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notesSlides/notesSlide1.xml" ContentType="application/vnd.openxmlformats-officedocument.presentationml.notesSlid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notesSlides/notesSlide2.xml" ContentType="application/vnd.openxmlformats-officedocument.presentationml.notesSlide+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0" r:id="rId1"/>
  </p:sldMasterIdLst>
  <p:notesMasterIdLst>
    <p:notesMasterId r:id="rId115"/>
  </p:notesMasterIdLst>
  <p:handoutMasterIdLst>
    <p:handoutMasterId r:id="rId116"/>
  </p:handoutMasterIdLst>
  <p:sldIdLst>
    <p:sldId id="256" r:id="rId2"/>
    <p:sldId id="327" r:id="rId3"/>
    <p:sldId id="303" r:id="rId4"/>
    <p:sldId id="257" r:id="rId5"/>
    <p:sldId id="258" r:id="rId6"/>
    <p:sldId id="259" r:id="rId7"/>
    <p:sldId id="260" r:id="rId8"/>
    <p:sldId id="261" r:id="rId9"/>
    <p:sldId id="262" r:id="rId10"/>
    <p:sldId id="263" r:id="rId11"/>
    <p:sldId id="264" r:id="rId12"/>
    <p:sldId id="265" r:id="rId13"/>
    <p:sldId id="266" r:id="rId14"/>
    <p:sldId id="268" r:id="rId15"/>
    <p:sldId id="267"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328" r:id="rId33"/>
    <p:sldId id="329" r:id="rId34"/>
    <p:sldId id="330" r:id="rId35"/>
    <p:sldId id="331" r:id="rId36"/>
    <p:sldId id="332" r:id="rId37"/>
    <p:sldId id="333" r:id="rId38"/>
    <p:sldId id="335" r:id="rId39"/>
    <p:sldId id="334" r:id="rId40"/>
    <p:sldId id="285" r:id="rId41"/>
    <p:sldId id="286" r:id="rId42"/>
    <p:sldId id="287" r:id="rId43"/>
    <p:sldId id="288" r:id="rId44"/>
    <p:sldId id="289" r:id="rId45"/>
    <p:sldId id="336" r:id="rId46"/>
    <p:sldId id="337" r:id="rId47"/>
    <p:sldId id="338" r:id="rId48"/>
    <p:sldId id="339" r:id="rId49"/>
    <p:sldId id="340" r:id="rId50"/>
    <p:sldId id="341" r:id="rId51"/>
    <p:sldId id="342" r:id="rId52"/>
    <p:sldId id="343" r:id="rId53"/>
    <p:sldId id="344" r:id="rId54"/>
    <p:sldId id="345" r:id="rId55"/>
    <p:sldId id="346" r:id="rId56"/>
    <p:sldId id="347" r:id="rId57"/>
    <p:sldId id="348" r:id="rId58"/>
    <p:sldId id="349" r:id="rId59"/>
    <p:sldId id="350" r:id="rId60"/>
    <p:sldId id="351" r:id="rId61"/>
    <p:sldId id="352" r:id="rId62"/>
    <p:sldId id="353" r:id="rId63"/>
    <p:sldId id="354" r:id="rId64"/>
    <p:sldId id="355" r:id="rId65"/>
    <p:sldId id="356" r:id="rId66"/>
    <p:sldId id="357" r:id="rId67"/>
    <p:sldId id="358" r:id="rId68"/>
    <p:sldId id="360" r:id="rId69"/>
    <p:sldId id="359" r:id="rId70"/>
    <p:sldId id="361" r:id="rId71"/>
    <p:sldId id="362" r:id="rId72"/>
    <p:sldId id="363" r:id="rId73"/>
    <p:sldId id="364" r:id="rId74"/>
    <p:sldId id="365" r:id="rId75"/>
    <p:sldId id="366" r:id="rId76"/>
    <p:sldId id="367" r:id="rId77"/>
    <p:sldId id="368" r:id="rId78"/>
    <p:sldId id="302" r:id="rId79"/>
    <p:sldId id="290" r:id="rId80"/>
    <p:sldId id="291" r:id="rId81"/>
    <p:sldId id="292" r:id="rId82"/>
    <p:sldId id="293" r:id="rId83"/>
    <p:sldId id="294" r:id="rId84"/>
    <p:sldId id="295" r:id="rId85"/>
    <p:sldId id="296" r:id="rId86"/>
    <p:sldId id="297" r:id="rId87"/>
    <p:sldId id="298" r:id="rId88"/>
    <p:sldId id="299" r:id="rId89"/>
    <p:sldId id="300" r:id="rId90"/>
    <p:sldId id="301" r:id="rId91"/>
    <p:sldId id="309" r:id="rId92"/>
    <p:sldId id="304" r:id="rId93"/>
    <p:sldId id="305" r:id="rId94"/>
    <p:sldId id="306" r:id="rId95"/>
    <p:sldId id="307" r:id="rId96"/>
    <p:sldId id="308" r:id="rId97"/>
    <p:sldId id="310" r:id="rId98"/>
    <p:sldId id="311" r:id="rId99"/>
    <p:sldId id="315" r:id="rId100"/>
    <p:sldId id="312" r:id="rId101"/>
    <p:sldId id="313" r:id="rId102"/>
    <p:sldId id="314" r:id="rId103"/>
    <p:sldId id="316" r:id="rId104"/>
    <p:sldId id="317" r:id="rId105"/>
    <p:sldId id="318" r:id="rId106"/>
    <p:sldId id="319" r:id="rId107"/>
    <p:sldId id="320" r:id="rId108"/>
    <p:sldId id="321" r:id="rId109"/>
    <p:sldId id="322" r:id="rId110"/>
    <p:sldId id="323" r:id="rId111"/>
    <p:sldId id="324" r:id="rId112"/>
    <p:sldId id="325" r:id="rId113"/>
    <p:sldId id="326" r:id="rId114"/>
  </p:sldIdLst>
  <p:sldSz cx="9144000" cy="6858000" type="screen4x3"/>
  <p:notesSz cx="7099300" cy="102346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A2B1A149-AB6C-4811-B4F5-170369E43B3E}">
          <p14:sldIdLst>
            <p14:sldId id="256"/>
            <p14:sldId id="327"/>
            <p14:sldId id="303"/>
            <p14:sldId id="257"/>
            <p14:sldId id="258"/>
            <p14:sldId id="259"/>
            <p14:sldId id="260"/>
            <p14:sldId id="261"/>
            <p14:sldId id="262"/>
            <p14:sldId id="263"/>
            <p14:sldId id="264"/>
            <p14:sldId id="265"/>
            <p14:sldId id="266"/>
            <p14:sldId id="268"/>
            <p14:sldId id="267"/>
            <p14:sldId id="269"/>
            <p14:sldId id="270"/>
            <p14:sldId id="271"/>
            <p14:sldId id="272"/>
            <p14:sldId id="273"/>
            <p14:sldId id="274"/>
            <p14:sldId id="275"/>
            <p14:sldId id="276"/>
            <p14:sldId id="277"/>
            <p14:sldId id="278"/>
            <p14:sldId id="279"/>
            <p14:sldId id="280"/>
            <p14:sldId id="281"/>
            <p14:sldId id="282"/>
            <p14:sldId id="283"/>
            <p14:sldId id="284"/>
            <p14:sldId id="328"/>
            <p14:sldId id="329"/>
            <p14:sldId id="330"/>
            <p14:sldId id="331"/>
            <p14:sldId id="332"/>
            <p14:sldId id="333"/>
            <p14:sldId id="335"/>
            <p14:sldId id="334"/>
            <p14:sldId id="285"/>
            <p14:sldId id="286"/>
            <p14:sldId id="287"/>
            <p14:sldId id="288"/>
            <p14:sldId id="289"/>
            <p14:sldId id="336"/>
            <p14:sldId id="337"/>
            <p14:sldId id="338"/>
            <p14:sldId id="339"/>
            <p14:sldId id="340"/>
            <p14:sldId id="341"/>
            <p14:sldId id="342"/>
            <p14:sldId id="343"/>
            <p14:sldId id="344"/>
            <p14:sldId id="345"/>
            <p14:sldId id="346"/>
            <p14:sldId id="347"/>
            <p14:sldId id="348"/>
            <p14:sldId id="349"/>
            <p14:sldId id="350"/>
            <p14:sldId id="351"/>
            <p14:sldId id="352"/>
            <p14:sldId id="353"/>
            <p14:sldId id="354"/>
            <p14:sldId id="355"/>
            <p14:sldId id="356"/>
            <p14:sldId id="357"/>
            <p14:sldId id="358"/>
            <p14:sldId id="360"/>
            <p14:sldId id="359"/>
            <p14:sldId id="361"/>
            <p14:sldId id="362"/>
            <p14:sldId id="363"/>
            <p14:sldId id="364"/>
            <p14:sldId id="365"/>
            <p14:sldId id="366"/>
            <p14:sldId id="367"/>
            <p14:sldId id="368"/>
            <p14:sldId id="302"/>
            <p14:sldId id="290"/>
            <p14:sldId id="291"/>
            <p14:sldId id="292"/>
            <p14:sldId id="293"/>
            <p14:sldId id="294"/>
            <p14:sldId id="295"/>
            <p14:sldId id="296"/>
            <p14:sldId id="297"/>
            <p14:sldId id="298"/>
            <p14:sldId id="299"/>
            <p14:sldId id="300"/>
            <p14:sldId id="301"/>
            <p14:sldId id="309"/>
            <p14:sldId id="304"/>
            <p14:sldId id="305"/>
            <p14:sldId id="306"/>
            <p14:sldId id="307"/>
            <p14:sldId id="308"/>
            <p14:sldId id="310"/>
            <p14:sldId id="311"/>
            <p14:sldId id="315"/>
            <p14:sldId id="312"/>
            <p14:sldId id="313"/>
            <p14:sldId id="314"/>
            <p14:sldId id="316"/>
            <p14:sldId id="317"/>
            <p14:sldId id="318"/>
            <p14:sldId id="319"/>
            <p14:sldId id="320"/>
            <p14:sldId id="321"/>
            <p14:sldId id="322"/>
            <p14:sldId id="323"/>
            <p14:sldId id="324"/>
            <p14:sldId id="325"/>
            <p14:sldId id="326"/>
          </p14:sldIdLst>
        </p14:section>
      </p14:sectionLst>
    </p:ext>
    <p:ext uri="{EFAFB233-063F-42B5-8137-9DF3F51BA10A}">
      <p15:sldGuideLst xmlns:p15="http://schemas.microsoft.com/office/powerpoint/2012/main">
        <p15:guide id="1" orient="horz" pos="3929">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FFFF"/>
    <a:srgbClr val="0000FF"/>
    <a:srgbClr val="CCECFF"/>
    <a:srgbClr val="3366FF"/>
    <a:srgbClr val="CCFFCC"/>
    <a:srgbClr val="FFCCFF"/>
    <a:srgbClr val="800000"/>
    <a:srgbClr val="FF9933"/>
    <a:srgbClr val="66FFFF"/>
    <a:srgbClr val="99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45" autoAdjust="0"/>
    <p:restoredTop sz="92824" autoAdjust="0"/>
  </p:normalViewPr>
  <p:slideViewPr>
    <p:cSldViewPr>
      <p:cViewPr varScale="1">
        <p:scale>
          <a:sx n="91" d="100"/>
          <a:sy n="91" d="100"/>
        </p:scale>
        <p:origin x="984" y="78"/>
      </p:cViewPr>
      <p:guideLst>
        <p:guide orient="horz" pos="3929"/>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presProps" Target="presProp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handoutMaster" Target="handoutMasters/handoutMaster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3076575" cy="511175"/>
          </a:xfrm>
          <a:prstGeom prst="rect">
            <a:avLst/>
          </a:prstGeom>
        </p:spPr>
        <p:txBody>
          <a:bodyPr vert="horz" lIns="91431" tIns="45716" rIns="91431" bIns="45716"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4021138" y="1"/>
            <a:ext cx="3076575" cy="511175"/>
          </a:xfrm>
          <a:prstGeom prst="rect">
            <a:avLst/>
          </a:prstGeom>
        </p:spPr>
        <p:txBody>
          <a:bodyPr vert="horz" lIns="91431" tIns="45716" rIns="91431" bIns="45716" rtlCol="0"/>
          <a:lstStyle>
            <a:lvl1pPr algn="r">
              <a:defRPr sz="1200"/>
            </a:lvl1pPr>
          </a:lstStyle>
          <a:p>
            <a:fld id="{05C48F7A-CFB7-4E7D-B042-A2D7B40BB41C}" type="datetimeFigureOut">
              <a:rPr kumimoji="1" lang="ja-JP" altLang="en-US" smtClean="0"/>
              <a:t>2020/5/21</a:t>
            </a:fld>
            <a:endParaRPr kumimoji="1" lang="ja-JP" altLang="en-US"/>
          </a:p>
        </p:txBody>
      </p:sp>
      <p:sp>
        <p:nvSpPr>
          <p:cNvPr id="4" name="フッター プレースホルダー 3"/>
          <p:cNvSpPr>
            <a:spLocks noGrp="1"/>
          </p:cNvSpPr>
          <p:nvPr>
            <p:ph type="ftr" sz="quarter" idx="2"/>
          </p:nvPr>
        </p:nvSpPr>
        <p:spPr>
          <a:xfrm>
            <a:off x="0" y="9721851"/>
            <a:ext cx="3076575" cy="511175"/>
          </a:xfrm>
          <a:prstGeom prst="rect">
            <a:avLst/>
          </a:prstGeom>
        </p:spPr>
        <p:txBody>
          <a:bodyPr vert="horz" lIns="91431" tIns="45716" rIns="91431" bIns="45716"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4021138" y="9721851"/>
            <a:ext cx="3076575" cy="511175"/>
          </a:xfrm>
          <a:prstGeom prst="rect">
            <a:avLst/>
          </a:prstGeom>
        </p:spPr>
        <p:txBody>
          <a:bodyPr vert="horz" lIns="91431" tIns="45716" rIns="91431" bIns="45716" rtlCol="0" anchor="b"/>
          <a:lstStyle>
            <a:lvl1pPr algn="r">
              <a:defRPr sz="1200"/>
            </a:lvl1pPr>
          </a:lstStyle>
          <a:p>
            <a:fld id="{8AFA1D31-69CF-4EA0-BE86-82F6D326C16B}" type="slidenum">
              <a:rPr kumimoji="1" lang="ja-JP" altLang="en-US" smtClean="0"/>
              <a:t>‹#›</a:t>
            </a:fld>
            <a:endParaRPr kumimoji="1" lang="ja-JP" altLang="en-US"/>
          </a:p>
        </p:txBody>
      </p:sp>
    </p:spTree>
    <p:extLst>
      <p:ext uri="{BB962C8B-B14F-4D97-AF65-F5344CB8AC3E}">
        <p14:creationId xmlns:p14="http://schemas.microsoft.com/office/powerpoint/2010/main" val="409989184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1"/>
            <a:ext cx="3076363" cy="511731"/>
          </a:xfrm>
          <a:prstGeom prst="rect">
            <a:avLst/>
          </a:prstGeom>
        </p:spPr>
        <p:txBody>
          <a:bodyPr vert="horz" lIns="99038" tIns="49519" rIns="99038" bIns="49519" rtlCol="0"/>
          <a:lstStyle>
            <a:lvl1pPr algn="l">
              <a:defRPr sz="1300"/>
            </a:lvl1pPr>
          </a:lstStyle>
          <a:p>
            <a:endParaRPr kumimoji="1" lang="ja-JP" altLang="en-US" dirty="0"/>
          </a:p>
        </p:txBody>
      </p:sp>
      <p:sp>
        <p:nvSpPr>
          <p:cNvPr id="3" name="日付プレースホルダー 2"/>
          <p:cNvSpPr>
            <a:spLocks noGrp="1"/>
          </p:cNvSpPr>
          <p:nvPr>
            <p:ph type="dt" idx="1"/>
          </p:nvPr>
        </p:nvSpPr>
        <p:spPr>
          <a:xfrm>
            <a:off x="4021295" y="1"/>
            <a:ext cx="3076363" cy="511731"/>
          </a:xfrm>
          <a:prstGeom prst="rect">
            <a:avLst/>
          </a:prstGeom>
        </p:spPr>
        <p:txBody>
          <a:bodyPr vert="horz" lIns="99038" tIns="49519" rIns="99038" bIns="49519" rtlCol="0"/>
          <a:lstStyle>
            <a:lvl1pPr algn="r">
              <a:defRPr sz="1300"/>
            </a:lvl1pPr>
          </a:lstStyle>
          <a:p>
            <a:fld id="{83D0717D-88DC-48AA-8CF7-084F47F35ED7}" type="datetimeFigureOut">
              <a:rPr kumimoji="1" lang="ja-JP" altLang="en-US" smtClean="0"/>
              <a:pPr/>
              <a:t>2020/5/21</a:t>
            </a:fld>
            <a:endParaRPr kumimoji="1" lang="ja-JP" altLang="en-US" dirty="0"/>
          </a:p>
        </p:txBody>
      </p:sp>
      <p:sp>
        <p:nvSpPr>
          <p:cNvPr id="4" name="スライド イメージ プレースホルダー 3"/>
          <p:cNvSpPr>
            <a:spLocks noGrp="1" noRot="1" noChangeAspect="1"/>
          </p:cNvSpPr>
          <p:nvPr>
            <p:ph type="sldImg" idx="2"/>
          </p:nvPr>
        </p:nvSpPr>
        <p:spPr>
          <a:xfrm>
            <a:off x="992188" y="768350"/>
            <a:ext cx="5114925" cy="3836988"/>
          </a:xfrm>
          <a:prstGeom prst="rect">
            <a:avLst/>
          </a:prstGeom>
          <a:noFill/>
          <a:ln w="12700">
            <a:solidFill>
              <a:prstClr val="black"/>
            </a:solidFill>
          </a:ln>
        </p:spPr>
        <p:txBody>
          <a:bodyPr vert="horz" lIns="99038" tIns="49519" rIns="99038" bIns="49519" rtlCol="0" anchor="ctr"/>
          <a:lstStyle/>
          <a:p>
            <a:endParaRPr lang="ja-JP" altLang="en-US" dirty="0"/>
          </a:p>
        </p:txBody>
      </p:sp>
      <p:sp>
        <p:nvSpPr>
          <p:cNvPr id="5" name="ノート プレースホルダー 4"/>
          <p:cNvSpPr>
            <a:spLocks noGrp="1"/>
          </p:cNvSpPr>
          <p:nvPr>
            <p:ph type="body" sz="quarter" idx="3"/>
          </p:nvPr>
        </p:nvSpPr>
        <p:spPr>
          <a:xfrm>
            <a:off x="709931" y="4861442"/>
            <a:ext cx="5679440" cy="4605576"/>
          </a:xfrm>
          <a:prstGeom prst="rect">
            <a:avLst/>
          </a:prstGeom>
        </p:spPr>
        <p:txBody>
          <a:bodyPr vert="horz" lIns="99038" tIns="49519" rIns="99038" bIns="49519"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 y="9721107"/>
            <a:ext cx="3076363" cy="511731"/>
          </a:xfrm>
          <a:prstGeom prst="rect">
            <a:avLst/>
          </a:prstGeom>
        </p:spPr>
        <p:txBody>
          <a:bodyPr vert="horz" lIns="99038" tIns="49519" rIns="99038" bIns="49519" rtlCol="0" anchor="b"/>
          <a:lstStyle>
            <a:lvl1pPr algn="l">
              <a:defRPr sz="1300"/>
            </a:lvl1pPr>
          </a:lstStyle>
          <a:p>
            <a:endParaRPr kumimoji="1" lang="ja-JP" altLang="en-US" dirty="0"/>
          </a:p>
        </p:txBody>
      </p:sp>
      <p:sp>
        <p:nvSpPr>
          <p:cNvPr id="7" name="スライド番号プレースホルダー 6"/>
          <p:cNvSpPr>
            <a:spLocks noGrp="1"/>
          </p:cNvSpPr>
          <p:nvPr>
            <p:ph type="sldNum" sz="quarter" idx="5"/>
          </p:nvPr>
        </p:nvSpPr>
        <p:spPr>
          <a:xfrm>
            <a:off x="4021295" y="9721107"/>
            <a:ext cx="3076363" cy="511731"/>
          </a:xfrm>
          <a:prstGeom prst="rect">
            <a:avLst/>
          </a:prstGeom>
        </p:spPr>
        <p:txBody>
          <a:bodyPr vert="horz" lIns="99038" tIns="49519" rIns="99038" bIns="49519" rtlCol="0" anchor="b"/>
          <a:lstStyle>
            <a:lvl1pPr algn="r">
              <a:defRPr sz="1300"/>
            </a:lvl1pPr>
          </a:lstStyle>
          <a:p>
            <a:fld id="{66846D94-A303-45BB-B6B5-0CC32CAD108D}" type="slidenum">
              <a:rPr kumimoji="1" lang="ja-JP" altLang="en-US" smtClean="0"/>
              <a:pPr/>
              <a:t>‹#›</a:t>
            </a:fld>
            <a:endParaRPr kumimoji="1" lang="ja-JP" altLang="en-US" dirty="0"/>
          </a:p>
        </p:txBody>
      </p:sp>
    </p:spTree>
    <p:extLst>
      <p:ext uri="{BB962C8B-B14F-4D97-AF65-F5344CB8AC3E}">
        <p14:creationId xmlns:p14="http://schemas.microsoft.com/office/powerpoint/2010/main" val="3648226221"/>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6846D94-A303-45BB-B6B5-0CC32CAD108D}" type="slidenum">
              <a:rPr kumimoji="1" lang="ja-JP" altLang="en-US" smtClean="0"/>
              <a:pPr/>
              <a:t>10</a:t>
            </a:fld>
            <a:endParaRPr kumimoji="1" lang="ja-JP" altLang="en-US"/>
          </a:p>
        </p:txBody>
      </p:sp>
    </p:spTree>
    <p:extLst>
      <p:ext uri="{BB962C8B-B14F-4D97-AF65-F5344CB8AC3E}">
        <p14:creationId xmlns:p14="http://schemas.microsoft.com/office/powerpoint/2010/main" val="6284997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66846D94-A303-45BB-B6B5-0CC32CAD108D}" type="slidenum">
              <a:rPr kumimoji="1" lang="ja-JP" altLang="en-US" smtClean="0"/>
              <a:pPr/>
              <a:t>63</a:t>
            </a:fld>
            <a:endParaRPr kumimoji="1" lang="ja-JP" altLang="en-US" dirty="0"/>
          </a:p>
        </p:txBody>
      </p:sp>
    </p:spTree>
    <p:extLst>
      <p:ext uri="{BB962C8B-B14F-4D97-AF65-F5344CB8AC3E}">
        <p14:creationId xmlns:p14="http://schemas.microsoft.com/office/powerpoint/2010/main" val="24760639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8" name="タイトル 7"/>
          <p:cNvSpPr>
            <a:spLocks noGrp="1"/>
          </p:cNvSpPr>
          <p:nvPr>
            <p:ph type="ctrTitle"/>
          </p:nvPr>
        </p:nvSpPr>
        <p:spPr>
          <a:xfrm>
            <a:off x="1219200" y="3886200"/>
            <a:ext cx="6858000" cy="990600"/>
          </a:xfrm>
        </p:spPr>
        <p:txBody>
          <a:bodyPr anchor="t" anchorCtr="0"/>
          <a:lstStyle>
            <a:lvl1pPr algn="r">
              <a:defRPr sz="3200">
                <a:solidFill>
                  <a:schemeClr val="tx1"/>
                </a:solidFill>
              </a:defRPr>
            </a:lvl1pPr>
          </a:lstStyle>
          <a:p>
            <a:r>
              <a:rPr kumimoji="0" lang="ja-JP" altLang="en-US"/>
              <a:t>マスター タイトルの書式設定</a:t>
            </a:r>
            <a:endParaRPr kumimoji="0" lang="en-US"/>
          </a:p>
        </p:txBody>
      </p:sp>
      <p:sp>
        <p:nvSpPr>
          <p:cNvPr id="9" name="サブタイトル 8"/>
          <p:cNvSpPr>
            <a:spLocks noGrp="1"/>
          </p:cNvSpPr>
          <p:nvPr>
            <p:ph type="subTitle" idx="1"/>
          </p:nvPr>
        </p:nvSpPr>
        <p:spPr>
          <a:xfrm>
            <a:off x="1219200" y="5124450"/>
            <a:ext cx="6858000" cy="533400"/>
          </a:xfrm>
        </p:spPr>
        <p:txBody>
          <a:bodyPr/>
          <a:lstStyle>
            <a:lvl1pPr marL="0" indent="0" algn="r">
              <a:buNone/>
              <a:defRPr sz="2000">
                <a:solidFill>
                  <a:schemeClr val="tx2"/>
                </a:solidFill>
                <a:latin typeface="+mj-lt"/>
                <a:ea typeface="+mj-ea"/>
                <a:cs typeface="+mj-cs"/>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ja-JP" altLang="en-US"/>
              <a:t>マスター サブタイトルの書式設定</a:t>
            </a:r>
            <a:endParaRPr kumimoji="0" lang="en-US"/>
          </a:p>
        </p:txBody>
      </p:sp>
      <p:sp>
        <p:nvSpPr>
          <p:cNvPr id="28" name="日付プレースホルダー 27"/>
          <p:cNvSpPr>
            <a:spLocks noGrp="1"/>
          </p:cNvSpPr>
          <p:nvPr>
            <p:ph type="dt" sz="half" idx="10"/>
          </p:nvPr>
        </p:nvSpPr>
        <p:spPr>
          <a:xfrm>
            <a:off x="6444208" y="6355080"/>
            <a:ext cx="2286000" cy="365760"/>
          </a:xfrm>
        </p:spPr>
        <p:txBody>
          <a:bodyPr/>
          <a:lstStyle>
            <a:lvl1pPr>
              <a:defRPr sz="1400"/>
            </a:lvl1pPr>
          </a:lstStyle>
          <a:p>
            <a:r>
              <a:rPr kumimoji="1" lang="en-US" altLang="ja-JP"/>
              <a:t>2020</a:t>
            </a:r>
            <a:r>
              <a:rPr kumimoji="1" lang="ja-JP" altLang="en-US"/>
              <a:t>年度</a:t>
            </a:r>
            <a:endParaRPr kumimoji="1" lang="ja-JP" altLang="en-US" dirty="0"/>
          </a:p>
        </p:txBody>
      </p:sp>
      <p:sp>
        <p:nvSpPr>
          <p:cNvPr id="17" name="フッター プレースホルダー 16"/>
          <p:cNvSpPr>
            <a:spLocks noGrp="1"/>
          </p:cNvSpPr>
          <p:nvPr>
            <p:ph type="ftr" sz="quarter" idx="11"/>
          </p:nvPr>
        </p:nvSpPr>
        <p:spPr>
          <a:xfrm>
            <a:off x="2898648" y="6355080"/>
            <a:ext cx="3474720" cy="365760"/>
          </a:xfrm>
        </p:spPr>
        <p:txBody>
          <a:bodyPr/>
          <a:lstStyle/>
          <a:p>
            <a:r>
              <a:rPr kumimoji="1" lang="ja-JP" altLang="en-US"/>
              <a:t>メカトロニクス基礎</a:t>
            </a:r>
            <a:endParaRPr kumimoji="1" lang="ja-JP" altLang="en-US" dirty="0"/>
          </a:p>
        </p:txBody>
      </p:sp>
      <p:sp>
        <p:nvSpPr>
          <p:cNvPr id="29" name="スライド番号プレースホルダー 28"/>
          <p:cNvSpPr>
            <a:spLocks noGrp="1"/>
          </p:cNvSpPr>
          <p:nvPr>
            <p:ph type="sldNum" sz="quarter" idx="12"/>
          </p:nvPr>
        </p:nvSpPr>
        <p:spPr>
          <a:xfrm>
            <a:off x="1216152" y="6355080"/>
            <a:ext cx="1219200" cy="365760"/>
          </a:xfrm>
        </p:spPr>
        <p:txBody>
          <a:bodyPr/>
          <a:lstStyle/>
          <a:p>
            <a:fld id="{D2D8002D-B5B0-4BAC-B1F6-782DDCCE6D9C}" type="slidenum">
              <a:rPr kumimoji="1" lang="ja-JP" altLang="en-US" smtClean="0"/>
              <a:pPr/>
              <a:t>‹#›</a:t>
            </a:fld>
            <a:endParaRPr kumimoji="1" lang="ja-JP" altLang="en-US" dirty="0"/>
          </a:p>
        </p:txBody>
      </p:sp>
      <p:sp>
        <p:nvSpPr>
          <p:cNvPr id="21" name="正方形/長方形 20"/>
          <p:cNvSpPr/>
          <p:nvPr/>
        </p:nvSpPr>
        <p:spPr>
          <a:xfrm>
            <a:off x="904875" y="3648075"/>
            <a:ext cx="7315200" cy="1280160"/>
          </a:xfrm>
          <a:prstGeom prst="rect">
            <a:avLst/>
          </a:prstGeom>
          <a:noFill/>
          <a:ln w="6350" cap="rnd" cmpd="sng" algn="ctr">
            <a:solidFill>
              <a:schemeClr val="accent1"/>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3" name="正方形/長方形 32"/>
          <p:cNvSpPr/>
          <p:nvPr/>
        </p:nvSpPr>
        <p:spPr>
          <a:xfrm>
            <a:off x="914400" y="5048250"/>
            <a:ext cx="7315200" cy="685800"/>
          </a:xfrm>
          <a:prstGeom prst="rect">
            <a:avLst/>
          </a:prstGeom>
          <a:noFill/>
          <a:ln w="6350" cap="rnd" cmpd="sng" algn="ctr">
            <a:solidFill>
              <a:schemeClr val="accent2"/>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2" name="正方形/長方形 21"/>
          <p:cNvSpPr/>
          <p:nvPr/>
        </p:nvSpPr>
        <p:spPr>
          <a:xfrm>
            <a:off x="904875" y="3648075"/>
            <a:ext cx="228600" cy="1280160"/>
          </a:xfrm>
          <a:prstGeom prst="rect">
            <a:avLst/>
          </a:prstGeom>
          <a:solidFill>
            <a:schemeClr val="accent1"/>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2" name="正方形/長方形 31"/>
          <p:cNvSpPr/>
          <p:nvPr/>
        </p:nvSpPr>
        <p:spPr>
          <a:xfrm>
            <a:off x="914400" y="5048250"/>
            <a:ext cx="228600" cy="685800"/>
          </a:xfrm>
          <a:prstGeom prst="rect">
            <a:avLst/>
          </a:prstGeom>
          <a:solidFill>
            <a:schemeClr val="accent2"/>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0" lang="ja-JP" altLang="en-US"/>
              <a:t>マスター タイトルの書式設定</a:t>
            </a:r>
            <a:endParaRPr kumimoji="0" lang="en-US"/>
          </a:p>
        </p:txBody>
      </p:sp>
      <p:sp>
        <p:nvSpPr>
          <p:cNvPr id="3" name="縦書きテキスト プレースホルダー 2"/>
          <p:cNvSpPr>
            <a:spLocks noGrp="1"/>
          </p:cNvSpPr>
          <p:nvPr>
            <p:ph type="body" orient="vert" idx="1"/>
          </p:nvPr>
        </p:nvSpPr>
        <p:spPr/>
        <p:txBody>
          <a:bodyPr vert="eaVert"/>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
        <p:nvSpPr>
          <p:cNvPr id="4" name="日付プレースホルダー 3"/>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5" name="フッター プレースホルダー 4"/>
          <p:cNvSpPr>
            <a:spLocks noGrp="1"/>
          </p:cNvSpPr>
          <p:nvPr>
            <p:ph type="ftr" sz="quarter" idx="11"/>
          </p:nvPr>
        </p:nvSpPr>
        <p:spPr/>
        <p:txBody>
          <a:bodyPr/>
          <a:lstStyle/>
          <a:p>
            <a:r>
              <a:rPr kumimoji="1" lang="ja-JP" altLang="en-US"/>
              <a:t>メカトロニクス基礎</a:t>
            </a:r>
            <a:endParaRPr kumimoji="1" lang="ja-JP" altLang="en-US" dirty="0"/>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0" lang="ja-JP" altLang="en-US"/>
              <a:t>マスター タイトルの書式設定</a:t>
            </a:r>
            <a:endParaRPr kumimoji="0" 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
        <p:nvSpPr>
          <p:cNvPr id="7" name="直線コネクタ 6"/>
          <p:cNvSpPr>
            <a:spLocks noChangeShapeType="1"/>
          </p:cNvSpPr>
          <p:nvPr/>
        </p:nvSpPr>
        <p:spPr bwMode="auto">
          <a:xfrm>
            <a:off x="457200" y="6353175"/>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8" name="二等辺三角形 7"/>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9" name="直線コネクタ 8"/>
          <p:cNvSpPr>
            <a:spLocks noChangeShapeType="1"/>
          </p:cNvSpPr>
          <p:nvPr/>
        </p:nvSpPr>
        <p:spPr bwMode="auto">
          <a:xfrm rot="5400000">
            <a:off x="3629607" y="3201952"/>
            <a:ext cx="585216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10" name="日付プレースホルダー 9"/>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11" name="フッター プレースホルダー 10"/>
          <p:cNvSpPr>
            <a:spLocks noGrp="1"/>
          </p:cNvSpPr>
          <p:nvPr>
            <p:ph type="ftr" sz="quarter" idx="11"/>
          </p:nvPr>
        </p:nvSpPr>
        <p:spPr/>
        <p:txBody>
          <a:bodyPr/>
          <a:lstStyle/>
          <a:p>
            <a:r>
              <a:rPr kumimoji="1" lang="ja-JP" altLang="en-US"/>
              <a:t>メカトロニクス基礎</a:t>
            </a:r>
            <a:endParaRPr kumimoji="1" lang="ja-JP" altLang="en-US" dirty="0"/>
          </a:p>
        </p:txBody>
      </p:sp>
      <p:sp>
        <p:nvSpPr>
          <p:cNvPr id="12" name="スライド番号プレースホルダー 11"/>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0" lang="ja-JP" altLang="en-US"/>
              <a:t>マスター タイトルの書式設定</a:t>
            </a:r>
            <a:endParaRPr kumimoji="0" lang="en-US"/>
          </a:p>
        </p:txBody>
      </p:sp>
      <p:sp>
        <p:nvSpPr>
          <p:cNvPr id="4" name="日付プレースホルダー 3"/>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5" name="フッター プレースホルダー 4"/>
          <p:cNvSpPr>
            <a:spLocks noGrp="1"/>
          </p:cNvSpPr>
          <p:nvPr>
            <p:ph type="ftr" sz="quarter" idx="11"/>
          </p:nvPr>
        </p:nvSpPr>
        <p:spPr/>
        <p:txBody>
          <a:bodyPr/>
          <a:lstStyle/>
          <a:p>
            <a:r>
              <a:rPr kumimoji="1" lang="ja-JP" altLang="en-US"/>
              <a:t>メカトロニクス基礎</a:t>
            </a:r>
            <a:endParaRPr kumimoji="1" lang="ja-JP" altLang="en-US" dirty="0"/>
          </a:p>
        </p:txBody>
      </p:sp>
      <p:sp>
        <p:nvSpPr>
          <p:cNvPr id="6" name="スライド番号プレースホルダー 5"/>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8" name="コンテンツ プレースホルダー 7"/>
          <p:cNvSpPr>
            <a:spLocks noGrp="1"/>
          </p:cNvSpPr>
          <p:nvPr>
            <p:ph sz="quarter" idx="1"/>
          </p:nvPr>
        </p:nvSpPr>
        <p:spPr>
          <a:xfrm>
            <a:off x="457200" y="1219200"/>
            <a:ext cx="8229600" cy="4937760"/>
          </a:xfrm>
        </p:spPr>
        <p:txBody>
          <a:bodyPr/>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bg>
      <p:bgRef idx="1001">
        <a:schemeClr val="bg2"/>
      </p:bgRef>
    </p:bg>
    <p:spTree>
      <p:nvGrpSpPr>
        <p:cNvPr id="1" name=""/>
        <p:cNvGrpSpPr/>
        <p:nvPr/>
      </p:nvGrpSpPr>
      <p:grpSpPr>
        <a:xfrm>
          <a:off x="0" y="0"/>
          <a:ext cx="0" cy="0"/>
          <a:chOff x="0" y="0"/>
          <a:chExt cx="0" cy="0"/>
        </a:xfrm>
      </p:grpSpPr>
      <p:sp>
        <p:nvSpPr>
          <p:cNvPr id="2" name="タイトル 1"/>
          <p:cNvSpPr>
            <a:spLocks noGrp="1"/>
          </p:cNvSpPr>
          <p:nvPr>
            <p:ph type="title"/>
          </p:nvPr>
        </p:nvSpPr>
        <p:spPr>
          <a:xfrm>
            <a:off x="1219200" y="2971800"/>
            <a:ext cx="6858000" cy="1066800"/>
          </a:xfrm>
        </p:spPr>
        <p:txBody>
          <a:bodyPr anchor="t" anchorCtr="0"/>
          <a:lstStyle>
            <a:lvl1pPr algn="r">
              <a:buNone/>
              <a:defRPr sz="3200" b="0" cap="none" baseline="0"/>
            </a:lvl1pPr>
          </a:lstStyle>
          <a:p>
            <a:r>
              <a:rPr kumimoji="0" lang="ja-JP" altLang="en-US"/>
              <a:t>マスター タイトルの書式設定</a:t>
            </a:r>
            <a:endParaRPr kumimoji="0" lang="en-US"/>
          </a:p>
        </p:txBody>
      </p:sp>
      <p:sp>
        <p:nvSpPr>
          <p:cNvPr id="3" name="テキスト プレースホルダー 2"/>
          <p:cNvSpPr>
            <a:spLocks noGrp="1"/>
          </p:cNvSpPr>
          <p:nvPr>
            <p:ph type="body" idx="1"/>
          </p:nvPr>
        </p:nvSpPr>
        <p:spPr>
          <a:xfrm>
            <a:off x="1295400" y="4267200"/>
            <a:ext cx="6781800" cy="1143000"/>
          </a:xfrm>
        </p:spPr>
        <p:txBody>
          <a:bodyPr anchor="t" anchorCtr="0"/>
          <a:lstStyle>
            <a:lvl1pPr marL="0" indent="0" algn="r">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ja-JP" altLang="en-US"/>
              <a:t>マスター テキストの書式設定</a:t>
            </a:r>
          </a:p>
        </p:txBody>
      </p:sp>
      <p:sp>
        <p:nvSpPr>
          <p:cNvPr id="4" name="日付プレースホルダー 3"/>
          <p:cNvSpPr>
            <a:spLocks noGrp="1"/>
          </p:cNvSpPr>
          <p:nvPr>
            <p:ph type="dt" sz="half" idx="10"/>
          </p:nvPr>
        </p:nvSpPr>
        <p:spPr>
          <a:xfrm>
            <a:off x="6400800" y="6355080"/>
            <a:ext cx="2286000" cy="365760"/>
          </a:xfrm>
        </p:spPr>
        <p:txBody>
          <a:bodyPr/>
          <a:lstStyle/>
          <a:p>
            <a:r>
              <a:rPr kumimoji="1" lang="en-US" altLang="ja-JP"/>
              <a:t>2020</a:t>
            </a:r>
            <a:r>
              <a:rPr kumimoji="1" lang="ja-JP" altLang="en-US"/>
              <a:t>年度</a:t>
            </a:r>
            <a:endParaRPr kumimoji="1" lang="ja-JP" altLang="en-US" dirty="0"/>
          </a:p>
        </p:txBody>
      </p:sp>
      <p:sp>
        <p:nvSpPr>
          <p:cNvPr id="5" name="フッター プレースホルダー 4"/>
          <p:cNvSpPr>
            <a:spLocks noGrp="1"/>
          </p:cNvSpPr>
          <p:nvPr>
            <p:ph type="ftr" sz="quarter" idx="11"/>
          </p:nvPr>
        </p:nvSpPr>
        <p:spPr>
          <a:xfrm>
            <a:off x="2898648" y="6355080"/>
            <a:ext cx="3474720" cy="365760"/>
          </a:xfrm>
        </p:spPr>
        <p:txBody>
          <a:bodyPr/>
          <a:lstStyle/>
          <a:p>
            <a:r>
              <a:rPr kumimoji="1" lang="ja-JP" altLang="en-US"/>
              <a:t>メカトロニクス基礎</a:t>
            </a:r>
            <a:endParaRPr kumimoji="1" lang="ja-JP" altLang="en-US" dirty="0"/>
          </a:p>
        </p:txBody>
      </p:sp>
      <p:sp>
        <p:nvSpPr>
          <p:cNvPr id="6" name="スライド番号プレースホルダー 5"/>
          <p:cNvSpPr>
            <a:spLocks noGrp="1"/>
          </p:cNvSpPr>
          <p:nvPr>
            <p:ph type="sldNum" sz="quarter" idx="12"/>
          </p:nvPr>
        </p:nvSpPr>
        <p:spPr>
          <a:xfrm>
            <a:off x="1069848" y="6355080"/>
            <a:ext cx="1520952" cy="365760"/>
          </a:xfrm>
        </p:spPr>
        <p:txBody>
          <a:bodyPr/>
          <a:lstStyle/>
          <a:p>
            <a:fld id="{D2D8002D-B5B0-4BAC-B1F6-782DDCCE6D9C}" type="slidenum">
              <a:rPr kumimoji="1" lang="ja-JP" altLang="en-US" smtClean="0"/>
              <a:pPr/>
              <a:t>‹#›</a:t>
            </a:fld>
            <a:endParaRPr kumimoji="1" lang="ja-JP" altLang="en-US" dirty="0"/>
          </a:p>
        </p:txBody>
      </p:sp>
      <p:sp>
        <p:nvSpPr>
          <p:cNvPr id="7" name="正方形/長方形 6"/>
          <p:cNvSpPr/>
          <p:nvPr/>
        </p:nvSpPr>
        <p:spPr>
          <a:xfrm>
            <a:off x="914400" y="2819400"/>
            <a:ext cx="7315200" cy="1280160"/>
          </a:xfrm>
          <a:prstGeom prst="rect">
            <a:avLst/>
          </a:prstGeom>
          <a:noFill/>
          <a:ln w="6350" cap="rnd" cmpd="sng" algn="ctr">
            <a:solidFill>
              <a:schemeClr val="accent1"/>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8" name="正方形/長方形 7"/>
          <p:cNvSpPr/>
          <p:nvPr/>
        </p:nvSpPr>
        <p:spPr>
          <a:xfrm>
            <a:off x="914400" y="2819400"/>
            <a:ext cx="228600" cy="1280160"/>
          </a:xfrm>
          <a:prstGeom prst="rect">
            <a:avLst/>
          </a:prstGeom>
          <a:solidFill>
            <a:schemeClr val="accent1"/>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28600"/>
            <a:ext cx="8229600" cy="914400"/>
          </a:xfrm>
        </p:spPr>
        <p:txBody>
          <a:bodyPr/>
          <a:lstStyle/>
          <a:p>
            <a:r>
              <a:rPr kumimoji="0" lang="ja-JP" altLang="en-US"/>
              <a:t>マスター タイトルの書式設定</a:t>
            </a:r>
            <a:endParaRPr kumimoji="0" lang="en-US"/>
          </a:p>
        </p:txBody>
      </p:sp>
      <p:sp>
        <p:nvSpPr>
          <p:cNvPr id="5" name="日付プレースホルダー 4"/>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フッター プレースホルダー 5"/>
          <p:cNvSpPr>
            <a:spLocks noGrp="1"/>
          </p:cNvSpPr>
          <p:nvPr>
            <p:ph type="ftr" sz="quarter" idx="11"/>
          </p:nvPr>
        </p:nvSpPr>
        <p:spPr/>
        <p:txBody>
          <a:bodyPr/>
          <a:lstStyle/>
          <a:p>
            <a:r>
              <a:rPr kumimoji="1" lang="ja-JP" altLang="en-US"/>
              <a:t>メカトロニクス基礎</a:t>
            </a:r>
            <a:endParaRPr kumimoji="1" lang="ja-JP" altLang="en-US" dirty="0"/>
          </a:p>
        </p:txBody>
      </p:sp>
      <p:sp>
        <p:nvSpPr>
          <p:cNvPr id="7" name="スライド番号プレースホルダー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9" name="コンテンツ プレースホルダー 8"/>
          <p:cNvSpPr>
            <a:spLocks noGrp="1"/>
          </p:cNvSpPr>
          <p:nvPr>
            <p:ph sz="quarter" idx="1"/>
          </p:nvPr>
        </p:nvSpPr>
        <p:spPr>
          <a:xfrm>
            <a:off x="457200" y="1219200"/>
            <a:ext cx="4041648" cy="4937760"/>
          </a:xfrm>
        </p:spPr>
        <p:txBody>
          <a:bodyPr/>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
        <p:nvSpPr>
          <p:cNvPr id="11" name="コンテンツ プレースホルダー 10"/>
          <p:cNvSpPr>
            <a:spLocks noGrp="1"/>
          </p:cNvSpPr>
          <p:nvPr>
            <p:ph sz="quarter" idx="2"/>
          </p:nvPr>
        </p:nvSpPr>
        <p:spPr>
          <a:xfrm>
            <a:off x="4632198" y="1216152"/>
            <a:ext cx="4041648" cy="4937760"/>
          </a:xfrm>
        </p:spPr>
        <p:txBody>
          <a:bodyPr/>
          <a:lstStyle/>
          <a:p>
            <a:pPr lvl="0" eaLnBrk="1" latinLnBrk="0" hangingPunct="1"/>
            <a:r>
              <a:rPr lang="ja-JP" altLang="en-US" dirty="0"/>
              <a:t>マスター テキストの書式設定</a:t>
            </a:r>
          </a:p>
          <a:p>
            <a:pPr lvl="1" eaLnBrk="1" latinLnBrk="0" hangingPunct="1"/>
            <a:r>
              <a:rPr lang="ja-JP" altLang="en-US" dirty="0"/>
              <a:t>第 </a:t>
            </a:r>
            <a:r>
              <a:rPr lang="en-US" altLang="ja-JP" dirty="0"/>
              <a:t>2 </a:t>
            </a:r>
            <a:r>
              <a:rPr lang="ja-JP" altLang="en-US" dirty="0"/>
              <a:t>レベル</a:t>
            </a:r>
          </a:p>
          <a:p>
            <a:pPr lvl="2" eaLnBrk="1" latinLnBrk="0" hangingPunct="1"/>
            <a:r>
              <a:rPr lang="ja-JP" altLang="en-US" dirty="0"/>
              <a:t>第 </a:t>
            </a:r>
            <a:r>
              <a:rPr lang="en-US" altLang="ja-JP" dirty="0"/>
              <a:t>3 </a:t>
            </a:r>
            <a:r>
              <a:rPr lang="ja-JP" altLang="en-US" dirty="0"/>
              <a:t>レベル</a:t>
            </a:r>
          </a:p>
          <a:p>
            <a:pPr lvl="3" eaLnBrk="1" latinLnBrk="0" hangingPunct="1"/>
            <a:r>
              <a:rPr lang="ja-JP" altLang="en-US" dirty="0"/>
              <a:t>第 </a:t>
            </a:r>
            <a:r>
              <a:rPr lang="en-US" altLang="ja-JP" dirty="0"/>
              <a:t>4 </a:t>
            </a:r>
            <a:r>
              <a:rPr lang="ja-JP" altLang="en-US" dirty="0"/>
              <a:t>レベル</a:t>
            </a:r>
          </a:p>
          <a:p>
            <a:pPr lvl="4" eaLnBrk="1" latinLnBrk="0" hangingPunct="1"/>
            <a:r>
              <a:rPr lang="ja-JP" altLang="en-US" dirty="0"/>
              <a:t>第 </a:t>
            </a:r>
            <a:r>
              <a:rPr lang="en-US" altLang="ja-JP" dirty="0"/>
              <a:t>5 </a:t>
            </a:r>
            <a:r>
              <a:rPr lang="ja-JP" altLang="en-US" dirty="0"/>
              <a:t>レベル</a:t>
            </a:r>
            <a:endParaRPr kumimoji="0"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28600"/>
            <a:ext cx="8229600" cy="914400"/>
          </a:xfrm>
        </p:spPr>
        <p:txBody>
          <a:bodyPr anchor="ctr"/>
          <a:lstStyle>
            <a:lvl1pPr>
              <a:defRPr/>
            </a:lvl1pPr>
          </a:lstStyle>
          <a:p>
            <a:r>
              <a:rPr kumimoji="0" lang="ja-JP" altLang="en-US"/>
              <a:t>マスター タイトルの書式設定</a:t>
            </a:r>
            <a:endParaRPr kumimoji="0" lang="en-US"/>
          </a:p>
        </p:txBody>
      </p:sp>
      <p:sp>
        <p:nvSpPr>
          <p:cNvPr id="3" name="テキスト プレースホルダー 2"/>
          <p:cNvSpPr>
            <a:spLocks noGrp="1"/>
          </p:cNvSpPr>
          <p:nvPr>
            <p:ph type="body" idx="1"/>
          </p:nvPr>
        </p:nvSpPr>
        <p:spPr>
          <a:xfrm>
            <a:off x="457200" y="1285875"/>
            <a:ext cx="4040188" cy="685800"/>
          </a:xfrm>
          <a:noFill/>
          <a:ln>
            <a:noFill/>
          </a:ln>
        </p:spPr>
        <p:txBody>
          <a:bodyPr lIns="91440" anchor="b" anchorCtr="0">
            <a:noAutofit/>
          </a:bodyPr>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a:t>マスター テキストの書式設定</a:t>
            </a:r>
          </a:p>
        </p:txBody>
      </p:sp>
      <p:sp>
        <p:nvSpPr>
          <p:cNvPr id="4" name="テキスト プレースホルダー 3"/>
          <p:cNvSpPr>
            <a:spLocks noGrp="1"/>
          </p:cNvSpPr>
          <p:nvPr>
            <p:ph type="body" sz="half" idx="3"/>
          </p:nvPr>
        </p:nvSpPr>
        <p:spPr>
          <a:xfrm>
            <a:off x="4648200" y="1295400"/>
            <a:ext cx="4041775" cy="685800"/>
          </a:xfrm>
          <a:noFill/>
          <a:ln>
            <a:noFill/>
          </a:ln>
        </p:spPr>
        <p:txBody>
          <a:bodyPr lIns="91440" anchor="b" anchorCtr="0"/>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a:t>マスター テキストの書式設定</a:t>
            </a:r>
          </a:p>
        </p:txBody>
      </p:sp>
      <p:sp>
        <p:nvSpPr>
          <p:cNvPr id="7" name="日付プレースホルダー 6"/>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8" name="フッター プレースホルダー 7"/>
          <p:cNvSpPr>
            <a:spLocks noGrp="1"/>
          </p:cNvSpPr>
          <p:nvPr>
            <p:ph type="ftr" sz="quarter" idx="11"/>
          </p:nvPr>
        </p:nvSpPr>
        <p:spPr/>
        <p:txBody>
          <a:bodyPr/>
          <a:lstStyle/>
          <a:p>
            <a:r>
              <a:rPr kumimoji="1" lang="ja-JP" altLang="en-US"/>
              <a:t>メカトロニクス基礎</a:t>
            </a:r>
            <a:endParaRPr kumimoji="1" lang="ja-JP" altLang="en-US" dirty="0"/>
          </a:p>
        </p:txBody>
      </p:sp>
      <p:sp>
        <p:nvSpPr>
          <p:cNvPr id="9" name="スライド番号プレースホルダー 8"/>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11" name="コンテンツ プレースホルダー 10"/>
          <p:cNvSpPr>
            <a:spLocks noGrp="1"/>
          </p:cNvSpPr>
          <p:nvPr>
            <p:ph sz="quarter" idx="2"/>
          </p:nvPr>
        </p:nvSpPr>
        <p:spPr>
          <a:xfrm>
            <a:off x="457200" y="2133600"/>
            <a:ext cx="4038600" cy="4038600"/>
          </a:xfrm>
        </p:spPr>
        <p:txBody>
          <a:bodyPr/>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
        <p:nvSpPr>
          <p:cNvPr id="13" name="コンテンツ プレースホルダー 12"/>
          <p:cNvSpPr>
            <a:spLocks noGrp="1"/>
          </p:cNvSpPr>
          <p:nvPr>
            <p:ph sz="quarter" idx="4"/>
          </p:nvPr>
        </p:nvSpPr>
        <p:spPr>
          <a:xfrm>
            <a:off x="4648200" y="2133600"/>
            <a:ext cx="4038600" cy="4038600"/>
          </a:xfrm>
        </p:spPr>
        <p:txBody>
          <a:bodyPr/>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28600"/>
            <a:ext cx="8229600" cy="914400"/>
          </a:xfrm>
        </p:spPr>
        <p:txBody>
          <a:bodyPr/>
          <a:lstStyle/>
          <a:p>
            <a:r>
              <a:rPr kumimoji="0" lang="ja-JP" altLang="en-US"/>
              <a:t>マスター タイトルの書式設定</a:t>
            </a:r>
            <a:endParaRPr kumimoji="0" lang="en-US"/>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フッター プレースホルダー 3"/>
          <p:cNvSpPr>
            <a:spLocks noGrp="1"/>
          </p:cNvSpPr>
          <p:nvPr>
            <p:ph type="ftr" sz="quarter" idx="11"/>
          </p:nvPr>
        </p:nvSpPr>
        <p:spPr/>
        <p:txBody>
          <a:bodyPr/>
          <a:lstStyle/>
          <a:p>
            <a:r>
              <a:rPr kumimoji="1" lang="ja-JP" altLang="en-US"/>
              <a:t>メカトロニクス基礎</a:t>
            </a:r>
            <a:endParaRPr kumimoji="1" lang="ja-JP" altLang="en-US" dirty="0"/>
          </a:p>
        </p:txBody>
      </p:sp>
      <p:sp>
        <p:nvSpPr>
          <p:cNvPr id="5" name="スライド番号プレースホルダー 4"/>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6" name="二等辺三角形 5"/>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3" name="フッター プレースホルダー 2"/>
          <p:cNvSpPr>
            <a:spLocks noGrp="1"/>
          </p:cNvSpPr>
          <p:nvPr>
            <p:ph type="ftr" sz="quarter" idx="11"/>
          </p:nvPr>
        </p:nvSpPr>
        <p:spPr/>
        <p:txBody>
          <a:bodyPr/>
          <a:lstStyle/>
          <a:p>
            <a:r>
              <a:rPr kumimoji="1" lang="ja-JP" altLang="en-US"/>
              <a:t>メカトロニクス基礎</a:t>
            </a:r>
            <a:endParaRPr kumimoji="1" lang="ja-JP" altLang="en-US" dirty="0"/>
          </a:p>
        </p:txBody>
      </p:sp>
      <p:sp>
        <p:nvSpPr>
          <p:cNvPr id="4" name="スライド番号プレースホルダー 3"/>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5" name="直線コネクタ 4"/>
          <p:cNvSpPr>
            <a:spLocks noChangeShapeType="1"/>
          </p:cNvSpPr>
          <p:nvPr/>
        </p:nvSpPr>
        <p:spPr bwMode="auto">
          <a:xfrm>
            <a:off x="457200" y="6353175"/>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6" name="二等辺三角形 5"/>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324600" y="304800"/>
            <a:ext cx="2514600" cy="838200"/>
          </a:xfrm>
        </p:spPr>
        <p:txBody>
          <a:bodyPr anchor="b" anchorCtr="0">
            <a:noAutofit/>
          </a:bodyPr>
          <a:lstStyle>
            <a:lvl1pPr algn="l">
              <a:buNone/>
              <a:defRPr sz="2000" b="1">
                <a:solidFill>
                  <a:schemeClr val="tx2"/>
                </a:solidFill>
                <a:latin typeface="+mn-lt"/>
                <a:ea typeface="+mn-ea"/>
                <a:cs typeface="+mn-cs"/>
              </a:defRPr>
            </a:lvl1pPr>
          </a:lstStyle>
          <a:p>
            <a:r>
              <a:rPr kumimoji="0" lang="ja-JP" altLang="en-US"/>
              <a:t>マスター タイトルの書式設定</a:t>
            </a:r>
            <a:endParaRPr kumimoji="0" lang="en-US"/>
          </a:p>
        </p:txBody>
      </p:sp>
      <p:sp>
        <p:nvSpPr>
          <p:cNvPr id="3" name="テキスト プレースホルダー 2"/>
          <p:cNvSpPr>
            <a:spLocks noGrp="1"/>
          </p:cNvSpPr>
          <p:nvPr>
            <p:ph type="body" idx="2"/>
          </p:nvPr>
        </p:nvSpPr>
        <p:spPr>
          <a:xfrm>
            <a:off x="6324600" y="1219200"/>
            <a:ext cx="2514600" cy="4843463"/>
          </a:xfrm>
        </p:spPr>
        <p:txBody>
          <a:bodyPr/>
          <a:lstStyle>
            <a:lvl1pPr marL="0" indent="0">
              <a:lnSpc>
                <a:spcPts val="2200"/>
              </a:lnSpc>
              <a:spcAft>
                <a:spcPts val="1000"/>
              </a:spcAft>
              <a:buNone/>
              <a:defRPr sz="1600">
                <a:solidFill>
                  <a:schemeClr val="tx2"/>
                </a:solidFill>
              </a:defRPr>
            </a:lvl1pPr>
            <a:lvl2pPr>
              <a:buNone/>
              <a:defRPr sz="1200"/>
            </a:lvl2pPr>
            <a:lvl3pPr>
              <a:buNone/>
              <a:defRPr sz="1000"/>
            </a:lvl3pPr>
            <a:lvl4pPr>
              <a:buNone/>
              <a:defRPr sz="900"/>
            </a:lvl4pPr>
            <a:lvl5pPr>
              <a:buNone/>
              <a:defRPr sz="900"/>
            </a:lvl5pPr>
          </a:lstStyle>
          <a:p>
            <a:pPr lvl="0" eaLnBrk="1" latinLnBrk="0" hangingPunct="1"/>
            <a:r>
              <a:rPr kumimoji="0" lang="ja-JP" altLang="en-US"/>
              <a:t>マスター テキストの書式設定</a:t>
            </a:r>
          </a:p>
        </p:txBody>
      </p:sp>
      <p:sp>
        <p:nvSpPr>
          <p:cNvPr id="5" name="日付プレースホルダー 4"/>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フッター プレースホルダー 5"/>
          <p:cNvSpPr>
            <a:spLocks noGrp="1"/>
          </p:cNvSpPr>
          <p:nvPr>
            <p:ph type="ftr" sz="quarter" idx="11"/>
          </p:nvPr>
        </p:nvSpPr>
        <p:spPr/>
        <p:txBody>
          <a:bodyPr/>
          <a:lstStyle/>
          <a:p>
            <a:r>
              <a:rPr kumimoji="1" lang="ja-JP" altLang="en-US"/>
              <a:t>メカトロニクス基礎</a:t>
            </a:r>
            <a:endParaRPr kumimoji="1" lang="ja-JP" altLang="en-US" dirty="0"/>
          </a:p>
        </p:txBody>
      </p:sp>
      <p:sp>
        <p:nvSpPr>
          <p:cNvPr id="7" name="スライド番号プレースホルダー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8" name="直線コネクタ 7"/>
          <p:cNvSpPr>
            <a:spLocks noChangeShapeType="1"/>
          </p:cNvSpPr>
          <p:nvPr/>
        </p:nvSpPr>
        <p:spPr bwMode="auto">
          <a:xfrm>
            <a:off x="457200" y="6353175"/>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10" name="直線コネクタ 9"/>
          <p:cNvSpPr>
            <a:spLocks noChangeShapeType="1"/>
          </p:cNvSpPr>
          <p:nvPr/>
        </p:nvSpPr>
        <p:spPr bwMode="auto">
          <a:xfrm rot="5400000">
            <a:off x="3160645" y="3324225"/>
            <a:ext cx="603504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9" name="二等辺三角形 8"/>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2" name="コンテンツ プレースホルダー 11"/>
          <p:cNvSpPr>
            <a:spLocks noGrp="1"/>
          </p:cNvSpPr>
          <p:nvPr>
            <p:ph sz="quarter" idx="1"/>
          </p:nvPr>
        </p:nvSpPr>
        <p:spPr>
          <a:xfrm>
            <a:off x="304800" y="304800"/>
            <a:ext cx="5715000" cy="5715000"/>
          </a:xfrm>
        </p:spPr>
        <p:txBody>
          <a:bodyPr/>
          <a:lstStyle/>
          <a:p>
            <a:pPr lvl="0" eaLnBrk="1" latinLnBrk="0" hangingPunct="1"/>
            <a:r>
              <a:rPr lang="ja-JP" altLang="en-US"/>
              <a:t>マスター テキストの書式設定</a:t>
            </a:r>
          </a:p>
          <a:p>
            <a:pPr lvl="1" eaLnBrk="1" latinLnBrk="0" hangingPunct="1"/>
            <a:r>
              <a:rPr lang="ja-JP" altLang="en-US"/>
              <a:t>第 </a:t>
            </a:r>
            <a:r>
              <a:rPr lang="en-US" altLang="ja-JP"/>
              <a:t>2 </a:t>
            </a:r>
            <a:r>
              <a:rPr lang="ja-JP" altLang="en-US"/>
              <a:t>レベル</a:t>
            </a:r>
          </a:p>
          <a:p>
            <a:pPr lvl="2" eaLnBrk="1" latinLnBrk="0" hangingPunct="1"/>
            <a:r>
              <a:rPr lang="ja-JP" altLang="en-US"/>
              <a:t>第 </a:t>
            </a:r>
            <a:r>
              <a:rPr lang="en-US" altLang="ja-JP"/>
              <a:t>3 </a:t>
            </a:r>
            <a:r>
              <a:rPr lang="ja-JP" altLang="en-US"/>
              <a:t>レベル</a:t>
            </a:r>
          </a:p>
          <a:p>
            <a:pPr lvl="3" eaLnBrk="1" latinLnBrk="0" hangingPunct="1"/>
            <a:r>
              <a:rPr lang="ja-JP" altLang="en-US"/>
              <a:t>第 </a:t>
            </a:r>
            <a:r>
              <a:rPr lang="en-US" altLang="ja-JP"/>
              <a:t>4 </a:t>
            </a:r>
            <a:r>
              <a:rPr lang="ja-JP" altLang="en-US"/>
              <a:t>レベル</a:t>
            </a:r>
          </a:p>
          <a:p>
            <a:pPr lvl="4" eaLnBrk="1" latinLnBrk="0" hangingPunct="1"/>
            <a:r>
              <a:rPr lang="ja-JP" altLang="en-US"/>
              <a:t>第 </a:t>
            </a:r>
            <a:r>
              <a:rPr lang="en-US" altLang="ja-JP"/>
              <a:t>5 </a:t>
            </a:r>
            <a:r>
              <a:rPr lang="ja-JP" altLang="en-US"/>
              <a:t>レベル</a:t>
            </a:r>
            <a:endParaRPr kumimoji="0"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bg>
      <p:bgRef idx="1001">
        <a:schemeClr val="bg2"/>
      </p:bgRef>
    </p:bg>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500856"/>
            <a:ext cx="8229600" cy="674688"/>
          </a:xfrm>
          <a:ln>
            <a:solidFill>
              <a:schemeClr val="accent1"/>
            </a:solidFill>
          </a:ln>
        </p:spPr>
        <p:txBody>
          <a:bodyPr lIns="274320" anchor="ctr"/>
          <a:lstStyle>
            <a:lvl1pPr algn="r">
              <a:buNone/>
              <a:defRPr sz="2000" b="0">
                <a:solidFill>
                  <a:schemeClr val="tx1"/>
                </a:solidFill>
              </a:defRPr>
            </a:lvl1pPr>
          </a:lstStyle>
          <a:p>
            <a:r>
              <a:rPr kumimoji="0" lang="ja-JP" altLang="en-US"/>
              <a:t>マスター タイトルの書式設定</a:t>
            </a:r>
            <a:endParaRPr kumimoji="0" lang="en-US"/>
          </a:p>
        </p:txBody>
      </p:sp>
      <p:sp>
        <p:nvSpPr>
          <p:cNvPr id="3" name="図プレースホルダー 2"/>
          <p:cNvSpPr>
            <a:spLocks noGrp="1"/>
          </p:cNvSpPr>
          <p:nvPr>
            <p:ph type="pic" idx="1"/>
          </p:nvPr>
        </p:nvSpPr>
        <p:spPr>
          <a:xfrm>
            <a:off x="457200" y="1905000"/>
            <a:ext cx="8229600" cy="4270248"/>
          </a:xfrm>
          <a:solidFill>
            <a:schemeClr val="tx1">
              <a:shade val="50000"/>
            </a:schemeClr>
          </a:solidFill>
          <a:ln>
            <a:noFill/>
          </a:ln>
          <a:effectLst/>
        </p:spPr>
        <p:txBody>
          <a:bodyPr/>
          <a:lstStyle>
            <a:lvl1pPr marL="0" indent="0">
              <a:spcBef>
                <a:spcPts val="600"/>
              </a:spcBef>
              <a:buNone/>
              <a:defRPr sz="3200"/>
            </a:lvl1pPr>
          </a:lstStyle>
          <a:p>
            <a:r>
              <a:rPr kumimoji="0" lang="ja-JP" altLang="en-US" dirty="0"/>
              <a:t>アイコンをクリックして図を追加</a:t>
            </a:r>
            <a:endParaRPr kumimoji="0" lang="en-US" dirty="0"/>
          </a:p>
        </p:txBody>
      </p:sp>
      <p:sp>
        <p:nvSpPr>
          <p:cNvPr id="4" name="テキスト プレースホルダー 3"/>
          <p:cNvSpPr>
            <a:spLocks noGrp="1"/>
          </p:cNvSpPr>
          <p:nvPr>
            <p:ph type="body" sz="half" idx="2"/>
          </p:nvPr>
        </p:nvSpPr>
        <p:spPr>
          <a:xfrm>
            <a:off x="457200" y="1219200"/>
            <a:ext cx="8229600" cy="533400"/>
          </a:xfrm>
        </p:spPr>
        <p:txBody>
          <a:bodyPr anchor="ctr" anchorCtr="0"/>
          <a:lstStyle>
            <a:lvl1pPr marL="0" indent="0" algn="l">
              <a:buFontTx/>
              <a:buNone/>
              <a:defRPr sz="1400"/>
            </a:lvl1pPr>
            <a:lvl2pPr>
              <a:defRPr sz="1200"/>
            </a:lvl2pPr>
            <a:lvl3pPr>
              <a:defRPr sz="1000"/>
            </a:lvl3pPr>
            <a:lvl4pPr>
              <a:defRPr sz="900"/>
            </a:lvl4pPr>
            <a:lvl5pPr>
              <a:defRPr sz="900"/>
            </a:lvl5pPr>
          </a:lstStyle>
          <a:p>
            <a:pPr lvl="0" eaLnBrk="1" latinLnBrk="0" hangingPunct="1"/>
            <a:r>
              <a:rPr kumimoji="0" lang="ja-JP" altLang="en-US"/>
              <a:t>マスター テキストの書式設定</a:t>
            </a:r>
          </a:p>
        </p:txBody>
      </p:sp>
      <p:sp>
        <p:nvSpPr>
          <p:cNvPr id="5" name="日付プレースホルダー 4"/>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フッター プレースホルダー 5"/>
          <p:cNvSpPr>
            <a:spLocks noGrp="1"/>
          </p:cNvSpPr>
          <p:nvPr>
            <p:ph type="ftr" sz="quarter" idx="11"/>
          </p:nvPr>
        </p:nvSpPr>
        <p:spPr/>
        <p:txBody>
          <a:bodyPr/>
          <a:lstStyle/>
          <a:p>
            <a:r>
              <a:rPr kumimoji="1" lang="ja-JP" altLang="en-US"/>
              <a:t>メカトロニクス基礎</a:t>
            </a:r>
            <a:endParaRPr kumimoji="1" lang="ja-JP" altLang="en-US" dirty="0"/>
          </a:p>
        </p:txBody>
      </p:sp>
      <p:sp>
        <p:nvSpPr>
          <p:cNvPr id="7" name="スライド番号プレースホルダー 6"/>
          <p:cNvSpPr>
            <a:spLocks noGrp="1"/>
          </p:cNvSpPr>
          <p:nvPr>
            <p:ph type="sldNum" sz="quarter" idx="12"/>
          </p:nvPr>
        </p:nvSpPr>
        <p:spPr/>
        <p:txBody>
          <a:bodyPr/>
          <a:lstStyle/>
          <a:p>
            <a:fld id="{D2D8002D-B5B0-4BAC-B1F6-782DDCCE6D9C}" type="slidenum">
              <a:rPr kumimoji="1" lang="ja-JP" altLang="en-US" smtClean="0"/>
              <a:pPr/>
              <a:t>‹#›</a:t>
            </a:fld>
            <a:endParaRPr kumimoji="1" lang="ja-JP" altLang="en-US" dirty="0"/>
          </a:p>
        </p:txBody>
      </p:sp>
      <p:sp>
        <p:nvSpPr>
          <p:cNvPr id="8" name="直線コネクタ 7"/>
          <p:cNvSpPr>
            <a:spLocks noChangeShapeType="1"/>
          </p:cNvSpPr>
          <p:nvPr/>
        </p:nvSpPr>
        <p:spPr bwMode="auto">
          <a:xfrm>
            <a:off x="457200" y="6353175"/>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9" name="二等辺三角形 8"/>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0" name="正方形/長方形 9"/>
          <p:cNvSpPr/>
          <p:nvPr/>
        </p:nvSpPr>
        <p:spPr>
          <a:xfrm>
            <a:off x="457200" y="500856"/>
            <a:ext cx="182880" cy="685800"/>
          </a:xfrm>
          <a:prstGeom prst="rect">
            <a:avLst/>
          </a:prstGeom>
          <a:solidFill>
            <a:schemeClr val="accent1"/>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 name="タイトル プレースホルダー 21"/>
          <p:cNvSpPr>
            <a:spLocks noGrp="1"/>
          </p:cNvSpPr>
          <p:nvPr>
            <p:ph type="title"/>
          </p:nvPr>
        </p:nvSpPr>
        <p:spPr>
          <a:xfrm>
            <a:off x="457200" y="152400"/>
            <a:ext cx="8229600" cy="990600"/>
          </a:xfrm>
          <a:prstGeom prst="rect">
            <a:avLst/>
          </a:prstGeom>
        </p:spPr>
        <p:txBody>
          <a:bodyPr vert="horz" anchor="b" anchorCtr="0">
            <a:normAutofit/>
          </a:bodyPr>
          <a:lstStyle/>
          <a:p>
            <a:r>
              <a:rPr kumimoji="0" lang="ja-JP" altLang="en-US"/>
              <a:t>マスター タイトルの書式設定</a:t>
            </a:r>
            <a:endParaRPr kumimoji="0" lang="en-US"/>
          </a:p>
        </p:txBody>
      </p:sp>
      <p:sp>
        <p:nvSpPr>
          <p:cNvPr id="13" name="テキスト プレースホルダー 12"/>
          <p:cNvSpPr>
            <a:spLocks noGrp="1"/>
          </p:cNvSpPr>
          <p:nvPr>
            <p:ph type="body" idx="1"/>
          </p:nvPr>
        </p:nvSpPr>
        <p:spPr>
          <a:xfrm>
            <a:off x="457200" y="1219200"/>
            <a:ext cx="8229600" cy="4910328"/>
          </a:xfrm>
          <a:prstGeom prst="rect">
            <a:avLst/>
          </a:prstGeom>
        </p:spPr>
        <p:txBody>
          <a:bodyPr vert="horz">
            <a:normAutofit/>
          </a:bodyPr>
          <a:lstStyle/>
          <a:p>
            <a:pPr lvl="0" eaLnBrk="1" latinLnBrk="0" hangingPunct="1"/>
            <a:r>
              <a:rPr kumimoji="0" lang="ja-JP" altLang="en-US"/>
              <a:t>マスター テキストの書式設定</a:t>
            </a:r>
          </a:p>
          <a:p>
            <a:pPr lvl="1" eaLnBrk="1" latinLnBrk="0" hangingPunct="1"/>
            <a:r>
              <a:rPr kumimoji="0" lang="ja-JP" altLang="en-US"/>
              <a:t>第 </a:t>
            </a:r>
            <a:r>
              <a:rPr kumimoji="0" lang="en-US" altLang="ja-JP"/>
              <a:t>2 </a:t>
            </a:r>
            <a:r>
              <a:rPr kumimoji="0" lang="ja-JP" altLang="en-US"/>
              <a:t>レベル</a:t>
            </a:r>
          </a:p>
          <a:p>
            <a:pPr lvl="2" eaLnBrk="1" latinLnBrk="0" hangingPunct="1"/>
            <a:r>
              <a:rPr kumimoji="0" lang="ja-JP" altLang="en-US"/>
              <a:t>第 </a:t>
            </a:r>
            <a:r>
              <a:rPr kumimoji="0" lang="en-US" altLang="ja-JP"/>
              <a:t>3 </a:t>
            </a:r>
            <a:r>
              <a:rPr kumimoji="0" lang="ja-JP" altLang="en-US"/>
              <a:t>レベル</a:t>
            </a:r>
          </a:p>
          <a:p>
            <a:pPr lvl="3" eaLnBrk="1" latinLnBrk="0" hangingPunct="1"/>
            <a:r>
              <a:rPr kumimoji="0" lang="ja-JP" altLang="en-US"/>
              <a:t>第 </a:t>
            </a:r>
            <a:r>
              <a:rPr kumimoji="0" lang="en-US" altLang="ja-JP"/>
              <a:t>4 </a:t>
            </a:r>
            <a:r>
              <a:rPr kumimoji="0" lang="ja-JP" altLang="en-US"/>
              <a:t>レベル</a:t>
            </a:r>
          </a:p>
          <a:p>
            <a:pPr lvl="4" eaLnBrk="1" latinLnBrk="0" hangingPunct="1"/>
            <a:r>
              <a:rPr kumimoji="0" lang="ja-JP" altLang="en-US"/>
              <a:t>第 </a:t>
            </a:r>
            <a:r>
              <a:rPr kumimoji="0" lang="en-US" altLang="ja-JP"/>
              <a:t>5 </a:t>
            </a:r>
            <a:r>
              <a:rPr kumimoji="0" lang="ja-JP" altLang="en-US"/>
              <a:t>レベル</a:t>
            </a:r>
            <a:endParaRPr kumimoji="0" lang="en-US"/>
          </a:p>
        </p:txBody>
      </p:sp>
      <p:sp>
        <p:nvSpPr>
          <p:cNvPr id="14" name="日付プレースホルダー 13"/>
          <p:cNvSpPr>
            <a:spLocks noGrp="1"/>
          </p:cNvSpPr>
          <p:nvPr>
            <p:ph type="dt" sz="half" idx="2"/>
          </p:nvPr>
        </p:nvSpPr>
        <p:spPr>
          <a:xfrm>
            <a:off x="6400800" y="6356350"/>
            <a:ext cx="2289048" cy="365760"/>
          </a:xfrm>
          <a:prstGeom prst="rect">
            <a:avLst/>
          </a:prstGeom>
        </p:spPr>
        <p:txBody>
          <a:bodyPr vert="horz"/>
          <a:lstStyle>
            <a:lvl1pPr algn="l" eaLnBrk="1" latinLnBrk="0" hangingPunct="1">
              <a:defRPr kumimoji="0" sz="1400">
                <a:solidFill>
                  <a:schemeClr val="tx2"/>
                </a:solidFill>
              </a:defRPr>
            </a:lvl1pPr>
          </a:lstStyle>
          <a:p>
            <a:r>
              <a:rPr kumimoji="1" lang="en-US" altLang="ja-JP"/>
              <a:t>2020</a:t>
            </a:r>
            <a:r>
              <a:rPr kumimoji="1" lang="ja-JP" altLang="en-US"/>
              <a:t>年度</a:t>
            </a:r>
            <a:endParaRPr kumimoji="1" lang="ja-JP" altLang="en-US" dirty="0"/>
          </a:p>
        </p:txBody>
      </p:sp>
      <p:sp>
        <p:nvSpPr>
          <p:cNvPr id="3" name="フッター プレースホルダー 2"/>
          <p:cNvSpPr>
            <a:spLocks noGrp="1"/>
          </p:cNvSpPr>
          <p:nvPr>
            <p:ph type="ftr" sz="quarter" idx="3"/>
          </p:nvPr>
        </p:nvSpPr>
        <p:spPr>
          <a:xfrm>
            <a:off x="2898648" y="6356350"/>
            <a:ext cx="3505200" cy="365760"/>
          </a:xfrm>
          <a:prstGeom prst="rect">
            <a:avLst/>
          </a:prstGeom>
        </p:spPr>
        <p:txBody>
          <a:bodyPr vert="horz"/>
          <a:lstStyle>
            <a:lvl1pPr algn="r" eaLnBrk="1" latinLnBrk="0" hangingPunct="1">
              <a:defRPr kumimoji="0" sz="1400">
                <a:solidFill>
                  <a:schemeClr val="tx2"/>
                </a:solidFill>
              </a:defRPr>
            </a:lvl1pPr>
          </a:lstStyle>
          <a:p>
            <a:r>
              <a:rPr kumimoji="1" lang="ja-JP" altLang="en-US"/>
              <a:t>メカトロニクス基礎</a:t>
            </a:r>
            <a:endParaRPr kumimoji="1" lang="ja-JP" altLang="en-US" dirty="0"/>
          </a:p>
        </p:txBody>
      </p:sp>
      <p:sp>
        <p:nvSpPr>
          <p:cNvPr id="23" name="スライド番号プレースホルダー 22"/>
          <p:cNvSpPr>
            <a:spLocks noGrp="1"/>
          </p:cNvSpPr>
          <p:nvPr>
            <p:ph type="sldNum" sz="quarter" idx="4"/>
          </p:nvPr>
        </p:nvSpPr>
        <p:spPr>
          <a:xfrm>
            <a:off x="612648" y="6356350"/>
            <a:ext cx="1981200" cy="365760"/>
          </a:xfrm>
          <a:prstGeom prst="rect">
            <a:avLst/>
          </a:prstGeom>
        </p:spPr>
        <p:txBody>
          <a:bodyPr vert="horz"/>
          <a:lstStyle>
            <a:lvl1pPr algn="l" eaLnBrk="1" latinLnBrk="0" hangingPunct="1">
              <a:defRPr kumimoji="0" sz="1400">
                <a:solidFill>
                  <a:schemeClr val="tx2"/>
                </a:solidFill>
              </a:defRPr>
            </a:lvl1pPr>
          </a:lstStyle>
          <a:p>
            <a:fld id="{D2D8002D-B5B0-4BAC-B1F6-782DDCCE6D9C}" type="slidenum">
              <a:rPr kumimoji="1" lang="ja-JP" altLang="en-US" smtClean="0"/>
              <a:pPr/>
              <a:t>‹#›</a:t>
            </a:fld>
            <a:endParaRPr kumimoji="1" lang="ja-JP" altLang="en-US" dirty="0"/>
          </a:p>
        </p:txBody>
      </p:sp>
      <p:sp>
        <p:nvSpPr>
          <p:cNvPr id="28" name="直線コネクタ 27"/>
          <p:cNvSpPr>
            <a:spLocks noChangeShapeType="1"/>
          </p:cNvSpPr>
          <p:nvPr/>
        </p:nvSpPr>
        <p:spPr bwMode="auto">
          <a:xfrm>
            <a:off x="457200" y="6353175"/>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29" name="直線コネクタ 28"/>
          <p:cNvSpPr>
            <a:spLocks noChangeShapeType="1"/>
          </p:cNvSpPr>
          <p:nvPr/>
        </p:nvSpPr>
        <p:spPr bwMode="auto">
          <a:xfrm>
            <a:off x="457200" y="1143000"/>
            <a:ext cx="82296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10" name="二等辺三角形 9"/>
          <p:cNvSpPr>
            <a:spLocks noChangeAspect="1"/>
          </p:cNvSpPr>
          <p:nvPr/>
        </p:nvSpPr>
        <p:spPr>
          <a:xfrm rot="5400000">
            <a:off x="419100" y="6467475"/>
            <a:ext cx="190849" cy="120314"/>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p:txStyles>
    <p:titleStyle>
      <a:lvl1pPr algn="l" rtl="0" eaLnBrk="1" latinLnBrk="0" hangingPunct="1">
        <a:spcBef>
          <a:spcPct val="0"/>
        </a:spcBef>
        <a:buNone/>
        <a:defRPr kumimoji="1" sz="3200" kern="120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6000"/>
        <a:buFont typeface="Wingdings 3"/>
        <a:buChar char=""/>
        <a:defRPr kumimoji="1" sz="2600" kern="1200">
          <a:solidFill>
            <a:schemeClr val="tx1"/>
          </a:solidFill>
          <a:latin typeface="+mn-lt"/>
          <a:ea typeface="+mn-ea"/>
          <a:cs typeface="+mn-cs"/>
        </a:defRPr>
      </a:lvl1pPr>
      <a:lvl2pPr marL="548640" indent="-274320" algn="l" rtl="0" eaLnBrk="1" latinLnBrk="0" hangingPunct="1">
        <a:spcBef>
          <a:spcPts val="500"/>
        </a:spcBef>
        <a:buClr>
          <a:schemeClr val="accent2"/>
        </a:buClr>
        <a:buSzPct val="76000"/>
        <a:buFont typeface="Wingdings 3"/>
        <a:buChar char=""/>
        <a:defRPr kumimoji="1" sz="2300" kern="1200">
          <a:solidFill>
            <a:schemeClr val="tx2"/>
          </a:solidFill>
          <a:latin typeface="+mn-lt"/>
          <a:ea typeface="+mn-ea"/>
          <a:cs typeface="+mn-cs"/>
        </a:defRPr>
      </a:lvl2pPr>
      <a:lvl3pPr marL="822960" indent="-228600" algn="l" rtl="0" eaLnBrk="1" latinLnBrk="0" hangingPunct="1">
        <a:spcBef>
          <a:spcPts val="500"/>
        </a:spcBef>
        <a:buClr>
          <a:schemeClr val="bg1">
            <a:shade val="50000"/>
          </a:schemeClr>
        </a:buClr>
        <a:buSzPct val="76000"/>
        <a:buFont typeface="Wingdings 3"/>
        <a:buChar char=""/>
        <a:defRPr kumimoji="1" sz="2000" kern="1200">
          <a:solidFill>
            <a:schemeClr val="tx1"/>
          </a:solidFill>
          <a:latin typeface="+mn-lt"/>
          <a:ea typeface="+mn-ea"/>
          <a:cs typeface="+mn-cs"/>
        </a:defRPr>
      </a:lvl3pPr>
      <a:lvl4pPr marL="1097280" indent="-228600" algn="l" rtl="0" eaLnBrk="1" latinLnBrk="0" hangingPunct="1">
        <a:spcBef>
          <a:spcPts val="400"/>
        </a:spcBef>
        <a:buClr>
          <a:schemeClr val="accent2">
            <a:shade val="75000"/>
          </a:schemeClr>
        </a:buClr>
        <a:buSzPct val="70000"/>
        <a:buFont typeface="Wingdings"/>
        <a:buChar char=""/>
        <a:defRPr kumimoji="1" sz="1800" kern="1200">
          <a:solidFill>
            <a:schemeClr val="tx1"/>
          </a:solidFill>
          <a:latin typeface="+mn-lt"/>
          <a:ea typeface="+mn-ea"/>
          <a:cs typeface="+mn-cs"/>
        </a:defRPr>
      </a:lvl4pPr>
      <a:lvl5pPr marL="1371600" indent="-228600" algn="l" rtl="0" eaLnBrk="1" latinLnBrk="0" hangingPunct="1">
        <a:spcBef>
          <a:spcPts val="300"/>
        </a:spcBef>
        <a:buClr>
          <a:schemeClr val="accent2"/>
        </a:buClr>
        <a:buSzPct val="70000"/>
        <a:buFont typeface="Wingdings"/>
        <a:buChar char=""/>
        <a:defRPr kumimoji="1"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1"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1"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1"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1" lang="en-US" sz="1200" kern="1200" smtClean="0">
          <a:solidFill>
            <a:schemeClr val="tx1"/>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notesSlide" Target="../notesSlides/notesSlide1.xml"/><Relationship Id="rId7" Type="http://schemas.openxmlformats.org/officeDocument/2006/relationships/image" Target="../media/image11.png"/><Relationship Id="rId2" Type="http://schemas.openxmlformats.org/officeDocument/2006/relationships/slideLayout" Target="../slideLayouts/slideLayout2.xml"/><Relationship Id="rId1" Type="http://schemas.openxmlformats.org/officeDocument/2006/relationships/tags" Target="../tags/tag86.xml"/><Relationship Id="rId6" Type="http://schemas.openxmlformats.org/officeDocument/2006/relationships/hyperlink" Target="http://maru.bonyari.jp/texclip/texclip.php?s=\begin%7balign*%7d%0d%0a\delta=\zeta\omega_n%20T=2\pi\zeta\frac%7b\omega_n%7d%7b\omega_d%7d=\frac%7b2\pi\zeta%7d%7b\sqrt%7b1-\zeta%5e2%7d%7d%0d%0a\end%7balign*%7d" TargetMode="External"/><Relationship Id="rId5" Type="http://schemas.openxmlformats.org/officeDocument/2006/relationships/image" Target="../media/image10.png"/><Relationship Id="rId4" Type="http://schemas.openxmlformats.org/officeDocument/2006/relationships/hyperlink" Target="http://maru.bonyari.jp/texclip/texclip.php?s=\begin%7balign*%7d%0d%0a\frac%7bx(t+T)%7d%7bx(t)%7d=e%5e%7b-\zeta\omega_nT%7d=e%5e%7b-\delta%7d%0d%0a\end%7balign*%7d" TargetMode="External"/></Relationships>
</file>

<file path=ppt/slides/_rels/slide100.xml.rels><?xml version="1.0" encoding="UTF-8" standalone="yes"?>
<Relationships xmlns="http://schemas.openxmlformats.org/package/2006/relationships"><Relationship Id="rId8" Type="http://schemas.openxmlformats.org/officeDocument/2006/relationships/hyperlink" Target="http://maru.bonyari.jp/texclip/texclip.php?s=\begin%7balign*%7d%0d%0a%26v_2%3D\begin%7bpmatrix%7d%0d%0a(l_2\cos(\psi%2B\phi)%2Bl_1\cos\psi)\cos\theta\cdot\dot%7b\theta%7d%0d%0a-\%7bl_2\sin(\psi%2B\phi)(\dot%7b\psi%7d%2B\dot%7b\phi%7d)%0d%0a%2Bl_1\sin\psi\cdot\dot%7b\psi%7d\%7d\sin\theta\\%0d%0a-(l_2\cos(\psi%2B\phi)%2Bl_1\cos\psi)\sin\theta\cdot\dot%7b\theta%7d%0d%0a-\%7bl_2\sin(\psi%2B\phi)(\dot%7b\psi%7d%2B\dot%7b\phi%7d)%0d%0a%2Bl_1\sin\psi\cdot\dot%7b\psi%7d\%7d\cos\theta\\%0d%0al_2\cos(\psi%2B\phi)(\dot%7b\psi%7d%2B\dot%7b\phi%7d)%2Bl_1\cos\psi\cdot\dot%7b\psi%7d%0d%0a\end%7bpmatrix%7d%0d%0a\end%7balign*%7d" TargetMode="External"/><Relationship Id="rId3" Type="http://schemas.openxmlformats.org/officeDocument/2006/relationships/image" Target="../media/image155.png"/><Relationship Id="rId7" Type="http://schemas.openxmlformats.org/officeDocument/2006/relationships/image" Target="../media/image157.png"/><Relationship Id="rId2" Type="http://schemas.openxmlformats.org/officeDocument/2006/relationships/hyperlink" Target="http://maru.bonyari.jp/texclip/texclip.php?s=\begin%7balign*%7d%0d%0ap_1=\begin%7bpmatrix%7d%0d%0al_1\cos\psi\sin\theta\\%0d%0al_1\cos\psi\cos\theta\\%0d%0al_1\sin\psi%0d%0a\end%7bpmatrix%7d,\quad%0d%0ap_2=\begin%7bpmatrix%7d%0d%0al_1\cos\psi\sin\theta+l_2\cos(\psi+\phi)\sin\theta\\%0d%0al_1\cos\psi\cos\theta+l_2\cos(\psi+\phi)\cos\theta\\%0d%0al_1\sin\psi+l_2\sin(\psi+\phi)%0d%0a\end%7bpmatrix%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L=\frac%7bm_1%7d%7b2%7dv_1%5eTv_1+\frac%7bm_2%7d%7b2%7dv_2%5eTv_2-m_1gp_%7b1,z%7d-m_2gp_%7b2,z%7d%0d%0a\end%7balign*%7d" TargetMode="External"/><Relationship Id="rId5" Type="http://schemas.openxmlformats.org/officeDocument/2006/relationships/image" Target="../media/image156.png"/><Relationship Id="rId4" Type="http://schemas.openxmlformats.org/officeDocument/2006/relationships/hyperlink" Target="http://maru.bonyari.jp/texclip/texclip.php?s=\begin%7balign*%7d%0d%0a&amp;v_1=\begin%7bpmatrix%7d%0d%0al_1\cos\psi\cos\theta\cdot\dot%7b\theta%7d-l_1\sin\psi\sin\theta\cdot\dot%7b\psi%7d\\%0d%0a-l_1\cos\psi\sin\theta\cdot\dot%7b\theta%7d-l_1\sin\psi\cos\theta\cdot\dot%7b\psi%7d\\%0d%0al_1\cos\psi\cdot\dot%7b\psi%7d%0d%0a\end%7bpmatrix%7d%0d%0a\end%7balign*%7d" TargetMode="External"/><Relationship Id="rId9" Type="http://schemas.openxmlformats.org/officeDocument/2006/relationships/image" Target="../media/image158.png"/></Relationships>
</file>

<file path=ppt/slides/_rels/slide10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hyperlink" Target="http://maru.bonyari.jp/texclip/texclip.php?s=\begin%7balign*%7d%0d%0aq=(\theta,\psi,\phi)%5eT,\quad\dot%7bq%7d=(\dot%7b\theta%7d,\dot%7b\psi%7d,\dot%7b\phi%7d)%5eT%0d%0a\end%7balign*%7d" TargetMode="External"/><Relationship Id="rId1" Type="http://schemas.openxmlformats.org/officeDocument/2006/relationships/slideLayout" Target="../slideLayouts/slideLayout2.xml"/><Relationship Id="rId5" Type="http://schemas.openxmlformats.org/officeDocument/2006/relationships/image" Target="../media/image160.png"/><Relationship Id="rId4" Type="http://schemas.openxmlformats.org/officeDocument/2006/relationships/hyperlink" Target="http://maru.bonyari.jp/texclip/texclip.php?s=\begin%7balign*%7d%0d%0a%26M(q)%3D%0d%0a\begin%7bbmatrix%7d%0d%0aa%20%26%200%20%26%200\\%0d%0a0%20%26%20b%20%26%20c\\%0d%0a0%20%26%20c%20%26%20d%0d%0a\end%7bbmatrix%7d,\\%0d%0a%26a%20%3D\frac%7b1%7d%7b2%7d(l_2%5e2m_2\cos(2\psi%2B2\phi)%2B2l_1l_2m_2\cos(2\psi%2B\phi)\\%0d%0a%26\qquad\mbox%7b%7d%2B(m_1%2Bm_2)l_1%5e2\cos(2\psi)%2B2l_1l_2m_2\cos\phi%0d%0a%2B(l_2%5e2%2Bl_1%5e2)m_2%2Bl_1%5e2m_1),\\%0d%0a%26b%20%3D%202l_1l_2m_2\cos\phi%2B(l_1%5e2%2Bl_2%5e2)m_2%2Bl_1%5e2m_1,\\%0d%0a%26c%20%3Dl_1l_2m_2\cos\phi%2Bl_2%5e2m_2,\\%0d%0a%26d%20%3D%20l_2%5e2m_2%0d%0a\end%7balign*%7d" TargetMode="External"/></Relationships>
</file>

<file path=ppt/slides/_rels/slide102.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hyperlink" Target="http://maru.bonyari.jp/texclip/texclip.php?s=\begin%7balign*%7d%0d%0a&amp;M(q)\ddot%7bq%7d+c(q,\dot%7bq%7d)+g(q)=(\tau_1,\tau_2,\tau_3)%5eT%0d%0a\end%7balign*%7d" TargetMode="External"/><Relationship Id="rId1" Type="http://schemas.openxmlformats.org/officeDocument/2006/relationships/slideLayout" Target="../slideLayouts/slideLayout2.xml"/><Relationship Id="rId6" Type="http://schemas.openxmlformats.org/officeDocument/2006/relationships/image" Target="../media/image163.png"/><Relationship Id="rId5" Type="http://schemas.openxmlformats.org/officeDocument/2006/relationships/hyperlink" Target="http://maru.bonyari.jp/texclip/texclip.php?s=\begin%7balign*%7d%0d%0a&amp;g(q)=%0d%0a\begin%7bpmatrix%7d%0d%0a0\\%0d%0al_2m_2g\cos(\psi+\phi)+%0d%0al_1(m_1+m_2)g\cos\psi\\%0d%0al_2m_2g\cos(\psi+\phi)%0d%0a\end%7bpmatrix%7d%0d%0a\end%7balign*%7d" TargetMode="External"/><Relationship Id="rId4" Type="http://schemas.openxmlformats.org/officeDocument/2006/relationships/image" Target="../media/image162.png"/></Relationships>
</file>

<file path=ppt/slides/_rels/slide103.xml.rels><?xml version="1.0" encoding="UTF-8" standalone="yes"?>
<Relationships xmlns="http://schemas.openxmlformats.org/package/2006/relationships"><Relationship Id="rId8" Type="http://schemas.openxmlformats.org/officeDocument/2006/relationships/tags" Target="../tags/tag4109.xml"/><Relationship Id="rId13" Type="http://schemas.openxmlformats.org/officeDocument/2006/relationships/tags" Target="../tags/tag4114.xml"/><Relationship Id="rId18" Type="http://schemas.openxmlformats.org/officeDocument/2006/relationships/tags" Target="../tags/tag4119.xml"/><Relationship Id="rId26" Type="http://schemas.openxmlformats.org/officeDocument/2006/relationships/hyperlink" Target="http://maru.bonyari.jp/texclip/texclip.php?s=\begin%7balign*%7d%0d%0aL(q,\dot%7bq%7d)=\frac%7b1%7d%7b2%7d\dot%7bq%7d%5eTM(q)\dot%7bq%7d-D(q)\%20\Rightarrow\%20%0d%0ap=\begin%7bpmatrix%7d%0d%0ap_1\\\vdots\\p_n%0d%0a\end%7bpmatrix%7d%0d%0a=M(q)\dot%7bq%7d%0d%0a\end%7balign*%7d" TargetMode="External"/><Relationship Id="rId3" Type="http://schemas.openxmlformats.org/officeDocument/2006/relationships/tags" Target="../tags/tag4104.xml"/><Relationship Id="rId21" Type="http://schemas.openxmlformats.org/officeDocument/2006/relationships/slideLayout" Target="../slideLayouts/slideLayout2.xml"/><Relationship Id="rId7" Type="http://schemas.openxmlformats.org/officeDocument/2006/relationships/tags" Target="../tags/tag4108.xml"/><Relationship Id="rId12" Type="http://schemas.openxmlformats.org/officeDocument/2006/relationships/tags" Target="../tags/tag4113.xml"/><Relationship Id="rId17" Type="http://schemas.openxmlformats.org/officeDocument/2006/relationships/tags" Target="../tags/tag4118.xml"/><Relationship Id="rId25" Type="http://schemas.openxmlformats.org/officeDocument/2006/relationships/image" Target="../media/image165.png"/><Relationship Id="rId2" Type="http://schemas.openxmlformats.org/officeDocument/2006/relationships/tags" Target="../tags/tag4103.xml"/><Relationship Id="rId16" Type="http://schemas.openxmlformats.org/officeDocument/2006/relationships/tags" Target="../tags/tag4117.xml"/><Relationship Id="rId20" Type="http://schemas.openxmlformats.org/officeDocument/2006/relationships/tags" Target="../tags/tag4121.xml"/><Relationship Id="rId1" Type="http://schemas.openxmlformats.org/officeDocument/2006/relationships/tags" Target="../tags/tag4102.xml"/><Relationship Id="rId6" Type="http://schemas.openxmlformats.org/officeDocument/2006/relationships/tags" Target="../tags/tag4107.xml"/><Relationship Id="rId11" Type="http://schemas.openxmlformats.org/officeDocument/2006/relationships/tags" Target="../tags/tag4112.xml"/><Relationship Id="rId24" Type="http://schemas.openxmlformats.org/officeDocument/2006/relationships/hyperlink" Target="http://maru.bonyari.jp/texclip/texclip.php?s=\begin%7balign*%7d%0d%0aT(q,\dot%7bq%7d)=\frac%7b1%7d%7b2%7dJ\dot%7bq%7d_1%5e2\%20\Rightarrow\%20p_1=J\dot%7bq%7d_1%0d%0a\end%7balign*%7d" TargetMode="External"/><Relationship Id="rId5" Type="http://schemas.openxmlformats.org/officeDocument/2006/relationships/tags" Target="../tags/tag4106.xml"/><Relationship Id="rId15" Type="http://schemas.openxmlformats.org/officeDocument/2006/relationships/tags" Target="../tags/tag4116.xml"/><Relationship Id="rId23" Type="http://schemas.openxmlformats.org/officeDocument/2006/relationships/image" Target="../media/image164.png"/><Relationship Id="rId10" Type="http://schemas.openxmlformats.org/officeDocument/2006/relationships/tags" Target="../tags/tag4111.xml"/><Relationship Id="rId19" Type="http://schemas.openxmlformats.org/officeDocument/2006/relationships/tags" Target="../tags/tag4120.xml"/><Relationship Id="rId4" Type="http://schemas.openxmlformats.org/officeDocument/2006/relationships/tags" Target="../tags/tag4105.xml"/><Relationship Id="rId9" Type="http://schemas.openxmlformats.org/officeDocument/2006/relationships/tags" Target="../tags/tag4110.xml"/><Relationship Id="rId14" Type="http://schemas.openxmlformats.org/officeDocument/2006/relationships/tags" Target="../tags/tag4115.xml"/><Relationship Id="rId22" Type="http://schemas.openxmlformats.org/officeDocument/2006/relationships/hyperlink" Target="http://maru.bonyari.jp/texclip/texclip.php?s=\begin%7balign*%7d%0d%0aT(q,\dot%7bq%7d)=\frac%7b1%7d%7b2%7dm\dot%7bq%7d_1%5e2\%20\Rightarrow\%20p_1=m\dot%7bq%7d_1%0d%0a\end%7balign*%7d" TargetMode="External"/><Relationship Id="rId27" Type="http://schemas.openxmlformats.org/officeDocument/2006/relationships/image" Target="../media/image166.png"/></Relationships>
</file>

<file path=ppt/slides/_rels/slide10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hyperlink" Target="http://maru.bonyari.jp/texclip/texclip.php?s=\begin%7balign*%7d%0d%0a\dot%7bq%7d=\Phi(p,q),\quad%20p=\Psi(q,\dot%7bq%7d)%0d%0a\end%7balign*%7d" TargetMode="External"/><Relationship Id="rId1" Type="http://schemas.openxmlformats.org/officeDocument/2006/relationships/slideLayout" Target="../slideLayouts/slideLayout2.xml"/><Relationship Id="rId5" Type="http://schemas.openxmlformats.org/officeDocument/2006/relationships/image" Target="../media/image168.png"/><Relationship Id="rId4" Type="http://schemas.openxmlformats.org/officeDocument/2006/relationships/hyperlink" Target="http://maru.bonyari.jp/texclip/texclip.php?s=\begin%7balign*%7d%0d%0adL=\left(\frac%7b\partial%20L%7d%7b\partial%20\dot%7bq%7d%7d\right)d\dot%7bq%7d%0d%0a+\left(\frac%7b\partial%20L%7d%7b\partial%20q%7d\right)dq%0d%0a=p%5eTd\dot%7bq%7d%0d%0a+\left(\frac%7b\partial%20L%7d%7b\partial%20q%7d\right)dq%0d%0a\end%7balign*%7d" TargetMode="External"/></Relationships>
</file>

<file path=ppt/slides/_rels/slide10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hyperlink" Target="http://maru.bonyari.jp/texclip/texclip.php?s=\begin%7balign*%7d%0d%0aH(p,q)=\left.%5b%0d%0a\dot%7bq%7d%5eTp-L(q,\dot%7bq%7d)%0d%0a%5d\right|_%7b\dot%7bq%7d=\Phi(p,q)%7d%0d%0a\end%7balign*%7d" TargetMode="External"/><Relationship Id="rId1" Type="http://schemas.openxmlformats.org/officeDocument/2006/relationships/slideLayout" Target="../slideLayouts/slideLayout2.xml"/><Relationship Id="rId5" Type="http://schemas.openxmlformats.org/officeDocument/2006/relationships/image" Target="../media/image170.png"/><Relationship Id="rId4" Type="http://schemas.openxmlformats.org/officeDocument/2006/relationships/hyperlink" Target="http://maru.bonyari.jp/texclip/texclip.php?s=\begin%7balign*%7d%0d%0ap&amp;=M(q)\dot%7bq%7d\\%0d%0aH(p,q)&amp;=\left.\left%5b%0d%0a\dot%7bq%7d%5eTM(q)\dot%7bq%7d%0d%0a-\left(%0d%0a\frac%7b1%7d%7b2%7d%0d%0a\dot%7bq%7d%5eTM(q)\dot%7bq%7d%0d%0a-D(q)%0d%0a\right)\right%5d\right|_%7b\dot%7bq%7d=M(q)%5e%7b-1%7dp%7d%0d%0a\\%0d%0a&amp;=%0d%0a\frac%7b1%7d%7b2%7dp%5eTM%5e%7b-1%7d(q)p+D(q)%0d%0a\end%7balign*%7d" TargetMode="External"/></Relationships>
</file>

<file path=ppt/slides/_rels/slide106.xml.rels><?xml version="1.0" encoding="UTF-8" standalone="yes"?>
<Relationships xmlns="http://schemas.openxmlformats.org/package/2006/relationships"><Relationship Id="rId8" Type="http://schemas.openxmlformats.org/officeDocument/2006/relationships/hyperlink" Target="http://maru.bonyari.jp/texclip/texclip.php?s=\begin%7balign*%7d%0d%0a&amp;\dot%7bq%7d=\left(%0d%0a\frac%7b\partial%20H%7d%7b\partial%20p%7d%0d%0a\right)%5eT,%0d%0a\qquad%0d%0a\left(%0d%0a\frac%7b\partial%20L%7d%7b\partial%20q%7d%0d%0a\right)%0d%0a=%0d%0a-\left(%0d%0a\frac%7b\partial%20H%7d%7b\partial%20q%7d%0d%0a\right)%0d%0a\end%7balign*%7d" TargetMode="External"/><Relationship Id="rId3" Type="http://schemas.openxmlformats.org/officeDocument/2006/relationships/image" Target="../media/image171.png"/><Relationship Id="rId7" Type="http://schemas.openxmlformats.org/officeDocument/2006/relationships/image" Target="../media/image173.png"/><Relationship Id="rId2" Type="http://schemas.openxmlformats.org/officeDocument/2006/relationships/hyperlink" Target="http://maru.bonyari.jp/texclip/texclip.php?s=\begin%7balign*%7d%0d%0adH=\dot%7bq%7d%5eTdp+p%5eTd\dot%7bq%7d-dL%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dH=%0d%0a\left(%0d%0a\frac%7b\partial%20H%7d%7b\partial%20p%7d%0d%0a\right)dp%0d%0a+%0d%0a\left(%0d%0a\frac%7b\partial%20H%7d%7b\partial%20q%7d%0d%0a\right)dq%0d%0a\end%7balign*%7d" TargetMode="External"/><Relationship Id="rId5" Type="http://schemas.openxmlformats.org/officeDocument/2006/relationships/image" Target="../media/image172.png"/><Relationship Id="rId4" Type="http://schemas.openxmlformats.org/officeDocument/2006/relationships/hyperlink" Target="http://maru.bonyari.jp/texclip/texclip.php?s=\begin%7balign*%7d%0d%0adH=\dot%7bq%7d%5eTdp-\left(%0d%0a\frac%7b\partial%20L%7d%7b\partial%20q%7d%0d%0a\right)dq%0d%0a\end%7balign*%7d" TargetMode="External"/><Relationship Id="rId9" Type="http://schemas.openxmlformats.org/officeDocument/2006/relationships/image" Target="../media/image174.png"/></Relationships>
</file>

<file path=ppt/slides/_rels/slide107.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hyperlink" Target="http://maru.bonyari.jp/texclip/texclip.php?s=\begin%7balign*%7d%0d%0a&amp;\dot%7bp%7d=\frac%7bd%7d%7bdt%7d\left(\frac%7b\partial%20L%7d%7b\partial%20\dot%7bq%7d%7d\right)%5eT%0d%0a=\left(\frac%7b\partial%20L%7d%7b\partial%20q%7d\right)%5eT+F%0d%0a=-\left(\frac%7b\partial%20H%7d%7b\partial%20q%7d\right)%5eT+F%0d%0a\end%7balign*%7d" TargetMode="External"/><Relationship Id="rId1" Type="http://schemas.openxmlformats.org/officeDocument/2006/relationships/slideLayout" Target="../slideLayouts/slideLayout2.xml"/><Relationship Id="rId5" Type="http://schemas.openxmlformats.org/officeDocument/2006/relationships/image" Target="../media/image176.png"/><Relationship Id="rId4" Type="http://schemas.openxmlformats.org/officeDocument/2006/relationships/hyperlink" Target="http://maru.bonyari.jp/texclip/texclip.php?s=\begin%7balign*%7d%0d%0a&amp;\dot%7bq%7d=\left(\frac%7b\partial%20H%7d%7b\partial%20p%7d\right)%5eT\\%0d%0a&amp;\dot%7bp%7d=-\left(\frac%7b\partial%20H%7d%7b\partial%20q%7d\right)%5eT+F%0d%0a\end%7balign*%7d" TargetMode="External"/></Relationships>
</file>

<file path=ppt/slides/_rels/slide10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hyperlink" Target="http://maru.bonyari.jp/texclip/texclip.php?s=\begin%7balign*%7d%0d%0a\frac%7bd%7d%7bdt%7dH(p,q)%0d%0a&amp;=%0d%0a\left(\frac%7b\partial%20H%7d%7b\partial%20p%7d\right)\dot%7bp%7d%0d%0a+%0d%0a\left(\frac%7b\partial%20H%7d%7b\partial%20q%7d\right)\dot%7bq%7d%0d%0a\\%0d%0a&amp;=%0d%0a-%0d%0a\left(\frac%7b\partial%20H%7d%7b\partial%20p%7d\right)%0d%0a\left(\frac%7b\partial%20H%7d%7b\partial%20q%7d\right)%5eT%0d%0a+%0d%0a\left(\frac%7b\partial%20H%7d%7b\partial%20q%7d\right)%0d%0a\left(\frac%7b\partial%20H%7d%7b\partial%20p%7d\right)%5eT%0d%0a=0%0d%0a\end%7balign*%7d" TargetMode="Externa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maru.bonyari.jp/texclip/texclip.php?s=\begin%7balign*%7d%0d%0am\ddot%7bx%7d+c\dot%7bx%7d+kx-mg=f%0d%0a\end%7balign*%7d" TargetMode="External"/><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hyperlink" Target="http://maru.bonyari.jp/texclip/texclip.php?s=\begin%7balign*%7d%0d%0am\ddot%7bz%7d+c\dot%7bz%7d+kz=f%0d%0a\end%7balign*%7d" TargetMode="External"/></Relationships>
</file>

<file path=ppt/slides/_rels/slide110.xml.rels><?xml version="1.0" encoding="UTF-8" standalone="yes"?>
<Relationships xmlns="http://schemas.openxmlformats.org/package/2006/relationships"><Relationship Id="rId3" Type="http://schemas.openxmlformats.org/officeDocument/2006/relationships/image" Target="../media/image178.png"/><Relationship Id="rId7" Type="http://schemas.openxmlformats.org/officeDocument/2006/relationships/image" Target="../media/image180.png"/><Relationship Id="rId2" Type="http://schemas.openxmlformats.org/officeDocument/2006/relationships/hyperlink" Target="http://maru.bonyari.jp/texclip/texclip.php?s=\begin%7balign*%7d%0d%0a\frac%7b\partial%20S_%7b\epsilon%7d%7d%7b\partial%20\epsilon%7d=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dot%7bq%7d_%7b/epsilon%7d(t'),t')dt" TargetMode="External"/><Relationship Id="rId5" Type="http://schemas.openxmlformats.org/officeDocument/2006/relationships/image" Target="../media/image179.png"/><Relationship Id="rId4" Type="http://schemas.openxmlformats.org/officeDocument/2006/relationships/hyperlink" Target="http://maru.bonyari.jp/texclip/=t+/epsilon%20T/%0d%0a&amp;%0d%0aq(t)/to%20q_%7b/epsilon%7d(t" TargetMode="External"/></Relationships>
</file>

<file path=ppt/slides/_rels/slide111.xml.rels><?xml version="1.0" encoding="UTF-8" standalone="yes"?>
<Relationships xmlns="http://schemas.openxmlformats.org/package/2006/relationships"><Relationship Id="rId3" Type="http://schemas.openxmlformats.org/officeDocument/2006/relationships/image" Target="../media/image181.png"/><Relationship Id="rId7" Type="http://schemas.openxmlformats.org/officeDocument/2006/relationships/image" Target="../media/image183.png"/><Relationship Id="rId2" Type="http://schemas.openxmlformats.org/officeDocument/2006/relationships/hyperlink" Target="http://maru.bonyari.jp/texclip/texclip.php?s=\begin%7balign*%7d%0d%0a\left.%0d%0a\frac%7b\partial%20S_%7b\epsilon%7d%7d%7b\partial%20\epsilon%7d\right|_%7b\epsilon=0%7d%0d%0a&amp;=%0d%0a\left%5bL(q(t),\dot%7bq%7d(t),t)T\right%5d_%7bt_I%7d%5e%7bt_F%7d%0d%0a\\%0d%0a&amp;%0d%0a\mbox%7b%7d%0d%0a+\int_%7bt_I%7d%5e%7bt_F%7d\frac%7b\partial%20L%7d%7b\partial%20q%7d\left.\frac%7b\partial%20q_%7b\epsilon%7d(t)%7d%7b\partial\epsilon%7d\right|_%7b\epsilon=0%7d%0d%0a+\frac%7b\partial%20L%7d%7b\partial%20\dot%7bq%7d%7d%0d%0a\left.%0d%0a\frac%7b\partial%20\dot%7bq%7d_%7b\epsilon%7d(t)%7d%7b\partial\epsilon%7d\right|_%7b\epsilon=0%7d\,dt=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left.%0d%0a\frac%7b\partial%20q_%7b\epsilon%7d%7d%7b\partial%20\epsilon%7d\right|_%7b\epsilon=0%7d%0d%0a=-T\dot%7bq%7d+\left.\frac%7b\partial%20\varphi%7d%7b\partial%20\epsilon%7d\right|_%7b\epsilon=0%7d%0d%0a\end%7balign*%7d" TargetMode="External"/><Relationship Id="rId5" Type="http://schemas.openxmlformats.org/officeDocument/2006/relationships/image" Target="../media/image182.png"/><Relationship Id="rId4" Type="http://schemas.openxmlformats.org/officeDocument/2006/relationships/hyperlink" Target="http://maru.bonyari.jp/texclip/texclip.php?s=\begin%7balign*%7d%0d%0a\frac%7bd%7d%7bdt%7d\left(%0d%0a\frac%7b\partial%20L%7d%7b\partial%20\dot%7bq%7d%7d%0d%0a\left.%0d%0a\frac%7b\partial%20q_%7b\epsilon%7d%7d%7b\partial%20\epsilon%7d\right|_%7b\epsilon=0%7d\right)%0d%0a\end%7balign*%7d"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hyperlink" Target="http://maru.bonyari.jp/texclip/texclip.php?s=\begin%7balign*%7d%0d%0a&amp;\left.%0d%0a\frac%7b\partial%20S_%7b\epsilon%7d%7d%7b\partial%20\epsilon%7d\right|_%7b\epsilon=0%7d%0d%0a=%0d%0a\left%5b\left(L(q(t),\dot%7bq%7d(t),t)-\frac%7b\partial%20L%7d%7b\partial%20\dot%7bq%7d%7d\dot%7bq%7d\right)T%0d%0a+\frac%7b\partial%20L%7d%7b\partial%20\dot%7bq%7d%7d\left.\frac%7b\partial%20\varphi%7d%7b\partial%20\epsilon%7d\right|_%7b\epsilon=0%7d%0d%0a\right%5d_%7bt_I%7d%5e%7bt_F%7d%0d%0a=0%0d%0a\end%7balign*%7d" TargetMode="External"/><Relationship Id="rId1" Type="http://schemas.openxmlformats.org/officeDocument/2006/relationships/slideLayout" Target="../slideLayouts/slideLayout2.xml"/><Relationship Id="rId5" Type="http://schemas.openxmlformats.org/officeDocument/2006/relationships/image" Target="../media/image185.png"/><Relationship Id="rId4" Type="http://schemas.openxmlformats.org/officeDocument/2006/relationships/hyperlink" Target="http://maru.bonyari.jp/texclip/texclip.php?s=\begin%7balign*%7d%0d%0a\left(L(q(t),\dot%7bq%7d(t),t)-\frac%7b\partial%20L%7d%7b\partial%20\dot%7bq%7d%7d\dot%7bq%7d\right)T%0d%0a+\frac%7b\partial%20L%7d%7b\partial%20\dot%7bq%7d%7d\left.\frac%7b\partial%20\varphi%7d%7b\partial%20\epsilon%7d\right|_%7b\epsilon=0%7d%0d%0a=\mbox%7bconst.%7d%0d%0a\end%7balign*%7d"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hyperlink" Target="http://maru.bonyari.jp/texclip/texclip.php?s=\begin%7balign*%7d%0d%0a\left(L(q(t),\dot%7bq%7d(t),t)-\frac%7b\partial%20L%7d%7b\partial%20\dot%7bq%7d%7d\dot%7bq%7d\right)T%0d%0a+\frac%7b\partial%20L%7d%7b\partial%20\dot%7bq%7d%7d\left.\frac%7b\partial%20\varphi%7d%7b\partial%20\epsilon%7d\right|_%7b\epsilon=0%7d%0d%0a\end%7balign*%7d"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hyperlink" Target="http://maru.bonyari.jp/texclip/texclip.php?s=\begin%7balign*%7d%0d%0aJ\ddot%7b\theta%7d+k\theta=0%0d%0a\end%7balign*%7d" TargetMode="Externa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hyperlink" Target="http://maru.bonyari.jp/texclip/texclip.php?s=\begin%7balign*%7d%0d%0ak=\frac%7b\pi%20G%20d%5e4%7d%7b32%20\ell%7d%0d%0a\end%7balign*%7d" TargetMode="External"/></Relationships>
</file>

<file path=ppt/slides/_rels/slide13.xml.rels><?xml version="1.0" encoding="UTF-8" standalone="yes"?>
<Relationships xmlns="http://schemas.openxmlformats.org/package/2006/relationships"><Relationship Id="rId8" Type="http://schemas.openxmlformats.org/officeDocument/2006/relationships/hyperlink" Target="http://maru.bonyari.jp/texclip/texclip.php?s=\begin%7balign*%7d%0d%0ak=\frac%7b3EI\ell%5e3%7d%7b\ell_1%5e3\ell_2%5e3%7d%0d%0a\end%7balign*%7d" TargetMode="External"/><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hyperlink" Target="http://maru.bonyari.jp/texclip/texclip.php?s=\begin%7balign*%7d%0d%0am\ddot%7bx%7d+kx=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k=\frac%7b3EI\ell%7d%7b\ell_1%5e2\ell_2%5e2%7d%0d%0a\end%7balign*%7d" TargetMode="External"/><Relationship Id="rId11" Type="http://schemas.openxmlformats.org/officeDocument/2006/relationships/image" Target="../media/image21.png"/><Relationship Id="rId5" Type="http://schemas.openxmlformats.org/officeDocument/2006/relationships/image" Target="../media/image18.png"/><Relationship Id="rId10" Type="http://schemas.openxmlformats.org/officeDocument/2006/relationships/hyperlink" Target="http://maru.bonyari.jp/texclip/texclip.php?s=\begin%7balign*%7d%0d%0ak=\frac%7b12EI\ell%5e3%7d%7b\ell_1%5e3\ell_2%5e2(3\ell+\ell_2)%7d%0d%0a\end%7balign*%7d" TargetMode="External"/><Relationship Id="rId4" Type="http://schemas.openxmlformats.org/officeDocument/2006/relationships/hyperlink" Target="http://maru.bonyari.jp/texclip/texclip.php?s=\begin%7balign*%7d%0d%0ak=\frac%7b3EI%7d%7b\ell%5e3%7d%0d%0a\end%7balign*%7d" TargetMode="External"/><Relationship Id="rId9"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hyperlink" Target="http://maru.bonyari.jp/texclip/texclip.php?s=\begin%7balign*%7d%0d%0a&amp;\gamma%20A\ell\ddot%7bx%7d+2\gamma%20A%20g%20x%20=%200\\%0d%0a&amp;\qquad\Downarrow\\%0d%0a&amp;\ell\ddot%7bx%7d+2gx=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gamma%0d%0a\end%7balign*%7d" TargetMode="External"/><Relationship Id="rId5" Type="http://schemas.openxmlformats.org/officeDocument/2006/relationships/image" Target="../media/image23.png"/><Relationship Id="rId4" Type="http://schemas.openxmlformats.org/officeDocument/2006/relationships/hyperlink" Target="http://maru.bonyari.jp/texclip/texclip.php?s=\begin%7balign*%7d%0d%0a&amp;\omega_n=\sqrt%7b\frac%7b2g%7d%7b\ell%7d%7d%0d%0a\end%7balign*%7d"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maru.bonyari.jp/texclip/texclip.php?s=\begin%7balign*%7d%0d%0a&amp;%0d%0am_1\ddot%7bx%7d_1+c\dot%7bx%7d+kx=0\\%0d%0a&amp;%0d%0am_2\ddot%7bx%7d_2-c\dot%7bx%7d-kx=0%0d%0a\end%7balign*%7d" TargetMode="Externa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hyperlink" Target="http://maru.bonyari.jp/texclip/texclip.php?s=\begin%7balign*%7d%0d%0a&amp;M\ddot%7bx%7d+c\dot%7bx%7d+kx%20=%200\\%0d%0a&amp;M=\frac%7bm_1m_2%7d%7bm_1+m_2%7d%0d%0a\end%7balign*%7d"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hyperlink" Target="http://maru.bonyari.jp/texclip/texclip.php?s=\begin%7balign*%7d%0d%0aC\dot%7be%7d+\frac%7b1%7d%7bR%7de+\frac%7b1%7d%7bL%7d\int_0%5et%20e(\tau)d\tau=0%0d%0a\end%7balign*%7d" TargetMode="External"/><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hyperlink" Target="http://maru.bonyari.jp/texclip/texclip.php?s=\begin%7balign*%7d%0d%0a&amp;%0d%0aC\ddot%7bE%7d+\frac%7b1%7d%7bR%7d\dot%7bE%7d+\frac%7b1%7d%7bL%7dE=0\\%0d%0a&amp;E=\int_0%5ete(\tau)d\tau%0d%0a\end%7balign*%7d"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hyperlink" Target="http://maru.bonyari.jp/texclip/texclip.php?s=\begin%7balign*%7d%0d%0aL\dot%7bi%7d+Ri+\frac%7b1%7d%7bC%7d\int_0%5eti(\tau)d\tau=0%0d%0a\end%7balign*%7d" TargetMode="External"/><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hyperlink" Target="http://maru.bonyari.jp/texclip/texclip.php?s=\begin%7balign*%7d%0d%0a&amp;L\ddot%7bI%7d+R\dot%7bI%7d+\frac%7b1%7d%7bC%7dI=0%0d%0a\\%0d%0a&amp;I=\int_0%5eti(\tau)d\tau%0d%0a\end%7balign*%7d" TargetMode="External"/></Relationships>
</file>

<file path=ppt/slides/_rels/slide18.xml.rels><?xml version="1.0" encoding="UTF-8" standalone="yes"?>
<Relationships xmlns="http://schemas.openxmlformats.org/package/2006/relationships"><Relationship Id="rId8" Type="http://schemas.openxmlformats.org/officeDocument/2006/relationships/hyperlink" Target="http://maru.bonyari.jp/texclip/texclip.php?s=\begin%7balign*%7d%0d%0a&amp;\theta=2\sin%5e%7b-1%7d(k\,\mbox%7bsn%7d(\omega(t-\phi),k)),\quad%20k=\sin\frac%7b\theta_0%7d%7b2%7d%0d%0a\end%7balign*%7d" TargetMode="External"/><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hyperlink" Target="http://maru.bonyari.jp/texclip/texclip.php?s=\begin%7balign*%7d%0d%0a&amp;\ddot%7b\theta%7d+\omega%5e2\sin\theta=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sin\theta\approx\theta%0d%0a\end%7balign*%7d" TargetMode="External"/><Relationship Id="rId5" Type="http://schemas.openxmlformats.org/officeDocument/2006/relationships/image" Target="../media/image32.png"/><Relationship Id="rId4" Type="http://schemas.openxmlformats.org/officeDocument/2006/relationships/hyperlink" Target="http://maru.bonyari.jp/texclip/texclip.php?s=\begin%7balign*%7d%0d%0a&amp;\omega=\sqrt%7b\frac%7bg%7d%7b\ell%7d%7d%0d%0a\end%7balign*%7d" TargetMode="External"/><Relationship Id="rId9"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maru.bonyari.jp/texclip/texclip.php?s=\begin%7balign*%7d%0d%0a&amp;m\ddot%7bx%7d+c\dot%7bx%7d+kx=a\cos\omega%20t%0d%0a\end%7balign*%7d" TargetMode="External"/><Relationship Id="rId1" Type="http://schemas.openxmlformats.org/officeDocument/2006/relationships/slideLayout" Target="../slideLayouts/slideLayout2.xml"/><Relationship Id="rId5" Type="http://schemas.openxmlformats.org/officeDocument/2006/relationships/image" Target="../media/image36.png"/><Relationship Id="rId4" Type="http://schemas.openxmlformats.org/officeDocument/2006/relationships/hyperlink" Target="http://maru.bonyari.jp/texclip/texclip.php?s=\begin%7balign*%7d%0d%0a&amp;x=C_1\exp(\lambda_1%20t)+C_2\exp(\lambda_2%20t)+A\cos(\omega%20t%20-\phi)\\%0d%0a&amp;A=\frac%7ba%7d%7b\sqrt%7b(m\omega%5e2-k)%5e2+c%5e2\omega%5e2%7d%7d,\quad%20\phi=\mbox%7barg%7d(k-m\omega%5e2,c\omega)%0d%0a\end%7balign*%7d" TargetMode="Externa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hyperlink" Target="http://maru.bonyari.jp/texclip/texclip.php?s=\begin%7balign*%7d%0d%0a&amp;X(s)=\left%5b%0d%0a\frac%7b(mx(0)+p_1)s+(m\dot%7bx%7d(0)+cx(0)+p_0)%7d%7bms%5e2+cs+k%7d%0d%0a\right%5d%0d%0a+%0d%0a\frac%7bq_1s+q_0%7d%7bs%5e2+\omega%5e2%7d%0d%0a\end%7balign*%7d" TargetMode="External"/><Relationship Id="rId3" Type="http://schemas.openxmlformats.org/officeDocument/2006/relationships/image" Target="../media/image37.png"/><Relationship Id="rId7" Type="http://schemas.openxmlformats.org/officeDocument/2006/relationships/image" Target="../media/image39.png"/><Relationship Id="rId2" Type="http://schemas.openxmlformats.org/officeDocument/2006/relationships/hyperlink" Target="http://maru.bonyari.jp/texclip/texclip.php?s=\begin%7balign*%7d%0d%0a&amp;m\ddot%7bx%7d+c\dot%7bx%7d+kx=a\cos\omega%20t\\%0d%0a&amp;\qquad\qquad\Downarrow\\%0d%0a&amp;m%5bs\%7bsX(s)-x(0)\%7d-\dot%7bx%7d(0)%5d+c(sX(s)-x(0))+kX(s)=a\frac%7bs%7d%7bs%5e2+\omega%5e2%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left\%7b%0d%0a\begin%7baligned%7d%0d%0a&amp;p_1=\frac%7bam(m\omega%5e2-k)%7d%7b(m\omega%5e2-k)%5e2+c%5e2\omega%5e2%7d\\%0d%0a&amp;p_0=\frac%7b-ack%7d%7b(m\omega%5e2-k)%5e2+c%5e2\omega%5e2%7d,%0d%0a\end%7baligned%7d\right.\%20\left\%7b%0d%0a\begin%7baligned%7d%0d%0a&amp;q_1%20=%20\frac%7b-a(m\omega%5e2-k)%7d%7b(m\omega%5e2-k)%5e2+c%5e2\omega%5e2%7d,\\%0d%0a&amp;q_0%20=%20\frac%7bac\omega%5e2%7d%7b(m\omega%5e2-k)%5e2+c%5e2\omega%5e2%7d%0d%0a\end%7baligned%7d%0d%0a\right.%0d%0a\end%7balign*%7d" TargetMode="External"/><Relationship Id="rId5" Type="http://schemas.openxmlformats.org/officeDocument/2006/relationships/image" Target="../media/image38.png"/><Relationship Id="rId4" Type="http://schemas.openxmlformats.org/officeDocument/2006/relationships/hyperlink" Target="http://maru.bonyari.jp/texclip/texclip.php?s=\begin%7balign*%7d%0d%0a&amp;%7b\cal%20L%7d%5b\dot%7bx%7d(t)%5d=s%7b\cal%20L%7d%5bx(t)%5d-x(+0)%0d%0a\end%7balign*%7d" TargetMode="External"/><Relationship Id="rId9" Type="http://schemas.openxmlformats.org/officeDocument/2006/relationships/image" Target="../media/image40.png"/></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43.png"/><Relationship Id="rId2" Type="http://schemas.openxmlformats.org/officeDocument/2006/relationships/hyperlink" Target="http://maru.bonyari.jp/texclip/texclip.php?s=\begin%7balign*%7d%0d%0a&amp;X(s)=\mbox%7bRe%7d%5bG(j\omega)%5d\frac%7bs%7d%7bs%5e2+\omega%5e2%7d-\mbox%7bIm%7d%5bG(j\omega)%5d\frac%7b\omega%7d%7bs%5e2+\omega%5e2%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ms%5e2+cs+k)X(s)=U(s)\%20\Rightarrow\%20G(s)=\frac%7b1%7d%7bms%5e2+cs+k%7d\\%0d%0a&amp;\mbox%7bRe%7d%5bG(j\omega)%5d=\frac%7bk-m\omega%5e2%7d%7b(k-m\omega%5e2)%5e2+c%5e2\omega%5e2%7d\\%0d%0a&amp;\mbox%7bIm%7d%5bG(j\omega)%5d=\frac%7b-c\omega%7d%7b(k-m\omega%5e2)%5e2+c%5e2\omega%5e2%7d%0d%0a\end%7balign*%7d" TargetMode="External"/><Relationship Id="rId5" Type="http://schemas.openxmlformats.org/officeDocument/2006/relationships/image" Target="../media/image42.png"/><Relationship Id="rId4" Type="http://schemas.openxmlformats.org/officeDocument/2006/relationships/hyperlink" Target="http://maru.bonyari.jp/texclip/texclip.php?s=\begin%7balign*%7d%0d%0a&amp;x(t)=\|G(j\omega)\|\cos(\omega%20t%20+\varphi),\quad%20\varphi=\mbox%7barg%7d%5bG(j\omega)%5d%0d%0a\end%7balign*%7d"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hyperlink" Target="http://maru.bonyari.jp/texclip/texclip.php?s=\begin%7balign*%7d%0d%0a&amp;0%3c\zeta%3c1/\sqrt%7b2%7d%0d%0a\end%7balign*%7d" TargetMode="External"/><Relationship Id="rId3" Type="http://schemas.openxmlformats.org/officeDocument/2006/relationships/image" Target="../media/image44.png"/><Relationship Id="rId7" Type="http://schemas.openxmlformats.org/officeDocument/2006/relationships/image" Target="../media/image46.png"/><Relationship Id="rId2" Type="http://schemas.openxmlformats.org/officeDocument/2006/relationships/hyperlink" Target="http://maru.bonyari.jp/texclip/texclip.php?s=\begin%7balign*%7d%0d%0a&amp;G(s)=\frac%7b1%7d%7bms%5e2+cs+k%7d=\frac%7b1%7d%7bm(s%5e2+2\zeta\omega_ns+\omega_n%5e2)%7d\\%0d%0a&amp;\|G(j\omega)\|=\frac%7b1%7d%7bm\sqrt%7b\omega%5e4+2(2\zeta%5e2-1)\omega_n%5e2\omega%5e2+\omega_n%5e4%7d%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G(j\omega_n\sqrt%7b1-2\zeta%5e2%7d)\|=\frac%7b1%7d%7b4m\omega_n%5e4\zeta%5e2(1-\zeta%5e2)%7d%0d%0a\end%7balign*%7d" TargetMode="External"/><Relationship Id="rId5" Type="http://schemas.openxmlformats.org/officeDocument/2006/relationships/image" Target="../media/image45.png"/><Relationship Id="rId4" Type="http://schemas.openxmlformats.org/officeDocument/2006/relationships/hyperlink" Target="http://maru.bonyari.jp/texclip/texclip.php?s=\begin%7balign*%7d%0d%0a&amp;\omega=\omega_n\sqrt%7b1-2\zeta%5e2%7d%0d%0a\end%7balign*%7d" TargetMode="External"/><Relationship Id="rId9" Type="http://schemas.openxmlformats.org/officeDocument/2006/relationships/image" Target="../media/image47.png"/></Relationships>
</file>

<file path=ppt/slides/_rels/slide2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50.png"/><Relationship Id="rId7" Type="http://schemas.openxmlformats.org/officeDocument/2006/relationships/image" Target="../media/image52.png"/><Relationship Id="rId2" Type="http://schemas.openxmlformats.org/officeDocument/2006/relationships/hyperlink" Target="http://maru.bonyari.jp/texclip/texclip.php?s=\begin%7balign*%7d%0d%0a&amp;\|G_F(j\omega)\|%0d%0a=\sqrt%7b\frac%7b1+4\zeta%5e2p%5e2%7d%7b(1-p%5e2)%5e2+4\zeta%5e2p%5e2%7d%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p=\sqrt%7b2%7d%0d%0a\end%7balign*%7d" TargetMode="External"/><Relationship Id="rId5" Type="http://schemas.openxmlformats.org/officeDocument/2006/relationships/image" Target="../media/image51.png"/><Relationship Id="rId4" Type="http://schemas.openxmlformats.org/officeDocument/2006/relationships/hyperlink" Target="http://maru.bonyari.jp/texclip/texclip.php?s=\begin%7balign*%7d%0d%0a&amp;\left\%7b%0d%0a\begin%7baligned%7d%0d%0a&amp;(ms%5e2+cs+k)X(s)=U(s)\\%0d%0a&amp;Y(s)=(cs+k)X(s)%0d%0a\end%7baligned%7d\right.\\%0d%0a&amp;\quad\Rightarrow%0d%0aG_F(s)=\frac%7bY(s)%7d%7bU(s)%7d=\frac%7bcs+k%7d%7bms%5e2+cs+k%7d=\frac%7b2\zeta\omega_ns+\omega_n%5e2%7d%7bs%5e2+2\zeta\omega_ns+\omega_n%5e2%7d%0d%0a\end%7balign*%7d"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hyperlink" Target="http://maru.bonyari.jp/texclip/texclip.php?s=\begin%7balign*%7d%0d%0a&amp;p=\sqrt%7b2%7d%0d%0a\end%7balign*%7d" TargetMode="External"/><Relationship Id="rId1" Type="http://schemas.openxmlformats.org/officeDocument/2006/relationships/slideLayout" Target="../slideLayouts/slideLayout2.xml"/><Relationship Id="rId4" Type="http://schemas.openxmlformats.org/officeDocument/2006/relationships/image" Target="../media/image53.png"/></Relationships>
</file>

<file path=ppt/slides/_rels/slide2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hyperlink" Target="http://maru.bonyari.jp/texclip/texclip.php?s=\begin%7balign*%7d%0d%0a&amp;m\ddot%7bx%7d+c(\dot%7bx%7d-\dot%7bz%7d)+k(x-z)=0\\%0d%0a&amp;\quad\Rightarrow\%20ms%5e2X(s)+cs(X(s)-Z(s))+k(X(s)-Z(s))=0\\%0d%0a&amp;\quad\Rightarrow\%20G_B(s)=\frac%7bX(s)%7d%7bZ(s)%7d=\frac%7bcs+k%7d%7bs%5e2+cs+k%7d=\frac%7b2\zeta\omega_ns+\omega_n%5e2%7d%7bs%5e2+2\zeta\omega_ns+\omega_n%5e2%7d%0d%0a\end%7balign*%7d" TargetMode="Externa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http://maru.bonyari.jp/texclip/texclip.php?s=\begin%7balign*%7d%0d%0a&amp;S=\begin%7bpmatrix%7d%0d%0a\xi\\\eta%0d%0a\end%7bpmatrix%7d\quad%0d%0aG=\begin%7bpmatrix%7d%0d%0ax\\y%0d%0a\end%7bpmatrix%7d%0d%0a\end%7balign*%7d" TargetMode="External"/><Relationship Id="rId1" Type="http://schemas.openxmlformats.org/officeDocument/2006/relationships/slideLayout" Target="../slideLayouts/slideLayout2.xml"/><Relationship Id="rId5" Type="http://schemas.openxmlformats.org/officeDocument/2006/relationships/image" Target="../media/image56.png"/><Relationship Id="rId4" Type="http://schemas.openxmlformats.org/officeDocument/2006/relationships/hyperlink" Target="http://maru.bonyari.jp/texclip/texclip.php?s=\begin%7balign*%7d%0d%0a&amp;u=G-S=%0d%0a\begin%7bpmatrix%7d%0d%0au_x\\u_y%0d%0a\end%7bpmatrix%7d%0d%0a=%0d%0a\begin%7bpmatrix%7d%0d%0ax-\xi\\y-\eta%0d%0a\end%7bpmatrix%7d%0d%0a=%0d%0a\begin%7bpmatrix%7d%0d%0ae\cos\omega%20t\\e\sin\omega%20t%0d%0a\end%7bpmatrix%7d%0d%0a\end%7balign*%7d"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hyperlink" Target="http://maru.bonyari.jp/texclip/texclip.php?s=\begin%7balign*%7d%0d%0a&amp;G_S(s)=%0d%0a\frac%7b%7b\cal%20L%7d%5b\xi(t)%5d%7d%7b%7b\cal%20L%7d%5bu_x(t)%5d%7d%0d%0a=\frac%7b%7b\cal%20L%7d%5b\eta(t)%5d%7d%7b%7b\cal%20L%7d%5bu_y(t)%5d%7d\\%0d%0a&amp;\quad=\frac%7b-ms%5e2%7d%7bms%5e2+cs+k%7d%0d%0a=\frac%7b-s%5e2%7d%7bs%5e2+2\zeta\omega_ns+\omega_n%5e2%7d%0d%0a\end%7balign*%7d" TargetMode="External"/><Relationship Id="rId3" Type="http://schemas.openxmlformats.org/officeDocument/2006/relationships/image" Target="../media/image57.png"/><Relationship Id="rId7" Type="http://schemas.openxmlformats.org/officeDocument/2006/relationships/image" Target="../media/image59.png"/><Relationship Id="rId2" Type="http://schemas.openxmlformats.org/officeDocument/2006/relationships/hyperlink" Target="http://maru.bonyari.jp/texclip/texclip.php?s=\begin%7balign*%7d%0d%0a&amp;\left\%7b%0d%0a\begin%7baligned%7d%0d%0a&amp;m\ddot%7bx%7d+c\dot%7bx%7d+kx=c\dot%7bu%7d_x+ku_x\\%0d%0a&amp;m\ddot%7by%7d+c\dot%7by%7d+ky=c\dot%7bu%7d_y+ku_y%0d%0a\end%7baligned%7d\right.%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G_G(s)=%0d%0a\frac%7b%7b\cal%20L%7d%5bx(t)%5d%7d%7b%7b\cal%20L%7d%5bu_x(t)%5d%7d%0d%0a=\frac%7b%7b\cal%20L%7d%5by(t)%5d%7d%7b%7b\cal%20L%7d%5bu_y(t)%5d%7d\\%0d%0a&amp;\quad=\frac%7bcs+k%7d%7bms%5e2+cs+k%7d%0d%0a=\frac%7b2\zeta\omega_ns+\omega_n%5e2%7d%7bs%5e2+2\zeta\omega_ns+\omega_n%5e2%7d%0d%0a\end%7balign*%7d" TargetMode="External"/><Relationship Id="rId11" Type="http://schemas.openxmlformats.org/officeDocument/2006/relationships/image" Target="../media/image61.png"/><Relationship Id="rId5" Type="http://schemas.openxmlformats.org/officeDocument/2006/relationships/image" Target="../media/image58.png"/><Relationship Id="rId10" Type="http://schemas.openxmlformats.org/officeDocument/2006/relationships/hyperlink" Target="http://maru.bonyari.jp/texclip/texclip.php?s=\begin%7balign*%7d%0d%0a&amp;\left\%7b%0d%0a\begin%7baligned%7d%0d%0a&amp;m\ddot%7bx%7d=-k\xi-c\dot%7b\xi%7d\\%0d%0a&amp;m\ddot%7by%7d=-k\eta-c\dot%7b\eta%7d,%0d%0a\end%7baligned%7d\right.\quad%0d%0a\left\%7b%0d%0a\begin%7baligned%7d%0d%0ax-\xi=u_x\\%0d%0ay-\eta=u_y%0d%0a\end%7baligned%7d%0d%0a\right.%0d%0a\end%7balign*%7d" TargetMode="External"/><Relationship Id="rId4" Type="http://schemas.openxmlformats.org/officeDocument/2006/relationships/hyperlink" Target="http://maru.bonyari.jp/texclip/texclip.php?s=\begin%7balign*%7d%0d%0a&amp;\left\%7b%0d%0a\begin%7baligned%7d%0d%0a&amp;m\ddot%7b\xi%7d+c\dot%7b\xi%7d+k\xi=-m\ddot%7bu%7d_x\\%0d%0a&amp;m\ddot%7b\eta%7d+c\dot%7b\eta%7d+k\eta=-m\ddot%7bu%7d_y%0d%0a\end%7baligned%7d\right.%0d%0a\end%7balign*%7d" TargetMode="External"/><Relationship Id="rId9" Type="http://schemas.openxmlformats.org/officeDocument/2006/relationships/image" Target="../media/image6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17" Type="http://schemas.openxmlformats.org/officeDocument/2006/relationships/tags" Target="../tags/tag203.xml"/><Relationship Id="rId21" Type="http://schemas.openxmlformats.org/officeDocument/2006/relationships/tags" Target="../tags/tag107.xml"/><Relationship Id="rId42" Type="http://schemas.openxmlformats.org/officeDocument/2006/relationships/tags" Target="../tags/tag128.xml"/><Relationship Id="rId63" Type="http://schemas.openxmlformats.org/officeDocument/2006/relationships/tags" Target="../tags/tag149.xml"/><Relationship Id="rId84" Type="http://schemas.openxmlformats.org/officeDocument/2006/relationships/tags" Target="../tags/tag170.xml"/><Relationship Id="rId138" Type="http://schemas.openxmlformats.org/officeDocument/2006/relationships/tags" Target="../tags/tag224.xml"/><Relationship Id="rId159" Type="http://schemas.openxmlformats.org/officeDocument/2006/relationships/tags" Target="../tags/tag245.xml"/><Relationship Id="rId107" Type="http://schemas.openxmlformats.org/officeDocument/2006/relationships/tags" Target="../tags/tag193.xml"/><Relationship Id="rId11" Type="http://schemas.openxmlformats.org/officeDocument/2006/relationships/tags" Target="../tags/tag97.xml"/><Relationship Id="rId32" Type="http://schemas.openxmlformats.org/officeDocument/2006/relationships/tags" Target="../tags/tag118.xml"/><Relationship Id="rId53" Type="http://schemas.openxmlformats.org/officeDocument/2006/relationships/tags" Target="../tags/tag139.xml"/><Relationship Id="rId74" Type="http://schemas.openxmlformats.org/officeDocument/2006/relationships/tags" Target="../tags/tag160.xml"/><Relationship Id="rId128" Type="http://schemas.openxmlformats.org/officeDocument/2006/relationships/tags" Target="../tags/tag214.xml"/><Relationship Id="rId149" Type="http://schemas.openxmlformats.org/officeDocument/2006/relationships/tags" Target="../tags/tag235.xml"/><Relationship Id="rId5" Type="http://schemas.openxmlformats.org/officeDocument/2006/relationships/tags" Target="../tags/tag91.xml"/><Relationship Id="rId95" Type="http://schemas.openxmlformats.org/officeDocument/2006/relationships/tags" Target="../tags/tag181.xml"/><Relationship Id="rId160" Type="http://schemas.openxmlformats.org/officeDocument/2006/relationships/tags" Target="../tags/tag246.xml"/><Relationship Id="rId22" Type="http://schemas.openxmlformats.org/officeDocument/2006/relationships/tags" Target="../tags/tag108.xml"/><Relationship Id="rId43" Type="http://schemas.openxmlformats.org/officeDocument/2006/relationships/tags" Target="../tags/tag129.xml"/><Relationship Id="rId64" Type="http://schemas.openxmlformats.org/officeDocument/2006/relationships/tags" Target="../tags/tag150.xml"/><Relationship Id="rId118" Type="http://schemas.openxmlformats.org/officeDocument/2006/relationships/tags" Target="../tags/tag204.xml"/><Relationship Id="rId139" Type="http://schemas.openxmlformats.org/officeDocument/2006/relationships/tags" Target="../tags/tag225.xml"/><Relationship Id="rId85" Type="http://schemas.openxmlformats.org/officeDocument/2006/relationships/tags" Target="../tags/tag171.xml"/><Relationship Id="rId150" Type="http://schemas.openxmlformats.org/officeDocument/2006/relationships/tags" Target="../tags/tag236.xml"/><Relationship Id="rId12" Type="http://schemas.openxmlformats.org/officeDocument/2006/relationships/tags" Target="../tags/tag98.xml"/><Relationship Id="rId17" Type="http://schemas.openxmlformats.org/officeDocument/2006/relationships/tags" Target="../tags/tag103.xml"/><Relationship Id="rId33" Type="http://schemas.openxmlformats.org/officeDocument/2006/relationships/tags" Target="../tags/tag119.xml"/><Relationship Id="rId38" Type="http://schemas.openxmlformats.org/officeDocument/2006/relationships/tags" Target="../tags/tag124.xml"/><Relationship Id="rId59" Type="http://schemas.openxmlformats.org/officeDocument/2006/relationships/tags" Target="../tags/tag145.xml"/><Relationship Id="rId103" Type="http://schemas.openxmlformats.org/officeDocument/2006/relationships/tags" Target="../tags/tag189.xml"/><Relationship Id="rId108" Type="http://schemas.openxmlformats.org/officeDocument/2006/relationships/tags" Target="../tags/tag194.xml"/><Relationship Id="rId124" Type="http://schemas.openxmlformats.org/officeDocument/2006/relationships/tags" Target="../tags/tag210.xml"/><Relationship Id="rId129" Type="http://schemas.openxmlformats.org/officeDocument/2006/relationships/tags" Target="../tags/tag215.xml"/><Relationship Id="rId54" Type="http://schemas.openxmlformats.org/officeDocument/2006/relationships/tags" Target="../tags/tag140.xml"/><Relationship Id="rId70" Type="http://schemas.openxmlformats.org/officeDocument/2006/relationships/tags" Target="../tags/tag156.xml"/><Relationship Id="rId75" Type="http://schemas.openxmlformats.org/officeDocument/2006/relationships/tags" Target="../tags/tag161.xml"/><Relationship Id="rId91" Type="http://schemas.openxmlformats.org/officeDocument/2006/relationships/tags" Target="../tags/tag177.xml"/><Relationship Id="rId96" Type="http://schemas.openxmlformats.org/officeDocument/2006/relationships/tags" Target="../tags/tag182.xml"/><Relationship Id="rId140" Type="http://schemas.openxmlformats.org/officeDocument/2006/relationships/tags" Target="../tags/tag226.xml"/><Relationship Id="rId145" Type="http://schemas.openxmlformats.org/officeDocument/2006/relationships/tags" Target="../tags/tag231.xml"/><Relationship Id="rId161" Type="http://schemas.openxmlformats.org/officeDocument/2006/relationships/tags" Target="../tags/tag247.xml"/><Relationship Id="rId1" Type="http://schemas.openxmlformats.org/officeDocument/2006/relationships/tags" Target="../tags/tag87.xml"/><Relationship Id="rId6" Type="http://schemas.openxmlformats.org/officeDocument/2006/relationships/tags" Target="../tags/tag92.xml"/><Relationship Id="rId23" Type="http://schemas.openxmlformats.org/officeDocument/2006/relationships/tags" Target="../tags/tag109.xml"/><Relationship Id="rId28" Type="http://schemas.openxmlformats.org/officeDocument/2006/relationships/tags" Target="../tags/tag114.xml"/><Relationship Id="rId49" Type="http://schemas.openxmlformats.org/officeDocument/2006/relationships/tags" Target="../tags/tag135.xml"/><Relationship Id="rId114" Type="http://schemas.openxmlformats.org/officeDocument/2006/relationships/tags" Target="../tags/tag200.xml"/><Relationship Id="rId119" Type="http://schemas.openxmlformats.org/officeDocument/2006/relationships/tags" Target="../tags/tag205.xml"/><Relationship Id="rId44" Type="http://schemas.openxmlformats.org/officeDocument/2006/relationships/tags" Target="../tags/tag130.xml"/><Relationship Id="rId60" Type="http://schemas.openxmlformats.org/officeDocument/2006/relationships/tags" Target="../tags/tag146.xml"/><Relationship Id="rId65" Type="http://schemas.openxmlformats.org/officeDocument/2006/relationships/tags" Target="../tags/tag151.xml"/><Relationship Id="rId81" Type="http://schemas.openxmlformats.org/officeDocument/2006/relationships/tags" Target="../tags/tag167.xml"/><Relationship Id="rId86" Type="http://schemas.openxmlformats.org/officeDocument/2006/relationships/tags" Target="../tags/tag172.xml"/><Relationship Id="rId130" Type="http://schemas.openxmlformats.org/officeDocument/2006/relationships/tags" Target="../tags/tag216.xml"/><Relationship Id="rId135" Type="http://schemas.openxmlformats.org/officeDocument/2006/relationships/tags" Target="../tags/tag221.xml"/><Relationship Id="rId151" Type="http://schemas.openxmlformats.org/officeDocument/2006/relationships/tags" Target="../tags/tag237.xml"/><Relationship Id="rId156" Type="http://schemas.openxmlformats.org/officeDocument/2006/relationships/tags" Target="../tags/tag242.xml"/><Relationship Id="rId13" Type="http://schemas.openxmlformats.org/officeDocument/2006/relationships/tags" Target="../tags/tag99.xml"/><Relationship Id="rId18" Type="http://schemas.openxmlformats.org/officeDocument/2006/relationships/tags" Target="../tags/tag104.xml"/><Relationship Id="rId39" Type="http://schemas.openxmlformats.org/officeDocument/2006/relationships/tags" Target="../tags/tag125.xml"/><Relationship Id="rId109" Type="http://schemas.openxmlformats.org/officeDocument/2006/relationships/tags" Target="../tags/tag195.xml"/><Relationship Id="rId34" Type="http://schemas.openxmlformats.org/officeDocument/2006/relationships/tags" Target="../tags/tag120.xml"/><Relationship Id="rId50" Type="http://schemas.openxmlformats.org/officeDocument/2006/relationships/tags" Target="../tags/tag136.xml"/><Relationship Id="rId55" Type="http://schemas.openxmlformats.org/officeDocument/2006/relationships/tags" Target="../tags/tag141.xml"/><Relationship Id="rId76" Type="http://schemas.openxmlformats.org/officeDocument/2006/relationships/tags" Target="../tags/tag162.xml"/><Relationship Id="rId97" Type="http://schemas.openxmlformats.org/officeDocument/2006/relationships/tags" Target="../tags/tag183.xml"/><Relationship Id="rId104" Type="http://schemas.openxmlformats.org/officeDocument/2006/relationships/tags" Target="../tags/tag190.xml"/><Relationship Id="rId120" Type="http://schemas.openxmlformats.org/officeDocument/2006/relationships/tags" Target="../tags/tag206.xml"/><Relationship Id="rId125" Type="http://schemas.openxmlformats.org/officeDocument/2006/relationships/tags" Target="../tags/tag211.xml"/><Relationship Id="rId141" Type="http://schemas.openxmlformats.org/officeDocument/2006/relationships/tags" Target="../tags/tag227.xml"/><Relationship Id="rId146" Type="http://schemas.openxmlformats.org/officeDocument/2006/relationships/tags" Target="../tags/tag232.xml"/><Relationship Id="rId7" Type="http://schemas.openxmlformats.org/officeDocument/2006/relationships/tags" Target="../tags/tag93.xml"/><Relationship Id="rId71" Type="http://schemas.openxmlformats.org/officeDocument/2006/relationships/tags" Target="../tags/tag157.xml"/><Relationship Id="rId92" Type="http://schemas.openxmlformats.org/officeDocument/2006/relationships/tags" Target="../tags/tag178.xml"/><Relationship Id="rId162" Type="http://schemas.openxmlformats.org/officeDocument/2006/relationships/slideLayout" Target="../slideLayouts/slideLayout2.xml"/><Relationship Id="rId2" Type="http://schemas.openxmlformats.org/officeDocument/2006/relationships/tags" Target="../tags/tag88.xml"/><Relationship Id="rId29" Type="http://schemas.openxmlformats.org/officeDocument/2006/relationships/tags" Target="../tags/tag115.xml"/><Relationship Id="rId24" Type="http://schemas.openxmlformats.org/officeDocument/2006/relationships/tags" Target="../tags/tag110.xml"/><Relationship Id="rId40" Type="http://schemas.openxmlformats.org/officeDocument/2006/relationships/tags" Target="../tags/tag126.xml"/><Relationship Id="rId45" Type="http://schemas.openxmlformats.org/officeDocument/2006/relationships/tags" Target="../tags/tag131.xml"/><Relationship Id="rId66" Type="http://schemas.openxmlformats.org/officeDocument/2006/relationships/tags" Target="../tags/tag152.xml"/><Relationship Id="rId87" Type="http://schemas.openxmlformats.org/officeDocument/2006/relationships/tags" Target="../tags/tag173.xml"/><Relationship Id="rId110" Type="http://schemas.openxmlformats.org/officeDocument/2006/relationships/tags" Target="../tags/tag196.xml"/><Relationship Id="rId115" Type="http://schemas.openxmlformats.org/officeDocument/2006/relationships/tags" Target="../tags/tag201.xml"/><Relationship Id="rId131" Type="http://schemas.openxmlformats.org/officeDocument/2006/relationships/tags" Target="../tags/tag217.xml"/><Relationship Id="rId136" Type="http://schemas.openxmlformats.org/officeDocument/2006/relationships/tags" Target="../tags/tag222.xml"/><Relationship Id="rId157" Type="http://schemas.openxmlformats.org/officeDocument/2006/relationships/tags" Target="../tags/tag243.xml"/><Relationship Id="rId61" Type="http://schemas.openxmlformats.org/officeDocument/2006/relationships/tags" Target="../tags/tag147.xml"/><Relationship Id="rId82" Type="http://schemas.openxmlformats.org/officeDocument/2006/relationships/tags" Target="../tags/tag168.xml"/><Relationship Id="rId152" Type="http://schemas.openxmlformats.org/officeDocument/2006/relationships/tags" Target="../tags/tag238.xml"/><Relationship Id="rId19" Type="http://schemas.openxmlformats.org/officeDocument/2006/relationships/tags" Target="../tags/tag105.xml"/><Relationship Id="rId14" Type="http://schemas.openxmlformats.org/officeDocument/2006/relationships/tags" Target="../tags/tag100.xml"/><Relationship Id="rId30" Type="http://schemas.openxmlformats.org/officeDocument/2006/relationships/tags" Target="../tags/tag116.xml"/><Relationship Id="rId35" Type="http://schemas.openxmlformats.org/officeDocument/2006/relationships/tags" Target="../tags/tag121.xml"/><Relationship Id="rId56" Type="http://schemas.openxmlformats.org/officeDocument/2006/relationships/tags" Target="../tags/tag142.xml"/><Relationship Id="rId77" Type="http://schemas.openxmlformats.org/officeDocument/2006/relationships/tags" Target="../tags/tag163.xml"/><Relationship Id="rId100" Type="http://schemas.openxmlformats.org/officeDocument/2006/relationships/tags" Target="../tags/tag186.xml"/><Relationship Id="rId105" Type="http://schemas.openxmlformats.org/officeDocument/2006/relationships/tags" Target="../tags/tag191.xml"/><Relationship Id="rId126" Type="http://schemas.openxmlformats.org/officeDocument/2006/relationships/tags" Target="../tags/tag212.xml"/><Relationship Id="rId147" Type="http://schemas.openxmlformats.org/officeDocument/2006/relationships/tags" Target="../tags/tag233.xml"/><Relationship Id="rId8" Type="http://schemas.openxmlformats.org/officeDocument/2006/relationships/tags" Target="../tags/tag94.xml"/><Relationship Id="rId51" Type="http://schemas.openxmlformats.org/officeDocument/2006/relationships/tags" Target="../tags/tag137.xml"/><Relationship Id="rId72" Type="http://schemas.openxmlformats.org/officeDocument/2006/relationships/tags" Target="../tags/tag158.xml"/><Relationship Id="rId93" Type="http://schemas.openxmlformats.org/officeDocument/2006/relationships/tags" Target="../tags/tag179.xml"/><Relationship Id="rId98" Type="http://schemas.openxmlformats.org/officeDocument/2006/relationships/tags" Target="../tags/tag184.xml"/><Relationship Id="rId121" Type="http://schemas.openxmlformats.org/officeDocument/2006/relationships/tags" Target="../tags/tag207.xml"/><Relationship Id="rId142" Type="http://schemas.openxmlformats.org/officeDocument/2006/relationships/tags" Target="../tags/tag228.xml"/><Relationship Id="rId163" Type="http://schemas.openxmlformats.org/officeDocument/2006/relationships/image" Target="../media/image62.png"/><Relationship Id="rId3" Type="http://schemas.openxmlformats.org/officeDocument/2006/relationships/tags" Target="../tags/tag89.xml"/><Relationship Id="rId25" Type="http://schemas.openxmlformats.org/officeDocument/2006/relationships/tags" Target="../tags/tag111.xml"/><Relationship Id="rId46" Type="http://schemas.openxmlformats.org/officeDocument/2006/relationships/tags" Target="../tags/tag132.xml"/><Relationship Id="rId67" Type="http://schemas.openxmlformats.org/officeDocument/2006/relationships/tags" Target="../tags/tag153.xml"/><Relationship Id="rId116" Type="http://schemas.openxmlformats.org/officeDocument/2006/relationships/tags" Target="../tags/tag202.xml"/><Relationship Id="rId137" Type="http://schemas.openxmlformats.org/officeDocument/2006/relationships/tags" Target="../tags/tag223.xml"/><Relationship Id="rId158" Type="http://schemas.openxmlformats.org/officeDocument/2006/relationships/tags" Target="../tags/tag244.xml"/><Relationship Id="rId20" Type="http://schemas.openxmlformats.org/officeDocument/2006/relationships/tags" Target="../tags/tag106.xml"/><Relationship Id="rId41" Type="http://schemas.openxmlformats.org/officeDocument/2006/relationships/tags" Target="../tags/tag127.xml"/><Relationship Id="rId62" Type="http://schemas.openxmlformats.org/officeDocument/2006/relationships/tags" Target="../tags/tag148.xml"/><Relationship Id="rId83" Type="http://schemas.openxmlformats.org/officeDocument/2006/relationships/tags" Target="../tags/tag169.xml"/><Relationship Id="rId88" Type="http://schemas.openxmlformats.org/officeDocument/2006/relationships/tags" Target="../tags/tag174.xml"/><Relationship Id="rId111" Type="http://schemas.openxmlformats.org/officeDocument/2006/relationships/tags" Target="../tags/tag197.xml"/><Relationship Id="rId132" Type="http://schemas.openxmlformats.org/officeDocument/2006/relationships/tags" Target="../tags/tag218.xml"/><Relationship Id="rId153" Type="http://schemas.openxmlformats.org/officeDocument/2006/relationships/tags" Target="../tags/tag239.xml"/><Relationship Id="rId15" Type="http://schemas.openxmlformats.org/officeDocument/2006/relationships/tags" Target="../tags/tag101.xml"/><Relationship Id="rId36" Type="http://schemas.openxmlformats.org/officeDocument/2006/relationships/tags" Target="../tags/tag122.xml"/><Relationship Id="rId57" Type="http://schemas.openxmlformats.org/officeDocument/2006/relationships/tags" Target="../tags/tag143.xml"/><Relationship Id="rId106" Type="http://schemas.openxmlformats.org/officeDocument/2006/relationships/tags" Target="../tags/tag192.xml"/><Relationship Id="rId127" Type="http://schemas.openxmlformats.org/officeDocument/2006/relationships/tags" Target="../tags/tag213.xml"/><Relationship Id="rId10" Type="http://schemas.openxmlformats.org/officeDocument/2006/relationships/tags" Target="../tags/tag96.xml"/><Relationship Id="rId31" Type="http://schemas.openxmlformats.org/officeDocument/2006/relationships/tags" Target="../tags/tag117.xml"/><Relationship Id="rId52" Type="http://schemas.openxmlformats.org/officeDocument/2006/relationships/tags" Target="../tags/tag138.xml"/><Relationship Id="rId73" Type="http://schemas.openxmlformats.org/officeDocument/2006/relationships/tags" Target="../tags/tag159.xml"/><Relationship Id="rId78" Type="http://schemas.openxmlformats.org/officeDocument/2006/relationships/tags" Target="../tags/tag164.xml"/><Relationship Id="rId94" Type="http://schemas.openxmlformats.org/officeDocument/2006/relationships/tags" Target="../tags/tag180.xml"/><Relationship Id="rId99" Type="http://schemas.openxmlformats.org/officeDocument/2006/relationships/tags" Target="../tags/tag185.xml"/><Relationship Id="rId101" Type="http://schemas.openxmlformats.org/officeDocument/2006/relationships/tags" Target="../tags/tag187.xml"/><Relationship Id="rId122" Type="http://schemas.openxmlformats.org/officeDocument/2006/relationships/tags" Target="../tags/tag208.xml"/><Relationship Id="rId143" Type="http://schemas.openxmlformats.org/officeDocument/2006/relationships/tags" Target="../tags/tag229.xml"/><Relationship Id="rId148" Type="http://schemas.openxmlformats.org/officeDocument/2006/relationships/tags" Target="../tags/tag234.xml"/><Relationship Id="rId4" Type="http://schemas.openxmlformats.org/officeDocument/2006/relationships/tags" Target="../tags/tag90.xml"/><Relationship Id="rId9" Type="http://schemas.openxmlformats.org/officeDocument/2006/relationships/tags" Target="../tags/tag95.xml"/><Relationship Id="rId26" Type="http://schemas.openxmlformats.org/officeDocument/2006/relationships/tags" Target="../tags/tag112.xml"/><Relationship Id="rId47" Type="http://schemas.openxmlformats.org/officeDocument/2006/relationships/tags" Target="../tags/tag133.xml"/><Relationship Id="rId68" Type="http://schemas.openxmlformats.org/officeDocument/2006/relationships/tags" Target="../tags/tag154.xml"/><Relationship Id="rId89" Type="http://schemas.openxmlformats.org/officeDocument/2006/relationships/tags" Target="../tags/tag175.xml"/><Relationship Id="rId112" Type="http://schemas.openxmlformats.org/officeDocument/2006/relationships/tags" Target="../tags/tag198.xml"/><Relationship Id="rId133" Type="http://schemas.openxmlformats.org/officeDocument/2006/relationships/tags" Target="../tags/tag219.xml"/><Relationship Id="rId154" Type="http://schemas.openxmlformats.org/officeDocument/2006/relationships/tags" Target="../tags/tag240.xml"/><Relationship Id="rId16" Type="http://schemas.openxmlformats.org/officeDocument/2006/relationships/tags" Target="../tags/tag102.xml"/><Relationship Id="rId37" Type="http://schemas.openxmlformats.org/officeDocument/2006/relationships/tags" Target="../tags/tag123.xml"/><Relationship Id="rId58" Type="http://schemas.openxmlformats.org/officeDocument/2006/relationships/tags" Target="../tags/tag144.xml"/><Relationship Id="rId79" Type="http://schemas.openxmlformats.org/officeDocument/2006/relationships/tags" Target="../tags/tag165.xml"/><Relationship Id="rId102" Type="http://schemas.openxmlformats.org/officeDocument/2006/relationships/tags" Target="../tags/tag188.xml"/><Relationship Id="rId123" Type="http://schemas.openxmlformats.org/officeDocument/2006/relationships/tags" Target="../tags/tag209.xml"/><Relationship Id="rId144" Type="http://schemas.openxmlformats.org/officeDocument/2006/relationships/tags" Target="../tags/tag230.xml"/><Relationship Id="rId90" Type="http://schemas.openxmlformats.org/officeDocument/2006/relationships/tags" Target="../tags/tag176.xml"/><Relationship Id="rId27" Type="http://schemas.openxmlformats.org/officeDocument/2006/relationships/tags" Target="../tags/tag113.xml"/><Relationship Id="rId48" Type="http://schemas.openxmlformats.org/officeDocument/2006/relationships/tags" Target="../tags/tag134.xml"/><Relationship Id="rId69" Type="http://schemas.openxmlformats.org/officeDocument/2006/relationships/tags" Target="../tags/tag155.xml"/><Relationship Id="rId113" Type="http://schemas.openxmlformats.org/officeDocument/2006/relationships/tags" Target="../tags/tag199.xml"/><Relationship Id="rId134" Type="http://schemas.openxmlformats.org/officeDocument/2006/relationships/tags" Target="../tags/tag220.xml"/><Relationship Id="rId80" Type="http://schemas.openxmlformats.org/officeDocument/2006/relationships/tags" Target="../tags/tag166.xml"/><Relationship Id="rId155" Type="http://schemas.openxmlformats.org/officeDocument/2006/relationships/tags" Target="../tags/tag241.xml"/></Relationships>
</file>

<file path=ppt/slides/_rels/slide33.xml.rels><?xml version="1.0" encoding="UTF-8" standalone="yes"?>
<Relationships xmlns="http://schemas.openxmlformats.org/package/2006/relationships"><Relationship Id="rId117" Type="http://schemas.openxmlformats.org/officeDocument/2006/relationships/tags" Target="../tags/tag364.xml"/><Relationship Id="rId21" Type="http://schemas.openxmlformats.org/officeDocument/2006/relationships/tags" Target="../tags/tag268.xml"/><Relationship Id="rId42" Type="http://schemas.openxmlformats.org/officeDocument/2006/relationships/tags" Target="../tags/tag289.xml"/><Relationship Id="rId63" Type="http://schemas.openxmlformats.org/officeDocument/2006/relationships/tags" Target="../tags/tag310.xml"/><Relationship Id="rId84" Type="http://schemas.openxmlformats.org/officeDocument/2006/relationships/tags" Target="../tags/tag331.xml"/><Relationship Id="rId16" Type="http://schemas.openxmlformats.org/officeDocument/2006/relationships/tags" Target="../tags/tag263.xml"/><Relationship Id="rId107" Type="http://schemas.openxmlformats.org/officeDocument/2006/relationships/tags" Target="../tags/tag354.xml"/><Relationship Id="rId11" Type="http://schemas.openxmlformats.org/officeDocument/2006/relationships/tags" Target="../tags/tag258.xml"/><Relationship Id="rId32" Type="http://schemas.openxmlformats.org/officeDocument/2006/relationships/tags" Target="../tags/tag279.xml"/><Relationship Id="rId37" Type="http://schemas.openxmlformats.org/officeDocument/2006/relationships/tags" Target="../tags/tag284.xml"/><Relationship Id="rId53" Type="http://schemas.openxmlformats.org/officeDocument/2006/relationships/tags" Target="../tags/tag300.xml"/><Relationship Id="rId58" Type="http://schemas.openxmlformats.org/officeDocument/2006/relationships/tags" Target="../tags/tag305.xml"/><Relationship Id="rId74" Type="http://schemas.openxmlformats.org/officeDocument/2006/relationships/tags" Target="../tags/tag321.xml"/><Relationship Id="rId79" Type="http://schemas.openxmlformats.org/officeDocument/2006/relationships/tags" Target="../tags/tag326.xml"/><Relationship Id="rId102" Type="http://schemas.openxmlformats.org/officeDocument/2006/relationships/tags" Target="../tags/tag349.xml"/><Relationship Id="rId123" Type="http://schemas.openxmlformats.org/officeDocument/2006/relationships/tags" Target="../tags/tag370.xml"/><Relationship Id="rId128" Type="http://schemas.openxmlformats.org/officeDocument/2006/relationships/tags" Target="../tags/tag375.xml"/><Relationship Id="rId5" Type="http://schemas.openxmlformats.org/officeDocument/2006/relationships/tags" Target="../tags/tag252.xml"/><Relationship Id="rId90" Type="http://schemas.openxmlformats.org/officeDocument/2006/relationships/tags" Target="../tags/tag337.xml"/><Relationship Id="rId95" Type="http://schemas.openxmlformats.org/officeDocument/2006/relationships/tags" Target="../tags/tag342.xml"/><Relationship Id="rId22" Type="http://schemas.openxmlformats.org/officeDocument/2006/relationships/tags" Target="../tags/tag269.xml"/><Relationship Id="rId27" Type="http://schemas.openxmlformats.org/officeDocument/2006/relationships/tags" Target="../tags/tag274.xml"/><Relationship Id="rId43" Type="http://schemas.openxmlformats.org/officeDocument/2006/relationships/tags" Target="../tags/tag290.xml"/><Relationship Id="rId48" Type="http://schemas.openxmlformats.org/officeDocument/2006/relationships/tags" Target="../tags/tag295.xml"/><Relationship Id="rId64" Type="http://schemas.openxmlformats.org/officeDocument/2006/relationships/tags" Target="../tags/tag311.xml"/><Relationship Id="rId69" Type="http://schemas.openxmlformats.org/officeDocument/2006/relationships/tags" Target="../tags/tag316.xml"/><Relationship Id="rId113" Type="http://schemas.openxmlformats.org/officeDocument/2006/relationships/tags" Target="../tags/tag360.xml"/><Relationship Id="rId118" Type="http://schemas.openxmlformats.org/officeDocument/2006/relationships/tags" Target="../tags/tag365.xml"/><Relationship Id="rId134" Type="http://schemas.openxmlformats.org/officeDocument/2006/relationships/image" Target="../media/image63.png"/><Relationship Id="rId80" Type="http://schemas.openxmlformats.org/officeDocument/2006/relationships/tags" Target="../tags/tag327.xml"/><Relationship Id="rId85" Type="http://schemas.openxmlformats.org/officeDocument/2006/relationships/tags" Target="../tags/tag332.xml"/><Relationship Id="rId12" Type="http://schemas.openxmlformats.org/officeDocument/2006/relationships/tags" Target="../tags/tag259.xml"/><Relationship Id="rId17" Type="http://schemas.openxmlformats.org/officeDocument/2006/relationships/tags" Target="../tags/tag264.xml"/><Relationship Id="rId33" Type="http://schemas.openxmlformats.org/officeDocument/2006/relationships/tags" Target="../tags/tag280.xml"/><Relationship Id="rId38" Type="http://schemas.openxmlformats.org/officeDocument/2006/relationships/tags" Target="../tags/tag285.xml"/><Relationship Id="rId59" Type="http://schemas.openxmlformats.org/officeDocument/2006/relationships/tags" Target="../tags/tag306.xml"/><Relationship Id="rId103" Type="http://schemas.openxmlformats.org/officeDocument/2006/relationships/tags" Target="../tags/tag350.xml"/><Relationship Id="rId108" Type="http://schemas.openxmlformats.org/officeDocument/2006/relationships/tags" Target="../tags/tag355.xml"/><Relationship Id="rId124" Type="http://schemas.openxmlformats.org/officeDocument/2006/relationships/tags" Target="../tags/tag371.xml"/><Relationship Id="rId129" Type="http://schemas.openxmlformats.org/officeDocument/2006/relationships/tags" Target="../tags/tag376.xml"/><Relationship Id="rId54" Type="http://schemas.openxmlformats.org/officeDocument/2006/relationships/tags" Target="../tags/tag301.xml"/><Relationship Id="rId70" Type="http://schemas.openxmlformats.org/officeDocument/2006/relationships/tags" Target="../tags/tag317.xml"/><Relationship Id="rId75" Type="http://schemas.openxmlformats.org/officeDocument/2006/relationships/tags" Target="../tags/tag322.xml"/><Relationship Id="rId91" Type="http://schemas.openxmlformats.org/officeDocument/2006/relationships/tags" Target="../tags/tag338.xml"/><Relationship Id="rId96" Type="http://schemas.openxmlformats.org/officeDocument/2006/relationships/tags" Target="../tags/tag343.xml"/><Relationship Id="rId1" Type="http://schemas.openxmlformats.org/officeDocument/2006/relationships/tags" Target="../tags/tag248.xml"/><Relationship Id="rId6" Type="http://schemas.openxmlformats.org/officeDocument/2006/relationships/tags" Target="../tags/tag253.xml"/><Relationship Id="rId23" Type="http://schemas.openxmlformats.org/officeDocument/2006/relationships/tags" Target="../tags/tag270.xml"/><Relationship Id="rId28" Type="http://schemas.openxmlformats.org/officeDocument/2006/relationships/tags" Target="../tags/tag275.xml"/><Relationship Id="rId49" Type="http://schemas.openxmlformats.org/officeDocument/2006/relationships/tags" Target="../tags/tag296.xml"/><Relationship Id="rId114" Type="http://schemas.openxmlformats.org/officeDocument/2006/relationships/tags" Target="../tags/tag361.xml"/><Relationship Id="rId119" Type="http://schemas.openxmlformats.org/officeDocument/2006/relationships/tags" Target="../tags/tag366.xml"/><Relationship Id="rId44" Type="http://schemas.openxmlformats.org/officeDocument/2006/relationships/tags" Target="../tags/tag291.xml"/><Relationship Id="rId60" Type="http://schemas.openxmlformats.org/officeDocument/2006/relationships/tags" Target="../tags/tag307.xml"/><Relationship Id="rId65" Type="http://schemas.openxmlformats.org/officeDocument/2006/relationships/tags" Target="../tags/tag312.xml"/><Relationship Id="rId81" Type="http://schemas.openxmlformats.org/officeDocument/2006/relationships/tags" Target="../tags/tag328.xml"/><Relationship Id="rId86" Type="http://schemas.openxmlformats.org/officeDocument/2006/relationships/tags" Target="../tags/tag333.xml"/><Relationship Id="rId130" Type="http://schemas.openxmlformats.org/officeDocument/2006/relationships/tags" Target="../tags/tag377.xml"/><Relationship Id="rId135" Type="http://schemas.openxmlformats.org/officeDocument/2006/relationships/image" Target="../media/image64.png"/><Relationship Id="rId13" Type="http://schemas.openxmlformats.org/officeDocument/2006/relationships/tags" Target="../tags/tag260.xml"/><Relationship Id="rId18" Type="http://schemas.openxmlformats.org/officeDocument/2006/relationships/tags" Target="../tags/tag265.xml"/><Relationship Id="rId39" Type="http://schemas.openxmlformats.org/officeDocument/2006/relationships/tags" Target="../tags/tag286.xml"/><Relationship Id="rId109" Type="http://schemas.openxmlformats.org/officeDocument/2006/relationships/tags" Target="../tags/tag356.xml"/><Relationship Id="rId34" Type="http://schemas.openxmlformats.org/officeDocument/2006/relationships/tags" Target="../tags/tag281.xml"/><Relationship Id="rId50" Type="http://schemas.openxmlformats.org/officeDocument/2006/relationships/tags" Target="../tags/tag297.xml"/><Relationship Id="rId55" Type="http://schemas.openxmlformats.org/officeDocument/2006/relationships/tags" Target="../tags/tag302.xml"/><Relationship Id="rId76" Type="http://schemas.openxmlformats.org/officeDocument/2006/relationships/tags" Target="../tags/tag323.xml"/><Relationship Id="rId97" Type="http://schemas.openxmlformats.org/officeDocument/2006/relationships/tags" Target="../tags/tag344.xml"/><Relationship Id="rId104" Type="http://schemas.openxmlformats.org/officeDocument/2006/relationships/tags" Target="../tags/tag351.xml"/><Relationship Id="rId120" Type="http://schemas.openxmlformats.org/officeDocument/2006/relationships/tags" Target="../tags/tag367.xml"/><Relationship Id="rId125" Type="http://schemas.openxmlformats.org/officeDocument/2006/relationships/tags" Target="../tags/tag372.xml"/><Relationship Id="rId7" Type="http://schemas.openxmlformats.org/officeDocument/2006/relationships/tags" Target="../tags/tag254.xml"/><Relationship Id="rId71" Type="http://schemas.openxmlformats.org/officeDocument/2006/relationships/tags" Target="../tags/tag318.xml"/><Relationship Id="rId92" Type="http://schemas.openxmlformats.org/officeDocument/2006/relationships/tags" Target="../tags/tag339.xml"/><Relationship Id="rId2" Type="http://schemas.openxmlformats.org/officeDocument/2006/relationships/tags" Target="../tags/tag249.xml"/><Relationship Id="rId29" Type="http://schemas.openxmlformats.org/officeDocument/2006/relationships/tags" Target="../tags/tag276.xml"/><Relationship Id="rId24" Type="http://schemas.openxmlformats.org/officeDocument/2006/relationships/tags" Target="../tags/tag271.xml"/><Relationship Id="rId40" Type="http://schemas.openxmlformats.org/officeDocument/2006/relationships/tags" Target="../tags/tag287.xml"/><Relationship Id="rId45" Type="http://schemas.openxmlformats.org/officeDocument/2006/relationships/tags" Target="../tags/tag292.xml"/><Relationship Id="rId66" Type="http://schemas.openxmlformats.org/officeDocument/2006/relationships/tags" Target="../tags/tag313.xml"/><Relationship Id="rId87" Type="http://schemas.openxmlformats.org/officeDocument/2006/relationships/tags" Target="../tags/tag334.xml"/><Relationship Id="rId110" Type="http://schemas.openxmlformats.org/officeDocument/2006/relationships/tags" Target="../tags/tag357.xml"/><Relationship Id="rId115" Type="http://schemas.openxmlformats.org/officeDocument/2006/relationships/tags" Target="../tags/tag362.xml"/><Relationship Id="rId131" Type="http://schemas.openxmlformats.org/officeDocument/2006/relationships/tags" Target="../tags/tag378.xml"/><Relationship Id="rId61" Type="http://schemas.openxmlformats.org/officeDocument/2006/relationships/tags" Target="../tags/tag308.xml"/><Relationship Id="rId82" Type="http://schemas.openxmlformats.org/officeDocument/2006/relationships/tags" Target="../tags/tag329.xml"/><Relationship Id="rId19" Type="http://schemas.openxmlformats.org/officeDocument/2006/relationships/tags" Target="../tags/tag266.xml"/><Relationship Id="rId14" Type="http://schemas.openxmlformats.org/officeDocument/2006/relationships/tags" Target="../tags/tag261.xml"/><Relationship Id="rId30" Type="http://schemas.openxmlformats.org/officeDocument/2006/relationships/tags" Target="../tags/tag277.xml"/><Relationship Id="rId35" Type="http://schemas.openxmlformats.org/officeDocument/2006/relationships/tags" Target="../tags/tag282.xml"/><Relationship Id="rId56" Type="http://schemas.openxmlformats.org/officeDocument/2006/relationships/tags" Target="../tags/tag303.xml"/><Relationship Id="rId77" Type="http://schemas.openxmlformats.org/officeDocument/2006/relationships/tags" Target="../tags/tag324.xml"/><Relationship Id="rId100" Type="http://schemas.openxmlformats.org/officeDocument/2006/relationships/tags" Target="../tags/tag347.xml"/><Relationship Id="rId105" Type="http://schemas.openxmlformats.org/officeDocument/2006/relationships/tags" Target="../tags/tag352.xml"/><Relationship Id="rId126" Type="http://schemas.openxmlformats.org/officeDocument/2006/relationships/tags" Target="../tags/tag373.xml"/><Relationship Id="rId8" Type="http://schemas.openxmlformats.org/officeDocument/2006/relationships/tags" Target="../tags/tag255.xml"/><Relationship Id="rId51" Type="http://schemas.openxmlformats.org/officeDocument/2006/relationships/tags" Target="../tags/tag298.xml"/><Relationship Id="rId72" Type="http://schemas.openxmlformats.org/officeDocument/2006/relationships/tags" Target="../tags/tag319.xml"/><Relationship Id="rId93" Type="http://schemas.openxmlformats.org/officeDocument/2006/relationships/tags" Target="../tags/tag340.xml"/><Relationship Id="rId98" Type="http://schemas.openxmlformats.org/officeDocument/2006/relationships/tags" Target="../tags/tag345.xml"/><Relationship Id="rId121" Type="http://schemas.openxmlformats.org/officeDocument/2006/relationships/tags" Target="../tags/tag368.xml"/><Relationship Id="rId3" Type="http://schemas.openxmlformats.org/officeDocument/2006/relationships/tags" Target="../tags/tag250.xml"/><Relationship Id="rId25" Type="http://schemas.openxmlformats.org/officeDocument/2006/relationships/tags" Target="../tags/tag272.xml"/><Relationship Id="rId46" Type="http://schemas.openxmlformats.org/officeDocument/2006/relationships/tags" Target="../tags/tag293.xml"/><Relationship Id="rId67" Type="http://schemas.openxmlformats.org/officeDocument/2006/relationships/tags" Target="../tags/tag314.xml"/><Relationship Id="rId116" Type="http://schemas.openxmlformats.org/officeDocument/2006/relationships/tags" Target="../tags/tag363.xml"/><Relationship Id="rId20" Type="http://schemas.openxmlformats.org/officeDocument/2006/relationships/tags" Target="../tags/tag267.xml"/><Relationship Id="rId41" Type="http://schemas.openxmlformats.org/officeDocument/2006/relationships/tags" Target="../tags/tag288.xml"/><Relationship Id="rId62" Type="http://schemas.openxmlformats.org/officeDocument/2006/relationships/tags" Target="../tags/tag309.xml"/><Relationship Id="rId83" Type="http://schemas.openxmlformats.org/officeDocument/2006/relationships/tags" Target="../tags/tag330.xml"/><Relationship Id="rId88" Type="http://schemas.openxmlformats.org/officeDocument/2006/relationships/tags" Target="../tags/tag335.xml"/><Relationship Id="rId111" Type="http://schemas.openxmlformats.org/officeDocument/2006/relationships/tags" Target="../tags/tag358.xml"/><Relationship Id="rId132" Type="http://schemas.openxmlformats.org/officeDocument/2006/relationships/tags" Target="../tags/tag379.xml"/><Relationship Id="rId15" Type="http://schemas.openxmlformats.org/officeDocument/2006/relationships/tags" Target="../tags/tag262.xml"/><Relationship Id="rId36" Type="http://schemas.openxmlformats.org/officeDocument/2006/relationships/tags" Target="../tags/tag283.xml"/><Relationship Id="rId57" Type="http://schemas.openxmlformats.org/officeDocument/2006/relationships/tags" Target="../tags/tag304.xml"/><Relationship Id="rId106" Type="http://schemas.openxmlformats.org/officeDocument/2006/relationships/tags" Target="../tags/tag353.xml"/><Relationship Id="rId127" Type="http://schemas.openxmlformats.org/officeDocument/2006/relationships/tags" Target="../tags/tag374.xml"/><Relationship Id="rId10" Type="http://schemas.openxmlformats.org/officeDocument/2006/relationships/tags" Target="../tags/tag257.xml"/><Relationship Id="rId31" Type="http://schemas.openxmlformats.org/officeDocument/2006/relationships/tags" Target="../tags/tag278.xml"/><Relationship Id="rId52" Type="http://schemas.openxmlformats.org/officeDocument/2006/relationships/tags" Target="../tags/tag299.xml"/><Relationship Id="rId73" Type="http://schemas.openxmlformats.org/officeDocument/2006/relationships/tags" Target="../tags/tag320.xml"/><Relationship Id="rId78" Type="http://schemas.openxmlformats.org/officeDocument/2006/relationships/tags" Target="../tags/tag325.xml"/><Relationship Id="rId94" Type="http://schemas.openxmlformats.org/officeDocument/2006/relationships/tags" Target="../tags/tag341.xml"/><Relationship Id="rId99" Type="http://schemas.openxmlformats.org/officeDocument/2006/relationships/tags" Target="../tags/tag346.xml"/><Relationship Id="rId101" Type="http://schemas.openxmlformats.org/officeDocument/2006/relationships/tags" Target="../tags/tag348.xml"/><Relationship Id="rId122" Type="http://schemas.openxmlformats.org/officeDocument/2006/relationships/tags" Target="../tags/tag369.xml"/><Relationship Id="rId4" Type="http://schemas.openxmlformats.org/officeDocument/2006/relationships/tags" Target="../tags/tag251.xml"/><Relationship Id="rId9" Type="http://schemas.openxmlformats.org/officeDocument/2006/relationships/tags" Target="../tags/tag256.xml"/><Relationship Id="rId26" Type="http://schemas.openxmlformats.org/officeDocument/2006/relationships/tags" Target="../tags/tag273.xml"/><Relationship Id="rId47" Type="http://schemas.openxmlformats.org/officeDocument/2006/relationships/tags" Target="../tags/tag294.xml"/><Relationship Id="rId68" Type="http://schemas.openxmlformats.org/officeDocument/2006/relationships/tags" Target="../tags/tag315.xml"/><Relationship Id="rId89" Type="http://schemas.openxmlformats.org/officeDocument/2006/relationships/tags" Target="../tags/tag336.xml"/><Relationship Id="rId112" Type="http://schemas.openxmlformats.org/officeDocument/2006/relationships/tags" Target="../tags/tag359.xml"/><Relationship Id="rId133"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6" Type="http://schemas.openxmlformats.org/officeDocument/2006/relationships/tags" Target="../tags/tag405.xml"/><Relationship Id="rId21" Type="http://schemas.openxmlformats.org/officeDocument/2006/relationships/tags" Target="../tags/tag400.xml"/><Relationship Id="rId42" Type="http://schemas.openxmlformats.org/officeDocument/2006/relationships/tags" Target="../tags/tag421.xml"/><Relationship Id="rId47" Type="http://schemas.openxmlformats.org/officeDocument/2006/relationships/tags" Target="../tags/tag426.xml"/><Relationship Id="rId63" Type="http://schemas.openxmlformats.org/officeDocument/2006/relationships/tags" Target="../tags/tag442.xml"/><Relationship Id="rId68" Type="http://schemas.openxmlformats.org/officeDocument/2006/relationships/tags" Target="../tags/tag447.xml"/><Relationship Id="rId7" Type="http://schemas.openxmlformats.org/officeDocument/2006/relationships/tags" Target="../tags/tag386.xml"/><Relationship Id="rId71" Type="http://schemas.openxmlformats.org/officeDocument/2006/relationships/image" Target="../media/image65.png"/><Relationship Id="rId2" Type="http://schemas.openxmlformats.org/officeDocument/2006/relationships/tags" Target="../tags/tag381.xml"/><Relationship Id="rId16" Type="http://schemas.openxmlformats.org/officeDocument/2006/relationships/tags" Target="../tags/tag395.xml"/><Relationship Id="rId29" Type="http://schemas.openxmlformats.org/officeDocument/2006/relationships/tags" Target="../tags/tag408.xml"/><Relationship Id="rId11" Type="http://schemas.openxmlformats.org/officeDocument/2006/relationships/tags" Target="../tags/tag390.xml"/><Relationship Id="rId24" Type="http://schemas.openxmlformats.org/officeDocument/2006/relationships/tags" Target="../tags/tag403.xml"/><Relationship Id="rId32" Type="http://schemas.openxmlformats.org/officeDocument/2006/relationships/tags" Target="../tags/tag411.xml"/><Relationship Id="rId37" Type="http://schemas.openxmlformats.org/officeDocument/2006/relationships/tags" Target="../tags/tag416.xml"/><Relationship Id="rId40" Type="http://schemas.openxmlformats.org/officeDocument/2006/relationships/tags" Target="../tags/tag419.xml"/><Relationship Id="rId45" Type="http://schemas.openxmlformats.org/officeDocument/2006/relationships/tags" Target="../tags/tag424.xml"/><Relationship Id="rId53" Type="http://schemas.openxmlformats.org/officeDocument/2006/relationships/tags" Target="../tags/tag432.xml"/><Relationship Id="rId58" Type="http://schemas.openxmlformats.org/officeDocument/2006/relationships/tags" Target="../tags/tag437.xml"/><Relationship Id="rId66" Type="http://schemas.openxmlformats.org/officeDocument/2006/relationships/tags" Target="../tags/tag445.xml"/><Relationship Id="rId5" Type="http://schemas.openxmlformats.org/officeDocument/2006/relationships/tags" Target="../tags/tag384.xml"/><Relationship Id="rId61" Type="http://schemas.openxmlformats.org/officeDocument/2006/relationships/tags" Target="../tags/tag440.xml"/><Relationship Id="rId19" Type="http://schemas.openxmlformats.org/officeDocument/2006/relationships/tags" Target="../tags/tag398.xml"/><Relationship Id="rId14" Type="http://schemas.openxmlformats.org/officeDocument/2006/relationships/tags" Target="../tags/tag393.xml"/><Relationship Id="rId22" Type="http://schemas.openxmlformats.org/officeDocument/2006/relationships/tags" Target="../tags/tag401.xml"/><Relationship Id="rId27" Type="http://schemas.openxmlformats.org/officeDocument/2006/relationships/tags" Target="../tags/tag406.xml"/><Relationship Id="rId30" Type="http://schemas.openxmlformats.org/officeDocument/2006/relationships/tags" Target="../tags/tag409.xml"/><Relationship Id="rId35" Type="http://schemas.openxmlformats.org/officeDocument/2006/relationships/tags" Target="../tags/tag414.xml"/><Relationship Id="rId43" Type="http://schemas.openxmlformats.org/officeDocument/2006/relationships/tags" Target="../tags/tag422.xml"/><Relationship Id="rId48" Type="http://schemas.openxmlformats.org/officeDocument/2006/relationships/tags" Target="../tags/tag427.xml"/><Relationship Id="rId56" Type="http://schemas.openxmlformats.org/officeDocument/2006/relationships/tags" Target="../tags/tag435.xml"/><Relationship Id="rId64" Type="http://schemas.openxmlformats.org/officeDocument/2006/relationships/tags" Target="../tags/tag443.xml"/><Relationship Id="rId69" Type="http://schemas.openxmlformats.org/officeDocument/2006/relationships/tags" Target="../tags/tag448.xml"/><Relationship Id="rId8" Type="http://schemas.openxmlformats.org/officeDocument/2006/relationships/tags" Target="../tags/tag387.xml"/><Relationship Id="rId51" Type="http://schemas.openxmlformats.org/officeDocument/2006/relationships/tags" Target="../tags/tag430.xml"/><Relationship Id="rId3" Type="http://schemas.openxmlformats.org/officeDocument/2006/relationships/tags" Target="../tags/tag382.xml"/><Relationship Id="rId12" Type="http://schemas.openxmlformats.org/officeDocument/2006/relationships/tags" Target="../tags/tag391.xml"/><Relationship Id="rId17" Type="http://schemas.openxmlformats.org/officeDocument/2006/relationships/tags" Target="../tags/tag396.xml"/><Relationship Id="rId25" Type="http://schemas.openxmlformats.org/officeDocument/2006/relationships/tags" Target="../tags/tag404.xml"/><Relationship Id="rId33" Type="http://schemas.openxmlformats.org/officeDocument/2006/relationships/tags" Target="../tags/tag412.xml"/><Relationship Id="rId38" Type="http://schemas.openxmlformats.org/officeDocument/2006/relationships/tags" Target="../tags/tag417.xml"/><Relationship Id="rId46" Type="http://schemas.openxmlformats.org/officeDocument/2006/relationships/tags" Target="../tags/tag425.xml"/><Relationship Id="rId59" Type="http://schemas.openxmlformats.org/officeDocument/2006/relationships/tags" Target="../tags/tag438.xml"/><Relationship Id="rId67" Type="http://schemas.openxmlformats.org/officeDocument/2006/relationships/tags" Target="../tags/tag446.xml"/><Relationship Id="rId20" Type="http://schemas.openxmlformats.org/officeDocument/2006/relationships/tags" Target="../tags/tag399.xml"/><Relationship Id="rId41" Type="http://schemas.openxmlformats.org/officeDocument/2006/relationships/tags" Target="../tags/tag420.xml"/><Relationship Id="rId54" Type="http://schemas.openxmlformats.org/officeDocument/2006/relationships/tags" Target="../tags/tag433.xml"/><Relationship Id="rId62" Type="http://schemas.openxmlformats.org/officeDocument/2006/relationships/tags" Target="../tags/tag441.xml"/><Relationship Id="rId70" Type="http://schemas.openxmlformats.org/officeDocument/2006/relationships/slideLayout" Target="../slideLayouts/slideLayout2.xml"/><Relationship Id="rId1" Type="http://schemas.openxmlformats.org/officeDocument/2006/relationships/tags" Target="../tags/tag380.xml"/><Relationship Id="rId6" Type="http://schemas.openxmlformats.org/officeDocument/2006/relationships/tags" Target="../tags/tag385.xml"/><Relationship Id="rId15" Type="http://schemas.openxmlformats.org/officeDocument/2006/relationships/tags" Target="../tags/tag394.xml"/><Relationship Id="rId23" Type="http://schemas.openxmlformats.org/officeDocument/2006/relationships/tags" Target="../tags/tag402.xml"/><Relationship Id="rId28" Type="http://schemas.openxmlformats.org/officeDocument/2006/relationships/tags" Target="../tags/tag407.xml"/><Relationship Id="rId36" Type="http://schemas.openxmlformats.org/officeDocument/2006/relationships/tags" Target="../tags/tag415.xml"/><Relationship Id="rId49" Type="http://schemas.openxmlformats.org/officeDocument/2006/relationships/tags" Target="../tags/tag428.xml"/><Relationship Id="rId57" Type="http://schemas.openxmlformats.org/officeDocument/2006/relationships/tags" Target="../tags/tag436.xml"/><Relationship Id="rId10" Type="http://schemas.openxmlformats.org/officeDocument/2006/relationships/tags" Target="../tags/tag389.xml"/><Relationship Id="rId31" Type="http://schemas.openxmlformats.org/officeDocument/2006/relationships/tags" Target="../tags/tag410.xml"/><Relationship Id="rId44" Type="http://schemas.openxmlformats.org/officeDocument/2006/relationships/tags" Target="../tags/tag423.xml"/><Relationship Id="rId52" Type="http://schemas.openxmlformats.org/officeDocument/2006/relationships/tags" Target="../tags/tag431.xml"/><Relationship Id="rId60" Type="http://schemas.openxmlformats.org/officeDocument/2006/relationships/tags" Target="../tags/tag439.xml"/><Relationship Id="rId65" Type="http://schemas.openxmlformats.org/officeDocument/2006/relationships/tags" Target="../tags/tag444.xml"/><Relationship Id="rId4" Type="http://schemas.openxmlformats.org/officeDocument/2006/relationships/tags" Target="../tags/tag383.xml"/><Relationship Id="rId9" Type="http://schemas.openxmlformats.org/officeDocument/2006/relationships/tags" Target="../tags/tag388.xml"/><Relationship Id="rId13" Type="http://schemas.openxmlformats.org/officeDocument/2006/relationships/tags" Target="../tags/tag392.xml"/><Relationship Id="rId18" Type="http://schemas.openxmlformats.org/officeDocument/2006/relationships/tags" Target="../tags/tag397.xml"/><Relationship Id="rId39" Type="http://schemas.openxmlformats.org/officeDocument/2006/relationships/tags" Target="../tags/tag418.xml"/><Relationship Id="rId34" Type="http://schemas.openxmlformats.org/officeDocument/2006/relationships/tags" Target="../tags/tag413.xml"/><Relationship Id="rId50" Type="http://schemas.openxmlformats.org/officeDocument/2006/relationships/tags" Target="../tags/tag429.xml"/><Relationship Id="rId55" Type="http://schemas.openxmlformats.org/officeDocument/2006/relationships/tags" Target="../tags/tag434.xml"/></Relationships>
</file>

<file path=ppt/slides/_rels/slide35.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tags" Target="../tags/tag451.xml"/><Relationship Id="rId7" Type="http://schemas.openxmlformats.org/officeDocument/2006/relationships/image" Target="../media/image66.png"/><Relationship Id="rId2" Type="http://schemas.openxmlformats.org/officeDocument/2006/relationships/tags" Target="../tags/tag450.xml"/><Relationship Id="rId1" Type="http://schemas.openxmlformats.org/officeDocument/2006/relationships/tags" Target="../tags/tag449.xml"/><Relationship Id="rId6" Type="http://schemas.openxmlformats.org/officeDocument/2006/relationships/slideLayout" Target="../slideLayouts/slideLayout2.xml"/><Relationship Id="rId5" Type="http://schemas.openxmlformats.org/officeDocument/2006/relationships/tags" Target="../tags/tag453.xml"/><Relationship Id="rId4" Type="http://schemas.openxmlformats.org/officeDocument/2006/relationships/tags" Target="../tags/tag452.xml"/></Relationships>
</file>

<file path=ppt/slides/_rels/slide36.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tags" Target="../tags/tag456.xml"/><Relationship Id="rId7" Type="http://schemas.openxmlformats.org/officeDocument/2006/relationships/image" Target="../media/image68.png"/><Relationship Id="rId2" Type="http://schemas.openxmlformats.org/officeDocument/2006/relationships/tags" Target="../tags/tag455.xml"/><Relationship Id="rId1" Type="http://schemas.openxmlformats.org/officeDocument/2006/relationships/tags" Target="../tags/tag454.xml"/><Relationship Id="rId6" Type="http://schemas.openxmlformats.org/officeDocument/2006/relationships/slideLayout" Target="../slideLayouts/slideLayout2.xml"/><Relationship Id="rId5" Type="http://schemas.openxmlformats.org/officeDocument/2006/relationships/tags" Target="../tags/tag458.xml"/><Relationship Id="rId4" Type="http://schemas.openxmlformats.org/officeDocument/2006/relationships/tags" Target="../tags/tag457.xml"/></Relationships>
</file>

<file path=ppt/slides/_rels/slide37.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tags" Target="../tags/tag461.xml"/><Relationship Id="rId7" Type="http://schemas.openxmlformats.org/officeDocument/2006/relationships/image" Target="../media/image70.png"/><Relationship Id="rId2" Type="http://schemas.openxmlformats.org/officeDocument/2006/relationships/tags" Target="../tags/tag460.xml"/><Relationship Id="rId1" Type="http://schemas.openxmlformats.org/officeDocument/2006/relationships/tags" Target="../tags/tag459.xml"/><Relationship Id="rId6" Type="http://schemas.openxmlformats.org/officeDocument/2006/relationships/slideLayout" Target="../slideLayouts/slideLayout2.xml"/><Relationship Id="rId5" Type="http://schemas.openxmlformats.org/officeDocument/2006/relationships/tags" Target="../tags/tag463.xml"/><Relationship Id="rId4" Type="http://schemas.openxmlformats.org/officeDocument/2006/relationships/tags" Target="../tags/tag462.xml"/></Relationships>
</file>

<file path=ppt/slides/_rels/slide38.xml.rels><?xml version="1.0" encoding="UTF-8" standalone="yes"?>
<Relationships xmlns="http://schemas.openxmlformats.org/package/2006/relationships"><Relationship Id="rId26" Type="http://schemas.openxmlformats.org/officeDocument/2006/relationships/tags" Target="../tags/tag489.xml"/><Relationship Id="rId21" Type="http://schemas.openxmlformats.org/officeDocument/2006/relationships/tags" Target="../tags/tag484.xml"/><Relationship Id="rId42" Type="http://schemas.openxmlformats.org/officeDocument/2006/relationships/tags" Target="../tags/tag505.xml"/><Relationship Id="rId47" Type="http://schemas.openxmlformats.org/officeDocument/2006/relationships/tags" Target="../tags/tag510.xml"/><Relationship Id="rId63" Type="http://schemas.openxmlformats.org/officeDocument/2006/relationships/tags" Target="../tags/tag526.xml"/><Relationship Id="rId68" Type="http://schemas.openxmlformats.org/officeDocument/2006/relationships/tags" Target="../tags/tag531.xml"/><Relationship Id="rId84" Type="http://schemas.openxmlformats.org/officeDocument/2006/relationships/tags" Target="../tags/tag547.xml"/><Relationship Id="rId89" Type="http://schemas.openxmlformats.org/officeDocument/2006/relationships/tags" Target="../tags/tag552.xml"/><Relationship Id="rId16" Type="http://schemas.openxmlformats.org/officeDocument/2006/relationships/tags" Target="../tags/tag479.xml"/><Relationship Id="rId107" Type="http://schemas.openxmlformats.org/officeDocument/2006/relationships/image" Target="../media/image72.png"/><Relationship Id="rId11" Type="http://schemas.openxmlformats.org/officeDocument/2006/relationships/tags" Target="../tags/tag474.xml"/><Relationship Id="rId32" Type="http://schemas.openxmlformats.org/officeDocument/2006/relationships/tags" Target="../tags/tag495.xml"/><Relationship Id="rId37" Type="http://schemas.openxmlformats.org/officeDocument/2006/relationships/tags" Target="../tags/tag500.xml"/><Relationship Id="rId53" Type="http://schemas.openxmlformats.org/officeDocument/2006/relationships/tags" Target="../tags/tag516.xml"/><Relationship Id="rId58" Type="http://schemas.openxmlformats.org/officeDocument/2006/relationships/tags" Target="../tags/tag521.xml"/><Relationship Id="rId74" Type="http://schemas.openxmlformats.org/officeDocument/2006/relationships/tags" Target="../tags/tag537.xml"/><Relationship Id="rId79" Type="http://schemas.openxmlformats.org/officeDocument/2006/relationships/tags" Target="../tags/tag542.xml"/><Relationship Id="rId102" Type="http://schemas.openxmlformats.org/officeDocument/2006/relationships/tags" Target="../tags/tag565.xml"/><Relationship Id="rId5" Type="http://schemas.openxmlformats.org/officeDocument/2006/relationships/tags" Target="../tags/tag468.xml"/><Relationship Id="rId90" Type="http://schemas.openxmlformats.org/officeDocument/2006/relationships/tags" Target="../tags/tag553.xml"/><Relationship Id="rId95" Type="http://schemas.openxmlformats.org/officeDocument/2006/relationships/tags" Target="../tags/tag558.xml"/><Relationship Id="rId22" Type="http://schemas.openxmlformats.org/officeDocument/2006/relationships/tags" Target="../tags/tag485.xml"/><Relationship Id="rId27" Type="http://schemas.openxmlformats.org/officeDocument/2006/relationships/tags" Target="../tags/tag490.xml"/><Relationship Id="rId43" Type="http://schemas.openxmlformats.org/officeDocument/2006/relationships/tags" Target="../tags/tag506.xml"/><Relationship Id="rId48" Type="http://schemas.openxmlformats.org/officeDocument/2006/relationships/tags" Target="../tags/tag511.xml"/><Relationship Id="rId64" Type="http://schemas.openxmlformats.org/officeDocument/2006/relationships/tags" Target="../tags/tag527.xml"/><Relationship Id="rId69" Type="http://schemas.openxmlformats.org/officeDocument/2006/relationships/tags" Target="../tags/tag532.xml"/><Relationship Id="rId80" Type="http://schemas.openxmlformats.org/officeDocument/2006/relationships/tags" Target="../tags/tag543.xml"/><Relationship Id="rId85" Type="http://schemas.openxmlformats.org/officeDocument/2006/relationships/tags" Target="../tags/tag548.xml"/><Relationship Id="rId12" Type="http://schemas.openxmlformats.org/officeDocument/2006/relationships/tags" Target="../tags/tag475.xml"/><Relationship Id="rId17" Type="http://schemas.openxmlformats.org/officeDocument/2006/relationships/tags" Target="../tags/tag480.xml"/><Relationship Id="rId33" Type="http://schemas.openxmlformats.org/officeDocument/2006/relationships/tags" Target="../tags/tag496.xml"/><Relationship Id="rId38" Type="http://schemas.openxmlformats.org/officeDocument/2006/relationships/tags" Target="../tags/tag501.xml"/><Relationship Id="rId59" Type="http://schemas.openxmlformats.org/officeDocument/2006/relationships/tags" Target="../tags/tag522.xml"/><Relationship Id="rId103" Type="http://schemas.openxmlformats.org/officeDocument/2006/relationships/tags" Target="../tags/tag566.xml"/><Relationship Id="rId20" Type="http://schemas.openxmlformats.org/officeDocument/2006/relationships/tags" Target="../tags/tag483.xml"/><Relationship Id="rId41" Type="http://schemas.openxmlformats.org/officeDocument/2006/relationships/tags" Target="../tags/tag504.xml"/><Relationship Id="rId54" Type="http://schemas.openxmlformats.org/officeDocument/2006/relationships/tags" Target="../tags/tag517.xml"/><Relationship Id="rId62" Type="http://schemas.openxmlformats.org/officeDocument/2006/relationships/tags" Target="../tags/tag525.xml"/><Relationship Id="rId70" Type="http://schemas.openxmlformats.org/officeDocument/2006/relationships/tags" Target="../tags/tag533.xml"/><Relationship Id="rId75" Type="http://schemas.openxmlformats.org/officeDocument/2006/relationships/tags" Target="../tags/tag538.xml"/><Relationship Id="rId83" Type="http://schemas.openxmlformats.org/officeDocument/2006/relationships/tags" Target="../tags/tag546.xml"/><Relationship Id="rId88" Type="http://schemas.openxmlformats.org/officeDocument/2006/relationships/tags" Target="../tags/tag551.xml"/><Relationship Id="rId91" Type="http://schemas.openxmlformats.org/officeDocument/2006/relationships/tags" Target="../tags/tag554.xml"/><Relationship Id="rId96" Type="http://schemas.openxmlformats.org/officeDocument/2006/relationships/tags" Target="../tags/tag559.xml"/><Relationship Id="rId1" Type="http://schemas.openxmlformats.org/officeDocument/2006/relationships/tags" Target="../tags/tag464.xml"/><Relationship Id="rId6" Type="http://schemas.openxmlformats.org/officeDocument/2006/relationships/tags" Target="../tags/tag469.xml"/><Relationship Id="rId15" Type="http://schemas.openxmlformats.org/officeDocument/2006/relationships/tags" Target="../tags/tag478.xml"/><Relationship Id="rId23" Type="http://schemas.openxmlformats.org/officeDocument/2006/relationships/tags" Target="../tags/tag486.xml"/><Relationship Id="rId28" Type="http://schemas.openxmlformats.org/officeDocument/2006/relationships/tags" Target="../tags/tag491.xml"/><Relationship Id="rId36" Type="http://schemas.openxmlformats.org/officeDocument/2006/relationships/tags" Target="../tags/tag499.xml"/><Relationship Id="rId49" Type="http://schemas.openxmlformats.org/officeDocument/2006/relationships/tags" Target="../tags/tag512.xml"/><Relationship Id="rId57" Type="http://schemas.openxmlformats.org/officeDocument/2006/relationships/tags" Target="../tags/tag520.xml"/><Relationship Id="rId106" Type="http://schemas.openxmlformats.org/officeDocument/2006/relationships/slideLayout" Target="../slideLayouts/slideLayout2.xml"/><Relationship Id="rId10" Type="http://schemas.openxmlformats.org/officeDocument/2006/relationships/tags" Target="../tags/tag473.xml"/><Relationship Id="rId31" Type="http://schemas.openxmlformats.org/officeDocument/2006/relationships/tags" Target="../tags/tag494.xml"/><Relationship Id="rId44" Type="http://schemas.openxmlformats.org/officeDocument/2006/relationships/tags" Target="../tags/tag507.xml"/><Relationship Id="rId52" Type="http://schemas.openxmlformats.org/officeDocument/2006/relationships/tags" Target="../tags/tag515.xml"/><Relationship Id="rId60" Type="http://schemas.openxmlformats.org/officeDocument/2006/relationships/tags" Target="../tags/tag523.xml"/><Relationship Id="rId65" Type="http://schemas.openxmlformats.org/officeDocument/2006/relationships/tags" Target="../tags/tag528.xml"/><Relationship Id="rId73" Type="http://schemas.openxmlformats.org/officeDocument/2006/relationships/tags" Target="../tags/tag536.xml"/><Relationship Id="rId78" Type="http://schemas.openxmlformats.org/officeDocument/2006/relationships/tags" Target="../tags/tag541.xml"/><Relationship Id="rId81" Type="http://schemas.openxmlformats.org/officeDocument/2006/relationships/tags" Target="../tags/tag544.xml"/><Relationship Id="rId86" Type="http://schemas.openxmlformats.org/officeDocument/2006/relationships/tags" Target="../tags/tag549.xml"/><Relationship Id="rId94" Type="http://schemas.openxmlformats.org/officeDocument/2006/relationships/tags" Target="../tags/tag557.xml"/><Relationship Id="rId99" Type="http://schemas.openxmlformats.org/officeDocument/2006/relationships/tags" Target="../tags/tag562.xml"/><Relationship Id="rId101" Type="http://schemas.openxmlformats.org/officeDocument/2006/relationships/tags" Target="../tags/tag564.xml"/><Relationship Id="rId4" Type="http://schemas.openxmlformats.org/officeDocument/2006/relationships/tags" Target="../tags/tag467.xml"/><Relationship Id="rId9" Type="http://schemas.openxmlformats.org/officeDocument/2006/relationships/tags" Target="../tags/tag472.xml"/><Relationship Id="rId13" Type="http://schemas.openxmlformats.org/officeDocument/2006/relationships/tags" Target="../tags/tag476.xml"/><Relationship Id="rId18" Type="http://schemas.openxmlformats.org/officeDocument/2006/relationships/tags" Target="../tags/tag481.xml"/><Relationship Id="rId39" Type="http://schemas.openxmlformats.org/officeDocument/2006/relationships/tags" Target="../tags/tag502.xml"/><Relationship Id="rId34" Type="http://schemas.openxmlformats.org/officeDocument/2006/relationships/tags" Target="../tags/tag497.xml"/><Relationship Id="rId50" Type="http://schemas.openxmlformats.org/officeDocument/2006/relationships/tags" Target="../tags/tag513.xml"/><Relationship Id="rId55" Type="http://schemas.openxmlformats.org/officeDocument/2006/relationships/tags" Target="../tags/tag518.xml"/><Relationship Id="rId76" Type="http://schemas.openxmlformats.org/officeDocument/2006/relationships/tags" Target="../tags/tag539.xml"/><Relationship Id="rId97" Type="http://schemas.openxmlformats.org/officeDocument/2006/relationships/tags" Target="../tags/tag560.xml"/><Relationship Id="rId104" Type="http://schemas.openxmlformats.org/officeDocument/2006/relationships/tags" Target="../tags/tag567.xml"/><Relationship Id="rId7" Type="http://schemas.openxmlformats.org/officeDocument/2006/relationships/tags" Target="../tags/tag470.xml"/><Relationship Id="rId71" Type="http://schemas.openxmlformats.org/officeDocument/2006/relationships/tags" Target="../tags/tag534.xml"/><Relationship Id="rId92" Type="http://schemas.openxmlformats.org/officeDocument/2006/relationships/tags" Target="../tags/tag555.xml"/><Relationship Id="rId2" Type="http://schemas.openxmlformats.org/officeDocument/2006/relationships/tags" Target="../tags/tag465.xml"/><Relationship Id="rId29" Type="http://schemas.openxmlformats.org/officeDocument/2006/relationships/tags" Target="../tags/tag492.xml"/><Relationship Id="rId24" Type="http://schemas.openxmlformats.org/officeDocument/2006/relationships/tags" Target="../tags/tag487.xml"/><Relationship Id="rId40" Type="http://schemas.openxmlformats.org/officeDocument/2006/relationships/tags" Target="../tags/tag503.xml"/><Relationship Id="rId45" Type="http://schemas.openxmlformats.org/officeDocument/2006/relationships/tags" Target="../tags/tag508.xml"/><Relationship Id="rId66" Type="http://schemas.openxmlformats.org/officeDocument/2006/relationships/tags" Target="../tags/tag529.xml"/><Relationship Id="rId87" Type="http://schemas.openxmlformats.org/officeDocument/2006/relationships/tags" Target="../tags/tag550.xml"/><Relationship Id="rId61" Type="http://schemas.openxmlformats.org/officeDocument/2006/relationships/tags" Target="../tags/tag524.xml"/><Relationship Id="rId82" Type="http://schemas.openxmlformats.org/officeDocument/2006/relationships/tags" Target="../tags/tag545.xml"/><Relationship Id="rId19" Type="http://schemas.openxmlformats.org/officeDocument/2006/relationships/tags" Target="../tags/tag482.xml"/><Relationship Id="rId14" Type="http://schemas.openxmlformats.org/officeDocument/2006/relationships/tags" Target="../tags/tag477.xml"/><Relationship Id="rId30" Type="http://schemas.openxmlformats.org/officeDocument/2006/relationships/tags" Target="../tags/tag493.xml"/><Relationship Id="rId35" Type="http://schemas.openxmlformats.org/officeDocument/2006/relationships/tags" Target="../tags/tag498.xml"/><Relationship Id="rId56" Type="http://schemas.openxmlformats.org/officeDocument/2006/relationships/tags" Target="../tags/tag519.xml"/><Relationship Id="rId77" Type="http://schemas.openxmlformats.org/officeDocument/2006/relationships/tags" Target="../tags/tag540.xml"/><Relationship Id="rId100" Type="http://schemas.openxmlformats.org/officeDocument/2006/relationships/tags" Target="../tags/tag563.xml"/><Relationship Id="rId105" Type="http://schemas.openxmlformats.org/officeDocument/2006/relationships/tags" Target="../tags/tag568.xml"/><Relationship Id="rId8" Type="http://schemas.openxmlformats.org/officeDocument/2006/relationships/tags" Target="../tags/tag471.xml"/><Relationship Id="rId51" Type="http://schemas.openxmlformats.org/officeDocument/2006/relationships/tags" Target="../tags/tag514.xml"/><Relationship Id="rId72" Type="http://schemas.openxmlformats.org/officeDocument/2006/relationships/tags" Target="../tags/tag535.xml"/><Relationship Id="rId93" Type="http://schemas.openxmlformats.org/officeDocument/2006/relationships/tags" Target="../tags/tag556.xml"/><Relationship Id="rId98" Type="http://schemas.openxmlformats.org/officeDocument/2006/relationships/tags" Target="../tags/tag561.xml"/><Relationship Id="rId3" Type="http://schemas.openxmlformats.org/officeDocument/2006/relationships/tags" Target="../tags/tag466.xml"/><Relationship Id="rId25" Type="http://schemas.openxmlformats.org/officeDocument/2006/relationships/tags" Target="../tags/tag488.xml"/><Relationship Id="rId46" Type="http://schemas.openxmlformats.org/officeDocument/2006/relationships/tags" Target="../tags/tag509.xml"/><Relationship Id="rId67" Type="http://schemas.openxmlformats.org/officeDocument/2006/relationships/tags" Target="../tags/tag530.xml"/></Relationships>
</file>

<file path=ppt/slides/_rels/slide39.xml.rels><?xml version="1.0" encoding="UTF-8" standalone="yes"?>
<Relationships xmlns="http://schemas.openxmlformats.org/package/2006/relationships"><Relationship Id="rId26" Type="http://schemas.openxmlformats.org/officeDocument/2006/relationships/tags" Target="../tags/tag594.xml"/><Relationship Id="rId21" Type="http://schemas.openxmlformats.org/officeDocument/2006/relationships/tags" Target="../tags/tag589.xml"/><Relationship Id="rId42" Type="http://schemas.openxmlformats.org/officeDocument/2006/relationships/tags" Target="../tags/tag610.xml"/><Relationship Id="rId47" Type="http://schemas.openxmlformats.org/officeDocument/2006/relationships/tags" Target="../tags/tag615.xml"/><Relationship Id="rId63" Type="http://schemas.openxmlformats.org/officeDocument/2006/relationships/tags" Target="../tags/tag631.xml"/><Relationship Id="rId68" Type="http://schemas.openxmlformats.org/officeDocument/2006/relationships/tags" Target="../tags/tag636.xml"/><Relationship Id="rId84" Type="http://schemas.openxmlformats.org/officeDocument/2006/relationships/tags" Target="../tags/tag652.xml"/><Relationship Id="rId89" Type="http://schemas.openxmlformats.org/officeDocument/2006/relationships/tags" Target="../tags/tag657.xml"/><Relationship Id="rId16" Type="http://schemas.openxmlformats.org/officeDocument/2006/relationships/tags" Target="../tags/tag584.xml"/><Relationship Id="rId11" Type="http://schemas.openxmlformats.org/officeDocument/2006/relationships/tags" Target="../tags/tag579.xml"/><Relationship Id="rId32" Type="http://schemas.openxmlformats.org/officeDocument/2006/relationships/tags" Target="../tags/tag600.xml"/><Relationship Id="rId37" Type="http://schemas.openxmlformats.org/officeDocument/2006/relationships/tags" Target="../tags/tag605.xml"/><Relationship Id="rId53" Type="http://schemas.openxmlformats.org/officeDocument/2006/relationships/tags" Target="../tags/tag621.xml"/><Relationship Id="rId58" Type="http://schemas.openxmlformats.org/officeDocument/2006/relationships/tags" Target="../tags/tag626.xml"/><Relationship Id="rId74" Type="http://schemas.openxmlformats.org/officeDocument/2006/relationships/tags" Target="../tags/tag642.xml"/><Relationship Id="rId79" Type="http://schemas.openxmlformats.org/officeDocument/2006/relationships/tags" Target="../tags/tag647.xml"/><Relationship Id="rId5" Type="http://schemas.openxmlformats.org/officeDocument/2006/relationships/tags" Target="../tags/tag573.xml"/><Relationship Id="rId90" Type="http://schemas.openxmlformats.org/officeDocument/2006/relationships/slideLayout" Target="../slideLayouts/slideLayout2.xml"/><Relationship Id="rId14" Type="http://schemas.openxmlformats.org/officeDocument/2006/relationships/tags" Target="../tags/tag582.xml"/><Relationship Id="rId22" Type="http://schemas.openxmlformats.org/officeDocument/2006/relationships/tags" Target="../tags/tag590.xml"/><Relationship Id="rId27" Type="http://schemas.openxmlformats.org/officeDocument/2006/relationships/tags" Target="../tags/tag595.xml"/><Relationship Id="rId30" Type="http://schemas.openxmlformats.org/officeDocument/2006/relationships/tags" Target="../tags/tag598.xml"/><Relationship Id="rId35" Type="http://schemas.openxmlformats.org/officeDocument/2006/relationships/tags" Target="../tags/tag603.xml"/><Relationship Id="rId43" Type="http://schemas.openxmlformats.org/officeDocument/2006/relationships/tags" Target="../tags/tag611.xml"/><Relationship Id="rId48" Type="http://schemas.openxmlformats.org/officeDocument/2006/relationships/tags" Target="../tags/tag616.xml"/><Relationship Id="rId56" Type="http://schemas.openxmlformats.org/officeDocument/2006/relationships/tags" Target="../tags/tag624.xml"/><Relationship Id="rId64" Type="http://schemas.openxmlformats.org/officeDocument/2006/relationships/tags" Target="../tags/tag632.xml"/><Relationship Id="rId69" Type="http://schemas.openxmlformats.org/officeDocument/2006/relationships/tags" Target="../tags/tag637.xml"/><Relationship Id="rId77" Type="http://schemas.openxmlformats.org/officeDocument/2006/relationships/tags" Target="../tags/tag645.xml"/><Relationship Id="rId8" Type="http://schemas.openxmlformats.org/officeDocument/2006/relationships/tags" Target="../tags/tag576.xml"/><Relationship Id="rId51" Type="http://schemas.openxmlformats.org/officeDocument/2006/relationships/tags" Target="../tags/tag619.xml"/><Relationship Id="rId72" Type="http://schemas.openxmlformats.org/officeDocument/2006/relationships/tags" Target="../tags/tag640.xml"/><Relationship Id="rId80" Type="http://schemas.openxmlformats.org/officeDocument/2006/relationships/tags" Target="../tags/tag648.xml"/><Relationship Id="rId85" Type="http://schemas.openxmlformats.org/officeDocument/2006/relationships/tags" Target="../tags/tag653.xml"/><Relationship Id="rId3" Type="http://schemas.openxmlformats.org/officeDocument/2006/relationships/tags" Target="../tags/tag571.xml"/><Relationship Id="rId12" Type="http://schemas.openxmlformats.org/officeDocument/2006/relationships/tags" Target="../tags/tag580.xml"/><Relationship Id="rId17" Type="http://schemas.openxmlformats.org/officeDocument/2006/relationships/tags" Target="../tags/tag585.xml"/><Relationship Id="rId25" Type="http://schemas.openxmlformats.org/officeDocument/2006/relationships/tags" Target="../tags/tag593.xml"/><Relationship Id="rId33" Type="http://schemas.openxmlformats.org/officeDocument/2006/relationships/tags" Target="../tags/tag601.xml"/><Relationship Id="rId38" Type="http://schemas.openxmlformats.org/officeDocument/2006/relationships/tags" Target="../tags/tag606.xml"/><Relationship Id="rId46" Type="http://schemas.openxmlformats.org/officeDocument/2006/relationships/tags" Target="../tags/tag614.xml"/><Relationship Id="rId59" Type="http://schemas.openxmlformats.org/officeDocument/2006/relationships/tags" Target="../tags/tag627.xml"/><Relationship Id="rId67" Type="http://schemas.openxmlformats.org/officeDocument/2006/relationships/tags" Target="../tags/tag635.xml"/><Relationship Id="rId20" Type="http://schemas.openxmlformats.org/officeDocument/2006/relationships/tags" Target="../tags/tag588.xml"/><Relationship Id="rId41" Type="http://schemas.openxmlformats.org/officeDocument/2006/relationships/tags" Target="../tags/tag609.xml"/><Relationship Id="rId54" Type="http://schemas.openxmlformats.org/officeDocument/2006/relationships/tags" Target="../tags/tag622.xml"/><Relationship Id="rId62" Type="http://schemas.openxmlformats.org/officeDocument/2006/relationships/tags" Target="../tags/tag630.xml"/><Relationship Id="rId70" Type="http://schemas.openxmlformats.org/officeDocument/2006/relationships/tags" Target="../tags/tag638.xml"/><Relationship Id="rId75" Type="http://schemas.openxmlformats.org/officeDocument/2006/relationships/tags" Target="../tags/tag643.xml"/><Relationship Id="rId83" Type="http://schemas.openxmlformats.org/officeDocument/2006/relationships/tags" Target="../tags/tag651.xml"/><Relationship Id="rId88" Type="http://schemas.openxmlformats.org/officeDocument/2006/relationships/tags" Target="../tags/tag656.xml"/><Relationship Id="rId1" Type="http://schemas.openxmlformats.org/officeDocument/2006/relationships/tags" Target="../tags/tag569.xml"/><Relationship Id="rId6" Type="http://schemas.openxmlformats.org/officeDocument/2006/relationships/tags" Target="../tags/tag574.xml"/><Relationship Id="rId15" Type="http://schemas.openxmlformats.org/officeDocument/2006/relationships/tags" Target="../tags/tag583.xml"/><Relationship Id="rId23" Type="http://schemas.openxmlformats.org/officeDocument/2006/relationships/tags" Target="../tags/tag591.xml"/><Relationship Id="rId28" Type="http://schemas.openxmlformats.org/officeDocument/2006/relationships/tags" Target="../tags/tag596.xml"/><Relationship Id="rId36" Type="http://schemas.openxmlformats.org/officeDocument/2006/relationships/tags" Target="../tags/tag604.xml"/><Relationship Id="rId49" Type="http://schemas.openxmlformats.org/officeDocument/2006/relationships/tags" Target="../tags/tag617.xml"/><Relationship Id="rId57" Type="http://schemas.openxmlformats.org/officeDocument/2006/relationships/tags" Target="../tags/tag625.xml"/><Relationship Id="rId10" Type="http://schemas.openxmlformats.org/officeDocument/2006/relationships/tags" Target="../tags/tag578.xml"/><Relationship Id="rId31" Type="http://schemas.openxmlformats.org/officeDocument/2006/relationships/tags" Target="../tags/tag599.xml"/><Relationship Id="rId44" Type="http://schemas.openxmlformats.org/officeDocument/2006/relationships/tags" Target="../tags/tag612.xml"/><Relationship Id="rId52" Type="http://schemas.openxmlformats.org/officeDocument/2006/relationships/tags" Target="../tags/tag620.xml"/><Relationship Id="rId60" Type="http://schemas.openxmlformats.org/officeDocument/2006/relationships/tags" Target="../tags/tag628.xml"/><Relationship Id="rId65" Type="http://schemas.openxmlformats.org/officeDocument/2006/relationships/tags" Target="../tags/tag633.xml"/><Relationship Id="rId73" Type="http://schemas.openxmlformats.org/officeDocument/2006/relationships/tags" Target="../tags/tag641.xml"/><Relationship Id="rId78" Type="http://schemas.openxmlformats.org/officeDocument/2006/relationships/tags" Target="../tags/tag646.xml"/><Relationship Id="rId81" Type="http://schemas.openxmlformats.org/officeDocument/2006/relationships/tags" Target="../tags/tag649.xml"/><Relationship Id="rId86" Type="http://schemas.openxmlformats.org/officeDocument/2006/relationships/tags" Target="../tags/tag654.xml"/><Relationship Id="rId4" Type="http://schemas.openxmlformats.org/officeDocument/2006/relationships/tags" Target="../tags/tag572.xml"/><Relationship Id="rId9" Type="http://schemas.openxmlformats.org/officeDocument/2006/relationships/tags" Target="../tags/tag577.xml"/><Relationship Id="rId13" Type="http://schemas.openxmlformats.org/officeDocument/2006/relationships/tags" Target="../tags/tag581.xml"/><Relationship Id="rId18" Type="http://schemas.openxmlformats.org/officeDocument/2006/relationships/tags" Target="../tags/tag586.xml"/><Relationship Id="rId39" Type="http://schemas.openxmlformats.org/officeDocument/2006/relationships/tags" Target="../tags/tag607.xml"/><Relationship Id="rId34" Type="http://schemas.openxmlformats.org/officeDocument/2006/relationships/tags" Target="../tags/tag602.xml"/><Relationship Id="rId50" Type="http://schemas.openxmlformats.org/officeDocument/2006/relationships/tags" Target="../tags/tag618.xml"/><Relationship Id="rId55" Type="http://schemas.openxmlformats.org/officeDocument/2006/relationships/tags" Target="../tags/tag623.xml"/><Relationship Id="rId76" Type="http://schemas.openxmlformats.org/officeDocument/2006/relationships/tags" Target="../tags/tag644.xml"/><Relationship Id="rId7" Type="http://schemas.openxmlformats.org/officeDocument/2006/relationships/tags" Target="../tags/tag575.xml"/><Relationship Id="rId71" Type="http://schemas.openxmlformats.org/officeDocument/2006/relationships/tags" Target="../tags/tag639.xml"/><Relationship Id="rId2" Type="http://schemas.openxmlformats.org/officeDocument/2006/relationships/tags" Target="../tags/tag570.xml"/><Relationship Id="rId29" Type="http://schemas.openxmlformats.org/officeDocument/2006/relationships/tags" Target="../tags/tag597.xml"/><Relationship Id="rId24" Type="http://schemas.openxmlformats.org/officeDocument/2006/relationships/tags" Target="../tags/tag592.xml"/><Relationship Id="rId40" Type="http://schemas.openxmlformats.org/officeDocument/2006/relationships/tags" Target="../tags/tag608.xml"/><Relationship Id="rId45" Type="http://schemas.openxmlformats.org/officeDocument/2006/relationships/tags" Target="../tags/tag613.xml"/><Relationship Id="rId66" Type="http://schemas.openxmlformats.org/officeDocument/2006/relationships/tags" Target="../tags/tag634.xml"/><Relationship Id="rId87" Type="http://schemas.openxmlformats.org/officeDocument/2006/relationships/tags" Target="../tags/tag655.xml"/><Relationship Id="rId61" Type="http://schemas.openxmlformats.org/officeDocument/2006/relationships/tags" Target="../tags/tag629.xml"/><Relationship Id="rId82" Type="http://schemas.openxmlformats.org/officeDocument/2006/relationships/tags" Target="../tags/tag650.xml"/><Relationship Id="rId19" Type="http://schemas.openxmlformats.org/officeDocument/2006/relationships/tags" Target="../tags/tag58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hyperlink" Target="http://maru.bonyari.jp/texclip/texclip.php?s=\begin%7balign*%7d%0d%0a&amp;m_1\ddot%7bx%7d_1+c_1\dot%7bx%7d_1+c_2(\dot%7bx%7d_1-\dot%7bx%7d_2)+k_1x_1+k_2(x_1-x_2)=0\\%0d%0a&amp;m_2\ddot%7bx%7d_2+c_2(\dot%7bx%7d_2-\dot%7bx%7d_1)+k_2(x_2-x_1)=f%0d%0a\end%7balign*%7d"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hyperlink" Target="http://maru.bonyari.jp/texclip/texclip.php?s=\begin%7balign*%7d%0d%0a&amp;G_1(s)=\frac%7bX_1(s)%7d%7bF(s)%7d=\frac%7bc_2s+k_2%7d%7bD(s)%7d\\%0d%0a&amp;G_2(s)=\frac%7bX_2(s)%7d%7bF(s)%7d=\frac%7bm_1s%5e2+(c_1+c_2)s+k_1+k_2%7d%7bD(s)%7d\\%0d%0a&amp;D(s)=m_1m_2s%5e4%20+%20(c_2m_1+(c_1+c_2)m_2)s%5e3\\%0d%0a&amp;\quad\mbox%7b%7d+%0d%0a(c_1c_2+k_2m_1+(k_1+k_2)m_2)s%5e2%20+%20(c_2k_1+c_1k_2)s%20+%20k_1k_2%20%0d%0a\end%7balign*%7d"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hyperlink" Target="http://maru.bonyari.jp/texclip/texclip.php?s=\begin%7balign*%7d%0d%0a&amp;%0d%0a\bm%7bM%7d\ddot%7b\bm%7bx%7d%7d+\bm%7bC%7d\dot%7b\bm%7bx%7d%7d+\bm%7bK%7d\bm%7bx%7d%20=%20\bm%7bb%7df\\%0d%0a&amp;%0d%0a\bm%7bx%7d=\begin%7bpmatrix%7d%0d%0ax_1%20\\%20x_2%0d%0a\end%7bpmatrix%7d%0d%0a,\%20%0d%0a\bm%7bM%7d=%0d%0a\begin%7bbmatrix%7d%0d%0am_1%20&amp;%200\\%0d%0a0%20&amp;%20m_2%0d%0a\end%7bbmatrix%7d%0d%0a,\%20%0d%0a\bm%7bC%7d=%0d%0a\begin%7bbmatrix%7d%0d%0ac_1+c_2%20&amp;%20-c_2\\%0d%0a-c_2%20&amp;%20c_2%0d%0a\end%7bbmatrix%7d%0d%0a\\%0d%0a&amp;\bm%7bK%7d=%0d%0a\begin%7bbmatrix%7d%0d%0ak_1+k_2%20&amp;%20-k_2\\%0d%0a-k_2%20&amp;%20k_2%0d%0a\end%7bbmatrix%7d%0d%0a,\%20%0d%0a\bm%7bb%7d=%0d%0a\begin%7bpmatrix%7d%0d%0a0%20\\%201%0d%0a\end%7bpmatrix%7d%0d%0a\end%7balign*%7d" TargetMode="External"/><Relationship Id="rId1" Type="http://schemas.openxmlformats.org/officeDocument/2006/relationships/slideLayout" Target="../slideLayouts/slideLayout2.xml"/><Relationship Id="rId5" Type="http://schemas.openxmlformats.org/officeDocument/2006/relationships/image" Target="../media/image76.png"/><Relationship Id="rId4" Type="http://schemas.openxmlformats.org/officeDocument/2006/relationships/hyperlink" Target="http://maru.bonyari.jp/texclip/texclip.php?s=\begin%7balign*%7d%0d%0a&amp;%0d%0a\bm%7bz%7d=(\bm%7bx%7d%5eT,\dot%7b\bm%7bx%7d%7d%5eT)%5eT\\%0d%0a&amp;%0d%0a\dot%7b\bm%7bz%7d%7d=%0d%0a\bm%7bA%7d\bm%7bz%7d+\bm%7bb%7d'f=%0d%0a\begin%7bbmatrix%7d%0d%0a\bm%7bO%7d%20&amp;%20\bm%7bI%7d\\%0d%0a-\bm%7bM%7d%5e%7b-1%7d\bm%7bK%7d%20&amp;-\bm%7bM%7d%5e%7b-1%7d\bm%7bC%7d%0d%0a\end%7bbmatrix%7d\bm%7bz%7d%0d%0a+%0d%0a\begin%7bpmatrix%7d%0d%0a\bm%7bO%7d%20\\%20\bm%7bM%7d%5e%7b-1%7d\bm%7bb%7d%0d%0a\end%7bpmatrix%7df%0d%0a\end%7balign*%7d" TargetMode="External"/></Relationships>
</file>

<file path=ppt/slides/_rels/slide43.xml.rels><?xml version="1.0" encoding="UTF-8" standalone="yes"?>
<Relationships xmlns="http://schemas.openxmlformats.org/package/2006/relationships"><Relationship Id="rId13" Type="http://schemas.openxmlformats.org/officeDocument/2006/relationships/tags" Target="../tags/tag670.xml"/><Relationship Id="rId18" Type="http://schemas.openxmlformats.org/officeDocument/2006/relationships/tags" Target="../tags/tag675.xml"/><Relationship Id="rId26" Type="http://schemas.openxmlformats.org/officeDocument/2006/relationships/tags" Target="../tags/tag683.xml"/><Relationship Id="rId39" Type="http://schemas.openxmlformats.org/officeDocument/2006/relationships/tags" Target="../tags/tag696.xml"/><Relationship Id="rId21" Type="http://schemas.openxmlformats.org/officeDocument/2006/relationships/tags" Target="../tags/tag678.xml"/><Relationship Id="rId34" Type="http://schemas.openxmlformats.org/officeDocument/2006/relationships/tags" Target="../tags/tag691.xml"/><Relationship Id="rId42" Type="http://schemas.openxmlformats.org/officeDocument/2006/relationships/slideLayout" Target="../slideLayouts/slideLayout2.xml"/><Relationship Id="rId47" Type="http://schemas.openxmlformats.org/officeDocument/2006/relationships/hyperlink" Target="http://maru.bonyari.jp/texclip/texclip.php?s=\begin%7balign*%7d%0d%0a&amp;\pm%20j%20\omega_%7bi%7d\%20(\omega_%7bi%7d=\sqrt%7b\ell_i%7d)%0d%0a\end%7balign*%7d" TargetMode="External"/><Relationship Id="rId7" Type="http://schemas.openxmlformats.org/officeDocument/2006/relationships/tags" Target="../tags/tag664.xml"/><Relationship Id="rId2" Type="http://schemas.openxmlformats.org/officeDocument/2006/relationships/tags" Target="../tags/tag659.xml"/><Relationship Id="rId16" Type="http://schemas.openxmlformats.org/officeDocument/2006/relationships/tags" Target="../tags/tag673.xml"/><Relationship Id="rId29" Type="http://schemas.openxmlformats.org/officeDocument/2006/relationships/tags" Target="../tags/tag686.xml"/><Relationship Id="rId1" Type="http://schemas.openxmlformats.org/officeDocument/2006/relationships/tags" Target="../tags/tag658.xml"/><Relationship Id="rId6" Type="http://schemas.openxmlformats.org/officeDocument/2006/relationships/tags" Target="../tags/tag663.xml"/><Relationship Id="rId11" Type="http://schemas.openxmlformats.org/officeDocument/2006/relationships/tags" Target="../tags/tag668.xml"/><Relationship Id="rId24" Type="http://schemas.openxmlformats.org/officeDocument/2006/relationships/tags" Target="../tags/tag681.xml"/><Relationship Id="rId32" Type="http://schemas.openxmlformats.org/officeDocument/2006/relationships/tags" Target="../tags/tag689.xml"/><Relationship Id="rId37" Type="http://schemas.openxmlformats.org/officeDocument/2006/relationships/tags" Target="../tags/tag694.xml"/><Relationship Id="rId40" Type="http://schemas.openxmlformats.org/officeDocument/2006/relationships/tags" Target="../tags/tag697.xml"/><Relationship Id="rId45" Type="http://schemas.openxmlformats.org/officeDocument/2006/relationships/hyperlink" Target="http://maru.bonyari.jp/texclip/texclip.php?s=\begin%7balign*%7d%0d%0a&amp;\bm%7bM%7d%5e%7b-1%7d\bm%7bK%7d%0d%0a\end%7balign*%7d" TargetMode="External"/><Relationship Id="rId5" Type="http://schemas.openxmlformats.org/officeDocument/2006/relationships/tags" Target="../tags/tag662.xml"/><Relationship Id="rId15" Type="http://schemas.openxmlformats.org/officeDocument/2006/relationships/tags" Target="../tags/tag672.xml"/><Relationship Id="rId23" Type="http://schemas.openxmlformats.org/officeDocument/2006/relationships/tags" Target="../tags/tag680.xml"/><Relationship Id="rId28" Type="http://schemas.openxmlformats.org/officeDocument/2006/relationships/tags" Target="../tags/tag685.xml"/><Relationship Id="rId36" Type="http://schemas.openxmlformats.org/officeDocument/2006/relationships/tags" Target="../tags/tag693.xml"/><Relationship Id="rId10" Type="http://schemas.openxmlformats.org/officeDocument/2006/relationships/tags" Target="../tags/tag667.xml"/><Relationship Id="rId19" Type="http://schemas.openxmlformats.org/officeDocument/2006/relationships/tags" Target="../tags/tag676.xml"/><Relationship Id="rId31" Type="http://schemas.openxmlformats.org/officeDocument/2006/relationships/tags" Target="../tags/tag688.xml"/><Relationship Id="rId44" Type="http://schemas.openxmlformats.org/officeDocument/2006/relationships/image" Target="../media/image77.png"/><Relationship Id="rId4" Type="http://schemas.openxmlformats.org/officeDocument/2006/relationships/tags" Target="../tags/tag661.xml"/><Relationship Id="rId9" Type="http://schemas.openxmlformats.org/officeDocument/2006/relationships/tags" Target="../tags/tag666.xml"/><Relationship Id="rId14" Type="http://schemas.openxmlformats.org/officeDocument/2006/relationships/tags" Target="../tags/tag671.xml"/><Relationship Id="rId22" Type="http://schemas.openxmlformats.org/officeDocument/2006/relationships/tags" Target="../tags/tag679.xml"/><Relationship Id="rId27" Type="http://schemas.openxmlformats.org/officeDocument/2006/relationships/tags" Target="../tags/tag684.xml"/><Relationship Id="rId30" Type="http://schemas.openxmlformats.org/officeDocument/2006/relationships/tags" Target="../tags/tag687.xml"/><Relationship Id="rId35" Type="http://schemas.openxmlformats.org/officeDocument/2006/relationships/tags" Target="../tags/tag692.xml"/><Relationship Id="rId43" Type="http://schemas.openxmlformats.org/officeDocument/2006/relationships/hyperlink" Target="http://maru.bonyari.jp/texclip/texclip.php?s=\begin%7balign*%7d%0d%0a&amp;\bm%7bM%7d%5e%7b-1/2%7d\bm%7bK%7d\bm%7bM%7d%5e%7b-1/2%7d%0d%0a\end%7balign*%7d" TargetMode="External"/><Relationship Id="rId48" Type="http://schemas.openxmlformats.org/officeDocument/2006/relationships/image" Target="../media/image79.png"/><Relationship Id="rId8" Type="http://schemas.openxmlformats.org/officeDocument/2006/relationships/tags" Target="../tags/tag665.xml"/><Relationship Id="rId3" Type="http://schemas.openxmlformats.org/officeDocument/2006/relationships/tags" Target="../tags/tag660.xml"/><Relationship Id="rId12" Type="http://schemas.openxmlformats.org/officeDocument/2006/relationships/tags" Target="../tags/tag669.xml"/><Relationship Id="rId17" Type="http://schemas.openxmlformats.org/officeDocument/2006/relationships/tags" Target="../tags/tag674.xml"/><Relationship Id="rId25" Type="http://schemas.openxmlformats.org/officeDocument/2006/relationships/tags" Target="../tags/tag682.xml"/><Relationship Id="rId33" Type="http://schemas.openxmlformats.org/officeDocument/2006/relationships/tags" Target="../tags/tag690.xml"/><Relationship Id="rId38" Type="http://schemas.openxmlformats.org/officeDocument/2006/relationships/tags" Target="../tags/tag695.xml"/><Relationship Id="rId46" Type="http://schemas.openxmlformats.org/officeDocument/2006/relationships/image" Target="../media/image78.png"/><Relationship Id="rId20" Type="http://schemas.openxmlformats.org/officeDocument/2006/relationships/tags" Target="../tags/tag677.xml"/><Relationship Id="rId41" Type="http://schemas.openxmlformats.org/officeDocument/2006/relationships/tags" Target="../tags/tag698.xml"/></Relationships>
</file>

<file path=ppt/slides/_rels/slide44.xml.rels><?xml version="1.0" encoding="UTF-8" standalone="yes"?>
<Relationships xmlns="http://schemas.openxmlformats.org/package/2006/relationships"><Relationship Id="rId26" Type="http://schemas.openxmlformats.org/officeDocument/2006/relationships/tags" Target="../tags/tag724.xml"/><Relationship Id="rId21" Type="http://schemas.openxmlformats.org/officeDocument/2006/relationships/tags" Target="../tags/tag719.xml"/><Relationship Id="rId42" Type="http://schemas.openxmlformats.org/officeDocument/2006/relationships/tags" Target="../tags/tag740.xml"/><Relationship Id="rId47" Type="http://schemas.openxmlformats.org/officeDocument/2006/relationships/tags" Target="../tags/tag745.xml"/><Relationship Id="rId63" Type="http://schemas.openxmlformats.org/officeDocument/2006/relationships/tags" Target="../tags/tag761.xml"/><Relationship Id="rId68" Type="http://schemas.openxmlformats.org/officeDocument/2006/relationships/tags" Target="../tags/tag766.xml"/><Relationship Id="rId16" Type="http://schemas.openxmlformats.org/officeDocument/2006/relationships/tags" Target="../tags/tag714.xml"/><Relationship Id="rId11" Type="http://schemas.openxmlformats.org/officeDocument/2006/relationships/tags" Target="../tags/tag709.xml"/><Relationship Id="rId32" Type="http://schemas.openxmlformats.org/officeDocument/2006/relationships/tags" Target="../tags/tag730.xml"/><Relationship Id="rId37" Type="http://schemas.openxmlformats.org/officeDocument/2006/relationships/tags" Target="../tags/tag735.xml"/><Relationship Id="rId53" Type="http://schemas.openxmlformats.org/officeDocument/2006/relationships/tags" Target="../tags/tag751.xml"/><Relationship Id="rId58" Type="http://schemas.openxmlformats.org/officeDocument/2006/relationships/tags" Target="../tags/tag756.xml"/><Relationship Id="rId74" Type="http://schemas.openxmlformats.org/officeDocument/2006/relationships/tags" Target="../tags/tag772.xml"/><Relationship Id="rId79" Type="http://schemas.openxmlformats.org/officeDocument/2006/relationships/tags" Target="../tags/tag777.xml"/><Relationship Id="rId5" Type="http://schemas.openxmlformats.org/officeDocument/2006/relationships/tags" Target="../tags/tag703.xml"/><Relationship Id="rId61" Type="http://schemas.openxmlformats.org/officeDocument/2006/relationships/tags" Target="../tags/tag759.xml"/><Relationship Id="rId82" Type="http://schemas.openxmlformats.org/officeDocument/2006/relationships/slideLayout" Target="../slideLayouts/slideLayout2.xml"/><Relationship Id="rId19" Type="http://schemas.openxmlformats.org/officeDocument/2006/relationships/tags" Target="../tags/tag717.xml"/><Relationship Id="rId14" Type="http://schemas.openxmlformats.org/officeDocument/2006/relationships/tags" Target="../tags/tag712.xml"/><Relationship Id="rId22" Type="http://schemas.openxmlformats.org/officeDocument/2006/relationships/tags" Target="../tags/tag720.xml"/><Relationship Id="rId27" Type="http://schemas.openxmlformats.org/officeDocument/2006/relationships/tags" Target="../tags/tag725.xml"/><Relationship Id="rId30" Type="http://schemas.openxmlformats.org/officeDocument/2006/relationships/tags" Target="../tags/tag728.xml"/><Relationship Id="rId35" Type="http://schemas.openxmlformats.org/officeDocument/2006/relationships/tags" Target="../tags/tag733.xml"/><Relationship Id="rId43" Type="http://schemas.openxmlformats.org/officeDocument/2006/relationships/tags" Target="../tags/tag741.xml"/><Relationship Id="rId48" Type="http://schemas.openxmlformats.org/officeDocument/2006/relationships/tags" Target="../tags/tag746.xml"/><Relationship Id="rId56" Type="http://schemas.openxmlformats.org/officeDocument/2006/relationships/tags" Target="../tags/tag754.xml"/><Relationship Id="rId64" Type="http://schemas.openxmlformats.org/officeDocument/2006/relationships/tags" Target="../tags/tag762.xml"/><Relationship Id="rId69" Type="http://schemas.openxmlformats.org/officeDocument/2006/relationships/tags" Target="../tags/tag767.xml"/><Relationship Id="rId77" Type="http://schemas.openxmlformats.org/officeDocument/2006/relationships/tags" Target="../tags/tag775.xml"/><Relationship Id="rId8" Type="http://schemas.openxmlformats.org/officeDocument/2006/relationships/tags" Target="../tags/tag706.xml"/><Relationship Id="rId51" Type="http://schemas.openxmlformats.org/officeDocument/2006/relationships/tags" Target="../tags/tag749.xml"/><Relationship Id="rId72" Type="http://schemas.openxmlformats.org/officeDocument/2006/relationships/tags" Target="../tags/tag770.xml"/><Relationship Id="rId80" Type="http://schemas.openxmlformats.org/officeDocument/2006/relationships/tags" Target="../tags/tag778.xml"/><Relationship Id="rId3" Type="http://schemas.openxmlformats.org/officeDocument/2006/relationships/tags" Target="../tags/tag701.xml"/><Relationship Id="rId12" Type="http://schemas.openxmlformats.org/officeDocument/2006/relationships/tags" Target="../tags/tag710.xml"/><Relationship Id="rId17" Type="http://schemas.openxmlformats.org/officeDocument/2006/relationships/tags" Target="../tags/tag715.xml"/><Relationship Id="rId25" Type="http://schemas.openxmlformats.org/officeDocument/2006/relationships/tags" Target="../tags/tag723.xml"/><Relationship Id="rId33" Type="http://schemas.openxmlformats.org/officeDocument/2006/relationships/tags" Target="../tags/tag731.xml"/><Relationship Id="rId38" Type="http://schemas.openxmlformats.org/officeDocument/2006/relationships/tags" Target="../tags/tag736.xml"/><Relationship Id="rId46" Type="http://schemas.openxmlformats.org/officeDocument/2006/relationships/tags" Target="../tags/tag744.xml"/><Relationship Id="rId59" Type="http://schemas.openxmlformats.org/officeDocument/2006/relationships/tags" Target="../tags/tag757.xml"/><Relationship Id="rId67" Type="http://schemas.openxmlformats.org/officeDocument/2006/relationships/tags" Target="../tags/tag765.xml"/><Relationship Id="rId20" Type="http://schemas.openxmlformats.org/officeDocument/2006/relationships/tags" Target="../tags/tag718.xml"/><Relationship Id="rId41" Type="http://schemas.openxmlformats.org/officeDocument/2006/relationships/tags" Target="../tags/tag739.xml"/><Relationship Id="rId54" Type="http://schemas.openxmlformats.org/officeDocument/2006/relationships/tags" Target="../tags/tag752.xml"/><Relationship Id="rId62" Type="http://schemas.openxmlformats.org/officeDocument/2006/relationships/tags" Target="../tags/tag760.xml"/><Relationship Id="rId70" Type="http://schemas.openxmlformats.org/officeDocument/2006/relationships/tags" Target="../tags/tag768.xml"/><Relationship Id="rId75" Type="http://schemas.openxmlformats.org/officeDocument/2006/relationships/tags" Target="../tags/tag773.xml"/><Relationship Id="rId83" Type="http://schemas.openxmlformats.org/officeDocument/2006/relationships/image" Target="../media/image80.png"/><Relationship Id="rId1" Type="http://schemas.openxmlformats.org/officeDocument/2006/relationships/tags" Target="../tags/tag699.xml"/><Relationship Id="rId6" Type="http://schemas.openxmlformats.org/officeDocument/2006/relationships/tags" Target="../tags/tag704.xml"/><Relationship Id="rId15" Type="http://schemas.openxmlformats.org/officeDocument/2006/relationships/tags" Target="../tags/tag713.xml"/><Relationship Id="rId23" Type="http://schemas.openxmlformats.org/officeDocument/2006/relationships/tags" Target="../tags/tag721.xml"/><Relationship Id="rId28" Type="http://schemas.openxmlformats.org/officeDocument/2006/relationships/tags" Target="../tags/tag726.xml"/><Relationship Id="rId36" Type="http://schemas.openxmlformats.org/officeDocument/2006/relationships/tags" Target="../tags/tag734.xml"/><Relationship Id="rId49" Type="http://schemas.openxmlformats.org/officeDocument/2006/relationships/tags" Target="../tags/tag747.xml"/><Relationship Id="rId57" Type="http://schemas.openxmlformats.org/officeDocument/2006/relationships/tags" Target="../tags/tag755.xml"/><Relationship Id="rId10" Type="http://schemas.openxmlformats.org/officeDocument/2006/relationships/tags" Target="../tags/tag708.xml"/><Relationship Id="rId31" Type="http://schemas.openxmlformats.org/officeDocument/2006/relationships/tags" Target="../tags/tag729.xml"/><Relationship Id="rId44" Type="http://schemas.openxmlformats.org/officeDocument/2006/relationships/tags" Target="../tags/tag742.xml"/><Relationship Id="rId52" Type="http://schemas.openxmlformats.org/officeDocument/2006/relationships/tags" Target="../tags/tag750.xml"/><Relationship Id="rId60" Type="http://schemas.openxmlformats.org/officeDocument/2006/relationships/tags" Target="../tags/tag758.xml"/><Relationship Id="rId65" Type="http://schemas.openxmlformats.org/officeDocument/2006/relationships/tags" Target="../tags/tag763.xml"/><Relationship Id="rId73" Type="http://schemas.openxmlformats.org/officeDocument/2006/relationships/tags" Target="../tags/tag771.xml"/><Relationship Id="rId78" Type="http://schemas.openxmlformats.org/officeDocument/2006/relationships/tags" Target="../tags/tag776.xml"/><Relationship Id="rId81" Type="http://schemas.openxmlformats.org/officeDocument/2006/relationships/tags" Target="../tags/tag779.xml"/><Relationship Id="rId4" Type="http://schemas.openxmlformats.org/officeDocument/2006/relationships/tags" Target="../tags/tag702.xml"/><Relationship Id="rId9" Type="http://schemas.openxmlformats.org/officeDocument/2006/relationships/tags" Target="../tags/tag707.xml"/><Relationship Id="rId13" Type="http://schemas.openxmlformats.org/officeDocument/2006/relationships/tags" Target="../tags/tag711.xml"/><Relationship Id="rId18" Type="http://schemas.openxmlformats.org/officeDocument/2006/relationships/tags" Target="../tags/tag716.xml"/><Relationship Id="rId39" Type="http://schemas.openxmlformats.org/officeDocument/2006/relationships/tags" Target="../tags/tag737.xml"/><Relationship Id="rId34" Type="http://schemas.openxmlformats.org/officeDocument/2006/relationships/tags" Target="../tags/tag732.xml"/><Relationship Id="rId50" Type="http://schemas.openxmlformats.org/officeDocument/2006/relationships/tags" Target="../tags/tag748.xml"/><Relationship Id="rId55" Type="http://schemas.openxmlformats.org/officeDocument/2006/relationships/tags" Target="../tags/tag753.xml"/><Relationship Id="rId76" Type="http://schemas.openxmlformats.org/officeDocument/2006/relationships/tags" Target="../tags/tag774.xml"/><Relationship Id="rId7" Type="http://schemas.openxmlformats.org/officeDocument/2006/relationships/tags" Target="../tags/tag705.xml"/><Relationship Id="rId71" Type="http://schemas.openxmlformats.org/officeDocument/2006/relationships/tags" Target="../tags/tag769.xml"/><Relationship Id="rId2" Type="http://schemas.openxmlformats.org/officeDocument/2006/relationships/tags" Target="../tags/tag700.xml"/><Relationship Id="rId29" Type="http://schemas.openxmlformats.org/officeDocument/2006/relationships/tags" Target="../tags/tag727.xml"/><Relationship Id="rId24" Type="http://schemas.openxmlformats.org/officeDocument/2006/relationships/tags" Target="../tags/tag722.xml"/><Relationship Id="rId40" Type="http://schemas.openxmlformats.org/officeDocument/2006/relationships/tags" Target="../tags/tag738.xml"/><Relationship Id="rId45" Type="http://schemas.openxmlformats.org/officeDocument/2006/relationships/tags" Target="../tags/tag743.xml"/><Relationship Id="rId66" Type="http://schemas.openxmlformats.org/officeDocument/2006/relationships/tags" Target="../tags/tag764.xml"/></Relationships>
</file>

<file path=ppt/slides/_rels/slide45.xml.rels><?xml version="1.0" encoding="UTF-8" standalone="yes"?>
<Relationships xmlns="http://schemas.openxmlformats.org/package/2006/relationships"><Relationship Id="rId26" Type="http://schemas.openxmlformats.org/officeDocument/2006/relationships/tags" Target="../tags/tag805.xml"/><Relationship Id="rId21" Type="http://schemas.openxmlformats.org/officeDocument/2006/relationships/tags" Target="../tags/tag800.xml"/><Relationship Id="rId42" Type="http://schemas.openxmlformats.org/officeDocument/2006/relationships/tags" Target="../tags/tag821.xml"/><Relationship Id="rId47" Type="http://schemas.openxmlformats.org/officeDocument/2006/relationships/tags" Target="../tags/tag826.xml"/><Relationship Id="rId63" Type="http://schemas.openxmlformats.org/officeDocument/2006/relationships/tags" Target="../tags/tag842.xml"/><Relationship Id="rId68" Type="http://schemas.openxmlformats.org/officeDocument/2006/relationships/tags" Target="../tags/tag847.xml"/><Relationship Id="rId84" Type="http://schemas.openxmlformats.org/officeDocument/2006/relationships/tags" Target="../tags/tag863.xml"/><Relationship Id="rId16" Type="http://schemas.openxmlformats.org/officeDocument/2006/relationships/tags" Target="../tags/tag795.xml"/><Relationship Id="rId11" Type="http://schemas.openxmlformats.org/officeDocument/2006/relationships/tags" Target="../tags/tag790.xml"/><Relationship Id="rId32" Type="http://schemas.openxmlformats.org/officeDocument/2006/relationships/tags" Target="../tags/tag811.xml"/><Relationship Id="rId37" Type="http://schemas.openxmlformats.org/officeDocument/2006/relationships/tags" Target="../tags/tag816.xml"/><Relationship Id="rId53" Type="http://schemas.openxmlformats.org/officeDocument/2006/relationships/tags" Target="../tags/tag832.xml"/><Relationship Id="rId58" Type="http://schemas.openxmlformats.org/officeDocument/2006/relationships/tags" Target="../tags/tag837.xml"/><Relationship Id="rId74" Type="http://schemas.openxmlformats.org/officeDocument/2006/relationships/tags" Target="../tags/tag853.xml"/><Relationship Id="rId79" Type="http://schemas.openxmlformats.org/officeDocument/2006/relationships/tags" Target="../tags/tag858.xml"/><Relationship Id="rId5" Type="http://schemas.openxmlformats.org/officeDocument/2006/relationships/tags" Target="../tags/tag784.xml"/><Relationship Id="rId19" Type="http://schemas.openxmlformats.org/officeDocument/2006/relationships/tags" Target="../tags/tag798.xml"/><Relationship Id="rId14" Type="http://schemas.openxmlformats.org/officeDocument/2006/relationships/tags" Target="../tags/tag793.xml"/><Relationship Id="rId22" Type="http://schemas.openxmlformats.org/officeDocument/2006/relationships/tags" Target="../tags/tag801.xml"/><Relationship Id="rId27" Type="http://schemas.openxmlformats.org/officeDocument/2006/relationships/tags" Target="../tags/tag806.xml"/><Relationship Id="rId30" Type="http://schemas.openxmlformats.org/officeDocument/2006/relationships/tags" Target="../tags/tag809.xml"/><Relationship Id="rId35" Type="http://schemas.openxmlformats.org/officeDocument/2006/relationships/tags" Target="../tags/tag814.xml"/><Relationship Id="rId43" Type="http://schemas.openxmlformats.org/officeDocument/2006/relationships/tags" Target="../tags/tag822.xml"/><Relationship Id="rId48" Type="http://schemas.openxmlformats.org/officeDocument/2006/relationships/tags" Target="../tags/tag827.xml"/><Relationship Id="rId56" Type="http://schemas.openxmlformats.org/officeDocument/2006/relationships/tags" Target="../tags/tag835.xml"/><Relationship Id="rId64" Type="http://schemas.openxmlformats.org/officeDocument/2006/relationships/tags" Target="../tags/tag843.xml"/><Relationship Id="rId69" Type="http://schemas.openxmlformats.org/officeDocument/2006/relationships/tags" Target="../tags/tag848.xml"/><Relationship Id="rId77" Type="http://schemas.openxmlformats.org/officeDocument/2006/relationships/tags" Target="../tags/tag856.xml"/><Relationship Id="rId8" Type="http://schemas.openxmlformats.org/officeDocument/2006/relationships/tags" Target="../tags/tag787.xml"/><Relationship Id="rId51" Type="http://schemas.openxmlformats.org/officeDocument/2006/relationships/tags" Target="../tags/tag830.xml"/><Relationship Id="rId72" Type="http://schemas.openxmlformats.org/officeDocument/2006/relationships/tags" Target="../tags/tag851.xml"/><Relationship Id="rId80" Type="http://schemas.openxmlformats.org/officeDocument/2006/relationships/tags" Target="../tags/tag859.xml"/><Relationship Id="rId85" Type="http://schemas.openxmlformats.org/officeDocument/2006/relationships/tags" Target="../tags/tag864.xml"/><Relationship Id="rId3" Type="http://schemas.openxmlformats.org/officeDocument/2006/relationships/tags" Target="../tags/tag782.xml"/><Relationship Id="rId12" Type="http://schemas.openxmlformats.org/officeDocument/2006/relationships/tags" Target="../tags/tag791.xml"/><Relationship Id="rId17" Type="http://schemas.openxmlformats.org/officeDocument/2006/relationships/tags" Target="../tags/tag796.xml"/><Relationship Id="rId25" Type="http://schemas.openxmlformats.org/officeDocument/2006/relationships/tags" Target="../tags/tag804.xml"/><Relationship Id="rId33" Type="http://schemas.openxmlformats.org/officeDocument/2006/relationships/tags" Target="../tags/tag812.xml"/><Relationship Id="rId38" Type="http://schemas.openxmlformats.org/officeDocument/2006/relationships/tags" Target="../tags/tag817.xml"/><Relationship Id="rId46" Type="http://schemas.openxmlformats.org/officeDocument/2006/relationships/tags" Target="../tags/tag825.xml"/><Relationship Id="rId59" Type="http://schemas.openxmlformats.org/officeDocument/2006/relationships/tags" Target="../tags/tag838.xml"/><Relationship Id="rId67" Type="http://schemas.openxmlformats.org/officeDocument/2006/relationships/tags" Target="../tags/tag846.xml"/><Relationship Id="rId20" Type="http://schemas.openxmlformats.org/officeDocument/2006/relationships/tags" Target="../tags/tag799.xml"/><Relationship Id="rId41" Type="http://schemas.openxmlformats.org/officeDocument/2006/relationships/tags" Target="../tags/tag820.xml"/><Relationship Id="rId54" Type="http://schemas.openxmlformats.org/officeDocument/2006/relationships/tags" Target="../tags/tag833.xml"/><Relationship Id="rId62" Type="http://schemas.openxmlformats.org/officeDocument/2006/relationships/tags" Target="../tags/tag841.xml"/><Relationship Id="rId70" Type="http://schemas.openxmlformats.org/officeDocument/2006/relationships/tags" Target="../tags/tag849.xml"/><Relationship Id="rId75" Type="http://schemas.openxmlformats.org/officeDocument/2006/relationships/tags" Target="../tags/tag854.xml"/><Relationship Id="rId83" Type="http://schemas.openxmlformats.org/officeDocument/2006/relationships/tags" Target="../tags/tag862.xml"/><Relationship Id="rId1" Type="http://schemas.openxmlformats.org/officeDocument/2006/relationships/tags" Target="../tags/tag780.xml"/><Relationship Id="rId6" Type="http://schemas.openxmlformats.org/officeDocument/2006/relationships/tags" Target="../tags/tag785.xml"/><Relationship Id="rId15" Type="http://schemas.openxmlformats.org/officeDocument/2006/relationships/tags" Target="../tags/tag794.xml"/><Relationship Id="rId23" Type="http://schemas.openxmlformats.org/officeDocument/2006/relationships/tags" Target="../tags/tag802.xml"/><Relationship Id="rId28" Type="http://schemas.openxmlformats.org/officeDocument/2006/relationships/tags" Target="../tags/tag807.xml"/><Relationship Id="rId36" Type="http://schemas.openxmlformats.org/officeDocument/2006/relationships/tags" Target="../tags/tag815.xml"/><Relationship Id="rId49" Type="http://schemas.openxmlformats.org/officeDocument/2006/relationships/tags" Target="../tags/tag828.xml"/><Relationship Id="rId57" Type="http://schemas.openxmlformats.org/officeDocument/2006/relationships/tags" Target="../tags/tag836.xml"/><Relationship Id="rId10" Type="http://schemas.openxmlformats.org/officeDocument/2006/relationships/tags" Target="../tags/tag789.xml"/><Relationship Id="rId31" Type="http://schemas.openxmlformats.org/officeDocument/2006/relationships/tags" Target="../tags/tag810.xml"/><Relationship Id="rId44" Type="http://schemas.openxmlformats.org/officeDocument/2006/relationships/tags" Target="../tags/tag823.xml"/><Relationship Id="rId52" Type="http://schemas.openxmlformats.org/officeDocument/2006/relationships/tags" Target="../tags/tag831.xml"/><Relationship Id="rId60" Type="http://schemas.openxmlformats.org/officeDocument/2006/relationships/tags" Target="../tags/tag839.xml"/><Relationship Id="rId65" Type="http://schemas.openxmlformats.org/officeDocument/2006/relationships/tags" Target="../tags/tag844.xml"/><Relationship Id="rId73" Type="http://schemas.openxmlformats.org/officeDocument/2006/relationships/tags" Target="../tags/tag852.xml"/><Relationship Id="rId78" Type="http://schemas.openxmlformats.org/officeDocument/2006/relationships/tags" Target="../tags/tag857.xml"/><Relationship Id="rId81" Type="http://schemas.openxmlformats.org/officeDocument/2006/relationships/tags" Target="../tags/tag860.xml"/><Relationship Id="rId86" Type="http://schemas.openxmlformats.org/officeDocument/2006/relationships/slideLayout" Target="../slideLayouts/slideLayout2.xml"/><Relationship Id="rId4" Type="http://schemas.openxmlformats.org/officeDocument/2006/relationships/tags" Target="../tags/tag783.xml"/><Relationship Id="rId9" Type="http://schemas.openxmlformats.org/officeDocument/2006/relationships/tags" Target="../tags/tag788.xml"/><Relationship Id="rId13" Type="http://schemas.openxmlformats.org/officeDocument/2006/relationships/tags" Target="../tags/tag792.xml"/><Relationship Id="rId18" Type="http://schemas.openxmlformats.org/officeDocument/2006/relationships/tags" Target="../tags/tag797.xml"/><Relationship Id="rId39" Type="http://schemas.openxmlformats.org/officeDocument/2006/relationships/tags" Target="../tags/tag818.xml"/><Relationship Id="rId34" Type="http://schemas.openxmlformats.org/officeDocument/2006/relationships/tags" Target="../tags/tag813.xml"/><Relationship Id="rId50" Type="http://schemas.openxmlformats.org/officeDocument/2006/relationships/tags" Target="../tags/tag829.xml"/><Relationship Id="rId55" Type="http://schemas.openxmlformats.org/officeDocument/2006/relationships/tags" Target="../tags/tag834.xml"/><Relationship Id="rId76" Type="http://schemas.openxmlformats.org/officeDocument/2006/relationships/tags" Target="../tags/tag855.xml"/><Relationship Id="rId7" Type="http://schemas.openxmlformats.org/officeDocument/2006/relationships/tags" Target="../tags/tag786.xml"/><Relationship Id="rId71" Type="http://schemas.openxmlformats.org/officeDocument/2006/relationships/tags" Target="../tags/tag850.xml"/><Relationship Id="rId2" Type="http://schemas.openxmlformats.org/officeDocument/2006/relationships/tags" Target="../tags/tag781.xml"/><Relationship Id="rId29" Type="http://schemas.openxmlformats.org/officeDocument/2006/relationships/tags" Target="../tags/tag808.xml"/><Relationship Id="rId24" Type="http://schemas.openxmlformats.org/officeDocument/2006/relationships/tags" Target="../tags/tag803.xml"/><Relationship Id="rId40" Type="http://schemas.openxmlformats.org/officeDocument/2006/relationships/tags" Target="../tags/tag819.xml"/><Relationship Id="rId45" Type="http://schemas.openxmlformats.org/officeDocument/2006/relationships/tags" Target="../tags/tag824.xml"/><Relationship Id="rId66" Type="http://schemas.openxmlformats.org/officeDocument/2006/relationships/tags" Target="../tags/tag845.xml"/><Relationship Id="rId87" Type="http://schemas.openxmlformats.org/officeDocument/2006/relationships/image" Target="../media/image81.png"/><Relationship Id="rId61" Type="http://schemas.openxmlformats.org/officeDocument/2006/relationships/tags" Target="../tags/tag840.xml"/><Relationship Id="rId82" Type="http://schemas.openxmlformats.org/officeDocument/2006/relationships/tags" Target="../tags/tag861.xml"/></Relationships>
</file>

<file path=ppt/slides/_rels/slide46.xml.rels><?xml version="1.0" encoding="UTF-8" standalone="yes"?>
<Relationships xmlns="http://schemas.openxmlformats.org/package/2006/relationships"><Relationship Id="rId8" Type="http://schemas.openxmlformats.org/officeDocument/2006/relationships/tags" Target="../tags/tag872.xml"/><Relationship Id="rId13" Type="http://schemas.openxmlformats.org/officeDocument/2006/relationships/tags" Target="../tags/tag877.xml"/><Relationship Id="rId18" Type="http://schemas.openxmlformats.org/officeDocument/2006/relationships/tags" Target="../tags/tag882.xml"/><Relationship Id="rId26" Type="http://schemas.openxmlformats.org/officeDocument/2006/relationships/tags" Target="../tags/tag890.xml"/><Relationship Id="rId3" Type="http://schemas.openxmlformats.org/officeDocument/2006/relationships/tags" Target="../tags/tag867.xml"/><Relationship Id="rId21" Type="http://schemas.openxmlformats.org/officeDocument/2006/relationships/tags" Target="../tags/tag885.xml"/><Relationship Id="rId7" Type="http://schemas.openxmlformats.org/officeDocument/2006/relationships/tags" Target="../tags/tag871.xml"/><Relationship Id="rId12" Type="http://schemas.openxmlformats.org/officeDocument/2006/relationships/tags" Target="../tags/tag876.xml"/><Relationship Id="rId17" Type="http://schemas.openxmlformats.org/officeDocument/2006/relationships/tags" Target="../tags/tag881.xml"/><Relationship Id="rId25" Type="http://schemas.openxmlformats.org/officeDocument/2006/relationships/tags" Target="../tags/tag889.xml"/><Relationship Id="rId2" Type="http://schemas.openxmlformats.org/officeDocument/2006/relationships/tags" Target="../tags/tag866.xml"/><Relationship Id="rId16" Type="http://schemas.openxmlformats.org/officeDocument/2006/relationships/tags" Target="../tags/tag880.xml"/><Relationship Id="rId20" Type="http://schemas.openxmlformats.org/officeDocument/2006/relationships/tags" Target="../tags/tag884.xml"/><Relationship Id="rId29" Type="http://schemas.openxmlformats.org/officeDocument/2006/relationships/tags" Target="../tags/tag893.xml"/><Relationship Id="rId1" Type="http://schemas.openxmlformats.org/officeDocument/2006/relationships/tags" Target="../tags/tag865.xml"/><Relationship Id="rId6" Type="http://schemas.openxmlformats.org/officeDocument/2006/relationships/tags" Target="../tags/tag870.xml"/><Relationship Id="rId11" Type="http://schemas.openxmlformats.org/officeDocument/2006/relationships/tags" Target="../tags/tag875.xml"/><Relationship Id="rId24" Type="http://schemas.openxmlformats.org/officeDocument/2006/relationships/tags" Target="../tags/tag888.xml"/><Relationship Id="rId32" Type="http://schemas.openxmlformats.org/officeDocument/2006/relationships/image" Target="../media/image83.png"/><Relationship Id="rId5" Type="http://schemas.openxmlformats.org/officeDocument/2006/relationships/tags" Target="../tags/tag869.xml"/><Relationship Id="rId15" Type="http://schemas.openxmlformats.org/officeDocument/2006/relationships/tags" Target="../tags/tag879.xml"/><Relationship Id="rId23" Type="http://schemas.openxmlformats.org/officeDocument/2006/relationships/tags" Target="../tags/tag887.xml"/><Relationship Id="rId28" Type="http://schemas.openxmlformats.org/officeDocument/2006/relationships/tags" Target="../tags/tag892.xml"/><Relationship Id="rId10" Type="http://schemas.openxmlformats.org/officeDocument/2006/relationships/tags" Target="../tags/tag874.xml"/><Relationship Id="rId19" Type="http://schemas.openxmlformats.org/officeDocument/2006/relationships/tags" Target="../tags/tag883.xml"/><Relationship Id="rId31" Type="http://schemas.openxmlformats.org/officeDocument/2006/relationships/image" Target="../media/image82.emf"/><Relationship Id="rId4" Type="http://schemas.openxmlformats.org/officeDocument/2006/relationships/tags" Target="../tags/tag868.xml"/><Relationship Id="rId9" Type="http://schemas.openxmlformats.org/officeDocument/2006/relationships/tags" Target="../tags/tag873.xml"/><Relationship Id="rId14" Type="http://schemas.openxmlformats.org/officeDocument/2006/relationships/tags" Target="../tags/tag878.xml"/><Relationship Id="rId22" Type="http://schemas.openxmlformats.org/officeDocument/2006/relationships/tags" Target="../tags/tag886.xml"/><Relationship Id="rId27" Type="http://schemas.openxmlformats.org/officeDocument/2006/relationships/tags" Target="../tags/tag891.xml"/><Relationship Id="rId30"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6" Type="http://schemas.openxmlformats.org/officeDocument/2006/relationships/tags" Target="../tags/tag919.xml"/><Relationship Id="rId21" Type="http://schemas.openxmlformats.org/officeDocument/2006/relationships/tags" Target="../tags/tag914.xml"/><Relationship Id="rId42" Type="http://schemas.openxmlformats.org/officeDocument/2006/relationships/tags" Target="../tags/tag935.xml"/><Relationship Id="rId47" Type="http://schemas.openxmlformats.org/officeDocument/2006/relationships/tags" Target="../tags/tag940.xml"/><Relationship Id="rId63" Type="http://schemas.openxmlformats.org/officeDocument/2006/relationships/tags" Target="../tags/tag956.xml"/><Relationship Id="rId68" Type="http://schemas.openxmlformats.org/officeDocument/2006/relationships/tags" Target="../tags/tag961.xml"/><Relationship Id="rId2" Type="http://schemas.openxmlformats.org/officeDocument/2006/relationships/tags" Target="../tags/tag895.xml"/><Relationship Id="rId16" Type="http://schemas.openxmlformats.org/officeDocument/2006/relationships/tags" Target="../tags/tag909.xml"/><Relationship Id="rId29" Type="http://schemas.openxmlformats.org/officeDocument/2006/relationships/tags" Target="../tags/tag922.xml"/><Relationship Id="rId11" Type="http://schemas.openxmlformats.org/officeDocument/2006/relationships/tags" Target="../tags/tag904.xml"/><Relationship Id="rId24" Type="http://schemas.openxmlformats.org/officeDocument/2006/relationships/tags" Target="../tags/tag917.xml"/><Relationship Id="rId32" Type="http://schemas.openxmlformats.org/officeDocument/2006/relationships/tags" Target="../tags/tag925.xml"/><Relationship Id="rId37" Type="http://schemas.openxmlformats.org/officeDocument/2006/relationships/tags" Target="../tags/tag930.xml"/><Relationship Id="rId40" Type="http://schemas.openxmlformats.org/officeDocument/2006/relationships/tags" Target="../tags/tag933.xml"/><Relationship Id="rId45" Type="http://schemas.openxmlformats.org/officeDocument/2006/relationships/tags" Target="../tags/tag938.xml"/><Relationship Id="rId53" Type="http://schemas.openxmlformats.org/officeDocument/2006/relationships/tags" Target="../tags/tag946.xml"/><Relationship Id="rId58" Type="http://schemas.openxmlformats.org/officeDocument/2006/relationships/tags" Target="../tags/tag951.xml"/><Relationship Id="rId66" Type="http://schemas.openxmlformats.org/officeDocument/2006/relationships/tags" Target="../tags/tag959.xml"/><Relationship Id="rId74" Type="http://schemas.openxmlformats.org/officeDocument/2006/relationships/image" Target="../media/image84.png"/><Relationship Id="rId5" Type="http://schemas.openxmlformats.org/officeDocument/2006/relationships/tags" Target="../tags/tag898.xml"/><Relationship Id="rId61" Type="http://schemas.openxmlformats.org/officeDocument/2006/relationships/tags" Target="../tags/tag954.xml"/><Relationship Id="rId19" Type="http://schemas.openxmlformats.org/officeDocument/2006/relationships/tags" Target="../tags/tag912.xml"/><Relationship Id="rId14" Type="http://schemas.openxmlformats.org/officeDocument/2006/relationships/tags" Target="../tags/tag907.xml"/><Relationship Id="rId22" Type="http://schemas.openxmlformats.org/officeDocument/2006/relationships/tags" Target="../tags/tag915.xml"/><Relationship Id="rId27" Type="http://schemas.openxmlformats.org/officeDocument/2006/relationships/tags" Target="../tags/tag920.xml"/><Relationship Id="rId30" Type="http://schemas.openxmlformats.org/officeDocument/2006/relationships/tags" Target="../tags/tag923.xml"/><Relationship Id="rId35" Type="http://schemas.openxmlformats.org/officeDocument/2006/relationships/tags" Target="../tags/tag928.xml"/><Relationship Id="rId43" Type="http://schemas.openxmlformats.org/officeDocument/2006/relationships/tags" Target="../tags/tag936.xml"/><Relationship Id="rId48" Type="http://schemas.openxmlformats.org/officeDocument/2006/relationships/tags" Target="../tags/tag941.xml"/><Relationship Id="rId56" Type="http://schemas.openxmlformats.org/officeDocument/2006/relationships/tags" Target="../tags/tag949.xml"/><Relationship Id="rId64" Type="http://schemas.openxmlformats.org/officeDocument/2006/relationships/tags" Target="../tags/tag957.xml"/><Relationship Id="rId69" Type="http://schemas.openxmlformats.org/officeDocument/2006/relationships/tags" Target="../tags/tag962.xml"/><Relationship Id="rId8" Type="http://schemas.openxmlformats.org/officeDocument/2006/relationships/tags" Target="../tags/tag901.xml"/><Relationship Id="rId51" Type="http://schemas.openxmlformats.org/officeDocument/2006/relationships/tags" Target="../tags/tag944.xml"/><Relationship Id="rId72" Type="http://schemas.openxmlformats.org/officeDocument/2006/relationships/tags" Target="../tags/tag965.xml"/><Relationship Id="rId3" Type="http://schemas.openxmlformats.org/officeDocument/2006/relationships/tags" Target="../tags/tag896.xml"/><Relationship Id="rId12" Type="http://schemas.openxmlformats.org/officeDocument/2006/relationships/tags" Target="../tags/tag905.xml"/><Relationship Id="rId17" Type="http://schemas.openxmlformats.org/officeDocument/2006/relationships/tags" Target="../tags/tag910.xml"/><Relationship Id="rId25" Type="http://schemas.openxmlformats.org/officeDocument/2006/relationships/tags" Target="../tags/tag918.xml"/><Relationship Id="rId33" Type="http://schemas.openxmlformats.org/officeDocument/2006/relationships/tags" Target="../tags/tag926.xml"/><Relationship Id="rId38" Type="http://schemas.openxmlformats.org/officeDocument/2006/relationships/tags" Target="../tags/tag931.xml"/><Relationship Id="rId46" Type="http://schemas.openxmlformats.org/officeDocument/2006/relationships/tags" Target="../tags/tag939.xml"/><Relationship Id="rId59" Type="http://schemas.openxmlformats.org/officeDocument/2006/relationships/tags" Target="../tags/tag952.xml"/><Relationship Id="rId67" Type="http://schemas.openxmlformats.org/officeDocument/2006/relationships/tags" Target="../tags/tag960.xml"/><Relationship Id="rId20" Type="http://schemas.openxmlformats.org/officeDocument/2006/relationships/tags" Target="../tags/tag913.xml"/><Relationship Id="rId41" Type="http://schemas.openxmlformats.org/officeDocument/2006/relationships/tags" Target="../tags/tag934.xml"/><Relationship Id="rId54" Type="http://schemas.openxmlformats.org/officeDocument/2006/relationships/tags" Target="../tags/tag947.xml"/><Relationship Id="rId62" Type="http://schemas.openxmlformats.org/officeDocument/2006/relationships/tags" Target="../tags/tag955.xml"/><Relationship Id="rId70" Type="http://schemas.openxmlformats.org/officeDocument/2006/relationships/tags" Target="../tags/tag963.xml"/><Relationship Id="rId1" Type="http://schemas.openxmlformats.org/officeDocument/2006/relationships/tags" Target="../tags/tag894.xml"/><Relationship Id="rId6" Type="http://schemas.openxmlformats.org/officeDocument/2006/relationships/tags" Target="../tags/tag899.xml"/><Relationship Id="rId15" Type="http://schemas.openxmlformats.org/officeDocument/2006/relationships/tags" Target="../tags/tag908.xml"/><Relationship Id="rId23" Type="http://schemas.openxmlformats.org/officeDocument/2006/relationships/tags" Target="../tags/tag916.xml"/><Relationship Id="rId28" Type="http://schemas.openxmlformats.org/officeDocument/2006/relationships/tags" Target="../tags/tag921.xml"/><Relationship Id="rId36" Type="http://schemas.openxmlformats.org/officeDocument/2006/relationships/tags" Target="../tags/tag929.xml"/><Relationship Id="rId49" Type="http://schemas.openxmlformats.org/officeDocument/2006/relationships/tags" Target="../tags/tag942.xml"/><Relationship Id="rId57" Type="http://schemas.openxmlformats.org/officeDocument/2006/relationships/tags" Target="../tags/tag950.xml"/><Relationship Id="rId10" Type="http://schemas.openxmlformats.org/officeDocument/2006/relationships/tags" Target="../tags/tag903.xml"/><Relationship Id="rId31" Type="http://schemas.openxmlformats.org/officeDocument/2006/relationships/tags" Target="../tags/tag924.xml"/><Relationship Id="rId44" Type="http://schemas.openxmlformats.org/officeDocument/2006/relationships/tags" Target="../tags/tag937.xml"/><Relationship Id="rId52" Type="http://schemas.openxmlformats.org/officeDocument/2006/relationships/tags" Target="../tags/tag945.xml"/><Relationship Id="rId60" Type="http://schemas.openxmlformats.org/officeDocument/2006/relationships/tags" Target="../tags/tag953.xml"/><Relationship Id="rId65" Type="http://schemas.openxmlformats.org/officeDocument/2006/relationships/tags" Target="../tags/tag958.xml"/><Relationship Id="rId73" Type="http://schemas.openxmlformats.org/officeDocument/2006/relationships/slideLayout" Target="../slideLayouts/slideLayout2.xml"/><Relationship Id="rId4" Type="http://schemas.openxmlformats.org/officeDocument/2006/relationships/tags" Target="../tags/tag897.xml"/><Relationship Id="rId9" Type="http://schemas.openxmlformats.org/officeDocument/2006/relationships/tags" Target="../tags/tag902.xml"/><Relationship Id="rId13" Type="http://schemas.openxmlformats.org/officeDocument/2006/relationships/tags" Target="../tags/tag906.xml"/><Relationship Id="rId18" Type="http://schemas.openxmlformats.org/officeDocument/2006/relationships/tags" Target="../tags/tag911.xml"/><Relationship Id="rId39" Type="http://schemas.openxmlformats.org/officeDocument/2006/relationships/tags" Target="../tags/tag932.xml"/><Relationship Id="rId34" Type="http://schemas.openxmlformats.org/officeDocument/2006/relationships/tags" Target="../tags/tag927.xml"/><Relationship Id="rId50" Type="http://schemas.openxmlformats.org/officeDocument/2006/relationships/tags" Target="../tags/tag943.xml"/><Relationship Id="rId55" Type="http://schemas.openxmlformats.org/officeDocument/2006/relationships/tags" Target="../tags/tag948.xml"/><Relationship Id="rId7" Type="http://schemas.openxmlformats.org/officeDocument/2006/relationships/tags" Target="../tags/tag900.xml"/><Relationship Id="rId71" Type="http://schemas.openxmlformats.org/officeDocument/2006/relationships/tags" Target="../tags/tag964.xml"/></Relationships>
</file>

<file path=ppt/slides/_rels/slide48.xml.rels><?xml version="1.0" encoding="UTF-8" standalone="yes"?>
<Relationships xmlns="http://schemas.openxmlformats.org/package/2006/relationships"><Relationship Id="rId26" Type="http://schemas.openxmlformats.org/officeDocument/2006/relationships/tags" Target="../tags/tag991.xml"/><Relationship Id="rId117" Type="http://schemas.openxmlformats.org/officeDocument/2006/relationships/tags" Target="../tags/tag1082.xml"/><Relationship Id="rId21" Type="http://schemas.openxmlformats.org/officeDocument/2006/relationships/tags" Target="../tags/tag986.xml"/><Relationship Id="rId42" Type="http://schemas.openxmlformats.org/officeDocument/2006/relationships/tags" Target="../tags/tag1007.xml"/><Relationship Id="rId47" Type="http://schemas.openxmlformats.org/officeDocument/2006/relationships/tags" Target="../tags/tag1012.xml"/><Relationship Id="rId63" Type="http://schemas.openxmlformats.org/officeDocument/2006/relationships/tags" Target="../tags/tag1028.xml"/><Relationship Id="rId68" Type="http://schemas.openxmlformats.org/officeDocument/2006/relationships/tags" Target="../tags/tag1033.xml"/><Relationship Id="rId84" Type="http://schemas.openxmlformats.org/officeDocument/2006/relationships/tags" Target="../tags/tag1049.xml"/><Relationship Id="rId89" Type="http://schemas.openxmlformats.org/officeDocument/2006/relationships/tags" Target="../tags/tag1054.xml"/><Relationship Id="rId112" Type="http://schemas.openxmlformats.org/officeDocument/2006/relationships/tags" Target="../tags/tag1077.xml"/><Relationship Id="rId16" Type="http://schemas.openxmlformats.org/officeDocument/2006/relationships/tags" Target="../tags/tag981.xml"/><Relationship Id="rId107" Type="http://schemas.openxmlformats.org/officeDocument/2006/relationships/tags" Target="../tags/tag1072.xml"/><Relationship Id="rId11" Type="http://schemas.openxmlformats.org/officeDocument/2006/relationships/tags" Target="../tags/tag976.xml"/><Relationship Id="rId32" Type="http://schemas.openxmlformats.org/officeDocument/2006/relationships/tags" Target="../tags/tag997.xml"/><Relationship Id="rId37" Type="http://schemas.openxmlformats.org/officeDocument/2006/relationships/tags" Target="../tags/tag1002.xml"/><Relationship Id="rId53" Type="http://schemas.openxmlformats.org/officeDocument/2006/relationships/tags" Target="../tags/tag1018.xml"/><Relationship Id="rId58" Type="http://schemas.openxmlformats.org/officeDocument/2006/relationships/tags" Target="../tags/tag1023.xml"/><Relationship Id="rId74" Type="http://schemas.openxmlformats.org/officeDocument/2006/relationships/tags" Target="../tags/tag1039.xml"/><Relationship Id="rId79" Type="http://schemas.openxmlformats.org/officeDocument/2006/relationships/tags" Target="../tags/tag1044.xml"/><Relationship Id="rId102" Type="http://schemas.openxmlformats.org/officeDocument/2006/relationships/tags" Target="../tags/tag1067.xml"/><Relationship Id="rId5" Type="http://schemas.openxmlformats.org/officeDocument/2006/relationships/tags" Target="../tags/tag970.xml"/><Relationship Id="rId90" Type="http://schemas.openxmlformats.org/officeDocument/2006/relationships/tags" Target="../tags/tag1055.xml"/><Relationship Id="rId95" Type="http://schemas.openxmlformats.org/officeDocument/2006/relationships/tags" Target="../tags/tag1060.xml"/><Relationship Id="rId22" Type="http://schemas.openxmlformats.org/officeDocument/2006/relationships/tags" Target="../tags/tag987.xml"/><Relationship Id="rId27" Type="http://schemas.openxmlformats.org/officeDocument/2006/relationships/tags" Target="../tags/tag992.xml"/><Relationship Id="rId43" Type="http://schemas.openxmlformats.org/officeDocument/2006/relationships/tags" Target="../tags/tag1008.xml"/><Relationship Id="rId48" Type="http://schemas.openxmlformats.org/officeDocument/2006/relationships/tags" Target="../tags/tag1013.xml"/><Relationship Id="rId64" Type="http://schemas.openxmlformats.org/officeDocument/2006/relationships/tags" Target="../tags/tag1029.xml"/><Relationship Id="rId69" Type="http://schemas.openxmlformats.org/officeDocument/2006/relationships/tags" Target="../tags/tag1034.xml"/><Relationship Id="rId113" Type="http://schemas.openxmlformats.org/officeDocument/2006/relationships/tags" Target="../tags/tag1078.xml"/><Relationship Id="rId118" Type="http://schemas.openxmlformats.org/officeDocument/2006/relationships/tags" Target="../tags/tag1083.xml"/><Relationship Id="rId80" Type="http://schemas.openxmlformats.org/officeDocument/2006/relationships/tags" Target="../tags/tag1045.xml"/><Relationship Id="rId85" Type="http://schemas.openxmlformats.org/officeDocument/2006/relationships/tags" Target="../tags/tag1050.xml"/><Relationship Id="rId12" Type="http://schemas.openxmlformats.org/officeDocument/2006/relationships/tags" Target="../tags/tag977.xml"/><Relationship Id="rId17" Type="http://schemas.openxmlformats.org/officeDocument/2006/relationships/tags" Target="../tags/tag982.xml"/><Relationship Id="rId33" Type="http://schemas.openxmlformats.org/officeDocument/2006/relationships/tags" Target="../tags/tag998.xml"/><Relationship Id="rId38" Type="http://schemas.openxmlformats.org/officeDocument/2006/relationships/tags" Target="../tags/tag1003.xml"/><Relationship Id="rId59" Type="http://schemas.openxmlformats.org/officeDocument/2006/relationships/tags" Target="../tags/tag1024.xml"/><Relationship Id="rId103" Type="http://schemas.openxmlformats.org/officeDocument/2006/relationships/tags" Target="../tags/tag1068.xml"/><Relationship Id="rId108" Type="http://schemas.openxmlformats.org/officeDocument/2006/relationships/tags" Target="../tags/tag1073.xml"/><Relationship Id="rId54" Type="http://schemas.openxmlformats.org/officeDocument/2006/relationships/tags" Target="../tags/tag1019.xml"/><Relationship Id="rId70" Type="http://schemas.openxmlformats.org/officeDocument/2006/relationships/tags" Target="../tags/tag1035.xml"/><Relationship Id="rId75" Type="http://schemas.openxmlformats.org/officeDocument/2006/relationships/tags" Target="../tags/tag1040.xml"/><Relationship Id="rId91" Type="http://schemas.openxmlformats.org/officeDocument/2006/relationships/tags" Target="../tags/tag1056.xml"/><Relationship Id="rId96" Type="http://schemas.openxmlformats.org/officeDocument/2006/relationships/tags" Target="../tags/tag1061.xml"/><Relationship Id="rId1" Type="http://schemas.openxmlformats.org/officeDocument/2006/relationships/tags" Target="../tags/tag966.xml"/><Relationship Id="rId6" Type="http://schemas.openxmlformats.org/officeDocument/2006/relationships/tags" Target="../tags/tag971.xml"/><Relationship Id="rId23" Type="http://schemas.openxmlformats.org/officeDocument/2006/relationships/tags" Target="../tags/tag988.xml"/><Relationship Id="rId28" Type="http://schemas.openxmlformats.org/officeDocument/2006/relationships/tags" Target="../tags/tag993.xml"/><Relationship Id="rId49" Type="http://schemas.openxmlformats.org/officeDocument/2006/relationships/tags" Target="../tags/tag1014.xml"/><Relationship Id="rId114" Type="http://schemas.openxmlformats.org/officeDocument/2006/relationships/tags" Target="../tags/tag1079.xml"/><Relationship Id="rId119" Type="http://schemas.openxmlformats.org/officeDocument/2006/relationships/tags" Target="../tags/tag1084.xml"/><Relationship Id="rId10" Type="http://schemas.openxmlformats.org/officeDocument/2006/relationships/tags" Target="../tags/tag975.xml"/><Relationship Id="rId31" Type="http://schemas.openxmlformats.org/officeDocument/2006/relationships/tags" Target="../tags/tag996.xml"/><Relationship Id="rId44" Type="http://schemas.openxmlformats.org/officeDocument/2006/relationships/tags" Target="../tags/tag1009.xml"/><Relationship Id="rId52" Type="http://schemas.openxmlformats.org/officeDocument/2006/relationships/tags" Target="../tags/tag1017.xml"/><Relationship Id="rId60" Type="http://schemas.openxmlformats.org/officeDocument/2006/relationships/tags" Target="../tags/tag1025.xml"/><Relationship Id="rId65" Type="http://schemas.openxmlformats.org/officeDocument/2006/relationships/tags" Target="../tags/tag1030.xml"/><Relationship Id="rId73" Type="http://schemas.openxmlformats.org/officeDocument/2006/relationships/tags" Target="../tags/tag1038.xml"/><Relationship Id="rId78" Type="http://schemas.openxmlformats.org/officeDocument/2006/relationships/tags" Target="../tags/tag1043.xml"/><Relationship Id="rId81" Type="http://schemas.openxmlformats.org/officeDocument/2006/relationships/tags" Target="../tags/tag1046.xml"/><Relationship Id="rId86" Type="http://schemas.openxmlformats.org/officeDocument/2006/relationships/tags" Target="../tags/tag1051.xml"/><Relationship Id="rId94" Type="http://schemas.openxmlformats.org/officeDocument/2006/relationships/tags" Target="../tags/tag1059.xml"/><Relationship Id="rId99" Type="http://schemas.openxmlformats.org/officeDocument/2006/relationships/tags" Target="../tags/tag1064.xml"/><Relationship Id="rId101" Type="http://schemas.openxmlformats.org/officeDocument/2006/relationships/tags" Target="../tags/tag1066.xml"/><Relationship Id="rId4" Type="http://schemas.openxmlformats.org/officeDocument/2006/relationships/tags" Target="../tags/tag969.xml"/><Relationship Id="rId9" Type="http://schemas.openxmlformats.org/officeDocument/2006/relationships/tags" Target="../tags/tag974.xml"/><Relationship Id="rId13" Type="http://schemas.openxmlformats.org/officeDocument/2006/relationships/tags" Target="../tags/tag978.xml"/><Relationship Id="rId18" Type="http://schemas.openxmlformats.org/officeDocument/2006/relationships/tags" Target="../tags/tag983.xml"/><Relationship Id="rId39" Type="http://schemas.openxmlformats.org/officeDocument/2006/relationships/tags" Target="../tags/tag1004.xml"/><Relationship Id="rId109" Type="http://schemas.openxmlformats.org/officeDocument/2006/relationships/tags" Target="../tags/tag1074.xml"/><Relationship Id="rId34" Type="http://schemas.openxmlformats.org/officeDocument/2006/relationships/tags" Target="../tags/tag999.xml"/><Relationship Id="rId50" Type="http://schemas.openxmlformats.org/officeDocument/2006/relationships/tags" Target="../tags/tag1015.xml"/><Relationship Id="rId55" Type="http://schemas.openxmlformats.org/officeDocument/2006/relationships/tags" Target="../tags/tag1020.xml"/><Relationship Id="rId76" Type="http://schemas.openxmlformats.org/officeDocument/2006/relationships/tags" Target="../tags/tag1041.xml"/><Relationship Id="rId97" Type="http://schemas.openxmlformats.org/officeDocument/2006/relationships/tags" Target="../tags/tag1062.xml"/><Relationship Id="rId104" Type="http://schemas.openxmlformats.org/officeDocument/2006/relationships/tags" Target="../tags/tag1069.xml"/><Relationship Id="rId120" Type="http://schemas.openxmlformats.org/officeDocument/2006/relationships/slideLayout" Target="../slideLayouts/slideLayout2.xml"/><Relationship Id="rId7" Type="http://schemas.openxmlformats.org/officeDocument/2006/relationships/tags" Target="../tags/tag972.xml"/><Relationship Id="rId71" Type="http://schemas.openxmlformats.org/officeDocument/2006/relationships/tags" Target="../tags/tag1036.xml"/><Relationship Id="rId92" Type="http://schemas.openxmlformats.org/officeDocument/2006/relationships/tags" Target="../tags/tag1057.xml"/><Relationship Id="rId2" Type="http://schemas.openxmlformats.org/officeDocument/2006/relationships/tags" Target="../tags/tag967.xml"/><Relationship Id="rId29" Type="http://schemas.openxmlformats.org/officeDocument/2006/relationships/tags" Target="../tags/tag994.xml"/><Relationship Id="rId24" Type="http://schemas.openxmlformats.org/officeDocument/2006/relationships/tags" Target="../tags/tag989.xml"/><Relationship Id="rId40" Type="http://schemas.openxmlformats.org/officeDocument/2006/relationships/tags" Target="../tags/tag1005.xml"/><Relationship Id="rId45" Type="http://schemas.openxmlformats.org/officeDocument/2006/relationships/tags" Target="../tags/tag1010.xml"/><Relationship Id="rId66" Type="http://schemas.openxmlformats.org/officeDocument/2006/relationships/tags" Target="../tags/tag1031.xml"/><Relationship Id="rId87" Type="http://schemas.openxmlformats.org/officeDocument/2006/relationships/tags" Target="../tags/tag1052.xml"/><Relationship Id="rId110" Type="http://schemas.openxmlformats.org/officeDocument/2006/relationships/tags" Target="../tags/tag1075.xml"/><Relationship Id="rId115" Type="http://schemas.openxmlformats.org/officeDocument/2006/relationships/tags" Target="../tags/tag1080.xml"/><Relationship Id="rId61" Type="http://schemas.openxmlformats.org/officeDocument/2006/relationships/tags" Target="../tags/tag1026.xml"/><Relationship Id="rId82" Type="http://schemas.openxmlformats.org/officeDocument/2006/relationships/tags" Target="../tags/tag1047.xml"/><Relationship Id="rId19" Type="http://schemas.openxmlformats.org/officeDocument/2006/relationships/tags" Target="../tags/tag984.xml"/><Relationship Id="rId14" Type="http://schemas.openxmlformats.org/officeDocument/2006/relationships/tags" Target="../tags/tag979.xml"/><Relationship Id="rId30" Type="http://schemas.openxmlformats.org/officeDocument/2006/relationships/tags" Target="../tags/tag995.xml"/><Relationship Id="rId35" Type="http://schemas.openxmlformats.org/officeDocument/2006/relationships/tags" Target="../tags/tag1000.xml"/><Relationship Id="rId56" Type="http://schemas.openxmlformats.org/officeDocument/2006/relationships/tags" Target="../tags/tag1021.xml"/><Relationship Id="rId77" Type="http://schemas.openxmlformats.org/officeDocument/2006/relationships/tags" Target="../tags/tag1042.xml"/><Relationship Id="rId100" Type="http://schemas.openxmlformats.org/officeDocument/2006/relationships/tags" Target="../tags/tag1065.xml"/><Relationship Id="rId105" Type="http://schemas.openxmlformats.org/officeDocument/2006/relationships/tags" Target="../tags/tag1070.xml"/><Relationship Id="rId8" Type="http://schemas.openxmlformats.org/officeDocument/2006/relationships/tags" Target="../tags/tag973.xml"/><Relationship Id="rId51" Type="http://schemas.openxmlformats.org/officeDocument/2006/relationships/tags" Target="../tags/tag1016.xml"/><Relationship Id="rId72" Type="http://schemas.openxmlformats.org/officeDocument/2006/relationships/tags" Target="../tags/tag1037.xml"/><Relationship Id="rId93" Type="http://schemas.openxmlformats.org/officeDocument/2006/relationships/tags" Target="../tags/tag1058.xml"/><Relationship Id="rId98" Type="http://schemas.openxmlformats.org/officeDocument/2006/relationships/tags" Target="../tags/tag1063.xml"/><Relationship Id="rId3" Type="http://schemas.openxmlformats.org/officeDocument/2006/relationships/tags" Target="../tags/tag968.xml"/><Relationship Id="rId25" Type="http://schemas.openxmlformats.org/officeDocument/2006/relationships/tags" Target="../tags/tag990.xml"/><Relationship Id="rId46" Type="http://schemas.openxmlformats.org/officeDocument/2006/relationships/tags" Target="../tags/tag1011.xml"/><Relationship Id="rId67" Type="http://schemas.openxmlformats.org/officeDocument/2006/relationships/tags" Target="../tags/tag1032.xml"/><Relationship Id="rId116" Type="http://schemas.openxmlformats.org/officeDocument/2006/relationships/tags" Target="../tags/tag1081.xml"/><Relationship Id="rId20" Type="http://schemas.openxmlformats.org/officeDocument/2006/relationships/tags" Target="../tags/tag985.xml"/><Relationship Id="rId41" Type="http://schemas.openxmlformats.org/officeDocument/2006/relationships/tags" Target="../tags/tag1006.xml"/><Relationship Id="rId62" Type="http://schemas.openxmlformats.org/officeDocument/2006/relationships/tags" Target="../tags/tag1027.xml"/><Relationship Id="rId83" Type="http://schemas.openxmlformats.org/officeDocument/2006/relationships/tags" Target="../tags/tag1048.xml"/><Relationship Id="rId88" Type="http://schemas.openxmlformats.org/officeDocument/2006/relationships/tags" Target="../tags/tag1053.xml"/><Relationship Id="rId111" Type="http://schemas.openxmlformats.org/officeDocument/2006/relationships/tags" Target="../tags/tag1076.xml"/><Relationship Id="rId15" Type="http://schemas.openxmlformats.org/officeDocument/2006/relationships/tags" Target="../tags/tag980.xml"/><Relationship Id="rId36" Type="http://schemas.openxmlformats.org/officeDocument/2006/relationships/tags" Target="../tags/tag1001.xml"/><Relationship Id="rId57" Type="http://schemas.openxmlformats.org/officeDocument/2006/relationships/tags" Target="../tags/tag1022.xml"/><Relationship Id="rId106" Type="http://schemas.openxmlformats.org/officeDocument/2006/relationships/tags" Target="../tags/tag1071.xml"/></Relationships>
</file>

<file path=ppt/slides/_rels/slide49.xml.rels><?xml version="1.0" encoding="UTF-8" standalone="yes"?>
<Relationships xmlns="http://schemas.openxmlformats.org/package/2006/relationships"><Relationship Id="rId117" Type="http://schemas.openxmlformats.org/officeDocument/2006/relationships/tags" Target="../tags/tag1201.xml"/><Relationship Id="rId21" Type="http://schemas.openxmlformats.org/officeDocument/2006/relationships/tags" Target="../tags/tag1105.xml"/><Relationship Id="rId42" Type="http://schemas.openxmlformats.org/officeDocument/2006/relationships/tags" Target="../tags/tag1126.xml"/><Relationship Id="rId63" Type="http://schemas.openxmlformats.org/officeDocument/2006/relationships/tags" Target="../tags/tag1147.xml"/><Relationship Id="rId84" Type="http://schemas.openxmlformats.org/officeDocument/2006/relationships/tags" Target="../tags/tag1168.xml"/><Relationship Id="rId138" Type="http://schemas.openxmlformats.org/officeDocument/2006/relationships/tags" Target="../tags/tag1222.xml"/><Relationship Id="rId159" Type="http://schemas.openxmlformats.org/officeDocument/2006/relationships/tags" Target="../tags/tag1243.xml"/><Relationship Id="rId107" Type="http://schemas.openxmlformats.org/officeDocument/2006/relationships/tags" Target="../tags/tag1191.xml"/><Relationship Id="rId11" Type="http://schemas.openxmlformats.org/officeDocument/2006/relationships/tags" Target="../tags/tag1095.xml"/><Relationship Id="rId32" Type="http://schemas.openxmlformats.org/officeDocument/2006/relationships/tags" Target="../tags/tag1116.xml"/><Relationship Id="rId53" Type="http://schemas.openxmlformats.org/officeDocument/2006/relationships/tags" Target="../tags/tag1137.xml"/><Relationship Id="rId74" Type="http://schemas.openxmlformats.org/officeDocument/2006/relationships/tags" Target="../tags/tag1158.xml"/><Relationship Id="rId128" Type="http://schemas.openxmlformats.org/officeDocument/2006/relationships/tags" Target="../tags/tag1212.xml"/><Relationship Id="rId149" Type="http://schemas.openxmlformats.org/officeDocument/2006/relationships/tags" Target="../tags/tag1233.xml"/><Relationship Id="rId5" Type="http://schemas.openxmlformats.org/officeDocument/2006/relationships/tags" Target="../tags/tag1089.xml"/><Relationship Id="rId95" Type="http://schemas.openxmlformats.org/officeDocument/2006/relationships/tags" Target="../tags/tag1179.xml"/><Relationship Id="rId160" Type="http://schemas.openxmlformats.org/officeDocument/2006/relationships/tags" Target="../tags/tag1244.xml"/><Relationship Id="rId22" Type="http://schemas.openxmlformats.org/officeDocument/2006/relationships/tags" Target="../tags/tag1106.xml"/><Relationship Id="rId43" Type="http://schemas.openxmlformats.org/officeDocument/2006/relationships/tags" Target="../tags/tag1127.xml"/><Relationship Id="rId64" Type="http://schemas.openxmlformats.org/officeDocument/2006/relationships/tags" Target="../tags/tag1148.xml"/><Relationship Id="rId118" Type="http://schemas.openxmlformats.org/officeDocument/2006/relationships/tags" Target="../tags/tag1202.xml"/><Relationship Id="rId139" Type="http://schemas.openxmlformats.org/officeDocument/2006/relationships/tags" Target="../tags/tag1223.xml"/><Relationship Id="rId85" Type="http://schemas.openxmlformats.org/officeDocument/2006/relationships/tags" Target="../tags/tag1169.xml"/><Relationship Id="rId150" Type="http://schemas.openxmlformats.org/officeDocument/2006/relationships/tags" Target="../tags/tag1234.xml"/><Relationship Id="rId12" Type="http://schemas.openxmlformats.org/officeDocument/2006/relationships/tags" Target="../tags/tag1096.xml"/><Relationship Id="rId17" Type="http://schemas.openxmlformats.org/officeDocument/2006/relationships/tags" Target="../tags/tag1101.xml"/><Relationship Id="rId33" Type="http://schemas.openxmlformats.org/officeDocument/2006/relationships/tags" Target="../tags/tag1117.xml"/><Relationship Id="rId38" Type="http://schemas.openxmlformats.org/officeDocument/2006/relationships/tags" Target="../tags/tag1122.xml"/><Relationship Id="rId59" Type="http://schemas.openxmlformats.org/officeDocument/2006/relationships/tags" Target="../tags/tag1143.xml"/><Relationship Id="rId103" Type="http://schemas.openxmlformats.org/officeDocument/2006/relationships/tags" Target="../tags/tag1187.xml"/><Relationship Id="rId108" Type="http://schemas.openxmlformats.org/officeDocument/2006/relationships/tags" Target="../tags/tag1192.xml"/><Relationship Id="rId124" Type="http://schemas.openxmlformats.org/officeDocument/2006/relationships/tags" Target="../tags/tag1208.xml"/><Relationship Id="rId129" Type="http://schemas.openxmlformats.org/officeDocument/2006/relationships/tags" Target="../tags/tag1213.xml"/><Relationship Id="rId54" Type="http://schemas.openxmlformats.org/officeDocument/2006/relationships/tags" Target="../tags/tag1138.xml"/><Relationship Id="rId70" Type="http://schemas.openxmlformats.org/officeDocument/2006/relationships/tags" Target="../tags/tag1154.xml"/><Relationship Id="rId75" Type="http://schemas.openxmlformats.org/officeDocument/2006/relationships/tags" Target="../tags/tag1159.xml"/><Relationship Id="rId91" Type="http://schemas.openxmlformats.org/officeDocument/2006/relationships/tags" Target="../tags/tag1175.xml"/><Relationship Id="rId96" Type="http://schemas.openxmlformats.org/officeDocument/2006/relationships/tags" Target="../tags/tag1180.xml"/><Relationship Id="rId140" Type="http://schemas.openxmlformats.org/officeDocument/2006/relationships/tags" Target="../tags/tag1224.xml"/><Relationship Id="rId145" Type="http://schemas.openxmlformats.org/officeDocument/2006/relationships/tags" Target="../tags/tag1229.xml"/><Relationship Id="rId161" Type="http://schemas.openxmlformats.org/officeDocument/2006/relationships/tags" Target="../tags/tag1245.xml"/><Relationship Id="rId1" Type="http://schemas.openxmlformats.org/officeDocument/2006/relationships/tags" Target="../tags/tag1085.xml"/><Relationship Id="rId6" Type="http://schemas.openxmlformats.org/officeDocument/2006/relationships/tags" Target="../tags/tag1090.xml"/><Relationship Id="rId23" Type="http://schemas.openxmlformats.org/officeDocument/2006/relationships/tags" Target="../tags/tag1107.xml"/><Relationship Id="rId28" Type="http://schemas.openxmlformats.org/officeDocument/2006/relationships/tags" Target="../tags/tag1112.xml"/><Relationship Id="rId49" Type="http://schemas.openxmlformats.org/officeDocument/2006/relationships/tags" Target="../tags/tag1133.xml"/><Relationship Id="rId114" Type="http://schemas.openxmlformats.org/officeDocument/2006/relationships/tags" Target="../tags/tag1198.xml"/><Relationship Id="rId119" Type="http://schemas.openxmlformats.org/officeDocument/2006/relationships/tags" Target="../tags/tag1203.xml"/><Relationship Id="rId44" Type="http://schemas.openxmlformats.org/officeDocument/2006/relationships/tags" Target="../tags/tag1128.xml"/><Relationship Id="rId60" Type="http://schemas.openxmlformats.org/officeDocument/2006/relationships/tags" Target="../tags/tag1144.xml"/><Relationship Id="rId65" Type="http://schemas.openxmlformats.org/officeDocument/2006/relationships/tags" Target="../tags/tag1149.xml"/><Relationship Id="rId81" Type="http://schemas.openxmlformats.org/officeDocument/2006/relationships/tags" Target="../tags/tag1165.xml"/><Relationship Id="rId86" Type="http://schemas.openxmlformats.org/officeDocument/2006/relationships/tags" Target="../tags/tag1170.xml"/><Relationship Id="rId130" Type="http://schemas.openxmlformats.org/officeDocument/2006/relationships/tags" Target="../tags/tag1214.xml"/><Relationship Id="rId135" Type="http://schemas.openxmlformats.org/officeDocument/2006/relationships/tags" Target="../tags/tag1219.xml"/><Relationship Id="rId151" Type="http://schemas.openxmlformats.org/officeDocument/2006/relationships/tags" Target="../tags/tag1235.xml"/><Relationship Id="rId156" Type="http://schemas.openxmlformats.org/officeDocument/2006/relationships/tags" Target="../tags/tag1240.xml"/><Relationship Id="rId13" Type="http://schemas.openxmlformats.org/officeDocument/2006/relationships/tags" Target="../tags/tag1097.xml"/><Relationship Id="rId18" Type="http://schemas.openxmlformats.org/officeDocument/2006/relationships/tags" Target="../tags/tag1102.xml"/><Relationship Id="rId39" Type="http://schemas.openxmlformats.org/officeDocument/2006/relationships/tags" Target="../tags/tag1123.xml"/><Relationship Id="rId109" Type="http://schemas.openxmlformats.org/officeDocument/2006/relationships/tags" Target="../tags/tag1193.xml"/><Relationship Id="rId34" Type="http://schemas.openxmlformats.org/officeDocument/2006/relationships/tags" Target="../tags/tag1118.xml"/><Relationship Id="rId50" Type="http://schemas.openxmlformats.org/officeDocument/2006/relationships/tags" Target="../tags/tag1134.xml"/><Relationship Id="rId55" Type="http://schemas.openxmlformats.org/officeDocument/2006/relationships/tags" Target="../tags/tag1139.xml"/><Relationship Id="rId76" Type="http://schemas.openxmlformats.org/officeDocument/2006/relationships/tags" Target="../tags/tag1160.xml"/><Relationship Id="rId97" Type="http://schemas.openxmlformats.org/officeDocument/2006/relationships/tags" Target="../tags/tag1181.xml"/><Relationship Id="rId104" Type="http://schemas.openxmlformats.org/officeDocument/2006/relationships/tags" Target="../tags/tag1188.xml"/><Relationship Id="rId120" Type="http://schemas.openxmlformats.org/officeDocument/2006/relationships/tags" Target="../tags/tag1204.xml"/><Relationship Id="rId125" Type="http://schemas.openxmlformats.org/officeDocument/2006/relationships/tags" Target="../tags/tag1209.xml"/><Relationship Id="rId141" Type="http://schemas.openxmlformats.org/officeDocument/2006/relationships/tags" Target="../tags/tag1225.xml"/><Relationship Id="rId146" Type="http://schemas.openxmlformats.org/officeDocument/2006/relationships/tags" Target="../tags/tag1230.xml"/><Relationship Id="rId7" Type="http://schemas.openxmlformats.org/officeDocument/2006/relationships/tags" Target="../tags/tag1091.xml"/><Relationship Id="rId71" Type="http://schemas.openxmlformats.org/officeDocument/2006/relationships/tags" Target="../tags/tag1155.xml"/><Relationship Id="rId92" Type="http://schemas.openxmlformats.org/officeDocument/2006/relationships/tags" Target="../tags/tag1176.xml"/><Relationship Id="rId162" Type="http://schemas.openxmlformats.org/officeDocument/2006/relationships/slideLayout" Target="../slideLayouts/slideLayout2.xml"/><Relationship Id="rId2" Type="http://schemas.openxmlformats.org/officeDocument/2006/relationships/tags" Target="../tags/tag1086.xml"/><Relationship Id="rId29" Type="http://schemas.openxmlformats.org/officeDocument/2006/relationships/tags" Target="../tags/tag1113.xml"/><Relationship Id="rId24" Type="http://schemas.openxmlformats.org/officeDocument/2006/relationships/tags" Target="../tags/tag1108.xml"/><Relationship Id="rId40" Type="http://schemas.openxmlformats.org/officeDocument/2006/relationships/tags" Target="../tags/tag1124.xml"/><Relationship Id="rId45" Type="http://schemas.openxmlformats.org/officeDocument/2006/relationships/tags" Target="../tags/tag1129.xml"/><Relationship Id="rId66" Type="http://schemas.openxmlformats.org/officeDocument/2006/relationships/tags" Target="../tags/tag1150.xml"/><Relationship Id="rId87" Type="http://schemas.openxmlformats.org/officeDocument/2006/relationships/tags" Target="../tags/tag1171.xml"/><Relationship Id="rId110" Type="http://schemas.openxmlformats.org/officeDocument/2006/relationships/tags" Target="../tags/tag1194.xml"/><Relationship Id="rId115" Type="http://schemas.openxmlformats.org/officeDocument/2006/relationships/tags" Target="../tags/tag1199.xml"/><Relationship Id="rId131" Type="http://schemas.openxmlformats.org/officeDocument/2006/relationships/tags" Target="../tags/tag1215.xml"/><Relationship Id="rId136" Type="http://schemas.openxmlformats.org/officeDocument/2006/relationships/tags" Target="../tags/tag1220.xml"/><Relationship Id="rId157" Type="http://schemas.openxmlformats.org/officeDocument/2006/relationships/tags" Target="../tags/tag1241.xml"/><Relationship Id="rId61" Type="http://schemas.openxmlformats.org/officeDocument/2006/relationships/tags" Target="../tags/tag1145.xml"/><Relationship Id="rId82" Type="http://schemas.openxmlformats.org/officeDocument/2006/relationships/tags" Target="../tags/tag1166.xml"/><Relationship Id="rId152" Type="http://schemas.openxmlformats.org/officeDocument/2006/relationships/tags" Target="../tags/tag1236.xml"/><Relationship Id="rId19" Type="http://schemas.openxmlformats.org/officeDocument/2006/relationships/tags" Target="../tags/tag1103.xml"/><Relationship Id="rId14" Type="http://schemas.openxmlformats.org/officeDocument/2006/relationships/tags" Target="../tags/tag1098.xml"/><Relationship Id="rId30" Type="http://schemas.openxmlformats.org/officeDocument/2006/relationships/tags" Target="../tags/tag1114.xml"/><Relationship Id="rId35" Type="http://schemas.openxmlformats.org/officeDocument/2006/relationships/tags" Target="../tags/tag1119.xml"/><Relationship Id="rId56" Type="http://schemas.openxmlformats.org/officeDocument/2006/relationships/tags" Target="../tags/tag1140.xml"/><Relationship Id="rId77" Type="http://schemas.openxmlformats.org/officeDocument/2006/relationships/tags" Target="../tags/tag1161.xml"/><Relationship Id="rId100" Type="http://schemas.openxmlformats.org/officeDocument/2006/relationships/tags" Target="../tags/tag1184.xml"/><Relationship Id="rId105" Type="http://schemas.openxmlformats.org/officeDocument/2006/relationships/tags" Target="../tags/tag1189.xml"/><Relationship Id="rId126" Type="http://schemas.openxmlformats.org/officeDocument/2006/relationships/tags" Target="../tags/tag1210.xml"/><Relationship Id="rId147" Type="http://schemas.openxmlformats.org/officeDocument/2006/relationships/tags" Target="../tags/tag1231.xml"/><Relationship Id="rId8" Type="http://schemas.openxmlformats.org/officeDocument/2006/relationships/tags" Target="../tags/tag1092.xml"/><Relationship Id="rId51" Type="http://schemas.openxmlformats.org/officeDocument/2006/relationships/tags" Target="../tags/tag1135.xml"/><Relationship Id="rId72" Type="http://schemas.openxmlformats.org/officeDocument/2006/relationships/tags" Target="../tags/tag1156.xml"/><Relationship Id="rId93" Type="http://schemas.openxmlformats.org/officeDocument/2006/relationships/tags" Target="../tags/tag1177.xml"/><Relationship Id="rId98" Type="http://schemas.openxmlformats.org/officeDocument/2006/relationships/tags" Target="../tags/tag1182.xml"/><Relationship Id="rId121" Type="http://schemas.openxmlformats.org/officeDocument/2006/relationships/tags" Target="../tags/tag1205.xml"/><Relationship Id="rId142" Type="http://schemas.openxmlformats.org/officeDocument/2006/relationships/tags" Target="../tags/tag1226.xml"/><Relationship Id="rId3" Type="http://schemas.openxmlformats.org/officeDocument/2006/relationships/tags" Target="../tags/tag1087.xml"/><Relationship Id="rId25" Type="http://schemas.openxmlformats.org/officeDocument/2006/relationships/tags" Target="../tags/tag1109.xml"/><Relationship Id="rId46" Type="http://schemas.openxmlformats.org/officeDocument/2006/relationships/tags" Target="../tags/tag1130.xml"/><Relationship Id="rId67" Type="http://schemas.openxmlformats.org/officeDocument/2006/relationships/tags" Target="../tags/tag1151.xml"/><Relationship Id="rId116" Type="http://schemas.openxmlformats.org/officeDocument/2006/relationships/tags" Target="../tags/tag1200.xml"/><Relationship Id="rId137" Type="http://schemas.openxmlformats.org/officeDocument/2006/relationships/tags" Target="../tags/tag1221.xml"/><Relationship Id="rId158" Type="http://schemas.openxmlformats.org/officeDocument/2006/relationships/tags" Target="../tags/tag1242.xml"/><Relationship Id="rId20" Type="http://schemas.openxmlformats.org/officeDocument/2006/relationships/tags" Target="../tags/tag1104.xml"/><Relationship Id="rId41" Type="http://schemas.openxmlformats.org/officeDocument/2006/relationships/tags" Target="../tags/tag1125.xml"/><Relationship Id="rId62" Type="http://schemas.openxmlformats.org/officeDocument/2006/relationships/tags" Target="../tags/tag1146.xml"/><Relationship Id="rId83" Type="http://schemas.openxmlformats.org/officeDocument/2006/relationships/tags" Target="../tags/tag1167.xml"/><Relationship Id="rId88" Type="http://schemas.openxmlformats.org/officeDocument/2006/relationships/tags" Target="../tags/tag1172.xml"/><Relationship Id="rId111" Type="http://schemas.openxmlformats.org/officeDocument/2006/relationships/tags" Target="../tags/tag1195.xml"/><Relationship Id="rId132" Type="http://schemas.openxmlformats.org/officeDocument/2006/relationships/tags" Target="../tags/tag1216.xml"/><Relationship Id="rId153" Type="http://schemas.openxmlformats.org/officeDocument/2006/relationships/tags" Target="../tags/tag1237.xml"/><Relationship Id="rId15" Type="http://schemas.openxmlformats.org/officeDocument/2006/relationships/tags" Target="../tags/tag1099.xml"/><Relationship Id="rId36" Type="http://schemas.openxmlformats.org/officeDocument/2006/relationships/tags" Target="../tags/tag1120.xml"/><Relationship Id="rId57" Type="http://schemas.openxmlformats.org/officeDocument/2006/relationships/tags" Target="../tags/tag1141.xml"/><Relationship Id="rId106" Type="http://schemas.openxmlformats.org/officeDocument/2006/relationships/tags" Target="../tags/tag1190.xml"/><Relationship Id="rId127" Type="http://schemas.openxmlformats.org/officeDocument/2006/relationships/tags" Target="../tags/tag1211.xml"/><Relationship Id="rId10" Type="http://schemas.openxmlformats.org/officeDocument/2006/relationships/tags" Target="../tags/tag1094.xml"/><Relationship Id="rId31" Type="http://schemas.openxmlformats.org/officeDocument/2006/relationships/tags" Target="../tags/tag1115.xml"/><Relationship Id="rId52" Type="http://schemas.openxmlformats.org/officeDocument/2006/relationships/tags" Target="../tags/tag1136.xml"/><Relationship Id="rId73" Type="http://schemas.openxmlformats.org/officeDocument/2006/relationships/tags" Target="../tags/tag1157.xml"/><Relationship Id="rId78" Type="http://schemas.openxmlformats.org/officeDocument/2006/relationships/tags" Target="../tags/tag1162.xml"/><Relationship Id="rId94" Type="http://schemas.openxmlformats.org/officeDocument/2006/relationships/tags" Target="../tags/tag1178.xml"/><Relationship Id="rId99" Type="http://schemas.openxmlformats.org/officeDocument/2006/relationships/tags" Target="../tags/tag1183.xml"/><Relationship Id="rId101" Type="http://schemas.openxmlformats.org/officeDocument/2006/relationships/tags" Target="../tags/tag1185.xml"/><Relationship Id="rId122" Type="http://schemas.openxmlformats.org/officeDocument/2006/relationships/tags" Target="../tags/tag1206.xml"/><Relationship Id="rId143" Type="http://schemas.openxmlformats.org/officeDocument/2006/relationships/tags" Target="../tags/tag1227.xml"/><Relationship Id="rId148" Type="http://schemas.openxmlformats.org/officeDocument/2006/relationships/tags" Target="../tags/tag1232.xml"/><Relationship Id="rId4" Type="http://schemas.openxmlformats.org/officeDocument/2006/relationships/tags" Target="../tags/tag1088.xml"/><Relationship Id="rId9" Type="http://schemas.openxmlformats.org/officeDocument/2006/relationships/tags" Target="../tags/tag1093.xml"/><Relationship Id="rId26" Type="http://schemas.openxmlformats.org/officeDocument/2006/relationships/tags" Target="../tags/tag1110.xml"/><Relationship Id="rId47" Type="http://schemas.openxmlformats.org/officeDocument/2006/relationships/tags" Target="../tags/tag1131.xml"/><Relationship Id="rId68" Type="http://schemas.openxmlformats.org/officeDocument/2006/relationships/tags" Target="../tags/tag1152.xml"/><Relationship Id="rId89" Type="http://schemas.openxmlformats.org/officeDocument/2006/relationships/tags" Target="../tags/tag1173.xml"/><Relationship Id="rId112" Type="http://schemas.openxmlformats.org/officeDocument/2006/relationships/tags" Target="../tags/tag1196.xml"/><Relationship Id="rId133" Type="http://schemas.openxmlformats.org/officeDocument/2006/relationships/tags" Target="../tags/tag1217.xml"/><Relationship Id="rId154" Type="http://schemas.openxmlformats.org/officeDocument/2006/relationships/tags" Target="../tags/tag1238.xml"/><Relationship Id="rId16" Type="http://schemas.openxmlformats.org/officeDocument/2006/relationships/tags" Target="../tags/tag1100.xml"/><Relationship Id="rId37" Type="http://schemas.openxmlformats.org/officeDocument/2006/relationships/tags" Target="../tags/tag1121.xml"/><Relationship Id="rId58" Type="http://schemas.openxmlformats.org/officeDocument/2006/relationships/tags" Target="../tags/tag1142.xml"/><Relationship Id="rId79" Type="http://schemas.openxmlformats.org/officeDocument/2006/relationships/tags" Target="../tags/tag1163.xml"/><Relationship Id="rId102" Type="http://schemas.openxmlformats.org/officeDocument/2006/relationships/tags" Target="../tags/tag1186.xml"/><Relationship Id="rId123" Type="http://schemas.openxmlformats.org/officeDocument/2006/relationships/tags" Target="../tags/tag1207.xml"/><Relationship Id="rId144" Type="http://schemas.openxmlformats.org/officeDocument/2006/relationships/tags" Target="../tags/tag1228.xml"/><Relationship Id="rId90" Type="http://schemas.openxmlformats.org/officeDocument/2006/relationships/tags" Target="../tags/tag1174.xml"/><Relationship Id="rId27" Type="http://schemas.openxmlformats.org/officeDocument/2006/relationships/tags" Target="../tags/tag1111.xml"/><Relationship Id="rId48" Type="http://schemas.openxmlformats.org/officeDocument/2006/relationships/tags" Target="../tags/tag1132.xml"/><Relationship Id="rId69" Type="http://schemas.openxmlformats.org/officeDocument/2006/relationships/tags" Target="../tags/tag1153.xml"/><Relationship Id="rId113" Type="http://schemas.openxmlformats.org/officeDocument/2006/relationships/tags" Target="../tags/tag1197.xml"/><Relationship Id="rId134" Type="http://schemas.openxmlformats.org/officeDocument/2006/relationships/tags" Target="../tags/tag1218.xml"/><Relationship Id="rId80" Type="http://schemas.openxmlformats.org/officeDocument/2006/relationships/tags" Target="../tags/tag1164.xml"/><Relationship Id="rId155" Type="http://schemas.openxmlformats.org/officeDocument/2006/relationships/tags" Target="../tags/tag1239.xml"/></Relationships>
</file>

<file path=ppt/slides/_rels/slide5.xml.rels><?xml version="1.0" encoding="UTF-8" standalone="yes"?>
<Relationships xmlns="http://schemas.openxmlformats.org/package/2006/relationships"><Relationship Id="rId3" Type="http://schemas.openxmlformats.org/officeDocument/2006/relationships/hyperlink" Target="http://maru.bonyari.jp/texclip/texclip.php?s=\begin%7balign*%7d%0d%0a\mbox%7b%7d&amp;%0d%0a\ddot%7bx%7d+2\zeta\omega_n\dot%7bx%7d+\omega_n%5e2x=\frac%7b1%7d%7bm%7df\\%0d%0a&amp;\omega_n=\sqrt%7b\frac%7bk%7d%7bm%7d%7d,\quad%20\zeta=\frac%7bc%7d%7b2\sqrt%7bkm%7d%7d%0d%0a\end%7balign*%7d" TargetMode="External"/><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26" Type="http://schemas.openxmlformats.org/officeDocument/2006/relationships/tags" Target="../tags/tag1271.xml"/><Relationship Id="rId117" Type="http://schemas.openxmlformats.org/officeDocument/2006/relationships/tags" Target="../tags/tag1362.xml"/><Relationship Id="rId21" Type="http://schemas.openxmlformats.org/officeDocument/2006/relationships/tags" Target="../tags/tag1266.xml"/><Relationship Id="rId42" Type="http://schemas.openxmlformats.org/officeDocument/2006/relationships/tags" Target="../tags/tag1287.xml"/><Relationship Id="rId47" Type="http://schemas.openxmlformats.org/officeDocument/2006/relationships/tags" Target="../tags/tag1292.xml"/><Relationship Id="rId63" Type="http://schemas.openxmlformats.org/officeDocument/2006/relationships/tags" Target="../tags/tag1308.xml"/><Relationship Id="rId68" Type="http://schemas.openxmlformats.org/officeDocument/2006/relationships/tags" Target="../tags/tag1313.xml"/><Relationship Id="rId84" Type="http://schemas.openxmlformats.org/officeDocument/2006/relationships/tags" Target="../tags/tag1329.xml"/><Relationship Id="rId89" Type="http://schemas.openxmlformats.org/officeDocument/2006/relationships/tags" Target="../tags/tag1334.xml"/><Relationship Id="rId112" Type="http://schemas.openxmlformats.org/officeDocument/2006/relationships/tags" Target="../tags/tag1357.xml"/><Relationship Id="rId16" Type="http://schemas.openxmlformats.org/officeDocument/2006/relationships/tags" Target="../tags/tag1261.xml"/><Relationship Id="rId107" Type="http://schemas.openxmlformats.org/officeDocument/2006/relationships/tags" Target="../tags/tag1352.xml"/><Relationship Id="rId11" Type="http://schemas.openxmlformats.org/officeDocument/2006/relationships/tags" Target="../tags/tag1256.xml"/><Relationship Id="rId32" Type="http://schemas.openxmlformats.org/officeDocument/2006/relationships/tags" Target="../tags/tag1277.xml"/><Relationship Id="rId37" Type="http://schemas.openxmlformats.org/officeDocument/2006/relationships/tags" Target="../tags/tag1282.xml"/><Relationship Id="rId53" Type="http://schemas.openxmlformats.org/officeDocument/2006/relationships/tags" Target="../tags/tag1298.xml"/><Relationship Id="rId58" Type="http://schemas.openxmlformats.org/officeDocument/2006/relationships/tags" Target="../tags/tag1303.xml"/><Relationship Id="rId74" Type="http://schemas.openxmlformats.org/officeDocument/2006/relationships/tags" Target="../tags/tag1319.xml"/><Relationship Id="rId79" Type="http://schemas.openxmlformats.org/officeDocument/2006/relationships/tags" Target="../tags/tag1324.xml"/><Relationship Id="rId102" Type="http://schemas.openxmlformats.org/officeDocument/2006/relationships/tags" Target="../tags/tag1347.xml"/><Relationship Id="rId123" Type="http://schemas.openxmlformats.org/officeDocument/2006/relationships/tags" Target="../tags/tag1368.xml"/><Relationship Id="rId5" Type="http://schemas.openxmlformats.org/officeDocument/2006/relationships/tags" Target="../tags/tag1250.xml"/><Relationship Id="rId90" Type="http://schemas.openxmlformats.org/officeDocument/2006/relationships/tags" Target="../tags/tag1335.xml"/><Relationship Id="rId95" Type="http://schemas.openxmlformats.org/officeDocument/2006/relationships/tags" Target="../tags/tag1340.xml"/><Relationship Id="rId22" Type="http://schemas.openxmlformats.org/officeDocument/2006/relationships/tags" Target="../tags/tag1267.xml"/><Relationship Id="rId27" Type="http://schemas.openxmlformats.org/officeDocument/2006/relationships/tags" Target="../tags/tag1272.xml"/><Relationship Id="rId43" Type="http://schemas.openxmlformats.org/officeDocument/2006/relationships/tags" Target="../tags/tag1288.xml"/><Relationship Id="rId48" Type="http://schemas.openxmlformats.org/officeDocument/2006/relationships/tags" Target="../tags/tag1293.xml"/><Relationship Id="rId64" Type="http://schemas.openxmlformats.org/officeDocument/2006/relationships/tags" Target="../tags/tag1309.xml"/><Relationship Id="rId69" Type="http://schemas.openxmlformats.org/officeDocument/2006/relationships/tags" Target="../tags/tag1314.xml"/><Relationship Id="rId113" Type="http://schemas.openxmlformats.org/officeDocument/2006/relationships/tags" Target="../tags/tag1358.xml"/><Relationship Id="rId118" Type="http://schemas.openxmlformats.org/officeDocument/2006/relationships/tags" Target="../tags/tag1363.xml"/><Relationship Id="rId80" Type="http://schemas.openxmlformats.org/officeDocument/2006/relationships/tags" Target="../tags/tag1325.xml"/><Relationship Id="rId85" Type="http://schemas.openxmlformats.org/officeDocument/2006/relationships/tags" Target="../tags/tag1330.xml"/><Relationship Id="rId12" Type="http://schemas.openxmlformats.org/officeDocument/2006/relationships/tags" Target="../tags/tag1257.xml"/><Relationship Id="rId17" Type="http://schemas.openxmlformats.org/officeDocument/2006/relationships/tags" Target="../tags/tag1262.xml"/><Relationship Id="rId33" Type="http://schemas.openxmlformats.org/officeDocument/2006/relationships/tags" Target="../tags/tag1278.xml"/><Relationship Id="rId38" Type="http://schemas.openxmlformats.org/officeDocument/2006/relationships/tags" Target="../tags/tag1283.xml"/><Relationship Id="rId59" Type="http://schemas.openxmlformats.org/officeDocument/2006/relationships/tags" Target="../tags/tag1304.xml"/><Relationship Id="rId103" Type="http://schemas.openxmlformats.org/officeDocument/2006/relationships/tags" Target="../tags/tag1348.xml"/><Relationship Id="rId108" Type="http://schemas.openxmlformats.org/officeDocument/2006/relationships/tags" Target="../tags/tag1353.xml"/><Relationship Id="rId124" Type="http://schemas.openxmlformats.org/officeDocument/2006/relationships/tags" Target="../tags/tag1369.xml"/><Relationship Id="rId54" Type="http://schemas.openxmlformats.org/officeDocument/2006/relationships/tags" Target="../tags/tag1299.xml"/><Relationship Id="rId70" Type="http://schemas.openxmlformats.org/officeDocument/2006/relationships/tags" Target="../tags/tag1315.xml"/><Relationship Id="rId75" Type="http://schemas.openxmlformats.org/officeDocument/2006/relationships/tags" Target="../tags/tag1320.xml"/><Relationship Id="rId91" Type="http://schemas.openxmlformats.org/officeDocument/2006/relationships/tags" Target="../tags/tag1336.xml"/><Relationship Id="rId96" Type="http://schemas.openxmlformats.org/officeDocument/2006/relationships/tags" Target="../tags/tag1341.xml"/><Relationship Id="rId1" Type="http://schemas.openxmlformats.org/officeDocument/2006/relationships/tags" Target="../tags/tag1246.xml"/><Relationship Id="rId6" Type="http://schemas.openxmlformats.org/officeDocument/2006/relationships/tags" Target="../tags/tag1251.xml"/><Relationship Id="rId23" Type="http://schemas.openxmlformats.org/officeDocument/2006/relationships/tags" Target="../tags/tag1268.xml"/><Relationship Id="rId28" Type="http://schemas.openxmlformats.org/officeDocument/2006/relationships/tags" Target="../tags/tag1273.xml"/><Relationship Id="rId49" Type="http://schemas.openxmlformats.org/officeDocument/2006/relationships/tags" Target="../tags/tag1294.xml"/><Relationship Id="rId114" Type="http://schemas.openxmlformats.org/officeDocument/2006/relationships/tags" Target="../tags/tag1359.xml"/><Relationship Id="rId119" Type="http://schemas.openxmlformats.org/officeDocument/2006/relationships/tags" Target="../tags/tag1364.xml"/><Relationship Id="rId44" Type="http://schemas.openxmlformats.org/officeDocument/2006/relationships/tags" Target="../tags/tag1289.xml"/><Relationship Id="rId60" Type="http://schemas.openxmlformats.org/officeDocument/2006/relationships/tags" Target="../tags/tag1305.xml"/><Relationship Id="rId65" Type="http://schemas.openxmlformats.org/officeDocument/2006/relationships/tags" Target="../tags/tag1310.xml"/><Relationship Id="rId81" Type="http://schemas.openxmlformats.org/officeDocument/2006/relationships/tags" Target="../tags/tag1326.xml"/><Relationship Id="rId86" Type="http://schemas.openxmlformats.org/officeDocument/2006/relationships/tags" Target="../tags/tag1331.xml"/><Relationship Id="rId13" Type="http://schemas.openxmlformats.org/officeDocument/2006/relationships/tags" Target="../tags/tag1258.xml"/><Relationship Id="rId18" Type="http://schemas.openxmlformats.org/officeDocument/2006/relationships/tags" Target="../tags/tag1263.xml"/><Relationship Id="rId39" Type="http://schemas.openxmlformats.org/officeDocument/2006/relationships/tags" Target="../tags/tag1284.xml"/><Relationship Id="rId109" Type="http://schemas.openxmlformats.org/officeDocument/2006/relationships/tags" Target="../tags/tag1354.xml"/><Relationship Id="rId34" Type="http://schemas.openxmlformats.org/officeDocument/2006/relationships/tags" Target="../tags/tag1279.xml"/><Relationship Id="rId50" Type="http://schemas.openxmlformats.org/officeDocument/2006/relationships/tags" Target="../tags/tag1295.xml"/><Relationship Id="rId55" Type="http://schemas.openxmlformats.org/officeDocument/2006/relationships/tags" Target="../tags/tag1300.xml"/><Relationship Id="rId76" Type="http://schemas.openxmlformats.org/officeDocument/2006/relationships/tags" Target="../tags/tag1321.xml"/><Relationship Id="rId97" Type="http://schemas.openxmlformats.org/officeDocument/2006/relationships/tags" Target="../tags/tag1342.xml"/><Relationship Id="rId104" Type="http://schemas.openxmlformats.org/officeDocument/2006/relationships/tags" Target="../tags/tag1349.xml"/><Relationship Id="rId120" Type="http://schemas.openxmlformats.org/officeDocument/2006/relationships/tags" Target="../tags/tag1365.xml"/><Relationship Id="rId125" Type="http://schemas.openxmlformats.org/officeDocument/2006/relationships/slideLayout" Target="../slideLayouts/slideLayout2.xml"/><Relationship Id="rId7" Type="http://schemas.openxmlformats.org/officeDocument/2006/relationships/tags" Target="../tags/tag1252.xml"/><Relationship Id="rId71" Type="http://schemas.openxmlformats.org/officeDocument/2006/relationships/tags" Target="../tags/tag1316.xml"/><Relationship Id="rId92" Type="http://schemas.openxmlformats.org/officeDocument/2006/relationships/tags" Target="../tags/tag1337.xml"/><Relationship Id="rId2" Type="http://schemas.openxmlformats.org/officeDocument/2006/relationships/tags" Target="../tags/tag1247.xml"/><Relationship Id="rId29" Type="http://schemas.openxmlformats.org/officeDocument/2006/relationships/tags" Target="../tags/tag1274.xml"/><Relationship Id="rId24" Type="http://schemas.openxmlformats.org/officeDocument/2006/relationships/tags" Target="../tags/tag1269.xml"/><Relationship Id="rId40" Type="http://schemas.openxmlformats.org/officeDocument/2006/relationships/tags" Target="../tags/tag1285.xml"/><Relationship Id="rId45" Type="http://schemas.openxmlformats.org/officeDocument/2006/relationships/tags" Target="../tags/tag1290.xml"/><Relationship Id="rId66" Type="http://schemas.openxmlformats.org/officeDocument/2006/relationships/tags" Target="../tags/tag1311.xml"/><Relationship Id="rId87" Type="http://schemas.openxmlformats.org/officeDocument/2006/relationships/tags" Target="../tags/tag1332.xml"/><Relationship Id="rId110" Type="http://schemas.openxmlformats.org/officeDocument/2006/relationships/tags" Target="../tags/tag1355.xml"/><Relationship Id="rId115" Type="http://schemas.openxmlformats.org/officeDocument/2006/relationships/tags" Target="../tags/tag1360.xml"/><Relationship Id="rId61" Type="http://schemas.openxmlformats.org/officeDocument/2006/relationships/tags" Target="../tags/tag1306.xml"/><Relationship Id="rId82" Type="http://schemas.openxmlformats.org/officeDocument/2006/relationships/tags" Target="../tags/tag1327.xml"/><Relationship Id="rId19" Type="http://schemas.openxmlformats.org/officeDocument/2006/relationships/tags" Target="../tags/tag1264.xml"/><Relationship Id="rId14" Type="http://schemas.openxmlformats.org/officeDocument/2006/relationships/tags" Target="../tags/tag1259.xml"/><Relationship Id="rId30" Type="http://schemas.openxmlformats.org/officeDocument/2006/relationships/tags" Target="../tags/tag1275.xml"/><Relationship Id="rId35" Type="http://schemas.openxmlformats.org/officeDocument/2006/relationships/tags" Target="../tags/tag1280.xml"/><Relationship Id="rId56" Type="http://schemas.openxmlformats.org/officeDocument/2006/relationships/tags" Target="../tags/tag1301.xml"/><Relationship Id="rId77" Type="http://schemas.openxmlformats.org/officeDocument/2006/relationships/tags" Target="../tags/tag1322.xml"/><Relationship Id="rId100" Type="http://schemas.openxmlformats.org/officeDocument/2006/relationships/tags" Target="../tags/tag1345.xml"/><Relationship Id="rId105" Type="http://schemas.openxmlformats.org/officeDocument/2006/relationships/tags" Target="../tags/tag1350.xml"/><Relationship Id="rId126" Type="http://schemas.openxmlformats.org/officeDocument/2006/relationships/image" Target="../media/image85.png"/><Relationship Id="rId8" Type="http://schemas.openxmlformats.org/officeDocument/2006/relationships/tags" Target="../tags/tag1253.xml"/><Relationship Id="rId51" Type="http://schemas.openxmlformats.org/officeDocument/2006/relationships/tags" Target="../tags/tag1296.xml"/><Relationship Id="rId72" Type="http://schemas.openxmlformats.org/officeDocument/2006/relationships/tags" Target="../tags/tag1317.xml"/><Relationship Id="rId93" Type="http://schemas.openxmlformats.org/officeDocument/2006/relationships/tags" Target="../tags/tag1338.xml"/><Relationship Id="rId98" Type="http://schemas.openxmlformats.org/officeDocument/2006/relationships/tags" Target="../tags/tag1343.xml"/><Relationship Id="rId121" Type="http://schemas.openxmlformats.org/officeDocument/2006/relationships/tags" Target="../tags/tag1366.xml"/><Relationship Id="rId3" Type="http://schemas.openxmlformats.org/officeDocument/2006/relationships/tags" Target="../tags/tag1248.xml"/><Relationship Id="rId25" Type="http://schemas.openxmlformats.org/officeDocument/2006/relationships/tags" Target="../tags/tag1270.xml"/><Relationship Id="rId46" Type="http://schemas.openxmlformats.org/officeDocument/2006/relationships/tags" Target="../tags/tag1291.xml"/><Relationship Id="rId67" Type="http://schemas.openxmlformats.org/officeDocument/2006/relationships/tags" Target="../tags/tag1312.xml"/><Relationship Id="rId116" Type="http://schemas.openxmlformats.org/officeDocument/2006/relationships/tags" Target="../tags/tag1361.xml"/><Relationship Id="rId20" Type="http://schemas.openxmlformats.org/officeDocument/2006/relationships/tags" Target="../tags/tag1265.xml"/><Relationship Id="rId41" Type="http://schemas.openxmlformats.org/officeDocument/2006/relationships/tags" Target="../tags/tag1286.xml"/><Relationship Id="rId62" Type="http://schemas.openxmlformats.org/officeDocument/2006/relationships/tags" Target="../tags/tag1307.xml"/><Relationship Id="rId83" Type="http://schemas.openxmlformats.org/officeDocument/2006/relationships/tags" Target="../tags/tag1328.xml"/><Relationship Id="rId88" Type="http://schemas.openxmlformats.org/officeDocument/2006/relationships/tags" Target="../tags/tag1333.xml"/><Relationship Id="rId111" Type="http://schemas.openxmlformats.org/officeDocument/2006/relationships/tags" Target="../tags/tag1356.xml"/><Relationship Id="rId15" Type="http://schemas.openxmlformats.org/officeDocument/2006/relationships/tags" Target="../tags/tag1260.xml"/><Relationship Id="rId36" Type="http://schemas.openxmlformats.org/officeDocument/2006/relationships/tags" Target="../tags/tag1281.xml"/><Relationship Id="rId57" Type="http://schemas.openxmlformats.org/officeDocument/2006/relationships/tags" Target="../tags/tag1302.xml"/><Relationship Id="rId106" Type="http://schemas.openxmlformats.org/officeDocument/2006/relationships/tags" Target="../tags/tag1351.xml"/><Relationship Id="rId10" Type="http://schemas.openxmlformats.org/officeDocument/2006/relationships/tags" Target="../tags/tag1255.xml"/><Relationship Id="rId31" Type="http://schemas.openxmlformats.org/officeDocument/2006/relationships/tags" Target="../tags/tag1276.xml"/><Relationship Id="rId52" Type="http://schemas.openxmlformats.org/officeDocument/2006/relationships/tags" Target="../tags/tag1297.xml"/><Relationship Id="rId73" Type="http://schemas.openxmlformats.org/officeDocument/2006/relationships/tags" Target="../tags/tag1318.xml"/><Relationship Id="rId78" Type="http://schemas.openxmlformats.org/officeDocument/2006/relationships/tags" Target="../tags/tag1323.xml"/><Relationship Id="rId94" Type="http://schemas.openxmlformats.org/officeDocument/2006/relationships/tags" Target="../tags/tag1339.xml"/><Relationship Id="rId99" Type="http://schemas.openxmlformats.org/officeDocument/2006/relationships/tags" Target="../tags/tag1344.xml"/><Relationship Id="rId101" Type="http://schemas.openxmlformats.org/officeDocument/2006/relationships/tags" Target="../tags/tag1346.xml"/><Relationship Id="rId122" Type="http://schemas.openxmlformats.org/officeDocument/2006/relationships/tags" Target="../tags/tag1367.xml"/><Relationship Id="rId4" Type="http://schemas.openxmlformats.org/officeDocument/2006/relationships/tags" Target="../tags/tag1249.xml"/><Relationship Id="rId9" Type="http://schemas.openxmlformats.org/officeDocument/2006/relationships/tags" Target="../tags/tag1254.xml"/></Relationships>
</file>

<file path=ppt/slides/_rels/slide51.xml.rels><?xml version="1.0" encoding="UTF-8" standalone="yes"?>
<Relationships xmlns="http://schemas.openxmlformats.org/package/2006/relationships"><Relationship Id="rId26" Type="http://schemas.openxmlformats.org/officeDocument/2006/relationships/tags" Target="../tags/tag1395.xml"/><Relationship Id="rId21" Type="http://schemas.openxmlformats.org/officeDocument/2006/relationships/tags" Target="../tags/tag1390.xml"/><Relationship Id="rId42" Type="http://schemas.openxmlformats.org/officeDocument/2006/relationships/tags" Target="../tags/tag1411.xml"/><Relationship Id="rId47" Type="http://schemas.openxmlformats.org/officeDocument/2006/relationships/tags" Target="../tags/tag1416.xml"/><Relationship Id="rId63" Type="http://schemas.openxmlformats.org/officeDocument/2006/relationships/tags" Target="../tags/tag1432.xml"/><Relationship Id="rId68" Type="http://schemas.openxmlformats.org/officeDocument/2006/relationships/tags" Target="../tags/tag1437.xml"/><Relationship Id="rId16" Type="http://schemas.openxmlformats.org/officeDocument/2006/relationships/tags" Target="../tags/tag1385.xml"/><Relationship Id="rId11" Type="http://schemas.openxmlformats.org/officeDocument/2006/relationships/tags" Target="../tags/tag1380.xml"/><Relationship Id="rId24" Type="http://schemas.openxmlformats.org/officeDocument/2006/relationships/tags" Target="../tags/tag1393.xml"/><Relationship Id="rId32" Type="http://schemas.openxmlformats.org/officeDocument/2006/relationships/tags" Target="../tags/tag1401.xml"/><Relationship Id="rId37" Type="http://schemas.openxmlformats.org/officeDocument/2006/relationships/tags" Target="../tags/tag1406.xml"/><Relationship Id="rId40" Type="http://schemas.openxmlformats.org/officeDocument/2006/relationships/tags" Target="../tags/tag1409.xml"/><Relationship Id="rId45" Type="http://schemas.openxmlformats.org/officeDocument/2006/relationships/tags" Target="../tags/tag1414.xml"/><Relationship Id="rId53" Type="http://schemas.openxmlformats.org/officeDocument/2006/relationships/tags" Target="../tags/tag1422.xml"/><Relationship Id="rId58" Type="http://schemas.openxmlformats.org/officeDocument/2006/relationships/tags" Target="../tags/tag1427.xml"/><Relationship Id="rId66" Type="http://schemas.openxmlformats.org/officeDocument/2006/relationships/tags" Target="../tags/tag1435.xml"/><Relationship Id="rId74" Type="http://schemas.openxmlformats.org/officeDocument/2006/relationships/tags" Target="../tags/tag1443.xml"/><Relationship Id="rId79" Type="http://schemas.openxmlformats.org/officeDocument/2006/relationships/image" Target="../media/image86.png"/><Relationship Id="rId5" Type="http://schemas.openxmlformats.org/officeDocument/2006/relationships/tags" Target="../tags/tag1374.xml"/><Relationship Id="rId61" Type="http://schemas.openxmlformats.org/officeDocument/2006/relationships/tags" Target="../tags/tag1430.xml"/><Relationship Id="rId19" Type="http://schemas.openxmlformats.org/officeDocument/2006/relationships/tags" Target="../tags/tag1388.xml"/><Relationship Id="rId14" Type="http://schemas.openxmlformats.org/officeDocument/2006/relationships/tags" Target="../tags/tag1383.xml"/><Relationship Id="rId22" Type="http://schemas.openxmlformats.org/officeDocument/2006/relationships/tags" Target="../tags/tag1391.xml"/><Relationship Id="rId27" Type="http://schemas.openxmlformats.org/officeDocument/2006/relationships/tags" Target="../tags/tag1396.xml"/><Relationship Id="rId30" Type="http://schemas.openxmlformats.org/officeDocument/2006/relationships/tags" Target="../tags/tag1399.xml"/><Relationship Id="rId35" Type="http://schemas.openxmlformats.org/officeDocument/2006/relationships/tags" Target="../tags/tag1404.xml"/><Relationship Id="rId43" Type="http://schemas.openxmlformats.org/officeDocument/2006/relationships/tags" Target="../tags/tag1412.xml"/><Relationship Id="rId48" Type="http://schemas.openxmlformats.org/officeDocument/2006/relationships/tags" Target="../tags/tag1417.xml"/><Relationship Id="rId56" Type="http://schemas.openxmlformats.org/officeDocument/2006/relationships/tags" Target="../tags/tag1425.xml"/><Relationship Id="rId64" Type="http://schemas.openxmlformats.org/officeDocument/2006/relationships/tags" Target="../tags/tag1433.xml"/><Relationship Id="rId69" Type="http://schemas.openxmlformats.org/officeDocument/2006/relationships/tags" Target="../tags/tag1438.xml"/><Relationship Id="rId77" Type="http://schemas.openxmlformats.org/officeDocument/2006/relationships/tags" Target="../tags/tag1446.xml"/><Relationship Id="rId8" Type="http://schemas.openxmlformats.org/officeDocument/2006/relationships/tags" Target="../tags/tag1377.xml"/><Relationship Id="rId51" Type="http://schemas.openxmlformats.org/officeDocument/2006/relationships/tags" Target="../tags/tag1420.xml"/><Relationship Id="rId72" Type="http://schemas.openxmlformats.org/officeDocument/2006/relationships/tags" Target="../tags/tag1441.xml"/><Relationship Id="rId3" Type="http://schemas.openxmlformats.org/officeDocument/2006/relationships/tags" Target="../tags/tag1372.xml"/><Relationship Id="rId12" Type="http://schemas.openxmlformats.org/officeDocument/2006/relationships/tags" Target="../tags/tag1381.xml"/><Relationship Id="rId17" Type="http://schemas.openxmlformats.org/officeDocument/2006/relationships/tags" Target="../tags/tag1386.xml"/><Relationship Id="rId25" Type="http://schemas.openxmlformats.org/officeDocument/2006/relationships/tags" Target="../tags/tag1394.xml"/><Relationship Id="rId33" Type="http://schemas.openxmlformats.org/officeDocument/2006/relationships/tags" Target="../tags/tag1402.xml"/><Relationship Id="rId38" Type="http://schemas.openxmlformats.org/officeDocument/2006/relationships/tags" Target="../tags/tag1407.xml"/><Relationship Id="rId46" Type="http://schemas.openxmlformats.org/officeDocument/2006/relationships/tags" Target="../tags/tag1415.xml"/><Relationship Id="rId59" Type="http://schemas.openxmlformats.org/officeDocument/2006/relationships/tags" Target="../tags/tag1428.xml"/><Relationship Id="rId67" Type="http://schemas.openxmlformats.org/officeDocument/2006/relationships/tags" Target="../tags/tag1436.xml"/><Relationship Id="rId20" Type="http://schemas.openxmlformats.org/officeDocument/2006/relationships/tags" Target="../tags/tag1389.xml"/><Relationship Id="rId41" Type="http://schemas.openxmlformats.org/officeDocument/2006/relationships/tags" Target="../tags/tag1410.xml"/><Relationship Id="rId54" Type="http://schemas.openxmlformats.org/officeDocument/2006/relationships/tags" Target="../tags/tag1423.xml"/><Relationship Id="rId62" Type="http://schemas.openxmlformats.org/officeDocument/2006/relationships/tags" Target="../tags/tag1431.xml"/><Relationship Id="rId70" Type="http://schemas.openxmlformats.org/officeDocument/2006/relationships/tags" Target="../tags/tag1439.xml"/><Relationship Id="rId75" Type="http://schemas.openxmlformats.org/officeDocument/2006/relationships/tags" Target="../tags/tag1444.xml"/><Relationship Id="rId1" Type="http://schemas.openxmlformats.org/officeDocument/2006/relationships/tags" Target="../tags/tag1370.xml"/><Relationship Id="rId6" Type="http://schemas.openxmlformats.org/officeDocument/2006/relationships/tags" Target="../tags/tag1375.xml"/><Relationship Id="rId15" Type="http://schemas.openxmlformats.org/officeDocument/2006/relationships/tags" Target="../tags/tag1384.xml"/><Relationship Id="rId23" Type="http://schemas.openxmlformats.org/officeDocument/2006/relationships/tags" Target="../tags/tag1392.xml"/><Relationship Id="rId28" Type="http://schemas.openxmlformats.org/officeDocument/2006/relationships/tags" Target="../tags/tag1397.xml"/><Relationship Id="rId36" Type="http://schemas.openxmlformats.org/officeDocument/2006/relationships/tags" Target="../tags/tag1405.xml"/><Relationship Id="rId49" Type="http://schemas.openxmlformats.org/officeDocument/2006/relationships/tags" Target="../tags/tag1418.xml"/><Relationship Id="rId57" Type="http://schemas.openxmlformats.org/officeDocument/2006/relationships/tags" Target="../tags/tag1426.xml"/><Relationship Id="rId10" Type="http://schemas.openxmlformats.org/officeDocument/2006/relationships/tags" Target="../tags/tag1379.xml"/><Relationship Id="rId31" Type="http://schemas.openxmlformats.org/officeDocument/2006/relationships/tags" Target="../tags/tag1400.xml"/><Relationship Id="rId44" Type="http://schemas.openxmlformats.org/officeDocument/2006/relationships/tags" Target="../tags/tag1413.xml"/><Relationship Id="rId52" Type="http://schemas.openxmlformats.org/officeDocument/2006/relationships/tags" Target="../tags/tag1421.xml"/><Relationship Id="rId60" Type="http://schemas.openxmlformats.org/officeDocument/2006/relationships/tags" Target="../tags/tag1429.xml"/><Relationship Id="rId65" Type="http://schemas.openxmlformats.org/officeDocument/2006/relationships/tags" Target="../tags/tag1434.xml"/><Relationship Id="rId73" Type="http://schemas.openxmlformats.org/officeDocument/2006/relationships/tags" Target="../tags/tag1442.xml"/><Relationship Id="rId78" Type="http://schemas.openxmlformats.org/officeDocument/2006/relationships/slideLayout" Target="../slideLayouts/slideLayout2.xml"/><Relationship Id="rId4" Type="http://schemas.openxmlformats.org/officeDocument/2006/relationships/tags" Target="../tags/tag1373.xml"/><Relationship Id="rId9" Type="http://schemas.openxmlformats.org/officeDocument/2006/relationships/tags" Target="../tags/tag1378.xml"/><Relationship Id="rId13" Type="http://schemas.openxmlformats.org/officeDocument/2006/relationships/tags" Target="../tags/tag1382.xml"/><Relationship Id="rId18" Type="http://schemas.openxmlformats.org/officeDocument/2006/relationships/tags" Target="../tags/tag1387.xml"/><Relationship Id="rId39" Type="http://schemas.openxmlformats.org/officeDocument/2006/relationships/tags" Target="../tags/tag1408.xml"/><Relationship Id="rId34" Type="http://schemas.openxmlformats.org/officeDocument/2006/relationships/tags" Target="../tags/tag1403.xml"/><Relationship Id="rId50" Type="http://schemas.openxmlformats.org/officeDocument/2006/relationships/tags" Target="../tags/tag1419.xml"/><Relationship Id="rId55" Type="http://schemas.openxmlformats.org/officeDocument/2006/relationships/tags" Target="../tags/tag1424.xml"/><Relationship Id="rId76" Type="http://schemas.openxmlformats.org/officeDocument/2006/relationships/tags" Target="../tags/tag1445.xml"/><Relationship Id="rId7" Type="http://schemas.openxmlformats.org/officeDocument/2006/relationships/tags" Target="../tags/tag1376.xml"/><Relationship Id="rId71" Type="http://schemas.openxmlformats.org/officeDocument/2006/relationships/tags" Target="../tags/tag1440.xml"/><Relationship Id="rId2" Type="http://schemas.openxmlformats.org/officeDocument/2006/relationships/tags" Target="../tags/tag1371.xml"/><Relationship Id="rId29" Type="http://schemas.openxmlformats.org/officeDocument/2006/relationships/tags" Target="../tags/tag139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6" Type="http://schemas.openxmlformats.org/officeDocument/2006/relationships/tags" Target="../tags/tag1472.xml"/><Relationship Id="rId21" Type="http://schemas.openxmlformats.org/officeDocument/2006/relationships/tags" Target="../tags/tag1467.xml"/><Relationship Id="rId42" Type="http://schemas.openxmlformats.org/officeDocument/2006/relationships/tags" Target="../tags/tag1488.xml"/><Relationship Id="rId47" Type="http://schemas.openxmlformats.org/officeDocument/2006/relationships/tags" Target="../tags/tag1493.xml"/><Relationship Id="rId63" Type="http://schemas.openxmlformats.org/officeDocument/2006/relationships/tags" Target="../tags/tag1509.xml"/><Relationship Id="rId68" Type="http://schemas.openxmlformats.org/officeDocument/2006/relationships/tags" Target="../tags/tag1514.xml"/><Relationship Id="rId84" Type="http://schemas.openxmlformats.org/officeDocument/2006/relationships/tags" Target="../tags/tag1530.xml"/><Relationship Id="rId89" Type="http://schemas.openxmlformats.org/officeDocument/2006/relationships/tags" Target="../tags/tag1535.xml"/><Relationship Id="rId16" Type="http://schemas.openxmlformats.org/officeDocument/2006/relationships/tags" Target="../tags/tag1462.xml"/><Relationship Id="rId11" Type="http://schemas.openxmlformats.org/officeDocument/2006/relationships/tags" Target="../tags/tag1457.xml"/><Relationship Id="rId32" Type="http://schemas.openxmlformats.org/officeDocument/2006/relationships/tags" Target="../tags/tag1478.xml"/><Relationship Id="rId37" Type="http://schemas.openxmlformats.org/officeDocument/2006/relationships/tags" Target="../tags/tag1483.xml"/><Relationship Id="rId53" Type="http://schemas.openxmlformats.org/officeDocument/2006/relationships/tags" Target="../tags/tag1499.xml"/><Relationship Id="rId58" Type="http://schemas.openxmlformats.org/officeDocument/2006/relationships/tags" Target="../tags/tag1504.xml"/><Relationship Id="rId74" Type="http://schemas.openxmlformats.org/officeDocument/2006/relationships/tags" Target="../tags/tag1520.xml"/><Relationship Id="rId79" Type="http://schemas.openxmlformats.org/officeDocument/2006/relationships/tags" Target="../tags/tag1525.xml"/><Relationship Id="rId5" Type="http://schemas.openxmlformats.org/officeDocument/2006/relationships/tags" Target="../tags/tag1451.xml"/><Relationship Id="rId90" Type="http://schemas.openxmlformats.org/officeDocument/2006/relationships/tags" Target="../tags/tag1536.xml"/><Relationship Id="rId95" Type="http://schemas.openxmlformats.org/officeDocument/2006/relationships/tags" Target="../tags/tag1541.xml"/><Relationship Id="rId22" Type="http://schemas.openxmlformats.org/officeDocument/2006/relationships/tags" Target="../tags/tag1468.xml"/><Relationship Id="rId27" Type="http://schemas.openxmlformats.org/officeDocument/2006/relationships/tags" Target="../tags/tag1473.xml"/><Relationship Id="rId43" Type="http://schemas.openxmlformats.org/officeDocument/2006/relationships/tags" Target="../tags/tag1489.xml"/><Relationship Id="rId48" Type="http://schemas.openxmlformats.org/officeDocument/2006/relationships/tags" Target="../tags/tag1494.xml"/><Relationship Id="rId64" Type="http://schemas.openxmlformats.org/officeDocument/2006/relationships/tags" Target="../tags/tag1510.xml"/><Relationship Id="rId69" Type="http://schemas.openxmlformats.org/officeDocument/2006/relationships/tags" Target="../tags/tag1515.xml"/><Relationship Id="rId80" Type="http://schemas.openxmlformats.org/officeDocument/2006/relationships/tags" Target="../tags/tag1526.xml"/><Relationship Id="rId85" Type="http://schemas.openxmlformats.org/officeDocument/2006/relationships/tags" Target="../tags/tag1531.xml"/><Relationship Id="rId3" Type="http://schemas.openxmlformats.org/officeDocument/2006/relationships/tags" Target="../tags/tag1449.xml"/><Relationship Id="rId12" Type="http://schemas.openxmlformats.org/officeDocument/2006/relationships/tags" Target="../tags/tag1458.xml"/><Relationship Id="rId17" Type="http://schemas.openxmlformats.org/officeDocument/2006/relationships/tags" Target="../tags/tag1463.xml"/><Relationship Id="rId25" Type="http://schemas.openxmlformats.org/officeDocument/2006/relationships/tags" Target="../tags/tag1471.xml"/><Relationship Id="rId33" Type="http://schemas.openxmlformats.org/officeDocument/2006/relationships/tags" Target="../tags/tag1479.xml"/><Relationship Id="rId38" Type="http://schemas.openxmlformats.org/officeDocument/2006/relationships/tags" Target="../tags/tag1484.xml"/><Relationship Id="rId46" Type="http://schemas.openxmlformats.org/officeDocument/2006/relationships/tags" Target="../tags/tag1492.xml"/><Relationship Id="rId59" Type="http://schemas.openxmlformats.org/officeDocument/2006/relationships/tags" Target="../tags/tag1505.xml"/><Relationship Id="rId67" Type="http://schemas.openxmlformats.org/officeDocument/2006/relationships/tags" Target="../tags/tag1513.xml"/><Relationship Id="rId20" Type="http://schemas.openxmlformats.org/officeDocument/2006/relationships/tags" Target="../tags/tag1466.xml"/><Relationship Id="rId41" Type="http://schemas.openxmlformats.org/officeDocument/2006/relationships/tags" Target="../tags/tag1487.xml"/><Relationship Id="rId54" Type="http://schemas.openxmlformats.org/officeDocument/2006/relationships/tags" Target="../tags/tag1500.xml"/><Relationship Id="rId62" Type="http://schemas.openxmlformats.org/officeDocument/2006/relationships/tags" Target="../tags/tag1508.xml"/><Relationship Id="rId70" Type="http://schemas.openxmlformats.org/officeDocument/2006/relationships/tags" Target="../tags/tag1516.xml"/><Relationship Id="rId75" Type="http://schemas.openxmlformats.org/officeDocument/2006/relationships/tags" Target="../tags/tag1521.xml"/><Relationship Id="rId83" Type="http://schemas.openxmlformats.org/officeDocument/2006/relationships/tags" Target="../tags/tag1529.xml"/><Relationship Id="rId88" Type="http://schemas.openxmlformats.org/officeDocument/2006/relationships/tags" Target="../tags/tag1534.xml"/><Relationship Id="rId91" Type="http://schemas.openxmlformats.org/officeDocument/2006/relationships/tags" Target="../tags/tag1537.xml"/><Relationship Id="rId96" Type="http://schemas.openxmlformats.org/officeDocument/2006/relationships/slideLayout" Target="../slideLayouts/slideLayout2.xml"/><Relationship Id="rId1" Type="http://schemas.openxmlformats.org/officeDocument/2006/relationships/tags" Target="../tags/tag1447.xml"/><Relationship Id="rId6" Type="http://schemas.openxmlformats.org/officeDocument/2006/relationships/tags" Target="../tags/tag1452.xml"/><Relationship Id="rId15" Type="http://schemas.openxmlformats.org/officeDocument/2006/relationships/tags" Target="../tags/tag1461.xml"/><Relationship Id="rId23" Type="http://schemas.openxmlformats.org/officeDocument/2006/relationships/tags" Target="../tags/tag1469.xml"/><Relationship Id="rId28" Type="http://schemas.openxmlformats.org/officeDocument/2006/relationships/tags" Target="../tags/tag1474.xml"/><Relationship Id="rId36" Type="http://schemas.openxmlformats.org/officeDocument/2006/relationships/tags" Target="../tags/tag1482.xml"/><Relationship Id="rId49" Type="http://schemas.openxmlformats.org/officeDocument/2006/relationships/tags" Target="../tags/tag1495.xml"/><Relationship Id="rId57" Type="http://schemas.openxmlformats.org/officeDocument/2006/relationships/tags" Target="../tags/tag1503.xml"/><Relationship Id="rId10" Type="http://schemas.openxmlformats.org/officeDocument/2006/relationships/tags" Target="../tags/tag1456.xml"/><Relationship Id="rId31" Type="http://schemas.openxmlformats.org/officeDocument/2006/relationships/tags" Target="../tags/tag1477.xml"/><Relationship Id="rId44" Type="http://schemas.openxmlformats.org/officeDocument/2006/relationships/tags" Target="../tags/tag1490.xml"/><Relationship Id="rId52" Type="http://schemas.openxmlformats.org/officeDocument/2006/relationships/tags" Target="../tags/tag1498.xml"/><Relationship Id="rId60" Type="http://schemas.openxmlformats.org/officeDocument/2006/relationships/tags" Target="../tags/tag1506.xml"/><Relationship Id="rId65" Type="http://schemas.openxmlformats.org/officeDocument/2006/relationships/tags" Target="../tags/tag1511.xml"/><Relationship Id="rId73" Type="http://schemas.openxmlformats.org/officeDocument/2006/relationships/tags" Target="../tags/tag1519.xml"/><Relationship Id="rId78" Type="http://schemas.openxmlformats.org/officeDocument/2006/relationships/tags" Target="../tags/tag1524.xml"/><Relationship Id="rId81" Type="http://schemas.openxmlformats.org/officeDocument/2006/relationships/tags" Target="../tags/tag1527.xml"/><Relationship Id="rId86" Type="http://schemas.openxmlformats.org/officeDocument/2006/relationships/tags" Target="../tags/tag1532.xml"/><Relationship Id="rId94" Type="http://schemas.openxmlformats.org/officeDocument/2006/relationships/tags" Target="../tags/tag1540.xml"/><Relationship Id="rId4" Type="http://schemas.openxmlformats.org/officeDocument/2006/relationships/tags" Target="../tags/tag1450.xml"/><Relationship Id="rId9" Type="http://schemas.openxmlformats.org/officeDocument/2006/relationships/tags" Target="../tags/tag1455.xml"/><Relationship Id="rId13" Type="http://schemas.openxmlformats.org/officeDocument/2006/relationships/tags" Target="../tags/tag1459.xml"/><Relationship Id="rId18" Type="http://schemas.openxmlformats.org/officeDocument/2006/relationships/tags" Target="../tags/tag1464.xml"/><Relationship Id="rId39" Type="http://schemas.openxmlformats.org/officeDocument/2006/relationships/tags" Target="../tags/tag1485.xml"/><Relationship Id="rId34" Type="http://schemas.openxmlformats.org/officeDocument/2006/relationships/tags" Target="../tags/tag1480.xml"/><Relationship Id="rId50" Type="http://schemas.openxmlformats.org/officeDocument/2006/relationships/tags" Target="../tags/tag1496.xml"/><Relationship Id="rId55" Type="http://schemas.openxmlformats.org/officeDocument/2006/relationships/tags" Target="../tags/tag1501.xml"/><Relationship Id="rId76" Type="http://schemas.openxmlformats.org/officeDocument/2006/relationships/tags" Target="../tags/tag1522.xml"/><Relationship Id="rId97" Type="http://schemas.openxmlformats.org/officeDocument/2006/relationships/image" Target="../media/image87.png"/><Relationship Id="rId7" Type="http://schemas.openxmlformats.org/officeDocument/2006/relationships/tags" Target="../tags/tag1453.xml"/><Relationship Id="rId71" Type="http://schemas.openxmlformats.org/officeDocument/2006/relationships/tags" Target="../tags/tag1517.xml"/><Relationship Id="rId92" Type="http://schemas.openxmlformats.org/officeDocument/2006/relationships/tags" Target="../tags/tag1538.xml"/><Relationship Id="rId2" Type="http://schemas.openxmlformats.org/officeDocument/2006/relationships/tags" Target="../tags/tag1448.xml"/><Relationship Id="rId29" Type="http://schemas.openxmlformats.org/officeDocument/2006/relationships/tags" Target="../tags/tag1475.xml"/><Relationship Id="rId24" Type="http://schemas.openxmlformats.org/officeDocument/2006/relationships/tags" Target="../tags/tag1470.xml"/><Relationship Id="rId40" Type="http://schemas.openxmlformats.org/officeDocument/2006/relationships/tags" Target="../tags/tag1486.xml"/><Relationship Id="rId45" Type="http://schemas.openxmlformats.org/officeDocument/2006/relationships/tags" Target="../tags/tag1491.xml"/><Relationship Id="rId66" Type="http://schemas.openxmlformats.org/officeDocument/2006/relationships/tags" Target="../tags/tag1512.xml"/><Relationship Id="rId87" Type="http://schemas.openxmlformats.org/officeDocument/2006/relationships/tags" Target="../tags/tag1533.xml"/><Relationship Id="rId61" Type="http://schemas.openxmlformats.org/officeDocument/2006/relationships/tags" Target="../tags/tag1507.xml"/><Relationship Id="rId82" Type="http://schemas.openxmlformats.org/officeDocument/2006/relationships/tags" Target="../tags/tag1528.xml"/><Relationship Id="rId19" Type="http://schemas.openxmlformats.org/officeDocument/2006/relationships/tags" Target="../tags/tag1465.xml"/><Relationship Id="rId14" Type="http://schemas.openxmlformats.org/officeDocument/2006/relationships/tags" Target="../tags/tag1460.xml"/><Relationship Id="rId30" Type="http://schemas.openxmlformats.org/officeDocument/2006/relationships/tags" Target="../tags/tag1476.xml"/><Relationship Id="rId35" Type="http://schemas.openxmlformats.org/officeDocument/2006/relationships/tags" Target="../tags/tag1481.xml"/><Relationship Id="rId56" Type="http://schemas.openxmlformats.org/officeDocument/2006/relationships/tags" Target="../tags/tag1502.xml"/><Relationship Id="rId77" Type="http://schemas.openxmlformats.org/officeDocument/2006/relationships/tags" Target="../tags/tag1523.xml"/><Relationship Id="rId8" Type="http://schemas.openxmlformats.org/officeDocument/2006/relationships/tags" Target="../tags/tag1454.xml"/><Relationship Id="rId51" Type="http://schemas.openxmlformats.org/officeDocument/2006/relationships/tags" Target="../tags/tag1497.xml"/><Relationship Id="rId72" Type="http://schemas.openxmlformats.org/officeDocument/2006/relationships/tags" Target="../tags/tag1518.xml"/><Relationship Id="rId93" Type="http://schemas.openxmlformats.org/officeDocument/2006/relationships/tags" Target="../tags/tag1539.xml"/></Relationships>
</file>

<file path=ppt/slides/_rels/slide54.xml.rels><?xml version="1.0" encoding="UTF-8" standalone="yes"?>
<Relationships xmlns="http://schemas.openxmlformats.org/package/2006/relationships"><Relationship Id="rId26" Type="http://schemas.openxmlformats.org/officeDocument/2006/relationships/tags" Target="../tags/tag1567.xml"/><Relationship Id="rId21" Type="http://schemas.openxmlformats.org/officeDocument/2006/relationships/tags" Target="../tags/tag1562.xml"/><Relationship Id="rId42" Type="http://schemas.openxmlformats.org/officeDocument/2006/relationships/tags" Target="../tags/tag1583.xml"/><Relationship Id="rId47" Type="http://schemas.openxmlformats.org/officeDocument/2006/relationships/tags" Target="../tags/tag1588.xml"/><Relationship Id="rId63" Type="http://schemas.openxmlformats.org/officeDocument/2006/relationships/tags" Target="../tags/tag1604.xml"/><Relationship Id="rId68" Type="http://schemas.openxmlformats.org/officeDocument/2006/relationships/tags" Target="../tags/tag1609.xml"/><Relationship Id="rId84" Type="http://schemas.openxmlformats.org/officeDocument/2006/relationships/tags" Target="../tags/tag1625.xml"/><Relationship Id="rId89" Type="http://schemas.openxmlformats.org/officeDocument/2006/relationships/tags" Target="../tags/tag1630.xml"/><Relationship Id="rId112" Type="http://schemas.openxmlformats.org/officeDocument/2006/relationships/tags" Target="../tags/tag1653.xml"/><Relationship Id="rId16" Type="http://schemas.openxmlformats.org/officeDocument/2006/relationships/tags" Target="../tags/tag1557.xml"/><Relationship Id="rId107" Type="http://schemas.openxmlformats.org/officeDocument/2006/relationships/tags" Target="../tags/tag1648.xml"/><Relationship Id="rId11" Type="http://schemas.openxmlformats.org/officeDocument/2006/relationships/tags" Target="../tags/tag1552.xml"/><Relationship Id="rId32" Type="http://schemas.openxmlformats.org/officeDocument/2006/relationships/tags" Target="../tags/tag1573.xml"/><Relationship Id="rId37" Type="http://schemas.openxmlformats.org/officeDocument/2006/relationships/tags" Target="../tags/tag1578.xml"/><Relationship Id="rId53" Type="http://schemas.openxmlformats.org/officeDocument/2006/relationships/tags" Target="../tags/tag1594.xml"/><Relationship Id="rId58" Type="http://schemas.openxmlformats.org/officeDocument/2006/relationships/tags" Target="../tags/tag1599.xml"/><Relationship Id="rId74" Type="http://schemas.openxmlformats.org/officeDocument/2006/relationships/tags" Target="../tags/tag1615.xml"/><Relationship Id="rId79" Type="http://schemas.openxmlformats.org/officeDocument/2006/relationships/tags" Target="../tags/tag1620.xml"/><Relationship Id="rId102" Type="http://schemas.openxmlformats.org/officeDocument/2006/relationships/tags" Target="../tags/tag1643.xml"/><Relationship Id="rId5" Type="http://schemas.openxmlformats.org/officeDocument/2006/relationships/tags" Target="../tags/tag1546.xml"/><Relationship Id="rId90" Type="http://schemas.openxmlformats.org/officeDocument/2006/relationships/tags" Target="../tags/tag1631.xml"/><Relationship Id="rId95" Type="http://schemas.openxmlformats.org/officeDocument/2006/relationships/tags" Target="../tags/tag1636.xml"/><Relationship Id="rId22" Type="http://schemas.openxmlformats.org/officeDocument/2006/relationships/tags" Target="../tags/tag1563.xml"/><Relationship Id="rId27" Type="http://schemas.openxmlformats.org/officeDocument/2006/relationships/tags" Target="../tags/tag1568.xml"/><Relationship Id="rId43" Type="http://schemas.openxmlformats.org/officeDocument/2006/relationships/tags" Target="../tags/tag1584.xml"/><Relationship Id="rId48" Type="http://schemas.openxmlformats.org/officeDocument/2006/relationships/tags" Target="../tags/tag1589.xml"/><Relationship Id="rId64" Type="http://schemas.openxmlformats.org/officeDocument/2006/relationships/tags" Target="../tags/tag1605.xml"/><Relationship Id="rId69" Type="http://schemas.openxmlformats.org/officeDocument/2006/relationships/tags" Target="../tags/tag1610.xml"/><Relationship Id="rId113" Type="http://schemas.openxmlformats.org/officeDocument/2006/relationships/tags" Target="../tags/tag1654.xml"/><Relationship Id="rId80" Type="http://schemas.openxmlformats.org/officeDocument/2006/relationships/tags" Target="../tags/tag1621.xml"/><Relationship Id="rId85" Type="http://schemas.openxmlformats.org/officeDocument/2006/relationships/tags" Target="../tags/tag1626.xml"/><Relationship Id="rId12" Type="http://schemas.openxmlformats.org/officeDocument/2006/relationships/tags" Target="../tags/tag1553.xml"/><Relationship Id="rId17" Type="http://schemas.openxmlformats.org/officeDocument/2006/relationships/tags" Target="../tags/tag1558.xml"/><Relationship Id="rId33" Type="http://schemas.openxmlformats.org/officeDocument/2006/relationships/tags" Target="../tags/tag1574.xml"/><Relationship Id="rId38" Type="http://schemas.openxmlformats.org/officeDocument/2006/relationships/tags" Target="../tags/tag1579.xml"/><Relationship Id="rId59" Type="http://schemas.openxmlformats.org/officeDocument/2006/relationships/tags" Target="../tags/tag1600.xml"/><Relationship Id="rId103" Type="http://schemas.openxmlformats.org/officeDocument/2006/relationships/tags" Target="../tags/tag1644.xml"/><Relationship Id="rId108" Type="http://schemas.openxmlformats.org/officeDocument/2006/relationships/tags" Target="../tags/tag1649.xml"/><Relationship Id="rId54" Type="http://schemas.openxmlformats.org/officeDocument/2006/relationships/tags" Target="../tags/tag1595.xml"/><Relationship Id="rId70" Type="http://schemas.openxmlformats.org/officeDocument/2006/relationships/tags" Target="../tags/tag1611.xml"/><Relationship Id="rId75" Type="http://schemas.openxmlformats.org/officeDocument/2006/relationships/tags" Target="../tags/tag1616.xml"/><Relationship Id="rId91" Type="http://schemas.openxmlformats.org/officeDocument/2006/relationships/tags" Target="../tags/tag1632.xml"/><Relationship Id="rId96" Type="http://schemas.openxmlformats.org/officeDocument/2006/relationships/tags" Target="../tags/tag1637.xml"/><Relationship Id="rId1" Type="http://schemas.openxmlformats.org/officeDocument/2006/relationships/tags" Target="../tags/tag1542.xml"/><Relationship Id="rId6" Type="http://schemas.openxmlformats.org/officeDocument/2006/relationships/tags" Target="../tags/tag1547.xml"/><Relationship Id="rId15" Type="http://schemas.openxmlformats.org/officeDocument/2006/relationships/tags" Target="../tags/tag1556.xml"/><Relationship Id="rId23" Type="http://schemas.openxmlformats.org/officeDocument/2006/relationships/tags" Target="../tags/tag1564.xml"/><Relationship Id="rId28" Type="http://schemas.openxmlformats.org/officeDocument/2006/relationships/tags" Target="../tags/tag1569.xml"/><Relationship Id="rId36" Type="http://schemas.openxmlformats.org/officeDocument/2006/relationships/tags" Target="../tags/tag1577.xml"/><Relationship Id="rId49" Type="http://schemas.openxmlformats.org/officeDocument/2006/relationships/tags" Target="../tags/tag1590.xml"/><Relationship Id="rId57" Type="http://schemas.openxmlformats.org/officeDocument/2006/relationships/tags" Target="../tags/tag1598.xml"/><Relationship Id="rId106" Type="http://schemas.openxmlformats.org/officeDocument/2006/relationships/tags" Target="../tags/tag1647.xml"/><Relationship Id="rId114" Type="http://schemas.openxmlformats.org/officeDocument/2006/relationships/tags" Target="../tags/tag1655.xml"/><Relationship Id="rId10" Type="http://schemas.openxmlformats.org/officeDocument/2006/relationships/tags" Target="../tags/tag1551.xml"/><Relationship Id="rId31" Type="http://schemas.openxmlformats.org/officeDocument/2006/relationships/tags" Target="../tags/tag1572.xml"/><Relationship Id="rId44" Type="http://schemas.openxmlformats.org/officeDocument/2006/relationships/tags" Target="../tags/tag1585.xml"/><Relationship Id="rId52" Type="http://schemas.openxmlformats.org/officeDocument/2006/relationships/tags" Target="../tags/tag1593.xml"/><Relationship Id="rId60" Type="http://schemas.openxmlformats.org/officeDocument/2006/relationships/tags" Target="../tags/tag1601.xml"/><Relationship Id="rId65" Type="http://schemas.openxmlformats.org/officeDocument/2006/relationships/tags" Target="../tags/tag1606.xml"/><Relationship Id="rId73" Type="http://schemas.openxmlformats.org/officeDocument/2006/relationships/tags" Target="../tags/tag1614.xml"/><Relationship Id="rId78" Type="http://schemas.openxmlformats.org/officeDocument/2006/relationships/tags" Target="../tags/tag1619.xml"/><Relationship Id="rId81" Type="http://schemas.openxmlformats.org/officeDocument/2006/relationships/tags" Target="../tags/tag1622.xml"/><Relationship Id="rId86" Type="http://schemas.openxmlformats.org/officeDocument/2006/relationships/tags" Target="../tags/tag1627.xml"/><Relationship Id="rId94" Type="http://schemas.openxmlformats.org/officeDocument/2006/relationships/tags" Target="../tags/tag1635.xml"/><Relationship Id="rId99" Type="http://schemas.openxmlformats.org/officeDocument/2006/relationships/tags" Target="../tags/tag1640.xml"/><Relationship Id="rId101" Type="http://schemas.openxmlformats.org/officeDocument/2006/relationships/tags" Target="../tags/tag1642.xml"/><Relationship Id="rId4" Type="http://schemas.openxmlformats.org/officeDocument/2006/relationships/tags" Target="../tags/tag1545.xml"/><Relationship Id="rId9" Type="http://schemas.openxmlformats.org/officeDocument/2006/relationships/tags" Target="../tags/tag1550.xml"/><Relationship Id="rId13" Type="http://schemas.openxmlformats.org/officeDocument/2006/relationships/tags" Target="../tags/tag1554.xml"/><Relationship Id="rId18" Type="http://schemas.openxmlformats.org/officeDocument/2006/relationships/tags" Target="../tags/tag1559.xml"/><Relationship Id="rId39" Type="http://schemas.openxmlformats.org/officeDocument/2006/relationships/tags" Target="../tags/tag1580.xml"/><Relationship Id="rId109" Type="http://schemas.openxmlformats.org/officeDocument/2006/relationships/tags" Target="../tags/tag1650.xml"/><Relationship Id="rId34" Type="http://schemas.openxmlformats.org/officeDocument/2006/relationships/tags" Target="../tags/tag1575.xml"/><Relationship Id="rId50" Type="http://schemas.openxmlformats.org/officeDocument/2006/relationships/tags" Target="../tags/tag1591.xml"/><Relationship Id="rId55" Type="http://schemas.openxmlformats.org/officeDocument/2006/relationships/tags" Target="../tags/tag1596.xml"/><Relationship Id="rId76" Type="http://schemas.openxmlformats.org/officeDocument/2006/relationships/tags" Target="../tags/tag1617.xml"/><Relationship Id="rId97" Type="http://schemas.openxmlformats.org/officeDocument/2006/relationships/tags" Target="../tags/tag1638.xml"/><Relationship Id="rId104" Type="http://schemas.openxmlformats.org/officeDocument/2006/relationships/tags" Target="../tags/tag1645.xml"/><Relationship Id="rId7" Type="http://schemas.openxmlformats.org/officeDocument/2006/relationships/tags" Target="../tags/tag1548.xml"/><Relationship Id="rId71" Type="http://schemas.openxmlformats.org/officeDocument/2006/relationships/tags" Target="../tags/tag1612.xml"/><Relationship Id="rId92" Type="http://schemas.openxmlformats.org/officeDocument/2006/relationships/tags" Target="../tags/tag1633.xml"/><Relationship Id="rId2" Type="http://schemas.openxmlformats.org/officeDocument/2006/relationships/tags" Target="../tags/tag1543.xml"/><Relationship Id="rId29" Type="http://schemas.openxmlformats.org/officeDocument/2006/relationships/tags" Target="../tags/tag1570.xml"/><Relationship Id="rId24" Type="http://schemas.openxmlformats.org/officeDocument/2006/relationships/tags" Target="../tags/tag1565.xml"/><Relationship Id="rId40" Type="http://schemas.openxmlformats.org/officeDocument/2006/relationships/tags" Target="../tags/tag1581.xml"/><Relationship Id="rId45" Type="http://schemas.openxmlformats.org/officeDocument/2006/relationships/tags" Target="../tags/tag1586.xml"/><Relationship Id="rId66" Type="http://schemas.openxmlformats.org/officeDocument/2006/relationships/tags" Target="../tags/tag1607.xml"/><Relationship Id="rId87" Type="http://schemas.openxmlformats.org/officeDocument/2006/relationships/tags" Target="../tags/tag1628.xml"/><Relationship Id="rId110" Type="http://schemas.openxmlformats.org/officeDocument/2006/relationships/tags" Target="../tags/tag1651.xml"/><Relationship Id="rId115" Type="http://schemas.openxmlformats.org/officeDocument/2006/relationships/tags" Target="../tags/tag1656.xml"/><Relationship Id="rId61" Type="http://schemas.openxmlformats.org/officeDocument/2006/relationships/tags" Target="../tags/tag1602.xml"/><Relationship Id="rId82" Type="http://schemas.openxmlformats.org/officeDocument/2006/relationships/tags" Target="../tags/tag1623.xml"/><Relationship Id="rId19" Type="http://schemas.openxmlformats.org/officeDocument/2006/relationships/tags" Target="../tags/tag1560.xml"/><Relationship Id="rId14" Type="http://schemas.openxmlformats.org/officeDocument/2006/relationships/tags" Target="../tags/tag1555.xml"/><Relationship Id="rId30" Type="http://schemas.openxmlformats.org/officeDocument/2006/relationships/tags" Target="../tags/tag1571.xml"/><Relationship Id="rId35" Type="http://schemas.openxmlformats.org/officeDocument/2006/relationships/tags" Target="../tags/tag1576.xml"/><Relationship Id="rId56" Type="http://schemas.openxmlformats.org/officeDocument/2006/relationships/tags" Target="../tags/tag1597.xml"/><Relationship Id="rId77" Type="http://schemas.openxmlformats.org/officeDocument/2006/relationships/tags" Target="../tags/tag1618.xml"/><Relationship Id="rId100" Type="http://schemas.openxmlformats.org/officeDocument/2006/relationships/tags" Target="../tags/tag1641.xml"/><Relationship Id="rId105" Type="http://schemas.openxmlformats.org/officeDocument/2006/relationships/tags" Target="../tags/tag1646.xml"/><Relationship Id="rId8" Type="http://schemas.openxmlformats.org/officeDocument/2006/relationships/tags" Target="../tags/tag1549.xml"/><Relationship Id="rId51" Type="http://schemas.openxmlformats.org/officeDocument/2006/relationships/tags" Target="../tags/tag1592.xml"/><Relationship Id="rId72" Type="http://schemas.openxmlformats.org/officeDocument/2006/relationships/tags" Target="../tags/tag1613.xml"/><Relationship Id="rId93" Type="http://schemas.openxmlformats.org/officeDocument/2006/relationships/tags" Target="../tags/tag1634.xml"/><Relationship Id="rId98" Type="http://schemas.openxmlformats.org/officeDocument/2006/relationships/tags" Target="../tags/tag1639.xml"/><Relationship Id="rId3" Type="http://schemas.openxmlformats.org/officeDocument/2006/relationships/tags" Target="../tags/tag1544.xml"/><Relationship Id="rId25" Type="http://schemas.openxmlformats.org/officeDocument/2006/relationships/tags" Target="../tags/tag1566.xml"/><Relationship Id="rId46" Type="http://schemas.openxmlformats.org/officeDocument/2006/relationships/tags" Target="../tags/tag1587.xml"/><Relationship Id="rId67" Type="http://schemas.openxmlformats.org/officeDocument/2006/relationships/tags" Target="../tags/tag1608.xml"/><Relationship Id="rId116" Type="http://schemas.openxmlformats.org/officeDocument/2006/relationships/slideLayout" Target="../slideLayouts/slideLayout2.xml"/><Relationship Id="rId20" Type="http://schemas.openxmlformats.org/officeDocument/2006/relationships/tags" Target="../tags/tag1561.xml"/><Relationship Id="rId41" Type="http://schemas.openxmlformats.org/officeDocument/2006/relationships/tags" Target="../tags/tag1582.xml"/><Relationship Id="rId62" Type="http://schemas.openxmlformats.org/officeDocument/2006/relationships/tags" Target="../tags/tag1603.xml"/><Relationship Id="rId83" Type="http://schemas.openxmlformats.org/officeDocument/2006/relationships/tags" Target="../tags/tag1624.xml"/><Relationship Id="rId88" Type="http://schemas.openxmlformats.org/officeDocument/2006/relationships/tags" Target="../tags/tag1629.xml"/><Relationship Id="rId111" Type="http://schemas.openxmlformats.org/officeDocument/2006/relationships/tags" Target="../tags/tag165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6" Type="http://schemas.openxmlformats.org/officeDocument/2006/relationships/tags" Target="../tags/tag1682.xml"/><Relationship Id="rId117" Type="http://schemas.openxmlformats.org/officeDocument/2006/relationships/tags" Target="../tags/tag1773.xml"/><Relationship Id="rId21" Type="http://schemas.openxmlformats.org/officeDocument/2006/relationships/tags" Target="../tags/tag1677.xml"/><Relationship Id="rId42" Type="http://schemas.openxmlformats.org/officeDocument/2006/relationships/tags" Target="../tags/tag1698.xml"/><Relationship Id="rId47" Type="http://schemas.openxmlformats.org/officeDocument/2006/relationships/tags" Target="../tags/tag1703.xml"/><Relationship Id="rId63" Type="http://schemas.openxmlformats.org/officeDocument/2006/relationships/tags" Target="../tags/tag1719.xml"/><Relationship Id="rId68" Type="http://schemas.openxmlformats.org/officeDocument/2006/relationships/tags" Target="../tags/tag1724.xml"/><Relationship Id="rId84" Type="http://schemas.openxmlformats.org/officeDocument/2006/relationships/tags" Target="../tags/tag1740.xml"/><Relationship Id="rId89" Type="http://schemas.openxmlformats.org/officeDocument/2006/relationships/tags" Target="../tags/tag1745.xml"/><Relationship Id="rId112" Type="http://schemas.openxmlformats.org/officeDocument/2006/relationships/tags" Target="../tags/tag1768.xml"/><Relationship Id="rId16" Type="http://schemas.openxmlformats.org/officeDocument/2006/relationships/tags" Target="../tags/tag1672.xml"/><Relationship Id="rId107" Type="http://schemas.openxmlformats.org/officeDocument/2006/relationships/tags" Target="../tags/tag1763.xml"/><Relationship Id="rId11" Type="http://schemas.openxmlformats.org/officeDocument/2006/relationships/tags" Target="../tags/tag1667.xml"/><Relationship Id="rId32" Type="http://schemas.openxmlformats.org/officeDocument/2006/relationships/tags" Target="../tags/tag1688.xml"/><Relationship Id="rId37" Type="http://schemas.openxmlformats.org/officeDocument/2006/relationships/tags" Target="../tags/tag1693.xml"/><Relationship Id="rId53" Type="http://schemas.openxmlformats.org/officeDocument/2006/relationships/tags" Target="../tags/tag1709.xml"/><Relationship Id="rId58" Type="http://schemas.openxmlformats.org/officeDocument/2006/relationships/tags" Target="../tags/tag1714.xml"/><Relationship Id="rId74" Type="http://schemas.openxmlformats.org/officeDocument/2006/relationships/tags" Target="../tags/tag1730.xml"/><Relationship Id="rId79" Type="http://schemas.openxmlformats.org/officeDocument/2006/relationships/tags" Target="../tags/tag1735.xml"/><Relationship Id="rId102" Type="http://schemas.openxmlformats.org/officeDocument/2006/relationships/tags" Target="../tags/tag1758.xml"/><Relationship Id="rId123" Type="http://schemas.openxmlformats.org/officeDocument/2006/relationships/tags" Target="../tags/tag1779.xml"/><Relationship Id="rId5" Type="http://schemas.openxmlformats.org/officeDocument/2006/relationships/tags" Target="../tags/tag1661.xml"/><Relationship Id="rId90" Type="http://schemas.openxmlformats.org/officeDocument/2006/relationships/tags" Target="../tags/tag1746.xml"/><Relationship Id="rId95" Type="http://schemas.openxmlformats.org/officeDocument/2006/relationships/tags" Target="../tags/tag1751.xml"/><Relationship Id="rId22" Type="http://schemas.openxmlformats.org/officeDocument/2006/relationships/tags" Target="../tags/tag1678.xml"/><Relationship Id="rId27" Type="http://schemas.openxmlformats.org/officeDocument/2006/relationships/tags" Target="../tags/tag1683.xml"/><Relationship Id="rId43" Type="http://schemas.openxmlformats.org/officeDocument/2006/relationships/tags" Target="../tags/tag1699.xml"/><Relationship Id="rId48" Type="http://schemas.openxmlformats.org/officeDocument/2006/relationships/tags" Target="../tags/tag1704.xml"/><Relationship Id="rId64" Type="http://schemas.openxmlformats.org/officeDocument/2006/relationships/tags" Target="../tags/tag1720.xml"/><Relationship Id="rId69" Type="http://schemas.openxmlformats.org/officeDocument/2006/relationships/tags" Target="../tags/tag1725.xml"/><Relationship Id="rId113" Type="http://schemas.openxmlformats.org/officeDocument/2006/relationships/tags" Target="../tags/tag1769.xml"/><Relationship Id="rId118" Type="http://schemas.openxmlformats.org/officeDocument/2006/relationships/tags" Target="../tags/tag1774.xml"/><Relationship Id="rId80" Type="http://schemas.openxmlformats.org/officeDocument/2006/relationships/tags" Target="../tags/tag1736.xml"/><Relationship Id="rId85" Type="http://schemas.openxmlformats.org/officeDocument/2006/relationships/tags" Target="../tags/tag1741.xml"/><Relationship Id="rId12" Type="http://schemas.openxmlformats.org/officeDocument/2006/relationships/tags" Target="../tags/tag1668.xml"/><Relationship Id="rId17" Type="http://schemas.openxmlformats.org/officeDocument/2006/relationships/tags" Target="../tags/tag1673.xml"/><Relationship Id="rId33" Type="http://schemas.openxmlformats.org/officeDocument/2006/relationships/tags" Target="../tags/tag1689.xml"/><Relationship Id="rId38" Type="http://schemas.openxmlformats.org/officeDocument/2006/relationships/tags" Target="../tags/tag1694.xml"/><Relationship Id="rId59" Type="http://schemas.openxmlformats.org/officeDocument/2006/relationships/tags" Target="../tags/tag1715.xml"/><Relationship Id="rId103" Type="http://schemas.openxmlformats.org/officeDocument/2006/relationships/tags" Target="../tags/tag1759.xml"/><Relationship Id="rId108" Type="http://schemas.openxmlformats.org/officeDocument/2006/relationships/tags" Target="../tags/tag1764.xml"/><Relationship Id="rId124" Type="http://schemas.openxmlformats.org/officeDocument/2006/relationships/slideLayout" Target="../slideLayouts/slideLayout2.xml"/><Relationship Id="rId54" Type="http://schemas.openxmlformats.org/officeDocument/2006/relationships/tags" Target="../tags/tag1710.xml"/><Relationship Id="rId70" Type="http://schemas.openxmlformats.org/officeDocument/2006/relationships/tags" Target="../tags/tag1726.xml"/><Relationship Id="rId75" Type="http://schemas.openxmlformats.org/officeDocument/2006/relationships/tags" Target="../tags/tag1731.xml"/><Relationship Id="rId91" Type="http://schemas.openxmlformats.org/officeDocument/2006/relationships/tags" Target="../tags/tag1747.xml"/><Relationship Id="rId96" Type="http://schemas.openxmlformats.org/officeDocument/2006/relationships/tags" Target="../tags/tag1752.xml"/><Relationship Id="rId1" Type="http://schemas.openxmlformats.org/officeDocument/2006/relationships/tags" Target="../tags/tag1657.xml"/><Relationship Id="rId6" Type="http://schemas.openxmlformats.org/officeDocument/2006/relationships/tags" Target="../tags/tag1662.xml"/><Relationship Id="rId23" Type="http://schemas.openxmlformats.org/officeDocument/2006/relationships/tags" Target="../tags/tag1679.xml"/><Relationship Id="rId28" Type="http://schemas.openxmlformats.org/officeDocument/2006/relationships/tags" Target="../tags/tag1684.xml"/><Relationship Id="rId49" Type="http://schemas.openxmlformats.org/officeDocument/2006/relationships/tags" Target="../tags/tag1705.xml"/><Relationship Id="rId114" Type="http://schemas.openxmlformats.org/officeDocument/2006/relationships/tags" Target="../tags/tag1770.xml"/><Relationship Id="rId119" Type="http://schemas.openxmlformats.org/officeDocument/2006/relationships/tags" Target="../tags/tag1775.xml"/><Relationship Id="rId44" Type="http://schemas.openxmlformats.org/officeDocument/2006/relationships/tags" Target="../tags/tag1700.xml"/><Relationship Id="rId60" Type="http://schemas.openxmlformats.org/officeDocument/2006/relationships/tags" Target="../tags/tag1716.xml"/><Relationship Id="rId65" Type="http://schemas.openxmlformats.org/officeDocument/2006/relationships/tags" Target="../tags/tag1721.xml"/><Relationship Id="rId81" Type="http://schemas.openxmlformats.org/officeDocument/2006/relationships/tags" Target="../tags/tag1737.xml"/><Relationship Id="rId86" Type="http://schemas.openxmlformats.org/officeDocument/2006/relationships/tags" Target="../tags/tag1742.xml"/><Relationship Id="rId4" Type="http://schemas.openxmlformats.org/officeDocument/2006/relationships/tags" Target="../tags/tag1660.xml"/><Relationship Id="rId9" Type="http://schemas.openxmlformats.org/officeDocument/2006/relationships/tags" Target="../tags/tag1665.xml"/><Relationship Id="rId13" Type="http://schemas.openxmlformats.org/officeDocument/2006/relationships/tags" Target="../tags/tag1669.xml"/><Relationship Id="rId18" Type="http://schemas.openxmlformats.org/officeDocument/2006/relationships/tags" Target="../tags/tag1674.xml"/><Relationship Id="rId39" Type="http://schemas.openxmlformats.org/officeDocument/2006/relationships/tags" Target="../tags/tag1695.xml"/><Relationship Id="rId109" Type="http://schemas.openxmlformats.org/officeDocument/2006/relationships/tags" Target="../tags/tag1765.xml"/><Relationship Id="rId34" Type="http://schemas.openxmlformats.org/officeDocument/2006/relationships/tags" Target="../tags/tag1690.xml"/><Relationship Id="rId50" Type="http://schemas.openxmlformats.org/officeDocument/2006/relationships/tags" Target="../tags/tag1706.xml"/><Relationship Id="rId55" Type="http://schemas.openxmlformats.org/officeDocument/2006/relationships/tags" Target="../tags/tag1711.xml"/><Relationship Id="rId76" Type="http://schemas.openxmlformats.org/officeDocument/2006/relationships/tags" Target="../tags/tag1732.xml"/><Relationship Id="rId97" Type="http://schemas.openxmlformats.org/officeDocument/2006/relationships/tags" Target="../tags/tag1753.xml"/><Relationship Id="rId104" Type="http://schemas.openxmlformats.org/officeDocument/2006/relationships/tags" Target="../tags/tag1760.xml"/><Relationship Id="rId120" Type="http://schemas.openxmlformats.org/officeDocument/2006/relationships/tags" Target="../tags/tag1776.xml"/><Relationship Id="rId7" Type="http://schemas.openxmlformats.org/officeDocument/2006/relationships/tags" Target="../tags/tag1663.xml"/><Relationship Id="rId71" Type="http://schemas.openxmlformats.org/officeDocument/2006/relationships/tags" Target="../tags/tag1727.xml"/><Relationship Id="rId92" Type="http://schemas.openxmlformats.org/officeDocument/2006/relationships/tags" Target="../tags/tag1748.xml"/><Relationship Id="rId2" Type="http://schemas.openxmlformats.org/officeDocument/2006/relationships/tags" Target="../tags/tag1658.xml"/><Relationship Id="rId29" Type="http://schemas.openxmlformats.org/officeDocument/2006/relationships/tags" Target="../tags/tag1685.xml"/><Relationship Id="rId24" Type="http://schemas.openxmlformats.org/officeDocument/2006/relationships/tags" Target="../tags/tag1680.xml"/><Relationship Id="rId40" Type="http://schemas.openxmlformats.org/officeDocument/2006/relationships/tags" Target="../tags/tag1696.xml"/><Relationship Id="rId45" Type="http://schemas.openxmlformats.org/officeDocument/2006/relationships/tags" Target="../tags/tag1701.xml"/><Relationship Id="rId66" Type="http://schemas.openxmlformats.org/officeDocument/2006/relationships/tags" Target="../tags/tag1722.xml"/><Relationship Id="rId87" Type="http://schemas.openxmlformats.org/officeDocument/2006/relationships/tags" Target="../tags/tag1743.xml"/><Relationship Id="rId110" Type="http://schemas.openxmlformats.org/officeDocument/2006/relationships/tags" Target="../tags/tag1766.xml"/><Relationship Id="rId115" Type="http://schemas.openxmlformats.org/officeDocument/2006/relationships/tags" Target="../tags/tag1771.xml"/><Relationship Id="rId61" Type="http://schemas.openxmlformats.org/officeDocument/2006/relationships/tags" Target="../tags/tag1717.xml"/><Relationship Id="rId82" Type="http://schemas.openxmlformats.org/officeDocument/2006/relationships/tags" Target="../tags/tag1738.xml"/><Relationship Id="rId19" Type="http://schemas.openxmlformats.org/officeDocument/2006/relationships/tags" Target="../tags/tag1675.xml"/><Relationship Id="rId14" Type="http://schemas.openxmlformats.org/officeDocument/2006/relationships/tags" Target="../tags/tag1670.xml"/><Relationship Id="rId30" Type="http://schemas.openxmlformats.org/officeDocument/2006/relationships/tags" Target="../tags/tag1686.xml"/><Relationship Id="rId35" Type="http://schemas.openxmlformats.org/officeDocument/2006/relationships/tags" Target="../tags/tag1691.xml"/><Relationship Id="rId56" Type="http://schemas.openxmlformats.org/officeDocument/2006/relationships/tags" Target="../tags/tag1712.xml"/><Relationship Id="rId77" Type="http://schemas.openxmlformats.org/officeDocument/2006/relationships/tags" Target="../tags/tag1733.xml"/><Relationship Id="rId100" Type="http://schemas.openxmlformats.org/officeDocument/2006/relationships/tags" Target="../tags/tag1756.xml"/><Relationship Id="rId105" Type="http://schemas.openxmlformats.org/officeDocument/2006/relationships/tags" Target="../tags/tag1761.xml"/><Relationship Id="rId8" Type="http://schemas.openxmlformats.org/officeDocument/2006/relationships/tags" Target="../tags/tag1664.xml"/><Relationship Id="rId51" Type="http://schemas.openxmlformats.org/officeDocument/2006/relationships/tags" Target="../tags/tag1707.xml"/><Relationship Id="rId72" Type="http://schemas.openxmlformats.org/officeDocument/2006/relationships/tags" Target="../tags/tag1728.xml"/><Relationship Id="rId93" Type="http://schemas.openxmlformats.org/officeDocument/2006/relationships/tags" Target="../tags/tag1749.xml"/><Relationship Id="rId98" Type="http://schemas.openxmlformats.org/officeDocument/2006/relationships/tags" Target="../tags/tag1754.xml"/><Relationship Id="rId121" Type="http://schemas.openxmlformats.org/officeDocument/2006/relationships/tags" Target="../tags/tag1777.xml"/><Relationship Id="rId3" Type="http://schemas.openxmlformats.org/officeDocument/2006/relationships/tags" Target="../tags/tag1659.xml"/><Relationship Id="rId25" Type="http://schemas.openxmlformats.org/officeDocument/2006/relationships/tags" Target="../tags/tag1681.xml"/><Relationship Id="rId46" Type="http://schemas.openxmlformats.org/officeDocument/2006/relationships/tags" Target="../tags/tag1702.xml"/><Relationship Id="rId67" Type="http://schemas.openxmlformats.org/officeDocument/2006/relationships/tags" Target="../tags/tag1723.xml"/><Relationship Id="rId116" Type="http://schemas.openxmlformats.org/officeDocument/2006/relationships/tags" Target="../tags/tag1772.xml"/><Relationship Id="rId20" Type="http://schemas.openxmlformats.org/officeDocument/2006/relationships/tags" Target="../tags/tag1676.xml"/><Relationship Id="rId41" Type="http://schemas.openxmlformats.org/officeDocument/2006/relationships/tags" Target="../tags/tag1697.xml"/><Relationship Id="rId62" Type="http://schemas.openxmlformats.org/officeDocument/2006/relationships/tags" Target="../tags/tag1718.xml"/><Relationship Id="rId83" Type="http://schemas.openxmlformats.org/officeDocument/2006/relationships/tags" Target="../tags/tag1739.xml"/><Relationship Id="rId88" Type="http://schemas.openxmlformats.org/officeDocument/2006/relationships/tags" Target="../tags/tag1744.xml"/><Relationship Id="rId111" Type="http://schemas.openxmlformats.org/officeDocument/2006/relationships/tags" Target="../tags/tag1767.xml"/><Relationship Id="rId15" Type="http://schemas.openxmlformats.org/officeDocument/2006/relationships/tags" Target="../tags/tag1671.xml"/><Relationship Id="rId36" Type="http://schemas.openxmlformats.org/officeDocument/2006/relationships/tags" Target="../tags/tag1692.xml"/><Relationship Id="rId57" Type="http://schemas.openxmlformats.org/officeDocument/2006/relationships/tags" Target="../tags/tag1713.xml"/><Relationship Id="rId106" Type="http://schemas.openxmlformats.org/officeDocument/2006/relationships/tags" Target="../tags/tag1762.xml"/><Relationship Id="rId10" Type="http://schemas.openxmlformats.org/officeDocument/2006/relationships/tags" Target="../tags/tag1666.xml"/><Relationship Id="rId31" Type="http://schemas.openxmlformats.org/officeDocument/2006/relationships/tags" Target="../tags/tag1687.xml"/><Relationship Id="rId52" Type="http://schemas.openxmlformats.org/officeDocument/2006/relationships/tags" Target="../tags/tag1708.xml"/><Relationship Id="rId73" Type="http://schemas.openxmlformats.org/officeDocument/2006/relationships/tags" Target="../tags/tag1729.xml"/><Relationship Id="rId78" Type="http://schemas.openxmlformats.org/officeDocument/2006/relationships/tags" Target="../tags/tag1734.xml"/><Relationship Id="rId94" Type="http://schemas.openxmlformats.org/officeDocument/2006/relationships/tags" Target="../tags/tag1750.xml"/><Relationship Id="rId99" Type="http://schemas.openxmlformats.org/officeDocument/2006/relationships/tags" Target="../tags/tag1755.xml"/><Relationship Id="rId101" Type="http://schemas.openxmlformats.org/officeDocument/2006/relationships/tags" Target="../tags/tag1757.xml"/><Relationship Id="rId122" Type="http://schemas.openxmlformats.org/officeDocument/2006/relationships/tags" Target="../tags/tag1778.xml"/></Relationships>
</file>

<file path=ppt/slides/_rels/slide57.xml.rels><?xml version="1.0" encoding="UTF-8" standalone="yes"?>
<Relationships xmlns="http://schemas.openxmlformats.org/package/2006/relationships"><Relationship Id="rId26" Type="http://schemas.openxmlformats.org/officeDocument/2006/relationships/tags" Target="../tags/tag1805.xml"/><Relationship Id="rId21" Type="http://schemas.openxmlformats.org/officeDocument/2006/relationships/tags" Target="../tags/tag1800.xml"/><Relationship Id="rId34" Type="http://schemas.openxmlformats.org/officeDocument/2006/relationships/tags" Target="../tags/tag1813.xml"/><Relationship Id="rId42" Type="http://schemas.openxmlformats.org/officeDocument/2006/relationships/tags" Target="../tags/tag1821.xml"/><Relationship Id="rId47" Type="http://schemas.openxmlformats.org/officeDocument/2006/relationships/tags" Target="../tags/tag1826.xml"/><Relationship Id="rId50" Type="http://schemas.openxmlformats.org/officeDocument/2006/relationships/tags" Target="../tags/tag1829.xml"/><Relationship Id="rId55" Type="http://schemas.openxmlformats.org/officeDocument/2006/relationships/tags" Target="../tags/tag1834.xml"/><Relationship Id="rId63" Type="http://schemas.openxmlformats.org/officeDocument/2006/relationships/tags" Target="../tags/tag1842.xml"/><Relationship Id="rId7" Type="http://schemas.openxmlformats.org/officeDocument/2006/relationships/tags" Target="../tags/tag1786.xml"/><Relationship Id="rId2" Type="http://schemas.openxmlformats.org/officeDocument/2006/relationships/tags" Target="../tags/tag1781.xml"/><Relationship Id="rId16" Type="http://schemas.openxmlformats.org/officeDocument/2006/relationships/tags" Target="../tags/tag1795.xml"/><Relationship Id="rId29" Type="http://schemas.openxmlformats.org/officeDocument/2006/relationships/tags" Target="../tags/tag1808.xml"/><Relationship Id="rId11" Type="http://schemas.openxmlformats.org/officeDocument/2006/relationships/tags" Target="../tags/tag1790.xml"/><Relationship Id="rId24" Type="http://schemas.openxmlformats.org/officeDocument/2006/relationships/tags" Target="../tags/tag1803.xml"/><Relationship Id="rId32" Type="http://schemas.openxmlformats.org/officeDocument/2006/relationships/tags" Target="../tags/tag1811.xml"/><Relationship Id="rId37" Type="http://schemas.openxmlformats.org/officeDocument/2006/relationships/tags" Target="../tags/tag1816.xml"/><Relationship Id="rId40" Type="http://schemas.openxmlformats.org/officeDocument/2006/relationships/tags" Target="../tags/tag1819.xml"/><Relationship Id="rId45" Type="http://schemas.openxmlformats.org/officeDocument/2006/relationships/tags" Target="../tags/tag1824.xml"/><Relationship Id="rId53" Type="http://schemas.openxmlformats.org/officeDocument/2006/relationships/tags" Target="../tags/tag1832.xml"/><Relationship Id="rId58" Type="http://schemas.openxmlformats.org/officeDocument/2006/relationships/tags" Target="../tags/tag1837.xml"/><Relationship Id="rId66" Type="http://schemas.openxmlformats.org/officeDocument/2006/relationships/tags" Target="../tags/tag1845.xml"/><Relationship Id="rId5" Type="http://schemas.openxmlformats.org/officeDocument/2006/relationships/tags" Target="../tags/tag1784.xml"/><Relationship Id="rId61" Type="http://schemas.openxmlformats.org/officeDocument/2006/relationships/tags" Target="../tags/tag1840.xml"/><Relationship Id="rId19" Type="http://schemas.openxmlformats.org/officeDocument/2006/relationships/tags" Target="../tags/tag1798.xml"/><Relationship Id="rId14" Type="http://schemas.openxmlformats.org/officeDocument/2006/relationships/tags" Target="../tags/tag1793.xml"/><Relationship Id="rId22" Type="http://schemas.openxmlformats.org/officeDocument/2006/relationships/tags" Target="../tags/tag1801.xml"/><Relationship Id="rId27" Type="http://schemas.openxmlformats.org/officeDocument/2006/relationships/tags" Target="../tags/tag1806.xml"/><Relationship Id="rId30" Type="http://schemas.openxmlformats.org/officeDocument/2006/relationships/tags" Target="../tags/tag1809.xml"/><Relationship Id="rId35" Type="http://schemas.openxmlformats.org/officeDocument/2006/relationships/tags" Target="../tags/tag1814.xml"/><Relationship Id="rId43" Type="http://schemas.openxmlformats.org/officeDocument/2006/relationships/tags" Target="../tags/tag1822.xml"/><Relationship Id="rId48" Type="http://schemas.openxmlformats.org/officeDocument/2006/relationships/tags" Target="../tags/tag1827.xml"/><Relationship Id="rId56" Type="http://schemas.openxmlformats.org/officeDocument/2006/relationships/tags" Target="../tags/tag1835.xml"/><Relationship Id="rId64" Type="http://schemas.openxmlformats.org/officeDocument/2006/relationships/tags" Target="../tags/tag1843.xml"/><Relationship Id="rId8" Type="http://schemas.openxmlformats.org/officeDocument/2006/relationships/tags" Target="../tags/tag1787.xml"/><Relationship Id="rId51" Type="http://schemas.openxmlformats.org/officeDocument/2006/relationships/tags" Target="../tags/tag1830.xml"/><Relationship Id="rId3" Type="http://schemas.openxmlformats.org/officeDocument/2006/relationships/tags" Target="../tags/tag1782.xml"/><Relationship Id="rId12" Type="http://schemas.openxmlformats.org/officeDocument/2006/relationships/tags" Target="../tags/tag1791.xml"/><Relationship Id="rId17" Type="http://schemas.openxmlformats.org/officeDocument/2006/relationships/tags" Target="../tags/tag1796.xml"/><Relationship Id="rId25" Type="http://schemas.openxmlformats.org/officeDocument/2006/relationships/tags" Target="../tags/tag1804.xml"/><Relationship Id="rId33" Type="http://schemas.openxmlformats.org/officeDocument/2006/relationships/tags" Target="../tags/tag1812.xml"/><Relationship Id="rId38" Type="http://schemas.openxmlformats.org/officeDocument/2006/relationships/tags" Target="../tags/tag1817.xml"/><Relationship Id="rId46" Type="http://schemas.openxmlformats.org/officeDocument/2006/relationships/tags" Target="../tags/tag1825.xml"/><Relationship Id="rId59" Type="http://schemas.openxmlformats.org/officeDocument/2006/relationships/tags" Target="../tags/tag1838.xml"/><Relationship Id="rId67" Type="http://schemas.openxmlformats.org/officeDocument/2006/relationships/slideLayout" Target="../slideLayouts/slideLayout2.xml"/><Relationship Id="rId20" Type="http://schemas.openxmlformats.org/officeDocument/2006/relationships/tags" Target="../tags/tag1799.xml"/><Relationship Id="rId41" Type="http://schemas.openxmlformats.org/officeDocument/2006/relationships/tags" Target="../tags/tag1820.xml"/><Relationship Id="rId54" Type="http://schemas.openxmlformats.org/officeDocument/2006/relationships/tags" Target="../tags/tag1833.xml"/><Relationship Id="rId62" Type="http://schemas.openxmlformats.org/officeDocument/2006/relationships/tags" Target="../tags/tag1841.xml"/><Relationship Id="rId1" Type="http://schemas.openxmlformats.org/officeDocument/2006/relationships/tags" Target="../tags/tag1780.xml"/><Relationship Id="rId6" Type="http://schemas.openxmlformats.org/officeDocument/2006/relationships/tags" Target="../tags/tag1785.xml"/><Relationship Id="rId15" Type="http://schemas.openxmlformats.org/officeDocument/2006/relationships/tags" Target="../tags/tag1794.xml"/><Relationship Id="rId23" Type="http://schemas.openxmlformats.org/officeDocument/2006/relationships/tags" Target="../tags/tag1802.xml"/><Relationship Id="rId28" Type="http://schemas.openxmlformats.org/officeDocument/2006/relationships/tags" Target="../tags/tag1807.xml"/><Relationship Id="rId36" Type="http://schemas.openxmlformats.org/officeDocument/2006/relationships/tags" Target="../tags/tag1815.xml"/><Relationship Id="rId49" Type="http://schemas.openxmlformats.org/officeDocument/2006/relationships/tags" Target="../tags/tag1828.xml"/><Relationship Id="rId57" Type="http://schemas.openxmlformats.org/officeDocument/2006/relationships/tags" Target="../tags/tag1836.xml"/><Relationship Id="rId10" Type="http://schemas.openxmlformats.org/officeDocument/2006/relationships/tags" Target="../tags/tag1789.xml"/><Relationship Id="rId31" Type="http://schemas.openxmlformats.org/officeDocument/2006/relationships/tags" Target="../tags/tag1810.xml"/><Relationship Id="rId44" Type="http://schemas.openxmlformats.org/officeDocument/2006/relationships/tags" Target="../tags/tag1823.xml"/><Relationship Id="rId52" Type="http://schemas.openxmlformats.org/officeDocument/2006/relationships/tags" Target="../tags/tag1831.xml"/><Relationship Id="rId60" Type="http://schemas.openxmlformats.org/officeDocument/2006/relationships/tags" Target="../tags/tag1839.xml"/><Relationship Id="rId65" Type="http://schemas.openxmlformats.org/officeDocument/2006/relationships/tags" Target="../tags/tag1844.xml"/><Relationship Id="rId4" Type="http://schemas.openxmlformats.org/officeDocument/2006/relationships/tags" Target="../tags/tag1783.xml"/><Relationship Id="rId9" Type="http://schemas.openxmlformats.org/officeDocument/2006/relationships/tags" Target="../tags/tag1788.xml"/><Relationship Id="rId13" Type="http://schemas.openxmlformats.org/officeDocument/2006/relationships/tags" Target="../tags/tag1792.xml"/><Relationship Id="rId18" Type="http://schemas.openxmlformats.org/officeDocument/2006/relationships/tags" Target="../tags/tag1797.xml"/><Relationship Id="rId39" Type="http://schemas.openxmlformats.org/officeDocument/2006/relationships/tags" Target="../tags/tag1818.xml"/></Relationships>
</file>

<file path=ppt/slides/_rels/slide58.xml.rels><?xml version="1.0" encoding="UTF-8" standalone="yes"?>
<Relationships xmlns="http://schemas.openxmlformats.org/package/2006/relationships"><Relationship Id="rId13" Type="http://schemas.openxmlformats.org/officeDocument/2006/relationships/tags" Target="../tags/tag1858.xml"/><Relationship Id="rId18" Type="http://schemas.openxmlformats.org/officeDocument/2006/relationships/tags" Target="../tags/tag1863.xml"/><Relationship Id="rId26" Type="http://schemas.openxmlformats.org/officeDocument/2006/relationships/tags" Target="../tags/tag1871.xml"/><Relationship Id="rId3" Type="http://schemas.openxmlformats.org/officeDocument/2006/relationships/tags" Target="../tags/tag1848.xml"/><Relationship Id="rId21" Type="http://schemas.openxmlformats.org/officeDocument/2006/relationships/tags" Target="../tags/tag1866.xml"/><Relationship Id="rId34" Type="http://schemas.openxmlformats.org/officeDocument/2006/relationships/slideLayout" Target="../slideLayouts/slideLayout2.xml"/><Relationship Id="rId7" Type="http://schemas.openxmlformats.org/officeDocument/2006/relationships/tags" Target="../tags/tag1852.xml"/><Relationship Id="rId12" Type="http://schemas.openxmlformats.org/officeDocument/2006/relationships/tags" Target="../tags/tag1857.xml"/><Relationship Id="rId17" Type="http://schemas.openxmlformats.org/officeDocument/2006/relationships/tags" Target="../tags/tag1862.xml"/><Relationship Id="rId25" Type="http://schemas.openxmlformats.org/officeDocument/2006/relationships/tags" Target="../tags/tag1870.xml"/><Relationship Id="rId33" Type="http://schemas.openxmlformats.org/officeDocument/2006/relationships/tags" Target="../tags/tag1878.xml"/><Relationship Id="rId2" Type="http://schemas.openxmlformats.org/officeDocument/2006/relationships/tags" Target="../tags/tag1847.xml"/><Relationship Id="rId16" Type="http://schemas.openxmlformats.org/officeDocument/2006/relationships/tags" Target="../tags/tag1861.xml"/><Relationship Id="rId20" Type="http://schemas.openxmlformats.org/officeDocument/2006/relationships/tags" Target="../tags/tag1865.xml"/><Relationship Id="rId29" Type="http://schemas.openxmlformats.org/officeDocument/2006/relationships/tags" Target="../tags/tag1874.xml"/><Relationship Id="rId1" Type="http://schemas.openxmlformats.org/officeDocument/2006/relationships/tags" Target="../tags/tag1846.xml"/><Relationship Id="rId6" Type="http://schemas.openxmlformats.org/officeDocument/2006/relationships/tags" Target="../tags/tag1851.xml"/><Relationship Id="rId11" Type="http://schemas.openxmlformats.org/officeDocument/2006/relationships/tags" Target="../tags/tag1856.xml"/><Relationship Id="rId24" Type="http://schemas.openxmlformats.org/officeDocument/2006/relationships/tags" Target="../tags/tag1869.xml"/><Relationship Id="rId32" Type="http://schemas.openxmlformats.org/officeDocument/2006/relationships/tags" Target="../tags/tag1877.xml"/><Relationship Id="rId5" Type="http://schemas.openxmlformats.org/officeDocument/2006/relationships/tags" Target="../tags/tag1850.xml"/><Relationship Id="rId15" Type="http://schemas.openxmlformats.org/officeDocument/2006/relationships/tags" Target="../tags/tag1860.xml"/><Relationship Id="rId23" Type="http://schemas.openxmlformats.org/officeDocument/2006/relationships/tags" Target="../tags/tag1868.xml"/><Relationship Id="rId28" Type="http://schemas.openxmlformats.org/officeDocument/2006/relationships/tags" Target="../tags/tag1873.xml"/><Relationship Id="rId10" Type="http://schemas.openxmlformats.org/officeDocument/2006/relationships/tags" Target="../tags/tag1855.xml"/><Relationship Id="rId19" Type="http://schemas.openxmlformats.org/officeDocument/2006/relationships/tags" Target="../tags/tag1864.xml"/><Relationship Id="rId31" Type="http://schemas.openxmlformats.org/officeDocument/2006/relationships/tags" Target="../tags/tag1876.xml"/><Relationship Id="rId4" Type="http://schemas.openxmlformats.org/officeDocument/2006/relationships/tags" Target="../tags/tag1849.xml"/><Relationship Id="rId9" Type="http://schemas.openxmlformats.org/officeDocument/2006/relationships/tags" Target="../tags/tag1854.xml"/><Relationship Id="rId14" Type="http://schemas.openxmlformats.org/officeDocument/2006/relationships/tags" Target="../tags/tag1859.xml"/><Relationship Id="rId22" Type="http://schemas.openxmlformats.org/officeDocument/2006/relationships/tags" Target="../tags/tag1867.xml"/><Relationship Id="rId27" Type="http://schemas.openxmlformats.org/officeDocument/2006/relationships/tags" Target="../tags/tag1872.xml"/><Relationship Id="rId30" Type="http://schemas.openxmlformats.org/officeDocument/2006/relationships/tags" Target="../tags/tag1875.xml"/><Relationship Id="rId8" Type="http://schemas.openxmlformats.org/officeDocument/2006/relationships/tags" Target="../tags/tag1853.xml"/></Relationships>
</file>

<file path=ppt/slides/_rels/slide59.xml.rels><?xml version="1.0" encoding="UTF-8" standalone="yes"?>
<Relationships xmlns="http://schemas.openxmlformats.org/package/2006/relationships"><Relationship Id="rId26" Type="http://schemas.openxmlformats.org/officeDocument/2006/relationships/tags" Target="../tags/tag1904.xml"/><Relationship Id="rId21" Type="http://schemas.openxmlformats.org/officeDocument/2006/relationships/tags" Target="../tags/tag1899.xml"/><Relationship Id="rId42" Type="http://schemas.openxmlformats.org/officeDocument/2006/relationships/tags" Target="../tags/tag1920.xml"/><Relationship Id="rId47" Type="http://schemas.openxmlformats.org/officeDocument/2006/relationships/tags" Target="../tags/tag1925.xml"/><Relationship Id="rId63" Type="http://schemas.openxmlformats.org/officeDocument/2006/relationships/tags" Target="../tags/tag1941.xml"/><Relationship Id="rId68" Type="http://schemas.openxmlformats.org/officeDocument/2006/relationships/tags" Target="../tags/tag1946.xml"/><Relationship Id="rId2" Type="http://schemas.openxmlformats.org/officeDocument/2006/relationships/tags" Target="../tags/tag1880.xml"/><Relationship Id="rId16" Type="http://schemas.openxmlformats.org/officeDocument/2006/relationships/tags" Target="../tags/tag1894.xml"/><Relationship Id="rId29" Type="http://schemas.openxmlformats.org/officeDocument/2006/relationships/tags" Target="../tags/tag1907.xml"/><Relationship Id="rId11" Type="http://schemas.openxmlformats.org/officeDocument/2006/relationships/tags" Target="../tags/tag1889.xml"/><Relationship Id="rId24" Type="http://schemas.openxmlformats.org/officeDocument/2006/relationships/tags" Target="../tags/tag1902.xml"/><Relationship Id="rId32" Type="http://schemas.openxmlformats.org/officeDocument/2006/relationships/tags" Target="../tags/tag1910.xml"/><Relationship Id="rId37" Type="http://schemas.openxmlformats.org/officeDocument/2006/relationships/tags" Target="../tags/tag1915.xml"/><Relationship Id="rId40" Type="http://schemas.openxmlformats.org/officeDocument/2006/relationships/tags" Target="../tags/tag1918.xml"/><Relationship Id="rId45" Type="http://schemas.openxmlformats.org/officeDocument/2006/relationships/tags" Target="../tags/tag1923.xml"/><Relationship Id="rId53" Type="http://schemas.openxmlformats.org/officeDocument/2006/relationships/tags" Target="../tags/tag1931.xml"/><Relationship Id="rId58" Type="http://schemas.openxmlformats.org/officeDocument/2006/relationships/tags" Target="../tags/tag1936.xml"/><Relationship Id="rId66" Type="http://schemas.openxmlformats.org/officeDocument/2006/relationships/tags" Target="../tags/tag1944.xml"/><Relationship Id="rId74" Type="http://schemas.openxmlformats.org/officeDocument/2006/relationships/slideLayout" Target="../slideLayouts/slideLayout2.xml"/><Relationship Id="rId5" Type="http://schemas.openxmlformats.org/officeDocument/2006/relationships/tags" Target="../tags/tag1883.xml"/><Relationship Id="rId61" Type="http://schemas.openxmlformats.org/officeDocument/2006/relationships/tags" Target="../tags/tag1939.xml"/><Relationship Id="rId19" Type="http://schemas.openxmlformats.org/officeDocument/2006/relationships/tags" Target="../tags/tag1897.xml"/><Relationship Id="rId14" Type="http://schemas.openxmlformats.org/officeDocument/2006/relationships/tags" Target="../tags/tag1892.xml"/><Relationship Id="rId22" Type="http://schemas.openxmlformats.org/officeDocument/2006/relationships/tags" Target="../tags/tag1900.xml"/><Relationship Id="rId27" Type="http://schemas.openxmlformats.org/officeDocument/2006/relationships/tags" Target="../tags/tag1905.xml"/><Relationship Id="rId30" Type="http://schemas.openxmlformats.org/officeDocument/2006/relationships/tags" Target="../tags/tag1908.xml"/><Relationship Id="rId35" Type="http://schemas.openxmlformats.org/officeDocument/2006/relationships/tags" Target="../tags/tag1913.xml"/><Relationship Id="rId43" Type="http://schemas.openxmlformats.org/officeDocument/2006/relationships/tags" Target="../tags/tag1921.xml"/><Relationship Id="rId48" Type="http://schemas.openxmlformats.org/officeDocument/2006/relationships/tags" Target="../tags/tag1926.xml"/><Relationship Id="rId56" Type="http://schemas.openxmlformats.org/officeDocument/2006/relationships/tags" Target="../tags/tag1934.xml"/><Relationship Id="rId64" Type="http://schemas.openxmlformats.org/officeDocument/2006/relationships/tags" Target="../tags/tag1942.xml"/><Relationship Id="rId69" Type="http://schemas.openxmlformats.org/officeDocument/2006/relationships/tags" Target="../tags/tag1947.xml"/><Relationship Id="rId8" Type="http://schemas.openxmlformats.org/officeDocument/2006/relationships/tags" Target="../tags/tag1886.xml"/><Relationship Id="rId51" Type="http://schemas.openxmlformats.org/officeDocument/2006/relationships/tags" Target="../tags/tag1929.xml"/><Relationship Id="rId72" Type="http://schemas.openxmlformats.org/officeDocument/2006/relationships/tags" Target="../tags/tag1950.xml"/><Relationship Id="rId3" Type="http://schemas.openxmlformats.org/officeDocument/2006/relationships/tags" Target="../tags/tag1881.xml"/><Relationship Id="rId12" Type="http://schemas.openxmlformats.org/officeDocument/2006/relationships/tags" Target="../tags/tag1890.xml"/><Relationship Id="rId17" Type="http://schemas.openxmlformats.org/officeDocument/2006/relationships/tags" Target="../tags/tag1895.xml"/><Relationship Id="rId25" Type="http://schemas.openxmlformats.org/officeDocument/2006/relationships/tags" Target="../tags/tag1903.xml"/><Relationship Id="rId33" Type="http://schemas.openxmlformats.org/officeDocument/2006/relationships/tags" Target="../tags/tag1911.xml"/><Relationship Id="rId38" Type="http://schemas.openxmlformats.org/officeDocument/2006/relationships/tags" Target="../tags/tag1916.xml"/><Relationship Id="rId46" Type="http://schemas.openxmlformats.org/officeDocument/2006/relationships/tags" Target="../tags/tag1924.xml"/><Relationship Id="rId59" Type="http://schemas.openxmlformats.org/officeDocument/2006/relationships/tags" Target="../tags/tag1937.xml"/><Relationship Id="rId67" Type="http://schemas.openxmlformats.org/officeDocument/2006/relationships/tags" Target="../tags/tag1945.xml"/><Relationship Id="rId20" Type="http://schemas.openxmlformats.org/officeDocument/2006/relationships/tags" Target="../tags/tag1898.xml"/><Relationship Id="rId41" Type="http://schemas.openxmlformats.org/officeDocument/2006/relationships/tags" Target="../tags/tag1919.xml"/><Relationship Id="rId54" Type="http://schemas.openxmlformats.org/officeDocument/2006/relationships/tags" Target="../tags/tag1932.xml"/><Relationship Id="rId62" Type="http://schemas.openxmlformats.org/officeDocument/2006/relationships/tags" Target="../tags/tag1940.xml"/><Relationship Id="rId70" Type="http://schemas.openxmlformats.org/officeDocument/2006/relationships/tags" Target="../tags/tag1948.xml"/><Relationship Id="rId75" Type="http://schemas.openxmlformats.org/officeDocument/2006/relationships/image" Target="../media/image88.png"/><Relationship Id="rId1" Type="http://schemas.openxmlformats.org/officeDocument/2006/relationships/tags" Target="../tags/tag1879.xml"/><Relationship Id="rId6" Type="http://schemas.openxmlformats.org/officeDocument/2006/relationships/tags" Target="../tags/tag1884.xml"/><Relationship Id="rId15" Type="http://schemas.openxmlformats.org/officeDocument/2006/relationships/tags" Target="../tags/tag1893.xml"/><Relationship Id="rId23" Type="http://schemas.openxmlformats.org/officeDocument/2006/relationships/tags" Target="../tags/tag1901.xml"/><Relationship Id="rId28" Type="http://schemas.openxmlformats.org/officeDocument/2006/relationships/tags" Target="../tags/tag1906.xml"/><Relationship Id="rId36" Type="http://schemas.openxmlformats.org/officeDocument/2006/relationships/tags" Target="../tags/tag1914.xml"/><Relationship Id="rId49" Type="http://schemas.openxmlformats.org/officeDocument/2006/relationships/tags" Target="../tags/tag1927.xml"/><Relationship Id="rId57" Type="http://schemas.openxmlformats.org/officeDocument/2006/relationships/tags" Target="../tags/tag1935.xml"/><Relationship Id="rId10" Type="http://schemas.openxmlformats.org/officeDocument/2006/relationships/tags" Target="../tags/tag1888.xml"/><Relationship Id="rId31" Type="http://schemas.openxmlformats.org/officeDocument/2006/relationships/tags" Target="../tags/tag1909.xml"/><Relationship Id="rId44" Type="http://schemas.openxmlformats.org/officeDocument/2006/relationships/tags" Target="../tags/tag1922.xml"/><Relationship Id="rId52" Type="http://schemas.openxmlformats.org/officeDocument/2006/relationships/tags" Target="../tags/tag1930.xml"/><Relationship Id="rId60" Type="http://schemas.openxmlformats.org/officeDocument/2006/relationships/tags" Target="../tags/tag1938.xml"/><Relationship Id="rId65" Type="http://schemas.openxmlformats.org/officeDocument/2006/relationships/tags" Target="../tags/tag1943.xml"/><Relationship Id="rId73" Type="http://schemas.openxmlformats.org/officeDocument/2006/relationships/tags" Target="../tags/tag1951.xml"/><Relationship Id="rId4" Type="http://schemas.openxmlformats.org/officeDocument/2006/relationships/tags" Target="../tags/tag1882.xml"/><Relationship Id="rId9" Type="http://schemas.openxmlformats.org/officeDocument/2006/relationships/tags" Target="../tags/tag1887.xml"/><Relationship Id="rId13" Type="http://schemas.openxmlformats.org/officeDocument/2006/relationships/tags" Target="../tags/tag1891.xml"/><Relationship Id="rId18" Type="http://schemas.openxmlformats.org/officeDocument/2006/relationships/tags" Target="../tags/tag1896.xml"/><Relationship Id="rId39" Type="http://schemas.openxmlformats.org/officeDocument/2006/relationships/tags" Target="../tags/tag1917.xml"/><Relationship Id="rId34" Type="http://schemas.openxmlformats.org/officeDocument/2006/relationships/tags" Target="../tags/tag1912.xml"/><Relationship Id="rId50" Type="http://schemas.openxmlformats.org/officeDocument/2006/relationships/tags" Target="../tags/tag1928.xml"/><Relationship Id="rId55" Type="http://schemas.openxmlformats.org/officeDocument/2006/relationships/tags" Target="../tags/tag1933.xml"/><Relationship Id="rId7" Type="http://schemas.openxmlformats.org/officeDocument/2006/relationships/tags" Target="../tags/tag1885.xml"/><Relationship Id="rId71" Type="http://schemas.openxmlformats.org/officeDocument/2006/relationships/tags" Target="../tags/tag194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17" Type="http://schemas.openxmlformats.org/officeDocument/2006/relationships/tags" Target="../tags/tag2068.xml"/><Relationship Id="rId21" Type="http://schemas.openxmlformats.org/officeDocument/2006/relationships/tags" Target="../tags/tag1972.xml"/><Relationship Id="rId42" Type="http://schemas.openxmlformats.org/officeDocument/2006/relationships/tags" Target="../tags/tag1993.xml"/><Relationship Id="rId63" Type="http://schemas.openxmlformats.org/officeDocument/2006/relationships/tags" Target="../tags/tag2014.xml"/><Relationship Id="rId84" Type="http://schemas.openxmlformats.org/officeDocument/2006/relationships/tags" Target="../tags/tag2035.xml"/><Relationship Id="rId138" Type="http://schemas.openxmlformats.org/officeDocument/2006/relationships/tags" Target="../tags/tag2089.xml"/><Relationship Id="rId159" Type="http://schemas.openxmlformats.org/officeDocument/2006/relationships/tags" Target="../tags/tag2110.xml"/><Relationship Id="rId170" Type="http://schemas.openxmlformats.org/officeDocument/2006/relationships/tags" Target="../tags/tag2121.xml"/><Relationship Id="rId191" Type="http://schemas.openxmlformats.org/officeDocument/2006/relationships/tags" Target="../tags/tag2142.xml"/><Relationship Id="rId107" Type="http://schemas.openxmlformats.org/officeDocument/2006/relationships/tags" Target="../tags/tag2058.xml"/><Relationship Id="rId11" Type="http://schemas.openxmlformats.org/officeDocument/2006/relationships/tags" Target="../tags/tag1962.xml"/><Relationship Id="rId32" Type="http://schemas.openxmlformats.org/officeDocument/2006/relationships/tags" Target="../tags/tag1983.xml"/><Relationship Id="rId53" Type="http://schemas.openxmlformats.org/officeDocument/2006/relationships/tags" Target="../tags/tag2004.xml"/><Relationship Id="rId74" Type="http://schemas.openxmlformats.org/officeDocument/2006/relationships/tags" Target="../tags/tag2025.xml"/><Relationship Id="rId128" Type="http://schemas.openxmlformats.org/officeDocument/2006/relationships/tags" Target="../tags/tag2079.xml"/><Relationship Id="rId149" Type="http://schemas.openxmlformats.org/officeDocument/2006/relationships/tags" Target="../tags/tag2100.xml"/><Relationship Id="rId5" Type="http://schemas.openxmlformats.org/officeDocument/2006/relationships/tags" Target="../tags/tag1956.xml"/><Relationship Id="rId95" Type="http://schemas.openxmlformats.org/officeDocument/2006/relationships/tags" Target="../tags/tag2046.xml"/><Relationship Id="rId160" Type="http://schemas.openxmlformats.org/officeDocument/2006/relationships/tags" Target="../tags/tag2111.xml"/><Relationship Id="rId181" Type="http://schemas.openxmlformats.org/officeDocument/2006/relationships/tags" Target="../tags/tag2132.xml"/><Relationship Id="rId22" Type="http://schemas.openxmlformats.org/officeDocument/2006/relationships/tags" Target="../tags/tag1973.xml"/><Relationship Id="rId43" Type="http://schemas.openxmlformats.org/officeDocument/2006/relationships/tags" Target="../tags/tag1994.xml"/><Relationship Id="rId64" Type="http://schemas.openxmlformats.org/officeDocument/2006/relationships/tags" Target="../tags/tag2015.xml"/><Relationship Id="rId118" Type="http://schemas.openxmlformats.org/officeDocument/2006/relationships/tags" Target="../tags/tag2069.xml"/><Relationship Id="rId139" Type="http://schemas.openxmlformats.org/officeDocument/2006/relationships/tags" Target="../tags/tag2090.xml"/><Relationship Id="rId85" Type="http://schemas.openxmlformats.org/officeDocument/2006/relationships/tags" Target="../tags/tag2036.xml"/><Relationship Id="rId150" Type="http://schemas.openxmlformats.org/officeDocument/2006/relationships/tags" Target="../tags/tag2101.xml"/><Relationship Id="rId171" Type="http://schemas.openxmlformats.org/officeDocument/2006/relationships/tags" Target="../tags/tag2122.xml"/><Relationship Id="rId192" Type="http://schemas.openxmlformats.org/officeDocument/2006/relationships/slideLayout" Target="../slideLayouts/slideLayout2.xml"/><Relationship Id="rId12" Type="http://schemas.openxmlformats.org/officeDocument/2006/relationships/tags" Target="../tags/tag1963.xml"/><Relationship Id="rId33" Type="http://schemas.openxmlformats.org/officeDocument/2006/relationships/tags" Target="../tags/tag1984.xml"/><Relationship Id="rId108" Type="http://schemas.openxmlformats.org/officeDocument/2006/relationships/tags" Target="../tags/tag2059.xml"/><Relationship Id="rId129" Type="http://schemas.openxmlformats.org/officeDocument/2006/relationships/tags" Target="../tags/tag2080.xml"/><Relationship Id="rId54" Type="http://schemas.openxmlformats.org/officeDocument/2006/relationships/tags" Target="../tags/tag2005.xml"/><Relationship Id="rId75" Type="http://schemas.openxmlformats.org/officeDocument/2006/relationships/tags" Target="../tags/tag2026.xml"/><Relationship Id="rId96" Type="http://schemas.openxmlformats.org/officeDocument/2006/relationships/tags" Target="../tags/tag2047.xml"/><Relationship Id="rId140" Type="http://schemas.openxmlformats.org/officeDocument/2006/relationships/tags" Target="../tags/tag2091.xml"/><Relationship Id="rId161" Type="http://schemas.openxmlformats.org/officeDocument/2006/relationships/tags" Target="../tags/tag2112.xml"/><Relationship Id="rId182" Type="http://schemas.openxmlformats.org/officeDocument/2006/relationships/tags" Target="../tags/tag2133.xml"/><Relationship Id="rId6" Type="http://schemas.openxmlformats.org/officeDocument/2006/relationships/tags" Target="../tags/tag1957.xml"/><Relationship Id="rId23" Type="http://schemas.openxmlformats.org/officeDocument/2006/relationships/tags" Target="../tags/tag1974.xml"/><Relationship Id="rId119" Type="http://schemas.openxmlformats.org/officeDocument/2006/relationships/tags" Target="../tags/tag2070.xml"/><Relationship Id="rId44" Type="http://schemas.openxmlformats.org/officeDocument/2006/relationships/tags" Target="../tags/tag1995.xml"/><Relationship Id="rId65" Type="http://schemas.openxmlformats.org/officeDocument/2006/relationships/tags" Target="../tags/tag2016.xml"/><Relationship Id="rId86" Type="http://schemas.openxmlformats.org/officeDocument/2006/relationships/tags" Target="../tags/tag2037.xml"/><Relationship Id="rId130" Type="http://schemas.openxmlformats.org/officeDocument/2006/relationships/tags" Target="../tags/tag2081.xml"/><Relationship Id="rId151" Type="http://schemas.openxmlformats.org/officeDocument/2006/relationships/tags" Target="../tags/tag2102.xml"/><Relationship Id="rId172" Type="http://schemas.openxmlformats.org/officeDocument/2006/relationships/tags" Target="../tags/tag2123.xml"/><Relationship Id="rId13" Type="http://schemas.openxmlformats.org/officeDocument/2006/relationships/tags" Target="../tags/tag1964.xml"/><Relationship Id="rId18" Type="http://schemas.openxmlformats.org/officeDocument/2006/relationships/tags" Target="../tags/tag1969.xml"/><Relationship Id="rId39" Type="http://schemas.openxmlformats.org/officeDocument/2006/relationships/tags" Target="../tags/tag1990.xml"/><Relationship Id="rId109" Type="http://schemas.openxmlformats.org/officeDocument/2006/relationships/tags" Target="../tags/tag2060.xml"/><Relationship Id="rId34" Type="http://schemas.openxmlformats.org/officeDocument/2006/relationships/tags" Target="../tags/tag1985.xml"/><Relationship Id="rId50" Type="http://schemas.openxmlformats.org/officeDocument/2006/relationships/tags" Target="../tags/tag2001.xml"/><Relationship Id="rId55" Type="http://schemas.openxmlformats.org/officeDocument/2006/relationships/tags" Target="../tags/tag2006.xml"/><Relationship Id="rId76" Type="http://schemas.openxmlformats.org/officeDocument/2006/relationships/tags" Target="../tags/tag2027.xml"/><Relationship Id="rId97" Type="http://schemas.openxmlformats.org/officeDocument/2006/relationships/tags" Target="../tags/tag2048.xml"/><Relationship Id="rId104" Type="http://schemas.openxmlformats.org/officeDocument/2006/relationships/tags" Target="../tags/tag2055.xml"/><Relationship Id="rId120" Type="http://schemas.openxmlformats.org/officeDocument/2006/relationships/tags" Target="../tags/tag2071.xml"/><Relationship Id="rId125" Type="http://schemas.openxmlformats.org/officeDocument/2006/relationships/tags" Target="../tags/tag2076.xml"/><Relationship Id="rId141" Type="http://schemas.openxmlformats.org/officeDocument/2006/relationships/tags" Target="../tags/tag2092.xml"/><Relationship Id="rId146" Type="http://schemas.openxmlformats.org/officeDocument/2006/relationships/tags" Target="../tags/tag2097.xml"/><Relationship Id="rId167" Type="http://schemas.openxmlformats.org/officeDocument/2006/relationships/tags" Target="../tags/tag2118.xml"/><Relationship Id="rId188" Type="http://schemas.openxmlformats.org/officeDocument/2006/relationships/tags" Target="../tags/tag2139.xml"/><Relationship Id="rId7" Type="http://schemas.openxmlformats.org/officeDocument/2006/relationships/tags" Target="../tags/tag1958.xml"/><Relationship Id="rId71" Type="http://schemas.openxmlformats.org/officeDocument/2006/relationships/tags" Target="../tags/tag2022.xml"/><Relationship Id="rId92" Type="http://schemas.openxmlformats.org/officeDocument/2006/relationships/tags" Target="../tags/tag2043.xml"/><Relationship Id="rId162" Type="http://schemas.openxmlformats.org/officeDocument/2006/relationships/tags" Target="../tags/tag2113.xml"/><Relationship Id="rId183" Type="http://schemas.openxmlformats.org/officeDocument/2006/relationships/tags" Target="../tags/tag2134.xml"/><Relationship Id="rId2" Type="http://schemas.openxmlformats.org/officeDocument/2006/relationships/tags" Target="../tags/tag1953.xml"/><Relationship Id="rId29" Type="http://schemas.openxmlformats.org/officeDocument/2006/relationships/tags" Target="../tags/tag1980.xml"/><Relationship Id="rId24" Type="http://schemas.openxmlformats.org/officeDocument/2006/relationships/tags" Target="../tags/tag1975.xml"/><Relationship Id="rId40" Type="http://schemas.openxmlformats.org/officeDocument/2006/relationships/tags" Target="../tags/tag1991.xml"/><Relationship Id="rId45" Type="http://schemas.openxmlformats.org/officeDocument/2006/relationships/tags" Target="../tags/tag1996.xml"/><Relationship Id="rId66" Type="http://schemas.openxmlformats.org/officeDocument/2006/relationships/tags" Target="../tags/tag2017.xml"/><Relationship Id="rId87" Type="http://schemas.openxmlformats.org/officeDocument/2006/relationships/tags" Target="../tags/tag2038.xml"/><Relationship Id="rId110" Type="http://schemas.openxmlformats.org/officeDocument/2006/relationships/tags" Target="../tags/tag2061.xml"/><Relationship Id="rId115" Type="http://schemas.openxmlformats.org/officeDocument/2006/relationships/tags" Target="../tags/tag2066.xml"/><Relationship Id="rId131" Type="http://schemas.openxmlformats.org/officeDocument/2006/relationships/tags" Target="../tags/tag2082.xml"/><Relationship Id="rId136" Type="http://schemas.openxmlformats.org/officeDocument/2006/relationships/tags" Target="../tags/tag2087.xml"/><Relationship Id="rId157" Type="http://schemas.openxmlformats.org/officeDocument/2006/relationships/tags" Target="../tags/tag2108.xml"/><Relationship Id="rId178" Type="http://schemas.openxmlformats.org/officeDocument/2006/relationships/tags" Target="../tags/tag2129.xml"/><Relationship Id="rId61" Type="http://schemas.openxmlformats.org/officeDocument/2006/relationships/tags" Target="../tags/tag2012.xml"/><Relationship Id="rId82" Type="http://schemas.openxmlformats.org/officeDocument/2006/relationships/tags" Target="../tags/tag2033.xml"/><Relationship Id="rId152" Type="http://schemas.openxmlformats.org/officeDocument/2006/relationships/tags" Target="../tags/tag2103.xml"/><Relationship Id="rId173" Type="http://schemas.openxmlformats.org/officeDocument/2006/relationships/tags" Target="../tags/tag2124.xml"/><Relationship Id="rId19" Type="http://schemas.openxmlformats.org/officeDocument/2006/relationships/tags" Target="../tags/tag1970.xml"/><Relationship Id="rId14" Type="http://schemas.openxmlformats.org/officeDocument/2006/relationships/tags" Target="../tags/tag1965.xml"/><Relationship Id="rId30" Type="http://schemas.openxmlformats.org/officeDocument/2006/relationships/tags" Target="../tags/tag1981.xml"/><Relationship Id="rId35" Type="http://schemas.openxmlformats.org/officeDocument/2006/relationships/tags" Target="../tags/tag1986.xml"/><Relationship Id="rId56" Type="http://schemas.openxmlformats.org/officeDocument/2006/relationships/tags" Target="../tags/tag2007.xml"/><Relationship Id="rId77" Type="http://schemas.openxmlformats.org/officeDocument/2006/relationships/tags" Target="../tags/tag2028.xml"/><Relationship Id="rId100" Type="http://schemas.openxmlformats.org/officeDocument/2006/relationships/tags" Target="../tags/tag2051.xml"/><Relationship Id="rId105" Type="http://schemas.openxmlformats.org/officeDocument/2006/relationships/tags" Target="../tags/tag2056.xml"/><Relationship Id="rId126" Type="http://schemas.openxmlformats.org/officeDocument/2006/relationships/tags" Target="../tags/tag2077.xml"/><Relationship Id="rId147" Type="http://schemas.openxmlformats.org/officeDocument/2006/relationships/tags" Target="../tags/tag2098.xml"/><Relationship Id="rId168" Type="http://schemas.openxmlformats.org/officeDocument/2006/relationships/tags" Target="../tags/tag2119.xml"/><Relationship Id="rId8" Type="http://schemas.openxmlformats.org/officeDocument/2006/relationships/tags" Target="../tags/tag1959.xml"/><Relationship Id="rId51" Type="http://schemas.openxmlformats.org/officeDocument/2006/relationships/tags" Target="../tags/tag2002.xml"/><Relationship Id="rId72" Type="http://schemas.openxmlformats.org/officeDocument/2006/relationships/tags" Target="../tags/tag2023.xml"/><Relationship Id="rId93" Type="http://schemas.openxmlformats.org/officeDocument/2006/relationships/tags" Target="../tags/tag2044.xml"/><Relationship Id="rId98" Type="http://schemas.openxmlformats.org/officeDocument/2006/relationships/tags" Target="../tags/tag2049.xml"/><Relationship Id="rId121" Type="http://schemas.openxmlformats.org/officeDocument/2006/relationships/tags" Target="../tags/tag2072.xml"/><Relationship Id="rId142" Type="http://schemas.openxmlformats.org/officeDocument/2006/relationships/tags" Target="../tags/tag2093.xml"/><Relationship Id="rId163" Type="http://schemas.openxmlformats.org/officeDocument/2006/relationships/tags" Target="../tags/tag2114.xml"/><Relationship Id="rId184" Type="http://schemas.openxmlformats.org/officeDocument/2006/relationships/tags" Target="../tags/tag2135.xml"/><Relationship Id="rId189" Type="http://schemas.openxmlformats.org/officeDocument/2006/relationships/tags" Target="../tags/tag2140.xml"/><Relationship Id="rId3" Type="http://schemas.openxmlformats.org/officeDocument/2006/relationships/tags" Target="../tags/tag1954.xml"/><Relationship Id="rId25" Type="http://schemas.openxmlformats.org/officeDocument/2006/relationships/tags" Target="../tags/tag1976.xml"/><Relationship Id="rId46" Type="http://schemas.openxmlformats.org/officeDocument/2006/relationships/tags" Target="../tags/tag1997.xml"/><Relationship Id="rId67" Type="http://schemas.openxmlformats.org/officeDocument/2006/relationships/tags" Target="../tags/tag2018.xml"/><Relationship Id="rId116" Type="http://schemas.openxmlformats.org/officeDocument/2006/relationships/tags" Target="../tags/tag2067.xml"/><Relationship Id="rId137" Type="http://schemas.openxmlformats.org/officeDocument/2006/relationships/tags" Target="../tags/tag2088.xml"/><Relationship Id="rId158" Type="http://schemas.openxmlformats.org/officeDocument/2006/relationships/tags" Target="../tags/tag2109.xml"/><Relationship Id="rId20" Type="http://schemas.openxmlformats.org/officeDocument/2006/relationships/tags" Target="../tags/tag1971.xml"/><Relationship Id="rId41" Type="http://schemas.openxmlformats.org/officeDocument/2006/relationships/tags" Target="../tags/tag1992.xml"/><Relationship Id="rId62" Type="http://schemas.openxmlformats.org/officeDocument/2006/relationships/tags" Target="../tags/tag2013.xml"/><Relationship Id="rId83" Type="http://schemas.openxmlformats.org/officeDocument/2006/relationships/tags" Target="../tags/tag2034.xml"/><Relationship Id="rId88" Type="http://schemas.openxmlformats.org/officeDocument/2006/relationships/tags" Target="../tags/tag2039.xml"/><Relationship Id="rId111" Type="http://schemas.openxmlformats.org/officeDocument/2006/relationships/tags" Target="../tags/tag2062.xml"/><Relationship Id="rId132" Type="http://schemas.openxmlformats.org/officeDocument/2006/relationships/tags" Target="../tags/tag2083.xml"/><Relationship Id="rId153" Type="http://schemas.openxmlformats.org/officeDocument/2006/relationships/tags" Target="../tags/tag2104.xml"/><Relationship Id="rId174" Type="http://schemas.openxmlformats.org/officeDocument/2006/relationships/tags" Target="../tags/tag2125.xml"/><Relationship Id="rId179" Type="http://schemas.openxmlformats.org/officeDocument/2006/relationships/tags" Target="../tags/tag2130.xml"/><Relationship Id="rId190" Type="http://schemas.openxmlformats.org/officeDocument/2006/relationships/tags" Target="../tags/tag2141.xml"/><Relationship Id="rId15" Type="http://schemas.openxmlformats.org/officeDocument/2006/relationships/tags" Target="../tags/tag1966.xml"/><Relationship Id="rId36" Type="http://schemas.openxmlformats.org/officeDocument/2006/relationships/tags" Target="../tags/tag1987.xml"/><Relationship Id="rId57" Type="http://schemas.openxmlformats.org/officeDocument/2006/relationships/tags" Target="../tags/tag2008.xml"/><Relationship Id="rId106" Type="http://schemas.openxmlformats.org/officeDocument/2006/relationships/tags" Target="../tags/tag2057.xml"/><Relationship Id="rId127" Type="http://schemas.openxmlformats.org/officeDocument/2006/relationships/tags" Target="../tags/tag2078.xml"/><Relationship Id="rId10" Type="http://schemas.openxmlformats.org/officeDocument/2006/relationships/tags" Target="../tags/tag1961.xml"/><Relationship Id="rId31" Type="http://schemas.openxmlformats.org/officeDocument/2006/relationships/tags" Target="../tags/tag1982.xml"/><Relationship Id="rId52" Type="http://schemas.openxmlformats.org/officeDocument/2006/relationships/tags" Target="../tags/tag2003.xml"/><Relationship Id="rId73" Type="http://schemas.openxmlformats.org/officeDocument/2006/relationships/tags" Target="../tags/tag2024.xml"/><Relationship Id="rId78" Type="http://schemas.openxmlformats.org/officeDocument/2006/relationships/tags" Target="../tags/tag2029.xml"/><Relationship Id="rId94" Type="http://schemas.openxmlformats.org/officeDocument/2006/relationships/tags" Target="../tags/tag2045.xml"/><Relationship Id="rId99" Type="http://schemas.openxmlformats.org/officeDocument/2006/relationships/tags" Target="../tags/tag2050.xml"/><Relationship Id="rId101" Type="http://schemas.openxmlformats.org/officeDocument/2006/relationships/tags" Target="../tags/tag2052.xml"/><Relationship Id="rId122" Type="http://schemas.openxmlformats.org/officeDocument/2006/relationships/tags" Target="../tags/tag2073.xml"/><Relationship Id="rId143" Type="http://schemas.openxmlformats.org/officeDocument/2006/relationships/tags" Target="../tags/tag2094.xml"/><Relationship Id="rId148" Type="http://schemas.openxmlformats.org/officeDocument/2006/relationships/tags" Target="../tags/tag2099.xml"/><Relationship Id="rId164" Type="http://schemas.openxmlformats.org/officeDocument/2006/relationships/tags" Target="../tags/tag2115.xml"/><Relationship Id="rId169" Type="http://schemas.openxmlformats.org/officeDocument/2006/relationships/tags" Target="../tags/tag2120.xml"/><Relationship Id="rId185" Type="http://schemas.openxmlformats.org/officeDocument/2006/relationships/tags" Target="../tags/tag2136.xml"/><Relationship Id="rId4" Type="http://schemas.openxmlformats.org/officeDocument/2006/relationships/tags" Target="../tags/tag1955.xml"/><Relationship Id="rId9" Type="http://schemas.openxmlformats.org/officeDocument/2006/relationships/tags" Target="../tags/tag1960.xml"/><Relationship Id="rId180" Type="http://schemas.openxmlformats.org/officeDocument/2006/relationships/tags" Target="../tags/tag2131.xml"/><Relationship Id="rId26" Type="http://schemas.openxmlformats.org/officeDocument/2006/relationships/tags" Target="../tags/tag1977.xml"/><Relationship Id="rId47" Type="http://schemas.openxmlformats.org/officeDocument/2006/relationships/tags" Target="../tags/tag1998.xml"/><Relationship Id="rId68" Type="http://schemas.openxmlformats.org/officeDocument/2006/relationships/tags" Target="../tags/tag2019.xml"/><Relationship Id="rId89" Type="http://schemas.openxmlformats.org/officeDocument/2006/relationships/tags" Target="../tags/tag2040.xml"/><Relationship Id="rId112" Type="http://schemas.openxmlformats.org/officeDocument/2006/relationships/tags" Target="../tags/tag2063.xml"/><Relationship Id="rId133" Type="http://schemas.openxmlformats.org/officeDocument/2006/relationships/tags" Target="../tags/tag2084.xml"/><Relationship Id="rId154" Type="http://schemas.openxmlformats.org/officeDocument/2006/relationships/tags" Target="../tags/tag2105.xml"/><Relationship Id="rId175" Type="http://schemas.openxmlformats.org/officeDocument/2006/relationships/tags" Target="../tags/tag2126.xml"/><Relationship Id="rId16" Type="http://schemas.openxmlformats.org/officeDocument/2006/relationships/tags" Target="../tags/tag1967.xml"/><Relationship Id="rId37" Type="http://schemas.openxmlformats.org/officeDocument/2006/relationships/tags" Target="../tags/tag1988.xml"/><Relationship Id="rId58" Type="http://schemas.openxmlformats.org/officeDocument/2006/relationships/tags" Target="../tags/tag2009.xml"/><Relationship Id="rId79" Type="http://schemas.openxmlformats.org/officeDocument/2006/relationships/tags" Target="../tags/tag2030.xml"/><Relationship Id="rId102" Type="http://schemas.openxmlformats.org/officeDocument/2006/relationships/tags" Target="../tags/tag2053.xml"/><Relationship Id="rId123" Type="http://schemas.openxmlformats.org/officeDocument/2006/relationships/tags" Target="../tags/tag2074.xml"/><Relationship Id="rId144" Type="http://schemas.openxmlformats.org/officeDocument/2006/relationships/tags" Target="../tags/tag2095.xml"/><Relationship Id="rId90" Type="http://schemas.openxmlformats.org/officeDocument/2006/relationships/tags" Target="../tags/tag2041.xml"/><Relationship Id="rId165" Type="http://schemas.openxmlformats.org/officeDocument/2006/relationships/tags" Target="../tags/tag2116.xml"/><Relationship Id="rId186" Type="http://schemas.openxmlformats.org/officeDocument/2006/relationships/tags" Target="../tags/tag2137.xml"/><Relationship Id="rId27" Type="http://schemas.openxmlformats.org/officeDocument/2006/relationships/tags" Target="../tags/tag1978.xml"/><Relationship Id="rId48" Type="http://schemas.openxmlformats.org/officeDocument/2006/relationships/tags" Target="../tags/tag1999.xml"/><Relationship Id="rId69" Type="http://schemas.openxmlformats.org/officeDocument/2006/relationships/tags" Target="../tags/tag2020.xml"/><Relationship Id="rId113" Type="http://schemas.openxmlformats.org/officeDocument/2006/relationships/tags" Target="../tags/tag2064.xml"/><Relationship Id="rId134" Type="http://schemas.openxmlformats.org/officeDocument/2006/relationships/tags" Target="../tags/tag2085.xml"/><Relationship Id="rId80" Type="http://schemas.openxmlformats.org/officeDocument/2006/relationships/tags" Target="../tags/tag2031.xml"/><Relationship Id="rId155" Type="http://schemas.openxmlformats.org/officeDocument/2006/relationships/tags" Target="../tags/tag2106.xml"/><Relationship Id="rId176" Type="http://schemas.openxmlformats.org/officeDocument/2006/relationships/tags" Target="../tags/tag2127.xml"/><Relationship Id="rId17" Type="http://schemas.openxmlformats.org/officeDocument/2006/relationships/tags" Target="../tags/tag1968.xml"/><Relationship Id="rId38" Type="http://schemas.openxmlformats.org/officeDocument/2006/relationships/tags" Target="../tags/tag1989.xml"/><Relationship Id="rId59" Type="http://schemas.openxmlformats.org/officeDocument/2006/relationships/tags" Target="../tags/tag2010.xml"/><Relationship Id="rId103" Type="http://schemas.openxmlformats.org/officeDocument/2006/relationships/tags" Target="../tags/tag2054.xml"/><Relationship Id="rId124" Type="http://schemas.openxmlformats.org/officeDocument/2006/relationships/tags" Target="../tags/tag2075.xml"/><Relationship Id="rId70" Type="http://schemas.openxmlformats.org/officeDocument/2006/relationships/tags" Target="../tags/tag2021.xml"/><Relationship Id="rId91" Type="http://schemas.openxmlformats.org/officeDocument/2006/relationships/tags" Target="../tags/tag2042.xml"/><Relationship Id="rId145" Type="http://schemas.openxmlformats.org/officeDocument/2006/relationships/tags" Target="../tags/tag2096.xml"/><Relationship Id="rId166" Type="http://schemas.openxmlformats.org/officeDocument/2006/relationships/tags" Target="../tags/tag2117.xml"/><Relationship Id="rId187" Type="http://schemas.openxmlformats.org/officeDocument/2006/relationships/tags" Target="../tags/tag2138.xml"/><Relationship Id="rId1" Type="http://schemas.openxmlformats.org/officeDocument/2006/relationships/tags" Target="../tags/tag1952.xml"/><Relationship Id="rId28" Type="http://schemas.openxmlformats.org/officeDocument/2006/relationships/tags" Target="../tags/tag1979.xml"/><Relationship Id="rId49" Type="http://schemas.openxmlformats.org/officeDocument/2006/relationships/tags" Target="../tags/tag2000.xml"/><Relationship Id="rId114" Type="http://schemas.openxmlformats.org/officeDocument/2006/relationships/tags" Target="../tags/tag2065.xml"/><Relationship Id="rId60" Type="http://schemas.openxmlformats.org/officeDocument/2006/relationships/tags" Target="../tags/tag2011.xml"/><Relationship Id="rId81" Type="http://schemas.openxmlformats.org/officeDocument/2006/relationships/tags" Target="../tags/tag2032.xml"/><Relationship Id="rId135" Type="http://schemas.openxmlformats.org/officeDocument/2006/relationships/tags" Target="../tags/tag2086.xml"/><Relationship Id="rId156" Type="http://schemas.openxmlformats.org/officeDocument/2006/relationships/tags" Target="../tags/tag2107.xml"/><Relationship Id="rId177" Type="http://schemas.openxmlformats.org/officeDocument/2006/relationships/tags" Target="../tags/tag2128.xml"/></Relationships>
</file>

<file path=ppt/slides/_rels/slide61.xml.rels><?xml version="1.0" encoding="UTF-8" standalone="yes"?>
<Relationships xmlns="http://schemas.openxmlformats.org/package/2006/relationships"><Relationship Id="rId26" Type="http://schemas.openxmlformats.org/officeDocument/2006/relationships/tags" Target="../tags/tag2168.xml"/><Relationship Id="rId21" Type="http://schemas.openxmlformats.org/officeDocument/2006/relationships/tags" Target="../tags/tag2163.xml"/><Relationship Id="rId42" Type="http://schemas.openxmlformats.org/officeDocument/2006/relationships/tags" Target="../tags/tag2184.xml"/><Relationship Id="rId47" Type="http://schemas.openxmlformats.org/officeDocument/2006/relationships/tags" Target="../tags/tag2189.xml"/><Relationship Id="rId63" Type="http://schemas.openxmlformats.org/officeDocument/2006/relationships/tags" Target="../tags/tag2205.xml"/><Relationship Id="rId68" Type="http://schemas.openxmlformats.org/officeDocument/2006/relationships/tags" Target="../tags/tag2210.xml"/><Relationship Id="rId84" Type="http://schemas.openxmlformats.org/officeDocument/2006/relationships/tags" Target="../tags/tag2226.xml"/><Relationship Id="rId89" Type="http://schemas.openxmlformats.org/officeDocument/2006/relationships/tags" Target="../tags/tag2231.xml"/><Relationship Id="rId16" Type="http://schemas.openxmlformats.org/officeDocument/2006/relationships/tags" Target="../tags/tag2158.xml"/><Relationship Id="rId11" Type="http://schemas.openxmlformats.org/officeDocument/2006/relationships/tags" Target="../tags/tag2153.xml"/><Relationship Id="rId32" Type="http://schemas.openxmlformats.org/officeDocument/2006/relationships/tags" Target="../tags/tag2174.xml"/><Relationship Id="rId37" Type="http://schemas.openxmlformats.org/officeDocument/2006/relationships/tags" Target="../tags/tag2179.xml"/><Relationship Id="rId53" Type="http://schemas.openxmlformats.org/officeDocument/2006/relationships/tags" Target="../tags/tag2195.xml"/><Relationship Id="rId58" Type="http://schemas.openxmlformats.org/officeDocument/2006/relationships/tags" Target="../tags/tag2200.xml"/><Relationship Id="rId74" Type="http://schemas.openxmlformats.org/officeDocument/2006/relationships/tags" Target="../tags/tag2216.xml"/><Relationship Id="rId79" Type="http://schemas.openxmlformats.org/officeDocument/2006/relationships/tags" Target="../tags/tag2221.xml"/><Relationship Id="rId102" Type="http://schemas.openxmlformats.org/officeDocument/2006/relationships/tags" Target="../tags/tag2244.xml"/><Relationship Id="rId5" Type="http://schemas.openxmlformats.org/officeDocument/2006/relationships/tags" Target="../tags/tag2147.xml"/><Relationship Id="rId90" Type="http://schemas.openxmlformats.org/officeDocument/2006/relationships/tags" Target="../tags/tag2232.xml"/><Relationship Id="rId95" Type="http://schemas.openxmlformats.org/officeDocument/2006/relationships/tags" Target="../tags/tag2237.xml"/><Relationship Id="rId22" Type="http://schemas.openxmlformats.org/officeDocument/2006/relationships/tags" Target="../tags/tag2164.xml"/><Relationship Id="rId27" Type="http://schemas.openxmlformats.org/officeDocument/2006/relationships/tags" Target="../tags/tag2169.xml"/><Relationship Id="rId43" Type="http://schemas.openxmlformats.org/officeDocument/2006/relationships/tags" Target="../tags/tag2185.xml"/><Relationship Id="rId48" Type="http://schemas.openxmlformats.org/officeDocument/2006/relationships/tags" Target="../tags/tag2190.xml"/><Relationship Id="rId64" Type="http://schemas.openxmlformats.org/officeDocument/2006/relationships/tags" Target="../tags/tag2206.xml"/><Relationship Id="rId69" Type="http://schemas.openxmlformats.org/officeDocument/2006/relationships/tags" Target="../tags/tag2211.xml"/><Relationship Id="rId80" Type="http://schemas.openxmlformats.org/officeDocument/2006/relationships/tags" Target="../tags/tag2222.xml"/><Relationship Id="rId85" Type="http://schemas.openxmlformats.org/officeDocument/2006/relationships/tags" Target="../tags/tag2227.xml"/><Relationship Id="rId12" Type="http://schemas.openxmlformats.org/officeDocument/2006/relationships/tags" Target="../tags/tag2154.xml"/><Relationship Id="rId17" Type="http://schemas.openxmlformats.org/officeDocument/2006/relationships/tags" Target="../tags/tag2159.xml"/><Relationship Id="rId33" Type="http://schemas.openxmlformats.org/officeDocument/2006/relationships/tags" Target="../tags/tag2175.xml"/><Relationship Id="rId38" Type="http://schemas.openxmlformats.org/officeDocument/2006/relationships/tags" Target="../tags/tag2180.xml"/><Relationship Id="rId59" Type="http://schemas.openxmlformats.org/officeDocument/2006/relationships/tags" Target="../tags/tag2201.xml"/><Relationship Id="rId103" Type="http://schemas.openxmlformats.org/officeDocument/2006/relationships/tags" Target="../tags/tag2245.xml"/><Relationship Id="rId20" Type="http://schemas.openxmlformats.org/officeDocument/2006/relationships/tags" Target="../tags/tag2162.xml"/><Relationship Id="rId41" Type="http://schemas.openxmlformats.org/officeDocument/2006/relationships/tags" Target="../tags/tag2183.xml"/><Relationship Id="rId54" Type="http://schemas.openxmlformats.org/officeDocument/2006/relationships/tags" Target="../tags/tag2196.xml"/><Relationship Id="rId62" Type="http://schemas.openxmlformats.org/officeDocument/2006/relationships/tags" Target="../tags/tag2204.xml"/><Relationship Id="rId70" Type="http://schemas.openxmlformats.org/officeDocument/2006/relationships/tags" Target="../tags/tag2212.xml"/><Relationship Id="rId75" Type="http://schemas.openxmlformats.org/officeDocument/2006/relationships/tags" Target="../tags/tag2217.xml"/><Relationship Id="rId83" Type="http://schemas.openxmlformats.org/officeDocument/2006/relationships/tags" Target="../tags/tag2225.xml"/><Relationship Id="rId88" Type="http://schemas.openxmlformats.org/officeDocument/2006/relationships/tags" Target="../tags/tag2230.xml"/><Relationship Id="rId91" Type="http://schemas.openxmlformats.org/officeDocument/2006/relationships/tags" Target="../tags/tag2233.xml"/><Relationship Id="rId96" Type="http://schemas.openxmlformats.org/officeDocument/2006/relationships/tags" Target="../tags/tag2238.xml"/><Relationship Id="rId1" Type="http://schemas.openxmlformats.org/officeDocument/2006/relationships/tags" Target="../tags/tag2143.xml"/><Relationship Id="rId6" Type="http://schemas.openxmlformats.org/officeDocument/2006/relationships/tags" Target="../tags/tag2148.xml"/><Relationship Id="rId15" Type="http://schemas.openxmlformats.org/officeDocument/2006/relationships/tags" Target="../tags/tag2157.xml"/><Relationship Id="rId23" Type="http://schemas.openxmlformats.org/officeDocument/2006/relationships/tags" Target="../tags/tag2165.xml"/><Relationship Id="rId28" Type="http://schemas.openxmlformats.org/officeDocument/2006/relationships/tags" Target="../tags/tag2170.xml"/><Relationship Id="rId36" Type="http://schemas.openxmlformats.org/officeDocument/2006/relationships/tags" Target="../tags/tag2178.xml"/><Relationship Id="rId49" Type="http://schemas.openxmlformats.org/officeDocument/2006/relationships/tags" Target="../tags/tag2191.xml"/><Relationship Id="rId57" Type="http://schemas.openxmlformats.org/officeDocument/2006/relationships/tags" Target="../tags/tag2199.xml"/><Relationship Id="rId10" Type="http://schemas.openxmlformats.org/officeDocument/2006/relationships/tags" Target="../tags/tag2152.xml"/><Relationship Id="rId31" Type="http://schemas.openxmlformats.org/officeDocument/2006/relationships/tags" Target="../tags/tag2173.xml"/><Relationship Id="rId44" Type="http://schemas.openxmlformats.org/officeDocument/2006/relationships/tags" Target="../tags/tag2186.xml"/><Relationship Id="rId52" Type="http://schemas.openxmlformats.org/officeDocument/2006/relationships/tags" Target="../tags/tag2194.xml"/><Relationship Id="rId60" Type="http://schemas.openxmlformats.org/officeDocument/2006/relationships/tags" Target="../tags/tag2202.xml"/><Relationship Id="rId65" Type="http://schemas.openxmlformats.org/officeDocument/2006/relationships/tags" Target="../tags/tag2207.xml"/><Relationship Id="rId73" Type="http://schemas.openxmlformats.org/officeDocument/2006/relationships/tags" Target="../tags/tag2215.xml"/><Relationship Id="rId78" Type="http://schemas.openxmlformats.org/officeDocument/2006/relationships/tags" Target="../tags/tag2220.xml"/><Relationship Id="rId81" Type="http://schemas.openxmlformats.org/officeDocument/2006/relationships/tags" Target="../tags/tag2223.xml"/><Relationship Id="rId86" Type="http://schemas.openxmlformats.org/officeDocument/2006/relationships/tags" Target="../tags/tag2228.xml"/><Relationship Id="rId94" Type="http://schemas.openxmlformats.org/officeDocument/2006/relationships/tags" Target="../tags/tag2236.xml"/><Relationship Id="rId99" Type="http://schemas.openxmlformats.org/officeDocument/2006/relationships/tags" Target="../tags/tag2241.xml"/><Relationship Id="rId101" Type="http://schemas.openxmlformats.org/officeDocument/2006/relationships/tags" Target="../tags/tag2243.xml"/><Relationship Id="rId4" Type="http://schemas.openxmlformats.org/officeDocument/2006/relationships/tags" Target="../tags/tag2146.xml"/><Relationship Id="rId9" Type="http://schemas.openxmlformats.org/officeDocument/2006/relationships/tags" Target="../tags/tag2151.xml"/><Relationship Id="rId13" Type="http://schemas.openxmlformats.org/officeDocument/2006/relationships/tags" Target="../tags/tag2155.xml"/><Relationship Id="rId18" Type="http://schemas.openxmlformats.org/officeDocument/2006/relationships/tags" Target="../tags/tag2160.xml"/><Relationship Id="rId39" Type="http://schemas.openxmlformats.org/officeDocument/2006/relationships/tags" Target="../tags/tag2181.xml"/><Relationship Id="rId34" Type="http://schemas.openxmlformats.org/officeDocument/2006/relationships/tags" Target="../tags/tag2176.xml"/><Relationship Id="rId50" Type="http://schemas.openxmlformats.org/officeDocument/2006/relationships/tags" Target="../tags/tag2192.xml"/><Relationship Id="rId55" Type="http://schemas.openxmlformats.org/officeDocument/2006/relationships/tags" Target="../tags/tag2197.xml"/><Relationship Id="rId76" Type="http://schemas.openxmlformats.org/officeDocument/2006/relationships/tags" Target="../tags/tag2218.xml"/><Relationship Id="rId97" Type="http://schemas.openxmlformats.org/officeDocument/2006/relationships/tags" Target="../tags/tag2239.xml"/><Relationship Id="rId104" Type="http://schemas.openxmlformats.org/officeDocument/2006/relationships/slideLayout" Target="../slideLayouts/slideLayout2.xml"/><Relationship Id="rId7" Type="http://schemas.openxmlformats.org/officeDocument/2006/relationships/tags" Target="../tags/tag2149.xml"/><Relationship Id="rId71" Type="http://schemas.openxmlformats.org/officeDocument/2006/relationships/tags" Target="../tags/tag2213.xml"/><Relationship Id="rId92" Type="http://schemas.openxmlformats.org/officeDocument/2006/relationships/tags" Target="../tags/tag2234.xml"/><Relationship Id="rId2" Type="http://schemas.openxmlformats.org/officeDocument/2006/relationships/tags" Target="../tags/tag2144.xml"/><Relationship Id="rId29" Type="http://schemas.openxmlformats.org/officeDocument/2006/relationships/tags" Target="../tags/tag2171.xml"/><Relationship Id="rId24" Type="http://schemas.openxmlformats.org/officeDocument/2006/relationships/tags" Target="../tags/tag2166.xml"/><Relationship Id="rId40" Type="http://schemas.openxmlformats.org/officeDocument/2006/relationships/tags" Target="../tags/tag2182.xml"/><Relationship Id="rId45" Type="http://schemas.openxmlformats.org/officeDocument/2006/relationships/tags" Target="../tags/tag2187.xml"/><Relationship Id="rId66" Type="http://schemas.openxmlformats.org/officeDocument/2006/relationships/tags" Target="../tags/tag2208.xml"/><Relationship Id="rId87" Type="http://schemas.openxmlformats.org/officeDocument/2006/relationships/tags" Target="../tags/tag2229.xml"/><Relationship Id="rId61" Type="http://schemas.openxmlformats.org/officeDocument/2006/relationships/tags" Target="../tags/tag2203.xml"/><Relationship Id="rId82" Type="http://schemas.openxmlformats.org/officeDocument/2006/relationships/tags" Target="../tags/tag2224.xml"/><Relationship Id="rId19" Type="http://schemas.openxmlformats.org/officeDocument/2006/relationships/tags" Target="../tags/tag2161.xml"/><Relationship Id="rId14" Type="http://schemas.openxmlformats.org/officeDocument/2006/relationships/tags" Target="../tags/tag2156.xml"/><Relationship Id="rId30" Type="http://schemas.openxmlformats.org/officeDocument/2006/relationships/tags" Target="../tags/tag2172.xml"/><Relationship Id="rId35" Type="http://schemas.openxmlformats.org/officeDocument/2006/relationships/tags" Target="../tags/tag2177.xml"/><Relationship Id="rId56" Type="http://schemas.openxmlformats.org/officeDocument/2006/relationships/tags" Target="../tags/tag2198.xml"/><Relationship Id="rId77" Type="http://schemas.openxmlformats.org/officeDocument/2006/relationships/tags" Target="../tags/tag2219.xml"/><Relationship Id="rId100" Type="http://schemas.openxmlformats.org/officeDocument/2006/relationships/tags" Target="../tags/tag2242.xml"/><Relationship Id="rId105" Type="http://schemas.openxmlformats.org/officeDocument/2006/relationships/image" Target="../media/image89.png"/><Relationship Id="rId8" Type="http://schemas.openxmlformats.org/officeDocument/2006/relationships/tags" Target="../tags/tag2150.xml"/><Relationship Id="rId51" Type="http://schemas.openxmlformats.org/officeDocument/2006/relationships/tags" Target="../tags/tag2193.xml"/><Relationship Id="rId72" Type="http://schemas.openxmlformats.org/officeDocument/2006/relationships/tags" Target="../tags/tag2214.xml"/><Relationship Id="rId93" Type="http://schemas.openxmlformats.org/officeDocument/2006/relationships/tags" Target="../tags/tag2235.xml"/><Relationship Id="rId98" Type="http://schemas.openxmlformats.org/officeDocument/2006/relationships/tags" Target="../tags/tag2240.xml"/><Relationship Id="rId3" Type="http://schemas.openxmlformats.org/officeDocument/2006/relationships/tags" Target="../tags/tag2145.xml"/><Relationship Id="rId25" Type="http://schemas.openxmlformats.org/officeDocument/2006/relationships/tags" Target="../tags/tag2167.xml"/><Relationship Id="rId46" Type="http://schemas.openxmlformats.org/officeDocument/2006/relationships/tags" Target="../tags/tag2188.xml"/><Relationship Id="rId67" Type="http://schemas.openxmlformats.org/officeDocument/2006/relationships/tags" Target="../tags/tag2209.xml"/></Relationships>
</file>

<file path=ppt/slides/_rels/slide6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slideLayout" Target="../slideLayouts/slideLayout2.xml"/><Relationship Id="rId1" Type="http://schemas.openxmlformats.org/officeDocument/2006/relationships/tags" Target="../tags/tag2246.xml"/></Relationships>
</file>

<file path=ppt/slides/_rels/slide63.xml.rels><?xml version="1.0" encoding="UTF-8" standalone="yes"?>
<Relationships xmlns="http://schemas.openxmlformats.org/package/2006/relationships"><Relationship Id="rId26" Type="http://schemas.openxmlformats.org/officeDocument/2006/relationships/tags" Target="../tags/tag2272.xml"/><Relationship Id="rId117" Type="http://schemas.openxmlformats.org/officeDocument/2006/relationships/image" Target="../media/image94.png"/><Relationship Id="rId21" Type="http://schemas.openxmlformats.org/officeDocument/2006/relationships/tags" Target="../tags/tag2267.xml"/><Relationship Id="rId42" Type="http://schemas.openxmlformats.org/officeDocument/2006/relationships/tags" Target="../tags/tag2288.xml"/><Relationship Id="rId47" Type="http://schemas.openxmlformats.org/officeDocument/2006/relationships/tags" Target="../tags/tag2293.xml"/><Relationship Id="rId63" Type="http://schemas.openxmlformats.org/officeDocument/2006/relationships/tags" Target="../tags/tag2309.xml"/><Relationship Id="rId68" Type="http://schemas.openxmlformats.org/officeDocument/2006/relationships/tags" Target="../tags/tag2314.xml"/><Relationship Id="rId84" Type="http://schemas.openxmlformats.org/officeDocument/2006/relationships/tags" Target="../tags/tag2330.xml"/><Relationship Id="rId89" Type="http://schemas.openxmlformats.org/officeDocument/2006/relationships/tags" Target="../tags/tag2335.xml"/><Relationship Id="rId112" Type="http://schemas.openxmlformats.org/officeDocument/2006/relationships/slideLayout" Target="../slideLayouts/slideLayout2.xml"/><Relationship Id="rId16" Type="http://schemas.openxmlformats.org/officeDocument/2006/relationships/tags" Target="../tags/tag2262.xml"/><Relationship Id="rId107" Type="http://schemas.openxmlformats.org/officeDocument/2006/relationships/tags" Target="../tags/tag2353.xml"/><Relationship Id="rId11" Type="http://schemas.openxmlformats.org/officeDocument/2006/relationships/tags" Target="../tags/tag2257.xml"/><Relationship Id="rId32" Type="http://schemas.openxmlformats.org/officeDocument/2006/relationships/tags" Target="../tags/tag2278.xml"/><Relationship Id="rId37" Type="http://schemas.openxmlformats.org/officeDocument/2006/relationships/tags" Target="../tags/tag2283.xml"/><Relationship Id="rId53" Type="http://schemas.openxmlformats.org/officeDocument/2006/relationships/tags" Target="../tags/tag2299.xml"/><Relationship Id="rId58" Type="http://schemas.openxmlformats.org/officeDocument/2006/relationships/tags" Target="../tags/tag2304.xml"/><Relationship Id="rId74" Type="http://schemas.openxmlformats.org/officeDocument/2006/relationships/tags" Target="../tags/tag2320.xml"/><Relationship Id="rId79" Type="http://schemas.openxmlformats.org/officeDocument/2006/relationships/tags" Target="../tags/tag2325.xml"/><Relationship Id="rId102" Type="http://schemas.openxmlformats.org/officeDocument/2006/relationships/tags" Target="../tags/tag2348.xml"/><Relationship Id="rId5" Type="http://schemas.openxmlformats.org/officeDocument/2006/relationships/tags" Target="../tags/tag2251.xml"/><Relationship Id="rId90" Type="http://schemas.openxmlformats.org/officeDocument/2006/relationships/tags" Target="../tags/tag2336.xml"/><Relationship Id="rId95" Type="http://schemas.openxmlformats.org/officeDocument/2006/relationships/tags" Target="../tags/tag2341.xml"/><Relationship Id="rId22" Type="http://schemas.openxmlformats.org/officeDocument/2006/relationships/tags" Target="../tags/tag2268.xml"/><Relationship Id="rId27" Type="http://schemas.openxmlformats.org/officeDocument/2006/relationships/tags" Target="../tags/tag2273.xml"/><Relationship Id="rId43" Type="http://schemas.openxmlformats.org/officeDocument/2006/relationships/tags" Target="../tags/tag2289.xml"/><Relationship Id="rId48" Type="http://schemas.openxmlformats.org/officeDocument/2006/relationships/tags" Target="../tags/tag2294.xml"/><Relationship Id="rId64" Type="http://schemas.openxmlformats.org/officeDocument/2006/relationships/tags" Target="../tags/tag2310.xml"/><Relationship Id="rId69" Type="http://schemas.openxmlformats.org/officeDocument/2006/relationships/tags" Target="../tags/tag2315.xml"/><Relationship Id="rId113" Type="http://schemas.openxmlformats.org/officeDocument/2006/relationships/notesSlide" Target="../notesSlides/notesSlide2.xml"/><Relationship Id="rId118" Type="http://schemas.openxmlformats.org/officeDocument/2006/relationships/image" Target="../media/image95.png"/><Relationship Id="rId80" Type="http://schemas.openxmlformats.org/officeDocument/2006/relationships/tags" Target="../tags/tag2326.xml"/><Relationship Id="rId85" Type="http://schemas.openxmlformats.org/officeDocument/2006/relationships/tags" Target="../tags/tag2331.xml"/><Relationship Id="rId12" Type="http://schemas.openxmlformats.org/officeDocument/2006/relationships/tags" Target="../tags/tag2258.xml"/><Relationship Id="rId17" Type="http://schemas.openxmlformats.org/officeDocument/2006/relationships/tags" Target="../tags/tag2263.xml"/><Relationship Id="rId33" Type="http://schemas.openxmlformats.org/officeDocument/2006/relationships/tags" Target="../tags/tag2279.xml"/><Relationship Id="rId38" Type="http://schemas.openxmlformats.org/officeDocument/2006/relationships/tags" Target="../tags/tag2284.xml"/><Relationship Id="rId59" Type="http://schemas.openxmlformats.org/officeDocument/2006/relationships/tags" Target="../tags/tag2305.xml"/><Relationship Id="rId103" Type="http://schemas.openxmlformats.org/officeDocument/2006/relationships/tags" Target="../tags/tag2349.xml"/><Relationship Id="rId108" Type="http://schemas.openxmlformats.org/officeDocument/2006/relationships/tags" Target="../tags/tag2354.xml"/><Relationship Id="rId54" Type="http://schemas.openxmlformats.org/officeDocument/2006/relationships/tags" Target="../tags/tag2300.xml"/><Relationship Id="rId70" Type="http://schemas.openxmlformats.org/officeDocument/2006/relationships/tags" Target="../tags/tag2316.xml"/><Relationship Id="rId75" Type="http://schemas.openxmlformats.org/officeDocument/2006/relationships/tags" Target="../tags/tag2321.xml"/><Relationship Id="rId91" Type="http://schemas.openxmlformats.org/officeDocument/2006/relationships/tags" Target="../tags/tag2337.xml"/><Relationship Id="rId96" Type="http://schemas.openxmlformats.org/officeDocument/2006/relationships/tags" Target="../tags/tag2342.xml"/><Relationship Id="rId1" Type="http://schemas.openxmlformats.org/officeDocument/2006/relationships/tags" Target="../tags/tag2247.xml"/><Relationship Id="rId6" Type="http://schemas.openxmlformats.org/officeDocument/2006/relationships/tags" Target="../tags/tag2252.xml"/><Relationship Id="rId23" Type="http://schemas.openxmlformats.org/officeDocument/2006/relationships/tags" Target="../tags/tag2269.xml"/><Relationship Id="rId28" Type="http://schemas.openxmlformats.org/officeDocument/2006/relationships/tags" Target="../tags/tag2274.xml"/><Relationship Id="rId49" Type="http://schemas.openxmlformats.org/officeDocument/2006/relationships/tags" Target="../tags/tag2295.xml"/><Relationship Id="rId114" Type="http://schemas.openxmlformats.org/officeDocument/2006/relationships/image" Target="../media/image91.png"/><Relationship Id="rId119" Type="http://schemas.openxmlformats.org/officeDocument/2006/relationships/image" Target="../media/image96.png"/><Relationship Id="rId44" Type="http://schemas.openxmlformats.org/officeDocument/2006/relationships/tags" Target="../tags/tag2290.xml"/><Relationship Id="rId60" Type="http://schemas.openxmlformats.org/officeDocument/2006/relationships/tags" Target="../tags/tag2306.xml"/><Relationship Id="rId65" Type="http://schemas.openxmlformats.org/officeDocument/2006/relationships/tags" Target="../tags/tag2311.xml"/><Relationship Id="rId81" Type="http://schemas.openxmlformats.org/officeDocument/2006/relationships/tags" Target="../tags/tag2327.xml"/><Relationship Id="rId86" Type="http://schemas.openxmlformats.org/officeDocument/2006/relationships/tags" Target="../tags/tag2332.xml"/><Relationship Id="rId4" Type="http://schemas.openxmlformats.org/officeDocument/2006/relationships/tags" Target="../tags/tag2250.xml"/><Relationship Id="rId9" Type="http://schemas.openxmlformats.org/officeDocument/2006/relationships/tags" Target="../tags/tag2255.xml"/><Relationship Id="rId13" Type="http://schemas.openxmlformats.org/officeDocument/2006/relationships/tags" Target="../tags/tag2259.xml"/><Relationship Id="rId18" Type="http://schemas.openxmlformats.org/officeDocument/2006/relationships/tags" Target="../tags/tag2264.xml"/><Relationship Id="rId39" Type="http://schemas.openxmlformats.org/officeDocument/2006/relationships/tags" Target="../tags/tag2285.xml"/><Relationship Id="rId109" Type="http://schemas.openxmlformats.org/officeDocument/2006/relationships/tags" Target="../tags/tag2355.xml"/><Relationship Id="rId34" Type="http://schemas.openxmlformats.org/officeDocument/2006/relationships/tags" Target="../tags/tag2280.xml"/><Relationship Id="rId50" Type="http://schemas.openxmlformats.org/officeDocument/2006/relationships/tags" Target="../tags/tag2296.xml"/><Relationship Id="rId55" Type="http://schemas.openxmlformats.org/officeDocument/2006/relationships/tags" Target="../tags/tag2301.xml"/><Relationship Id="rId76" Type="http://schemas.openxmlformats.org/officeDocument/2006/relationships/tags" Target="../tags/tag2322.xml"/><Relationship Id="rId97" Type="http://schemas.openxmlformats.org/officeDocument/2006/relationships/tags" Target="../tags/tag2343.xml"/><Relationship Id="rId104" Type="http://schemas.openxmlformats.org/officeDocument/2006/relationships/tags" Target="../tags/tag2350.xml"/><Relationship Id="rId120" Type="http://schemas.openxmlformats.org/officeDocument/2006/relationships/image" Target="../media/image97.png"/><Relationship Id="rId7" Type="http://schemas.openxmlformats.org/officeDocument/2006/relationships/tags" Target="../tags/tag2253.xml"/><Relationship Id="rId71" Type="http://schemas.openxmlformats.org/officeDocument/2006/relationships/tags" Target="../tags/tag2317.xml"/><Relationship Id="rId92" Type="http://schemas.openxmlformats.org/officeDocument/2006/relationships/tags" Target="../tags/tag2338.xml"/><Relationship Id="rId2" Type="http://schemas.openxmlformats.org/officeDocument/2006/relationships/tags" Target="../tags/tag2248.xml"/><Relationship Id="rId29" Type="http://schemas.openxmlformats.org/officeDocument/2006/relationships/tags" Target="../tags/tag2275.xml"/><Relationship Id="rId24" Type="http://schemas.openxmlformats.org/officeDocument/2006/relationships/tags" Target="../tags/tag2270.xml"/><Relationship Id="rId40" Type="http://schemas.openxmlformats.org/officeDocument/2006/relationships/tags" Target="../tags/tag2286.xml"/><Relationship Id="rId45" Type="http://schemas.openxmlformats.org/officeDocument/2006/relationships/tags" Target="../tags/tag2291.xml"/><Relationship Id="rId66" Type="http://schemas.openxmlformats.org/officeDocument/2006/relationships/tags" Target="../tags/tag2312.xml"/><Relationship Id="rId87" Type="http://schemas.openxmlformats.org/officeDocument/2006/relationships/tags" Target="../tags/tag2333.xml"/><Relationship Id="rId110" Type="http://schemas.openxmlformats.org/officeDocument/2006/relationships/tags" Target="../tags/tag2356.xml"/><Relationship Id="rId115" Type="http://schemas.openxmlformats.org/officeDocument/2006/relationships/image" Target="../media/image92.png"/><Relationship Id="rId61" Type="http://schemas.openxmlformats.org/officeDocument/2006/relationships/tags" Target="../tags/tag2307.xml"/><Relationship Id="rId82" Type="http://schemas.openxmlformats.org/officeDocument/2006/relationships/tags" Target="../tags/tag2328.xml"/><Relationship Id="rId19" Type="http://schemas.openxmlformats.org/officeDocument/2006/relationships/tags" Target="../tags/tag2265.xml"/><Relationship Id="rId14" Type="http://schemas.openxmlformats.org/officeDocument/2006/relationships/tags" Target="../tags/tag2260.xml"/><Relationship Id="rId30" Type="http://schemas.openxmlformats.org/officeDocument/2006/relationships/tags" Target="../tags/tag2276.xml"/><Relationship Id="rId35" Type="http://schemas.openxmlformats.org/officeDocument/2006/relationships/tags" Target="../tags/tag2281.xml"/><Relationship Id="rId56" Type="http://schemas.openxmlformats.org/officeDocument/2006/relationships/tags" Target="../tags/tag2302.xml"/><Relationship Id="rId77" Type="http://schemas.openxmlformats.org/officeDocument/2006/relationships/tags" Target="../tags/tag2323.xml"/><Relationship Id="rId100" Type="http://schemas.openxmlformats.org/officeDocument/2006/relationships/tags" Target="../tags/tag2346.xml"/><Relationship Id="rId105" Type="http://schemas.openxmlformats.org/officeDocument/2006/relationships/tags" Target="../tags/tag2351.xml"/><Relationship Id="rId8" Type="http://schemas.openxmlformats.org/officeDocument/2006/relationships/tags" Target="../tags/tag2254.xml"/><Relationship Id="rId51" Type="http://schemas.openxmlformats.org/officeDocument/2006/relationships/tags" Target="../tags/tag2297.xml"/><Relationship Id="rId72" Type="http://schemas.openxmlformats.org/officeDocument/2006/relationships/tags" Target="../tags/tag2318.xml"/><Relationship Id="rId93" Type="http://schemas.openxmlformats.org/officeDocument/2006/relationships/tags" Target="../tags/tag2339.xml"/><Relationship Id="rId98" Type="http://schemas.openxmlformats.org/officeDocument/2006/relationships/tags" Target="../tags/tag2344.xml"/><Relationship Id="rId121" Type="http://schemas.openxmlformats.org/officeDocument/2006/relationships/image" Target="../media/image98.png"/><Relationship Id="rId3" Type="http://schemas.openxmlformats.org/officeDocument/2006/relationships/tags" Target="../tags/tag2249.xml"/><Relationship Id="rId25" Type="http://schemas.openxmlformats.org/officeDocument/2006/relationships/tags" Target="../tags/tag2271.xml"/><Relationship Id="rId46" Type="http://schemas.openxmlformats.org/officeDocument/2006/relationships/tags" Target="../tags/tag2292.xml"/><Relationship Id="rId67" Type="http://schemas.openxmlformats.org/officeDocument/2006/relationships/tags" Target="../tags/tag2313.xml"/><Relationship Id="rId116" Type="http://schemas.openxmlformats.org/officeDocument/2006/relationships/image" Target="../media/image93.png"/><Relationship Id="rId20" Type="http://schemas.openxmlformats.org/officeDocument/2006/relationships/tags" Target="../tags/tag2266.xml"/><Relationship Id="rId41" Type="http://schemas.openxmlformats.org/officeDocument/2006/relationships/tags" Target="../tags/tag2287.xml"/><Relationship Id="rId62" Type="http://schemas.openxmlformats.org/officeDocument/2006/relationships/tags" Target="../tags/tag2308.xml"/><Relationship Id="rId83" Type="http://schemas.openxmlformats.org/officeDocument/2006/relationships/tags" Target="../tags/tag2329.xml"/><Relationship Id="rId88" Type="http://schemas.openxmlformats.org/officeDocument/2006/relationships/tags" Target="../tags/tag2334.xml"/><Relationship Id="rId111" Type="http://schemas.openxmlformats.org/officeDocument/2006/relationships/tags" Target="../tags/tag2357.xml"/><Relationship Id="rId15" Type="http://schemas.openxmlformats.org/officeDocument/2006/relationships/tags" Target="../tags/tag2261.xml"/><Relationship Id="rId36" Type="http://schemas.openxmlformats.org/officeDocument/2006/relationships/tags" Target="../tags/tag2282.xml"/><Relationship Id="rId57" Type="http://schemas.openxmlformats.org/officeDocument/2006/relationships/tags" Target="../tags/tag2303.xml"/><Relationship Id="rId106" Type="http://schemas.openxmlformats.org/officeDocument/2006/relationships/tags" Target="../tags/tag2352.xml"/><Relationship Id="rId10" Type="http://schemas.openxmlformats.org/officeDocument/2006/relationships/tags" Target="../tags/tag2256.xml"/><Relationship Id="rId31" Type="http://schemas.openxmlformats.org/officeDocument/2006/relationships/tags" Target="../tags/tag2277.xml"/><Relationship Id="rId52" Type="http://schemas.openxmlformats.org/officeDocument/2006/relationships/tags" Target="../tags/tag2298.xml"/><Relationship Id="rId73" Type="http://schemas.openxmlformats.org/officeDocument/2006/relationships/tags" Target="../tags/tag2319.xml"/><Relationship Id="rId78" Type="http://schemas.openxmlformats.org/officeDocument/2006/relationships/tags" Target="../tags/tag2324.xml"/><Relationship Id="rId94" Type="http://schemas.openxmlformats.org/officeDocument/2006/relationships/tags" Target="../tags/tag2340.xml"/><Relationship Id="rId99" Type="http://schemas.openxmlformats.org/officeDocument/2006/relationships/tags" Target="../tags/tag2345.xml"/><Relationship Id="rId101" Type="http://schemas.openxmlformats.org/officeDocument/2006/relationships/tags" Target="../tags/tag2347.xml"/><Relationship Id="rId122" Type="http://schemas.openxmlformats.org/officeDocument/2006/relationships/image" Target="../media/image99.png"/></Relationships>
</file>

<file path=ppt/slides/_rels/slide64.xml.rels><?xml version="1.0" encoding="UTF-8" standalone="yes"?>
<Relationships xmlns="http://schemas.openxmlformats.org/package/2006/relationships"><Relationship Id="rId13" Type="http://schemas.openxmlformats.org/officeDocument/2006/relationships/tags" Target="../tags/tag2370.xml"/><Relationship Id="rId18" Type="http://schemas.openxmlformats.org/officeDocument/2006/relationships/tags" Target="../tags/tag2375.xml"/><Relationship Id="rId26" Type="http://schemas.openxmlformats.org/officeDocument/2006/relationships/tags" Target="../tags/tag2383.xml"/><Relationship Id="rId39" Type="http://schemas.openxmlformats.org/officeDocument/2006/relationships/tags" Target="../tags/tag2396.xml"/><Relationship Id="rId21" Type="http://schemas.openxmlformats.org/officeDocument/2006/relationships/tags" Target="../tags/tag2378.xml"/><Relationship Id="rId34" Type="http://schemas.openxmlformats.org/officeDocument/2006/relationships/tags" Target="../tags/tag2391.xml"/><Relationship Id="rId42" Type="http://schemas.openxmlformats.org/officeDocument/2006/relationships/tags" Target="../tags/tag2399.xml"/><Relationship Id="rId47" Type="http://schemas.openxmlformats.org/officeDocument/2006/relationships/tags" Target="../tags/tag2404.xml"/><Relationship Id="rId50" Type="http://schemas.openxmlformats.org/officeDocument/2006/relationships/tags" Target="../tags/tag2407.xml"/><Relationship Id="rId7" Type="http://schemas.openxmlformats.org/officeDocument/2006/relationships/tags" Target="../tags/tag2364.xml"/><Relationship Id="rId2" Type="http://schemas.openxmlformats.org/officeDocument/2006/relationships/tags" Target="../tags/tag2359.xml"/><Relationship Id="rId16" Type="http://schemas.openxmlformats.org/officeDocument/2006/relationships/tags" Target="../tags/tag2373.xml"/><Relationship Id="rId29" Type="http://schemas.openxmlformats.org/officeDocument/2006/relationships/tags" Target="../tags/tag2386.xml"/><Relationship Id="rId11" Type="http://schemas.openxmlformats.org/officeDocument/2006/relationships/tags" Target="../tags/tag2368.xml"/><Relationship Id="rId24" Type="http://schemas.openxmlformats.org/officeDocument/2006/relationships/tags" Target="../tags/tag2381.xml"/><Relationship Id="rId32" Type="http://schemas.openxmlformats.org/officeDocument/2006/relationships/tags" Target="../tags/tag2389.xml"/><Relationship Id="rId37" Type="http://schemas.openxmlformats.org/officeDocument/2006/relationships/tags" Target="../tags/tag2394.xml"/><Relationship Id="rId40" Type="http://schemas.openxmlformats.org/officeDocument/2006/relationships/tags" Target="../tags/tag2397.xml"/><Relationship Id="rId45" Type="http://schemas.openxmlformats.org/officeDocument/2006/relationships/tags" Target="../tags/tag2402.xml"/><Relationship Id="rId53" Type="http://schemas.openxmlformats.org/officeDocument/2006/relationships/image" Target="../media/image101.png"/><Relationship Id="rId5" Type="http://schemas.openxmlformats.org/officeDocument/2006/relationships/tags" Target="../tags/tag2362.xml"/><Relationship Id="rId10" Type="http://schemas.openxmlformats.org/officeDocument/2006/relationships/tags" Target="../tags/tag2367.xml"/><Relationship Id="rId19" Type="http://schemas.openxmlformats.org/officeDocument/2006/relationships/tags" Target="../tags/tag2376.xml"/><Relationship Id="rId31" Type="http://schemas.openxmlformats.org/officeDocument/2006/relationships/tags" Target="../tags/tag2388.xml"/><Relationship Id="rId44" Type="http://schemas.openxmlformats.org/officeDocument/2006/relationships/tags" Target="../tags/tag2401.xml"/><Relationship Id="rId52" Type="http://schemas.openxmlformats.org/officeDocument/2006/relationships/image" Target="../media/image100.png"/><Relationship Id="rId4" Type="http://schemas.openxmlformats.org/officeDocument/2006/relationships/tags" Target="../tags/tag2361.xml"/><Relationship Id="rId9" Type="http://schemas.openxmlformats.org/officeDocument/2006/relationships/tags" Target="../tags/tag2366.xml"/><Relationship Id="rId14" Type="http://schemas.openxmlformats.org/officeDocument/2006/relationships/tags" Target="../tags/tag2371.xml"/><Relationship Id="rId22" Type="http://schemas.openxmlformats.org/officeDocument/2006/relationships/tags" Target="../tags/tag2379.xml"/><Relationship Id="rId27" Type="http://schemas.openxmlformats.org/officeDocument/2006/relationships/tags" Target="../tags/tag2384.xml"/><Relationship Id="rId30" Type="http://schemas.openxmlformats.org/officeDocument/2006/relationships/tags" Target="../tags/tag2387.xml"/><Relationship Id="rId35" Type="http://schemas.openxmlformats.org/officeDocument/2006/relationships/tags" Target="../tags/tag2392.xml"/><Relationship Id="rId43" Type="http://schemas.openxmlformats.org/officeDocument/2006/relationships/tags" Target="../tags/tag2400.xml"/><Relationship Id="rId48" Type="http://schemas.openxmlformats.org/officeDocument/2006/relationships/tags" Target="../tags/tag2405.xml"/><Relationship Id="rId8" Type="http://schemas.openxmlformats.org/officeDocument/2006/relationships/tags" Target="../tags/tag2365.xml"/><Relationship Id="rId51" Type="http://schemas.openxmlformats.org/officeDocument/2006/relationships/slideLayout" Target="../slideLayouts/slideLayout2.xml"/><Relationship Id="rId3" Type="http://schemas.openxmlformats.org/officeDocument/2006/relationships/tags" Target="../tags/tag2360.xml"/><Relationship Id="rId12" Type="http://schemas.openxmlformats.org/officeDocument/2006/relationships/tags" Target="../tags/tag2369.xml"/><Relationship Id="rId17" Type="http://schemas.openxmlformats.org/officeDocument/2006/relationships/tags" Target="../tags/tag2374.xml"/><Relationship Id="rId25" Type="http://schemas.openxmlformats.org/officeDocument/2006/relationships/tags" Target="../tags/tag2382.xml"/><Relationship Id="rId33" Type="http://schemas.openxmlformats.org/officeDocument/2006/relationships/tags" Target="../tags/tag2390.xml"/><Relationship Id="rId38" Type="http://schemas.openxmlformats.org/officeDocument/2006/relationships/tags" Target="../tags/tag2395.xml"/><Relationship Id="rId46" Type="http://schemas.openxmlformats.org/officeDocument/2006/relationships/tags" Target="../tags/tag2403.xml"/><Relationship Id="rId20" Type="http://schemas.openxmlformats.org/officeDocument/2006/relationships/tags" Target="../tags/tag2377.xml"/><Relationship Id="rId41" Type="http://schemas.openxmlformats.org/officeDocument/2006/relationships/tags" Target="../tags/tag2398.xml"/><Relationship Id="rId1" Type="http://schemas.openxmlformats.org/officeDocument/2006/relationships/tags" Target="../tags/tag2358.xml"/><Relationship Id="rId6" Type="http://schemas.openxmlformats.org/officeDocument/2006/relationships/tags" Target="../tags/tag2363.xml"/><Relationship Id="rId15" Type="http://schemas.openxmlformats.org/officeDocument/2006/relationships/tags" Target="../tags/tag2372.xml"/><Relationship Id="rId23" Type="http://schemas.openxmlformats.org/officeDocument/2006/relationships/tags" Target="../tags/tag2380.xml"/><Relationship Id="rId28" Type="http://schemas.openxmlformats.org/officeDocument/2006/relationships/tags" Target="../tags/tag2385.xml"/><Relationship Id="rId36" Type="http://schemas.openxmlformats.org/officeDocument/2006/relationships/tags" Target="../tags/tag2393.xml"/><Relationship Id="rId49" Type="http://schemas.openxmlformats.org/officeDocument/2006/relationships/tags" Target="../tags/tag2406.xml"/></Relationships>
</file>

<file path=ppt/slides/_rels/slide65.xml.rels><?xml version="1.0" encoding="UTF-8" standalone="yes"?>
<Relationships xmlns="http://schemas.openxmlformats.org/package/2006/relationships"><Relationship Id="rId117" Type="http://schemas.openxmlformats.org/officeDocument/2006/relationships/tags" Target="../tags/tag2524.xml"/><Relationship Id="rId21" Type="http://schemas.openxmlformats.org/officeDocument/2006/relationships/tags" Target="../tags/tag2428.xml"/><Relationship Id="rId42" Type="http://schemas.openxmlformats.org/officeDocument/2006/relationships/tags" Target="../tags/tag2449.xml"/><Relationship Id="rId63" Type="http://schemas.openxmlformats.org/officeDocument/2006/relationships/tags" Target="../tags/tag2470.xml"/><Relationship Id="rId84" Type="http://schemas.openxmlformats.org/officeDocument/2006/relationships/tags" Target="../tags/tag2491.xml"/><Relationship Id="rId138" Type="http://schemas.openxmlformats.org/officeDocument/2006/relationships/tags" Target="../tags/tag2545.xml"/><Relationship Id="rId107" Type="http://schemas.openxmlformats.org/officeDocument/2006/relationships/tags" Target="../tags/tag2514.xml"/><Relationship Id="rId11" Type="http://schemas.openxmlformats.org/officeDocument/2006/relationships/tags" Target="../tags/tag2418.xml"/><Relationship Id="rId32" Type="http://schemas.openxmlformats.org/officeDocument/2006/relationships/tags" Target="../tags/tag2439.xml"/><Relationship Id="rId53" Type="http://schemas.openxmlformats.org/officeDocument/2006/relationships/tags" Target="../tags/tag2460.xml"/><Relationship Id="rId74" Type="http://schemas.openxmlformats.org/officeDocument/2006/relationships/tags" Target="../tags/tag2481.xml"/><Relationship Id="rId128" Type="http://schemas.openxmlformats.org/officeDocument/2006/relationships/tags" Target="../tags/tag2535.xml"/><Relationship Id="rId149" Type="http://schemas.openxmlformats.org/officeDocument/2006/relationships/tags" Target="../tags/tag2556.xml"/><Relationship Id="rId5" Type="http://schemas.openxmlformats.org/officeDocument/2006/relationships/tags" Target="../tags/tag2412.xml"/><Relationship Id="rId95" Type="http://schemas.openxmlformats.org/officeDocument/2006/relationships/tags" Target="../tags/tag2502.xml"/><Relationship Id="rId22" Type="http://schemas.openxmlformats.org/officeDocument/2006/relationships/tags" Target="../tags/tag2429.xml"/><Relationship Id="rId27" Type="http://schemas.openxmlformats.org/officeDocument/2006/relationships/tags" Target="../tags/tag2434.xml"/><Relationship Id="rId43" Type="http://schemas.openxmlformats.org/officeDocument/2006/relationships/tags" Target="../tags/tag2450.xml"/><Relationship Id="rId48" Type="http://schemas.openxmlformats.org/officeDocument/2006/relationships/tags" Target="../tags/tag2455.xml"/><Relationship Id="rId64" Type="http://schemas.openxmlformats.org/officeDocument/2006/relationships/tags" Target="../tags/tag2471.xml"/><Relationship Id="rId69" Type="http://schemas.openxmlformats.org/officeDocument/2006/relationships/tags" Target="../tags/tag2476.xml"/><Relationship Id="rId113" Type="http://schemas.openxmlformats.org/officeDocument/2006/relationships/tags" Target="../tags/tag2520.xml"/><Relationship Id="rId118" Type="http://schemas.openxmlformats.org/officeDocument/2006/relationships/tags" Target="../tags/tag2525.xml"/><Relationship Id="rId134" Type="http://schemas.openxmlformats.org/officeDocument/2006/relationships/tags" Target="../tags/tag2541.xml"/><Relationship Id="rId139" Type="http://schemas.openxmlformats.org/officeDocument/2006/relationships/tags" Target="../tags/tag2546.xml"/><Relationship Id="rId80" Type="http://schemas.openxmlformats.org/officeDocument/2006/relationships/tags" Target="../tags/tag2487.xml"/><Relationship Id="rId85" Type="http://schemas.openxmlformats.org/officeDocument/2006/relationships/tags" Target="../tags/tag2492.xml"/><Relationship Id="rId150" Type="http://schemas.openxmlformats.org/officeDocument/2006/relationships/slideLayout" Target="../slideLayouts/slideLayout2.xml"/><Relationship Id="rId12" Type="http://schemas.openxmlformats.org/officeDocument/2006/relationships/tags" Target="../tags/tag2419.xml"/><Relationship Id="rId17" Type="http://schemas.openxmlformats.org/officeDocument/2006/relationships/tags" Target="../tags/tag2424.xml"/><Relationship Id="rId33" Type="http://schemas.openxmlformats.org/officeDocument/2006/relationships/tags" Target="../tags/tag2440.xml"/><Relationship Id="rId38" Type="http://schemas.openxmlformats.org/officeDocument/2006/relationships/tags" Target="../tags/tag2445.xml"/><Relationship Id="rId59" Type="http://schemas.openxmlformats.org/officeDocument/2006/relationships/tags" Target="../tags/tag2466.xml"/><Relationship Id="rId103" Type="http://schemas.openxmlformats.org/officeDocument/2006/relationships/tags" Target="../tags/tag2510.xml"/><Relationship Id="rId108" Type="http://schemas.openxmlformats.org/officeDocument/2006/relationships/tags" Target="../tags/tag2515.xml"/><Relationship Id="rId124" Type="http://schemas.openxmlformats.org/officeDocument/2006/relationships/tags" Target="../tags/tag2531.xml"/><Relationship Id="rId129" Type="http://schemas.openxmlformats.org/officeDocument/2006/relationships/tags" Target="../tags/tag2536.xml"/><Relationship Id="rId54" Type="http://schemas.openxmlformats.org/officeDocument/2006/relationships/tags" Target="../tags/tag2461.xml"/><Relationship Id="rId70" Type="http://schemas.openxmlformats.org/officeDocument/2006/relationships/tags" Target="../tags/tag2477.xml"/><Relationship Id="rId75" Type="http://schemas.openxmlformats.org/officeDocument/2006/relationships/tags" Target="../tags/tag2482.xml"/><Relationship Id="rId91" Type="http://schemas.openxmlformats.org/officeDocument/2006/relationships/tags" Target="../tags/tag2498.xml"/><Relationship Id="rId96" Type="http://schemas.openxmlformats.org/officeDocument/2006/relationships/tags" Target="../tags/tag2503.xml"/><Relationship Id="rId140" Type="http://schemas.openxmlformats.org/officeDocument/2006/relationships/tags" Target="../tags/tag2547.xml"/><Relationship Id="rId145" Type="http://schemas.openxmlformats.org/officeDocument/2006/relationships/tags" Target="../tags/tag2552.xml"/><Relationship Id="rId1" Type="http://schemas.openxmlformats.org/officeDocument/2006/relationships/tags" Target="../tags/tag2408.xml"/><Relationship Id="rId6" Type="http://schemas.openxmlformats.org/officeDocument/2006/relationships/tags" Target="../tags/tag2413.xml"/><Relationship Id="rId23" Type="http://schemas.openxmlformats.org/officeDocument/2006/relationships/tags" Target="../tags/tag2430.xml"/><Relationship Id="rId28" Type="http://schemas.openxmlformats.org/officeDocument/2006/relationships/tags" Target="../tags/tag2435.xml"/><Relationship Id="rId49" Type="http://schemas.openxmlformats.org/officeDocument/2006/relationships/tags" Target="../tags/tag2456.xml"/><Relationship Id="rId114" Type="http://schemas.openxmlformats.org/officeDocument/2006/relationships/tags" Target="../tags/tag2521.xml"/><Relationship Id="rId119" Type="http://schemas.openxmlformats.org/officeDocument/2006/relationships/tags" Target="../tags/tag2526.xml"/><Relationship Id="rId44" Type="http://schemas.openxmlformats.org/officeDocument/2006/relationships/tags" Target="../tags/tag2451.xml"/><Relationship Id="rId60" Type="http://schemas.openxmlformats.org/officeDocument/2006/relationships/tags" Target="../tags/tag2467.xml"/><Relationship Id="rId65" Type="http://schemas.openxmlformats.org/officeDocument/2006/relationships/tags" Target="../tags/tag2472.xml"/><Relationship Id="rId81" Type="http://schemas.openxmlformats.org/officeDocument/2006/relationships/tags" Target="../tags/tag2488.xml"/><Relationship Id="rId86" Type="http://schemas.openxmlformats.org/officeDocument/2006/relationships/tags" Target="../tags/tag2493.xml"/><Relationship Id="rId130" Type="http://schemas.openxmlformats.org/officeDocument/2006/relationships/tags" Target="../tags/tag2537.xml"/><Relationship Id="rId135" Type="http://schemas.openxmlformats.org/officeDocument/2006/relationships/tags" Target="../tags/tag2542.xml"/><Relationship Id="rId13" Type="http://schemas.openxmlformats.org/officeDocument/2006/relationships/tags" Target="../tags/tag2420.xml"/><Relationship Id="rId18" Type="http://schemas.openxmlformats.org/officeDocument/2006/relationships/tags" Target="../tags/tag2425.xml"/><Relationship Id="rId39" Type="http://schemas.openxmlformats.org/officeDocument/2006/relationships/tags" Target="../tags/tag2446.xml"/><Relationship Id="rId109" Type="http://schemas.openxmlformats.org/officeDocument/2006/relationships/tags" Target="../tags/tag2516.xml"/><Relationship Id="rId34" Type="http://schemas.openxmlformats.org/officeDocument/2006/relationships/tags" Target="../tags/tag2441.xml"/><Relationship Id="rId50" Type="http://schemas.openxmlformats.org/officeDocument/2006/relationships/tags" Target="../tags/tag2457.xml"/><Relationship Id="rId55" Type="http://schemas.openxmlformats.org/officeDocument/2006/relationships/tags" Target="../tags/tag2462.xml"/><Relationship Id="rId76" Type="http://schemas.openxmlformats.org/officeDocument/2006/relationships/tags" Target="../tags/tag2483.xml"/><Relationship Id="rId97" Type="http://schemas.openxmlformats.org/officeDocument/2006/relationships/tags" Target="../tags/tag2504.xml"/><Relationship Id="rId104" Type="http://schemas.openxmlformats.org/officeDocument/2006/relationships/tags" Target="../tags/tag2511.xml"/><Relationship Id="rId120" Type="http://schemas.openxmlformats.org/officeDocument/2006/relationships/tags" Target="../tags/tag2527.xml"/><Relationship Id="rId125" Type="http://schemas.openxmlformats.org/officeDocument/2006/relationships/tags" Target="../tags/tag2532.xml"/><Relationship Id="rId141" Type="http://schemas.openxmlformats.org/officeDocument/2006/relationships/tags" Target="../tags/tag2548.xml"/><Relationship Id="rId146" Type="http://schemas.openxmlformats.org/officeDocument/2006/relationships/tags" Target="../tags/tag2553.xml"/><Relationship Id="rId7" Type="http://schemas.openxmlformats.org/officeDocument/2006/relationships/tags" Target="../tags/tag2414.xml"/><Relationship Id="rId71" Type="http://schemas.openxmlformats.org/officeDocument/2006/relationships/tags" Target="../tags/tag2478.xml"/><Relationship Id="rId92" Type="http://schemas.openxmlformats.org/officeDocument/2006/relationships/tags" Target="../tags/tag2499.xml"/><Relationship Id="rId2" Type="http://schemas.openxmlformats.org/officeDocument/2006/relationships/tags" Target="../tags/tag2409.xml"/><Relationship Id="rId29" Type="http://schemas.openxmlformats.org/officeDocument/2006/relationships/tags" Target="../tags/tag2436.xml"/><Relationship Id="rId24" Type="http://schemas.openxmlformats.org/officeDocument/2006/relationships/tags" Target="../tags/tag2431.xml"/><Relationship Id="rId40" Type="http://schemas.openxmlformats.org/officeDocument/2006/relationships/tags" Target="../tags/tag2447.xml"/><Relationship Id="rId45" Type="http://schemas.openxmlformats.org/officeDocument/2006/relationships/tags" Target="../tags/tag2452.xml"/><Relationship Id="rId66" Type="http://schemas.openxmlformats.org/officeDocument/2006/relationships/tags" Target="../tags/tag2473.xml"/><Relationship Id="rId87" Type="http://schemas.openxmlformats.org/officeDocument/2006/relationships/tags" Target="../tags/tag2494.xml"/><Relationship Id="rId110" Type="http://schemas.openxmlformats.org/officeDocument/2006/relationships/tags" Target="../tags/tag2517.xml"/><Relationship Id="rId115" Type="http://schemas.openxmlformats.org/officeDocument/2006/relationships/tags" Target="../tags/tag2522.xml"/><Relationship Id="rId131" Type="http://schemas.openxmlformats.org/officeDocument/2006/relationships/tags" Target="../tags/tag2538.xml"/><Relationship Id="rId136" Type="http://schemas.openxmlformats.org/officeDocument/2006/relationships/tags" Target="../tags/tag2543.xml"/><Relationship Id="rId61" Type="http://schemas.openxmlformats.org/officeDocument/2006/relationships/tags" Target="../tags/tag2468.xml"/><Relationship Id="rId82" Type="http://schemas.openxmlformats.org/officeDocument/2006/relationships/tags" Target="../tags/tag2489.xml"/><Relationship Id="rId19" Type="http://schemas.openxmlformats.org/officeDocument/2006/relationships/tags" Target="../tags/tag2426.xml"/><Relationship Id="rId14" Type="http://schemas.openxmlformats.org/officeDocument/2006/relationships/tags" Target="../tags/tag2421.xml"/><Relationship Id="rId30" Type="http://schemas.openxmlformats.org/officeDocument/2006/relationships/tags" Target="../tags/tag2437.xml"/><Relationship Id="rId35" Type="http://schemas.openxmlformats.org/officeDocument/2006/relationships/tags" Target="../tags/tag2442.xml"/><Relationship Id="rId56" Type="http://schemas.openxmlformats.org/officeDocument/2006/relationships/tags" Target="../tags/tag2463.xml"/><Relationship Id="rId77" Type="http://schemas.openxmlformats.org/officeDocument/2006/relationships/tags" Target="../tags/tag2484.xml"/><Relationship Id="rId100" Type="http://schemas.openxmlformats.org/officeDocument/2006/relationships/tags" Target="../tags/tag2507.xml"/><Relationship Id="rId105" Type="http://schemas.openxmlformats.org/officeDocument/2006/relationships/tags" Target="../tags/tag2512.xml"/><Relationship Id="rId126" Type="http://schemas.openxmlformats.org/officeDocument/2006/relationships/tags" Target="../tags/tag2533.xml"/><Relationship Id="rId147" Type="http://schemas.openxmlformats.org/officeDocument/2006/relationships/tags" Target="../tags/tag2554.xml"/><Relationship Id="rId8" Type="http://schemas.openxmlformats.org/officeDocument/2006/relationships/tags" Target="../tags/tag2415.xml"/><Relationship Id="rId51" Type="http://schemas.openxmlformats.org/officeDocument/2006/relationships/tags" Target="../tags/tag2458.xml"/><Relationship Id="rId72" Type="http://schemas.openxmlformats.org/officeDocument/2006/relationships/tags" Target="../tags/tag2479.xml"/><Relationship Id="rId93" Type="http://schemas.openxmlformats.org/officeDocument/2006/relationships/tags" Target="../tags/tag2500.xml"/><Relationship Id="rId98" Type="http://schemas.openxmlformats.org/officeDocument/2006/relationships/tags" Target="../tags/tag2505.xml"/><Relationship Id="rId121" Type="http://schemas.openxmlformats.org/officeDocument/2006/relationships/tags" Target="../tags/tag2528.xml"/><Relationship Id="rId142" Type="http://schemas.openxmlformats.org/officeDocument/2006/relationships/tags" Target="../tags/tag2549.xml"/><Relationship Id="rId3" Type="http://schemas.openxmlformats.org/officeDocument/2006/relationships/tags" Target="../tags/tag2410.xml"/><Relationship Id="rId25" Type="http://schemas.openxmlformats.org/officeDocument/2006/relationships/tags" Target="../tags/tag2432.xml"/><Relationship Id="rId46" Type="http://schemas.openxmlformats.org/officeDocument/2006/relationships/tags" Target="../tags/tag2453.xml"/><Relationship Id="rId67" Type="http://schemas.openxmlformats.org/officeDocument/2006/relationships/tags" Target="../tags/tag2474.xml"/><Relationship Id="rId116" Type="http://schemas.openxmlformats.org/officeDocument/2006/relationships/tags" Target="../tags/tag2523.xml"/><Relationship Id="rId137" Type="http://schemas.openxmlformats.org/officeDocument/2006/relationships/tags" Target="../tags/tag2544.xml"/><Relationship Id="rId20" Type="http://schemas.openxmlformats.org/officeDocument/2006/relationships/tags" Target="../tags/tag2427.xml"/><Relationship Id="rId41" Type="http://schemas.openxmlformats.org/officeDocument/2006/relationships/tags" Target="../tags/tag2448.xml"/><Relationship Id="rId62" Type="http://schemas.openxmlformats.org/officeDocument/2006/relationships/tags" Target="../tags/tag2469.xml"/><Relationship Id="rId83" Type="http://schemas.openxmlformats.org/officeDocument/2006/relationships/tags" Target="../tags/tag2490.xml"/><Relationship Id="rId88" Type="http://schemas.openxmlformats.org/officeDocument/2006/relationships/tags" Target="../tags/tag2495.xml"/><Relationship Id="rId111" Type="http://schemas.openxmlformats.org/officeDocument/2006/relationships/tags" Target="../tags/tag2518.xml"/><Relationship Id="rId132" Type="http://schemas.openxmlformats.org/officeDocument/2006/relationships/tags" Target="../tags/tag2539.xml"/><Relationship Id="rId15" Type="http://schemas.openxmlformats.org/officeDocument/2006/relationships/tags" Target="../tags/tag2422.xml"/><Relationship Id="rId36" Type="http://schemas.openxmlformats.org/officeDocument/2006/relationships/tags" Target="../tags/tag2443.xml"/><Relationship Id="rId57" Type="http://schemas.openxmlformats.org/officeDocument/2006/relationships/tags" Target="../tags/tag2464.xml"/><Relationship Id="rId106" Type="http://schemas.openxmlformats.org/officeDocument/2006/relationships/tags" Target="../tags/tag2513.xml"/><Relationship Id="rId127" Type="http://schemas.openxmlformats.org/officeDocument/2006/relationships/tags" Target="../tags/tag2534.xml"/><Relationship Id="rId10" Type="http://schemas.openxmlformats.org/officeDocument/2006/relationships/tags" Target="../tags/tag2417.xml"/><Relationship Id="rId31" Type="http://schemas.openxmlformats.org/officeDocument/2006/relationships/tags" Target="../tags/tag2438.xml"/><Relationship Id="rId52" Type="http://schemas.openxmlformats.org/officeDocument/2006/relationships/tags" Target="../tags/tag2459.xml"/><Relationship Id="rId73" Type="http://schemas.openxmlformats.org/officeDocument/2006/relationships/tags" Target="../tags/tag2480.xml"/><Relationship Id="rId78" Type="http://schemas.openxmlformats.org/officeDocument/2006/relationships/tags" Target="../tags/tag2485.xml"/><Relationship Id="rId94" Type="http://schemas.openxmlformats.org/officeDocument/2006/relationships/tags" Target="../tags/tag2501.xml"/><Relationship Id="rId99" Type="http://schemas.openxmlformats.org/officeDocument/2006/relationships/tags" Target="../tags/tag2506.xml"/><Relationship Id="rId101" Type="http://schemas.openxmlformats.org/officeDocument/2006/relationships/tags" Target="../tags/tag2508.xml"/><Relationship Id="rId122" Type="http://schemas.openxmlformats.org/officeDocument/2006/relationships/tags" Target="../tags/tag2529.xml"/><Relationship Id="rId143" Type="http://schemas.openxmlformats.org/officeDocument/2006/relationships/tags" Target="../tags/tag2550.xml"/><Relationship Id="rId148" Type="http://schemas.openxmlformats.org/officeDocument/2006/relationships/tags" Target="../tags/tag2555.xml"/><Relationship Id="rId4" Type="http://schemas.openxmlformats.org/officeDocument/2006/relationships/tags" Target="../tags/tag2411.xml"/><Relationship Id="rId9" Type="http://schemas.openxmlformats.org/officeDocument/2006/relationships/tags" Target="../tags/tag2416.xml"/><Relationship Id="rId26" Type="http://schemas.openxmlformats.org/officeDocument/2006/relationships/tags" Target="../tags/tag2433.xml"/><Relationship Id="rId47" Type="http://schemas.openxmlformats.org/officeDocument/2006/relationships/tags" Target="../tags/tag2454.xml"/><Relationship Id="rId68" Type="http://schemas.openxmlformats.org/officeDocument/2006/relationships/tags" Target="../tags/tag2475.xml"/><Relationship Id="rId89" Type="http://schemas.openxmlformats.org/officeDocument/2006/relationships/tags" Target="../tags/tag2496.xml"/><Relationship Id="rId112" Type="http://schemas.openxmlformats.org/officeDocument/2006/relationships/tags" Target="../tags/tag2519.xml"/><Relationship Id="rId133" Type="http://schemas.openxmlformats.org/officeDocument/2006/relationships/tags" Target="../tags/tag2540.xml"/><Relationship Id="rId16" Type="http://schemas.openxmlformats.org/officeDocument/2006/relationships/tags" Target="../tags/tag2423.xml"/><Relationship Id="rId37" Type="http://schemas.openxmlformats.org/officeDocument/2006/relationships/tags" Target="../tags/tag2444.xml"/><Relationship Id="rId58" Type="http://schemas.openxmlformats.org/officeDocument/2006/relationships/tags" Target="../tags/tag2465.xml"/><Relationship Id="rId79" Type="http://schemas.openxmlformats.org/officeDocument/2006/relationships/tags" Target="../tags/tag2486.xml"/><Relationship Id="rId102" Type="http://schemas.openxmlformats.org/officeDocument/2006/relationships/tags" Target="../tags/tag2509.xml"/><Relationship Id="rId123" Type="http://schemas.openxmlformats.org/officeDocument/2006/relationships/tags" Target="../tags/tag2530.xml"/><Relationship Id="rId144" Type="http://schemas.openxmlformats.org/officeDocument/2006/relationships/tags" Target="../tags/tag2551.xml"/><Relationship Id="rId90" Type="http://schemas.openxmlformats.org/officeDocument/2006/relationships/tags" Target="../tags/tag2497.xml"/></Relationships>
</file>

<file path=ppt/slides/_rels/slide66.xml.rels><?xml version="1.0" encoding="UTF-8" standalone="yes"?>
<Relationships xmlns="http://schemas.openxmlformats.org/package/2006/relationships"><Relationship Id="rId26" Type="http://schemas.openxmlformats.org/officeDocument/2006/relationships/tags" Target="../tags/tag2582.xml"/><Relationship Id="rId21" Type="http://schemas.openxmlformats.org/officeDocument/2006/relationships/tags" Target="../tags/tag2577.xml"/><Relationship Id="rId42" Type="http://schemas.openxmlformats.org/officeDocument/2006/relationships/tags" Target="../tags/tag2598.xml"/><Relationship Id="rId47" Type="http://schemas.openxmlformats.org/officeDocument/2006/relationships/tags" Target="../tags/tag2603.xml"/><Relationship Id="rId63" Type="http://schemas.openxmlformats.org/officeDocument/2006/relationships/tags" Target="../tags/tag2619.xml"/><Relationship Id="rId68" Type="http://schemas.openxmlformats.org/officeDocument/2006/relationships/tags" Target="../tags/tag2624.xml"/><Relationship Id="rId84" Type="http://schemas.openxmlformats.org/officeDocument/2006/relationships/tags" Target="../tags/tag2640.xml"/><Relationship Id="rId89" Type="http://schemas.openxmlformats.org/officeDocument/2006/relationships/tags" Target="../tags/tag2645.xml"/><Relationship Id="rId16" Type="http://schemas.openxmlformats.org/officeDocument/2006/relationships/tags" Target="../tags/tag2572.xml"/><Relationship Id="rId11" Type="http://schemas.openxmlformats.org/officeDocument/2006/relationships/tags" Target="../tags/tag2567.xml"/><Relationship Id="rId32" Type="http://schemas.openxmlformats.org/officeDocument/2006/relationships/tags" Target="../tags/tag2588.xml"/><Relationship Id="rId37" Type="http://schemas.openxmlformats.org/officeDocument/2006/relationships/tags" Target="../tags/tag2593.xml"/><Relationship Id="rId53" Type="http://schemas.openxmlformats.org/officeDocument/2006/relationships/tags" Target="../tags/tag2609.xml"/><Relationship Id="rId58" Type="http://schemas.openxmlformats.org/officeDocument/2006/relationships/tags" Target="../tags/tag2614.xml"/><Relationship Id="rId74" Type="http://schemas.openxmlformats.org/officeDocument/2006/relationships/tags" Target="../tags/tag2630.xml"/><Relationship Id="rId79" Type="http://schemas.openxmlformats.org/officeDocument/2006/relationships/tags" Target="../tags/tag2635.xml"/><Relationship Id="rId102" Type="http://schemas.openxmlformats.org/officeDocument/2006/relationships/image" Target="../media/image102.png"/><Relationship Id="rId5" Type="http://schemas.openxmlformats.org/officeDocument/2006/relationships/tags" Target="../tags/tag2561.xml"/><Relationship Id="rId90" Type="http://schemas.openxmlformats.org/officeDocument/2006/relationships/tags" Target="../tags/tag2646.xml"/><Relationship Id="rId95" Type="http://schemas.openxmlformats.org/officeDocument/2006/relationships/tags" Target="../tags/tag2651.xml"/><Relationship Id="rId22" Type="http://schemas.openxmlformats.org/officeDocument/2006/relationships/tags" Target="../tags/tag2578.xml"/><Relationship Id="rId27" Type="http://schemas.openxmlformats.org/officeDocument/2006/relationships/tags" Target="../tags/tag2583.xml"/><Relationship Id="rId43" Type="http://schemas.openxmlformats.org/officeDocument/2006/relationships/tags" Target="../tags/tag2599.xml"/><Relationship Id="rId48" Type="http://schemas.openxmlformats.org/officeDocument/2006/relationships/tags" Target="../tags/tag2604.xml"/><Relationship Id="rId64" Type="http://schemas.openxmlformats.org/officeDocument/2006/relationships/tags" Target="../tags/tag2620.xml"/><Relationship Id="rId69" Type="http://schemas.openxmlformats.org/officeDocument/2006/relationships/tags" Target="../tags/tag2625.xml"/><Relationship Id="rId80" Type="http://schemas.openxmlformats.org/officeDocument/2006/relationships/tags" Target="../tags/tag2636.xml"/><Relationship Id="rId85" Type="http://schemas.openxmlformats.org/officeDocument/2006/relationships/tags" Target="../tags/tag2641.xml"/><Relationship Id="rId12" Type="http://schemas.openxmlformats.org/officeDocument/2006/relationships/tags" Target="../tags/tag2568.xml"/><Relationship Id="rId17" Type="http://schemas.openxmlformats.org/officeDocument/2006/relationships/tags" Target="../tags/tag2573.xml"/><Relationship Id="rId25" Type="http://schemas.openxmlformats.org/officeDocument/2006/relationships/tags" Target="../tags/tag2581.xml"/><Relationship Id="rId33" Type="http://schemas.openxmlformats.org/officeDocument/2006/relationships/tags" Target="../tags/tag2589.xml"/><Relationship Id="rId38" Type="http://schemas.openxmlformats.org/officeDocument/2006/relationships/tags" Target="../tags/tag2594.xml"/><Relationship Id="rId46" Type="http://schemas.openxmlformats.org/officeDocument/2006/relationships/tags" Target="../tags/tag2602.xml"/><Relationship Id="rId59" Type="http://schemas.openxmlformats.org/officeDocument/2006/relationships/tags" Target="../tags/tag2615.xml"/><Relationship Id="rId67" Type="http://schemas.openxmlformats.org/officeDocument/2006/relationships/tags" Target="../tags/tag2623.xml"/><Relationship Id="rId103" Type="http://schemas.openxmlformats.org/officeDocument/2006/relationships/image" Target="../media/image103.png"/><Relationship Id="rId20" Type="http://schemas.openxmlformats.org/officeDocument/2006/relationships/tags" Target="../tags/tag2576.xml"/><Relationship Id="rId41" Type="http://schemas.openxmlformats.org/officeDocument/2006/relationships/tags" Target="../tags/tag2597.xml"/><Relationship Id="rId54" Type="http://schemas.openxmlformats.org/officeDocument/2006/relationships/tags" Target="../tags/tag2610.xml"/><Relationship Id="rId62" Type="http://schemas.openxmlformats.org/officeDocument/2006/relationships/tags" Target="../tags/tag2618.xml"/><Relationship Id="rId70" Type="http://schemas.openxmlformats.org/officeDocument/2006/relationships/tags" Target="../tags/tag2626.xml"/><Relationship Id="rId75" Type="http://schemas.openxmlformats.org/officeDocument/2006/relationships/tags" Target="../tags/tag2631.xml"/><Relationship Id="rId83" Type="http://schemas.openxmlformats.org/officeDocument/2006/relationships/tags" Target="../tags/tag2639.xml"/><Relationship Id="rId88" Type="http://schemas.openxmlformats.org/officeDocument/2006/relationships/tags" Target="../tags/tag2644.xml"/><Relationship Id="rId91" Type="http://schemas.openxmlformats.org/officeDocument/2006/relationships/tags" Target="../tags/tag2647.xml"/><Relationship Id="rId96" Type="http://schemas.openxmlformats.org/officeDocument/2006/relationships/tags" Target="../tags/tag2652.xml"/><Relationship Id="rId1" Type="http://schemas.openxmlformats.org/officeDocument/2006/relationships/tags" Target="../tags/tag2557.xml"/><Relationship Id="rId6" Type="http://schemas.openxmlformats.org/officeDocument/2006/relationships/tags" Target="../tags/tag2562.xml"/><Relationship Id="rId15" Type="http://schemas.openxmlformats.org/officeDocument/2006/relationships/tags" Target="../tags/tag2571.xml"/><Relationship Id="rId23" Type="http://schemas.openxmlformats.org/officeDocument/2006/relationships/tags" Target="../tags/tag2579.xml"/><Relationship Id="rId28" Type="http://schemas.openxmlformats.org/officeDocument/2006/relationships/tags" Target="../tags/tag2584.xml"/><Relationship Id="rId36" Type="http://schemas.openxmlformats.org/officeDocument/2006/relationships/tags" Target="../tags/tag2592.xml"/><Relationship Id="rId49" Type="http://schemas.openxmlformats.org/officeDocument/2006/relationships/tags" Target="../tags/tag2605.xml"/><Relationship Id="rId57" Type="http://schemas.openxmlformats.org/officeDocument/2006/relationships/tags" Target="../tags/tag2613.xml"/><Relationship Id="rId10" Type="http://schemas.openxmlformats.org/officeDocument/2006/relationships/tags" Target="../tags/tag2566.xml"/><Relationship Id="rId31" Type="http://schemas.openxmlformats.org/officeDocument/2006/relationships/tags" Target="../tags/tag2587.xml"/><Relationship Id="rId44" Type="http://schemas.openxmlformats.org/officeDocument/2006/relationships/tags" Target="../tags/tag2600.xml"/><Relationship Id="rId52" Type="http://schemas.openxmlformats.org/officeDocument/2006/relationships/tags" Target="../tags/tag2608.xml"/><Relationship Id="rId60" Type="http://schemas.openxmlformats.org/officeDocument/2006/relationships/tags" Target="../tags/tag2616.xml"/><Relationship Id="rId65" Type="http://schemas.openxmlformats.org/officeDocument/2006/relationships/tags" Target="../tags/tag2621.xml"/><Relationship Id="rId73" Type="http://schemas.openxmlformats.org/officeDocument/2006/relationships/tags" Target="../tags/tag2629.xml"/><Relationship Id="rId78" Type="http://schemas.openxmlformats.org/officeDocument/2006/relationships/tags" Target="../tags/tag2634.xml"/><Relationship Id="rId81" Type="http://schemas.openxmlformats.org/officeDocument/2006/relationships/tags" Target="../tags/tag2637.xml"/><Relationship Id="rId86" Type="http://schemas.openxmlformats.org/officeDocument/2006/relationships/tags" Target="../tags/tag2642.xml"/><Relationship Id="rId94" Type="http://schemas.openxmlformats.org/officeDocument/2006/relationships/tags" Target="../tags/tag2650.xml"/><Relationship Id="rId99" Type="http://schemas.openxmlformats.org/officeDocument/2006/relationships/tags" Target="../tags/tag2655.xml"/><Relationship Id="rId101" Type="http://schemas.openxmlformats.org/officeDocument/2006/relationships/slideLayout" Target="../slideLayouts/slideLayout2.xml"/><Relationship Id="rId4" Type="http://schemas.openxmlformats.org/officeDocument/2006/relationships/tags" Target="../tags/tag2560.xml"/><Relationship Id="rId9" Type="http://schemas.openxmlformats.org/officeDocument/2006/relationships/tags" Target="../tags/tag2565.xml"/><Relationship Id="rId13" Type="http://schemas.openxmlformats.org/officeDocument/2006/relationships/tags" Target="../tags/tag2569.xml"/><Relationship Id="rId18" Type="http://schemas.openxmlformats.org/officeDocument/2006/relationships/tags" Target="../tags/tag2574.xml"/><Relationship Id="rId39" Type="http://schemas.openxmlformats.org/officeDocument/2006/relationships/tags" Target="../tags/tag2595.xml"/><Relationship Id="rId34" Type="http://schemas.openxmlformats.org/officeDocument/2006/relationships/tags" Target="../tags/tag2590.xml"/><Relationship Id="rId50" Type="http://schemas.openxmlformats.org/officeDocument/2006/relationships/tags" Target="../tags/tag2606.xml"/><Relationship Id="rId55" Type="http://schemas.openxmlformats.org/officeDocument/2006/relationships/tags" Target="../tags/tag2611.xml"/><Relationship Id="rId76" Type="http://schemas.openxmlformats.org/officeDocument/2006/relationships/tags" Target="../tags/tag2632.xml"/><Relationship Id="rId97" Type="http://schemas.openxmlformats.org/officeDocument/2006/relationships/tags" Target="../tags/tag2653.xml"/><Relationship Id="rId7" Type="http://schemas.openxmlformats.org/officeDocument/2006/relationships/tags" Target="../tags/tag2563.xml"/><Relationship Id="rId71" Type="http://schemas.openxmlformats.org/officeDocument/2006/relationships/tags" Target="../tags/tag2627.xml"/><Relationship Id="rId92" Type="http://schemas.openxmlformats.org/officeDocument/2006/relationships/tags" Target="../tags/tag2648.xml"/><Relationship Id="rId2" Type="http://schemas.openxmlformats.org/officeDocument/2006/relationships/tags" Target="../tags/tag2558.xml"/><Relationship Id="rId29" Type="http://schemas.openxmlformats.org/officeDocument/2006/relationships/tags" Target="../tags/tag2585.xml"/><Relationship Id="rId24" Type="http://schemas.openxmlformats.org/officeDocument/2006/relationships/tags" Target="../tags/tag2580.xml"/><Relationship Id="rId40" Type="http://schemas.openxmlformats.org/officeDocument/2006/relationships/tags" Target="../tags/tag2596.xml"/><Relationship Id="rId45" Type="http://schemas.openxmlformats.org/officeDocument/2006/relationships/tags" Target="../tags/tag2601.xml"/><Relationship Id="rId66" Type="http://schemas.openxmlformats.org/officeDocument/2006/relationships/tags" Target="../tags/tag2622.xml"/><Relationship Id="rId87" Type="http://schemas.openxmlformats.org/officeDocument/2006/relationships/tags" Target="../tags/tag2643.xml"/><Relationship Id="rId61" Type="http://schemas.openxmlformats.org/officeDocument/2006/relationships/tags" Target="../tags/tag2617.xml"/><Relationship Id="rId82" Type="http://schemas.openxmlformats.org/officeDocument/2006/relationships/tags" Target="../tags/tag2638.xml"/><Relationship Id="rId19" Type="http://schemas.openxmlformats.org/officeDocument/2006/relationships/tags" Target="../tags/tag2575.xml"/><Relationship Id="rId14" Type="http://schemas.openxmlformats.org/officeDocument/2006/relationships/tags" Target="../tags/tag2570.xml"/><Relationship Id="rId30" Type="http://schemas.openxmlformats.org/officeDocument/2006/relationships/tags" Target="../tags/tag2586.xml"/><Relationship Id="rId35" Type="http://schemas.openxmlformats.org/officeDocument/2006/relationships/tags" Target="../tags/tag2591.xml"/><Relationship Id="rId56" Type="http://schemas.openxmlformats.org/officeDocument/2006/relationships/tags" Target="../tags/tag2612.xml"/><Relationship Id="rId77" Type="http://schemas.openxmlformats.org/officeDocument/2006/relationships/tags" Target="../tags/tag2633.xml"/><Relationship Id="rId100" Type="http://schemas.openxmlformats.org/officeDocument/2006/relationships/tags" Target="../tags/tag2656.xml"/><Relationship Id="rId8" Type="http://schemas.openxmlformats.org/officeDocument/2006/relationships/tags" Target="../tags/tag2564.xml"/><Relationship Id="rId51" Type="http://schemas.openxmlformats.org/officeDocument/2006/relationships/tags" Target="../tags/tag2607.xml"/><Relationship Id="rId72" Type="http://schemas.openxmlformats.org/officeDocument/2006/relationships/tags" Target="../tags/tag2628.xml"/><Relationship Id="rId93" Type="http://schemas.openxmlformats.org/officeDocument/2006/relationships/tags" Target="../tags/tag2649.xml"/><Relationship Id="rId98" Type="http://schemas.openxmlformats.org/officeDocument/2006/relationships/tags" Target="../tags/tag2654.xml"/><Relationship Id="rId3" Type="http://schemas.openxmlformats.org/officeDocument/2006/relationships/tags" Target="../tags/tag2559.xml"/></Relationships>
</file>

<file path=ppt/slides/_rels/slide67.xml.rels><?xml version="1.0" encoding="UTF-8" standalone="yes"?>
<Relationships xmlns="http://schemas.openxmlformats.org/package/2006/relationships"><Relationship Id="rId26" Type="http://schemas.openxmlformats.org/officeDocument/2006/relationships/tags" Target="../tags/tag2682.xml"/><Relationship Id="rId21" Type="http://schemas.openxmlformats.org/officeDocument/2006/relationships/tags" Target="../tags/tag2677.xml"/><Relationship Id="rId42" Type="http://schemas.openxmlformats.org/officeDocument/2006/relationships/tags" Target="../tags/tag2698.xml"/><Relationship Id="rId47" Type="http://schemas.openxmlformats.org/officeDocument/2006/relationships/tags" Target="../tags/tag2703.xml"/><Relationship Id="rId63" Type="http://schemas.openxmlformats.org/officeDocument/2006/relationships/tags" Target="../tags/tag2719.xml"/><Relationship Id="rId68" Type="http://schemas.openxmlformats.org/officeDocument/2006/relationships/tags" Target="../tags/tag2724.xml"/><Relationship Id="rId84" Type="http://schemas.openxmlformats.org/officeDocument/2006/relationships/tags" Target="../tags/tag2740.xml"/><Relationship Id="rId89" Type="http://schemas.openxmlformats.org/officeDocument/2006/relationships/tags" Target="../tags/tag2745.xml"/><Relationship Id="rId112" Type="http://schemas.openxmlformats.org/officeDocument/2006/relationships/tags" Target="../tags/tag2768.xml"/><Relationship Id="rId16" Type="http://schemas.openxmlformats.org/officeDocument/2006/relationships/tags" Target="../tags/tag2672.xml"/><Relationship Id="rId107" Type="http://schemas.openxmlformats.org/officeDocument/2006/relationships/tags" Target="../tags/tag2763.xml"/><Relationship Id="rId11" Type="http://schemas.openxmlformats.org/officeDocument/2006/relationships/tags" Target="../tags/tag2667.xml"/><Relationship Id="rId32" Type="http://schemas.openxmlformats.org/officeDocument/2006/relationships/tags" Target="../tags/tag2688.xml"/><Relationship Id="rId37" Type="http://schemas.openxmlformats.org/officeDocument/2006/relationships/tags" Target="../tags/tag2693.xml"/><Relationship Id="rId53" Type="http://schemas.openxmlformats.org/officeDocument/2006/relationships/tags" Target="../tags/tag2709.xml"/><Relationship Id="rId58" Type="http://schemas.openxmlformats.org/officeDocument/2006/relationships/tags" Target="../tags/tag2714.xml"/><Relationship Id="rId74" Type="http://schemas.openxmlformats.org/officeDocument/2006/relationships/tags" Target="../tags/tag2730.xml"/><Relationship Id="rId79" Type="http://schemas.openxmlformats.org/officeDocument/2006/relationships/tags" Target="../tags/tag2735.xml"/><Relationship Id="rId102" Type="http://schemas.openxmlformats.org/officeDocument/2006/relationships/tags" Target="../tags/tag2758.xml"/><Relationship Id="rId5" Type="http://schemas.openxmlformats.org/officeDocument/2006/relationships/tags" Target="../tags/tag2661.xml"/><Relationship Id="rId90" Type="http://schemas.openxmlformats.org/officeDocument/2006/relationships/tags" Target="../tags/tag2746.xml"/><Relationship Id="rId95" Type="http://schemas.openxmlformats.org/officeDocument/2006/relationships/tags" Target="../tags/tag2751.xml"/><Relationship Id="rId22" Type="http://schemas.openxmlformats.org/officeDocument/2006/relationships/tags" Target="../tags/tag2678.xml"/><Relationship Id="rId27" Type="http://schemas.openxmlformats.org/officeDocument/2006/relationships/tags" Target="../tags/tag2683.xml"/><Relationship Id="rId43" Type="http://schemas.openxmlformats.org/officeDocument/2006/relationships/tags" Target="../tags/tag2699.xml"/><Relationship Id="rId48" Type="http://schemas.openxmlformats.org/officeDocument/2006/relationships/tags" Target="../tags/tag2704.xml"/><Relationship Id="rId64" Type="http://schemas.openxmlformats.org/officeDocument/2006/relationships/tags" Target="../tags/tag2720.xml"/><Relationship Id="rId69" Type="http://schemas.openxmlformats.org/officeDocument/2006/relationships/tags" Target="../tags/tag2725.xml"/><Relationship Id="rId113" Type="http://schemas.openxmlformats.org/officeDocument/2006/relationships/tags" Target="../tags/tag2769.xml"/><Relationship Id="rId80" Type="http://schemas.openxmlformats.org/officeDocument/2006/relationships/tags" Target="../tags/tag2736.xml"/><Relationship Id="rId85" Type="http://schemas.openxmlformats.org/officeDocument/2006/relationships/tags" Target="../tags/tag2741.xml"/><Relationship Id="rId12" Type="http://schemas.openxmlformats.org/officeDocument/2006/relationships/tags" Target="../tags/tag2668.xml"/><Relationship Id="rId17" Type="http://schemas.openxmlformats.org/officeDocument/2006/relationships/tags" Target="../tags/tag2673.xml"/><Relationship Id="rId33" Type="http://schemas.openxmlformats.org/officeDocument/2006/relationships/tags" Target="../tags/tag2689.xml"/><Relationship Id="rId38" Type="http://schemas.openxmlformats.org/officeDocument/2006/relationships/tags" Target="../tags/tag2694.xml"/><Relationship Id="rId59" Type="http://schemas.openxmlformats.org/officeDocument/2006/relationships/tags" Target="../tags/tag2715.xml"/><Relationship Id="rId103" Type="http://schemas.openxmlformats.org/officeDocument/2006/relationships/tags" Target="../tags/tag2759.xml"/><Relationship Id="rId108" Type="http://schemas.openxmlformats.org/officeDocument/2006/relationships/tags" Target="../tags/tag2764.xml"/><Relationship Id="rId54" Type="http://schemas.openxmlformats.org/officeDocument/2006/relationships/tags" Target="../tags/tag2710.xml"/><Relationship Id="rId70" Type="http://schemas.openxmlformats.org/officeDocument/2006/relationships/tags" Target="../tags/tag2726.xml"/><Relationship Id="rId75" Type="http://schemas.openxmlformats.org/officeDocument/2006/relationships/tags" Target="../tags/tag2731.xml"/><Relationship Id="rId91" Type="http://schemas.openxmlformats.org/officeDocument/2006/relationships/tags" Target="../tags/tag2747.xml"/><Relationship Id="rId96" Type="http://schemas.openxmlformats.org/officeDocument/2006/relationships/tags" Target="../tags/tag2752.xml"/><Relationship Id="rId1" Type="http://schemas.openxmlformats.org/officeDocument/2006/relationships/tags" Target="../tags/tag2657.xml"/><Relationship Id="rId6" Type="http://schemas.openxmlformats.org/officeDocument/2006/relationships/tags" Target="../tags/tag2662.xml"/><Relationship Id="rId15" Type="http://schemas.openxmlformats.org/officeDocument/2006/relationships/tags" Target="../tags/tag2671.xml"/><Relationship Id="rId23" Type="http://schemas.openxmlformats.org/officeDocument/2006/relationships/tags" Target="../tags/tag2679.xml"/><Relationship Id="rId28" Type="http://schemas.openxmlformats.org/officeDocument/2006/relationships/tags" Target="../tags/tag2684.xml"/><Relationship Id="rId36" Type="http://schemas.openxmlformats.org/officeDocument/2006/relationships/tags" Target="../tags/tag2692.xml"/><Relationship Id="rId49" Type="http://schemas.openxmlformats.org/officeDocument/2006/relationships/tags" Target="../tags/tag2705.xml"/><Relationship Id="rId57" Type="http://schemas.openxmlformats.org/officeDocument/2006/relationships/tags" Target="../tags/tag2713.xml"/><Relationship Id="rId106" Type="http://schemas.openxmlformats.org/officeDocument/2006/relationships/tags" Target="../tags/tag2762.xml"/><Relationship Id="rId114" Type="http://schemas.openxmlformats.org/officeDocument/2006/relationships/slideLayout" Target="../slideLayouts/slideLayout2.xml"/><Relationship Id="rId10" Type="http://schemas.openxmlformats.org/officeDocument/2006/relationships/tags" Target="../tags/tag2666.xml"/><Relationship Id="rId31" Type="http://schemas.openxmlformats.org/officeDocument/2006/relationships/tags" Target="../tags/tag2687.xml"/><Relationship Id="rId44" Type="http://schemas.openxmlformats.org/officeDocument/2006/relationships/tags" Target="../tags/tag2700.xml"/><Relationship Id="rId52" Type="http://schemas.openxmlformats.org/officeDocument/2006/relationships/tags" Target="../tags/tag2708.xml"/><Relationship Id="rId60" Type="http://schemas.openxmlformats.org/officeDocument/2006/relationships/tags" Target="../tags/tag2716.xml"/><Relationship Id="rId65" Type="http://schemas.openxmlformats.org/officeDocument/2006/relationships/tags" Target="../tags/tag2721.xml"/><Relationship Id="rId73" Type="http://schemas.openxmlformats.org/officeDocument/2006/relationships/tags" Target="../tags/tag2729.xml"/><Relationship Id="rId78" Type="http://schemas.openxmlformats.org/officeDocument/2006/relationships/tags" Target="../tags/tag2734.xml"/><Relationship Id="rId81" Type="http://schemas.openxmlformats.org/officeDocument/2006/relationships/tags" Target="../tags/tag2737.xml"/><Relationship Id="rId86" Type="http://schemas.openxmlformats.org/officeDocument/2006/relationships/tags" Target="../tags/tag2742.xml"/><Relationship Id="rId94" Type="http://schemas.openxmlformats.org/officeDocument/2006/relationships/tags" Target="../tags/tag2750.xml"/><Relationship Id="rId99" Type="http://schemas.openxmlformats.org/officeDocument/2006/relationships/tags" Target="../tags/tag2755.xml"/><Relationship Id="rId101" Type="http://schemas.openxmlformats.org/officeDocument/2006/relationships/tags" Target="../tags/tag2757.xml"/><Relationship Id="rId4" Type="http://schemas.openxmlformats.org/officeDocument/2006/relationships/tags" Target="../tags/tag2660.xml"/><Relationship Id="rId9" Type="http://schemas.openxmlformats.org/officeDocument/2006/relationships/tags" Target="../tags/tag2665.xml"/><Relationship Id="rId13" Type="http://schemas.openxmlformats.org/officeDocument/2006/relationships/tags" Target="../tags/tag2669.xml"/><Relationship Id="rId18" Type="http://schemas.openxmlformats.org/officeDocument/2006/relationships/tags" Target="../tags/tag2674.xml"/><Relationship Id="rId39" Type="http://schemas.openxmlformats.org/officeDocument/2006/relationships/tags" Target="../tags/tag2695.xml"/><Relationship Id="rId109" Type="http://schemas.openxmlformats.org/officeDocument/2006/relationships/tags" Target="../tags/tag2765.xml"/><Relationship Id="rId34" Type="http://schemas.openxmlformats.org/officeDocument/2006/relationships/tags" Target="../tags/tag2690.xml"/><Relationship Id="rId50" Type="http://schemas.openxmlformats.org/officeDocument/2006/relationships/tags" Target="../tags/tag2706.xml"/><Relationship Id="rId55" Type="http://schemas.openxmlformats.org/officeDocument/2006/relationships/tags" Target="../tags/tag2711.xml"/><Relationship Id="rId76" Type="http://schemas.openxmlformats.org/officeDocument/2006/relationships/tags" Target="../tags/tag2732.xml"/><Relationship Id="rId97" Type="http://schemas.openxmlformats.org/officeDocument/2006/relationships/tags" Target="../tags/tag2753.xml"/><Relationship Id="rId104" Type="http://schemas.openxmlformats.org/officeDocument/2006/relationships/tags" Target="../tags/tag2760.xml"/><Relationship Id="rId7" Type="http://schemas.openxmlformats.org/officeDocument/2006/relationships/tags" Target="../tags/tag2663.xml"/><Relationship Id="rId71" Type="http://schemas.openxmlformats.org/officeDocument/2006/relationships/tags" Target="../tags/tag2727.xml"/><Relationship Id="rId92" Type="http://schemas.openxmlformats.org/officeDocument/2006/relationships/tags" Target="../tags/tag2748.xml"/><Relationship Id="rId2" Type="http://schemas.openxmlformats.org/officeDocument/2006/relationships/tags" Target="../tags/tag2658.xml"/><Relationship Id="rId29" Type="http://schemas.openxmlformats.org/officeDocument/2006/relationships/tags" Target="../tags/tag2685.xml"/><Relationship Id="rId24" Type="http://schemas.openxmlformats.org/officeDocument/2006/relationships/tags" Target="../tags/tag2680.xml"/><Relationship Id="rId40" Type="http://schemas.openxmlformats.org/officeDocument/2006/relationships/tags" Target="../tags/tag2696.xml"/><Relationship Id="rId45" Type="http://schemas.openxmlformats.org/officeDocument/2006/relationships/tags" Target="../tags/tag2701.xml"/><Relationship Id="rId66" Type="http://schemas.openxmlformats.org/officeDocument/2006/relationships/tags" Target="../tags/tag2722.xml"/><Relationship Id="rId87" Type="http://schemas.openxmlformats.org/officeDocument/2006/relationships/tags" Target="../tags/tag2743.xml"/><Relationship Id="rId110" Type="http://schemas.openxmlformats.org/officeDocument/2006/relationships/tags" Target="../tags/tag2766.xml"/><Relationship Id="rId61" Type="http://schemas.openxmlformats.org/officeDocument/2006/relationships/tags" Target="../tags/tag2717.xml"/><Relationship Id="rId82" Type="http://schemas.openxmlformats.org/officeDocument/2006/relationships/tags" Target="../tags/tag2738.xml"/><Relationship Id="rId19" Type="http://schemas.openxmlformats.org/officeDocument/2006/relationships/tags" Target="../tags/tag2675.xml"/><Relationship Id="rId14" Type="http://schemas.openxmlformats.org/officeDocument/2006/relationships/tags" Target="../tags/tag2670.xml"/><Relationship Id="rId30" Type="http://schemas.openxmlformats.org/officeDocument/2006/relationships/tags" Target="../tags/tag2686.xml"/><Relationship Id="rId35" Type="http://schemas.openxmlformats.org/officeDocument/2006/relationships/tags" Target="../tags/tag2691.xml"/><Relationship Id="rId56" Type="http://schemas.openxmlformats.org/officeDocument/2006/relationships/tags" Target="../tags/tag2712.xml"/><Relationship Id="rId77" Type="http://schemas.openxmlformats.org/officeDocument/2006/relationships/tags" Target="../tags/tag2733.xml"/><Relationship Id="rId100" Type="http://schemas.openxmlformats.org/officeDocument/2006/relationships/tags" Target="../tags/tag2756.xml"/><Relationship Id="rId105" Type="http://schemas.openxmlformats.org/officeDocument/2006/relationships/tags" Target="../tags/tag2761.xml"/><Relationship Id="rId8" Type="http://schemas.openxmlformats.org/officeDocument/2006/relationships/tags" Target="../tags/tag2664.xml"/><Relationship Id="rId51" Type="http://schemas.openxmlformats.org/officeDocument/2006/relationships/tags" Target="../tags/tag2707.xml"/><Relationship Id="rId72" Type="http://schemas.openxmlformats.org/officeDocument/2006/relationships/tags" Target="../tags/tag2728.xml"/><Relationship Id="rId93" Type="http://schemas.openxmlformats.org/officeDocument/2006/relationships/tags" Target="../tags/tag2749.xml"/><Relationship Id="rId98" Type="http://schemas.openxmlformats.org/officeDocument/2006/relationships/tags" Target="../tags/tag2754.xml"/><Relationship Id="rId3" Type="http://schemas.openxmlformats.org/officeDocument/2006/relationships/tags" Target="../tags/tag2659.xml"/><Relationship Id="rId25" Type="http://schemas.openxmlformats.org/officeDocument/2006/relationships/tags" Target="../tags/tag2681.xml"/><Relationship Id="rId46" Type="http://schemas.openxmlformats.org/officeDocument/2006/relationships/tags" Target="../tags/tag2702.xml"/><Relationship Id="rId67" Type="http://schemas.openxmlformats.org/officeDocument/2006/relationships/tags" Target="../tags/tag2723.xml"/><Relationship Id="rId20" Type="http://schemas.openxmlformats.org/officeDocument/2006/relationships/tags" Target="../tags/tag2676.xml"/><Relationship Id="rId41" Type="http://schemas.openxmlformats.org/officeDocument/2006/relationships/tags" Target="../tags/tag2697.xml"/><Relationship Id="rId62" Type="http://schemas.openxmlformats.org/officeDocument/2006/relationships/tags" Target="../tags/tag2718.xml"/><Relationship Id="rId83" Type="http://schemas.openxmlformats.org/officeDocument/2006/relationships/tags" Target="../tags/tag2739.xml"/><Relationship Id="rId88" Type="http://schemas.openxmlformats.org/officeDocument/2006/relationships/tags" Target="../tags/tag2744.xml"/><Relationship Id="rId111" Type="http://schemas.openxmlformats.org/officeDocument/2006/relationships/tags" Target="../tags/tag2767.xml"/></Relationships>
</file>

<file path=ppt/slides/_rels/slide68.xml.rels><?xml version="1.0" encoding="UTF-8" standalone="yes"?>
<Relationships xmlns="http://schemas.openxmlformats.org/package/2006/relationships"><Relationship Id="rId117" Type="http://schemas.openxmlformats.org/officeDocument/2006/relationships/tags" Target="../tags/tag2886.xml"/><Relationship Id="rId21" Type="http://schemas.openxmlformats.org/officeDocument/2006/relationships/tags" Target="../tags/tag2790.xml"/><Relationship Id="rId42" Type="http://schemas.openxmlformats.org/officeDocument/2006/relationships/tags" Target="../tags/tag2811.xml"/><Relationship Id="rId63" Type="http://schemas.openxmlformats.org/officeDocument/2006/relationships/tags" Target="../tags/tag2832.xml"/><Relationship Id="rId84" Type="http://schemas.openxmlformats.org/officeDocument/2006/relationships/tags" Target="../tags/tag2853.xml"/><Relationship Id="rId138" Type="http://schemas.openxmlformats.org/officeDocument/2006/relationships/tags" Target="../tags/tag2907.xml"/><Relationship Id="rId159" Type="http://schemas.openxmlformats.org/officeDocument/2006/relationships/slideLayout" Target="../slideLayouts/slideLayout2.xml"/><Relationship Id="rId107" Type="http://schemas.openxmlformats.org/officeDocument/2006/relationships/tags" Target="../tags/tag2876.xml"/><Relationship Id="rId11" Type="http://schemas.openxmlformats.org/officeDocument/2006/relationships/tags" Target="../tags/tag2780.xml"/><Relationship Id="rId32" Type="http://schemas.openxmlformats.org/officeDocument/2006/relationships/tags" Target="../tags/tag2801.xml"/><Relationship Id="rId53" Type="http://schemas.openxmlformats.org/officeDocument/2006/relationships/tags" Target="../tags/tag2822.xml"/><Relationship Id="rId74" Type="http://schemas.openxmlformats.org/officeDocument/2006/relationships/tags" Target="../tags/tag2843.xml"/><Relationship Id="rId128" Type="http://schemas.openxmlformats.org/officeDocument/2006/relationships/tags" Target="../tags/tag2897.xml"/><Relationship Id="rId149" Type="http://schemas.openxmlformats.org/officeDocument/2006/relationships/tags" Target="../tags/tag2918.xml"/><Relationship Id="rId5" Type="http://schemas.openxmlformats.org/officeDocument/2006/relationships/tags" Target="../tags/tag2774.xml"/><Relationship Id="rId95" Type="http://schemas.openxmlformats.org/officeDocument/2006/relationships/tags" Target="../tags/tag2864.xml"/><Relationship Id="rId22" Type="http://schemas.openxmlformats.org/officeDocument/2006/relationships/tags" Target="../tags/tag2791.xml"/><Relationship Id="rId43" Type="http://schemas.openxmlformats.org/officeDocument/2006/relationships/tags" Target="../tags/tag2812.xml"/><Relationship Id="rId64" Type="http://schemas.openxmlformats.org/officeDocument/2006/relationships/tags" Target="../tags/tag2833.xml"/><Relationship Id="rId118" Type="http://schemas.openxmlformats.org/officeDocument/2006/relationships/tags" Target="../tags/tag2887.xml"/><Relationship Id="rId139" Type="http://schemas.openxmlformats.org/officeDocument/2006/relationships/tags" Target="../tags/tag2908.xml"/><Relationship Id="rId80" Type="http://schemas.openxmlformats.org/officeDocument/2006/relationships/tags" Target="../tags/tag2849.xml"/><Relationship Id="rId85" Type="http://schemas.openxmlformats.org/officeDocument/2006/relationships/tags" Target="../tags/tag2854.xml"/><Relationship Id="rId150" Type="http://schemas.openxmlformats.org/officeDocument/2006/relationships/tags" Target="../tags/tag2919.xml"/><Relationship Id="rId155" Type="http://schemas.openxmlformats.org/officeDocument/2006/relationships/tags" Target="../tags/tag2924.xml"/><Relationship Id="rId12" Type="http://schemas.openxmlformats.org/officeDocument/2006/relationships/tags" Target="../tags/tag2781.xml"/><Relationship Id="rId17" Type="http://schemas.openxmlformats.org/officeDocument/2006/relationships/tags" Target="../tags/tag2786.xml"/><Relationship Id="rId33" Type="http://schemas.openxmlformats.org/officeDocument/2006/relationships/tags" Target="../tags/tag2802.xml"/><Relationship Id="rId38" Type="http://schemas.openxmlformats.org/officeDocument/2006/relationships/tags" Target="../tags/tag2807.xml"/><Relationship Id="rId59" Type="http://schemas.openxmlformats.org/officeDocument/2006/relationships/tags" Target="../tags/tag2828.xml"/><Relationship Id="rId103" Type="http://schemas.openxmlformats.org/officeDocument/2006/relationships/tags" Target="../tags/tag2872.xml"/><Relationship Id="rId108" Type="http://schemas.openxmlformats.org/officeDocument/2006/relationships/tags" Target="../tags/tag2877.xml"/><Relationship Id="rId124" Type="http://schemas.openxmlformats.org/officeDocument/2006/relationships/tags" Target="../tags/tag2893.xml"/><Relationship Id="rId129" Type="http://schemas.openxmlformats.org/officeDocument/2006/relationships/tags" Target="../tags/tag2898.xml"/><Relationship Id="rId54" Type="http://schemas.openxmlformats.org/officeDocument/2006/relationships/tags" Target="../tags/tag2823.xml"/><Relationship Id="rId70" Type="http://schemas.openxmlformats.org/officeDocument/2006/relationships/tags" Target="../tags/tag2839.xml"/><Relationship Id="rId75" Type="http://schemas.openxmlformats.org/officeDocument/2006/relationships/tags" Target="../tags/tag2844.xml"/><Relationship Id="rId91" Type="http://schemas.openxmlformats.org/officeDocument/2006/relationships/tags" Target="../tags/tag2860.xml"/><Relationship Id="rId96" Type="http://schemas.openxmlformats.org/officeDocument/2006/relationships/tags" Target="../tags/tag2865.xml"/><Relationship Id="rId140" Type="http://schemas.openxmlformats.org/officeDocument/2006/relationships/tags" Target="../tags/tag2909.xml"/><Relationship Id="rId145" Type="http://schemas.openxmlformats.org/officeDocument/2006/relationships/tags" Target="../tags/tag2914.xml"/><Relationship Id="rId1" Type="http://schemas.openxmlformats.org/officeDocument/2006/relationships/tags" Target="../tags/tag2770.xml"/><Relationship Id="rId6" Type="http://schemas.openxmlformats.org/officeDocument/2006/relationships/tags" Target="../tags/tag2775.xml"/><Relationship Id="rId23" Type="http://schemas.openxmlformats.org/officeDocument/2006/relationships/tags" Target="../tags/tag2792.xml"/><Relationship Id="rId28" Type="http://schemas.openxmlformats.org/officeDocument/2006/relationships/tags" Target="../tags/tag2797.xml"/><Relationship Id="rId49" Type="http://schemas.openxmlformats.org/officeDocument/2006/relationships/tags" Target="../tags/tag2818.xml"/><Relationship Id="rId114" Type="http://schemas.openxmlformats.org/officeDocument/2006/relationships/tags" Target="../tags/tag2883.xml"/><Relationship Id="rId119" Type="http://schemas.openxmlformats.org/officeDocument/2006/relationships/tags" Target="../tags/tag2888.xml"/><Relationship Id="rId44" Type="http://schemas.openxmlformats.org/officeDocument/2006/relationships/tags" Target="../tags/tag2813.xml"/><Relationship Id="rId60" Type="http://schemas.openxmlformats.org/officeDocument/2006/relationships/tags" Target="../tags/tag2829.xml"/><Relationship Id="rId65" Type="http://schemas.openxmlformats.org/officeDocument/2006/relationships/tags" Target="../tags/tag2834.xml"/><Relationship Id="rId81" Type="http://schemas.openxmlformats.org/officeDocument/2006/relationships/tags" Target="../tags/tag2850.xml"/><Relationship Id="rId86" Type="http://schemas.openxmlformats.org/officeDocument/2006/relationships/tags" Target="../tags/tag2855.xml"/><Relationship Id="rId130" Type="http://schemas.openxmlformats.org/officeDocument/2006/relationships/tags" Target="../tags/tag2899.xml"/><Relationship Id="rId135" Type="http://schemas.openxmlformats.org/officeDocument/2006/relationships/tags" Target="../tags/tag2904.xml"/><Relationship Id="rId151" Type="http://schemas.openxmlformats.org/officeDocument/2006/relationships/tags" Target="../tags/tag2920.xml"/><Relationship Id="rId156" Type="http://schemas.openxmlformats.org/officeDocument/2006/relationships/tags" Target="../tags/tag2925.xml"/><Relationship Id="rId13" Type="http://schemas.openxmlformats.org/officeDocument/2006/relationships/tags" Target="../tags/tag2782.xml"/><Relationship Id="rId18" Type="http://schemas.openxmlformats.org/officeDocument/2006/relationships/tags" Target="../tags/tag2787.xml"/><Relationship Id="rId39" Type="http://schemas.openxmlformats.org/officeDocument/2006/relationships/tags" Target="../tags/tag2808.xml"/><Relationship Id="rId109" Type="http://schemas.openxmlformats.org/officeDocument/2006/relationships/tags" Target="../tags/tag2878.xml"/><Relationship Id="rId34" Type="http://schemas.openxmlformats.org/officeDocument/2006/relationships/tags" Target="../tags/tag2803.xml"/><Relationship Id="rId50" Type="http://schemas.openxmlformats.org/officeDocument/2006/relationships/tags" Target="../tags/tag2819.xml"/><Relationship Id="rId55" Type="http://schemas.openxmlformats.org/officeDocument/2006/relationships/tags" Target="../tags/tag2824.xml"/><Relationship Id="rId76" Type="http://schemas.openxmlformats.org/officeDocument/2006/relationships/tags" Target="../tags/tag2845.xml"/><Relationship Id="rId97" Type="http://schemas.openxmlformats.org/officeDocument/2006/relationships/tags" Target="../tags/tag2866.xml"/><Relationship Id="rId104" Type="http://schemas.openxmlformats.org/officeDocument/2006/relationships/tags" Target="../tags/tag2873.xml"/><Relationship Id="rId120" Type="http://schemas.openxmlformats.org/officeDocument/2006/relationships/tags" Target="../tags/tag2889.xml"/><Relationship Id="rId125" Type="http://schemas.openxmlformats.org/officeDocument/2006/relationships/tags" Target="../tags/tag2894.xml"/><Relationship Id="rId141" Type="http://schemas.openxmlformats.org/officeDocument/2006/relationships/tags" Target="../tags/tag2910.xml"/><Relationship Id="rId146" Type="http://schemas.openxmlformats.org/officeDocument/2006/relationships/tags" Target="../tags/tag2915.xml"/><Relationship Id="rId7" Type="http://schemas.openxmlformats.org/officeDocument/2006/relationships/tags" Target="../tags/tag2776.xml"/><Relationship Id="rId71" Type="http://schemas.openxmlformats.org/officeDocument/2006/relationships/tags" Target="../tags/tag2840.xml"/><Relationship Id="rId92" Type="http://schemas.openxmlformats.org/officeDocument/2006/relationships/tags" Target="../tags/tag2861.xml"/><Relationship Id="rId2" Type="http://schemas.openxmlformats.org/officeDocument/2006/relationships/tags" Target="../tags/tag2771.xml"/><Relationship Id="rId29" Type="http://schemas.openxmlformats.org/officeDocument/2006/relationships/tags" Target="../tags/tag2798.xml"/><Relationship Id="rId24" Type="http://schemas.openxmlformats.org/officeDocument/2006/relationships/tags" Target="../tags/tag2793.xml"/><Relationship Id="rId40" Type="http://schemas.openxmlformats.org/officeDocument/2006/relationships/tags" Target="../tags/tag2809.xml"/><Relationship Id="rId45" Type="http://schemas.openxmlformats.org/officeDocument/2006/relationships/tags" Target="../tags/tag2814.xml"/><Relationship Id="rId66" Type="http://schemas.openxmlformats.org/officeDocument/2006/relationships/tags" Target="../tags/tag2835.xml"/><Relationship Id="rId87" Type="http://schemas.openxmlformats.org/officeDocument/2006/relationships/tags" Target="../tags/tag2856.xml"/><Relationship Id="rId110" Type="http://schemas.openxmlformats.org/officeDocument/2006/relationships/tags" Target="../tags/tag2879.xml"/><Relationship Id="rId115" Type="http://schemas.openxmlformats.org/officeDocument/2006/relationships/tags" Target="../tags/tag2884.xml"/><Relationship Id="rId131" Type="http://schemas.openxmlformats.org/officeDocument/2006/relationships/tags" Target="../tags/tag2900.xml"/><Relationship Id="rId136" Type="http://schemas.openxmlformats.org/officeDocument/2006/relationships/tags" Target="../tags/tag2905.xml"/><Relationship Id="rId157" Type="http://schemas.openxmlformats.org/officeDocument/2006/relationships/tags" Target="../tags/tag2926.xml"/><Relationship Id="rId61" Type="http://schemas.openxmlformats.org/officeDocument/2006/relationships/tags" Target="../tags/tag2830.xml"/><Relationship Id="rId82" Type="http://schemas.openxmlformats.org/officeDocument/2006/relationships/tags" Target="../tags/tag2851.xml"/><Relationship Id="rId152" Type="http://schemas.openxmlformats.org/officeDocument/2006/relationships/tags" Target="../tags/tag2921.xml"/><Relationship Id="rId19" Type="http://schemas.openxmlformats.org/officeDocument/2006/relationships/tags" Target="../tags/tag2788.xml"/><Relationship Id="rId14" Type="http://schemas.openxmlformats.org/officeDocument/2006/relationships/tags" Target="../tags/tag2783.xml"/><Relationship Id="rId30" Type="http://schemas.openxmlformats.org/officeDocument/2006/relationships/tags" Target="../tags/tag2799.xml"/><Relationship Id="rId35" Type="http://schemas.openxmlformats.org/officeDocument/2006/relationships/tags" Target="../tags/tag2804.xml"/><Relationship Id="rId56" Type="http://schemas.openxmlformats.org/officeDocument/2006/relationships/tags" Target="../tags/tag2825.xml"/><Relationship Id="rId77" Type="http://schemas.openxmlformats.org/officeDocument/2006/relationships/tags" Target="../tags/tag2846.xml"/><Relationship Id="rId100" Type="http://schemas.openxmlformats.org/officeDocument/2006/relationships/tags" Target="../tags/tag2869.xml"/><Relationship Id="rId105" Type="http://schemas.openxmlformats.org/officeDocument/2006/relationships/tags" Target="../tags/tag2874.xml"/><Relationship Id="rId126" Type="http://schemas.openxmlformats.org/officeDocument/2006/relationships/tags" Target="../tags/tag2895.xml"/><Relationship Id="rId147" Type="http://schemas.openxmlformats.org/officeDocument/2006/relationships/tags" Target="../tags/tag2916.xml"/><Relationship Id="rId8" Type="http://schemas.openxmlformats.org/officeDocument/2006/relationships/tags" Target="../tags/tag2777.xml"/><Relationship Id="rId51" Type="http://schemas.openxmlformats.org/officeDocument/2006/relationships/tags" Target="../tags/tag2820.xml"/><Relationship Id="rId72" Type="http://schemas.openxmlformats.org/officeDocument/2006/relationships/tags" Target="../tags/tag2841.xml"/><Relationship Id="rId93" Type="http://schemas.openxmlformats.org/officeDocument/2006/relationships/tags" Target="../tags/tag2862.xml"/><Relationship Id="rId98" Type="http://schemas.openxmlformats.org/officeDocument/2006/relationships/tags" Target="../tags/tag2867.xml"/><Relationship Id="rId121" Type="http://schemas.openxmlformats.org/officeDocument/2006/relationships/tags" Target="../tags/tag2890.xml"/><Relationship Id="rId142" Type="http://schemas.openxmlformats.org/officeDocument/2006/relationships/tags" Target="../tags/tag2911.xml"/><Relationship Id="rId3" Type="http://schemas.openxmlformats.org/officeDocument/2006/relationships/tags" Target="../tags/tag2772.xml"/><Relationship Id="rId25" Type="http://schemas.openxmlformats.org/officeDocument/2006/relationships/tags" Target="../tags/tag2794.xml"/><Relationship Id="rId46" Type="http://schemas.openxmlformats.org/officeDocument/2006/relationships/tags" Target="../tags/tag2815.xml"/><Relationship Id="rId67" Type="http://schemas.openxmlformats.org/officeDocument/2006/relationships/tags" Target="../tags/tag2836.xml"/><Relationship Id="rId116" Type="http://schemas.openxmlformats.org/officeDocument/2006/relationships/tags" Target="../tags/tag2885.xml"/><Relationship Id="rId137" Type="http://schemas.openxmlformats.org/officeDocument/2006/relationships/tags" Target="../tags/tag2906.xml"/><Relationship Id="rId158" Type="http://schemas.openxmlformats.org/officeDocument/2006/relationships/tags" Target="../tags/tag2927.xml"/><Relationship Id="rId20" Type="http://schemas.openxmlformats.org/officeDocument/2006/relationships/tags" Target="../tags/tag2789.xml"/><Relationship Id="rId41" Type="http://schemas.openxmlformats.org/officeDocument/2006/relationships/tags" Target="../tags/tag2810.xml"/><Relationship Id="rId62" Type="http://schemas.openxmlformats.org/officeDocument/2006/relationships/tags" Target="../tags/tag2831.xml"/><Relationship Id="rId83" Type="http://schemas.openxmlformats.org/officeDocument/2006/relationships/tags" Target="../tags/tag2852.xml"/><Relationship Id="rId88" Type="http://schemas.openxmlformats.org/officeDocument/2006/relationships/tags" Target="../tags/tag2857.xml"/><Relationship Id="rId111" Type="http://schemas.openxmlformats.org/officeDocument/2006/relationships/tags" Target="../tags/tag2880.xml"/><Relationship Id="rId132" Type="http://schemas.openxmlformats.org/officeDocument/2006/relationships/tags" Target="../tags/tag2901.xml"/><Relationship Id="rId153" Type="http://schemas.openxmlformats.org/officeDocument/2006/relationships/tags" Target="../tags/tag2922.xml"/><Relationship Id="rId15" Type="http://schemas.openxmlformats.org/officeDocument/2006/relationships/tags" Target="../tags/tag2784.xml"/><Relationship Id="rId36" Type="http://schemas.openxmlformats.org/officeDocument/2006/relationships/tags" Target="../tags/tag2805.xml"/><Relationship Id="rId57" Type="http://schemas.openxmlformats.org/officeDocument/2006/relationships/tags" Target="../tags/tag2826.xml"/><Relationship Id="rId106" Type="http://schemas.openxmlformats.org/officeDocument/2006/relationships/tags" Target="../tags/tag2875.xml"/><Relationship Id="rId127" Type="http://schemas.openxmlformats.org/officeDocument/2006/relationships/tags" Target="../tags/tag2896.xml"/><Relationship Id="rId10" Type="http://schemas.openxmlformats.org/officeDocument/2006/relationships/tags" Target="../tags/tag2779.xml"/><Relationship Id="rId31" Type="http://schemas.openxmlformats.org/officeDocument/2006/relationships/tags" Target="../tags/tag2800.xml"/><Relationship Id="rId52" Type="http://schemas.openxmlformats.org/officeDocument/2006/relationships/tags" Target="../tags/tag2821.xml"/><Relationship Id="rId73" Type="http://schemas.openxmlformats.org/officeDocument/2006/relationships/tags" Target="../tags/tag2842.xml"/><Relationship Id="rId78" Type="http://schemas.openxmlformats.org/officeDocument/2006/relationships/tags" Target="../tags/tag2847.xml"/><Relationship Id="rId94" Type="http://schemas.openxmlformats.org/officeDocument/2006/relationships/tags" Target="../tags/tag2863.xml"/><Relationship Id="rId99" Type="http://schemas.openxmlformats.org/officeDocument/2006/relationships/tags" Target="../tags/tag2868.xml"/><Relationship Id="rId101" Type="http://schemas.openxmlformats.org/officeDocument/2006/relationships/tags" Target="../tags/tag2870.xml"/><Relationship Id="rId122" Type="http://schemas.openxmlformats.org/officeDocument/2006/relationships/tags" Target="../tags/tag2891.xml"/><Relationship Id="rId143" Type="http://schemas.openxmlformats.org/officeDocument/2006/relationships/tags" Target="../tags/tag2912.xml"/><Relationship Id="rId148" Type="http://schemas.openxmlformats.org/officeDocument/2006/relationships/tags" Target="../tags/tag2917.xml"/><Relationship Id="rId4" Type="http://schemas.openxmlformats.org/officeDocument/2006/relationships/tags" Target="../tags/tag2773.xml"/><Relationship Id="rId9" Type="http://schemas.openxmlformats.org/officeDocument/2006/relationships/tags" Target="../tags/tag2778.xml"/><Relationship Id="rId26" Type="http://schemas.openxmlformats.org/officeDocument/2006/relationships/tags" Target="../tags/tag2795.xml"/><Relationship Id="rId47" Type="http://schemas.openxmlformats.org/officeDocument/2006/relationships/tags" Target="../tags/tag2816.xml"/><Relationship Id="rId68" Type="http://schemas.openxmlformats.org/officeDocument/2006/relationships/tags" Target="../tags/tag2837.xml"/><Relationship Id="rId89" Type="http://schemas.openxmlformats.org/officeDocument/2006/relationships/tags" Target="../tags/tag2858.xml"/><Relationship Id="rId112" Type="http://schemas.openxmlformats.org/officeDocument/2006/relationships/tags" Target="../tags/tag2881.xml"/><Relationship Id="rId133" Type="http://schemas.openxmlformats.org/officeDocument/2006/relationships/tags" Target="../tags/tag2902.xml"/><Relationship Id="rId154" Type="http://schemas.openxmlformats.org/officeDocument/2006/relationships/tags" Target="../tags/tag2923.xml"/><Relationship Id="rId16" Type="http://schemas.openxmlformats.org/officeDocument/2006/relationships/tags" Target="../tags/tag2785.xml"/><Relationship Id="rId37" Type="http://schemas.openxmlformats.org/officeDocument/2006/relationships/tags" Target="../tags/tag2806.xml"/><Relationship Id="rId58" Type="http://schemas.openxmlformats.org/officeDocument/2006/relationships/tags" Target="../tags/tag2827.xml"/><Relationship Id="rId79" Type="http://schemas.openxmlformats.org/officeDocument/2006/relationships/tags" Target="../tags/tag2848.xml"/><Relationship Id="rId102" Type="http://schemas.openxmlformats.org/officeDocument/2006/relationships/tags" Target="../tags/tag2871.xml"/><Relationship Id="rId123" Type="http://schemas.openxmlformats.org/officeDocument/2006/relationships/tags" Target="../tags/tag2892.xml"/><Relationship Id="rId144" Type="http://schemas.openxmlformats.org/officeDocument/2006/relationships/tags" Target="../tags/tag2913.xml"/><Relationship Id="rId90" Type="http://schemas.openxmlformats.org/officeDocument/2006/relationships/tags" Target="../tags/tag2859.xml"/><Relationship Id="rId27" Type="http://schemas.openxmlformats.org/officeDocument/2006/relationships/tags" Target="../tags/tag2796.xml"/><Relationship Id="rId48" Type="http://schemas.openxmlformats.org/officeDocument/2006/relationships/tags" Target="../tags/tag2817.xml"/><Relationship Id="rId69" Type="http://schemas.openxmlformats.org/officeDocument/2006/relationships/tags" Target="../tags/tag2838.xml"/><Relationship Id="rId113" Type="http://schemas.openxmlformats.org/officeDocument/2006/relationships/tags" Target="../tags/tag2882.xml"/><Relationship Id="rId134" Type="http://schemas.openxmlformats.org/officeDocument/2006/relationships/tags" Target="../tags/tag2903.xml"/></Relationships>
</file>

<file path=ppt/slides/_rels/slide69.xml.rels><?xml version="1.0" encoding="UTF-8" standalone="yes"?>
<Relationships xmlns="http://schemas.openxmlformats.org/package/2006/relationships"><Relationship Id="rId26" Type="http://schemas.openxmlformats.org/officeDocument/2006/relationships/tags" Target="../tags/tag2953.xml"/><Relationship Id="rId21" Type="http://schemas.openxmlformats.org/officeDocument/2006/relationships/tags" Target="../tags/tag2948.xml"/><Relationship Id="rId34" Type="http://schemas.openxmlformats.org/officeDocument/2006/relationships/tags" Target="../tags/tag2961.xml"/><Relationship Id="rId42" Type="http://schemas.openxmlformats.org/officeDocument/2006/relationships/tags" Target="../tags/tag2969.xml"/><Relationship Id="rId47" Type="http://schemas.openxmlformats.org/officeDocument/2006/relationships/tags" Target="../tags/tag2974.xml"/><Relationship Id="rId50" Type="http://schemas.openxmlformats.org/officeDocument/2006/relationships/tags" Target="../tags/tag2977.xml"/><Relationship Id="rId55" Type="http://schemas.openxmlformats.org/officeDocument/2006/relationships/tags" Target="../tags/tag2982.xml"/><Relationship Id="rId63" Type="http://schemas.openxmlformats.org/officeDocument/2006/relationships/tags" Target="../tags/tag2990.xml"/><Relationship Id="rId7" Type="http://schemas.openxmlformats.org/officeDocument/2006/relationships/tags" Target="../tags/tag2934.xml"/><Relationship Id="rId2" Type="http://schemas.openxmlformats.org/officeDocument/2006/relationships/tags" Target="../tags/tag2929.xml"/><Relationship Id="rId16" Type="http://schemas.openxmlformats.org/officeDocument/2006/relationships/tags" Target="../tags/tag2943.xml"/><Relationship Id="rId29" Type="http://schemas.openxmlformats.org/officeDocument/2006/relationships/tags" Target="../tags/tag2956.xml"/><Relationship Id="rId11" Type="http://schemas.openxmlformats.org/officeDocument/2006/relationships/tags" Target="../tags/tag2938.xml"/><Relationship Id="rId24" Type="http://schemas.openxmlformats.org/officeDocument/2006/relationships/tags" Target="../tags/tag2951.xml"/><Relationship Id="rId32" Type="http://schemas.openxmlformats.org/officeDocument/2006/relationships/tags" Target="../tags/tag2959.xml"/><Relationship Id="rId37" Type="http://schemas.openxmlformats.org/officeDocument/2006/relationships/tags" Target="../tags/tag2964.xml"/><Relationship Id="rId40" Type="http://schemas.openxmlformats.org/officeDocument/2006/relationships/tags" Target="../tags/tag2967.xml"/><Relationship Id="rId45" Type="http://schemas.openxmlformats.org/officeDocument/2006/relationships/tags" Target="../tags/tag2972.xml"/><Relationship Id="rId53" Type="http://schemas.openxmlformats.org/officeDocument/2006/relationships/tags" Target="../tags/tag2980.xml"/><Relationship Id="rId58" Type="http://schemas.openxmlformats.org/officeDocument/2006/relationships/tags" Target="../tags/tag2985.xml"/><Relationship Id="rId66" Type="http://schemas.openxmlformats.org/officeDocument/2006/relationships/image" Target="../media/image104.png"/><Relationship Id="rId5" Type="http://schemas.openxmlformats.org/officeDocument/2006/relationships/tags" Target="../tags/tag2932.xml"/><Relationship Id="rId61" Type="http://schemas.openxmlformats.org/officeDocument/2006/relationships/tags" Target="../tags/tag2988.xml"/><Relationship Id="rId19" Type="http://schemas.openxmlformats.org/officeDocument/2006/relationships/tags" Target="../tags/tag2946.xml"/><Relationship Id="rId14" Type="http://schemas.openxmlformats.org/officeDocument/2006/relationships/tags" Target="../tags/tag2941.xml"/><Relationship Id="rId22" Type="http://schemas.openxmlformats.org/officeDocument/2006/relationships/tags" Target="../tags/tag2949.xml"/><Relationship Id="rId27" Type="http://schemas.openxmlformats.org/officeDocument/2006/relationships/tags" Target="../tags/tag2954.xml"/><Relationship Id="rId30" Type="http://schemas.openxmlformats.org/officeDocument/2006/relationships/tags" Target="../tags/tag2957.xml"/><Relationship Id="rId35" Type="http://schemas.openxmlformats.org/officeDocument/2006/relationships/tags" Target="../tags/tag2962.xml"/><Relationship Id="rId43" Type="http://schemas.openxmlformats.org/officeDocument/2006/relationships/tags" Target="../tags/tag2970.xml"/><Relationship Id="rId48" Type="http://schemas.openxmlformats.org/officeDocument/2006/relationships/tags" Target="../tags/tag2975.xml"/><Relationship Id="rId56" Type="http://schemas.openxmlformats.org/officeDocument/2006/relationships/tags" Target="../tags/tag2983.xml"/><Relationship Id="rId64" Type="http://schemas.openxmlformats.org/officeDocument/2006/relationships/tags" Target="../tags/tag2991.xml"/><Relationship Id="rId8" Type="http://schemas.openxmlformats.org/officeDocument/2006/relationships/tags" Target="../tags/tag2935.xml"/><Relationship Id="rId51" Type="http://schemas.openxmlformats.org/officeDocument/2006/relationships/tags" Target="../tags/tag2978.xml"/><Relationship Id="rId3" Type="http://schemas.openxmlformats.org/officeDocument/2006/relationships/tags" Target="../tags/tag2930.xml"/><Relationship Id="rId12" Type="http://schemas.openxmlformats.org/officeDocument/2006/relationships/tags" Target="../tags/tag2939.xml"/><Relationship Id="rId17" Type="http://schemas.openxmlformats.org/officeDocument/2006/relationships/tags" Target="../tags/tag2944.xml"/><Relationship Id="rId25" Type="http://schemas.openxmlformats.org/officeDocument/2006/relationships/tags" Target="../tags/tag2952.xml"/><Relationship Id="rId33" Type="http://schemas.openxmlformats.org/officeDocument/2006/relationships/tags" Target="../tags/tag2960.xml"/><Relationship Id="rId38" Type="http://schemas.openxmlformats.org/officeDocument/2006/relationships/tags" Target="../tags/tag2965.xml"/><Relationship Id="rId46" Type="http://schemas.openxmlformats.org/officeDocument/2006/relationships/tags" Target="../tags/tag2973.xml"/><Relationship Id="rId59" Type="http://schemas.openxmlformats.org/officeDocument/2006/relationships/tags" Target="../tags/tag2986.xml"/><Relationship Id="rId67" Type="http://schemas.openxmlformats.org/officeDocument/2006/relationships/image" Target="../media/image105.png"/><Relationship Id="rId20" Type="http://schemas.openxmlformats.org/officeDocument/2006/relationships/tags" Target="../tags/tag2947.xml"/><Relationship Id="rId41" Type="http://schemas.openxmlformats.org/officeDocument/2006/relationships/tags" Target="../tags/tag2968.xml"/><Relationship Id="rId54" Type="http://schemas.openxmlformats.org/officeDocument/2006/relationships/tags" Target="../tags/tag2981.xml"/><Relationship Id="rId62" Type="http://schemas.openxmlformats.org/officeDocument/2006/relationships/tags" Target="../tags/tag2989.xml"/><Relationship Id="rId1" Type="http://schemas.openxmlformats.org/officeDocument/2006/relationships/tags" Target="../tags/tag2928.xml"/><Relationship Id="rId6" Type="http://schemas.openxmlformats.org/officeDocument/2006/relationships/tags" Target="../tags/tag2933.xml"/><Relationship Id="rId15" Type="http://schemas.openxmlformats.org/officeDocument/2006/relationships/tags" Target="../tags/tag2942.xml"/><Relationship Id="rId23" Type="http://schemas.openxmlformats.org/officeDocument/2006/relationships/tags" Target="../tags/tag2950.xml"/><Relationship Id="rId28" Type="http://schemas.openxmlformats.org/officeDocument/2006/relationships/tags" Target="../tags/tag2955.xml"/><Relationship Id="rId36" Type="http://schemas.openxmlformats.org/officeDocument/2006/relationships/tags" Target="../tags/tag2963.xml"/><Relationship Id="rId49" Type="http://schemas.openxmlformats.org/officeDocument/2006/relationships/tags" Target="../tags/tag2976.xml"/><Relationship Id="rId57" Type="http://schemas.openxmlformats.org/officeDocument/2006/relationships/tags" Target="../tags/tag2984.xml"/><Relationship Id="rId10" Type="http://schemas.openxmlformats.org/officeDocument/2006/relationships/tags" Target="../tags/tag2937.xml"/><Relationship Id="rId31" Type="http://schemas.openxmlformats.org/officeDocument/2006/relationships/tags" Target="../tags/tag2958.xml"/><Relationship Id="rId44" Type="http://schemas.openxmlformats.org/officeDocument/2006/relationships/tags" Target="../tags/tag2971.xml"/><Relationship Id="rId52" Type="http://schemas.openxmlformats.org/officeDocument/2006/relationships/tags" Target="../tags/tag2979.xml"/><Relationship Id="rId60" Type="http://schemas.openxmlformats.org/officeDocument/2006/relationships/tags" Target="../tags/tag2987.xml"/><Relationship Id="rId65" Type="http://schemas.openxmlformats.org/officeDocument/2006/relationships/slideLayout" Target="../slideLayouts/slideLayout2.xml"/><Relationship Id="rId4" Type="http://schemas.openxmlformats.org/officeDocument/2006/relationships/tags" Target="../tags/tag2931.xml"/><Relationship Id="rId9" Type="http://schemas.openxmlformats.org/officeDocument/2006/relationships/tags" Target="../tags/tag2936.xml"/><Relationship Id="rId13" Type="http://schemas.openxmlformats.org/officeDocument/2006/relationships/tags" Target="../tags/tag2940.xml"/><Relationship Id="rId18" Type="http://schemas.openxmlformats.org/officeDocument/2006/relationships/tags" Target="../tags/tag2945.xml"/><Relationship Id="rId39" Type="http://schemas.openxmlformats.org/officeDocument/2006/relationships/tags" Target="../tags/tag2966.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maru.bonyari.jp/texclip/texclip.php?s=\%5b%0d%0a\omega_n=\sqrt%7b\frac%7bk%7d%7bm%7d%7d%0d%0a\%5d" TargetMode="Externa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hyperlink" Target="http://maru.bonyari.jp/texclip/texclip.php?s=\begin%7balign*%7d%0d%0a\lambda=\omega_n(-\zeta\pm\sqrt%7b\zeta%5e2-1%7d)=%0d%0a-\omega_n\zeta\pm%20\omega_n\left(1-\frac%7b\zeta%5e2%7d%7b2%7d\right)j+O(\zeta%5e3)%0d%0a\end%7balign*%7d" TargetMode="External"/></Relationships>
</file>

<file path=ppt/slides/_rels/slide70.xml.rels><?xml version="1.0" encoding="UTF-8" standalone="yes"?>
<Relationships xmlns="http://schemas.openxmlformats.org/package/2006/relationships"><Relationship Id="rId26" Type="http://schemas.openxmlformats.org/officeDocument/2006/relationships/tags" Target="../tags/tag3017.xml"/><Relationship Id="rId21" Type="http://schemas.openxmlformats.org/officeDocument/2006/relationships/tags" Target="../tags/tag3012.xml"/><Relationship Id="rId42" Type="http://schemas.openxmlformats.org/officeDocument/2006/relationships/tags" Target="../tags/tag3033.xml"/><Relationship Id="rId47" Type="http://schemas.openxmlformats.org/officeDocument/2006/relationships/tags" Target="../tags/tag3038.xml"/><Relationship Id="rId63" Type="http://schemas.openxmlformats.org/officeDocument/2006/relationships/tags" Target="../tags/tag3054.xml"/><Relationship Id="rId68" Type="http://schemas.openxmlformats.org/officeDocument/2006/relationships/tags" Target="../tags/tag3059.xml"/><Relationship Id="rId84" Type="http://schemas.openxmlformats.org/officeDocument/2006/relationships/tags" Target="../tags/tag3075.xml"/><Relationship Id="rId89" Type="http://schemas.openxmlformats.org/officeDocument/2006/relationships/tags" Target="../tags/tag3080.xml"/><Relationship Id="rId16" Type="http://schemas.openxmlformats.org/officeDocument/2006/relationships/tags" Target="../tags/tag3007.xml"/><Relationship Id="rId107" Type="http://schemas.openxmlformats.org/officeDocument/2006/relationships/tags" Target="../tags/tag3098.xml"/><Relationship Id="rId11" Type="http://schemas.openxmlformats.org/officeDocument/2006/relationships/tags" Target="../tags/tag3002.xml"/><Relationship Id="rId32" Type="http://schemas.openxmlformats.org/officeDocument/2006/relationships/tags" Target="../tags/tag3023.xml"/><Relationship Id="rId37" Type="http://schemas.openxmlformats.org/officeDocument/2006/relationships/tags" Target="../tags/tag3028.xml"/><Relationship Id="rId53" Type="http://schemas.openxmlformats.org/officeDocument/2006/relationships/tags" Target="../tags/tag3044.xml"/><Relationship Id="rId58" Type="http://schemas.openxmlformats.org/officeDocument/2006/relationships/tags" Target="../tags/tag3049.xml"/><Relationship Id="rId74" Type="http://schemas.openxmlformats.org/officeDocument/2006/relationships/tags" Target="../tags/tag3065.xml"/><Relationship Id="rId79" Type="http://schemas.openxmlformats.org/officeDocument/2006/relationships/tags" Target="../tags/tag3070.xml"/><Relationship Id="rId102" Type="http://schemas.openxmlformats.org/officeDocument/2006/relationships/tags" Target="../tags/tag3093.xml"/><Relationship Id="rId5" Type="http://schemas.openxmlformats.org/officeDocument/2006/relationships/tags" Target="../tags/tag2996.xml"/><Relationship Id="rId90" Type="http://schemas.openxmlformats.org/officeDocument/2006/relationships/tags" Target="../tags/tag3081.xml"/><Relationship Id="rId95" Type="http://schemas.openxmlformats.org/officeDocument/2006/relationships/tags" Target="../tags/tag3086.xml"/><Relationship Id="rId22" Type="http://schemas.openxmlformats.org/officeDocument/2006/relationships/tags" Target="../tags/tag3013.xml"/><Relationship Id="rId27" Type="http://schemas.openxmlformats.org/officeDocument/2006/relationships/tags" Target="../tags/tag3018.xml"/><Relationship Id="rId43" Type="http://schemas.openxmlformats.org/officeDocument/2006/relationships/tags" Target="../tags/tag3034.xml"/><Relationship Id="rId48" Type="http://schemas.openxmlformats.org/officeDocument/2006/relationships/tags" Target="../tags/tag3039.xml"/><Relationship Id="rId64" Type="http://schemas.openxmlformats.org/officeDocument/2006/relationships/tags" Target="../tags/tag3055.xml"/><Relationship Id="rId69" Type="http://schemas.openxmlformats.org/officeDocument/2006/relationships/tags" Target="../tags/tag3060.xml"/><Relationship Id="rId80" Type="http://schemas.openxmlformats.org/officeDocument/2006/relationships/tags" Target="../tags/tag3071.xml"/><Relationship Id="rId85" Type="http://schemas.openxmlformats.org/officeDocument/2006/relationships/tags" Target="../tags/tag3076.xml"/><Relationship Id="rId12" Type="http://schemas.openxmlformats.org/officeDocument/2006/relationships/tags" Target="../tags/tag3003.xml"/><Relationship Id="rId17" Type="http://schemas.openxmlformats.org/officeDocument/2006/relationships/tags" Target="../tags/tag3008.xml"/><Relationship Id="rId33" Type="http://schemas.openxmlformats.org/officeDocument/2006/relationships/tags" Target="../tags/tag3024.xml"/><Relationship Id="rId38" Type="http://schemas.openxmlformats.org/officeDocument/2006/relationships/tags" Target="../tags/tag3029.xml"/><Relationship Id="rId59" Type="http://schemas.openxmlformats.org/officeDocument/2006/relationships/tags" Target="../tags/tag3050.xml"/><Relationship Id="rId103" Type="http://schemas.openxmlformats.org/officeDocument/2006/relationships/tags" Target="../tags/tag3094.xml"/><Relationship Id="rId108" Type="http://schemas.openxmlformats.org/officeDocument/2006/relationships/tags" Target="../tags/tag3099.xml"/><Relationship Id="rId54" Type="http://schemas.openxmlformats.org/officeDocument/2006/relationships/tags" Target="../tags/tag3045.xml"/><Relationship Id="rId70" Type="http://schemas.openxmlformats.org/officeDocument/2006/relationships/tags" Target="../tags/tag3061.xml"/><Relationship Id="rId75" Type="http://schemas.openxmlformats.org/officeDocument/2006/relationships/tags" Target="../tags/tag3066.xml"/><Relationship Id="rId91" Type="http://schemas.openxmlformats.org/officeDocument/2006/relationships/tags" Target="../tags/tag3082.xml"/><Relationship Id="rId96" Type="http://schemas.openxmlformats.org/officeDocument/2006/relationships/tags" Target="../tags/tag3087.xml"/><Relationship Id="rId1" Type="http://schemas.openxmlformats.org/officeDocument/2006/relationships/tags" Target="../tags/tag2992.xml"/><Relationship Id="rId6" Type="http://schemas.openxmlformats.org/officeDocument/2006/relationships/tags" Target="../tags/tag2997.xml"/><Relationship Id="rId15" Type="http://schemas.openxmlformats.org/officeDocument/2006/relationships/tags" Target="../tags/tag3006.xml"/><Relationship Id="rId23" Type="http://schemas.openxmlformats.org/officeDocument/2006/relationships/tags" Target="../tags/tag3014.xml"/><Relationship Id="rId28" Type="http://schemas.openxmlformats.org/officeDocument/2006/relationships/tags" Target="../tags/tag3019.xml"/><Relationship Id="rId36" Type="http://schemas.openxmlformats.org/officeDocument/2006/relationships/tags" Target="../tags/tag3027.xml"/><Relationship Id="rId49" Type="http://schemas.openxmlformats.org/officeDocument/2006/relationships/tags" Target="../tags/tag3040.xml"/><Relationship Id="rId57" Type="http://schemas.openxmlformats.org/officeDocument/2006/relationships/tags" Target="../tags/tag3048.xml"/><Relationship Id="rId106" Type="http://schemas.openxmlformats.org/officeDocument/2006/relationships/tags" Target="../tags/tag3097.xml"/><Relationship Id="rId10" Type="http://schemas.openxmlformats.org/officeDocument/2006/relationships/tags" Target="../tags/tag3001.xml"/><Relationship Id="rId31" Type="http://schemas.openxmlformats.org/officeDocument/2006/relationships/tags" Target="../tags/tag3022.xml"/><Relationship Id="rId44" Type="http://schemas.openxmlformats.org/officeDocument/2006/relationships/tags" Target="../tags/tag3035.xml"/><Relationship Id="rId52" Type="http://schemas.openxmlformats.org/officeDocument/2006/relationships/tags" Target="../tags/tag3043.xml"/><Relationship Id="rId60" Type="http://schemas.openxmlformats.org/officeDocument/2006/relationships/tags" Target="../tags/tag3051.xml"/><Relationship Id="rId65" Type="http://schemas.openxmlformats.org/officeDocument/2006/relationships/tags" Target="../tags/tag3056.xml"/><Relationship Id="rId73" Type="http://schemas.openxmlformats.org/officeDocument/2006/relationships/tags" Target="../tags/tag3064.xml"/><Relationship Id="rId78" Type="http://schemas.openxmlformats.org/officeDocument/2006/relationships/tags" Target="../tags/tag3069.xml"/><Relationship Id="rId81" Type="http://schemas.openxmlformats.org/officeDocument/2006/relationships/tags" Target="../tags/tag3072.xml"/><Relationship Id="rId86" Type="http://schemas.openxmlformats.org/officeDocument/2006/relationships/tags" Target="../tags/tag3077.xml"/><Relationship Id="rId94" Type="http://schemas.openxmlformats.org/officeDocument/2006/relationships/tags" Target="../tags/tag3085.xml"/><Relationship Id="rId99" Type="http://schemas.openxmlformats.org/officeDocument/2006/relationships/tags" Target="../tags/tag3090.xml"/><Relationship Id="rId101" Type="http://schemas.openxmlformats.org/officeDocument/2006/relationships/tags" Target="../tags/tag3092.xml"/><Relationship Id="rId4" Type="http://schemas.openxmlformats.org/officeDocument/2006/relationships/tags" Target="../tags/tag2995.xml"/><Relationship Id="rId9" Type="http://schemas.openxmlformats.org/officeDocument/2006/relationships/tags" Target="../tags/tag3000.xml"/><Relationship Id="rId13" Type="http://schemas.openxmlformats.org/officeDocument/2006/relationships/tags" Target="../tags/tag3004.xml"/><Relationship Id="rId18" Type="http://schemas.openxmlformats.org/officeDocument/2006/relationships/tags" Target="../tags/tag3009.xml"/><Relationship Id="rId39" Type="http://schemas.openxmlformats.org/officeDocument/2006/relationships/tags" Target="../tags/tag3030.xml"/><Relationship Id="rId109" Type="http://schemas.openxmlformats.org/officeDocument/2006/relationships/tags" Target="../tags/tag3100.xml"/><Relationship Id="rId34" Type="http://schemas.openxmlformats.org/officeDocument/2006/relationships/tags" Target="../tags/tag3025.xml"/><Relationship Id="rId50" Type="http://schemas.openxmlformats.org/officeDocument/2006/relationships/tags" Target="../tags/tag3041.xml"/><Relationship Id="rId55" Type="http://schemas.openxmlformats.org/officeDocument/2006/relationships/tags" Target="../tags/tag3046.xml"/><Relationship Id="rId76" Type="http://schemas.openxmlformats.org/officeDocument/2006/relationships/tags" Target="../tags/tag3067.xml"/><Relationship Id="rId97" Type="http://schemas.openxmlformats.org/officeDocument/2006/relationships/tags" Target="../tags/tag3088.xml"/><Relationship Id="rId104" Type="http://schemas.openxmlformats.org/officeDocument/2006/relationships/tags" Target="../tags/tag3095.xml"/><Relationship Id="rId7" Type="http://schemas.openxmlformats.org/officeDocument/2006/relationships/tags" Target="../tags/tag2998.xml"/><Relationship Id="rId71" Type="http://schemas.openxmlformats.org/officeDocument/2006/relationships/tags" Target="../tags/tag3062.xml"/><Relationship Id="rId92" Type="http://schemas.openxmlformats.org/officeDocument/2006/relationships/tags" Target="../tags/tag3083.xml"/><Relationship Id="rId2" Type="http://schemas.openxmlformats.org/officeDocument/2006/relationships/tags" Target="../tags/tag2993.xml"/><Relationship Id="rId29" Type="http://schemas.openxmlformats.org/officeDocument/2006/relationships/tags" Target="../tags/tag3020.xml"/><Relationship Id="rId24" Type="http://schemas.openxmlformats.org/officeDocument/2006/relationships/tags" Target="../tags/tag3015.xml"/><Relationship Id="rId40" Type="http://schemas.openxmlformats.org/officeDocument/2006/relationships/tags" Target="../tags/tag3031.xml"/><Relationship Id="rId45" Type="http://schemas.openxmlformats.org/officeDocument/2006/relationships/tags" Target="../tags/tag3036.xml"/><Relationship Id="rId66" Type="http://schemas.openxmlformats.org/officeDocument/2006/relationships/tags" Target="../tags/tag3057.xml"/><Relationship Id="rId87" Type="http://schemas.openxmlformats.org/officeDocument/2006/relationships/tags" Target="../tags/tag3078.xml"/><Relationship Id="rId110" Type="http://schemas.openxmlformats.org/officeDocument/2006/relationships/slideLayout" Target="../slideLayouts/slideLayout2.xml"/><Relationship Id="rId61" Type="http://schemas.openxmlformats.org/officeDocument/2006/relationships/tags" Target="../tags/tag3052.xml"/><Relationship Id="rId82" Type="http://schemas.openxmlformats.org/officeDocument/2006/relationships/tags" Target="../tags/tag3073.xml"/><Relationship Id="rId19" Type="http://schemas.openxmlformats.org/officeDocument/2006/relationships/tags" Target="../tags/tag3010.xml"/><Relationship Id="rId14" Type="http://schemas.openxmlformats.org/officeDocument/2006/relationships/tags" Target="../tags/tag3005.xml"/><Relationship Id="rId30" Type="http://schemas.openxmlformats.org/officeDocument/2006/relationships/tags" Target="../tags/tag3021.xml"/><Relationship Id="rId35" Type="http://schemas.openxmlformats.org/officeDocument/2006/relationships/tags" Target="../tags/tag3026.xml"/><Relationship Id="rId56" Type="http://schemas.openxmlformats.org/officeDocument/2006/relationships/tags" Target="../tags/tag3047.xml"/><Relationship Id="rId77" Type="http://schemas.openxmlformats.org/officeDocument/2006/relationships/tags" Target="../tags/tag3068.xml"/><Relationship Id="rId100" Type="http://schemas.openxmlformats.org/officeDocument/2006/relationships/tags" Target="../tags/tag3091.xml"/><Relationship Id="rId105" Type="http://schemas.openxmlformats.org/officeDocument/2006/relationships/tags" Target="../tags/tag3096.xml"/><Relationship Id="rId8" Type="http://schemas.openxmlformats.org/officeDocument/2006/relationships/tags" Target="../tags/tag2999.xml"/><Relationship Id="rId51" Type="http://schemas.openxmlformats.org/officeDocument/2006/relationships/tags" Target="../tags/tag3042.xml"/><Relationship Id="rId72" Type="http://schemas.openxmlformats.org/officeDocument/2006/relationships/tags" Target="../tags/tag3063.xml"/><Relationship Id="rId93" Type="http://schemas.openxmlformats.org/officeDocument/2006/relationships/tags" Target="../tags/tag3084.xml"/><Relationship Id="rId98" Type="http://schemas.openxmlformats.org/officeDocument/2006/relationships/tags" Target="../tags/tag3089.xml"/><Relationship Id="rId3" Type="http://schemas.openxmlformats.org/officeDocument/2006/relationships/tags" Target="../tags/tag2994.xml"/><Relationship Id="rId25" Type="http://schemas.openxmlformats.org/officeDocument/2006/relationships/tags" Target="../tags/tag3016.xml"/><Relationship Id="rId46" Type="http://schemas.openxmlformats.org/officeDocument/2006/relationships/tags" Target="../tags/tag3037.xml"/><Relationship Id="rId67" Type="http://schemas.openxmlformats.org/officeDocument/2006/relationships/tags" Target="../tags/tag3058.xml"/><Relationship Id="rId20" Type="http://schemas.openxmlformats.org/officeDocument/2006/relationships/tags" Target="../tags/tag3011.xml"/><Relationship Id="rId41" Type="http://schemas.openxmlformats.org/officeDocument/2006/relationships/tags" Target="../tags/tag3032.xml"/><Relationship Id="rId62" Type="http://schemas.openxmlformats.org/officeDocument/2006/relationships/tags" Target="../tags/tag3053.xml"/><Relationship Id="rId83" Type="http://schemas.openxmlformats.org/officeDocument/2006/relationships/tags" Target="../tags/tag3074.xml"/><Relationship Id="rId88" Type="http://schemas.openxmlformats.org/officeDocument/2006/relationships/tags" Target="../tags/tag3079.xml"/><Relationship Id="rId111" Type="http://schemas.openxmlformats.org/officeDocument/2006/relationships/image" Target="../media/image106.png"/></Relationships>
</file>

<file path=ppt/slides/_rels/slide71.xml.rels><?xml version="1.0" encoding="UTF-8" standalone="yes"?>
<Relationships xmlns="http://schemas.openxmlformats.org/package/2006/relationships"><Relationship Id="rId26" Type="http://schemas.openxmlformats.org/officeDocument/2006/relationships/tags" Target="../tags/tag3126.xml"/><Relationship Id="rId21" Type="http://schemas.openxmlformats.org/officeDocument/2006/relationships/tags" Target="../tags/tag3121.xml"/><Relationship Id="rId42" Type="http://schemas.openxmlformats.org/officeDocument/2006/relationships/tags" Target="../tags/tag3142.xml"/><Relationship Id="rId47" Type="http://schemas.openxmlformats.org/officeDocument/2006/relationships/tags" Target="../tags/tag3147.xml"/><Relationship Id="rId63" Type="http://schemas.openxmlformats.org/officeDocument/2006/relationships/tags" Target="../tags/tag3163.xml"/><Relationship Id="rId68" Type="http://schemas.openxmlformats.org/officeDocument/2006/relationships/tags" Target="../tags/tag3168.xml"/><Relationship Id="rId84" Type="http://schemas.openxmlformats.org/officeDocument/2006/relationships/tags" Target="../tags/tag3184.xml"/><Relationship Id="rId89" Type="http://schemas.openxmlformats.org/officeDocument/2006/relationships/tags" Target="../tags/tag3189.xml"/><Relationship Id="rId16" Type="http://schemas.openxmlformats.org/officeDocument/2006/relationships/tags" Target="../tags/tag3116.xml"/><Relationship Id="rId11" Type="http://schemas.openxmlformats.org/officeDocument/2006/relationships/tags" Target="../tags/tag3111.xml"/><Relationship Id="rId32" Type="http://schemas.openxmlformats.org/officeDocument/2006/relationships/tags" Target="../tags/tag3132.xml"/><Relationship Id="rId37" Type="http://schemas.openxmlformats.org/officeDocument/2006/relationships/tags" Target="../tags/tag3137.xml"/><Relationship Id="rId53" Type="http://schemas.openxmlformats.org/officeDocument/2006/relationships/tags" Target="../tags/tag3153.xml"/><Relationship Id="rId58" Type="http://schemas.openxmlformats.org/officeDocument/2006/relationships/tags" Target="../tags/tag3158.xml"/><Relationship Id="rId74" Type="http://schemas.openxmlformats.org/officeDocument/2006/relationships/tags" Target="../tags/tag3174.xml"/><Relationship Id="rId79" Type="http://schemas.openxmlformats.org/officeDocument/2006/relationships/tags" Target="../tags/tag3179.xml"/><Relationship Id="rId5" Type="http://schemas.openxmlformats.org/officeDocument/2006/relationships/tags" Target="../tags/tag3105.xml"/><Relationship Id="rId90" Type="http://schemas.openxmlformats.org/officeDocument/2006/relationships/tags" Target="../tags/tag3190.xml"/><Relationship Id="rId95" Type="http://schemas.openxmlformats.org/officeDocument/2006/relationships/tags" Target="../tags/tag3195.xml"/><Relationship Id="rId22" Type="http://schemas.openxmlformats.org/officeDocument/2006/relationships/tags" Target="../tags/tag3122.xml"/><Relationship Id="rId27" Type="http://schemas.openxmlformats.org/officeDocument/2006/relationships/tags" Target="../tags/tag3127.xml"/><Relationship Id="rId43" Type="http://schemas.openxmlformats.org/officeDocument/2006/relationships/tags" Target="../tags/tag3143.xml"/><Relationship Id="rId48" Type="http://schemas.openxmlformats.org/officeDocument/2006/relationships/tags" Target="../tags/tag3148.xml"/><Relationship Id="rId64" Type="http://schemas.openxmlformats.org/officeDocument/2006/relationships/tags" Target="../tags/tag3164.xml"/><Relationship Id="rId69" Type="http://schemas.openxmlformats.org/officeDocument/2006/relationships/tags" Target="../tags/tag3169.xml"/><Relationship Id="rId80" Type="http://schemas.openxmlformats.org/officeDocument/2006/relationships/tags" Target="../tags/tag3180.xml"/><Relationship Id="rId85" Type="http://schemas.openxmlformats.org/officeDocument/2006/relationships/tags" Target="../tags/tag3185.xml"/><Relationship Id="rId12" Type="http://schemas.openxmlformats.org/officeDocument/2006/relationships/tags" Target="../tags/tag3112.xml"/><Relationship Id="rId17" Type="http://schemas.openxmlformats.org/officeDocument/2006/relationships/tags" Target="../tags/tag3117.xml"/><Relationship Id="rId25" Type="http://schemas.openxmlformats.org/officeDocument/2006/relationships/tags" Target="../tags/tag3125.xml"/><Relationship Id="rId33" Type="http://schemas.openxmlformats.org/officeDocument/2006/relationships/tags" Target="../tags/tag3133.xml"/><Relationship Id="rId38" Type="http://schemas.openxmlformats.org/officeDocument/2006/relationships/tags" Target="../tags/tag3138.xml"/><Relationship Id="rId46" Type="http://schemas.openxmlformats.org/officeDocument/2006/relationships/tags" Target="../tags/tag3146.xml"/><Relationship Id="rId59" Type="http://schemas.openxmlformats.org/officeDocument/2006/relationships/tags" Target="../tags/tag3159.xml"/><Relationship Id="rId67" Type="http://schemas.openxmlformats.org/officeDocument/2006/relationships/tags" Target="../tags/tag3167.xml"/><Relationship Id="rId20" Type="http://schemas.openxmlformats.org/officeDocument/2006/relationships/tags" Target="../tags/tag3120.xml"/><Relationship Id="rId41" Type="http://schemas.openxmlformats.org/officeDocument/2006/relationships/tags" Target="../tags/tag3141.xml"/><Relationship Id="rId54" Type="http://schemas.openxmlformats.org/officeDocument/2006/relationships/tags" Target="../tags/tag3154.xml"/><Relationship Id="rId62" Type="http://schemas.openxmlformats.org/officeDocument/2006/relationships/tags" Target="../tags/tag3162.xml"/><Relationship Id="rId70" Type="http://schemas.openxmlformats.org/officeDocument/2006/relationships/tags" Target="../tags/tag3170.xml"/><Relationship Id="rId75" Type="http://schemas.openxmlformats.org/officeDocument/2006/relationships/tags" Target="../tags/tag3175.xml"/><Relationship Id="rId83" Type="http://schemas.openxmlformats.org/officeDocument/2006/relationships/tags" Target="../tags/tag3183.xml"/><Relationship Id="rId88" Type="http://schemas.openxmlformats.org/officeDocument/2006/relationships/tags" Target="../tags/tag3188.xml"/><Relationship Id="rId91" Type="http://schemas.openxmlformats.org/officeDocument/2006/relationships/tags" Target="../tags/tag3191.xml"/><Relationship Id="rId96" Type="http://schemas.openxmlformats.org/officeDocument/2006/relationships/tags" Target="../tags/tag3196.xml"/><Relationship Id="rId1" Type="http://schemas.openxmlformats.org/officeDocument/2006/relationships/tags" Target="../tags/tag3101.xml"/><Relationship Id="rId6" Type="http://schemas.openxmlformats.org/officeDocument/2006/relationships/tags" Target="../tags/tag3106.xml"/><Relationship Id="rId15" Type="http://schemas.openxmlformats.org/officeDocument/2006/relationships/tags" Target="../tags/tag3115.xml"/><Relationship Id="rId23" Type="http://schemas.openxmlformats.org/officeDocument/2006/relationships/tags" Target="../tags/tag3123.xml"/><Relationship Id="rId28" Type="http://schemas.openxmlformats.org/officeDocument/2006/relationships/tags" Target="../tags/tag3128.xml"/><Relationship Id="rId36" Type="http://schemas.openxmlformats.org/officeDocument/2006/relationships/tags" Target="../tags/tag3136.xml"/><Relationship Id="rId49" Type="http://schemas.openxmlformats.org/officeDocument/2006/relationships/tags" Target="../tags/tag3149.xml"/><Relationship Id="rId57" Type="http://schemas.openxmlformats.org/officeDocument/2006/relationships/tags" Target="../tags/tag3157.xml"/><Relationship Id="rId10" Type="http://schemas.openxmlformats.org/officeDocument/2006/relationships/tags" Target="../tags/tag3110.xml"/><Relationship Id="rId31" Type="http://schemas.openxmlformats.org/officeDocument/2006/relationships/tags" Target="../tags/tag3131.xml"/><Relationship Id="rId44" Type="http://schemas.openxmlformats.org/officeDocument/2006/relationships/tags" Target="../tags/tag3144.xml"/><Relationship Id="rId52" Type="http://schemas.openxmlformats.org/officeDocument/2006/relationships/tags" Target="../tags/tag3152.xml"/><Relationship Id="rId60" Type="http://schemas.openxmlformats.org/officeDocument/2006/relationships/tags" Target="../tags/tag3160.xml"/><Relationship Id="rId65" Type="http://schemas.openxmlformats.org/officeDocument/2006/relationships/tags" Target="../tags/tag3165.xml"/><Relationship Id="rId73" Type="http://schemas.openxmlformats.org/officeDocument/2006/relationships/tags" Target="../tags/tag3173.xml"/><Relationship Id="rId78" Type="http://schemas.openxmlformats.org/officeDocument/2006/relationships/tags" Target="../tags/tag3178.xml"/><Relationship Id="rId81" Type="http://schemas.openxmlformats.org/officeDocument/2006/relationships/tags" Target="../tags/tag3181.xml"/><Relationship Id="rId86" Type="http://schemas.openxmlformats.org/officeDocument/2006/relationships/tags" Target="../tags/tag3186.xml"/><Relationship Id="rId94" Type="http://schemas.openxmlformats.org/officeDocument/2006/relationships/tags" Target="../tags/tag3194.xml"/><Relationship Id="rId99" Type="http://schemas.openxmlformats.org/officeDocument/2006/relationships/tags" Target="../tags/tag3199.xml"/><Relationship Id="rId101" Type="http://schemas.openxmlformats.org/officeDocument/2006/relationships/image" Target="../media/image107.png"/><Relationship Id="rId4" Type="http://schemas.openxmlformats.org/officeDocument/2006/relationships/tags" Target="../tags/tag3104.xml"/><Relationship Id="rId9" Type="http://schemas.openxmlformats.org/officeDocument/2006/relationships/tags" Target="../tags/tag3109.xml"/><Relationship Id="rId13" Type="http://schemas.openxmlformats.org/officeDocument/2006/relationships/tags" Target="../tags/tag3113.xml"/><Relationship Id="rId18" Type="http://schemas.openxmlformats.org/officeDocument/2006/relationships/tags" Target="../tags/tag3118.xml"/><Relationship Id="rId39" Type="http://schemas.openxmlformats.org/officeDocument/2006/relationships/tags" Target="../tags/tag3139.xml"/><Relationship Id="rId34" Type="http://schemas.openxmlformats.org/officeDocument/2006/relationships/tags" Target="../tags/tag3134.xml"/><Relationship Id="rId50" Type="http://schemas.openxmlformats.org/officeDocument/2006/relationships/tags" Target="../tags/tag3150.xml"/><Relationship Id="rId55" Type="http://schemas.openxmlformats.org/officeDocument/2006/relationships/tags" Target="../tags/tag3155.xml"/><Relationship Id="rId76" Type="http://schemas.openxmlformats.org/officeDocument/2006/relationships/tags" Target="../tags/tag3176.xml"/><Relationship Id="rId97" Type="http://schemas.openxmlformats.org/officeDocument/2006/relationships/tags" Target="../tags/tag3197.xml"/><Relationship Id="rId7" Type="http://schemas.openxmlformats.org/officeDocument/2006/relationships/tags" Target="../tags/tag3107.xml"/><Relationship Id="rId71" Type="http://schemas.openxmlformats.org/officeDocument/2006/relationships/tags" Target="../tags/tag3171.xml"/><Relationship Id="rId92" Type="http://schemas.openxmlformats.org/officeDocument/2006/relationships/tags" Target="../tags/tag3192.xml"/><Relationship Id="rId2" Type="http://schemas.openxmlformats.org/officeDocument/2006/relationships/tags" Target="../tags/tag3102.xml"/><Relationship Id="rId29" Type="http://schemas.openxmlformats.org/officeDocument/2006/relationships/tags" Target="../tags/tag3129.xml"/><Relationship Id="rId24" Type="http://schemas.openxmlformats.org/officeDocument/2006/relationships/tags" Target="../tags/tag3124.xml"/><Relationship Id="rId40" Type="http://schemas.openxmlformats.org/officeDocument/2006/relationships/tags" Target="../tags/tag3140.xml"/><Relationship Id="rId45" Type="http://schemas.openxmlformats.org/officeDocument/2006/relationships/tags" Target="../tags/tag3145.xml"/><Relationship Id="rId66" Type="http://schemas.openxmlformats.org/officeDocument/2006/relationships/tags" Target="../tags/tag3166.xml"/><Relationship Id="rId87" Type="http://schemas.openxmlformats.org/officeDocument/2006/relationships/tags" Target="../tags/tag3187.xml"/><Relationship Id="rId61" Type="http://schemas.openxmlformats.org/officeDocument/2006/relationships/tags" Target="../tags/tag3161.xml"/><Relationship Id="rId82" Type="http://schemas.openxmlformats.org/officeDocument/2006/relationships/tags" Target="../tags/tag3182.xml"/><Relationship Id="rId19" Type="http://schemas.openxmlformats.org/officeDocument/2006/relationships/tags" Target="../tags/tag3119.xml"/><Relationship Id="rId14" Type="http://schemas.openxmlformats.org/officeDocument/2006/relationships/tags" Target="../tags/tag3114.xml"/><Relationship Id="rId30" Type="http://schemas.openxmlformats.org/officeDocument/2006/relationships/tags" Target="../tags/tag3130.xml"/><Relationship Id="rId35" Type="http://schemas.openxmlformats.org/officeDocument/2006/relationships/tags" Target="../tags/tag3135.xml"/><Relationship Id="rId56" Type="http://schemas.openxmlformats.org/officeDocument/2006/relationships/tags" Target="../tags/tag3156.xml"/><Relationship Id="rId77" Type="http://schemas.openxmlformats.org/officeDocument/2006/relationships/tags" Target="../tags/tag3177.xml"/><Relationship Id="rId100" Type="http://schemas.openxmlformats.org/officeDocument/2006/relationships/slideLayout" Target="../slideLayouts/slideLayout2.xml"/><Relationship Id="rId8" Type="http://schemas.openxmlformats.org/officeDocument/2006/relationships/tags" Target="../tags/tag3108.xml"/><Relationship Id="rId51" Type="http://schemas.openxmlformats.org/officeDocument/2006/relationships/tags" Target="../tags/tag3151.xml"/><Relationship Id="rId72" Type="http://schemas.openxmlformats.org/officeDocument/2006/relationships/tags" Target="../tags/tag3172.xml"/><Relationship Id="rId93" Type="http://schemas.openxmlformats.org/officeDocument/2006/relationships/tags" Target="../tags/tag3193.xml"/><Relationship Id="rId98" Type="http://schemas.openxmlformats.org/officeDocument/2006/relationships/tags" Target="../tags/tag3198.xml"/><Relationship Id="rId3" Type="http://schemas.openxmlformats.org/officeDocument/2006/relationships/tags" Target="../tags/tag3103.xml"/></Relationships>
</file>

<file path=ppt/slides/_rels/slide72.xml.rels><?xml version="1.0" encoding="UTF-8" standalone="yes"?>
<Relationships xmlns="http://schemas.openxmlformats.org/package/2006/relationships"><Relationship Id="rId26" Type="http://schemas.openxmlformats.org/officeDocument/2006/relationships/tags" Target="../tags/tag3225.xml"/><Relationship Id="rId21" Type="http://schemas.openxmlformats.org/officeDocument/2006/relationships/tags" Target="../tags/tag3220.xml"/><Relationship Id="rId42" Type="http://schemas.openxmlformats.org/officeDocument/2006/relationships/tags" Target="../tags/tag3241.xml"/><Relationship Id="rId47" Type="http://schemas.openxmlformats.org/officeDocument/2006/relationships/tags" Target="../tags/tag3246.xml"/><Relationship Id="rId63" Type="http://schemas.openxmlformats.org/officeDocument/2006/relationships/tags" Target="../tags/tag3262.xml"/><Relationship Id="rId68" Type="http://schemas.openxmlformats.org/officeDocument/2006/relationships/tags" Target="../tags/tag3267.xml"/><Relationship Id="rId84" Type="http://schemas.openxmlformats.org/officeDocument/2006/relationships/tags" Target="../tags/tag3283.xml"/><Relationship Id="rId89" Type="http://schemas.openxmlformats.org/officeDocument/2006/relationships/tags" Target="../tags/tag3288.xml"/><Relationship Id="rId16" Type="http://schemas.openxmlformats.org/officeDocument/2006/relationships/tags" Target="../tags/tag3215.xml"/><Relationship Id="rId11" Type="http://schemas.openxmlformats.org/officeDocument/2006/relationships/tags" Target="../tags/tag3210.xml"/><Relationship Id="rId32" Type="http://schemas.openxmlformats.org/officeDocument/2006/relationships/tags" Target="../tags/tag3231.xml"/><Relationship Id="rId37" Type="http://schemas.openxmlformats.org/officeDocument/2006/relationships/tags" Target="../tags/tag3236.xml"/><Relationship Id="rId53" Type="http://schemas.openxmlformats.org/officeDocument/2006/relationships/tags" Target="../tags/tag3252.xml"/><Relationship Id="rId58" Type="http://schemas.openxmlformats.org/officeDocument/2006/relationships/tags" Target="../tags/tag3257.xml"/><Relationship Id="rId74" Type="http://schemas.openxmlformats.org/officeDocument/2006/relationships/tags" Target="../tags/tag3273.xml"/><Relationship Id="rId79" Type="http://schemas.openxmlformats.org/officeDocument/2006/relationships/tags" Target="../tags/tag3278.xml"/><Relationship Id="rId5" Type="http://schemas.openxmlformats.org/officeDocument/2006/relationships/tags" Target="../tags/tag3204.xml"/><Relationship Id="rId90" Type="http://schemas.openxmlformats.org/officeDocument/2006/relationships/tags" Target="../tags/tag3289.xml"/><Relationship Id="rId95" Type="http://schemas.openxmlformats.org/officeDocument/2006/relationships/tags" Target="../tags/tag3294.xml"/><Relationship Id="rId22" Type="http://schemas.openxmlformats.org/officeDocument/2006/relationships/tags" Target="../tags/tag3221.xml"/><Relationship Id="rId27" Type="http://schemas.openxmlformats.org/officeDocument/2006/relationships/tags" Target="../tags/tag3226.xml"/><Relationship Id="rId43" Type="http://schemas.openxmlformats.org/officeDocument/2006/relationships/tags" Target="../tags/tag3242.xml"/><Relationship Id="rId48" Type="http://schemas.openxmlformats.org/officeDocument/2006/relationships/tags" Target="../tags/tag3247.xml"/><Relationship Id="rId64" Type="http://schemas.openxmlformats.org/officeDocument/2006/relationships/tags" Target="../tags/tag3263.xml"/><Relationship Id="rId69" Type="http://schemas.openxmlformats.org/officeDocument/2006/relationships/tags" Target="../tags/tag3268.xml"/><Relationship Id="rId80" Type="http://schemas.openxmlformats.org/officeDocument/2006/relationships/tags" Target="../tags/tag3279.xml"/><Relationship Id="rId85" Type="http://schemas.openxmlformats.org/officeDocument/2006/relationships/tags" Target="../tags/tag3284.xml"/><Relationship Id="rId3" Type="http://schemas.openxmlformats.org/officeDocument/2006/relationships/tags" Target="../tags/tag3202.xml"/><Relationship Id="rId12" Type="http://schemas.openxmlformats.org/officeDocument/2006/relationships/tags" Target="../tags/tag3211.xml"/><Relationship Id="rId17" Type="http://schemas.openxmlformats.org/officeDocument/2006/relationships/tags" Target="../tags/tag3216.xml"/><Relationship Id="rId25" Type="http://schemas.openxmlformats.org/officeDocument/2006/relationships/tags" Target="../tags/tag3224.xml"/><Relationship Id="rId33" Type="http://schemas.openxmlformats.org/officeDocument/2006/relationships/tags" Target="../tags/tag3232.xml"/><Relationship Id="rId38" Type="http://schemas.openxmlformats.org/officeDocument/2006/relationships/tags" Target="../tags/tag3237.xml"/><Relationship Id="rId46" Type="http://schemas.openxmlformats.org/officeDocument/2006/relationships/tags" Target="../tags/tag3245.xml"/><Relationship Id="rId59" Type="http://schemas.openxmlformats.org/officeDocument/2006/relationships/tags" Target="../tags/tag3258.xml"/><Relationship Id="rId67" Type="http://schemas.openxmlformats.org/officeDocument/2006/relationships/tags" Target="../tags/tag3266.xml"/><Relationship Id="rId20" Type="http://schemas.openxmlformats.org/officeDocument/2006/relationships/tags" Target="../tags/tag3219.xml"/><Relationship Id="rId41" Type="http://schemas.openxmlformats.org/officeDocument/2006/relationships/tags" Target="../tags/tag3240.xml"/><Relationship Id="rId54" Type="http://schemas.openxmlformats.org/officeDocument/2006/relationships/tags" Target="../tags/tag3253.xml"/><Relationship Id="rId62" Type="http://schemas.openxmlformats.org/officeDocument/2006/relationships/tags" Target="../tags/tag3261.xml"/><Relationship Id="rId70" Type="http://schemas.openxmlformats.org/officeDocument/2006/relationships/tags" Target="../tags/tag3269.xml"/><Relationship Id="rId75" Type="http://schemas.openxmlformats.org/officeDocument/2006/relationships/tags" Target="../tags/tag3274.xml"/><Relationship Id="rId83" Type="http://schemas.openxmlformats.org/officeDocument/2006/relationships/tags" Target="../tags/tag3282.xml"/><Relationship Id="rId88" Type="http://schemas.openxmlformats.org/officeDocument/2006/relationships/tags" Target="../tags/tag3287.xml"/><Relationship Id="rId91" Type="http://schemas.openxmlformats.org/officeDocument/2006/relationships/tags" Target="../tags/tag3290.xml"/><Relationship Id="rId96" Type="http://schemas.openxmlformats.org/officeDocument/2006/relationships/tags" Target="../tags/tag3295.xml"/><Relationship Id="rId1" Type="http://schemas.openxmlformats.org/officeDocument/2006/relationships/tags" Target="../tags/tag3200.xml"/><Relationship Id="rId6" Type="http://schemas.openxmlformats.org/officeDocument/2006/relationships/tags" Target="../tags/tag3205.xml"/><Relationship Id="rId15" Type="http://schemas.openxmlformats.org/officeDocument/2006/relationships/tags" Target="../tags/tag3214.xml"/><Relationship Id="rId23" Type="http://schemas.openxmlformats.org/officeDocument/2006/relationships/tags" Target="../tags/tag3222.xml"/><Relationship Id="rId28" Type="http://schemas.openxmlformats.org/officeDocument/2006/relationships/tags" Target="../tags/tag3227.xml"/><Relationship Id="rId36" Type="http://schemas.openxmlformats.org/officeDocument/2006/relationships/tags" Target="../tags/tag3235.xml"/><Relationship Id="rId49" Type="http://schemas.openxmlformats.org/officeDocument/2006/relationships/tags" Target="../tags/tag3248.xml"/><Relationship Id="rId57" Type="http://schemas.openxmlformats.org/officeDocument/2006/relationships/tags" Target="../tags/tag3256.xml"/><Relationship Id="rId10" Type="http://schemas.openxmlformats.org/officeDocument/2006/relationships/tags" Target="../tags/tag3209.xml"/><Relationship Id="rId31" Type="http://schemas.openxmlformats.org/officeDocument/2006/relationships/tags" Target="../tags/tag3230.xml"/><Relationship Id="rId44" Type="http://schemas.openxmlformats.org/officeDocument/2006/relationships/tags" Target="../tags/tag3243.xml"/><Relationship Id="rId52" Type="http://schemas.openxmlformats.org/officeDocument/2006/relationships/tags" Target="../tags/tag3251.xml"/><Relationship Id="rId60" Type="http://schemas.openxmlformats.org/officeDocument/2006/relationships/tags" Target="../tags/tag3259.xml"/><Relationship Id="rId65" Type="http://schemas.openxmlformats.org/officeDocument/2006/relationships/tags" Target="../tags/tag3264.xml"/><Relationship Id="rId73" Type="http://schemas.openxmlformats.org/officeDocument/2006/relationships/tags" Target="../tags/tag3272.xml"/><Relationship Id="rId78" Type="http://schemas.openxmlformats.org/officeDocument/2006/relationships/tags" Target="../tags/tag3277.xml"/><Relationship Id="rId81" Type="http://schemas.openxmlformats.org/officeDocument/2006/relationships/tags" Target="../tags/tag3280.xml"/><Relationship Id="rId86" Type="http://schemas.openxmlformats.org/officeDocument/2006/relationships/tags" Target="../tags/tag3285.xml"/><Relationship Id="rId94" Type="http://schemas.openxmlformats.org/officeDocument/2006/relationships/tags" Target="../tags/tag3293.xml"/><Relationship Id="rId4" Type="http://schemas.openxmlformats.org/officeDocument/2006/relationships/tags" Target="../tags/tag3203.xml"/><Relationship Id="rId9" Type="http://schemas.openxmlformats.org/officeDocument/2006/relationships/tags" Target="../tags/tag3208.xml"/><Relationship Id="rId13" Type="http://schemas.openxmlformats.org/officeDocument/2006/relationships/tags" Target="../tags/tag3212.xml"/><Relationship Id="rId18" Type="http://schemas.openxmlformats.org/officeDocument/2006/relationships/tags" Target="../tags/tag3217.xml"/><Relationship Id="rId39" Type="http://schemas.openxmlformats.org/officeDocument/2006/relationships/tags" Target="../tags/tag3238.xml"/><Relationship Id="rId34" Type="http://schemas.openxmlformats.org/officeDocument/2006/relationships/tags" Target="../tags/tag3233.xml"/><Relationship Id="rId50" Type="http://schemas.openxmlformats.org/officeDocument/2006/relationships/tags" Target="../tags/tag3249.xml"/><Relationship Id="rId55" Type="http://schemas.openxmlformats.org/officeDocument/2006/relationships/tags" Target="../tags/tag3254.xml"/><Relationship Id="rId76" Type="http://schemas.openxmlformats.org/officeDocument/2006/relationships/tags" Target="../tags/tag3275.xml"/><Relationship Id="rId97" Type="http://schemas.openxmlformats.org/officeDocument/2006/relationships/slideLayout" Target="../slideLayouts/slideLayout4.xml"/><Relationship Id="rId7" Type="http://schemas.openxmlformats.org/officeDocument/2006/relationships/tags" Target="../tags/tag3206.xml"/><Relationship Id="rId71" Type="http://schemas.openxmlformats.org/officeDocument/2006/relationships/tags" Target="../tags/tag3270.xml"/><Relationship Id="rId92" Type="http://schemas.openxmlformats.org/officeDocument/2006/relationships/tags" Target="../tags/tag3291.xml"/><Relationship Id="rId2" Type="http://schemas.openxmlformats.org/officeDocument/2006/relationships/tags" Target="../tags/tag3201.xml"/><Relationship Id="rId29" Type="http://schemas.openxmlformats.org/officeDocument/2006/relationships/tags" Target="../tags/tag3228.xml"/><Relationship Id="rId24" Type="http://schemas.openxmlformats.org/officeDocument/2006/relationships/tags" Target="../tags/tag3223.xml"/><Relationship Id="rId40" Type="http://schemas.openxmlformats.org/officeDocument/2006/relationships/tags" Target="../tags/tag3239.xml"/><Relationship Id="rId45" Type="http://schemas.openxmlformats.org/officeDocument/2006/relationships/tags" Target="../tags/tag3244.xml"/><Relationship Id="rId66" Type="http://schemas.openxmlformats.org/officeDocument/2006/relationships/tags" Target="../tags/tag3265.xml"/><Relationship Id="rId87" Type="http://schemas.openxmlformats.org/officeDocument/2006/relationships/tags" Target="../tags/tag3286.xml"/><Relationship Id="rId61" Type="http://schemas.openxmlformats.org/officeDocument/2006/relationships/tags" Target="../tags/tag3260.xml"/><Relationship Id="rId82" Type="http://schemas.openxmlformats.org/officeDocument/2006/relationships/tags" Target="../tags/tag3281.xml"/><Relationship Id="rId19" Type="http://schemas.openxmlformats.org/officeDocument/2006/relationships/tags" Target="../tags/tag3218.xml"/><Relationship Id="rId14" Type="http://schemas.openxmlformats.org/officeDocument/2006/relationships/tags" Target="../tags/tag3213.xml"/><Relationship Id="rId30" Type="http://schemas.openxmlformats.org/officeDocument/2006/relationships/tags" Target="../tags/tag3229.xml"/><Relationship Id="rId35" Type="http://schemas.openxmlformats.org/officeDocument/2006/relationships/tags" Target="../tags/tag3234.xml"/><Relationship Id="rId56" Type="http://schemas.openxmlformats.org/officeDocument/2006/relationships/tags" Target="../tags/tag3255.xml"/><Relationship Id="rId77" Type="http://schemas.openxmlformats.org/officeDocument/2006/relationships/tags" Target="../tags/tag3276.xml"/><Relationship Id="rId8" Type="http://schemas.openxmlformats.org/officeDocument/2006/relationships/tags" Target="../tags/tag3207.xml"/><Relationship Id="rId51" Type="http://schemas.openxmlformats.org/officeDocument/2006/relationships/tags" Target="../tags/tag3250.xml"/><Relationship Id="rId72" Type="http://schemas.openxmlformats.org/officeDocument/2006/relationships/tags" Target="../tags/tag3271.xml"/><Relationship Id="rId93" Type="http://schemas.openxmlformats.org/officeDocument/2006/relationships/tags" Target="../tags/tag3292.xml"/></Relationships>
</file>

<file path=ppt/slides/_rels/slide73.xml.rels><?xml version="1.0" encoding="UTF-8" standalone="yes"?>
<Relationships xmlns="http://schemas.openxmlformats.org/package/2006/relationships"><Relationship Id="rId117" Type="http://schemas.openxmlformats.org/officeDocument/2006/relationships/tags" Target="../tags/tag3412.xml"/><Relationship Id="rId21" Type="http://schemas.openxmlformats.org/officeDocument/2006/relationships/tags" Target="../tags/tag3316.xml"/><Relationship Id="rId42" Type="http://schemas.openxmlformats.org/officeDocument/2006/relationships/tags" Target="../tags/tag3337.xml"/><Relationship Id="rId63" Type="http://schemas.openxmlformats.org/officeDocument/2006/relationships/tags" Target="../tags/tag3358.xml"/><Relationship Id="rId84" Type="http://schemas.openxmlformats.org/officeDocument/2006/relationships/tags" Target="../tags/tag3379.xml"/><Relationship Id="rId138" Type="http://schemas.openxmlformats.org/officeDocument/2006/relationships/tags" Target="../tags/tag3433.xml"/><Relationship Id="rId159" Type="http://schemas.openxmlformats.org/officeDocument/2006/relationships/tags" Target="../tags/tag3454.xml"/><Relationship Id="rId170" Type="http://schemas.openxmlformats.org/officeDocument/2006/relationships/tags" Target="../tags/tag3465.xml"/><Relationship Id="rId107" Type="http://schemas.openxmlformats.org/officeDocument/2006/relationships/tags" Target="../tags/tag3402.xml"/><Relationship Id="rId11" Type="http://schemas.openxmlformats.org/officeDocument/2006/relationships/tags" Target="../tags/tag3306.xml"/><Relationship Id="rId32" Type="http://schemas.openxmlformats.org/officeDocument/2006/relationships/tags" Target="../tags/tag3327.xml"/><Relationship Id="rId53" Type="http://schemas.openxmlformats.org/officeDocument/2006/relationships/tags" Target="../tags/tag3348.xml"/><Relationship Id="rId74" Type="http://schemas.openxmlformats.org/officeDocument/2006/relationships/tags" Target="../tags/tag3369.xml"/><Relationship Id="rId128" Type="http://schemas.openxmlformats.org/officeDocument/2006/relationships/tags" Target="../tags/tag3423.xml"/><Relationship Id="rId149" Type="http://schemas.openxmlformats.org/officeDocument/2006/relationships/tags" Target="../tags/tag3444.xml"/><Relationship Id="rId5" Type="http://schemas.openxmlformats.org/officeDocument/2006/relationships/tags" Target="../tags/tag3300.xml"/><Relationship Id="rId95" Type="http://schemas.openxmlformats.org/officeDocument/2006/relationships/tags" Target="../tags/tag3390.xml"/><Relationship Id="rId160" Type="http://schemas.openxmlformats.org/officeDocument/2006/relationships/tags" Target="../tags/tag3455.xml"/><Relationship Id="rId22" Type="http://schemas.openxmlformats.org/officeDocument/2006/relationships/tags" Target="../tags/tag3317.xml"/><Relationship Id="rId43" Type="http://schemas.openxmlformats.org/officeDocument/2006/relationships/tags" Target="../tags/tag3338.xml"/><Relationship Id="rId64" Type="http://schemas.openxmlformats.org/officeDocument/2006/relationships/tags" Target="../tags/tag3359.xml"/><Relationship Id="rId118" Type="http://schemas.openxmlformats.org/officeDocument/2006/relationships/tags" Target="../tags/tag3413.xml"/><Relationship Id="rId139" Type="http://schemas.openxmlformats.org/officeDocument/2006/relationships/tags" Target="../tags/tag3434.xml"/><Relationship Id="rId85" Type="http://schemas.openxmlformats.org/officeDocument/2006/relationships/tags" Target="../tags/tag3380.xml"/><Relationship Id="rId150" Type="http://schemas.openxmlformats.org/officeDocument/2006/relationships/tags" Target="../tags/tag3445.xml"/><Relationship Id="rId171" Type="http://schemas.openxmlformats.org/officeDocument/2006/relationships/tags" Target="../tags/tag3466.xml"/><Relationship Id="rId12" Type="http://schemas.openxmlformats.org/officeDocument/2006/relationships/tags" Target="../tags/tag3307.xml"/><Relationship Id="rId33" Type="http://schemas.openxmlformats.org/officeDocument/2006/relationships/tags" Target="../tags/tag3328.xml"/><Relationship Id="rId108" Type="http://schemas.openxmlformats.org/officeDocument/2006/relationships/tags" Target="../tags/tag3403.xml"/><Relationship Id="rId129" Type="http://schemas.openxmlformats.org/officeDocument/2006/relationships/tags" Target="../tags/tag3424.xml"/><Relationship Id="rId54" Type="http://schemas.openxmlformats.org/officeDocument/2006/relationships/tags" Target="../tags/tag3349.xml"/><Relationship Id="rId75" Type="http://schemas.openxmlformats.org/officeDocument/2006/relationships/tags" Target="../tags/tag3370.xml"/><Relationship Id="rId96" Type="http://schemas.openxmlformats.org/officeDocument/2006/relationships/tags" Target="../tags/tag3391.xml"/><Relationship Id="rId140" Type="http://schemas.openxmlformats.org/officeDocument/2006/relationships/tags" Target="../tags/tag3435.xml"/><Relationship Id="rId161" Type="http://schemas.openxmlformats.org/officeDocument/2006/relationships/tags" Target="../tags/tag3456.xml"/><Relationship Id="rId6" Type="http://schemas.openxmlformats.org/officeDocument/2006/relationships/tags" Target="../tags/tag3301.xml"/><Relationship Id="rId23" Type="http://schemas.openxmlformats.org/officeDocument/2006/relationships/tags" Target="../tags/tag3318.xml"/><Relationship Id="rId28" Type="http://schemas.openxmlformats.org/officeDocument/2006/relationships/tags" Target="../tags/tag3323.xml"/><Relationship Id="rId49" Type="http://schemas.openxmlformats.org/officeDocument/2006/relationships/tags" Target="../tags/tag3344.xml"/><Relationship Id="rId114" Type="http://schemas.openxmlformats.org/officeDocument/2006/relationships/tags" Target="../tags/tag3409.xml"/><Relationship Id="rId119" Type="http://schemas.openxmlformats.org/officeDocument/2006/relationships/tags" Target="../tags/tag3414.xml"/><Relationship Id="rId44" Type="http://schemas.openxmlformats.org/officeDocument/2006/relationships/tags" Target="../tags/tag3339.xml"/><Relationship Id="rId60" Type="http://schemas.openxmlformats.org/officeDocument/2006/relationships/tags" Target="../tags/tag3355.xml"/><Relationship Id="rId65" Type="http://schemas.openxmlformats.org/officeDocument/2006/relationships/tags" Target="../tags/tag3360.xml"/><Relationship Id="rId81" Type="http://schemas.openxmlformats.org/officeDocument/2006/relationships/tags" Target="../tags/tag3376.xml"/><Relationship Id="rId86" Type="http://schemas.openxmlformats.org/officeDocument/2006/relationships/tags" Target="../tags/tag3381.xml"/><Relationship Id="rId130" Type="http://schemas.openxmlformats.org/officeDocument/2006/relationships/tags" Target="../tags/tag3425.xml"/><Relationship Id="rId135" Type="http://schemas.openxmlformats.org/officeDocument/2006/relationships/tags" Target="../tags/tag3430.xml"/><Relationship Id="rId151" Type="http://schemas.openxmlformats.org/officeDocument/2006/relationships/tags" Target="../tags/tag3446.xml"/><Relationship Id="rId156" Type="http://schemas.openxmlformats.org/officeDocument/2006/relationships/tags" Target="../tags/tag3451.xml"/><Relationship Id="rId177" Type="http://schemas.openxmlformats.org/officeDocument/2006/relationships/slideLayout" Target="../slideLayouts/slideLayout2.xml"/><Relationship Id="rId172" Type="http://schemas.openxmlformats.org/officeDocument/2006/relationships/tags" Target="../tags/tag3467.xml"/><Relationship Id="rId13" Type="http://schemas.openxmlformats.org/officeDocument/2006/relationships/tags" Target="../tags/tag3308.xml"/><Relationship Id="rId18" Type="http://schemas.openxmlformats.org/officeDocument/2006/relationships/tags" Target="../tags/tag3313.xml"/><Relationship Id="rId39" Type="http://schemas.openxmlformats.org/officeDocument/2006/relationships/tags" Target="../tags/tag3334.xml"/><Relationship Id="rId109" Type="http://schemas.openxmlformats.org/officeDocument/2006/relationships/tags" Target="../tags/tag3404.xml"/><Relationship Id="rId34" Type="http://schemas.openxmlformats.org/officeDocument/2006/relationships/tags" Target="../tags/tag3329.xml"/><Relationship Id="rId50" Type="http://schemas.openxmlformats.org/officeDocument/2006/relationships/tags" Target="../tags/tag3345.xml"/><Relationship Id="rId55" Type="http://schemas.openxmlformats.org/officeDocument/2006/relationships/tags" Target="../tags/tag3350.xml"/><Relationship Id="rId76" Type="http://schemas.openxmlformats.org/officeDocument/2006/relationships/tags" Target="../tags/tag3371.xml"/><Relationship Id="rId97" Type="http://schemas.openxmlformats.org/officeDocument/2006/relationships/tags" Target="../tags/tag3392.xml"/><Relationship Id="rId104" Type="http://schemas.openxmlformats.org/officeDocument/2006/relationships/tags" Target="../tags/tag3399.xml"/><Relationship Id="rId120" Type="http://schemas.openxmlformats.org/officeDocument/2006/relationships/tags" Target="../tags/tag3415.xml"/><Relationship Id="rId125" Type="http://schemas.openxmlformats.org/officeDocument/2006/relationships/tags" Target="../tags/tag3420.xml"/><Relationship Id="rId141" Type="http://schemas.openxmlformats.org/officeDocument/2006/relationships/tags" Target="../tags/tag3436.xml"/><Relationship Id="rId146" Type="http://schemas.openxmlformats.org/officeDocument/2006/relationships/tags" Target="../tags/tag3441.xml"/><Relationship Id="rId167" Type="http://schemas.openxmlformats.org/officeDocument/2006/relationships/tags" Target="../tags/tag3462.xml"/><Relationship Id="rId7" Type="http://schemas.openxmlformats.org/officeDocument/2006/relationships/tags" Target="../tags/tag3302.xml"/><Relationship Id="rId71" Type="http://schemas.openxmlformats.org/officeDocument/2006/relationships/tags" Target="../tags/tag3366.xml"/><Relationship Id="rId92" Type="http://schemas.openxmlformats.org/officeDocument/2006/relationships/tags" Target="../tags/tag3387.xml"/><Relationship Id="rId162" Type="http://schemas.openxmlformats.org/officeDocument/2006/relationships/tags" Target="../tags/tag3457.xml"/><Relationship Id="rId2" Type="http://schemas.openxmlformats.org/officeDocument/2006/relationships/tags" Target="../tags/tag3297.xml"/><Relationship Id="rId29" Type="http://schemas.openxmlformats.org/officeDocument/2006/relationships/tags" Target="../tags/tag3324.xml"/><Relationship Id="rId24" Type="http://schemas.openxmlformats.org/officeDocument/2006/relationships/tags" Target="../tags/tag3319.xml"/><Relationship Id="rId40" Type="http://schemas.openxmlformats.org/officeDocument/2006/relationships/tags" Target="../tags/tag3335.xml"/><Relationship Id="rId45" Type="http://schemas.openxmlformats.org/officeDocument/2006/relationships/tags" Target="../tags/tag3340.xml"/><Relationship Id="rId66" Type="http://schemas.openxmlformats.org/officeDocument/2006/relationships/tags" Target="../tags/tag3361.xml"/><Relationship Id="rId87" Type="http://schemas.openxmlformats.org/officeDocument/2006/relationships/tags" Target="../tags/tag3382.xml"/><Relationship Id="rId110" Type="http://schemas.openxmlformats.org/officeDocument/2006/relationships/tags" Target="../tags/tag3405.xml"/><Relationship Id="rId115" Type="http://schemas.openxmlformats.org/officeDocument/2006/relationships/tags" Target="../tags/tag3410.xml"/><Relationship Id="rId131" Type="http://schemas.openxmlformats.org/officeDocument/2006/relationships/tags" Target="../tags/tag3426.xml"/><Relationship Id="rId136" Type="http://schemas.openxmlformats.org/officeDocument/2006/relationships/tags" Target="../tags/tag3431.xml"/><Relationship Id="rId157" Type="http://schemas.openxmlformats.org/officeDocument/2006/relationships/tags" Target="../tags/tag3452.xml"/><Relationship Id="rId61" Type="http://schemas.openxmlformats.org/officeDocument/2006/relationships/tags" Target="../tags/tag3356.xml"/><Relationship Id="rId82" Type="http://schemas.openxmlformats.org/officeDocument/2006/relationships/tags" Target="../tags/tag3377.xml"/><Relationship Id="rId152" Type="http://schemas.openxmlformats.org/officeDocument/2006/relationships/tags" Target="../tags/tag3447.xml"/><Relationship Id="rId173" Type="http://schemas.openxmlformats.org/officeDocument/2006/relationships/tags" Target="../tags/tag3468.xml"/><Relationship Id="rId19" Type="http://schemas.openxmlformats.org/officeDocument/2006/relationships/tags" Target="../tags/tag3314.xml"/><Relationship Id="rId14" Type="http://schemas.openxmlformats.org/officeDocument/2006/relationships/tags" Target="../tags/tag3309.xml"/><Relationship Id="rId30" Type="http://schemas.openxmlformats.org/officeDocument/2006/relationships/tags" Target="../tags/tag3325.xml"/><Relationship Id="rId35" Type="http://schemas.openxmlformats.org/officeDocument/2006/relationships/tags" Target="../tags/tag3330.xml"/><Relationship Id="rId56" Type="http://schemas.openxmlformats.org/officeDocument/2006/relationships/tags" Target="../tags/tag3351.xml"/><Relationship Id="rId77" Type="http://schemas.openxmlformats.org/officeDocument/2006/relationships/tags" Target="../tags/tag3372.xml"/><Relationship Id="rId100" Type="http://schemas.openxmlformats.org/officeDocument/2006/relationships/tags" Target="../tags/tag3395.xml"/><Relationship Id="rId105" Type="http://schemas.openxmlformats.org/officeDocument/2006/relationships/tags" Target="../tags/tag3400.xml"/><Relationship Id="rId126" Type="http://schemas.openxmlformats.org/officeDocument/2006/relationships/tags" Target="../tags/tag3421.xml"/><Relationship Id="rId147" Type="http://schemas.openxmlformats.org/officeDocument/2006/relationships/tags" Target="../tags/tag3442.xml"/><Relationship Id="rId168" Type="http://schemas.openxmlformats.org/officeDocument/2006/relationships/tags" Target="../tags/tag3463.xml"/><Relationship Id="rId8" Type="http://schemas.openxmlformats.org/officeDocument/2006/relationships/tags" Target="../tags/tag3303.xml"/><Relationship Id="rId51" Type="http://schemas.openxmlformats.org/officeDocument/2006/relationships/tags" Target="../tags/tag3346.xml"/><Relationship Id="rId72" Type="http://schemas.openxmlformats.org/officeDocument/2006/relationships/tags" Target="../tags/tag3367.xml"/><Relationship Id="rId93" Type="http://schemas.openxmlformats.org/officeDocument/2006/relationships/tags" Target="../tags/tag3388.xml"/><Relationship Id="rId98" Type="http://schemas.openxmlformats.org/officeDocument/2006/relationships/tags" Target="../tags/tag3393.xml"/><Relationship Id="rId121" Type="http://schemas.openxmlformats.org/officeDocument/2006/relationships/tags" Target="../tags/tag3416.xml"/><Relationship Id="rId142" Type="http://schemas.openxmlformats.org/officeDocument/2006/relationships/tags" Target="../tags/tag3437.xml"/><Relationship Id="rId163" Type="http://schemas.openxmlformats.org/officeDocument/2006/relationships/tags" Target="../tags/tag3458.xml"/><Relationship Id="rId3" Type="http://schemas.openxmlformats.org/officeDocument/2006/relationships/tags" Target="../tags/tag3298.xml"/><Relationship Id="rId25" Type="http://schemas.openxmlformats.org/officeDocument/2006/relationships/tags" Target="../tags/tag3320.xml"/><Relationship Id="rId46" Type="http://schemas.openxmlformats.org/officeDocument/2006/relationships/tags" Target="../tags/tag3341.xml"/><Relationship Id="rId67" Type="http://schemas.openxmlformats.org/officeDocument/2006/relationships/tags" Target="../tags/tag3362.xml"/><Relationship Id="rId116" Type="http://schemas.openxmlformats.org/officeDocument/2006/relationships/tags" Target="../tags/tag3411.xml"/><Relationship Id="rId137" Type="http://schemas.openxmlformats.org/officeDocument/2006/relationships/tags" Target="../tags/tag3432.xml"/><Relationship Id="rId158" Type="http://schemas.openxmlformats.org/officeDocument/2006/relationships/tags" Target="../tags/tag3453.xml"/><Relationship Id="rId20" Type="http://schemas.openxmlformats.org/officeDocument/2006/relationships/tags" Target="../tags/tag3315.xml"/><Relationship Id="rId41" Type="http://schemas.openxmlformats.org/officeDocument/2006/relationships/tags" Target="../tags/tag3336.xml"/><Relationship Id="rId62" Type="http://schemas.openxmlformats.org/officeDocument/2006/relationships/tags" Target="../tags/tag3357.xml"/><Relationship Id="rId83" Type="http://schemas.openxmlformats.org/officeDocument/2006/relationships/tags" Target="../tags/tag3378.xml"/><Relationship Id="rId88" Type="http://schemas.openxmlformats.org/officeDocument/2006/relationships/tags" Target="../tags/tag3383.xml"/><Relationship Id="rId111" Type="http://schemas.openxmlformats.org/officeDocument/2006/relationships/tags" Target="../tags/tag3406.xml"/><Relationship Id="rId132" Type="http://schemas.openxmlformats.org/officeDocument/2006/relationships/tags" Target="../tags/tag3427.xml"/><Relationship Id="rId153" Type="http://schemas.openxmlformats.org/officeDocument/2006/relationships/tags" Target="../tags/tag3448.xml"/><Relationship Id="rId174" Type="http://schemas.openxmlformats.org/officeDocument/2006/relationships/tags" Target="../tags/tag3469.xml"/><Relationship Id="rId15" Type="http://schemas.openxmlformats.org/officeDocument/2006/relationships/tags" Target="../tags/tag3310.xml"/><Relationship Id="rId36" Type="http://schemas.openxmlformats.org/officeDocument/2006/relationships/tags" Target="../tags/tag3331.xml"/><Relationship Id="rId57" Type="http://schemas.openxmlformats.org/officeDocument/2006/relationships/tags" Target="../tags/tag3352.xml"/><Relationship Id="rId106" Type="http://schemas.openxmlformats.org/officeDocument/2006/relationships/tags" Target="../tags/tag3401.xml"/><Relationship Id="rId127" Type="http://schemas.openxmlformats.org/officeDocument/2006/relationships/tags" Target="../tags/tag3422.xml"/><Relationship Id="rId10" Type="http://schemas.openxmlformats.org/officeDocument/2006/relationships/tags" Target="../tags/tag3305.xml"/><Relationship Id="rId31" Type="http://schemas.openxmlformats.org/officeDocument/2006/relationships/tags" Target="../tags/tag3326.xml"/><Relationship Id="rId52" Type="http://schemas.openxmlformats.org/officeDocument/2006/relationships/tags" Target="../tags/tag3347.xml"/><Relationship Id="rId73" Type="http://schemas.openxmlformats.org/officeDocument/2006/relationships/tags" Target="../tags/tag3368.xml"/><Relationship Id="rId78" Type="http://schemas.openxmlformats.org/officeDocument/2006/relationships/tags" Target="../tags/tag3373.xml"/><Relationship Id="rId94" Type="http://schemas.openxmlformats.org/officeDocument/2006/relationships/tags" Target="../tags/tag3389.xml"/><Relationship Id="rId99" Type="http://schemas.openxmlformats.org/officeDocument/2006/relationships/tags" Target="../tags/tag3394.xml"/><Relationship Id="rId101" Type="http://schemas.openxmlformats.org/officeDocument/2006/relationships/tags" Target="../tags/tag3396.xml"/><Relationship Id="rId122" Type="http://schemas.openxmlformats.org/officeDocument/2006/relationships/tags" Target="../tags/tag3417.xml"/><Relationship Id="rId143" Type="http://schemas.openxmlformats.org/officeDocument/2006/relationships/tags" Target="../tags/tag3438.xml"/><Relationship Id="rId148" Type="http://schemas.openxmlformats.org/officeDocument/2006/relationships/tags" Target="../tags/tag3443.xml"/><Relationship Id="rId164" Type="http://schemas.openxmlformats.org/officeDocument/2006/relationships/tags" Target="../tags/tag3459.xml"/><Relationship Id="rId169" Type="http://schemas.openxmlformats.org/officeDocument/2006/relationships/tags" Target="../tags/tag3464.xml"/><Relationship Id="rId4" Type="http://schemas.openxmlformats.org/officeDocument/2006/relationships/tags" Target="../tags/tag3299.xml"/><Relationship Id="rId9" Type="http://schemas.openxmlformats.org/officeDocument/2006/relationships/tags" Target="../tags/tag3304.xml"/><Relationship Id="rId26" Type="http://schemas.openxmlformats.org/officeDocument/2006/relationships/tags" Target="../tags/tag3321.xml"/><Relationship Id="rId47" Type="http://schemas.openxmlformats.org/officeDocument/2006/relationships/tags" Target="../tags/tag3342.xml"/><Relationship Id="rId68" Type="http://schemas.openxmlformats.org/officeDocument/2006/relationships/tags" Target="../tags/tag3363.xml"/><Relationship Id="rId89" Type="http://schemas.openxmlformats.org/officeDocument/2006/relationships/tags" Target="../tags/tag3384.xml"/><Relationship Id="rId112" Type="http://schemas.openxmlformats.org/officeDocument/2006/relationships/tags" Target="../tags/tag3407.xml"/><Relationship Id="rId133" Type="http://schemas.openxmlformats.org/officeDocument/2006/relationships/tags" Target="../tags/tag3428.xml"/><Relationship Id="rId154" Type="http://schemas.openxmlformats.org/officeDocument/2006/relationships/tags" Target="../tags/tag3449.xml"/><Relationship Id="rId175" Type="http://schemas.openxmlformats.org/officeDocument/2006/relationships/tags" Target="../tags/tag3470.xml"/><Relationship Id="rId16" Type="http://schemas.openxmlformats.org/officeDocument/2006/relationships/tags" Target="../tags/tag3311.xml"/><Relationship Id="rId37" Type="http://schemas.openxmlformats.org/officeDocument/2006/relationships/tags" Target="../tags/tag3332.xml"/><Relationship Id="rId58" Type="http://schemas.openxmlformats.org/officeDocument/2006/relationships/tags" Target="../tags/tag3353.xml"/><Relationship Id="rId79" Type="http://schemas.openxmlformats.org/officeDocument/2006/relationships/tags" Target="../tags/tag3374.xml"/><Relationship Id="rId102" Type="http://schemas.openxmlformats.org/officeDocument/2006/relationships/tags" Target="../tags/tag3397.xml"/><Relationship Id="rId123" Type="http://schemas.openxmlformats.org/officeDocument/2006/relationships/tags" Target="../tags/tag3418.xml"/><Relationship Id="rId144" Type="http://schemas.openxmlformats.org/officeDocument/2006/relationships/tags" Target="../tags/tag3439.xml"/><Relationship Id="rId90" Type="http://schemas.openxmlformats.org/officeDocument/2006/relationships/tags" Target="../tags/tag3385.xml"/><Relationship Id="rId165" Type="http://schemas.openxmlformats.org/officeDocument/2006/relationships/tags" Target="../tags/tag3460.xml"/><Relationship Id="rId27" Type="http://schemas.openxmlformats.org/officeDocument/2006/relationships/tags" Target="../tags/tag3322.xml"/><Relationship Id="rId48" Type="http://schemas.openxmlformats.org/officeDocument/2006/relationships/tags" Target="../tags/tag3343.xml"/><Relationship Id="rId69" Type="http://schemas.openxmlformats.org/officeDocument/2006/relationships/tags" Target="../tags/tag3364.xml"/><Relationship Id="rId113" Type="http://schemas.openxmlformats.org/officeDocument/2006/relationships/tags" Target="../tags/tag3408.xml"/><Relationship Id="rId134" Type="http://schemas.openxmlformats.org/officeDocument/2006/relationships/tags" Target="../tags/tag3429.xml"/><Relationship Id="rId80" Type="http://schemas.openxmlformats.org/officeDocument/2006/relationships/tags" Target="../tags/tag3375.xml"/><Relationship Id="rId155" Type="http://schemas.openxmlformats.org/officeDocument/2006/relationships/tags" Target="../tags/tag3450.xml"/><Relationship Id="rId176" Type="http://schemas.openxmlformats.org/officeDocument/2006/relationships/tags" Target="../tags/tag3471.xml"/><Relationship Id="rId17" Type="http://schemas.openxmlformats.org/officeDocument/2006/relationships/tags" Target="../tags/tag3312.xml"/><Relationship Id="rId38" Type="http://schemas.openxmlformats.org/officeDocument/2006/relationships/tags" Target="../tags/tag3333.xml"/><Relationship Id="rId59" Type="http://schemas.openxmlformats.org/officeDocument/2006/relationships/tags" Target="../tags/tag3354.xml"/><Relationship Id="rId103" Type="http://schemas.openxmlformats.org/officeDocument/2006/relationships/tags" Target="../tags/tag3398.xml"/><Relationship Id="rId124" Type="http://schemas.openxmlformats.org/officeDocument/2006/relationships/tags" Target="../tags/tag3419.xml"/><Relationship Id="rId70" Type="http://schemas.openxmlformats.org/officeDocument/2006/relationships/tags" Target="../tags/tag3365.xml"/><Relationship Id="rId91" Type="http://schemas.openxmlformats.org/officeDocument/2006/relationships/tags" Target="../tags/tag3386.xml"/><Relationship Id="rId145" Type="http://schemas.openxmlformats.org/officeDocument/2006/relationships/tags" Target="../tags/tag3440.xml"/><Relationship Id="rId166" Type="http://schemas.openxmlformats.org/officeDocument/2006/relationships/tags" Target="../tags/tag3461.xml"/><Relationship Id="rId1" Type="http://schemas.openxmlformats.org/officeDocument/2006/relationships/tags" Target="../tags/tag3296.xml"/></Relationships>
</file>

<file path=ppt/slides/_rels/slide74.xml.rels><?xml version="1.0" encoding="UTF-8" standalone="yes"?>
<Relationships xmlns="http://schemas.openxmlformats.org/package/2006/relationships"><Relationship Id="rId117" Type="http://schemas.openxmlformats.org/officeDocument/2006/relationships/tags" Target="../tags/tag3588.xml"/><Relationship Id="rId21" Type="http://schemas.openxmlformats.org/officeDocument/2006/relationships/tags" Target="../tags/tag3492.xml"/><Relationship Id="rId63" Type="http://schemas.openxmlformats.org/officeDocument/2006/relationships/tags" Target="../tags/tag3534.xml"/><Relationship Id="rId159" Type="http://schemas.openxmlformats.org/officeDocument/2006/relationships/tags" Target="../tags/tag3630.xml"/><Relationship Id="rId170" Type="http://schemas.openxmlformats.org/officeDocument/2006/relationships/tags" Target="../tags/tag3641.xml"/><Relationship Id="rId226" Type="http://schemas.openxmlformats.org/officeDocument/2006/relationships/tags" Target="../tags/tag3697.xml"/><Relationship Id="rId268" Type="http://schemas.openxmlformats.org/officeDocument/2006/relationships/tags" Target="../tags/tag3739.xml"/><Relationship Id="rId32" Type="http://schemas.openxmlformats.org/officeDocument/2006/relationships/tags" Target="../tags/tag3503.xml"/><Relationship Id="rId74" Type="http://schemas.openxmlformats.org/officeDocument/2006/relationships/tags" Target="../tags/tag3545.xml"/><Relationship Id="rId128" Type="http://schemas.openxmlformats.org/officeDocument/2006/relationships/tags" Target="../tags/tag3599.xml"/><Relationship Id="rId5" Type="http://schemas.openxmlformats.org/officeDocument/2006/relationships/tags" Target="../tags/tag3476.xml"/><Relationship Id="rId95" Type="http://schemas.openxmlformats.org/officeDocument/2006/relationships/tags" Target="../tags/tag3566.xml"/><Relationship Id="rId160" Type="http://schemas.openxmlformats.org/officeDocument/2006/relationships/tags" Target="../tags/tag3631.xml"/><Relationship Id="rId181" Type="http://schemas.openxmlformats.org/officeDocument/2006/relationships/tags" Target="../tags/tag3652.xml"/><Relationship Id="rId216" Type="http://schemas.openxmlformats.org/officeDocument/2006/relationships/tags" Target="../tags/tag3687.xml"/><Relationship Id="rId237" Type="http://schemas.openxmlformats.org/officeDocument/2006/relationships/tags" Target="../tags/tag3708.xml"/><Relationship Id="rId258" Type="http://schemas.openxmlformats.org/officeDocument/2006/relationships/tags" Target="../tags/tag3729.xml"/><Relationship Id="rId22" Type="http://schemas.openxmlformats.org/officeDocument/2006/relationships/tags" Target="../tags/tag3493.xml"/><Relationship Id="rId43" Type="http://schemas.openxmlformats.org/officeDocument/2006/relationships/tags" Target="../tags/tag3514.xml"/><Relationship Id="rId64" Type="http://schemas.openxmlformats.org/officeDocument/2006/relationships/tags" Target="../tags/tag3535.xml"/><Relationship Id="rId118" Type="http://schemas.openxmlformats.org/officeDocument/2006/relationships/tags" Target="../tags/tag3589.xml"/><Relationship Id="rId139" Type="http://schemas.openxmlformats.org/officeDocument/2006/relationships/tags" Target="../tags/tag3610.xml"/><Relationship Id="rId85" Type="http://schemas.openxmlformats.org/officeDocument/2006/relationships/tags" Target="../tags/tag3556.xml"/><Relationship Id="rId150" Type="http://schemas.openxmlformats.org/officeDocument/2006/relationships/tags" Target="../tags/tag3621.xml"/><Relationship Id="rId171" Type="http://schemas.openxmlformats.org/officeDocument/2006/relationships/tags" Target="../tags/tag3642.xml"/><Relationship Id="rId192" Type="http://schemas.openxmlformats.org/officeDocument/2006/relationships/tags" Target="../tags/tag3663.xml"/><Relationship Id="rId206" Type="http://schemas.openxmlformats.org/officeDocument/2006/relationships/tags" Target="../tags/tag3677.xml"/><Relationship Id="rId227" Type="http://schemas.openxmlformats.org/officeDocument/2006/relationships/tags" Target="../tags/tag3698.xml"/><Relationship Id="rId248" Type="http://schemas.openxmlformats.org/officeDocument/2006/relationships/tags" Target="../tags/tag3719.xml"/><Relationship Id="rId269" Type="http://schemas.openxmlformats.org/officeDocument/2006/relationships/tags" Target="../tags/tag3740.xml"/><Relationship Id="rId12" Type="http://schemas.openxmlformats.org/officeDocument/2006/relationships/tags" Target="../tags/tag3483.xml"/><Relationship Id="rId33" Type="http://schemas.openxmlformats.org/officeDocument/2006/relationships/tags" Target="../tags/tag3504.xml"/><Relationship Id="rId108" Type="http://schemas.openxmlformats.org/officeDocument/2006/relationships/tags" Target="../tags/tag3579.xml"/><Relationship Id="rId129" Type="http://schemas.openxmlformats.org/officeDocument/2006/relationships/tags" Target="../tags/tag3600.xml"/><Relationship Id="rId54" Type="http://schemas.openxmlformats.org/officeDocument/2006/relationships/tags" Target="../tags/tag3525.xml"/><Relationship Id="rId75" Type="http://schemas.openxmlformats.org/officeDocument/2006/relationships/tags" Target="../tags/tag3546.xml"/><Relationship Id="rId96" Type="http://schemas.openxmlformats.org/officeDocument/2006/relationships/tags" Target="../tags/tag3567.xml"/><Relationship Id="rId140" Type="http://schemas.openxmlformats.org/officeDocument/2006/relationships/tags" Target="../tags/tag3611.xml"/><Relationship Id="rId161" Type="http://schemas.openxmlformats.org/officeDocument/2006/relationships/tags" Target="../tags/tag3632.xml"/><Relationship Id="rId182" Type="http://schemas.openxmlformats.org/officeDocument/2006/relationships/tags" Target="../tags/tag3653.xml"/><Relationship Id="rId217" Type="http://schemas.openxmlformats.org/officeDocument/2006/relationships/tags" Target="../tags/tag3688.xml"/><Relationship Id="rId6" Type="http://schemas.openxmlformats.org/officeDocument/2006/relationships/tags" Target="../tags/tag3477.xml"/><Relationship Id="rId238" Type="http://schemas.openxmlformats.org/officeDocument/2006/relationships/tags" Target="../tags/tag3709.xml"/><Relationship Id="rId259" Type="http://schemas.openxmlformats.org/officeDocument/2006/relationships/tags" Target="../tags/tag3730.xml"/><Relationship Id="rId23" Type="http://schemas.openxmlformats.org/officeDocument/2006/relationships/tags" Target="../tags/tag3494.xml"/><Relationship Id="rId119" Type="http://schemas.openxmlformats.org/officeDocument/2006/relationships/tags" Target="../tags/tag3590.xml"/><Relationship Id="rId270" Type="http://schemas.openxmlformats.org/officeDocument/2006/relationships/tags" Target="../tags/tag3741.xml"/><Relationship Id="rId44" Type="http://schemas.openxmlformats.org/officeDocument/2006/relationships/tags" Target="../tags/tag3515.xml"/><Relationship Id="rId65" Type="http://schemas.openxmlformats.org/officeDocument/2006/relationships/tags" Target="../tags/tag3536.xml"/><Relationship Id="rId86" Type="http://schemas.openxmlformats.org/officeDocument/2006/relationships/tags" Target="../tags/tag3557.xml"/><Relationship Id="rId130" Type="http://schemas.openxmlformats.org/officeDocument/2006/relationships/tags" Target="../tags/tag3601.xml"/><Relationship Id="rId151" Type="http://schemas.openxmlformats.org/officeDocument/2006/relationships/tags" Target="../tags/tag3622.xml"/><Relationship Id="rId172" Type="http://schemas.openxmlformats.org/officeDocument/2006/relationships/tags" Target="../tags/tag3643.xml"/><Relationship Id="rId193" Type="http://schemas.openxmlformats.org/officeDocument/2006/relationships/tags" Target="../tags/tag3664.xml"/><Relationship Id="rId207" Type="http://schemas.openxmlformats.org/officeDocument/2006/relationships/tags" Target="../tags/tag3678.xml"/><Relationship Id="rId228" Type="http://schemas.openxmlformats.org/officeDocument/2006/relationships/tags" Target="../tags/tag3699.xml"/><Relationship Id="rId249" Type="http://schemas.openxmlformats.org/officeDocument/2006/relationships/tags" Target="../tags/tag3720.xml"/><Relationship Id="rId13" Type="http://schemas.openxmlformats.org/officeDocument/2006/relationships/tags" Target="../tags/tag3484.xml"/><Relationship Id="rId109" Type="http://schemas.openxmlformats.org/officeDocument/2006/relationships/tags" Target="../tags/tag3580.xml"/><Relationship Id="rId260" Type="http://schemas.openxmlformats.org/officeDocument/2006/relationships/tags" Target="../tags/tag3731.xml"/><Relationship Id="rId34" Type="http://schemas.openxmlformats.org/officeDocument/2006/relationships/tags" Target="../tags/tag3505.xml"/><Relationship Id="rId55" Type="http://schemas.openxmlformats.org/officeDocument/2006/relationships/tags" Target="../tags/tag3526.xml"/><Relationship Id="rId76" Type="http://schemas.openxmlformats.org/officeDocument/2006/relationships/tags" Target="../tags/tag3547.xml"/><Relationship Id="rId97" Type="http://schemas.openxmlformats.org/officeDocument/2006/relationships/tags" Target="../tags/tag3568.xml"/><Relationship Id="rId120" Type="http://schemas.openxmlformats.org/officeDocument/2006/relationships/tags" Target="../tags/tag3591.xml"/><Relationship Id="rId141" Type="http://schemas.openxmlformats.org/officeDocument/2006/relationships/tags" Target="../tags/tag3612.xml"/><Relationship Id="rId7" Type="http://schemas.openxmlformats.org/officeDocument/2006/relationships/tags" Target="../tags/tag3478.xml"/><Relationship Id="rId162" Type="http://schemas.openxmlformats.org/officeDocument/2006/relationships/tags" Target="../tags/tag3633.xml"/><Relationship Id="rId183" Type="http://schemas.openxmlformats.org/officeDocument/2006/relationships/tags" Target="../tags/tag3654.xml"/><Relationship Id="rId218" Type="http://schemas.openxmlformats.org/officeDocument/2006/relationships/tags" Target="../tags/tag3689.xml"/><Relationship Id="rId239" Type="http://schemas.openxmlformats.org/officeDocument/2006/relationships/tags" Target="../tags/tag3710.xml"/><Relationship Id="rId250" Type="http://schemas.openxmlformats.org/officeDocument/2006/relationships/tags" Target="../tags/tag3721.xml"/><Relationship Id="rId271" Type="http://schemas.openxmlformats.org/officeDocument/2006/relationships/tags" Target="../tags/tag3742.xml"/><Relationship Id="rId24" Type="http://schemas.openxmlformats.org/officeDocument/2006/relationships/tags" Target="../tags/tag3495.xml"/><Relationship Id="rId45" Type="http://schemas.openxmlformats.org/officeDocument/2006/relationships/tags" Target="../tags/tag3516.xml"/><Relationship Id="rId66" Type="http://schemas.openxmlformats.org/officeDocument/2006/relationships/tags" Target="../tags/tag3537.xml"/><Relationship Id="rId87" Type="http://schemas.openxmlformats.org/officeDocument/2006/relationships/tags" Target="../tags/tag3558.xml"/><Relationship Id="rId110" Type="http://schemas.openxmlformats.org/officeDocument/2006/relationships/tags" Target="../tags/tag3581.xml"/><Relationship Id="rId131" Type="http://schemas.openxmlformats.org/officeDocument/2006/relationships/tags" Target="../tags/tag3602.xml"/><Relationship Id="rId152" Type="http://schemas.openxmlformats.org/officeDocument/2006/relationships/tags" Target="../tags/tag3623.xml"/><Relationship Id="rId173" Type="http://schemas.openxmlformats.org/officeDocument/2006/relationships/tags" Target="../tags/tag3644.xml"/><Relationship Id="rId194" Type="http://schemas.openxmlformats.org/officeDocument/2006/relationships/tags" Target="../tags/tag3665.xml"/><Relationship Id="rId208" Type="http://schemas.openxmlformats.org/officeDocument/2006/relationships/tags" Target="../tags/tag3679.xml"/><Relationship Id="rId229" Type="http://schemas.openxmlformats.org/officeDocument/2006/relationships/tags" Target="../tags/tag3700.xml"/><Relationship Id="rId240" Type="http://schemas.openxmlformats.org/officeDocument/2006/relationships/tags" Target="../tags/tag3711.xml"/><Relationship Id="rId261" Type="http://schemas.openxmlformats.org/officeDocument/2006/relationships/tags" Target="../tags/tag3732.xml"/><Relationship Id="rId14" Type="http://schemas.openxmlformats.org/officeDocument/2006/relationships/tags" Target="../tags/tag3485.xml"/><Relationship Id="rId35" Type="http://schemas.openxmlformats.org/officeDocument/2006/relationships/tags" Target="../tags/tag3506.xml"/><Relationship Id="rId56" Type="http://schemas.openxmlformats.org/officeDocument/2006/relationships/tags" Target="../tags/tag3527.xml"/><Relationship Id="rId77" Type="http://schemas.openxmlformats.org/officeDocument/2006/relationships/tags" Target="../tags/tag3548.xml"/><Relationship Id="rId100" Type="http://schemas.openxmlformats.org/officeDocument/2006/relationships/tags" Target="../tags/tag3571.xml"/><Relationship Id="rId8" Type="http://schemas.openxmlformats.org/officeDocument/2006/relationships/tags" Target="../tags/tag3479.xml"/><Relationship Id="rId98" Type="http://schemas.openxmlformats.org/officeDocument/2006/relationships/tags" Target="../tags/tag3569.xml"/><Relationship Id="rId121" Type="http://schemas.openxmlformats.org/officeDocument/2006/relationships/tags" Target="../tags/tag3592.xml"/><Relationship Id="rId142" Type="http://schemas.openxmlformats.org/officeDocument/2006/relationships/tags" Target="../tags/tag3613.xml"/><Relationship Id="rId163" Type="http://schemas.openxmlformats.org/officeDocument/2006/relationships/tags" Target="../tags/tag3634.xml"/><Relationship Id="rId184" Type="http://schemas.openxmlformats.org/officeDocument/2006/relationships/tags" Target="../tags/tag3655.xml"/><Relationship Id="rId219" Type="http://schemas.openxmlformats.org/officeDocument/2006/relationships/tags" Target="../tags/tag3690.xml"/><Relationship Id="rId230" Type="http://schemas.openxmlformats.org/officeDocument/2006/relationships/tags" Target="../tags/tag3701.xml"/><Relationship Id="rId251" Type="http://schemas.openxmlformats.org/officeDocument/2006/relationships/tags" Target="../tags/tag3722.xml"/><Relationship Id="rId25" Type="http://schemas.openxmlformats.org/officeDocument/2006/relationships/tags" Target="../tags/tag3496.xml"/><Relationship Id="rId46" Type="http://schemas.openxmlformats.org/officeDocument/2006/relationships/tags" Target="../tags/tag3517.xml"/><Relationship Id="rId67" Type="http://schemas.openxmlformats.org/officeDocument/2006/relationships/tags" Target="../tags/tag3538.xml"/><Relationship Id="rId272" Type="http://schemas.openxmlformats.org/officeDocument/2006/relationships/tags" Target="../tags/tag3743.xml"/><Relationship Id="rId88" Type="http://schemas.openxmlformats.org/officeDocument/2006/relationships/tags" Target="../tags/tag3559.xml"/><Relationship Id="rId111" Type="http://schemas.openxmlformats.org/officeDocument/2006/relationships/tags" Target="../tags/tag3582.xml"/><Relationship Id="rId132" Type="http://schemas.openxmlformats.org/officeDocument/2006/relationships/tags" Target="../tags/tag3603.xml"/><Relationship Id="rId153" Type="http://schemas.openxmlformats.org/officeDocument/2006/relationships/tags" Target="../tags/tag3624.xml"/><Relationship Id="rId174" Type="http://schemas.openxmlformats.org/officeDocument/2006/relationships/tags" Target="../tags/tag3645.xml"/><Relationship Id="rId195" Type="http://schemas.openxmlformats.org/officeDocument/2006/relationships/tags" Target="../tags/tag3666.xml"/><Relationship Id="rId209" Type="http://schemas.openxmlformats.org/officeDocument/2006/relationships/tags" Target="../tags/tag3680.xml"/><Relationship Id="rId220" Type="http://schemas.openxmlformats.org/officeDocument/2006/relationships/tags" Target="../tags/tag3691.xml"/><Relationship Id="rId241" Type="http://schemas.openxmlformats.org/officeDocument/2006/relationships/tags" Target="../tags/tag3712.xml"/><Relationship Id="rId15" Type="http://schemas.openxmlformats.org/officeDocument/2006/relationships/tags" Target="../tags/tag3486.xml"/><Relationship Id="rId36" Type="http://schemas.openxmlformats.org/officeDocument/2006/relationships/tags" Target="../tags/tag3507.xml"/><Relationship Id="rId57" Type="http://schemas.openxmlformats.org/officeDocument/2006/relationships/tags" Target="../tags/tag3528.xml"/><Relationship Id="rId262" Type="http://schemas.openxmlformats.org/officeDocument/2006/relationships/tags" Target="../tags/tag3733.xml"/><Relationship Id="rId78" Type="http://schemas.openxmlformats.org/officeDocument/2006/relationships/tags" Target="../tags/tag3549.xml"/><Relationship Id="rId99" Type="http://schemas.openxmlformats.org/officeDocument/2006/relationships/tags" Target="../tags/tag3570.xml"/><Relationship Id="rId101" Type="http://schemas.openxmlformats.org/officeDocument/2006/relationships/tags" Target="../tags/tag3572.xml"/><Relationship Id="rId122" Type="http://schemas.openxmlformats.org/officeDocument/2006/relationships/tags" Target="../tags/tag3593.xml"/><Relationship Id="rId143" Type="http://schemas.openxmlformats.org/officeDocument/2006/relationships/tags" Target="../tags/tag3614.xml"/><Relationship Id="rId164" Type="http://schemas.openxmlformats.org/officeDocument/2006/relationships/tags" Target="../tags/tag3635.xml"/><Relationship Id="rId185" Type="http://schemas.openxmlformats.org/officeDocument/2006/relationships/tags" Target="../tags/tag3656.xml"/><Relationship Id="rId9" Type="http://schemas.openxmlformats.org/officeDocument/2006/relationships/tags" Target="../tags/tag3480.xml"/><Relationship Id="rId210" Type="http://schemas.openxmlformats.org/officeDocument/2006/relationships/tags" Target="../tags/tag3681.xml"/><Relationship Id="rId26" Type="http://schemas.openxmlformats.org/officeDocument/2006/relationships/tags" Target="../tags/tag3497.xml"/><Relationship Id="rId231" Type="http://schemas.openxmlformats.org/officeDocument/2006/relationships/tags" Target="../tags/tag3702.xml"/><Relationship Id="rId252" Type="http://schemas.openxmlformats.org/officeDocument/2006/relationships/tags" Target="../tags/tag3723.xml"/><Relationship Id="rId273" Type="http://schemas.openxmlformats.org/officeDocument/2006/relationships/tags" Target="../tags/tag3744.xml"/><Relationship Id="rId47" Type="http://schemas.openxmlformats.org/officeDocument/2006/relationships/tags" Target="../tags/tag3518.xml"/><Relationship Id="rId68" Type="http://schemas.openxmlformats.org/officeDocument/2006/relationships/tags" Target="../tags/tag3539.xml"/><Relationship Id="rId89" Type="http://schemas.openxmlformats.org/officeDocument/2006/relationships/tags" Target="../tags/tag3560.xml"/><Relationship Id="rId112" Type="http://schemas.openxmlformats.org/officeDocument/2006/relationships/tags" Target="../tags/tag3583.xml"/><Relationship Id="rId133" Type="http://schemas.openxmlformats.org/officeDocument/2006/relationships/tags" Target="../tags/tag3604.xml"/><Relationship Id="rId154" Type="http://schemas.openxmlformats.org/officeDocument/2006/relationships/tags" Target="../tags/tag3625.xml"/><Relationship Id="rId175" Type="http://schemas.openxmlformats.org/officeDocument/2006/relationships/tags" Target="../tags/tag3646.xml"/><Relationship Id="rId196" Type="http://schemas.openxmlformats.org/officeDocument/2006/relationships/tags" Target="../tags/tag3667.xml"/><Relationship Id="rId200" Type="http://schemas.openxmlformats.org/officeDocument/2006/relationships/tags" Target="../tags/tag3671.xml"/><Relationship Id="rId16" Type="http://schemas.openxmlformats.org/officeDocument/2006/relationships/tags" Target="../tags/tag3487.xml"/><Relationship Id="rId221" Type="http://schemas.openxmlformats.org/officeDocument/2006/relationships/tags" Target="../tags/tag3692.xml"/><Relationship Id="rId242" Type="http://schemas.openxmlformats.org/officeDocument/2006/relationships/tags" Target="../tags/tag3713.xml"/><Relationship Id="rId263" Type="http://schemas.openxmlformats.org/officeDocument/2006/relationships/tags" Target="../tags/tag3734.xml"/><Relationship Id="rId37" Type="http://schemas.openxmlformats.org/officeDocument/2006/relationships/tags" Target="../tags/tag3508.xml"/><Relationship Id="rId58" Type="http://schemas.openxmlformats.org/officeDocument/2006/relationships/tags" Target="../tags/tag3529.xml"/><Relationship Id="rId79" Type="http://schemas.openxmlformats.org/officeDocument/2006/relationships/tags" Target="../tags/tag3550.xml"/><Relationship Id="rId102" Type="http://schemas.openxmlformats.org/officeDocument/2006/relationships/tags" Target="../tags/tag3573.xml"/><Relationship Id="rId123" Type="http://schemas.openxmlformats.org/officeDocument/2006/relationships/tags" Target="../tags/tag3594.xml"/><Relationship Id="rId144" Type="http://schemas.openxmlformats.org/officeDocument/2006/relationships/tags" Target="../tags/tag3615.xml"/><Relationship Id="rId90" Type="http://schemas.openxmlformats.org/officeDocument/2006/relationships/tags" Target="../tags/tag3561.xml"/><Relationship Id="rId165" Type="http://schemas.openxmlformats.org/officeDocument/2006/relationships/tags" Target="../tags/tag3636.xml"/><Relationship Id="rId186" Type="http://schemas.openxmlformats.org/officeDocument/2006/relationships/tags" Target="../tags/tag3657.xml"/><Relationship Id="rId211" Type="http://schemas.openxmlformats.org/officeDocument/2006/relationships/tags" Target="../tags/tag3682.xml"/><Relationship Id="rId232" Type="http://schemas.openxmlformats.org/officeDocument/2006/relationships/tags" Target="../tags/tag3703.xml"/><Relationship Id="rId253" Type="http://schemas.openxmlformats.org/officeDocument/2006/relationships/tags" Target="../tags/tag3724.xml"/><Relationship Id="rId274" Type="http://schemas.openxmlformats.org/officeDocument/2006/relationships/tags" Target="../tags/tag3745.xml"/><Relationship Id="rId27" Type="http://schemas.openxmlformats.org/officeDocument/2006/relationships/tags" Target="../tags/tag3498.xml"/><Relationship Id="rId48" Type="http://schemas.openxmlformats.org/officeDocument/2006/relationships/tags" Target="../tags/tag3519.xml"/><Relationship Id="rId69" Type="http://schemas.openxmlformats.org/officeDocument/2006/relationships/tags" Target="../tags/tag3540.xml"/><Relationship Id="rId113" Type="http://schemas.openxmlformats.org/officeDocument/2006/relationships/tags" Target="../tags/tag3584.xml"/><Relationship Id="rId134" Type="http://schemas.openxmlformats.org/officeDocument/2006/relationships/tags" Target="../tags/tag3605.xml"/><Relationship Id="rId80" Type="http://schemas.openxmlformats.org/officeDocument/2006/relationships/tags" Target="../tags/tag3551.xml"/><Relationship Id="rId155" Type="http://schemas.openxmlformats.org/officeDocument/2006/relationships/tags" Target="../tags/tag3626.xml"/><Relationship Id="rId176" Type="http://schemas.openxmlformats.org/officeDocument/2006/relationships/tags" Target="../tags/tag3647.xml"/><Relationship Id="rId197" Type="http://schemas.openxmlformats.org/officeDocument/2006/relationships/tags" Target="../tags/tag3668.xml"/><Relationship Id="rId201" Type="http://schemas.openxmlformats.org/officeDocument/2006/relationships/tags" Target="../tags/tag3672.xml"/><Relationship Id="rId222" Type="http://schemas.openxmlformats.org/officeDocument/2006/relationships/tags" Target="../tags/tag3693.xml"/><Relationship Id="rId243" Type="http://schemas.openxmlformats.org/officeDocument/2006/relationships/tags" Target="../tags/tag3714.xml"/><Relationship Id="rId264" Type="http://schemas.openxmlformats.org/officeDocument/2006/relationships/tags" Target="../tags/tag3735.xml"/><Relationship Id="rId17" Type="http://schemas.openxmlformats.org/officeDocument/2006/relationships/tags" Target="../tags/tag3488.xml"/><Relationship Id="rId38" Type="http://schemas.openxmlformats.org/officeDocument/2006/relationships/tags" Target="../tags/tag3509.xml"/><Relationship Id="rId59" Type="http://schemas.openxmlformats.org/officeDocument/2006/relationships/tags" Target="../tags/tag3530.xml"/><Relationship Id="rId103" Type="http://schemas.openxmlformats.org/officeDocument/2006/relationships/tags" Target="../tags/tag3574.xml"/><Relationship Id="rId124" Type="http://schemas.openxmlformats.org/officeDocument/2006/relationships/tags" Target="../tags/tag3595.xml"/><Relationship Id="rId70" Type="http://schemas.openxmlformats.org/officeDocument/2006/relationships/tags" Target="../tags/tag3541.xml"/><Relationship Id="rId91" Type="http://schemas.openxmlformats.org/officeDocument/2006/relationships/tags" Target="../tags/tag3562.xml"/><Relationship Id="rId145" Type="http://schemas.openxmlformats.org/officeDocument/2006/relationships/tags" Target="../tags/tag3616.xml"/><Relationship Id="rId166" Type="http://schemas.openxmlformats.org/officeDocument/2006/relationships/tags" Target="../tags/tag3637.xml"/><Relationship Id="rId187" Type="http://schemas.openxmlformats.org/officeDocument/2006/relationships/tags" Target="../tags/tag3658.xml"/><Relationship Id="rId1" Type="http://schemas.openxmlformats.org/officeDocument/2006/relationships/tags" Target="../tags/tag3472.xml"/><Relationship Id="rId212" Type="http://schemas.openxmlformats.org/officeDocument/2006/relationships/tags" Target="../tags/tag3683.xml"/><Relationship Id="rId233" Type="http://schemas.openxmlformats.org/officeDocument/2006/relationships/tags" Target="../tags/tag3704.xml"/><Relationship Id="rId254" Type="http://schemas.openxmlformats.org/officeDocument/2006/relationships/tags" Target="../tags/tag3725.xml"/><Relationship Id="rId28" Type="http://schemas.openxmlformats.org/officeDocument/2006/relationships/tags" Target="../tags/tag3499.xml"/><Relationship Id="rId49" Type="http://schemas.openxmlformats.org/officeDocument/2006/relationships/tags" Target="../tags/tag3520.xml"/><Relationship Id="rId114" Type="http://schemas.openxmlformats.org/officeDocument/2006/relationships/tags" Target="../tags/tag3585.xml"/><Relationship Id="rId275" Type="http://schemas.openxmlformats.org/officeDocument/2006/relationships/slideLayout" Target="../slideLayouts/slideLayout2.xml"/><Relationship Id="rId60" Type="http://schemas.openxmlformats.org/officeDocument/2006/relationships/tags" Target="../tags/tag3531.xml"/><Relationship Id="rId81" Type="http://schemas.openxmlformats.org/officeDocument/2006/relationships/tags" Target="../tags/tag3552.xml"/><Relationship Id="rId135" Type="http://schemas.openxmlformats.org/officeDocument/2006/relationships/tags" Target="../tags/tag3606.xml"/><Relationship Id="rId156" Type="http://schemas.openxmlformats.org/officeDocument/2006/relationships/tags" Target="../tags/tag3627.xml"/><Relationship Id="rId177" Type="http://schemas.openxmlformats.org/officeDocument/2006/relationships/tags" Target="../tags/tag3648.xml"/><Relationship Id="rId198" Type="http://schemas.openxmlformats.org/officeDocument/2006/relationships/tags" Target="../tags/tag3669.xml"/><Relationship Id="rId202" Type="http://schemas.openxmlformats.org/officeDocument/2006/relationships/tags" Target="../tags/tag3673.xml"/><Relationship Id="rId223" Type="http://schemas.openxmlformats.org/officeDocument/2006/relationships/tags" Target="../tags/tag3694.xml"/><Relationship Id="rId244" Type="http://schemas.openxmlformats.org/officeDocument/2006/relationships/tags" Target="../tags/tag3715.xml"/><Relationship Id="rId18" Type="http://schemas.openxmlformats.org/officeDocument/2006/relationships/tags" Target="../tags/tag3489.xml"/><Relationship Id="rId39" Type="http://schemas.openxmlformats.org/officeDocument/2006/relationships/tags" Target="../tags/tag3510.xml"/><Relationship Id="rId265" Type="http://schemas.openxmlformats.org/officeDocument/2006/relationships/tags" Target="../tags/tag3736.xml"/><Relationship Id="rId50" Type="http://schemas.openxmlformats.org/officeDocument/2006/relationships/tags" Target="../tags/tag3521.xml"/><Relationship Id="rId104" Type="http://schemas.openxmlformats.org/officeDocument/2006/relationships/tags" Target="../tags/tag3575.xml"/><Relationship Id="rId125" Type="http://schemas.openxmlformats.org/officeDocument/2006/relationships/tags" Target="../tags/tag3596.xml"/><Relationship Id="rId146" Type="http://schemas.openxmlformats.org/officeDocument/2006/relationships/tags" Target="../tags/tag3617.xml"/><Relationship Id="rId167" Type="http://schemas.openxmlformats.org/officeDocument/2006/relationships/tags" Target="../tags/tag3638.xml"/><Relationship Id="rId188" Type="http://schemas.openxmlformats.org/officeDocument/2006/relationships/tags" Target="../tags/tag3659.xml"/><Relationship Id="rId71" Type="http://schemas.openxmlformats.org/officeDocument/2006/relationships/tags" Target="../tags/tag3542.xml"/><Relationship Id="rId92" Type="http://schemas.openxmlformats.org/officeDocument/2006/relationships/tags" Target="../tags/tag3563.xml"/><Relationship Id="rId213" Type="http://schemas.openxmlformats.org/officeDocument/2006/relationships/tags" Target="../tags/tag3684.xml"/><Relationship Id="rId234" Type="http://schemas.openxmlformats.org/officeDocument/2006/relationships/tags" Target="../tags/tag3705.xml"/><Relationship Id="rId2" Type="http://schemas.openxmlformats.org/officeDocument/2006/relationships/tags" Target="../tags/tag3473.xml"/><Relationship Id="rId29" Type="http://schemas.openxmlformats.org/officeDocument/2006/relationships/tags" Target="../tags/tag3500.xml"/><Relationship Id="rId255" Type="http://schemas.openxmlformats.org/officeDocument/2006/relationships/tags" Target="../tags/tag3726.xml"/><Relationship Id="rId40" Type="http://schemas.openxmlformats.org/officeDocument/2006/relationships/tags" Target="../tags/tag3511.xml"/><Relationship Id="rId115" Type="http://schemas.openxmlformats.org/officeDocument/2006/relationships/tags" Target="../tags/tag3586.xml"/><Relationship Id="rId136" Type="http://schemas.openxmlformats.org/officeDocument/2006/relationships/tags" Target="../tags/tag3607.xml"/><Relationship Id="rId157" Type="http://schemas.openxmlformats.org/officeDocument/2006/relationships/tags" Target="../tags/tag3628.xml"/><Relationship Id="rId178" Type="http://schemas.openxmlformats.org/officeDocument/2006/relationships/tags" Target="../tags/tag3649.xml"/><Relationship Id="rId61" Type="http://schemas.openxmlformats.org/officeDocument/2006/relationships/tags" Target="../tags/tag3532.xml"/><Relationship Id="rId82" Type="http://schemas.openxmlformats.org/officeDocument/2006/relationships/tags" Target="../tags/tag3553.xml"/><Relationship Id="rId199" Type="http://schemas.openxmlformats.org/officeDocument/2006/relationships/tags" Target="../tags/tag3670.xml"/><Relationship Id="rId203" Type="http://schemas.openxmlformats.org/officeDocument/2006/relationships/tags" Target="../tags/tag3674.xml"/><Relationship Id="rId19" Type="http://schemas.openxmlformats.org/officeDocument/2006/relationships/tags" Target="../tags/tag3490.xml"/><Relationship Id="rId224" Type="http://schemas.openxmlformats.org/officeDocument/2006/relationships/tags" Target="../tags/tag3695.xml"/><Relationship Id="rId245" Type="http://schemas.openxmlformats.org/officeDocument/2006/relationships/tags" Target="../tags/tag3716.xml"/><Relationship Id="rId266" Type="http://schemas.openxmlformats.org/officeDocument/2006/relationships/tags" Target="../tags/tag3737.xml"/><Relationship Id="rId30" Type="http://schemas.openxmlformats.org/officeDocument/2006/relationships/tags" Target="../tags/tag3501.xml"/><Relationship Id="rId105" Type="http://schemas.openxmlformats.org/officeDocument/2006/relationships/tags" Target="../tags/tag3576.xml"/><Relationship Id="rId126" Type="http://schemas.openxmlformats.org/officeDocument/2006/relationships/tags" Target="../tags/tag3597.xml"/><Relationship Id="rId147" Type="http://schemas.openxmlformats.org/officeDocument/2006/relationships/tags" Target="../tags/tag3618.xml"/><Relationship Id="rId168" Type="http://schemas.openxmlformats.org/officeDocument/2006/relationships/tags" Target="../tags/tag3639.xml"/><Relationship Id="rId51" Type="http://schemas.openxmlformats.org/officeDocument/2006/relationships/tags" Target="../tags/tag3522.xml"/><Relationship Id="rId72" Type="http://schemas.openxmlformats.org/officeDocument/2006/relationships/tags" Target="../tags/tag3543.xml"/><Relationship Id="rId93" Type="http://schemas.openxmlformats.org/officeDocument/2006/relationships/tags" Target="../tags/tag3564.xml"/><Relationship Id="rId189" Type="http://schemas.openxmlformats.org/officeDocument/2006/relationships/tags" Target="../tags/tag3660.xml"/><Relationship Id="rId3" Type="http://schemas.openxmlformats.org/officeDocument/2006/relationships/tags" Target="../tags/tag3474.xml"/><Relationship Id="rId214" Type="http://schemas.openxmlformats.org/officeDocument/2006/relationships/tags" Target="../tags/tag3685.xml"/><Relationship Id="rId235" Type="http://schemas.openxmlformats.org/officeDocument/2006/relationships/tags" Target="../tags/tag3706.xml"/><Relationship Id="rId256" Type="http://schemas.openxmlformats.org/officeDocument/2006/relationships/tags" Target="../tags/tag3727.xml"/><Relationship Id="rId116" Type="http://schemas.openxmlformats.org/officeDocument/2006/relationships/tags" Target="../tags/tag3587.xml"/><Relationship Id="rId137" Type="http://schemas.openxmlformats.org/officeDocument/2006/relationships/tags" Target="../tags/tag3608.xml"/><Relationship Id="rId158" Type="http://schemas.openxmlformats.org/officeDocument/2006/relationships/tags" Target="../tags/tag3629.xml"/><Relationship Id="rId20" Type="http://schemas.openxmlformats.org/officeDocument/2006/relationships/tags" Target="../tags/tag3491.xml"/><Relationship Id="rId41" Type="http://schemas.openxmlformats.org/officeDocument/2006/relationships/tags" Target="../tags/tag3512.xml"/><Relationship Id="rId62" Type="http://schemas.openxmlformats.org/officeDocument/2006/relationships/tags" Target="../tags/tag3533.xml"/><Relationship Id="rId83" Type="http://schemas.openxmlformats.org/officeDocument/2006/relationships/tags" Target="../tags/tag3554.xml"/><Relationship Id="rId179" Type="http://schemas.openxmlformats.org/officeDocument/2006/relationships/tags" Target="../tags/tag3650.xml"/><Relationship Id="rId190" Type="http://schemas.openxmlformats.org/officeDocument/2006/relationships/tags" Target="../tags/tag3661.xml"/><Relationship Id="rId204" Type="http://schemas.openxmlformats.org/officeDocument/2006/relationships/tags" Target="../tags/tag3675.xml"/><Relationship Id="rId225" Type="http://schemas.openxmlformats.org/officeDocument/2006/relationships/tags" Target="../tags/tag3696.xml"/><Relationship Id="rId246" Type="http://schemas.openxmlformats.org/officeDocument/2006/relationships/tags" Target="../tags/tag3717.xml"/><Relationship Id="rId267" Type="http://schemas.openxmlformats.org/officeDocument/2006/relationships/tags" Target="../tags/tag3738.xml"/><Relationship Id="rId106" Type="http://schemas.openxmlformats.org/officeDocument/2006/relationships/tags" Target="../tags/tag3577.xml"/><Relationship Id="rId127" Type="http://schemas.openxmlformats.org/officeDocument/2006/relationships/tags" Target="../tags/tag3598.xml"/><Relationship Id="rId10" Type="http://schemas.openxmlformats.org/officeDocument/2006/relationships/tags" Target="../tags/tag3481.xml"/><Relationship Id="rId31" Type="http://schemas.openxmlformats.org/officeDocument/2006/relationships/tags" Target="../tags/tag3502.xml"/><Relationship Id="rId52" Type="http://schemas.openxmlformats.org/officeDocument/2006/relationships/tags" Target="../tags/tag3523.xml"/><Relationship Id="rId73" Type="http://schemas.openxmlformats.org/officeDocument/2006/relationships/tags" Target="../tags/tag3544.xml"/><Relationship Id="rId94" Type="http://schemas.openxmlformats.org/officeDocument/2006/relationships/tags" Target="../tags/tag3565.xml"/><Relationship Id="rId148" Type="http://schemas.openxmlformats.org/officeDocument/2006/relationships/tags" Target="../tags/tag3619.xml"/><Relationship Id="rId169" Type="http://schemas.openxmlformats.org/officeDocument/2006/relationships/tags" Target="../tags/tag3640.xml"/><Relationship Id="rId4" Type="http://schemas.openxmlformats.org/officeDocument/2006/relationships/tags" Target="../tags/tag3475.xml"/><Relationship Id="rId180" Type="http://schemas.openxmlformats.org/officeDocument/2006/relationships/tags" Target="../tags/tag3651.xml"/><Relationship Id="rId215" Type="http://schemas.openxmlformats.org/officeDocument/2006/relationships/tags" Target="../tags/tag3686.xml"/><Relationship Id="rId236" Type="http://schemas.openxmlformats.org/officeDocument/2006/relationships/tags" Target="../tags/tag3707.xml"/><Relationship Id="rId257" Type="http://schemas.openxmlformats.org/officeDocument/2006/relationships/tags" Target="../tags/tag3728.xml"/><Relationship Id="rId42" Type="http://schemas.openxmlformats.org/officeDocument/2006/relationships/tags" Target="../tags/tag3513.xml"/><Relationship Id="rId84" Type="http://schemas.openxmlformats.org/officeDocument/2006/relationships/tags" Target="../tags/tag3555.xml"/><Relationship Id="rId138" Type="http://schemas.openxmlformats.org/officeDocument/2006/relationships/tags" Target="../tags/tag3609.xml"/><Relationship Id="rId191" Type="http://schemas.openxmlformats.org/officeDocument/2006/relationships/tags" Target="../tags/tag3662.xml"/><Relationship Id="rId205" Type="http://schemas.openxmlformats.org/officeDocument/2006/relationships/tags" Target="../tags/tag3676.xml"/><Relationship Id="rId247" Type="http://schemas.openxmlformats.org/officeDocument/2006/relationships/tags" Target="../tags/tag3718.xml"/><Relationship Id="rId107" Type="http://schemas.openxmlformats.org/officeDocument/2006/relationships/tags" Target="../tags/tag3578.xml"/><Relationship Id="rId11" Type="http://schemas.openxmlformats.org/officeDocument/2006/relationships/tags" Target="../tags/tag3482.xml"/><Relationship Id="rId53" Type="http://schemas.openxmlformats.org/officeDocument/2006/relationships/tags" Target="../tags/tag3524.xml"/><Relationship Id="rId149" Type="http://schemas.openxmlformats.org/officeDocument/2006/relationships/tags" Target="../tags/tag3620.xml"/></Relationships>
</file>

<file path=ppt/slides/_rels/slide75.xml.rels><?xml version="1.0" encoding="UTF-8" standalone="yes"?>
<Relationships xmlns="http://schemas.openxmlformats.org/package/2006/relationships"><Relationship Id="rId13" Type="http://schemas.openxmlformats.org/officeDocument/2006/relationships/tags" Target="../tags/tag3758.xml"/><Relationship Id="rId18" Type="http://schemas.openxmlformats.org/officeDocument/2006/relationships/tags" Target="../tags/tag3763.xml"/><Relationship Id="rId26" Type="http://schemas.openxmlformats.org/officeDocument/2006/relationships/tags" Target="../tags/tag3771.xml"/><Relationship Id="rId39" Type="http://schemas.openxmlformats.org/officeDocument/2006/relationships/tags" Target="../tags/tag3784.xml"/><Relationship Id="rId21" Type="http://schemas.openxmlformats.org/officeDocument/2006/relationships/tags" Target="../tags/tag3766.xml"/><Relationship Id="rId34" Type="http://schemas.openxmlformats.org/officeDocument/2006/relationships/tags" Target="../tags/tag3779.xml"/><Relationship Id="rId42" Type="http://schemas.openxmlformats.org/officeDocument/2006/relationships/tags" Target="../tags/tag3787.xml"/><Relationship Id="rId47" Type="http://schemas.openxmlformats.org/officeDocument/2006/relationships/tags" Target="../tags/tag3792.xml"/><Relationship Id="rId50" Type="http://schemas.openxmlformats.org/officeDocument/2006/relationships/tags" Target="../tags/tag3795.xml"/><Relationship Id="rId55" Type="http://schemas.openxmlformats.org/officeDocument/2006/relationships/tags" Target="../tags/tag3800.xml"/><Relationship Id="rId63" Type="http://schemas.openxmlformats.org/officeDocument/2006/relationships/tags" Target="../tags/tag3808.xml"/><Relationship Id="rId7" Type="http://schemas.openxmlformats.org/officeDocument/2006/relationships/tags" Target="../tags/tag3752.xml"/><Relationship Id="rId2" Type="http://schemas.openxmlformats.org/officeDocument/2006/relationships/tags" Target="../tags/tag3747.xml"/><Relationship Id="rId16" Type="http://schemas.openxmlformats.org/officeDocument/2006/relationships/tags" Target="../tags/tag3761.xml"/><Relationship Id="rId29" Type="http://schemas.openxmlformats.org/officeDocument/2006/relationships/tags" Target="../tags/tag3774.xml"/><Relationship Id="rId11" Type="http://schemas.openxmlformats.org/officeDocument/2006/relationships/tags" Target="../tags/tag3756.xml"/><Relationship Id="rId24" Type="http://schemas.openxmlformats.org/officeDocument/2006/relationships/tags" Target="../tags/tag3769.xml"/><Relationship Id="rId32" Type="http://schemas.openxmlformats.org/officeDocument/2006/relationships/tags" Target="../tags/tag3777.xml"/><Relationship Id="rId37" Type="http://schemas.openxmlformats.org/officeDocument/2006/relationships/tags" Target="../tags/tag3782.xml"/><Relationship Id="rId40" Type="http://schemas.openxmlformats.org/officeDocument/2006/relationships/tags" Target="../tags/tag3785.xml"/><Relationship Id="rId45" Type="http://schemas.openxmlformats.org/officeDocument/2006/relationships/tags" Target="../tags/tag3790.xml"/><Relationship Id="rId53" Type="http://schemas.openxmlformats.org/officeDocument/2006/relationships/tags" Target="../tags/tag3798.xml"/><Relationship Id="rId58" Type="http://schemas.openxmlformats.org/officeDocument/2006/relationships/tags" Target="../tags/tag3803.xml"/><Relationship Id="rId5" Type="http://schemas.openxmlformats.org/officeDocument/2006/relationships/tags" Target="../tags/tag3750.xml"/><Relationship Id="rId61" Type="http://schemas.openxmlformats.org/officeDocument/2006/relationships/tags" Target="../tags/tag3806.xml"/><Relationship Id="rId19" Type="http://schemas.openxmlformats.org/officeDocument/2006/relationships/tags" Target="../tags/tag3764.xml"/><Relationship Id="rId14" Type="http://schemas.openxmlformats.org/officeDocument/2006/relationships/tags" Target="../tags/tag3759.xml"/><Relationship Id="rId22" Type="http://schemas.openxmlformats.org/officeDocument/2006/relationships/tags" Target="../tags/tag3767.xml"/><Relationship Id="rId27" Type="http://schemas.openxmlformats.org/officeDocument/2006/relationships/tags" Target="../tags/tag3772.xml"/><Relationship Id="rId30" Type="http://schemas.openxmlformats.org/officeDocument/2006/relationships/tags" Target="../tags/tag3775.xml"/><Relationship Id="rId35" Type="http://schemas.openxmlformats.org/officeDocument/2006/relationships/tags" Target="../tags/tag3780.xml"/><Relationship Id="rId43" Type="http://schemas.openxmlformats.org/officeDocument/2006/relationships/tags" Target="../tags/tag3788.xml"/><Relationship Id="rId48" Type="http://schemas.openxmlformats.org/officeDocument/2006/relationships/tags" Target="../tags/tag3793.xml"/><Relationship Id="rId56" Type="http://schemas.openxmlformats.org/officeDocument/2006/relationships/tags" Target="../tags/tag3801.xml"/><Relationship Id="rId64" Type="http://schemas.openxmlformats.org/officeDocument/2006/relationships/slideLayout" Target="../slideLayouts/slideLayout2.xml"/><Relationship Id="rId8" Type="http://schemas.openxmlformats.org/officeDocument/2006/relationships/tags" Target="../tags/tag3753.xml"/><Relationship Id="rId51" Type="http://schemas.openxmlformats.org/officeDocument/2006/relationships/tags" Target="../tags/tag3796.xml"/><Relationship Id="rId3" Type="http://schemas.openxmlformats.org/officeDocument/2006/relationships/tags" Target="../tags/tag3748.xml"/><Relationship Id="rId12" Type="http://schemas.openxmlformats.org/officeDocument/2006/relationships/tags" Target="../tags/tag3757.xml"/><Relationship Id="rId17" Type="http://schemas.openxmlformats.org/officeDocument/2006/relationships/tags" Target="../tags/tag3762.xml"/><Relationship Id="rId25" Type="http://schemas.openxmlformats.org/officeDocument/2006/relationships/tags" Target="../tags/tag3770.xml"/><Relationship Id="rId33" Type="http://schemas.openxmlformats.org/officeDocument/2006/relationships/tags" Target="../tags/tag3778.xml"/><Relationship Id="rId38" Type="http://schemas.openxmlformats.org/officeDocument/2006/relationships/tags" Target="../tags/tag3783.xml"/><Relationship Id="rId46" Type="http://schemas.openxmlformats.org/officeDocument/2006/relationships/tags" Target="../tags/tag3791.xml"/><Relationship Id="rId59" Type="http://schemas.openxmlformats.org/officeDocument/2006/relationships/tags" Target="../tags/tag3804.xml"/><Relationship Id="rId20" Type="http://schemas.openxmlformats.org/officeDocument/2006/relationships/tags" Target="../tags/tag3765.xml"/><Relationship Id="rId41" Type="http://schemas.openxmlformats.org/officeDocument/2006/relationships/tags" Target="../tags/tag3786.xml"/><Relationship Id="rId54" Type="http://schemas.openxmlformats.org/officeDocument/2006/relationships/tags" Target="../tags/tag3799.xml"/><Relationship Id="rId62" Type="http://schemas.openxmlformats.org/officeDocument/2006/relationships/tags" Target="../tags/tag3807.xml"/><Relationship Id="rId1" Type="http://schemas.openxmlformats.org/officeDocument/2006/relationships/tags" Target="../tags/tag3746.xml"/><Relationship Id="rId6" Type="http://schemas.openxmlformats.org/officeDocument/2006/relationships/tags" Target="../tags/tag3751.xml"/><Relationship Id="rId15" Type="http://schemas.openxmlformats.org/officeDocument/2006/relationships/tags" Target="../tags/tag3760.xml"/><Relationship Id="rId23" Type="http://schemas.openxmlformats.org/officeDocument/2006/relationships/tags" Target="../tags/tag3768.xml"/><Relationship Id="rId28" Type="http://schemas.openxmlformats.org/officeDocument/2006/relationships/tags" Target="../tags/tag3773.xml"/><Relationship Id="rId36" Type="http://schemas.openxmlformats.org/officeDocument/2006/relationships/tags" Target="../tags/tag3781.xml"/><Relationship Id="rId49" Type="http://schemas.openxmlformats.org/officeDocument/2006/relationships/tags" Target="../tags/tag3794.xml"/><Relationship Id="rId57" Type="http://schemas.openxmlformats.org/officeDocument/2006/relationships/tags" Target="../tags/tag3802.xml"/><Relationship Id="rId10" Type="http://schemas.openxmlformats.org/officeDocument/2006/relationships/tags" Target="../tags/tag3755.xml"/><Relationship Id="rId31" Type="http://schemas.openxmlformats.org/officeDocument/2006/relationships/tags" Target="../tags/tag3776.xml"/><Relationship Id="rId44" Type="http://schemas.openxmlformats.org/officeDocument/2006/relationships/tags" Target="../tags/tag3789.xml"/><Relationship Id="rId52" Type="http://schemas.openxmlformats.org/officeDocument/2006/relationships/tags" Target="../tags/tag3797.xml"/><Relationship Id="rId60" Type="http://schemas.openxmlformats.org/officeDocument/2006/relationships/tags" Target="../tags/tag3805.xml"/><Relationship Id="rId4" Type="http://schemas.openxmlformats.org/officeDocument/2006/relationships/tags" Target="../tags/tag3749.xml"/><Relationship Id="rId9" Type="http://schemas.openxmlformats.org/officeDocument/2006/relationships/tags" Target="../tags/tag3754.xml"/></Relationships>
</file>

<file path=ppt/slides/_rels/slide76.xml.rels><?xml version="1.0" encoding="UTF-8" standalone="yes"?>
<Relationships xmlns="http://schemas.openxmlformats.org/package/2006/relationships"><Relationship Id="rId26" Type="http://schemas.openxmlformats.org/officeDocument/2006/relationships/tags" Target="../tags/tag3834.xml"/><Relationship Id="rId21" Type="http://schemas.openxmlformats.org/officeDocument/2006/relationships/tags" Target="../tags/tag3829.xml"/><Relationship Id="rId42" Type="http://schemas.openxmlformats.org/officeDocument/2006/relationships/tags" Target="../tags/tag3850.xml"/><Relationship Id="rId47" Type="http://schemas.openxmlformats.org/officeDocument/2006/relationships/tags" Target="../tags/tag3855.xml"/><Relationship Id="rId63" Type="http://schemas.openxmlformats.org/officeDocument/2006/relationships/tags" Target="../tags/tag3871.xml"/><Relationship Id="rId68" Type="http://schemas.openxmlformats.org/officeDocument/2006/relationships/tags" Target="../tags/tag3876.xml"/><Relationship Id="rId84" Type="http://schemas.openxmlformats.org/officeDocument/2006/relationships/tags" Target="../tags/tag3892.xml"/><Relationship Id="rId89" Type="http://schemas.openxmlformats.org/officeDocument/2006/relationships/tags" Target="../tags/tag3897.xml"/><Relationship Id="rId112" Type="http://schemas.openxmlformats.org/officeDocument/2006/relationships/image" Target="../media/image108.png"/><Relationship Id="rId16" Type="http://schemas.openxmlformats.org/officeDocument/2006/relationships/tags" Target="../tags/tag3824.xml"/><Relationship Id="rId107" Type="http://schemas.openxmlformats.org/officeDocument/2006/relationships/tags" Target="../tags/tag3915.xml"/><Relationship Id="rId11" Type="http://schemas.openxmlformats.org/officeDocument/2006/relationships/tags" Target="../tags/tag3819.xml"/><Relationship Id="rId32" Type="http://schemas.openxmlformats.org/officeDocument/2006/relationships/tags" Target="../tags/tag3840.xml"/><Relationship Id="rId37" Type="http://schemas.openxmlformats.org/officeDocument/2006/relationships/tags" Target="../tags/tag3845.xml"/><Relationship Id="rId53" Type="http://schemas.openxmlformats.org/officeDocument/2006/relationships/tags" Target="../tags/tag3861.xml"/><Relationship Id="rId58" Type="http://schemas.openxmlformats.org/officeDocument/2006/relationships/tags" Target="../tags/tag3866.xml"/><Relationship Id="rId74" Type="http://schemas.openxmlformats.org/officeDocument/2006/relationships/tags" Target="../tags/tag3882.xml"/><Relationship Id="rId79" Type="http://schemas.openxmlformats.org/officeDocument/2006/relationships/tags" Target="../tags/tag3887.xml"/><Relationship Id="rId102" Type="http://schemas.openxmlformats.org/officeDocument/2006/relationships/tags" Target="../tags/tag3910.xml"/><Relationship Id="rId5" Type="http://schemas.openxmlformats.org/officeDocument/2006/relationships/tags" Target="../tags/tag3813.xml"/><Relationship Id="rId90" Type="http://schemas.openxmlformats.org/officeDocument/2006/relationships/tags" Target="../tags/tag3898.xml"/><Relationship Id="rId95" Type="http://schemas.openxmlformats.org/officeDocument/2006/relationships/tags" Target="../tags/tag3903.xml"/><Relationship Id="rId22" Type="http://schemas.openxmlformats.org/officeDocument/2006/relationships/tags" Target="../tags/tag3830.xml"/><Relationship Id="rId27" Type="http://schemas.openxmlformats.org/officeDocument/2006/relationships/tags" Target="../tags/tag3835.xml"/><Relationship Id="rId43" Type="http://schemas.openxmlformats.org/officeDocument/2006/relationships/tags" Target="../tags/tag3851.xml"/><Relationship Id="rId48" Type="http://schemas.openxmlformats.org/officeDocument/2006/relationships/tags" Target="../tags/tag3856.xml"/><Relationship Id="rId64" Type="http://schemas.openxmlformats.org/officeDocument/2006/relationships/tags" Target="../tags/tag3872.xml"/><Relationship Id="rId69" Type="http://schemas.openxmlformats.org/officeDocument/2006/relationships/tags" Target="../tags/tag3877.xml"/><Relationship Id="rId113" Type="http://schemas.openxmlformats.org/officeDocument/2006/relationships/image" Target="../media/image109.png"/><Relationship Id="rId80" Type="http://schemas.openxmlformats.org/officeDocument/2006/relationships/tags" Target="../tags/tag3888.xml"/><Relationship Id="rId85" Type="http://schemas.openxmlformats.org/officeDocument/2006/relationships/tags" Target="../tags/tag3893.xml"/><Relationship Id="rId12" Type="http://schemas.openxmlformats.org/officeDocument/2006/relationships/tags" Target="../tags/tag3820.xml"/><Relationship Id="rId17" Type="http://schemas.openxmlformats.org/officeDocument/2006/relationships/tags" Target="../tags/tag3825.xml"/><Relationship Id="rId33" Type="http://schemas.openxmlformats.org/officeDocument/2006/relationships/tags" Target="../tags/tag3841.xml"/><Relationship Id="rId38" Type="http://schemas.openxmlformats.org/officeDocument/2006/relationships/tags" Target="../tags/tag3846.xml"/><Relationship Id="rId59" Type="http://schemas.openxmlformats.org/officeDocument/2006/relationships/tags" Target="../tags/tag3867.xml"/><Relationship Id="rId103" Type="http://schemas.openxmlformats.org/officeDocument/2006/relationships/tags" Target="../tags/tag3911.xml"/><Relationship Id="rId108" Type="http://schemas.openxmlformats.org/officeDocument/2006/relationships/tags" Target="../tags/tag3916.xml"/><Relationship Id="rId54" Type="http://schemas.openxmlformats.org/officeDocument/2006/relationships/tags" Target="../tags/tag3862.xml"/><Relationship Id="rId70" Type="http://schemas.openxmlformats.org/officeDocument/2006/relationships/tags" Target="../tags/tag3878.xml"/><Relationship Id="rId75" Type="http://schemas.openxmlformats.org/officeDocument/2006/relationships/tags" Target="../tags/tag3883.xml"/><Relationship Id="rId91" Type="http://schemas.openxmlformats.org/officeDocument/2006/relationships/tags" Target="../tags/tag3899.xml"/><Relationship Id="rId96" Type="http://schemas.openxmlformats.org/officeDocument/2006/relationships/tags" Target="../tags/tag3904.xml"/><Relationship Id="rId1" Type="http://schemas.openxmlformats.org/officeDocument/2006/relationships/tags" Target="../tags/tag3809.xml"/><Relationship Id="rId6" Type="http://schemas.openxmlformats.org/officeDocument/2006/relationships/tags" Target="../tags/tag3814.xml"/><Relationship Id="rId15" Type="http://schemas.openxmlformats.org/officeDocument/2006/relationships/tags" Target="../tags/tag3823.xml"/><Relationship Id="rId23" Type="http://schemas.openxmlformats.org/officeDocument/2006/relationships/tags" Target="../tags/tag3831.xml"/><Relationship Id="rId28" Type="http://schemas.openxmlformats.org/officeDocument/2006/relationships/tags" Target="../tags/tag3836.xml"/><Relationship Id="rId36" Type="http://schemas.openxmlformats.org/officeDocument/2006/relationships/tags" Target="../tags/tag3844.xml"/><Relationship Id="rId49" Type="http://schemas.openxmlformats.org/officeDocument/2006/relationships/tags" Target="../tags/tag3857.xml"/><Relationship Id="rId57" Type="http://schemas.openxmlformats.org/officeDocument/2006/relationships/tags" Target="../tags/tag3865.xml"/><Relationship Id="rId106" Type="http://schemas.openxmlformats.org/officeDocument/2006/relationships/tags" Target="../tags/tag3914.xml"/><Relationship Id="rId10" Type="http://schemas.openxmlformats.org/officeDocument/2006/relationships/tags" Target="../tags/tag3818.xml"/><Relationship Id="rId31" Type="http://schemas.openxmlformats.org/officeDocument/2006/relationships/tags" Target="../tags/tag3839.xml"/><Relationship Id="rId44" Type="http://schemas.openxmlformats.org/officeDocument/2006/relationships/tags" Target="../tags/tag3852.xml"/><Relationship Id="rId52" Type="http://schemas.openxmlformats.org/officeDocument/2006/relationships/tags" Target="../tags/tag3860.xml"/><Relationship Id="rId60" Type="http://schemas.openxmlformats.org/officeDocument/2006/relationships/tags" Target="../tags/tag3868.xml"/><Relationship Id="rId65" Type="http://schemas.openxmlformats.org/officeDocument/2006/relationships/tags" Target="../tags/tag3873.xml"/><Relationship Id="rId73" Type="http://schemas.openxmlformats.org/officeDocument/2006/relationships/tags" Target="../tags/tag3881.xml"/><Relationship Id="rId78" Type="http://schemas.openxmlformats.org/officeDocument/2006/relationships/tags" Target="../tags/tag3886.xml"/><Relationship Id="rId81" Type="http://schemas.openxmlformats.org/officeDocument/2006/relationships/tags" Target="../tags/tag3889.xml"/><Relationship Id="rId86" Type="http://schemas.openxmlformats.org/officeDocument/2006/relationships/tags" Target="../tags/tag3894.xml"/><Relationship Id="rId94" Type="http://schemas.openxmlformats.org/officeDocument/2006/relationships/tags" Target="../tags/tag3902.xml"/><Relationship Id="rId99" Type="http://schemas.openxmlformats.org/officeDocument/2006/relationships/tags" Target="../tags/tag3907.xml"/><Relationship Id="rId101" Type="http://schemas.openxmlformats.org/officeDocument/2006/relationships/tags" Target="../tags/tag3909.xml"/><Relationship Id="rId4" Type="http://schemas.openxmlformats.org/officeDocument/2006/relationships/tags" Target="../tags/tag3812.xml"/><Relationship Id="rId9" Type="http://schemas.openxmlformats.org/officeDocument/2006/relationships/tags" Target="../tags/tag3817.xml"/><Relationship Id="rId13" Type="http://schemas.openxmlformats.org/officeDocument/2006/relationships/tags" Target="../tags/tag3821.xml"/><Relationship Id="rId18" Type="http://schemas.openxmlformats.org/officeDocument/2006/relationships/tags" Target="../tags/tag3826.xml"/><Relationship Id="rId39" Type="http://schemas.openxmlformats.org/officeDocument/2006/relationships/tags" Target="../tags/tag3847.xml"/><Relationship Id="rId109" Type="http://schemas.openxmlformats.org/officeDocument/2006/relationships/tags" Target="../tags/tag3917.xml"/><Relationship Id="rId34" Type="http://schemas.openxmlformats.org/officeDocument/2006/relationships/tags" Target="../tags/tag3842.xml"/><Relationship Id="rId50" Type="http://schemas.openxmlformats.org/officeDocument/2006/relationships/tags" Target="../tags/tag3858.xml"/><Relationship Id="rId55" Type="http://schemas.openxmlformats.org/officeDocument/2006/relationships/tags" Target="../tags/tag3863.xml"/><Relationship Id="rId76" Type="http://schemas.openxmlformats.org/officeDocument/2006/relationships/tags" Target="../tags/tag3884.xml"/><Relationship Id="rId97" Type="http://schemas.openxmlformats.org/officeDocument/2006/relationships/tags" Target="../tags/tag3905.xml"/><Relationship Id="rId104" Type="http://schemas.openxmlformats.org/officeDocument/2006/relationships/tags" Target="../tags/tag3912.xml"/><Relationship Id="rId7" Type="http://schemas.openxmlformats.org/officeDocument/2006/relationships/tags" Target="../tags/tag3815.xml"/><Relationship Id="rId71" Type="http://schemas.openxmlformats.org/officeDocument/2006/relationships/tags" Target="../tags/tag3879.xml"/><Relationship Id="rId92" Type="http://schemas.openxmlformats.org/officeDocument/2006/relationships/tags" Target="../tags/tag3900.xml"/><Relationship Id="rId2" Type="http://schemas.openxmlformats.org/officeDocument/2006/relationships/tags" Target="../tags/tag3810.xml"/><Relationship Id="rId29" Type="http://schemas.openxmlformats.org/officeDocument/2006/relationships/tags" Target="../tags/tag3837.xml"/><Relationship Id="rId24" Type="http://schemas.openxmlformats.org/officeDocument/2006/relationships/tags" Target="../tags/tag3832.xml"/><Relationship Id="rId40" Type="http://schemas.openxmlformats.org/officeDocument/2006/relationships/tags" Target="../tags/tag3848.xml"/><Relationship Id="rId45" Type="http://schemas.openxmlformats.org/officeDocument/2006/relationships/tags" Target="../tags/tag3853.xml"/><Relationship Id="rId66" Type="http://schemas.openxmlformats.org/officeDocument/2006/relationships/tags" Target="../tags/tag3874.xml"/><Relationship Id="rId87" Type="http://schemas.openxmlformats.org/officeDocument/2006/relationships/tags" Target="../tags/tag3895.xml"/><Relationship Id="rId110" Type="http://schemas.openxmlformats.org/officeDocument/2006/relationships/tags" Target="../tags/tag3918.xml"/><Relationship Id="rId61" Type="http://schemas.openxmlformats.org/officeDocument/2006/relationships/tags" Target="../tags/tag3869.xml"/><Relationship Id="rId82" Type="http://schemas.openxmlformats.org/officeDocument/2006/relationships/tags" Target="../tags/tag3890.xml"/><Relationship Id="rId19" Type="http://schemas.openxmlformats.org/officeDocument/2006/relationships/tags" Target="../tags/tag3827.xml"/><Relationship Id="rId14" Type="http://schemas.openxmlformats.org/officeDocument/2006/relationships/tags" Target="../tags/tag3822.xml"/><Relationship Id="rId30" Type="http://schemas.openxmlformats.org/officeDocument/2006/relationships/tags" Target="../tags/tag3838.xml"/><Relationship Id="rId35" Type="http://schemas.openxmlformats.org/officeDocument/2006/relationships/tags" Target="../tags/tag3843.xml"/><Relationship Id="rId56" Type="http://schemas.openxmlformats.org/officeDocument/2006/relationships/tags" Target="../tags/tag3864.xml"/><Relationship Id="rId77" Type="http://schemas.openxmlformats.org/officeDocument/2006/relationships/tags" Target="../tags/tag3885.xml"/><Relationship Id="rId100" Type="http://schemas.openxmlformats.org/officeDocument/2006/relationships/tags" Target="../tags/tag3908.xml"/><Relationship Id="rId105" Type="http://schemas.openxmlformats.org/officeDocument/2006/relationships/tags" Target="../tags/tag3913.xml"/><Relationship Id="rId8" Type="http://schemas.openxmlformats.org/officeDocument/2006/relationships/tags" Target="../tags/tag3816.xml"/><Relationship Id="rId51" Type="http://schemas.openxmlformats.org/officeDocument/2006/relationships/tags" Target="../tags/tag3859.xml"/><Relationship Id="rId72" Type="http://schemas.openxmlformats.org/officeDocument/2006/relationships/tags" Target="../tags/tag3880.xml"/><Relationship Id="rId93" Type="http://schemas.openxmlformats.org/officeDocument/2006/relationships/tags" Target="../tags/tag3901.xml"/><Relationship Id="rId98" Type="http://schemas.openxmlformats.org/officeDocument/2006/relationships/tags" Target="../tags/tag3906.xml"/><Relationship Id="rId3" Type="http://schemas.openxmlformats.org/officeDocument/2006/relationships/tags" Target="../tags/tag3811.xml"/><Relationship Id="rId25" Type="http://schemas.openxmlformats.org/officeDocument/2006/relationships/tags" Target="../tags/tag3833.xml"/><Relationship Id="rId46" Type="http://schemas.openxmlformats.org/officeDocument/2006/relationships/tags" Target="../tags/tag3854.xml"/><Relationship Id="rId67" Type="http://schemas.openxmlformats.org/officeDocument/2006/relationships/tags" Target="../tags/tag3875.xml"/><Relationship Id="rId20" Type="http://schemas.openxmlformats.org/officeDocument/2006/relationships/tags" Target="../tags/tag3828.xml"/><Relationship Id="rId41" Type="http://schemas.openxmlformats.org/officeDocument/2006/relationships/tags" Target="../tags/tag3849.xml"/><Relationship Id="rId62" Type="http://schemas.openxmlformats.org/officeDocument/2006/relationships/tags" Target="../tags/tag3870.xml"/><Relationship Id="rId83" Type="http://schemas.openxmlformats.org/officeDocument/2006/relationships/tags" Target="../tags/tag3891.xml"/><Relationship Id="rId88" Type="http://schemas.openxmlformats.org/officeDocument/2006/relationships/tags" Target="../tags/tag3896.xml"/><Relationship Id="rId11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3" Type="http://schemas.openxmlformats.org/officeDocument/2006/relationships/tags" Target="../tags/tag3931.xml"/><Relationship Id="rId18" Type="http://schemas.openxmlformats.org/officeDocument/2006/relationships/tags" Target="../tags/tag3936.xml"/><Relationship Id="rId26" Type="http://schemas.openxmlformats.org/officeDocument/2006/relationships/tags" Target="../tags/tag3944.xml"/><Relationship Id="rId39" Type="http://schemas.openxmlformats.org/officeDocument/2006/relationships/tags" Target="../tags/tag3957.xml"/><Relationship Id="rId21" Type="http://schemas.openxmlformats.org/officeDocument/2006/relationships/tags" Target="../tags/tag3939.xml"/><Relationship Id="rId34" Type="http://schemas.openxmlformats.org/officeDocument/2006/relationships/tags" Target="../tags/tag3952.xml"/><Relationship Id="rId42" Type="http://schemas.openxmlformats.org/officeDocument/2006/relationships/tags" Target="../tags/tag3960.xml"/><Relationship Id="rId47" Type="http://schemas.openxmlformats.org/officeDocument/2006/relationships/tags" Target="../tags/tag3965.xml"/><Relationship Id="rId50" Type="http://schemas.openxmlformats.org/officeDocument/2006/relationships/tags" Target="../tags/tag3968.xml"/><Relationship Id="rId55" Type="http://schemas.openxmlformats.org/officeDocument/2006/relationships/tags" Target="../tags/tag3973.xml"/><Relationship Id="rId63" Type="http://schemas.openxmlformats.org/officeDocument/2006/relationships/tags" Target="../tags/tag3981.xml"/><Relationship Id="rId7" Type="http://schemas.openxmlformats.org/officeDocument/2006/relationships/tags" Target="../tags/tag3925.xml"/><Relationship Id="rId2" Type="http://schemas.openxmlformats.org/officeDocument/2006/relationships/tags" Target="../tags/tag3920.xml"/><Relationship Id="rId16" Type="http://schemas.openxmlformats.org/officeDocument/2006/relationships/tags" Target="../tags/tag3934.xml"/><Relationship Id="rId29" Type="http://schemas.openxmlformats.org/officeDocument/2006/relationships/tags" Target="../tags/tag3947.xml"/><Relationship Id="rId11" Type="http://schemas.openxmlformats.org/officeDocument/2006/relationships/tags" Target="../tags/tag3929.xml"/><Relationship Id="rId24" Type="http://schemas.openxmlformats.org/officeDocument/2006/relationships/tags" Target="../tags/tag3942.xml"/><Relationship Id="rId32" Type="http://schemas.openxmlformats.org/officeDocument/2006/relationships/tags" Target="../tags/tag3950.xml"/><Relationship Id="rId37" Type="http://schemas.openxmlformats.org/officeDocument/2006/relationships/tags" Target="../tags/tag3955.xml"/><Relationship Id="rId40" Type="http://schemas.openxmlformats.org/officeDocument/2006/relationships/tags" Target="../tags/tag3958.xml"/><Relationship Id="rId45" Type="http://schemas.openxmlformats.org/officeDocument/2006/relationships/tags" Target="../tags/tag3963.xml"/><Relationship Id="rId53" Type="http://schemas.openxmlformats.org/officeDocument/2006/relationships/tags" Target="../tags/tag3971.xml"/><Relationship Id="rId58" Type="http://schemas.openxmlformats.org/officeDocument/2006/relationships/tags" Target="../tags/tag3976.xml"/><Relationship Id="rId5" Type="http://schemas.openxmlformats.org/officeDocument/2006/relationships/tags" Target="../tags/tag3923.xml"/><Relationship Id="rId61" Type="http://schemas.openxmlformats.org/officeDocument/2006/relationships/tags" Target="../tags/tag3979.xml"/><Relationship Id="rId19" Type="http://schemas.openxmlformats.org/officeDocument/2006/relationships/tags" Target="../tags/tag3937.xml"/><Relationship Id="rId14" Type="http://schemas.openxmlformats.org/officeDocument/2006/relationships/tags" Target="../tags/tag3932.xml"/><Relationship Id="rId22" Type="http://schemas.openxmlformats.org/officeDocument/2006/relationships/tags" Target="../tags/tag3940.xml"/><Relationship Id="rId27" Type="http://schemas.openxmlformats.org/officeDocument/2006/relationships/tags" Target="../tags/tag3945.xml"/><Relationship Id="rId30" Type="http://schemas.openxmlformats.org/officeDocument/2006/relationships/tags" Target="../tags/tag3948.xml"/><Relationship Id="rId35" Type="http://schemas.openxmlformats.org/officeDocument/2006/relationships/tags" Target="../tags/tag3953.xml"/><Relationship Id="rId43" Type="http://schemas.openxmlformats.org/officeDocument/2006/relationships/tags" Target="../tags/tag3961.xml"/><Relationship Id="rId48" Type="http://schemas.openxmlformats.org/officeDocument/2006/relationships/tags" Target="../tags/tag3966.xml"/><Relationship Id="rId56" Type="http://schemas.openxmlformats.org/officeDocument/2006/relationships/tags" Target="../tags/tag3974.xml"/><Relationship Id="rId64" Type="http://schemas.openxmlformats.org/officeDocument/2006/relationships/slideLayout" Target="../slideLayouts/slideLayout2.xml"/><Relationship Id="rId8" Type="http://schemas.openxmlformats.org/officeDocument/2006/relationships/tags" Target="../tags/tag3926.xml"/><Relationship Id="rId51" Type="http://schemas.openxmlformats.org/officeDocument/2006/relationships/tags" Target="../tags/tag3969.xml"/><Relationship Id="rId3" Type="http://schemas.openxmlformats.org/officeDocument/2006/relationships/tags" Target="../tags/tag3921.xml"/><Relationship Id="rId12" Type="http://schemas.openxmlformats.org/officeDocument/2006/relationships/tags" Target="../tags/tag3930.xml"/><Relationship Id="rId17" Type="http://schemas.openxmlformats.org/officeDocument/2006/relationships/tags" Target="../tags/tag3935.xml"/><Relationship Id="rId25" Type="http://schemas.openxmlformats.org/officeDocument/2006/relationships/tags" Target="../tags/tag3943.xml"/><Relationship Id="rId33" Type="http://schemas.openxmlformats.org/officeDocument/2006/relationships/tags" Target="../tags/tag3951.xml"/><Relationship Id="rId38" Type="http://schemas.openxmlformats.org/officeDocument/2006/relationships/tags" Target="../tags/tag3956.xml"/><Relationship Id="rId46" Type="http://schemas.openxmlformats.org/officeDocument/2006/relationships/tags" Target="../tags/tag3964.xml"/><Relationship Id="rId59" Type="http://schemas.openxmlformats.org/officeDocument/2006/relationships/tags" Target="../tags/tag3977.xml"/><Relationship Id="rId20" Type="http://schemas.openxmlformats.org/officeDocument/2006/relationships/tags" Target="../tags/tag3938.xml"/><Relationship Id="rId41" Type="http://schemas.openxmlformats.org/officeDocument/2006/relationships/tags" Target="../tags/tag3959.xml"/><Relationship Id="rId54" Type="http://schemas.openxmlformats.org/officeDocument/2006/relationships/tags" Target="../tags/tag3972.xml"/><Relationship Id="rId62" Type="http://schemas.openxmlformats.org/officeDocument/2006/relationships/tags" Target="../tags/tag3980.xml"/><Relationship Id="rId1" Type="http://schemas.openxmlformats.org/officeDocument/2006/relationships/tags" Target="../tags/tag3919.xml"/><Relationship Id="rId6" Type="http://schemas.openxmlformats.org/officeDocument/2006/relationships/tags" Target="../tags/tag3924.xml"/><Relationship Id="rId15" Type="http://schemas.openxmlformats.org/officeDocument/2006/relationships/tags" Target="../tags/tag3933.xml"/><Relationship Id="rId23" Type="http://schemas.openxmlformats.org/officeDocument/2006/relationships/tags" Target="../tags/tag3941.xml"/><Relationship Id="rId28" Type="http://schemas.openxmlformats.org/officeDocument/2006/relationships/tags" Target="../tags/tag3946.xml"/><Relationship Id="rId36" Type="http://schemas.openxmlformats.org/officeDocument/2006/relationships/tags" Target="../tags/tag3954.xml"/><Relationship Id="rId49" Type="http://schemas.openxmlformats.org/officeDocument/2006/relationships/tags" Target="../tags/tag3967.xml"/><Relationship Id="rId57" Type="http://schemas.openxmlformats.org/officeDocument/2006/relationships/tags" Target="../tags/tag3975.xml"/><Relationship Id="rId10" Type="http://schemas.openxmlformats.org/officeDocument/2006/relationships/tags" Target="../tags/tag3928.xml"/><Relationship Id="rId31" Type="http://schemas.openxmlformats.org/officeDocument/2006/relationships/tags" Target="../tags/tag3949.xml"/><Relationship Id="rId44" Type="http://schemas.openxmlformats.org/officeDocument/2006/relationships/tags" Target="../tags/tag3962.xml"/><Relationship Id="rId52" Type="http://schemas.openxmlformats.org/officeDocument/2006/relationships/tags" Target="../tags/tag3970.xml"/><Relationship Id="rId60" Type="http://schemas.openxmlformats.org/officeDocument/2006/relationships/tags" Target="../tags/tag3978.xml"/><Relationship Id="rId4" Type="http://schemas.openxmlformats.org/officeDocument/2006/relationships/tags" Target="../tags/tag3922.xml"/><Relationship Id="rId9" Type="http://schemas.openxmlformats.org/officeDocument/2006/relationships/tags" Target="../tags/tag392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hyperlink" Target="http://maru.bonyari.jp/texclip/texclip.php?s=\begin%7balign*%7d%0d%0af_i(x)=0,\quad%20i=1,\ldots,n%0d%0a\end%7balign*%7d" TargetMode="External"/><Relationship Id="rId1" Type="http://schemas.openxmlformats.org/officeDocument/2006/relationships/slideLayout" Target="../slideLayouts/slideLayout2.xml"/><Relationship Id="rId5" Type="http://schemas.openxmlformats.org/officeDocument/2006/relationships/image" Target="../media/image111.png"/><Relationship Id="rId4" Type="http://schemas.openxmlformats.org/officeDocument/2006/relationships/hyperlink" Target="http://maru.bonyari.jp/texclip/texclip.php?s=\begin%7balign*%7d%0d%0a\sum_%7bi=1%7d%5en%20f_i(x)%5eT\delta%20x_i%20=%200,\quad%20%7b%7d%5e%7b\forall%7d\delta%20x_1,\ldots,\delta%20x_n%0d%0a\end%7balign*%7d" TargetMode="External"/></Relationships>
</file>

<file path=ppt/slides/_rels/slide8.xml.rels><?xml version="1.0" encoding="UTF-8" standalone="yes"?>
<Relationships xmlns="http://schemas.openxmlformats.org/package/2006/relationships"><Relationship Id="rId26" Type="http://schemas.openxmlformats.org/officeDocument/2006/relationships/tags" Target="../tags/tag26.xml"/><Relationship Id="rId21" Type="http://schemas.openxmlformats.org/officeDocument/2006/relationships/tags" Target="../tags/tag21.xml"/><Relationship Id="rId42" Type="http://schemas.openxmlformats.org/officeDocument/2006/relationships/tags" Target="../tags/tag42.xml"/><Relationship Id="rId47" Type="http://schemas.openxmlformats.org/officeDocument/2006/relationships/tags" Target="../tags/tag47.xml"/><Relationship Id="rId63" Type="http://schemas.openxmlformats.org/officeDocument/2006/relationships/tags" Target="../tags/tag63.xml"/><Relationship Id="rId68" Type="http://schemas.openxmlformats.org/officeDocument/2006/relationships/tags" Target="../tags/tag68.xml"/><Relationship Id="rId84" Type="http://schemas.openxmlformats.org/officeDocument/2006/relationships/tags" Target="../tags/tag84.xml"/><Relationship Id="rId16" Type="http://schemas.openxmlformats.org/officeDocument/2006/relationships/tags" Target="../tags/tag16.xml"/><Relationship Id="rId11" Type="http://schemas.openxmlformats.org/officeDocument/2006/relationships/tags" Target="../tags/tag11.xml"/><Relationship Id="rId32" Type="http://schemas.openxmlformats.org/officeDocument/2006/relationships/tags" Target="../tags/tag32.xml"/><Relationship Id="rId37" Type="http://schemas.openxmlformats.org/officeDocument/2006/relationships/tags" Target="../tags/tag37.xml"/><Relationship Id="rId53" Type="http://schemas.openxmlformats.org/officeDocument/2006/relationships/tags" Target="../tags/tag53.xml"/><Relationship Id="rId58" Type="http://schemas.openxmlformats.org/officeDocument/2006/relationships/tags" Target="../tags/tag58.xml"/><Relationship Id="rId74" Type="http://schemas.openxmlformats.org/officeDocument/2006/relationships/tags" Target="../tags/tag74.xml"/><Relationship Id="rId79" Type="http://schemas.openxmlformats.org/officeDocument/2006/relationships/tags" Target="../tags/tag79.xml"/><Relationship Id="rId5" Type="http://schemas.openxmlformats.org/officeDocument/2006/relationships/tags" Target="../tags/tag5.xml"/><Relationship Id="rId19" Type="http://schemas.openxmlformats.org/officeDocument/2006/relationships/tags" Target="../tags/tag19.xml"/><Relationship Id="rId14" Type="http://schemas.openxmlformats.org/officeDocument/2006/relationships/tags" Target="../tags/tag14.xml"/><Relationship Id="rId22" Type="http://schemas.openxmlformats.org/officeDocument/2006/relationships/tags" Target="../tags/tag22.xml"/><Relationship Id="rId27" Type="http://schemas.openxmlformats.org/officeDocument/2006/relationships/tags" Target="../tags/tag27.xml"/><Relationship Id="rId30" Type="http://schemas.openxmlformats.org/officeDocument/2006/relationships/tags" Target="../tags/tag30.xml"/><Relationship Id="rId35" Type="http://schemas.openxmlformats.org/officeDocument/2006/relationships/tags" Target="../tags/tag35.xml"/><Relationship Id="rId43" Type="http://schemas.openxmlformats.org/officeDocument/2006/relationships/tags" Target="../tags/tag43.xml"/><Relationship Id="rId48" Type="http://schemas.openxmlformats.org/officeDocument/2006/relationships/tags" Target="../tags/tag48.xml"/><Relationship Id="rId56" Type="http://schemas.openxmlformats.org/officeDocument/2006/relationships/tags" Target="../tags/tag56.xml"/><Relationship Id="rId64" Type="http://schemas.openxmlformats.org/officeDocument/2006/relationships/tags" Target="../tags/tag64.xml"/><Relationship Id="rId69" Type="http://schemas.openxmlformats.org/officeDocument/2006/relationships/tags" Target="../tags/tag69.xml"/><Relationship Id="rId77" Type="http://schemas.openxmlformats.org/officeDocument/2006/relationships/tags" Target="../tags/tag77.xml"/><Relationship Id="rId8" Type="http://schemas.openxmlformats.org/officeDocument/2006/relationships/tags" Target="../tags/tag8.xml"/><Relationship Id="rId51" Type="http://schemas.openxmlformats.org/officeDocument/2006/relationships/tags" Target="../tags/tag51.xml"/><Relationship Id="rId72" Type="http://schemas.openxmlformats.org/officeDocument/2006/relationships/tags" Target="../tags/tag72.xml"/><Relationship Id="rId80" Type="http://schemas.openxmlformats.org/officeDocument/2006/relationships/tags" Target="../tags/tag80.xml"/><Relationship Id="rId85" Type="http://schemas.openxmlformats.org/officeDocument/2006/relationships/tags" Target="../tags/tag85.xml"/><Relationship Id="rId3" Type="http://schemas.openxmlformats.org/officeDocument/2006/relationships/tags" Target="../tags/tag3.xml"/><Relationship Id="rId12" Type="http://schemas.openxmlformats.org/officeDocument/2006/relationships/tags" Target="../tags/tag12.xml"/><Relationship Id="rId17" Type="http://schemas.openxmlformats.org/officeDocument/2006/relationships/tags" Target="../tags/tag17.xml"/><Relationship Id="rId25" Type="http://schemas.openxmlformats.org/officeDocument/2006/relationships/tags" Target="../tags/tag25.xml"/><Relationship Id="rId33" Type="http://schemas.openxmlformats.org/officeDocument/2006/relationships/tags" Target="../tags/tag33.xml"/><Relationship Id="rId38" Type="http://schemas.openxmlformats.org/officeDocument/2006/relationships/tags" Target="../tags/tag38.xml"/><Relationship Id="rId46" Type="http://schemas.openxmlformats.org/officeDocument/2006/relationships/tags" Target="../tags/tag46.xml"/><Relationship Id="rId59" Type="http://schemas.openxmlformats.org/officeDocument/2006/relationships/tags" Target="../tags/tag59.xml"/><Relationship Id="rId67" Type="http://schemas.openxmlformats.org/officeDocument/2006/relationships/tags" Target="../tags/tag67.xml"/><Relationship Id="rId20" Type="http://schemas.openxmlformats.org/officeDocument/2006/relationships/tags" Target="../tags/tag20.xml"/><Relationship Id="rId41" Type="http://schemas.openxmlformats.org/officeDocument/2006/relationships/tags" Target="../tags/tag41.xml"/><Relationship Id="rId54" Type="http://schemas.openxmlformats.org/officeDocument/2006/relationships/tags" Target="../tags/tag54.xml"/><Relationship Id="rId62" Type="http://schemas.openxmlformats.org/officeDocument/2006/relationships/tags" Target="../tags/tag62.xml"/><Relationship Id="rId70" Type="http://schemas.openxmlformats.org/officeDocument/2006/relationships/tags" Target="../tags/tag70.xml"/><Relationship Id="rId75" Type="http://schemas.openxmlformats.org/officeDocument/2006/relationships/tags" Target="../tags/tag75.xml"/><Relationship Id="rId83" Type="http://schemas.openxmlformats.org/officeDocument/2006/relationships/tags" Target="../tags/tag83.xml"/><Relationship Id="rId88" Type="http://schemas.openxmlformats.org/officeDocument/2006/relationships/image" Target="../media/image7.png"/><Relationship Id="rId1" Type="http://schemas.openxmlformats.org/officeDocument/2006/relationships/tags" Target="../tags/tag1.xml"/><Relationship Id="rId6" Type="http://schemas.openxmlformats.org/officeDocument/2006/relationships/tags" Target="../tags/tag6.xml"/><Relationship Id="rId15" Type="http://schemas.openxmlformats.org/officeDocument/2006/relationships/tags" Target="../tags/tag15.xml"/><Relationship Id="rId23" Type="http://schemas.openxmlformats.org/officeDocument/2006/relationships/tags" Target="../tags/tag23.xml"/><Relationship Id="rId28" Type="http://schemas.openxmlformats.org/officeDocument/2006/relationships/tags" Target="../tags/tag28.xml"/><Relationship Id="rId36" Type="http://schemas.openxmlformats.org/officeDocument/2006/relationships/tags" Target="../tags/tag36.xml"/><Relationship Id="rId49" Type="http://schemas.openxmlformats.org/officeDocument/2006/relationships/tags" Target="../tags/tag49.xml"/><Relationship Id="rId57" Type="http://schemas.openxmlformats.org/officeDocument/2006/relationships/tags" Target="../tags/tag57.xml"/><Relationship Id="rId10" Type="http://schemas.openxmlformats.org/officeDocument/2006/relationships/tags" Target="../tags/tag10.xml"/><Relationship Id="rId31" Type="http://schemas.openxmlformats.org/officeDocument/2006/relationships/tags" Target="../tags/tag31.xml"/><Relationship Id="rId44" Type="http://schemas.openxmlformats.org/officeDocument/2006/relationships/tags" Target="../tags/tag44.xml"/><Relationship Id="rId52" Type="http://schemas.openxmlformats.org/officeDocument/2006/relationships/tags" Target="../tags/tag52.xml"/><Relationship Id="rId60" Type="http://schemas.openxmlformats.org/officeDocument/2006/relationships/tags" Target="../tags/tag60.xml"/><Relationship Id="rId65" Type="http://schemas.openxmlformats.org/officeDocument/2006/relationships/tags" Target="../tags/tag65.xml"/><Relationship Id="rId73" Type="http://schemas.openxmlformats.org/officeDocument/2006/relationships/tags" Target="../tags/tag73.xml"/><Relationship Id="rId78" Type="http://schemas.openxmlformats.org/officeDocument/2006/relationships/tags" Target="../tags/tag78.xml"/><Relationship Id="rId81" Type="http://schemas.openxmlformats.org/officeDocument/2006/relationships/tags" Target="../tags/tag81.xml"/><Relationship Id="rId86" Type="http://schemas.openxmlformats.org/officeDocument/2006/relationships/slideLayout" Target="../slideLayouts/slideLayout2.xml"/><Relationship Id="rId4" Type="http://schemas.openxmlformats.org/officeDocument/2006/relationships/tags" Target="../tags/tag4.xml"/><Relationship Id="rId9" Type="http://schemas.openxmlformats.org/officeDocument/2006/relationships/tags" Target="../tags/tag9.xml"/><Relationship Id="rId13" Type="http://schemas.openxmlformats.org/officeDocument/2006/relationships/tags" Target="../tags/tag13.xml"/><Relationship Id="rId18" Type="http://schemas.openxmlformats.org/officeDocument/2006/relationships/tags" Target="../tags/tag18.xml"/><Relationship Id="rId39" Type="http://schemas.openxmlformats.org/officeDocument/2006/relationships/tags" Target="../tags/tag39.xml"/><Relationship Id="rId34" Type="http://schemas.openxmlformats.org/officeDocument/2006/relationships/tags" Target="../tags/tag34.xml"/><Relationship Id="rId50" Type="http://schemas.openxmlformats.org/officeDocument/2006/relationships/tags" Target="../tags/tag50.xml"/><Relationship Id="rId55" Type="http://schemas.openxmlformats.org/officeDocument/2006/relationships/tags" Target="../tags/tag55.xml"/><Relationship Id="rId76" Type="http://schemas.openxmlformats.org/officeDocument/2006/relationships/tags" Target="../tags/tag76.xml"/><Relationship Id="rId7" Type="http://schemas.openxmlformats.org/officeDocument/2006/relationships/tags" Target="../tags/tag7.xml"/><Relationship Id="rId71" Type="http://schemas.openxmlformats.org/officeDocument/2006/relationships/tags" Target="../tags/tag71.xml"/><Relationship Id="rId2" Type="http://schemas.openxmlformats.org/officeDocument/2006/relationships/tags" Target="../tags/tag2.xml"/><Relationship Id="rId29" Type="http://schemas.openxmlformats.org/officeDocument/2006/relationships/tags" Target="../tags/tag29.xml"/><Relationship Id="rId24" Type="http://schemas.openxmlformats.org/officeDocument/2006/relationships/tags" Target="../tags/tag24.xml"/><Relationship Id="rId40" Type="http://schemas.openxmlformats.org/officeDocument/2006/relationships/tags" Target="../tags/tag40.xml"/><Relationship Id="rId45" Type="http://schemas.openxmlformats.org/officeDocument/2006/relationships/tags" Target="../tags/tag45.xml"/><Relationship Id="rId66" Type="http://schemas.openxmlformats.org/officeDocument/2006/relationships/tags" Target="../tags/tag66.xml"/><Relationship Id="rId87" Type="http://schemas.openxmlformats.org/officeDocument/2006/relationships/hyperlink" Target="http://maru.bonyari.jp/texclip/texclip.php?s=\begin%7balign*%7d%0d%0a\ddot%7bx%7d+\omega_n%5e2x=0%0d%0a\end%7balign*%7d" TargetMode="External"/><Relationship Id="rId61" Type="http://schemas.openxmlformats.org/officeDocument/2006/relationships/tags" Target="../tags/tag61.xml"/><Relationship Id="rId82" Type="http://schemas.openxmlformats.org/officeDocument/2006/relationships/tags" Target="../tags/tag82.xml"/></Relationships>
</file>

<file path=ppt/slides/_rels/slide8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hyperlink" Target="http://maru.bonyari.jp/texclip/texclip.php?s=\begin%7balign*%7d%0d%0af_i(x)%5eT\delta%20x_i%0d%0a\end%7balign*%7d" TargetMode="Externa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6" Type="http://schemas.openxmlformats.org/officeDocument/2006/relationships/tags" Target="../tags/tag4007.xml"/><Relationship Id="rId21" Type="http://schemas.openxmlformats.org/officeDocument/2006/relationships/tags" Target="../tags/tag4002.xml"/><Relationship Id="rId42" Type="http://schemas.openxmlformats.org/officeDocument/2006/relationships/tags" Target="../tags/tag4023.xml"/><Relationship Id="rId47" Type="http://schemas.openxmlformats.org/officeDocument/2006/relationships/tags" Target="../tags/tag4028.xml"/><Relationship Id="rId63" Type="http://schemas.openxmlformats.org/officeDocument/2006/relationships/tags" Target="../tags/tag4044.xml"/><Relationship Id="rId68" Type="http://schemas.openxmlformats.org/officeDocument/2006/relationships/tags" Target="../tags/tag4049.xml"/><Relationship Id="rId84" Type="http://schemas.openxmlformats.org/officeDocument/2006/relationships/tags" Target="../tags/tag4065.xml"/><Relationship Id="rId89" Type="http://schemas.openxmlformats.org/officeDocument/2006/relationships/hyperlink" Target="http://maru.bonyari.jp/texclip/texclip.php?s=\begin%7balign*%7d%0d%0a\delta%20W(x)=%0d%0a\sum_%7bi=1%7d%5en\frac%7b\partial%20\Delta%20W%7d%7b\partial%20\delta%20x_i%7d(x,0)\delta%20x_i%0d%0a=\sum_%7bi=1%7d%5enf_i(x)%5eT\delta%20x_i=0%0d%0a\end%7balign*%7d" TargetMode="External"/><Relationship Id="rId16" Type="http://schemas.openxmlformats.org/officeDocument/2006/relationships/tags" Target="../tags/tag3997.xml"/><Relationship Id="rId11" Type="http://schemas.openxmlformats.org/officeDocument/2006/relationships/tags" Target="../tags/tag3992.xml"/><Relationship Id="rId32" Type="http://schemas.openxmlformats.org/officeDocument/2006/relationships/tags" Target="../tags/tag4013.xml"/><Relationship Id="rId37" Type="http://schemas.openxmlformats.org/officeDocument/2006/relationships/tags" Target="../tags/tag4018.xml"/><Relationship Id="rId53" Type="http://schemas.openxmlformats.org/officeDocument/2006/relationships/tags" Target="../tags/tag4034.xml"/><Relationship Id="rId58" Type="http://schemas.openxmlformats.org/officeDocument/2006/relationships/tags" Target="../tags/tag4039.xml"/><Relationship Id="rId74" Type="http://schemas.openxmlformats.org/officeDocument/2006/relationships/tags" Target="../tags/tag4055.xml"/><Relationship Id="rId79" Type="http://schemas.openxmlformats.org/officeDocument/2006/relationships/tags" Target="../tags/tag4060.xml"/><Relationship Id="rId5" Type="http://schemas.openxmlformats.org/officeDocument/2006/relationships/tags" Target="../tags/tag3986.xml"/><Relationship Id="rId90" Type="http://schemas.openxmlformats.org/officeDocument/2006/relationships/image" Target="../media/image113.png"/><Relationship Id="rId14" Type="http://schemas.openxmlformats.org/officeDocument/2006/relationships/tags" Target="../tags/tag3995.xml"/><Relationship Id="rId22" Type="http://schemas.openxmlformats.org/officeDocument/2006/relationships/tags" Target="../tags/tag4003.xml"/><Relationship Id="rId27" Type="http://schemas.openxmlformats.org/officeDocument/2006/relationships/tags" Target="../tags/tag4008.xml"/><Relationship Id="rId30" Type="http://schemas.openxmlformats.org/officeDocument/2006/relationships/tags" Target="../tags/tag4011.xml"/><Relationship Id="rId35" Type="http://schemas.openxmlformats.org/officeDocument/2006/relationships/tags" Target="../tags/tag4016.xml"/><Relationship Id="rId43" Type="http://schemas.openxmlformats.org/officeDocument/2006/relationships/tags" Target="../tags/tag4024.xml"/><Relationship Id="rId48" Type="http://schemas.openxmlformats.org/officeDocument/2006/relationships/tags" Target="../tags/tag4029.xml"/><Relationship Id="rId56" Type="http://schemas.openxmlformats.org/officeDocument/2006/relationships/tags" Target="../tags/tag4037.xml"/><Relationship Id="rId64" Type="http://schemas.openxmlformats.org/officeDocument/2006/relationships/tags" Target="../tags/tag4045.xml"/><Relationship Id="rId69" Type="http://schemas.openxmlformats.org/officeDocument/2006/relationships/tags" Target="../tags/tag4050.xml"/><Relationship Id="rId77" Type="http://schemas.openxmlformats.org/officeDocument/2006/relationships/tags" Target="../tags/tag4058.xml"/><Relationship Id="rId8" Type="http://schemas.openxmlformats.org/officeDocument/2006/relationships/tags" Target="../tags/tag3989.xml"/><Relationship Id="rId51" Type="http://schemas.openxmlformats.org/officeDocument/2006/relationships/tags" Target="../tags/tag4032.xml"/><Relationship Id="rId72" Type="http://schemas.openxmlformats.org/officeDocument/2006/relationships/tags" Target="../tags/tag4053.xml"/><Relationship Id="rId80" Type="http://schemas.openxmlformats.org/officeDocument/2006/relationships/tags" Target="../tags/tag4061.xml"/><Relationship Id="rId85" Type="http://schemas.openxmlformats.org/officeDocument/2006/relationships/tags" Target="../tags/tag4066.xml"/><Relationship Id="rId3" Type="http://schemas.openxmlformats.org/officeDocument/2006/relationships/tags" Target="../tags/tag3984.xml"/><Relationship Id="rId12" Type="http://schemas.openxmlformats.org/officeDocument/2006/relationships/tags" Target="../tags/tag3993.xml"/><Relationship Id="rId17" Type="http://schemas.openxmlformats.org/officeDocument/2006/relationships/tags" Target="../tags/tag3998.xml"/><Relationship Id="rId25" Type="http://schemas.openxmlformats.org/officeDocument/2006/relationships/tags" Target="../tags/tag4006.xml"/><Relationship Id="rId33" Type="http://schemas.openxmlformats.org/officeDocument/2006/relationships/tags" Target="../tags/tag4014.xml"/><Relationship Id="rId38" Type="http://schemas.openxmlformats.org/officeDocument/2006/relationships/tags" Target="../tags/tag4019.xml"/><Relationship Id="rId46" Type="http://schemas.openxmlformats.org/officeDocument/2006/relationships/tags" Target="../tags/tag4027.xml"/><Relationship Id="rId59" Type="http://schemas.openxmlformats.org/officeDocument/2006/relationships/tags" Target="../tags/tag4040.xml"/><Relationship Id="rId67" Type="http://schemas.openxmlformats.org/officeDocument/2006/relationships/tags" Target="../tags/tag4048.xml"/><Relationship Id="rId20" Type="http://schemas.openxmlformats.org/officeDocument/2006/relationships/tags" Target="../tags/tag4001.xml"/><Relationship Id="rId41" Type="http://schemas.openxmlformats.org/officeDocument/2006/relationships/tags" Target="../tags/tag4022.xml"/><Relationship Id="rId54" Type="http://schemas.openxmlformats.org/officeDocument/2006/relationships/tags" Target="../tags/tag4035.xml"/><Relationship Id="rId62" Type="http://schemas.openxmlformats.org/officeDocument/2006/relationships/tags" Target="../tags/tag4043.xml"/><Relationship Id="rId70" Type="http://schemas.openxmlformats.org/officeDocument/2006/relationships/tags" Target="../tags/tag4051.xml"/><Relationship Id="rId75" Type="http://schemas.openxmlformats.org/officeDocument/2006/relationships/tags" Target="../tags/tag4056.xml"/><Relationship Id="rId83" Type="http://schemas.openxmlformats.org/officeDocument/2006/relationships/tags" Target="../tags/tag4064.xml"/><Relationship Id="rId88" Type="http://schemas.openxmlformats.org/officeDocument/2006/relationships/slideLayout" Target="../slideLayouts/slideLayout2.xml"/><Relationship Id="rId1" Type="http://schemas.openxmlformats.org/officeDocument/2006/relationships/tags" Target="../tags/tag3982.xml"/><Relationship Id="rId6" Type="http://schemas.openxmlformats.org/officeDocument/2006/relationships/tags" Target="../tags/tag3987.xml"/><Relationship Id="rId15" Type="http://schemas.openxmlformats.org/officeDocument/2006/relationships/tags" Target="../tags/tag3996.xml"/><Relationship Id="rId23" Type="http://schemas.openxmlformats.org/officeDocument/2006/relationships/tags" Target="../tags/tag4004.xml"/><Relationship Id="rId28" Type="http://schemas.openxmlformats.org/officeDocument/2006/relationships/tags" Target="../tags/tag4009.xml"/><Relationship Id="rId36" Type="http://schemas.openxmlformats.org/officeDocument/2006/relationships/tags" Target="../tags/tag4017.xml"/><Relationship Id="rId49" Type="http://schemas.openxmlformats.org/officeDocument/2006/relationships/tags" Target="../tags/tag4030.xml"/><Relationship Id="rId57" Type="http://schemas.openxmlformats.org/officeDocument/2006/relationships/tags" Target="../tags/tag4038.xml"/><Relationship Id="rId10" Type="http://schemas.openxmlformats.org/officeDocument/2006/relationships/tags" Target="../tags/tag3991.xml"/><Relationship Id="rId31" Type="http://schemas.openxmlformats.org/officeDocument/2006/relationships/tags" Target="../tags/tag4012.xml"/><Relationship Id="rId44" Type="http://schemas.openxmlformats.org/officeDocument/2006/relationships/tags" Target="../tags/tag4025.xml"/><Relationship Id="rId52" Type="http://schemas.openxmlformats.org/officeDocument/2006/relationships/tags" Target="../tags/tag4033.xml"/><Relationship Id="rId60" Type="http://schemas.openxmlformats.org/officeDocument/2006/relationships/tags" Target="../tags/tag4041.xml"/><Relationship Id="rId65" Type="http://schemas.openxmlformats.org/officeDocument/2006/relationships/tags" Target="../tags/tag4046.xml"/><Relationship Id="rId73" Type="http://schemas.openxmlformats.org/officeDocument/2006/relationships/tags" Target="../tags/tag4054.xml"/><Relationship Id="rId78" Type="http://schemas.openxmlformats.org/officeDocument/2006/relationships/tags" Target="../tags/tag4059.xml"/><Relationship Id="rId81" Type="http://schemas.openxmlformats.org/officeDocument/2006/relationships/tags" Target="../tags/tag4062.xml"/><Relationship Id="rId86" Type="http://schemas.openxmlformats.org/officeDocument/2006/relationships/tags" Target="../tags/tag4067.xml"/><Relationship Id="rId4" Type="http://schemas.openxmlformats.org/officeDocument/2006/relationships/tags" Target="../tags/tag3985.xml"/><Relationship Id="rId9" Type="http://schemas.openxmlformats.org/officeDocument/2006/relationships/tags" Target="../tags/tag3990.xml"/><Relationship Id="rId13" Type="http://schemas.openxmlformats.org/officeDocument/2006/relationships/tags" Target="../tags/tag3994.xml"/><Relationship Id="rId18" Type="http://schemas.openxmlformats.org/officeDocument/2006/relationships/tags" Target="../tags/tag3999.xml"/><Relationship Id="rId39" Type="http://schemas.openxmlformats.org/officeDocument/2006/relationships/tags" Target="../tags/tag4020.xml"/><Relationship Id="rId34" Type="http://schemas.openxmlformats.org/officeDocument/2006/relationships/tags" Target="../tags/tag4015.xml"/><Relationship Id="rId50" Type="http://schemas.openxmlformats.org/officeDocument/2006/relationships/tags" Target="../tags/tag4031.xml"/><Relationship Id="rId55" Type="http://schemas.openxmlformats.org/officeDocument/2006/relationships/tags" Target="../tags/tag4036.xml"/><Relationship Id="rId76" Type="http://schemas.openxmlformats.org/officeDocument/2006/relationships/tags" Target="../tags/tag4057.xml"/><Relationship Id="rId7" Type="http://schemas.openxmlformats.org/officeDocument/2006/relationships/tags" Target="../tags/tag3988.xml"/><Relationship Id="rId71" Type="http://schemas.openxmlformats.org/officeDocument/2006/relationships/tags" Target="../tags/tag4052.xml"/><Relationship Id="rId2" Type="http://schemas.openxmlformats.org/officeDocument/2006/relationships/tags" Target="../tags/tag3983.xml"/><Relationship Id="rId29" Type="http://schemas.openxmlformats.org/officeDocument/2006/relationships/tags" Target="../tags/tag4010.xml"/><Relationship Id="rId24" Type="http://schemas.openxmlformats.org/officeDocument/2006/relationships/tags" Target="../tags/tag4005.xml"/><Relationship Id="rId40" Type="http://schemas.openxmlformats.org/officeDocument/2006/relationships/tags" Target="../tags/tag4021.xml"/><Relationship Id="rId45" Type="http://schemas.openxmlformats.org/officeDocument/2006/relationships/tags" Target="../tags/tag4026.xml"/><Relationship Id="rId66" Type="http://schemas.openxmlformats.org/officeDocument/2006/relationships/tags" Target="../tags/tag4047.xml"/><Relationship Id="rId87" Type="http://schemas.openxmlformats.org/officeDocument/2006/relationships/tags" Target="../tags/tag4068.xml"/><Relationship Id="rId61" Type="http://schemas.openxmlformats.org/officeDocument/2006/relationships/tags" Target="../tags/tag4042.xml"/><Relationship Id="rId82" Type="http://schemas.openxmlformats.org/officeDocument/2006/relationships/tags" Target="../tags/tag4063.xml"/><Relationship Id="rId19" Type="http://schemas.openxmlformats.org/officeDocument/2006/relationships/tags" Target="../tags/tag4000.xml"/></Relationships>
</file>

<file path=ppt/slides/_rels/slide82.xml.rels><?xml version="1.0" encoding="UTF-8" standalone="yes"?>
<Relationships xmlns="http://schemas.openxmlformats.org/package/2006/relationships"><Relationship Id="rId3" Type="http://schemas.openxmlformats.org/officeDocument/2006/relationships/hyperlink" Target="http://maru.bonyari.jp/texclip/texclip.php?s=\begin%7balign*%7d%0d%0a&amp;%20\delta%20x%20=%20\frac%7b\partial%20\Phi(q)%7d%7b\partial%20q%7d\delta%20q%0d%0a\end%7balign*%7d" TargetMode="External"/><Relationship Id="rId2" Type="http://schemas.openxmlformats.org/officeDocument/2006/relationships/image" Target="../media/image114.jpeg"/><Relationship Id="rId1" Type="http://schemas.openxmlformats.org/officeDocument/2006/relationships/slideLayout" Target="../slideLayouts/slideLayout2.xml"/><Relationship Id="rId4" Type="http://schemas.openxmlformats.org/officeDocument/2006/relationships/image" Target="../media/image115.png"/></Relationships>
</file>

<file path=ppt/slides/_rels/slide83.xml.rels><?xml version="1.0" encoding="UTF-8" standalone="yes"?>
<Relationships xmlns="http://schemas.openxmlformats.org/package/2006/relationships"><Relationship Id="rId3" Type="http://schemas.openxmlformats.org/officeDocument/2006/relationships/image" Target="../media/image116.png"/><Relationship Id="rId7" Type="http://schemas.openxmlformats.org/officeDocument/2006/relationships/image" Target="../media/image118.png"/><Relationship Id="rId2" Type="http://schemas.openxmlformats.org/officeDocument/2006/relationships/hyperlink" Target="http://maru.bonyari.jp/texclip/texclip.php?s=\begin%7balign*%7d%0d%0a\delta%20W(x)%0d%0a=\sum_%7bi=1%7d%5enf_%7bci%7d(x)%5eT\delta%20x_i%20+%20\sum_%7bi=1%7d%5enf_%7bei%7d(x)%5eT\delta%20x_i=0%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delta%20W(q)%0d%0a=%5bf_%7be1%7d(\Phi(q))%5eT,\ldots,f_%7ben%7d(\Phi(q))%5eT%5d\frac%7b\partial%20\Phi%7d%7b\partial%20q%7d\delta%20q=0%0d%0a\end%7balign*%7d" TargetMode="External"/><Relationship Id="rId5" Type="http://schemas.openxmlformats.org/officeDocument/2006/relationships/image" Target="../media/image117.png"/><Relationship Id="rId4" Type="http://schemas.openxmlformats.org/officeDocument/2006/relationships/hyperlink" Target="http://maru.bonyari.jp/texclip/texclip.php?s=\begin%7balign*%7d%0d%0a\delta%20W(x)%0d%0a=\sum_%7bi=1%7d%5enf_%7bei%7d(x)%5eT\delta%20x_i=0,\quad%20%7b%7d%5e\forall\delta%20x=(\partial\Phi/\partial%20q)\delta%20q%0d%0a\end%7balign*%7d" TargetMode="External"/></Relationships>
</file>

<file path=ppt/slides/_rels/slide84.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image" Target="../media/image121.png"/><Relationship Id="rId2" Type="http://schemas.openxmlformats.org/officeDocument/2006/relationships/hyperlink" Target="http://maru.bonyari.jp/texclip/texclip.php?s=\begin%7balign*%7d%0d%0a&amp;D(x)=\frac%7b1%7d%7b2%7dkx%5e2,\quad%20f(x)=-\frac%7b\partial%20D(x)%7d%7b\partial%20x%7d=-kx%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delta%20D(\Phi(q))=-\frac%7b\partial%20D(\Phi(q))%7d%7b\partial%20q%7d\delta%20q%20=%200%0d%0a\end%7balign*%7d" TargetMode="External"/><Relationship Id="rId5" Type="http://schemas.openxmlformats.org/officeDocument/2006/relationships/image" Target="../media/image120.png"/><Relationship Id="rId4" Type="http://schemas.openxmlformats.org/officeDocument/2006/relationships/hyperlink" Target="http://maru.bonyari.jp/texclip/texclip.php?s=\begin%7balign*%7d%0d%0a&amp;D(x)=mgx,\quad%20f(x)=-\frac%7b\partial%20D(x)%7d%7b\partial%20x%7d=-mg%0d%0a\end%7balign*%7d" TargetMode="External"/></Relationships>
</file>

<file path=ppt/slides/_rels/slide8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hyperlink" Target="http://maru.bonyari.jp/texclip/texclip.php?s=\begin%7balign*%7d%0d%0a&amp;-m\ddot%7bx%7d_i+f_i(x)=0%0d%0a\end%7balign*%7d" TargetMode="External"/><Relationship Id="rId1" Type="http://schemas.openxmlformats.org/officeDocument/2006/relationships/slideLayout" Target="../slideLayouts/slideLayout2.xml"/><Relationship Id="rId5" Type="http://schemas.openxmlformats.org/officeDocument/2006/relationships/image" Target="../media/image123.png"/><Relationship Id="rId4" Type="http://schemas.openxmlformats.org/officeDocument/2006/relationships/hyperlink" Target="http://maru.bonyari.jp/texclip/texclip.php?s=\begin%7balign*%7d%0d%0a&amp;\sum_%7bi=1%7d%5en(-m\ddot%7bx%7d_i+f_i(x))%5eT\delta%20x_i=0%0d%0a\end%7balign*%7d" TargetMode="External"/></Relationships>
</file>

<file path=ppt/slides/_rels/slide8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hyperlink" Target="http://maru.bonyari.jp/texclip/texclip.php?s=\begin%7balign*%7d%0d%0a&amp;\delta%20x_i(t_1)=0,\quad%20\delta%20x_i(t_2)=0%0d%0a\end%7balign*%7d" TargetMode="Externa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hyperlink" Target="http://maru.bonyari.jp/texclip/texclip.php?s=\begin%7balign*%7d%0d%0a&amp;T=\sum_%7bi=1%7d%5en\frac%7b1%7d%7b2%7dm_i\|\dot%7bx%7d_i\|%5e2%0d%0a\end%7balign%7d" TargetMode="External"/><Relationship Id="rId1" Type="http://schemas.openxmlformats.org/officeDocument/2006/relationships/slideLayout" Target="../slideLayouts/slideLayout2.xml"/><Relationship Id="rId5" Type="http://schemas.openxmlformats.org/officeDocument/2006/relationships/image" Target="../media/image126.png"/><Relationship Id="rId4" Type="http://schemas.openxmlformats.org/officeDocument/2006/relationships/hyperlink" Target="http://maru.bonyari.jp/texclip/texclip.php?s=\begin%7balign*%7d%0d%0a%26\int_%7bt_0%7d%5e%7bt_1%7d\Delta%20Tdt%20%3D%20%0d%0a\frac%7b1%7d%7b2%7d\sum_%7bi%3D1%7d%5en\int_%7bt_0%7d%5e%7bt_1%7dm_i(\|\dot%7bx%7d_i%2B\delta\dot%7bx%7d_i\|%5e2-\|\dot%7bx%7d_i\|%5e2)dt\\%0d%0a%26\%20%3D%20\frac%7b1%7d%7b2%7d\sum_%7bi%3D1%7d%5en\int_%7bt_0%7d%5e%7bt_1%7dm_i(2\dot%7bx%7d_i%5eT\delta\dot%7bx%7d_i%2B\|\delta\dot%7bx%7d_i\|%5e2)dt\\%0d%0a%26\%20%3D%20\left%5b\sum_%7bi%3D1%7d%5en%20m_i\dot%7bx%7d_i%5eT\delta%20x_%7bi%7d\right%5d_%7bt_0%7d%5e%7bt_1%7d-\sum_%7bi%3D1%7d%5en\int_%7bt_0%7d%5e%7bt_1%7dm_i\ddot%7bx%7d_i%5eT\delta%20x_idt%20%2BO(\delta\dot%7bx%7d%5e2)\\%0d%0a%26%3D-\sum_%7bi%3D1%7d%5en\int_%7bt_0%7d%5e%7bt_1%7dm_i\ddot%7bx%7d_i%5eT\delta%20x_idt%20%2BO(\delta\dot%7bx%7d%5e2)%0d%0a\end%7balign*%7d" TargetMode="External"/></Relationships>
</file>

<file path=ppt/slides/_rels/slide88.xml.rels><?xml version="1.0" encoding="UTF-8" standalone="yes"?>
<Relationships xmlns="http://schemas.openxmlformats.org/package/2006/relationships"><Relationship Id="rId8" Type="http://schemas.openxmlformats.org/officeDocument/2006/relationships/hyperlink" Target="http://maru.bonyari.jp/texclip/texclip.php?s=\begin%7balign*%7d%0d%0a&amp;\sum_%7bi=1%7d%5en\int_%7bt_0%7d%5e%7bt_1%7d(-m_i\ddot%7bx%7d_i+f_i(x))%5eT\delta%20x_idt%20=%20\int_%7bt_0%7d%5e%7bt_1%7d\delta%20T-\delta%20Ddt%20=%20\delta%20S=0%0d%0a\end%7balign%7d" TargetMode="External"/><Relationship Id="rId3" Type="http://schemas.openxmlformats.org/officeDocument/2006/relationships/image" Target="../media/image127.png"/><Relationship Id="rId7" Type="http://schemas.openxmlformats.org/officeDocument/2006/relationships/image" Target="../media/image129.png"/><Relationship Id="rId2" Type="http://schemas.openxmlformats.org/officeDocument/2006/relationships/hyperlink" Target="http://maru.bonyari.jp/texclip/texclip.php?s=\begin%7balign*%7d%0d%0a&amp;\delta%7bx%7d,\%20\delta%7b\dot%7bx%7d%7d%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L(q,\dot%7bq%7d)=T(q,\dot%7bq%7d)-D(q)%0d%0a\end%7balign%7d" TargetMode="External"/><Relationship Id="rId5" Type="http://schemas.openxmlformats.org/officeDocument/2006/relationships/image" Target="../media/image128.png"/><Relationship Id="rId4" Type="http://schemas.openxmlformats.org/officeDocument/2006/relationships/hyperlink" Target="http://maru.bonyari.jp/texclip/texclip.php?s=\begin%7balign*%7d%0d%0a&amp;S=\int_%7bt_0%7d%5e%7bt_1%7dL(q,\dot%7bq%7d)dt%0d%0a\end%7balign%7d" TargetMode="External"/><Relationship Id="rId9" Type="http://schemas.openxmlformats.org/officeDocument/2006/relationships/image" Target="../media/image130.png"/></Relationships>
</file>

<file path=ppt/slides/_rels/slide89.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hyperlink" Target="http://maru.bonyari.jp/texclip/texclip.php?s=\begin%7balign*%7d%0d%0a&amp;\frac%7bd%7d%7bdt%7d\left(\frac%7b\partial%20L%7d%7b\partial%20\dot%7bq%7d%7d\right)%5eT%0d%0a-\left(\frac%7b\partial%20L%7d%7b\partial%20q%7d\right)%5eT=0%0d%0a\end%7balign*%7d" TargetMode="External"/><Relationship Id="rId1" Type="http://schemas.openxmlformats.org/officeDocument/2006/relationships/slideLayout" Target="../slideLayouts/slideLayout2.xml"/><Relationship Id="rId5" Type="http://schemas.openxmlformats.org/officeDocument/2006/relationships/image" Target="../media/image132.png"/><Relationship Id="rId4" Type="http://schemas.openxmlformats.org/officeDocument/2006/relationships/hyperlink" Target="http://maru.bonyari.jp/texclip/texclip.php?s=\begin%7balign*%7d%0d%0a&amp;\delta%20S=\int_%7bt_0%7d%5e%7bt_1%7dL(q+\delta%20q,\dot%7bq%7d+\delta\dot%7bq%7d)-L(q,\dot%7bq%7d)dt\\%0d%0a&amp;\%20=\int_%7bt_0%7d%5e%7bt_1%7d\left(\frac%7b\partial%20L%7d%7b\partial%20q%7d\right)%5eT\delta%20q%0d%0a+\left(\frac%7b\partial%20L%7d%7b\partial\dot%7bq%7d%7d\right)%5eT\delta%7b\dot%7bq%7d%7ddt%0d%0a+O((\delta%20q,\delta\dot%7bq%7d)%5e2)\\%0d%0a&amp;\%20=-\int_%7bt_0%7d%5e%7bt_1%7d\left\%7b\frac%7bd%7d%7bdt%7d\left(\frac%7b\partial%20L%7d%7b\partial%20\dot%7bq%7d%7d\right)%5eT-\left(\frac%7b\partial%20L%7d%7b\partial%20q%7d\right)%5eT\right\%7d\delta%20qdt%0d%0a+O((\delta%20q,\delta\dot%7bq%7d)%5e2)=0%0d%0a\end%7balign*%7d"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maru.bonyari.jp/texclip/texclip.php?s=\begin%7balign*%7d%0d%0a\dot%7bx%7d%0d%0a\end%7balign*%7d" TargetMode="Externa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hyperlink" Target="http://maru.bonyari.jp/texclip/texclip.php?s=\begin%7balign*%7d%0d%0aE=\frac%7b1%7d%7b2%7dm\dot%7bx%7d%5e2+\frac%7b1%7d%7b2%7dkx%5e2=\mathrm%7bconst.%7d%0d%0a\end%7balign*%7d" TargetMode="External"/></Relationships>
</file>

<file path=ppt/slides/_rels/slide90.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hyperlink" Target="http://maru.bonyari.jp/texclip/texclip.php?s=\begin%7balign*%7d%0d%0a&amp;\frac%7bd%7d%7bdt%7d\left(\frac%7b\partial%20L%7d%7b\partial%20\dot%7bq%7d%7d\right)%5eT%0d%0a-\left(\frac%7b\partial%20L%7d%7b\partial%20q%7d\right)%5eT=F%0d%0a\end%7balign*%7d" TargetMode="External"/><Relationship Id="rId1" Type="http://schemas.openxmlformats.org/officeDocument/2006/relationships/slideLayout" Target="../slideLayouts/slideLayout2.xml"/><Relationship Id="rId5" Type="http://schemas.openxmlformats.org/officeDocument/2006/relationships/image" Target="../media/image134.png"/><Relationship Id="rId4" Type="http://schemas.openxmlformats.org/officeDocument/2006/relationships/hyperlink" Target="http://maru.bonyari.jp/texclip/texclip.php?s=\begin%7balign*%7d%0d%0a&amp;D(q)=-L(q,0)\\%0d%0a&amp;T(q,\dot%7bq%7d)=L(q,\dot%7bq%7d)-L(q,0)%0d%0a\end%7balign*%7d"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hyperlink" Target="http://maru.bonyari.jp/texclip/texclip.php?s=\begin%7balign*%7d%0d%0a&amp;%0d%0a\dot%7bq%7d%0d%0a\end%7balign*%7d" TargetMode="External"/><Relationship Id="rId1" Type="http://schemas.openxmlformats.org/officeDocument/2006/relationships/slideLayout" Target="../slideLayouts/slideLayout2.xml"/><Relationship Id="rId5" Type="http://schemas.openxmlformats.org/officeDocument/2006/relationships/image" Target="../media/image136.png"/><Relationship Id="rId4" Type="http://schemas.openxmlformats.org/officeDocument/2006/relationships/hyperlink" Target="http://maru.bonyari.jp/texclip/texclip.php?s=\begin%7balign*%7d%0d%0a&amp;%0d%0a\ddot%7bq%7d%0d%0a\end%7balign*%7d"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hyperlink" Target="http://maru.bonyari.jp/texclip/texclip.php?s=\begin%7balign*%7d%0d%0aT(x,\dot%7bx%7d)=\frac%7b1%7d%7b2%7dm_1\dot%7bx%7d_1%5e2+\frac%7b1%7d%7b2%7dm_2\dot%7bx%7d_2%5e2,\quad%0d%0aD(x)=\frac%7b1%7d%7b2%7dk_1x_1%5e2+\frac%7b1%7d%7b2%7dk_2(x_1-x_2)%5e2%0d%0a\end%7balign*%7d" TargetMode="External"/><Relationship Id="rId1" Type="http://schemas.openxmlformats.org/officeDocument/2006/relationships/slideLayout" Target="../slideLayouts/slideLayout2.xml"/><Relationship Id="rId5" Type="http://schemas.openxmlformats.org/officeDocument/2006/relationships/image" Target="../media/image138.png"/><Relationship Id="rId4" Type="http://schemas.openxmlformats.org/officeDocument/2006/relationships/hyperlink" Target="http://maru.bonyari.jp/texclip/texclip.php?s=\begin%7balign*%7d%0d%0a&amp;%0d%0a\frac%7bd%7d%7bdt%7d\left(\frac%7b\partial%20T%7d%7b\partial%20\dot%7bx%7d%7d\right)%5eT-\left(\frac%7b\partial%20T%7d%7b\partial%20x%7d\right)%5eT%0d%0a+\left(\frac%7b\partial%20D%7d%7b\partial%20x%7d\right)%5eT%0d%0a=\frac%7bd%7d%7bdt%7d%0d%0a\begin%7bpmatrix%7d%0d%0am_1\dot%7bx%7d_1\\%0d%0am_2\dot%7bx%7d_2\\%0d%0a\end%7bpmatrix%7d%0d%0a+%0d%0a\begin%7bpmatrix%7d%0d%0ak_1x_1+k_2(x_1-x_2)\\%0d%0ak_2(x_2-x_1)\\%0d%0a\end%7bpmatrix%7d%0d%0a\\%0d%0a&amp;\%20%0d%0a=\begin%7bpmatrix%7d%0d%0am_1\ddot%7bx%7d_1+k_1x_1+k_2(x_1-x_2)\\%0d%0am_2\ddot%7bx%7d_2+k_2(x_2-x_1)%0d%0a\end%7bpmatrix%7d=0%0d%0a\end%7balign*%7d" TargetMode="External"/></Relationships>
</file>

<file path=ppt/slides/_rels/slide93.xml.rels><?xml version="1.0" encoding="UTF-8" standalone="yes"?>
<Relationships xmlns="http://schemas.openxmlformats.org/package/2006/relationships"><Relationship Id="rId13" Type="http://schemas.openxmlformats.org/officeDocument/2006/relationships/tags" Target="../tags/tag4081.xml"/><Relationship Id="rId18" Type="http://schemas.openxmlformats.org/officeDocument/2006/relationships/tags" Target="../tags/tag4086.xml"/><Relationship Id="rId26" Type="http://schemas.openxmlformats.org/officeDocument/2006/relationships/tags" Target="../tags/tag4094.xml"/><Relationship Id="rId39" Type="http://schemas.openxmlformats.org/officeDocument/2006/relationships/hyperlink" Target="http://maru.bonyari.jp/texclip/texclip.php?s=\begin%7balign*%7d%0d%0a&amp;L=\frac%7bm%7d%7b2%7d(\dot%7bx%7d%5e2+\dot%7by%7d%5e2)%0d%0a=%0d%0a\frac%7bm%7d%7b2%7d\%7b%0d%0a\dot%7bX%7d%5e2+\dot%7bY%7d%5e2%0d%0a-2\omega(\dot%7bX%7dY-X\dot%7bY%7d)%0d%0a+\omega%5e2(X%5e2+Y%5e2)%0d%0a\%7d%0d%0a\end%7balign*%7d" TargetMode="External"/><Relationship Id="rId21" Type="http://schemas.openxmlformats.org/officeDocument/2006/relationships/tags" Target="../tags/tag4089.xml"/><Relationship Id="rId34" Type="http://schemas.openxmlformats.org/officeDocument/2006/relationships/slideLayout" Target="../slideLayouts/slideLayout2.xml"/><Relationship Id="rId7" Type="http://schemas.openxmlformats.org/officeDocument/2006/relationships/tags" Target="../tags/tag4075.xml"/><Relationship Id="rId12" Type="http://schemas.openxmlformats.org/officeDocument/2006/relationships/tags" Target="../tags/tag4080.xml"/><Relationship Id="rId17" Type="http://schemas.openxmlformats.org/officeDocument/2006/relationships/tags" Target="../tags/tag4085.xml"/><Relationship Id="rId25" Type="http://schemas.openxmlformats.org/officeDocument/2006/relationships/tags" Target="../tags/tag4093.xml"/><Relationship Id="rId33" Type="http://schemas.openxmlformats.org/officeDocument/2006/relationships/tags" Target="../tags/tag4101.xml"/><Relationship Id="rId38" Type="http://schemas.openxmlformats.org/officeDocument/2006/relationships/image" Target="../media/image140.png"/><Relationship Id="rId2" Type="http://schemas.openxmlformats.org/officeDocument/2006/relationships/tags" Target="../tags/tag4070.xml"/><Relationship Id="rId16" Type="http://schemas.openxmlformats.org/officeDocument/2006/relationships/tags" Target="../tags/tag4084.xml"/><Relationship Id="rId20" Type="http://schemas.openxmlformats.org/officeDocument/2006/relationships/tags" Target="../tags/tag4088.xml"/><Relationship Id="rId29" Type="http://schemas.openxmlformats.org/officeDocument/2006/relationships/tags" Target="../tags/tag4097.xml"/><Relationship Id="rId1" Type="http://schemas.openxmlformats.org/officeDocument/2006/relationships/tags" Target="../tags/tag4069.xml"/><Relationship Id="rId6" Type="http://schemas.openxmlformats.org/officeDocument/2006/relationships/tags" Target="../tags/tag4074.xml"/><Relationship Id="rId11" Type="http://schemas.openxmlformats.org/officeDocument/2006/relationships/tags" Target="../tags/tag4079.xml"/><Relationship Id="rId24" Type="http://schemas.openxmlformats.org/officeDocument/2006/relationships/tags" Target="../tags/tag4092.xml"/><Relationship Id="rId32" Type="http://schemas.openxmlformats.org/officeDocument/2006/relationships/tags" Target="../tags/tag4100.xml"/><Relationship Id="rId37" Type="http://schemas.openxmlformats.org/officeDocument/2006/relationships/hyperlink" Target="http://maru.bonyari.jp/texclip/texclip.php?s=\begin%7balign*%7d%0d%0a&amp;%0d%0a\begin%7bpmatrix%7d%0d%0a\dot%7bx%7d\\\dot%7by%7d%0d%0a\end%7bpmatrix%7d%0d%0a=%0d%0a\begin%7bbmatrix%7d%0d%0a\cos\omega%20t%20&amp;%20-\sin\omega%20t\\%0d%0a\sin\omega%20t%20&amp;%20\cos\omega%20t%0d%0a\end%7bbmatrix%7d%0d%0a\begin%7bpmatrix%7d%0d%0a\dot%7bX%7d\\\dot%7bY%7d%0d%0a\end%7bpmatrix%7d%0d%0a+\omega%0d%0a\begin%7bbmatrix%7d%0d%0a-\sin\omega%20t%20&amp;%20-\cos\omega%20t\\%0d%0a\cos\omega%20t%20&amp;%20-\sin\omega%20t%0d%0a\end%7bbmatrix%7d%0d%0a\begin%7bpmatrix%7d%0d%0aX\\Y%0d%0a\end%7bpmatrix%7d%0d%0a\end%7balign*%7d" TargetMode="External"/><Relationship Id="rId40" Type="http://schemas.openxmlformats.org/officeDocument/2006/relationships/image" Target="../media/image141.png"/><Relationship Id="rId5" Type="http://schemas.openxmlformats.org/officeDocument/2006/relationships/tags" Target="../tags/tag4073.xml"/><Relationship Id="rId15" Type="http://schemas.openxmlformats.org/officeDocument/2006/relationships/tags" Target="../tags/tag4083.xml"/><Relationship Id="rId23" Type="http://schemas.openxmlformats.org/officeDocument/2006/relationships/tags" Target="../tags/tag4091.xml"/><Relationship Id="rId28" Type="http://schemas.openxmlformats.org/officeDocument/2006/relationships/tags" Target="../tags/tag4096.xml"/><Relationship Id="rId36" Type="http://schemas.openxmlformats.org/officeDocument/2006/relationships/image" Target="../media/image139.png"/><Relationship Id="rId10" Type="http://schemas.openxmlformats.org/officeDocument/2006/relationships/tags" Target="../tags/tag4078.xml"/><Relationship Id="rId19" Type="http://schemas.openxmlformats.org/officeDocument/2006/relationships/tags" Target="../tags/tag4087.xml"/><Relationship Id="rId31" Type="http://schemas.openxmlformats.org/officeDocument/2006/relationships/tags" Target="../tags/tag4099.xml"/><Relationship Id="rId4" Type="http://schemas.openxmlformats.org/officeDocument/2006/relationships/tags" Target="../tags/tag4072.xml"/><Relationship Id="rId9" Type="http://schemas.openxmlformats.org/officeDocument/2006/relationships/tags" Target="../tags/tag4077.xml"/><Relationship Id="rId14" Type="http://schemas.openxmlformats.org/officeDocument/2006/relationships/tags" Target="../tags/tag4082.xml"/><Relationship Id="rId22" Type="http://schemas.openxmlformats.org/officeDocument/2006/relationships/tags" Target="../tags/tag4090.xml"/><Relationship Id="rId27" Type="http://schemas.openxmlformats.org/officeDocument/2006/relationships/tags" Target="../tags/tag4095.xml"/><Relationship Id="rId30" Type="http://schemas.openxmlformats.org/officeDocument/2006/relationships/tags" Target="../tags/tag4098.xml"/><Relationship Id="rId35" Type="http://schemas.openxmlformats.org/officeDocument/2006/relationships/hyperlink" Target="http://maru.bonyari.jp/texclip/texclip.php?s=\begin%7balign*%7d%0d%0a&amp;%0d%0a\begin%7bpmatrix%7d%0d%0ax\\y%0d%0a\end%7bpmatrix%7d%0d%0a=\begin%7bbmatrix%7d%0d%0a\cos\omega%20t%20&amp;%20-\sin\omega%20t\\%0d%0a\sin\omega%20t%20&amp;%20\cos\omega%20t%0d%0a\end%7bbmatrix%7d%0d%0a\begin%7bpmatrix%7d%0d%0aX\\Y%0d%0a\end%7bpmatrix%7d,\quad%0d%0a\begin%7bpmatrix%7d%0d%0aX\\Y%0d%0a\end%7bpmatrix%7d%0d%0a=\begin%7bbmatrix%7d%0d%0a\cos\omega%20t%20&amp;%20\sin\omega%20t\\%0d%0a-\sin\omega%20t%20&amp;%20\cos\omega%20t%0d%0a\end%7bbmatrix%7d%0d%0a\begin%7bpmatrix%7d%0d%0ax\\y%0d%0a\end%7bpmatrix%7d%0d%0a\end%7balign*%7d" TargetMode="External"/><Relationship Id="rId8" Type="http://schemas.openxmlformats.org/officeDocument/2006/relationships/tags" Target="../tags/tag4076.xml"/><Relationship Id="rId3" Type="http://schemas.openxmlformats.org/officeDocument/2006/relationships/tags" Target="../tags/tag4071.xml"/></Relationships>
</file>

<file path=ppt/slides/_rels/slide9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hyperlink" Target="http://maru.bonyari.jp/texclip/texclip.php?s=\begin%7balign*%7d%0d%0a&amp;x=\Phi(q)\%20\Rightarrow%20\%20\dot%7bx%7d=\frac%7b\partial\Phi(q)%7d%7b\partial%20q%7d\dot%7bq%7d%0d%0a\end%7balign*%7d" TargetMode="External"/><Relationship Id="rId1" Type="http://schemas.openxmlformats.org/officeDocument/2006/relationships/slideLayout" Target="../slideLayouts/slideLayout2.xml"/><Relationship Id="rId5" Type="http://schemas.openxmlformats.org/officeDocument/2006/relationships/image" Target="../media/image143.png"/><Relationship Id="rId4" Type="http://schemas.openxmlformats.org/officeDocument/2006/relationships/hyperlink" Target="http://maru.bonyari.jp/texclip/texclip.php?s=\begin%7balign*%7d%0d%0a&amp;T(q,\dot%7bq%7d)=\frac%7b1%7d%7b2%7d\dot%7bq%7d%5eT\left(\frac%7b\partial\Phi(q)%7d%7b\partial%20q%7d\right)%5eT%0d%0a\begin%7bbmatrix%7d%0d%0am_1%20&amp;%20&amp;%200\\%0d%0a&amp;\ddots%20&amp;%20\\%0d%0a0&amp;%20&amp;%20m_n%0d%0a\end%7bbmatrix%7d%0d%0a\frac%7b\partial\Phi(q)%7d%7b\partial%20q%7d\dot%7bq%7d\\%0d%0a&amp;\quad%0d%0a=\frac%7b1%7d%7b2%7d%0d%0a\dot%7bq%7d%5eTM(q)\dot%7bq%7d%0d%0a\end%7balign*%7d" TargetMode="External"/></Relationships>
</file>

<file path=ppt/slides/_rels/slide95.xml.rels><?xml version="1.0" encoding="UTF-8" standalone="yes"?>
<Relationships xmlns="http://schemas.openxmlformats.org/package/2006/relationships"><Relationship Id="rId3" Type="http://schemas.openxmlformats.org/officeDocument/2006/relationships/image" Target="../media/image144.png"/><Relationship Id="rId7" Type="http://schemas.openxmlformats.org/officeDocument/2006/relationships/image" Target="../media/image146.png"/><Relationship Id="rId2" Type="http://schemas.openxmlformats.org/officeDocument/2006/relationships/hyperlink" Target="http://maru.bonyari.jp/texclip/texclip.php?s=\begin%7balign*%7d%0d%0a&amp;%20M(q)\ddot%7bq%7d+\frac%7b\partial%20M(q)\dot%7bq%7d%7d%7b\partial%20q%7d\dot%7bq%7d%0d%0a-\frac%7b1%7d%7b2%7d\left(\frac%7b\partial%20M(q)\dot%7bq%7d%7d%7b\partial%20q%7d\right)%5eT\dot%7bq%7d%0d%0a+\left(\frac%7b\partial%20D(q)%7d%7b\partial%20q%7d\right)%5eT=F%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20-\left(\frac%7b\partial%20L%7d%7b\partial%20q%7d\right)%5eT%0d%0a\end%7balign*%7d" TargetMode="External"/><Relationship Id="rId5" Type="http://schemas.openxmlformats.org/officeDocument/2006/relationships/image" Target="../media/image145.png"/><Relationship Id="rId4" Type="http://schemas.openxmlformats.org/officeDocument/2006/relationships/hyperlink" Target="http://maru.bonyari.jp/texclip/texclip.php?s=\begin%7balign*%7d%0d%0a&amp;%20\frac%7bd%7d%7bdt%7d\left(\frac%7b\partial%20L%7d%7b\partial%20\dot%7bq%7d%7d\right)%5eT%0d%0a\end%7balign*%7d" TargetMode="External"/></Relationships>
</file>

<file path=ppt/slides/_rels/slide9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hyperlink" Target="http://maru.bonyari.jp/texclip/texclip.php?s=\begin%7balign*%7d%0d%0a&amp;%20L(\dot%7bq%7d,q)=\frac%7bm%7d%7b2%7d\%7b\dot%7br%7d%5e2+(\ell+r)%5e2\dot%7b\theta%7d%5e2\%7d-\left\%7b\frac%7bk%7d%7b2%7dr%5e2-mg(\ell+r)\cos\theta\right\%7d%0d%0a\end%7balign*%7d" TargetMode="External"/><Relationship Id="rId1" Type="http://schemas.openxmlformats.org/officeDocument/2006/relationships/slideLayout" Target="../slideLayouts/slideLayout2.xml"/><Relationship Id="rId5" Type="http://schemas.openxmlformats.org/officeDocument/2006/relationships/image" Target="../media/image148.png"/><Relationship Id="rId4" Type="http://schemas.openxmlformats.org/officeDocument/2006/relationships/hyperlink" Target="http://maru.bonyari.jp/texclip/texclip.php?s=\begin%7balign*%7d%0d%0a&amp;m\ddot%7br%7d-m(\ell+r)\dot%7b\theta%7d%5e2+kr-mg\cos\theta=0\\%0d%0a&amp;m(\ell+r)%5e2\ddot%7b\theta%7d+2m(\ell%20+r)\dot%7br%7d\dot%7b\theta%7d+mg(\ell+r)\sin\theta=\tau%0d%0a\end%7balign*%7d"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hyperlink" Target="http://maru.bonyari.jp/texclip/texclip.php?s=\begin%7balign*%7d%0d%0aT&amp;=\frac%7b1%7d%7b2%7d%0d%0a\%7bI_%7bxy%7d(-\cos\phi\sin\theta\cdot\dot%7b\psi%7d+\cos\theta\cdot\dot%7b\phi%7d)%5e2\\%0d%0a&amp;\mbox%7b%7d%0d%0a+I_%7bxy%7d(\cos\phi\cos\theta\cdot\dot%7b\psi%7d+\sin\theta\cdot\dot%7b\phi%7d)%5e2%0d%0a+I_z(\sin\phi\cdot\dot%7b\psi%7d+\dot%7b\theta%7d)%5e2\%7d%0d%0a\end%7balign*%7d" TargetMode="External"/><Relationship Id="rId1" Type="http://schemas.openxmlformats.org/officeDocument/2006/relationships/slideLayout" Target="../slideLayouts/slideLayout2.xml"/><Relationship Id="rId5" Type="http://schemas.openxmlformats.org/officeDocument/2006/relationships/image" Target="../media/image150.png"/><Relationship Id="rId4" Type="http://schemas.openxmlformats.org/officeDocument/2006/relationships/hyperlink" Target="http://maru.bonyari.jp/texclip/texclip.php?s=\begin%7balign*%7d%0d%0a&amp;\omega_S=\begin%7bpmatrix%7d%0d%0a-\cos\phi\sin\theta\cdot\dot%7b\psi%7d+\cos\theta\cdot\dot%7b\phi%7d\\%0d%0a-\cos\phi\cos\theta\cdot\dot%7b\psi%7d-\sin\theta\cdot\dot%7b\phi%7d\\%0d%0a\sin\phi\cdot\dot%7b\psi%7d+\dot%7b\theta%7d%0d%0a\end%7bpmatrix%7d%0d%0a\end%7balign*%7d" TargetMode="External"/></Relationships>
</file>

<file path=ppt/slides/_rels/slide98.xml.rels><?xml version="1.0" encoding="UTF-8" standalone="yes"?>
<Relationships xmlns="http://schemas.openxmlformats.org/package/2006/relationships"><Relationship Id="rId8" Type="http://schemas.openxmlformats.org/officeDocument/2006/relationships/hyperlink" Target="http://maru.bonyari.jp/texclip/texclip.php?s=\begin%7balign*%7d%0d%0aL_S=\begin%7bbmatrix%7d%0d%0aI_%7bxy%7d%20&amp;%200%20&amp;%200\\%0d%0a0&amp;I_%7bxy%7d&amp;0\\%0d%0a0&amp;0&amp;I_z%0d%0a\end%7bbmatrix%7d\omega_S,\%20\Rightarrow\%20%0d%0a\dot%7bL%7d_S|_%7b\tau=0%7d=L\times\omega_S%0d%0a\end%7balign*%7d" TargetMode="External"/><Relationship Id="rId3" Type="http://schemas.openxmlformats.org/officeDocument/2006/relationships/image" Target="../media/image151.png"/><Relationship Id="rId7" Type="http://schemas.openxmlformats.org/officeDocument/2006/relationships/image" Target="../media/image153.png"/><Relationship Id="rId2" Type="http://schemas.openxmlformats.org/officeDocument/2006/relationships/hyperlink" Target="http://maru.bonyari.jp/texclip/texclip.php?s=\begin%7balign*%7d%0d%0a&amp;%0d%0a\begin%7bpmatrix%7d%0d%0a(I_z\sin%5e2\phi+I_%7bxy%7d\cos%5e2\phi)\ddot%7b\psi%7d%0d%0a+%20I_z\sin\phi\cdot\ddot%7b\theta%7d%0d%0a+\cos\phi\cdot\dot%7b\phi%7d\%7bI_z\dot%7b\theta%7d+2(I_z-I_%7bxy%7d)\sin\phi\cdot\dot%7b\psi%7d\%7d%0d%0a\\%0d%0aI_%7bxy%7d\ddot%7b\phi%7d%0d%0a-\cos\phi\cdot\dot%7b\psi%7d\%7bI_z\dot%7b\theta%7d+(I_z-I_%7bxy%7d)\sin%7b\phi%7d\dot%7b\psi%7d\%7d%0d%0a\\%20%0d%0aI_z\sin\phi\cdot\ddot%7b\psi%7d+%0d%0aI_z\ddot%7b\theta%7d%20+I_z\cos\phi\cdot\dot%7b\phi%7d\dot%7b\psi%7d%0d%0a\end%7bpmatrix%7d\\%0d%0a&amp;\qquad=(\tau,%200,%200)%5eT%0d%0a\end%7balign*%7d" TargetMode="External"/><Relationship Id="rId1" Type="http://schemas.openxmlformats.org/officeDocument/2006/relationships/slideLayout" Target="../slideLayouts/slideLayout2.xml"/><Relationship Id="rId6" Type="http://schemas.openxmlformats.org/officeDocument/2006/relationships/hyperlink" Target="http://maru.bonyari.jp/texclip/texclip.php?s=\begin%7balign*%7d%0d%0a&amp;%0d%0a\ddot%7b\psi%7d=0,\quad%0d%0a\ddot%7b\phi%7d=-\frac%7bI_z%7d%7bI_%7bxy%7d%7d\dot%7b\psi%7d\dot%7b\theta%7d,\quad%0d%0a\ddot%7b\theta%7d=0%0d%0a\end%7balign*%7d" TargetMode="External"/><Relationship Id="rId5" Type="http://schemas.openxmlformats.org/officeDocument/2006/relationships/image" Target="../media/image152.png"/><Relationship Id="rId4" Type="http://schemas.openxmlformats.org/officeDocument/2006/relationships/hyperlink" Target="http://maru.bonyari.jp/texclip/texclip.php?s=\begin%7balign*%7d%0d%0a&amp;%0d%0a\phi=0,\%20\dot%7b\phi%7d=0,\%20\tau=0%0d%0a\end%7balign*%7d" TargetMode="External"/><Relationship Id="rId9" Type="http://schemas.openxmlformats.org/officeDocument/2006/relationships/image" Target="../media/image154.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19200" y="3789040"/>
            <a:ext cx="6858000" cy="1087760"/>
          </a:xfrm>
        </p:spPr>
        <p:txBody>
          <a:bodyPr>
            <a:normAutofit/>
          </a:bodyPr>
          <a:lstStyle/>
          <a:p>
            <a:r>
              <a:rPr lang="ja-JP" altLang="en-US" dirty="0"/>
              <a:t>メカトロニクス基礎</a:t>
            </a:r>
            <a:br>
              <a:rPr lang="en-US" altLang="ja-JP" dirty="0"/>
            </a:br>
            <a:r>
              <a:rPr lang="en-US" altLang="ja-JP" dirty="0"/>
              <a:t>(</a:t>
            </a:r>
            <a:r>
              <a:rPr lang="ja-JP" altLang="en-US" dirty="0"/>
              <a:t>振動学・解析力学</a:t>
            </a:r>
            <a:r>
              <a:rPr lang="en-US" altLang="ja-JP" dirty="0"/>
              <a:t>)</a:t>
            </a:r>
            <a:endParaRPr kumimoji="1" lang="ja-JP" altLang="en-US" dirty="0"/>
          </a:p>
        </p:txBody>
      </p:sp>
      <p:sp>
        <p:nvSpPr>
          <p:cNvPr id="3" name="サブタイトル 2"/>
          <p:cNvSpPr>
            <a:spLocks noGrp="1"/>
          </p:cNvSpPr>
          <p:nvPr>
            <p:ph type="subTitle" idx="1"/>
          </p:nvPr>
        </p:nvSpPr>
        <p:spPr/>
        <p:txBody>
          <a:bodyPr/>
          <a:lstStyle/>
          <a:p>
            <a:r>
              <a:rPr kumimoji="1" lang="ja-JP" altLang="en-US" dirty="0"/>
              <a:t>山下　裕</a:t>
            </a:r>
          </a:p>
        </p:txBody>
      </p:sp>
    </p:spTree>
    <p:extLst>
      <p:ext uri="{BB962C8B-B14F-4D97-AF65-F5344CB8AC3E}">
        <p14:creationId xmlns:p14="http://schemas.microsoft.com/office/powerpoint/2010/main" val="17076173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861038" y="2076123"/>
            <a:ext cx="2232248" cy="553199"/>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減衰振動</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p>
        </p:txBody>
      </p:sp>
      <p:sp>
        <p:nvSpPr>
          <p:cNvPr id="6" name="コンテンツ プレースホルダー 5"/>
          <p:cNvSpPr>
            <a:spLocks noGrp="1"/>
          </p:cNvSpPr>
          <p:nvPr>
            <p:ph sz="quarter" idx="1"/>
          </p:nvPr>
        </p:nvSpPr>
        <p:spPr/>
        <p:txBody>
          <a:bodyPr>
            <a:normAutofit/>
          </a:bodyPr>
          <a:lstStyle/>
          <a:p>
            <a:r>
              <a:rPr lang="ja-JP" altLang="en-US" sz="2000" dirty="0"/>
              <a:t>減衰振動 </a:t>
            </a:r>
            <a:r>
              <a:rPr lang="en-US" altLang="ja-JP" sz="2000" dirty="0"/>
              <a:t>(</a:t>
            </a:r>
            <a:r>
              <a:rPr lang="en-US" altLang="ja-JP" sz="2000" dirty="0">
                <a:latin typeface="cmr10" pitchFamily="34" charset="0"/>
              </a:rPr>
              <a:t>0</a:t>
            </a:r>
            <a:r>
              <a:rPr lang="en-US" altLang="ja-JP" sz="2000" dirty="0"/>
              <a:t> </a:t>
            </a:r>
            <a:r>
              <a:rPr lang="en-US" altLang="ja-JP" sz="2000" dirty="0">
                <a:latin typeface="cmmi10" pitchFamily="34" charset="0"/>
              </a:rPr>
              <a:t>&lt;</a:t>
            </a:r>
            <a:r>
              <a:rPr lang="en-US" altLang="ja-JP" sz="2000" dirty="0"/>
              <a:t> </a:t>
            </a:r>
            <a:r>
              <a:rPr lang="en-US" altLang="ja-JP" sz="2000" dirty="0">
                <a:latin typeface="cmmi10"/>
              </a:rPr>
              <a:t>³</a:t>
            </a:r>
            <a:r>
              <a:rPr lang="en-US" altLang="ja-JP" sz="2000" dirty="0"/>
              <a:t> </a:t>
            </a:r>
            <a:r>
              <a:rPr lang="en-US" altLang="ja-JP" sz="2000" dirty="0">
                <a:latin typeface="cmmi10" pitchFamily="34" charset="0"/>
              </a:rPr>
              <a:t>&lt;</a:t>
            </a:r>
            <a:r>
              <a:rPr lang="en-US" altLang="ja-JP" sz="2000" dirty="0"/>
              <a:t> </a:t>
            </a:r>
            <a:r>
              <a:rPr lang="en-US" altLang="ja-JP" sz="2000" dirty="0">
                <a:latin typeface="cmr10" pitchFamily="34" charset="0"/>
              </a:rPr>
              <a:t>1</a:t>
            </a:r>
            <a:r>
              <a:rPr lang="en-US" altLang="ja-JP" sz="2000" dirty="0"/>
              <a:t>)</a:t>
            </a:r>
            <a:r>
              <a:rPr lang="ja-JP" altLang="en-US" sz="2000" dirty="0"/>
              <a:t>の場合</a:t>
            </a:r>
            <a:r>
              <a:rPr lang="en-US" altLang="ja-JP" sz="2000" dirty="0"/>
              <a:t>:</a:t>
            </a:r>
          </a:p>
          <a:p>
            <a:endParaRPr lang="en-US" altLang="ja-JP" sz="2000" dirty="0"/>
          </a:p>
          <a:p>
            <a:endParaRPr lang="en-US" altLang="ja-JP" sz="2000" dirty="0"/>
          </a:p>
          <a:p>
            <a:endParaRPr lang="en-US" altLang="ja-JP" sz="2000" dirty="0"/>
          </a:p>
          <a:p>
            <a:r>
              <a:rPr lang="en-US" altLang="ja-JP" sz="2000" dirty="0">
                <a:latin typeface="Times New Roman" pitchFamily="18" charset="0"/>
                <a:cs typeface="Times New Roman" pitchFamily="18" charset="0"/>
              </a:rPr>
              <a:t>1</a:t>
            </a:r>
            <a:r>
              <a:rPr lang="ja-JP" altLang="en-US" sz="2000" dirty="0"/>
              <a:t>周期後</a:t>
            </a:r>
            <a:r>
              <a:rPr lang="en-US" altLang="ja-JP" sz="2000" dirty="0"/>
              <a:t>(</a:t>
            </a:r>
            <a:r>
              <a:rPr lang="en-US" altLang="ja-JP" sz="500" dirty="0">
                <a:latin typeface="Times New Roman" pitchFamily="18" charset="0"/>
                <a:cs typeface="Times New Roman" pitchFamily="18" charset="0"/>
              </a:rPr>
              <a:t> </a:t>
            </a:r>
            <a:r>
              <a:rPr lang="en-US" altLang="ja-JP" sz="2000" dirty="0">
                <a:latin typeface="cmmi10" pitchFamily="34" charset="0"/>
              </a:rPr>
              <a:t>t</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mi10" pitchFamily="34" charset="0"/>
              </a:rPr>
              <a:t>T</a:t>
            </a:r>
            <a:r>
              <a:rPr lang="ja-JP" altLang="en-US" sz="1500" dirty="0">
                <a:latin typeface="Times New Roman" pitchFamily="18" charset="0"/>
                <a:cs typeface="Times New Roman" pitchFamily="18" charset="0"/>
              </a:rPr>
              <a:t> </a:t>
            </a:r>
            <a:r>
              <a:rPr lang="en-US" altLang="ja-JP" sz="2000" dirty="0"/>
              <a:t>)</a:t>
            </a:r>
            <a:r>
              <a:rPr lang="ja-JP" altLang="en-US" sz="2000" dirty="0"/>
              <a:t>に</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ja-JP" altLang="en-US" sz="2000" dirty="0"/>
              <a:t>はどれだけ減衰しているか</a:t>
            </a:r>
            <a:r>
              <a:rPr lang="en-US" altLang="ja-JP" sz="2000" dirty="0"/>
              <a:t>?  (</a:t>
            </a:r>
            <a:r>
              <a:rPr lang="ja-JP" altLang="en-US" sz="2000" dirty="0"/>
              <a:t>周期</a:t>
            </a:r>
            <a:r>
              <a:rPr lang="en-US" altLang="ja-JP" sz="2000" dirty="0"/>
              <a:t>:</a:t>
            </a:r>
            <a:r>
              <a:rPr lang="ja-JP" altLang="en-US" sz="2000" dirty="0"/>
              <a:t>  </a:t>
            </a:r>
            <a:r>
              <a:rPr lang="en-US" altLang="ja-JP" sz="2000" dirty="0">
                <a:latin typeface="cmmi10" pitchFamily="34" charset="0"/>
              </a:rPr>
              <a:t>T</a:t>
            </a:r>
            <a:r>
              <a:rPr lang="en-US" altLang="ja-JP" sz="2000" dirty="0">
                <a:latin typeface="cmr10" pitchFamily="34" charset="0"/>
              </a:rPr>
              <a:t> = 2</a:t>
            </a:r>
            <a:r>
              <a:rPr lang="en-US" altLang="ja-JP" sz="2000" dirty="0">
                <a:latin typeface="cmmi10"/>
              </a:rPr>
              <a:t>¼</a:t>
            </a:r>
            <a:r>
              <a:rPr lang="en-US" altLang="ja-JP" sz="2000" dirty="0">
                <a:latin typeface="cmr10" pitchFamily="34" charset="0"/>
              </a:rPr>
              <a:t> / </a:t>
            </a:r>
            <a:r>
              <a:rPr lang="en-US" altLang="ja-JP" sz="2000" dirty="0">
                <a:latin typeface="cmmi10"/>
              </a:rPr>
              <a:t>!</a:t>
            </a:r>
            <a:r>
              <a:rPr lang="en-US" altLang="ja-JP" sz="2000" baseline="-25000" dirty="0">
                <a:latin typeface="cmmi10" pitchFamily="34" charset="0"/>
              </a:rPr>
              <a:t>d</a:t>
            </a:r>
            <a:r>
              <a:rPr lang="en-US" altLang="ja-JP" sz="2000" dirty="0"/>
              <a:t>)</a:t>
            </a:r>
          </a:p>
          <a:p>
            <a:endParaRPr lang="en-US" altLang="ja-JP" sz="2000" dirty="0">
              <a:latin typeface="cmmi10" pitchFamily="34" charset="0"/>
            </a:endParaRPr>
          </a:p>
          <a:p>
            <a:endParaRPr lang="en-US" altLang="ja-JP" sz="2000" dirty="0">
              <a:latin typeface="cmmi10" pitchFamily="34" charset="0"/>
            </a:endParaRPr>
          </a:p>
          <a:p>
            <a:r>
              <a:rPr lang="ja-JP" altLang="en-US" sz="2000" dirty="0">
                <a:latin typeface="cmmi10" pitchFamily="34" charset="0"/>
              </a:rPr>
              <a:t>対数減衰率</a:t>
            </a:r>
            <a:r>
              <a:rPr lang="en-US" altLang="ja-JP" sz="2000" dirty="0"/>
              <a:t>:</a:t>
            </a:r>
          </a:p>
          <a:p>
            <a:endParaRPr lang="en-US" altLang="ja-JP" sz="2000" dirty="0"/>
          </a:p>
          <a:p>
            <a:endParaRPr lang="en-US" altLang="ja-JP" sz="2000" dirty="0"/>
          </a:p>
          <a:p>
            <a:pPr marL="0" indent="0">
              <a:buNone/>
            </a:pPr>
            <a:r>
              <a:rPr lang="ja-JP" altLang="en-US" sz="2000" dirty="0"/>
              <a:t>⇒ 時間軸の伸縮を許した応答波形の</a:t>
            </a:r>
            <a:endParaRPr lang="en-US" altLang="ja-JP" sz="2000" dirty="0"/>
          </a:p>
          <a:p>
            <a:pPr marL="0" indent="0">
              <a:buNone/>
            </a:pPr>
            <a:r>
              <a:rPr lang="ja-JP" altLang="en-US" sz="2000" dirty="0"/>
              <a:t>　　「見た目」は </a:t>
            </a:r>
            <a:r>
              <a:rPr lang="en-US" altLang="ja-JP" sz="2000" dirty="0">
                <a:latin typeface="cmmi10"/>
              </a:rPr>
              <a:t>³</a:t>
            </a:r>
            <a:r>
              <a:rPr lang="ja-JP" altLang="en-US" sz="2000" dirty="0"/>
              <a:t> のみによって決まる。</a:t>
            </a:r>
            <a:endParaRPr lang="en-US" altLang="ja-JP" sz="2000" dirty="0"/>
          </a:p>
          <a:p>
            <a:endParaRPr lang="ja-JP" altLang="en-US" sz="2000" dirty="0"/>
          </a:p>
          <a:p>
            <a:pPr marL="0" indent="0">
              <a:buNone/>
            </a:pPr>
            <a:endParaRPr kumimoji="1" lang="ja-JP" altLang="en-US" sz="2000" dirty="0"/>
          </a:p>
        </p:txBody>
      </p:sp>
      <p:pic>
        <p:nvPicPr>
          <p:cNvPr id="5126" name="Picture 6" descr="\begin{align*}&#10;\frac{x(t+T)}{x(t)}=e^{-\zeta\omega_nT}=e^{-\delta}&#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1038" y="3140968"/>
            <a:ext cx="2916460" cy="625412"/>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begin{align*}&#10;\delta=\zeta\omega_n T=2\pi\zeta\frac{\omega_n}{\omega_d}=\frac{2\pi\zeta}{\sqrt{1-\zeta^2}}&#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1038" y="4176665"/>
            <a:ext cx="3624834" cy="657320"/>
          </a:xfrm>
          <a:prstGeom prst="rect">
            <a:avLst/>
          </a:prstGeom>
          <a:noFill/>
          <a:extLst>
            <a:ext uri="{909E8E84-426E-40DD-AFC4-6F175D3DCCD1}">
              <a14:hiddenFill xmlns:a14="http://schemas.microsoft.com/office/drawing/2010/main">
                <a:solidFill>
                  <a:srgbClr val="FFFFFF"/>
                </a:solidFill>
              </a14:hiddenFill>
            </a:ext>
          </a:extLst>
        </p:spPr>
      </p:pic>
      <p:sp>
        <p:nvSpPr>
          <p:cNvPr id="9" name="テキスト ボックス 8"/>
          <p:cNvSpPr txBox="1"/>
          <p:nvPr/>
        </p:nvSpPr>
        <p:spPr>
          <a:xfrm>
            <a:off x="3525334" y="2152667"/>
            <a:ext cx="3332964" cy="400110"/>
          </a:xfrm>
          <a:prstGeom prst="rect">
            <a:avLst/>
          </a:prstGeom>
          <a:noFill/>
        </p:spPr>
        <p:txBody>
          <a:bodyPr wrap="none" rtlCol="0">
            <a:spAutoFit/>
          </a:bodyPr>
          <a:lstStyle/>
          <a:p>
            <a:r>
              <a:rPr kumimoji="1" lang="ja-JP" altLang="en-US" sz="2000" dirty="0"/>
              <a:t>→ 減衰振動の固有角周波数</a:t>
            </a:r>
          </a:p>
        </p:txBody>
      </p:sp>
      <p:grpSp>
        <p:nvGrpSpPr>
          <p:cNvPr id="5165" name="グループ化 5164"/>
          <p:cNvGrpSpPr/>
          <p:nvPr/>
        </p:nvGrpSpPr>
        <p:grpSpPr>
          <a:xfrm>
            <a:off x="4729699" y="3501008"/>
            <a:ext cx="3861066" cy="2286233"/>
            <a:chOff x="5038889" y="3501008"/>
            <a:chExt cx="3861066" cy="2286233"/>
          </a:xfrm>
        </p:grpSpPr>
        <p:sp>
          <p:nvSpPr>
            <p:cNvPr id="13" name="Freeform 16"/>
            <p:cNvSpPr>
              <a:spLocks/>
            </p:cNvSpPr>
            <p:nvPr/>
          </p:nvSpPr>
          <p:spPr bwMode="auto">
            <a:xfrm>
              <a:off x="5381261" y="3611414"/>
              <a:ext cx="2327751" cy="2130425"/>
            </a:xfrm>
            <a:custGeom>
              <a:avLst/>
              <a:gdLst>
                <a:gd name="T0" fmla="*/ 39 w 1333"/>
                <a:gd name="T1" fmla="*/ 501 h 1220"/>
                <a:gd name="T2" fmla="*/ 81 w 1333"/>
                <a:gd name="T3" fmla="*/ 318 h 1220"/>
                <a:gd name="T4" fmla="*/ 103 w 1333"/>
                <a:gd name="T5" fmla="*/ 238 h 1220"/>
                <a:gd name="T6" fmla="*/ 130 w 1333"/>
                <a:gd name="T7" fmla="*/ 153 h 1220"/>
                <a:gd name="T8" fmla="*/ 159 w 1333"/>
                <a:gd name="T9" fmla="*/ 80 h 1220"/>
                <a:gd name="T10" fmla="*/ 174 w 1333"/>
                <a:gd name="T11" fmla="*/ 51 h 1220"/>
                <a:gd name="T12" fmla="*/ 187 w 1333"/>
                <a:gd name="T13" fmla="*/ 31 h 1220"/>
                <a:gd name="T14" fmla="*/ 201 w 1333"/>
                <a:gd name="T15" fmla="*/ 15 h 1220"/>
                <a:gd name="T16" fmla="*/ 211 w 1333"/>
                <a:gd name="T17" fmla="*/ 8 h 1220"/>
                <a:gd name="T18" fmla="*/ 220 w 1333"/>
                <a:gd name="T19" fmla="*/ 3 h 1220"/>
                <a:gd name="T20" fmla="*/ 226 w 1333"/>
                <a:gd name="T21" fmla="*/ 1 h 1220"/>
                <a:gd name="T22" fmla="*/ 231 w 1333"/>
                <a:gd name="T23" fmla="*/ 0 h 1220"/>
                <a:gd name="T24" fmla="*/ 236 w 1333"/>
                <a:gd name="T25" fmla="*/ 0 h 1220"/>
                <a:gd name="T26" fmla="*/ 240 w 1333"/>
                <a:gd name="T27" fmla="*/ 1 h 1220"/>
                <a:gd name="T28" fmla="*/ 247 w 1333"/>
                <a:gd name="T29" fmla="*/ 2 h 1220"/>
                <a:gd name="T30" fmla="*/ 254 w 1333"/>
                <a:gd name="T31" fmla="*/ 5 h 1220"/>
                <a:gd name="T32" fmla="*/ 263 w 1333"/>
                <a:gd name="T33" fmla="*/ 11 h 1220"/>
                <a:gd name="T34" fmla="*/ 273 w 1333"/>
                <a:gd name="T35" fmla="*/ 21 h 1220"/>
                <a:gd name="T36" fmla="*/ 292 w 1333"/>
                <a:gd name="T37" fmla="*/ 46 h 1220"/>
                <a:gd name="T38" fmla="*/ 307 w 1333"/>
                <a:gd name="T39" fmla="*/ 71 h 1220"/>
                <a:gd name="T40" fmla="*/ 342 w 1333"/>
                <a:gd name="T41" fmla="*/ 151 h 1220"/>
                <a:gd name="T42" fmla="*/ 403 w 1333"/>
                <a:gd name="T43" fmla="*/ 343 h 1220"/>
                <a:gd name="T44" fmla="*/ 566 w 1333"/>
                <a:gd name="T45" fmla="*/ 946 h 1220"/>
                <a:gd name="T46" fmla="*/ 603 w 1333"/>
                <a:gd name="T47" fmla="*/ 1053 h 1220"/>
                <a:gd name="T48" fmla="*/ 625 w 1333"/>
                <a:gd name="T49" fmla="*/ 1105 h 1220"/>
                <a:gd name="T50" fmla="*/ 650 w 1333"/>
                <a:gd name="T51" fmla="*/ 1153 h 1220"/>
                <a:gd name="T52" fmla="*/ 665 w 1333"/>
                <a:gd name="T53" fmla="*/ 1177 h 1220"/>
                <a:gd name="T54" fmla="*/ 683 w 1333"/>
                <a:gd name="T55" fmla="*/ 1198 h 1220"/>
                <a:gd name="T56" fmla="*/ 693 w 1333"/>
                <a:gd name="T57" fmla="*/ 1207 h 1220"/>
                <a:gd name="T58" fmla="*/ 704 w 1333"/>
                <a:gd name="T59" fmla="*/ 1214 h 1220"/>
                <a:gd name="T60" fmla="*/ 711 w 1333"/>
                <a:gd name="T61" fmla="*/ 1217 h 1220"/>
                <a:gd name="T62" fmla="*/ 717 w 1333"/>
                <a:gd name="T63" fmla="*/ 1219 h 1220"/>
                <a:gd name="T64" fmla="*/ 723 w 1333"/>
                <a:gd name="T65" fmla="*/ 1220 h 1220"/>
                <a:gd name="T66" fmla="*/ 728 w 1333"/>
                <a:gd name="T67" fmla="*/ 1220 h 1220"/>
                <a:gd name="T68" fmla="*/ 733 w 1333"/>
                <a:gd name="T69" fmla="*/ 1220 h 1220"/>
                <a:gd name="T70" fmla="*/ 738 w 1333"/>
                <a:gd name="T71" fmla="*/ 1219 h 1220"/>
                <a:gd name="T72" fmla="*/ 746 w 1333"/>
                <a:gd name="T73" fmla="*/ 1217 h 1220"/>
                <a:gd name="T74" fmla="*/ 755 w 1333"/>
                <a:gd name="T75" fmla="*/ 1212 h 1220"/>
                <a:gd name="T76" fmla="*/ 774 w 1333"/>
                <a:gd name="T77" fmla="*/ 1197 h 1220"/>
                <a:gd name="T78" fmla="*/ 788 w 1333"/>
                <a:gd name="T79" fmla="*/ 1183 h 1220"/>
                <a:gd name="T80" fmla="*/ 816 w 1333"/>
                <a:gd name="T81" fmla="*/ 1140 h 1220"/>
                <a:gd name="T82" fmla="*/ 867 w 1333"/>
                <a:gd name="T83" fmla="*/ 1032 h 1220"/>
                <a:gd name="T84" fmla="*/ 1050 w 1333"/>
                <a:gd name="T85" fmla="*/ 509 h 1220"/>
                <a:gd name="T86" fmla="*/ 1077 w 1333"/>
                <a:gd name="T87" fmla="*/ 444 h 1220"/>
                <a:gd name="T88" fmla="*/ 1108 w 1333"/>
                <a:gd name="T89" fmla="*/ 378 h 1220"/>
                <a:gd name="T90" fmla="*/ 1131 w 1333"/>
                <a:gd name="T91" fmla="*/ 339 h 1220"/>
                <a:gd name="T92" fmla="*/ 1150 w 1333"/>
                <a:gd name="T93" fmla="*/ 314 h 1220"/>
                <a:gd name="T94" fmla="*/ 1165 w 1333"/>
                <a:gd name="T95" fmla="*/ 297 h 1220"/>
                <a:gd name="T96" fmla="*/ 1177 w 1333"/>
                <a:gd name="T97" fmla="*/ 287 h 1220"/>
                <a:gd name="T98" fmla="*/ 1191 w 1333"/>
                <a:gd name="T99" fmla="*/ 278 h 1220"/>
                <a:gd name="T100" fmla="*/ 1200 w 1333"/>
                <a:gd name="T101" fmla="*/ 274 h 1220"/>
                <a:gd name="T102" fmla="*/ 1207 w 1333"/>
                <a:gd name="T103" fmla="*/ 272 h 1220"/>
                <a:gd name="T104" fmla="*/ 1212 w 1333"/>
                <a:gd name="T105" fmla="*/ 271 h 1220"/>
                <a:gd name="T106" fmla="*/ 1218 w 1333"/>
                <a:gd name="T107" fmla="*/ 270 h 1220"/>
                <a:gd name="T108" fmla="*/ 1224 w 1333"/>
                <a:gd name="T109" fmla="*/ 270 h 1220"/>
                <a:gd name="T110" fmla="*/ 1229 w 1333"/>
                <a:gd name="T111" fmla="*/ 270 h 1220"/>
                <a:gd name="T112" fmla="*/ 1235 w 1333"/>
                <a:gd name="T113" fmla="*/ 271 h 1220"/>
                <a:gd name="T114" fmla="*/ 1245 w 1333"/>
                <a:gd name="T115" fmla="*/ 275 h 1220"/>
                <a:gd name="T116" fmla="*/ 1256 w 1333"/>
                <a:gd name="T117" fmla="*/ 280 h 1220"/>
                <a:gd name="T118" fmla="*/ 1271 w 1333"/>
                <a:gd name="T119" fmla="*/ 291 h 1220"/>
                <a:gd name="T120" fmla="*/ 1294 w 1333"/>
                <a:gd name="T121" fmla="*/ 313 h 1220"/>
                <a:gd name="T122" fmla="*/ 1328 w 1333"/>
                <a:gd name="T123" fmla="*/ 359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3" h="1220">
                  <a:moveTo>
                    <a:pt x="0" y="686"/>
                  </a:moveTo>
                  <a:lnTo>
                    <a:pt x="1" y="683"/>
                  </a:lnTo>
                  <a:lnTo>
                    <a:pt x="1" y="680"/>
                  </a:lnTo>
                  <a:lnTo>
                    <a:pt x="2" y="674"/>
                  </a:lnTo>
                  <a:lnTo>
                    <a:pt x="5" y="662"/>
                  </a:lnTo>
                  <a:lnTo>
                    <a:pt x="10" y="639"/>
                  </a:lnTo>
                  <a:lnTo>
                    <a:pt x="20" y="592"/>
                  </a:lnTo>
                  <a:lnTo>
                    <a:pt x="39" y="501"/>
                  </a:lnTo>
                  <a:lnTo>
                    <a:pt x="39" y="498"/>
                  </a:lnTo>
                  <a:lnTo>
                    <a:pt x="40" y="495"/>
                  </a:lnTo>
                  <a:lnTo>
                    <a:pt x="41" y="489"/>
                  </a:lnTo>
                  <a:lnTo>
                    <a:pt x="44" y="477"/>
                  </a:lnTo>
                  <a:lnTo>
                    <a:pt x="49" y="453"/>
                  </a:lnTo>
                  <a:lnTo>
                    <a:pt x="60" y="407"/>
                  </a:lnTo>
                  <a:lnTo>
                    <a:pt x="81" y="320"/>
                  </a:lnTo>
                  <a:lnTo>
                    <a:pt x="81" y="318"/>
                  </a:lnTo>
                  <a:lnTo>
                    <a:pt x="82" y="315"/>
                  </a:lnTo>
                  <a:lnTo>
                    <a:pt x="83" y="311"/>
                  </a:lnTo>
                  <a:lnTo>
                    <a:pt x="86" y="301"/>
                  </a:lnTo>
                  <a:lnTo>
                    <a:pt x="91" y="283"/>
                  </a:lnTo>
                  <a:lnTo>
                    <a:pt x="101" y="247"/>
                  </a:lnTo>
                  <a:lnTo>
                    <a:pt x="101" y="245"/>
                  </a:lnTo>
                  <a:lnTo>
                    <a:pt x="102" y="243"/>
                  </a:lnTo>
                  <a:lnTo>
                    <a:pt x="103" y="238"/>
                  </a:lnTo>
                  <a:lnTo>
                    <a:pt x="105" y="230"/>
                  </a:lnTo>
                  <a:lnTo>
                    <a:pt x="110" y="213"/>
                  </a:lnTo>
                  <a:lnTo>
                    <a:pt x="120" y="182"/>
                  </a:lnTo>
                  <a:lnTo>
                    <a:pt x="121" y="180"/>
                  </a:lnTo>
                  <a:lnTo>
                    <a:pt x="121" y="178"/>
                  </a:lnTo>
                  <a:lnTo>
                    <a:pt x="122" y="174"/>
                  </a:lnTo>
                  <a:lnTo>
                    <a:pt x="125" y="167"/>
                  </a:lnTo>
                  <a:lnTo>
                    <a:pt x="130" y="153"/>
                  </a:lnTo>
                  <a:lnTo>
                    <a:pt x="139" y="127"/>
                  </a:lnTo>
                  <a:lnTo>
                    <a:pt x="140" y="125"/>
                  </a:lnTo>
                  <a:lnTo>
                    <a:pt x="140" y="124"/>
                  </a:lnTo>
                  <a:lnTo>
                    <a:pt x="142" y="120"/>
                  </a:lnTo>
                  <a:lnTo>
                    <a:pt x="144" y="114"/>
                  </a:lnTo>
                  <a:lnTo>
                    <a:pt x="149" y="103"/>
                  </a:lnTo>
                  <a:lnTo>
                    <a:pt x="159" y="81"/>
                  </a:lnTo>
                  <a:lnTo>
                    <a:pt x="159" y="80"/>
                  </a:lnTo>
                  <a:lnTo>
                    <a:pt x="160" y="78"/>
                  </a:lnTo>
                  <a:lnTo>
                    <a:pt x="161" y="76"/>
                  </a:lnTo>
                  <a:lnTo>
                    <a:pt x="164" y="70"/>
                  </a:lnTo>
                  <a:lnTo>
                    <a:pt x="169" y="60"/>
                  </a:lnTo>
                  <a:lnTo>
                    <a:pt x="170" y="59"/>
                  </a:lnTo>
                  <a:lnTo>
                    <a:pt x="170" y="58"/>
                  </a:lnTo>
                  <a:lnTo>
                    <a:pt x="171" y="56"/>
                  </a:lnTo>
                  <a:lnTo>
                    <a:pt x="174" y="51"/>
                  </a:lnTo>
                  <a:lnTo>
                    <a:pt x="179" y="43"/>
                  </a:lnTo>
                  <a:lnTo>
                    <a:pt x="180" y="42"/>
                  </a:lnTo>
                  <a:lnTo>
                    <a:pt x="181" y="41"/>
                  </a:lnTo>
                  <a:lnTo>
                    <a:pt x="182" y="39"/>
                  </a:lnTo>
                  <a:lnTo>
                    <a:pt x="185" y="35"/>
                  </a:lnTo>
                  <a:lnTo>
                    <a:pt x="185" y="34"/>
                  </a:lnTo>
                  <a:lnTo>
                    <a:pt x="186" y="33"/>
                  </a:lnTo>
                  <a:lnTo>
                    <a:pt x="187" y="31"/>
                  </a:lnTo>
                  <a:lnTo>
                    <a:pt x="190" y="28"/>
                  </a:lnTo>
                  <a:lnTo>
                    <a:pt x="191" y="27"/>
                  </a:lnTo>
                  <a:lnTo>
                    <a:pt x="191" y="27"/>
                  </a:lnTo>
                  <a:lnTo>
                    <a:pt x="192" y="25"/>
                  </a:lnTo>
                  <a:lnTo>
                    <a:pt x="195" y="22"/>
                  </a:lnTo>
                  <a:lnTo>
                    <a:pt x="200" y="16"/>
                  </a:lnTo>
                  <a:lnTo>
                    <a:pt x="201" y="16"/>
                  </a:lnTo>
                  <a:lnTo>
                    <a:pt x="201" y="15"/>
                  </a:lnTo>
                  <a:lnTo>
                    <a:pt x="203" y="14"/>
                  </a:lnTo>
                  <a:lnTo>
                    <a:pt x="205" y="12"/>
                  </a:lnTo>
                  <a:lnTo>
                    <a:pt x="206" y="12"/>
                  </a:lnTo>
                  <a:lnTo>
                    <a:pt x="206" y="11"/>
                  </a:lnTo>
                  <a:lnTo>
                    <a:pt x="207" y="10"/>
                  </a:lnTo>
                  <a:lnTo>
                    <a:pt x="210" y="9"/>
                  </a:lnTo>
                  <a:lnTo>
                    <a:pt x="210" y="8"/>
                  </a:lnTo>
                  <a:lnTo>
                    <a:pt x="211" y="8"/>
                  </a:lnTo>
                  <a:lnTo>
                    <a:pt x="212" y="7"/>
                  </a:lnTo>
                  <a:lnTo>
                    <a:pt x="213" y="7"/>
                  </a:lnTo>
                  <a:lnTo>
                    <a:pt x="213" y="6"/>
                  </a:lnTo>
                  <a:lnTo>
                    <a:pt x="215" y="6"/>
                  </a:lnTo>
                  <a:lnTo>
                    <a:pt x="215" y="5"/>
                  </a:lnTo>
                  <a:lnTo>
                    <a:pt x="216" y="5"/>
                  </a:lnTo>
                  <a:lnTo>
                    <a:pt x="217" y="4"/>
                  </a:lnTo>
                  <a:lnTo>
                    <a:pt x="220" y="3"/>
                  </a:lnTo>
                  <a:lnTo>
                    <a:pt x="220" y="3"/>
                  </a:lnTo>
                  <a:lnTo>
                    <a:pt x="221" y="3"/>
                  </a:lnTo>
                  <a:lnTo>
                    <a:pt x="222" y="2"/>
                  </a:lnTo>
                  <a:lnTo>
                    <a:pt x="223" y="2"/>
                  </a:lnTo>
                  <a:lnTo>
                    <a:pt x="223" y="2"/>
                  </a:lnTo>
                  <a:lnTo>
                    <a:pt x="225" y="1"/>
                  </a:lnTo>
                  <a:lnTo>
                    <a:pt x="225" y="1"/>
                  </a:lnTo>
                  <a:lnTo>
                    <a:pt x="226" y="1"/>
                  </a:lnTo>
                  <a:lnTo>
                    <a:pt x="227" y="1"/>
                  </a:lnTo>
                  <a:lnTo>
                    <a:pt x="227" y="1"/>
                  </a:lnTo>
                  <a:lnTo>
                    <a:pt x="228" y="1"/>
                  </a:lnTo>
                  <a:lnTo>
                    <a:pt x="228" y="1"/>
                  </a:lnTo>
                  <a:lnTo>
                    <a:pt x="229" y="1"/>
                  </a:lnTo>
                  <a:lnTo>
                    <a:pt x="230" y="0"/>
                  </a:lnTo>
                  <a:lnTo>
                    <a:pt x="230" y="0"/>
                  </a:lnTo>
                  <a:lnTo>
                    <a:pt x="231" y="0"/>
                  </a:lnTo>
                  <a:lnTo>
                    <a:pt x="231" y="0"/>
                  </a:lnTo>
                  <a:lnTo>
                    <a:pt x="232" y="0"/>
                  </a:lnTo>
                  <a:lnTo>
                    <a:pt x="233" y="0"/>
                  </a:lnTo>
                  <a:lnTo>
                    <a:pt x="233" y="0"/>
                  </a:lnTo>
                  <a:lnTo>
                    <a:pt x="234" y="0"/>
                  </a:lnTo>
                  <a:lnTo>
                    <a:pt x="234" y="0"/>
                  </a:lnTo>
                  <a:lnTo>
                    <a:pt x="235" y="0"/>
                  </a:lnTo>
                  <a:lnTo>
                    <a:pt x="236" y="0"/>
                  </a:lnTo>
                  <a:lnTo>
                    <a:pt x="236" y="0"/>
                  </a:lnTo>
                  <a:lnTo>
                    <a:pt x="237" y="0"/>
                  </a:lnTo>
                  <a:lnTo>
                    <a:pt x="237" y="0"/>
                  </a:lnTo>
                  <a:lnTo>
                    <a:pt x="238" y="0"/>
                  </a:lnTo>
                  <a:lnTo>
                    <a:pt x="239" y="0"/>
                  </a:lnTo>
                  <a:lnTo>
                    <a:pt x="239" y="0"/>
                  </a:lnTo>
                  <a:lnTo>
                    <a:pt x="240" y="0"/>
                  </a:lnTo>
                  <a:lnTo>
                    <a:pt x="240" y="1"/>
                  </a:lnTo>
                  <a:lnTo>
                    <a:pt x="241" y="1"/>
                  </a:lnTo>
                  <a:lnTo>
                    <a:pt x="242" y="1"/>
                  </a:lnTo>
                  <a:lnTo>
                    <a:pt x="242" y="1"/>
                  </a:lnTo>
                  <a:lnTo>
                    <a:pt x="243" y="1"/>
                  </a:lnTo>
                  <a:lnTo>
                    <a:pt x="245" y="1"/>
                  </a:lnTo>
                  <a:lnTo>
                    <a:pt x="245" y="2"/>
                  </a:lnTo>
                  <a:lnTo>
                    <a:pt x="246" y="2"/>
                  </a:lnTo>
                  <a:lnTo>
                    <a:pt x="247" y="2"/>
                  </a:lnTo>
                  <a:lnTo>
                    <a:pt x="248" y="3"/>
                  </a:lnTo>
                  <a:lnTo>
                    <a:pt x="248" y="3"/>
                  </a:lnTo>
                  <a:lnTo>
                    <a:pt x="250" y="3"/>
                  </a:lnTo>
                  <a:lnTo>
                    <a:pt x="250" y="4"/>
                  </a:lnTo>
                  <a:lnTo>
                    <a:pt x="251" y="4"/>
                  </a:lnTo>
                  <a:lnTo>
                    <a:pt x="252" y="4"/>
                  </a:lnTo>
                  <a:lnTo>
                    <a:pt x="253" y="5"/>
                  </a:lnTo>
                  <a:lnTo>
                    <a:pt x="254" y="5"/>
                  </a:lnTo>
                  <a:lnTo>
                    <a:pt x="255" y="6"/>
                  </a:lnTo>
                  <a:lnTo>
                    <a:pt x="256" y="6"/>
                  </a:lnTo>
                  <a:lnTo>
                    <a:pt x="256" y="7"/>
                  </a:lnTo>
                  <a:lnTo>
                    <a:pt x="258" y="7"/>
                  </a:lnTo>
                  <a:lnTo>
                    <a:pt x="260" y="9"/>
                  </a:lnTo>
                  <a:lnTo>
                    <a:pt x="261" y="10"/>
                  </a:lnTo>
                  <a:lnTo>
                    <a:pt x="261" y="10"/>
                  </a:lnTo>
                  <a:lnTo>
                    <a:pt x="263" y="11"/>
                  </a:lnTo>
                  <a:lnTo>
                    <a:pt x="266" y="13"/>
                  </a:lnTo>
                  <a:lnTo>
                    <a:pt x="266" y="14"/>
                  </a:lnTo>
                  <a:lnTo>
                    <a:pt x="267" y="15"/>
                  </a:lnTo>
                  <a:lnTo>
                    <a:pt x="268" y="16"/>
                  </a:lnTo>
                  <a:lnTo>
                    <a:pt x="271" y="18"/>
                  </a:lnTo>
                  <a:lnTo>
                    <a:pt x="272" y="19"/>
                  </a:lnTo>
                  <a:lnTo>
                    <a:pt x="272" y="20"/>
                  </a:lnTo>
                  <a:lnTo>
                    <a:pt x="273" y="21"/>
                  </a:lnTo>
                  <a:lnTo>
                    <a:pt x="276" y="24"/>
                  </a:lnTo>
                  <a:lnTo>
                    <a:pt x="281" y="30"/>
                  </a:lnTo>
                  <a:lnTo>
                    <a:pt x="282" y="31"/>
                  </a:lnTo>
                  <a:lnTo>
                    <a:pt x="283" y="32"/>
                  </a:lnTo>
                  <a:lnTo>
                    <a:pt x="284" y="34"/>
                  </a:lnTo>
                  <a:lnTo>
                    <a:pt x="287" y="37"/>
                  </a:lnTo>
                  <a:lnTo>
                    <a:pt x="292" y="45"/>
                  </a:lnTo>
                  <a:lnTo>
                    <a:pt x="292" y="46"/>
                  </a:lnTo>
                  <a:lnTo>
                    <a:pt x="293" y="47"/>
                  </a:lnTo>
                  <a:lnTo>
                    <a:pt x="294" y="49"/>
                  </a:lnTo>
                  <a:lnTo>
                    <a:pt x="297" y="53"/>
                  </a:lnTo>
                  <a:lnTo>
                    <a:pt x="302" y="62"/>
                  </a:lnTo>
                  <a:lnTo>
                    <a:pt x="303" y="63"/>
                  </a:lnTo>
                  <a:lnTo>
                    <a:pt x="303" y="64"/>
                  </a:lnTo>
                  <a:lnTo>
                    <a:pt x="305" y="66"/>
                  </a:lnTo>
                  <a:lnTo>
                    <a:pt x="307" y="71"/>
                  </a:lnTo>
                  <a:lnTo>
                    <a:pt x="312" y="81"/>
                  </a:lnTo>
                  <a:lnTo>
                    <a:pt x="323" y="103"/>
                  </a:lnTo>
                  <a:lnTo>
                    <a:pt x="323" y="105"/>
                  </a:lnTo>
                  <a:lnTo>
                    <a:pt x="324" y="106"/>
                  </a:lnTo>
                  <a:lnTo>
                    <a:pt x="325" y="109"/>
                  </a:lnTo>
                  <a:lnTo>
                    <a:pt x="327" y="114"/>
                  </a:lnTo>
                  <a:lnTo>
                    <a:pt x="332" y="126"/>
                  </a:lnTo>
                  <a:lnTo>
                    <a:pt x="342" y="151"/>
                  </a:lnTo>
                  <a:lnTo>
                    <a:pt x="362" y="205"/>
                  </a:lnTo>
                  <a:lnTo>
                    <a:pt x="362" y="207"/>
                  </a:lnTo>
                  <a:lnTo>
                    <a:pt x="363" y="209"/>
                  </a:lnTo>
                  <a:lnTo>
                    <a:pt x="364" y="213"/>
                  </a:lnTo>
                  <a:lnTo>
                    <a:pt x="367" y="221"/>
                  </a:lnTo>
                  <a:lnTo>
                    <a:pt x="372" y="237"/>
                  </a:lnTo>
                  <a:lnTo>
                    <a:pt x="382" y="271"/>
                  </a:lnTo>
                  <a:lnTo>
                    <a:pt x="403" y="343"/>
                  </a:lnTo>
                  <a:lnTo>
                    <a:pt x="443" y="488"/>
                  </a:lnTo>
                  <a:lnTo>
                    <a:pt x="481" y="636"/>
                  </a:lnTo>
                  <a:lnTo>
                    <a:pt x="522" y="794"/>
                  </a:lnTo>
                  <a:lnTo>
                    <a:pt x="561" y="929"/>
                  </a:lnTo>
                  <a:lnTo>
                    <a:pt x="562" y="931"/>
                  </a:lnTo>
                  <a:lnTo>
                    <a:pt x="563" y="933"/>
                  </a:lnTo>
                  <a:lnTo>
                    <a:pt x="564" y="938"/>
                  </a:lnTo>
                  <a:lnTo>
                    <a:pt x="566" y="946"/>
                  </a:lnTo>
                  <a:lnTo>
                    <a:pt x="572" y="963"/>
                  </a:lnTo>
                  <a:lnTo>
                    <a:pt x="582" y="994"/>
                  </a:lnTo>
                  <a:lnTo>
                    <a:pt x="583" y="996"/>
                  </a:lnTo>
                  <a:lnTo>
                    <a:pt x="584" y="998"/>
                  </a:lnTo>
                  <a:lnTo>
                    <a:pt x="585" y="1002"/>
                  </a:lnTo>
                  <a:lnTo>
                    <a:pt x="588" y="1010"/>
                  </a:lnTo>
                  <a:lnTo>
                    <a:pt x="593" y="1024"/>
                  </a:lnTo>
                  <a:lnTo>
                    <a:pt x="603" y="1053"/>
                  </a:lnTo>
                  <a:lnTo>
                    <a:pt x="604" y="1054"/>
                  </a:lnTo>
                  <a:lnTo>
                    <a:pt x="605" y="1056"/>
                  </a:lnTo>
                  <a:lnTo>
                    <a:pt x="606" y="1060"/>
                  </a:lnTo>
                  <a:lnTo>
                    <a:pt x="608" y="1066"/>
                  </a:lnTo>
                  <a:lnTo>
                    <a:pt x="614" y="1079"/>
                  </a:lnTo>
                  <a:lnTo>
                    <a:pt x="624" y="1103"/>
                  </a:lnTo>
                  <a:lnTo>
                    <a:pt x="624" y="1104"/>
                  </a:lnTo>
                  <a:lnTo>
                    <a:pt x="625" y="1105"/>
                  </a:lnTo>
                  <a:lnTo>
                    <a:pt x="627" y="1108"/>
                  </a:lnTo>
                  <a:lnTo>
                    <a:pt x="629" y="1114"/>
                  </a:lnTo>
                  <a:lnTo>
                    <a:pt x="634" y="1125"/>
                  </a:lnTo>
                  <a:lnTo>
                    <a:pt x="645" y="1144"/>
                  </a:lnTo>
                  <a:lnTo>
                    <a:pt x="645" y="1145"/>
                  </a:lnTo>
                  <a:lnTo>
                    <a:pt x="646" y="1146"/>
                  </a:lnTo>
                  <a:lnTo>
                    <a:pt x="647" y="1149"/>
                  </a:lnTo>
                  <a:lnTo>
                    <a:pt x="650" y="1153"/>
                  </a:lnTo>
                  <a:lnTo>
                    <a:pt x="654" y="1161"/>
                  </a:lnTo>
                  <a:lnTo>
                    <a:pt x="655" y="1162"/>
                  </a:lnTo>
                  <a:lnTo>
                    <a:pt x="656" y="1163"/>
                  </a:lnTo>
                  <a:lnTo>
                    <a:pt x="657" y="1165"/>
                  </a:lnTo>
                  <a:lnTo>
                    <a:pt x="659" y="1168"/>
                  </a:lnTo>
                  <a:lnTo>
                    <a:pt x="664" y="1175"/>
                  </a:lnTo>
                  <a:lnTo>
                    <a:pt x="665" y="1176"/>
                  </a:lnTo>
                  <a:lnTo>
                    <a:pt x="665" y="1177"/>
                  </a:lnTo>
                  <a:lnTo>
                    <a:pt x="666" y="1179"/>
                  </a:lnTo>
                  <a:lnTo>
                    <a:pt x="669" y="1182"/>
                  </a:lnTo>
                  <a:lnTo>
                    <a:pt x="674" y="1188"/>
                  </a:lnTo>
                  <a:lnTo>
                    <a:pt x="674" y="1188"/>
                  </a:lnTo>
                  <a:lnTo>
                    <a:pt x="675" y="1189"/>
                  </a:lnTo>
                  <a:lnTo>
                    <a:pt x="676" y="1191"/>
                  </a:lnTo>
                  <a:lnTo>
                    <a:pt x="678" y="1193"/>
                  </a:lnTo>
                  <a:lnTo>
                    <a:pt x="683" y="1198"/>
                  </a:lnTo>
                  <a:lnTo>
                    <a:pt x="684" y="1199"/>
                  </a:lnTo>
                  <a:lnTo>
                    <a:pt x="684" y="1200"/>
                  </a:lnTo>
                  <a:lnTo>
                    <a:pt x="686" y="1201"/>
                  </a:lnTo>
                  <a:lnTo>
                    <a:pt x="688" y="1203"/>
                  </a:lnTo>
                  <a:lnTo>
                    <a:pt x="689" y="1204"/>
                  </a:lnTo>
                  <a:lnTo>
                    <a:pt x="690" y="1204"/>
                  </a:lnTo>
                  <a:lnTo>
                    <a:pt x="691" y="1205"/>
                  </a:lnTo>
                  <a:lnTo>
                    <a:pt x="693" y="1207"/>
                  </a:lnTo>
                  <a:lnTo>
                    <a:pt x="694" y="1208"/>
                  </a:lnTo>
                  <a:lnTo>
                    <a:pt x="695" y="1208"/>
                  </a:lnTo>
                  <a:lnTo>
                    <a:pt x="696" y="1209"/>
                  </a:lnTo>
                  <a:lnTo>
                    <a:pt x="699" y="1211"/>
                  </a:lnTo>
                  <a:lnTo>
                    <a:pt x="699" y="1211"/>
                  </a:lnTo>
                  <a:lnTo>
                    <a:pt x="700" y="1212"/>
                  </a:lnTo>
                  <a:lnTo>
                    <a:pt x="701" y="1213"/>
                  </a:lnTo>
                  <a:lnTo>
                    <a:pt x="704" y="1214"/>
                  </a:lnTo>
                  <a:lnTo>
                    <a:pt x="705" y="1214"/>
                  </a:lnTo>
                  <a:lnTo>
                    <a:pt x="705" y="1215"/>
                  </a:lnTo>
                  <a:lnTo>
                    <a:pt x="707" y="1215"/>
                  </a:lnTo>
                  <a:lnTo>
                    <a:pt x="707" y="1216"/>
                  </a:lnTo>
                  <a:lnTo>
                    <a:pt x="708" y="1216"/>
                  </a:lnTo>
                  <a:lnTo>
                    <a:pt x="709" y="1216"/>
                  </a:lnTo>
                  <a:lnTo>
                    <a:pt x="710" y="1217"/>
                  </a:lnTo>
                  <a:lnTo>
                    <a:pt x="711" y="1217"/>
                  </a:lnTo>
                  <a:lnTo>
                    <a:pt x="712" y="1218"/>
                  </a:lnTo>
                  <a:lnTo>
                    <a:pt x="713" y="1218"/>
                  </a:lnTo>
                  <a:lnTo>
                    <a:pt x="713" y="1218"/>
                  </a:lnTo>
                  <a:lnTo>
                    <a:pt x="714" y="1218"/>
                  </a:lnTo>
                  <a:lnTo>
                    <a:pt x="715" y="1218"/>
                  </a:lnTo>
                  <a:lnTo>
                    <a:pt x="716" y="1219"/>
                  </a:lnTo>
                  <a:lnTo>
                    <a:pt x="716" y="1219"/>
                  </a:lnTo>
                  <a:lnTo>
                    <a:pt x="717" y="1219"/>
                  </a:lnTo>
                  <a:lnTo>
                    <a:pt x="718" y="1219"/>
                  </a:lnTo>
                  <a:lnTo>
                    <a:pt x="719" y="1219"/>
                  </a:lnTo>
                  <a:lnTo>
                    <a:pt x="720" y="1219"/>
                  </a:lnTo>
                  <a:lnTo>
                    <a:pt x="720" y="1219"/>
                  </a:lnTo>
                  <a:lnTo>
                    <a:pt x="721" y="1220"/>
                  </a:lnTo>
                  <a:lnTo>
                    <a:pt x="722" y="1220"/>
                  </a:lnTo>
                  <a:lnTo>
                    <a:pt x="722" y="1220"/>
                  </a:lnTo>
                  <a:lnTo>
                    <a:pt x="723" y="1220"/>
                  </a:lnTo>
                  <a:lnTo>
                    <a:pt x="723" y="1220"/>
                  </a:lnTo>
                  <a:lnTo>
                    <a:pt x="724" y="1220"/>
                  </a:lnTo>
                  <a:lnTo>
                    <a:pt x="725" y="1220"/>
                  </a:lnTo>
                  <a:lnTo>
                    <a:pt x="726" y="1220"/>
                  </a:lnTo>
                  <a:lnTo>
                    <a:pt x="726" y="1220"/>
                  </a:lnTo>
                  <a:lnTo>
                    <a:pt x="727" y="1220"/>
                  </a:lnTo>
                  <a:lnTo>
                    <a:pt x="727" y="1220"/>
                  </a:lnTo>
                  <a:lnTo>
                    <a:pt x="728" y="1220"/>
                  </a:lnTo>
                  <a:lnTo>
                    <a:pt x="729" y="1220"/>
                  </a:lnTo>
                  <a:lnTo>
                    <a:pt x="729" y="1220"/>
                  </a:lnTo>
                  <a:lnTo>
                    <a:pt x="730" y="1220"/>
                  </a:lnTo>
                  <a:lnTo>
                    <a:pt x="731" y="1220"/>
                  </a:lnTo>
                  <a:lnTo>
                    <a:pt x="731" y="1220"/>
                  </a:lnTo>
                  <a:lnTo>
                    <a:pt x="732" y="1220"/>
                  </a:lnTo>
                  <a:lnTo>
                    <a:pt x="732" y="1220"/>
                  </a:lnTo>
                  <a:lnTo>
                    <a:pt x="733" y="1220"/>
                  </a:lnTo>
                  <a:lnTo>
                    <a:pt x="734" y="1220"/>
                  </a:lnTo>
                  <a:lnTo>
                    <a:pt x="734" y="1220"/>
                  </a:lnTo>
                  <a:lnTo>
                    <a:pt x="735" y="1220"/>
                  </a:lnTo>
                  <a:lnTo>
                    <a:pt x="735" y="1220"/>
                  </a:lnTo>
                  <a:lnTo>
                    <a:pt x="736" y="1219"/>
                  </a:lnTo>
                  <a:lnTo>
                    <a:pt x="737" y="1219"/>
                  </a:lnTo>
                  <a:lnTo>
                    <a:pt x="737" y="1219"/>
                  </a:lnTo>
                  <a:lnTo>
                    <a:pt x="738" y="1219"/>
                  </a:lnTo>
                  <a:lnTo>
                    <a:pt x="738" y="1219"/>
                  </a:lnTo>
                  <a:lnTo>
                    <a:pt x="740" y="1219"/>
                  </a:lnTo>
                  <a:lnTo>
                    <a:pt x="740" y="1219"/>
                  </a:lnTo>
                  <a:lnTo>
                    <a:pt x="741" y="1218"/>
                  </a:lnTo>
                  <a:lnTo>
                    <a:pt x="742" y="1218"/>
                  </a:lnTo>
                  <a:lnTo>
                    <a:pt x="744" y="1217"/>
                  </a:lnTo>
                  <a:lnTo>
                    <a:pt x="745" y="1217"/>
                  </a:lnTo>
                  <a:lnTo>
                    <a:pt x="746" y="1217"/>
                  </a:lnTo>
                  <a:lnTo>
                    <a:pt x="747" y="1216"/>
                  </a:lnTo>
                  <a:lnTo>
                    <a:pt x="749" y="1215"/>
                  </a:lnTo>
                  <a:lnTo>
                    <a:pt x="750" y="1215"/>
                  </a:lnTo>
                  <a:lnTo>
                    <a:pt x="750" y="1215"/>
                  </a:lnTo>
                  <a:lnTo>
                    <a:pt x="752" y="1214"/>
                  </a:lnTo>
                  <a:lnTo>
                    <a:pt x="754" y="1213"/>
                  </a:lnTo>
                  <a:lnTo>
                    <a:pt x="755" y="1212"/>
                  </a:lnTo>
                  <a:lnTo>
                    <a:pt x="755" y="1212"/>
                  </a:lnTo>
                  <a:lnTo>
                    <a:pt x="756" y="1212"/>
                  </a:lnTo>
                  <a:lnTo>
                    <a:pt x="759" y="1210"/>
                  </a:lnTo>
                  <a:lnTo>
                    <a:pt x="764" y="1206"/>
                  </a:lnTo>
                  <a:lnTo>
                    <a:pt x="765" y="1206"/>
                  </a:lnTo>
                  <a:lnTo>
                    <a:pt x="765" y="1205"/>
                  </a:lnTo>
                  <a:lnTo>
                    <a:pt x="767" y="1204"/>
                  </a:lnTo>
                  <a:lnTo>
                    <a:pt x="769" y="1202"/>
                  </a:lnTo>
                  <a:lnTo>
                    <a:pt x="774" y="1197"/>
                  </a:lnTo>
                  <a:lnTo>
                    <a:pt x="775" y="1197"/>
                  </a:lnTo>
                  <a:lnTo>
                    <a:pt x="776" y="1196"/>
                  </a:lnTo>
                  <a:lnTo>
                    <a:pt x="777" y="1195"/>
                  </a:lnTo>
                  <a:lnTo>
                    <a:pt x="780" y="1192"/>
                  </a:lnTo>
                  <a:lnTo>
                    <a:pt x="785" y="1186"/>
                  </a:lnTo>
                  <a:lnTo>
                    <a:pt x="786" y="1185"/>
                  </a:lnTo>
                  <a:lnTo>
                    <a:pt x="786" y="1184"/>
                  </a:lnTo>
                  <a:lnTo>
                    <a:pt x="788" y="1183"/>
                  </a:lnTo>
                  <a:lnTo>
                    <a:pt x="790" y="1179"/>
                  </a:lnTo>
                  <a:lnTo>
                    <a:pt x="795" y="1172"/>
                  </a:lnTo>
                  <a:lnTo>
                    <a:pt x="806" y="1157"/>
                  </a:lnTo>
                  <a:lnTo>
                    <a:pt x="807" y="1156"/>
                  </a:lnTo>
                  <a:lnTo>
                    <a:pt x="807" y="1155"/>
                  </a:lnTo>
                  <a:lnTo>
                    <a:pt x="809" y="1152"/>
                  </a:lnTo>
                  <a:lnTo>
                    <a:pt x="811" y="1148"/>
                  </a:lnTo>
                  <a:lnTo>
                    <a:pt x="816" y="1140"/>
                  </a:lnTo>
                  <a:lnTo>
                    <a:pt x="827" y="1120"/>
                  </a:lnTo>
                  <a:lnTo>
                    <a:pt x="848" y="1077"/>
                  </a:lnTo>
                  <a:lnTo>
                    <a:pt x="848" y="1076"/>
                  </a:lnTo>
                  <a:lnTo>
                    <a:pt x="849" y="1075"/>
                  </a:lnTo>
                  <a:lnTo>
                    <a:pt x="850" y="1072"/>
                  </a:lnTo>
                  <a:lnTo>
                    <a:pt x="852" y="1066"/>
                  </a:lnTo>
                  <a:lnTo>
                    <a:pt x="857" y="1055"/>
                  </a:lnTo>
                  <a:lnTo>
                    <a:pt x="867" y="1032"/>
                  </a:lnTo>
                  <a:lnTo>
                    <a:pt x="887" y="982"/>
                  </a:lnTo>
                  <a:lnTo>
                    <a:pt x="928" y="863"/>
                  </a:lnTo>
                  <a:lnTo>
                    <a:pt x="968" y="745"/>
                  </a:lnTo>
                  <a:lnTo>
                    <a:pt x="1006" y="631"/>
                  </a:lnTo>
                  <a:lnTo>
                    <a:pt x="1048" y="515"/>
                  </a:lnTo>
                  <a:lnTo>
                    <a:pt x="1048" y="513"/>
                  </a:lnTo>
                  <a:lnTo>
                    <a:pt x="1049" y="512"/>
                  </a:lnTo>
                  <a:lnTo>
                    <a:pt x="1050" y="509"/>
                  </a:lnTo>
                  <a:lnTo>
                    <a:pt x="1052" y="502"/>
                  </a:lnTo>
                  <a:lnTo>
                    <a:pt x="1057" y="490"/>
                  </a:lnTo>
                  <a:lnTo>
                    <a:pt x="1067" y="466"/>
                  </a:lnTo>
                  <a:lnTo>
                    <a:pt x="1068" y="465"/>
                  </a:lnTo>
                  <a:lnTo>
                    <a:pt x="1068" y="463"/>
                  </a:lnTo>
                  <a:lnTo>
                    <a:pt x="1070" y="460"/>
                  </a:lnTo>
                  <a:lnTo>
                    <a:pt x="1072" y="455"/>
                  </a:lnTo>
                  <a:lnTo>
                    <a:pt x="1077" y="444"/>
                  </a:lnTo>
                  <a:lnTo>
                    <a:pt x="1086" y="422"/>
                  </a:lnTo>
                  <a:lnTo>
                    <a:pt x="1087" y="421"/>
                  </a:lnTo>
                  <a:lnTo>
                    <a:pt x="1088" y="419"/>
                  </a:lnTo>
                  <a:lnTo>
                    <a:pt x="1089" y="416"/>
                  </a:lnTo>
                  <a:lnTo>
                    <a:pt x="1092" y="411"/>
                  </a:lnTo>
                  <a:lnTo>
                    <a:pt x="1097" y="400"/>
                  </a:lnTo>
                  <a:lnTo>
                    <a:pt x="1107" y="379"/>
                  </a:lnTo>
                  <a:lnTo>
                    <a:pt x="1108" y="378"/>
                  </a:lnTo>
                  <a:lnTo>
                    <a:pt x="1109" y="377"/>
                  </a:lnTo>
                  <a:lnTo>
                    <a:pt x="1110" y="375"/>
                  </a:lnTo>
                  <a:lnTo>
                    <a:pt x="1113" y="370"/>
                  </a:lnTo>
                  <a:lnTo>
                    <a:pt x="1118" y="360"/>
                  </a:lnTo>
                  <a:lnTo>
                    <a:pt x="1129" y="343"/>
                  </a:lnTo>
                  <a:lnTo>
                    <a:pt x="1129" y="342"/>
                  </a:lnTo>
                  <a:lnTo>
                    <a:pt x="1130" y="341"/>
                  </a:lnTo>
                  <a:lnTo>
                    <a:pt x="1131" y="339"/>
                  </a:lnTo>
                  <a:lnTo>
                    <a:pt x="1134" y="336"/>
                  </a:lnTo>
                  <a:lnTo>
                    <a:pt x="1139" y="328"/>
                  </a:lnTo>
                  <a:lnTo>
                    <a:pt x="1140" y="327"/>
                  </a:lnTo>
                  <a:lnTo>
                    <a:pt x="1140" y="326"/>
                  </a:lnTo>
                  <a:lnTo>
                    <a:pt x="1142" y="324"/>
                  </a:lnTo>
                  <a:lnTo>
                    <a:pt x="1144" y="321"/>
                  </a:lnTo>
                  <a:lnTo>
                    <a:pt x="1149" y="315"/>
                  </a:lnTo>
                  <a:lnTo>
                    <a:pt x="1150" y="314"/>
                  </a:lnTo>
                  <a:lnTo>
                    <a:pt x="1151" y="313"/>
                  </a:lnTo>
                  <a:lnTo>
                    <a:pt x="1152" y="311"/>
                  </a:lnTo>
                  <a:lnTo>
                    <a:pt x="1155" y="308"/>
                  </a:lnTo>
                  <a:lnTo>
                    <a:pt x="1160" y="303"/>
                  </a:lnTo>
                  <a:lnTo>
                    <a:pt x="1160" y="302"/>
                  </a:lnTo>
                  <a:lnTo>
                    <a:pt x="1161" y="301"/>
                  </a:lnTo>
                  <a:lnTo>
                    <a:pt x="1162" y="300"/>
                  </a:lnTo>
                  <a:lnTo>
                    <a:pt x="1165" y="297"/>
                  </a:lnTo>
                  <a:lnTo>
                    <a:pt x="1170" y="292"/>
                  </a:lnTo>
                  <a:lnTo>
                    <a:pt x="1171" y="292"/>
                  </a:lnTo>
                  <a:lnTo>
                    <a:pt x="1171" y="292"/>
                  </a:lnTo>
                  <a:lnTo>
                    <a:pt x="1172" y="291"/>
                  </a:lnTo>
                  <a:lnTo>
                    <a:pt x="1175" y="289"/>
                  </a:lnTo>
                  <a:lnTo>
                    <a:pt x="1175" y="288"/>
                  </a:lnTo>
                  <a:lnTo>
                    <a:pt x="1176" y="288"/>
                  </a:lnTo>
                  <a:lnTo>
                    <a:pt x="1177" y="287"/>
                  </a:lnTo>
                  <a:lnTo>
                    <a:pt x="1180" y="285"/>
                  </a:lnTo>
                  <a:lnTo>
                    <a:pt x="1180" y="285"/>
                  </a:lnTo>
                  <a:lnTo>
                    <a:pt x="1181" y="284"/>
                  </a:lnTo>
                  <a:lnTo>
                    <a:pt x="1182" y="283"/>
                  </a:lnTo>
                  <a:lnTo>
                    <a:pt x="1185" y="282"/>
                  </a:lnTo>
                  <a:lnTo>
                    <a:pt x="1189" y="279"/>
                  </a:lnTo>
                  <a:lnTo>
                    <a:pt x="1190" y="279"/>
                  </a:lnTo>
                  <a:lnTo>
                    <a:pt x="1191" y="278"/>
                  </a:lnTo>
                  <a:lnTo>
                    <a:pt x="1192" y="277"/>
                  </a:lnTo>
                  <a:lnTo>
                    <a:pt x="1194" y="276"/>
                  </a:lnTo>
                  <a:lnTo>
                    <a:pt x="1195" y="276"/>
                  </a:lnTo>
                  <a:lnTo>
                    <a:pt x="1196" y="276"/>
                  </a:lnTo>
                  <a:lnTo>
                    <a:pt x="1197" y="275"/>
                  </a:lnTo>
                  <a:lnTo>
                    <a:pt x="1199" y="274"/>
                  </a:lnTo>
                  <a:lnTo>
                    <a:pt x="1200" y="274"/>
                  </a:lnTo>
                  <a:lnTo>
                    <a:pt x="1200" y="274"/>
                  </a:lnTo>
                  <a:lnTo>
                    <a:pt x="1202" y="273"/>
                  </a:lnTo>
                  <a:lnTo>
                    <a:pt x="1202" y="273"/>
                  </a:lnTo>
                  <a:lnTo>
                    <a:pt x="1203" y="273"/>
                  </a:lnTo>
                  <a:lnTo>
                    <a:pt x="1204" y="273"/>
                  </a:lnTo>
                  <a:lnTo>
                    <a:pt x="1205" y="273"/>
                  </a:lnTo>
                  <a:lnTo>
                    <a:pt x="1205" y="272"/>
                  </a:lnTo>
                  <a:lnTo>
                    <a:pt x="1206" y="272"/>
                  </a:lnTo>
                  <a:lnTo>
                    <a:pt x="1207" y="272"/>
                  </a:lnTo>
                  <a:lnTo>
                    <a:pt x="1208" y="272"/>
                  </a:lnTo>
                  <a:lnTo>
                    <a:pt x="1209" y="271"/>
                  </a:lnTo>
                  <a:lnTo>
                    <a:pt x="1209" y="271"/>
                  </a:lnTo>
                  <a:lnTo>
                    <a:pt x="1210" y="271"/>
                  </a:lnTo>
                  <a:lnTo>
                    <a:pt x="1211" y="271"/>
                  </a:lnTo>
                  <a:lnTo>
                    <a:pt x="1211" y="271"/>
                  </a:lnTo>
                  <a:lnTo>
                    <a:pt x="1212" y="271"/>
                  </a:lnTo>
                  <a:lnTo>
                    <a:pt x="1212" y="271"/>
                  </a:lnTo>
                  <a:lnTo>
                    <a:pt x="1214" y="270"/>
                  </a:lnTo>
                  <a:lnTo>
                    <a:pt x="1215" y="270"/>
                  </a:lnTo>
                  <a:lnTo>
                    <a:pt x="1215" y="270"/>
                  </a:lnTo>
                  <a:lnTo>
                    <a:pt x="1216" y="270"/>
                  </a:lnTo>
                  <a:lnTo>
                    <a:pt x="1217" y="270"/>
                  </a:lnTo>
                  <a:lnTo>
                    <a:pt x="1217" y="270"/>
                  </a:lnTo>
                  <a:lnTo>
                    <a:pt x="1218" y="270"/>
                  </a:lnTo>
                  <a:lnTo>
                    <a:pt x="1218" y="270"/>
                  </a:lnTo>
                  <a:lnTo>
                    <a:pt x="1219" y="270"/>
                  </a:lnTo>
                  <a:lnTo>
                    <a:pt x="1220" y="270"/>
                  </a:lnTo>
                  <a:lnTo>
                    <a:pt x="1220" y="270"/>
                  </a:lnTo>
                  <a:lnTo>
                    <a:pt x="1221" y="270"/>
                  </a:lnTo>
                  <a:lnTo>
                    <a:pt x="1222" y="270"/>
                  </a:lnTo>
                  <a:lnTo>
                    <a:pt x="1223" y="270"/>
                  </a:lnTo>
                  <a:lnTo>
                    <a:pt x="1223" y="270"/>
                  </a:lnTo>
                  <a:lnTo>
                    <a:pt x="1224" y="270"/>
                  </a:lnTo>
                  <a:lnTo>
                    <a:pt x="1224" y="270"/>
                  </a:lnTo>
                  <a:lnTo>
                    <a:pt x="1225" y="270"/>
                  </a:lnTo>
                  <a:lnTo>
                    <a:pt x="1226" y="270"/>
                  </a:lnTo>
                  <a:lnTo>
                    <a:pt x="1226" y="270"/>
                  </a:lnTo>
                  <a:lnTo>
                    <a:pt x="1227" y="270"/>
                  </a:lnTo>
                  <a:lnTo>
                    <a:pt x="1227" y="270"/>
                  </a:lnTo>
                  <a:lnTo>
                    <a:pt x="1228" y="270"/>
                  </a:lnTo>
                  <a:lnTo>
                    <a:pt x="1229" y="270"/>
                  </a:lnTo>
                  <a:lnTo>
                    <a:pt x="1230" y="271"/>
                  </a:lnTo>
                  <a:lnTo>
                    <a:pt x="1230" y="271"/>
                  </a:lnTo>
                  <a:lnTo>
                    <a:pt x="1231" y="271"/>
                  </a:lnTo>
                  <a:lnTo>
                    <a:pt x="1232" y="271"/>
                  </a:lnTo>
                  <a:lnTo>
                    <a:pt x="1232" y="271"/>
                  </a:lnTo>
                  <a:lnTo>
                    <a:pt x="1233" y="271"/>
                  </a:lnTo>
                  <a:lnTo>
                    <a:pt x="1233" y="271"/>
                  </a:lnTo>
                  <a:lnTo>
                    <a:pt x="1235" y="271"/>
                  </a:lnTo>
                  <a:lnTo>
                    <a:pt x="1235" y="272"/>
                  </a:lnTo>
                  <a:lnTo>
                    <a:pt x="1236" y="272"/>
                  </a:lnTo>
                  <a:lnTo>
                    <a:pt x="1238" y="272"/>
                  </a:lnTo>
                  <a:lnTo>
                    <a:pt x="1240" y="273"/>
                  </a:lnTo>
                  <a:lnTo>
                    <a:pt x="1241" y="273"/>
                  </a:lnTo>
                  <a:lnTo>
                    <a:pt x="1241" y="273"/>
                  </a:lnTo>
                  <a:lnTo>
                    <a:pt x="1243" y="274"/>
                  </a:lnTo>
                  <a:lnTo>
                    <a:pt x="1245" y="275"/>
                  </a:lnTo>
                  <a:lnTo>
                    <a:pt x="1246" y="275"/>
                  </a:lnTo>
                  <a:lnTo>
                    <a:pt x="1247" y="275"/>
                  </a:lnTo>
                  <a:lnTo>
                    <a:pt x="1248" y="276"/>
                  </a:lnTo>
                  <a:lnTo>
                    <a:pt x="1251" y="277"/>
                  </a:lnTo>
                  <a:lnTo>
                    <a:pt x="1251" y="277"/>
                  </a:lnTo>
                  <a:lnTo>
                    <a:pt x="1252" y="278"/>
                  </a:lnTo>
                  <a:lnTo>
                    <a:pt x="1253" y="278"/>
                  </a:lnTo>
                  <a:lnTo>
                    <a:pt x="1256" y="280"/>
                  </a:lnTo>
                  <a:lnTo>
                    <a:pt x="1260" y="283"/>
                  </a:lnTo>
                  <a:lnTo>
                    <a:pt x="1261" y="283"/>
                  </a:lnTo>
                  <a:lnTo>
                    <a:pt x="1262" y="283"/>
                  </a:lnTo>
                  <a:lnTo>
                    <a:pt x="1263" y="284"/>
                  </a:lnTo>
                  <a:lnTo>
                    <a:pt x="1265" y="286"/>
                  </a:lnTo>
                  <a:lnTo>
                    <a:pt x="1270" y="289"/>
                  </a:lnTo>
                  <a:lnTo>
                    <a:pt x="1271" y="290"/>
                  </a:lnTo>
                  <a:lnTo>
                    <a:pt x="1271" y="291"/>
                  </a:lnTo>
                  <a:lnTo>
                    <a:pt x="1272" y="291"/>
                  </a:lnTo>
                  <a:lnTo>
                    <a:pt x="1275" y="294"/>
                  </a:lnTo>
                  <a:lnTo>
                    <a:pt x="1280" y="298"/>
                  </a:lnTo>
                  <a:lnTo>
                    <a:pt x="1290" y="308"/>
                  </a:lnTo>
                  <a:lnTo>
                    <a:pt x="1290" y="309"/>
                  </a:lnTo>
                  <a:lnTo>
                    <a:pt x="1291" y="309"/>
                  </a:lnTo>
                  <a:lnTo>
                    <a:pt x="1292" y="310"/>
                  </a:lnTo>
                  <a:lnTo>
                    <a:pt x="1294" y="313"/>
                  </a:lnTo>
                  <a:lnTo>
                    <a:pt x="1299" y="319"/>
                  </a:lnTo>
                  <a:lnTo>
                    <a:pt x="1309" y="331"/>
                  </a:lnTo>
                  <a:lnTo>
                    <a:pt x="1309" y="332"/>
                  </a:lnTo>
                  <a:lnTo>
                    <a:pt x="1310" y="333"/>
                  </a:lnTo>
                  <a:lnTo>
                    <a:pt x="1311" y="334"/>
                  </a:lnTo>
                  <a:lnTo>
                    <a:pt x="1314" y="338"/>
                  </a:lnTo>
                  <a:lnTo>
                    <a:pt x="1318" y="345"/>
                  </a:lnTo>
                  <a:lnTo>
                    <a:pt x="1328" y="359"/>
                  </a:lnTo>
                  <a:lnTo>
                    <a:pt x="1329" y="360"/>
                  </a:lnTo>
                  <a:lnTo>
                    <a:pt x="1329" y="361"/>
                  </a:lnTo>
                  <a:lnTo>
                    <a:pt x="1331" y="363"/>
                  </a:lnTo>
                  <a:lnTo>
                    <a:pt x="1333" y="367"/>
                  </a:lnTo>
                </a:path>
              </a:pathLst>
            </a:custGeom>
            <a:noFill/>
            <a:ln w="15875" cap="sq">
              <a:solidFill>
                <a:srgbClr val="3F3D9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17"/>
            <p:cNvSpPr>
              <a:spLocks/>
            </p:cNvSpPr>
            <p:nvPr/>
          </p:nvSpPr>
          <p:spPr bwMode="auto">
            <a:xfrm>
              <a:off x="7709013" y="4252287"/>
              <a:ext cx="1121092" cy="1122839"/>
            </a:xfrm>
            <a:custGeom>
              <a:avLst/>
              <a:gdLst>
                <a:gd name="T0" fmla="*/ 37 w 642"/>
                <a:gd name="T1" fmla="*/ 67 h 643"/>
                <a:gd name="T2" fmla="*/ 195 w 642"/>
                <a:gd name="T3" fmla="*/ 425 h 643"/>
                <a:gd name="T4" fmla="*/ 200 w 642"/>
                <a:gd name="T5" fmla="*/ 436 h 643"/>
                <a:gd name="T6" fmla="*/ 237 w 642"/>
                <a:gd name="T7" fmla="*/ 508 h 643"/>
                <a:gd name="T8" fmla="*/ 247 w 642"/>
                <a:gd name="T9" fmla="*/ 524 h 643"/>
                <a:gd name="T10" fmla="*/ 259 w 642"/>
                <a:gd name="T11" fmla="*/ 543 h 643"/>
                <a:gd name="T12" fmla="*/ 276 w 642"/>
                <a:gd name="T13" fmla="*/ 569 h 643"/>
                <a:gd name="T14" fmla="*/ 286 w 642"/>
                <a:gd name="T15" fmla="*/ 582 h 643"/>
                <a:gd name="T16" fmla="*/ 292 w 642"/>
                <a:gd name="T17" fmla="*/ 589 h 643"/>
                <a:gd name="T18" fmla="*/ 300 w 642"/>
                <a:gd name="T19" fmla="*/ 598 h 643"/>
                <a:gd name="T20" fmla="*/ 319 w 642"/>
                <a:gd name="T21" fmla="*/ 616 h 643"/>
                <a:gd name="T22" fmla="*/ 328 w 642"/>
                <a:gd name="T23" fmla="*/ 624 h 643"/>
                <a:gd name="T24" fmla="*/ 334 w 642"/>
                <a:gd name="T25" fmla="*/ 627 h 643"/>
                <a:gd name="T26" fmla="*/ 341 w 642"/>
                <a:gd name="T27" fmla="*/ 632 h 643"/>
                <a:gd name="T28" fmla="*/ 346 w 642"/>
                <a:gd name="T29" fmla="*/ 635 h 643"/>
                <a:gd name="T30" fmla="*/ 352 w 642"/>
                <a:gd name="T31" fmla="*/ 637 h 643"/>
                <a:gd name="T32" fmla="*/ 357 w 642"/>
                <a:gd name="T33" fmla="*/ 639 h 643"/>
                <a:gd name="T34" fmla="*/ 362 w 642"/>
                <a:gd name="T35" fmla="*/ 640 h 643"/>
                <a:gd name="T36" fmla="*/ 365 w 642"/>
                <a:gd name="T37" fmla="*/ 641 h 643"/>
                <a:gd name="T38" fmla="*/ 368 w 642"/>
                <a:gd name="T39" fmla="*/ 642 h 643"/>
                <a:gd name="T40" fmla="*/ 371 w 642"/>
                <a:gd name="T41" fmla="*/ 642 h 643"/>
                <a:gd name="T42" fmla="*/ 374 w 642"/>
                <a:gd name="T43" fmla="*/ 642 h 643"/>
                <a:gd name="T44" fmla="*/ 376 w 642"/>
                <a:gd name="T45" fmla="*/ 643 h 643"/>
                <a:gd name="T46" fmla="*/ 379 w 642"/>
                <a:gd name="T47" fmla="*/ 643 h 643"/>
                <a:gd name="T48" fmla="*/ 381 w 642"/>
                <a:gd name="T49" fmla="*/ 643 h 643"/>
                <a:gd name="T50" fmla="*/ 384 w 642"/>
                <a:gd name="T51" fmla="*/ 643 h 643"/>
                <a:gd name="T52" fmla="*/ 386 w 642"/>
                <a:gd name="T53" fmla="*/ 643 h 643"/>
                <a:gd name="T54" fmla="*/ 388 w 642"/>
                <a:gd name="T55" fmla="*/ 643 h 643"/>
                <a:gd name="T56" fmla="*/ 391 w 642"/>
                <a:gd name="T57" fmla="*/ 642 h 643"/>
                <a:gd name="T58" fmla="*/ 394 w 642"/>
                <a:gd name="T59" fmla="*/ 642 h 643"/>
                <a:gd name="T60" fmla="*/ 397 w 642"/>
                <a:gd name="T61" fmla="*/ 642 h 643"/>
                <a:gd name="T62" fmla="*/ 401 w 642"/>
                <a:gd name="T63" fmla="*/ 641 h 643"/>
                <a:gd name="T64" fmla="*/ 404 w 642"/>
                <a:gd name="T65" fmla="*/ 640 h 643"/>
                <a:gd name="T66" fmla="*/ 409 w 642"/>
                <a:gd name="T67" fmla="*/ 638 h 643"/>
                <a:gd name="T68" fmla="*/ 419 w 642"/>
                <a:gd name="T69" fmla="*/ 634 h 643"/>
                <a:gd name="T70" fmla="*/ 424 w 642"/>
                <a:gd name="T71" fmla="*/ 632 h 643"/>
                <a:gd name="T72" fmla="*/ 432 w 642"/>
                <a:gd name="T73" fmla="*/ 627 h 643"/>
                <a:gd name="T74" fmla="*/ 441 w 642"/>
                <a:gd name="T75" fmla="*/ 621 h 643"/>
                <a:gd name="T76" fmla="*/ 460 w 642"/>
                <a:gd name="T77" fmla="*/ 605 h 643"/>
                <a:gd name="T78" fmla="*/ 465 w 642"/>
                <a:gd name="T79" fmla="*/ 600 h 643"/>
                <a:gd name="T80" fmla="*/ 480 w 642"/>
                <a:gd name="T81" fmla="*/ 583 h 643"/>
                <a:gd name="T82" fmla="*/ 498 w 642"/>
                <a:gd name="T83" fmla="*/ 561 h 643"/>
                <a:gd name="T84" fmla="*/ 520 w 642"/>
                <a:gd name="T85" fmla="*/ 530 h 643"/>
                <a:gd name="T86" fmla="*/ 559 w 642"/>
                <a:gd name="T87" fmla="*/ 468 h 643"/>
                <a:gd name="T88" fmla="*/ 640 w 642"/>
                <a:gd name="T89" fmla="*/ 321 h 643"/>
                <a:gd name="T90" fmla="*/ 641 w 642"/>
                <a:gd name="T91" fmla="*/ 320 h 643"/>
                <a:gd name="T92" fmla="*/ 641 w 642"/>
                <a:gd name="T93" fmla="*/ 320 h 643"/>
                <a:gd name="T94" fmla="*/ 641 w 642"/>
                <a:gd name="T95" fmla="*/ 320 h 643"/>
                <a:gd name="T96" fmla="*/ 642 w 642"/>
                <a:gd name="T97" fmla="*/ 319 h 643"/>
                <a:gd name="T98" fmla="*/ 642 w 642"/>
                <a:gd name="T99" fmla="*/ 31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2" h="643">
                  <a:moveTo>
                    <a:pt x="0" y="0"/>
                  </a:moveTo>
                  <a:lnTo>
                    <a:pt x="5" y="9"/>
                  </a:lnTo>
                  <a:lnTo>
                    <a:pt x="16" y="27"/>
                  </a:lnTo>
                  <a:lnTo>
                    <a:pt x="37" y="67"/>
                  </a:lnTo>
                  <a:lnTo>
                    <a:pt x="75" y="150"/>
                  </a:lnTo>
                  <a:lnTo>
                    <a:pt x="117" y="247"/>
                  </a:lnTo>
                  <a:lnTo>
                    <a:pt x="157" y="339"/>
                  </a:lnTo>
                  <a:lnTo>
                    <a:pt x="195" y="425"/>
                  </a:lnTo>
                  <a:lnTo>
                    <a:pt x="196" y="426"/>
                  </a:lnTo>
                  <a:lnTo>
                    <a:pt x="196" y="428"/>
                  </a:lnTo>
                  <a:lnTo>
                    <a:pt x="197" y="430"/>
                  </a:lnTo>
                  <a:lnTo>
                    <a:pt x="200" y="436"/>
                  </a:lnTo>
                  <a:lnTo>
                    <a:pt x="205" y="447"/>
                  </a:lnTo>
                  <a:lnTo>
                    <a:pt x="216" y="468"/>
                  </a:lnTo>
                  <a:lnTo>
                    <a:pt x="237" y="507"/>
                  </a:lnTo>
                  <a:lnTo>
                    <a:pt x="237" y="508"/>
                  </a:lnTo>
                  <a:lnTo>
                    <a:pt x="238" y="509"/>
                  </a:lnTo>
                  <a:lnTo>
                    <a:pt x="239" y="511"/>
                  </a:lnTo>
                  <a:lnTo>
                    <a:pt x="242" y="515"/>
                  </a:lnTo>
                  <a:lnTo>
                    <a:pt x="247" y="524"/>
                  </a:lnTo>
                  <a:lnTo>
                    <a:pt x="256" y="540"/>
                  </a:lnTo>
                  <a:lnTo>
                    <a:pt x="257" y="540"/>
                  </a:lnTo>
                  <a:lnTo>
                    <a:pt x="258" y="542"/>
                  </a:lnTo>
                  <a:lnTo>
                    <a:pt x="259" y="543"/>
                  </a:lnTo>
                  <a:lnTo>
                    <a:pt x="261" y="547"/>
                  </a:lnTo>
                  <a:lnTo>
                    <a:pt x="266" y="555"/>
                  </a:lnTo>
                  <a:lnTo>
                    <a:pt x="276" y="569"/>
                  </a:lnTo>
                  <a:lnTo>
                    <a:pt x="276" y="569"/>
                  </a:lnTo>
                  <a:lnTo>
                    <a:pt x="277" y="570"/>
                  </a:lnTo>
                  <a:lnTo>
                    <a:pt x="279" y="572"/>
                  </a:lnTo>
                  <a:lnTo>
                    <a:pt x="281" y="576"/>
                  </a:lnTo>
                  <a:lnTo>
                    <a:pt x="286" y="582"/>
                  </a:lnTo>
                  <a:lnTo>
                    <a:pt x="287" y="583"/>
                  </a:lnTo>
                  <a:lnTo>
                    <a:pt x="288" y="584"/>
                  </a:lnTo>
                  <a:lnTo>
                    <a:pt x="289" y="585"/>
                  </a:lnTo>
                  <a:lnTo>
                    <a:pt x="292" y="589"/>
                  </a:lnTo>
                  <a:lnTo>
                    <a:pt x="297" y="595"/>
                  </a:lnTo>
                  <a:lnTo>
                    <a:pt x="298" y="596"/>
                  </a:lnTo>
                  <a:lnTo>
                    <a:pt x="298" y="596"/>
                  </a:lnTo>
                  <a:lnTo>
                    <a:pt x="300" y="598"/>
                  </a:lnTo>
                  <a:lnTo>
                    <a:pt x="302" y="600"/>
                  </a:lnTo>
                  <a:lnTo>
                    <a:pt x="307" y="606"/>
                  </a:lnTo>
                  <a:lnTo>
                    <a:pt x="318" y="616"/>
                  </a:lnTo>
                  <a:lnTo>
                    <a:pt x="319" y="616"/>
                  </a:lnTo>
                  <a:lnTo>
                    <a:pt x="319" y="617"/>
                  </a:lnTo>
                  <a:lnTo>
                    <a:pt x="321" y="618"/>
                  </a:lnTo>
                  <a:lnTo>
                    <a:pt x="323" y="620"/>
                  </a:lnTo>
                  <a:lnTo>
                    <a:pt x="328" y="624"/>
                  </a:lnTo>
                  <a:lnTo>
                    <a:pt x="329" y="624"/>
                  </a:lnTo>
                  <a:lnTo>
                    <a:pt x="330" y="625"/>
                  </a:lnTo>
                  <a:lnTo>
                    <a:pt x="331" y="626"/>
                  </a:lnTo>
                  <a:lnTo>
                    <a:pt x="334" y="627"/>
                  </a:lnTo>
                  <a:lnTo>
                    <a:pt x="339" y="630"/>
                  </a:lnTo>
                  <a:lnTo>
                    <a:pt x="339" y="631"/>
                  </a:lnTo>
                  <a:lnTo>
                    <a:pt x="340" y="631"/>
                  </a:lnTo>
                  <a:lnTo>
                    <a:pt x="341" y="632"/>
                  </a:lnTo>
                  <a:lnTo>
                    <a:pt x="344" y="633"/>
                  </a:lnTo>
                  <a:lnTo>
                    <a:pt x="345" y="634"/>
                  </a:lnTo>
                  <a:lnTo>
                    <a:pt x="345" y="634"/>
                  </a:lnTo>
                  <a:lnTo>
                    <a:pt x="346" y="635"/>
                  </a:lnTo>
                  <a:lnTo>
                    <a:pt x="349" y="636"/>
                  </a:lnTo>
                  <a:lnTo>
                    <a:pt x="350" y="636"/>
                  </a:lnTo>
                  <a:lnTo>
                    <a:pt x="351" y="636"/>
                  </a:lnTo>
                  <a:lnTo>
                    <a:pt x="352" y="637"/>
                  </a:lnTo>
                  <a:lnTo>
                    <a:pt x="354" y="638"/>
                  </a:lnTo>
                  <a:lnTo>
                    <a:pt x="355" y="638"/>
                  </a:lnTo>
                  <a:lnTo>
                    <a:pt x="355" y="638"/>
                  </a:lnTo>
                  <a:lnTo>
                    <a:pt x="357" y="639"/>
                  </a:lnTo>
                  <a:lnTo>
                    <a:pt x="360" y="640"/>
                  </a:lnTo>
                  <a:lnTo>
                    <a:pt x="360" y="640"/>
                  </a:lnTo>
                  <a:lnTo>
                    <a:pt x="361" y="640"/>
                  </a:lnTo>
                  <a:lnTo>
                    <a:pt x="362" y="640"/>
                  </a:lnTo>
                  <a:lnTo>
                    <a:pt x="363" y="641"/>
                  </a:lnTo>
                  <a:lnTo>
                    <a:pt x="363" y="641"/>
                  </a:lnTo>
                  <a:lnTo>
                    <a:pt x="364" y="641"/>
                  </a:lnTo>
                  <a:lnTo>
                    <a:pt x="365" y="641"/>
                  </a:lnTo>
                  <a:lnTo>
                    <a:pt x="366" y="641"/>
                  </a:lnTo>
                  <a:lnTo>
                    <a:pt x="367" y="641"/>
                  </a:lnTo>
                  <a:lnTo>
                    <a:pt x="367" y="642"/>
                  </a:lnTo>
                  <a:lnTo>
                    <a:pt x="368" y="642"/>
                  </a:lnTo>
                  <a:lnTo>
                    <a:pt x="369" y="642"/>
                  </a:lnTo>
                  <a:lnTo>
                    <a:pt x="370" y="642"/>
                  </a:lnTo>
                  <a:lnTo>
                    <a:pt x="370" y="642"/>
                  </a:lnTo>
                  <a:lnTo>
                    <a:pt x="371" y="642"/>
                  </a:lnTo>
                  <a:lnTo>
                    <a:pt x="372" y="642"/>
                  </a:lnTo>
                  <a:lnTo>
                    <a:pt x="372" y="642"/>
                  </a:lnTo>
                  <a:lnTo>
                    <a:pt x="373" y="642"/>
                  </a:lnTo>
                  <a:lnTo>
                    <a:pt x="374" y="642"/>
                  </a:lnTo>
                  <a:lnTo>
                    <a:pt x="375" y="643"/>
                  </a:lnTo>
                  <a:lnTo>
                    <a:pt x="375" y="643"/>
                  </a:lnTo>
                  <a:lnTo>
                    <a:pt x="376" y="643"/>
                  </a:lnTo>
                  <a:lnTo>
                    <a:pt x="376" y="643"/>
                  </a:lnTo>
                  <a:lnTo>
                    <a:pt x="377" y="643"/>
                  </a:lnTo>
                  <a:lnTo>
                    <a:pt x="378" y="643"/>
                  </a:lnTo>
                  <a:lnTo>
                    <a:pt x="378" y="643"/>
                  </a:lnTo>
                  <a:lnTo>
                    <a:pt x="379" y="643"/>
                  </a:lnTo>
                  <a:lnTo>
                    <a:pt x="379" y="643"/>
                  </a:lnTo>
                  <a:lnTo>
                    <a:pt x="380" y="643"/>
                  </a:lnTo>
                  <a:lnTo>
                    <a:pt x="381" y="643"/>
                  </a:lnTo>
                  <a:lnTo>
                    <a:pt x="381" y="643"/>
                  </a:lnTo>
                  <a:lnTo>
                    <a:pt x="382" y="643"/>
                  </a:lnTo>
                  <a:lnTo>
                    <a:pt x="382" y="643"/>
                  </a:lnTo>
                  <a:lnTo>
                    <a:pt x="383" y="643"/>
                  </a:lnTo>
                  <a:lnTo>
                    <a:pt x="384" y="643"/>
                  </a:lnTo>
                  <a:lnTo>
                    <a:pt x="384" y="643"/>
                  </a:lnTo>
                  <a:lnTo>
                    <a:pt x="385" y="643"/>
                  </a:lnTo>
                  <a:lnTo>
                    <a:pt x="385" y="643"/>
                  </a:lnTo>
                  <a:lnTo>
                    <a:pt x="386" y="643"/>
                  </a:lnTo>
                  <a:lnTo>
                    <a:pt x="387" y="643"/>
                  </a:lnTo>
                  <a:lnTo>
                    <a:pt x="387" y="643"/>
                  </a:lnTo>
                  <a:lnTo>
                    <a:pt x="388" y="643"/>
                  </a:lnTo>
                  <a:lnTo>
                    <a:pt x="388" y="643"/>
                  </a:lnTo>
                  <a:lnTo>
                    <a:pt x="389" y="643"/>
                  </a:lnTo>
                  <a:lnTo>
                    <a:pt x="390" y="643"/>
                  </a:lnTo>
                  <a:lnTo>
                    <a:pt x="390" y="642"/>
                  </a:lnTo>
                  <a:lnTo>
                    <a:pt x="391" y="642"/>
                  </a:lnTo>
                  <a:lnTo>
                    <a:pt x="391" y="642"/>
                  </a:lnTo>
                  <a:lnTo>
                    <a:pt x="392" y="642"/>
                  </a:lnTo>
                  <a:lnTo>
                    <a:pt x="393" y="642"/>
                  </a:lnTo>
                  <a:lnTo>
                    <a:pt x="394" y="642"/>
                  </a:lnTo>
                  <a:lnTo>
                    <a:pt x="394" y="642"/>
                  </a:lnTo>
                  <a:lnTo>
                    <a:pt x="396" y="642"/>
                  </a:lnTo>
                  <a:lnTo>
                    <a:pt x="396" y="642"/>
                  </a:lnTo>
                  <a:lnTo>
                    <a:pt x="397" y="642"/>
                  </a:lnTo>
                  <a:lnTo>
                    <a:pt x="398" y="641"/>
                  </a:lnTo>
                  <a:lnTo>
                    <a:pt x="399" y="641"/>
                  </a:lnTo>
                  <a:lnTo>
                    <a:pt x="399" y="641"/>
                  </a:lnTo>
                  <a:lnTo>
                    <a:pt x="401" y="641"/>
                  </a:lnTo>
                  <a:lnTo>
                    <a:pt x="402" y="641"/>
                  </a:lnTo>
                  <a:lnTo>
                    <a:pt x="402" y="641"/>
                  </a:lnTo>
                  <a:lnTo>
                    <a:pt x="403" y="640"/>
                  </a:lnTo>
                  <a:lnTo>
                    <a:pt x="404" y="640"/>
                  </a:lnTo>
                  <a:lnTo>
                    <a:pt x="405" y="640"/>
                  </a:lnTo>
                  <a:lnTo>
                    <a:pt x="406" y="639"/>
                  </a:lnTo>
                  <a:lnTo>
                    <a:pt x="409" y="638"/>
                  </a:lnTo>
                  <a:lnTo>
                    <a:pt x="409" y="638"/>
                  </a:lnTo>
                  <a:lnTo>
                    <a:pt x="410" y="638"/>
                  </a:lnTo>
                  <a:lnTo>
                    <a:pt x="411" y="638"/>
                  </a:lnTo>
                  <a:lnTo>
                    <a:pt x="414" y="636"/>
                  </a:lnTo>
                  <a:lnTo>
                    <a:pt x="419" y="634"/>
                  </a:lnTo>
                  <a:lnTo>
                    <a:pt x="420" y="634"/>
                  </a:lnTo>
                  <a:lnTo>
                    <a:pt x="420" y="633"/>
                  </a:lnTo>
                  <a:lnTo>
                    <a:pt x="422" y="633"/>
                  </a:lnTo>
                  <a:lnTo>
                    <a:pt x="424" y="632"/>
                  </a:lnTo>
                  <a:lnTo>
                    <a:pt x="430" y="629"/>
                  </a:lnTo>
                  <a:lnTo>
                    <a:pt x="430" y="628"/>
                  </a:lnTo>
                  <a:lnTo>
                    <a:pt x="431" y="628"/>
                  </a:lnTo>
                  <a:lnTo>
                    <a:pt x="432" y="627"/>
                  </a:lnTo>
                  <a:lnTo>
                    <a:pt x="435" y="625"/>
                  </a:lnTo>
                  <a:lnTo>
                    <a:pt x="440" y="621"/>
                  </a:lnTo>
                  <a:lnTo>
                    <a:pt x="441" y="621"/>
                  </a:lnTo>
                  <a:lnTo>
                    <a:pt x="441" y="621"/>
                  </a:lnTo>
                  <a:lnTo>
                    <a:pt x="442" y="620"/>
                  </a:lnTo>
                  <a:lnTo>
                    <a:pt x="445" y="618"/>
                  </a:lnTo>
                  <a:lnTo>
                    <a:pt x="450" y="614"/>
                  </a:lnTo>
                  <a:lnTo>
                    <a:pt x="460" y="605"/>
                  </a:lnTo>
                  <a:lnTo>
                    <a:pt x="460" y="605"/>
                  </a:lnTo>
                  <a:lnTo>
                    <a:pt x="461" y="604"/>
                  </a:lnTo>
                  <a:lnTo>
                    <a:pt x="462" y="603"/>
                  </a:lnTo>
                  <a:lnTo>
                    <a:pt x="465" y="600"/>
                  </a:lnTo>
                  <a:lnTo>
                    <a:pt x="469" y="596"/>
                  </a:lnTo>
                  <a:lnTo>
                    <a:pt x="479" y="585"/>
                  </a:lnTo>
                  <a:lnTo>
                    <a:pt x="480" y="584"/>
                  </a:lnTo>
                  <a:lnTo>
                    <a:pt x="480" y="583"/>
                  </a:lnTo>
                  <a:lnTo>
                    <a:pt x="482" y="582"/>
                  </a:lnTo>
                  <a:lnTo>
                    <a:pt x="484" y="579"/>
                  </a:lnTo>
                  <a:lnTo>
                    <a:pt x="489" y="573"/>
                  </a:lnTo>
                  <a:lnTo>
                    <a:pt x="498" y="561"/>
                  </a:lnTo>
                  <a:lnTo>
                    <a:pt x="517" y="534"/>
                  </a:lnTo>
                  <a:lnTo>
                    <a:pt x="518" y="533"/>
                  </a:lnTo>
                  <a:lnTo>
                    <a:pt x="519" y="532"/>
                  </a:lnTo>
                  <a:lnTo>
                    <a:pt x="520" y="530"/>
                  </a:lnTo>
                  <a:lnTo>
                    <a:pt x="523" y="527"/>
                  </a:lnTo>
                  <a:lnTo>
                    <a:pt x="528" y="519"/>
                  </a:lnTo>
                  <a:lnTo>
                    <a:pt x="538" y="502"/>
                  </a:lnTo>
                  <a:lnTo>
                    <a:pt x="559" y="468"/>
                  </a:lnTo>
                  <a:lnTo>
                    <a:pt x="598" y="398"/>
                  </a:lnTo>
                  <a:lnTo>
                    <a:pt x="640" y="321"/>
                  </a:lnTo>
                  <a:lnTo>
                    <a:pt x="640" y="321"/>
                  </a:lnTo>
                  <a:lnTo>
                    <a:pt x="640" y="321"/>
                  </a:lnTo>
                  <a:lnTo>
                    <a:pt x="640" y="321"/>
                  </a:lnTo>
                  <a:lnTo>
                    <a:pt x="640" y="321"/>
                  </a:lnTo>
                  <a:lnTo>
                    <a:pt x="640" y="321"/>
                  </a:lnTo>
                  <a:lnTo>
                    <a:pt x="641" y="320"/>
                  </a:lnTo>
                  <a:lnTo>
                    <a:pt x="641" y="320"/>
                  </a:lnTo>
                  <a:lnTo>
                    <a:pt x="641" y="320"/>
                  </a:lnTo>
                  <a:lnTo>
                    <a:pt x="641" y="320"/>
                  </a:lnTo>
                  <a:lnTo>
                    <a:pt x="641" y="320"/>
                  </a:lnTo>
                  <a:lnTo>
                    <a:pt x="641" y="320"/>
                  </a:lnTo>
                  <a:lnTo>
                    <a:pt x="641" y="320"/>
                  </a:lnTo>
                  <a:lnTo>
                    <a:pt x="641" y="320"/>
                  </a:lnTo>
                  <a:lnTo>
                    <a:pt x="641" y="320"/>
                  </a:lnTo>
                  <a:lnTo>
                    <a:pt x="641" y="319"/>
                  </a:lnTo>
                  <a:lnTo>
                    <a:pt x="641" y="319"/>
                  </a:lnTo>
                  <a:lnTo>
                    <a:pt x="641" y="319"/>
                  </a:lnTo>
                  <a:lnTo>
                    <a:pt x="642" y="319"/>
                  </a:lnTo>
                  <a:lnTo>
                    <a:pt x="642" y="319"/>
                  </a:lnTo>
                  <a:lnTo>
                    <a:pt x="642" y="319"/>
                  </a:lnTo>
                  <a:lnTo>
                    <a:pt x="642" y="319"/>
                  </a:lnTo>
                  <a:lnTo>
                    <a:pt x="642" y="319"/>
                  </a:lnTo>
                </a:path>
              </a:pathLst>
            </a:custGeom>
            <a:noFill/>
            <a:ln w="15875" cap="sq">
              <a:solidFill>
                <a:srgbClr val="3F3D9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Line 18"/>
            <p:cNvSpPr>
              <a:spLocks noChangeShapeType="1"/>
            </p:cNvSpPr>
            <p:nvPr/>
          </p:nvSpPr>
          <p:spPr bwMode="auto">
            <a:xfrm flipV="1">
              <a:off x="5381261" y="4767431"/>
              <a:ext cx="0" cy="4191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19"/>
            <p:cNvSpPr>
              <a:spLocks noChangeShapeType="1"/>
            </p:cNvSpPr>
            <p:nvPr/>
          </p:nvSpPr>
          <p:spPr bwMode="auto">
            <a:xfrm flipV="1">
              <a:off x="5554140"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Line 20"/>
            <p:cNvSpPr>
              <a:spLocks noChangeShapeType="1"/>
            </p:cNvSpPr>
            <p:nvPr/>
          </p:nvSpPr>
          <p:spPr bwMode="auto">
            <a:xfrm flipV="1">
              <a:off x="5725273"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Line 21"/>
            <p:cNvSpPr>
              <a:spLocks noChangeShapeType="1"/>
            </p:cNvSpPr>
            <p:nvPr/>
          </p:nvSpPr>
          <p:spPr bwMode="auto">
            <a:xfrm flipV="1">
              <a:off x="5898151"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Line 22"/>
            <p:cNvSpPr>
              <a:spLocks noChangeShapeType="1"/>
            </p:cNvSpPr>
            <p:nvPr/>
          </p:nvSpPr>
          <p:spPr bwMode="auto">
            <a:xfrm flipV="1">
              <a:off x="6071030"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Line 23"/>
            <p:cNvSpPr>
              <a:spLocks noChangeShapeType="1"/>
            </p:cNvSpPr>
            <p:nvPr/>
          </p:nvSpPr>
          <p:spPr bwMode="auto">
            <a:xfrm flipV="1">
              <a:off x="6243909" y="4767431"/>
              <a:ext cx="0" cy="4191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25"/>
            <p:cNvSpPr>
              <a:spLocks noChangeShapeType="1"/>
            </p:cNvSpPr>
            <p:nvPr/>
          </p:nvSpPr>
          <p:spPr bwMode="auto">
            <a:xfrm flipV="1">
              <a:off x="6415041"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Line 26"/>
            <p:cNvSpPr>
              <a:spLocks noChangeShapeType="1"/>
            </p:cNvSpPr>
            <p:nvPr/>
          </p:nvSpPr>
          <p:spPr bwMode="auto">
            <a:xfrm flipV="1">
              <a:off x="6587920"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Line 27"/>
            <p:cNvSpPr>
              <a:spLocks noChangeShapeType="1"/>
            </p:cNvSpPr>
            <p:nvPr/>
          </p:nvSpPr>
          <p:spPr bwMode="auto">
            <a:xfrm flipV="1">
              <a:off x="6760799"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Line 28"/>
            <p:cNvSpPr>
              <a:spLocks noChangeShapeType="1"/>
            </p:cNvSpPr>
            <p:nvPr/>
          </p:nvSpPr>
          <p:spPr bwMode="auto">
            <a:xfrm flipV="1">
              <a:off x="6931931"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29"/>
            <p:cNvSpPr>
              <a:spLocks noChangeShapeType="1"/>
            </p:cNvSpPr>
            <p:nvPr/>
          </p:nvSpPr>
          <p:spPr bwMode="auto">
            <a:xfrm flipV="1">
              <a:off x="7104810" y="4767431"/>
              <a:ext cx="0" cy="4191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31"/>
            <p:cNvSpPr>
              <a:spLocks noChangeShapeType="1"/>
            </p:cNvSpPr>
            <p:nvPr/>
          </p:nvSpPr>
          <p:spPr bwMode="auto">
            <a:xfrm flipV="1">
              <a:off x="7277689"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Line 32"/>
            <p:cNvSpPr>
              <a:spLocks noChangeShapeType="1"/>
            </p:cNvSpPr>
            <p:nvPr/>
          </p:nvSpPr>
          <p:spPr bwMode="auto">
            <a:xfrm flipV="1">
              <a:off x="7450568"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Line 33"/>
            <p:cNvSpPr>
              <a:spLocks noChangeShapeType="1"/>
            </p:cNvSpPr>
            <p:nvPr/>
          </p:nvSpPr>
          <p:spPr bwMode="auto">
            <a:xfrm flipV="1">
              <a:off x="7621700"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Line 34"/>
            <p:cNvSpPr>
              <a:spLocks noChangeShapeType="1"/>
            </p:cNvSpPr>
            <p:nvPr/>
          </p:nvSpPr>
          <p:spPr bwMode="auto">
            <a:xfrm flipV="1">
              <a:off x="7794579"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0" name="Line 35"/>
            <p:cNvSpPr>
              <a:spLocks noChangeShapeType="1"/>
            </p:cNvSpPr>
            <p:nvPr/>
          </p:nvSpPr>
          <p:spPr bwMode="auto">
            <a:xfrm flipV="1">
              <a:off x="7967458" y="4767431"/>
              <a:ext cx="0" cy="4191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3" name="Line 37"/>
            <p:cNvSpPr>
              <a:spLocks noChangeShapeType="1"/>
            </p:cNvSpPr>
            <p:nvPr/>
          </p:nvSpPr>
          <p:spPr bwMode="auto">
            <a:xfrm flipV="1">
              <a:off x="8140336"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5" name="Line 38"/>
            <p:cNvSpPr>
              <a:spLocks noChangeShapeType="1"/>
            </p:cNvSpPr>
            <p:nvPr/>
          </p:nvSpPr>
          <p:spPr bwMode="auto">
            <a:xfrm flipV="1">
              <a:off x="8311469"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7" name="Line 39"/>
            <p:cNvSpPr>
              <a:spLocks noChangeShapeType="1"/>
            </p:cNvSpPr>
            <p:nvPr/>
          </p:nvSpPr>
          <p:spPr bwMode="auto">
            <a:xfrm flipV="1">
              <a:off x="8484348"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2" name="Line 40"/>
            <p:cNvSpPr>
              <a:spLocks noChangeShapeType="1"/>
            </p:cNvSpPr>
            <p:nvPr/>
          </p:nvSpPr>
          <p:spPr bwMode="auto">
            <a:xfrm flipV="1">
              <a:off x="8657226" y="4784894"/>
              <a:ext cx="0" cy="24448"/>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3" name="Line 41"/>
            <p:cNvSpPr>
              <a:spLocks noChangeShapeType="1"/>
            </p:cNvSpPr>
            <p:nvPr/>
          </p:nvSpPr>
          <p:spPr bwMode="auto">
            <a:xfrm flipV="1">
              <a:off x="8830105" y="4767431"/>
              <a:ext cx="0" cy="4191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5" name="Line 43"/>
            <p:cNvSpPr>
              <a:spLocks noChangeShapeType="1"/>
            </p:cNvSpPr>
            <p:nvPr/>
          </p:nvSpPr>
          <p:spPr bwMode="auto">
            <a:xfrm>
              <a:off x="5309665" y="4809341"/>
              <a:ext cx="359029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6" name="Line 44"/>
            <p:cNvSpPr>
              <a:spLocks noChangeShapeType="1"/>
            </p:cNvSpPr>
            <p:nvPr/>
          </p:nvSpPr>
          <p:spPr bwMode="auto">
            <a:xfrm>
              <a:off x="5381261" y="5755809"/>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7" name="Line 45"/>
            <p:cNvSpPr>
              <a:spLocks noChangeShapeType="1"/>
            </p:cNvSpPr>
            <p:nvPr/>
          </p:nvSpPr>
          <p:spPr bwMode="auto">
            <a:xfrm>
              <a:off x="5381261" y="5621347"/>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8" name="Line 46"/>
            <p:cNvSpPr>
              <a:spLocks noChangeShapeType="1"/>
            </p:cNvSpPr>
            <p:nvPr/>
          </p:nvSpPr>
          <p:spPr bwMode="auto">
            <a:xfrm>
              <a:off x="5381261" y="5486886"/>
              <a:ext cx="41910"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1" name="Line 49"/>
            <p:cNvSpPr>
              <a:spLocks noChangeShapeType="1"/>
            </p:cNvSpPr>
            <p:nvPr/>
          </p:nvSpPr>
          <p:spPr bwMode="auto">
            <a:xfrm>
              <a:off x="5381261" y="5350679"/>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2" name="Line 50"/>
            <p:cNvSpPr>
              <a:spLocks noChangeShapeType="1"/>
            </p:cNvSpPr>
            <p:nvPr/>
          </p:nvSpPr>
          <p:spPr bwMode="auto">
            <a:xfrm>
              <a:off x="5381261" y="5214471"/>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3" name="Line 51"/>
            <p:cNvSpPr>
              <a:spLocks noChangeShapeType="1"/>
            </p:cNvSpPr>
            <p:nvPr/>
          </p:nvSpPr>
          <p:spPr bwMode="auto">
            <a:xfrm>
              <a:off x="5381261" y="5080010"/>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4" name="Line 52"/>
            <p:cNvSpPr>
              <a:spLocks noChangeShapeType="1"/>
            </p:cNvSpPr>
            <p:nvPr/>
          </p:nvSpPr>
          <p:spPr bwMode="auto">
            <a:xfrm>
              <a:off x="5381261" y="4943802"/>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5" name="Line 53"/>
            <p:cNvSpPr>
              <a:spLocks noChangeShapeType="1"/>
            </p:cNvSpPr>
            <p:nvPr/>
          </p:nvSpPr>
          <p:spPr bwMode="auto">
            <a:xfrm>
              <a:off x="5381261" y="4809341"/>
              <a:ext cx="41910"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6" name="Line 54"/>
            <p:cNvSpPr>
              <a:spLocks noChangeShapeType="1"/>
            </p:cNvSpPr>
            <p:nvPr/>
          </p:nvSpPr>
          <p:spPr bwMode="auto">
            <a:xfrm>
              <a:off x="5381261" y="4674880"/>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7" name="Line 55"/>
            <p:cNvSpPr>
              <a:spLocks noChangeShapeType="1"/>
            </p:cNvSpPr>
            <p:nvPr/>
          </p:nvSpPr>
          <p:spPr bwMode="auto">
            <a:xfrm>
              <a:off x="5381261" y="4538672"/>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8" name="Line 56"/>
            <p:cNvSpPr>
              <a:spLocks noChangeShapeType="1"/>
            </p:cNvSpPr>
            <p:nvPr/>
          </p:nvSpPr>
          <p:spPr bwMode="auto">
            <a:xfrm>
              <a:off x="5381261" y="4404211"/>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9" name="Line 57"/>
            <p:cNvSpPr>
              <a:spLocks noChangeShapeType="1"/>
            </p:cNvSpPr>
            <p:nvPr/>
          </p:nvSpPr>
          <p:spPr bwMode="auto">
            <a:xfrm>
              <a:off x="5381261" y="4268004"/>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0" name="Line 58"/>
            <p:cNvSpPr>
              <a:spLocks noChangeShapeType="1"/>
            </p:cNvSpPr>
            <p:nvPr/>
          </p:nvSpPr>
          <p:spPr bwMode="auto">
            <a:xfrm>
              <a:off x="5381261" y="4131796"/>
              <a:ext cx="41910"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2" name="Line 60"/>
            <p:cNvSpPr>
              <a:spLocks noChangeShapeType="1"/>
            </p:cNvSpPr>
            <p:nvPr/>
          </p:nvSpPr>
          <p:spPr bwMode="auto">
            <a:xfrm>
              <a:off x="5381261" y="3997335"/>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3" name="Line 61"/>
            <p:cNvSpPr>
              <a:spLocks noChangeShapeType="1"/>
            </p:cNvSpPr>
            <p:nvPr/>
          </p:nvSpPr>
          <p:spPr bwMode="auto">
            <a:xfrm>
              <a:off x="5381261" y="3862874"/>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4" name="Line 62"/>
            <p:cNvSpPr>
              <a:spLocks noChangeShapeType="1"/>
            </p:cNvSpPr>
            <p:nvPr/>
          </p:nvSpPr>
          <p:spPr bwMode="auto">
            <a:xfrm>
              <a:off x="5381261" y="3726666"/>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5" name="Line 63"/>
            <p:cNvSpPr>
              <a:spLocks noChangeShapeType="1"/>
            </p:cNvSpPr>
            <p:nvPr/>
          </p:nvSpPr>
          <p:spPr bwMode="auto">
            <a:xfrm>
              <a:off x="5381261" y="3592205"/>
              <a:ext cx="24447" cy="0"/>
            </a:xfrm>
            <a:prstGeom prst="line">
              <a:avLst/>
            </a:prstGeom>
            <a:noFill/>
            <a:ln w="1"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6" name="Line 64"/>
            <p:cNvSpPr>
              <a:spLocks noChangeShapeType="1"/>
            </p:cNvSpPr>
            <p:nvPr/>
          </p:nvSpPr>
          <p:spPr bwMode="auto">
            <a:xfrm flipV="1">
              <a:off x="5381261" y="3567757"/>
              <a:ext cx="0" cy="221948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5160" name="直線コネクタ 5159"/>
            <p:cNvCxnSpPr/>
            <p:nvPr/>
          </p:nvCxnSpPr>
          <p:spPr>
            <a:xfrm>
              <a:off x="5796136" y="3501008"/>
              <a:ext cx="0" cy="131269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a:off x="7524328" y="3501008"/>
              <a:ext cx="0" cy="131269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5161" name="テキスト ボックス 5160"/>
            <p:cNvSpPr txBox="1"/>
            <p:nvPr/>
          </p:nvSpPr>
          <p:spPr>
            <a:xfrm>
              <a:off x="5657316" y="4807228"/>
              <a:ext cx="277640" cy="400110"/>
            </a:xfrm>
            <a:prstGeom prst="rect">
              <a:avLst/>
            </a:prstGeom>
            <a:noFill/>
          </p:spPr>
          <p:txBody>
            <a:bodyPr wrap="none" rtlCol="0">
              <a:spAutoFit/>
            </a:bodyPr>
            <a:lstStyle/>
            <a:p>
              <a:r>
                <a:rPr kumimoji="1" lang="en-US" altLang="ja-JP" sz="2000" dirty="0">
                  <a:latin typeface="cmmi10" pitchFamily="34" charset="0"/>
                </a:rPr>
                <a:t>t</a:t>
              </a:r>
              <a:endParaRPr kumimoji="1" lang="ja-JP" altLang="en-US" sz="2000" dirty="0">
                <a:latin typeface="cmr10" pitchFamily="34" charset="0"/>
              </a:endParaRPr>
            </a:p>
          </p:txBody>
        </p:sp>
        <p:sp>
          <p:nvSpPr>
            <p:cNvPr id="76" name="テキスト ボックス 75"/>
            <p:cNvSpPr txBox="1"/>
            <p:nvPr/>
          </p:nvSpPr>
          <p:spPr>
            <a:xfrm>
              <a:off x="7179522" y="4809342"/>
              <a:ext cx="689612" cy="400110"/>
            </a:xfrm>
            <a:prstGeom prst="rect">
              <a:avLst/>
            </a:prstGeom>
            <a:noFill/>
          </p:spPr>
          <p:txBody>
            <a:bodyPr wrap="none" rtlCol="0">
              <a:spAutoFit/>
            </a:bodyPr>
            <a:lstStyle/>
            <a:p>
              <a:r>
                <a:rPr kumimoji="1" lang="en-US" altLang="ja-JP" sz="2000" dirty="0">
                  <a:latin typeface="cmmi10" pitchFamily="34" charset="0"/>
                </a:rPr>
                <a:t>t</a:t>
              </a:r>
              <a:r>
                <a:rPr kumimoji="1" lang="en-US" altLang="ja-JP" sz="1000" dirty="0">
                  <a:latin typeface="Times New Roman" pitchFamily="18" charset="0"/>
                  <a:cs typeface="Times New Roman" pitchFamily="18" charset="0"/>
                </a:rPr>
                <a:t> </a:t>
              </a:r>
              <a:r>
                <a:rPr kumimoji="1" lang="en-US" altLang="ja-JP" sz="2000" dirty="0">
                  <a:latin typeface="cmr10" pitchFamily="34" charset="0"/>
                </a:rPr>
                <a:t>+</a:t>
              </a:r>
              <a:r>
                <a:rPr kumimoji="1" lang="en-US" altLang="ja-JP" sz="1000" dirty="0">
                  <a:latin typeface="Times New Roman" pitchFamily="18" charset="0"/>
                  <a:cs typeface="Times New Roman" pitchFamily="18" charset="0"/>
                </a:rPr>
                <a:t> </a:t>
              </a:r>
              <a:r>
                <a:rPr kumimoji="1" lang="en-US" altLang="ja-JP" sz="2000" dirty="0">
                  <a:latin typeface="cmmi10" pitchFamily="34" charset="0"/>
                </a:rPr>
                <a:t>T</a:t>
              </a:r>
              <a:endParaRPr kumimoji="1" lang="ja-JP" altLang="en-US" sz="2000" dirty="0">
                <a:latin typeface="cmr10" pitchFamily="34" charset="0"/>
              </a:endParaRPr>
            </a:p>
          </p:txBody>
        </p:sp>
        <p:sp>
          <p:nvSpPr>
            <p:cNvPr id="77" name="テキスト ボックス 76"/>
            <p:cNvSpPr txBox="1"/>
            <p:nvPr/>
          </p:nvSpPr>
          <p:spPr>
            <a:xfrm>
              <a:off x="5038889" y="3501008"/>
              <a:ext cx="330540" cy="400110"/>
            </a:xfrm>
            <a:prstGeom prst="rect">
              <a:avLst/>
            </a:prstGeom>
            <a:noFill/>
          </p:spPr>
          <p:txBody>
            <a:bodyPr wrap="none" rtlCol="0">
              <a:spAutoFit/>
            </a:bodyPr>
            <a:lstStyle/>
            <a:p>
              <a:r>
                <a:rPr kumimoji="1" lang="en-US" altLang="ja-JP" sz="2000" dirty="0">
                  <a:latin typeface="cmmi10" pitchFamily="34" charset="0"/>
                </a:rPr>
                <a:t>x</a:t>
              </a:r>
              <a:endParaRPr kumimoji="1" lang="ja-JP" altLang="en-US" sz="2000" dirty="0">
                <a:latin typeface="cmr10" pitchFamily="34" charset="0"/>
              </a:endParaRPr>
            </a:p>
          </p:txBody>
        </p:sp>
        <p:cxnSp>
          <p:nvCxnSpPr>
            <p:cNvPr id="5163" name="直線コネクタ 5162"/>
            <p:cNvCxnSpPr/>
            <p:nvPr/>
          </p:nvCxnSpPr>
          <p:spPr>
            <a:xfrm>
              <a:off x="5796136" y="3567757"/>
              <a:ext cx="1728192" cy="0"/>
            </a:xfrm>
            <a:prstGeom prst="line">
              <a:avLst/>
            </a:prstGeom>
            <a:ln w="95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6521412" y="3582958"/>
              <a:ext cx="333746" cy="400110"/>
            </a:xfrm>
            <a:prstGeom prst="rect">
              <a:avLst/>
            </a:prstGeom>
            <a:noFill/>
          </p:spPr>
          <p:txBody>
            <a:bodyPr wrap="none" rtlCol="0">
              <a:spAutoFit/>
            </a:bodyPr>
            <a:lstStyle/>
            <a:p>
              <a:r>
                <a:rPr kumimoji="1" lang="en-US" altLang="ja-JP" sz="2000" dirty="0">
                  <a:latin typeface="cmmi10" pitchFamily="34" charset="0"/>
                </a:rPr>
                <a:t>T</a:t>
              </a:r>
              <a:endParaRPr kumimoji="1" lang="ja-JP" altLang="en-US" sz="2000" dirty="0">
                <a:latin typeface="cmr10" pitchFamily="34" charset="0"/>
              </a:endParaRPr>
            </a:p>
          </p:txBody>
        </p:sp>
        <p:sp>
          <p:nvSpPr>
            <p:cNvPr id="5164" name="円/楕円 5163"/>
            <p:cNvSpPr/>
            <p:nvPr/>
          </p:nvSpPr>
          <p:spPr>
            <a:xfrm>
              <a:off x="5717068" y="3542927"/>
              <a:ext cx="158136" cy="158136"/>
            </a:xfrm>
            <a:prstGeom prst="ellipse">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p:nvSpPr>
          <p:spPr>
            <a:xfrm>
              <a:off x="7445260" y="4018529"/>
              <a:ext cx="158136" cy="158136"/>
            </a:xfrm>
            <a:prstGeom prst="ellipse">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88" name="図 87">
            <a:extLst>
              <a:ext uri="{FF2B5EF4-FFF2-40B4-BE49-F238E27FC236}">
                <a16:creationId xmlns:a16="http://schemas.microsoft.com/office/drawing/2014/main" id="{09759C61-C0EC-4C53-8270-EE0F948F5EDD}"/>
              </a:ext>
            </a:extLst>
          </p:cNvPr>
          <p:cNvPicPr>
            <a:picLocks noChangeAspect="1"/>
          </p:cNvPicPr>
          <p:nvPr>
            <p:custDataLst>
              <p:tags r:id="rId1"/>
            </p:custDataLst>
          </p:nvPr>
        </p:nvPicPr>
        <p:blipFill>
          <a:blip r:embed="rId8" cstate="print">
            <a:extLst>
              <a:ext uri="{28A0092B-C50C-407E-A947-70E740481C1C}">
                <a14:useLocalDpi xmlns:a14="http://schemas.microsoft.com/office/drawing/2010/main" val="0"/>
              </a:ext>
            </a:extLst>
          </a:blip>
          <a:stretch>
            <a:fillRect/>
          </a:stretch>
        </p:blipFill>
        <p:spPr>
          <a:xfrm>
            <a:off x="989048" y="1690523"/>
            <a:ext cx="3209600" cy="771200"/>
          </a:xfrm>
          <a:prstGeom prst="rect">
            <a:avLst/>
          </a:prstGeom>
        </p:spPr>
      </p:pic>
      <p:sp>
        <p:nvSpPr>
          <p:cNvPr id="4" name="スライド番号プレースホルダー 3">
            <a:extLst>
              <a:ext uri="{FF2B5EF4-FFF2-40B4-BE49-F238E27FC236}">
                <a16:creationId xmlns:a16="http://schemas.microsoft.com/office/drawing/2014/main" id="{F39A19E2-6EEE-4202-87A0-AF9D4944709C}"/>
              </a:ext>
            </a:extLst>
          </p:cNvPr>
          <p:cNvSpPr>
            <a:spLocks noGrp="1"/>
          </p:cNvSpPr>
          <p:nvPr>
            <p:ph type="sldNum" sz="quarter" idx="12"/>
          </p:nvPr>
        </p:nvSpPr>
        <p:spPr/>
        <p:txBody>
          <a:bodyPr/>
          <a:lstStyle/>
          <a:p>
            <a:fld id="{D2D8002D-B5B0-4BAC-B1F6-782DDCCE6D9C}" type="slidenum">
              <a:rPr kumimoji="1" lang="ja-JP" altLang="en-US" smtClean="0"/>
              <a:pPr/>
              <a:t>10</a:t>
            </a:fld>
            <a:endParaRPr kumimoji="1" lang="ja-JP" altLang="en-US" dirty="0"/>
          </a:p>
        </p:txBody>
      </p:sp>
    </p:spTree>
    <p:extLst>
      <p:ext uri="{BB962C8B-B14F-4D97-AF65-F5344CB8AC3E}">
        <p14:creationId xmlns:p14="http://schemas.microsoft.com/office/powerpoint/2010/main" val="102347977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3</a:t>
            </a:r>
            <a:r>
              <a:rPr kumimoji="1" lang="ja-JP" altLang="en-US" dirty="0"/>
              <a:t>リンクのロボットアーム</a:t>
            </a:r>
            <a:r>
              <a:rPr kumimoji="1"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en-US" altLang="ja-JP" sz="2000" dirty="0">
                <a:latin typeface="cmmi10" pitchFamily="34" charset="0"/>
              </a:rPr>
              <a:t>m</a:t>
            </a:r>
            <a:r>
              <a:rPr lang="en-US" altLang="ja-JP" sz="2000" baseline="-25000" dirty="0">
                <a:latin typeface="cmr10" pitchFamily="34" charset="0"/>
              </a:rPr>
              <a:t>1</a:t>
            </a:r>
            <a:r>
              <a:rPr lang="en-US" altLang="ja-JP" sz="2000" dirty="0"/>
              <a:t>, </a:t>
            </a:r>
            <a:r>
              <a:rPr lang="en-US" altLang="ja-JP" sz="2000" dirty="0">
                <a:latin typeface="cmmi10" pitchFamily="34" charset="0"/>
              </a:rPr>
              <a:t>m</a:t>
            </a:r>
            <a:r>
              <a:rPr lang="en-US" altLang="ja-JP" sz="2000" baseline="-25000" dirty="0">
                <a:latin typeface="cmr10" pitchFamily="34" charset="0"/>
              </a:rPr>
              <a:t>2</a:t>
            </a:r>
            <a:r>
              <a:rPr kumimoji="1" lang="en-US" altLang="ja-JP" sz="2000" dirty="0"/>
              <a:t> </a:t>
            </a:r>
            <a:r>
              <a:rPr kumimoji="1" lang="ja-JP" altLang="en-US" sz="2000" dirty="0"/>
              <a:t>の位置</a:t>
            </a:r>
            <a:endParaRPr lang="en-US" altLang="ja-JP" sz="2000" dirty="0"/>
          </a:p>
          <a:p>
            <a:endParaRPr kumimoji="1" lang="en-US" altLang="ja-JP" sz="2000" dirty="0"/>
          </a:p>
          <a:p>
            <a:endParaRPr lang="en-US" altLang="ja-JP" sz="2000" dirty="0"/>
          </a:p>
          <a:p>
            <a:endParaRPr kumimoji="1" lang="en-US" altLang="ja-JP" sz="2000" dirty="0"/>
          </a:p>
          <a:p>
            <a:r>
              <a:rPr lang="en-US" altLang="ja-JP" sz="2000" dirty="0">
                <a:latin typeface="cmmi10" pitchFamily="34" charset="0"/>
              </a:rPr>
              <a:t>m</a:t>
            </a:r>
            <a:r>
              <a:rPr lang="en-US" altLang="ja-JP" sz="2000" baseline="-25000" dirty="0">
                <a:latin typeface="cmr10" pitchFamily="34" charset="0"/>
              </a:rPr>
              <a:t>1</a:t>
            </a:r>
            <a:r>
              <a:rPr lang="en-US" altLang="ja-JP" sz="2000" dirty="0"/>
              <a:t>, </a:t>
            </a:r>
            <a:r>
              <a:rPr lang="en-US" altLang="ja-JP" sz="2000" dirty="0">
                <a:latin typeface="cmmi10" pitchFamily="34" charset="0"/>
              </a:rPr>
              <a:t>m</a:t>
            </a:r>
            <a:r>
              <a:rPr lang="en-US" altLang="ja-JP" sz="2000" baseline="-25000" dirty="0">
                <a:latin typeface="cmr10" pitchFamily="34" charset="0"/>
              </a:rPr>
              <a:t>2</a:t>
            </a:r>
            <a:r>
              <a:rPr lang="en-US" altLang="ja-JP" sz="2000" dirty="0"/>
              <a:t> </a:t>
            </a:r>
            <a:r>
              <a:rPr lang="ja-JP" altLang="en-US" sz="2000" dirty="0"/>
              <a:t>の速度</a:t>
            </a:r>
            <a:endParaRPr lang="en-US" altLang="ja-JP" sz="2000" dirty="0"/>
          </a:p>
          <a:p>
            <a:endParaRPr lang="en-US" altLang="ja-JP" sz="2000" dirty="0"/>
          </a:p>
          <a:p>
            <a:endParaRPr lang="en-US" altLang="ja-JP" sz="2000" dirty="0"/>
          </a:p>
          <a:p>
            <a:endParaRPr lang="en-US" altLang="ja-JP" sz="2000" dirty="0"/>
          </a:p>
          <a:p>
            <a:endParaRPr lang="en-US" altLang="ja-JP" sz="2000" dirty="0"/>
          </a:p>
          <a:p>
            <a:endParaRPr lang="en-US" altLang="ja-JP" sz="2000" dirty="0"/>
          </a:p>
          <a:p>
            <a:r>
              <a:rPr lang="ja-JP" altLang="en-US" sz="2000" dirty="0"/>
              <a:t>ラグランジアン</a:t>
            </a:r>
          </a:p>
          <a:p>
            <a:endParaRPr kumimoji="1" lang="ja-JP" altLang="en-US" sz="2000" dirty="0"/>
          </a:p>
        </p:txBody>
      </p:sp>
      <p:pic>
        <p:nvPicPr>
          <p:cNvPr id="1026" name="Picture 2" descr="\begin{align*}&#10;p_1=\begin{pmatrix}&#10;l_1\cos\psi\sin\theta\\&#10;l_1\cos\psi\cos\theta\\&#10;l_1\sin\psi&#10;\end{pmatrix},\quad&#10;p_2=\begin{pmatrix}&#10;l_1\cos\psi\sin\theta+l_2\cos(\psi+\phi)\sin\theta\\&#10;l_1\cos\psi\cos\theta+l_2\cos(\psi+\phi)\cos\theta\\&#10;l_1\sin\psi+l_2\sin(\psi+\phi)&#10;\end{pmatrix}&#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1690552"/>
            <a:ext cx="7543800" cy="936689"/>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begin{align*}&#10;&amp;v_1=\begin{pmatrix}&#10;l_1\cos\psi\cos\theta\cdot\dot{\theta}-l_1\sin\psi\sin\theta\cdot\dot{\psi}\\&#10;-l_1\cos\psi\sin\theta\cdot\dot{\theta}-l_1\sin\psi\cos\theta\cdot\dot{\psi}\\&#10;l_1\cos\psi\cdot\dot{\psi}&#10;\end{pmatrix}&#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3297" y="3140968"/>
            <a:ext cx="4875181" cy="977551"/>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begin{align*}&#10;L=\frac{m_1}{2}v_1^Tv_1+\frac{m_2}{2}v_2^Tv_2-m_1gp_{1,z}-m_2gp_{2,z}&#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1600" y="5612264"/>
            <a:ext cx="5148644" cy="47148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begin{align*}&#10;&amp;v_2=\begin{pmatrix}&#10;(l_2\cos(\psi+\phi)+l_1\cos\psi)\cos\theta\cdot\dot{\theta}&#10;-\{l_2\sin(\psi+\phi)(\dot{\psi}+\dot{\phi})&#10;+l_1\sin\psi\cdot\dot{\psi}\}\sin\theta\\&#10;-(l_2\cos(\psi+\phi)+l_1\cos\psi)\sin\theta\cdot\dot{\theta}&#10;-\{l_2\sin(\psi+\phi)(\dot{\psi}+\dot{\phi})&#10;+l_1\sin\psi\cdot\dot{\psi}\}\cos\theta\\&#10;l_2\cos(\psi+\phi)(\dot{\psi}+\dot{\phi})+l_1\cos\psi\cdot\dot{\psi}&#10;\end{pmatrix}&#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53297" y="4221088"/>
            <a:ext cx="7341394" cy="745331"/>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5B565A41-3366-4C26-8EC2-00020025E601}"/>
              </a:ext>
            </a:extLst>
          </p:cNvPr>
          <p:cNvSpPr>
            <a:spLocks noGrp="1"/>
          </p:cNvSpPr>
          <p:nvPr>
            <p:ph type="sldNum" sz="quarter" idx="12"/>
          </p:nvPr>
        </p:nvSpPr>
        <p:spPr/>
        <p:txBody>
          <a:bodyPr/>
          <a:lstStyle/>
          <a:p>
            <a:fld id="{D2D8002D-B5B0-4BAC-B1F6-782DDCCE6D9C}" type="slidenum">
              <a:rPr kumimoji="1" lang="ja-JP" altLang="en-US" smtClean="0"/>
              <a:pPr/>
              <a:t>100</a:t>
            </a:fld>
            <a:endParaRPr kumimoji="1" lang="ja-JP" altLang="en-US" dirty="0"/>
          </a:p>
        </p:txBody>
      </p:sp>
    </p:spTree>
    <p:extLst>
      <p:ext uri="{BB962C8B-B14F-4D97-AF65-F5344CB8AC3E}">
        <p14:creationId xmlns:p14="http://schemas.microsoft.com/office/powerpoint/2010/main" val="20319283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3</a:t>
            </a:r>
            <a:r>
              <a:rPr lang="ja-JP" altLang="en-US" dirty="0"/>
              <a:t>リンクのロボットアーム</a:t>
            </a:r>
            <a:r>
              <a:rPr lang="en-US" altLang="ja-JP" dirty="0"/>
              <a:t>(3)</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一般化座標</a:t>
            </a:r>
            <a:r>
              <a:rPr lang="en-US" altLang="ja-JP" sz="2000" dirty="0"/>
              <a:t>:</a:t>
            </a:r>
          </a:p>
          <a:p>
            <a:endParaRPr lang="en-US" altLang="ja-JP" sz="2000" dirty="0"/>
          </a:p>
          <a:p>
            <a:r>
              <a:rPr lang="ja-JP" altLang="en-US" sz="2000" dirty="0"/>
              <a:t>慣性行列</a:t>
            </a:r>
            <a:r>
              <a:rPr lang="en-US" altLang="ja-JP" sz="2000" dirty="0"/>
              <a:t>:</a:t>
            </a:r>
          </a:p>
          <a:p>
            <a:endParaRPr kumimoji="1" lang="ja-JP" altLang="en-US" sz="2000" dirty="0"/>
          </a:p>
        </p:txBody>
      </p:sp>
      <p:pic>
        <p:nvPicPr>
          <p:cNvPr id="2050" name="Picture 2" descr="\begin{align*}&#10;q=(\theta,\psi,\phi)^T,\quad\dot{q}=(\dot{\theta},\dot{\psi},\dot{\phi})^T&#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6795" y="1579942"/>
            <a:ext cx="3419856" cy="311182"/>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egin{align*}&#10;&amp;M(q)=&#10;\begin{bmatrix}&#10;a &amp; 0 &amp; 0\\&#10;0 &amp; b &amp; c\\&#10;0 &amp; c &amp; d&#10;\end{bmatrix},\\&#10;&amp;a =\frac{1}{2}(l_2^2m_2\cos(2\psi+2\phi)+2l_1l_2m_2\cos(2\psi+\phi)\\&#10;&amp;\qquad\mbox{}+(m_1+m_2)l_1^2\cos(2\psi)+2l_1l_2m_2\cos\phi&#10;+(l_2^2+l_1^2)m_2+l_1^2m_1),\\&#10;&amp;b = 2l_1l_2m_2\cos\phi+(l_1^2+l_2^2)m_2+l_1^2m_1,\\&#10;&amp;c =l_1l_2m_2\cos\phi+l_2^2m_2,\\&#10;&amp;d = l_2^2m_2&#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6795" y="2348880"/>
            <a:ext cx="7537514" cy="3231261"/>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C7CEEDEB-4272-4978-92ED-6031C605FAE9}"/>
              </a:ext>
            </a:extLst>
          </p:cNvPr>
          <p:cNvSpPr>
            <a:spLocks noGrp="1"/>
          </p:cNvSpPr>
          <p:nvPr>
            <p:ph type="sldNum" sz="quarter" idx="12"/>
          </p:nvPr>
        </p:nvSpPr>
        <p:spPr/>
        <p:txBody>
          <a:bodyPr/>
          <a:lstStyle/>
          <a:p>
            <a:fld id="{D2D8002D-B5B0-4BAC-B1F6-782DDCCE6D9C}" type="slidenum">
              <a:rPr kumimoji="1" lang="ja-JP" altLang="en-US" smtClean="0"/>
              <a:pPr/>
              <a:t>101</a:t>
            </a:fld>
            <a:endParaRPr kumimoji="1" lang="ja-JP" altLang="en-US" dirty="0"/>
          </a:p>
        </p:txBody>
      </p:sp>
    </p:spTree>
    <p:extLst>
      <p:ext uri="{BB962C8B-B14F-4D97-AF65-F5344CB8AC3E}">
        <p14:creationId xmlns:p14="http://schemas.microsoft.com/office/powerpoint/2010/main" val="135079237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3</a:t>
            </a:r>
            <a:r>
              <a:rPr kumimoji="1" lang="ja-JP" altLang="en-US" dirty="0"/>
              <a:t>リンクのロボットアーム</a:t>
            </a:r>
            <a:r>
              <a:rPr kumimoji="1" lang="en-US" altLang="ja-JP" dirty="0"/>
              <a:t>(4)</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コリオリ力と遠心力</a:t>
            </a:r>
            <a:r>
              <a:rPr lang="en-US" altLang="ja-JP" sz="2000" dirty="0"/>
              <a:t>:</a:t>
            </a:r>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r>
              <a:rPr lang="ja-JP" altLang="en-US" sz="2000" dirty="0"/>
              <a:t>重力項</a:t>
            </a:r>
            <a:r>
              <a:rPr lang="en-US" altLang="ja-JP" sz="2000" dirty="0"/>
              <a:t>:</a:t>
            </a:r>
          </a:p>
          <a:p>
            <a:endParaRPr lang="en-US" altLang="ja-JP" sz="2000" dirty="0"/>
          </a:p>
          <a:p>
            <a:endParaRPr lang="en-US" altLang="ja-JP" sz="2000" dirty="0"/>
          </a:p>
          <a:p>
            <a:r>
              <a:rPr lang="ja-JP" altLang="en-US" sz="2000" dirty="0"/>
              <a:t>運動方程式</a:t>
            </a:r>
            <a:r>
              <a:rPr lang="en-US" altLang="ja-JP" sz="2000" dirty="0"/>
              <a:t>:</a:t>
            </a:r>
          </a:p>
          <a:p>
            <a:pPr marL="0" indent="0">
              <a:buNone/>
            </a:pPr>
            <a:endParaRPr kumimoji="1" lang="ja-JP" altLang="en-US" sz="2000" dirty="0"/>
          </a:p>
        </p:txBody>
      </p:sp>
      <p:pic>
        <p:nvPicPr>
          <p:cNvPr id="1039" name="Picture 15" descr="\begin{align*}&#10;&amp;M(q)\ddot{q}+c(q,\dot{q})+g(q)=(\tau_1,\tau_2,\tau_3)^T&#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91680" y="5661248"/>
            <a:ext cx="4130231" cy="298609"/>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begin{align*}&#10;&amp;c(q,\dot{q})=\\&#10;&amp;\ \begin{pmatrix}&#10;\begin{aligned}&#10;&amp;\{-m_2l_2(l_2\sin(2\psi+2\phi)+l_1\sin(2\psi+\phi)+l_1\sin\phi)\dot{\phi}\\&#10;&amp;\qquad\qquad\mbox{}&#10;-(l_2^2m_2\sin(2\psi+2\phi)-2l_1l_2m_2\sin(2\psi+\phi)+l_1^2(m_1+m_2)\sin(2\psi))\dot{\psi}\}\dot{\theta}&#10;\end{aligned}\\&#10;\begin{aligned}&#10;&amp;\frac{1}{2}\{&#10;(l_2^2m_2\sin(2\psi+2\phi)+2l_1l_2m_2\sin(2\psi+\phi)+l_1^2(m_1+m_2)\sin(2\psi))\dot{\theta}^2\\&#10;&amp;\qquad\qquad\qquad\qquad\qquad\qquad\qquad\qquad\qquad\mbox{}-4l_1l_2m_2\sin\phi\cdot\dot{\psi}\dot{\phi}&#10;-2l_1l_2m_2\sin\phi\cdot\dot{\phi}^2\}&#10;\end{aligned}\\&#10;\displaystyle&#10;\frac{1}{2}\{&#10;(l_2^2m_2\sin(2\psi+2\phi)+l_1l_2m_2\sin(2\psi+\phi)+l_1l_2m_2\sin\phi)\dot{\theta}^2&#10;+2_l_1l_2m_2\sin\phi\cdot\dot{\psi}^2\}&#10;\end{pmatrix}&#10;\end{align*}"/>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9552" y="1628800"/>
            <a:ext cx="8363712" cy="2082927"/>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descr="\begin{align*}&#10;&amp;g(q)=&#10;\begin{pmatrix}&#10;0\\&#10;l_2m_2g\cos(\psi+\phi)+&#10;l_1(m_1+m_2)g\cos\psi\\&#10;l_2m_2g\cos(\psi+\phi)&#10;\end{pmatrix}&#10;\end{align*}">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05285" y="4077072"/>
            <a:ext cx="5594985" cy="936689"/>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6EE3776A-EE2A-472C-8AC7-AEF181865549}"/>
              </a:ext>
            </a:extLst>
          </p:cNvPr>
          <p:cNvSpPr>
            <a:spLocks noGrp="1"/>
          </p:cNvSpPr>
          <p:nvPr>
            <p:ph type="sldNum" sz="quarter" idx="12"/>
          </p:nvPr>
        </p:nvSpPr>
        <p:spPr/>
        <p:txBody>
          <a:bodyPr/>
          <a:lstStyle/>
          <a:p>
            <a:fld id="{D2D8002D-B5B0-4BAC-B1F6-782DDCCE6D9C}" type="slidenum">
              <a:rPr kumimoji="1" lang="ja-JP" altLang="en-US" smtClean="0"/>
              <a:pPr/>
              <a:t>102</a:t>
            </a:fld>
            <a:endParaRPr kumimoji="1" lang="ja-JP" altLang="en-US" dirty="0"/>
          </a:p>
        </p:txBody>
      </p:sp>
    </p:spTree>
    <p:extLst>
      <p:ext uri="{BB962C8B-B14F-4D97-AF65-F5344CB8AC3E}">
        <p14:creationId xmlns:p14="http://schemas.microsoft.com/office/powerpoint/2010/main" val="419869503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一般化運動量</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u="sng" dirty="0"/>
              <a:t>一般化運動量 </a:t>
            </a:r>
            <a:r>
              <a:rPr lang="en-US" altLang="ja-JP" sz="2000" u="sng" dirty="0"/>
              <a:t>(generalized momentum) :</a:t>
            </a:r>
          </a:p>
          <a:p>
            <a:endParaRPr lang="en-US" altLang="ja-JP" sz="2000" dirty="0"/>
          </a:p>
          <a:p>
            <a:endParaRPr lang="en-US" altLang="ja-JP" sz="2000" dirty="0"/>
          </a:p>
          <a:p>
            <a:r>
              <a:rPr lang="ja-JP" altLang="en-US" sz="2000" dirty="0"/>
              <a:t>運動エネルギーが一般化速度の</a:t>
            </a:r>
            <a:r>
              <a:rPr lang="en-US" altLang="ja-JP" sz="2000" dirty="0"/>
              <a:t>2</a:t>
            </a:r>
            <a:r>
              <a:rPr lang="ja-JP" altLang="en-US" sz="2000" dirty="0"/>
              <a:t>次形式ならば、</a:t>
            </a:r>
            <a:endParaRPr lang="en-US" altLang="ja-JP" sz="2000" dirty="0"/>
          </a:p>
          <a:p>
            <a:endParaRPr lang="en-US" altLang="ja-JP" sz="2000" dirty="0"/>
          </a:p>
          <a:p>
            <a:endParaRPr lang="en-US" altLang="ja-JP" sz="2000" dirty="0"/>
          </a:p>
          <a:p>
            <a:endParaRPr lang="en-US" altLang="ja-JP" sz="2000" dirty="0"/>
          </a:p>
          <a:p>
            <a:endParaRPr lang="en-US" altLang="ja-JP" sz="2000" dirty="0"/>
          </a:p>
          <a:p>
            <a:r>
              <a:rPr lang="ja-JP" altLang="en-US" sz="2000" dirty="0"/>
              <a:t>平行移動に関して</a:t>
            </a:r>
            <a:endParaRPr lang="en-US" altLang="ja-JP" sz="2000" dirty="0"/>
          </a:p>
          <a:p>
            <a:endParaRPr lang="en-US" altLang="ja-JP" sz="2000" dirty="0"/>
          </a:p>
          <a:p>
            <a:r>
              <a:rPr lang="ja-JP" altLang="en-US" sz="2000" dirty="0"/>
              <a:t>回転運動に関して</a:t>
            </a:r>
            <a:endParaRPr lang="en-US" altLang="ja-JP" sz="2000" dirty="0"/>
          </a:p>
          <a:p>
            <a:endParaRPr lang="en-US" altLang="ja-JP" sz="1000" dirty="0"/>
          </a:p>
          <a:p>
            <a:pPr marL="0" indent="0">
              <a:buNone/>
            </a:pPr>
            <a:endParaRPr lang="en-US" altLang="ja-JP" sz="2000" u="sng" dirty="0"/>
          </a:p>
        </p:txBody>
      </p:sp>
      <p:sp>
        <p:nvSpPr>
          <p:cNvPr id="7" name="正方形/長方形 6"/>
          <p:cNvSpPr/>
          <p:nvPr/>
        </p:nvSpPr>
        <p:spPr>
          <a:xfrm>
            <a:off x="3296016" y="1775063"/>
            <a:ext cx="890902" cy="4572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rgbClr val="FF0000"/>
                </a:solidFill>
              </a:rPr>
              <a:t>定義</a:t>
            </a:r>
          </a:p>
        </p:txBody>
      </p:sp>
      <p:sp>
        <p:nvSpPr>
          <p:cNvPr id="8" name="正方形/長方形 7"/>
          <p:cNvSpPr/>
          <p:nvPr/>
        </p:nvSpPr>
        <p:spPr>
          <a:xfrm>
            <a:off x="4644008" y="2852936"/>
            <a:ext cx="2520280" cy="1224136"/>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34" name="Picture 10" descr="\begin{align*}&#10;T(q,\dot{q})=\frac{1}{2}m\dot{q}_1^2\ \Rightarrow\ p_1=m\dot{q}_1&#10;\end{align*}">
            <a:hlinkClick r:id="rId22"/>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3140575" y="4221088"/>
            <a:ext cx="3375851" cy="531209"/>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begin{align*}&#10;T(q,\dot{q})=\frac{1}{2}J\dot{q}_1^2\ \Rightarrow\ p_1=J\dot{q}_1&#10;\end{align*}">
            <a:hlinkClick r:id="rId24"/>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3140575" y="5013176"/>
            <a:ext cx="3259550" cy="531209"/>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p:cNvSpPr/>
          <p:nvPr/>
        </p:nvSpPr>
        <p:spPr>
          <a:xfrm>
            <a:off x="6660232" y="4234664"/>
            <a:ext cx="2304256" cy="5040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通常の運動量と一致</a:t>
            </a:r>
          </a:p>
        </p:txBody>
      </p:sp>
      <p:sp>
        <p:nvSpPr>
          <p:cNvPr id="16" name="正方形/長方形 15"/>
          <p:cNvSpPr/>
          <p:nvPr/>
        </p:nvSpPr>
        <p:spPr>
          <a:xfrm>
            <a:off x="6660232" y="5040329"/>
            <a:ext cx="2304256" cy="5040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角運動量</a:t>
            </a:r>
          </a:p>
        </p:txBody>
      </p:sp>
      <p:sp>
        <p:nvSpPr>
          <p:cNvPr id="10" name="正方形/長方形 9"/>
          <p:cNvSpPr/>
          <p:nvPr/>
        </p:nvSpPr>
        <p:spPr>
          <a:xfrm>
            <a:off x="971600" y="5733256"/>
            <a:ext cx="7416824" cy="504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t>一般化運動量で表したシステム表現はどのようになるのであろうか</a:t>
            </a:r>
            <a:r>
              <a:rPr lang="en-US" altLang="ja-JP" dirty="0"/>
              <a:t>?</a:t>
            </a:r>
          </a:p>
        </p:txBody>
      </p:sp>
      <p:pic>
        <p:nvPicPr>
          <p:cNvPr id="11" name="Picture 2" descr="\begin{align*}&#10;L(q,\dot{q})=\frac{1}{2}\dot{q}^TM(q)\dot{q}-D(q)\ \Rightarrow\ &#10;p=\begin{pmatrix}&#10;p_1\\\vdots\\p_n&#10;\end{pmatrix}&#10;=M(q)\dot{q}&#10;\end{align*}">
            <a:hlinkClick r:id="rId26"/>
          </p:cNvPr>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971600" y="2918078"/>
            <a:ext cx="6041327" cy="1093851"/>
          </a:xfrm>
          <a:prstGeom prst="rect">
            <a:avLst/>
          </a:prstGeom>
          <a:noFill/>
          <a:extLst>
            <a:ext uri="{909E8E84-426E-40DD-AFC4-6F175D3DCCD1}">
              <a14:hiddenFill xmlns:a14="http://schemas.microsoft.com/office/drawing/2010/main">
                <a:solidFill>
                  <a:srgbClr val="FFFFFF"/>
                </a:solidFill>
              </a14:hiddenFill>
            </a:ext>
          </a:extLst>
        </p:spPr>
      </p:pic>
      <p:grpSp>
        <p:nvGrpSpPr>
          <p:cNvPr id="1062" name="グループ化 1061">
            <a:extLst>
              <a:ext uri="{FF2B5EF4-FFF2-40B4-BE49-F238E27FC236}">
                <a16:creationId xmlns:a16="http://schemas.microsoft.com/office/drawing/2014/main" id="{1D5CD439-F9A9-450F-B5E9-6E57E502767E}"/>
              </a:ext>
            </a:extLst>
          </p:cNvPr>
          <p:cNvGrpSpPr>
            <a:grpSpLocks noChangeAspect="1"/>
          </p:cNvGrpSpPr>
          <p:nvPr>
            <p:custDataLst>
              <p:tags r:id="rId1"/>
            </p:custDataLst>
          </p:nvPr>
        </p:nvGrpSpPr>
        <p:grpSpPr>
          <a:xfrm>
            <a:off x="971600" y="1647753"/>
            <a:ext cx="2079624" cy="709613"/>
            <a:chOff x="3992563" y="1722438"/>
            <a:chExt cx="2079624" cy="709613"/>
          </a:xfrm>
        </p:grpSpPr>
        <p:sp>
          <p:nvSpPr>
            <p:cNvPr id="1041" name="Freeform 29">
              <a:extLst>
                <a:ext uri="{FF2B5EF4-FFF2-40B4-BE49-F238E27FC236}">
                  <a16:creationId xmlns:a16="http://schemas.microsoft.com/office/drawing/2014/main" id="{F173CFE2-EA91-4D3D-9B5B-0A847E77AF10}"/>
                </a:ext>
              </a:extLst>
            </p:cNvPr>
            <p:cNvSpPr>
              <a:spLocks noEditPoints="1"/>
            </p:cNvSpPr>
            <p:nvPr>
              <p:custDataLst>
                <p:tags r:id="rId2"/>
              </p:custDataLst>
            </p:nvPr>
          </p:nvSpPr>
          <p:spPr bwMode="auto">
            <a:xfrm>
              <a:off x="3992563" y="2057401"/>
              <a:ext cx="138112" cy="171450"/>
            </a:xfrm>
            <a:custGeom>
              <a:avLst/>
              <a:gdLst>
                <a:gd name="T0" fmla="*/ 39 w 260"/>
                <a:gd name="T1" fmla="*/ 280 h 316"/>
                <a:gd name="T2" fmla="*/ 12 w 260"/>
                <a:gd name="T3" fmla="*/ 300 h 316"/>
                <a:gd name="T4" fmla="*/ 0 w 260"/>
                <a:gd name="T5" fmla="*/ 310 h 316"/>
                <a:gd name="T6" fmla="*/ 7 w 260"/>
                <a:gd name="T7" fmla="*/ 316 h 316"/>
                <a:gd name="T8" fmla="*/ 49 w 260"/>
                <a:gd name="T9" fmla="*/ 314 h 316"/>
                <a:gd name="T10" fmla="*/ 98 w 260"/>
                <a:gd name="T11" fmla="*/ 316 h 316"/>
                <a:gd name="T12" fmla="*/ 107 w 260"/>
                <a:gd name="T13" fmla="*/ 306 h 316"/>
                <a:gd name="T14" fmla="*/ 95 w 260"/>
                <a:gd name="T15" fmla="*/ 300 h 316"/>
                <a:gd name="T16" fmla="*/ 70 w 260"/>
                <a:gd name="T17" fmla="*/ 292 h 316"/>
                <a:gd name="T18" fmla="*/ 94 w 260"/>
                <a:gd name="T19" fmla="*/ 193 h 316"/>
                <a:gd name="T20" fmla="*/ 140 w 260"/>
                <a:gd name="T21" fmla="*/ 225 h 316"/>
                <a:gd name="T22" fmla="*/ 260 w 260"/>
                <a:gd name="T23" fmla="*/ 79 h 316"/>
                <a:gd name="T24" fmla="*/ 193 w 260"/>
                <a:gd name="T25" fmla="*/ 0 h 316"/>
                <a:gd name="T26" fmla="*/ 128 w 260"/>
                <a:gd name="T27" fmla="*/ 37 h 316"/>
                <a:gd name="T28" fmla="*/ 84 w 260"/>
                <a:gd name="T29" fmla="*/ 0 h 316"/>
                <a:gd name="T30" fmla="*/ 47 w 260"/>
                <a:gd name="T31" fmla="*/ 28 h 316"/>
                <a:gd name="T32" fmla="*/ 32 w 260"/>
                <a:gd name="T33" fmla="*/ 76 h 316"/>
                <a:gd name="T34" fmla="*/ 38 w 260"/>
                <a:gd name="T35" fmla="*/ 81 h 316"/>
                <a:gd name="T36" fmla="*/ 46 w 260"/>
                <a:gd name="T37" fmla="*/ 70 h 316"/>
                <a:gd name="T38" fmla="*/ 82 w 260"/>
                <a:gd name="T39" fmla="*/ 11 h 316"/>
                <a:gd name="T40" fmla="*/ 98 w 260"/>
                <a:gd name="T41" fmla="*/ 34 h 316"/>
                <a:gd name="T42" fmla="*/ 94 w 260"/>
                <a:gd name="T43" fmla="*/ 59 h 316"/>
                <a:gd name="T44" fmla="*/ 39 w 260"/>
                <a:gd name="T45" fmla="*/ 280 h 316"/>
                <a:gd name="T46" fmla="*/ 126 w 260"/>
                <a:gd name="T47" fmla="*/ 64 h 316"/>
                <a:gd name="T48" fmla="*/ 152 w 260"/>
                <a:gd name="T49" fmla="*/ 30 h 316"/>
                <a:gd name="T50" fmla="*/ 192 w 260"/>
                <a:gd name="T51" fmla="*/ 11 h 316"/>
                <a:gd name="T52" fmla="*/ 224 w 260"/>
                <a:gd name="T53" fmla="*/ 57 h 316"/>
                <a:gd name="T54" fmla="*/ 198 w 260"/>
                <a:gd name="T55" fmla="*/ 163 h 316"/>
                <a:gd name="T56" fmla="*/ 139 w 260"/>
                <a:gd name="T57" fmla="*/ 214 h 316"/>
                <a:gd name="T58" fmla="*/ 100 w 260"/>
                <a:gd name="T59" fmla="*/ 170 h 316"/>
                <a:gd name="T60" fmla="*/ 102 w 260"/>
                <a:gd name="T61" fmla="*/ 162 h 316"/>
                <a:gd name="T62" fmla="*/ 126 w 260"/>
                <a:gd name="T63" fmla="*/ 6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6">
                  <a:moveTo>
                    <a:pt x="39" y="280"/>
                  </a:moveTo>
                  <a:cubicBezTo>
                    <a:pt x="35" y="297"/>
                    <a:pt x="34" y="300"/>
                    <a:pt x="12" y="300"/>
                  </a:cubicBezTo>
                  <a:cubicBezTo>
                    <a:pt x="6" y="300"/>
                    <a:pt x="0" y="300"/>
                    <a:pt x="0" y="310"/>
                  </a:cubicBezTo>
                  <a:cubicBezTo>
                    <a:pt x="0" y="314"/>
                    <a:pt x="3" y="316"/>
                    <a:pt x="7" y="316"/>
                  </a:cubicBezTo>
                  <a:cubicBezTo>
                    <a:pt x="20" y="316"/>
                    <a:pt x="35" y="314"/>
                    <a:pt x="49" y="314"/>
                  </a:cubicBezTo>
                  <a:cubicBezTo>
                    <a:pt x="65" y="314"/>
                    <a:pt x="82" y="316"/>
                    <a:pt x="98" y="316"/>
                  </a:cubicBezTo>
                  <a:cubicBezTo>
                    <a:pt x="100" y="316"/>
                    <a:pt x="107" y="316"/>
                    <a:pt x="107" y="306"/>
                  </a:cubicBezTo>
                  <a:cubicBezTo>
                    <a:pt x="107" y="300"/>
                    <a:pt x="102" y="300"/>
                    <a:pt x="95" y="300"/>
                  </a:cubicBezTo>
                  <a:cubicBezTo>
                    <a:pt x="70" y="300"/>
                    <a:pt x="70" y="297"/>
                    <a:pt x="70" y="292"/>
                  </a:cubicBezTo>
                  <a:cubicBezTo>
                    <a:pt x="70" y="286"/>
                    <a:pt x="91" y="205"/>
                    <a:pt x="94" y="193"/>
                  </a:cubicBezTo>
                  <a:cubicBezTo>
                    <a:pt x="101" y="207"/>
                    <a:pt x="115" y="225"/>
                    <a:pt x="140" y="225"/>
                  </a:cubicBezTo>
                  <a:cubicBezTo>
                    <a:pt x="197" y="225"/>
                    <a:pt x="260" y="152"/>
                    <a:pt x="260" y="79"/>
                  </a:cubicBezTo>
                  <a:cubicBezTo>
                    <a:pt x="260" y="33"/>
                    <a:pt x="231" y="0"/>
                    <a:pt x="193" y="0"/>
                  </a:cubicBezTo>
                  <a:cubicBezTo>
                    <a:pt x="169" y="0"/>
                    <a:pt x="145" y="18"/>
                    <a:pt x="128" y="37"/>
                  </a:cubicBezTo>
                  <a:cubicBezTo>
                    <a:pt x="123" y="10"/>
                    <a:pt x="102" y="0"/>
                    <a:pt x="84" y="0"/>
                  </a:cubicBezTo>
                  <a:cubicBezTo>
                    <a:pt x="61" y="0"/>
                    <a:pt x="51" y="19"/>
                    <a:pt x="47" y="28"/>
                  </a:cubicBezTo>
                  <a:cubicBezTo>
                    <a:pt x="38" y="45"/>
                    <a:pt x="32" y="75"/>
                    <a:pt x="32" y="76"/>
                  </a:cubicBezTo>
                  <a:cubicBezTo>
                    <a:pt x="32" y="81"/>
                    <a:pt x="37" y="81"/>
                    <a:pt x="38" y="81"/>
                  </a:cubicBezTo>
                  <a:cubicBezTo>
                    <a:pt x="43" y="81"/>
                    <a:pt x="43" y="81"/>
                    <a:pt x="46" y="70"/>
                  </a:cubicBezTo>
                  <a:cubicBezTo>
                    <a:pt x="54" y="35"/>
                    <a:pt x="64" y="11"/>
                    <a:pt x="82" y="11"/>
                  </a:cubicBezTo>
                  <a:cubicBezTo>
                    <a:pt x="91" y="11"/>
                    <a:pt x="98" y="15"/>
                    <a:pt x="98" y="34"/>
                  </a:cubicBezTo>
                  <a:cubicBezTo>
                    <a:pt x="98" y="45"/>
                    <a:pt x="96" y="51"/>
                    <a:pt x="94" y="59"/>
                  </a:cubicBezTo>
                  <a:lnTo>
                    <a:pt x="39" y="280"/>
                  </a:lnTo>
                  <a:close/>
                  <a:moveTo>
                    <a:pt x="126" y="64"/>
                  </a:moveTo>
                  <a:cubicBezTo>
                    <a:pt x="129" y="51"/>
                    <a:pt x="143" y="37"/>
                    <a:pt x="152" y="30"/>
                  </a:cubicBezTo>
                  <a:cubicBezTo>
                    <a:pt x="169" y="14"/>
                    <a:pt x="184" y="11"/>
                    <a:pt x="192" y="11"/>
                  </a:cubicBezTo>
                  <a:cubicBezTo>
                    <a:pt x="212" y="11"/>
                    <a:pt x="224" y="28"/>
                    <a:pt x="224" y="57"/>
                  </a:cubicBezTo>
                  <a:cubicBezTo>
                    <a:pt x="224" y="87"/>
                    <a:pt x="207" y="144"/>
                    <a:pt x="198" y="163"/>
                  </a:cubicBezTo>
                  <a:cubicBezTo>
                    <a:pt x="182" y="198"/>
                    <a:pt x="158" y="214"/>
                    <a:pt x="139" y="214"/>
                  </a:cubicBezTo>
                  <a:cubicBezTo>
                    <a:pt x="107" y="214"/>
                    <a:pt x="100" y="173"/>
                    <a:pt x="100" y="170"/>
                  </a:cubicBezTo>
                  <a:cubicBezTo>
                    <a:pt x="100" y="169"/>
                    <a:pt x="100" y="168"/>
                    <a:pt x="102" y="162"/>
                  </a:cubicBezTo>
                  <a:lnTo>
                    <a:pt x="126" y="6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Freeform 30">
              <a:extLst>
                <a:ext uri="{FF2B5EF4-FFF2-40B4-BE49-F238E27FC236}">
                  <a16:creationId xmlns:a16="http://schemas.microsoft.com/office/drawing/2014/main" id="{492F8B5E-C027-47B0-BCEE-2940D6E2C0D4}"/>
                </a:ext>
              </a:extLst>
            </p:cNvPr>
            <p:cNvSpPr>
              <a:spLocks noEditPoints="1"/>
            </p:cNvSpPr>
            <p:nvPr>
              <p:custDataLst>
                <p:tags r:id="rId3"/>
              </p:custDataLst>
            </p:nvPr>
          </p:nvSpPr>
          <p:spPr bwMode="auto">
            <a:xfrm>
              <a:off x="4141788" y="2092326"/>
              <a:ext cx="55562" cy="127000"/>
            </a:xfrm>
            <a:custGeom>
              <a:avLst/>
              <a:gdLst>
                <a:gd name="T0" fmla="*/ 98 w 107"/>
                <a:gd name="T1" fmla="*/ 13 h 236"/>
                <a:gd name="T2" fmla="*/ 84 w 107"/>
                <a:gd name="T3" fmla="*/ 0 h 236"/>
                <a:gd name="T4" fmla="*/ 64 w 107"/>
                <a:gd name="T5" fmla="*/ 19 h 236"/>
                <a:gd name="T6" fmla="*/ 78 w 107"/>
                <a:gd name="T7" fmla="*/ 33 h 236"/>
                <a:gd name="T8" fmla="*/ 98 w 107"/>
                <a:gd name="T9" fmla="*/ 13 h 236"/>
                <a:gd name="T10" fmla="*/ 26 w 107"/>
                <a:gd name="T11" fmla="*/ 192 h 236"/>
                <a:gd name="T12" fmla="*/ 23 w 107"/>
                <a:gd name="T13" fmla="*/ 206 h 236"/>
                <a:gd name="T14" fmla="*/ 56 w 107"/>
                <a:gd name="T15" fmla="*/ 236 h 236"/>
                <a:gd name="T16" fmla="*/ 107 w 107"/>
                <a:gd name="T17" fmla="*/ 183 h 236"/>
                <a:gd name="T18" fmla="*/ 101 w 107"/>
                <a:gd name="T19" fmla="*/ 178 h 236"/>
                <a:gd name="T20" fmla="*/ 95 w 107"/>
                <a:gd name="T21" fmla="*/ 184 h 236"/>
                <a:gd name="T22" fmla="*/ 57 w 107"/>
                <a:gd name="T23" fmla="*/ 227 h 236"/>
                <a:gd name="T24" fmla="*/ 49 w 107"/>
                <a:gd name="T25" fmla="*/ 214 h 236"/>
                <a:gd name="T26" fmla="*/ 54 w 107"/>
                <a:gd name="T27" fmla="*/ 192 h 236"/>
                <a:gd name="T28" fmla="*/ 65 w 107"/>
                <a:gd name="T29" fmla="*/ 164 h 236"/>
                <a:gd name="T30" fmla="*/ 83 w 107"/>
                <a:gd name="T31" fmla="*/ 119 h 236"/>
                <a:gd name="T32" fmla="*/ 85 w 107"/>
                <a:gd name="T33" fmla="*/ 108 h 236"/>
                <a:gd name="T34" fmla="*/ 51 w 107"/>
                <a:gd name="T35" fmla="*/ 78 h 236"/>
                <a:gd name="T36" fmla="*/ 0 w 107"/>
                <a:gd name="T37" fmla="*/ 132 h 236"/>
                <a:gd name="T38" fmla="*/ 6 w 107"/>
                <a:gd name="T39" fmla="*/ 136 h 236"/>
                <a:gd name="T40" fmla="*/ 13 w 107"/>
                <a:gd name="T41" fmla="*/ 131 h 236"/>
                <a:gd name="T42" fmla="*/ 50 w 107"/>
                <a:gd name="T43" fmla="*/ 88 h 236"/>
                <a:gd name="T44" fmla="*/ 59 w 107"/>
                <a:gd name="T45" fmla="*/ 100 h 236"/>
                <a:gd name="T46" fmla="*/ 48 w 107"/>
                <a:gd name="T47" fmla="*/ 135 h 236"/>
                <a:gd name="T48" fmla="*/ 26 w 107"/>
                <a:gd name="T49" fmla="*/ 19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236">
                  <a:moveTo>
                    <a:pt x="98" y="13"/>
                  </a:moveTo>
                  <a:cubicBezTo>
                    <a:pt x="98" y="8"/>
                    <a:pt x="94" y="0"/>
                    <a:pt x="84" y="0"/>
                  </a:cubicBezTo>
                  <a:cubicBezTo>
                    <a:pt x="74" y="0"/>
                    <a:pt x="64" y="9"/>
                    <a:pt x="64" y="19"/>
                  </a:cubicBezTo>
                  <a:cubicBezTo>
                    <a:pt x="64" y="25"/>
                    <a:pt x="69" y="33"/>
                    <a:pt x="78" y="33"/>
                  </a:cubicBezTo>
                  <a:cubicBezTo>
                    <a:pt x="88" y="33"/>
                    <a:pt x="98" y="23"/>
                    <a:pt x="98" y="13"/>
                  </a:cubicBezTo>
                  <a:close/>
                  <a:moveTo>
                    <a:pt x="26" y="192"/>
                  </a:moveTo>
                  <a:cubicBezTo>
                    <a:pt x="25" y="196"/>
                    <a:pt x="23" y="201"/>
                    <a:pt x="23" y="206"/>
                  </a:cubicBezTo>
                  <a:cubicBezTo>
                    <a:pt x="23" y="223"/>
                    <a:pt x="37" y="236"/>
                    <a:pt x="56" y="236"/>
                  </a:cubicBezTo>
                  <a:cubicBezTo>
                    <a:pt x="91" y="236"/>
                    <a:pt x="107" y="188"/>
                    <a:pt x="107" y="183"/>
                  </a:cubicBezTo>
                  <a:cubicBezTo>
                    <a:pt x="107" y="178"/>
                    <a:pt x="102" y="178"/>
                    <a:pt x="101" y="178"/>
                  </a:cubicBezTo>
                  <a:cubicBezTo>
                    <a:pt x="96" y="178"/>
                    <a:pt x="96" y="180"/>
                    <a:pt x="95" y="184"/>
                  </a:cubicBezTo>
                  <a:cubicBezTo>
                    <a:pt x="87" y="212"/>
                    <a:pt x="71" y="227"/>
                    <a:pt x="57" y="227"/>
                  </a:cubicBezTo>
                  <a:cubicBezTo>
                    <a:pt x="50" y="227"/>
                    <a:pt x="49" y="222"/>
                    <a:pt x="49" y="214"/>
                  </a:cubicBezTo>
                  <a:cubicBezTo>
                    <a:pt x="49" y="206"/>
                    <a:pt x="51" y="199"/>
                    <a:pt x="54" y="192"/>
                  </a:cubicBezTo>
                  <a:cubicBezTo>
                    <a:pt x="58" y="182"/>
                    <a:pt x="62" y="173"/>
                    <a:pt x="65" y="164"/>
                  </a:cubicBezTo>
                  <a:cubicBezTo>
                    <a:pt x="69" y="155"/>
                    <a:pt x="81" y="123"/>
                    <a:pt x="83" y="119"/>
                  </a:cubicBezTo>
                  <a:cubicBezTo>
                    <a:pt x="84" y="115"/>
                    <a:pt x="85" y="111"/>
                    <a:pt x="85" y="108"/>
                  </a:cubicBezTo>
                  <a:cubicBezTo>
                    <a:pt x="85" y="91"/>
                    <a:pt x="71" y="78"/>
                    <a:pt x="51" y="78"/>
                  </a:cubicBezTo>
                  <a:cubicBezTo>
                    <a:pt x="17" y="78"/>
                    <a:pt x="0" y="126"/>
                    <a:pt x="0" y="132"/>
                  </a:cubicBezTo>
                  <a:cubicBezTo>
                    <a:pt x="0" y="136"/>
                    <a:pt x="5" y="136"/>
                    <a:pt x="6" y="136"/>
                  </a:cubicBezTo>
                  <a:cubicBezTo>
                    <a:pt x="11" y="136"/>
                    <a:pt x="12" y="134"/>
                    <a:pt x="13" y="131"/>
                  </a:cubicBezTo>
                  <a:cubicBezTo>
                    <a:pt x="22" y="100"/>
                    <a:pt x="37" y="88"/>
                    <a:pt x="50" y="88"/>
                  </a:cubicBezTo>
                  <a:cubicBezTo>
                    <a:pt x="56" y="88"/>
                    <a:pt x="59" y="91"/>
                    <a:pt x="59" y="100"/>
                  </a:cubicBezTo>
                  <a:cubicBezTo>
                    <a:pt x="59" y="108"/>
                    <a:pt x="57" y="113"/>
                    <a:pt x="48" y="135"/>
                  </a:cubicBezTo>
                  <a:lnTo>
                    <a:pt x="26" y="19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3" name="Freeform 31">
              <a:extLst>
                <a:ext uri="{FF2B5EF4-FFF2-40B4-BE49-F238E27FC236}">
                  <a16:creationId xmlns:a16="http://schemas.microsoft.com/office/drawing/2014/main" id="{427B3404-3DF6-4AC1-B679-A1BF1C0BE365}"/>
                </a:ext>
              </a:extLst>
            </p:cNvPr>
            <p:cNvSpPr>
              <a:spLocks noEditPoints="1"/>
            </p:cNvSpPr>
            <p:nvPr>
              <p:custDataLst>
                <p:tags r:id="rId4"/>
              </p:custDataLst>
            </p:nvPr>
          </p:nvSpPr>
          <p:spPr bwMode="auto">
            <a:xfrm>
              <a:off x="4308475" y="2076451"/>
              <a:ext cx="173037" cy="63500"/>
            </a:xfrm>
            <a:custGeom>
              <a:avLst/>
              <a:gdLst>
                <a:gd name="T0" fmla="*/ 313 w 330"/>
                <a:gd name="T1" fmla="*/ 20 h 116"/>
                <a:gd name="T2" fmla="*/ 330 w 330"/>
                <a:gd name="T3" fmla="*/ 10 h 116"/>
                <a:gd name="T4" fmla="*/ 314 w 330"/>
                <a:gd name="T5" fmla="*/ 0 h 116"/>
                <a:gd name="T6" fmla="*/ 16 w 330"/>
                <a:gd name="T7" fmla="*/ 0 h 116"/>
                <a:gd name="T8" fmla="*/ 0 w 330"/>
                <a:gd name="T9" fmla="*/ 10 h 116"/>
                <a:gd name="T10" fmla="*/ 17 w 330"/>
                <a:gd name="T11" fmla="*/ 20 h 116"/>
                <a:gd name="T12" fmla="*/ 313 w 330"/>
                <a:gd name="T13" fmla="*/ 20 h 116"/>
                <a:gd name="T14" fmla="*/ 314 w 330"/>
                <a:gd name="T15" fmla="*/ 116 h 116"/>
                <a:gd name="T16" fmla="*/ 330 w 330"/>
                <a:gd name="T17" fmla="*/ 106 h 116"/>
                <a:gd name="T18" fmla="*/ 313 w 330"/>
                <a:gd name="T19" fmla="*/ 96 h 116"/>
                <a:gd name="T20" fmla="*/ 17 w 330"/>
                <a:gd name="T21" fmla="*/ 96 h 116"/>
                <a:gd name="T22" fmla="*/ 0 w 330"/>
                <a:gd name="T23" fmla="*/ 106 h 116"/>
                <a:gd name="T24" fmla="*/ 16 w 330"/>
                <a:gd name="T25" fmla="*/ 116 h 116"/>
                <a:gd name="T26" fmla="*/ 314 w 33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6">
                  <a:moveTo>
                    <a:pt x="313" y="20"/>
                  </a:moveTo>
                  <a:cubicBezTo>
                    <a:pt x="321" y="20"/>
                    <a:pt x="330" y="20"/>
                    <a:pt x="330" y="10"/>
                  </a:cubicBezTo>
                  <a:cubicBezTo>
                    <a:pt x="330" y="0"/>
                    <a:pt x="321" y="0"/>
                    <a:pt x="314" y="0"/>
                  </a:cubicBezTo>
                  <a:lnTo>
                    <a:pt x="16" y="0"/>
                  </a:lnTo>
                  <a:cubicBezTo>
                    <a:pt x="9" y="0"/>
                    <a:pt x="0" y="0"/>
                    <a:pt x="0" y="10"/>
                  </a:cubicBezTo>
                  <a:cubicBezTo>
                    <a:pt x="0" y="20"/>
                    <a:pt x="9" y="20"/>
                    <a:pt x="17" y="20"/>
                  </a:cubicBezTo>
                  <a:lnTo>
                    <a:pt x="313" y="20"/>
                  </a:lnTo>
                  <a:close/>
                  <a:moveTo>
                    <a:pt x="314" y="116"/>
                  </a:moveTo>
                  <a:cubicBezTo>
                    <a:pt x="321" y="116"/>
                    <a:pt x="330" y="116"/>
                    <a:pt x="330" y="106"/>
                  </a:cubicBezTo>
                  <a:cubicBezTo>
                    <a:pt x="330" y="96"/>
                    <a:pt x="321" y="96"/>
                    <a:pt x="313" y="96"/>
                  </a:cubicBezTo>
                  <a:lnTo>
                    <a:pt x="17" y="96"/>
                  </a:lnTo>
                  <a:cubicBezTo>
                    <a:pt x="9" y="96"/>
                    <a:pt x="0" y="96"/>
                    <a:pt x="0" y="106"/>
                  </a:cubicBezTo>
                  <a:cubicBezTo>
                    <a:pt x="0" y="116"/>
                    <a:pt x="9" y="116"/>
                    <a:pt x="16" y="116"/>
                  </a:cubicBezTo>
                  <a:lnTo>
                    <a:pt x="314" y="1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Freeform 32">
              <a:extLst>
                <a:ext uri="{FF2B5EF4-FFF2-40B4-BE49-F238E27FC236}">
                  <a16:creationId xmlns:a16="http://schemas.microsoft.com/office/drawing/2014/main" id="{527D26BA-753F-4B4A-9A96-948392B9DDEE}"/>
                </a:ext>
              </a:extLst>
            </p:cNvPr>
            <p:cNvSpPr>
              <a:spLocks/>
            </p:cNvSpPr>
            <p:nvPr>
              <p:custDataLst>
                <p:tags r:id="rId5"/>
              </p:custDataLst>
            </p:nvPr>
          </p:nvSpPr>
          <p:spPr bwMode="auto">
            <a:xfrm>
              <a:off x="4624388" y="1784351"/>
              <a:ext cx="128587" cy="647700"/>
            </a:xfrm>
            <a:custGeom>
              <a:avLst/>
              <a:gdLst>
                <a:gd name="T0" fmla="*/ 244 w 244"/>
                <a:gd name="T1" fmla="*/ 1186 h 1191"/>
                <a:gd name="T2" fmla="*/ 242 w 244"/>
                <a:gd name="T3" fmla="*/ 1182 h 1191"/>
                <a:gd name="T4" fmla="*/ 157 w 244"/>
                <a:gd name="T5" fmla="*/ 1077 h 1191"/>
                <a:gd name="T6" fmla="*/ 41 w 244"/>
                <a:gd name="T7" fmla="*/ 596 h 1191"/>
                <a:gd name="T8" fmla="*/ 141 w 244"/>
                <a:gd name="T9" fmla="*/ 142 h 1191"/>
                <a:gd name="T10" fmla="*/ 243 w 244"/>
                <a:gd name="T11" fmla="*/ 9 h 1191"/>
                <a:gd name="T12" fmla="*/ 244 w 244"/>
                <a:gd name="T13" fmla="*/ 5 h 1191"/>
                <a:gd name="T14" fmla="*/ 234 w 244"/>
                <a:gd name="T15" fmla="*/ 0 h 1191"/>
                <a:gd name="T16" fmla="*/ 218 w 244"/>
                <a:gd name="T17" fmla="*/ 8 h 1191"/>
                <a:gd name="T18" fmla="*/ 0 w 244"/>
                <a:gd name="T19" fmla="*/ 596 h 1191"/>
                <a:gd name="T20" fmla="*/ 171 w 244"/>
                <a:gd name="T21" fmla="*/ 1136 h 1191"/>
                <a:gd name="T22" fmla="*/ 220 w 244"/>
                <a:gd name="T23" fmla="*/ 1185 h 1191"/>
                <a:gd name="T24" fmla="*/ 234 w 244"/>
                <a:gd name="T25" fmla="*/ 1191 h 1191"/>
                <a:gd name="T26" fmla="*/ 244 w 244"/>
                <a:gd name="T27" fmla="*/ 118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191">
                  <a:moveTo>
                    <a:pt x="244" y="1186"/>
                  </a:moveTo>
                  <a:cubicBezTo>
                    <a:pt x="244" y="1184"/>
                    <a:pt x="243" y="1183"/>
                    <a:pt x="242" y="1182"/>
                  </a:cubicBezTo>
                  <a:cubicBezTo>
                    <a:pt x="224" y="1164"/>
                    <a:pt x="190" y="1130"/>
                    <a:pt x="157" y="1077"/>
                  </a:cubicBezTo>
                  <a:cubicBezTo>
                    <a:pt x="77" y="949"/>
                    <a:pt x="41" y="787"/>
                    <a:pt x="41" y="596"/>
                  </a:cubicBezTo>
                  <a:cubicBezTo>
                    <a:pt x="41" y="463"/>
                    <a:pt x="59" y="290"/>
                    <a:pt x="141" y="142"/>
                  </a:cubicBezTo>
                  <a:cubicBezTo>
                    <a:pt x="180" y="72"/>
                    <a:pt x="221" y="31"/>
                    <a:pt x="243" y="9"/>
                  </a:cubicBezTo>
                  <a:cubicBezTo>
                    <a:pt x="244" y="8"/>
                    <a:pt x="244" y="7"/>
                    <a:pt x="244" y="5"/>
                  </a:cubicBezTo>
                  <a:cubicBezTo>
                    <a:pt x="244" y="0"/>
                    <a:pt x="241" y="0"/>
                    <a:pt x="234" y="0"/>
                  </a:cubicBezTo>
                  <a:cubicBezTo>
                    <a:pt x="227" y="0"/>
                    <a:pt x="226" y="0"/>
                    <a:pt x="218" y="8"/>
                  </a:cubicBezTo>
                  <a:cubicBezTo>
                    <a:pt x="52" y="159"/>
                    <a:pt x="0" y="387"/>
                    <a:pt x="0" y="596"/>
                  </a:cubicBezTo>
                  <a:cubicBezTo>
                    <a:pt x="0" y="791"/>
                    <a:pt x="44" y="987"/>
                    <a:pt x="171" y="1136"/>
                  </a:cubicBezTo>
                  <a:cubicBezTo>
                    <a:pt x="180" y="1147"/>
                    <a:pt x="199" y="1168"/>
                    <a:pt x="220" y="1185"/>
                  </a:cubicBezTo>
                  <a:cubicBezTo>
                    <a:pt x="226" y="1191"/>
                    <a:pt x="227" y="1191"/>
                    <a:pt x="234" y="1191"/>
                  </a:cubicBezTo>
                  <a:cubicBezTo>
                    <a:pt x="241" y="1191"/>
                    <a:pt x="244" y="1191"/>
                    <a:pt x="244" y="11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5" name="Freeform 33">
              <a:extLst>
                <a:ext uri="{FF2B5EF4-FFF2-40B4-BE49-F238E27FC236}">
                  <a16:creationId xmlns:a16="http://schemas.microsoft.com/office/drawing/2014/main" id="{25009CAA-97B4-4596-8B0C-A70A07783A06}"/>
                </a:ext>
              </a:extLst>
            </p:cNvPr>
            <p:cNvSpPr>
              <a:spLocks noEditPoints="1"/>
            </p:cNvSpPr>
            <p:nvPr>
              <p:custDataLst>
                <p:tags r:id="rId6"/>
              </p:custDataLst>
            </p:nvPr>
          </p:nvSpPr>
          <p:spPr bwMode="auto">
            <a:xfrm>
              <a:off x="4805363" y="1800226"/>
              <a:ext cx="138112" cy="200025"/>
            </a:xfrm>
            <a:custGeom>
              <a:avLst/>
              <a:gdLst>
                <a:gd name="T0" fmla="*/ 210 w 261"/>
                <a:gd name="T1" fmla="*/ 187 h 367"/>
                <a:gd name="T2" fmla="*/ 146 w 261"/>
                <a:gd name="T3" fmla="*/ 129 h 367"/>
                <a:gd name="T4" fmla="*/ 45 w 261"/>
                <a:gd name="T5" fmla="*/ 175 h 367"/>
                <a:gd name="T6" fmla="*/ 0 w 261"/>
                <a:gd name="T7" fmla="*/ 278 h 367"/>
                <a:gd name="T8" fmla="*/ 91 w 261"/>
                <a:gd name="T9" fmla="*/ 367 h 367"/>
                <a:gd name="T10" fmla="*/ 261 w 261"/>
                <a:gd name="T11" fmla="*/ 129 h 367"/>
                <a:gd name="T12" fmla="*/ 154 w 261"/>
                <a:gd name="T13" fmla="*/ 0 h 367"/>
                <a:gd name="T14" fmla="*/ 59 w 261"/>
                <a:gd name="T15" fmla="*/ 79 h 367"/>
                <a:gd name="T16" fmla="*/ 78 w 261"/>
                <a:gd name="T17" fmla="*/ 96 h 367"/>
                <a:gd name="T18" fmla="*/ 105 w 261"/>
                <a:gd name="T19" fmla="*/ 70 h 367"/>
                <a:gd name="T20" fmla="*/ 81 w 261"/>
                <a:gd name="T21" fmla="*/ 52 h 367"/>
                <a:gd name="T22" fmla="*/ 153 w 261"/>
                <a:gd name="T23" fmla="*/ 13 h 367"/>
                <a:gd name="T24" fmla="*/ 224 w 261"/>
                <a:gd name="T25" fmla="*/ 102 h 367"/>
                <a:gd name="T26" fmla="*/ 210 w 261"/>
                <a:gd name="T27" fmla="*/ 187 h 367"/>
                <a:gd name="T28" fmla="*/ 210 w 261"/>
                <a:gd name="T29" fmla="*/ 187 h 367"/>
                <a:gd name="T30" fmla="*/ 93 w 261"/>
                <a:gd name="T31" fmla="*/ 353 h 367"/>
                <a:gd name="T32" fmla="*/ 38 w 261"/>
                <a:gd name="T33" fmla="*/ 296 h 367"/>
                <a:gd name="T34" fmla="*/ 71 w 261"/>
                <a:gd name="T35" fmla="*/ 184 h 367"/>
                <a:gd name="T36" fmla="*/ 146 w 261"/>
                <a:gd name="T37" fmla="*/ 140 h 367"/>
                <a:gd name="T38" fmla="*/ 201 w 261"/>
                <a:gd name="T39" fmla="*/ 205 h 367"/>
                <a:gd name="T40" fmla="*/ 93 w 261"/>
                <a:gd name="T41" fmla="*/ 35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367">
                  <a:moveTo>
                    <a:pt x="210" y="187"/>
                  </a:moveTo>
                  <a:cubicBezTo>
                    <a:pt x="205" y="156"/>
                    <a:pt x="185" y="129"/>
                    <a:pt x="146" y="129"/>
                  </a:cubicBezTo>
                  <a:cubicBezTo>
                    <a:pt x="116" y="129"/>
                    <a:pt x="83" y="137"/>
                    <a:pt x="45" y="175"/>
                  </a:cubicBezTo>
                  <a:cubicBezTo>
                    <a:pt x="3" y="217"/>
                    <a:pt x="0" y="263"/>
                    <a:pt x="0" y="278"/>
                  </a:cubicBezTo>
                  <a:cubicBezTo>
                    <a:pt x="0" y="309"/>
                    <a:pt x="22" y="367"/>
                    <a:pt x="91" y="367"/>
                  </a:cubicBezTo>
                  <a:cubicBezTo>
                    <a:pt x="209" y="367"/>
                    <a:pt x="261" y="200"/>
                    <a:pt x="261" y="129"/>
                  </a:cubicBezTo>
                  <a:cubicBezTo>
                    <a:pt x="261" y="50"/>
                    <a:pt x="215" y="0"/>
                    <a:pt x="154" y="0"/>
                  </a:cubicBezTo>
                  <a:cubicBezTo>
                    <a:pt x="82" y="0"/>
                    <a:pt x="59" y="65"/>
                    <a:pt x="59" y="79"/>
                  </a:cubicBezTo>
                  <a:cubicBezTo>
                    <a:pt x="59" y="85"/>
                    <a:pt x="63" y="96"/>
                    <a:pt x="78" y="96"/>
                  </a:cubicBezTo>
                  <a:cubicBezTo>
                    <a:pt x="94" y="96"/>
                    <a:pt x="105" y="81"/>
                    <a:pt x="105" y="70"/>
                  </a:cubicBezTo>
                  <a:cubicBezTo>
                    <a:pt x="105" y="52"/>
                    <a:pt x="89" y="52"/>
                    <a:pt x="81" y="52"/>
                  </a:cubicBezTo>
                  <a:cubicBezTo>
                    <a:pt x="103" y="15"/>
                    <a:pt x="138" y="13"/>
                    <a:pt x="153" y="13"/>
                  </a:cubicBezTo>
                  <a:cubicBezTo>
                    <a:pt x="189" y="13"/>
                    <a:pt x="224" y="38"/>
                    <a:pt x="224" y="102"/>
                  </a:cubicBezTo>
                  <a:cubicBezTo>
                    <a:pt x="224" y="122"/>
                    <a:pt x="221" y="147"/>
                    <a:pt x="210" y="187"/>
                  </a:cubicBezTo>
                  <a:lnTo>
                    <a:pt x="210" y="187"/>
                  </a:lnTo>
                  <a:close/>
                  <a:moveTo>
                    <a:pt x="93" y="353"/>
                  </a:moveTo>
                  <a:cubicBezTo>
                    <a:pt x="38" y="353"/>
                    <a:pt x="38" y="301"/>
                    <a:pt x="38" y="296"/>
                  </a:cubicBezTo>
                  <a:cubicBezTo>
                    <a:pt x="38" y="283"/>
                    <a:pt x="51" y="214"/>
                    <a:pt x="71" y="184"/>
                  </a:cubicBezTo>
                  <a:cubicBezTo>
                    <a:pt x="91" y="156"/>
                    <a:pt x="115" y="140"/>
                    <a:pt x="146" y="140"/>
                  </a:cubicBezTo>
                  <a:cubicBezTo>
                    <a:pt x="200" y="140"/>
                    <a:pt x="201" y="195"/>
                    <a:pt x="201" y="205"/>
                  </a:cubicBezTo>
                  <a:cubicBezTo>
                    <a:pt x="201" y="241"/>
                    <a:pt x="169" y="353"/>
                    <a:pt x="93" y="3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Freeform 34">
              <a:extLst>
                <a:ext uri="{FF2B5EF4-FFF2-40B4-BE49-F238E27FC236}">
                  <a16:creationId xmlns:a16="http://schemas.microsoft.com/office/drawing/2014/main" id="{6424EEAC-2150-4F81-ADAB-CA38CE78ADA1}"/>
                </a:ext>
              </a:extLst>
            </p:cNvPr>
            <p:cNvSpPr>
              <a:spLocks/>
            </p:cNvSpPr>
            <p:nvPr>
              <p:custDataLst>
                <p:tags r:id="rId7"/>
              </p:custDataLst>
            </p:nvPr>
          </p:nvSpPr>
          <p:spPr bwMode="auto">
            <a:xfrm>
              <a:off x="4959350" y="1809751"/>
              <a:ext cx="158750" cy="184150"/>
            </a:xfrm>
            <a:custGeom>
              <a:avLst/>
              <a:gdLst>
                <a:gd name="T0" fmla="*/ 167 w 300"/>
                <a:gd name="T1" fmla="*/ 39 h 340"/>
                <a:gd name="T2" fmla="*/ 219 w 300"/>
                <a:gd name="T3" fmla="*/ 16 h 340"/>
                <a:gd name="T4" fmla="*/ 238 w 300"/>
                <a:gd name="T5" fmla="*/ 6 h 340"/>
                <a:gd name="T6" fmla="*/ 230 w 300"/>
                <a:gd name="T7" fmla="*/ 0 h 340"/>
                <a:gd name="T8" fmla="*/ 157 w 300"/>
                <a:gd name="T9" fmla="*/ 2 h 340"/>
                <a:gd name="T10" fmla="*/ 91 w 300"/>
                <a:gd name="T11" fmla="*/ 0 h 340"/>
                <a:gd name="T12" fmla="*/ 81 w 300"/>
                <a:gd name="T13" fmla="*/ 10 h 340"/>
                <a:gd name="T14" fmla="*/ 95 w 300"/>
                <a:gd name="T15" fmla="*/ 16 h 340"/>
                <a:gd name="T16" fmla="*/ 114 w 300"/>
                <a:gd name="T17" fmla="*/ 17 h 340"/>
                <a:gd name="T18" fmla="*/ 127 w 300"/>
                <a:gd name="T19" fmla="*/ 25 h 340"/>
                <a:gd name="T20" fmla="*/ 125 w 300"/>
                <a:gd name="T21" fmla="*/ 34 h 340"/>
                <a:gd name="T22" fmla="*/ 59 w 300"/>
                <a:gd name="T23" fmla="*/ 301 h 340"/>
                <a:gd name="T24" fmla="*/ 14 w 300"/>
                <a:gd name="T25" fmla="*/ 324 h 340"/>
                <a:gd name="T26" fmla="*/ 0 w 300"/>
                <a:gd name="T27" fmla="*/ 334 h 340"/>
                <a:gd name="T28" fmla="*/ 14 w 300"/>
                <a:gd name="T29" fmla="*/ 340 h 340"/>
                <a:gd name="T30" fmla="*/ 243 w 300"/>
                <a:gd name="T31" fmla="*/ 340 h 340"/>
                <a:gd name="T32" fmla="*/ 259 w 300"/>
                <a:gd name="T33" fmla="*/ 331 h 340"/>
                <a:gd name="T34" fmla="*/ 298 w 300"/>
                <a:gd name="T35" fmla="*/ 224 h 340"/>
                <a:gd name="T36" fmla="*/ 300 w 300"/>
                <a:gd name="T37" fmla="*/ 217 h 340"/>
                <a:gd name="T38" fmla="*/ 294 w 300"/>
                <a:gd name="T39" fmla="*/ 211 h 340"/>
                <a:gd name="T40" fmla="*/ 286 w 300"/>
                <a:gd name="T41" fmla="*/ 222 h 340"/>
                <a:gd name="T42" fmla="*/ 161 w 300"/>
                <a:gd name="T43" fmla="*/ 324 h 340"/>
                <a:gd name="T44" fmla="*/ 114 w 300"/>
                <a:gd name="T45" fmla="*/ 324 h 340"/>
                <a:gd name="T46" fmla="*/ 103 w 300"/>
                <a:gd name="T47" fmla="*/ 324 h 340"/>
                <a:gd name="T48" fmla="*/ 97 w 300"/>
                <a:gd name="T49" fmla="*/ 319 h 340"/>
                <a:gd name="T50" fmla="*/ 99 w 300"/>
                <a:gd name="T51" fmla="*/ 307 h 340"/>
                <a:gd name="T52" fmla="*/ 167 w 300"/>
                <a:gd name="T53" fmla="*/ 3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340">
                  <a:moveTo>
                    <a:pt x="167" y="39"/>
                  </a:moveTo>
                  <a:cubicBezTo>
                    <a:pt x="171" y="21"/>
                    <a:pt x="172" y="16"/>
                    <a:pt x="219" y="16"/>
                  </a:cubicBezTo>
                  <a:cubicBezTo>
                    <a:pt x="234" y="16"/>
                    <a:pt x="238" y="16"/>
                    <a:pt x="238" y="6"/>
                  </a:cubicBezTo>
                  <a:cubicBezTo>
                    <a:pt x="238" y="0"/>
                    <a:pt x="233" y="0"/>
                    <a:pt x="230" y="0"/>
                  </a:cubicBezTo>
                  <a:cubicBezTo>
                    <a:pt x="214" y="0"/>
                    <a:pt x="173" y="2"/>
                    <a:pt x="157" y="2"/>
                  </a:cubicBezTo>
                  <a:cubicBezTo>
                    <a:pt x="142" y="2"/>
                    <a:pt x="105" y="0"/>
                    <a:pt x="91" y="0"/>
                  </a:cubicBezTo>
                  <a:cubicBezTo>
                    <a:pt x="87" y="0"/>
                    <a:pt x="81" y="0"/>
                    <a:pt x="81" y="10"/>
                  </a:cubicBezTo>
                  <a:cubicBezTo>
                    <a:pt x="81" y="16"/>
                    <a:pt x="86" y="16"/>
                    <a:pt x="95" y="16"/>
                  </a:cubicBezTo>
                  <a:cubicBezTo>
                    <a:pt x="96" y="16"/>
                    <a:pt x="105" y="16"/>
                    <a:pt x="114" y="17"/>
                  </a:cubicBezTo>
                  <a:cubicBezTo>
                    <a:pt x="123" y="18"/>
                    <a:pt x="127" y="18"/>
                    <a:pt x="127" y="25"/>
                  </a:cubicBezTo>
                  <a:cubicBezTo>
                    <a:pt x="127" y="27"/>
                    <a:pt x="127" y="28"/>
                    <a:pt x="125" y="34"/>
                  </a:cubicBezTo>
                  <a:lnTo>
                    <a:pt x="59" y="301"/>
                  </a:lnTo>
                  <a:cubicBezTo>
                    <a:pt x="54" y="320"/>
                    <a:pt x="53" y="324"/>
                    <a:pt x="14" y="324"/>
                  </a:cubicBezTo>
                  <a:cubicBezTo>
                    <a:pt x="5" y="324"/>
                    <a:pt x="0" y="324"/>
                    <a:pt x="0" y="334"/>
                  </a:cubicBezTo>
                  <a:cubicBezTo>
                    <a:pt x="0" y="340"/>
                    <a:pt x="5" y="340"/>
                    <a:pt x="14" y="340"/>
                  </a:cubicBezTo>
                  <a:lnTo>
                    <a:pt x="243" y="340"/>
                  </a:lnTo>
                  <a:cubicBezTo>
                    <a:pt x="255" y="340"/>
                    <a:pt x="256" y="340"/>
                    <a:pt x="259" y="331"/>
                  </a:cubicBezTo>
                  <a:lnTo>
                    <a:pt x="298" y="224"/>
                  </a:lnTo>
                  <a:cubicBezTo>
                    <a:pt x="300" y="218"/>
                    <a:pt x="300" y="217"/>
                    <a:pt x="300" y="217"/>
                  </a:cubicBezTo>
                  <a:cubicBezTo>
                    <a:pt x="300" y="215"/>
                    <a:pt x="299" y="211"/>
                    <a:pt x="294" y="211"/>
                  </a:cubicBezTo>
                  <a:cubicBezTo>
                    <a:pt x="290" y="211"/>
                    <a:pt x="289" y="214"/>
                    <a:pt x="286" y="222"/>
                  </a:cubicBezTo>
                  <a:cubicBezTo>
                    <a:pt x="269" y="268"/>
                    <a:pt x="247" y="324"/>
                    <a:pt x="161" y="324"/>
                  </a:cubicBezTo>
                  <a:lnTo>
                    <a:pt x="114" y="324"/>
                  </a:lnTo>
                  <a:cubicBezTo>
                    <a:pt x="107" y="324"/>
                    <a:pt x="106" y="324"/>
                    <a:pt x="103" y="324"/>
                  </a:cubicBezTo>
                  <a:cubicBezTo>
                    <a:pt x="98" y="323"/>
                    <a:pt x="97" y="323"/>
                    <a:pt x="97" y="319"/>
                  </a:cubicBezTo>
                  <a:cubicBezTo>
                    <a:pt x="97" y="317"/>
                    <a:pt x="97" y="316"/>
                    <a:pt x="99" y="307"/>
                  </a:cubicBezTo>
                  <a:lnTo>
                    <a:pt x="167" y="3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7" name="Freeform 35">
              <a:extLst>
                <a:ext uri="{FF2B5EF4-FFF2-40B4-BE49-F238E27FC236}">
                  <a16:creationId xmlns:a16="http://schemas.microsoft.com/office/drawing/2014/main" id="{55C4C8A0-2A14-4516-9EAE-BD2142C14724}"/>
                </a:ext>
              </a:extLst>
            </p:cNvPr>
            <p:cNvSpPr>
              <a:spLocks/>
            </p:cNvSpPr>
            <p:nvPr>
              <p:custDataLst>
                <p:tags r:id="rId8"/>
              </p:custDataLst>
            </p:nvPr>
          </p:nvSpPr>
          <p:spPr bwMode="auto">
            <a:xfrm>
              <a:off x="5153025" y="1790701"/>
              <a:ext cx="61912" cy="269875"/>
            </a:xfrm>
            <a:custGeom>
              <a:avLst/>
              <a:gdLst>
                <a:gd name="T0" fmla="*/ 115 w 115"/>
                <a:gd name="T1" fmla="*/ 492 h 497"/>
                <a:gd name="T2" fmla="*/ 106 w 115"/>
                <a:gd name="T3" fmla="*/ 481 h 497"/>
                <a:gd name="T4" fmla="*/ 28 w 115"/>
                <a:gd name="T5" fmla="*/ 248 h 497"/>
                <a:gd name="T6" fmla="*/ 108 w 115"/>
                <a:gd name="T7" fmla="*/ 14 h 497"/>
                <a:gd name="T8" fmla="*/ 115 w 115"/>
                <a:gd name="T9" fmla="*/ 5 h 497"/>
                <a:gd name="T10" fmla="*/ 110 w 115"/>
                <a:gd name="T11" fmla="*/ 0 h 497"/>
                <a:gd name="T12" fmla="*/ 31 w 115"/>
                <a:gd name="T13" fmla="*/ 97 h 497"/>
                <a:gd name="T14" fmla="*/ 0 w 115"/>
                <a:gd name="T15" fmla="*/ 248 h 497"/>
                <a:gd name="T16" fmla="*/ 32 w 115"/>
                <a:gd name="T17" fmla="*/ 403 h 497"/>
                <a:gd name="T18" fmla="*/ 110 w 115"/>
                <a:gd name="T19" fmla="*/ 497 h 497"/>
                <a:gd name="T20" fmla="*/ 115 w 115"/>
                <a:gd name="T21" fmla="*/ 49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492"/>
                  </a:moveTo>
                  <a:cubicBezTo>
                    <a:pt x="115" y="490"/>
                    <a:pt x="115" y="489"/>
                    <a:pt x="106" y="481"/>
                  </a:cubicBezTo>
                  <a:cubicBezTo>
                    <a:pt x="44" y="418"/>
                    <a:pt x="28" y="324"/>
                    <a:pt x="28" y="248"/>
                  </a:cubicBezTo>
                  <a:cubicBezTo>
                    <a:pt x="28" y="162"/>
                    <a:pt x="47" y="76"/>
                    <a:pt x="108" y="14"/>
                  </a:cubicBezTo>
                  <a:cubicBezTo>
                    <a:pt x="115" y="8"/>
                    <a:pt x="115" y="7"/>
                    <a:pt x="115" y="5"/>
                  </a:cubicBezTo>
                  <a:cubicBezTo>
                    <a:pt x="115" y="2"/>
                    <a:pt x="113" y="0"/>
                    <a:pt x="110" y="0"/>
                  </a:cubicBezTo>
                  <a:cubicBezTo>
                    <a:pt x="105" y="0"/>
                    <a:pt x="60" y="34"/>
                    <a:pt x="31" y="97"/>
                  </a:cubicBezTo>
                  <a:cubicBezTo>
                    <a:pt x="6" y="152"/>
                    <a:pt x="0" y="207"/>
                    <a:pt x="0" y="248"/>
                  </a:cubicBezTo>
                  <a:cubicBezTo>
                    <a:pt x="0" y="287"/>
                    <a:pt x="5" y="347"/>
                    <a:pt x="32" y="403"/>
                  </a:cubicBezTo>
                  <a:cubicBezTo>
                    <a:pt x="62" y="464"/>
                    <a:pt x="105" y="497"/>
                    <a:pt x="110" y="497"/>
                  </a:cubicBezTo>
                  <a:cubicBezTo>
                    <a:pt x="113" y="497"/>
                    <a:pt x="115" y="495"/>
                    <a:pt x="115" y="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Freeform 36">
              <a:extLst>
                <a:ext uri="{FF2B5EF4-FFF2-40B4-BE49-F238E27FC236}">
                  <a16:creationId xmlns:a16="http://schemas.microsoft.com/office/drawing/2014/main" id="{5F38EE78-3741-4E01-A8DF-83A1DA43B337}"/>
                </a:ext>
              </a:extLst>
            </p:cNvPr>
            <p:cNvSpPr>
              <a:spLocks noEditPoints="1"/>
            </p:cNvSpPr>
            <p:nvPr>
              <p:custDataLst>
                <p:tags r:id="rId9"/>
              </p:custDataLst>
            </p:nvPr>
          </p:nvSpPr>
          <p:spPr bwMode="auto">
            <a:xfrm>
              <a:off x="5238750" y="1874838"/>
              <a:ext cx="107950" cy="171450"/>
            </a:xfrm>
            <a:custGeom>
              <a:avLst/>
              <a:gdLst>
                <a:gd name="T0" fmla="*/ 204 w 204"/>
                <a:gd name="T1" fmla="*/ 6 h 316"/>
                <a:gd name="T2" fmla="*/ 199 w 204"/>
                <a:gd name="T3" fmla="*/ 1 h 316"/>
                <a:gd name="T4" fmla="*/ 166 w 204"/>
                <a:gd name="T5" fmla="*/ 35 h 316"/>
                <a:gd name="T6" fmla="*/ 119 w 204"/>
                <a:gd name="T7" fmla="*/ 0 h 316"/>
                <a:gd name="T8" fmla="*/ 0 w 204"/>
                <a:gd name="T9" fmla="*/ 146 h 316"/>
                <a:gd name="T10" fmla="*/ 65 w 204"/>
                <a:gd name="T11" fmla="*/ 225 h 316"/>
                <a:gd name="T12" fmla="*/ 124 w 204"/>
                <a:gd name="T13" fmla="*/ 195 h 316"/>
                <a:gd name="T14" fmla="*/ 101 w 204"/>
                <a:gd name="T15" fmla="*/ 284 h 316"/>
                <a:gd name="T16" fmla="*/ 66 w 204"/>
                <a:gd name="T17" fmla="*/ 301 h 316"/>
                <a:gd name="T18" fmla="*/ 54 w 204"/>
                <a:gd name="T19" fmla="*/ 310 h 316"/>
                <a:gd name="T20" fmla="*/ 61 w 204"/>
                <a:gd name="T21" fmla="*/ 316 h 316"/>
                <a:gd name="T22" fmla="*/ 110 w 204"/>
                <a:gd name="T23" fmla="*/ 314 h 316"/>
                <a:gd name="T24" fmla="*/ 162 w 204"/>
                <a:gd name="T25" fmla="*/ 316 h 316"/>
                <a:gd name="T26" fmla="*/ 170 w 204"/>
                <a:gd name="T27" fmla="*/ 306 h 316"/>
                <a:gd name="T28" fmla="*/ 158 w 204"/>
                <a:gd name="T29" fmla="*/ 301 h 316"/>
                <a:gd name="T30" fmla="*/ 134 w 204"/>
                <a:gd name="T31" fmla="*/ 293 h 316"/>
                <a:gd name="T32" fmla="*/ 136 w 204"/>
                <a:gd name="T33" fmla="*/ 282 h 316"/>
                <a:gd name="T34" fmla="*/ 204 w 204"/>
                <a:gd name="T35" fmla="*/ 6 h 316"/>
                <a:gd name="T36" fmla="*/ 67 w 204"/>
                <a:gd name="T37" fmla="*/ 214 h 316"/>
                <a:gd name="T38" fmla="*/ 35 w 204"/>
                <a:gd name="T39" fmla="*/ 167 h 316"/>
                <a:gd name="T40" fmla="*/ 58 w 204"/>
                <a:gd name="T41" fmla="*/ 69 h 316"/>
                <a:gd name="T42" fmla="*/ 119 w 204"/>
                <a:gd name="T43" fmla="*/ 11 h 316"/>
                <a:gd name="T44" fmla="*/ 159 w 204"/>
                <a:gd name="T45" fmla="*/ 55 h 316"/>
                <a:gd name="T46" fmla="*/ 130 w 204"/>
                <a:gd name="T47" fmla="*/ 168 h 316"/>
                <a:gd name="T48" fmla="*/ 67 w 204"/>
                <a:gd name="T49" fmla="*/ 2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316">
                  <a:moveTo>
                    <a:pt x="204" y="6"/>
                  </a:moveTo>
                  <a:cubicBezTo>
                    <a:pt x="204" y="4"/>
                    <a:pt x="203" y="1"/>
                    <a:pt x="199" y="1"/>
                  </a:cubicBezTo>
                  <a:cubicBezTo>
                    <a:pt x="194" y="1"/>
                    <a:pt x="174" y="20"/>
                    <a:pt x="166" y="35"/>
                  </a:cubicBezTo>
                  <a:cubicBezTo>
                    <a:pt x="155" y="8"/>
                    <a:pt x="135" y="0"/>
                    <a:pt x="119" y="0"/>
                  </a:cubicBezTo>
                  <a:cubicBezTo>
                    <a:pt x="61" y="0"/>
                    <a:pt x="0" y="74"/>
                    <a:pt x="0" y="146"/>
                  </a:cubicBezTo>
                  <a:cubicBezTo>
                    <a:pt x="0" y="194"/>
                    <a:pt x="29" y="225"/>
                    <a:pt x="65" y="225"/>
                  </a:cubicBezTo>
                  <a:cubicBezTo>
                    <a:pt x="87" y="225"/>
                    <a:pt x="106" y="213"/>
                    <a:pt x="124" y="195"/>
                  </a:cubicBezTo>
                  <a:cubicBezTo>
                    <a:pt x="119" y="213"/>
                    <a:pt x="103" y="280"/>
                    <a:pt x="101" y="284"/>
                  </a:cubicBezTo>
                  <a:cubicBezTo>
                    <a:pt x="97" y="298"/>
                    <a:pt x="94" y="300"/>
                    <a:pt x="66" y="301"/>
                  </a:cubicBezTo>
                  <a:cubicBezTo>
                    <a:pt x="59" y="301"/>
                    <a:pt x="54" y="301"/>
                    <a:pt x="54" y="310"/>
                  </a:cubicBezTo>
                  <a:cubicBezTo>
                    <a:pt x="54" y="311"/>
                    <a:pt x="54" y="316"/>
                    <a:pt x="61" y="316"/>
                  </a:cubicBezTo>
                  <a:cubicBezTo>
                    <a:pt x="77" y="316"/>
                    <a:pt x="94" y="314"/>
                    <a:pt x="110" y="314"/>
                  </a:cubicBezTo>
                  <a:cubicBezTo>
                    <a:pt x="127" y="314"/>
                    <a:pt x="145" y="316"/>
                    <a:pt x="162" y="316"/>
                  </a:cubicBezTo>
                  <a:cubicBezTo>
                    <a:pt x="164" y="316"/>
                    <a:pt x="170" y="316"/>
                    <a:pt x="170" y="306"/>
                  </a:cubicBezTo>
                  <a:cubicBezTo>
                    <a:pt x="170" y="301"/>
                    <a:pt x="166" y="301"/>
                    <a:pt x="158" y="301"/>
                  </a:cubicBezTo>
                  <a:cubicBezTo>
                    <a:pt x="134" y="301"/>
                    <a:pt x="134" y="297"/>
                    <a:pt x="134" y="293"/>
                  </a:cubicBezTo>
                  <a:cubicBezTo>
                    <a:pt x="134" y="289"/>
                    <a:pt x="135" y="286"/>
                    <a:pt x="136" y="282"/>
                  </a:cubicBezTo>
                  <a:lnTo>
                    <a:pt x="204" y="6"/>
                  </a:lnTo>
                  <a:close/>
                  <a:moveTo>
                    <a:pt x="67" y="214"/>
                  </a:moveTo>
                  <a:cubicBezTo>
                    <a:pt x="37" y="214"/>
                    <a:pt x="35" y="176"/>
                    <a:pt x="35" y="167"/>
                  </a:cubicBezTo>
                  <a:cubicBezTo>
                    <a:pt x="35" y="144"/>
                    <a:pt x="49" y="89"/>
                    <a:pt x="58" y="69"/>
                  </a:cubicBezTo>
                  <a:cubicBezTo>
                    <a:pt x="73" y="32"/>
                    <a:pt x="99" y="11"/>
                    <a:pt x="119" y="11"/>
                  </a:cubicBezTo>
                  <a:cubicBezTo>
                    <a:pt x="152" y="11"/>
                    <a:pt x="159" y="51"/>
                    <a:pt x="159" y="55"/>
                  </a:cubicBezTo>
                  <a:cubicBezTo>
                    <a:pt x="159" y="58"/>
                    <a:pt x="131" y="166"/>
                    <a:pt x="130" y="168"/>
                  </a:cubicBezTo>
                  <a:cubicBezTo>
                    <a:pt x="122" y="182"/>
                    <a:pt x="95" y="214"/>
                    <a:pt x="67" y="21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9" name="Freeform 37">
              <a:extLst>
                <a:ext uri="{FF2B5EF4-FFF2-40B4-BE49-F238E27FC236}">
                  <a16:creationId xmlns:a16="http://schemas.microsoft.com/office/drawing/2014/main" id="{1C7E61D0-81F7-43B7-AD42-3201D4E817D8}"/>
                </a:ext>
              </a:extLst>
            </p:cNvPr>
            <p:cNvSpPr>
              <a:spLocks/>
            </p:cNvSpPr>
            <p:nvPr>
              <p:custDataLst>
                <p:tags r:id="rId10"/>
              </p:custDataLst>
            </p:nvPr>
          </p:nvSpPr>
          <p:spPr bwMode="auto">
            <a:xfrm>
              <a:off x="5378450" y="1965326"/>
              <a:ext cx="30162" cy="79375"/>
            </a:xfrm>
            <a:custGeom>
              <a:avLst/>
              <a:gdLst>
                <a:gd name="T0" fmla="*/ 58 w 58"/>
                <a:gd name="T1" fmla="*/ 52 h 148"/>
                <a:gd name="T2" fmla="*/ 26 w 58"/>
                <a:gd name="T3" fmla="*/ 0 h 148"/>
                <a:gd name="T4" fmla="*/ 0 w 58"/>
                <a:gd name="T5" fmla="*/ 26 h 148"/>
                <a:gd name="T6" fmla="*/ 26 w 58"/>
                <a:gd name="T7" fmla="*/ 53 h 148"/>
                <a:gd name="T8" fmla="*/ 43 w 58"/>
                <a:gd name="T9" fmla="*/ 46 h 148"/>
                <a:gd name="T10" fmla="*/ 46 w 58"/>
                <a:gd name="T11" fmla="*/ 45 h 148"/>
                <a:gd name="T12" fmla="*/ 47 w 58"/>
                <a:gd name="T13" fmla="*/ 52 h 148"/>
                <a:gd name="T14" fmla="*/ 13 w 58"/>
                <a:gd name="T15" fmla="*/ 135 h 148"/>
                <a:gd name="T16" fmla="*/ 8 w 58"/>
                <a:gd name="T17" fmla="*/ 143 h 148"/>
                <a:gd name="T18" fmla="*/ 12 w 58"/>
                <a:gd name="T19" fmla="*/ 148 h 148"/>
                <a:gd name="T20" fmla="*/ 58 w 58"/>
                <a:gd name="T21" fmla="*/ 5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8">
                  <a:moveTo>
                    <a:pt x="58" y="52"/>
                  </a:moveTo>
                  <a:cubicBezTo>
                    <a:pt x="58" y="19"/>
                    <a:pt x="45" y="0"/>
                    <a:pt x="26" y="0"/>
                  </a:cubicBezTo>
                  <a:cubicBezTo>
                    <a:pt x="10" y="0"/>
                    <a:pt x="0" y="12"/>
                    <a:pt x="0" y="26"/>
                  </a:cubicBezTo>
                  <a:cubicBezTo>
                    <a:pt x="0" y="40"/>
                    <a:pt x="10" y="53"/>
                    <a:pt x="26" y="53"/>
                  </a:cubicBezTo>
                  <a:cubicBezTo>
                    <a:pt x="32" y="53"/>
                    <a:pt x="38" y="51"/>
                    <a:pt x="43" y="46"/>
                  </a:cubicBezTo>
                  <a:cubicBezTo>
                    <a:pt x="45" y="45"/>
                    <a:pt x="45" y="45"/>
                    <a:pt x="46" y="45"/>
                  </a:cubicBezTo>
                  <a:cubicBezTo>
                    <a:pt x="46" y="45"/>
                    <a:pt x="47" y="45"/>
                    <a:pt x="47" y="52"/>
                  </a:cubicBezTo>
                  <a:cubicBezTo>
                    <a:pt x="47" y="89"/>
                    <a:pt x="29" y="119"/>
                    <a:pt x="13" y="135"/>
                  </a:cubicBezTo>
                  <a:cubicBezTo>
                    <a:pt x="8" y="140"/>
                    <a:pt x="8" y="141"/>
                    <a:pt x="8" y="143"/>
                  </a:cubicBezTo>
                  <a:cubicBezTo>
                    <a:pt x="8" y="146"/>
                    <a:pt x="10" y="148"/>
                    <a:pt x="12" y="148"/>
                  </a:cubicBezTo>
                  <a:cubicBezTo>
                    <a:pt x="18" y="148"/>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Freeform 38">
              <a:extLst>
                <a:ext uri="{FF2B5EF4-FFF2-40B4-BE49-F238E27FC236}">
                  <a16:creationId xmlns:a16="http://schemas.microsoft.com/office/drawing/2014/main" id="{CE4FAD58-C151-4E0E-B506-F3F1C646C93B}"/>
                </a:ext>
              </a:extLst>
            </p:cNvPr>
            <p:cNvSpPr>
              <a:spLocks/>
            </p:cNvSpPr>
            <p:nvPr>
              <p:custDataLst>
                <p:tags r:id="rId11"/>
              </p:custDataLst>
            </p:nvPr>
          </p:nvSpPr>
          <p:spPr bwMode="auto">
            <a:xfrm>
              <a:off x="5545137" y="1812926"/>
              <a:ext cx="26987" cy="28575"/>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1"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1" name="Freeform 39">
              <a:extLst>
                <a:ext uri="{FF2B5EF4-FFF2-40B4-BE49-F238E27FC236}">
                  <a16:creationId xmlns:a16="http://schemas.microsoft.com/office/drawing/2014/main" id="{40999CE0-9C8A-42FA-9EE5-99079C9880B0}"/>
                </a:ext>
              </a:extLst>
            </p:cNvPr>
            <p:cNvSpPr>
              <a:spLocks noEditPoints="1"/>
            </p:cNvSpPr>
            <p:nvPr>
              <p:custDataLst>
                <p:tags r:id="rId12"/>
              </p:custDataLst>
            </p:nvPr>
          </p:nvSpPr>
          <p:spPr bwMode="auto">
            <a:xfrm>
              <a:off x="5483225" y="1874838"/>
              <a:ext cx="106362" cy="171450"/>
            </a:xfrm>
            <a:custGeom>
              <a:avLst/>
              <a:gdLst>
                <a:gd name="T0" fmla="*/ 204 w 204"/>
                <a:gd name="T1" fmla="*/ 6 h 316"/>
                <a:gd name="T2" fmla="*/ 199 w 204"/>
                <a:gd name="T3" fmla="*/ 1 h 316"/>
                <a:gd name="T4" fmla="*/ 166 w 204"/>
                <a:gd name="T5" fmla="*/ 35 h 316"/>
                <a:gd name="T6" fmla="*/ 119 w 204"/>
                <a:gd name="T7" fmla="*/ 0 h 316"/>
                <a:gd name="T8" fmla="*/ 0 w 204"/>
                <a:gd name="T9" fmla="*/ 146 h 316"/>
                <a:gd name="T10" fmla="*/ 65 w 204"/>
                <a:gd name="T11" fmla="*/ 225 h 316"/>
                <a:gd name="T12" fmla="*/ 124 w 204"/>
                <a:gd name="T13" fmla="*/ 195 h 316"/>
                <a:gd name="T14" fmla="*/ 102 w 204"/>
                <a:gd name="T15" fmla="*/ 284 h 316"/>
                <a:gd name="T16" fmla="*/ 66 w 204"/>
                <a:gd name="T17" fmla="*/ 301 h 316"/>
                <a:gd name="T18" fmla="*/ 54 w 204"/>
                <a:gd name="T19" fmla="*/ 310 h 316"/>
                <a:gd name="T20" fmla="*/ 61 w 204"/>
                <a:gd name="T21" fmla="*/ 316 h 316"/>
                <a:gd name="T22" fmla="*/ 110 w 204"/>
                <a:gd name="T23" fmla="*/ 314 h 316"/>
                <a:gd name="T24" fmla="*/ 162 w 204"/>
                <a:gd name="T25" fmla="*/ 316 h 316"/>
                <a:gd name="T26" fmla="*/ 171 w 204"/>
                <a:gd name="T27" fmla="*/ 306 h 316"/>
                <a:gd name="T28" fmla="*/ 158 w 204"/>
                <a:gd name="T29" fmla="*/ 301 h 316"/>
                <a:gd name="T30" fmla="*/ 134 w 204"/>
                <a:gd name="T31" fmla="*/ 293 h 316"/>
                <a:gd name="T32" fmla="*/ 136 w 204"/>
                <a:gd name="T33" fmla="*/ 282 h 316"/>
                <a:gd name="T34" fmla="*/ 204 w 204"/>
                <a:gd name="T35" fmla="*/ 6 h 316"/>
                <a:gd name="T36" fmla="*/ 67 w 204"/>
                <a:gd name="T37" fmla="*/ 214 h 316"/>
                <a:gd name="T38" fmla="*/ 35 w 204"/>
                <a:gd name="T39" fmla="*/ 167 h 316"/>
                <a:gd name="T40" fmla="*/ 58 w 204"/>
                <a:gd name="T41" fmla="*/ 69 h 316"/>
                <a:gd name="T42" fmla="*/ 119 w 204"/>
                <a:gd name="T43" fmla="*/ 11 h 316"/>
                <a:gd name="T44" fmla="*/ 159 w 204"/>
                <a:gd name="T45" fmla="*/ 55 h 316"/>
                <a:gd name="T46" fmla="*/ 130 w 204"/>
                <a:gd name="T47" fmla="*/ 168 h 316"/>
                <a:gd name="T48" fmla="*/ 67 w 204"/>
                <a:gd name="T49" fmla="*/ 2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316">
                  <a:moveTo>
                    <a:pt x="204" y="6"/>
                  </a:moveTo>
                  <a:cubicBezTo>
                    <a:pt x="204" y="4"/>
                    <a:pt x="203" y="1"/>
                    <a:pt x="199" y="1"/>
                  </a:cubicBezTo>
                  <a:cubicBezTo>
                    <a:pt x="194" y="1"/>
                    <a:pt x="174" y="20"/>
                    <a:pt x="166" y="35"/>
                  </a:cubicBezTo>
                  <a:cubicBezTo>
                    <a:pt x="155" y="8"/>
                    <a:pt x="135" y="0"/>
                    <a:pt x="119" y="0"/>
                  </a:cubicBezTo>
                  <a:cubicBezTo>
                    <a:pt x="61" y="0"/>
                    <a:pt x="0" y="74"/>
                    <a:pt x="0" y="146"/>
                  </a:cubicBezTo>
                  <a:cubicBezTo>
                    <a:pt x="0" y="194"/>
                    <a:pt x="29" y="225"/>
                    <a:pt x="65" y="225"/>
                  </a:cubicBezTo>
                  <a:cubicBezTo>
                    <a:pt x="87" y="225"/>
                    <a:pt x="106" y="213"/>
                    <a:pt x="124" y="195"/>
                  </a:cubicBezTo>
                  <a:cubicBezTo>
                    <a:pt x="119" y="213"/>
                    <a:pt x="103" y="280"/>
                    <a:pt x="102" y="284"/>
                  </a:cubicBezTo>
                  <a:cubicBezTo>
                    <a:pt x="98" y="298"/>
                    <a:pt x="94" y="300"/>
                    <a:pt x="66" y="301"/>
                  </a:cubicBezTo>
                  <a:cubicBezTo>
                    <a:pt x="59" y="301"/>
                    <a:pt x="54" y="301"/>
                    <a:pt x="54" y="310"/>
                  </a:cubicBezTo>
                  <a:cubicBezTo>
                    <a:pt x="54" y="311"/>
                    <a:pt x="54" y="316"/>
                    <a:pt x="61" y="316"/>
                  </a:cubicBezTo>
                  <a:cubicBezTo>
                    <a:pt x="77" y="316"/>
                    <a:pt x="94" y="314"/>
                    <a:pt x="110" y="314"/>
                  </a:cubicBezTo>
                  <a:cubicBezTo>
                    <a:pt x="127" y="314"/>
                    <a:pt x="145" y="316"/>
                    <a:pt x="162" y="316"/>
                  </a:cubicBezTo>
                  <a:cubicBezTo>
                    <a:pt x="164" y="316"/>
                    <a:pt x="171" y="316"/>
                    <a:pt x="171" y="306"/>
                  </a:cubicBezTo>
                  <a:cubicBezTo>
                    <a:pt x="171" y="301"/>
                    <a:pt x="166" y="301"/>
                    <a:pt x="158" y="301"/>
                  </a:cubicBezTo>
                  <a:cubicBezTo>
                    <a:pt x="134" y="301"/>
                    <a:pt x="134" y="297"/>
                    <a:pt x="134" y="293"/>
                  </a:cubicBezTo>
                  <a:cubicBezTo>
                    <a:pt x="134" y="289"/>
                    <a:pt x="135" y="286"/>
                    <a:pt x="136" y="282"/>
                  </a:cubicBezTo>
                  <a:lnTo>
                    <a:pt x="204" y="6"/>
                  </a:lnTo>
                  <a:close/>
                  <a:moveTo>
                    <a:pt x="67" y="214"/>
                  </a:moveTo>
                  <a:cubicBezTo>
                    <a:pt x="37" y="214"/>
                    <a:pt x="35" y="176"/>
                    <a:pt x="35" y="167"/>
                  </a:cubicBezTo>
                  <a:cubicBezTo>
                    <a:pt x="35" y="144"/>
                    <a:pt x="49" y="89"/>
                    <a:pt x="58" y="69"/>
                  </a:cubicBezTo>
                  <a:cubicBezTo>
                    <a:pt x="73" y="32"/>
                    <a:pt x="99" y="11"/>
                    <a:pt x="119" y="11"/>
                  </a:cubicBezTo>
                  <a:cubicBezTo>
                    <a:pt x="152" y="11"/>
                    <a:pt x="159" y="51"/>
                    <a:pt x="159" y="55"/>
                  </a:cubicBezTo>
                  <a:cubicBezTo>
                    <a:pt x="159" y="58"/>
                    <a:pt x="131" y="166"/>
                    <a:pt x="130" y="168"/>
                  </a:cubicBezTo>
                  <a:cubicBezTo>
                    <a:pt x="122" y="182"/>
                    <a:pt x="95" y="214"/>
                    <a:pt x="67" y="21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Freeform 40">
              <a:extLst>
                <a:ext uri="{FF2B5EF4-FFF2-40B4-BE49-F238E27FC236}">
                  <a16:creationId xmlns:a16="http://schemas.microsoft.com/office/drawing/2014/main" id="{8D9E65BA-2863-46B6-BB15-A58B84BBE853}"/>
                </a:ext>
              </a:extLst>
            </p:cNvPr>
            <p:cNvSpPr>
              <a:spLocks/>
            </p:cNvSpPr>
            <p:nvPr>
              <p:custDataLst>
                <p:tags r:id="rId13"/>
              </p:custDataLst>
            </p:nvPr>
          </p:nvSpPr>
          <p:spPr bwMode="auto">
            <a:xfrm>
              <a:off x="5613400" y="1790701"/>
              <a:ext cx="60325" cy="269875"/>
            </a:xfrm>
            <a:custGeom>
              <a:avLst/>
              <a:gdLst>
                <a:gd name="T0" fmla="*/ 115 w 115"/>
                <a:gd name="T1" fmla="*/ 248 h 497"/>
                <a:gd name="T2" fmla="*/ 83 w 115"/>
                <a:gd name="T3" fmla="*/ 94 h 497"/>
                <a:gd name="T4" fmla="*/ 5 w 115"/>
                <a:gd name="T5" fmla="*/ 0 h 497"/>
                <a:gd name="T6" fmla="*/ 0 w 115"/>
                <a:gd name="T7" fmla="*/ 5 h 497"/>
                <a:gd name="T8" fmla="*/ 10 w 115"/>
                <a:gd name="T9" fmla="*/ 17 h 497"/>
                <a:gd name="T10" fmla="*/ 87 w 115"/>
                <a:gd name="T11" fmla="*/ 248 h 497"/>
                <a:gd name="T12" fmla="*/ 7 w 115"/>
                <a:gd name="T13" fmla="*/ 483 h 497"/>
                <a:gd name="T14" fmla="*/ 0 w 115"/>
                <a:gd name="T15" fmla="*/ 492 h 497"/>
                <a:gd name="T16" fmla="*/ 5 w 115"/>
                <a:gd name="T17" fmla="*/ 497 h 497"/>
                <a:gd name="T18" fmla="*/ 84 w 115"/>
                <a:gd name="T19" fmla="*/ 400 h 497"/>
                <a:gd name="T20" fmla="*/ 115 w 115"/>
                <a:gd name="T2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248"/>
                  </a:moveTo>
                  <a:cubicBezTo>
                    <a:pt x="115" y="210"/>
                    <a:pt x="110" y="150"/>
                    <a:pt x="83" y="94"/>
                  </a:cubicBezTo>
                  <a:cubicBezTo>
                    <a:pt x="53" y="32"/>
                    <a:pt x="10" y="0"/>
                    <a:pt x="5" y="0"/>
                  </a:cubicBezTo>
                  <a:cubicBezTo>
                    <a:pt x="2" y="0"/>
                    <a:pt x="0" y="2"/>
                    <a:pt x="0" y="5"/>
                  </a:cubicBezTo>
                  <a:cubicBezTo>
                    <a:pt x="0" y="7"/>
                    <a:pt x="0" y="8"/>
                    <a:pt x="10" y="17"/>
                  </a:cubicBezTo>
                  <a:cubicBezTo>
                    <a:pt x="58" y="66"/>
                    <a:pt x="87" y="145"/>
                    <a:pt x="87" y="248"/>
                  </a:cubicBezTo>
                  <a:cubicBezTo>
                    <a:pt x="87" y="333"/>
                    <a:pt x="68" y="421"/>
                    <a:pt x="7" y="483"/>
                  </a:cubicBezTo>
                  <a:cubicBezTo>
                    <a:pt x="0" y="489"/>
                    <a:pt x="0" y="490"/>
                    <a:pt x="0" y="492"/>
                  </a:cubicBezTo>
                  <a:cubicBezTo>
                    <a:pt x="0" y="495"/>
                    <a:pt x="2" y="497"/>
                    <a:pt x="5" y="497"/>
                  </a:cubicBezTo>
                  <a:cubicBezTo>
                    <a:pt x="10" y="497"/>
                    <a:pt x="55" y="463"/>
                    <a:pt x="84" y="400"/>
                  </a:cubicBezTo>
                  <a:cubicBezTo>
                    <a:pt x="110" y="345"/>
                    <a:pt x="115" y="290"/>
                    <a:pt x="115" y="2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Freeform 42">
              <a:extLst>
                <a:ext uri="{FF2B5EF4-FFF2-40B4-BE49-F238E27FC236}">
                  <a16:creationId xmlns:a16="http://schemas.microsoft.com/office/drawing/2014/main" id="{2B42C0A2-B069-4257-8B04-3E6D4AC3A21F}"/>
                </a:ext>
              </a:extLst>
            </p:cNvPr>
            <p:cNvSpPr>
              <a:spLocks noEditPoints="1"/>
            </p:cNvSpPr>
            <p:nvPr>
              <p:custDataLst>
                <p:tags r:id="rId14"/>
              </p:custDataLst>
            </p:nvPr>
          </p:nvSpPr>
          <p:spPr bwMode="auto">
            <a:xfrm>
              <a:off x="5078412" y="2170113"/>
              <a:ext cx="138112" cy="198438"/>
            </a:xfrm>
            <a:custGeom>
              <a:avLst/>
              <a:gdLst>
                <a:gd name="T0" fmla="*/ 210 w 262"/>
                <a:gd name="T1" fmla="*/ 187 h 367"/>
                <a:gd name="T2" fmla="*/ 146 w 262"/>
                <a:gd name="T3" fmla="*/ 129 h 367"/>
                <a:gd name="T4" fmla="*/ 45 w 262"/>
                <a:gd name="T5" fmla="*/ 176 h 367"/>
                <a:gd name="T6" fmla="*/ 0 w 262"/>
                <a:gd name="T7" fmla="*/ 278 h 367"/>
                <a:gd name="T8" fmla="*/ 92 w 262"/>
                <a:gd name="T9" fmla="*/ 367 h 367"/>
                <a:gd name="T10" fmla="*/ 262 w 262"/>
                <a:gd name="T11" fmla="*/ 129 h 367"/>
                <a:gd name="T12" fmla="*/ 154 w 262"/>
                <a:gd name="T13" fmla="*/ 0 h 367"/>
                <a:gd name="T14" fmla="*/ 60 w 262"/>
                <a:gd name="T15" fmla="*/ 79 h 367"/>
                <a:gd name="T16" fmla="*/ 78 w 262"/>
                <a:gd name="T17" fmla="*/ 96 h 367"/>
                <a:gd name="T18" fmla="*/ 105 w 262"/>
                <a:gd name="T19" fmla="*/ 70 h 367"/>
                <a:gd name="T20" fmla="*/ 82 w 262"/>
                <a:gd name="T21" fmla="*/ 52 h 367"/>
                <a:gd name="T22" fmla="*/ 153 w 262"/>
                <a:gd name="T23" fmla="*/ 13 h 367"/>
                <a:gd name="T24" fmla="*/ 224 w 262"/>
                <a:gd name="T25" fmla="*/ 103 h 367"/>
                <a:gd name="T26" fmla="*/ 211 w 262"/>
                <a:gd name="T27" fmla="*/ 187 h 367"/>
                <a:gd name="T28" fmla="*/ 210 w 262"/>
                <a:gd name="T29" fmla="*/ 187 h 367"/>
                <a:gd name="T30" fmla="*/ 93 w 262"/>
                <a:gd name="T31" fmla="*/ 353 h 367"/>
                <a:gd name="T32" fmla="*/ 39 w 262"/>
                <a:gd name="T33" fmla="*/ 297 h 367"/>
                <a:gd name="T34" fmla="*/ 71 w 262"/>
                <a:gd name="T35" fmla="*/ 184 h 367"/>
                <a:gd name="T36" fmla="*/ 146 w 262"/>
                <a:gd name="T37" fmla="*/ 140 h 367"/>
                <a:gd name="T38" fmla="*/ 202 w 262"/>
                <a:gd name="T39" fmla="*/ 205 h 367"/>
                <a:gd name="T40" fmla="*/ 93 w 262"/>
                <a:gd name="T41" fmla="*/ 35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2" h="367">
                  <a:moveTo>
                    <a:pt x="210" y="187"/>
                  </a:moveTo>
                  <a:cubicBezTo>
                    <a:pt x="206" y="157"/>
                    <a:pt x="185" y="129"/>
                    <a:pt x="146" y="129"/>
                  </a:cubicBezTo>
                  <a:cubicBezTo>
                    <a:pt x="116" y="129"/>
                    <a:pt x="84" y="137"/>
                    <a:pt x="45" y="176"/>
                  </a:cubicBezTo>
                  <a:cubicBezTo>
                    <a:pt x="4" y="217"/>
                    <a:pt x="0" y="263"/>
                    <a:pt x="0" y="278"/>
                  </a:cubicBezTo>
                  <a:cubicBezTo>
                    <a:pt x="0" y="309"/>
                    <a:pt x="22" y="367"/>
                    <a:pt x="92" y="367"/>
                  </a:cubicBezTo>
                  <a:cubicBezTo>
                    <a:pt x="210" y="367"/>
                    <a:pt x="262" y="200"/>
                    <a:pt x="262" y="129"/>
                  </a:cubicBezTo>
                  <a:cubicBezTo>
                    <a:pt x="262" y="50"/>
                    <a:pt x="215" y="0"/>
                    <a:pt x="154" y="0"/>
                  </a:cubicBezTo>
                  <a:cubicBezTo>
                    <a:pt x="82" y="0"/>
                    <a:pt x="60" y="65"/>
                    <a:pt x="60" y="79"/>
                  </a:cubicBezTo>
                  <a:cubicBezTo>
                    <a:pt x="60" y="86"/>
                    <a:pt x="63" y="96"/>
                    <a:pt x="78" y="96"/>
                  </a:cubicBezTo>
                  <a:cubicBezTo>
                    <a:pt x="95" y="96"/>
                    <a:pt x="105" y="81"/>
                    <a:pt x="105" y="70"/>
                  </a:cubicBezTo>
                  <a:cubicBezTo>
                    <a:pt x="105" y="52"/>
                    <a:pt x="90" y="52"/>
                    <a:pt x="82" y="52"/>
                  </a:cubicBezTo>
                  <a:cubicBezTo>
                    <a:pt x="104" y="16"/>
                    <a:pt x="139" y="13"/>
                    <a:pt x="153" y="13"/>
                  </a:cubicBezTo>
                  <a:cubicBezTo>
                    <a:pt x="190" y="13"/>
                    <a:pt x="224" y="38"/>
                    <a:pt x="224" y="103"/>
                  </a:cubicBezTo>
                  <a:cubicBezTo>
                    <a:pt x="224" y="122"/>
                    <a:pt x="221" y="147"/>
                    <a:pt x="211" y="187"/>
                  </a:cubicBezTo>
                  <a:lnTo>
                    <a:pt x="210" y="187"/>
                  </a:lnTo>
                  <a:close/>
                  <a:moveTo>
                    <a:pt x="93" y="353"/>
                  </a:moveTo>
                  <a:cubicBezTo>
                    <a:pt x="39" y="353"/>
                    <a:pt x="39" y="302"/>
                    <a:pt x="39" y="297"/>
                  </a:cubicBezTo>
                  <a:cubicBezTo>
                    <a:pt x="39" y="283"/>
                    <a:pt x="51" y="214"/>
                    <a:pt x="71" y="184"/>
                  </a:cubicBezTo>
                  <a:cubicBezTo>
                    <a:pt x="91" y="156"/>
                    <a:pt x="116" y="140"/>
                    <a:pt x="146" y="140"/>
                  </a:cubicBezTo>
                  <a:cubicBezTo>
                    <a:pt x="201" y="140"/>
                    <a:pt x="202" y="195"/>
                    <a:pt x="202" y="205"/>
                  </a:cubicBezTo>
                  <a:cubicBezTo>
                    <a:pt x="202" y="241"/>
                    <a:pt x="170" y="353"/>
                    <a:pt x="93" y="3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5" name="Freeform 43">
              <a:extLst>
                <a:ext uri="{FF2B5EF4-FFF2-40B4-BE49-F238E27FC236}">
                  <a16:creationId xmlns:a16="http://schemas.microsoft.com/office/drawing/2014/main" id="{5BAD964E-029C-42F8-8D22-774137D31BAC}"/>
                </a:ext>
              </a:extLst>
            </p:cNvPr>
            <p:cNvSpPr>
              <a:spLocks/>
            </p:cNvSpPr>
            <p:nvPr>
              <p:custDataLst>
                <p:tags r:id="rId15"/>
              </p:custDataLst>
            </p:nvPr>
          </p:nvSpPr>
          <p:spPr bwMode="auto">
            <a:xfrm>
              <a:off x="5292725" y="2182813"/>
              <a:ext cx="28575" cy="28575"/>
            </a:xfrm>
            <a:custGeom>
              <a:avLst/>
              <a:gdLst>
                <a:gd name="T0" fmla="*/ 54 w 54"/>
                <a:gd name="T1" fmla="*/ 26 h 52"/>
                <a:gd name="T2" fmla="*/ 27 w 54"/>
                <a:gd name="T3" fmla="*/ 0 h 52"/>
                <a:gd name="T4" fmla="*/ 0 w 54"/>
                <a:gd name="T5" fmla="*/ 26 h 52"/>
                <a:gd name="T6" fmla="*/ 27 w 54"/>
                <a:gd name="T7" fmla="*/ 52 h 52"/>
                <a:gd name="T8" fmla="*/ 54 w 54"/>
                <a:gd name="T9" fmla="*/ 26 h 52"/>
              </a:gdLst>
              <a:ahLst/>
              <a:cxnLst>
                <a:cxn ang="0">
                  <a:pos x="T0" y="T1"/>
                </a:cxn>
                <a:cxn ang="0">
                  <a:pos x="T2" y="T3"/>
                </a:cxn>
                <a:cxn ang="0">
                  <a:pos x="T4" y="T5"/>
                </a:cxn>
                <a:cxn ang="0">
                  <a:pos x="T6" y="T7"/>
                </a:cxn>
                <a:cxn ang="0">
                  <a:pos x="T8" y="T9"/>
                </a:cxn>
              </a:cxnLst>
              <a:rect l="0" t="0" r="r" b="b"/>
              <a:pathLst>
                <a:path w="54" h="52">
                  <a:moveTo>
                    <a:pt x="54" y="26"/>
                  </a:moveTo>
                  <a:cubicBezTo>
                    <a:pt x="54" y="12"/>
                    <a:pt x="42" y="0"/>
                    <a:pt x="27" y="0"/>
                  </a:cubicBezTo>
                  <a:cubicBezTo>
                    <a:pt x="10" y="0"/>
                    <a:pt x="0" y="13"/>
                    <a:pt x="0" y="26"/>
                  </a:cubicBezTo>
                  <a:cubicBezTo>
                    <a:pt x="0" y="39"/>
                    <a:pt x="12" y="52"/>
                    <a:pt x="27" y="52"/>
                  </a:cubicBezTo>
                  <a:cubicBezTo>
                    <a:pt x="44" y="52"/>
                    <a:pt x="54" y="38"/>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6" name="Freeform 44">
              <a:extLst>
                <a:ext uri="{FF2B5EF4-FFF2-40B4-BE49-F238E27FC236}">
                  <a16:creationId xmlns:a16="http://schemas.microsoft.com/office/drawing/2014/main" id="{5A4510B6-1F4A-48EA-AECF-77C84DD228FE}"/>
                </a:ext>
              </a:extLst>
            </p:cNvPr>
            <p:cNvSpPr>
              <a:spLocks noEditPoints="1"/>
            </p:cNvSpPr>
            <p:nvPr>
              <p:custDataLst>
                <p:tags r:id="rId16"/>
              </p:custDataLst>
            </p:nvPr>
          </p:nvSpPr>
          <p:spPr bwMode="auto">
            <a:xfrm>
              <a:off x="5232400" y="2243138"/>
              <a:ext cx="107950" cy="171450"/>
            </a:xfrm>
            <a:custGeom>
              <a:avLst/>
              <a:gdLst>
                <a:gd name="T0" fmla="*/ 205 w 205"/>
                <a:gd name="T1" fmla="*/ 6 h 316"/>
                <a:gd name="T2" fmla="*/ 200 w 205"/>
                <a:gd name="T3" fmla="*/ 1 h 316"/>
                <a:gd name="T4" fmla="*/ 166 w 205"/>
                <a:gd name="T5" fmla="*/ 35 h 316"/>
                <a:gd name="T6" fmla="*/ 120 w 205"/>
                <a:gd name="T7" fmla="*/ 0 h 316"/>
                <a:gd name="T8" fmla="*/ 0 w 205"/>
                <a:gd name="T9" fmla="*/ 146 h 316"/>
                <a:gd name="T10" fmla="*/ 66 w 205"/>
                <a:gd name="T11" fmla="*/ 225 h 316"/>
                <a:gd name="T12" fmla="*/ 124 w 205"/>
                <a:gd name="T13" fmla="*/ 195 h 316"/>
                <a:gd name="T14" fmla="*/ 102 w 205"/>
                <a:gd name="T15" fmla="*/ 284 h 316"/>
                <a:gd name="T16" fmla="*/ 66 w 205"/>
                <a:gd name="T17" fmla="*/ 301 h 316"/>
                <a:gd name="T18" fmla="*/ 55 w 205"/>
                <a:gd name="T19" fmla="*/ 311 h 316"/>
                <a:gd name="T20" fmla="*/ 61 w 205"/>
                <a:gd name="T21" fmla="*/ 316 h 316"/>
                <a:gd name="T22" fmla="*/ 111 w 205"/>
                <a:gd name="T23" fmla="*/ 315 h 316"/>
                <a:gd name="T24" fmla="*/ 162 w 205"/>
                <a:gd name="T25" fmla="*/ 316 h 316"/>
                <a:gd name="T26" fmla="*/ 171 w 205"/>
                <a:gd name="T27" fmla="*/ 306 h 316"/>
                <a:gd name="T28" fmla="*/ 158 w 205"/>
                <a:gd name="T29" fmla="*/ 301 h 316"/>
                <a:gd name="T30" fmla="*/ 134 w 205"/>
                <a:gd name="T31" fmla="*/ 293 h 316"/>
                <a:gd name="T32" fmla="*/ 136 w 205"/>
                <a:gd name="T33" fmla="*/ 282 h 316"/>
                <a:gd name="T34" fmla="*/ 205 w 205"/>
                <a:gd name="T35" fmla="*/ 6 h 316"/>
                <a:gd name="T36" fmla="*/ 67 w 205"/>
                <a:gd name="T37" fmla="*/ 214 h 316"/>
                <a:gd name="T38" fmla="*/ 35 w 205"/>
                <a:gd name="T39" fmla="*/ 168 h 316"/>
                <a:gd name="T40" fmla="*/ 58 w 205"/>
                <a:gd name="T41" fmla="*/ 69 h 316"/>
                <a:gd name="T42" fmla="*/ 120 w 205"/>
                <a:gd name="T43" fmla="*/ 11 h 316"/>
                <a:gd name="T44" fmla="*/ 159 w 205"/>
                <a:gd name="T45" fmla="*/ 55 h 316"/>
                <a:gd name="T46" fmla="*/ 130 w 205"/>
                <a:gd name="T47" fmla="*/ 169 h 316"/>
                <a:gd name="T48" fmla="*/ 67 w 205"/>
                <a:gd name="T49" fmla="*/ 21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316">
                  <a:moveTo>
                    <a:pt x="205" y="6"/>
                  </a:moveTo>
                  <a:cubicBezTo>
                    <a:pt x="205" y="4"/>
                    <a:pt x="203" y="1"/>
                    <a:pt x="200" y="1"/>
                  </a:cubicBezTo>
                  <a:cubicBezTo>
                    <a:pt x="194" y="1"/>
                    <a:pt x="174" y="21"/>
                    <a:pt x="166" y="35"/>
                  </a:cubicBezTo>
                  <a:cubicBezTo>
                    <a:pt x="155" y="8"/>
                    <a:pt x="136" y="0"/>
                    <a:pt x="120" y="0"/>
                  </a:cubicBezTo>
                  <a:cubicBezTo>
                    <a:pt x="61" y="0"/>
                    <a:pt x="0" y="74"/>
                    <a:pt x="0" y="146"/>
                  </a:cubicBezTo>
                  <a:cubicBezTo>
                    <a:pt x="0" y="194"/>
                    <a:pt x="29" y="225"/>
                    <a:pt x="66" y="225"/>
                  </a:cubicBezTo>
                  <a:cubicBezTo>
                    <a:pt x="87" y="225"/>
                    <a:pt x="106" y="213"/>
                    <a:pt x="124" y="195"/>
                  </a:cubicBezTo>
                  <a:cubicBezTo>
                    <a:pt x="120" y="213"/>
                    <a:pt x="103" y="280"/>
                    <a:pt x="102" y="284"/>
                  </a:cubicBezTo>
                  <a:cubicBezTo>
                    <a:pt x="98" y="298"/>
                    <a:pt x="94" y="300"/>
                    <a:pt x="66" y="301"/>
                  </a:cubicBezTo>
                  <a:cubicBezTo>
                    <a:pt x="60" y="301"/>
                    <a:pt x="55" y="301"/>
                    <a:pt x="55" y="311"/>
                  </a:cubicBezTo>
                  <a:cubicBezTo>
                    <a:pt x="55" y="311"/>
                    <a:pt x="55" y="316"/>
                    <a:pt x="61" y="316"/>
                  </a:cubicBezTo>
                  <a:cubicBezTo>
                    <a:pt x="77" y="316"/>
                    <a:pt x="95" y="315"/>
                    <a:pt x="111" y="315"/>
                  </a:cubicBezTo>
                  <a:cubicBezTo>
                    <a:pt x="128" y="315"/>
                    <a:pt x="146" y="316"/>
                    <a:pt x="162" y="316"/>
                  </a:cubicBezTo>
                  <a:cubicBezTo>
                    <a:pt x="165" y="316"/>
                    <a:pt x="171" y="316"/>
                    <a:pt x="171" y="306"/>
                  </a:cubicBezTo>
                  <a:cubicBezTo>
                    <a:pt x="171" y="301"/>
                    <a:pt x="166" y="301"/>
                    <a:pt x="158" y="301"/>
                  </a:cubicBezTo>
                  <a:cubicBezTo>
                    <a:pt x="134" y="301"/>
                    <a:pt x="134" y="297"/>
                    <a:pt x="134" y="293"/>
                  </a:cubicBezTo>
                  <a:cubicBezTo>
                    <a:pt x="134" y="289"/>
                    <a:pt x="135" y="286"/>
                    <a:pt x="136" y="282"/>
                  </a:cubicBezTo>
                  <a:lnTo>
                    <a:pt x="205" y="6"/>
                  </a:lnTo>
                  <a:close/>
                  <a:moveTo>
                    <a:pt x="67" y="214"/>
                  </a:moveTo>
                  <a:cubicBezTo>
                    <a:pt x="37" y="214"/>
                    <a:pt x="35" y="176"/>
                    <a:pt x="35" y="168"/>
                  </a:cubicBezTo>
                  <a:cubicBezTo>
                    <a:pt x="35" y="144"/>
                    <a:pt x="50" y="90"/>
                    <a:pt x="58" y="69"/>
                  </a:cubicBezTo>
                  <a:cubicBezTo>
                    <a:pt x="74" y="32"/>
                    <a:pt x="99" y="11"/>
                    <a:pt x="120" y="11"/>
                  </a:cubicBezTo>
                  <a:cubicBezTo>
                    <a:pt x="152" y="11"/>
                    <a:pt x="159" y="51"/>
                    <a:pt x="159" y="55"/>
                  </a:cubicBezTo>
                  <a:cubicBezTo>
                    <a:pt x="159" y="58"/>
                    <a:pt x="132" y="167"/>
                    <a:pt x="130" y="169"/>
                  </a:cubicBezTo>
                  <a:cubicBezTo>
                    <a:pt x="123" y="183"/>
                    <a:pt x="95" y="214"/>
                    <a:pt x="67" y="21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7" name="Freeform 45">
              <a:extLst>
                <a:ext uri="{FF2B5EF4-FFF2-40B4-BE49-F238E27FC236}">
                  <a16:creationId xmlns:a16="http://schemas.microsoft.com/office/drawing/2014/main" id="{9BB8C9F0-60A1-4431-BB77-97EF2F7D3EF6}"/>
                </a:ext>
              </a:extLst>
            </p:cNvPr>
            <p:cNvSpPr>
              <a:spLocks noEditPoints="1"/>
            </p:cNvSpPr>
            <p:nvPr>
              <p:custDataLst>
                <p:tags r:id="rId17"/>
              </p:custDataLst>
            </p:nvPr>
          </p:nvSpPr>
          <p:spPr bwMode="auto">
            <a:xfrm>
              <a:off x="5349875" y="2276476"/>
              <a:ext cx="55562" cy="128588"/>
            </a:xfrm>
            <a:custGeom>
              <a:avLst/>
              <a:gdLst>
                <a:gd name="T0" fmla="*/ 97 w 106"/>
                <a:gd name="T1" fmla="*/ 14 h 237"/>
                <a:gd name="T2" fmla="*/ 83 w 106"/>
                <a:gd name="T3" fmla="*/ 0 h 237"/>
                <a:gd name="T4" fmla="*/ 63 w 106"/>
                <a:gd name="T5" fmla="*/ 20 h 237"/>
                <a:gd name="T6" fmla="*/ 77 w 106"/>
                <a:gd name="T7" fmla="*/ 33 h 237"/>
                <a:gd name="T8" fmla="*/ 97 w 106"/>
                <a:gd name="T9" fmla="*/ 14 h 237"/>
                <a:gd name="T10" fmla="*/ 25 w 106"/>
                <a:gd name="T11" fmla="*/ 192 h 237"/>
                <a:gd name="T12" fmla="*/ 22 w 106"/>
                <a:gd name="T13" fmla="*/ 207 h 237"/>
                <a:gd name="T14" fmla="*/ 56 w 106"/>
                <a:gd name="T15" fmla="*/ 237 h 237"/>
                <a:gd name="T16" fmla="*/ 106 w 106"/>
                <a:gd name="T17" fmla="*/ 183 h 237"/>
                <a:gd name="T18" fmla="*/ 101 w 106"/>
                <a:gd name="T19" fmla="*/ 179 h 237"/>
                <a:gd name="T20" fmla="*/ 94 w 106"/>
                <a:gd name="T21" fmla="*/ 185 h 237"/>
                <a:gd name="T22" fmla="*/ 57 w 106"/>
                <a:gd name="T23" fmla="*/ 227 h 237"/>
                <a:gd name="T24" fmla="*/ 48 w 106"/>
                <a:gd name="T25" fmla="*/ 215 h 237"/>
                <a:gd name="T26" fmla="*/ 53 w 106"/>
                <a:gd name="T27" fmla="*/ 192 h 237"/>
                <a:gd name="T28" fmla="*/ 65 w 106"/>
                <a:gd name="T29" fmla="*/ 164 h 237"/>
                <a:gd name="T30" fmla="*/ 82 w 106"/>
                <a:gd name="T31" fmla="*/ 119 h 237"/>
                <a:gd name="T32" fmla="*/ 84 w 106"/>
                <a:gd name="T33" fmla="*/ 108 h 237"/>
                <a:gd name="T34" fmla="*/ 51 w 106"/>
                <a:gd name="T35" fmla="*/ 78 h 237"/>
                <a:gd name="T36" fmla="*/ 0 w 106"/>
                <a:gd name="T37" fmla="*/ 132 h 237"/>
                <a:gd name="T38" fmla="*/ 6 w 106"/>
                <a:gd name="T39" fmla="*/ 137 h 237"/>
                <a:gd name="T40" fmla="*/ 12 w 106"/>
                <a:gd name="T41" fmla="*/ 131 h 237"/>
                <a:gd name="T42" fmla="*/ 50 w 106"/>
                <a:gd name="T43" fmla="*/ 88 h 237"/>
                <a:gd name="T44" fmla="*/ 58 w 106"/>
                <a:gd name="T45" fmla="*/ 101 h 237"/>
                <a:gd name="T46" fmla="*/ 47 w 106"/>
                <a:gd name="T47" fmla="*/ 136 h 237"/>
                <a:gd name="T48" fmla="*/ 25 w 106"/>
                <a:gd name="T49" fmla="*/ 19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7">
                  <a:moveTo>
                    <a:pt x="97" y="14"/>
                  </a:moveTo>
                  <a:cubicBezTo>
                    <a:pt x="97" y="8"/>
                    <a:pt x="93" y="0"/>
                    <a:pt x="83" y="0"/>
                  </a:cubicBezTo>
                  <a:cubicBezTo>
                    <a:pt x="74" y="0"/>
                    <a:pt x="63" y="9"/>
                    <a:pt x="63" y="20"/>
                  </a:cubicBezTo>
                  <a:cubicBezTo>
                    <a:pt x="63" y="26"/>
                    <a:pt x="68" y="33"/>
                    <a:pt x="77" y="33"/>
                  </a:cubicBezTo>
                  <a:cubicBezTo>
                    <a:pt x="88" y="33"/>
                    <a:pt x="97" y="23"/>
                    <a:pt x="97" y="14"/>
                  </a:cubicBezTo>
                  <a:close/>
                  <a:moveTo>
                    <a:pt x="25" y="192"/>
                  </a:moveTo>
                  <a:cubicBezTo>
                    <a:pt x="24" y="197"/>
                    <a:pt x="22" y="201"/>
                    <a:pt x="22" y="207"/>
                  </a:cubicBezTo>
                  <a:cubicBezTo>
                    <a:pt x="22" y="224"/>
                    <a:pt x="36" y="237"/>
                    <a:pt x="56" y="237"/>
                  </a:cubicBezTo>
                  <a:cubicBezTo>
                    <a:pt x="91" y="237"/>
                    <a:pt x="106" y="188"/>
                    <a:pt x="106" y="183"/>
                  </a:cubicBezTo>
                  <a:cubicBezTo>
                    <a:pt x="106" y="179"/>
                    <a:pt x="102" y="179"/>
                    <a:pt x="101" y="179"/>
                  </a:cubicBezTo>
                  <a:cubicBezTo>
                    <a:pt x="96" y="179"/>
                    <a:pt x="95" y="181"/>
                    <a:pt x="94" y="185"/>
                  </a:cubicBezTo>
                  <a:cubicBezTo>
                    <a:pt x="86" y="213"/>
                    <a:pt x="70" y="227"/>
                    <a:pt x="57" y="227"/>
                  </a:cubicBezTo>
                  <a:cubicBezTo>
                    <a:pt x="50" y="227"/>
                    <a:pt x="48" y="222"/>
                    <a:pt x="48" y="215"/>
                  </a:cubicBezTo>
                  <a:cubicBezTo>
                    <a:pt x="48" y="207"/>
                    <a:pt x="50" y="200"/>
                    <a:pt x="53" y="192"/>
                  </a:cubicBezTo>
                  <a:cubicBezTo>
                    <a:pt x="57" y="183"/>
                    <a:pt x="61" y="173"/>
                    <a:pt x="65" y="164"/>
                  </a:cubicBezTo>
                  <a:cubicBezTo>
                    <a:pt x="68" y="156"/>
                    <a:pt x="81" y="124"/>
                    <a:pt x="82" y="119"/>
                  </a:cubicBezTo>
                  <a:cubicBezTo>
                    <a:pt x="83" y="116"/>
                    <a:pt x="84" y="112"/>
                    <a:pt x="84" y="108"/>
                  </a:cubicBezTo>
                  <a:cubicBezTo>
                    <a:pt x="84" y="92"/>
                    <a:pt x="70" y="78"/>
                    <a:pt x="51" y="78"/>
                  </a:cubicBezTo>
                  <a:cubicBezTo>
                    <a:pt x="16" y="78"/>
                    <a:pt x="0" y="126"/>
                    <a:pt x="0" y="132"/>
                  </a:cubicBezTo>
                  <a:cubicBezTo>
                    <a:pt x="0" y="137"/>
                    <a:pt x="5" y="137"/>
                    <a:pt x="6" y="137"/>
                  </a:cubicBezTo>
                  <a:cubicBezTo>
                    <a:pt x="11" y="137"/>
                    <a:pt x="11" y="135"/>
                    <a:pt x="12" y="131"/>
                  </a:cubicBezTo>
                  <a:cubicBezTo>
                    <a:pt x="21" y="101"/>
                    <a:pt x="37" y="88"/>
                    <a:pt x="50" y="88"/>
                  </a:cubicBezTo>
                  <a:cubicBezTo>
                    <a:pt x="55" y="88"/>
                    <a:pt x="58" y="91"/>
                    <a:pt x="58" y="101"/>
                  </a:cubicBezTo>
                  <a:cubicBezTo>
                    <a:pt x="58" y="109"/>
                    <a:pt x="56" y="114"/>
                    <a:pt x="47" y="136"/>
                  </a:cubicBezTo>
                  <a:lnTo>
                    <a:pt x="25" y="19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8" name="Freeform 46">
              <a:extLst>
                <a:ext uri="{FF2B5EF4-FFF2-40B4-BE49-F238E27FC236}">
                  <a16:creationId xmlns:a16="http://schemas.microsoft.com/office/drawing/2014/main" id="{243DC41E-5AED-4E8D-86CD-F8E30B477EE1}"/>
                </a:ext>
              </a:extLst>
            </p:cNvPr>
            <p:cNvSpPr>
              <a:spLocks/>
            </p:cNvSpPr>
            <p:nvPr>
              <p:custDataLst>
                <p:tags r:id="rId18"/>
              </p:custDataLst>
            </p:nvPr>
          </p:nvSpPr>
          <p:spPr bwMode="auto">
            <a:xfrm>
              <a:off x="5741987" y="1784351"/>
              <a:ext cx="128587" cy="647700"/>
            </a:xfrm>
            <a:custGeom>
              <a:avLst/>
              <a:gdLst>
                <a:gd name="T0" fmla="*/ 244 w 244"/>
                <a:gd name="T1" fmla="*/ 596 h 1191"/>
                <a:gd name="T2" fmla="*/ 73 w 244"/>
                <a:gd name="T3" fmla="*/ 56 h 1191"/>
                <a:gd name="T4" fmla="*/ 24 w 244"/>
                <a:gd name="T5" fmla="*/ 6 h 1191"/>
                <a:gd name="T6" fmla="*/ 10 w 244"/>
                <a:gd name="T7" fmla="*/ 0 h 1191"/>
                <a:gd name="T8" fmla="*/ 0 w 244"/>
                <a:gd name="T9" fmla="*/ 5 h 1191"/>
                <a:gd name="T10" fmla="*/ 3 w 244"/>
                <a:gd name="T11" fmla="*/ 10 h 1191"/>
                <a:gd name="T12" fmla="*/ 87 w 244"/>
                <a:gd name="T13" fmla="*/ 115 h 1191"/>
                <a:gd name="T14" fmla="*/ 203 w 244"/>
                <a:gd name="T15" fmla="*/ 596 h 1191"/>
                <a:gd name="T16" fmla="*/ 103 w 244"/>
                <a:gd name="T17" fmla="*/ 1049 h 1191"/>
                <a:gd name="T18" fmla="*/ 2 w 244"/>
                <a:gd name="T19" fmla="*/ 1182 h 1191"/>
                <a:gd name="T20" fmla="*/ 0 w 244"/>
                <a:gd name="T21" fmla="*/ 1186 h 1191"/>
                <a:gd name="T22" fmla="*/ 10 w 244"/>
                <a:gd name="T23" fmla="*/ 1191 h 1191"/>
                <a:gd name="T24" fmla="*/ 26 w 244"/>
                <a:gd name="T25" fmla="*/ 1184 h 1191"/>
                <a:gd name="T26" fmla="*/ 244 w 244"/>
                <a:gd name="T27" fmla="*/ 59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191">
                  <a:moveTo>
                    <a:pt x="244" y="596"/>
                  </a:moveTo>
                  <a:cubicBezTo>
                    <a:pt x="244" y="401"/>
                    <a:pt x="200" y="204"/>
                    <a:pt x="73" y="56"/>
                  </a:cubicBezTo>
                  <a:cubicBezTo>
                    <a:pt x="63"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3"/>
                    <a:pt x="203" y="404"/>
                    <a:pt x="203" y="596"/>
                  </a:cubicBezTo>
                  <a:cubicBezTo>
                    <a:pt x="203" y="729"/>
                    <a:pt x="185" y="901"/>
                    <a:pt x="103" y="1049"/>
                  </a:cubicBezTo>
                  <a:cubicBezTo>
                    <a:pt x="64" y="1120"/>
                    <a:pt x="23" y="1161"/>
                    <a:pt x="2" y="1182"/>
                  </a:cubicBezTo>
                  <a:cubicBezTo>
                    <a:pt x="1" y="1183"/>
                    <a:pt x="0" y="1185"/>
                    <a:pt x="0" y="1186"/>
                  </a:cubicBezTo>
                  <a:cubicBezTo>
                    <a:pt x="0" y="1191"/>
                    <a:pt x="4" y="1191"/>
                    <a:pt x="10" y="1191"/>
                  </a:cubicBezTo>
                  <a:cubicBezTo>
                    <a:pt x="17" y="1191"/>
                    <a:pt x="18" y="1191"/>
                    <a:pt x="26" y="1184"/>
                  </a:cubicBezTo>
                  <a:cubicBezTo>
                    <a:pt x="192" y="1032"/>
                    <a:pt x="244" y="805"/>
                    <a:pt x="244" y="59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9" name="Freeform 47">
              <a:extLst>
                <a:ext uri="{FF2B5EF4-FFF2-40B4-BE49-F238E27FC236}">
                  <a16:creationId xmlns:a16="http://schemas.microsoft.com/office/drawing/2014/main" id="{FEC2F068-C29C-46FB-B41E-7A25C2F877E2}"/>
                </a:ext>
              </a:extLst>
            </p:cNvPr>
            <p:cNvSpPr>
              <a:spLocks/>
            </p:cNvSpPr>
            <p:nvPr>
              <p:custDataLst>
                <p:tags r:id="rId19"/>
              </p:custDataLst>
            </p:nvPr>
          </p:nvSpPr>
          <p:spPr bwMode="auto">
            <a:xfrm>
              <a:off x="5934075" y="1722438"/>
              <a:ext cx="138112" cy="128588"/>
            </a:xfrm>
            <a:custGeom>
              <a:avLst/>
              <a:gdLst>
                <a:gd name="T0" fmla="*/ 156 w 263"/>
                <a:gd name="T1" fmla="*/ 25 h 237"/>
                <a:gd name="T2" fmla="*/ 167 w 263"/>
                <a:gd name="T3" fmla="*/ 13 h 237"/>
                <a:gd name="T4" fmla="*/ 188 w 263"/>
                <a:gd name="T5" fmla="*/ 13 h 237"/>
                <a:gd name="T6" fmla="*/ 227 w 263"/>
                <a:gd name="T7" fmla="*/ 15 h 237"/>
                <a:gd name="T8" fmla="*/ 244 w 263"/>
                <a:gd name="T9" fmla="*/ 43 h 237"/>
                <a:gd name="T10" fmla="*/ 241 w 263"/>
                <a:gd name="T11" fmla="*/ 72 h 237"/>
                <a:gd name="T12" fmla="*/ 240 w 263"/>
                <a:gd name="T13" fmla="*/ 75 h 237"/>
                <a:gd name="T14" fmla="*/ 246 w 263"/>
                <a:gd name="T15" fmla="*/ 81 h 237"/>
                <a:gd name="T16" fmla="*/ 253 w 263"/>
                <a:gd name="T17" fmla="*/ 72 h 237"/>
                <a:gd name="T18" fmla="*/ 263 w 263"/>
                <a:gd name="T19" fmla="*/ 5 h 237"/>
                <a:gd name="T20" fmla="*/ 252 w 263"/>
                <a:gd name="T21" fmla="*/ 0 h 237"/>
                <a:gd name="T22" fmla="*/ 36 w 263"/>
                <a:gd name="T23" fmla="*/ 0 h 237"/>
                <a:gd name="T24" fmla="*/ 24 w 263"/>
                <a:gd name="T25" fmla="*/ 7 h 237"/>
                <a:gd name="T26" fmla="*/ 2 w 263"/>
                <a:gd name="T27" fmla="*/ 69 h 237"/>
                <a:gd name="T28" fmla="*/ 0 w 263"/>
                <a:gd name="T29" fmla="*/ 76 h 237"/>
                <a:gd name="T30" fmla="*/ 6 w 263"/>
                <a:gd name="T31" fmla="*/ 81 h 237"/>
                <a:gd name="T32" fmla="*/ 13 w 263"/>
                <a:gd name="T33" fmla="*/ 72 h 237"/>
                <a:gd name="T34" fmla="*/ 99 w 263"/>
                <a:gd name="T35" fmla="*/ 13 h 237"/>
                <a:gd name="T36" fmla="*/ 114 w 263"/>
                <a:gd name="T37" fmla="*/ 13 h 237"/>
                <a:gd name="T38" fmla="*/ 124 w 263"/>
                <a:gd name="T39" fmla="*/ 16 h 237"/>
                <a:gd name="T40" fmla="*/ 123 w 263"/>
                <a:gd name="T41" fmla="*/ 23 h 237"/>
                <a:gd name="T42" fmla="*/ 77 w 263"/>
                <a:gd name="T43" fmla="*/ 208 h 237"/>
                <a:gd name="T44" fmla="*/ 36 w 263"/>
                <a:gd name="T45" fmla="*/ 225 h 237"/>
                <a:gd name="T46" fmla="*/ 20 w 263"/>
                <a:gd name="T47" fmla="*/ 233 h 237"/>
                <a:gd name="T48" fmla="*/ 26 w 263"/>
                <a:gd name="T49" fmla="*/ 237 h 237"/>
                <a:gd name="T50" fmla="*/ 56 w 263"/>
                <a:gd name="T51" fmla="*/ 236 h 237"/>
                <a:gd name="T52" fmla="*/ 86 w 263"/>
                <a:gd name="T53" fmla="*/ 236 h 237"/>
                <a:gd name="T54" fmla="*/ 118 w 263"/>
                <a:gd name="T55" fmla="*/ 236 h 237"/>
                <a:gd name="T56" fmla="*/ 147 w 263"/>
                <a:gd name="T57" fmla="*/ 237 h 237"/>
                <a:gd name="T58" fmla="*/ 155 w 263"/>
                <a:gd name="T59" fmla="*/ 230 h 237"/>
                <a:gd name="T60" fmla="*/ 141 w 263"/>
                <a:gd name="T61" fmla="*/ 225 h 237"/>
                <a:gd name="T62" fmla="*/ 121 w 263"/>
                <a:gd name="T63" fmla="*/ 224 h 237"/>
                <a:gd name="T64" fmla="*/ 108 w 263"/>
                <a:gd name="T65" fmla="*/ 217 h 237"/>
                <a:gd name="T66" fmla="*/ 109 w 263"/>
                <a:gd name="T67" fmla="*/ 209 h 237"/>
                <a:gd name="T68" fmla="*/ 156 w 263"/>
                <a:gd name="T69" fmla="*/ 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3" h="237">
                  <a:moveTo>
                    <a:pt x="156" y="25"/>
                  </a:moveTo>
                  <a:cubicBezTo>
                    <a:pt x="158" y="15"/>
                    <a:pt x="159" y="14"/>
                    <a:pt x="167" y="13"/>
                  </a:cubicBezTo>
                  <a:cubicBezTo>
                    <a:pt x="168" y="13"/>
                    <a:pt x="181" y="13"/>
                    <a:pt x="188" y="13"/>
                  </a:cubicBezTo>
                  <a:cubicBezTo>
                    <a:pt x="209" y="13"/>
                    <a:pt x="218" y="13"/>
                    <a:pt x="227" y="15"/>
                  </a:cubicBezTo>
                  <a:cubicBezTo>
                    <a:pt x="243" y="20"/>
                    <a:pt x="244" y="30"/>
                    <a:pt x="244" y="43"/>
                  </a:cubicBezTo>
                  <a:cubicBezTo>
                    <a:pt x="244" y="49"/>
                    <a:pt x="244" y="53"/>
                    <a:pt x="241" y="72"/>
                  </a:cubicBezTo>
                  <a:lnTo>
                    <a:pt x="240" y="75"/>
                  </a:lnTo>
                  <a:cubicBezTo>
                    <a:pt x="240" y="79"/>
                    <a:pt x="243" y="81"/>
                    <a:pt x="246" y="81"/>
                  </a:cubicBezTo>
                  <a:cubicBezTo>
                    <a:pt x="252" y="81"/>
                    <a:pt x="252" y="78"/>
                    <a:pt x="253" y="72"/>
                  </a:cubicBezTo>
                  <a:lnTo>
                    <a:pt x="263" y="5"/>
                  </a:lnTo>
                  <a:cubicBezTo>
                    <a:pt x="263" y="0"/>
                    <a:pt x="258" y="0"/>
                    <a:pt x="252" y="0"/>
                  </a:cubicBezTo>
                  <a:lnTo>
                    <a:pt x="36" y="0"/>
                  </a:lnTo>
                  <a:cubicBezTo>
                    <a:pt x="27" y="0"/>
                    <a:pt x="26" y="0"/>
                    <a:pt x="24" y="7"/>
                  </a:cubicBezTo>
                  <a:lnTo>
                    <a:pt x="2" y="69"/>
                  </a:lnTo>
                  <a:cubicBezTo>
                    <a:pt x="1" y="71"/>
                    <a:pt x="0" y="74"/>
                    <a:pt x="0" y="76"/>
                  </a:cubicBezTo>
                  <a:cubicBezTo>
                    <a:pt x="0" y="77"/>
                    <a:pt x="1" y="81"/>
                    <a:pt x="6" y="81"/>
                  </a:cubicBezTo>
                  <a:cubicBezTo>
                    <a:pt x="11" y="81"/>
                    <a:pt x="11" y="79"/>
                    <a:pt x="13" y="72"/>
                  </a:cubicBezTo>
                  <a:cubicBezTo>
                    <a:pt x="34" y="16"/>
                    <a:pt x="45" y="13"/>
                    <a:pt x="99" y="13"/>
                  </a:cubicBezTo>
                  <a:lnTo>
                    <a:pt x="114" y="13"/>
                  </a:lnTo>
                  <a:cubicBezTo>
                    <a:pt x="124" y="13"/>
                    <a:pt x="124" y="13"/>
                    <a:pt x="124" y="16"/>
                  </a:cubicBezTo>
                  <a:cubicBezTo>
                    <a:pt x="124" y="16"/>
                    <a:pt x="124" y="18"/>
                    <a:pt x="123" y="23"/>
                  </a:cubicBezTo>
                  <a:lnTo>
                    <a:pt x="77" y="208"/>
                  </a:lnTo>
                  <a:cubicBezTo>
                    <a:pt x="74" y="221"/>
                    <a:pt x="72" y="225"/>
                    <a:pt x="36" y="225"/>
                  </a:cubicBezTo>
                  <a:cubicBezTo>
                    <a:pt x="23" y="225"/>
                    <a:pt x="20" y="225"/>
                    <a:pt x="20" y="233"/>
                  </a:cubicBezTo>
                  <a:cubicBezTo>
                    <a:pt x="20" y="234"/>
                    <a:pt x="20" y="237"/>
                    <a:pt x="26" y="237"/>
                  </a:cubicBezTo>
                  <a:cubicBezTo>
                    <a:pt x="36" y="237"/>
                    <a:pt x="46" y="236"/>
                    <a:pt x="56" y="236"/>
                  </a:cubicBezTo>
                  <a:cubicBezTo>
                    <a:pt x="66" y="236"/>
                    <a:pt x="76" y="236"/>
                    <a:pt x="86" y="236"/>
                  </a:cubicBezTo>
                  <a:cubicBezTo>
                    <a:pt x="96" y="236"/>
                    <a:pt x="108" y="236"/>
                    <a:pt x="118" y="236"/>
                  </a:cubicBezTo>
                  <a:cubicBezTo>
                    <a:pt x="127" y="237"/>
                    <a:pt x="138" y="237"/>
                    <a:pt x="147" y="237"/>
                  </a:cubicBezTo>
                  <a:cubicBezTo>
                    <a:pt x="150" y="237"/>
                    <a:pt x="155" y="237"/>
                    <a:pt x="155" y="230"/>
                  </a:cubicBezTo>
                  <a:cubicBezTo>
                    <a:pt x="155" y="225"/>
                    <a:pt x="152" y="225"/>
                    <a:pt x="141" y="225"/>
                  </a:cubicBezTo>
                  <a:cubicBezTo>
                    <a:pt x="134" y="225"/>
                    <a:pt x="127" y="224"/>
                    <a:pt x="121" y="224"/>
                  </a:cubicBezTo>
                  <a:cubicBezTo>
                    <a:pt x="109" y="223"/>
                    <a:pt x="108" y="222"/>
                    <a:pt x="108" y="217"/>
                  </a:cubicBezTo>
                  <a:cubicBezTo>
                    <a:pt x="108" y="215"/>
                    <a:pt x="108" y="214"/>
                    <a:pt x="109" y="209"/>
                  </a:cubicBezTo>
                  <a:lnTo>
                    <a:pt x="156" y="2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1" name="フリーフォーム: 図形 1060">
              <a:extLst>
                <a:ext uri="{FF2B5EF4-FFF2-40B4-BE49-F238E27FC236}">
                  <a16:creationId xmlns:a16="http://schemas.microsoft.com/office/drawing/2014/main" id="{4CA70BD0-1BDE-422B-91E8-298BCAA7DD13}"/>
                </a:ext>
              </a:extLst>
            </p:cNvPr>
            <p:cNvSpPr/>
            <p:nvPr>
              <p:custDataLst>
                <p:tags r:id="rId20"/>
              </p:custDataLst>
            </p:nvPr>
          </p:nvSpPr>
          <p:spPr>
            <a:xfrm>
              <a:off x="4795838" y="2102645"/>
              <a:ext cx="904876" cy="11113"/>
            </a:xfrm>
            <a:custGeom>
              <a:avLst/>
              <a:gdLst/>
              <a:ahLst/>
              <a:cxnLst/>
              <a:rect l="0" t="0" r="0" b="0"/>
              <a:pathLst>
                <a:path w="904876" h="11113">
                  <a:moveTo>
                    <a:pt x="0" y="11112"/>
                  </a:moveTo>
                  <a:lnTo>
                    <a:pt x="904875" y="11112"/>
                  </a:lnTo>
                  <a:lnTo>
                    <a:pt x="904875" y="0"/>
                  </a:lnTo>
                  <a:lnTo>
                    <a:pt x="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schemeClr val="tx1"/>
                </a:solidFill>
              </a:endParaRPr>
            </a:p>
          </p:txBody>
        </p:sp>
      </p:grpSp>
      <p:sp>
        <p:nvSpPr>
          <p:cNvPr id="4" name="スライド番号プレースホルダー 3">
            <a:extLst>
              <a:ext uri="{FF2B5EF4-FFF2-40B4-BE49-F238E27FC236}">
                <a16:creationId xmlns:a16="http://schemas.microsoft.com/office/drawing/2014/main" id="{F45AE155-FE7A-44F9-B72D-40D6855CB2F0}"/>
              </a:ext>
            </a:extLst>
          </p:cNvPr>
          <p:cNvSpPr>
            <a:spLocks noGrp="1"/>
          </p:cNvSpPr>
          <p:nvPr>
            <p:ph type="sldNum" sz="quarter" idx="12"/>
          </p:nvPr>
        </p:nvSpPr>
        <p:spPr/>
        <p:txBody>
          <a:bodyPr/>
          <a:lstStyle/>
          <a:p>
            <a:fld id="{D2D8002D-B5B0-4BAC-B1F6-782DDCCE6D9C}" type="slidenum">
              <a:rPr kumimoji="1" lang="ja-JP" altLang="en-US" smtClean="0"/>
              <a:pPr/>
              <a:t>103</a:t>
            </a:fld>
            <a:endParaRPr kumimoji="1" lang="ja-JP" altLang="en-US" dirty="0"/>
          </a:p>
        </p:txBody>
      </p:sp>
    </p:spTree>
    <p:extLst>
      <p:ext uri="{BB962C8B-B14F-4D97-AF65-F5344CB8AC3E}">
        <p14:creationId xmlns:p14="http://schemas.microsoft.com/office/powerpoint/2010/main" val="124691940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座標変換</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一般化座標・一般化速度</a:t>
            </a:r>
            <a:r>
              <a:rPr lang="ja-JP" altLang="en-US" sz="2000" dirty="0"/>
              <a:t>の組み合わせの表現</a:t>
            </a:r>
            <a:endParaRPr lang="en-US" altLang="ja-JP" sz="2000" dirty="0"/>
          </a:p>
          <a:p>
            <a:endParaRPr kumimoji="1" lang="en-US" altLang="ja-JP" sz="2000" dirty="0"/>
          </a:p>
          <a:p>
            <a:endParaRPr kumimoji="1" lang="en-US" altLang="ja-JP" sz="2000" dirty="0"/>
          </a:p>
          <a:p>
            <a:pPr marL="0" indent="0">
              <a:buNone/>
            </a:pPr>
            <a:r>
              <a:rPr lang="ja-JP" altLang="en-US" sz="2000" dirty="0"/>
              <a:t>　　一般化座標・一般化運動量による表現</a:t>
            </a:r>
            <a:endParaRPr lang="en-US" altLang="ja-JP" sz="2000" dirty="0"/>
          </a:p>
          <a:p>
            <a:pPr marL="0" indent="0">
              <a:buNone/>
            </a:pPr>
            <a:endParaRPr kumimoji="1" lang="en-US" altLang="ja-JP" sz="2000" dirty="0"/>
          </a:p>
          <a:p>
            <a:pPr marL="0" indent="0">
              <a:buNone/>
            </a:pPr>
            <a:endParaRPr lang="en-US" altLang="ja-JP" sz="2000" dirty="0"/>
          </a:p>
          <a:p>
            <a:pPr marL="0" indent="0">
              <a:buNone/>
            </a:pPr>
            <a:endParaRPr kumimoji="1" lang="en-US" altLang="ja-JP" sz="2000" dirty="0"/>
          </a:p>
          <a:p>
            <a:r>
              <a:rPr lang="ja-JP" altLang="en-US" sz="2000" dirty="0"/>
              <a:t>ラグランジアンは「一般化座標・一般化速度の組み合わせ」</a:t>
            </a:r>
            <a:endParaRPr lang="en-US" altLang="ja-JP" sz="2000" dirty="0"/>
          </a:p>
          <a:p>
            <a:pPr marL="0" indent="0">
              <a:buNone/>
            </a:pPr>
            <a:r>
              <a:rPr lang="ja-JP" altLang="en-US" sz="2000" dirty="0"/>
              <a:t>    </a:t>
            </a:r>
            <a:r>
              <a:rPr lang="ja-JP" altLang="en-US" sz="2000" u="sng" dirty="0"/>
              <a:t>ラグランジアンの微小変位</a:t>
            </a:r>
            <a:r>
              <a:rPr lang="en-US" altLang="ja-JP" sz="2000" u="sng" dirty="0"/>
              <a:t>:</a:t>
            </a:r>
            <a:endParaRPr kumimoji="1" lang="ja-JP" altLang="en-US" sz="2000" u="sng" dirty="0"/>
          </a:p>
        </p:txBody>
      </p:sp>
      <p:sp>
        <p:nvSpPr>
          <p:cNvPr id="7" name="下矢印 6"/>
          <p:cNvSpPr/>
          <p:nvPr/>
        </p:nvSpPr>
        <p:spPr>
          <a:xfrm>
            <a:off x="2627784" y="1628800"/>
            <a:ext cx="504056" cy="7200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3275856" y="1788785"/>
            <a:ext cx="1210588" cy="400110"/>
          </a:xfrm>
          <a:prstGeom prst="rect">
            <a:avLst/>
          </a:prstGeom>
          <a:noFill/>
        </p:spPr>
        <p:txBody>
          <a:bodyPr wrap="none" rtlCol="0">
            <a:spAutoFit/>
          </a:bodyPr>
          <a:lstStyle/>
          <a:p>
            <a:r>
              <a:rPr lang="ja-JP" altLang="en-US" sz="2000" dirty="0"/>
              <a:t>座標変換</a:t>
            </a:r>
            <a:endParaRPr kumimoji="1" lang="ja-JP" altLang="en-US" sz="2000" dirty="0"/>
          </a:p>
        </p:txBody>
      </p:sp>
      <p:pic>
        <p:nvPicPr>
          <p:cNvPr id="2050" name="Picture 2" descr="\begin{align*}&#10;\dot{q}=\Phi(p,q),\quad p=\Psi(q,\dot{q})&#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47664" y="3152967"/>
            <a:ext cx="2832068" cy="264033"/>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p:cNvSpPr/>
          <p:nvPr/>
        </p:nvSpPr>
        <p:spPr>
          <a:xfrm>
            <a:off x="1187624" y="2996951"/>
            <a:ext cx="3708412" cy="576064"/>
          </a:xfrm>
          <a:prstGeom prst="rect">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2195736" y="4794975"/>
            <a:ext cx="1152128" cy="864096"/>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138191" y="5659071"/>
            <a:ext cx="3724096" cy="400110"/>
          </a:xfrm>
          <a:prstGeom prst="rect">
            <a:avLst/>
          </a:prstGeom>
          <a:noFill/>
        </p:spPr>
        <p:txBody>
          <a:bodyPr wrap="none" rtlCol="0">
            <a:spAutoFit/>
          </a:bodyPr>
          <a:lstStyle/>
          <a:p>
            <a:r>
              <a:rPr lang="ja-JP" altLang="en-US" sz="2000" dirty="0"/>
              <a:t>この項を消すような表現がほしい</a:t>
            </a:r>
            <a:endParaRPr kumimoji="1" lang="ja-JP" altLang="en-US" sz="2000" dirty="0"/>
          </a:p>
        </p:txBody>
      </p:sp>
      <p:pic>
        <p:nvPicPr>
          <p:cNvPr id="2054" name="Picture 6" descr="\begin{align*}&#10;dL=\left(\frac{\partial L}{\partial \dot{q}}\right)d\dot{q}&#10;+\left(\frac{\partial L}{\partial q}\right)dq&#10;=p^Td\dot{q}&#10;+\left(\frac{\partial L}{\partial q}\right)d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47663" y="4914269"/>
            <a:ext cx="5434679" cy="625507"/>
          </a:xfrm>
          <a:prstGeom prst="rect">
            <a:avLst/>
          </a:prstGeom>
          <a:noFill/>
          <a:extLst>
            <a:ext uri="{909E8E84-426E-40DD-AFC4-6F175D3DCCD1}">
              <a14:hiddenFill xmlns:a14="http://schemas.microsoft.com/office/drawing/2010/main">
                <a:solidFill>
                  <a:srgbClr val="FFFFFF"/>
                </a:solidFill>
              </a14:hiddenFill>
            </a:ext>
          </a:extLst>
        </p:spPr>
      </p:pic>
      <p:sp>
        <p:nvSpPr>
          <p:cNvPr id="15" name="正方形/長方形 14"/>
          <p:cNvSpPr/>
          <p:nvPr/>
        </p:nvSpPr>
        <p:spPr>
          <a:xfrm>
            <a:off x="4959764" y="4998616"/>
            <a:ext cx="692356" cy="432048"/>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3FCB0EC0-583A-42AD-96F2-1B1E8C77DEA4}"/>
              </a:ext>
            </a:extLst>
          </p:cNvPr>
          <p:cNvSpPr>
            <a:spLocks noGrp="1"/>
          </p:cNvSpPr>
          <p:nvPr>
            <p:ph type="sldNum" sz="quarter" idx="12"/>
          </p:nvPr>
        </p:nvSpPr>
        <p:spPr/>
        <p:txBody>
          <a:bodyPr/>
          <a:lstStyle/>
          <a:p>
            <a:fld id="{D2D8002D-B5B0-4BAC-B1F6-782DDCCE6D9C}" type="slidenum">
              <a:rPr kumimoji="1" lang="ja-JP" altLang="en-US" smtClean="0"/>
              <a:pPr/>
              <a:t>104</a:t>
            </a:fld>
            <a:endParaRPr kumimoji="1" lang="ja-JP" altLang="en-US" dirty="0"/>
          </a:p>
        </p:txBody>
      </p:sp>
    </p:spTree>
    <p:extLst>
      <p:ext uri="{BB962C8B-B14F-4D97-AF65-F5344CB8AC3E}">
        <p14:creationId xmlns:p14="http://schemas.microsoft.com/office/powerpoint/2010/main" val="359688757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ハミルトニアン</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u="sng" dirty="0"/>
              <a:t>ハミルトニアン </a:t>
            </a:r>
            <a:r>
              <a:rPr kumimoji="1" lang="en-US" altLang="ja-JP" sz="2000" u="sng" dirty="0"/>
              <a:t>(Hamiltonian)</a:t>
            </a:r>
            <a:r>
              <a:rPr kumimoji="1" lang="en-US" altLang="ja-JP" sz="2000" dirty="0"/>
              <a:t> :</a:t>
            </a:r>
          </a:p>
          <a:p>
            <a:endParaRPr lang="en-US" altLang="ja-JP" sz="2000" dirty="0"/>
          </a:p>
          <a:p>
            <a:endParaRPr kumimoji="1" lang="en-US" altLang="ja-JP" sz="2000" dirty="0"/>
          </a:p>
          <a:p>
            <a:r>
              <a:rPr lang="ja-JP" altLang="en-US" sz="2000" dirty="0"/>
              <a:t>運動エネルギーが一般化速度の</a:t>
            </a:r>
            <a:r>
              <a:rPr lang="en-US" altLang="ja-JP" sz="2000" dirty="0"/>
              <a:t>2</a:t>
            </a:r>
            <a:r>
              <a:rPr lang="ja-JP" altLang="en-US" sz="2000" dirty="0"/>
              <a:t>次形式ならば、</a:t>
            </a:r>
            <a:endParaRPr lang="en-US" altLang="ja-JP" sz="2000" dirty="0"/>
          </a:p>
          <a:p>
            <a:endParaRPr lang="en-US" altLang="ja-JP" sz="2000" dirty="0"/>
          </a:p>
          <a:p>
            <a:endParaRPr lang="en-US" altLang="ja-JP" sz="2000" dirty="0"/>
          </a:p>
          <a:p>
            <a:endParaRPr lang="en-US" altLang="ja-JP" sz="2000" dirty="0"/>
          </a:p>
          <a:p>
            <a:endParaRPr lang="en-US" altLang="ja-JP" sz="2000" dirty="0"/>
          </a:p>
          <a:p>
            <a:endParaRPr lang="en-US" altLang="ja-JP" sz="2000" dirty="0"/>
          </a:p>
          <a:p>
            <a:pPr marL="0" indent="0">
              <a:buNone/>
            </a:pPr>
            <a:r>
              <a:rPr lang="ja-JP" altLang="en-US" sz="2000" dirty="0"/>
              <a:t>     結局、　</a:t>
            </a:r>
            <a:r>
              <a:rPr lang="en-US" altLang="ja-JP" sz="2000" dirty="0">
                <a:solidFill>
                  <a:srgbClr val="FF0000"/>
                </a:solidFill>
                <a:latin typeface="cmmi10" pitchFamily="34" charset="0"/>
              </a:rPr>
              <a:t>H</a:t>
            </a:r>
            <a:r>
              <a:rPr lang="en-US" altLang="ja-JP" sz="2000" dirty="0">
                <a:solidFill>
                  <a:srgbClr val="FF0000"/>
                </a:solidFill>
                <a:latin typeface="cmr10" pitchFamily="34" charset="0"/>
              </a:rPr>
              <a:t> = </a:t>
            </a:r>
            <a:r>
              <a:rPr lang="en-US" altLang="ja-JP" sz="2000" dirty="0">
                <a:solidFill>
                  <a:srgbClr val="FF0000"/>
                </a:solidFill>
                <a:latin typeface="cmmi10" pitchFamily="34" charset="0"/>
              </a:rPr>
              <a:t>T</a:t>
            </a:r>
            <a:r>
              <a:rPr lang="en-US" altLang="ja-JP" sz="2000" dirty="0">
                <a:solidFill>
                  <a:srgbClr val="FF0000"/>
                </a:solidFill>
                <a:latin typeface="cmr10" pitchFamily="34" charset="0"/>
              </a:rPr>
              <a:t> + </a:t>
            </a:r>
            <a:r>
              <a:rPr lang="en-US" altLang="ja-JP" sz="2000" dirty="0">
                <a:solidFill>
                  <a:srgbClr val="FF0000"/>
                </a:solidFill>
                <a:latin typeface="cmmi10" pitchFamily="34" charset="0"/>
              </a:rPr>
              <a:t>D</a:t>
            </a:r>
            <a:r>
              <a:rPr lang="ja-JP" altLang="en-US" sz="2000" dirty="0" err="1"/>
              <a:t>。</a:t>
            </a:r>
            <a:endParaRPr lang="en-US" altLang="ja-JP" sz="2000" dirty="0"/>
          </a:p>
          <a:p>
            <a:r>
              <a:rPr lang="ja-JP" altLang="en-US" sz="2000" dirty="0"/>
              <a:t>つまり、通常の場合、</a:t>
            </a:r>
            <a:r>
              <a:rPr lang="ja-JP" altLang="en-US" sz="2000" dirty="0">
                <a:solidFill>
                  <a:srgbClr val="FF0000"/>
                </a:solidFill>
              </a:rPr>
              <a:t>ハミルトニアンは、</a:t>
            </a:r>
            <a:r>
              <a:rPr lang="en-US" altLang="ja-JP" sz="2000" dirty="0"/>
              <a:t>(</a:t>
            </a:r>
            <a:r>
              <a:rPr lang="ja-JP" altLang="en-US" sz="2000" dirty="0"/>
              <a:t>一般化運動量で表現した</a:t>
            </a:r>
            <a:r>
              <a:rPr lang="en-US" altLang="ja-JP" sz="2000" dirty="0"/>
              <a:t>)</a:t>
            </a:r>
            <a:r>
              <a:rPr lang="ja-JP" altLang="en-US" sz="2000" dirty="0">
                <a:solidFill>
                  <a:srgbClr val="FF0000"/>
                </a:solidFill>
              </a:rPr>
              <a:t>運動エネルギーとポテンシャルエネルギーの和</a:t>
            </a:r>
            <a:r>
              <a:rPr lang="ja-JP" altLang="en-US" sz="2000" dirty="0"/>
              <a:t>と一致する。すなわち、システム内部の</a:t>
            </a:r>
            <a:r>
              <a:rPr lang="ja-JP" altLang="en-US" sz="2000" dirty="0">
                <a:solidFill>
                  <a:srgbClr val="FF0000"/>
                </a:solidFill>
              </a:rPr>
              <a:t>全エネルギーに一致</a:t>
            </a:r>
            <a:r>
              <a:rPr lang="ja-JP" altLang="en-US" sz="2000" dirty="0"/>
              <a:t>する。</a:t>
            </a:r>
            <a:endParaRPr lang="en-US" altLang="ja-JP" sz="2000" dirty="0"/>
          </a:p>
          <a:p>
            <a:pPr marL="0" indent="0">
              <a:buNone/>
            </a:pPr>
            <a:endParaRPr kumimoji="1" lang="ja-JP" altLang="en-US" sz="2000" dirty="0"/>
          </a:p>
        </p:txBody>
      </p:sp>
      <p:pic>
        <p:nvPicPr>
          <p:cNvPr id="3074" name="Picture 2" descr="\begin{align*}&#10;H(p,q)=\left.[&#10;\dot{q}^Tp-L(q,\dot{q})&#10;]\right|_{\dot{q}=\Phi(p,q)}&#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03648" y="1717651"/>
            <a:ext cx="3731038" cy="383477"/>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5292080" y="1680789"/>
            <a:ext cx="890902" cy="4572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rgbClr val="FF0000"/>
                </a:solidFill>
              </a:rPr>
              <a:t>定義</a:t>
            </a:r>
          </a:p>
        </p:txBody>
      </p:sp>
      <p:pic>
        <p:nvPicPr>
          <p:cNvPr id="2050" name="Picture 2" descr="\begin{align*}&#10;p&amp;=M(q)\dot{q}\\&#10;H(p,q)&amp;=\left.\left[&#10;\dot{q}^TM(q)\dot{q}&#10;-\left(&#10;\frac{1}{2}&#10;\dot{q}^TM(q)\dot{q}&#10;-D(q)&#10;\right)\right]\right|_{\dot{q}=M(q)^{-1}p}&#10;\\&#10;&amp;=&#10;\frac{1}{2}p^TM^{-1}(q)p+D(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03648" y="2852936"/>
            <a:ext cx="6459379" cy="1709928"/>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67FC2881-67F3-4DA8-8BB5-2964CFAC746A}"/>
              </a:ext>
            </a:extLst>
          </p:cNvPr>
          <p:cNvSpPr>
            <a:spLocks noGrp="1"/>
          </p:cNvSpPr>
          <p:nvPr>
            <p:ph type="sldNum" sz="quarter" idx="12"/>
          </p:nvPr>
        </p:nvSpPr>
        <p:spPr/>
        <p:txBody>
          <a:bodyPr/>
          <a:lstStyle/>
          <a:p>
            <a:fld id="{D2D8002D-B5B0-4BAC-B1F6-782DDCCE6D9C}" type="slidenum">
              <a:rPr kumimoji="1" lang="ja-JP" altLang="en-US" smtClean="0"/>
              <a:pPr/>
              <a:t>105</a:t>
            </a:fld>
            <a:endParaRPr kumimoji="1" lang="ja-JP" altLang="en-US" dirty="0"/>
          </a:p>
        </p:txBody>
      </p:sp>
    </p:spTree>
    <p:extLst>
      <p:ext uri="{BB962C8B-B14F-4D97-AF65-F5344CB8AC3E}">
        <p14:creationId xmlns:p14="http://schemas.microsoft.com/office/powerpoint/2010/main" val="300766653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ルジャンドル変換</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ハミルトニアンの微小変位とラグランジアンの微小変位との関係</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lang="ja-JP" altLang="en-US" sz="2000" dirty="0"/>
              <a:t>恒等式</a:t>
            </a:r>
            <a:endParaRPr lang="en-US" altLang="ja-JP" sz="2000" dirty="0"/>
          </a:p>
          <a:p>
            <a:pPr marL="0" indent="0">
              <a:buNone/>
            </a:pPr>
            <a:r>
              <a:rPr lang="ja-JP" altLang="en-US" sz="2000" dirty="0"/>
              <a:t>　　　　　　　　　　　　　　　　　　　　　　　と項別比較</a:t>
            </a:r>
            <a:endParaRPr lang="en-US" altLang="ja-JP" sz="2000" dirty="0"/>
          </a:p>
          <a:p>
            <a:pPr marL="0" indent="0">
              <a:buNone/>
            </a:pPr>
            <a:endParaRPr kumimoji="1" lang="en-US" altLang="ja-JP" sz="2000" dirty="0"/>
          </a:p>
          <a:p>
            <a:r>
              <a:rPr lang="ja-JP" altLang="en-US" sz="2000" dirty="0"/>
              <a:t>ルジャンドル変換によって得られる関係式</a:t>
            </a:r>
            <a:r>
              <a:rPr lang="en-US" altLang="ja-JP" sz="2000" dirty="0"/>
              <a:t>:</a:t>
            </a:r>
            <a:endParaRPr kumimoji="1" lang="ja-JP" altLang="en-US" sz="2000" dirty="0"/>
          </a:p>
        </p:txBody>
      </p:sp>
      <p:pic>
        <p:nvPicPr>
          <p:cNvPr id="4098" name="Picture 2" descr="\begin{align*}&#10;dH=\dot{q}^Tdp+p^Td\dot{q}-dL&#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1700808"/>
            <a:ext cx="2769203" cy="282893"/>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2483768" y="1628800"/>
            <a:ext cx="1368152" cy="432048"/>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283968" y="1628800"/>
            <a:ext cx="2592288" cy="43204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schemeClr val="tx1"/>
                </a:solidFill>
              </a:rPr>
              <a:t>消去したかった項と同じ</a:t>
            </a:r>
            <a:endParaRPr kumimoji="1" lang="ja-JP" altLang="en-US" dirty="0">
              <a:solidFill>
                <a:schemeClr val="tx1"/>
              </a:solidFill>
            </a:endParaRPr>
          </a:p>
        </p:txBody>
      </p:sp>
      <p:sp>
        <p:nvSpPr>
          <p:cNvPr id="8" name="下矢印 7"/>
          <p:cNvSpPr/>
          <p:nvPr/>
        </p:nvSpPr>
        <p:spPr>
          <a:xfrm>
            <a:off x="2051720" y="2060848"/>
            <a:ext cx="304481" cy="45677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3995936" y="2470330"/>
            <a:ext cx="4896544" cy="1102685"/>
          </a:xfrm>
          <a:prstGeom prst="rect">
            <a:avLst/>
          </a:prstGeom>
          <a:solidFill>
            <a:srgbClr val="66FFCC"/>
          </a:solidFill>
        </p:spPr>
        <p:txBody>
          <a:bodyPr wrap="square" rtlCol="0">
            <a:normAutofit fontScale="92500"/>
          </a:bodyPr>
          <a:lstStyle/>
          <a:p>
            <a:r>
              <a:rPr kumimoji="1" lang="en-US" altLang="ja-JP" sz="2000" dirty="0">
                <a:latin typeface="cmmi10" pitchFamily="34" charset="0"/>
              </a:rPr>
              <a:t>H</a:t>
            </a:r>
            <a:r>
              <a:rPr kumimoji="1" lang="ja-JP" altLang="en-US" sz="2000" dirty="0" err="1"/>
              <a:t>の微</a:t>
            </a:r>
            <a:r>
              <a:rPr kumimoji="1" lang="ja-JP" altLang="en-US" sz="2000" dirty="0"/>
              <a:t>小変位が、</a:t>
            </a:r>
            <a:r>
              <a:rPr kumimoji="1" lang="en-US" altLang="ja-JP" sz="2000" dirty="0"/>
              <a:t>(</a:t>
            </a:r>
            <a:r>
              <a:rPr kumimoji="1" lang="ja-JP" altLang="en-US" sz="2000" dirty="0"/>
              <a:t>定義通りに</a:t>
            </a:r>
            <a:r>
              <a:rPr kumimoji="1" lang="en-US" altLang="ja-JP" sz="2000" dirty="0"/>
              <a:t>) </a:t>
            </a:r>
            <a:r>
              <a:rPr kumimoji="1" lang="en-US" altLang="ja-JP" sz="2000" dirty="0">
                <a:latin typeface="cmmi10" pitchFamily="34" charset="0"/>
              </a:rPr>
              <a:t>p</a:t>
            </a:r>
            <a:r>
              <a:rPr kumimoji="1" lang="ja-JP" altLang="en-US" sz="2000" dirty="0"/>
              <a:t>と</a:t>
            </a:r>
            <a:r>
              <a:rPr kumimoji="1" lang="en-US" altLang="ja-JP" sz="2000" dirty="0">
                <a:latin typeface="cmmi10" pitchFamily="34" charset="0"/>
              </a:rPr>
              <a:t>q</a:t>
            </a:r>
            <a:r>
              <a:rPr kumimoji="1" lang="ja-JP" altLang="en-US" sz="2000" dirty="0" err="1"/>
              <a:t>の微</a:t>
            </a:r>
            <a:r>
              <a:rPr kumimoji="1" lang="ja-JP" altLang="en-US" sz="2000" dirty="0"/>
              <a:t>小変位で表現されている。</a:t>
            </a:r>
            <a:endParaRPr kumimoji="1" lang="en-US" altLang="ja-JP" sz="2000" dirty="0"/>
          </a:p>
          <a:p>
            <a:r>
              <a:rPr lang="ja-JP" altLang="en-US" sz="2000" dirty="0"/>
              <a:t>⇒</a:t>
            </a:r>
            <a:r>
              <a:rPr lang="ja-JP" altLang="en-US" sz="2000" u="sng" dirty="0"/>
              <a:t>ルジャンドル変換 </a:t>
            </a:r>
            <a:r>
              <a:rPr lang="en-US" altLang="ja-JP" sz="2000" u="sng" dirty="0"/>
              <a:t>(Legendre transformation)</a:t>
            </a:r>
            <a:endParaRPr kumimoji="1" lang="ja-JP" altLang="en-US" sz="2000" u="sng" dirty="0"/>
          </a:p>
        </p:txBody>
      </p:sp>
      <p:pic>
        <p:nvPicPr>
          <p:cNvPr id="4102" name="Picture 6" descr="\begin{align*}&#10;dH=\dot{q}^Tdp-\left(&#10;\frac{\partial L}{\partial q}&#10;\right)d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1600" y="2564904"/>
            <a:ext cx="2662333" cy="625507"/>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begin{align*}&#10;dH=&#10;\left(&#10;\frac{\partial H}{\partial p}&#10;\right)dp&#10;+&#10;\left(&#10;\frac{\partial H}{\partial q}&#10;\right)dq&#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1600" y="3789040"/>
            <a:ext cx="3312986" cy="625507"/>
          </a:xfrm>
          <a:prstGeom prst="rect">
            <a:avLst/>
          </a:prstGeom>
          <a:noFill/>
          <a:extLst>
            <a:ext uri="{909E8E84-426E-40DD-AFC4-6F175D3DCCD1}">
              <a14:hiddenFill xmlns:a14="http://schemas.microsoft.com/office/drawing/2010/main">
                <a:solidFill>
                  <a:srgbClr val="FFFFFF"/>
                </a:solidFill>
              </a14:hiddenFill>
            </a:ext>
          </a:extLst>
        </p:spPr>
      </p:pic>
      <p:sp>
        <p:nvSpPr>
          <p:cNvPr id="11" name="正方形/長方形 10"/>
          <p:cNvSpPr/>
          <p:nvPr/>
        </p:nvSpPr>
        <p:spPr>
          <a:xfrm>
            <a:off x="1619672" y="2636912"/>
            <a:ext cx="360040" cy="4320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1691680" y="3669744"/>
            <a:ext cx="792088" cy="83937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3167844" y="3682105"/>
            <a:ext cx="792088" cy="839375"/>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2302766" y="2517619"/>
            <a:ext cx="1045097" cy="767366"/>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a:stCxn id="11" idx="2"/>
            <a:endCxn id="17" idx="0"/>
          </p:cNvCxnSpPr>
          <p:nvPr/>
        </p:nvCxnSpPr>
        <p:spPr>
          <a:xfrm>
            <a:off x="1799692" y="3068960"/>
            <a:ext cx="288032" cy="600784"/>
          </a:xfrm>
          <a:prstGeom prst="straightConnector1">
            <a:avLst/>
          </a:prstGeom>
          <a:ln w="25400">
            <a:solidFill>
              <a:srgbClr val="FF0000"/>
            </a:solidFill>
            <a:headEnd type="arrow"/>
            <a:tailEnd type="stealth" w="lg" len="lg"/>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a:stCxn id="19" idx="2"/>
            <a:endCxn id="18" idx="0"/>
          </p:cNvCxnSpPr>
          <p:nvPr/>
        </p:nvCxnSpPr>
        <p:spPr>
          <a:xfrm>
            <a:off x="2825315" y="3284985"/>
            <a:ext cx="738573" cy="397120"/>
          </a:xfrm>
          <a:prstGeom prst="straightConnector1">
            <a:avLst/>
          </a:prstGeom>
          <a:ln w="25400">
            <a:solidFill>
              <a:srgbClr val="0070C0"/>
            </a:solidFill>
            <a:headEnd type="arrow"/>
            <a:tailEnd type="stealth" w="lg" len="lg"/>
          </a:ln>
        </p:spPr>
        <p:style>
          <a:lnRef idx="1">
            <a:schemeClr val="accent1"/>
          </a:lnRef>
          <a:fillRef idx="0">
            <a:schemeClr val="accent1"/>
          </a:fillRef>
          <a:effectRef idx="0">
            <a:schemeClr val="accent1"/>
          </a:effectRef>
          <a:fontRef idx="minor">
            <a:schemeClr val="tx1"/>
          </a:fontRef>
        </p:style>
      </p:cxnSp>
      <p:pic>
        <p:nvPicPr>
          <p:cNvPr id="4108" name="Picture 12" descr="\begin{align*}&#10;&amp;\dot{q}=\left(&#10;\frac{\partial H}{\partial p}&#10;\right)^T,&#10;\qquad&#10;\left(&#10;\frac{\partial L}{\partial q}&#10;\right)&#10;=&#10;-\left(&#10;\frac{\partial H}{\partial q}&#10;\right)&#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71600" y="5049017"/>
            <a:ext cx="4306253" cy="688372"/>
          </a:xfrm>
          <a:prstGeom prst="rect">
            <a:avLst/>
          </a:prstGeom>
          <a:noFill/>
          <a:extLst>
            <a:ext uri="{909E8E84-426E-40DD-AFC4-6F175D3DCCD1}">
              <a14:hiddenFill xmlns:a14="http://schemas.microsoft.com/office/drawing/2010/main">
                <a:solidFill>
                  <a:srgbClr val="FFFFFF"/>
                </a:solidFill>
              </a14:hiddenFill>
            </a:ext>
          </a:extLst>
        </p:spPr>
      </p:pic>
      <p:sp>
        <p:nvSpPr>
          <p:cNvPr id="12" name="角丸四角形吹き出し 11"/>
          <p:cNvSpPr/>
          <p:nvPr/>
        </p:nvSpPr>
        <p:spPr>
          <a:xfrm>
            <a:off x="5508104" y="4797153"/>
            <a:ext cx="3384376" cy="1262840"/>
          </a:xfrm>
          <a:prstGeom prst="wedgeRoundRectCallout">
            <a:avLst>
              <a:gd name="adj1" fmla="val -55115"/>
              <a:gd name="adj2" fmla="val -9845"/>
              <a:gd name="adj3" fmla="val 16667"/>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両辺の偏微分の意味が違う</a:t>
            </a:r>
            <a:endParaRPr lang="en-US" altLang="ja-JP" sz="2000" dirty="0"/>
          </a:p>
          <a:p>
            <a:r>
              <a:rPr kumimoji="1" lang="ja-JP" altLang="en-US" sz="2000" dirty="0"/>
              <a:t>左辺</a:t>
            </a:r>
            <a:r>
              <a:rPr kumimoji="1" lang="en-US" altLang="ja-JP" sz="2000" dirty="0"/>
              <a:t>: </a:t>
            </a:r>
            <a:r>
              <a:rPr kumimoji="1" lang="en-US" altLang="ja-JP" sz="2000" dirty="0">
                <a:latin typeface="cmmi10" pitchFamily="34" charset="0"/>
              </a:rPr>
              <a:t>q</a:t>
            </a:r>
            <a:r>
              <a:rPr kumimoji="1" lang="en-US" altLang="ja-JP" sz="2000" dirty="0"/>
              <a:t> </a:t>
            </a:r>
            <a:r>
              <a:rPr kumimoji="1" lang="ja-JP" altLang="en-US" sz="2000" dirty="0"/>
              <a:t>と </a:t>
            </a:r>
            <a:r>
              <a:rPr kumimoji="1" lang="en-US" altLang="ja-JP" sz="2000" dirty="0">
                <a:latin typeface="cmmi10" pitchFamily="34" charset="0"/>
              </a:rPr>
              <a:t>q</a:t>
            </a:r>
            <a:r>
              <a:rPr kumimoji="1" lang="en-US" altLang="ja-JP" sz="2000" dirty="0"/>
              <a:t> </a:t>
            </a:r>
            <a:r>
              <a:rPr kumimoji="1" lang="ja-JP" altLang="en-US" sz="2000" dirty="0"/>
              <a:t>で表現した場合</a:t>
            </a:r>
            <a:endParaRPr kumimoji="1" lang="en-US" altLang="ja-JP" sz="2000" dirty="0"/>
          </a:p>
          <a:p>
            <a:r>
              <a:rPr lang="ja-JP" altLang="en-US" sz="2000" dirty="0"/>
              <a:t>右辺</a:t>
            </a:r>
            <a:r>
              <a:rPr lang="en-US" altLang="ja-JP" sz="2000" dirty="0"/>
              <a:t>: </a:t>
            </a:r>
            <a:r>
              <a:rPr lang="en-US" altLang="ja-JP" sz="2000" dirty="0">
                <a:latin typeface="cmmi10" pitchFamily="34" charset="0"/>
              </a:rPr>
              <a:t>p</a:t>
            </a:r>
            <a:r>
              <a:rPr lang="ja-JP" altLang="en-US" sz="2000" dirty="0"/>
              <a:t> と </a:t>
            </a:r>
            <a:r>
              <a:rPr lang="en-US" altLang="ja-JP" sz="2000" dirty="0">
                <a:latin typeface="cmmi10" pitchFamily="34" charset="0"/>
              </a:rPr>
              <a:t>q</a:t>
            </a:r>
            <a:r>
              <a:rPr lang="en-US" altLang="ja-JP" sz="2000" dirty="0"/>
              <a:t> </a:t>
            </a:r>
            <a:r>
              <a:rPr lang="ja-JP" altLang="en-US" sz="2000" dirty="0"/>
              <a:t>で表現した場合</a:t>
            </a:r>
            <a:endParaRPr kumimoji="1" lang="ja-JP" altLang="en-US" sz="2000" dirty="0"/>
          </a:p>
        </p:txBody>
      </p:sp>
      <p:sp>
        <p:nvSpPr>
          <p:cNvPr id="14" name="円/楕円 13"/>
          <p:cNvSpPr/>
          <p:nvPr/>
        </p:nvSpPr>
        <p:spPr>
          <a:xfrm>
            <a:off x="6760443" y="5324624"/>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AF7ABEF2-DEE5-48F7-838D-B3708D8365D1}"/>
              </a:ext>
            </a:extLst>
          </p:cNvPr>
          <p:cNvSpPr>
            <a:spLocks noGrp="1"/>
          </p:cNvSpPr>
          <p:nvPr>
            <p:ph type="sldNum" sz="quarter" idx="12"/>
          </p:nvPr>
        </p:nvSpPr>
        <p:spPr/>
        <p:txBody>
          <a:bodyPr/>
          <a:lstStyle/>
          <a:p>
            <a:fld id="{D2D8002D-B5B0-4BAC-B1F6-782DDCCE6D9C}" type="slidenum">
              <a:rPr kumimoji="1" lang="ja-JP" altLang="en-US" smtClean="0"/>
              <a:pPr/>
              <a:t>106</a:t>
            </a:fld>
            <a:endParaRPr kumimoji="1" lang="ja-JP" altLang="en-US" dirty="0"/>
          </a:p>
        </p:txBody>
      </p:sp>
    </p:spTree>
    <p:extLst>
      <p:ext uri="{BB962C8B-B14F-4D97-AF65-F5344CB8AC3E}">
        <p14:creationId xmlns:p14="http://schemas.microsoft.com/office/powerpoint/2010/main" val="368697088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467544" y="2780928"/>
            <a:ext cx="6696744" cy="2160240"/>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正準方程式</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一般化運動量を使ったオイラー</a:t>
            </a:r>
            <a:r>
              <a:rPr lang="ja-JP" altLang="en-US" sz="2000" dirty="0"/>
              <a:t>・</a:t>
            </a:r>
            <a:r>
              <a:rPr kumimoji="1" lang="ja-JP" altLang="en-US" sz="2000" dirty="0"/>
              <a:t>ラグランジュ方程式</a:t>
            </a:r>
            <a:r>
              <a:rPr kumimoji="1" lang="en-US" altLang="ja-JP" sz="2000" dirty="0"/>
              <a:t>:</a:t>
            </a:r>
          </a:p>
          <a:p>
            <a:endParaRPr lang="en-US" altLang="ja-JP" sz="2000" dirty="0"/>
          </a:p>
          <a:p>
            <a:endParaRPr kumimoji="1" lang="en-US" altLang="ja-JP" sz="2000" dirty="0"/>
          </a:p>
          <a:p>
            <a:pPr marL="0" indent="0">
              <a:buNone/>
            </a:pPr>
            <a:r>
              <a:rPr lang="ja-JP" altLang="en-US" sz="2000" dirty="0"/>
              <a:t>以上まとめると、</a:t>
            </a:r>
            <a:endParaRPr lang="en-US" altLang="ja-JP" sz="2000" dirty="0"/>
          </a:p>
          <a:p>
            <a:r>
              <a:rPr kumimoji="1" lang="en-US" altLang="ja-JP" sz="2000" u="sng" dirty="0"/>
              <a:t>Hamilton</a:t>
            </a:r>
            <a:r>
              <a:rPr kumimoji="1" lang="ja-JP" altLang="en-US" sz="2000" u="sng" dirty="0"/>
              <a:t>の正準方程式 </a:t>
            </a:r>
            <a:r>
              <a:rPr lang="en-US" altLang="ja-JP" sz="2000" u="sng" dirty="0"/>
              <a:t>(Hamilton's canonical equation)</a:t>
            </a:r>
            <a:r>
              <a:rPr lang="en-US" altLang="ja-JP" sz="2000" dirty="0"/>
              <a:t>:</a:t>
            </a:r>
            <a:endParaRPr kumimoji="1" lang="ja-JP" altLang="en-US" sz="2000" dirty="0"/>
          </a:p>
        </p:txBody>
      </p:sp>
      <p:pic>
        <p:nvPicPr>
          <p:cNvPr id="5122" name="Picture 2" descr="\begin{align*}&#10;&amp;\dot{p}=\frac{d}{dt}\left(\frac{\partial L}{\partial \dot{q}}\right)^T&#10;=\left(\frac{\partial L}{\partial q}\right)^T+F&#10;=-\left(\frac{\partial H}{\partial q}\right)^T+F&#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1628800"/>
            <a:ext cx="5695569" cy="688372"/>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begin{align*}&#10;&amp;\dot{q}=\left(\frac{\partial H}{\partial p}\right)^T\\&#10;&amp;\dot{p}=-\left(\frac{\partial H}{\partial q}\right)^T+F&#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1600" y="3284984"/>
            <a:ext cx="2256854" cy="1480471"/>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EA0D48B-53AB-461A-AFE6-6744B9273226}"/>
              </a:ext>
            </a:extLst>
          </p:cNvPr>
          <p:cNvSpPr>
            <a:spLocks noGrp="1"/>
          </p:cNvSpPr>
          <p:nvPr>
            <p:ph type="sldNum" sz="quarter" idx="12"/>
          </p:nvPr>
        </p:nvSpPr>
        <p:spPr/>
        <p:txBody>
          <a:bodyPr/>
          <a:lstStyle/>
          <a:p>
            <a:fld id="{D2D8002D-B5B0-4BAC-B1F6-782DDCCE6D9C}" type="slidenum">
              <a:rPr kumimoji="1" lang="ja-JP" altLang="en-US" smtClean="0"/>
              <a:pPr/>
              <a:t>107</a:t>
            </a:fld>
            <a:endParaRPr kumimoji="1" lang="ja-JP" altLang="en-US" dirty="0"/>
          </a:p>
        </p:txBody>
      </p:sp>
    </p:spTree>
    <p:extLst>
      <p:ext uri="{BB962C8B-B14F-4D97-AF65-F5344CB8AC3E}">
        <p14:creationId xmlns:p14="http://schemas.microsoft.com/office/powerpoint/2010/main" val="150461927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エネルギー保存則</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ハミルトニアンは全エネルギー</a:t>
            </a:r>
            <a:endParaRPr kumimoji="1" lang="en-US" altLang="ja-JP" sz="2000" dirty="0"/>
          </a:p>
          <a:p>
            <a:r>
              <a:rPr lang="ja-JP" altLang="en-US" sz="2000" dirty="0">
                <a:latin typeface="cmmi10" pitchFamily="34" charset="0"/>
              </a:rPr>
              <a:t>外力なし</a:t>
            </a:r>
            <a:r>
              <a:rPr lang="en-US" altLang="ja-JP" sz="2000" dirty="0"/>
              <a:t> (</a:t>
            </a:r>
            <a:r>
              <a:rPr lang="en-US" altLang="ja-JP" sz="2000" dirty="0">
                <a:latin typeface="cmmi10" pitchFamily="34" charset="0"/>
              </a:rPr>
              <a:t>F</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0</a:t>
            </a:r>
            <a:r>
              <a:rPr lang="en-US" altLang="ja-JP" sz="2000" dirty="0"/>
              <a:t>) </a:t>
            </a:r>
            <a:r>
              <a:rPr lang="ja-JP" altLang="en-US" sz="2000" dirty="0"/>
              <a:t>のとき、全エネルギーが保存されることを示そう。</a:t>
            </a:r>
            <a:endParaRPr lang="en-US" altLang="ja-JP" sz="2000" dirty="0"/>
          </a:p>
          <a:p>
            <a:r>
              <a:rPr lang="ja-JP" altLang="en-US" sz="2000" dirty="0"/>
              <a:t>ハミルトニアンの時間微分</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pPr marL="0" indent="0">
              <a:buNone/>
            </a:pPr>
            <a:r>
              <a:rPr kumimoji="1" lang="ja-JP" altLang="en-US" sz="2000" dirty="0"/>
              <a:t>時間微分がゼロ </a:t>
            </a:r>
            <a:r>
              <a:rPr lang="ja-JP" altLang="en-US" sz="2000" dirty="0"/>
              <a:t>⇒ 値が変化しない ⇒ 全エネルギーが保存される</a:t>
            </a:r>
            <a:endParaRPr lang="en-US" altLang="ja-JP" sz="2000" dirty="0"/>
          </a:p>
          <a:p>
            <a:pPr marL="0" indent="0">
              <a:buNone/>
            </a:pPr>
            <a:endParaRPr kumimoji="1" lang="en-US" altLang="ja-JP" sz="2000" dirty="0"/>
          </a:p>
        </p:txBody>
      </p:sp>
      <p:pic>
        <p:nvPicPr>
          <p:cNvPr id="1026" name="Picture 2" descr="\begin{align*}&#10;\frac{d}{dt}H(p,q)&#10;&amp;=&#10;\left(\frac{\partial H}{\partial p}\right)\dot{p}&#10;+&#10;\left(\frac{\partial H}{\partial q}\right)\dot{q}&#10;\\&#10;&amp;=&#10;-&#10;\left(\frac{\partial H}{\partial p}\right)&#10;\left(\frac{\partial H}{\partial q}\right)^T&#10;+&#10;\left(\frac{\partial H}{\partial q}\right)&#10;\left(\frac{\partial H}{\partial p}\right)^T&#10;=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3785" y="2436443"/>
            <a:ext cx="6226778" cy="1417606"/>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1187624" y="4509120"/>
            <a:ext cx="6264696" cy="410344"/>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schemeClr val="tx1"/>
                </a:solidFill>
              </a:rPr>
              <a:t>エネルギー保存則 </a:t>
            </a:r>
            <a:r>
              <a:rPr lang="en-US" altLang="ja-JP" sz="2000" dirty="0">
                <a:solidFill>
                  <a:schemeClr val="tx1"/>
                </a:solidFill>
              </a:rPr>
              <a:t>(Law of the conservation of energy)</a:t>
            </a:r>
            <a:endParaRPr lang="ja-JP" altLang="en-US" sz="2000" dirty="0">
              <a:solidFill>
                <a:schemeClr val="tx1"/>
              </a:solidFill>
            </a:endParaRPr>
          </a:p>
        </p:txBody>
      </p:sp>
      <p:sp>
        <p:nvSpPr>
          <p:cNvPr id="4" name="スライド番号プレースホルダー 3">
            <a:extLst>
              <a:ext uri="{FF2B5EF4-FFF2-40B4-BE49-F238E27FC236}">
                <a16:creationId xmlns:a16="http://schemas.microsoft.com/office/drawing/2014/main" id="{71E35ADC-7A83-499C-A3DA-7FDB130D1865}"/>
              </a:ext>
            </a:extLst>
          </p:cNvPr>
          <p:cNvSpPr>
            <a:spLocks noGrp="1"/>
          </p:cNvSpPr>
          <p:nvPr>
            <p:ph type="sldNum" sz="quarter" idx="12"/>
          </p:nvPr>
        </p:nvSpPr>
        <p:spPr/>
        <p:txBody>
          <a:bodyPr/>
          <a:lstStyle/>
          <a:p>
            <a:fld id="{D2D8002D-B5B0-4BAC-B1F6-782DDCCE6D9C}" type="slidenum">
              <a:rPr kumimoji="1" lang="ja-JP" altLang="en-US" smtClean="0"/>
              <a:pPr/>
              <a:t>108</a:t>
            </a:fld>
            <a:endParaRPr kumimoji="1" lang="ja-JP" altLang="en-US" dirty="0"/>
          </a:p>
        </p:txBody>
      </p:sp>
    </p:spTree>
    <p:extLst>
      <p:ext uri="{BB962C8B-B14F-4D97-AF65-F5344CB8AC3E}">
        <p14:creationId xmlns:p14="http://schemas.microsoft.com/office/powerpoint/2010/main" val="7635352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保存量</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エネルギーのように、外力 </a:t>
            </a:r>
            <a:r>
              <a:rPr lang="en-US" altLang="ja-JP" sz="2000" dirty="0"/>
              <a:t>= 0</a:t>
            </a:r>
            <a:r>
              <a:rPr lang="ja-JP" altLang="en-US" sz="2000" dirty="0"/>
              <a:t>の下で、自然な動きに沿ってその値を保ち続ける量を</a:t>
            </a:r>
            <a:r>
              <a:rPr lang="ja-JP" altLang="en-US" sz="2000" dirty="0">
                <a:solidFill>
                  <a:srgbClr val="FF0000"/>
                </a:solidFill>
              </a:rPr>
              <a:t>保存量</a:t>
            </a:r>
            <a:r>
              <a:rPr lang="en-US" altLang="ja-JP" sz="2000" dirty="0">
                <a:solidFill>
                  <a:srgbClr val="FF0000"/>
                </a:solidFill>
              </a:rPr>
              <a:t>(conservative quantity)</a:t>
            </a:r>
            <a:r>
              <a:rPr lang="ja-JP" altLang="en-US" sz="2000" dirty="0"/>
              <a:t>あるいは第１積分</a:t>
            </a:r>
            <a:r>
              <a:rPr lang="en-US" altLang="ja-JP" sz="2000" dirty="0"/>
              <a:t>(first integral)</a:t>
            </a:r>
            <a:r>
              <a:rPr lang="ja-JP" altLang="en-US" sz="2000" dirty="0"/>
              <a:t>という。</a:t>
            </a:r>
            <a:endParaRPr lang="en-US" altLang="ja-JP" sz="2000" dirty="0"/>
          </a:p>
          <a:p>
            <a:r>
              <a:rPr lang="ja-JP" altLang="en-US" sz="2000" dirty="0"/>
              <a:t>保存量を持つ動的システムを保存系</a:t>
            </a:r>
            <a:r>
              <a:rPr lang="en-US" altLang="ja-JP" sz="2000" dirty="0"/>
              <a:t>(conservative system)</a:t>
            </a:r>
            <a:r>
              <a:rPr lang="ja-JP" altLang="en-US" sz="2000" dirty="0"/>
              <a:t>という。</a:t>
            </a:r>
            <a:endParaRPr lang="en-US" altLang="ja-JP" sz="2000" dirty="0"/>
          </a:p>
          <a:p>
            <a:endParaRPr lang="en-US" altLang="ja-JP" sz="2000" dirty="0"/>
          </a:p>
          <a:p>
            <a:r>
              <a:rPr kumimoji="1" lang="ja-JP" altLang="en-US" sz="2000" u="sng" dirty="0"/>
              <a:t>一般的な保存量の例</a:t>
            </a:r>
            <a:endParaRPr kumimoji="1" lang="en-US" altLang="ja-JP" sz="2000" u="sng" dirty="0"/>
          </a:p>
          <a:p>
            <a:pPr>
              <a:buFont typeface="Wingdings" pitchFamily="2" charset="2"/>
              <a:buChar char="p"/>
            </a:pPr>
            <a:r>
              <a:rPr lang="ja-JP" altLang="en-US" sz="2000" dirty="0"/>
              <a:t>エネルギー</a:t>
            </a:r>
            <a:r>
              <a:rPr lang="en-US" altLang="ja-JP" sz="2000" dirty="0"/>
              <a:t>(</a:t>
            </a:r>
            <a:r>
              <a:rPr lang="ja-JP" altLang="en-US" sz="2000" dirty="0"/>
              <a:t>ハミルトニアン</a:t>
            </a:r>
            <a:r>
              <a:rPr lang="en-US" altLang="ja-JP" sz="2000" dirty="0"/>
              <a:t>)    </a:t>
            </a:r>
            <a:r>
              <a:rPr lang="en-US" altLang="ja-JP" sz="2000" dirty="0">
                <a:latin typeface="cmmi10" pitchFamily="34" charset="0"/>
              </a:rPr>
              <a:t>H</a:t>
            </a:r>
            <a:r>
              <a:rPr lang="en-US" altLang="ja-JP" sz="2000" dirty="0">
                <a:latin typeface="cmr10" pitchFamily="34" charset="0"/>
              </a:rPr>
              <a:t>(</a:t>
            </a:r>
            <a:r>
              <a:rPr lang="en-US" altLang="ja-JP" sz="2000" dirty="0">
                <a:latin typeface="cmmi10" pitchFamily="34" charset="0"/>
              </a:rPr>
              <a:t>p</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a:t>
            </a:r>
            <a:r>
              <a:rPr lang="en-US" altLang="ja-JP" sz="2000" dirty="0">
                <a:latin typeface="cmmi10" pitchFamily="34" charset="0"/>
              </a:rPr>
              <a:t>q</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 const.</a:t>
            </a:r>
          </a:p>
          <a:p>
            <a:pPr>
              <a:buFont typeface="Wingdings" pitchFamily="2" charset="2"/>
              <a:buChar char="p"/>
            </a:pPr>
            <a:r>
              <a:rPr lang="ja-JP" altLang="en-US" sz="2000" dirty="0"/>
              <a:t>運動量ベクトル</a:t>
            </a:r>
            <a:endParaRPr lang="en-US" altLang="ja-JP" sz="2000" dirty="0"/>
          </a:p>
          <a:p>
            <a:pPr>
              <a:buFont typeface="Wingdings" pitchFamily="2" charset="2"/>
              <a:buChar char="p"/>
            </a:pPr>
            <a:r>
              <a:rPr kumimoji="1" lang="ja-JP" altLang="en-US" sz="2000" dirty="0"/>
              <a:t>角運動量</a:t>
            </a:r>
            <a:r>
              <a:rPr lang="ja-JP" altLang="en-US" sz="2000" dirty="0"/>
              <a:t>ベクトル</a:t>
            </a:r>
            <a:endParaRPr kumimoji="1" lang="ja-JP" altLang="en-US" sz="2000" dirty="0"/>
          </a:p>
        </p:txBody>
      </p:sp>
      <p:sp>
        <p:nvSpPr>
          <p:cNvPr id="4" name="スライド番号プレースホルダー 3">
            <a:extLst>
              <a:ext uri="{FF2B5EF4-FFF2-40B4-BE49-F238E27FC236}">
                <a16:creationId xmlns:a16="http://schemas.microsoft.com/office/drawing/2014/main" id="{398AA326-AF14-4D6B-8B64-0088D9ED3DA2}"/>
              </a:ext>
            </a:extLst>
          </p:cNvPr>
          <p:cNvSpPr>
            <a:spLocks noGrp="1"/>
          </p:cNvSpPr>
          <p:nvPr>
            <p:ph type="sldNum" sz="quarter" idx="12"/>
          </p:nvPr>
        </p:nvSpPr>
        <p:spPr/>
        <p:txBody>
          <a:bodyPr/>
          <a:lstStyle/>
          <a:p>
            <a:fld id="{D2D8002D-B5B0-4BAC-B1F6-782DDCCE6D9C}" type="slidenum">
              <a:rPr kumimoji="1" lang="ja-JP" altLang="en-US" smtClean="0"/>
              <a:pPr/>
              <a:t>109</a:t>
            </a:fld>
            <a:endParaRPr kumimoji="1" lang="ja-JP" altLang="en-US" dirty="0"/>
          </a:p>
        </p:txBody>
      </p:sp>
    </p:spTree>
    <p:extLst>
      <p:ext uri="{BB962C8B-B14F-4D97-AF65-F5344CB8AC3E}">
        <p14:creationId xmlns:p14="http://schemas.microsoft.com/office/powerpoint/2010/main" val="16571841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重力が働く場合</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p>
        </p:txBody>
      </p:sp>
      <p:sp>
        <p:nvSpPr>
          <p:cNvPr id="6" name="コンテンツ プレースホルダー 5"/>
          <p:cNvSpPr>
            <a:spLocks noGrp="1"/>
          </p:cNvSpPr>
          <p:nvPr>
            <p:ph sz="quarter" idx="1"/>
          </p:nvPr>
        </p:nvSpPr>
        <p:spPr/>
        <p:txBody>
          <a:bodyPr>
            <a:normAutofit/>
          </a:bodyPr>
          <a:lstStyle/>
          <a:p>
            <a:r>
              <a:rPr kumimoji="1" lang="ja-JP" altLang="en-US" sz="2000" dirty="0"/>
              <a:t>重力</a:t>
            </a:r>
            <a:r>
              <a:rPr kumimoji="1" lang="en-US" altLang="ja-JP" sz="2000" dirty="0"/>
              <a:t>(gravity)</a:t>
            </a:r>
            <a:r>
              <a:rPr kumimoji="1" lang="ja-JP" altLang="en-US" sz="2000" dirty="0"/>
              <a:t>が働く</a:t>
            </a:r>
            <a:r>
              <a:rPr lang="en-US" altLang="ja-JP" sz="2000" dirty="0"/>
              <a:t>Mass-Spring-Damper</a:t>
            </a:r>
            <a:r>
              <a:rPr lang="ja-JP" altLang="en-US" sz="2000" dirty="0"/>
              <a:t>系</a:t>
            </a:r>
            <a:endParaRPr lang="en-US" altLang="ja-JP" sz="2000" dirty="0"/>
          </a:p>
          <a:p>
            <a:endParaRPr kumimoji="1" lang="en-US" altLang="ja-JP" sz="2000" dirty="0"/>
          </a:p>
          <a:p>
            <a:endParaRPr lang="en-US" altLang="ja-JP" sz="2000" dirty="0"/>
          </a:p>
          <a:p>
            <a:endParaRPr kumimoji="1" lang="en-US" altLang="ja-JP" sz="2000" dirty="0"/>
          </a:p>
          <a:p>
            <a:r>
              <a:rPr kumimoji="1" lang="ja-JP" altLang="en-US" sz="2000" dirty="0"/>
              <a:t>新しい座標</a:t>
            </a:r>
            <a:r>
              <a:rPr kumimoji="1" lang="en-US" altLang="ja-JP" sz="2000" dirty="0"/>
              <a:t>: </a:t>
            </a:r>
            <a:r>
              <a:rPr kumimoji="1" lang="en-US" altLang="ja-JP" sz="2000" dirty="0">
                <a:latin typeface="cmmi10" pitchFamily="34" charset="0"/>
              </a:rPr>
              <a:t>z</a:t>
            </a:r>
            <a:r>
              <a:rPr kumimoji="1" lang="en-US" altLang="ja-JP" sz="2000" dirty="0">
                <a:latin typeface="cmr10" pitchFamily="34" charset="0"/>
              </a:rPr>
              <a:t> = </a:t>
            </a:r>
            <a:r>
              <a:rPr kumimoji="1" lang="en-US" altLang="ja-JP" sz="2000" dirty="0">
                <a:latin typeface="cmmi10" pitchFamily="34" charset="0"/>
              </a:rPr>
              <a:t>x</a:t>
            </a:r>
            <a:r>
              <a:rPr kumimoji="1" lang="en-US" altLang="ja-JP" sz="2000" dirty="0">
                <a:latin typeface="cmr10" pitchFamily="34" charset="0"/>
              </a:rPr>
              <a:t> – </a:t>
            </a:r>
            <a:r>
              <a:rPr kumimoji="1" lang="en-US" altLang="ja-JP" sz="2000" dirty="0">
                <a:latin typeface="cmmi10" pitchFamily="34" charset="0"/>
              </a:rPr>
              <a:t>mg</a:t>
            </a:r>
            <a:r>
              <a:rPr kumimoji="1" lang="en-US" altLang="ja-JP" sz="1000" dirty="0">
                <a:latin typeface="cmr10" pitchFamily="34" charset="0"/>
              </a:rPr>
              <a:t> </a:t>
            </a:r>
            <a:r>
              <a:rPr kumimoji="1" lang="en-US" altLang="ja-JP" sz="2000" dirty="0">
                <a:latin typeface="cmr10" pitchFamily="34" charset="0"/>
              </a:rPr>
              <a:t>/</a:t>
            </a:r>
            <a:r>
              <a:rPr kumimoji="1" lang="en-US" altLang="ja-JP" sz="1000" dirty="0">
                <a:latin typeface="cmr10" pitchFamily="34" charset="0"/>
              </a:rPr>
              <a:t> </a:t>
            </a:r>
            <a:r>
              <a:rPr kumimoji="1" lang="en-US" altLang="ja-JP" sz="2000" dirty="0">
                <a:latin typeface="cmmi10" pitchFamily="34" charset="0"/>
              </a:rPr>
              <a:t>k</a:t>
            </a:r>
          </a:p>
          <a:p>
            <a:r>
              <a:rPr lang="ja-JP" altLang="en-US" sz="2000" dirty="0">
                <a:latin typeface="cmmi10" pitchFamily="34" charset="0"/>
              </a:rPr>
              <a:t>新しい座標で考えた微分方程式</a:t>
            </a:r>
            <a:endParaRPr lang="en-US" altLang="ja-JP" sz="2000" dirty="0">
              <a:latin typeface="cmmi10" pitchFamily="34" charset="0"/>
            </a:endParaRPr>
          </a:p>
          <a:p>
            <a:endParaRPr kumimoji="1" lang="en-US" altLang="ja-JP" sz="2000" dirty="0">
              <a:latin typeface="cmmi10" pitchFamily="34" charset="0"/>
            </a:endParaRPr>
          </a:p>
          <a:p>
            <a:pPr marL="0" indent="0">
              <a:buNone/>
            </a:pPr>
            <a:r>
              <a:rPr lang="en-US" altLang="ja-JP" sz="2000" dirty="0">
                <a:latin typeface="cmmi10" pitchFamily="34" charset="0"/>
              </a:rPr>
              <a:t>	</a:t>
            </a:r>
            <a:r>
              <a:rPr lang="ja-JP" altLang="en-US" sz="2000" dirty="0">
                <a:latin typeface="cmmi10" pitchFamily="34" charset="0"/>
              </a:rPr>
              <a:t>⇒ 重力なしの場合と同じ式</a:t>
            </a:r>
            <a:endParaRPr lang="en-US" altLang="ja-JP" sz="2000" dirty="0">
              <a:latin typeface="cmmi10" pitchFamily="34" charset="0"/>
            </a:endParaRPr>
          </a:p>
          <a:p>
            <a:r>
              <a:rPr kumimoji="1" lang="ja-JP" altLang="en-US" sz="2000" dirty="0">
                <a:latin typeface="cmmi10" pitchFamily="34" charset="0"/>
              </a:rPr>
              <a:t>つまり、</a:t>
            </a:r>
            <a:endParaRPr kumimoji="1" lang="en-US" altLang="ja-JP" sz="2000" dirty="0">
              <a:latin typeface="cmmi10" pitchFamily="34" charset="0"/>
            </a:endParaRPr>
          </a:p>
          <a:p>
            <a:pPr marL="0" indent="0">
              <a:buNone/>
            </a:pPr>
            <a:r>
              <a:rPr lang="ja-JP" altLang="en-US" sz="2000" dirty="0">
                <a:latin typeface="cmmi10" pitchFamily="34" charset="0"/>
              </a:rPr>
              <a:t>　　</a:t>
            </a:r>
            <a:r>
              <a:rPr kumimoji="1" lang="ja-JP" altLang="en-US" sz="2000" dirty="0">
                <a:latin typeface="cmmi10" pitchFamily="34" charset="0"/>
              </a:rPr>
              <a:t>重力が働く場合は、位置変数の原点を自然長</a:t>
            </a:r>
            <a:r>
              <a:rPr lang="ja-JP" altLang="en-US" sz="2000" dirty="0">
                <a:latin typeface="cmmi10" pitchFamily="34" charset="0"/>
              </a:rPr>
              <a:t>と取るのではなく、</a:t>
            </a:r>
            <a:endParaRPr lang="en-US" altLang="ja-JP" sz="2000" dirty="0">
              <a:latin typeface="cmmi10" pitchFamily="34" charset="0"/>
            </a:endParaRPr>
          </a:p>
          <a:p>
            <a:pPr marL="0" indent="0">
              <a:buNone/>
            </a:pPr>
            <a:r>
              <a:rPr kumimoji="1" lang="ja-JP" altLang="en-US" sz="2000" dirty="0">
                <a:latin typeface="cmmi10" pitchFamily="34" charset="0"/>
              </a:rPr>
              <a:t>　　</a:t>
            </a:r>
            <a:r>
              <a:rPr kumimoji="1" lang="ja-JP" altLang="en-US" sz="2000" dirty="0">
                <a:solidFill>
                  <a:srgbClr val="FF0000"/>
                </a:solidFill>
                <a:latin typeface="cmmi10" pitchFamily="34" charset="0"/>
              </a:rPr>
              <a:t>重力とつりあって静止している位置を原点</a:t>
            </a:r>
            <a:r>
              <a:rPr kumimoji="1" lang="ja-JP" altLang="en-US" sz="2000" dirty="0">
                <a:latin typeface="cmmi10" pitchFamily="34" charset="0"/>
              </a:rPr>
              <a:t>とすれば、</a:t>
            </a:r>
            <a:endParaRPr kumimoji="1" lang="en-US" altLang="ja-JP" sz="2000" dirty="0">
              <a:latin typeface="cmmi10" pitchFamily="34" charset="0"/>
            </a:endParaRPr>
          </a:p>
          <a:p>
            <a:pPr marL="0" indent="0">
              <a:buNone/>
            </a:pPr>
            <a:r>
              <a:rPr lang="ja-JP" altLang="en-US" sz="2000" dirty="0">
                <a:latin typeface="cmmi10" pitchFamily="34" charset="0"/>
              </a:rPr>
              <a:t>　　</a:t>
            </a:r>
            <a:r>
              <a:rPr lang="ja-JP" altLang="en-US" sz="2000" dirty="0">
                <a:solidFill>
                  <a:srgbClr val="FF0000"/>
                </a:solidFill>
                <a:latin typeface="cmmi10" pitchFamily="34" charset="0"/>
              </a:rPr>
              <a:t>重力なしの場合と同じ</a:t>
            </a:r>
            <a:r>
              <a:rPr lang="ja-JP" altLang="en-US" sz="2000" dirty="0">
                <a:latin typeface="cmmi10" pitchFamily="34" charset="0"/>
              </a:rPr>
              <a:t>微分方程式になる。</a:t>
            </a:r>
            <a:endParaRPr kumimoji="1" lang="ja-JP" altLang="en-US" sz="2000" dirty="0">
              <a:latin typeface="cmmi10" pitchFamily="34" charset="0"/>
            </a:endParaRPr>
          </a:p>
        </p:txBody>
      </p:sp>
      <p:sp>
        <p:nvSpPr>
          <p:cNvPr id="7" name="正方形/長方形 6"/>
          <p:cNvSpPr/>
          <p:nvPr/>
        </p:nvSpPr>
        <p:spPr>
          <a:xfrm rot="16200000">
            <a:off x="7362886" y="822958"/>
            <a:ext cx="720080" cy="1440160"/>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a:p>
        </p:txBody>
      </p:sp>
      <p:cxnSp>
        <p:nvCxnSpPr>
          <p:cNvPr id="8" name="直線コネクタ 7"/>
          <p:cNvCxnSpPr/>
          <p:nvPr/>
        </p:nvCxnSpPr>
        <p:spPr>
          <a:xfrm rot="16200000">
            <a:off x="7722926" y="1182998"/>
            <a:ext cx="0" cy="14401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p:nvCxnSpPr>
        <p:spPr>
          <a:xfrm rot="16200000">
            <a:off x="7182866" y="2083098"/>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p:cNvCxnSpPr/>
          <p:nvPr/>
        </p:nvCxnSpPr>
        <p:spPr>
          <a:xfrm rot="16200000">
            <a:off x="7254874" y="2227114"/>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rot="16200000" flipV="1">
            <a:off x="7286069" y="2267927"/>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rot="16200000">
            <a:off x="7304071" y="2411943"/>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rot="16200000" flipV="1">
            <a:off x="7295071" y="2546957"/>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rot="16200000">
            <a:off x="7296298" y="2692201"/>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rot="16200000" flipV="1">
            <a:off x="7296298" y="2836218"/>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rot="16200000">
            <a:off x="7401972" y="3013900"/>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rot="16200000">
            <a:off x="7180646" y="3307234"/>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rot="16200000" flipH="1">
            <a:off x="7785933" y="2200111"/>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rot="16200000">
            <a:off x="7623915" y="2740171"/>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rot="16200000">
            <a:off x="8082966" y="2281120"/>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rot="16200000" flipH="1">
            <a:off x="8069891" y="2726243"/>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rot="16200000">
            <a:off x="8082966" y="2479142"/>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rot="16200000" flipH="1">
            <a:off x="7650918" y="3055206"/>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角丸四角形 23"/>
          <p:cNvSpPr/>
          <p:nvPr/>
        </p:nvSpPr>
        <p:spPr>
          <a:xfrm rot="16200000">
            <a:off x="7243836" y="3246264"/>
            <a:ext cx="1030188"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a:p>
        </p:txBody>
      </p:sp>
      <p:sp>
        <p:nvSpPr>
          <p:cNvPr id="25" name="テキスト ボックス 24"/>
          <p:cNvSpPr txBox="1"/>
          <p:nvPr/>
        </p:nvSpPr>
        <p:spPr>
          <a:xfrm>
            <a:off x="7554387" y="3794937"/>
            <a:ext cx="40908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endParaRPr kumimoji="1" lang="ja-JP" altLang="en-US" sz="2000" dirty="0">
              <a:solidFill>
                <a:schemeClr val="bg1"/>
              </a:solidFill>
              <a:latin typeface="cmmi10" pitchFamily="34" charset="0"/>
            </a:endParaRPr>
          </a:p>
        </p:txBody>
      </p:sp>
      <p:sp>
        <p:nvSpPr>
          <p:cNvPr id="26" name="テキスト ボックス 25"/>
          <p:cNvSpPr txBox="1"/>
          <p:nvPr/>
        </p:nvSpPr>
        <p:spPr>
          <a:xfrm>
            <a:off x="6864023" y="2522190"/>
            <a:ext cx="317716" cy="400110"/>
          </a:xfrm>
          <a:prstGeom prst="rect">
            <a:avLst/>
          </a:prstGeom>
          <a:noFill/>
        </p:spPr>
        <p:txBody>
          <a:bodyPr wrap="none" rtlCol="0">
            <a:spAutoFit/>
          </a:bodyPr>
          <a:lstStyle/>
          <a:p>
            <a:r>
              <a:rPr kumimoji="1" lang="en-US" altLang="ja-JP" sz="2000" dirty="0">
                <a:latin typeface="cmmi10" pitchFamily="34" charset="0"/>
              </a:rPr>
              <a:t>k</a:t>
            </a:r>
            <a:endParaRPr kumimoji="1" lang="ja-JP" altLang="en-US" sz="2000" dirty="0">
              <a:latin typeface="cmmi10" pitchFamily="34" charset="0"/>
            </a:endParaRPr>
          </a:p>
        </p:txBody>
      </p:sp>
      <p:sp>
        <p:nvSpPr>
          <p:cNvPr id="27" name="テキスト ボックス 26"/>
          <p:cNvSpPr txBox="1"/>
          <p:nvPr/>
        </p:nvSpPr>
        <p:spPr>
          <a:xfrm>
            <a:off x="8279400" y="2500316"/>
            <a:ext cx="295274" cy="400110"/>
          </a:xfrm>
          <a:prstGeom prst="rect">
            <a:avLst/>
          </a:prstGeom>
          <a:noFill/>
        </p:spPr>
        <p:txBody>
          <a:bodyPr wrap="none" rtlCol="0">
            <a:spAutoFit/>
          </a:bodyPr>
          <a:lstStyle/>
          <a:p>
            <a:r>
              <a:rPr lang="en-US" altLang="ja-JP" sz="2000" dirty="0">
                <a:latin typeface="cmmi10" pitchFamily="34" charset="0"/>
              </a:rPr>
              <a:t>c</a:t>
            </a:r>
            <a:endParaRPr kumimoji="1" lang="ja-JP" altLang="en-US" sz="2000" dirty="0">
              <a:latin typeface="cmmi10" pitchFamily="34" charset="0"/>
            </a:endParaRPr>
          </a:p>
        </p:txBody>
      </p:sp>
      <p:cxnSp>
        <p:nvCxnSpPr>
          <p:cNvPr id="28" name="直線コネクタ 27"/>
          <p:cNvCxnSpPr/>
          <p:nvPr/>
        </p:nvCxnSpPr>
        <p:spPr>
          <a:xfrm rot="16200000">
            <a:off x="6822826" y="2731170"/>
            <a:ext cx="0" cy="93610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rot="16200000" flipH="1">
            <a:off x="7002846" y="3343238"/>
            <a:ext cx="28803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6731597" y="3184566"/>
            <a:ext cx="330540" cy="400110"/>
          </a:xfrm>
          <a:prstGeom prst="rect">
            <a:avLst/>
          </a:prstGeom>
          <a:noFill/>
        </p:spPr>
        <p:txBody>
          <a:bodyPr wrap="none" rtlCol="0">
            <a:spAutoFit/>
          </a:bodyPr>
          <a:lstStyle/>
          <a:p>
            <a:r>
              <a:rPr kumimoji="1" lang="en-US" altLang="ja-JP" sz="2000" dirty="0">
                <a:latin typeface="cmmi10" pitchFamily="34" charset="0"/>
              </a:rPr>
              <a:t>x</a:t>
            </a:r>
            <a:endParaRPr kumimoji="1" lang="ja-JP" altLang="en-US" sz="2000" dirty="0">
              <a:latin typeface="cmmi10" pitchFamily="34" charset="0"/>
            </a:endParaRPr>
          </a:p>
        </p:txBody>
      </p:sp>
      <p:pic>
        <p:nvPicPr>
          <p:cNvPr id="6146" name="Picture 2" descr="\begin{align*}&#10;m\ddot{x}+c\dot{x}+kx-mg=f&#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59632" y="1810969"/>
            <a:ext cx="2782443" cy="236125"/>
          </a:xfrm>
          <a:prstGeom prst="rect">
            <a:avLst/>
          </a:prstGeom>
          <a:noFill/>
          <a:extLst>
            <a:ext uri="{909E8E84-426E-40DD-AFC4-6F175D3DCCD1}">
              <a14:hiddenFill xmlns:a14="http://schemas.microsoft.com/office/drawing/2010/main">
                <a:solidFill>
                  <a:srgbClr val="FFFFFF"/>
                </a:solidFill>
              </a14:hiddenFill>
            </a:ext>
          </a:extLst>
        </p:spPr>
      </p:pic>
      <p:sp>
        <p:nvSpPr>
          <p:cNvPr id="34" name="正方形/長方形 33"/>
          <p:cNvSpPr/>
          <p:nvPr/>
        </p:nvSpPr>
        <p:spPr>
          <a:xfrm>
            <a:off x="2843808" y="1687055"/>
            <a:ext cx="720080" cy="44580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6" name="直線矢印コネクタ 35"/>
          <p:cNvCxnSpPr>
            <a:stCxn id="34" idx="2"/>
          </p:cNvCxnSpPr>
          <p:nvPr/>
        </p:nvCxnSpPr>
        <p:spPr>
          <a:xfrm>
            <a:off x="3203848" y="2132856"/>
            <a:ext cx="360040" cy="27427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3572236" y="2214888"/>
            <a:ext cx="2470228" cy="400110"/>
          </a:xfrm>
          <a:prstGeom prst="rect">
            <a:avLst/>
          </a:prstGeom>
          <a:noFill/>
        </p:spPr>
        <p:txBody>
          <a:bodyPr wrap="none" rtlCol="0">
            <a:spAutoFit/>
          </a:bodyPr>
          <a:lstStyle/>
          <a:p>
            <a:r>
              <a:rPr kumimoji="1" lang="ja-JP" altLang="en-US" sz="2000" dirty="0"/>
              <a:t>重力項 </a:t>
            </a:r>
            <a:r>
              <a:rPr kumimoji="1" lang="en-US" altLang="ja-JP" sz="2000" dirty="0"/>
              <a:t>(gravity force)</a:t>
            </a:r>
            <a:endParaRPr kumimoji="1" lang="ja-JP" altLang="en-US" sz="2000" dirty="0"/>
          </a:p>
        </p:txBody>
      </p:sp>
      <p:pic>
        <p:nvPicPr>
          <p:cNvPr id="6148" name="Picture 4" descr="\begin{align*}&#10;m\ddot{z}+c\dot{z}+kz=f&#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76576" y="3528639"/>
            <a:ext cx="2042160" cy="236125"/>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5E532A21-7510-446C-9900-DCCB8351DF37}"/>
              </a:ext>
            </a:extLst>
          </p:cNvPr>
          <p:cNvSpPr>
            <a:spLocks noGrp="1"/>
          </p:cNvSpPr>
          <p:nvPr>
            <p:ph type="sldNum" sz="quarter" idx="12"/>
          </p:nvPr>
        </p:nvSpPr>
        <p:spPr/>
        <p:txBody>
          <a:bodyPr/>
          <a:lstStyle/>
          <a:p>
            <a:fld id="{D2D8002D-B5B0-4BAC-B1F6-782DDCCE6D9C}" type="slidenum">
              <a:rPr kumimoji="1" lang="ja-JP" altLang="en-US" smtClean="0"/>
              <a:pPr/>
              <a:t>11</a:t>
            </a:fld>
            <a:endParaRPr kumimoji="1" lang="ja-JP" altLang="en-US" dirty="0"/>
          </a:p>
        </p:txBody>
      </p:sp>
    </p:spTree>
    <p:extLst>
      <p:ext uri="{BB962C8B-B14F-4D97-AF65-F5344CB8AC3E}">
        <p14:creationId xmlns:p14="http://schemas.microsoft.com/office/powerpoint/2010/main" val="390601944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時空の変換と対称性</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時間と一般化座標の変換</a:t>
            </a:r>
            <a:r>
              <a:rPr kumimoji="1" lang="en-US" altLang="ja-JP" sz="2000" dirty="0"/>
              <a:t>(</a:t>
            </a:r>
            <a:r>
              <a:rPr kumimoji="1" lang="ja-JP" altLang="en-US" sz="2000" dirty="0"/>
              <a:t>パラメータ </a:t>
            </a:r>
            <a:r>
              <a:rPr kumimoji="1" lang="en-US" altLang="ja-JP" sz="2000" dirty="0">
                <a:latin typeface="cmmi10" pitchFamily="34" charset="0"/>
              </a:rPr>
              <a:t>"</a:t>
            </a:r>
            <a:r>
              <a:rPr kumimoji="1" lang="en-US" altLang="ja-JP" sz="2000" dirty="0"/>
              <a:t> </a:t>
            </a:r>
            <a:r>
              <a:rPr kumimoji="1" lang="en-US" altLang="ja-JP" sz="2000" dirty="0">
                <a:latin typeface="cmmi10" pitchFamily="34" charset="0"/>
              </a:rPr>
              <a:t> </a:t>
            </a:r>
            <a:r>
              <a:rPr kumimoji="1" lang="ja-JP" altLang="en-US" sz="2000" dirty="0">
                <a:latin typeface="cmmi10"/>
              </a:rPr>
              <a:t>に</a:t>
            </a:r>
            <a:r>
              <a:rPr lang="ja-JP" altLang="en-US" sz="2000" dirty="0">
                <a:latin typeface="cmmi10"/>
              </a:rPr>
              <a:t>沿って</a:t>
            </a:r>
            <a:r>
              <a:rPr kumimoji="1" lang="ja-JP" altLang="en-US" sz="2000" dirty="0"/>
              <a:t>滑らかに</a:t>
            </a:r>
            <a:r>
              <a:rPr lang="ja-JP" altLang="en-US" sz="2000" dirty="0"/>
              <a:t>変化する</a:t>
            </a:r>
            <a:r>
              <a:rPr lang="en-US" altLang="ja-JP" sz="2000" dirty="0"/>
              <a:t>):</a:t>
            </a:r>
          </a:p>
          <a:p>
            <a:endParaRPr lang="en-US" altLang="ja-JP" sz="2000" dirty="0"/>
          </a:p>
          <a:p>
            <a:endParaRPr lang="en-US" altLang="ja-JP" sz="2000" dirty="0"/>
          </a:p>
          <a:p>
            <a:pPr marL="0" indent="0">
              <a:buNone/>
            </a:pPr>
            <a:r>
              <a:rPr lang="ja-JP" altLang="en-US" sz="2000" dirty="0"/>
              <a:t>　　ただし、</a:t>
            </a:r>
            <a:r>
              <a:rPr lang="en-US" altLang="ja-JP" sz="2000" dirty="0">
                <a:latin typeface="cmmi10"/>
              </a:rPr>
              <a:t>'</a:t>
            </a:r>
            <a:r>
              <a:rPr lang="en-US" altLang="ja-JP" sz="2000" dirty="0">
                <a:latin typeface="cmr10" pitchFamily="34" charset="0"/>
              </a:rPr>
              <a:t>(</a:t>
            </a:r>
            <a:r>
              <a:rPr lang="en-US" altLang="ja-JP" sz="2000" dirty="0">
                <a:latin typeface="cmmi10" pitchFamily="34" charset="0"/>
              </a:rPr>
              <a:t>q</a:t>
            </a:r>
            <a:r>
              <a:rPr lang="en-US" altLang="ja-JP" sz="2000" dirty="0">
                <a:latin typeface="cmr10" pitchFamily="34" charset="0"/>
              </a:rPr>
              <a:t>, 0) = </a:t>
            </a:r>
            <a:r>
              <a:rPr lang="en-US" altLang="ja-JP" sz="2000" dirty="0">
                <a:latin typeface="cmmi10" pitchFamily="34" charset="0"/>
              </a:rPr>
              <a:t>q</a:t>
            </a:r>
            <a:r>
              <a:rPr lang="ja-JP" altLang="en-US" sz="2000" dirty="0" err="1">
                <a:latin typeface="cmmi10" pitchFamily="34" charset="0"/>
              </a:rPr>
              <a:t>。</a:t>
            </a:r>
            <a:endParaRPr lang="en-US" altLang="ja-JP" sz="2000" dirty="0">
              <a:latin typeface="cmmi10" pitchFamily="34" charset="0"/>
            </a:endParaRPr>
          </a:p>
          <a:p>
            <a:r>
              <a:rPr lang="ja-JP" altLang="en-US" sz="2000" dirty="0"/>
              <a:t>作用 </a:t>
            </a:r>
            <a:r>
              <a:rPr lang="en-US" altLang="ja-JP" sz="2000" dirty="0">
                <a:latin typeface="cmmi10" pitchFamily="34" charset="0"/>
              </a:rPr>
              <a:t>S</a:t>
            </a:r>
            <a:r>
              <a:rPr lang="en-US" altLang="ja-JP" sz="2000" dirty="0"/>
              <a:t> </a:t>
            </a:r>
            <a:r>
              <a:rPr lang="ja-JP" altLang="en-US" sz="2000" dirty="0"/>
              <a:t>がこの変換に関して不変ならば、系は対称性</a:t>
            </a:r>
            <a:r>
              <a:rPr lang="en-US" altLang="ja-JP" sz="2000" dirty="0"/>
              <a:t>(symmetry)</a:t>
            </a:r>
            <a:r>
              <a:rPr lang="ja-JP" altLang="en-US" sz="2000" dirty="0"/>
              <a:t>を持つという。</a:t>
            </a:r>
            <a:endParaRPr lang="en-US" altLang="ja-JP" sz="2000" dirty="0"/>
          </a:p>
          <a:p>
            <a:pPr marL="0" indent="0">
              <a:buNone/>
            </a:pPr>
            <a:r>
              <a:rPr lang="ja-JP" altLang="en-US" sz="2000" u="sng" dirty="0"/>
              <a:t>変換後の作用積分</a:t>
            </a:r>
            <a:r>
              <a:rPr lang="en-US" altLang="ja-JP" sz="2000" dirty="0"/>
              <a:t>:</a:t>
            </a:r>
          </a:p>
          <a:p>
            <a:pPr marL="0" indent="0">
              <a:buNone/>
            </a:pPr>
            <a:endParaRPr lang="en-US" altLang="ja-JP" sz="2000" dirty="0"/>
          </a:p>
          <a:p>
            <a:pPr marL="0" indent="0">
              <a:buNone/>
            </a:pPr>
            <a:endParaRPr lang="en-US" altLang="ja-JP" sz="2000" dirty="0"/>
          </a:p>
          <a:p>
            <a:pPr marL="0" indent="0">
              <a:buNone/>
            </a:pPr>
            <a:endParaRPr lang="en-US" altLang="ja-JP" sz="1000" dirty="0"/>
          </a:p>
          <a:p>
            <a:pPr marL="0" indent="0">
              <a:buNone/>
            </a:pPr>
            <a:r>
              <a:rPr lang="ja-JP" altLang="en-US" sz="2000" u="sng" dirty="0"/>
              <a:t>対称性を持つとは</a:t>
            </a:r>
            <a:r>
              <a:rPr lang="en-US" altLang="ja-JP" sz="2000" dirty="0"/>
              <a:t>:    </a:t>
            </a:r>
            <a:r>
              <a:rPr lang="ja-JP" altLang="en-US" sz="2000" dirty="0"/>
              <a:t>任意の</a:t>
            </a:r>
            <a:r>
              <a:rPr lang="en-US" altLang="ja-JP" sz="2000" dirty="0"/>
              <a:t> </a:t>
            </a:r>
            <a:r>
              <a:rPr lang="en-US" altLang="ja-JP" sz="2000" dirty="0" err="1">
                <a:latin typeface="cmmi10" pitchFamily="34" charset="0"/>
              </a:rPr>
              <a:t>t</a:t>
            </a:r>
            <a:r>
              <a:rPr lang="en-US" altLang="ja-JP" sz="2000" baseline="-25000" dirty="0" err="1">
                <a:latin typeface="cmmi10" pitchFamily="34" charset="0"/>
              </a:rPr>
              <a:t>F</a:t>
            </a:r>
            <a:r>
              <a:rPr lang="en-US" altLang="ja-JP" sz="2000" dirty="0"/>
              <a:t>, </a:t>
            </a:r>
            <a:r>
              <a:rPr lang="en-US" altLang="ja-JP" sz="2000" dirty="0" err="1">
                <a:latin typeface="cmmi10" pitchFamily="34" charset="0"/>
              </a:rPr>
              <a:t>t</a:t>
            </a:r>
            <a:r>
              <a:rPr lang="en-US" altLang="ja-JP" sz="2000" baseline="-25000" dirty="0" err="1">
                <a:latin typeface="cmmi10" pitchFamily="34" charset="0"/>
              </a:rPr>
              <a:t>I</a:t>
            </a:r>
            <a:r>
              <a:rPr lang="en-US" altLang="ja-JP" sz="2000" dirty="0"/>
              <a:t> </a:t>
            </a:r>
            <a:r>
              <a:rPr lang="ja-JP" altLang="en-US" sz="2000" dirty="0"/>
              <a:t>について</a:t>
            </a:r>
            <a:endParaRPr lang="en-US" altLang="ja-JP" sz="2000" dirty="0"/>
          </a:p>
          <a:p>
            <a:pPr marL="0" indent="0">
              <a:buNone/>
            </a:pPr>
            <a:endParaRPr kumimoji="1" lang="ja-JP" altLang="en-US" sz="2000" dirty="0"/>
          </a:p>
        </p:txBody>
      </p:sp>
      <p:pic>
        <p:nvPicPr>
          <p:cNvPr id="1032" name="Picture 8" descr="\begin{align*}&#10;\frac{\partial S_{\epsilon}}{\partial \epsilon}=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608" y="5373216"/>
            <a:ext cx="914686" cy="550069"/>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begin{align*}&#10;&amp;&#10;t\to t'=t+\epsilon T\\&#10;&amp;&#10;q(t)\to q_{\epsilon}(t')=\varphi(q(t),\epsilon)=\varphi(q(t-\epsilon T),\epsilon)&#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43608" y="1628800"/>
            <a:ext cx="4733735" cy="666369"/>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begin{align*}&#10;S_{\epsilon}=\int_{t_I+\epsilon T}^{t_F+\epsilon T}&#10;L(q_{\epsilon}(t'),\dot{q}_{\epsilon}(t'),t')dt'&#10;\end{align*}&#10;">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38291" y="3933055"/>
            <a:ext cx="3781330" cy="682085"/>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97C2A13C-5C4B-461F-8C76-C6A31457B80C}"/>
              </a:ext>
            </a:extLst>
          </p:cNvPr>
          <p:cNvSpPr>
            <a:spLocks noGrp="1"/>
          </p:cNvSpPr>
          <p:nvPr>
            <p:ph type="sldNum" sz="quarter" idx="12"/>
          </p:nvPr>
        </p:nvSpPr>
        <p:spPr/>
        <p:txBody>
          <a:bodyPr/>
          <a:lstStyle/>
          <a:p>
            <a:fld id="{D2D8002D-B5B0-4BAC-B1F6-782DDCCE6D9C}" type="slidenum">
              <a:rPr kumimoji="1" lang="ja-JP" altLang="en-US" smtClean="0"/>
              <a:pPr/>
              <a:t>110</a:t>
            </a:fld>
            <a:endParaRPr kumimoji="1" lang="ja-JP" altLang="en-US" dirty="0"/>
          </a:p>
        </p:txBody>
      </p:sp>
    </p:spTree>
    <p:extLst>
      <p:ext uri="{BB962C8B-B14F-4D97-AF65-F5344CB8AC3E}">
        <p14:creationId xmlns:p14="http://schemas.microsoft.com/office/powerpoint/2010/main" val="390409291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対称性を持つならば</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a:xfrm>
            <a:off x="457200" y="1219200"/>
            <a:ext cx="8363272" cy="4937760"/>
          </a:xfrm>
        </p:spPr>
        <p:txBody>
          <a:bodyPr>
            <a:normAutofit/>
          </a:bodyPr>
          <a:lstStyle/>
          <a:p>
            <a:r>
              <a:rPr lang="ja-JP" altLang="en-US" sz="2000" dirty="0"/>
              <a:t>特に微小変動 </a:t>
            </a:r>
            <a:r>
              <a:rPr lang="en-US" altLang="ja-JP" sz="2000" dirty="0">
                <a:latin typeface="cmmi10" pitchFamily="34" charset="0"/>
              </a:rPr>
              <a:t>"</a:t>
            </a:r>
            <a:r>
              <a:rPr lang="en-US" altLang="ja-JP" sz="2000" dirty="0">
                <a:latin typeface="cmr10" pitchFamily="34" charset="0"/>
              </a:rPr>
              <a:t> </a:t>
            </a:r>
            <a:r>
              <a:rPr lang="en-US" altLang="ja-JP" sz="2000" dirty="0">
                <a:latin typeface="cmsy10"/>
              </a:rPr>
              <a:t>¼</a:t>
            </a:r>
            <a:r>
              <a:rPr lang="en-US" altLang="ja-JP" sz="2000" dirty="0">
                <a:latin typeface="cmr10" pitchFamily="34" charset="0"/>
              </a:rPr>
              <a:t> 0</a:t>
            </a:r>
            <a:r>
              <a:rPr lang="en-US" altLang="ja-JP" sz="2000" dirty="0"/>
              <a:t> </a:t>
            </a:r>
            <a:r>
              <a:rPr lang="ja-JP" altLang="en-US" sz="2000" dirty="0"/>
              <a:t>のとき</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kumimoji="1" lang="ja-JP" altLang="en-US" sz="2000" dirty="0"/>
              <a:t>積分の中は、オイラー・ラグランジュ方程式より　　　　　　　　　　　　　と一致。</a:t>
            </a:r>
            <a:endParaRPr kumimoji="1" lang="en-US" altLang="ja-JP" sz="2000" dirty="0"/>
          </a:p>
          <a:p>
            <a:endParaRPr lang="en-US" altLang="ja-JP" sz="2000" dirty="0"/>
          </a:p>
          <a:p>
            <a:r>
              <a:rPr kumimoji="1" lang="ja-JP" altLang="en-US" sz="2000" dirty="0"/>
              <a:t>また、</a:t>
            </a:r>
          </a:p>
        </p:txBody>
      </p:sp>
      <p:pic>
        <p:nvPicPr>
          <p:cNvPr id="2056" name="Picture 8" descr="\begin{align*}&#10;\left.&#10;\frac{\partial S_{\epsilon}}{\partial \epsilon}\right|_{\epsilon=0}&#10;&amp;=&#10;\left[L(q(t),\dot{q}(t),t)T\right]_{t_I}^{t_F}&#10;\\&#10;&amp;&#10;\mbox{}&#10;+\int_{t_I}^{t_F}\frac{\partial L}{\partial q}\left.\frac{\partial q_{\epsilon}(t)}{\partial\epsilon}\right|_{\epsilon=0}&#10;+\frac{\partial L}{\partial \dot{q}}&#10;\left.&#10;\frac{\partial \dot{q}_{\epsilon}(t)}{\partial\epsilon}\right|_{\epsilon=0}\,dt=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584" y="1649682"/>
            <a:ext cx="6163913" cy="1414463"/>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begin{align*}&#10;\frac{d}{dt}\left(&#10;\frac{\partial L}{\partial \dot{q}}&#10;\left.&#10;\frac{\partial q_{\epsilon}}{\partial \epsilon}\right|_{\epsilon=0}\right)&#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68144" y="3356992"/>
            <a:ext cx="1986534" cy="647510"/>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descr="\begin{align*}&#10;\left.&#10;\frac{\partial q_{\epsilon}}{\partial \epsilon}\right|_{\epsilon=0}&#10;=-T\dot{q}+\left.\frac{\partial \varphi}{\partial \epsilon}\right|_{\epsilon=0}&#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27584" y="4725144"/>
            <a:ext cx="2885504" cy="647510"/>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2DA642E1-FF34-45D7-9CB5-A37CA33659B5}"/>
              </a:ext>
            </a:extLst>
          </p:cNvPr>
          <p:cNvSpPr>
            <a:spLocks noGrp="1"/>
          </p:cNvSpPr>
          <p:nvPr>
            <p:ph type="sldNum" sz="quarter" idx="12"/>
          </p:nvPr>
        </p:nvSpPr>
        <p:spPr/>
        <p:txBody>
          <a:bodyPr/>
          <a:lstStyle/>
          <a:p>
            <a:fld id="{D2D8002D-B5B0-4BAC-B1F6-782DDCCE6D9C}" type="slidenum">
              <a:rPr kumimoji="1" lang="ja-JP" altLang="en-US" smtClean="0"/>
              <a:pPr/>
              <a:t>111</a:t>
            </a:fld>
            <a:endParaRPr kumimoji="1" lang="ja-JP" altLang="en-US" dirty="0"/>
          </a:p>
        </p:txBody>
      </p:sp>
    </p:spTree>
    <p:extLst>
      <p:ext uri="{BB962C8B-B14F-4D97-AF65-F5344CB8AC3E}">
        <p14:creationId xmlns:p14="http://schemas.microsoft.com/office/powerpoint/2010/main" val="238092734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対称性を持つならば</a:t>
            </a:r>
            <a:r>
              <a:rPr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最終的に</a:t>
            </a:r>
            <a:endParaRPr lang="en-US" altLang="ja-JP" sz="2000" dirty="0"/>
          </a:p>
          <a:p>
            <a:endParaRPr kumimoji="1" lang="en-US" altLang="ja-JP" sz="2000" dirty="0"/>
          </a:p>
          <a:p>
            <a:endParaRPr lang="en-US" altLang="ja-JP" sz="2000" dirty="0"/>
          </a:p>
          <a:p>
            <a:r>
              <a:rPr kumimoji="1" lang="ja-JP" altLang="en-US" sz="2000" dirty="0"/>
              <a:t>任意の</a:t>
            </a:r>
            <a:r>
              <a:rPr lang="en-US" altLang="ja-JP" sz="2000" dirty="0"/>
              <a:t> </a:t>
            </a:r>
            <a:r>
              <a:rPr lang="en-US" altLang="ja-JP" sz="2000" dirty="0" err="1">
                <a:latin typeface="cmmi10" pitchFamily="34" charset="0"/>
              </a:rPr>
              <a:t>t</a:t>
            </a:r>
            <a:r>
              <a:rPr lang="en-US" altLang="ja-JP" sz="2000" baseline="-25000" dirty="0" err="1">
                <a:latin typeface="cmmi10" pitchFamily="34" charset="0"/>
              </a:rPr>
              <a:t>F</a:t>
            </a:r>
            <a:r>
              <a:rPr lang="en-US" altLang="ja-JP" sz="2000" dirty="0"/>
              <a:t>, </a:t>
            </a:r>
            <a:r>
              <a:rPr lang="en-US" altLang="ja-JP" sz="2000" dirty="0" err="1">
                <a:latin typeface="cmmi10" pitchFamily="34" charset="0"/>
              </a:rPr>
              <a:t>t</a:t>
            </a:r>
            <a:r>
              <a:rPr lang="en-US" altLang="ja-JP" sz="2000" baseline="-25000" dirty="0" err="1">
                <a:latin typeface="cmmi10" pitchFamily="34" charset="0"/>
              </a:rPr>
              <a:t>I</a:t>
            </a:r>
            <a:r>
              <a:rPr lang="en-US" altLang="ja-JP" sz="2000" dirty="0"/>
              <a:t> </a:t>
            </a:r>
            <a:r>
              <a:rPr lang="ja-JP" altLang="en-US" sz="2000" dirty="0"/>
              <a:t>について成り立つので、</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p:txBody>
      </p:sp>
      <p:pic>
        <p:nvPicPr>
          <p:cNvPr id="3074" name="Picture 2" descr="\begin{align*}&#10;&amp;\left.&#10;\frac{\partial S_{\epsilon}}{\partial \epsilon}\right|_{\epsilon=0}&#10;=&#10;\left[\left(L(q(t),\dot{q}(t),t)-\frac{\partial L}{\partial \dot{q}}\dot{q}\right)T&#10;+\frac{\partial L}{\partial \dot{q}}\left.\frac{\partial \varphi}{\partial \epsilon}\right|_{\epsilon=0}&#10;\right]_{t_I}^{t_F}&#10;=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1628800"/>
            <a:ext cx="6861715" cy="732377"/>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begin{align*}&#10;\left(L(q(t),\dot{q}(t),t)-\frac{\partial L}{\partial \dot{q}}\dot{q}\right)T&#10;+\frac{\partial L}{\partial \dot{q}}\left.\frac{\partial \varphi}{\partial \epsilon}\right|_{\epsilon=0}&#10;=\mbox{const.}&#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1600" y="2996952"/>
            <a:ext cx="5572982" cy="647510"/>
          </a:xfrm>
          <a:prstGeom prst="rect">
            <a:avLst/>
          </a:prstGeom>
          <a:noFill/>
          <a:extLst>
            <a:ext uri="{909E8E84-426E-40DD-AFC4-6F175D3DCCD1}">
              <a14:hiddenFill xmlns:a14="http://schemas.microsoft.com/office/drawing/2010/main">
                <a:solidFill>
                  <a:srgbClr val="FFFFFF"/>
                </a:solidFill>
              </a14:hiddenFill>
            </a:ext>
          </a:extLst>
        </p:spPr>
      </p:pic>
      <p:sp>
        <p:nvSpPr>
          <p:cNvPr id="8" name="角丸四角形吹き出し 7"/>
          <p:cNvSpPr/>
          <p:nvPr/>
        </p:nvSpPr>
        <p:spPr>
          <a:xfrm>
            <a:off x="2267744" y="4005064"/>
            <a:ext cx="1080120" cy="648072"/>
          </a:xfrm>
          <a:prstGeom prst="wedgeRoundRectCallout">
            <a:avLst>
              <a:gd name="adj1" fmla="val -22880"/>
              <a:gd name="adj2" fmla="val -101853"/>
              <a:gd name="adj3" fmla="val 16667"/>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2000" dirty="0"/>
              <a:t>保存量</a:t>
            </a:r>
          </a:p>
        </p:txBody>
      </p:sp>
      <p:sp>
        <p:nvSpPr>
          <p:cNvPr id="4" name="スライド番号プレースホルダー 3">
            <a:extLst>
              <a:ext uri="{FF2B5EF4-FFF2-40B4-BE49-F238E27FC236}">
                <a16:creationId xmlns:a16="http://schemas.microsoft.com/office/drawing/2014/main" id="{BC4DB247-2B0C-4433-A6C1-12237674D292}"/>
              </a:ext>
            </a:extLst>
          </p:cNvPr>
          <p:cNvSpPr>
            <a:spLocks noGrp="1"/>
          </p:cNvSpPr>
          <p:nvPr>
            <p:ph type="sldNum" sz="quarter" idx="12"/>
          </p:nvPr>
        </p:nvSpPr>
        <p:spPr/>
        <p:txBody>
          <a:bodyPr/>
          <a:lstStyle/>
          <a:p>
            <a:fld id="{D2D8002D-B5B0-4BAC-B1F6-782DDCCE6D9C}" type="slidenum">
              <a:rPr kumimoji="1" lang="ja-JP" altLang="en-US" smtClean="0"/>
              <a:pPr/>
              <a:t>112</a:t>
            </a:fld>
            <a:endParaRPr kumimoji="1" lang="ja-JP" altLang="en-US" dirty="0"/>
          </a:p>
        </p:txBody>
      </p:sp>
    </p:spTree>
    <p:extLst>
      <p:ext uri="{BB962C8B-B14F-4D97-AF65-F5344CB8AC3E}">
        <p14:creationId xmlns:p14="http://schemas.microsoft.com/office/powerpoint/2010/main" val="200357020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79512" y="1268760"/>
            <a:ext cx="8856984" cy="2016224"/>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ネーターの定理</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u="sng" dirty="0"/>
              <a:t>ネーターの定理 </a:t>
            </a:r>
            <a:r>
              <a:rPr lang="en-US" altLang="ja-JP" sz="2000" u="sng" dirty="0"/>
              <a:t>(</a:t>
            </a:r>
            <a:r>
              <a:rPr lang="en-US" altLang="ja-JP" sz="2000" u="sng" dirty="0" err="1"/>
              <a:t>Noether's</a:t>
            </a:r>
            <a:r>
              <a:rPr lang="en-US" altLang="ja-JP" sz="2000" u="sng" dirty="0"/>
              <a:t> theorem):</a:t>
            </a:r>
          </a:p>
          <a:p>
            <a:pPr marL="0" indent="0">
              <a:buNone/>
            </a:pPr>
            <a:r>
              <a:rPr kumimoji="1" lang="ja-JP" altLang="en-US" sz="2000" dirty="0"/>
              <a:t>オイラー・ラグランジュ系が</a:t>
            </a:r>
            <a:r>
              <a:rPr kumimoji="1" lang="ja-JP" altLang="en-US" sz="2000" dirty="0">
                <a:solidFill>
                  <a:srgbClr val="FF0000"/>
                </a:solidFill>
              </a:rPr>
              <a:t>対称性を持つならば、それは保存系</a:t>
            </a:r>
            <a:r>
              <a:rPr kumimoji="1" lang="ja-JP" altLang="en-US" sz="2000" dirty="0"/>
              <a:t>で、保存量</a:t>
            </a:r>
            <a:endParaRPr kumimoji="1" lang="en-US" altLang="ja-JP" sz="2000" dirty="0"/>
          </a:p>
          <a:p>
            <a:pPr marL="0" indent="0">
              <a:buNone/>
            </a:pPr>
            <a:endParaRPr lang="en-US" altLang="ja-JP" sz="2000" dirty="0"/>
          </a:p>
          <a:p>
            <a:pPr marL="0" indent="0">
              <a:buNone/>
            </a:pPr>
            <a:endParaRPr kumimoji="1" lang="en-US" altLang="ja-JP" sz="2000" dirty="0"/>
          </a:p>
          <a:p>
            <a:pPr marL="0" indent="0">
              <a:buNone/>
            </a:pPr>
            <a:r>
              <a:rPr lang="ja-JP" altLang="en-US" sz="2000" dirty="0"/>
              <a:t>が存在する。</a:t>
            </a:r>
            <a:endParaRPr kumimoji="1" lang="en-US" altLang="ja-JP" sz="2000" dirty="0"/>
          </a:p>
          <a:p>
            <a:pPr marL="0" indent="0">
              <a:buNone/>
            </a:pPr>
            <a:endParaRPr lang="en-US" altLang="ja-JP" sz="2000" dirty="0"/>
          </a:p>
          <a:p>
            <a:r>
              <a:rPr kumimoji="1" lang="ja-JP" altLang="en-US" sz="2000" dirty="0"/>
              <a:t>例</a:t>
            </a:r>
            <a:r>
              <a:rPr kumimoji="1" lang="en-US" altLang="ja-JP" sz="2000" dirty="0"/>
              <a:t>:</a:t>
            </a:r>
          </a:p>
          <a:p>
            <a:pPr>
              <a:buFont typeface="Wingdings" pitchFamily="2" charset="2"/>
              <a:buChar char="ü"/>
            </a:pPr>
            <a:r>
              <a:rPr kumimoji="1" lang="ja-JP" altLang="en-US" sz="2000" dirty="0"/>
              <a:t>エネルギー保存則</a:t>
            </a:r>
            <a:r>
              <a:rPr kumimoji="1" lang="en-US" altLang="ja-JP" sz="2000" dirty="0"/>
              <a:t>:  </a:t>
            </a:r>
            <a:r>
              <a:rPr lang="ja-JP" altLang="en-US" sz="2000" dirty="0"/>
              <a:t>時間の並進対称性</a:t>
            </a:r>
            <a:r>
              <a:rPr kumimoji="1" lang="ja-JP" altLang="en-US" sz="2000" dirty="0"/>
              <a:t> </a:t>
            </a:r>
            <a:r>
              <a:rPr kumimoji="1" lang="en-US" altLang="ja-JP" sz="2000" dirty="0"/>
              <a:t>= </a:t>
            </a:r>
            <a:r>
              <a:rPr kumimoji="1" lang="ja-JP" altLang="en-US" sz="2000" dirty="0"/>
              <a:t>ラグランジアンが時間に依存しない</a:t>
            </a:r>
            <a:endParaRPr kumimoji="1" lang="en-US" altLang="ja-JP" sz="2000" dirty="0"/>
          </a:p>
          <a:p>
            <a:pPr>
              <a:buFont typeface="Wingdings" pitchFamily="2" charset="2"/>
              <a:buChar char="ü"/>
            </a:pPr>
            <a:r>
              <a:rPr lang="ja-JP" altLang="en-US" sz="2000" dirty="0"/>
              <a:t>運動量保存則</a:t>
            </a:r>
            <a:r>
              <a:rPr lang="en-US" altLang="ja-JP" sz="2000" dirty="0"/>
              <a:t>:  </a:t>
            </a:r>
            <a:r>
              <a:rPr lang="ja-JP" altLang="en-US" sz="2000" dirty="0"/>
              <a:t>空間の並進対称性</a:t>
            </a:r>
            <a:endParaRPr lang="en-US" altLang="ja-JP" sz="2000" dirty="0"/>
          </a:p>
          <a:p>
            <a:pPr>
              <a:buFont typeface="Wingdings" pitchFamily="2" charset="2"/>
              <a:buChar char="ü"/>
            </a:pPr>
            <a:r>
              <a:rPr kumimoji="1" lang="ja-JP" altLang="en-US" sz="2000" dirty="0"/>
              <a:t>角運動量</a:t>
            </a:r>
            <a:r>
              <a:rPr lang="ja-JP" altLang="en-US" sz="2000" dirty="0"/>
              <a:t>保存則</a:t>
            </a:r>
            <a:r>
              <a:rPr kumimoji="1" lang="en-US" altLang="ja-JP" sz="2000" dirty="0"/>
              <a:t>:  </a:t>
            </a:r>
            <a:r>
              <a:rPr lang="ja-JP" altLang="en-US" sz="2000" dirty="0"/>
              <a:t>空間の回転対称性</a:t>
            </a:r>
            <a:endParaRPr lang="en-US" altLang="ja-JP" sz="2000" dirty="0"/>
          </a:p>
          <a:p>
            <a:pPr>
              <a:buFont typeface="Wingdings" pitchFamily="2" charset="2"/>
              <a:buChar char="ü"/>
            </a:pPr>
            <a:endParaRPr kumimoji="1" lang="en-US" altLang="ja-JP" sz="2000" dirty="0"/>
          </a:p>
          <a:p>
            <a:r>
              <a:rPr lang="ja-JP" altLang="en-US" sz="2000" dirty="0"/>
              <a:t>場の理論にも適用可能。</a:t>
            </a:r>
          </a:p>
          <a:p>
            <a:endParaRPr kumimoji="1" lang="ja-JP" altLang="en-US" sz="2000" dirty="0"/>
          </a:p>
        </p:txBody>
      </p:sp>
      <p:pic>
        <p:nvPicPr>
          <p:cNvPr id="4098" name="Picture 2" descr="\begin{align*}&#10;\left(L(q(t),\dot{q}(t),t)-\frac{\partial L}{\partial \dot{q}}\dot{q}\right)T&#10;+\frac{\partial L}{\partial \dot{q}}\left.\frac{\partial \varphi}{\partial \epsilon}\right|_{\epsilon=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2060848"/>
            <a:ext cx="4557713" cy="647510"/>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F51DCB8-4DB9-491C-A4F4-7B6F14F52747}"/>
              </a:ext>
            </a:extLst>
          </p:cNvPr>
          <p:cNvSpPr>
            <a:spLocks noGrp="1"/>
          </p:cNvSpPr>
          <p:nvPr>
            <p:ph type="sldNum" sz="quarter" idx="12"/>
          </p:nvPr>
        </p:nvSpPr>
        <p:spPr/>
        <p:txBody>
          <a:bodyPr/>
          <a:lstStyle/>
          <a:p>
            <a:fld id="{D2D8002D-B5B0-4BAC-B1F6-782DDCCE6D9C}" type="slidenum">
              <a:rPr kumimoji="1" lang="ja-JP" altLang="en-US" smtClean="0"/>
              <a:pPr/>
              <a:t>113</a:t>
            </a:fld>
            <a:endParaRPr kumimoji="1" lang="ja-JP" altLang="en-US" dirty="0"/>
          </a:p>
        </p:txBody>
      </p:sp>
    </p:spTree>
    <p:extLst>
      <p:ext uri="{BB962C8B-B14F-4D97-AF65-F5344CB8AC3E}">
        <p14:creationId xmlns:p14="http://schemas.microsoft.com/office/powerpoint/2010/main" val="6523148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さまざまな１自由度振動</a:t>
            </a:r>
            <a:r>
              <a:rPr lang="ja-JP" altLang="en-US" dirty="0"/>
              <a:t>系 </a:t>
            </a:r>
            <a:r>
              <a:rPr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p>
        </p:txBody>
      </p:sp>
      <p:sp>
        <p:nvSpPr>
          <p:cNvPr id="6" name="コンテンツ プレースホルダー 5"/>
          <p:cNvSpPr>
            <a:spLocks noGrp="1"/>
          </p:cNvSpPr>
          <p:nvPr>
            <p:ph sz="quarter" idx="1"/>
          </p:nvPr>
        </p:nvSpPr>
        <p:spPr/>
        <p:txBody>
          <a:bodyPr/>
          <a:lstStyle/>
          <a:p>
            <a:r>
              <a:rPr lang="ja-JP" altLang="en-US" sz="2000" dirty="0"/>
              <a:t>ねじり棒ばね</a:t>
            </a:r>
            <a:r>
              <a:rPr kumimoji="1" lang="en-US" altLang="ja-JP" sz="2000" dirty="0"/>
              <a:t>(</a:t>
            </a:r>
            <a:r>
              <a:rPr lang="en-US" altLang="ja-JP" sz="2000" dirty="0"/>
              <a:t>torsion bar)</a:t>
            </a:r>
            <a:r>
              <a:rPr lang="ja-JP" altLang="en-US" sz="2000" dirty="0"/>
              <a:t>　による振動</a:t>
            </a:r>
            <a:endParaRPr lang="en-US" altLang="ja-JP" sz="2000" dirty="0"/>
          </a:p>
          <a:p>
            <a:pPr marL="0" indent="0">
              <a:buNone/>
            </a:pPr>
            <a:r>
              <a:rPr kumimoji="1" lang="en-US" altLang="ja-JP" dirty="0"/>
              <a:t>	</a:t>
            </a:r>
          </a:p>
          <a:p>
            <a:pPr marL="0" indent="0">
              <a:buNone/>
            </a:pPr>
            <a:r>
              <a:rPr lang="ja-JP" altLang="en-US" sz="2000" dirty="0"/>
              <a:t>　　弾性軸自体の慣性モーメントは無視</a:t>
            </a:r>
            <a:endParaRPr lang="en-US" altLang="ja-JP" sz="2000" dirty="0"/>
          </a:p>
          <a:p>
            <a:pPr marL="0" indent="0">
              <a:buNone/>
            </a:pPr>
            <a:r>
              <a:rPr kumimoji="1" lang="ja-JP" altLang="en-US" sz="2000" dirty="0"/>
              <a:t>　　</a:t>
            </a:r>
            <a:r>
              <a:rPr kumimoji="1" lang="en-US" altLang="ja-JP" sz="2000" dirty="0">
                <a:latin typeface="cmmi10" pitchFamily="34" charset="0"/>
              </a:rPr>
              <a:t>J</a:t>
            </a:r>
            <a:r>
              <a:rPr kumimoji="1" lang="en-US" altLang="ja-JP" sz="2000" dirty="0"/>
              <a:t> :  </a:t>
            </a:r>
            <a:r>
              <a:rPr kumimoji="1" lang="ja-JP" altLang="en-US" sz="2000" dirty="0"/>
              <a:t>おもりの慣性モーメント </a:t>
            </a:r>
            <a:r>
              <a:rPr kumimoji="1" lang="en-US" altLang="ja-JP" sz="2000" dirty="0"/>
              <a:t>(Inertia moment)</a:t>
            </a:r>
          </a:p>
          <a:p>
            <a:pPr marL="0" indent="0">
              <a:buNone/>
            </a:pPr>
            <a:r>
              <a:rPr lang="ja-JP" altLang="en-US" sz="2000" dirty="0"/>
              <a:t>　　</a:t>
            </a:r>
            <a:r>
              <a:rPr lang="en-US" altLang="ja-JP" sz="2000" dirty="0">
                <a:latin typeface="cmmi10" pitchFamily="34" charset="0"/>
              </a:rPr>
              <a:t>k</a:t>
            </a:r>
            <a:r>
              <a:rPr lang="en-US" altLang="ja-JP" sz="2000" dirty="0"/>
              <a:t> :  </a:t>
            </a:r>
            <a:r>
              <a:rPr lang="ja-JP" altLang="en-US" sz="2000" dirty="0"/>
              <a:t>弾性軸のねじりこわさ </a:t>
            </a:r>
            <a:r>
              <a:rPr lang="en-US" altLang="ja-JP" sz="2000" dirty="0"/>
              <a:t>(</a:t>
            </a:r>
            <a:r>
              <a:rPr lang="ja-JP" altLang="en-US" sz="2000" dirty="0"/>
              <a:t>丸棒の場合</a:t>
            </a:r>
            <a:r>
              <a:rPr lang="en-US" altLang="ja-JP" sz="2000" dirty="0"/>
              <a:t>)</a:t>
            </a:r>
          </a:p>
          <a:p>
            <a:pPr marL="0" indent="0">
              <a:buNone/>
            </a:pPr>
            <a:endParaRPr kumimoji="1" lang="en-US" altLang="ja-JP" sz="2000" dirty="0"/>
          </a:p>
        </p:txBody>
      </p:sp>
      <p:pic>
        <p:nvPicPr>
          <p:cNvPr id="7170" name="Picture 2" descr="\begin{align*}&#10;J\ddot{\theta}+k\theta=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03648" y="1679877"/>
            <a:ext cx="1365695" cy="274415"/>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begin{align*}&#10;k=\frac{\pi G d^4}{32 \ell}&#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03866" y="3284985"/>
            <a:ext cx="1155097" cy="587121"/>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p:cNvSpPr txBox="1"/>
          <p:nvPr/>
        </p:nvSpPr>
        <p:spPr>
          <a:xfrm>
            <a:off x="1331640" y="3933056"/>
            <a:ext cx="2743059" cy="1015663"/>
          </a:xfrm>
          <a:prstGeom prst="rect">
            <a:avLst/>
          </a:prstGeom>
          <a:noFill/>
        </p:spPr>
        <p:txBody>
          <a:bodyPr wrap="none" rtlCol="0">
            <a:spAutoFit/>
          </a:bodyPr>
          <a:lstStyle/>
          <a:p>
            <a:r>
              <a:rPr kumimoji="1" lang="en-US" altLang="ja-JP" sz="2000" dirty="0">
                <a:latin typeface="cmmi10" pitchFamily="34" charset="0"/>
              </a:rPr>
              <a:t>G</a:t>
            </a:r>
            <a:r>
              <a:rPr kumimoji="1" lang="en-US" altLang="ja-JP" sz="2000" dirty="0"/>
              <a:t> : </a:t>
            </a:r>
            <a:r>
              <a:rPr kumimoji="1" lang="ja-JP" altLang="en-US" sz="2000" dirty="0"/>
              <a:t>横弾性係数</a:t>
            </a:r>
            <a:endParaRPr kumimoji="1" lang="en-US" altLang="ja-JP" sz="2000" dirty="0"/>
          </a:p>
          <a:p>
            <a:r>
              <a:rPr lang="en-US" altLang="ja-JP" sz="2000" dirty="0">
                <a:latin typeface="cmmi10" pitchFamily="34" charset="0"/>
              </a:rPr>
              <a:t>d</a:t>
            </a:r>
            <a:r>
              <a:rPr lang="en-US" altLang="ja-JP" sz="2000" dirty="0"/>
              <a:t> :  </a:t>
            </a:r>
            <a:r>
              <a:rPr lang="ja-JP" altLang="en-US" sz="2000" dirty="0"/>
              <a:t>ねじり棒ばねの直径</a:t>
            </a:r>
            <a:endParaRPr lang="en-US" altLang="ja-JP" sz="2000" dirty="0"/>
          </a:p>
          <a:p>
            <a:r>
              <a:rPr kumimoji="1" lang="en-US" altLang="ja-JP" sz="2000" dirty="0">
                <a:latin typeface="cmmi10"/>
              </a:rPr>
              <a:t>`</a:t>
            </a:r>
            <a:r>
              <a:rPr kumimoji="1" lang="en-US" altLang="ja-JP" sz="2000" dirty="0"/>
              <a:t> :  </a:t>
            </a:r>
            <a:r>
              <a:rPr kumimoji="1" lang="ja-JP" altLang="en-US" sz="2000" dirty="0"/>
              <a:t>ねじり棒ばねの長さ</a:t>
            </a:r>
          </a:p>
        </p:txBody>
      </p:sp>
      <p:sp>
        <p:nvSpPr>
          <p:cNvPr id="8" name="円/楕円 7"/>
          <p:cNvSpPr/>
          <p:nvPr/>
        </p:nvSpPr>
        <p:spPr>
          <a:xfrm>
            <a:off x="6012160" y="4149080"/>
            <a:ext cx="2160240" cy="720080"/>
          </a:xfrm>
          <a:prstGeom prst="ellipse">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6012160" y="4149080"/>
            <a:ext cx="2160240" cy="36004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p:nvSpPr>
        <p:spPr>
          <a:xfrm>
            <a:off x="6004997" y="3789040"/>
            <a:ext cx="2160240" cy="720080"/>
          </a:xfrm>
          <a:prstGeom prst="ellipse">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a:stCxn id="11" idx="2"/>
            <a:endCxn id="8" idx="2"/>
          </p:cNvCxnSpPr>
          <p:nvPr/>
        </p:nvCxnSpPr>
        <p:spPr>
          <a:xfrm>
            <a:off x="6004997" y="4149080"/>
            <a:ext cx="7163" cy="3600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a:stCxn id="11" idx="6"/>
            <a:endCxn id="8" idx="6"/>
          </p:cNvCxnSpPr>
          <p:nvPr/>
        </p:nvCxnSpPr>
        <p:spPr>
          <a:xfrm>
            <a:off x="8165237" y="4149080"/>
            <a:ext cx="7163" cy="3600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円/楕円 21"/>
          <p:cNvSpPr/>
          <p:nvPr/>
        </p:nvSpPr>
        <p:spPr>
          <a:xfrm>
            <a:off x="6869093" y="4059798"/>
            <a:ext cx="432048" cy="178564"/>
          </a:xfrm>
          <a:prstGeom prst="ellipse">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6869093" y="2250412"/>
            <a:ext cx="432048" cy="189866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6" name="直線コネクタ 25"/>
          <p:cNvCxnSpPr/>
          <p:nvPr/>
        </p:nvCxnSpPr>
        <p:spPr>
          <a:xfrm>
            <a:off x="6869093" y="2250412"/>
            <a:ext cx="0" cy="1898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7301141" y="2250412"/>
            <a:ext cx="0" cy="18986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5896985" y="1564880"/>
            <a:ext cx="2376264" cy="685532"/>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1" name="直線コネクタ 30"/>
          <p:cNvCxnSpPr/>
          <p:nvPr/>
        </p:nvCxnSpPr>
        <p:spPr>
          <a:xfrm>
            <a:off x="5896985" y="2250412"/>
            <a:ext cx="2376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9" name="直線コネクタ 7168"/>
          <p:cNvCxnSpPr>
            <a:endCxn id="23" idx="2"/>
          </p:cNvCxnSpPr>
          <p:nvPr/>
        </p:nvCxnSpPr>
        <p:spPr>
          <a:xfrm>
            <a:off x="5580112" y="4149080"/>
            <a:ext cx="1505005"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endCxn id="23" idx="2"/>
          </p:cNvCxnSpPr>
          <p:nvPr/>
        </p:nvCxnSpPr>
        <p:spPr>
          <a:xfrm flipV="1">
            <a:off x="5732512" y="4149080"/>
            <a:ext cx="1352605" cy="72008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74" name="テキスト ボックス 7173"/>
          <p:cNvSpPr txBox="1"/>
          <p:nvPr/>
        </p:nvSpPr>
        <p:spPr>
          <a:xfrm>
            <a:off x="7524328" y="3970805"/>
            <a:ext cx="327334" cy="400110"/>
          </a:xfrm>
          <a:prstGeom prst="rect">
            <a:avLst/>
          </a:prstGeom>
          <a:noFill/>
        </p:spPr>
        <p:txBody>
          <a:bodyPr wrap="none" rtlCol="0">
            <a:spAutoFit/>
          </a:bodyPr>
          <a:lstStyle/>
          <a:p>
            <a:r>
              <a:rPr kumimoji="1" lang="en-US" altLang="ja-JP" sz="2000" dirty="0">
                <a:latin typeface="cmmi10" pitchFamily="34" charset="0"/>
              </a:rPr>
              <a:t>J</a:t>
            </a:r>
            <a:endParaRPr kumimoji="1" lang="ja-JP" altLang="en-US" sz="2000" dirty="0">
              <a:latin typeface="cmmi10" pitchFamily="34" charset="0"/>
            </a:endParaRPr>
          </a:p>
        </p:txBody>
      </p:sp>
      <p:sp>
        <p:nvSpPr>
          <p:cNvPr id="40" name="テキスト ボックス 39"/>
          <p:cNvSpPr txBox="1"/>
          <p:nvPr/>
        </p:nvSpPr>
        <p:spPr>
          <a:xfrm>
            <a:off x="7316305" y="2923226"/>
            <a:ext cx="317716" cy="400110"/>
          </a:xfrm>
          <a:prstGeom prst="rect">
            <a:avLst/>
          </a:prstGeom>
          <a:noFill/>
        </p:spPr>
        <p:txBody>
          <a:bodyPr wrap="none" rtlCol="0">
            <a:spAutoFit/>
          </a:bodyPr>
          <a:lstStyle/>
          <a:p>
            <a:r>
              <a:rPr kumimoji="1" lang="en-US" altLang="ja-JP" sz="2000" dirty="0">
                <a:latin typeface="cmmi10" pitchFamily="34" charset="0"/>
              </a:rPr>
              <a:t>k</a:t>
            </a:r>
            <a:endParaRPr kumimoji="1" lang="ja-JP" altLang="en-US" sz="2000" dirty="0">
              <a:latin typeface="cmmi10" pitchFamily="34" charset="0"/>
            </a:endParaRPr>
          </a:p>
        </p:txBody>
      </p:sp>
      <p:sp>
        <p:nvSpPr>
          <p:cNvPr id="41" name="テキスト ボックス 40"/>
          <p:cNvSpPr txBox="1"/>
          <p:nvPr/>
        </p:nvSpPr>
        <p:spPr>
          <a:xfrm>
            <a:off x="5592093" y="4242845"/>
            <a:ext cx="304892" cy="400110"/>
          </a:xfrm>
          <a:prstGeom prst="rect">
            <a:avLst/>
          </a:prstGeom>
          <a:noFill/>
        </p:spPr>
        <p:txBody>
          <a:bodyPr wrap="none" rtlCol="0">
            <a:spAutoFit/>
          </a:bodyPr>
          <a:lstStyle/>
          <a:p>
            <a:r>
              <a:rPr lang="en-US" altLang="ja-JP" sz="2000" dirty="0">
                <a:latin typeface="cmmi10" pitchFamily="34" charset="0"/>
              </a:rPr>
              <a:t>µ</a:t>
            </a:r>
            <a:endParaRPr kumimoji="1" lang="ja-JP" altLang="en-US" sz="2000" dirty="0">
              <a:latin typeface="cmmi10" pitchFamily="34" charset="0"/>
            </a:endParaRPr>
          </a:p>
        </p:txBody>
      </p:sp>
      <p:sp>
        <p:nvSpPr>
          <p:cNvPr id="4" name="スライド番号プレースホルダー 3">
            <a:extLst>
              <a:ext uri="{FF2B5EF4-FFF2-40B4-BE49-F238E27FC236}">
                <a16:creationId xmlns:a16="http://schemas.microsoft.com/office/drawing/2014/main" id="{FBE95A82-AF14-4163-9497-BFF07988A0A8}"/>
              </a:ext>
            </a:extLst>
          </p:cNvPr>
          <p:cNvSpPr>
            <a:spLocks noGrp="1"/>
          </p:cNvSpPr>
          <p:nvPr>
            <p:ph type="sldNum" sz="quarter" idx="12"/>
          </p:nvPr>
        </p:nvSpPr>
        <p:spPr/>
        <p:txBody>
          <a:bodyPr/>
          <a:lstStyle/>
          <a:p>
            <a:fld id="{D2D8002D-B5B0-4BAC-B1F6-782DDCCE6D9C}" type="slidenum">
              <a:rPr kumimoji="1" lang="ja-JP" altLang="en-US" smtClean="0"/>
              <a:pPr/>
              <a:t>12</a:t>
            </a:fld>
            <a:endParaRPr kumimoji="1" lang="ja-JP" altLang="en-US" dirty="0"/>
          </a:p>
        </p:txBody>
      </p:sp>
    </p:spTree>
    <p:extLst>
      <p:ext uri="{BB962C8B-B14F-4D97-AF65-F5344CB8AC3E}">
        <p14:creationId xmlns:p14="http://schemas.microsoft.com/office/powerpoint/2010/main" val="135960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さまざまな１自由度振動系 </a:t>
            </a:r>
            <a:r>
              <a:rPr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lstStyle/>
          <a:p>
            <a:r>
              <a:rPr kumimoji="1" lang="ja-JP" altLang="en-US" sz="2000" dirty="0"/>
              <a:t>はり</a:t>
            </a:r>
            <a:r>
              <a:rPr kumimoji="1" lang="en-US" altLang="ja-JP" sz="2000" dirty="0"/>
              <a:t>(</a:t>
            </a:r>
            <a:r>
              <a:rPr kumimoji="1" lang="ja-JP" altLang="en-US" sz="2000" dirty="0"/>
              <a:t>梁</a:t>
            </a:r>
            <a:r>
              <a:rPr lang="en-US" altLang="ja-JP" sz="2000" dirty="0"/>
              <a:t>;  </a:t>
            </a:r>
            <a:r>
              <a:rPr kumimoji="1" lang="en-US" altLang="ja-JP" sz="2000" dirty="0"/>
              <a:t>beam)</a:t>
            </a:r>
            <a:r>
              <a:rPr kumimoji="1" lang="ja-JP" altLang="en-US" sz="2000" dirty="0"/>
              <a:t>の振動</a:t>
            </a:r>
            <a:r>
              <a:rPr kumimoji="1" lang="en-US" altLang="ja-JP" sz="2000" dirty="0"/>
              <a:t>:</a:t>
            </a:r>
          </a:p>
          <a:p>
            <a:pPr marL="0" indent="0">
              <a:buNone/>
            </a:pPr>
            <a:endParaRPr kumimoji="1" lang="en-US" altLang="ja-JP" sz="2000" dirty="0"/>
          </a:p>
          <a:p>
            <a:pPr marL="0" indent="0">
              <a:buNone/>
            </a:pPr>
            <a:r>
              <a:rPr kumimoji="1" lang="en-US" altLang="ja-JP" sz="2000" dirty="0">
                <a:latin typeface="cmmi10" pitchFamily="34" charset="0"/>
              </a:rPr>
              <a:t>	k</a:t>
            </a:r>
            <a:r>
              <a:rPr kumimoji="1" lang="en-US" altLang="ja-JP" sz="2000" dirty="0"/>
              <a:t> :  </a:t>
            </a:r>
            <a:r>
              <a:rPr lang="ja-JP" altLang="en-US" sz="2000" dirty="0"/>
              <a:t>はり</a:t>
            </a:r>
            <a:r>
              <a:rPr kumimoji="1" lang="ja-JP" altLang="en-US" sz="2000" dirty="0"/>
              <a:t>のこわさ</a:t>
            </a:r>
            <a:endParaRPr kumimoji="1" lang="en-US" altLang="ja-JP" sz="2000" dirty="0"/>
          </a:p>
          <a:p>
            <a:r>
              <a:rPr lang="ja-JP" altLang="en-US" sz="2000" dirty="0"/>
              <a:t>さまざまなはりに対する </a:t>
            </a:r>
            <a:r>
              <a:rPr lang="en-US" altLang="ja-JP" sz="2000" dirty="0">
                <a:latin typeface="cmmi10" pitchFamily="34" charset="0"/>
              </a:rPr>
              <a:t>k </a:t>
            </a:r>
          </a:p>
          <a:p>
            <a:pPr marL="0" indent="0">
              <a:buNone/>
            </a:pPr>
            <a:r>
              <a:rPr kumimoji="1" lang="ja-JP" altLang="en-US" sz="2000" u="sng" dirty="0"/>
              <a:t>片持ち梁</a:t>
            </a:r>
            <a:endParaRPr kumimoji="1" lang="en-US" altLang="ja-JP" sz="2000" u="sng" dirty="0"/>
          </a:p>
          <a:p>
            <a:pPr marL="0" indent="0">
              <a:buNone/>
            </a:pPr>
            <a:endParaRPr lang="en-US" altLang="ja-JP" sz="2000" u="sng" dirty="0"/>
          </a:p>
          <a:p>
            <a:pPr marL="0" indent="0">
              <a:buNone/>
            </a:pPr>
            <a:r>
              <a:rPr lang="ja-JP" altLang="en-US" sz="2000" u="sng" dirty="0"/>
              <a:t>両端支持</a:t>
            </a:r>
            <a:endParaRPr lang="en-US" altLang="ja-JP" sz="2000" u="sng" dirty="0"/>
          </a:p>
          <a:p>
            <a:pPr marL="0" indent="0">
              <a:buNone/>
            </a:pPr>
            <a:endParaRPr kumimoji="1" lang="en-US" altLang="ja-JP" sz="2000" u="sng" dirty="0"/>
          </a:p>
          <a:p>
            <a:pPr marL="0" indent="0">
              <a:buNone/>
            </a:pPr>
            <a:r>
              <a:rPr lang="ja-JP" altLang="en-US" sz="2000" u="sng" dirty="0"/>
              <a:t>両端固定</a:t>
            </a:r>
            <a:endParaRPr lang="en-US" altLang="ja-JP" sz="2000" u="sng" dirty="0"/>
          </a:p>
          <a:p>
            <a:pPr marL="0" indent="0">
              <a:buNone/>
            </a:pPr>
            <a:endParaRPr kumimoji="1" lang="en-US" altLang="ja-JP" sz="2000" u="sng" dirty="0"/>
          </a:p>
          <a:p>
            <a:pPr marL="0" indent="0">
              <a:buNone/>
            </a:pPr>
            <a:r>
              <a:rPr lang="ja-JP" altLang="en-US" sz="2000" u="sng" dirty="0"/>
              <a:t>左固定</a:t>
            </a:r>
            <a:r>
              <a:rPr lang="en-US" altLang="ja-JP" sz="2000" u="sng" dirty="0"/>
              <a:t>-</a:t>
            </a:r>
            <a:r>
              <a:rPr lang="ja-JP" altLang="en-US" sz="2000" u="sng" dirty="0"/>
              <a:t>右支持</a:t>
            </a:r>
            <a:endParaRPr kumimoji="1" lang="en-US" altLang="ja-JP" sz="2000" u="sng" dirty="0"/>
          </a:p>
          <a:p>
            <a:pPr marL="0" indent="0">
              <a:buNone/>
            </a:pPr>
            <a:endParaRPr kumimoji="1" lang="ja-JP" altLang="en-US" sz="2000" dirty="0"/>
          </a:p>
        </p:txBody>
      </p:sp>
      <p:pic>
        <p:nvPicPr>
          <p:cNvPr id="8194" name="Picture 2" descr="\begin{align*}&#10;m\ddot{x}+kx=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5617" y="1709746"/>
            <a:ext cx="1467803" cy="210598"/>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p:cNvSpPr/>
          <p:nvPr/>
        </p:nvSpPr>
        <p:spPr>
          <a:xfrm>
            <a:off x="5282032" y="1943125"/>
            <a:ext cx="2880320" cy="489511"/>
          </a:xfrm>
          <a:custGeom>
            <a:avLst/>
            <a:gdLst>
              <a:gd name="connsiteX0" fmla="*/ 0 w 2880320"/>
              <a:gd name="connsiteY0" fmla="*/ 0 h 117722"/>
              <a:gd name="connsiteX1" fmla="*/ 2880320 w 2880320"/>
              <a:gd name="connsiteY1" fmla="*/ 0 h 117722"/>
              <a:gd name="connsiteX2" fmla="*/ 2880320 w 2880320"/>
              <a:gd name="connsiteY2" fmla="*/ 117722 h 117722"/>
              <a:gd name="connsiteX3" fmla="*/ 0 w 2880320"/>
              <a:gd name="connsiteY3" fmla="*/ 117722 h 117722"/>
              <a:gd name="connsiteX4" fmla="*/ 0 w 2880320"/>
              <a:gd name="connsiteY4" fmla="*/ 0 h 117722"/>
              <a:gd name="connsiteX0" fmla="*/ 0 w 2880320"/>
              <a:gd name="connsiteY0" fmla="*/ 0 h 489511"/>
              <a:gd name="connsiteX1" fmla="*/ 2880320 w 2880320"/>
              <a:gd name="connsiteY1" fmla="*/ 0 h 489511"/>
              <a:gd name="connsiteX2" fmla="*/ 2880320 w 2880320"/>
              <a:gd name="connsiteY2" fmla="*/ 489511 h 489511"/>
              <a:gd name="connsiteX3" fmla="*/ 0 w 2880320"/>
              <a:gd name="connsiteY3" fmla="*/ 117722 h 489511"/>
              <a:gd name="connsiteX4" fmla="*/ 0 w 2880320"/>
              <a:gd name="connsiteY4" fmla="*/ 0 h 489511"/>
              <a:gd name="connsiteX0" fmla="*/ 0 w 2890368"/>
              <a:gd name="connsiteY0" fmla="*/ 0 h 489511"/>
              <a:gd name="connsiteX1" fmla="*/ 2890368 w 2890368"/>
              <a:gd name="connsiteY1" fmla="*/ 391886 h 489511"/>
              <a:gd name="connsiteX2" fmla="*/ 2880320 w 2890368"/>
              <a:gd name="connsiteY2" fmla="*/ 489511 h 489511"/>
              <a:gd name="connsiteX3" fmla="*/ 0 w 2890368"/>
              <a:gd name="connsiteY3" fmla="*/ 117722 h 489511"/>
              <a:gd name="connsiteX4" fmla="*/ 0 w 2890368"/>
              <a:gd name="connsiteY4" fmla="*/ 0 h 489511"/>
              <a:gd name="connsiteX0" fmla="*/ 0 w 2890368"/>
              <a:gd name="connsiteY0" fmla="*/ 0 h 490270"/>
              <a:gd name="connsiteX1" fmla="*/ 2890368 w 2890368"/>
              <a:gd name="connsiteY1" fmla="*/ 391886 h 490270"/>
              <a:gd name="connsiteX2" fmla="*/ 2880320 w 2890368"/>
              <a:gd name="connsiteY2" fmla="*/ 489511 h 490270"/>
              <a:gd name="connsiteX3" fmla="*/ 0 w 2890368"/>
              <a:gd name="connsiteY3" fmla="*/ 117722 h 490270"/>
              <a:gd name="connsiteX4" fmla="*/ 0 w 2890368"/>
              <a:gd name="connsiteY4" fmla="*/ 0 h 490270"/>
              <a:gd name="connsiteX0" fmla="*/ 0 w 2890368"/>
              <a:gd name="connsiteY0" fmla="*/ 0 h 490270"/>
              <a:gd name="connsiteX1" fmla="*/ 2890368 w 2890368"/>
              <a:gd name="connsiteY1" fmla="*/ 391886 h 490270"/>
              <a:gd name="connsiteX2" fmla="*/ 2880320 w 2890368"/>
              <a:gd name="connsiteY2" fmla="*/ 489511 h 490270"/>
              <a:gd name="connsiteX3" fmla="*/ 0 w 2890368"/>
              <a:gd name="connsiteY3" fmla="*/ 117722 h 490270"/>
              <a:gd name="connsiteX4" fmla="*/ 0 w 2890368"/>
              <a:gd name="connsiteY4" fmla="*/ 0 h 490270"/>
              <a:gd name="connsiteX0" fmla="*/ 0 w 2880320"/>
              <a:gd name="connsiteY0" fmla="*/ 0 h 490270"/>
              <a:gd name="connsiteX1" fmla="*/ 2869820 w 2880320"/>
              <a:gd name="connsiteY1" fmla="*/ 402160 h 490270"/>
              <a:gd name="connsiteX2" fmla="*/ 2880320 w 2880320"/>
              <a:gd name="connsiteY2" fmla="*/ 489511 h 490270"/>
              <a:gd name="connsiteX3" fmla="*/ 0 w 2880320"/>
              <a:gd name="connsiteY3" fmla="*/ 117722 h 490270"/>
              <a:gd name="connsiteX4" fmla="*/ 0 w 2880320"/>
              <a:gd name="connsiteY4" fmla="*/ 0 h 490270"/>
              <a:gd name="connsiteX0" fmla="*/ 0 w 2880320"/>
              <a:gd name="connsiteY0" fmla="*/ 0 h 490270"/>
              <a:gd name="connsiteX1" fmla="*/ 2869820 w 2880320"/>
              <a:gd name="connsiteY1" fmla="*/ 402160 h 490270"/>
              <a:gd name="connsiteX2" fmla="*/ 2880320 w 2880320"/>
              <a:gd name="connsiteY2" fmla="*/ 489511 h 490270"/>
              <a:gd name="connsiteX3" fmla="*/ 0 w 2880320"/>
              <a:gd name="connsiteY3" fmla="*/ 117722 h 490270"/>
              <a:gd name="connsiteX4" fmla="*/ 0 w 2880320"/>
              <a:gd name="connsiteY4" fmla="*/ 0 h 490270"/>
              <a:gd name="connsiteX0" fmla="*/ 0 w 2880320"/>
              <a:gd name="connsiteY0" fmla="*/ 0 h 489511"/>
              <a:gd name="connsiteX1" fmla="*/ 2869820 w 2880320"/>
              <a:gd name="connsiteY1" fmla="*/ 402160 h 489511"/>
              <a:gd name="connsiteX2" fmla="*/ 2880320 w 2880320"/>
              <a:gd name="connsiteY2" fmla="*/ 489511 h 489511"/>
              <a:gd name="connsiteX3" fmla="*/ 0 w 2880320"/>
              <a:gd name="connsiteY3" fmla="*/ 117722 h 489511"/>
              <a:gd name="connsiteX4" fmla="*/ 0 w 2880320"/>
              <a:gd name="connsiteY4" fmla="*/ 0 h 489511"/>
              <a:gd name="connsiteX0" fmla="*/ 0 w 2880320"/>
              <a:gd name="connsiteY0" fmla="*/ 0 h 489511"/>
              <a:gd name="connsiteX1" fmla="*/ 2869820 w 2880320"/>
              <a:gd name="connsiteY1" fmla="*/ 402160 h 489511"/>
              <a:gd name="connsiteX2" fmla="*/ 2880320 w 2880320"/>
              <a:gd name="connsiteY2" fmla="*/ 489511 h 489511"/>
              <a:gd name="connsiteX3" fmla="*/ 0 w 2880320"/>
              <a:gd name="connsiteY3" fmla="*/ 117722 h 489511"/>
              <a:gd name="connsiteX4" fmla="*/ 0 w 2880320"/>
              <a:gd name="connsiteY4" fmla="*/ 0 h 489511"/>
              <a:gd name="connsiteX0" fmla="*/ 0 w 2880320"/>
              <a:gd name="connsiteY0" fmla="*/ 0 h 489511"/>
              <a:gd name="connsiteX1" fmla="*/ 2869820 w 2880320"/>
              <a:gd name="connsiteY1" fmla="*/ 402160 h 489511"/>
              <a:gd name="connsiteX2" fmla="*/ 2880320 w 2880320"/>
              <a:gd name="connsiteY2" fmla="*/ 489511 h 489511"/>
              <a:gd name="connsiteX3" fmla="*/ 0 w 2880320"/>
              <a:gd name="connsiteY3" fmla="*/ 117722 h 489511"/>
              <a:gd name="connsiteX4" fmla="*/ 0 w 2880320"/>
              <a:gd name="connsiteY4" fmla="*/ 0 h 489511"/>
              <a:gd name="connsiteX0" fmla="*/ 0 w 2880320"/>
              <a:gd name="connsiteY0" fmla="*/ 0 h 489511"/>
              <a:gd name="connsiteX1" fmla="*/ 2869820 w 2880320"/>
              <a:gd name="connsiteY1" fmla="*/ 402160 h 489511"/>
              <a:gd name="connsiteX2" fmla="*/ 2880320 w 2880320"/>
              <a:gd name="connsiteY2" fmla="*/ 489511 h 489511"/>
              <a:gd name="connsiteX3" fmla="*/ 0 w 2880320"/>
              <a:gd name="connsiteY3" fmla="*/ 117722 h 489511"/>
              <a:gd name="connsiteX4" fmla="*/ 0 w 2880320"/>
              <a:gd name="connsiteY4" fmla="*/ 0 h 489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320" h="489511">
                <a:moveTo>
                  <a:pt x="0" y="0"/>
                </a:moveTo>
                <a:cubicBezTo>
                  <a:pt x="984004" y="27887"/>
                  <a:pt x="2030105" y="84112"/>
                  <a:pt x="2869820" y="402160"/>
                </a:cubicBezTo>
                <a:lnTo>
                  <a:pt x="2880320" y="489511"/>
                </a:lnTo>
                <a:cubicBezTo>
                  <a:pt x="1941890" y="208308"/>
                  <a:pt x="990929" y="128636"/>
                  <a:pt x="0" y="117722"/>
                </a:cubicBezTo>
                <a:lnTo>
                  <a:pt x="0" y="0"/>
                </a:lnTo>
                <a:close/>
              </a:path>
            </a:pathLst>
          </a:cu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7"/>
          <p:cNvSpPr/>
          <p:nvPr/>
        </p:nvSpPr>
        <p:spPr>
          <a:xfrm>
            <a:off x="7953193" y="2188261"/>
            <a:ext cx="432048" cy="4189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572000" y="1268760"/>
            <a:ext cx="710032" cy="1440160"/>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a:off x="5282032" y="1268760"/>
            <a:ext cx="0" cy="14401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5282032" y="1988840"/>
            <a:ext cx="3538440" cy="4571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a:endCxn id="8" idx="6"/>
          </p:cNvCxnSpPr>
          <p:nvPr/>
        </p:nvCxnSpPr>
        <p:spPr>
          <a:xfrm flipH="1">
            <a:off x="8385241" y="2397711"/>
            <a:ext cx="435231"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8602856" y="2034554"/>
            <a:ext cx="0" cy="36315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8672491" y="1997602"/>
            <a:ext cx="330540" cy="400110"/>
          </a:xfrm>
          <a:prstGeom prst="rect">
            <a:avLst/>
          </a:prstGeom>
          <a:noFill/>
        </p:spPr>
        <p:txBody>
          <a:bodyPr wrap="none" rtlCol="0">
            <a:spAutoFit/>
          </a:bodyPr>
          <a:lstStyle/>
          <a:p>
            <a:r>
              <a:rPr lang="en-US" altLang="ja-JP" sz="2000" dirty="0">
                <a:latin typeface="cmmi10" pitchFamily="34" charset="0"/>
              </a:rPr>
              <a:t>x</a:t>
            </a:r>
            <a:endParaRPr kumimoji="1" lang="ja-JP" altLang="en-US" sz="2000" dirty="0">
              <a:latin typeface="cmmi10" pitchFamily="34" charset="0"/>
            </a:endParaRPr>
          </a:p>
        </p:txBody>
      </p:sp>
      <p:pic>
        <p:nvPicPr>
          <p:cNvPr id="8196" name="Picture 4" descr="\begin{align*}&#10;k=\frac{3EI}{\ell^3}&#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93300" y="2843480"/>
            <a:ext cx="1001935" cy="542449"/>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begin{align*}&#10;k=\frac{3EI\ell}{\ell_1^2\ell_2^2}&#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393300" y="3573016"/>
            <a:ext cx="1110425" cy="619030"/>
          </a:xfrm>
          <a:prstGeom prst="rect">
            <a:avLst/>
          </a:prstGeom>
          <a:noFill/>
          <a:extLst>
            <a:ext uri="{909E8E84-426E-40DD-AFC4-6F175D3DCCD1}">
              <a14:hiddenFill xmlns:a14="http://schemas.microsoft.com/office/drawing/2010/main">
                <a:solidFill>
                  <a:srgbClr val="FFFFFF"/>
                </a:solidFill>
              </a14:hiddenFill>
            </a:ext>
          </a:extLst>
        </p:spPr>
      </p:pic>
      <p:pic>
        <p:nvPicPr>
          <p:cNvPr id="8200" name="Picture 8" descr="\begin{align*}&#10;k=\frac{3EI\ell^3}{\ell_1^3\ell_2^3}&#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418455" y="4293096"/>
            <a:ext cx="1231678" cy="657320"/>
          </a:xfrm>
          <a:prstGeom prst="rect">
            <a:avLst/>
          </a:prstGeom>
          <a:noFill/>
          <a:extLst>
            <a:ext uri="{909E8E84-426E-40DD-AFC4-6F175D3DCCD1}">
              <a14:hiddenFill xmlns:a14="http://schemas.microsoft.com/office/drawing/2010/main">
                <a:solidFill>
                  <a:srgbClr val="FFFFFF"/>
                </a:solidFill>
              </a14:hiddenFill>
            </a:ext>
          </a:extLst>
        </p:spPr>
      </p:pic>
      <p:sp>
        <p:nvSpPr>
          <p:cNvPr id="26" name="テキスト ボックス 25"/>
          <p:cNvSpPr txBox="1"/>
          <p:nvPr/>
        </p:nvSpPr>
        <p:spPr>
          <a:xfrm>
            <a:off x="5282032" y="3573016"/>
            <a:ext cx="3012363" cy="1631216"/>
          </a:xfrm>
          <a:prstGeom prst="rect">
            <a:avLst/>
          </a:prstGeom>
          <a:noFill/>
        </p:spPr>
        <p:txBody>
          <a:bodyPr wrap="none" rtlCol="0">
            <a:spAutoFit/>
          </a:bodyPr>
          <a:lstStyle/>
          <a:p>
            <a:r>
              <a:rPr kumimoji="1" lang="en-US" altLang="ja-JP" sz="2000" dirty="0">
                <a:latin typeface="cmmi10" pitchFamily="34" charset="0"/>
              </a:rPr>
              <a:t>E</a:t>
            </a:r>
            <a:r>
              <a:rPr kumimoji="1" lang="en-US" altLang="ja-JP" sz="2000" dirty="0"/>
              <a:t> :  </a:t>
            </a:r>
            <a:r>
              <a:rPr kumimoji="1" lang="ja-JP" altLang="en-US" sz="2000" dirty="0"/>
              <a:t>弾性係数</a:t>
            </a:r>
            <a:endParaRPr kumimoji="1" lang="en-US" altLang="ja-JP" sz="2000" dirty="0"/>
          </a:p>
          <a:p>
            <a:r>
              <a:rPr lang="en-US" altLang="ja-JP" sz="2000" dirty="0">
                <a:latin typeface="cmmi10" pitchFamily="34" charset="0"/>
              </a:rPr>
              <a:t>I</a:t>
            </a:r>
            <a:r>
              <a:rPr lang="en-US" altLang="ja-JP" sz="2000" dirty="0"/>
              <a:t> :  </a:t>
            </a:r>
            <a:r>
              <a:rPr lang="ja-JP" altLang="en-US" sz="2000" dirty="0"/>
              <a:t>断面</a:t>
            </a:r>
            <a:r>
              <a:rPr lang="en-US" altLang="ja-JP" sz="2000" dirty="0"/>
              <a:t>2</a:t>
            </a:r>
            <a:r>
              <a:rPr lang="ja-JP" altLang="en-US" sz="2000" dirty="0"/>
              <a:t>次モーメント</a:t>
            </a:r>
            <a:endParaRPr lang="en-US" altLang="ja-JP" sz="2000" dirty="0"/>
          </a:p>
          <a:p>
            <a:r>
              <a:rPr kumimoji="1" lang="en-US" altLang="ja-JP" sz="2000" dirty="0">
                <a:latin typeface="cmmi10" pitchFamily="34" charset="0"/>
              </a:rPr>
              <a:t>`</a:t>
            </a:r>
            <a:r>
              <a:rPr kumimoji="1" lang="en-US" altLang="ja-JP" sz="2000" dirty="0"/>
              <a:t> :  </a:t>
            </a:r>
            <a:r>
              <a:rPr kumimoji="1" lang="ja-JP" altLang="en-US" sz="2000" dirty="0"/>
              <a:t>梁の長さ</a:t>
            </a:r>
            <a:endParaRPr kumimoji="1" lang="en-US" altLang="ja-JP" sz="2000" dirty="0"/>
          </a:p>
          <a:p>
            <a:r>
              <a:rPr lang="en-US" altLang="ja-JP" sz="2000" dirty="0">
                <a:latin typeface="cmmi10" pitchFamily="34" charset="0"/>
              </a:rPr>
              <a:t>`</a:t>
            </a:r>
            <a:r>
              <a:rPr lang="en-US" altLang="ja-JP" sz="2000" baseline="-25000" dirty="0">
                <a:latin typeface="cmr10" pitchFamily="34" charset="0"/>
              </a:rPr>
              <a:t>1</a:t>
            </a:r>
            <a:r>
              <a:rPr lang="en-US" altLang="ja-JP" sz="2000" dirty="0"/>
              <a:t> : </a:t>
            </a:r>
            <a:r>
              <a:rPr lang="ja-JP" altLang="en-US" sz="2000" dirty="0"/>
              <a:t>錘から左端までの長さ</a:t>
            </a:r>
            <a:endParaRPr lang="en-US" altLang="ja-JP" sz="2000" dirty="0"/>
          </a:p>
          <a:p>
            <a:r>
              <a:rPr lang="en-US" altLang="ja-JP" sz="2000" dirty="0">
                <a:latin typeface="cmmi10" pitchFamily="34" charset="0"/>
              </a:rPr>
              <a:t>`</a:t>
            </a:r>
            <a:r>
              <a:rPr lang="en-US" altLang="ja-JP" sz="2000" baseline="-25000" dirty="0">
                <a:latin typeface="cmr10" pitchFamily="34" charset="0"/>
              </a:rPr>
              <a:t>2</a:t>
            </a:r>
            <a:r>
              <a:rPr lang="en-US" altLang="ja-JP" sz="2000" dirty="0"/>
              <a:t> : </a:t>
            </a:r>
            <a:r>
              <a:rPr lang="ja-JP" altLang="en-US" sz="2000" dirty="0"/>
              <a:t>錘から右端までの長さ</a:t>
            </a:r>
            <a:endParaRPr kumimoji="1" lang="ja-JP" altLang="en-US" sz="2000" dirty="0"/>
          </a:p>
        </p:txBody>
      </p:sp>
      <p:pic>
        <p:nvPicPr>
          <p:cNvPr id="8202" name="Picture 10" descr="\begin{align*}&#10;k=\frac{12EI\ell^3}{\ell_1^3\ell_2^2(3\ell+\ell_2)}&#10;\end{align*}">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418455" y="5146935"/>
            <a:ext cx="1978343" cy="657320"/>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a:off x="7949053" y="2189637"/>
            <a:ext cx="40908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endParaRPr kumimoji="1" lang="ja-JP" altLang="en-US" sz="2000" dirty="0">
              <a:solidFill>
                <a:schemeClr val="bg1"/>
              </a:solidFill>
              <a:latin typeface="cmmi10" pitchFamily="34" charset="0"/>
            </a:endParaRPr>
          </a:p>
        </p:txBody>
      </p:sp>
      <p:sp>
        <p:nvSpPr>
          <p:cNvPr id="4" name="スライド番号プレースホルダー 3">
            <a:extLst>
              <a:ext uri="{FF2B5EF4-FFF2-40B4-BE49-F238E27FC236}">
                <a16:creationId xmlns:a16="http://schemas.microsoft.com/office/drawing/2014/main" id="{4824CF43-2249-42AB-A5C3-8B406D7F5679}"/>
              </a:ext>
            </a:extLst>
          </p:cNvPr>
          <p:cNvSpPr>
            <a:spLocks noGrp="1"/>
          </p:cNvSpPr>
          <p:nvPr>
            <p:ph type="sldNum" sz="quarter" idx="12"/>
          </p:nvPr>
        </p:nvSpPr>
        <p:spPr/>
        <p:txBody>
          <a:bodyPr/>
          <a:lstStyle/>
          <a:p>
            <a:fld id="{D2D8002D-B5B0-4BAC-B1F6-782DDCCE6D9C}" type="slidenum">
              <a:rPr kumimoji="1" lang="ja-JP" altLang="en-US" smtClean="0"/>
              <a:pPr/>
              <a:t>13</a:t>
            </a:fld>
            <a:endParaRPr kumimoji="1" lang="ja-JP" altLang="en-US" dirty="0"/>
          </a:p>
        </p:txBody>
      </p:sp>
    </p:spTree>
    <p:extLst>
      <p:ext uri="{BB962C8B-B14F-4D97-AF65-F5344CB8AC3E}">
        <p14:creationId xmlns:p14="http://schemas.microsoft.com/office/powerpoint/2010/main" val="41030636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さまざまな１自由度振動系 </a:t>
            </a:r>
            <a:r>
              <a:rPr lang="en-US" altLang="ja-JP" dirty="0"/>
              <a:t>(3)</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lstStyle/>
          <a:p>
            <a:r>
              <a:rPr kumimoji="1" lang="ja-JP" altLang="en-US" sz="2000" dirty="0"/>
              <a:t>液柱の振動 </a:t>
            </a:r>
            <a:r>
              <a:rPr kumimoji="1" lang="en-US" altLang="ja-JP" sz="2000" dirty="0"/>
              <a:t>:</a:t>
            </a:r>
          </a:p>
          <a:p>
            <a:endParaRPr lang="en-US" altLang="ja-JP" sz="2000" dirty="0"/>
          </a:p>
          <a:p>
            <a:endParaRPr kumimoji="1" lang="en-US" altLang="ja-JP" sz="2000" dirty="0"/>
          </a:p>
          <a:p>
            <a:endParaRPr lang="en-US" altLang="ja-JP" sz="2000" dirty="0"/>
          </a:p>
          <a:p>
            <a:endParaRPr kumimoji="1" lang="en-US" altLang="ja-JP" sz="2000" dirty="0"/>
          </a:p>
          <a:p>
            <a:pPr marL="0" indent="0">
              <a:buNone/>
            </a:pPr>
            <a:r>
              <a:rPr lang="en-US" altLang="ja-JP" sz="2000" dirty="0">
                <a:latin typeface="cmmi10" pitchFamily="34" charset="0"/>
              </a:rPr>
              <a:t>`</a:t>
            </a:r>
            <a:r>
              <a:rPr lang="ja-JP" altLang="en-US" sz="2000" dirty="0"/>
              <a:t> </a:t>
            </a:r>
            <a:r>
              <a:rPr lang="en-US" altLang="ja-JP" sz="2000" dirty="0"/>
              <a:t>:  </a:t>
            </a:r>
            <a:r>
              <a:rPr lang="ja-JP" altLang="en-US" sz="2000" dirty="0"/>
              <a:t>液柱の長さ</a:t>
            </a:r>
            <a:endParaRPr lang="en-US" altLang="ja-JP" sz="2000" dirty="0"/>
          </a:p>
          <a:p>
            <a:pPr marL="0" indent="0">
              <a:buNone/>
            </a:pPr>
            <a:r>
              <a:rPr lang="en-US" altLang="ja-JP" sz="2000" dirty="0">
                <a:latin typeface="cmmi10" pitchFamily="34" charset="0"/>
              </a:rPr>
              <a:t>A</a:t>
            </a:r>
            <a:r>
              <a:rPr lang="en-US" altLang="ja-JP" sz="2000" dirty="0"/>
              <a:t> :  </a:t>
            </a:r>
            <a:r>
              <a:rPr lang="ja-JP" altLang="en-US" sz="2000" dirty="0"/>
              <a:t>パイプの断面積</a:t>
            </a:r>
            <a:endParaRPr lang="en-US" altLang="ja-JP" sz="2000" dirty="0"/>
          </a:p>
          <a:p>
            <a:pPr marL="0" indent="0">
              <a:buNone/>
            </a:pPr>
            <a:r>
              <a:rPr lang="en-US" altLang="ja-JP" sz="2000" dirty="0"/>
              <a:t>   :  </a:t>
            </a:r>
            <a:r>
              <a:rPr lang="ja-JP" altLang="en-US" sz="2000" dirty="0"/>
              <a:t>比重</a:t>
            </a:r>
            <a:endParaRPr lang="en-US" altLang="ja-JP" sz="2000" dirty="0"/>
          </a:p>
          <a:p>
            <a:pPr marL="0" indent="0">
              <a:buNone/>
            </a:pPr>
            <a:r>
              <a:rPr lang="en-US" altLang="ja-JP" sz="2000" dirty="0">
                <a:latin typeface="cmmi10" pitchFamily="34" charset="0"/>
              </a:rPr>
              <a:t>g</a:t>
            </a:r>
            <a:r>
              <a:rPr lang="en-US" altLang="ja-JP" sz="2000" dirty="0"/>
              <a:t> :  </a:t>
            </a:r>
            <a:r>
              <a:rPr lang="ja-JP" altLang="en-US" sz="2000" dirty="0"/>
              <a:t>重力加速度</a:t>
            </a:r>
            <a:endParaRPr lang="en-US" altLang="ja-JP" sz="2000" dirty="0"/>
          </a:p>
        </p:txBody>
      </p:sp>
      <p:sp>
        <p:nvSpPr>
          <p:cNvPr id="9" name="角丸四角形 8"/>
          <p:cNvSpPr/>
          <p:nvPr/>
        </p:nvSpPr>
        <p:spPr>
          <a:xfrm>
            <a:off x="6012160" y="1988840"/>
            <a:ext cx="2160240" cy="3528392"/>
          </a:xfrm>
          <a:prstGeom prst="round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6372200" y="1772816"/>
            <a:ext cx="1440160" cy="3456384"/>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6012160" y="2664592"/>
            <a:ext cx="378498"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7793808" y="2296257"/>
            <a:ext cx="378498"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 name="直線コネクタ 14"/>
          <p:cNvCxnSpPr/>
          <p:nvPr/>
        </p:nvCxnSpPr>
        <p:spPr>
          <a:xfrm flipV="1">
            <a:off x="6012160" y="2132856"/>
            <a:ext cx="0" cy="18722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flipV="1">
            <a:off x="6372200" y="2296257"/>
            <a:ext cx="0" cy="18722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flipV="1">
            <a:off x="7812360" y="2251903"/>
            <a:ext cx="0" cy="18722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flipV="1">
            <a:off x="8172306" y="2296257"/>
            <a:ext cx="0" cy="18722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5868144" y="1728488"/>
            <a:ext cx="2736304"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0" name="直線コネクタ 19"/>
          <p:cNvCxnSpPr/>
          <p:nvPr/>
        </p:nvCxnSpPr>
        <p:spPr>
          <a:xfrm>
            <a:off x="5724128" y="3429000"/>
            <a:ext cx="3096344"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a:off x="7596336" y="3236548"/>
            <a:ext cx="122413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flipV="1">
            <a:off x="8604448" y="3236548"/>
            <a:ext cx="0" cy="192452"/>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8439178" y="2775539"/>
            <a:ext cx="330540" cy="400110"/>
          </a:xfrm>
          <a:prstGeom prst="rect">
            <a:avLst/>
          </a:prstGeom>
          <a:noFill/>
        </p:spPr>
        <p:txBody>
          <a:bodyPr wrap="none" rtlCol="0">
            <a:spAutoFit/>
          </a:bodyPr>
          <a:lstStyle/>
          <a:p>
            <a:r>
              <a:rPr kumimoji="1" lang="en-US" altLang="ja-JP" sz="2000" dirty="0">
                <a:latin typeface="cmmi10" pitchFamily="34" charset="0"/>
              </a:rPr>
              <a:t>x</a:t>
            </a:r>
            <a:endParaRPr kumimoji="1" lang="ja-JP" altLang="en-US" sz="2000" dirty="0">
              <a:latin typeface="cmmi10" pitchFamily="34" charset="0"/>
            </a:endParaRPr>
          </a:p>
        </p:txBody>
      </p:sp>
      <p:pic>
        <p:nvPicPr>
          <p:cNvPr id="10242" name="Picture 2" descr="\begin{align*}&#10;&amp;\gamma A\ell\ddot{x}+2\gamma A g x = 0\\&#10;&amp;\qquad\Downarrow\\&#10;&amp;\ell\ddot{x}+2gx=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59632" y="1679618"/>
            <a:ext cx="2176177" cy="1033844"/>
          </a:xfrm>
          <a:prstGeom prst="rect">
            <a:avLst/>
          </a:prstGeom>
          <a:noFill/>
          <a:extLst>
            <a:ext uri="{909E8E84-426E-40DD-AFC4-6F175D3DCCD1}">
              <a14:hiddenFill xmlns:a14="http://schemas.microsoft.com/office/drawing/2010/main">
                <a:solidFill>
                  <a:srgbClr val="FFFFFF"/>
                </a:solidFill>
              </a14:hiddenFill>
            </a:ext>
          </a:extLst>
        </p:spPr>
      </p:pic>
      <p:pic>
        <p:nvPicPr>
          <p:cNvPr id="10244" name="Picture 4" descr="\begin{align*}&#10;&amp;\omega_n=\sqrt{\frac{2g}{\ell}}&#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67944" y="2215903"/>
            <a:ext cx="1263587" cy="638175"/>
          </a:xfrm>
          <a:prstGeom prst="rect">
            <a:avLst/>
          </a:prstGeom>
          <a:noFill/>
          <a:extLst>
            <a:ext uri="{909E8E84-426E-40DD-AFC4-6F175D3DCCD1}">
              <a14:hiddenFill xmlns:a14="http://schemas.microsoft.com/office/drawing/2010/main">
                <a:solidFill>
                  <a:srgbClr val="FFFFFF"/>
                </a:solidFill>
              </a14:hiddenFill>
            </a:ext>
          </a:extLst>
        </p:spPr>
      </p:pic>
      <p:sp>
        <p:nvSpPr>
          <p:cNvPr id="28" name="右矢印 27"/>
          <p:cNvSpPr/>
          <p:nvPr/>
        </p:nvSpPr>
        <p:spPr>
          <a:xfrm>
            <a:off x="3275856" y="2420888"/>
            <a:ext cx="576064" cy="34342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46" name="Picture 6" descr="\begin{align*}&#10;&amp;\gamma&#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9553" y="4037957"/>
            <a:ext cx="140399" cy="172307"/>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6BA3B16A-7BD1-4CA3-9146-03AC4439148E}"/>
              </a:ext>
            </a:extLst>
          </p:cNvPr>
          <p:cNvSpPr>
            <a:spLocks noGrp="1"/>
          </p:cNvSpPr>
          <p:nvPr>
            <p:ph type="sldNum" sz="quarter" idx="12"/>
          </p:nvPr>
        </p:nvSpPr>
        <p:spPr/>
        <p:txBody>
          <a:bodyPr/>
          <a:lstStyle/>
          <a:p>
            <a:fld id="{D2D8002D-B5B0-4BAC-B1F6-782DDCCE6D9C}" type="slidenum">
              <a:rPr kumimoji="1" lang="ja-JP" altLang="en-US" smtClean="0"/>
              <a:pPr/>
              <a:t>14</a:t>
            </a:fld>
            <a:endParaRPr kumimoji="1" lang="ja-JP" altLang="en-US" dirty="0"/>
          </a:p>
        </p:txBody>
      </p:sp>
    </p:spTree>
    <p:extLst>
      <p:ext uri="{BB962C8B-B14F-4D97-AF65-F5344CB8AC3E}">
        <p14:creationId xmlns:p14="http://schemas.microsoft.com/office/powerpoint/2010/main" val="38414867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2</a:t>
            </a:r>
            <a:r>
              <a:rPr kumimoji="1" lang="ja-JP" altLang="en-US" dirty="0"/>
              <a:t>質点系</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en-US" altLang="ja-JP" sz="2000" dirty="0"/>
              <a:t>2</a:t>
            </a:r>
            <a:r>
              <a:rPr kumimoji="1" lang="ja-JP" altLang="en-US" sz="2000" dirty="0" err="1"/>
              <a:t>つの</a:t>
            </a:r>
            <a:r>
              <a:rPr kumimoji="1" lang="ja-JP" altLang="en-US" sz="2000" dirty="0"/>
              <a:t>錘がバネで結合されている。</a:t>
            </a:r>
            <a:endParaRPr kumimoji="1" lang="en-US" altLang="ja-JP" sz="2000" dirty="0"/>
          </a:p>
          <a:p>
            <a:r>
              <a:rPr kumimoji="1" lang="en-US" altLang="ja-JP" sz="2000" dirty="0"/>
              <a:t>2</a:t>
            </a:r>
            <a:r>
              <a:rPr kumimoji="1" lang="ja-JP" altLang="en-US" sz="2000" dirty="0" err="1"/>
              <a:t>つの</a:t>
            </a:r>
            <a:r>
              <a:rPr kumimoji="1" lang="ja-JP" altLang="en-US" sz="2000" dirty="0"/>
              <a:t>錘を合わせた重心位置の動きには興味がない。相対位置の動きだけに興味がある。</a:t>
            </a:r>
            <a:r>
              <a:rPr lang="ja-JP" altLang="en-US" sz="2000" dirty="0"/>
              <a:t>→ </a:t>
            </a:r>
            <a:r>
              <a:rPr lang="en-US" altLang="ja-JP" sz="2000" dirty="0">
                <a:latin typeface="Times New Roman" pitchFamily="18" charset="0"/>
                <a:cs typeface="Times New Roman" pitchFamily="18" charset="0"/>
              </a:rPr>
              <a:t>1</a:t>
            </a:r>
            <a:r>
              <a:rPr lang="ja-JP" altLang="en-US" sz="2000" dirty="0"/>
              <a:t>自由度系になる</a:t>
            </a:r>
            <a:endParaRPr lang="en-US" altLang="ja-JP" sz="2000" dirty="0"/>
          </a:p>
          <a:p>
            <a:r>
              <a:rPr kumimoji="1" lang="en-US" altLang="ja-JP" sz="2000" dirty="0">
                <a:latin typeface="cmmi10" pitchFamily="34" charset="0"/>
              </a:rPr>
              <a:t>m</a:t>
            </a:r>
            <a:r>
              <a:rPr kumimoji="1" lang="en-US" altLang="ja-JP" sz="2000" baseline="-25000" dirty="0">
                <a:latin typeface="cmr10" pitchFamily="34" charset="0"/>
              </a:rPr>
              <a:t>1</a:t>
            </a:r>
            <a:r>
              <a:rPr kumimoji="1" lang="ja-JP" altLang="en-US" sz="2000" dirty="0"/>
              <a:t>の位置</a:t>
            </a:r>
            <a:r>
              <a:rPr kumimoji="1" lang="en-US" altLang="ja-JP" sz="2000" dirty="0"/>
              <a:t>: </a:t>
            </a:r>
            <a:r>
              <a:rPr kumimoji="1" lang="en-US" altLang="ja-JP" sz="2000" dirty="0">
                <a:latin typeface="cmmi10" pitchFamily="34" charset="0"/>
              </a:rPr>
              <a:t>x</a:t>
            </a:r>
            <a:r>
              <a:rPr kumimoji="1" lang="en-US" altLang="ja-JP" sz="2000" baseline="-25000" dirty="0">
                <a:latin typeface="cmr10" pitchFamily="34" charset="0"/>
              </a:rPr>
              <a:t>1</a:t>
            </a:r>
            <a:r>
              <a:rPr kumimoji="1" lang="en-US" altLang="ja-JP" sz="2000" dirty="0"/>
              <a:t>, </a:t>
            </a:r>
            <a:r>
              <a:rPr kumimoji="1" lang="ja-JP" altLang="en-US" sz="2000" dirty="0"/>
              <a:t>　　</a:t>
            </a:r>
            <a:r>
              <a:rPr lang="en-US" altLang="ja-JP" sz="2000" dirty="0">
                <a:latin typeface="cmmi10" pitchFamily="34" charset="0"/>
              </a:rPr>
              <a:t>m</a:t>
            </a:r>
            <a:r>
              <a:rPr lang="en-US" altLang="ja-JP" sz="2000" baseline="-25000" dirty="0">
                <a:latin typeface="cmr10" pitchFamily="34" charset="0"/>
              </a:rPr>
              <a:t>2</a:t>
            </a:r>
            <a:r>
              <a:rPr lang="ja-JP" altLang="en-US" sz="2000" dirty="0"/>
              <a:t>の位置</a:t>
            </a:r>
            <a:r>
              <a:rPr lang="en-US" altLang="ja-JP" sz="2000" dirty="0"/>
              <a:t>: </a:t>
            </a:r>
            <a:r>
              <a:rPr lang="en-US" altLang="ja-JP" sz="2000" dirty="0">
                <a:latin typeface="cmmi10" pitchFamily="34" charset="0"/>
              </a:rPr>
              <a:t>x</a:t>
            </a:r>
            <a:r>
              <a:rPr lang="en-US" altLang="ja-JP" sz="2000" baseline="-25000" dirty="0">
                <a:latin typeface="cmr10" pitchFamily="34" charset="0"/>
              </a:rPr>
              <a:t>2 </a:t>
            </a:r>
          </a:p>
          <a:p>
            <a:r>
              <a:rPr lang="en-US" altLang="ja-JP" sz="2000" dirty="0">
                <a:latin typeface="cmmi10" pitchFamily="34" charset="0"/>
              </a:rPr>
              <a:t>x</a:t>
            </a:r>
            <a:r>
              <a:rPr lang="en-US" altLang="ja-JP" sz="2000" dirty="0">
                <a:latin typeface="cmr10" pitchFamily="34" charset="0"/>
              </a:rPr>
              <a:t> = </a:t>
            </a:r>
            <a:r>
              <a:rPr lang="en-US" altLang="ja-JP" sz="2000" dirty="0">
                <a:latin typeface="cmmi10" pitchFamily="34" charset="0"/>
              </a:rPr>
              <a:t>x</a:t>
            </a:r>
            <a:r>
              <a:rPr lang="en-US" altLang="ja-JP" sz="2000" baseline="-25000" dirty="0">
                <a:latin typeface="cmr10" pitchFamily="34" charset="0"/>
              </a:rPr>
              <a:t>1</a:t>
            </a:r>
            <a:r>
              <a:rPr lang="en-US" altLang="ja-JP" sz="2000" dirty="0">
                <a:latin typeface="cmr10" pitchFamily="34" charset="0"/>
              </a:rPr>
              <a:t> – </a:t>
            </a:r>
            <a:r>
              <a:rPr lang="en-US" altLang="ja-JP" sz="2000" dirty="0">
                <a:latin typeface="cmmi10" pitchFamily="34" charset="0"/>
              </a:rPr>
              <a:t>x</a:t>
            </a:r>
            <a:r>
              <a:rPr lang="en-US" altLang="ja-JP" sz="2000" baseline="-25000" dirty="0">
                <a:latin typeface="cmr10" pitchFamily="34" charset="0"/>
              </a:rPr>
              <a:t>2</a:t>
            </a:r>
            <a:r>
              <a:rPr lang="en-US" altLang="ja-JP" sz="2000" dirty="0">
                <a:latin typeface="cmr10" pitchFamily="34" charset="0"/>
              </a:rPr>
              <a:t> – </a:t>
            </a:r>
            <a:r>
              <a:rPr lang="en-US" altLang="ja-JP" sz="2000" dirty="0">
                <a:latin typeface="cmmi10" pitchFamily="34" charset="0"/>
              </a:rPr>
              <a:t>d</a:t>
            </a:r>
            <a:r>
              <a:rPr lang="en-US" altLang="ja-JP" sz="2000" dirty="0"/>
              <a:t>  (</a:t>
            </a:r>
            <a:r>
              <a:rPr lang="en-US" altLang="ja-JP" sz="2000" dirty="0">
                <a:latin typeface="cmmi10" pitchFamily="34" charset="0"/>
              </a:rPr>
              <a:t>d</a:t>
            </a:r>
            <a:r>
              <a:rPr lang="en-US" altLang="ja-JP" sz="2000" dirty="0"/>
              <a:t> :  </a:t>
            </a:r>
            <a:r>
              <a:rPr lang="ja-JP" altLang="en-US" sz="2000" dirty="0"/>
              <a:t>バネの自然長</a:t>
            </a:r>
            <a:r>
              <a:rPr lang="en-US" altLang="ja-JP" sz="2000" dirty="0"/>
              <a:t>)</a:t>
            </a:r>
          </a:p>
          <a:p>
            <a:r>
              <a:rPr kumimoji="1" lang="ja-JP" altLang="en-US" sz="2000" u="sng" dirty="0"/>
              <a:t>運動方程式</a:t>
            </a:r>
            <a:r>
              <a:rPr kumimoji="1" lang="ja-JP" altLang="en-US" sz="2000" dirty="0"/>
              <a:t> </a:t>
            </a:r>
            <a:r>
              <a:rPr kumimoji="1" lang="en-US" altLang="ja-JP" sz="2000" dirty="0"/>
              <a:t>:</a:t>
            </a:r>
          </a:p>
          <a:p>
            <a:endParaRPr lang="en-US" altLang="ja-JP" sz="2000" dirty="0"/>
          </a:p>
          <a:p>
            <a:endParaRPr kumimoji="1" lang="en-US" altLang="ja-JP" sz="2000" dirty="0"/>
          </a:p>
          <a:p>
            <a:endParaRPr lang="en-US" altLang="ja-JP" sz="2000" dirty="0"/>
          </a:p>
          <a:p>
            <a:r>
              <a:rPr lang="ja-JP" altLang="en-US" sz="2000" dirty="0"/>
              <a:t>相対運動だけを記述する運動方程式</a:t>
            </a:r>
            <a:r>
              <a:rPr lang="en-US" altLang="ja-JP" sz="2000" dirty="0"/>
              <a:t>:</a:t>
            </a:r>
            <a:endParaRPr kumimoji="1" lang="ja-JP" altLang="en-US" sz="2000" dirty="0"/>
          </a:p>
        </p:txBody>
      </p:sp>
      <p:cxnSp>
        <p:nvCxnSpPr>
          <p:cNvPr id="34" name="直線コネクタ 33"/>
          <p:cNvCxnSpPr/>
          <p:nvPr/>
        </p:nvCxnSpPr>
        <p:spPr>
          <a:xfrm>
            <a:off x="7273753" y="255376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7201745" y="2409751"/>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flipV="1">
            <a:off x="7039727" y="2409751"/>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6913713" y="2409751"/>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flipV="1">
            <a:off x="6769697" y="2409751"/>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6625681" y="2412206"/>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V="1">
            <a:off x="6481665" y="2412207"/>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6409657" y="2551547"/>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6049617" y="255154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flipH="1">
            <a:off x="7039727" y="3273847"/>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553673" y="3057823"/>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039727" y="3057823"/>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flipH="1">
            <a:off x="6581529" y="3489871"/>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913713" y="3129831"/>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6049617" y="3273847"/>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角丸四角形 48"/>
          <p:cNvSpPr/>
          <p:nvPr/>
        </p:nvSpPr>
        <p:spPr>
          <a:xfrm>
            <a:off x="5019429" y="2193727"/>
            <a:ext cx="1030188"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50" name="テキスト ボックス 49"/>
          <p:cNvSpPr txBox="1"/>
          <p:nvPr/>
        </p:nvSpPr>
        <p:spPr>
          <a:xfrm>
            <a:off x="5337336" y="2749756"/>
            <a:ext cx="49404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r>
              <a:rPr kumimoji="1" lang="en-US" altLang="ja-JP" sz="2000" baseline="-25000" dirty="0">
                <a:solidFill>
                  <a:schemeClr val="bg1"/>
                </a:solidFill>
                <a:latin typeface="cmr10" pitchFamily="34" charset="0"/>
              </a:rPr>
              <a:t>1</a:t>
            </a:r>
            <a:endParaRPr kumimoji="1" lang="ja-JP" altLang="en-US" sz="2000" baseline="-25000" dirty="0">
              <a:solidFill>
                <a:schemeClr val="bg1"/>
              </a:solidFill>
              <a:latin typeface="cmr10" pitchFamily="34" charset="0"/>
            </a:endParaRPr>
          </a:p>
        </p:txBody>
      </p:sp>
      <p:sp>
        <p:nvSpPr>
          <p:cNvPr id="51" name="テキスト ボックス 50"/>
          <p:cNvSpPr txBox="1"/>
          <p:nvPr/>
        </p:nvSpPr>
        <p:spPr>
          <a:xfrm>
            <a:off x="6655768" y="2013707"/>
            <a:ext cx="317716" cy="400110"/>
          </a:xfrm>
          <a:prstGeom prst="rect">
            <a:avLst/>
          </a:prstGeom>
          <a:noFill/>
        </p:spPr>
        <p:txBody>
          <a:bodyPr wrap="none" rtlCol="0">
            <a:spAutoFit/>
          </a:bodyPr>
          <a:lstStyle/>
          <a:p>
            <a:r>
              <a:rPr kumimoji="1" lang="en-US" altLang="ja-JP" sz="2000" dirty="0">
                <a:latin typeface="cmmi10" pitchFamily="34" charset="0"/>
              </a:rPr>
              <a:t>k</a:t>
            </a:r>
            <a:endParaRPr kumimoji="1" lang="ja-JP" altLang="en-US" sz="2000" dirty="0">
              <a:latin typeface="cmmi10" pitchFamily="34" charset="0"/>
            </a:endParaRPr>
          </a:p>
        </p:txBody>
      </p:sp>
      <p:sp>
        <p:nvSpPr>
          <p:cNvPr id="52" name="テキスト ボックス 51"/>
          <p:cNvSpPr txBox="1"/>
          <p:nvPr/>
        </p:nvSpPr>
        <p:spPr>
          <a:xfrm>
            <a:off x="6688863" y="3417863"/>
            <a:ext cx="295274" cy="400110"/>
          </a:xfrm>
          <a:prstGeom prst="rect">
            <a:avLst/>
          </a:prstGeom>
          <a:noFill/>
        </p:spPr>
        <p:txBody>
          <a:bodyPr wrap="none" rtlCol="0">
            <a:spAutoFit/>
          </a:bodyPr>
          <a:lstStyle/>
          <a:p>
            <a:r>
              <a:rPr lang="en-US" altLang="ja-JP" sz="2000" dirty="0">
                <a:latin typeface="cmmi10" pitchFamily="34" charset="0"/>
              </a:rPr>
              <a:t>c</a:t>
            </a:r>
            <a:endParaRPr kumimoji="1" lang="ja-JP" altLang="en-US" sz="2000" dirty="0">
              <a:latin typeface="cmmi10" pitchFamily="34" charset="0"/>
            </a:endParaRPr>
          </a:p>
        </p:txBody>
      </p:sp>
      <p:sp>
        <p:nvSpPr>
          <p:cNvPr id="58" name="角丸四角形 57"/>
          <p:cNvSpPr/>
          <p:nvPr/>
        </p:nvSpPr>
        <p:spPr>
          <a:xfrm>
            <a:off x="7648854" y="2193727"/>
            <a:ext cx="1030188"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59" name="テキスト ボックス 58"/>
          <p:cNvSpPr txBox="1"/>
          <p:nvPr/>
        </p:nvSpPr>
        <p:spPr>
          <a:xfrm>
            <a:off x="7966761" y="2749756"/>
            <a:ext cx="49404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r>
              <a:rPr lang="en-US" altLang="ja-JP" sz="2000" baseline="-25000" dirty="0">
                <a:solidFill>
                  <a:schemeClr val="bg1"/>
                </a:solidFill>
                <a:latin typeface="cmr10" pitchFamily="34" charset="0"/>
              </a:rPr>
              <a:t>2</a:t>
            </a:r>
            <a:endParaRPr kumimoji="1" lang="ja-JP" altLang="en-US" sz="2000" baseline="-25000" dirty="0">
              <a:solidFill>
                <a:schemeClr val="bg1"/>
              </a:solidFill>
              <a:latin typeface="cmr10" pitchFamily="34" charset="0"/>
            </a:endParaRPr>
          </a:p>
        </p:txBody>
      </p:sp>
      <p:pic>
        <p:nvPicPr>
          <p:cNvPr id="9218" name="Picture 2" descr="\begin{align*}&#10;&amp;&#10;m_1\ddot{x}_1+c\dot{x}+kx=0\\&#10;&amp;&#10;m_2\ddot{x}_2-c\dot{x}-kx=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035" y="3508458"/>
            <a:ext cx="2297430" cy="619030"/>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begin{align*}&#10;&amp;M\ddot{x}+c\dot{x}+kx = 0\\&#10;&amp;M=\frac{m_1m_2}{m_1+m_2}&#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8689" y="5121561"/>
            <a:ext cx="2118741" cy="899827"/>
          </a:xfrm>
          <a:prstGeom prst="rect">
            <a:avLst/>
          </a:prstGeom>
          <a:noFill/>
          <a:extLst>
            <a:ext uri="{909E8E84-426E-40DD-AFC4-6F175D3DCCD1}">
              <a14:hiddenFill xmlns:a14="http://schemas.microsoft.com/office/drawing/2010/main">
                <a:solidFill>
                  <a:srgbClr val="FFFFFF"/>
                </a:solidFill>
              </a14:hiddenFill>
            </a:ext>
          </a:extLst>
        </p:spPr>
      </p:pic>
      <p:sp>
        <p:nvSpPr>
          <p:cNvPr id="60" name="テキスト ボックス 59"/>
          <p:cNvSpPr txBox="1"/>
          <p:nvPr/>
        </p:nvSpPr>
        <p:spPr>
          <a:xfrm>
            <a:off x="2843808" y="5568791"/>
            <a:ext cx="1402948" cy="369332"/>
          </a:xfrm>
          <a:prstGeom prst="rect">
            <a:avLst/>
          </a:prstGeom>
          <a:noFill/>
        </p:spPr>
        <p:txBody>
          <a:bodyPr wrap="none" rtlCol="0">
            <a:spAutoFit/>
          </a:bodyPr>
          <a:lstStyle/>
          <a:p>
            <a:r>
              <a:rPr lang="ja-JP" altLang="en-US" dirty="0"/>
              <a:t>⇒ 等価質量</a:t>
            </a:r>
            <a:endParaRPr kumimoji="1" lang="ja-JP" altLang="en-US" dirty="0"/>
          </a:p>
        </p:txBody>
      </p:sp>
      <p:sp>
        <p:nvSpPr>
          <p:cNvPr id="61" name="下矢印 60"/>
          <p:cNvSpPr/>
          <p:nvPr/>
        </p:nvSpPr>
        <p:spPr>
          <a:xfrm>
            <a:off x="1978059" y="4221088"/>
            <a:ext cx="289685"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B55A61EA-22C2-4047-9D5B-B7B95B827BFC}"/>
              </a:ext>
            </a:extLst>
          </p:cNvPr>
          <p:cNvSpPr>
            <a:spLocks noGrp="1"/>
          </p:cNvSpPr>
          <p:nvPr>
            <p:ph type="sldNum" sz="quarter" idx="12"/>
          </p:nvPr>
        </p:nvSpPr>
        <p:spPr/>
        <p:txBody>
          <a:bodyPr/>
          <a:lstStyle/>
          <a:p>
            <a:fld id="{D2D8002D-B5B0-4BAC-B1F6-782DDCCE6D9C}" type="slidenum">
              <a:rPr kumimoji="1" lang="ja-JP" altLang="en-US" smtClean="0"/>
              <a:pPr/>
              <a:t>15</a:t>
            </a:fld>
            <a:endParaRPr kumimoji="1" lang="ja-JP" altLang="en-US" dirty="0"/>
          </a:p>
        </p:txBody>
      </p:sp>
    </p:spTree>
    <p:extLst>
      <p:ext uri="{BB962C8B-B14F-4D97-AF65-F5344CB8AC3E}">
        <p14:creationId xmlns:p14="http://schemas.microsoft.com/office/powerpoint/2010/main" val="40866761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6" name="正方形/長方形 11275"/>
          <p:cNvSpPr/>
          <p:nvPr/>
        </p:nvSpPr>
        <p:spPr>
          <a:xfrm>
            <a:off x="5292080" y="1700808"/>
            <a:ext cx="2880320" cy="750810"/>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75" name="正方形/長方形 11274"/>
          <p:cNvSpPr/>
          <p:nvPr/>
        </p:nvSpPr>
        <p:spPr>
          <a:xfrm>
            <a:off x="5148064" y="3356992"/>
            <a:ext cx="3168352" cy="266439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5761238" y="3917087"/>
            <a:ext cx="2160240" cy="14401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6121278" y="5177227"/>
            <a:ext cx="1446422"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kumimoji="1" lang="en-US" altLang="ja-JP" dirty="0"/>
              <a:t>LCR</a:t>
            </a:r>
            <a:r>
              <a:rPr kumimoji="1" lang="ja-JP" altLang="en-US" dirty="0"/>
              <a:t>回路も同じ式 </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並列回路 </a:t>
            </a:r>
            <a:r>
              <a:rPr lang="en-US" altLang="ja-JP" sz="2000" dirty="0"/>
              <a:t>(</a:t>
            </a:r>
            <a:r>
              <a:rPr lang="ja-JP" altLang="en-US" sz="2000" dirty="0"/>
              <a:t>アドミッタンスの見方</a:t>
            </a:r>
            <a:r>
              <a:rPr lang="en-US" altLang="ja-JP" sz="2000" dirty="0"/>
              <a:t>)</a:t>
            </a:r>
            <a:endParaRPr kumimoji="1" lang="ja-JP" altLang="en-US" sz="2000" dirty="0"/>
          </a:p>
        </p:txBody>
      </p:sp>
      <p:sp>
        <p:nvSpPr>
          <p:cNvPr id="7" name="右矢印 6"/>
          <p:cNvSpPr/>
          <p:nvPr/>
        </p:nvSpPr>
        <p:spPr>
          <a:xfrm>
            <a:off x="4716016" y="2163587"/>
            <a:ext cx="432048"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 name="直線コネクタ 9"/>
          <p:cNvCxnSpPr>
            <a:stCxn id="8" idx="1"/>
            <a:endCxn id="8" idx="3"/>
          </p:cNvCxnSpPr>
          <p:nvPr/>
        </p:nvCxnSpPr>
        <p:spPr>
          <a:xfrm>
            <a:off x="5761238" y="4637167"/>
            <a:ext cx="21602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円/楕円 16"/>
          <p:cNvSpPr/>
          <p:nvPr/>
        </p:nvSpPr>
        <p:spPr>
          <a:xfrm>
            <a:off x="6121278"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p:nvSpPr>
        <p:spPr>
          <a:xfrm>
            <a:off x="6847620"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p:nvSpPr>
        <p:spPr>
          <a:xfrm>
            <a:off x="6481318"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7207660"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6121278" y="5357247"/>
            <a:ext cx="144642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6481318" y="4493151"/>
            <a:ext cx="726342" cy="2880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6697343" y="3773071"/>
            <a:ext cx="274514"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直線コネクタ 24"/>
          <p:cNvCxnSpPr/>
          <p:nvPr/>
        </p:nvCxnSpPr>
        <p:spPr>
          <a:xfrm>
            <a:off x="6971857" y="3629055"/>
            <a:ext cx="0" cy="5760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701560" y="3629055"/>
            <a:ext cx="0" cy="5760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フリーフォーム 28"/>
          <p:cNvSpPr/>
          <p:nvPr/>
        </p:nvSpPr>
        <p:spPr>
          <a:xfrm>
            <a:off x="7441408" y="5341075"/>
            <a:ext cx="209550" cy="157162"/>
          </a:xfrm>
          <a:custGeom>
            <a:avLst/>
            <a:gdLst>
              <a:gd name="connsiteX0" fmla="*/ 14288 w 209550"/>
              <a:gd name="connsiteY0" fmla="*/ 0 h 157162"/>
              <a:gd name="connsiteX1" fmla="*/ 209550 w 209550"/>
              <a:gd name="connsiteY1" fmla="*/ 33337 h 157162"/>
              <a:gd name="connsiteX2" fmla="*/ 180975 w 209550"/>
              <a:gd name="connsiteY2" fmla="*/ 147637 h 157162"/>
              <a:gd name="connsiteX3" fmla="*/ 0 w 209550"/>
              <a:gd name="connsiteY3" fmla="*/ 157162 h 157162"/>
              <a:gd name="connsiteX4" fmla="*/ 14288 w 209550"/>
              <a:gd name="connsiteY4" fmla="*/ 0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157162">
                <a:moveTo>
                  <a:pt x="14288" y="0"/>
                </a:moveTo>
                <a:lnTo>
                  <a:pt x="209550" y="33337"/>
                </a:lnTo>
                <a:lnTo>
                  <a:pt x="180975" y="147637"/>
                </a:lnTo>
                <a:lnTo>
                  <a:pt x="0" y="157162"/>
                </a:lnTo>
                <a:lnTo>
                  <a:pt x="14288"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6069808" y="5350600"/>
            <a:ext cx="180975" cy="133350"/>
          </a:xfrm>
          <a:custGeom>
            <a:avLst/>
            <a:gdLst>
              <a:gd name="connsiteX0" fmla="*/ 114300 w 180975"/>
              <a:gd name="connsiteY0" fmla="*/ 0 h 133350"/>
              <a:gd name="connsiteX1" fmla="*/ 0 w 180975"/>
              <a:gd name="connsiteY1" fmla="*/ 23812 h 133350"/>
              <a:gd name="connsiteX2" fmla="*/ 66675 w 180975"/>
              <a:gd name="connsiteY2" fmla="*/ 133350 h 133350"/>
              <a:gd name="connsiteX3" fmla="*/ 180975 w 180975"/>
              <a:gd name="connsiteY3" fmla="*/ 104775 h 133350"/>
              <a:gd name="connsiteX4" fmla="*/ 114300 w 180975"/>
              <a:gd name="connsiteY4" fmla="*/ 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33350">
                <a:moveTo>
                  <a:pt x="114300" y="0"/>
                </a:moveTo>
                <a:lnTo>
                  <a:pt x="0" y="23812"/>
                </a:lnTo>
                <a:lnTo>
                  <a:pt x="66675" y="133350"/>
                </a:lnTo>
                <a:lnTo>
                  <a:pt x="180975" y="104775"/>
                </a:lnTo>
                <a:lnTo>
                  <a:pt x="11430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67" name="テキスト ボックス 11266"/>
          <p:cNvSpPr txBox="1"/>
          <p:nvPr/>
        </p:nvSpPr>
        <p:spPr>
          <a:xfrm>
            <a:off x="7020272" y="3516977"/>
            <a:ext cx="367408" cy="400110"/>
          </a:xfrm>
          <a:prstGeom prst="rect">
            <a:avLst/>
          </a:prstGeom>
          <a:noFill/>
        </p:spPr>
        <p:txBody>
          <a:bodyPr wrap="none" rtlCol="0">
            <a:spAutoFit/>
          </a:bodyPr>
          <a:lstStyle/>
          <a:p>
            <a:r>
              <a:rPr kumimoji="1" lang="en-US" altLang="ja-JP" sz="2000" dirty="0">
                <a:latin typeface="cmmi10" pitchFamily="34" charset="0"/>
              </a:rPr>
              <a:t>C</a:t>
            </a:r>
            <a:endParaRPr kumimoji="1" lang="ja-JP" altLang="en-US" sz="2000" dirty="0">
              <a:latin typeface="cmmi10" pitchFamily="34" charset="0"/>
            </a:endParaRPr>
          </a:p>
        </p:txBody>
      </p:sp>
      <p:sp>
        <p:nvSpPr>
          <p:cNvPr id="38" name="テキスト ボックス 37"/>
          <p:cNvSpPr txBox="1"/>
          <p:nvPr/>
        </p:nvSpPr>
        <p:spPr>
          <a:xfrm>
            <a:off x="7207660" y="4237057"/>
            <a:ext cx="378630" cy="400110"/>
          </a:xfrm>
          <a:prstGeom prst="rect">
            <a:avLst/>
          </a:prstGeom>
          <a:noFill/>
        </p:spPr>
        <p:txBody>
          <a:bodyPr wrap="none" rtlCol="0">
            <a:spAutoFit/>
          </a:bodyPr>
          <a:lstStyle/>
          <a:p>
            <a:r>
              <a:rPr kumimoji="1" lang="en-US" altLang="ja-JP" sz="2000" dirty="0">
                <a:latin typeface="cmmi10" pitchFamily="34" charset="0"/>
              </a:rPr>
              <a:t>R</a:t>
            </a:r>
            <a:endParaRPr kumimoji="1" lang="ja-JP" altLang="en-US" sz="2000" dirty="0">
              <a:latin typeface="cmmi10" pitchFamily="34" charset="0"/>
            </a:endParaRPr>
          </a:p>
        </p:txBody>
      </p:sp>
      <p:sp>
        <p:nvSpPr>
          <p:cNvPr id="39" name="テキスト ボックス 38"/>
          <p:cNvSpPr txBox="1"/>
          <p:nvPr/>
        </p:nvSpPr>
        <p:spPr>
          <a:xfrm>
            <a:off x="7228804" y="4853191"/>
            <a:ext cx="359394" cy="400110"/>
          </a:xfrm>
          <a:prstGeom prst="rect">
            <a:avLst/>
          </a:prstGeom>
          <a:noFill/>
        </p:spPr>
        <p:txBody>
          <a:bodyPr wrap="none" rtlCol="0">
            <a:spAutoFit/>
          </a:bodyPr>
          <a:lstStyle/>
          <a:p>
            <a:r>
              <a:rPr kumimoji="1" lang="en-US" altLang="ja-JP" sz="2000" dirty="0">
                <a:latin typeface="cmmi10" pitchFamily="34" charset="0"/>
              </a:rPr>
              <a:t>L</a:t>
            </a:r>
            <a:endParaRPr kumimoji="1" lang="ja-JP" altLang="en-US" sz="2000" dirty="0">
              <a:latin typeface="cmmi10" pitchFamily="34" charset="0"/>
            </a:endParaRPr>
          </a:p>
        </p:txBody>
      </p:sp>
      <p:cxnSp>
        <p:nvCxnSpPr>
          <p:cNvPr id="11271" name="直線コネクタ 11270"/>
          <p:cNvCxnSpPr/>
          <p:nvPr/>
        </p:nvCxnSpPr>
        <p:spPr>
          <a:xfrm>
            <a:off x="5761238" y="5357247"/>
            <a:ext cx="0" cy="43204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7922470" y="5357247"/>
            <a:ext cx="0" cy="43204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273" name="直線矢印コネクタ 11272"/>
          <p:cNvCxnSpPr/>
          <p:nvPr/>
        </p:nvCxnSpPr>
        <p:spPr>
          <a:xfrm>
            <a:off x="5761238" y="5645279"/>
            <a:ext cx="216024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6654903" y="5589240"/>
            <a:ext cx="303288" cy="400110"/>
          </a:xfrm>
          <a:prstGeom prst="rect">
            <a:avLst/>
          </a:prstGeom>
          <a:noFill/>
        </p:spPr>
        <p:txBody>
          <a:bodyPr wrap="none" rtlCol="0">
            <a:spAutoFit/>
          </a:bodyPr>
          <a:lstStyle/>
          <a:p>
            <a:r>
              <a:rPr lang="en-US" altLang="ja-JP" sz="2000" dirty="0">
                <a:latin typeface="cmmi10" pitchFamily="34" charset="0"/>
              </a:rPr>
              <a:t>e</a:t>
            </a:r>
            <a:endParaRPr kumimoji="1" lang="ja-JP" altLang="en-US" sz="2000" dirty="0">
              <a:latin typeface="cmmi10" pitchFamily="34" charset="0"/>
            </a:endParaRPr>
          </a:p>
        </p:txBody>
      </p:sp>
      <p:sp>
        <p:nvSpPr>
          <p:cNvPr id="11274" name="円/楕円 11273"/>
          <p:cNvSpPr/>
          <p:nvPr/>
        </p:nvSpPr>
        <p:spPr>
          <a:xfrm>
            <a:off x="7849470" y="4565159"/>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p:nvSpPr>
        <p:spPr>
          <a:xfrm>
            <a:off x="5689230" y="4539896"/>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descr="\begin{align*}&#10;C\dot{e}+\frac{1}{R}e+\frac{1}{L}\int_0^t e(\tau)d\tau=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5616" y="1983848"/>
            <a:ext cx="3234404" cy="64751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begin{align*}&#10;&amp;&#10;C\ddot{E}+\frac{1}{R}\dot{E}+\frac{1}{L}E=0\\&#10;&amp;E=\int_0^te(\tau)d\tau&#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18945" y="1811967"/>
            <a:ext cx="2426589" cy="1279303"/>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4EAC8C5-6B6B-4D4F-BB21-D17D8831C41F}"/>
              </a:ext>
            </a:extLst>
          </p:cNvPr>
          <p:cNvSpPr>
            <a:spLocks noGrp="1"/>
          </p:cNvSpPr>
          <p:nvPr>
            <p:ph type="sldNum" sz="quarter" idx="12"/>
          </p:nvPr>
        </p:nvSpPr>
        <p:spPr/>
        <p:txBody>
          <a:bodyPr/>
          <a:lstStyle/>
          <a:p>
            <a:fld id="{D2D8002D-B5B0-4BAC-B1F6-782DDCCE6D9C}" type="slidenum">
              <a:rPr kumimoji="1" lang="ja-JP" altLang="en-US" smtClean="0"/>
              <a:pPr/>
              <a:t>16</a:t>
            </a:fld>
            <a:endParaRPr kumimoji="1" lang="ja-JP" altLang="en-US" dirty="0"/>
          </a:p>
        </p:txBody>
      </p:sp>
    </p:spTree>
    <p:extLst>
      <p:ext uri="{BB962C8B-B14F-4D97-AF65-F5344CB8AC3E}">
        <p14:creationId xmlns:p14="http://schemas.microsoft.com/office/powerpoint/2010/main" val="18423240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220072" y="1556792"/>
            <a:ext cx="2376264" cy="679562"/>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LCR</a:t>
            </a:r>
            <a:r>
              <a:rPr lang="ja-JP" altLang="en-US" dirty="0"/>
              <a:t>回路も同じ式 </a:t>
            </a:r>
            <a:r>
              <a:rPr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直列回路  </a:t>
            </a:r>
            <a:r>
              <a:rPr kumimoji="1" lang="en-US" altLang="ja-JP" sz="2000" dirty="0"/>
              <a:t>(</a:t>
            </a:r>
            <a:r>
              <a:rPr kumimoji="1" lang="ja-JP" altLang="en-US" sz="2000" dirty="0"/>
              <a:t>インピーダンスの見方</a:t>
            </a:r>
            <a:r>
              <a:rPr kumimoji="1" lang="en-US" altLang="ja-JP" sz="2000" dirty="0"/>
              <a:t>)</a:t>
            </a:r>
            <a:endParaRPr kumimoji="1" lang="ja-JP" altLang="en-US" sz="2000" dirty="0"/>
          </a:p>
        </p:txBody>
      </p:sp>
      <p:sp>
        <p:nvSpPr>
          <p:cNvPr id="7" name="右矢印 6"/>
          <p:cNvSpPr/>
          <p:nvPr/>
        </p:nvSpPr>
        <p:spPr>
          <a:xfrm>
            <a:off x="4355976" y="1916832"/>
            <a:ext cx="648072" cy="31952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1979712" y="3573016"/>
            <a:ext cx="6336704" cy="244837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2699792" y="4437111"/>
            <a:ext cx="5221686" cy="92013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6121278" y="5177227"/>
            <a:ext cx="1446422"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6121278"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5"/>
          <p:cNvSpPr/>
          <p:nvPr/>
        </p:nvSpPr>
        <p:spPr>
          <a:xfrm>
            <a:off x="6847620"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p:nvSpPr>
        <p:spPr>
          <a:xfrm>
            <a:off x="6481318"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p:nvSpPr>
        <p:spPr>
          <a:xfrm>
            <a:off x="7207660" y="5177227"/>
            <a:ext cx="360040" cy="36004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6121278" y="5357247"/>
            <a:ext cx="144642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4757641" y="5221292"/>
            <a:ext cx="726342" cy="2880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3289374" y="5170712"/>
            <a:ext cx="274514"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2" name="直線コネクタ 21"/>
          <p:cNvCxnSpPr/>
          <p:nvPr/>
        </p:nvCxnSpPr>
        <p:spPr>
          <a:xfrm>
            <a:off x="3563888" y="5026696"/>
            <a:ext cx="0" cy="5760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3293591" y="5026696"/>
            <a:ext cx="0" cy="5760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フリーフォーム 23"/>
          <p:cNvSpPr/>
          <p:nvPr/>
        </p:nvSpPr>
        <p:spPr>
          <a:xfrm>
            <a:off x="7441408" y="5341075"/>
            <a:ext cx="209550" cy="157162"/>
          </a:xfrm>
          <a:custGeom>
            <a:avLst/>
            <a:gdLst>
              <a:gd name="connsiteX0" fmla="*/ 14288 w 209550"/>
              <a:gd name="connsiteY0" fmla="*/ 0 h 157162"/>
              <a:gd name="connsiteX1" fmla="*/ 209550 w 209550"/>
              <a:gd name="connsiteY1" fmla="*/ 33337 h 157162"/>
              <a:gd name="connsiteX2" fmla="*/ 180975 w 209550"/>
              <a:gd name="connsiteY2" fmla="*/ 147637 h 157162"/>
              <a:gd name="connsiteX3" fmla="*/ 0 w 209550"/>
              <a:gd name="connsiteY3" fmla="*/ 157162 h 157162"/>
              <a:gd name="connsiteX4" fmla="*/ 14288 w 209550"/>
              <a:gd name="connsiteY4" fmla="*/ 0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157162">
                <a:moveTo>
                  <a:pt x="14288" y="0"/>
                </a:moveTo>
                <a:lnTo>
                  <a:pt x="209550" y="33337"/>
                </a:lnTo>
                <a:lnTo>
                  <a:pt x="180975" y="147637"/>
                </a:lnTo>
                <a:lnTo>
                  <a:pt x="0" y="157162"/>
                </a:lnTo>
                <a:lnTo>
                  <a:pt x="14288"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a:off x="6069808" y="5350600"/>
            <a:ext cx="180975" cy="133350"/>
          </a:xfrm>
          <a:custGeom>
            <a:avLst/>
            <a:gdLst>
              <a:gd name="connsiteX0" fmla="*/ 114300 w 180975"/>
              <a:gd name="connsiteY0" fmla="*/ 0 h 133350"/>
              <a:gd name="connsiteX1" fmla="*/ 0 w 180975"/>
              <a:gd name="connsiteY1" fmla="*/ 23812 h 133350"/>
              <a:gd name="connsiteX2" fmla="*/ 66675 w 180975"/>
              <a:gd name="connsiteY2" fmla="*/ 133350 h 133350"/>
              <a:gd name="connsiteX3" fmla="*/ 180975 w 180975"/>
              <a:gd name="connsiteY3" fmla="*/ 104775 h 133350"/>
              <a:gd name="connsiteX4" fmla="*/ 114300 w 180975"/>
              <a:gd name="connsiteY4" fmla="*/ 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33350">
                <a:moveTo>
                  <a:pt x="114300" y="0"/>
                </a:moveTo>
                <a:lnTo>
                  <a:pt x="0" y="23812"/>
                </a:lnTo>
                <a:lnTo>
                  <a:pt x="66675" y="133350"/>
                </a:lnTo>
                <a:lnTo>
                  <a:pt x="180975" y="104775"/>
                </a:lnTo>
                <a:lnTo>
                  <a:pt x="11430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3199632" y="4647269"/>
            <a:ext cx="367408" cy="400110"/>
          </a:xfrm>
          <a:prstGeom prst="rect">
            <a:avLst/>
          </a:prstGeom>
          <a:noFill/>
        </p:spPr>
        <p:txBody>
          <a:bodyPr wrap="none" rtlCol="0">
            <a:spAutoFit/>
          </a:bodyPr>
          <a:lstStyle/>
          <a:p>
            <a:r>
              <a:rPr kumimoji="1" lang="en-US" altLang="ja-JP" sz="2000" dirty="0">
                <a:latin typeface="cmmi10" pitchFamily="34" charset="0"/>
              </a:rPr>
              <a:t>C</a:t>
            </a:r>
            <a:endParaRPr kumimoji="1" lang="ja-JP" altLang="en-US" sz="2000" dirty="0">
              <a:latin typeface="cmmi10" pitchFamily="34" charset="0"/>
            </a:endParaRPr>
          </a:p>
        </p:txBody>
      </p:sp>
      <p:sp>
        <p:nvSpPr>
          <p:cNvPr id="27" name="テキスト ボックス 26"/>
          <p:cNvSpPr txBox="1"/>
          <p:nvPr/>
        </p:nvSpPr>
        <p:spPr>
          <a:xfrm>
            <a:off x="4932005" y="4799725"/>
            <a:ext cx="378630" cy="400110"/>
          </a:xfrm>
          <a:prstGeom prst="rect">
            <a:avLst/>
          </a:prstGeom>
          <a:noFill/>
        </p:spPr>
        <p:txBody>
          <a:bodyPr wrap="none" rtlCol="0">
            <a:spAutoFit/>
          </a:bodyPr>
          <a:lstStyle/>
          <a:p>
            <a:r>
              <a:rPr kumimoji="1" lang="en-US" altLang="ja-JP" sz="2000" dirty="0">
                <a:latin typeface="cmmi10" pitchFamily="34" charset="0"/>
              </a:rPr>
              <a:t>R</a:t>
            </a:r>
            <a:endParaRPr kumimoji="1" lang="ja-JP" altLang="en-US" sz="2000" dirty="0">
              <a:latin typeface="cmmi10" pitchFamily="34" charset="0"/>
            </a:endParaRPr>
          </a:p>
        </p:txBody>
      </p:sp>
      <p:sp>
        <p:nvSpPr>
          <p:cNvPr id="28" name="テキスト ボックス 27"/>
          <p:cNvSpPr txBox="1"/>
          <p:nvPr/>
        </p:nvSpPr>
        <p:spPr>
          <a:xfrm>
            <a:off x="6668246" y="4770602"/>
            <a:ext cx="359394" cy="400110"/>
          </a:xfrm>
          <a:prstGeom prst="rect">
            <a:avLst/>
          </a:prstGeom>
          <a:noFill/>
        </p:spPr>
        <p:txBody>
          <a:bodyPr wrap="none" rtlCol="0">
            <a:spAutoFit/>
          </a:bodyPr>
          <a:lstStyle/>
          <a:p>
            <a:r>
              <a:rPr kumimoji="1" lang="en-US" altLang="ja-JP" sz="2000" dirty="0">
                <a:latin typeface="cmmi10" pitchFamily="34" charset="0"/>
              </a:rPr>
              <a:t>L</a:t>
            </a:r>
            <a:endParaRPr kumimoji="1" lang="ja-JP" altLang="en-US" sz="2000" dirty="0">
              <a:latin typeface="cmmi10" pitchFamily="34" charset="0"/>
            </a:endParaRPr>
          </a:p>
        </p:txBody>
      </p:sp>
      <p:cxnSp>
        <p:nvCxnSpPr>
          <p:cNvPr id="39" name="直線矢印コネクタ 38"/>
          <p:cNvCxnSpPr/>
          <p:nvPr/>
        </p:nvCxnSpPr>
        <p:spPr>
          <a:xfrm flipH="1">
            <a:off x="4427984" y="4221088"/>
            <a:ext cx="115212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4822394" y="3820978"/>
            <a:ext cx="272832" cy="400110"/>
          </a:xfrm>
          <a:prstGeom prst="rect">
            <a:avLst/>
          </a:prstGeom>
          <a:noFill/>
        </p:spPr>
        <p:txBody>
          <a:bodyPr wrap="none" rtlCol="0">
            <a:spAutoFit/>
          </a:bodyPr>
          <a:lstStyle/>
          <a:p>
            <a:r>
              <a:rPr kumimoji="1" lang="en-US" altLang="ja-JP" sz="2000" dirty="0">
                <a:latin typeface="cmmi10" pitchFamily="34" charset="0"/>
              </a:rPr>
              <a:t>i</a:t>
            </a:r>
            <a:endParaRPr kumimoji="1" lang="ja-JP" altLang="en-US" sz="2000" dirty="0">
              <a:latin typeface="cmmi10" pitchFamily="34" charset="0"/>
            </a:endParaRPr>
          </a:p>
        </p:txBody>
      </p:sp>
      <p:pic>
        <p:nvPicPr>
          <p:cNvPr id="2050" name="Picture 2" descr="\begin{align*}&#10;L\dot{i}+Ri+\frac{1}{C}\int_0^ti(\tau)d\tau=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584" y="1752838"/>
            <a:ext cx="3080385" cy="64751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egin{align*}&#10;&amp;L\ddot{I}+R\dot{I}+\frac{1}{C}I=0&#10;\\&#10;&amp;I=\int_0^ti(\tau)d\tau&#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64088" y="1629422"/>
            <a:ext cx="2153126" cy="1279303"/>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053A703C-7007-4F22-840E-A3DE2CC035B0}"/>
              </a:ext>
            </a:extLst>
          </p:cNvPr>
          <p:cNvSpPr>
            <a:spLocks noGrp="1"/>
          </p:cNvSpPr>
          <p:nvPr>
            <p:ph type="sldNum" sz="quarter" idx="12"/>
          </p:nvPr>
        </p:nvSpPr>
        <p:spPr/>
        <p:txBody>
          <a:bodyPr/>
          <a:lstStyle/>
          <a:p>
            <a:fld id="{D2D8002D-B5B0-4BAC-B1F6-782DDCCE6D9C}" type="slidenum">
              <a:rPr kumimoji="1" lang="ja-JP" altLang="en-US" smtClean="0"/>
              <a:pPr/>
              <a:t>17</a:t>
            </a:fld>
            <a:endParaRPr kumimoji="1" lang="ja-JP" altLang="en-US" dirty="0"/>
          </a:p>
        </p:txBody>
      </p:sp>
    </p:spTree>
    <p:extLst>
      <p:ext uri="{BB962C8B-B14F-4D97-AF65-F5344CB8AC3E}">
        <p14:creationId xmlns:p14="http://schemas.microsoft.com/office/powerpoint/2010/main" val="30231289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単振り子系</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u="sng" dirty="0"/>
              <a:t>微分方程式 </a:t>
            </a:r>
            <a:r>
              <a:rPr lang="en-US" altLang="ja-JP" sz="2000" dirty="0"/>
              <a:t>(</a:t>
            </a:r>
            <a:r>
              <a:rPr lang="ja-JP" altLang="en-US" sz="2000" dirty="0"/>
              <a:t>エネルギー保存則により</a:t>
            </a:r>
            <a:r>
              <a:rPr lang="ja-JP" altLang="en-US" sz="2000" dirty="0">
                <a:solidFill>
                  <a:srgbClr val="FF0000"/>
                </a:solidFill>
              </a:rPr>
              <a:t>周期振動</a:t>
            </a:r>
            <a:r>
              <a:rPr lang="ja-JP" altLang="en-US" sz="2000" dirty="0"/>
              <a:t>する</a:t>
            </a:r>
            <a:r>
              <a:rPr lang="en-US" altLang="ja-JP" sz="2000" dirty="0"/>
              <a:t>)</a:t>
            </a:r>
          </a:p>
          <a:p>
            <a:endParaRPr lang="en-US" altLang="ja-JP" sz="2000" dirty="0"/>
          </a:p>
          <a:p>
            <a:pPr marL="0" indent="0">
              <a:buNone/>
            </a:pPr>
            <a:r>
              <a:rPr lang="en-US" altLang="ja-JP" sz="2000" dirty="0"/>
              <a:t>    </a:t>
            </a:r>
            <a:r>
              <a:rPr lang="ja-JP" altLang="en-US" sz="2000" dirty="0"/>
              <a:t>ただし、</a:t>
            </a:r>
            <a:endParaRPr lang="en-US" altLang="ja-JP" sz="2000" dirty="0"/>
          </a:p>
          <a:p>
            <a:pPr marL="0" indent="0">
              <a:buNone/>
            </a:pPr>
            <a:r>
              <a:rPr lang="en-US" altLang="ja-JP" sz="2000" dirty="0"/>
              <a:t>		</a:t>
            </a:r>
            <a:r>
              <a:rPr lang="ja-JP" altLang="en-US" sz="2000" dirty="0"/>
              <a:t>⇒  </a:t>
            </a:r>
            <a:r>
              <a:rPr lang="en-US" altLang="ja-JP" sz="2000" dirty="0">
                <a:latin typeface="cmmi10"/>
              </a:rPr>
              <a:t>µ</a:t>
            </a:r>
            <a:r>
              <a:rPr lang="ja-JP" altLang="en-US" sz="2000" dirty="0"/>
              <a:t>が小さいとき</a:t>
            </a:r>
            <a:r>
              <a:rPr lang="en-US" altLang="ja-JP" sz="2000" dirty="0"/>
              <a:t>(               )</a:t>
            </a:r>
            <a:r>
              <a:rPr lang="ja-JP" altLang="en-US" sz="2000" dirty="0"/>
              <a:t>の角周波数</a:t>
            </a:r>
            <a:endParaRPr lang="en-US" altLang="ja-JP" sz="2000" dirty="0"/>
          </a:p>
          <a:p>
            <a:pPr marL="0" indent="0">
              <a:buNone/>
            </a:pPr>
            <a:endParaRPr lang="en-US" altLang="ja-JP" sz="2000" dirty="0"/>
          </a:p>
          <a:p>
            <a:r>
              <a:rPr lang="ja-JP" altLang="en-US" sz="2000" u="sng" dirty="0"/>
              <a:t>厳密解</a:t>
            </a:r>
            <a:endParaRPr lang="en-US" altLang="ja-JP" sz="2000" u="sng" dirty="0"/>
          </a:p>
          <a:p>
            <a:endParaRPr lang="en-US" altLang="ja-JP" sz="2000" dirty="0"/>
          </a:p>
          <a:p>
            <a:pPr marL="0" indent="0">
              <a:buNone/>
            </a:pPr>
            <a:endParaRPr lang="en-US" altLang="ja-JP" sz="1000" dirty="0"/>
          </a:p>
          <a:p>
            <a:pPr marL="0" indent="0">
              <a:buNone/>
            </a:pPr>
            <a:r>
              <a:rPr lang="ja-JP" altLang="en-US" sz="2000" dirty="0"/>
              <a:t>　　ただし、</a:t>
            </a:r>
            <a:r>
              <a:rPr lang="en-US" altLang="ja-JP" sz="2000" dirty="0" err="1">
                <a:latin typeface="cmr10" pitchFamily="34" charset="0"/>
              </a:rPr>
              <a:t>sn</a:t>
            </a:r>
            <a:r>
              <a:rPr lang="en-US" altLang="ja-JP" sz="2000" dirty="0">
                <a:latin typeface="cmr10" pitchFamily="34" charset="0"/>
              </a:rPr>
              <a:t>(</a:t>
            </a:r>
            <a:r>
              <a:rPr lang="en-US" altLang="ja-JP" sz="2000" dirty="0">
                <a:latin typeface="cmmi10" pitchFamily="34" charset="0"/>
              </a:rPr>
              <a:t>a</a:t>
            </a:r>
            <a:r>
              <a:rPr lang="en-US" altLang="ja-JP" sz="2000" dirty="0">
                <a:latin typeface="cmr10" pitchFamily="34" charset="0"/>
              </a:rPr>
              <a:t>,</a:t>
            </a:r>
            <a:r>
              <a:rPr lang="ja-JP" altLang="en-US" sz="1200" dirty="0">
                <a:latin typeface="cmr10" pitchFamily="34" charset="0"/>
              </a:rPr>
              <a:t> </a:t>
            </a:r>
            <a:r>
              <a:rPr lang="en-US" altLang="ja-JP" sz="2000" dirty="0">
                <a:latin typeface="cmmi10" pitchFamily="34" charset="0"/>
              </a:rPr>
              <a:t>k</a:t>
            </a:r>
            <a:r>
              <a:rPr lang="en-US" altLang="ja-JP" sz="2000" dirty="0">
                <a:latin typeface="cmr10" pitchFamily="34" charset="0"/>
              </a:rPr>
              <a:t>)</a:t>
            </a:r>
            <a:r>
              <a:rPr lang="en-US" altLang="ja-JP" sz="2000" dirty="0"/>
              <a:t> </a:t>
            </a:r>
            <a:r>
              <a:rPr lang="ja-JP" altLang="en-US" sz="2000" dirty="0"/>
              <a:t>はヤコビの楕円関数</a:t>
            </a:r>
            <a:r>
              <a:rPr lang="en-US" altLang="ja-JP" sz="2000" dirty="0"/>
              <a:t>,</a:t>
            </a:r>
          </a:p>
          <a:p>
            <a:pPr marL="0" indent="0">
              <a:buNone/>
            </a:pPr>
            <a:r>
              <a:rPr lang="ja-JP" altLang="en-US" sz="2000" dirty="0"/>
              <a:t>　　</a:t>
            </a:r>
            <a:r>
              <a:rPr lang="en-US" altLang="ja-JP" sz="2000" dirty="0">
                <a:latin typeface="cmmi10"/>
              </a:rPr>
              <a:t>µ</a:t>
            </a:r>
            <a:r>
              <a:rPr lang="en-US" altLang="ja-JP" sz="2000" baseline="-25000" dirty="0">
                <a:latin typeface="cmr10" pitchFamily="34" charset="0"/>
              </a:rPr>
              <a:t>0</a:t>
            </a:r>
            <a:r>
              <a:rPr lang="en-US" altLang="ja-JP" sz="2000" dirty="0"/>
              <a:t> </a:t>
            </a:r>
            <a:r>
              <a:rPr lang="ja-JP" altLang="en-US" sz="2000" dirty="0"/>
              <a:t>は振り子の最大振幅。</a:t>
            </a:r>
            <a:endParaRPr lang="en-US" altLang="ja-JP" sz="2000" dirty="0"/>
          </a:p>
          <a:p>
            <a:r>
              <a:rPr lang="ja-JP" altLang="en-US" sz="2000" u="sng" dirty="0"/>
              <a:t>周期</a:t>
            </a:r>
            <a:r>
              <a:rPr lang="ja-JP" altLang="en-US" sz="2000" dirty="0"/>
              <a:t> </a:t>
            </a:r>
            <a:r>
              <a:rPr lang="en-US" altLang="ja-JP" sz="2000" dirty="0">
                <a:latin typeface="cmmi10" pitchFamily="34" charset="0"/>
              </a:rPr>
              <a:t>T</a:t>
            </a:r>
            <a:r>
              <a:rPr lang="en-US" altLang="ja-JP" sz="2000" dirty="0">
                <a:latin typeface="cmr10" pitchFamily="34" charset="0"/>
              </a:rPr>
              <a:t> = 4</a:t>
            </a:r>
            <a:r>
              <a:rPr lang="en-US" altLang="ja-JP" sz="2000" dirty="0">
                <a:latin typeface="cmmi10" pitchFamily="34" charset="0"/>
              </a:rPr>
              <a:t>K</a:t>
            </a:r>
            <a:r>
              <a:rPr lang="en-US" altLang="ja-JP" sz="2000" dirty="0">
                <a:latin typeface="cmr10" pitchFamily="34" charset="0"/>
              </a:rPr>
              <a:t>(</a:t>
            </a:r>
            <a:r>
              <a:rPr lang="en-US" altLang="ja-JP" sz="2000" dirty="0">
                <a:latin typeface="cmmi10" pitchFamily="34" charset="0"/>
              </a:rPr>
              <a:t>k</a:t>
            </a:r>
            <a:r>
              <a:rPr lang="en-US" altLang="ja-JP" sz="2000" dirty="0">
                <a:latin typeface="cmr10" pitchFamily="34" charset="0"/>
              </a:rPr>
              <a:t>)/</a:t>
            </a:r>
            <a:r>
              <a:rPr lang="en-US" altLang="ja-JP" sz="2000" dirty="0">
                <a:latin typeface="cmmi10"/>
              </a:rPr>
              <a:t>!</a:t>
            </a:r>
            <a:r>
              <a:rPr lang="en-US" altLang="ja-JP" sz="2000" dirty="0"/>
              <a:t>    (</a:t>
            </a:r>
            <a:r>
              <a:rPr lang="en-US" altLang="ja-JP" sz="2000" dirty="0">
                <a:latin typeface="cmmi10" pitchFamily="34" charset="0"/>
              </a:rPr>
              <a:t>K</a:t>
            </a:r>
            <a:r>
              <a:rPr lang="en-US" altLang="ja-JP" sz="2000" dirty="0">
                <a:latin typeface="cmr10" pitchFamily="34" charset="0"/>
              </a:rPr>
              <a:t>(</a:t>
            </a:r>
            <a:r>
              <a:rPr lang="en-US" altLang="ja-JP" sz="2000" dirty="0">
                <a:latin typeface="cmmi10" pitchFamily="34" charset="0"/>
              </a:rPr>
              <a:t>k</a:t>
            </a:r>
            <a:r>
              <a:rPr lang="en-US" altLang="ja-JP" sz="2000" dirty="0">
                <a:latin typeface="cmr10" pitchFamily="34" charset="0"/>
              </a:rPr>
              <a:t>)</a:t>
            </a:r>
            <a:r>
              <a:rPr lang="ja-JP" altLang="en-US" sz="2000" dirty="0"/>
              <a:t>は第１種完全楕円積分</a:t>
            </a:r>
            <a:r>
              <a:rPr lang="en-US" altLang="ja-JP" sz="2000" dirty="0"/>
              <a:t>)</a:t>
            </a:r>
          </a:p>
          <a:p>
            <a:pPr marL="363538" indent="-273050">
              <a:buFont typeface="Wingdings" pitchFamily="2" charset="2"/>
              <a:buChar char="ü"/>
            </a:pPr>
            <a:r>
              <a:rPr lang="ja-JP" altLang="en-US" sz="2000" dirty="0">
                <a:latin typeface="cmmi10"/>
              </a:rPr>
              <a:t>振幅が小さければ単振動の場合 </a:t>
            </a:r>
            <a:r>
              <a:rPr lang="en-US" altLang="ja-JP" sz="2000" dirty="0">
                <a:latin typeface="cmmi10"/>
              </a:rPr>
              <a:t>T</a:t>
            </a:r>
            <a:r>
              <a:rPr lang="en-US" altLang="ja-JP" sz="2000" dirty="0">
                <a:latin typeface="cmr10" pitchFamily="34" charset="0"/>
              </a:rPr>
              <a:t> = 2</a:t>
            </a:r>
            <a:r>
              <a:rPr lang="en-US" altLang="ja-JP" sz="2000" dirty="0">
                <a:latin typeface="cmmi10"/>
              </a:rPr>
              <a:t>¼</a:t>
            </a:r>
            <a:r>
              <a:rPr lang="en-US" altLang="ja-JP" sz="2000" dirty="0">
                <a:latin typeface="cmr10" pitchFamily="34" charset="0"/>
              </a:rPr>
              <a:t>/</a:t>
            </a:r>
            <a:r>
              <a:rPr lang="en-US" altLang="ja-JP" sz="2000" dirty="0">
                <a:latin typeface="cmmi10"/>
              </a:rPr>
              <a:t>!</a:t>
            </a:r>
            <a:r>
              <a:rPr lang="en-US" altLang="ja-JP" sz="2000" dirty="0"/>
              <a:t> </a:t>
            </a:r>
            <a:r>
              <a:rPr lang="ja-JP" altLang="en-US" sz="2000" dirty="0">
                <a:latin typeface="cmmi10"/>
              </a:rPr>
              <a:t>と同じ</a:t>
            </a:r>
            <a:endParaRPr lang="en-US" altLang="ja-JP" sz="2000" dirty="0">
              <a:latin typeface="cmmi10"/>
            </a:endParaRPr>
          </a:p>
          <a:p>
            <a:pPr marL="363538" indent="-273050">
              <a:buFont typeface="Wingdings" pitchFamily="2" charset="2"/>
              <a:buChar char="ü"/>
            </a:pPr>
            <a:r>
              <a:rPr lang="ja-JP" altLang="en-US" sz="2000" dirty="0">
                <a:latin typeface="cmmi10"/>
              </a:rPr>
              <a:t>「振り子の等時性」は大きい振幅では崩れる</a:t>
            </a:r>
            <a:endParaRPr lang="en-US" altLang="ja-JP" sz="2000" dirty="0">
              <a:latin typeface="cmr10" pitchFamily="34" charset="0"/>
            </a:endParaRPr>
          </a:p>
          <a:p>
            <a:pPr marL="0" indent="0">
              <a:buNone/>
            </a:pPr>
            <a:endParaRPr lang="en-US" altLang="ja-JP" sz="2000" dirty="0"/>
          </a:p>
          <a:p>
            <a:endParaRPr lang="en-US" altLang="ja-JP" sz="2000" dirty="0"/>
          </a:p>
          <a:p>
            <a:endParaRPr kumimoji="1" lang="en-US" altLang="ja-JP" sz="2000" dirty="0"/>
          </a:p>
          <a:p>
            <a:endParaRPr kumimoji="1" lang="ja-JP" altLang="en-US" sz="2000" dirty="0"/>
          </a:p>
        </p:txBody>
      </p:sp>
      <p:pic>
        <p:nvPicPr>
          <p:cNvPr id="1026" name="Picture 2" descr="\begin{align*}&#10;&amp;\ddot{\theta}+\omega^2\sin\theta=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4363" y="1642923"/>
            <a:ext cx="1754981" cy="27441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begin{align*}&#10;&amp;\omega=\sqrt{\frac{g}{\ell}}&#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4363" y="2323829"/>
            <a:ext cx="995553" cy="638175"/>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begin{align*}&#10;&amp;\sin\theta\approx\theta&#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354681" y="2457846"/>
            <a:ext cx="963644" cy="185071"/>
          </a:xfrm>
          <a:prstGeom prst="rect">
            <a:avLst/>
          </a:prstGeom>
          <a:noFill/>
          <a:extLst>
            <a:ext uri="{909E8E84-426E-40DD-AFC4-6F175D3DCCD1}">
              <a14:hiddenFill xmlns:a14="http://schemas.microsoft.com/office/drawing/2010/main">
                <a:solidFill>
                  <a:srgbClr val="FFFFFF"/>
                </a:solidFill>
              </a14:hiddenFill>
            </a:ext>
          </a:extLst>
        </p:spPr>
      </p:pic>
      <p:cxnSp>
        <p:nvCxnSpPr>
          <p:cNvPr id="10" name="直線コネクタ 9"/>
          <p:cNvCxnSpPr/>
          <p:nvPr/>
        </p:nvCxnSpPr>
        <p:spPr>
          <a:xfrm flipH="1" flipV="1">
            <a:off x="7452320" y="1988840"/>
            <a:ext cx="1296144" cy="28803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円/楕円 6"/>
          <p:cNvSpPr/>
          <p:nvPr/>
        </p:nvSpPr>
        <p:spPr>
          <a:xfrm>
            <a:off x="8532440" y="4653136"/>
            <a:ext cx="432048" cy="432048"/>
          </a:xfrm>
          <a:prstGeom prst="ellipse">
            <a:avLst/>
          </a:prstGeom>
          <a:gradFill flip="none" rotWithShape="1">
            <a:gsLst>
              <a:gs pos="0">
                <a:schemeClr val="bg2">
                  <a:lumMod val="90000"/>
                </a:schemeClr>
              </a:gs>
              <a:gs pos="23000">
                <a:schemeClr val="accent1">
                  <a:tint val="44500"/>
                  <a:satMod val="160000"/>
                </a:schemeClr>
              </a:gs>
              <a:gs pos="100000">
                <a:schemeClr val="bg2">
                  <a:lumMod val="2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8207191" y="3300952"/>
            <a:ext cx="261610" cy="400110"/>
          </a:xfrm>
          <a:prstGeom prst="rect">
            <a:avLst/>
          </a:prstGeom>
          <a:noFill/>
        </p:spPr>
        <p:txBody>
          <a:bodyPr wrap="none" rtlCol="0">
            <a:spAutoFit/>
          </a:bodyPr>
          <a:lstStyle/>
          <a:p>
            <a:r>
              <a:rPr kumimoji="1" lang="en-US" altLang="ja-JP" sz="2000" dirty="0">
                <a:latin typeface="cmmi10" pitchFamily="34" charset="0"/>
              </a:rPr>
              <a:t>l</a:t>
            </a:r>
            <a:endParaRPr kumimoji="1" lang="ja-JP" altLang="en-US" sz="2000" dirty="0">
              <a:latin typeface="cmmi10" pitchFamily="34" charset="0"/>
            </a:endParaRPr>
          </a:p>
        </p:txBody>
      </p:sp>
      <p:cxnSp>
        <p:nvCxnSpPr>
          <p:cNvPr id="13" name="直線コネクタ 12"/>
          <p:cNvCxnSpPr/>
          <p:nvPr/>
        </p:nvCxnSpPr>
        <p:spPr>
          <a:xfrm>
            <a:off x="7465458" y="1988840"/>
            <a:ext cx="0" cy="2376264"/>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7483595" y="2616719"/>
            <a:ext cx="293670" cy="369332"/>
          </a:xfrm>
          <a:prstGeom prst="rect">
            <a:avLst/>
          </a:prstGeom>
          <a:noFill/>
        </p:spPr>
        <p:txBody>
          <a:bodyPr wrap="none" rtlCol="0">
            <a:spAutoFit/>
          </a:bodyPr>
          <a:lstStyle/>
          <a:p>
            <a:r>
              <a:rPr kumimoji="1" lang="en-US" altLang="ja-JP" dirty="0">
                <a:latin typeface="cmmi10"/>
              </a:rPr>
              <a:t>µ</a:t>
            </a:r>
            <a:endParaRPr kumimoji="1" lang="ja-JP" altLang="en-US" dirty="0"/>
          </a:p>
        </p:txBody>
      </p:sp>
      <p:sp>
        <p:nvSpPr>
          <p:cNvPr id="17" name="正方形/長方形 16"/>
          <p:cNvSpPr/>
          <p:nvPr/>
        </p:nvSpPr>
        <p:spPr>
          <a:xfrm>
            <a:off x="6732240" y="1268760"/>
            <a:ext cx="2160240" cy="720080"/>
          </a:xfrm>
          <a:prstGeom prst="rect">
            <a:avLst/>
          </a:prstGeom>
          <a:pattFill prst="pct20">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 name="直線コネクタ 18"/>
          <p:cNvCxnSpPr/>
          <p:nvPr/>
        </p:nvCxnSpPr>
        <p:spPr>
          <a:xfrm>
            <a:off x="6732240" y="1988840"/>
            <a:ext cx="21602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pic>
        <p:nvPicPr>
          <p:cNvPr id="1028" name="Picture 4" descr="\begin{align*}&#10;&amp;\theta=2\sin^{-1}(k\,\mbox{sn}(\omega(t-\phi),k)),\quad k=\sin\frac{\theta_0}{2}&#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14771" y="3549352"/>
            <a:ext cx="4869275" cy="548831"/>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3B64136B-30BE-45CA-B4CC-13D62321AD26}"/>
              </a:ext>
            </a:extLst>
          </p:cNvPr>
          <p:cNvSpPr>
            <a:spLocks noGrp="1"/>
          </p:cNvSpPr>
          <p:nvPr>
            <p:ph type="sldNum" sz="quarter" idx="12"/>
          </p:nvPr>
        </p:nvSpPr>
        <p:spPr/>
        <p:txBody>
          <a:bodyPr/>
          <a:lstStyle/>
          <a:p>
            <a:fld id="{D2D8002D-B5B0-4BAC-B1F6-782DDCCE6D9C}" type="slidenum">
              <a:rPr kumimoji="1" lang="ja-JP" altLang="en-US" smtClean="0"/>
              <a:pPr/>
              <a:t>18</a:t>
            </a:fld>
            <a:endParaRPr kumimoji="1" lang="ja-JP" altLang="en-US" dirty="0"/>
          </a:p>
        </p:txBody>
      </p:sp>
    </p:spTree>
    <p:extLst>
      <p:ext uri="{BB962C8B-B14F-4D97-AF65-F5344CB8AC3E}">
        <p14:creationId xmlns:p14="http://schemas.microsoft.com/office/powerpoint/2010/main" val="17663812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左矢印 51"/>
          <p:cNvSpPr/>
          <p:nvPr/>
        </p:nvSpPr>
        <p:spPr>
          <a:xfrm>
            <a:off x="5307933" y="2340760"/>
            <a:ext cx="581814" cy="288032"/>
          </a:xfrm>
          <a:prstGeom prst="lef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normAutofit/>
          </a:bodyPr>
          <a:lstStyle/>
          <a:p>
            <a:r>
              <a:rPr kumimoji="1" lang="ja-JP" altLang="en-US" dirty="0"/>
              <a:t>強制振動</a:t>
            </a:r>
            <a:r>
              <a:rPr lang="ja-JP" altLang="en-US" dirty="0"/>
              <a:t>とは</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a:xfrm>
            <a:off x="457200" y="1219200"/>
            <a:ext cx="8229600" cy="5522168"/>
          </a:xfrm>
        </p:spPr>
        <p:txBody>
          <a:bodyPr>
            <a:normAutofit/>
          </a:bodyPr>
          <a:lstStyle/>
          <a:p>
            <a:r>
              <a:rPr kumimoji="1" lang="ja-JP" altLang="en-US" sz="2000" u="sng" dirty="0"/>
              <a:t>外力を振動させた場合の運動方程式</a:t>
            </a:r>
            <a:r>
              <a:rPr kumimoji="1" lang="en-US" altLang="ja-JP" sz="2000" dirty="0"/>
              <a:t>:</a:t>
            </a:r>
          </a:p>
          <a:p>
            <a:endParaRPr lang="en-US" altLang="ja-JP" sz="2000" dirty="0"/>
          </a:p>
          <a:p>
            <a:r>
              <a:rPr lang="en-US" altLang="ja-JP" sz="2000" dirty="0">
                <a:latin typeface="cmmi10" pitchFamily="34" charset="0"/>
              </a:rPr>
              <a:t>a</a:t>
            </a:r>
            <a:r>
              <a:rPr kumimoji="1" lang="en-US" altLang="ja-JP" sz="1000" dirty="0"/>
              <a:t> </a:t>
            </a:r>
            <a:r>
              <a:rPr kumimoji="1" lang="ja-JP" altLang="en-US" sz="2000" dirty="0"/>
              <a:t>が</a:t>
            </a:r>
            <a:r>
              <a:rPr lang="ja-JP" altLang="en-US" sz="2000" dirty="0"/>
              <a:t>外力の振幅を表す。</a:t>
            </a:r>
            <a:endParaRPr lang="en-US" altLang="ja-JP" sz="2000" dirty="0"/>
          </a:p>
          <a:p>
            <a:r>
              <a:rPr kumimoji="1" lang="ja-JP" altLang="en-US" sz="2000" u="sng" dirty="0"/>
              <a:t>一般解</a:t>
            </a:r>
            <a:r>
              <a:rPr kumimoji="1" lang="ja-JP" altLang="en-US" sz="2000" dirty="0"/>
              <a:t> </a:t>
            </a:r>
            <a:r>
              <a:rPr kumimoji="1" lang="en-US" altLang="ja-JP" sz="2000" dirty="0"/>
              <a:t>(</a:t>
            </a:r>
            <a:r>
              <a:rPr kumimoji="1" lang="ja-JP" altLang="en-US" sz="2000" dirty="0"/>
              <a:t>実数</a:t>
            </a:r>
            <a:r>
              <a:rPr lang="ja-JP" altLang="en-US" sz="2000" dirty="0"/>
              <a:t>固有値</a:t>
            </a:r>
            <a:r>
              <a:rPr kumimoji="1" lang="ja-JP" altLang="en-US" sz="2000" dirty="0"/>
              <a:t>をもつ場合</a:t>
            </a:r>
            <a:r>
              <a:rPr kumimoji="1" lang="en-US" altLang="ja-JP" sz="2000" dirty="0"/>
              <a:t>):</a:t>
            </a:r>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1000" dirty="0"/>
          </a:p>
          <a:p>
            <a:r>
              <a:rPr kumimoji="1" lang="ja-JP" altLang="en-US" sz="2000" dirty="0"/>
              <a:t>「</a:t>
            </a:r>
            <a:r>
              <a:rPr lang="ja-JP" altLang="en-US" sz="2000" dirty="0"/>
              <a:t>自由振動の一般解」の部分の未定係数は外力項の影響を受ける。</a:t>
            </a:r>
            <a:endParaRPr kumimoji="1" lang="en-US" altLang="ja-JP" sz="2000" dirty="0"/>
          </a:p>
          <a:p>
            <a:r>
              <a:rPr kumimoji="1" lang="ja-JP" altLang="en-US" sz="2000" dirty="0"/>
              <a:t>このように、一般解が自由振動解と定常振動解の「和」になるのは、</a:t>
            </a:r>
            <a:r>
              <a:rPr kumimoji="1" lang="en-US" altLang="ja-JP" sz="2000" dirty="0"/>
              <a:t>”</a:t>
            </a:r>
            <a:r>
              <a:rPr lang="ja-JP" altLang="en-US" sz="2000" dirty="0"/>
              <a:t>線形微分方程式</a:t>
            </a:r>
            <a:r>
              <a:rPr lang="en-US" altLang="ja-JP" sz="2000" dirty="0"/>
              <a:t>”</a:t>
            </a:r>
            <a:r>
              <a:rPr lang="ja-JP" altLang="en-US" sz="2000" dirty="0"/>
              <a:t>だからである。単振り子のように非線形の場合は、厳密には一般解が「和」にならない。</a:t>
            </a:r>
            <a:endParaRPr kumimoji="1" lang="en-US" altLang="ja-JP" sz="2000" dirty="0"/>
          </a:p>
          <a:p>
            <a:pPr marL="0" indent="0">
              <a:buNone/>
            </a:pPr>
            <a:endParaRPr kumimoji="1" lang="ja-JP" altLang="en-US" sz="2000" dirty="0"/>
          </a:p>
        </p:txBody>
      </p:sp>
      <p:sp>
        <p:nvSpPr>
          <p:cNvPr id="7" name="正方形/長方形 6"/>
          <p:cNvSpPr/>
          <p:nvPr/>
        </p:nvSpPr>
        <p:spPr>
          <a:xfrm>
            <a:off x="8163778" y="1710936"/>
            <a:ext cx="720080" cy="1440160"/>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cxnSp>
        <p:nvCxnSpPr>
          <p:cNvPr id="8" name="直線コネクタ 7"/>
          <p:cNvCxnSpPr/>
          <p:nvPr/>
        </p:nvCxnSpPr>
        <p:spPr>
          <a:xfrm>
            <a:off x="8163778" y="1710936"/>
            <a:ext cx="0" cy="14401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p:nvCxnSpPr>
        <p:spPr>
          <a:xfrm>
            <a:off x="7803738" y="2070976"/>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p:cNvCxnSpPr/>
          <p:nvPr/>
        </p:nvCxnSpPr>
        <p:spPr>
          <a:xfrm>
            <a:off x="7731730" y="1926960"/>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7569712" y="1926960"/>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a:off x="7443698" y="1926960"/>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flipV="1">
            <a:off x="7299682" y="1926960"/>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7155666" y="1929415"/>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V="1">
            <a:off x="7011650" y="1929416"/>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6939642" y="2068756"/>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a:off x="6579602" y="2068756"/>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flipH="1">
            <a:off x="7569712" y="2791056"/>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7083658" y="2575032"/>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7569712" y="2575032"/>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7096368" y="2994837"/>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a:off x="7443698" y="2647040"/>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6579602" y="2791056"/>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角丸四角形 23"/>
          <p:cNvSpPr/>
          <p:nvPr/>
        </p:nvSpPr>
        <p:spPr>
          <a:xfrm>
            <a:off x="5867320" y="1710936"/>
            <a:ext cx="712281"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25" name="テキスト ボックス 24"/>
          <p:cNvSpPr txBox="1"/>
          <p:nvPr/>
        </p:nvSpPr>
        <p:spPr>
          <a:xfrm>
            <a:off x="5975350" y="2266965"/>
            <a:ext cx="40908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endParaRPr kumimoji="1" lang="ja-JP" altLang="en-US" sz="2000" dirty="0">
              <a:solidFill>
                <a:schemeClr val="bg1"/>
              </a:solidFill>
              <a:latin typeface="cmmi10" pitchFamily="34" charset="0"/>
            </a:endParaRPr>
          </a:p>
        </p:txBody>
      </p:sp>
      <p:sp>
        <p:nvSpPr>
          <p:cNvPr id="26" name="テキスト ボックス 25"/>
          <p:cNvSpPr txBox="1"/>
          <p:nvPr/>
        </p:nvSpPr>
        <p:spPr>
          <a:xfrm>
            <a:off x="7185753" y="1530916"/>
            <a:ext cx="317716" cy="400110"/>
          </a:xfrm>
          <a:prstGeom prst="rect">
            <a:avLst/>
          </a:prstGeom>
          <a:noFill/>
        </p:spPr>
        <p:txBody>
          <a:bodyPr wrap="none" rtlCol="0">
            <a:spAutoFit/>
          </a:bodyPr>
          <a:lstStyle/>
          <a:p>
            <a:r>
              <a:rPr kumimoji="1" lang="en-US" altLang="ja-JP" sz="2000" dirty="0">
                <a:latin typeface="cmmi10" pitchFamily="34" charset="0"/>
              </a:rPr>
              <a:t>k</a:t>
            </a:r>
            <a:endParaRPr kumimoji="1" lang="ja-JP" altLang="en-US" sz="2000" dirty="0">
              <a:latin typeface="cmmi10" pitchFamily="34" charset="0"/>
            </a:endParaRPr>
          </a:p>
        </p:txBody>
      </p:sp>
      <p:sp>
        <p:nvSpPr>
          <p:cNvPr id="27" name="テキスト ボックス 26"/>
          <p:cNvSpPr txBox="1"/>
          <p:nvPr/>
        </p:nvSpPr>
        <p:spPr>
          <a:xfrm>
            <a:off x="7218848" y="2935072"/>
            <a:ext cx="295274" cy="400110"/>
          </a:xfrm>
          <a:prstGeom prst="rect">
            <a:avLst/>
          </a:prstGeom>
          <a:noFill/>
        </p:spPr>
        <p:txBody>
          <a:bodyPr wrap="none" rtlCol="0">
            <a:spAutoFit/>
          </a:bodyPr>
          <a:lstStyle/>
          <a:p>
            <a:r>
              <a:rPr lang="en-US" altLang="ja-JP" sz="2000" dirty="0">
                <a:latin typeface="cmmi10" pitchFamily="34" charset="0"/>
              </a:rPr>
              <a:t>c</a:t>
            </a:r>
            <a:endParaRPr kumimoji="1" lang="ja-JP" altLang="en-US" sz="2000" dirty="0">
              <a:latin typeface="cmmi10" pitchFamily="34" charset="0"/>
            </a:endParaRPr>
          </a:p>
        </p:txBody>
      </p:sp>
      <p:cxnSp>
        <p:nvCxnSpPr>
          <p:cNvPr id="28" name="直線コネクタ 27"/>
          <p:cNvCxnSpPr/>
          <p:nvPr/>
        </p:nvCxnSpPr>
        <p:spPr>
          <a:xfrm>
            <a:off x="6867634" y="1404902"/>
            <a:ext cx="0" cy="594066"/>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6516965" y="1404902"/>
            <a:ext cx="330540" cy="400110"/>
          </a:xfrm>
          <a:prstGeom prst="rect">
            <a:avLst/>
          </a:prstGeom>
          <a:noFill/>
        </p:spPr>
        <p:txBody>
          <a:bodyPr wrap="none" rtlCol="0">
            <a:spAutoFit/>
          </a:bodyPr>
          <a:lstStyle/>
          <a:p>
            <a:r>
              <a:rPr kumimoji="1" lang="en-US" altLang="ja-JP" sz="2000" dirty="0">
                <a:latin typeface="cmmi10" pitchFamily="34" charset="0"/>
              </a:rPr>
              <a:t>x</a:t>
            </a:r>
            <a:endParaRPr kumimoji="1" lang="ja-JP" altLang="en-US" sz="2000" dirty="0">
              <a:latin typeface="cmmi10" pitchFamily="34" charset="0"/>
            </a:endParaRPr>
          </a:p>
        </p:txBody>
      </p:sp>
      <p:pic>
        <p:nvPicPr>
          <p:cNvPr id="2050" name="Picture 2" descr="\begin{align*}&#10;&amp;m\ddot{x}+c\dot{x}+kx=a\cos\omega t&#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59632" y="1678349"/>
            <a:ext cx="2788825" cy="210598"/>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begin{align*}&#10;&amp;x=C_1\exp(\lambda_1 t)+C_2\exp(\lambda_2 t)+A\cos(\omega t -\phi)\\&#10;&amp;A=\frac{a}{\sqrt{(m\omega^2-k)^2+c^2\omega^2}},\quad \phi=\mbox{arg}(k-m\omega^2,c\omega)&#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2133" y="3561428"/>
            <a:ext cx="5890355" cy="982790"/>
          </a:xfrm>
          <a:prstGeom prst="rect">
            <a:avLst/>
          </a:prstGeom>
          <a:noFill/>
          <a:extLst>
            <a:ext uri="{909E8E84-426E-40DD-AFC4-6F175D3DCCD1}">
              <a14:hiddenFill xmlns:a14="http://schemas.microsoft.com/office/drawing/2010/main">
                <a:solidFill>
                  <a:srgbClr val="FFFFFF"/>
                </a:solidFill>
              </a14:hiddenFill>
            </a:ext>
          </a:extLst>
        </p:spPr>
      </p:pic>
      <p:sp>
        <p:nvSpPr>
          <p:cNvPr id="35" name="正方形/長方形 34"/>
          <p:cNvSpPr/>
          <p:nvPr/>
        </p:nvSpPr>
        <p:spPr>
          <a:xfrm>
            <a:off x="1388502" y="3417412"/>
            <a:ext cx="3096344" cy="50405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4700870" y="3417412"/>
            <a:ext cx="1683566" cy="50405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7" name="直線矢印コネクタ 36"/>
          <p:cNvCxnSpPr>
            <a:stCxn id="35" idx="0"/>
          </p:cNvCxnSpPr>
          <p:nvPr/>
        </p:nvCxnSpPr>
        <p:spPr>
          <a:xfrm flipH="1" flipV="1">
            <a:off x="2756654" y="3159543"/>
            <a:ext cx="180020" cy="257869"/>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a:stCxn id="39" idx="3"/>
          </p:cNvCxnSpPr>
          <p:nvPr/>
        </p:nvCxnSpPr>
        <p:spPr>
          <a:xfrm>
            <a:off x="6384436" y="3669440"/>
            <a:ext cx="468052" cy="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1777123" y="2824077"/>
            <a:ext cx="2236510" cy="400110"/>
          </a:xfrm>
          <a:prstGeom prst="rect">
            <a:avLst/>
          </a:prstGeom>
          <a:noFill/>
        </p:spPr>
        <p:txBody>
          <a:bodyPr wrap="none" rtlCol="0">
            <a:spAutoFit/>
          </a:bodyPr>
          <a:lstStyle/>
          <a:p>
            <a:r>
              <a:rPr kumimoji="1" lang="ja-JP" altLang="en-US" sz="2000" dirty="0"/>
              <a:t>自由振動の一般解</a:t>
            </a:r>
          </a:p>
        </p:txBody>
      </p:sp>
      <p:sp>
        <p:nvSpPr>
          <p:cNvPr id="43" name="テキスト ボックス 42"/>
          <p:cNvSpPr txBox="1"/>
          <p:nvPr/>
        </p:nvSpPr>
        <p:spPr>
          <a:xfrm>
            <a:off x="6795626" y="3469385"/>
            <a:ext cx="1467068" cy="400110"/>
          </a:xfrm>
          <a:prstGeom prst="rect">
            <a:avLst/>
          </a:prstGeom>
          <a:noFill/>
        </p:spPr>
        <p:txBody>
          <a:bodyPr wrap="none" rtlCol="0">
            <a:spAutoFit/>
          </a:bodyPr>
          <a:lstStyle/>
          <a:p>
            <a:r>
              <a:rPr lang="ja-JP" altLang="en-US" sz="2000" u="sng" dirty="0"/>
              <a:t>定常振動解</a:t>
            </a:r>
            <a:endParaRPr kumimoji="1" lang="ja-JP" altLang="en-US" sz="2000" u="sng" dirty="0"/>
          </a:p>
        </p:txBody>
      </p:sp>
      <p:sp>
        <p:nvSpPr>
          <p:cNvPr id="44" name="正方形/長方形 43"/>
          <p:cNvSpPr/>
          <p:nvPr/>
        </p:nvSpPr>
        <p:spPr>
          <a:xfrm>
            <a:off x="884446" y="3986132"/>
            <a:ext cx="343031" cy="372701"/>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正方形/長方形 47"/>
          <p:cNvSpPr/>
          <p:nvPr/>
        </p:nvSpPr>
        <p:spPr>
          <a:xfrm>
            <a:off x="4311185" y="3986132"/>
            <a:ext cx="343031" cy="372701"/>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6" name="直線矢印コネクタ 45"/>
          <p:cNvCxnSpPr>
            <a:stCxn id="44" idx="2"/>
          </p:cNvCxnSpPr>
          <p:nvPr/>
        </p:nvCxnSpPr>
        <p:spPr>
          <a:xfrm>
            <a:off x="1055962" y="4358833"/>
            <a:ext cx="171515" cy="282715"/>
          </a:xfrm>
          <a:prstGeom prst="straightConnector1">
            <a:avLst/>
          </a:prstGeom>
          <a:ln w="12700">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a:off x="4471096" y="4358833"/>
            <a:ext cx="171515" cy="282715"/>
          </a:xfrm>
          <a:prstGeom prst="straightConnector1">
            <a:avLst/>
          </a:prstGeom>
          <a:ln w="127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1141719" y="4519628"/>
            <a:ext cx="3223959" cy="400110"/>
          </a:xfrm>
          <a:prstGeom prst="rect">
            <a:avLst/>
          </a:prstGeom>
          <a:noFill/>
        </p:spPr>
        <p:txBody>
          <a:bodyPr wrap="none" rtlCol="0">
            <a:spAutoFit/>
          </a:bodyPr>
          <a:lstStyle/>
          <a:p>
            <a:r>
              <a:rPr lang="ja-JP" altLang="en-US" sz="2000" dirty="0"/>
              <a:t>定常振動の振幅</a:t>
            </a:r>
            <a:r>
              <a:rPr lang="en-US" altLang="ja-JP" sz="2000" dirty="0"/>
              <a:t>(Amplitude)</a:t>
            </a:r>
            <a:endParaRPr kumimoji="1" lang="ja-JP" altLang="en-US" sz="2000" dirty="0"/>
          </a:p>
        </p:txBody>
      </p:sp>
      <p:sp>
        <p:nvSpPr>
          <p:cNvPr id="53" name="テキスト ボックス 52"/>
          <p:cNvSpPr txBox="1"/>
          <p:nvPr/>
        </p:nvSpPr>
        <p:spPr>
          <a:xfrm>
            <a:off x="4592034" y="4441493"/>
            <a:ext cx="3601627" cy="400110"/>
          </a:xfrm>
          <a:prstGeom prst="rect">
            <a:avLst/>
          </a:prstGeom>
          <a:noFill/>
        </p:spPr>
        <p:txBody>
          <a:bodyPr wrap="none" rtlCol="0">
            <a:spAutoFit/>
          </a:bodyPr>
          <a:lstStyle/>
          <a:p>
            <a:r>
              <a:rPr kumimoji="1" lang="ja-JP" altLang="en-US" sz="2000" dirty="0"/>
              <a:t>位相遅れ</a:t>
            </a:r>
            <a:r>
              <a:rPr kumimoji="1" lang="en-US" altLang="ja-JP" sz="2000" dirty="0"/>
              <a:t>(Phase delay; Phase lag)</a:t>
            </a:r>
            <a:endParaRPr kumimoji="1" lang="ja-JP" altLang="en-US" sz="2000" dirty="0"/>
          </a:p>
        </p:txBody>
      </p:sp>
      <p:cxnSp>
        <p:nvCxnSpPr>
          <p:cNvPr id="54" name="直線矢印コネクタ 53"/>
          <p:cNvCxnSpPr/>
          <p:nvPr/>
        </p:nvCxnSpPr>
        <p:spPr>
          <a:xfrm flipH="1">
            <a:off x="6579602" y="1862312"/>
            <a:ext cx="28803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4431688" y="1940650"/>
            <a:ext cx="1390124" cy="400110"/>
          </a:xfrm>
          <a:prstGeom prst="rect">
            <a:avLst/>
          </a:prstGeom>
          <a:noFill/>
        </p:spPr>
        <p:txBody>
          <a:bodyPr wrap="none" rtlCol="0">
            <a:spAutoFit/>
          </a:bodyPr>
          <a:lstStyle/>
          <a:p>
            <a:r>
              <a:rPr lang="en-US" altLang="ja-JP" sz="2000" dirty="0">
                <a:latin typeface="cmmi10" pitchFamily="34" charset="0"/>
              </a:rPr>
              <a:t>f</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mi10" pitchFamily="34" charset="0"/>
              </a:rPr>
              <a:t>a</a:t>
            </a:r>
            <a:r>
              <a:rPr lang="en-US" altLang="ja-JP" sz="500" dirty="0">
                <a:latin typeface="cmr10" pitchFamily="34" charset="0"/>
              </a:rPr>
              <a:t> </a:t>
            </a:r>
            <a:r>
              <a:rPr lang="en-US" altLang="ja-JP" sz="2000" dirty="0" err="1">
                <a:latin typeface="cmr10" pitchFamily="34" charset="0"/>
              </a:rPr>
              <a:t>cos</a:t>
            </a:r>
            <a:r>
              <a:rPr lang="en-US" altLang="ja-JP" sz="1000" dirty="0">
                <a:latin typeface="cmr10" pitchFamily="34" charset="0"/>
              </a:rPr>
              <a:t> </a:t>
            </a:r>
            <a:r>
              <a:rPr lang="en-US" altLang="ja-JP" sz="2000" dirty="0">
                <a:latin typeface="cmmi10"/>
              </a:rPr>
              <a:t>!</a:t>
            </a:r>
            <a:r>
              <a:rPr lang="en-US" altLang="ja-JP" sz="2000" dirty="0">
                <a:latin typeface="cmmi10" pitchFamily="34" charset="0"/>
              </a:rPr>
              <a:t>t</a:t>
            </a:r>
            <a:endParaRPr kumimoji="1" lang="ja-JP" altLang="en-US" sz="2000" dirty="0">
              <a:latin typeface="cmmi10" pitchFamily="34" charset="0"/>
            </a:endParaRPr>
          </a:p>
        </p:txBody>
      </p:sp>
      <p:sp>
        <p:nvSpPr>
          <p:cNvPr id="4" name="スライド番号プレースホルダー 3">
            <a:extLst>
              <a:ext uri="{FF2B5EF4-FFF2-40B4-BE49-F238E27FC236}">
                <a16:creationId xmlns:a16="http://schemas.microsoft.com/office/drawing/2014/main" id="{D15B3343-C7CC-4F21-A859-452BB1B92421}"/>
              </a:ext>
            </a:extLst>
          </p:cNvPr>
          <p:cNvSpPr>
            <a:spLocks noGrp="1"/>
          </p:cNvSpPr>
          <p:nvPr>
            <p:ph type="sldNum" sz="quarter" idx="12"/>
          </p:nvPr>
        </p:nvSpPr>
        <p:spPr/>
        <p:txBody>
          <a:bodyPr/>
          <a:lstStyle/>
          <a:p>
            <a:fld id="{D2D8002D-B5B0-4BAC-B1F6-782DDCCE6D9C}" type="slidenum">
              <a:rPr kumimoji="1" lang="ja-JP" altLang="en-US" smtClean="0"/>
              <a:pPr/>
              <a:t>19</a:t>
            </a:fld>
            <a:endParaRPr kumimoji="1" lang="ja-JP" altLang="en-US" dirty="0"/>
          </a:p>
        </p:txBody>
      </p:sp>
    </p:spTree>
    <p:extLst>
      <p:ext uri="{BB962C8B-B14F-4D97-AF65-F5344CB8AC3E}">
        <p14:creationId xmlns:p14="http://schemas.microsoft.com/office/powerpoint/2010/main" val="29178983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9B56D21-9AE3-4C60-BAB6-AB9658D060CD}"/>
              </a:ext>
            </a:extLst>
          </p:cNvPr>
          <p:cNvSpPr>
            <a:spLocks noGrp="1"/>
          </p:cNvSpPr>
          <p:nvPr>
            <p:ph type="title"/>
          </p:nvPr>
        </p:nvSpPr>
        <p:spPr/>
        <p:txBody>
          <a:bodyPr/>
          <a:lstStyle/>
          <a:p>
            <a:r>
              <a:rPr lang="ja-JP" altLang="en-US" dirty="0"/>
              <a:t>本講義資料</a:t>
            </a:r>
            <a:endParaRPr kumimoji="1" lang="ja-JP" altLang="en-US" dirty="0"/>
          </a:p>
        </p:txBody>
      </p:sp>
      <p:sp>
        <p:nvSpPr>
          <p:cNvPr id="3" name="日付プレースホルダー 2">
            <a:extLst>
              <a:ext uri="{FF2B5EF4-FFF2-40B4-BE49-F238E27FC236}">
                <a16:creationId xmlns:a16="http://schemas.microsoft.com/office/drawing/2014/main" id="{5532E3CB-3EAC-4DFA-932E-A892BDA07AE8}"/>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B385A0A8-1240-45D1-9E23-61A06D948076}"/>
              </a:ext>
            </a:extLst>
          </p:cNvPr>
          <p:cNvSpPr>
            <a:spLocks noGrp="1"/>
          </p:cNvSpPr>
          <p:nvPr>
            <p:ph sz="quarter" idx="1"/>
          </p:nvPr>
        </p:nvSpPr>
        <p:spPr>
          <a:xfrm>
            <a:off x="457200" y="1219200"/>
            <a:ext cx="8363272" cy="4937760"/>
          </a:xfrm>
        </p:spPr>
        <p:txBody>
          <a:bodyPr/>
          <a:lstStyle/>
          <a:p>
            <a:pPr marL="0" indent="0">
              <a:buNone/>
            </a:pPr>
            <a:endParaRPr lang="en-US" altLang="ja-JP" dirty="0"/>
          </a:p>
          <a:p>
            <a:pPr marL="0" indent="0">
              <a:buNone/>
            </a:pPr>
            <a:r>
              <a:rPr lang="en-US" altLang="ja-JP" dirty="0"/>
              <a:t>URL:</a:t>
            </a:r>
          </a:p>
          <a:p>
            <a:pPr marL="0" indent="0">
              <a:buNone/>
            </a:pPr>
            <a:r>
              <a:rPr lang="en-US" altLang="ja-JP" dirty="0"/>
              <a:t>http://stlab.ssi.ist.hokudai.ac.jp/yuhyama/lecture/mechatronics</a:t>
            </a:r>
          </a:p>
          <a:p>
            <a:pPr marL="0" indent="0">
              <a:buNone/>
            </a:pPr>
            <a:endParaRPr kumimoji="1" lang="en-US" altLang="ja-JP" dirty="0"/>
          </a:p>
          <a:p>
            <a:pPr marL="0" indent="0">
              <a:buNone/>
            </a:pPr>
            <a:endParaRPr kumimoji="1" lang="ja-JP" altLang="en-US" dirty="0"/>
          </a:p>
        </p:txBody>
      </p:sp>
      <p:pic>
        <p:nvPicPr>
          <p:cNvPr id="8" name="図 7" descr="テキスト, クロスワード パズル が含まれている画像&#10;&#10;高い精度で生成された説明">
            <a:extLst>
              <a:ext uri="{FF2B5EF4-FFF2-40B4-BE49-F238E27FC236}">
                <a16:creationId xmlns:a16="http://schemas.microsoft.com/office/drawing/2014/main" id="{38766FEA-0458-4A2C-8F6D-D1627866E7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87824" y="2636912"/>
            <a:ext cx="3596296" cy="3596296"/>
          </a:xfrm>
          <a:prstGeom prst="rect">
            <a:avLst/>
          </a:prstGeom>
        </p:spPr>
      </p:pic>
      <p:sp>
        <p:nvSpPr>
          <p:cNvPr id="4" name="スライド番号プレースホルダー 3">
            <a:extLst>
              <a:ext uri="{FF2B5EF4-FFF2-40B4-BE49-F238E27FC236}">
                <a16:creationId xmlns:a16="http://schemas.microsoft.com/office/drawing/2014/main" id="{3584E305-5EDA-4EC9-ADD5-FC5A554E433E}"/>
              </a:ext>
            </a:extLst>
          </p:cNvPr>
          <p:cNvSpPr>
            <a:spLocks noGrp="1"/>
          </p:cNvSpPr>
          <p:nvPr>
            <p:ph type="sldNum" sz="quarter" idx="12"/>
          </p:nvPr>
        </p:nvSpPr>
        <p:spPr/>
        <p:txBody>
          <a:bodyPr/>
          <a:lstStyle/>
          <a:p>
            <a:fld id="{D2D8002D-B5B0-4BAC-B1F6-782DDCCE6D9C}" type="slidenum">
              <a:rPr kumimoji="1" lang="ja-JP" altLang="en-US" smtClean="0"/>
              <a:pPr/>
              <a:t>2</a:t>
            </a:fld>
            <a:endParaRPr kumimoji="1" lang="ja-JP" altLang="en-US" dirty="0"/>
          </a:p>
        </p:txBody>
      </p:sp>
    </p:spTree>
    <p:extLst>
      <p:ext uri="{BB962C8B-B14F-4D97-AF65-F5344CB8AC3E}">
        <p14:creationId xmlns:p14="http://schemas.microsoft.com/office/powerpoint/2010/main" val="32495490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強制振動の解を簡単に求める</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強制振動の解を求めるには</a:t>
            </a:r>
            <a:r>
              <a:rPr kumimoji="1" lang="ja-JP" altLang="en-US" sz="2000" dirty="0">
                <a:solidFill>
                  <a:srgbClr val="FF0000"/>
                </a:solidFill>
              </a:rPr>
              <a:t>ラプラス変換</a:t>
            </a:r>
            <a:r>
              <a:rPr kumimoji="1" lang="en-US" altLang="ja-JP" sz="2000" dirty="0">
                <a:solidFill>
                  <a:srgbClr val="FF0000"/>
                </a:solidFill>
              </a:rPr>
              <a:t>(Laplace transform)</a:t>
            </a:r>
            <a:r>
              <a:rPr kumimoji="1" lang="ja-JP" altLang="en-US" sz="2000" dirty="0">
                <a:solidFill>
                  <a:srgbClr val="FF0000"/>
                </a:solidFill>
              </a:rPr>
              <a:t>を用いる</a:t>
            </a:r>
            <a:r>
              <a:rPr kumimoji="1" lang="ja-JP" altLang="en-US" sz="2000" dirty="0"/>
              <a:t>。</a:t>
            </a:r>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pPr marL="0" indent="0">
              <a:buNone/>
            </a:pPr>
            <a:r>
              <a:rPr lang="ja-JP" altLang="en-US" sz="2000" dirty="0"/>
              <a:t>　　ただし、</a:t>
            </a:r>
            <a:r>
              <a:rPr lang="en-US" altLang="ja-JP" sz="2000" dirty="0">
                <a:latin typeface="cmsy10" pitchFamily="34" charset="0"/>
              </a:rPr>
              <a:t>L</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s</a:t>
            </a:r>
            <a:r>
              <a:rPr lang="en-US" altLang="ja-JP" sz="2000" dirty="0">
                <a:latin typeface="cmr10" pitchFamily="34" charset="0"/>
              </a:rPr>
              <a:t>)</a:t>
            </a:r>
            <a:r>
              <a:rPr lang="ja-JP" altLang="en-US" sz="2000" dirty="0" err="1">
                <a:latin typeface="cmr10" pitchFamily="34" charset="0"/>
              </a:rPr>
              <a:t>。</a:t>
            </a:r>
            <a:endParaRPr lang="en-US" altLang="ja-JP" sz="2000" dirty="0">
              <a:latin typeface="cmr10" pitchFamily="34" charset="0"/>
            </a:endParaRPr>
          </a:p>
          <a:p>
            <a:r>
              <a:rPr lang="ja-JP" altLang="en-US" sz="2000" dirty="0">
                <a:latin typeface="cmr10" pitchFamily="34" charset="0"/>
              </a:rPr>
              <a:t>公式</a:t>
            </a:r>
            <a:r>
              <a:rPr lang="en-US" altLang="ja-JP" sz="2000" dirty="0">
                <a:latin typeface="cmr10" pitchFamily="34" charset="0"/>
              </a:rPr>
              <a:t>:</a:t>
            </a:r>
          </a:p>
          <a:p>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s</a:t>
            </a:r>
            <a:r>
              <a:rPr lang="en-US" altLang="ja-JP" sz="2000" dirty="0">
                <a:latin typeface="cmr10" pitchFamily="34" charset="0"/>
              </a:rPr>
              <a:t>)</a:t>
            </a:r>
            <a:r>
              <a:rPr lang="ja-JP" altLang="en-US" sz="2000" dirty="0">
                <a:latin typeface="cmr10" pitchFamily="34" charset="0"/>
              </a:rPr>
              <a:t>について解く</a:t>
            </a:r>
            <a:endParaRPr kumimoji="1" lang="en-US" altLang="ja-JP" sz="2000" dirty="0"/>
          </a:p>
        </p:txBody>
      </p:sp>
      <p:pic>
        <p:nvPicPr>
          <p:cNvPr id="3074" name="Picture 2" descr="\begin{align*}&#10;&amp;m\ddot{x}+c\dot{x}+kx=a\cos\omega t\\&#10;&amp;\qquad\qquad\Downarrow\\&#10;&amp;m[s\{sX(s)-x(0)\}-\dot{x}(0)]+c(sX(s)-x(0))+kX(s)=a\frac{s}{s^2+\omega^2}&#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9592" y="1700808"/>
            <a:ext cx="7664482" cy="128273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begin{align*}&#10;&amp;{\cal L}[\dot{x}(t)]=s{\cal L}[x(t)]-x(+0)&#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65961" y="3583015"/>
            <a:ext cx="3031331" cy="268034"/>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6732240" y="4208854"/>
            <a:ext cx="1080120" cy="71656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6509341" y="3513202"/>
            <a:ext cx="2390013" cy="707886"/>
          </a:xfrm>
          <a:prstGeom prst="rect">
            <a:avLst/>
          </a:prstGeom>
          <a:noFill/>
        </p:spPr>
        <p:txBody>
          <a:bodyPr wrap="none" rtlCol="0">
            <a:spAutoFit/>
          </a:bodyPr>
          <a:lstStyle/>
          <a:p>
            <a:pPr algn="ctr"/>
            <a:r>
              <a:rPr kumimoji="1" lang="ja-JP" altLang="en-US" sz="2000" dirty="0">
                <a:solidFill>
                  <a:srgbClr val="FF0000"/>
                </a:solidFill>
              </a:rPr>
              <a:t>定常振動</a:t>
            </a:r>
            <a:endParaRPr kumimoji="1" lang="en-US" altLang="ja-JP" sz="2000" dirty="0">
              <a:solidFill>
                <a:srgbClr val="FF0000"/>
              </a:solidFill>
            </a:endParaRPr>
          </a:p>
          <a:p>
            <a:pPr algn="ctr"/>
            <a:r>
              <a:rPr lang="en-US" altLang="ja-JP" sz="2000" dirty="0">
                <a:solidFill>
                  <a:srgbClr val="FF0000"/>
                </a:solidFill>
              </a:rPr>
              <a:t>(Stationary vibration)</a:t>
            </a:r>
            <a:endParaRPr kumimoji="1" lang="ja-JP" altLang="en-US" sz="2000" dirty="0">
              <a:solidFill>
                <a:srgbClr val="FF0000"/>
              </a:solidFill>
            </a:endParaRPr>
          </a:p>
        </p:txBody>
      </p:sp>
      <p:pic>
        <p:nvPicPr>
          <p:cNvPr id="3084" name="Picture 12" descr="\begin{align*}&#10;&amp;\left\{&#10;\begin{aligned}&#10;&amp;p_1=\frac{am(m\omega^2-k)}{(m\omega^2-k)^2+c^2\omega^2}\\&#10;&amp;p_0=\frac{-ack}{(m\omega^2-k)^2+c^2\omega^2},&#10;\end{aligned}\right.\ \left\{&#10;\begin{aligned}&#10;&amp;q_1 = \frac{-a(m\omega^2-k)}{(m\omega^2-k)^2+c^2\omega^2},\\&#10;&amp;q_0 = \frac{ac\omega^2}{(m\omega^2-k)^2+c^2\omega^2}&#10;\end{aligned}&#10;\right.&#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65961" y="4935188"/>
            <a:ext cx="6471095" cy="1397603"/>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begin{align*}&#10;&amp;X(s)=\left[&#10;\frac{(mx(0)+p_1)s+(m\dot{x}(0)+cx(0)+p_0)}{ms^2+cs+k}&#10;\right]&#10;+&#10;\frac{q_1s+q_0}{s^2+\omega^2}&#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99592" y="4296769"/>
            <a:ext cx="6823996" cy="628650"/>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72457A4-6FED-4350-AE46-589C2F6B696A}"/>
              </a:ext>
            </a:extLst>
          </p:cNvPr>
          <p:cNvSpPr>
            <a:spLocks noGrp="1"/>
          </p:cNvSpPr>
          <p:nvPr>
            <p:ph type="sldNum" sz="quarter" idx="12"/>
          </p:nvPr>
        </p:nvSpPr>
        <p:spPr/>
        <p:txBody>
          <a:bodyPr/>
          <a:lstStyle/>
          <a:p>
            <a:fld id="{D2D8002D-B5B0-4BAC-B1F6-782DDCCE6D9C}" type="slidenum">
              <a:rPr kumimoji="1" lang="ja-JP" altLang="en-US" smtClean="0"/>
              <a:pPr/>
              <a:t>20</a:t>
            </a:fld>
            <a:endParaRPr kumimoji="1" lang="ja-JP" altLang="en-US" dirty="0"/>
          </a:p>
        </p:txBody>
      </p:sp>
    </p:spTree>
    <p:extLst>
      <p:ext uri="{BB962C8B-B14F-4D97-AF65-F5344CB8AC3E}">
        <p14:creationId xmlns:p14="http://schemas.microsoft.com/office/powerpoint/2010/main" val="352607652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定常振動項だけに着目</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伝達関数</a:t>
            </a:r>
            <a:r>
              <a:rPr lang="en-US" altLang="ja-JP" sz="2000" dirty="0">
                <a:latin typeface="cmmi10" pitchFamily="34" charset="0"/>
              </a:rPr>
              <a:t>G</a:t>
            </a:r>
            <a:r>
              <a:rPr lang="en-US" altLang="ja-JP" sz="2000" dirty="0">
                <a:latin typeface="cmr10" pitchFamily="34" charset="0"/>
              </a:rPr>
              <a:t>(</a:t>
            </a:r>
            <a:r>
              <a:rPr lang="en-US" altLang="ja-JP" sz="2000" dirty="0">
                <a:latin typeface="cmmi10" pitchFamily="34" charset="0"/>
              </a:rPr>
              <a:t>s</a:t>
            </a:r>
            <a:r>
              <a:rPr lang="en-US" altLang="ja-JP" sz="2000" dirty="0">
                <a:latin typeface="cmr10" pitchFamily="34" charset="0"/>
              </a:rPr>
              <a:t>)</a:t>
            </a:r>
            <a:r>
              <a:rPr lang="ja-JP" altLang="en-US" sz="2000" dirty="0"/>
              <a:t>に</a:t>
            </a:r>
            <a:r>
              <a:rPr lang="ja-JP" altLang="en-US" sz="1000" dirty="0"/>
              <a:t> </a:t>
            </a:r>
            <a:r>
              <a:rPr lang="en-US" altLang="ja-JP" sz="500" dirty="0">
                <a:latin typeface="cmr10" pitchFamily="34" charset="0"/>
              </a:rPr>
              <a:t> </a:t>
            </a:r>
            <a:r>
              <a:rPr lang="en-US" altLang="ja-JP" sz="2000" dirty="0" err="1">
                <a:latin typeface="cmr10" pitchFamily="34" charset="0"/>
              </a:rPr>
              <a:t>cos</a:t>
            </a:r>
            <a:r>
              <a:rPr lang="en-US" altLang="ja-JP" sz="1000" dirty="0">
                <a:latin typeface="cmr10" pitchFamily="34" charset="0"/>
              </a:rPr>
              <a:t> </a:t>
            </a:r>
            <a:r>
              <a:rPr lang="en-US" altLang="ja-JP" sz="2000" dirty="0">
                <a:latin typeface="cmmi10"/>
              </a:rPr>
              <a:t>!</a:t>
            </a:r>
            <a:r>
              <a:rPr lang="en-US" altLang="ja-JP" sz="2000" dirty="0">
                <a:latin typeface="cmmi10" pitchFamily="34" charset="0"/>
              </a:rPr>
              <a:t>t</a:t>
            </a:r>
            <a:r>
              <a:rPr lang="en-US" altLang="ja-JP" sz="1000" dirty="0">
                <a:latin typeface="cmr10" pitchFamily="34" charset="0"/>
              </a:rPr>
              <a:t> </a:t>
            </a:r>
            <a:r>
              <a:rPr lang="ja-JP" altLang="en-US" sz="2000" dirty="0"/>
              <a:t>を入力した場合の定常振動項のラプラス変換は、</a:t>
            </a:r>
            <a:endParaRPr lang="en-US" altLang="ja-JP" sz="2000" dirty="0"/>
          </a:p>
          <a:p>
            <a:endParaRPr lang="en-US" altLang="ja-JP" sz="2000" dirty="0"/>
          </a:p>
          <a:p>
            <a:endParaRPr lang="en-US" altLang="ja-JP" sz="2000" dirty="0"/>
          </a:p>
          <a:p>
            <a:r>
              <a:rPr lang="ja-JP" altLang="en-US" sz="2000" dirty="0"/>
              <a:t>時間領域で書くと、</a:t>
            </a:r>
            <a:endParaRPr lang="en-US" altLang="ja-JP" sz="2000" dirty="0"/>
          </a:p>
          <a:p>
            <a:endParaRPr lang="en-US" altLang="ja-JP" sz="2000" dirty="0"/>
          </a:p>
          <a:p>
            <a:endParaRPr lang="en-US" altLang="ja-JP" sz="2000" dirty="0">
              <a:latin typeface="cmmi10" pitchFamily="34" charset="0"/>
            </a:endParaRPr>
          </a:p>
          <a:p>
            <a:endParaRPr lang="en-US" altLang="ja-JP" sz="2000" dirty="0">
              <a:latin typeface="cmmi10" pitchFamily="34" charset="0"/>
            </a:endParaRPr>
          </a:p>
          <a:p>
            <a:r>
              <a:rPr lang="en-US" altLang="ja-JP" sz="2000" dirty="0">
                <a:latin typeface="cmmi10" pitchFamily="34" charset="0"/>
              </a:rPr>
              <a:t>a</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1</a:t>
            </a:r>
            <a:r>
              <a:rPr lang="ja-JP" altLang="en-US" sz="2000" dirty="0"/>
              <a:t>とした場合の前ページの結果もそうなっている。</a:t>
            </a:r>
            <a:endParaRPr lang="en-US" altLang="ja-JP" sz="2000" dirty="0"/>
          </a:p>
          <a:p>
            <a:pPr marL="0" indent="0">
              <a:buNone/>
            </a:pPr>
            <a:endParaRPr kumimoji="1" lang="ja-JP" altLang="en-US" sz="2000" dirty="0"/>
          </a:p>
        </p:txBody>
      </p:sp>
      <p:sp>
        <p:nvSpPr>
          <p:cNvPr id="7" name="正方形/長方形 6"/>
          <p:cNvSpPr/>
          <p:nvPr/>
        </p:nvSpPr>
        <p:spPr>
          <a:xfrm>
            <a:off x="1835696" y="2708920"/>
            <a:ext cx="1080120" cy="4320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3946576" y="2736531"/>
            <a:ext cx="216024" cy="4320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1618978" y="3466550"/>
            <a:ext cx="1513556" cy="400110"/>
          </a:xfrm>
          <a:prstGeom prst="rect">
            <a:avLst/>
          </a:prstGeom>
          <a:noFill/>
        </p:spPr>
        <p:txBody>
          <a:bodyPr wrap="none" rtlCol="0">
            <a:spAutoFit/>
          </a:bodyPr>
          <a:lstStyle/>
          <a:p>
            <a:r>
              <a:rPr lang="ja-JP" altLang="en-US" sz="2000" dirty="0">
                <a:solidFill>
                  <a:srgbClr val="FF0000"/>
                </a:solidFill>
              </a:rPr>
              <a:t>ゲイン</a:t>
            </a:r>
            <a:r>
              <a:rPr lang="en-US" altLang="ja-JP" sz="2000" dirty="0">
                <a:solidFill>
                  <a:srgbClr val="FF0000"/>
                </a:solidFill>
              </a:rPr>
              <a:t>(Gain)</a:t>
            </a:r>
            <a:endParaRPr kumimoji="1" lang="ja-JP" altLang="en-US" sz="2000" dirty="0">
              <a:solidFill>
                <a:srgbClr val="FF0000"/>
              </a:solidFill>
            </a:endParaRPr>
          </a:p>
        </p:txBody>
      </p:sp>
      <p:sp>
        <p:nvSpPr>
          <p:cNvPr id="15" name="テキスト ボックス 14"/>
          <p:cNvSpPr txBox="1"/>
          <p:nvPr/>
        </p:nvSpPr>
        <p:spPr>
          <a:xfrm>
            <a:off x="3391556" y="3466550"/>
            <a:ext cx="5304657" cy="400110"/>
          </a:xfrm>
          <a:prstGeom prst="rect">
            <a:avLst/>
          </a:prstGeom>
          <a:noFill/>
        </p:spPr>
        <p:txBody>
          <a:bodyPr wrap="none" rtlCol="0">
            <a:spAutoFit/>
          </a:bodyPr>
          <a:lstStyle/>
          <a:p>
            <a:r>
              <a:rPr kumimoji="1" lang="ja-JP" altLang="en-US" sz="2000" dirty="0">
                <a:solidFill>
                  <a:srgbClr val="FF0000"/>
                </a:solidFill>
              </a:rPr>
              <a:t>位相進み</a:t>
            </a:r>
            <a:r>
              <a:rPr lang="en-US" altLang="ja-JP" sz="2000" dirty="0">
                <a:solidFill>
                  <a:srgbClr val="FF0000"/>
                </a:solidFill>
              </a:rPr>
              <a:t> </a:t>
            </a:r>
            <a:r>
              <a:rPr lang="ja-JP" altLang="en-US" sz="2000" dirty="0">
                <a:solidFill>
                  <a:srgbClr val="FF0000"/>
                </a:solidFill>
              </a:rPr>
              <a:t>（</a:t>
            </a:r>
            <a:r>
              <a:rPr lang="en-US" altLang="ja-JP" sz="2000" dirty="0">
                <a:solidFill>
                  <a:srgbClr val="FF0000"/>
                </a:solidFill>
              </a:rPr>
              <a:t>Phase lead; </a:t>
            </a:r>
            <a:r>
              <a:rPr lang="ja-JP" altLang="en-US" sz="2000" dirty="0">
                <a:solidFill>
                  <a:srgbClr val="FF0000"/>
                </a:solidFill>
              </a:rPr>
              <a:t>負なら位相が遅れている</a:t>
            </a:r>
            <a:r>
              <a:rPr lang="en-US" altLang="ja-JP" sz="2000" dirty="0">
                <a:solidFill>
                  <a:srgbClr val="FF0000"/>
                </a:solidFill>
              </a:rPr>
              <a:t>)</a:t>
            </a:r>
            <a:endParaRPr kumimoji="1" lang="ja-JP" altLang="en-US" sz="2000" dirty="0">
              <a:solidFill>
                <a:srgbClr val="FF0000"/>
              </a:solidFill>
            </a:endParaRPr>
          </a:p>
        </p:txBody>
      </p:sp>
      <p:pic>
        <p:nvPicPr>
          <p:cNvPr id="4110" name="Picture 14" descr="\begin{align*}&#10;&amp;X(s)=\mbox{Re}[G(j\omega)]\frac{s}{s^2+\omega^2}-\mbox{Im}[G(j\omega)]\frac{\omega}{s^2+\omega^2}&#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5616" y="1788189"/>
            <a:ext cx="5405342" cy="497777"/>
          </a:xfrm>
          <a:prstGeom prst="rect">
            <a:avLst/>
          </a:prstGeom>
          <a:noFill/>
          <a:extLst>
            <a:ext uri="{909E8E84-426E-40DD-AFC4-6F175D3DCCD1}">
              <a14:hiddenFill xmlns:a14="http://schemas.microsoft.com/office/drawing/2010/main">
                <a:solidFill>
                  <a:srgbClr val="FFFFFF"/>
                </a:solidFill>
              </a14:hiddenFill>
            </a:ext>
          </a:extLst>
        </p:spPr>
      </p:pic>
      <p:pic>
        <p:nvPicPr>
          <p:cNvPr id="4112" name="Picture 16" descr="\begin{align*}&#10;&amp;x(t)=\|G(j\omega)\|\cos(\omega t +\varphi),\quad \varphi=\mbox{arg}[G(j\omega)]&#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5616" y="2818538"/>
            <a:ext cx="5258562" cy="268034"/>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直線矢印コネクタ 18"/>
          <p:cNvCxnSpPr>
            <a:stCxn id="7" idx="2"/>
            <a:endCxn id="8" idx="0"/>
          </p:cNvCxnSpPr>
          <p:nvPr/>
        </p:nvCxnSpPr>
        <p:spPr>
          <a:xfrm>
            <a:off x="2375756" y="3140968"/>
            <a:ext cx="0" cy="325582"/>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a:stCxn id="13" idx="2"/>
          </p:cNvCxnSpPr>
          <p:nvPr/>
        </p:nvCxnSpPr>
        <p:spPr>
          <a:xfrm>
            <a:off x="4054588" y="3168579"/>
            <a:ext cx="0" cy="358218"/>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1026" name="Picture 2" descr="\begin{align*}&#10;&amp;(ms^2+cs+k)X(s)=U(s)\ \Rightarrow\ G(s)=\frac{1}{ms^2+cs+k}\\&#10;&amp;\mbox{Re}[G(j\omega)]=\frac{k-m\omega^2}{(k-m\omega^2)^2+c^2\omega^2}\\&#10;&amp;\mbox{Im}[G(j\omega)]=\frac{-c\omega}{(k-m\omega^2)^2+c^2\omega^2}&#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32529" y="4237043"/>
            <a:ext cx="6101048" cy="1970818"/>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8A1FA7E3-C432-4722-A6D2-3634B98893C7}"/>
              </a:ext>
            </a:extLst>
          </p:cNvPr>
          <p:cNvSpPr>
            <a:spLocks noGrp="1"/>
          </p:cNvSpPr>
          <p:nvPr>
            <p:ph type="sldNum" sz="quarter" idx="12"/>
          </p:nvPr>
        </p:nvSpPr>
        <p:spPr/>
        <p:txBody>
          <a:bodyPr/>
          <a:lstStyle/>
          <a:p>
            <a:fld id="{D2D8002D-B5B0-4BAC-B1F6-782DDCCE6D9C}" type="slidenum">
              <a:rPr kumimoji="1" lang="ja-JP" altLang="en-US" smtClean="0"/>
              <a:pPr/>
              <a:t>21</a:t>
            </a:fld>
            <a:endParaRPr kumimoji="1" lang="ja-JP" altLang="en-US" dirty="0"/>
          </a:p>
        </p:txBody>
      </p:sp>
    </p:spTree>
    <p:extLst>
      <p:ext uri="{BB962C8B-B14F-4D97-AF65-F5344CB8AC3E}">
        <p14:creationId xmlns:p14="http://schemas.microsoft.com/office/powerpoint/2010/main" val="34586581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余談</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いつも伝達関数に</a:t>
            </a:r>
            <a:r>
              <a:rPr lang="en-US" altLang="ja-JP" sz="2000" dirty="0"/>
              <a:t> </a:t>
            </a:r>
            <a:r>
              <a:rPr lang="en-US" altLang="ja-JP" sz="2000" dirty="0">
                <a:latin typeface="cmmi10" pitchFamily="34" charset="0"/>
              </a:rPr>
              <a:t>s</a:t>
            </a:r>
            <a:r>
              <a:rPr lang="en-US" altLang="ja-JP" sz="1000" dirty="0">
                <a:latin typeface="cmr10" pitchFamily="34" charset="0"/>
              </a:rPr>
              <a:t> </a:t>
            </a:r>
            <a:r>
              <a:rPr lang="en-US" altLang="ja-JP" sz="2000" dirty="0">
                <a:latin typeface="cmr10" pitchFamily="34" charset="0"/>
              </a:rPr>
              <a:t>=</a:t>
            </a:r>
            <a:r>
              <a:rPr lang="ja-JP" altLang="en-US" sz="1000" dirty="0">
                <a:latin typeface="cmr10" pitchFamily="34" charset="0"/>
              </a:rPr>
              <a:t> </a:t>
            </a:r>
            <a:r>
              <a:rPr lang="en-US" altLang="ja-JP" sz="2000" dirty="0">
                <a:latin typeface="cmmi10" pitchFamily="34" charset="0"/>
              </a:rPr>
              <a:t>j</a:t>
            </a:r>
            <a:r>
              <a:rPr lang="en-US" altLang="ja-JP" sz="2000" dirty="0">
                <a:latin typeface="cmmi10"/>
              </a:rPr>
              <a:t>!</a:t>
            </a:r>
            <a:r>
              <a:rPr lang="en-US" altLang="ja-JP" sz="2000" dirty="0"/>
              <a:t> </a:t>
            </a:r>
            <a:r>
              <a:rPr lang="ja-JP" altLang="en-US" sz="2000" dirty="0"/>
              <a:t>を代入して考えればよいわけではない。</a:t>
            </a:r>
            <a:endParaRPr lang="en-US" altLang="ja-JP" sz="2000" dirty="0"/>
          </a:p>
          <a:p>
            <a:r>
              <a:rPr lang="ja-JP" altLang="en-US" sz="2000" dirty="0"/>
              <a:t>伝達関数に</a:t>
            </a:r>
            <a:r>
              <a:rPr lang="en-US" altLang="ja-JP" sz="2000" dirty="0"/>
              <a:t> </a:t>
            </a:r>
            <a:r>
              <a:rPr lang="en-US" altLang="ja-JP" sz="2000" dirty="0">
                <a:latin typeface="cmmi10" pitchFamily="34" charset="0"/>
              </a:rPr>
              <a:t>s</a:t>
            </a:r>
            <a:r>
              <a:rPr lang="en-US" altLang="ja-JP" sz="1000" dirty="0">
                <a:latin typeface="cmr10" pitchFamily="34" charset="0"/>
              </a:rPr>
              <a:t> </a:t>
            </a:r>
            <a:r>
              <a:rPr lang="en-US" altLang="ja-JP" sz="2000" dirty="0">
                <a:latin typeface="cmr10" pitchFamily="34" charset="0"/>
              </a:rPr>
              <a:t>=</a:t>
            </a:r>
            <a:r>
              <a:rPr lang="ja-JP" altLang="en-US" sz="1000" dirty="0">
                <a:latin typeface="cmr10" pitchFamily="34" charset="0"/>
              </a:rPr>
              <a:t> </a:t>
            </a:r>
            <a:r>
              <a:rPr lang="en-US" altLang="ja-JP" sz="2000" dirty="0">
                <a:latin typeface="cmmi10" pitchFamily="34" charset="0"/>
              </a:rPr>
              <a:t>j</a:t>
            </a:r>
            <a:r>
              <a:rPr lang="en-US" altLang="ja-JP" sz="2000" dirty="0">
                <a:latin typeface="cmmi10"/>
              </a:rPr>
              <a:t>!</a:t>
            </a:r>
            <a:r>
              <a:rPr lang="en-US" altLang="ja-JP" sz="2000" dirty="0"/>
              <a:t> </a:t>
            </a:r>
            <a:r>
              <a:rPr lang="ja-JP" altLang="en-US" sz="2000" dirty="0"/>
              <a:t>を代入するケースは以下の</a:t>
            </a:r>
            <a:r>
              <a:rPr lang="en-US" altLang="ja-JP" sz="2000" dirty="0"/>
              <a:t>2</a:t>
            </a:r>
            <a:r>
              <a:rPr lang="ja-JP" altLang="en-US" sz="2000" dirty="0"/>
              <a:t>つ。</a:t>
            </a:r>
            <a:endParaRPr lang="en-US" altLang="ja-JP" sz="2000" dirty="0"/>
          </a:p>
          <a:p>
            <a:pPr>
              <a:buClr>
                <a:srgbClr val="FF0000"/>
              </a:buClr>
              <a:buFont typeface="Wingdings" pitchFamily="2" charset="2"/>
              <a:buChar char="p"/>
            </a:pPr>
            <a:r>
              <a:rPr lang="ja-JP" altLang="en-US" sz="2000" u="sng" dirty="0"/>
              <a:t>周波数応答</a:t>
            </a:r>
            <a:r>
              <a:rPr lang="en-US" altLang="ja-JP" sz="2000" u="sng" dirty="0"/>
              <a:t>(frequency response)</a:t>
            </a:r>
            <a:r>
              <a:rPr lang="ja-JP" altLang="en-US" sz="2000" u="sng" dirty="0"/>
              <a:t>を調べる場合</a:t>
            </a:r>
            <a:r>
              <a:rPr lang="ja-JP" altLang="en-US" sz="2000" dirty="0"/>
              <a:t>　（今回の場合）</a:t>
            </a:r>
            <a:endParaRPr lang="en-US" altLang="ja-JP" sz="2000" dirty="0"/>
          </a:p>
          <a:p>
            <a:pPr lvl="1">
              <a:buFont typeface="Wingdings" pitchFamily="2" charset="2"/>
              <a:buChar char="ü"/>
            </a:pPr>
            <a:r>
              <a:rPr lang="ja-JP" altLang="en-US" sz="2000" dirty="0">
                <a:solidFill>
                  <a:schemeClr val="tx1"/>
                </a:solidFill>
              </a:rPr>
              <a:t>正弦波振動を加えたときに定常的に残る振動を調べる。</a:t>
            </a:r>
            <a:endParaRPr kumimoji="1" lang="en-US" altLang="ja-JP" sz="2000" dirty="0">
              <a:solidFill>
                <a:schemeClr val="tx1"/>
              </a:solidFill>
            </a:endParaRPr>
          </a:p>
          <a:p>
            <a:pPr lvl="1">
              <a:buFont typeface="Wingdings" pitchFamily="2" charset="2"/>
              <a:buChar char="ü"/>
            </a:pPr>
            <a:r>
              <a:rPr lang="en-US" altLang="ja-JP" sz="2000" dirty="0">
                <a:solidFill>
                  <a:schemeClr val="tx1"/>
                </a:solidFill>
                <a:latin typeface="cmmi10" pitchFamily="34" charset="0"/>
              </a:rPr>
              <a:t>s</a:t>
            </a:r>
            <a:r>
              <a:rPr lang="en-US" altLang="ja-JP" sz="1000" dirty="0">
                <a:solidFill>
                  <a:schemeClr val="tx1"/>
                </a:solidFill>
                <a:latin typeface="cmr10" pitchFamily="34" charset="0"/>
              </a:rPr>
              <a:t> </a:t>
            </a:r>
            <a:r>
              <a:rPr lang="en-US" altLang="ja-JP" sz="2000" dirty="0">
                <a:solidFill>
                  <a:schemeClr val="tx1"/>
                </a:solidFill>
                <a:latin typeface="cmr10" pitchFamily="34" charset="0"/>
              </a:rPr>
              <a:t>=</a:t>
            </a:r>
            <a:r>
              <a:rPr lang="ja-JP" altLang="en-US" sz="1000" dirty="0">
                <a:solidFill>
                  <a:schemeClr val="tx1"/>
                </a:solidFill>
                <a:latin typeface="cmr10" pitchFamily="34" charset="0"/>
              </a:rPr>
              <a:t> </a:t>
            </a:r>
            <a:r>
              <a:rPr lang="en-US" altLang="ja-JP" sz="2000" dirty="0">
                <a:solidFill>
                  <a:schemeClr val="tx1"/>
                </a:solidFill>
                <a:latin typeface="cmmi10" pitchFamily="34" charset="0"/>
              </a:rPr>
              <a:t>j</a:t>
            </a:r>
            <a:r>
              <a:rPr lang="en-US" altLang="ja-JP" sz="2000" dirty="0">
                <a:solidFill>
                  <a:schemeClr val="tx1"/>
                </a:solidFill>
                <a:latin typeface="cmmi10"/>
              </a:rPr>
              <a:t>!</a:t>
            </a:r>
            <a:r>
              <a:rPr lang="en-US" altLang="ja-JP" sz="2000" dirty="0">
                <a:solidFill>
                  <a:schemeClr val="tx1"/>
                </a:solidFill>
              </a:rPr>
              <a:t> </a:t>
            </a:r>
            <a:r>
              <a:rPr lang="ja-JP" altLang="en-US" sz="2000" dirty="0">
                <a:solidFill>
                  <a:schemeClr val="tx1"/>
                </a:solidFill>
              </a:rPr>
              <a:t>を代入することで、</a:t>
            </a:r>
            <a:r>
              <a:rPr lang="ja-JP" altLang="en-US" sz="2000" dirty="0">
                <a:solidFill>
                  <a:srgbClr val="FF0000"/>
                </a:solidFill>
              </a:rPr>
              <a:t>過渡応答を無視</a:t>
            </a:r>
            <a:r>
              <a:rPr lang="ja-JP" altLang="en-US" sz="2000" dirty="0">
                <a:solidFill>
                  <a:schemeClr val="tx1"/>
                </a:solidFill>
              </a:rPr>
              <a:t>している。</a:t>
            </a:r>
            <a:endParaRPr lang="en-US" altLang="ja-JP" sz="2000" dirty="0">
              <a:solidFill>
                <a:schemeClr val="tx1"/>
              </a:solidFill>
            </a:endParaRPr>
          </a:p>
          <a:p>
            <a:pPr lvl="1">
              <a:buFont typeface="Wingdings" pitchFamily="2" charset="2"/>
              <a:buChar char="ü"/>
            </a:pPr>
            <a:r>
              <a:rPr lang="ja-JP" altLang="en-US" sz="2000" dirty="0">
                <a:solidFill>
                  <a:schemeClr val="tx1"/>
                </a:solidFill>
              </a:rPr>
              <a:t>伝達関数が</a:t>
            </a:r>
            <a:r>
              <a:rPr lang="ja-JP" altLang="en-US" sz="2000" dirty="0">
                <a:solidFill>
                  <a:srgbClr val="FF0000"/>
                </a:solidFill>
              </a:rPr>
              <a:t>安定であることを仮定</a:t>
            </a:r>
            <a:r>
              <a:rPr lang="ja-JP" altLang="en-US" sz="2000" dirty="0">
                <a:solidFill>
                  <a:schemeClr val="tx1"/>
                </a:solidFill>
              </a:rPr>
              <a:t>している</a:t>
            </a:r>
            <a:endParaRPr lang="en-US" altLang="ja-JP" sz="2000" dirty="0">
              <a:solidFill>
                <a:schemeClr val="tx1"/>
              </a:solidFill>
            </a:endParaRPr>
          </a:p>
          <a:p>
            <a:pPr lvl="1">
              <a:buFont typeface="Wingdings" pitchFamily="2" charset="2"/>
              <a:buChar char="ü"/>
            </a:pPr>
            <a:r>
              <a:rPr kumimoji="1" lang="ja-JP" altLang="en-US" sz="2000" dirty="0">
                <a:solidFill>
                  <a:schemeClr val="tx1"/>
                </a:solidFill>
              </a:rPr>
              <a:t>電気回路が交流電圧源により励起されている場合の定常状態を調べるのも、この場合に相当する。</a:t>
            </a:r>
            <a:r>
              <a:rPr lang="ja-JP" altLang="en-US" sz="2000" dirty="0">
                <a:solidFill>
                  <a:schemeClr val="tx1"/>
                </a:solidFill>
              </a:rPr>
              <a:t>過渡応答を調べるのには使えない。</a:t>
            </a:r>
            <a:endParaRPr lang="en-US" altLang="ja-JP" sz="2000" dirty="0">
              <a:solidFill>
                <a:schemeClr val="tx1"/>
              </a:solidFill>
            </a:endParaRPr>
          </a:p>
          <a:p>
            <a:pPr lvl="1">
              <a:buFont typeface="Wingdings" pitchFamily="2" charset="2"/>
              <a:buChar char="ü"/>
            </a:pPr>
            <a:r>
              <a:rPr lang="ja-JP" altLang="en-US" sz="2000" dirty="0">
                <a:solidFill>
                  <a:schemeClr val="tx1"/>
                </a:solidFill>
              </a:rPr>
              <a:t>伝達関数はインパルス応答の収束域だけを定義域とする。</a:t>
            </a:r>
            <a:endParaRPr lang="en-US" altLang="ja-JP" sz="2000" dirty="0">
              <a:solidFill>
                <a:schemeClr val="tx1"/>
              </a:solidFill>
            </a:endParaRPr>
          </a:p>
          <a:p>
            <a:pPr>
              <a:buClr>
                <a:srgbClr val="FF0000"/>
              </a:buClr>
              <a:buFont typeface="Wingdings" pitchFamily="2" charset="2"/>
              <a:buChar char="p"/>
            </a:pPr>
            <a:r>
              <a:rPr lang="ja-JP" altLang="en-US" sz="2000" u="sng" dirty="0"/>
              <a:t>ナイキストの安定判別法</a:t>
            </a:r>
            <a:r>
              <a:rPr lang="en-US" altLang="ja-JP" sz="2000" u="sng" dirty="0"/>
              <a:t>(</a:t>
            </a:r>
            <a:r>
              <a:rPr lang="en-US" altLang="ja-JP" sz="2000" u="sng" dirty="0" err="1"/>
              <a:t>Nyquist</a:t>
            </a:r>
            <a:r>
              <a:rPr lang="en-US" altLang="ja-JP" sz="2000" u="sng" dirty="0"/>
              <a:t> stability criterion)</a:t>
            </a:r>
            <a:r>
              <a:rPr lang="ja-JP" altLang="en-US" sz="2000" u="sng" dirty="0"/>
              <a:t>を使う場合</a:t>
            </a:r>
            <a:endParaRPr lang="en-US" altLang="ja-JP" sz="2000" u="sng" dirty="0"/>
          </a:p>
          <a:p>
            <a:pPr marL="662940" lvl="2" indent="-342900">
              <a:spcBef>
                <a:spcPts val="600"/>
              </a:spcBef>
              <a:buClr>
                <a:schemeClr val="accent2"/>
              </a:buClr>
              <a:buFont typeface="Wingdings" pitchFamily="2" charset="2"/>
              <a:buChar char="ü"/>
            </a:pPr>
            <a:r>
              <a:rPr lang="ja-JP" altLang="en-US" dirty="0"/>
              <a:t>ナイキスト線図</a:t>
            </a:r>
            <a:r>
              <a:rPr lang="en-US" altLang="ja-JP" dirty="0"/>
              <a:t>(</a:t>
            </a:r>
            <a:r>
              <a:rPr lang="en-US" altLang="ja-JP" dirty="0" err="1"/>
              <a:t>Nyquist</a:t>
            </a:r>
            <a:r>
              <a:rPr lang="en-US" altLang="ja-JP" dirty="0"/>
              <a:t> plot)</a:t>
            </a:r>
            <a:r>
              <a:rPr lang="ja-JP" altLang="en-US" dirty="0"/>
              <a:t>を描くために</a:t>
            </a:r>
            <a:r>
              <a:rPr lang="en-US" altLang="ja-JP" dirty="0"/>
              <a:t> </a:t>
            </a:r>
            <a:r>
              <a:rPr lang="en-US" altLang="ja-JP" dirty="0">
                <a:latin typeface="cmmi10" pitchFamily="34" charset="0"/>
              </a:rPr>
              <a:t>s</a:t>
            </a:r>
            <a:r>
              <a:rPr lang="en-US" altLang="ja-JP" sz="1000" dirty="0">
                <a:latin typeface="cmr10" pitchFamily="34" charset="0"/>
              </a:rPr>
              <a:t> </a:t>
            </a:r>
            <a:r>
              <a:rPr lang="en-US" altLang="ja-JP" dirty="0">
                <a:latin typeface="cmr10" pitchFamily="34" charset="0"/>
              </a:rPr>
              <a:t>=</a:t>
            </a:r>
            <a:r>
              <a:rPr lang="ja-JP" altLang="en-US" sz="1000" dirty="0">
                <a:latin typeface="cmr10" pitchFamily="34" charset="0"/>
              </a:rPr>
              <a:t> </a:t>
            </a:r>
            <a:r>
              <a:rPr lang="en-US" altLang="ja-JP" dirty="0">
                <a:latin typeface="cmmi10" pitchFamily="34" charset="0"/>
              </a:rPr>
              <a:t>j</a:t>
            </a:r>
            <a:r>
              <a:rPr lang="en-US" altLang="ja-JP" dirty="0">
                <a:latin typeface="cmmi10"/>
              </a:rPr>
              <a:t>!</a:t>
            </a:r>
            <a:r>
              <a:rPr lang="en-US" altLang="ja-JP" dirty="0"/>
              <a:t> </a:t>
            </a:r>
            <a:r>
              <a:rPr lang="ja-JP" altLang="en-US" dirty="0"/>
              <a:t>を代入する。</a:t>
            </a:r>
            <a:endParaRPr lang="en-US" altLang="ja-JP" dirty="0"/>
          </a:p>
          <a:p>
            <a:pPr marL="662940" lvl="2" indent="-342900">
              <a:spcBef>
                <a:spcPts val="600"/>
              </a:spcBef>
              <a:buClr>
                <a:schemeClr val="accent2"/>
              </a:buClr>
              <a:buFont typeface="Wingdings" pitchFamily="2" charset="2"/>
              <a:buChar char="ü"/>
            </a:pPr>
            <a:r>
              <a:rPr lang="ja-JP" altLang="en-US" dirty="0"/>
              <a:t>伝達関数は解析接続されていて極を除く複素平面上で定義される。</a:t>
            </a:r>
            <a:endParaRPr lang="en-US" altLang="ja-JP" dirty="0"/>
          </a:p>
          <a:p>
            <a:pPr marL="388620" lvl="1" indent="-342900">
              <a:spcBef>
                <a:spcPts val="600"/>
              </a:spcBef>
            </a:pPr>
            <a:r>
              <a:rPr lang="en-US" altLang="ja-JP" sz="2000" dirty="0">
                <a:solidFill>
                  <a:schemeClr val="tx1"/>
                </a:solidFill>
              </a:rPr>
              <a:t>Bode</a:t>
            </a:r>
            <a:r>
              <a:rPr lang="ja-JP" altLang="en-US" sz="2000" dirty="0">
                <a:solidFill>
                  <a:schemeClr val="tx1"/>
                </a:solidFill>
              </a:rPr>
              <a:t>線図は上記の</a:t>
            </a:r>
            <a:r>
              <a:rPr lang="en-US" altLang="ja-JP" sz="2000" dirty="0">
                <a:solidFill>
                  <a:schemeClr val="tx1"/>
                </a:solidFill>
              </a:rPr>
              <a:t>2</a:t>
            </a:r>
            <a:r>
              <a:rPr lang="ja-JP" altLang="en-US" sz="2000" dirty="0">
                <a:solidFill>
                  <a:schemeClr val="tx1"/>
                </a:solidFill>
              </a:rPr>
              <a:t>つの両方の目的で使われる。</a:t>
            </a:r>
            <a:endParaRPr lang="en-US" altLang="ja-JP" sz="2000" dirty="0">
              <a:solidFill>
                <a:schemeClr val="tx1"/>
              </a:solidFill>
            </a:endParaRPr>
          </a:p>
        </p:txBody>
      </p:sp>
      <p:sp>
        <p:nvSpPr>
          <p:cNvPr id="4" name="スライド番号プレースホルダー 3">
            <a:extLst>
              <a:ext uri="{FF2B5EF4-FFF2-40B4-BE49-F238E27FC236}">
                <a16:creationId xmlns:a16="http://schemas.microsoft.com/office/drawing/2014/main" id="{FD4CF368-2793-4684-B142-9B39AC2D01B3}"/>
              </a:ext>
            </a:extLst>
          </p:cNvPr>
          <p:cNvSpPr>
            <a:spLocks noGrp="1"/>
          </p:cNvSpPr>
          <p:nvPr>
            <p:ph type="sldNum" sz="quarter" idx="12"/>
          </p:nvPr>
        </p:nvSpPr>
        <p:spPr/>
        <p:txBody>
          <a:bodyPr/>
          <a:lstStyle/>
          <a:p>
            <a:fld id="{D2D8002D-B5B0-4BAC-B1F6-782DDCCE6D9C}" type="slidenum">
              <a:rPr kumimoji="1" lang="ja-JP" altLang="en-US" smtClean="0"/>
              <a:pPr/>
              <a:t>22</a:t>
            </a:fld>
            <a:endParaRPr kumimoji="1" lang="ja-JP" altLang="en-US" dirty="0"/>
          </a:p>
        </p:txBody>
      </p:sp>
    </p:spTree>
    <p:extLst>
      <p:ext uri="{BB962C8B-B14F-4D97-AF65-F5344CB8AC3E}">
        <p14:creationId xmlns:p14="http://schemas.microsoft.com/office/powerpoint/2010/main" val="42454758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ゲイン線図</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横軸</a:t>
            </a:r>
            <a:r>
              <a:rPr kumimoji="1" lang="en-US" altLang="ja-JP" sz="2000" dirty="0"/>
              <a:t>(</a:t>
            </a:r>
            <a:r>
              <a:rPr kumimoji="1" lang="ja-JP" altLang="en-US" sz="2000" dirty="0"/>
              <a:t>対数軸</a:t>
            </a:r>
            <a:r>
              <a:rPr kumimoji="1" lang="en-US" altLang="ja-JP" sz="2000" dirty="0"/>
              <a:t>)</a:t>
            </a:r>
            <a:r>
              <a:rPr kumimoji="1" lang="ja-JP" altLang="en-US" sz="2000" dirty="0"/>
              <a:t>が角周波数 </a:t>
            </a:r>
            <a:r>
              <a:rPr lang="en-US" altLang="ja-JP" sz="2000" dirty="0">
                <a:latin typeface="cmmi10"/>
              </a:rPr>
              <a:t>!</a:t>
            </a:r>
            <a:endParaRPr kumimoji="1" lang="en-US" altLang="ja-JP" sz="2000" dirty="0"/>
          </a:p>
          <a:p>
            <a:r>
              <a:rPr lang="ja-JP" altLang="en-US" sz="2000" dirty="0"/>
              <a:t>縦軸は</a:t>
            </a:r>
            <a:r>
              <a:rPr kumimoji="1" lang="ja-JP" altLang="en-US" sz="2000" dirty="0"/>
              <a:t>ゲインを</a:t>
            </a:r>
            <a:r>
              <a:rPr kumimoji="1" lang="en-US" altLang="ja-JP" sz="2000" dirty="0" err="1"/>
              <a:t>db</a:t>
            </a:r>
            <a:r>
              <a:rPr kumimoji="1" lang="ja-JP" altLang="en-US" sz="2000" dirty="0"/>
              <a:t>表記 </a:t>
            </a:r>
            <a:r>
              <a:rPr kumimoji="1" lang="en-US" altLang="ja-JP" sz="2000" dirty="0"/>
              <a:t>(</a:t>
            </a:r>
            <a:r>
              <a:rPr kumimoji="1" lang="en-US" altLang="ja-JP" sz="2000" dirty="0">
                <a:latin typeface="cmr10" pitchFamily="34" charset="0"/>
              </a:rPr>
              <a:t>20log</a:t>
            </a:r>
            <a:r>
              <a:rPr kumimoji="1" lang="en-US" altLang="ja-JP" sz="2000" baseline="-25000" dirty="0">
                <a:latin typeface="cmr10" pitchFamily="34" charset="0"/>
              </a:rPr>
              <a:t>10</a:t>
            </a:r>
            <a:r>
              <a:rPr lang="en-US" altLang="ja-JP" sz="2000" dirty="0">
                <a:latin typeface="Times New Roman" pitchFamily="18" charset="0"/>
                <a:cs typeface="Times New Roman" pitchFamily="18" charset="0"/>
              </a:rPr>
              <a:t>||</a:t>
            </a:r>
            <a:r>
              <a:rPr kumimoji="1" lang="en-US" altLang="ja-JP" sz="2000" dirty="0">
                <a:latin typeface="cmmi10" pitchFamily="34" charset="0"/>
              </a:rPr>
              <a:t>G</a:t>
            </a:r>
            <a:r>
              <a:rPr kumimoji="1" lang="en-US" altLang="ja-JP" sz="2000" dirty="0">
                <a:latin typeface="cmr10" pitchFamily="34" charset="0"/>
              </a:rPr>
              <a:t>(</a:t>
            </a:r>
            <a:r>
              <a:rPr kumimoji="1" lang="en-US" altLang="ja-JP" sz="2000" dirty="0">
                <a:latin typeface="cmmi10" pitchFamily="34" charset="0"/>
              </a:rPr>
              <a:t>j</a:t>
            </a:r>
            <a:r>
              <a:rPr lang="en-US" altLang="ja-JP" sz="2000" dirty="0">
                <a:latin typeface="cmmi10"/>
              </a:rPr>
              <a:t>! </a:t>
            </a:r>
            <a:r>
              <a:rPr lang="en-US" altLang="ja-JP" sz="2000" dirty="0">
                <a:latin typeface="cmr10" pitchFamily="34" charset="0"/>
                <a:cs typeface="Times New Roman" pitchFamily="18" charset="0"/>
              </a:rPr>
              <a:t>)</a:t>
            </a:r>
            <a:r>
              <a:rPr lang="en-US" altLang="ja-JP" sz="2000" dirty="0">
                <a:latin typeface="Times New Roman" pitchFamily="18" charset="0"/>
                <a:cs typeface="Times New Roman" pitchFamily="18" charset="0"/>
              </a:rPr>
              <a:t>||</a:t>
            </a:r>
            <a:r>
              <a:rPr lang="en-US" altLang="ja-JP" sz="2000" dirty="0"/>
              <a:t>)</a:t>
            </a:r>
            <a:r>
              <a:rPr lang="ja-JP" altLang="en-US" sz="2000" dirty="0"/>
              <a:t>したもの</a:t>
            </a:r>
            <a:endParaRPr lang="en-US" altLang="ja-JP" sz="2000" dirty="0">
              <a:latin typeface="Times New Roman" pitchFamily="18" charset="0"/>
              <a:cs typeface="Times New Roman" pitchFamily="18" charset="0"/>
            </a:endParaRPr>
          </a:p>
          <a:p>
            <a:r>
              <a:rPr lang="en-US" altLang="ja-JP" sz="2000" dirty="0"/>
              <a:t>(</a:t>
            </a:r>
            <a:r>
              <a:rPr lang="ja-JP" altLang="en-US" sz="2000" dirty="0"/>
              <a:t>ゲイン線図</a:t>
            </a:r>
            <a:r>
              <a:rPr lang="en-US" altLang="ja-JP" sz="2000" dirty="0"/>
              <a:t>)</a:t>
            </a:r>
            <a:r>
              <a:rPr lang="ja-JP" altLang="en-US" sz="2000" dirty="0"/>
              <a:t> </a:t>
            </a:r>
            <a:r>
              <a:rPr lang="en-US" altLang="ja-JP" sz="2000" dirty="0"/>
              <a:t>+ (</a:t>
            </a:r>
            <a:r>
              <a:rPr lang="ja-JP" altLang="en-US" sz="2000" dirty="0"/>
              <a:t>位相線図</a:t>
            </a:r>
            <a:r>
              <a:rPr lang="en-US" altLang="ja-JP" sz="2000" dirty="0"/>
              <a:t>)</a:t>
            </a:r>
            <a:r>
              <a:rPr lang="ja-JP" altLang="en-US" sz="2000" dirty="0"/>
              <a:t> が</a:t>
            </a:r>
            <a:r>
              <a:rPr lang="en-US" altLang="ja-JP" sz="2000" dirty="0"/>
              <a:t>Bode</a:t>
            </a:r>
            <a:r>
              <a:rPr lang="ja-JP" altLang="en-US" sz="2000" dirty="0"/>
              <a:t>線図</a:t>
            </a:r>
            <a:endParaRPr lang="en-US" altLang="ja-JP" sz="2000" dirty="0"/>
          </a:p>
          <a:p>
            <a:r>
              <a:rPr lang="ja-JP" altLang="en-US" sz="2000" dirty="0"/>
              <a:t>強制振動の場合のゲイン</a:t>
            </a:r>
            <a:endParaRPr lang="en-US" altLang="ja-JP" sz="2000" dirty="0"/>
          </a:p>
          <a:p>
            <a:endParaRPr lang="en-US" altLang="ja-JP" sz="2000" dirty="0"/>
          </a:p>
          <a:p>
            <a:endParaRPr lang="en-US" altLang="ja-JP" sz="2000" dirty="0"/>
          </a:p>
          <a:p>
            <a:endParaRPr lang="en-US" altLang="ja-JP" sz="2000" dirty="0"/>
          </a:p>
          <a:p>
            <a:endParaRPr lang="en-US" altLang="ja-JP" sz="2000" dirty="0"/>
          </a:p>
          <a:p>
            <a:r>
              <a:rPr lang="en-US" altLang="ja-JP" sz="2000" dirty="0">
                <a:latin typeface="cmr10" pitchFamily="34" charset="0"/>
              </a:rPr>
              <a:t>                    </a:t>
            </a:r>
            <a:r>
              <a:rPr lang="ja-JP" altLang="en-US" sz="2000" dirty="0">
                <a:latin typeface="cmr10" pitchFamily="34" charset="0"/>
              </a:rPr>
              <a:t>ならば、</a:t>
            </a:r>
            <a:r>
              <a:rPr lang="en-US" altLang="ja-JP" sz="2000" dirty="0">
                <a:latin typeface="Times New Roman" pitchFamily="18" charset="0"/>
                <a:cs typeface="Times New Roman" pitchFamily="18" charset="0"/>
              </a:rPr>
              <a:t>||</a:t>
            </a:r>
            <a:r>
              <a:rPr lang="en-US" altLang="ja-JP" sz="2000" dirty="0">
                <a:latin typeface="cmmi10" pitchFamily="34" charset="0"/>
              </a:rPr>
              <a:t>G</a:t>
            </a:r>
            <a:r>
              <a:rPr lang="en-US" altLang="ja-JP" sz="2000" dirty="0">
                <a:latin typeface="cmr10" pitchFamily="34" charset="0"/>
              </a:rPr>
              <a:t>(</a:t>
            </a:r>
            <a:r>
              <a:rPr lang="en-US" altLang="ja-JP" sz="2000" dirty="0">
                <a:latin typeface="cmmi10" pitchFamily="34" charset="0"/>
              </a:rPr>
              <a:t>j</a:t>
            </a:r>
            <a:r>
              <a:rPr lang="en-US" altLang="ja-JP" sz="2000" dirty="0">
                <a:latin typeface="cmmi10"/>
              </a:rPr>
              <a:t>! </a:t>
            </a:r>
            <a:r>
              <a:rPr lang="en-US" altLang="ja-JP" sz="2000" dirty="0">
                <a:latin typeface="cmr10" pitchFamily="34" charset="0"/>
                <a:cs typeface="Times New Roman" pitchFamily="18" charset="0"/>
              </a:rPr>
              <a:t>)</a:t>
            </a:r>
            <a:r>
              <a:rPr lang="en-US" altLang="ja-JP" sz="2000" dirty="0">
                <a:latin typeface="Times New Roman" pitchFamily="18" charset="0"/>
                <a:cs typeface="Times New Roman" pitchFamily="18" charset="0"/>
              </a:rPr>
              <a:t>|| </a:t>
            </a:r>
            <a:r>
              <a:rPr lang="ja-JP" altLang="en-US" sz="2000" dirty="0">
                <a:latin typeface="Times New Roman" pitchFamily="18" charset="0"/>
                <a:cs typeface="Times New Roman" pitchFamily="18" charset="0"/>
              </a:rPr>
              <a:t>は 　　　　　　　　　　　　にて最大値</a:t>
            </a:r>
            <a:endParaRPr lang="en-US" altLang="ja-JP" sz="2000" dirty="0">
              <a:latin typeface="Times New Roman" pitchFamily="18" charset="0"/>
              <a:cs typeface="Times New Roman" pitchFamily="18" charset="0"/>
            </a:endParaRPr>
          </a:p>
          <a:p>
            <a:endParaRPr lang="en-US" altLang="ja-JP" sz="2000" dirty="0">
              <a:latin typeface="Times New Roman" pitchFamily="18" charset="0"/>
              <a:cs typeface="Times New Roman" pitchFamily="18" charset="0"/>
            </a:endParaRPr>
          </a:p>
          <a:p>
            <a:endParaRPr lang="en-US" altLang="ja-JP" sz="2000" dirty="0">
              <a:latin typeface="Times New Roman" pitchFamily="18" charset="0"/>
              <a:cs typeface="Times New Roman" pitchFamily="18" charset="0"/>
            </a:endParaRPr>
          </a:p>
          <a:p>
            <a:pPr marL="0" indent="0">
              <a:buNone/>
            </a:pPr>
            <a:r>
              <a:rPr lang="ja-JP" altLang="en-US" sz="2000" dirty="0">
                <a:latin typeface="Times New Roman" pitchFamily="18" charset="0"/>
                <a:cs typeface="Times New Roman" pitchFamily="18" charset="0"/>
              </a:rPr>
              <a:t>　をもつ</a:t>
            </a:r>
            <a:endParaRPr kumimoji="1" lang="en-US" altLang="ja-JP" sz="2000" dirty="0"/>
          </a:p>
          <a:p>
            <a:endParaRPr kumimoji="1" lang="ja-JP" altLang="en-US" sz="2000" dirty="0"/>
          </a:p>
        </p:txBody>
      </p:sp>
      <p:pic>
        <p:nvPicPr>
          <p:cNvPr id="5124" name="Picture 4" descr="\begin{align*}&#10;&amp;G(s)=\frac{1}{ms^2+cs+k}=\frac{1}{m(s^2+2\zeta\omega_ns+\omega_n^2)}\\&#10;&amp;\|G(j\omega)\|=\frac{1}{m\sqrt{\omega^4+2(2\zeta^2-1)\omega_n^2\omega^2+\omega_n^4}}&#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86017" y="2852936"/>
            <a:ext cx="5181981" cy="1352931"/>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begin{align*}&#10;&amp;\omega=\omega_n\sqrt{1-2\zeta^2}&#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55211" y="4293096"/>
            <a:ext cx="1952816" cy="312706"/>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begin{align*}&#10;&amp;\|G(j\omega_n\sqrt{1-2\zeta^2})\|=\frac{1}{4m\omega_n^4\zeta^2(1-\zeta^2)}&#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97828" y="4797152"/>
            <a:ext cx="4428935" cy="60626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egin{align*}&#10;&amp;0&lt;\zeta&lt;1/\sqrt{2}&#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27584" y="4311900"/>
            <a:ext cx="1559052" cy="308039"/>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22AD47C-29BF-448E-B9B1-C5E8A9D55FD5}"/>
              </a:ext>
            </a:extLst>
          </p:cNvPr>
          <p:cNvSpPr>
            <a:spLocks noGrp="1"/>
          </p:cNvSpPr>
          <p:nvPr>
            <p:ph type="sldNum" sz="quarter" idx="12"/>
          </p:nvPr>
        </p:nvSpPr>
        <p:spPr/>
        <p:txBody>
          <a:bodyPr/>
          <a:lstStyle/>
          <a:p>
            <a:fld id="{D2D8002D-B5B0-4BAC-B1F6-782DDCCE6D9C}" type="slidenum">
              <a:rPr kumimoji="1" lang="ja-JP" altLang="en-US" smtClean="0"/>
              <a:pPr/>
              <a:t>23</a:t>
            </a:fld>
            <a:endParaRPr kumimoji="1" lang="ja-JP" altLang="en-US" dirty="0"/>
          </a:p>
        </p:txBody>
      </p:sp>
    </p:spTree>
    <p:extLst>
      <p:ext uri="{BB962C8B-B14F-4D97-AF65-F5344CB8AC3E}">
        <p14:creationId xmlns:p14="http://schemas.microsoft.com/office/powerpoint/2010/main" val="29902409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強制振動系のゲイン線図</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en-US" altLang="ja-JP" sz="2000" dirty="0">
                <a:latin typeface="cmmi10"/>
              </a:rPr>
              <a:t>m</a:t>
            </a:r>
            <a:r>
              <a:rPr lang="ja-JP" altLang="en-US" sz="2000" dirty="0">
                <a:latin typeface="cmmi10"/>
              </a:rPr>
              <a:t>と</a:t>
            </a:r>
            <a:r>
              <a:rPr lang="en-US" altLang="ja-JP" sz="2000" dirty="0">
                <a:latin typeface="cmmi10"/>
              </a:rPr>
              <a:t>! </a:t>
            </a:r>
            <a:r>
              <a:rPr lang="en-US" altLang="ja-JP" sz="2000" baseline="-25000" dirty="0">
                <a:latin typeface="cmmi10"/>
              </a:rPr>
              <a:t>n</a:t>
            </a:r>
            <a:r>
              <a:rPr lang="ja-JP" altLang="en-US" sz="2000" dirty="0">
                <a:latin typeface="cmmi10"/>
              </a:rPr>
              <a:t>は固定。</a:t>
            </a:r>
            <a:r>
              <a:rPr lang="en-US" altLang="ja-JP" sz="2000" dirty="0">
                <a:latin typeface="cmmi10"/>
              </a:rPr>
              <a:t>³</a:t>
            </a:r>
            <a:r>
              <a:rPr lang="en-US" altLang="ja-JP" sz="1000" dirty="0">
                <a:latin typeface="cmr10" pitchFamily="34" charset="0"/>
              </a:rPr>
              <a:t> </a:t>
            </a:r>
            <a:r>
              <a:rPr lang="ja-JP" altLang="en-US" sz="2000" dirty="0">
                <a:latin typeface="cmmi10"/>
              </a:rPr>
              <a:t>を変化させる。</a:t>
            </a:r>
            <a:endParaRPr lang="en-US" altLang="ja-JP" sz="2000" dirty="0">
              <a:latin typeface="cmmi10"/>
            </a:endParaRPr>
          </a:p>
          <a:p>
            <a:r>
              <a:rPr lang="en-US" altLang="ja-JP" sz="2000" dirty="0">
                <a:latin typeface="cmmi10"/>
              </a:rPr>
              <a:t>³</a:t>
            </a:r>
            <a:r>
              <a:rPr lang="en-US" altLang="ja-JP" sz="2000" dirty="0"/>
              <a:t> :</a:t>
            </a:r>
            <a:r>
              <a:rPr lang="ja-JP" altLang="en-US" sz="2000" dirty="0"/>
              <a:t> 大 → 振幅減少。特に小さい</a:t>
            </a:r>
            <a:r>
              <a:rPr lang="en-US" altLang="ja-JP" sz="2000" dirty="0">
                <a:latin typeface="cmmi10"/>
              </a:rPr>
              <a:t>³</a:t>
            </a:r>
            <a:r>
              <a:rPr lang="ja-JP" altLang="en-US" sz="2000" dirty="0">
                <a:latin typeface="cmmi10"/>
              </a:rPr>
              <a:t>は「</a:t>
            </a:r>
            <a:r>
              <a:rPr lang="ja-JP" altLang="en-US" sz="2000" dirty="0">
                <a:solidFill>
                  <a:srgbClr val="FF0000"/>
                </a:solidFill>
                <a:latin typeface="cmmi10"/>
              </a:rPr>
              <a:t>共振</a:t>
            </a:r>
            <a:r>
              <a:rPr lang="ja-JP" altLang="en-US" sz="2000" dirty="0">
                <a:latin typeface="cmmi10"/>
              </a:rPr>
              <a:t>」を起こす。</a:t>
            </a:r>
            <a:endParaRPr lang="en-US" altLang="ja-JP" sz="2000" dirty="0">
              <a:latin typeface="cmmi10"/>
            </a:endParaRPr>
          </a:p>
        </p:txBody>
      </p:sp>
      <p:pic>
        <p:nvPicPr>
          <p:cNvPr id="6151" name="Picture 7" descr="C:\Users\yuhyama\Desktop\aaa.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35696" y="1994756"/>
            <a:ext cx="5617592" cy="4328580"/>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880C794F-8E2F-4773-A55C-DE5E96712DB7}"/>
              </a:ext>
            </a:extLst>
          </p:cNvPr>
          <p:cNvSpPr>
            <a:spLocks noGrp="1"/>
          </p:cNvSpPr>
          <p:nvPr>
            <p:ph type="sldNum" sz="quarter" idx="12"/>
          </p:nvPr>
        </p:nvSpPr>
        <p:spPr/>
        <p:txBody>
          <a:bodyPr/>
          <a:lstStyle/>
          <a:p>
            <a:fld id="{D2D8002D-B5B0-4BAC-B1F6-782DDCCE6D9C}" type="slidenum">
              <a:rPr kumimoji="1" lang="ja-JP" altLang="en-US" smtClean="0"/>
              <a:pPr/>
              <a:t>24</a:t>
            </a:fld>
            <a:endParaRPr kumimoji="1" lang="ja-JP" altLang="en-US" dirty="0"/>
          </a:p>
        </p:txBody>
      </p:sp>
    </p:spTree>
    <p:extLst>
      <p:ext uri="{BB962C8B-B14F-4D97-AF65-F5344CB8AC3E}">
        <p14:creationId xmlns:p14="http://schemas.microsoft.com/office/powerpoint/2010/main" val="32586699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強制振動系のゲイン線図</a:t>
            </a:r>
            <a:r>
              <a:rPr lang="en-US" altLang="ja-JP" dirty="0"/>
              <a:t>(2)</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a:xfrm>
            <a:off x="457200" y="1219200"/>
            <a:ext cx="8363272" cy="4937760"/>
          </a:xfrm>
        </p:spPr>
        <p:txBody>
          <a:bodyPr>
            <a:normAutofit/>
          </a:bodyPr>
          <a:lstStyle/>
          <a:p>
            <a:r>
              <a:rPr lang="en-US" altLang="ja-JP" sz="2000" dirty="0">
                <a:latin typeface="cmmi10"/>
              </a:rPr>
              <a:t>m</a:t>
            </a:r>
            <a:r>
              <a:rPr lang="en-US" altLang="ja-JP" sz="1000" dirty="0">
                <a:latin typeface="cmr10" pitchFamily="34" charset="0"/>
              </a:rPr>
              <a:t> </a:t>
            </a:r>
            <a:r>
              <a:rPr lang="ja-JP" altLang="en-US" sz="2000" dirty="0">
                <a:latin typeface="cmmi10"/>
              </a:rPr>
              <a:t>と</a:t>
            </a:r>
            <a:r>
              <a:rPr lang="ja-JP" altLang="en-US" sz="1000" dirty="0">
                <a:latin typeface="cmr10" pitchFamily="34" charset="0"/>
              </a:rPr>
              <a:t> </a:t>
            </a:r>
            <a:r>
              <a:rPr lang="en-US" altLang="ja-JP" sz="2000" dirty="0">
                <a:latin typeface="cmmi10"/>
              </a:rPr>
              <a:t>³</a:t>
            </a:r>
            <a:r>
              <a:rPr lang="en-US" altLang="ja-JP" sz="1000" dirty="0">
                <a:latin typeface="cmr10" pitchFamily="34" charset="0"/>
              </a:rPr>
              <a:t> </a:t>
            </a:r>
            <a:r>
              <a:rPr lang="ja-JP" altLang="en-US" sz="2000" dirty="0">
                <a:latin typeface="cmmi10"/>
              </a:rPr>
              <a:t>を固定。</a:t>
            </a:r>
            <a:r>
              <a:rPr lang="en-US" altLang="ja-JP" sz="2000" dirty="0">
                <a:latin typeface="cmmi10"/>
              </a:rPr>
              <a:t>! </a:t>
            </a:r>
            <a:r>
              <a:rPr lang="en-US" altLang="ja-JP" sz="2000" baseline="-25000" dirty="0">
                <a:latin typeface="cmmi10"/>
              </a:rPr>
              <a:t>n</a:t>
            </a:r>
            <a:r>
              <a:rPr lang="ja-JP" altLang="en-US" sz="2000" dirty="0">
                <a:latin typeface="cmmi10"/>
              </a:rPr>
              <a:t>を変化させる。</a:t>
            </a:r>
            <a:endParaRPr lang="en-US" altLang="ja-JP" sz="2000" dirty="0">
              <a:latin typeface="cmmi10"/>
            </a:endParaRPr>
          </a:p>
          <a:p>
            <a:r>
              <a:rPr lang="en-US" altLang="ja-JP" sz="2000" dirty="0">
                <a:latin typeface="cmmi10"/>
              </a:rPr>
              <a:t>! </a:t>
            </a:r>
            <a:r>
              <a:rPr lang="en-US" altLang="ja-JP" sz="2000" baseline="-25000" dirty="0">
                <a:latin typeface="cmmi10"/>
              </a:rPr>
              <a:t>n</a:t>
            </a:r>
            <a:r>
              <a:rPr lang="ja-JP" altLang="en-US" sz="2000" dirty="0"/>
              <a:t>が大⇒</a:t>
            </a:r>
            <a:r>
              <a:rPr lang="ja-JP" altLang="en-US" sz="2000" dirty="0">
                <a:latin typeface="cmmi10"/>
              </a:rPr>
              <a:t>ゲイン線図が右下に平行移動。</a:t>
            </a:r>
            <a:r>
              <a:rPr lang="en-US" altLang="ja-JP" sz="2000" dirty="0"/>
              <a:t>(</a:t>
            </a:r>
            <a:r>
              <a:rPr lang="en-US" altLang="ja-JP" sz="2000" dirty="0">
                <a:latin typeface="cmmi10"/>
              </a:rPr>
              <a:t>! </a:t>
            </a:r>
            <a:r>
              <a:rPr lang="en-US" altLang="ja-JP" sz="2000" baseline="-25000" dirty="0">
                <a:latin typeface="cmmi10"/>
              </a:rPr>
              <a:t>n</a:t>
            </a:r>
            <a:r>
              <a:rPr lang="ja-JP" altLang="en-US" sz="2000" dirty="0">
                <a:latin typeface="cmmi10"/>
              </a:rPr>
              <a:t>が大きいほうが振動を抑制。</a:t>
            </a:r>
            <a:r>
              <a:rPr lang="en-US" altLang="ja-JP" sz="2000" dirty="0"/>
              <a:t>)</a:t>
            </a:r>
            <a:endParaRPr kumimoji="1" lang="ja-JP" altLang="en-US" sz="2000" dirty="0"/>
          </a:p>
        </p:txBody>
      </p:sp>
      <p:pic>
        <p:nvPicPr>
          <p:cNvPr id="1026" name="Picture 2" descr="H:\メカトロニクス基礎\gainplot2.png"/>
          <p:cNvPicPr>
            <a:picLocks noChangeAspect="1" noChangeArrowheads="1"/>
          </p:cNvPicPr>
          <p:nvPr/>
        </p:nvPicPr>
        <p:blipFill>
          <a:blip r:embed="rId2" cstate="print"/>
          <a:srcRect/>
          <a:stretch>
            <a:fillRect/>
          </a:stretch>
        </p:blipFill>
        <p:spPr bwMode="auto">
          <a:xfrm>
            <a:off x="1835696" y="1988840"/>
            <a:ext cx="5597424" cy="4313039"/>
          </a:xfrm>
          <a:prstGeom prst="rect">
            <a:avLst/>
          </a:prstGeom>
          <a:noFill/>
        </p:spPr>
      </p:pic>
      <p:sp>
        <p:nvSpPr>
          <p:cNvPr id="4" name="スライド番号プレースホルダー 3">
            <a:extLst>
              <a:ext uri="{FF2B5EF4-FFF2-40B4-BE49-F238E27FC236}">
                <a16:creationId xmlns:a16="http://schemas.microsoft.com/office/drawing/2014/main" id="{1F8842A8-58D6-4009-889F-D7B69C542528}"/>
              </a:ext>
            </a:extLst>
          </p:cNvPr>
          <p:cNvSpPr>
            <a:spLocks noGrp="1"/>
          </p:cNvSpPr>
          <p:nvPr>
            <p:ph type="sldNum" sz="quarter" idx="12"/>
          </p:nvPr>
        </p:nvSpPr>
        <p:spPr/>
        <p:txBody>
          <a:bodyPr/>
          <a:lstStyle/>
          <a:p>
            <a:fld id="{D2D8002D-B5B0-4BAC-B1F6-782DDCCE6D9C}" type="slidenum">
              <a:rPr kumimoji="1" lang="ja-JP" altLang="en-US" smtClean="0"/>
              <a:pPr/>
              <a:t>25</a:t>
            </a:fld>
            <a:endParaRPr kumimoji="1" lang="ja-JP" altLang="en-US"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基台への力の伝達</a:t>
            </a:r>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a:xfrm>
            <a:off x="457200" y="1219200"/>
            <a:ext cx="8229600" cy="5162128"/>
          </a:xfrm>
        </p:spPr>
        <p:txBody>
          <a:bodyPr>
            <a:normAutofit/>
          </a:bodyPr>
          <a:lstStyle/>
          <a:p>
            <a:r>
              <a:rPr kumimoji="1" lang="ja-JP" altLang="en-US" sz="2000" dirty="0"/>
              <a:t>「おもりに加わる外力」から</a:t>
            </a:r>
            <a:r>
              <a:rPr kumimoji="1" lang="ja-JP" altLang="en-US" sz="2000" dirty="0">
                <a:solidFill>
                  <a:srgbClr val="FF0000"/>
                </a:solidFill>
              </a:rPr>
              <a:t>「基台に伝わる力」までの伝達関数</a:t>
            </a:r>
            <a:r>
              <a:rPr kumimoji="1" lang="ja-JP" altLang="en-US" sz="2000" dirty="0"/>
              <a:t>を求める。</a:t>
            </a:r>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r>
              <a:rPr lang="ja-JP" altLang="en-US" sz="2000" dirty="0"/>
              <a:t>力の伝達のゲイン　⇒　</a:t>
            </a:r>
            <a:r>
              <a:rPr lang="ja-JP" altLang="en-US" sz="2000" dirty="0">
                <a:solidFill>
                  <a:srgbClr val="FF0000"/>
                </a:solidFill>
              </a:rPr>
              <a:t>力伝達率</a:t>
            </a:r>
            <a:endParaRPr lang="en-US" altLang="ja-JP" sz="2000" dirty="0">
              <a:solidFill>
                <a:srgbClr val="FF0000"/>
              </a:solidFill>
            </a:endParaRPr>
          </a:p>
          <a:p>
            <a:endParaRPr kumimoji="1" lang="en-US" altLang="ja-JP" sz="2000" dirty="0"/>
          </a:p>
          <a:p>
            <a:endParaRPr lang="en-US" altLang="ja-JP" sz="2000" dirty="0"/>
          </a:p>
          <a:p>
            <a:pPr>
              <a:buNone/>
            </a:pPr>
            <a:r>
              <a:rPr kumimoji="1" lang="ja-JP" altLang="en-US" sz="2000" dirty="0"/>
              <a:t>　　ただし、</a:t>
            </a:r>
            <a:r>
              <a:rPr lang="en-US" altLang="ja-JP" sz="2000" dirty="0">
                <a:latin typeface="cmmi10" pitchFamily="34" charset="0"/>
              </a:rPr>
              <a:t> </a:t>
            </a:r>
            <a:r>
              <a:rPr lang="en-US" altLang="ja-JP" sz="2000" kern="0" dirty="0">
                <a:latin typeface="cmmi10" pitchFamily="34" charset="0"/>
              </a:rPr>
              <a:t>p</a:t>
            </a:r>
            <a:r>
              <a:rPr lang="en-US" altLang="ja-JP" sz="1000" kern="0" dirty="0">
                <a:latin typeface="cmr10" pitchFamily="34" charset="0"/>
              </a:rPr>
              <a:t> </a:t>
            </a:r>
            <a:r>
              <a:rPr lang="en-US" altLang="ja-JP" sz="2000" kern="0" dirty="0">
                <a:latin typeface="cmr10" pitchFamily="34" charset="0"/>
              </a:rPr>
              <a:t>=</a:t>
            </a:r>
            <a:r>
              <a:rPr lang="en-US" altLang="ja-JP" sz="1000" kern="0" dirty="0">
                <a:latin typeface="cmr10" pitchFamily="34" charset="0"/>
              </a:rPr>
              <a:t> </a:t>
            </a:r>
            <a:r>
              <a:rPr lang="en-US" altLang="ja-JP" sz="2000" kern="0" dirty="0">
                <a:latin typeface="cmmi10"/>
              </a:rPr>
              <a:t>! </a:t>
            </a:r>
            <a:r>
              <a:rPr lang="en-US" altLang="ja-JP" sz="2000" kern="0" dirty="0">
                <a:latin typeface="cmr10" pitchFamily="34" charset="0"/>
              </a:rPr>
              <a:t>/</a:t>
            </a:r>
            <a:r>
              <a:rPr lang="en-US" altLang="ja-JP" sz="2000" kern="0" dirty="0">
                <a:latin typeface="cmmi10"/>
              </a:rPr>
              <a:t>! </a:t>
            </a:r>
            <a:r>
              <a:rPr lang="en-US" altLang="ja-JP" sz="2000" kern="0" baseline="-25000" dirty="0">
                <a:latin typeface="cmmi10"/>
              </a:rPr>
              <a:t>n</a:t>
            </a:r>
            <a:endParaRPr kumimoji="1" lang="en-US" altLang="ja-JP" sz="2000" kern="0" dirty="0"/>
          </a:p>
          <a:p>
            <a:r>
              <a:rPr lang="en-US" altLang="ja-JP" sz="2000" dirty="0">
                <a:latin typeface="cmmi10" pitchFamily="34" charset="0"/>
              </a:rPr>
              <a:t>p</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1</a:t>
            </a:r>
            <a:r>
              <a:rPr lang="en-US" altLang="ja-JP" sz="1000" dirty="0">
                <a:latin typeface="cmr10" pitchFamily="34" charset="0"/>
              </a:rPr>
              <a:t> </a:t>
            </a:r>
            <a:r>
              <a:rPr lang="ja-JP" altLang="en-US" sz="2000" dirty="0"/>
              <a:t>ならば、力伝達率は必ず１以上。 </a:t>
            </a:r>
            <a:endParaRPr lang="en-US" altLang="ja-JP" sz="2000" dirty="0"/>
          </a:p>
          <a:p>
            <a:pPr>
              <a:buNone/>
            </a:pPr>
            <a:r>
              <a:rPr lang="en-US" altLang="ja-JP" sz="2000" dirty="0"/>
              <a:t>			</a:t>
            </a:r>
            <a:r>
              <a:rPr lang="ja-JP" altLang="en-US" sz="2000" dirty="0"/>
              <a:t>⇒ ゲインが１より大きくなる周波数がある。</a:t>
            </a:r>
            <a:endParaRPr lang="en-US" altLang="ja-JP" sz="2000" dirty="0"/>
          </a:p>
          <a:p>
            <a:r>
              <a:rPr lang="en-US" altLang="ja-JP" sz="2000" dirty="0"/>
              <a:t>             </a:t>
            </a:r>
            <a:r>
              <a:rPr lang="ja-JP" altLang="en-US" sz="2000" dirty="0"/>
              <a:t>ならば、</a:t>
            </a:r>
            <a:r>
              <a:rPr lang="en-US" altLang="ja-JP" sz="2000" dirty="0">
                <a:latin typeface="Times New Roman" pitchFamily="18" charset="0"/>
                <a:cs typeface="Times New Roman" pitchFamily="18" charset="0"/>
              </a:rPr>
              <a:t> ||</a:t>
            </a:r>
            <a:r>
              <a:rPr lang="en-US" altLang="ja-JP" sz="2000" dirty="0">
                <a:latin typeface="cmmi10" pitchFamily="34" charset="0"/>
              </a:rPr>
              <a:t>G</a:t>
            </a:r>
            <a:r>
              <a:rPr lang="en-US" altLang="ja-JP" sz="2000" baseline="-25000" dirty="0">
                <a:latin typeface="cmmi10" pitchFamily="34" charset="0"/>
              </a:rPr>
              <a:t>F</a:t>
            </a:r>
            <a:r>
              <a:rPr lang="en-US" altLang="ja-JP" sz="2000" dirty="0">
                <a:latin typeface="cmr10" pitchFamily="34" charset="0"/>
              </a:rPr>
              <a:t>(</a:t>
            </a:r>
            <a:r>
              <a:rPr lang="en-US" altLang="ja-JP" sz="2000" dirty="0">
                <a:latin typeface="cmmi10" pitchFamily="34" charset="0"/>
              </a:rPr>
              <a:t>j</a:t>
            </a:r>
            <a:r>
              <a:rPr lang="en-US" altLang="ja-JP" sz="2000" dirty="0">
                <a:latin typeface="cmmi10"/>
              </a:rPr>
              <a:t>!</a:t>
            </a:r>
            <a:r>
              <a:rPr lang="en-US" altLang="ja-JP" sz="2000" dirty="0">
                <a:latin typeface="cmr10" pitchFamily="34" charset="0"/>
                <a:cs typeface="Times New Roman" pitchFamily="18" charset="0"/>
              </a:rPr>
              <a:t>)</a:t>
            </a:r>
            <a:r>
              <a:rPr lang="en-US" altLang="ja-JP" sz="2000" dirty="0">
                <a:latin typeface="Times New Roman" pitchFamily="18" charset="0"/>
                <a:cs typeface="Times New Roman" pitchFamily="18" charset="0"/>
              </a:rPr>
              <a:t>||</a:t>
            </a:r>
            <a:r>
              <a:rPr lang="ja-JP" altLang="en-US" sz="2000" dirty="0">
                <a:latin typeface="Times New Roman" pitchFamily="18" charset="0"/>
                <a:cs typeface="Times New Roman" pitchFamily="18" charset="0"/>
              </a:rPr>
              <a:t> は、</a:t>
            </a:r>
            <a:r>
              <a:rPr lang="en-US" altLang="ja-JP" sz="2000" dirty="0">
                <a:latin typeface="cmmi10"/>
              </a:rPr>
              <a:t>³</a:t>
            </a:r>
            <a:r>
              <a:rPr lang="en-US" altLang="ja-JP" sz="1000" dirty="0">
                <a:latin typeface="cmr10" pitchFamily="34" charset="0"/>
              </a:rPr>
              <a:t> </a:t>
            </a:r>
            <a:r>
              <a:rPr lang="ja-JP" altLang="en-US" sz="2000" dirty="0">
                <a:latin typeface="cmmi10"/>
              </a:rPr>
              <a:t>によらずに</a:t>
            </a:r>
            <a:r>
              <a:rPr lang="ja-JP" altLang="en-US" sz="2000" dirty="0">
                <a:latin typeface="Times New Roman" pitchFamily="18" charset="0"/>
                <a:cs typeface="Times New Roman" pitchFamily="18" charset="0"/>
              </a:rPr>
              <a:t>１。  </a:t>
            </a:r>
            <a:r>
              <a:rPr lang="en-US" altLang="ja-JP" sz="2000" dirty="0">
                <a:latin typeface="Times New Roman" pitchFamily="18" charset="0"/>
                <a:cs typeface="Times New Roman" pitchFamily="18" charset="0"/>
              </a:rPr>
              <a:t>(</a:t>
            </a:r>
            <a:r>
              <a:rPr lang="ja-JP" altLang="en-US" sz="2000" dirty="0">
                <a:latin typeface="Times New Roman" pitchFamily="18" charset="0"/>
                <a:cs typeface="Times New Roman" pitchFamily="18" charset="0"/>
              </a:rPr>
              <a:t>⇒ 定点</a:t>
            </a:r>
            <a:r>
              <a:rPr lang="en-US" altLang="ja-JP" sz="2000" dirty="0">
                <a:latin typeface="Times New Roman" pitchFamily="18" charset="0"/>
                <a:cs typeface="Times New Roman" pitchFamily="18" charset="0"/>
              </a:rPr>
              <a:t>)</a:t>
            </a:r>
            <a:endParaRPr kumimoji="1" lang="ja-JP" altLang="en-US" sz="2000" dirty="0"/>
          </a:p>
        </p:txBody>
      </p:sp>
      <p:pic>
        <p:nvPicPr>
          <p:cNvPr id="2050" name="Picture 2" descr="\begin{align*}&#10;&amp;\|G_F(j\omega)\|&#10;=\sqrt{\frac{1+4\zeta^2p^2}{(1-p^2)^2+4\zeta^2p^2}}&#10;\end{align*}">
            <a:hlinkClick r:id="rId2"/>
          </p:cNvPr>
          <p:cNvPicPr>
            <a:picLocks noChangeAspect="1" noChangeArrowheads="1"/>
          </p:cNvPicPr>
          <p:nvPr/>
        </p:nvPicPr>
        <p:blipFill>
          <a:blip r:embed="rId3" cstate="print"/>
          <a:srcRect/>
          <a:stretch>
            <a:fillRect/>
          </a:stretch>
        </p:blipFill>
        <p:spPr bwMode="auto">
          <a:xfrm>
            <a:off x="1043608" y="3933056"/>
            <a:ext cx="3803523" cy="797719"/>
          </a:xfrm>
          <a:prstGeom prst="rect">
            <a:avLst/>
          </a:prstGeom>
          <a:noFill/>
        </p:spPr>
      </p:pic>
      <p:pic>
        <p:nvPicPr>
          <p:cNvPr id="2052" name="Picture 4" descr="\begin{align*}&#10;&amp;\left\{&#10;\begin{aligned}&#10;&amp;(ms^2+cs+k)X(s)=U(s)\\&#10;&amp;Y(s)=(cs+k)X(s)&#10;\end{aligned}\right.\\&#10;&amp;\quad\Rightarrow&#10;G_F(s)=\frac{Y(s)}{U(s)}=\frac{cs+k}{ms^2+cs+k}=\frac{2\zeta\omega_ns+\omega_n^2}{s^2+2\zeta\omega_ns+\omega_n^2}&#10;\end{align*}">
            <a:hlinkClick r:id="rId4"/>
          </p:cNvPr>
          <p:cNvPicPr>
            <a:picLocks noChangeAspect="1" noChangeArrowheads="1"/>
          </p:cNvPicPr>
          <p:nvPr/>
        </p:nvPicPr>
        <p:blipFill>
          <a:blip r:embed="rId5" cstate="print"/>
          <a:srcRect/>
          <a:stretch>
            <a:fillRect/>
          </a:stretch>
        </p:blipFill>
        <p:spPr bwMode="auto">
          <a:xfrm>
            <a:off x="971600" y="1700808"/>
            <a:ext cx="6477476" cy="1544384"/>
          </a:xfrm>
          <a:prstGeom prst="rect">
            <a:avLst/>
          </a:prstGeom>
          <a:noFill/>
        </p:spPr>
      </p:pic>
      <p:pic>
        <p:nvPicPr>
          <p:cNvPr id="2054" name="Picture 6" descr="\begin{align*}&#10;&amp;p=\sqrt{2}&#10;\end{align*}">
            <a:hlinkClick r:id="rId6"/>
          </p:cNvPr>
          <p:cNvPicPr>
            <a:picLocks noChangeAspect="1" noChangeArrowheads="1"/>
          </p:cNvPicPr>
          <p:nvPr/>
        </p:nvPicPr>
        <p:blipFill>
          <a:blip r:embed="rId7" cstate="print"/>
          <a:srcRect/>
          <a:stretch>
            <a:fillRect/>
          </a:stretch>
        </p:blipFill>
        <p:spPr bwMode="auto">
          <a:xfrm>
            <a:off x="827584" y="5805264"/>
            <a:ext cx="848773" cy="299942"/>
          </a:xfrm>
          <a:prstGeom prst="rect">
            <a:avLst/>
          </a:prstGeom>
          <a:noFill/>
        </p:spPr>
      </p:pic>
      <p:sp>
        <p:nvSpPr>
          <p:cNvPr id="4" name="スライド番号プレースホルダー 3">
            <a:extLst>
              <a:ext uri="{FF2B5EF4-FFF2-40B4-BE49-F238E27FC236}">
                <a16:creationId xmlns:a16="http://schemas.microsoft.com/office/drawing/2014/main" id="{D7B288F1-94A8-48F7-8D7E-109129CF3FCF}"/>
              </a:ext>
            </a:extLst>
          </p:cNvPr>
          <p:cNvSpPr>
            <a:spLocks noGrp="1"/>
          </p:cNvSpPr>
          <p:nvPr>
            <p:ph type="sldNum" sz="quarter" idx="12"/>
          </p:nvPr>
        </p:nvSpPr>
        <p:spPr/>
        <p:txBody>
          <a:bodyPr/>
          <a:lstStyle/>
          <a:p>
            <a:fld id="{D2D8002D-B5B0-4BAC-B1F6-782DDCCE6D9C}" type="slidenum">
              <a:rPr kumimoji="1" lang="ja-JP" altLang="en-US" smtClean="0"/>
              <a:pPr/>
              <a:t>26</a:t>
            </a:fld>
            <a:endParaRPr kumimoji="1" lang="ja-JP" altLang="en-US"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力の伝達率のゲイン線図</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　　　　　　を境に、高周波領域では小さい </a:t>
            </a:r>
            <a:r>
              <a:rPr lang="en-US" altLang="ja-JP" sz="2000" dirty="0">
                <a:latin typeface="cmmi10"/>
              </a:rPr>
              <a:t>³</a:t>
            </a:r>
            <a:r>
              <a:rPr lang="en-US" altLang="ja-JP" sz="1000" dirty="0">
                <a:latin typeface="cmr10" pitchFamily="34" charset="0"/>
              </a:rPr>
              <a:t> </a:t>
            </a:r>
            <a:r>
              <a:rPr lang="ja-JP" altLang="en-US" sz="2000" dirty="0"/>
              <a:t>が力伝達率の抑制になり、低周波領域</a:t>
            </a:r>
            <a:r>
              <a:rPr lang="en-US" altLang="ja-JP" sz="2000" dirty="0"/>
              <a:t>(</a:t>
            </a:r>
            <a:r>
              <a:rPr lang="ja-JP" altLang="en-US" sz="2000" dirty="0"/>
              <a:t>特に共振周波数付近</a:t>
            </a:r>
            <a:r>
              <a:rPr lang="en-US" altLang="ja-JP" sz="2000" dirty="0"/>
              <a:t>)</a:t>
            </a:r>
            <a:r>
              <a:rPr lang="ja-JP" altLang="en-US" sz="2000" dirty="0"/>
              <a:t>では大きい </a:t>
            </a:r>
            <a:r>
              <a:rPr lang="en-US" altLang="ja-JP" sz="2000" dirty="0">
                <a:latin typeface="cmmi10"/>
              </a:rPr>
              <a:t>³</a:t>
            </a:r>
            <a:r>
              <a:rPr lang="en-US" altLang="ja-JP" sz="1000" dirty="0">
                <a:latin typeface="cmr10" pitchFamily="34" charset="0"/>
              </a:rPr>
              <a:t> </a:t>
            </a:r>
            <a:r>
              <a:rPr lang="ja-JP" altLang="en-US" sz="2000" dirty="0"/>
              <a:t>が力伝達率の抑制になる。</a:t>
            </a:r>
            <a:endParaRPr lang="en-US" altLang="ja-JP" sz="2000" dirty="0"/>
          </a:p>
          <a:p>
            <a:r>
              <a:rPr lang="en-US" altLang="ja-JP" sz="2000" kern="0" dirty="0">
                <a:latin typeface="cmmi10"/>
              </a:rPr>
              <a:t>! </a:t>
            </a:r>
            <a:r>
              <a:rPr lang="en-US" altLang="ja-JP" sz="2000" kern="0" baseline="-25000" dirty="0">
                <a:latin typeface="cmmi10"/>
              </a:rPr>
              <a:t>n</a:t>
            </a:r>
            <a:r>
              <a:rPr lang="ja-JP" altLang="en-US" sz="2000" kern="0" dirty="0"/>
              <a:t>が大きくなると右に平行移動⇒共振しない場合は、</a:t>
            </a:r>
            <a:r>
              <a:rPr lang="en-US" altLang="ja-JP" sz="2000" kern="0" dirty="0">
                <a:latin typeface="cmmi10"/>
              </a:rPr>
              <a:t> ! </a:t>
            </a:r>
            <a:r>
              <a:rPr lang="en-US" altLang="ja-JP" sz="2000" kern="0" baseline="-25000" dirty="0">
                <a:latin typeface="cmmi10"/>
              </a:rPr>
              <a:t>n</a:t>
            </a:r>
            <a:r>
              <a:rPr lang="ja-JP" altLang="en-US" sz="2000" kern="0" dirty="0"/>
              <a:t>が小さいほうがと</a:t>
            </a:r>
            <a:r>
              <a:rPr lang="ja-JP" altLang="en-US" sz="2000" dirty="0"/>
              <a:t>力伝達率の抑制になる。</a:t>
            </a:r>
            <a:r>
              <a:rPr lang="en-US" altLang="ja-JP" sz="2000" dirty="0"/>
              <a:t>(</a:t>
            </a:r>
            <a:r>
              <a:rPr lang="ja-JP" altLang="en-US" sz="2000" dirty="0">
                <a:solidFill>
                  <a:srgbClr val="FF0000"/>
                </a:solidFill>
              </a:rPr>
              <a:t>振動抑制と逆</a:t>
            </a:r>
            <a:r>
              <a:rPr lang="en-US" altLang="ja-JP" sz="2000" dirty="0"/>
              <a:t>)</a:t>
            </a:r>
            <a:endParaRPr lang="en-US" altLang="ja-JP" sz="2000" kern="0" dirty="0"/>
          </a:p>
          <a:p>
            <a:endParaRPr lang="en-US" altLang="ja-JP" sz="2000" kern="0" dirty="0"/>
          </a:p>
          <a:p>
            <a:endParaRPr lang="en-US" altLang="ja-JP" sz="2000" dirty="0"/>
          </a:p>
          <a:p>
            <a:endParaRPr kumimoji="1" lang="ja-JP" altLang="en-US" sz="2000" dirty="0"/>
          </a:p>
        </p:txBody>
      </p:sp>
      <p:pic>
        <p:nvPicPr>
          <p:cNvPr id="7" name="Picture 6" descr="\begin{align*}&#10;&amp;p=\sqrt{2}&#10;\end{align*}">
            <a:hlinkClick r:id="rId2"/>
          </p:cNvPr>
          <p:cNvPicPr>
            <a:picLocks noChangeAspect="1" noChangeArrowheads="1"/>
          </p:cNvPicPr>
          <p:nvPr/>
        </p:nvPicPr>
        <p:blipFill>
          <a:blip r:embed="rId3" cstate="print"/>
          <a:srcRect/>
          <a:stretch>
            <a:fillRect/>
          </a:stretch>
        </p:blipFill>
        <p:spPr bwMode="auto">
          <a:xfrm>
            <a:off x="827584" y="1268760"/>
            <a:ext cx="848773" cy="299942"/>
          </a:xfrm>
          <a:prstGeom prst="rect">
            <a:avLst/>
          </a:prstGeom>
          <a:noFill/>
        </p:spPr>
      </p:pic>
      <p:pic>
        <p:nvPicPr>
          <p:cNvPr id="39938" name="Picture 2" descr="C:\Users\yuhyama\Documents\work\授業\メカトロニクス基礎\gainplot3.png"/>
          <p:cNvPicPr>
            <a:picLocks noChangeAspect="1" noChangeArrowheads="1"/>
          </p:cNvPicPr>
          <p:nvPr/>
        </p:nvPicPr>
        <p:blipFill>
          <a:blip r:embed="rId4" cstate="print"/>
          <a:srcRect/>
          <a:stretch>
            <a:fillRect/>
          </a:stretch>
        </p:blipFill>
        <p:spPr bwMode="auto">
          <a:xfrm>
            <a:off x="1835696" y="2708920"/>
            <a:ext cx="4849813" cy="3736975"/>
          </a:xfrm>
          <a:prstGeom prst="rect">
            <a:avLst/>
          </a:prstGeom>
          <a:noFill/>
        </p:spPr>
      </p:pic>
      <p:sp>
        <p:nvSpPr>
          <p:cNvPr id="4" name="スライド番号プレースホルダー 3">
            <a:extLst>
              <a:ext uri="{FF2B5EF4-FFF2-40B4-BE49-F238E27FC236}">
                <a16:creationId xmlns:a16="http://schemas.microsoft.com/office/drawing/2014/main" id="{54E8712E-F870-4CBA-AFE7-AD0E9F75C5C7}"/>
              </a:ext>
            </a:extLst>
          </p:cNvPr>
          <p:cNvSpPr>
            <a:spLocks noGrp="1"/>
          </p:cNvSpPr>
          <p:nvPr>
            <p:ph type="sldNum" sz="quarter" idx="12"/>
          </p:nvPr>
        </p:nvSpPr>
        <p:spPr/>
        <p:txBody>
          <a:bodyPr/>
          <a:lstStyle/>
          <a:p>
            <a:fld id="{D2D8002D-B5B0-4BAC-B1F6-782DDCCE6D9C}" type="slidenum">
              <a:rPr kumimoji="1" lang="ja-JP" altLang="en-US" smtClean="0"/>
              <a:pPr/>
              <a:t>27</a:t>
            </a:fld>
            <a:endParaRPr kumimoji="1" lang="ja-JP" altLang="en-US"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基台が振動する場合</a:t>
            </a:r>
            <a:r>
              <a:rPr kumimoji="1" lang="en-US" altLang="ja-JP" dirty="0"/>
              <a:t>(</a:t>
            </a:r>
            <a:r>
              <a:rPr kumimoji="1" lang="ja-JP" altLang="en-US" dirty="0"/>
              <a:t>強制変位振動</a:t>
            </a:r>
            <a:r>
              <a:rPr kumimoji="1" lang="en-US" altLang="ja-JP" dirty="0"/>
              <a:t>)</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基台が通常の位置より </a:t>
            </a:r>
            <a:r>
              <a:rPr lang="en-US" altLang="ja-JP" sz="2000" dirty="0">
                <a:latin typeface="cmmi10" pitchFamily="34" charset="0"/>
              </a:rPr>
              <a:t>z</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a:t>
            </a:r>
            <a:r>
              <a:rPr lang="ja-JP" altLang="en-US" sz="2000" dirty="0" err="1"/>
              <a:t>だけ</a:t>
            </a:r>
            <a:r>
              <a:rPr lang="ja-JP" altLang="en-US" sz="2000" dirty="0"/>
              <a:t>動く場合を考える。⇒入力</a:t>
            </a:r>
            <a:endParaRPr lang="en-US" altLang="ja-JP" sz="2000" dirty="0"/>
          </a:p>
          <a:p>
            <a:r>
              <a:rPr kumimoji="1" lang="en-US" altLang="ja-JP" sz="2000" dirty="0">
                <a:latin typeface="cmmi10" pitchFamily="34" charset="0"/>
              </a:rPr>
              <a:t>Z</a:t>
            </a:r>
            <a:r>
              <a:rPr kumimoji="1" lang="en-US" altLang="ja-JP" sz="2000" dirty="0">
                <a:latin typeface="cmr10" pitchFamily="34" charset="0"/>
              </a:rPr>
              <a:t>(</a:t>
            </a:r>
            <a:r>
              <a:rPr kumimoji="1" lang="en-US" altLang="ja-JP" sz="2000" dirty="0">
                <a:latin typeface="cmmi10" pitchFamily="34" charset="0"/>
              </a:rPr>
              <a:t>s</a:t>
            </a:r>
            <a:r>
              <a:rPr kumimoji="1" lang="en-US" altLang="ja-JP" sz="2000" dirty="0">
                <a:latin typeface="cmr10" pitchFamily="34" charset="0"/>
              </a:rPr>
              <a:t>) = </a:t>
            </a:r>
            <a:r>
              <a:rPr kumimoji="1" lang="en-US" altLang="ja-JP" sz="2000" dirty="0">
                <a:latin typeface="cmsy10" pitchFamily="34" charset="0"/>
              </a:rPr>
              <a:t>L</a:t>
            </a:r>
            <a:r>
              <a:rPr kumimoji="1" lang="en-US" altLang="ja-JP" sz="2000" dirty="0">
                <a:latin typeface="cmr10" pitchFamily="34" charset="0"/>
              </a:rPr>
              <a:t>[</a:t>
            </a:r>
            <a:r>
              <a:rPr kumimoji="1" lang="en-US" altLang="ja-JP" sz="2000" dirty="0">
                <a:latin typeface="cmmi10" pitchFamily="34" charset="0"/>
              </a:rPr>
              <a:t>z</a:t>
            </a:r>
            <a:r>
              <a:rPr kumimoji="1" lang="en-US" altLang="ja-JP" sz="2000" dirty="0">
                <a:latin typeface="cmr10" pitchFamily="34" charset="0"/>
              </a:rPr>
              <a:t>(</a:t>
            </a:r>
            <a:r>
              <a:rPr kumimoji="1" lang="en-US" altLang="ja-JP" sz="2000" dirty="0">
                <a:latin typeface="cmmi10" pitchFamily="34" charset="0"/>
              </a:rPr>
              <a:t>t</a:t>
            </a:r>
            <a:r>
              <a:rPr kumimoji="1" lang="en-US" altLang="ja-JP" sz="2000" dirty="0">
                <a:latin typeface="cmr10" pitchFamily="34" charset="0"/>
              </a:rPr>
              <a:t>)]</a:t>
            </a:r>
            <a:r>
              <a:rPr kumimoji="1" lang="en-US" altLang="ja-JP" sz="2000" dirty="0"/>
              <a:t> </a:t>
            </a:r>
            <a:r>
              <a:rPr kumimoji="1" lang="ja-JP" altLang="en-US" sz="2000" dirty="0"/>
              <a:t>から </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s</a:t>
            </a:r>
            <a:r>
              <a:rPr lang="en-US" altLang="ja-JP" sz="2000" dirty="0">
                <a:latin typeface="cmr10" pitchFamily="34" charset="0"/>
              </a:rPr>
              <a:t>) = </a:t>
            </a:r>
            <a:r>
              <a:rPr lang="en-US" altLang="ja-JP" sz="2000" dirty="0">
                <a:latin typeface="cmsy10" pitchFamily="34" charset="0"/>
              </a:rPr>
              <a:t>L</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en-US" altLang="ja-JP" sz="2000" dirty="0"/>
              <a:t> </a:t>
            </a:r>
            <a:r>
              <a:rPr lang="ja-JP" altLang="en-US" sz="2000" dirty="0" err="1"/>
              <a:t>までの</a:t>
            </a:r>
            <a:r>
              <a:rPr lang="ja-JP" altLang="en-US" sz="2000" dirty="0"/>
              <a:t>伝達関数を求める。</a:t>
            </a:r>
            <a:endParaRPr kumimoji="1" lang="en-US" altLang="ja-JP" sz="2000" dirty="0"/>
          </a:p>
          <a:p>
            <a:endParaRPr lang="en-US" altLang="ja-JP" sz="2000" dirty="0"/>
          </a:p>
          <a:p>
            <a:pPr>
              <a:buNone/>
            </a:pPr>
            <a:endParaRPr kumimoji="1" lang="en-US" altLang="ja-JP" sz="2000" dirty="0"/>
          </a:p>
          <a:p>
            <a:pPr>
              <a:buNone/>
            </a:pPr>
            <a:endParaRPr lang="en-US" altLang="ja-JP" sz="2000" dirty="0"/>
          </a:p>
          <a:p>
            <a:pPr>
              <a:buNone/>
            </a:pPr>
            <a:endParaRPr kumimoji="1" lang="en-US" altLang="ja-JP" sz="2000" dirty="0"/>
          </a:p>
          <a:p>
            <a:pPr>
              <a:buNone/>
            </a:pPr>
            <a:endParaRPr lang="en-US" altLang="ja-JP" sz="2000" dirty="0"/>
          </a:p>
          <a:p>
            <a:pPr>
              <a:buNone/>
            </a:pPr>
            <a:r>
              <a:rPr kumimoji="1" lang="ja-JP" altLang="en-US" sz="2000" dirty="0"/>
              <a:t>　　⇒</a:t>
            </a:r>
            <a:r>
              <a:rPr kumimoji="1" lang="ja-JP" altLang="en-US" sz="2000" dirty="0">
                <a:solidFill>
                  <a:srgbClr val="FF0000"/>
                </a:solidFill>
              </a:rPr>
              <a:t>力の伝達と同じ伝達関数</a:t>
            </a:r>
            <a:r>
              <a:rPr lang="en-US" altLang="ja-JP" sz="2000" dirty="0"/>
              <a:t> (</a:t>
            </a:r>
            <a:r>
              <a:rPr lang="ja-JP" altLang="en-US" sz="2000" dirty="0"/>
              <a:t>双対問題</a:t>
            </a:r>
            <a:r>
              <a:rPr lang="en-US" altLang="ja-JP" sz="2000" dirty="0"/>
              <a:t>)</a:t>
            </a:r>
            <a:endParaRPr kumimoji="1" lang="en-US" altLang="ja-JP" sz="2000" dirty="0"/>
          </a:p>
          <a:p>
            <a:r>
              <a:rPr lang="en-US" altLang="ja-JP" sz="2000" dirty="0">
                <a:latin typeface="cmmi10" pitchFamily="34" charset="0"/>
              </a:rPr>
              <a:t>z</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kumimoji="1" lang="ja-JP" altLang="en-US" sz="2000" dirty="0"/>
              <a:t>が振動する場合のゲイン </a:t>
            </a:r>
            <a:r>
              <a:rPr kumimoji="1" lang="en-US" altLang="ja-JP" sz="2000" dirty="0"/>
              <a:t>= </a:t>
            </a:r>
            <a:r>
              <a:rPr kumimoji="1" lang="ja-JP" altLang="en-US" sz="2000" dirty="0"/>
              <a:t>力伝達率と同じ</a:t>
            </a:r>
            <a:endParaRPr kumimoji="1" lang="en-US" altLang="ja-JP" sz="2000" dirty="0"/>
          </a:p>
          <a:p>
            <a:r>
              <a:rPr lang="ja-JP" altLang="en-US" sz="2000" dirty="0"/>
              <a:t>振動抑制のための方策</a:t>
            </a:r>
            <a:endParaRPr kumimoji="1" lang="en-US" altLang="ja-JP" sz="2000" dirty="0"/>
          </a:p>
          <a:p>
            <a:endParaRPr lang="en-US" altLang="ja-JP" sz="2000" dirty="0"/>
          </a:p>
          <a:p>
            <a:endParaRPr kumimoji="1" lang="ja-JP" altLang="en-US" sz="2000" dirty="0"/>
          </a:p>
        </p:txBody>
      </p:sp>
      <p:graphicFrame>
        <p:nvGraphicFramePr>
          <p:cNvPr id="8" name="表 7"/>
          <p:cNvGraphicFramePr>
            <a:graphicFrameLocks noGrp="1"/>
          </p:cNvGraphicFramePr>
          <p:nvPr/>
        </p:nvGraphicFramePr>
        <p:xfrm>
          <a:off x="1043608" y="5085184"/>
          <a:ext cx="5976664" cy="1112520"/>
        </p:xfrm>
        <a:graphic>
          <a:graphicData uri="http://schemas.openxmlformats.org/drawingml/2006/table">
            <a:tbl>
              <a:tblPr firstRow="1" bandRow="1">
                <a:tableStyleId>{5C22544A-7EE6-4342-B048-85BDC9FD1C3A}</a:tableStyleId>
              </a:tblPr>
              <a:tblGrid>
                <a:gridCol w="468758">
                  <a:extLst>
                    <a:ext uri="{9D8B030D-6E8A-4147-A177-3AD203B41FA5}">
                      <a16:colId xmlns:a16="http://schemas.microsoft.com/office/drawing/2014/main" val="20000"/>
                    </a:ext>
                  </a:extLst>
                </a:gridCol>
                <a:gridCol w="2483570">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370840">
                <a:tc>
                  <a:txBody>
                    <a:bodyPr/>
                    <a:lstStyle/>
                    <a:p>
                      <a:endParaRPr kumimoji="1" lang="ja-JP" altLang="en-US" dirty="0"/>
                    </a:p>
                  </a:txBody>
                  <a:tcPr/>
                </a:tc>
                <a:tc>
                  <a:txBody>
                    <a:bodyPr/>
                    <a:lstStyle/>
                    <a:p>
                      <a:r>
                        <a:rPr kumimoji="1" lang="ja-JP" altLang="en-US" dirty="0"/>
                        <a:t>おもりへの外力が振動</a:t>
                      </a:r>
                    </a:p>
                  </a:txBody>
                  <a:tcPr/>
                </a:tc>
                <a:tc>
                  <a:txBody>
                    <a:bodyPr/>
                    <a:lstStyle/>
                    <a:p>
                      <a:r>
                        <a:rPr lang="en-US" altLang="ja-JP" sz="1800" dirty="0">
                          <a:latin typeface="cmmi10" pitchFamily="34" charset="0"/>
                        </a:rPr>
                        <a:t>z</a:t>
                      </a:r>
                      <a:r>
                        <a:rPr lang="en-US" altLang="ja-JP" sz="1800" dirty="0">
                          <a:latin typeface="cmr10" pitchFamily="34" charset="0"/>
                        </a:rPr>
                        <a:t>(</a:t>
                      </a:r>
                      <a:r>
                        <a:rPr lang="en-US" altLang="ja-JP" sz="1800" dirty="0">
                          <a:latin typeface="cmmi10" pitchFamily="34" charset="0"/>
                        </a:rPr>
                        <a:t>t</a:t>
                      </a:r>
                      <a:r>
                        <a:rPr lang="en-US" altLang="ja-JP" sz="1800" dirty="0">
                          <a:latin typeface="cmr10" pitchFamily="34" charset="0"/>
                        </a:rPr>
                        <a:t>)</a:t>
                      </a:r>
                      <a:r>
                        <a:rPr kumimoji="1" lang="ja-JP" altLang="en-US" sz="1800" dirty="0"/>
                        <a:t>が振動</a:t>
                      </a:r>
                      <a:endParaRPr kumimoji="1" lang="ja-JP" altLang="en-US" dirty="0"/>
                    </a:p>
                  </a:txBody>
                  <a:tcPr/>
                </a:tc>
                <a:extLst>
                  <a:ext uri="{0D108BD9-81ED-4DB2-BD59-A6C34878D82A}">
                    <a16:rowId xmlns:a16="http://schemas.microsoft.com/office/drawing/2014/main" val="10000"/>
                  </a:ext>
                </a:extLst>
              </a:tr>
              <a:tr h="370840">
                <a:tc>
                  <a:txBody>
                    <a:bodyPr/>
                    <a:lstStyle/>
                    <a:p>
                      <a:r>
                        <a:rPr lang="en-US" altLang="ja-JP" sz="1800" kern="0" dirty="0">
                          <a:latin typeface="cmmi10"/>
                        </a:rPr>
                        <a:t>! </a:t>
                      </a:r>
                      <a:r>
                        <a:rPr lang="en-US" altLang="ja-JP" sz="1800" kern="0" baseline="-25000" dirty="0">
                          <a:latin typeface="cmmi10"/>
                        </a:rPr>
                        <a:t>n</a:t>
                      </a:r>
                      <a:endParaRPr kumimoji="1" lang="ja-JP" altLang="en-US" dirty="0"/>
                    </a:p>
                  </a:txBody>
                  <a:tcPr/>
                </a:tc>
                <a:tc>
                  <a:txBody>
                    <a:bodyPr/>
                    <a:lstStyle/>
                    <a:p>
                      <a:r>
                        <a:rPr kumimoji="1" lang="ja-JP" altLang="en-US" dirty="0"/>
                        <a:t>大きいほうがよい</a:t>
                      </a:r>
                    </a:p>
                  </a:txBody>
                  <a:tcPr/>
                </a:tc>
                <a:tc>
                  <a:txBody>
                    <a:bodyPr/>
                    <a:lstStyle/>
                    <a:p>
                      <a:r>
                        <a:rPr kumimoji="1" lang="ja-JP" altLang="en-US" dirty="0"/>
                        <a:t>一般的に小さいほうが良い</a:t>
                      </a:r>
                    </a:p>
                  </a:txBody>
                  <a:tcPr/>
                </a:tc>
                <a:extLst>
                  <a:ext uri="{0D108BD9-81ED-4DB2-BD59-A6C34878D82A}">
                    <a16:rowId xmlns:a16="http://schemas.microsoft.com/office/drawing/2014/main" val="10001"/>
                  </a:ext>
                </a:extLst>
              </a:tr>
              <a:tr h="370840">
                <a:tc>
                  <a:txBody>
                    <a:bodyPr/>
                    <a:lstStyle/>
                    <a:p>
                      <a:r>
                        <a:rPr lang="en-US" altLang="ja-JP" sz="1800" dirty="0">
                          <a:latin typeface="cmmi10"/>
                        </a:rPr>
                        <a:t>³</a:t>
                      </a:r>
                      <a:endParaRPr kumimoji="1" lang="ja-JP" altLang="en-US" dirty="0"/>
                    </a:p>
                  </a:txBody>
                  <a:tcPr/>
                </a:tc>
                <a:tc>
                  <a:txBody>
                    <a:bodyPr/>
                    <a:lstStyle/>
                    <a:p>
                      <a:r>
                        <a:rPr kumimoji="1" lang="ja-JP" altLang="en-US" dirty="0"/>
                        <a:t>大きいほうが良い</a:t>
                      </a:r>
                    </a:p>
                  </a:txBody>
                  <a:tcPr/>
                </a:tc>
                <a:tc>
                  <a:txBody>
                    <a:bodyPr/>
                    <a:lstStyle/>
                    <a:p>
                      <a:r>
                        <a:rPr kumimoji="1" lang="ja-JP" altLang="en-US" dirty="0"/>
                        <a:t>周波数によって変わる</a:t>
                      </a:r>
                    </a:p>
                  </a:txBody>
                  <a:tcPr/>
                </a:tc>
                <a:extLst>
                  <a:ext uri="{0D108BD9-81ED-4DB2-BD59-A6C34878D82A}">
                    <a16:rowId xmlns:a16="http://schemas.microsoft.com/office/drawing/2014/main" val="10002"/>
                  </a:ext>
                </a:extLst>
              </a:tr>
            </a:tbl>
          </a:graphicData>
        </a:graphic>
      </p:graphicFrame>
      <p:pic>
        <p:nvPicPr>
          <p:cNvPr id="40964" name="Picture 4" descr="\begin{align*}&#10;&amp;m\ddot{x}+c(\dot{x}-\dot{z})+k(x-z)=0\\&#10;&amp;\quad\Rightarrow\ ms^2X(s)+cs(X(s)-Z(s))+k(X(s)-Z(s))=0\\&#10;&amp;\quad\Rightarrow\ G_B(s)=\frac{X(s)}{Z(s)}=\frac{cs+k}{s^2+cs+k}=\frac{2\zeta\omega_ns+\omega_n^2}{s^2+2\zeta\omega_ns+\omega_n^2}&#10;\end{align*}">
            <a:hlinkClick r:id="rId2"/>
          </p:cNvPr>
          <p:cNvPicPr>
            <a:picLocks noChangeAspect="1" noChangeArrowheads="1"/>
          </p:cNvPicPr>
          <p:nvPr/>
        </p:nvPicPr>
        <p:blipFill>
          <a:blip r:embed="rId3" cstate="print"/>
          <a:srcRect/>
          <a:stretch>
            <a:fillRect/>
          </a:stretch>
        </p:blipFill>
        <p:spPr bwMode="auto">
          <a:xfrm>
            <a:off x="899592" y="2204864"/>
            <a:ext cx="6573203" cy="1467803"/>
          </a:xfrm>
          <a:prstGeom prst="rect">
            <a:avLst/>
          </a:prstGeom>
          <a:noFill/>
        </p:spPr>
      </p:pic>
      <p:sp>
        <p:nvSpPr>
          <p:cNvPr id="4" name="スライド番号プレースホルダー 3">
            <a:extLst>
              <a:ext uri="{FF2B5EF4-FFF2-40B4-BE49-F238E27FC236}">
                <a16:creationId xmlns:a16="http://schemas.microsoft.com/office/drawing/2014/main" id="{CB9BCC68-C6CE-41DD-94CD-639842EE7AEF}"/>
              </a:ext>
            </a:extLst>
          </p:cNvPr>
          <p:cNvSpPr>
            <a:spLocks noGrp="1"/>
          </p:cNvSpPr>
          <p:nvPr>
            <p:ph type="sldNum" sz="quarter" idx="12"/>
          </p:nvPr>
        </p:nvSpPr>
        <p:spPr/>
        <p:txBody>
          <a:bodyPr/>
          <a:lstStyle/>
          <a:p>
            <a:fld id="{D2D8002D-B5B0-4BAC-B1F6-782DDCCE6D9C}" type="slidenum">
              <a:rPr kumimoji="1" lang="ja-JP" altLang="en-US" smtClean="0"/>
              <a:pPr/>
              <a:t>28</a:t>
            </a:fld>
            <a:endParaRPr kumimoji="1" lang="ja-JP" altLang="en-US"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角丸四角形 58"/>
          <p:cNvSpPr/>
          <p:nvPr/>
        </p:nvSpPr>
        <p:spPr>
          <a:xfrm>
            <a:off x="3347864" y="5085184"/>
            <a:ext cx="5400600" cy="1152128"/>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1691680" y="3789040"/>
            <a:ext cx="1080120" cy="1800200"/>
          </a:xfrm>
          <a:custGeom>
            <a:avLst/>
            <a:gdLst>
              <a:gd name="connsiteX0" fmla="*/ 0 w 1043709"/>
              <a:gd name="connsiteY0" fmla="*/ 0 h 3602182"/>
              <a:gd name="connsiteX1" fmla="*/ 1043709 w 1043709"/>
              <a:gd name="connsiteY1" fmla="*/ 1791855 h 3602182"/>
              <a:gd name="connsiteX2" fmla="*/ 9236 w 1043709"/>
              <a:gd name="connsiteY2" fmla="*/ 3602182 h 3602182"/>
              <a:gd name="connsiteX0" fmla="*/ 0 w 1081545"/>
              <a:gd name="connsiteY0" fmla="*/ 0 h 3602182"/>
              <a:gd name="connsiteX1" fmla="*/ 1081545 w 1081545"/>
              <a:gd name="connsiteY1" fmla="*/ 1803222 h 3602182"/>
              <a:gd name="connsiteX2" fmla="*/ 9236 w 1081545"/>
              <a:gd name="connsiteY2" fmla="*/ 3602182 h 3602182"/>
              <a:gd name="connsiteX0" fmla="*/ 712269 w 1072309"/>
              <a:gd name="connsiteY0" fmla="*/ 0 h 3383136"/>
              <a:gd name="connsiteX1" fmla="*/ 1072309 w 1072309"/>
              <a:gd name="connsiteY1" fmla="*/ 1584176 h 3383136"/>
              <a:gd name="connsiteX2" fmla="*/ 0 w 1072309"/>
              <a:gd name="connsiteY2" fmla="*/ 3383136 h 3383136"/>
              <a:gd name="connsiteX0" fmla="*/ 0 w 1080120"/>
              <a:gd name="connsiteY0" fmla="*/ 0 h 3599160"/>
              <a:gd name="connsiteX1" fmla="*/ 1080120 w 1080120"/>
              <a:gd name="connsiteY1" fmla="*/ 1800200 h 3599160"/>
              <a:gd name="connsiteX2" fmla="*/ 7811 w 1080120"/>
              <a:gd name="connsiteY2" fmla="*/ 3599160 h 359916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1080120 w 1080120"/>
              <a:gd name="connsiteY0" fmla="*/ 0 h 1800200"/>
              <a:gd name="connsiteX1" fmla="*/ 0 w 1080120"/>
              <a:gd name="connsiteY1" fmla="*/ 1800200 h 1800200"/>
            </a:gdLst>
            <a:ahLst/>
            <a:cxnLst>
              <a:cxn ang="0">
                <a:pos x="connsiteX0" y="connsiteY0"/>
              </a:cxn>
              <a:cxn ang="0">
                <a:pos x="connsiteX1" y="connsiteY1"/>
              </a:cxn>
            </a:cxnLst>
            <a:rect l="l" t="t" r="r" b="b"/>
            <a:pathLst>
              <a:path w="1080120" h="1800200">
                <a:moveTo>
                  <a:pt x="1080120" y="0"/>
                </a:moveTo>
                <a:cubicBezTo>
                  <a:pt x="1080120" y="600067"/>
                  <a:pt x="589702" y="1368557"/>
                  <a:pt x="0" y="1800200"/>
                </a:cubicBezTo>
              </a:path>
            </a:pathLst>
          </a:custGeom>
          <a:ln w="317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不釣合い円盤を有する弾性軸の回転</a:t>
            </a:r>
            <a:r>
              <a:rPr lang="en-US" altLang="ja-JP" dirty="0"/>
              <a:t>(1)</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偏重心 </a:t>
            </a:r>
            <a:r>
              <a:rPr lang="en-US" altLang="ja-JP" sz="2000" dirty="0">
                <a:latin typeface="cmmi10" pitchFamily="34" charset="0"/>
              </a:rPr>
              <a:t>e</a:t>
            </a:r>
            <a:r>
              <a:rPr lang="en-US" altLang="ja-JP" sz="2000" dirty="0"/>
              <a:t> </a:t>
            </a:r>
            <a:r>
              <a:rPr lang="ja-JP" altLang="en-US" sz="2000" dirty="0"/>
              <a:t>を持つ円盤が回転</a:t>
            </a:r>
            <a:endParaRPr kumimoji="1" lang="ja-JP" altLang="en-US" sz="2000" dirty="0"/>
          </a:p>
        </p:txBody>
      </p:sp>
      <p:cxnSp>
        <p:nvCxnSpPr>
          <p:cNvPr id="8" name="直線コネクタ 7"/>
          <p:cNvCxnSpPr/>
          <p:nvPr/>
        </p:nvCxnSpPr>
        <p:spPr>
          <a:xfrm rot="5400000">
            <a:off x="-108520" y="3789040"/>
            <a:ext cx="36004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1331640" y="1772816"/>
            <a:ext cx="720080" cy="216024"/>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11" name="正方形/長方形 10"/>
          <p:cNvSpPr/>
          <p:nvPr/>
        </p:nvSpPr>
        <p:spPr>
          <a:xfrm>
            <a:off x="1331640" y="5589240"/>
            <a:ext cx="720080" cy="216024"/>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cxnSp>
        <p:nvCxnSpPr>
          <p:cNvPr id="13" name="直線コネクタ 12"/>
          <p:cNvCxnSpPr/>
          <p:nvPr/>
        </p:nvCxnSpPr>
        <p:spPr>
          <a:xfrm>
            <a:off x="1331640" y="1988840"/>
            <a:ext cx="72008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1331640" y="5589240"/>
            <a:ext cx="72008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円/楕円 16"/>
          <p:cNvSpPr/>
          <p:nvPr/>
        </p:nvSpPr>
        <p:spPr>
          <a:xfrm>
            <a:off x="1979712" y="3429000"/>
            <a:ext cx="1512168" cy="72008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691680" y="1988840"/>
            <a:ext cx="1080120" cy="1800200"/>
          </a:xfrm>
          <a:custGeom>
            <a:avLst/>
            <a:gdLst>
              <a:gd name="connsiteX0" fmla="*/ 0 w 1043709"/>
              <a:gd name="connsiteY0" fmla="*/ 0 h 3602182"/>
              <a:gd name="connsiteX1" fmla="*/ 1043709 w 1043709"/>
              <a:gd name="connsiteY1" fmla="*/ 1791855 h 3602182"/>
              <a:gd name="connsiteX2" fmla="*/ 9236 w 1043709"/>
              <a:gd name="connsiteY2" fmla="*/ 3602182 h 3602182"/>
              <a:gd name="connsiteX0" fmla="*/ 0 w 1081545"/>
              <a:gd name="connsiteY0" fmla="*/ 0 h 3602182"/>
              <a:gd name="connsiteX1" fmla="*/ 1081545 w 1081545"/>
              <a:gd name="connsiteY1" fmla="*/ 1803222 h 3602182"/>
              <a:gd name="connsiteX2" fmla="*/ 9236 w 1081545"/>
              <a:gd name="connsiteY2" fmla="*/ 3602182 h 3602182"/>
              <a:gd name="connsiteX0" fmla="*/ 712269 w 1072309"/>
              <a:gd name="connsiteY0" fmla="*/ 0 h 3383136"/>
              <a:gd name="connsiteX1" fmla="*/ 1072309 w 1072309"/>
              <a:gd name="connsiteY1" fmla="*/ 1584176 h 3383136"/>
              <a:gd name="connsiteX2" fmla="*/ 0 w 1072309"/>
              <a:gd name="connsiteY2" fmla="*/ 3383136 h 3383136"/>
              <a:gd name="connsiteX0" fmla="*/ 0 w 1080120"/>
              <a:gd name="connsiteY0" fmla="*/ 0 h 3599160"/>
              <a:gd name="connsiteX1" fmla="*/ 1080120 w 1080120"/>
              <a:gd name="connsiteY1" fmla="*/ 1800200 h 3599160"/>
              <a:gd name="connsiteX2" fmla="*/ 7811 w 1080120"/>
              <a:gd name="connsiteY2" fmla="*/ 3599160 h 359916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3600400"/>
              <a:gd name="connsiteX1" fmla="*/ 1080120 w 1080120"/>
              <a:gd name="connsiteY1" fmla="*/ 1800200 h 3600400"/>
              <a:gd name="connsiteX2" fmla="*/ 0 w 1080120"/>
              <a:gd name="connsiteY2" fmla="*/ 3600400 h 3600400"/>
              <a:gd name="connsiteX0" fmla="*/ 0 w 1080120"/>
              <a:gd name="connsiteY0" fmla="*/ 0 h 1800200"/>
              <a:gd name="connsiteX1" fmla="*/ 1080120 w 1080120"/>
              <a:gd name="connsiteY1" fmla="*/ 1800200 h 1800200"/>
            </a:gdLst>
            <a:ahLst/>
            <a:cxnLst>
              <a:cxn ang="0">
                <a:pos x="connsiteX0" y="connsiteY0"/>
              </a:cxn>
              <a:cxn ang="0">
                <a:pos x="connsiteX1" y="connsiteY1"/>
              </a:cxn>
            </a:cxnLst>
            <a:rect l="l" t="t" r="r" b="b"/>
            <a:pathLst>
              <a:path w="1080120" h="1800200">
                <a:moveTo>
                  <a:pt x="0" y="0"/>
                </a:moveTo>
                <a:cubicBezTo>
                  <a:pt x="552756" y="335018"/>
                  <a:pt x="1080120" y="1200133"/>
                  <a:pt x="1080120" y="1800200"/>
                </a:cubicBezTo>
              </a:path>
            </a:pathLst>
          </a:custGeom>
          <a:ln w="317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円/楕円 20"/>
          <p:cNvSpPr/>
          <p:nvPr/>
        </p:nvSpPr>
        <p:spPr>
          <a:xfrm>
            <a:off x="2699792" y="3717032"/>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p:nvSpPr>
        <p:spPr>
          <a:xfrm>
            <a:off x="2987824" y="3573016"/>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コネクタ 23"/>
          <p:cNvCxnSpPr/>
          <p:nvPr/>
        </p:nvCxnSpPr>
        <p:spPr>
          <a:xfrm flipV="1">
            <a:off x="2771800" y="3645024"/>
            <a:ext cx="288032" cy="144018"/>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2987824" y="3645024"/>
            <a:ext cx="373820" cy="400110"/>
          </a:xfrm>
          <a:prstGeom prst="rect">
            <a:avLst/>
          </a:prstGeom>
          <a:noFill/>
        </p:spPr>
        <p:txBody>
          <a:bodyPr wrap="none" rtlCol="0">
            <a:spAutoFit/>
          </a:bodyPr>
          <a:lstStyle/>
          <a:p>
            <a:r>
              <a:rPr kumimoji="1" lang="en-US" altLang="ja-JP" sz="2000" dirty="0"/>
              <a:t>G</a:t>
            </a:r>
            <a:endParaRPr kumimoji="1" lang="ja-JP" altLang="en-US" sz="2000" dirty="0"/>
          </a:p>
        </p:txBody>
      </p:sp>
      <p:sp>
        <p:nvSpPr>
          <p:cNvPr id="34" name="テキスト ボックス 33"/>
          <p:cNvSpPr txBox="1"/>
          <p:nvPr/>
        </p:nvSpPr>
        <p:spPr>
          <a:xfrm>
            <a:off x="6084168" y="2780928"/>
            <a:ext cx="301686" cy="400110"/>
          </a:xfrm>
          <a:prstGeom prst="rect">
            <a:avLst/>
          </a:prstGeom>
          <a:noFill/>
        </p:spPr>
        <p:txBody>
          <a:bodyPr wrap="none" rtlCol="0">
            <a:spAutoFit/>
          </a:bodyPr>
          <a:lstStyle/>
          <a:p>
            <a:r>
              <a:rPr kumimoji="1" lang="en-US" altLang="ja-JP" sz="2000" dirty="0"/>
              <a:t>S</a:t>
            </a:r>
            <a:endParaRPr kumimoji="1" lang="ja-JP" altLang="en-US" sz="2000" dirty="0"/>
          </a:p>
        </p:txBody>
      </p:sp>
      <p:sp>
        <p:nvSpPr>
          <p:cNvPr id="35" name="テキスト ボックス 34"/>
          <p:cNvSpPr txBox="1"/>
          <p:nvPr/>
        </p:nvSpPr>
        <p:spPr>
          <a:xfrm>
            <a:off x="2699792" y="3429000"/>
            <a:ext cx="303288" cy="400110"/>
          </a:xfrm>
          <a:prstGeom prst="rect">
            <a:avLst/>
          </a:prstGeom>
          <a:noFill/>
        </p:spPr>
        <p:txBody>
          <a:bodyPr wrap="none" rtlCol="0">
            <a:spAutoFit/>
          </a:bodyPr>
          <a:lstStyle/>
          <a:p>
            <a:r>
              <a:rPr kumimoji="1" lang="en-US" altLang="ja-JP" sz="2000" dirty="0">
                <a:solidFill>
                  <a:schemeClr val="bg1"/>
                </a:solidFill>
                <a:latin typeface="cmmi10" pitchFamily="34" charset="0"/>
              </a:rPr>
              <a:t>e</a:t>
            </a:r>
            <a:endParaRPr kumimoji="1" lang="ja-JP" altLang="en-US" sz="2000" dirty="0">
              <a:solidFill>
                <a:schemeClr val="bg1"/>
              </a:solidFill>
              <a:latin typeface="cmmi10" pitchFamily="34" charset="0"/>
            </a:endParaRPr>
          </a:p>
        </p:txBody>
      </p:sp>
      <p:sp>
        <p:nvSpPr>
          <p:cNvPr id="36" name="右カーブ矢印 35"/>
          <p:cNvSpPr/>
          <p:nvPr/>
        </p:nvSpPr>
        <p:spPr>
          <a:xfrm>
            <a:off x="1547664" y="5373216"/>
            <a:ext cx="288032" cy="288032"/>
          </a:xfrm>
          <a:prstGeom prst="curvedRightArrow">
            <a:avLst>
              <a:gd name="adj1" fmla="val 10092"/>
              <a:gd name="adj2" fmla="val 38836"/>
              <a:gd name="adj3" fmla="val 6045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8" name="テキスト ボックス 37"/>
          <p:cNvSpPr txBox="1"/>
          <p:nvPr/>
        </p:nvSpPr>
        <p:spPr>
          <a:xfrm>
            <a:off x="1259632" y="5229200"/>
            <a:ext cx="328936" cy="369332"/>
          </a:xfrm>
          <a:prstGeom prst="rect">
            <a:avLst/>
          </a:prstGeom>
          <a:noFill/>
        </p:spPr>
        <p:txBody>
          <a:bodyPr wrap="none" rtlCol="0">
            <a:spAutoFit/>
          </a:bodyPr>
          <a:lstStyle/>
          <a:p>
            <a:r>
              <a:rPr lang="en-US" altLang="ja-JP" dirty="0">
                <a:latin typeface="cmmi10"/>
              </a:rPr>
              <a:t>!</a:t>
            </a:r>
            <a:endParaRPr kumimoji="1" lang="ja-JP" altLang="en-US" dirty="0"/>
          </a:p>
        </p:txBody>
      </p:sp>
      <p:cxnSp>
        <p:nvCxnSpPr>
          <p:cNvPr id="40" name="直線矢印コネクタ 39"/>
          <p:cNvCxnSpPr/>
          <p:nvPr/>
        </p:nvCxnSpPr>
        <p:spPr>
          <a:xfrm rot="5400000" flipH="1" flipV="1">
            <a:off x="3491880" y="3068960"/>
            <a:ext cx="2160240" cy="1588"/>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a:off x="4572000" y="4149080"/>
            <a:ext cx="2304256" cy="1588"/>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円/楕円 43"/>
          <p:cNvSpPr/>
          <p:nvPr/>
        </p:nvSpPr>
        <p:spPr>
          <a:xfrm>
            <a:off x="6012160" y="2420888"/>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p:nvSpPr>
        <p:spPr>
          <a:xfrm>
            <a:off x="5940152" y="2852936"/>
            <a:ext cx="144016" cy="14401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7" name="直線コネクタ 46"/>
          <p:cNvCxnSpPr/>
          <p:nvPr/>
        </p:nvCxnSpPr>
        <p:spPr>
          <a:xfrm flipV="1">
            <a:off x="4572000" y="2924944"/>
            <a:ext cx="1440160" cy="1224136"/>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rot="5400000" flipH="1" flipV="1">
            <a:off x="5832140" y="2672916"/>
            <a:ext cx="432048" cy="72008"/>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6156176" y="2204864"/>
            <a:ext cx="373820" cy="400110"/>
          </a:xfrm>
          <a:prstGeom prst="rect">
            <a:avLst/>
          </a:prstGeom>
          <a:noFill/>
        </p:spPr>
        <p:txBody>
          <a:bodyPr wrap="none" rtlCol="0">
            <a:spAutoFit/>
          </a:bodyPr>
          <a:lstStyle/>
          <a:p>
            <a:r>
              <a:rPr kumimoji="1" lang="en-US" altLang="ja-JP" sz="2000" dirty="0"/>
              <a:t>G</a:t>
            </a:r>
            <a:endParaRPr kumimoji="1" lang="ja-JP" altLang="en-US" sz="2000" dirty="0"/>
          </a:p>
        </p:txBody>
      </p:sp>
      <p:pic>
        <p:nvPicPr>
          <p:cNvPr id="41986" name="Picture 2" descr="\begin{align*}&#10;&amp;S=\begin{pmatrix}&#10;\xi\\\eta&#10;\end{pmatrix}\quad&#10;G=\begin{pmatrix}&#10;x\\y&#10;\end{pmatrix}&#10;\end{align*}">
            <a:hlinkClick r:id="rId2"/>
          </p:cNvPr>
          <p:cNvPicPr>
            <a:picLocks noChangeAspect="1" noChangeArrowheads="1"/>
          </p:cNvPicPr>
          <p:nvPr/>
        </p:nvPicPr>
        <p:blipFill>
          <a:blip r:embed="rId3" cstate="print"/>
          <a:srcRect/>
          <a:stretch>
            <a:fillRect/>
          </a:stretch>
        </p:blipFill>
        <p:spPr bwMode="auto">
          <a:xfrm>
            <a:off x="6156176" y="3284984"/>
            <a:ext cx="2412302" cy="638175"/>
          </a:xfrm>
          <a:prstGeom prst="rect">
            <a:avLst/>
          </a:prstGeom>
          <a:noFill/>
        </p:spPr>
      </p:pic>
      <p:sp>
        <p:nvSpPr>
          <p:cNvPr id="54" name="テキスト ボックス 53"/>
          <p:cNvSpPr txBox="1"/>
          <p:nvPr/>
        </p:nvSpPr>
        <p:spPr>
          <a:xfrm>
            <a:off x="2771800" y="4221088"/>
            <a:ext cx="2659702" cy="707886"/>
          </a:xfrm>
          <a:prstGeom prst="rect">
            <a:avLst/>
          </a:prstGeom>
          <a:noFill/>
        </p:spPr>
        <p:txBody>
          <a:bodyPr wrap="none" rtlCol="0">
            <a:spAutoFit/>
          </a:bodyPr>
          <a:lstStyle/>
          <a:p>
            <a:r>
              <a:rPr kumimoji="1" lang="ja-JP" altLang="en-US" sz="2000" dirty="0"/>
              <a:t>弾性軸の弾性係数を </a:t>
            </a:r>
            <a:r>
              <a:rPr kumimoji="1" lang="en-US" altLang="ja-JP" sz="2000" dirty="0">
                <a:latin typeface="cmmi10" pitchFamily="34" charset="0"/>
              </a:rPr>
              <a:t>k</a:t>
            </a:r>
            <a:endParaRPr kumimoji="1" lang="en-US" altLang="ja-JP" sz="2000" dirty="0"/>
          </a:p>
          <a:p>
            <a:r>
              <a:rPr lang="ja-JP" altLang="en-US" sz="2000" dirty="0"/>
              <a:t>減衰係数を </a:t>
            </a:r>
            <a:r>
              <a:rPr lang="en-US" altLang="ja-JP" sz="2000" dirty="0">
                <a:latin typeface="cmmi10" pitchFamily="34" charset="0"/>
              </a:rPr>
              <a:t>c</a:t>
            </a:r>
            <a:r>
              <a:rPr lang="en-US" altLang="ja-JP" sz="2000" dirty="0"/>
              <a:t> </a:t>
            </a:r>
            <a:r>
              <a:rPr lang="ja-JP" altLang="en-US" sz="2000" dirty="0"/>
              <a:t>とおく</a:t>
            </a:r>
            <a:endParaRPr kumimoji="1" lang="ja-JP" altLang="en-US" sz="2000" dirty="0"/>
          </a:p>
        </p:txBody>
      </p:sp>
      <p:sp>
        <p:nvSpPr>
          <p:cNvPr id="55" name="テキスト ボックス 54"/>
          <p:cNvSpPr txBox="1"/>
          <p:nvPr/>
        </p:nvSpPr>
        <p:spPr>
          <a:xfrm>
            <a:off x="2411760" y="3573016"/>
            <a:ext cx="301686" cy="400110"/>
          </a:xfrm>
          <a:prstGeom prst="rect">
            <a:avLst/>
          </a:prstGeom>
          <a:noFill/>
        </p:spPr>
        <p:txBody>
          <a:bodyPr wrap="none" rtlCol="0">
            <a:spAutoFit/>
          </a:bodyPr>
          <a:lstStyle/>
          <a:p>
            <a:r>
              <a:rPr kumimoji="1" lang="en-US" altLang="ja-JP" sz="2000" dirty="0"/>
              <a:t>S</a:t>
            </a:r>
            <a:endParaRPr kumimoji="1" lang="ja-JP" altLang="en-US" sz="2000" dirty="0"/>
          </a:p>
        </p:txBody>
      </p:sp>
      <p:sp>
        <p:nvSpPr>
          <p:cNvPr id="56" name="テキスト ボックス 55"/>
          <p:cNvSpPr txBox="1"/>
          <p:nvPr/>
        </p:nvSpPr>
        <p:spPr>
          <a:xfrm>
            <a:off x="3419872" y="5157192"/>
            <a:ext cx="753732" cy="400110"/>
          </a:xfrm>
          <a:prstGeom prst="rect">
            <a:avLst/>
          </a:prstGeom>
          <a:noFill/>
        </p:spPr>
        <p:txBody>
          <a:bodyPr wrap="none" rtlCol="0">
            <a:spAutoFit/>
          </a:bodyPr>
          <a:lstStyle/>
          <a:p>
            <a:r>
              <a:rPr kumimoji="1" lang="ja-JP" altLang="en-US" sz="2000" dirty="0"/>
              <a:t>入力</a:t>
            </a:r>
            <a:r>
              <a:rPr kumimoji="1" lang="en-US" altLang="ja-JP" sz="2000" dirty="0"/>
              <a:t>:</a:t>
            </a:r>
            <a:endParaRPr kumimoji="1" lang="ja-JP" altLang="en-US" sz="2000" dirty="0"/>
          </a:p>
        </p:txBody>
      </p:sp>
      <p:pic>
        <p:nvPicPr>
          <p:cNvPr id="41990" name="Picture 6" descr="\begin{align*}&#10;&amp;u=G-S=&#10;\begin{pmatrix}&#10;u_x\\u_y&#10;\end{pmatrix}&#10;=&#10;\begin{pmatrix}&#10;x-\xi\\y-\eta&#10;\end{pmatrix}&#10;=&#10;\begin{pmatrix}&#10;e\cos\omega t\\e\sin\omega t&#10;\end{pmatrix}&#10;\end{align*}">
            <a:hlinkClick r:id="rId4"/>
          </p:cNvPr>
          <p:cNvPicPr>
            <a:picLocks noChangeAspect="1" noChangeArrowheads="1"/>
          </p:cNvPicPr>
          <p:nvPr/>
        </p:nvPicPr>
        <p:blipFill>
          <a:blip r:embed="rId5" cstate="print"/>
          <a:srcRect/>
          <a:stretch>
            <a:fillRect/>
          </a:stretch>
        </p:blipFill>
        <p:spPr bwMode="auto">
          <a:xfrm>
            <a:off x="3563888" y="5445224"/>
            <a:ext cx="5111782" cy="638175"/>
          </a:xfrm>
          <a:prstGeom prst="rect">
            <a:avLst/>
          </a:prstGeom>
          <a:noFill/>
        </p:spPr>
      </p:pic>
      <p:sp>
        <p:nvSpPr>
          <p:cNvPr id="4" name="スライド番号プレースホルダー 3">
            <a:extLst>
              <a:ext uri="{FF2B5EF4-FFF2-40B4-BE49-F238E27FC236}">
                <a16:creationId xmlns:a16="http://schemas.microsoft.com/office/drawing/2014/main" id="{8C747046-8DE0-4642-A3C0-ABD37851770A}"/>
              </a:ext>
            </a:extLst>
          </p:cNvPr>
          <p:cNvSpPr>
            <a:spLocks noGrp="1"/>
          </p:cNvSpPr>
          <p:nvPr>
            <p:ph type="sldNum" sz="quarter" idx="12"/>
          </p:nvPr>
        </p:nvSpPr>
        <p:spPr/>
        <p:txBody>
          <a:bodyPr/>
          <a:lstStyle/>
          <a:p>
            <a:fld id="{D2D8002D-B5B0-4BAC-B1F6-782DDCCE6D9C}" type="slidenum">
              <a:rPr kumimoji="1" lang="ja-JP" altLang="en-US" smtClean="0"/>
              <a:pPr/>
              <a:t>29</a:t>
            </a:fld>
            <a:endParaRPr kumimoji="1" lang="ja-JP" alt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ctrTitle"/>
          </p:nvPr>
        </p:nvSpPr>
        <p:spPr/>
        <p:txBody>
          <a:bodyPr/>
          <a:lstStyle/>
          <a:p>
            <a:r>
              <a:rPr lang="ja-JP" altLang="en-US" dirty="0"/>
              <a:t>振動学</a:t>
            </a:r>
            <a:endParaRPr kumimoji="1" lang="ja-JP" altLang="en-US" dirty="0"/>
          </a:p>
        </p:txBody>
      </p:sp>
      <p:sp>
        <p:nvSpPr>
          <p:cNvPr id="8" name="サブタイトル 7"/>
          <p:cNvSpPr>
            <a:spLocks noGrp="1"/>
          </p:cNvSpPr>
          <p:nvPr>
            <p:ph type="subTitle" idx="1"/>
          </p:nvPr>
        </p:nvSpPr>
        <p:spPr/>
        <p:txBody>
          <a:bodyPr/>
          <a:lstStyle/>
          <a:p>
            <a:r>
              <a:rPr lang="ja-JP" altLang="en-US" dirty="0"/>
              <a:t>第</a:t>
            </a:r>
            <a:r>
              <a:rPr lang="en-US" altLang="ja-JP" dirty="0"/>
              <a:t>1</a:t>
            </a:r>
            <a:r>
              <a:rPr lang="ja-JP" altLang="en-US" dirty="0"/>
              <a:t>章</a:t>
            </a:r>
            <a:endParaRPr kumimoji="1" lang="ja-JP" altLang="en-US" dirty="0"/>
          </a:p>
        </p:txBody>
      </p:sp>
    </p:spTree>
    <p:extLst>
      <p:ext uri="{BB962C8B-B14F-4D97-AF65-F5344CB8AC3E}">
        <p14:creationId xmlns:p14="http://schemas.microsoft.com/office/powerpoint/2010/main" val="1728356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不釣合い円盤を有する弾性軸の回転</a:t>
            </a:r>
            <a:r>
              <a:rPr lang="en-US" altLang="ja-JP" dirty="0"/>
              <a:t>(2)</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基本の</a:t>
            </a:r>
            <a:r>
              <a:rPr kumimoji="1" lang="ja-JP" altLang="en-US" sz="2000" dirty="0"/>
              <a:t>運動方程式</a:t>
            </a:r>
            <a:endParaRPr kumimoji="1" lang="en-US" altLang="ja-JP" sz="2000" dirty="0"/>
          </a:p>
          <a:p>
            <a:endParaRPr lang="en-US" altLang="ja-JP" sz="2000" dirty="0"/>
          </a:p>
          <a:p>
            <a:endParaRPr kumimoji="1" lang="en-US" altLang="ja-JP" sz="2000" dirty="0"/>
          </a:p>
          <a:p>
            <a:r>
              <a:rPr kumimoji="1" lang="en-US" altLang="ja-JP" sz="2000" dirty="0"/>
              <a:t>G</a:t>
            </a:r>
            <a:r>
              <a:rPr kumimoji="1" lang="ja-JP" altLang="en-US" sz="2000" dirty="0"/>
              <a:t>の運動方程式</a:t>
            </a:r>
            <a:endParaRPr kumimoji="1" lang="en-US" altLang="ja-JP" sz="2000" dirty="0"/>
          </a:p>
          <a:p>
            <a:endParaRPr lang="en-US" altLang="ja-JP" sz="2000" dirty="0"/>
          </a:p>
          <a:p>
            <a:endParaRPr kumimoji="1" lang="en-US" altLang="ja-JP" sz="2000" dirty="0"/>
          </a:p>
          <a:p>
            <a:endParaRPr kumimoji="1" lang="en-US" altLang="ja-JP" sz="2000" dirty="0"/>
          </a:p>
          <a:p>
            <a:r>
              <a:rPr kumimoji="1" lang="en-US" altLang="ja-JP" sz="2000" dirty="0"/>
              <a:t>S</a:t>
            </a:r>
            <a:r>
              <a:rPr kumimoji="1" lang="ja-JP" altLang="en-US" sz="2000" dirty="0"/>
              <a:t>の運動方程式</a:t>
            </a:r>
          </a:p>
        </p:txBody>
      </p:sp>
      <p:pic>
        <p:nvPicPr>
          <p:cNvPr id="43014" name="Picture 6" descr="\begin{align*}&#10;&amp;\left\{&#10;\begin{aligned}&#10;&amp;m\ddot{x}+c\dot{x}+kx=c\dot{u}_x+ku_x\\&#10;&amp;m\ddot{y}+c\dot{y}+ky=c\dot{u}_y+ku_y&#10;\end{aligned}\right.&#10;\end{align*}">
            <a:hlinkClick r:id="rId2"/>
          </p:cNvPr>
          <p:cNvPicPr>
            <a:picLocks noChangeAspect="1" noChangeArrowheads="1"/>
          </p:cNvPicPr>
          <p:nvPr/>
        </p:nvPicPr>
        <p:blipFill>
          <a:blip r:embed="rId3" cstate="print"/>
          <a:srcRect/>
          <a:stretch>
            <a:fillRect/>
          </a:stretch>
        </p:blipFill>
        <p:spPr bwMode="auto">
          <a:xfrm>
            <a:off x="899592" y="2924944"/>
            <a:ext cx="3299365" cy="797719"/>
          </a:xfrm>
          <a:prstGeom prst="rect">
            <a:avLst/>
          </a:prstGeom>
          <a:noFill/>
        </p:spPr>
      </p:pic>
      <p:pic>
        <p:nvPicPr>
          <p:cNvPr id="43016" name="Picture 8" descr="\begin{align*}&#10;&amp;\left\{&#10;\begin{aligned}&#10;&amp;m\ddot{\xi}+c\dot{\xi}+k\xi=-m\ddot{u}_x\\&#10;&amp;m\ddot{\eta}+c\dot{\eta}+k\eta=-m\ddot{u}_y&#10;\end{aligned}\right.&#10;\end{align*}">
            <a:hlinkClick r:id="rId4"/>
          </p:cNvPr>
          <p:cNvPicPr>
            <a:picLocks noChangeAspect="1" noChangeArrowheads="1"/>
          </p:cNvPicPr>
          <p:nvPr/>
        </p:nvPicPr>
        <p:blipFill>
          <a:blip r:embed="rId5" cstate="print"/>
          <a:srcRect/>
          <a:stretch>
            <a:fillRect/>
          </a:stretch>
        </p:blipFill>
        <p:spPr bwMode="auto">
          <a:xfrm>
            <a:off x="899592" y="4581128"/>
            <a:ext cx="2827115" cy="797719"/>
          </a:xfrm>
          <a:prstGeom prst="rect">
            <a:avLst/>
          </a:prstGeom>
          <a:noFill/>
        </p:spPr>
      </p:pic>
      <p:pic>
        <p:nvPicPr>
          <p:cNvPr id="43018" name="Picture 10" descr="\begin{align*}&#10;&amp;G_G(s)=&#10;\frac{{\cal L}[x(t)]}{{\cal L}[u_x(t)]}&#10;=\frac{{\cal L}[y(t)]}{{\cal L}[u_y(t)]}\\&#10;&amp;\quad=\frac{cs+k}{ms^2+cs+k}&#10;=\frac{2\zeta\omega_ns+\omega_n^2}{s^2+2\zeta\omega_ns+\omega_n^2}&#10;\end{align*}">
            <a:hlinkClick r:id="rId6"/>
          </p:cNvPr>
          <p:cNvPicPr>
            <a:picLocks noChangeAspect="1" noChangeArrowheads="1"/>
          </p:cNvPicPr>
          <p:nvPr/>
        </p:nvPicPr>
        <p:blipFill>
          <a:blip r:embed="rId7" cstate="print"/>
          <a:srcRect/>
          <a:stretch>
            <a:fillRect/>
          </a:stretch>
        </p:blipFill>
        <p:spPr bwMode="auto">
          <a:xfrm>
            <a:off x="4499992" y="2708920"/>
            <a:ext cx="4467225" cy="1384840"/>
          </a:xfrm>
          <a:prstGeom prst="rect">
            <a:avLst/>
          </a:prstGeom>
          <a:noFill/>
        </p:spPr>
      </p:pic>
      <p:sp>
        <p:nvSpPr>
          <p:cNvPr id="12" name="右矢印 11"/>
          <p:cNvSpPr/>
          <p:nvPr/>
        </p:nvSpPr>
        <p:spPr>
          <a:xfrm>
            <a:off x="4139952" y="3212976"/>
            <a:ext cx="360040" cy="2880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右矢印 12"/>
          <p:cNvSpPr/>
          <p:nvPr/>
        </p:nvSpPr>
        <p:spPr>
          <a:xfrm>
            <a:off x="4139952" y="4797152"/>
            <a:ext cx="360040" cy="288032"/>
          </a:xfrm>
          <a:prstGeom prst="rightArrow">
            <a:avLst>
              <a:gd name="adj1" fmla="val 50000"/>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3020" name="Picture 12" descr="\begin{align*}&#10;&amp;G_S(s)=&#10;\frac{{\cal L}[\xi(t)]}{{\cal L}[u_x(t)]}&#10;=\frac{{\cal L}[\eta(t)]}{{\cal L}[u_y(t)]}\\&#10;&amp;\quad=\frac{-ms^2}{ms^2+cs+k}&#10;=\frac{-s^2}{s^2+2\zeta\omega_ns+\omega_n^2}&#10;\end{align*}">
            <a:hlinkClick r:id="rId8"/>
          </p:cNvPr>
          <p:cNvPicPr>
            <a:picLocks noChangeAspect="1" noChangeArrowheads="1"/>
          </p:cNvPicPr>
          <p:nvPr/>
        </p:nvPicPr>
        <p:blipFill>
          <a:blip r:embed="rId9" cstate="print"/>
          <a:srcRect/>
          <a:stretch>
            <a:fillRect/>
          </a:stretch>
        </p:blipFill>
        <p:spPr bwMode="auto">
          <a:xfrm>
            <a:off x="4499992" y="4293096"/>
            <a:ext cx="4467225" cy="1384840"/>
          </a:xfrm>
          <a:prstGeom prst="rect">
            <a:avLst/>
          </a:prstGeom>
          <a:noFill/>
        </p:spPr>
      </p:pic>
      <p:pic>
        <p:nvPicPr>
          <p:cNvPr id="2052" name="Picture 4" descr="\begin{align*}&#10;&amp;\left\{&#10;\begin{aligned}&#10;&amp;m\ddot{x}=-k\xi-c\dot{\xi}\\&#10;&amp;m\ddot{y}=-k\eta-c\dot{\eta},&#10;\end{aligned}\right.\quad&#10;\left\{&#10;\begin{aligned}&#10;x-\xi=u_x\\&#10;y-\eta=u_y&#10;\end{aligned}&#10;\right.&#10;\end{align*}">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99592" y="1568925"/>
            <a:ext cx="3853625" cy="782669"/>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5DBE7C18-7368-45A5-825D-58B6BD3486CE}"/>
              </a:ext>
            </a:extLst>
          </p:cNvPr>
          <p:cNvSpPr>
            <a:spLocks noGrp="1"/>
          </p:cNvSpPr>
          <p:nvPr>
            <p:ph type="sldNum" sz="quarter" idx="12"/>
          </p:nvPr>
        </p:nvSpPr>
        <p:spPr/>
        <p:txBody>
          <a:bodyPr/>
          <a:lstStyle/>
          <a:p>
            <a:fld id="{D2D8002D-B5B0-4BAC-B1F6-782DDCCE6D9C}" type="slidenum">
              <a:rPr kumimoji="1" lang="ja-JP" altLang="en-US" smtClean="0"/>
              <a:pPr/>
              <a:t>30</a:t>
            </a:fld>
            <a:endParaRPr kumimoji="1" lang="ja-JP" altLang="en-US"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不釣合い円盤を有する弾性軸の回転</a:t>
            </a:r>
            <a:r>
              <a:rPr lang="en-US" altLang="ja-JP" dirty="0"/>
              <a:t>(3)</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kumimoji="1" lang="ja-JP" altLang="en-US" sz="2000" dirty="0"/>
              <a:t>一般に金属内部の減衰係数は小さい</a:t>
            </a:r>
            <a:endParaRPr kumimoji="1" lang="en-US" altLang="ja-JP" sz="2000" dirty="0"/>
          </a:p>
          <a:p>
            <a:r>
              <a:rPr lang="ja-JP" altLang="en-US" sz="2000" kern="0" dirty="0">
                <a:latin typeface="cmmi10"/>
              </a:rPr>
              <a:t>よって、</a:t>
            </a:r>
            <a:r>
              <a:rPr lang="en-US" altLang="ja-JP" sz="2000" kern="0" dirty="0">
                <a:latin typeface="cmmi10"/>
              </a:rPr>
              <a:t>! </a:t>
            </a:r>
            <a:r>
              <a:rPr lang="en-US" altLang="ja-JP" sz="1000" kern="0" dirty="0">
                <a:latin typeface="cmr10" pitchFamily="34" charset="0"/>
              </a:rPr>
              <a:t> </a:t>
            </a:r>
            <a:r>
              <a:rPr lang="en-US" altLang="ja-JP" sz="2000" kern="0" dirty="0">
                <a:latin typeface="cmr10" pitchFamily="34" charset="0"/>
              </a:rPr>
              <a:t>=</a:t>
            </a:r>
            <a:r>
              <a:rPr lang="en-US" altLang="ja-JP" sz="1000" kern="0" dirty="0">
                <a:latin typeface="cmr10" pitchFamily="34" charset="0"/>
              </a:rPr>
              <a:t> </a:t>
            </a:r>
            <a:r>
              <a:rPr lang="en-US" altLang="ja-JP" sz="2000" kern="0" dirty="0">
                <a:latin typeface="cmmi10"/>
              </a:rPr>
              <a:t>! </a:t>
            </a:r>
            <a:r>
              <a:rPr lang="en-US" altLang="ja-JP" sz="2000" kern="0" baseline="-25000" dirty="0">
                <a:latin typeface="cmmi10"/>
              </a:rPr>
              <a:t>n</a:t>
            </a:r>
            <a:r>
              <a:rPr lang="en-US" altLang="ja-JP" sz="2000" kern="0" dirty="0"/>
              <a:t> </a:t>
            </a:r>
            <a:r>
              <a:rPr lang="ja-JP" altLang="en-US" sz="2000" kern="0" dirty="0"/>
              <a:t>付近で共振する。⇒</a:t>
            </a:r>
            <a:r>
              <a:rPr lang="ja-JP" altLang="en-US" sz="2000" kern="0" dirty="0">
                <a:solidFill>
                  <a:srgbClr val="FF0000"/>
                </a:solidFill>
              </a:rPr>
              <a:t>危険速度</a:t>
            </a:r>
            <a:endParaRPr lang="en-US" altLang="ja-JP" sz="2000" kern="0" dirty="0">
              <a:solidFill>
                <a:srgbClr val="FF0000"/>
              </a:solidFill>
            </a:endParaRPr>
          </a:p>
          <a:p>
            <a:r>
              <a:rPr lang="ja-JP" altLang="en-US" sz="2000" kern="0" dirty="0">
                <a:solidFill>
                  <a:srgbClr val="FF0000"/>
                </a:solidFill>
              </a:rPr>
              <a:t>軸の横振動の固有振動角周波数で軸を回転させてはいけない。</a:t>
            </a:r>
            <a:endParaRPr lang="en-US" altLang="ja-JP" sz="2000" kern="0" dirty="0">
              <a:solidFill>
                <a:srgbClr val="FF0000"/>
              </a:solidFill>
            </a:endParaRPr>
          </a:p>
          <a:p>
            <a:r>
              <a:rPr lang="en-US" altLang="ja-JP" sz="2000" kern="0" dirty="0">
                <a:latin typeface="cmmi10"/>
              </a:rPr>
              <a:t>! </a:t>
            </a:r>
            <a:r>
              <a:rPr lang="ja-JP" altLang="en-US" sz="2000" kern="0" dirty="0">
                <a:latin typeface="cmmi10"/>
              </a:rPr>
              <a:t>が大きいならば</a:t>
            </a:r>
            <a:r>
              <a:rPr lang="en-US" altLang="ja-JP" sz="2000" dirty="0">
                <a:latin typeface="Times New Roman" pitchFamily="18" charset="0"/>
                <a:cs typeface="Times New Roman" pitchFamily="18" charset="0"/>
              </a:rPr>
              <a:t>||</a:t>
            </a:r>
            <a:r>
              <a:rPr lang="en-US" altLang="ja-JP" sz="2000" dirty="0">
                <a:latin typeface="cmmi10" pitchFamily="34" charset="0"/>
              </a:rPr>
              <a:t>G</a:t>
            </a:r>
            <a:r>
              <a:rPr lang="en-US" altLang="ja-JP" sz="2000" baseline="-25000" dirty="0">
                <a:latin typeface="cmmi10" pitchFamily="34" charset="0"/>
              </a:rPr>
              <a:t>G</a:t>
            </a:r>
            <a:r>
              <a:rPr lang="en-US" altLang="ja-JP" sz="2000" dirty="0">
                <a:latin typeface="cmr10" pitchFamily="34" charset="0"/>
              </a:rPr>
              <a:t>(</a:t>
            </a:r>
            <a:r>
              <a:rPr lang="en-US" altLang="ja-JP" sz="2000" dirty="0">
                <a:latin typeface="cmmi10" pitchFamily="34" charset="0"/>
              </a:rPr>
              <a:t>j</a:t>
            </a:r>
            <a:r>
              <a:rPr lang="en-US" altLang="ja-JP" sz="2000" dirty="0">
                <a:latin typeface="cmmi10"/>
              </a:rPr>
              <a:t>! </a:t>
            </a:r>
            <a:r>
              <a:rPr lang="en-US" altLang="ja-JP" sz="2000" dirty="0">
                <a:latin typeface="cmr10" pitchFamily="34" charset="0"/>
                <a:cs typeface="Times New Roman" pitchFamily="18" charset="0"/>
              </a:rPr>
              <a:t>)</a:t>
            </a:r>
            <a:r>
              <a:rPr lang="en-US" altLang="ja-JP" sz="2000" dirty="0">
                <a:latin typeface="Times New Roman" pitchFamily="18" charset="0"/>
                <a:cs typeface="Times New Roman" pitchFamily="18" charset="0"/>
              </a:rPr>
              <a:t>||</a:t>
            </a:r>
            <a:r>
              <a:rPr lang="en-US" altLang="ja-JP" sz="2000" dirty="0"/>
              <a:t> </a:t>
            </a:r>
            <a:r>
              <a:rPr lang="ja-JP" altLang="en-US" sz="2000" dirty="0"/>
              <a:t>はゼロに漸近。つまり、回転角周波数</a:t>
            </a:r>
            <a:r>
              <a:rPr lang="en-US" altLang="ja-JP" sz="2000" kern="0" dirty="0">
                <a:latin typeface="cmmi10"/>
              </a:rPr>
              <a:t>!</a:t>
            </a:r>
            <a:r>
              <a:rPr lang="ja-JP" altLang="en-US" sz="2000" dirty="0"/>
              <a:t>が大きいときは点</a:t>
            </a:r>
            <a:r>
              <a:rPr lang="en-US" altLang="ja-JP" sz="2000" dirty="0"/>
              <a:t>G</a:t>
            </a:r>
            <a:r>
              <a:rPr lang="ja-JP" altLang="en-US" sz="2000" dirty="0"/>
              <a:t>を中心にして回る</a:t>
            </a:r>
            <a:r>
              <a:rPr lang="en-US" altLang="ja-JP" sz="2000" dirty="0"/>
              <a:t>(</a:t>
            </a:r>
            <a:r>
              <a:rPr lang="ja-JP" altLang="en-US" sz="2000" dirty="0"/>
              <a:t>自動調心作用</a:t>
            </a:r>
            <a:r>
              <a:rPr lang="en-US" altLang="ja-JP" sz="2000" dirty="0"/>
              <a:t>)</a:t>
            </a:r>
            <a:r>
              <a:rPr lang="ja-JP" altLang="en-US" sz="2000" dirty="0" err="1"/>
              <a:t>。</a:t>
            </a:r>
            <a:endParaRPr lang="en-US" altLang="ja-JP" sz="2000" dirty="0"/>
          </a:p>
          <a:p>
            <a:r>
              <a:rPr lang="en-US" altLang="ja-JP" sz="2000" kern="0" dirty="0">
                <a:latin typeface="cmmi10"/>
              </a:rPr>
              <a:t>! </a:t>
            </a:r>
            <a:r>
              <a:rPr lang="ja-JP" altLang="en-US" sz="2000" kern="0" dirty="0">
                <a:latin typeface="cmmi10"/>
              </a:rPr>
              <a:t>が小さいならば</a:t>
            </a:r>
            <a:r>
              <a:rPr lang="en-US" altLang="ja-JP" sz="2000" dirty="0">
                <a:latin typeface="Times New Roman" pitchFamily="18" charset="0"/>
                <a:cs typeface="Times New Roman" pitchFamily="18" charset="0"/>
              </a:rPr>
              <a:t>||</a:t>
            </a:r>
            <a:r>
              <a:rPr lang="en-US" altLang="ja-JP" sz="2000" dirty="0">
                <a:latin typeface="cmmi10" pitchFamily="34" charset="0"/>
              </a:rPr>
              <a:t>G</a:t>
            </a:r>
            <a:r>
              <a:rPr lang="en-US" altLang="ja-JP" sz="2000" baseline="-25000" dirty="0">
                <a:latin typeface="cmmi10" pitchFamily="34" charset="0"/>
              </a:rPr>
              <a:t>S</a:t>
            </a:r>
            <a:r>
              <a:rPr lang="en-US" altLang="ja-JP" sz="2000" dirty="0">
                <a:latin typeface="cmr10" pitchFamily="34" charset="0"/>
              </a:rPr>
              <a:t>(</a:t>
            </a:r>
            <a:r>
              <a:rPr lang="en-US" altLang="ja-JP" sz="2000" dirty="0">
                <a:latin typeface="cmmi10" pitchFamily="34" charset="0"/>
              </a:rPr>
              <a:t>j</a:t>
            </a:r>
            <a:r>
              <a:rPr lang="en-US" altLang="ja-JP" sz="2000" dirty="0">
                <a:latin typeface="cmmi10"/>
              </a:rPr>
              <a:t>! </a:t>
            </a:r>
            <a:r>
              <a:rPr lang="en-US" altLang="ja-JP" sz="2000" dirty="0">
                <a:latin typeface="cmr10" pitchFamily="34" charset="0"/>
                <a:cs typeface="Times New Roman" pitchFamily="18" charset="0"/>
              </a:rPr>
              <a:t>)</a:t>
            </a:r>
            <a:r>
              <a:rPr lang="en-US" altLang="ja-JP" sz="2000" dirty="0">
                <a:latin typeface="Times New Roman" pitchFamily="18" charset="0"/>
                <a:cs typeface="Times New Roman" pitchFamily="18" charset="0"/>
              </a:rPr>
              <a:t>||</a:t>
            </a:r>
            <a:r>
              <a:rPr lang="en-US" altLang="ja-JP" sz="2000" dirty="0"/>
              <a:t> </a:t>
            </a:r>
            <a:r>
              <a:rPr lang="ja-JP" altLang="en-US" sz="2000" dirty="0"/>
              <a:t>はゼロに漸近。つまり、回転角周波数</a:t>
            </a:r>
            <a:r>
              <a:rPr lang="en-US" altLang="ja-JP" sz="2000" kern="0" dirty="0">
                <a:latin typeface="cmmi10"/>
              </a:rPr>
              <a:t>!</a:t>
            </a:r>
            <a:r>
              <a:rPr lang="ja-JP" altLang="en-US" sz="2000" dirty="0"/>
              <a:t>が小さいときは点</a:t>
            </a:r>
            <a:r>
              <a:rPr lang="en-US" altLang="ja-JP" sz="2000" dirty="0"/>
              <a:t>S</a:t>
            </a:r>
            <a:r>
              <a:rPr lang="ja-JP" altLang="en-US" sz="2000" dirty="0"/>
              <a:t>を中心にして回る。</a:t>
            </a:r>
            <a:endParaRPr lang="en-US" altLang="ja-JP" sz="2000" dirty="0"/>
          </a:p>
          <a:p>
            <a:endParaRPr lang="ja-JP" altLang="en-US" sz="2000" dirty="0">
              <a:solidFill>
                <a:srgbClr val="FF0000"/>
              </a:solidFill>
            </a:endParaRPr>
          </a:p>
          <a:p>
            <a:endParaRPr kumimoji="1" lang="ja-JP" altLang="en-US" sz="2000" dirty="0"/>
          </a:p>
        </p:txBody>
      </p:sp>
      <p:sp>
        <p:nvSpPr>
          <p:cNvPr id="4" name="スライド番号プレースホルダー 3">
            <a:extLst>
              <a:ext uri="{FF2B5EF4-FFF2-40B4-BE49-F238E27FC236}">
                <a16:creationId xmlns:a16="http://schemas.microsoft.com/office/drawing/2014/main" id="{3E330A0B-B5D0-43C1-9970-FB3190637C5C}"/>
              </a:ext>
            </a:extLst>
          </p:cNvPr>
          <p:cNvSpPr>
            <a:spLocks noGrp="1"/>
          </p:cNvSpPr>
          <p:nvPr>
            <p:ph type="sldNum" sz="quarter" idx="12"/>
          </p:nvPr>
        </p:nvSpPr>
        <p:spPr/>
        <p:txBody>
          <a:bodyPr/>
          <a:lstStyle/>
          <a:p>
            <a:fld id="{D2D8002D-B5B0-4BAC-B1F6-782DDCCE6D9C}" type="slidenum">
              <a:rPr kumimoji="1" lang="ja-JP" altLang="en-US" smtClean="0"/>
              <a:pPr/>
              <a:t>31</a:t>
            </a:fld>
            <a:endParaRPr kumimoji="1" lang="ja-JP" altLang="en-US"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 name="正方形/長方形 728">
            <a:extLst>
              <a:ext uri="{FF2B5EF4-FFF2-40B4-BE49-F238E27FC236}">
                <a16:creationId xmlns:a16="http://schemas.microsoft.com/office/drawing/2014/main" id="{2CF161DA-A86C-40F2-9B61-71ED0D5E1B96}"/>
              </a:ext>
            </a:extLst>
          </p:cNvPr>
          <p:cNvSpPr/>
          <p:nvPr/>
        </p:nvSpPr>
        <p:spPr>
          <a:xfrm>
            <a:off x="827584" y="1280795"/>
            <a:ext cx="7693743" cy="70431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3C8F1CC5-F32E-4845-B617-4F50D53087D4}"/>
              </a:ext>
            </a:extLst>
          </p:cNvPr>
          <p:cNvSpPr>
            <a:spLocks noGrp="1"/>
          </p:cNvSpPr>
          <p:nvPr>
            <p:ph type="title"/>
          </p:nvPr>
        </p:nvSpPr>
        <p:spPr>
          <a:xfrm>
            <a:off x="457200" y="152400"/>
            <a:ext cx="8229600" cy="990600"/>
          </a:xfrm>
        </p:spPr>
        <p:txBody>
          <a:bodyPr/>
          <a:lstStyle/>
          <a:p>
            <a:r>
              <a:rPr kumimoji="1" lang="ja-JP" altLang="en-US" dirty="0"/>
              <a:t>ファン・デル・ポール方程式 </a:t>
            </a:r>
            <a:r>
              <a:rPr kumimoji="1"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796C0234-8751-4BBD-BD25-B5B49FF0D26F}"/>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198C098B-79FE-49D0-AA12-C2A34C4C80DF}"/>
              </a:ext>
            </a:extLst>
          </p:cNvPr>
          <p:cNvSpPr>
            <a:spLocks noGrp="1"/>
          </p:cNvSpPr>
          <p:nvPr>
            <p:ph sz="quarter" idx="1"/>
          </p:nvPr>
        </p:nvSpPr>
        <p:spPr>
          <a:xfrm>
            <a:off x="457200" y="1219200"/>
            <a:ext cx="8507288" cy="4937760"/>
          </a:xfrm>
        </p:spPr>
        <p:txBody>
          <a:bodyPr>
            <a:normAutofit/>
          </a:bodyPr>
          <a:lstStyle/>
          <a:p>
            <a:r>
              <a:rPr kumimoji="1" lang="ja-JP" altLang="en-US" sz="2000" dirty="0"/>
              <a:t>ファン・デル・ポール </a:t>
            </a:r>
            <a:r>
              <a:rPr kumimoji="1" lang="en-US" altLang="ja-JP" sz="2000" dirty="0"/>
              <a:t>(Van der Pol)</a:t>
            </a:r>
            <a:r>
              <a:rPr kumimoji="1" lang="ja-JP" altLang="en-US" sz="2000" dirty="0"/>
              <a:t>方程式</a:t>
            </a:r>
            <a:endParaRPr kumimoji="1" lang="en-US" altLang="ja-JP" sz="2000" dirty="0"/>
          </a:p>
          <a:p>
            <a:endParaRPr lang="en-US" altLang="ja-JP" sz="2000" dirty="0"/>
          </a:p>
          <a:p>
            <a:r>
              <a:rPr kumimoji="1" lang="ja-JP" altLang="en-US" sz="2000" dirty="0"/>
              <a:t>非線形の方程式</a:t>
            </a:r>
            <a:endParaRPr kumimoji="1" lang="en-US" altLang="ja-JP" sz="2000" dirty="0"/>
          </a:p>
          <a:p>
            <a:r>
              <a:rPr kumimoji="1" lang="ja-JP" altLang="en-US" sz="2000" dirty="0"/>
              <a:t>粘性摩擦項</a:t>
            </a:r>
            <a:r>
              <a:rPr kumimoji="1" lang="en-US" altLang="ja-JP" sz="2000" dirty="0"/>
              <a:t>: </a:t>
            </a:r>
            <a:r>
              <a:rPr kumimoji="1" lang="ja-JP" altLang="en-US" sz="2000" dirty="0"/>
              <a:t>　　　　　を境に</a:t>
            </a:r>
            <a:r>
              <a:rPr lang="ja-JP" altLang="en-US" sz="2000" dirty="0"/>
              <a:t>符号反転 ⇒ 原点は不安定</a:t>
            </a:r>
            <a:r>
              <a:rPr lang="en-US" altLang="ja-JP" sz="2000" dirty="0"/>
              <a:t>, </a:t>
            </a:r>
            <a:r>
              <a:rPr lang="ja-JP" altLang="en-US" sz="2000" dirty="0"/>
              <a:t>外側では振幅抑制</a:t>
            </a:r>
            <a:endParaRPr lang="en-US" altLang="ja-JP" sz="2000" dirty="0"/>
          </a:p>
          <a:p>
            <a:r>
              <a:rPr lang="ja-JP" altLang="en-US" sz="2000" dirty="0"/>
              <a:t>変換 　　　　　　　　　　　　　　　　　　　　　　 の下では</a:t>
            </a:r>
            <a:endParaRPr lang="en-US" altLang="ja-JP" sz="2000" dirty="0"/>
          </a:p>
          <a:p>
            <a:endParaRPr kumimoji="1" lang="en-US" altLang="ja-JP" sz="2000" dirty="0"/>
          </a:p>
          <a:p>
            <a:endParaRPr lang="en-US" altLang="ja-JP" sz="2000" dirty="0"/>
          </a:p>
          <a:p>
            <a:pPr marL="0" indent="0">
              <a:buNone/>
            </a:pPr>
            <a:r>
              <a:rPr kumimoji="1" lang="en-US" altLang="ja-JP" sz="2000" dirty="0"/>
              <a:t>	</a:t>
            </a:r>
            <a:r>
              <a:rPr kumimoji="1" lang="ja-JP" altLang="en-US" sz="2000" dirty="0"/>
              <a:t>⇒元の</a:t>
            </a:r>
            <a:r>
              <a:rPr lang="ja-JP" altLang="en-US" sz="2000" dirty="0"/>
              <a:t>ファン・デル・ポール方程式はある意味で「標準形」</a:t>
            </a:r>
            <a:endParaRPr lang="en-US" altLang="ja-JP" sz="2000" dirty="0"/>
          </a:p>
          <a:p>
            <a:r>
              <a:rPr lang="ja-JP" altLang="en-US" sz="2000" dirty="0"/>
              <a:t>変換 　　　　　　　　　　　　　　　　　　　　　変換 </a:t>
            </a:r>
            <a:endParaRPr lang="en-US" altLang="ja-JP" sz="2000" dirty="0"/>
          </a:p>
          <a:p>
            <a:pPr marL="0" indent="0">
              <a:buNone/>
            </a:pPr>
            <a:r>
              <a:rPr lang="en-US" altLang="ja-JP" sz="2000" dirty="0"/>
              <a:t>	</a:t>
            </a:r>
          </a:p>
          <a:p>
            <a:pPr marL="0" indent="0">
              <a:buNone/>
            </a:pPr>
            <a:r>
              <a:rPr lang="ja-JP" altLang="en-US" sz="2000" dirty="0"/>
              <a:t>  </a:t>
            </a:r>
            <a:r>
              <a:rPr lang="ja-JP" altLang="en-US" sz="2000" dirty="0">
                <a:solidFill>
                  <a:srgbClr val="0070C0"/>
                </a:solidFill>
              </a:rPr>
              <a:t>⇒ 　　　　　　　　　　　　　　　　　　　　　　　⇒ </a:t>
            </a:r>
            <a:r>
              <a:rPr lang="ja-JP" altLang="en-US" sz="2000" dirty="0"/>
              <a:t>　</a:t>
            </a:r>
            <a:endParaRPr lang="en-US" altLang="ja-JP" sz="2000" dirty="0"/>
          </a:p>
          <a:p>
            <a:endParaRPr kumimoji="1" lang="en-US" altLang="ja-JP" sz="2000" dirty="0"/>
          </a:p>
          <a:p>
            <a:endParaRPr kumimoji="1" lang="ja-JP" altLang="en-US" sz="2000" dirty="0"/>
          </a:p>
        </p:txBody>
      </p:sp>
      <p:grpSp>
        <p:nvGrpSpPr>
          <p:cNvPr id="920" name="グループ化 919">
            <a:extLst>
              <a:ext uri="{FF2B5EF4-FFF2-40B4-BE49-F238E27FC236}">
                <a16:creationId xmlns:a16="http://schemas.microsoft.com/office/drawing/2014/main" id="{41F52B8D-D8B7-44B1-A5AE-416B3FD5EF1F}"/>
              </a:ext>
            </a:extLst>
          </p:cNvPr>
          <p:cNvGrpSpPr>
            <a:grpSpLocks noChangeAspect="1"/>
          </p:cNvGrpSpPr>
          <p:nvPr>
            <p:custDataLst>
              <p:tags r:id="rId1"/>
            </p:custDataLst>
          </p:nvPr>
        </p:nvGrpSpPr>
        <p:grpSpPr>
          <a:xfrm>
            <a:off x="2884488" y="1611313"/>
            <a:ext cx="3669771" cy="299279"/>
            <a:chOff x="2884488" y="1611313"/>
            <a:chExt cx="1644651" cy="160338"/>
          </a:xfrm>
        </p:grpSpPr>
        <p:sp>
          <p:nvSpPr>
            <p:cNvPr id="16" name="Freeform 7">
              <a:extLst>
                <a:ext uri="{FF2B5EF4-FFF2-40B4-BE49-F238E27FC236}">
                  <a16:creationId xmlns:a16="http://schemas.microsoft.com/office/drawing/2014/main" id="{B5B6BD3D-ADDD-489B-ABBF-8371CBAD278E}"/>
                </a:ext>
              </a:extLst>
            </p:cNvPr>
            <p:cNvSpPr>
              <a:spLocks noEditPoints="1"/>
            </p:cNvSpPr>
            <p:nvPr>
              <p:custDataLst>
                <p:tags r:id="rId141"/>
              </p:custDataLst>
            </p:nvPr>
          </p:nvSpPr>
          <p:spPr bwMode="auto">
            <a:xfrm>
              <a:off x="2901951" y="1643063"/>
              <a:ext cx="33338" cy="14288"/>
            </a:xfrm>
            <a:custGeom>
              <a:avLst/>
              <a:gdLst>
                <a:gd name="T0" fmla="*/ 48 w 137"/>
                <a:gd name="T1" fmla="*/ 23 h 47"/>
                <a:gd name="T2" fmla="*/ 24 w 137"/>
                <a:gd name="T3" fmla="*/ 0 h 47"/>
                <a:gd name="T4" fmla="*/ 0 w 137"/>
                <a:gd name="T5" fmla="*/ 23 h 47"/>
                <a:gd name="T6" fmla="*/ 24 w 137"/>
                <a:gd name="T7" fmla="*/ 47 h 47"/>
                <a:gd name="T8" fmla="*/ 48 w 137"/>
                <a:gd name="T9" fmla="*/ 23 h 47"/>
                <a:gd name="T10" fmla="*/ 137 w 137"/>
                <a:gd name="T11" fmla="*/ 23 h 47"/>
                <a:gd name="T12" fmla="*/ 113 w 137"/>
                <a:gd name="T13" fmla="*/ 0 h 47"/>
                <a:gd name="T14" fmla="*/ 89 w 137"/>
                <a:gd name="T15" fmla="*/ 23 h 47"/>
                <a:gd name="T16" fmla="*/ 113 w 137"/>
                <a:gd name="T17" fmla="*/ 47 h 47"/>
                <a:gd name="T18" fmla="*/ 137 w 13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7">
                  <a:moveTo>
                    <a:pt x="48" y="23"/>
                  </a:moveTo>
                  <a:cubicBezTo>
                    <a:pt x="48" y="11"/>
                    <a:pt x="38" y="0"/>
                    <a:pt x="24" y="0"/>
                  </a:cubicBezTo>
                  <a:cubicBezTo>
                    <a:pt x="9" y="0"/>
                    <a:pt x="0" y="12"/>
                    <a:pt x="0" y="23"/>
                  </a:cubicBezTo>
                  <a:cubicBezTo>
                    <a:pt x="0" y="36"/>
                    <a:pt x="10" y="47"/>
                    <a:pt x="24" y="47"/>
                  </a:cubicBezTo>
                  <a:cubicBezTo>
                    <a:pt x="39" y="47"/>
                    <a:pt x="48" y="35"/>
                    <a:pt x="48" y="23"/>
                  </a:cubicBezTo>
                  <a:close/>
                  <a:moveTo>
                    <a:pt x="137" y="23"/>
                  </a:moveTo>
                  <a:cubicBezTo>
                    <a:pt x="137" y="11"/>
                    <a:pt x="127" y="0"/>
                    <a:pt x="113" y="0"/>
                  </a:cubicBezTo>
                  <a:cubicBezTo>
                    <a:pt x="98" y="0"/>
                    <a:pt x="89" y="12"/>
                    <a:pt x="89" y="23"/>
                  </a:cubicBezTo>
                  <a:cubicBezTo>
                    <a:pt x="89" y="36"/>
                    <a:pt x="99" y="47"/>
                    <a:pt x="113" y="47"/>
                  </a:cubicBezTo>
                  <a:cubicBezTo>
                    <a:pt x="128" y="47"/>
                    <a:pt x="137" y="35"/>
                    <a:pt x="137" y="2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8">
              <a:extLst>
                <a:ext uri="{FF2B5EF4-FFF2-40B4-BE49-F238E27FC236}">
                  <a16:creationId xmlns:a16="http://schemas.microsoft.com/office/drawing/2014/main" id="{22C4EBD4-AD9C-4695-A0F0-75E453FB3D2C}"/>
                </a:ext>
              </a:extLst>
            </p:cNvPr>
            <p:cNvSpPr>
              <a:spLocks/>
            </p:cNvSpPr>
            <p:nvPr>
              <p:custDataLst>
                <p:tags r:id="rId142"/>
              </p:custDataLst>
            </p:nvPr>
          </p:nvSpPr>
          <p:spPr bwMode="auto">
            <a:xfrm>
              <a:off x="2884488" y="1673226"/>
              <a:ext cx="60325" cy="65088"/>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6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7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6"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7"/>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9">
              <a:extLst>
                <a:ext uri="{FF2B5EF4-FFF2-40B4-BE49-F238E27FC236}">
                  <a16:creationId xmlns:a16="http://schemas.microsoft.com/office/drawing/2014/main" id="{9F9BC91E-C91D-4A77-946E-11170C340DAC}"/>
                </a:ext>
              </a:extLst>
            </p:cNvPr>
            <p:cNvSpPr>
              <a:spLocks/>
            </p:cNvSpPr>
            <p:nvPr>
              <p:custDataLst>
                <p:tags r:id="rId143"/>
              </p:custDataLst>
            </p:nvPr>
          </p:nvSpPr>
          <p:spPr bwMode="auto">
            <a:xfrm>
              <a:off x="2986088" y="1697038"/>
              <a:ext cx="7302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0">
              <a:extLst>
                <a:ext uri="{FF2B5EF4-FFF2-40B4-BE49-F238E27FC236}">
                  <a16:creationId xmlns:a16="http://schemas.microsoft.com/office/drawing/2014/main" id="{EBE2A852-4AF9-40BB-9163-D31F44572AB1}"/>
                </a:ext>
              </a:extLst>
            </p:cNvPr>
            <p:cNvSpPr>
              <a:spLocks/>
            </p:cNvSpPr>
            <p:nvPr>
              <p:custDataLst>
                <p:tags r:id="rId144"/>
              </p:custDataLst>
            </p:nvPr>
          </p:nvSpPr>
          <p:spPr bwMode="auto">
            <a:xfrm>
              <a:off x="3100388" y="1674813"/>
              <a:ext cx="39688" cy="63500"/>
            </a:xfrm>
            <a:custGeom>
              <a:avLst/>
              <a:gdLst>
                <a:gd name="T0" fmla="*/ 155 w 164"/>
                <a:gd name="T1" fmla="*/ 195 h 221"/>
                <a:gd name="T2" fmla="*/ 150 w 164"/>
                <a:gd name="T3" fmla="*/ 188 h 221"/>
                <a:gd name="T4" fmla="*/ 144 w 164"/>
                <a:gd name="T5" fmla="*/ 191 h 221"/>
                <a:gd name="T6" fmla="*/ 91 w 164"/>
                <a:gd name="T7" fmla="*/ 210 h 221"/>
                <a:gd name="T8" fmla="*/ 37 w 164"/>
                <a:gd name="T9" fmla="*/ 145 h 221"/>
                <a:gd name="T10" fmla="*/ 43 w 164"/>
                <a:gd name="T11" fmla="*/ 102 h 221"/>
                <a:gd name="T12" fmla="*/ 125 w 164"/>
                <a:gd name="T13" fmla="*/ 102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6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2" y="210"/>
                    <a:pt x="37" y="189"/>
                    <a:pt x="37" y="145"/>
                  </a:cubicBezTo>
                  <a:cubicBezTo>
                    <a:pt x="37" y="127"/>
                    <a:pt x="41" y="108"/>
                    <a:pt x="43" y="102"/>
                  </a:cubicBezTo>
                  <a:lnTo>
                    <a:pt x="125" y="102"/>
                  </a:lnTo>
                  <a:cubicBezTo>
                    <a:pt x="133" y="102"/>
                    <a:pt x="142" y="102"/>
                    <a:pt x="142" y="94"/>
                  </a:cubicBezTo>
                  <a:cubicBezTo>
                    <a:pt x="142" y="87"/>
                    <a:pt x="136" y="87"/>
                    <a:pt x="128" y="87"/>
                  </a:cubicBezTo>
                  <a:lnTo>
                    <a:pt x="47" y="87"/>
                  </a:lnTo>
                  <a:cubicBezTo>
                    <a:pt x="59" y="44"/>
                    <a:pt x="87" y="16"/>
                    <a:pt x="132" y="16"/>
                  </a:cubicBezTo>
                  <a:lnTo>
                    <a:pt x="148" y="16"/>
                  </a:lnTo>
                  <a:cubicBezTo>
                    <a:pt x="156" y="16"/>
                    <a:pt x="164" y="16"/>
                    <a:pt x="164" y="7"/>
                  </a:cubicBezTo>
                  <a:cubicBezTo>
                    <a:pt x="164" y="0"/>
                    <a:pt x="158" y="0"/>
                    <a:pt x="149" y="0"/>
                  </a:cubicBezTo>
                  <a:lnTo>
                    <a:pt x="132" y="0"/>
                  </a:lnTo>
                  <a:cubicBezTo>
                    <a:pt x="67" y="0"/>
                    <a:pt x="0" y="50"/>
                    <a:pt x="0" y="126"/>
                  </a:cubicBezTo>
                  <a:cubicBezTo>
                    <a:pt x="0" y="181"/>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1">
              <a:extLst>
                <a:ext uri="{FF2B5EF4-FFF2-40B4-BE49-F238E27FC236}">
                  <a16:creationId xmlns:a16="http://schemas.microsoft.com/office/drawing/2014/main" id="{8C27DD54-FAF7-4C1D-9B7C-6960DC59BCFC}"/>
                </a:ext>
              </a:extLst>
            </p:cNvPr>
            <p:cNvSpPr>
              <a:spLocks/>
            </p:cNvSpPr>
            <p:nvPr>
              <p:custDataLst>
                <p:tags r:id="rId145"/>
              </p:custDataLst>
            </p:nvPr>
          </p:nvSpPr>
          <p:spPr bwMode="auto">
            <a:xfrm>
              <a:off x="3155951" y="1628776"/>
              <a:ext cx="26988" cy="14287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2">
              <a:extLst>
                <a:ext uri="{FF2B5EF4-FFF2-40B4-BE49-F238E27FC236}">
                  <a16:creationId xmlns:a16="http://schemas.microsoft.com/office/drawing/2014/main" id="{DA789283-4BC6-4EAB-882D-5165438A82C4}"/>
                </a:ext>
              </a:extLst>
            </p:cNvPr>
            <p:cNvSpPr>
              <a:spLocks/>
            </p:cNvSpPr>
            <p:nvPr>
              <p:custDataLst>
                <p:tags r:id="rId146"/>
              </p:custDataLst>
            </p:nvPr>
          </p:nvSpPr>
          <p:spPr bwMode="auto">
            <a:xfrm>
              <a:off x="3200401" y="1641476"/>
              <a:ext cx="39688" cy="952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3">
              <a:extLst>
                <a:ext uri="{FF2B5EF4-FFF2-40B4-BE49-F238E27FC236}">
                  <a16:creationId xmlns:a16="http://schemas.microsoft.com/office/drawing/2014/main" id="{F4B238E6-8DE4-4EFD-A88D-816723B90D10}"/>
                </a:ext>
              </a:extLst>
            </p:cNvPr>
            <p:cNvSpPr>
              <a:spLocks/>
            </p:cNvSpPr>
            <p:nvPr>
              <p:custDataLst>
                <p:tags r:id="rId147"/>
              </p:custDataLst>
            </p:nvPr>
          </p:nvSpPr>
          <p:spPr bwMode="auto">
            <a:xfrm>
              <a:off x="3286126" y="1697038"/>
              <a:ext cx="7302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4">
              <a:extLst>
                <a:ext uri="{FF2B5EF4-FFF2-40B4-BE49-F238E27FC236}">
                  <a16:creationId xmlns:a16="http://schemas.microsoft.com/office/drawing/2014/main" id="{D869C9E6-EE75-4417-999E-B5F2BCEB183C}"/>
                </a:ext>
              </a:extLst>
            </p:cNvPr>
            <p:cNvSpPr>
              <a:spLocks/>
            </p:cNvSpPr>
            <p:nvPr>
              <p:custDataLst>
                <p:tags r:id="rId148"/>
              </p:custDataLst>
            </p:nvPr>
          </p:nvSpPr>
          <p:spPr bwMode="auto">
            <a:xfrm>
              <a:off x="3398838" y="1673226"/>
              <a:ext cx="58738" cy="65088"/>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49 w 248"/>
                <a:gd name="T27" fmla="*/ 37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6"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5" y="26"/>
                    <a:pt x="149" y="37"/>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5">
              <a:extLst>
                <a:ext uri="{FF2B5EF4-FFF2-40B4-BE49-F238E27FC236}">
                  <a16:creationId xmlns:a16="http://schemas.microsoft.com/office/drawing/2014/main" id="{16CD0039-5D50-4F77-8A32-FA9EEE17546D}"/>
                </a:ext>
              </a:extLst>
            </p:cNvPr>
            <p:cNvSpPr>
              <a:spLocks/>
            </p:cNvSpPr>
            <p:nvPr>
              <p:custDataLst>
                <p:tags r:id="rId149"/>
              </p:custDataLst>
            </p:nvPr>
          </p:nvSpPr>
          <p:spPr bwMode="auto">
            <a:xfrm>
              <a:off x="3468688" y="1611313"/>
              <a:ext cx="36513" cy="66675"/>
            </a:xfrm>
            <a:custGeom>
              <a:avLst/>
              <a:gdLst>
                <a:gd name="T0" fmla="*/ 154 w 154"/>
                <a:gd name="T1" fmla="*/ 168 h 231"/>
                <a:gd name="T2" fmla="*/ 142 w 154"/>
                <a:gd name="T3" fmla="*/ 168 h 231"/>
                <a:gd name="T4" fmla="*/ 133 w 154"/>
                <a:gd name="T5" fmla="*/ 199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1" y="202"/>
                    <a:pt x="104" y="202"/>
                    <a:pt x="99" y="202"/>
                  </a:cubicBezTo>
                  <a:lnTo>
                    <a:pt x="35" y="202"/>
                  </a:lnTo>
                  <a:cubicBezTo>
                    <a:pt x="71" y="169"/>
                    <a:pt x="83" y="159"/>
                    <a:pt x="104" y="143"/>
                  </a:cubicBezTo>
                  <a:cubicBezTo>
                    <a:pt x="130" y="122"/>
                    <a:pt x="154" y="101"/>
                    <a:pt x="154" y="68"/>
                  </a:cubicBezTo>
                  <a:cubicBezTo>
                    <a:pt x="154" y="25"/>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6">
              <a:extLst>
                <a:ext uri="{FF2B5EF4-FFF2-40B4-BE49-F238E27FC236}">
                  <a16:creationId xmlns:a16="http://schemas.microsoft.com/office/drawing/2014/main" id="{44D1A123-8C40-4E74-BDC1-F56DB0D8AE18}"/>
                </a:ext>
              </a:extLst>
            </p:cNvPr>
            <p:cNvSpPr>
              <a:spLocks/>
            </p:cNvSpPr>
            <p:nvPr>
              <p:custDataLst>
                <p:tags r:id="rId150"/>
              </p:custDataLst>
            </p:nvPr>
          </p:nvSpPr>
          <p:spPr bwMode="auto">
            <a:xfrm>
              <a:off x="3522663" y="1628776"/>
              <a:ext cx="28575" cy="14287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3"/>
                    <a:pt x="7"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7">
              <a:extLst>
                <a:ext uri="{FF2B5EF4-FFF2-40B4-BE49-F238E27FC236}">
                  <a16:creationId xmlns:a16="http://schemas.microsoft.com/office/drawing/2014/main" id="{32E203F4-EFF9-45D4-A5A1-691042AA88B1}"/>
                </a:ext>
              </a:extLst>
            </p:cNvPr>
            <p:cNvSpPr>
              <a:spLocks/>
            </p:cNvSpPr>
            <p:nvPr>
              <p:custDataLst>
                <p:tags r:id="rId151"/>
              </p:custDataLst>
            </p:nvPr>
          </p:nvSpPr>
          <p:spPr bwMode="auto">
            <a:xfrm>
              <a:off x="3594101" y="1643063"/>
              <a:ext cx="12700" cy="14288"/>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1"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8">
              <a:extLst>
                <a:ext uri="{FF2B5EF4-FFF2-40B4-BE49-F238E27FC236}">
                  <a16:creationId xmlns:a16="http://schemas.microsoft.com/office/drawing/2014/main" id="{EC15AECF-3523-4E7D-850B-997EB7F37C4E}"/>
                </a:ext>
              </a:extLst>
            </p:cNvPr>
            <p:cNvSpPr>
              <a:spLocks/>
            </p:cNvSpPr>
            <p:nvPr>
              <p:custDataLst>
                <p:tags r:id="rId152"/>
              </p:custDataLst>
            </p:nvPr>
          </p:nvSpPr>
          <p:spPr bwMode="auto">
            <a:xfrm>
              <a:off x="3565526" y="1673226"/>
              <a:ext cx="60325" cy="65088"/>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49 w 248"/>
                <a:gd name="T27" fmla="*/ 37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6"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5" y="26"/>
                    <a:pt x="149" y="37"/>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9">
              <a:extLst>
                <a:ext uri="{FF2B5EF4-FFF2-40B4-BE49-F238E27FC236}">
                  <a16:creationId xmlns:a16="http://schemas.microsoft.com/office/drawing/2014/main" id="{EA7A33D9-C849-4B93-A244-5D77E3F2E97B}"/>
                </a:ext>
              </a:extLst>
            </p:cNvPr>
            <p:cNvSpPr>
              <a:spLocks/>
            </p:cNvSpPr>
            <p:nvPr>
              <p:custDataLst>
                <p:tags r:id="rId153"/>
              </p:custDataLst>
            </p:nvPr>
          </p:nvSpPr>
          <p:spPr bwMode="auto">
            <a:xfrm>
              <a:off x="3663951" y="1652588"/>
              <a:ext cx="79375" cy="95250"/>
            </a:xfrm>
            <a:custGeom>
              <a:avLst/>
              <a:gdLst>
                <a:gd name="T0" fmla="*/ 331 w 331"/>
                <a:gd name="T1" fmla="*/ 166 h 333"/>
                <a:gd name="T2" fmla="*/ 315 w 331"/>
                <a:gd name="T3" fmla="*/ 156 h 333"/>
                <a:gd name="T4" fmla="*/ 176 w 331"/>
                <a:gd name="T5" fmla="*/ 156 h 333"/>
                <a:gd name="T6" fmla="*/ 176 w 331"/>
                <a:gd name="T7" fmla="*/ 17 h 333"/>
                <a:gd name="T8" fmla="*/ 166 w 331"/>
                <a:gd name="T9" fmla="*/ 0 h 333"/>
                <a:gd name="T10" fmla="*/ 156 w 331"/>
                <a:gd name="T11" fmla="*/ 17 h 333"/>
                <a:gd name="T12" fmla="*/ 156 w 331"/>
                <a:gd name="T13" fmla="*/ 156 h 333"/>
                <a:gd name="T14" fmla="*/ 16 w 331"/>
                <a:gd name="T15" fmla="*/ 156 h 333"/>
                <a:gd name="T16" fmla="*/ 0 w 331"/>
                <a:gd name="T17" fmla="*/ 166 h 333"/>
                <a:gd name="T18" fmla="*/ 16 w 331"/>
                <a:gd name="T19" fmla="*/ 176 h 333"/>
                <a:gd name="T20" fmla="*/ 156 w 331"/>
                <a:gd name="T21" fmla="*/ 176 h 333"/>
                <a:gd name="T22" fmla="*/ 156 w 331"/>
                <a:gd name="T23" fmla="*/ 316 h 333"/>
                <a:gd name="T24" fmla="*/ 166 w 331"/>
                <a:gd name="T25" fmla="*/ 333 h 333"/>
                <a:gd name="T26" fmla="*/ 176 w 331"/>
                <a:gd name="T27" fmla="*/ 316 h 333"/>
                <a:gd name="T28" fmla="*/ 176 w 331"/>
                <a:gd name="T29" fmla="*/ 176 h 333"/>
                <a:gd name="T30" fmla="*/ 315 w 331"/>
                <a:gd name="T31" fmla="*/ 176 h 333"/>
                <a:gd name="T32" fmla="*/ 331 w 331"/>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3">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0">
              <a:extLst>
                <a:ext uri="{FF2B5EF4-FFF2-40B4-BE49-F238E27FC236}">
                  <a16:creationId xmlns:a16="http://schemas.microsoft.com/office/drawing/2014/main" id="{66DD3D2F-AB58-4ABA-AA06-5A8D3A8084CF}"/>
                </a:ext>
              </a:extLst>
            </p:cNvPr>
            <p:cNvSpPr>
              <a:spLocks/>
            </p:cNvSpPr>
            <p:nvPr>
              <p:custDataLst>
                <p:tags r:id="rId154"/>
              </p:custDataLst>
            </p:nvPr>
          </p:nvSpPr>
          <p:spPr bwMode="auto">
            <a:xfrm>
              <a:off x="3779838" y="1673226"/>
              <a:ext cx="58738" cy="65088"/>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7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69"/>
                  </a:lnTo>
                  <a:cubicBezTo>
                    <a:pt x="156"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4" y="0"/>
                    <a:pt x="156" y="26"/>
                    <a:pt x="150" y="37"/>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1">
              <a:extLst>
                <a:ext uri="{FF2B5EF4-FFF2-40B4-BE49-F238E27FC236}">
                  <a16:creationId xmlns:a16="http://schemas.microsoft.com/office/drawing/2014/main" id="{DC46BA14-B692-4D5A-9E11-D7AA3DC833F7}"/>
                </a:ext>
              </a:extLst>
            </p:cNvPr>
            <p:cNvSpPr>
              <a:spLocks noEditPoints="1"/>
            </p:cNvSpPr>
            <p:nvPr>
              <p:custDataLst>
                <p:tags r:id="rId155"/>
              </p:custDataLst>
            </p:nvPr>
          </p:nvSpPr>
          <p:spPr bwMode="auto">
            <a:xfrm>
              <a:off x="3884613" y="1684338"/>
              <a:ext cx="79375" cy="33338"/>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2">
              <a:extLst>
                <a:ext uri="{FF2B5EF4-FFF2-40B4-BE49-F238E27FC236}">
                  <a16:creationId xmlns:a16="http://schemas.microsoft.com/office/drawing/2014/main" id="{2B5556AB-1414-4CDF-8617-12087388D972}"/>
                </a:ext>
              </a:extLst>
            </p:cNvPr>
            <p:cNvSpPr>
              <a:spLocks noEditPoints="1"/>
            </p:cNvSpPr>
            <p:nvPr>
              <p:custDataLst>
                <p:tags r:id="rId156"/>
              </p:custDataLst>
            </p:nvPr>
          </p:nvSpPr>
          <p:spPr bwMode="auto">
            <a:xfrm>
              <a:off x="4008438" y="1641476"/>
              <a:ext cx="49213" cy="98425"/>
            </a:xfrm>
            <a:custGeom>
              <a:avLst/>
              <a:gdLst>
                <a:gd name="T0" fmla="*/ 210 w 210"/>
                <a:gd name="T1" fmla="*/ 172 h 343"/>
                <a:gd name="T2" fmla="*/ 190 w 210"/>
                <a:gd name="T3" fmla="*/ 56 h 343"/>
                <a:gd name="T4" fmla="*/ 106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4 w 210"/>
                <a:gd name="T21" fmla="*/ 270 h 343"/>
                <a:gd name="T22" fmla="*/ 105 w 210"/>
                <a:gd name="T23" fmla="*/ 332 h 343"/>
                <a:gd name="T24" fmla="*/ 47 w 210"/>
                <a:gd name="T25" fmla="*/ 272 h 343"/>
                <a:gd name="T26" fmla="*/ 42 w 210"/>
                <a:gd name="T27" fmla="*/ 166 h 343"/>
                <a:gd name="T28" fmla="*/ 46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8" y="93"/>
                    <a:pt x="190" y="56"/>
                  </a:cubicBezTo>
                  <a:cubicBezTo>
                    <a:pt x="168" y="8"/>
                    <a:pt x="127" y="0"/>
                    <a:pt x="106" y="0"/>
                  </a:cubicBezTo>
                  <a:cubicBezTo>
                    <a:pt x="76" y="0"/>
                    <a:pt x="39" y="13"/>
                    <a:pt x="19" y="59"/>
                  </a:cubicBezTo>
                  <a:cubicBezTo>
                    <a:pt x="3" y="94"/>
                    <a:pt x="0" y="133"/>
                    <a:pt x="0" y="172"/>
                  </a:cubicBezTo>
                  <a:cubicBezTo>
                    <a:pt x="0" y="210"/>
                    <a:pt x="2" y="255"/>
                    <a:pt x="23" y="293"/>
                  </a:cubicBezTo>
                  <a:cubicBezTo>
                    <a:pt x="44" y="333"/>
                    <a:pt x="81" y="343"/>
                    <a:pt x="105" y="343"/>
                  </a:cubicBezTo>
                  <a:cubicBezTo>
                    <a:pt x="132" y="343"/>
                    <a:pt x="170" y="333"/>
                    <a:pt x="192" y="285"/>
                  </a:cubicBezTo>
                  <a:cubicBezTo>
                    <a:pt x="208" y="251"/>
                    <a:pt x="210" y="212"/>
                    <a:pt x="210" y="172"/>
                  </a:cubicBezTo>
                  <a:close/>
                  <a:moveTo>
                    <a:pt x="169" y="166"/>
                  </a:moveTo>
                  <a:cubicBezTo>
                    <a:pt x="169" y="204"/>
                    <a:pt x="169" y="238"/>
                    <a:pt x="164" y="270"/>
                  </a:cubicBezTo>
                  <a:cubicBezTo>
                    <a:pt x="156" y="317"/>
                    <a:pt x="128" y="332"/>
                    <a:pt x="105" y="332"/>
                  </a:cubicBezTo>
                  <a:cubicBezTo>
                    <a:pt x="86" y="332"/>
                    <a:pt x="56" y="320"/>
                    <a:pt x="47" y="272"/>
                  </a:cubicBezTo>
                  <a:cubicBezTo>
                    <a:pt x="42" y="242"/>
                    <a:pt x="42" y="196"/>
                    <a:pt x="42" y="166"/>
                  </a:cubicBezTo>
                  <a:cubicBezTo>
                    <a:pt x="42" y="135"/>
                    <a:pt x="42" y="102"/>
                    <a:pt x="46" y="75"/>
                  </a:cubicBezTo>
                  <a:cubicBezTo>
                    <a:pt x="55" y="15"/>
                    <a:pt x="93" y="11"/>
                    <a:pt x="105" y="11"/>
                  </a:cubicBezTo>
                  <a:cubicBezTo>
                    <a:pt x="122" y="11"/>
                    <a:pt x="155"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3" name="Freeform 23">
              <a:extLst>
                <a:ext uri="{FF2B5EF4-FFF2-40B4-BE49-F238E27FC236}">
                  <a16:creationId xmlns:a16="http://schemas.microsoft.com/office/drawing/2014/main" id="{D1280AB9-C8E0-4BC2-961F-BE591DD78D28}"/>
                </a:ext>
              </a:extLst>
            </p:cNvPr>
            <p:cNvSpPr>
              <a:spLocks/>
            </p:cNvSpPr>
            <p:nvPr>
              <p:custDataLst>
                <p:tags r:id="rId157"/>
              </p:custDataLst>
            </p:nvPr>
          </p:nvSpPr>
          <p:spPr bwMode="auto">
            <a:xfrm>
              <a:off x="4194176" y="1628776"/>
              <a:ext cx="26988" cy="142875"/>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9" y="326"/>
                    <a:pt x="29" y="249"/>
                  </a:cubicBezTo>
                  <a:cubicBezTo>
                    <a:pt x="29" y="163"/>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5" name="Freeform 24">
              <a:extLst>
                <a:ext uri="{FF2B5EF4-FFF2-40B4-BE49-F238E27FC236}">
                  <a16:creationId xmlns:a16="http://schemas.microsoft.com/office/drawing/2014/main" id="{FC338CB2-E3ED-4034-816F-3B3F1057E7FF}"/>
                </a:ext>
              </a:extLst>
            </p:cNvPr>
            <p:cNvSpPr>
              <a:spLocks/>
            </p:cNvSpPr>
            <p:nvPr>
              <p:custDataLst>
                <p:tags r:id="rId158"/>
              </p:custDataLst>
            </p:nvPr>
          </p:nvSpPr>
          <p:spPr bwMode="auto">
            <a:xfrm>
              <a:off x="4233863" y="1674813"/>
              <a:ext cx="38100" cy="63500"/>
            </a:xfrm>
            <a:custGeom>
              <a:avLst/>
              <a:gdLst>
                <a:gd name="T0" fmla="*/ 155 w 164"/>
                <a:gd name="T1" fmla="*/ 195 h 221"/>
                <a:gd name="T2" fmla="*/ 150 w 164"/>
                <a:gd name="T3" fmla="*/ 188 h 221"/>
                <a:gd name="T4" fmla="*/ 144 w 164"/>
                <a:gd name="T5" fmla="*/ 191 h 221"/>
                <a:gd name="T6" fmla="*/ 92 w 164"/>
                <a:gd name="T7" fmla="*/ 210 h 221"/>
                <a:gd name="T8" fmla="*/ 38 w 164"/>
                <a:gd name="T9" fmla="*/ 145 h 221"/>
                <a:gd name="T10" fmla="*/ 43 w 164"/>
                <a:gd name="T11" fmla="*/ 102 h 221"/>
                <a:gd name="T12" fmla="*/ 126 w 164"/>
                <a:gd name="T13" fmla="*/ 102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6 h 221"/>
                <a:gd name="T32" fmla="*/ 91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9" y="201"/>
                    <a:pt x="110" y="210"/>
                    <a:pt x="92" y="210"/>
                  </a:cubicBezTo>
                  <a:cubicBezTo>
                    <a:pt x="63" y="210"/>
                    <a:pt x="38" y="189"/>
                    <a:pt x="38" y="145"/>
                  </a:cubicBezTo>
                  <a:cubicBezTo>
                    <a:pt x="38" y="127"/>
                    <a:pt x="42" y="108"/>
                    <a:pt x="43" y="102"/>
                  </a:cubicBezTo>
                  <a:lnTo>
                    <a:pt x="126" y="102"/>
                  </a:lnTo>
                  <a:cubicBezTo>
                    <a:pt x="133" y="102"/>
                    <a:pt x="142" y="102"/>
                    <a:pt x="142" y="94"/>
                  </a:cubicBezTo>
                  <a:cubicBezTo>
                    <a:pt x="142" y="87"/>
                    <a:pt x="136" y="87"/>
                    <a:pt x="128" y="87"/>
                  </a:cubicBezTo>
                  <a:lnTo>
                    <a:pt x="47" y="87"/>
                  </a:lnTo>
                  <a:cubicBezTo>
                    <a:pt x="59" y="44"/>
                    <a:pt x="87" y="16"/>
                    <a:pt x="132" y="16"/>
                  </a:cubicBezTo>
                  <a:lnTo>
                    <a:pt x="148" y="16"/>
                  </a:lnTo>
                  <a:cubicBezTo>
                    <a:pt x="156" y="16"/>
                    <a:pt x="164" y="16"/>
                    <a:pt x="164" y="7"/>
                  </a:cubicBezTo>
                  <a:cubicBezTo>
                    <a:pt x="164" y="0"/>
                    <a:pt x="158" y="0"/>
                    <a:pt x="149" y="0"/>
                  </a:cubicBezTo>
                  <a:lnTo>
                    <a:pt x="132" y="0"/>
                  </a:lnTo>
                  <a:cubicBezTo>
                    <a:pt x="67" y="0"/>
                    <a:pt x="0" y="50"/>
                    <a:pt x="0" y="126"/>
                  </a:cubicBezTo>
                  <a:cubicBezTo>
                    <a:pt x="0" y="181"/>
                    <a:pt x="38" y="221"/>
                    <a:pt x="91"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6" name="Freeform 25">
              <a:extLst>
                <a:ext uri="{FF2B5EF4-FFF2-40B4-BE49-F238E27FC236}">
                  <a16:creationId xmlns:a16="http://schemas.microsoft.com/office/drawing/2014/main" id="{026CC602-E15A-4133-8773-F96E136557E5}"/>
                </a:ext>
              </a:extLst>
            </p:cNvPr>
            <p:cNvSpPr>
              <a:spLocks/>
            </p:cNvSpPr>
            <p:nvPr>
              <p:custDataLst>
                <p:tags r:id="rId159"/>
              </p:custDataLst>
            </p:nvPr>
          </p:nvSpPr>
          <p:spPr bwMode="auto">
            <a:xfrm>
              <a:off x="4319588" y="1658938"/>
              <a:ext cx="73025" cy="82550"/>
            </a:xfrm>
            <a:custGeom>
              <a:avLst/>
              <a:gdLst>
                <a:gd name="T0" fmla="*/ 305 w 305"/>
                <a:gd name="T1" fmla="*/ 144 h 289"/>
                <a:gd name="T2" fmla="*/ 295 w 305"/>
                <a:gd name="T3" fmla="*/ 133 h 289"/>
                <a:gd name="T4" fmla="*/ 19 w 305"/>
                <a:gd name="T5" fmla="*/ 3 h 289"/>
                <a:gd name="T6" fmla="*/ 10 w 305"/>
                <a:gd name="T7" fmla="*/ 0 h 289"/>
                <a:gd name="T8" fmla="*/ 0 w 305"/>
                <a:gd name="T9" fmla="*/ 10 h 289"/>
                <a:gd name="T10" fmla="*/ 9 w 305"/>
                <a:gd name="T11" fmla="*/ 21 h 289"/>
                <a:gd name="T12" fmla="*/ 271 w 305"/>
                <a:gd name="T13" fmla="*/ 144 h 289"/>
                <a:gd name="T14" fmla="*/ 9 w 305"/>
                <a:gd name="T15" fmla="*/ 268 h 289"/>
                <a:gd name="T16" fmla="*/ 0 w 305"/>
                <a:gd name="T17" fmla="*/ 279 h 289"/>
                <a:gd name="T18" fmla="*/ 10 w 305"/>
                <a:gd name="T19" fmla="*/ 289 h 289"/>
                <a:gd name="T20" fmla="*/ 19 w 305"/>
                <a:gd name="T21" fmla="*/ 286 h 289"/>
                <a:gd name="T22" fmla="*/ 295 w 305"/>
                <a:gd name="T23" fmla="*/ 155 h 289"/>
                <a:gd name="T24" fmla="*/ 305 w 305"/>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144"/>
                  </a:moveTo>
                  <a:cubicBezTo>
                    <a:pt x="305" y="138"/>
                    <a:pt x="301" y="136"/>
                    <a:pt x="295" y="133"/>
                  </a:cubicBezTo>
                  <a:lnTo>
                    <a:pt x="19" y="3"/>
                  </a:lnTo>
                  <a:cubicBezTo>
                    <a:pt x="12" y="0"/>
                    <a:pt x="11" y="0"/>
                    <a:pt x="10" y="0"/>
                  </a:cubicBezTo>
                  <a:cubicBezTo>
                    <a:pt x="4" y="0"/>
                    <a:pt x="0" y="4"/>
                    <a:pt x="0" y="10"/>
                  </a:cubicBezTo>
                  <a:cubicBezTo>
                    <a:pt x="0" y="14"/>
                    <a:pt x="2" y="17"/>
                    <a:pt x="9" y="21"/>
                  </a:cubicBezTo>
                  <a:lnTo>
                    <a:pt x="271" y="144"/>
                  </a:lnTo>
                  <a:lnTo>
                    <a:pt x="9" y="268"/>
                  </a:lnTo>
                  <a:cubicBezTo>
                    <a:pt x="2" y="272"/>
                    <a:pt x="0" y="275"/>
                    <a:pt x="0" y="279"/>
                  </a:cubicBezTo>
                  <a:cubicBezTo>
                    <a:pt x="0" y="285"/>
                    <a:pt x="4" y="289"/>
                    <a:pt x="10" y="289"/>
                  </a:cubicBezTo>
                  <a:cubicBezTo>
                    <a:pt x="11" y="289"/>
                    <a:pt x="12" y="289"/>
                    <a:pt x="19" y="286"/>
                  </a:cubicBezTo>
                  <a:lnTo>
                    <a:pt x="295" y="155"/>
                  </a:lnTo>
                  <a:cubicBezTo>
                    <a:pt x="301" y="153"/>
                    <a:pt x="305" y="150"/>
                    <a:pt x="305"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7" name="Freeform 26">
              <a:extLst>
                <a:ext uri="{FF2B5EF4-FFF2-40B4-BE49-F238E27FC236}">
                  <a16:creationId xmlns:a16="http://schemas.microsoft.com/office/drawing/2014/main" id="{3C4D7CFA-C7E2-4949-A483-73839BCFEFBE}"/>
                </a:ext>
              </a:extLst>
            </p:cNvPr>
            <p:cNvSpPr>
              <a:spLocks noEditPoints="1"/>
            </p:cNvSpPr>
            <p:nvPr>
              <p:custDataLst>
                <p:tags r:id="rId160"/>
              </p:custDataLst>
            </p:nvPr>
          </p:nvSpPr>
          <p:spPr bwMode="auto">
            <a:xfrm>
              <a:off x="4440238" y="1641476"/>
              <a:ext cx="49213" cy="98425"/>
            </a:xfrm>
            <a:custGeom>
              <a:avLst/>
              <a:gdLst>
                <a:gd name="T0" fmla="*/ 210 w 210"/>
                <a:gd name="T1" fmla="*/ 172 h 343"/>
                <a:gd name="T2" fmla="*/ 190 w 210"/>
                <a:gd name="T3" fmla="*/ 56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5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7" y="93"/>
                    <a:pt x="190" y="56"/>
                  </a:cubicBezTo>
                  <a:cubicBezTo>
                    <a:pt x="167" y="8"/>
                    <a:pt x="126" y="0"/>
                    <a:pt x="105" y="0"/>
                  </a:cubicBezTo>
                  <a:cubicBezTo>
                    <a:pt x="75" y="0"/>
                    <a:pt x="39" y="13"/>
                    <a:pt x="18" y="59"/>
                  </a:cubicBezTo>
                  <a:cubicBezTo>
                    <a:pt x="2" y="94"/>
                    <a:pt x="0" y="133"/>
                    <a:pt x="0" y="172"/>
                  </a:cubicBezTo>
                  <a:cubicBezTo>
                    <a:pt x="0" y="210"/>
                    <a:pt x="2" y="255"/>
                    <a:pt x="22" y="293"/>
                  </a:cubicBezTo>
                  <a:cubicBezTo>
                    <a:pt x="44" y="333"/>
                    <a:pt x="80" y="343"/>
                    <a:pt x="104" y="343"/>
                  </a:cubicBezTo>
                  <a:cubicBezTo>
                    <a:pt x="131" y="343"/>
                    <a:pt x="169" y="333"/>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20"/>
                    <a:pt x="47" y="272"/>
                  </a:cubicBezTo>
                  <a:cubicBezTo>
                    <a:pt x="41" y="242"/>
                    <a:pt x="41" y="196"/>
                    <a:pt x="41" y="166"/>
                  </a:cubicBezTo>
                  <a:cubicBezTo>
                    <a:pt x="41" y="135"/>
                    <a:pt x="41" y="102"/>
                    <a:pt x="45" y="75"/>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8" name="Freeform 27">
              <a:extLst>
                <a:ext uri="{FF2B5EF4-FFF2-40B4-BE49-F238E27FC236}">
                  <a16:creationId xmlns:a16="http://schemas.microsoft.com/office/drawing/2014/main" id="{FCDC70D4-178E-488A-B58C-A8CCC2012203}"/>
                </a:ext>
              </a:extLst>
            </p:cNvPr>
            <p:cNvSpPr>
              <a:spLocks/>
            </p:cNvSpPr>
            <p:nvPr>
              <p:custDataLst>
                <p:tags r:id="rId161"/>
              </p:custDataLst>
            </p:nvPr>
          </p:nvSpPr>
          <p:spPr bwMode="auto">
            <a:xfrm>
              <a:off x="4502151" y="1628776"/>
              <a:ext cx="26988" cy="142875"/>
            </a:xfrm>
            <a:custGeom>
              <a:avLst/>
              <a:gdLst>
                <a:gd name="T0" fmla="*/ 116 w 116"/>
                <a:gd name="T1" fmla="*/ 249 h 499"/>
                <a:gd name="T2" fmla="*/ 83 w 116"/>
                <a:gd name="T3" fmla="*/ 94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17" name="グループ化 1016">
            <a:extLst>
              <a:ext uri="{FF2B5EF4-FFF2-40B4-BE49-F238E27FC236}">
                <a16:creationId xmlns:a16="http://schemas.microsoft.com/office/drawing/2014/main" id="{3CB0303F-85D1-401D-B69B-1D2E14A44126}"/>
              </a:ext>
            </a:extLst>
          </p:cNvPr>
          <p:cNvGrpSpPr>
            <a:grpSpLocks noChangeAspect="1"/>
          </p:cNvGrpSpPr>
          <p:nvPr>
            <p:custDataLst>
              <p:tags r:id="rId2"/>
            </p:custDataLst>
          </p:nvPr>
        </p:nvGrpSpPr>
        <p:grpSpPr>
          <a:xfrm>
            <a:off x="1414462" y="2798763"/>
            <a:ext cx="3508128" cy="304080"/>
            <a:chOff x="1414463" y="2798763"/>
            <a:chExt cx="1571625" cy="168276"/>
          </a:xfrm>
        </p:grpSpPr>
        <p:sp>
          <p:nvSpPr>
            <p:cNvPr id="992" name="Freeform 127">
              <a:extLst>
                <a:ext uri="{FF2B5EF4-FFF2-40B4-BE49-F238E27FC236}">
                  <a16:creationId xmlns:a16="http://schemas.microsoft.com/office/drawing/2014/main" id="{13268F2B-8EB7-4F89-A0C0-E623035E4ED7}"/>
                </a:ext>
              </a:extLst>
            </p:cNvPr>
            <p:cNvSpPr>
              <a:spLocks/>
            </p:cNvSpPr>
            <p:nvPr>
              <p:custDataLst>
                <p:tags r:id="rId117"/>
              </p:custDataLst>
            </p:nvPr>
          </p:nvSpPr>
          <p:spPr bwMode="auto">
            <a:xfrm>
              <a:off x="1414463" y="2867026"/>
              <a:ext cx="58738" cy="65088"/>
            </a:xfrm>
            <a:custGeom>
              <a:avLst/>
              <a:gdLst>
                <a:gd name="T0" fmla="*/ 241 w 241"/>
                <a:gd name="T1" fmla="*/ 12 h 221"/>
                <a:gd name="T2" fmla="*/ 221 w 241"/>
                <a:gd name="T3" fmla="*/ 0 h 221"/>
                <a:gd name="T4" fmla="*/ 81 w 241"/>
                <a:gd name="T5" fmla="*/ 0 h 221"/>
                <a:gd name="T6" fmla="*/ 30 w 241"/>
                <a:gd name="T7" fmla="*/ 23 h 221"/>
                <a:gd name="T8" fmla="*/ 0 w 241"/>
                <a:gd name="T9" fmla="*/ 68 h 221"/>
                <a:gd name="T10" fmla="*/ 6 w 241"/>
                <a:gd name="T11" fmla="*/ 73 h 221"/>
                <a:gd name="T12" fmla="*/ 14 w 241"/>
                <a:gd name="T13" fmla="*/ 67 h 221"/>
                <a:gd name="T14" fmla="*/ 77 w 241"/>
                <a:gd name="T15" fmla="*/ 29 h 221"/>
                <a:gd name="T16" fmla="*/ 118 w 241"/>
                <a:gd name="T17" fmla="*/ 29 h 221"/>
                <a:gd name="T18" fmla="*/ 69 w 241"/>
                <a:gd name="T19" fmla="*/ 189 h 221"/>
                <a:gd name="T20" fmla="*/ 64 w 241"/>
                <a:gd name="T21" fmla="*/ 207 h 221"/>
                <a:gd name="T22" fmla="*/ 79 w 241"/>
                <a:gd name="T23" fmla="*/ 221 h 221"/>
                <a:gd name="T24" fmla="*/ 99 w 241"/>
                <a:gd name="T25" fmla="*/ 199 h 221"/>
                <a:gd name="T26" fmla="*/ 133 w 241"/>
                <a:gd name="T27" fmla="*/ 29 h 221"/>
                <a:gd name="T28" fmla="*/ 216 w 241"/>
                <a:gd name="T29" fmla="*/ 29 h 221"/>
                <a:gd name="T30" fmla="*/ 241 w 241"/>
                <a:gd name="T31"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221">
                  <a:moveTo>
                    <a:pt x="241" y="12"/>
                  </a:moveTo>
                  <a:cubicBezTo>
                    <a:pt x="241" y="0"/>
                    <a:pt x="230" y="0"/>
                    <a:pt x="221" y="0"/>
                  </a:cubicBezTo>
                  <a:lnTo>
                    <a:pt x="81" y="0"/>
                  </a:lnTo>
                  <a:cubicBezTo>
                    <a:pt x="71" y="0"/>
                    <a:pt x="52" y="0"/>
                    <a:pt x="30" y="23"/>
                  </a:cubicBezTo>
                  <a:cubicBezTo>
                    <a:pt x="14" y="41"/>
                    <a:pt x="0" y="65"/>
                    <a:pt x="0" y="68"/>
                  </a:cubicBezTo>
                  <a:cubicBezTo>
                    <a:pt x="0" y="68"/>
                    <a:pt x="0" y="73"/>
                    <a:pt x="6" y="73"/>
                  </a:cubicBezTo>
                  <a:cubicBezTo>
                    <a:pt x="10" y="73"/>
                    <a:pt x="11" y="71"/>
                    <a:pt x="14" y="67"/>
                  </a:cubicBezTo>
                  <a:cubicBezTo>
                    <a:pt x="38" y="29"/>
                    <a:pt x="66" y="29"/>
                    <a:pt x="77" y="29"/>
                  </a:cubicBezTo>
                  <a:lnTo>
                    <a:pt x="118" y="29"/>
                  </a:lnTo>
                  <a:lnTo>
                    <a:pt x="69" y="189"/>
                  </a:lnTo>
                  <a:cubicBezTo>
                    <a:pt x="67" y="195"/>
                    <a:pt x="64" y="205"/>
                    <a:pt x="64" y="207"/>
                  </a:cubicBezTo>
                  <a:cubicBezTo>
                    <a:pt x="64" y="213"/>
                    <a:pt x="68" y="221"/>
                    <a:pt x="79" y="221"/>
                  </a:cubicBezTo>
                  <a:cubicBezTo>
                    <a:pt x="95" y="221"/>
                    <a:pt x="98" y="207"/>
                    <a:pt x="99" y="199"/>
                  </a:cubicBezTo>
                  <a:lnTo>
                    <a:pt x="133" y="29"/>
                  </a:lnTo>
                  <a:lnTo>
                    <a:pt x="216" y="29"/>
                  </a:lnTo>
                  <a:cubicBezTo>
                    <a:pt x="223" y="29"/>
                    <a:pt x="241" y="29"/>
                    <a:pt x="241"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3" name="Freeform 128">
              <a:extLst>
                <a:ext uri="{FF2B5EF4-FFF2-40B4-BE49-F238E27FC236}">
                  <a16:creationId xmlns:a16="http://schemas.microsoft.com/office/drawing/2014/main" id="{45F9A139-A1F6-4C9D-8A5A-2F4A9D0C5A5D}"/>
                </a:ext>
              </a:extLst>
            </p:cNvPr>
            <p:cNvSpPr>
              <a:spLocks noEditPoints="1"/>
            </p:cNvSpPr>
            <p:nvPr>
              <p:custDataLst>
                <p:tags r:id="rId118"/>
              </p:custDataLst>
            </p:nvPr>
          </p:nvSpPr>
          <p:spPr bwMode="auto">
            <a:xfrm>
              <a:off x="1517651" y="2876551"/>
              <a:ext cx="77788" cy="33338"/>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4" name="Freeform 129">
              <a:extLst>
                <a:ext uri="{FF2B5EF4-FFF2-40B4-BE49-F238E27FC236}">
                  <a16:creationId xmlns:a16="http://schemas.microsoft.com/office/drawing/2014/main" id="{B985DBBA-72DA-4062-92DF-44C8648FF400}"/>
                </a:ext>
              </a:extLst>
            </p:cNvPr>
            <p:cNvSpPr>
              <a:spLocks/>
            </p:cNvSpPr>
            <p:nvPr>
              <p:custDataLst>
                <p:tags r:id="rId119"/>
              </p:custDataLst>
            </p:nvPr>
          </p:nvSpPr>
          <p:spPr bwMode="auto">
            <a:xfrm>
              <a:off x="1638301" y="2838451"/>
              <a:ext cx="36513" cy="920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5" name="Freeform 130">
              <a:extLst>
                <a:ext uri="{FF2B5EF4-FFF2-40B4-BE49-F238E27FC236}">
                  <a16:creationId xmlns:a16="http://schemas.microsoft.com/office/drawing/2014/main" id="{0CC0586E-7CC4-4D0C-A917-05B6D8CCFACA}"/>
                </a:ext>
              </a:extLst>
            </p:cNvPr>
            <p:cNvSpPr>
              <a:spLocks/>
            </p:cNvSpPr>
            <p:nvPr>
              <p:custDataLst>
                <p:tags r:id="rId120"/>
              </p:custDataLst>
            </p:nvPr>
          </p:nvSpPr>
          <p:spPr bwMode="auto">
            <a:xfrm>
              <a:off x="1685926" y="2819401"/>
              <a:ext cx="46038" cy="147638"/>
            </a:xfrm>
            <a:custGeom>
              <a:avLst/>
              <a:gdLst>
                <a:gd name="T0" fmla="*/ 194 w 194"/>
                <a:gd name="T1" fmla="*/ 10 h 500"/>
                <a:gd name="T2" fmla="*/ 184 w 194"/>
                <a:gd name="T3" fmla="*/ 0 h 500"/>
                <a:gd name="T4" fmla="*/ 175 w 194"/>
                <a:gd name="T5" fmla="*/ 5 h 500"/>
                <a:gd name="T6" fmla="*/ 2 w 194"/>
                <a:gd name="T7" fmla="*/ 481 h 500"/>
                <a:gd name="T8" fmla="*/ 0 w 194"/>
                <a:gd name="T9" fmla="*/ 490 h 500"/>
                <a:gd name="T10" fmla="*/ 10 w 194"/>
                <a:gd name="T11" fmla="*/ 500 h 500"/>
                <a:gd name="T12" fmla="*/ 21 w 194"/>
                <a:gd name="T13" fmla="*/ 488 h 500"/>
                <a:gd name="T14" fmla="*/ 191 w 194"/>
                <a:gd name="T15" fmla="*/ 19 h 500"/>
                <a:gd name="T16" fmla="*/ 194 w 194"/>
                <a:gd name="T17" fmla="*/ 1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00">
                  <a:moveTo>
                    <a:pt x="194" y="10"/>
                  </a:moveTo>
                  <a:cubicBezTo>
                    <a:pt x="194" y="5"/>
                    <a:pt x="189" y="0"/>
                    <a:pt x="184" y="0"/>
                  </a:cubicBezTo>
                  <a:cubicBezTo>
                    <a:pt x="180" y="0"/>
                    <a:pt x="177" y="2"/>
                    <a:pt x="175" y="5"/>
                  </a:cubicBezTo>
                  <a:lnTo>
                    <a:pt x="2" y="481"/>
                  </a:lnTo>
                  <a:cubicBezTo>
                    <a:pt x="0" y="487"/>
                    <a:pt x="0" y="490"/>
                    <a:pt x="0" y="490"/>
                  </a:cubicBezTo>
                  <a:cubicBezTo>
                    <a:pt x="0" y="495"/>
                    <a:pt x="4" y="500"/>
                    <a:pt x="10" y="500"/>
                  </a:cubicBezTo>
                  <a:cubicBezTo>
                    <a:pt x="16" y="500"/>
                    <a:pt x="18" y="496"/>
                    <a:pt x="21" y="488"/>
                  </a:cubicBezTo>
                  <a:lnTo>
                    <a:pt x="191"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6" name="Freeform 131">
              <a:extLst>
                <a:ext uri="{FF2B5EF4-FFF2-40B4-BE49-F238E27FC236}">
                  <a16:creationId xmlns:a16="http://schemas.microsoft.com/office/drawing/2014/main" id="{2D0760E8-D3A3-43F8-B382-6426C38EE62D}"/>
                </a:ext>
              </a:extLst>
            </p:cNvPr>
            <p:cNvSpPr>
              <a:spLocks/>
            </p:cNvSpPr>
            <p:nvPr>
              <p:custDataLst>
                <p:tags r:id="rId121"/>
              </p:custDataLst>
            </p:nvPr>
          </p:nvSpPr>
          <p:spPr bwMode="auto">
            <a:xfrm>
              <a:off x="1747838" y="2798763"/>
              <a:ext cx="92075" cy="146050"/>
            </a:xfrm>
            <a:custGeom>
              <a:avLst/>
              <a:gdLst>
                <a:gd name="T0" fmla="*/ 389 w 389"/>
                <a:gd name="T1" fmla="*/ 10 h 499"/>
                <a:gd name="T2" fmla="*/ 379 w 389"/>
                <a:gd name="T3" fmla="*/ 0 h 499"/>
                <a:gd name="T4" fmla="*/ 368 w 389"/>
                <a:gd name="T5" fmla="*/ 9 h 499"/>
                <a:gd name="T6" fmla="*/ 157 w 389"/>
                <a:gd name="T7" fmla="*/ 447 h 499"/>
                <a:gd name="T8" fmla="*/ 69 w 389"/>
                <a:gd name="T9" fmla="*/ 251 h 499"/>
                <a:gd name="T10" fmla="*/ 62 w 389"/>
                <a:gd name="T11" fmla="*/ 244 h 499"/>
                <a:gd name="T12" fmla="*/ 55 w 389"/>
                <a:gd name="T13" fmla="*/ 248 h 499"/>
                <a:gd name="T14" fmla="*/ 6 w 389"/>
                <a:gd name="T15" fmla="*/ 285 h 499"/>
                <a:gd name="T16" fmla="*/ 0 w 389"/>
                <a:gd name="T17" fmla="*/ 292 h 499"/>
                <a:gd name="T18" fmla="*/ 5 w 389"/>
                <a:gd name="T19" fmla="*/ 298 h 499"/>
                <a:gd name="T20" fmla="*/ 12 w 389"/>
                <a:gd name="T21" fmla="*/ 294 h 499"/>
                <a:gd name="T22" fmla="*/ 38 w 389"/>
                <a:gd name="T23" fmla="*/ 274 h 499"/>
                <a:gd name="T24" fmla="*/ 137 w 389"/>
                <a:gd name="T25" fmla="*/ 492 h 499"/>
                <a:gd name="T26" fmla="*/ 146 w 389"/>
                <a:gd name="T27" fmla="*/ 499 h 499"/>
                <a:gd name="T28" fmla="*/ 158 w 389"/>
                <a:gd name="T29" fmla="*/ 490 h 499"/>
                <a:gd name="T30" fmla="*/ 386 w 389"/>
                <a:gd name="T31" fmla="*/ 18 h 499"/>
                <a:gd name="T32" fmla="*/ 389 w 389"/>
                <a:gd name="T33"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9" h="499">
                  <a:moveTo>
                    <a:pt x="389" y="10"/>
                  </a:moveTo>
                  <a:cubicBezTo>
                    <a:pt x="389" y="4"/>
                    <a:pt x="385" y="0"/>
                    <a:pt x="379" y="0"/>
                  </a:cubicBezTo>
                  <a:cubicBezTo>
                    <a:pt x="373" y="0"/>
                    <a:pt x="371" y="3"/>
                    <a:pt x="368" y="9"/>
                  </a:cubicBezTo>
                  <a:lnTo>
                    <a:pt x="157" y="447"/>
                  </a:lnTo>
                  <a:lnTo>
                    <a:pt x="69" y="251"/>
                  </a:lnTo>
                  <a:cubicBezTo>
                    <a:pt x="67" y="247"/>
                    <a:pt x="66" y="244"/>
                    <a:pt x="62" y="244"/>
                  </a:cubicBezTo>
                  <a:cubicBezTo>
                    <a:pt x="61" y="244"/>
                    <a:pt x="60" y="244"/>
                    <a:pt x="55" y="248"/>
                  </a:cubicBezTo>
                  <a:lnTo>
                    <a:pt x="6" y="285"/>
                  </a:lnTo>
                  <a:cubicBezTo>
                    <a:pt x="0" y="290"/>
                    <a:pt x="0" y="290"/>
                    <a:pt x="0" y="292"/>
                  </a:cubicBezTo>
                  <a:cubicBezTo>
                    <a:pt x="0" y="296"/>
                    <a:pt x="2" y="298"/>
                    <a:pt x="5" y="298"/>
                  </a:cubicBezTo>
                  <a:cubicBezTo>
                    <a:pt x="6" y="298"/>
                    <a:pt x="7" y="298"/>
                    <a:pt x="12" y="294"/>
                  </a:cubicBezTo>
                  <a:lnTo>
                    <a:pt x="38" y="274"/>
                  </a:lnTo>
                  <a:lnTo>
                    <a:pt x="137" y="492"/>
                  </a:lnTo>
                  <a:cubicBezTo>
                    <a:pt x="140" y="499"/>
                    <a:pt x="141" y="499"/>
                    <a:pt x="146" y="499"/>
                  </a:cubicBezTo>
                  <a:cubicBezTo>
                    <a:pt x="154" y="499"/>
                    <a:pt x="155" y="497"/>
                    <a:pt x="158" y="490"/>
                  </a:cubicBezTo>
                  <a:lnTo>
                    <a:pt x="386" y="18"/>
                  </a:lnTo>
                  <a:cubicBezTo>
                    <a:pt x="388" y="13"/>
                    <a:pt x="389" y="12"/>
                    <a:pt x="389"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7" name="Rectangle 132">
              <a:extLst>
                <a:ext uri="{FF2B5EF4-FFF2-40B4-BE49-F238E27FC236}">
                  <a16:creationId xmlns:a16="http://schemas.microsoft.com/office/drawing/2014/main" id="{5FE795FC-416C-45C0-91EC-E82BE542B41A}"/>
                </a:ext>
              </a:extLst>
            </p:cNvPr>
            <p:cNvSpPr>
              <a:spLocks noChangeArrowheads="1"/>
            </p:cNvSpPr>
            <p:nvPr>
              <p:custDataLst>
                <p:tags r:id="rId122"/>
              </p:custDataLst>
            </p:nvPr>
          </p:nvSpPr>
          <p:spPr bwMode="auto">
            <a:xfrm>
              <a:off x="1836738" y="2798763"/>
              <a:ext cx="666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8" name="Freeform 133">
              <a:extLst>
                <a:ext uri="{FF2B5EF4-FFF2-40B4-BE49-F238E27FC236}">
                  <a16:creationId xmlns:a16="http://schemas.microsoft.com/office/drawing/2014/main" id="{F78A1E91-51BC-499C-B37F-01469CD54A21}"/>
                </a:ext>
              </a:extLst>
            </p:cNvPr>
            <p:cNvSpPr>
              <a:spLocks/>
            </p:cNvSpPr>
            <p:nvPr>
              <p:custDataLst>
                <p:tags r:id="rId123"/>
              </p:custDataLst>
            </p:nvPr>
          </p:nvSpPr>
          <p:spPr bwMode="auto">
            <a:xfrm>
              <a:off x="1844676" y="2827338"/>
              <a:ext cx="53975" cy="103188"/>
            </a:xfrm>
            <a:custGeom>
              <a:avLst/>
              <a:gdLst>
                <a:gd name="T0" fmla="*/ 217 w 226"/>
                <a:gd name="T1" fmla="*/ 275 h 352"/>
                <a:gd name="T2" fmla="*/ 211 w 226"/>
                <a:gd name="T3" fmla="*/ 270 h 352"/>
                <a:gd name="T4" fmla="*/ 204 w 226"/>
                <a:gd name="T5" fmla="*/ 279 h 352"/>
                <a:gd name="T6" fmla="*/ 161 w 226"/>
                <a:gd name="T7" fmla="*/ 341 h 352"/>
                <a:gd name="T8" fmla="*/ 145 w 226"/>
                <a:gd name="T9" fmla="*/ 318 h 352"/>
                <a:gd name="T10" fmla="*/ 149 w 226"/>
                <a:gd name="T11" fmla="*/ 290 h 352"/>
                <a:gd name="T12" fmla="*/ 151 w 226"/>
                <a:gd name="T13" fmla="*/ 274 h 352"/>
                <a:gd name="T14" fmla="*/ 77 w 226"/>
                <a:gd name="T15" fmla="*/ 222 h 352"/>
                <a:gd name="T16" fmla="*/ 120 w 226"/>
                <a:gd name="T17" fmla="*/ 185 h 352"/>
                <a:gd name="T18" fmla="*/ 191 w 226"/>
                <a:gd name="T19" fmla="*/ 137 h 352"/>
                <a:gd name="T20" fmla="*/ 196 w 226"/>
                <a:gd name="T21" fmla="*/ 138 h 352"/>
                <a:gd name="T22" fmla="*/ 206 w 226"/>
                <a:gd name="T23" fmla="*/ 142 h 352"/>
                <a:gd name="T24" fmla="*/ 208 w 226"/>
                <a:gd name="T25" fmla="*/ 144 h 352"/>
                <a:gd name="T26" fmla="*/ 180 w 226"/>
                <a:gd name="T27" fmla="*/ 171 h 352"/>
                <a:gd name="T28" fmla="*/ 199 w 226"/>
                <a:gd name="T29" fmla="*/ 188 h 352"/>
                <a:gd name="T30" fmla="*/ 226 w 226"/>
                <a:gd name="T31" fmla="*/ 158 h 352"/>
                <a:gd name="T32" fmla="*/ 192 w 226"/>
                <a:gd name="T33" fmla="*/ 126 h 352"/>
                <a:gd name="T34" fmla="*/ 119 w 226"/>
                <a:gd name="T35" fmla="*/ 170 h 352"/>
                <a:gd name="T36" fmla="*/ 64 w 226"/>
                <a:gd name="T37" fmla="*/ 216 h 352"/>
                <a:gd name="T38" fmla="*/ 116 w 226"/>
                <a:gd name="T39" fmla="*/ 6 h 352"/>
                <a:gd name="T40" fmla="*/ 109 w 226"/>
                <a:gd name="T41" fmla="*/ 0 h 352"/>
                <a:gd name="T42" fmla="*/ 48 w 226"/>
                <a:gd name="T43" fmla="*/ 5 h 352"/>
                <a:gd name="T44" fmla="*/ 39 w 226"/>
                <a:gd name="T45" fmla="*/ 15 h 352"/>
                <a:gd name="T46" fmla="*/ 51 w 226"/>
                <a:gd name="T47" fmla="*/ 21 h 352"/>
                <a:gd name="T48" fmla="*/ 76 w 226"/>
                <a:gd name="T49" fmla="*/ 30 h 352"/>
                <a:gd name="T50" fmla="*/ 74 w 226"/>
                <a:gd name="T51" fmla="*/ 40 h 352"/>
                <a:gd name="T52" fmla="*/ 2 w 226"/>
                <a:gd name="T53" fmla="*/ 327 h 352"/>
                <a:gd name="T54" fmla="*/ 0 w 226"/>
                <a:gd name="T55" fmla="*/ 338 h 352"/>
                <a:gd name="T56" fmla="*/ 15 w 226"/>
                <a:gd name="T57" fmla="*/ 352 h 352"/>
                <a:gd name="T58" fmla="*/ 31 w 226"/>
                <a:gd name="T59" fmla="*/ 342 h 352"/>
                <a:gd name="T60" fmla="*/ 59 w 226"/>
                <a:gd name="T61" fmla="*/ 232 h 352"/>
                <a:gd name="T62" fmla="*/ 117 w 226"/>
                <a:gd name="T63" fmla="*/ 275 h 352"/>
                <a:gd name="T64" fmla="*/ 116 w 226"/>
                <a:gd name="T65" fmla="*/ 285 h 352"/>
                <a:gd name="T66" fmla="*/ 114 w 226"/>
                <a:gd name="T67" fmla="*/ 303 h 352"/>
                <a:gd name="T68" fmla="*/ 160 w 226"/>
                <a:gd name="T69" fmla="*/ 352 h 352"/>
                <a:gd name="T70" fmla="*/ 199 w 226"/>
                <a:gd name="T71" fmla="*/ 326 h 352"/>
                <a:gd name="T72" fmla="*/ 217 w 226"/>
                <a:gd name="T73" fmla="*/ 27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352">
                  <a:moveTo>
                    <a:pt x="217" y="275"/>
                  </a:moveTo>
                  <a:cubicBezTo>
                    <a:pt x="217" y="270"/>
                    <a:pt x="212" y="270"/>
                    <a:pt x="211" y="270"/>
                  </a:cubicBezTo>
                  <a:cubicBezTo>
                    <a:pt x="206" y="270"/>
                    <a:pt x="205" y="272"/>
                    <a:pt x="204" y="279"/>
                  </a:cubicBezTo>
                  <a:cubicBezTo>
                    <a:pt x="194" y="316"/>
                    <a:pt x="183" y="341"/>
                    <a:pt x="161" y="341"/>
                  </a:cubicBezTo>
                  <a:cubicBezTo>
                    <a:pt x="151" y="341"/>
                    <a:pt x="145" y="336"/>
                    <a:pt x="145" y="318"/>
                  </a:cubicBezTo>
                  <a:cubicBezTo>
                    <a:pt x="145" y="309"/>
                    <a:pt x="147" y="298"/>
                    <a:pt x="149" y="290"/>
                  </a:cubicBezTo>
                  <a:cubicBezTo>
                    <a:pt x="151" y="281"/>
                    <a:pt x="151" y="279"/>
                    <a:pt x="151" y="274"/>
                  </a:cubicBezTo>
                  <a:cubicBezTo>
                    <a:pt x="151" y="242"/>
                    <a:pt x="119" y="227"/>
                    <a:pt x="77" y="222"/>
                  </a:cubicBezTo>
                  <a:cubicBezTo>
                    <a:pt x="92" y="213"/>
                    <a:pt x="108" y="197"/>
                    <a:pt x="120" y="185"/>
                  </a:cubicBezTo>
                  <a:cubicBezTo>
                    <a:pt x="144" y="159"/>
                    <a:pt x="167" y="137"/>
                    <a:pt x="191" y="137"/>
                  </a:cubicBezTo>
                  <a:cubicBezTo>
                    <a:pt x="194" y="137"/>
                    <a:pt x="195" y="137"/>
                    <a:pt x="196" y="138"/>
                  </a:cubicBezTo>
                  <a:cubicBezTo>
                    <a:pt x="202" y="139"/>
                    <a:pt x="202" y="139"/>
                    <a:pt x="206" y="142"/>
                  </a:cubicBezTo>
                  <a:cubicBezTo>
                    <a:pt x="207" y="142"/>
                    <a:pt x="207" y="143"/>
                    <a:pt x="208" y="144"/>
                  </a:cubicBezTo>
                  <a:cubicBezTo>
                    <a:pt x="184" y="145"/>
                    <a:pt x="180" y="165"/>
                    <a:pt x="180" y="171"/>
                  </a:cubicBezTo>
                  <a:cubicBezTo>
                    <a:pt x="180" y="179"/>
                    <a:pt x="185" y="188"/>
                    <a:pt x="199" y="188"/>
                  </a:cubicBezTo>
                  <a:cubicBezTo>
                    <a:pt x="211" y="188"/>
                    <a:pt x="226" y="177"/>
                    <a:pt x="226" y="158"/>
                  </a:cubicBezTo>
                  <a:cubicBezTo>
                    <a:pt x="226" y="143"/>
                    <a:pt x="214" y="126"/>
                    <a:pt x="192" y="126"/>
                  </a:cubicBezTo>
                  <a:cubicBezTo>
                    <a:pt x="178" y="126"/>
                    <a:pt x="155" y="130"/>
                    <a:pt x="119" y="170"/>
                  </a:cubicBezTo>
                  <a:cubicBezTo>
                    <a:pt x="102" y="189"/>
                    <a:pt x="83" y="209"/>
                    <a:pt x="64" y="216"/>
                  </a:cubicBezTo>
                  <a:lnTo>
                    <a:pt x="116" y="6"/>
                  </a:lnTo>
                  <a:cubicBezTo>
                    <a:pt x="116" y="6"/>
                    <a:pt x="116" y="0"/>
                    <a:pt x="109" y="0"/>
                  </a:cubicBezTo>
                  <a:cubicBezTo>
                    <a:pt x="98" y="0"/>
                    <a:pt x="61" y="4"/>
                    <a:pt x="48" y="5"/>
                  </a:cubicBezTo>
                  <a:cubicBezTo>
                    <a:pt x="44" y="6"/>
                    <a:pt x="39" y="6"/>
                    <a:pt x="39" y="15"/>
                  </a:cubicBezTo>
                  <a:cubicBezTo>
                    <a:pt x="39" y="21"/>
                    <a:pt x="43" y="21"/>
                    <a:pt x="51" y="21"/>
                  </a:cubicBezTo>
                  <a:cubicBezTo>
                    <a:pt x="75" y="21"/>
                    <a:pt x="76" y="25"/>
                    <a:pt x="76" y="30"/>
                  </a:cubicBezTo>
                  <a:lnTo>
                    <a:pt x="74" y="40"/>
                  </a:lnTo>
                  <a:lnTo>
                    <a:pt x="2" y="327"/>
                  </a:lnTo>
                  <a:cubicBezTo>
                    <a:pt x="0" y="334"/>
                    <a:pt x="0" y="335"/>
                    <a:pt x="0" y="338"/>
                  </a:cubicBezTo>
                  <a:cubicBezTo>
                    <a:pt x="0" y="350"/>
                    <a:pt x="10" y="352"/>
                    <a:pt x="15" y="352"/>
                  </a:cubicBezTo>
                  <a:cubicBezTo>
                    <a:pt x="21" y="352"/>
                    <a:pt x="28" y="348"/>
                    <a:pt x="31" y="342"/>
                  </a:cubicBezTo>
                  <a:cubicBezTo>
                    <a:pt x="34" y="337"/>
                    <a:pt x="56" y="245"/>
                    <a:pt x="59" y="232"/>
                  </a:cubicBezTo>
                  <a:cubicBezTo>
                    <a:pt x="76" y="234"/>
                    <a:pt x="117" y="242"/>
                    <a:pt x="117" y="275"/>
                  </a:cubicBezTo>
                  <a:cubicBezTo>
                    <a:pt x="117" y="278"/>
                    <a:pt x="117" y="280"/>
                    <a:pt x="116" y="285"/>
                  </a:cubicBezTo>
                  <a:cubicBezTo>
                    <a:pt x="115" y="291"/>
                    <a:pt x="114" y="297"/>
                    <a:pt x="114" y="303"/>
                  </a:cubicBezTo>
                  <a:cubicBezTo>
                    <a:pt x="114" y="332"/>
                    <a:pt x="134" y="352"/>
                    <a:pt x="160" y="352"/>
                  </a:cubicBezTo>
                  <a:cubicBezTo>
                    <a:pt x="175" y="352"/>
                    <a:pt x="188" y="344"/>
                    <a:pt x="199" y="326"/>
                  </a:cubicBezTo>
                  <a:cubicBezTo>
                    <a:pt x="211" y="304"/>
                    <a:pt x="217" y="275"/>
                    <a:pt x="217" y="27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9" name="Freeform 134">
              <a:extLst>
                <a:ext uri="{FF2B5EF4-FFF2-40B4-BE49-F238E27FC236}">
                  <a16:creationId xmlns:a16="http://schemas.microsoft.com/office/drawing/2014/main" id="{9939C05D-A73C-4136-8832-BA508CB6815C}"/>
                </a:ext>
              </a:extLst>
            </p:cNvPr>
            <p:cNvSpPr>
              <a:spLocks/>
            </p:cNvSpPr>
            <p:nvPr>
              <p:custDataLst>
                <p:tags r:id="rId124"/>
              </p:custDataLst>
            </p:nvPr>
          </p:nvSpPr>
          <p:spPr bwMode="auto">
            <a:xfrm>
              <a:off x="1912938" y="2914651"/>
              <a:ext cx="14288" cy="42863"/>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3" y="53"/>
                    <a:pt x="40"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0" name="Rectangle 135">
              <a:extLst>
                <a:ext uri="{FF2B5EF4-FFF2-40B4-BE49-F238E27FC236}">
                  <a16:creationId xmlns:a16="http://schemas.microsoft.com/office/drawing/2014/main" id="{826CDEAB-7981-4CCD-9939-BACE8EBE4FDC}"/>
                </a:ext>
              </a:extLst>
            </p:cNvPr>
            <p:cNvSpPr>
              <a:spLocks noChangeArrowheads="1"/>
            </p:cNvSpPr>
            <p:nvPr>
              <p:custDataLst>
                <p:tags r:id="rId125"/>
              </p:custDataLst>
            </p:nvPr>
          </p:nvSpPr>
          <p:spPr bwMode="auto">
            <a:xfrm>
              <a:off x="1985963" y="2838451"/>
              <a:ext cx="428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1" name="Freeform 136">
              <a:extLst>
                <a:ext uri="{FF2B5EF4-FFF2-40B4-BE49-F238E27FC236}">
                  <a16:creationId xmlns:a16="http://schemas.microsoft.com/office/drawing/2014/main" id="{D27CF46F-BD29-4FAB-91E8-0AFD89799EE2}"/>
                </a:ext>
              </a:extLst>
            </p:cNvPr>
            <p:cNvSpPr>
              <a:spLocks/>
            </p:cNvSpPr>
            <p:nvPr>
              <p:custDataLst>
                <p:tags r:id="rId126"/>
              </p:custDataLst>
            </p:nvPr>
          </p:nvSpPr>
          <p:spPr bwMode="auto">
            <a:xfrm>
              <a:off x="1981201" y="2867026"/>
              <a:ext cx="39688" cy="63500"/>
            </a:xfrm>
            <a:custGeom>
              <a:avLst/>
              <a:gdLst>
                <a:gd name="T0" fmla="*/ 156 w 164"/>
                <a:gd name="T1" fmla="*/ 195 h 220"/>
                <a:gd name="T2" fmla="*/ 151 w 164"/>
                <a:gd name="T3" fmla="*/ 188 h 220"/>
                <a:gd name="T4" fmla="*/ 144 w 164"/>
                <a:gd name="T5" fmla="*/ 191 h 220"/>
                <a:gd name="T6" fmla="*/ 92 w 164"/>
                <a:gd name="T7" fmla="*/ 209 h 220"/>
                <a:gd name="T8" fmla="*/ 38 w 164"/>
                <a:gd name="T9" fmla="*/ 144 h 220"/>
                <a:gd name="T10" fmla="*/ 43 w 164"/>
                <a:gd name="T11" fmla="*/ 102 h 220"/>
                <a:gd name="T12" fmla="*/ 126 w 164"/>
                <a:gd name="T13" fmla="*/ 102 h 220"/>
                <a:gd name="T14" fmla="*/ 143 w 164"/>
                <a:gd name="T15" fmla="*/ 93 h 220"/>
                <a:gd name="T16" fmla="*/ 128 w 164"/>
                <a:gd name="T17" fmla="*/ 86 h 220"/>
                <a:gd name="T18" fmla="*/ 47 w 164"/>
                <a:gd name="T19" fmla="*/ 86 h 220"/>
                <a:gd name="T20" fmla="*/ 133 w 164"/>
                <a:gd name="T21" fmla="*/ 15 h 220"/>
                <a:gd name="T22" fmla="*/ 148 w 164"/>
                <a:gd name="T23" fmla="*/ 15 h 220"/>
                <a:gd name="T24" fmla="*/ 164 w 164"/>
                <a:gd name="T25" fmla="*/ 7 h 220"/>
                <a:gd name="T26" fmla="*/ 150 w 164"/>
                <a:gd name="T27" fmla="*/ 0 h 220"/>
                <a:gd name="T28" fmla="*/ 132 w 164"/>
                <a:gd name="T29" fmla="*/ 0 h 220"/>
                <a:gd name="T30" fmla="*/ 0 w 164"/>
                <a:gd name="T31" fmla="*/ 126 h 220"/>
                <a:gd name="T32" fmla="*/ 91 w 164"/>
                <a:gd name="T33" fmla="*/ 220 h 220"/>
                <a:gd name="T34" fmla="*/ 156 w 164"/>
                <a:gd name="T35"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0">
                  <a:moveTo>
                    <a:pt x="156" y="195"/>
                  </a:moveTo>
                  <a:cubicBezTo>
                    <a:pt x="156" y="193"/>
                    <a:pt x="155" y="188"/>
                    <a:pt x="151" y="188"/>
                  </a:cubicBezTo>
                  <a:cubicBezTo>
                    <a:pt x="151" y="188"/>
                    <a:pt x="149" y="188"/>
                    <a:pt x="144" y="191"/>
                  </a:cubicBezTo>
                  <a:cubicBezTo>
                    <a:pt x="129" y="201"/>
                    <a:pt x="110" y="209"/>
                    <a:pt x="92" y="209"/>
                  </a:cubicBezTo>
                  <a:cubicBezTo>
                    <a:pt x="63" y="209"/>
                    <a:pt x="38" y="188"/>
                    <a:pt x="38" y="144"/>
                  </a:cubicBezTo>
                  <a:cubicBezTo>
                    <a:pt x="38" y="127"/>
                    <a:pt x="42" y="108"/>
                    <a:pt x="43" y="102"/>
                  </a:cubicBezTo>
                  <a:lnTo>
                    <a:pt x="126" y="102"/>
                  </a:lnTo>
                  <a:cubicBezTo>
                    <a:pt x="134" y="102"/>
                    <a:pt x="143" y="102"/>
                    <a:pt x="143" y="93"/>
                  </a:cubicBezTo>
                  <a:cubicBezTo>
                    <a:pt x="143" y="86"/>
                    <a:pt x="137" y="86"/>
                    <a:pt x="128" y="86"/>
                  </a:cubicBezTo>
                  <a:lnTo>
                    <a:pt x="47" y="86"/>
                  </a:lnTo>
                  <a:cubicBezTo>
                    <a:pt x="59" y="44"/>
                    <a:pt x="87" y="15"/>
                    <a:pt x="133" y="15"/>
                  </a:cubicBezTo>
                  <a:lnTo>
                    <a:pt x="148" y="15"/>
                  </a:lnTo>
                  <a:cubicBezTo>
                    <a:pt x="157" y="15"/>
                    <a:pt x="164" y="15"/>
                    <a:pt x="164" y="7"/>
                  </a:cubicBezTo>
                  <a:cubicBezTo>
                    <a:pt x="164" y="0"/>
                    <a:pt x="158" y="0"/>
                    <a:pt x="150" y="0"/>
                  </a:cubicBezTo>
                  <a:lnTo>
                    <a:pt x="132" y="0"/>
                  </a:lnTo>
                  <a:cubicBezTo>
                    <a:pt x="67" y="0"/>
                    <a:pt x="0" y="50"/>
                    <a:pt x="0" y="126"/>
                  </a:cubicBezTo>
                  <a:cubicBezTo>
                    <a:pt x="0" y="181"/>
                    <a:pt x="38" y="220"/>
                    <a:pt x="91" y="220"/>
                  </a:cubicBezTo>
                  <a:cubicBezTo>
                    <a:pt x="123" y="220"/>
                    <a:pt x="156" y="200"/>
                    <a:pt x="156"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2" name="Freeform 137">
              <a:extLst>
                <a:ext uri="{FF2B5EF4-FFF2-40B4-BE49-F238E27FC236}">
                  <a16:creationId xmlns:a16="http://schemas.microsoft.com/office/drawing/2014/main" id="{60D88356-C2C9-4AA0-BC17-5316DFEF5A6E}"/>
                </a:ext>
              </a:extLst>
            </p:cNvPr>
            <p:cNvSpPr>
              <a:spLocks noEditPoints="1"/>
            </p:cNvSpPr>
            <p:nvPr>
              <p:custDataLst>
                <p:tags r:id="rId127"/>
              </p:custDataLst>
            </p:nvPr>
          </p:nvSpPr>
          <p:spPr bwMode="auto">
            <a:xfrm>
              <a:off x="2063751" y="2876551"/>
              <a:ext cx="79375" cy="33338"/>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3" name="Freeform 138">
              <a:extLst>
                <a:ext uri="{FF2B5EF4-FFF2-40B4-BE49-F238E27FC236}">
                  <a16:creationId xmlns:a16="http://schemas.microsoft.com/office/drawing/2014/main" id="{514CCBF2-ADEA-4997-A751-EA9977938E57}"/>
                </a:ext>
              </a:extLst>
            </p:cNvPr>
            <p:cNvSpPr>
              <a:spLocks/>
            </p:cNvSpPr>
            <p:nvPr>
              <p:custDataLst>
                <p:tags r:id="rId128"/>
              </p:custDataLst>
            </p:nvPr>
          </p:nvSpPr>
          <p:spPr bwMode="auto">
            <a:xfrm>
              <a:off x="2189163" y="2867026"/>
              <a:ext cx="38100" cy="63500"/>
            </a:xfrm>
            <a:custGeom>
              <a:avLst/>
              <a:gdLst>
                <a:gd name="T0" fmla="*/ 155 w 164"/>
                <a:gd name="T1" fmla="*/ 195 h 220"/>
                <a:gd name="T2" fmla="*/ 150 w 164"/>
                <a:gd name="T3" fmla="*/ 188 h 220"/>
                <a:gd name="T4" fmla="*/ 144 w 164"/>
                <a:gd name="T5" fmla="*/ 191 h 220"/>
                <a:gd name="T6" fmla="*/ 91 w 164"/>
                <a:gd name="T7" fmla="*/ 209 h 220"/>
                <a:gd name="T8" fmla="*/ 37 w 164"/>
                <a:gd name="T9" fmla="*/ 144 h 220"/>
                <a:gd name="T10" fmla="*/ 43 w 164"/>
                <a:gd name="T11" fmla="*/ 102 h 220"/>
                <a:gd name="T12" fmla="*/ 125 w 164"/>
                <a:gd name="T13" fmla="*/ 102 h 220"/>
                <a:gd name="T14" fmla="*/ 142 w 164"/>
                <a:gd name="T15" fmla="*/ 93 h 220"/>
                <a:gd name="T16" fmla="*/ 128 w 164"/>
                <a:gd name="T17" fmla="*/ 86 h 220"/>
                <a:gd name="T18" fmla="*/ 47 w 164"/>
                <a:gd name="T19" fmla="*/ 86 h 220"/>
                <a:gd name="T20" fmla="*/ 132 w 164"/>
                <a:gd name="T21" fmla="*/ 15 h 220"/>
                <a:gd name="T22" fmla="*/ 148 w 164"/>
                <a:gd name="T23" fmla="*/ 15 h 220"/>
                <a:gd name="T24" fmla="*/ 164 w 164"/>
                <a:gd name="T25" fmla="*/ 7 h 220"/>
                <a:gd name="T26" fmla="*/ 149 w 164"/>
                <a:gd name="T27" fmla="*/ 0 h 220"/>
                <a:gd name="T28" fmla="*/ 132 w 164"/>
                <a:gd name="T29" fmla="*/ 0 h 220"/>
                <a:gd name="T30" fmla="*/ 0 w 164"/>
                <a:gd name="T31" fmla="*/ 126 h 220"/>
                <a:gd name="T32" fmla="*/ 90 w 164"/>
                <a:gd name="T33" fmla="*/ 220 h 220"/>
                <a:gd name="T34" fmla="*/ 155 w 164"/>
                <a:gd name="T35"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0">
                  <a:moveTo>
                    <a:pt x="155" y="195"/>
                  </a:moveTo>
                  <a:cubicBezTo>
                    <a:pt x="155" y="193"/>
                    <a:pt x="155" y="188"/>
                    <a:pt x="150" y="188"/>
                  </a:cubicBezTo>
                  <a:cubicBezTo>
                    <a:pt x="150" y="188"/>
                    <a:pt x="148" y="188"/>
                    <a:pt x="144" y="191"/>
                  </a:cubicBezTo>
                  <a:cubicBezTo>
                    <a:pt x="128" y="201"/>
                    <a:pt x="110" y="209"/>
                    <a:pt x="91" y="209"/>
                  </a:cubicBezTo>
                  <a:cubicBezTo>
                    <a:pt x="62" y="209"/>
                    <a:pt x="37" y="188"/>
                    <a:pt x="37" y="144"/>
                  </a:cubicBezTo>
                  <a:cubicBezTo>
                    <a:pt x="37" y="127"/>
                    <a:pt x="41" y="108"/>
                    <a:pt x="43" y="102"/>
                  </a:cubicBezTo>
                  <a:lnTo>
                    <a:pt x="125" y="102"/>
                  </a:lnTo>
                  <a:cubicBezTo>
                    <a:pt x="133" y="102"/>
                    <a:pt x="142" y="102"/>
                    <a:pt x="142" y="93"/>
                  </a:cubicBezTo>
                  <a:cubicBezTo>
                    <a:pt x="142" y="86"/>
                    <a:pt x="136" y="86"/>
                    <a:pt x="128" y="86"/>
                  </a:cubicBezTo>
                  <a:lnTo>
                    <a:pt x="47" y="86"/>
                  </a:lnTo>
                  <a:cubicBezTo>
                    <a:pt x="59" y="44"/>
                    <a:pt x="87" y="15"/>
                    <a:pt x="132" y="15"/>
                  </a:cubicBezTo>
                  <a:lnTo>
                    <a:pt x="148" y="15"/>
                  </a:lnTo>
                  <a:cubicBezTo>
                    <a:pt x="156" y="15"/>
                    <a:pt x="164" y="15"/>
                    <a:pt x="164" y="7"/>
                  </a:cubicBezTo>
                  <a:cubicBezTo>
                    <a:pt x="164" y="0"/>
                    <a:pt x="158" y="0"/>
                    <a:pt x="149" y="0"/>
                  </a:cubicBezTo>
                  <a:lnTo>
                    <a:pt x="132" y="0"/>
                  </a:lnTo>
                  <a:cubicBezTo>
                    <a:pt x="67" y="0"/>
                    <a:pt x="0" y="50"/>
                    <a:pt x="0" y="126"/>
                  </a:cubicBezTo>
                  <a:cubicBezTo>
                    <a:pt x="0" y="181"/>
                    <a:pt x="37" y="220"/>
                    <a:pt x="90" y="220"/>
                  </a:cubicBezTo>
                  <a:cubicBezTo>
                    <a:pt x="123" y="220"/>
                    <a:pt x="155" y="200"/>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4" name="Freeform 139">
              <a:extLst>
                <a:ext uri="{FF2B5EF4-FFF2-40B4-BE49-F238E27FC236}">
                  <a16:creationId xmlns:a16="http://schemas.microsoft.com/office/drawing/2014/main" id="{77E01CBB-3ABD-4662-B14F-A42A270FA048}"/>
                </a:ext>
              </a:extLst>
            </p:cNvPr>
            <p:cNvSpPr>
              <a:spLocks/>
            </p:cNvSpPr>
            <p:nvPr>
              <p:custDataLst>
                <p:tags r:id="rId129"/>
              </p:custDataLst>
            </p:nvPr>
          </p:nvSpPr>
          <p:spPr bwMode="auto">
            <a:xfrm>
              <a:off x="2239963" y="2798763"/>
              <a:ext cx="93663" cy="146050"/>
            </a:xfrm>
            <a:custGeom>
              <a:avLst/>
              <a:gdLst>
                <a:gd name="T0" fmla="*/ 389 w 389"/>
                <a:gd name="T1" fmla="*/ 10 h 499"/>
                <a:gd name="T2" fmla="*/ 379 w 389"/>
                <a:gd name="T3" fmla="*/ 0 h 499"/>
                <a:gd name="T4" fmla="*/ 369 w 389"/>
                <a:gd name="T5" fmla="*/ 9 h 499"/>
                <a:gd name="T6" fmla="*/ 158 w 389"/>
                <a:gd name="T7" fmla="*/ 447 h 499"/>
                <a:gd name="T8" fmla="*/ 69 w 389"/>
                <a:gd name="T9" fmla="*/ 251 h 499"/>
                <a:gd name="T10" fmla="*/ 63 w 389"/>
                <a:gd name="T11" fmla="*/ 244 h 499"/>
                <a:gd name="T12" fmla="*/ 56 w 389"/>
                <a:gd name="T13" fmla="*/ 248 h 499"/>
                <a:gd name="T14" fmla="*/ 6 w 389"/>
                <a:gd name="T15" fmla="*/ 285 h 499"/>
                <a:gd name="T16" fmla="*/ 0 w 389"/>
                <a:gd name="T17" fmla="*/ 292 h 499"/>
                <a:gd name="T18" fmla="*/ 5 w 389"/>
                <a:gd name="T19" fmla="*/ 298 h 499"/>
                <a:gd name="T20" fmla="*/ 12 w 389"/>
                <a:gd name="T21" fmla="*/ 294 h 499"/>
                <a:gd name="T22" fmla="*/ 38 w 389"/>
                <a:gd name="T23" fmla="*/ 274 h 499"/>
                <a:gd name="T24" fmla="*/ 137 w 389"/>
                <a:gd name="T25" fmla="*/ 492 h 499"/>
                <a:gd name="T26" fmla="*/ 146 w 389"/>
                <a:gd name="T27" fmla="*/ 499 h 499"/>
                <a:gd name="T28" fmla="*/ 159 w 389"/>
                <a:gd name="T29" fmla="*/ 490 h 499"/>
                <a:gd name="T30" fmla="*/ 386 w 389"/>
                <a:gd name="T31" fmla="*/ 18 h 499"/>
                <a:gd name="T32" fmla="*/ 389 w 389"/>
                <a:gd name="T33"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9" h="499">
                  <a:moveTo>
                    <a:pt x="389" y="10"/>
                  </a:moveTo>
                  <a:cubicBezTo>
                    <a:pt x="389" y="4"/>
                    <a:pt x="385" y="0"/>
                    <a:pt x="379" y="0"/>
                  </a:cubicBezTo>
                  <a:cubicBezTo>
                    <a:pt x="373" y="0"/>
                    <a:pt x="372" y="3"/>
                    <a:pt x="369" y="9"/>
                  </a:cubicBezTo>
                  <a:lnTo>
                    <a:pt x="158" y="447"/>
                  </a:lnTo>
                  <a:lnTo>
                    <a:pt x="69" y="251"/>
                  </a:lnTo>
                  <a:cubicBezTo>
                    <a:pt x="67" y="247"/>
                    <a:pt x="66" y="244"/>
                    <a:pt x="63" y="244"/>
                  </a:cubicBezTo>
                  <a:cubicBezTo>
                    <a:pt x="61" y="244"/>
                    <a:pt x="60" y="244"/>
                    <a:pt x="56" y="248"/>
                  </a:cubicBezTo>
                  <a:lnTo>
                    <a:pt x="6" y="285"/>
                  </a:lnTo>
                  <a:cubicBezTo>
                    <a:pt x="1" y="290"/>
                    <a:pt x="0" y="290"/>
                    <a:pt x="0" y="292"/>
                  </a:cubicBezTo>
                  <a:cubicBezTo>
                    <a:pt x="0" y="296"/>
                    <a:pt x="2" y="298"/>
                    <a:pt x="5" y="298"/>
                  </a:cubicBezTo>
                  <a:cubicBezTo>
                    <a:pt x="7" y="298"/>
                    <a:pt x="8" y="298"/>
                    <a:pt x="12" y="294"/>
                  </a:cubicBezTo>
                  <a:lnTo>
                    <a:pt x="38" y="274"/>
                  </a:lnTo>
                  <a:lnTo>
                    <a:pt x="137" y="492"/>
                  </a:lnTo>
                  <a:cubicBezTo>
                    <a:pt x="140" y="499"/>
                    <a:pt x="141" y="499"/>
                    <a:pt x="146" y="499"/>
                  </a:cubicBezTo>
                  <a:cubicBezTo>
                    <a:pt x="154" y="499"/>
                    <a:pt x="155" y="497"/>
                    <a:pt x="159" y="490"/>
                  </a:cubicBezTo>
                  <a:lnTo>
                    <a:pt x="386" y="18"/>
                  </a:lnTo>
                  <a:cubicBezTo>
                    <a:pt x="389" y="13"/>
                    <a:pt x="389" y="12"/>
                    <a:pt x="389"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5" name="Rectangle 140">
              <a:extLst>
                <a:ext uri="{FF2B5EF4-FFF2-40B4-BE49-F238E27FC236}">
                  <a16:creationId xmlns:a16="http://schemas.microsoft.com/office/drawing/2014/main" id="{5D258690-F64E-4D79-B623-95C9A3CB1B6C}"/>
                </a:ext>
              </a:extLst>
            </p:cNvPr>
            <p:cNvSpPr>
              <a:spLocks noChangeArrowheads="1"/>
            </p:cNvSpPr>
            <p:nvPr>
              <p:custDataLst>
                <p:tags r:id="rId130"/>
              </p:custDataLst>
            </p:nvPr>
          </p:nvSpPr>
          <p:spPr bwMode="auto">
            <a:xfrm>
              <a:off x="2330451" y="2798763"/>
              <a:ext cx="650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6" name="Freeform 141">
              <a:extLst>
                <a:ext uri="{FF2B5EF4-FFF2-40B4-BE49-F238E27FC236}">
                  <a16:creationId xmlns:a16="http://schemas.microsoft.com/office/drawing/2014/main" id="{B7AFAC51-F4E8-4CAD-9050-841494AA7C03}"/>
                </a:ext>
              </a:extLst>
            </p:cNvPr>
            <p:cNvSpPr>
              <a:spLocks/>
            </p:cNvSpPr>
            <p:nvPr>
              <p:custDataLst>
                <p:tags r:id="rId131"/>
              </p:custDataLst>
            </p:nvPr>
          </p:nvSpPr>
          <p:spPr bwMode="auto">
            <a:xfrm>
              <a:off x="2336801" y="2827338"/>
              <a:ext cx="53975" cy="103188"/>
            </a:xfrm>
            <a:custGeom>
              <a:avLst/>
              <a:gdLst>
                <a:gd name="T0" fmla="*/ 217 w 226"/>
                <a:gd name="T1" fmla="*/ 275 h 352"/>
                <a:gd name="T2" fmla="*/ 211 w 226"/>
                <a:gd name="T3" fmla="*/ 270 h 352"/>
                <a:gd name="T4" fmla="*/ 204 w 226"/>
                <a:gd name="T5" fmla="*/ 279 h 352"/>
                <a:gd name="T6" fmla="*/ 161 w 226"/>
                <a:gd name="T7" fmla="*/ 341 h 352"/>
                <a:gd name="T8" fmla="*/ 145 w 226"/>
                <a:gd name="T9" fmla="*/ 318 h 352"/>
                <a:gd name="T10" fmla="*/ 149 w 226"/>
                <a:gd name="T11" fmla="*/ 290 h 352"/>
                <a:gd name="T12" fmla="*/ 151 w 226"/>
                <a:gd name="T13" fmla="*/ 274 h 352"/>
                <a:gd name="T14" fmla="*/ 77 w 226"/>
                <a:gd name="T15" fmla="*/ 222 h 352"/>
                <a:gd name="T16" fmla="*/ 120 w 226"/>
                <a:gd name="T17" fmla="*/ 185 h 352"/>
                <a:gd name="T18" fmla="*/ 191 w 226"/>
                <a:gd name="T19" fmla="*/ 137 h 352"/>
                <a:gd name="T20" fmla="*/ 196 w 226"/>
                <a:gd name="T21" fmla="*/ 138 h 352"/>
                <a:gd name="T22" fmla="*/ 206 w 226"/>
                <a:gd name="T23" fmla="*/ 142 h 352"/>
                <a:gd name="T24" fmla="*/ 208 w 226"/>
                <a:gd name="T25" fmla="*/ 144 h 352"/>
                <a:gd name="T26" fmla="*/ 180 w 226"/>
                <a:gd name="T27" fmla="*/ 171 h 352"/>
                <a:gd name="T28" fmla="*/ 199 w 226"/>
                <a:gd name="T29" fmla="*/ 188 h 352"/>
                <a:gd name="T30" fmla="*/ 226 w 226"/>
                <a:gd name="T31" fmla="*/ 158 h 352"/>
                <a:gd name="T32" fmla="*/ 192 w 226"/>
                <a:gd name="T33" fmla="*/ 126 h 352"/>
                <a:gd name="T34" fmla="*/ 120 w 226"/>
                <a:gd name="T35" fmla="*/ 170 h 352"/>
                <a:gd name="T36" fmla="*/ 64 w 226"/>
                <a:gd name="T37" fmla="*/ 216 h 352"/>
                <a:gd name="T38" fmla="*/ 116 w 226"/>
                <a:gd name="T39" fmla="*/ 6 h 352"/>
                <a:gd name="T40" fmla="*/ 110 w 226"/>
                <a:gd name="T41" fmla="*/ 0 h 352"/>
                <a:gd name="T42" fmla="*/ 49 w 226"/>
                <a:gd name="T43" fmla="*/ 5 h 352"/>
                <a:gd name="T44" fmla="*/ 39 w 226"/>
                <a:gd name="T45" fmla="*/ 15 h 352"/>
                <a:gd name="T46" fmla="*/ 51 w 226"/>
                <a:gd name="T47" fmla="*/ 21 h 352"/>
                <a:gd name="T48" fmla="*/ 76 w 226"/>
                <a:gd name="T49" fmla="*/ 30 h 352"/>
                <a:gd name="T50" fmla="*/ 75 w 226"/>
                <a:gd name="T51" fmla="*/ 40 h 352"/>
                <a:gd name="T52" fmla="*/ 2 w 226"/>
                <a:gd name="T53" fmla="*/ 327 h 352"/>
                <a:gd name="T54" fmla="*/ 0 w 226"/>
                <a:gd name="T55" fmla="*/ 338 h 352"/>
                <a:gd name="T56" fmla="*/ 15 w 226"/>
                <a:gd name="T57" fmla="*/ 352 h 352"/>
                <a:gd name="T58" fmla="*/ 32 w 226"/>
                <a:gd name="T59" fmla="*/ 342 h 352"/>
                <a:gd name="T60" fmla="*/ 60 w 226"/>
                <a:gd name="T61" fmla="*/ 232 h 352"/>
                <a:gd name="T62" fmla="*/ 118 w 226"/>
                <a:gd name="T63" fmla="*/ 275 h 352"/>
                <a:gd name="T64" fmla="*/ 116 w 226"/>
                <a:gd name="T65" fmla="*/ 285 h 352"/>
                <a:gd name="T66" fmla="*/ 114 w 226"/>
                <a:gd name="T67" fmla="*/ 303 h 352"/>
                <a:gd name="T68" fmla="*/ 160 w 226"/>
                <a:gd name="T69" fmla="*/ 352 h 352"/>
                <a:gd name="T70" fmla="*/ 199 w 226"/>
                <a:gd name="T71" fmla="*/ 326 h 352"/>
                <a:gd name="T72" fmla="*/ 217 w 226"/>
                <a:gd name="T73" fmla="*/ 27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352">
                  <a:moveTo>
                    <a:pt x="217" y="275"/>
                  </a:moveTo>
                  <a:cubicBezTo>
                    <a:pt x="217" y="270"/>
                    <a:pt x="213" y="270"/>
                    <a:pt x="211" y="270"/>
                  </a:cubicBezTo>
                  <a:cubicBezTo>
                    <a:pt x="206" y="270"/>
                    <a:pt x="206" y="272"/>
                    <a:pt x="204" y="279"/>
                  </a:cubicBezTo>
                  <a:cubicBezTo>
                    <a:pt x="194" y="316"/>
                    <a:pt x="183" y="341"/>
                    <a:pt x="161" y="341"/>
                  </a:cubicBezTo>
                  <a:cubicBezTo>
                    <a:pt x="151" y="341"/>
                    <a:pt x="145" y="336"/>
                    <a:pt x="145" y="318"/>
                  </a:cubicBezTo>
                  <a:cubicBezTo>
                    <a:pt x="145" y="309"/>
                    <a:pt x="147" y="298"/>
                    <a:pt x="149" y="290"/>
                  </a:cubicBezTo>
                  <a:cubicBezTo>
                    <a:pt x="151" y="281"/>
                    <a:pt x="151" y="279"/>
                    <a:pt x="151" y="274"/>
                  </a:cubicBezTo>
                  <a:cubicBezTo>
                    <a:pt x="151" y="242"/>
                    <a:pt x="120" y="227"/>
                    <a:pt x="77" y="222"/>
                  </a:cubicBezTo>
                  <a:cubicBezTo>
                    <a:pt x="93" y="213"/>
                    <a:pt x="109" y="197"/>
                    <a:pt x="120" y="185"/>
                  </a:cubicBezTo>
                  <a:cubicBezTo>
                    <a:pt x="144" y="159"/>
                    <a:pt x="167" y="137"/>
                    <a:pt x="191" y="137"/>
                  </a:cubicBezTo>
                  <a:cubicBezTo>
                    <a:pt x="194" y="137"/>
                    <a:pt x="195" y="137"/>
                    <a:pt x="196" y="138"/>
                  </a:cubicBezTo>
                  <a:cubicBezTo>
                    <a:pt x="202" y="139"/>
                    <a:pt x="202" y="139"/>
                    <a:pt x="206" y="142"/>
                  </a:cubicBezTo>
                  <a:cubicBezTo>
                    <a:pt x="207" y="142"/>
                    <a:pt x="207" y="143"/>
                    <a:pt x="208" y="144"/>
                  </a:cubicBezTo>
                  <a:cubicBezTo>
                    <a:pt x="184" y="145"/>
                    <a:pt x="180" y="165"/>
                    <a:pt x="180" y="171"/>
                  </a:cubicBezTo>
                  <a:cubicBezTo>
                    <a:pt x="180" y="179"/>
                    <a:pt x="185" y="188"/>
                    <a:pt x="199" y="188"/>
                  </a:cubicBezTo>
                  <a:cubicBezTo>
                    <a:pt x="212" y="188"/>
                    <a:pt x="226" y="177"/>
                    <a:pt x="226" y="158"/>
                  </a:cubicBezTo>
                  <a:cubicBezTo>
                    <a:pt x="226" y="143"/>
                    <a:pt x="215" y="126"/>
                    <a:pt x="192" y="126"/>
                  </a:cubicBezTo>
                  <a:cubicBezTo>
                    <a:pt x="178" y="126"/>
                    <a:pt x="155" y="130"/>
                    <a:pt x="120" y="170"/>
                  </a:cubicBezTo>
                  <a:cubicBezTo>
                    <a:pt x="103" y="189"/>
                    <a:pt x="83" y="209"/>
                    <a:pt x="64" y="216"/>
                  </a:cubicBezTo>
                  <a:lnTo>
                    <a:pt x="116" y="6"/>
                  </a:lnTo>
                  <a:cubicBezTo>
                    <a:pt x="116" y="6"/>
                    <a:pt x="116" y="0"/>
                    <a:pt x="110" y="0"/>
                  </a:cubicBezTo>
                  <a:cubicBezTo>
                    <a:pt x="98" y="0"/>
                    <a:pt x="62" y="4"/>
                    <a:pt x="49" y="5"/>
                  </a:cubicBezTo>
                  <a:cubicBezTo>
                    <a:pt x="45" y="6"/>
                    <a:pt x="39" y="6"/>
                    <a:pt x="39" y="15"/>
                  </a:cubicBezTo>
                  <a:cubicBezTo>
                    <a:pt x="39" y="21"/>
                    <a:pt x="44" y="21"/>
                    <a:pt x="51" y="21"/>
                  </a:cubicBezTo>
                  <a:cubicBezTo>
                    <a:pt x="75" y="21"/>
                    <a:pt x="76" y="25"/>
                    <a:pt x="76" y="30"/>
                  </a:cubicBezTo>
                  <a:lnTo>
                    <a:pt x="75" y="40"/>
                  </a:lnTo>
                  <a:lnTo>
                    <a:pt x="2" y="327"/>
                  </a:lnTo>
                  <a:cubicBezTo>
                    <a:pt x="0" y="334"/>
                    <a:pt x="0" y="335"/>
                    <a:pt x="0" y="338"/>
                  </a:cubicBezTo>
                  <a:cubicBezTo>
                    <a:pt x="0" y="350"/>
                    <a:pt x="10" y="352"/>
                    <a:pt x="15" y="352"/>
                  </a:cubicBezTo>
                  <a:cubicBezTo>
                    <a:pt x="21" y="352"/>
                    <a:pt x="29" y="348"/>
                    <a:pt x="32" y="342"/>
                  </a:cubicBezTo>
                  <a:cubicBezTo>
                    <a:pt x="34" y="337"/>
                    <a:pt x="57" y="245"/>
                    <a:pt x="60" y="232"/>
                  </a:cubicBezTo>
                  <a:cubicBezTo>
                    <a:pt x="77" y="234"/>
                    <a:pt x="118" y="242"/>
                    <a:pt x="118" y="275"/>
                  </a:cubicBezTo>
                  <a:cubicBezTo>
                    <a:pt x="118" y="278"/>
                    <a:pt x="118" y="280"/>
                    <a:pt x="116" y="285"/>
                  </a:cubicBezTo>
                  <a:cubicBezTo>
                    <a:pt x="115" y="291"/>
                    <a:pt x="114" y="297"/>
                    <a:pt x="114" y="303"/>
                  </a:cubicBezTo>
                  <a:cubicBezTo>
                    <a:pt x="114" y="332"/>
                    <a:pt x="134" y="352"/>
                    <a:pt x="160" y="352"/>
                  </a:cubicBezTo>
                  <a:cubicBezTo>
                    <a:pt x="175" y="352"/>
                    <a:pt x="188" y="344"/>
                    <a:pt x="199" y="326"/>
                  </a:cubicBezTo>
                  <a:cubicBezTo>
                    <a:pt x="212" y="304"/>
                    <a:pt x="217" y="275"/>
                    <a:pt x="217" y="27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7" name="Freeform 142">
              <a:extLst>
                <a:ext uri="{FF2B5EF4-FFF2-40B4-BE49-F238E27FC236}">
                  <a16:creationId xmlns:a16="http://schemas.microsoft.com/office/drawing/2014/main" id="{C5FE1E19-A718-400D-97CA-950C8F9DC399}"/>
                </a:ext>
              </a:extLst>
            </p:cNvPr>
            <p:cNvSpPr>
              <a:spLocks/>
            </p:cNvSpPr>
            <p:nvPr>
              <p:custDataLst>
                <p:tags r:id="rId132"/>
              </p:custDataLst>
            </p:nvPr>
          </p:nvSpPr>
          <p:spPr bwMode="auto">
            <a:xfrm>
              <a:off x="2406651" y="2914651"/>
              <a:ext cx="14288" cy="42863"/>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8" name="Rectangle 143">
              <a:extLst>
                <a:ext uri="{FF2B5EF4-FFF2-40B4-BE49-F238E27FC236}">
                  <a16:creationId xmlns:a16="http://schemas.microsoft.com/office/drawing/2014/main" id="{DC0252A4-F2D1-40E5-9B92-7E2BDA6E55A2}"/>
                </a:ext>
              </a:extLst>
            </p:cNvPr>
            <p:cNvSpPr>
              <a:spLocks noChangeArrowheads="1"/>
            </p:cNvSpPr>
            <p:nvPr>
              <p:custDataLst>
                <p:tags r:id="rId133"/>
              </p:custDataLst>
            </p:nvPr>
          </p:nvSpPr>
          <p:spPr bwMode="auto">
            <a:xfrm>
              <a:off x="2484438" y="2838451"/>
              <a:ext cx="428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9" name="Freeform 144">
              <a:extLst>
                <a:ext uri="{FF2B5EF4-FFF2-40B4-BE49-F238E27FC236}">
                  <a16:creationId xmlns:a16="http://schemas.microsoft.com/office/drawing/2014/main" id="{34C5E793-2BCD-4EAE-8262-DBA5285079D9}"/>
                </a:ext>
              </a:extLst>
            </p:cNvPr>
            <p:cNvSpPr>
              <a:spLocks/>
            </p:cNvSpPr>
            <p:nvPr>
              <p:custDataLst>
                <p:tags r:id="rId134"/>
              </p:custDataLst>
            </p:nvPr>
          </p:nvSpPr>
          <p:spPr bwMode="auto">
            <a:xfrm>
              <a:off x="2471738" y="2865438"/>
              <a:ext cx="60325" cy="65088"/>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0" name="Freeform 145">
              <a:extLst>
                <a:ext uri="{FF2B5EF4-FFF2-40B4-BE49-F238E27FC236}">
                  <a16:creationId xmlns:a16="http://schemas.microsoft.com/office/drawing/2014/main" id="{C345BAB5-6B1F-43EB-833B-633A563B2142}"/>
                </a:ext>
              </a:extLst>
            </p:cNvPr>
            <p:cNvSpPr>
              <a:spLocks noEditPoints="1"/>
            </p:cNvSpPr>
            <p:nvPr>
              <p:custDataLst>
                <p:tags r:id="rId135"/>
              </p:custDataLst>
            </p:nvPr>
          </p:nvSpPr>
          <p:spPr bwMode="auto">
            <a:xfrm>
              <a:off x="2576513" y="2876551"/>
              <a:ext cx="79375" cy="33338"/>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1" name="Freeform 146">
              <a:extLst>
                <a:ext uri="{FF2B5EF4-FFF2-40B4-BE49-F238E27FC236}">
                  <a16:creationId xmlns:a16="http://schemas.microsoft.com/office/drawing/2014/main" id="{E7C92051-B026-4B94-95BC-0B9DA1F05C23}"/>
                </a:ext>
              </a:extLst>
            </p:cNvPr>
            <p:cNvSpPr>
              <a:spLocks/>
            </p:cNvSpPr>
            <p:nvPr>
              <p:custDataLst>
                <p:tags r:id="rId136"/>
              </p:custDataLst>
            </p:nvPr>
          </p:nvSpPr>
          <p:spPr bwMode="auto">
            <a:xfrm>
              <a:off x="2698751" y="2865438"/>
              <a:ext cx="60325" cy="65088"/>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5"/>
                    <a:pt x="15" y="77"/>
                  </a:cubicBezTo>
                  <a:cubicBezTo>
                    <a:pt x="15" y="82"/>
                    <a:pt x="21" y="82"/>
                    <a:pt x="21" y="82"/>
                  </a:cubicBezTo>
                  <a:cubicBezTo>
                    <a:pt x="25" y="82"/>
                    <a:pt x="27" y="81"/>
                    <a:pt x="28" y="77"/>
                  </a:cubicBezTo>
                  <a:cubicBezTo>
                    <a:pt x="45" y="24"/>
                    <a:pt x="78" y="11"/>
                    <a:pt x="94" y="11"/>
                  </a:cubicBezTo>
                  <a:cubicBezTo>
                    <a:pt x="104" y="11"/>
                    <a:pt x="121" y="16"/>
                    <a:pt x="121" y="45"/>
                  </a:cubicBezTo>
                  <a:cubicBezTo>
                    <a:pt x="121" y="60"/>
                    <a:pt x="113" y="93"/>
                    <a:pt x="94"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2" name="Freeform 147">
              <a:extLst>
                <a:ext uri="{FF2B5EF4-FFF2-40B4-BE49-F238E27FC236}">
                  <a16:creationId xmlns:a16="http://schemas.microsoft.com/office/drawing/2014/main" id="{375581A1-193D-401D-BABC-8E3EF8E550A5}"/>
                </a:ext>
              </a:extLst>
            </p:cNvPr>
            <p:cNvSpPr>
              <a:spLocks/>
            </p:cNvSpPr>
            <p:nvPr>
              <p:custDataLst>
                <p:tags r:id="rId137"/>
              </p:custDataLst>
            </p:nvPr>
          </p:nvSpPr>
          <p:spPr bwMode="auto">
            <a:xfrm>
              <a:off x="2770188" y="2819401"/>
              <a:ext cx="46038" cy="147638"/>
            </a:xfrm>
            <a:custGeom>
              <a:avLst/>
              <a:gdLst>
                <a:gd name="T0" fmla="*/ 194 w 194"/>
                <a:gd name="T1" fmla="*/ 10 h 500"/>
                <a:gd name="T2" fmla="*/ 184 w 194"/>
                <a:gd name="T3" fmla="*/ 0 h 500"/>
                <a:gd name="T4" fmla="*/ 176 w 194"/>
                <a:gd name="T5" fmla="*/ 5 h 500"/>
                <a:gd name="T6" fmla="*/ 3 w 194"/>
                <a:gd name="T7" fmla="*/ 481 h 500"/>
                <a:gd name="T8" fmla="*/ 0 w 194"/>
                <a:gd name="T9" fmla="*/ 490 h 500"/>
                <a:gd name="T10" fmla="*/ 10 w 194"/>
                <a:gd name="T11" fmla="*/ 500 h 500"/>
                <a:gd name="T12" fmla="*/ 21 w 194"/>
                <a:gd name="T13" fmla="*/ 488 h 500"/>
                <a:gd name="T14" fmla="*/ 192 w 194"/>
                <a:gd name="T15" fmla="*/ 19 h 500"/>
                <a:gd name="T16" fmla="*/ 194 w 194"/>
                <a:gd name="T17" fmla="*/ 1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00">
                  <a:moveTo>
                    <a:pt x="194" y="10"/>
                  </a:moveTo>
                  <a:cubicBezTo>
                    <a:pt x="194" y="5"/>
                    <a:pt x="190" y="0"/>
                    <a:pt x="184" y="0"/>
                  </a:cubicBezTo>
                  <a:cubicBezTo>
                    <a:pt x="181" y="0"/>
                    <a:pt x="177" y="2"/>
                    <a:pt x="176" y="5"/>
                  </a:cubicBezTo>
                  <a:lnTo>
                    <a:pt x="3" y="481"/>
                  </a:lnTo>
                  <a:cubicBezTo>
                    <a:pt x="0" y="487"/>
                    <a:pt x="0" y="490"/>
                    <a:pt x="0" y="490"/>
                  </a:cubicBezTo>
                  <a:cubicBezTo>
                    <a:pt x="0" y="495"/>
                    <a:pt x="5" y="500"/>
                    <a:pt x="10" y="500"/>
                  </a:cubicBezTo>
                  <a:cubicBezTo>
                    <a:pt x="17" y="500"/>
                    <a:pt x="18" y="496"/>
                    <a:pt x="21" y="488"/>
                  </a:cubicBezTo>
                  <a:lnTo>
                    <a:pt x="192"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3" name="Freeform 148">
              <a:extLst>
                <a:ext uri="{FF2B5EF4-FFF2-40B4-BE49-F238E27FC236}">
                  <a16:creationId xmlns:a16="http://schemas.microsoft.com/office/drawing/2014/main" id="{A271CC26-3D1D-41AF-9C46-28D8FB41C4BF}"/>
                </a:ext>
              </a:extLst>
            </p:cNvPr>
            <p:cNvSpPr>
              <a:spLocks/>
            </p:cNvSpPr>
            <p:nvPr>
              <p:custDataLst>
                <p:tags r:id="rId138"/>
              </p:custDataLst>
            </p:nvPr>
          </p:nvSpPr>
          <p:spPr bwMode="auto">
            <a:xfrm>
              <a:off x="2832101" y="2817813"/>
              <a:ext cx="92075" cy="147638"/>
            </a:xfrm>
            <a:custGeom>
              <a:avLst/>
              <a:gdLst>
                <a:gd name="T0" fmla="*/ 388 w 388"/>
                <a:gd name="T1" fmla="*/ 10 h 500"/>
                <a:gd name="T2" fmla="*/ 378 w 388"/>
                <a:gd name="T3" fmla="*/ 0 h 500"/>
                <a:gd name="T4" fmla="*/ 368 w 388"/>
                <a:gd name="T5" fmla="*/ 10 h 500"/>
                <a:gd name="T6" fmla="*/ 157 w 388"/>
                <a:gd name="T7" fmla="*/ 447 h 500"/>
                <a:gd name="T8" fmla="*/ 68 w 388"/>
                <a:gd name="T9" fmla="*/ 252 h 500"/>
                <a:gd name="T10" fmla="*/ 62 w 388"/>
                <a:gd name="T11" fmla="*/ 245 h 500"/>
                <a:gd name="T12" fmla="*/ 55 w 388"/>
                <a:gd name="T13" fmla="*/ 249 h 500"/>
                <a:gd name="T14" fmla="*/ 6 w 388"/>
                <a:gd name="T15" fmla="*/ 286 h 500"/>
                <a:gd name="T16" fmla="*/ 0 w 388"/>
                <a:gd name="T17" fmla="*/ 293 h 500"/>
                <a:gd name="T18" fmla="*/ 5 w 388"/>
                <a:gd name="T19" fmla="*/ 299 h 500"/>
                <a:gd name="T20" fmla="*/ 12 w 388"/>
                <a:gd name="T21" fmla="*/ 295 h 500"/>
                <a:gd name="T22" fmla="*/ 37 w 388"/>
                <a:gd name="T23" fmla="*/ 275 h 500"/>
                <a:gd name="T24" fmla="*/ 136 w 388"/>
                <a:gd name="T25" fmla="*/ 492 h 500"/>
                <a:gd name="T26" fmla="*/ 146 w 388"/>
                <a:gd name="T27" fmla="*/ 500 h 500"/>
                <a:gd name="T28" fmla="*/ 158 w 388"/>
                <a:gd name="T29" fmla="*/ 490 h 500"/>
                <a:gd name="T30" fmla="*/ 385 w 388"/>
                <a:gd name="T31" fmla="*/ 19 h 500"/>
                <a:gd name="T32" fmla="*/ 388 w 388"/>
                <a:gd name="T33" fmla="*/ 1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00">
                  <a:moveTo>
                    <a:pt x="388" y="10"/>
                  </a:moveTo>
                  <a:cubicBezTo>
                    <a:pt x="388" y="5"/>
                    <a:pt x="384" y="0"/>
                    <a:pt x="378" y="0"/>
                  </a:cubicBezTo>
                  <a:cubicBezTo>
                    <a:pt x="373" y="0"/>
                    <a:pt x="371" y="4"/>
                    <a:pt x="368" y="10"/>
                  </a:cubicBezTo>
                  <a:lnTo>
                    <a:pt x="157" y="447"/>
                  </a:lnTo>
                  <a:lnTo>
                    <a:pt x="68" y="252"/>
                  </a:lnTo>
                  <a:cubicBezTo>
                    <a:pt x="66" y="248"/>
                    <a:pt x="65" y="245"/>
                    <a:pt x="62" y="245"/>
                  </a:cubicBezTo>
                  <a:cubicBezTo>
                    <a:pt x="60" y="245"/>
                    <a:pt x="59" y="245"/>
                    <a:pt x="55" y="249"/>
                  </a:cubicBezTo>
                  <a:lnTo>
                    <a:pt x="6" y="286"/>
                  </a:lnTo>
                  <a:cubicBezTo>
                    <a:pt x="0" y="291"/>
                    <a:pt x="0" y="291"/>
                    <a:pt x="0" y="293"/>
                  </a:cubicBezTo>
                  <a:cubicBezTo>
                    <a:pt x="0" y="297"/>
                    <a:pt x="2" y="299"/>
                    <a:pt x="5" y="299"/>
                  </a:cubicBezTo>
                  <a:cubicBezTo>
                    <a:pt x="6" y="299"/>
                    <a:pt x="7" y="299"/>
                    <a:pt x="12" y="295"/>
                  </a:cubicBezTo>
                  <a:lnTo>
                    <a:pt x="37" y="275"/>
                  </a:lnTo>
                  <a:lnTo>
                    <a:pt x="136" y="492"/>
                  </a:lnTo>
                  <a:cubicBezTo>
                    <a:pt x="139" y="499"/>
                    <a:pt x="140" y="500"/>
                    <a:pt x="146" y="500"/>
                  </a:cubicBezTo>
                  <a:cubicBezTo>
                    <a:pt x="154" y="500"/>
                    <a:pt x="155" y="498"/>
                    <a:pt x="158" y="490"/>
                  </a:cubicBezTo>
                  <a:lnTo>
                    <a:pt x="385" y="19"/>
                  </a:lnTo>
                  <a:cubicBezTo>
                    <a:pt x="388" y="13"/>
                    <a:pt x="388" y="13"/>
                    <a:pt x="388"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4" name="Rectangle 149">
              <a:extLst>
                <a:ext uri="{FF2B5EF4-FFF2-40B4-BE49-F238E27FC236}">
                  <a16:creationId xmlns:a16="http://schemas.microsoft.com/office/drawing/2014/main" id="{EA1F8F0B-F402-434E-89E4-DF539D17225C}"/>
                </a:ext>
              </a:extLst>
            </p:cNvPr>
            <p:cNvSpPr>
              <a:spLocks noChangeArrowheads="1"/>
            </p:cNvSpPr>
            <p:nvPr>
              <p:custDataLst>
                <p:tags r:id="rId139"/>
              </p:custDataLst>
            </p:nvPr>
          </p:nvSpPr>
          <p:spPr bwMode="auto">
            <a:xfrm>
              <a:off x="2922588" y="2817813"/>
              <a:ext cx="635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5" name="Freeform 150">
              <a:extLst>
                <a:ext uri="{FF2B5EF4-FFF2-40B4-BE49-F238E27FC236}">
                  <a16:creationId xmlns:a16="http://schemas.microsoft.com/office/drawing/2014/main" id="{9C249B76-7AB9-4AD9-AE54-F12FC29177ED}"/>
                </a:ext>
              </a:extLst>
            </p:cNvPr>
            <p:cNvSpPr>
              <a:spLocks noEditPoints="1"/>
            </p:cNvSpPr>
            <p:nvPr>
              <p:custDataLst>
                <p:tags r:id="rId140"/>
              </p:custDataLst>
            </p:nvPr>
          </p:nvSpPr>
          <p:spPr bwMode="auto">
            <a:xfrm>
              <a:off x="2927351" y="2865438"/>
              <a:ext cx="53975" cy="65088"/>
            </a:xfrm>
            <a:custGeom>
              <a:avLst/>
              <a:gdLst>
                <a:gd name="T0" fmla="*/ 229 w 229"/>
                <a:gd name="T1" fmla="*/ 149 h 226"/>
                <a:gd name="T2" fmla="*/ 223 w 229"/>
                <a:gd name="T3" fmla="*/ 144 h 226"/>
                <a:gd name="T4" fmla="*/ 216 w 229"/>
                <a:gd name="T5" fmla="*/ 153 h 226"/>
                <a:gd name="T6" fmla="*/ 178 w 229"/>
                <a:gd name="T7" fmla="*/ 215 h 226"/>
                <a:gd name="T8" fmla="*/ 163 w 229"/>
                <a:gd name="T9" fmla="*/ 192 h 226"/>
                <a:gd name="T10" fmla="*/ 169 w 229"/>
                <a:gd name="T11" fmla="*/ 155 h 226"/>
                <a:gd name="T12" fmla="*/ 180 w 229"/>
                <a:gd name="T13" fmla="*/ 110 h 226"/>
                <a:gd name="T14" fmla="*/ 198 w 229"/>
                <a:gd name="T15" fmla="*/ 41 h 226"/>
                <a:gd name="T16" fmla="*/ 202 w 229"/>
                <a:gd name="T17" fmla="*/ 24 h 226"/>
                <a:gd name="T18" fmla="*/ 187 w 229"/>
                <a:gd name="T19" fmla="*/ 10 h 226"/>
                <a:gd name="T20" fmla="*/ 166 w 229"/>
                <a:gd name="T21" fmla="*/ 32 h 226"/>
                <a:gd name="T22" fmla="*/ 120 w 229"/>
                <a:gd name="T23" fmla="*/ 0 h 226"/>
                <a:gd name="T24" fmla="*/ 0 w 229"/>
                <a:gd name="T25" fmla="*/ 146 h 226"/>
                <a:gd name="T26" fmla="*/ 67 w 229"/>
                <a:gd name="T27" fmla="*/ 226 h 226"/>
                <a:gd name="T28" fmla="*/ 131 w 229"/>
                <a:gd name="T29" fmla="*/ 189 h 226"/>
                <a:gd name="T30" fmla="*/ 177 w 229"/>
                <a:gd name="T31" fmla="*/ 226 h 226"/>
                <a:gd name="T32" fmla="*/ 214 w 229"/>
                <a:gd name="T33" fmla="*/ 199 h 226"/>
                <a:gd name="T34" fmla="*/ 229 w 229"/>
                <a:gd name="T35" fmla="*/ 149 h 226"/>
                <a:gd name="T36" fmla="*/ 159 w 229"/>
                <a:gd name="T37" fmla="*/ 64 h 226"/>
                <a:gd name="T38" fmla="*/ 134 w 229"/>
                <a:gd name="T39" fmla="*/ 161 h 226"/>
                <a:gd name="T40" fmla="*/ 124 w 229"/>
                <a:gd name="T41" fmla="*/ 180 h 226"/>
                <a:gd name="T42" fmla="*/ 68 w 229"/>
                <a:gd name="T43" fmla="*/ 215 h 226"/>
                <a:gd name="T44" fmla="*/ 36 w 229"/>
                <a:gd name="T45" fmla="*/ 168 h 226"/>
                <a:gd name="T46" fmla="*/ 63 w 229"/>
                <a:gd name="T47" fmla="*/ 59 h 226"/>
                <a:gd name="T48" fmla="*/ 121 w 229"/>
                <a:gd name="T49" fmla="*/ 11 h 226"/>
                <a:gd name="T50" fmla="*/ 160 w 229"/>
                <a:gd name="T51" fmla="*/ 55 h 226"/>
                <a:gd name="T52" fmla="*/ 159 w 229"/>
                <a:gd name="T53" fmla="*/ 6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226">
                  <a:moveTo>
                    <a:pt x="229" y="149"/>
                  </a:moveTo>
                  <a:cubicBezTo>
                    <a:pt x="229" y="144"/>
                    <a:pt x="224" y="144"/>
                    <a:pt x="223" y="144"/>
                  </a:cubicBezTo>
                  <a:cubicBezTo>
                    <a:pt x="218" y="144"/>
                    <a:pt x="217" y="146"/>
                    <a:pt x="216" y="153"/>
                  </a:cubicBezTo>
                  <a:cubicBezTo>
                    <a:pt x="207" y="186"/>
                    <a:pt x="198" y="215"/>
                    <a:pt x="178" y="215"/>
                  </a:cubicBezTo>
                  <a:cubicBezTo>
                    <a:pt x="164" y="215"/>
                    <a:pt x="163" y="202"/>
                    <a:pt x="163" y="192"/>
                  </a:cubicBezTo>
                  <a:cubicBezTo>
                    <a:pt x="163" y="181"/>
                    <a:pt x="164" y="177"/>
                    <a:pt x="169" y="155"/>
                  </a:cubicBezTo>
                  <a:lnTo>
                    <a:pt x="180" y="110"/>
                  </a:lnTo>
                  <a:lnTo>
                    <a:pt x="198" y="41"/>
                  </a:lnTo>
                  <a:cubicBezTo>
                    <a:pt x="202" y="27"/>
                    <a:pt x="202" y="26"/>
                    <a:pt x="202" y="24"/>
                  </a:cubicBezTo>
                  <a:cubicBezTo>
                    <a:pt x="202" y="15"/>
                    <a:pt x="196" y="10"/>
                    <a:pt x="187" y="10"/>
                  </a:cubicBezTo>
                  <a:cubicBezTo>
                    <a:pt x="175" y="10"/>
                    <a:pt x="168" y="21"/>
                    <a:pt x="166" y="32"/>
                  </a:cubicBezTo>
                  <a:cubicBezTo>
                    <a:pt x="157" y="14"/>
                    <a:pt x="143" y="0"/>
                    <a:pt x="120" y="0"/>
                  </a:cubicBezTo>
                  <a:cubicBezTo>
                    <a:pt x="62" y="0"/>
                    <a:pt x="0" y="74"/>
                    <a:pt x="0" y="146"/>
                  </a:cubicBezTo>
                  <a:cubicBezTo>
                    <a:pt x="0" y="193"/>
                    <a:pt x="28" y="226"/>
                    <a:pt x="67" y="226"/>
                  </a:cubicBezTo>
                  <a:cubicBezTo>
                    <a:pt x="76" y="226"/>
                    <a:pt x="101" y="224"/>
                    <a:pt x="131" y="189"/>
                  </a:cubicBezTo>
                  <a:cubicBezTo>
                    <a:pt x="135" y="210"/>
                    <a:pt x="153" y="226"/>
                    <a:pt x="177" y="226"/>
                  </a:cubicBezTo>
                  <a:cubicBezTo>
                    <a:pt x="194" y="226"/>
                    <a:pt x="206" y="215"/>
                    <a:pt x="214" y="199"/>
                  </a:cubicBezTo>
                  <a:cubicBezTo>
                    <a:pt x="222" y="181"/>
                    <a:pt x="229" y="149"/>
                    <a:pt x="229" y="149"/>
                  </a:cubicBezTo>
                  <a:close/>
                  <a:moveTo>
                    <a:pt x="159" y="64"/>
                  </a:moveTo>
                  <a:lnTo>
                    <a:pt x="134" y="161"/>
                  </a:lnTo>
                  <a:cubicBezTo>
                    <a:pt x="131" y="170"/>
                    <a:pt x="131" y="171"/>
                    <a:pt x="124" y="180"/>
                  </a:cubicBezTo>
                  <a:cubicBezTo>
                    <a:pt x="102" y="207"/>
                    <a:pt x="81" y="215"/>
                    <a:pt x="68" y="215"/>
                  </a:cubicBezTo>
                  <a:cubicBezTo>
                    <a:pt x="43" y="215"/>
                    <a:pt x="36" y="188"/>
                    <a:pt x="36" y="168"/>
                  </a:cubicBezTo>
                  <a:cubicBezTo>
                    <a:pt x="36" y="143"/>
                    <a:pt x="52" y="82"/>
                    <a:pt x="63" y="59"/>
                  </a:cubicBezTo>
                  <a:cubicBezTo>
                    <a:pt x="78" y="30"/>
                    <a:pt x="101" y="11"/>
                    <a:pt x="121" y="11"/>
                  </a:cubicBezTo>
                  <a:cubicBezTo>
                    <a:pt x="153" y="11"/>
                    <a:pt x="160" y="52"/>
                    <a:pt x="160" y="55"/>
                  </a:cubicBezTo>
                  <a:cubicBezTo>
                    <a:pt x="160" y="58"/>
                    <a:pt x="159" y="61"/>
                    <a:pt x="159"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84" name="グループ化 1083">
            <a:extLst>
              <a:ext uri="{FF2B5EF4-FFF2-40B4-BE49-F238E27FC236}">
                <a16:creationId xmlns:a16="http://schemas.microsoft.com/office/drawing/2014/main" id="{D06FC1DB-05B4-4D32-907A-A51185ADC71B}"/>
              </a:ext>
            </a:extLst>
          </p:cNvPr>
          <p:cNvGrpSpPr>
            <a:grpSpLocks noChangeAspect="1"/>
          </p:cNvGrpSpPr>
          <p:nvPr>
            <p:custDataLst>
              <p:tags r:id="rId3"/>
            </p:custDataLst>
          </p:nvPr>
        </p:nvGrpSpPr>
        <p:grpSpPr>
          <a:xfrm>
            <a:off x="1471613" y="4291013"/>
            <a:ext cx="2280603" cy="299279"/>
            <a:chOff x="1471613" y="4291013"/>
            <a:chExt cx="1027112" cy="160338"/>
          </a:xfrm>
        </p:grpSpPr>
        <p:sp>
          <p:nvSpPr>
            <p:cNvPr id="1069" name="Freeform 194">
              <a:extLst>
                <a:ext uri="{FF2B5EF4-FFF2-40B4-BE49-F238E27FC236}">
                  <a16:creationId xmlns:a16="http://schemas.microsoft.com/office/drawing/2014/main" id="{141F3D0D-E0FC-4E58-878F-6F1F0C5BFE51}"/>
                </a:ext>
              </a:extLst>
            </p:cNvPr>
            <p:cNvSpPr>
              <a:spLocks/>
            </p:cNvSpPr>
            <p:nvPr>
              <p:custDataLst>
                <p:tags r:id="rId103"/>
              </p:custDataLst>
            </p:nvPr>
          </p:nvSpPr>
          <p:spPr bwMode="auto">
            <a:xfrm>
              <a:off x="1471613" y="4352926"/>
              <a:ext cx="55562" cy="92075"/>
            </a:xfrm>
            <a:custGeom>
              <a:avLst/>
              <a:gdLst>
                <a:gd name="T0" fmla="*/ 228 w 230"/>
                <a:gd name="T1" fmla="*/ 30 h 322"/>
                <a:gd name="T2" fmla="*/ 230 w 230"/>
                <a:gd name="T3" fmla="*/ 19 h 322"/>
                <a:gd name="T4" fmla="*/ 215 w 230"/>
                <a:gd name="T5" fmla="*/ 5 h 322"/>
                <a:gd name="T6" fmla="*/ 198 w 230"/>
                <a:gd name="T7" fmla="*/ 16 h 322"/>
                <a:gd name="T8" fmla="*/ 191 w 230"/>
                <a:gd name="T9" fmla="*/ 42 h 322"/>
                <a:gd name="T10" fmla="*/ 181 w 230"/>
                <a:gd name="T11" fmla="*/ 82 h 322"/>
                <a:gd name="T12" fmla="*/ 158 w 230"/>
                <a:gd name="T13" fmla="*/ 172 h 322"/>
                <a:gd name="T14" fmla="*/ 102 w 230"/>
                <a:gd name="T15" fmla="*/ 215 h 322"/>
                <a:gd name="T16" fmla="*/ 71 w 230"/>
                <a:gd name="T17" fmla="*/ 174 h 322"/>
                <a:gd name="T18" fmla="*/ 97 w 230"/>
                <a:gd name="T19" fmla="*/ 76 h 322"/>
                <a:gd name="T20" fmla="*/ 106 w 230"/>
                <a:gd name="T21" fmla="*/ 40 h 322"/>
                <a:gd name="T22" fmla="*/ 66 w 230"/>
                <a:gd name="T23" fmla="*/ 0 h 322"/>
                <a:gd name="T24" fmla="*/ 0 w 230"/>
                <a:gd name="T25" fmla="*/ 76 h 322"/>
                <a:gd name="T26" fmla="*/ 6 w 230"/>
                <a:gd name="T27" fmla="*/ 81 h 322"/>
                <a:gd name="T28" fmla="*/ 14 w 230"/>
                <a:gd name="T29" fmla="*/ 72 h 322"/>
                <a:gd name="T30" fmla="*/ 64 w 230"/>
                <a:gd name="T31" fmla="*/ 11 h 322"/>
                <a:gd name="T32" fmla="*/ 77 w 230"/>
                <a:gd name="T33" fmla="*/ 27 h 322"/>
                <a:gd name="T34" fmla="*/ 68 w 230"/>
                <a:gd name="T35" fmla="*/ 61 h 322"/>
                <a:gd name="T36" fmla="*/ 39 w 230"/>
                <a:gd name="T37" fmla="*/ 166 h 322"/>
                <a:gd name="T38" fmla="*/ 100 w 230"/>
                <a:gd name="T39" fmla="*/ 226 h 322"/>
                <a:gd name="T40" fmla="*/ 150 w 230"/>
                <a:gd name="T41" fmla="*/ 203 h 322"/>
                <a:gd name="T42" fmla="*/ 118 w 230"/>
                <a:gd name="T43" fmla="*/ 280 h 322"/>
                <a:gd name="T44" fmla="*/ 63 w 230"/>
                <a:gd name="T45" fmla="*/ 311 h 322"/>
                <a:gd name="T46" fmla="*/ 25 w 230"/>
                <a:gd name="T47" fmla="*/ 291 h 322"/>
                <a:gd name="T48" fmla="*/ 47 w 230"/>
                <a:gd name="T49" fmla="*/ 285 h 322"/>
                <a:gd name="T50" fmla="*/ 57 w 230"/>
                <a:gd name="T51" fmla="*/ 264 h 322"/>
                <a:gd name="T52" fmla="*/ 38 w 230"/>
                <a:gd name="T53" fmla="*/ 247 h 322"/>
                <a:gd name="T54" fmla="*/ 10 w 230"/>
                <a:gd name="T55" fmla="*/ 279 h 322"/>
                <a:gd name="T56" fmla="*/ 63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5" y="5"/>
                  </a:cubicBezTo>
                  <a:cubicBezTo>
                    <a:pt x="210" y="5"/>
                    <a:pt x="202" y="8"/>
                    <a:pt x="198" y="16"/>
                  </a:cubicBezTo>
                  <a:cubicBezTo>
                    <a:pt x="197" y="18"/>
                    <a:pt x="193" y="34"/>
                    <a:pt x="191" y="42"/>
                  </a:cubicBezTo>
                  <a:lnTo>
                    <a:pt x="181" y="82"/>
                  </a:lnTo>
                  <a:lnTo>
                    <a:pt x="158" y="172"/>
                  </a:lnTo>
                  <a:cubicBezTo>
                    <a:pt x="156" y="180"/>
                    <a:pt x="135" y="215"/>
                    <a:pt x="102" y="215"/>
                  </a:cubicBezTo>
                  <a:cubicBezTo>
                    <a:pt x="77" y="215"/>
                    <a:pt x="71" y="193"/>
                    <a:pt x="71" y="174"/>
                  </a:cubicBezTo>
                  <a:cubicBezTo>
                    <a:pt x="71" y="151"/>
                    <a:pt x="80" y="120"/>
                    <a:pt x="97" y="76"/>
                  </a:cubicBezTo>
                  <a:cubicBezTo>
                    <a:pt x="105" y="56"/>
                    <a:pt x="106" y="50"/>
                    <a:pt x="106" y="40"/>
                  </a:cubicBezTo>
                  <a:cubicBezTo>
                    <a:pt x="106" y="18"/>
                    <a:pt x="91" y="0"/>
                    <a:pt x="66" y="0"/>
                  </a:cubicBezTo>
                  <a:cubicBezTo>
                    <a:pt x="18" y="0"/>
                    <a:pt x="0" y="72"/>
                    <a:pt x="0" y="76"/>
                  </a:cubicBezTo>
                  <a:cubicBezTo>
                    <a:pt x="0" y="81"/>
                    <a:pt x="6" y="81"/>
                    <a:pt x="6" y="81"/>
                  </a:cubicBezTo>
                  <a:cubicBezTo>
                    <a:pt x="11" y="81"/>
                    <a:pt x="11" y="80"/>
                    <a:pt x="14" y="72"/>
                  </a:cubicBezTo>
                  <a:cubicBezTo>
                    <a:pt x="27" y="26"/>
                    <a:pt x="47" y="11"/>
                    <a:pt x="64" y="11"/>
                  </a:cubicBezTo>
                  <a:cubicBezTo>
                    <a:pt x="68" y="11"/>
                    <a:pt x="77" y="11"/>
                    <a:pt x="77" y="27"/>
                  </a:cubicBezTo>
                  <a:cubicBezTo>
                    <a:pt x="77" y="39"/>
                    <a:pt x="72" y="52"/>
                    <a:pt x="68" y="61"/>
                  </a:cubicBezTo>
                  <a:cubicBezTo>
                    <a:pt x="48" y="114"/>
                    <a:pt x="39" y="143"/>
                    <a:pt x="39" y="166"/>
                  </a:cubicBezTo>
                  <a:cubicBezTo>
                    <a:pt x="39" y="211"/>
                    <a:pt x="71" y="226"/>
                    <a:pt x="100" y="226"/>
                  </a:cubicBezTo>
                  <a:cubicBezTo>
                    <a:pt x="119" y="226"/>
                    <a:pt x="136" y="217"/>
                    <a:pt x="150" y="203"/>
                  </a:cubicBezTo>
                  <a:cubicBezTo>
                    <a:pt x="144" y="229"/>
                    <a:pt x="138" y="254"/>
                    <a:pt x="118" y="280"/>
                  </a:cubicBezTo>
                  <a:cubicBezTo>
                    <a:pt x="105" y="297"/>
                    <a:pt x="86" y="311"/>
                    <a:pt x="63" y="311"/>
                  </a:cubicBezTo>
                  <a:cubicBezTo>
                    <a:pt x="56" y="311"/>
                    <a:pt x="34" y="310"/>
                    <a:pt x="25" y="291"/>
                  </a:cubicBezTo>
                  <a:cubicBezTo>
                    <a:pt x="33" y="291"/>
                    <a:pt x="40" y="291"/>
                    <a:pt x="47" y="285"/>
                  </a:cubicBezTo>
                  <a:cubicBezTo>
                    <a:pt x="52" y="280"/>
                    <a:pt x="57" y="274"/>
                    <a:pt x="57" y="264"/>
                  </a:cubicBezTo>
                  <a:cubicBezTo>
                    <a:pt x="57" y="249"/>
                    <a:pt x="43" y="247"/>
                    <a:pt x="38" y="247"/>
                  </a:cubicBezTo>
                  <a:cubicBezTo>
                    <a:pt x="27" y="247"/>
                    <a:pt x="10" y="255"/>
                    <a:pt x="10" y="279"/>
                  </a:cubicBezTo>
                  <a:cubicBezTo>
                    <a:pt x="10" y="304"/>
                    <a:pt x="32" y="322"/>
                    <a:pt x="63" y="322"/>
                  </a:cubicBezTo>
                  <a:cubicBezTo>
                    <a:pt x="114"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0" name="Freeform 195">
              <a:extLst>
                <a:ext uri="{FF2B5EF4-FFF2-40B4-BE49-F238E27FC236}">
                  <a16:creationId xmlns:a16="http://schemas.microsoft.com/office/drawing/2014/main" id="{A58DA8E3-DF2A-4C8A-B43D-BA9952776906}"/>
                </a:ext>
              </a:extLst>
            </p:cNvPr>
            <p:cNvSpPr>
              <a:spLocks noEditPoints="1"/>
            </p:cNvSpPr>
            <p:nvPr>
              <p:custDataLst>
                <p:tags r:id="rId104"/>
              </p:custDataLst>
            </p:nvPr>
          </p:nvSpPr>
          <p:spPr bwMode="auto">
            <a:xfrm>
              <a:off x="1571625" y="4364038"/>
              <a:ext cx="79375" cy="33338"/>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1" name="Freeform 196">
              <a:extLst>
                <a:ext uri="{FF2B5EF4-FFF2-40B4-BE49-F238E27FC236}">
                  <a16:creationId xmlns:a16="http://schemas.microsoft.com/office/drawing/2014/main" id="{9A685066-FEC4-4DAB-B752-05C87CC38A43}"/>
                </a:ext>
              </a:extLst>
            </p:cNvPr>
            <p:cNvSpPr>
              <a:spLocks/>
            </p:cNvSpPr>
            <p:nvPr>
              <p:custDataLst>
                <p:tags r:id="rId105"/>
              </p:custDataLst>
            </p:nvPr>
          </p:nvSpPr>
          <p:spPr bwMode="auto">
            <a:xfrm>
              <a:off x="1697038" y="4354513"/>
              <a:ext cx="39687" cy="63500"/>
            </a:xfrm>
            <a:custGeom>
              <a:avLst/>
              <a:gdLst>
                <a:gd name="T0" fmla="*/ 155 w 164"/>
                <a:gd name="T1" fmla="*/ 195 h 221"/>
                <a:gd name="T2" fmla="*/ 150 w 164"/>
                <a:gd name="T3" fmla="*/ 188 h 221"/>
                <a:gd name="T4" fmla="*/ 144 w 164"/>
                <a:gd name="T5" fmla="*/ 191 h 221"/>
                <a:gd name="T6" fmla="*/ 91 w 164"/>
                <a:gd name="T7" fmla="*/ 210 h 221"/>
                <a:gd name="T8" fmla="*/ 38 w 164"/>
                <a:gd name="T9" fmla="*/ 145 h 221"/>
                <a:gd name="T10" fmla="*/ 43 w 164"/>
                <a:gd name="T11" fmla="*/ 102 h 221"/>
                <a:gd name="T12" fmla="*/ 125 w 164"/>
                <a:gd name="T13" fmla="*/ 102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6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3" y="210"/>
                    <a:pt x="38" y="189"/>
                    <a:pt x="38" y="145"/>
                  </a:cubicBezTo>
                  <a:cubicBezTo>
                    <a:pt x="38" y="127"/>
                    <a:pt x="42" y="108"/>
                    <a:pt x="43" y="102"/>
                  </a:cubicBezTo>
                  <a:lnTo>
                    <a:pt x="125" y="102"/>
                  </a:lnTo>
                  <a:cubicBezTo>
                    <a:pt x="133" y="102"/>
                    <a:pt x="142" y="102"/>
                    <a:pt x="142" y="94"/>
                  </a:cubicBezTo>
                  <a:cubicBezTo>
                    <a:pt x="142" y="87"/>
                    <a:pt x="136" y="87"/>
                    <a:pt x="128" y="87"/>
                  </a:cubicBezTo>
                  <a:lnTo>
                    <a:pt x="47" y="87"/>
                  </a:lnTo>
                  <a:cubicBezTo>
                    <a:pt x="59" y="44"/>
                    <a:pt x="87" y="16"/>
                    <a:pt x="132" y="16"/>
                  </a:cubicBezTo>
                  <a:lnTo>
                    <a:pt x="148" y="16"/>
                  </a:lnTo>
                  <a:cubicBezTo>
                    <a:pt x="156" y="16"/>
                    <a:pt x="164" y="16"/>
                    <a:pt x="164" y="7"/>
                  </a:cubicBezTo>
                  <a:cubicBezTo>
                    <a:pt x="164" y="0"/>
                    <a:pt x="158" y="0"/>
                    <a:pt x="149" y="0"/>
                  </a:cubicBezTo>
                  <a:lnTo>
                    <a:pt x="132" y="0"/>
                  </a:lnTo>
                  <a:cubicBezTo>
                    <a:pt x="67" y="0"/>
                    <a:pt x="0" y="50"/>
                    <a:pt x="0" y="126"/>
                  </a:cubicBezTo>
                  <a:cubicBezTo>
                    <a:pt x="0" y="181"/>
                    <a:pt x="38"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2" name="Freeform 197">
              <a:extLst>
                <a:ext uri="{FF2B5EF4-FFF2-40B4-BE49-F238E27FC236}">
                  <a16:creationId xmlns:a16="http://schemas.microsoft.com/office/drawing/2014/main" id="{2A7A1127-D695-4DC4-A394-985BAB76FAD5}"/>
                </a:ext>
              </a:extLst>
            </p:cNvPr>
            <p:cNvSpPr>
              <a:spLocks/>
            </p:cNvSpPr>
            <p:nvPr>
              <p:custDataLst>
                <p:tags r:id="rId106"/>
              </p:custDataLst>
            </p:nvPr>
          </p:nvSpPr>
          <p:spPr bwMode="auto">
            <a:xfrm>
              <a:off x="1751013" y="4308476"/>
              <a:ext cx="28575" cy="142875"/>
            </a:xfrm>
            <a:custGeom>
              <a:avLst/>
              <a:gdLst>
                <a:gd name="T0" fmla="*/ 115 w 115"/>
                <a:gd name="T1" fmla="*/ 494 h 499"/>
                <a:gd name="T2" fmla="*/ 107 w 115"/>
                <a:gd name="T3" fmla="*/ 483 h 499"/>
                <a:gd name="T4" fmla="*/ 28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3"/>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3" name="Freeform 198">
              <a:extLst>
                <a:ext uri="{FF2B5EF4-FFF2-40B4-BE49-F238E27FC236}">
                  <a16:creationId xmlns:a16="http://schemas.microsoft.com/office/drawing/2014/main" id="{EB107655-6F11-4528-B71F-DEF7E8CE26A2}"/>
                </a:ext>
              </a:extLst>
            </p:cNvPr>
            <p:cNvSpPr>
              <a:spLocks/>
            </p:cNvSpPr>
            <p:nvPr>
              <p:custDataLst>
                <p:tags r:id="rId107"/>
              </p:custDataLst>
            </p:nvPr>
          </p:nvSpPr>
          <p:spPr bwMode="auto">
            <a:xfrm>
              <a:off x="1789113" y="4352926"/>
              <a:ext cx="60325" cy="65088"/>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6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7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6"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7"/>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4" name="Freeform 199">
              <a:extLst>
                <a:ext uri="{FF2B5EF4-FFF2-40B4-BE49-F238E27FC236}">
                  <a16:creationId xmlns:a16="http://schemas.microsoft.com/office/drawing/2014/main" id="{D432FF6E-EDAC-47BE-90C2-D3168DE7767D}"/>
                </a:ext>
              </a:extLst>
            </p:cNvPr>
            <p:cNvSpPr>
              <a:spLocks/>
            </p:cNvSpPr>
            <p:nvPr>
              <p:custDataLst>
                <p:tags r:id="rId108"/>
              </p:custDataLst>
            </p:nvPr>
          </p:nvSpPr>
          <p:spPr bwMode="auto">
            <a:xfrm>
              <a:off x="1890713" y="4376738"/>
              <a:ext cx="7302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5" name="Freeform 200">
              <a:extLst>
                <a:ext uri="{FF2B5EF4-FFF2-40B4-BE49-F238E27FC236}">
                  <a16:creationId xmlns:a16="http://schemas.microsoft.com/office/drawing/2014/main" id="{7E6938CA-B6D8-4A79-8ACF-AF7AF77B0B96}"/>
                </a:ext>
              </a:extLst>
            </p:cNvPr>
            <p:cNvSpPr>
              <a:spLocks/>
            </p:cNvSpPr>
            <p:nvPr>
              <p:custDataLst>
                <p:tags r:id="rId109"/>
              </p:custDataLst>
            </p:nvPr>
          </p:nvSpPr>
          <p:spPr bwMode="auto">
            <a:xfrm>
              <a:off x="2005013" y="4352926"/>
              <a:ext cx="58737" cy="65088"/>
            </a:xfrm>
            <a:custGeom>
              <a:avLst/>
              <a:gdLst>
                <a:gd name="T0" fmla="*/ 233 w 248"/>
                <a:gd name="T1" fmla="*/ 149 h 226"/>
                <a:gd name="T2" fmla="*/ 227 w 248"/>
                <a:gd name="T3" fmla="*/ 144 h 226"/>
                <a:gd name="T4" fmla="*/ 221 w 248"/>
                <a:gd name="T5" fmla="*/ 149 h 226"/>
                <a:gd name="T6" fmla="*/ 154 w 248"/>
                <a:gd name="T7" fmla="*/ 215 h 226"/>
                <a:gd name="T8" fmla="*/ 127 w 248"/>
                <a:gd name="T9" fmla="*/ 182 h 226"/>
                <a:gd name="T10" fmla="*/ 135 w 248"/>
                <a:gd name="T11" fmla="*/ 138 h 226"/>
                <a:gd name="T12" fmla="*/ 152 w 248"/>
                <a:gd name="T13" fmla="*/ 69 h 226"/>
                <a:gd name="T14" fmla="*/ 202 w 248"/>
                <a:gd name="T15" fmla="*/ 11 h 226"/>
                <a:gd name="T16" fmla="*/ 227 w 248"/>
                <a:gd name="T17" fmla="*/ 17 h 226"/>
                <a:gd name="T18" fmla="*/ 203 w 248"/>
                <a:gd name="T19" fmla="*/ 44 h 226"/>
                <a:gd name="T20" fmla="*/ 222 w 248"/>
                <a:gd name="T21" fmla="*/ 61 h 226"/>
                <a:gd name="T22" fmla="*/ 248 w 248"/>
                <a:gd name="T23" fmla="*/ 33 h 226"/>
                <a:gd name="T24" fmla="*/ 202 w 248"/>
                <a:gd name="T25" fmla="*/ 0 h 226"/>
                <a:gd name="T26" fmla="*/ 150 w 248"/>
                <a:gd name="T27" fmla="*/ 37 h 226"/>
                <a:gd name="T28" fmla="*/ 96 w 248"/>
                <a:gd name="T29" fmla="*/ 0 h 226"/>
                <a:gd name="T30" fmla="*/ 16 w 248"/>
                <a:gd name="T31" fmla="*/ 76 h 226"/>
                <a:gd name="T32" fmla="*/ 22 w 248"/>
                <a:gd name="T33" fmla="*/ 81 h 226"/>
                <a:gd name="T34" fmla="*/ 28 w 248"/>
                <a:gd name="T35" fmla="*/ 76 h 226"/>
                <a:gd name="T36" fmla="*/ 95 w 248"/>
                <a:gd name="T37" fmla="*/ 11 h 226"/>
                <a:gd name="T38" fmla="*/ 122 w 248"/>
                <a:gd name="T39" fmla="*/ 44 h 226"/>
                <a:gd name="T40" fmla="*/ 95 w 248"/>
                <a:gd name="T41" fmla="*/ 163 h 226"/>
                <a:gd name="T42" fmla="*/ 48 w 248"/>
                <a:gd name="T43" fmla="*/ 215 h 226"/>
                <a:gd name="T44" fmla="*/ 23 w 248"/>
                <a:gd name="T45" fmla="*/ 208 h 226"/>
                <a:gd name="T46" fmla="*/ 46 w 248"/>
                <a:gd name="T47" fmla="*/ 181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8" y="52"/>
                    <a:pt x="248" y="33"/>
                  </a:cubicBezTo>
                  <a:cubicBezTo>
                    <a:pt x="248" y="7"/>
                    <a:pt x="219" y="0"/>
                    <a:pt x="202" y="0"/>
                  </a:cubicBezTo>
                  <a:cubicBezTo>
                    <a:pt x="173" y="0"/>
                    <a:pt x="156" y="26"/>
                    <a:pt x="150" y="37"/>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69" y="215"/>
                    <a:pt x="48" y="215"/>
                  </a:cubicBezTo>
                  <a:cubicBezTo>
                    <a:pt x="44"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6" name="Freeform 201">
              <a:extLst>
                <a:ext uri="{FF2B5EF4-FFF2-40B4-BE49-F238E27FC236}">
                  <a16:creationId xmlns:a16="http://schemas.microsoft.com/office/drawing/2014/main" id="{D6E88ED1-E7D8-4F6D-9384-91C19020A4FD}"/>
                </a:ext>
              </a:extLst>
            </p:cNvPr>
            <p:cNvSpPr>
              <a:spLocks/>
            </p:cNvSpPr>
            <p:nvPr>
              <p:custDataLst>
                <p:tags r:id="rId110"/>
              </p:custDataLst>
            </p:nvPr>
          </p:nvSpPr>
          <p:spPr bwMode="auto">
            <a:xfrm>
              <a:off x="2073275" y="4291013"/>
              <a:ext cx="39687" cy="68263"/>
            </a:xfrm>
            <a:custGeom>
              <a:avLst/>
              <a:gdLst>
                <a:gd name="T0" fmla="*/ 161 w 161"/>
                <a:gd name="T1" fmla="*/ 171 h 238"/>
                <a:gd name="T2" fmla="*/ 100 w 161"/>
                <a:gd name="T3" fmla="*/ 108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6"/>
                    <a:pt x="100" y="108"/>
                  </a:cubicBezTo>
                  <a:cubicBezTo>
                    <a:pt x="137" y="95"/>
                    <a:pt x="150" y="69"/>
                    <a:pt x="150" y="48"/>
                  </a:cubicBezTo>
                  <a:cubicBezTo>
                    <a:pt x="150" y="20"/>
                    <a:pt x="118" y="0"/>
                    <a:pt x="79" y="0"/>
                  </a:cubicBezTo>
                  <a:cubicBezTo>
                    <a:pt x="41" y="0"/>
                    <a:pt x="11" y="18"/>
                    <a:pt x="11" y="46"/>
                  </a:cubicBezTo>
                  <a:cubicBezTo>
                    <a:pt x="11" y="58"/>
                    <a:pt x="19" y="65"/>
                    <a:pt x="29" y="65"/>
                  </a:cubicBezTo>
                  <a:cubicBezTo>
                    <a:pt x="40" y="65"/>
                    <a:pt x="47" y="57"/>
                    <a:pt x="47" y="47"/>
                  </a:cubicBezTo>
                  <a:cubicBezTo>
                    <a:pt x="47" y="37"/>
                    <a:pt x="40" y="30"/>
                    <a:pt x="29" y="29"/>
                  </a:cubicBezTo>
                  <a:cubicBezTo>
                    <a:pt x="41" y="13"/>
                    <a:pt x="65" y="10"/>
                    <a:pt x="78" y="10"/>
                  </a:cubicBezTo>
                  <a:cubicBezTo>
                    <a:pt x="94" y="10"/>
                    <a:pt x="116" y="17"/>
                    <a:pt x="116" y="48"/>
                  </a:cubicBezTo>
                  <a:cubicBezTo>
                    <a:pt x="116" y="62"/>
                    <a:pt x="111" y="78"/>
                    <a:pt x="102" y="89"/>
                  </a:cubicBezTo>
                  <a:cubicBezTo>
                    <a:pt x="91" y="102"/>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7" name="Freeform 202">
              <a:extLst>
                <a:ext uri="{FF2B5EF4-FFF2-40B4-BE49-F238E27FC236}">
                  <a16:creationId xmlns:a16="http://schemas.microsoft.com/office/drawing/2014/main" id="{59373340-452F-4FA0-ACC7-C507CE8CDCB1}"/>
                </a:ext>
              </a:extLst>
            </p:cNvPr>
            <p:cNvSpPr>
              <a:spLocks/>
            </p:cNvSpPr>
            <p:nvPr>
              <p:custDataLst>
                <p:tags r:id="rId111"/>
              </p:custDataLst>
            </p:nvPr>
          </p:nvSpPr>
          <p:spPr bwMode="auto">
            <a:xfrm>
              <a:off x="2128838" y="4308476"/>
              <a:ext cx="47625" cy="142875"/>
            </a:xfrm>
            <a:custGeom>
              <a:avLst/>
              <a:gdLst>
                <a:gd name="T0" fmla="*/ 194 w 194"/>
                <a:gd name="T1" fmla="*/ 10 h 499"/>
                <a:gd name="T2" fmla="*/ 184 w 194"/>
                <a:gd name="T3" fmla="*/ 0 h 499"/>
                <a:gd name="T4" fmla="*/ 176 w 194"/>
                <a:gd name="T5" fmla="*/ 4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90" y="0"/>
                    <a:pt x="184" y="0"/>
                  </a:cubicBezTo>
                  <a:cubicBezTo>
                    <a:pt x="181" y="0"/>
                    <a:pt x="177" y="1"/>
                    <a:pt x="176" y="4"/>
                  </a:cubicBezTo>
                  <a:lnTo>
                    <a:pt x="3" y="480"/>
                  </a:lnTo>
                  <a:cubicBezTo>
                    <a:pt x="0" y="486"/>
                    <a:pt x="0" y="489"/>
                    <a:pt x="0" y="489"/>
                  </a:cubicBezTo>
                  <a:cubicBezTo>
                    <a:pt x="0" y="494"/>
                    <a:pt x="5" y="499"/>
                    <a:pt x="10" y="499"/>
                  </a:cubicBezTo>
                  <a:cubicBezTo>
                    <a:pt x="17" y="499"/>
                    <a:pt x="18" y="495"/>
                    <a:pt x="21" y="487"/>
                  </a:cubicBezTo>
                  <a:lnTo>
                    <a:pt x="192"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8" name="Freeform 203">
              <a:extLst>
                <a:ext uri="{FF2B5EF4-FFF2-40B4-BE49-F238E27FC236}">
                  <a16:creationId xmlns:a16="http://schemas.microsoft.com/office/drawing/2014/main" id="{E442EA6E-BB7C-4FC8-95FC-13685EFC108B}"/>
                </a:ext>
              </a:extLst>
            </p:cNvPr>
            <p:cNvSpPr>
              <a:spLocks/>
            </p:cNvSpPr>
            <p:nvPr>
              <p:custDataLst>
                <p:tags r:id="rId112"/>
              </p:custDataLst>
            </p:nvPr>
          </p:nvSpPr>
          <p:spPr bwMode="auto">
            <a:xfrm>
              <a:off x="2187575" y="4321176"/>
              <a:ext cx="49212" cy="98425"/>
            </a:xfrm>
            <a:custGeom>
              <a:avLst/>
              <a:gdLst>
                <a:gd name="T0" fmla="*/ 207 w 207"/>
                <a:gd name="T1" fmla="*/ 247 h 343"/>
                <a:gd name="T2" fmla="*/ 124 w 207"/>
                <a:gd name="T3" fmla="*/ 156 h 343"/>
                <a:gd name="T4" fmla="*/ 193 w 207"/>
                <a:gd name="T5" fmla="*/ 69 h 343"/>
                <a:gd name="T6" fmla="*/ 102 w 207"/>
                <a:gd name="T7" fmla="*/ 0 h 343"/>
                <a:gd name="T8" fmla="*/ 13 w 207"/>
                <a:gd name="T9" fmla="*/ 68 h 343"/>
                <a:gd name="T10" fmla="*/ 39 w 207"/>
                <a:gd name="T11" fmla="*/ 94 h 343"/>
                <a:gd name="T12" fmla="*/ 64 w 207"/>
                <a:gd name="T13" fmla="*/ 68 h 343"/>
                <a:gd name="T14" fmla="*/ 33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3" y="108"/>
                    <a:pt x="193" y="69"/>
                  </a:cubicBezTo>
                  <a:cubicBezTo>
                    <a:pt x="193" y="28"/>
                    <a:pt x="150" y="0"/>
                    <a:pt x="102" y="0"/>
                  </a:cubicBezTo>
                  <a:cubicBezTo>
                    <a:pt x="51" y="0"/>
                    <a:pt x="13" y="30"/>
                    <a:pt x="13" y="68"/>
                  </a:cubicBezTo>
                  <a:cubicBezTo>
                    <a:pt x="13" y="84"/>
                    <a:pt x="24" y="94"/>
                    <a:pt x="39" y="94"/>
                  </a:cubicBezTo>
                  <a:cubicBezTo>
                    <a:pt x="54" y="94"/>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6" y="198"/>
                    <a:pt x="156" y="247"/>
                  </a:cubicBezTo>
                  <a:cubicBezTo>
                    <a:pt x="156" y="315"/>
                    <a:pt x="121" y="329"/>
                    <a:pt x="99" y="329"/>
                  </a:cubicBezTo>
                  <a:cubicBezTo>
                    <a:pt x="78" y="329"/>
                    <a:pt x="40" y="321"/>
                    <a:pt x="23" y="291"/>
                  </a:cubicBezTo>
                  <a:cubicBezTo>
                    <a:pt x="40" y="294"/>
                    <a:pt x="56" y="283"/>
                    <a:pt x="56" y="264"/>
                  </a:cubicBezTo>
                  <a:cubicBezTo>
                    <a:pt x="56" y="246"/>
                    <a:pt x="42" y="236"/>
                    <a:pt x="28" y="236"/>
                  </a:cubicBezTo>
                  <a:cubicBezTo>
                    <a:pt x="16" y="236"/>
                    <a:pt x="0" y="243"/>
                    <a:pt x="0" y="265"/>
                  </a:cubicBezTo>
                  <a:cubicBezTo>
                    <a:pt x="0" y="310"/>
                    <a:pt x="46" y="343"/>
                    <a:pt x="101" y="343"/>
                  </a:cubicBezTo>
                  <a:cubicBezTo>
                    <a:pt x="162"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9" name="Freeform 204">
              <a:extLst>
                <a:ext uri="{FF2B5EF4-FFF2-40B4-BE49-F238E27FC236}">
                  <a16:creationId xmlns:a16="http://schemas.microsoft.com/office/drawing/2014/main" id="{AF6147F4-5B40-4BC5-B81A-CD961FC7385E}"/>
                </a:ext>
              </a:extLst>
            </p:cNvPr>
            <p:cNvSpPr>
              <a:spLocks/>
            </p:cNvSpPr>
            <p:nvPr>
              <p:custDataLst>
                <p:tags r:id="rId113"/>
              </p:custDataLst>
            </p:nvPr>
          </p:nvSpPr>
          <p:spPr bwMode="auto">
            <a:xfrm>
              <a:off x="2249488" y="4308476"/>
              <a:ext cx="26987" cy="142875"/>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5"/>
                    <a:pt x="68" y="423"/>
                    <a:pt x="6" y="485"/>
                  </a:cubicBezTo>
                  <a:cubicBezTo>
                    <a:pt x="0" y="491"/>
                    <a:pt x="0" y="492"/>
                    <a:pt x="0" y="494"/>
                  </a:cubicBezTo>
                  <a:cubicBezTo>
                    <a:pt x="0" y="497"/>
                    <a:pt x="2" y="499"/>
                    <a:pt x="5" y="499"/>
                  </a:cubicBezTo>
                  <a:cubicBezTo>
                    <a:pt x="10" y="499"/>
                    <a:pt x="54"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0" name="Freeform 205">
              <a:extLst>
                <a:ext uri="{FF2B5EF4-FFF2-40B4-BE49-F238E27FC236}">
                  <a16:creationId xmlns:a16="http://schemas.microsoft.com/office/drawing/2014/main" id="{F857B7E1-1023-468A-97B8-9692D388E94C}"/>
                </a:ext>
              </a:extLst>
            </p:cNvPr>
            <p:cNvSpPr>
              <a:spLocks/>
            </p:cNvSpPr>
            <p:nvPr>
              <p:custDataLst>
                <p:tags r:id="rId114"/>
              </p:custDataLst>
            </p:nvPr>
          </p:nvSpPr>
          <p:spPr bwMode="auto">
            <a:xfrm>
              <a:off x="2325688" y="4376738"/>
              <a:ext cx="7302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1" name="Freeform 206">
              <a:extLst>
                <a:ext uri="{FF2B5EF4-FFF2-40B4-BE49-F238E27FC236}">
                  <a16:creationId xmlns:a16="http://schemas.microsoft.com/office/drawing/2014/main" id="{BE1BE2D6-4594-40BD-B30F-97AD22439DB4}"/>
                </a:ext>
              </a:extLst>
            </p:cNvPr>
            <p:cNvSpPr>
              <a:spLocks/>
            </p:cNvSpPr>
            <p:nvPr>
              <p:custDataLst>
                <p:tags r:id="rId115"/>
              </p:custDataLst>
            </p:nvPr>
          </p:nvSpPr>
          <p:spPr bwMode="auto">
            <a:xfrm>
              <a:off x="2466975" y="4322763"/>
              <a:ext cx="12700" cy="14288"/>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2" name="Freeform 207">
              <a:extLst>
                <a:ext uri="{FF2B5EF4-FFF2-40B4-BE49-F238E27FC236}">
                  <a16:creationId xmlns:a16="http://schemas.microsoft.com/office/drawing/2014/main" id="{146FDF40-22D4-4FD1-BF36-3E84A3D51D4A}"/>
                </a:ext>
              </a:extLst>
            </p:cNvPr>
            <p:cNvSpPr>
              <a:spLocks/>
            </p:cNvSpPr>
            <p:nvPr>
              <p:custDataLst>
                <p:tags r:id="rId116"/>
              </p:custDataLst>
            </p:nvPr>
          </p:nvSpPr>
          <p:spPr bwMode="auto">
            <a:xfrm>
              <a:off x="2438400" y="4352926"/>
              <a:ext cx="60325" cy="65088"/>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6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7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6"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7"/>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19" name="グループ化 1118">
            <a:extLst>
              <a:ext uri="{FF2B5EF4-FFF2-40B4-BE49-F238E27FC236}">
                <a16:creationId xmlns:a16="http://schemas.microsoft.com/office/drawing/2014/main" id="{7EEB811D-8853-4938-89D8-B969E898A5B6}"/>
              </a:ext>
            </a:extLst>
          </p:cNvPr>
          <p:cNvGrpSpPr>
            <a:grpSpLocks noChangeAspect="1"/>
          </p:cNvGrpSpPr>
          <p:nvPr>
            <p:custDataLst>
              <p:tags r:id="rId4"/>
            </p:custDataLst>
          </p:nvPr>
        </p:nvGrpSpPr>
        <p:grpSpPr>
          <a:xfrm>
            <a:off x="1057274" y="4760913"/>
            <a:ext cx="2640000" cy="1115200"/>
            <a:chOff x="1057275" y="4760913"/>
            <a:chExt cx="1193801" cy="519112"/>
          </a:xfrm>
        </p:grpSpPr>
        <p:sp>
          <p:nvSpPr>
            <p:cNvPr id="1094" name="Freeform 214">
              <a:extLst>
                <a:ext uri="{FF2B5EF4-FFF2-40B4-BE49-F238E27FC236}">
                  <a16:creationId xmlns:a16="http://schemas.microsoft.com/office/drawing/2014/main" id="{60510382-2022-46D4-9A8C-C25E5DE2A410}"/>
                </a:ext>
              </a:extLst>
            </p:cNvPr>
            <p:cNvSpPr>
              <a:spLocks/>
            </p:cNvSpPr>
            <p:nvPr>
              <p:custDataLst>
                <p:tags r:id="rId79"/>
              </p:custDataLst>
            </p:nvPr>
          </p:nvSpPr>
          <p:spPr bwMode="auto">
            <a:xfrm>
              <a:off x="1082675" y="4760913"/>
              <a:ext cx="39688" cy="112712"/>
            </a:xfrm>
            <a:custGeom>
              <a:avLst/>
              <a:gdLst>
                <a:gd name="T0" fmla="*/ 167 w 167"/>
                <a:gd name="T1" fmla="*/ 12 h 454"/>
                <a:gd name="T2" fmla="*/ 154 w 167"/>
                <a:gd name="T3" fmla="*/ 0 h 454"/>
                <a:gd name="T4" fmla="*/ 146 w 167"/>
                <a:gd name="T5" fmla="*/ 0 h 454"/>
                <a:gd name="T6" fmla="*/ 0 w 167"/>
                <a:gd name="T7" fmla="*/ 226 h 454"/>
                <a:gd name="T8" fmla="*/ 0 w 167"/>
                <a:gd name="T9" fmla="*/ 440 h 454"/>
                <a:gd name="T10" fmla="*/ 14 w 167"/>
                <a:gd name="T11" fmla="*/ 454 h 454"/>
                <a:gd name="T12" fmla="*/ 46 w 167"/>
                <a:gd name="T13" fmla="*/ 454 h 454"/>
                <a:gd name="T14" fmla="*/ 60 w 167"/>
                <a:gd name="T15" fmla="*/ 440 h 454"/>
                <a:gd name="T16" fmla="*/ 60 w 167"/>
                <a:gd name="T17" fmla="*/ 226 h 454"/>
                <a:gd name="T18" fmla="*/ 160 w 167"/>
                <a:gd name="T19" fmla="*/ 27 h 454"/>
                <a:gd name="T20" fmla="*/ 167 w 167"/>
                <a:gd name="T21" fmla="*/ 1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4">
                  <a:moveTo>
                    <a:pt x="167" y="12"/>
                  </a:moveTo>
                  <a:cubicBezTo>
                    <a:pt x="167" y="1"/>
                    <a:pt x="166" y="0"/>
                    <a:pt x="154" y="0"/>
                  </a:cubicBezTo>
                  <a:lnTo>
                    <a:pt x="146" y="0"/>
                  </a:lnTo>
                  <a:cubicBezTo>
                    <a:pt x="39" y="58"/>
                    <a:pt x="0" y="153"/>
                    <a:pt x="0" y="226"/>
                  </a:cubicBezTo>
                  <a:lnTo>
                    <a:pt x="0" y="440"/>
                  </a:lnTo>
                  <a:cubicBezTo>
                    <a:pt x="0" y="453"/>
                    <a:pt x="1" y="454"/>
                    <a:pt x="14" y="454"/>
                  </a:cubicBezTo>
                  <a:lnTo>
                    <a:pt x="46" y="454"/>
                  </a:lnTo>
                  <a:cubicBezTo>
                    <a:pt x="60" y="454"/>
                    <a:pt x="60" y="453"/>
                    <a:pt x="60" y="440"/>
                  </a:cubicBezTo>
                  <a:lnTo>
                    <a:pt x="60" y="226"/>
                  </a:lnTo>
                  <a:cubicBezTo>
                    <a:pt x="60" y="185"/>
                    <a:pt x="71" y="90"/>
                    <a:pt x="160" y="27"/>
                  </a:cubicBezTo>
                  <a:cubicBezTo>
                    <a:pt x="166" y="22"/>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Freeform 215">
              <a:extLst>
                <a:ext uri="{FF2B5EF4-FFF2-40B4-BE49-F238E27FC236}">
                  <a16:creationId xmlns:a16="http://schemas.microsoft.com/office/drawing/2014/main" id="{F87F5F42-AF10-4A8A-AB33-97F1CCFABB36}"/>
                </a:ext>
              </a:extLst>
            </p:cNvPr>
            <p:cNvSpPr>
              <a:spLocks/>
            </p:cNvSpPr>
            <p:nvPr>
              <p:custDataLst>
                <p:tags r:id="rId80"/>
              </p:custDataLst>
            </p:nvPr>
          </p:nvSpPr>
          <p:spPr bwMode="auto">
            <a:xfrm>
              <a:off x="1082675" y="4870450"/>
              <a:ext cx="14288" cy="39687"/>
            </a:xfrm>
            <a:custGeom>
              <a:avLst/>
              <a:gdLst>
                <a:gd name="T0" fmla="*/ 60 w 60"/>
                <a:gd name="T1" fmla="*/ 147 h 160"/>
                <a:gd name="T2" fmla="*/ 60 w 60"/>
                <a:gd name="T3" fmla="*/ 14 h 160"/>
                <a:gd name="T4" fmla="*/ 46 w 60"/>
                <a:gd name="T5" fmla="*/ 0 h 160"/>
                <a:gd name="T6" fmla="*/ 14 w 60"/>
                <a:gd name="T7" fmla="*/ 0 h 160"/>
                <a:gd name="T8" fmla="*/ 0 w 60"/>
                <a:gd name="T9" fmla="*/ 14 h 160"/>
                <a:gd name="T10" fmla="*/ 0 w 60"/>
                <a:gd name="T11" fmla="*/ 147 h 160"/>
                <a:gd name="T12" fmla="*/ 14 w 60"/>
                <a:gd name="T13" fmla="*/ 160 h 160"/>
                <a:gd name="T14" fmla="*/ 46 w 60"/>
                <a:gd name="T15" fmla="*/ 160 h 160"/>
                <a:gd name="T16" fmla="*/ 60 w 60"/>
                <a:gd name="T17"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7"/>
                  </a:moveTo>
                  <a:lnTo>
                    <a:pt x="60" y="14"/>
                  </a:lnTo>
                  <a:cubicBezTo>
                    <a:pt x="60" y="1"/>
                    <a:pt x="60" y="0"/>
                    <a:pt x="46" y="0"/>
                  </a:cubicBezTo>
                  <a:lnTo>
                    <a:pt x="14" y="0"/>
                  </a:lnTo>
                  <a:cubicBezTo>
                    <a:pt x="1" y="0"/>
                    <a:pt x="0" y="1"/>
                    <a:pt x="0" y="14"/>
                  </a:cubicBezTo>
                  <a:lnTo>
                    <a:pt x="0" y="147"/>
                  </a:lnTo>
                  <a:cubicBezTo>
                    <a:pt x="0" y="160"/>
                    <a:pt x="1" y="160"/>
                    <a:pt x="14" y="160"/>
                  </a:cubicBezTo>
                  <a:lnTo>
                    <a:pt x="46" y="160"/>
                  </a:lnTo>
                  <a:cubicBezTo>
                    <a:pt x="60" y="160"/>
                    <a:pt x="60" y="160"/>
                    <a:pt x="60"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6" name="Freeform 216">
              <a:extLst>
                <a:ext uri="{FF2B5EF4-FFF2-40B4-BE49-F238E27FC236}">
                  <a16:creationId xmlns:a16="http://schemas.microsoft.com/office/drawing/2014/main" id="{FA3B2B8D-95C3-4D57-A222-104DC61C3E83}"/>
                </a:ext>
              </a:extLst>
            </p:cNvPr>
            <p:cNvSpPr>
              <a:spLocks/>
            </p:cNvSpPr>
            <p:nvPr>
              <p:custDataLst>
                <p:tags r:id="rId81"/>
              </p:custDataLst>
            </p:nvPr>
          </p:nvSpPr>
          <p:spPr bwMode="auto">
            <a:xfrm>
              <a:off x="1057275" y="4908550"/>
              <a:ext cx="39688" cy="225425"/>
            </a:xfrm>
            <a:custGeom>
              <a:avLst/>
              <a:gdLst>
                <a:gd name="T0" fmla="*/ 166 w 166"/>
                <a:gd name="T1" fmla="*/ 894 h 908"/>
                <a:gd name="T2" fmla="*/ 166 w 166"/>
                <a:gd name="T3" fmla="*/ 684 h 908"/>
                <a:gd name="T4" fmla="*/ 29 w 166"/>
                <a:gd name="T5" fmla="*/ 454 h 908"/>
                <a:gd name="T6" fmla="*/ 166 w 166"/>
                <a:gd name="T7" fmla="*/ 224 h 908"/>
                <a:gd name="T8" fmla="*/ 166 w 166"/>
                <a:gd name="T9" fmla="*/ 13 h 908"/>
                <a:gd name="T10" fmla="*/ 152 w 166"/>
                <a:gd name="T11" fmla="*/ 0 h 908"/>
                <a:gd name="T12" fmla="*/ 120 w 166"/>
                <a:gd name="T13" fmla="*/ 0 h 908"/>
                <a:gd name="T14" fmla="*/ 106 w 166"/>
                <a:gd name="T15" fmla="*/ 13 h 908"/>
                <a:gd name="T16" fmla="*/ 106 w 166"/>
                <a:gd name="T17" fmla="*/ 224 h 908"/>
                <a:gd name="T18" fmla="*/ 6 w 166"/>
                <a:gd name="T19" fmla="*/ 440 h 908"/>
                <a:gd name="T20" fmla="*/ 0 w 166"/>
                <a:gd name="T21" fmla="*/ 454 h 908"/>
                <a:gd name="T22" fmla="*/ 6 w 166"/>
                <a:gd name="T23" fmla="*/ 468 h 908"/>
                <a:gd name="T24" fmla="*/ 77 w 166"/>
                <a:gd name="T25" fmla="*/ 555 h 908"/>
                <a:gd name="T26" fmla="*/ 106 w 166"/>
                <a:gd name="T27" fmla="*/ 683 h 908"/>
                <a:gd name="T28" fmla="*/ 106 w 166"/>
                <a:gd name="T29" fmla="*/ 894 h 908"/>
                <a:gd name="T30" fmla="*/ 120 w 166"/>
                <a:gd name="T31" fmla="*/ 908 h 908"/>
                <a:gd name="T32" fmla="*/ 152 w 166"/>
                <a:gd name="T33" fmla="*/ 908 h 908"/>
                <a:gd name="T34" fmla="*/ 166 w 166"/>
                <a:gd name="T35" fmla="*/ 894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6" h="908">
                  <a:moveTo>
                    <a:pt x="166" y="894"/>
                  </a:moveTo>
                  <a:lnTo>
                    <a:pt x="166" y="684"/>
                  </a:lnTo>
                  <a:cubicBezTo>
                    <a:pt x="166" y="623"/>
                    <a:pt x="141" y="522"/>
                    <a:pt x="29" y="454"/>
                  </a:cubicBezTo>
                  <a:cubicBezTo>
                    <a:pt x="142" y="385"/>
                    <a:pt x="166" y="283"/>
                    <a:pt x="166" y="224"/>
                  </a:cubicBezTo>
                  <a:lnTo>
                    <a:pt x="166" y="13"/>
                  </a:lnTo>
                  <a:cubicBezTo>
                    <a:pt x="166" y="0"/>
                    <a:pt x="166" y="0"/>
                    <a:pt x="152" y="0"/>
                  </a:cubicBezTo>
                  <a:lnTo>
                    <a:pt x="120" y="0"/>
                  </a:lnTo>
                  <a:cubicBezTo>
                    <a:pt x="107" y="0"/>
                    <a:pt x="106" y="0"/>
                    <a:pt x="106" y="13"/>
                  </a:cubicBezTo>
                  <a:lnTo>
                    <a:pt x="106" y="224"/>
                  </a:lnTo>
                  <a:cubicBezTo>
                    <a:pt x="106" y="266"/>
                    <a:pt x="97" y="370"/>
                    <a:pt x="6" y="440"/>
                  </a:cubicBezTo>
                  <a:cubicBezTo>
                    <a:pt x="0" y="444"/>
                    <a:pt x="0" y="445"/>
                    <a:pt x="0" y="454"/>
                  </a:cubicBezTo>
                  <a:cubicBezTo>
                    <a:pt x="0" y="463"/>
                    <a:pt x="0" y="463"/>
                    <a:pt x="6" y="468"/>
                  </a:cubicBezTo>
                  <a:cubicBezTo>
                    <a:pt x="19" y="478"/>
                    <a:pt x="53" y="504"/>
                    <a:pt x="77" y="555"/>
                  </a:cubicBezTo>
                  <a:cubicBezTo>
                    <a:pt x="96" y="594"/>
                    <a:pt x="106" y="639"/>
                    <a:pt x="106" y="683"/>
                  </a:cubicBezTo>
                  <a:lnTo>
                    <a:pt x="106" y="894"/>
                  </a:lnTo>
                  <a:cubicBezTo>
                    <a:pt x="106" y="907"/>
                    <a:pt x="107" y="908"/>
                    <a:pt x="120" y="908"/>
                  </a:cubicBezTo>
                  <a:lnTo>
                    <a:pt x="152" y="908"/>
                  </a:lnTo>
                  <a:cubicBezTo>
                    <a:pt x="166" y="908"/>
                    <a:pt x="166" y="907"/>
                    <a:pt x="166" y="8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7" name="Freeform 217">
              <a:extLst>
                <a:ext uri="{FF2B5EF4-FFF2-40B4-BE49-F238E27FC236}">
                  <a16:creationId xmlns:a16="http://schemas.microsoft.com/office/drawing/2014/main" id="{A0D20EF2-42EE-491D-B5C6-186FF0DBE73C}"/>
                </a:ext>
              </a:extLst>
            </p:cNvPr>
            <p:cNvSpPr>
              <a:spLocks/>
            </p:cNvSpPr>
            <p:nvPr>
              <p:custDataLst>
                <p:tags r:id="rId82"/>
              </p:custDataLst>
            </p:nvPr>
          </p:nvSpPr>
          <p:spPr bwMode="auto">
            <a:xfrm>
              <a:off x="1082675" y="5130800"/>
              <a:ext cx="14288" cy="39687"/>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60" y="0"/>
                    <a:pt x="46" y="0"/>
                  </a:cubicBezTo>
                  <a:lnTo>
                    <a:pt x="14" y="0"/>
                  </a:lnTo>
                  <a:cubicBezTo>
                    <a:pt x="1" y="0"/>
                    <a:pt x="0" y="1"/>
                    <a:pt x="0" y="14"/>
                  </a:cubicBezTo>
                  <a:lnTo>
                    <a:pt x="0" y="146"/>
                  </a:lnTo>
                  <a:cubicBezTo>
                    <a:pt x="0" y="159"/>
                    <a:pt x="1" y="160"/>
                    <a:pt x="14" y="160"/>
                  </a:cubicBezTo>
                  <a:lnTo>
                    <a:pt x="46" y="160"/>
                  </a:lnTo>
                  <a:cubicBezTo>
                    <a:pt x="60"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8" name="Freeform 218">
              <a:extLst>
                <a:ext uri="{FF2B5EF4-FFF2-40B4-BE49-F238E27FC236}">
                  <a16:creationId xmlns:a16="http://schemas.microsoft.com/office/drawing/2014/main" id="{2FD57288-86FF-410E-831F-C3A05C4B46AE}"/>
                </a:ext>
              </a:extLst>
            </p:cNvPr>
            <p:cNvSpPr>
              <a:spLocks/>
            </p:cNvSpPr>
            <p:nvPr>
              <p:custDataLst>
                <p:tags r:id="rId83"/>
              </p:custDataLst>
            </p:nvPr>
          </p:nvSpPr>
          <p:spPr bwMode="auto">
            <a:xfrm>
              <a:off x="1082675" y="5167313"/>
              <a:ext cx="39688" cy="112712"/>
            </a:xfrm>
            <a:custGeom>
              <a:avLst/>
              <a:gdLst>
                <a:gd name="T0" fmla="*/ 167 w 167"/>
                <a:gd name="T1" fmla="*/ 441 h 453"/>
                <a:gd name="T2" fmla="*/ 164 w 167"/>
                <a:gd name="T3" fmla="*/ 430 h 453"/>
                <a:gd name="T4" fmla="*/ 90 w 167"/>
                <a:gd name="T5" fmla="*/ 347 h 453"/>
                <a:gd name="T6" fmla="*/ 60 w 167"/>
                <a:gd name="T7" fmla="*/ 228 h 453"/>
                <a:gd name="T8" fmla="*/ 60 w 167"/>
                <a:gd name="T9" fmla="*/ 13 h 453"/>
                <a:gd name="T10" fmla="*/ 46 w 167"/>
                <a:gd name="T11" fmla="*/ 0 h 453"/>
                <a:gd name="T12" fmla="*/ 14 w 167"/>
                <a:gd name="T13" fmla="*/ 0 h 453"/>
                <a:gd name="T14" fmla="*/ 0 w 167"/>
                <a:gd name="T15" fmla="*/ 13 h 453"/>
                <a:gd name="T16" fmla="*/ 0 w 167"/>
                <a:gd name="T17" fmla="*/ 228 h 453"/>
                <a:gd name="T18" fmla="*/ 146 w 167"/>
                <a:gd name="T19" fmla="*/ 453 h 453"/>
                <a:gd name="T20" fmla="*/ 154 w 167"/>
                <a:gd name="T21" fmla="*/ 453 h 453"/>
                <a:gd name="T22" fmla="*/ 167 w 167"/>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3">
                  <a:moveTo>
                    <a:pt x="167" y="441"/>
                  </a:moveTo>
                  <a:cubicBezTo>
                    <a:pt x="167" y="432"/>
                    <a:pt x="166" y="432"/>
                    <a:pt x="164" y="430"/>
                  </a:cubicBezTo>
                  <a:cubicBezTo>
                    <a:pt x="149" y="419"/>
                    <a:pt x="113" y="393"/>
                    <a:pt x="90" y="347"/>
                  </a:cubicBezTo>
                  <a:cubicBezTo>
                    <a:pt x="70" y="309"/>
                    <a:pt x="60" y="271"/>
                    <a:pt x="60" y="228"/>
                  </a:cubicBezTo>
                  <a:lnTo>
                    <a:pt x="60" y="13"/>
                  </a:lnTo>
                  <a:cubicBezTo>
                    <a:pt x="60" y="0"/>
                    <a:pt x="60" y="0"/>
                    <a:pt x="46" y="0"/>
                  </a:cubicBezTo>
                  <a:lnTo>
                    <a:pt x="14" y="0"/>
                  </a:lnTo>
                  <a:cubicBezTo>
                    <a:pt x="1" y="0"/>
                    <a:pt x="0" y="0"/>
                    <a:pt x="0" y="13"/>
                  </a:cubicBezTo>
                  <a:lnTo>
                    <a:pt x="0" y="228"/>
                  </a:lnTo>
                  <a:cubicBezTo>
                    <a:pt x="0" y="301"/>
                    <a:pt x="39" y="396"/>
                    <a:pt x="146" y="453"/>
                  </a:cubicBezTo>
                  <a:lnTo>
                    <a:pt x="154" y="453"/>
                  </a:lnTo>
                  <a:cubicBezTo>
                    <a:pt x="166" y="453"/>
                    <a:pt x="167" y="453"/>
                    <a:pt x="167"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9" name="Freeform 219">
              <a:extLst>
                <a:ext uri="{FF2B5EF4-FFF2-40B4-BE49-F238E27FC236}">
                  <a16:creationId xmlns:a16="http://schemas.microsoft.com/office/drawing/2014/main" id="{E5DE3D2B-97D8-4758-BD96-A405BEC1CFD8}"/>
                </a:ext>
              </a:extLst>
            </p:cNvPr>
            <p:cNvSpPr>
              <a:spLocks/>
            </p:cNvSpPr>
            <p:nvPr>
              <p:custDataLst>
                <p:tags r:id="rId84"/>
              </p:custDataLst>
            </p:nvPr>
          </p:nvSpPr>
          <p:spPr bwMode="auto">
            <a:xfrm>
              <a:off x="1174750" y="4870450"/>
              <a:ext cx="12700" cy="14287"/>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0" name="Freeform 220">
              <a:extLst>
                <a:ext uri="{FF2B5EF4-FFF2-40B4-BE49-F238E27FC236}">
                  <a16:creationId xmlns:a16="http://schemas.microsoft.com/office/drawing/2014/main" id="{9EA60C47-3764-49A2-83C2-B7188E622721}"/>
                </a:ext>
              </a:extLst>
            </p:cNvPr>
            <p:cNvSpPr>
              <a:spLocks/>
            </p:cNvSpPr>
            <p:nvPr>
              <p:custDataLst>
                <p:tags r:id="rId85"/>
              </p:custDataLst>
            </p:nvPr>
          </p:nvSpPr>
          <p:spPr bwMode="auto">
            <a:xfrm>
              <a:off x="1146175" y="4897438"/>
              <a:ext cx="60325" cy="57150"/>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1" name="Freeform 221">
              <a:extLst>
                <a:ext uri="{FF2B5EF4-FFF2-40B4-BE49-F238E27FC236}">
                  <a16:creationId xmlns:a16="http://schemas.microsoft.com/office/drawing/2014/main" id="{656995C8-CEEC-4D76-9EB9-4F16671C298F}"/>
                </a:ext>
              </a:extLst>
            </p:cNvPr>
            <p:cNvSpPr>
              <a:spLocks noEditPoints="1"/>
            </p:cNvSpPr>
            <p:nvPr>
              <p:custDataLst>
                <p:tags r:id="rId86"/>
              </p:custDataLst>
            </p:nvPr>
          </p:nvSpPr>
          <p:spPr bwMode="auto">
            <a:xfrm>
              <a:off x="1252538" y="4906963"/>
              <a:ext cx="79375" cy="285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2" name="Freeform 222">
              <a:extLst>
                <a:ext uri="{FF2B5EF4-FFF2-40B4-BE49-F238E27FC236}">
                  <a16:creationId xmlns:a16="http://schemas.microsoft.com/office/drawing/2014/main" id="{A9F3299F-B89E-401B-AAB6-8C4E93BB214A}"/>
                </a:ext>
              </a:extLst>
            </p:cNvPr>
            <p:cNvSpPr>
              <a:spLocks/>
            </p:cNvSpPr>
            <p:nvPr>
              <p:custDataLst>
                <p:tags r:id="rId87"/>
              </p:custDataLst>
            </p:nvPr>
          </p:nvSpPr>
          <p:spPr bwMode="auto">
            <a:xfrm>
              <a:off x="1377950" y="4899025"/>
              <a:ext cx="39688" cy="55562"/>
            </a:xfrm>
            <a:custGeom>
              <a:avLst/>
              <a:gdLst>
                <a:gd name="T0" fmla="*/ 155 w 164"/>
                <a:gd name="T1" fmla="*/ 195 h 221"/>
                <a:gd name="T2" fmla="*/ 150 w 164"/>
                <a:gd name="T3" fmla="*/ 188 h 221"/>
                <a:gd name="T4" fmla="*/ 144 w 164"/>
                <a:gd name="T5" fmla="*/ 191 h 221"/>
                <a:gd name="T6" fmla="*/ 91 w 164"/>
                <a:gd name="T7" fmla="*/ 210 h 221"/>
                <a:gd name="T8" fmla="*/ 38 w 164"/>
                <a:gd name="T9" fmla="*/ 145 h 221"/>
                <a:gd name="T10" fmla="*/ 43 w 164"/>
                <a:gd name="T11" fmla="*/ 103 h 221"/>
                <a:gd name="T12" fmla="*/ 125 w 164"/>
                <a:gd name="T13" fmla="*/ 103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7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3" y="210"/>
                    <a:pt x="38" y="189"/>
                    <a:pt x="38" y="145"/>
                  </a:cubicBezTo>
                  <a:cubicBezTo>
                    <a:pt x="38" y="128"/>
                    <a:pt x="42" y="109"/>
                    <a:pt x="43" y="103"/>
                  </a:cubicBezTo>
                  <a:lnTo>
                    <a:pt x="125" y="103"/>
                  </a:lnTo>
                  <a:cubicBezTo>
                    <a:pt x="133" y="103"/>
                    <a:pt x="142" y="103"/>
                    <a:pt x="142" y="94"/>
                  </a:cubicBezTo>
                  <a:cubicBezTo>
                    <a:pt x="142" y="87"/>
                    <a:pt x="136" y="87"/>
                    <a:pt x="128" y="87"/>
                  </a:cubicBezTo>
                  <a:lnTo>
                    <a:pt x="47" y="87"/>
                  </a:lnTo>
                  <a:cubicBezTo>
                    <a:pt x="59" y="45"/>
                    <a:pt x="87" y="16"/>
                    <a:pt x="132" y="16"/>
                  </a:cubicBezTo>
                  <a:lnTo>
                    <a:pt x="148" y="16"/>
                  </a:lnTo>
                  <a:cubicBezTo>
                    <a:pt x="156" y="16"/>
                    <a:pt x="164" y="16"/>
                    <a:pt x="164" y="7"/>
                  </a:cubicBezTo>
                  <a:cubicBezTo>
                    <a:pt x="164" y="0"/>
                    <a:pt x="158" y="0"/>
                    <a:pt x="149" y="0"/>
                  </a:cubicBezTo>
                  <a:lnTo>
                    <a:pt x="132" y="0"/>
                  </a:lnTo>
                  <a:cubicBezTo>
                    <a:pt x="67" y="0"/>
                    <a:pt x="0" y="50"/>
                    <a:pt x="0" y="127"/>
                  </a:cubicBezTo>
                  <a:cubicBezTo>
                    <a:pt x="0" y="181"/>
                    <a:pt x="38"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3" name="Freeform 223">
              <a:extLst>
                <a:ext uri="{FF2B5EF4-FFF2-40B4-BE49-F238E27FC236}">
                  <a16:creationId xmlns:a16="http://schemas.microsoft.com/office/drawing/2014/main" id="{617D7E16-AE00-49FA-946A-3374C3FC067D}"/>
                </a:ext>
              </a:extLst>
            </p:cNvPr>
            <p:cNvSpPr>
              <a:spLocks/>
            </p:cNvSpPr>
            <p:nvPr>
              <p:custDataLst>
                <p:tags r:id="rId88"/>
              </p:custDataLst>
            </p:nvPr>
          </p:nvSpPr>
          <p:spPr bwMode="auto">
            <a:xfrm>
              <a:off x="1466850" y="4773613"/>
              <a:ext cx="58738" cy="296862"/>
            </a:xfrm>
            <a:custGeom>
              <a:avLst/>
              <a:gdLst>
                <a:gd name="T0" fmla="*/ 245 w 245"/>
                <a:gd name="T1" fmla="*/ 1191 h 1196"/>
                <a:gd name="T2" fmla="*/ 243 w 245"/>
                <a:gd name="T3" fmla="*/ 1187 h 1196"/>
                <a:gd name="T4" fmla="*/ 158 w 245"/>
                <a:gd name="T5" fmla="*/ 1081 h 1196"/>
                <a:gd name="T6" fmla="*/ 41 w 245"/>
                <a:gd name="T7" fmla="*/ 598 h 1196"/>
                <a:gd name="T8" fmla="*/ 141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1 w 245"/>
                <a:gd name="T21" fmla="*/ 1141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9"/>
                    <a:pt x="243" y="1187"/>
                  </a:cubicBezTo>
                  <a:cubicBezTo>
                    <a:pt x="225" y="1169"/>
                    <a:pt x="191" y="1135"/>
                    <a:pt x="158" y="1081"/>
                  </a:cubicBezTo>
                  <a:cubicBezTo>
                    <a:pt x="78" y="953"/>
                    <a:pt x="41" y="790"/>
                    <a:pt x="41" y="598"/>
                  </a:cubicBezTo>
                  <a:cubicBezTo>
                    <a:pt x="41" y="464"/>
                    <a:pt x="59" y="291"/>
                    <a:pt x="141" y="142"/>
                  </a:cubicBezTo>
                  <a:cubicBezTo>
                    <a:pt x="181" y="72"/>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1" y="1141"/>
                  </a:cubicBezTo>
                  <a:cubicBezTo>
                    <a:pt x="181" y="1152"/>
                    <a:pt x="200" y="1173"/>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4" name="Freeform 224">
              <a:extLst>
                <a:ext uri="{FF2B5EF4-FFF2-40B4-BE49-F238E27FC236}">
                  <a16:creationId xmlns:a16="http://schemas.microsoft.com/office/drawing/2014/main" id="{5B3DA858-B27F-4411-9A7F-B204EC84521F}"/>
                </a:ext>
              </a:extLst>
            </p:cNvPr>
            <p:cNvSpPr>
              <a:spLocks/>
            </p:cNvSpPr>
            <p:nvPr>
              <p:custDataLst>
                <p:tags r:id="rId89"/>
              </p:custDataLst>
            </p:nvPr>
          </p:nvSpPr>
          <p:spPr bwMode="auto">
            <a:xfrm>
              <a:off x="1533525" y="4897438"/>
              <a:ext cx="58738" cy="57150"/>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3"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5" name="Freeform 225">
              <a:extLst>
                <a:ext uri="{FF2B5EF4-FFF2-40B4-BE49-F238E27FC236}">
                  <a16:creationId xmlns:a16="http://schemas.microsoft.com/office/drawing/2014/main" id="{544BA54C-3753-4763-9E23-14192FA23BC9}"/>
                </a:ext>
              </a:extLst>
            </p:cNvPr>
            <p:cNvSpPr>
              <a:spLocks/>
            </p:cNvSpPr>
            <p:nvPr>
              <p:custDataLst>
                <p:tags r:id="rId90"/>
              </p:custDataLst>
            </p:nvPr>
          </p:nvSpPr>
          <p:spPr bwMode="auto">
            <a:xfrm>
              <a:off x="1635125" y="4919663"/>
              <a:ext cx="73025" cy="4762"/>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6" name="Freeform 226">
              <a:extLst>
                <a:ext uri="{FF2B5EF4-FFF2-40B4-BE49-F238E27FC236}">
                  <a16:creationId xmlns:a16="http://schemas.microsoft.com/office/drawing/2014/main" id="{9C8101AF-21A8-4061-887B-57CAE2A3FAB6}"/>
                </a:ext>
              </a:extLst>
            </p:cNvPr>
            <p:cNvSpPr>
              <a:spLocks/>
            </p:cNvSpPr>
            <p:nvPr>
              <p:custDataLst>
                <p:tags r:id="rId91"/>
              </p:custDataLst>
            </p:nvPr>
          </p:nvSpPr>
          <p:spPr bwMode="auto">
            <a:xfrm>
              <a:off x="1770063" y="4786313"/>
              <a:ext cx="39688" cy="825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7 h 332"/>
                <a:gd name="T16" fmla="*/ 65 w 164"/>
                <a:gd name="T17" fmla="*/ 34 h 332"/>
                <a:gd name="T18" fmla="*/ 65 w 164"/>
                <a:gd name="T19" fmla="*/ 293 h 332"/>
                <a:gd name="T20" fmla="*/ 18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0" y="0"/>
                  </a:cubicBezTo>
                  <a:cubicBezTo>
                    <a:pt x="59" y="32"/>
                    <a:pt x="15" y="32"/>
                    <a:pt x="0" y="32"/>
                  </a:cubicBezTo>
                  <a:lnTo>
                    <a:pt x="0" y="47"/>
                  </a:lnTo>
                  <a:cubicBezTo>
                    <a:pt x="10" y="47"/>
                    <a:pt x="39" y="47"/>
                    <a:pt x="65" y="34"/>
                  </a:cubicBezTo>
                  <a:lnTo>
                    <a:pt x="65" y="293"/>
                  </a:lnTo>
                  <a:cubicBezTo>
                    <a:pt x="65" y="311"/>
                    <a:pt x="63" y="317"/>
                    <a:pt x="18" y="317"/>
                  </a:cubicBezTo>
                  <a:lnTo>
                    <a:pt x="3" y="317"/>
                  </a:lnTo>
                  <a:lnTo>
                    <a:pt x="3" y="332"/>
                  </a:lnTo>
                  <a:cubicBezTo>
                    <a:pt x="20" y="331"/>
                    <a:pt x="63"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7" name="Rectangle 227">
              <a:extLst>
                <a:ext uri="{FF2B5EF4-FFF2-40B4-BE49-F238E27FC236}">
                  <a16:creationId xmlns:a16="http://schemas.microsoft.com/office/drawing/2014/main" id="{B3665E8C-54DB-4ECA-9146-76EAAC25719F}"/>
                </a:ext>
              </a:extLst>
            </p:cNvPr>
            <p:cNvSpPr>
              <a:spLocks noChangeArrowheads="1"/>
            </p:cNvSpPr>
            <p:nvPr>
              <p:custDataLst>
                <p:tags r:id="rId92"/>
              </p:custDataLst>
            </p:nvPr>
          </p:nvSpPr>
          <p:spPr bwMode="auto">
            <a:xfrm>
              <a:off x="1758950" y="4919663"/>
              <a:ext cx="60325" cy="47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8" name="Freeform 228">
              <a:extLst>
                <a:ext uri="{FF2B5EF4-FFF2-40B4-BE49-F238E27FC236}">
                  <a16:creationId xmlns:a16="http://schemas.microsoft.com/office/drawing/2014/main" id="{036B5B7C-B2FA-4806-95C6-BE374477CEA1}"/>
                </a:ext>
              </a:extLst>
            </p:cNvPr>
            <p:cNvSpPr>
              <a:spLocks/>
            </p:cNvSpPr>
            <p:nvPr>
              <p:custDataLst>
                <p:tags r:id="rId93"/>
              </p:custDataLst>
            </p:nvPr>
          </p:nvSpPr>
          <p:spPr bwMode="auto">
            <a:xfrm>
              <a:off x="1763713" y="4954588"/>
              <a:ext cx="50800" cy="85725"/>
            </a:xfrm>
            <a:custGeom>
              <a:avLst/>
              <a:gdLst>
                <a:gd name="T0" fmla="*/ 207 w 207"/>
                <a:gd name="T1" fmla="*/ 247 h 343"/>
                <a:gd name="T2" fmla="*/ 124 w 207"/>
                <a:gd name="T3" fmla="*/ 156 h 343"/>
                <a:gd name="T4" fmla="*/ 194 w 207"/>
                <a:gd name="T5" fmla="*/ 69 h 343"/>
                <a:gd name="T6" fmla="*/ 102 w 207"/>
                <a:gd name="T7" fmla="*/ 0 h 343"/>
                <a:gd name="T8" fmla="*/ 14 w 207"/>
                <a:gd name="T9" fmla="*/ 68 h 343"/>
                <a:gd name="T10" fmla="*/ 39 w 207"/>
                <a:gd name="T11" fmla="*/ 94 h 343"/>
                <a:gd name="T12" fmla="*/ 64 w 207"/>
                <a:gd name="T13" fmla="*/ 68 h 343"/>
                <a:gd name="T14" fmla="*/ 34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3 h 343"/>
                <a:gd name="T26" fmla="*/ 62 w 207"/>
                <a:gd name="T27" fmla="*/ 159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4" y="108"/>
                    <a:pt x="194" y="69"/>
                  </a:cubicBezTo>
                  <a:cubicBezTo>
                    <a:pt x="194" y="28"/>
                    <a:pt x="150" y="0"/>
                    <a:pt x="102" y="0"/>
                  </a:cubicBezTo>
                  <a:cubicBezTo>
                    <a:pt x="51" y="0"/>
                    <a:pt x="14" y="30"/>
                    <a:pt x="14" y="68"/>
                  </a:cubicBezTo>
                  <a:cubicBezTo>
                    <a:pt x="14" y="84"/>
                    <a:pt x="25" y="94"/>
                    <a:pt x="39" y="94"/>
                  </a:cubicBezTo>
                  <a:cubicBezTo>
                    <a:pt x="54" y="94"/>
                    <a:pt x="64" y="83"/>
                    <a:pt x="64" y="68"/>
                  </a:cubicBezTo>
                  <a:cubicBezTo>
                    <a:pt x="64" y="43"/>
                    <a:pt x="41" y="43"/>
                    <a:pt x="34" y="43"/>
                  </a:cubicBezTo>
                  <a:cubicBezTo>
                    <a:pt x="49" y="19"/>
                    <a:pt x="82" y="12"/>
                    <a:pt x="100" y="12"/>
                  </a:cubicBezTo>
                  <a:cubicBezTo>
                    <a:pt x="120" y="12"/>
                    <a:pt x="148" y="23"/>
                    <a:pt x="148" y="68"/>
                  </a:cubicBezTo>
                  <a:cubicBezTo>
                    <a:pt x="148" y="74"/>
                    <a:pt x="147" y="103"/>
                    <a:pt x="134" y="125"/>
                  </a:cubicBezTo>
                  <a:cubicBezTo>
                    <a:pt x="119" y="149"/>
                    <a:pt x="102" y="151"/>
                    <a:pt x="89" y="151"/>
                  </a:cubicBezTo>
                  <a:cubicBezTo>
                    <a:pt x="85" y="152"/>
                    <a:pt x="73" y="153"/>
                    <a:pt x="70" y="153"/>
                  </a:cubicBezTo>
                  <a:cubicBezTo>
                    <a:pt x="66" y="153"/>
                    <a:pt x="62" y="154"/>
                    <a:pt x="62" y="159"/>
                  </a:cubicBezTo>
                  <a:cubicBezTo>
                    <a:pt x="62" y="164"/>
                    <a:pt x="66" y="164"/>
                    <a:pt x="74" y="164"/>
                  </a:cubicBezTo>
                  <a:lnTo>
                    <a:pt x="96" y="164"/>
                  </a:lnTo>
                  <a:cubicBezTo>
                    <a:pt x="137" y="164"/>
                    <a:pt x="156" y="198"/>
                    <a:pt x="156" y="247"/>
                  </a:cubicBezTo>
                  <a:cubicBezTo>
                    <a:pt x="156" y="315"/>
                    <a:pt x="121" y="329"/>
                    <a:pt x="99" y="329"/>
                  </a:cubicBezTo>
                  <a:cubicBezTo>
                    <a:pt x="78" y="329"/>
                    <a:pt x="41" y="321"/>
                    <a:pt x="23" y="291"/>
                  </a:cubicBezTo>
                  <a:cubicBezTo>
                    <a:pt x="41" y="294"/>
                    <a:pt x="56" y="283"/>
                    <a:pt x="56" y="264"/>
                  </a:cubicBezTo>
                  <a:cubicBezTo>
                    <a:pt x="56" y="246"/>
                    <a:pt x="42" y="236"/>
                    <a:pt x="28" y="236"/>
                  </a:cubicBezTo>
                  <a:cubicBezTo>
                    <a:pt x="16" y="236"/>
                    <a:pt x="0" y="243"/>
                    <a:pt x="0" y="265"/>
                  </a:cubicBezTo>
                  <a:cubicBezTo>
                    <a:pt x="0" y="310"/>
                    <a:pt x="46" y="343"/>
                    <a:pt x="101" y="343"/>
                  </a:cubicBezTo>
                  <a:cubicBezTo>
                    <a:pt x="162"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9" name="Freeform 229">
              <a:extLst>
                <a:ext uri="{FF2B5EF4-FFF2-40B4-BE49-F238E27FC236}">
                  <a16:creationId xmlns:a16="http://schemas.microsoft.com/office/drawing/2014/main" id="{79B3C41B-B437-47EE-B3CA-E4C0684A1B7E}"/>
                </a:ext>
              </a:extLst>
            </p:cNvPr>
            <p:cNvSpPr>
              <a:spLocks/>
            </p:cNvSpPr>
            <p:nvPr>
              <p:custDataLst>
                <p:tags r:id="rId94"/>
              </p:custDataLst>
            </p:nvPr>
          </p:nvSpPr>
          <p:spPr bwMode="auto">
            <a:xfrm>
              <a:off x="1836738" y="4897438"/>
              <a:ext cx="60325" cy="57150"/>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4"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0" name="Freeform 230">
              <a:extLst>
                <a:ext uri="{FF2B5EF4-FFF2-40B4-BE49-F238E27FC236}">
                  <a16:creationId xmlns:a16="http://schemas.microsoft.com/office/drawing/2014/main" id="{B964DDCC-5490-4971-9041-CAEEFDA15C85}"/>
                </a:ext>
              </a:extLst>
            </p:cNvPr>
            <p:cNvSpPr>
              <a:spLocks/>
            </p:cNvSpPr>
            <p:nvPr>
              <p:custDataLst>
                <p:tags r:id="rId95"/>
              </p:custDataLst>
            </p:nvPr>
          </p:nvSpPr>
          <p:spPr bwMode="auto">
            <a:xfrm>
              <a:off x="1906588" y="4843463"/>
              <a:ext cx="39688" cy="60325"/>
            </a:xfrm>
            <a:custGeom>
              <a:avLst/>
              <a:gdLst>
                <a:gd name="T0" fmla="*/ 160 w 160"/>
                <a:gd name="T1" fmla="*/ 171 h 239"/>
                <a:gd name="T2" fmla="*/ 99 w 160"/>
                <a:gd name="T3" fmla="*/ 109 h 239"/>
                <a:gd name="T4" fmla="*/ 149 w 160"/>
                <a:gd name="T5" fmla="*/ 48 h 239"/>
                <a:gd name="T6" fmla="*/ 79 w 160"/>
                <a:gd name="T7" fmla="*/ 0 h 239"/>
                <a:gd name="T8" fmla="*/ 10 w 160"/>
                <a:gd name="T9" fmla="*/ 47 h 239"/>
                <a:gd name="T10" fmla="*/ 29 w 160"/>
                <a:gd name="T11" fmla="*/ 65 h 239"/>
                <a:gd name="T12" fmla="*/ 46 w 160"/>
                <a:gd name="T13" fmla="*/ 47 h 239"/>
                <a:gd name="T14" fmla="*/ 29 w 160"/>
                <a:gd name="T15" fmla="*/ 29 h 239"/>
                <a:gd name="T16" fmla="*/ 78 w 160"/>
                <a:gd name="T17" fmla="*/ 10 h 239"/>
                <a:gd name="T18" fmla="*/ 115 w 160"/>
                <a:gd name="T19" fmla="*/ 48 h 239"/>
                <a:gd name="T20" fmla="*/ 101 w 160"/>
                <a:gd name="T21" fmla="*/ 90 h 239"/>
                <a:gd name="T22" fmla="*/ 63 w 160"/>
                <a:gd name="T23" fmla="*/ 105 h 239"/>
                <a:gd name="T24" fmla="*/ 52 w 160"/>
                <a:gd name="T25" fmla="*/ 106 h 239"/>
                <a:gd name="T26" fmla="*/ 48 w 160"/>
                <a:gd name="T27" fmla="*/ 110 h 239"/>
                <a:gd name="T28" fmla="*/ 57 w 160"/>
                <a:gd name="T29" fmla="*/ 115 h 239"/>
                <a:gd name="T30" fmla="*/ 76 w 160"/>
                <a:gd name="T31" fmla="*/ 115 h 239"/>
                <a:gd name="T32" fmla="*/ 123 w 160"/>
                <a:gd name="T33" fmla="*/ 171 h 239"/>
                <a:gd name="T34" fmla="*/ 77 w 160"/>
                <a:gd name="T35" fmla="*/ 227 h 239"/>
                <a:gd name="T36" fmla="*/ 18 w 160"/>
                <a:gd name="T37" fmla="*/ 203 h 239"/>
                <a:gd name="T38" fmla="*/ 38 w 160"/>
                <a:gd name="T39" fmla="*/ 183 h 239"/>
                <a:gd name="T40" fmla="*/ 19 w 160"/>
                <a:gd name="T41" fmla="*/ 164 h 239"/>
                <a:gd name="T42" fmla="*/ 0 w 160"/>
                <a:gd name="T43" fmla="*/ 184 h 239"/>
                <a:gd name="T44" fmla="*/ 78 w 160"/>
                <a:gd name="T45" fmla="*/ 239 h 239"/>
                <a:gd name="T46" fmla="*/ 160 w 160"/>
                <a:gd name="T47" fmla="*/ 17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9">
                  <a:moveTo>
                    <a:pt x="160" y="171"/>
                  </a:moveTo>
                  <a:cubicBezTo>
                    <a:pt x="160" y="144"/>
                    <a:pt x="138" y="117"/>
                    <a:pt x="99" y="109"/>
                  </a:cubicBezTo>
                  <a:cubicBezTo>
                    <a:pt x="136" y="96"/>
                    <a:pt x="149" y="69"/>
                    <a:pt x="149" y="48"/>
                  </a:cubicBezTo>
                  <a:cubicBezTo>
                    <a:pt x="149" y="20"/>
                    <a:pt x="117" y="0"/>
                    <a:pt x="79" y="0"/>
                  </a:cubicBezTo>
                  <a:cubicBezTo>
                    <a:pt x="40" y="0"/>
                    <a:pt x="10" y="19"/>
                    <a:pt x="10" y="47"/>
                  </a:cubicBezTo>
                  <a:cubicBezTo>
                    <a:pt x="10" y="59"/>
                    <a:pt x="18" y="65"/>
                    <a:pt x="29" y="65"/>
                  </a:cubicBezTo>
                  <a:cubicBezTo>
                    <a:pt x="39" y="65"/>
                    <a:pt x="46" y="57"/>
                    <a:pt x="46" y="47"/>
                  </a:cubicBezTo>
                  <a:cubicBezTo>
                    <a:pt x="46" y="37"/>
                    <a:pt x="39" y="30"/>
                    <a:pt x="29" y="29"/>
                  </a:cubicBezTo>
                  <a:cubicBezTo>
                    <a:pt x="41" y="14"/>
                    <a:pt x="65" y="10"/>
                    <a:pt x="78" y="10"/>
                  </a:cubicBezTo>
                  <a:cubicBezTo>
                    <a:pt x="93" y="10"/>
                    <a:pt x="115" y="18"/>
                    <a:pt x="115" y="48"/>
                  </a:cubicBezTo>
                  <a:cubicBezTo>
                    <a:pt x="115" y="63"/>
                    <a:pt x="110" y="79"/>
                    <a:pt x="101" y="90"/>
                  </a:cubicBezTo>
                  <a:cubicBezTo>
                    <a:pt x="90" y="103"/>
                    <a:pt x="80" y="104"/>
                    <a:pt x="63" y="105"/>
                  </a:cubicBezTo>
                  <a:cubicBezTo>
                    <a:pt x="54" y="105"/>
                    <a:pt x="53" y="105"/>
                    <a:pt x="52" y="106"/>
                  </a:cubicBezTo>
                  <a:cubicBezTo>
                    <a:pt x="52" y="106"/>
                    <a:pt x="48" y="106"/>
                    <a:pt x="48" y="110"/>
                  </a:cubicBezTo>
                  <a:cubicBezTo>
                    <a:pt x="48" y="115"/>
                    <a:pt x="51" y="115"/>
                    <a:pt x="57" y="115"/>
                  </a:cubicBezTo>
                  <a:lnTo>
                    <a:pt x="76" y="115"/>
                  </a:lnTo>
                  <a:cubicBezTo>
                    <a:pt x="103" y="115"/>
                    <a:pt x="123" y="134"/>
                    <a:pt x="123" y="171"/>
                  </a:cubicBezTo>
                  <a:cubicBezTo>
                    <a:pt x="123" y="214"/>
                    <a:pt x="98" y="227"/>
                    <a:pt x="77" y="227"/>
                  </a:cubicBezTo>
                  <a:cubicBezTo>
                    <a:pt x="63" y="227"/>
                    <a:pt x="33" y="224"/>
                    <a:pt x="18" y="203"/>
                  </a:cubicBezTo>
                  <a:cubicBezTo>
                    <a:pt x="34" y="202"/>
                    <a:pt x="38" y="191"/>
                    <a:pt x="38" y="183"/>
                  </a:cubicBezTo>
                  <a:cubicBezTo>
                    <a:pt x="38" y="172"/>
                    <a:pt x="30" y="164"/>
                    <a:pt x="19" y="164"/>
                  </a:cubicBezTo>
                  <a:cubicBezTo>
                    <a:pt x="9" y="164"/>
                    <a:pt x="0" y="170"/>
                    <a:pt x="0" y="184"/>
                  </a:cubicBezTo>
                  <a:cubicBezTo>
                    <a:pt x="0" y="217"/>
                    <a:pt x="36" y="239"/>
                    <a:pt x="78" y="239"/>
                  </a:cubicBezTo>
                  <a:cubicBezTo>
                    <a:pt x="127" y="239"/>
                    <a:pt x="160" y="206"/>
                    <a:pt x="160"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1" name="Freeform 231">
              <a:extLst>
                <a:ext uri="{FF2B5EF4-FFF2-40B4-BE49-F238E27FC236}">
                  <a16:creationId xmlns:a16="http://schemas.microsoft.com/office/drawing/2014/main" id="{F60E9670-EA7C-47BC-B2E0-8FC691C87035}"/>
                </a:ext>
              </a:extLst>
            </p:cNvPr>
            <p:cNvSpPr>
              <a:spLocks/>
            </p:cNvSpPr>
            <p:nvPr>
              <p:custDataLst>
                <p:tags r:id="rId96"/>
              </p:custDataLst>
            </p:nvPr>
          </p:nvSpPr>
          <p:spPr bwMode="auto">
            <a:xfrm>
              <a:off x="1960563" y="4773613"/>
              <a:ext cx="58738" cy="296862"/>
            </a:xfrm>
            <a:custGeom>
              <a:avLst/>
              <a:gdLst>
                <a:gd name="T0" fmla="*/ 245 w 245"/>
                <a:gd name="T1" fmla="*/ 598 h 1196"/>
                <a:gd name="T2" fmla="*/ 73 w 245"/>
                <a:gd name="T3" fmla="*/ 56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3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3" y="56"/>
                  </a:cubicBezTo>
                  <a:cubicBezTo>
                    <a:pt x="63" y="44"/>
                    <a:pt x="44" y="24"/>
                    <a:pt x="24" y="6"/>
                  </a:cubicBezTo>
                  <a:cubicBezTo>
                    <a:pt x="18" y="0"/>
                    <a:pt x="17" y="0"/>
                    <a:pt x="10" y="0"/>
                  </a:cubicBezTo>
                  <a:cubicBezTo>
                    <a:pt x="4" y="0"/>
                    <a:pt x="0" y="0"/>
                    <a:pt x="0" y="5"/>
                  </a:cubicBezTo>
                  <a:cubicBezTo>
                    <a:pt x="0" y="7"/>
                    <a:pt x="2" y="9"/>
                    <a:pt x="3" y="10"/>
                  </a:cubicBezTo>
                  <a:cubicBezTo>
                    <a:pt x="20" y="28"/>
                    <a:pt x="53" y="61"/>
                    <a:pt x="87" y="115"/>
                  </a:cubicBezTo>
                  <a:cubicBezTo>
                    <a:pt x="167" y="244"/>
                    <a:pt x="204" y="406"/>
                    <a:pt x="204" y="598"/>
                  </a:cubicBezTo>
                  <a:cubicBezTo>
                    <a:pt x="204" y="732"/>
                    <a:pt x="186" y="905"/>
                    <a:pt x="103" y="1054"/>
                  </a:cubicBezTo>
                  <a:cubicBezTo>
                    <a:pt x="64" y="1125"/>
                    <a:pt x="23" y="1166"/>
                    <a:pt x="2" y="1187"/>
                  </a:cubicBezTo>
                  <a:cubicBezTo>
                    <a:pt x="1" y="1189"/>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2" name="Freeform 232">
              <a:extLst>
                <a:ext uri="{FF2B5EF4-FFF2-40B4-BE49-F238E27FC236}">
                  <a16:creationId xmlns:a16="http://schemas.microsoft.com/office/drawing/2014/main" id="{2311EA81-A468-4E7D-905E-35550FB42F41}"/>
                </a:ext>
              </a:extLst>
            </p:cNvPr>
            <p:cNvSpPr>
              <a:spLocks/>
            </p:cNvSpPr>
            <p:nvPr>
              <p:custDataLst>
                <p:tags r:id="rId97"/>
              </p:custDataLst>
            </p:nvPr>
          </p:nvSpPr>
          <p:spPr bwMode="auto">
            <a:xfrm>
              <a:off x="2081213" y="4919663"/>
              <a:ext cx="73025" cy="4762"/>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3" name="Freeform 233">
              <a:extLst>
                <a:ext uri="{FF2B5EF4-FFF2-40B4-BE49-F238E27FC236}">
                  <a16:creationId xmlns:a16="http://schemas.microsoft.com/office/drawing/2014/main" id="{A220DFAE-6BDF-446F-8463-A2169FFAFC89}"/>
                </a:ext>
              </a:extLst>
            </p:cNvPr>
            <p:cNvSpPr>
              <a:spLocks/>
            </p:cNvSpPr>
            <p:nvPr>
              <p:custDataLst>
                <p:tags r:id="rId98"/>
              </p:custDataLst>
            </p:nvPr>
          </p:nvSpPr>
          <p:spPr bwMode="auto">
            <a:xfrm>
              <a:off x="2195513" y="4897438"/>
              <a:ext cx="55563" cy="80962"/>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2 h 323"/>
                <a:gd name="T14" fmla="*/ 102 w 230"/>
                <a:gd name="T15" fmla="*/ 215 h 323"/>
                <a:gd name="T16" fmla="*/ 72 w 230"/>
                <a:gd name="T17" fmla="*/ 174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7 h 323"/>
                <a:gd name="T38" fmla="*/ 100 w 230"/>
                <a:gd name="T39" fmla="*/ 226 h 323"/>
                <a:gd name="T40" fmla="*/ 151 w 230"/>
                <a:gd name="T41" fmla="*/ 203 h 323"/>
                <a:gd name="T42" fmla="*/ 118 w 230"/>
                <a:gd name="T43" fmla="*/ 280 h 323"/>
                <a:gd name="T44" fmla="*/ 64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4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2"/>
                  </a:lnTo>
                  <a:cubicBezTo>
                    <a:pt x="157" y="180"/>
                    <a:pt x="135" y="215"/>
                    <a:pt x="102" y="215"/>
                  </a:cubicBezTo>
                  <a:cubicBezTo>
                    <a:pt x="77" y="215"/>
                    <a:pt x="72" y="193"/>
                    <a:pt x="72" y="174"/>
                  </a:cubicBezTo>
                  <a:cubicBezTo>
                    <a:pt x="72" y="152"/>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39"/>
                    <a:pt x="72" y="52"/>
                    <a:pt x="69" y="62"/>
                  </a:cubicBezTo>
                  <a:cubicBezTo>
                    <a:pt x="49" y="115"/>
                    <a:pt x="40" y="143"/>
                    <a:pt x="40" y="167"/>
                  </a:cubicBezTo>
                  <a:cubicBezTo>
                    <a:pt x="40" y="211"/>
                    <a:pt x="71" y="226"/>
                    <a:pt x="100" y="226"/>
                  </a:cubicBezTo>
                  <a:cubicBezTo>
                    <a:pt x="120" y="226"/>
                    <a:pt x="137" y="217"/>
                    <a:pt x="151" y="203"/>
                  </a:cubicBezTo>
                  <a:cubicBezTo>
                    <a:pt x="144" y="229"/>
                    <a:pt x="138" y="254"/>
                    <a:pt x="118" y="280"/>
                  </a:cubicBezTo>
                  <a:cubicBezTo>
                    <a:pt x="105" y="297"/>
                    <a:pt x="87" y="312"/>
                    <a:pt x="64" y="312"/>
                  </a:cubicBezTo>
                  <a:cubicBezTo>
                    <a:pt x="57"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4"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4" name="Freeform 234">
              <a:extLst>
                <a:ext uri="{FF2B5EF4-FFF2-40B4-BE49-F238E27FC236}">
                  <a16:creationId xmlns:a16="http://schemas.microsoft.com/office/drawing/2014/main" id="{464DF6D7-20FC-410D-81C1-2126D6E3973B}"/>
                </a:ext>
              </a:extLst>
            </p:cNvPr>
            <p:cNvSpPr>
              <a:spLocks/>
            </p:cNvSpPr>
            <p:nvPr>
              <p:custDataLst>
                <p:tags r:id="rId99"/>
              </p:custDataLst>
            </p:nvPr>
          </p:nvSpPr>
          <p:spPr bwMode="auto">
            <a:xfrm>
              <a:off x="1174750" y="5141913"/>
              <a:ext cx="12700" cy="14287"/>
            </a:xfrm>
            <a:custGeom>
              <a:avLst/>
              <a:gdLst>
                <a:gd name="T0" fmla="*/ 53 w 53"/>
                <a:gd name="T1" fmla="*/ 26 h 53"/>
                <a:gd name="T2" fmla="*/ 27 w 53"/>
                <a:gd name="T3" fmla="*/ 0 h 53"/>
                <a:gd name="T4" fmla="*/ 0 w 53"/>
                <a:gd name="T5" fmla="*/ 26 h 53"/>
                <a:gd name="T6" fmla="*/ 26 w 53"/>
                <a:gd name="T7" fmla="*/ 53 h 53"/>
                <a:gd name="T8" fmla="*/ 53 w 53"/>
                <a:gd name="T9" fmla="*/ 26 h 53"/>
              </a:gdLst>
              <a:ahLst/>
              <a:cxnLst>
                <a:cxn ang="0">
                  <a:pos x="T0" y="T1"/>
                </a:cxn>
                <a:cxn ang="0">
                  <a:pos x="T2" y="T3"/>
                </a:cxn>
                <a:cxn ang="0">
                  <a:pos x="T4" y="T5"/>
                </a:cxn>
                <a:cxn ang="0">
                  <a:pos x="T6" y="T7"/>
                </a:cxn>
                <a:cxn ang="0">
                  <a:pos x="T8" y="T9"/>
                </a:cxn>
              </a:cxnLst>
              <a:rect l="0" t="0" r="r" b="b"/>
              <a:pathLst>
                <a:path w="53" h="53">
                  <a:moveTo>
                    <a:pt x="53" y="26"/>
                  </a:moveTo>
                  <a:cubicBezTo>
                    <a:pt x="53" y="13"/>
                    <a:pt x="42" y="0"/>
                    <a:pt x="27" y="0"/>
                  </a:cubicBezTo>
                  <a:cubicBezTo>
                    <a:pt x="10" y="0"/>
                    <a:pt x="0" y="14"/>
                    <a:pt x="0" y="26"/>
                  </a:cubicBezTo>
                  <a:cubicBezTo>
                    <a:pt x="0" y="40"/>
                    <a:pt x="11" y="53"/>
                    <a:pt x="26" y="53"/>
                  </a:cubicBezTo>
                  <a:cubicBezTo>
                    <a:pt x="43" y="53"/>
                    <a:pt x="53" y="39"/>
                    <a:pt x="5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5" name="Freeform 235">
              <a:extLst>
                <a:ext uri="{FF2B5EF4-FFF2-40B4-BE49-F238E27FC236}">
                  <a16:creationId xmlns:a16="http://schemas.microsoft.com/office/drawing/2014/main" id="{495708BA-62F0-4BB8-8DB4-69B09E706B23}"/>
                </a:ext>
              </a:extLst>
            </p:cNvPr>
            <p:cNvSpPr>
              <a:spLocks/>
            </p:cNvSpPr>
            <p:nvPr>
              <p:custDataLst>
                <p:tags r:id="rId100"/>
              </p:custDataLst>
            </p:nvPr>
          </p:nvSpPr>
          <p:spPr bwMode="auto">
            <a:xfrm>
              <a:off x="1146175" y="5168900"/>
              <a:ext cx="55563" cy="80962"/>
            </a:xfrm>
            <a:custGeom>
              <a:avLst/>
              <a:gdLst>
                <a:gd name="T0" fmla="*/ 228 w 230"/>
                <a:gd name="T1" fmla="*/ 31 h 323"/>
                <a:gd name="T2" fmla="*/ 230 w 230"/>
                <a:gd name="T3" fmla="*/ 19 h 323"/>
                <a:gd name="T4" fmla="*/ 216 w 230"/>
                <a:gd name="T5" fmla="*/ 6 h 323"/>
                <a:gd name="T6" fmla="*/ 198 w 230"/>
                <a:gd name="T7" fmla="*/ 16 h 323"/>
                <a:gd name="T8" fmla="*/ 191 w 230"/>
                <a:gd name="T9" fmla="*/ 43 h 323"/>
                <a:gd name="T10" fmla="*/ 181 w 230"/>
                <a:gd name="T11" fmla="*/ 83 h 323"/>
                <a:gd name="T12" fmla="*/ 159 w 230"/>
                <a:gd name="T13" fmla="*/ 173 h 323"/>
                <a:gd name="T14" fmla="*/ 102 w 230"/>
                <a:gd name="T15" fmla="*/ 215 h 323"/>
                <a:gd name="T16" fmla="*/ 72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7 h 323"/>
                <a:gd name="T38" fmla="*/ 100 w 230"/>
                <a:gd name="T39" fmla="*/ 226 h 323"/>
                <a:gd name="T40" fmla="*/ 151 w 230"/>
                <a:gd name="T41" fmla="*/ 204 h 323"/>
                <a:gd name="T42" fmla="*/ 118 w 230"/>
                <a:gd name="T43" fmla="*/ 281 h 323"/>
                <a:gd name="T44" fmla="*/ 64 w 230"/>
                <a:gd name="T45" fmla="*/ 312 h 323"/>
                <a:gd name="T46" fmla="*/ 26 w 230"/>
                <a:gd name="T47" fmla="*/ 291 h 323"/>
                <a:gd name="T48" fmla="*/ 47 w 230"/>
                <a:gd name="T49" fmla="*/ 285 h 323"/>
                <a:gd name="T50" fmla="*/ 57 w 230"/>
                <a:gd name="T51" fmla="*/ 265 h 323"/>
                <a:gd name="T52" fmla="*/ 39 w 230"/>
                <a:gd name="T53" fmla="*/ 247 h 323"/>
                <a:gd name="T54" fmla="*/ 11 w 230"/>
                <a:gd name="T55" fmla="*/ 280 h 323"/>
                <a:gd name="T56" fmla="*/ 64 w 230"/>
                <a:gd name="T57" fmla="*/ 323 h 323"/>
                <a:gd name="T58" fmla="*/ 180 w 230"/>
                <a:gd name="T59" fmla="*/ 221 h 323"/>
                <a:gd name="T60" fmla="*/ 228 w 230"/>
                <a:gd name="T61" fmla="*/ 3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1"/>
                  </a:moveTo>
                  <a:cubicBezTo>
                    <a:pt x="230" y="24"/>
                    <a:pt x="230" y="23"/>
                    <a:pt x="230" y="19"/>
                  </a:cubicBezTo>
                  <a:cubicBezTo>
                    <a:pt x="230" y="10"/>
                    <a:pt x="223" y="6"/>
                    <a:pt x="216" y="6"/>
                  </a:cubicBezTo>
                  <a:cubicBezTo>
                    <a:pt x="211" y="6"/>
                    <a:pt x="203" y="9"/>
                    <a:pt x="198" y="16"/>
                  </a:cubicBezTo>
                  <a:cubicBezTo>
                    <a:pt x="197" y="19"/>
                    <a:pt x="193" y="34"/>
                    <a:pt x="191" y="43"/>
                  </a:cubicBezTo>
                  <a:lnTo>
                    <a:pt x="181" y="83"/>
                  </a:lnTo>
                  <a:lnTo>
                    <a:pt x="159" y="173"/>
                  </a:lnTo>
                  <a:cubicBezTo>
                    <a:pt x="157" y="180"/>
                    <a:pt x="135" y="215"/>
                    <a:pt x="102" y="215"/>
                  </a:cubicBezTo>
                  <a:cubicBezTo>
                    <a:pt x="77" y="215"/>
                    <a:pt x="72" y="193"/>
                    <a:pt x="72" y="175"/>
                  </a:cubicBezTo>
                  <a:cubicBezTo>
                    <a:pt x="72" y="152"/>
                    <a:pt x="80" y="121"/>
                    <a:pt x="97" y="77"/>
                  </a:cubicBezTo>
                  <a:cubicBezTo>
                    <a:pt x="105" y="57"/>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40"/>
                    <a:pt x="72" y="53"/>
                    <a:pt x="69" y="62"/>
                  </a:cubicBezTo>
                  <a:cubicBezTo>
                    <a:pt x="49" y="115"/>
                    <a:pt x="40" y="143"/>
                    <a:pt x="40" y="167"/>
                  </a:cubicBezTo>
                  <a:cubicBezTo>
                    <a:pt x="40" y="211"/>
                    <a:pt x="71" y="226"/>
                    <a:pt x="100" y="226"/>
                  </a:cubicBezTo>
                  <a:cubicBezTo>
                    <a:pt x="120" y="226"/>
                    <a:pt x="137" y="218"/>
                    <a:pt x="151" y="204"/>
                  </a:cubicBezTo>
                  <a:cubicBezTo>
                    <a:pt x="144" y="230"/>
                    <a:pt x="138" y="254"/>
                    <a:pt x="118" y="281"/>
                  </a:cubicBezTo>
                  <a:cubicBezTo>
                    <a:pt x="105" y="298"/>
                    <a:pt x="87" y="312"/>
                    <a:pt x="64" y="312"/>
                  </a:cubicBezTo>
                  <a:cubicBezTo>
                    <a:pt x="57" y="312"/>
                    <a:pt x="34" y="311"/>
                    <a:pt x="26" y="291"/>
                  </a:cubicBezTo>
                  <a:cubicBezTo>
                    <a:pt x="34" y="291"/>
                    <a:pt x="40" y="291"/>
                    <a:pt x="47" y="285"/>
                  </a:cubicBezTo>
                  <a:cubicBezTo>
                    <a:pt x="52" y="281"/>
                    <a:pt x="57" y="274"/>
                    <a:pt x="57" y="265"/>
                  </a:cubicBezTo>
                  <a:cubicBezTo>
                    <a:pt x="57" y="249"/>
                    <a:pt x="44" y="247"/>
                    <a:pt x="39" y="247"/>
                  </a:cubicBezTo>
                  <a:cubicBezTo>
                    <a:pt x="27" y="247"/>
                    <a:pt x="11" y="255"/>
                    <a:pt x="11" y="280"/>
                  </a:cubicBezTo>
                  <a:cubicBezTo>
                    <a:pt x="11" y="305"/>
                    <a:pt x="33" y="323"/>
                    <a:pt x="64" y="323"/>
                  </a:cubicBezTo>
                  <a:cubicBezTo>
                    <a:pt x="115" y="323"/>
                    <a:pt x="166" y="278"/>
                    <a:pt x="180" y="221"/>
                  </a:cubicBezTo>
                  <a:lnTo>
                    <a:pt x="228" y="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6" name="Freeform 236">
              <a:extLst>
                <a:ext uri="{FF2B5EF4-FFF2-40B4-BE49-F238E27FC236}">
                  <a16:creationId xmlns:a16="http://schemas.microsoft.com/office/drawing/2014/main" id="{F35020BE-A071-4256-9B20-FEFE537EBCDC}"/>
                </a:ext>
              </a:extLst>
            </p:cNvPr>
            <p:cNvSpPr>
              <a:spLocks noEditPoints="1"/>
            </p:cNvSpPr>
            <p:nvPr>
              <p:custDataLst>
                <p:tags r:id="rId101"/>
              </p:custDataLst>
            </p:nvPr>
          </p:nvSpPr>
          <p:spPr bwMode="auto">
            <a:xfrm>
              <a:off x="1246188" y="5178425"/>
              <a:ext cx="80963" cy="28575"/>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7" name="Freeform 237">
              <a:extLst>
                <a:ext uri="{FF2B5EF4-FFF2-40B4-BE49-F238E27FC236}">
                  <a16:creationId xmlns:a16="http://schemas.microsoft.com/office/drawing/2014/main" id="{1A39639C-1371-43FA-9241-CD920322CEC9}"/>
                </a:ext>
              </a:extLst>
            </p:cNvPr>
            <p:cNvSpPr>
              <a:spLocks/>
            </p:cNvSpPr>
            <p:nvPr>
              <p:custDataLst>
                <p:tags r:id="rId102"/>
              </p:custDataLst>
            </p:nvPr>
          </p:nvSpPr>
          <p:spPr bwMode="auto">
            <a:xfrm>
              <a:off x="1370013" y="5168900"/>
              <a:ext cx="60325" cy="55562"/>
            </a:xfrm>
            <a:custGeom>
              <a:avLst/>
              <a:gdLst>
                <a:gd name="T0" fmla="*/ 232 w 248"/>
                <a:gd name="T1" fmla="*/ 149 h 226"/>
                <a:gd name="T2" fmla="*/ 226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7 w 248"/>
                <a:gd name="T35" fmla="*/ 77 h 226"/>
                <a:gd name="T36" fmla="*/ 94 w 248"/>
                <a:gd name="T37" fmla="*/ 11 h 226"/>
                <a:gd name="T38" fmla="*/ 121 w 248"/>
                <a:gd name="T39" fmla="*/ 45 h 226"/>
                <a:gd name="T40" fmla="*/ 94 w 248"/>
                <a:gd name="T41" fmla="*/ 163 h 226"/>
                <a:gd name="T42" fmla="*/ 47 w 248"/>
                <a:gd name="T43" fmla="*/ 215 h 226"/>
                <a:gd name="T44" fmla="*/ 22 w 248"/>
                <a:gd name="T45" fmla="*/ 209 h 226"/>
                <a:gd name="T46" fmla="*/ 45 w 248"/>
                <a:gd name="T47" fmla="*/ 182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8" y="0"/>
                    <a:pt x="202"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7" y="81"/>
                    <a:pt x="27" y="77"/>
                  </a:cubicBezTo>
                  <a:cubicBezTo>
                    <a:pt x="44" y="24"/>
                    <a:pt x="77" y="11"/>
                    <a:pt x="94" y="11"/>
                  </a:cubicBezTo>
                  <a:cubicBezTo>
                    <a:pt x="104" y="11"/>
                    <a:pt x="121" y="16"/>
                    <a:pt x="121" y="45"/>
                  </a:cubicBezTo>
                  <a:cubicBezTo>
                    <a:pt x="121" y="60"/>
                    <a:pt x="113" y="94"/>
                    <a:pt x="94" y="163"/>
                  </a:cubicBezTo>
                  <a:cubicBezTo>
                    <a:pt x="86" y="194"/>
                    <a:pt x="69" y="215"/>
                    <a:pt x="47" y="215"/>
                  </a:cubicBezTo>
                  <a:cubicBezTo>
                    <a:pt x="44" y="215"/>
                    <a:pt x="32" y="215"/>
                    <a:pt x="22" y="209"/>
                  </a:cubicBezTo>
                  <a:cubicBezTo>
                    <a:pt x="34" y="206"/>
                    <a:pt x="45" y="196"/>
                    <a:pt x="45" y="182"/>
                  </a:cubicBezTo>
                  <a:cubicBezTo>
                    <a:pt x="45" y="168"/>
                    <a:pt x="34" y="164"/>
                    <a:pt x="27" y="164"/>
                  </a:cubicBezTo>
                  <a:cubicBezTo>
                    <a:pt x="12" y="164"/>
                    <a:pt x="0" y="177"/>
                    <a:pt x="0" y="193"/>
                  </a:cubicBezTo>
                  <a:cubicBezTo>
                    <a:pt x="0" y="216"/>
                    <a:pt x="25" y="226"/>
                    <a:pt x="46" y="226"/>
                  </a:cubicBezTo>
                  <a:cubicBezTo>
                    <a:pt x="79" y="226"/>
                    <a:pt x="97" y="191"/>
                    <a:pt x="99" y="188"/>
                  </a:cubicBezTo>
                  <a:cubicBezTo>
                    <a:pt x="105" y="207"/>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59" name="グループ化 1058">
            <a:extLst>
              <a:ext uri="{FF2B5EF4-FFF2-40B4-BE49-F238E27FC236}">
                <a16:creationId xmlns:a16="http://schemas.microsoft.com/office/drawing/2014/main" id="{6FCF6021-8587-4489-9E71-02BF6AA5E1A3}"/>
              </a:ext>
            </a:extLst>
          </p:cNvPr>
          <p:cNvGrpSpPr>
            <a:grpSpLocks noChangeAspect="1"/>
          </p:cNvGrpSpPr>
          <p:nvPr>
            <p:custDataLst>
              <p:tags r:id="rId5"/>
            </p:custDataLst>
          </p:nvPr>
        </p:nvGrpSpPr>
        <p:grpSpPr>
          <a:xfrm>
            <a:off x="2530475" y="3151188"/>
            <a:ext cx="3404100" cy="585755"/>
            <a:chOff x="2530475" y="3151188"/>
            <a:chExt cx="1525588" cy="284162"/>
          </a:xfrm>
        </p:grpSpPr>
        <p:sp>
          <p:nvSpPr>
            <p:cNvPr id="1027" name="Freeform 157">
              <a:extLst>
                <a:ext uri="{FF2B5EF4-FFF2-40B4-BE49-F238E27FC236}">
                  <a16:creationId xmlns:a16="http://schemas.microsoft.com/office/drawing/2014/main" id="{FB197ECD-5012-4C62-9C8C-CABC09B8F40B}"/>
                </a:ext>
              </a:extLst>
            </p:cNvPr>
            <p:cNvSpPr>
              <a:spLocks noEditPoints="1"/>
            </p:cNvSpPr>
            <p:nvPr>
              <p:custDataLst>
                <p:tags r:id="rId48"/>
              </p:custDataLst>
            </p:nvPr>
          </p:nvSpPr>
          <p:spPr bwMode="auto">
            <a:xfrm>
              <a:off x="2535238" y="3168650"/>
              <a:ext cx="57150" cy="90487"/>
            </a:xfrm>
            <a:custGeom>
              <a:avLst/>
              <a:gdLst>
                <a:gd name="T0" fmla="*/ 229 w 238"/>
                <a:gd name="T1" fmla="*/ 275 h 352"/>
                <a:gd name="T2" fmla="*/ 223 w 238"/>
                <a:gd name="T3" fmla="*/ 270 h 352"/>
                <a:gd name="T4" fmla="*/ 216 w 238"/>
                <a:gd name="T5" fmla="*/ 279 h 352"/>
                <a:gd name="T6" fmla="*/ 178 w 238"/>
                <a:gd name="T7" fmla="*/ 341 h 352"/>
                <a:gd name="T8" fmla="*/ 163 w 238"/>
                <a:gd name="T9" fmla="*/ 318 h 352"/>
                <a:gd name="T10" fmla="*/ 166 w 238"/>
                <a:gd name="T11" fmla="*/ 294 h 352"/>
                <a:gd name="T12" fmla="*/ 238 w 238"/>
                <a:gd name="T13" fmla="*/ 6 h 352"/>
                <a:gd name="T14" fmla="*/ 231 w 238"/>
                <a:gd name="T15" fmla="*/ 0 h 352"/>
                <a:gd name="T16" fmla="*/ 168 w 238"/>
                <a:gd name="T17" fmla="*/ 6 h 352"/>
                <a:gd name="T18" fmla="*/ 161 w 238"/>
                <a:gd name="T19" fmla="*/ 15 h 352"/>
                <a:gd name="T20" fmla="*/ 173 w 238"/>
                <a:gd name="T21" fmla="*/ 21 h 352"/>
                <a:gd name="T22" fmla="*/ 198 w 238"/>
                <a:gd name="T23" fmla="*/ 30 h 352"/>
                <a:gd name="T24" fmla="*/ 196 w 238"/>
                <a:gd name="T25" fmla="*/ 40 h 352"/>
                <a:gd name="T26" fmla="*/ 167 w 238"/>
                <a:gd name="T27" fmla="*/ 158 h 352"/>
                <a:gd name="T28" fmla="*/ 121 w 238"/>
                <a:gd name="T29" fmla="*/ 126 h 352"/>
                <a:gd name="T30" fmla="*/ 0 w 238"/>
                <a:gd name="T31" fmla="*/ 272 h 352"/>
                <a:gd name="T32" fmla="*/ 67 w 238"/>
                <a:gd name="T33" fmla="*/ 352 h 352"/>
                <a:gd name="T34" fmla="*/ 132 w 238"/>
                <a:gd name="T35" fmla="*/ 315 h 352"/>
                <a:gd name="T36" fmla="*/ 177 w 238"/>
                <a:gd name="T37" fmla="*/ 352 h 352"/>
                <a:gd name="T38" fmla="*/ 214 w 238"/>
                <a:gd name="T39" fmla="*/ 325 h 352"/>
                <a:gd name="T40" fmla="*/ 229 w 238"/>
                <a:gd name="T41" fmla="*/ 275 h 352"/>
                <a:gd name="T42" fmla="*/ 159 w 238"/>
                <a:gd name="T43" fmla="*/ 189 h 352"/>
                <a:gd name="T44" fmla="*/ 134 w 238"/>
                <a:gd name="T45" fmla="*/ 287 h 352"/>
                <a:gd name="T46" fmla="*/ 124 w 238"/>
                <a:gd name="T47" fmla="*/ 306 h 352"/>
                <a:gd name="T48" fmla="*/ 68 w 238"/>
                <a:gd name="T49" fmla="*/ 341 h 352"/>
                <a:gd name="T50" fmla="*/ 36 w 238"/>
                <a:gd name="T51" fmla="*/ 294 h 352"/>
                <a:gd name="T52" fmla="*/ 63 w 238"/>
                <a:gd name="T53" fmla="*/ 185 h 352"/>
                <a:gd name="T54" fmla="*/ 121 w 238"/>
                <a:gd name="T55" fmla="*/ 137 h 352"/>
                <a:gd name="T56" fmla="*/ 161 w 238"/>
                <a:gd name="T57" fmla="*/ 181 h 352"/>
                <a:gd name="T58" fmla="*/ 159 w 238"/>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8" h="352">
                  <a:moveTo>
                    <a:pt x="229" y="275"/>
                  </a:moveTo>
                  <a:cubicBezTo>
                    <a:pt x="229" y="270"/>
                    <a:pt x="224" y="270"/>
                    <a:pt x="223" y="270"/>
                  </a:cubicBezTo>
                  <a:cubicBezTo>
                    <a:pt x="218" y="270"/>
                    <a:pt x="217" y="272"/>
                    <a:pt x="216" y="279"/>
                  </a:cubicBezTo>
                  <a:cubicBezTo>
                    <a:pt x="207" y="312"/>
                    <a:pt x="198" y="341"/>
                    <a:pt x="178" y="341"/>
                  </a:cubicBezTo>
                  <a:cubicBezTo>
                    <a:pt x="165" y="341"/>
                    <a:pt x="163" y="328"/>
                    <a:pt x="163" y="318"/>
                  </a:cubicBezTo>
                  <a:cubicBezTo>
                    <a:pt x="163" y="306"/>
                    <a:pt x="164" y="303"/>
                    <a:pt x="166" y="294"/>
                  </a:cubicBezTo>
                  <a:lnTo>
                    <a:pt x="238" y="6"/>
                  </a:lnTo>
                  <a:cubicBezTo>
                    <a:pt x="238" y="6"/>
                    <a:pt x="238" y="0"/>
                    <a:pt x="231" y="0"/>
                  </a:cubicBezTo>
                  <a:cubicBezTo>
                    <a:pt x="224" y="0"/>
                    <a:pt x="176" y="5"/>
                    <a:pt x="168" y="6"/>
                  </a:cubicBezTo>
                  <a:cubicBezTo>
                    <a:pt x="164" y="6"/>
                    <a:pt x="161" y="9"/>
                    <a:pt x="161" y="15"/>
                  </a:cubicBezTo>
                  <a:cubicBezTo>
                    <a:pt x="161" y="21"/>
                    <a:pt x="166" y="21"/>
                    <a:pt x="173" y="21"/>
                  </a:cubicBezTo>
                  <a:cubicBezTo>
                    <a:pt x="197" y="21"/>
                    <a:pt x="198" y="25"/>
                    <a:pt x="198" y="30"/>
                  </a:cubicBezTo>
                  <a:lnTo>
                    <a:pt x="196" y="40"/>
                  </a:lnTo>
                  <a:lnTo>
                    <a:pt x="167" y="158"/>
                  </a:lnTo>
                  <a:cubicBezTo>
                    <a:pt x="158" y="140"/>
                    <a:pt x="143" y="126"/>
                    <a:pt x="121" y="126"/>
                  </a:cubicBezTo>
                  <a:cubicBezTo>
                    <a:pt x="62" y="126"/>
                    <a:pt x="0" y="199"/>
                    <a:pt x="0" y="272"/>
                  </a:cubicBezTo>
                  <a:cubicBezTo>
                    <a:pt x="0" y="319"/>
                    <a:pt x="28" y="352"/>
                    <a:pt x="67" y="352"/>
                  </a:cubicBezTo>
                  <a:cubicBezTo>
                    <a:pt x="77" y="352"/>
                    <a:pt x="102" y="350"/>
                    <a:pt x="132" y="315"/>
                  </a:cubicBezTo>
                  <a:cubicBezTo>
                    <a:pt x="136" y="336"/>
                    <a:pt x="153" y="352"/>
                    <a:pt x="177" y="352"/>
                  </a:cubicBezTo>
                  <a:cubicBezTo>
                    <a:pt x="194" y="352"/>
                    <a:pt x="206" y="341"/>
                    <a:pt x="214" y="325"/>
                  </a:cubicBezTo>
                  <a:cubicBezTo>
                    <a:pt x="222" y="307"/>
                    <a:pt x="229" y="275"/>
                    <a:pt x="229" y="275"/>
                  </a:cubicBezTo>
                  <a:close/>
                  <a:moveTo>
                    <a:pt x="159" y="189"/>
                  </a:moveTo>
                  <a:lnTo>
                    <a:pt x="134" y="287"/>
                  </a:lnTo>
                  <a:cubicBezTo>
                    <a:pt x="132" y="296"/>
                    <a:pt x="132" y="297"/>
                    <a:pt x="124" y="306"/>
                  </a:cubicBezTo>
                  <a:cubicBezTo>
                    <a:pt x="102" y="333"/>
                    <a:pt x="82" y="341"/>
                    <a:pt x="68" y="341"/>
                  </a:cubicBezTo>
                  <a:cubicBezTo>
                    <a:pt x="43" y="341"/>
                    <a:pt x="36" y="314"/>
                    <a:pt x="36" y="294"/>
                  </a:cubicBezTo>
                  <a:cubicBezTo>
                    <a:pt x="36" y="269"/>
                    <a:pt x="52" y="208"/>
                    <a:pt x="63" y="185"/>
                  </a:cubicBezTo>
                  <a:cubicBezTo>
                    <a:pt x="79" y="156"/>
                    <a:pt x="101" y="137"/>
                    <a:pt x="121" y="137"/>
                  </a:cubicBezTo>
                  <a:cubicBezTo>
                    <a:pt x="154" y="137"/>
                    <a:pt x="161" y="178"/>
                    <a:pt x="161" y="181"/>
                  </a:cubicBezTo>
                  <a:cubicBezTo>
                    <a:pt x="161" y="184"/>
                    <a:pt x="160" y="187"/>
                    <a:pt x="159"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Freeform 158">
              <a:extLst>
                <a:ext uri="{FF2B5EF4-FFF2-40B4-BE49-F238E27FC236}">
                  <a16:creationId xmlns:a16="http://schemas.microsoft.com/office/drawing/2014/main" id="{71C3C41F-0B79-4642-BD3E-6703D0BDCD73}"/>
                </a:ext>
              </a:extLst>
            </p:cNvPr>
            <p:cNvSpPr>
              <a:spLocks/>
            </p:cNvSpPr>
            <p:nvPr>
              <p:custDataLst>
                <p:tags r:id="rId49"/>
              </p:custDataLst>
            </p:nvPr>
          </p:nvSpPr>
          <p:spPr bwMode="auto">
            <a:xfrm>
              <a:off x="2597150" y="3151188"/>
              <a:ext cx="38100" cy="603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9" name="Rectangle 159">
              <a:extLst>
                <a:ext uri="{FF2B5EF4-FFF2-40B4-BE49-F238E27FC236}">
                  <a16:creationId xmlns:a16="http://schemas.microsoft.com/office/drawing/2014/main" id="{D431B3CA-88A1-4C2F-A0A7-B94DF03D4936}"/>
                </a:ext>
              </a:extLst>
            </p:cNvPr>
            <p:cNvSpPr>
              <a:spLocks noChangeArrowheads="1"/>
            </p:cNvSpPr>
            <p:nvPr>
              <p:custDataLst>
                <p:tags r:id="rId50"/>
              </p:custDataLst>
            </p:nvPr>
          </p:nvSpPr>
          <p:spPr bwMode="auto">
            <a:xfrm>
              <a:off x="2662238" y="3178175"/>
              <a:ext cx="42863"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0" name="Freeform 160">
              <a:extLst>
                <a:ext uri="{FF2B5EF4-FFF2-40B4-BE49-F238E27FC236}">
                  <a16:creationId xmlns:a16="http://schemas.microsoft.com/office/drawing/2014/main" id="{D213895B-5CE0-4C47-8531-04B3962DB28D}"/>
                </a:ext>
              </a:extLst>
            </p:cNvPr>
            <p:cNvSpPr>
              <a:spLocks/>
            </p:cNvSpPr>
            <p:nvPr>
              <p:custDataLst>
                <p:tags r:id="rId51"/>
              </p:custDataLst>
            </p:nvPr>
          </p:nvSpPr>
          <p:spPr bwMode="auto">
            <a:xfrm>
              <a:off x="2649538" y="3200400"/>
              <a:ext cx="58738" cy="58737"/>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4"/>
                    <a:pt x="78" y="11"/>
                    <a:pt x="94" y="11"/>
                  </a:cubicBezTo>
                  <a:cubicBezTo>
                    <a:pt x="104" y="11"/>
                    <a:pt x="121" y="16"/>
                    <a:pt x="121" y="44"/>
                  </a:cubicBezTo>
                  <a:cubicBezTo>
                    <a:pt x="121" y="60"/>
                    <a:pt x="113" y="93"/>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1" name="Rectangle 161">
              <a:extLst>
                <a:ext uri="{FF2B5EF4-FFF2-40B4-BE49-F238E27FC236}">
                  <a16:creationId xmlns:a16="http://schemas.microsoft.com/office/drawing/2014/main" id="{695290F3-DA6F-4721-89FB-0717FB32A3BC}"/>
                </a:ext>
              </a:extLst>
            </p:cNvPr>
            <p:cNvSpPr>
              <a:spLocks noChangeArrowheads="1"/>
            </p:cNvSpPr>
            <p:nvPr>
              <p:custDataLst>
                <p:tags r:id="rId52"/>
              </p:custDataLst>
            </p:nvPr>
          </p:nvSpPr>
          <p:spPr bwMode="auto">
            <a:xfrm>
              <a:off x="2530475" y="3309938"/>
              <a:ext cx="184150" cy="47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2" name="Freeform 162">
              <a:extLst>
                <a:ext uri="{FF2B5EF4-FFF2-40B4-BE49-F238E27FC236}">
                  <a16:creationId xmlns:a16="http://schemas.microsoft.com/office/drawing/2014/main" id="{94C38535-59D1-4BA9-BF3A-87FFA56E031F}"/>
                </a:ext>
              </a:extLst>
            </p:cNvPr>
            <p:cNvSpPr>
              <a:spLocks noEditPoints="1"/>
            </p:cNvSpPr>
            <p:nvPr>
              <p:custDataLst>
                <p:tags r:id="rId53"/>
              </p:custDataLst>
            </p:nvPr>
          </p:nvSpPr>
          <p:spPr bwMode="auto">
            <a:xfrm>
              <a:off x="2536825" y="3343275"/>
              <a:ext cx="57150" cy="90487"/>
            </a:xfrm>
            <a:custGeom>
              <a:avLst/>
              <a:gdLst>
                <a:gd name="T0" fmla="*/ 228 w 237"/>
                <a:gd name="T1" fmla="*/ 275 h 351"/>
                <a:gd name="T2" fmla="*/ 222 w 237"/>
                <a:gd name="T3" fmla="*/ 270 h 351"/>
                <a:gd name="T4" fmla="*/ 215 w 237"/>
                <a:gd name="T5" fmla="*/ 279 h 351"/>
                <a:gd name="T6" fmla="*/ 177 w 237"/>
                <a:gd name="T7" fmla="*/ 340 h 351"/>
                <a:gd name="T8" fmla="*/ 162 w 237"/>
                <a:gd name="T9" fmla="*/ 317 h 351"/>
                <a:gd name="T10" fmla="*/ 165 w 237"/>
                <a:gd name="T11" fmla="*/ 293 h 351"/>
                <a:gd name="T12" fmla="*/ 237 w 237"/>
                <a:gd name="T13" fmla="*/ 5 h 351"/>
                <a:gd name="T14" fmla="*/ 231 w 237"/>
                <a:gd name="T15" fmla="*/ 0 h 351"/>
                <a:gd name="T16" fmla="*/ 167 w 237"/>
                <a:gd name="T17" fmla="*/ 5 h 351"/>
                <a:gd name="T18" fmla="*/ 160 w 237"/>
                <a:gd name="T19" fmla="*/ 15 h 351"/>
                <a:gd name="T20" fmla="*/ 172 w 237"/>
                <a:gd name="T21" fmla="*/ 20 h 351"/>
                <a:gd name="T22" fmla="*/ 197 w 237"/>
                <a:gd name="T23" fmla="*/ 29 h 351"/>
                <a:gd name="T24" fmla="*/ 196 w 237"/>
                <a:gd name="T25" fmla="*/ 39 h 351"/>
                <a:gd name="T26" fmla="*/ 166 w 237"/>
                <a:gd name="T27" fmla="*/ 157 h 351"/>
                <a:gd name="T28" fmla="*/ 120 w 237"/>
                <a:gd name="T29" fmla="*/ 125 h 351"/>
                <a:gd name="T30" fmla="*/ 0 w 237"/>
                <a:gd name="T31" fmla="*/ 272 h 351"/>
                <a:gd name="T32" fmla="*/ 66 w 237"/>
                <a:gd name="T33" fmla="*/ 351 h 351"/>
                <a:gd name="T34" fmla="*/ 131 w 237"/>
                <a:gd name="T35" fmla="*/ 314 h 351"/>
                <a:gd name="T36" fmla="*/ 176 w 237"/>
                <a:gd name="T37" fmla="*/ 351 h 351"/>
                <a:gd name="T38" fmla="*/ 213 w 237"/>
                <a:gd name="T39" fmla="*/ 324 h 351"/>
                <a:gd name="T40" fmla="*/ 228 w 237"/>
                <a:gd name="T41" fmla="*/ 275 h 351"/>
                <a:gd name="T42" fmla="*/ 158 w 237"/>
                <a:gd name="T43" fmla="*/ 189 h 351"/>
                <a:gd name="T44" fmla="*/ 133 w 237"/>
                <a:gd name="T45" fmla="*/ 286 h 351"/>
                <a:gd name="T46" fmla="*/ 123 w 237"/>
                <a:gd name="T47" fmla="*/ 305 h 351"/>
                <a:gd name="T48" fmla="*/ 67 w 237"/>
                <a:gd name="T49" fmla="*/ 340 h 351"/>
                <a:gd name="T50" fmla="*/ 35 w 237"/>
                <a:gd name="T51" fmla="*/ 293 h 351"/>
                <a:gd name="T52" fmla="*/ 63 w 237"/>
                <a:gd name="T53" fmla="*/ 184 h 351"/>
                <a:gd name="T54" fmla="*/ 120 w 237"/>
                <a:gd name="T55" fmla="*/ 136 h 351"/>
                <a:gd name="T56" fmla="*/ 160 w 237"/>
                <a:gd name="T57" fmla="*/ 180 h 351"/>
                <a:gd name="T58" fmla="*/ 158 w 237"/>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1">
                  <a:moveTo>
                    <a:pt x="228" y="275"/>
                  </a:moveTo>
                  <a:cubicBezTo>
                    <a:pt x="228" y="270"/>
                    <a:pt x="224" y="270"/>
                    <a:pt x="222" y="270"/>
                  </a:cubicBezTo>
                  <a:cubicBezTo>
                    <a:pt x="217" y="270"/>
                    <a:pt x="217" y="272"/>
                    <a:pt x="215" y="279"/>
                  </a:cubicBezTo>
                  <a:cubicBezTo>
                    <a:pt x="207" y="311"/>
                    <a:pt x="198" y="340"/>
                    <a:pt x="177" y="340"/>
                  </a:cubicBezTo>
                  <a:cubicBezTo>
                    <a:pt x="164" y="340"/>
                    <a:pt x="162" y="327"/>
                    <a:pt x="162" y="317"/>
                  </a:cubicBezTo>
                  <a:cubicBezTo>
                    <a:pt x="162" y="305"/>
                    <a:pt x="163" y="302"/>
                    <a:pt x="165" y="293"/>
                  </a:cubicBezTo>
                  <a:lnTo>
                    <a:pt x="237" y="5"/>
                  </a:lnTo>
                  <a:cubicBezTo>
                    <a:pt x="237" y="5"/>
                    <a:pt x="237" y="0"/>
                    <a:pt x="231" y="0"/>
                  </a:cubicBezTo>
                  <a:cubicBezTo>
                    <a:pt x="223" y="0"/>
                    <a:pt x="176" y="4"/>
                    <a:pt x="167" y="5"/>
                  </a:cubicBezTo>
                  <a:cubicBezTo>
                    <a:pt x="163" y="6"/>
                    <a:pt x="160" y="8"/>
                    <a:pt x="160" y="15"/>
                  </a:cubicBezTo>
                  <a:cubicBezTo>
                    <a:pt x="160" y="20"/>
                    <a:pt x="165" y="20"/>
                    <a:pt x="172" y="20"/>
                  </a:cubicBezTo>
                  <a:cubicBezTo>
                    <a:pt x="196" y="20"/>
                    <a:pt x="197" y="24"/>
                    <a:pt x="197" y="29"/>
                  </a:cubicBezTo>
                  <a:lnTo>
                    <a:pt x="196" y="39"/>
                  </a:lnTo>
                  <a:lnTo>
                    <a:pt x="166" y="157"/>
                  </a:lnTo>
                  <a:cubicBezTo>
                    <a:pt x="157" y="139"/>
                    <a:pt x="142" y="125"/>
                    <a:pt x="120" y="125"/>
                  </a:cubicBezTo>
                  <a:cubicBezTo>
                    <a:pt x="62" y="125"/>
                    <a:pt x="0" y="199"/>
                    <a:pt x="0" y="272"/>
                  </a:cubicBezTo>
                  <a:cubicBezTo>
                    <a:pt x="0" y="318"/>
                    <a:pt x="27" y="351"/>
                    <a:pt x="66" y="351"/>
                  </a:cubicBezTo>
                  <a:cubicBezTo>
                    <a:pt x="76" y="351"/>
                    <a:pt x="101" y="349"/>
                    <a:pt x="131" y="314"/>
                  </a:cubicBezTo>
                  <a:cubicBezTo>
                    <a:pt x="135" y="335"/>
                    <a:pt x="152" y="351"/>
                    <a:pt x="176" y="351"/>
                  </a:cubicBezTo>
                  <a:cubicBezTo>
                    <a:pt x="194" y="351"/>
                    <a:pt x="205" y="340"/>
                    <a:pt x="213" y="324"/>
                  </a:cubicBezTo>
                  <a:cubicBezTo>
                    <a:pt x="222" y="306"/>
                    <a:pt x="228" y="275"/>
                    <a:pt x="228" y="275"/>
                  </a:cubicBezTo>
                  <a:close/>
                  <a:moveTo>
                    <a:pt x="158" y="189"/>
                  </a:moveTo>
                  <a:lnTo>
                    <a:pt x="133" y="286"/>
                  </a:lnTo>
                  <a:cubicBezTo>
                    <a:pt x="131" y="295"/>
                    <a:pt x="131" y="296"/>
                    <a:pt x="123" y="305"/>
                  </a:cubicBezTo>
                  <a:cubicBezTo>
                    <a:pt x="101" y="332"/>
                    <a:pt x="81" y="340"/>
                    <a:pt x="67" y="340"/>
                  </a:cubicBezTo>
                  <a:cubicBezTo>
                    <a:pt x="42" y="340"/>
                    <a:pt x="35" y="313"/>
                    <a:pt x="35" y="293"/>
                  </a:cubicBezTo>
                  <a:cubicBezTo>
                    <a:pt x="35" y="269"/>
                    <a:pt x="51" y="207"/>
                    <a:pt x="63" y="184"/>
                  </a:cubicBezTo>
                  <a:cubicBezTo>
                    <a:pt x="78" y="155"/>
                    <a:pt x="100" y="136"/>
                    <a:pt x="120" y="136"/>
                  </a:cubicBezTo>
                  <a:cubicBezTo>
                    <a:pt x="153" y="136"/>
                    <a:pt x="160" y="177"/>
                    <a:pt x="160" y="180"/>
                  </a:cubicBezTo>
                  <a:cubicBezTo>
                    <a:pt x="160" y="183"/>
                    <a:pt x="159" y="186"/>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3" name="Freeform 163">
              <a:extLst>
                <a:ext uri="{FF2B5EF4-FFF2-40B4-BE49-F238E27FC236}">
                  <a16:creationId xmlns:a16="http://schemas.microsoft.com/office/drawing/2014/main" id="{D314BFCA-9B86-41D2-95E4-84906AEA0397}"/>
                </a:ext>
              </a:extLst>
            </p:cNvPr>
            <p:cNvSpPr>
              <a:spLocks/>
            </p:cNvSpPr>
            <p:nvPr>
              <p:custDataLst>
                <p:tags r:id="rId54"/>
              </p:custDataLst>
            </p:nvPr>
          </p:nvSpPr>
          <p:spPr bwMode="auto">
            <a:xfrm>
              <a:off x="2597150" y="3378200"/>
              <a:ext cx="57150" cy="57150"/>
            </a:xfrm>
            <a:custGeom>
              <a:avLst/>
              <a:gdLst>
                <a:gd name="T0" fmla="*/ 241 w 241"/>
                <a:gd name="T1" fmla="*/ 12 h 221"/>
                <a:gd name="T2" fmla="*/ 221 w 241"/>
                <a:gd name="T3" fmla="*/ 0 h 221"/>
                <a:gd name="T4" fmla="*/ 81 w 241"/>
                <a:gd name="T5" fmla="*/ 0 h 221"/>
                <a:gd name="T6" fmla="*/ 30 w 241"/>
                <a:gd name="T7" fmla="*/ 23 h 221"/>
                <a:gd name="T8" fmla="*/ 0 w 241"/>
                <a:gd name="T9" fmla="*/ 68 h 221"/>
                <a:gd name="T10" fmla="*/ 6 w 241"/>
                <a:gd name="T11" fmla="*/ 73 h 221"/>
                <a:gd name="T12" fmla="*/ 14 w 241"/>
                <a:gd name="T13" fmla="*/ 67 h 221"/>
                <a:gd name="T14" fmla="*/ 77 w 241"/>
                <a:gd name="T15" fmla="*/ 29 h 221"/>
                <a:gd name="T16" fmla="*/ 118 w 241"/>
                <a:gd name="T17" fmla="*/ 29 h 221"/>
                <a:gd name="T18" fmla="*/ 69 w 241"/>
                <a:gd name="T19" fmla="*/ 189 h 221"/>
                <a:gd name="T20" fmla="*/ 64 w 241"/>
                <a:gd name="T21" fmla="*/ 207 h 221"/>
                <a:gd name="T22" fmla="*/ 79 w 241"/>
                <a:gd name="T23" fmla="*/ 221 h 221"/>
                <a:gd name="T24" fmla="*/ 99 w 241"/>
                <a:gd name="T25" fmla="*/ 199 h 221"/>
                <a:gd name="T26" fmla="*/ 133 w 241"/>
                <a:gd name="T27" fmla="*/ 29 h 221"/>
                <a:gd name="T28" fmla="*/ 216 w 241"/>
                <a:gd name="T29" fmla="*/ 29 h 221"/>
                <a:gd name="T30" fmla="*/ 241 w 241"/>
                <a:gd name="T31"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221">
                  <a:moveTo>
                    <a:pt x="241" y="12"/>
                  </a:moveTo>
                  <a:cubicBezTo>
                    <a:pt x="241" y="0"/>
                    <a:pt x="230" y="0"/>
                    <a:pt x="221" y="0"/>
                  </a:cubicBezTo>
                  <a:lnTo>
                    <a:pt x="81" y="0"/>
                  </a:lnTo>
                  <a:cubicBezTo>
                    <a:pt x="71" y="0"/>
                    <a:pt x="52" y="0"/>
                    <a:pt x="30" y="23"/>
                  </a:cubicBezTo>
                  <a:cubicBezTo>
                    <a:pt x="14" y="41"/>
                    <a:pt x="0" y="65"/>
                    <a:pt x="0" y="68"/>
                  </a:cubicBezTo>
                  <a:cubicBezTo>
                    <a:pt x="0" y="68"/>
                    <a:pt x="0" y="73"/>
                    <a:pt x="6" y="73"/>
                  </a:cubicBezTo>
                  <a:cubicBezTo>
                    <a:pt x="10" y="73"/>
                    <a:pt x="11" y="71"/>
                    <a:pt x="14" y="67"/>
                  </a:cubicBezTo>
                  <a:cubicBezTo>
                    <a:pt x="38" y="29"/>
                    <a:pt x="66" y="29"/>
                    <a:pt x="77" y="29"/>
                  </a:cubicBezTo>
                  <a:lnTo>
                    <a:pt x="118" y="29"/>
                  </a:lnTo>
                  <a:lnTo>
                    <a:pt x="69" y="189"/>
                  </a:lnTo>
                  <a:cubicBezTo>
                    <a:pt x="67" y="195"/>
                    <a:pt x="64" y="205"/>
                    <a:pt x="64" y="207"/>
                  </a:cubicBezTo>
                  <a:cubicBezTo>
                    <a:pt x="64" y="213"/>
                    <a:pt x="68" y="221"/>
                    <a:pt x="79" y="221"/>
                  </a:cubicBezTo>
                  <a:cubicBezTo>
                    <a:pt x="95" y="221"/>
                    <a:pt x="98" y="207"/>
                    <a:pt x="99" y="199"/>
                  </a:cubicBezTo>
                  <a:lnTo>
                    <a:pt x="133" y="29"/>
                  </a:lnTo>
                  <a:lnTo>
                    <a:pt x="216" y="29"/>
                  </a:lnTo>
                  <a:cubicBezTo>
                    <a:pt x="223" y="29"/>
                    <a:pt x="241" y="29"/>
                    <a:pt x="241"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4" name="Freeform 164">
              <a:extLst>
                <a:ext uri="{FF2B5EF4-FFF2-40B4-BE49-F238E27FC236}">
                  <a16:creationId xmlns:a16="http://schemas.microsoft.com/office/drawing/2014/main" id="{2A2AB9C2-0A8B-4F34-9968-49173C28B770}"/>
                </a:ext>
              </a:extLst>
            </p:cNvPr>
            <p:cNvSpPr>
              <a:spLocks/>
            </p:cNvSpPr>
            <p:nvPr>
              <p:custDataLst>
                <p:tags r:id="rId55"/>
              </p:custDataLst>
            </p:nvPr>
          </p:nvSpPr>
          <p:spPr bwMode="auto">
            <a:xfrm>
              <a:off x="2665413" y="3336925"/>
              <a:ext cx="36513" cy="58737"/>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0"/>
                    <a:pt x="15" y="82"/>
                    <a:pt x="19" y="82"/>
                  </a:cubicBezTo>
                  <a:cubicBezTo>
                    <a:pt x="27" y="82"/>
                    <a:pt x="37" y="76"/>
                    <a:pt x="37" y="64"/>
                  </a:cubicBezTo>
                  <a:cubicBezTo>
                    <a:pt x="37" y="57"/>
                    <a:pt x="35" y="45"/>
                    <a:pt x="17" y="45"/>
                  </a:cubicBezTo>
                  <a:cubicBezTo>
                    <a:pt x="27" y="20"/>
                    <a:pt x="51" y="13"/>
                    <a:pt x="67" y="13"/>
                  </a:cubicBezTo>
                  <a:cubicBezTo>
                    <a:pt x="102" y="13"/>
                    <a:pt x="120" y="40"/>
                    <a:pt x="120" y="68"/>
                  </a:cubicBezTo>
                  <a:cubicBezTo>
                    <a:pt x="120"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5" name="Freeform 165">
              <a:extLst>
                <a:ext uri="{FF2B5EF4-FFF2-40B4-BE49-F238E27FC236}">
                  <a16:creationId xmlns:a16="http://schemas.microsoft.com/office/drawing/2014/main" id="{382D5383-A4F0-48E3-B78D-D248A981CAC5}"/>
                </a:ext>
              </a:extLst>
            </p:cNvPr>
            <p:cNvSpPr>
              <a:spLocks/>
            </p:cNvSpPr>
            <p:nvPr>
              <p:custDataLst>
                <p:tags r:id="rId56"/>
              </p:custDataLst>
            </p:nvPr>
          </p:nvSpPr>
          <p:spPr bwMode="auto">
            <a:xfrm>
              <a:off x="2765425" y="3309938"/>
              <a:ext cx="73025" cy="4762"/>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6" name="Rectangle 166">
              <a:extLst>
                <a:ext uri="{FF2B5EF4-FFF2-40B4-BE49-F238E27FC236}">
                  <a16:creationId xmlns:a16="http://schemas.microsoft.com/office/drawing/2014/main" id="{F5441E85-A91E-41D7-9B12-620A22608462}"/>
                </a:ext>
              </a:extLst>
            </p:cNvPr>
            <p:cNvSpPr>
              <a:spLocks noChangeArrowheads="1"/>
            </p:cNvSpPr>
            <p:nvPr>
              <p:custDataLst>
                <p:tags r:id="rId57"/>
              </p:custDataLst>
            </p:nvPr>
          </p:nvSpPr>
          <p:spPr bwMode="auto">
            <a:xfrm>
              <a:off x="2882900" y="3265488"/>
              <a:ext cx="42863"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7" name="Freeform 167">
              <a:extLst>
                <a:ext uri="{FF2B5EF4-FFF2-40B4-BE49-F238E27FC236}">
                  <a16:creationId xmlns:a16="http://schemas.microsoft.com/office/drawing/2014/main" id="{ECDE2577-03BB-41B5-8864-1C9CF3B0681D}"/>
                </a:ext>
              </a:extLst>
            </p:cNvPr>
            <p:cNvSpPr>
              <a:spLocks/>
            </p:cNvSpPr>
            <p:nvPr>
              <p:custDataLst>
                <p:tags r:id="rId58"/>
              </p:custDataLst>
            </p:nvPr>
          </p:nvSpPr>
          <p:spPr bwMode="auto">
            <a:xfrm>
              <a:off x="2879725" y="3289300"/>
              <a:ext cx="39688" cy="57150"/>
            </a:xfrm>
            <a:custGeom>
              <a:avLst/>
              <a:gdLst>
                <a:gd name="T0" fmla="*/ 155 w 164"/>
                <a:gd name="T1" fmla="*/ 195 h 220"/>
                <a:gd name="T2" fmla="*/ 150 w 164"/>
                <a:gd name="T3" fmla="*/ 188 h 220"/>
                <a:gd name="T4" fmla="*/ 144 w 164"/>
                <a:gd name="T5" fmla="*/ 191 h 220"/>
                <a:gd name="T6" fmla="*/ 91 w 164"/>
                <a:gd name="T7" fmla="*/ 209 h 220"/>
                <a:gd name="T8" fmla="*/ 37 w 164"/>
                <a:gd name="T9" fmla="*/ 144 h 220"/>
                <a:gd name="T10" fmla="*/ 43 w 164"/>
                <a:gd name="T11" fmla="*/ 102 h 220"/>
                <a:gd name="T12" fmla="*/ 125 w 164"/>
                <a:gd name="T13" fmla="*/ 102 h 220"/>
                <a:gd name="T14" fmla="*/ 142 w 164"/>
                <a:gd name="T15" fmla="*/ 94 h 220"/>
                <a:gd name="T16" fmla="*/ 128 w 164"/>
                <a:gd name="T17" fmla="*/ 87 h 220"/>
                <a:gd name="T18" fmla="*/ 47 w 164"/>
                <a:gd name="T19" fmla="*/ 87 h 220"/>
                <a:gd name="T20" fmla="*/ 132 w 164"/>
                <a:gd name="T21" fmla="*/ 15 h 220"/>
                <a:gd name="T22" fmla="*/ 148 w 164"/>
                <a:gd name="T23" fmla="*/ 15 h 220"/>
                <a:gd name="T24" fmla="*/ 164 w 164"/>
                <a:gd name="T25" fmla="*/ 7 h 220"/>
                <a:gd name="T26" fmla="*/ 149 w 164"/>
                <a:gd name="T27" fmla="*/ 0 h 220"/>
                <a:gd name="T28" fmla="*/ 132 w 164"/>
                <a:gd name="T29" fmla="*/ 0 h 220"/>
                <a:gd name="T30" fmla="*/ 0 w 164"/>
                <a:gd name="T31" fmla="*/ 126 h 220"/>
                <a:gd name="T32" fmla="*/ 90 w 164"/>
                <a:gd name="T33" fmla="*/ 220 h 220"/>
                <a:gd name="T34" fmla="*/ 155 w 164"/>
                <a:gd name="T35"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0">
                  <a:moveTo>
                    <a:pt x="155" y="195"/>
                  </a:moveTo>
                  <a:cubicBezTo>
                    <a:pt x="155" y="193"/>
                    <a:pt x="155" y="188"/>
                    <a:pt x="150" y="188"/>
                  </a:cubicBezTo>
                  <a:cubicBezTo>
                    <a:pt x="150" y="188"/>
                    <a:pt x="148" y="188"/>
                    <a:pt x="144" y="191"/>
                  </a:cubicBezTo>
                  <a:cubicBezTo>
                    <a:pt x="128" y="201"/>
                    <a:pt x="110" y="209"/>
                    <a:pt x="91" y="209"/>
                  </a:cubicBezTo>
                  <a:cubicBezTo>
                    <a:pt x="62" y="209"/>
                    <a:pt x="37" y="188"/>
                    <a:pt x="37" y="144"/>
                  </a:cubicBezTo>
                  <a:cubicBezTo>
                    <a:pt x="37" y="127"/>
                    <a:pt x="41" y="108"/>
                    <a:pt x="43" y="102"/>
                  </a:cubicBezTo>
                  <a:lnTo>
                    <a:pt x="125" y="102"/>
                  </a:lnTo>
                  <a:cubicBezTo>
                    <a:pt x="133" y="102"/>
                    <a:pt x="142" y="102"/>
                    <a:pt x="142" y="94"/>
                  </a:cubicBezTo>
                  <a:cubicBezTo>
                    <a:pt x="142" y="87"/>
                    <a:pt x="136" y="87"/>
                    <a:pt x="128" y="87"/>
                  </a:cubicBezTo>
                  <a:lnTo>
                    <a:pt x="47" y="87"/>
                  </a:lnTo>
                  <a:cubicBezTo>
                    <a:pt x="59" y="44"/>
                    <a:pt x="87" y="15"/>
                    <a:pt x="132" y="15"/>
                  </a:cubicBezTo>
                  <a:lnTo>
                    <a:pt x="148" y="15"/>
                  </a:lnTo>
                  <a:cubicBezTo>
                    <a:pt x="156" y="15"/>
                    <a:pt x="164" y="15"/>
                    <a:pt x="164" y="7"/>
                  </a:cubicBezTo>
                  <a:cubicBezTo>
                    <a:pt x="164" y="0"/>
                    <a:pt x="158" y="0"/>
                    <a:pt x="149" y="0"/>
                  </a:cubicBezTo>
                  <a:lnTo>
                    <a:pt x="132" y="0"/>
                  </a:lnTo>
                  <a:cubicBezTo>
                    <a:pt x="67" y="0"/>
                    <a:pt x="0" y="50"/>
                    <a:pt x="0" y="126"/>
                  </a:cubicBezTo>
                  <a:cubicBezTo>
                    <a:pt x="0" y="181"/>
                    <a:pt x="37" y="220"/>
                    <a:pt x="90" y="220"/>
                  </a:cubicBezTo>
                  <a:cubicBezTo>
                    <a:pt x="123" y="220"/>
                    <a:pt x="155" y="200"/>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8" name="Freeform 168">
              <a:extLst>
                <a:ext uri="{FF2B5EF4-FFF2-40B4-BE49-F238E27FC236}">
                  <a16:creationId xmlns:a16="http://schemas.microsoft.com/office/drawing/2014/main" id="{68331511-6B1D-4A05-95E4-B9B1FC16A1EC}"/>
                </a:ext>
              </a:extLst>
            </p:cNvPr>
            <p:cNvSpPr>
              <a:spLocks/>
            </p:cNvSpPr>
            <p:nvPr>
              <p:custDataLst>
                <p:tags r:id="rId59"/>
              </p:custDataLst>
            </p:nvPr>
          </p:nvSpPr>
          <p:spPr bwMode="auto">
            <a:xfrm>
              <a:off x="2933700" y="3248025"/>
              <a:ext cx="28575" cy="128587"/>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5"/>
                    <a:pt x="29" y="249"/>
                  </a:cubicBezTo>
                  <a:cubicBezTo>
                    <a:pt x="29" y="162"/>
                    <a:pt x="48" y="75"/>
                    <a:pt x="109" y="13"/>
                  </a:cubicBezTo>
                  <a:cubicBezTo>
                    <a:pt x="116" y="7"/>
                    <a:pt x="116" y="6"/>
                    <a:pt x="116" y="5"/>
                  </a:cubicBezTo>
                  <a:cubicBezTo>
                    <a:pt x="116" y="1"/>
                    <a:pt x="114" y="0"/>
                    <a:pt x="111" y="0"/>
                  </a:cubicBezTo>
                  <a:cubicBezTo>
                    <a:pt x="106" y="0"/>
                    <a:pt x="61" y="33"/>
                    <a:pt x="31"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9" name="Freeform 169">
              <a:extLst>
                <a:ext uri="{FF2B5EF4-FFF2-40B4-BE49-F238E27FC236}">
                  <a16:creationId xmlns:a16="http://schemas.microsoft.com/office/drawing/2014/main" id="{EFFB6510-E318-4FC7-96B7-6BDF1BED5F50}"/>
                </a:ext>
              </a:extLst>
            </p:cNvPr>
            <p:cNvSpPr>
              <a:spLocks/>
            </p:cNvSpPr>
            <p:nvPr>
              <p:custDataLst>
                <p:tags r:id="rId60"/>
              </p:custDataLst>
            </p:nvPr>
          </p:nvSpPr>
          <p:spPr bwMode="auto">
            <a:xfrm>
              <a:off x="2979738" y="3259138"/>
              <a:ext cx="38100" cy="85725"/>
            </a:xfrm>
            <a:custGeom>
              <a:avLst/>
              <a:gdLst>
                <a:gd name="T0" fmla="*/ 164 w 164"/>
                <a:gd name="T1" fmla="*/ 333 h 333"/>
                <a:gd name="T2" fmla="*/ 164 w 164"/>
                <a:gd name="T3" fmla="*/ 317 h 333"/>
                <a:gd name="T4" fmla="*/ 149 w 164"/>
                <a:gd name="T5" fmla="*/ 317 h 333"/>
                <a:gd name="T6" fmla="*/ 102 w 164"/>
                <a:gd name="T7" fmla="*/ 293 h 333"/>
                <a:gd name="T8" fmla="*/ 102 w 164"/>
                <a:gd name="T9" fmla="*/ 13 h 333"/>
                <a:gd name="T10" fmla="*/ 91 w 164"/>
                <a:gd name="T11" fmla="*/ 0 h 333"/>
                <a:gd name="T12" fmla="*/ 0 w 164"/>
                <a:gd name="T13" fmla="*/ 32 h 333"/>
                <a:gd name="T14" fmla="*/ 0 w 164"/>
                <a:gd name="T15" fmla="*/ 48 h 333"/>
                <a:gd name="T16" fmla="*/ 65 w 164"/>
                <a:gd name="T17" fmla="*/ 35 h 333"/>
                <a:gd name="T18" fmla="*/ 65 w 164"/>
                <a:gd name="T19" fmla="*/ 293 h 333"/>
                <a:gd name="T20" fmla="*/ 19 w 164"/>
                <a:gd name="T21" fmla="*/ 317 h 333"/>
                <a:gd name="T22" fmla="*/ 3 w 164"/>
                <a:gd name="T23" fmla="*/ 317 h 333"/>
                <a:gd name="T24" fmla="*/ 3 w 164"/>
                <a:gd name="T25" fmla="*/ 333 h 333"/>
                <a:gd name="T26" fmla="*/ 84 w 164"/>
                <a:gd name="T27" fmla="*/ 331 h 333"/>
                <a:gd name="T28" fmla="*/ 164 w 164"/>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3">
                  <a:moveTo>
                    <a:pt x="164" y="333"/>
                  </a:moveTo>
                  <a:lnTo>
                    <a:pt x="164" y="317"/>
                  </a:lnTo>
                  <a:lnTo>
                    <a:pt x="149" y="317"/>
                  </a:lnTo>
                  <a:cubicBezTo>
                    <a:pt x="104" y="317"/>
                    <a:pt x="102" y="312"/>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3"/>
                  </a:lnTo>
                  <a:cubicBezTo>
                    <a:pt x="20" y="331"/>
                    <a:pt x="64" y="331"/>
                    <a:pt x="84" y="331"/>
                  </a:cubicBezTo>
                  <a:cubicBezTo>
                    <a:pt x="104" y="331"/>
                    <a:pt x="147" y="331"/>
                    <a:pt x="164"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Freeform 170">
              <a:extLst>
                <a:ext uri="{FF2B5EF4-FFF2-40B4-BE49-F238E27FC236}">
                  <a16:creationId xmlns:a16="http://schemas.microsoft.com/office/drawing/2014/main" id="{A770E8D7-0041-439E-8D71-7D7D0EE96DC0}"/>
                </a:ext>
              </a:extLst>
            </p:cNvPr>
            <p:cNvSpPr>
              <a:spLocks/>
            </p:cNvSpPr>
            <p:nvPr>
              <p:custDataLst>
                <p:tags r:id="rId61"/>
              </p:custDataLst>
            </p:nvPr>
          </p:nvSpPr>
          <p:spPr bwMode="auto">
            <a:xfrm>
              <a:off x="3065463" y="3309938"/>
              <a:ext cx="71438" cy="4762"/>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1" name="Freeform 171">
              <a:extLst>
                <a:ext uri="{FF2B5EF4-FFF2-40B4-BE49-F238E27FC236}">
                  <a16:creationId xmlns:a16="http://schemas.microsoft.com/office/drawing/2014/main" id="{63B14AE9-A1C5-47C9-844D-2FA873EA173B}"/>
                </a:ext>
              </a:extLst>
            </p:cNvPr>
            <p:cNvSpPr>
              <a:spLocks noEditPoints="1"/>
            </p:cNvSpPr>
            <p:nvPr>
              <p:custDataLst>
                <p:tags r:id="rId62"/>
              </p:custDataLst>
            </p:nvPr>
          </p:nvSpPr>
          <p:spPr bwMode="auto">
            <a:xfrm>
              <a:off x="3178175" y="3287713"/>
              <a:ext cx="55563" cy="58737"/>
            </a:xfrm>
            <a:custGeom>
              <a:avLst/>
              <a:gdLst>
                <a:gd name="T0" fmla="*/ 229 w 229"/>
                <a:gd name="T1" fmla="*/ 149 h 226"/>
                <a:gd name="T2" fmla="*/ 223 w 229"/>
                <a:gd name="T3" fmla="*/ 144 h 226"/>
                <a:gd name="T4" fmla="*/ 216 w 229"/>
                <a:gd name="T5" fmla="*/ 153 h 226"/>
                <a:gd name="T6" fmla="*/ 178 w 229"/>
                <a:gd name="T7" fmla="*/ 215 h 226"/>
                <a:gd name="T8" fmla="*/ 163 w 229"/>
                <a:gd name="T9" fmla="*/ 192 h 226"/>
                <a:gd name="T10" fmla="*/ 169 w 229"/>
                <a:gd name="T11" fmla="*/ 155 h 226"/>
                <a:gd name="T12" fmla="*/ 180 w 229"/>
                <a:gd name="T13" fmla="*/ 111 h 226"/>
                <a:gd name="T14" fmla="*/ 198 w 229"/>
                <a:gd name="T15" fmla="*/ 41 h 226"/>
                <a:gd name="T16" fmla="*/ 202 w 229"/>
                <a:gd name="T17" fmla="*/ 24 h 226"/>
                <a:gd name="T18" fmla="*/ 187 w 229"/>
                <a:gd name="T19" fmla="*/ 10 h 226"/>
                <a:gd name="T20" fmla="*/ 166 w 229"/>
                <a:gd name="T21" fmla="*/ 32 h 226"/>
                <a:gd name="T22" fmla="*/ 120 w 229"/>
                <a:gd name="T23" fmla="*/ 0 h 226"/>
                <a:gd name="T24" fmla="*/ 0 w 229"/>
                <a:gd name="T25" fmla="*/ 146 h 226"/>
                <a:gd name="T26" fmla="*/ 67 w 229"/>
                <a:gd name="T27" fmla="*/ 226 h 226"/>
                <a:gd name="T28" fmla="*/ 131 w 229"/>
                <a:gd name="T29" fmla="*/ 189 h 226"/>
                <a:gd name="T30" fmla="*/ 177 w 229"/>
                <a:gd name="T31" fmla="*/ 226 h 226"/>
                <a:gd name="T32" fmla="*/ 214 w 229"/>
                <a:gd name="T33" fmla="*/ 199 h 226"/>
                <a:gd name="T34" fmla="*/ 229 w 229"/>
                <a:gd name="T35" fmla="*/ 149 h 226"/>
                <a:gd name="T36" fmla="*/ 159 w 229"/>
                <a:gd name="T37" fmla="*/ 64 h 226"/>
                <a:gd name="T38" fmla="*/ 134 w 229"/>
                <a:gd name="T39" fmla="*/ 161 h 226"/>
                <a:gd name="T40" fmla="*/ 124 w 229"/>
                <a:gd name="T41" fmla="*/ 180 h 226"/>
                <a:gd name="T42" fmla="*/ 68 w 229"/>
                <a:gd name="T43" fmla="*/ 215 h 226"/>
                <a:gd name="T44" fmla="*/ 36 w 229"/>
                <a:gd name="T45" fmla="*/ 168 h 226"/>
                <a:gd name="T46" fmla="*/ 63 w 229"/>
                <a:gd name="T47" fmla="*/ 59 h 226"/>
                <a:gd name="T48" fmla="*/ 121 w 229"/>
                <a:gd name="T49" fmla="*/ 11 h 226"/>
                <a:gd name="T50" fmla="*/ 160 w 229"/>
                <a:gd name="T51" fmla="*/ 55 h 226"/>
                <a:gd name="T52" fmla="*/ 159 w 229"/>
                <a:gd name="T53" fmla="*/ 6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226">
                  <a:moveTo>
                    <a:pt x="229" y="149"/>
                  </a:moveTo>
                  <a:cubicBezTo>
                    <a:pt x="229" y="144"/>
                    <a:pt x="224" y="144"/>
                    <a:pt x="223" y="144"/>
                  </a:cubicBezTo>
                  <a:cubicBezTo>
                    <a:pt x="218" y="144"/>
                    <a:pt x="217" y="146"/>
                    <a:pt x="216" y="153"/>
                  </a:cubicBezTo>
                  <a:cubicBezTo>
                    <a:pt x="207" y="186"/>
                    <a:pt x="198" y="215"/>
                    <a:pt x="178" y="215"/>
                  </a:cubicBezTo>
                  <a:cubicBezTo>
                    <a:pt x="164" y="215"/>
                    <a:pt x="163" y="202"/>
                    <a:pt x="163" y="192"/>
                  </a:cubicBezTo>
                  <a:cubicBezTo>
                    <a:pt x="163" y="181"/>
                    <a:pt x="164" y="177"/>
                    <a:pt x="169" y="155"/>
                  </a:cubicBezTo>
                  <a:lnTo>
                    <a:pt x="180" y="111"/>
                  </a:lnTo>
                  <a:lnTo>
                    <a:pt x="198" y="41"/>
                  </a:lnTo>
                  <a:cubicBezTo>
                    <a:pt x="202" y="27"/>
                    <a:pt x="202" y="26"/>
                    <a:pt x="202" y="24"/>
                  </a:cubicBezTo>
                  <a:cubicBezTo>
                    <a:pt x="202" y="15"/>
                    <a:pt x="196" y="10"/>
                    <a:pt x="187" y="10"/>
                  </a:cubicBezTo>
                  <a:cubicBezTo>
                    <a:pt x="175" y="10"/>
                    <a:pt x="168" y="21"/>
                    <a:pt x="166" y="32"/>
                  </a:cubicBezTo>
                  <a:cubicBezTo>
                    <a:pt x="157" y="14"/>
                    <a:pt x="143" y="0"/>
                    <a:pt x="120" y="0"/>
                  </a:cubicBezTo>
                  <a:cubicBezTo>
                    <a:pt x="62" y="0"/>
                    <a:pt x="0" y="74"/>
                    <a:pt x="0" y="146"/>
                  </a:cubicBezTo>
                  <a:cubicBezTo>
                    <a:pt x="0" y="193"/>
                    <a:pt x="28" y="226"/>
                    <a:pt x="67" y="226"/>
                  </a:cubicBezTo>
                  <a:cubicBezTo>
                    <a:pt x="77" y="226"/>
                    <a:pt x="101" y="224"/>
                    <a:pt x="131" y="189"/>
                  </a:cubicBezTo>
                  <a:cubicBezTo>
                    <a:pt x="135" y="210"/>
                    <a:pt x="153" y="226"/>
                    <a:pt x="177" y="226"/>
                  </a:cubicBezTo>
                  <a:cubicBezTo>
                    <a:pt x="194" y="226"/>
                    <a:pt x="206" y="215"/>
                    <a:pt x="214" y="199"/>
                  </a:cubicBezTo>
                  <a:cubicBezTo>
                    <a:pt x="222" y="181"/>
                    <a:pt x="229" y="149"/>
                    <a:pt x="229" y="149"/>
                  </a:cubicBezTo>
                  <a:close/>
                  <a:moveTo>
                    <a:pt x="159" y="64"/>
                  </a:moveTo>
                  <a:lnTo>
                    <a:pt x="134" y="161"/>
                  </a:lnTo>
                  <a:cubicBezTo>
                    <a:pt x="131" y="170"/>
                    <a:pt x="131" y="171"/>
                    <a:pt x="124" y="180"/>
                  </a:cubicBezTo>
                  <a:cubicBezTo>
                    <a:pt x="102" y="207"/>
                    <a:pt x="82" y="215"/>
                    <a:pt x="68" y="215"/>
                  </a:cubicBezTo>
                  <a:cubicBezTo>
                    <a:pt x="43" y="215"/>
                    <a:pt x="36" y="188"/>
                    <a:pt x="36" y="168"/>
                  </a:cubicBezTo>
                  <a:cubicBezTo>
                    <a:pt x="36" y="143"/>
                    <a:pt x="52" y="82"/>
                    <a:pt x="63" y="59"/>
                  </a:cubicBezTo>
                  <a:cubicBezTo>
                    <a:pt x="78" y="30"/>
                    <a:pt x="101" y="11"/>
                    <a:pt x="121" y="11"/>
                  </a:cubicBezTo>
                  <a:cubicBezTo>
                    <a:pt x="153" y="11"/>
                    <a:pt x="160" y="52"/>
                    <a:pt x="160" y="55"/>
                  </a:cubicBezTo>
                  <a:cubicBezTo>
                    <a:pt x="160" y="58"/>
                    <a:pt x="159" y="61"/>
                    <a:pt x="159"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Rectangle 172">
              <a:extLst>
                <a:ext uri="{FF2B5EF4-FFF2-40B4-BE49-F238E27FC236}">
                  <a16:creationId xmlns:a16="http://schemas.microsoft.com/office/drawing/2014/main" id="{23320FAC-B926-4342-9FC3-0C7A7E217EB8}"/>
                </a:ext>
              </a:extLst>
            </p:cNvPr>
            <p:cNvSpPr>
              <a:spLocks noChangeArrowheads="1"/>
            </p:cNvSpPr>
            <p:nvPr>
              <p:custDataLst>
                <p:tags r:id="rId63"/>
              </p:custDataLst>
            </p:nvPr>
          </p:nvSpPr>
          <p:spPr bwMode="auto">
            <a:xfrm>
              <a:off x="3252788" y="3265488"/>
              <a:ext cx="42863"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3" name="Freeform 173">
              <a:extLst>
                <a:ext uri="{FF2B5EF4-FFF2-40B4-BE49-F238E27FC236}">
                  <a16:creationId xmlns:a16="http://schemas.microsoft.com/office/drawing/2014/main" id="{658CD2B6-FE27-4DBF-82CC-08061CF63C94}"/>
                </a:ext>
              </a:extLst>
            </p:cNvPr>
            <p:cNvSpPr>
              <a:spLocks/>
            </p:cNvSpPr>
            <p:nvPr>
              <p:custDataLst>
                <p:tags r:id="rId64"/>
              </p:custDataLst>
            </p:nvPr>
          </p:nvSpPr>
          <p:spPr bwMode="auto">
            <a:xfrm>
              <a:off x="3240088" y="3287713"/>
              <a:ext cx="58738" cy="58737"/>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Freeform 174">
              <a:extLst>
                <a:ext uri="{FF2B5EF4-FFF2-40B4-BE49-F238E27FC236}">
                  <a16:creationId xmlns:a16="http://schemas.microsoft.com/office/drawing/2014/main" id="{44FDFD2B-5A00-4E75-915B-A61CC089A84A}"/>
                </a:ext>
              </a:extLst>
            </p:cNvPr>
            <p:cNvSpPr>
              <a:spLocks/>
            </p:cNvSpPr>
            <p:nvPr>
              <p:custDataLst>
                <p:tags r:id="rId65"/>
              </p:custDataLst>
            </p:nvPr>
          </p:nvSpPr>
          <p:spPr bwMode="auto">
            <a:xfrm>
              <a:off x="3309938" y="3232150"/>
              <a:ext cx="36513" cy="60325"/>
            </a:xfrm>
            <a:custGeom>
              <a:avLst/>
              <a:gdLst>
                <a:gd name="T0" fmla="*/ 154 w 154"/>
                <a:gd name="T1" fmla="*/ 169 h 232"/>
                <a:gd name="T2" fmla="*/ 143 w 154"/>
                <a:gd name="T3" fmla="*/ 169 h 232"/>
                <a:gd name="T4" fmla="*/ 133 w 154"/>
                <a:gd name="T5" fmla="*/ 200 h 232"/>
                <a:gd name="T6" fmla="*/ 99 w 154"/>
                <a:gd name="T7" fmla="*/ 202 h 232"/>
                <a:gd name="T8" fmla="*/ 35 w 154"/>
                <a:gd name="T9" fmla="*/ 202 h 232"/>
                <a:gd name="T10" fmla="*/ 105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3" y="169"/>
                  </a:lnTo>
                  <a:cubicBezTo>
                    <a:pt x="141" y="176"/>
                    <a:pt x="138" y="197"/>
                    <a:pt x="133" y="200"/>
                  </a:cubicBezTo>
                  <a:cubicBezTo>
                    <a:pt x="131" y="202"/>
                    <a:pt x="104" y="202"/>
                    <a:pt x="99" y="202"/>
                  </a:cubicBezTo>
                  <a:lnTo>
                    <a:pt x="35" y="202"/>
                  </a:lnTo>
                  <a:cubicBezTo>
                    <a:pt x="71" y="170"/>
                    <a:pt x="84" y="160"/>
                    <a:pt x="105" y="144"/>
                  </a:cubicBezTo>
                  <a:cubicBezTo>
                    <a:pt x="130" y="123"/>
                    <a:pt x="154" y="102"/>
                    <a:pt x="154" y="68"/>
                  </a:cubicBezTo>
                  <a:cubicBezTo>
                    <a:pt x="154" y="26"/>
                    <a:pt x="117" y="0"/>
                    <a:pt x="73" y="0"/>
                  </a:cubicBezTo>
                  <a:cubicBezTo>
                    <a:pt x="30" y="0"/>
                    <a:pt x="0" y="31"/>
                    <a:pt x="0" y="63"/>
                  </a:cubicBezTo>
                  <a:cubicBezTo>
                    <a:pt x="0" y="81"/>
                    <a:pt x="15" y="82"/>
                    <a:pt x="19" y="82"/>
                  </a:cubicBezTo>
                  <a:cubicBezTo>
                    <a:pt x="27" y="82"/>
                    <a:pt x="37" y="76"/>
                    <a:pt x="37" y="64"/>
                  </a:cubicBezTo>
                  <a:cubicBezTo>
                    <a:pt x="37" y="58"/>
                    <a:pt x="35" y="45"/>
                    <a:pt x="17" y="45"/>
                  </a:cubicBezTo>
                  <a:cubicBezTo>
                    <a:pt x="27" y="21"/>
                    <a:pt x="51" y="13"/>
                    <a:pt x="68" y="13"/>
                  </a:cubicBezTo>
                  <a:cubicBezTo>
                    <a:pt x="102" y="13"/>
                    <a:pt x="121" y="40"/>
                    <a:pt x="121" y="68"/>
                  </a:cubicBezTo>
                  <a:cubicBezTo>
                    <a:pt x="121"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5" name="Freeform 175">
              <a:extLst>
                <a:ext uri="{FF2B5EF4-FFF2-40B4-BE49-F238E27FC236}">
                  <a16:creationId xmlns:a16="http://schemas.microsoft.com/office/drawing/2014/main" id="{DDC39D35-34A7-42B7-93A4-4CAA8CB5C61B}"/>
                </a:ext>
              </a:extLst>
            </p:cNvPr>
            <p:cNvSpPr>
              <a:spLocks/>
            </p:cNvSpPr>
            <p:nvPr>
              <p:custDataLst>
                <p:tags r:id="rId66"/>
              </p:custDataLst>
            </p:nvPr>
          </p:nvSpPr>
          <p:spPr bwMode="auto">
            <a:xfrm>
              <a:off x="3365500" y="3248025"/>
              <a:ext cx="26988" cy="128587"/>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5"/>
                    <a:pt x="87" y="145"/>
                    <a:pt x="87" y="249"/>
                  </a:cubicBezTo>
                  <a:cubicBezTo>
                    <a:pt x="87" y="334"/>
                    <a:pt x="69" y="422"/>
                    <a:pt x="7" y="485"/>
                  </a:cubicBezTo>
                  <a:cubicBezTo>
                    <a:pt x="0" y="491"/>
                    <a:pt x="0" y="492"/>
                    <a:pt x="0" y="494"/>
                  </a:cubicBezTo>
                  <a:cubicBezTo>
                    <a:pt x="0" y="497"/>
                    <a:pt x="2" y="499"/>
                    <a:pt x="5" y="499"/>
                  </a:cubicBezTo>
                  <a:cubicBezTo>
                    <a:pt x="10" y="499"/>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Freeform 176">
              <a:extLst>
                <a:ext uri="{FF2B5EF4-FFF2-40B4-BE49-F238E27FC236}">
                  <a16:creationId xmlns:a16="http://schemas.microsoft.com/office/drawing/2014/main" id="{685F32CA-BD65-47FD-A2FF-16A4C123693D}"/>
                </a:ext>
              </a:extLst>
            </p:cNvPr>
            <p:cNvSpPr>
              <a:spLocks noEditPoints="1"/>
            </p:cNvSpPr>
            <p:nvPr>
              <p:custDataLst>
                <p:tags r:id="rId67"/>
              </p:custDataLst>
            </p:nvPr>
          </p:nvSpPr>
          <p:spPr bwMode="auto">
            <a:xfrm>
              <a:off x="3424238" y="3168650"/>
              <a:ext cx="57150" cy="90487"/>
            </a:xfrm>
            <a:custGeom>
              <a:avLst/>
              <a:gdLst>
                <a:gd name="T0" fmla="*/ 229 w 238"/>
                <a:gd name="T1" fmla="*/ 275 h 352"/>
                <a:gd name="T2" fmla="*/ 223 w 238"/>
                <a:gd name="T3" fmla="*/ 270 h 352"/>
                <a:gd name="T4" fmla="*/ 216 w 238"/>
                <a:gd name="T5" fmla="*/ 279 h 352"/>
                <a:gd name="T6" fmla="*/ 178 w 238"/>
                <a:gd name="T7" fmla="*/ 341 h 352"/>
                <a:gd name="T8" fmla="*/ 163 w 238"/>
                <a:gd name="T9" fmla="*/ 318 h 352"/>
                <a:gd name="T10" fmla="*/ 166 w 238"/>
                <a:gd name="T11" fmla="*/ 294 h 352"/>
                <a:gd name="T12" fmla="*/ 238 w 238"/>
                <a:gd name="T13" fmla="*/ 6 h 352"/>
                <a:gd name="T14" fmla="*/ 231 w 238"/>
                <a:gd name="T15" fmla="*/ 0 h 352"/>
                <a:gd name="T16" fmla="*/ 168 w 238"/>
                <a:gd name="T17" fmla="*/ 6 h 352"/>
                <a:gd name="T18" fmla="*/ 161 w 238"/>
                <a:gd name="T19" fmla="*/ 15 h 352"/>
                <a:gd name="T20" fmla="*/ 173 w 238"/>
                <a:gd name="T21" fmla="*/ 21 h 352"/>
                <a:gd name="T22" fmla="*/ 198 w 238"/>
                <a:gd name="T23" fmla="*/ 30 h 352"/>
                <a:gd name="T24" fmla="*/ 196 w 238"/>
                <a:gd name="T25" fmla="*/ 40 h 352"/>
                <a:gd name="T26" fmla="*/ 166 w 238"/>
                <a:gd name="T27" fmla="*/ 158 h 352"/>
                <a:gd name="T28" fmla="*/ 120 w 238"/>
                <a:gd name="T29" fmla="*/ 126 h 352"/>
                <a:gd name="T30" fmla="*/ 0 w 238"/>
                <a:gd name="T31" fmla="*/ 272 h 352"/>
                <a:gd name="T32" fmla="*/ 67 w 238"/>
                <a:gd name="T33" fmla="*/ 352 h 352"/>
                <a:gd name="T34" fmla="*/ 131 w 238"/>
                <a:gd name="T35" fmla="*/ 315 h 352"/>
                <a:gd name="T36" fmla="*/ 177 w 238"/>
                <a:gd name="T37" fmla="*/ 352 h 352"/>
                <a:gd name="T38" fmla="*/ 214 w 238"/>
                <a:gd name="T39" fmla="*/ 325 h 352"/>
                <a:gd name="T40" fmla="*/ 229 w 238"/>
                <a:gd name="T41" fmla="*/ 275 h 352"/>
                <a:gd name="T42" fmla="*/ 159 w 238"/>
                <a:gd name="T43" fmla="*/ 189 h 352"/>
                <a:gd name="T44" fmla="*/ 134 w 238"/>
                <a:gd name="T45" fmla="*/ 287 h 352"/>
                <a:gd name="T46" fmla="*/ 124 w 238"/>
                <a:gd name="T47" fmla="*/ 306 h 352"/>
                <a:gd name="T48" fmla="*/ 68 w 238"/>
                <a:gd name="T49" fmla="*/ 341 h 352"/>
                <a:gd name="T50" fmla="*/ 36 w 238"/>
                <a:gd name="T51" fmla="*/ 294 h 352"/>
                <a:gd name="T52" fmla="*/ 63 w 238"/>
                <a:gd name="T53" fmla="*/ 185 h 352"/>
                <a:gd name="T54" fmla="*/ 121 w 238"/>
                <a:gd name="T55" fmla="*/ 137 h 352"/>
                <a:gd name="T56" fmla="*/ 160 w 238"/>
                <a:gd name="T57" fmla="*/ 181 h 352"/>
                <a:gd name="T58" fmla="*/ 159 w 238"/>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8" h="352">
                  <a:moveTo>
                    <a:pt x="229" y="275"/>
                  </a:moveTo>
                  <a:cubicBezTo>
                    <a:pt x="229" y="270"/>
                    <a:pt x="224" y="270"/>
                    <a:pt x="223" y="270"/>
                  </a:cubicBezTo>
                  <a:cubicBezTo>
                    <a:pt x="218" y="270"/>
                    <a:pt x="217" y="272"/>
                    <a:pt x="216" y="279"/>
                  </a:cubicBezTo>
                  <a:cubicBezTo>
                    <a:pt x="207" y="312"/>
                    <a:pt x="198" y="341"/>
                    <a:pt x="178" y="341"/>
                  </a:cubicBezTo>
                  <a:cubicBezTo>
                    <a:pt x="164" y="341"/>
                    <a:pt x="163" y="328"/>
                    <a:pt x="163" y="318"/>
                  </a:cubicBezTo>
                  <a:cubicBezTo>
                    <a:pt x="163" y="306"/>
                    <a:pt x="164" y="303"/>
                    <a:pt x="166" y="294"/>
                  </a:cubicBezTo>
                  <a:lnTo>
                    <a:pt x="238" y="6"/>
                  </a:lnTo>
                  <a:cubicBezTo>
                    <a:pt x="238" y="6"/>
                    <a:pt x="238" y="0"/>
                    <a:pt x="231" y="0"/>
                  </a:cubicBezTo>
                  <a:cubicBezTo>
                    <a:pt x="224" y="0"/>
                    <a:pt x="176" y="5"/>
                    <a:pt x="168" y="6"/>
                  </a:cubicBezTo>
                  <a:cubicBezTo>
                    <a:pt x="164" y="6"/>
                    <a:pt x="161" y="9"/>
                    <a:pt x="161" y="15"/>
                  </a:cubicBezTo>
                  <a:cubicBezTo>
                    <a:pt x="161" y="21"/>
                    <a:pt x="165" y="21"/>
                    <a:pt x="173" y="21"/>
                  </a:cubicBezTo>
                  <a:cubicBezTo>
                    <a:pt x="197" y="21"/>
                    <a:pt x="198" y="25"/>
                    <a:pt x="198" y="30"/>
                  </a:cubicBezTo>
                  <a:lnTo>
                    <a:pt x="196" y="40"/>
                  </a:lnTo>
                  <a:lnTo>
                    <a:pt x="166" y="158"/>
                  </a:lnTo>
                  <a:cubicBezTo>
                    <a:pt x="157" y="140"/>
                    <a:pt x="143" y="126"/>
                    <a:pt x="120" y="126"/>
                  </a:cubicBezTo>
                  <a:cubicBezTo>
                    <a:pt x="62" y="126"/>
                    <a:pt x="0" y="199"/>
                    <a:pt x="0" y="272"/>
                  </a:cubicBezTo>
                  <a:cubicBezTo>
                    <a:pt x="0" y="319"/>
                    <a:pt x="28" y="352"/>
                    <a:pt x="67" y="352"/>
                  </a:cubicBezTo>
                  <a:cubicBezTo>
                    <a:pt x="77" y="352"/>
                    <a:pt x="101" y="350"/>
                    <a:pt x="131" y="315"/>
                  </a:cubicBezTo>
                  <a:cubicBezTo>
                    <a:pt x="135" y="336"/>
                    <a:pt x="153" y="352"/>
                    <a:pt x="177" y="352"/>
                  </a:cubicBezTo>
                  <a:cubicBezTo>
                    <a:pt x="194" y="352"/>
                    <a:pt x="206" y="341"/>
                    <a:pt x="214" y="325"/>
                  </a:cubicBezTo>
                  <a:cubicBezTo>
                    <a:pt x="222" y="307"/>
                    <a:pt x="229" y="275"/>
                    <a:pt x="229" y="275"/>
                  </a:cubicBezTo>
                  <a:close/>
                  <a:moveTo>
                    <a:pt x="159" y="189"/>
                  </a:moveTo>
                  <a:lnTo>
                    <a:pt x="134" y="287"/>
                  </a:lnTo>
                  <a:cubicBezTo>
                    <a:pt x="131" y="296"/>
                    <a:pt x="131" y="297"/>
                    <a:pt x="124" y="306"/>
                  </a:cubicBezTo>
                  <a:cubicBezTo>
                    <a:pt x="102" y="333"/>
                    <a:pt x="82" y="341"/>
                    <a:pt x="68" y="341"/>
                  </a:cubicBezTo>
                  <a:cubicBezTo>
                    <a:pt x="43" y="341"/>
                    <a:pt x="36" y="314"/>
                    <a:pt x="36" y="294"/>
                  </a:cubicBezTo>
                  <a:cubicBezTo>
                    <a:pt x="36" y="269"/>
                    <a:pt x="52" y="208"/>
                    <a:pt x="63" y="185"/>
                  </a:cubicBezTo>
                  <a:cubicBezTo>
                    <a:pt x="78" y="156"/>
                    <a:pt x="101" y="137"/>
                    <a:pt x="121" y="137"/>
                  </a:cubicBezTo>
                  <a:cubicBezTo>
                    <a:pt x="153" y="137"/>
                    <a:pt x="160" y="178"/>
                    <a:pt x="160" y="181"/>
                  </a:cubicBezTo>
                  <a:cubicBezTo>
                    <a:pt x="160" y="184"/>
                    <a:pt x="159" y="187"/>
                    <a:pt x="159"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7" name="Rectangle 177">
              <a:extLst>
                <a:ext uri="{FF2B5EF4-FFF2-40B4-BE49-F238E27FC236}">
                  <a16:creationId xmlns:a16="http://schemas.microsoft.com/office/drawing/2014/main" id="{D3B9BF23-DA8E-4DD7-8EB5-BBE6825EE1B0}"/>
                </a:ext>
              </a:extLst>
            </p:cNvPr>
            <p:cNvSpPr>
              <a:spLocks noChangeArrowheads="1"/>
            </p:cNvSpPr>
            <p:nvPr>
              <p:custDataLst>
                <p:tags r:id="rId68"/>
              </p:custDataLst>
            </p:nvPr>
          </p:nvSpPr>
          <p:spPr bwMode="auto">
            <a:xfrm>
              <a:off x="3497263" y="3178175"/>
              <a:ext cx="42863"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Freeform 178">
              <a:extLst>
                <a:ext uri="{FF2B5EF4-FFF2-40B4-BE49-F238E27FC236}">
                  <a16:creationId xmlns:a16="http://schemas.microsoft.com/office/drawing/2014/main" id="{CAD2E35E-8E02-43A1-9D49-F867761BD492}"/>
                </a:ext>
              </a:extLst>
            </p:cNvPr>
            <p:cNvSpPr>
              <a:spLocks/>
            </p:cNvSpPr>
            <p:nvPr>
              <p:custDataLst>
                <p:tags r:id="rId69"/>
              </p:custDataLst>
            </p:nvPr>
          </p:nvSpPr>
          <p:spPr bwMode="auto">
            <a:xfrm>
              <a:off x="3484563" y="3200400"/>
              <a:ext cx="58738" cy="58737"/>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8 h 226"/>
                <a:gd name="T18" fmla="*/ 203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3 w 248"/>
                <a:gd name="T45" fmla="*/ 209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8"/>
                  </a:cubicBezTo>
                  <a:cubicBezTo>
                    <a:pt x="213" y="20"/>
                    <a:pt x="203" y="33"/>
                    <a:pt x="203" y="44"/>
                  </a:cubicBezTo>
                  <a:cubicBezTo>
                    <a:pt x="203"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9" name="Rectangle 179">
              <a:extLst>
                <a:ext uri="{FF2B5EF4-FFF2-40B4-BE49-F238E27FC236}">
                  <a16:creationId xmlns:a16="http://schemas.microsoft.com/office/drawing/2014/main" id="{1A28CF91-D279-4907-8438-444196F6186B}"/>
                </a:ext>
              </a:extLst>
            </p:cNvPr>
            <p:cNvSpPr>
              <a:spLocks noChangeArrowheads="1"/>
            </p:cNvSpPr>
            <p:nvPr>
              <p:custDataLst>
                <p:tags r:id="rId70"/>
              </p:custDataLst>
            </p:nvPr>
          </p:nvSpPr>
          <p:spPr bwMode="auto">
            <a:xfrm>
              <a:off x="3419475" y="3309938"/>
              <a:ext cx="130175" cy="47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Freeform 180">
              <a:extLst>
                <a:ext uri="{FF2B5EF4-FFF2-40B4-BE49-F238E27FC236}">
                  <a16:creationId xmlns:a16="http://schemas.microsoft.com/office/drawing/2014/main" id="{123954AF-20D6-4C23-B051-9C840AE63868}"/>
                </a:ext>
              </a:extLst>
            </p:cNvPr>
            <p:cNvSpPr>
              <a:spLocks noEditPoints="1"/>
            </p:cNvSpPr>
            <p:nvPr>
              <p:custDataLst>
                <p:tags r:id="rId71"/>
              </p:custDataLst>
            </p:nvPr>
          </p:nvSpPr>
          <p:spPr bwMode="auto">
            <a:xfrm>
              <a:off x="3425825" y="3343275"/>
              <a:ext cx="55563" cy="90487"/>
            </a:xfrm>
            <a:custGeom>
              <a:avLst/>
              <a:gdLst>
                <a:gd name="T0" fmla="*/ 228 w 237"/>
                <a:gd name="T1" fmla="*/ 275 h 351"/>
                <a:gd name="T2" fmla="*/ 222 w 237"/>
                <a:gd name="T3" fmla="*/ 270 h 351"/>
                <a:gd name="T4" fmla="*/ 215 w 237"/>
                <a:gd name="T5" fmla="*/ 279 h 351"/>
                <a:gd name="T6" fmla="*/ 177 w 237"/>
                <a:gd name="T7" fmla="*/ 340 h 351"/>
                <a:gd name="T8" fmla="*/ 162 w 237"/>
                <a:gd name="T9" fmla="*/ 317 h 351"/>
                <a:gd name="T10" fmla="*/ 165 w 237"/>
                <a:gd name="T11" fmla="*/ 293 h 351"/>
                <a:gd name="T12" fmla="*/ 237 w 237"/>
                <a:gd name="T13" fmla="*/ 5 h 351"/>
                <a:gd name="T14" fmla="*/ 230 w 237"/>
                <a:gd name="T15" fmla="*/ 0 h 351"/>
                <a:gd name="T16" fmla="*/ 167 w 237"/>
                <a:gd name="T17" fmla="*/ 5 h 351"/>
                <a:gd name="T18" fmla="*/ 160 w 237"/>
                <a:gd name="T19" fmla="*/ 15 h 351"/>
                <a:gd name="T20" fmla="*/ 172 w 237"/>
                <a:gd name="T21" fmla="*/ 20 h 351"/>
                <a:gd name="T22" fmla="*/ 197 w 237"/>
                <a:gd name="T23" fmla="*/ 29 h 351"/>
                <a:gd name="T24" fmla="*/ 196 w 237"/>
                <a:gd name="T25" fmla="*/ 39 h 351"/>
                <a:gd name="T26" fmla="*/ 166 w 237"/>
                <a:gd name="T27" fmla="*/ 157 h 351"/>
                <a:gd name="T28" fmla="*/ 120 w 237"/>
                <a:gd name="T29" fmla="*/ 125 h 351"/>
                <a:gd name="T30" fmla="*/ 0 w 237"/>
                <a:gd name="T31" fmla="*/ 272 h 351"/>
                <a:gd name="T32" fmla="*/ 66 w 237"/>
                <a:gd name="T33" fmla="*/ 351 h 351"/>
                <a:gd name="T34" fmla="*/ 131 w 237"/>
                <a:gd name="T35" fmla="*/ 314 h 351"/>
                <a:gd name="T36" fmla="*/ 176 w 237"/>
                <a:gd name="T37" fmla="*/ 351 h 351"/>
                <a:gd name="T38" fmla="*/ 213 w 237"/>
                <a:gd name="T39" fmla="*/ 324 h 351"/>
                <a:gd name="T40" fmla="*/ 228 w 237"/>
                <a:gd name="T41" fmla="*/ 275 h 351"/>
                <a:gd name="T42" fmla="*/ 158 w 237"/>
                <a:gd name="T43" fmla="*/ 189 h 351"/>
                <a:gd name="T44" fmla="*/ 133 w 237"/>
                <a:gd name="T45" fmla="*/ 286 h 351"/>
                <a:gd name="T46" fmla="*/ 123 w 237"/>
                <a:gd name="T47" fmla="*/ 305 h 351"/>
                <a:gd name="T48" fmla="*/ 67 w 237"/>
                <a:gd name="T49" fmla="*/ 340 h 351"/>
                <a:gd name="T50" fmla="*/ 35 w 237"/>
                <a:gd name="T51" fmla="*/ 293 h 351"/>
                <a:gd name="T52" fmla="*/ 62 w 237"/>
                <a:gd name="T53" fmla="*/ 184 h 351"/>
                <a:gd name="T54" fmla="*/ 120 w 237"/>
                <a:gd name="T55" fmla="*/ 136 h 351"/>
                <a:gd name="T56" fmla="*/ 160 w 237"/>
                <a:gd name="T57" fmla="*/ 180 h 351"/>
                <a:gd name="T58" fmla="*/ 158 w 237"/>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1">
                  <a:moveTo>
                    <a:pt x="228" y="275"/>
                  </a:moveTo>
                  <a:cubicBezTo>
                    <a:pt x="228" y="270"/>
                    <a:pt x="223" y="270"/>
                    <a:pt x="222" y="270"/>
                  </a:cubicBezTo>
                  <a:cubicBezTo>
                    <a:pt x="217" y="270"/>
                    <a:pt x="217" y="272"/>
                    <a:pt x="215" y="279"/>
                  </a:cubicBezTo>
                  <a:cubicBezTo>
                    <a:pt x="207" y="311"/>
                    <a:pt x="198" y="340"/>
                    <a:pt x="177" y="340"/>
                  </a:cubicBezTo>
                  <a:cubicBezTo>
                    <a:pt x="164" y="340"/>
                    <a:pt x="162" y="327"/>
                    <a:pt x="162" y="317"/>
                  </a:cubicBezTo>
                  <a:cubicBezTo>
                    <a:pt x="162" y="305"/>
                    <a:pt x="163" y="302"/>
                    <a:pt x="165" y="293"/>
                  </a:cubicBezTo>
                  <a:lnTo>
                    <a:pt x="237" y="5"/>
                  </a:lnTo>
                  <a:cubicBezTo>
                    <a:pt x="237" y="5"/>
                    <a:pt x="237" y="0"/>
                    <a:pt x="230" y="0"/>
                  </a:cubicBezTo>
                  <a:cubicBezTo>
                    <a:pt x="223" y="0"/>
                    <a:pt x="176" y="4"/>
                    <a:pt x="167" y="5"/>
                  </a:cubicBezTo>
                  <a:cubicBezTo>
                    <a:pt x="163" y="6"/>
                    <a:pt x="160" y="8"/>
                    <a:pt x="160" y="15"/>
                  </a:cubicBezTo>
                  <a:cubicBezTo>
                    <a:pt x="160" y="20"/>
                    <a:pt x="165" y="20"/>
                    <a:pt x="172" y="20"/>
                  </a:cubicBezTo>
                  <a:cubicBezTo>
                    <a:pt x="196" y="20"/>
                    <a:pt x="197" y="24"/>
                    <a:pt x="197" y="29"/>
                  </a:cubicBezTo>
                  <a:lnTo>
                    <a:pt x="196" y="39"/>
                  </a:lnTo>
                  <a:lnTo>
                    <a:pt x="166" y="157"/>
                  </a:lnTo>
                  <a:cubicBezTo>
                    <a:pt x="157" y="139"/>
                    <a:pt x="142" y="125"/>
                    <a:pt x="120" y="125"/>
                  </a:cubicBezTo>
                  <a:cubicBezTo>
                    <a:pt x="61" y="125"/>
                    <a:pt x="0" y="199"/>
                    <a:pt x="0" y="272"/>
                  </a:cubicBezTo>
                  <a:cubicBezTo>
                    <a:pt x="0" y="318"/>
                    <a:pt x="27" y="351"/>
                    <a:pt x="66" y="351"/>
                  </a:cubicBezTo>
                  <a:cubicBezTo>
                    <a:pt x="76" y="351"/>
                    <a:pt x="101" y="349"/>
                    <a:pt x="131" y="314"/>
                  </a:cubicBezTo>
                  <a:cubicBezTo>
                    <a:pt x="135" y="335"/>
                    <a:pt x="152" y="351"/>
                    <a:pt x="176" y="351"/>
                  </a:cubicBezTo>
                  <a:cubicBezTo>
                    <a:pt x="194" y="351"/>
                    <a:pt x="205" y="340"/>
                    <a:pt x="213" y="324"/>
                  </a:cubicBezTo>
                  <a:cubicBezTo>
                    <a:pt x="222" y="306"/>
                    <a:pt x="228" y="275"/>
                    <a:pt x="228" y="275"/>
                  </a:cubicBezTo>
                  <a:close/>
                  <a:moveTo>
                    <a:pt x="158" y="189"/>
                  </a:moveTo>
                  <a:lnTo>
                    <a:pt x="133" y="286"/>
                  </a:lnTo>
                  <a:cubicBezTo>
                    <a:pt x="131" y="295"/>
                    <a:pt x="131" y="296"/>
                    <a:pt x="123" y="305"/>
                  </a:cubicBezTo>
                  <a:cubicBezTo>
                    <a:pt x="101" y="332"/>
                    <a:pt x="81" y="340"/>
                    <a:pt x="67" y="340"/>
                  </a:cubicBezTo>
                  <a:cubicBezTo>
                    <a:pt x="42" y="340"/>
                    <a:pt x="35" y="313"/>
                    <a:pt x="35" y="293"/>
                  </a:cubicBezTo>
                  <a:cubicBezTo>
                    <a:pt x="35" y="269"/>
                    <a:pt x="51" y="207"/>
                    <a:pt x="62" y="184"/>
                  </a:cubicBezTo>
                  <a:cubicBezTo>
                    <a:pt x="78" y="155"/>
                    <a:pt x="100" y="136"/>
                    <a:pt x="120" y="136"/>
                  </a:cubicBezTo>
                  <a:cubicBezTo>
                    <a:pt x="153" y="136"/>
                    <a:pt x="160" y="177"/>
                    <a:pt x="160" y="180"/>
                  </a:cubicBezTo>
                  <a:cubicBezTo>
                    <a:pt x="160" y="183"/>
                    <a:pt x="159" y="186"/>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1" name="Freeform 181">
              <a:extLst>
                <a:ext uri="{FF2B5EF4-FFF2-40B4-BE49-F238E27FC236}">
                  <a16:creationId xmlns:a16="http://schemas.microsoft.com/office/drawing/2014/main" id="{63D59170-E57C-48D4-9DDA-D352E6B1C911}"/>
                </a:ext>
              </a:extLst>
            </p:cNvPr>
            <p:cNvSpPr>
              <a:spLocks/>
            </p:cNvSpPr>
            <p:nvPr>
              <p:custDataLst>
                <p:tags r:id="rId72"/>
              </p:custDataLst>
            </p:nvPr>
          </p:nvSpPr>
          <p:spPr bwMode="auto">
            <a:xfrm>
              <a:off x="3486150" y="3378200"/>
              <a:ext cx="57150" cy="57150"/>
            </a:xfrm>
            <a:custGeom>
              <a:avLst/>
              <a:gdLst>
                <a:gd name="T0" fmla="*/ 242 w 242"/>
                <a:gd name="T1" fmla="*/ 12 h 221"/>
                <a:gd name="T2" fmla="*/ 222 w 242"/>
                <a:gd name="T3" fmla="*/ 0 h 221"/>
                <a:gd name="T4" fmla="*/ 82 w 242"/>
                <a:gd name="T5" fmla="*/ 0 h 221"/>
                <a:gd name="T6" fmla="*/ 31 w 242"/>
                <a:gd name="T7" fmla="*/ 23 h 221"/>
                <a:gd name="T8" fmla="*/ 0 w 242"/>
                <a:gd name="T9" fmla="*/ 68 h 221"/>
                <a:gd name="T10" fmla="*/ 6 w 242"/>
                <a:gd name="T11" fmla="*/ 73 h 221"/>
                <a:gd name="T12" fmla="*/ 14 w 242"/>
                <a:gd name="T13" fmla="*/ 67 h 221"/>
                <a:gd name="T14" fmla="*/ 78 w 242"/>
                <a:gd name="T15" fmla="*/ 29 h 221"/>
                <a:gd name="T16" fmla="*/ 119 w 242"/>
                <a:gd name="T17" fmla="*/ 29 h 221"/>
                <a:gd name="T18" fmla="*/ 70 w 242"/>
                <a:gd name="T19" fmla="*/ 189 h 221"/>
                <a:gd name="T20" fmla="*/ 65 w 242"/>
                <a:gd name="T21" fmla="*/ 207 h 221"/>
                <a:gd name="T22" fmla="*/ 80 w 242"/>
                <a:gd name="T23" fmla="*/ 221 h 221"/>
                <a:gd name="T24" fmla="*/ 100 w 242"/>
                <a:gd name="T25" fmla="*/ 199 h 221"/>
                <a:gd name="T26" fmla="*/ 133 w 242"/>
                <a:gd name="T27" fmla="*/ 29 h 221"/>
                <a:gd name="T28" fmla="*/ 217 w 242"/>
                <a:gd name="T29" fmla="*/ 29 h 221"/>
                <a:gd name="T30" fmla="*/ 242 w 242"/>
                <a:gd name="T31"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221">
                  <a:moveTo>
                    <a:pt x="242" y="12"/>
                  </a:moveTo>
                  <a:cubicBezTo>
                    <a:pt x="242" y="0"/>
                    <a:pt x="231" y="0"/>
                    <a:pt x="222" y="0"/>
                  </a:cubicBezTo>
                  <a:lnTo>
                    <a:pt x="82" y="0"/>
                  </a:lnTo>
                  <a:cubicBezTo>
                    <a:pt x="72" y="0"/>
                    <a:pt x="53" y="0"/>
                    <a:pt x="31" y="23"/>
                  </a:cubicBezTo>
                  <a:cubicBezTo>
                    <a:pt x="14" y="41"/>
                    <a:pt x="0" y="65"/>
                    <a:pt x="0" y="68"/>
                  </a:cubicBezTo>
                  <a:cubicBezTo>
                    <a:pt x="0" y="68"/>
                    <a:pt x="0" y="73"/>
                    <a:pt x="6" y="73"/>
                  </a:cubicBezTo>
                  <a:cubicBezTo>
                    <a:pt x="10" y="73"/>
                    <a:pt x="11" y="71"/>
                    <a:pt x="14" y="67"/>
                  </a:cubicBezTo>
                  <a:cubicBezTo>
                    <a:pt x="39" y="29"/>
                    <a:pt x="67" y="29"/>
                    <a:pt x="78" y="29"/>
                  </a:cubicBezTo>
                  <a:lnTo>
                    <a:pt x="119" y="29"/>
                  </a:lnTo>
                  <a:lnTo>
                    <a:pt x="70" y="189"/>
                  </a:lnTo>
                  <a:cubicBezTo>
                    <a:pt x="68" y="195"/>
                    <a:pt x="65" y="205"/>
                    <a:pt x="65" y="207"/>
                  </a:cubicBezTo>
                  <a:cubicBezTo>
                    <a:pt x="65" y="213"/>
                    <a:pt x="69" y="221"/>
                    <a:pt x="80" y="221"/>
                  </a:cubicBezTo>
                  <a:cubicBezTo>
                    <a:pt x="96" y="221"/>
                    <a:pt x="99" y="207"/>
                    <a:pt x="100" y="199"/>
                  </a:cubicBezTo>
                  <a:lnTo>
                    <a:pt x="133" y="29"/>
                  </a:lnTo>
                  <a:lnTo>
                    <a:pt x="217" y="29"/>
                  </a:lnTo>
                  <a:cubicBezTo>
                    <a:pt x="224" y="29"/>
                    <a:pt x="242" y="29"/>
                    <a:pt x="242"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Freeform 182">
              <a:extLst>
                <a:ext uri="{FF2B5EF4-FFF2-40B4-BE49-F238E27FC236}">
                  <a16:creationId xmlns:a16="http://schemas.microsoft.com/office/drawing/2014/main" id="{70802BEC-34E8-40C8-AD4A-20F1218D6C34}"/>
                </a:ext>
              </a:extLst>
            </p:cNvPr>
            <p:cNvSpPr>
              <a:spLocks/>
            </p:cNvSpPr>
            <p:nvPr>
              <p:custDataLst>
                <p:tags r:id="rId73"/>
              </p:custDataLst>
            </p:nvPr>
          </p:nvSpPr>
          <p:spPr bwMode="auto">
            <a:xfrm>
              <a:off x="3597275" y="3270250"/>
              <a:ext cx="77788" cy="8572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3" name="Freeform 183">
              <a:extLst>
                <a:ext uri="{FF2B5EF4-FFF2-40B4-BE49-F238E27FC236}">
                  <a16:creationId xmlns:a16="http://schemas.microsoft.com/office/drawing/2014/main" id="{926E20C3-28F9-423C-B6CA-B743415D2EF2}"/>
                </a:ext>
              </a:extLst>
            </p:cNvPr>
            <p:cNvSpPr>
              <a:spLocks/>
            </p:cNvSpPr>
            <p:nvPr>
              <p:custDataLst>
                <p:tags r:id="rId74"/>
              </p:custDataLst>
            </p:nvPr>
          </p:nvSpPr>
          <p:spPr bwMode="auto">
            <a:xfrm>
              <a:off x="3714750" y="3255963"/>
              <a:ext cx="55563" cy="90487"/>
            </a:xfrm>
            <a:custGeom>
              <a:avLst/>
              <a:gdLst>
                <a:gd name="T0" fmla="*/ 217 w 226"/>
                <a:gd name="T1" fmla="*/ 274 h 351"/>
                <a:gd name="T2" fmla="*/ 211 w 226"/>
                <a:gd name="T3" fmla="*/ 269 h 351"/>
                <a:gd name="T4" fmla="*/ 204 w 226"/>
                <a:gd name="T5" fmla="*/ 278 h 351"/>
                <a:gd name="T6" fmla="*/ 161 w 226"/>
                <a:gd name="T7" fmla="*/ 340 h 351"/>
                <a:gd name="T8" fmla="*/ 145 w 226"/>
                <a:gd name="T9" fmla="*/ 317 h 351"/>
                <a:gd name="T10" fmla="*/ 149 w 226"/>
                <a:gd name="T11" fmla="*/ 289 h 351"/>
                <a:gd name="T12" fmla="*/ 151 w 226"/>
                <a:gd name="T13" fmla="*/ 273 h 351"/>
                <a:gd name="T14" fmla="*/ 77 w 226"/>
                <a:gd name="T15" fmla="*/ 221 h 351"/>
                <a:gd name="T16" fmla="*/ 120 w 226"/>
                <a:gd name="T17" fmla="*/ 184 h 351"/>
                <a:gd name="T18" fmla="*/ 191 w 226"/>
                <a:gd name="T19" fmla="*/ 136 h 351"/>
                <a:gd name="T20" fmla="*/ 196 w 226"/>
                <a:gd name="T21" fmla="*/ 137 h 351"/>
                <a:gd name="T22" fmla="*/ 206 w 226"/>
                <a:gd name="T23" fmla="*/ 141 h 351"/>
                <a:gd name="T24" fmla="*/ 208 w 226"/>
                <a:gd name="T25" fmla="*/ 143 h 351"/>
                <a:gd name="T26" fmla="*/ 180 w 226"/>
                <a:gd name="T27" fmla="*/ 170 h 351"/>
                <a:gd name="T28" fmla="*/ 199 w 226"/>
                <a:gd name="T29" fmla="*/ 187 h 351"/>
                <a:gd name="T30" fmla="*/ 226 w 226"/>
                <a:gd name="T31" fmla="*/ 157 h 351"/>
                <a:gd name="T32" fmla="*/ 192 w 226"/>
                <a:gd name="T33" fmla="*/ 125 h 351"/>
                <a:gd name="T34" fmla="*/ 119 w 226"/>
                <a:gd name="T35" fmla="*/ 169 h 351"/>
                <a:gd name="T36" fmla="*/ 64 w 226"/>
                <a:gd name="T37" fmla="*/ 216 h 351"/>
                <a:gd name="T38" fmla="*/ 116 w 226"/>
                <a:gd name="T39" fmla="*/ 5 h 351"/>
                <a:gd name="T40" fmla="*/ 110 w 226"/>
                <a:gd name="T41" fmla="*/ 0 h 351"/>
                <a:gd name="T42" fmla="*/ 49 w 226"/>
                <a:gd name="T43" fmla="*/ 4 h 351"/>
                <a:gd name="T44" fmla="*/ 39 w 226"/>
                <a:gd name="T45" fmla="*/ 14 h 351"/>
                <a:gd name="T46" fmla="*/ 51 w 226"/>
                <a:gd name="T47" fmla="*/ 20 h 351"/>
                <a:gd name="T48" fmla="*/ 76 w 226"/>
                <a:gd name="T49" fmla="*/ 29 h 351"/>
                <a:gd name="T50" fmla="*/ 75 w 226"/>
                <a:gd name="T51" fmla="*/ 39 h 351"/>
                <a:gd name="T52" fmla="*/ 2 w 226"/>
                <a:gd name="T53" fmla="*/ 326 h 351"/>
                <a:gd name="T54" fmla="*/ 0 w 226"/>
                <a:gd name="T55" fmla="*/ 337 h 351"/>
                <a:gd name="T56" fmla="*/ 15 w 226"/>
                <a:gd name="T57" fmla="*/ 351 h 351"/>
                <a:gd name="T58" fmla="*/ 32 w 226"/>
                <a:gd name="T59" fmla="*/ 341 h 351"/>
                <a:gd name="T60" fmla="*/ 60 w 226"/>
                <a:gd name="T61" fmla="*/ 232 h 351"/>
                <a:gd name="T62" fmla="*/ 117 w 226"/>
                <a:gd name="T63" fmla="*/ 274 h 351"/>
                <a:gd name="T64" fmla="*/ 116 w 226"/>
                <a:gd name="T65" fmla="*/ 284 h 351"/>
                <a:gd name="T66" fmla="*/ 114 w 226"/>
                <a:gd name="T67" fmla="*/ 302 h 351"/>
                <a:gd name="T68" fmla="*/ 160 w 226"/>
                <a:gd name="T69" fmla="*/ 351 h 351"/>
                <a:gd name="T70" fmla="*/ 199 w 226"/>
                <a:gd name="T71" fmla="*/ 325 h 351"/>
                <a:gd name="T72" fmla="*/ 217 w 226"/>
                <a:gd name="T73" fmla="*/ 27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351">
                  <a:moveTo>
                    <a:pt x="217" y="274"/>
                  </a:moveTo>
                  <a:cubicBezTo>
                    <a:pt x="217" y="269"/>
                    <a:pt x="213" y="269"/>
                    <a:pt x="211" y="269"/>
                  </a:cubicBezTo>
                  <a:cubicBezTo>
                    <a:pt x="206" y="269"/>
                    <a:pt x="206" y="271"/>
                    <a:pt x="204" y="278"/>
                  </a:cubicBezTo>
                  <a:cubicBezTo>
                    <a:pt x="194" y="315"/>
                    <a:pt x="183" y="340"/>
                    <a:pt x="161" y="340"/>
                  </a:cubicBezTo>
                  <a:cubicBezTo>
                    <a:pt x="151" y="340"/>
                    <a:pt x="145" y="335"/>
                    <a:pt x="145" y="317"/>
                  </a:cubicBezTo>
                  <a:cubicBezTo>
                    <a:pt x="145" y="308"/>
                    <a:pt x="147" y="297"/>
                    <a:pt x="149" y="289"/>
                  </a:cubicBezTo>
                  <a:cubicBezTo>
                    <a:pt x="151" y="280"/>
                    <a:pt x="151" y="278"/>
                    <a:pt x="151" y="273"/>
                  </a:cubicBezTo>
                  <a:cubicBezTo>
                    <a:pt x="151" y="241"/>
                    <a:pt x="119" y="227"/>
                    <a:pt x="77" y="221"/>
                  </a:cubicBezTo>
                  <a:cubicBezTo>
                    <a:pt x="93" y="212"/>
                    <a:pt x="109" y="196"/>
                    <a:pt x="120" y="184"/>
                  </a:cubicBezTo>
                  <a:cubicBezTo>
                    <a:pt x="144" y="158"/>
                    <a:pt x="167" y="136"/>
                    <a:pt x="191" y="136"/>
                  </a:cubicBezTo>
                  <a:cubicBezTo>
                    <a:pt x="194" y="136"/>
                    <a:pt x="195" y="136"/>
                    <a:pt x="196" y="137"/>
                  </a:cubicBezTo>
                  <a:cubicBezTo>
                    <a:pt x="202" y="138"/>
                    <a:pt x="202" y="138"/>
                    <a:pt x="206" y="141"/>
                  </a:cubicBezTo>
                  <a:cubicBezTo>
                    <a:pt x="207" y="141"/>
                    <a:pt x="207" y="142"/>
                    <a:pt x="208" y="143"/>
                  </a:cubicBezTo>
                  <a:cubicBezTo>
                    <a:pt x="184" y="144"/>
                    <a:pt x="180" y="164"/>
                    <a:pt x="180" y="170"/>
                  </a:cubicBezTo>
                  <a:cubicBezTo>
                    <a:pt x="180" y="178"/>
                    <a:pt x="185" y="187"/>
                    <a:pt x="199" y="187"/>
                  </a:cubicBezTo>
                  <a:cubicBezTo>
                    <a:pt x="212" y="187"/>
                    <a:pt x="226" y="176"/>
                    <a:pt x="226" y="157"/>
                  </a:cubicBezTo>
                  <a:cubicBezTo>
                    <a:pt x="226" y="142"/>
                    <a:pt x="215" y="125"/>
                    <a:pt x="192" y="125"/>
                  </a:cubicBezTo>
                  <a:cubicBezTo>
                    <a:pt x="178" y="125"/>
                    <a:pt x="155" y="129"/>
                    <a:pt x="119" y="169"/>
                  </a:cubicBezTo>
                  <a:cubicBezTo>
                    <a:pt x="103" y="188"/>
                    <a:pt x="83" y="208"/>
                    <a:pt x="64" y="216"/>
                  </a:cubicBezTo>
                  <a:lnTo>
                    <a:pt x="116" y="5"/>
                  </a:lnTo>
                  <a:cubicBezTo>
                    <a:pt x="116" y="5"/>
                    <a:pt x="116" y="0"/>
                    <a:pt x="110" y="0"/>
                  </a:cubicBezTo>
                  <a:cubicBezTo>
                    <a:pt x="98" y="0"/>
                    <a:pt x="62" y="3"/>
                    <a:pt x="49" y="4"/>
                  </a:cubicBezTo>
                  <a:cubicBezTo>
                    <a:pt x="45" y="5"/>
                    <a:pt x="39" y="5"/>
                    <a:pt x="39" y="14"/>
                  </a:cubicBezTo>
                  <a:cubicBezTo>
                    <a:pt x="39" y="20"/>
                    <a:pt x="44" y="20"/>
                    <a:pt x="51" y="20"/>
                  </a:cubicBezTo>
                  <a:cubicBezTo>
                    <a:pt x="75" y="20"/>
                    <a:pt x="76" y="24"/>
                    <a:pt x="76" y="29"/>
                  </a:cubicBezTo>
                  <a:lnTo>
                    <a:pt x="75" y="39"/>
                  </a:lnTo>
                  <a:lnTo>
                    <a:pt x="2" y="326"/>
                  </a:lnTo>
                  <a:cubicBezTo>
                    <a:pt x="0" y="333"/>
                    <a:pt x="0" y="334"/>
                    <a:pt x="0" y="337"/>
                  </a:cubicBezTo>
                  <a:cubicBezTo>
                    <a:pt x="0" y="349"/>
                    <a:pt x="10" y="351"/>
                    <a:pt x="15" y="351"/>
                  </a:cubicBezTo>
                  <a:cubicBezTo>
                    <a:pt x="21" y="351"/>
                    <a:pt x="29" y="347"/>
                    <a:pt x="32" y="341"/>
                  </a:cubicBezTo>
                  <a:cubicBezTo>
                    <a:pt x="34" y="336"/>
                    <a:pt x="57" y="244"/>
                    <a:pt x="60" y="232"/>
                  </a:cubicBezTo>
                  <a:cubicBezTo>
                    <a:pt x="77" y="233"/>
                    <a:pt x="117" y="241"/>
                    <a:pt x="117" y="274"/>
                  </a:cubicBezTo>
                  <a:cubicBezTo>
                    <a:pt x="117" y="277"/>
                    <a:pt x="117" y="279"/>
                    <a:pt x="116" y="284"/>
                  </a:cubicBezTo>
                  <a:cubicBezTo>
                    <a:pt x="115" y="290"/>
                    <a:pt x="114" y="296"/>
                    <a:pt x="114" y="302"/>
                  </a:cubicBezTo>
                  <a:cubicBezTo>
                    <a:pt x="114" y="331"/>
                    <a:pt x="134" y="351"/>
                    <a:pt x="160" y="351"/>
                  </a:cubicBezTo>
                  <a:cubicBezTo>
                    <a:pt x="175" y="351"/>
                    <a:pt x="188" y="343"/>
                    <a:pt x="199" y="325"/>
                  </a:cubicBezTo>
                  <a:cubicBezTo>
                    <a:pt x="212" y="303"/>
                    <a:pt x="217" y="274"/>
                    <a:pt x="217"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Rectangle 184">
              <a:extLst>
                <a:ext uri="{FF2B5EF4-FFF2-40B4-BE49-F238E27FC236}">
                  <a16:creationId xmlns:a16="http://schemas.microsoft.com/office/drawing/2014/main" id="{6BBE9F47-00D1-4390-9473-22D46D4C36B3}"/>
                </a:ext>
              </a:extLst>
            </p:cNvPr>
            <p:cNvSpPr>
              <a:spLocks noChangeArrowheads="1"/>
            </p:cNvSpPr>
            <p:nvPr>
              <p:custDataLst>
                <p:tags r:id="rId75"/>
              </p:custDataLst>
            </p:nvPr>
          </p:nvSpPr>
          <p:spPr bwMode="auto">
            <a:xfrm>
              <a:off x="3790950" y="3265488"/>
              <a:ext cx="42863"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5" name="Freeform 185">
              <a:extLst>
                <a:ext uri="{FF2B5EF4-FFF2-40B4-BE49-F238E27FC236}">
                  <a16:creationId xmlns:a16="http://schemas.microsoft.com/office/drawing/2014/main" id="{7FEFA013-88DD-47EA-A28D-80F64C525F9E}"/>
                </a:ext>
              </a:extLst>
            </p:cNvPr>
            <p:cNvSpPr>
              <a:spLocks/>
            </p:cNvSpPr>
            <p:nvPr>
              <p:custDataLst>
                <p:tags r:id="rId76"/>
              </p:custDataLst>
            </p:nvPr>
          </p:nvSpPr>
          <p:spPr bwMode="auto">
            <a:xfrm>
              <a:off x="3778250" y="3287713"/>
              <a:ext cx="58738" cy="58737"/>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6" name="Freeform 186">
              <a:extLst>
                <a:ext uri="{FF2B5EF4-FFF2-40B4-BE49-F238E27FC236}">
                  <a16:creationId xmlns:a16="http://schemas.microsoft.com/office/drawing/2014/main" id="{FC734DA0-02E3-4B8C-BFDA-F7C314E4C70F}"/>
                </a:ext>
              </a:extLst>
            </p:cNvPr>
            <p:cNvSpPr>
              <a:spLocks noEditPoints="1"/>
            </p:cNvSpPr>
            <p:nvPr>
              <p:custDataLst>
                <p:tags r:id="rId77"/>
              </p:custDataLst>
            </p:nvPr>
          </p:nvSpPr>
          <p:spPr bwMode="auto">
            <a:xfrm>
              <a:off x="3883025" y="3297238"/>
              <a:ext cx="79375" cy="30162"/>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7 h 116"/>
                <a:gd name="T18" fmla="*/ 17 w 331"/>
                <a:gd name="T19" fmla="*/ 97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7"/>
                    <a:pt x="322" y="97"/>
                    <a:pt x="314" y="97"/>
                  </a:cubicBezTo>
                  <a:lnTo>
                    <a:pt x="17" y="97"/>
                  </a:lnTo>
                  <a:cubicBezTo>
                    <a:pt x="9" y="97"/>
                    <a:pt x="0" y="97"/>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7" name="Freeform 187">
              <a:extLst>
                <a:ext uri="{FF2B5EF4-FFF2-40B4-BE49-F238E27FC236}">
                  <a16:creationId xmlns:a16="http://schemas.microsoft.com/office/drawing/2014/main" id="{D2211280-67FF-4FA0-84CF-AEE383B73351}"/>
                </a:ext>
              </a:extLst>
            </p:cNvPr>
            <p:cNvSpPr>
              <a:spLocks noEditPoints="1"/>
            </p:cNvSpPr>
            <p:nvPr>
              <p:custDataLst>
                <p:tags r:id="rId78"/>
              </p:custDataLst>
            </p:nvPr>
          </p:nvSpPr>
          <p:spPr bwMode="auto">
            <a:xfrm>
              <a:off x="4006850" y="3259138"/>
              <a:ext cx="49213" cy="88900"/>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6" y="0"/>
                    <a:pt x="39" y="13"/>
                    <a:pt x="19" y="60"/>
                  </a:cubicBezTo>
                  <a:cubicBezTo>
                    <a:pt x="3" y="94"/>
                    <a:pt x="0" y="133"/>
                    <a:pt x="0" y="173"/>
                  </a:cubicBezTo>
                  <a:cubicBezTo>
                    <a:pt x="0" y="211"/>
                    <a:pt x="2" y="255"/>
                    <a:pt x="23" y="293"/>
                  </a:cubicBezTo>
                  <a:cubicBezTo>
                    <a:pt x="44" y="334"/>
                    <a:pt x="81" y="344"/>
                    <a:pt x="105" y="344"/>
                  </a:cubicBezTo>
                  <a:cubicBezTo>
                    <a:pt x="132" y="344"/>
                    <a:pt x="170" y="333"/>
                    <a:pt x="192" y="286"/>
                  </a:cubicBezTo>
                  <a:cubicBezTo>
                    <a:pt x="208" y="251"/>
                    <a:pt x="210" y="213"/>
                    <a:pt x="210" y="173"/>
                  </a:cubicBezTo>
                  <a:close/>
                  <a:moveTo>
                    <a:pt x="169" y="167"/>
                  </a:moveTo>
                  <a:cubicBezTo>
                    <a:pt x="169" y="205"/>
                    <a:pt x="169" y="239"/>
                    <a:pt x="163" y="270"/>
                  </a:cubicBezTo>
                  <a:cubicBezTo>
                    <a:pt x="156" y="318"/>
                    <a:pt x="127" y="333"/>
                    <a:pt x="105" y="333"/>
                  </a:cubicBezTo>
                  <a:cubicBezTo>
                    <a:pt x="86" y="333"/>
                    <a:pt x="56" y="320"/>
                    <a:pt x="47" y="272"/>
                  </a:cubicBezTo>
                  <a:cubicBezTo>
                    <a:pt x="42" y="243"/>
                    <a:pt x="42" y="197"/>
                    <a:pt x="42" y="167"/>
                  </a:cubicBezTo>
                  <a:cubicBezTo>
                    <a:pt x="42" y="135"/>
                    <a:pt x="42" y="102"/>
                    <a:pt x="46" y="75"/>
                  </a:cubicBezTo>
                  <a:cubicBezTo>
                    <a:pt x="55" y="16"/>
                    <a:pt x="93"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43" name="グループ化 1142">
            <a:extLst>
              <a:ext uri="{FF2B5EF4-FFF2-40B4-BE49-F238E27FC236}">
                <a16:creationId xmlns:a16="http://schemas.microsoft.com/office/drawing/2014/main" id="{730AFB07-AB00-4E89-9CDC-2D1226FAD5E7}"/>
              </a:ext>
            </a:extLst>
          </p:cNvPr>
          <p:cNvGrpSpPr>
            <a:grpSpLocks noChangeAspect="1"/>
          </p:cNvGrpSpPr>
          <p:nvPr>
            <p:custDataLst>
              <p:tags r:id="rId6"/>
            </p:custDataLst>
          </p:nvPr>
        </p:nvGrpSpPr>
        <p:grpSpPr>
          <a:xfrm>
            <a:off x="5629275" y="4298950"/>
            <a:ext cx="2201600" cy="284800"/>
            <a:chOff x="5629275" y="4298950"/>
            <a:chExt cx="993776" cy="147638"/>
          </a:xfrm>
        </p:grpSpPr>
        <p:sp>
          <p:nvSpPr>
            <p:cNvPr id="1129" name="Freeform 244">
              <a:extLst>
                <a:ext uri="{FF2B5EF4-FFF2-40B4-BE49-F238E27FC236}">
                  <a16:creationId xmlns:a16="http://schemas.microsoft.com/office/drawing/2014/main" id="{04350D08-229F-4C31-B67A-2111C6F71818}"/>
                </a:ext>
              </a:extLst>
            </p:cNvPr>
            <p:cNvSpPr>
              <a:spLocks/>
            </p:cNvSpPr>
            <p:nvPr>
              <p:custDataLst>
                <p:tags r:id="rId35"/>
              </p:custDataLst>
            </p:nvPr>
          </p:nvSpPr>
          <p:spPr bwMode="auto">
            <a:xfrm>
              <a:off x="5629275" y="4351338"/>
              <a:ext cx="50800" cy="61913"/>
            </a:xfrm>
            <a:custGeom>
              <a:avLst/>
              <a:gdLst>
                <a:gd name="T0" fmla="*/ 196 w 212"/>
                <a:gd name="T1" fmla="*/ 150 h 226"/>
                <a:gd name="T2" fmla="*/ 190 w 212"/>
                <a:gd name="T3" fmla="*/ 145 h 226"/>
                <a:gd name="T4" fmla="*/ 183 w 212"/>
                <a:gd name="T5" fmla="*/ 151 h 226"/>
                <a:gd name="T6" fmla="*/ 123 w 212"/>
                <a:gd name="T7" fmla="*/ 193 h 226"/>
                <a:gd name="T8" fmla="*/ 94 w 212"/>
                <a:gd name="T9" fmla="*/ 187 h 226"/>
                <a:gd name="T10" fmla="*/ 59 w 212"/>
                <a:gd name="T11" fmla="*/ 178 h 226"/>
                <a:gd name="T12" fmla="*/ 45 w 212"/>
                <a:gd name="T13" fmla="*/ 180 h 226"/>
                <a:gd name="T14" fmla="*/ 105 w 212"/>
                <a:gd name="T15" fmla="*/ 123 h 226"/>
                <a:gd name="T16" fmla="*/ 153 w 212"/>
                <a:gd name="T17" fmla="*/ 78 h 226"/>
                <a:gd name="T18" fmla="*/ 212 w 212"/>
                <a:gd name="T19" fmla="*/ 5 h 226"/>
                <a:gd name="T20" fmla="*/ 206 w 212"/>
                <a:gd name="T21" fmla="*/ 0 h 226"/>
                <a:gd name="T22" fmla="*/ 199 w 212"/>
                <a:gd name="T23" fmla="*/ 6 h 226"/>
                <a:gd name="T24" fmla="*/ 161 w 212"/>
                <a:gd name="T25" fmla="*/ 38 h 226"/>
                <a:gd name="T26" fmla="*/ 136 w 212"/>
                <a:gd name="T27" fmla="*/ 22 h 226"/>
                <a:gd name="T28" fmla="*/ 102 w 212"/>
                <a:gd name="T29" fmla="*/ 0 h 226"/>
                <a:gd name="T30" fmla="*/ 41 w 212"/>
                <a:gd name="T31" fmla="*/ 57 h 226"/>
                <a:gd name="T32" fmla="*/ 47 w 212"/>
                <a:gd name="T33" fmla="*/ 63 h 226"/>
                <a:gd name="T34" fmla="*/ 54 w 212"/>
                <a:gd name="T35" fmla="*/ 57 h 226"/>
                <a:gd name="T36" fmla="*/ 96 w 212"/>
                <a:gd name="T37" fmla="*/ 34 h 226"/>
                <a:gd name="T38" fmla="*/ 128 w 212"/>
                <a:gd name="T39" fmla="*/ 41 h 226"/>
                <a:gd name="T40" fmla="*/ 166 w 212"/>
                <a:gd name="T41" fmla="*/ 49 h 226"/>
                <a:gd name="T42" fmla="*/ 97 w 212"/>
                <a:gd name="T43" fmla="*/ 114 h 226"/>
                <a:gd name="T44" fmla="*/ 52 w 212"/>
                <a:gd name="T45" fmla="*/ 156 h 226"/>
                <a:gd name="T46" fmla="*/ 0 w 212"/>
                <a:gd name="T47" fmla="*/ 221 h 226"/>
                <a:gd name="T48" fmla="*/ 6 w 212"/>
                <a:gd name="T49" fmla="*/ 226 h 226"/>
                <a:gd name="T50" fmla="*/ 14 w 212"/>
                <a:gd name="T51" fmla="*/ 220 h 226"/>
                <a:gd name="T52" fmla="*/ 57 w 212"/>
                <a:gd name="T53" fmla="*/ 189 h 226"/>
                <a:gd name="T54" fmla="*/ 86 w 212"/>
                <a:gd name="T55" fmla="*/ 208 h 226"/>
                <a:gd name="T56" fmla="*/ 118 w 212"/>
                <a:gd name="T57" fmla="*/ 226 h 226"/>
                <a:gd name="T58" fmla="*/ 196 w 212"/>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6">
                  <a:moveTo>
                    <a:pt x="196" y="150"/>
                  </a:moveTo>
                  <a:cubicBezTo>
                    <a:pt x="196" y="147"/>
                    <a:pt x="194" y="145"/>
                    <a:pt x="190" y="145"/>
                  </a:cubicBezTo>
                  <a:cubicBezTo>
                    <a:pt x="185" y="145"/>
                    <a:pt x="184" y="148"/>
                    <a:pt x="183" y="151"/>
                  </a:cubicBezTo>
                  <a:cubicBezTo>
                    <a:pt x="171" y="184"/>
                    <a:pt x="140" y="193"/>
                    <a:pt x="123" y="193"/>
                  </a:cubicBezTo>
                  <a:cubicBezTo>
                    <a:pt x="113" y="193"/>
                    <a:pt x="104" y="190"/>
                    <a:pt x="94" y="187"/>
                  </a:cubicBezTo>
                  <a:cubicBezTo>
                    <a:pt x="77" y="180"/>
                    <a:pt x="69" y="178"/>
                    <a:pt x="59" y="178"/>
                  </a:cubicBezTo>
                  <a:cubicBezTo>
                    <a:pt x="59" y="178"/>
                    <a:pt x="50" y="178"/>
                    <a:pt x="45" y="180"/>
                  </a:cubicBezTo>
                  <a:cubicBezTo>
                    <a:pt x="72" y="151"/>
                    <a:pt x="87" y="138"/>
                    <a:pt x="105" y="123"/>
                  </a:cubicBezTo>
                  <a:cubicBezTo>
                    <a:pt x="105" y="123"/>
                    <a:pt x="136" y="96"/>
                    <a:pt x="153" y="78"/>
                  </a:cubicBezTo>
                  <a:cubicBezTo>
                    <a:pt x="201" y="31"/>
                    <a:pt x="212" y="7"/>
                    <a:pt x="212" y="5"/>
                  </a:cubicBezTo>
                  <a:cubicBezTo>
                    <a:pt x="212" y="0"/>
                    <a:pt x="206" y="0"/>
                    <a:pt x="206" y="0"/>
                  </a:cubicBezTo>
                  <a:cubicBezTo>
                    <a:pt x="203" y="0"/>
                    <a:pt x="201" y="1"/>
                    <a:pt x="199" y="6"/>
                  </a:cubicBezTo>
                  <a:cubicBezTo>
                    <a:pt x="184" y="30"/>
                    <a:pt x="173" y="38"/>
                    <a:pt x="161" y="38"/>
                  </a:cubicBezTo>
                  <a:cubicBezTo>
                    <a:pt x="149" y="38"/>
                    <a:pt x="143" y="30"/>
                    <a:pt x="136" y="22"/>
                  </a:cubicBezTo>
                  <a:cubicBezTo>
                    <a:pt x="127" y="10"/>
                    <a:pt x="118" y="0"/>
                    <a:pt x="102" y="0"/>
                  </a:cubicBezTo>
                  <a:cubicBezTo>
                    <a:pt x="64" y="0"/>
                    <a:pt x="41" y="47"/>
                    <a:pt x="41" y="57"/>
                  </a:cubicBezTo>
                  <a:cubicBezTo>
                    <a:pt x="41" y="60"/>
                    <a:pt x="43" y="63"/>
                    <a:pt x="47" y="63"/>
                  </a:cubicBezTo>
                  <a:cubicBezTo>
                    <a:pt x="52" y="63"/>
                    <a:pt x="53" y="60"/>
                    <a:pt x="54" y="57"/>
                  </a:cubicBezTo>
                  <a:cubicBezTo>
                    <a:pt x="63" y="34"/>
                    <a:pt x="92" y="34"/>
                    <a:pt x="96" y="34"/>
                  </a:cubicBezTo>
                  <a:cubicBezTo>
                    <a:pt x="107" y="34"/>
                    <a:pt x="116" y="37"/>
                    <a:pt x="128" y="41"/>
                  </a:cubicBezTo>
                  <a:cubicBezTo>
                    <a:pt x="147" y="49"/>
                    <a:pt x="153" y="49"/>
                    <a:pt x="166" y="49"/>
                  </a:cubicBezTo>
                  <a:cubicBezTo>
                    <a:pt x="148" y="70"/>
                    <a:pt x="106" y="106"/>
                    <a:pt x="97" y="114"/>
                  </a:cubicBezTo>
                  <a:lnTo>
                    <a:pt x="52" y="156"/>
                  </a:lnTo>
                  <a:cubicBezTo>
                    <a:pt x="18" y="190"/>
                    <a:pt x="0" y="218"/>
                    <a:pt x="0" y="221"/>
                  </a:cubicBezTo>
                  <a:cubicBezTo>
                    <a:pt x="0" y="226"/>
                    <a:pt x="6" y="226"/>
                    <a:pt x="6" y="226"/>
                  </a:cubicBezTo>
                  <a:cubicBezTo>
                    <a:pt x="10" y="226"/>
                    <a:pt x="11" y="225"/>
                    <a:pt x="14" y="220"/>
                  </a:cubicBezTo>
                  <a:cubicBezTo>
                    <a:pt x="26" y="203"/>
                    <a:pt x="41" y="189"/>
                    <a:pt x="57" y="189"/>
                  </a:cubicBezTo>
                  <a:cubicBezTo>
                    <a:pt x="68" y="189"/>
                    <a:pt x="73" y="194"/>
                    <a:pt x="86" y="208"/>
                  </a:cubicBezTo>
                  <a:cubicBezTo>
                    <a:pt x="94" y="218"/>
                    <a:pt x="103" y="226"/>
                    <a:pt x="118" y="226"/>
                  </a:cubicBezTo>
                  <a:cubicBezTo>
                    <a:pt x="167" y="226"/>
                    <a:pt x="196" y="163"/>
                    <a:pt x="196"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0" name="Freeform 245">
              <a:extLst>
                <a:ext uri="{FF2B5EF4-FFF2-40B4-BE49-F238E27FC236}">
                  <a16:creationId xmlns:a16="http://schemas.microsoft.com/office/drawing/2014/main" id="{BF7FE036-A85C-4751-BDE8-DC5CF8781FCE}"/>
                </a:ext>
              </a:extLst>
            </p:cNvPr>
            <p:cNvSpPr>
              <a:spLocks noEditPoints="1"/>
            </p:cNvSpPr>
            <p:nvPr>
              <p:custDataLst>
                <p:tags r:id="rId36"/>
              </p:custDataLst>
            </p:nvPr>
          </p:nvSpPr>
          <p:spPr bwMode="auto">
            <a:xfrm>
              <a:off x="5726113" y="4362450"/>
              <a:ext cx="79375" cy="3175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1" name="Freeform 246">
              <a:extLst>
                <a:ext uri="{FF2B5EF4-FFF2-40B4-BE49-F238E27FC236}">
                  <a16:creationId xmlns:a16="http://schemas.microsoft.com/office/drawing/2014/main" id="{E7F56A5F-0619-4045-BE3C-13D716221B5D}"/>
                </a:ext>
              </a:extLst>
            </p:cNvPr>
            <p:cNvSpPr>
              <a:spLocks/>
            </p:cNvSpPr>
            <p:nvPr>
              <p:custDataLst>
                <p:tags r:id="rId37"/>
              </p:custDataLst>
            </p:nvPr>
          </p:nvSpPr>
          <p:spPr bwMode="auto">
            <a:xfrm>
              <a:off x="5848350" y="4351338"/>
              <a:ext cx="60325" cy="61913"/>
            </a:xfrm>
            <a:custGeom>
              <a:avLst/>
              <a:gdLst>
                <a:gd name="T0" fmla="*/ 233 w 249"/>
                <a:gd name="T1" fmla="*/ 150 h 226"/>
                <a:gd name="T2" fmla="*/ 227 w 249"/>
                <a:gd name="T3" fmla="*/ 145 h 226"/>
                <a:gd name="T4" fmla="*/ 221 w 249"/>
                <a:gd name="T5" fmla="*/ 150 h 226"/>
                <a:gd name="T6" fmla="*/ 154 w 249"/>
                <a:gd name="T7" fmla="*/ 215 h 226"/>
                <a:gd name="T8" fmla="*/ 127 w 249"/>
                <a:gd name="T9" fmla="*/ 183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4 h 226"/>
                <a:gd name="T42" fmla="*/ 48 w 249"/>
                <a:gd name="T43" fmla="*/ 215 h 226"/>
                <a:gd name="T44" fmla="*/ 23 w 249"/>
                <a:gd name="T45" fmla="*/ 209 h 226"/>
                <a:gd name="T46" fmla="*/ 46 w 249"/>
                <a:gd name="T47" fmla="*/ 182 h 226"/>
                <a:gd name="T48" fmla="*/ 28 w 249"/>
                <a:gd name="T49" fmla="*/ 165 h 226"/>
                <a:gd name="T50" fmla="*/ 0 w 249"/>
                <a:gd name="T51" fmla="*/ 194 h 226"/>
                <a:gd name="T52" fmla="*/ 47 w 249"/>
                <a:gd name="T53" fmla="*/ 226 h 226"/>
                <a:gd name="T54" fmla="*/ 100 w 249"/>
                <a:gd name="T55" fmla="*/ 189 h 226"/>
                <a:gd name="T56" fmla="*/ 153 w 249"/>
                <a:gd name="T57" fmla="*/ 226 h 226"/>
                <a:gd name="T58" fmla="*/ 233 w 249"/>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50"/>
                  </a:moveTo>
                  <a:cubicBezTo>
                    <a:pt x="233" y="145"/>
                    <a:pt x="229" y="145"/>
                    <a:pt x="227" y="145"/>
                  </a:cubicBezTo>
                  <a:cubicBezTo>
                    <a:pt x="223" y="145"/>
                    <a:pt x="222" y="147"/>
                    <a:pt x="221" y="150"/>
                  </a:cubicBezTo>
                  <a:cubicBezTo>
                    <a:pt x="204" y="204"/>
                    <a:pt x="170" y="215"/>
                    <a:pt x="154" y="215"/>
                  </a:cubicBezTo>
                  <a:cubicBezTo>
                    <a:pt x="135" y="215"/>
                    <a:pt x="127" y="200"/>
                    <a:pt x="127" y="183"/>
                  </a:cubicBezTo>
                  <a:cubicBezTo>
                    <a:pt x="127" y="172"/>
                    <a:pt x="130" y="161"/>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4"/>
                  </a:cubicBezTo>
                  <a:cubicBezTo>
                    <a:pt x="87" y="195"/>
                    <a:pt x="70" y="215"/>
                    <a:pt x="48" y="215"/>
                  </a:cubicBezTo>
                  <a:cubicBezTo>
                    <a:pt x="45" y="215"/>
                    <a:pt x="33" y="215"/>
                    <a:pt x="23" y="209"/>
                  </a:cubicBezTo>
                  <a:cubicBezTo>
                    <a:pt x="35" y="206"/>
                    <a:pt x="46" y="196"/>
                    <a:pt x="46" y="182"/>
                  </a:cubicBezTo>
                  <a:cubicBezTo>
                    <a:pt x="46" y="169"/>
                    <a:pt x="35" y="165"/>
                    <a:pt x="28" y="165"/>
                  </a:cubicBezTo>
                  <a:cubicBezTo>
                    <a:pt x="13" y="165"/>
                    <a:pt x="0" y="178"/>
                    <a:pt x="0" y="194"/>
                  </a:cubicBezTo>
                  <a:cubicBezTo>
                    <a:pt x="0" y="216"/>
                    <a:pt x="25" y="226"/>
                    <a:pt x="47" y="226"/>
                  </a:cubicBezTo>
                  <a:cubicBezTo>
                    <a:pt x="80" y="226"/>
                    <a:pt x="98" y="192"/>
                    <a:pt x="100" y="189"/>
                  </a:cubicBezTo>
                  <a:cubicBezTo>
                    <a:pt x="106"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2" name="Freeform 247">
              <a:extLst>
                <a:ext uri="{FF2B5EF4-FFF2-40B4-BE49-F238E27FC236}">
                  <a16:creationId xmlns:a16="http://schemas.microsoft.com/office/drawing/2014/main" id="{047573CD-35CF-4767-BE5A-AF384617C8ED}"/>
                </a:ext>
              </a:extLst>
            </p:cNvPr>
            <p:cNvSpPr>
              <a:spLocks/>
            </p:cNvSpPr>
            <p:nvPr>
              <p:custDataLst>
                <p:tags r:id="rId38"/>
              </p:custDataLst>
            </p:nvPr>
          </p:nvSpPr>
          <p:spPr bwMode="auto">
            <a:xfrm>
              <a:off x="5949950" y="4375150"/>
              <a:ext cx="74613"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3" name="Freeform 248">
              <a:extLst>
                <a:ext uri="{FF2B5EF4-FFF2-40B4-BE49-F238E27FC236}">
                  <a16:creationId xmlns:a16="http://schemas.microsoft.com/office/drawing/2014/main" id="{495C0A07-9351-48A2-92A2-D40AECA44362}"/>
                </a:ext>
              </a:extLst>
            </p:cNvPr>
            <p:cNvSpPr>
              <a:spLocks/>
            </p:cNvSpPr>
            <p:nvPr>
              <p:custDataLst>
                <p:tags r:id="rId39"/>
              </p:custDataLst>
            </p:nvPr>
          </p:nvSpPr>
          <p:spPr bwMode="auto">
            <a:xfrm>
              <a:off x="6064250" y="4351338"/>
              <a:ext cx="58738" cy="61913"/>
            </a:xfrm>
            <a:custGeom>
              <a:avLst/>
              <a:gdLst>
                <a:gd name="T0" fmla="*/ 233 w 248"/>
                <a:gd name="T1" fmla="*/ 150 h 226"/>
                <a:gd name="T2" fmla="*/ 227 w 248"/>
                <a:gd name="T3" fmla="*/ 145 h 226"/>
                <a:gd name="T4" fmla="*/ 220 w 248"/>
                <a:gd name="T5" fmla="*/ 150 h 226"/>
                <a:gd name="T6" fmla="*/ 154 w 248"/>
                <a:gd name="T7" fmla="*/ 215 h 226"/>
                <a:gd name="T8" fmla="*/ 127 w 248"/>
                <a:gd name="T9" fmla="*/ 183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4 h 226"/>
                <a:gd name="T42" fmla="*/ 47 w 248"/>
                <a:gd name="T43" fmla="*/ 215 h 226"/>
                <a:gd name="T44" fmla="*/ 22 w 248"/>
                <a:gd name="T45" fmla="*/ 209 h 226"/>
                <a:gd name="T46" fmla="*/ 46 w 248"/>
                <a:gd name="T47" fmla="*/ 182 h 226"/>
                <a:gd name="T48" fmla="*/ 27 w 248"/>
                <a:gd name="T49" fmla="*/ 165 h 226"/>
                <a:gd name="T50" fmla="*/ 0 w 248"/>
                <a:gd name="T51" fmla="*/ 194 h 226"/>
                <a:gd name="T52" fmla="*/ 47 w 248"/>
                <a:gd name="T53" fmla="*/ 226 h 226"/>
                <a:gd name="T54" fmla="*/ 99 w 248"/>
                <a:gd name="T55" fmla="*/ 189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4"/>
                    <a:pt x="170" y="215"/>
                    <a:pt x="154" y="215"/>
                  </a:cubicBezTo>
                  <a:cubicBezTo>
                    <a:pt x="135" y="215"/>
                    <a:pt x="127" y="200"/>
                    <a:pt x="127" y="183"/>
                  </a:cubicBezTo>
                  <a:cubicBezTo>
                    <a:pt x="127" y="172"/>
                    <a:pt x="130"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4"/>
                  </a:cubicBezTo>
                  <a:cubicBezTo>
                    <a:pt x="87" y="195"/>
                    <a:pt x="69" y="215"/>
                    <a:pt x="47" y="215"/>
                  </a:cubicBezTo>
                  <a:cubicBezTo>
                    <a:pt x="44" y="215"/>
                    <a:pt x="33" y="215"/>
                    <a:pt x="22" y="209"/>
                  </a:cubicBezTo>
                  <a:cubicBezTo>
                    <a:pt x="35" y="206"/>
                    <a:pt x="46" y="196"/>
                    <a:pt x="46" y="182"/>
                  </a:cubicBezTo>
                  <a:cubicBezTo>
                    <a:pt x="46" y="169"/>
                    <a:pt x="35" y="165"/>
                    <a:pt x="27" y="165"/>
                  </a:cubicBezTo>
                  <a:cubicBezTo>
                    <a:pt x="12" y="165"/>
                    <a:pt x="0" y="178"/>
                    <a:pt x="0" y="194"/>
                  </a:cubicBezTo>
                  <a:cubicBezTo>
                    <a:pt x="0" y="216"/>
                    <a:pt x="25" y="226"/>
                    <a:pt x="47" y="226"/>
                  </a:cubicBezTo>
                  <a:cubicBezTo>
                    <a:pt x="80" y="226"/>
                    <a:pt x="98" y="192"/>
                    <a:pt x="99" y="189"/>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4" name="Freeform 249">
              <a:extLst>
                <a:ext uri="{FF2B5EF4-FFF2-40B4-BE49-F238E27FC236}">
                  <a16:creationId xmlns:a16="http://schemas.microsoft.com/office/drawing/2014/main" id="{909D0FAB-5EC2-4BFC-A783-67AE076D86DC}"/>
                </a:ext>
              </a:extLst>
            </p:cNvPr>
            <p:cNvSpPr>
              <a:spLocks/>
            </p:cNvSpPr>
            <p:nvPr>
              <p:custDataLst>
                <p:tags r:id="rId40"/>
              </p:custDataLst>
            </p:nvPr>
          </p:nvSpPr>
          <p:spPr bwMode="auto">
            <a:xfrm>
              <a:off x="6134100" y="4298950"/>
              <a:ext cx="38100" cy="65088"/>
            </a:xfrm>
            <a:custGeom>
              <a:avLst/>
              <a:gdLst>
                <a:gd name="T0" fmla="*/ 160 w 160"/>
                <a:gd name="T1" fmla="*/ 172 h 239"/>
                <a:gd name="T2" fmla="*/ 100 w 160"/>
                <a:gd name="T3" fmla="*/ 109 h 239"/>
                <a:gd name="T4" fmla="*/ 150 w 160"/>
                <a:gd name="T5" fmla="*/ 48 h 239"/>
                <a:gd name="T6" fmla="*/ 79 w 160"/>
                <a:gd name="T7" fmla="*/ 0 h 239"/>
                <a:gd name="T8" fmla="*/ 11 w 160"/>
                <a:gd name="T9" fmla="*/ 47 h 239"/>
                <a:gd name="T10" fmla="*/ 29 w 160"/>
                <a:gd name="T11" fmla="*/ 66 h 239"/>
                <a:gd name="T12" fmla="*/ 47 w 160"/>
                <a:gd name="T13" fmla="*/ 48 h 239"/>
                <a:gd name="T14" fmla="*/ 29 w 160"/>
                <a:gd name="T15" fmla="*/ 30 h 239"/>
                <a:gd name="T16" fmla="*/ 78 w 160"/>
                <a:gd name="T17" fmla="*/ 10 h 239"/>
                <a:gd name="T18" fmla="*/ 116 w 160"/>
                <a:gd name="T19" fmla="*/ 48 h 239"/>
                <a:gd name="T20" fmla="*/ 102 w 160"/>
                <a:gd name="T21" fmla="*/ 90 h 239"/>
                <a:gd name="T22" fmla="*/ 63 w 160"/>
                <a:gd name="T23" fmla="*/ 105 h 239"/>
                <a:gd name="T24" fmla="*/ 52 w 160"/>
                <a:gd name="T25" fmla="*/ 106 h 239"/>
                <a:gd name="T26" fmla="*/ 49 w 160"/>
                <a:gd name="T27" fmla="*/ 111 h 239"/>
                <a:gd name="T28" fmla="*/ 58 w 160"/>
                <a:gd name="T29" fmla="*/ 115 h 239"/>
                <a:gd name="T30" fmla="*/ 76 w 160"/>
                <a:gd name="T31" fmla="*/ 115 h 239"/>
                <a:gd name="T32" fmla="*/ 123 w 160"/>
                <a:gd name="T33" fmla="*/ 172 h 239"/>
                <a:gd name="T34" fmla="*/ 78 w 160"/>
                <a:gd name="T35" fmla="*/ 228 h 239"/>
                <a:gd name="T36" fmla="*/ 19 w 160"/>
                <a:gd name="T37" fmla="*/ 203 h 239"/>
                <a:gd name="T38" fmla="*/ 39 w 160"/>
                <a:gd name="T39" fmla="*/ 184 h 239"/>
                <a:gd name="T40" fmla="*/ 20 w 160"/>
                <a:gd name="T41" fmla="*/ 165 h 239"/>
                <a:gd name="T42" fmla="*/ 0 w 160"/>
                <a:gd name="T43" fmla="*/ 185 h 239"/>
                <a:gd name="T44" fmla="*/ 79 w 160"/>
                <a:gd name="T45" fmla="*/ 239 h 239"/>
                <a:gd name="T46" fmla="*/ 160 w 160"/>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9">
                  <a:moveTo>
                    <a:pt x="160" y="172"/>
                  </a:moveTo>
                  <a:cubicBezTo>
                    <a:pt x="160" y="144"/>
                    <a:pt x="138" y="117"/>
                    <a:pt x="100" y="109"/>
                  </a:cubicBezTo>
                  <a:cubicBezTo>
                    <a:pt x="136" y="96"/>
                    <a:pt x="150" y="70"/>
                    <a:pt x="150" y="48"/>
                  </a:cubicBezTo>
                  <a:cubicBezTo>
                    <a:pt x="150" y="21"/>
                    <a:pt x="118" y="0"/>
                    <a:pt x="79" y="0"/>
                  </a:cubicBezTo>
                  <a:cubicBezTo>
                    <a:pt x="40" y="0"/>
                    <a:pt x="11" y="19"/>
                    <a:pt x="11" y="47"/>
                  </a:cubicBezTo>
                  <a:cubicBezTo>
                    <a:pt x="11" y="59"/>
                    <a:pt x="19" y="66"/>
                    <a:pt x="29" y="66"/>
                  </a:cubicBezTo>
                  <a:cubicBezTo>
                    <a:pt x="40" y="66"/>
                    <a:pt x="47" y="58"/>
                    <a:pt x="47" y="48"/>
                  </a:cubicBezTo>
                  <a:cubicBezTo>
                    <a:pt x="47" y="38"/>
                    <a:pt x="40" y="30"/>
                    <a:pt x="29" y="30"/>
                  </a:cubicBezTo>
                  <a:cubicBezTo>
                    <a:pt x="41" y="14"/>
                    <a:pt x="65" y="10"/>
                    <a:pt x="78" y="10"/>
                  </a:cubicBezTo>
                  <a:cubicBezTo>
                    <a:pt x="94" y="10"/>
                    <a:pt x="116" y="18"/>
                    <a:pt x="116" y="48"/>
                  </a:cubicBezTo>
                  <a:cubicBezTo>
                    <a:pt x="116" y="63"/>
                    <a:pt x="111" y="79"/>
                    <a:pt x="102" y="90"/>
                  </a:cubicBezTo>
                  <a:cubicBezTo>
                    <a:pt x="90" y="103"/>
                    <a:pt x="81" y="104"/>
                    <a:pt x="63" y="105"/>
                  </a:cubicBezTo>
                  <a:cubicBezTo>
                    <a:pt x="54" y="106"/>
                    <a:pt x="54" y="106"/>
                    <a:pt x="52" y="106"/>
                  </a:cubicBezTo>
                  <a:cubicBezTo>
                    <a:pt x="52" y="106"/>
                    <a:pt x="49" y="107"/>
                    <a:pt x="49" y="111"/>
                  </a:cubicBezTo>
                  <a:cubicBezTo>
                    <a:pt x="49" y="115"/>
                    <a:pt x="52" y="115"/>
                    <a:pt x="58" y="115"/>
                  </a:cubicBezTo>
                  <a:lnTo>
                    <a:pt x="76" y="115"/>
                  </a:lnTo>
                  <a:cubicBezTo>
                    <a:pt x="104" y="115"/>
                    <a:pt x="123" y="134"/>
                    <a:pt x="123" y="172"/>
                  </a:cubicBezTo>
                  <a:cubicBezTo>
                    <a:pt x="123" y="215"/>
                    <a:pt x="98" y="228"/>
                    <a:pt x="78" y="228"/>
                  </a:cubicBezTo>
                  <a:cubicBezTo>
                    <a:pt x="64" y="228"/>
                    <a:pt x="33" y="224"/>
                    <a:pt x="19" y="203"/>
                  </a:cubicBezTo>
                  <a:cubicBezTo>
                    <a:pt x="35" y="203"/>
                    <a:pt x="39" y="191"/>
                    <a:pt x="39" y="184"/>
                  </a:cubicBezTo>
                  <a:cubicBezTo>
                    <a:pt x="39" y="173"/>
                    <a:pt x="30" y="165"/>
                    <a:pt x="20" y="165"/>
                  </a:cubicBezTo>
                  <a:cubicBezTo>
                    <a:pt x="10" y="165"/>
                    <a:pt x="0" y="171"/>
                    <a:pt x="0" y="185"/>
                  </a:cubicBezTo>
                  <a:cubicBezTo>
                    <a:pt x="0" y="218"/>
                    <a:pt x="36" y="239"/>
                    <a:pt x="79" y="239"/>
                  </a:cubicBezTo>
                  <a:cubicBezTo>
                    <a:pt x="127" y="239"/>
                    <a:pt x="160" y="207"/>
                    <a:pt x="160"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5" name="Freeform 250">
              <a:extLst>
                <a:ext uri="{FF2B5EF4-FFF2-40B4-BE49-F238E27FC236}">
                  <a16:creationId xmlns:a16="http://schemas.microsoft.com/office/drawing/2014/main" id="{C7B7E65D-129D-43CA-AF6A-04AC0EE7781D}"/>
                </a:ext>
              </a:extLst>
            </p:cNvPr>
            <p:cNvSpPr>
              <a:spLocks/>
            </p:cNvSpPr>
            <p:nvPr>
              <p:custDataLst>
                <p:tags r:id="rId41"/>
              </p:custDataLst>
            </p:nvPr>
          </p:nvSpPr>
          <p:spPr bwMode="auto">
            <a:xfrm>
              <a:off x="6189663" y="4310063"/>
              <a:ext cx="46038" cy="136525"/>
            </a:xfrm>
            <a:custGeom>
              <a:avLst/>
              <a:gdLst>
                <a:gd name="T0" fmla="*/ 194 w 194"/>
                <a:gd name="T1" fmla="*/ 10 h 499"/>
                <a:gd name="T2" fmla="*/ 184 w 194"/>
                <a:gd name="T3" fmla="*/ 0 h 499"/>
                <a:gd name="T4" fmla="*/ 176 w 194"/>
                <a:gd name="T5" fmla="*/ 4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90" y="0"/>
                    <a:pt x="184" y="0"/>
                  </a:cubicBezTo>
                  <a:cubicBezTo>
                    <a:pt x="181" y="0"/>
                    <a:pt x="177" y="1"/>
                    <a:pt x="176" y="4"/>
                  </a:cubicBezTo>
                  <a:lnTo>
                    <a:pt x="3" y="480"/>
                  </a:lnTo>
                  <a:cubicBezTo>
                    <a:pt x="0" y="486"/>
                    <a:pt x="0" y="489"/>
                    <a:pt x="0" y="489"/>
                  </a:cubicBezTo>
                  <a:cubicBezTo>
                    <a:pt x="0" y="494"/>
                    <a:pt x="5" y="499"/>
                    <a:pt x="10" y="499"/>
                  </a:cubicBezTo>
                  <a:cubicBezTo>
                    <a:pt x="17" y="499"/>
                    <a:pt x="18" y="495"/>
                    <a:pt x="21" y="487"/>
                  </a:cubicBezTo>
                  <a:lnTo>
                    <a:pt x="192"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6" name="Freeform 251">
              <a:extLst>
                <a:ext uri="{FF2B5EF4-FFF2-40B4-BE49-F238E27FC236}">
                  <a16:creationId xmlns:a16="http://schemas.microsoft.com/office/drawing/2014/main" id="{4F1D2385-F037-4CC9-880E-6E6051317843}"/>
                </a:ext>
              </a:extLst>
            </p:cNvPr>
            <p:cNvSpPr>
              <a:spLocks/>
            </p:cNvSpPr>
            <p:nvPr>
              <p:custDataLst>
                <p:tags r:id="rId42"/>
              </p:custDataLst>
            </p:nvPr>
          </p:nvSpPr>
          <p:spPr bwMode="auto">
            <a:xfrm>
              <a:off x="6248400" y="4321175"/>
              <a:ext cx="49213" cy="93663"/>
            </a:xfrm>
            <a:custGeom>
              <a:avLst/>
              <a:gdLst>
                <a:gd name="T0" fmla="*/ 207 w 207"/>
                <a:gd name="T1" fmla="*/ 247 h 343"/>
                <a:gd name="T2" fmla="*/ 123 w 207"/>
                <a:gd name="T3" fmla="*/ 156 h 343"/>
                <a:gd name="T4" fmla="*/ 193 w 207"/>
                <a:gd name="T5" fmla="*/ 68 h 343"/>
                <a:gd name="T6" fmla="*/ 101 w 207"/>
                <a:gd name="T7" fmla="*/ 0 h 343"/>
                <a:gd name="T8" fmla="*/ 13 w 207"/>
                <a:gd name="T9" fmla="*/ 67 h 343"/>
                <a:gd name="T10" fmla="*/ 39 w 207"/>
                <a:gd name="T11" fmla="*/ 93 h 343"/>
                <a:gd name="T12" fmla="*/ 64 w 207"/>
                <a:gd name="T13" fmla="*/ 68 h 343"/>
                <a:gd name="T14" fmla="*/ 33 w 207"/>
                <a:gd name="T15" fmla="*/ 43 h 343"/>
                <a:gd name="T16" fmla="*/ 99 w 207"/>
                <a:gd name="T17" fmla="*/ 12 h 343"/>
                <a:gd name="T18" fmla="*/ 147 w 207"/>
                <a:gd name="T19" fmla="*/ 68 h 343"/>
                <a:gd name="T20" fmla="*/ 133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0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6"/>
                  </a:cubicBezTo>
                  <a:cubicBezTo>
                    <a:pt x="164" y="143"/>
                    <a:pt x="193" y="108"/>
                    <a:pt x="193" y="68"/>
                  </a:cubicBezTo>
                  <a:cubicBezTo>
                    <a:pt x="193" y="28"/>
                    <a:pt x="149" y="0"/>
                    <a:pt x="101" y="0"/>
                  </a:cubicBezTo>
                  <a:cubicBezTo>
                    <a:pt x="51" y="0"/>
                    <a:pt x="13" y="30"/>
                    <a:pt x="13" y="67"/>
                  </a:cubicBezTo>
                  <a:cubicBezTo>
                    <a:pt x="13" y="84"/>
                    <a:pt x="24" y="93"/>
                    <a:pt x="39" y="93"/>
                  </a:cubicBezTo>
                  <a:cubicBezTo>
                    <a:pt x="54" y="93"/>
                    <a:pt x="64" y="82"/>
                    <a:pt x="64" y="68"/>
                  </a:cubicBezTo>
                  <a:cubicBezTo>
                    <a:pt x="64" y="43"/>
                    <a:pt x="41" y="43"/>
                    <a:pt x="33" y="43"/>
                  </a:cubicBezTo>
                  <a:cubicBezTo>
                    <a:pt x="49" y="19"/>
                    <a:pt x="81" y="12"/>
                    <a:pt x="99" y="12"/>
                  </a:cubicBezTo>
                  <a:cubicBezTo>
                    <a:pt x="120" y="12"/>
                    <a:pt x="147" y="23"/>
                    <a:pt x="147" y="68"/>
                  </a:cubicBezTo>
                  <a:cubicBezTo>
                    <a:pt x="147" y="74"/>
                    <a:pt x="146" y="103"/>
                    <a:pt x="133" y="125"/>
                  </a:cubicBezTo>
                  <a:cubicBezTo>
                    <a:pt x="118" y="149"/>
                    <a:pt x="101" y="150"/>
                    <a:pt x="89" y="151"/>
                  </a:cubicBezTo>
                  <a:cubicBezTo>
                    <a:pt x="85" y="151"/>
                    <a:pt x="73" y="152"/>
                    <a:pt x="70" y="152"/>
                  </a:cubicBezTo>
                  <a:cubicBezTo>
                    <a:pt x="66" y="153"/>
                    <a:pt x="62" y="153"/>
                    <a:pt x="62" y="158"/>
                  </a:cubicBezTo>
                  <a:cubicBezTo>
                    <a:pt x="62" y="164"/>
                    <a:pt x="66" y="164"/>
                    <a:pt x="74" y="164"/>
                  </a:cubicBezTo>
                  <a:lnTo>
                    <a:pt x="96" y="164"/>
                  </a:lnTo>
                  <a:cubicBezTo>
                    <a:pt x="137" y="164"/>
                    <a:pt x="155" y="198"/>
                    <a:pt x="155" y="247"/>
                  </a:cubicBezTo>
                  <a:cubicBezTo>
                    <a:pt x="155" y="315"/>
                    <a:pt x="121" y="329"/>
                    <a:pt x="99" y="329"/>
                  </a:cubicBezTo>
                  <a:cubicBezTo>
                    <a:pt x="78" y="329"/>
                    <a:pt x="40" y="320"/>
                    <a:pt x="23" y="291"/>
                  </a:cubicBezTo>
                  <a:cubicBezTo>
                    <a:pt x="40" y="294"/>
                    <a:pt x="56" y="283"/>
                    <a:pt x="56" y="264"/>
                  </a:cubicBezTo>
                  <a:cubicBezTo>
                    <a:pt x="56" y="246"/>
                    <a:pt x="42" y="236"/>
                    <a:pt x="28" y="236"/>
                  </a:cubicBezTo>
                  <a:cubicBezTo>
                    <a:pt x="16" y="236"/>
                    <a:pt x="0" y="243"/>
                    <a:pt x="0" y="265"/>
                  </a:cubicBezTo>
                  <a:cubicBezTo>
                    <a:pt x="0" y="310"/>
                    <a:pt x="46" y="343"/>
                    <a:pt x="100"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7" name="Freeform 252">
              <a:extLst>
                <a:ext uri="{FF2B5EF4-FFF2-40B4-BE49-F238E27FC236}">
                  <a16:creationId xmlns:a16="http://schemas.microsoft.com/office/drawing/2014/main" id="{6BBD3217-9438-4596-8C6A-8A78AA8FFAF0}"/>
                </a:ext>
              </a:extLst>
            </p:cNvPr>
            <p:cNvSpPr>
              <a:spLocks/>
            </p:cNvSpPr>
            <p:nvPr>
              <p:custDataLst>
                <p:tags r:id="rId43"/>
              </p:custDataLst>
            </p:nvPr>
          </p:nvSpPr>
          <p:spPr bwMode="auto">
            <a:xfrm>
              <a:off x="6338888" y="4375150"/>
              <a:ext cx="73025" cy="4763"/>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8" name="Freeform 253">
              <a:extLst>
                <a:ext uri="{FF2B5EF4-FFF2-40B4-BE49-F238E27FC236}">
                  <a16:creationId xmlns:a16="http://schemas.microsoft.com/office/drawing/2014/main" id="{5B88E5B7-166A-404F-BF23-4224797F823E}"/>
                </a:ext>
              </a:extLst>
            </p:cNvPr>
            <p:cNvSpPr>
              <a:spLocks/>
            </p:cNvSpPr>
            <p:nvPr>
              <p:custDataLst>
                <p:tags r:id="rId44"/>
              </p:custDataLst>
            </p:nvPr>
          </p:nvSpPr>
          <p:spPr bwMode="auto">
            <a:xfrm>
              <a:off x="6480175" y="4322763"/>
              <a:ext cx="12700" cy="14288"/>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2"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9" name="Freeform 254">
              <a:extLst>
                <a:ext uri="{FF2B5EF4-FFF2-40B4-BE49-F238E27FC236}">
                  <a16:creationId xmlns:a16="http://schemas.microsoft.com/office/drawing/2014/main" id="{5D1811AC-232F-41D4-9090-4302960EE191}"/>
                </a:ext>
              </a:extLst>
            </p:cNvPr>
            <p:cNvSpPr>
              <a:spLocks/>
            </p:cNvSpPr>
            <p:nvPr>
              <p:custDataLst>
                <p:tags r:id="rId45"/>
              </p:custDataLst>
            </p:nvPr>
          </p:nvSpPr>
          <p:spPr bwMode="auto">
            <a:xfrm>
              <a:off x="6453188" y="4351338"/>
              <a:ext cx="58738" cy="61913"/>
            </a:xfrm>
            <a:custGeom>
              <a:avLst/>
              <a:gdLst>
                <a:gd name="T0" fmla="*/ 233 w 249"/>
                <a:gd name="T1" fmla="*/ 150 h 226"/>
                <a:gd name="T2" fmla="*/ 227 w 249"/>
                <a:gd name="T3" fmla="*/ 145 h 226"/>
                <a:gd name="T4" fmla="*/ 221 w 249"/>
                <a:gd name="T5" fmla="*/ 150 h 226"/>
                <a:gd name="T6" fmla="*/ 154 w 249"/>
                <a:gd name="T7" fmla="*/ 215 h 226"/>
                <a:gd name="T8" fmla="*/ 127 w 249"/>
                <a:gd name="T9" fmla="*/ 183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4 h 226"/>
                <a:gd name="T42" fmla="*/ 48 w 249"/>
                <a:gd name="T43" fmla="*/ 215 h 226"/>
                <a:gd name="T44" fmla="*/ 23 w 249"/>
                <a:gd name="T45" fmla="*/ 209 h 226"/>
                <a:gd name="T46" fmla="*/ 46 w 249"/>
                <a:gd name="T47" fmla="*/ 182 h 226"/>
                <a:gd name="T48" fmla="*/ 28 w 249"/>
                <a:gd name="T49" fmla="*/ 165 h 226"/>
                <a:gd name="T50" fmla="*/ 0 w 249"/>
                <a:gd name="T51" fmla="*/ 194 h 226"/>
                <a:gd name="T52" fmla="*/ 47 w 249"/>
                <a:gd name="T53" fmla="*/ 226 h 226"/>
                <a:gd name="T54" fmla="*/ 99 w 249"/>
                <a:gd name="T55" fmla="*/ 189 h 226"/>
                <a:gd name="T56" fmla="*/ 153 w 249"/>
                <a:gd name="T57" fmla="*/ 226 h 226"/>
                <a:gd name="T58" fmla="*/ 233 w 249"/>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50"/>
                  </a:moveTo>
                  <a:cubicBezTo>
                    <a:pt x="233" y="145"/>
                    <a:pt x="229" y="145"/>
                    <a:pt x="227" y="145"/>
                  </a:cubicBezTo>
                  <a:cubicBezTo>
                    <a:pt x="223" y="145"/>
                    <a:pt x="222" y="147"/>
                    <a:pt x="221" y="150"/>
                  </a:cubicBezTo>
                  <a:cubicBezTo>
                    <a:pt x="204" y="204"/>
                    <a:pt x="170" y="215"/>
                    <a:pt x="154" y="215"/>
                  </a:cubicBezTo>
                  <a:cubicBezTo>
                    <a:pt x="135" y="215"/>
                    <a:pt x="127" y="200"/>
                    <a:pt x="127" y="183"/>
                  </a:cubicBezTo>
                  <a:cubicBezTo>
                    <a:pt x="127" y="172"/>
                    <a:pt x="130" y="161"/>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4"/>
                  </a:cubicBezTo>
                  <a:cubicBezTo>
                    <a:pt x="87" y="195"/>
                    <a:pt x="70" y="215"/>
                    <a:pt x="48" y="215"/>
                  </a:cubicBezTo>
                  <a:cubicBezTo>
                    <a:pt x="45" y="215"/>
                    <a:pt x="33" y="215"/>
                    <a:pt x="23" y="209"/>
                  </a:cubicBezTo>
                  <a:cubicBezTo>
                    <a:pt x="35" y="206"/>
                    <a:pt x="46" y="196"/>
                    <a:pt x="46" y="182"/>
                  </a:cubicBezTo>
                  <a:cubicBezTo>
                    <a:pt x="46" y="169"/>
                    <a:pt x="35" y="165"/>
                    <a:pt x="28" y="165"/>
                  </a:cubicBezTo>
                  <a:cubicBezTo>
                    <a:pt x="13" y="165"/>
                    <a:pt x="0" y="178"/>
                    <a:pt x="0" y="194"/>
                  </a:cubicBezTo>
                  <a:cubicBezTo>
                    <a:pt x="0" y="216"/>
                    <a:pt x="25" y="226"/>
                    <a:pt x="47" y="226"/>
                  </a:cubicBezTo>
                  <a:cubicBezTo>
                    <a:pt x="80" y="226"/>
                    <a:pt x="98" y="192"/>
                    <a:pt x="99" y="189"/>
                  </a:cubicBezTo>
                  <a:cubicBezTo>
                    <a:pt x="105"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0" name="Freeform 255">
              <a:extLst>
                <a:ext uri="{FF2B5EF4-FFF2-40B4-BE49-F238E27FC236}">
                  <a16:creationId xmlns:a16="http://schemas.microsoft.com/office/drawing/2014/main" id="{63259B84-0AA1-4A9A-9A3F-72C789B9A489}"/>
                </a:ext>
              </a:extLst>
            </p:cNvPr>
            <p:cNvSpPr>
              <a:spLocks/>
            </p:cNvSpPr>
            <p:nvPr>
              <p:custDataLst>
                <p:tags r:id="rId46"/>
              </p:custDataLst>
            </p:nvPr>
          </p:nvSpPr>
          <p:spPr bwMode="auto">
            <a:xfrm>
              <a:off x="6524625" y="4310063"/>
              <a:ext cx="46038" cy="136525"/>
            </a:xfrm>
            <a:custGeom>
              <a:avLst/>
              <a:gdLst>
                <a:gd name="T0" fmla="*/ 194 w 194"/>
                <a:gd name="T1" fmla="*/ 10 h 499"/>
                <a:gd name="T2" fmla="*/ 184 w 194"/>
                <a:gd name="T3" fmla="*/ 0 h 499"/>
                <a:gd name="T4" fmla="*/ 175 w 194"/>
                <a:gd name="T5" fmla="*/ 4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89" y="0"/>
                    <a:pt x="184" y="0"/>
                  </a:cubicBezTo>
                  <a:cubicBezTo>
                    <a:pt x="180" y="0"/>
                    <a:pt x="177" y="1"/>
                    <a:pt x="175" y="4"/>
                  </a:cubicBezTo>
                  <a:lnTo>
                    <a:pt x="2" y="480"/>
                  </a:lnTo>
                  <a:cubicBezTo>
                    <a:pt x="0" y="486"/>
                    <a:pt x="0" y="489"/>
                    <a:pt x="0" y="489"/>
                  </a:cubicBezTo>
                  <a:cubicBezTo>
                    <a:pt x="0" y="494"/>
                    <a:pt x="4" y="499"/>
                    <a:pt x="10" y="499"/>
                  </a:cubicBezTo>
                  <a:cubicBezTo>
                    <a:pt x="16" y="499"/>
                    <a:pt x="18" y="495"/>
                    <a:pt x="21" y="487"/>
                  </a:cubicBezTo>
                  <a:lnTo>
                    <a:pt x="191"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1" name="Freeform 256">
              <a:extLst>
                <a:ext uri="{FF2B5EF4-FFF2-40B4-BE49-F238E27FC236}">
                  <a16:creationId xmlns:a16="http://schemas.microsoft.com/office/drawing/2014/main" id="{F76FB201-0CFD-456A-9A74-80C038FF0580}"/>
                </a:ext>
              </a:extLst>
            </p:cNvPr>
            <p:cNvSpPr>
              <a:spLocks/>
            </p:cNvSpPr>
            <p:nvPr>
              <p:custDataLst>
                <p:tags r:id="rId47"/>
              </p:custDataLst>
            </p:nvPr>
          </p:nvSpPr>
          <p:spPr bwMode="auto">
            <a:xfrm>
              <a:off x="6583363" y="4352925"/>
              <a:ext cx="39688" cy="60325"/>
            </a:xfrm>
            <a:custGeom>
              <a:avLst/>
              <a:gdLst>
                <a:gd name="T0" fmla="*/ 155 w 164"/>
                <a:gd name="T1" fmla="*/ 195 h 220"/>
                <a:gd name="T2" fmla="*/ 150 w 164"/>
                <a:gd name="T3" fmla="*/ 188 h 220"/>
                <a:gd name="T4" fmla="*/ 144 w 164"/>
                <a:gd name="T5" fmla="*/ 191 h 220"/>
                <a:gd name="T6" fmla="*/ 91 w 164"/>
                <a:gd name="T7" fmla="*/ 209 h 220"/>
                <a:gd name="T8" fmla="*/ 37 w 164"/>
                <a:gd name="T9" fmla="*/ 145 h 220"/>
                <a:gd name="T10" fmla="*/ 43 w 164"/>
                <a:gd name="T11" fmla="*/ 102 h 220"/>
                <a:gd name="T12" fmla="*/ 125 w 164"/>
                <a:gd name="T13" fmla="*/ 102 h 220"/>
                <a:gd name="T14" fmla="*/ 142 w 164"/>
                <a:gd name="T15" fmla="*/ 94 h 220"/>
                <a:gd name="T16" fmla="*/ 128 w 164"/>
                <a:gd name="T17" fmla="*/ 87 h 220"/>
                <a:gd name="T18" fmla="*/ 47 w 164"/>
                <a:gd name="T19" fmla="*/ 87 h 220"/>
                <a:gd name="T20" fmla="*/ 132 w 164"/>
                <a:gd name="T21" fmla="*/ 15 h 220"/>
                <a:gd name="T22" fmla="*/ 148 w 164"/>
                <a:gd name="T23" fmla="*/ 15 h 220"/>
                <a:gd name="T24" fmla="*/ 164 w 164"/>
                <a:gd name="T25" fmla="*/ 7 h 220"/>
                <a:gd name="T26" fmla="*/ 149 w 164"/>
                <a:gd name="T27" fmla="*/ 0 h 220"/>
                <a:gd name="T28" fmla="*/ 132 w 164"/>
                <a:gd name="T29" fmla="*/ 0 h 220"/>
                <a:gd name="T30" fmla="*/ 0 w 164"/>
                <a:gd name="T31" fmla="*/ 126 h 220"/>
                <a:gd name="T32" fmla="*/ 90 w 164"/>
                <a:gd name="T33" fmla="*/ 220 h 220"/>
                <a:gd name="T34" fmla="*/ 155 w 164"/>
                <a:gd name="T35"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0">
                  <a:moveTo>
                    <a:pt x="155" y="195"/>
                  </a:moveTo>
                  <a:cubicBezTo>
                    <a:pt x="155" y="194"/>
                    <a:pt x="155" y="188"/>
                    <a:pt x="150" y="188"/>
                  </a:cubicBezTo>
                  <a:cubicBezTo>
                    <a:pt x="150" y="188"/>
                    <a:pt x="148" y="188"/>
                    <a:pt x="144" y="191"/>
                  </a:cubicBezTo>
                  <a:cubicBezTo>
                    <a:pt x="128" y="201"/>
                    <a:pt x="110" y="209"/>
                    <a:pt x="91" y="209"/>
                  </a:cubicBezTo>
                  <a:cubicBezTo>
                    <a:pt x="62" y="209"/>
                    <a:pt x="37" y="189"/>
                    <a:pt x="37" y="145"/>
                  </a:cubicBezTo>
                  <a:cubicBezTo>
                    <a:pt x="37" y="127"/>
                    <a:pt x="41" y="108"/>
                    <a:pt x="43" y="102"/>
                  </a:cubicBezTo>
                  <a:lnTo>
                    <a:pt x="125" y="102"/>
                  </a:lnTo>
                  <a:cubicBezTo>
                    <a:pt x="133" y="102"/>
                    <a:pt x="142" y="102"/>
                    <a:pt x="142" y="94"/>
                  </a:cubicBezTo>
                  <a:cubicBezTo>
                    <a:pt x="142" y="87"/>
                    <a:pt x="136" y="87"/>
                    <a:pt x="128" y="87"/>
                  </a:cubicBezTo>
                  <a:lnTo>
                    <a:pt x="47" y="87"/>
                  </a:lnTo>
                  <a:cubicBezTo>
                    <a:pt x="59" y="44"/>
                    <a:pt x="87" y="15"/>
                    <a:pt x="132" y="15"/>
                  </a:cubicBezTo>
                  <a:lnTo>
                    <a:pt x="148" y="15"/>
                  </a:lnTo>
                  <a:cubicBezTo>
                    <a:pt x="156" y="15"/>
                    <a:pt x="164" y="15"/>
                    <a:pt x="164" y="7"/>
                  </a:cubicBezTo>
                  <a:cubicBezTo>
                    <a:pt x="164" y="0"/>
                    <a:pt x="157" y="0"/>
                    <a:pt x="149" y="0"/>
                  </a:cubicBezTo>
                  <a:lnTo>
                    <a:pt x="132" y="0"/>
                  </a:lnTo>
                  <a:cubicBezTo>
                    <a:pt x="67" y="0"/>
                    <a:pt x="0" y="50"/>
                    <a:pt x="0" y="126"/>
                  </a:cubicBezTo>
                  <a:cubicBezTo>
                    <a:pt x="0" y="181"/>
                    <a:pt x="37" y="220"/>
                    <a:pt x="90" y="220"/>
                  </a:cubicBezTo>
                  <a:cubicBezTo>
                    <a:pt x="123" y="220"/>
                    <a:pt x="155" y="200"/>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80" name="グループ化 1179">
            <a:extLst>
              <a:ext uri="{FF2B5EF4-FFF2-40B4-BE49-F238E27FC236}">
                <a16:creationId xmlns:a16="http://schemas.microsoft.com/office/drawing/2014/main" id="{6D789B97-E441-4179-9CE1-D986C79B4813}"/>
              </a:ext>
            </a:extLst>
          </p:cNvPr>
          <p:cNvGrpSpPr>
            <a:grpSpLocks noChangeAspect="1"/>
          </p:cNvGrpSpPr>
          <p:nvPr>
            <p:custDataLst>
              <p:tags r:id="rId7"/>
            </p:custDataLst>
          </p:nvPr>
        </p:nvGrpSpPr>
        <p:grpSpPr>
          <a:xfrm>
            <a:off x="5313363" y="4676774"/>
            <a:ext cx="2590400" cy="1224000"/>
            <a:chOff x="5313363" y="4676775"/>
            <a:chExt cx="1171576" cy="568325"/>
          </a:xfrm>
        </p:grpSpPr>
        <p:sp>
          <p:nvSpPr>
            <p:cNvPr id="1153" name="Freeform 263">
              <a:extLst>
                <a:ext uri="{FF2B5EF4-FFF2-40B4-BE49-F238E27FC236}">
                  <a16:creationId xmlns:a16="http://schemas.microsoft.com/office/drawing/2014/main" id="{49F2C329-46D9-4C10-9A2D-112411FC4EC4}"/>
                </a:ext>
              </a:extLst>
            </p:cNvPr>
            <p:cNvSpPr>
              <a:spLocks/>
            </p:cNvSpPr>
            <p:nvPr>
              <p:custDataLst>
                <p:tags r:id="rId9"/>
              </p:custDataLst>
            </p:nvPr>
          </p:nvSpPr>
          <p:spPr bwMode="auto">
            <a:xfrm>
              <a:off x="5338763" y="4700588"/>
              <a:ext cx="41275" cy="112713"/>
            </a:xfrm>
            <a:custGeom>
              <a:avLst/>
              <a:gdLst>
                <a:gd name="T0" fmla="*/ 167 w 167"/>
                <a:gd name="T1" fmla="*/ 12 h 453"/>
                <a:gd name="T2" fmla="*/ 154 w 167"/>
                <a:gd name="T3" fmla="*/ 0 h 453"/>
                <a:gd name="T4" fmla="*/ 146 w 167"/>
                <a:gd name="T5" fmla="*/ 0 h 453"/>
                <a:gd name="T6" fmla="*/ 0 w 167"/>
                <a:gd name="T7" fmla="*/ 225 h 453"/>
                <a:gd name="T8" fmla="*/ 0 w 167"/>
                <a:gd name="T9" fmla="*/ 440 h 453"/>
                <a:gd name="T10" fmla="*/ 14 w 167"/>
                <a:gd name="T11" fmla="*/ 453 h 453"/>
                <a:gd name="T12" fmla="*/ 46 w 167"/>
                <a:gd name="T13" fmla="*/ 453 h 453"/>
                <a:gd name="T14" fmla="*/ 60 w 167"/>
                <a:gd name="T15" fmla="*/ 440 h 453"/>
                <a:gd name="T16" fmla="*/ 60 w 167"/>
                <a:gd name="T17" fmla="*/ 225 h 453"/>
                <a:gd name="T18" fmla="*/ 160 w 167"/>
                <a:gd name="T19" fmla="*/ 26 h 453"/>
                <a:gd name="T20" fmla="*/ 167 w 167"/>
                <a:gd name="T21" fmla="*/ 1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3">
                  <a:moveTo>
                    <a:pt x="167" y="12"/>
                  </a:moveTo>
                  <a:cubicBezTo>
                    <a:pt x="167" y="0"/>
                    <a:pt x="166" y="0"/>
                    <a:pt x="154" y="0"/>
                  </a:cubicBezTo>
                  <a:lnTo>
                    <a:pt x="146" y="0"/>
                  </a:lnTo>
                  <a:cubicBezTo>
                    <a:pt x="39" y="58"/>
                    <a:pt x="0" y="152"/>
                    <a:pt x="0" y="225"/>
                  </a:cubicBezTo>
                  <a:lnTo>
                    <a:pt x="0" y="440"/>
                  </a:lnTo>
                  <a:cubicBezTo>
                    <a:pt x="0" y="453"/>
                    <a:pt x="1" y="453"/>
                    <a:pt x="14" y="453"/>
                  </a:cubicBezTo>
                  <a:lnTo>
                    <a:pt x="46" y="453"/>
                  </a:lnTo>
                  <a:cubicBezTo>
                    <a:pt x="59" y="453"/>
                    <a:pt x="60" y="453"/>
                    <a:pt x="60" y="440"/>
                  </a:cubicBezTo>
                  <a:lnTo>
                    <a:pt x="60" y="225"/>
                  </a:lnTo>
                  <a:cubicBezTo>
                    <a:pt x="60" y="184"/>
                    <a:pt x="71" y="89"/>
                    <a:pt x="160" y="26"/>
                  </a:cubicBezTo>
                  <a:cubicBezTo>
                    <a:pt x="166" y="21"/>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4" name="Freeform 264">
              <a:extLst>
                <a:ext uri="{FF2B5EF4-FFF2-40B4-BE49-F238E27FC236}">
                  <a16:creationId xmlns:a16="http://schemas.microsoft.com/office/drawing/2014/main" id="{8FD50266-2E73-4AB9-9EBB-1CC6E1299873}"/>
                </a:ext>
              </a:extLst>
            </p:cNvPr>
            <p:cNvSpPr>
              <a:spLocks/>
            </p:cNvSpPr>
            <p:nvPr>
              <p:custDataLst>
                <p:tags r:id="rId10"/>
              </p:custDataLst>
            </p:nvPr>
          </p:nvSpPr>
          <p:spPr bwMode="auto">
            <a:xfrm>
              <a:off x="5338763" y="4810125"/>
              <a:ext cx="14288" cy="39688"/>
            </a:xfrm>
            <a:custGeom>
              <a:avLst/>
              <a:gdLst>
                <a:gd name="T0" fmla="*/ 60 w 60"/>
                <a:gd name="T1" fmla="*/ 146 h 160"/>
                <a:gd name="T2" fmla="*/ 60 w 60"/>
                <a:gd name="T3" fmla="*/ 13 h 160"/>
                <a:gd name="T4" fmla="*/ 46 w 60"/>
                <a:gd name="T5" fmla="*/ 0 h 160"/>
                <a:gd name="T6" fmla="*/ 14 w 60"/>
                <a:gd name="T7" fmla="*/ 0 h 160"/>
                <a:gd name="T8" fmla="*/ 0 w 60"/>
                <a:gd name="T9" fmla="*/ 13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3"/>
                  </a:lnTo>
                  <a:cubicBezTo>
                    <a:pt x="60" y="0"/>
                    <a:pt x="59" y="0"/>
                    <a:pt x="46" y="0"/>
                  </a:cubicBezTo>
                  <a:lnTo>
                    <a:pt x="14" y="0"/>
                  </a:lnTo>
                  <a:cubicBezTo>
                    <a:pt x="1" y="0"/>
                    <a:pt x="0" y="0"/>
                    <a:pt x="0" y="13"/>
                  </a:cubicBezTo>
                  <a:lnTo>
                    <a:pt x="0" y="146"/>
                  </a:lnTo>
                  <a:cubicBezTo>
                    <a:pt x="0" y="159"/>
                    <a:pt x="1" y="160"/>
                    <a:pt x="14" y="160"/>
                  </a:cubicBezTo>
                  <a:lnTo>
                    <a:pt x="46" y="160"/>
                  </a:lnTo>
                  <a:cubicBezTo>
                    <a:pt x="59"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5" name="Freeform 265">
              <a:extLst>
                <a:ext uri="{FF2B5EF4-FFF2-40B4-BE49-F238E27FC236}">
                  <a16:creationId xmlns:a16="http://schemas.microsoft.com/office/drawing/2014/main" id="{194106C6-CD55-4EBF-A8DF-8E027A698F13}"/>
                </a:ext>
              </a:extLst>
            </p:cNvPr>
            <p:cNvSpPr>
              <a:spLocks/>
            </p:cNvSpPr>
            <p:nvPr>
              <p:custDataLst>
                <p:tags r:id="rId11"/>
              </p:custDataLst>
            </p:nvPr>
          </p:nvSpPr>
          <p:spPr bwMode="auto">
            <a:xfrm>
              <a:off x="5313363" y="4848225"/>
              <a:ext cx="39688" cy="225425"/>
            </a:xfrm>
            <a:custGeom>
              <a:avLst/>
              <a:gdLst>
                <a:gd name="T0" fmla="*/ 167 w 167"/>
                <a:gd name="T1" fmla="*/ 895 h 908"/>
                <a:gd name="T2" fmla="*/ 167 w 167"/>
                <a:gd name="T3" fmla="*/ 684 h 908"/>
                <a:gd name="T4" fmla="*/ 30 w 167"/>
                <a:gd name="T5" fmla="*/ 454 h 908"/>
                <a:gd name="T6" fmla="*/ 167 w 167"/>
                <a:gd name="T7" fmla="*/ 224 h 908"/>
                <a:gd name="T8" fmla="*/ 167 w 167"/>
                <a:gd name="T9" fmla="*/ 14 h 908"/>
                <a:gd name="T10" fmla="*/ 153 w 167"/>
                <a:gd name="T11" fmla="*/ 0 h 908"/>
                <a:gd name="T12" fmla="*/ 121 w 167"/>
                <a:gd name="T13" fmla="*/ 0 h 908"/>
                <a:gd name="T14" fmla="*/ 107 w 167"/>
                <a:gd name="T15" fmla="*/ 14 h 908"/>
                <a:gd name="T16" fmla="*/ 107 w 167"/>
                <a:gd name="T17" fmla="*/ 225 h 908"/>
                <a:gd name="T18" fmla="*/ 6 w 167"/>
                <a:gd name="T19" fmla="*/ 440 h 908"/>
                <a:gd name="T20" fmla="*/ 0 w 167"/>
                <a:gd name="T21" fmla="*/ 454 h 908"/>
                <a:gd name="T22" fmla="*/ 6 w 167"/>
                <a:gd name="T23" fmla="*/ 468 h 908"/>
                <a:gd name="T24" fmla="*/ 78 w 167"/>
                <a:gd name="T25" fmla="*/ 555 h 908"/>
                <a:gd name="T26" fmla="*/ 107 w 167"/>
                <a:gd name="T27" fmla="*/ 684 h 908"/>
                <a:gd name="T28" fmla="*/ 107 w 167"/>
                <a:gd name="T29" fmla="*/ 895 h 908"/>
                <a:gd name="T30" fmla="*/ 121 w 167"/>
                <a:gd name="T31" fmla="*/ 908 h 908"/>
                <a:gd name="T32" fmla="*/ 153 w 167"/>
                <a:gd name="T33" fmla="*/ 908 h 908"/>
                <a:gd name="T34" fmla="*/ 167 w 167"/>
                <a:gd name="T35" fmla="*/ 895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8">
                  <a:moveTo>
                    <a:pt x="167" y="895"/>
                  </a:moveTo>
                  <a:lnTo>
                    <a:pt x="167" y="684"/>
                  </a:lnTo>
                  <a:cubicBezTo>
                    <a:pt x="167" y="624"/>
                    <a:pt x="142" y="522"/>
                    <a:pt x="30" y="454"/>
                  </a:cubicBezTo>
                  <a:cubicBezTo>
                    <a:pt x="143" y="386"/>
                    <a:pt x="167" y="283"/>
                    <a:pt x="167" y="224"/>
                  </a:cubicBezTo>
                  <a:lnTo>
                    <a:pt x="167" y="14"/>
                  </a:lnTo>
                  <a:cubicBezTo>
                    <a:pt x="167" y="1"/>
                    <a:pt x="166" y="0"/>
                    <a:pt x="153" y="0"/>
                  </a:cubicBezTo>
                  <a:lnTo>
                    <a:pt x="121" y="0"/>
                  </a:lnTo>
                  <a:cubicBezTo>
                    <a:pt x="108" y="0"/>
                    <a:pt x="107" y="1"/>
                    <a:pt x="107" y="14"/>
                  </a:cubicBezTo>
                  <a:lnTo>
                    <a:pt x="107" y="225"/>
                  </a:lnTo>
                  <a:cubicBezTo>
                    <a:pt x="107" y="267"/>
                    <a:pt x="98" y="371"/>
                    <a:pt x="6" y="440"/>
                  </a:cubicBezTo>
                  <a:cubicBezTo>
                    <a:pt x="1" y="445"/>
                    <a:pt x="0" y="445"/>
                    <a:pt x="0" y="454"/>
                  </a:cubicBezTo>
                  <a:cubicBezTo>
                    <a:pt x="0" y="463"/>
                    <a:pt x="1" y="464"/>
                    <a:pt x="6" y="468"/>
                  </a:cubicBezTo>
                  <a:cubicBezTo>
                    <a:pt x="19" y="478"/>
                    <a:pt x="54" y="505"/>
                    <a:pt x="78" y="555"/>
                  </a:cubicBezTo>
                  <a:cubicBezTo>
                    <a:pt x="97" y="595"/>
                    <a:pt x="107" y="639"/>
                    <a:pt x="107" y="684"/>
                  </a:cubicBezTo>
                  <a:lnTo>
                    <a:pt x="107" y="895"/>
                  </a:lnTo>
                  <a:cubicBezTo>
                    <a:pt x="107" y="908"/>
                    <a:pt x="108" y="908"/>
                    <a:pt x="121" y="908"/>
                  </a:cubicBezTo>
                  <a:lnTo>
                    <a:pt x="153" y="908"/>
                  </a:lnTo>
                  <a:cubicBezTo>
                    <a:pt x="166" y="908"/>
                    <a:pt x="167" y="908"/>
                    <a:pt x="167" y="8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6" name="Freeform 266">
              <a:extLst>
                <a:ext uri="{FF2B5EF4-FFF2-40B4-BE49-F238E27FC236}">
                  <a16:creationId xmlns:a16="http://schemas.microsoft.com/office/drawing/2014/main" id="{759EE5E3-5074-4E54-BD88-1FA94748D26E}"/>
                </a:ext>
              </a:extLst>
            </p:cNvPr>
            <p:cNvSpPr>
              <a:spLocks/>
            </p:cNvSpPr>
            <p:nvPr>
              <p:custDataLst>
                <p:tags r:id="rId12"/>
              </p:custDataLst>
            </p:nvPr>
          </p:nvSpPr>
          <p:spPr bwMode="auto">
            <a:xfrm>
              <a:off x="5338763" y="5070475"/>
              <a:ext cx="14288" cy="39688"/>
            </a:xfrm>
            <a:custGeom>
              <a:avLst/>
              <a:gdLst>
                <a:gd name="T0" fmla="*/ 60 w 60"/>
                <a:gd name="T1" fmla="*/ 147 h 160"/>
                <a:gd name="T2" fmla="*/ 60 w 60"/>
                <a:gd name="T3" fmla="*/ 14 h 160"/>
                <a:gd name="T4" fmla="*/ 46 w 60"/>
                <a:gd name="T5" fmla="*/ 0 h 160"/>
                <a:gd name="T6" fmla="*/ 14 w 60"/>
                <a:gd name="T7" fmla="*/ 0 h 160"/>
                <a:gd name="T8" fmla="*/ 0 w 60"/>
                <a:gd name="T9" fmla="*/ 14 h 160"/>
                <a:gd name="T10" fmla="*/ 0 w 60"/>
                <a:gd name="T11" fmla="*/ 147 h 160"/>
                <a:gd name="T12" fmla="*/ 14 w 60"/>
                <a:gd name="T13" fmla="*/ 160 h 160"/>
                <a:gd name="T14" fmla="*/ 46 w 60"/>
                <a:gd name="T15" fmla="*/ 160 h 160"/>
                <a:gd name="T16" fmla="*/ 60 w 60"/>
                <a:gd name="T17"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7"/>
                  </a:moveTo>
                  <a:lnTo>
                    <a:pt x="60" y="14"/>
                  </a:lnTo>
                  <a:cubicBezTo>
                    <a:pt x="60" y="1"/>
                    <a:pt x="59" y="0"/>
                    <a:pt x="46" y="0"/>
                  </a:cubicBezTo>
                  <a:lnTo>
                    <a:pt x="14" y="0"/>
                  </a:lnTo>
                  <a:cubicBezTo>
                    <a:pt x="1" y="0"/>
                    <a:pt x="0" y="1"/>
                    <a:pt x="0" y="14"/>
                  </a:cubicBezTo>
                  <a:lnTo>
                    <a:pt x="0" y="147"/>
                  </a:lnTo>
                  <a:cubicBezTo>
                    <a:pt x="0" y="160"/>
                    <a:pt x="1" y="160"/>
                    <a:pt x="14" y="160"/>
                  </a:cubicBezTo>
                  <a:lnTo>
                    <a:pt x="46" y="160"/>
                  </a:lnTo>
                  <a:cubicBezTo>
                    <a:pt x="59" y="160"/>
                    <a:pt x="60" y="160"/>
                    <a:pt x="60"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7" name="Freeform 267">
              <a:extLst>
                <a:ext uri="{FF2B5EF4-FFF2-40B4-BE49-F238E27FC236}">
                  <a16:creationId xmlns:a16="http://schemas.microsoft.com/office/drawing/2014/main" id="{365BF491-9744-4B03-87CF-C5FEED34A783}"/>
                </a:ext>
              </a:extLst>
            </p:cNvPr>
            <p:cNvSpPr>
              <a:spLocks/>
            </p:cNvSpPr>
            <p:nvPr>
              <p:custDataLst>
                <p:tags r:id="rId13"/>
              </p:custDataLst>
            </p:nvPr>
          </p:nvSpPr>
          <p:spPr bwMode="auto">
            <a:xfrm>
              <a:off x="5338763" y="5106988"/>
              <a:ext cx="41275" cy="112713"/>
            </a:xfrm>
            <a:custGeom>
              <a:avLst/>
              <a:gdLst>
                <a:gd name="T0" fmla="*/ 167 w 167"/>
                <a:gd name="T1" fmla="*/ 441 h 453"/>
                <a:gd name="T2" fmla="*/ 164 w 167"/>
                <a:gd name="T3" fmla="*/ 430 h 453"/>
                <a:gd name="T4" fmla="*/ 89 w 167"/>
                <a:gd name="T5" fmla="*/ 348 h 453"/>
                <a:gd name="T6" fmla="*/ 60 w 167"/>
                <a:gd name="T7" fmla="*/ 228 h 453"/>
                <a:gd name="T8" fmla="*/ 60 w 167"/>
                <a:gd name="T9" fmla="*/ 13 h 453"/>
                <a:gd name="T10" fmla="*/ 46 w 167"/>
                <a:gd name="T11" fmla="*/ 0 h 453"/>
                <a:gd name="T12" fmla="*/ 14 w 167"/>
                <a:gd name="T13" fmla="*/ 0 h 453"/>
                <a:gd name="T14" fmla="*/ 0 w 167"/>
                <a:gd name="T15" fmla="*/ 13 h 453"/>
                <a:gd name="T16" fmla="*/ 0 w 167"/>
                <a:gd name="T17" fmla="*/ 228 h 453"/>
                <a:gd name="T18" fmla="*/ 146 w 167"/>
                <a:gd name="T19" fmla="*/ 453 h 453"/>
                <a:gd name="T20" fmla="*/ 154 w 167"/>
                <a:gd name="T21" fmla="*/ 453 h 453"/>
                <a:gd name="T22" fmla="*/ 167 w 167"/>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3">
                  <a:moveTo>
                    <a:pt x="167" y="441"/>
                  </a:moveTo>
                  <a:cubicBezTo>
                    <a:pt x="167" y="432"/>
                    <a:pt x="166" y="432"/>
                    <a:pt x="164" y="430"/>
                  </a:cubicBezTo>
                  <a:cubicBezTo>
                    <a:pt x="149" y="419"/>
                    <a:pt x="113" y="394"/>
                    <a:pt x="89" y="348"/>
                  </a:cubicBezTo>
                  <a:cubicBezTo>
                    <a:pt x="70" y="310"/>
                    <a:pt x="60" y="271"/>
                    <a:pt x="60" y="228"/>
                  </a:cubicBezTo>
                  <a:lnTo>
                    <a:pt x="60" y="13"/>
                  </a:lnTo>
                  <a:cubicBezTo>
                    <a:pt x="60" y="0"/>
                    <a:pt x="59" y="0"/>
                    <a:pt x="46" y="0"/>
                  </a:cubicBezTo>
                  <a:lnTo>
                    <a:pt x="14" y="0"/>
                  </a:lnTo>
                  <a:cubicBezTo>
                    <a:pt x="1" y="0"/>
                    <a:pt x="0" y="0"/>
                    <a:pt x="0" y="13"/>
                  </a:cubicBezTo>
                  <a:lnTo>
                    <a:pt x="0" y="228"/>
                  </a:lnTo>
                  <a:cubicBezTo>
                    <a:pt x="0" y="302"/>
                    <a:pt x="39" y="396"/>
                    <a:pt x="146" y="453"/>
                  </a:cubicBezTo>
                  <a:lnTo>
                    <a:pt x="154" y="453"/>
                  </a:lnTo>
                  <a:cubicBezTo>
                    <a:pt x="166" y="453"/>
                    <a:pt x="167" y="453"/>
                    <a:pt x="167"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8" name="Freeform 268">
              <a:extLst>
                <a:ext uri="{FF2B5EF4-FFF2-40B4-BE49-F238E27FC236}">
                  <a16:creationId xmlns:a16="http://schemas.microsoft.com/office/drawing/2014/main" id="{1E0CF9D8-39C1-42E8-BD21-EBD5C4BA9970}"/>
                </a:ext>
              </a:extLst>
            </p:cNvPr>
            <p:cNvSpPr>
              <a:spLocks/>
            </p:cNvSpPr>
            <p:nvPr>
              <p:custDataLst>
                <p:tags r:id="rId14"/>
              </p:custDataLst>
            </p:nvPr>
          </p:nvSpPr>
          <p:spPr bwMode="auto">
            <a:xfrm>
              <a:off x="5430838" y="4775200"/>
              <a:ext cx="12700" cy="12700"/>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1"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9" name="Freeform 269">
              <a:extLst>
                <a:ext uri="{FF2B5EF4-FFF2-40B4-BE49-F238E27FC236}">
                  <a16:creationId xmlns:a16="http://schemas.microsoft.com/office/drawing/2014/main" id="{5D3AA841-96DE-4970-84F9-06CDA4215BA2}"/>
                </a:ext>
              </a:extLst>
            </p:cNvPr>
            <p:cNvSpPr>
              <a:spLocks/>
            </p:cNvSpPr>
            <p:nvPr>
              <p:custDataLst>
                <p:tags r:id="rId15"/>
              </p:custDataLst>
            </p:nvPr>
          </p:nvSpPr>
          <p:spPr bwMode="auto">
            <a:xfrm>
              <a:off x="5403851" y="4800600"/>
              <a:ext cx="58738" cy="5715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0" name="Freeform 270">
              <a:extLst>
                <a:ext uri="{FF2B5EF4-FFF2-40B4-BE49-F238E27FC236}">
                  <a16:creationId xmlns:a16="http://schemas.microsoft.com/office/drawing/2014/main" id="{29CDB92A-7A89-4769-8E0F-E870419117A2}"/>
                </a:ext>
              </a:extLst>
            </p:cNvPr>
            <p:cNvSpPr>
              <a:spLocks noEditPoints="1"/>
            </p:cNvSpPr>
            <p:nvPr>
              <p:custDataLst>
                <p:tags r:id="rId16"/>
              </p:custDataLst>
            </p:nvPr>
          </p:nvSpPr>
          <p:spPr bwMode="auto">
            <a:xfrm>
              <a:off x="5508626" y="4810125"/>
              <a:ext cx="79375" cy="285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1" name="Freeform 271">
              <a:extLst>
                <a:ext uri="{FF2B5EF4-FFF2-40B4-BE49-F238E27FC236}">
                  <a16:creationId xmlns:a16="http://schemas.microsoft.com/office/drawing/2014/main" id="{375CBC92-2352-4A89-BDEE-F780B8289C1F}"/>
                </a:ext>
              </a:extLst>
            </p:cNvPr>
            <p:cNvSpPr>
              <a:spLocks/>
            </p:cNvSpPr>
            <p:nvPr>
              <p:custDataLst>
                <p:tags r:id="rId17"/>
              </p:custDataLst>
            </p:nvPr>
          </p:nvSpPr>
          <p:spPr bwMode="auto">
            <a:xfrm>
              <a:off x="5634038" y="4802188"/>
              <a:ext cx="39688" cy="55563"/>
            </a:xfrm>
            <a:custGeom>
              <a:avLst/>
              <a:gdLst>
                <a:gd name="T0" fmla="*/ 155 w 164"/>
                <a:gd name="T1" fmla="*/ 195 h 221"/>
                <a:gd name="T2" fmla="*/ 150 w 164"/>
                <a:gd name="T3" fmla="*/ 188 h 221"/>
                <a:gd name="T4" fmla="*/ 144 w 164"/>
                <a:gd name="T5" fmla="*/ 191 h 221"/>
                <a:gd name="T6" fmla="*/ 91 w 164"/>
                <a:gd name="T7" fmla="*/ 210 h 221"/>
                <a:gd name="T8" fmla="*/ 37 w 164"/>
                <a:gd name="T9" fmla="*/ 145 h 221"/>
                <a:gd name="T10" fmla="*/ 43 w 164"/>
                <a:gd name="T11" fmla="*/ 102 h 221"/>
                <a:gd name="T12" fmla="*/ 125 w 164"/>
                <a:gd name="T13" fmla="*/ 102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6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2" y="210"/>
                    <a:pt x="37" y="189"/>
                    <a:pt x="37" y="145"/>
                  </a:cubicBezTo>
                  <a:cubicBezTo>
                    <a:pt x="37" y="127"/>
                    <a:pt x="41" y="108"/>
                    <a:pt x="43" y="102"/>
                  </a:cubicBezTo>
                  <a:lnTo>
                    <a:pt x="125" y="102"/>
                  </a:lnTo>
                  <a:cubicBezTo>
                    <a:pt x="133" y="102"/>
                    <a:pt x="142" y="102"/>
                    <a:pt x="142" y="94"/>
                  </a:cubicBezTo>
                  <a:cubicBezTo>
                    <a:pt x="142" y="87"/>
                    <a:pt x="136" y="87"/>
                    <a:pt x="128" y="87"/>
                  </a:cubicBezTo>
                  <a:lnTo>
                    <a:pt x="47" y="87"/>
                  </a:lnTo>
                  <a:cubicBezTo>
                    <a:pt x="59" y="45"/>
                    <a:pt x="87" y="16"/>
                    <a:pt x="132" y="16"/>
                  </a:cubicBezTo>
                  <a:lnTo>
                    <a:pt x="148" y="16"/>
                  </a:lnTo>
                  <a:cubicBezTo>
                    <a:pt x="156" y="16"/>
                    <a:pt x="164" y="16"/>
                    <a:pt x="164" y="7"/>
                  </a:cubicBezTo>
                  <a:cubicBezTo>
                    <a:pt x="164" y="0"/>
                    <a:pt x="158" y="0"/>
                    <a:pt x="149" y="0"/>
                  </a:cubicBezTo>
                  <a:lnTo>
                    <a:pt x="132" y="0"/>
                  </a:lnTo>
                  <a:cubicBezTo>
                    <a:pt x="67" y="0"/>
                    <a:pt x="0" y="50"/>
                    <a:pt x="0" y="126"/>
                  </a:cubicBezTo>
                  <a:cubicBezTo>
                    <a:pt x="0" y="181"/>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2" name="Freeform 272">
              <a:extLst>
                <a:ext uri="{FF2B5EF4-FFF2-40B4-BE49-F238E27FC236}">
                  <a16:creationId xmlns:a16="http://schemas.microsoft.com/office/drawing/2014/main" id="{33DCBA7F-863F-4CB6-B3C6-B099DBF321E8}"/>
                </a:ext>
              </a:extLst>
            </p:cNvPr>
            <p:cNvSpPr>
              <a:spLocks/>
            </p:cNvSpPr>
            <p:nvPr>
              <p:custDataLst>
                <p:tags r:id="rId18"/>
              </p:custDataLst>
            </p:nvPr>
          </p:nvSpPr>
          <p:spPr bwMode="auto">
            <a:xfrm>
              <a:off x="5722938" y="4676775"/>
              <a:ext cx="58738" cy="296863"/>
            </a:xfrm>
            <a:custGeom>
              <a:avLst/>
              <a:gdLst>
                <a:gd name="T0" fmla="*/ 246 w 246"/>
                <a:gd name="T1" fmla="*/ 1192 h 1197"/>
                <a:gd name="T2" fmla="*/ 244 w 246"/>
                <a:gd name="T3" fmla="*/ 1188 h 1197"/>
                <a:gd name="T4" fmla="*/ 158 w 246"/>
                <a:gd name="T5" fmla="*/ 1082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8 h 1197"/>
                <a:gd name="T18" fmla="*/ 0 w 246"/>
                <a:gd name="T19" fmla="*/ 599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8"/>
                  </a:cubicBezTo>
                  <a:cubicBezTo>
                    <a:pt x="225" y="1169"/>
                    <a:pt x="192" y="1136"/>
                    <a:pt x="158" y="1082"/>
                  </a:cubicBezTo>
                  <a:cubicBezTo>
                    <a:pt x="78" y="953"/>
                    <a:pt x="42" y="791"/>
                    <a:pt x="42" y="599"/>
                  </a:cubicBezTo>
                  <a:cubicBezTo>
                    <a:pt x="42" y="465"/>
                    <a:pt x="60" y="292"/>
                    <a:pt x="142" y="143"/>
                  </a:cubicBezTo>
                  <a:cubicBezTo>
                    <a:pt x="181" y="72"/>
                    <a:pt x="222" y="31"/>
                    <a:pt x="244" y="9"/>
                  </a:cubicBezTo>
                  <a:cubicBezTo>
                    <a:pt x="246" y="8"/>
                    <a:pt x="246" y="7"/>
                    <a:pt x="246" y="5"/>
                  </a:cubicBezTo>
                  <a:cubicBezTo>
                    <a:pt x="246" y="0"/>
                    <a:pt x="242" y="0"/>
                    <a:pt x="235" y="0"/>
                  </a:cubicBezTo>
                  <a:cubicBezTo>
                    <a:pt x="228" y="0"/>
                    <a:pt x="227" y="0"/>
                    <a:pt x="220" y="8"/>
                  </a:cubicBezTo>
                  <a:cubicBezTo>
                    <a:pt x="53" y="160"/>
                    <a:pt x="0" y="389"/>
                    <a:pt x="0" y="599"/>
                  </a:cubicBezTo>
                  <a:cubicBezTo>
                    <a:pt x="0" y="795"/>
                    <a:pt x="45" y="992"/>
                    <a:pt x="172" y="1141"/>
                  </a:cubicBezTo>
                  <a:cubicBezTo>
                    <a:pt x="182" y="1153"/>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3" name="Freeform 273">
              <a:extLst>
                <a:ext uri="{FF2B5EF4-FFF2-40B4-BE49-F238E27FC236}">
                  <a16:creationId xmlns:a16="http://schemas.microsoft.com/office/drawing/2014/main" id="{1DEF889E-195A-4DB2-8253-DD278047F3CA}"/>
                </a:ext>
              </a:extLst>
            </p:cNvPr>
            <p:cNvSpPr>
              <a:spLocks/>
            </p:cNvSpPr>
            <p:nvPr>
              <p:custDataLst>
                <p:tags r:id="rId19"/>
              </p:custDataLst>
            </p:nvPr>
          </p:nvSpPr>
          <p:spPr bwMode="auto">
            <a:xfrm>
              <a:off x="5789613" y="4800600"/>
              <a:ext cx="60325" cy="5715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69"/>
                  </a:lnTo>
                  <a:cubicBezTo>
                    <a:pt x="155" y="56"/>
                    <a:pt x="166"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4" name="Freeform 274">
              <a:extLst>
                <a:ext uri="{FF2B5EF4-FFF2-40B4-BE49-F238E27FC236}">
                  <a16:creationId xmlns:a16="http://schemas.microsoft.com/office/drawing/2014/main" id="{A0EDBA39-B610-4E5E-B98D-DBB5DA70F093}"/>
                </a:ext>
              </a:extLst>
            </p:cNvPr>
            <p:cNvSpPr>
              <a:spLocks/>
            </p:cNvSpPr>
            <p:nvPr>
              <p:custDataLst>
                <p:tags r:id="rId20"/>
              </p:custDataLst>
            </p:nvPr>
          </p:nvSpPr>
          <p:spPr bwMode="auto">
            <a:xfrm>
              <a:off x="5891213" y="4822825"/>
              <a:ext cx="74613"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5" name="Freeform 275">
              <a:extLst>
                <a:ext uri="{FF2B5EF4-FFF2-40B4-BE49-F238E27FC236}">
                  <a16:creationId xmlns:a16="http://schemas.microsoft.com/office/drawing/2014/main" id="{FBCD0987-764B-454D-A097-7E1054B2B39F}"/>
                </a:ext>
              </a:extLst>
            </p:cNvPr>
            <p:cNvSpPr>
              <a:spLocks/>
            </p:cNvSpPr>
            <p:nvPr>
              <p:custDataLst>
                <p:tags r:id="rId21"/>
              </p:custDataLst>
            </p:nvPr>
          </p:nvSpPr>
          <p:spPr bwMode="auto">
            <a:xfrm>
              <a:off x="6027738" y="4689475"/>
              <a:ext cx="39688" cy="82550"/>
            </a:xfrm>
            <a:custGeom>
              <a:avLst/>
              <a:gdLst>
                <a:gd name="T0" fmla="*/ 165 w 165"/>
                <a:gd name="T1" fmla="*/ 332 h 332"/>
                <a:gd name="T2" fmla="*/ 165 w 165"/>
                <a:gd name="T3" fmla="*/ 316 h 332"/>
                <a:gd name="T4" fmla="*/ 149 w 165"/>
                <a:gd name="T5" fmla="*/ 316 h 332"/>
                <a:gd name="T6" fmla="*/ 102 w 165"/>
                <a:gd name="T7" fmla="*/ 292 h 332"/>
                <a:gd name="T8" fmla="*/ 102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2" y="311"/>
                    <a:pt x="102" y="292"/>
                  </a:cubicBezTo>
                  <a:lnTo>
                    <a:pt x="102" y="13"/>
                  </a:lnTo>
                  <a:cubicBezTo>
                    <a:pt x="102" y="1"/>
                    <a:pt x="102" y="0"/>
                    <a:pt x="91" y="0"/>
                  </a:cubicBezTo>
                  <a:cubicBezTo>
                    <a:pt x="60" y="32"/>
                    <a:pt x="16" y="32"/>
                    <a:pt x="0" y="32"/>
                  </a:cubicBezTo>
                  <a:lnTo>
                    <a:pt x="0" y="47"/>
                  </a:lnTo>
                  <a:cubicBezTo>
                    <a:pt x="10" y="47"/>
                    <a:pt x="40" y="47"/>
                    <a:pt x="66" y="34"/>
                  </a:cubicBezTo>
                  <a:lnTo>
                    <a:pt x="66" y="292"/>
                  </a:lnTo>
                  <a:cubicBezTo>
                    <a:pt x="66" y="310"/>
                    <a:pt x="64" y="316"/>
                    <a:pt x="19" y="316"/>
                  </a:cubicBezTo>
                  <a:lnTo>
                    <a:pt x="3" y="316"/>
                  </a:lnTo>
                  <a:lnTo>
                    <a:pt x="3" y="332"/>
                  </a:lnTo>
                  <a:cubicBezTo>
                    <a:pt x="21" y="330"/>
                    <a:pt x="64" y="330"/>
                    <a:pt x="84" y="330"/>
                  </a:cubicBezTo>
                  <a:cubicBezTo>
                    <a:pt x="104" y="330"/>
                    <a:pt x="147"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6" name="Rectangle 276">
              <a:extLst>
                <a:ext uri="{FF2B5EF4-FFF2-40B4-BE49-F238E27FC236}">
                  <a16:creationId xmlns:a16="http://schemas.microsoft.com/office/drawing/2014/main" id="{D3107142-8A33-4D9D-9063-147F08557A4D}"/>
                </a:ext>
              </a:extLst>
            </p:cNvPr>
            <p:cNvSpPr>
              <a:spLocks noChangeArrowheads="1"/>
            </p:cNvSpPr>
            <p:nvPr>
              <p:custDataLst>
                <p:tags r:id="rId22"/>
              </p:custDataLst>
            </p:nvPr>
          </p:nvSpPr>
          <p:spPr bwMode="auto">
            <a:xfrm>
              <a:off x="6016626" y="4822825"/>
              <a:ext cx="60325"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7" name="Freeform 277">
              <a:extLst>
                <a:ext uri="{FF2B5EF4-FFF2-40B4-BE49-F238E27FC236}">
                  <a16:creationId xmlns:a16="http://schemas.microsoft.com/office/drawing/2014/main" id="{C259A606-1CE1-4FF8-899B-E00CC682BE61}"/>
                </a:ext>
              </a:extLst>
            </p:cNvPr>
            <p:cNvSpPr>
              <a:spLocks/>
            </p:cNvSpPr>
            <p:nvPr>
              <p:custDataLst>
                <p:tags r:id="rId23"/>
              </p:custDataLst>
            </p:nvPr>
          </p:nvSpPr>
          <p:spPr bwMode="auto">
            <a:xfrm>
              <a:off x="6021388" y="4857750"/>
              <a:ext cx="50800" cy="85725"/>
            </a:xfrm>
            <a:custGeom>
              <a:avLst/>
              <a:gdLst>
                <a:gd name="T0" fmla="*/ 207 w 207"/>
                <a:gd name="T1" fmla="*/ 247 h 343"/>
                <a:gd name="T2" fmla="*/ 123 w 207"/>
                <a:gd name="T3" fmla="*/ 156 h 343"/>
                <a:gd name="T4" fmla="*/ 193 w 207"/>
                <a:gd name="T5" fmla="*/ 69 h 343"/>
                <a:gd name="T6" fmla="*/ 102 w 207"/>
                <a:gd name="T7" fmla="*/ 0 h 343"/>
                <a:gd name="T8" fmla="*/ 13 w 207"/>
                <a:gd name="T9" fmla="*/ 68 h 343"/>
                <a:gd name="T10" fmla="*/ 39 w 207"/>
                <a:gd name="T11" fmla="*/ 94 h 343"/>
                <a:gd name="T12" fmla="*/ 64 w 207"/>
                <a:gd name="T13" fmla="*/ 68 h 343"/>
                <a:gd name="T14" fmla="*/ 33 w 207"/>
                <a:gd name="T15" fmla="*/ 43 h 343"/>
                <a:gd name="T16" fmla="*/ 100 w 207"/>
                <a:gd name="T17" fmla="*/ 12 h 343"/>
                <a:gd name="T18" fmla="*/ 147 w 207"/>
                <a:gd name="T19" fmla="*/ 68 h 343"/>
                <a:gd name="T20" fmla="*/ 133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6"/>
                  </a:cubicBezTo>
                  <a:cubicBezTo>
                    <a:pt x="164" y="143"/>
                    <a:pt x="193" y="108"/>
                    <a:pt x="193" y="69"/>
                  </a:cubicBezTo>
                  <a:cubicBezTo>
                    <a:pt x="193" y="28"/>
                    <a:pt x="149" y="0"/>
                    <a:pt x="102" y="0"/>
                  </a:cubicBezTo>
                  <a:cubicBezTo>
                    <a:pt x="51" y="0"/>
                    <a:pt x="13" y="30"/>
                    <a:pt x="13" y="68"/>
                  </a:cubicBezTo>
                  <a:cubicBezTo>
                    <a:pt x="13" y="84"/>
                    <a:pt x="24" y="94"/>
                    <a:pt x="39" y="94"/>
                  </a:cubicBezTo>
                  <a:cubicBezTo>
                    <a:pt x="54" y="94"/>
                    <a:pt x="64" y="83"/>
                    <a:pt x="64" y="68"/>
                  </a:cubicBezTo>
                  <a:cubicBezTo>
                    <a:pt x="64" y="43"/>
                    <a:pt x="41" y="43"/>
                    <a:pt x="33" y="43"/>
                  </a:cubicBezTo>
                  <a:cubicBezTo>
                    <a:pt x="49" y="19"/>
                    <a:pt x="82" y="12"/>
                    <a:pt x="100" y="12"/>
                  </a:cubicBezTo>
                  <a:cubicBezTo>
                    <a:pt x="120" y="12"/>
                    <a:pt x="147" y="23"/>
                    <a:pt x="147" y="68"/>
                  </a:cubicBezTo>
                  <a:cubicBezTo>
                    <a:pt x="147" y="74"/>
                    <a:pt x="146" y="103"/>
                    <a:pt x="133"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5" y="198"/>
                    <a:pt x="155" y="247"/>
                  </a:cubicBezTo>
                  <a:cubicBezTo>
                    <a:pt x="155" y="315"/>
                    <a:pt x="121" y="329"/>
                    <a:pt x="99" y="329"/>
                  </a:cubicBezTo>
                  <a:cubicBezTo>
                    <a:pt x="78" y="329"/>
                    <a:pt x="40" y="321"/>
                    <a:pt x="23" y="291"/>
                  </a:cubicBezTo>
                  <a:cubicBezTo>
                    <a:pt x="40" y="294"/>
                    <a:pt x="56" y="283"/>
                    <a:pt x="56" y="264"/>
                  </a:cubicBezTo>
                  <a:cubicBezTo>
                    <a:pt x="56" y="246"/>
                    <a:pt x="42" y="236"/>
                    <a:pt x="28" y="236"/>
                  </a:cubicBezTo>
                  <a:cubicBezTo>
                    <a:pt x="16" y="236"/>
                    <a:pt x="0" y="243"/>
                    <a:pt x="0" y="265"/>
                  </a:cubicBezTo>
                  <a:cubicBezTo>
                    <a:pt x="0" y="310"/>
                    <a:pt x="46" y="343"/>
                    <a:pt x="101"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8" name="Freeform 278">
              <a:extLst>
                <a:ext uri="{FF2B5EF4-FFF2-40B4-BE49-F238E27FC236}">
                  <a16:creationId xmlns:a16="http://schemas.microsoft.com/office/drawing/2014/main" id="{0F9A2747-40B0-4BC7-AA3F-A2C7B9E26678}"/>
                </a:ext>
              </a:extLst>
            </p:cNvPr>
            <p:cNvSpPr>
              <a:spLocks/>
            </p:cNvSpPr>
            <p:nvPr>
              <p:custDataLst>
                <p:tags r:id="rId24"/>
              </p:custDataLst>
            </p:nvPr>
          </p:nvSpPr>
          <p:spPr bwMode="auto">
            <a:xfrm>
              <a:off x="6094413" y="4800600"/>
              <a:ext cx="60325" cy="57150"/>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69"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9" name="Freeform 279">
              <a:extLst>
                <a:ext uri="{FF2B5EF4-FFF2-40B4-BE49-F238E27FC236}">
                  <a16:creationId xmlns:a16="http://schemas.microsoft.com/office/drawing/2014/main" id="{2681F051-3538-45E3-83AC-4C689A8D4826}"/>
                </a:ext>
              </a:extLst>
            </p:cNvPr>
            <p:cNvSpPr>
              <a:spLocks/>
            </p:cNvSpPr>
            <p:nvPr>
              <p:custDataLst>
                <p:tags r:id="rId25"/>
              </p:custDataLst>
            </p:nvPr>
          </p:nvSpPr>
          <p:spPr bwMode="auto">
            <a:xfrm>
              <a:off x="6164263" y="4748213"/>
              <a:ext cx="38100" cy="58738"/>
            </a:xfrm>
            <a:custGeom>
              <a:avLst/>
              <a:gdLst>
                <a:gd name="T0" fmla="*/ 161 w 161"/>
                <a:gd name="T1" fmla="*/ 171 h 238"/>
                <a:gd name="T2" fmla="*/ 100 w 161"/>
                <a:gd name="T3" fmla="*/ 108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6"/>
                    <a:pt x="100" y="108"/>
                  </a:cubicBezTo>
                  <a:cubicBezTo>
                    <a:pt x="137" y="95"/>
                    <a:pt x="150" y="69"/>
                    <a:pt x="150" y="48"/>
                  </a:cubicBezTo>
                  <a:cubicBezTo>
                    <a:pt x="150" y="20"/>
                    <a:pt x="118" y="0"/>
                    <a:pt x="79" y="0"/>
                  </a:cubicBezTo>
                  <a:cubicBezTo>
                    <a:pt x="41" y="0"/>
                    <a:pt x="11" y="18"/>
                    <a:pt x="11" y="46"/>
                  </a:cubicBezTo>
                  <a:cubicBezTo>
                    <a:pt x="11" y="58"/>
                    <a:pt x="19" y="65"/>
                    <a:pt x="29" y="65"/>
                  </a:cubicBezTo>
                  <a:cubicBezTo>
                    <a:pt x="40" y="65"/>
                    <a:pt x="47" y="57"/>
                    <a:pt x="47" y="47"/>
                  </a:cubicBezTo>
                  <a:cubicBezTo>
                    <a:pt x="47" y="37"/>
                    <a:pt x="40" y="30"/>
                    <a:pt x="29" y="29"/>
                  </a:cubicBezTo>
                  <a:cubicBezTo>
                    <a:pt x="41" y="14"/>
                    <a:pt x="66" y="10"/>
                    <a:pt x="78" y="10"/>
                  </a:cubicBezTo>
                  <a:cubicBezTo>
                    <a:pt x="94" y="10"/>
                    <a:pt x="116" y="17"/>
                    <a:pt x="116" y="48"/>
                  </a:cubicBezTo>
                  <a:cubicBezTo>
                    <a:pt x="116" y="62"/>
                    <a:pt x="111" y="78"/>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0" name="Freeform 280">
              <a:extLst>
                <a:ext uri="{FF2B5EF4-FFF2-40B4-BE49-F238E27FC236}">
                  <a16:creationId xmlns:a16="http://schemas.microsoft.com/office/drawing/2014/main" id="{5FA3D5CD-506A-4A04-A313-D0C0B875B90A}"/>
                </a:ext>
              </a:extLst>
            </p:cNvPr>
            <p:cNvSpPr>
              <a:spLocks/>
            </p:cNvSpPr>
            <p:nvPr>
              <p:custDataLst>
                <p:tags r:id="rId26"/>
              </p:custDataLst>
            </p:nvPr>
          </p:nvSpPr>
          <p:spPr bwMode="auto">
            <a:xfrm>
              <a:off x="6249988" y="4822825"/>
              <a:ext cx="74613" cy="476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1" name="Freeform 281">
              <a:extLst>
                <a:ext uri="{FF2B5EF4-FFF2-40B4-BE49-F238E27FC236}">
                  <a16:creationId xmlns:a16="http://schemas.microsoft.com/office/drawing/2014/main" id="{ED8E4BC6-4D3D-4E9E-A11A-51269E9621EB}"/>
                </a:ext>
              </a:extLst>
            </p:cNvPr>
            <p:cNvSpPr>
              <a:spLocks/>
            </p:cNvSpPr>
            <p:nvPr>
              <p:custDataLst>
                <p:tags r:id="rId27"/>
              </p:custDataLst>
            </p:nvPr>
          </p:nvSpPr>
          <p:spPr bwMode="auto">
            <a:xfrm>
              <a:off x="6365876" y="4800600"/>
              <a:ext cx="50800" cy="57150"/>
            </a:xfrm>
            <a:custGeom>
              <a:avLst/>
              <a:gdLst>
                <a:gd name="T0" fmla="*/ 196 w 212"/>
                <a:gd name="T1" fmla="*/ 149 h 226"/>
                <a:gd name="T2" fmla="*/ 190 w 212"/>
                <a:gd name="T3" fmla="*/ 144 h 226"/>
                <a:gd name="T4" fmla="*/ 183 w 212"/>
                <a:gd name="T5" fmla="*/ 150 h 226"/>
                <a:gd name="T6" fmla="*/ 123 w 212"/>
                <a:gd name="T7" fmla="*/ 192 h 226"/>
                <a:gd name="T8" fmla="*/ 93 w 212"/>
                <a:gd name="T9" fmla="*/ 186 h 226"/>
                <a:gd name="T10" fmla="*/ 59 w 212"/>
                <a:gd name="T11" fmla="*/ 177 h 226"/>
                <a:gd name="T12" fmla="*/ 45 w 212"/>
                <a:gd name="T13" fmla="*/ 179 h 226"/>
                <a:gd name="T14" fmla="*/ 104 w 212"/>
                <a:gd name="T15" fmla="*/ 122 h 226"/>
                <a:gd name="T16" fmla="*/ 153 w 212"/>
                <a:gd name="T17" fmla="*/ 77 h 226"/>
                <a:gd name="T18" fmla="*/ 212 w 212"/>
                <a:gd name="T19" fmla="*/ 5 h 226"/>
                <a:gd name="T20" fmla="*/ 206 w 212"/>
                <a:gd name="T21" fmla="*/ 0 h 226"/>
                <a:gd name="T22" fmla="*/ 199 w 212"/>
                <a:gd name="T23" fmla="*/ 5 h 226"/>
                <a:gd name="T24" fmla="*/ 161 w 212"/>
                <a:gd name="T25" fmla="*/ 37 h 226"/>
                <a:gd name="T26" fmla="*/ 136 w 212"/>
                <a:gd name="T27" fmla="*/ 21 h 226"/>
                <a:gd name="T28" fmla="*/ 101 w 212"/>
                <a:gd name="T29" fmla="*/ 0 h 226"/>
                <a:gd name="T30" fmla="*/ 41 w 212"/>
                <a:gd name="T31" fmla="*/ 56 h 226"/>
                <a:gd name="T32" fmla="*/ 47 w 212"/>
                <a:gd name="T33" fmla="*/ 62 h 226"/>
                <a:gd name="T34" fmla="*/ 54 w 212"/>
                <a:gd name="T35" fmla="*/ 56 h 226"/>
                <a:gd name="T36" fmla="*/ 96 w 212"/>
                <a:gd name="T37" fmla="*/ 33 h 226"/>
                <a:gd name="T38" fmla="*/ 127 w 212"/>
                <a:gd name="T39" fmla="*/ 41 h 226"/>
                <a:gd name="T40" fmla="*/ 166 w 212"/>
                <a:gd name="T41" fmla="*/ 48 h 226"/>
                <a:gd name="T42" fmla="*/ 96 w 212"/>
                <a:gd name="T43" fmla="*/ 113 h 226"/>
                <a:gd name="T44" fmla="*/ 52 w 212"/>
                <a:gd name="T45" fmla="*/ 155 h 226"/>
                <a:gd name="T46" fmla="*/ 0 w 212"/>
                <a:gd name="T47" fmla="*/ 221 h 226"/>
                <a:gd name="T48" fmla="*/ 6 w 212"/>
                <a:gd name="T49" fmla="*/ 226 h 226"/>
                <a:gd name="T50" fmla="*/ 14 w 212"/>
                <a:gd name="T51" fmla="*/ 219 h 226"/>
                <a:gd name="T52" fmla="*/ 57 w 212"/>
                <a:gd name="T53" fmla="*/ 188 h 226"/>
                <a:gd name="T54" fmla="*/ 85 w 212"/>
                <a:gd name="T55" fmla="*/ 207 h 226"/>
                <a:gd name="T56" fmla="*/ 117 w 212"/>
                <a:gd name="T57" fmla="*/ 226 h 226"/>
                <a:gd name="T58" fmla="*/ 196 w 212"/>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6">
                  <a:moveTo>
                    <a:pt x="196" y="149"/>
                  </a:moveTo>
                  <a:cubicBezTo>
                    <a:pt x="196" y="146"/>
                    <a:pt x="194" y="144"/>
                    <a:pt x="190" y="144"/>
                  </a:cubicBezTo>
                  <a:cubicBezTo>
                    <a:pt x="185" y="144"/>
                    <a:pt x="184" y="147"/>
                    <a:pt x="183" y="150"/>
                  </a:cubicBezTo>
                  <a:cubicBezTo>
                    <a:pt x="171" y="183"/>
                    <a:pt x="139" y="192"/>
                    <a:pt x="123" y="192"/>
                  </a:cubicBezTo>
                  <a:cubicBezTo>
                    <a:pt x="113" y="192"/>
                    <a:pt x="104" y="189"/>
                    <a:pt x="93" y="186"/>
                  </a:cubicBezTo>
                  <a:cubicBezTo>
                    <a:pt x="76" y="179"/>
                    <a:pt x="69" y="177"/>
                    <a:pt x="59" y="177"/>
                  </a:cubicBezTo>
                  <a:cubicBezTo>
                    <a:pt x="59" y="177"/>
                    <a:pt x="50" y="177"/>
                    <a:pt x="45" y="179"/>
                  </a:cubicBezTo>
                  <a:cubicBezTo>
                    <a:pt x="72" y="150"/>
                    <a:pt x="86" y="137"/>
                    <a:pt x="104" y="122"/>
                  </a:cubicBezTo>
                  <a:cubicBezTo>
                    <a:pt x="104" y="122"/>
                    <a:pt x="135" y="95"/>
                    <a:pt x="153" y="77"/>
                  </a:cubicBezTo>
                  <a:cubicBezTo>
                    <a:pt x="201" y="31"/>
                    <a:pt x="212" y="7"/>
                    <a:pt x="212" y="5"/>
                  </a:cubicBezTo>
                  <a:cubicBezTo>
                    <a:pt x="212" y="0"/>
                    <a:pt x="206" y="0"/>
                    <a:pt x="206" y="0"/>
                  </a:cubicBezTo>
                  <a:cubicBezTo>
                    <a:pt x="203" y="0"/>
                    <a:pt x="201" y="1"/>
                    <a:pt x="199" y="5"/>
                  </a:cubicBezTo>
                  <a:cubicBezTo>
                    <a:pt x="184" y="29"/>
                    <a:pt x="173" y="37"/>
                    <a:pt x="161" y="37"/>
                  </a:cubicBezTo>
                  <a:cubicBezTo>
                    <a:pt x="149" y="37"/>
                    <a:pt x="143" y="30"/>
                    <a:pt x="136" y="21"/>
                  </a:cubicBezTo>
                  <a:cubicBezTo>
                    <a:pt x="126" y="10"/>
                    <a:pt x="118" y="0"/>
                    <a:pt x="101" y="0"/>
                  </a:cubicBezTo>
                  <a:cubicBezTo>
                    <a:pt x="64" y="0"/>
                    <a:pt x="41" y="46"/>
                    <a:pt x="41" y="56"/>
                  </a:cubicBezTo>
                  <a:cubicBezTo>
                    <a:pt x="41" y="59"/>
                    <a:pt x="43" y="62"/>
                    <a:pt x="47" y="62"/>
                  </a:cubicBezTo>
                  <a:cubicBezTo>
                    <a:pt x="52" y="62"/>
                    <a:pt x="53" y="59"/>
                    <a:pt x="54" y="56"/>
                  </a:cubicBezTo>
                  <a:cubicBezTo>
                    <a:pt x="63" y="34"/>
                    <a:pt x="92" y="33"/>
                    <a:pt x="96" y="33"/>
                  </a:cubicBezTo>
                  <a:cubicBezTo>
                    <a:pt x="106" y="33"/>
                    <a:pt x="116" y="37"/>
                    <a:pt x="127" y="41"/>
                  </a:cubicBezTo>
                  <a:cubicBezTo>
                    <a:pt x="147" y="48"/>
                    <a:pt x="153" y="48"/>
                    <a:pt x="166" y="48"/>
                  </a:cubicBezTo>
                  <a:cubicBezTo>
                    <a:pt x="148" y="69"/>
                    <a:pt x="106" y="105"/>
                    <a:pt x="96" y="113"/>
                  </a:cubicBezTo>
                  <a:lnTo>
                    <a:pt x="52" y="155"/>
                  </a:lnTo>
                  <a:cubicBezTo>
                    <a:pt x="18" y="189"/>
                    <a:pt x="0" y="217"/>
                    <a:pt x="0" y="221"/>
                  </a:cubicBezTo>
                  <a:cubicBezTo>
                    <a:pt x="0" y="226"/>
                    <a:pt x="6" y="226"/>
                    <a:pt x="6" y="226"/>
                  </a:cubicBezTo>
                  <a:cubicBezTo>
                    <a:pt x="10" y="226"/>
                    <a:pt x="11" y="225"/>
                    <a:pt x="14" y="219"/>
                  </a:cubicBezTo>
                  <a:cubicBezTo>
                    <a:pt x="26" y="202"/>
                    <a:pt x="41" y="188"/>
                    <a:pt x="57" y="188"/>
                  </a:cubicBezTo>
                  <a:cubicBezTo>
                    <a:pt x="68" y="188"/>
                    <a:pt x="73" y="193"/>
                    <a:pt x="85" y="207"/>
                  </a:cubicBezTo>
                  <a:cubicBezTo>
                    <a:pt x="94" y="218"/>
                    <a:pt x="103" y="226"/>
                    <a:pt x="117" y="226"/>
                  </a:cubicBezTo>
                  <a:cubicBezTo>
                    <a:pt x="167" y="226"/>
                    <a:pt x="196" y="162"/>
                    <a:pt x="19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2" name="Freeform 282">
              <a:extLst>
                <a:ext uri="{FF2B5EF4-FFF2-40B4-BE49-F238E27FC236}">
                  <a16:creationId xmlns:a16="http://schemas.microsoft.com/office/drawing/2014/main" id="{8DF3440A-4EDB-428C-AF3D-FD710F8E6DEF}"/>
                </a:ext>
              </a:extLst>
            </p:cNvPr>
            <p:cNvSpPr>
              <a:spLocks/>
            </p:cNvSpPr>
            <p:nvPr>
              <p:custDataLst>
                <p:tags r:id="rId28"/>
              </p:custDataLst>
            </p:nvPr>
          </p:nvSpPr>
          <p:spPr bwMode="auto">
            <a:xfrm>
              <a:off x="6426201" y="4676775"/>
              <a:ext cx="58738" cy="296863"/>
            </a:xfrm>
            <a:custGeom>
              <a:avLst/>
              <a:gdLst>
                <a:gd name="T0" fmla="*/ 245 w 245"/>
                <a:gd name="T1" fmla="*/ 599 h 1197"/>
                <a:gd name="T2" fmla="*/ 74 w 245"/>
                <a:gd name="T3" fmla="*/ 56 h 1197"/>
                <a:gd name="T4" fmla="*/ 24 w 245"/>
                <a:gd name="T5" fmla="*/ 6 h 1197"/>
                <a:gd name="T6" fmla="*/ 10 w 245"/>
                <a:gd name="T7" fmla="*/ 0 h 1197"/>
                <a:gd name="T8" fmla="*/ 0 w 245"/>
                <a:gd name="T9" fmla="*/ 5 h 1197"/>
                <a:gd name="T10" fmla="*/ 3 w 245"/>
                <a:gd name="T11" fmla="*/ 10 h 1197"/>
                <a:gd name="T12" fmla="*/ 87 w 245"/>
                <a:gd name="T13" fmla="*/ 116 h 1197"/>
                <a:gd name="T14" fmla="*/ 204 w 245"/>
                <a:gd name="T15" fmla="*/ 599 h 1197"/>
                <a:gd name="T16" fmla="*/ 104 w 245"/>
                <a:gd name="T17" fmla="*/ 1054 h 1197"/>
                <a:gd name="T18" fmla="*/ 2 w 245"/>
                <a:gd name="T19" fmla="*/ 1188 h 1197"/>
                <a:gd name="T20" fmla="*/ 0 w 245"/>
                <a:gd name="T21" fmla="*/ 1192 h 1197"/>
                <a:gd name="T22" fmla="*/ 10 w 245"/>
                <a:gd name="T23" fmla="*/ 1197 h 1197"/>
                <a:gd name="T24" fmla="*/ 26 w 245"/>
                <a:gd name="T25" fmla="*/ 1190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6"/>
                    <a:pt x="74" y="56"/>
                  </a:cubicBezTo>
                  <a:cubicBezTo>
                    <a:pt x="64" y="45"/>
                    <a:pt x="45" y="24"/>
                    <a:pt x="24" y="6"/>
                  </a:cubicBezTo>
                  <a:cubicBezTo>
                    <a:pt x="18" y="0"/>
                    <a:pt x="17" y="0"/>
                    <a:pt x="10" y="0"/>
                  </a:cubicBezTo>
                  <a:cubicBezTo>
                    <a:pt x="4" y="0"/>
                    <a:pt x="0" y="0"/>
                    <a:pt x="0" y="5"/>
                  </a:cubicBezTo>
                  <a:cubicBezTo>
                    <a:pt x="0" y="7"/>
                    <a:pt x="2" y="9"/>
                    <a:pt x="3" y="10"/>
                  </a:cubicBezTo>
                  <a:cubicBezTo>
                    <a:pt x="20" y="28"/>
                    <a:pt x="54" y="62"/>
                    <a:pt x="87" y="116"/>
                  </a:cubicBezTo>
                  <a:cubicBezTo>
                    <a:pt x="167" y="244"/>
                    <a:pt x="204" y="407"/>
                    <a:pt x="204" y="599"/>
                  </a:cubicBezTo>
                  <a:cubicBezTo>
                    <a:pt x="204" y="733"/>
                    <a:pt x="186" y="906"/>
                    <a:pt x="104" y="1054"/>
                  </a:cubicBezTo>
                  <a:cubicBezTo>
                    <a:pt x="64" y="1125"/>
                    <a:pt x="23" y="1167"/>
                    <a:pt x="2" y="1188"/>
                  </a:cubicBezTo>
                  <a:cubicBezTo>
                    <a:pt x="1" y="1189"/>
                    <a:pt x="0" y="1191"/>
                    <a:pt x="0" y="1192"/>
                  </a:cubicBezTo>
                  <a:cubicBezTo>
                    <a:pt x="0" y="1197"/>
                    <a:pt x="4" y="1197"/>
                    <a:pt x="10" y="1197"/>
                  </a:cubicBezTo>
                  <a:cubicBezTo>
                    <a:pt x="17" y="1197"/>
                    <a:pt x="18" y="1197"/>
                    <a:pt x="26" y="1190"/>
                  </a:cubicBezTo>
                  <a:cubicBezTo>
                    <a:pt x="193" y="1038"/>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3" name="Freeform 283">
              <a:extLst>
                <a:ext uri="{FF2B5EF4-FFF2-40B4-BE49-F238E27FC236}">
                  <a16:creationId xmlns:a16="http://schemas.microsoft.com/office/drawing/2014/main" id="{E83510E3-6067-47AF-8807-874A3088F977}"/>
                </a:ext>
              </a:extLst>
            </p:cNvPr>
            <p:cNvSpPr>
              <a:spLocks/>
            </p:cNvSpPr>
            <p:nvPr>
              <p:custDataLst>
                <p:tags r:id="rId29"/>
              </p:custDataLst>
            </p:nvPr>
          </p:nvSpPr>
          <p:spPr bwMode="auto">
            <a:xfrm>
              <a:off x="5438776" y="5078413"/>
              <a:ext cx="12700" cy="12700"/>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4" name="Freeform 284">
              <a:extLst>
                <a:ext uri="{FF2B5EF4-FFF2-40B4-BE49-F238E27FC236}">
                  <a16:creationId xmlns:a16="http://schemas.microsoft.com/office/drawing/2014/main" id="{41FE24E7-8609-493B-97E4-B50D81E1993E}"/>
                </a:ext>
              </a:extLst>
            </p:cNvPr>
            <p:cNvSpPr>
              <a:spLocks/>
            </p:cNvSpPr>
            <p:nvPr>
              <p:custDataLst>
                <p:tags r:id="rId30"/>
              </p:custDataLst>
            </p:nvPr>
          </p:nvSpPr>
          <p:spPr bwMode="auto">
            <a:xfrm>
              <a:off x="5411788" y="5105400"/>
              <a:ext cx="52388" cy="55563"/>
            </a:xfrm>
            <a:custGeom>
              <a:avLst/>
              <a:gdLst>
                <a:gd name="T0" fmla="*/ 196 w 211"/>
                <a:gd name="T1" fmla="*/ 149 h 226"/>
                <a:gd name="T2" fmla="*/ 190 w 211"/>
                <a:gd name="T3" fmla="*/ 144 h 226"/>
                <a:gd name="T4" fmla="*/ 183 w 211"/>
                <a:gd name="T5" fmla="*/ 151 h 226"/>
                <a:gd name="T6" fmla="*/ 123 w 211"/>
                <a:gd name="T7" fmla="*/ 193 h 226"/>
                <a:gd name="T8" fmla="*/ 93 w 211"/>
                <a:gd name="T9" fmla="*/ 186 h 226"/>
                <a:gd name="T10" fmla="*/ 58 w 211"/>
                <a:gd name="T11" fmla="*/ 178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9 w 211"/>
                <a:gd name="T23" fmla="*/ 6 h 226"/>
                <a:gd name="T24" fmla="*/ 161 w 211"/>
                <a:gd name="T25" fmla="*/ 37 h 226"/>
                <a:gd name="T26" fmla="*/ 136 w 211"/>
                <a:gd name="T27" fmla="*/ 22 h 226"/>
                <a:gd name="T28" fmla="*/ 101 w 211"/>
                <a:gd name="T29" fmla="*/ 0 h 226"/>
                <a:gd name="T30" fmla="*/ 41 w 211"/>
                <a:gd name="T31" fmla="*/ 57 h 226"/>
                <a:gd name="T32" fmla="*/ 47 w 211"/>
                <a:gd name="T33" fmla="*/ 62 h 226"/>
                <a:gd name="T34" fmla="*/ 53 w 211"/>
                <a:gd name="T35" fmla="*/ 57 h 226"/>
                <a:gd name="T36" fmla="*/ 96 w 211"/>
                <a:gd name="T37" fmla="*/ 33 h 226"/>
                <a:gd name="T38" fmla="*/ 127 w 211"/>
                <a:gd name="T39" fmla="*/ 41 h 226"/>
                <a:gd name="T40" fmla="*/ 166 w 211"/>
                <a:gd name="T41" fmla="*/ 48 h 226"/>
                <a:gd name="T42" fmla="*/ 96 w 211"/>
                <a:gd name="T43" fmla="*/ 114 h 226"/>
                <a:gd name="T44" fmla="*/ 51 w 211"/>
                <a:gd name="T45" fmla="*/ 156 h 226"/>
                <a:gd name="T46" fmla="*/ 0 w 211"/>
                <a:gd name="T47" fmla="*/ 221 h 226"/>
                <a:gd name="T48" fmla="*/ 6 w 211"/>
                <a:gd name="T49" fmla="*/ 226 h 226"/>
                <a:gd name="T50" fmla="*/ 14 w 211"/>
                <a:gd name="T51" fmla="*/ 220 h 226"/>
                <a:gd name="T52" fmla="*/ 56 w 211"/>
                <a:gd name="T53" fmla="*/ 189 h 226"/>
                <a:gd name="T54" fmla="*/ 85 w 211"/>
                <a:gd name="T55" fmla="*/ 208 h 226"/>
                <a:gd name="T56" fmla="*/ 117 w 211"/>
                <a:gd name="T57" fmla="*/ 226 h 226"/>
                <a:gd name="T58" fmla="*/ 196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6" y="149"/>
                  </a:moveTo>
                  <a:cubicBezTo>
                    <a:pt x="196" y="147"/>
                    <a:pt x="194" y="144"/>
                    <a:pt x="190" y="144"/>
                  </a:cubicBezTo>
                  <a:cubicBezTo>
                    <a:pt x="185" y="144"/>
                    <a:pt x="184" y="147"/>
                    <a:pt x="183" y="151"/>
                  </a:cubicBezTo>
                  <a:cubicBezTo>
                    <a:pt x="171" y="183"/>
                    <a:pt x="139" y="193"/>
                    <a:pt x="123" y="193"/>
                  </a:cubicBezTo>
                  <a:cubicBezTo>
                    <a:pt x="113" y="193"/>
                    <a:pt x="104" y="190"/>
                    <a:pt x="93" y="186"/>
                  </a:cubicBezTo>
                  <a:cubicBezTo>
                    <a:pt x="76" y="180"/>
                    <a:pt x="69" y="178"/>
                    <a:pt x="58" y="178"/>
                  </a:cubicBezTo>
                  <a:cubicBezTo>
                    <a:pt x="58" y="178"/>
                    <a:pt x="49" y="178"/>
                    <a:pt x="45" y="179"/>
                  </a:cubicBezTo>
                  <a:cubicBezTo>
                    <a:pt x="72" y="150"/>
                    <a:pt x="86" y="138"/>
                    <a:pt x="104" y="122"/>
                  </a:cubicBezTo>
                  <a:cubicBezTo>
                    <a:pt x="104" y="122"/>
                    <a:pt x="135" y="95"/>
                    <a:pt x="153" y="77"/>
                  </a:cubicBezTo>
                  <a:cubicBezTo>
                    <a:pt x="201" y="31"/>
                    <a:pt x="211" y="7"/>
                    <a:pt x="211" y="5"/>
                  </a:cubicBezTo>
                  <a:cubicBezTo>
                    <a:pt x="211" y="0"/>
                    <a:pt x="206" y="0"/>
                    <a:pt x="206" y="0"/>
                  </a:cubicBezTo>
                  <a:cubicBezTo>
                    <a:pt x="203" y="0"/>
                    <a:pt x="201" y="1"/>
                    <a:pt x="199" y="6"/>
                  </a:cubicBezTo>
                  <a:cubicBezTo>
                    <a:pt x="184" y="30"/>
                    <a:pt x="173" y="37"/>
                    <a:pt x="161" y="37"/>
                  </a:cubicBezTo>
                  <a:cubicBezTo>
                    <a:pt x="149" y="37"/>
                    <a:pt x="143" y="30"/>
                    <a:pt x="136" y="22"/>
                  </a:cubicBezTo>
                  <a:cubicBezTo>
                    <a:pt x="126" y="10"/>
                    <a:pt x="118" y="0"/>
                    <a:pt x="101" y="0"/>
                  </a:cubicBezTo>
                  <a:cubicBezTo>
                    <a:pt x="64" y="0"/>
                    <a:pt x="41" y="46"/>
                    <a:pt x="41" y="57"/>
                  </a:cubicBezTo>
                  <a:cubicBezTo>
                    <a:pt x="41" y="59"/>
                    <a:pt x="42" y="62"/>
                    <a:pt x="47" y="62"/>
                  </a:cubicBezTo>
                  <a:cubicBezTo>
                    <a:pt x="51" y="62"/>
                    <a:pt x="52" y="60"/>
                    <a:pt x="53" y="57"/>
                  </a:cubicBezTo>
                  <a:cubicBezTo>
                    <a:pt x="63" y="34"/>
                    <a:pt x="92" y="33"/>
                    <a:pt x="96" y="33"/>
                  </a:cubicBezTo>
                  <a:cubicBezTo>
                    <a:pt x="106" y="33"/>
                    <a:pt x="116" y="37"/>
                    <a:pt x="127" y="41"/>
                  </a:cubicBezTo>
                  <a:cubicBezTo>
                    <a:pt x="147" y="48"/>
                    <a:pt x="153" y="48"/>
                    <a:pt x="166" y="48"/>
                  </a:cubicBezTo>
                  <a:cubicBezTo>
                    <a:pt x="148" y="70"/>
                    <a:pt x="106" y="106"/>
                    <a:pt x="96" y="114"/>
                  </a:cubicBezTo>
                  <a:lnTo>
                    <a:pt x="51" y="156"/>
                  </a:lnTo>
                  <a:cubicBezTo>
                    <a:pt x="18" y="189"/>
                    <a:pt x="0" y="218"/>
                    <a:pt x="0" y="221"/>
                  </a:cubicBezTo>
                  <a:cubicBezTo>
                    <a:pt x="0" y="226"/>
                    <a:pt x="6" y="226"/>
                    <a:pt x="6" y="226"/>
                  </a:cubicBezTo>
                  <a:cubicBezTo>
                    <a:pt x="10" y="226"/>
                    <a:pt x="11" y="225"/>
                    <a:pt x="14" y="220"/>
                  </a:cubicBezTo>
                  <a:cubicBezTo>
                    <a:pt x="25" y="202"/>
                    <a:pt x="40" y="189"/>
                    <a:pt x="56" y="189"/>
                  </a:cubicBezTo>
                  <a:cubicBezTo>
                    <a:pt x="68" y="189"/>
                    <a:pt x="73" y="193"/>
                    <a:pt x="85" y="208"/>
                  </a:cubicBezTo>
                  <a:cubicBezTo>
                    <a:pt x="94" y="218"/>
                    <a:pt x="103" y="226"/>
                    <a:pt x="117" y="226"/>
                  </a:cubicBezTo>
                  <a:cubicBezTo>
                    <a:pt x="167" y="226"/>
                    <a:pt x="196" y="163"/>
                    <a:pt x="19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5" name="Freeform 285">
              <a:extLst>
                <a:ext uri="{FF2B5EF4-FFF2-40B4-BE49-F238E27FC236}">
                  <a16:creationId xmlns:a16="http://schemas.microsoft.com/office/drawing/2014/main" id="{97672750-456E-4D38-850A-B5221568920B}"/>
                </a:ext>
              </a:extLst>
            </p:cNvPr>
            <p:cNvSpPr>
              <a:spLocks noEditPoints="1"/>
            </p:cNvSpPr>
            <p:nvPr>
              <p:custDataLst>
                <p:tags r:id="rId31"/>
              </p:custDataLst>
            </p:nvPr>
          </p:nvSpPr>
          <p:spPr bwMode="auto">
            <a:xfrm>
              <a:off x="5508626" y="5113338"/>
              <a:ext cx="79375" cy="3016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6" name="Freeform 286">
              <a:extLst>
                <a:ext uri="{FF2B5EF4-FFF2-40B4-BE49-F238E27FC236}">
                  <a16:creationId xmlns:a16="http://schemas.microsoft.com/office/drawing/2014/main" id="{E0399FD9-CB65-4E41-ADB1-1872C4B4E2ED}"/>
                </a:ext>
              </a:extLst>
            </p:cNvPr>
            <p:cNvSpPr>
              <a:spLocks/>
            </p:cNvSpPr>
            <p:nvPr>
              <p:custDataLst>
                <p:tags r:id="rId32"/>
              </p:custDataLst>
            </p:nvPr>
          </p:nvSpPr>
          <p:spPr bwMode="auto">
            <a:xfrm>
              <a:off x="5646738" y="5021263"/>
              <a:ext cx="60325" cy="5556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7" name="Rectangle 287">
              <a:extLst>
                <a:ext uri="{FF2B5EF4-FFF2-40B4-BE49-F238E27FC236}">
                  <a16:creationId xmlns:a16="http://schemas.microsoft.com/office/drawing/2014/main" id="{BC5C82B5-A564-488B-9345-601F63B9531B}"/>
                </a:ext>
              </a:extLst>
            </p:cNvPr>
            <p:cNvSpPr>
              <a:spLocks noChangeArrowheads="1"/>
            </p:cNvSpPr>
            <p:nvPr>
              <p:custDataLst>
                <p:tags r:id="rId33"/>
              </p:custDataLst>
            </p:nvPr>
          </p:nvSpPr>
          <p:spPr bwMode="auto">
            <a:xfrm>
              <a:off x="5643563" y="5126038"/>
              <a:ext cx="682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8" name="Freeform 288">
              <a:extLst>
                <a:ext uri="{FF2B5EF4-FFF2-40B4-BE49-F238E27FC236}">
                  <a16:creationId xmlns:a16="http://schemas.microsoft.com/office/drawing/2014/main" id="{C5108812-BB6C-4A5F-A920-0A0D469DF86D}"/>
                </a:ext>
              </a:extLst>
            </p:cNvPr>
            <p:cNvSpPr>
              <a:spLocks/>
            </p:cNvSpPr>
            <p:nvPr>
              <p:custDataLst>
                <p:tags r:id="rId34"/>
              </p:custDataLst>
            </p:nvPr>
          </p:nvSpPr>
          <p:spPr bwMode="auto">
            <a:xfrm>
              <a:off x="5659438" y="5191125"/>
              <a:ext cx="39688" cy="53975"/>
            </a:xfrm>
            <a:custGeom>
              <a:avLst/>
              <a:gdLst>
                <a:gd name="T0" fmla="*/ 155 w 164"/>
                <a:gd name="T1" fmla="*/ 195 h 221"/>
                <a:gd name="T2" fmla="*/ 150 w 164"/>
                <a:gd name="T3" fmla="*/ 188 h 221"/>
                <a:gd name="T4" fmla="*/ 143 w 164"/>
                <a:gd name="T5" fmla="*/ 191 h 221"/>
                <a:gd name="T6" fmla="*/ 91 w 164"/>
                <a:gd name="T7" fmla="*/ 210 h 221"/>
                <a:gd name="T8" fmla="*/ 37 w 164"/>
                <a:gd name="T9" fmla="*/ 145 h 221"/>
                <a:gd name="T10" fmla="*/ 43 w 164"/>
                <a:gd name="T11" fmla="*/ 103 h 221"/>
                <a:gd name="T12" fmla="*/ 125 w 164"/>
                <a:gd name="T13" fmla="*/ 103 h 221"/>
                <a:gd name="T14" fmla="*/ 142 w 164"/>
                <a:gd name="T15" fmla="*/ 94 h 221"/>
                <a:gd name="T16" fmla="*/ 128 w 164"/>
                <a:gd name="T17" fmla="*/ 87 h 221"/>
                <a:gd name="T18" fmla="*/ 47 w 164"/>
                <a:gd name="T19" fmla="*/ 87 h 221"/>
                <a:gd name="T20" fmla="*/ 132 w 164"/>
                <a:gd name="T21" fmla="*/ 16 h 221"/>
                <a:gd name="T22" fmla="*/ 147 w 164"/>
                <a:gd name="T23" fmla="*/ 16 h 221"/>
                <a:gd name="T24" fmla="*/ 164 w 164"/>
                <a:gd name="T25" fmla="*/ 7 h 221"/>
                <a:gd name="T26" fmla="*/ 149 w 164"/>
                <a:gd name="T27" fmla="*/ 0 h 221"/>
                <a:gd name="T28" fmla="*/ 132 w 164"/>
                <a:gd name="T29" fmla="*/ 0 h 221"/>
                <a:gd name="T30" fmla="*/ 0 w 164"/>
                <a:gd name="T31" fmla="*/ 127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4" y="188"/>
                    <a:pt x="150" y="188"/>
                  </a:cubicBezTo>
                  <a:cubicBezTo>
                    <a:pt x="150" y="188"/>
                    <a:pt x="148" y="188"/>
                    <a:pt x="143" y="191"/>
                  </a:cubicBezTo>
                  <a:cubicBezTo>
                    <a:pt x="128" y="201"/>
                    <a:pt x="110" y="210"/>
                    <a:pt x="91" y="210"/>
                  </a:cubicBezTo>
                  <a:cubicBezTo>
                    <a:pt x="62" y="210"/>
                    <a:pt x="37" y="189"/>
                    <a:pt x="37" y="145"/>
                  </a:cubicBezTo>
                  <a:cubicBezTo>
                    <a:pt x="37" y="128"/>
                    <a:pt x="41" y="109"/>
                    <a:pt x="43" y="103"/>
                  </a:cubicBezTo>
                  <a:lnTo>
                    <a:pt x="125" y="103"/>
                  </a:lnTo>
                  <a:cubicBezTo>
                    <a:pt x="133" y="103"/>
                    <a:pt x="142" y="103"/>
                    <a:pt x="142" y="94"/>
                  </a:cubicBezTo>
                  <a:cubicBezTo>
                    <a:pt x="142" y="87"/>
                    <a:pt x="136" y="87"/>
                    <a:pt x="128" y="87"/>
                  </a:cubicBezTo>
                  <a:lnTo>
                    <a:pt x="47" y="87"/>
                  </a:lnTo>
                  <a:cubicBezTo>
                    <a:pt x="59" y="45"/>
                    <a:pt x="87" y="16"/>
                    <a:pt x="132" y="16"/>
                  </a:cubicBezTo>
                  <a:lnTo>
                    <a:pt x="147" y="16"/>
                  </a:lnTo>
                  <a:cubicBezTo>
                    <a:pt x="156" y="16"/>
                    <a:pt x="164" y="16"/>
                    <a:pt x="164" y="7"/>
                  </a:cubicBezTo>
                  <a:cubicBezTo>
                    <a:pt x="164" y="0"/>
                    <a:pt x="157" y="0"/>
                    <a:pt x="149" y="0"/>
                  </a:cubicBezTo>
                  <a:lnTo>
                    <a:pt x="132" y="0"/>
                  </a:lnTo>
                  <a:cubicBezTo>
                    <a:pt x="67" y="0"/>
                    <a:pt x="0" y="50"/>
                    <a:pt x="0" y="127"/>
                  </a:cubicBezTo>
                  <a:cubicBezTo>
                    <a:pt x="0" y="182"/>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 name="スライド番号プレースホルダー 3">
            <a:extLst>
              <a:ext uri="{FF2B5EF4-FFF2-40B4-BE49-F238E27FC236}">
                <a16:creationId xmlns:a16="http://schemas.microsoft.com/office/drawing/2014/main" id="{FFDF8C66-FB60-4258-BE33-F6078380DE49}"/>
              </a:ext>
            </a:extLst>
          </p:cNvPr>
          <p:cNvSpPr>
            <a:spLocks noGrp="1"/>
          </p:cNvSpPr>
          <p:nvPr>
            <p:ph type="sldNum" sz="quarter" idx="12"/>
          </p:nvPr>
        </p:nvSpPr>
        <p:spPr/>
        <p:txBody>
          <a:bodyPr/>
          <a:lstStyle/>
          <a:p>
            <a:fld id="{D2D8002D-B5B0-4BAC-B1F6-782DDCCE6D9C}" type="slidenum">
              <a:rPr kumimoji="1" lang="ja-JP" altLang="en-US" smtClean="0"/>
              <a:pPr/>
              <a:t>32</a:t>
            </a:fld>
            <a:endParaRPr kumimoji="1" lang="ja-JP" altLang="en-US" dirty="0"/>
          </a:p>
        </p:txBody>
      </p:sp>
      <p:pic>
        <p:nvPicPr>
          <p:cNvPr id="946" name="図 945">
            <a:extLst>
              <a:ext uri="{FF2B5EF4-FFF2-40B4-BE49-F238E27FC236}">
                <a16:creationId xmlns:a16="http://schemas.microsoft.com/office/drawing/2014/main" id="{ED4DEF93-63E5-44E6-B1FC-5C6BC96BB233}"/>
              </a:ext>
            </a:extLst>
          </p:cNvPr>
          <p:cNvPicPr>
            <a:picLocks noChangeAspect="1"/>
          </p:cNvPicPr>
          <p:nvPr>
            <p:custDataLst>
              <p:tags r:id="rId8"/>
            </p:custDataLst>
          </p:nvPr>
        </p:nvPicPr>
        <p:blipFill>
          <a:blip r:embed="rId163" cstate="print">
            <a:extLst>
              <a:ext uri="{28A0092B-C50C-407E-A947-70E740481C1C}">
                <a14:useLocalDpi xmlns:a14="http://schemas.microsoft.com/office/drawing/2010/main" val="0"/>
              </a:ext>
            </a:extLst>
          </a:blip>
          <a:stretch>
            <a:fillRect/>
          </a:stretch>
        </p:blipFill>
        <p:spPr>
          <a:xfrm>
            <a:off x="2224518" y="2440936"/>
            <a:ext cx="734594" cy="265670"/>
          </a:xfrm>
          <a:prstGeom prst="rect">
            <a:avLst/>
          </a:prstGeom>
        </p:spPr>
      </p:pic>
    </p:spTree>
    <p:extLst>
      <p:ext uri="{BB962C8B-B14F-4D97-AF65-F5344CB8AC3E}">
        <p14:creationId xmlns:p14="http://schemas.microsoft.com/office/powerpoint/2010/main" val="38446532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36A5FC5F-5C03-41F0-ADE7-94D62BD3BF77}"/>
              </a:ext>
            </a:extLst>
          </p:cNvPr>
          <p:cNvSpPr/>
          <p:nvPr/>
        </p:nvSpPr>
        <p:spPr>
          <a:xfrm>
            <a:off x="323529" y="1628800"/>
            <a:ext cx="3168352" cy="35631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B2F4D90D-D7B5-44AD-87B5-0F6C90C74AE0}"/>
              </a:ext>
            </a:extLst>
          </p:cNvPr>
          <p:cNvSpPr>
            <a:spLocks noGrp="1"/>
          </p:cNvSpPr>
          <p:nvPr>
            <p:ph type="title"/>
          </p:nvPr>
        </p:nvSpPr>
        <p:spPr/>
        <p:txBody>
          <a:bodyPr/>
          <a:lstStyle/>
          <a:p>
            <a:r>
              <a:rPr lang="ja-JP" altLang="en-US" dirty="0"/>
              <a:t>ファン・デル・ポール方程式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70A37123-DC3C-4850-BB53-0A809DD3AD91}"/>
              </a:ext>
            </a:extLst>
          </p:cNvPr>
          <p:cNvSpPr>
            <a:spLocks noGrp="1"/>
          </p:cNvSpPr>
          <p:nvPr>
            <p:ph type="dt" sz="half" idx="10"/>
          </p:nvPr>
        </p:nvSpPr>
        <p:spPr/>
        <p:txBody>
          <a:bodyPr/>
          <a:lstStyle/>
          <a:p>
            <a:r>
              <a:rPr kumimoji="1" lang="en-US" altLang="ja-JP" dirty="0"/>
              <a:t>2020</a:t>
            </a:r>
            <a:r>
              <a:rPr kumimoji="1" lang="ja-JP" altLang="en-US" dirty="0"/>
              <a:t>年度</a:t>
            </a:r>
          </a:p>
        </p:txBody>
      </p:sp>
      <p:sp>
        <p:nvSpPr>
          <p:cNvPr id="6" name="コンテンツ プレースホルダー 5">
            <a:extLst>
              <a:ext uri="{FF2B5EF4-FFF2-40B4-BE49-F238E27FC236}">
                <a16:creationId xmlns:a16="http://schemas.microsoft.com/office/drawing/2014/main" id="{B6C4CBA9-F3DF-4E85-B74A-681E2AC7B567}"/>
              </a:ext>
            </a:extLst>
          </p:cNvPr>
          <p:cNvSpPr>
            <a:spLocks noGrp="1"/>
          </p:cNvSpPr>
          <p:nvPr>
            <p:ph sz="quarter" idx="1"/>
          </p:nvPr>
        </p:nvSpPr>
        <p:spPr>
          <a:xfrm>
            <a:off x="457200" y="1219200"/>
            <a:ext cx="8435280" cy="4937760"/>
          </a:xfrm>
        </p:spPr>
        <p:txBody>
          <a:bodyPr>
            <a:normAutofit/>
          </a:bodyPr>
          <a:lstStyle/>
          <a:p>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mn-ea"/>
                <a:cs typeface="Times New Roman" panose="02020603050405020304" pitchFamily="18" charset="0"/>
              </a:rPr>
              <a:t> </a:t>
            </a:r>
            <a:r>
              <a:rPr lang="ja-JP" altLang="en-US" sz="2000" dirty="0">
                <a:latin typeface="Gill Sans MT" panose="020B0502020104020203" pitchFamily="34" charset="0"/>
                <a:cs typeface="Times New Roman" panose="02020603050405020304" pitchFamily="18" charset="0"/>
              </a:rPr>
              <a:t>がゼロなら角周波数</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1</a:t>
            </a:r>
            <a:r>
              <a:rPr lang="ja-JP" altLang="en-US" sz="2000" dirty="0">
                <a:latin typeface="Gill Sans MT" panose="020B0502020104020203" pitchFamily="34" charset="0"/>
                <a:cs typeface="Times New Roman" panose="02020603050405020304" pitchFamily="18" charset="0"/>
              </a:rPr>
              <a:t>の調和振動子</a:t>
            </a:r>
            <a:endParaRPr lang="en-US" altLang="ja-JP" sz="2000" dirty="0">
              <a:latin typeface="Gill Sans MT" panose="020B0502020104020203" pitchFamily="34" charset="0"/>
              <a:cs typeface="Times New Roman" panose="02020603050405020304" pitchFamily="18" charset="0"/>
            </a:endParaRPr>
          </a:p>
          <a:p>
            <a:pPr marL="0" indent="0">
              <a:buNone/>
            </a:pPr>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mn-ea"/>
                <a:cs typeface="Times New Roman" panose="02020603050405020304" pitchFamily="18" charset="0"/>
              </a:rPr>
              <a:t> </a:t>
            </a:r>
            <a:r>
              <a:rPr lang="ja-JP" altLang="en-US" sz="2000" dirty="0">
                <a:cs typeface="Times New Roman" panose="02020603050405020304" pitchFamily="18" charset="0"/>
              </a:rPr>
              <a:t>が小さいときの近似解</a:t>
            </a:r>
            <a:endParaRPr lang="en-US" altLang="ja-JP" sz="2000" dirty="0">
              <a:cs typeface="Times New Roman" panose="02020603050405020304" pitchFamily="18" charset="0"/>
            </a:endParaRPr>
          </a:p>
          <a:p>
            <a:pPr marL="457200" indent="-457200">
              <a:buFont typeface="+mj-lt"/>
              <a:buAutoNum type="arabicPeriod"/>
            </a:pPr>
            <a:r>
              <a:rPr lang="ja-JP" altLang="en-US" sz="2000" dirty="0">
                <a:cs typeface="Times New Roman" panose="02020603050405020304" pitchFamily="18" charset="0"/>
              </a:rPr>
              <a:t>角周波数 </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1</a:t>
            </a:r>
            <a:r>
              <a:rPr lang="ja-JP" altLang="en-US" sz="2000" dirty="0">
                <a:cs typeface="Times New Roman" panose="02020603050405020304" pitchFamily="18" charset="0"/>
              </a:rPr>
              <a:t>で回転する座標をとる</a:t>
            </a:r>
            <a:endParaRPr lang="en-US" altLang="ja-JP" sz="2000" dirty="0">
              <a:cs typeface="Times New Roman" panose="02020603050405020304" pitchFamily="18" charset="0"/>
            </a:endParaRP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r>
              <a:rPr lang="ja-JP" altLang="en-US" sz="2000" dirty="0">
                <a:cs typeface="Times New Roman" panose="02020603050405020304" pitchFamily="18" charset="0"/>
              </a:rPr>
              <a:t>右辺が小さいので </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𝑢</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𝑣 </a:t>
            </a:r>
            <a:r>
              <a:rPr lang="ja-JP" altLang="en-US" sz="2000" dirty="0">
                <a:cs typeface="Times New Roman" panose="02020603050405020304" pitchFamily="18" charset="0"/>
              </a:rPr>
              <a:t>の変化より角周波数</a:t>
            </a:r>
            <a:r>
              <a:rPr lang="ja-JP" altLang="en-US" sz="2000" dirty="0">
                <a:latin typeface="Cambria Math" panose="02040503050406030204" pitchFamily="18" charset="0"/>
                <a:cs typeface="Times New Roman" panose="02020603050405020304" pitchFamily="18" charset="0"/>
              </a:rPr>
              <a:t> </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1</a:t>
            </a:r>
            <a:r>
              <a:rPr lang="en-US" altLang="ja-JP" sz="2000" dirty="0">
                <a:cs typeface="Times New Roman" panose="02020603050405020304" pitchFamily="18" charset="0"/>
              </a:rPr>
              <a:t> </a:t>
            </a:r>
            <a:r>
              <a:rPr lang="ja-JP" altLang="en-US" sz="2000" dirty="0">
                <a:cs typeface="Times New Roman" panose="02020603050405020304" pitchFamily="18" charset="0"/>
              </a:rPr>
              <a:t>の振動の方が速い⇒ 平均化</a:t>
            </a:r>
            <a:r>
              <a:rPr lang="en-US" altLang="ja-JP" sz="2000" dirty="0">
                <a:cs typeface="Times New Roman" panose="02020603050405020304" pitchFamily="18" charset="0"/>
              </a:rPr>
              <a:t>(averaging)</a:t>
            </a:r>
            <a:r>
              <a:rPr lang="ja-JP" altLang="en-US" sz="2000" dirty="0">
                <a:cs typeface="Times New Roman" panose="02020603050405020304" pitchFamily="18" charset="0"/>
              </a:rPr>
              <a:t>手法 </a:t>
            </a:r>
            <a:r>
              <a:rPr lang="en-US" altLang="ja-JP" sz="2000" dirty="0">
                <a:cs typeface="Times New Roman" panose="02020603050405020304" pitchFamily="18" charset="0"/>
              </a:rPr>
              <a:t>(</a:t>
            </a:r>
            <a:r>
              <a:rPr lang="ja-JP" altLang="en-US" sz="2000" dirty="0">
                <a:cs typeface="Times New Roman" panose="02020603050405020304" pitchFamily="18" charset="0"/>
              </a:rPr>
              <a:t>角周波数</a:t>
            </a:r>
            <a:r>
              <a:rPr lang="ja-JP" altLang="en-US" sz="2000" dirty="0">
                <a:latin typeface="Cambria Math" panose="02040503050406030204" pitchFamily="18" charset="0"/>
                <a:cs typeface="Times New Roman" panose="02020603050405020304" pitchFamily="18" charset="0"/>
              </a:rPr>
              <a:t> </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1</a:t>
            </a:r>
            <a:r>
              <a:rPr lang="en-US" altLang="ja-JP" sz="2000" dirty="0">
                <a:cs typeface="Times New Roman" panose="02020603050405020304" pitchFamily="18" charset="0"/>
              </a:rPr>
              <a:t> </a:t>
            </a:r>
            <a:r>
              <a:rPr lang="ja-JP" altLang="en-US" sz="2000" dirty="0">
                <a:cs typeface="Times New Roman" panose="02020603050405020304" pitchFamily="18" charset="0"/>
              </a:rPr>
              <a:t>の振動の項を</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0</a:t>
            </a:r>
            <a:r>
              <a:rPr lang="ja-JP" altLang="en-US" sz="2000" dirty="0">
                <a:cs typeface="Times New Roman" panose="02020603050405020304" pitchFamily="18" charset="0"/>
              </a:rPr>
              <a:t>～</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2</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𝜋</a:t>
            </a:r>
            <a:r>
              <a:rPr lang="ja-JP" altLang="en-US" sz="2000" dirty="0">
                <a:cs typeface="Times New Roman" panose="02020603050405020304" pitchFamily="18" charset="0"/>
              </a:rPr>
              <a:t>で平均値をとる</a:t>
            </a:r>
            <a:r>
              <a:rPr lang="en-US" altLang="ja-JP" sz="2000" dirty="0">
                <a:cs typeface="Times New Roman" panose="02020603050405020304" pitchFamily="18" charset="0"/>
              </a:rPr>
              <a:t>)</a:t>
            </a: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endParaRPr lang="en-US" altLang="ja-JP" sz="2000" dirty="0">
              <a:cs typeface="Times New Roman" panose="02020603050405020304" pitchFamily="18" charset="0"/>
            </a:endParaRPr>
          </a:p>
          <a:p>
            <a:pPr marL="457200" indent="-457200">
              <a:buFont typeface="+mj-lt"/>
              <a:buAutoNum type="arabicPeriod"/>
            </a:pPr>
            <a:r>
              <a:rPr lang="ja-JP" altLang="en-US" sz="2000" dirty="0">
                <a:cs typeface="Times New Roman" panose="02020603050405020304" pitchFamily="18" charset="0"/>
              </a:rPr>
              <a:t>半径　　　　　　　　　　 の挙動　⇒</a:t>
            </a:r>
            <a:endParaRPr lang="en-US" altLang="ja-JP" sz="2000" dirty="0">
              <a:cs typeface="Times New Roman" panose="02020603050405020304" pitchFamily="18" charset="0"/>
            </a:endParaRPr>
          </a:p>
          <a:p>
            <a:pPr marL="457200" indent="-457200">
              <a:buFont typeface="+mj-lt"/>
              <a:buAutoNum type="arabicPeriod"/>
            </a:pPr>
            <a:r>
              <a:rPr lang="ja-JP" altLang="en-US" sz="2000" dirty="0">
                <a:cs typeface="Times New Roman" panose="02020603050405020304" pitchFamily="18" charset="0"/>
              </a:rPr>
              <a:t>半径 </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𝑟 </a:t>
            </a:r>
            <a:r>
              <a:rPr lang="ja-JP" altLang="en-US" sz="2000" dirty="0">
                <a:cs typeface="Times New Roman" panose="02020603050405020304" pitchFamily="18" charset="0"/>
              </a:rPr>
              <a:t>は</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2</a:t>
            </a:r>
            <a:r>
              <a:rPr lang="ja-JP" altLang="en-US" sz="2000" dirty="0">
                <a:cs typeface="Times New Roman" panose="02020603050405020304" pitchFamily="18" charset="0"/>
              </a:rPr>
              <a:t>に収束 ⇒ </a:t>
            </a:r>
            <a:r>
              <a:rPr lang="ja-JP" altLang="el-GR" sz="2000" dirty="0">
                <a:solidFill>
                  <a:srgbClr val="FF0000"/>
                </a:solidFill>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solidFill>
                  <a:srgbClr val="FF0000"/>
                </a:solidFill>
                <a:latin typeface="Times New Roman" panose="02020603050405020304" pitchFamily="18" charset="0"/>
                <a:cs typeface="Times New Roman" panose="02020603050405020304" pitchFamily="18" charset="0"/>
              </a:rPr>
              <a:t> </a:t>
            </a:r>
            <a:r>
              <a:rPr lang="ja-JP" altLang="en-US" sz="2000" dirty="0">
                <a:solidFill>
                  <a:srgbClr val="FF0000"/>
                </a:solidFill>
                <a:cs typeface="Times New Roman" panose="02020603050405020304" pitchFamily="18" charset="0"/>
              </a:rPr>
              <a:t>が小さいとき </a:t>
            </a:r>
            <a:r>
              <a:rPr lang="ja-JP" altLang="en-US" sz="2000" dirty="0">
                <a:solidFill>
                  <a:srgbClr val="FF0000"/>
                </a:solidFill>
                <a:latin typeface="Latin Modern Math" panose="02000503000000000000" pitchFamily="50" charset="0"/>
                <a:ea typeface="Cambria Math" panose="02040503050406030204" pitchFamily="18" charset="0"/>
                <a:cs typeface="Times New Roman" panose="02020603050405020304" pitchFamily="18" charset="0"/>
              </a:rPr>
              <a:t>𝑥</a:t>
            </a:r>
            <a:r>
              <a:rPr lang="en-US" altLang="ja-JP" sz="2000" dirty="0">
                <a:solidFill>
                  <a:srgbClr val="FF0000"/>
                </a:solidFill>
                <a:latin typeface="Latin Modern Math" panose="02000503000000000000" pitchFamily="50" charset="0"/>
                <a:ea typeface="Latin Modern Math" panose="02000503000000000000" pitchFamily="50" charset="0"/>
                <a:cs typeface="Times New Roman" panose="02020603050405020304" pitchFamily="18" charset="0"/>
              </a:rPr>
              <a:t>, </a:t>
            </a:r>
            <a:r>
              <a:rPr lang="ja-JP" altLang="en-US" sz="2000" dirty="0">
                <a:solidFill>
                  <a:srgbClr val="FF0000"/>
                </a:solidFill>
                <a:latin typeface="Latin Modern Math" panose="02000503000000000000" pitchFamily="50" charset="0"/>
                <a:ea typeface="Cambria Math" panose="02040503050406030204" pitchFamily="18" charset="0"/>
                <a:cs typeface="Times New Roman" panose="02020603050405020304" pitchFamily="18" charset="0"/>
              </a:rPr>
              <a:t>𝑦</a:t>
            </a:r>
            <a:r>
              <a:rPr lang="en-US" altLang="ja-JP" sz="2000" dirty="0">
                <a:solidFill>
                  <a:srgbClr val="FF0000"/>
                </a:solidFill>
                <a:latin typeface="Cambria Math" panose="02040503050406030204" pitchFamily="18" charset="0"/>
                <a:ea typeface="Cambria Math" panose="02040503050406030204" pitchFamily="18" charset="0"/>
                <a:cs typeface="Times New Roman" panose="02020603050405020304" pitchFamily="18" charset="0"/>
              </a:rPr>
              <a:t> </a:t>
            </a:r>
            <a:r>
              <a:rPr lang="ja-JP" altLang="en-US" sz="2000" dirty="0">
                <a:solidFill>
                  <a:srgbClr val="FF0000"/>
                </a:solidFill>
                <a:cs typeface="Times New Roman" panose="02020603050405020304" pitchFamily="18" charset="0"/>
              </a:rPr>
              <a:t>は半径</a:t>
            </a:r>
            <a:r>
              <a:rPr lang="en-US" altLang="ja-JP" sz="2000" dirty="0">
                <a:solidFill>
                  <a:srgbClr val="FF0000"/>
                </a:solidFill>
                <a:latin typeface="Latin Modern Math" panose="02000503000000000000" pitchFamily="50" charset="0"/>
                <a:ea typeface="Latin Modern Math" panose="02000503000000000000" pitchFamily="50" charset="0"/>
                <a:cs typeface="Times New Roman" panose="02020603050405020304" pitchFamily="18" charset="0"/>
              </a:rPr>
              <a:t>2</a:t>
            </a:r>
            <a:r>
              <a:rPr lang="ja-JP" altLang="en-US" sz="2000" dirty="0">
                <a:solidFill>
                  <a:srgbClr val="FF0000"/>
                </a:solidFill>
                <a:cs typeface="Times New Roman" panose="02020603050405020304" pitchFamily="18" charset="0"/>
              </a:rPr>
              <a:t>の円に収束</a:t>
            </a:r>
            <a:r>
              <a:rPr lang="en-US" altLang="ja-JP" sz="2000" dirty="0">
                <a:solidFill>
                  <a:srgbClr val="FF0000"/>
                </a:solidFill>
                <a:cs typeface="Times New Roman" panose="02020603050405020304" pitchFamily="18" charset="0"/>
              </a:rPr>
              <a:t>(</a:t>
            </a:r>
            <a:r>
              <a:rPr lang="ja-JP" altLang="en-US" sz="2000" dirty="0">
                <a:solidFill>
                  <a:srgbClr val="FF0000"/>
                </a:solidFill>
                <a:cs typeface="Times New Roman" panose="02020603050405020304" pitchFamily="18" charset="0"/>
              </a:rPr>
              <a:t>近似的</a:t>
            </a:r>
            <a:r>
              <a:rPr lang="en-US" altLang="ja-JP" sz="2000" dirty="0">
                <a:solidFill>
                  <a:srgbClr val="FF0000"/>
                </a:solidFill>
                <a:cs typeface="Times New Roman" panose="02020603050405020304" pitchFamily="18" charset="0"/>
              </a:rPr>
              <a:t>)</a:t>
            </a:r>
          </a:p>
        </p:txBody>
      </p:sp>
      <p:grpSp>
        <p:nvGrpSpPr>
          <p:cNvPr id="34" name="グループ化 33">
            <a:extLst>
              <a:ext uri="{FF2B5EF4-FFF2-40B4-BE49-F238E27FC236}">
                <a16:creationId xmlns:a16="http://schemas.microsoft.com/office/drawing/2014/main" id="{E4963866-6FA6-4BEB-AB46-CA6E203EEC54}"/>
              </a:ext>
            </a:extLst>
          </p:cNvPr>
          <p:cNvGrpSpPr>
            <a:grpSpLocks noChangeAspect="1"/>
          </p:cNvGrpSpPr>
          <p:nvPr>
            <p:custDataLst>
              <p:tags r:id="rId1"/>
            </p:custDataLst>
          </p:nvPr>
        </p:nvGrpSpPr>
        <p:grpSpPr>
          <a:xfrm>
            <a:off x="971550" y="2393950"/>
            <a:ext cx="3135229" cy="635368"/>
            <a:chOff x="971550" y="2393950"/>
            <a:chExt cx="1406526" cy="306388"/>
          </a:xfrm>
        </p:grpSpPr>
        <p:sp>
          <p:nvSpPr>
            <p:cNvPr id="16" name="Freeform 7">
              <a:extLst>
                <a:ext uri="{FF2B5EF4-FFF2-40B4-BE49-F238E27FC236}">
                  <a16:creationId xmlns:a16="http://schemas.microsoft.com/office/drawing/2014/main" id="{39C78944-2D3D-4D21-B649-C4CF428FC9C6}"/>
                </a:ext>
              </a:extLst>
            </p:cNvPr>
            <p:cNvSpPr>
              <a:spLocks/>
            </p:cNvSpPr>
            <p:nvPr>
              <p:custDataLst>
                <p:tags r:id="rId105"/>
              </p:custDataLst>
            </p:nvPr>
          </p:nvSpPr>
          <p:spPr bwMode="auto">
            <a:xfrm>
              <a:off x="971550" y="2393950"/>
              <a:ext cx="58738" cy="306388"/>
            </a:xfrm>
            <a:custGeom>
              <a:avLst/>
              <a:gdLst>
                <a:gd name="T0" fmla="*/ 245 w 245"/>
                <a:gd name="T1" fmla="*/ 1191 h 1196"/>
                <a:gd name="T2" fmla="*/ 243 w 245"/>
                <a:gd name="T3" fmla="*/ 1187 h 1196"/>
                <a:gd name="T4" fmla="*/ 158 w 245"/>
                <a:gd name="T5" fmla="*/ 1081 h 1196"/>
                <a:gd name="T6" fmla="*/ 42 w 245"/>
                <a:gd name="T7" fmla="*/ 598 h 1196"/>
                <a:gd name="T8" fmla="*/ 142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2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7"/>
                  </a:cubicBezTo>
                  <a:cubicBezTo>
                    <a:pt x="225" y="1168"/>
                    <a:pt x="192" y="1135"/>
                    <a:pt x="158" y="1081"/>
                  </a:cubicBezTo>
                  <a:cubicBezTo>
                    <a:pt x="78" y="952"/>
                    <a:pt x="42" y="790"/>
                    <a:pt x="42" y="598"/>
                  </a:cubicBezTo>
                  <a:cubicBezTo>
                    <a:pt x="42" y="464"/>
                    <a:pt x="59" y="291"/>
                    <a:pt x="142" y="142"/>
                  </a:cubicBezTo>
                  <a:cubicBezTo>
                    <a:pt x="181" y="71"/>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2" y="1140"/>
                  </a:cubicBezTo>
                  <a:cubicBezTo>
                    <a:pt x="182" y="1152"/>
                    <a:pt x="201"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8">
              <a:extLst>
                <a:ext uri="{FF2B5EF4-FFF2-40B4-BE49-F238E27FC236}">
                  <a16:creationId xmlns:a16="http://schemas.microsoft.com/office/drawing/2014/main" id="{1A5FAC4D-BA06-4208-869C-0AE87CA44D64}"/>
                </a:ext>
              </a:extLst>
            </p:cNvPr>
            <p:cNvSpPr>
              <a:spLocks/>
            </p:cNvSpPr>
            <p:nvPr>
              <p:custDataLst>
                <p:tags r:id="rId106"/>
              </p:custDataLst>
            </p:nvPr>
          </p:nvSpPr>
          <p:spPr bwMode="auto">
            <a:xfrm>
              <a:off x="1038225" y="2444750"/>
              <a:ext cx="61913" cy="57150"/>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5" y="78"/>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9">
              <a:extLst>
                <a:ext uri="{FF2B5EF4-FFF2-40B4-BE49-F238E27FC236}">
                  <a16:creationId xmlns:a16="http://schemas.microsoft.com/office/drawing/2014/main" id="{CBD7CC24-16E1-41D2-B07C-65DD1F233854}"/>
                </a:ext>
              </a:extLst>
            </p:cNvPr>
            <p:cNvSpPr>
              <a:spLocks/>
            </p:cNvSpPr>
            <p:nvPr>
              <p:custDataLst>
                <p:tags r:id="rId107"/>
              </p:custDataLst>
            </p:nvPr>
          </p:nvSpPr>
          <p:spPr bwMode="auto">
            <a:xfrm>
              <a:off x="1041400" y="2597150"/>
              <a:ext cx="52388" cy="58738"/>
            </a:xfrm>
            <a:custGeom>
              <a:avLst/>
              <a:gdLst>
                <a:gd name="T0" fmla="*/ 218 w 218"/>
                <a:gd name="T1" fmla="*/ 35 h 226"/>
                <a:gd name="T2" fmla="*/ 196 w 218"/>
                <a:gd name="T3" fmla="*/ 0 h 226"/>
                <a:gd name="T4" fmla="*/ 172 w 218"/>
                <a:gd name="T5" fmla="*/ 24 h 226"/>
                <a:gd name="T6" fmla="*/ 180 w 218"/>
                <a:gd name="T7" fmla="*/ 39 h 226"/>
                <a:gd name="T8" fmla="*/ 197 w 218"/>
                <a:gd name="T9" fmla="*/ 80 h 226"/>
                <a:gd name="T10" fmla="*/ 108 w 218"/>
                <a:gd name="T11" fmla="*/ 215 h 226"/>
                <a:gd name="T12" fmla="*/ 71 w 218"/>
                <a:gd name="T13" fmla="*/ 171 h 226"/>
                <a:gd name="T14" fmla="*/ 100 w 218"/>
                <a:gd name="T15" fmla="*/ 66 h 226"/>
                <a:gd name="T16" fmla="*/ 106 w 218"/>
                <a:gd name="T17" fmla="*/ 41 h 226"/>
                <a:gd name="T18" fmla="*/ 65 w 218"/>
                <a:gd name="T19" fmla="*/ 0 h 226"/>
                <a:gd name="T20" fmla="*/ 0 w 218"/>
                <a:gd name="T21" fmla="*/ 77 h 226"/>
                <a:gd name="T22" fmla="*/ 6 w 218"/>
                <a:gd name="T23" fmla="*/ 82 h 226"/>
                <a:gd name="T24" fmla="*/ 13 w 218"/>
                <a:gd name="T25" fmla="*/ 73 h 226"/>
                <a:gd name="T26" fmla="*/ 64 w 218"/>
                <a:gd name="T27" fmla="*/ 11 h 226"/>
                <a:gd name="T28" fmla="*/ 76 w 218"/>
                <a:gd name="T29" fmla="*/ 27 h 226"/>
                <a:gd name="T30" fmla="*/ 68 w 218"/>
                <a:gd name="T31" fmla="*/ 62 h 226"/>
                <a:gd name="T32" fmla="*/ 39 w 218"/>
                <a:gd name="T33" fmla="*/ 164 h 226"/>
                <a:gd name="T34" fmla="*/ 106 w 218"/>
                <a:gd name="T35" fmla="*/ 226 h 226"/>
                <a:gd name="T36" fmla="*/ 218 w 218"/>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226">
                  <a:moveTo>
                    <a:pt x="218" y="35"/>
                  </a:moveTo>
                  <a:cubicBezTo>
                    <a:pt x="218" y="8"/>
                    <a:pt x="205" y="0"/>
                    <a:pt x="196" y="0"/>
                  </a:cubicBezTo>
                  <a:cubicBezTo>
                    <a:pt x="184" y="0"/>
                    <a:pt x="172" y="13"/>
                    <a:pt x="172" y="24"/>
                  </a:cubicBezTo>
                  <a:cubicBezTo>
                    <a:pt x="172" y="30"/>
                    <a:pt x="175" y="33"/>
                    <a:pt x="180" y="39"/>
                  </a:cubicBezTo>
                  <a:cubicBezTo>
                    <a:pt x="191" y="49"/>
                    <a:pt x="197" y="62"/>
                    <a:pt x="197" y="80"/>
                  </a:cubicBezTo>
                  <a:cubicBezTo>
                    <a:pt x="197" y="100"/>
                    <a:pt x="167" y="215"/>
                    <a:pt x="108" y="215"/>
                  </a:cubicBezTo>
                  <a:cubicBezTo>
                    <a:pt x="83" y="215"/>
                    <a:pt x="71" y="197"/>
                    <a:pt x="71" y="171"/>
                  </a:cubicBezTo>
                  <a:cubicBezTo>
                    <a:pt x="71" y="143"/>
                    <a:pt x="85" y="107"/>
                    <a:pt x="100" y="66"/>
                  </a:cubicBezTo>
                  <a:cubicBezTo>
                    <a:pt x="104" y="57"/>
                    <a:pt x="106" y="50"/>
                    <a:pt x="106" y="41"/>
                  </a:cubicBezTo>
                  <a:cubicBezTo>
                    <a:pt x="106" y="18"/>
                    <a:pt x="90" y="0"/>
                    <a:pt x="65" y="0"/>
                  </a:cubicBezTo>
                  <a:cubicBezTo>
                    <a:pt x="18" y="0"/>
                    <a:pt x="0" y="72"/>
                    <a:pt x="0" y="77"/>
                  </a:cubicBezTo>
                  <a:cubicBezTo>
                    <a:pt x="0" y="82"/>
                    <a:pt x="6" y="82"/>
                    <a:pt x="6" y="82"/>
                  </a:cubicBezTo>
                  <a:cubicBezTo>
                    <a:pt x="11" y="82"/>
                    <a:pt x="11" y="81"/>
                    <a:pt x="13" y="73"/>
                  </a:cubicBezTo>
                  <a:cubicBezTo>
                    <a:pt x="28" y="22"/>
                    <a:pt x="49" y="11"/>
                    <a:pt x="64" y="11"/>
                  </a:cubicBezTo>
                  <a:cubicBezTo>
                    <a:pt x="68" y="11"/>
                    <a:pt x="76" y="11"/>
                    <a:pt x="76" y="27"/>
                  </a:cubicBezTo>
                  <a:cubicBezTo>
                    <a:pt x="76" y="39"/>
                    <a:pt x="71" y="53"/>
                    <a:pt x="68" y="62"/>
                  </a:cubicBezTo>
                  <a:cubicBezTo>
                    <a:pt x="46" y="119"/>
                    <a:pt x="39" y="142"/>
                    <a:pt x="39" y="164"/>
                  </a:cubicBezTo>
                  <a:cubicBezTo>
                    <a:pt x="39" y="218"/>
                    <a:pt x="83" y="226"/>
                    <a:pt x="106" y="226"/>
                  </a:cubicBezTo>
                  <a:cubicBezTo>
                    <a:pt x="190" y="226"/>
                    <a:pt x="218" y="61"/>
                    <a:pt x="218"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0">
              <a:extLst>
                <a:ext uri="{FF2B5EF4-FFF2-40B4-BE49-F238E27FC236}">
                  <a16:creationId xmlns:a16="http://schemas.microsoft.com/office/drawing/2014/main" id="{03023796-9283-4890-B62C-A624332723F6}"/>
                </a:ext>
              </a:extLst>
            </p:cNvPr>
            <p:cNvSpPr>
              <a:spLocks/>
            </p:cNvSpPr>
            <p:nvPr>
              <p:custDataLst>
                <p:tags r:id="rId108"/>
              </p:custDataLst>
            </p:nvPr>
          </p:nvSpPr>
          <p:spPr bwMode="auto">
            <a:xfrm>
              <a:off x="1106488" y="2393950"/>
              <a:ext cx="58738" cy="306388"/>
            </a:xfrm>
            <a:custGeom>
              <a:avLst/>
              <a:gdLst>
                <a:gd name="T0" fmla="*/ 245 w 245"/>
                <a:gd name="T1" fmla="*/ 598 h 1196"/>
                <a:gd name="T2" fmla="*/ 74 w 245"/>
                <a:gd name="T3" fmla="*/ 55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4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4" y="55"/>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4" y="1054"/>
                  </a:cubicBezTo>
                  <a:cubicBezTo>
                    <a:pt x="64" y="1124"/>
                    <a:pt x="23" y="1166"/>
                    <a:pt x="2" y="1187"/>
                  </a:cubicBezTo>
                  <a:cubicBezTo>
                    <a:pt x="1" y="1188"/>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1">
              <a:extLst>
                <a:ext uri="{FF2B5EF4-FFF2-40B4-BE49-F238E27FC236}">
                  <a16:creationId xmlns:a16="http://schemas.microsoft.com/office/drawing/2014/main" id="{0953FEF3-9AB9-45C6-9968-4CE728835E20}"/>
                </a:ext>
              </a:extLst>
            </p:cNvPr>
            <p:cNvSpPr>
              <a:spLocks noEditPoints="1"/>
            </p:cNvSpPr>
            <p:nvPr>
              <p:custDataLst>
                <p:tags r:id="rId109"/>
              </p:custDataLst>
            </p:nvPr>
          </p:nvSpPr>
          <p:spPr bwMode="auto">
            <a:xfrm>
              <a:off x="1230313" y="2532063"/>
              <a:ext cx="79375" cy="301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2">
              <a:extLst>
                <a:ext uri="{FF2B5EF4-FFF2-40B4-BE49-F238E27FC236}">
                  <a16:creationId xmlns:a16="http://schemas.microsoft.com/office/drawing/2014/main" id="{E10CF783-F881-4521-8DB1-D920424F7FEA}"/>
                </a:ext>
              </a:extLst>
            </p:cNvPr>
            <p:cNvSpPr>
              <a:spLocks/>
            </p:cNvSpPr>
            <p:nvPr>
              <p:custDataLst>
                <p:tags r:id="rId110"/>
              </p:custDataLst>
            </p:nvPr>
          </p:nvSpPr>
          <p:spPr bwMode="auto">
            <a:xfrm>
              <a:off x="1379538" y="2393950"/>
              <a:ext cx="31750" cy="306388"/>
            </a:xfrm>
            <a:custGeom>
              <a:avLst/>
              <a:gdLst>
                <a:gd name="T0" fmla="*/ 131 w 131"/>
                <a:gd name="T1" fmla="*/ 1196 h 1196"/>
                <a:gd name="T2" fmla="*/ 131 w 131"/>
                <a:gd name="T3" fmla="*/ 1169 h 1196"/>
                <a:gd name="T4" fmla="*/ 27 w 131"/>
                <a:gd name="T5" fmla="*/ 1169 h 1196"/>
                <a:gd name="T6" fmla="*/ 27 w 131"/>
                <a:gd name="T7" fmla="*/ 27 h 1196"/>
                <a:gd name="T8" fmla="*/ 131 w 131"/>
                <a:gd name="T9" fmla="*/ 27 h 1196"/>
                <a:gd name="T10" fmla="*/ 131 w 131"/>
                <a:gd name="T11" fmla="*/ 0 h 1196"/>
                <a:gd name="T12" fmla="*/ 0 w 131"/>
                <a:gd name="T13" fmla="*/ 0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1169"/>
                  </a:lnTo>
                  <a:lnTo>
                    <a:pt x="27" y="1169"/>
                  </a:lnTo>
                  <a:lnTo>
                    <a:pt x="27" y="27"/>
                  </a:lnTo>
                  <a:lnTo>
                    <a:pt x="131" y="27"/>
                  </a:lnTo>
                  <a:lnTo>
                    <a:pt x="131" y="0"/>
                  </a:lnTo>
                  <a:lnTo>
                    <a:pt x="0" y="0"/>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3">
              <a:extLst>
                <a:ext uri="{FF2B5EF4-FFF2-40B4-BE49-F238E27FC236}">
                  <a16:creationId xmlns:a16="http://schemas.microsoft.com/office/drawing/2014/main" id="{E7CDA78C-A1ED-491B-904C-6315AE04C35A}"/>
                </a:ext>
              </a:extLst>
            </p:cNvPr>
            <p:cNvSpPr>
              <a:spLocks/>
            </p:cNvSpPr>
            <p:nvPr>
              <p:custDataLst>
                <p:tags r:id="rId111"/>
              </p:custDataLst>
            </p:nvPr>
          </p:nvSpPr>
          <p:spPr bwMode="auto">
            <a:xfrm>
              <a:off x="1466850" y="2443163"/>
              <a:ext cx="44450" cy="58738"/>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6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2" y="31"/>
                  </a:cubicBezTo>
                  <a:cubicBezTo>
                    <a:pt x="142" y="32"/>
                    <a:pt x="139" y="47"/>
                    <a:pt x="139" y="54"/>
                  </a:cubicBezTo>
                  <a:cubicBezTo>
                    <a:pt x="139" y="66"/>
                    <a:pt x="148" y="76"/>
                    <a:pt x="162" y="76"/>
                  </a:cubicBezTo>
                  <a:cubicBezTo>
                    <a:pt x="175" y="76"/>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4">
              <a:extLst>
                <a:ext uri="{FF2B5EF4-FFF2-40B4-BE49-F238E27FC236}">
                  <a16:creationId xmlns:a16="http://schemas.microsoft.com/office/drawing/2014/main" id="{06A5E3F6-EEF6-427C-B916-CB0D15D0385F}"/>
                </a:ext>
              </a:extLst>
            </p:cNvPr>
            <p:cNvSpPr>
              <a:spLocks noEditPoints="1"/>
            </p:cNvSpPr>
            <p:nvPr>
              <p:custDataLst>
                <p:tags r:id="rId112"/>
              </p:custDataLst>
            </p:nvPr>
          </p:nvSpPr>
          <p:spPr bwMode="auto">
            <a:xfrm>
              <a:off x="1519238" y="2443163"/>
              <a:ext cx="52388" cy="587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5">
              <a:extLst>
                <a:ext uri="{FF2B5EF4-FFF2-40B4-BE49-F238E27FC236}">
                  <a16:creationId xmlns:a16="http://schemas.microsoft.com/office/drawing/2014/main" id="{27B0C407-17D1-410B-8E6A-FC35509341B7}"/>
                </a:ext>
              </a:extLst>
            </p:cNvPr>
            <p:cNvSpPr>
              <a:spLocks/>
            </p:cNvSpPr>
            <p:nvPr>
              <p:custDataLst>
                <p:tags r:id="rId113"/>
              </p:custDataLst>
            </p:nvPr>
          </p:nvSpPr>
          <p:spPr bwMode="auto">
            <a:xfrm>
              <a:off x="1579563" y="2443163"/>
              <a:ext cx="38100" cy="58738"/>
            </a:xfrm>
            <a:custGeom>
              <a:avLst/>
              <a:gdLst>
                <a:gd name="T0" fmla="*/ 163 w 163"/>
                <a:gd name="T1" fmla="*/ 159 h 229"/>
                <a:gd name="T2" fmla="*/ 143 w 163"/>
                <a:gd name="T3" fmla="*/ 112 h 229"/>
                <a:gd name="T4" fmla="*/ 86 w 163"/>
                <a:gd name="T5" fmla="*/ 88 h 229"/>
                <a:gd name="T6" fmla="*/ 24 w 163"/>
                <a:gd name="T7" fmla="*/ 47 h 229"/>
                <a:gd name="T8" fmla="*/ 80 w 163"/>
                <a:gd name="T9" fmla="*/ 9 h 229"/>
                <a:gd name="T10" fmla="*/ 139 w 163"/>
                <a:gd name="T11" fmla="*/ 69 h 229"/>
                <a:gd name="T12" fmla="*/ 145 w 163"/>
                <a:gd name="T13" fmla="*/ 74 h 229"/>
                <a:gd name="T14" fmla="*/ 151 w 163"/>
                <a:gd name="T15" fmla="*/ 62 h 229"/>
                <a:gd name="T16" fmla="*/ 151 w 163"/>
                <a:gd name="T17" fmla="*/ 12 h 229"/>
                <a:gd name="T18" fmla="*/ 145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40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5"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6">
              <a:extLst>
                <a:ext uri="{FF2B5EF4-FFF2-40B4-BE49-F238E27FC236}">
                  <a16:creationId xmlns:a16="http://schemas.microsoft.com/office/drawing/2014/main" id="{1459BD59-EB04-4F0C-9474-D0CE2A23E9F3}"/>
                </a:ext>
              </a:extLst>
            </p:cNvPr>
            <p:cNvSpPr>
              <a:spLocks/>
            </p:cNvSpPr>
            <p:nvPr>
              <p:custDataLst>
                <p:tags r:id="rId114"/>
              </p:custDataLst>
            </p:nvPr>
          </p:nvSpPr>
          <p:spPr bwMode="auto">
            <a:xfrm>
              <a:off x="1644650" y="2420938"/>
              <a:ext cx="36513" cy="8096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7">
              <a:extLst>
                <a:ext uri="{FF2B5EF4-FFF2-40B4-BE49-F238E27FC236}">
                  <a16:creationId xmlns:a16="http://schemas.microsoft.com/office/drawing/2014/main" id="{558CE5C9-5F84-4EB4-8462-911BF7C00F89}"/>
                </a:ext>
              </a:extLst>
            </p:cNvPr>
            <p:cNvSpPr>
              <a:spLocks/>
            </p:cNvSpPr>
            <p:nvPr>
              <p:custDataLst>
                <p:tags r:id="rId115"/>
              </p:custDataLst>
            </p:nvPr>
          </p:nvSpPr>
          <p:spPr bwMode="auto">
            <a:xfrm>
              <a:off x="1865313" y="2443163"/>
              <a:ext cx="38100" cy="587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2" y="138"/>
                    <a:pt x="7" y="138"/>
                  </a:cubicBezTo>
                  <a:cubicBezTo>
                    <a:pt x="0" y="138"/>
                    <a:pt x="0" y="142"/>
                    <a:pt x="0" y="151"/>
                  </a:cubicBezTo>
                  <a:lnTo>
                    <a:pt x="0" y="217"/>
                  </a:lnTo>
                  <a:cubicBezTo>
                    <a:pt x="0" y="225"/>
                    <a:pt x="0" y="229"/>
                    <a:pt x="6"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8">
              <a:extLst>
                <a:ext uri="{FF2B5EF4-FFF2-40B4-BE49-F238E27FC236}">
                  <a16:creationId xmlns:a16="http://schemas.microsoft.com/office/drawing/2014/main" id="{BE158C4D-328B-494E-88BC-38A68448385B}"/>
                </a:ext>
              </a:extLst>
            </p:cNvPr>
            <p:cNvSpPr>
              <a:spLocks noEditPoints="1"/>
            </p:cNvSpPr>
            <p:nvPr>
              <p:custDataLst>
                <p:tags r:id="rId116"/>
              </p:custDataLst>
            </p:nvPr>
          </p:nvSpPr>
          <p:spPr bwMode="auto">
            <a:xfrm>
              <a:off x="1911350" y="2417763"/>
              <a:ext cx="25400" cy="82550"/>
            </a:xfrm>
            <a:custGeom>
              <a:avLst/>
              <a:gdLst>
                <a:gd name="T0" fmla="*/ 106 w 106"/>
                <a:gd name="T1" fmla="*/ 328 h 328"/>
                <a:gd name="T2" fmla="*/ 106 w 106"/>
                <a:gd name="T3" fmla="*/ 313 h 328"/>
                <a:gd name="T4" fmla="*/ 71 w 106"/>
                <a:gd name="T5" fmla="*/ 291 h 328"/>
                <a:gd name="T6" fmla="*/ 71 w 106"/>
                <a:gd name="T7" fmla="*/ 108 h 328"/>
                <a:gd name="T8" fmla="*/ 2 w 106"/>
                <a:gd name="T9" fmla="*/ 113 h 328"/>
                <a:gd name="T10" fmla="*/ 2 w 106"/>
                <a:gd name="T11" fmla="*/ 129 h 328"/>
                <a:gd name="T12" fmla="*/ 38 w 106"/>
                <a:gd name="T13" fmla="*/ 156 h 328"/>
                <a:gd name="T14" fmla="*/ 38 w 106"/>
                <a:gd name="T15" fmla="*/ 290 h 328"/>
                <a:gd name="T16" fmla="*/ 0 w 106"/>
                <a:gd name="T17" fmla="*/ 313 h 328"/>
                <a:gd name="T18" fmla="*/ 0 w 106"/>
                <a:gd name="T19" fmla="*/ 328 h 328"/>
                <a:gd name="T20" fmla="*/ 54 w 106"/>
                <a:gd name="T21" fmla="*/ 327 h 328"/>
                <a:gd name="T22" fmla="*/ 106 w 106"/>
                <a:gd name="T23" fmla="*/ 328 h 328"/>
                <a:gd name="T24" fmla="*/ 79 w 106"/>
                <a:gd name="T25" fmla="*/ 27 h 328"/>
                <a:gd name="T26" fmla="*/ 52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3" y="313"/>
                    <a:pt x="71" y="310"/>
                    <a:pt x="71" y="291"/>
                  </a:cubicBezTo>
                  <a:lnTo>
                    <a:pt x="71" y="108"/>
                  </a:lnTo>
                  <a:lnTo>
                    <a:pt x="2" y="113"/>
                  </a:lnTo>
                  <a:lnTo>
                    <a:pt x="2" y="129"/>
                  </a:lnTo>
                  <a:cubicBezTo>
                    <a:pt x="34" y="129"/>
                    <a:pt x="38" y="132"/>
                    <a:pt x="38" y="156"/>
                  </a:cubicBezTo>
                  <a:lnTo>
                    <a:pt x="38" y="290"/>
                  </a:lnTo>
                  <a:cubicBezTo>
                    <a:pt x="38" y="313"/>
                    <a:pt x="33" y="313"/>
                    <a:pt x="0" y="313"/>
                  </a:cubicBezTo>
                  <a:lnTo>
                    <a:pt x="0" y="328"/>
                  </a:lnTo>
                  <a:lnTo>
                    <a:pt x="54" y="327"/>
                  </a:lnTo>
                  <a:cubicBezTo>
                    <a:pt x="72" y="327"/>
                    <a:pt x="89" y="328"/>
                    <a:pt x="106" y="328"/>
                  </a:cubicBezTo>
                  <a:close/>
                  <a:moveTo>
                    <a:pt x="79" y="27"/>
                  </a:moveTo>
                  <a:cubicBezTo>
                    <a:pt x="79" y="13"/>
                    <a:pt x="67" y="0"/>
                    <a:pt x="52" y="0"/>
                  </a:cubicBezTo>
                  <a:cubicBezTo>
                    <a:pt x="35"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9">
              <a:extLst>
                <a:ext uri="{FF2B5EF4-FFF2-40B4-BE49-F238E27FC236}">
                  <a16:creationId xmlns:a16="http://schemas.microsoft.com/office/drawing/2014/main" id="{F2045312-0A95-4276-9115-3D6115D4FF1B}"/>
                </a:ext>
              </a:extLst>
            </p:cNvPr>
            <p:cNvSpPr>
              <a:spLocks/>
            </p:cNvSpPr>
            <p:nvPr>
              <p:custDataLst>
                <p:tags r:id="rId117"/>
              </p:custDataLst>
            </p:nvPr>
          </p:nvSpPr>
          <p:spPr bwMode="auto">
            <a:xfrm>
              <a:off x="1944688" y="2444750"/>
              <a:ext cx="60325" cy="55563"/>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5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5"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0"/>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0">
              <a:extLst>
                <a:ext uri="{FF2B5EF4-FFF2-40B4-BE49-F238E27FC236}">
                  <a16:creationId xmlns:a16="http://schemas.microsoft.com/office/drawing/2014/main" id="{F0F8E05D-7CA7-42CA-84B3-A663AE3E5959}"/>
                </a:ext>
              </a:extLst>
            </p:cNvPr>
            <p:cNvSpPr>
              <a:spLocks/>
            </p:cNvSpPr>
            <p:nvPr>
              <p:custDataLst>
                <p:tags r:id="rId118"/>
              </p:custDataLst>
            </p:nvPr>
          </p:nvSpPr>
          <p:spPr bwMode="auto">
            <a:xfrm>
              <a:off x="2030413" y="2420938"/>
              <a:ext cx="36513" cy="80963"/>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1">
              <a:extLst>
                <a:ext uri="{FF2B5EF4-FFF2-40B4-BE49-F238E27FC236}">
                  <a16:creationId xmlns:a16="http://schemas.microsoft.com/office/drawing/2014/main" id="{294D1BFF-957B-43C0-A936-82A4B163C7A7}"/>
                </a:ext>
              </a:extLst>
            </p:cNvPr>
            <p:cNvSpPr>
              <a:spLocks/>
            </p:cNvSpPr>
            <p:nvPr>
              <p:custDataLst>
                <p:tags r:id="rId119"/>
              </p:custDataLst>
            </p:nvPr>
          </p:nvSpPr>
          <p:spPr bwMode="auto">
            <a:xfrm>
              <a:off x="1422400" y="2619375"/>
              <a:ext cx="73025" cy="4763"/>
            </a:xfrm>
            <a:custGeom>
              <a:avLst/>
              <a:gdLst>
                <a:gd name="T0" fmla="*/ 305 w 305"/>
                <a:gd name="T1" fmla="*/ 10 h 19"/>
                <a:gd name="T2" fmla="*/ 289 w 305"/>
                <a:gd name="T3" fmla="*/ 0 h 19"/>
                <a:gd name="T4" fmla="*/ 17 w 305"/>
                <a:gd name="T5" fmla="*/ 0 h 19"/>
                <a:gd name="T6" fmla="*/ 0 w 305"/>
                <a:gd name="T7" fmla="*/ 10 h 19"/>
                <a:gd name="T8" fmla="*/ 17 w 305"/>
                <a:gd name="T9" fmla="*/ 19 h 19"/>
                <a:gd name="T10" fmla="*/ 289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6" y="0"/>
                    <a:pt x="289" y="0"/>
                  </a:cubicBezTo>
                  <a:lnTo>
                    <a:pt x="17" y="0"/>
                  </a:lnTo>
                  <a:cubicBezTo>
                    <a:pt x="10" y="0"/>
                    <a:pt x="0" y="0"/>
                    <a:pt x="0" y="10"/>
                  </a:cubicBezTo>
                  <a:cubicBezTo>
                    <a:pt x="0" y="19"/>
                    <a:pt x="10" y="19"/>
                    <a:pt x="17" y="19"/>
                  </a:cubicBezTo>
                  <a:lnTo>
                    <a:pt x="289" y="19"/>
                  </a:lnTo>
                  <a:cubicBezTo>
                    <a:pt x="296"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2">
              <a:extLst>
                <a:ext uri="{FF2B5EF4-FFF2-40B4-BE49-F238E27FC236}">
                  <a16:creationId xmlns:a16="http://schemas.microsoft.com/office/drawing/2014/main" id="{93BC9FF1-E2EC-4654-865E-B6EC516FA449}"/>
                </a:ext>
              </a:extLst>
            </p:cNvPr>
            <p:cNvSpPr>
              <a:spLocks/>
            </p:cNvSpPr>
            <p:nvPr>
              <p:custDataLst>
                <p:tags r:id="rId120"/>
              </p:custDataLst>
            </p:nvPr>
          </p:nvSpPr>
          <p:spPr bwMode="auto">
            <a:xfrm>
              <a:off x="1528763" y="2597150"/>
              <a:ext cx="39688" cy="587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23">
              <a:extLst>
                <a:ext uri="{FF2B5EF4-FFF2-40B4-BE49-F238E27FC236}">
                  <a16:creationId xmlns:a16="http://schemas.microsoft.com/office/drawing/2014/main" id="{80265513-1174-4EFD-A3C3-29737033E9FD}"/>
                </a:ext>
              </a:extLst>
            </p:cNvPr>
            <p:cNvSpPr>
              <a:spLocks noEditPoints="1"/>
            </p:cNvSpPr>
            <p:nvPr>
              <p:custDataLst>
                <p:tags r:id="rId121"/>
              </p:custDataLst>
            </p:nvPr>
          </p:nvSpPr>
          <p:spPr bwMode="auto">
            <a:xfrm>
              <a:off x="1576388" y="2570163"/>
              <a:ext cx="25400" cy="84138"/>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24">
              <a:extLst>
                <a:ext uri="{FF2B5EF4-FFF2-40B4-BE49-F238E27FC236}">
                  <a16:creationId xmlns:a16="http://schemas.microsoft.com/office/drawing/2014/main" id="{ADE997CC-666F-4380-9623-86C82CBC6CE0}"/>
                </a:ext>
              </a:extLst>
            </p:cNvPr>
            <p:cNvSpPr>
              <a:spLocks/>
            </p:cNvSpPr>
            <p:nvPr>
              <p:custDataLst>
                <p:tags r:id="rId122"/>
              </p:custDataLst>
            </p:nvPr>
          </p:nvSpPr>
          <p:spPr bwMode="auto">
            <a:xfrm>
              <a:off x="1609725" y="2597150"/>
              <a:ext cx="58738" cy="57150"/>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8 h 220"/>
                <a:gd name="T10" fmla="*/ 145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8"/>
                  </a:cubicBezTo>
                  <a:cubicBezTo>
                    <a:pt x="190" y="10"/>
                    <a:pt x="173" y="0"/>
                    <a:pt x="145"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1"/>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25">
              <a:extLst>
                <a:ext uri="{FF2B5EF4-FFF2-40B4-BE49-F238E27FC236}">
                  <a16:creationId xmlns:a16="http://schemas.microsoft.com/office/drawing/2014/main" id="{AD74162C-0844-47A6-86D1-71FCBE8C5803}"/>
                </a:ext>
              </a:extLst>
            </p:cNvPr>
            <p:cNvSpPr>
              <a:spLocks/>
            </p:cNvSpPr>
            <p:nvPr>
              <p:custDataLst>
                <p:tags r:id="rId123"/>
              </p:custDataLst>
            </p:nvPr>
          </p:nvSpPr>
          <p:spPr bwMode="auto">
            <a:xfrm>
              <a:off x="1695450" y="2574925"/>
              <a:ext cx="36513" cy="8096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26">
              <a:extLst>
                <a:ext uri="{FF2B5EF4-FFF2-40B4-BE49-F238E27FC236}">
                  <a16:creationId xmlns:a16="http://schemas.microsoft.com/office/drawing/2014/main" id="{F93E7359-45B4-440D-A522-C45D85A46A05}"/>
                </a:ext>
              </a:extLst>
            </p:cNvPr>
            <p:cNvSpPr>
              <a:spLocks/>
            </p:cNvSpPr>
            <p:nvPr>
              <p:custDataLst>
                <p:tags r:id="rId124"/>
              </p:custDataLst>
            </p:nvPr>
          </p:nvSpPr>
          <p:spPr bwMode="auto">
            <a:xfrm>
              <a:off x="1858963" y="2597150"/>
              <a:ext cx="44450" cy="58738"/>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5"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27">
              <a:extLst>
                <a:ext uri="{FF2B5EF4-FFF2-40B4-BE49-F238E27FC236}">
                  <a16:creationId xmlns:a16="http://schemas.microsoft.com/office/drawing/2014/main" id="{D31AF067-B185-4CF2-9659-CFE83D2CB00F}"/>
                </a:ext>
              </a:extLst>
            </p:cNvPr>
            <p:cNvSpPr>
              <a:spLocks noEditPoints="1"/>
            </p:cNvSpPr>
            <p:nvPr>
              <p:custDataLst>
                <p:tags r:id="rId125"/>
              </p:custDataLst>
            </p:nvPr>
          </p:nvSpPr>
          <p:spPr bwMode="auto">
            <a:xfrm>
              <a:off x="1911350" y="2597150"/>
              <a:ext cx="52388" cy="587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7" y="43"/>
                  </a:cubicBezTo>
                  <a:cubicBezTo>
                    <a:pt x="180" y="65"/>
                    <a:pt x="180" y="94"/>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28">
              <a:extLst>
                <a:ext uri="{FF2B5EF4-FFF2-40B4-BE49-F238E27FC236}">
                  <a16:creationId xmlns:a16="http://schemas.microsoft.com/office/drawing/2014/main" id="{156B9D0F-50BA-46F4-99D6-01763D2EDC07}"/>
                </a:ext>
              </a:extLst>
            </p:cNvPr>
            <p:cNvSpPr>
              <a:spLocks/>
            </p:cNvSpPr>
            <p:nvPr>
              <p:custDataLst>
                <p:tags r:id="rId126"/>
              </p:custDataLst>
            </p:nvPr>
          </p:nvSpPr>
          <p:spPr bwMode="auto">
            <a:xfrm>
              <a:off x="1971675" y="2597150"/>
              <a:ext cx="38100" cy="58738"/>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29">
              <a:extLst>
                <a:ext uri="{FF2B5EF4-FFF2-40B4-BE49-F238E27FC236}">
                  <a16:creationId xmlns:a16="http://schemas.microsoft.com/office/drawing/2014/main" id="{70EB2C74-EEE4-4D9D-AEE8-8C3643B69016}"/>
                </a:ext>
              </a:extLst>
            </p:cNvPr>
            <p:cNvSpPr>
              <a:spLocks/>
            </p:cNvSpPr>
            <p:nvPr>
              <p:custDataLst>
                <p:tags r:id="rId127"/>
              </p:custDataLst>
            </p:nvPr>
          </p:nvSpPr>
          <p:spPr bwMode="auto">
            <a:xfrm>
              <a:off x="2036763" y="2574925"/>
              <a:ext cx="36513" cy="8096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30">
              <a:extLst>
                <a:ext uri="{FF2B5EF4-FFF2-40B4-BE49-F238E27FC236}">
                  <a16:creationId xmlns:a16="http://schemas.microsoft.com/office/drawing/2014/main" id="{CBF38104-E8FF-4730-85F7-C6EC9E3E8A84}"/>
                </a:ext>
              </a:extLst>
            </p:cNvPr>
            <p:cNvSpPr>
              <a:spLocks/>
            </p:cNvSpPr>
            <p:nvPr>
              <p:custDataLst>
                <p:tags r:id="rId128"/>
              </p:custDataLst>
            </p:nvPr>
          </p:nvSpPr>
          <p:spPr bwMode="auto">
            <a:xfrm>
              <a:off x="2079625" y="2393950"/>
              <a:ext cx="30163" cy="306388"/>
            </a:xfrm>
            <a:custGeom>
              <a:avLst/>
              <a:gdLst>
                <a:gd name="T0" fmla="*/ 131 w 131"/>
                <a:gd name="T1" fmla="*/ 1196 h 1196"/>
                <a:gd name="T2" fmla="*/ 131 w 131"/>
                <a:gd name="T3" fmla="*/ 0 h 1196"/>
                <a:gd name="T4" fmla="*/ 0 w 131"/>
                <a:gd name="T5" fmla="*/ 0 h 1196"/>
                <a:gd name="T6" fmla="*/ 0 w 131"/>
                <a:gd name="T7" fmla="*/ 27 h 1196"/>
                <a:gd name="T8" fmla="*/ 103 w 131"/>
                <a:gd name="T9" fmla="*/ 27 h 1196"/>
                <a:gd name="T10" fmla="*/ 103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3" y="27"/>
                  </a:lnTo>
                  <a:lnTo>
                    <a:pt x="103"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31">
              <a:extLst>
                <a:ext uri="{FF2B5EF4-FFF2-40B4-BE49-F238E27FC236}">
                  <a16:creationId xmlns:a16="http://schemas.microsoft.com/office/drawing/2014/main" id="{6E125305-F57F-4605-9B2F-18E57D201F0C}"/>
                </a:ext>
              </a:extLst>
            </p:cNvPr>
            <p:cNvSpPr>
              <a:spLocks/>
            </p:cNvSpPr>
            <p:nvPr>
              <p:custDataLst>
                <p:tags r:id="rId129"/>
              </p:custDataLst>
            </p:nvPr>
          </p:nvSpPr>
          <p:spPr bwMode="auto">
            <a:xfrm>
              <a:off x="2184400" y="2393950"/>
              <a:ext cx="58738" cy="306388"/>
            </a:xfrm>
            <a:custGeom>
              <a:avLst/>
              <a:gdLst>
                <a:gd name="T0" fmla="*/ 246 w 246"/>
                <a:gd name="T1" fmla="*/ 1191 h 1196"/>
                <a:gd name="T2" fmla="*/ 244 w 246"/>
                <a:gd name="T3" fmla="*/ 1187 h 1196"/>
                <a:gd name="T4" fmla="*/ 158 w 246"/>
                <a:gd name="T5" fmla="*/ 1081 h 1196"/>
                <a:gd name="T6" fmla="*/ 42 w 246"/>
                <a:gd name="T7" fmla="*/ 598 h 1196"/>
                <a:gd name="T8" fmla="*/ 142 w 246"/>
                <a:gd name="T9" fmla="*/ 142 h 1196"/>
                <a:gd name="T10" fmla="*/ 244 w 246"/>
                <a:gd name="T11" fmla="*/ 9 h 1196"/>
                <a:gd name="T12" fmla="*/ 246 w 246"/>
                <a:gd name="T13" fmla="*/ 5 h 1196"/>
                <a:gd name="T14" fmla="*/ 235 w 246"/>
                <a:gd name="T15" fmla="*/ 0 h 1196"/>
                <a:gd name="T16" fmla="*/ 220 w 246"/>
                <a:gd name="T17" fmla="*/ 7 h 1196"/>
                <a:gd name="T18" fmla="*/ 0 w 246"/>
                <a:gd name="T19" fmla="*/ 598 h 1196"/>
                <a:gd name="T20" fmla="*/ 172 w 246"/>
                <a:gd name="T21" fmla="*/ 1140 h 1196"/>
                <a:gd name="T22" fmla="*/ 221 w 246"/>
                <a:gd name="T23" fmla="*/ 1190 h 1196"/>
                <a:gd name="T24" fmla="*/ 235 w 246"/>
                <a:gd name="T25" fmla="*/ 1196 h 1196"/>
                <a:gd name="T26" fmla="*/ 246 w 246"/>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1191"/>
                  </a:moveTo>
                  <a:cubicBezTo>
                    <a:pt x="246" y="1189"/>
                    <a:pt x="245" y="1188"/>
                    <a:pt x="244" y="1187"/>
                  </a:cubicBezTo>
                  <a:cubicBezTo>
                    <a:pt x="225" y="1168"/>
                    <a:pt x="192" y="1135"/>
                    <a:pt x="158" y="1081"/>
                  </a:cubicBezTo>
                  <a:cubicBezTo>
                    <a:pt x="78" y="952"/>
                    <a:pt x="42" y="790"/>
                    <a:pt x="42" y="598"/>
                  </a:cubicBezTo>
                  <a:cubicBezTo>
                    <a:pt x="42" y="464"/>
                    <a:pt x="60" y="291"/>
                    <a:pt x="142" y="142"/>
                  </a:cubicBezTo>
                  <a:cubicBezTo>
                    <a:pt x="181" y="71"/>
                    <a:pt x="222" y="31"/>
                    <a:pt x="244" y="9"/>
                  </a:cubicBezTo>
                  <a:cubicBezTo>
                    <a:pt x="246" y="7"/>
                    <a:pt x="246" y="6"/>
                    <a:pt x="246" y="5"/>
                  </a:cubicBezTo>
                  <a:cubicBezTo>
                    <a:pt x="246" y="0"/>
                    <a:pt x="242" y="0"/>
                    <a:pt x="235" y="0"/>
                  </a:cubicBezTo>
                  <a:cubicBezTo>
                    <a:pt x="228" y="0"/>
                    <a:pt x="227" y="0"/>
                    <a:pt x="220" y="7"/>
                  </a:cubicBezTo>
                  <a:cubicBezTo>
                    <a:pt x="53" y="159"/>
                    <a:pt x="0" y="388"/>
                    <a:pt x="0" y="598"/>
                  </a:cubicBezTo>
                  <a:cubicBezTo>
                    <a:pt x="0" y="794"/>
                    <a:pt x="45" y="991"/>
                    <a:pt x="172" y="1140"/>
                  </a:cubicBezTo>
                  <a:cubicBezTo>
                    <a:pt x="182" y="1152"/>
                    <a:pt x="201" y="1172"/>
                    <a:pt x="221" y="1190"/>
                  </a:cubicBezTo>
                  <a:cubicBezTo>
                    <a:pt x="227" y="1196"/>
                    <a:pt x="228" y="1196"/>
                    <a:pt x="235" y="1196"/>
                  </a:cubicBezTo>
                  <a:cubicBezTo>
                    <a:pt x="242" y="1196"/>
                    <a:pt x="246" y="1196"/>
                    <a:pt x="246"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Freeform 32">
              <a:extLst>
                <a:ext uri="{FF2B5EF4-FFF2-40B4-BE49-F238E27FC236}">
                  <a16:creationId xmlns:a16="http://schemas.microsoft.com/office/drawing/2014/main" id="{DB46EE7F-3407-4593-B6D7-3E6A23BAC686}"/>
                </a:ext>
              </a:extLst>
            </p:cNvPr>
            <p:cNvSpPr>
              <a:spLocks/>
            </p:cNvSpPr>
            <p:nvPr>
              <p:custDataLst>
                <p:tags r:id="rId130"/>
              </p:custDataLst>
            </p:nvPr>
          </p:nvSpPr>
          <p:spPr bwMode="auto">
            <a:xfrm>
              <a:off x="2251075" y="2444750"/>
              <a:ext cx="58738" cy="57150"/>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69"/>
                  </a:lnTo>
                  <a:cubicBezTo>
                    <a:pt x="155" y="56"/>
                    <a:pt x="166" y="11"/>
                    <a:pt x="201" y="11"/>
                  </a:cubicBezTo>
                  <a:cubicBezTo>
                    <a:pt x="204" y="11"/>
                    <a:pt x="215" y="11"/>
                    <a:pt x="226" y="17"/>
                  </a:cubicBezTo>
                  <a:cubicBezTo>
                    <a:pt x="212" y="20"/>
                    <a:pt x="202" y="32"/>
                    <a:pt x="202" y="44"/>
                  </a:cubicBezTo>
                  <a:cubicBezTo>
                    <a:pt x="202" y="52"/>
                    <a:pt x="208" y="61"/>
                    <a:pt x="221" y="61"/>
                  </a:cubicBezTo>
                  <a:cubicBezTo>
                    <a:pt x="232" y="61"/>
                    <a:pt x="248" y="53"/>
                    <a:pt x="248" y="33"/>
                  </a:cubicBezTo>
                  <a:cubicBezTo>
                    <a:pt x="248" y="7"/>
                    <a:pt x="218"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Freeform 33">
              <a:extLst>
                <a:ext uri="{FF2B5EF4-FFF2-40B4-BE49-F238E27FC236}">
                  <a16:creationId xmlns:a16="http://schemas.microsoft.com/office/drawing/2014/main" id="{FC300751-B952-4744-83D7-471F3B6F113D}"/>
                </a:ext>
              </a:extLst>
            </p:cNvPr>
            <p:cNvSpPr>
              <a:spLocks/>
            </p:cNvSpPr>
            <p:nvPr>
              <p:custDataLst>
                <p:tags r:id="rId131"/>
              </p:custDataLst>
            </p:nvPr>
          </p:nvSpPr>
          <p:spPr bwMode="auto">
            <a:xfrm>
              <a:off x="2254250" y="2597150"/>
              <a:ext cx="53975" cy="82550"/>
            </a:xfrm>
            <a:custGeom>
              <a:avLst/>
              <a:gdLst>
                <a:gd name="T0" fmla="*/ 228 w 230"/>
                <a:gd name="T1" fmla="*/ 30 h 322"/>
                <a:gd name="T2" fmla="*/ 230 w 230"/>
                <a:gd name="T3" fmla="*/ 19 h 322"/>
                <a:gd name="T4" fmla="*/ 215 w 230"/>
                <a:gd name="T5" fmla="*/ 5 h 322"/>
                <a:gd name="T6" fmla="*/ 198 w 230"/>
                <a:gd name="T7" fmla="*/ 16 h 322"/>
                <a:gd name="T8" fmla="*/ 191 w 230"/>
                <a:gd name="T9" fmla="*/ 43 h 322"/>
                <a:gd name="T10" fmla="*/ 181 w 230"/>
                <a:gd name="T11" fmla="*/ 83 h 322"/>
                <a:gd name="T12" fmla="*/ 158 w 230"/>
                <a:gd name="T13" fmla="*/ 172 h 322"/>
                <a:gd name="T14" fmla="*/ 102 w 230"/>
                <a:gd name="T15" fmla="*/ 215 h 322"/>
                <a:gd name="T16" fmla="*/ 71 w 230"/>
                <a:gd name="T17" fmla="*/ 174 h 322"/>
                <a:gd name="T18" fmla="*/ 97 w 230"/>
                <a:gd name="T19" fmla="*/ 77 h 322"/>
                <a:gd name="T20" fmla="*/ 107 w 230"/>
                <a:gd name="T21" fmla="*/ 41 h 322"/>
                <a:gd name="T22" fmla="*/ 66 w 230"/>
                <a:gd name="T23" fmla="*/ 0 h 322"/>
                <a:gd name="T24" fmla="*/ 0 w 230"/>
                <a:gd name="T25" fmla="*/ 77 h 322"/>
                <a:gd name="T26" fmla="*/ 6 w 230"/>
                <a:gd name="T27" fmla="*/ 82 h 322"/>
                <a:gd name="T28" fmla="*/ 14 w 230"/>
                <a:gd name="T29" fmla="*/ 73 h 322"/>
                <a:gd name="T30" fmla="*/ 64 w 230"/>
                <a:gd name="T31" fmla="*/ 11 h 322"/>
                <a:gd name="T32" fmla="*/ 77 w 230"/>
                <a:gd name="T33" fmla="*/ 27 h 322"/>
                <a:gd name="T34" fmla="*/ 68 w 230"/>
                <a:gd name="T35" fmla="*/ 62 h 322"/>
                <a:gd name="T36" fmla="*/ 39 w 230"/>
                <a:gd name="T37" fmla="*/ 166 h 322"/>
                <a:gd name="T38" fmla="*/ 100 w 230"/>
                <a:gd name="T39" fmla="*/ 226 h 322"/>
                <a:gd name="T40" fmla="*/ 151 w 230"/>
                <a:gd name="T41" fmla="*/ 203 h 322"/>
                <a:gd name="T42" fmla="*/ 118 w 230"/>
                <a:gd name="T43" fmla="*/ 280 h 322"/>
                <a:gd name="T44" fmla="*/ 63 w 230"/>
                <a:gd name="T45" fmla="*/ 311 h 322"/>
                <a:gd name="T46" fmla="*/ 25 w 230"/>
                <a:gd name="T47" fmla="*/ 291 h 322"/>
                <a:gd name="T48" fmla="*/ 47 w 230"/>
                <a:gd name="T49" fmla="*/ 285 h 322"/>
                <a:gd name="T50" fmla="*/ 57 w 230"/>
                <a:gd name="T51" fmla="*/ 264 h 322"/>
                <a:gd name="T52" fmla="*/ 38 w 230"/>
                <a:gd name="T53" fmla="*/ 247 h 322"/>
                <a:gd name="T54" fmla="*/ 10 w 230"/>
                <a:gd name="T55" fmla="*/ 279 h 322"/>
                <a:gd name="T56" fmla="*/ 63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5" y="5"/>
                  </a:cubicBezTo>
                  <a:cubicBezTo>
                    <a:pt x="210" y="5"/>
                    <a:pt x="202" y="8"/>
                    <a:pt x="198" y="16"/>
                  </a:cubicBezTo>
                  <a:cubicBezTo>
                    <a:pt x="197" y="18"/>
                    <a:pt x="193" y="34"/>
                    <a:pt x="191" y="43"/>
                  </a:cubicBezTo>
                  <a:lnTo>
                    <a:pt x="181" y="83"/>
                  </a:lnTo>
                  <a:lnTo>
                    <a:pt x="158" y="172"/>
                  </a:lnTo>
                  <a:cubicBezTo>
                    <a:pt x="157" y="180"/>
                    <a:pt x="135" y="215"/>
                    <a:pt x="102" y="215"/>
                  </a:cubicBezTo>
                  <a:cubicBezTo>
                    <a:pt x="77" y="215"/>
                    <a:pt x="71" y="193"/>
                    <a:pt x="71" y="174"/>
                  </a:cubicBezTo>
                  <a:cubicBezTo>
                    <a:pt x="71" y="151"/>
                    <a:pt x="80" y="120"/>
                    <a:pt x="97" y="77"/>
                  </a:cubicBezTo>
                  <a:cubicBezTo>
                    <a:pt x="105" y="56"/>
                    <a:pt x="107" y="51"/>
                    <a:pt x="107" y="41"/>
                  </a:cubicBezTo>
                  <a:cubicBezTo>
                    <a:pt x="107" y="18"/>
                    <a:pt x="91" y="0"/>
                    <a:pt x="66" y="0"/>
                  </a:cubicBezTo>
                  <a:cubicBezTo>
                    <a:pt x="18" y="0"/>
                    <a:pt x="0" y="72"/>
                    <a:pt x="0" y="77"/>
                  </a:cubicBezTo>
                  <a:cubicBezTo>
                    <a:pt x="0" y="82"/>
                    <a:pt x="6" y="82"/>
                    <a:pt x="6" y="82"/>
                  </a:cubicBezTo>
                  <a:cubicBezTo>
                    <a:pt x="11" y="82"/>
                    <a:pt x="11" y="81"/>
                    <a:pt x="14" y="73"/>
                  </a:cubicBezTo>
                  <a:cubicBezTo>
                    <a:pt x="27" y="26"/>
                    <a:pt x="47" y="11"/>
                    <a:pt x="64" y="11"/>
                  </a:cubicBezTo>
                  <a:cubicBezTo>
                    <a:pt x="68" y="11"/>
                    <a:pt x="77" y="11"/>
                    <a:pt x="77" y="27"/>
                  </a:cubicBezTo>
                  <a:cubicBezTo>
                    <a:pt x="77" y="39"/>
                    <a:pt x="72" y="52"/>
                    <a:pt x="68" y="62"/>
                  </a:cubicBezTo>
                  <a:cubicBezTo>
                    <a:pt x="48" y="114"/>
                    <a:pt x="39" y="143"/>
                    <a:pt x="39" y="166"/>
                  </a:cubicBezTo>
                  <a:cubicBezTo>
                    <a:pt x="39" y="211"/>
                    <a:pt x="71" y="226"/>
                    <a:pt x="100" y="226"/>
                  </a:cubicBezTo>
                  <a:cubicBezTo>
                    <a:pt x="120" y="226"/>
                    <a:pt x="137" y="217"/>
                    <a:pt x="151" y="203"/>
                  </a:cubicBezTo>
                  <a:cubicBezTo>
                    <a:pt x="144" y="229"/>
                    <a:pt x="138" y="254"/>
                    <a:pt x="118" y="280"/>
                  </a:cubicBezTo>
                  <a:cubicBezTo>
                    <a:pt x="105" y="297"/>
                    <a:pt x="86" y="311"/>
                    <a:pt x="63" y="311"/>
                  </a:cubicBezTo>
                  <a:cubicBezTo>
                    <a:pt x="56" y="311"/>
                    <a:pt x="34" y="310"/>
                    <a:pt x="25" y="291"/>
                  </a:cubicBezTo>
                  <a:cubicBezTo>
                    <a:pt x="33" y="291"/>
                    <a:pt x="40" y="291"/>
                    <a:pt x="47" y="285"/>
                  </a:cubicBezTo>
                  <a:cubicBezTo>
                    <a:pt x="52" y="280"/>
                    <a:pt x="57" y="274"/>
                    <a:pt x="57" y="264"/>
                  </a:cubicBezTo>
                  <a:cubicBezTo>
                    <a:pt x="57" y="249"/>
                    <a:pt x="43" y="247"/>
                    <a:pt x="38" y="247"/>
                  </a:cubicBezTo>
                  <a:cubicBezTo>
                    <a:pt x="27" y="247"/>
                    <a:pt x="10" y="255"/>
                    <a:pt x="10" y="279"/>
                  </a:cubicBezTo>
                  <a:cubicBezTo>
                    <a:pt x="10" y="304"/>
                    <a:pt x="32" y="322"/>
                    <a:pt x="63" y="322"/>
                  </a:cubicBezTo>
                  <a:cubicBezTo>
                    <a:pt x="115"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34">
              <a:extLst>
                <a:ext uri="{FF2B5EF4-FFF2-40B4-BE49-F238E27FC236}">
                  <a16:creationId xmlns:a16="http://schemas.microsoft.com/office/drawing/2014/main" id="{2D3845DC-4D94-45E3-9B43-450CA262BA2B}"/>
                </a:ext>
              </a:extLst>
            </p:cNvPr>
            <p:cNvSpPr>
              <a:spLocks/>
            </p:cNvSpPr>
            <p:nvPr>
              <p:custDataLst>
                <p:tags r:id="rId132"/>
              </p:custDataLst>
            </p:nvPr>
          </p:nvSpPr>
          <p:spPr bwMode="auto">
            <a:xfrm>
              <a:off x="2319338" y="2393950"/>
              <a:ext cx="58738" cy="306388"/>
            </a:xfrm>
            <a:custGeom>
              <a:avLst/>
              <a:gdLst>
                <a:gd name="T0" fmla="*/ 246 w 246"/>
                <a:gd name="T1" fmla="*/ 598 h 1196"/>
                <a:gd name="T2" fmla="*/ 74 w 246"/>
                <a:gd name="T3" fmla="*/ 55 h 1196"/>
                <a:gd name="T4" fmla="*/ 25 w 246"/>
                <a:gd name="T5" fmla="*/ 6 h 1196"/>
                <a:gd name="T6" fmla="*/ 11 w 246"/>
                <a:gd name="T7" fmla="*/ 0 h 1196"/>
                <a:gd name="T8" fmla="*/ 0 w 246"/>
                <a:gd name="T9" fmla="*/ 5 h 1196"/>
                <a:gd name="T10" fmla="*/ 3 w 246"/>
                <a:gd name="T11" fmla="*/ 10 h 1196"/>
                <a:gd name="T12" fmla="*/ 88 w 246"/>
                <a:gd name="T13" fmla="*/ 115 h 1196"/>
                <a:gd name="T14" fmla="*/ 204 w 246"/>
                <a:gd name="T15" fmla="*/ 598 h 1196"/>
                <a:gd name="T16" fmla="*/ 104 w 246"/>
                <a:gd name="T17" fmla="*/ 1054 h 1196"/>
                <a:gd name="T18" fmla="*/ 2 w 246"/>
                <a:gd name="T19" fmla="*/ 1187 h 1196"/>
                <a:gd name="T20" fmla="*/ 0 w 246"/>
                <a:gd name="T21" fmla="*/ 1191 h 1196"/>
                <a:gd name="T22" fmla="*/ 11 w 246"/>
                <a:gd name="T23" fmla="*/ 1196 h 1196"/>
                <a:gd name="T24" fmla="*/ 26 w 246"/>
                <a:gd name="T25" fmla="*/ 1189 h 1196"/>
                <a:gd name="T26" fmla="*/ 246 w 246"/>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598"/>
                  </a:moveTo>
                  <a:cubicBezTo>
                    <a:pt x="246" y="402"/>
                    <a:pt x="201" y="205"/>
                    <a:pt x="74" y="55"/>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4"/>
                  </a:cubicBezTo>
                  <a:cubicBezTo>
                    <a:pt x="65" y="1124"/>
                    <a:pt x="23" y="1166"/>
                    <a:pt x="2" y="1187"/>
                  </a:cubicBezTo>
                  <a:cubicBezTo>
                    <a:pt x="1" y="1188"/>
                    <a:pt x="0" y="1190"/>
                    <a:pt x="0" y="1191"/>
                  </a:cubicBezTo>
                  <a:cubicBezTo>
                    <a:pt x="0" y="1196"/>
                    <a:pt x="5" y="1196"/>
                    <a:pt x="11" y="1196"/>
                  </a:cubicBezTo>
                  <a:cubicBezTo>
                    <a:pt x="18" y="1196"/>
                    <a:pt x="19" y="1196"/>
                    <a:pt x="26" y="1189"/>
                  </a:cubicBezTo>
                  <a:cubicBezTo>
                    <a:pt x="193" y="1037"/>
                    <a:pt x="246" y="808"/>
                    <a:pt x="246"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70" name="グループ化 869">
            <a:extLst>
              <a:ext uri="{FF2B5EF4-FFF2-40B4-BE49-F238E27FC236}">
                <a16:creationId xmlns:a16="http://schemas.microsoft.com/office/drawing/2014/main" id="{948BF727-FB15-4E62-A1D4-3125F1A3630B}"/>
              </a:ext>
            </a:extLst>
          </p:cNvPr>
          <p:cNvGrpSpPr>
            <a:grpSpLocks noChangeAspect="1"/>
          </p:cNvGrpSpPr>
          <p:nvPr>
            <p:custDataLst>
              <p:tags r:id="rId2"/>
            </p:custDataLst>
          </p:nvPr>
        </p:nvGrpSpPr>
        <p:grpSpPr>
          <a:xfrm>
            <a:off x="2011362" y="3109912"/>
            <a:ext cx="6358400" cy="796800"/>
            <a:chOff x="2011363" y="3109913"/>
            <a:chExt cx="2844801" cy="377825"/>
          </a:xfrm>
        </p:grpSpPr>
        <p:sp>
          <p:nvSpPr>
            <p:cNvPr id="785" name="Freeform 416">
              <a:extLst>
                <a:ext uri="{FF2B5EF4-FFF2-40B4-BE49-F238E27FC236}">
                  <a16:creationId xmlns:a16="http://schemas.microsoft.com/office/drawing/2014/main" id="{CBC38E6F-AD2C-4352-AABE-7DBB0BC0E186}"/>
                </a:ext>
              </a:extLst>
            </p:cNvPr>
            <p:cNvSpPr>
              <a:spLocks/>
            </p:cNvSpPr>
            <p:nvPr>
              <p:custDataLst>
                <p:tags r:id="rId21"/>
              </p:custDataLst>
            </p:nvPr>
          </p:nvSpPr>
          <p:spPr bwMode="auto">
            <a:xfrm>
              <a:off x="2011363" y="3109913"/>
              <a:ext cx="61913" cy="377825"/>
            </a:xfrm>
            <a:custGeom>
              <a:avLst/>
              <a:gdLst>
                <a:gd name="T0" fmla="*/ 258 w 258"/>
                <a:gd name="T1" fmla="*/ 1484 h 1495"/>
                <a:gd name="T2" fmla="*/ 256 w 258"/>
                <a:gd name="T3" fmla="*/ 1473 h 1495"/>
                <a:gd name="T4" fmla="*/ 155 w 258"/>
                <a:gd name="T5" fmla="*/ 1334 h 1495"/>
                <a:gd name="T6" fmla="*/ 153 w 258"/>
                <a:gd name="T7" fmla="*/ 1313 h 1495"/>
                <a:gd name="T8" fmla="*/ 153 w 258"/>
                <a:gd name="T9" fmla="*/ 931 h 1495"/>
                <a:gd name="T10" fmla="*/ 29 w 258"/>
                <a:gd name="T11" fmla="*/ 748 h 1495"/>
                <a:gd name="T12" fmla="*/ 153 w 258"/>
                <a:gd name="T13" fmla="*/ 567 h 1495"/>
                <a:gd name="T14" fmla="*/ 153 w 258"/>
                <a:gd name="T15" fmla="*/ 564 h 1495"/>
                <a:gd name="T16" fmla="*/ 153 w 258"/>
                <a:gd name="T17" fmla="*/ 219 h 1495"/>
                <a:gd name="T18" fmla="*/ 157 w 258"/>
                <a:gd name="T19" fmla="*/ 150 h 1495"/>
                <a:gd name="T20" fmla="*/ 254 w 258"/>
                <a:gd name="T21" fmla="*/ 23 h 1495"/>
                <a:gd name="T22" fmla="*/ 258 w 258"/>
                <a:gd name="T23" fmla="*/ 11 h 1495"/>
                <a:gd name="T24" fmla="*/ 247 w 258"/>
                <a:gd name="T25" fmla="*/ 0 h 1495"/>
                <a:gd name="T26" fmla="*/ 223 w 258"/>
                <a:gd name="T27" fmla="*/ 8 h 1495"/>
                <a:gd name="T28" fmla="*/ 105 w 258"/>
                <a:gd name="T29" fmla="*/ 181 h 1495"/>
                <a:gd name="T30" fmla="*/ 105 w 258"/>
                <a:gd name="T31" fmla="*/ 536 h 1495"/>
                <a:gd name="T32" fmla="*/ 79 w 258"/>
                <a:gd name="T33" fmla="*/ 658 h 1495"/>
                <a:gd name="T34" fmla="*/ 8 w 258"/>
                <a:gd name="T35" fmla="*/ 734 h 1495"/>
                <a:gd name="T36" fmla="*/ 0 w 258"/>
                <a:gd name="T37" fmla="*/ 747 h 1495"/>
                <a:gd name="T38" fmla="*/ 5 w 258"/>
                <a:gd name="T39" fmla="*/ 759 h 1495"/>
                <a:gd name="T40" fmla="*/ 103 w 258"/>
                <a:gd name="T41" fmla="*/ 913 h 1495"/>
                <a:gd name="T42" fmla="*/ 105 w 258"/>
                <a:gd name="T43" fmla="*/ 931 h 1495"/>
                <a:gd name="T44" fmla="*/ 105 w 258"/>
                <a:gd name="T45" fmla="*/ 1314 h 1495"/>
                <a:gd name="T46" fmla="*/ 226 w 258"/>
                <a:gd name="T47" fmla="*/ 1489 h 1495"/>
                <a:gd name="T48" fmla="*/ 247 w 258"/>
                <a:gd name="T49" fmla="*/ 1495 h 1495"/>
                <a:gd name="T50" fmla="*/ 258 w 258"/>
                <a:gd name="T51" fmla="*/ 1484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1495">
                  <a:moveTo>
                    <a:pt x="258" y="1484"/>
                  </a:moveTo>
                  <a:cubicBezTo>
                    <a:pt x="258" y="1475"/>
                    <a:pt x="258" y="1474"/>
                    <a:pt x="256" y="1473"/>
                  </a:cubicBezTo>
                  <a:cubicBezTo>
                    <a:pt x="234" y="1460"/>
                    <a:pt x="169" y="1421"/>
                    <a:pt x="155" y="1334"/>
                  </a:cubicBezTo>
                  <a:cubicBezTo>
                    <a:pt x="153" y="1321"/>
                    <a:pt x="153" y="1320"/>
                    <a:pt x="153" y="1313"/>
                  </a:cubicBezTo>
                  <a:lnTo>
                    <a:pt x="153" y="931"/>
                  </a:lnTo>
                  <a:cubicBezTo>
                    <a:pt x="153" y="876"/>
                    <a:pt x="115" y="792"/>
                    <a:pt x="29" y="748"/>
                  </a:cubicBezTo>
                  <a:cubicBezTo>
                    <a:pt x="82" y="719"/>
                    <a:pt x="147" y="660"/>
                    <a:pt x="153" y="567"/>
                  </a:cubicBezTo>
                  <a:lnTo>
                    <a:pt x="153" y="564"/>
                  </a:lnTo>
                  <a:lnTo>
                    <a:pt x="153" y="219"/>
                  </a:lnTo>
                  <a:cubicBezTo>
                    <a:pt x="153" y="178"/>
                    <a:pt x="153" y="169"/>
                    <a:pt x="157" y="150"/>
                  </a:cubicBezTo>
                  <a:cubicBezTo>
                    <a:pt x="166" y="110"/>
                    <a:pt x="190" y="60"/>
                    <a:pt x="254" y="23"/>
                  </a:cubicBezTo>
                  <a:cubicBezTo>
                    <a:pt x="258" y="21"/>
                    <a:pt x="258" y="20"/>
                    <a:pt x="258" y="11"/>
                  </a:cubicBezTo>
                  <a:cubicBezTo>
                    <a:pt x="258" y="0"/>
                    <a:pt x="258" y="0"/>
                    <a:pt x="247" y="0"/>
                  </a:cubicBezTo>
                  <a:cubicBezTo>
                    <a:pt x="238" y="0"/>
                    <a:pt x="237" y="0"/>
                    <a:pt x="223" y="8"/>
                  </a:cubicBezTo>
                  <a:cubicBezTo>
                    <a:pt x="111" y="71"/>
                    <a:pt x="105" y="164"/>
                    <a:pt x="105" y="181"/>
                  </a:cubicBezTo>
                  <a:lnTo>
                    <a:pt x="105" y="536"/>
                  </a:lnTo>
                  <a:cubicBezTo>
                    <a:pt x="105" y="572"/>
                    <a:pt x="105" y="612"/>
                    <a:pt x="79" y="658"/>
                  </a:cubicBezTo>
                  <a:cubicBezTo>
                    <a:pt x="56" y="699"/>
                    <a:pt x="29" y="719"/>
                    <a:pt x="8" y="734"/>
                  </a:cubicBezTo>
                  <a:cubicBezTo>
                    <a:pt x="1" y="738"/>
                    <a:pt x="0" y="739"/>
                    <a:pt x="0" y="747"/>
                  </a:cubicBezTo>
                  <a:cubicBezTo>
                    <a:pt x="0" y="756"/>
                    <a:pt x="1" y="757"/>
                    <a:pt x="5" y="759"/>
                  </a:cubicBezTo>
                  <a:cubicBezTo>
                    <a:pt x="47" y="787"/>
                    <a:pt x="92" y="832"/>
                    <a:pt x="103" y="913"/>
                  </a:cubicBezTo>
                  <a:cubicBezTo>
                    <a:pt x="105" y="924"/>
                    <a:pt x="105" y="925"/>
                    <a:pt x="105" y="931"/>
                  </a:cubicBezTo>
                  <a:lnTo>
                    <a:pt x="105" y="1314"/>
                  </a:lnTo>
                  <a:cubicBezTo>
                    <a:pt x="105" y="1354"/>
                    <a:pt x="130" y="1438"/>
                    <a:pt x="226" y="1489"/>
                  </a:cubicBezTo>
                  <a:cubicBezTo>
                    <a:pt x="238" y="1495"/>
                    <a:pt x="239" y="1495"/>
                    <a:pt x="247" y="1495"/>
                  </a:cubicBezTo>
                  <a:cubicBezTo>
                    <a:pt x="258" y="1495"/>
                    <a:pt x="258" y="1495"/>
                    <a:pt x="258" y="148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6" name="Freeform 417">
              <a:extLst>
                <a:ext uri="{FF2B5EF4-FFF2-40B4-BE49-F238E27FC236}">
                  <a16:creationId xmlns:a16="http://schemas.microsoft.com/office/drawing/2014/main" id="{74DE8209-535A-49AD-8F39-A9D4733B996F}"/>
                </a:ext>
              </a:extLst>
            </p:cNvPr>
            <p:cNvSpPr>
              <a:spLocks/>
            </p:cNvSpPr>
            <p:nvPr>
              <p:custDataLst>
                <p:tags r:id="rId22"/>
              </p:custDataLst>
            </p:nvPr>
          </p:nvSpPr>
          <p:spPr bwMode="auto">
            <a:xfrm>
              <a:off x="2120901" y="3144838"/>
              <a:ext cx="12700" cy="14288"/>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7" name="Freeform 418">
              <a:extLst>
                <a:ext uri="{FF2B5EF4-FFF2-40B4-BE49-F238E27FC236}">
                  <a16:creationId xmlns:a16="http://schemas.microsoft.com/office/drawing/2014/main" id="{6B99F8FA-3F6E-4190-AF3E-8FFA5F1B79DF}"/>
                </a:ext>
              </a:extLst>
            </p:cNvPr>
            <p:cNvSpPr>
              <a:spLocks/>
            </p:cNvSpPr>
            <p:nvPr>
              <p:custDataLst>
                <p:tags r:id="rId23"/>
              </p:custDataLst>
            </p:nvPr>
          </p:nvSpPr>
          <p:spPr bwMode="auto">
            <a:xfrm>
              <a:off x="2093913" y="3171826"/>
              <a:ext cx="60325" cy="57150"/>
            </a:xfrm>
            <a:custGeom>
              <a:avLst/>
              <a:gdLst>
                <a:gd name="T0" fmla="*/ 256 w 256"/>
                <a:gd name="T1" fmla="*/ 149 h 226"/>
                <a:gd name="T2" fmla="*/ 250 w 256"/>
                <a:gd name="T3" fmla="*/ 144 h 226"/>
                <a:gd name="T4" fmla="*/ 243 w 256"/>
                <a:gd name="T5" fmla="*/ 153 h 226"/>
                <a:gd name="T6" fmla="*/ 206 w 256"/>
                <a:gd name="T7" fmla="*/ 215 h 226"/>
                <a:gd name="T8" fmla="*/ 191 w 256"/>
                <a:gd name="T9" fmla="*/ 192 h 226"/>
                <a:gd name="T10" fmla="*/ 201 w 256"/>
                <a:gd name="T11" fmla="*/ 140 h 226"/>
                <a:gd name="T12" fmla="*/ 215 w 256"/>
                <a:gd name="T13" fmla="*/ 86 h 226"/>
                <a:gd name="T14" fmla="*/ 223 w 256"/>
                <a:gd name="T15" fmla="*/ 52 h 226"/>
                <a:gd name="T16" fmla="*/ 231 w 256"/>
                <a:gd name="T17" fmla="*/ 19 h 226"/>
                <a:gd name="T18" fmla="*/ 216 w 256"/>
                <a:gd name="T19" fmla="*/ 5 h 226"/>
                <a:gd name="T20" fmla="*/ 197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6 h 226"/>
                <a:gd name="T36" fmla="*/ 6 w 256"/>
                <a:gd name="T37" fmla="*/ 81 h 226"/>
                <a:gd name="T38" fmla="*/ 14 w 256"/>
                <a:gd name="T39" fmla="*/ 72 h 226"/>
                <a:gd name="T40" fmla="*/ 64 w 256"/>
                <a:gd name="T41" fmla="*/ 11 h 226"/>
                <a:gd name="T42" fmla="*/ 77 w 256"/>
                <a:gd name="T43" fmla="*/ 27 h 226"/>
                <a:gd name="T44" fmla="*/ 68 w 256"/>
                <a:gd name="T45" fmla="*/ 61 h 226"/>
                <a:gd name="T46" fmla="*/ 40 w 256"/>
                <a:gd name="T47" fmla="*/ 166 h 226"/>
                <a:gd name="T48" fmla="*/ 101 w 256"/>
                <a:gd name="T49" fmla="*/ 226 h 226"/>
                <a:gd name="T50" fmla="*/ 160 w 256"/>
                <a:gd name="T51" fmla="*/ 192 h 226"/>
                <a:gd name="T52" fmla="*/ 205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6" y="215"/>
                    <a:pt x="191" y="208"/>
                    <a:pt x="191" y="192"/>
                  </a:cubicBezTo>
                  <a:cubicBezTo>
                    <a:pt x="191" y="181"/>
                    <a:pt x="197" y="157"/>
                    <a:pt x="201" y="140"/>
                  </a:cubicBezTo>
                  <a:lnTo>
                    <a:pt x="215" y="86"/>
                  </a:lnTo>
                  <a:cubicBezTo>
                    <a:pt x="216" y="78"/>
                    <a:pt x="221" y="59"/>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6" y="215"/>
                    <a:pt x="71" y="192"/>
                    <a:pt x="71" y="174"/>
                  </a:cubicBezTo>
                  <a:cubicBezTo>
                    <a:pt x="71" y="146"/>
                    <a:pt x="85" y="106"/>
                    <a:pt x="98" y="72"/>
                  </a:cubicBezTo>
                  <a:cubicBezTo>
                    <a:pt x="104" y="57"/>
                    <a:pt x="107" y="50"/>
                    <a:pt x="107" y="41"/>
                  </a:cubicBezTo>
                  <a:cubicBezTo>
                    <a:pt x="107" y="18"/>
                    <a:pt x="91" y="0"/>
                    <a:pt x="66" y="0"/>
                  </a:cubicBezTo>
                  <a:cubicBezTo>
                    <a:pt x="19" y="0"/>
                    <a:pt x="0" y="72"/>
                    <a:pt x="0" y="76"/>
                  </a:cubicBezTo>
                  <a:cubicBezTo>
                    <a:pt x="0" y="81"/>
                    <a:pt x="6" y="81"/>
                    <a:pt x="6" y="81"/>
                  </a:cubicBezTo>
                  <a:cubicBezTo>
                    <a:pt x="11" y="81"/>
                    <a:pt x="12" y="80"/>
                    <a:pt x="14" y="72"/>
                  </a:cubicBezTo>
                  <a:cubicBezTo>
                    <a:pt x="27" y="29"/>
                    <a:pt x="46" y="11"/>
                    <a:pt x="64" y="11"/>
                  </a:cubicBezTo>
                  <a:cubicBezTo>
                    <a:pt x="69" y="11"/>
                    <a:pt x="77" y="11"/>
                    <a:pt x="77" y="27"/>
                  </a:cubicBezTo>
                  <a:cubicBezTo>
                    <a:pt x="77" y="39"/>
                    <a:pt x="71" y="53"/>
                    <a:pt x="68" y="61"/>
                  </a:cubicBezTo>
                  <a:cubicBezTo>
                    <a:pt x="50" y="110"/>
                    <a:pt x="40" y="141"/>
                    <a:pt x="40" y="166"/>
                  </a:cubicBezTo>
                  <a:cubicBezTo>
                    <a:pt x="40" y="213"/>
                    <a:pt x="74" y="226"/>
                    <a:pt x="101" y="226"/>
                  </a:cubicBezTo>
                  <a:cubicBezTo>
                    <a:pt x="134" y="226"/>
                    <a:pt x="152" y="203"/>
                    <a:pt x="160" y="192"/>
                  </a:cubicBezTo>
                  <a:cubicBezTo>
                    <a:pt x="166" y="213"/>
                    <a:pt x="183" y="226"/>
                    <a:pt x="205" y="226"/>
                  </a:cubicBezTo>
                  <a:cubicBezTo>
                    <a:pt x="222" y="226"/>
                    <a:pt x="234"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8" name="Freeform 419">
              <a:extLst>
                <a:ext uri="{FF2B5EF4-FFF2-40B4-BE49-F238E27FC236}">
                  <a16:creationId xmlns:a16="http://schemas.microsoft.com/office/drawing/2014/main" id="{F01EDA2C-9441-4BDB-B3D7-C855097D1F1C}"/>
                </a:ext>
              </a:extLst>
            </p:cNvPr>
            <p:cNvSpPr>
              <a:spLocks noEditPoints="1"/>
            </p:cNvSpPr>
            <p:nvPr>
              <p:custDataLst>
                <p:tags r:id="rId24"/>
              </p:custDataLst>
            </p:nvPr>
          </p:nvSpPr>
          <p:spPr bwMode="auto">
            <a:xfrm>
              <a:off x="2197101" y="3181351"/>
              <a:ext cx="79375" cy="301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9" name="Freeform 420">
              <a:extLst>
                <a:ext uri="{FF2B5EF4-FFF2-40B4-BE49-F238E27FC236}">
                  <a16:creationId xmlns:a16="http://schemas.microsoft.com/office/drawing/2014/main" id="{98DFA30C-5B7E-4C3F-972E-A20037B79229}"/>
                </a:ext>
              </a:extLst>
            </p:cNvPr>
            <p:cNvSpPr>
              <a:spLocks/>
            </p:cNvSpPr>
            <p:nvPr>
              <p:custDataLst>
                <p:tags r:id="rId25"/>
              </p:custDataLst>
            </p:nvPr>
          </p:nvSpPr>
          <p:spPr bwMode="auto">
            <a:xfrm>
              <a:off x="2322513" y="3173413"/>
              <a:ext cx="39688" cy="55563"/>
            </a:xfrm>
            <a:custGeom>
              <a:avLst/>
              <a:gdLst>
                <a:gd name="T0" fmla="*/ 155 w 164"/>
                <a:gd name="T1" fmla="*/ 195 h 221"/>
                <a:gd name="T2" fmla="*/ 150 w 164"/>
                <a:gd name="T3" fmla="*/ 188 h 221"/>
                <a:gd name="T4" fmla="*/ 143 w 164"/>
                <a:gd name="T5" fmla="*/ 191 h 221"/>
                <a:gd name="T6" fmla="*/ 91 w 164"/>
                <a:gd name="T7" fmla="*/ 210 h 221"/>
                <a:gd name="T8" fmla="*/ 37 w 164"/>
                <a:gd name="T9" fmla="*/ 145 h 221"/>
                <a:gd name="T10" fmla="*/ 43 w 164"/>
                <a:gd name="T11" fmla="*/ 102 h 221"/>
                <a:gd name="T12" fmla="*/ 125 w 164"/>
                <a:gd name="T13" fmla="*/ 102 h 221"/>
                <a:gd name="T14" fmla="*/ 142 w 164"/>
                <a:gd name="T15" fmla="*/ 94 h 221"/>
                <a:gd name="T16" fmla="*/ 127 w 164"/>
                <a:gd name="T17" fmla="*/ 87 h 221"/>
                <a:gd name="T18" fmla="*/ 46 w 164"/>
                <a:gd name="T19" fmla="*/ 87 h 221"/>
                <a:gd name="T20" fmla="*/ 132 w 164"/>
                <a:gd name="T21" fmla="*/ 16 h 221"/>
                <a:gd name="T22" fmla="*/ 147 w 164"/>
                <a:gd name="T23" fmla="*/ 16 h 221"/>
                <a:gd name="T24" fmla="*/ 164 w 164"/>
                <a:gd name="T25" fmla="*/ 7 h 221"/>
                <a:gd name="T26" fmla="*/ 149 w 164"/>
                <a:gd name="T27" fmla="*/ 0 h 221"/>
                <a:gd name="T28" fmla="*/ 131 w 164"/>
                <a:gd name="T29" fmla="*/ 0 h 221"/>
                <a:gd name="T30" fmla="*/ 0 w 164"/>
                <a:gd name="T31" fmla="*/ 126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4" y="188"/>
                    <a:pt x="150" y="188"/>
                  </a:cubicBezTo>
                  <a:cubicBezTo>
                    <a:pt x="150" y="188"/>
                    <a:pt x="148" y="188"/>
                    <a:pt x="143" y="191"/>
                  </a:cubicBezTo>
                  <a:cubicBezTo>
                    <a:pt x="128" y="201"/>
                    <a:pt x="109" y="210"/>
                    <a:pt x="91" y="210"/>
                  </a:cubicBezTo>
                  <a:cubicBezTo>
                    <a:pt x="62" y="210"/>
                    <a:pt x="37" y="189"/>
                    <a:pt x="37" y="145"/>
                  </a:cubicBezTo>
                  <a:cubicBezTo>
                    <a:pt x="37" y="127"/>
                    <a:pt x="41" y="108"/>
                    <a:pt x="43" y="102"/>
                  </a:cubicBezTo>
                  <a:lnTo>
                    <a:pt x="125" y="102"/>
                  </a:lnTo>
                  <a:cubicBezTo>
                    <a:pt x="133" y="102"/>
                    <a:pt x="142" y="102"/>
                    <a:pt x="142" y="94"/>
                  </a:cubicBezTo>
                  <a:cubicBezTo>
                    <a:pt x="142" y="87"/>
                    <a:pt x="136" y="87"/>
                    <a:pt x="127" y="87"/>
                  </a:cubicBezTo>
                  <a:lnTo>
                    <a:pt x="46" y="87"/>
                  </a:lnTo>
                  <a:cubicBezTo>
                    <a:pt x="58" y="44"/>
                    <a:pt x="86" y="16"/>
                    <a:pt x="132" y="16"/>
                  </a:cubicBezTo>
                  <a:lnTo>
                    <a:pt x="147" y="16"/>
                  </a:lnTo>
                  <a:cubicBezTo>
                    <a:pt x="156" y="16"/>
                    <a:pt x="164" y="16"/>
                    <a:pt x="164" y="7"/>
                  </a:cubicBezTo>
                  <a:cubicBezTo>
                    <a:pt x="164" y="0"/>
                    <a:pt x="157" y="0"/>
                    <a:pt x="149" y="0"/>
                  </a:cubicBezTo>
                  <a:lnTo>
                    <a:pt x="131" y="0"/>
                  </a:lnTo>
                  <a:cubicBezTo>
                    <a:pt x="66" y="0"/>
                    <a:pt x="0" y="50"/>
                    <a:pt x="0" y="126"/>
                  </a:cubicBezTo>
                  <a:cubicBezTo>
                    <a:pt x="0" y="181"/>
                    <a:pt x="37" y="221"/>
                    <a:pt x="90" y="221"/>
                  </a:cubicBezTo>
                  <a:cubicBezTo>
                    <a:pt x="122"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0" name="Freeform 421">
              <a:extLst>
                <a:ext uri="{FF2B5EF4-FFF2-40B4-BE49-F238E27FC236}">
                  <a16:creationId xmlns:a16="http://schemas.microsoft.com/office/drawing/2014/main" id="{4B35E34A-F03F-4EA6-83B5-8CE5037180B2}"/>
                </a:ext>
              </a:extLst>
            </p:cNvPr>
            <p:cNvSpPr>
              <a:spLocks/>
            </p:cNvSpPr>
            <p:nvPr>
              <p:custDataLst>
                <p:tags r:id="rId26"/>
              </p:custDataLst>
            </p:nvPr>
          </p:nvSpPr>
          <p:spPr bwMode="auto">
            <a:xfrm>
              <a:off x="2373313" y="3133726"/>
              <a:ext cx="42863" cy="125413"/>
            </a:xfrm>
            <a:custGeom>
              <a:avLst/>
              <a:gdLst>
                <a:gd name="T0" fmla="*/ 177 w 177"/>
                <a:gd name="T1" fmla="*/ 493 h 499"/>
                <a:gd name="T2" fmla="*/ 169 w 177"/>
                <a:gd name="T3" fmla="*/ 488 h 499"/>
                <a:gd name="T4" fmla="*/ 107 w 177"/>
                <a:gd name="T5" fmla="*/ 445 h 499"/>
                <a:gd name="T6" fmla="*/ 105 w 177"/>
                <a:gd name="T7" fmla="*/ 421 h 499"/>
                <a:gd name="T8" fmla="*/ 105 w 177"/>
                <a:gd name="T9" fmla="*/ 346 h 499"/>
                <a:gd name="T10" fmla="*/ 104 w 177"/>
                <a:gd name="T11" fmla="*/ 301 h 499"/>
                <a:gd name="T12" fmla="*/ 47 w 177"/>
                <a:gd name="T13" fmla="*/ 249 h 499"/>
                <a:gd name="T14" fmla="*/ 105 w 177"/>
                <a:gd name="T15" fmla="*/ 183 h 499"/>
                <a:gd name="T16" fmla="*/ 105 w 177"/>
                <a:gd name="T17" fmla="*/ 93 h 499"/>
                <a:gd name="T18" fmla="*/ 117 w 177"/>
                <a:gd name="T19" fmla="*/ 34 h 499"/>
                <a:gd name="T20" fmla="*/ 173 w 177"/>
                <a:gd name="T21" fmla="*/ 11 h 499"/>
                <a:gd name="T22" fmla="*/ 177 w 177"/>
                <a:gd name="T23" fmla="*/ 5 h 499"/>
                <a:gd name="T24" fmla="*/ 167 w 177"/>
                <a:gd name="T25" fmla="*/ 0 h 499"/>
                <a:gd name="T26" fmla="*/ 72 w 177"/>
                <a:gd name="T27" fmla="*/ 61 h 499"/>
                <a:gd name="T28" fmla="*/ 72 w 177"/>
                <a:gd name="T29" fmla="*/ 153 h 499"/>
                <a:gd name="T30" fmla="*/ 59 w 177"/>
                <a:gd name="T31" fmla="*/ 221 h 499"/>
                <a:gd name="T32" fmla="*/ 7 w 177"/>
                <a:gd name="T33" fmla="*/ 244 h 499"/>
                <a:gd name="T34" fmla="*/ 0 w 177"/>
                <a:gd name="T35" fmla="*/ 249 h 499"/>
                <a:gd name="T36" fmla="*/ 8 w 177"/>
                <a:gd name="T37" fmla="*/ 255 h 499"/>
                <a:gd name="T38" fmla="*/ 72 w 177"/>
                <a:gd name="T39" fmla="*/ 317 h 499"/>
                <a:gd name="T40" fmla="*/ 72 w 177"/>
                <a:gd name="T41" fmla="*/ 415 h 499"/>
                <a:gd name="T42" fmla="*/ 98 w 177"/>
                <a:gd name="T43" fmla="*/ 480 h 499"/>
                <a:gd name="T44" fmla="*/ 167 w 177"/>
                <a:gd name="T45" fmla="*/ 499 h 499"/>
                <a:gd name="T46" fmla="*/ 177 w 177"/>
                <a:gd name="T47"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493"/>
                  </a:moveTo>
                  <a:cubicBezTo>
                    <a:pt x="177" y="488"/>
                    <a:pt x="174" y="488"/>
                    <a:pt x="169" y="488"/>
                  </a:cubicBezTo>
                  <a:cubicBezTo>
                    <a:pt x="130" y="485"/>
                    <a:pt x="111" y="463"/>
                    <a:pt x="107" y="445"/>
                  </a:cubicBezTo>
                  <a:cubicBezTo>
                    <a:pt x="105" y="439"/>
                    <a:pt x="105" y="438"/>
                    <a:pt x="105" y="421"/>
                  </a:cubicBezTo>
                  <a:lnTo>
                    <a:pt x="105" y="346"/>
                  </a:lnTo>
                  <a:cubicBezTo>
                    <a:pt x="105" y="331"/>
                    <a:pt x="105" y="306"/>
                    <a:pt x="104" y="301"/>
                  </a:cubicBezTo>
                  <a:cubicBezTo>
                    <a:pt x="98" y="268"/>
                    <a:pt x="66" y="255"/>
                    <a:pt x="47" y="249"/>
                  </a:cubicBezTo>
                  <a:cubicBezTo>
                    <a:pt x="105" y="232"/>
                    <a:pt x="105" y="197"/>
                    <a:pt x="105" y="183"/>
                  </a:cubicBezTo>
                  <a:lnTo>
                    <a:pt x="105" y="93"/>
                  </a:lnTo>
                  <a:cubicBezTo>
                    <a:pt x="105" y="57"/>
                    <a:pt x="105" y="46"/>
                    <a:pt x="117" y="34"/>
                  </a:cubicBezTo>
                  <a:cubicBezTo>
                    <a:pt x="126" y="25"/>
                    <a:pt x="138" y="13"/>
                    <a:pt x="173" y="11"/>
                  </a:cubicBezTo>
                  <a:cubicBezTo>
                    <a:pt x="175" y="10"/>
                    <a:pt x="177" y="8"/>
                    <a:pt x="177" y="5"/>
                  </a:cubicBezTo>
                  <a:cubicBezTo>
                    <a:pt x="177" y="0"/>
                    <a:pt x="173" y="0"/>
                    <a:pt x="167" y="0"/>
                  </a:cubicBezTo>
                  <a:cubicBezTo>
                    <a:pt x="117" y="0"/>
                    <a:pt x="73" y="25"/>
                    <a:pt x="72" y="61"/>
                  </a:cubicBezTo>
                  <a:lnTo>
                    <a:pt x="72" y="153"/>
                  </a:lnTo>
                  <a:cubicBezTo>
                    <a:pt x="72" y="200"/>
                    <a:pt x="72" y="207"/>
                    <a:pt x="59" y="221"/>
                  </a:cubicBezTo>
                  <a:cubicBezTo>
                    <a:pt x="52" y="228"/>
                    <a:pt x="39" y="242"/>
                    <a:pt x="7" y="244"/>
                  </a:cubicBezTo>
                  <a:cubicBezTo>
                    <a:pt x="4" y="244"/>
                    <a:pt x="0" y="244"/>
                    <a:pt x="0" y="249"/>
                  </a:cubicBezTo>
                  <a:cubicBezTo>
                    <a:pt x="0" y="254"/>
                    <a:pt x="3" y="254"/>
                    <a:pt x="8" y="255"/>
                  </a:cubicBezTo>
                  <a:cubicBezTo>
                    <a:pt x="30" y="256"/>
                    <a:pt x="72" y="267"/>
                    <a:pt x="72" y="317"/>
                  </a:cubicBezTo>
                  <a:lnTo>
                    <a:pt x="72" y="415"/>
                  </a:lnTo>
                  <a:cubicBezTo>
                    <a:pt x="72" y="444"/>
                    <a:pt x="72" y="461"/>
                    <a:pt x="98" y="480"/>
                  </a:cubicBezTo>
                  <a:cubicBezTo>
                    <a:pt x="119" y="495"/>
                    <a:pt x="152" y="499"/>
                    <a:pt x="167" y="499"/>
                  </a:cubicBezTo>
                  <a:cubicBezTo>
                    <a:pt x="173" y="499"/>
                    <a:pt x="177" y="499"/>
                    <a:pt x="177"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1" name="Freeform 422">
              <a:extLst>
                <a:ext uri="{FF2B5EF4-FFF2-40B4-BE49-F238E27FC236}">
                  <a16:creationId xmlns:a16="http://schemas.microsoft.com/office/drawing/2014/main" id="{B66532F2-EAC6-446E-94AF-043057F7692F}"/>
                </a:ext>
              </a:extLst>
            </p:cNvPr>
            <p:cNvSpPr>
              <a:spLocks/>
            </p:cNvSpPr>
            <p:nvPr>
              <p:custDataLst>
                <p:tags r:id="rId27"/>
              </p:custDataLst>
            </p:nvPr>
          </p:nvSpPr>
          <p:spPr bwMode="auto">
            <a:xfrm>
              <a:off x="2427288" y="3171826"/>
              <a:ext cx="61913" cy="57150"/>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6 h 226"/>
                <a:gd name="T36" fmla="*/ 6 w 256"/>
                <a:gd name="T37" fmla="*/ 81 h 226"/>
                <a:gd name="T38" fmla="*/ 14 w 256"/>
                <a:gd name="T39" fmla="*/ 72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8"/>
                    <a:pt x="221" y="59"/>
                    <a:pt x="223" y="52"/>
                  </a:cubicBezTo>
                  <a:cubicBezTo>
                    <a:pt x="225" y="41"/>
                    <a:pt x="230" y="22"/>
                    <a:pt x="230" y="19"/>
                  </a:cubicBezTo>
                  <a:cubicBezTo>
                    <a:pt x="230" y="10"/>
                    <a:pt x="223" y="5"/>
                    <a:pt x="216" y="5"/>
                  </a:cubicBezTo>
                  <a:cubicBezTo>
                    <a:pt x="213" y="5"/>
                    <a:pt x="200" y="6"/>
                    <a:pt x="196" y="23"/>
                  </a:cubicBezTo>
                  <a:lnTo>
                    <a:pt x="159" y="173"/>
                  </a:lnTo>
                  <a:cubicBezTo>
                    <a:pt x="158" y="175"/>
                    <a:pt x="139" y="215"/>
                    <a:pt x="102" y="215"/>
                  </a:cubicBezTo>
                  <a:cubicBezTo>
                    <a:pt x="76" y="215"/>
                    <a:pt x="71" y="192"/>
                    <a:pt x="71" y="174"/>
                  </a:cubicBezTo>
                  <a:cubicBezTo>
                    <a:pt x="71" y="146"/>
                    <a:pt x="85" y="106"/>
                    <a:pt x="98" y="72"/>
                  </a:cubicBezTo>
                  <a:cubicBezTo>
                    <a:pt x="104" y="57"/>
                    <a:pt x="107" y="50"/>
                    <a:pt x="107" y="41"/>
                  </a:cubicBezTo>
                  <a:cubicBezTo>
                    <a:pt x="107" y="18"/>
                    <a:pt x="91" y="0"/>
                    <a:pt x="66" y="0"/>
                  </a:cubicBezTo>
                  <a:cubicBezTo>
                    <a:pt x="18" y="0"/>
                    <a:pt x="0" y="72"/>
                    <a:pt x="0" y="76"/>
                  </a:cubicBezTo>
                  <a:cubicBezTo>
                    <a:pt x="0" y="81"/>
                    <a:pt x="6" y="81"/>
                    <a:pt x="6" y="81"/>
                  </a:cubicBezTo>
                  <a:cubicBezTo>
                    <a:pt x="11" y="81"/>
                    <a:pt x="11" y="80"/>
                    <a:pt x="14" y="72"/>
                  </a:cubicBezTo>
                  <a:cubicBezTo>
                    <a:pt x="26" y="29"/>
                    <a:pt x="45" y="11"/>
                    <a:pt x="64" y="11"/>
                  </a:cubicBezTo>
                  <a:cubicBezTo>
                    <a:pt x="69" y="11"/>
                    <a:pt x="77" y="11"/>
                    <a:pt x="77" y="27"/>
                  </a:cubicBezTo>
                  <a:cubicBezTo>
                    <a:pt x="77" y="39"/>
                    <a:pt x="71" y="53"/>
                    <a:pt x="68" y="61"/>
                  </a:cubicBezTo>
                  <a:cubicBezTo>
                    <a:pt x="50" y="110"/>
                    <a:pt x="39" y="141"/>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2" name="Freeform 423">
              <a:extLst>
                <a:ext uri="{FF2B5EF4-FFF2-40B4-BE49-F238E27FC236}">
                  <a16:creationId xmlns:a16="http://schemas.microsoft.com/office/drawing/2014/main" id="{9195073D-8F03-4533-9152-8CE85EBBC576}"/>
                </a:ext>
              </a:extLst>
            </p:cNvPr>
            <p:cNvSpPr>
              <a:spLocks/>
            </p:cNvSpPr>
            <p:nvPr>
              <p:custDataLst>
                <p:tags r:id="rId28"/>
              </p:custDataLst>
            </p:nvPr>
          </p:nvSpPr>
          <p:spPr bwMode="auto">
            <a:xfrm>
              <a:off x="2516188" y="3171826"/>
              <a:ext cx="46038" cy="571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3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3"/>
                  </a:cubicBezTo>
                  <a:cubicBezTo>
                    <a:pt x="138" y="66"/>
                    <a:pt x="147" y="76"/>
                    <a:pt x="161" y="76"/>
                  </a:cubicBezTo>
                  <a:cubicBezTo>
                    <a:pt x="174" y="76"/>
                    <a:pt x="184" y="68"/>
                    <a:pt x="184" y="53"/>
                  </a:cubicBezTo>
                  <a:cubicBezTo>
                    <a:pt x="184" y="19"/>
                    <a:pt x="146" y="0"/>
                    <a:pt x="108" y="0"/>
                  </a:cubicBezTo>
                  <a:cubicBezTo>
                    <a:pt x="45" y="0"/>
                    <a:pt x="0" y="53"/>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3" name="Freeform 424">
              <a:extLst>
                <a:ext uri="{FF2B5EF4-FFF2-40B4-BE49-F238E27FC236}">
                  <a16:creationId xmlns:a16="http://schemas.microsoft.com/office/drawing/2014/main" id="{E34652F8-81E6-4E4D-892D-5CFD7BE3DE60}"/>
                </a:ext>
              </a:extLst>
            </p:cNvPr>
            <p:cNvSpPr>
              <a:spLocks noEditPoints="1"/>
            </p:cNvSpPr>
            <p:nvPr>
              <p:custDataLst>
                <p:tags r:id="rId29"/>
              </p:custDataLst>
            </p:nvPr>
          </p:nvSpPr>
          <p:spPr bwMode="auto">
            <a:xfrm>
              <a:off x="2568576" y="3171826"/>
              <a:ext cx="52388" cy="57150"/>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2"/>
                    <a:pt x="171" y="0"/>
                    <a:pt x="111" y="0"/>
                  </a:cubicBezTo>
                  <a:cubicBezTo>
                    <a:pt x="48"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4" name="Freeform 425">
              <a:extLst>
                <a:ext uri="{FF2B5EF4-FFF2-40B4-BE49-F238E27FC236}">
                  <a16:creationId xmlns:a16="http://schemas.microsoft.com/office/drawing/2014/main" id="{53E40AD6-33F8-4D06-BFAD-3E3CC5EE2EE1}"/>
                </a:ext>
              </a:extLst>
            </p:cNvPr>
            <p:cNvSpPr>
              <a:spLocks/>
            </p:cNvSpPr>
            <p:nvPr>
              <p:custDataLst>
                <p:tags r:id="rId30"/>
              </p:custDataLst>
            </p:nvPr>
          </p:nvSpPr>
          <p:spPr bwMode="auto">
            <a:xfrm>
              <a:off x="2628901" y="3171826"/>
              <a:ext cx="38100" cy="57150"/>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5" name="Freeform 426">
              <a:extLst>
                <a:ext uri="{FF2B5EF4-FFF2-40B4-BE49-F238E27FC236}">
                  <a16:creationId xmlns:a16="http://schemas.microsoft.com/office/drawing/2014/main" id="{15F8F862-81A5-4618-BA21-03E42A09FA13}"/>
                </a:ext>
              </a:extLst>
            </p:cNvPr>
            <p:cNvSpPr>
              <a:spLocks/>
            </p:cNvSpPr>
            <p:nvPr>
              <p:custDataLst>
                <p:tags r:id="rId31"/>
              </p:custDataLst>
            </p:nvPr>
          </p:nvSpPr>
          <p:spPr bwMode="auto">
            <a:xfrm>
              <a:off x="2693988" y="3149601"/>
              <a:ext cx="36513" cy="793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2" y="300"/>
                    <a:pt x="52" y="284"/>
                  </a:cubicBezTo>
                  <a:cubicBezTo>
                    <a:pt x="52"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6" name="Freeform 427">
              <a:extLst>
                <a:ext uri="{FF2B5EF4-FFF2-40B4-BE49-F238E27FC236}">
                  <a16:creationId xmlns:a16="http://schemas.microsoft.com/office/drawing/2014/main" id="{1C814CA3-045D-4CE6-B370-FC92E2648C7D}"/>
                </a:ext>
              </a:extLst>
            </p:cNvPr>
            <p:cNvSpPr>
              <a:spLocks/>
            </p:cNvSpPr>
            <p:nvPr>
              <p:custDataLst>
                <p:tags r:id="rId32"/>
              </p:custDataLst>
            </p:nvPr>
          </p:nvSpPr>
          <p:spPr bwMode="auto">
            <a:xfrm>
              <a:off x="2770188" y="3194051"/>
              <a:ext cx="73025"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7" name="Freeform 428">
              <a:extLst>
                <a:ext uri="{FF2B5EF4-FFF2-40B4-BE49-F238E27FC236}">
                  <a16:creationId xmlns:a16="http://schemas.microsoft.com/office/drawing/2014/main" id="{75018C19-5DEF-4379-9778-F5E76F6D05BC}"/>
                </a:ext>
              </a:extLst>
            </p:cNvPr>
            <p:cNvSpPr>
              <a:spLocks/>
            </p:cNvSpPr>
            <p:nvPr>
              <p:custDataLst>
                <p:tags r:id="rId33"/>
              </p:custDataLst>
            </p:nvPr>
          </p:nvSpPr>
          <p:spPr bwMode="auto">
            <a:xfrm>
              <a:off x="2882901" y="3171826"/>
              <a:ext cx="52388" cy="57150"/>
            </a:xfrm>
            <a:custGeom>
              <a:avLst/>
              <a:gdLst>
                <a:gd name="T0" fmla="*/ 219 w 219"/>
                <a:gd name="T1" fmla="*/ 35 h 226"/>
                <a:gd name="T2" fmla="*/ 197 w 219"/>
                <a:gd name="T3" fmla="*/ 0 h 226"/>
                <a:gd name="T4" fmla="*/ 172 w 219"/>
                <a:gd name="T5" fmla="*/ 24 h 226"/>
                <a:gd name="T6" fmla="*/ 180 w 219"/>
                <a:gd name="T7" fmla="*/ 39 h 226"/>
                <a:gd name="T8" fmla="*/ 197 w 219"/>
                <a:gd name="T9" fmla="*/ 79 h 226"/>
                <a:gd name="T10" fmla="*/ 109 w 219"/>
                <a:gd name="T11" fmla="*/ 215 h 226"/>
                <a:gd name="T12" fmla="*/ 72 w 219"/>
                <a:gd name="T13" fmla="*/ 171 h 226"/>
                <a:gd name="T14" fmla="*/ 101 w 219"/>
                <a:gd name="T15" fmla="*/ 65 h 226"/>
                <a:gd name="T16" fmla="*/ 107 w 219"/>
                <a:gd name="T17" fmla="*/ 41 h 226"/>
                <a:gd name="T18" fmla="*/ 66 w 219"/>
                <a:gd name="T19" fmla="*/ 0 h 226"/>
                <a:gd name="T20" fmla="*/ 0 w 219"/>
                <a:gd name="T21" fmla="*/ 76 h 226"/>
                <a:gd name="T22" fmla="*/ 6 w 219"/>
                <a:gd name="T23" fmla="*/ 81 h 226"/>
                <a:gd name="T24" fmla="*/ 14 w 219"/>
                <a:gd name="T25" fmla="*/ 72 h 226"/>
                <a:gd name="T26" fmla="*/ 64 w 219"/>
                <a:gd name="T27" fmla="*/ 11 h 226"/>
                <a:gd name="T28" fmla="*/ 77 w 219"/>
                <a:gd name="T29" fmla="*/ 27 h 226"/>
                <a:gd name="T30" fmla="*/ 68 w 219"/>
                <a:gd name="T31" fmla="*/ 61 h 226"/>
                <a:gd name="T32" fmla="*/ 40 w 219"/>
                <a:gd name="T33" fmla="*/ 164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4" y="0"/>
                    <a:pt x="172" y="13"/>
                    <a:pt x="172" y="24"/>
                  </a:cubicBezTo>
                  <a:cubicBezTo>
                    <a:pt x="172" y="30"/>
                    <a:pt x="175" y="33"/>
                    <a:pt x="180" y="39"/>
                  </a:cubicBezTo>
                  <a:cubicBezTo>
                    <a:pt x="191" y="48"/>
                    <a:pt x="197" y="61"/>
                    <a:pt x="197" y="79"/>
                  </a:cubicBezTo>
                  <a:cubicBezTo>
                    <a:pt x="197" y="100"/>
                    <a:pt x="167" y="215"/>
                    <a:pt x="109" y="215"/>
                  </a:cubicBezTo>
                  <a:cubicBezTo>
                    <a:pt x="83" y="215"/>
                    <a:pt x="72" y="197"/>
                    <a:pt x="72" y="171"/>
                  </a:cubicBezTo>
                  <a:cubicBezTo>
                    <a:pt x="72" y="143"/>
                    <a:pt x="85" y="107"/>
                    <a:pt x="101" y="65"/>
                  </a:cubicBezTo>
                  <a:cubicBezTo>
                    <a:pt x="104" y="57"/>
                    <a:pt x="107" y="50"/>
                    <a:pt x="107" y="41"/>
                  </a:cubicBezTo>
                  <a:cubicBezTo>
                    <a:pt x="107" y="18"/>
                    <a:pt x="91" y="0"/>
                    <a:pt x="66" y="0"/>
                  </a:cubicBezTo>
                  <a:cubicBezTo>
                    <a:pt x="19" y="0"/>
                    <a:pt x="0" y="72"/>
                    <a:pt x="0" y="76"/>
                  </a:cubicBezTo>
                  <a:cubicBezTo>
                    <a:pt x="0" y="81"/>
                    <a:pt x="6" y="81"/>
                    <a:pt x="6" y="81"/>
                  </a:cubicBezTo>
                  <a:cubicBezTo>
                    <a:pt x="11" y="81"/>
                    <a:pt x="11" y="80"/>
                    <a:pt x="14" y="72"/>
                  </a:cubicBezTo>
                  <a:cubicBezTo>
                    <a:pt x="28" y="22"/>
                    <a:pt x="50" y="11"/>
                    <a:pt x="64" y="11"/>
                  </a:cubicBezTo>
                  <a:cubicBezTo>
                    <a:pt x="68" y="11"/>
                    <a:pt x="77" y="11"/>
                    <a:pt x="77" y="27"/>
                  </a:cubicBezTo>
                  <a:cubicBezTo>
                    <a:pt x="77" y="39"/>
                    <a:pt x="72" y="52"/>
                    <a:pt x="68" y="61"/>
                  </a:cubicBezTo>
                  <a:cubicBezTo>
                    <a:pt x="46" y="119"/>
                    <a:pt x="40" y="142"/>
                    <a:pt x="40" y="164"/>
                  </a:cubicBezTo>
                  <a:cubicBezTo>
                    <a:pt x="40" y="218"/>
                    <a:pt x="84" y="226"/>
                    <a:pt x="107" y="226"/>
                  </a:cubicBezTo>
                  <a:cubicBezTo>
                    <a:pt x="190" y="226"/>
                    <a:pt x="219" y="60"/>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8" name="Freeform 429">
              <a:extLst>
                <a:ext uri="{FF2B5EF4-FFF2-40B4-BE49-F238E27FC236}">
                  <a16:creationId xmlns:a16="http://schemas.microsoft.com/office/drawing/2014/main" id="{ACBAEAB5-7585-4F2E-BEDF-285CFC15E93F}"/>
                </a:ext>
              </a:extLst>
            </p:cNvPr>
            <p:cNvSpPr>
              <a:spLocks/>
            </p:cNvSpPr>
            <p:nvPr>
              <p:custDataLst>
                <p:tags r:id="rId34"/>
              </p:custDataLst>
            </p:nvPr>
          </p:nvSpPr>
          <p:spPr bwMode="auto">
            <a:xfrm>
              <a:off x="2965451" y="3171826"/>
              <a:ext cx="38100" cy="571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2" y="103"/>
                  </a:cubicBezTo>
                  <a:cubicBezTo>
                    <a:pt x="38" y="116"/>
                    <a:pt x="51"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9" name="Freeform 430">
              <a:extLst>
                <a:ext uri="{FF2B5EF4-FFF2-40B4-BE49-F238E27FC236}">
                  <a16:creationId xmlns:a16="http://schemas.microsoft.com/office/drawing/2014/main" id="{A0588C67-E42F-4852-A2C5-0CFE329FDC75}"/>
                </a:ext>
              </a:extLst>
            </p:cNvPr>
            <p:cNvSpPr>
              <a:spLocks noEditPoints="1"/>
            </p:cNvSpPr>
            <p:nvPr>
              <p:custDataLst>
                <p:tags r:id="rId35"/>
              </p:custDataLst>
            </p:nvPr>
          </p:nvSpPr>
          <p:spPr bwMode="auto">
            <a:xfrm>
              <a:off x="3011488" y="3144838"/>
              <a:ext cx="25400" cy="82550"/>
            </a:xfrm>
            <a:custGeom>
              <a:avLst/>
              <a:gdLst>
                <a:gd name="T0" fmla="*/ 106 w 106"/>
                <a:gd name="T1" fmla="*/ 328 h 328"/>
                <a:gd name="T2" fmla="*/ 106 w 106"/>
                <a:gd name="T3" fmla="*/ 313 h 328"/>
                <a:gd name="T4" fmla="*/ 72 w 106"/>
                <a:gd name="T5" fmla="*/ 291 h 328"/>
                <a:gd name="T6" fmla="*/ 72 w 106"/>
                <a:gd name="T7" fmla="*/ 108 h 328"/>
                <a:gd name="T8" fmla="*/ 2 w 106"/>
                <a:gd name="T9" fmla="*/ 113 h 328"/>
                <a:gd name="T10" fmla="*/ 2 w 106"/>
                <a:gd name="T11" fmla="*/ 129 h 328"/>
                <a:gd name="T12" fmla="*/ 39 w 106"/>
                <a:gd name="T13" fmla="*/ 156 h 328"/>
                <a:gd name="T14" fmla="*/ 39 w 106"/>
                <a:gd name="T15" fmla="*/ 290 h 328"/>
                <a:gd name="T16" fmla="*/ 0 w 106"/>
                <a:gd name="T17" fmla="*/ 313 h 328"/>
                <a:gd name="T18" fmla="*/ 0 w 106"/>
                <a:gd name="T19" fmla="*/ 328 h 328"/>
                <a:gd name="T20" fmla="*/ 55 w 106"/>
                <a:gd name="T21" fmla="*/ 327 h 328"/>
                <a:gd name="T22" fmla="*/ 106 w 106"/>
                <a:gd name="T23" fmla="*/ 328 h 328"/>
                <a:gd name="T24" fmla="*/ 79 w 106"/>
                <a:gd name="T25" fmla="*/ 27 h 328"/>
                <a:gd name="T26" fmla="*/ 53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89" y="328"/>
                    <a:pt x="106"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0" name="Freeform 431">
              <a:extLst>
                <a:ext uri="{FF2B5EF4-FFF2-40B4-BE49-F238E27FC236}">
                  <a16:creationId xmlns:a16="http://schemas.microsoft.com/office/drawing/2014/main" id="{BA569A9A-009B-4465-996C-40DFADD1C73D}"/>
                </a:ext>
              </a:extLst>
            </p:cNvPr>
            <p:cNvSpPr>
              <a:spLocks/>
            </p:cNvSpPr>
            <p:nvPr>
              <p:custDataLst>
                <p:tags r:id="rId36"/>
              </p:custDataLst>
            </p:nvPr>
          </p:nvSpPr>
          <p:spPr bwMode="auto">
            <a:xfrm>
              <a:off x="3044826" y="3171826"/>
              <a:ext cx="60325" cy="55563"/>
            </a:xfrm>
            <a:custGeom>
              <a:avLst/>
              <a:gdLst>
                <a:gd name="T0" fmla="*/ 250 w 250"/>
                <a:gd name="T1" fmla="*/ 220 h 220"/>
                <a:gd name="T2" fmla="*/ 250 w 250"/>
                <a:gd name="T3" fmla="*/ 205 h 220"/>
                <a:gd name="T4" fmla="*/ 211 w 250"/>
                <a:gd name="T5" fmla="*/ 190 h 220"/>
                <a:gd name="T6" fmla="*/ 211 w 250"/>
                <a:gd name="T7" fmla="*/ 94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8 w 250"/>
                <a:gd name="T21" fmla="*/ 48 h 220"/>
                <a:gd name="T22" fmla="*/ 38 w 250"/>
                <a:gd name="T23" fmla="*/ 182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2 h 220"/>
                <a:gd name="T36" fmla="*/ 73 w 250"/>
                <a:gd name="T37" fmla="*/ 90 h 220"/>
                <a:gd name="T38" fmla="*/ 140 w 250"/>
                <a:gd name="T39" fmla="*/ 11 h 220"/>
                <a:gd name="T40" fmla="*/ 177 w 250"/>
                <a:gd name="T41" fmla="*/ 66 h 220"/>
                <a:gd name="T42" fmla="*/ 177 w 250"/>
                <a:gd name="T43" fmla="*/ 182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4" y="205"/>
                    <a:pt x="212" y="205"/>
                    <a:pt x="211" y="190"/>
                  </a:cubicBezTo>
                  <a:lnTo>
                    <a:pt x="211" y="94"/>
                  </a:lnTo>
                  <a:cubicBezTo>
                    <a:pt x="211" y="51"/>
                    <a:pt x="211" y="36"/>
                    <a:pt x="196" y="18"/>
                  </a:cubicBezTo>
                  <a:cubicBezTo>
                    <a:pt x="189" y="10"/>
                    <a:pt x="173" y="0"/>
                    <a:pt x="144" y="0"/>
                  </a:cubicBezTo>
                  <a:cubicBezTo>
                    <a:pt x="107" y="0"/>
                    <a:pt x="84" y="21"/>
                    <a:pt x="70" y="52"/>
                  </a:cubicBezTo>
                  <a:lnTo>
                    <a:pt x="70" y="0"/>
                  </a:lnTo>
                  <a:lnTo>
                    <a:pt x="0" y="5"/>
                  </a:lnTo>
                  <a:lnTo>
                    <a:pt x="0" y="21"/>
                  </a:lnTo>
                  <a:cubicBezTo>
                    <a:pt x="34" y="21"/>
                    <a:pt x="38" y="24"/>
                    <a:pt x="38" y="48"/>
                  </a:cubicBezTo>
                  <a:lnTo>
                    <a:pt x="38" y="182"/>
                  </a:lnTo>
                  <a:cubicBezTo>
                    <a:pt x="38" y="205"/>
                    <a:pt x="33" y="205"/>
                    <a:pt x="0" y="205"/>
                  </a:cubicBezTo>
                  <a:lnTo>
                    <a:pt x="0" y="220"/>
                  </a:lnTo>
                  <a:lnTo>
                    <a:pt x="56" y="219"/>
                  </a:lnTo>
                  <a:lnTo>
                    <a:pt x="112" y="220"/>
                  </a:lnTo>
                  <a:lnTo>
                    <a:pt x="112" y="205"/>
                  </a:lnTo>
                  <a:cubicBezTo>
                    <a:pt x="78" y="205"/>
                    <a:pt x="73" y="205"/>
                    <a:pt x="73" y="182"/>
                  </a:cubicBezTo>
                  <a:lnTo>
                    <a:pt x="73" y="90"/>
                  </a:lnTo>
                  <a:cubicBezTo>
                    <a:pt x="73" y="39"/>
                    <a:pt x="108" y="11"/>
                    <a:pt x="140" y="11"/>
                  </a:cubicBezTo>
                  <a:cubicBezTo>
                    <a:pt x="172" y="11"/>
                    <a:pt x="177" y="38"/>
                    <a:pt x="177" y="66"/>
                  </a:cubicBezTo>
                  <a:lnTo>
                    <a:pt x="177" y="182"/>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1" name="Freeform 432">
              <a:extLst>
                <a:ext uri="{FF2B5EF4-FFF2-40B4-BE49-F238E27FC236}">
                  <a16:creationId xmlns:a16="http://schemas.microsoft.com/office/drawing/2014/main" id="{EBED63BC-25FF-44DF-819F-A80857BCA508}"/>
                </a:ext>
              </a:extLst>
            </p:cNvPr>
            <p:cNvSpPr>
              <a:spLocks/>
            </p:cNvSpPr>
            <p:nvPr>
              <p:custDataLst>
                <p:tags r:id="rId37"/>
              </p:custDataLst>
            </p:nvPr>
          </p:nvSpPr>
          <p:spPr bwMode="auto">
            <a:xfrm>
              <a:off x="3130551" y="3149601"/>
              <a:ext cx="36513" cy="793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1"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2" name="Freeform 433">
              <a:extLst>
                <a:ext uri="{FF2B5EF4-FFF2-40B4-BE49-F238E27FC236}">
                  <a16:creationId xmlns:a16="http://schemas.microsoft.com/office/drawing/2014/main" id="{05ECB54E-6CF8-4AFC-B1CD-C1F8473D6AEB}"/>
                </a:ext>
              </a:extLst>
            </p:cNvPr>
            <p:cNvSpPr>
              <a:spLocks/>
            </p:cNvSpPr>
            <p:nvPr>
              <p:custDataLst>
                <p:tags r:id="rId38"/>
              </p:custDataLst>
            </p:nvPr>
          </p:nvSpPr>
          <p:spPr bwMode="auto">
            <a:xfrm>
              <a:off x="3206751" y="3194051"/>
              <a:ext cx="73025" cy="4763"/>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3" name="Freeform 434">
              <a:extLst>
                <a:ext uri="{FF2B5EF4-FFF2-40B4-BE49-F238E27FC236}">
                  <a16:creationId xmlns:a16="http://schemas.microsoft.com/office/drawing/2014/main" id="{46898E27-6469-4096-81E0-2492DBB35234}"/>
                </a:ext>
              </a:extLst>
            </p:cNvPr>
            <p:cNvSpPr>
              <a:spLocks/>
            </p:cNvSpPr>
            <p:nvPr>
              <p:custDataLst>
                <p:tags r:id="rId39"/>
              </p:custDataLst>
            </p:nvPr>
          </p:nvSpPr>
          <p:spPr bwMode="auto">
            <a:xfrm>
              <a:off x="3327401" y="3133726"/>
              <a:ext cx="28575" cy="125413"/>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4" name="Freeform 435">
              <a:extLst>
                <a:ext uri="{FF2B5EF4-FFF2-40B4-BE49-F238E27FC236}">
                  <a16:creationId xmlns:a16="http://schemas.microsoft.com/office/drawing/2014/main" id="{5B174929-E623-479E-A38D-DA3AA02582B9}"/>
                </a:ext>
              </a:extLst>
            </p:cNvPr>
            <p:cNvSpPr>
              <a:spLocks/>
            </p:cNvSpPr>
            <p:nvPr>
              <p:custDataLst>
                <p:tags r:id="rId40"/>
              </p:custDataLst>
            </p:nvPr>
          </p:nvSpPr>
          <p:spPr bwMode="auto">
            <a:xfrm>
              <a:off x="3373438" y="3144838"/>
              <a:ext cx="38100" cy="825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5" name="Freeform 436">
              <a:extLst>
                <a:ext uri="{FF2B5EF4-FFF2-40B4-BE49-F238E27FC236}">
                  <a16:creationId xmlns:a16="http://schemas.microsoft.com/office/drawing/2014/main" id="{2FD2CF1B-EF77-4809-B104-99080AE58425}"/>
                </a:ext>
              </a:extLst>
            </p:cNvPr>
            <p:cNvSpPr>
              <a:spLocks/>
            </p:cNvSpPr>
            <p:nvPr>
              <p:custDataLst>
                <p:tags r:id="rId41"/>
              </p:custDataLst>
            </p:nvPr>
          </p:nvSpPr>
          <p:spPr bwMode="auto">
            <a:xfrm>
              <a:off x="3429001" y="3133726"/>
              <a:ext cx="46038" cy="125413"/>
            </a:xfrm>
            <a:custGeom>
              <a:avLst/>
              <a:gdLst>
                <a:gd name="T0" fmla="*/ 194 w 194"/>
                <a:gd name="T1" fmla="*/ 10 h 499"/>
                <a:gd name="T2" fmla="*/ 184 w 194"/>
                <a:gd name="T3" fmla="*/ 0 h 499"/>
                <a:gd name="T4" fmla="*/ 175 w 194"/>
                <a:gd name="T5" fmla="*/ 4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89" y="0"/>
                    <a:pt x="184" y="0"/>
                  </a:cubicBezTo>
                  <a:cubicBezTo>
                    <a:pt x="180" y="0"/>
                    <a:pt x="177" y="1"/>
                    <a:pt x="175" y="4"/>
                  </a:cubicBezTo>
                  <a:lnTo>
                    <a:pt x="2" y="480"/>
                  </a:lnTo>
                  <a:cubicBezTo>
                    <a:pt x="0" y="486"/>
                    <a:pt x="0" y="489"/>
                    <a:pt x="0" y="489"/>
                  </a:cubicBezTo>
                  <a:cubicBezTo>
                    <a:pt x="0" y="494"/>
                    <a:pt x="4" y="499"/>
                    <a:pt x="10" y="499"/>
                  </a:cubicBezTo>
                  <a:cubicBezTo>
                    <a:pt x="16" y="499"/>
                    <a:pt x="18" y="495"/>
                    <a:pt x="21" y="487"/>
                  </a:cubicBezTo>
                  <a:lnTo>
                    <a:pt x="191"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6" name="Freeform 437">
              <a:extLst>
                <a:ext uri="{FF2B5EF4-FFF2-40B4-BE49-F238E27FC236}">
                  <a16:creationId xmlns:a16="http://schemas.microsoft.com/office/drawing/2014/main" id="{E25D4A78-940A-4D4E-8B7C-6C49371BAEC6}"/>
                </a:ext>
              </a:extLst>
            </p:cNvPr>
            <p:cNvSpPr>
              <a:spLocks/>
            </p:cNvSpPr>
            <p:nvPr>
              <p:custDataLst>
                <p:tags r:id="rId42"/>
              </p:custDataLst>
            </p:nvPr>
          </p:nvSpPr>
          <p:spPr bwMode="auto">
            <a:xfrm>
              <a:off x="3486151" y="3144838"/>
              <a:ext cx="49213" cy="85725"/>
            </a:xfrm>
            <a:custGeom>
              <a:avLst/>
              <a:gdLst>
                <a:gd name="T0" fmla="*/ 207 w 207"/>
                <a:gd name="T1" fmla="*/ 247 h 343"/>
                <a:gd name="T2" fmla="*/ 124 w 207"/>
                <a:gd name="T3" fmla="*/ 157 h 343"/>
                <a:gd name="T4" fmla="*/ 194 w 207"/>
                <a:gd name="T5" fmla="*/ 69 h 343"/>
                <a:gd name="T6" fmla="*/ 102 w 207"/>
                <a:gd name="T7" fmla="*/ 0 h 343"/>
                <a:gd name="T8" fmla="*/ 14 w 207"/>
                <a:gd name="T9" fmla="*/ 68 h 343"/>
                <a:gd name="T10" fmla="*/ 39 w 207"/>
                <a:gd name="T11" fmla="*/ 94 h 343"/>
                <a:gd name="T12" fmla="*/ 65 w 207"/>
                <a:gd name="T13" fmla="*/ 68 h 343"/>
                <a:gd name="T14" fmla="*/ 34 w 207"/>
                <a:gd name="T15" fmla="*/ 43 h 343"/>
                <a:gd name="T16" fmla="*/ 100 w 207"/>
                <a:gd name="T17" fmla="*/ 12 h 343"/>
                <a:gd name="T18" fmla="*/ 148 w 207"/>
                <a:gd name="T19" fmla="*/ 68 h 343"/>
                <a:gd name="T20" fmla="*/ 134 w 207"/>
                <a:gd name="T21" fmla="*/ 125 h 343"/>
                <a:gd name="T22" fmla="*/ 90 w 207"/>
                <a:gd name="T23" fmla="*/ 151 h 343"/>
                <a:gd name="T24" fmla="*/ 70 w 207"/>
                <a:gd name="T25" fmla="*/ 153 h 343"/>
                <a:gd name="T26" fmla="*/ 63 w 207"/>
                <a:gd name="T27" fmla="*/ 158 h 343"/>
                <a:gd name="T28" fmla="*/ 75 w 207"/>
                <a:gd name="T29" fmla="*/ 164 h 343"/>
                <a:gd name="T30" fmla="*/ 97 w 207"/>
                <a:gd name="T31" fmla="*/ 164 h 343"/>
                <a:gd name="T32" fmla="*/ 156 w 207"/>
                <a:gd name="T33" fmla="*/ 247 h 343"/>
                <a:gd name="T34" fmla="*/ 100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7"/>
                  </a:cubicBezTo>
                  <a:cubicBezTo>
                    <a:pt x="165" y="143"/>
                    <a:pt x="194" y="108"/>
                    <a:pt x="194" y="69"/>
                  </a:cubicBezTo>
                  <a:cubicBezTo>
                    <a:pt x="194" y="28"/>
                    <a:pt x="150" y="0"/>
                    <a:pt x="102" y="0"/>
                  </a:cubicBezTo>
                  <a:cubicBezTo>
                    <a:pt x="52" y="0"/>
                    <a:pt x="14" y="30"/>
                    <a:pt x="14" y="68"/>
                  </a:cubicBezTo>
                  <a:cubicBezTo>
                    <a:pt x="14" y="84"/>
                    <a:pt x="25" y="94"/>
                    <a:pt x="39" y="94"/>
                  </a:cubicBezTo>
                  <a:cubicBezTo>
                    <a:pt x="55" y="94"/>
                    <a:pt x="65" y="83"/>
                    <a:pt x="65" y="68"/>
                  </a:cubicBezTo>
                  <a:cubicBezTo>
                    <a:pt x="65" y="43"/>
                    <a:pt x="41" y="43"/>
                    <a:pt x="34" y="43"/>
                  </a:cubicBezTo>
                  <a:cubicBezTo>
                    <a:pt x="49" y="19"/>
                    <a:pt x="82" y="12"/>
                    <a:pt x="100" y="12"/>
                  </a:cubicBezTo>
                  <a:cubicBezTo>
                    <a:pt x="121" y="12"/>
                    <a:pt x="148" y="23"/>
                    <a:pt x="148" y="68"/>
                  </a:cubicBezTo>
                  <a:cubicBezTo>
                    <a:pt x="148" y="74"/>
                    <a:pt x="147" y="103"/>
                    <a:pt x="134" y="125"/>
                  </a:cubicBezTo>
                  <a:cubicBezTo>
                    <a:pt x="119" y="149"/>
                    <a:pt x="102" y="151"/>
                    <a:pt x="90" y="151"/>
                  </a:cubicBezTo>
                  <a:cubicBezTo>
                    <a:pt x="86" y="152"/>
                    <a:pt x="74" y="153"/>
                    <a:pt x="70" y="153"/>
                  </a:cubicBezTo>
                  <a:cubicBezTo>
                    <a:pt x="66" y="153"/>
                    <a:pt x="63" y="154"/>
                    <a:pt x="63" y="158"/>
                  </a:cubicBezTo>
                  <a:cubicBezTo>
                    <a:pt x="63" y="164"/>
                    <a:pt x="66" y="164"/>
                    <a:pt x="75" y="164"/>
                  </a:cubicBezTo>
                  <a:lnTo>
                    <a:pt x="97" y="164"/>
                  </a:lnTo>
                  <a:cubicBezTo>
                    <a:pt x="138" y="164"/>
                    <a:pt x="156" y="198"/>
                    <a:pt x="156" y="247"/>
                  </a:cubicBezTo>
                  <a:cubicBezTo>
                    <a:pt x="156" y="315"/>
                    <a:pt x="122" y="329"/>
                    <a:pt x="100" y="329"/>
                  </a:cubicBezTo>
                  <a:cubicBezTo>
                    <a:pt x="78" y="329"/>
                    <a:pt x="41" y="321"/>
                    <a:pt x="23" y="291"/>
                  </a:cubicBezTo>
                  <a:cubicBezTo>
                    <a:pt x="41" y="294"/>
                    <a:pt x="56" y="283"/>
                    <a:pt x="56" y="264"/>
                  </a:cubicBezTo>
                  <a:cubicBezTo>
                    <a:pt x="56" y="246"/>
                    <a:pt x="43" y="236"/>
                    <a:pt x="28" y="236"/>
                  </a:cubicBezTo>
                  <a:cubicBezTo>
                    <a:pt x="16" y="236"/>
                    <a:pt x="0" y="243"/>
                    <a:pt x="0" y="265"/>
                  </a:cubicBezTo>
                  <a:cubicBezTo>
                    <a:pt x="0" y="310"/>
                    <a:pt x="47" y="343"/>
                    <a:pt x="101" y="343"/>
                  </a:cubicBezTo>
                  <a:cubicBezTo>
                    <a:pt x="162"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7" name="Freeform 438">
              <a:extLst>
                <a:ext uri="{FF2B5EF4-FFF2-40B4-BE49-F238E27FC236}">
                  <a16:creationId xmlns:a16="http://schemas.microsoft.com/office/drawing/2014/main" id="{B70E3658-F0F9-42A7-A140-C3810AF680C5}"/>
                </a:ext>
              </a:extLst>
            </p:cNvPr>
            <p:cNvSpPr>
              <a:spLocks/>
            </p:cNvSpPr>
            <p:nvPr>
              <p:custDataLst>
                <p:tags r:id="rId43"/>
              </p:custDataLst>
            </p:nvPr>
          </p:nvSpPr>
          <p:spPr bwMode="auto">
            <a:xfrm>
              <a:off x="3548063" y="3133726"/>
              <a:ext cx="26988" cy="125413"/>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8" name="Freeform 439">
              <a:extLst>
                <a:ext uri="{FF2B5EF4-FFF2-40B4-BE49-F238E27FC236}">
                  <a16:creationId xmlns:a16="http://schemas.microsoft.com/office/drawing/2014/main" id="{CEF70BB3-F2FD-47DD-9B77-1C7B21C6C65A}"/>
                </a:ext>
              </a:extLst>
            </p:cNvPr>
            <p:cNvSpPr>
              <a:spLocks/>
            </p:cNvSpPr>
            <p:nvPr>
              <p:custDataLst>
                <p:tags r:id="rId44"/>
              </p:custDataLst>
            </p:nvPr>
          </p:nvSpPr>
          <p:spPr bwMode="auto">
            <a:xfrm>
              <a:off x="3598863" y="3133726"/>
              <a:ext cx="26988" cy="125413"/>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Freeform 440">
              <a:extLst>
                <a:ext uri="{FF2B5EF4-FFF2-40B4-BE49-F238E27FC236}">
                  <a16:creationId xmlns:a16="http://schemas.microsoft.com/office/drawing/2014/main" id="{2B000F84-01C2-4BF9-A6E0-4ACCA2180F71}"/>
                </a:ext>
              </a:extLst>
            </p:cNvPr>
            <p:cNvSpPr>
              <a:spLocks/>
            </p:cNvSpPr>
            <p:nvPr>
              <p:custDataLst>
                <p:tags r:id="rId45"/>
              </p:custDataLst>
            </p:nvPr>
          </p:nvSpPr>
          <p:spPr bwMode="auto">
            <a:xfrm>
              <a:off x="3636963" y="3171826"/>
              <a:ext cx="60325" cy="57150"/>
            </a:xfrm>
            <a:custGeom>
              <a:avLst/>
              <a:gdLst>
                <a:gd name="T0" fmla="*/ 256 w 256"/>
                <a:gd name="T1" fmla="*/ 149 h 226"/>
                <a:gd name="T2" fmla="*/ 250 w 256"/>
                <a:gd name="T3" fmla="*/ 144 h 226"/>
                <a:gd name="T4" fmla="*/ 243 w 256"/>
                <a:gd name="T5" fmla="*/ 153 h 226"/>
                <a:gd name="T6" fmla="*/ 205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3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5" y="215"/>
                  </a:cubicBezTo>
                  <a:cubicBezTo>
                    <a:pt x="195" y="215"/>
                    <a:pt x="190" y="208"/>
                    <a:pt x="190" y="192"/>
                  </a:cubicBezTo>
                  <a:cubicBezTo>
                    <a:pt x="190" y="181"/>
                    <a:pt x="196" y="157"/>
                    <a:pt x="200" y="140"/>
                  </a:cubicBezTo>
                  <a:lnTo>
                    <a:pt x="214" y="86"/>
                  </a:lnTo>
                  <a:cubicBezTo>
                    <a:pt x="215" y="78"/>
                    <a:pt x="220" y="59"/>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0" y="81"/>
                    <a:pt x="11" y="80"/>
                    <a:pt x="13" y="72"/>
                  </a:cubicBezTo>
                  <a:cubicBezTo>
                    <a:pt x="26" y="29"/>
                    <a:pt x="45" y="11"/>
                    <a:pt x="64" y="11"/>
                  </a:cubicBezTo>
                  <a:cubicBezTo>
                    <a:pt x="68" y="11"/>
                    <a:pt x="76" y="11"/>
                    <a:pt x="76" y="27"/>
                  </a:cubicBezTo>
                  <a:cubicBezTo>
                    <a:pt x="76" y="39"/>
                    <a:pt x="71" y="53"/>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0" name="Freeform 441">
              <a:extLst>
                <a:ext uri="{FF2B5EF4-FFF2-40B4-BE49-F238E27FC236}">
                  <a16:creationId xmlns:a16="http://schemas.microsoft.com/office/drawing/2014/main" id="{9A643449-560F-413E-9D2F-1A8112A9FB99}"/>
                </a:ext>
              </a:extLst>
            </p:cNvPr>
            <p:cNvSpPr>
              <a:spLocks/>
            </p:cNvSpPr>
            <p:nvPr>
              <p:custDataLst>
                <p:tags r:id="rId46"/>
              </p:custDataLst>
            </p:nvPr>
          </p:nvSpPr>
          <p:spPr bwMode="auto">
            <a:xfrm>
              <a:off x="3724276" y="3171826"/>
              <a:ext cx="46038" cy="57150"/>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3 h 229"/>
                <a:gd name="T16" fmla="*/ 162 w 190"/>
                <a:gd name="T17" fmla="*/ 76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2" y="195"/>
                    <a:pt x="42" y="114"/>
                  </a:cubicBezTo>
                  <a:cubicBezTo>
                    <a:pt x="42" y="33"/>
                    <a:pt x="82" y="12"/>
                    <a:pt x="109" y="12"/>
                  </a:cubicBezTo>
                  <a:cubicBezTo>
                    <a:pt x="113" y="12"/>
                    <a:pt x="145" y="13"/>
                    <a:pt x="162" y="31"/>
                  </a:cubicBezTo>
                  <a:cubicBezTo>
                    <a:pt x="142" y="32"/>
                    <a:pt x="139" y="47"/>
                    <a:pt x="139" y="53"/>
                  </a:cubicBezTo>
                  <a:cubicBezTo>
                    <a:pt x="139" y="66"/>
                    <a:pt x="148" y="76"/>
                    <a:pt x="162" y="76"/>
                  </a:cubicBezTo>
                  <a:cubicBezTo>
                    <a:pt x="175" y="76"/>
                    <a:pt x="185" y="68"/>
                    <a:pt x="185" y="53"/>
                  </a:cubicBezTo>
                  <a:cubicBezTo>
                    <a:pt x="185" y="19"/>
                    <a:pt x="147" y="0"/>
                    <a:pt x="108" y="0"/>
                  </a:cubicBezTo>
                  <a:cubicBezTo>
                    <a:pt x="46" y="0"/>
                    <a:pt x="0" y="53"/>
                    <a:pt x="0" y="115"/>
                  </a:cubicBezTo>
                  <a:cubicBezTo>
                    <a:pt x="0" y="179"/>
                    <a:pt x="50"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1" name="Freeform 442">
              <a:extLst>
                <a:ext uri="{FF2B5EF4-FFF2-40B4-BE49-F238E27FC236}">
                  <a16:creationId xmlns:a16="http://schemas.microsoft.com/office/drawing/2014/main" id="{02604033-839C-4E22-AFE5-B5863D18F0E3}"/>
                </a:ext>
              </a:extLst>
            </p:cNvPr>
            <p:cNvSpPr>
              <a:spLocks noEditPoints="1"/>
            </p:cNvSpPr>
            <p:nvPr>
              <p:custDataLst>
                <p:tags r:id="rId47"/>
              </p:custDataLst>
            </p:nvPr>
          </p:nvSpPr>
          <p:spPr bwMode="auto">
            <a:xfrm>
              <a:off x="3776663" y="3171826"/>
              <a:ext cx="53975" cy="57150"/>
            </a:xfrm>
            <a:custGeom>
              <a:avLst/>
              <a:gdLst>
                <a:gd name="T0" fmla="*/ 221 w 221"/>
                <a:gd name="T1" fmla="*/ 116 h 229"/>
                <a:gd name="T2" fmla="*/ 110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0 w 221"/>
                <a:gd name="T15" fmla="*/ 216 h 229"/>
                <a:gd name="T16" fmla="*/ 53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2"/>
                    <a:pt x="171" y="0"/>
                    <a:pt x="110" y="0"/>
                  </a:cubicBezTo>
                  <a:cubicBezTo>
                    <a:pt x="48" y="0"/>
                    <a:pt x="0" y="54"/>
                    <a:pt x="0" y="116"/>
                  </a:cubicBezTo>
                  <a:cubicBezTo>
                    <a:pt x="0" y="181"/>
                    <a:pt x="51" y="229"/>
                    <a:pt x="110" y="229"/>
                  </a:cubicBezTo>
                  <a:cubicBezTo>
                    <a:pt x="170" y="229"/>
                    <a:pt x="221" y="180"/>
                    <a:pt x="221" y="116"/>
                  </a:cubicBezTo>
                  <a:close/>
                  <a:moveTo>
                    <a:pt x="179" y="112"/>
                  </a:moveTo>
                  <a:cubicBezTo>
                    <a:pt x="179" y="130"/>
                    <a:pt x="179" y="157"/>
                    <a:pt x="168" y="179"/>
                  </a:cubicBezTo>
                  <a:cubicBezTo>
                    <a:pt x="157" y="202"/>
                    <a:pt x="135" y="216"/>
                    <a:pt x="110" y="216"/>
                  </a:cubicBezTo>
                  <a:cubicBezTo>
                    <a:pt x="89" y="216"/>
                    <a:pt x="67" y="206"/>
                    <a:pt x="53" y="183"/>
                  </a:cubicBezTo>
                  <a:cubicBezTo>
                    <a:pt x="41" y="161"/>
                    <a:pt x="41" y="130"/>
                    <a:pt x="41" y="112"/>
                  </a:cubicBezTo>
                  <a:cubicBezTo>
                    <a:pt x="41" y="93"/>
                    <a:pt x="41" y="66"/>
                    <a:pt x="53" y="44"/>
                  </a:cubicBezTo>
                  <a:cubicBezTo>
                    <a:pt x="66" y="21"/>
                    <a:pt x="90" y="11"/>
                    <a:pt x="110" y="11"/>
                  </a:cubicBezTo>
                  <a:cubicBezTo>
                    <a:pt x="132" y="11"/>
                    <a:pt x="153" y="22"/>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2" name="Freeform 443">
              <a:extLst>
                <a:ext uri="{FF2B5EF4-FFF2-40B4-BE49-F238E27FC236}">
                  <a16:creationId xmlns:a16="http://schemas.microsoft.com/office/drawing/2014/main" id="{053B694D-A543-45CF-BB12-E0C900A8E10E}"/>
                </a:ext>
              </a:extLst>
            </p:cNvPr>
            <p:cNvSpPr>
              <a:spLocks/>
            </p:cNvSpPr>
            <p:nvPr>
              <p:custDataLst>
                <p:tags r:id="rId48"/>
              </p:custDataLst>
            </p:nvPr>
          </p:nvSpPr>
          <p:spPr bwMode="auto">
            <a:xfrm>
              <a:off x="3836988" y="3171826"/>
              <a:ext cx="39688" cy="571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8"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3" name="Freeform 444">
              <a:extLst>
                <a:ext uri="{FF2B5EF4-FFF2-40B4-BE49-F238E27FC236}">
                  <a16:creationId xmlns:a16="http://schemas.microsoft.com/office/drawing/2014/main" id="{A49F0901-A9B0-4722-93BF-B8964F4D8DC1}"/>
                </a:ext>
              </a:extLst>
            </p:cNvPr>
            <p:cNvSpPr>
              <a:spLocks/>
            </p:cNvSpPr>
            <p:nvPr>
              <p:custDataLst>
                <p:tags r:id="rId49"/>
              </p:custDataLst>
            </p:nvPr>
          </p:nvSpPr>
          <p:spPr bwMode="auto">
            <a:xfrm>
              <a:off x="3902076" y="3149601"/>
              <a:ext cx="36513" cy="79375"/>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4" name="Freeform 445">
              <a:extLst>
                <a:ext uri="{FF2B5EF4-FFF2-40B4-BE49-F238E27FC236}">
                  <a16:creationId xmlns:a16="http://schemas.microsoft.com/office/drawing/2014/main" id="{E7C2F637-6F64-453A-BC35-9DA7C1C48800}"/>
                </a:ext>
              </a:extLst>
            </p:cNvPr>
            <p:cNvSpPr>
              <a:spLocks/>
            </p:cNvSpPr>
            <p:nvPr>
              <p:custDataLst>
                <p:tags r:id="rId50"/>
              </p:custDataLst>
            </p:nvPr>
          </p:nvSpPr>
          <p:spPr bwMode="auto">
            <a:xfrm>
              <a:off x="3979863" y="3194051"/>
              <a:ext cx="71438"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5" name="Freeform 446">
              <a:extLst>
                <a:ext uri="{FF2B5EF4-FFF2-40B4-BE49-F238E27FC236}">
                  <a16:creationId xmlns:a16="http://schemas.microsoft.com/office/drawing/2014/main" id="{3E2633AA-74BA-4328-9E34-F84F420D6100}"/>
                </a:ext>
              </a:extLst>
            </p:cNvPr>
            <p:cNvSpPr>
              <a:spLocks/>
            </p:cNvSpPr>
            <p:nvPr>
              <p:custDataLst>
                <p:tags r:id="rId51"/>
              </p:custDataLst>
            </p:nvPr>
          </p:nvSpPr>
          <p:spPr bwMode="auto">
            <a:xfrm>
              <a:off x="4090988" y="3171826"/>
              <a:ext cx="52388" cy="57150"/>
            </a:xfrm>
            <a:custGeom>
              <a:avLst/>
              <a:gdLst>
                <a:gd name="T0" fmla="*/ 219 w 219"/>
                <a:gd name="T1" fmla="*/ 35 h 226"/>
                <a:gd name="T2" fmla="*/ 197 w 219"/>
                <a:gd name="T3" fmla="*/ 0 h 226"/>
                <a:gd name="T4" fmla="*/ 173 w 219"/>
                <a:gd name="T5" fmla="*/ 24 h 226"/>
                <a:gd name="T6" fmla="*/ 181 w 219"/>
                <a:gd name="T7" fmla="*/ 39 h 226"/>
                <a:gd name="T8" fmla="*/ 198 w 219"/>
                <a:gd name="T9" fmla="*/ 79 h 226"/>
                <a:gd name="T10" fmla="*/ 109 w 219"/>
                <a:gd name="T11" fmla="*/ 215 h 226"/>
                <a:gd name="T12" fmla="*/ 72 w 219"/>
                <a:gd name="T13" fmla="*/ 171 h 226"/>
                <a:gd name="T14" fmla="*/ 101 w 219"/>
                <a:gd name="T15" fmla="*/ 65 h 226"/>
                <a:gd name="T16" fmla="*/ 107 w 219"/>
                <a:gd name="T17" fmla="*/ 41 h 226"/>
                <a:gd name="T18" fmla="*/ 66 w 219"/>
                <a:gd name="T19" fmla="*/ 0 h 226"/>
                <a:gd name="T20" fmla="*/ 0 w 219"/>
                <a:gd name="T21" fmla="*/ 76 h 226"/>
                <a:gd name="T22" fmla="*/ 6 w 219"/>
                <a:gd name="T23" fmla="*/ 81 h 226"/>
                <a:gd name="T24" fmla="*/ 14 w 219"/>
                <a:gd name="T25" fmla="*/ 72 h 226"/>
                <a:gd name="T26" fmla="*/ 65 w 219"/>
                <a:gd name="T27" fmla="*/ 11 h 226"/>
                <a:gd name="T28" fmla="*/ 77 w 219"/>
                <a:gd name="T29" fmla="*/ 27 h 226"/>
                <a:gd name="T30" fmla="*/ 69 w 219"/>
                <a:gd name="T31" fmla="*/ 61 h 226"/>
                <a:gd name="T32" fmla="*/ 40 w 219"/>
                <a:gd name="T33" fmla="*/ 164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5" y="0"/>
                    <a:pt x="173" y="13"/>
                    <a:pt x="173" y="24"/>
                  </a:cubicBezTo>
                  <a:cubicBezTo>
                    <a:pt x="173" y="30"/>
                    <a:pt x="175" y="33"/>
                    <a:pt x="181" y="39"/>
                  </a:cubicBezTo>
                  <a:cubicBezTo>
                    <a:pt x="191" y="48"/>
                    <a:pt x="198" y="61"/>
                    <a:pt x="198" y="79"/>
                  </a:cubicBezTo>
                  <a:cubicBezTo>
                    <a:pt x="198" y="100"/>
                    <a:pt x="167" y="215"/>
                    <a:pt x="109" y="215"/>
                  </a:cubicBezTo>
                  <a:cubicBezTo>
                    <a:pt x="84" y="215"/>
                    <a:pt x="72" y="197"/>
                    <a:pt x="72" y="171"/>
                  </a:cubicBezTo>
                  <a:cubicBezTo>
                    <a:pt x="72" y="143"/>
                    <a:pt x="86" y="107"/>
                    <a:pt x="101" y="65"/>
                  </a:cubicBezTo>
                  <a:cubicBezTo>
                    <a:pt x="105" y="57"/>
                    <a:pt x="107" y="50"/>
                    <a:pt x="107" y="41"/>
                  </a:cubicBezTo>
                  <a:cubicBezTo>
                    <a:pt x="107" y="18"/>
                    <a:pt x="91" y="0"/>
                    <a:pt x="66" y="0"/>
                  </a:cubicBezTo>
                  <a:cubicBezTo>
                    <a:pt x="19" y="0"/>
                    <a:pt x="0" y="72"/>
                    <a:pt x="0" y="76"/>
                  </a:cubicBezTo>
                  <a:cubicBezTo>
                    <a:pt x="0" y="81"/>
                    <a:pt x="6" y="81"/>
                    <a:pt x="6" y="81"/>
                  </a:cubicBezTo>
                  <a:cubicBezTo>
                    <a:pt x="11" y="81"/>
                    <a:pt x="12" y="80"/>
                    <a:pt x="14" y="72"/>
                  </a:cubicBezTo>
                  <a:cubicBezTo>
                    <a:pt x="29" y="22"/>
                    <a:pt x="50" y="11"/>
                    <a:pt x="65" y="11"/>
                  </a:cubicBezTo>
                  <a:cubicBezTo>
                    <a:pt x="69" y="11"/>
                    <a:pt x="77" y="11"/>
                    <a:pt x="77" y="27"/>
                  </a:cubicBezTo>
                  <a:cubicBezTo>
                    <a:pt x="77" y="39"/>
                    <a:pt x="72" y="52"/>
                    <a:pt x="69" y="61"/>
                  </a:cubicBezTo>
                  <a:cubicBezTo>
                    <a:pt x="47" y="119"/>
                    <a:pt x="40" y="142"/>
                    <a:pt x="40" y="164"/>
                  </a:cubicBezTo>
                  <a:cubicBezTo>
                    <a:pt x="40" y="218"/>
                    <a:pt x="84" y="226"/>
                    <a:pt x="107" y="226"/>
                  </a:cubicBezTo>
                  <a:cubicBezTo>
                    <a:pt x="191" y="226"/>
                    <a:pt x="219" y="60"/>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6" name="Freeform 447">
              <a:extLst>
                <a:ext uri="{FF2B5EF4-FFF2-40B4-BE49-F238E27FC236}">
                  <a16:creationId xmlns:a16="http://schemas.microsoft.com/office/drawing/2014/main" id="{FEA48D66-6C28-4199-9B4A-DB2BD0629759}"/>
                </a:ext>
              </a:extLst>
            </p:cNvPr>
            <p:cNvSpPr>
              <a:spLocks/>
            </p:cNvSpPr>
            <p:nvPr>
              <p:custDataLst>
                <p:tags r:id="rId52"/>
              </p:custDataLst>
            </p:nvPr>
          </p:nvSpPr>
          <p:spPr bwMode="auto">
            <a:xfrm>
              <a:off x="4173538" y="3171826"/>
              <a:ext cx="39688" cy="571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69"/>
                  </a:cubicBezTo>
                  <a:cubicBezTo>
                    <a:pt x="139" y="74"/>
                    <a:pt x="144" y="74"/>
                    <a:pt x="144" y="74"/>
                  </a:cubicBezTo>
                  <a:cubicBezTo>
                    <a:pt x="150" y="74"/>
                    <a:pt x="150" y="71"/>
                    <a:pt x="150" y="62"/>
                  </a:cubicBezTo>
                  <a:lnTo>
                    <a:pt x="150" y="12"/>
                  </a:lnTo>
                  <a:cubicBezTo>
                    <a:pt x="150" y="3"/>
                    <a:pt x="150" y="0"/>
                    <a:pt x="145" y="0"/>
                  </a:cubicBezTo>
                  <a:cubicBezTo>
                    <a:pt x="142" y="0"/>
                    <a:pt x="141" y="0"/>
                    <a:pt x="135" y="6"/>
                  </a:cubicBezTo>
                  <a:cubicBezTo>
                    <a:pt x="134" y="8"/>
                    <a:pt x="129" y="12"/>
                    <a:pt x="127"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7" name="Freeform 448">
              <a:extLst>
                <a:ext uri="{FF2B5EF4-FFF2-40B4-BE49-F238E27FC236}">
                  <a16:creationId xmlns:a16="http://schemas.microsoft.com/office/drawing/2014/main" id="{EA59BADD-1C28-4A7C-A642-0111890C8315}"/>
                </a:ext>
              </a:extLst>
            </p:cNvPr>
            <p:cNvSpPr>
              <a:spLocks noEditPoints="1"/>
            </p:cNvSpPr>
            <p:nvPr>
              <p:custDataLst>
                <p:tags r:id="rId53"/>
              </p:custDataLst>
            </p:nvPr>
          </p:nvSpPr>
          <p:spPr bwMode="auto">
            <a:xfrm>
              <a:off x="4221163" y="3144838"/>
              <a:ext cx="25400" cy="82550"/>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8" name="Freeform 449">
              <a:extLst>
                <a:ext uri="{FF2B5EF4-FFF2-40B4-BE49-F238E27FC236}">
                  <a16:creationId xmlns:a16="http://schemas.microsoft.com/office/drawing/2014/main" id="{66C3BEEC-4228-4B6B-AB59-AC6C46194EC5}"/>
                </a:ext>
              </a:extLst>
            </p:cNvPr>
            <p:cNvSpPr>
              <a:spLocks/>
            </p:cNvSpPr>
            <p:nvPr>
              <p:custDataLst>
                <p:tags r:id="rId54"/>
              </p:custDataLst>
            </p:nvPr>
          </p:nvSpPr>
          <p:spPr bwMode="auto">
            <a:xfrm>
              <a:off x="4254501" y="3171826"/>
              <a:ext cx="58738" cy="55563"/>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8 h 220"/>
                <a:gd name="T22" fmla="*/ 39 w 251"/>
                <a:gd name="T23" fmla="*/ 182 h 220"/>
                <a:gd name="T24" fmla="*/ 0 w 251"/>
                <a:gd name="T25" fmla="*/ 205 h 220"/>
                <a:gd name="T26" fmla="*/ 0 w 251"/>
                <a:gd name="T27" fmla="*/ 220 h 220"/>
                <a:gd name="T28" fmla="*/ 57 w 251"/>
                <a:gd name="T29" fmla="*/ 219 h 220"/>
                <a:gd name="T30" fmla="*/ 112 w 251"/>
                <a:gd name="T31" fmla="*/ 220 h 220"/>
                <a:gd name="T32" fmla="*/ 112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1"/>
                    <a:pt x="212" y="36"/>
                    <a:pt x="197" y="18"/>
                  </a:cubicBezTo>
                  <a:cubicBezTo>
                    <a:pt x="190" y="10"/>
                    <a:pt x="173" y="0"/>
                    <a:pt x="144" y="0"/>
                  </a:cubicBezTo>
                  <a:cubicBezTo>
                    <a:pt x="108" y="0"/>
                    <a:pt x="85" y="21"/>
                    <a:pt x="71" y="52"/>
                  </a:cubicBezTo>
                  <a:lnTo>
                    <a:pt x="71" y="0"/>
                  </a:lnTo>
                  <a:lnTo>
                    <a:pt x="0" y="5"/>
                  </a:lnTo>
                  <a:lnTo>
                    <a:pt x="0" y="21"/>
                  </a:lnTo>
                  <a:cubicBezTo>
                    <a:pt x="35" y="21"/>
                    <a:pt x="39" y="24"/>
                    <a:pt x="39" y="48"/>
                  </a:cubicBezTo>
                  <a:lnTo>
                    <a:pt x="39" y="182"/>
                  </a:lnTo>
                  <a:cubicBezTo>
                    <a:pt x="39" y="205"/>
                    <a:pt x="34" y="205"/>
                    <a:pt x="0" y="205"/>
                  </a:cubicBezTo>
                  <a:lnTo>
                    <a:pt x="0" y="220"/>
                  </a:lnTo>
                  <a:lnTo>
                    <a:pt x="57" y="219"/>
                  </a:lnTo>
                  <a:lnTo>
                    <a:pt x="112" y="220"/>
                  </a:lnTo>
                  <a:lnTo>
                    <a:pt x="112" y="205"/>
                  </a:lnTo>
                  <a:cubicBezTo>
                    <a:pt x="79" y="205"/>
                    <a:pt x="74" y="205"/>
                    <a:pt x="74" y="182"/>
                  </a:cubicBezTo>
                  <a:lnTo>
                    <a:pt x="74" y="90"/>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9" name="Freeform 450">
              <a:extLst>
                <a:ext uri="{FF2B5EF4-FFF2-40B4-BE49-F238E27FC236}">
                  <a16:creationId xmlns:a16="http://schemas.microsoft.com/office/drawing/2014/main" id="{8A4F80E1-7DCC-48DB-81AD-2CFF4C08BF15}"/>
                </a:ext>
              </a:extLst>
            </p:cNvPr>
            <p:cNvSpPr>
              <a:spLocks/>
            </p:cNvSpPr>
            <p:nvPr>
              <p:custDataLst>
                <p:tags r:id="rId55"/>
              </p:custDataLst>
            </p:nvPr>
          </p:nvSpPr>
          <p:spPr bwMode="auto">
            <a:xfrm>
              <a:off x="4338638" y="3149601"/>
              <a:ext cx="36513" cy="793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2" y="300"/>
                    <a:pt x="52" y="284"/>
                  </a:cubicBezTo>
                  <a:cubicBezTo>
                    <a:pt x="52"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0" name="Freeform 451">
              <a:extLst>
                <a:ext uri="{FF2B5EF4-FFF2-40B4-BE49-F238E27FC236}">
                  <a16:creationId xmlns:a16="http://schemas.microsoft.com/office/drawing/2014/main" id="{DCB1D101-E547-4196-A772-46287893405E}"/>
                </a:ext>
              </a:extLst>
            </p:cNvPr>
            <p:cNvSpPr>
              <a:spLocks/>
            </p:cNvSpPr>
            <p:nvPr>
              <p:custDataLst>
                <p:tags r:id="rId56"/>
              </p:custDataLst>
            </p:nvPr>
          </p:nvSpPr>
          <p:spPr bwMode="auto">
            <a:xfrm>
              <a:off x="4386263" y="3133726"/>
              <a:ext cx="28575" cy="125413"/>
            </a:xfrm>
            <a:custGeom>
              <a:avLst/>
              <a:gdLst>
                <a:gd name="T0" fmla="*/ 116 w 116"/>
                <a:gd name="T1" fmla="*/ 249 h 499"/>
                <a:gd name="T2" fmla="*/ 83 w 116"/>
                <a:gd name="T3" fmla="*/ 94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1" name="Freeform 452">
              <a:extLst>
                <a:ext uri="{FF2B5EF4-FFF2-40B4-BE49-F238E27FC236}">
                  <a16:creationId xmlns:a16="http://schemas.microsoft.com/office/drawing/2014/main" id="{886CFC13-A0CA-4792-AD3D-7CF61BE3F4AE}"/>
                </a:ext>
              </a:extLst>
            </p:cNvPr>
            <p:cNvSpPr>
              <a:spLocks/>
            </p:cNvSpPr>
            <p:nvPr>
              <p:custDataLst>
                <p:tags r:id="rId57"/>
              </p:custDataLst>
            </p:nvPr>
          </p:nvSpPr>
          <p:spPr bwMode="auto">
            <a:xfrm>
              <a:off x="4430713" y="3117851"/>
              <a:ext cx="38100" cy="60325"/>
            </a:xfrm>
            <a:custGeom>
              <a:avLst/>
              <a:gdLst>
                <a:gd name="T0" fmla="*/ 160 w 160"/>
                <a:gd name="T1" fmla="*/ 171 h 238"/>
                <a:gd name="T2" fmla="*/ 100 w 160"/>
                <a:gd name="T3" fmla="*/ 108 h 238"/>
                <a:gd name="T4" fmla="*/ 150 w 160"/>
                <a:gd name="T5" fmla="*/ 48 h 238"/>
                <a:gd name="T6" fmla="*/ 79 w 160"/>
                <a:gd name="T7" fmla="*/ 0 h 238"/>
                <a:gd name="T8" fmla="*/ 11 w 160"/>
                <a:gd name="T9" fmla="*/ 46 h 238"/>
                <a:gd name="T10" fmla="*/ 29 w 160"/>
                <a:gd name="T11" fmla="*/ 65 h 238"/>
                <a:gd name="T12" fmla="*/ 47 w 160"/>
                <a:gd name="T13" fmla="*/ 47 h 238"/>
                <a:gd name="T14" fmla="*/ 29 w 160"/>
                <a:gd name="T15" fmla="*/ 29 h 238"/>
                <a:gd name="T16" fmla="*/ 78 w 160"/>
                <a:gd name="T17" fmla="*/ 10 h 238"/>
                <a:gd name="T18" fmla="*/ 116 w 160"/>
                <a:gd name="T19" fmla="*/ 48 h 238"/>
                <a:gd name="T20" fmla="*/ 102 w 160"/>
                <a:gd name="T21" fmla="*/ 89 h 238"/>
                <a:gd name="T22" fmla="*/ 63 w 160"/>
                <a:gd name="T23" fmla="*/ 104 h 238"/>
                <a:gd name="T24" fmla="*/ 52 w 160"/>
                <a:gd name="T25" fmla="*/ 105 h 238"/>
                <a:gd name="T26" fmla="*/ 49 w 160"/>
                <a:gd name="T27" fmla="*/ 110 h 238"/>
                <a:gd name="T28" fmla="*/ 58 w 160"/>
                <a:gd name="T29" fmla="*/ 115 h 238"/>
                <a:gd name="T30" fmla="*/ 76 w 160"/>
                <a:gd name="T31" fmla="*/ 115 h 238"/>
                <a:gd name="T32" fmla="*/ 123 w 160"/>
                <a:gd name="T33" fmla="*/ 171 h 238"/>
                <a:gd name="T34" fmla="*/ 78 w 160"/>
                <a:gd name="T35" fmla="*/ 227 h 238"/>
                <a:gd name="T36" fmla="*/ 19 w 160"/>
                <a:gd name="T37" fmla="*/ 203 h 238"/>
                <a:gd name="T38" fmla="*/ 39 w 160"/>
                <a:gd name="T39" fmla="*/ 183 h 238"/>
                <a:gd name="T40" fmla="*/ 20 w 160"/>
                <a:gd name="T41" fmla="*/ 164 h 238"/>
                <a:gd name="T42" fmla="*/ 0 w 160"/>
                <a:gd name="T43" fmla="*/ 184 h 238"/>
                <a:gd name="T44" fmla="*/ 79 w 160"/>
                <a:gd name="T45" fmla="*/ 238 h 238"/>
                <a:gd name="T46" fmla="*/ 160 w 160"/>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8">
                  <a:moveTo>
                    <a:pt x="160" y="171"/>
                  </a:moveTo>
                  <a:cubicBezTo>
                    <a:pt x="160" y="144"/>
                    <a:pt x="138" y="117"/>
                    <a:pt x="100" y="108"/>
                  </a:cubicBezTo>
                  <a:cubicBezTo>
                    <a:pt x="136" y="95"/>
                    <a:pt x="150" y="69"/>
                    <a:pt x="150" y="48"/>
                  </a:cubicBezTo>
                  <a:cubicBezTo>
                    <a:pt x="150" y="20"/>
                    <a:pt x="118" y="0"/>
                    <a:pt x="79" y="0"/>
                  </a:cubicBezTo>
                  <a:cubicBezTo>
                    <a:pt x="41" y="0"/>
                    <a:pt x="11" y="19"/>
                    <a:pt x="11" y="46"/>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7"/>
                    <a:pt x="116" y="48"/>
                  </a:cubicBezTo>
                  <a:cubicBezTo>
                    <a:pt x="116" y="62"/>
                    <a:pt x="111" y="78"/>
                    <a:pt x="102" y="89"/>
                  </a:cubicBezTo>
                  <a:cubicBezTo>
                    <a:pt x="90" y="103"/>
                    <a:pt x="81" y="103"/>
                    <a:pt x="63" y="104"/>
                  </a:cubicBezTo>
                  <a:cubicBezTo>
                    <a:pt x="54" y="105"/>
                    <a:pt x="54" y="105"/>
                    <a:pt x="52" y="105"/>
                  </a:cubicBezTo>
                  <a:cubicBezTo>
                    <a:pt x="52" y="105"/>
                    <a:pt x="49" y="106"/>
                    <a:pt x="49" y="110"/>
                  </a:cubicBezTo>
                  <a:cubicBezTo>
                    <a:pt x="49" y="115"/>
                    <a:pt x="52" y="115"/>
                    <a:pt x="58" y="115"/>
                  </a:cubicBezTo>
                  <a:lnTo>
                    <a:pt x="76"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0" y="164"/>
                    <a:pt x="20" y="164"/>
                  </a:cubicBezTo>
                  <a:cubicBezTo>
                    <a:pt x="10" y="164"/>
                    <a:pt x="0" y="170"/>
                    <a:pt x="0" y="184"/>
                  </a:cubicBezTo>
                  <a:cubicBezTo>
                    <a:pt x="0" y="217"/>
                    <a:pt x="36" y="238"/>
                    <a:pt x="79" y="238"/>
                  </a:cubicBezTo>
                  <a:cubicBezTo>
                    <a:pt x="127" y="238"/>
                    <a:pt x="160" y="206"/>
                    <a:pt x="160"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2" name="Freeform 453">
              <a:extLst>
                <a:ext uri="{FF2B5EF4-FFF2-40B4-BE49-F238E27FC236}">
                  <a16:creationId xmlns:a16="http://schemas.microsoft.com/office/drawing/2014/main" id="{01522D60-08AE-46A4-91B4-DCC0EC9E2115}"/>
                </a:ext>
              </a:extLst>
            </p:cNvPr>
            <p:cNvSpPr>
              <a:spLocks/>
            </p:cNvSpPr>
            <p:nvPr>
              <p:custDataLst>
                <p:tags r:id="rId58"/>
              </p:custDataLst>
            </p:nvPr>
          </p:nvSpPr>
          <p:spPr bwMode="auto">
            <a:xfrm>
              <a:off x="4487863" y="3133726"/>
              <a:ext cx="42863" cy="125413"/>
            </a:xfrm>
            <a:custGeom>
              <a:avLst/>
              <a:gdLst>
                <a:gd name="T0" fmla="*/ 177 w 177"/>
                <a:gd name="T1" fmla="*/ 249 h 499"/>
                <a:gd name="T2" fmla="*/ 169 w 177"/>
                <a:gd name="T3" fmla="*/ 244 h 499"/>
                <a:gd name="T4" fmla="*/ 105 w 177"/>
                <a:gd name="T5" fmla="*/ 182 h 499"/>
                <a:gd name="T6" fmla="*/ 105 w 177"/>
                <a:gd name="T7" fmla="*/ 83 h 499"/>
                <a:gd name="T8" fmla="*/ 79 w 177"/>
                <a:gd name="T9" fmla="*/ 19 h 499"/>
                <a:gd name="T10" fmla="*/ 10 w 177"/>
                <a:gd name="T11" fmla="*/ 0 h 499"/>
                <a:gd name="T12" fmla="*/ 0 w 177"/>
                <a:gd name="T13" fmla="*/ 5 h 499"/>
                <a:gd name="T14" fmla="*/ 8 w 177"/>
                <a:gd name="T15" fmla="*/ 11 h 499"/>
                <a:gd name="T16" fmla="*/ 70 w 177"/>
                <a:gd name="T17" fmla="*/ 54 h 499"/>
                <a:gd name="T18" fmla="*/ 72 w 177"/>
                <a:gd name="T19" fmla="*/ 78 h 499"/>
                <a:gd name="T20" fmla="*/ 72 w 177"/>
                <a:gd name="T21" fmla="*/ 153 h 499"/>
                <a:gd name="T22" fmla="*/ 72 w 177"/>
                <a:gd name="T23" fmla="*/ 198 h 499"/>
                <a:gd name="T24" fmla="*/ 130 w 177"/>
                <a:gd name="T25" fmla="*/ 249 h 499"/>
                <a:gd name="T26" fmla="*/ 72 w 177"/>
                <a:gd name="T27" fmla="*/ 316 h 499"/>
                <a:gd name="T28" fmla="*/ 72 w 177"/>
                <a:gd name="T29" fmla="*/ 405 h 499"/>
                <a:gd name="T30" fmla="*/ 60 w 177"/>
                <a:gd name="T31" fmla="*/ 465 h 499"/>
                <a:gd name="T32" fmla="*/ 4 w 177"/>
                <a:gd name="T33" fmla="*/ 488 h 499"/>
                <a:gd name="T34" fmla="*/ 0 w 177"/>
                <a:gd name="T35" fmla="*/ 493 h 499"/>
                <a:gd name="T36" fmla="*/ 10 w 177"/>
                <a:gd name="T37" fmla="*/ 499 h 499"/>
                <a:gd name="T38" fmla="*/ 105 w 177"/>
                <a:gd name="T39" fmla="*/ 437 h 499"/>
                <a:gd name="T40" fmla="*/ 105 w 177"/>
                <a:gd name="T41" fmla="*/ 346 h 499"/>
                <a:gd name="T42" fmla="*/ 118 w 177"/>
                <a:gd name="T43" fmla="*/ 277 h 499"/>
                <a:gd name="T44" fmla="*/ 170 w 177"/>
                <a:gd name="T45" fmla="*/ 255 h 499"/>
                <a:gd name="T46" fmla="*/ 177 w 177"/>
                <a:gd name="T47"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49"/>
                  </a:moveTo>
                  <a:cubicBezTo>
                    <a:pt x="177" y="244"/>
                    <a:pt x="174" y="244"/>
                    <a:pt x="169" y="244"/>
                  </a:cubicBezTo>
                  <a:cubicBezTo>
                    <a:pt x="147" y="242"/>
                    <a:pt x="105" y="232"/>
                    <a:pt x="105" y="182"/>
                  </a:cubicBezTo>
                  <a:lnTo>
                    <a:pt x="105" y="83"/>
                  </a:lnTo>
                  <a:cubicBezTo>
                    <a:pt x="105" y="54"/>
                    <a:pt x="105" y="37"/>
                    <a:pt x="79" y="19"/>
                  </a:cubicBezTo>
                  <a:cubicBezTo>
                    <a:pt x="58" y="4"/>
                    <a:pt x="26" y="0"/>
                    <a:pt x="10" y="0"/>
                  </a:cubicBezTo>
                  <a:cubicBezTo>
                    <a:pt x="5" y="0"/>
                    <a:pt x="0" y="0"/>
                    <a:pt x="0" y="5"/>
                  </a:cubicBezTo>
                  <a:cubicBezTo>
                    <a:pt x="0" y="10"/>
                    <a:pt x="3" y="10"/>
                    <a:pt x="8" y="11"/>
                  </a:cubicBezTo>
                  <a:cubicBezTo>
                    <a:pt x="47" y="13"/>
                    <a:pt x="66" y="36"/>
                    <a:pt x="70" y="54"/>
                  </a:cubicBezTo>
                  <a:cubicBezTo>
                    <a:pt x="72" y="59"/>
                    <a:pt x="72" y="60"/>
                    <a:pt x="72" y="78"/>
                  </a:cubicBezTo>
                  <a:lnTo>
                    <a:pt x="72" y="153"/>
                  </a:lnTo>
                  <a:cubicBezTo>
                    <a:pt x="72" y="168"/>
                    <a:pt x="72" y="193"/>
                    <a:pt x="72" y="198"/>
                  </a:cubicBezTo>
                  <a:cubicBezTo>
                    <a:pt x="79" y="231"/>
                    <a:pt x="111" y="244"/>
                    <a:pt x="130" y="249"/>
                  </a:cubicBezTo>
                  <a:cubicBezTo>
                    <a:pt x="72" y="266"/>
                    <a:pt x="72" y="302"/>
                    <a:pt x="72" y="316"/>
                  </a:cubicBezTo>
                  <a:lnTo>
                    <a:pt x="72" y="405"/>
                  </a:lnTo>
                  <a:cubicBezTo>
                    <a:pt x="72" y="441"/>
                    <a:pt x="72" y="452"/>
                    <a:pt x="60" y="465"/>
                  </a:cubicBezTo>
                  <a:cubicBezTo>
                    <a:pt x="51" y="474"/>
                    <a:pt x="39" y="486"/>
                    <a:pt x="4" y="488"/>
                  </a:cubicBezTo>
                  <a:cubicBezTo>
                    <a:pt x="2" y="488"/>
                    <a:pt x="0" y="490"/>
                    <a:pt x="0" y="493"/>
                  </a:cubicBezTo>
                  <a:cubicBezTo>
                    <a:pt x="0" y="499"/>
                    <a:pt x="5" y="499"/>
                    <a:pt x="10" y="499"/>
                  </a:cubicBezTo>
                  <a:cubicBezTo>
                    <a:pt x="60" y="499"/>
                    <a:pt x="104" y="473"/>
                    <a:pt x="105" y="437"/>
                  </a:cubicBezTo>
                  <a:lnTo>
                    <a:pt x="105" y="346"/>
                  </a:lnTo>
                  <a:cubicBezTo>
                    <a:pt x="105" y="299"/>
                    <a:pt x="105" y="291"/>
                    <a:pt x="118" y="277"/>
                  </a:cubicBezTo>
                  <a:cubicBezTo>
                    <a:pt x="125" y="270"/>
                    <a:pt x="138" y="257"/>
                    <a:pt x="170" y="255"/>
                  </a:cubicBezTo>
                  <a:cubicBezTo>
                    <a:pt x="173" y="255"/>
                    <a:pt x="177" y="254"/>
                    <a:pt x="177"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3" name="Freeform 454">
              <a:extLst>
                <a:ext uri="{FF2B5EF4-FFF2-40B4-BE49-F238E27FC236}">
                  <a16:creationId xmlns:a16="http://schemas.microsoft.com/office/drawing/2014/main" id="{3AD15CAC-AA86-450D-8A69-3620752B1D96}"/>
                </a:ext>
              </a:extLst>
            </p:cNvPr>
            <p:cNvSpPr>
              <a:spLocks/>
            </p:cNvSpPr>
            <p:nvPr>
              <p:custDataLst>
                <p:tags r:id="rId59"/>
              </p:custDataLst>
            </p:nvPr>
          </p:nvSpPr>
          <p:spPr bwMode="auto">
            <a:xfrm>
              <a:off x="4562476" y="3171826"/>
              <a:ext cx="46038" cy="57150"/>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8 w 190"/>
                <a:gd name="T15" fmla="*/ 53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4" y="13"/>
                    <a:pt x="162" y="31"/>
                  </a:cubicBezTo>
                  <a:cubicBezTo>
                    <a:pt x="141" y="32"/>
                    <a:pt x="138" y="47"/>
                    <a:pt x="138" y="53"/>
                  </a:cubicBezTo>
                  <a:cubicBezTo>
                    <a:pt x="138" y="66"/>
                    <a:pt x="147" y="76"/>
                    <a:pt x="161" y="76"/>
                  </a:cubicBezTo>
                  <a:cubicBezTo>
                    <a:pt x="174" y="76"/>
                    <a:pt x="184" y="68"/>
                    <a:pt x="184" y="53"/>
                  </a:cubicBezTo>
                  <a:cubicBezTo>
                    <a:pt x="184" y="19"/>
                    <a:pt x="146" y="0"/>
                    <a:pt x="108" y="0"/>
                  </a:cubicBezTo>
                  <a:cubicBezTo>
                    <a:pt x="46" y="0"/>
                    <a:pt x="0" y="53"/>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4" name="Freeform 455">
              <a:extLst>
                <a:ext uri="{FF2B5EF4-FFF2-40B4-BE49-F238E27FC236}">
                  <a16:creationId xmlns:a16="http://schemas.microsoft.com/office/drawing/2014/main" id="{B6C3D86F-C555-480D-953D-811344F51158}"/>
                </a:ext>
              </a:extLst>
            </p:cNvPr>
            <p:cNvSpPr>
              <a:spLocks noEditPoints="1"/>
            </p:cNvSpPr>
            <p:nvPr>
              <p:custDataLst>
                <p:tags r:id="rId60"/>
              </p:custDataLst>
            </p:nvPr>
          </p:nvSpPr>
          <p:spPr bwMode="auto">
            <a:xfrm>
              <a:off x="4614863" y="3171826"/>
              <a:ext cx="52388" cy="57150"/>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2"/>
                    <a:pt x="171" y="0"/>
                    <a:pt x="111" y="0"/>
                  </a:cubicBezTo>
                  <a:cubicBezTo>
                    <a:pt x="49"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8" y="206"/>
                    <a:pt x="54" y="183"/>
                  </a:cubicBezTo>
                  <a:cubicBezTo>
                    <a:pt x="42" y="161"/>
                    <a:pt x="42" y="130"/>
                    <a:pt x="42" y="112"/>
                  </a:cubicBezTo>
                  <a:cubicBezTo>
                    <a:pt x="42" y="93"/>
                    <a:pt x="42" y="66"/>
                    <a:pt x="54"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5" name="Freeform 456">
              <a:extLst>
                <a:ext uri="{FF2B5EF4-FFF2-40B4-BE49-F238E27FC236}">
                  <a16:creationId xmlns:a16="http://schemas.microsoft.com/office/drawing/2014/main" id="{57B7DE44-2DD2-4781-B2D0-91726F05C3E0}"/>
                </a:ext>
              </a:extLst>
            </p:cNvPr>
            <p:cNvSpPr>
              <a:spLocks/>
            </p:cNvSpPr>
            <p:nvPr>
              <p:custDataLst>
                <p:tags r:id="rId61"/>
              </p:custDataLst>
            </p:nvPr>
          </p:nvSpPr>
          <p:spPr bwMode="auto">
            <a:xfrm>
              <a:off x="4675188" y="3171826"/>
              <a:ext cx="38100" cy="571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80"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6" name="Freeform 457">
              <a:extLst>
                <a:ext uri="{FF2B5EF4-FFF2-40B4-BE49-F238E27FC236}">
                  <a16:creationId xmlns:a16="http://schemas.microsoft.com/office/drawing/2014/main" id="{7430C63A-F8D2-4601-B5F4-EA44BBF03561}"/>
                </a:ext>
              </a:extLst>
            </p:cNvPr>
            <p:cNvSpPr>
              <a:spLocks/>
            </p:cNvSpPr>
            <p:nvPr>
              <p:custDataLst>
                <p:tags r:id="rId62"/>
              </p:custDataLst>
            </p:nvPr>
          </p:nvSpPr>
          <p:spPr bwMode="auto">
            <a:xfrm>
              <a:off x="4740276" y="3149601"/>
              <a:ext cx="36513" cy="793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1"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7" name="Freeform 458">
              <a:extLst>
                <a:ext uri="{FF2B5EF4-FFF2-40B4-BE49-F238E27FC236}">
                  <a16:creationId xmlns:a16="http://schemas.microsoft.com/office/drawing/2014/main" id="{E61027DF-182D-4839-8EC2-E7DC1CF4AD94}"/>
                </a:ext>
              </a:extLst>
            </p:cNvPr>
            <p:cNvSpPr>
              <a:spLocks/>
            </p:cNvSpPr>
            <p:nvPr>
              <p:custDataLst>
                <p:tags r:id="rId63"/>
              </p:custDataLst>
            </p:nvPr>
          </p:nvSpPr>
          <p:spPr bwMode="auto">
            <a:xfrm>
              <a:off x="2124076" y="3349626"/>
              <a:ext cx="12700" cy="14288"/>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8" name="Freeform 459">
              <a:extLst>
                <a:ext uri="{FF2B5EF4-FFF2-40B4-BE49-F238E27FC236}">
                  <a16:creationId xmlns:a16="http://schemas.microsoft.com/office/drawing/2014/main" id="{BF3785F8-76FD-4266-A16C-13485C26C144}"/>
                </a:ext>
              </a:extLst>
            </p:cNvPr>
            <p:cNvSpPr>
              <a:spLocks/>
            </p:cNvSpPr>
            <p:nvPr>
              <p:custDataLst>
                <p:tags r:id="rId64"/>
              </p:custDataLst>
            </p:nvPr>
          </p:nvSpPr>
          <p:spPr bwMode="auto">
            <a:xfrm>
              <a:off x="2100263" y="3376613"/>
              <a:ext cx="52388" cy="57150"/>
            </a:xfrm>
            <a:custGeom>
              <a:avLst/>
              <a:gdLst>
                <a:gd name="T0" fmla="*/ 219 w 219"/>
                <a:gd name="T1" fmla="*/ 35 h 226"/>
                <a:gd name="T2" fmla="*/ 197 w 219"/>
                <a:gd name="T3" fmla="*/ 0 h 226"/>
                <a:gd name="T4" fmla="*/ 173 w 219"/>
                <a:gd name="T5" fmla="*/ 24 h 226"/>
                <a:gd name="T6" fmla="*/ 181 w 219"/>
                <a:gd name="T7" fmla="*/ 39 h 226"/>
                <a:gd name="T8" fmla="*/ 198 w 219"/>
                <a:gd name="T9" fmla="*/ 80 h 226"/>
                <a:gd name="T10" fmla="*/ 109 w 219"/>
                <a:gd name="T11" fmla="*/ 215 h 226"/>
                <a:gd name="T12" fmla="*/ 72 w 219"/>
                <a:gd name="T13" fmla="*/ 171 h 226"/>
                <a:gd name="T14" fmla="*/ 101 w 219"/>
                <a:gd name="T15" fmla="*/ 66 h 226"/>
                <a:gd name="T16" fmla="*/ 107 w 219"/>
                <a:gd name="T17" fmla="*/ 41 h 226"/>
                <a:gd name="T18" fmla="*/ 66 w 219"/>
                <a:gd name="T19" fmla="*/ 0 h 226"/>
                <a:gd name="T20" fmla="*/ 0 w 219"/>
                <a:gd name="T21" fmla="*/ 77 h 226"/>
                <a:gd name="T22" fmla="*/ 6 w 219"/>
                <a:gd name="T23" fmla="*/ 82 h 226"/>
                <a:gd name="T24" fmla="*/ 14 w 219"/>
                <a:gd name="T25" fmla="*/ 73 h 226"/>
                <a:gd name="T26" fmla="*/ 64 w 219"/>
                <a:gd name="T27" fmla="*/ 11 h 226"/>
                <a:gd name="T28" fmla="*/ 77 w 219"/>
                <a:gd name="T29" fmla="*/ 27 h 226"/>
                <a:gd name="T30" fmla="*/ 68 w 219"/>
                <a:gd name="T31" fmla="*/ 62 h 226"/>
                <a:gd name="T32" fmla="*/ 40 w 219"/>
                <a:gd name="T33" fmla="*/ 164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5" y="0"/>
                    <a:pt x="173" y="13"/>
                    <a:pt x="173" y="24"/>
                  </a:cubicBezTo>
                  <a:cubicBezTo>
                    <a:pt x="173" y="30"/>
                    <a:pt x="175" y="33"/>
                    <a:pt x="181" y="39"/>
                  </a:cubicBezTo>
                  <a:cubicBezTo>
                    <a:pt x="191" y="49"/>
                    <a:pt x="198" y="62"/>
                    <a:pt x="198" y="80"/>
                  </a:cubicBezTo>
                  <a:cubicBezTo>
                    <a:pt x="198" y="101"/>
                    <a:pt x="167" y="215"/>
                    <a:pt x="109" y="215"/>
                  </a:cubicBezTo>
                  <a:cubicBezTo>
                    <a:pt x="83" y="215"/>
                    <a:pt x="72" y="197"/>
                    <a:pt x="72" y="171"/>
                  </a:cubicBezTo>
                  <a:cubicBezTo>
                    <a:pt x="72" y="144"/>
                    <a:pt x="85" y="107"/>
                    <a:pt x="101" y="66"/>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2"/>
                    <a:pt x="50" y="11"/>
                    <a:pt x="64" y="11"/>
                  </a:cubicBezTo>
                  <a:cubicBezTo>
                    <a:pt x="68" y="11"/>
                    <a:pt x="77" y="11"/>
                    <a:pt x="77" y="27"/>
                  </a:cubicBezTo>
                  <a:cubicBezTo>
                    <a:pt x="77" y="39"/>
                    <a:pt x="72" y="53"/>
                    <a:pt x="68" y="62"/>
                  </a:cubicBezTo>
                  <a:cubicBezTo>
                    <a:pt x="46" y="120"/>
                    <a:pt x="40" y="143"/>
                    <a:pt x="40" y="164"/>
                  </a:cubicBezTo>
                  <a:cubicBezTo>
                    <a:pt x="40" y="218"/>
                    <a:pt x="84" y="226"/>
                    <a:pt x="107" y="226"/>
                  </a:cubicBezTo>
                  <a:cubicBezTo>
                    <a:pt x="191" y="226"/>
                    <a:pt x="219" y="61"/>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9" name="Freeform 460">
              <a:extLst>
                <a:ext uri="{FF2B5EF4-FFF2-40B4-BE49-F238E27FC236}">
                  <a16:creationId xmlns:a16="http://schemas.microsoft.com/office/drawing/2014/main" id="{10BC6F72-A77C-4642-8EEE-3D9A3705FEF1}"/>
                </a:ext>
              </a:extLst>
            </p:cNvPr>
            <p:cNvSpPr>
              <a:spLocks noEditPoints="1"/>
            </p:cNvSpPr>
            <p:nvPr>
              <p:custDataLst>
                <p:tags r:id="rId65"/>
              </p:custDataLst>
            </p:nvPr>
          </p:nvSpPr>
          <p:spPr bwMode="auto">
            <a:xfrm>
              <a:off x="2197101" y="3386138"/>
              <a:ext cx="79375" cy="301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0" name="Freeform 461">
              <a:extLst>
                <a:ext uri="{FF2B5EF4-FFF2-40B4-BE49-F238E27FC236}">
                  <a16:creationId xmlns:a16="http://schemas.microsoft.com/office/drawing/2014/main" id="{EA193BEF-D6EA-4D5E-AEAB-54526DD21EE6}"/>
                </a:ext>
              </a:extLst>
            </p:cNvPr>
            <p:cNvSpPr>
              <a:spLocks/>
            </p:cNvSpPr>
            <p:nvPr>
              <p:custDataLst>
                <p:tags r:id="rId66"/>
              </p:custDataLst>
            </p:nvPr>
          </p:nvSpPr>
          <p:spPr bwMode="auto">
            <a:xfrm>
              <a:off x="2327276" y="3398838"/>
              <a:ext cx="71438"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1" name="Freeform 462">
              <a:extLst>
                <a:ext uri="{FF2B5EF4-FFF2-40B4-BE49-F238E27FC236}">
                  <a16:creationId xmlns:a16="http://schemas.microsoft.com/office/drawing/2014/main" id="{A704F019-5E6F-42FE-9BC4-27C6CDF6AA3A}"/>
                </a:ext>
              </a:extLst>
            </p:cNvPr>
            <p:cNvSpPr>
              <a:spLocks/>
            </p:cNvSpPr>
            <p:nvPr>
              <p:custDataLst>
                <p:tags r:id="rId67"/>
              </p:custDataLst>
            </p:nvPr>
          </p:nvSpPr>
          <p:spPr bwMode="auto">
            <a:xfrm>
              <a:off x="2414588" y="3378201"/>
              <a:ext cx="39688" cy="55563"/>
            </a:xfrm>
            <a:custGeom>
              <a:avLst/>
              <a:gdLst>
                <a:gd name="T0" fmla="*/ 155 w 164"/>
                <a:gd name="T1" fmla="*/ 195 h 221"/>
                <a:gd name="T2" fmla="*/ 150 w 164"/>
                <a:gd name="T3" fmla="*/ 188 h 221"/>
                <a:gd name="T4" fmla="*/ 144 w 164"/>
                <a:gd name="T5" fmla="*/ 191 h 221"/>
                <a:gd name="T6" fmla="*/ 91 w 164"/>
                <a:gd name="T7" fmla="*/ 210 h 221"/>
                <a:gd name="T8" fmla="*/ 37 w 164"/>
                <a:gd name="T9" fmla="*/ 145 h 221"/>
                <a:gd name="T10" fmla="*/ 43 w 164"/>
                <a:gd name="T11" fmla="*/ 103 h 221"/>
                <a:gd name="T12" fmla="*/ 125 w 164"/>
                <a:gd name="T13" fmla="*/ 103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7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2" y="210"/>
                    <a:pt x="37" y="189"/>
                    <a:pt x="37" y="145"/>
                  </a:cubicBezTo>
                  <a:cubicBezTo>
                    <a:pt x="37" y="128"/>
                    <a:pt x="41" y="109"/>
                    <a:pt x="43" y="103"/>
                  </a:cubicBezTo>
                  <a:lnTo>
                    <a:pt x="125" y="103"/>
                  </a:lnTo>
                  <a:cubicBezTo>
                    <a:pt x="133" y="103"/>
                    <a:pt x="142" y="103"/>
                    <a:pt x="142" y="94"/>
                  </a:cubicBezTo>
                  <a:cubicBezTo>
                    <a:pt x="142" y="87"/>
                    <a:pt x="136" y="87"/>
                    <a:pt x="128" y="87"/>
                  </a:cubicBezTo>
                  <a:lnTo>
                    <a:pt x="47" y="87"/>
                  </a:lnTo>
                  <a:cubicBezTo>
                    <a:pt x="59" y="45"/>
                    <a:pt x="87" y="16"/>
                    <a:pt x="132" y="16"/>
                  </a:cubicBezTo>
                  <a:lnTo>
                    <a:pt x="148" y="16"/>
                  </a:lnTo>
                  <a:cubicBezTo>
                    <a:pt x="156" y="16"/>
                    <a:pt x="164" y="16"/>
                    <a:pt x="164" y="7"/>
                  </a:cubicBezTo>
                  <a:cubicBezTo>
                    <a:pt x="164" y="0"/>
                    <a:pt x="158" y="0"/>
                    <a:pt x="149" y="0"/>
                  </a:cubicBezTo>
                  <a:lnTo>
                    <a:pt x="132" y="0"/>
                  </a:lnTo>
                  <a:cubicBezTo>
                    <a:pt x="67" y="0"/>
                    <a:pt x="0" y="50"/>
                    <a:pt x="0" y="127"/>
                  </a:cubicBezTo>
                  <a:cubicBezTo>
                    <a:pt x="0" y="181"/>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2" name="Freeform 463">
              <a:extLst>
                <a:ext uri="{FF2B5EF4-FFF2-40B4-BE49-F238E27FC236}">
                  <a16:creationId xmlns:a16="http://schemas.microsoft.com/office/drawing/2014/main" id="{DD82EFCD-FADA-4B85-8B91-204F169A41F0}"/>
                </a:ext>
              </a:extLst>
            </p:cNvPr>
            <p:cNvSpPr>
              <a:spLocks/>
            </p:cNvSpPr>
            <p:nvPr>
              <p:custDataLst>
                <p:tags r:id="rId68"/>
              </p:custDataLst>
            </p:nvPr>
          </p:nvSpPr>
          <p:spPr bwMode="auto">
            <a:xfrm>
              <a:off x="2465388" y="3338513"/>
              <a:ext cx="42863" cy="125413"/>
            </a:xfrm>
            <a:custGeom>
              <a:avLst/>
              <a:gdLst>
                <a:gd name="T0" fmla="*/ 177 w 177"/>
                <a:gd name="T1" fmla="*/ 494 h 499"/>
                <a:gd name="T2" fmla="*/ 169 w 177"/>
                <a:gd name="T3" fmla="*/ 488 h 499"/>
                <a:gd name="T4" fmla="*/ 106 w 177"/>
                <a:gd name="T5" fmla="*/ 445 h 499"/>
                <a:gd name="T6" fmla="*/ 105 w 177"/>
                <a:gd name="T7" fmla="*/ 421 h 499"/>
                <a:gd name="T8" fmla="*/ 105 w 177"/>
                <a:gd name="T9" fmla="*/ 346 h 499"/>
                <a:gd name="T10" fmla="*/ 104 w 177"/>
                <a:gd name="T11" fmla="*/ 301 h 499"/>
                <a:gd name="T12" fmla="*/ 46 w 177"/>
                <a:gd name="T13" fmla="*/ 250 h 499"/>
                <a:gd name="T14" fmla="*/ 105 w 177"/>
                <a:gd name="T15" fmla="*/ 183 h 499"/>
                <a:gd name="T16" fmla="*/ 105 w 177"/>
                <a:gd name="T17" fmla="*/ 94 h 499"/>
                <a:gd name="T18" fmla="*/ 117 w 177"/>
                <a:gd name="T19" fmla="*/ 34 h 499"/>
                <a:gd name="T20" fmla="*/ 172 w 177"/>
                <a:gd name="T21" fmla="*/ 11 h 499"/>
                <a:gd name="T22" fmla="*/ 177 w 177"/>
                <a:gd name="T23" fmla="*/ 6 h 499"/>
                <a:gd name="T24" fmla="*/ 167 w 177"/>
                <a:gd name="T25" fmla="*/ 0 h 499"/>
                <a:gd name="T26" fmla="*/ 71 w 177"/>
                <a:gd name="T27" fmla="*/ 62 h 499"/>
                <a:gd name="T28" fmla="*/ 71 w 177"/>
                <a:gd name="T29" fmla="*/ 153 h 499"/>
                <a:gd name="T30" fmla="*/ 59 w 177"/>
                <a:gd name="T31" fmla="*/ 222 h 499"/>
                <a:gd name="T32" fmla="*/ 7 w 177"/>
                <a:gd name="T33" fmla="*/ 244 h 499"/>
                <a:gd name="T34" fmla="*/ 0 w 177"/>
                <a:gd name="T35" fmla="*/ 250 h 499"/>
                <a:gd name="T36" fmla="*/ 8 w 177"/>
                <a:gd name="T37" fmla="*/ 255 h 499"/>
                <a:gd name="T38" fmla="*/ 71 w 177"/>
                <a:gd name="T39" fmla="*/ 317 h 499"/>
                <a:gd name="T40" fmla="*/ 71 w 177"/>
                <a:gd name="T41" fmla="*/ 416 h 499"/>
                <a:gd name="T42" fmla="*/ 97 w 177"/>
                <a:gd name="T43" fmla="*/ 480 h 499"/>
                <a:gd name="T44" fmla="*/ 167 w 177"/>
                <a:gd name="T45" fmla="*/ 499 h 499"/>
                <a:gd name="T46" fmla="*/ 177 w 177"/>
                <a:gd name="T47"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494"/>
                  </a:moveTo>
                  <a:cubicBezTo>
                    <a:pt x="177" y="489"/>
                    <a:pt x="174" y="489"/>
                    <a:pt x="169" y="488"/>
                  </a:cubicBezTo>
                  <a:cubicBezTo>
                    <a:pt x="129" y="486"/>
                    <a:pt x="111" y="463"/>
                    <a:pt x="106" y="445"/>
                  </a:cubicBezTo>
                  <a:cubicBezTo>
                    <a:pt x="105" y="440"/>
                    <a:pt x="105" y="439"/>
                    <a:pt x="105" y="421"/>
                  </a:cubicBezTo>
                  <a:lnTo>
                    <a:pt x="105" y="346"/>
                  </a:lnTo>
                  <a:cubicBezTo>
                    <a:pt x="105" y="331"/>
                    <a:pt x="105" y="306"/>
                    <a:pt x="104" y="301"/>
                  </a:cubicBezTo>
                  <a:cubicBezTo>
                    <a:pt x="97" y="268"/>
                    <a:pt x="65" y="255"/>
                    <a:pt x="46" y="250"/>
                  </a:cubicBezTo>
                  <a:cubicBezTo>
                    <a:pt x="105" y="233"/>
                    <a:pt x="105" y="197"/>
                    <a:pt x="105" y="183"/>
                  </a:cubicBezTo>
                  <a:lnTo>
                    <a:pt x="105" y="94"/>
                  </a:lnTo>
                  <a:cubicBezTo>
                    <a:pt x="105" y="58"/>
                    <a:pt x="105" y="47"/>
                    <a:pt x="117" y="34"/>
                  </a:cubicBezTo>
                  <a:cubicBezTo>
                    <a:pt x="126" y="25"/>
                    <a:pt x="137" y="13"/>
                    <a:pt x="172" y="11"/>
                  </a:cubicBezTo>
                  <a:cubicBezTo>
                    <a:pt x="175" y="11"/>
                    <a:pt x="177" y="9"/>
                    <a:pt x="177" y="6"/>
                  </a:cubicBezTo>
                  <a:cubicBezTo>
                    <a:pt x="177" y="0"/>
                    <a:pt x="173" y="0"/>
                    <a:pt x="167" y="0"/>
                  </a:cubicBezTo>
                  <a:cubicBezTo>
                    <a:pt x="117" y="0"/>
                    <a:pt x="72" y="26"/>
                    <a:pt x="71" y="62"/>
                  </a:cubicBezTo>
                  <a:lnTo>
                    <a:pt x="71" y="153"/>
                  </a:lnTo>
                  <a:cubicBezTo>
                    <a:pt x="71" y="200"/>
                    <a:pt x="71" y="208"/>
                    <a:pt x="59" y="222"/>
                  </a:cubicBezTo>
                  <a:cubicBezTo>
                    <a:pt x="52" y="229"/>
                    <a:pt x="38" y="242"/>
                    <a:pt x="7" y="244"/>
                  </a:cubicBezTo>
                  <a:cubicBezTo>
                    <a:pt x="3" y="244"/>
                    <a:pt x="0" y="245"/>
                    <a:pt x="0" y="250"/>
                  </a:cubicBezTo>
                  <a:cubicBezTo>
                    <a:pt x="0" y="255"/>
                    <a:pt x="3" y="255"/>
                    <a:pt x="8" y="255"/>
                  </a:cubicBezTo>
                  <a:cubicBezTo>
                    <a:pt x="29" y="257"/>
                    <a:pt x="71" y="267"/>
                    <a:pt x="71" y="317"/>
                  </a:cubicBezTo>
                  <a:lnTo>
                    <a:pt x="71" y="416"/>
                  </a:lnTo>
                  <a:cubicBezTo>
                    <a:pt x="71" y="445"/>
                    <a:pt x="71" y="462"/>
                    <a:pt x="97" y="480"/>
                  </a:cubicBezTo>
                  <a:cubicBezTo>
                    <a:pt x="119" y="495"/>
                    <a:pt x="151" y="499"/>
                    <a:pt x="167" y="499"/>
                  </a:cubicBezTo>
                  <a:cubicBezTo>
                    <a:pt x="173" y="499"/>
                    <a:pt x="177" y="499"/>
                    <a:pt x="177"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3" name="Freeform 464">
              <a:extLst>
                <a:ext uri="{FF2B5EF4-FFF2-40B4-BE49-F238E27FC236}">
                  <a16:creationId xmlns:a16="http://schemas.microsoft.com/office/drawing/2014/main" id="{4D2809D8-247E-4CD9-9F61-3E64B6E9C3BC}"/>
                </a:ext>
              </a:extLst>
            </p:cNvPr>
            <p:cNvSpPr>
              <a:spLocks/>
            </p:cNvSpPr>
            <p:nvPr>
              <p:custDataLst>
                <p:tags r:id="rId69"/>
              </p:custDataLst>
            </p:nvPr>
          </p:nvSpPr>
          <p:spPr bwMode="auto">
            <a:xfrm>
              <a:off x="2520951" y="3376613"/>
              <a:ext cx="60325" cy="57150"/>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3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7"/>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3" y="215"/>
                  </a:cubicBezTo>
                  <a:cubicBezTo>
                    <a:pt x="77" y="215"/>
                    <a:pt x="72" y="192"/>
                    <a:pt x="72" y="174"/>
                  </a:cubicBezTo>
                  <a:cubicBezTo>
                    <a:pt x="72" y="146"/>
                    <a:pt x="86" y="107"/>
                    <a:pt x="99" y="72"/>
                  </a:cubicBezTo>
                  <a:cubicBezTo>
                    <a:pt x="105"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4" name="Freeform 465">
              <a:extLst>
                <a:ext uri="{FF2B5EF4-FFF2-40B4-BE49-F238E27FC236}">
                  <a16:creationId xmlns:a16="http://schemas.microsoft.com/office/drawing/2014/main" id="{03C0698F-D9D1-427F-83D5-0A52417C94DB}"/>
                </a:ext>
              </a:extLst>
            </p:cNvPr>
            <p:cNvSpPr>
              <a:spLocks/>
            </p:cNvSpPr>
            <p:nvPr>
              <p:custDataLst>
                <p:tags r:id="rId70"/>
              </p:custDataLst>
            </p:nvPr>
          </p:nvSpPr>
          <p:spPr bwMode="auto">
            <a:xfrm>
              <a:off x="2608263" y="3376613"/>
              <a:ext cx="46038" cy="57150"/>
            </a:xfrm>
            <a:custGeom>
              <a:avLst/>
              <a:gdLst>
                <a:gd name="T0" fmla="*/ 190 w 190"/>
                <a:gd name="T1" fmla="*/ 164 h 229"/>
                <a:gd name="T2" fmla="*/ 184 w 190"/>
                <a:gd name="T3" fmla="*/ 159 h 229"/>
                <a:gd name="T4" fmla="*/ 177 w 190"/>
                <a:gd name="T5" fmla="*/ 164 h 229"/>
                <a:gd name="T6" fmla="*/ 112 w 190"/>
                <a:gd name="T7" fmla="*/ 216 h 229"/>
                <a:gd name="T8" fmla="*/ 41 w 190"/>
                <a:gd name="T9" fmla="*/ 115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1" y="195"/>
                    <a:pt x="41" y="115"/>
                  </a:cubicBezTo>
                  <a:cubicBezTo>
                    <a:pt x="41" y="33"/>
                    <a:pt x="82" y="12"/>
                    <a:pt x="109" y="12"/>
                  </a:cubicBezTo>
                  <a:cubicBezTo>
                    <a:pt x="113" y="12"/>
                    <a:pt x="145" y="13"/>
                    <a:pt x="162" y="31"/>
                  </a:cubicBezTo>
                  <a:cubicBezTo>
                    <a:pt x="142" y="32"/>
                    <a:pt x="139" y="47"/>
                    <a:pt x="139" y="54"/>
                  </a:cubicBezTo>
                  <a:cubicBezTo>
                    <a:pt x="139" y="67"/>
                    <a:pt x="148" y="77"/>
                    <a:pt x="162" y="77"/>
                  </a:cubicBezTo>
                  <a:cubicBezTo>
                    <a:pt x="175" y="77"/>
                    <a:pt x="185" y="68"/>
                    <a:pt x="185" y="53"/>
                  </a:cubicBezTo>
                  <a:cubicBezTo>
                    <a:pt x="185" y="19"/>
                    <a:pt x="147" y="0"/>
                    <a:pt x="108" y="0"/>
                  </a:cubicBezTo>
                  <a:cubicBezTo>
                    <a:pt x="46" y="0"/>
                    <a:pt x="0" y="54"/>
                    <a:pt x="0" y="116"/>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5" name="Freeform 466">
              <a:extLst>
                <a:ext uri="{FF2B5EF4-FFF2-40B4-BE49-F238E27FC236}">
                  <a16:creationId xmlns:a16="http://schemas.microsoft.com/office/drawing/2014/main" id="{884659A9-36BC-4AD3-971C-3F061BDE04F1}"/>
                </a:ext>
              </a:extLst>
            </p:cNvPr>
            <p:cNvSpPr>
              <a:spLocks noEditPoints="1"/>
            </p:cNvSpPr>
            <p:nvPr>
              <p:custDataLst>
                <p:tags r:id="rId71"/>
              </p:custDataLst>
            </p:nvPr>
          </p:nvSpPr>
          <p:spPr bwMode="auto">
            <a:xfrm>
              <a:off x="2660651" y="3376613"/>
              <a:ext cx="52388" cy="57150"/>
            </a:xfrm>
            <a:custGeom>
              <a:avLst/>
              <a:gdLst>
                <a:gd name="T0" fmla="*/ 221 w 221"/>
                <a:gd name="T1" fmla="*/ 117 h 229"/>
                <a:gd name="T2" fmla="*/ 111 w 221"/>
                <a:gd name="T3" fmla="*/ 0 h 229"/>
                <a:gd name="T4" fmla="*/ 0 w 221"/>
                <a:gd name="T5" fmla="*/ 117 h 229"/>
                <a:gd name="T6" fmla="*/ 111 w 221"/>
                <a:gd name="T7" fmla="*/ 229 h 229"/>
                <a:gd name="T8" fmla="*/ 221 w 221"/>
                <a:gd name="T9" fmla="*/ 117 h 229"/>
                <a:gd name="T10" fmla="*/ 180 w 221"/>
                <a:gd name="T11" fmla="*/ 113 h 229"/>
                <a:gd name="T12" fmla="*/ 169 w 221"/>
                <a:gd name="T13" fmla="*/ 179 h 229"/>
                <a:gd name="T14" fmla="*/ 111 w 221"/>
                <a:gd name="T15" fmla="*/ 216 h 229"/>
                <a:gd name="T16" fmla="*/ 54 w 221"/>
                <a:gd name="T17" fmla="*/ 183 h 229"/>
                <a:gd name="T18" fmla="*/ 42 w 221"/>
                <a:gd name="T19" fmla="*/ 113 h 229"/>
                <a:gd name="T20" fmla="*/ 54 w 221"/>
                <a:gd name="T21" fmla="*/ 44 h 229"/>
                <a:gd name="T22" fmla="*/ 111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1" y="229"/>
                  </a:cubicBezTo>
                  <a:cubicBezTo>
                    <a:pt x="171" y="229"/>
                    <a:pt x="221" y="180"/>
                    <a:pt x="221" y="117"/>
                  </a:cubicBezTo>
                  <a:close/>
                  <a:moveTo>
                    <a:pt x="180" y="113"/>
                  </a:moveTo>
                  <a:cubicBezTo>
                    <a:pt x="180" y="131"/>
                    <a:pt x="180" y="158"/>
                    <a:pt x="169" y="179"/>
                  </a:cubicBezTo>
                  <a:cubicBezTo>
                    <a:pt x="158" y="202"/>
                    <a:pt x="136" y="216"/>
                    <a:pt x="111" y="216"/>
                  </a:cubicBezTo>
                  <a:cubicBezTo>
                    <a:pt x="90" y="216"/>
                    <a:pt x="68" y="206"/>
                    <a:pt x="54" y="183"/>
                  </a:cubicBezTo>
                  <a:cubicBezTo>
                    <a:pt x="42" y="161"/>
                    <a:pt x="42" y="131"/>
                    <a:pt x="42" y="113"/>
                  </a:cubicBezTo>
                  <a:cubicBezTo>
                    <a:pt x="42" y="93"/>
                    <a:pt x="42" y="66"/>
                    <a:pt x="54" y="44"/>
                  </a:cubicBezTo>
                  <a:cubicBezTo>
                    <a:pt x="67" y="21"/>
                    <a:pt x="91" y="11"/>
                    <a:pt x="111" y="11"/>
                  </a:cubicBezTo>
                  <a:cubicBezTo>
                    <a:pt x="133"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6" name="Freeform 467">
              <a:extLst>
                <a:ext uri="{FF2B5EF4-FFF2-40B4-BE49-F238E27FC236}">
                  <a16:creationId xmlns:a16="http://schemas.microsoft.com/office/drawing/2014/main" id="{9C75185D-F0B5-43E1-ACF8-358351D32F12}"/>
                </a:ext>
              </a:extLst>
            </p:cNvPr>
            <p:cNvSpPr>
              <a:spLocks/>
            </p:cNvSpPr>
            <p:nvPr>
              <p:custDataLst>
                <p:tags r:id="rId72"/>
              </p:custDataLst>
            </p:nvPr>
          </p:nvSpPr>
          <p:spPr bwMode="auto">
            <a:xfrm>
              <a:off x="2720976" y="3376613"/>
              <a:ext cx="38100" cy="57150"/>
            </a:xfrm>
            <a:custGeom>
              <a:avLst/>
              <a:gdLst>
                <a:gd name="T0" fmla="*/ 163 w 163"/>
                <a:gd name="T1" fmla="*/ 160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4 h 229"/>
                <a:gd name="T30" fmla="*/ 87 w 163"/>
                <a:gd name="T31" fmla="*/ 127 h 229"/>
                <a:gd name="T32" fmla="*/ 139 w 163"/>
                <a:gd name="T33" fmla="*/ 172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2" y="104"/>
                  </a:cubicBezTo>
                  <a:cubicBezTo>
                    <a:pt x="37" y="117"/>
                    <a:pt x="51" y="120"/>
                    <a:pt x="87" y="127"/>
                  </a:cubicBezTo>
                  <a:cubicBezTo>
                    <a:pt x="98" y="129"/>
                    <a:pt x="139" y="137"/>
                    <a:pt x="139" y="172"/>
                  </a:cubicBezTo>
                  <a:cubicBezTo>
                    <a:pt x="139" y="198"/>
                    <a:pt x="122" y="218"/>
                    <a:pt x="83" y="218"/>
                  </a:cubicBezTo>
                  <a:cubicBezTo>
                    <a:pt x="41" y="218"/>
                    <a:pt x="23" y="189"/>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7" name="Freeform 468">
              <a:extLst>
                <a:ext uri="{FF2B5EF4-FFF2-40B4-BE49-F238E27FC236}">
                  <a16:creationId xmlns:a16="http://schemas.microsoft.com/office/drawing/2014/main" id="{8499DA1F-09D7-4E4C-AC07-7C37D9EA4A52}"/>
                </a:ext>
              </a:extLst>
            </p:cNvPr>
            <p:cNvSpPr>
              <a:spLocks/>
            </p:cNvSpPr>
            <p:nvPr>
              <p:custDataLst>
                <p:tags r:id="rId73"/>
              </p:custDataLst>
            </p:nvPr>
          </p:nvSpPr>
          <p:spPr bwMode="auto">
            <a:xfrm>
              <a:off x="2786063" y="3354388"/>
              <a:ext cx="36513" cy="79375"/>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5" y="1"/>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8" name="Freeform 469">
              <a:extLst>
                <a:ext uri="{FF2B5EF4-FFF2-40B4-BE49-F238E27FC236}">
                  <a16:creationId xmlns:a16="http://schemas.microsoft.com/office/drawing/2014/main" id="{3AA02411-015A-4FD6-8D1C-6907052F0983}"/>
                </a:ext>
              </a:extLst>
            </p:cNvPr>
            <p:cNvSpPr>
              <a:spLocks/>
            </p:cNvSpPr>
            <p:nvPr>
              <p:custDataLst>
                <p:tags r:id="rId74"/>
              </p:custDataLst>
            </p:nvPr>
          </p:nvSpPr>
          <p:spPr bwMode="auto">
            <a:xfrm>
              <a:off x="2862263" y="3398838"/>
              <a:ext cx="73025" cy="4763"/>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9" name="Freeform 470">
              <a:extLst>
                <a:ext uri="{FF2B5EF4-FFF2-40B4-BE49-F238E27FC236}">
                  <a16:creationId xmlns:a16="http://schemas.microsoft.com/office/drawing/2014/main" id="{910A9F96-DB36-41D1-8C13-21D37B094DE2}"/>
                </a:ext>
              </a:extLst>
            </p:cNvPr>
            <p:cNvSpPr>
              <a:spLocks/>
            </p:cNvSpPr>
            <p:nvPr>
              <p:custDataLst>
                <p:tags r:id="rId75"/>
              </p:custDataLst>
            </p:nvPr>
          </p:nvSpPr>
          <p:spPr bwMode="auto">
            <a:xfrm>
              <a:off x="2974976" y="3376613"/>
              <a:ext cx="52388" cy="57150"/>
            </a:xfrm>
            <a:custGeom>
              <a:avLst/>
              <a:gdLst>
                <a:gd name="T0" fmla="*/ 219 w 219"/>
                <a:gd name="T1" fmla="*/ 35 h 226"/>
                <a:gd name="T2" fmla="*/ 197 w 219"/>
                <a:gd name="T3" fmla="*/ 0 h 226"/>
                <a:gd name="T4" fmla="*/ 173 w 219"/>
                <a:gd name="T5" fmla="*/ 24 h 226"/>
                <a:gd name="T6" fmla="*/ 181 w 219"/>
                <a:gd name="T7" fmla="*/ 39 h 226"/>
                <a:gd name="T8" fmla="*/ 198 w 219"/>
                <a:gd name="T9" fmla="*/ 80 h 226"/>
                <a:gd name="T10" fmla="*/ 109 w 219"/>
                <a:gd name="T11" fmla="*/ 215 h 226"/>
                <a:gd name="T12" fmla="*/ 72 w 219"/>
                <a:gd name="T13" fmla="*/ 171 h 226"/>
                <a:gd name="T14" fmla="*/ 101 w 219"/>
                <a:gd name="T15" fmla="*/ 66 h 226"/>
                <a:gd name="T16" fmla="*/ 107 w 219"/>
                <a:gd name="T17" fmla="*/ 41 h 226"/>
                <a:gd name="T18" fmla="*/ 66 w 219"/>
                <a:gd name="T19" fmla="*/ 0 h 226"/>
                <a:gd name="T20" fmla="*/ 0 w 219"/>
                <a:gd name="T21" fmla="*/ 77 h 226"/>
                <a:gd name="T22" fmla="*/ 6 w 219"/>
                <a:gd name="T23" fmla="*/ 82 h 226"/>
                <a:gd name="T24" fmla="*/ 14 w 219"/>
                <a:gd name="T25" fmla="*/ 73 h 226"/>
                <a:gd name="T26" fmla="*/ 65 w 219"/>
                <a:gd name="T27" fmla="*/ 11 h 226"/>
                <a:gd name="T28" fmla="*/ 77 w 219"/>
                <a:gd name="T29" fmla="*/ 27 h 226"/>
                <a:gd name="T30" fmla="*/ 69 w 219"/>
                <a:gd name="T31" fmla="*/ 62 h 226"/>
                <a:gd name="T32" fmla="*/ 40 w 219"/>
                <a:gd name="T33" fmla="*/ 164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5" y="0"/>
                    <a:pt x="173" y="13"/>
                    <a:pt x="173" y="24"/>
                  </a:cubicBezTo>
                  <a:cubicBezTo>
                    <a:pt x="173" y="30"/>
                    <a:pt x="175" y="33"/>
                    <a:pt x="181" y="39"/>
                  </a:cubicBezTo>
                  <a:cubicBezTo>
                    <a:pt x="191" y="49"/>
                    <a:pt x="198" y="62"/>
                    <a:pt x="198" y="80"/>
                  </a:cubicBezTo>
                  <a:cubicBezTo>
                    <a:pt x="198" y="101"/>
                    <a:pt x="167" y="215"/>
                    <a:pt x="109" y="215"/>
                  </a:cubicBezTo>
                  <a:cubicBezTo>
                    <a:pt x="84" y="215"/>
                    <a:pt x="72" y="197"/>
                    <a:pt x="72" y="171"/>
                  </a:cubicBezTo>
                  <a:cubicBezTo>
                    <a:pt x="72" y="144"/>
                    <a:pt x="86" y="107"/>
                    <a:pt x="101" y="66"/>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9" y="22"/>
                    <a:pt x="50" y="11"/>
                    <a:pt x="65" y="11"/>
                  </a:cubicBezTo>
                  <a:cubicBezTo>
                    <a:pt x="69" y="11"/>
                    <a:pt x="77" y="11"/>
                    <a:pt x="77" y="27"/>
                  </a:cubicBezTo>
                  <a:cubicBezTo>
                    <a:pt x="77" y="39"/>
                    <a:pt x="72" y="53"/>
                    <a:pt x="69" y="62"/>
                  </a:cubicBezTo>
                  <a:cubicBezTo>
                    <a:pt x="47" y="120"/>
                    <a:pt x="40" y="143"/>
                    <a:pt x="40" y="164"/>
                  </a:cubicBezTo>
                  <a:cubicBezTo>
                    <a:pt x="40" y="218"/>
                    <a:pt x="84" y="226"/>
                    <a:pt x="107" y="226"/>
                  </a:cubicBezTo>
                  <a:cubicBezTo>
                    <a:pt x="191" y="226"/>
                    <a:pt x="219" y="61"/>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0" name="Freeform 471">
              <a:extLst>
                <a:ext uri="{FF2B5EF4-FFF2-40B4-BE49-F238E27FC236}">
                  <a16:creationId xmlns:a16="http://schemas.microsoft.com/office/drawing/2014/main" id="{CFE85B20-513B-4211-9185-E06F0C20059B}"/>
                </a:ext>
              </a:extLst>
            </p:cNvPr>
            <p:cNvSpPr>
              <a:spLocks/>
            </p:cNvSpPr>
            <p:nvPr>
              <p:custDataLst>
                <p:tags r:id="rId76"/>
              </p:custDataLst>
            </p:nvPr>
          </p:nvSpPr>
          <p:spPr bwMode="auto">
            <a:xfrm>
              <a:off x="3057526" y="3376613"/>
              <a:ext cx="39688" cy="57150"/>
            </a:xfrm>
            <a:custGeom>
              <a:avLst/>
              <a:gdLst>
                <a:gd name="T0" fmla="*/ 163 w 163"/>
                <a:gd name="T1" fmla="*/ 160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2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2"/>
                  </a:cubicBezTo>
                  <a:cubicBezTo>
                    <a:pt x="139" y="198"/>
                    <a:pt x="121" y="218"/>
                    <a:pt x="82" y="218"/>
                  </a:cubicBezTo>
                  <a:cubicBezTo>
                    <a:pt x="41" y="218"/>
                    <a:pt x="23" y="189"/>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1" name="Freeform 472">
              <a:extLst>
                <a:ext uri="{FF2B5EF4-FFF2-40B4-BE49-F238E27FC236}">
                  <a16:creationId xmlns:a16="http://schemas.microsoft.com/office/drawing/2014/main" id="{5AE0C013-9CC6-40EA-BBB6-045341172050}"/>
                </a:ext>
              </a:extLst>
            </p:cNvPr>
            <p:cNvSpPr>
              <a:spLocks noEditPoints="1"/>
            </p:cNvSpPr>
            <p:nvPr>
              <p:custDataLst>
                <p:tags r:id="rId77"/>
              </p:custDataLst>
            </p:nvPr>
          </p:nvSpPr>
          <p:spPr bwMode="auto">
            <a:xfrm>
              <a:off x="3105151" y="3349626"/>
              <a:ext cx="25400" cy="82550"/>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2 w 107"/>
                <a:gd name="T31" fmla="*/ 53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89"/>
                  </a:lnTo>
                  <a:cubicBezTo>
                    <a:pt x="39" y="312"/>
                    <a:pt x="34" y="312"/>
                    <a:pt x="0" y="312"/>
                  </a:cubicBezTo>
                  <a:lnTo>
                    <a:pt x="0" y="327"/>
                  </a:lnTo>
                  <a:lnTo>
                    <a:pt x="55" y="326"/>
                  </a:lnTo>
                  <a:cubicBezTo>
                    <a:pt x="72" y="326"/>
                    <a:pt x="90" y="327"/>
                    <a:pt x="107" y="327"/>
                  </a:cubicBezTo>
                  <a:close/>
                  <a:moveTo>
                    <a:pt x="79" y="26"/>
                  </a:moveTo>
                  <a:cubicBezTo>
                    <a:pt x="79" y="13"/>
                    <a:pt x="68" y="0"/>
                    <a:pt x="53" y="0"/>
                  </a:cubicBezTo>
                  <a:cubicBezTo>
                    <a:pt x="36" y="0"/>
                    <a:pt x="26" y="14"/>
                    <a:pt x="26" y="26"/>
                  </a:cubicBezTo>
                  <a:cubicBezTo>
                    <a:pt x="26" y="40"/>
                    <a:pt x="38"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2" name="Freeform 473">
              <a:extLst>
                <a:ext uri="{FF2B5EF4-FFF2-40B4-BE49-F238E27FC236}">
                  <a16:creationId xmlns:a16="http://schemas.microsoft.com/office/drawing/2014/main" id="{26DE8295-E9CF-4512-8C11-DD32EDBBA8A0}"/>
                </a:ext>
              </a:extLst>
            </p:cNvPr>
            <p:cNvSpPr>
              <a:spLocks/>
            </p:cNvSpPr>
            <p:nvPr>
              <p:custDataLst>
                <p:tags r:id="rId78"/>
              </p:custDataLst>
            </p:nvPr>
          </p:nvSpPr>
          <p:spPr bwMode="auto">
            <a:xfrm>
              <a:off x="3136901" y="3376613"/>
              <a:ext cx="60325" cy="55563"/>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4" y="205"/>
                    <a:pt x="0" y="205"/>
                  </a:cubicBezTo>
                  <a:lnTo>
                    <a:pt x="0" y="220"/>
                  </a:lnTo>
                  <a:lnTo>
                    <a:pt x="56" y="219"/>
                  </a:lnTo>
                  <a:lnTo>
                    <a:pt x="112" y="220"/>
                  </a:lnTo>
                  <a:lnTo>
                    <a:pt x="112" y="205"/>
                  </a:lnTo>
                  <a:cubicBezTo>
                    <a:pt x="79" y="205"/>
                    <a:pt x="73" y="205"/>
                    <a:pt x="73" y="182"/>
                  </a:cubicBezTo>
                  <a:lnTo>
                    <a:pt x="73" y="91"/>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3" name="Freeform 474">
              <a:extLst>
                <a:ext uri="{FF2B5EF4-FFF2-40B4-BE49-F238E27FC236}">
                  <a16:creationId xmlns:a16="http://schemas.microsoft.com/office/drawing/2014/main" id="{FA2BB491-1746-441E-93EA-2FC62DF87A50}"/>
                </a:ext>
              </a:extLst>
            </p:cNvPr>
            <p:cNvSpPr>
              <a:spLocks/>
            </p:cNvSpPr>
            <p:nvPr>
              <p:custDataLst>
                <p:tags r:id="rId79"/>
              </p:custDataLst>
            </p:nvPr>
          </p:nvSpPr>
          <p:spPr bwMode="auto">
            <a:xfrm>
              <a:off x="3222626" y="3354388"/>
              <a:ext cx="36513" cy="793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4" name="Freeform 475">
              <a:extLst>
                <a:ext uri="{FF2B5EF4-FFF2-40B4-BE49-F238E27FC236}">
                  <a16:creationId xmlns:a16="http://schemas.microsoft.com/office/drawing/2014/main" id="{DC5A8070-F096-42D6-9E35-30D3774DBC23}"/>
                </a:ext>
              </a:extLst>
            </p:cNvPr>
            <p:cNvSpPr>
              <a:spLocks/>
            </p:cNvSpPr>
            <p:nvPr>
              <p:custDataLst>
                <p:tags r:id="rId80"/>
              </p:custDataLst>
            </p:nvPr>
          </p:nvSpPr>
          <p:spPr bwMode="auto">
            <a:xfrm>
              <a:off x="3298826" y="3398838"/>
              <a:ext cx="73025"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5" name="Freeform 476">
              <a:extLst>
                <a:ext uri="{FF2B5EF4-FFF2-40B4-BE49-F238E27FC236}">
                  <a16:creationId xmlns:a16="http://schemas.microsoft.com/office/drawing/2014/main" id="{33EE2D0B-ACD0-444E-A885-06A5D1E1F22C}"/>
                </a:ext>
              </a:extLst>
            </p:cNvPr>
            <p:cNvSpPr>
              <a:spLocks/>
            </p:cNvSpPr>
            <p:nvPr>
              <p:custDataLst>
                <p:tags r:id="rId81"/>
              </p:custDataLst>
            </p:nvPr>
          </p:nvSpPr>
          <p:spPr bwMode="auto">
            <a:xfrm>
              <a:off x="3421063" y="3338513"/>
              <a:ext cx="26988" cy="125413"/>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6" name="Freeform 477">
              <a:extLst>
                <a:ext uri="{FF2B5EF4-FFF2-40B4-BE49-F238E27FC236}">
                  <a16:creationId xmlns:a16="http://schemas.microsoft.com/office/drawing/2014/main" id="{F1DAA323-BBD5-4803-8D4D-5172B9F7FB02}"/>
                </a:ext>
              </a:extLst>
            </p:cNvPr>
            <p:cNvSpPr>
              <a:spLocks/>
            </p:cNvSpPr>
            <p:nvPr>
              <p:custDataLst>
                <p:tags r:id="rId82"/>
              </p:custDataLst>
            </p:nvPr>
          </p:nvSpPr>
          <p:spPr bwMode="auto">
            <a:xfrm>
              <a:off x="3465513" y="3348038"/>
              <a:ext cx="39688" cy="84138"/>
            </a:xfrm>
            <a:custGeom>
              <a:avLst/>
              <a:gdLst>
                <a:gd name="T0" fmla="*/ 165 w 165"/>
                <a:gd name="T1" fmla="*/ 332 h 332"/>
                <a:gd name="T2" fmla="*/ 165 w 165"/>
                <a:gd name="T3" fmla="*/ 317 h 332"/>
                <a:gd name="T4" fmla="*/ 149 w 165"/>
                <a:gd name="T5" fmla="*/ 317 h 332"/>
                <a:gd name="T6" fmla="*/ 103 w 165"/>
                <a:gd name="T7" fmla="*/ 293 h 332"/>
                <a:gd name="T8" fmla="*/ 103 w 165"/>
                <a:gd name="T9" fmla="*/ 13 h 332"/>
                <a:gd name="T10" fmla="*/ 91 w 165"/>
                <a:gd name="T11" fmla="*/ 0 h 332"/>
                <a:gd name="T12" fmla="*/ 0 w 165"/>
                <a:gd name="T13" fmla="*/ 32 h 332"/>
                <a:gd name="T14" fmla="*/ 0 w 165"/>
                <a:gd name="T15" fmla="*/ 48 h 332"/>
                <a:gd name="T16" fmla="*/ 66 w 165"/>
                <a:gd name="T17" fmla="*/ 35 h 332"/>
                <a:gd name="T18" fmla="*/ 66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3" y="311"/>
                    <a:pt x="103" y="293"/>
                  </a:cubicBezTo>
                  <a:lnTo>
                    <a:pt x="103" y="13"/>
                  </a:lnTo>
                  <a:cubicBezTo>
                    <a:pt x="103" y="1"/>
                    <a:pt x="103" y="0"/>
                    <a:pt x="91" y="0"/>
                  </a:cubicBezTo>
                  <a:cubicBezTo>
                    <a:pt x="60" y="32"/>
                    <a:pt x="16" y="32"/>
                    <a:pt x="0" y="32"/>
                  </a:cubicBezTo>
                  <a:lnTo>
                    <a:pt x="0" y="48"/>
                  </a:lnTo>
                  <a:cubicBezTo>
                    <a:pt x="10" y="48"/>
                    <a:pt x="40" y="48"/>
                    <a:pt x="66" y="35"/>
                  </a:cubicBezTo>
                  <a:lnTo>
                    <a:pt x="66" y="293"/>
                  </a:lnTo>
                  <a:cubicBezTo>
                    <a:pt x="66" y="311"/>
                    <a:pt x="64" y="317"/>
                    <a:pt x="19" y="317"/>
                  </a:cubicBezTo>
                  <a:lnTo>
                    <a:pt x="3" y="317"/>
                  </a:lnTo>
                  <a:lnTo>
                    <a:pt x="3" y="332"/>
                  </a:lnTo>
                  <a:cubicBezTo>
                    <a:pt x="21"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7" name="Freeform 478">
              <a:extLst>
                <a:ext uri="{FF2B5EF4-FFF2-40B4-BE49-F238E27FC236}">
                  <a16:creationId xmlns:a16="http://schemas.microsoft.com/office/drawing/2014/main" id="{7A262742-5E92-47F6-827D-22F9EDD68EE3}"/>
                </a:ext>
              </a:extLst>
            </p:cNvPr>
            <p:cNvSpPr>
              <a:spLocks/>
            </p:cNvSpPr>
            <p:nvPr>
              <p:custDataLst>
                <p:tags r:id="rId83"/>
              </p:custDataLst>
            </p:nvPr>
          </p:nvSpPr>
          <p:spPr bwMode="auto">
            <a:xfrm>
              <a:off x="3521076" y="3338513"/>
              <a:ext cx="46038" cy="125413"/>
            </a:xfrm>
            <a:custGeom>
              <a:avLst/>
              <a:gdLst>
                <a:gd name="T0" fmla="*/ 194 w 194"/>
                <a:gd name="T1" fmla="*/ 10 h 499"/>
                <a:gd name="T2" fmla="*/ 184 w 194"/>
                <a:gd name="T3" fmla="*/ 0 h 499"/>
                <a:gd name="T4" fmla="*/ 176 w 194"/>
                <a:gd name="T5" fmla="*/ 5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90" y="0"/>
                    <a:pt x="184" y="0"/>
                  </a:cubicBezTo>
                  <a:cubicBezTo>
                    <a:pt x="181" y="0"/>
                    <a:pt x="177" y="2"/>
                    <a:pt x="176" y="5"/>
                  </a:cubicBezTo>
                  <a:lnTo>
                    <a:pt x="3" y="480"/>
                  </a:lnTo>
                  <a:cubicBezTo>
                    <a:pt x="0" y="487"/>
                    <a:pt x="0" y="489"/>
                    <a:pt x="0" y="489"/>
                  </a:cubicBezTo>
                  <a:cubicBezTo>
                    <a:pt x="0" y="495"/>
                    <a:pt x="5" y="499"/>
                    <a:pt x="10" y="499"/>
                  </a:cubicBezTo>
                  <a:cubicBezTo>
                    <a:pt x="17" y="499"/>
                    <a:pt x="18" y="496"/>
                    <a:pt x="21" y="487"/>
                  </a:cubicBezTo>
                  <a:lnTo>
                    <a:pt x="192"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8" name="Freeform 479">
              <a:extLst>
                <a:ext uri="{FF2B5EF4-FFF2-40B4-BE49-F238E27FC236}">
                  <a16:creationId xmlns:a16="http://schemas.microsoft.com/office/drawing/2014/main" id="{FCA03550-CD49-4BC3-90F3-E920E309E79F}"/>
                </a:ext>
              </a:extLst>
            </p:cNvPr>
            <p:cNvSpPr>
              <a:spLocks/>
            </p:cNvSpPr>
            <p:nvPr>
              <p:custDataLst>
                <p:tags r:id="rId84"/>
              </p:custDataLst>
            </p:nvPr>
          </p:nvSpPr>
          <p:spPr bwMode="auto">
            <a:xfrm>
              <a:off x="3578226" y="3348038"/>
              <a:ext cx="49213" cy="87313"/>
            </a:xfrm>
            <a:custGeom>
              <a:avLst/>
              <a:gdLst>
                <a:gd name="T0" fmla="*/ 207 w 207"/>
                <a:gd name="T1" fmla="*/ 247 h 343"/>
                <a:gd name="T2" fmla="*/ 124 w 207"/>
                <a:gd name="T3" fmla="*/ 157 h 343"/>
                <a:gd name="T4" fmla="*/ 193 w 207"/>
                <a:gd name="T5" fmla="*/ 69 h 343"/>
                <a:gd name="T6" fmla="*/ 102 w 207"/>
                <a:gd name="T7" fmla="*/ 0 h 343"/>
                <a:gd name="T8" fmla="*/ 13 w 207"/>
                <a:gd name="T9" fmla="*/ 68 h 343"/>
                <a:gd name="T10" fmla="*/ 39 w 207"/>
                <a:gd name="T11" fmla="*/ 94 h 343"/>
                <a:gd name="T12" fmla="*/ 64 w 207"/>
                <a:gd name="T13" fmla="*/ 68 h 343"/>
                <a:gd name="T14" fmla="*/ 33 w 207"/>
                <a:gd name="T15" fmla="*/ 44 h 343"/>
                <a:gd name="T16" fmla="*/ 100 w 207"/>
                <a:gd name="T17" fmla="*/ 13 h 343"/>
                <a:gd name="T18" fmla="*/ 147 w 207"/>
                <a:gd name="T19" fmla="*/ 68 h 343"/>
                <a:gd name="T20" fmla="*/ 134 w 207"/>
                <a:gd name="T21" fmla="*/ 125 h 343"/>
                <a:gd name="T22" fmla="*/ 89 w 207"/>
                <a:gd name="T23" fmla="*/ 151 h 343"/>
                <a:gd name="T24" fmla="*/ 70 w 207"/>
                <a:gd name="T25" fmla="*/ 153 h 343"/>
                <a:gd name="T26" fmla="*/ 62 w 207"/>
                <a:gd name="T27" fmla="*/ 159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4" y="157"/>
                  </a:cubicBezTo>
                  <a:cubicBezTo>
                    <a:pt x="164" y="143"/>
                    <a:pt x="193" y="108"/>
                    <a:pt x="193" y="69"/>
                  </a:cubicBezTo>
                  <a:cubicBezTo>
                    <a:pt x="193" y="28"/>
                    <a:pt x="149" y="0"/>
                    <a:pt x="102" y="0"/>
                  </a:cubicBezTo>
                  <a:cubicBezTo>
                    <a:pt x="51" y="0"/>
                    <a:pt x="13" y="30"/>
                    <a:pt x="13" y="68"/>
                  </a:cubicBezTo>
                  <a:cubicBezTo>
                    <a:pt x="13" y="84"/>
                    <a:pt x="24" y="94"/>
                    <a:pt x="39" y="94"/>
                  </a:cubicBezTo>
                  <a:cubicBezTo>
                    <a:pt x="54" y="94"/>
                    <a:pt x="64" y="83"/>
                    <a:pt x="64" y="68"/>
                  </a:cubicBezTo>
                  <a:cubicBezTo>
                    <a:pt x="64" y="44"/>
                    <a:pt x="41" y="44"/>
                    <a:pt x="33" y="44"/>
                  </a:cubicBezTo>
                  <a:cubicBezTo>
                    <a:pt x="49" y="19"/>
                    <a:pt x="82" y="13"/>
                    <a:pt x="100" y="13"/>
                  </a:cubicBezTo>
                  <a:cubicBezTo>
                    <a:pt x="120" y="13"/>
                    <a:pt x="147" y="24"/>
                    <a:pt x="147" y="68"/>
                  </a:cubicBezTo>
                  <a:cubicBezTo>
                    <a:pt x="147" y="74"/>
                    <a:pt x="146" y="103"/>
                    <a:pt x="134" y="125"/>
                  </a:cubicBezTo>
                  <a:cubicBezTo>
                    <a:pt x="119" y="149"/>
                    <a:pt x="102" y="151"/>
                    <a:pt x="89" y="151"/>
                  </a:cubicBezTo>
                  <a:cubicBezTo>
                    <a:pt x="85" y="152"/>
                    <a:pt x="73" y="153"/>
                    <a:pt x="70" y="153"/>
                  </a:cubicBezTo>
                  <a:cubicBezTo>
                    <a:pt x="66" y="153"/>
                    <a:pt x="62" y="154"/>
                    <a:pt x="62" y="159"/>
                  </a:cubicBezTo>
                  <a:cubicBezTo>
                    <a:pt x="62" y="164"/>
                    <a:pt x="66" y="164"/>
                    <a:pt x="74" y="164"/>
                  </a:cubicBezTo>
                  <a:lnTo>
                    <a:pt x="96" y="164"/>
                  </a:lnTo>
                  <a:cubicBezTo>
                    <a:pt x="137" y="164"/>
                    <a:pt x="155" y="198"/>
                    <a:pt x="155" y="247"/>
                  </a:cubicBezTo>
                  <a:cubicBezTo>
                    <a:pt x="155" y="315"/>
                    <a:pt x="121" y="329"/>
                    <a:pt x="99" y="329"/>
                  </a:cubicBezTo>
                  <a:cubicBezTo>
                    <a:pt x="78" y="329"/>
                    <a:pt x="40" y="321"/>
                    <a:pt x="23" y="291"/>
                  </a:cubicBezTo>
                  <a:cubicBezTo>
                    <a:pt x="40" y="294"/>
                    <a:pt x="56" y="283"/>
                    <a:pt x="56" y="264"/>
                  </a:cubicBezTo>
                  <a:cubicBezTo>
                    <a:pt x="56" y="246"/>
                    <a:pt x="42" y="236"/>
                    <a:pt x="28" y="236"/>
                  </a:cubicBezTo>
                  <a:cubicBezTo>
                    <a:pt x="16" y="236"/>
                    <a:pt x="0" y="243"/>
                    <a:pt x="0" y="265"/>
                  </a:cubicBezTo>
                  <a:cubicBezTo>
                    <a:pt x="0" y="310"/>
                    <a:pt x="46" y="343"/>
                    <a:pt x="101"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9" name="Freeform 480">
              <a:extLst>
                <a:ext uri="{FF2B5EF4-FFF2-40B4-BE49-F238E27FC236}">
                  <a16:creationId xmlns:a16="http://schemas.microsoft.com/office/drawing/2014/main" id="{22BDC974-F0EB-410E-9F1A-EE8BEE10CD70}"/>
                </a:ext>
              </a:extLst>
            </p:cNvPr>
            <p:cNvSpPr>
              <a:spLocks/>
            </p:cNvSpPr>
            <p:nvPr>
              <p:custDataLst>
                <p:tags r:id="rId85"/>
              </p:custDataLst>
            </p:nvPr>
          </p:nvSpPr>
          <p:spPr bwMode="auto">
            <a:xfrm>
              <a:off x="3640138" y="3338513"/>
              <a:ext cx="26988" cy="1254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0" name="Freeform 481">
              <a:extLst>
                <a:ext uri="{FF2B5EF4-FFF2-40B4-BE49-F238E27FC236}">
                  <a16:creationId xmlns:a16="http://schemas.microsoft.com/office/drawing/2014/main" id="{99F65F4A-3557-48FF-8796-46AE3457764B}"/>
                </a:ext>
              </a:extLst>
            </p:cNvPr>
            <p:cNvSpPr>
              <a:spLocks/>
            </p:cNvSpPr>
            <p:nvPr>
              <p:custDataLst>
                <p:tags r:id="rId86"/>
              </p:custDataLst>
            </p:nvPr>
          </p:nvSpPr>
          <p:spPr bwMode="auto">
            <a:xfrm>
              <a:off x="3690938" y="3338513"/>
              <a:ext cx="28575" cy="1254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1" name="Freeform 482">
              <a:extLst>
                <a:ext uri="{FF2B5EF4-FFF2-40B4-BE49-F238E27FC236}">
                  <a16:creationId xmlns:a16="http://schemas.microsoft.com/office/drawing/2014/main" id="{0D65ABEB-AA83-48CF-B28A-7AA9E5DDACE0}"/>
                </a:ext>
              </a:extLst>
            </p:cNvPr>
            <p:cNvSpPr>
              <a:spLocks/>
            </p:cNvSpPr>
            <p:nvPr>
              <p:custDataLst>
                <p:tags r:id="rId87"/>
              </p:custDataLst>
            </p:nvPr>
          </p:nvSpPr>
          <p:spPr bwMode="auto">
            <a:xfrm>
              <a:off x="3729038" y="3376613"/>
              <a:ext cx="61913" cy="57150"/>
            </a:xfrm>
            <a:custGeom>
              <a:avLst/>
              <a:gdLst>
                <a:gd name="T0" fmla="*/ 256 w 256"/>
                <a:gd name="T1" fmla="*/ 149 h 226"/>
                <a:gd name="T2" fmla="*/ 250 w 256"/>
                <a:gd name="T3" fmla="*/ 144 h 226"/>
                <a:gd name="T4" fmla="*/ 243 w 256"/>
                <a:gd name="T5" fmla="*/ 153 h 226"/>
                <a:gd name="T6" fmla="*/ 206 w 256"/>
                <a:gd name="T7" fmla="*/ 215 h 226"/>
                <a:gd name="T8" fmla="*/ 191 w 256"/>
                <a:gd name="T9" fmla="*/ 192 h 226"/>
                <a:gd name="T10" fmla="*/ 201 w 256"/>
                <a:gd name="T11" fmla="*/ 140 h 226"/>
                <a:gd name="T12" fmla="*/ 215 w 256"/>
                <a:gd name="T13" fmla="*/ 86 h 226"/>
                <a:gd name="T14" fmla="*/ 223 w 256"/>
                <a:gd name="T15" fmla="*/ 52 h 226"/>
                <a:gd name="T16" fmla="*/ 231 w 256"/>
                <a:gd name="T17" fmla="*/ 19 h 226"/>
                <a:gd name="T18" fmla="*/ 216 w 256"/>
                <a:gd name="T19" fmla="*/ 5 h 226"/>
                <a:gd name="T20" fmla="*/ 197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40 w 256"/>
                <a:gd name="T47" fmla="*/ 166 h 226"/>
                <a:gd name="T48" fmla="*/ 101 w 256"/>
                <a:gd name="T49" fmla="*/ 226 h 226"/>
                <a:gd name="T50" fmla="*/ 160 w 256"/>
                <a:gd name="T51" fmla="*/ 192 h 226"/>
                <a:gd name="T52" fmla="*/ 205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6" y="215"/>
                    <a:pt x="191" y="208"/>
                    <a:pt x="191" y="192"/>
                  </a:cubicBezTo>
                  <a:cubicBezTo>
                    <a:pt x="191" y="181"/>
                    <a:pt x="197" y="157"/>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4" y="11"/>
                  </a:cubicBezTo>
                  <a:cubicBezTo>
                    <a:pt x="69" y="11"/>
                    <a:pt x="77" y="11"/>
                    <a:pt x="77" y="27"/>
                  </a:cubicBezTo>
                  <a:cubicBezTo>
                    <a:pt x="77" y="39"/>
                    <a:pt x="71" y="54"/>
                    <a:pt x="68"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2" name="Freeform 483">
              <a:extLst>
                <a:ext uri="{FF2B5EF4-FFF2-40B4-BE49-F238E27FC236}">
                  <a16:creationId xmlns:a16="http://schemas.microsoft.com/office/drawing/2014/main" id="{AD85A2F6-6043-4FAA-B5C3-41FA6EA0473B}"/>
                </a:ext>
              </a:extLst>
            </p:cNvPr>
            <p:cNvSpPr>
              <a:spLocks/>
            </p:cNvSpPr>
            <p:nvPr>
              <p:custDataLst>
                <p:tags r:id="rId88"/>
              </p:custDataLst>
            </p:nvPr>
          </p:nvSpPr>
          <p:spPr bwMode="auto">
            <a:xfrm>
              <a:off x="3817938" y="3376613"/>
              <a:ext cx="44450" cy="571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5 h 229"/>
                <a:gd name="T10" fmla="*/ 109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5"/>
                  </a:cubicBezTo>
                  <a:cubicBezTo>
                    <a:pt x="41" y="33"/>
                    <a:pt x="82" y="12"/>
                    <a:pt x="109"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6"/>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3" name="Freeform 484">
              <a:extLst>
                <a:ext uri="{FF2B5EF4-FFF2-40B4-BE49-F238E27FC236}">
                  <a16:creationId xmlns:a16="http://schemas.microsoft.com/office/drawing/2014/main" id="{ACE2F31A-D177-4935-941A-810CDCEE7CB4}"/>
                </a:ext>
              </a:extLst>
            </p:cNvPr>
            <p:cNvSpPr>
              <a:spLocks noEditPoints="1"/>
            </p:cNvSpPr>
            <p:nvPr>
              <p:custDataLst>
                <p:tags r:id="rId89"/>
              </p:custDataLst>
            </p:nvPr>
          </p:nvSpPr>
          <p:spPr bwMode="auto">
            <a:xfrm>
              <a:off x="3870326" y="3376613"/>
              <a:ext cx="52388" cy="571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79 h 229"/>
                <a:gd name="T14" fmla="*/ 111 w 221"/>
                <a:gd name="T15" fmla="*/ 216 h 229"/>
                <a:gd name="T16" fmla="*/ 54 w 221"/>
                <a:gd name="T17" fmla="*/ 183 h 229"/>
                <a:gd name="T18" fmla="*/ 42 w 221"/>
                <a:gd name="T19" fmla="*/ 113 h 229"/>
                <a:gd name="T20" fmla="*/ 54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0" y="229"/>
                  </a:cubicBezTo>
                  <a:cubicBezTo>
                    <a:pt x="171" y="229"/>
                    <a:pt x="221" y="180"/>
                    <a:pt x="221" y="117"/>
                  </a:cubicBezTo>
                  <a:close/>
                  <a:moveTo>
                    <a:pt x="180" y="113"/>
                  </a:moveTo>
                  <a:cubicBezTo>
                    <a:pt x="180" y="131"/>
                    <a:pt x="180" y="158"/>
                    <a:pt x="169" y="179"/>
                  </a:cubicBezTo>
                  <a:cubicBezTo>
                    <a:pt x="158" y="202"/>
                    <a:pt x="136" y="216"/>
                    <a:pt x="111" y="216"/>
                  </a:cubicBezTo>
                  <a:cubicBezTo>
                    <a:pt x="89" y="216"/>
                    <a:pt x="68" y="206"/>
                    <a:pt x="54" y="183"/>
                  </a:cubicBezTo>
                  <a:cubicBezTo>
                    <a:pt x="42" y="161"/>
                    <a:pt x="42" y="131"/>
                    <a:pt x="42" y="113"/>
                  </a:cubicBezTo>
                  <a:cubicBezTo>
                    <a:pt x="42" y="93"/>
                    <a:pt x="42" y="66"/>
                    <a:pt x="54" y="44"/>
                  </a:cubicBezTo>
                  <a:cubicBezTo>
                    <a:pt x="67" y="21"/>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4" name="Freeform 485">
              <a:extLst>
                <a:ext uri="{FF2B5EF4-FFF2-40B4-BE49-F238E27FC236}">
                  <a16:creationId xmlns:a16="http://schemas.microsoft.com/office/drawing/2014/main" id="{9C6EDDE3-FB8E-4FC5-B65F-85428C5D5C0D}"/>
                </a:ext>
              </a:extLst>
            </p:cNvPr>
            <p:cNvSpPr>
              <a:spLocks/>
            </p:cNvSpPr>
            <p:nvPr>
              <p:custDataLst>
                <p:tags r:id="rId90"/>
              </p:custDataLst>
            </p:nvPr>
          </p:nvSpPr>
          <p:spPr bwMode="auto">
            <a:xfrm>
              <a:off x="3929063" y="3376613"/>
              <a:ext cx="39688" cy="57150"/>
            </a:xfrm>
            <a:custGeom>
              <a:avLst/>
              <a:gdLst>
                <a:gd name="T0" fmla="*/ 163 w 163"/>
                <a:gd name="T1" fmla="*/ 160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2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2"/>
                  </a:cubicBezTo>
                  <a:cubicBezTo>
                    <a:pt x="139" y="198"/>
                    <a:pt x="121" y="218"/>
                    <a:pt x="82" y="218"/>
                  </a:cubicBezTo>
                  <a:cubicBezTo>
                    <a:pt x="41" y="218"/>
                    <a:pt x="23" y="189"/>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5" name="Freeform 486">
              <a:extLst>
                <a:ext uri="{FF2B5EF4-FFF2-40B4-BE49-F238E27FC236}">
                  <a16:creationId xmlns:a16="http://schemas.microsoft.com/office/drawing/2014/main" id="{12DA75AD-1EA3-4120-92CF-8D85D0B30799}"/>
                </a:ext>
              </a:extLst>
            </p:cNvPr>
            <p:cNvSpPr>
              <a:spLocks/>
            </p:cNvSpPr>
            <p:nvPr>
              <p:custDataLst>
                <p:tags r:id="rId91"/>
              </p:custDataLst>
            </p:nvPr>
          </p:nvSpPr>
          <p:spPr bwMode="auto">
            <a:xfrm>
              <a:off x="3995738" y="3354388"/>
              <a:ext cx="36513" cy="793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4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5" y="238"/>
                    <a:pt x="132" y="243"/>
                  </a:cubicBezTo>
                  <a:cubicBezTo>
                    <a:pt x="111"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4"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6" name="Freeform 487">
              <a:extLst>
                <a:ext uri="{FF2B5EF4-FFF2-40B4-BE49-F238E27FC236}">
                  <a16:creationId xmlns:a16="http://schemas.microsoft.com/office/drawing/2014/main" id="{4C559716-DEB1-4247-BAF0-D4612032B401}"/>
                </a:ext>
              </a:extLst>
            </p:cNvPr>
            <p:cNvSpPr>
              <a:spLocks/>
            </p:cNvSpPr>
            <p:nvPr>
              <p:custDataLst>
                <p:tags r:id="rId92"/>
              </p:custDataLst>
            </p:nvPr>
          </p:nvSpPr>
          <p:spPr bwMode="auto">
            <a:xfrm>
              <a:off x="4071938" y="3398838"/>
              <a:ext cx="73025"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7" name="Freeform 488">
              <a:extLst>
                <a:ext uri="{FF2B5EF4-FFF2-40B4-BE49-F238E27FC236}">
                  <a16:creationId xmlns:a16="http://schemas.microsoft.com/office/drawing/2014/main" id="{2F411C2D-3BBB-403B-8804-22A4E063B2D6}"/>
                </a:ext>
              </a:extLst>
            </p:cNvPr>
            <p:cNvSpPr>
              <a:spLocks/>
            </p:cNvSpPr>
            <p:nvPr>
              <p:custDataLst>
                <p:tags r:id="rId93"/>
              </p:custDataLst>
            </p:nvPr>
          </p:nvSpPr>
          <p:spPr bwMode="auto">
            <a:xfrm>
              <a:off x="4184651" y="3376613"/>
              <a:ext cx="52388" cy="57150"/>
            </a:xfrm>
            <a:custGeom>
              <a:avLst/>
              <a:gdLst>
                <a:gd name="T0" fmla="*/ 219 w 219"/>
                <a:gd name="T1" fmla="*/ 35 h 226"/>
                <a:gd name="T2" fmla="*/ 197 w 219"/>
                <a:gd name="T3" fmla="*/ 0 h 226"/>
                <a:gd name="T4" fmla="*/ 173 w 219"/>
                <a:gd name="T5" fmla="*/ 24 h 226"/>
                <a:gd name="T6" fmla="*/ 181 w 219"/>
                <a:gd name="T7" fmla="*/ 39 h 226"/>
                <a:gd name="T8" fmla="*/ 197 w 219"/>
                <a:gd name="T9" fmla="*/ 80 h 226"/>
                <a:gd name="T10" fmla="*/ 109 w 219"/>
                <a:gd name="T11" fmla="*/ 215 h 226"/>
                <a:gd name="T12" fmla="*/ 72 w 219"/>
                <a:gd name="T13" fmla="*/ 171 h 226"/>
                <a:gd name="T14" fmla="*/ 101 w 219"/>
                <a:gd name="T15" fmla="*/ 66 h 226"/>
                <a:gd name="T16" fmla="*/ 107 w 219"/>
                <a:gd name="T17" fmla="*/ 41 h 226"/>
                <a:gd name="T18" fmla="*/ 66 w 219"/>
                <a:gd name="T19" fmla="*/ 0 h 226"/>
                <a:gd name="T20" fmla="*/ 0 w 219"/>
                <a:gd name="T21" fmla="*/ 77 h 226"/>
                <a:gd name="T22" fmla="*/ 6 w 219"/>
                <a:gd name="T23" fmla="*/ 82 h 226"/>
                <a:gd name="T24" fmla="*/ 14 w 219"/>
                <a:gd name="T25" fmla="*/ 73 h 226"/>
                <a:gd name="T26" fmla="*/ 64 w 219"/>
                <a:gd name="T27" fmla="*/ 11 h 226"/>
                <a:gd name="T28" fmla="*/ 77 w 219"/>
                <a:gd name="T29" fmla="*/ 27 h 226"/>
                <a:gd name="T30" fmla="*/ 68 w 219"/>
                <a:gd name="T31" fmla="*/ 62 h 226"/>
                <a:gd name="T32" fmla="*/ 40 w 219"/>
                <a:gd name="T33" fmla="*/ 164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5" y="0"/>
                    <a:pt x="173" y="13"/>
                    <a:pt x="173" y="24"/>
                  </a:cubicBezTo>
                  <a:cubicBezTo>
                    <a:pt x="173" y="30"/>
                    <a:pt x="175" y="33"/>
                    <a:pt x="181" y="39"/>
                  </a:cubicBezTo>
                  <a:cubicBezTo>
                    <a:pt x="191" y="49"/>
                    <a:pt x="197" y="62"/>
                    <a:pt x="197" y="80"/>
                  </a:cubicBezTo>
                  <a:cubicBezTo>
                    <a:pt x="197" y="101"/>
                    <a:pt x="167" y="215"/>
                    <a:pt x="109" y="215"/>
                  </a:cubicBezTo>
                  <a:cubicBezTo>
                    <a:pt x="83" y="215"/>
                    <a:pt x="72" y="197"/>
                    <a:pt x="72" y="171"/>
                  </a:cubicBezTo>
                  <a:cubicBezTo>
                    <a:pt x="72" y="144"/>
                    <a:pt x="85" y="107"/>
                    <a:pt x="101" y="66"/>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2"/>
                    <a:pt x="50" y="11"/>
                    <a:pt x="64" y="11"/>
                  </a:cubicBezTo>
                  <a:cubicBezTo>
                    <a:pt x="68" y="11"/>
                    <a:pt x="77" y="11"/>
                    <a:pt x="77" y="27"/>
                  </a:cubicBezTo>
                  <a:cubicBezTo>
                    <a:pt x="77" y="39"/>
                    <a:pt x="72" y="53"/>
                    <a:pt x="68" y="62"/>
                  </a:cubicBezTo>
                  <a:cubicBezTo>
                    <a:pt x="46" y="120"/>
                    <a:pt x="40" y="143"/>
                    <a:pt x="40" y="164"/>
                  </a:cubicBezTo>
                  <a:cubicBezTo>
                    <a:pt x="40" y="218"/>
                    <a:pt x="84" y="226"/>
                    <a:pt x="107" y="226"/>
                  </a:cubicBezTo>
                  <a:cubicBezTo>
                    <a:pt x="191" y="226"/>
                    <a:pt x="219" y="61"/>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8" name="Freeform 489">
              <a:extLst>
                <a:ext uri="{FF2B5EF4-FFF2-40B4-BE49-F238E27FC236}">
                  <a16:creationId xmlns:a16="http://schemas.microsoft.com/office/drawing/2014/main" id="{38A750F1-D8DE-4B4A-8C4F-73B902E4B972}"/>
                </a:ext>
              </a:extLst>
            </p:cNvPr>
            <p:cNvSpPr>
              <a:spLocks/>
            </p:cNvSpPr>
            <p:nvPr>
              <p:custDataLst>
                <p:tags r:id="rId94"/>
              </p:custDataLst>
            </p:nvPr>
          </p:nvSpPr>
          <p:spPr bwMode="auto">
            <a:xfrm>
              <a:off x="4265613" y="3376613"/>
              <a:ext cx="39688" cy="57150"/>
            </a:xfrm>
            <a:custGeom>
              <a:avLst/>
              <a:gdLst>
                <a:gd name="T0" fmla="*/ 163 w 163"/>
                <a:gd name="T1" fmla="*/ 160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2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39" y="137"/>
                    <a:pt x="139" y="172"/>
                  </a:cubicBezTo>
                  <a:cubicBezTo>
                    <a:pt x="139" y="198"/>
                    <a:pt x="122" y="218"/>
                    <a:pt x="83" y="218"/>
                  </a:cubicBezTo>
                  <a:cubicBezTo>
                    <a:pt x="41" y="218"/>
                    <a:pt x="23" y="189"/>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9" name="Freeform 490">
              <a:extLst>
                <a:ext uri="{FF2B5EF4-FFF2-40B4-BE49-F238E27FC236}">
                  <a16:creationId xmlns:a16="http://schemas.microsoft.com/office/drawing/2014/main" id="{791926D2-FC62-4084-8D32-3E6490E0B848}"/>
                </a:ext>
              </a:extLst>
            </p:cNvPr>
            <p:cNvSpPr>
              <a:spLocks noEditPoints="1"/>
            </p:cNvSpPr>
            <p:nvPr>
              <p:custDataLst>
                <p:tags r:id="rId95"/>
              </p:custDataLst>
            </p:nvPr>
          </p:nvSpPr>
          <p:spPr bwMode="auto">
            <a:xfrm>
              <a:off x="4313238" y="3349626"/>
              <a:ext cx="25400" cy="82550"/>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2 w 107"/>
                <a:gd name="T31" fmla="*/ 53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4" y="128"/>
                    <a:pt x="39" y="131"/>
                    <a:pt x="39" y="155"/>
                  </a:cubicBezTo>
                  <a:lnTo>
                    <a:pt x="39" y="289"/>
                  </a:lnTo>
                  <a:cubicBezTo>
                    <a:pt x="39" y="312"/>
                    <a:pt x="33" y="312"/>
                    <a:pt x="0" y="312"/>
                  </a:cubicBezTo>
                  <a:lnTo>
                    <a:pt x="0" y="327"/>
                  </a:lnTo>
                  <a:lnTo>
                    <a:pt x="55" y="326"/>
                  </a:lnTo>
                  <a:cubicBezTo>
                    <a:pt x="72" y="326"/>
                    <a:pt x="90" y="327"/>
                    <a:pt x="107" y="327"/>
                  </a:cubicBezTo>
                  <a:close/>
                  <a:moveTo>
                    <a:pt x="79" y="26"/>
                  </a:moveTo>
                  <a:cubicBezTo>
                    <a:pt x="79" y="13"/>
                    <a:pt x="68"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0" name="Freeform 491">
              <a:extLst>
                <a:ext uri="{FF2B5EF4-FFF2-40B4-BE49-F238E27FC236}">
                  <a16:creationId xmlns:a16="http://schemas.microsoft.com/office/drawing/2014/main" id="{878DB7F5-1431-45CD-A43A-B3AA37311514}"/>
                </a:ext>
              </a:extLst>
            </p:cNvPr>
            <p:cNvSpPr>
              <a:spLocks/>
            </p:cNvSpPr>
            <p:nvPr>
              <p:custDataLst>
                <p:tags r:id="rId96"/>
              </p:custDataLst>
            </p:nvPr>
          </p:nvSpPr>
          <p:spPr bwMode="auto">
            <a:xfrm>
              <a:off x="4346576" y="3376613"/>
              <a:ext cx="60325" cy="55563"/>
            </a:xfrm>
            <a:custGeom>
              <a:avLst/>
              <a:gdLst>
                <a:gd name="T0" fmla="*/ 251 w 251"/>
                <a:gd name="T1" fmla="*/ 220 h 220"/>
                <a:gd name="T2" fmla="*/ 251 w 251"/>
                <a:gd name="T3" fmla="*/ 205 h 220"/>
                <a:gd name="T4" fmla="*/ 212 w 251"/>
                <a:gd name="T5" fmla="*/ 190 h 220"/>
                <a:gd name="T6" fmla="*/ 212 w 251"/>
                <a:gd name="T7" fmla="*/ 95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5"/>
                  </a:lnTo>
                  <a:cubicBezTo>
                    <a:pt x="212" y="52"/>
                    <a:pt x="212" y="36"/>
                    <a:pt x="196" y="18"/>
                  </a:cubicBezTo>
                  <a:cubicBezTo>
                    <a:pt x="189" y="10"/>
                    <a:pt x="173" y="0"/>
                    <a:pt x="144" y="0"/>
                  </a:cubicBezTo>
                  <a:cubicBezTo>
                    <a:pt x="107"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1"/>
                  </a:lnTo>
                  <a:cubicBezTo>
                    <a:pt x="73" y="39"/>
                    <a:pt x="108"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1" name="Freeform 492">
              <a:extLst>
                <a:ext uri="{FF2B5EF4-FFF2-40B4-BE49-F238E27FC236}">
                  <a16:creationId xmlns:a16="http://schemas.microsoft.com/office/drawing/2014/main" id="{76C554D6-72CB-426D-9CB5-96973CF4947C}"/>
                </a:ext>
              </a:extLst>
            </p:cNvPr>
            <p:cNvSpPr>
              <a:spLocks/>
            </p:cNvSpPr>
            <p:nvPr>
              <p:custDataLst>
                <p:tags r:id="rId97"/>
              </p:custDataLst>
            </p:nvPr>
          </p:nvSpPr>
          <p:spPr bwMode="auto">
            <a:xfrm>
              <a:off x="4432301" y="3354388"/>
              <a:ext cx="36513" cy="79375"/>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5" y="1"/>
                    <a:pt x="81" y="18"/>
                  </a:cubicBezTo>
                  <a:lnTo>
                    <a:pt x="61" y="97"/>
                  </a:lnTo>
                  <a:lnTo>
                    <a:pt x="15" y="97"/>
                  </a:lnTo>
                  <a:cubicBezTo>
                    <a:pt x="5" y="97"/>
                    <a:pt x="0" y="97"/>
                    <a:pt x="0" y="107"/>
                  </a:cubicBezTo>
                  <a:cubicBezTo>
                    <a:pt x="0" y="113"/>
                    <a:pt x="4" y="113"/>
                    <a:pt x="14" y="113"/>
                  </a:cubicBezTo>
                  <a:lnTo>
                    <a:pt x="57" y="113"/>
                  </a:lnTo>
                  <a:cubicBezTo>
                    <a:pt x="21" y="254"/>
                    <a:pt x="20" y="263"/>
                    <a:pt x="20" y="272"/>
                  </a:cubicBezTo>
                  <a:cubicBezTo>
                    <a:pt x="20"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2" name="Freeform 493">
              <a:extLst>
                <a:ext uri="{FF2B5EF4-FFF2-40B4-BE49-F238E27FC236}">
                  <a16:creationId xmlns:a16="http://schemas.microsoft.com/office/drawing/2014/main" id="{1312A63D-3E3A-413B-BEC2-1BE8BE8AD1FC}"/>
                </a:ext>
              </a:extLst>
            </p:cNvPr>
            <p:cNvSpPr>
              <a:spLocks/>
            </p:cNvSpPr>
            <p:nvPr>
              <p:custDataLst>
                <p:tags r:id="rId98"/>
              </p:custDataLst>
            </p:nvPr>
          </p:nvSpPr>
          <p:spPr bwMode="auto">
            <a:xfrm>
              <a:off x="4478338" y="3338513"/>
              <a:ext cx="28575" cy="1254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3" name="Freeform 494">
              <a:extLst>
                <a:ext uri="{FF2B5EF4-FFF2-40B4-BE49-F238E27FC236}">
                  <a16:creationId xmlns:a16="http://schemas.microsoft.com/office/drawing/2014/main" id="{EB038402-56CA-4D39-BC82-0ED17E60AC3D}"/>
                </a:ext>
              </a:extLst>
            </p:cNvPr>
            <p:cNvSpPr>
              <a:spLocks/>
            </p:cNvSpPr>
            <p:nvPr>
              <p:custDataLst>
                <p:tags r:id="rId99"/>
              </p:custDataLst>
            </p:nvPr>
          </p:nvSpPr>
          <p:spPr bwMode="auto">
            <a:xfrm>
              <a:off x="4522788" y="3322638"/>
              <a:ext cx="38100" cy="60325"/>
            </a:xfrm>
            <a:custGeom>
              <a:avLst/>
              <a:gdLst>
                <a:gd name="T0" fmla="*/ 161 w 161"/>
                <a:gd name="T1" fmla="*/ 171 h 238"/>
                <a:gd name="T2" fmla="*/ 100 w 161"/>
                <a:gd name="T3" fmla="*/ 109 h 238"/>
                <a:gd name="T4" fmla="*/ 150 w 161"/>
                <a:gd name="T5" fmla="*/ 48 h 238"/>
                <a:gd name="T6" fmla="*/ 80 w 161"/>
                <a:gd name="T7" fmla="*/ 0 h 238"/>
                <a:gd name="T8" fmla="*/ 11 w 161"/>
                <a:gd name="T9" fmla="*/ 47 h 238"/>
                <a:gd name="T10" fmla="*/ 29 w 161"/>
                <a:gd name="T11" fmla="*/ 65 h 238"/>
                <a:gd name="T12" fmla="*/ 47 w 161"/>
                <a:gd name="T13" fmla="*/ 47 h 238"/>
                <a:gd name="T14" fmla="*/ 29 w 161"/>
                <a:gd name="T15" fmla="*/ 29 h 238"/>
                <a:gd name="T16" fmla="*/ 79 w 161"/>
                <a:gd name="T17" fmla="*/ 10 h 238"/>
                <a:gd name="T18" fmla="*/ 116 w 161"/>
                <a:gd name="T19" fmla="*/ 48 h 238"/>
                <a:gd name="T20" fmla="*/ 102 w 161"/>
                <a:gd name="T21" fmla="*/ 90 h 238"/>
                <a:gd name="T22" fmla="*/ 64 w 161"/>
                <a:gd name="T23" fmla="*/ 105 h 238"/>
                <a:gd name="T24" fmla="*/ 52 w 161"/>
                <a:gd name="T25" fmla="*/ 106 h 238"/>
                <a:gd name="T26" fmla="*/ 49 w 161"/>
                <a:gd name="T27" fmla="*/ 110 h 238"/>
                <a:gd name="T28" fmla="*/ 58 w 161"/>
                <a:gd name="T29" fmla="*/ 115 h 238"/>
                <a:gd name="T30" fmla="*/ 77 w 161"/>
                <a:gd name="T31" fmla="*/ 115 h 238"/>
                <a:gd name="T32" fmla="*/ 124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9" y="117"/>
                    <a:pt x="100" y="109"/>
                  </a:cubicBezTo>
                  <a:cubicBezTo>
                    <a:pt x="137" y="95"/>
                    <a:pt x="150" y="69"/>
                    <a:pt x="150" y="48"/>
                  </a:cubicBezTo>
                  <a:cubicBezTo>
                    <a:pt x="150" y="21"/>
                    <a:pt x="118" y="0"/>
                    <a:pt x="80" y="0"/>
                  </a:cubicBezTo>
                  <a:cubicBezTo>
                    <a:pt x="41" y="0"/>
                    <a:pt x="11" y="19"/>
                    <a:pt x="11" y="47"/>
                  </a:cubicBezTo>
                  <a:cubicBezTo>
                    <a:pt x="11" y="59"/>
                    <a:pt x="19" y="65"/>
                    <a:pt x="29" y="65"/>
                  </a:cubicBezTo>
                  <a:cubicBezTo>
                    <a:pt x="40" y="65"/>
                    <a:pt x="47" y="57"/>
                    <a:pt x="47" y="47"/>
                  </a:cubicBezTo>
                  <a:cubicBezTo>
                    <a:pt x="47" y="37"/>
                    <a:pt x="40" y="30"/>
                    <a:pt x="29" y="29"/>
                  </a:cubicBezTo>
                  <a:cubicBezTo>
                    <a:pt x="42" y="14"/>
                    <a:pt x="66" y="10"/>
                    <a:pt x="79" y="10"/>
                  </a:cubicBezTo>
                  <a:cubicBezTo>
                    <a:pt x="94" y="10"/>
                    <a:pt x="116" y="18"/>
                    <a:pt x="116" y="48"/>
                  </a:cubicBezTo>
                  <a:cubicBezTo>
                    <a:pt x="116" y="63"/>
                    <a:pt x="111" y="79"/>
                    <a:pt x="102" y="90"/>
                  </a:cubicBezTo>
                  <a:cubicBezTo>
                    <a:pt x="91" y="103"/>
                    <a:pt x="81" y="104"/>
                    <a:pt x="64" y="105"/>
                  </a:cubicBezTo>
                  <a:cubicBezTo>
                    <a:pt x="55" y="105"/>
                    <a:pt x="54" y="105"/>
                    <a:pt x="52" y="106"/>
                  </a:cubicBezTo>
                  <a:cubicBezTo>
                    <a:pt x="52" y="106"/>
                    <a:pt x="49" y="106"/>
                    <a:pt x="49" y="110"/>
                  </a:cubicBezTo>
                  <a:cubicBezTo>
                    <a:pt x="49" y="115"/>
                    <a:pt x="52" y="115"/>
                    <a:pt x="58" y="115"/>
                  </a:cubicBezTo>
                  <a:lnTo>
                    <a:pt x="77" y="115"/>
                  </a:lnTo>
                  <a:cubicBezTo>
                    <a:pt x="104" y="115"/>
                    <a:pt x="124" y="134"/>
                    <a:pt x="124" y="171"/>
                  </a:cubicBezTo>
                  <a:cubicBezTo>
                    <a:pt x="124" y="214"/>
                    <a:pt x="98" y="227"/>
                    <a:pt x="78" y="227"/>
                  </a:cubicBezTo>
                  <a:cubicBezTo>
                    <a:pt x="64" y="227"/>
                    <a:pt x="34"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4" name="Freeform 495">
              <a:extLst>
                <a:ext uri="{FF2B5EF4-FFF2-40B4-BE49-F238E27FC236}">
                  <a16:creationId xmlns:a16="http://schemas.microsoft.com/office/drawing/2014/main" id="{4C518196-F7D5-4406-A827-5602D332A075}"/>
                </a:ext>
              </a:extLst>
            </p:cNvPr>
            <p:cNvSpPr>
              <a:spLocks/>
            </p:cNvSpPr>
            <p:nvPr>
              <p:custDataLst>
                <p:tags r:id="rId100"/>
              </p:custDataLst>
            </p:nvPr>
          </p:nvSpPr>
          <p:spPr bwMode="auto">
            <a:xfrm>
              <a:off x="4579938" y="3338513"/>
              <a:ext cx="42863" cy="125413"/>
            </a:xfrm>
            <a:custGeom>
              <a:avLst/>
              <a:gdLst>
                <a:gd name="T0" fmla="*/ 177 w 177"/>
                <a:gd name="T1" fmla="*/ 250 h 499"/>
                <a:gd name="T2" fmla="*/ 169 w 177"/>
                <a:gd name="T3" fmla="*/ 244 h 499"/>
                <a:gd name="T4" fmla="*/ 105 w 177"/>
                <a:gd name="T5" fmla="*/ 182 h 499"/>
                <a:gd name="T6" fmla="*/ 105 w 177"/>
                <a:gd name="T7" fmla="*/ 84 h 499"/>
                <a:gd name="T8" fmla="*/ 79 w 177"/>
                <a:gd name="T9" fmla="*/ 19 h 499"/>
                <a:gd name="T10" fmla="*/ 10 w 177"/>
                <a:gd name="T11" fmla="*/ 0 h 499"/>
                <a:gd name="T12" fmla="*/ 0 w 177"/>
                <a:gd name="T13" fmla="*/ 6 h 499"/>
                <a:gd name="T14" fmla="*/ 8 w 177"/>
                <a:gd name="T15" fmla="*/ 11 h 499"/>
                <a:gd name="T16" fmla="*/ 70 w 177"/>
                <a:gd name="T17" fmla="*/ 54 h 499"/>
                <a:gd name="T18" fmla="*/ 72 w 177"/>
                <a:gd name="T19" fmla="*/ 78 h 499"/>
                <a:gd name="T20" fmla="*/ 72 w 177"/>
                <a:gd name="T21" fmla="*/ 153 h 499"/>
                <a:gd name="T22" fmla="*/ 73 w 177"/>
                <a:gd name="T23" fmla="*/ 198 h 499"/>
                <a:gd name="T24" fmla="*/ 131 w 177"/>
                <a:gd name="T25" fmla="*/ 250 h 499"/>
                <a:gd name="T26" fmla="*/ 72 w 177"/>
                <a:gd name="T27" fmla="*/ 316 h 499"/>
                <a:gd name="T28" fmla="*/ 72 w 177"/>
                <a:gd name="T29" fmla="*/ 406 h 499"/>
                <a:gd name="T30" fmla="*/ 60 w 177"/>
                <a:gd name="T31" fmla="*/ 465 h 499"/>
                <a:gd name="T32" fmla="*/ 5 w 177"/>
                <a:gd name="T33" fmla="*/ 488 h 499"/>
                <a:gd name="T34" fmla="*/ 0 w 177"/>
                <a:gd name="T35" fmla="*/ 494 h 499"/>
                <a:gd name="T36" fmla="*/ 10 w 177"/>
                <a:gd name="T37" fmla="*/ 499 h 499"/>
                <a:gd name="T38" fmla="*/ 105 w 177"/>
                <a:gd name="T39" fmla="*/ 438 h 499"/>
                <a:gd name="T40" fmla="*/ 105 w 177"/>
                <a:gd name="T41" fmla="*/ 346 h 499"/>
                <a:gd name="T42" fmla="*/ 118 w 177"/>
                <a:gd name="T43" fmla="*/ 278 h 499"/>
                <a:gd name="T44" fmla="*/ 170 w 177"/>
                <a:gd name="T45" fmla="*/ 255 h 499"/>
                <a:gd name="T46" fmla="*/ 177 w 177"/>
                <a:gd name="T47"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50"/>
                  </a:moveTo>
                  <a:cubicBezTo>
                    <a:pt x="177" y="245"/>
                    <a:pt x="174" y="245"/>
                    <a:pt x="169" y="244"/>
                  </a:cubicBezTo>
                  <a:cubicBezTo>
                    <a:pt x="148" y="243"/>
                    <a:pt x="105" y="232"/>
                    <a:pt x="105" y="182"/>
                  </a:cubicBezTo>
                  <a:lnTo>
                    <a:pt x="105" y="84"/>
                  </a:lnTo>
                  <a:cubicBezTo>
                    <a:pt x="105" y="55"/>
                    <a:pt x="105" y="38"/>
                    <a:pt x="79" y="19"/>
                  </a:cubicBezTo>
                  <a:cubicBezTo>
                    <a:pt x="58" y="5"/>
                    <a:pt x="26" y="0"/>
                    <a:pt x="10" y="0"/>
                  </a:cubicBezTo>
                  <a:cubicBezTo>
                    <a:pt x="5" y="0"/>
                    <a:pt x="0" y="0"/>
                    <a:pt x="0" y="6"/>
                  </a:cubicBezTo>
                  <a:cubicBezTo>
                    <a:pt x="0" y="11"/>
                    <a:pt x="3" y="11"/>
                    <a:pt x="8" y="11"/>
                  </a:cubicBezTo>
                  <a:cubicBezTo>
                    <a:pt x="48" y="14"/>
                    <a:pt x="66" y="36"/>
                    <a:pt x="70" y="54"/>
                  </a:cubicBezTo>
                  <a:cubicBezTo>
                    <a:pt x="72" y="60"/>
                    <a:pt x="72" y="61"/>
                    <a:pt x="72" y="78"/>
                  </a:cubicBezTo>
                  <a:lnTo>
                    <a:pt x="72" y="153"/>
                  </a:lnTo>
                  <a:cubicBezTo>
                    <a:pt x="72" y="168"/>
                    <a:pt x="72" y="193"/>
                    <a:pt x="73" y="198"/>
                  </a:cubicBezTo>
                  <a:cubicBezTo>
                    <a:pt x="79" y="231"/>
                    <a:pt x="111" y="244"/>
                    <a:pt x="131" y="250"/>
                  </a:cubicBezTo>
                  <a:cubicBezTo>
                    <a:pt x="72" y="267"/>
                    <a:pt x="72" y="302"/>
                    <a:pt x="72" y="316"/>
                  </a:cubicBezTo>
                  <a:lnTo>
                    <a:pt x="72" y="406"/>
                  </a:lnTo>
                  <a:cubicBezTo>
                    <a:pt x="72" y="442"/>
                    <a:pt x="72" y="453"/>
                    <a:pt x="60" y="465"/>
                  </a:cubicBezTo>
                  <a:cubicBezTo>
                    <a:pt x="51" y="474"/>
                    <a:pt x="40" y="486"/>
                    <a:pt x="5" y="488"/>
                  </a:cubicBezTo>
                  <a:cubicBezTo>
                    <a:pt x="2" y="489"/>
                    <a:pt x="0" y="491"/>
                    <a:pt x="0" y="494"/>
                  </a:cubicBezTo>
                  <a:cubicBezTo>
                    <a:pt x="0" y="499"/>
                    <a:pt x="5" y="499"/>
                    <a:pt x="10" y="499"/>
                  </a:cubicBezTo>
                  <a:cubicBezTo>
                    <a:pt x="60" y="499"/>
                    <a:pt x="104" y="474"/>
                    <a:pt x="105" y="438"/>
                  </a:cubicBezTo>
                  <a:lnTo>
                    <a:pt x="105" y="346"/>
                  </a:lnTo>
                  <a:cubicBezTo>
                    <a:pt x="105" y="300"/>
                    <a:pt x="105" y="292"/>
                    <a:pt x="118" y="278"/>
                  </a:cubicBezTo>
                  <a:cubicBezTo>
                    <a:pt x="125" y="271"/>
                    <a:pt x="139" y="257"/>
                    <a:pt x="170" y="255"/>
                  </a:cubicBezTo>
                  <a:cubicBezTo>
                    <a:pt x="174" y="255"/>
                    <a:pt x="177" y="255"/>
                    <a:pt x="177"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5" name="Freeform 496">
              <a:extLst>
                <a:ext uri="{FF2B5EF4-FFF2-40B4-BE49-F238E27FC236}">
                  <a16:creationId xmlns:a16="http://schemas.microsoft.com/office/drawing/2014/main" id="{82630F9A-1B02-4622-9D2D-8B42D5B2BA30}"/>
                </a:ext>
              </a:extLst>
            </p:cNvPr>
            <p:cNvSpPr>
              <a:spLocks/>
            </p:cNvSpPr>
            <p:nvPr>
              <p:custDataLst>
                <p:tags r:id="rId101"/>
              </p:custDataLst>
            </p:nvPr>
          </p:nvSpPr>
          <p:spPr bwMode="auto">
            <a:xfrm>
              <a:off x="4654551" y="3376613"/>
              <a:ext cx="39688" cy="57150"/>
            </a:xfrm>
            <a:custGeom>
              <a:avLst/>
              <a:gdLst>
                <a:gd name="T0" fmla="*/ 163 w 163"/>
                <a:gd name="T1" fmla="*/ 160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4 h 229"/>
                <a:gd name="T30" fmla="*/ 87 w 163"/>
                <a:gd name="T31" fmla="*/ 127 h 229"/>
                <a:gd name="T32" fmla="*/ 139 w 163"/>
                <a:gd name="T33" fmla="*/ 172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9"/>
                    <a:pt x="80"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80" y="0"/>
                  </a:cubicBezTo>
                  <a:cubicBezTo>
                    <a:pt x="19" y="0"/>
                    <a:pt x="0" y="33"/>
                    <a:pt x="0" y="61"/>
                  </a:cubicBezTo>
                  <a:cubicBezTo>
                    <a:pt x="0" y="79"/>
                    <a:pt x="8" y="93"/>
                    <a:pt x="21" y="104"/>
                  </a:cubicBezTo>
                  <a:cubicBezTo>
                    <a:pt x="37" y="117"/>
                    <a:pt x="51" y="120"/>
                    <a:pt x="87" y="127"/>
                  </a:cubicBezTo>
                  <a:cubicBezTo>
                    <a:pt x="98" y="129"/>
                    <a:pt x="139" y="137"/>
                    <a:pt x="139" y="172"/>
                  </a:cubicBezTo>
                  <a:cubicBezTo>
                    <a:pt x="139" y="198"/>
                    <a:pt x="121" y="218"/>
                    <a:pt x="83" y="218"/>
                  </a:cubicBezTo>
                  <a:cubicBezTo>
                    <a:pt x="41" y="218"/>
                    <a:pt x="23" y="189"/>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6" name="Freeform 497">
              <a:extLst>
                <a:ext uri="{FF2B5EF4-FFF2-40B4-BE49-F238E27FC236}">
                  <a16:creationId xmlns:a16="http://schemas.microsoft.com/office/drawing/2014/main" id="{21868048-617A-4F8B-BF61-B8DEE1D30F09}"/>
                </a:ext>
              </a:extLst>
            </p:cNvPr>
            <p:cNvSpPr>
              <a:spLocks noEditPoints="1"/>
            </p:cNvSpPr>
            <p:nvPr>
              <p:custDataLst>
                <p:tags r:id="rId102"/>
              </p:custDataLst>
            </p:nvPr>
          </p:nvSpPr>
          <p:spPr bwMode="auto">
            <a:xfrm>
              <a:off x="4702176" y="3349626"/>
              <a:ext cx="25400" cy="82550"/>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3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89"/>
                  </a:lnTo>
                  <a:cubicBezTo>
                    <a:pt x="39" y="312"/>
                    <a:pt x="34" y="312"/>
                    <a:pt x="0" y="312"/>
                  </a:cubicBezTo>
                  <a:lnTo>
                    <a:pt x="0" y="327"/>
                  </a:lnTo>
                  <a:lnTo>
                    <a:pt x="55" y="326"/>
                  </a:lnTo>
                  <a:cubicBezTo>
                    <a:pt x="73" y="326"/>
                    <a:pt x="90" y="327"/>
                    <a:pt x="107" y="327"/>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7" name="Freeform 498">
              <a:extLst>
                <a:ext uri="{FF2B5EF4-FFF2-40B4-BE49-F238E27FC236}">
                  <a16:creationId xmlns:a16="http://schemas.microsoft.com/office/drawing/2014/main" id="{3F6A1A3D-E68E-4BB7-827D-22256585D42C}"/>
                </a:ext>
              </a:extLst>
            </p:cNvPr>
            <p:cNvSpPr>
              <a:spLocks/>
            </p:cNvSpPr>
            <p:nvPr>
              <p:custDataLst>
                <p:tags r:id="rId103"/>
              </p:custDataLst>
            </p:nvPr>
          </p:nvSpPr>
          <p:spPr bwMode="auto">
            <a:xfrm>
              <a:off x="4733926" y="3376613"/>
              <a:ext cx="60325" cy="55563"/>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4" y="205"/>
                    <a:pt x="0" y="205"/>
                  </a:cubicBezTo>
                  <a:lnTo>
                    <a:pt x="0" y="220"/>
                  </a:lnTo>
                  <a:lnTo>
                    <a:pt x="56" y="219"/>
                  </a:lnTo>
                  <a:lnTo>
                    <a:pt x="112" y="220"/>
                  </a:lnTo>
                  <a:lnTo>
                    <a:pt x="112" y="205"/>
                  </a:lnTo>
                  <a:cubicBezTo>
                    <a:pt x="79" y="205"/>
                    <a:pt x="73" y="205"/>
                    <a:pt x="73" y="182"/>
                  </a:cubicBezTo>
                  <a:lnTo>
                    <a:pt x="73" y="91"/>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8" name="Freeform 499">
              <a:extLst>
                <a:ext uri="{FF2B5EF4-FFF2-40B4-BE49-F238E27FC236}">
                  <a16:creationId xmlns:a16="http://schemas.microsoft.com/office/drawing/2014/main" id="{FE26398C-6089-4FDA-B4AD-8D3D912AFDCC}"/>
                </a:ext>
              </a:extLst>
            </p:cNvPr>
            <p:cNvSpPr>
              <a:spLocks/>
            </p:cNvSpPr>
            <p:nvPr>
              <p:custDataLst>
                <p:tags r:id="rId104"/>
              </p:custDataLst>
            </p:nvPr>
          </p:nvSpPr>
          <p:spPr bwMode="auto">
            <a:xfrm>
              <a:off x="4819651" y="3354388"/>
              <a:ext cx="36513" cy="793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81" name="矢印: 上向き折線 180">
            <a:extLst>
              <a:ext uri="{FF2B5EF4-FFF2-40B4-BE49-F238E27FC236}">
                <a16:creationId xmlns:a16="http://schemas.microsoft.com/office/drawing/2014/main" id="{5F85162E-BB97-46EC-8803-9EDF738FA75C}"/>
              </a:ext>
            </a:extLst>
          </p:cNvPr>
          <p:cNvSpPr/>
          <p:nvPr/>
        </p:nvSpPr>
        <p:spPr>
          <a:xfrm flipV="1">
            <a:off x="4374817" y="2726220"/>
            <a:ext cx="593522" cy="445785"/>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62" name="図 661">
            <a:extLst>
              <a:ext uri="{FF2B5EF4-FFF2-40B4-BE49-F238E27FC236}">
                <a16:creationId xmlns:a16="http://schemas.microsoft.com/office/drawing/2014/main" id="{3DF65752-3A0A-4A37-BB83-1D5BC11A09C3}"/>
              </a:ext>
            </a:extLst>
          </p:cNvPr>
          <p:cNvPicPr>
            <a:picLocks noChangeAspect="1"/>
          </p:cNvPicPr>
          <p:nvPr>
            <p:custDataLst>
              <p:tags r:id="rId3"/>
            </p:custDataLst>
          </p:nvPr>
        </p:nvPicPr>
        <p:blipFill>
          <a:blip r:embed="rId134" cstate="print">
            <a:extLst>
              <a:ext uri="{28A0092B-C50C-407E-A947-70E740481C1C}">
                <a14:useLocalDpi xmlns:a14="http://schemas.microsoft.com/office/drawing/2010/main" val="0"/>
              </a:ext>
            </a:extLst>
          </a:blip>
          <a:stretch>
            <a:fillRect/>
          </a:stretch>
        </p:blipFill>
        <p:spPr>
          <a:xfrm>
            <a:off x="3225800" y="4524375"/>
            <a:ext cx="3311276" cy="793810"/>
          </a:xfrm>
          <a:prstGeom prst="rect">
            <a:avLst/>
          </a:prstGeom>
        </p:spPr>
      </p:pic>
      <p:pic>
        <p:nvPicPr>
          <p:cNvPr id="684" name="図 683">
            <a:extLst>
              <a:ext uri="{FF2B5EF4-FFF2-40B4-BE49-F238E27FC236}">
                <a16:creationId xmlns:a16="http://schemas.microsoft.com/office/drawing/2014/main" id="{1AC07BE8-DAE3-425C-B574-D9B316F7823D}"/>
              </a:ext>
            </a:extLst>
          </p:cNvPr>
          <p:cNvPicPr>
            <a:picLocks noChangeAspect="1"/>
          </p:cNvPicPr>
          <p:nvPr>
            <p:custDataLst>
              <p:tags r:id="rId4"/>
            </p:custDataLst>
          </p:nvPr>
        </p:nvPicPr>
        <p:blipFill>
          <a:blip r:embed="rId135" cstate="print">
            <a:extLst>
              <a:ext uri="{28A0092B-C50C-407E-A947-70E740481C1C}">
                <a14:useLocalDpi xmlns:a14="http://schemas.microsoft.com/office/drawing/2010/main" val="0"/>
              </a:ext>
            </a:extLst>
          </a:blip>
          <a:stretch>
            <a:fillRect/>
          </a:stretch>
        </p:blipFill>
        <p:spPr>
          <a:xfrm>
            <a:off x="1579562" y="5378450"/>
            <a:ext cx="1550810" cy="265670"/>
          </a:xfrm>
          <a:prstGeom prst="rect">
            <a:avLst/>
          </a:prstGeom>
        </p:spPr>
      </p:pic>
      <p:grpSp>
        <p:nvGrpSpPr>
          <p:cNvPr id="896" name="グループ化 895">
            <a:extLst>
              <a:ext uri="{FF2B5EF4-FFF2-40B4-BE49-F238E27FC236}">
                <a16:creationId xmlns:a16="http://schemas.microsoft.com/office/drawing/2014/main" id="{C203C687-BC96-4BC2-8541-4BF54CB2D580}"/>
              </a:ext>
            </a:extLst>
          </p:cNvPr>
          <p:cNvGrpSpPr>
            <a:grpSpLocks noChangeAspect="1"/>
          </p:cNvGrpSpPr>
          <p:nvPr>
            <p:custDataLst>
              <p:tags r:id="rId5"/>
            </p:custDataLst>
          </p:nvPr>
        </p:nvGrpSpPr>
        <p:grpSpPr>
          <a:xfrm>
            <a:off x="4571999" y="5381625"/>
            <a:ext cx="2066146" cy="286476"/>
            <a:chOff x="4572000" y="5381625"/>
            <a:chExt cx="931863" cy="147638"/>
          </a:xfrm>
        </p:grpSpPr>
        <p:sp>
          <p:nvSpPr>
            <p:cNvPr id="880" name="Freeform 506">
              <a:extLst>
                <a:ext uri="{FF2B5EF4-FFF2-40B4-BE49-F238E27FC236}">
                  <a16:creationId xmlns:a16="http://schemas.microsoft.com/office/drawing/2014/main" id="{E330FEB0-2BA2-4C0F-9C2D-55EC579F0CC3}"/>
                </a:ext>
              </a:extLst>
            </p:cNvPr>
            <p:cNvSpPr>
              <a:spLocks/>
            </p:cNvSpPr>
            <p:nvPr>
              <p:custDataLst>
                <p:tags r:id="rId6"/>
              </p:custDataLst>
            </p:nvPr>
          </p:nvSpPr>
          <p:spPr bwMode="auto">
            <a:xfrm>
              <a:off x="4597400" y="5405438"/>
              <a:ext cx="14288" cy="14288"/>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Freeform 507">
              <a:extLst>
                <a:ext uri="{FF2B5EF4-FFF2-40B4-BE49-F238E27FC236}">
                  <a16:creationId xmlns:a16="http://schemas.microsoft.com/office/drawing/2014/main" id="{39F34F10-72B8-4C35-89AF-9913EAA91E2D}"/>
                </a:ext>
              </a:extLst>
            </p:cNvPr>
            <p:cNvSpPr>
              <a:spLocks/>
            </p:cNvSpPr>
            <p:nvPr>
              <p:custDataLst>
                <p:tags r:id="rId7"/>
              </p:custDataLst>
            </p:nvPr>
          </p:nvSpPr>
          <p:spPr bwMode="auto">
            <a:xfrm>
              <a:off x="4572000" y="5434013"/>
              <a:ext cx="49213" cy="61913"/>
            </a:xfrm>
            <a:custGeom>
              <a:avLst/>
              <a:gdLst>
                <a:gd name="T0" fmla="*/ 203 w 203"/>
                <a:gd name="T1" fmla="*/ 33 h 226"/>
                <a:gd name="T2" fmla="*/ 161 w 203"/>
                <a:gd name="T3" fmla="*/ 0 h 226"/>
                <a:gd name="T4" fmla="*/ 97 w 203"/>
                <a:gd name="T5" fmla="*/ 39 h 226"/>
                <a:gd name="T6" fmla="*/ 52 w 203"/>
                <a:gd name="T7" fmla="*/ 0 h 226"/>
                <a:gd name="T8" fmla="*/ 15 w 203"/>
                <a:gd name="T9" fmla="*/ 29 h 226"/>
                <a:gd name="T10" fmla="*/ 0 w 203"/>
                <a:gd name="T11" fmla="*/ 77 h 226"/>
                <a:gd name="T12" fmla="*/ 6 w 203"/>
                <a:gd name="T13" fmla="*/ 82 h 226"/>
                <a:gd name="T14" fmla="*/ 14 w 203"/>
                <a:gd name="T15" fmla="*/ 71 h 226"/>
                <a:gd name="T16" fmla="*/ 50 w 203"/>
                <a:gd name="T17" fmla="*/ 11 h 226"/>
                <a:gd name="T18" fmla="*/ 66 w 203"/>
                <a:gd name="T19" fmla="*/ 34 h 226"/>
                <a:gd name="T20" fmla="*/ 58 w 203"/>
                <a:gd name="T21" fmla="*/ 76 h 226"/>
                <a:gd name="T22" fmla="*/ 29 w 203"/>
                <a:gd name="T23" fmla="*/ 192 h 226"/>
                <a:gd name="T24" fmla="*/ 25 w 203"/>
                <a:gd name="T25" fmla="*/ 213 h 226"/>
                <a:gd name="T26" fmla="*/ 39 w 203"/>
                <a:gd name="T27" fmla="*/ 226 h 226"/>
                <a:gd name="T28" fmla="*/ 57 w 203"/>
                <a:gd name="T29" fmla="*/ 212 h 226"/>
                <a:gd name="T30" fmla="*/ 77 w 203"/>
                <a:gd name="T31" fmla="*/ 134 h 226"/>
                <a:gd name="T32" fmla="*/ 93 w 203"/>
                <a:gd name="T33" fmla="*/ 69 h 226"/>
                <a:gd name="T34" fmla="*/ 121 w 203"/>
                <a:gd name="T35" fmla="*/ 28 h 226"/>
                <a:gd name="T36" fmla="*/ 161 w 203"/>
                <a:gd name="T37" fmla="*/ 11 h 226"/>
                <a:gd name="T38" fmla="*/ 182 w 203"/>
                <a:gd name="T39" fmla="*/ 17 h 226"/>
                <a:gd name="T40" fmla="*/ 156 w 203"/>
                <a:gd name="T41" fmla="*/ 45 h 226"/>
                <a:gd name="T42" fmla="*/ 175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1" y="0"/>
                  </a:cubicBezTo>
                  <a:cubicBezTo>
                    <a:pt x="129" y="0"/>
                    <a:pt x="107" y="25"/>
                    <a:pt x="97" y="39"/>
                  </a:cubicBezTo>
                  <a:cubicBezTo>
                    <a:pt x="93" y="16"/>
                    <a:pt x="75"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2" y="11"/>
                    <a:pt x="50" y="11"/>
                  </a:cubicBezTo>
                  <a:cubicBezTo>
                    <a:pt x="59" y="11"/>
                    <a:pt x="66" y="15"/>
                    <a:pt x="66" y="34"/>
                  </a:cubicBezTo>
                  <a:cubicBezTo>
                    <a:pt x="66" y="45"/>
                    <a:pt x="64" y="50"/>
                    <a:pt x="58" y="76"/>
                  </a:cubicBezTo>
                  <a:lnTo>
                    <a:pt x="29" y="192"/>
                  </a:lnTo>
                  <a:cubicBezTo>
                    <a:pt x="28" y="199"/>
                    <a:pt x="25" y="210"/>
                    <a:pt x="25" y="213"/>
                  </a:cubicBezTo>
                  <a:cubicBezTo>
                    <a:pt x="25" y="222"/>
                    <a:pt x="31" y="226"/>
                    <a:pt x="39" y="226"/>
                  </a:cubicBezTo>
                  <a:cubicBezTo>
                    <a:pt x="45" y="226"/>
                    <a:pt x="54" y="222"/>
                    <a:pt x="57" y="212"/>
                  </a:cubicBezTo>
                  <a:cubicBezTo>
                    <a:pt x="58" y="210"/>
                    <a:pt x="75" y="143"/>
                    <a:pt x="77" y="134"/>
                  </a:cubicBezTo>
                  <a:lnTo>
                    <a:pt x="93" y="69"/>
                  </a:lnTo>
                  <a:cubicBezTo>
                    <a:pt x="95" y="62"/>
                    <a:pt x="109" y="39"/>
                    <a:pt x="121" y="28"/>
                  </a:cubicBezTo>
                  <a:cubicBezTo>
                    <a:pt x="125" y="24"/>
                    <a:pt x="140" y="11"/>
                    <a:pt x="161" y="11"/>
                  </a:cubicBezTo>
                  <a:cubicBezTo>
                    <a:pt x="174" y="11"/>
                    <a:pt x="182" y="17"/>
                    <a:pt x="182" y="17"/>
                  </a:cubicBezTo>
                  <a:cubicBezTo>
                    <a:pt x="167" y="20"/>
                    <a:pt x="156" y="32"/>
                    <a:pt x="156" y="45"/>
                  </a:cubicBezTo>
                  <a:cubicBezTo>
                    <a:pt x="156" y="53"/>
                    <a:pt x="162" y="62"/>
                    <a:pt x="175"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2" name="Freeform 508">
              <a:extLst>
                <a:ext uri="{FF2B5EF4-FFF2-40B4-BE49-F238E27FC236}">
                  <a16:creationId xmlns:a16="http://schemas.microsoft.com/office/drawing/2014/main" id="{069D1357-FE1A-43E4-A0AF-BC074B974B4F}"/>
                </a:ext>
              </a:extLst>
            </p:cNvPr>
            <p:cNvSpPr>
              <a:spLocks noEditPoints="1"/>
            </p:cNvSpPr>
            <p:nvPr>
              <p:custDataLst>
                <p:tags r:id="rId8"/>
              </p:custDataLst>
            </p:nvPr>
          </p:nvSpPr>
          <p:spPr bwMode="auto">
            <a:xfrm>
              <a:off x="4667250" y="5445125"/>
              <a:ext cx="79375" cy="3175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3" name="Freeform 509">
              <a:extLst>
                <a:ext uri="{FF2B5EF4-FFF2-40B4-BE49-F238E27FC236}">
                  <a16:creationId xmlns:a16="http://schemas.microsoft.com/office/drawing/2014/main" id="{73608739-DE62-4EFF-9B8D-79EFAB3080C8}"/>
                </a:ext>
              </a:extLst>
            </p:cNvPr>
            <p:cNvSpPr>
              <a:spLocks/>
            </p:cNvSpPr>
            <p:nvPr>
              <p:custDataLst>
                <p:tags r:id="rId9"/>
              </p:custDataLst>
            </p:nvPr>
          </p:nvSpPr>
          <p:spPr bwMode="auto">
            <a:xfrm>
              <a:off x="4797425" y="5392738"/>
              <a:ext cx="28575" cy="136525"/>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4" name="Freeform 510">
              <a:extLst>
                <a:ext uri="{FF2B5EF4-FFF2-40B4-BE49-F238E27FC236}">
                  <a16:creationId xmlns:a16="http://schemas.microsoft.com/office/drawing/2014/main" id="{29CEB8C6-17E8-45CD-9119-396EF9EB41BA}"/>
                </a:ext>
              </a:extLst>
            </p:cNvPr>
            <p:cNvSpPr>
              <a:spLocks/>
            </p:cNvSpPr>
            <p:nvPr>
              <p:custDataLst>
                <p:tags r:id="rId10"/>
              </p:custDataLst>
            </p:nvPr>
          </p:nvSpPr>
          <p:spPr bwMode="auto">
            <a:xfrm>
              <a:off x="4838700" y="5435600"/>
              <a:ext cx="39688" cy="60325"/>
            </a:xfrm>
            <a:custGeom>
              <a:avLst/>
              <a:gdLst>
                <a:gd name="T0" fmla="*/ 155 w 164"/>
                <a:gd name="T1" fmla="*/ 195 h 220"/>
                <a:gd name="T2" fmla="*/ 150 w 164"/>
                <a:gd name="T3" fmla="*/ 188 h 220"/>
                <a:gd name="T4" fmla="*/ 144 w 164"/>
                <a:gd name="T5" fmla="*/ 191 h 220"/>
                <a:gd name="T6" fmla="*/ 91 w 164"/>
                <a:gd name="T7" fmla="*/ 209 h 220"/>
                <a:gd name="T8" fmla="*/ 38 w 164"/>
                <a:gd name="T9" fmla="*/ 145 h 220"/>
                <a:gd name="T10" fmla="*/ 43 w 164"/>
                <a:gd name="T11" fmla="*/ 102 h 220"/>
                <a:gd name="T12" fmla="*/ 125 w 164"/>
                <a:gd name="T13" fmla="*/ 102 h 220"/>
                <a:gd name="T14" fmla="*/ 142 w 164"/>
                <a:gd name="T15" fmla="*/ 94 h 220"/>
                <a:gd name="T16" fmla="*/ 128 w 164"/>
                <a:gd name="T17" fmla="*/ 87 h 220"/>
                <a:gd name="T18" fmla="*/ 47 w 164"/>
                <a:gd name="T19" fmla="*/ 87 h 220"/>
                <a:gd name="T20" fmla="*/ 132 w 164"/>
                <a:gd name="T21" fmla="*/ 15 h 220"/>
                <a:gd name="T22" fmla="*/ 148 w 164"/>
                <a:gd name="T23" fmla="*/ 15 h 220"/>
                <a:gd name="T24" fmla="*/ 164 w 164"/>
                <a:gd name="T25" fmla="*/ 7 h 220"/>
                <a:gd name="T26" fmla="*/ 149 w 164"/>
                <a:gd name="T27" fmla="*/ 0 h 220"/>
                <a:gd name="T28" fmla="*/ 132 w 164"/>
                <a:gd name="T29" fmla="*/ 0 h 220"/>
                <a:gd name="T30" fmla="*/ 0 w 164"/>
                <a:gd name="T31" fmla="*/ 126 h 220"/>
                <a:gd name="T32" fmla="*/ 90 w 164"/>
                <a:gd name="T33" fmla="*/ 220 h 220"/>
                <a:gd name="T34" fmla="*/ 155 w 164"/>
                <a:gd name="T35"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0">
                  <a:moveTo>
                    <a:pt x="155" y="195"/>
                  </a:moveTo>
                  <a:cubicBezTo>
                    <a:pt x="155" y="194"/>
                    <a:pt x="155" y="188"/>
                    <a:pt x="150" y="188"/>
                  </a:cubicBezTo>
                  <a:cubicBezTo>
                    <a:pt x="150" y="188"/>
                    <a:pt x="148" y="188"/>
                    <a:pt x="144" y="191"/>
                  </a:cubicBezTo>
                  <a:cubicBezTo>
                    <a:pt x="128" y="201"/>
                    <a:pt x="110" y="209"/>
                    <a:pt x="91" y="209"/>
                  </a:cubicBezTo>
                  <a:cubicBezTo>
                    <a:pt x="62" y="209"/>
                    <a:pt x="38" y="189"/>
                    <a:pt x="38" y="145"/>
                  </a:cubicBezTo>
                  <a:cubicBezTo>
                    <a:pt x="38" y="127"/>
                    <a:pt x="42" y="108"/>
                    <a:pt x="43" y="102"/>
                  </a:cubicBezTo>
                  <a:lnTo>
                    <a:pt x="125" y="102"/>
                  </a:lnTo>
                  <a:cubicBezTo>
                    <a:pt x="133" y="102"/>
                    <a:pt x="142" y="102"/>
                    <a:pt x="142" y="94"/>
                  </a:cubicBezTo>
                  <a:cubicBezTo>
                    <a:pt x="142" y="87"/>
                    <a:pt x="136" y="87"/>
                    <a:pt x="128" y="87"/>
                  </a:cubicBezTo>
                  <a:lnTo>
                    <a:pt x="47" y="87"/>
                  </a:lnTo>
                  <a:cubicBezTo>
                    <a:pt x="59" y="44"/>
                    <a:pt x="87" y="15"/>
                    <a:pt x="132" y="15"/>
                  </a:cubicBezTo>
                  <a:lnTo>
                    <a:pt x="148" y="15"/>
                  </a:lnTo>
                  <a:cubicBezTo>
                    <a:pt x="156" y="15"/>
                    <a:pt x="164" y="15"/>
                    <a:pt x="164" y="7"/>
                  </a:cubicBezTo>
                  <a:cubicBezTo>
                    <a:pt x="164" y="0"/>
                    <a:pt x="158" y="0"/>
                    <a:pt x="149" y="0"/>
                  </a:cubicBezTo>
                  <a:lnTo>
                    <a:pt x="132" y="0"/>
                  </a:lnTo>
                  <a:cubicBezTo>
                    <a:pt x="67" y="0"/>
                    <a:pt x="0" y="50"/>
                    <a:pt x="0" y="126"/>
                  </a:cubicBezTo>
                  <a:cubicBezTo>
                    <a:pt x="0" y="181"/>
                    <a:pt x="38" y="220"/>
                    <a:pt x="90" y="220"/>
                  </a:cubicBezTo>
                  <a:cubicBezTo>
                    <a:pt x="123" y="220"/>
                    <a:pt x="155" y="200"/>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5" name="Freeform 511">
              <a:extLst>
                <a:ext uri="{FF2B5EF4-FFF2-40B4-BE49-F238E27FC236}">
                  <a16:creationId xmlns:a16="http://schemas.microsoft.com/office/drawing/2014/main" id="{8F721226-88C1-44C3-B6FC-FE8F40310191}"/>
                </a:ext>
              </a:extLst>
            </p:cNvPr>
            <p:cNvSpPr>
              <a:spLocks/>
            </p:cNvSpPr>
            <p:nvPr>
              <p:custDataLst>
                <p:tags r:id="rId11"/>
              </p:custDataLst>
            </p:nvPr>
          </p:nvSpPr>
          <p:spPr bwMode="auto">
            <a:xfrm>
              <a:off x="4887913" y="5392738"/>
              <a:ext cx="47625" cy="136525"/>
            </a:xfrm>
            <a:custGeom>
              <a:avLst/>
              <a:gdLst>
                <a:gd name="T0" fmla="*/ 194 w 194"/>
                <a:gd name="T1" fmla="*/ 10 h 499"/>
                <a:gd name="T2" fmla="*/ 184 w 194"/>
                <a:gd name="T3" fmla="*/ 0 h 499"/>
                <a:gd name="T4" fmla="*/ 176 w 194"/>
                <a:gd name="T5" fmla="*/ 4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90" y="0"/>
                    <a:pt x="184" y="0"/>
                  </a:cubicBezTo>
                  <a:cubicBezTo>
                    <a:pt x="181" y="0"/>
                    <a:pt x="177" y="1"/>
                    <a:pt x="176" y="4"/>
                  </a:cubicBezTo>
                  <a:lnTo>
                    <a:pt x="3" y="480"/>
                  </a:lnTo>
                  <a:cubicBezTo>
                    <a:pt x="0" y="486"/>
                    <a:pt x="0" y="489"/>
                    <a:pt x="0" y="489"/>
                  </a:cubicBezTo>
                  <a:cubicBezTo>
                    <a:pt x="0" y="494"/>
                    <a:pt x="5" y="499"/>
                    <a:pt x="10" y="499"/>
                  </a:cubicBezTo>
                  <a:cubicBezTo>
                    <a:pt x="17" y="499"/>
                    <a:pt x="18" y="495"/>
                    <a:pt x="21" y="487"/>
                  </a:cubicBezTo>
                  <a:lnTo>
                    <a:pt x="192"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6" name="Freeform 512">
              <a:extLst>
                <a:ext uri="{FF2B5EF4-FFF2-40B4-BE49-F238E27FC236}">
                  <a16:creationId xmlns:a16="http://schemas.microsoft.com/office/drawing/2014/main" id="{B72C48C6-7776-41F2-AABC-C5F5CDAC040C}"/>
                </a:ext>
              </a:extLst>
            </p:cNvPr>
            <p:cNvSpPr>
              <a:spLocks noEditPoints="1"/>
            </p:cNvSpPr>
            <p:nvPr>
              <p:custDataLst>
                <p:tags r:id="rId12"/>
              </p:custDataLst>
            </p:nvPr>
          </p:nvSpPr>
          <p:spPr bwMode="auto">
            <a:xfrm>
              <a:off x="4946650" y="5403850"/>
              <a:ext cx="49213" cy="93663"/>
            </a:xfrm>
            <a:custGeom>
              <a:avLst/>
              <a:gdLst>
                <a:gd name="T0" fmla="*/ 207 w 207"/>
                <a:gd name="T1" fmla="*/ 248 h 343"/>
                <a:gd name="T2" fmla="*/ 182 w 207"/>
                <a:gd name="T3" fmla="*/ 187 h 343"/>
                <a:gd name="T4" fmla="*/ 133 w 207"/>
                <a:gd name="T5" fmla="*/ 151 h 343"/>
                <a:gd name="T6" fmla="*/ 193 w 207"/>
                <a:gd name="T7" fmla="*/ 74 h 343"/>
                <a:gd name="T8" fmla="*/ 104 w 207"/>
                <a:gd name="T9" fmla="*/ 0 h 343"/>
                <a:gd name="T10" fmla="*/ 13 w 207"/>
                <a:gd name="T11" fmla="*/ 83 h 343"/>
                <a:gd name="T12" fmla="*/ 35 w 207"/>
                <a:gd name="T13" fmla="*/ 138 h 343"/>
                <a:gd name="T14" fmla="*/ 72 w 207"/>
                <a:gd name="T15" fmla="*/ 165 h 343"/>
                <a:gd name="T16" fmla="*/ 0 w 207"/>
                <a:gd name="T17" fmla="*/ 257 h 343"/>
                <a:gd name="T18" fmla="*/ 103 w 207"/>
                <a:gd name="T19" fmla="*/ 343 h 343"/>
                <a:gd name="T20" fmla="*/ 207 w 207"/>
                <a:gd name="T21" fmla="*/ 248 h 343"/>
                <a:gd name="T22" fmla="*/ 171 w 207"/>
                <a:gd name="T23" fmla="*/ 74 h 343"/>
                <a:gd name="T24" fmla="*/ 122 w 207"/>
                <a:gd name="T25" fmla="*/ 144 h 343"/>
                <a:gd name="T26" fmla="*/ 60 w 207"/>
                <a:gd name="T27" fmla="*/ 104 h 343"/>
                <a:gd name="T28" fmla="*/ 35 w 207"/>
                <a:gd name="T29" fmla="*/ 63 h 343"/>
                <a:gd name="T30" fmla="*/ 103 w 207"/>
                <a:gd name="T31" fmla="*/ 12 h 343"/>
                <a:gd name="T32" fmla="*/ 171 w 207"/>
                <a:gd name="T33" fmla="*/ 74 h 343"/>
                <a:gd name="T34" fmla="*/ 182 w 207"/>
                <a:gd name="T35" fmla="*/ 266 h 343"/>
                <a:gd name="T36" fmla="*/ 104 w 207"/>
                <a:gd name="T37" fmla="*/ 329 h 343"/>
                <a:gd name="T38" fmla="*/ 25 w 207"/>
                <a:gd name="T39" fmla="*/ 257 h 343"/>
                <a:gd name="T40" fmla="*/ 83 w 207"/>
                <a:gd name="T41" fmla="*/ 172 h 343"/>
                <a:gd name="T42" fmla="*/ 145 w 207"/>
                <a:gd name="T43" fmla="*/ 211 h 343"/>
                <a:gd name="T44" fmla="*/ 182 w 207"/>
                <a:gd name="T45" fmla="*/ 2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3">
                  <a:moveTo>
                    <a:pt x="207" y="248"/>
                  </a:moveTo>
                  <a:cubicBezTo>
                    <a:pt x="207" y="230"/>
                    <a:pt x="201" y="208"/>
                    <a:pt x="182" y="187"/>
                  </a:cubicBezTo>
                  <a:cubicBezTo>
                    <a:pt x="173" y="176"/>
                    <a:pt x="165" y="171"/>
                    <a:pt x="133" y="151"/>
                  </a:cubicBezTo>
                  <a:cubicBezTo>
                    <a:pt x="169" y="133"/>
                    <a:pt x="193" y="107"/>
                    <a:pt x="193" y="74"/>
                  </a:cubicBezTo>
                  <a:cubicBezTo>
                    <a:pt x="193" y="28"/>
                    <a:pt x="149" y="0"/>
                    <a:pt x="104" y="0"/>
                  </a:cubicBezTo>
                  <a:cubicBezTo>
                    <a:pt x="54" y="0"/>
                    <a:pt x="13" y="37"/>
                    <a:pt x="13" y="83"/>
                  </a:cubicBezTo>
                  <a:cubicBezTo>
                    <a:pt x="13" y="92"/>
                    <a:pt x="14" y="114"/>
                    <a:pt x="35" y="138"/>
                  </a:cubicBezTo>
                  <a:cubicBezTo>
                    <a:pt x="41" y="144"/>
                    <a:pt x="59" y="156"/>
                    <a:pt x="72" y="165"/>
                  </a:cubicBezTo>
                  <a:cubicBezTo>
                    <a:pt x="43" y="179"/>
                    <a:pt x="0" y="207"/>
                    <a:pt x="0" y="257"/>
                  </a:cubicBezTo>
                  <a:cubicBezTo>
                    <a:pt x="0" y="309"/>
                    <a:pt x="51" y="343"/>
                    <a:pt x="103" y="343"/>
                  </a:cubicBezTo>
                  <a:cubicBezTo>
                    <a:pt x="160" y="343"/>
                    <a:pt x="207" y="302"/>
                    <a:pt x="207" y="248"/>
                  </a:cubicBezTo>
                  <a:close/>
                  <a:moveTo>
                    <a:pt x="171" y="74"/>
                  </a:moveTo>
                  <a:cubicBezTo>
                    <a:pt x="171" y="102"/>
                    <a:pt x="152" y="126"/>
                    <a:pt x="122" y="144"/>
                  </a:cubicBezTo>
                  <a:lnTo>
                    <a:pt x="60" y="104"/>
                  </a:lnTo>
                  <a:cubicBezTo>
                    <a:pt x="37" y="89"/>
                    <a:pt x="35" y="72"/>
                    <a:pt x="35" y="63"/>
                  </a:cubicBezTo>
                  <a:cubicBezTo>
                    <a:pt x="35" y="33"/>
                    <a:pt x="68" y="12"/>
                    <a:pt x="103" y="12"/>
                  </a:cubicBezTo>
                  <a:cubicBezTo>
                    <a:pt x="140" y="12"/>
                    <a:pt x="171" y="38"/>
                    <a:pt x="171" y="74"/>
                  </a:cubicBezTo>
                  <a:close/>
                  <a:moveTo>
                    <a:pt x="182" y="266"/>
                  </a:moveTo>
                  <a:cubicBezTo>
                    <a:pt x="182" y="303"/>
                    <a:pt x="145" y="329"/>
                    <a:pt x="104" y="329"/>
                  </a:cubicBezTo>
                  <a:cubicBezTo>
                    <a:pt x="61" y="329"/>
                    <a:pt x="25" y="298"/>
                    <a:pt x="25" y="257"/>
                  </a:cubicBezTo>
                  <a:cubicBezTo>
                    <a:pt x="25" y="228"/>
                    <a:pt x="41" y="196"/>
                    <a:pt x="83" y="172"/>
                  </a:cubicBezTo>
                  <a:lnTo>
                    <a:pt x="145" y="211"/>
                  </a:lnTo>
                  <a:cubicBezTo>
                    <a:pt x="159" y="221"/>
                    <a:pt x="182" y="236"/>
                    <a:pt x="182" y="2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7" name="Freeform 513">
              <a:extLst>
                <a:ext uri="{FF2B5EF4-FFF2-40B4-BE49-F238E27FC236}">
                  <a16:creationId xmlns:a16="http://schemas.microsoft.com/office/drawing/2014/main" id="{FF559F7B-08B5-414C-8A59-7912727B0789}"/>
                </a:ext>
              </a:extLst>
            </p:cNvPr>
            <p:cNvSpPr>
              <a:spLocks/>
            </p:cNvSpPr>
            <p:nvPr>
              <p:custDataLst>
                <p:tags r:id="rId13"/>
              </p:custDataLst>
            </p:nvPr>
          </p:nvSpPr>
          <p:spPr bwMode="auto">
            <a:xfrm>
              <a:off x="5008563" y="5392738"/>
              <a:ext cx="26988" cy="136525"/>
            </a:xfrm>
            <a:custGeom>
              <a:avLst/>
              <a:gdLst>
                <a:gd name="T0" fmla="*/ 115 w 115"/>
                <a:gd name="T1" fmla="*/ 249 h 499"/>
                <a:gd name="T2" fmla="*/ 82 w 115"/>
                <a:gd name="T3" fmla="*/ 93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3"/>
                  </a:cubicBezTo>
                  <a:cubicBezTo>
                    <a:pt x="52"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8" name="Freeform 514">
              <a:extLst>
                <a:ext uri="{FF2B5EF4-FFF2-40B4-BE49-F238E27FC236}">
                  <a16:creationId xmlns:a16="http://schemas.microsoft.com/office/drawing/2014/main" id="{4FEDD970-4EC0-4782-9964-F47C6EFA3959}"/>
                </a:ext>
              </a:extLst>
            </p:cNvPr>
            <p:cNvSpPr>
              <a:spLocks/>
            </p:cNvSpPr>
            <p:nvPr>
              <p:custDataLst>
                <p:tags r:id="rId14"/>
              </p:custDataLst>
            </p:nvPr>
          </p:nvSpPr>
          <p:spPr bwMode="auto">
            <a:xfrm>
              <a:off x="5051425" y="5434013"/>
              <a:ext cx="49213" cy="61913"/>
            </a:xfrm>
            <a:custGeom>
              <a:avLst/>
              <a:gdLst>
                <a:gd name="T0" fmla="*/ 203 w 203"/>
                <a:gd name="T1" fmla="*/ 33 h 226"/>
                <a:gd name="T2" fmla="*/ 162 w 203"/>
                <a:gd name="T3" fmla="*/ 0 h 226"/>
                <a:gd name="T4" fmla="*/ 98 w 203"/>
                <a:gd name="T5" fmla="*/ 39 h 226"/>
                <a:gd name="T6" fmla="*/ 53 w 203"/>
                <a:gd name="T7" fmla="*/ 0 h 226"/>
                <a:gd name="T8" fmla="*/ 16 w 203"/>
                <a:gd name="T9" fmla="*/ 29 h 226"/>
                <a:gd name="T10" fmla="*/ 0 w 203"/>
                <a:gd name="T11" fmla="*/ 77 h 226"/>
                <a:gd name="T12" fmla="*/ 6 w 203"/>
                <a:gd name="T13" fmla="*/ 82 h 226"/>
                <a:gd name="T14" fmla="*/ 15 w 203"/>
                <a:gd name="T15" fmla="*/ 71 h 226"/>
                <a:gd name="T16" fmla="*/ 51 w 203"/>
                <a:gd name="T17" fmla="*/ 11 h 226"/>
                <a:gd name="T18" fmla="*/ 67 w 203"/>
                <a:gd name="T19" fmla="*/ 34 h 226"/>
                <a:gd name="T20" fmla="*/ 59 w 203"/>
                <a:gd name="T21" fmla="*/ 76 h 226"/>
                <a:gd name="T22" fmla="*/ 30 w 203"/>
                <a:gd name="T23" fmla="*/ 192 h 226"/>
                <a:gd name="T24" fmla="*/ 25 w 203"/>
                <a:gd name="T25" fmla="*/ 213 h 226"/>
                <a:gd name="T26" fmla="*/ 40 w 203"/>
                <a:gd name="T27" fmla="*/ 226 h 226"/>
                <a:gd name="T28" fmla="*/ 58 w 203"/>
                <a:gd name="T29" fmla="*/ 212 h 226"/>
                <a:gd name="T30" fmla="*/ 78 w 203"/>
                <a:gd name="T31" fmla="*/ 134 h 226"/>
                <a:gd name="T32" fmla="*/ 94 w 203"/>
                <a:gd name="T33" fmla="*/ 69 h 226"/>
                <a:gd name="T34" fmla="*/ 122 w 203"/>
                <a:gd name="T35" fmla="*/ 28 h 226"/>
                <a:gd name="T36" fmla="*/ 162 w 203"/>
                <a:gd name="T37" fmla="*/ 11 h 226"/>
                <a:gd name="T38" fmla="*/ 183 w 203"/>
                <a:gd name="T39" fmla="*/ 17 h 226"/>
                <a:gd name="T40" fmla="*/ 157 w 203"/>
                <a:gd name="T41" fmla="*/ 45 h 226"/>
                <a:gd name="T42" fmla="*/ 176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2" y="0"/>
                  </a:cubicBezTo>
                  <a:cubicBezTo>
                    <a:pt x="129" y="0"/>
                    <a:pt x="108" y="25"/>
                    <a:pt x="98" y="39"/>
                  </a:cubicBezTo>
                  <a:cubicBezTo>
                    <a:pt x="94" y="16"/>
                    <a:pt x="76" y="0"/>
                    <a:pt x="53" y="0"/>
                  </a:cubicBezTo>
                  <a:cubicBezTo>
                    <a:pt x="30" y="0"/>
                    <a:pt x="20" y="20"/>
                    <a:pt x="16" y="29"/>
                  </a:cubicBezTo>
                  <a:cubicBezTo>
                    <a:pt x="7" y="46"/>
                    <a:pt x="0" y="76"/>
                    <a:pt x="0" y="77"/>
                  </a:cubicBezTo>
                  <a:cubicBezTo>
                    <a:pt x="0" y="82"/>
                    <a:pt x="6" y="82"/>
                    <a:pt x="6" y="82"/>
                  </a:cubicBezTo>
                  <a:cubicBezTo>
                    <a:pt x="11" y="82"/>
                    <a:pt x="12" y="82"/>
                    <a:pt x="15" y="71"/>
                  </a:cubicBezTo>
                  <a:cubicBezTo>
                    <a:pt x="23" y="35"/>
                    <a:pt x="33" y="11"/>
                    <a:pt x="51" y="11"/>
                  </a:cubicBezTo>
                  <a:cubicBezTo>
                    <a:pt x="60" y="11"/>
                    <a:pt x="67" y="15"/>
                    <a:pt x="67" y="34"/>
                  </a:cubicBezTo>
                  <a:cubicBezTo>
                    <a:pt x="67" y="45"/>
                    <a:pt x="65" y="50"/>
                    <a:pt x="59" y="76"/>
                  </a:cubicBezTo>
                  <a:lnTo>
                    <a:pt x="30" y="192"/>
                  </a:lnTo>
                  <a:cubicBezTo>
                    <a:pt x="28" y="199"/>
                    <a:pt x="25" y="210"/>
                    <a:pt x="25" y="213"/>
                  </a:cubicBezTo>
                  <a:cubicBezTo>
                    <a:pt x="25" y="222"/>
                    <a:pt x="32" y="226"/>
                    <a:pt x="40" y="226"/>
                  </a:cubicBezTo>
                  <a:cubicBezTo>
                    <a:pt x="46" y="226"/>
                    <a:pt x="55" y="222"/>
                    <a:pt x="58" y="212"/>
                  </a:cubicBezTo>
                  <a:cubicBezTo>
                    <a:pt x="59" y="210"/>
                    <a:pt x="76" y="143"/>
                    <a:pt x="78" y="134"/>
                  </a:cubicBezTo>
                  <a:lnTo>
                    <a:pt x="94" y="69"/>
                  </a:lnTo>
                  <a:cubicBezTo>
                    <a:pt x="96" y="62"/>
                    <a:pt x="110" y="39"/>
                    <a:pt x="122" y="28"/>
                  </a:cubicBezTo>
                  <a:cubicBezTo>
                    <a:pt x="126" y="24"/>
                    <a:pt x="140" y="11"/>
                    <a:pt x="162" y="11"/>
                  </a:cubicBezTo>
                  <a:cubicBezTo>
                    <a:pt x="175" y="11"/>
                    <a:pt x="183" y="17"/>
                    <a:pt x="183" y="17"/>
                  </a:cubicBezTo>
                  <a:cubicBezTo>
                    <a:pt x="168" y="20"/>
                    <a:pt x="157" y="32"/>
                    <a:pt x="157" y="45"/>
                  </a:cubicBezTo>
                  <a:cubicBezTo>
                    <a:pt x="157" y="53"/>
                    <a:pt x="162" y="62"/>
                    <a:pt x="176"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9" name="Freeform 515">
              <a:extLst>
                <a:ext uri="{FF2B5EF4-FFF2-40B4-BE49-F238E27FC236}">
                  <a16:creationId xmlns:a16="http://schemas.microsoft.com/office/drawing/2014/main" id="{4217C765-D4C7-4B99-94B2-2A19ADB42AAA}"/>
                </a:ext>
              </a:extLst>
            </p:cNvPr>
            <p:cNvSpPr>
              <a:spLocks/>
            </p:cNvSpPr>
            <p:nvPr>
              <p:custDataLst>
                <p:tags r:id="rId15"/>
              </p:custDataLst>
            </p:nvPr>
          </p:nvSpPr>
          <p:spPr bwMode="auto">
            <a:xfrm>
              <a:off x="5118100" y="5392738"/>
              <a:ext cx="26988" cy="13652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0" name="Freeform 516">
              <a:extLst>
                <a:ext uri="{FF2B5EF4-FFF2-40B4-BE49-F238E27FC236}">
                  <a16:creationId xmlns:a16="http://schemas.microsoft.com/office/drawing/2014/main" id="{D3ED5426-96B4-4CA7-A627-3DEEF864A325}"/>
                </a:ext>
              </a:extLst>
            </p:cNvPr>
            <p:cNvSpPr>
              <a:spLocks noEditPoints="1"/>
            </p:cNvSpPr>
            <p:nvPr>
              <p:custDataLst>
                <p:tags r:id="rId16"/>
              </p:custDataLst>
            </p:nvPr>
          </p:nvSpPr>
          <p:spPr bwMode="auto">
            <a:xfrm>
              <a:off x="5156200" y="5402263"/>
              <a:ext cx="52388" cy="92075"/>
            </a:xfrm>
            <a:custGeom>
              <a:avLst/>
              <a:gdLst>
                <a:gd name="T0" fmla="*/ 221 w 221"/>
                <a:gd name="T1" fmla="*/ 256 h 338"/>
                <a:gd name="T2" fmla="*/ 221 w 221"/>
                <a:gd name="T3" fmla="*/ 240 h 338"/>
                <a:gd name="T4" fmla="*/ 171 w 221"/>
                <a:gd name="T5" fmla="*/ 240 h 338"/>
                <a:gd name="T6" fmla="*/ 171 w 221"/>
                <a:gd name="T7" fmla="*/ 13 h 338"/>
                <a:gd name="T8" fmla="*/ 163 w 221"/>
                <a:gd name="T9" fmla="*/ 0 h 338"/>
                <a:gd name="T10" fmla="*/ 153 w 221"/>
                <a:gd name="T11" fmla="*/ 6 h 338"/>
                <a:gd name="T12" fmla="*/ 0 w 221"/>
                <a:gd name="T13" fmla="*/ 240 h 338"/>
                <a:gd name="T14" fmla="*/ 0 w 221"/>
                <a:gd name="T15" fmla="*/ 256 h 338"/>
                <a:gd name="T16" fmla="*/ 133 w 221"/>
                <a:gd name="T17" fmla="*/ 256 h 338"/>
                <a:gd name="T18" fmla="*/ 133 w 221"/>
                <a:gd name="T19" fmla="*/ 299 h 338"/>
                <a:gd name="T20" fmla="*/ 95 w 221"/>
                <a:gd name="T21" fmla="*/ 322 h 338"/>
                <a:gd name="T22" fmla="*/ 85 w 221"/>
                <a:gd name="T23" fmla="*/ 322 h 338"/>
                <a:gd name="T24" fmla="*/ 85 w 221"/>
                <a:gd name="T25" fmla="*/ 338 h 338"/>
                <a:gd name="T26" fmla="*/ 152 w 221"/>
                <a:gd name="T27" fmla="*/ 336 h 338"/>
                <a:gd name="T28" fmla="*/ 220 w 221"/>
                <a:gd name="T29" fmla="*/ 338 h 338"/>
                <a:gd name="T30" fmla="*/ 220 w 221"/>
                <a:gd name="T31" fmla="*/ 322 h 338"/>
                <a:gd name="T32" fmla="*/ 209 w 221"/>
                <a:gd name="T33" fmla="*/ 322 h 338"/>
                <a:gd name="T34" fmla="*/ 171 w 221"/>
                <a:gd name="T35" fmla="*/ 299 h 338"/>
                <a:gd name="T36" fmla="*/ 171 w 221"/>
                <a:gd name="T37" fmla="*/ 256 h 338"/>
                <a:gd name="T38" fmla="*/ 221 w 221"/>
                <a:gd name="T39" fmla="*/ 256 h 338"/>
                <a:gd name="T40" fmla="*/ 136 w 221"/>
                <a:gd name="T41" fmla="*/ 240 h 338"/>
                <a:gd name="T42" fmla="*/ 14 w 221"/>
                <a:gd name="T43" fmla="*/ 240 h 338"/>
                <a:gd name="T44" fmla="*/ 136 w 221"/>
                <a:gd name="T45" fmla="*/ 54 h 338"/>
                <a:gd name="T46" fmla="*/ 136 w 221"/>
                <a:gd name="T47" fmla="*/ 24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8">
                  <a:moveTo>
                    <a:pt x="221" y="256"/>
                  </a:moveTo>
                  <a:lnTo>
                    <a:pt x="221" y="240"/>
                  </a:lnTo>
                  <a:lnTo>
                    <a:pt x="171" y="240"/>
                  </a:lnTo>
                  <a:lnTo>
                    <a:pt x="171" y="13"/>
                  </a:lnTo>
                  <a:cubicBezTo>
                    <a:pt x="171" y="3"/>
                    <a:pt x="171" y="0"/>
                    <a:pt x="163" y="0"/>
                  </a:cubicBezTo>
                  <a:cubicBezTo>
                    <a:pt x="159" y="0"/>
                    <a:pt x="157" y="0"/>
                    <a:pt x="153" y="6"/>
                  </a:cubicBezTo>
                  <a:lnTo>
                    <a:pt x="0" y="240"/>
                  </a:lnTo>
                  <a:lnTo>
                    <a:pt x="0" y="256"/>
                  </a:lnTo>
                  <a:lnTo>
                    <a:pt x="133" y="256"/>
                  </a:lnTo>
                  <a:lnTo>
                    <a:pt x="133" y="299"/>
                  </a:lnTo>
                  <a:cubicBezTo>
                    <a:pt x="133" y="317"/>
                    <a:pt x="132" y="322"/>
                    <a:pt x="95" y="322"/>
                  </a:cubicBezTo>
                  <a:lnTo>
                    <a:pt x="85" y="322"/>
                  </a:lnTo>
                  <a:lnTo>
                    <a:pt x="85" y="338"/>
                  </a:lnTo>
                  <a:cubicBezTo>
                    <a:pt x="105" y="336"/>
                    <a:pt x="131" y="336"/>
                    <a:pt x="152" y="336"/>
                  </a:cubicBezTo>
                  <a:cubicBezTo>
                    <a:pt x="173" y="336"/>
                    <a:pt x="199" y="336"/>
                    <a:pt x="220" y="338"/>
                  </a:cubicBezTo>
                  <a:lnTo>
                    <a:pt x="220" y="322"/>
                  </a:lnTo>
                  <a:lnTo>
                    <a:pt x="209" y="322"/>
                  </a:lnTo>
                  <a:cubicBezTo>
                    <a:pt x="172" y="322"/>
                    <a:pt x="171" y="317"/>
                    <a:pt x="171" y="299"/>
                  </a:cubicBezTo>
                  <a:lnTo>
                    <a:pt x="171" y="256"/>
                  </a:lnTo>
                  <a:lnTo>
                    <a:pt x="221" y="256"/>
                  </a:lnTo>
                  <a:close/>
                  <a:moveTo>
                    <a:pt x="136" y="240"/>
                  </a:moveTo>
                  <a:lnTo>
                    <a:pt x="14" y="240"/>
                  </a:lnTo>
                  <a:lnTo>
                    <a:pt x="136" y="54"/>
                  </a:lnTo>
                  <a:lnTo>
                    <a:pt x="136" y="24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1" name="Freeform 517">
              <a:extLst>
                <a:ext uri="{FF2B5EF4-FFF2-40B4-BE49-F238E27FC236}">
                  <a16:creationId xmlns:a16="http://schemas.microsoft.com/office/drawing/2014/main" id="{109414B8-6E97-4BEB-B698-51517937B4AD}"/>
                </a:ext>
              </a:extLst>
            </p:cNvPr>
            <p:cNvSpPr>
              <a:spLocks/>
            </p:cNvSpPr>
            <p:nvPr>
              <p:custDataLst>
                <p:tags r:id="rId17"/>
              </p:custDataLst>
            </p:nvPr>
          </p:nvSpPr>
          <p:spPr bwMode="auto">
            <a:xfrm>
              <a:off x="5248275" y="5457825"/>
              <a:ext cx="73025"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2" name="Freeform 518">
              <a:extLst>
                <a:ext uri="{FF2B5EF4-FFF2-40B4-BE49-F238E27FC236}">
                  <a16:creationId xmlns:a16="http://schemas.microsoft.com/office/drawing/2014/main" id="{E8389087-4C09-4BBD-B0FC-A8BCEEB1FFD8}"/>
                </a:ext>
              </a:extLst>
            </p:cNvPr>
            <p:cNvSpPr>
              <a:spLocks/>
            </p:cNvSpPr>
            <p:nvPr>
              <p:custDataLst>
                <p:tags r:id="rId18"/>
              </p:custDataLst>
            </p:nvPr>
          </p:nvSpPr>
          <p:spPr bwMode="auto">
            <a:xfrm>
              <a:off x="5362575" y="5434013"/>
              <a:ext cx="49213" cy="61913"/>
            </a:xfrm>
            <a:custGeom>
              <a:avLst/>
              <a:gdLst>
                <a:gd name="T0" fmla="*/ 203 w 203"/>
                <a:gd name="T1" fmla="*/ 33 h 226"/>
                <a:gd name="T2" fmla="*/ 161 w 203"/>
                <a:gd name="T3" fmla="*/ 0 h 226"/>
                <a:gd name="T4" fmla="*/ 98 w 203"/>
                <a:gd name="T5" fmla="*/ 39 h 226"/>
                <a:gd name="T6" fmla="*/ 52 w 203"/>
                <a:gd name="T7" fmla="*/ 0 h 226"/>
                <a:gd name="T8" fmla="*/ 15 w 203"/>
                <a:gd name="T9" fmla="*/ 29 h 226"/>
                <a:gd name="T10" fmla="*/ 0 w 203"/>
                <a:gd name="T11" fmla="*/ 77 h 226"/>
                <a:gd name="T12" fmla="*/ 6 w 203"/>
                <a:gd name="T13" fmla="*/ 82 h 226"/>
                <a:gd name="T14" fmla="*/ 14 w 203"/>
                <a:gd name="T15" fmla="*/ 71 h 226"/>
                <a:gd name="T16" fmla="*/ 51 w 203"/>
                <a:gd name="T17" fmla="*/ 11 h 226"/>
                <a:gd name="T18" fmla="*/ 66 w 203"/>
                <a:gd name="T19" fmla="*/ 34 h 226"/>
                <a:gd name="T20" fmla="*/ 58 w 203"/>
                <a:gd name="T21" fmla="*/ 76 h 226"/>
                <a:gd name="T22" fmla="*/ 29 w 203"/>
                <a:gd name="T23" fmla="*/ 192 h 226"/>
                <a:gd name="T24" fmla="*/ 25 w 203"/>
                <a:gd name="T25" fmla="*/ 213 h 226"/>
                <a:gd name="T26" fmla="*/ 39 w 203"/>
                <a:gd name="T27" fmla="*/ 226 h 226"/>
                <a:gd name="T28" fmla="*/ 58 w 203"/>
                <a:gd name="T29" fmla="*/ 212 h 226"/>
                <a:gd name="T30" fmla="*/ 78 w 203"/>
                <a:gd name="T31" fmla="*/ 134 h 226"/>
                <a:gd name="T32" fmla="*/ 94 w 203"/>
                <a:gd name="T33" fmla="*/ 69 h 226"/>
                <a:gd name="T34" fmla="*/ 121 w 203"/>
                <a:gd name="T35" fmla="*/ 28 h 226"/>
                <a:gd name="T36" fmla="*/ 161 w 203"/>
                <a:gd name="T37" fmla="*/ 11 h 226"/>
                <a:gd name="T38" fmla="*/ 182 w 203"/>
                <a:gd name="T39" fmla="*/ 17 h 226"/>
                <a:gd name="T40" fmla="*/ 156 w 203"/>
                <a:gd name="T41" fmla="*/ 45 h 226"/>
                <a:gd name="T42" fmla="*/ 175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1" y="0"/>
                  </a:cubicBezTo>
                  <a:cubicBezTo>
                    <a:pt x="129" y="0"/>
                    <a:pt x="107" y="25"/>
                    <a:pt x="98" y="39"/>
                  </a:cubicBezTo>
                  <a:cubicBezTo>
                    <a:pt x="94" y="16"/>
                    <a:pt x="76"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3" y="11"/>
                    <a:pt x="51" y="11"/>
                  </a:cubicBezTo>
                  <a:cubicBezTo>
                    <a:pt x="59" y="11"/>
                    <a:pt x="66" y="15"/>
                    <a:pt x="66" y="34"/>
                  </a:cubicBezTo>
                  <a:cubicBezTo>
                    <a:pt x="66" y="45"/>
                    <a:pt x="65" y="50"/>
                    <a:pt x="58" y="76"/>
                  </a:cubicBezTo>
                  <a:lnTo>
                    <a:pt x="29" y="192"/>
                  </a:lnTo>
                  <a:cubicBezTo>
                    <a:pt x="28" y="199"/>
                    <a:pt x="25" y="210"/>
                    <a:pt x="25" y="213"/>
                  </a:cubicBezTo>
                  <a:cubicBezTo>
                    <a:pt x="25" y="222"/>
                    <a:pt x="32" y="226"/>
                    <a:pt x="39" y="226"/>
                  </a:cubicBezTo>
                  <a:cubicBezTo>
                    <a:pt x="45" y="226"/>
                    <a:pt x="54" y="222"/>
                    <a:pt x="58" y="212"/>
                  </a:cubicBezTo>
                  <a:cubicBezTo>
                    <a:pt x="59" y="210"/>
                    <a:pt x="76" y="143"/>
                    <a:pt x="78" y="134"/>
                  </a:cubicBezTo>
                  <a:lnTo>
                    <a:pt x="94" y="69"/>
                  </a:lnTo>
                  <a:cubicBezTo>
                    <a:pt x="96" y="62"/>
                    <a:pt x="109" y="39"/>
                    <a:pt x="121" y="28"/>
                  </a:cubicBezTo>
                  <a:cubicBezTo>
                    <a:pt x="125" y="24"/>
                    <a:pt x="140" y="11"/>
                    <a:pt x="161" y="11"/>
                  </a:cubicBezTo>
                  <a:cubicBezTo>
                    <a:pt x="174" y="11"/>
                    <a:pt x="182" y="17"/>
                    <a:pt x="182" y="17"/>
                  </a:cubicBezTo>
                  <a:cubicBezTo>
                    <a:pt x="167" y="20"/>
                    <a:pt x="156" y="32"/>
                    <a:pt x="156" y="45"/>
                  </a:cubicBezTo>
                  <a:cubicBezTo>
                    <a:pt x="156" y="53"/>
                    <a:pt x="162" y="62"/>
                    <a:pt x="175"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3" name="Freeform 519">
              <a:extLst>
                <a:ext uri="{FF2B5EF4-FFF2-40B4-BE49-F238E27FC236}">
                  <a16:creationId xmlns:a16="http://schemas.microsoft.com/office/drawing/2014/main" id="{C538B5A1-24F6-40BB-B55D-FC82F9A85BC5}"/>
                </a:ext>
              </a:extLst>
            </p:cNvPr>
            <p:cNvSpPr>
              <a:spLocks/>
            </p:cNvSpPr>
            <p:nvPr>
              <p:custDataLst>
                <p:tags r:id="rId19"/>
              </p:custDataLst>
            </p:nvPr>
          </p:nvSpPr>
          <p:spPr bwMode="auto">
            <a:xfrm>
              <a:off x="5421313" y="5381625"/>
              <a:ext cx="36513" cy="63500"/>
            </a:xfrm>
            <a:custGeom>
              <a:avLst/>
              <a:gdLst>
                <a:gd name="T0" fmla="*/ 154 w 154"/>
                <a:gd name="T1" fmla="*/ 169 h 232"/>
                <a:gd name="T2" fmla="*/ 142 w 154"/>
                <a:gd name="T3" fmla="*/ 169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3" y="202"/>
                    <a:pt x="98" y="202"/>
                  </a:cubicBezTo>
                  <a:lnTo>
                    <a:pt x="34" y="202"/>
                  </a:lnTo>
                  <a:cubicBezTo>
                    <a:pt x="71" y="170"/>
                    <a:pt x="83" y="160"/>
                    <a:pt x="104" y="144"/>
                  </a:cubicBezTo>
                  <a:cubicBezTo>
                    <a:pt x="130" y="123"/>
                    <a:pt x="154" y="102"/>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8"/>
                    <a:pt x="34" y="45"/>
                    <a:pt x="16" y="45"/>
                  </a:cubicBezTo>
                  <a:cubicBezTo>
                    <a:pt x="27" y="21"/>
                    <a:pt x="51" y="13"/>
                    <a:pt x="67" y="13"/>
                  </a:cubicBezTo>
                  <a:cubicBezTo>
                    <a:pt x="102" y="13"/>
                    <a:pt x="120" y="40"/>
                    <a:pt x="120" y="68"/>
                  </a:cubicBezTo>
                  <a:cubicBezTo>
                    <a:pt x="120" y="99"/>
                    <a:pt x="98" y="123"/>
                    <a:pt x="87" y="135"/>
                  </a:cubicBezTo>
                  <a:lnTo>
                    <a:pt x="3" y="218"/>
                  </a:lnTo>
                  <a:cubicBezTo>
                    <a:pt x="0" y="222"/>
                    <a:pt x="0" y="222"/>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4" name="Freeform 520">
              <a:extLst>
                <a:ext uri="{FF2B5EF4-FFF2-40B4-BE49-F238E27FC236}">
                  <a16:creationId xmlns:a16="http://schemas.microsoft.com/office/drawing/2014/main" id="{AEDA191C-8CB3-42CC-AD93-BAFA5F011593}"/>
                </a:ext>
              </a:extLst>
            </p:cNvPr>
            <p:cNvSpPr>
              <a:spLocks/>
            </p:cNvSpPr>
            <p:nvPr>
              <p:custDataLst>
                <p:tags r:id="rId20"/>
              </p:custDataLst>
            </p:nvPr>
          </p:nvSpPr>
          <p:spPr bwMode="auto">
            <a:xfrm>
              <a:off x="5476875" y="5392738"/>
              <a:ext cx="26988" cy="136525"/>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 name="スライド番号プレースホルダー 3">
            <a:extLst>
              <a:ext uri="{FF2B5EF4-FFF2-40B4-BE49-F238E27FC236}">
                <a16:creationId xmlns:a16="http://schemas.microsoft.com/office/drawing/2014/main" id="{290F4FE5-D69C-4311-AD6F-CBF2D26CFCE3}"/>
              </a:ext>
            </a:extLst>
          </p:cNvPr>
          <p:cNvSpPr>
            <a:spLocks noGrp="1"/>
          </p:cNvSpPr>
          <p:nvPr>
            <p:ph type="sldNum" sz="quarter" idx="12"/>
          </p:nvPr>
        </p:nvSpPr>
        <p:spPr/>
        <p:txBody>
          <a:bodyPr/>
          <a:lstStyle/>
          <a:p>
            <a:fld id="{D2D8002D-B5B0-4BAC-B1F6-782DDCCE6D9C}" type="slidenum">
              <a:rPr kumimoji="1" lang="ja-JP" altLang="en-US" smtClean="0"/>
              <a:pPr/>
              <a:t>33</a:t>
            </a:fld>
            <a:endParaRPr kumimoji="1" lang="ja-JP" altLang="en-US" dirty="0"/>
          </a:p>
        </p:txBody>
      </p:sp>
    </p:spTree>
    <p:extLst>
      <p:ext uri="{BB962C8B-B14F-4D97-AF65-F5344CB8AC3E}">
        <p14:creationId xmlns:p14="http://schemas.microsoft.com/office/powerpoint/2010/main" val="376334324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正方形/長方形 61">
            <a:extLst>
              <a:ext uri="{FF2B5EF4-FFF2-40B4-BE49-F238E27FC236}">
                <a16:creationId xmlns:a16="http://schemas.microsoft.com/office/drawing/2014/main" id="{CCA84EA7-AB72-4D88-A61F-9EFCECA864A1}"/>
              </a:ext>
            </a:extLst>
          </p:cNvPr>
          <p:cNvSpPr/>
          <p:nvPr/>
        </p:nvSpPr>
        <p:spPr>
          <a:xfrm>
            <a:off x="762025" y="1984149"/>
            <a:ext cx="2752882" cy="741465"/>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正方形/長方形 62">
            <a:extLst>
              <a:ext uri="{FF2B5EF4-FFF2-40B4-BE49-F238E27FC236}">
                <a16:creationId xmlns:a16="http://schemas.microsoft.com/office/drawing/2014/main" id="{FF63DEC1-735C-4B61-9513-59047329A166}"/>
              </a:ext>
            </a:extLst>
          </p:cNvPr>
          <p:cNvSpPr/>
          <p:nvPr/>
        </p:nvSpPr>
        <p:spPr>
          <a:xfrm>
            <a:off x="3056392" y="2269269"/>
            <a:ext cx="187519" cy="236130"/>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a:extLst>
              <a:ext uri="{FF2B5EF4-FFF2-40B4-BE49-F238E27FC236}">
                <a16:creationId xmlns:a16="http://schemas.microsoft.com/office/drawing/2014/main" id="{70977446-156A-4FD6-8F1B-4BACE03C21FE}"/>
              </a:ext>
            </a:extLst>
          </p:cNvPr>
          <p:cNvSpPr/>
          <p:nvPr/>
        </p:nvSpPr>
        <p:spPr>
          <a:xfrm>
            <a:off x="323528" y="1214522"/>
            <a:ext cx="3168352" cy="35631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E2FA344E-FD3C-4F51-BA44-38801F4B972F}"/>
              </a:ext>
            </a:extLst>
          </p:cNvPr>
          <p:cNvSpPr>
            <a:spLocks noGrp="1"/>
          </p:cNvSpPr>
          <p:nvPr>
            <p:ph type="title"/>
          </p:nvPr>
        </p:nvSpPr>
        <p:spPr/>
        <p:txBody>
          <a:bodyPr/>
          <a:lstStyle/>
          <a:p>
            <a:r>
              <a:rPr lang="ja-JP" altLang="en-US" dirty="0"/>
              <a:t>ファン・デル・ポール方程式 </a:t>
            </a:r>
            <a:r>
              <a:rPr lang="en-US" altLang="ja-JP" dirty="0"/>
              <a:t>(3)</a:t>
            </a:r>
            <a:endParaRPr kumimoji="1" lang="ja-JP" altLang="en-US" dirty="0"/>
          </a:p>
        </p:txBody>
      </p:sp>
      <p:sp>
        <p:nvSpPr>
          <p:cNvPr id="3" name="日付プレースホルダー 2">
            <a:extLst>
              <a:ext uri="{FF2B5EF4-FFF2-40B4-BE49-F238E27FC236}">
                <a16:creationId xmlns:a16="http://schemas.microsoft.com/office/drawing/2014/main" id="{AF1EF7CB-94EA-4AA1-A672-F3EFA176B7C0}"/>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5B312A4F-7F7C-4569-A89E-2D7CA196ED4C}"/>
              </a:ext>
            </a:extLst>
          </p:cNvPr>
          <p:cNvSpPr>
            <a:spLocks noGrp="1"/>
          </p:cNvSpPr>
          <p:nvPr>
            <p:ph sz="quarter" idx="1"/>
          </p:nvPr>
        </p:nvSpPr>
        <p:spPr/>
        <p:txBody>
          <a:bodyPr>
            <a:normAutofit/>
          </a:bodyPr>
          <a:lstStyle/>
          <a:p>
            <a:pPr marL="0" indent="0">
              <a:buNone/>
            </a:pPr>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Times New Roman" panose="02020603050405020304" pitchFamily="18" charset="0"/>
                <a:cs typeface="Times New Roman" panose="02020603050405020304" pitchFamily="18" charset="0"/>
              </a:rPr>
              <a:t> </a:t>
            </a:r>
            <a:r>
              <a:rPr lang="ja-JP" altLang="en-US" sz="2000" dirty="0">
                <a:cs typeface="Times New Roman" panose="02020603050405020304" pitchFamily="18" charset="0"/>
              </a:rPr>
              <a:t>が大きいときの近似解</a:t>
            </a:r>
            <a:endParaRPr lang="en-US" altLang="ja-JP" sz="2000" dirty="0">
              <a:cs typeface="Times New Roman" panose="02020603050405020304" pitchFamily="18" charset="0"/>
            </a:endParaRPr>
          </a:p>
          <a:p>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Times New Roman" panose="02020603050405020304" pitchFamily="18" charset="0"/>
                <a:cs typeface="Times New Roman" panose="02020603050405020304" pitchFamily="18" charset="0"/>
              </a:rPr>
              <a:t> </a:t>
            </a:r>
            <a:r>
              <a:rPr lang="ja-JP" altLang="en-US" sz="2000" dirty="0">
                <a:cs typeface="Times New Roman" panose="02020603050405020304" pitchFamily="18" charset="0"/>
              </a:rPr>
              <a:t>が大 ⇒ </a:t>
            </a:r>
            <a:r>
              <a:rPr lang="ja-JP" altLang="en-US" sz="2000" dirty="0">
                <a:latin typeface="Latin Modern Math" panose="02000503000000000000" pitchFamily="50" charset="0"/>
                <a:cs typeface="Times New Roman" panose="02020603050405020304" pitchFamily="18" charset="0"/>
              </a:rPr>
              <a:t> </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𝑥</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 </a:t>
            </a:r>
            <a:r>
              <a:rPr lang="ja-JP" altLang="en-US" sz="2000" dirty="0">
                <a:cs typeface="Times New Roman" panose="02020603050405020304" pitchFamily="18" charset="0"/>
              </a:rPr>
              <a:t>に比べ</a:t>
            </a:r>
            <a:r>
              <a:rPr lang="ja-JP" altLang="en-US" sz="2000" dirty="0">
                <a:latin typeface="Cambria Math" panose="02040503050406030204" pitchFamily="18" charset="0"/>
                <a:cs typeface="Times New Roman" panose="02020603050405020304" pitchFamily="18" charset="0"/>
              </a:rPr>
              <a:t>𝑧</a:t>
            </a:r>
            <a:r>
              <a:rPr lang="ja-JP" altLang="en-US" sz="2000" dirty="0">
                <a:cs typeface="Times New Roman" panose="02020603050405020304" pitchFamily="18" charset="0"/>
              </a:rPr>
              <a:t>の動きが遅い</a:t>
            </a:r>
            <a:endParaRPr lang="en-US" altLang="ja-JP" sz="2000" dirty="0">
              <a:cs typeface="Times New Roman" panose="02020603050405020304" pitchFamily="18" charset="0"/>
            </a:endParaRPr>
          </a:p>
          <a:p>
            <a:endParaRPr lang="en-US" altLang="ja-JP" sz="2000" dirty="0">
              <a:cs typeface="Times New Roman" panose="02020603050405020304" pitchFamily="18" charset="0"/>
            </a:endParaRPr>
          </a:p>
          <a:p>
            <a:endParaRPr lang="en-US" altLang="ja-JP" sz="2000" dirty="0">
              <a:cs typeface="Times New Roman" panose="02020603050405020304" pitchFamily="18" charset="0"/>
            </a:endParaRPr>
          </a:p>
          <a:p>
            <a:endParaRPr lang="en-US" altLang="ja-JP" sz="2000" dirty="0">
              <a:cs typeface="Times New Roman" panose="02020603050405020304" pitchFamily="18" charset="0"/>
            </a:endParaRPr>
          </a:p>
          <a:p>
            <a:endParaRPr lang="en-US" altLang="ja-JP" sz="2000" dirty="0">
              <a:cs typeface="Times New Roman" panose="02020603050405020304" pitchFamily="18" charset="0"/>
            </a:endParaRPr>
          </a:p>
          <a:p>
            <a:r>
              <a:rPr lang="ja-JP" altLang="en-US" sz="2000" dirty="0">
                <a:cs typeface="Times New Roman" panose="02020603050405020304" pitchFamily="18" charset="0"/>
              </a:rPr>
              <a:t>遅い動き</a:t>
            </a:r>
            <a:endParaRPr lang="en-US" altLang="ja-JP" sz="2000" dirty="0">
              <a:cs typeface="Times New Roman" panose="02020603050405020304" pitchFamily="18" charset="0"/>
            </a:endParaRPr>
          </a:p>
          <a:p>
            <a:endParaRPr lang="en-US" altLang="ja-JP" sz="2000" dirty="0">
              <a:cs typeface="Times New Roman" panose="02020603050405020304" pitchFamily="18" charset="0"/>
            </a:endParaRPr>
          </a:p>
          <a:p>
            <a:pPr marL="0" indent="0">
              <a:buNone/>
            </a:pPr>
            <a:r>
              <a:rPr lang="en-US" altLang="ja-JP" sz="2000" dirty="0">
                <a:cs typeface="Times New Roman" panose="02020603050405020304" pitchFamily="18" charset="0"/>
              </a:rPr>
              <a:t>	</a:t>
            </a:r>
            <a:r>
              <a:rPr lang="ja-JP" altLang="en-US" sz="2000" dirty="0">
                <a:cs typeface="Times New Roman" panose="02020603050405020304" pitchFamily="18" charset="0"/>
              </a:rPr>
              <a:t>⇒　反時計回り</a:t>
            </a:r>
            <a:endParaRPr lang="en-US" altLang="ja-JP" sz="2000" dirty="0">
              <a:cs typeface="Times New Roman" panose="02020603050405020304" pitchFamily="18" charset="0"/>
            </a:endParaRPr>
          </a:p>
          <a:p>
            <a:r>
              <a:rPr lang="ja-JP" altLang="en-US" sz="2000" dirty="0">
                <a:cs typeface="Times New Roman" panose="02020603050405020304" pitchFamily="18" charset="0"/>
              </a:rPr>
              <a:t>最終的に</a:t>
            </a:r>
            <a:r>
              <a:rPr lang="ja-JP" altLang="en-US" sz="2000" dirty="0">
                <a:solidFill>
                  <a:srgbClr val="FF0000"/>
                </a:solidFill>
                <a:cs typeface="Times New Roman" panose="02020603050405020304" pitchFamily="18" charset="0"/>
              </a:rPr>
              <a:t>赤い線上を動く</a:t>
            </a:r>
            <a:endParaRPr lang="en-US" altLang="ja-JP" sz="2000" dirty="0">
              <a:solidFill>
                <a:srgbClr val="FF0000"/>
              </a:solidFill>
              <a:cs typeface="Times New Roman" panose="02020603050405020304" pitchFamily="18" charset="0"/>
            </a:endParaRPr>
          </a:p>
          <a:p>
            <a:pPr marL="0" indent="0">
              <a:buNone/>
            </a:pPr>
            <a:r>
              <a:rPr lang="ja-JP" altLang="en-US" sz="2000" dirty="0">
                <a:cs typeface="Times New Roman" panose="02020603050405020304" pitchFamily="18" charset="0"/>
              </a:rPr>
              <a:t>　　　　　　　　　　　　　　　　　　　　　　　　　　　　</a:t>
            </a:r>
            <a:endParaRPr kumimoji="1" lang="ja-JP" altLang="en-US" sz="2000" dirty="0"/>
          </a:p>
        </p:txBody>
      </p:sp>
      <p:grpSp>
        <p:nvGrpSpPr>
          <p:cNvPr id="187" name="グループ化 186">
            <a:extLst>
              <a:ext uri="{FF2B5EF4-FFF2-40B4-BE49-F238E27FC236}">
                <a16:creationId xmlns:a16="http://schemas.microsoft.com/office/drawing/2014/main" id="{40BEE898-13B3-49D2-A588-6E056EC46052}"/>
              </a:ext>
            </a:extLst>
          </p:cNvPr>
          <p:cNvGrpSpPr>
            <a:grpSpLocks noChangeAspect="1"/>
          </p:cNvGrpSpPr>
          <p:nvPr>
            <p:custDataLst>
              <p:tags r:id="rId1"/>
            </p:custDataLst>
          </p:nvPr>
        </p:nvGrpSpPr>
        <p:grpSpPr>
          <a:xfrm>
            <a:off x="769938" y="2060574"/>
            <a:ext cx="2590400" cy="1224000"/>
            <a:chOff x="769938" y="2060575"/>
            <a:chExt cx="1171576" cy="568325"/>
          </a:xfrm>
        </p:grpSpPr>
        <p:sp>
          <p:nvSpPr>
            <p:cNvPr id="160" name="Freeform 71">
              <a:extLst>
                <a:ext uri="{FF2B5EF4-FFF2-40B4-BE49-F238E27FC236}">
                  <a16:creationId xmlns:a16="http://schemas.microsoft.com/office/drawing/2014/main" id="{5BD6C560-FAE8-4E7F-A444-EACF14BD4D87}"/>
                </a:ext>
              </a:extLst>
            </p:cNvPr>
            <p:cNvSpPr>
              <a:spLocks/>
            </p:cNvSpPr>
            <p:nvPr>
              <p:custDataLst>
                <p:tags r:id="rId44"/>
              </p:custDataLst>
            </p:nvPr>
          </p:nvSpPr>
          <p:spPr bwMode="auto">
            <a:xfrm>
              <a:off x="795338" y="2084388"/>
              <a:ext cx="41275" cy="112713"/>
            </a:xfrm>
            <a:custGeom>
              <a:avLst/>
              <a:gdLst>
                <a:gd name="T0" fmla="*/ 167 w 167"/>
                <a:gd name="T1" fmla="*/ 12 h 453"/>
                <a:gd name="T2" fmla="*/ 154 w 167"/>
                <a:gd name="T3" fmla="*/ 0 h 453"/>
                <a:gd name="T4" fmla="*/ 146 w 167"/>
                <a:gd name="T5" fmla="*/ 0 h 453"/>
                <a:gd name="T6" fmla="*/ 0 w 167"/>
                <a:gd name="T7" fmla="*/ 225 h 453"/>
                <a:gd name="T8" fmla="*/ 0 w 167"/>
                <a:gd name="T9" fmla="*/ 440 h 453"/>
                <a:gd name="T10" fmla="*/ 14 w 167"/>
                <a:gd name="T11" fmla="*/ 453 h 453"/>
                <a:gd name="T12" fmla="*/ 46 w 167"/>
                <a:gd name="T13" fmla="*/ 453 h 453"/>
                <a:gd name="T14" fmla="*/ 60 w 167"/>
                <a:gd name="T15" fmla="*/ 440 h 453"/>
                <a:gd name="T16" fmla="*/ 60 w 167"/>
                <a:gd name="T17" fmla="*/ 225 h 453"/>
                <a:gd name="T18" fmla="*/ 160 w 167"/>
                <a:gd name="T19" fmla="*/ 26 h 453"/>
                <a:gd name="T20" fmla="*/ 167 w 167"/>
                <a:gd name="T21" fmla="*/ 1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3">
                  <a:moveTo>
                    <a:pt x="167" y="12"/>
                  </a:moveTo>
                  <a:cubicBezTo>
                    <a:pt x="167" y="0"/>
                    <a:pt x="166" y="0"/>
                    <a:pt x="154" y="0"/>
                  </a:cubicBezTo>
                  <a:lnTo>
                    <a:pt x="146" y="0"/>
                  </a:lnTo>
                  <a:cubicBezTo>
                    <a:pt x="39" y="58"/>
                    <a:pt x="0" y="152"/>
                    <a:pt x="0" y="225"/>
                  </a:cubicBezTo>
                  <a:lnTo>
                    <a:pt x="0" y="440"/>
                  </a:lnTo>
                  <a:cubicBezTo>
                    <a:pt x="0" y="453"/>
                    <a:pt x="1" y="453"/>
                    <a:pt x="14" y="453"/>
                  </a:cubicBezTo>
                  <a:lnTo>
                    <a:pt x="46" y="453"/>
                  </a:lnTo>
                  <a:cubicBezTo>
                    <a:pt x="59" y="453"/>
                    <a:pt x="60" y="453"/>
                    <a:pt x="60" y="440"/>
                  </a:cubicBezTo>
                  <a:lnTo>
                    <a:pt x="60" y="225"/>
                  </a:lnTo>
                  <a:cubicBezTo>
                    <a:pt x="60" y="184"/>
                    <a:pt x="71" y="89"/>
                    <a:pt x="160" y="26"/>
                  </a:cubicBezTo>
                  <a:cubicBezTo>
                    <a:pt x="166" y="21"/>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2">
              <a:extLst>
                <a:ext uri="{FF2B5EF4-FFF2-40B4-BE49-F238E27FC236}">
                  <a16:creationId xmlns:a16="http://schemas.microsoft.com/office/drawing/2014/main" id="{8AA79B4C-D236-456F-BA33-41EDE54FFEB8}"/>
                </a:ext>
              </a:extLst>
            </p:cNvPr>
            <p:cNvSpPr>
              <a:spLocks/>
            </p:cNvSpPr>
            <p:nvPr>
              <p:custDataLst>
                <p:tags r:id="rId45"/>
              </p:custDataLst>
            </p:nvPr>
          </p:nvSpPr>
          <p:spPr bwMode="auto">
            <a:xfrm>
              <a:off x="795338" y="2193925"/>
              <a:ext cx="14288" cy="39688"/>
            </a:xfrm>
            <a:custGeom>
              <a:avLst/>
              <a:gdLst>
                <a:gd name="T0" fmla="*/ 60 w 60"/>
                <a:gd name="T1" fmla="*/ 146 h 160"/>
                <a:gd name="T2" fmla="*/ 60 w 60"/>
                <a:gd name="T3" fmla="*/ 13 h 160"/>
                <a:gd name="T4" fmla="*/ 46 w 60"/>
                <a:gd name="T5" fmla="*/ 0 h 160"/>
                <a:gd name="T6" fmla="*/ 14 w 60"/>
                <a:gd name="T7" fmla="*/ 0 h 160"/>
                <a:gd name="T8" fmla="*/ 0 w 60"/>
                <a:gd name="T9" fmla="*/ 13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3"/>
                  </a:lnTo>
                  <a:cubicBezTo>
                    <a:pt x="60" y="0"/>
                    <a:pt x="59" y="0"/>
                    <a:pt x="46" y="0"/>
                  </a:cubicBezTo>
                  <a:lnTo>
                    <a:pt x="14" y="0"/>
                  </a:lnTo>
                  <a:cubicBezTo>
                    <a:pt x="1" y="0"/>
                    <a:pt x="0" y="0"/>
                    <a:pt x="0" y="13"/>
                  </a:cubicBezTo>
                  <a:lnTo>
                    <a:pt x="0" y="146"/>
                  </a:lnTo>
                  <a:cubicBezTo>
                    <a:pt x="0" y="159"/>
                    <a:pt x="1" y="160"/>
                    <a:pt x="14" y="160"/>
                  </a:cubicBezTo>
                  <a:lnTo>
                    <a:pt x="46" y="160"/>
                  </a:lnTo>
                  <a:cubicBezTo>
                    <a:pt x="59"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3">
              <a:extLst>
                <a:ext uri="{FF2B5EF4-FFF2-40B4-BE49-F238E27FC236}">
                  <a16:creationId xmlns:a16="http://schemas.microsoft.com/office/drawing/2014/main" id="{544A667F-C3C0-44E3-A246-FEDDAAA9B4F3}"/>
                </a:ext>
              </a:extLst>
            </p:cNvPr>
            <p:cNvSpPr>
              <a:spLocks/>
            </p:cNvSpPr>
            <p:nvPr>
              <p:custDataLst>
                <p:tags r:id="rId46"/>
              </p:custDataLst>
            </p:nvPr>
          </p:nvSpPr>
          <p:spPr bwMode="auto">
            <a:xfrm>
              <a:off x="769938" y="2232025"/>
              <a:ext cx="39688" cy="225425"/>
            </a:xfrm>
            <a:custGeom>
              <a:avLst/>
              <a:gdLst>
                <a:gd name="T0" fmla="*/ 167 w 167"/>
                <a:gd name="T1" fmla="*/ 895 h 908"/>
                <a:gd name="T2" fmla="*/ 167 w 167"/>
                <a:gd name="T3" fmla="*/ 684 h 908"/>
                <a:gd name="T4" fmla="*/ 30 w 167"/>
                <a:gd name="T5" fmla="*/ 454 h 908"/>
                <a:gd name="T6" fmla="*/ 167 w 167"/>
                <a:gd name="T7" fmla="*/ 224 h 908"/>
                <a:gd name="T8" fmla="*/ 167 w 167"/>
                <a:gd name="T9" fmla="*/ 14 h 908"/>
                <a:gd name="T10" fmla="*/ 153 w 167"/>
                <a:gd name="T11" fmla="*/ 0 h 908"/>
                <a:gd name="T12" fmla="*/ 121 w 167"/>
                <a:gd name="T13" fmla="*/ 0 h 908"/>
                <a:gd name="T14" fmla="*/ 107 w 167"/>
                <a:gd name="T15" fmla="*/ 14 h 908"/>
                <a:gd name="T16" fmla="*/ 107 w 167"/>
                <a:gd name="T17" fmla="*/ 225 h 908"/>
                <a:gd name="T18" fmla="*/ 6 w 167"/>
                <a:gd name="T19" fmla="*/ 440 h 908"/>
                <a:gd name="T20" fmla="*/ 0 w 167"/>
                <a:gd name="T21" fmla="*/ 454 h 908"/>
                <a:gd name="T22" fmla="*/ 6 w 167"/>
                <a:gd name="T23" fmla="*/ 468 h 908"/>
                <a:gd name="T24" fmla="*/ 78 w 167"/>
                <a:gd name="T25" fmla="*/ 555 h 908"/>
                <a:gd name="T26" fmla="*/ 107 w 167"/>
                <a:gd name="T27" fmla="*/ 684 h 908"/>
                <a:gd name="T28" fmla="*/ 107 w 167"/>
                <a:gd name="T29" fmla="*/ 895 h 908"/>
                <a:gd name="T30" fmla="*/ 121 w 167"/>
                <a:gd name="T31" fmla="*/ 908 h 908"/>
                <a:gd name="T32" fmla="*/ 153 w 167"/>
                <a:gd name="T33" fmla="*/ 908 h 908"/>
                <a:gd name="T34" fmla="*/ 167 w 167"/>
                <a:gd name="T35" fmla="*/ 895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8">
                  <a:moveTo>
                    <a:pt x="167" y="895"/>
                  </a:moveTo>
                  <a:lnTo>
                    <a:pt x="167" y="684"/>
                  </a:lnTo>
                  <a:cubicBezTo>
                    <a:pt x="167" y="624"/>
                    <a:pt x="142" y="522"/>
                    <a:pt x="30" y="454"/>
                  </a:cubicBezTo>
                  <a:cubicBezTo>
                    <a:pt x="143" y="386"/>
                    <a:pt x="167" y="283"/>
                    <a:pt x="167" y="224"/>
                  </a:cubicBezTo>
                  <a:lnTo>
                    <a:pt x="167" y="14"/>
                  </a:lnTo>
                  <a:cubicBezTo>
                    <a:pt x="167" y="1"/>
                    <a:pt x="166" y="0"/>
                    <a:pt x="153" y="0"/>
                  </a:cubicBezTo>
                  <a:lnTo>
                    <a:pt x="121" y="0"/>
                  </a:lnTo>
                  <a:cubicBezTo>
                    <a:pt x="108" y="0"/>
                    <a:pt x="107" y="1"/>
                    <a:pt x="107" y="14"/>
                  </a:cubicBezTo>
                  <a:lnTo>
                    <a:pt x="107" y="225"/>
                  </a:lnTo>
                  <a:cubicBezTo>
                    <a:pt x="107" y="267"/>
                    <a:pt x="98" y="371"/>
                    <a:pt x="6" y="440"/>
                  </a:cubicBezTo>
                  <a:cubicBezTo>
                    <a:pt x="1" y="445"/>
                    <a:pt x="0" y="445"/>
                    <a:pt x="0" y="454"/>
                  </a:cubicBezTo>
                  <a:cubicBezTo>
                    <a:pt x="0" y="463"/>
                    <a:pt x="1" y="464"/>
                    <a:pt x="6" y="468"/>
                  </a:cubicBezTo>
                  <a:cubicBezTo>
                    <a:pt x="19" y="478"/>
                    <a:pt x="54" y="505"/>
                    <a:pt x="78" y="555"/>
                  </a:cubicBezTo>
                  <a:cubicBezTo>
                    <a:pt x="97" y="595"/>
                    <a:pt x="107" y="639"/>
                    <a:pt x="107" y="684"/>
                  </a:cubicBezTo>
                  <a:lnTo>
                    <a:pt x="107" y="895"/>
                  </a:lnTo>
                  <a:cubicBezTo>
                    <a:pt x="107" y="908"/>
                    <a:pt x="108" y="908"/>
                    <a:pt x="121" y="908"/>
                  </a:cubicBezTo>
                  <a:lnTo>
                    <a:pt x="153" y="908"/>
                  </a:lnTo>
                  <a:cubicBezTo>
                    <a:pt x="166" y="908"/>
                    <a:pt x="167" y="908"/>
                    <a:pt x="167" y="8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4">
              <a:extLst>
                <a:ext uri="{FF2B5EF4-FFF2-40B4-BE49-F238E27FC236}">
                  <a16:creationId xmlns:a16="http://schemas.microsoft.com/office/drawing/2014/main" id="{92102B33-EE0E-42C7-BAC2-49B51354B6DA}"/>
                </a:ext>
              </a:extLst>
            </p:cNvPr>
            <p:cNvSpPr>
              <a:spLocks/>
            </p:cNvSpPr>
            <p:nvPr>
              <p:custDataLst>
                <p:tags r:id="rId47"/>
              </p:custDataLst>
            </p:nvPr>
          </p:nvSpPr>
          <p:spPr bwMode="auto">
            <a:xfrm>
              <a:off x="795338" y="2454275"/>
              <a:ext cx="14288" cy="39688"/>
            </a:xfrm>
            <a:custGeom>
              <a:avLst/>
              <a:gdLst>
                <a:gd name="T0" fmla="*/ 60 w 60"/>
                <a:gd name="T1" fmla="*/ 147 h 160"/>
                <a:gd name="T2" fmla="*/ 60 w 60"/>
                <a:gd name="T3" fmla="*/ 14 h 160"/>
                <a:gd name="T4" fmla="*/ 46 w 60"/>
                <a:gd name="T5" fmla="*/ 0 h 160"/>
                <a:gd name="T6" fmla="*/ 14 w 60"/>
                <a:gd name="T7" fmla="*/ 0 h 160"/>
                <a:gd name="T8" fmla="*/ 0 w 60"/>
                <a:gd name="T9" fmla="*/ 14 h 160"/>
                <a:gd name="T10" fmla="*/ 0 w 60"/>
                <a:gd name="T11" fmla="*/ 147 h 160"/>
                <a:gd name="T12" fmla="*/ 14 w 60"/>
                <a:gd name="T13" fmla="*/ 160 h 160"/>
                <a:gd name="T14" fmla="*/ 46 w 60"/>
                <a:gd name="T15" fmla="*/ 160 h 160"/>
                <a:gd name="T16" fmla="*/ 60 w 60"/>
                <a:gd name="T17"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7"/>
                  </a:moveTo>
                  <a:lnTo>
                    <a:pt x="60" y="14"/>
                  </a:lnTo>
                  <a:cubicBezTo>
                    <a:pt x="60" y="1"/>
                    <a:pt x="59" y="0"/>
                    <a:pt x="46" y="0"/>
                  </a:cubicBezTo>
                  <a:lnTo>
                    <a:pt x="14" y="0"/>
                  </a:lnTo>
                  <a:cubicBezTo>
                    <a:pt x="1" y="0"/>
                    <a:pt x="0" y="1"/>
                    <a:pt x="0" y="14"/>
                  </a:cubicBezTo>
                  <a:lnTo>
                    <a:pt x="0" y="147"/>
                  </a:lnTo>
                  <a:cubicBezTo>
                    <a:pt x="0" y="160"/>
                    <a:pt x="1" y="160"/>
                    <a:pt x="14" y="160"/>
                  </a:cubicBezTo>
                  <a:lnTo>
                    <a:pt x="46" y="160"/>
                  </a:lnTo>
                  <a:cubicBezTo>
                    <a:pt x="59" y="160"/>
                    <a:pt x="60" y="160"/>
                    <a:pt x="60"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5">
              <a:extLst>
                <a:ext uri="{FF2B5EF4-FFF2-40B4-BE49-F238E27FC236}">
                  <a16:creationId xmlns:a16="http://schemas.microsoft.com/office/drawing/2014/main" id="{FC129E21-0FF0-4D7F-A56C-77BCD4C648E8}"/>
                </a:ext>
              </a:extLst>
            </p:cNvPr>
            <p:cNvSpPr>
              <a:spLocks/>
            </p:cNvSpPr>
            <p:nvPr>
              <p:custDataLst>
                <p:tags r:id="rId48"/>
              </p:custDataLst>
            </p:nvPr>
          </p:nvSpPr>
          <p:spPr bwMode="auto">
            <a:xfrm>
              <a:off x="795338" y="2490788"/>
              <a:ext cx="41275" cy="112713"/>
            </a:xfrm>
            <a:custGeom>
              <a:avLst/>
              <a:gdLst>
                <a:gd name="T0" fmla="*/ 167 w 167"/>
                <a:gd name="T1" fmla="*/ 441 h 453"/>
                <a:gd name="T2" fmla="*/ 164 w 167"/>
                <a:gd name="T3" fmla="*/ 430 h 453"/>
                <a:gd name="T4" fmla="*/ 89 w 167"/>
                <a:gd name="T5" fmla="*/ 348 h 453"/>
                <a:gd name="T6" fmla="*/ 60 w 167"/>
                <a:gd name="T7" fmla="*/ 228 h 453"/>
                <a:gd name="T8" fmla="*/ 60 w 167"/>
                <a:gd name="T9" fmla="*/ 13 h 453"/>
                <a:gd name="T10" fmla="*/ 46 w 167"/>
                <a:gd name="T11" fmla="*/ 0 h 453"/>
                <a:gd name="T12" fmla="*/ 14 w 167"/>
                <a:gd name="T13" fmla="*/ 0 h 453"/>
                <a:gd name="T14" fmla="*/ 0 w 167"/>
                <a:gd name="T15" fmla="*/ 13 h 453"/>
                <a:gd name="T16" fmla="*/ 0 w 167"/>
                <a:gd name="T17" fmla="*/ 228 h 453"/>
                <a:gd name="T18" fmla="*/ 146 w 167"/>
                <a:gd name="T19" fmla="*/ 453 h 453"/>
                <a:gd name="T20" fmla="*/ 154 w 167"/>
                <a:gd name="T21" fmla="*/ 453 h 453"/>
                <a:gd name="T22" fmla="*/ 167 w 167"/>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3">
                  <a:moveTo>
                    <a:pt x="167" y="441"/>
                  </a:moveTo>
                  <a:cubicBezTo>
                    <a:pt x="167" y="432"/>
                    <a:pt x="166" y="432"/>
                    <a:pt x="164" y="430"/>
                  </a:cubicBezTo>
                  <a:cubicBezTo>
                    <a:pt x="149" y="419"/>
                    <a:pt x="113" y="394"/>
                    <a:pt x="89" y="348"/>
                  </a:cubicBezTo>
                  <a:cubicBezTo>
                    <a:pt x="70" y="310"/>
                    <a:pt x="60" y="271"/>
                    <a:pt x="60" y="228"/>
                  </a:cubicBezTo>
                  <a:lnTo>
                    <a:pt x="60" y="13"/>
                  </a:lnTo>
                  <a:cubicBezTo>
                    <a:pt x="60" y="0"/>
                    <a:pt x="59" y="0"/>
                    <a:pt x="46" y="0"/>
                  </a:cubicBezTo>
                  <a:lnTo>
                    <a:pt x="14" y="0"/>
                  </a:lnTo>
                  <a:cubicBezTo>
                    <a:pt x="1" y="0"/>
                    <a:pt x="0" y="0"/>
                    <a:pt x="0" y="13"/>
                  </a:cubicBezTo>
                  <a:lnTo>
                    <a:pt x="0" y="228"/>
                  </a:lnTo>
                  <a:cubicBezTo>
                    <a:pt x="0" y="302"/>
                    <a:pt x="39" y="396"/>
                    <a:pt x="146" y="453"/>
                  </a:cubicBezTo>
                  <a:lnTo>
                    <a:pt x="154" y="453"/>
                  </a:lnTo>
                  <a:cubicBezTo>
                    <a:pt x="166" y="453"/>
                    <a:pt x="167" y="453"/>
                    <a:pt x="167"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76">
              <a:extLst>
                <a:ext uri="{FF2B5EF4-FFF2-40B4-BE49-F238E27FC236}">
                  <a16:creationId xmlns:a16="http://schemas.microsoft.com/office/drawing/2014/main" id="{EE8B375E-D361-44C2-8D60-A17E4027B96E}"/>
                </a:ext>
              </a:extLst>
            </p:cNvPr>
            <p:cNvSpPr>
              <a:spLocks/>
            </p:cNvSpPr>
            <p:nvPr>
              <p:custDataLst>
                <p:tags r:id="rId49"/>
              </p:custDataLst>
            </p:nvPr>
          </p:nvSpPr>
          <p:spPr bwMode="auto">
            <a:xfrm>
              <a:off x="887413" y="2159000"/>
              <a:ext cx="12700" cy="12700"/>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1"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77">
              <a:extLst>
                <a:ext uri="{FF2B5EF4-FFF2-40B4-BE49-F238E27FC236}">
                  <a16:creationId xmlns:a16="http://schemas.microsoft.com/office/drawing/2014/main" id="{D505DF8A-0E1C-4499-A93D-979E97C1306A}"/>
                </a:ext>
              </a:extLst>
            </p:cNvPr>
            <p:cNvSpPr>
              <a:spLocks/>
            </p:cNvSpPr>
            <p:nvPr>
              <p:custDataLst>
                <p:tags r:id="rId50"/>
              </p:custDataLst>
            </p:nvPr>
          </p:nvSpPr>
          <p:spPr bwMode="auto">
            <a:xfrm>
              <a:off x="860426" y="2184400"/>
              <a:ext cx="58738" cy="5715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78">
              <a:extLst>
                <a:ext uri="{FF2B5EF4-FFF2-40B4-BE49-F238E27FC236}">
                  <a16:creationId xmlns:a16="http://schemas.microsoft.com/office/drawing/2014/main" id="{9F5AE3B6-253E-4BB0-B0BE-8F8155477A7B}"/>
                </a:ext>
              </a:extLst>
            </p:cNvPr>
            <p:cNvSpPr>
              <a:spLocks noEditPoints="1"/>
            </p:cNvSpPr>
            <p:nvPr>
              <p:custDataLst>
                <p:tags r:id="rId51"/>
              </p:custDataLst>
            </p:nvPr>
          </p:nvSpPr>
          <p:spPr bwMode="auto">
            <a:xfrm>
              <a:off x="965201" y="2193925"/>
              <a:ext cx="79375" cy="285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79">
              <a:extLst>
                <a:ext uri="{FF2B5EF4-FFF2-40B4-BE49-F238E27FC236}">
                  <a16:creationId xmlns:a16="http://schemas.microsoft.com/office/drawing/2014/main" id="{B08E2699-5D94-4697-A309-3992C08CC4DA}"/>
                </a:ext>
              </a:extLst>
            </p:cNvPr>
            <p:cNvSpPr>
              <a:spLocks/>
            </p:cNvSpPr>
            <p:nvPr>
              <p:custDataLst>
                <p:tags r:id="rId52"/>
              </p:custDataLst>
            </p:nvPr>
          </p:nvSpPr>
          <p:spPr bwMode="auto">
            <a:xfrm>
              <a:off x="1090613" y="2185988"/>
              <a:ext cx="39688" cy="55563"/>
            </a:xfrm>
            <a:custGeom>
              <a:avLst/>
              <a:gdLst>
                <a:gd name="T0" fmla="*/ 155 w 164"/>
                <a:gd name="T1" fmla="*/ 195 h 221"/>
                <a:gd name="T2" fmla="*/ 150 w 164"/>
                <a:gd name="T3" fmla="*/ 188 h 221"/>
                <a:gd name="T4" fmla="*/ 144 w 164"/>
                <a:gd name="T5" fmla="*/ 191 h 221"/>
                <a:gd name="T6" fmla="*/ 91 w 164"/>
                <a:gd name="T7" fmla="*/ 210 h 221"/>
                <a:gd name="T8" fmla="*/ 37 w 164"/>
                <a:gd name="T9" fmla="*/ 145 h 221"/>
                <a:gd name="T10" fmla="*/ 43 w 164"/>
                <a:gd name="T11" fmla="*/ 102 h 221"/>
                <a:gd name="T12" fmla="*/ 125 w 164"/>
                <a:gd name="T13" fmla="*/ 102 h 221"/>
                <a:gd name="T14" fmla="*/ 142 w 164"/>
                <a:gd name="T15" fmla="*/ 94 h 221"/>
                <a:gd name="T16" fmla="*/ 128 w 164"/>
                <a:gd name="T17" fmla="*/ 87 h 221"/>
                <a:gd name="T18" fmla="*/ 47 w 164"/>
                <a:gd name="T19" fmla="*/ 87 h 221"/>
                <a:gd name="T20" fmla="*/ 132 w 164"/>
                <a:gd name="T21" fmla="*/ 16 h 221"/>
                <a:gd name="T22" fmla="*/ 148 w 164"/>
                <a:gd name="T23" fmla="*/ 16 h 221"/>
                <a:gd name="T24" fmla="*/ 164 w 164"/>
                <a:gd name="T25" fmla="*/ 7 h 221"/>
                <a:gd name="T26" fmla="*/ 149 w 164"/>
                <a:gd name="T27" fmla="*/ 0 h 221"/>
                <a:gd name="T28" fmla="*/ 132 w 164"/>
                <a:gd name="T29" fmla="*/ 0 h 221"/>
                <a:gd name="T30" fmla="*/ 0 w 164"/>
                <a:gd name="T31" fmla="*/ 126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5" y="188"/>
                    <a:pt x="150" y="188"/>
                  </a:cubicBezTo>
                  <a:cubicBezTo>
                    <a:pt x="150" y="188"/>
                    <a:pt x="148" y="188"/>
                    <a:pt x="144" y="191"/>
                  </a:cubicBezTo>
                  <a:cubicBezTo>
                    <a:pt x="128" y="201"/>
                    <a:pt x="110" y="210"/>
                    <a:pt x="91" y="210"/>
                  </a:cubicBezTo>
                  <a:cubicBezTo>
                    <a:pt x="62" y="210"/>
                    <a:pt x="37" y="189"/>
                    <a:pt x="37" y="145"/>
                  </a:cubicBezTo>
                  <a:cubicBezTo>
                    <a:pt x="37" y="127"/>
                    <a:pt x="41" y="108"/>
                    <a:pt x="43" y="102"/>
                  </a:cubicBezTo>
                  <a:lnTo>
                    <a:pt x="125" y="102"/>
                  </a:lnTo>
                  <a:cubicBezTo>
                    <a:pt x="133" y="102"/>
                    <a:pt x="142" y="102"/>
                    <a:pt x="142" y="94"/>
                  </a:cubicBezTo>
                  <a:cubicBezTo>
                    <a:pt x="142" y="87"/>
                    <a:pt x="136" y="87"/>
                    <a:pt x="128" y="87"/>
                  </a:cubicBezTo>
                  <a:lnTo>
                    <a:pt x="47" y="87"/>
                  </a:lnTo>
                  <a:cubicBezTo>
                    <a:pt x="59" y="45"/>
                    <a:pt x="87" y="16"/>
                    <a:pt x="132" y="16"/>
                  </a:cubicBezTo>
                  <a:lnTo>
                    <a:pt x="148" y="16"/>
                  </a:lnTo>
                  <a:cubicBezTo>
                    <a:pt x="156" y="16"/>
                    <a:pt x="164" y="16"/>
                    <a:pt x="164" y="7"/>
                  </a:cubicBezTo>
                  <a:cubicBezTo>
                    <a:pt x="164" y="0"/>
                    <a:pt x="158" y="0"/>
                    <a:pt x="149" y="0"/>
                  </a:cubicBezTo>
                  <a:lnTo>
                    <a:pt x="132" y="0"/>
                  </a:lnTo>
                  <a:cubicBezTo>
                    <a:pt x="67" y="0"/>
                    <a:pt x="0" y="50"/>
                    <a:pt x="0" y="126"/>
                  </a:cubicBezTo>
                  <a:cubicBezTo>
                    <a:pt x="0" y="181"/>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0">
              <a:extLst>
                <a:ext uri="{FF2B5EF4-FFF2-40B4-BE49-F238E27FC236}">
                  <a16:creationId xmlns:a16="http://schemas.microsoft.com/office/drawing/2014/main" id="{D6D4269F-7F47-4DA8-8EC6-AC7EE07887AF}"/>
                </a:ext>
              </a:extLst>
            </p:cNvPr>
            <p:cNvSpPr>
              <a:spLocks/>
            </p:cNvSpPr>
            <p:nvPr>
              <p:custDataLst>
                <p:tags r:id="rId53"/>
              </p:custDataLst>
            </p:nvPr>
          </p:nvSpPr>
          <p:spPr bwMode="auto">
            <a:xfrm>
              <a:off x="1179513" y="2060575"/>
              <a:ext cx="58738" cy="296863"/>
            </a:xfrm>
            <a:custGeom>
              <a:avLst/>
              <a:gdLst>
                <a:gd name="T0" fmla="*/ 246 w 246"/>
                <a:gd name="T1" fmla="*/ 1192 h 1197"/>
                <a:gd name="T2" fmla="*/ 244 w 246"/>
                <a:gd name="T3" fmla="*/ 1188 h 1197"/>
                <a:gd name="T4" fmla="*/ 158 w 246"/>
                <a:gd name="T5" fmla="*/ 1082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8 h 1197"/>
                <a:gd name="T18" fmla="*/ 0 w 246"/>
                <a:gd name="T19" fmla="*/ 599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8"/>
                  </a:cubicBezTo>
                  <a:cubicBezTo>
                    <a:pt x="225" y="1169"/>
                    <a:pt x="192" y="1136"/>
                    <a:pt x="158" y="1082"/>
                  </a:cubicBezTo>
                  <a:cubicBezTo>
                    <a:pt x="78" y="953"/>
                    <a:pt x="42" y="791"/>
                    <a:pt x="42" y="599"/>
                  </a:cubicBezTo>
                  <a:cubicBezTo>
                    <a:pt x="42" y="465"/>
                    <a:pt x="60" y="292"/>
                    <a:pt x="142" y="143"/>
                  </a:cubicBezTo>
                  <a:cubicBezTo>
                    <a:pt x="181" y="72"/>
                    <a:pt x="222" y="31"/>
                    <a:pt x="244" y="9"/>
                  </a:cubicBezTo>
                  <a:cubicBezTo>
                    <a:pt x="246" y="8"/>
                    <a:pt x="246" y="7"/>
                    <a:pt x="246" y="5"/>
                  </a:cubicBezTo>
                  <a:cubicBezTo>
                    <a:pt x="246" y="0"/>
                    <a:pt x="242" y="0"/>
                    <a:pt x="235" y="0"/>
                  </a:cubicBezTo>
                  <a:cubicBezTo>
                    <a:pt x="228" y="0"/>
                    <a:pt x="227" y="0"/>
                    <a:pt x="220" y="8"/>
                  </a:cubicBezTo>
                  <a:cubicBezTo>
                    <a:pt x="53" y="160"/>
                    <a:pt x="0" y="389"/>
                    <a:pt x="0" y="599"/>
                  </a:cubicBezTo>
                  <a:cubicBezTo>
                    <a:pt x="0" y="795"/>
                    <a:pt x="45" y="992"/>
                    <a:pt x="172" y="1141"/>
                  </a:cubicBezTo>
                  <a:cubicBezTo>
                    <a:pt x="182" y="1153"/>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81">
              <a:extLst>
                <a:ext uri="{FF2B5EF4-FFF2-40B4-BE49-F238E27FC236}">
                  <a16:creationId xmlns:a16="http://schemas.microsoft.com/office/drawing/2014/main" id="{7C7336A3-3C1E-4E66-8138-30915457BDC6}"/>
                </a:ext>
              </a:extLst>
            </p:cNvPr>
            <p:cNvSpPr>
              <a:spLocks/>
            </p:cNvSpPr>
            <p:nvPr>
              <p:custDataLst>
                <p:tags r:id="rId54"/>
              </p:custDataLst>
            </p:nvPr>
          </p:nvSpPr>
          <p:spPr bwMode="auto">
            <a:xfrm>
              <a:off x="1246188" y="2184400"/>
              <a:ext cx="60325" cy="5715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69"/>
                  </a:lnTo>
                  <a:cubicBezTo>
                    <a:pt x="155" y="56"/>
                    <a:pt x="166"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82">
              <a:extLst>
                <a:ext uri="{FF2B5EF4-FFF2-40B4-BE49-F238E27FC236}">
                  <a16:creationId xmlns:a16="http://schemas.microsoft.com/office/drawing/2014/main" id="{F761D105-A910-485A-B37C-30BE8D839485}"/>
                </a:ext>
              </a:extLst>
            </p:cNvPr>
            <p:cNvSpPr>
              <a:spLocks/>
            </p:cNvSpPr>
            <p:nvPr>
              <p:custDataLst>
                <p:tags r:id="rId55"/>
              </p:custDataLst>
            </p:nvPr>
          </p:nvSpPr>
          <p:spPr bwMode="auto">
            <a:xfrm>
              <a:off x="1347788" y="2206625"/>
              <a:ext cx="74613"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83">
              <a:extLst>
                <a:ext uri="{FF2B5EF4-FFF2-40B4-BE49-F238E27FC236}">
                  <a16:creationId xmlns:a16="http://schemas.microsoft.com/office/drawing/2014/main" id="{2AE8C5AC-9DEC-49E3-A44E-F1D1337D505E}"/>
                </a:ext>
              </a:extLst>
            </p:cNvPr>
            <p:cNvSpPr>
              <a:spLocks/>
            </p:cNvSpPr>
            <p:nvPr>
              <p:custDataLst>
                <p:tags r:id="rId56"/>
              </p:custDataLst>
            </p:nvPr>
          </p:nvSpPr>
          <p:spPr bwMode="auto">
            <a:xfrm>
              <a:off x="1484313" y="2073275"/>
              <a:ext cx="39688" cy="82550"/>
            </a:xfrm>
            <a:custGeom>
              <a:avLst/>
              <a:gdLst>
                <a:gd name="T0" fmla="*/ 165 w 165"/>
                <a:gd name="T1" fmla="*/ 332 h 332"/>
                <a:gd name="T2" fmla="*/ 165 w 165"/>
                <a:gd name="T3" fmla="*/ 316 h 332"/>
                <a:gd name="T4" fmla="*/ 149 w 165"/>
                <a:gd name="T5" fmla="*/ 316 h 332"/>
                <a:gd name="T6" fmla="*/ 102 w 165"/>
                <a:gd name="T7" fmla="*/ 292 h 332"/>
                <a:gd name="T8" fmla="*/ 102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2" y="311"/>
                    <a:pt x="102" y="292"/>
                  </a:cubicBezTo>
                  <a:lnTo>
                    <a:pt x="102" y="13"/>
                  </a:lnTo>
                  <a:cubicBezTo>
                    <a:pt x="102" y="1"/>
                    <a:pt x="102" y="0"/>
                    <a:pt x="91" y="0"/>
                  </a:cubicBezTo>
                  <a:cubicBezTo>
                    <a:pt x="60" y="32"/>
                    <a:pt x="16" y="32"/>
                    <a:pt x="0" y="32"/>
                  </a:cubicBezTo>
                  <a:lnTo>
                    <a:pt x="0" y="47"/>
                  </a:lnTo>
                  <a:cubicBezTo>
                    <a:pt x="10" y="47"/>
                    <a:pt x="40" y="47"/>
                    <a:pt x="66" y="34"/>
                  </a:cubicBezTo>
                  <a:lnTo>
                    <a:pt x="66" y="292"/>
                  </a:lnTo>
                  <a:cubicBezTo>
                    <a:pt x="66" y="310"/>
                    <a:pt x="64" y="316"/>
                    <a:pt x="19" y="316"/>
                  </a:cubicBezTo>
                  <a:lnTo>
                    <a:pt x="3" y="316"/>
                  </a:lnTo>
                  <a:lnTo>
                    <a:pt x="3" y="332"/>
                  </a:lnTo>
                  <a:cubicBezTo>
                    <a:pt x="21" y="330"/>
                    <a:pt x="64" y="330"/>
                    <a:pt x="84" y="330"/>
                  </a:cubicBezTo>
                  <a:cubicBezTo>
                    <a:pt x="104" y="330"/>
                    <a:pt x="147"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Rectangle 84">
              <a:extLst>
                <a:ext uri="{FF2B5EF4-FFF2-40B4-BE49-F238E27FC236}">
                  <a16:creationId xmlns:a16="http://schemas.microsoft.com/office/drawing/2014/main" id="{E3C8E5B9-A7BB-4637-ABF8-483D25540907}"/>
                </a:ext>
              </a:extLst>
            </p:cNvPr>
            <p:cNvSpPr>
              <a:spLocks noChangeArrowheads="1"/>
            </p:cNvSpPr>
            <p:nvPr>
              <p:custDataLst>
                <p:tags r:id="rId57"/>
              </p:custDataLst>
            </p:nvPr>
          </p:nvSpPr>
          <p:spPr bwMode="auto">
            <a:xfrm>
              <a:off x="1473201" y="2206625"/>
              <a:ext cx="60325"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85">
              <a:extLst>
                <a:ext uri="{FF2B5EF4-FFF2-40B4-BE49-F238E27FC236}">
                  <a16:creationId xmlns:a16="http://schemas.microsoft.com/office/drawing/2014/main" id="{623369D5-7C8B-4D5D-8C5F-30DCA87F6D66}"/>
                </a:ext>
              </a:extLst>
            </p:cNvPr>
            <p:cNvSpPr>
              <a:spLocks/>
            </p:cNvSpPr>
            <p:nvPr>
              <p:custDataLst>
                <p:tags r:id="rId58"/>
              </p:custDataLst>
            </p:nvPr>
          </p:nvSpPr>
          <p:spPr bwMode="auto">
            <a:xfrm>
              <a:off x="1477963" y="2241550"/>
              <a:ext cx="50800" cy="85725"/>
            </a:xfrm>
            <a:custGeom>
              <a:avLst/>
              <a:gdLst>
                <a:gd name="T0" fmla="*/ 207 w 207"/>
                <a:gd name="T1" fmla="*/ 247 h 343"/>
                <a:gd name="T2" fmla="*/ 123 w 207"/>
                <a:gd name="T3" fmla="*/ 156 h 343"/>
                <a:gd name="T4" fmla="*/ 193 w 207"/>
                <a:gd name="T5" fmla="*/ 69 h 343"/>
                <a:gd name="T6" fmla="*/ 102 w 207"/>
                <a:gd name="T7" fmla="*/ 0 h 343"/>
                <a:gd name="T8" fmla="*/ 13 w 207"/>
                <a:gd name="T9" fmla="*/ 68 h 343"/>
                <a:gd name="T10" fmla="*/ 39 w 207"/>
                <a:gd name="T11" fmla="*/ 94 h 343"/>
                <a:gd name="T12" fmla="*/ 64 w 207"/>
                <a:gd name="T13" fmla="*/ 68 h 343"/>
                <a:gd name="T14" fmla="*/ 33 w 207"/>
                <a:gd name="T15" fmla="*/ 43 h 343"/>
                <a:gd name="T16" fmla="*/ 100 w 207"/>
                <a:gd name="T17" fmla="*/ 12 h 343"/>
                <a:gd name="T18" fmla="*/ 147 w 207"/>
                <a:gd name="T19" fmla="*/ 68 h 343"/>
                <a:gd name="T20" fmla="*/ 133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6"/>
                  </a:cubicBezTo>
                  <a:cubicBezTo>
                    <a:pt x="164" y="143"/>
                    <a:pt x="193" y="108"/>
                    <a:pt x="193" y="69"/>
                  </a:cubicBezTo>
                  <a:cubicBezTo>
                    <a:pt x="193" y="28"/>
                    <a:pt x="149" y="0"/>
                    <a:pt x="102" y="0"/>
                  </a:cubicBezTo>
                  <a:cubicBezTo>
                    <a:pt x="51" y="0"/>
                    <a:pt x="13" y="30"/>
                    <a:pt x="13" y="68"/>
                  </a:cubicBezTo>
                  <a:cubicBezTo>
                    <a:pt x="13" y="84"/>
                    <a:pt x="24" y="94"/>
                    <a:pt x="39" y="94"/>
                  </a:cubicBezTo>
                  <a:cubicBezTo>
                    <a:pt x="54" y="94"/>
                    <a:pt x="64" y="83"/>
                    <a:pt x="64" y="68"/>
                  </a:cubicBezTo>
                  <a:cubicBezTo>
                    <a:pt x="64" y="43"/>
                    <a:pt x="41" y="43"/>
                    <a:pt x="33" y="43"/>
                  </a:cubicBezTo>
                  <a:cubicBezTo>
                    <a:pt x="49" y="19"/>
                    <a:pt x="82" y="12"/>
                    <a:pt x="100" y="12"/>
                  </a:cubicBezTo>
                  <a:cubicBezTo>
                    <a:pt x="120" y="12"/>
                    <a:pt x="147" y="23"/>
                    <a:pt x="147" y="68"/>
                  </a:cubicBezTo>
                  <a:cubicBezTo>
                    <a:pt x="147" y="74"/>
                    <a:pt x="146" y="103"/>
                    <a:pt x="133"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5" y="198"/>
                    <a:pt x="155" y="247"/>
                  </a:cubicBezTo>
                  <a:cubicBezTo>
                    <a:pt x="155" y="315"/>
                    <a:pt x="121" y="329"/>
                    <a:pt x="99" y="329"/>
                  </a:cubicBezTo>
                  <a:cubicBezTo>
                    <a:pt x="78" y="329"/>
                    <a:pt x="40" y="321"/>
                    <a:pt x="23" y="291"/>
                  </a:cubicBezTo>
                  <a:cubicBezTo>
                    <a:pt x="40" y="294"/>
                    <a:pt x="56" y="283"/>
                    <a:pt x="56" y="264"/>
                  </a:cubicBezTo>
                  <a:cubicBezTo>
                    <a:pt x="56" y="246"/>
                    <a:pt x="42" y="236"/>
                    <a:pt x="28" y="236"/>
                  </a:cubicBezTo>
                  <a:cubicBezTo>
                    <a:pt x="16" y="236"/>
                    <a:pt x="0" y="243"/>
                    <a:pt x="0" y="265"/>
                  </a:cubicBezTo>
                  <a:cubicBezTo>
                    <a:pt x="0" y="310"/>
                    <a:pt x="46" y="343"/>
                    <a:pt x="101"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86">
              <a:extLst>
                <a:ext uri="{FF2B5EF4-FFF2-40B4-BE49-F238E27FC236}">
                  <a16:creationId xmlns:a16="http://schemas.microsoft.com/office/drawing/2014/main" id="{74C67A19-328A-45DC-8ADB-9A5CDFAA445B}"/>
                </a:ext>
              </a:extLst>
            </p:cNvPr>
            <p:cNvSpPr>
              <a:spLocks/>
            </p:cNvSpPr>
            <p:nvPr>
              <p:custDataLst>
                <p:tags r:id="rId59"/>
              </p:custDataLst>
            </p:nvPr>
          </p:nvSpPr>
          <p:spPr bwMode="auto">
            <a:xfrm>
              <a:off x="1550988" y="2184400"/>
              <a:ext cx="60325" cy="57150"/>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69"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87">
              <a:extLst>
                <a:ext uri="{FF2B5EF4-FFF2-40B4-BE49-F238E27FC236}">
                  <a16:creationId xmlns:a16="http://schemas.microsoft.com/office/drawing/2014/main" id="{431DC627-6C58-4C62-9A15-D4045EBCC986}"/>
                </a:ext>
              </a:extLst>
            </p:cNvPr>
            <p:cNvSpPr>
              <a:spLocks/>
            </p:cNvSpPr>
            <p:nvPr>
              <p:custDataLst>
                <p:tags r:id="rId60"/>
              </p:custDataLst>
            </p:nvPr>
          </p:nvSpPr>
          <p:spPr bwMode="auto">
            <a:xfrm>
              <a:off x="1620838" y="2132013"/>
              <a:ext cx="38100" cy="58738"/>
            </a:xfrm>
            <a:custGeom>
              <a:avLst/>
              <a:gdLst>
                <a:gd name="T0" fmla="*/ 161 w 161"/>
                <a:gd name="T1" fmla="*/ 171 h 238"/>
                <a:gd name="T2" fmla="*/ 100 w 161"/>
                <a:gd name="T3" fmla="*/ 108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6"/>
                    <a:pt x="100" y="108"/>
                  </a:cubicBezTo>
                  <a:cubicBezTo>
                    <a:pt x="137" y="95"/>
                    <a:pt x="150" y="69"/>
                    <a:pt x="150" y="48"/>
                  </a:cubicBezTo>
                  <a:cubicBezTo>
                    <a:pt x="150" y="20"/>
                    <a:pt x="118" y="0"/>
                    <a:pt x="79" y="0"/>
                  </a:cubicBezTo>
                  <a:cubicBezTo>
                    <a:pt x="41" y="0"/>
                    <a:pt x="11" y="18"/>
                    <a:pt x="11" y="46"/>
                  </a:cubicBezTo>
                  <a:cubicBezTo>
                    <a:pt x="11" y="58"/>
                    <a:pt x="19" y="65"/>
                    <a:pt x="29" y="65"/>
                  </a:cubicBezTo>
                  <a:cubicBezTo>
                    <a:pt x="40" y="65"/>
                    <a:pt x="47" y="57"/>
                    <a:pt x="47" y="47"/>
                  </a:cubicBezTo>
                  <a:cubicBezTo>
                    <a:pt x="47" y="37"/>
                    <a:pt x="40" y="30"/>
                    <a:pt x="29" y="29"/>
                  </a:cubicBezTo>
                  <a:cubicBezTo>
                    <a:pt x="41" y="14"/>
                    <a:pt x="66" y="10"/>
                    <a:pt x="78" y="10"/>
                  </a:cubicBezTo>
                  <a:cubicBezTo>
                    <a:pt x="94" y="10"/>
                    <a:pt x="116" y="17"/>
                    <a:pt x="116" y="48"/>
                  </a:cubicBezTo>
                  <a:cubicBezTo>
                    <a:pt x="116" y="62"/>
                    <a:pt x="111" y="78"/>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88">
              <a:extLst>
                <a:ext uri="{FF2B5EF4-FFF2-40B4-BE49-F238E27FC236}">
                  <a16:creationId xmlns:a16="http://schemas.microsoft.com/office/drawing/2014/main" id="{8685FFF9-7D54-4345-BF00-72F43593785C}"/>
                </a:ext>
              </a:extLst>
            </p:cNvPr>
            <p:cNvSpPr>
              <a:spLocks/>
            </p:cNvSpPr>
            <p:nvPr>
              <p:custDataLst>
                <p:tags r:id="rId61"/>
              </p:custDataLst>
            </p:nvPr>
          </p:nvSpPr>
          <p:spPr bwMode="auto">
            <a:xfrm>
              <a:off x="1706563" y="2206625"/>
              <a:ext cx="74613" cy="476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89">
              <a:extLst>
                <a:ext uri="{FF2B5EF4-FFF2-40B4-BE49-F238E27FC236}">
                  <a16:creationId xmlns:a16="http://schemas.microsoft.com/office/drawing/2014/main" id="{BB3F79D2-C575-4067-ABEB-2CF2FE2087B9}"/>
                </a:ext>
              </a:extLst>
            </p:cNvPr>
            <p:cNvSpPr>
              <a:spLocks/>
            </p:cNvSpPr>
            <p:nvPr>
              <p:custDataLst>
                <p:tags r:id="rId62"/>
              </p:custDataLst>
            </p:nvPr>
          </p:nvSpPr>
          <p:spPr bwMode="auto">
            <a:xfrm>
              <a:off x="1822451" y="2184400"/>
              <a:ext cx="50800" cy="57150"/>
            </a:xfrm>
            <a:custGeom>
              <a:avLst/>
              <a:gdLst>
                <a:gd name="T0" fmla="*/ 196 w 212"/>
                <a:gd name="T1" fmla="*/ 149 h 226"/>
                <a:gd name="T2" fmla="*/ 190 w 212"/>
                <a:gd name="T3" fmla="*/ 144 h 226"/>
                <a:gd name="T4" fmla="*/ 183 w 212"/>
                <a:gd name="T5" fmla="*/ 150 h 226"/>
                <a:gd name="T6" fmla="*/ 123 w 212"/>
                <a:gd name="T7" fmla="*/ 192 h 226"/>
                <a:gd name="T8" fmla="*/ 93 w 212"/>
                <a:gd name="T9" fmla="*/ 186 h 226"/>
                <a:gd name="T10" fmla="*/ 59 w 212"/>
                <a:gd name="T11" fmla="*/ 177 h 226"/>
                <a:gd name="T12" fmla="*/ 45 w 212"/>
                <a:gd name="T13" fmla="*/ 179 h 226"/>
                <a:gd name="T14" fmla="*/ 104 w 212"/>
                <a:gd name="T15" fmla="*/ 122 h 226"/>
                <a:gd name="T16" fmla="*/ 153 w 212"/>
                <a:gd name="T17" fmla="*/ 77 h 226"/>
                <a:gd name="T18" fmla="*/ 212 w 212"/>
                <a:gd name="T19" fmla="*/ 5 h 226"/>
                <a:gd name="T20" fmla="*/ 206 w 212"/>
                <a:gd name="T21" fmla="*/ 0 h 226"/>
                <a:gd name="T22" fmla="*/ 199 w 212"/>
                <a:gd name="T23" fmla="*/ 5 h 226"/>
                <a:gd name="T24" fmla="*/ 161 w 212"/>
                <a:gd name="T25" fmla="*/ 37 h 226"/>
                <a:gd name="T26" fmla="*/ 136 w 212"/>
                <a:gd name="T27" fmla="*/ 21 h 226"/>
                <a:gd name="T28" fmla="*/ 101 w 212"/>
                <a:gd name="T29" fmla="*/ 0 h 226"/>
                <a:gd name="T30" fmla="*/ 41 w 212"/>
                <a:gd name="T31" fmla="*/ 56 h 226"/>
                <a:gd name="T32" fmla="*/ 47 w 212"/>
                <a:gd name="T33" fmla="*/ 62 h 226"/>
                <a:gd name="T34" fmla="*/ 54 w 212"/>
                <a:gd name="T35" fmla="*/ 56 h 226"/>
                <a:gd name="T36" fmla="*/ 96 w 212"/>
                <a:gd name="T37" fmla="*/ 33 h 226"/>
                <a:gd name="T38" fmla="*/ 127 w 212"/>
                <a:gd name="T39" fmla="*/ 41 h 226"/>
                <a:gd name="T40" fmla="*/ 166 w 212"/>
                <a:gd name="T41" fmla="*/ 48 h 226"/>
                <a:gd name="T42" fmla="*/ 96 w 212"/>
                <a:gd name="T43" fmla="*/ 113 h 226"/>
                <a:gd name="T44" fmla="*/ 52 w 212"/>
                <a:gd name="T45" fmla="*/ 155 h 226"/>
                <a:gd name="T46" fmla="*/ 0 w 212"/>
                <a:gd name="T47" fmla="*/ 221 h 226"/>
                <a:gd name="T48" fmla="*/ 6 w 212"/>
                <a:gd name="T49" fmla="*/ 226 h 226"/>
                <a:gd name="T50" fmla="*/ 14 w 212"/>
                <a:gd name="T51" fmla="*/ 219 h 226"/>
                <a:gd name="T52" fmla="*/ 57 w 212"/>
                <a:gd name="T53" fmla="*/ 188 h 226"/>
                <a:gd name="T54" fmla="*/ 85 w 212"/>
                <a:gd name="T55" fmla="*/ 207 h 226"/>
                <a:gd name="T56" fmla="*/ 117 w 212"/>
                <a:gd name="T57" fmla="*/ 226 h 226"/>
                <a:gd name="T58" fmla="*/ 196 w 212"/>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6">
                  <a:moveTo>
                    <a:pt x="196" y="149"/>
                  </a:moveTo>
                  <a:cubicBezTo>
                    <a:pt x="196" y="146"/>
                    <a:pt x="194" y="144"/>
                    <a:pt x="190" y="144"/>
                  </a:cubicBezTo>
                  <a:cubicBezTo>
                    <a:pt x="185" y="144"/>
                    <a:pt x="184" y="147"/>
                    <a:pt x="183" y="150"/>
                  </a:cubicBezTo>
                  <a:cubicBezTo>
                    <a:pt x="171" y="183"/>
                    <a:pt x="139" y="192"/>
                    <a:pt x="123" y="192"/>
                  </a:cubicBezTo>
                  <a:cubicBezTo>
                    <a:pt x="113" y="192"/>
                    <a:pt x="104" y="189"/>
                    <a:pt x="93" y="186"/>
                  </a:cubicBezTo>
                  <a:cubicBezTo>
                    <a:pt x="76" y="179"/>
                    <a:pt x="69" y="177"/>
                    <a:pt x="59" y="177"/>
                  </a:cubicBezTo>
                  <a:cubicBezTo>
                    <a:pt x="59" y="177"/>
                    <a:pt x="50" y="177"/>
                    <a:pt x="45" y="179"/>
                  </a:cubicBezTo>
                  <a:cubicBezTo>
                    <a:pt x="72" y="150"/>
                    <a:pt x="86" y="137"/>
                    <a:pt x="104" y="122"/>
                  </a:cubicBezTo>
                  <a:cubicBezTo>
                    <a:pt x="104" y="122"/>
                    <a:pt x="135" y="95"/>
                    <a:pt x="153" y="77"/>
                  </a:cubicBezTo>
                  <a:cubicBezTo>
                    <a:pt x="201" y="31"/>
                    <a:pt x="212" y="7"/>
                    <a:pt x="212" y="5"/>
                  </a:cubicBezTo>
                  <a:cubicBezTo>
                    <a:pt x="212" y="0"/>
                    <a:pt x="206" y="0"/>
                    <a:pt x="206" y="0"/>
                  </a:cubicBezTo>
                  <a:cubicBezTo>
                    <a:pt x="203" y="0"/>
                    <a:pt x="201" y="1"/>
                    <a:pt x="199" y="5"/>
                  </a:cubicBezTo>
                  <a:cubicBezTo>
                    <a:pt x="184" y="29"/>
                    <a:pt x="173" y="37"/>
                    <a:pt x="161" y="37"/>
                  </a:cubicBezTo>
                  <a:cubicBezTo>
                    <a:pt x="149" y="37"/>
                    <a:pt x="143" y="30"/>
                    <a:pt x="136" y="21"/>
                  </a:cubicBezTo>
                  <a:cubicBezTo>
                    <a:pt x="126" y="10"/>
                    <a:pt x="118" y="0"/>
                    <a:pt x="101" y="0"/>
                  </a:cubicBezTo>
                  <a:cubicBezTo>
                    <a:pt x="64" y="0"/>
                    <a:pt x="41" y="46"/>
                    <a:pt x="41" y="56"/>
                  </a:cubicBezTo>
                  <a:cubicBezTo>
                    <a:pt x="41" y="59"/>
                    <a:pt x="43" y="62"/>
                    <a:pt x="47" y="62"/>
                  </a:cubicBezTo>
                  <a:cubicBezTo>
                    <a:pt x="52" y="62"/>
                    <a:pt x="53" y="59"/>
                    <a:pt x="54" y="56"/>
                  </a:cubicBezTo>
                  <a:cubicBezTo>
                    <a:pt x="63" y="34"/>
                    <a:pt x="92" y="33"/>
                    <a:pt x="96" y="33"/>
                  </a:cubicBezTo>
                  <a:cubicBezTo>
                    <a:pt x="106" y="33"/>
                    <a:pt x="116" y="37"/>
                    <a:pt x="127" y="41"/>
                  </a:cubicBezTo>
                  <a:cubicBezTo>
                    <a:pt x="147" y="48"/>
                    <a:pt x="153" y="48"/>
                    <a:pt x="166" y="48"/>
                  </a:cubicBezTo>
                  <a:cubicBezTo>
                    <a:pt x="148" y="69"/>
                    <a:pt x="106" y="105"/>
                    <a:pt x="96" y="113"/>
                  </a:cubicBezTo>
                  <a:lnTo>
                    <a:pt x="52" y="155"/>
                  </a:lnTo>
                  <a:cubicBezTo>
                    <a:pt x="18" y="189"/>
                    <a:pt x="0" y="217"/>
                    <a:pt x="0" y="221"/>
                  </a:cubicBezTo>
                  <a:cubicBezTo>
                    <a:pt x="0" y="226"/>
                    <a:pt x="6" y="226"/>
                    <a:pt x="6" y="226"/>
                  </a:cubicBezTo>
                  <a:cubicBezTo>
                    <a:pt x="10" y="226"/>
                    <a:pt x="11" y="225"/>
                    <a:pt x="14" y="219"/>
                  </a:cubicBezTo>
                  <a:cubicBezTo>
                    <a:pt x="26" y="202"/>
                    <a:pt x="41" y="188"/>
                    <a:pt x="57" y="188"/>
                  </a:cubicBezTo>
                  <a:cubicBezTo>
                    <a:pt x="68" y="188"/>
                    <a:pt x="73" y="193"/>
                    <a:pt x="85" y="207"/>
                  </a:cubicBezTo>
                  <a:cubicBezTo>
                    <a:pt x="94" y="218"/>
                    <a:pt x="103" y="226"/>
                    <a:pt x="117" y="226"/>
                  </a:cubicBezTo>
                  <a:cubicBezTo>
                    <a:pt x="167" y="226"/>
                    <a:pt x="196" y="162"/>
                    <a:pt x="19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90">
              <a:extLst>
                <a:ext uri="{FF2B5EF4-FFF2-40B4-BE49-F238E27FC236}">
                  <a16:creationId xmlns:a16="http://schemas.microsoft.com/office/drawing/2014/main" id="{EA85D74E-FA63-4582-9528-476117E0F103}"/>
                </a:ext>
              </a:extLst>
            </p:cNvPr>
            <p:cNvSpPr>
              <a:spLocks/>
            </p:cNvSpPr>
            <p:nvPr>
              <p:custDataLst>
                <p:tags r:id="rId63"/>
              </p:custDataLst>
            </p:nvPr>
          </p:nvSpPr>
          <p:spPr bwMode="auto">
            <a:xfrm>
              <a:off x="1882776" y="2060575"/>
              <a:ext cx="58738" cy="296863"/>
            </a:xfrm>
            <a:custGeom>
              <a:avLst/>
              <a:gdLst>
                <a:gd name="T0" fmla="*/ 245 w 245"/>
                <a:gd name="T1" fmla="*/ 599 h 1197"/>
                <a:gd name="T2" fmla="*/ 74 w 245"/>
                <a:gd name="T3" fmla="*/ 56 h 1197"/>
                <a:gd name="T4" fmla="*/ 24 w 245"/>
                <a:gd name="T5" fmla="*/ 6 h 1197"/>
                <a:gd name="T6" fmla="*/ 10 w 245"/>
                <a:gd name="T7" fmla="*/ 0 h 1197"/>
                <a:gd name="T8" fmla="*/ 0 w 245"/>
                <a:gd name="T9" fmla="*/ 5 h 1197"/>
                <a:gd name="T10" fmla="*/ 3 w 245"/>
                <a:gd name="T11" fmla="*/ 10 h 1197"/>
                <a:gd name="T12" fmla="*/ 87 w 245"/>
                <a:gd name="T13" fmla="*/ 116 h 1197"/>
                <a:gd name="T14" fmla="*/ 204 w 245"/>
                <a:gd name="T15" fmla="*/ 599 h 1197"/>
                <a:gd name="T16" fmla="*/ 104 w 245"/>
                <a:gd name="T17" fmla="*/ 1054 h 1197"/>
                <a:gd name="T18" fmla="*/ 2 w 245"/>
                <a:gd name="T19" fmla="*/ 1188 h 1197"/>
                <a:gd name="T20" fmla="*/ 0 w 245"/>
                <a:gd name="T21" fmla="*/ 1192 h 1197"/>
                <a:gd name="T22" fmla="*/ 10 w 245"/>
                <a:gd name="T23" fmla="*/ 1197 h 1197"/>
                <a:gd name="T24" fmla="*/ 26 w 245"/>
                <a:gd name="T25" fmla="*/ 1190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6"/>
                    <a:pt x="74" y="56"/>
                  </a:cubicBezTo>
                  <a:cubicBezTo>
                    <a:pt x="64" y="45"/>
                    <a:pt x="45" y="24"/>
                    <a:pt x="24" y="6"/>
                  </a:cubicBezTo>
                  <a:cubicBezTo>
                    <a:pt x="18" y="0"/>
                    <a:pt x="17" y="0"/>
                    <a:pt x="10" y="0"/>
                  </a:cubicBezTo>
                  <a:cubicBezTo>
                    <a:pt x="4" y="0"/>
                    <a:pt x="0" y="0"/>
                    <a:pt x="0" y="5"/>
                  </a:cubicBezTo>
                  <a:cubicBezTo>
                    <a:pt x="0" y="7"/>
                    <a:pt x="2" y="9"/>
                    <a:pt x="3" y="10"/>
                  </a:cubicBezTo>
                  <a:cubicBezTo>
                    <a:pt x="20" y="28"/>
                    <a:pt x="54" y="62"/>
                    <a:pt x="87" y="116"/>
                  </a:cubicBezTo>
                  <a:cubicBezTo>
                    <a:pt x="167" y="244"/>
                    <a:pt x="204" y="407"/>
                    <a:pt x="204" y="599"/>
                  </a:cubicBezTo>
                  <a:cubicBezTo>
                    <a:pt x="204" y="733"/>
                    <a:pt x="186" y="906"/>
                    <a:pt x="104" y="1054"/>
                  </a:cubicBezTo>
                  <a:cubicBezTo>
                    <a:pt x="64" y="1125"/>
                    <a:pt x="23" y="1167"/>
                    <a:pt x="2" y="1188"/>
                  </a:cubicBezTo>
                  <a:cubicBezTo>
                    <a:pt x="1" y="1189"/>
                    <a:pt x="0" y="1191"/>
                    <a:pt x="0" y="1192"/>
                  </a:cubicBezTo>
                  <a:cubicBezTo>
                    <a:pt x="0" y="1197"/>
                    <a:pt x="4" y="1197"/>
                    <a:pt x="10" y="1197"/>
                  </a:cubicBezTo>
                  <a:cubicBezTo>
                    <a:pt x="17" y="1197"/>
                    <a:pt x="18" y="1197"/>
                    <a:pt x="26" y="1190"/>
                  </a:cubicBezTo>
                  <a:cubicBezTo>
                    <a:pt x="193" y="1038"/>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91">
              <a:extLst>
                <a:ext uri="{FF2B5EF4-FFF2-40B4-BE49-F238E27FC236}">
                  <a16:creationId xmlns:a16="http://schemas.microsoft.com/office/drawing/2014/main" id="{0EF66E32-DC23-43AB-82F0-82150836539E}"/>
                </a:ext>
              </a:extLst>
            </p:cNvPr>
            <p:cNvSpPr>
              <a:spLocks/>
            </p:cNvSpPr>
            <p:nvPr>
              <p:custDataLst>
                <p:tags r:id="rId64"/>
              </p:custDataLst>
            </p:nvPr>
          </p:nvSpPr>
          <p:spPr bwMode="auto">
            <a:xfrm>
              <a:off x="895351" y="2462213"/>
              <a:ext cx="12700" cy="12700"/>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92">
              <a:extLst>
                <a:ext uri="{FF2B5EF4-FFF2-40B4-BE49-F238E27FC236}">
                  <a16:creationId xmlns:a16="http://schemas.microsoft.com/office/drawing/2014/main" id="{425C83A3-EDEA-4211-99D4-5BF3203792FF}"/>
                </a:ext>
              </a:extLst>
            </p:cNvPr>
            <p:cNvSpPr>
              <a:spLocks/>
            </p:cNvSpPr>
            <p:nvPr>
              <p:custDataLst>
                <p:tags r:id="rId65"/>
              </p:custDataLst>
            </p:nvPr>
          </p:nvSpPr>
          <p:spPr bwMode="auto">
            <a:xfrm>
              <a:off x="868363" y="2489200"/>
              <a:ext cx="52388" cy="55563"/>
            </a:xfrm>
            <a:custGeom>
              <a:avLst/>
              <a:gdLst>
                <a:gd name="T0" fmla="*/ 196 w 211"/>
                <a:gd name="T1" fmla="*/ 149 h 226"/>
                <a:gd name="T2" fmla="*/ 190 w 211"/>
                <a:gd name="T3" fmla="*/ 144 h 226"/>
                <a:gd name="T4" fmla="*/ 183 w 211"/>
                <a:gd name="T5" fmla="*/ 151 h 226"/>
                <a:gd name="T6" fmla="*/ 123 w 211"/>
                <a:gd name="T7" fmla="*/ 193 h 226"/>
                <a:gd name="T8" fmla="*/ 93 w 211"/>
                <a:gd name="T9" fmla="*/ 186 h 226"/>
                <a:gd name="T10" fmla="*/ 58 w 211"/>
                <a:gd name="T11" fmla="*/ 178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9 w 211"/>
                <a:gd name="T23" fmla="*/ 6 h 226"/>
                <a:gd name="T24" fmla="*/ 161 w 211"/>
                <a:gd name="T25" fmla="*/ 37 h 226"/>
                <a:gd name="T26" fmla="*/ 136 w 211"/>
                <a:gd name="T27" fmla="*/ 22 h 226"/>
                <a:gd name="T28" fmla="*/ 101 w 211"/>
                <a:gd name="T29" fmla="*/ 0 h 226"/>
                <a:gd name="T30" fmla="*/ 41 w 211"/>
                <a:gd name="T31" fmla="*/ 57 h 226"/>
                <a:gd name="T32" fmla="*/ 47 w 211"/>
                <a:gd name="T33" fmla="*/ 62 h 226"/>
                <a:gd name="T34" fmla="*/ 53 w 211"/>
                <a:gd name="T35" fmla="*/ 57 h 226"/>
                <a:gd name="T36" fmla="*/ 96 w 211"/>
                <a:gd name="T37" fmla="*/ 33 h 226"/>
                <a:gd name="T38" fmla="*/ 127 w 211"/>
                <a:gd name="T39" fmla="*/ 41 h 226"/>
                <a:gd name="T40" fmla="*/ 166 w 211"/>
                <a:gd name="T41" fmla="*/ 48 h 226"/>
                <a:gd name="T42" fmla="*/ 96 w 211"/>
                <a:gd name="T43" fmla="*/ 114 h 226"/>
                <a:gd name="T44" fmla="*/ 51 w 211"/>
                <a:gd name="T45" fmla="*/ 156 h 226"/>
                <a:gd name="T46" fmla="*/ 0 w 211"/>
                <a:gd name="T47" fmla="*/ 221 h 226"/>
                <a:gd name="T48" fmla="*/ 6 w 211"/>
                <a:gd name="T49" fmla="*/ 226 h 226"/>
                <a:gd name="T50" fmla="*/ 14 w 211"/>
                <a:gd name="T51" fmla="*/ 220 h 226"/>
                <a:gd name="T52" fmla="*/ 56 w 211"/>
                <a:gd name="T53" fmla="*/ 189 h 226"/>
                <a:gd name="T54" fmla="*/ 85 w 211"/>
                <a:gd name="T55" fmla="*/ 208 h 226"/>
                <a:gd name="T56" fmla="*/ 117 w 211"/>
                <a:gd name="T57" fmla="*/ 226 h 226"/>
                <a:gd name="T58" fmla="*/ 196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6" y="149"/>
                  </a:moveTo>
                  <a:cubicBezTo>
                    <a:pt x="196" y="147"/>
                    <a:pt x="194" y="144"/>
                    <a:pt x="190" y="144"/>
                  </a:cubicBezTo>
                  <a:cubicBezTo>
                    <a:pt x="185" y="144"/>
                    <a:pt x="184" y="147"/>
                    <a:pt x="183" y="151"/>
                  </a:cubicBezTo>
                  <a:cubicBezTo>
                    <a:pt x="171" y="183"/>
                    <a:pt x="139" y="193"/>
                    <a:pt x="123" y="193"/>
                  </a:cubicBezTo>
                  <a:cubicBezTo>
                    <a:pt x="113" y="193"/>
                    <a:pt x="104" y="190"/>
                    <a:pt x="93" y="186"/>
                  </a:cubicBezTo>
                  <a:cubicBezTo>
                    <a:pt x="76" y="180"/>
                    <a:pt x="69" y="178"/>
                    <a:pt x="58" y="178"/>
                  </a:cubicBezTo>
                  <a:cubicBezTo>
                    <a:pt x="58" y="178"/>
                    <a:pt x="49" y="178"/>
                    <a:pt x="45" y="179"/>
                  </a:cubicBezTo>
                  <a:cubicBezTo>
                    <a:pt x="72" y="150"/>
                    <a:pt x="86" y="138"/>
                    <a:pt x="104" y="122"/>
                  </a:cubicBezTo>
                  <a:cubicBezTo>
                    <a:pt x="104" y="122"/>
                    <a:pt x="135" y="95"/>
                    <a:pt x="153" y="77"/>
                  </a:cubicBezTo>
                  <a:cubicBezTo>
                    <a:pt x="201" y="31"/>
                    <a:pt x="211" y="7"/>
                    <a:pt x="211" y="5"/>
                  </a:cubicBezTo>
                  <a:cubicBezTo>
                    <a:pt x="211" y="0"/>
                    <a:pt x="206" y="0"/>
                    <a:pt x="206" y="0"/>
                  </a:cubicBezTo>
                  <a:cubicBezTo>
                    <a:pt x="203" y="0"/>
                    <a:pt x="201" y="1"/>
                    <a:pt x="199" y="6"/>
                  </a:cubicBezTo>
                  <a:cubicBezTo>
                    <a:pt x="184" y="30"/>
                    <a:pt x="173" y="37"/>
                    <a:pt x="161" y="37"/>
                  </a:cubicBezTo>
                  <a:cubicBezTo>
                    <a:pt x="149" y="37"/>
                    <a:pt x="143" y="30"/>
                    <a:pt x="136" y="22"/>
                  </a:cubicBezTo>
                  <a:cubicBezTo>
                    <a:pt x="126" y="10"/>
                    <a:pt x="118" y="0"/>
                    <a:pt x="101" y="0"/>
                  </a:cubicBezTo>
                  <a:cubicBezTo>
                    <a:pt x="64" y="0"/>
                    <a:pt x="41" y="46"/>
                    <a:pt x="41" y="57"/>
                  </a:cubicBezTo>
                  <a:cubicBezTo>
                    <a:pt x="41" y="59"/>
                    <a:pt x="42" y="62"/>
                    <a:pt x="47" y="62"/>
                  </a:cubicBezTo>
                  <a:cubicBezTo>
                    <a:pt x="51" y="62"/>
                    <a:pt x="52" y="60"/>
                    <a:pt x="53" y="57"/>
                  </a:cubicBezTo>
                  <a:cubicBezTo>
                    <a:pt x="63" y="34"/>
                    <a:pt x="92" y="33"/>
                    <a:pt x="96" y="33"/>
                  </a:cubicBezTo>
                  <a:cubicBezTo>
                    <a:pt x="106" y="33"/>
                    <a:pt x="116" y="37"/>
                    <a:pt x="127" y="41"/>
                  </a:cubicBezTo>
                  <a:cubicBezTo>
                    <a:pt x="147" y="48"/>
                    <a:pt x="153" y="48"/>
                    <a:pt x="166" y="48"/>
                  </a:cubicBezTo>
                  <a:cubicBezTo>
                    <a:pt x="148" y="70"/>
                    <a:pt x="106" y="106"/>
                    <a:pt x="96" y="114"/>
                  </a:cubicBezTo>
                  <a:lnTo>
                    <a:pt x="51" y="156"/>
                  </a:lnTo>
                  <a:cubicBezTo>
                    <a:pt x="18" y="189"/>
                    <a:pt x="0" y="218"/>
                    <a:pt x="0" y="221"/>
                  </a:cubicBezTo>
                  <a:cubicBezTo>
                    <a:pt x="0" y="226"/>
                    <a:pt x="6" y="226"/>
                    <a:pt x="6" y="226"/>
                  </a:cubicBezTo>
                  <a:cubicBezTo>
                    <a:pt x="10" y="226"/>
                    <a:pt x="11" y="225"/>
                    <a:pt x="14" y="220"/>
                  </a:cubicBezTo>
                  <a:cubicBezTo>
                    <a:pt x="25" y="202"/>
                    <a:pt x="40" y="189"/>
                    <a:pt x="56" y="189"/>
                  </a:cubicBezTo>
                  <a:cubicBezTo>
                    <a:pt x="68" y="189"/>
                    <a:pt x="73" y="193"/>
                    <a:pt x="85" y="208"/>
                  </a:cubicBezTo>
                  <a:cubicBezTo>
                    <a:pt x="94" y="218"/>
                    <a:pt x="103" y="226"/>
                    <a:pt x="117" y="226"/>
                  </a:cubicBezTo>
                  <a:cubicBezTo>
                    <a:pt x="167" y="226"/>
                    <a:pt x="196" y="163"/>
                    <a:pt x="19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93">
              <a:extLst>
                <a:ext uri="{FF2B5EF4-FFF2-40B4-BE49-F238E27FC236}">
                  <a16:creationId xmlns:a16="http://schemas.microsoft.com/office/drawing/2014/main" id="{AD48DB03-3E66-4E28-A3B2-BB6186B2A3D3}"/>
                </a:ext>
              </a:extLst>
            </p:cNvPr>
            <p:cNvSpPr>
              <a:spLocks noEditPoints="1"/>
            </p:cNvSpPr>
            <p:nvPr>
              <p:custDataLst>
                <p:tags r:id="rId66"/>
              </p:custDataLst>
            </p:nvPr>
          </p:nvSpPr>
          <p:spPr bwMode="auto">
            <a:xfrm>
              <a:off x="965201" y="2497138"/>
              <a:ext cx="79375" cy="3016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94">
              <a:extLst>
                <a:ext uri="{FF2B5EF4-FFF2-40B4-BE49-F238E27FC236}">
                  <a16:creationId xmlns:a16="http://schemas.microsoft.com/office/drawing/2014/main" id="{83E53F56-6162-4D44-9985-8440DB63D3E6}"/>
                </a:ext>
              </a:extLst>
            </p:cNvPr>
            <p:cNvSpPr>
              <a:spLocks/>
            </p:cNvSpPr>
            <p:nvPr>
              <p:custDataLst>
                <p:tags r:id="rId67"/>
              </p:custDataLst>
            </p:nvPr>
          </p:nvSpPr>
          <p:spPr bwMode="auto">
            <a:xfrm>
              <a:off x="1103313" y="2405063"/>
              <a:ext cx="60325" cy="5556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Rectangle 95">
              <a:extLst>
                <a:ext uri="{FF2B5EF4-FFF2-40B4-BE49-F238E27FC236}">
                  <a16:creationId xmlns:a16="http://schemas.microsoft.com/office/drawing/2014/main" id="{7144343B-EF29-46CA-B418-D49A2480B23C}"/>
                </a:ext>
              </a:extLst>
            </p:cNvPr>
            <p:cNvSpPr>
              <a:spLocks noChangeArrowheads="1"/>
            </p:cNvSpPr>
            <p:nvPr>
              <p:custDataLst>
                <p:tags r:id="rId68"/>
              </p:custDataLst>
            </p:nvPr>
          </p:nvSpPr>
          <p:spPr bwMode="auto">
            <a:xfrm>
              <a:off x="1100138" y="2509838"/>
              <a:ext cx="682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96">
              <a:extLst>
                <a:ext uri="{FF2B5EF4-FFF2-40B4-BE49-F238E27FC236}">
                  <a16:creationId xmlns:a16="http://schemas.microsoft.com/office/drawing/2014/main" id="{289E1168-1C85-4DD4-A76C-C609D0C91C54}"/>
                </a:ext>
              </a:extLst>
            </p:cNvPr>
            <p:cNvSpPr>
              <a:spLocks/>
            </p:cNvSpPr>
            <p:nvPr>
              <p:custDataLst>
                <p:tags r:id="rId69"/>
              </p:custDataLst>
            </p:nvPr>
          </p:nvSpPr>
          <p:spPr bwMode="auto">
            <a:xfrm>
              <a:off x="1116013" y="2574925"/>
              <a:ext cx="39688" cy="53975"/>
            </a:xfrm>
            <a:custGeom>
              <a:avLst/>
              <a:gdLst>
                <a:gd name="T0" fmla="*/ 155 w 164"/>
                <a:gd name="T1" fmla="*/ 195 h 221"/>
                <a:gd name="T2" fmla="*/ 150 w 164"/>
                <a:gd name="T3" fmla="*/ 188 h 221"/>
                <a:gd name="T4" fmla="*/ 143 w 164"/>
                <a:gd name="T5" fmla="*/ 191 h 221"/>
                <a:gd name="T6" fmla="*/ 91 w 164"/>
                <a:gd name="T7" fmla="*/ 210 h 221"/>
                <a:gd name="T8" fmla="*/ 37 w 164"/>
                <a:gd name="T9" fmla="*/ 145 h 221"/>
                <a:gd name="T10" fmla="*/ 43 w 164"/>
                <a:gd name="T11" fmla="*/ 103 h 221"/>
                <a:gd name="T12" fmla="*/ 125 w 164"/>
                <a:gd name="T13" fmla="*/ 103 h 221"/>
                <a:gd name="T14" fmla="*/ 142 w 164"/>
                <a:gd name="T15" fmla="*/ 94 h 221"/>
                <a:gd name="T16" fmla="*/ 128 w 164"/>
                <a:gd name="T17" fmla="*/ 87 h 221"/>
                <a:gd name="T18" fmla="*/ 47 w 164"/>
                <a:gd name="T19" fmla="*/ 87 h 221"/>
                <a:gd name="T20" fmla="*/ 132 w 164"/>
                <a:gd name="T21" fmla="*/ 16 h 221"/>
                <a:gd name="T22" fmla="*/ 147 w 164"/>
                <a:gd name="T23" fmla="*/ 16 h 221"/>
                <a:gd name="T24" fmla="*/ 164 w 164"/>
                <a:gd name="T25" fmla="*/ 7 h 221"/>
                <a:gd name="T26" fmla="*/ 149 w 164"/>
                <a:gd name="T27" fmla="*/ 0 h 221"/>
                <a:gd name="T28" fmla="*/ 132 w 164"/>
                <a:gd name="T29" fmla="*/ 0 h 221"/>
                <a:gd name="T30" fmla="*/ 0 w 164"/>
                <a:gd name="T31" fmla="*/ 127 h 221"/>
                <a:gd name="T32" fmla="*/ 90 w 164"/>
                <a:gd name="T33" fmla="*/ 221 h 221"/>
                <a:gd name="T34" fmla="*/ 155 w 164"/>
                <a:gd name="T35" fmla="*/ 1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221">
                  <a:moveTo>
                    <a:pt x="155" y="195"/>
                  </a:moveTo>
                  <a:cubicBezTo>
                    <a:pt x="155" y="194"/>
                    <a:pt x="154" y="188"/>
                    <a:pt x="150" y="188"/>
                  </a:cubicBezTo>
                  <a:cubicBezTo>
                    <a:pt x="150" y="188"/>
                    <a:pt x="148" y="188"/>
                    <a:pt x="143" y="191"/>
                  </a:cubicBezTo>
                  <a:cubicBezTo>
                    <a:pt x="128" y="201"/>
                    <a:pt x="110" y="210"/>
                    <a:pt x="91" y="210"/>
                  </a:cubicBezTo>
                  <a:cubicBezTo>
                    <a:pt x="62" y="210"/>
                    <a:pt x="37" y="189"/>
                    <a:pt x="37" y="145"/>
                  </a:cubicBezTo>
                  <a:cubicBezTo>
                    <a:pt x="37" y="128"/>
                    <a:pt x="41" y="109"/>
                    <a:pt x="43" y="103"/>
                  </a:cubicBezTo>
                  <a:lnTo>
                    <a:pt x="125" y="103"/>
                  </a:lnTo>
                  <a:cubicBezTo>
                    <a:pt x="133" y="103"/>
                    <a:pt x="142" y="103"/>
                    <a:pt x="142" y="94"/>
                  </a:cubicBezTo>
                  <a:cubicBezTo>
                    <a:pt x="142" y="87"/>
                    <a:pt x="136" y="87"/>
                    <a:pt x="128" y="87"/>
                  </a:cubicBezTo>
                  <a:lnTo>
                    <a:pt x="47" y="87"/>
                  </a:lnTo>
                  <a:cubicBezTo>
                    <a:pt x="59" y="45"/>
                    <a:pt x="87" y="16"/>
                    <a:pt x="132" y="16"/>
                  </a:cubicBezTo>
                  <a:lnTo>
                    <a:pt x="147" y="16"/>
                  </a:lnTo>
                  <a:cubicBezTo>
                    <a:pt x="156" y="16"/>
                    <a:pt x="164" y="16"/>
                    <a:pt x="164" y="7"/>
                  </a:cubicBezTo>
                  <a:cubicBezTo>
                    <a:pt x="164" y="0"/>
                    <a:pt x="157" y="0"/>
                    <a:pt x="149" y="0"/>
                  </a:cubicBezTo>
                  <a:lnTo>
                    <a:pt x="132" y="0"/>
                  </a:lnTo>
                  <a:cubicBezTo>
                    <a:pt x="67" y="0"/>
                    <a:pt x="0" y="50"/>
                    <a:pt x="0" y="127"/>
                  </a:cubicBezTo>
                  <a:cubicBezTo>
                    <a:pt x="0" y="182"/>
                    <a:pt x="37" y="221"/>
                    <a:pt x="90" y="221"/>
                  </a:cubicBezTo>
                  <a:cubicBezTo>
                    <a:pt x="123" y="221"/>
                    <a:pt x="155" y="201"/>
                    <a:pt x="155" y="1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4" name="吹き出し: 四角形 63">
            <a:extLst>
              <a:ext uri="{FF2B5EF4-FFF2-40B4-BE49-F238E27FC236}">
                <a16:creationId xmlns:a16="http://schemas.microsoft.com/office/drawing/2014/main" id="{053CA094-9443-42BE-9374-363119018C52}"/>
              </a:ext>
            </a:extLst>
          </p:cNvPr>
          <p:cNvSpPr/>
          <p:nvPr/>
        </p:nvSpPr>
        <p:spPr>
          <a:xfrm>
            <a:off x="2724163" y="2997325"/>
            <a:ext cx="1695030" cy="446593"/>
          </a:xfrm>
          <a:prstGeom prst="wedgeRectCallout">
            <a:avLst>
              <a:gd name="adj1" fmla="val -24583"/>
              <a:gd name="adj2" fmla="val -142250"/>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tx1"/>
                </a:solidFill>
              </a:rPr>
              <a:t>定数とみなす</a:t>
            </a:r>
          </a:p>
        </p:txBody>
      </p:sp>
      <p:sp>
        <p:nvSpPr>
          <p:cNvPr id="65" name="矢印: 右 64">
            <a:extLst>
              <a:ext uri="{FF2B5EF4-FFF2-40B4-BE49-F238E27FC236}">
                <a16:creationId xmlns:a16="http://schemas.microsoft.com/office/drawing/2014/main" id="{49976AF2-BBD8-4B55-9EAB-04B5FE969015}"/>
              </a:ext>
            </a:extLst>
          </p:cNvPr>
          <p:cNvSpPr/>
          <p:nvPr/>
        </p:nvSpPr>
        <p:spPr>
          <a:xfrm>
            <a:off x="3779912" y="2428382"/>
            <a:ext cx="1077274" cy="23413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a:extLst>
              <a:ext uri="{FF2B5EF4-FFF2-40B4-BE49-F238E27FC236}">
                <a16:creationId xmlns:a16="http://schemas.microsoft.com/office/drawing/2014/main" id="{C12597AF-CB6F-48A4-B0DB-FE676ADE8712}"/>
              </a:ext>
            </a:extLst>
          </p:cNvPr>
          <p:cNvSpPr txBox="1"/>
          <p:nvPr/>
        </p:nvSpPr>
        <p:spPr>
          <a:xfrm>
            <a:off x="3751620" y="2043002"/>
            <a:ext cx="1156086" cy="1015663"/>
          </a:xfrm>
          <a:prstGeom prst="rect">
            <a:avLst/>
          </a:prstGeom>
          <a:noFill/>
        </p:spPr>
        <p:txBody>
          <a:bodyPr wrap="none" rtlCol="0">
            <a:spAutoFit/>
          </a:bodyPr>
          <a:lstStyle/>
          <a:p>
            <a:r>
              <a:rPr kumimoji="1" lang="ja-JP" altLang="en-US" sz="2000" dirty="0"/>
              <a:t>速い動き</a:t>
            </a:r>
            <a:endParaRPr kumimoji="1" lang="en-US" altLang="ja-JP" sz="2000" dirty="0"/>
          </a:p>
          <a:p>
            <a:endParaRPr kumimoji="1" lang="en-US" altLang="ja-JP" sz="2000" dirty="0"/>
          </a:p>
          <a:p>
            <a:r>
              <a:rPr kumimoji="1" lang="ja-JP" altLang="en-US" sz="2000" dirty="0"/>
              <a:t>に着目</a:t>
            </a:r>
          </a:p>
        </p:txBody>
      </p:sp>
      <p:sp>
        <p:nvSpPr>
          <p:cNvPr id="67" name="テキスト ボックス 66">
            <a:extLst>
              <a:ext uri="{FF2B5EF4-FFF2-40B4-BE49-F238E27FC236}">
                <a16:creationId xmlns:a16="http://schemas.microsoft.com/office/drawing/2014/main" id="{D4CEE41B-353C-4587-865E-5357C8AD0DAA}"/>
              </a:ext>
            </a:extLst>
          </p:cNvPr>
          <p:cNvSpPr txBox="1"/>
          <p:nvPr/>
        </p:nvSpPr>
        <p:spPr>
          <a:xfrm>
            <a:off x="4989720" y="1371768"/>
            <a:ext cx="3959738" cy="1938992"/>
          </a:xfrm>
          <a:prstGeom prst="rect">
            <a:avLst/>
          </a:prstGeom>
          <a:noFill/>
        </p:spPr>
        <p:txBody>
          <a:bodyPr wrap="none" rtlCol="0">
            <a:spAutoFit/>
          </a:bodyPr>
          <a:lstStyle/>
          <a:p>
            <a:r>
              <a:rPr lang="ja-JP" altLang="en-US" sz="2000" u="sng" dirty="0">
                <a:cs typeface="Times New Roman" panose="02020603050405020304" pitchFamily="18" charset="0"/>
              </a:rPr>
              <a:t>平衡点の分類</a:t>
            </a:r>
            <a:endParaRPr lang="en-US" altLang="ja-JP" sz="2000" u="sng" dirty="0">
              <a:cs typeface="Times New Roman" panose="02020603050405020304" pitchFamily="18" charset="0"/>
            </a:endParaRPr>
          </a:p>
          <a:p>
            <a:r>
              <a:rPr kumimoji="1" lang="en-US" altLang="ja-JP" sz="2000" dirty="0"/>
              <a:t>               </a:t>
            </a:r>
            <a:r>
              <a:rPr kumimoji="1" lang="ja-JP" altLang="en-US" sz="2000" dirty="0"/>
              <a:t>→ 安定な平衡点が</a:t>
            </a:r>
            <a:r>
              <a:rPr lang="en-US" altLang="ja-JP" sz="2000" dirty="0"/>
              <a:t>1</a:t>
            </a:r>
            <a:r>
              <a:rPr lang="ja-JP" altLang="en-US" sz="2000" dirty="0"/>
              <a:t>つ</a:t>
            </a:r>
            <a:endParaRPr lang="en-US" altLang="ja-JP" sz="2000" dirty="0"/>
          </a:p>
          <a:p>
            <a:endParaRPr lang="en-US" altLang="ja-JP" sz="2000" dirty="0"/>
          </a:p>
          <a:p>
            <a:r>
              <a:rPr kumimoji="1" lang="en-US" altLang="ja-JP" sz="2000" dirty="0"/>
              <a:t>	  </a:t>
            </a:r>
            <a:r>
              <a:rPr lang="ja-JP" altLang="en-US" sz="2000" dirty="0"/>
              <a:t>　 </a:t>
            </a:r>
            <a:r>
              <a:rPr kumimoji="1" lang="ja-JP" altLang="en-US" sz="2000" dirty="0"/>
              <a:t> </a:t>
            </a:r>
            <a:r>
              <a:rPr lang="ja-JP" altLang="en-US" sz="2000" dirty="0"/>
              <a:t>安定な平衡点が</a:t>
            </a:r>
            <a:r>
              <a:rPr lang="en-US" altLang="ja-JP" sz="2000" dirty="0"/>
              <a:t>2</a:t>
            </a:r>
            <a:r>
              <a:rPr lang="ja-JP" altLang="en-US" sz="2000" dirty="0"/>
              <a:t>つ</a:t>
            </a:r>
            <a:endParaRPr lang="en-US" altLang="ja-JP" sz="2000" dirty="0"/>
          </a:p>
          <a:p>
            <a:r>
              <a:rPr lang="en-US" altLang="ja-JP" sz="2000" dirty="0">
                <a:latin typeface="Latin Modern Math" panose="02000503000000000000" pitchFamily="50" charset="0"/>
                <a:ea typeface="Latin Modern Math" panose="02000503000000000000" pitchFamily="50" charset="0"/>
              </a:rPr>
              <a:t>	  </a:t>
            </a:r>
            <a:r>
              <a:rPr lang="ja-JP" altLang="en-US" sz="2000" dirty="0"/>
              <a:t>→</a:t>
            </a:r>
            <a:r>
              <a:rPr lang="en-US" altLang="ja-JP" sz="2000" dirty="0"/>
              <a:t>	     </a:t>
            </a:r>
            <a:r>
              <a:rPr lang="ja-JP" altLang="en-US" sz="2000" dirty="0"/>
              <a:t>＋</a:t>
            </a:r>
            <a:endParaRPr lang="en-US" altLang="ja-JP" sz="2000" dirty="0"/>
          </a:p>
          <a:p>
            <a:r>
              <a:rPr lang="en-US" altLang="ja-JP" sz="2000" dirty="0"/>
              <a:t>	</a:t>
            </a:r>
            <a:r>
              <a:rPr lang="ja-JP" altLang="en-US" sz="2000" dirty="0"/>
              <a:t>　    不安定な平衡点が</a:t>
            </a:r>
            <a:r>
              <a:rPr lang="en-US" altLang="ja-JP" sz="2000" dirty="0"/>
              <a:t>1</a:t>
            </a:r>
            <a:r>
              <a:rPr lang="ja-JP" altLang="en-US" sz="2000" dirty="0"/>
              <a:t>つ</a:t>
            </a:r>
            <a:endParaRPr kumimoji="1" lang="ja-JP" altLang="en-US" sz="2000" dirty="0"/>
          </a:p>
        </p:txBody>
      </p:sp>
      <p:grpSp>
        <p:nvGrpSpPr>
          <p:cNvPr id="223" name="グループ化 222">
            <a:extLst>
              <a:ext uri="{FF2B5EF4-FFF2-40B4-BE49-F238E27FC236}">
                <a16:creationId xmlns:a16="http://schemas.microsoft.com/office/drawing/2014/main" id="{451F9E2C-057E-4677-BD65-F78008D71FE5}"/>
              </a:ext>
            </a:extLst>
          </p:cNvPr>
          <p:cNvGrpSpPr>
            <a:grpSpLocks noChangeAspect="1"/>
          </p:cNvGrpSpPr>
          <p:nvPr>
            <p:custDataLst>
              <p:tags r:id="rId2"/>
            </p:custDataLst>
          </p:nvPr>
        </p:nvGrpSpPr>
        <p:grpSpPr>
          <a:xfrm>
            <a:off x="4989513" y="1765300"/>
            <a:ext cx="993863" cy="265670"/>
            <a:chOff x="4989513" y="1765300"/>
            <a:chExt cx="466725" cy="139700"/>
          </a:xfrm>
        </p:grpSpPr>
        <p:sp>
          <p:nvSpPr>
            <p:cNvPr id="215" name="Freeform 116">
              <a:extLst>
                <a:ext uri="{FF2B5EF4-FFF2-40B4-BE49-F238E27FC236}">
                  <a16:creationId xmlns:a16="http://schemas.microsoft.com/office/drawing/2014/main" id="{A0B0BFF7-782F-4EE0-983A-E5B4E2CBEF57}"/>
                </a:ext>
              </a:extLst>
            </p:cNvPr>
            <p:cNvSpPr>
              <a:spLocks/>
            </p:cNvSpPr>
            <p:nvPr>
              <p:custDataLst>
                <p:tags r:id="rId37"/>
              </p:custDataLst>
            </p:nvPr>
          </p:nvSpPr>
          <p:spPr bwMode="auto">
            <a:xfrm>
              <a:off x="4989513" y="1765300"/>
              <a:ext cx="6350" cy="139700"/>
            </a:xfrm>
            <a:custGeom>
              <a:avLst/>
              <a:gdLst>
                <a:gd name="T0" fmla="*/ 20 w 20"/>
                <a:gd name="T1" fmla="*/ 482 h 499"/>
                <a:gd name="T2" fmla="*/ 20 w 20"/>
                <a:gd name="T3" fmla="*/ 17 h 499"/>
                <a:gd name="T4" fmla="*/ 10 w 20"/>
                <a:gd name="T5" fmla="*/ 0 h 499"/>
                <a:gd name="T6" fmla="*/ 0 w 20"/>
                <a:gd name="T7" fmla="*/ 17 h 499"/>
                <a:gd name="T8" fmla="*/ 0 w 20"/>
                <a:gd name="T9" fmla="*/ 482 h 499"/>
                <a:gd name="T10" fmla="*/ 10 w 20"/>
                <a:gd name="T11" fmla="*/ 499 h 499"/>
                <a:gd name="T12" fmla="*/ 20 w 20"/>
                <a:gd name="T13" fmla="*/ 482 h 499"/>
              </a:gdLst>
              <a:ahLst/>
              <a:cxnLst>
                <a:cxn ang="0">
                  <a:pos x="T0" y="T1"/>
                </a:cxn>
                <a:cxn ang="0">
                  <a:pos x="T2" y="T3"/>
                </a:cxn>
                <a:cxn ang="0">
                  <a:pos x="T4" y="T5"/>
                </a:cxn>
                <a:cxn ang="0">
                  <a:pos x="T6" y="T7"/>
                </a:cxn>
                <a:cxn ang="0">
                  <a:pos x="T8" y="T9"/>
                </a:cxn>
                <a:cxn ang="0">
                  <a:pos x="T10" y="T11"/>
                </a:cxn>
                <a:cxn ang="0">
                  <a:pos x="T12" y="T13"/>
                </a:cxn>
              </a:cxnLst>
              <a:rect l="0" t="0" r="r" b="b"/>
              <a:pathLst>
                <a:path w="20" h="499">
                  <a:moveTo>
                    <a:pt x="20" y="482"/>
                  </a:moveTo>
                  <a:lnTo>
                    <a:pt x="20" y="17"/>
                  </a:lnTo>
                  <a:cubicBezTo>
                    <a:pt x="20" y="10"/>
                    <a:pt x="20" y="0"/>
                    <a:pt x="10" y="0"/>
                  </a:cubicBezTo>
                  <a:cubicBezTo>
                    <a:pt x="0" y="0"/>
                    <a:pt x="0" y="10"/>
                    <a:pt x="0" y="17"/>
                  </a:cubicBezTo>
                  <a:lnTo>
                    <a:pt x="0" y="482"/>
                  </a:lnTo>
                  <a:cubicBezTo>
                    <a:pt x="0" y="489"/>
                    <a:pt x="0" y="499"/>
                    <a:pt x="10" y="499"/>
                  </a:cubicBezTo>
                  <a:cubicBezTo>
                    <a:pt x="20" y="499"/>
                    <a:pt x="20" y="489"/>
                    <a:pt x="20" y="4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17">
              <a:extLst>
                <a:ext uri="{FF2B5EF4-FFF2-40B4-BE49-F238E27FC236}">
                  <a16:creationId xmlns:a16="http://schemas.microsoft.com/office/drawing/2014/main" id="{7176818B-F4AF-445A-A8AE-73ABF3B7CB6B}"/>
                </a:ext>
              </a:extLst>
            </p:cNvPr>
            <p:cNvSpPr>
              <a:spLocks/>
            </p:cNvSpPr>
            <p:nvPr>
              <p:custDataLst>
                <p:tags r:id="rId38"/>
              </p:custDataLst>
            </p:nvPr>
          </p:nvSpPr>
          <p:spPr bwMode="auto">
            <a:xfrm>
              <a:off x="5014913" y="1808163"/>
              <a:ext cx="53975" cy="63500"/>
            </a:xfrm>
            <a:custGeom>
              <a:avLst/>
              <a:gdLst>
                <a:gd name="T0" fmla="*/ 195 w 211"/>
                <a:gd name="T1" fmla="*/ 149 h 226"/>
                <a:gd name="T2" fmla="*/ 189 w 211"/>
                <a:gd name="T3" fmla="*/ 144 h 226"/>
                <a:gd name="T4" fmla="*/ 182 w 211"/>
                <a:gd name="T5" fmla="*/ 150 h 226"/>
                <a:gd name="T6" fmla="*/ 123 w 211"/>
                <a:gd name="T7" fmla="*/ 192 h 226"/>
                <a:gd name="T8" fmla="*/ 93 w 211"/>
                <a:gd name="T9" fmla="*/ 186 h 226"/>
                <a:gd name="T10" fmla="*/ 58 w 211"/>
                <a:gd name="T11" fmla="*/ 177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8 w 211"/>
                <a:gd name="T23" fmla="*/ 5 h 226"/>
                <a:gd name="T24" fmla="*/ 161 w 211"/>
                <a:gd name="T25" fmla="*/ 37 h 226"/>
                <a:gd name="T26" fmla="*/ 136 w 211"/>
                <a:gd name="T27" fmla="*/ 21 h 226"/>
                <a:gd name="T28" fmla="*/ 101 w 211"/>
                <a:gd name="T29" fmla="*/ 0 h 226"/>
                <a:gd name="T30" fmla="*/ 41 w 211"/>
                <a:gd name="T31" fmla="*/ 57 h 226"/>
                <a:gd name="T32" fmla="*/ 47 w 211"/>
                <a:gd name="T33" fmla="*/ 62 h 226"/>
                <a:gd name="T34" fmla="*/ 53 w 211"/>
                <a:gd name="T35" fmla="*/ 57 h 226"/>
                <a:gd name="T36" fmla="*/ 96 w 211"/>
                <a:gd name="T37" fmla="*/ 33 h 226"/>
                <a:gd name="T38" fmla="*/ 127 w 211"/>
                <a:gd name="T39" fmla="*/ 41 h 226"/>
                <a:gd name="T40" fmla="*/ 166 w 211"/>
                <a:gd name="T41" fmla="*/ 48 h 226"/>
                <a:gd name="T42" fmla="*/ 96 w 211"/>
                <a:gd name="T43" fmla="*/ 113 h 226"/>
                <a:gd name="T44" fmla="*/ 51 w 211"/>
                <a:gd name="T45" fmla="*/ 155 h 226"/>
                <a:gd name="T46" fmla="*/ 0 w 211"/>
                <a:gd name="T47" fmla="*/ 221 h 226"/>
                <a:gd name="T48" fmla="*/ 6 w 211"/>
                <a:gd name="T49" fmla="*/ 226 h 226"/>
                <a:gd name="T50" fmla="*/ 14 w 211"/>
                <a:gd name="T51" fmla="*/ 219 h 226"/>
                <a:gd name="T52" fmla="*/ 56 w 211"/>
                <a:gd name="T53" fmla="*/ 188 h 226"/>
                <a:gd name="T54" fmla="*/ 85 w 211"/>
                <a:gd name="T55" fmla="*/ 207 h 226"/>
                <a:gd name="T56" fmla="*/ 117 w 211"/>
                <a:gd name="T57" fmla="*/ 226 h 226"/>
                <a:gd name="T58" fmla="*/ 195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5" y="149"/>
                  </a:moveTo>
                  <a:cubicBezTo>
                    <a:pt x="195" y="146"/>
                    <a:pt x="193" y="144"/>
                    <a:pt x="189" y="144"/>
                  </a:cubicBezTo>
                  <a:cubicBezTo>
                    <a:pt x="185" y="144"/>
                    <a:pt x="184" y="147"/>
                    <a:pt x="182" y="150"/>
                  </a:cubicBezTo>
                  <a:cubicBezTo>
                    <a:pt x="171" y="183"/>
                    <a:pt x="139" y="192"/>
                    <a:pt x="123" y="192"/>
                  </a:cubicBezTo>
                  <a:cubicBezTo>
                    <a:pt x="113" y="192"/>
                    <a:pt x="104" y="189"/>
                    <a:pt x="93" y="186"/>
                  </a:cubicBezTo>
                  <a:cubicBezTo>
                    <a:pt x="76" y="179"/>
                    <a:pt x="69" y="177"/>
                    <a:pt x="58" y="177"/>
                  </a:cubicBezTo>
                  <a:cubicBezTo>
                    <a:pt x="58" y="177"/>
                    <a:pt x="49" y="177"/>
                    <a:pt x="45" y="179"/>
                  </a:cubicBezTo>
                  <a:cubicBezTo>
                    <a:pt x="72" y="150"/>
                    <a:pt x="86" y="137"/>
                    <a:pt x="104" y="122"/>
                  </a:cubicBezTo>
                  <a:cubicBezTo>
                    <a:pt x="104" y="122"/>
                    <a:pt x="135" y="95"/>
                    <a:pt x="153" y="77"/>
                  </a:cubicBezTo>
                  <a:cubicBezTo>
                    <a:pt x="200" y="31"/>
                    <a:pt x="211" y="7"/>
                    <a:pt x="211" y="5"/>
                  </a:cubicBezTo>
                  <a:cubicBezTo>
                    <a:pt x="211" y="0"/>
                    <a:pt x="206" y="0"/>
                    <a:pt x="206" y="0"/>
                  </a:cubicBezTo>
                  <a:cubicBezTo>
                    <a:pt x="202" y="0"/>
                    <a:pt x="201" y="1"/>
                    <a:pt x="198" y="5"/>
                  </a:cubicBezTo>
                  <a:cubicBezTo>
                    <a:pt x="183" y="29"/>
                    <a:pt x="173" y="37"/>
                    <a:pt x="161" y="37"/>
                  </a:cubicBezTo>
                  <a:cubicBezTo>
                    <a:pt x="149" y="37"/>
                    <a:pt x="143" y="30"/>
                    <a:pt x="136" y="21"/>
                  </a:cubicBezTo>
                  <a:cubicBezTo>
                    <a:pt x="126" y="10"/>
                    <a:pt x="118" y="0"/>
                    <a:pt x="101" y="0"/>
                  </a:cubicBezTo>
                  <a:cubicBezTo>
                    <a:pt x="64" y="0"/>
                    <a:pt x="41" y="46"/>
                    <a:pt x="41" y="57"/>
                  </a:cubicBezTo>
                  <a:cubicBezTo>
                    <a:pt x="41" y="59"/>
                    <a:pt x="42" y="62"/>
                    <a:pt x="47" y="62"/>
                  </a:cubicBezTo>
                  <a:cubicBezTo>
                    <a:pt x="51" y="62"/>
                    <a:pt x="52" y="60"/>
                    <a:pt x="53" y="57"/>
                  </a:cubicBezTo>
                  <a:cubicBezTo>
                    <a:pt x="63" y="34"/>
                    <a:pt x="92" y="33"/>
                    <a:pt x="96" y="33"/>
                  </a:cubicBezTo>
                  <a:cubicBezTo>
                    <a:pt x="106" y="33"/>
                    <a:pt x="116" y="37"/>
                    <a:pt x="127" y="41"/>
                  </a:cubicBezTo>
                  <a:cubicBezTo>
                    <a:pt x="147" y="48"/>
                    <a:pt x="153" y="48"/>
                    <a:pt x="166" y="48"/>
                  </a:cubicBezTo>
                  <a:cubicBezTo>
                    <a:pt x="148" y="70"/>
                    <a:pt x="106" y="105"/>
                    <a:pt x="96" y="113"/>
                  </a:cubicBezTo>
                  <a:lnTo>
                    <a:pt x="51" y="155"/>
                  </a:lnTo>
                  <a:cubicBezTo>
                    <a:pt x="17" y="189"/>
                    <a:pt x="0" y="217"/>
                    <a:pt x="0" y="221"/>
                  </a:cubicBezTo>
                  <a:cubicBezTo>
                    <a:pt x="0" y="226"/>
                    <a:pt x="6" y="226"/>
                    <a:pt x="6" y="226"/>
                  </a:cubicBezTo>
                  <a:cubicBezTo>
                    <a:pt x="10" y="226"/>
                    <a:pt x="11" y="225"/>
                    <a:pt x="14" y="219"/>
                  </a:cubicBezTo>
                  <a:cubicBezTo>
                    <a:pt x="25" y="202"/>
                    <a:pt x="40" y="188"/>
                    <a:pt x="56" y="188"/>
                  </a:cubicBezTo>
                  <a:cubicBezTo>
                    <a:pt x="68" y="188"/>
                    <a:pt x="73" y="193"/>
                    <a:pt x="85" y="207"/>
                  </a:cubicBezTo>
                  <a:cubicBezTo>
                    <a:pt x="94" y="218"/>
                    <a:pt x="103" y="226"/>
                    <a:pt x="117" y="226"/>
                  </a:cubicBezTo>
                  <a:cubicBezTo>
                    <a:pt x="166" y="226"/>
                    <a:pt x="195" y="162"/>
                    <a:pt x="195"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18">
              <a:extLst>
                <a:ext uri="{FF2B5EF4-FFF2-40B4-BE49-F238E27FC236}">
                  <a16:creationId xmlns:a16="http://schemas.microsoft.com/office/drawing/2014/main" id="{73B9C412-6E7F-4BA1-934F-10DF8608EB64}"/>
                </a:ext>
              </a:extLst>
            </p:cNvPr>
            <p:cNvSpPr>
              <a:spLocks/>
            </p:cNvSpPr>
            <p:nvPr>
              <p:custDataLst>
                <p:tags r:id="rId39"/>
              </p:custDataLst>
            </p:nvPr>
          </p:nvSpPr>
          <p:spPr bwMode="auto">
            <a:xfrm>
              <a:off x="5087938" y="1765300"/>
              <a:ext cx="4763" cy="139700"/>
            </a:xfrm>
            <a:custGeom>
              <a:avLst/>
              <a:gdLst>
                <a:gd name="T0" fmla="*/ 19 w 19"/>
                <a:gd name="T1" fmla="*/ 482 h 499"/>
                <a:gd name="T2" fmla="*/ 19 w 19"/>
                <a:gd name="T3" fmla="*/ 17 h 499"/>
                <a:gd name="T4" fmla="*/ 9 w 19"/>
                <a:gd name="T5" fmla="*/ 0 h 499"/>
                <a:gd name="T6" fmla="*/ 0 w 19"/>
                <a:gd name="T7" fmla="*/ 17 h 499"/>
                <a:gd name="T8" fmla="*/ 0 w 19"/>
                <a:gd name="T9" fmla="*/ 482 h 499"/>
                <a:gd name="T10" fmla="*/ 9 w 19"/>
                <a:gd name="T11" fmla="*/ 499 h 499"/>
                <a:gd name="T12" fmla="*/ 19 w 19"/>
                <a:gd name="T13" fmla="*/ 482 h 499"/>
              </a:gdLst>
              <a:ahLst/>
              <a:cxnLst>
                <a:cxn ang="0">
                  <a:pos x="T0" y="T1"/>
                </a:cxn>
                <a:cxn ang="0">
                  <a:pos x="T2" y="T3"/>
                </a:cxn>
                <a:cxn ang="0">
                  <a:pos x="T4" y="T5"/>
                </a:cxn>
                <a:cxn ang="0">
                  <a:pos x="T6" y="T7"/>
                </a:cxn>
                <a:cxn ang="0">
                  <a:pos x="T8" y="T9"/>
                </a:cxn>
                <a:cxn ang="0">
                  <a:pos x="T10" y="T11"/>
                </a:cxn>
                <a:cxn ang="0">
                  <a:pos x="T12" y="T13"/>
                </a:cxn>
              </a:cxnLst>
              <a:rect l="0" t="0" r="r" b="b"/>
              <a:pathLst>
                <a:path w="19" h="499">
                  <a:moveTo>
                    <a:pt x="19" y="482"/>
                  </a:moveTo>
                  <a:lnTo>
                    <a:pt x="19" y="17"/>
                  </a:lnTo>
                  <a:cubicBezTo>
                    <a:pt x="19" y="10"/>
                    <a:pt x="19" y="0"/>
                    <a:pt x="9" y="0"/>
                  </a:cubicBezTo>
                  <a:cubicBezTo>
                    <a:pt x="0" y="0"/>
                    <a:pt x="0" y="10"/>
                    <a:pt x="0" y="17"/>
                  </a:cubicBezTo>
                  <a:lnTo>
                    <a:pt x="0" y="482"/>
                  </a:lnTo>
                  <a:cubicBezTo>
                    <a:pt x="0" y="489"/>
                    <a:pt x="0" y="499"/>
                    <a:pt x="9" y="499"/>
                  </a:cubicBezTo>
                  <a:cubicBezTo>
                    <a:pt x="19" y="499"/>
                    <a:pt x="19" y="489"/>
                    <a:pt x="19" y="4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19">
              <a:extLst>
                <a:ext uri="{FF2B5EF4-FFF2-40B4-BE49-F238E27FC236}">
                  <a16:creationId xmlns:a16="http://schemas.microsoft.com/office/drawing/2014/main" id="{2B7C5D5B-D078-4B19-A7E0-2BB7BA2C90D1}"/>
                </a:ext>
              </a:extLst>
            </p:cNvPr>
            <p:cNvSpPr>
              <a:spLocks/>
            </p:cNvSpPr>
            <p:nvPr>
              <p:custDataLst>
                <p:tags r:id="rId40"/>
              </p:custDataLst>
            </p:nvPr>
          </p:nvSpPr>
          <p:spPr bwMode="auto">
            <a:xfrm>
              <a:off x="5153026" y="1793875"/>
              <a:ext cx="76200" cy="82550"/>
            </a:xfrm>
            <a:custGeom>
              <a:avLst/>
              <a:gdLst>
                <a:gd name="T0" fmla="*/ 304 w 304"/>
                <a:gd name="T1" fmla="*/ 144 h 289"/>
                <a:gd name="T2" fmla="*/ 295 w 304"/>
                <a:gd name="T3" fmla="*/ 133 h 289"/>
                <a:gd name="T4" fmla="*/ 18 w 304"/>
                <a:gd name="T5" fmla="*/ 3 h 289"/>
                <a:gd name="T6" fmla="*/ 9 w 304"/>
                <a:gd name="T7" fmla="*/ 0 h 289"/>
                <a:gd name="T8" fmla="*/ 0 w 304"/>
                <a:gd name="T9" fmla="*/ 10 h 289"/>
                <a:gd name="T10" fmla="*/ 9 w 304"/>
                <a:gd name="T11" fmla="*/ 21 h 289"/>
                <a:gd name="T12" fmla="*/ 271 w 304"/>
                <a:gd name="T13" fmla="*/ 144 h 289"/>
                <a:gd name="T14" fmla="*/ 9 w 304"/>
                <a:gd name="T15" fmla="*/ 268 h 289"/>
                <a:gd name="T16" fmla="*/ 0 w 304"/>
                <a:gd name="T17" fmla="*/ 279 h 289"/>
                <a:gd name="T18" fmla="*/ 9 w 304"/>
                <a:gd name="T19" fmla="*/ 289 h 289"/>
                <a:gd name="T20" fmla="*/ 18 w 304"/>
                <a:gd name="T21" fmla="*/ 286 h 289"/>
                <a:gd name="T22" fmla="*/ 295 w 304"/>
                <a:gd name="T23" fmla="*/ 155 h 289"/>
                <a:gd name="T24" fmla="*/ 304 w 304"/>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144"/>
                  </a:moveTo>
                  <a:cubicBezTo>
                    <a:pt x="304" y="138"/>
                    <a:pt x="300" y="136"/>
                    <a:pt x="295" y="133"/>
                  </a:cubicBezTo>
                  <a:lnTo>
                    <a:pt x="18" y="3"/>
                  </a:lnTo>
                  <a:cubicBezTo>
                    <a:pt x="12" y="0"/>
                    <a:pt x="11" y="0"/>
                    <a:pt x="9" y="0"/>
                  </a:cubicBezTo>
                  <a:cubicBezTo>
                    <a:pt x="4" y="0"/>
                    <a:pt x="0" y="4"/>
                    <a:pt x="0" y="10"/>
                  </a:cubicBezTo>
                  <a:cubicBezTo>
                    <a:pt x="0" y="14"/>
                    <a:pt x="2" y="17"/>
                    <a:pt x="9" y="21"/>
                  </a:cubicBezTo>
                  <a:lnTo>
                    <a:pt x="271" y="144"/>
                  </a:lnTo>
                  <a:lnTo>
                    <a:pt x="9" y="268"/>
                  </a:lnTo>
                  <a:cubicBezTo>
                    <a:pt x="2" y="272"/>
                    <a:pt x="0" y="275"/>
                    <a:pt x="0" y="279"/>
                  </a:cubicBezTo>
                  <a:cubicBezTo>
                    <a:pt x="0" y="285"/>
                    <a:pt x="4" y="289"/>
                    <a:pt x="9" y="289"/>
                  </a:cubicBezTo>
                  <a:cubicBezTo>
                    <a:pt x="11" y="289"/>
                    <a:pt x="12" y="289"/>
                    <a:pt x="18" y="286"/>
                  </a:cubicBezTo>
                  <a:lnTo>
                    <a:pt x="295" y="155"/>
                  </a:lnTo>
                  <a:cubicBezTo>
                    <a:pt x="300" y="153"/>
                    <a:pt x="304" y="150"/>
                    <a:pt x="304"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20">
              <a:extLst>
                <a:ext uri="{FF2B5EF4-FFF2-40B4-BE49-F238E27FC236}">
                  <a16:creationId xmlns:a16="http://schemas.microsoft.com/office/drawing/2014/main" id="{A0CCDA8D-F82E-4C46-8D73-25C9E310A813}"/>
                </a:ext>
              </a:extLst>
            </p:cNvPr>
            <p:cNvSpPr>
              <a:spLocks/>
            </p:cNvSpPr>
            <p:nvPr>
              <p:custDataLst>
                <p:tags r:id="rId41"/>
              </p:custDataLst>
            </p:nvPr>
          </p:nvSpPr>
          <p:spPr bwMode="auto">
            <a:xfrm>
              <a:off x="5281613" y="1776413"/>
              <a:ext cx="49213" cy="93663"/>
            </a:xfrm>
            <a:custGeom>
              <a:avLst/>
              <a:gdLst>
                <a:gd name="T0" fmla="*/ 199 w 199"/>
                <a:gd name="T1" fmla="*/ 245 h 332"/>
                <a:gd name="T2" fmla="*/ 187 w 199"/>
                <a:gd name="T3" fmla="*/ 245 h 332"/>
                <a:gd name="T4" fmla="*/ 176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20 w 199"/>
                <a:gd name="T25" fmla="*/ 66 h 332"/>
                <a:gd name="T26" fmla="*/ 87 w 199"/>
                <a:gd name="T27" fmla="*/ 15 h 332"/>
                <a:gd name="T28" fmla="*/ 154 w 199"/>
                <a:gd name="T29" fmla="*/ 97 h 332"/>
                <a:gd name="T30" fmla="*/ 101 w 199"/>
                <a:gd name="T31" fmla="*/ 207 h 332"/>
                <a:gd name="T32" fmla="*/ 6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90"/>
                  </a:cubicBezTo>
                  <a:cubicBezTo>
                    <a:pt x="172" y="294"/>
                    <a:pt x="139" y="294"/>
                    <a:pt x="128" y="294"/>
                  </a:cubicBezTo>
                  <a:lnTo>
                    <a:pt x="38" y="294"/>
                  </a:lnTo>
                  <a:lnTo>
                    <a:pt x="91" y="242"/>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20" y="66"/>
                  </a:cubicBezTo>
                  <a:cubicBezTo>
                    <a:pt x="31" y="34"/>
                    <a:pt x="58" y="15"/>
                    <a:pt x="87" y="15"/>
                  </a:cubicBezTo>
                  <a:cubicBezTo>
                    <a:pt x="132" y="15"/>
                    <a:pt x="154" y="56"/>
                    <a:pt x="154" y="97"/>
                  </a:cubicBezTo>
                  <a:cubicBezTo>
                    <a:pt x="154" y="137"/>
                    <a:pt x="129" y="176"/>
                    <a:pt x="101" y="207"/>
                  </a:cubicBezTo>
                  <a:lnTo>
                    <a:pt x="6"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21">
              <a:extLst>
                <a:ext uri="{FF2B5EF4-FFF2-40B4-BE49-F238E27FC236}">
                  <a16:creationId xmlns:a16="http://schemas.microsoft.com/office/drawing/2014/main" id="{B3AC5037-4FD6-4109-87B5-AE10DF21E209}"/>
                </a:ext>
              </a:extLst>
            </p:cNvPr>
            <p:cNvSpPr>
              <a:spLocks/>
            </p:cNvSpPr>
            <p:nvPr>
              <p:custDataLst>
                <p:tags r:id="rId42"/>
              </p:custDataLst>
            </p:nvPr>
          </p:nvSpPr>
          <p:spPr bwMode="auto">
            <a:xfrm>
              <a:off x="5343526" y="1765300"/>
              <a:ext cx="49213" cy="139700"/>
            </a:xfrm>
            <a:custGeom>
              <a:avLst/>
              <a:gdLst>
                <a:gd name="T0" fmla="*/ 194 w 194"/>
                <a:gd name="T1" fmla="*/ 10 h 499"/>
                <a:gd name="T2" fmla="*/ 184 w 194"/>
                <a:gd name="T3" fmla="*/ 0 h 499"/>
                <a:gd name="T4" fmla="*/ 175 w 194"/>
                <a:gd name="T5" fmla="*/ 5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89" y="0"/>
                    <a:pt x="184" y="0"/>
                  </a:cubicBezTo>
                  <a:cubicBezTo>
                    <a:pt x="180" y="0"/>
                    <a:pt x="177" y="2"/>
                    <a:pt x="175" y="5"/>
                  </a:cubicBezTo>
                  <a:lnTo>
                    <a:pt x="2" y="480"/>
                  </a:lnTo>
                  <a:cubicBezTo>
                    <a:pt x="0" y="486"/>
                    <a:pt x="0" y="489"/>
                    <a:pt x="0" y="489"/>
                  </a:cubicBezTo>
                  <a:cubicBezTo>
                    <a:pt x="0" y="494"/>
                    <a:pt x="4" y="499"/>
                    <a:pt x="10" y="499"/>
                  </a:cubicBezTo>
                  <a:cubicBezTo>
                    <a:pt x="16" y="499"/>
                    <a:pt x="18" y="495"/>
                    <a:pt x="21" y="487"/>
                  </a:cubicBezTo>
                  <a:lnTo>
                    <a:pt x="191"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22">
              <a:extLst>
                <a:ext uri="{FF2B5EF4-FFF2-40B4-BE49-F238E27FC236}">
                  <a16:creationId xmlns:a16="http://schemas.microsoft.com/office/drawing/2014/main" id="{E021EF79-475A-42AD-91E4-73160836FCE2}"/>
                </a:ext>
              </a:extLst>
            </p:cNvPr>
            <p:cNvSpPr>
              <a:spLocks/>
            </p:cNvSpPr>
            <p:nvPr>
              <p:custDataLst>
                <p:tags r:id="rId43"/>
              </p:custDataLst>
            </p:nvPr>
          </p:nvSpPr>
          <p:spPr bwMode="auto">
            <a:xfrm>
              <a:off x="5405438" y="1776413"/>
              <a:ext cx="50800" cy="96838"/>
            </a:xfrm>
            <a:custGeom>
              <a:avLst/>
              <a:gdLst>
                <a:gd name="T0" fmla="*/ 207 w 207"/>
                <a:gd name="T1" fmla="*/ 247 h 343"/>
                <a:gd name="T2" fmla="*/ 123 w 207"/>
                <a:gd name="T3" fmla="*/ 157 h 343"/>
                <a:gd name="T4" fmla="*/ 193 w 207"/>
                <a:gd name="T5" fmla="*/ 69 h 343"/>
                <a:gd name="T6" fmla="*/ 101 w 207"/>
                <a:gd name="T7" fmla="*/ 0 h 343"/>
                <a:gd name="T8" fmla="*/ 13 w 207"/>
                <a:gd name="T9" fmla="*/ 68 h 343"/>
                <a:gd name="T10" fmla="*/ 38 w 207"/>
                <a:gd name="T11" fmla="*/ 94 h 343"/>
                <a:gd name="T12" fmla="*/ 64 w 207"/>
                <a:gd name="T13" fmla="*/ 68 h 343"/>
                <a:gd name="T14" fmla="*/ 33 w 207"/>
                <a:gd name="T15" fmla="*/ 43 h 343"/>
                <a:gd name="T16" fmla="*/ 99 w 207"/>
                <a:gd name="T17" fmla="*/ 12 h 343"/>
                <a:gd name="T18" fmla="*/ 147 w 207"/>
                <a:gd name="T19" fmla="*/ 68 h 343"/>
                <a:gd name="T20" fmla="*/ 133 w 207"/>
                <a:gd name="T21" fmla="*/ 125 h 343"/>
                <a:gd name="T22" fmla="*/ 89 w 207"/>
                <a:gd name="T23" fmla="*/ 151 h 343"/>
                <a:gd name="T24" fmla="*/ 69 w 207"/>
                <a:gd name="T25" fmla="*/ 153 h 343"/>
                <a:gd name="T26" fmla="*/ 62 w 207"/>
                <a:gd name="T27" fmla="*/ 159 h 343"/>
                <a:gd name="T28" fmla="*/ 74 w 207"/>
                <a:gd name="T29" fmla="*/ 164 h 343"/>
                <a:gd name="T30" fmla="*/ 96 w 207"/>
                <a:gd name="T31" fmla="*/ 164 h 343"/>
                <a:gd name="T32" fmla="*/ 155 w 207"/>
                <a:gd name="T33" fmla="*/ 247 h 343"/>
                <a:gd name="T34" fmla="*/ 99 w 207"/>
                <a:gd name="T35" fmla="*/ 329 h 343"/>
                <a:gd name="T36" fmla="*/ 22 w 207"/>
                <a:gd name="T37" fmla="*/ 291 h 343"/>
                <a:gd name="T38" fmla="*/ 55 w 207"/>
                <a:gd name="T39" fmla="*/ 264 h 343"/>
                <a:gd name="T40" fmla="*/ 27 w 207"/>
                <a:gd name="T41" fmla="*/ 236 h 343"/>
                <a:gd name="T42" fmla="*/ 0 w 207"/>
                <a:gd name="T43" fmla="*/ 265 h 343"/>
                <a:gd name="T44" fmla="*/ 100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7"/>
                  </a:cubicBezTo>
                  <a:cubicBezTo>
                    <a:pt x="164" y="143"/>
                    <a:pt x="193" y="108"/>
                    <a:pt x="193" y="69"/>
                  </a:cubicBezTo>
                  <a:cubicBezTo>
                    <a:pt x="193" y="28"/>
                    <a:pt x="149" y="0"/>
                    <a:pt x="101" y="0"/>
                  </a:cubicBezTo>
                  <a:cubicBezTo>
                    <a:pt x="51" y="0"/>
                    <a:pt x="13" y="30"/>
                    <a:pt x="13" y="68"/>
                  </a:cubicBezTo>
                  <a:cubicBezTo>
                    <a:pt x="13" y="84"/>
                    <a:pt x="24" y="94"/>
                    <a:pt x="38" y="94"/>
                  </a:cubicBezTo>
                  <a:cubicBezTo>
                    <a:pt x="54" y="94"/>
                    <a:pt x="64" y="83"/>
                    <a:pt x="64" y="68"/>
                  </a:cubicBezTo>
                  <a:cubicBezTo>
                    <a:pt x="64" y="43"/>
                    <a:pt x="40" y="43"/>
                    <a:pt x="33" y="43"/>
                  </a:cubicBezTo>
                  <a:cubicBezTo>
                    <a:pt x="48" y="19"/>
                    <a:pt x="81" y="12"/>
                    <a:pt x="99" y="12"/>
                  </a:cubicBezTo>
                  <a:cubicBezTo>
                    <a:pt x="120" y="12"/>
                    <a:pt x="147" y="23"/>
                    <a:pt x="147" y="68"/>
                  </a:cubicBezTo>
                  <a:cubicBezTo>
                    <a:pt x="147" y="74"/>
                    <a:pt x="146" y="103"/>
                    <a:pt x="133" y="125"/>
                  </a:cubicBezTo>
                  <a:cubicBezTo>
                    <a:pt x="118" y="149"/>
                    <a:pt x="101" y="151"/>
                    <a:pt x="89" y="151"/>
                  </a:cubicBezTo>
                  <a:cubicBezTo>
                    <a:pt x="85" y="152"/>
                    <a:pt x="73" y="153"/>
                    <a:pt x="69" y="153"/>
                  </a:cubicBezTo>
                  <a:cubicBezTo>
                    <a:pt x="65" y="153"/>
                    <a:pt x="62" y="154"/>
                    <a:pt x="62" y="159"/>
                  </a:cubicBezTo>
                  <a:cubicBezTo>
                    <a:pt x="62" y="164"/>
                    <a:pt x="65" y="164"/>
                    <a:pt x="74" y="164"/>
                  </a:cubicBezTo>
                  <a:lnTo>
                    <a:pt x="96" y="164"/>
                  </a:lnTo>
                  <a:cubicBezTo>
                    <a:pt x="137" y="164"/>
                    <a:pt x="155" y="198"/>
                    <a:pt x="155" y="247"/>
                  </a:cubicBezTo>
                  <a:cubicBezTo>
                    <a:pt x="155" y="315"/>
                    <a:pt x="121" y="329"/>
                    <a:pt x="99" y="329"/>
                  </a:cubicBezTo>
                  <a:cubicBezTo>
                    <a:pt x="77" y="329"/>
                    <a:pt x="40" y="321"/>
                    <a:pt x="22" y="291"/>
                  </a:cubicBezTo>
                  <a:cubicBezTo>
                    <a:pt x="40" y="294"/>
                    <a:pt x="55" y="283"/>
                    <a:pt x="55" y="264"/>
                  </a:cubicBezTo>
                  <a:cubicBezTo>
                    <a:pt x="55" y="246"/>
                    <a:pt x="42" y="236"/>
                    <a:pt x="27" y="236"/>
                  </a:cubicBezTo>
                  <a:cubicBezTo>
                    <a:pt x="15" y="236"/>
                    <a:pt x="0" y="243"/>
                    <a:pt x="0" y="265"/>
                  </a:cubicBezTo>
                  <a:cubicBezTo>
                    <a:pt x="0" y="310"/>
                    <a:pt x="46" y="343"/>
                    <a:pt x="100"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05" name="グループ化 204">
            <a:extLst>
              <a:ext uri="{FF2B5EF4-FFF2-40B4-BE49-F238E27FC236}">
                <a16:creationId xmlns:a16="http://schemas.microsoft.com/office/drawing/2014/main" id="{07BE5372-2461-4B40-8237-F4C27BFB57F5}"/>
              </a:ext>
            </a:extLst>
          </p:cNvPr>
          <p:cNvGrpSpPr>
            <a:grpSpLocks noChangeAspect="1"/>
          </p:cNvGrpSpPr>
          <p:nvPr>
            <p:custDataLst>
              <p:tags r:id="rId3"/>
            </p:custDataLst>
          </p:nvPr>
        </p:nvGrpSpPr>
        <p:grpSpPr>
          <a:xfrm>
            <a:off x="4976813" y="2662238"/>
            <a:ext cx="993863" cy="265670"/>
            <a:chOff x="4976813" y="2662238"/>
            <a:chExt cx="466725" cy="139700"/>
          </a:xfrm>
        </p:grpSpPr>
        <p:sp>
          <p:nvSpPr>
            <p:cNvPr id="197" name="Freeform 103">
              <a:extLst>
                <a:ext uri="{FF2B5EF4-FFF2-40B4-BE49-F238E27FC236}">
                  <a16:creationId xmlns:a16="http://schemas.microsoft.com/office/drawing/2014/main" id="{70C03278-795E-4617-AE9A-E9A045CF43A1}"/>
                </a:ext>
              </a:extLst>
            </p:cNvPr>
            <p:cNvSpPr>
              <a:spLocks/>
            </p:cNvSpPr>
            <p:nvPr>
              <p:custDataLst>
                <p:tags r:id="rId30"/>
              </p:custDataLst>
            </p:nvPr>
          </p:nvSpPr>
          <p:spPr bwMode="auto">
            <a:xfrm>
              <a:off x="4976813" y="2662238"/>
              <a:ext cx="6350" cy="139700"/>
            </a:xfrm>
            <a:custGeom>
              <a:avLst/>
              <a:gdLst>
                <a:gd name="T0" fmla="*/ 20 w 20"/>
                <a:gd name="T1" fmla="*/ 482 h 499"/>
                <a:gd name="T2" fmla="*/ 20 w 20"/>
                <a:gd name="T3" fmla="*/ 17 h 499"/>
                <a:gd name="T4" fmla="*/ 10 w 20"/>
                <a:gd name="T5" fmla="*/ 0 h 499"/>
                <a:gd name="T6" fmla="*/ 0 w 20"/>
                <a:gd name="T7" fmla="*/ 17 h 499"/>
                <a:gd name="T8" fmla="*/ 0 w 20"/>
                <a:gd name="T9" fmla="*/ 482 h 499"/>
                <a:gd name="T10" fmla="*/ 10 w 20"/>
                <a:gd name="T11" fmla="*/ 499 h 499"/>
                <a:gd name="T12" fmla="*/ 20 w 20"/>
                <a:gd name="T13" fmla="*/ 482 h 499"/>
              </a:gdLst>
              <a:ahLst/>
              <a:cxnLst>
                <a:cxn ang="0">
                  <a:pos x="T0" y="T1"/>
                </a:cxn>
                <a:cxn ang="0">
                  <a:pos x="T2" y="T3"/>
                </a:cxn>
                <a:cxn ang="0">
                  <a:pos x="T4" y="T5"/>
                </a:cxn>
                <a:cxn ang="0">
                  <a:pos x="T6" y="T7"/>
                </a:cxn>
                <a:cxn ang="0">
                  <a:pos x="T8" y="T9"/>
                </a:cxn>
                <a:cxn ang="0">
                  <a:pos x="T10" y="T11"/>
                </a:cxn>
                <a:cxn ang="0">
                  <a:pos x="T12" y="T13"/>
                </a:cxn>
              </a:cxnLst>
              <a:rect l="0" t="0" r="r" b="b"/>
              <a:pathLst>
                <a:path w="20" h="499">
                  <a:moveTo>
                    <a:pt x="20" y="482"/>
                  </a:moveTo>
                  <a:lnTo>
                    <a:pt x="20" y="17"/>
                  </a:lnTo>
                  <a:cubicBezTo>
                    <a:pt x="20" y="10"/>
                    <a:pt x="20" y="0"/>
                    <a:pt x="10" y="0"/>
                  </a:cubicBezTo>
                  <a:cubicBezTo>
                    <a:pt x="0" y="0"/>
                    <a:pt x="0" y="10"/>
                    <a:pt x="0" y="17"/>
                  </a:cubicBezTo>
                  <a:lnTo>
                    <a:pt x="0" y="482"/>
                  </a:lnTo>
                  <a:cubicBezTo>
                    <a:pt x="0" y="489"/>
                    <a:pt x="0" y="499"/>
                    <a:pt x="10" y="499"/>
                  </a:cubicBezTo>
                  <a:cubicBezTo>
                    <a:pt x="20" y="499"/>
                    <a:pt x="20" y="489"/>
                    <a:pt x="20" y="4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04">
              <a:extLst>
                <a:ext uri="{FF2B5EF4-FFF2-40B4-BE49-F238E27FC236}">
                  <a16:creationId xmlns:a16="http://schemas.microsoft.com/office/drawing/2014/main" id="{1727AA75-643F-4F10-805A-1874ACC8DF8A}"/>
                </a:ext>
              </a:extLst>
            </p:cNvPr>
            <p:cNvSpPr>
              <a:spLocks/>
            </p:cNvSpPr>
            <p:nvPr>
              <p:custDataLst>
                <p:tags r:id="rId31"/>
              </p:custDataLst>
            </p:nvPr>
          </p:nvSpPr>
          <p:spPr bwMode="auto">
            <a:xfrm>
              <a:off x="5002213" y="2705101"/>
              <a:ext cx="53975" cy="63500"/>
            </a:xfrm>
            <a:custGeom>
              <a:avLst/>
              <a:gdLst>
                <a:gd name="T0" fmla="*/ 195 w 211"/>
                <a:gd name="T1" fmla="*/ 149 h 226"/>
                <a:gd name="T2" fmla="*/ 189 w 211"/>
                <a:gd name="T3" fmla="*/ 144 h 226"/>
                <a:gd name="T4" fmla="*/ 182 w 211"/>
                <a:gd name="T5" fmla="*/ 150 h 226"/>
                <a:gd name="T6" fmla="*/ 123 w 211"/>
                <a:gd name="T7" fmla="*/ 192 h 226"/>
                <a:gd name="T8" fmla="*/ 93 w 211"/>
                <a:gd name="T9" fmla="*/ 186 h 226"/>
                <a:gd name="T10" fmla="*/ 58 w 211"/>
                <a:gd name="T11" fmla="*/ 177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8 w 211"/>
                <a:gd name="T23" fmla="*/ 5 h 226"/>
                <a:gd name="T24" fmla="*/ 161 w 211"/>
                <a:gd name="T25" fmla="*/ 37 h 226"/>
                <a:gd name="T26" fmla="*/ 136 w 211"/>
                <a:gd name="T27" fmla="*/ 21 h 226"/>
                <a:gd name="T28" fmla="*/ 101 w 211"/>
                <a:gd name="T29" fmla="*/ 0 h 226"/>
                <a:gd name="T30" fmla="*/ 41 w 211"/>
                <a:gd name="T31" fmla="*/ 57 h 226"/>
                <a:gd name="T32" fmla="*/ 47 w 211"/>
                <a:gd name="T33" fmla="*/ 62 h 226"/>
                <a:gd name="T34" fmla="*/ 53 w 211"/>
                <a:gd name="T35" fmla="*/ 57 h 226"/>
                <a:gd name="T36" fmla="*/ 96 w 211"/>
                <a:gd name="T37" fmla="*/ 33 h 226"/>
                <a:gd name="T38" fmla="*/ 127 w 211"/>
                <a:gd name="T39" fmla="*/ 41 h 226"/>
                <a:gd name="T40" fmla="*/ 166 w 211"/>
                <a:gd name="T41" fmla="*/ 48 h 226"/>
                <a:gd name="T42" fmla="*/ 96 w 211"/>
                <a:gd name="T43" fmla="*/ 113 h 226"/>
                <a:gd name="T44" fmla="*/ 51 w 211"/>
                <a:gd name="T45" fmla="*/ 155 h 226"/>
                <a:gd name="T46" fmla="*/ 0 w 211"/>
                <a:gd name="T47" fmla="*/ 221 h 226"/>
                <a:gd name="T48" fmla="*/ 6 w 211"/>
                <a:gd name="T49" fmla="*/ 226 h 226"/>
                <a:gd name="T50" fmla="*/ 14 w 211"/>
                <a:gd name="T51" fmla="*/ 219 h 226"/>
                <a:gd name="T52" fmla="*/ 56 w 211"/>
                <a:gd name="T53" fmla="*/ 188 h 226"/>
                <a:gd name="T54" fmla="*/ 85 w 211"/>
                <a:gd name="T55" fmla="*/ 207 h 226"/>
                <a:gd name="T56" fmla="*/ 117 w 211"/>
                <a:gd name="T57" fmla="*/ 226 h 226"/>
                <a:gd name="T58" fmla="*/ 195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5" y="149"/>
                  </a:moveTo>
                  <a:cubicBezTo>
                    <a:pt x="195" y="146"/>
                    <a:pt x="193" y="144"/>
                    <a:pt x="189" y="144"/>
                  </a:cubicBezTo>
                  <a:cubicBezTo>
                    <a:pt x="185" y="144"/>
                    <a:pt x="184" y="147"/>
                    <a:pt x="182" y="150"/>
                  </a:cubicBezTo>
                  <a:cubicBezTo>
                    <a:pt x="171" y="183"/>
                    <a:pt x="139" y="192"/>
                    <a:pt x="123" y="192"/>
                  </a:cubicBezTo>
                  <a:cubicBezTo>
                    <a:pt x="113" y="192"/>
                    <a:pt x="104" y="189"/>
                    <a:pt x="93" y="186"/>
                  </a:cubicBezTo>
                  <a:cubicBezTo>
                    <a:pt x="76" y="179"/>
                    <a:pt x="69" y="177"/>
                    <a:pt x="58" y="177"/>
                  </a:cubicBezTo>
                  <a:cubicBezTo>
                    <a:pt x="58" y="177"/>
                    <a:pt x="49" y="177"/>
                    <a:pt x="45" y="179"/>
                  </a:cubicBezTo>
                  <a:cubicBezTo>
                    <a:pt x="72" y="150"/>
                    <a:pt x="86" y="137"/>
                    <a:pt x="104" y="122"/>
                  </a:cubicBezTo>
                  <a:cubicBezTo>
                    <a:pt x="104" y="122"/>
                    <a:pt x="135" y="95"/>
                    <a:pt x="153" y="77"/>
                  </a:cubicBezTo>
                  <a:cubicBezTo>
                    <a:pt x="200" y="31"/>
                    <a:pt x="211" y="7"/>
                    <a:pt x="211" y="5"/>
                  </a:cubicBezTo>
                  <a:cubicBezTo>
                    <a:pt x="211" y="0"/>
                    <a:pt x="206" y="0"/>
                    <a:pt x="206" y="0"/>
                  </a:cubicBezTo>
                  <a:cubicBezTo>
                    <a:pt x="202" y="0"/>
                    <a:pt x="201" y="1"/>
                    <a:pt x="198" y="5"/>
                  </a:cubicBezTo>
                  <a:cubicBezTo>
                    <a:pt x="183" y="29"/>
                    <a:pt x="173" y="37"/>
                    <a:pt x="161" y="37"/>
                  </a:cubicBezTo>
                  <a:cubicBezTo>
                    <a:pt x="149" y="37"/>
                    <a:pt x="143" y="30"/>
                    <a:pt x="136" y="21"/>
                  </a:cubicBezTo>
                  <a:cubicBezTo>
                    <a:pt x="126" y="10"/>
                    <a:pt x="118" y="0"/>
                    <a:pt x="101" y="0"/>
                  </a:cubicBezTo>
                  <a:cubicBezTo>
                    <a:pt x="64" y="0"/>
                    <a:pt x="41" y="46"/>
                    <a:pt x="41" y="57"/>
                  </a:cubicBezTo>
                  <a:cubicBezTo>
                    <a:pt x="41" y="59"/>
                    <a:pt x="42" y="62"/>
                    <a:pt x="47" y="62"/>
                  </a:cubicBezTo>
                  <a:cubicBezTo>
                    <a:pt x="51" y="62"/>
                    <a:pt x="52" y="60"/>
                    <a:pt x="53" y="57"/>
                  </a:cubicBezTo>
                  <a:cubicBezTo>
                    <a:pt x="63" y="34"/>
                    <a:pt x="92" y="33"/>
                    <a:pt x="96" y="33"/>
                  </a:cubicBezTo>
                  <a:cubicBezTo>
                    <a:pt x="106" y="33"/>
                    <a:pt x="116" y="37"/>
                    <a:pt x="127" y="41"/>
                  </a:cubicBezTo>
                  <a:cubicBezTo>
                    <a:pt x="147" y="48"/>
                    <a:pt x="153" y="48"/>
                    <a:pt x="166" y="48"/>
                  </a:cubicBezTo>
                  <a:cubicBezTo>
                    <a:pt x="148" y="70"/>
                    <a:pt x="106" y="105"/>
                    <a:pt x="96" y="113"/>
                  </a:cubicBezTo>
                  <a:lnTo>
                    <a:pt x="51" y="155"/>
                  </a:lnTo>
                  <a:cubicBezTo>
                    <a:pt x="17" y="189"/>
                    <a:pt x="0" y="217"/>
                    <a:pt x="0" y="221"/>
                  </a:cubicBezTo>
                  <a:cubicBezTo>
                    <a:pt x="0" y="226"/>
                    <a:pt x="6" y="226"/>
                    <a:pt x="6" y="226"/>
                  </a:cubicBezTo>
                  <a:cubicBezTo>
                    <a:pt x="10" y="226"/>
                    <a:pt x="11" y="225"/>
                    <a:pt x="14" y="219"/>
                  </a:cubicBezTo>
                  <a:cubicBezTo>
                    <a:pt x="25" y="202"/>
                    <a:pt x="40" y="188"/>
                    <a:pt x="56" y="188"/>
                  </a:cubicBezTo>
                  <a:cubicBezTo>
                    <a:pt x="68" y="188"/>
                    <a:pt x="73" y="193"/>
                    <a:pt x="85" y="207"/>
                  </a:cubicBezTo>
                  <a:cubicBezTo>
                    <a:pt x="94" y="218"/>
                    <a:pt x="103" y="226"/>
                    <a:pt x="117" y="226"/>
                  </a:cubicBezTo>
                  <a:cubicBezTo>
                    <a:pt x="166" y="226"/>
                    <a:pt x="195" y="162"/>
                    <a:pt x="195"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05">
              <a:extLst>
                <a:ext uri="{FF2B5EF4-FFF2-40B4-BE49-F238E27FC236}">
                  <a16:creationId xmlns:a16="http://schemas.microsoft.com/office/drawing/2014/main" id="{2A1D34C7-DBED-44D4-BA12-BBC8DE312C66}"/>
                </a:ext>
              </a:extLst>
            </p:cNvPr>
            <p:cNvSpPr>
              <a:spLocks/>
            </p:cNvSpPr>
            <p:nvPr>
              <p:custDataLst>
                <p:tags r:id="rId32"/>
              </p:custDataLst>
            </p:nvPr>
          </p:nvSpPr>
          <p:spPr bwMode="auto">
            <a:xfrm>
              <a:off x="5075238" y="2662238"/>
              <a:ext cx="4763" cy="139700"/>
            </a:xfrm>
            <a:custGeom>
              <a:avLst/>
              <a:gdLst>
                <a:gd name="T0" fmla="*/ 19 w 19"/>
                <a:gd name="T1" fmla="*/ 482 h 499"/>
                <a:gd name="T2" fmla="*/ 19 w 19"/>
                <a:gd name="T3" fmla="*/ 17 h 499"/>
                <a:gd name="T4" fmla="*/ 9 w 19"/>
                <a:gd name="T5" fmla="*/ 0 h 499"/>
                <a:gd name="T6" fmla="*/ 0 w 19"/>
                <a:gd name="T7" fmla="*/ 17 h 499"/>
                <a:gd name="T8" fmla="*/ 0 w 19"/>
                <a:gd name="T9" fmla="*/ 482 h 499"/>
                <a:gd name="T10" fmla="*/ 9 w 19"/>
                <a:gd name="T11" fmla="*/ 499 h 499"/>
                <a:gd name="T12" fmla="*/ 19 w 19"/>
                <a:gd name="T13" fmla="*/ 482 h 499"/>
              </a:gdLst>
              <a:ahLst/>
              <a:cxnLst>
                <a:cxn ang="0">
                  <a:pos x="T0" y="T1"/>
                </a:cxn>
                <a:cxn ang="0">
                  <a:pos x="T2" y="T3"/>
                </a:cxn>
                <a:cxn ang="0">
                  <a:pos x="T4" y="T5"/>
                </a:cxn>
                <a:cxn ang="0">
                  <a:pos x="T6" y="T7"/>
                </a:cxn>
                <a:cxn ang="0">
                  <a:pos x="T8" y="T9"/>
                </a:cxn>
                <a:cxn ang="0">
                  <a:pos x="T10" y="T11"/>
                </a:cxn>
                <a:cxn ang="0">
                  <a:pos x="T12" y="T13"/>
                </a:cxn>
              </a:cxnLst>
              <a:rect l="0" t="0" r="r" b="b"/>
              <a:pathLst>
                <a:path w="19" h="499">
                  <a:moveTo>
                    <a:pt x="19" y="482"/>
                  </a:moveTo>
                  <a:lnTo>
                    <a:pt x="19" y="17"/>
                  </a:lnTo>
                  <a:cubicBezTo>
                    <a:pt x="19" y="10"/>
                    <a:pt x="19" y="0"/>
                    <a:pt x="9" y="0"/>
                  </a:cubicBezTo>
                  <a:cubicBezTo>
                    <a:pt x="0" y="0"/>
                    <a:pt x="0" y="10"/>
                    <a:pt x="0" y="17"/>
                  </a:cubicBezTo>
                  <a:lnTo>
                    <a:pt x="0" y="482"/>
                  </a:lnTo>
                  <a:cubicBezTo>
                    <a:pt x="0" y="489"/>
                    <a:pt x="0" y="499"/>
                    <a:pt x="9" y="499"/>
                  </a:cubicBezTo>
                  <a:cubicBezTo>
                    <a:pt x="19" y="499"/>
                    <a:pt x="19" y="489"/>
                    <a:pt x="19" y="4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06">
              <a:extLst>
                <a:ext uri="{FF2B5EF4-FFF2-40B4-BE49-F238E27FC236}">
                  <a16:creationId xmlns:a16="http://schemas.microsoft.com/office/drawing/2014/main" id="{2FA91F4B-4408-4A4A-B002-3528DC0E18BD}"/>
                </a:ext>
              </a:extLst>
            </p:cNvPr>
            <p:cNvSpPr>
              <a:spLocks/>
            </p:cNvSpPr>
            <p:nvPr>
              <p:custDataLst>
                <p:tags r:id="rId33"/>
              </p:custDataLst>
            </p:nvPr>
          </p:nvSpPr>
          <p:spPr bwMode="auto">
            <a:xfrm>
              <a:off x="5140326" y="2690813"/>
              <a:ext cx="76200" cy="82550"/>
            </a:xfrm>
            <a:custGeom>
              <a:avLst/>
              <a:gdLst>
                <a:gd name="T0" fmla="*/ 304 w 304"/>
                <a:gd name="T1" fmla="*/ 279 h 289"/>
                <a:gd name="T2" fmla="*/ 295 w 304"/>
                <a:gd name="T3" fmla="*/ 268 h 289"/>
                <a:gd name="T4" fmla="*/ 33 w 304"/>
                <a:gd name="T5" fmla="*/ 144 h 289"/>
                <a:gd name="T6" fmla="*/ 295 w 304"/>
                <a:gd name="T7" fmla="*/ 21 h 289"/>
                <a:gd name="T8" fmla="*/ 304 w 304"/>
                <a:gd name="T9" fmla="*/ 10 h 289"/>
                <a:gd name="T10" fmla="*/ 294 w 304"/>
                <a:gd name="T11" fmla="*/ 0 h 289"/>
                <a:gd name="T12" fmla="*/ 285 w 304"/>
                <a:gd name="T13" fmla="*/ 3 h 289"/>
                <a:gd name="T14" fmla="*/ 9 w 304"/>
                <a:gd name="T15" fmla="*/ 133 h 289"/>
                <a:gd name="T16" fmla="*/ 0 w 304"/>
                <a:gd name="T17" fmla="*/ 144 h 289"/>
                <a:gd name="T18" fmla="*/ 9 w 304"/>
                <a:gd name="T19" fmla="*/ 155 h 289"/>
                <a:gd name="T20" fmla="*/ 285 w 304"/>
                <a:gd name="T21" fmla="*/ 286 h 289"/>
                <a:gd name="T22" fmla="*/ 294 w 304"/>
                <a:gd name="T23" fmla="*/ 289 h 289"/>
                <a:gd name="T24" fmla="*/ 304 w 304"/>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279"/>
                  </a:moveTo>
                  <a:cubicBezTo>
                    <a:pt x="304" y="274"/>
                    <a:pt x="301" y="271"/>
                    <a:pt x="295" y="268"/>
                  </a:cubicBezTo>
                  <a:lnTo>
                    <a:pt x="33" y="144"/>
                  </a:lnTo>
                  <a:lnTo>
                    <a:pt x="295" y="21"/>
                  </a:lnTo>
                  <a:cubicBezTo>
                    <a:pt x="301" y="18"/>
                    <a:pt x="304" y="15"/>
                    <a:pt x="304" y="10"/>
                  </a:cubicBezTo>
                  <a:cubicBezTo>
                    <a:pt x="304" y="4"/>
                    <a:pt x="300" y="0"/>
                    <a:pt x="294" y="0"/>
                  </a:cubicBezTo>
                  <a:cubicBezTo>
                    <a:pt x="293" y="0"/>
                    <a:pt x="292" y="0"/>
                    <a:pt x="285" y="3"/>
                  </a:cubicBezTo>
                  <a:lnTo>
                    <a:pt x="9" y="133"/>
                  </a:lnTo>
                  <a:cubicBezTo>
                    <a:pt x="3" y="136"/>
                    <a:pt x="0" y="138"/>
                    <a:pt x="0" y="144"/>
                  </a:cubicBezTo>
                  <a:cubicBezTo>
                    <a:pt x="0" y="150"/>
                    <a:pt x="3" y="153"/>
                    <a:pt x="9" y="155"/>
                  </a:cubicBezTo>
                  <a:lnTo>
                    <a:pt x="285" y="286"/>
                  </a:lnTo>
                  <a:cubicBezTo>
                    <a:pt x="292" y="289"/>
                    <a:pt x="293" y="289"/>
                    <a:pt x="294" y="289"/>
                  </a:cubicBezTo>
                  <a:cubicBezTo>
                    <a:pt x="300" y="289"/>
                    <a:pt x="304" y="285"/>
                    <a:pt x="304"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07">
              <a:extLst>
                <a:ext uri="{FF2B5EF4-FFF2-40B4-BE49-F238E27FC236}">
                  <a16:creationId xmlns:a16="http://schemas.microsoft.com/office/drawing/2014/main" id="{A5B99651-B809-4D17-A4E2-E4C83095AD4E}"/>
                </a:ext>
              </a:extLst>
            </p:cNvPr>
            <p:cNvSpPr>
              <a:spLocks/>
            </p:cNvSpPr>
            <p:nvPr>
              <p:custDataLst>
                <p:tags r:id="rId34"/>
              </p:custDataLst>
            </p:nvPr>
          </p:nvSpPr>
          <p:spPr bwMode="auto">
            <a:xfrm>
              <a:off x="5268913" y="2673351"/>
              <a:ext cx="49213" cy="93663"/>
            </a:xfrm>
            <a:custGeom>
              <a:avLst/>
              <a:gdLst>
                <a:gd name="T0" fmla="*/ 199 w 199"/>
                <a:gd name="T1" fmla="*/ 245 h 332"/>
                <a:gd name="T2" fmla="*/ 187 w 199"/>
                <a:gd name="T3" fmla="*/ 245 h 332"/>
                <a:gd name="T4" fmla="*/ 176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20 w 199"/>
                <a:gd name="T25" fmla="*/ 66 h 332"/>
                <a:gd name="T26" fmla="*/ 87 w 199"/>
                <a:gd name="T27" fmla="*/ 15 h 332"/>
                <a:gd name="T28" fmla="*/ 154 w 199"/>
                <a:gd name="T29" fmla="*/ 97 h 332"/>
                <a:gd name="T30" fmla="*/ 101 w 199"/>
                <a:gd name="T31" fmla="*/ 207 h 332"/>
                <a:gd name="T32" fmla="*/ 6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90"/>
                  </a:cubicBezTo>
                  <a:cubicBezTo>
                    <a:pt x="172" y="294"/>
                    <a:pt x="139" y="294"/>
                    <a:pt x="128" y="294"/>
                  </a:cubicBezTo>
                  <a:lnTo>
                    <a:pt x="38" y="294"/>
                  </a:lnTo>
                  <a:lnTo>
                    <a:pt x="91" y="242"/>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20" y="66"/>
                  </a:cubicBezTo>
                  <a:cubicBezTo>
                    <a:pt x="31" y="34"/>
                    <a:pt x="58" y="15"/>
                    <a:pt x="87" y="15"/>
                  </a:cubicBezTo>
                  <a:cubicBezTo>
                    <a:pt x="132" y="15"/>
                    <a:pt x="154" y="56"/>
                    <a:pt x="154" y="97"/>
                  </a:cubicBezTo>
                  <a:cubicBezTo>
                    <a:pt x="154" y="137"/>
                    <a:pt x="129" y="176"/>
                    <a:pt x="101" y="207"/>
                  </a:cubicBezTo>
                  <a:lnTo>
                    <a:pt x="6"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08">
              <a:extLst>
                <a:ext uri="{FF2B5EF4-FFF2-40B4-BE49-F238E27FC236}">
                  <a16:creationId xmlns:a16="http://schemas.microsoft.com/office/drawing/2014/main" id="{699546D8-B4A9-40FA-A258-6FDE39E68123}"/>
                </a:ext>
              </a:extLst>
            </p:cNvPr>
            <p:cNvSpPr>
              <a:spLocks/>
            </p:cNvSpPr>
            <p:nvPr>
              <p:custDataLst>
                <p:tags r:id="rId35"/>
              </p:custDataLst>
            </p:nvPr>
          </p:nvSpPr>
          <p:spPr bwMode="auto">
            <a:xfrm>
              <a:off x="5330826" y="2662238"/>
              <a:ext cx="49213" cy="139700"/>
            </a:xfrm>
            <a:custGeom>
              <a:avLst/>
              <a:gdLst>
                <a:gd name="T0" fmla="*/ 194 w 194"/>
                <a:gd name="T1" fmla="*/ 10 h 499"/>
                <a:gd name="T2" fmla="*/ 184 w 194"/>
                <a:gd name="T3" fmla="*/ 0 h 499"/>
                <a:gd name="T4" fmla="*/ 175 w 194"/>
                <a:gd name="T5" fmla="*/ 5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89" y="0"/>
                    <a:pt x="184" y="0"/>
                  </a:cubicBezTo>
                  <a:cubicBezTo>
                    <a:pt x="180" y="0"/>
                    <a:pt x="177" y="2"/>
                    <a:pt x="175" y="5"/>
                  </a:cubicBezTo>
                  <a:lnTo>
                    <a:pt x="2" y="480"/>
                  </a:lnTo>
                  <a:cubicBezTo>
                    <a:pt x="0" y="486"/>
                    <a:pt x="0" y="489"/>
                    <a:pt x="0" y="489"/>
                  </a:cubicBezTo>
                  <a:cubicBezTo>
                    <a:pt x="0" y="494"/>
                    <a:pt x="4" y="499"/>
                    <a:pt x="10" y="499"/>
                  </a:cubicBezTo>
                  <a:cubicBezTo>
                    <a:pt x="16" y="499"/>
                    <a:pt x="18" y="495"/>
                    <a:pt x="21" y="487"/>
                  </a:cubicBezTo>
                  <a:lnTo>
                    <a:pt x="191"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09">
              <a:extLst>
                <a:ext uri="{FF2B5EF4-FFF2-40B4-BE49-F238E27FC236}">
                  <a16:creationId xmlns:a16="http://schemas.microsoft.com/office/drawing/2014/main" id="{2012CFB6-B3E4-40CB-A7F5-F706A8F80A94}"/>
                </a:ext>
              </a:extLst>
            </p:cNvPr>
            <p:cNvSpPr>
              <a:spLocks/>
            </p:cNvSpPr>
            <p:nvPr>
              <p:custDataLst>
                <p:tags r:id="rId36"/>
              </p:custDataLst>
            </p:nvPr>
          </p:nvSpPr>
          <p:spPr bwMode="auto">
            <a:xfrm>
              <a:off x="5392738" y="2673351"/>
              <a:ext cx="50800" cy="96838"/>
            </a:xfrm>
            <a:custGeom>
              <a:avLst/>
              <a:gdLst>
                <a:gd name="T0" fmla="*/ 207 w 207"/>
                <a:gd name="T1" fmla="*/ 247 h 343"/>
                <a:gd name="T2" fmla="*/ 123 w 207"/>
                <a:gd name="T3" fmla="*/ 157 h 343"/>
                <a:gd name="T4" fmla="*/ 193 w 207"/>
                <a:gd name="T5" fmla="*/ 69 h 343"/>
                <a:gd name="T6" fmla="*/ 101 w 207"/>
                <a:gd name="T7" fmla="*/ 0 h 343"/>
                <a:gd name="T8" fmla="*/ 13 w 207"/>
                <a:gd name="T9" fmla="*/ 68 h 343"/>
                <a:gd name="T10" fmla="*/ 38 w 207"/>
                <a:gd name="T11" fmla="*/ 94 h 343"/>
                <a:gd name="T12" fmla="*/ 64 w 207"/>
                <a:gd name="T13" fmla="*/ 68 h 343"/>
                <a:gd name="T14" fmla="*/ 33 w 207"/>
                <a:gd name="T15" fmla="*/ 43 h 343"/>
                <a:gd name="T16" fmla="*/ 99 w 207"/>
                <a:gd name="T17" fmla="*/ 12 h 343"/>
                <a:gd name="T18" fmla="*/ 147 w 207"/>
                <a:gd name="T19" fmla="*/ 68 h 343"/>
                <a:gd name="T20" fmla="*/ 133 w 207"/>
                <a:gd name="T21" fmla="*/ 125 h 343"/>
                <a:gd name="T22" fmla="*/ 89 w 207"/>
                <a:gd name="T23" fmla="*/ 151 h 343"/>
                <a:gd name="T24" fmla="*/ 69 w 207"/>
                <a:gd name="T25" fmla="*/ 153 h 343"/>
                <a:gd name="T26" fmla="*/ 62 w 207"/>
                <a:gd name="T27" fmla="*/ 159 h 343"/>
                <a:gd name="T28" fmla="*/ 74 w 207"/>
                <a:gd name="T29" fmla="*/ 164 h 343"/>
                <a:gd name="T30" fmla="*/ 96 w 207"/>
                <a:gd name="T31" fmla="*/ 164 h 343"/>
                <a:gd name="T32" fmla="*/ 155 w 207"/>
                <a:gd name="T33" fmla="*/ 247 h 343"/>
                <a:gd name="T34" fmla="*/ 99 w 207"/>
                <a:gd name="T35" fmla="*/ 329 h 343"/>
                <a:gd name="T36" fmla="*/ 22 w 207"/>
                <a:gd name="T37" fmla="*/ 291 h 343"/>
                <a:gd name="T38" fmla="*/ 55 w 207"/>
                <a:gd name="T39" fmla="*/ 264 h 343"/>
                <a:gd name="T40" fmla="*/ 27 w 207"/>
                <a:gd name="T41" fmla="*/ 236 h 343"/>
                <a:gd name="T42" fmla="*/ 0 w 207"/>
                <a:gd name="T43" fmla="*/ 265 h 343"/>
                <a:gd name="T44" fmla="*/ 100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7"/>
                  </a:cubicBezTo>
                  <a:cubicBezTo>
                    <a:pt x="164" y="143"/>
                    <a:pt x="193" y="108"/>
                    <a:pt x="193" y="69"/>
                  </a:cubicBezTo>
                  <a:cubicBezTo>
                    <a:pt x="193" y="28"/>
                    <a:pt x="149" y="0"/>
                    <a:pt x="101" y="0"/>
                  </a:cubicBezTo>
                  <a:cubicBezTo>
                    <a:pt x="51" y="0"/>
                    <a:pt x="13" y="30"/>
                    <a:pt x="13" y="68"/>
                  </a:cubicBezTo>
                  <a:cubicBezTo>
                    <a:pt x="13" y="84"/>
                    <a:pt x="24" y="94"/>
                    <a:pt x="38" y="94"/>
                  </a:cubicBezTo>
                  <a:cubicBezTo>
                    <a:pt x="54" y="94"/>
                    <a:pt x="64" y="83"/>
                    <a:pt x="64" y="68"/>
                  </a:cubicBezTo>
                  <a:cubicBezTo>
                    <a:pt x="64" y="43"/>
                    <a:pt x="40" y="43"/>
                    <a:pt x="33" y="43"/>
                  </a:cubicBezTo>
                  <a:cubicBezTo>
                    <a:pt x="48" y="19"/>
                    <a:pt x="81" y="12"/>
                    <a:pt x="99" y="12"/>
                  </a:cubicBezTo>
                  <a:cubicBezTo>
                    <a:pt x="120" y="12"/>
                    <a:pt x="147" y="23"/>
                    <a:pt x="147" y="68"/>
                  </a:cubicBezTo>
                  <a:cubicBezTo>
                    <a:pt x="147" y="74"/>
                    <a:pt x="146" y="103"/>
                    <a:pt x="133" y="125"/>
                  </a:cubicBezTo>
                  <a:cubicBezTo>
                    <a:pt x="118" y="149"/>
                    <a:pt x="101" y="151"/>
                    <a:pt x="89" y="151"/>
                  </a:cubicBezTo>
                  <a:cubicBezTo>
                    <a:pt x="85" y="152"/>
                    <a:pt x="73" y="153"/>
                    <a:pt x="69" y="153"/>
                  </a:cubicBezTo>
                  <a:cubicBezTo>
                    <a:pt x="65" y="153"/>
                    <a:pt x="62" y="154"/>
                    <a:pt x="62" y="159"/>
                  </a:cubicBezTo>
                  <a:cubicBezTo>
                    <a:pt x="62" y="164"/>
                    <a:pt x="65" y="164"/>
                    <a:pt x="74" y="164"/>
                  </a:cubicBezTo>
                  <a:lnTo>
                    <a:pt x="96" y="164"/>
                  </a:lnTo>
                  <a:cubicBezTo>
                    <a:pt x="137" y="164"/>
                    <a:pt x="155" y="198"/>
                    <a:pt x="155" y="247"/>
                  </a:cubicBezTo>
                  <a:cubicBezTo>
                    <a:pt x="155" y="315"/>
                    <a:pt x="121" y="329"/>
                    <a:pt x="99" y="329"/>
                  </a:cubicBezTo>
                  <a:cubicBezTo>
                    <a:pt x="77" y="329"/>
                    <a:pt x="40" y="321"/>
                    <a:pt x="22" y="291"/>
                  </a:cubicBezTo>
                  <a:cubicBezTo>
                    <a:pt x="40" y="294"/>
                    <a:pt x="55" y="283"/>
                    <a:pt x="55" y="264"/>
                  </a:cubicBezTo>
                  <a:cubicBezTo>
                    <a:pt x="55" y="246"/>
                    <a:pt x="42" y="236"/>
                    <a:pt x="27" y="236"/>
                  </a:cubicBezTo>
                  <a:cubicBezTo>
                    <a:pt x="15" y="236"/>
                    <a:pt x="0" y="243"/>
                    <a:pt x="0" y="265"/>
                  </a:cubicBezTo>
                  <a:cubicBezTo>
                    <a:pt x="0" y="310"/>
                    <a:pt x="46" y="343"/>
                    <a:pt x="100"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06" name="図 105" descr="光 が含まれている画像&#10;&#10;自動的に生成された説明">
            <a:extLst>
              <a:ext uri="{FF2B5EF4-FFF2-40B4-BE49-F238E27FC236}">
                <a16:creationId xmlns:a16="http://schemas.microsoft.com/office/drawing/2014/main" id="{87B79F2A-6C3E-4C60-A9EA-D4896DBB5F58}"/>
              </a:ext>
            </a:extLst>
          </p:cNvPr>
          <p:cNvPicPr>
            <a:picLocks noChangeAspect="1"/>
          </p:cNvPicPr>
          <p:nvPr/>
        </p:nvPicPr>
        <p:blipFill>
          <a:blip r:embed="rId71" cstate="print">
            <a:extLst>
              <a:ext uri="{28A0092B-C50C-407E-A947-70E740481C1C}">
                <a14:useLocalDpi xmlns:a14="http://schemas.microsoft.com/office/drawing/2010/main" val="0"/>
              </a:ext>
            </a:extLst>
          </a:blip>
          <a:stretch>
            <a:fillRect/>
          </a:stretch>
        </p:blipFill>
        <p:spPr>
          <a:xfrm>
            <a:off x="4163562" y="3524211"/>
            <a:ext cx="4439352" cy="2825375"/>
          </a:xfrm>
          <a:prstGeom prst="rect">
            <a:avLst/>
          </a:prstGeom>
        </p:spPr>
      </p:pic>
      <p:sp>
        <p:nvSpPr>
          <p:cNvPr id="107" name="テキスト ボックス 106">
            <a:extLst>
              <a:ext uri="{FF2B5EF4-FFF2-40B4-BE49-F238E27FC236}">
                <a16:creationId xmlns:a16="http://schemas.microsoft.com/office/drawing/2014/main" id="{B0C4E847-3CAA-4883-857E-C65BFE16DC67}"/>
              </a:ext>
            </a:extLst>
          </p:cNvPr>
          <p:cNvSpPr txBox="1"/>
          <p:nvPr/>
        </p:nvSpPr>
        <p:spPr>
          <a:xfrm>
            <a:off x="7864790" y="4216102"/>
            <a:ext cx="1156086" cy="707886"/>
          </a:xfrm>
          <a:prstGeom prst="rect">
            <a:avLst/>
          </a:prstGeom>
          <a:noFill/>
        </p:spPr>
        <p:txBody>
          <a:bodyPr wrap="none" rtlCol="0">
            <a:spAutoFit/>
          </a:bodyPr>
          <a:lstStyle/>
          <a:p>
            <a:r>
              <a:rPr kumimoji="1" lang="ja-JP" altLang="en-US" sz="2000" dirty="0"/>
              <a:t>速い動き</a:t>
            </a:r>
            <a:endParaRPr kumimoji="1" lang="en-US" altLang="ja-JP" sz="2000" dirty="0"/>
          </a:p>
          <a:p>
            <a:r>
              <a:rPr lang="ja-JP" altLang="en-US" sz="2000" dirty="0"/>
              <a:t>の方向</a:t>
            </a:r>
            <a:endParaRPr kumimoji="1" lang="ja-JP" altLang="en-US" sz="2000" dirty="0"/>
          </a:p>
        </p:txBody>
      </p:sp>
      <p:grpSp>
        <p:nvGrpSpPr>
          <p:cNvPr id="250" name="グループ化 249">
            <a:extLst>
              <a:ext uri="{FF2B5EF4-FFF2-40B4-BE49-F238E27FC236}">
                <a16:creationId xmlns:a16="http://schemas.microsoft.com/office/drawing/2014/main" id="{F9D7D280-5B86-4B96-86B2-C216ED7F995E}"/>
              </a:ext>
            </a:extLst>
          </p:cNvPr>
          <p:cNvGrpSpPr>
            <a:grpSpLocks noChangeAspect="1"/>
          </p:cNvGrpSpPr>
          <p:nvPr>
            <p:custDataLst>
              <p:tags r:id="rId4"/>
            </p:custDataLst>
          </p:nvPr>
        </p:nvGrpSpPr>
        <p:grpSpPr>
          <a:xfrm>
            <a:off x="1944688" y="3586163"/>
            <a:ext cx="1658039" cy="585755"/>
            <a:chOff x="1944688" y="3586163"/>
            <a:chExt cx="760412" cy="284162"/>
          </a:xfrm>
        </p:grpSpPr>
        <p:sp>
          <p:nvSpPr>
            <p:cNvPr id="233" name="Freeform 129">
              <a:extLst>
                <a:ext uri="{FF2B5EF4-FFF2-40B4-BE49-F238E27FC236}">
                  <a16:creationId xmlns:a16="http://schemas.microsoft.com/office/drawing/2014/main" id="{1C46D231-E365-4B29-B1B9-9AAFB3DDFDF2}"/>
                </a:ext>
              </a:extLst>
            </p:cNvPr>
            <p:cNvSpPr>
              <a:spLocks/>
            </p:cNvSpPr>
            <p:nvPr>
              <p:custDataLst>
                <p:tags r:id="rId14"/>
              </p:custDataLst>
            </p:nvPr>
          </p:nvSpPr>
          <p:spPr bwMode="auto">
            <a:xfrm>
              <a:off x="1944688" y="3614738"/>
              <a:ext cx="61912" cy="58737"/>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2"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30">
              <a:extLst>
                <a:ext uri="{FF2B5EF4-FFF2-40B4-BE49-F238E27FC236}">
                  <a16:creationId xmlns:a16="http://schemas.microsoft.com/office/drawing/2014/main" id="{06BEA2E5-22F3-474F-984E-3752B8FAE66A}"/>
                </a:ext>
              </a:extLst>
            </p:cNvPr>
            <p:cNvSpPr>
              <a:spLocks/>
            </p:cNvSpPr>
            <p:nvPr>
              <p:custDataLst>
                <p:tags r:id="rId15"/>
              </p:custDataLst>
            </p:nvPr>
          </p:nvSpPr>
          <p:spPr bwMode="auto">
            <a:xfrm>
              <a:off x="2055813" y="3602038"/>
              <a:ext cx="74612" cy="74612"/>
            </a:xfrm>
            <a:custGeom>
              <a:avLst/>
              <a:gdLst>
                <a:gd name="T0" fmla="*/ 304 w 304"/>
                <a:gd name="T1" fmla="*/ 144 h 289"/>
                <a:gd name="T2" fmla="*/ 295 w 304"/>
                <a:gd name="T3" fmla="*/ 133 h 289"/>
                <a:gd name="T4" fmla="*/ 19 w 304"/>
                <a:gd name="T5" fmla="*/ 3 h 289"/>
                <a:gd name="T6" fmla="*/ 10 w 304"/>
                <a:gd name="T7" fmla="*/ 0 h 289"/>
                <a:gd name="T8" fmla="*/ 0 w 304"/>
                <a:gd name="T9" fmla="*/ 10 h 289"/>
                <a:gd name="T10" fmla="*/ 9 w 304"/>
                <a:gd name="T11" fmla="*/ 21 h 289"/>
                <a:gd name="T12" fmla="*/ 271 w 304"/>
                <a:gd name="T13" fmla="*/ 144 h 289"/>
                <a:gd name="T14" fmla="*/ 9 w 304"/>
                <a:gd name="T15" fmla="*/ 268 h 289"/>
                <a:gd name="T16" fmla="*/ 0 w 304"/>
                <a:gd name="T17" fmla="*/ 279 h 289"/>
                <a:gd name="T18" fmla="*/ 10 w 304"/>
                <a:gd name="T19" fmla="*/ 289 h 289"/>
                <a:gd name="T20" fmla="*/ 19 w 304"/>
                <a:gd name="T21" fmla="*/ 286 h 289"/>
                <a:gd name="T22" fmla="*/ 295 w 304"/>
                <a:gd name="T23" fmla="*/ 155 h 289"/>
                <a:gd name="T24" fmla="*/ 304 w 304"/>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144"/>
                  </a:moveTo>
                  <a:cubicBezTo>
                    <a:pt x="304" y="138"/>
                    <a:pt x="301" y="136"/>
                    <a:pt x="295" y="133"/>
                  </a:cubicBezTo>
                  <a:lnTo>
                    <a:pt x="19" y="3"/>
                  </a:lnTo>
                  <a:cubicBezTo>
                    <a:pt x="12" y="0"/>
                    <a:pt x="11" y="0"/>
                    <a:pt x="10" y="0"/>
                  </a:cubicBezTo>
                  <a:cubicBezTo>
                    <a:pt x="4" y="0"/>
                    <a:pt x="0" y="4"/>
                    <a:pt x="0" y="10"/>
                  </a:cubicBezTo>
                  <a:cubicBezTo>
                    <a:pt x="0" y="14"/>
                    <a:pt x="2" y="17"/>
                    <a:pt x="9" y="21"/>
                  </a:cubicBezTo>
                  <a:lnTo>
                    <a:pt x="271" y="144"/>
                  </a:lnTo>
                  <a:lnTo>
                    <a:pt x="9" y="268"/>
                  </a:lnTo>
                  <a:cubicBezTo>
                    <a:pt x="2" y="272"/>
                    <a:pt x="0" y="275"/>
                    <a:pt x="0" y="279"/>
                  </a:cubicBezTo>
                  <a:cubicBezTo>
                    <a:pt x="0" y="285"/>
                    <a:pt x="4" y="289"/>
                    <a:pt x="10" y="289"/>
                  </a:cubicBezTo>
                  <a:cubicBezTo>
                    <a:pt x="11" y="289"/>
                    <a:pt x="12" y="289"/>
                    <a:pt x="19" y="286"/>
                  </a:cubicBezTo>
                  <a:lnTo>
                    <a:pt x="295" y="155"/>
                  </a:lnTo>
                  <a:cubicBezTo>
                    <a:pt x="301" y="153"/>
                    <a:pt x="304" y="150"/>
                    <a:pt x="304"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131">
              <a:extLst>
                <a:ext uri="{FF2B5EF4-FFF2-40B4-BE49-F238E27FC236}">
                  <a16:creationId xmlns:a16="http://schemas.microsoft.com/office/drawing/2014/main" id="{8276FB97-C1EB-472F-83FA-5E4B5A72B24A}"/>
                </a:ext>
              </a:extLst>
            </p:cNvPr>
            <p:cNvSpPr>
              <a:spLocks noEditPoints="1"/>
            </p:cNvSpPr>
            <p:nvPr>
              <p:custDataLst>
                <p:tags r:id="rId16"/>
              </p:custDataLst>
            </p:nvPr>
          </p:nvSpPr>
          <p:spPr bwMode="auto">
            <a:xfrm>
              <a:off x="2178050" y="3586163"/>
              <a:ext cx="52387" cy="889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132">
              <a:extLst>
                <a:ext uri="{FF2B5EF4-FFF2-40B4-BE49-F238E27FC236}">
                  <a16:creationId xmlns:a16="http://schemas.microsoft.com/office/drawing/2014/main" id="{4F9F2719-54B4-4F24-A71C-7A4CAAA2D478}"/>
                </a:ext>
              </a:extLst>
            </p:cNvPr>
            <p:cNvSpPr>
              <a:spLocks/>
            </p:cNvSpPr>
            <p:nvPr>
              <p:custDataLst>
                <p:tags r:id="rId17"/>
              </p:custDataLst>
            </p:nvPr>
          </p:nvSpPr>
          <p:spPr bwMode="auto">
            <a:xfrm>
              <a:off x="2274888" y="3605213"/>
              <a:ext cx="107950" cy="68262"/>
            </a:xfrm>
            <a:custGeom>
              <a:avLst/>
              <a:gdLst>
                <a:gd name="T0" fmla="*/ 443 w 443"/>
                <a:gd name="T1" fmla="*/ 130 h 261"/>
                <a:gd name="T2" fmla="*/ 439 w 443"/>
                <a:gd name="T3" fmla="*/ 125 h 261"/>
                <a:gd name="T4" fmla="*/ 337 w 443"/>
                <a:gd name="T5" fmla="*/ 5 h 261"/>
                <a:gd name="T6" fmla="*/ 331 w 443"/>
                <a:gd name="T7" fmla="*/ 0 h 261"/>
                <a:gd name="T8" fmla="*/ 322 w 443"/>
                <a:gd name="T9" fmla="*/ 0 h 261"/>
                <a:gd name="T10" fmla="*/ 317 w 443"/>
                <a:gd name="T11" fmla="*/ 7 h 261"/>
                <a:gd name="T12" fmla="*/ 388 w 443"/>
                <a:gd name="T13" fmla="*/ 120 h 261"/>
                <a:gd name="T14" fmla="*/ 11 w 443"/>
                <a:gd name="T15" fmla="*/ 120 h 261"/>
                <a:gd name="T16" fmla="*/ 0 w 443"/>
                <a:gd name="T17" fmla="*/ 130 h 261"/>
                <a:gd name="T18" fmla="*/ 11 w 443"/>
                <a:gd name="T19" fmla="*/ 140 h 261"/>
                <a:gd name="T20" fmla="*/ 388 w 443"/>
                <a:gd name="T21" fmla="*/ 140 h 261"/>
                <a:gd name="T22" fmla="*/ 317 w 443"/>
                <a:gd name="T23" fmla="*/ 254 h 261"/>
                <a:gd name="T24" fmla="*/ 322 w 443"/>
                <a:gd name="T25" fmla="*/ 261 h 261"/>
                <a:gd name="T26" fmla="*/ 331 w 443"/>
                <a:gd name="T27" fmla="*/ 261 h 261"/>
                <a:gd name="T28" fmla="*/ 337 w 443"/>
                <a:gd name="T29" fmla="*/ 256 h 261"/>
                <a:gd name="T30" fmla="*/ 439 w 443"/>
                <a:gd name="T31" fmla="*/ 135 h 261"/>
                <a:gd name="T32" fmla="*/ 443 w 443"/>
                <a:gd name="T33" fmla="*/ 1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3" h="261">
                  <a:moveTo>
                    <a:pt x="443" y="130"/>
                  </a:moveTo>
                  <a:cubicBezTo>
                    <a:pt x="443" y="128"/>
                    <a:pt x="441" y="126"/>
                    <a:pt x="439" y="125"/>
                  </a:cubicBezTo>
                  <a:cubicBezTo>
                    <a:pt x="386" y="107"/>
                    <a:pt x="346" y="61"/>
                    <a:pt x="337" y="5"/>
                  </a:cubicBezTo>
                  <a:cubicBezTo>
                    <a:pt x="336" y="2"/>
                    <a:pt x="334" y="0"/>
                    <a:pt x="331" y="0"/>
                  </a:cubicBezTo>
                  <a:lnTo>
                    <a:pt x="322" y="0"/>
                  </a:lnTo>
                  <a:cubicBezTo>
                    <a:pt x="319" y="0"/>
                    <a:pt x="317" y="3"/>
                    <a:pt x="317" y="7"/>
                  </a:cubicBezTo>
                  <a:cubicBezTo>
                    <a:pt x="325" y="53"/>
                    <a:pt x="351" y="94"/>
                    <a:pt x="388" y="120"/>
                  </a:cubicBezTo>
                  <a:lnTo>
                    <a:pt x="11" y="120"/>
                  </a:lnTo>
                  <a:cubicBezTo>
                    <a:pt x="4" y="120"/>
                    <a:pt x="0" y="125"/>
                    <a:pt x="0" y="130"/>
                  </a:cubicBezTo>
                  <a:cubicBezTo>
                    <a:pt x="0" y="135"/>
                    <a:pt x="4" y="140"/>
                    <a:pt x="11" y="140"/>
                  </a:cubicBezTo>
                  <a:lnTo>
                    <a:pt x="388" y="140"/>
                  </a:lnTo>
                  <a:cubicBezTo>
                    <a:pt x="351" y="167"/>
                    <a:pt x="325" y="208"/>
                    <a:pt x="317" y="254"/>
                  </a:cubicBezTo>
                  <a:cubicBezTo>
                    <a:pt x="317" y="258"/>
                    <a:pt x="319" y="261"/>
                    <a:pt x="322" y="261"/>
                  </a:cubicBezTo>
                  <a:lnTo>
                    <a:pt x="331" y="261"/>
                  </a:lnTo>
                  <a:cubicBezTo>
                    <a:pt x="334" y="261"/>
                    <a:pt x="336" y="259"/>
                    <a:pt x="337" y="256"/>
                  </a:cubicBezTo>
                  <a:cubicBezTo>
                    <a:pt x="346" y="200"/>
                    <a:pt x="386" y="154"/>
                    <a:pt x="439" y="135"/>
                  </a:cubicBezTo>
                  <a:cubicBezTo>
                    <a:pt x="441" y="135"/>
                    <a:pt x="443" y="133"/>
                    <a:pt x="443" y="1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133">
              <a:extLst>
                <a:ext uri="{FF2B5EF4-FFF2-40B4-BE49-F238E27FC236}">
                  <a16:creationId xmlns:a16="http://schemas.microsoft.com/office/drawing/2014/main" id="{73BBC87E-46BE-4EB7-AD41-776FAE606812}"/>
                </a:ext>
              </a:extLst>
            </p:cNvPr>
            <p:cNvSpPr>
              <a:spLocks/>
            </p:cNvSpPr>
            <p:nvPr>
              <p:custDataLst>
                <p:tags r:id="rId18"/>
              </p:custDataLst>
            </p:nvPr>
          </p:nvSpPr>
          <p:spPr bwMode="auto">
            <a:xfrm>
              <a:off x="2455863" y="3587750"/>
              <a:ext cx="12700" cy="12700"/>
            </a:xfrm>
            <a:custGeom>
              <a:avLst/>
              <a:gdLst>
                <a:gd name="T0" fmla="*/ 53 w 53"/>
                <a:gd name="T1" fmla="*/ 26 h 52"/>
                <a:gd name="T2" fmla="*/ 27 w 53"/>
                <a:gd name="T3" fmla="*/ 0 h 52"/>
                <a:gd name="T4" fmla="*/ 0 w 53"/>
                <a:gd name="T5" fmla="*/ 26 h 52"/>
                <a:gd name="T6" fmla="*/ 26 w 53"/>
                <a:gd name="T7" fmla="*/ 52 h 52"/>
                <a:gd name="T8" fmla="*/ 53 w 53"/>
                <a:gd name="T9" fmla="*/ 26 h 52"/>
              </a:gdLst>
              <a:ahLst/>
              <a:cxnLst>
                <a:cxn ang="0">
                  <a:pos x="T0" y="T1"/>
                </a:cxn>
                <a:cxn ang="0">
                  <a:pos x="T2" y="T3"/>
                </a:cxn>
                <a:cxn ang="0">
                  <a:pos x="T4" y="T5"/>
                </a:cxn>
                <a:cxn ang="0">
                  <a:pos x="T6" y="T7"/>
                </a:cxn>
                <a:cxn ang="0">
                  <a:pos x="T8" y="T9"/>
                </a:cxn>
              </a:cxnLst>
              <a:rect l="0" t="0" r="r" b="b"/>
              <a:pathLst>
                <a:path w="53" h="52">
                  <a:moveTo>
                    <a:pt x="53" y="26"/>
                  </a:moveTo>
                  <a:cubicBezTo>
                    <a:pt x="53" y="12"/>
                    <a:pt x="42" y="0"/>
                    <a:pt x="27" y="0"/>
                  </a:cubicBezTo>
                  <a:cubicBezTo>
                    <a:pt x="10" y="0"/>
                    <a:pt x="0" y="13"/>
                    <a:pt x="0" y="26"/>
                  </a:cubicBezTo>
                  <a:cubicBezTo>
                    <a:pt x="0" y="39"/>
                    <a:pt x="11" y="52"/>
                    <a:pt x="26" y="52"/>
                  </a:cubicBezTo>
                  <a:cubicBezTo>
                    <a:pt x="43" y="52"/>
                    <a:pt x="53" y="38"/>
                    <a:pt x="5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134">
              <a:extLst>
                <a:ext uri="{FF2B5EF4-FFF2-40B4-BE49-F238E27FC236}">
                  <a16:creationId xmlns:a16="http://schemas.microsoft.com/office/drawing/2014/main" id="{A3601CCB-DC4B-4A35-A4D6-A7E8E196E4D9}"/>
                </a:ext>
              </a:extLst>
            </p:cNvPr>
            <p:cNvSpPr>
              <a:spLocks/>
            </p:cNvSpPr>
            <p:nvPr>
              <p:custDataLst>
                <p:tags r:id="rId19"/>
              </p:custDataLst>
            </p:nvPr>
          </p:nvSpPr>
          <p:spPr bwMode="auto">
            <a:xfrm>
              <a:off x="2428875" y="3614738"/>
              <a:ext cx="52387" cy="58737"/>
            </a:xfrm>
            <a:custGeom>
              <a:avLst/>
              <a:gdLst>
                <a:gd name="T0" fmla="*/ 195 w 211"/>
                <a:gd name="T1" fmla="*/ 149 h 226"/>
                <a:gd name="T2" fmla="*/ 189 w 211"/>
                <a:gd name="T3" fmla="*/ 144 h 226"/>
                <a:gd name="T4" fmla="*/ 182 w 211"/>
                <a:gd name="T5" fmla="*/ 150 h 226"/>
                <a:gd name="T6" fmla="*/ 122 w 211"/>
                <a:gd name="T7" fmla="*/ 192 h 226"/>
                <a:gd name="T8" fmla="*/ 93 w 211"/>
                <a:gd name="T9" fmla="*/ 186 h 226"/>
                <a:gd name="T10" fmla="*/ 58 w 211"/>
                <a:gd name="T11" fmla="*/ 177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8 w 211"/>
                <a:gd name="T23" fmla="*/ 5 h 226"/>
                <a:gd name="T24" fmla="*/ 161 w 211"/>
                <a:gd name="T25" fmla="*/ 37 h 226"/>
                <a:gd name="T26" fmla="*/ 135 w 211"/>
                <a:gd name="T27" fmla="*/ 21 h 226"/>
                <a:gd name="T28" fmla="*/ 101 w 211"/>
                <a:gd name="T29" fmla="*/ 0 h 226"/>
                <a:gd name="T30" fmla="*/ 41 w 211"/>
                <a:gd name="T31" fmla="*/ 57 h 226"/>
                <a:gd name="T32" fmla="*/ 47 w 211"/>
                <a:gd name="T33" fmla="*/ 62 h 226"/>
                <a:gd name="T34" fmla="*/ 53 w 211"/>
                <a:gd name="T35" fmla="*/ 57 h 226"/>
                <a:gd name="T36" fmla="*/ 95 w 211"/>
                <a:gd name="T37" fmla="*/ 33 h 226"/>
                <a:gd name="T38" fmla="*/ 127 w 211"/>
                <a:gd name="T39" fmla="*/ 41 h 226"/>
                <a:gd name="T40" fmla="*/ 165 w 211"/>
                <a:gd name="T41" fmla="*/ 48 h 226"/>
                <a:gd name="T42" fmla="*/ 96 w 211"/>
                <a:gd name="T43" fmla="*/ 113 h 226"/>
                <a:gd name="T44" fmla="*/ 51 w 211"/>
                <a:gd name="T45" fmla="*/ 155 h 226"/>
                <a:gd name="T46" fmla="*/ 0 w 211"/>
                <a:gd name="T47" fmla="*/ 221 h 226"/>
                <a:gd name="T48" fmla="*/ 6 w 211"/>
                <a:gd name="T49" fmla="*/ 226 h 226"/>
                <a:gd name="T50" fmla="*/ 14 w 211"/>
                <a:gd name="T51" fmla="*/ 219 h 226"/>
                <a:gd name="T52" fmla="*/ 56 w 211"/>
                <a:gd name="T53" fmla="*/ 188 h 226"/>
                <a:gd name="T54" fmla="*/ 85 w 211"/>
                <a:gd name="T55" fmla="*/ 207 h 226"/>
                <a:gd name="T56" fmla="*/ 117 w 211"/>
                <a:gd name="T57" fmla="*/ 226 h 226"/>
                <a:gd name="T58" fmla="*/ 195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5" y="149"/>
                  </a:moveTo>
                  <a:cubicBezTo>
                    <a:pt x="195" y="146"/>
                    <a:pt x="193" y="144"/>
                    <a:pt x="189" y="144"/>
                  </a:cubicBezTo>
                  <a:cubicBezTo>
                    <a:pt x="185" y="144"/>
                    <a:pt x="184" y="147"/>
                    <a:pt x="182" y="150"/>
                  </a:cubicBezTo>
                  <a:cubicBezTo>
                    <a:pt x="171" y="183"/>
                    <a:pt x="139" y="192"/>
                    <a:pt x="122" y="192"/>
                  </a:cubicBezTo>
                  <a:cubicBezTo>
                    <a:pt x="112" y="192"/>
                    <a:pt x="103" y="189"/>
                    <a:pt x="93" y="186"/>
                  </a:cubicBezTo>
                  <a:cubicBezTo>
                    <a:pt x="76" y="179"/>
                    <a:pt x="69" y="177"/>
                    <a:pt x="58" y="177"/>
                  </a:cubicBezTo>
                  <a:cubicBezTo>
                    <a:pt x="58" y="177"/>
                    <a:pt x="49" y="177"/>
                    <a:pt x="45" y="179"/>
                  </a:cubicBezTo>
                  <a:cubicBezTo>
                    <a:pt x="72" y="150"/>
                    <a:pt x="86" y="137"/>
                    <a:pt x="104" y="122"/>
                  </a:cubicBezTo>
                  <a:cubicBezTo>
                    <a:pt x="104" y="122"/>
                    <a:pt x="135" y="95"/>
                    <a:pt x="153" y="77"/>
                  </a:cubicBezTo>
                  <a:cubicBezTo>
                    <a:pt x="200" y="31"/>
                    <a:pt x="211" y="7"/>
                    <a:pt x="211" y="5"/>
                  </a:cubicBezTo>
                  <a:cubicBezTo>
                    <a:pt x="211" y="0"/>
                    <a:pt x="206" y="0"/>
                    <a:pt x="206" y="0"/>
                  </a:cubicBezTo>
                  <a:cubicBezTo>
                    <a:pt x="202" y="0"/>
                    <a:pt x="201" y="1"/>
                    <a:pt x="198" y="5"/>
                  </a:cubicBezTo>
                  <a:cubicBezTo>
                    <a:pt x="183" y="29"/>
                    <a:pt x="173" y="37"/>
                    <a:pt x="161" y="37"/>
                  </a:cubicBezTo>
                  <a:cubicBezTo>
                    <a:pt x="149" y="37"/>
                    <a:pt x="143" y="30"/>
                    <a:pt x="135" y="21"/>
                  </a:cubicBezTo>
                  <a:cubicBezTo>
                    <a:pt x="126" y="10"/>
                    <a:pt x="117" y="0"/>
                    <a:pt x="101" y="0"/>
                  </a:cubicBezTo>
                  <a:cubicBezTo>
                    <a:pt x="64" y="0"/>
                    <a:pt x="41" y="46"/>
                    <a:pt x="41" y="57"/>
                  </a:cubicBezTo>
                  <a:cubicBezTo>
                    <a:pt x="41" y="59"/>
                    <a:pt x="42" y="62"/>
                    <a:pt x="47" y="62"/>
                  </a:cubicBezTo>
                  <a:cubicBezTo>
                    <a:pt x="51" y="62"/>
                    <a:pt x="52" y="60"/>
                    <a:pt x="53" y="57"/>
                  </a:cubicBezTo>
                  <a:cubicBezTo>
                    <a:pt x="63" y="34"/>
                    <a:pt x="91" y="33"/>
                    <a:pt x="95" y="33"/>
                  </a:cubicBezTo>
                  <a:cubicBezTo>
                    <a:pt x="106" y="33"/>
                    <a:pt x="115" y="37"/>
                    <a:pt x="127" y="41"/>
                  </a:cubicBezTo>
                  <a:cubicBezTo>
                    <a:pt x="147" y="48"/>
                    <a:pt x="152" y="48"/>
                    <a:pt x="165" y="48"/>
                  </a:cubicBezTo>
                  <a:cubicBezTo>
                    <a:pt x="147" y="70"/>
                    <a:pt x="105" y="105"/>
                    <a:pt x="96" y="113"/>
                  </a:cubicBezTo>
                  <a:lnTo>
                    <a:pt x="51" y="155"/>
                  </a:lnTo>
                  <a:cubicBezTo>
                    <a:pt x="17" y="189"/>
                    <a:pt x="0" y="217"/>
                    <a:pt x="0" y="221"/>
                  </a:cubicBezTo>
                  <a:cubicBezTo>
                    <a:pt x="0" y="226"/>
                    <a:pt x="6" y="226"/>
                    <a:pt x="6" y="226"/>
                  </a:cubicBezTo>
                  <a:cubicBezTo>
                    <a:pt x="10" y="226"/>
                    <a:pt x="11" y="225"/>
                    <a:pt x="14" y="219"/>
                  </a:cubicBezTo>
                  <a:cubicBezTo>
                    <a:pt x="25" y="202"/>
                    <a:pt x="40" y="188"/>
                    <a:pt x="56" y="188"/>
                  </a:cubicBezTo>
                  <a:cubicBezTo>
                    <a:pt x="68" y="188"/>
                    <a:pt x="73" y="193"/>
                    <a:pt x="85" y="207"/>
                  </a:cubicBezTo>
                  <a:cubicBezTo>
                    <a:pt x="93" y="218"/>
                    <a:pt x="102" y="226"/>
                    <a:pt x="117" y="226"/>
                  </a:cubicBezTo>
                  <a:cubicBezTo>
                    <a:pt x="166" y="226"/>
                    <a:pt x="195" y="162"/>
                    <a:pt x="195"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135">
              <a:extLst>
                <a:ext uri="{FF2B5EF4-FFF2-40B4-BE49-F238E27FC236}">
                  <a16:creationId xmlns:a16="http://schemas.microsoft.com/office/drawing/2014/main" id="{A9373BA5-152D-4D9C-BF0E-CA55644DFD9B}"/>
                </a:ext>
              </a:extLst>
            </p:cNvPr>
            <p:cNvSpPr>
              <a:spLocks/>
            </p:cNvSpPr>
            <p:nvPr>
              <p:custDataLst>
                <p:tags r:id="rId20"/>
              </p:custDataLst>
            </p:nvPr>
          </p:nvSpPr>
          <p:spPr bwMode="auto">
            <a:xfrm>
              <a:off x="2530475" y="3602038"/>
              <a:ext cx="74612" cy="74612"/>
            </a:xfrm>
            <a:custGeom>
              <a:avLst/>
              <a:gdLst>
                <a:gd name="T0" fmla="*/ 305 w 305"/>
                <a:gd name="T1" fmla="*/ 144 h 289"/>
                <a:gd name="T2" fmla="*/ 295 w 305"/>
                <a:gd name="T3" fmla="*/ 133 h 289"/>
                <a:gd name="T4" fmla="*/ 19 w 305"/>
                <a:gd name="T5" fmla="*/ 3 h 289"/>
                <a:gd name="T6" fmla="*/ 10 w 305"/>
                <a:gd name="T7" fmla="*/ 0 h 289"/>
                <a:gd name="T8" fmla="*/ 0 w 305"/>
                <a:gd name="T9" fmla="*/ 10 h 289"/>
                <a:gd name="T10" fmla="*/ 9 w 305"/>
                <a:gd name="T11" fmla="*/ 21 h 289"/>
                <a:gd name="T12" fmla="*/ 271 w 305"/>
                <a:gd name="T13" fmla="*/ 144 h 289"/>
                <a:gd name="T14" fmla="*/ 9 w 305"/>
                <a:gd name="T15" fmla="*/ 268 h 289"/>
                <a:gd name="T16" fmla="*/ 0 w 305"/>
                <a:gd name="T17" fmla="*/ 279 h 289"/>
                <a:gd name="T18" fmla="*/ 10 w 305"/>
                <a:gd name="T19" fmla="*/ 289 h 289"/>
                <a:gd name="T20" fmla="*/ 19 w 305"/>
                <a:gd name="T21" fmla="*/ 286 h 289"/>
                <a:gd name="T22" fmla="*/ 295 w 305"/>
                <a:gd name="T23" fmla="*/ 155 h 289"/>
                <a:gd name="T24" fmla="*/ 305 w 305"/>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144"/>
                  </a:moveTo>
                  <a:cubicBezTo>
                    <a:pt x="305" y="138"/>
                    <a:pt x="301" y="136"/>
                    <a:pt x="295" y="133"/>
                  </a:cubicBezTo>
                  <a:lnTo>
                    <a:pt x="19" y="3"/>
                  </a:lnTo>
                  <a:cubicBezTo>
                    <a:pt x="12" y="0"/>
                    <a:pt x="11" y="0"/>
                    <a:pt x="10" y="0"/>
                  </a:cubicBezTo>
                  <a:cubicBezTo>
                    <a:pt x="4" y="0"/>
                    <a:pt x="0" y="4"/>
                    <a:pt x="0" y="10"/>
                  </a:cubicBezTo>
                  <a:cubicBezTo>
                    <a:pt x="0" y="14"/>
                    <a:pt x="2" y="17"/>
                    <a:pt x="9" y="21"/>
                  </a:cubicBezTo>
                  <a:lnTo>
                    <a:pt x="271" y="144"/>
                  </a:lnTo>
                  <a:lnTo>
                    <a:pt x="9" y="268"/>
                  </a:lnTo>
                  <a:cubicBezTo>
                    <a:pt x="2" y="272"/>
                    <a:pt x="0" y="275"/>
                    <a:pt x="0" y="279"/>
                  </a:cubicBezTo>
                  <a:cubicBezTo>
                    <a:pt x="0" y="285"/>
                    <a:pt x="4" y="289"/>
                    <a:pt x="10" y="289"/>
                  </a:cubicBezTo>
                  <a:cubicBezTo>
                    <a:pt x="11" y="289"/>
                    <a:pt x="12" y="289"/>
                    <a:pt x="19" y="286"/>
                  </a:cubicBezTo>
                  <a:lnTo>
                    <a:pt x="295" y="155"/>
                  </a:lnTo>
                  <a:cubicBezTo>
                    <a:pt x="301" y="153"/>
                    <a:pt x="305" y="150"/>
                    <a:pt x="305"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36">
              <a:extLst>
                <a:ext uri="{FF2B5EF4-FFF2-40B4-BE49-F238E27FC236}">
                  <a16:creationId xmlns:a16="http://schemas.microsoft.com/office/drawing/2014/main" id="{FAC0B42A-9924-4F2C-87F6-C97B42D3F578}"/>
                </a:ext>
              </a:extLst>
            </p:cNvPr>
            <p:cNvSpPr>
              <a:spLocks noEditPoints="1"/>
            </p:cNvSpPr>
            <p:nvPr>
              <p:custDataLst>
                <p:tags r:id="rId21"/>
              </p:custDataLst>
            </p:nvPr>
          </p:nvSpPr>
          <p:spPr bwMode="auto">
            <a:xfrm>
              <a:off x="2652713" y="3586163"/>
              <a:ext cx="52387" cy="889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37">
              <a:extLst>
                <a:ext uri="{FF2B5EF4-FFF2-40B4-BE49-F238E27FC236}">
                  <a16:creationId xmlns:a16="http://schemas.microsoft.com/office/drawing/2014/main" id="{21F4711D-205C-4A58-84F0-4F7C7F4AA5E9}"/>
                </a:ext>
              </a:extLst>
            </p:cNvPr>
            <p:cNvSpPr>
              <a:spLocks/>
            </p:cNvSpPr>
            <p:nvPr>
              <p:custDataLst>
                <p:tags r:id="rId22"/>
              </p:custDataLst>
            </p:nvPr>
          </p:nvSpPr>
          <p:spPr bwMode="auto">
            <a:xfrm>
              <a:off x="1944688" y="3808413"/>
              <a:ext cx="61912" cy="57150"/>
            </a:xfrm>
            <a:custGeom>
              <a:avLst/>
              <a:gdLst>
                <a:gd name="T0" fmla="*/ 232 w 248"/>
                <a:gd name="T1" fmla="*/ 149 h 226"/>
                <a:gd name="T2" fmla="*/ 226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2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7"/>
                  </a:cubicBezTo>
                  <a:cubicBezTo>
                    <a:pt x="15" y="82"/>
                    <a:pt x="21" y="82"/>
                    <a:pt x="21" y="82"/>
                  </a:cubicBezTo>
                  <a:cubicBezTo>
                    <a:pt x="25" y="82"/>
                    <a:pt x="27" y="81"/>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2" y="215"/>
                    <a:pt x="22" y="208"/>
                  </a:cubicBezTo>
                  <a:cubicBezTo>
                    <a:pt x="35" y="206"/>
                    <a:pt x="45" y="195"/>
                    <a:pt x="45" y="182"/>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38">
              <a:extLst>
                <a:ext uri="{FF2B5EF4-FFF2-40B4-BE49-F238E27FC236}">
                  <a16:creationId xmlns:a16="http://schemas.microsoft.com/office/drawing/2014/main" id="{1E405B2B-CA6D-406F-8D2D-FFD65CD8351B}"/>
                </a:ext>
              </a:extLst>
            </p:cNvPr>
            <p:cNvSpPr>
              <a:spLocks/>
            </p:cNvSpPr>
            <p:nvPr>
              <p:custDataLst>
                <p:tags r:id="rId23"/>
              </p:custDataLst>
            </p:nvPr>
          </p:nvSpPr>
          <p:spPr bwMode="auto">
            <a:xfrm>
              <a:off x="2055813" y="3795713"/>
              <a:ext cx="74612" cy="74612"/>
            </a:xfrm>
            <a:custGeom>
              <a:avLst/>
              <a:gdLst>
                <a:gd name="T0" fmla="*/ 304 w 304"/>
                <a:gd name="T1" fmla="*/ 279 h 289"/>
                <a:gd name="T2" fmla="*/ 295 w 304"/>
                <a:gd name="T3" fmla="*/ 268 h 289"/>
                <a:gd name="T4" fmla="*/ 33 w 304"/>
                <a:gd name="T5" fmla="*/ 145 h 289"/>
                <a:gd name="T6" fmla="*/ 295 w 304"/>
                <a:gd name="T7" fmla="*/ 21 h 289"/>
                <a:gd name="T8" fmla="*/ 304 w 304"/>
                <a:gd name="T9" fmla="*/ 10 h 289"/>
                <a:gd name="T10" fmla="*/ 295 w 304"/>
                <a:gd name="T11" fmla="*/ 0 h 289"/>
                <a:gd name="T12" fmla="*/ 286 w 304"/>
                <a:gd name="T13" fmla="*/ 4 h 289"/>
                <a:gd name="T14" fmla="*/ 9 w 304"/>
                <a:gd name="T15" fmla="*/ 134 h 289"/>
                <a:gd name="T16" fmla="*/ 0 w 304"/>
                <a:gd name="T17" fmla="*/ 145 h 289"/>
                <a:gd name="T18" fmla="*/ 9 w 304"/>
                <a:gd name="T19" fmla="*/ 156 h 289"/>
                <a:gd name="T20" fmla="*/ 286 w 304"/>
                <a:gd name="T21" fmla="*/ 286 h 289"/>
                <a:gd name="T22" fmla="*/ 295 w 304"/>
                <a:gd name="T23" fmla="*/ 289 h 289"/>
                <a:gd name="T24" fmla="*/ 304 w 304"/>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279"/>
                  </a:moveTo>
                  <a:cubicBezTo>
                    <a:pt x="304" y="274"/>
                    <a:pt x="301" y="271"/>
                    <a:pt x="295" y="268"/>
                  </a:cubicBezTo>
                  <a:lnTo>
                    <a:pt x="33" y="145"/>
                  </a:lnTo>
                  <a:lnTo>
                    <a:pt x="295" y="21"/>
                  </a:lnTo>
                  <a:cubicBezTo>
                    <a:pt x="301" y="18"/>
                    <a:pt x="304" y="16"/>
                    <a:pt x="304" y="10"/>
                  </a:cubicBezTo>
                  <a:cubicBezTo>
                    <a:pt x="304" y="5"/>
                    <a:pt x="300" y="0"/>
                    <a:pt x="295" y="0"/>
                  </a:cubicBezTo>
                  <a:cubicBezTo>
                    <a:pt x="293" y="0"/>
                    <a:pt x="292" y="0"/>
                    <a:pt x="286" y="4"/>
                  </a:cubicBezTo>
                  <a:lnTo>
                    <a:pt x="9" y="134"/>
                  </a:lnTo>
                  <a:cubicBezTo>
                    <a:pt x="4" y="136"/>
                    <a:pt x="0" y="139"/>
                    <a:pt x="0" y="145"/>
                  </a:cubicBezTo>
                  <a:cubicBezTo>
                    <a:pt x="0" y="151"/>
                    <a:pt x="4" y="153"/>
                    <a:pt x="9" y="156"/>
                  </a:cubicBezTo>
                  <a:lnTo>
                    <a:pt x="286" y="286"/>
                  </a:lnTo>
                  <a:cubicBezTo>
                    <a:pt x="292" y="289"/>
                    <a:pt x="293" y="289"/>
                    <a:pt x="295" y="289"/>
                  </a:cubicBezTo>
                  <a:cubicBezTo>
                    <a:pt x="300" y="289"/>
                    <a:pt x="304" y="285"/>
                    <a:pt x="304"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39">
              <a:extLst>
                <a:ext uri="{FF2B5EF4-FFF2-40B4-BE49-F238E27FC236}">
                  <a16:creationId xmlns:a16="http://schemas.microsoft.com/office/drawing/2014/main" id="{5560FF1B-8649-4BC7-9F8E-098C571C202F}"/>
                </a:ext>
              </a:extLst>
            </p:cNvPr>
            <p:cNvSpPr>
              <a:spLocks noEditPoints="1"/>
            </p:cNvSpPr>
            <p:nvPr>
              <p:custDataLst>
                <p:tags r:id="rId24"/>
              </p:custDataLst>
            </p:nvPr>
          </p:nvSpPr>
          <p:spPr bwMode="auto">
            <a:xfrm>
              <a:off x="2178050" y="3778250"/>
              <a:ext cx="52387" cy="88900"/>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6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4" y="343"/>
                  </a:cubicBezTo>
                  <a:cubicBezTo>
                    <a:pt x="131" y="343"/>
                    <a:pt x="169" y="333"/>
                    <a:pt x="191" y="286"/>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40">
              <a:extLst>
                <a:ext uri="{FF2B5EF4-FFF2-40B4-BE49-F238E27FC236}">
                  <a16:creationId xmlns:a16="http://schemas.microsoft.com/office/drawing/2014/main" id="{895F198F-A3E7-4B46-8180-CDD621EF5B7E}"/>
                </a:ext>
              </a:extLst>
            </p:cNvPr>
            <p:cNvSpPr>
              <a:spLocks/>
            </p:cNvSpPr>
            <p:nvPr>
              <p:custDataLst>
                <p:tags r:id="rId25"/>
              </p:custDataLst>
            </p:nvPr>
          </p:nvSpPr>
          <p:spPr bwMode="auto">
            <a:xfrm>
              <a:off x="2274888" y="3798888"/>
              <a:ext cx="107950" cy="66675"/>
            </a:xfrm>
            <a:custGeom>
              <a:avLst/>
              <a:gdLst>
                <a:gd name="T0" fmla="*/ 443 w 443"/>
                <a:gd name="T1" fmla="*/ 130 h 260"/>
                <a:gd name="T2" fmla="*/ 439 w 443"/>
                <a:gd name="T3" fmla="*/ 125 h 260"/>
                <a:gd name="T4" fmla="*/ 337 w 443"/>
                <a:gd name="T5" fmla="*/ 4 h 260"/>
                <a:gd name="T6" fmla="*/ 331 w 443"/>
                <a:gd name="T7" fmla="*/ 0 h 260"/>
                <a:gd name="T8" fmla="*/ 322 w 443"/>
                <a:gd name="T9" fmla="*/ 0 h 260"/>
                <a:gd name="T10" fmla="*/ 317 w 443"/>
                <a:gd name="T11" fmla="*/ 6 h 260"/>
                <a:gd name="T12" fmla="*/ 388 w 443"/>
                <a:gd name="T13" fmla="*/ 120 h 260"/>
                <a:gd name="T14" fmla="*/ 11 w 443"/>
                <a:gd name="T15" fmla="*/ 120 h 260"/>
                <a:gd name="T16" fmla="*/ 0 w 443"/>
                <a:gd name="T17" fmla="*/ 130 h 260"/>
                <a:gd name="T18" fmla="*/ 11 w 443"/>
                <a:gd name="T19" fmla="*/ 140 h 260"/>
                <a:gd name="T20" fmla="*/ 388 w 443"/>
                <a:gd name="T21" fmla="*/ 140 h 260"/>
                <a:gd name="T22" fmla="*/ 317 w 443"/>
                <a:gd name="T23" fmla="*/ 253 h 260"/>
                <a:gd name="T24" fmla="*/ 322 w 443"/>
                <a:gd name="T25" fmla="*/ 260 h 260"/>
                <a:gd name="T26" fmla="*/ 331 w 443"/>
                <a:gd name="T27" fmla="*/ 260 h 260"/>
                <a:gd name="T28" fmla="*/ 337 w 443"/>
                <a:gd name="T29" fmla="*/ 255 h 260"/>
                <a:gd name="T30" fmla="*/ 439 w 443"/>
                <a:gd name="T31" fmla="*/ 135 h 260"/>
                <a:gd name="T32" fmla="*/ 443 w 443"/>
                <a:gd name="T33" fmla="*/ 13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3" h="260">
                  <a:moveTo>
                    <a:pt x="443" y="130"/>
                  </a:moveTo>
                  <a:cubicBezTo>
                    <a:pt x="443" y="127"/>
                    <a:pt x="441" y="125"/>
                    <a:pt x="439" y="125"/>
                  </a:cubicBezTo>
                  <a:cubicBezTo>
                    <a:pt x="386" y="106"/>
                    <a:pt x="346" y="60"/>
                    <a:pt x="337" y="4"/>
                  </a:cubicBezTo>
                  <a:cubicBezTo>
                    <a:pt x="336" y="2"/>
                    <a:pt x="334" y="0"/>
                    <a:pt x="331" y="0"/>
                  </a:cubicBezTo>
                  <a:lnTo>
                    <a:pt x="322" y="0"/>
                  </a:lnTo>
                  <a:cubicBezTo>
                    <a:pt x="319" y="0"/>
                    <a:pt x="317" y="2"/>
                    <a:pt x="317" y="6"/>
                  </a:cubicBezTo>
                  <a:cubicBezTo>
                    <a:pt x="325" y="52"/>
                    <a:pt x="351" y="93"/>
                    <a:pt x="388" y="120"/>
                  </a:cubicBezTo>
                  <a:lnTo>
                    <a:pt x="11" y="120"/>
                  </a:lnTo>
                  <a:cubicBezTo>
                    <a:pt x="4" y="120"/>
                    <a:pt x="0" y="125"/>
                    <a:pt x="0" y="130"/>
                  </a:cubicBezTo>
                  <a:cubicBezTo>
                    <a:pt x="0" y="135"/>
                    <a:pt x="4" y="140"/>
                    <a:pt x="11" y="140"/>
                  </a:cubicBezTo>
                  <a:lnTo>
                    <a:pt x="388" y="140"/>
                  </a:lnTo>
                  <a:cubicBezTo>
                    <a:pt x="351" y="167"/>
                    <a:pt x="325" y="208"/>
                    <a:pt x="317" y="253"/>
                  </a:cubicBezTo>
                  <a:cubicBezTo>
                    <a:pt x="317" y="257"/>
                    <a:pt x="319" y="260"/>
                    <a:pt x="322" y="260"/>
                  </a:cubicBezTo>
                  <a:lnTo>
                    <a:pt x="331" y="260"/>
                  </a:lnTo>
                  <a:cubicBezTo>
                    <a:pt x="334" y="260"/>
                    <a:pt x="336" y="258"/>
                    <a:pt x="337" y="255"/>
                  </a:cubicBezTo>
                  <a:cubicBezTo>
                    <a:pt x="346" y="200"/>
                    <a:pt x="386" y="154"/>
                    <a:pt x="439" y="135"/>
                  </a:cubicBezTo>
                  <a:cubicBezTo>
                    <a:pt x="441" y="134"/>
                    <a:pt x="443" y="132"/>
                    <a:pt x="443" y="1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41">
              <a:extLst>
                <a:ext uri="{FF2B5EF4-FFF2-40B4-BE49-F238E27FC236}">
                  <a16:creationId xmlns:a16="http://schemas.microsoft.com/office/drawing/2014/main" id="{6B49B593-4B32-4169-BAC2-45EDD570BF6A}"/>
                </a:ext>
              </a:extLst>
            </p:cNvPr>
            <p:cNvSpPr>
              <a:spLocks/>
            </p:cNvSpPr>
            <p:nvPr>
              <p:custDataLst>
                <p:tags r:id="rId26"/>
              </p:custDataLst>
            </p:nvPr>
          </p:nvSpPr>
          <p:spPr bwMode="auto">
            <a:xfrm>
              <a:off x="2455863" y="3779838"/>
              <a:ext cx="12700" cy="14287"/>
            </a:xfrm>
            <a:custGeom>
              <a:avLst/>
              <a:gdLst>
                <a:gd name="T0" fmla="*/ 53 w 53"/>
                <a:gd name="T1" fmla="*/ 26 h 53"/>
                <a:gd name="T2" fmla="*/ 27 w 53"/>
                <a:gd name="T3" fmla="*/ 0 h 53"/>
                <a:gd name="T4" fmla="*/ 0 w 53"/>
                <a:gd name="T5" fmla="*/ 26 h 53"/>
                <a:gd name="T6" fmla="*/ 26 w 53"/>
                <a:gd name="T7" fmla="*/ 53 h 53"/>
                <a:gd name="T8" fmla="*/ 53 w 53"/>
                <a:gd name="T9" fmla="*/ 26 h 53"/>
              </a:gdLst>
              <a:ahLst/>
              <a:cxnLst>
                <a:cxn ang="0">
                  <a:pos x="T0" y="T1"/>
                </a:cxn>
                <a:cxn ang="0">
                  <a:pos x="T2" y="T3"/>
                </a:cxn>
                <a:cxn ang="0">
                  <a:pos x="T4" y="T5"/>
                </a:cxn>
                <a:cxn ang="0">
                  <a:pos x="T6" y="T7"/>
                </a:cxn>
                <a:cxn ang="0">
                  <a:pos x="T8" y="T9"/>
                </a:cxn>
              </a:cxnLst>
              <a:rect l="0" t="0" r="r" b="b"/>
              <a:pathLst>
                <a:path w="53" h="53">
                  <a:moveTo>
                    <a:pt x="53" y="26"/>
                  </a:moveTo>
                  <a:cubicBezTo>
                    <a:pt x="53" y="13"/>
                    <a:pt x="42" y="0"/>
                    <a:pt x="27" y="0"/>
                  </a:cubicBezTo>
                  <a:cubicBezTo>
                    <a:pt x="10" y="0"/>
                    <a:pt x="0" y="14"/>
                    <a:pt x="0" y="26"/>
                  </a:cubicBezTo>
                  <a:cubicBezTo>
                    <a:pt x="0" y="40"/>
                    <a:pt x="11" y="53"/>
                    <a:pt x="26" y="53"/>
                  </a:cubicBezTo>
                  <a:cubicBezTo>
                    <a:pt x="43" y="53"/>
                    <a:pt x="53" y="39"/>
                    <a:pt x="5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42">
              <a:extLst>
                <a:ext uri="{FF2B5EF4-FFF2-40B4-BE49-F238E27FC236}">
                  <a16:creationId xmlns:a16="http://schemas.microsoft.com/office/drawing/2014/main" id="{1B00D0C6-1F3F-4852-8D0A-03383783CA7C}"/>
                </a:ext>
              </a:extLst>
            </p:cNvPr>
            <p:cNvSpPr>
              <a:spLocks/>
            </p:cNvSpPr>
            <p:nvPr>
              <p:custDataLst>
                <p:tags r:id="rId27"/>
              </p:custDataLst>
            </p:nvPr>
          </p:nvSpPr>
          <p:spPr bwMode="auto">
            <a:xfrm>
              <a:off x="2428875" y="3808413"/>
              <a:ext cx="52387" cy="57150"/>
            </a:xfrm>
            <a:custGeom>
              <a:avLst/>
              <a:gdLst>
                <a:gd name="T0" fmla="*/ 195 w 211"/>
                <a:gd name="T1" fmla="*/ 149 h 226"/>
                <a:gd name="T2" fmla="*/ 189 w 211"/>
                <a:gd name="T3" fmla="*/ 144 h 226"/>
                <a:gd name="T4" fmla="*/ 182 w 211"/>
                <a:gd name="T5" fmla="*/ 151 h 226"/>
                <a:gd name="T6" fmla="*/ 122 w 211"/>
                <a:gd name="T7" fmla="*/ 192 h 226"/>
                <a:gd name="T8" fmla="*/ 93 w 211"/>
                <a:gd name="T9" fmla="*/ 186 h 226"/>
                <a:gd name="T10" fmla="*/ 58 w 211"/>
                <a:gd name="T11" fmla="*/ 178 h 226"/>
                <a:gd name="T12" fmla="*/ 45 w 211"/>
                <a:gd name="T13" fmla="*/ 179 h 226"/>
                <a:gd name="T14" fmla="*/ 104 w 211"/>
                <a:gd name="T15" fmla="*/ 122 h 226"/>
                <a:gd name="T16" fmla="*/ 153 w 211"/>
                <a:gd name="T17" fmla="*/ 77 h 226"/>
                <a:gd name="T18" fmla="*/ 211 w 211"/>
                <a:gd name="T19" fmla="*/ 5 h 226"/>
                <a:gd name="T20" fmla="*/ 206 w 211"/>
                <a:gd name="T21" fmla="*/ 0 h 226"/>
                <a:gd name="T22" fmla="*/ 198 w 211"/>
                <a:gd name="T23" fmla="*/ 6 h 226"/>
                <a:gd name="T24" fmla="*/ 161 w 211"/>
                <a:gd name="T25" fmla="*/ 37 h 226"/>
                <a:gd name="T26" fmla="*/ 135 w 211"/>
                <a:gd name="T27" fmla="*/ 21 h 226"/>
                <a:gd name="T28" fmla="*/ 101 w 211"/>
                <a:gd name="T29" fmla="*/ 0 h 226"/>
                <a:gd name="T30" fmla="*/ 41 w 211"/>
                <a:gd name="T31" fmla="*/ 57 h 226"/>
                <a:gd name="T32" fmla="*/ 47 w 211"/>
                <a:gd name="T33" fmla="*/ 62 h 226"/>
                <a:gd name="T34" fmla="*/ 53 w 211"/>
                <a:gd name="T35" fmla="*/ 57 h 226"/>
                <a:gd name="T36" fmla="*/ 95 w 211"/>
                <a:gd name="T37" fmla="*/ 33 h 226"/>
                <a:gd name="T38" fmla="*/ 127 w 211"/>
                <a:gd name="T39" fmla="*/ 41 h 226"/>
                <a:gd name="T40" fmla="*/ 165 w 211"/>
                <a:gd name="T41" fmla="*/ 48 h 226"/>
                <a:gd name="T42" fmla="*/ 96 w 211"/>
                <a:gd name="T43" fmla="*/ 114 h 226"/>
                <a:gd name="T44" fmla="*/ 51 w 211"/>
                <a:gd name="T45" fmla="*/ 156 h 226"/>
                <a:gd name="T46" fmla="*/ 0 w 211"/>
                <a:gd name="T47" fmla="*/ 221 h 226"/>
                <a:gd name="T48" fmla="*/ 6 w 211"/>
                <a:gd name="T49" fmla="*/ 226 h 226"/>
                <a:gd name="T50" fmla="*/ 14 w 211"/>
                <a:gd name="T51" fmla="*/ 219 h 226"/>
                <a:gd name="T52" fmla="*/ 56 w 211"/>
                <a:gd name="T53" fmla="*/ 188 h 226"/>
                <a:gd name="T54" fmla="*/ 85 w 211"/>
                <a:gd name="T55" fmla="*/ 207 h 226"/>
                <a:gd name="T56" fmla="*/ 117 w 211"/>
                <a:gd name="T57" fmla="*/ 226 h 226"/>
                <a:gd name="T58" fmla="*/ 195 w 211"/>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1" h="226">
                  <a:moveTo>
                    <a:pt x="195" y="149"/>
                  </a:moveTo>
                  <a:cubicBezTo>
                    <a:pt x="195" y="147"/>
                    <a:pt x="193" y="144"/>
                    <a:pt x="189" y="144"/>
                  </a:cubicBezTo>
                  <a:cubicBezTo>
                    <a:pt x="185" y="144"/>
                    <a:pt x="184" y="147"/>
                    <a:pt x="182" y="151"/>
                  </a:cubicBezTo>
                  <a:cubicBezTo>
                    <a:pt x="171" y="183"/>
                    <a:pt x="139" y="192"/>
                    <a:pt x="122" y="192"/>
                  </a:cubicBezTo>
                  <a:cubicBezTo>
                    <a:pt x="112" y="192"/>
                    <a:pt x="103" y="189"/>
                    <a:pt x="93" y="186"/>
                  </a:cubicBezTo>
                  <a:cubicBezTo>
                    <a:pt x="76" y="180"/>
                    <a:pt x="69" y="178"/>
                    <a:pt x="58" y="178"/>
                  </a:cubicBezTo>
                  <a:cubicBezTo>
                    <a:pt x="58" y="178"/>
                    <a:pt x="49" y="178"/>
                    <a:pt x="45" y="179"/>
                  </a:cubicBezTo>
                  <a:cubicBezTo>
                    <a:pt x="72" y="150"/>
                    <a:pt x="86" y="138"/>
                    <a:pt x="104" y="122"/>
                  </a:cubicBezTo>
                  <a:cubicBezTo>
                    <a:pt x="104" y="122"/>
                    <a:pt x="135" y="95"/>
                    <a:pt x="153" y="77"/>
                  </a:cubicBezTo>
                  <a:cubicBezTo>
                    <a:pt x="200" y="31"/>
                    <a:pt x="211" y="7"/>
                    <a:pt x="211" y="5"/>
                  </a:cubicBezTo>
                  <a:cubicBezTo>
                    <a:pt x="211" y="0"/>
                    <a:pt x="206" y="0"/>
                    <a:pt x="206" y="0"/>
                  </a:cubicBezTo>
                  <a:cubicBezTo>
                    <a:pt x="202" y="0"/>
                    <a:pt x="201" y="1"/>
                    <a:pt x="198" y="6"/>
                  </a:cubicBezTo>
                  <a:cubicBezTo>
                    <a:pt x="183" y="29"/>
                    <a:pt x="173" y="37"/>
                    <a:pt x="161" y="37"/>
                  </a:cubicBezTo>
                  <a:cubicBezTo>
                    <a:pt x="149" y="37"/>
                    <a:pt x="143" y="30"/>
                    <a:pt x="135" y="21"/>
                  </a:cubicBezTo>
                  <a:cubicBezTo>
                    <a:pt x="126" y="10"/>
                    <a:pt x="117" y="0"/>
                    <a:pt x="101" y="0"/>
                  </a:cubicBezTo>
                  <a:cubicBezTo>
                    <a:pt x="64" y="0"/>
                    <a:pt x="41" y="46"/>
                    <a:pt x="41" y="57"/>
                  </a:cubicBezTo>
                  <a:cubicBezTo>
                    <a:pt x="41" y="59"/>
                    <a:pt x="42" y="62"/>
                    <a:pt x="47" y="62"/>
                  </a:cubicBezTo>
                  <a:cubicBezTo>
                    <a:pt x="51" y="62"/>
                    <a:pt x="52" y="60"/>
                    <a:pt x="53" y="57"/>
                  </a:cubicBezTo>
                  <a:cubicBezTo>
                    <a:pt x="63" y="34"/>
                    <a:pt x="91" y="33"/>
                    <a:pt x="95" y="33"/>
                  </a:cubicBezTo>
                  <a:cubicBezTo>
                    <a:pt x="106" y="33"/>
                    <a:pt x="115" y="37"/>
                    <a:pt x="127" y="41"/>
                  </a:cubicBezTo>
                  <a:cubicBezTo>
                    <a:pt x="147" y="48"/>
                    <a:pt x="152" y="48"/>
                    <a:pt x="165" y="48"/>
                  </a:cubicBezTo>
                  <a:cubicBezTo>
                    <a:pt x="147" y="70"/>
                    <a:pt x="105" y="106"/>
                    <a:pt x="96" y="114"/>
                  </a:cubicBezTo>
                  <a:lnTo>
                    <a:pt x="51" y="156"/>
                  </a:lnTo>
                  <a:cubicBezTo>
                    <a:pt x="17" y="189"/>
                    <a:pt x="0" y="217"/>
                    <a:pt x="0" y="221"/>
                  </a:cubicBezTo>
                  <a:cubicBezTo>
                    <a:pt x="0" y="226"/>
                    <a:pt x="6" y="226"/>
                    <a:pt x="6" y="226"/>
                  </a:cubicBezTo>
                  <a:cubicBezTo>
                    <a:pt x="10" y="226"/>
                    <a:pt x="11" y="225"/>
                    <a:pt x="14" y="219"/>
                  </a:cubicBezTo>
                  <a:cubicBezTo>
                    <a:pt x="25" y="202"/>
                    <a:pt x="40" y="188"/>
                    <a:pt x="56" y="188"/>
                  </a:cubicBezTo>
                  <a:cubicBezTo>
                    <a:pt x="68" y="188"/>
                    <a:pt x="73" y="193"/>
                    <a:pt x="85" y="207"/>
                  </a:cubicBezTo>
                  <a:cubicBezTo>
                    <a:pt x="93" y="218"/>
                    <a:pt x="102" y="226"/>
                    <a:pt x="117" y="226"/>
                  </a:cubicBezTo>
                  <a:cubicBezTo>
                    <a:pt x="166" y="226"/>
                    <a:pt x="195" y="163"/>
                    <a:pt x="195"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143">
              <a:extLst>
                <a:ext uri="{FF2B5EF4-FFF2-40B4-BE49-F238E27FC236}">
                  <a16:creationId xmlns:a16="http://schemas.microsoft.com/office/drawing/2014/main" id="{78B0AE93-2DF8-42A2-80D0-DD587009ECDD}"/>
                </a:ext>
              </a:extLst>
            </p:cNvPr>
            <p:cNvSpPr>
              <a:spLocks/>
            </p:cNvSpPr>
            <p:nvPr>
              <p:custDataLst>
                <p:tags r:id="rId28"/>
              </p:custDataLst>
            </p:nvPr>
          </p:nvSpPr>
          <p:spPr bwMode="auto">
            <a:xfrm>
              <a:off x="2530475" y="3795713"/>
              <a:ext cx="74612" cy="74612"/>
            </a:xfrm>
            <a:custGeom>
              <a:avLst/>
              <a:gdLst>
                <a:gd name="T0" fmla="*/ 305 w 305"/>
                <a:gd name="T1" fmla="*/ 279 h 289"/>
                <a:gd name="T2" fmla="*/ 295 w 305"/>
                <a:gd name="T3" fmla="*/ 268 h 289"/>
                <a:gd name="T4" fmla="*/ 33 w 305"/>
                <a:gd name="T5" fmla="*/ 145 h 289"/>
                <a:gd name="T6" fmla="*/ 295 w 305"/>
                <a:gd name="T7" fmla="*/ 21 h 289"/>
                <a:gd name="T8" fmla="*/ 305 w 305"/>
                <a:gd name="T9" fmla="*/ 10 h 289"/>
                <a:gd name="T10" fmla="*/ 295 w 305"/>
                <a:gd name="T11" fmla="*/ 0 h 289"/>
                <a:gd name="T12" fmla="*/ 286 w 305"/>
                <a:gd name="T13" fmla="*/ 4 h 289"/>
                <a:gd name="T14" fmla="*/ 9 w 305"/>
                <a:gd name="T15" fmla="*/ 134 h 289"/>
                <a:gd name="T16" fmla="*/ 0 w 305"/>
                <a:gd name="T17" fmla="*/ 145 h 289"/>
                <a:gd name="T18" fmla="*/ 9 w 305"/>
                <a:gd name="T19" fmla="*/ 156 h 289"/>
                <a:gd name="T20" fmla="*/ 286 w 305"/>
                <a:gd name="T21" fmla="*/ 286 h 289"/>
                <a:gd name="T22" fmla="*/ 295 w 305"/>
                <a:gd name="T23" fmla="*/ 289 h 289"/>
                <a:gd name="T24" fmla="*/ 305 w 305"/>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279"/>
                  </a:moveTo>
                  <a:cubicBezTo>
                    <a:pt x="305" y="274"/>
                    <a:pt x="301" y="271"/>
                    <a:pt x="295" y="268"/>
                  </a:cubicBezTo>
                  <a:lnTo>
                    <a:pt x="33" y="145"/>
                  </a:lnTo>
                  <a:lnTo>
                    <a:pt x="295" y="21"/>
                  </a:lnTo>
                  <a:cubicBezTo>
                    <a:pt x="301" y="18"/>
                    <a:pt x="305" y="16"/>
                    <a:pt x="305" y="10"/>
                  </a:cubicBezTo>
                  <a:cubicBezTo>
                    <a:pt x="305" y="5"/>
                    <a:pt x="300" y="0"/>
                    <a:pt x="295" y="0"/>
                  </a:cubicBezTo>
                  <a:cubicBezTo>
                    <a:pt x="293" y="0"/>
                    <a:pt x="292" y="0"/>
                    <a:pt x="286" y="4"/>
                  </a:cubicBezTo>
                  <a:lnTo>
                    <a:pt x="9" y="134"/>
                  </a:lnTo>
                  <a:cubicBezTo>
                    <a:pt x="4" y="136"/>
                    <a:pt x="0" y="139"/>
                    <a:pt x="0" y="145"/>
                  </a:cubicBezTo>
                  <a:cubicBezTo>
                    <a:pt x="0" y="151"/>
                    <a:pt x="4" y="153"/>
                    <a:pt x="9" y="156"/>
                  </a:cubicBezTo>
                  <a:lnTo>
                    <a:pt x="286" y="286"/>
                  </a:lnTo>
                  <a:cubicBezTo>
                    <a:pt x="292" y="289"/>
                    <a:pt x="293" y="289"/>
                    <a:pt x="295" y="289"/>
                  </a:cubicBezTo>
                  <a:cubicBezTo>
                    <a:pt x="300" y="289"/>
                    <a:pt x="305" y="285"/>
                    <a:pt x="305"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144">
              <a:extLst>
                <a:ext uri="{FF2B5EF4-FFF2-40B4-BE49-F238E27FC236}">
                  <a16:creationId xmlns:a16="http://schemas.microsoft.com/office/drawing/2014/main" id="{2443F889-348E-410F-AD84-FFEF10017202}"/>
                </a:ext>
              </a:extLst>
            </p:cNvPr>
            <p:cNvSpPr>
              <a:spLocks noEditPoints="1"/>
            </p:cNvSpPr>
            <p:nvPr>
              <p:custDataLst>
                <p:tags r:id="rId29"/>
              </p:custDataLst>
            </p:nvPr>
          </p:nvSpPr>
          <p:spPr bwMode="auto">
            <a:xfrm>
              <a:off x="2652713" y="3778250"/>
              <a:ext cx="52387" cy="88900"/>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6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4" y="343"/>
                  </a:cubicBezTo>
                  <a:cubicBezTo>
                    <a:pt x="131" y="343"/>
                    <a:pt x="169" y="333"/>
                    <a:pt x="191" y="286"/>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69" name="グループ化 268">
            <a:extLst>
              <a:ext uri="{FF2B5EF4-FFF2-40B4-BE49-F238E27FC236}">
                <a16:creationId xmlns:a16="http://schemas.microsoft.com/office/drawing/2014/main" id="{FF049C27-DB15-486F-877B-D81890FB00B6}"/>
              </a:ext>
            </a:extLst>
          </p:cNvPr>
          <p:cNvGrpSpPr>
            <a:grpSpLocks noChangeAspect="1"/>
          </p:cNvGrpSpPr>
          <p:nvPr>
            <p:custDataLst>
              <p:tags r:id="rId5"/>
            </p:custDataLst>
          </p:nvPr>
        </p:nvGrpSpPr>
        <p:grpSpPr>
          <a:xfrm>
            <a:off x="5341937" y="5834063"/>
            <a:ext cx="1480392" cy="286476"/>
            <a:chOff x="5341938" y="5834063"/>
            <a:chExt cx="673101" cy="149226"/>
          </a:xfrm>
        </p:grpSpPr>
        <p:sp>
          <p:nvSpPr>
            <p:cNvPr id="260" name="Freeform 151">
              <a:extLst>
                <a:ext uri="{FF2B5EF4-FFF2-40B4-BE49-F238E27FC236}">
                  <a16:creationId xmlns:a16="http://schemas.microsoft.com/office/drawing/2014/main" id="{2DFC25D9-248D-4284-A25D-4E4F0F3E0850}"/>
                </a:ext>
              </a:extLst>
            </p:cNvPr>
            <p:cNvSpPr>
              <a:spLocks/>
            </p:cNvSpPr>
            <p:nvPr>
              <p:custDataLst>
                <p:tags r:id="rId6"/>
              </p:custDataLst>
            </p:nvPr>
          </p:nvSpPr>
          <p:spPr bwMode="auto">
            <a:xfrm>
              <a:off x="5341938" y="5886451"/>
              <a:ext cx="52388" cy="63500"/>
            </a:xfrm>
            <a:custGeom>
              <a:avLst/>
              <a:gdLst>
                <a:gd name="T0" fmla="*/ 196 w 212"/>
                <a:gd name="T1" fmla="*/ 150 h 226"/>
                <a:gd name="T2" fmla="*/ 190 w 212"/>
                <a:gd name="T3" fmla="*/ 145 h 226"/>
                <a:gd name="T4" fmla="*/ 183 w 212"/>
                <a:gd name="T5" fmla="*/ 151 h 226"/>
                <a:gd name="T6" fmla="*/ 123 w 212"/>
                <a:gd name="T7" fmla="*/ 193 h 226"/>
                <a:gd name="T8" fmla="*/ 94 w 212"/>
                <a:gd name="T9" fmla="*/ 187 h 226"/>
                <a:gd name="T10" fmla="*/ 59 w 212"/>
                <a:gd name="T11" fmla="*/ 178 h 226"/>
                <a:gd name="T12" fmla="*/ 45 w 212"/>
                <a:gd name="T13" fmla="*/ 180 h 226"/>
                <a:gd name="T14" fmla="*/ 105 w 212"/>
                <a:gd name="T15" fmla="*/ 123 h 226"/>
                <a:gd name="T16" fmla="*/ 153 w 212"/>
                <a:gd name="T17" fmla="*/ 78 h 226"/>
                <a:gd name="T18" fmla="*/ 212 w 212"/>
                <a:gd name="T19" fmla="*/ 5 h 226"/>
                <a:gd name="T20" fmla="*/ 206 w 212"/>
                <a:gd name="T21" fmla="*/ 0 h 226"/>
                <a:gd name="T22" fmla="*/ 199 w 212"/>
                <a:gd name="T23" fmla="*/ 6 h 226"/>
                <a:gd name="T24" fmla="*/ 161 w 212"/>
                <a:gd name="T25" fmla="*/ 38 h 226"/>
                <a:gd name="T26" fmla="*/ 136 w 212"/>
                <a:gd name="T27" fmla="*/ 22 h 226"/>
                <a:gd name="T28" fmla="*/ 102 w 212"/>
                <a:gd name="T29" fmla="*/ 0 h 226"/>
                <a:gd name="T30" fmla="*/ 41 w 212"/>
                <a:gd name="T31" fmla="*/ 57 h 226"/>
                <a:gd name="T32" fmla="*/ 47 w 212"/>
                <a:gd name="T33" fmla="*/ 63 h 226"/>
                <a:gd name="T34" fmla="*/ 54 w 212"/>
                <a:gd name="T35" fmla="*/ 57 h 226"/>
                <a:gd name="T36" fmla="*/ 96 w 212"/>
                <a:gd name="T37" fmla="*/ 34 h 226"/>
                <a:gd name="T38" fmla="*/ 128 w 212"/>
                <a:gd name="T39" fmla="*/ 41 h 226"/>
                <a:gd name="T40" fmla="*/ 166 w 212"/>
                <a:gd name="T41" fmla="*/ 49 h 226"/>
                <a:gd name="T42" fmla="*/ 97 w 212"/>
                <a:gd name="T43" fmla="*/ 114 h 226"/>
                <a:gd name="T44" fmla="*/ 52 w 212"/>
                <a:gd name="T45" fmla="*/ 156 h 226"/>
                <a:gd name="T46" fmla="*/ 0 w 212"/>
                <a:gd name="T47" fmla="*/ 221 h 226"/>
                <a:gd name="T48" fmla="*/ 6 w 212"/>
                <a:gd name="T49" fmla="*/ 226 h 226"/>
                <a:gd name="T50" fmla="*/ 14 w 212"/>
                <a:gd name="T51" fmla="*/ 220 h 226"/>
                <a:gd name="T52" fmla="*/ 57 w 212"/>
                <a:gd name="T53" fmla="*/ 189 h 226"/>
                <a:gd name="T54" fmla="*/ 86 w 212"/>
                <a:gd name="T55" fmla="*/ 208 h 226"/>
                <a:gd name="T56" fmla="*/ 118 w 212"/>
                <a:gd name="T57" fmla="*/ 226 h 226"/>
                <a:gd name="T58" fmla="*/ 196 w 212"/>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6">
                  <a:moveTo>
                    <a:pt x="196" y="150"/>
                  </a:moveTo>
                  <a:cubicBezTo>
                    <a:pt x="196" y="147"/>
                    <a:pt x="194" y="145"/>
                    <a:pt x="190" y="145"/>
                  </a:cubicBezTo>
                  <a:cubicBezTo>
                    <a:pt x="185" y="145"/>
                    <a:pt x="184" y="148"/>
                    <a:pt x="183" y="151"/>
                  </a:cubicBezTo>
                  <a:cubicBezTo>
                    <a:pt x="171" y="184"/>
                    <a:pt x="140" y="193"/>
                    <a:pt x="123" y="193"/>
                  </a:cubicBezTo>
                  <a:cubicBezTo>
                    <a:pt x="113" y="193"/>
                    <a:pt x="104" y="190"/>
                    <a:pt x="94" y="187"/>
                  </a:cubicBezTo>
                  <a:cubicBezTo>
                    <a:pt x="77" y="180"/>
                    <a:pt x="69" y="178"/>
                    <a:pt x="59" y="178"/>
                  </a:cubicBezTo>
                  <a:cubicBezTo>
                    <a:pt x="59" y="178"/>
                    <a:pt x="50" y="178"/>
                    <a:pt x="45" y="180"/>
                  </a:cubicBezTo>
                  <a:cubicBezTo>
                    <a:pt x="72" y="151"/>
                    <a:pt x="87" y="138"/>
                    <a:pt x="105" y="123"/>
                  </a:cubicBezTo>
                  <a:cubicBezTo>
                    <a:pt x="105" y="123"/>
                    <a:pt x="136" y="96"/>
                    <a:pt x="153" y="78"/>
                  </a:cubicBezTo>
                  <a:cubicBezTo>
                    <a:pt x="201" y="31"/>
                    <a:pt x="212" y="7"/>
                    <a:pt x="212" y="5"/>
                  </a:cubicBezTo>
                  <a:cubicBezTo>
                    <a:pt x="212" y="0"/>
                    <a:pt x="206" y="0"/>
                    <a:pt x="206" y="0"/>
                  </a:cubicBezTo>
                  <a:cubicBezTo>
                    <a:pt x="203" y="0"/>
                    <a:pt x="201" y="1"/>
                    <a:pt x="199" y="6"/>
                  </a:cubicBezTo>
                  <a:cubicBezTo>
                    <a:pt x="184" y="30"/>
                    <a:pt x="173" y="38"/>
                    <a:pt x="161" y="38"/>
                  </a:cubicBezTo>
                  <a:cubicBezTo>
                    <a:pt x="149" y="38"/>
                    <a:pt x="143" y="30"/>
                    <a:pt x="136" y="22"/>
                  </a:cubicBezTo>
                  <a:cubicBezTo>
                    <a:pt x="127" y="10"/>
                    <a:pt x="118" y="0"/>
                    <a:pt x="102" y="0"/>
                  </a:cubicBezTo>
                  <a:cubicBezTo>
                    <a:pt x="64" y="0"/>
                    <a:pt x="41" y="47"/>
                    <a:pt x="41" y="57"/>
                  </a:cubicBezTo>
                  <a:cubicBezTo>
                    <a:pt x="41" y="60"/>
                    <a:pt x="43" y="63"/>
                    <a:pt x="47" y="63"/>
                  </a:cubicBezTo>
                  <a:cubicBezTo>
                    <a:pt x="52" y="63"/>
                    <a:pt x="53" y="60"/>
                    <a:pt x="54" y="57"/>
                  </a:cubicBezTo>
                  <a:cubicBezTo>
                    <a:pt x="63" y="34"/>
                    <a:pt x="92" y="34"/>
                    <a:pt x="96" y="34"/>
                  </a:cubicBezTo>
                  <a:cubicBezTo>
                    <a:pt x="107" y="34"/>
                    <a:pt x="116" y="37"/>
                    <a:pt x="128" y="41"/>
                  </a:cubicBezTo>
                  <a:cubicBezTo>
                    <a:pt x="147" y="49"/>
                    <a:pt x="153" y="49"/>
                    <a:pt x="166" y="49"/>
                  </a:cubicBezTo>
                  <a:cubicBezTo>
                    <a:pt x="148" y="70"/>
                    <a:pt x="106" y="106"/>
                    <a:pt x="97" y="114"/>
                  </a:cubicBezTo>
                  <a:lnTo>
                    <a:pt x="52" y="156"/>
                  </a:lnTo>
                  <a:cubicBezTo>
                    <a:pt x="18" y="190"/>
                    <a:pt x="0" y="218"/>
                    <a:pt x="0" y="221"/>
                  </a:cubicBezTo>
                  <a:cubicBezTo>
                    <a:pt x="0" y="226"/>
                    <a:pt x="6" y="226"/>
                    <a:pt x="6" y="226"/>
                  </a:cubicBezTo>
                  <a:cubicBezTo>
                    <a:pt x="10" y="226"/>
                    <a:pt x="11" y="225"/>
                    <a:pt x="14" y="220"/>
                  </a:cubicBezTo>
                  <a:cubicBezTo>
                    <a:pt x="26" y="203"/>
                    <a:pt x="41" y="189"/>
                    <a:pt x="57" y="189"/>
                  </a:cubicBezTo>
                  <a:cubicBezTo>
                    <a:pt x="68" y="189"/>
                    <a:pt x="73" y="194"/>
                    <a:pt x="86" y="208"/>
                  </a:cubicBezTo>
                  <a:cubicBezTo>
                    <a:pt x="94" y="218"/>
                    <a:pt x="103" y="226"/>
                    <a:pt x="118" y="226"/>
                  </a:cubicBezTo>
                  <a:cubicBezTo>
                    <a:pt x="167" y="226"/>
                    <a:pt x="196" y="163"/>
                    <a:pt x="196"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152">
              <a:extLst>
                <a:ext uri="{FF2B5EF4-FFF2-40B4-BE49-F238E27FC236}">
                  <a16:creationId xmlns:a16="http://schemas.microsoft.com/office/drawing/2014/main" id="{0774A57E-2585-49DE-80D9-C119109D58F7}"/>
                </a:ext>
              </a:extLst>
            </p:cNvPr>
            <p:cNvSpPr>
              <a:spLocks noEditPoints="1"/>
            </p:cNvSpPr>
            <p:nvPr>
              <p:custDataLst>
                <p:tags r:id="rId7"/>
              </p:custDataLst>
            </p:nvPr>
          </p:nvSpPr>
          <p:spPr bwMode="auto">
            <a:xfrm>
              <a:off x="5438776" y="5897563"/>
              <a:ext cx="80963" cy="3175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5 w 331"/>
                <a:gd name="T11" fmla="*/ 20 h 117"/>
                <a:gd name="T12" fmla="*/ 331 w 331"/>
                <a:gd name="T13" fmla="*/ 10 h 117"/>
                <a:gd name="T14" fmla="*/ 331 w 331"/>
                <a:gd name="T15" fmla="*/ 107 h 117"/>
                <a:gd name="T16" fmla="*/ 315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5" y="20"/>
                  </a:lnTo>
                  <a:cubicBezTo>
                    <a:pt x="322" y="20"/>
                    <a:pt x="331" y="20"/>
                    <a:pt x="331" y="10"/>
                  </a:cubicBezTo>
                  <a:close/>
                  <a:moveTo>
                    <a:pt x="331" y="107"/>
                  </a:moveTo>
                  <a:cubicBezTo>
                    <a:pt x="331" y="97"/>
                    <a:pt x="322" y="97"/>
                    <a:pt x="315"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153">
              <a:extLst>
                <a:ext uri="{FF2B5EF4-FFF2-40B4-BE49-F238E27FC236}">
                  <a16:creationId xmlns:a16="http://schemas.microsoft.com/office/drawing/2014/main" id="{8F3DB6E9-46DE-49A3-9BA1-E7F436B86BA6}"/>
                </a:ext>
              </a:extLst>
            </p:cNvPr>
            <p:cNvSpPr>
              <a:spLocks/>
            </p:cNvSpPr>
            <p:nvPr>
              <p:custDataLst>
                <p:tags r:id="rId8"/>
              </p:custDataLst>
            </p:nvPr>
          </p:nvSpPr>
          <p:spPr bwMode="auto">
            <a:xfrm>
              <a:off x="5562601" y="5886451"/>
              <a:ext cx="60325" cy="63500"/>
            </a:xfrm>
            <a:custGeom>
              <a:avLst/>
              <a:gdLst>
                <a:gd name="T0" fmla="*/ 233 w 249"/>
                <a:gd name="T1" fmla="*/ 150 h 226"/>
                <a:gd name="T2" fmla="*/ 227 w 249"/>
                <a:gd name="T3" fmla="*/ 145 h 226"/>
                <a:gd name="T4" fmla="*/ 221 w 249"/>
                <a:gd name="T5" fmla="*/ 150 h 226"/>
                <a:gd name="T6" fmla="*/ 154 w 249"/>
                <a:gd name="T7" fmla="*/ 215 h 226"/>
                <a:gd name="T8" fmla="*/ 127 w 249"/>
                <a:gd name="T9" fmla="*/ 183 h 226"/>
                <a:gd name="T10" fmla="*/ 136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4 h 226"/>
                <a:gd name="T42" fmla="*/ 48 w 249"/>
                <a:gd name="T43" fmla="*/ 215 h 226"/>
                <a:gd name="T44" fmla="*/ 23 w 249"/>
                <a:gd name="T45" fmla="*/ 209 h 226"/>
                <a:gd name="T46" fmla="*/ 46 w 249"/>
                <a:gd name="T47" fmla="*/ 182 h 226"/>
                <a:gd name="T48" fmla="*/ 28 w 249"/>
                <a:gd name="T49" fmla="*/ 165 h 226"/>
                <a:gd name="T50" fmla="*/ 0 w 249"/>
                <a:gd name="T51" fmla="*/ 194 h 226"/>
                <a:gd name="T52" fmla="*/ 47 w 249"/>
                <a:gd name="T53" fmla="*/ 226 h 226"/>
                <a:gd name="T54" fmla="*/ 100 w 249"/>
                <a:gd name="T55" fmla="*/ 189 h 226"/>
                <a:gd name="T56" fmla="*/ 153 w 249"/>
                <a:gd name="T57" fmla="*/ 226 h 226"/>
                <a:gd name="T58" fmla="*/ 233 w 249"/>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50"/>
                  </a:moveTo>
                  <a:cubicBezTo>
                    <a:pt x="233" y="145"/>
                    <a:pt x="229" y="145"/>
                    <a:pt x="227" y="145"/>
                  </a:cubicBezTo>
                  <a:cubicBezTo>
                    <a:pt x="223" y="145"/>
                    <a:pt x="222" y="147"/>
                    <a:pt x="221" y="150"/>
                  </a:cubicBezTo>
                  <a:cubicBezTo>
                    <a:pt x="204" y="204"/>
                    <a:pt x="170" y="215"/>
                    <a:pt x="154" y="215"/>
                  </a:cubicBezTo>
                  <a:cubicBezTo>
                    <a:pt x="135" y="215"/>
                    <a:pt x="127" y="200"/>
                    <a:pt x="127" y="183"/>
                  </a:cubicBezTo>
                  <a:cubicBezTo>
                    <a:pt x="127" y="172"/>
                    <a:pt x="130" y="161"/>
                    <a:pt x="136"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4"/>
                  </a:cubicBezTo>
                  <a:cubicBezTo>
                    <a:pt x="87" y="195"/>
                    <a:pt x="70" y="215"/>
                    <a:pt x="48" y="215"/>
                  </a:cubicBezTo>
                  <a:cubicBezTo>
                    <a:pt x="45" y="215"/>
                    <a:pt x="33" y="215"/>
                    <a:pt x="23" y="209"/>
                  </a:cubicBezTo>
                  <a:cubicBezTo>
                    <a:pt x="35" y="206"/>
                    <a:pt x="46" y="196"/>
                    <a:pt x="46" y="182"/>
                  </a:cubicBezTo>
                  <a:cubicBezTo>
                    <a:pt x="46" y="169"/>
                    <a:pt x="35" y="165"/>
                    <a:pt x="28" y="165"/>
                  </a:cubicBezTo>
                  <a:cubicBezTo>
                    <a:pt x="13" y="165"/>
                    <a:pt x="0" y="178"/>
                    <a:pt x="0" y="194"/>
                  </a:cubicBezTo>
                  <a:cubicBezTo>
                    <a:pt x="0" y="216"/>
                    <a:pt x="25" y="226"/>
                    <a:pt x="47" y="226"/>
                  </a:cubicBezTo>
                  <a:cubicBezTo>
                    <a:pt x="80" y="226"/>
                    <a:pt x="98" y="192"/>
                    <a:pt x="100" y="189"/>
                  </a:cubicBezTo>
                  <a:cubicBezTo>
                    <a:pt x="106" y="207"/>
                    <a:pt x="124"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154">
              <a:extLst>
                <a:ext uri="{FF2B5EF4-FFF2-40B4-BE49-F238E27FC236}">
                  <a16:creationId xmlns:a16="http://schemas.microsoft.com/office/drawing/2014/main" id="{F38E3DDF-5FB0-48DC-B21D-DC0D5906A7D9}"/>
                </a:ext>
              </a:extLst>
            </p:cNvPr>
            <p:cNvSpPr>
              <a:spLocks/>
            </p:cNvSpPr>
            <p:nvPr>
              <p:custDataLst>
                <p:tags r:id="rId9"/>
              </p:custDataLst>
            </p:nvPr>
          </p:nvSpPr>
          <p:spPr bwMode="auto">
            <a:xfrm>
              <a:off x="5665788" y="5910263"/>
              <a:ext cx="7302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155">
              <a:extLst>
                <a:ext uri="{FF2B5EF4-FFF2-40B4-BE49-F238E27FC236}">
                  <a16:creationId xmlns:a16="http://schemas.microsoft.com/office/drawing/2014/main" id="{72B4F419-7CB3-45B7-A769-5720B7329BD6}"/>
                </a:ext>
              </a:extLst>
            </p:cNvPr>
            <p:cNvSpPr>
              <a:spLocks/>
            </p:cNvSpPr>
            <p:nvPr>
              <p:custDataLst>
                <p:tags r:id="rId10"/>
              </p:custDataLst>
            </p:nvPr>
          </p:nvSpPr>
          <p:spPr bwMode="auto">
            <a:xfrm>
              <a:off x="5780088" y="5886451"/>
              <a:ext cx="60325" cy="63500"/>
            </a:xfrm>
            <a:custGeom>
              <a:avLst/>
              <a:gdLst>
                <a:gd name="T0" fmla="*/ 233 w 248"/>
                <a:gd name="T1" fmla="*/ 150 h 226"/>
                <a:gd name="T2" fmla="*/ 227 w 248"/>
                <a:gd name="T3" fmla="*/ 145 h 226"/>
                <a:gd name="T4" fmla="*/ 220 w 248"/>
                <a:gd name="T5" fmla="*/ 150 h 226"/>
                <a:gd name="T6" fmla="*/ 154 w 248"/>
                <a:gd name="T7" fmla="*/ 215 h 226"/>
                <a:gd name="T8" fmla="*/ 127 w 248"/>
                <a:gd name="T9" fmla="*/ 183 h 226"/>
                <a:gd name="T10" fmla="*/ 135 w 248"/>
                <a:gd name="T11" fmla="*/ 139 h 226"/>
                <a:gd name="T12" fmla="*/ 152 w 248"/>
                <a:gd name="T13" fmla="*/ 70 h 226"/>
                <a:gd name="T14" fmla="*/ 202 w 248"/>
                <a:gd name="T15" fmla="*/ 11 h 226"/>
                <a:gd name="T16" fmla="*/ 226 w 248"/>
                <a:gd name="T17" fmla="*/ 18 h 226"/>
                <a:gd name="T18" fmla="*/ 203 w 248"/>
                <a:gd name="T19" fmla="*/ 45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4 h 226"/>
                <a:gd name="T42" fmla="*/ 47 w 248"/>
                <a:gd name="T43" fmla="*/ 215 h 226"/>
                <a:gd name="T44" fmla="*/ 22 w 248"/>
                <a:gd name="T45" fmla="*/ 209 h 226"/>
                <a:gd name="T46" fmla="*/ 46 w 248"/>
                <a:gd name="T47" fmla="*/ 182 h 226"/>
                <a:gd name="T48" fmla="*/ 27 w 248"/>
                <a:gd name="T49" fmla="*/ 165 h 226"/>
                <a:gd name="T50" fmla="*/ 0 w 248"/>
                <a:gd name="T51" fmla="*/ 194 h 226"/>
                <a:gd name="T52" fmla="*/ 47 w 248"/>
                <a:gd name="T53" fmla="*/ 226 h 226"/>
                <a:gd name="T54" fmla="*/ 99 w 248"/>
                <a:gd name="T55" fmla="*/ 189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4"/>
                    <a:pt x="170" y="215"/>
                    <a:pt x="154" y="215"/>
                  </a:cubicBezTo>
                  <a:cubicBezTo>
                    <a:pt x="135" y="215"/>
                    <a:pt x="127" y="200"/>
                    <a:pt x="127" y="183"/>
                  </a:cubicBezTo>
                  <a:cubicBezTo>
                    <a:pt x="127" y="172"/>
                    <a:pt x="130" y="161"/>
                    <a:pt x="135" y="139"/>
                  </a:cubicBezTo>
                  <a:lnTo>
                    <a:pt x="152" y="70"/>
                  </a:lnTo>
                  <a:cubicBezTo>
                    <a:pt x="155" y="57"/>
                    <a:pt x="167" y="11"/>
                    <a:pt x="202" y="11"/>
                  </a:cubicBezTo>
                  <a:cubicBezTo>
                    <a:pt x="204" y="11"/>
                    <a:pt x="216" y="11"/>
                    <a:pt x="226" y="18"/>
                  </a:cubicBezTo>
                  <a:cubicBezTo>
                    <a:pt x="213" y="20"/>
                    <a:pt x="203" y="33"/>
                    <a:pt x="203" y="45"/>
                  </a:cubicBezTo>
                  <a:cubicBezTo>
                    <a:pt x="203" y="53"/>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4"/>
                  </a:cubicBezTo>
                  <a:cubicBezTo>
                    <a:pt x="87" y="195"/>
                    <a:pt x="69" y="215"/>
                    <a:pt x="47" y="215"/>
                  </a:cubicBezTo>
                  <a:cubicBezTo>
                    <a:pt x="44" y="215"/>
                    <a:pt x="33" y="215"/>
                    <a:pt x="22" y="209"/>
                  </a:cubicBezTo>
                  <a:cubicBezTo>
                    <a:pt x="35" y="206"/>
                    <a:pt x="46" y="196"/>
                    <a:pt x="46" y="182"/>
                  </a:cubicBezTo>
                  <a:cubicBezTo>
                    <a:pt x="46" y="169"/>
                    <a:pt x="35" y="165"/>
                    <a:pt x="27" y="165"/>
                  </a:cubicBezTo>
                  <a:cubicBezTo>
                    <a:pt x="13" y="165"/>
                    <a:pt x="0" y="178"/>
                    <a:pt x="0" y="194"/>
                  </a:cubicBezTo>
                  <a:cubicBezTo>
                    <a:pt x="0" y="216"/>
                    <a:pt x="25" y="226"/>
                    <a:pt x="47" y="226"/>
                  </a:cubicBezTo>
                  <a:cubicBezTo>
                    <a:pt x="80" y="226"/>
                    <a:pt x="98" y="192"/>
                    <a:pt x="99" y="189"/>
                  </a:cubicBezTo>
                  <a:cubicBezTo>
                    <a:pt x="105"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156">
              <a:extLst>
                <a:ext uri="{FF2B5EF4-FFF2-40B4-BE49-F238E27FC236}">
                  <a16:creationId xmlns:a16="http://schemas.microsoft.com/office/drawing/2014/main" id="{AE6D60CD-DF8F-4889-9C1E-1A9CA782CE84}"/>
                </a:ext>
              </a:extLst>
            </p:cNvPr>
            <p:cNvSpPr>
              <a:spLocks/>
            </p:cNvSpPr>
            <p:nvPr>
              <p:custDataLst>
                <p:tags r:id="rId11"/>
              </p:custDataLst>
            </p:nvPr>
          </p:nvSpPr>
          <p:spPr bwMode="auto">
            <a:xfrm>
              <a:off x="5849938" y="5834063"/>
              <a:ext cx="39688" cy="66675"/>
            </a:xfrm>
            <a:custGeom>
              <a:avLst/>
              <a:gdLst>
                <a:gd name="T0" fmla="*/ 161 w 161"/>
                <a:gd name="T1" fmla="*/ 172 h 239"/>
                <a:gd name="T2" fmla="*/ 100 w 161"/>
                <a:gd name="T3" fmla="*/ 109 h 239"/>
                <a:gd name="T4" fmla="*/ 150 w 161"/>
                <a:gd name="T5" fmla="*/ 48 h 239"/>
                <a:gd name="T6" fmla="*/ 79 w 161"/>
                <a:gd name="T7" fmla="*/ 0 h 239"/>
                <a:gd name="T8" fmla="*/ 11 w 161"/>
                <a:gd name="T9" fmla="*/ 47 h 239"/>
                <a:gd name="T10" fmla="*/ 29 w 161"/>
                <a:gd name="T11" fmla="*/ 66 h 239"/>
                <a:gd name="T12" fmla="*/ 47 w 161"/>
                <a:gd name="T13" fmla="*/ 48 h 239"/>
                <a:gd name="T14" fmla="*/ 29 w 161"/>
                <a:gd name="T15" fmla="*/ 30 h 239"/>
                <a:gd name="T16" fmla="*/ 78 w 161"/>
                <a:gd name="T17" fmla="*/ 10 h 239"/>
                <a:gd name="T18" fmla="*/ 116 w 161"/>
                <a:gd name="T19" fmla="*/ 48 h 239"/>
                <a:gd name="T20" fmla="*/ 102 w 161"/>
                <a:gd name="T21" fmla="*/ 90 h 239"/>
                <a:gd name="T22" fmla="*/ 63 w 161"/>
                <a:gd name="T23" fmla="*/ 105 h 239"/>
                <a:gd name="T24" fmla="*/ 52 w 161"/>
                <a:gd name="T25" fmla="*/ 106 h 239"/>
                <a:gd name="T26" fmla="*/ 49 w 161"/>
                <a:gd name="T27" fmla="*/ 111 h 239"/>
                <a:gd name="T28" fmla="*/ 58 w 161"/>
                <a:gd name="T29" fmla="*/ 115 h 239"/>
                <a:gd name="T30" fmla="*/ 77 w 161"/>
                <a:gd name="T31" fmla="*/ 115 h 239"/>
                <a:gd name="T32" fmla="*/ 123 w 161"/>
                <a:gd name="T33" fmla="*/ 172 h 239"/>
                <a:gd name="T34" fmla="*/ 78 w 161"/>
                <a:gd name="T35" fmla="*/ 228 h 239"/>
                <a:gd name="T36" fmla="*/ 19 w 161"/>
                <a:gd name="T37" fmla="*/ 203 h 239"/>
                <a:gd name="T38" fmla="*/ 39 w 161"/>
                <a:gd name="T39" fmla="*/ 184 h 239"/>
                <a:gd name="T40" fmla="*/ 20 w 161"/>
                <a:gd name="T41" fmla="*/ 165 h 239"/>
                <a:gd name="T42" fmla="*/ 0 w 161"/>
                <a:gd name="T43" fmla="*/ 185 h 239"/>
                <a:gd name="T44" fmla="*/ 79 w 161"/>
                <a:gd name="T45" fmla="*/ 239 h 239"/>
                <a:gd name="T46" fmla="*/ 161 w 161"/>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9">
                  <a:moveTo>
                    <a:pt x="161" y="172"/>
                  </a:moveTo>
                  <a:cubicBezTo>
                    <a:pt x="161" y="144"/>
                    <a:pt x="138" y="117"/>
                    <a:pt x="100" y="109"/>
                  </a:cubicBezTo>
                  <a:cubicBezTo>
                    <a:pt x="137" y="96"/>
                    <a:pt x="150" y="70"/>
                    <a:pt x="150" y="48"/>
                  </a:cubicBezTo>
                  <a:cubicBezTo>
                    <a:pt x="150" y="21"/>
                    <a:pt x="118" y="0"/>
                    <a:pt x="79" y="0"/>
                  </a:cubicBezTo>
                  <a:cubicBezTo>
                    <a:pt x="41" y="0"/>
                    <a:pt x="11" y="19"/>
                    <a:pt x="11" y="47"/>
                  </a:cubicBezTo>
                  <a:cubicBezTo>
                    <a:pt x="11" y="59"/>
                    <a:pt x="19" y="66"/>
                    <a:pt x="29" y="66"/>
                  </a:cubicBezTo>
                  <a:cubicBezTo>
                    <a:pt x="40" y="66"/>
                    <a:pt x="47" y="58"/>
                    <a:pt x="47" y="48"/>
                  </a:cubicBezTo>
                  <a:cubicBezTo>
                    <a:pt x="47" y="38"/>
                    <a:pt x="40" y="30"/>
                    <a:pt x="29" y="30"/>
                  </a:cubicBezTo>
                  <a:cubicBezTo>
                    <a:pt x="41" y="14"/>
                    <a:pt x="65" y="10"/>
                    <a:pt x="78" y="10"/>
                  </a:cubicBezTo>
                  <a:cubicBezTo>
                    <a:pt x="94" y="10"/>
                    <a:pt x="116" y="18"/>
                    <a:pt x="116" y="48"/>
                  </a:cubicBezTo>
                  <a:cubicBezTo>
                    <a:pt x="116" y="63"/>
                    <a:pt x="111" y="79"/>
                    <a:pt x="102" y="90"/>
                  </a:cubicBezTo>
                  <a:cubicBezTo>
                    <a:pt x="90" y="103"/>
                    <a:pt x="81" y="104"/>
                    <a:pt x="63" y="105"/>
                  </a:cubicBezTo>
                  <a:cubicBezTo>
                    <a:pt x="55" y="106"/>
                    <a:pt x="54" y="106"/>
                    <a:pt x="52" y="106"/>
                  </a:cubicBezTo>
                  <a:cubicBezTo>
                    <a:pt x="52" y="106"/>
                    <a:pt x="49" y="107"/>
                    <a:pt x="49" y="111"/>
                  </a:cubicBezTo>
                  <a:cubicBezTo>
                    <a:pt x="49" y="115"/>
                    <a:pt x="52" y="115"/>
                    <a:pt x="58" y="115"/>
                  </a:cubicBezTo>
                  <a:lnTo>
                    <a:pt x="77" y="115"/>
                  </a:lnTo>
                  <a:cubicBezTo>
                    <a:pt x="104" y="115"/>
                    <a:pt x="123" y="134"/>
                    <a:pt x="123" y="172"/>
                  </a:cubicBezTo>
                  <a:cubicBezTo>
                    <a:pt x="123" y="215"/>
                    <a:pt x="98" y="228"/>
                    <a:pt x="78" y="228"/>
                  </a:cubicBezTo>
                  <a:cubicBezTo>
                    <a:pt x="64" y="228"/>
                    <a:pt x="33" y="224"/>
                    <a:pt x="19" y="203"/>
                  </a:cubicBezTo>
                  <a:cubicBezTo>
                    <a:pt x="35" y="203"/>
                    <a:pt x="39" y="191"/>
                    <a:pt x="39" y="184"/>
                  </a:cubicBezTo>
                  <a:cubicBezTo>
                    <a:pt x="39" y="173"/>
                    <a:pt x="31" y="165"/>
                    <a:pt x="20" y="165"/>
                  </a:cubicBezTo>
                  <a:cubicBezTo>
                    <a:pt x="10" y="165"/>
                    <a:pt x="0" y="171"/>
                    <a:pt x="0" y="185"/>
                  </a:cubicBezTo>
                  <a:cubicBezTo>
                    <a:pt x="0" y="218"/>
                    <a:pt x="36" y="239"/>
                    <a:pt x="79" y="239"/>
                  </a:cubicBezTo>
                  <a:cubicBezTo>
                    <a:pt x="127" y="239"/>
                    <a:pt x="161" y="207"/>
                    <a:pt x="161"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157">
              <a:extLst>
                <a:ext uri="{FF2B5EF4-FFF2-40B4-BE49-F238E27FC236}">
                  <a16:creationId xmlns:a16="http://schemas.microsoft.com/office/drawing/2014/main" id="{2432F25A-F2E7-440D-AF05-04EB68459F1E}"/>
                </a:ext>
              </a:extLst>
            </p:cNvPr>
            <p:cNvSpPr>
              <a:spLocks/>
            </p:cNvSpPr>
            <p:nvPr>
              <p:custDataLst>
                <p:tags r:id="rId12"/>
              </p:custDataLst>
            </p:nvPr>
          </p:nvSpPr>
          <p:spPr bwMode="auto">
            <a:xfrm>
              <a:off x="5907088" y="5845176"/>
              <a:ext cx="46038" cy="138113"/>
            </a:xfrm>
            <a:custGeom>
              <a:avLst/>
              <a:gdLst>
                <a:gd name="T0" fmla="*/ 194 w 194"/>
                <a:gd name="T1" fmla="*/ 10 h 499"/>
                <a:gd name="T2" fmla="*/ 184 w 194"/>
                <a:gd name="T3" fmla="*/ 0 h 499"/>
                <a:gd name="T4" fmla="*/ 176 w 194"/>
                <a:gd name="T5" fmla="*/ 4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90" y="0"/>
                    <a:pt x="184" y="0"/>
                  </a:cubicBezTo>
                  <a:cubicBezTo>
                    <a:pt x="181" y="0"/>
                    <a:pt x="177" y="1"/>
                    <a:pt x="176" y="4"/>
                  </a:cubicBezTo>
                  <a:lnTo>
                    <a:pt x="3" y="480"/>
                  </a:lnTo>
                  <a:cubicBezTo>
                    <a:pt x="0" y="486"/>
                    <a:pt x="0" y="489"/>
                    <a:pt x="0" y="489"/>
                  </a:cubicBezTo>
                  <a:cubicBezTo>
                    <a:pt x="0" y="494"/>
                    <a:pt x="5" y="499"/>
                    <a:pt x="10" y="499"/>
                  </a:cubicBezTo>
                  <a:cubicBezTo>
                    <a:pt x="17" y="499"/>
                    <a:pt x="18" y="495"/>
                    <a:pt x="21" y="487"/>
                  </a:cubicBezTo>
                  <a:lnTo>
                    <a:pt x="192"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158">
              <a:extLst>
                <a:ext uri="{FF2B5EF4-FFF2-40B4-BE49-F238E27FC236}">
                  <a16:creationId xmlns:a16="http://schemas.microsoft.com/office/drawing/2014/main" id="{15E9B627-5EDD-41BB-BE0C-EE7B91D0635A}"/>
                </a:ext>
              </a:extLst>
            </p:cNvPr>
            <p:cNvSpPr>
              <a:spLocks/>
            </p:cNvSpPr>
            <p:nvPr>
              <p:custDataLst>
                <p:tags r:id="rId13"/>
              </p:custDataLst>
            </p:nvPr>
          </p:nvSpPr>
          <p:spPr bwMode="auto">
            <a:xfrm>
              <a:off x="5965826" y="5856288"/>
              <a:ext cx="49213" cy="95250"/>
            </a:xfrm>
            <a:custGeom>
              <a:avLst/>
              <a:gdLst>
                <a:gd name="T0" fmla="*/ 207 w 207"/>
                <a:gd name="T1" fmla="*/ 247 h 343"/>
                <a:gd name="T2" fmla="*/ 124 w 207"/>
                <a:gd name="T3" fmla="*/ 156 h 343"/>
                <a:gd name="T4" fmla="*/ 193 w 207"/>
                <a:gd name="T5" fmla="*/ 68 h 343"/>
                <a:gd name="T6" fmla="*/ 102 w 207"/>
                <a:gd name="T7" fmla="*/ 0 h 343"/>
                <a:gd name="T8" fmla="*/ 13 w 207"/>
                <a:gd name="T9" fmla="*/ 67 h 343"/>
                <a:gd name="T10" fmla="*/ 39 w 207"/>
                <a:gd name="T11" fmla="*/ 93 h 343"/>
                <a:gd name="T12" fmla="*/ 64 w 207"/>
                <a:gd name="T13" fmla="*/ 68 h 343"/>
                <a:gd name="T14" fmla="*/ 33 w 207"/>
                <a:gd name="T15" fmla="*/ 43 h 343"/>
                <a:gd name="T16" fmla="*/ 100 w 207"/>
                <a:gd name="T17" fmla="*/ 12 h 343"/>
                <a:gd name="T18" fmla="*/ 147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4" y="156"/>
                  </a:cubicBezTo>
                  <a:cubicBezTo>
                    <a:pt x="164" y="143"/>
                    <a:pt x="193" y="108"/>
                    <a:pt x="193" y="68"/>
                  </a:cubicBezTo>
                  <a:cubicBezTo>
                    <a:pt x="193" y="28"/>
                    <a:pt x="149" y="0"/>
                    <a:pt x="102" y="0"/>
                  </a:cubicBezTo>
                  <a:cubicBezTo>
                    <a:pt x="51" y="0"/>
                    <a:pt x="13" y="30"/>
                    <a:pt x="13" y="67"/>
                  </a:cubicBezTo>
                  <a:cubicBezTo>
                    <a:pt x="13" y="84"/>
                    <a:pt x="24" y="93"/>
                    <a:pt x="39" y="93"/>
                  </a:cubicBezTo>
                  <a:cubicBezTo>
                    <a:pt x="54" y="93"/>
                    <a:pt x="64" y="82"/>
                    <a:pt x="64" y="68"/>
                  </a:cubicBezTo>
                  <a:cubicBezTo>
                    <a:pt x="64" y="43"/>
                    <a:pt x="41" y="43"/>
                    <a:pt x="33" y="43"/>
                  </a:cubicBezTo>
                  <a:cubicBezTo>
                    <a:pt x="49" y="19"/>
                    <a:pt x="82" y="12"/>
                    <a:pt x="100" y="12"/>
                  </a:cubicBezTo>
                  <a:cubicBezTo>
                    <a:pt x="120" y="12"/>
                    <a:pt x="147" y="23"/>
                    <a:pt x="147" y="68"/>
                  </a:cubicBezTo>
                  <a:cubicBezTo>
                    <a:pt x="147" y="74"/>
                    <a:pt x="146"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5" y="198"/>
                    <a:pt x="155" y="247"/>
                  </a:cubicBezTo>
                  <a:cubicBezTo>
                    <a:pt x="155" y="315"/>
                    <a:pt x="121" y="329"/>
                    <a:pt x="99" y="329"/>
                  </a:cubicBezTo>
                  <a:cubicBezTo>
                    <a:pt x="78" y="329"/>
                    <a:pt x="40" y="320"/>
                    <a:pt x="23" y="291"/>
                  </a:cubicBezTo>
                  <a:cubicBezTo>
                    <a:pt x="40" y="294"/>
                    <a:pt x="56" y="283"/>
                    <a:pt x="56" y="264"/>
                  </a:cubicBezTo>
                  <a:cubicBezTo>
                    <a:pt x="56" y="246"/>
                    <a:pt x="42" y="236"/>
                    <a:pt x="28" y="236"/>
                  </a:cubicBezTo>
                  <a:cubicBezTo>
                    <a:pt x="16" y="236"/>
                    <a:pt x="0" y="243"/>
                    <a:pt x="0" y="265"/>
                  </a:cubicBezTo>
                  <a:cubicBezTo>
                    <a:pt x="0" y="310"/>
                    <a:pt x="46" y="343"/>
                    <a:pt x="101"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155" name="直線矢印コネクタ 154">
            <a:extLst>
              <a:ext uri="{FF2B5EF4-FFF2-40B4-BE49-F238E27FC236}">
                <a16:creationId xmlns:a16="http://schemas.microsoft.com/office/drawing/2014/main" id="{3C804642-F54F-4511-81D4-0B3959D48916}"/>
              </a:ext>
            </a:extLst>
          </p:cNvPr>
          <p:cNvCxnSpPr>
            <a:cxnSpLocks/>
          </p:cNvCxnSpPr>
          <p:nvPr/>
        </p:nvCxnSpPr>
        <p:spPr>
          <a:xfrm flipH="1" flipV="1">
            <a:off x="5767526" y="5233047"/>
            <a:ext cx="169410" cy="657937"/>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a:extLst>
              <a:ext uri="{FF2B5EF4-FFF2-40B4-BE49-F238E27FC236}">
                <a16:creationId xmlns:a16="http://schemas.microsoft.com/office/drawing/2014/main" id="{7CC33CCE-1244-466C-AC03-6AE9F247FFA5}"/>
              </a:ext>
            </a:extLst>
          </p:cNvPr>
          <p:cNvSpPr>
            <a:spLocks noGrp="1"/>
          </p:cNvSpPr>
          <p:nvPr>
            <p:ph type="sldNum" sz="quarter" idx="12"/>
          </p:nvPr>
        </p:nvSpPr>
        <p:spPr/>
        <p:txBody>
          <a:bodyPr/>
          <a:lstStyle/>
          <a:p>
            <a:fld id="{D2D8002D-B5B0-4BAC-B1F6-782DDCCE6D9C}" type="slidenum">
              <a:rPr kumimoji="1" lang="ja-JP" altLang="en-US" smtClean="0"/>
              <a:pPr/>
              <a:t>34</a:t>
            </a:fld>
            <a:endParaRPr kumimoji="1" lang="ja-JP" altLang="en-US" dirty="0"/>
          </a:p>
        </p:txBody>
      </p:sp>
    </p:spTree>
    <p:extLst>
      <p:ext uri="{BB962C8B-B14F-4D97-AF65-F5344CB8AC3E}">
        <p14:creationId xmlns:p14="http://schemas.microsoft.com/office/powerpoint/2010/main" val="250749171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4EA89E0-682A-4381-93D8-32F8EFFACF2B}"/>
              </a:ext>
            </a:extLst>
          </p:cNvPr>
          <p:cNvSpPr>
            <a:spLocks noGrp="1"/>
          </p:cNvSpPr>
          <p:nvPr>
            <p:ph type="title"/>
          </p:nvPr>
        </p:nvSpPr>
        <p:spPr/>
        <p:txBody>
          <a:bodyPr/>
          <a:lstStyle/>
          <a:p>
            <a:r>
              <a:rPr lang="ja-JP" altLang="en-US" dirty="0"/>
              <a:t>ファン・デル・ポール方程式 </a:t>
            </a:r>
            <a:r>
              <a:rPr lang="en-US" altLang="ja-JP" dirty="0"/>
              <a:t>(4)</a:t>
            </a:r>
            <a:endParaRPr kumimoji="1" lang="ja-JP" altLang="en-US" dirty="0"/>
          </a:p>
        </p:txBody>
      </p:sp>
      <p:sp>
        <p:nvSpPr>
          <p:cNvPr id="3" name="日付プレースホルダー 2">
            <a:extLst>
              <a:ext uri="{FF2B5EF4-FFF2-40B4-BE49-F238E27FC236}">
                <a16:creationId xmlns:a16="http://schemas.microsoft.com/office/drawing/2014/main" id="{50234E7C-133D-44E2-9F15-54290962F4A9}"/>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3AB0A554-6D91-4EEA-B4C9-93D05CD42D4B}"/>
              </a:ext>
            </a:extLst>
          </p:cNvPr>
          <p:cNvSpPr>
            <a:spLocks noGrp="1"/>
          </p:cNvSpPr>
          <p:nvPr>
            <p:ph sz="quarter" idx="1"/>
          </p:nvPr>
        </p:nvSpPr>
        <p:spPr/>
        <p:txBody>
          <a:bodyPr>
            <a:normAutofit/>
          </a:bodyPr>
          <a:lstStyle/>
          <a:p>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 </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 </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0.1</a:t>
            </a:r>
          </a:p>
          <a:p>
            <a:endParaRPr kumimoji="1"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kumimoji="1"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p:txBody>
      </p:sp>
      <p:pic>
        <p:nvPicPr>
          <p:cNvPr id="134" name="図 133" descr="フェンス が含まれている画像&#10;&#10;自動的に生成された説明">
            <a:extLst>
              <a:ext uri="{FF2B5EF4-FFF2-40B4-BE49-F238E27FC236}">
                <a16:creationId xmlns:a16="http://schemas.microsoft.com/office/drawing/2014/main" id="{F7585875-A7A8-4556-982C-0F61CA29652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8952" y="2305584"/>
            <a:ext cx="4001149" cy="2963815"/>
          </a:xfrm>
          <a:prstGeom prst="rect">
            <a:avLst/>
          </a:prstGeom>
        </p:spPr>
      </p:pic>
      <p:pic>
        <p:nvPicPr>
          <p:cNvPr id="136" name="図 135">
            <a:extLst>
              <a:ext uri="{FF2B5EF4-FFF2-40B4-BE49-F238E27FC236}">
                <a16:creationId xmlns:a16="http://schemas.microsoft.com/office/drawing/2014/main" id="{A56EA680-24AC-4D2F-8E5D-13FFB7055CD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04048" y="1553697"/>
            <a:ext cx="4966763" cy="4467591"/>
          </a:xfrm>
          <a:prstGeom prst="rect">
            <a:avLst/>
          </a:prstGeom>
        </p:spPr>
      </p:pic>
      <p:sp>
        <p:nvSpPr>
          <p:cNvPr id="4" name="スライド番号プレースホルダー 3">
            <a:extLst>
              <a:ext uri="{FF2B5EF4-FFF2-40B4-BE49-F238E27FC236}">
                <a16:creationId xmlns:a16="http://schemas.microsoft.com/office/drawing/2014/main" id="{F49291E9-4038-4885-AC1B-A572B9A1E7F4}"/>
              </a:ext>
            </a:extLst>
          </p:cNvPr>
          <p:cNvSpPr>
            <a:spLocks noGrp="1"/>
          </p:cNvSpPr>
          <p:nvPr>
            <p:ph type="sldNum" sz="quarter" idx="12"/>
          </p:nvPr>
        </p:nvSpPr>
        <p:spPr/>
        <p:txBody>
          <a:bodyPr/>
          <a:lstStyle/>
          <a:p>
            <a:fld id="{D2D8002D-B5B0-4BAC-B1F6-782DDCCE6D9C}" type="slidenum">
              <a:rPr kumimoji="1" lang="ja-JP" altLang="en-US" smtClean="0"/>
              <a:pPr/>
              <a:t>35</a:t>
            </a:fld>
            <a:endParaRPr kumimoji="1" lang="ja-JP" altLang="en-US" dirty="0"/>
          </a:p>
        </p:txBody>
      </p:sp>
      <p:sp>
        <p:nvSpPr>
          <p:cNvPr id="15" name="Freeform 7">
            <a:extLst>
              <a:ext uri="{FF2B5EF4-FFF2-40B4-BE49-F238E27FC236}">
                <a16:creationId xmlns:a16="http://schemas.microsoft.com/office/drawing/2014/main" id="{C2EDA284-2EE1-42FA-AE18-C2D3624E0440}"/>
              </a:ext>
            </a:extLst>
          </p:cNvPr>
          <p:cNvSpPr>
            <a:spLocks noChangeAspect="1"/>
          </p:cNvSpPr>
          <p:nvPr>
            <p:custDataLst>
              <p:tags r:id="rId1"/>
            </p:custDataLst>
          </p:nvPr>
        </p:nvSpPr>
        <p:spPr bwMode="auto">
          <a:xfrm>
            <a:off x="8820189" y="4076700"/>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8" name="グループ化 27">
            <a:extLst>
              <a:ext uri="{FF2B5EF4-FFF2-40B4-BE49-F238E27FC236}">
                <a16:creationId xmlns:a16="http://schemas.microsoft.com/office/drawing/2014/main" id="{6C226BD5-362C-4BEA-8704-AC5E2B724492}"/>
              </a:ext>
            </a:extLst>
          </p:cNvPr>
          <p:cNvGrpSpPr>
            <a:grpSpLocks noChangeAspect="1"/>
          </p:cNvGrpSpPr>
          <p:nvPr>
            <p:custDataLst>
              <p:tags r:id="rId2"/>
            </p:custDataLst>
          </p:nvPr>
        </p:nvGrpSpPr>
        <p:grpSpPr>
          <a:xfrm>
            <a:off x="6732240" y="1700808"/>
            <a:ext cx="139161" cy="186106"/>
            <a:chOff x="7021481" y="1554163"/>
            <a:chExt cx="111125" cy="125413"/>
          </a:xfrm>
        </p:grpSpPr>
        <p:sp>
          <p:nvSpPr>
            <p:cNvPr id="25" name="Freeform 14">
              <a:extLst>
                <a:ext uri="{FF2B5EF4-FFF2-40B4-BE49-F238E27FC236}">
                  <a16:creationId xmlns:a16="http://schemas.microsoft.com/office/drawing/2014/main" id="{997AEC32-D28C-4CD5-ADA2-B8D5067C7E8F}"/>
                </a:ext>
              </a:extLst>
            </p:cNvPr>
            <p:cNvSpPr>
              <a:spLocks/>
            </p:cNvSpPr>
            <p:nvPr>
              <p:custDataLst>
                <p:tags r:id="rId4"/>
              </p:custDataLst>
            </p:nvPr>
          </p:nvSpPr>
          <p:spPr bwMode="auto">
            <a:xfrm>
              <a:off x="7072281" y="1554163"/>
              <a:ext cx="23813" cy="19050"/>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5">
              <a:extLst>
                <a:ext uri="{FF2B5EF4-FFF2-40B4-BE49-F238E27FC236}">
                  <a16:creationId xmlns:a16="http://schemas.microsoft.com/office/drawing/2014/main" id="{908AAE41-E2E9-4063-B2F2-3529E5D5B5C8}"/>
                </a:ext>
              </a:extLst>
            </p:cNvPr>
            <p:cNvSpPr>
              <a:spLocks/>
            </p:cNvSpPr>
            <p:nvPr>
              <p:custDataLst>
                <p:tags r:id="rId5"/>
              </p:custDataLst>
            </p:nvPr>
          </p:nvSpPr>
          <p:spPr bwMode="auto">
            <a:xfrm>
              <a:off x="7021481" y="1593851"/>
              <a:ext cx="111125" cy="857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5 w 249"/>
                <a:gd name="T31" fmla="*/ 77 h 226"/>
                <a:gd name="T32" fmla="*/ 21 w 249"/>
                <a:gd name="T33" fmla="*/ 82 h 226"/>
                <a:gd name="T34" fmla="*/ 28 w 249"/>
                <a:gd name="T35" fmla="*/ 77 h 226"/>
                <a:gd name="T36" fmla="*/ 95 w 249"/>
                <a:gd name="T37" fmla="*/ 11 h 226"/>
                <a:gd name="T38" fmla="*/ 122 w 249"/>
                <a:gd name="T39" fmla="*/ 45 h 226"/>
                <a:gd name="T40" fmla="*/ 95 w 249"/>
                <a:gd name="T41" fmla="*/ 163 h 226"/>
                <a:gd name="T42" fmla="*/ 47 w 249"/>
                <a:gd name="T43" fmla="*/ 215 h 226"/>
                <a:gd name="T44" fmla="*/ 22 w 249"/>
                <a:gd name="T45" fmla="*/ 209 h 226"/>
                <a:gd name="T46" fmla="*/ 46 w 249"/>
                <a:gd name="T47" fmla="*/ 182 h 226"/>
                <a:gd name="T48" fmla="*/ 27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7" name="Freeform 7">
            <a:extLst>
              <a:ext uri="{FF2B5EF4-FFF2-40B4-BE49-F238E27FC236}">
                <a16:creationId xmlns:a16="http://schemas.microsoft.com/office/drawing/2014/main" id="{71CFB27D-7C43-42C5-9AC1-B8969B1E798A}"/>
              </a:ext>
            </a:extLst>
          </p:cNvPr>
          <p:cNvSpPr>
            <a:spLocks noChangeAspect="1"/>
          </p:cNvSpPr>
          <p:nvPr>
            <p:custDataLst>
              <p:tags r:id="rId3"/>
            </p:custDataLst>
          </p:nvPr>
        </p:nvSpPr>
        <p:spPr bwMode="auto">
          <a:xfrm>
            <a:off x="366128" y="3724634"/>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テキスト ボックス 28">
            <a:extLst>
              <a:ext uri="{FF2B5EF4-FFF2-40B4-BE49-F238E27FC236}">
                <a16:creationId xmlns:a16="http://schemas.microsoft.com/office/drawing/2014/main" id="{F7E99C83-9F54-4AF7-9CAE-D6E43761F779}"/>
              </a:ext>
            </a:extLst>
          </p:cNvPr>
          <p:cNvSpPr txBox="1"/>
          <p:nvPr/>
        </p:nvSpPr>
        <p:spPr>
          <a:xfrm>
            <a:off x="3720037" y="3892034"/>
            <a:ext cx="699230" cy="369332"/>
          </a:xfrm>
          <a:prstGeom prst="rect">
            <a:avLst/>
          </a:prstGeom>
          <a:noFill/>
        </p:spPr>
        <p:txBody>
          <a:bodyPr wrap="none" rtlCol="0">
            <a:spAutoFit/>
          </a:bodyPr>
          <a:lstStyle/>
          <a:p>
            <a:r>
              <a:rPr lang="ja-JP" altLang="en-US" dirty="0"/>
              <a:t> </a:t>
            </a:r>
            <a:r>
              <a:rPr lang="en-US" altLang="ja-JP" dirty="0"/>
              <a:t>Time</a:t>
            </a:r>
            <a:endParaRPr kumimoji="1" lang="ja-JP" altLang="en-US" dirty="0"/>
          </a:p>
        </p:txBody>
      </p:sp>
    </p:spTree>
    <p:extLst>
      <p:ext uri="{BB962C8B-B14F-4D97-AF65-F5344CB8AC3E}">
        <p14:creationId xmlns:p14="http://schemas.microsoft.com/office/powerpoint/2010/main" val="13851850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3B96D83-97F7-48E6-A4AC-437FDC4154DD}"/>
              </a:ext>
            </a:extLst>
          </p:cNvPr>
          <p:cNvSpPr>
            <a:spLocks noGrp="1"/>
          </p:cNvSpPr>
          <p:nvPr>
            <p:ph type="title"/>
          </p:nvPr>
        </p:nvSpPr>
        <p:spPr/>
        <p:txBody>
          <a:bodyPr/>
          <a:lstStyle/>
          <a:p>
            <a:r>
              <a:rPr lang="ja-JP" altLang="en-US" dirty="0"/>
              <a:t>ファン・デル・ポール方程式 </a:t>
            </a:r>
            <a:r>
              <a:rPr lang="en-US" altLang="ja-JP" dirty="0"/>
              <a:t>(5)</a:t>
            </a:r>
            <a:endParaRPr kumimoji="1" lang="ja-JP" altLang="en-US" dirty="0"/>
          </a:p>
        </p:txBody>
      </p:sp>
      <p:sp>
        <p:nvSpPr>
          <p:cNvPr id="3" name="日付プレースホルダー 2">
            <a:extLst>
              <a:ext uri="{FF2B5EF4-FFF2-40B4-BE49-F238E27FC236}">
                <a16:creationId xmlns:a16="http://schemas.microsoft.com/office/drawing/2014/main" id="{17D9F8B2-3BD0-46DA-96AB-5567C5FE24F0}"/>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3833566D-0859-4175-ADF4-7644E2240388}"/>
              </a:ext>
            </a:extLst>
          </p:cNvPr>
          <p:cNvSpPr>
            <a:spLocks noGrp="1"/>
          </p:cNvSpPr>
          <p:nvPr>
            <p:ph sz="quarter" idx="1"/>
          </p:nvPr>
        </p:nvSpPr>
        <p:spPr>
          <a:xfrm>
            <a:off x="457200" y="1219200"/>
            <a:ext cx="8229600" cy="5502910"/>
          </a:xfrm>
        </p:spPr>
        <p:txBody>
          <a:bodyPr>
            <a:normAutofit/>
          </a:bodyPr>
          <a:lstStyle/>
          <a:p>
            <a:r>
              <a:rPr lang="ja-JP" altLang="el-GR" sz="2000" dirty="0">
                <a:latin typeface="Cambria Math" panose="02040503050406030204" pitchFamily="18" charset="0"/>
                <a:ea typeface="Cambria Math" panose="02040503050406030204" pitchFamily="18" charset="0"/>
                <a:cs typeface="Times New Roman" panose="02020603050405020304" pitchFamily="18" charset="0"/>
              </a:rPr>
              <a:t>𝜖</a:t>
            </a:r>
            <a:r>
              <a:rPr lang="ja-JP" altLang="en-US" sz="2000" dirty="0">
                <a:latin typeface="Cambria Math" panose="02040503050406030204" pitchFamily="18" charset="0"/>
                <a:ea typeface="Cambria Math" panose="02040503050406030204" pitchFamily="18" charset="0"/>
                <a:cs typeface="Times New Roman" panose="02020603050405020304" pitchFamily="18" charset="0"/>
              </a:rPr>
              <a:t> </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a:t>
            </a:r>
            <a:r>
              <a:rPr lang="ja-JP" altLang="en-US" sz="2000" dirty="0">
                <a:latin typeface="Cambria Math" panose="02040503050406030204" pitchFamily="18" charset="0"/>
                <a:ea typeface="Cambria Math" panose="02040503050406030204" pitchFamily="18" charset="0"/>
                <a:cs typeface="Times New Roman" panose="02020603050405020304" pitchFamily="18" charset="0"/>
              </a:rPr>
              <a:t> </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1</a:t>
            </a: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endParaRPr lang="en-US" altLang="ja-JP" sz="2000" dirty="0">
              <a:latin typeface="Cambria Math" panose="02040503050406030204" pitchFamily="18" charset="0"/>
              <a:ea typeface="Cambria Math" panose="02040503050406030204" pitchFamily="18" charset="0"/>
              <a:cs typeface="Times New Roman" panose="02020603050405020304" pitchFamily="18" charset="0"/>
            </a:endParaRPr>
          </a:p>
          <a:p>
            <a:pPr marL="0" indent="0">
              <a:buNone/>
            </a:pPr>
            <a:r>
              <a:rPr lang="ja-JP" altLang="en-US" sz="2000" dirty="0">
                <a:cs typeface="Times New Roman" panose="02020603050405020304" pitchFamily="18" charset="0"/>
              </a:rPr>
              <a:t>全ての正の </a:t>
            </a:r>
            <a:r>
              <a:rPr lang="ja-JP" altLang="el-GR" sz="2000" dirty="0">
                <a:latin typeface="Cambria Math" panose="02040503050406030204" pitchFamily="18" charset="0"/>
                <a:ea typeface="Cambria Math" panose="02040503050406030204" pitchFamily="18" charset="0"/>
                <a:cs typeface="Times New Roman" panose="02020603050405020304" pitchFamily="18" charset="0"/>
              </a:rPr>
              <a:t>𝜖</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 </a:t>
            </a:r>
            <a:r>
              <a:rPr lang="ja-JP" altLang="en-US" sz="2000" dirty="0">
                <a:cs typeface="Times New Roman" panose="02020603050405020304" pitchFamily="18" charset="0"/>
              </a:rPr>
              <a:t>において、</a:t>
            </a:r>
            <a:endParaRPr lang="en-US" altLang="ja-JP" sz="2000" dirty="0">
              <a:cs typeface="Times New Roman" panose="02020603050405020304" pitchFamily="18" charset="0"/>
            </a:endParaRPr>
          </a:p>
          <a:p>
            <a:pPr marL="0" indent="0">
              <a:buNone/>
            </a:pPr>
            <a:r>
              <a:rPr lang="ja-JP" altLang="en-US" sz="2000" dirty="0">
                <a:solidFill>
                  <a:srgbClr val="FF0000"/>
                </a:solidFill>
                <a:cs typeface="Times New Roman" panose="02020603050405020304" pitchFamily="18" charset="0"/>
              </a:rPr>
              <a:t>ある閉軌道</a:t>
            </a:r>
            <a:r>
              <a:rPr lang="en-US" altLang="ja-JP" sz="2000" dirty="0">
                <a:cs typeface="Times New Roman" panose="02020603050405020304" pitchFamily="18" charset="0"/>
              </a:rPr>
              <a:t>(</a:t>
            </a:r>
            <a:r>
              <a:rPr lang="ja-JP" altLang="el-GR" sz="2000" dirty="0">
                <a:latin typeface="Cambria Math" panose="02040503050406030204" pitchFamily="18" charset="0"/>
                <a:ea typeface="Cambria Math" panose="02040503050406030204" pitchFamily="18" charset="0"/>
                <a:cs typeface="Times New Roman" panose="02020603050405020304" pitchFamily="18" charset="0"/>
              </a:rPr>
              <a:t>𝜖</a:t>
            </a:r>
            <a:r>
              <a:rPr lang="en-US" altLang="ja-JP" sz="2000" dirty="0">
                <a:latin typeface="Cambria Math" panose="02040503050406030204" pitchFamily="18" charset="0"/>
                <a:ea typeface="Cambria Math" panose="02040503050406030204" pitchFamily="18" charset="0"/>
                <a:cs typeface="Times New Roman" panose="02020603050405020304" pitchFamily="18" charset="0"/>
              </a:rPr>
              <a:t> </a:t>
            </a:r>
            <a:r>
              <a:rPr lang="ja-JP" altLang="en-US" sz="2000" dirty="0">
                <a:cs typeface="Times New Roman" panose="02020603050405020304" pitchFamily="18" charset="0"/>
              </a:rPr>
              <a:t>によって異なる</a:t>
            </a:r>
            <a:r>
              <a:rPr lang="en-US" altLang="ja-JP" sz="2000" dirty="0">
                <a:cs typeface="Times New Roman" panose="02020603050405020304" pitchFamily="18" charset="0"/>
              </a:rPr>
              <a:t>)</a:t>
            </a:r>
            <a:r>
              <a:rPr lang="ja-JP" altLang="en-US" sz="2000" dirty="0">
                <a:cs typeface="Times New Roman" panose="02020603050405020304" pitchFamily="18" charset="0"/>
              </a:rPr>
              <a:t>に巻き付く</a:t>
            </a:r>
            <a:endParaRPr lang="en-US" altLang="ja-JP" sz="2000" dirty="0">
              <a:cs typeface="Times New Roman" panose="02020603050405020304" pitchFamily="18" charset="0"/>
            </a:endParaRPr>
          </a:p>
          <a:p>
            <a:pPr marL="0" indent="0">
              <a:buNone/>
            </a:pPr>
            <a:endParaRPr lang="en-US" altLang="ja-JP" sz="2000" dirty="0">
              <a:cs typeface="Times New Roman" panose="02020603050405020304" pitchFamily="18" charset="0"/>
            </a:endParaRPr>
          </a:p>
          <a:p>
            <a:pPr marL="0" indent="0">
              <a:buNone/>
            </a:pPr>
            <a:endParaRPr lang="en-US" altLang="ja-JP" sz="2000" dirty="0">
              <a:cs typeface="Times New Roman" panose="02020603050405020304" pitchFamily="18" charset="0"/>
            </a:endParaRPr>
          </a:p>
          <a:p>
            <a:pPr marL="0" indent="0">
              <a:buNone/>
            </a:pPr>
            <a:endParaRPr kumimoji="1" lang="ja-JP" altLang="en-US" dirty="0"/>
          </a:p>
        </p:txBody>
      </p:sp>
      <p:pic>
        <p:nvPicPr>
          <p:cNvPr id="10" name="図 9">
            <a:extLst>
              <a:ext uri="{FF2B5EF4-FFF2-40B4-BE49-F238E27FC236}">
                <a16:creationId xmlns:a16="http://schemas.microsoft.com/office/drawing/2014/main" id="{B366AA5E-5DEE-4918-82CD-A3BB91E1E3C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25288" y="1550070"/>
            <a:ext cx="4180756" cy="3077857"/>
          </a:xfrm>
          <a:prstGeom prst="rect">
            <a:avLst/>
          </a:prstGeom>
        </p:spPr>
      </p:pic>
      <p:pic>
        <p:nvPicPr>
          <p:cNvPr id="12" name="図 11" descr="地図, テキスト が含まれている画像&#10;&#10;自動的に生成された説明">
            <a:extLst>
              <a:ext uri="{FF2B5EF4-FFF2-40B4-BE49-F238E27FC236}">
                <a16:creationId xmlns:a16="http://schemas.microsoft.com/office/drawing/2014/main" id="{2D242B6F-89A5-49BF-B6D5-B882B2672B4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454946" y="1197315"/>
            <a:ext cx="4180756" cy="5159035"/>
          </a:xfrm>
          <a:prstGeom prst="rect">
            <a:avLst/>
          </a:prstGeom>
        </p:spPr>
      </p:pic>
      <p:sp>
        <p:nvSpPr>
          <p:cNvPr id="13" name="矢印: 右 12">
            <a:extLst>
              <a:ext uri="{FF2B5EF4-FFF2-40B4-BE49-F238E27FC236}">
                <a16:creationId xmlns:a16="http://schemas.microsoft.com/office/drawing/2014/main" id="{A0F4507A-C5D4-47A5-B4B8-7A81A4BA97D0}"/>
              </a:ext>
            </a:extLst>
          </p:cNvPr>
          <p:cNvSpPr/>
          <p:nvPr/>
        </p:nvSpPr>
        <p:spPr>
          <a:xfrm>
            <a:off x="4951253" y="5085184"/>
            <a:ext cx="681653" cy="243890"/>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吹き出し: 四角形 13">
            <a:extLst>
              <a:ext uri="{FF2B5EF4-FFF2-40B4-BE49-F238E27FC236}">
                <a16:creationId xmlns:a16="http://schemas.microsoft.com/office/drawing/2014/main" id="{CD102C13-4CD0-49FB-BE20-F876EE302B10}"/>
              </a:ext>
            </a:extLst>
          </p:cNvPr>
          <p:cNvSpPr/>
          <p:nvPr/>
        </p:nvSpPr>
        <p:spPr>
          <a:xfrm>
            <a:off x="581664" y="5500596"/>
            <a:ext cx="4180756" cy="779554"/>
          </a:xfrm>
          <a:prstGeom prst="wedgeRectCallout">
            <a:avLst>
              <a:gd name="adj1" fmla="val -27339"/>
              <a:gd name="adj2" fmla="val -6730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rgbClr val="FF0000"/>
                </a:solidFill>
              </a:rPr>
              <a:t>リミット・サイクル </a:t>
            </a:r>
            <a:r>
              <a:rPr lang="en-US" altLang="ja-JP" sz="2000" dirty="0"/>
              <a:t>(Limit cycle)</a:t>
            </a:r>
          </a:p>
          <a:p>
            <a:pPr algn="ctr"/>
            <a:r>
              <a:rPr lang="ja-JP" altLang="en-US" sz="2000" dirty="0"/>
              <a:t>存在性</a:t>
            </a:r>
            <a:r>
              <a:rPr lang="en-US" altLang="ja-JP" sz="2000" dirty="0"/>
              <a:t>: </a:t>
            </a:r>
            <a:r>
              <a:rPr lang="ja-JP" altLang="ja-JP" sz="2000" dirty="0"/>
              <a:t>リエナール</a:t>
            </a:r>
            <a:r>
              <a:rPr lang="en-US" altLang="ja-JP" sz="2000" dirty="0"/>
              <a:t>(</a:t>
            </a:r>
            <a:r>
              <a:rPr lang="en-US" altLang="ja-JP" sz="2000" dirty="0" err="1"/>
              <a:t>Liénard</a:t>
            </a:r>
            <a:r>
              <a:rPr lang="en-US" altLang="ja-JP" sz="2000" dirty="0"/>
              <a:t>)</a:t>
            </a:r>
            <a:r>
              <a:rPr lang="ja-JP" altLang="ja-JP" sz="2000" dirty="0"/>
              <a:t>の定理</a:t>
            </a:r>
            <a:endParaRPr kumimoji="1" lang="ja-JP" altLang="en-US" sz="2000" dirty="0"/>
          </a:p>
        </p:txBody>
      </p:sp>
      <p:sp>
        <p:nvSpPr>
          <p:cNvPr id="4" name="スライド番号プレースホルダー 3">
            <a:extLst>
              <a:ext uri="{FF2B5EF4-FFF2-40B4-BE49-F238E27FC236}">
                <a16:creationId xmlns:a16="http://schemas.microsoft.com/office/drawing/2014/main" id="{3CA9BBA5-07F3-487B-B27B-AFFD3F5A7FEF}"/>
              </a:ext>
            </a:extLst>
          </p:cNvPr>
          <p:cNvSpPr>
            <a:spLocks noGrp="1"/>
          </p:cNvSpPr>
          <p:nvPr>
            <p:ph type="sldNum" sz="quarter" idx="12"/>
          </p:nvPr>
        </p:nvSpPr>
        <p:spPr/>
        <p:txBody>
          <a:bodyPr/>
          <a:lstStyle/>
          <a:p>
            <a:fld id="{D2D8002D-B5B0-4BAC-B1F6-782DDCCE6D9C}" type="slidenum">
              <a:rPr kumimoji="1" lang="ja-JP" altLang="en-US" smtClean="0"/>
              <a:pPr/>
              <a:t>36</a:t>
            </a:fld>
            <a:endParaRPr kumimoji="1" lang="ja-JP" altLang="en-US" dirty="0"/>
          </a:p>
        </p:txBody>
      </p:sp>
      <p:grpSp>
        <p:nvGrpSpPr>
          <p:cNvPr id="11" name="グループ化 10">
            <a:extLst>
              <a:ext uri="{FF2B5EF4-FFF2-40B4-BE49-F238E27FC236}">
                <a16:creationId xmlns:a16="http://schemas.microsoft.com/office/drawing/2014/main" id="{D3558088-4165-41F3-9A3F-E4B694FA866B}"/>
              </a:ext>
            </a:extLst>
          </p:cNvPr>
          <p:cNvGrpSpPr>
            <a:grpSpLocks noChangeAspect="1"/>
          </p:cNvGrpSpPr>
          <p:nvPr>
            <p:custDataLst>
              <p:tags r:id="rId1"/>
            </p:custDataLst>
          </p:nvPr>
        </p:nvGrpSpPr>
        <p:grpSpPr>
          <a:xfrm>
            <a:off x="7020272" y="1363964"/>
            <a:ext cx="139161" cy="186106"/>
            <a:chOff x="7021481" y="1554163"/>
            <a:chExt cx="111125" cy="125413"/>
          </a:xfrm>
        </p:grpSpPr>
        <p:sp>
          <p:nvSpPr>
            <p:cNvPr id="15" name="Freeform 14">
              <a:extLst>
                <a:ext uri="{FF2B5EF4-FFF2-40B4-BE49-F238E27FC236}">
                  <a16:creationId xmlns:a16="http://schemas.microsoft.com/office/drawing/2014/main" id="{1FC0BE19-81CA-4AED-AF9F-079D5BCA4BC4}"/>
                </a:ext>
              </a:extLst>
            </p:cNvPr>
            <p:cNvSpPr>
              <a:spLocks/>
            </p:cNvSpPr>
            <p:nvPr>
              <p:custDataLst>
                <p:tags r:id="rId4"/>
              </p:custDataLst>
            </p:nvPr>
          </p:nvSpPr>
          <p:spPr bwMode="auto">
            <a:xfrm>
              <a:off x="7072281" y="1554163"/>
              <a:ext cx="23813" cy="19050"/>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15">
              <a:extLst>
                <a:ext uri="{FF2B5EF4-FFF2-40B4-BE49-F238E27FC236}">
                  <a16:creationId xmlns:a16="http://schemas.microsoft.com/office/drawing/2014/main" id="{8B2ABAAF-61B2-406C-AA7D-4C217CBA286A}"/>
                </a:ext>
              </a:extLst>
            </p:cNvPr>
            <p:cNvSpPr>
              <a:spLocks/>
            </p:cNvSpPr>
            <p:nvPr>
              <p:custDataLst>
                <p:tags r:id="rId5"/>
              </p:custDataLst>
            </p:nvPr>
          </p:nvSpPr>
          <p:spPr bwMode="auto">
            <a:xfrm>
              <a:off x="7021481" y="1593851"/>
              <a:ext cx="111125" cy="857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5 w 249"/>
                <a:gd name="T31" fmla="*/ 77 h 226"/>
                <a:gd name="T32" fmla="*/ 21 w 249"/>
                <a:gd name="T33" fmla="*/ 82 h 226"/>
                <a:gd name="T34" fmla="*/ 28 w 249"/>
                <a:gd name="T35" fmla="*/ 77 h 226"/>
                <a:gd name="T36" fmla="*/ 95 w 249"/>
                <a:gd name="T37" fmla="*/ 11 h 226"/>
                <a:gd name="T38" fmla="*/ 122 w 249"/>
                <a:gd name="T39" fmla="*/ 45 h 226"/>
                <a:gd name="T40" fmla="*/ 95 w 249"/>
                <a:gd name="T41" fmla="*/ 163 h 226"/>
                <a:gd name="T42" fmla="*/ 47 w 249"/>
                <a:gd name="T43" fmla="*/ 215 h 226"/>
                <a:gd name="T44" fmla="*/ 22 w 249"/>
                <a:gd name="T45" fmla="*/ 209 h 226"/>
                <a:gd name="T46" fmla="*/ 46 w 249"/>
                <a:gd name="T47" fmla="*/ 182 h 226"/>
                <a:gd name="T48" fmla="*/ 27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grpSp>
      <p:sp>
        <p:nvSpPr>
          <p:cNvPr id="17" name="Freeform 7">
            <a:extLst>
              <a:ext uri="{FF2B5EF4-FFF2-40B4-BE49-F238E27FC236}">
                <a16:creationId xmlns:a16="http://schemas.microsoft.com/office/drawing/2014/main" id="{DC4DB1B8-B255-4A60-8787-1DE042254C0E}"/>
              </a:ext>
            </a:extLst>
          </p:cNvPr>
          <p:cNvSpPr>
            <a:spLocks noChangeAspect="1"/>
          </p:cNvSpPr>
          <p:nvPr>
            <p:custDataLst>
              <p:tags r:id="rId2"/>
            </p:custDataLst>
          </p:nvPr>
        </p:nvSpPr>
        <p:spPr bwMode="auto">
          <a:xfrm>
            <a:off x="8617924" y="4565070"/>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7">
            <a:extLst>
              <a:ext uri="{FF2B5EF4-FFF2-40B4-BE49-F238E27FC236}">
                <a16:creationId xmlns:a16="http://schemas.microsoft.com/office/drawing/2014/main" id="{903D6FCA-D6F7-4A41-812A-C5EE4B8A8B5A}"/>
              </a:ext>
            </a:extLst>
          </p:cNvPr>
          <p:cNvSpPr>
            <a:spLocks noChangeAspect="1"/>
          </p:cNvSpPr>
          <p:nvPr>
            <p:custDataLst>
              <p:tags r:id="rId3"/>
            </p:custDataLst>
          </p:nvPr>
        </p:nvSpPr>
        <p:spPr bwMode="auto">
          <a:xfrm>
            <a:off x="154899" y="3026141"/>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テキスト ボックス 18">
            <a:extLst>
              <a:ext uri="{FF2B5EF4-FFF2-40B4-BE49-F238E27FC236}">
                <a16:creationId xmlns:a16="http://schemas.microsoft.com/office/drawing/2014/main" id="{6A7D5975-9E10-4B48-8549-548CDC864676}"/>
              </a:ext>
            </a:extLst>
          </p:cNvPr>
          <p:cNvSpPr txBox="1"/>
          <p:nvPr/>
        </p:nvSpPr>
        <p:spPr>
          <a:xfrm>
            <a:off x="3817891" y="3244334"/>
            <a:ext cx="699230" cy="369332"/>
          </a:xfrm>
          <a:prstGeom prst="rect">
            <a:avLst/>
          </a:prstGeom>
          <a:noFill/>
        </p:spPr>
        <p:txBody>
          <a:bodyPr wrap="none" rtlCol="0">
            <a:spAutoFit/>
          </a:bodyPr>
          <a:lstStyle/>
          <a:p>
            <a:r>
              <a:rPr lang="ja-JP" altLang="en-US" dirty="0"/>
              <a:t> </a:t>
            </a:r>
            <a:r>
              <a:rPr lang="en-US" altLang="ja-JP" dirty="0"/>
              <a:t>Time</a:t>
            </a:r>
            <a:endParaRPr kumimoji="1" lang="ja-JP" altLang="en-US" dirty="0"/>
          </a:p>
        </p:txBody>
      </p:sp>
    </p:spTree>
    <p:extLst>
      <p:ext uri="{BB962C8B-B14F-4D97-AF65-F5344CB8AC3E}">
        <p14:creationId xmlns:p14="http://schemas.microsoft.com/office/powerpoint/2010/main" val="13834737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B7E1B05-BF9C-452A-AB71-661F05BDA44F}"/>
              </a:ext>
            </a:extLst>
          </p:cNvPr>
          <p:cNvSpPr>
            <a:spLocks noGrp="1"/>
          </p:cNvSpPr>
          <p:nvPr>
            <p:ph type="title"/>
          </p:nvPr>
        </p:nvSpPr>
        <p:spPr/>
        <p:txBody>
          <a:bodyPr/>
          <a:lstStyle/>
          <a:p>
            <a:r>
              <a:rPr lang="ja-JP" altLang="en-US" dirty="0"/>
              <a:t>ファン・デル・ポール方程式 </a:t>
            </a:r>
            <a:r>
              <a:rPr lang="en-US" altLang="ja-JP" dirty="0"/>
              <a:t>(6)</a:t>
            </a:r>
            <a:endParaRPr kumimoji="1" lang="ja-JP" altLang="en-US" dirty="0"/>
          </a:p>
        </p:txBody>
      </p:sp>
      <p:sp>
        <p:nvSpPr>
          <p:cNvPr id="3" name="日付プレースホルダー 2">
            <a:extLst>
              <a:ext uri="{FF2B5EF4-FFF2-40B4-BE49-F238E27FC236}">
                <a16:creationId xmlns:a16="http://schemas.microsoft.com/office/drawing/2014/main" id="{36A7AAD4-E2ED-4137-A55B-57B6CEC0A39A}"/>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a:extLst>
              <a:ext uri="{FF2B5EF4-FFF2-40B4-BE49-F238E27FC236}">
                <a16:creationId xmlns:a16="http://schemas.microsoft.com/office/drawing/2014/main" id="{03AFF0E4-355F-4622-A258-EDB44A0F02C5}"/>
              </a:ext>
            </a:extLst>
          </p:cNvPr>
          <p:cNvSpPr>
            <a:spLocks noGrp="1"/>
          </p:cNvSpPr>
          <p:nvPr>
            <p:ph sz="quarter" idx="1"/>
          </p:nvPr>
        </p:nvSpPr>
        <p:spPr/>
        <p:txBody>
          <a:bodyPr>
            <a:normAutofit/>
          </a:bodyPr>
          <a:lstStyle/>
          <a:p>
            <a:r>
              <a:rPr lang="ja-JP" altLang="el-GR" sz="2000" dirty="0">
                <a:latin typeface="Latin Modern Math" panose="02000503000000000000" pitchFamily="50" charset="0"/>
                <a:ea typeface="Cambria Math" panose="02040503050406030204" pitchFamily="18" charset="0"/>
                <a:cs typeface="Times New Roman" panose="02020603050405020304" pitchFamily="18" charset="0"/>
              </a:rPr>
              <a:t>𝜖</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 </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a:t>
            </a:r>
            <a:r>
              <a:rPr lang="ja-JP" altLang="en-US" sz="2000" dirty="0">
                <a:latin typeface="Latin Modern Math" panose="02000503000000000000" pitchFamily="50" charset="0"/>
                <a:ea typeface="Cambria Math" panose="02040503050406030204" pitchFamily="18" charset="0"/>
                <a:cs typeface="Times New Roman" panose="02020603050405020304" pitchFamily="18" charset="0"/>
              </a:rPr>
              <a:t> </a:t>
            </a:r>
            <a:r>
              <a:rPr lang="en-US" altLang="ja-JP" sz="2000" dirty="0">
                <a:latin typeface="Latin Modern Math" panose="02000503000000000000" pitchFamily="50" charset="0"/>
                <a:ea typeface="Latin Modern Math" panose="02000503000000000000" pitchFamily="50" charset="0"/>
                <a:cs typeface="Times New Roman" panose="02020603050405020304" pitchFamily="18" charset="0"/>
              </a:rPr>
              <a:t>15</a:t>
            </a:r>
          </a:p>
        </p:txBody>
      </p:sp>
      <p:pic>
        <p:nvPicPr>
          <p:cNvPr id="8" name="図 7" descr="水鳥 が含まれている画像&#10;&#10;自動的に生成された説明">
            <a:extLst>
              <a:ext uri="{FF2B5EF4-FFF2-40B4-BE49-F238E27FC236}">
                <a16:creationId xmlns:a16="http://schemas.microsoft.com/office/drawing/2014/main" id="{2FB45E20-0404-4666-8C5C-FA2610F207D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7200" y="2204864"/>
            <a:ext cx="3970784" cy="2923276"/>
          </a:xfrm>
          <a:prstGeom prst="rect">
            <a:avLst/>
          </a:prstGeom>
        </p:spPr>
      </p:pic>
      <p:pic>
        <p:nvPicPr>
          <p:cNvPr id="10" name="図 9" descr="テキスト, 地図 が含まれている画像&#10;&#10;自動的に生成された説明">
            <a:extLst>
              <a:ext uri="{FF2B5EF4-FFF2-40B4-BE49-F238E27FC236}">
                <a16:creationId xmlns:a16="http://schemas.microsoft.com/office/drawing/2014/main" id="{E42DEFBD-3D72-4435-AE51-1DFF25FCC3B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76056" y="2185116"/>
            <a:ext cx="4355576" cy="2898350"/>
          </a:xfrm>
          <a:prstGeom prst="rect">
            <a:avLst/>
          </a:prstGeom>
        </p:spPr>
      </p:pic>
      <p:sp>
        <p:nvSpPr>
          <p:cNvPr id="4" name="スライド番号プレースホルダー 3">
            <a:extLst>
              <a:ext uri="{FF2B5EF4-FFF2-40B4-BE49-F238E27FC236}">
                <a16:creationId xmlns:a16="http://schemas.microsoft.com/office/drawing/2014/main" id="{BB993179-0490-4DD7-938A-E67EC75F2B59}"/>
              </a:ext>
            </a:extLst>
          </p:cNvPr>
          <p:cNvSpPr>
            <a:spLocks noGrp="1"/>
          </p:cNvSpPr>
          <p:nvPr>
            <p:ph type="sldNum" sz="quarter" idx="12"/>
          </p:nvPr>
        </p:nvSpPr>
        <p:spPr/>
        <p:txBody>
          <a:bodyPr/>
          <a:lstStyle/>
          <a:p>
            <a:fld id="{D2D8002D-B5B0-4BAC-B1F6-782DDCCE6D9C}" type="slidenum">
              <a:rPr kumimoji="1" lang="ja-JP" altLang="en-US" smtClean="0"/>
              <a:pPr/>
              <a:t>37</a:t>
            </a:fld>
            <a:endParaRPr kumimoji="1" lang="ja-JP" altLang="en-US" dirty="0"/>
          </a:p>
        </p:txBody>
      </p:sp>
      <p:sp>
        <p:nvSpPr>
          <p:cNvPr id="9" name="Freeform 7">
            <a:extLst>
              <a:ext uri="{FF2B5EF4-FFF2-40B4-BE49-F238E27FC236}">
                <a16:creationId xmlns:a16="http://schemas.microsoft.com/office/drawing/2014/main" id="{C226B7BB-2510-4178-8E32-57E768C38C2F}"/>
              </a:ext>
            </a:extLst>
          </p:cNvPr>
          <p:cNvSpPr>
            <a:spLocks noChangeAspect="1"/>
          </p:cNvSpPr>
          <p:nvPr>
            <p:custDataLst>
              <p:tags r:id="rId1"/>
            </p:custDataLst>
          </p:nvPr>
        </p:nvSpPr>
        <p:spPr bwMode="auto">
          <a:xfrm>
            <a:off x="8550813" y="3789040"/>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1" name="グループ化 10">
            <a:extLst>
              <a:ext uri="{FF2B5EF4-FFF2-40B4-BE49-F238E27FC236}">
                <a16:creationId xmlns:a16="http://schemas.microsoft.com/office/drawing/2014/main" id="{D8E5FFF0-2E68-498A-A5FD-B11BE80B3198}"/>
              </a:ext>
            </a:extLst>
          </p:cNvPr>
          <p:cNvGrpSpPr>
            <a:grpSpLocks noChangeAspect="1"/>
          </p:cNvGrpSpPr>
          <p:nvPr>
            <p:custDataLst>
              <p:tags r:id="rId2"/>
            </p:custDataLst>
          </p:nvPr>
        </p:nvGrpSpPr>
        <p:grpSpPr>
          <a:xfrm>
            <a:off x="6588224" y="2322831"/>
            <a:ext cx="139161" cy="186106"/>
            <a:chOff x="7021481" y="1554163"/>
            <a:chExt cx="111125" cy="125413"/>
          </a:xfrm>
        </p:grpSpPr>
        <p:sp>
          <p:nvSpPr>
            <p:cNvPr id="12" name="Freeform 14">
              <a:extLst>
                <a:ext uri="{FF2B5EF4-FFF2-40B4-BE49-F238E27FC236}">
                  <a16:creationId xmlns:a16="http://schemas.microsoft.com/office/drawing/2014/main" id="{DA9D1F46-8716-4E93-A25D-9B0B2E34C653}"/>
                </a:ext>
              </a:extLst>
            </p:cNvPr>
            <p:cNvSpPr>
              <a:spLocks/>
            </p:cNvSpPr>
            <p:nvPr>
              <p:custDataLst>
                <p:tags r:id="rId4"/>
              </p:custDataLst>
            </p:nvPr>
          </p:nvSpPr>
          <p:spPr bwMode="auto">
            <a:xfrm>
              <a:off x="7072281" y="1554163"/>
              <a:ext cx="23813" cy="19050"/>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5">
              <a:extLst>
                <a:ext uri="{FF2B5EF4-FFF2-40B4-BE49-F238E27FC236}">
                  <a16:creationId xmlns:a16="http://schemas.microsoft.com/office/drawing/2014/main" id="{BCB90AFB-7738-4D88-A7B4-7D0B756EFC93}"/>
                </a:ext>
              </a:extLst>
            </p:cNvPr>
            <p:cNvSpPr>
              <a:spLocks/>
            </p:cNvSpPr>
            <p:nvPr>
              <p:custDataLst>
                <p:tags r:id="rId5"/>
              </p:custDataLst>
            </p:nvPr>
          </p:nvSpPr>
          <p:spPr bwMode="auto">
            <a:xfrm>
              <a:off x="7021481" y="1593851"/>
              <a:ext cx="111125" cy="857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5 w 249"/>
                <a:gd name="T31" fmla="*/ 77 h 226"/>
                <a:gd name="T32" fmla="*/ 21 w 249"/>
                <a:gd name="T33" fmla="*/ 82 h 226"/>
                <a:gd name="T34" fmla="*/ 28 w 249"/>
                <a:gd name="T35" fmla="*/ 77 h 226"/>
                <a:gd name="T36" fmla="*/ 95 w 249"/>
                <a:gd name="T37" fmla="*/ 11 h 226"/>
                <a:gd name="T38" fmla="*/ 122 w 249"/>
                <a:gd name="T39" fmla="*/ 45 h 226"/>
                <a:gd name="T40" fmla="*/ 95 w 249"/>
                <a:gd name="T41" fmla="*/ 163 h 226"/>
                <a:gd name="T42" fmla="*/ 47 w 249"/>
                <a:gd name="T43" fmla="*/ 215 h 226"/>
                <a:gd name="T44" fmla="*/ 22 w 249"/>
                <a:gd name="T45" fmla="*/ 209 h 226"/>
                <a:gd name="T46" fmla="*/ 46 w 249"/>
                <a:gd name="T47" fmla="*/ 182 h 226"/>
                <a:gd name="T48" fmla="*/ 27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4" name="Freeform 7">
            <a:extLst>
              <a:ext uri="{FF2B5EF4-FFF2-40B4-BE49-F238E27FC236}">
                <a16:creationId xmlns:a16="http://schemas.microsoft.com/office/drawing/2014/main" id="{C6AA09C2-1623-4A55-A178-28F3DD740C8C}"/>
              </a:ext>
            </a:extLst>
          </p:cNvPr>
          <p:cNvSpPr>
            <a:spLocks noChangeAspect="1"/>
          </p:cNvSpPr>
          <p:nvPr>
            <p:custDataLst>
              <p:tags r:id="rId3"/>
            </p:custDataLst>
          </p:nvPr>
        </p:nvSpPr>
        <p:spPr bwMode="auto">
          <a:xfrm>
            <a:off x="311587" y="3603645"/>
            <a:ext cx="140800" cy="125714"/>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テキスト ボックス 14">
            <a:extLst>
              <a:ext uri="{FF2B5EF4-FFF2-40B4-BE49-F238E27FC236}">
                <a16:creationId xmlns:a16="http://schemas.microsoft.com/office/drawing/2014/main" id="{22F398DD-01DE-4317-ABB4-6B652BD992FF}"/>
              </a:ext>
            </a:extLst>
          </p:cNvPr>
          <p:cNvSpPr txBox="1"/>
          <p:nvPr/>
        </p:nvSpPr>
        <p:spPr>
          <a:xfrm>
            <a:off x="3631994" y="3789040"/>
            <a:ext cx="699230" cy="369332"/>
          </a:xfrm>
          <a:prstGeom prst="rect">
            <a:avLst/>
          </a:prstGeom>
          <a:noFill/>
        </p:spPr>
        <p:txBody>
          <a:bodyPr wrap="none" rtlCol="0">
            <a:spAutoFit/>
          </a:bodyPr>
          <a:lstStyle/>
          <a:p>
            <a:r>
              <a:rPr lang="ja-JP" altLang="en-US" dirty="0"/>
              <a:t> </a:t>
            </a:r>
            <a:r>
              <a:rPr lang="en-US" altLang="ja-JP" dirty="0"/>
              <a:t>Time</a:t>
            </a:r>
            <a:endParaRPr kumimoji="1" lang="ja-JP" altLang="en-US" dirty="0"/>
          </a:p>
        </p:txBody>
      </p:sp>
    </p:spTree>
    <p:extLst>
      <p:ext uri="{BB962C8B-B14F-4D97-AF65-F5344CB8AC3E}">
        <p14:creationId xmlns:p14="http://schemas.microsoft.com/office/powerpoint/2010/main" val="1578032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 name="正方形/長方形 311">
            <a:extLst>
              <a:ext uri="{FF2B5EF4-FFF2-40B4-BE49-F238E27FC236}">
                <a16:creationId xmlns:a16="http://schemas.microsoft.com/office/drawing/2014/main" id="{7082DE1A-8A27-434B-AD1D-0230435E35DE}"/>
              </a:ext>
            </a:extLst>
          </p:cNvPr>
          <p:cNvSpPr/>
          <p:nvPr/>
        </p:nvSpPr>
        <p:spPr>
          <a:xfrm>
            <a:off x="4456017" y="5089525"/>
            <a:ext cx="4061579" cy="761739"/>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4222857F-A4E2-40EC-A501-FDC3C326E71A}"/>
              </a:ext>
            </a:extLst>
          </p:cNvPr>
          <p:cNvSpPr>
            <a:spLocks noGrp="1"/>
          </p:cNvSpPr>
          <p:nvPr>
            <p:ph type="title"/>
          </p:nvPr>
        </p:nvSpPr>
        <p:spPr/>
        <p:txBody>
          <a:bodyPr/>
          <a:lstStyle/>
          <a:p>
            <a:r>
              <a:rPr lang="ja-JP" altLang="en-US" dirty="0"/>
              <a:t>ファン・デル・ポール方程式 </a:t>
            </a:r>
            <a:r>
              <a:rPr lang="en-US" altLang="ja-JP" dirty="0"/>
              <a:t>(7)</a:t>
            </a:r>
            <a:endParaRPr kumimoji="1" lang="ja-JP" altLang="en-US" dirty="0"/>
          </a:p>
        </p:txBody>
      </p:sp>
      <p:sp>
        <p:nvSpPr>
          <p:cNvPr id="3" name="日付プレースホルダー 2">
            <a:extLst>
              <a:ext uri="{FF2B5EF4-FFF2-40B4-BE49-F238E27FC236}">
                <a16:creationId xmlns:a16="http://schemas.microsoft.com/office/drawing/2014/main" id="{FA969B04-2CB3-486E-A0F1-DF0A79675A4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8F6E7694-FB10-4CF2-99FB-9ECE75358ED5}"/>
              </a:ext>
            </a:extLst>
          </p:cNvPr>
          <p:cNvSpPr>
            <a:spLocks noGrp="1"/>
          </p:cNvSpPr>
          <p:nvPr>
            <p:ph type="sldNum" sz="quarter" idx="12"/>
          </p:nvPr>
        </p:nvSpPr>
        <p:spPr/>
        <p:txBody>
          <a:bodyPr/>
          <a:lstStyle/>
          <a:p>
            <a:fld id="{D2D8002D-B5B0-4BAC-B1F6-782DDCCE6D9C}" type="slidenum">
              <a:rPr kumimoji="1" lang="ja-JP" altLang="en-US" smtClean="0"/>
              <a:pPr/>
              <a:t>38</a:t>
            </a:fld>
            <a:endParaRPr kumimoji="1" lang="ja-JP" altLang="en-US" dirty="0"/>
          </a:p>
        </p:txBody>
      </p:sp>
      <p:sp>
        <p:nvSpPr>
          <p:cNvPr id="5" name="コンテンツ プレースホルダー 4">
            <a:extLst>
              <a:ext uri="{FF2B5EF4-FFF2-40B4-BE49-F238E27FC236}">
                <a16:creationId xmlns:a16="http://schemas.microsoft.com/office/drawing/2014/main" id="{A304B0C0-CFFF-4E79-B223-62A7DB64592E}"/>
              </a:ext>
            </a:extLst>
          </p:cNvPr>
          <p:cNvSpPr>
            <a:spLocks noGrp="1"/>
          </p:cNvSpPr>
          <p:nvPr>
            <p:ph sz="quarter" idx="1"/>
          </p:nvPr>
        </p:nvSpPr>
        <p:spPr>
          <a:xfrm>
            <a:off x="457200" y="1219200"/>
            <a:ext cx="8229600" cy="481608"/>
          </a:xfrm>
        </p:spPr>
        <p:txBody>
          <a:bodyPr>
            <a:normAutofit/>
          </a:bodyPr>
          <a:lstStyle/>
          <a:p>
            <a:r>
              <a:rPr kumimoji="1" lang="ja-JP" altLang="en-US" sz="2000" dirty="0"/>
              <a:t>トンネルダイオードを用いた発振回路</a:t>
            </a:r>
          </a:p>
        </p:txBody>
      </p:sp>
      <p:cxnSp>
        <p:nvCxnSpPr>
          <p:cNvPr id="11" name="直線矢印コネクタ 10">
            <a:extLst>
              <a:ext uri="{FF2B5EF4-FFF2-40B4-BE49-F238E27FC236}">
                <a16:creationId xmlns:a16="http://schemas.microsoft.com/office/drawing/2014/main" id="{9BEA6ADF-C3C2-407A-BA5F-C40C3B75559E}"/>
              </a:ext>
            </a:extLst>
          </p:cNvPr>
          <p:cNvCxnSpPr/>
          <p:nvPr/>
        </p:nvCxnSpPr>
        <p:spPr>
          <a:xfrm flipV="1">
            <a:off x="971600" y="1988840"/>
            <a:ext cx="0" cy="216024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a:extLst>
              <a:ext uri="{FF2B5EF4-FFF2-40B4-BE49-F238E27FC236}">
                <a16:creationId xmlns:a16="http://schemas.microsoft.com/office/drawing/2014/main" id="{B0A778B8-6A0A-4A50-ACAC-63EE874240A5}"/>
              </a:ext>
            </a:extLst>
          </p:cNvPr>
          <p:cNvCxnSpPr/>
          <p:nvPr/>
        </p:nvCxnSpPr>
        <p:spPr>
          <a:xfrm>
            <a:off x="971600" y="4149080"/>
            <a:ext cx="216024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Freeform 13 1">
            <a:extLst>
              <a:ext uri="{FF2B5EF4-FFF2-40B4-BE49-F238E27FC236}">
                <a16:creationId xmlns:a16="http://schemas.microsoft.com/office/drawing/2014/main" id="{78FB60E2-B111-4274-9437-F2C512C49DEF}"/>
              </a:ext>
            </a:extLst>
          </p:cNvPr>
          <p:cNvSpPr/>
          <p:nvPr/>
        </p:nvSpPr>
        <p:spPr>
          <a:xfrm>
            <a:off x="987136" y="2005445"/>
            <a:ext cx="2140528" cy="2140528"/>
          </a:xfrm>
          <a:custGeom>
            <a:avLst/>
            <a:gdLst>
              <a:gd name="connsiteX0" fmla="*/ 0 w 2140528"/>
              <a:gd name="connsiteY0" fmla="*/ 2140528 h 2140528"/>
              <a:gd name="connsiteX1" fmla="*/ 685800 w 2140528"/>
              <a:gd name="connsiteY1" fmla="*/ 716973 h 2140528"/>
              <a:gd name="connsiteX2" fmla="*/ 1433946 w 2140528"/>
              <a:gd name="connsiteY2" fmla="*/ 1433946 h 2140528"/>
              <a:gd name="connsiteX3" fmla="*/ 2140528 w 2140528"/>
              <a:gd name="connsiteY3" fmla="*/ 0 h 2140528"/>
            </a:gdLst>
            <a:ahLst/>
            <a:cxnLst>
              <a:cxn ang="0">
                <a:pos x="connsiteX0" y="connsiteY0"/>
              </a:cxn>
              <a:cxn ang="0">
                <a:pos x="connsiteX1" y="connsiteY1"/>
              </a:cxn>
              <a:cxn ang="0">
                <a:pos x="connsiteX2" y="connsiteY2"/>
              </a:cxn>
              <a:cxn ang="0">
                <a:pos x="connsiteX3" y="connsiteY3"/>
              </a:cxn>
            </a:cxnLst>
            <a:rect l="l" t="t" r="r" b="b"/>
            <a:pathLst>
              <a:path w="2140528" h="2140528">
                <a:moveTo>
                  <a:pt x="0" y="2140528"/>
                </a:moveTo>
                <a:cubicBezTo>
                  <a:pt x="223404" y="1487632"/>
                  <a:pt x="446809" y="834737"/>
                  <a:pt x="685800" y="716973"/>
                </a:cubicBezTo>
                <a:cubicBezTo>
                  <a:pt x="924791" y="599209"/>
                  <a:pt x="1191491" y="1553442"/>
                  <a:pt x="1433946" y="1433946"/>
                </a:cubicBezTo>
                <a:cubicBezTo>
                  <a:pt x="1676401" y="1314450"/>
                  <a:pt x="1908464" y="657225"/>
                  <a:pt x="2140528" y="0"/>
                </a:cubicBez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 name="直線コネクタ 15">
            <a:extLst>
              <a:ext uri="{FF2B5EF4-FFF2-40B4-BE49-F238E27FC236}">
                <a16:creationId xmlns:a16="http://schemas.microsoft.com/office/drawing/2014/main" id="{967998A6-9494-450A-AB0D-C304A398F7A8}"/>
              </a:ext>
            </a:extLst>
          </p:cNvPr>
          <p:cNvCxnSpPr/>
          <p:nvPr/>
        </p:nvCxnSpPr>
        <p:spPr>
          <a:xfrm flipH="1">
            <a:off x="971600" y="3068960"/>
            <a:ext cx="108012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63742078-CDC9-4694-88B8-05505351CE9C}"/>
              </a:ext>
            </a:extLst>
          </p:cNvPr>
          <p:cNvCxnSpPr/>
          <p:nvPr/>
        </p:nvCxnSpPr>
        <p:spPr>
          <a:xfrm>
            <a:off x="2051720" y="3068960"/>
            <a:ext cx="0" cy="1077013"/>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32" name="グループ化 31">
            <a:extLst>
              <a:ext uri="{FF2B5EF4-FFF2-40B4-BE49-F238E27FC236}">
                <a16:creationId xmlns:a16="http://schemas.microsoft.com/office/drawing/2014/main" id="{A4816076-AF2E-4177-B1CF-F7D6D4F82030}"/>
              </a:ext>
            </a:extLst>
          </p:cNvPr>
          <p:cNvGrpSpPr>
            <a:grpSpLocks noChangeAspect="1"/>
          </p:cNvGrpSpPr>
          <p:nvPr>
            <p:custDataLst>
              <p:tags r:id="rId1"/>
            </p:custDataLst>
          </p:nvPr>
        </p:nvGrpSpPr>
        <p:grpSpPr>
          <a:xfrm>
            <a:off x="660403" y="2005013"/>
            <a:ext cx="232061" cy="214457"/>
            <a:chOff x="660403" y="2005013"/>
            <a:chExt cx="119063" cy="122238"/>
          </a:xfrm>
        </p:grpSpPr>
        <p:sp>
          <p:nvSpPr>
            <p:cNvPr id="251" name="Freeform 37 1">
              <a:extLst>
                <a:ext uri="{FF2B5EF4-FFF2-40B4-BE49-F238E27FC236}">
                  <a16:creationId xmlns:a16="http://schemas.microsoft.com/office/drawing/2014/main" id="{78DEC294-A649-43AB-A398-B7EEBFD32A03}"/>
                </a:ext>
              </a:extLst>
            </p:cNvPr>
            <p:cNvSpPr>
              <a:spLocks noEditPoints="1"/>
            </p:cNvSpPr>
            <p:nvPr>
              <p:custDataLst>
                <p:tags r:id="rId104"/>
              </p:custDataLst>
            </p:nvPr>
          </p:nvSpPr>
          <p:spPr bwMode="auto">
            <a:xfrm>
              <a:off x="660403" y="2005013"/>
              <a:ext cx="34925" cy="100013"/>
            </a:xfrm>
            <a:custGeom>
              <a:avLst/>
              <a:gdLst>
                <a:gd name="T0" fmla="*/ 127 w 131"/>
                <a:gd name="T1" fmla="*/ 18 h 336"/>
                <a:gd name="T2" fmla="*/ 108 w 131"/>
                <a:gd name="T3" fmla="*/ 0 h 336"/>
                <a:gd name="T4" fmla="*/ 81 w 131"/>
                <a:gd name="T5" fmla="*/ 26 h 336"/>
                <a:gd name="T6" fmla="*/ 100 w 131"/>
                <a:gd name="T7" fmla="*/ 44 h 336"/>
                <a:gd name="T8" fmla="*/ 127 w 131"/>
                <a:gd name="T9" fmla="*/ 18 h 336"/>
                <a:gd name="T10" fmla="*/ 131 w 131"/>
                <a:gd name="T11" fmla="*/ 259 h 336"/>
                <a:gd name="T12" fmla="*/ 125 w 131"/>
                <a:gd name="T13" fmla="*/ 254 h 336"/>
                <a:gd name="T14" fmla="*/ 118 w 131"/>
                <a:gd name="T15" fmla="*/ 263 h 336"/>
                <a:gd name="T16" fmla="*/ 67 w 131"/>
                <a:gd name="T17" fmla="*/ 325 h 336"/>
                <a:gd name="T18" fmla="*/ 55 w 131"/>
                <a:gd name="T19" fmla="*/ 308 h 336"/>
                <a:gd name="T20" fmla="*/ 69 w 131"/>
                <a:gd name="T21" fmla="*/ 258 h 336"/>
                <a:gd name="T22" fmla="*/ 89 w 131"/>
                <a:gd name="T23" fmla="*/ 206 h 336"/>
                <a:gd name="T24" fmla="*/ 100 w 131"/>
                <a:gd name="T25" fmla="*/ 177 h 336"/>
                <a:gd name="T26" fmla="*/ 106 w 131"/>
                <a:gd name="T27" fmla="*/ 150 h 336"/>
                <a:gd name="T28" fmla="*/ 65 w 131"/>
                <a:gd name="T29" fmla="*/ 109 h 336"/>
                <a:gd name="T30" fmla="*/ 0 w 131"/>
                <a:gd name="T31" fmla="*/ 186 h 336"/>
                <a:gd name="T32" fmla="*/ 6 w 131"/>
                <a:gd name="T33" fmla="*/ 191 h 336"/>
                <a:gd name="T34" fmla="*/ 14 w 131"/>
                <a:gd name="T35" fmla="*/ 182 h 336"/>
                <a:gd name="T36" fmla="*/ 64 w 131"/>
                <a:gd name="T37" fmla="*/ 120 h 336"/>
                <a:gd name="T38" fmla="*/ 76 w 131"/>
                <a:gd name="T39" fmla="*/ 136 h 336"/>
                <a:gd name="T40" fmla="*/ 71 w 131"/>
                <a:gd name="T41" fmla="*/ 162 h 336"/>
                <a:gd name="T42" fmla="*/ 37 w 131"/>
                <a:gd name="T43" fmla="*/ 255 h 336"/>
                <a:gd name="T44" fmla="*/ 25 w 131"/>
                <a:gd name="T45" fmla="*/ 295 h 336"/>
                <a:gd name="T46" fmla="*/ 66 w 131"/>
                <a:gd name="T47" fmla="*/ 336 h 336"/>
                <a:gd name="T48" fmla="*/ 131 w 131"/>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6">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9"/>
                  </a:moveTo>
                  <a:cubicBezTo>
                    <a:pt x="131" y="254"/>
                    <a:pt x="127" y="254"/>
                    <a:pt x="125" y="254"/>
                  </a:cubicBezTo>
                  <a:cubicBezTo>
                    <a:pt x="120" y="254"/>
                    <a:pt x="120" y="255"/>
                    <a:pt x="118" y="263"/>
                  </a:cubicBezTo>
                  <a:cubicBezTo>
                    <a:pt x="109" y="294"/>
                    <a:pt x="92" y="325"/>
                    <a:pt x="67" y="325"/>
                  </a:cubicBezTo>
                  <a:cubicBezTo>
                    <a:pt x="58" y="325"/>
                    <a:pt x="55" y="320"/>
                    <a:pt x="55" y="308"/>
                  </a:cubicBezTo>
                  <a:cubicBezTo>
                    <a:pt x="55" y="296"/>
                    <a:pt x="58" y="289"/>
                    <a:pt x="69" y="258"/>
                  </a:cubicBezTo>
                  <a:lnTo>
                    <a:pt x="89" y="206"/>
                  </a:lnTo>
                  <a:cubicBezTo>
                    <a:pt x="95" y="191"/>
                    <a:pt x="95" y="190"/>
                    <a:pt x="100" y="177"/>
                  </a:cubicBezTo>
                  <a:cubicBezTo>
                    <a:pt x="104" y="167"/>
                    <a:pt x="106" y="160"/>
                    <a:pt x="106" y="150"/>
                  </a:cubicBezTo>
                  <a:cubicBezTo>
                    <a:pt x="106" y="128"/>
                    <a:pt x="90" y="109"/>
                    <a:pt x="65" y="109"/>
                  </a:cubicBezTo>
                  <a:cubicBezTo>
                    <a:pt x="19" y="109"/>
                    <a:pt x="0" y="182"/>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7"/>
                    <a:pt x="73" y="157"/>
                    <a:pt x="71" y="162"/>
                  </a:cubicBezTo>
                  <a:cubicBezTo>
                    <a:pt x="67" y="175"/>
                    <a:pt x="45" y="233"/>
                    <a:pt x="37" y="255"/>
                  </a:cubicBezTo>
                  <a:cubicBezTo>
                    <a:pt x="32" y="268"/>
                    <a:pt x="25" y="284"/>
                    <a:pt x="25" y="295"/>
                  </a:cubicBezTo>
                  <a:cubicBezTo>
                    <a:pt x="25" y="318"/>
                    <a:pt x="42" y="336"/>
                    <a:pt x="66" y="336"/>
                  </a:cubicBezTo>
                  <a:cubicBezTo>
                    <a:pt x="113" y="336"/>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38 1">
              <a:extLst>
                <a:ext uri="{FF2B5EF4-FFF2-40B4-BE49-F238E27FC236}">
                  <a16:creationId xmlns:a16="http://schemas.microsoft.com/office/drawing/2014/main" id="{4F9C71DE-F079-4571-A8F4-B9509233D44C}"/>
                </a:ext>
              </a:extLst>
            </p:cNvPr>
            <p:cNvSpPr>
              <a:spLocks/>
            </p:cNvSpPr>
            <p:nvPr>
              <p:custDataLst>
                <p:tags r:id="rId105"/>
              </p:custDataLst>
            </p:nvPr>
          </p:nvSpPr>
          <p:spPr bwMode="auto">
            <a:xfrm>
              <a:off x="708028" y="2055813"/>
              <a:ext cx="71438" cy="71438"/>
            </a:xfrm>
            <a:custGeom>
              <a:avLst/>
              <a:gdLst>
                <a:gd name="T0" fmla="*/ 251 w 261"/>
                <a:gd name="T1" fmla="*/ 72 h 236"/>
                <a:gd name="T2" fmla="*/ 261 w 261"/>
                <a:gd name="T3" fmla="*/ 5 h 236"/>
                <a:gd name="T4" fmla="*/ 250 w 261"/>
                <a:gd name="T5" fmla="*/ 0 h 236"/>
                <a:gd name="T6" fmla="*/ 36 w 261"/>
                <a:gd name="T7" fmla="*/ 0 h 236"/>
                <a:gd name="T8" fmla="*/ 24 w 261"/>
                <a:gd name="T9" fmla="*/ 7 h 236"/>
                <a:gd name="T10" fmla="*/ 2 w 261"/>
                <a:gd name="T11" fmla="*/ 69 h 236"/>
                <a:gd name="T12" fmla="*/ 0 w 261"/>
                <a:gd name="T13" fmla="*/ 75 h 236"/>
                <a:gd name="T14" fmla="*/ 6 w 261"/>
                <a:gd name="T15" fmla="*/ 80 h 236"/>
                <a:gd name="T16" fmla="*/ 13 w 261"/>
                <a:gd name="T17" fmla="*/ 72 h 236"/>
                <a:gd name="T18" fmla="*/ 98 w 261"/>
                <a:gd name="T19" fmla="*/ 12 h 236"/>
                <a:gd name="T20" fmla="*/ 113 w 261"/>
                <a:gd name="T21" fmla="*/ 12 h 236"/>
                <a:gd name="T22" fmla="*/ 123 w 261"/>
                <a:gd name="T23" fmla="*/ 16 h 236"/>
                <a:gd name="T24" fmla="*/ 122 w 261"/>
                <a:gd name="T25" fmla="*/ 23 h 236"/>
                <a:gd name="T26" fmla="*/ 76 w 261"/>
                <a:gd name="T27" fmla="*/ 207 h 236"/>
                <a:gd name="T28" fmla="*/ 35 w 261"/>
                <a:gd name="T29" fmla="*/ 224 h 236"/>
                <a:gd name="T30" fmla="*/ 19 w 261"/>
                <a:gd name="T31" fmla="*/ 231 h 236"/>
                <a:gd name="T32" fmla="*/ 25 w 261"/>
                <a:gd name="T33" fmla="*/ 236 h 236"/>
                <a:gd name="T34" fmla="*/ 55 w 261"/>
                <a:gd name="T35" fmla="*/ 235 h 236"/>
                <a:gd name="T36" fmla="*/ 85 w 261"/>
                <a:gd name="T37" fmla="*/ 235 h 236"/>
                <a:gd name="T38" fmla="*/ 117 w 261"/>
                <a:gd name="T39" fmla="*/ 235 h 236"/>
                <a:gd name="T40" fmla="*/ 146 w 261"/>
                <a:gd name="T41" fmla="*/ 236 h 236"/>
                <a:gd name="T42" fmla="*/ 154 w 261"/>
                <a:gd name="T43" fmla="*/ 229 h 236"/>
                <a:gd name="T44" fmla="*/ 140 w 261"/>
                <a:gd name="T45" fmla="*/ 224 h 236"/>
                <a:gd name="T46" fmla="*/ 120 w 261"/>
                <a:gd name="T47" fmla="*/ 223 h 236"/>
                <a:gd name="T48" fmla="*/ 107 w 261"/>
                <a:gd name="T49" fmla="*/ 216 h 236"/>
                <a:gd name="T50" fmla="*/ 108 w 261"/>
                <a:gd name="T51" fmla="*/ 208 h 236"/>
                <a:gd name="T52" fmla="*/ 155 w 261"/>
                <a:gd name="T53" fmla="*/ 25 h 236"/>
                <a:gd name="T54" fmla="*/ 165 w 261"/>
                <a:gd name="T55" fmla="*/ 13 h 236"/>
                <a:gd name="T56" fmla="*/ 186 w 261"/>
                <a:gd name="T57" fmla="*/ 12 h 236"/>
                <a:gd name="T58" fmla="*/ 225 w 261"/>
                <a:gd name="T59" fmla="*/ 15 h 236"/>
                <a:gd name="T60" fmla="*/ 242 w 261"/>
                <a:gd name="T61" fmla="*/ 43 h 236"/>
                <a:gd name="T62" fmla="*/ 239 w 261"/>
                <a:gd name="T63" fmla="*/ 71 h 236"/>
                <a:gd name="T64" fmla="*/ 239 w 261"/>
                <a:gd name="T65" fmla="*/ 75 h 236"/>
                <a:gd name="T66" fmla="*/ 245 w 261"/>
                <a:gd name="T67" fmla="*/ 80 h 236"/>
                <a:gd name="T68" fmla="*/ 251 w 261"/>
                <a:gd name="T69"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251" y="72"/>
                  </a:moveTo>
                  <a:lnTo>
                    <a:pt x="261" y="5"/>
                  </a:lnTo>
                  <a:cubicBezTo>
                    <a:pt x="261" y="0"/>
                    <a:pt x="256" y="0"/>
                    <a:pt x="250" y="0"/>
                  </a:cubicBezTo>
                  <a:lnTo>
                    <a:pt x="36" y="0"/>
                  </a:lnTo>
                  <a:cubicBezTo>
                    <a:pt x="27" y="0"/>
                    <a:pt x="26" y="0"/>
                    <a:pt x="24" y="7"/>
                  </a:cubicBezTo>
                  <a:lnTo>
                    <a:pt x="2" y="69"/>
                  </a:lnTo>
                  <a:cubicBezTo>
                    <a:pt x="1" y="71"/>
                    <a:pt x="0" y="74"/>
                    <a:pt x="0" y="75"/>
                  </a:cubicBezTo>
                  <a:cubicBezTo>
                    <a:pt x="0" y="77"/>
                    <a:pt x="1" y="80"/>
                    <a:pt x="6" y="80"/>
                  </a:cubicBezTo>
                  <a:cubicBezTo>
                    <a:pt x="10" y="80"/>
                    <a:pt x="11" y="79"/>
                    <a:pt x="13" y="72"/>
                  </a:cubicBezTo>
                  <a:cubicBezTo>
                    <a:pt x="33" y="16"/>
                    <a:pt x="45" y="12"/>
                    <a:pt x="98" y="12"/>
                  </a:cubicBezTo>
                  <a:lnTo>
                    <a:pt x="113" y="12"/>
                  </a:lnTo>
                  <a:cubicBezTo>
                    <a:pt x="123" y="12"/>
                    <a:pt x="123" y="13"/>
                    <a:pt x="123" y="16"/>
                  </a:cubicBezTo>
                  <a:cubicBezTo>
                    <a:pt x="123" y="16"/>
                    <a:pt x="123" y="18"/>
                    <a:pt x="122" y="23"/>
                  </a:cubicBezTo>
                  <a:lnTo>
                    <a:pt x="76" y="207"/>
                  </a:lnTo>
                  <a:cubicBezTo>
                    <a:pt x="73" y="220"/>
                    <a:pt x="72" y="224"/>
                    <a:pt x="35" y="224"/>
                  </a:cubicBezTo>
                  <a:cubicBezTo>
                    <a:pt x="23" y="224"/>
                    <a:pt x="19" y="224"/>
                    <a:pt x="19" y="231"/>
                  </a:cubicBezTo>
                  <a:cubicBezTo>
                    <a:pt x="19" y="232"/>
                    <a:pt x="20" y="236"/>
                    <a:pt x="25" y="236"/>
                  </a:cubicBezTo>
                  <a:cubicBezTo>
                    <a:pt x="35" y="236"/>
                    <a:pt x="46" y="235"/>
                    <a:pt x="55" y="235"/>
                  </a:cubicBezTo>
                  <a:lnTo>
                    <a:pt x="85" y="235"/>
                  </a:lnTo>
                  <a:lnTo>
                    <a:pt x="117" y="235"/>
                  </a:lnTo>
                  <a:cubicBezTo>
                    <a:pt x="126" y="235"/>
                    <a:pt x="137" y="236"/>
                    <a:pt x="146" y="236"/>
                  </a:cubicBezTo>
                  <a:cubicBezTo>
                    <a:pt x="149" y="236"/>
                    <a:pt x="154" y="236"/>
                    <a:pt x="154" y="229"/>
                  </a:cubicBezTo>
                  <a:cubicBezTo>
                    <a:pt x="154" y="224"/>
                    <a:pt x="151" y="224"/>
                    <a:pt x="140" y="224"/>
                  </a:cubicBezTo>
                  <a:cubicBezTo>
                    <a:pt x="133" y="224"/>
                    <a:pt x="126" y="223"/>
                    <a:pt x="120" y="223"/>
                  </a:cubicBezTo>
                  <a:cubicBezTo>
                    <a:pt x="108" y="222"/>
                    <a:pt x="107" y="220"/>
                    <a:pt x="107" y="216"/>
                  </a:cubicBezTo>
                  <a:cubicBezTo>
                    <a:pt x="107" y="214"/>
                    <a:pt x="107" y="213"/>
                    <a:pt x="108" y="208"/>
                  </a:cubicBezTo>
                  <a:lnTo>
                    <a:pt x="155" y="25"/>
                  </a:lnTo>
                  <a:cubicBezTo>
                    <a:pt x="157" y="15"/>
                    <a:pt x="158" y="14"/>
                    <a:pt x="165" y="13"/>
                  </a:cubicBezTo>
                  <a:cubicBezTo>
                    <a:pt x="167" y="12"/>
                    <a:pt x="179" y="12"/>
                    <a:pt x="186" y="12"/>
                  </a:cubicBezTo>
                  <a:cubicBezTo>
                    <a:pt x="208" y="12"/>
                    <a:pt x="217" y="12"/>
                    <a:pt x="225" y="15"/>
                  </a:cubicBezTo>
                  <a:cubicBezTo>
                    <a:pt x="241" y="20"/>
                    <a:pt x="242" y="30"/>
                    <a:pt x="242" y="43"/>
                  </a:cubicBezTo>
                  <a:cubicBezTo>
                    <a:pt x="242" y="49"/>
                    <a:pt x="242" y="53"/>
                    <a:pt x="239" y="71"/>
                  </a:cubicBezTo>
                  <a:lnTo>
                    <a:pt x="239" y="75"/>
                  </a:lnTo>
                  <a:cubicBezTo>
                    <a:pt x="239" y="79"/>
                    <a:pt x="241" y="80"/>
                    <a:pt x="245" y="80"/>
                  </a:cubicBezTo>
                  <a:cubicBezTo>
                    <a:pt x="250" y="80"/>
                    <a:pt x="251" y="77"/>
                    <a:pt x="251" y="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8" name="グループ化 47">
            <a:extLst>
              <a:ext uri="{FF2B5EF4-FFF2-40B4-BE49-F238E27FC236}">
                <a16:creationId xmlns:a16="http://schemas.microsoft.com/office/drawing/2014/main" id="{A6033468-4D73-4A94-869F-D4A2B27D2BFD}"/>
              </a:ext>
            </a:extLst>
          </p:cNvPr>
          <p:cNvGrpSpPr>
            <a:grpSpLocks noChangeAspect="1"/>
          </p:cNvGrpSpPr>
          <p:nvPr>
            <p:custDataLst>
              <p:tags r:id="rId2"/>
            </p:custDataLst>
          </p:nvPr>
        </p:nvGrpSpPr>
        <p:grpSpPr>
          <a:xfrm>
            <a:off x="723903" y="2959110"/>
            <a:ext cx="204800" cy="224000"/>
            <a:chOff x="723904" y="2959111"/>
            <a:chExt cx="107951" cy="131763"/>
          </a:xfrm>
        </p:grpSpPr>
        <p:sp>
          <p:nvSpPr>
            <p:cNvPr id="45" name="Freeform 45 1">
              <a:extLst>
                <a:ext uri="{FF2B5EF4-FFF2-40B4-BE49-F238E27FC236}">
                  <a16:creationId xmlns:a16="http://schemas.microsoft.com/office/drawing/2014/main" id="{231EBA81-8935-4913-BB72-8CC8E216EF4D}"/>
                </a:ext>
              </a:extLst>
            </p:cNvPr>
            <p:cNvSpPr>
              <a:spLocks/>
            </p:cNvSpPr>
            <p:nvPr>
              <p:custDataLst>
                <p:tags r:id="rId102"/>
              </p:custDataLst>
            </p:nvPr>
          </p:nvSpPr>
          <p:spPr bwMode="auto">
            <a:xfrm>
              <a:off x="723904" y="2959111"/>
              <a:ext cx="65088" cy="106363"/>
            </a:xfrm>
            <a:custGeom>
              <a:avLst/>
              <a:gdLst>
                <a:gd name="T0" fmla="*/ 150 w 231"/>
                <a:gd name="T1" fmla="*/ 332 h 341"/>
                <a:gd name="T2" fmla="*/ 135 w 231"/>
                <a:gd name="T3" fmla="*/ 326 h 341"/>
                <a:gd name="T4" fmla="*/ 113 w 231"/>
                <a:gd name="T5" fmla="*/ 325 h 341"/>
                <a:gd name="T6" fmla="*/ 101 w 231"/>
                <a:gd name="T7" fmla="*/ 316 h 341"/>
                <a:gd name="T8" fmla="*/ 103 w 231"/>
                <a:gd name="T9" fmla="*/ 305 h 341"/>
                <a:gd name="T10" fmla="*/ 170 w 231"/>
                <a:gd name="T11" fmla="*/ 38 h 341"/>
                <a:gd name="T12" fmla="*/ 215 w 231"/>
                <a:gd name="T13" fmla="*/ 15 h 341"/>
                <a:gd name="T14" fmla="*/ 231 w 231"/>
                <a:gd name="T15" fmla="*/ 6 h 341"/>
                <a:gd name="T16" fmla="*/ 223 w 231"/>
                <a:gd name="T17" fmla="*/ 0 h 341"/>
                <a:gd name="T18" fmla="*/ 158 w 231"/>
                <a:gd name="T19" fmla="*/ 1 h 341"/>
                <a:gd name="T20" fmla="*/ 91 w 231"/>
                <a:gd name="T21" fmla="*/ 0 h 341"/>
                <a:gd name="T22" fmla="*/ 81 w 231"/>
                <a:gd name="T23" fmla="*/ 10 h 341"/>
                <a:gd name="T24" fmla="*/ 95 w 231"/>
                <a:gd name="T25" fmla="*/ 15 h 341"/>
                <a:gd name="T26" fmla="*/ 130 w 231"/>
                <a:gd name="T27" fmla="*/ 25 h 341"/>
                <a:gd name="T28" fmla="*/ 129 w 231"/>
                <a:gd name="T29" fmla="*/ 33 h 341"/>
                <a:gd name="T30" fmla="*/ 61 w 231"/>
                <a:gd name="T31" fmla="*/ 302 h 341"/>
                <a:gd name="T32" fmla="*/ 16 w 231"/>
                <a:gd name="T33" fmla="*/ 326 h 341"/>
                <a:gd name="T34" fmla="*/ 0 w 231"/>
                <a:gd name="T35" fmla="*/ 336 h 341"/>
                <a:gd name="T36" fmla="*/ 8 w 231"/>
                <a:gd name="T37" fmla="*/ 341 h 341"/>
                <a:gd name="T38" fmla="*/ 73 w 231"/>
                <a:gd name="T39" fmla="*/ 340 h 341"/>
                <a:gd name="T40" fmla="*/ 140 w 231"/>
                <a:gd name="T41" fmla="*/ 341 h 341"/>
                <a:gd name="T42" fmla="*/ 150 w 231"/>
                <a:gd name="T43" fmla="*/ 33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50" y="332"/>
                  </a:moveTo>
                  <a:cubicBezTo>
                    <a:pt x="150" y="326"/>
                    <a:pt x="146" y="326"/>
                    <a:pt x="135" y="326"/>
                  </a:cubicBezTo>
                  <a:cubicBezTo>
                    <a:pt x="126" y="326"/>
                    <a:pt x="123" y="326"/>
                    <a:pt x="113" y="325"/>
                  </a:cubicBezTo>
                  <a:cubicBezTo>
                    <a:pt x="103" y="324"/>
                    <a:pt x="101" y="322"/>
                    <a:pt x="101" y="316"/>
                  </a:cubicBezTo>
                  <a:cubicBezTo>
                    <a:pt x="101" y="312"/>
                    <a:pt x="102" y="308"/>
                    <a:pt x="103" y="305"/>
                  </a:cubicBezTo>
                  <a:lnTo>
                    <a:pt x="170" y="38"/>
                  </a:lnTo>
                  <a:cubicBezTo>
                    <a:pt x="174" y="20"/>
                    <a:pt x="176" y="15"/>
                    <a:pt x="215" y="15"/>
                  </a:cubicBezTo>
                  <a:cubicBezTo>
                    <a:pt x="227" y="15"/>
                    <a:pt x="231" y="15"/>
                    <a:pt x="231" y="6"/>
                  </a:cubicBezTo>
                  <a:cubicBezTo>
                    <a:pt x="231" y="0"/>
                    <a:pt x="225" y="0"/>
                    <a:pt x="223" y="0"/>
                  </a:cubicBezTo>
                  <a:lnTo>
                    <a:pt x="158" y="1"/>
                  </a:lnTo>
                  <a:lnTo>
                    <a:pt x="91" y="0"/>
                  </a:lnTo>
                  <a:cubicBezTo>
                    <a:pt x="88" y="0"/>
                    <a:pt x="81" y="0"/>
                    <a:pt x="81" y="10"/>
                  </a:cubicBezTo>
                  <a:cubicBezTo>
                    <a:pt x="81" y="15"/>
                    <a:pt x="86" y="15"/>
                    <a:pt x="95" y="15"/>
                  </a:cubicBezTo>
                  <a:cubicBezTo>
                    <a:pt x="116" y="15"/>
                    <a:pt x="130" y="15"/>
                    <a:pt x="130" y="25"/>
                  </a:cubicBezTo>
                  <a:cubicBezTo>
                    <a:pt x="130" y="27"/>
                    <a:pt x="130" y="28"/>
                    <a:pt x="129" y="33"/>
                  </a:cubicBezTo>
                  <a:lnTo>
                    <a:pt x="61" y="302"/>
                  </a:lnTo>
                  <a:cubicBezTo>
                    <a:pt x="57" y="321"/>
                    <a:pt x="55" y="326"/>
                    <a:pt x="16" y="326"/>
                  </a:cubicBezTo>
                  <a:cubicBezTo>
                    <a:pt x="5" y="326"/>
                    <a:pt x="0" y="326"/>
                    <a:pt x="0" y="336"/>
                  </a:cubicBezTo>
                  <a:cubicBezTo>
                    <a:pt x="0" y="341"/>
                    <a:pt x="6" y="341"/>
                    <a:pt x="8" y="341"/>
                  </a:cubicBezTo>
                  <a:lnTo>
                    <a:pt x="73" y="340"/>
                  </a:lnTo>
                  <a:lnTo>
                    <a:pt x="140" y="341"/>
                  </a:lnTo>
                  <a:cubicBezTo>
                    <a:pt x="144" y="341"/>
                    <a:pt x="150" y="341"/>
                    <a:pt x="150"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46 1">
              <a:extLst>
                <a:ext uri="{FF2B5EF4-FFF2-40B4-BE49-F238E27FC236}">
                  <a16:creationId xmlns:a16="http://schemas.microsoft.com/office/drawing/2014/main" id="{1C720B2C-30F0-4068-8DB4-F4321814C117}"/>
                </a:ext>
              </a:extLst>
            </p:cNvPr>
            <p:cNvSpPr>
              <a:spLocks noEditPoints="1"/>
            </p:cNvSpPr>
            <p:nvPr>
              <p:custDataLst>
                <p:tags r:id="rId103"/>
              </p:custDataLst>
            </p:nvPr>
          </p:nvSpPr>
          <p:spPr bwMode="auto">
            <a:xfrm>
              <a:off x="785817" y="3016261"/>
              <a:ext cx="46038" cy="74613"/>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1" y="14"/>
                    <a:pt x="109" y="0"/>
                    <a:pt x="81" y="0"/>
                  </a:cubicBezTo>
                  <a:cubicBezTo>
                    <a:pt x="0" y="0"/>
                    <a:pt x="0" y="95"/>
                    <a:pt x="0" y="120"/>
                  </a:cubicBezTo>
                  <a:cubicBezTo>
                    <a:pt x="0" y="146"/>
                    <a:pt x="0" y="239"/>
                    <a:pt x="81" y="239"/>
                  </a:cubicBezTo>
                  <a:cubicBezTo>
                    <a:pt x="162" y="239"/>
                    <a:pt x="162" y="146"/>
                    <a:pt x="162" y="120"/>
                  </a:cubicBezTo>
                  <a:close/>
                  <a:moveTo>
                    <a:pt x="130" y="116"/>
                  </a:moveTo>
                  <a:cubicBezTo>
                    <a:pt x="130" y="142"/>
                    <a:pt x="130" y="168"/>
                    <a:pt x="126" y="190"/>
                  </a:cubicBezTo>
                  <a:cubicBezTo>
                    <a:pt x="119" y="221"/>
                    <a:pt x="95" y="229"/>
                    <a:pt x="81" y="229"/>
                  </a:cubicBezTo>
                  <a:cubicBezTo>
                    <a:pt x="65" y="229"/>
                    <a:pt x="44" y="220"/>
                    <a:pt x="37" y="191"/>
                  </a:cubicBezTo>
                  <a:cubicBezTo>
                    <a:pt x="32" y="170"/>
                    <a:pt x="32" y="142"/>
                    <a:pt x="32" y="116"/>
                  </a:cubicBezTo>
                  <a:cubicBezTo>
                    <a:pt x="32" y="90"/>
                    <a:pt x="32" y="64"/>
                    <a:pt x="37" y="45"/>
                  </a:cubicBezTo>
                  <a:cubicBezTo>
                    <a:pt x="44" y="17"/>
                    <a:pt x="67" y="10"/>
                    <a:pt x="81" y="10"/>
                  </a:cubicBezTo>
                  <a:cubicBezTo>
                    <a:pt x="100" y="10"/>
                    <a:pt x="118" y="21"/>
                    <a:pt x="124" y="42"/>
                  </a:cubicBezTo>
                  <a:cubicBezTo>
                    <a:pt x="130" y="60"/>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72" name="グループ化 271">
            <a:extLst>
              <a:ext uri="{FF2B5EF4-FFF2-40B4-BE49-F238E27FC236}">
                <a16:creationId xmlns:a16="http://schemas.microsoft.com/office/drawing/2014/main" id="{4513E5C1-DAF9-48BB-AA59-98BD7C0A00E5}"/>
              </a:ext>
            </a:extLst>
          </p:cNvPr>
          <p:cNvGrpSpPr>
            <a:grpSpLocks noChangeAspect="1"/>
          </p:cNvGrpSpPr>
          <p:nvPr>
            <p:custDataLst>
              <p:tags r:id="rId3"/>
            </p:custDataLst>
          </p:nvPr>
        </p:nvGrpSpPr>
        <p:grpSpPr>
          <a:xfrm>
            <a:off x="1903413" y="4243388"/>
            <a:ext cx="281675" cy="224059"/>
            <a:chOff x="1903413" y="4243388"/>
            <a:chExt cx="141288" cy="131763"/>
          </a:xfrm>
        </p:grpSpPr>
        <p:sp>
          <p:nvSpPr>
            <p:cNvPr id="61" name="Freeform 53 1">
              <a:extLst>
                <a:ext uri="{FF2B5EF4-FFF2-40B4-BE49-F238E27FC236}">
                  <a16:creationId xmlns:a16="http://schemas.microsoft.com/office/drawing/2014/main" id="{B60BCCA6-E338-4EA1-BE85-A23CD28A49F4}"/>
                </a:ext>
              </a:extLst>
            </p:cNvPr>
            <p:cNvSpPr>
              <a:spLocks/>
            </p:cNvSpPr>
            <p:nvPr>
              <p:custDataLst>
                <p:tags r:id="rId100"/>
              </p:custDataLst>
            </p:nvPr>
          </p:nvSpPr>
          <p:spPr bwMode="auto">
            <a:xfrm>
              <a:off x="1903413" y="4243388"/>
              <a:ext cx="96838" cy="106363"/>
            </a:xfrm>
            <a:custGeom>
              <a:avLst/>
              <a:gdLst>
                <a:gd name="T0" fmla="*/ 337 w 363"/>
                <a:gd name="T1" fmla="*/ 216 h 339"/>
                <a:gd name="T2" fmla="*/ 331 w 363"/>
                <a:gd name="T3" fmla="*/ 210 h 339"/>
                <a:gd name="T4" fmla="*/ 324 w 363"/>
                <a:gd name="T5" fmla="*/ 216 h 339"/>
                <a:gd name="T6" fmla="*/ 188 w 363"/>
                <a:gd name="T7" fmla="*/ 324 h 339"/>
                <a:gd name="T8" fmla="*/ 115 w 363"/>
                <a:gd name="T9" fmla="*/ 324 h 339"/>
                <a:gd name="T10" fmla="*/ 104 w 363"/>
                <a:gd name="T11" fmla="*/ 323 h 339"/>
                <a:gd name="T12" fmla="*/ 98 w 363"/>
                <a:gd name="T13" fmla="*/ 318 h 339"/>
                <a:gd name="T14" fmla="*/ 100 w 363"/>
                <a:gd name="T15" fmla="*/ 307 h 339"/>
                <a:gd name="T16" fmla="*/ 134 w 363"/>
                <a:gd name="T17" fmla="*/ 171 h 339"/>
                <a:gd name="T18" fmla="*/ 184 w 363"/>
                <a:gd name="T19" fmla="*/ 171 h 339"/>
                <a:gd name="T20" fmla="*/ 226 w 363"/>
                <a:gd name="T21" fmla="*/ 193 h 339"/>
                <a:gd name="T22" fmla="*/ 222 w 363"/>
                <a:gd name="T23" fmla="*/ 218 h 339"/>
                <a:gd name="T24" fmla="*/ 221 w 363"/>
                <a:gd name="T25" fmla="*/ 223 h 339"/>
                <a:gd name="T26" fmla="*/ 227 w 363"/>
                <a:gd name="T27" fmla="*/ 229 h 339"/>
                <a:gd name="T28" fmla="*/ 235 w 363"/>
                <a:gd name="T29" fmla="*/ 219 h 339"/>
                <a:gd name="T30" fmla="*/ 263 w 363"/>
                <a:gd name="T31" fmla="*/ 102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9 w 363"/>
                <a:gd name="T51" fmla="*/ 106 h 339"/>
                <a:gd name="T52" fmla="*/ 345 w 363"/>
                <a:gd name="T53" fmla="*/ 112 h 339"/>
                <a:gd name="T54" fmla="*/ 352 w 363"/>
                <a:gd name="T55" fmla="*/ 100 h 339"/>
                <a:gd name="T56" fmla="*/ 362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4 h 339"/>
                <a:gd name="T74" fmla="*/ 0 w 363"/>
                <a:gd name="T75" fmla="*/ 333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4"/>
                    <a:pt x="188" y="324"/>
                  </a:cubicBezTo>
                  <a:lnTo>
                    <a:pt x="115" y="324"/>
                  </a:lnTo>
                  <a:cubicBezTo>
                    <a:pt x="108" y="324"/>
                    <a:pt x="107" y="324"/>
                    <a:pt x="104" y="323"/>
                  </a:cubicBezTo>
                  <a:cubicBezTo>
                    <a:pt x="99" y="323"/>
                    <a:pt x="98" y="322"/>
                    <a:pt x="98" y="318"/>
                  </a:cubicBezTo>
                  <a:cubicBezTo>
                    <a:pt x="98" y="317"/>
                    <a:pt x="98" y="316"/>
                    <a:pt x="100" y="307"/>
                  </a:cubicBezTo>
                  <a:lnTo>
                    <a:pt x="134" y="171"/>
                  </a:lnTo>
                  <a:lnTo>
                    <a:pt x="184" y="171"/>
                  </a:lnTo>
                  <a:cubicBezTo>
                    <a:pt x="226" y="171"/>
                    <a:pt x="226" y="181"/>
                    <a:pt x="226" y="193"/>
                  </a:cubicBezTo>
                  <a:cubicBezTo>
                    <a:pt x="226" y="197"/>
                    <a:pt x="226" y="203"/>
                    <a:pt x="222" y="218"/>
                  </a:cubicBezTo>
                  <a:cubicBezTo>
                    <a:pt x="221" y="220"/>
                    <a:pt x="221" y="222"/>
                    <a:pt x="221" y="223"/>
                  </a:cubicBezTo>
                  <a:cubicBezTo>
                    <a:pt x="221" y="226"/>
                    <a:pt x="223" y="229"/>
                    <a:pt x="227" y="229"/>
                  </a:cubicBezTo>
                  <a:cubicBezTo>
                    <a:pt x="231" y="229"/>
                    <a:pt x="233" y="226"/>
                    <a:pt x="235" y="219"/>
                  </a:cubicBezTo>
                  <a:lnTo>
                    <a:pt x="263" y="102"/>
                  </a:lnTo>
                  <a:cubicBezTo>
                    <a:pt x="263" y="99"/>
                    <a:pt x="261" y="97"/>
                    <a:pt x="257" y="97"/>
                  </a:cubicBezTo>
                  <a:cubicBezTo>
                    <a:pt x="253" y="97"/>
                    <a:pt x="252" y="100"/>
                    <a:pt x="250" y="106"/>
                  </a:cubicBezTo>
                  <a:cubicBezTo>
                    <a:pt x="240" y="144"/>
                    <a:pt x="231" y="155"/>
                    <a:pt x="185" y="155"/>
                  </a:cubicBezTo>
                  <a:lnTo>
                    <a:pt x="138" y="155"/>
                  </a:lnTo>
                  <a:lnTo>
                    <a:pt x="168" y="35"/>
                  </a:lnTo>
                  <a:cubicBezTo>
                    <a:pt x="173" y="17"/>
                    <a:pt x="173" y="15"/>
                    <a:pt x="195" y="15"/>
                  </a:cubicBezTo>
                  <a:lnTo>
                    <a:pt x="265" y="15"/>
                  </a:lnTo>
                  <a:cubicBezTo>
                    <a:pt x="326" y="15"/>
                    <a:pt x="341" y="30"/>
                    <a:pt x="341" y="71"/>
                  </a:cubicBezTo>
                  <a:cubicBezTo>
                    <a:pt x="341" y="83"/>
                    <a:pt x="341" y="84"/>
                    <a:pt x="339" y="97"/>
                  </a:cubicBezTo>
                  <a:cubicBezTo>
                    <a:pt x="339" y="100"/>
                    <a:pt x="339" y="104"/>
                    <a:pt x="339" y="106"/>
                  </a:cubicBezTo>
                  <a:cubicBezTo>
                    <a:pt x="339" y="109"/>
                    <a:pt x="340" y="112"/>
                    <a:pt x="345" y="112"/>
                  </a:cubicBezTo>
                  <a:cubicBezTo>
                    <a:pt x="350" y="112"/>
                    <a:pt x="351" y="109"/>
                    <a:pt x="352" y="100"/>
                  </a:cubicBezTo>
                  <a:lnTo>
                    <a:pt x="362" y="13"/>
                  </a:lnTo>
                  <a:cubicBezTo>
                    <a:pt x="363" y="0"/>
                    <a:pt x="361"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5" y="324"/>
                    <a:pt x="0" y="324"/>
                    <a:pt x="0" y="333"/>
                  </a:cubicBezTo>
                  <a:cubicBezTo>
                    <a:pt x="0" y="339"/>
                    <a:pt x="4" y="339"/>
                    <a:pt x="14" y="339"/>
                  </a:cubicBezTo>
                  <a:lnTo>
                    <a:pt x="273" y="339"/>
                  </a:lnTo>
                  <a:cubicBezTo>
                    <a:pt x="284" y="339"/>
                    <a:pt x="285" y="339"/>
                    <a:pt x="288" y="331"/>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4 1">
              <a:extLst>
                <a:ext uri="{FF2B5EF4-FFF2-40B4-BE49-F238E27FC236}">
                  <a16:creationId xmlns:a16="http://schemas.microsoft.com/office/drawing/2014/main" id="{92D26089-CF04-47D0-B248-A9FE2BA54146}"/>
                </a:ext>
              </a:extLst>
            </p:cNvPr>
            <p:cNvSpPr>
              <a:spLocks noEditPoints="1"/>
            </p:cNvSpPr>
            <p:nvPr>
              <p:custDataLst>
                <p:tags r:id="rId101"/>
              </p:custDataLst>
            </p:nvPr>
          </p:nvSpPr>
          <p:spPr bwMode="auto">
            <a:xfrm>
              <a:off x="2001838" y="4300538"/>
              <a:ext cx="42863" cy="74613"/>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1"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6" y="190"/>
                  </a:cubicBezTo>
                  <a:cubicBezTo>
                    <a:pt x="119" y="221"/>
                    <a:pt x="95" y="229"/>
                    <a:pt x="81" y="229"/>
                  </a:cubicBezTo>
                  <a:cubicBezTo>
                    <a:pt x="65" y="229"/>
                    <a:pt x="44" y="220"/>
                    <a:pt x="37" y="191"/>
                  </a:cubicBezTo>
                  <a:cubicBezTo>
                    <a:pt x="32" y="171"/>
                    <a:pt x="32" y="142"/>
                    <a:pt x="32" y="116"/>
                  </a:cubicBezTo>
                  <a:cubicBezTo>
                    <a:pt x="32" y="91"/>
                    <a:pt x="32" y="64"/>
                    <a:pt x="37" y="45"/>
                  </a:cubicBezTo>
                  <a:cubicBezTo>
                    <a:pt x="44" y="17"/>
                    <a:pt x="67" y="10"/>
                    <a:pt x="81" y="10"/>
                  </a:cubicBezTo>
                  <a:cubicBezTo>
                    <a:pt x="100" y="10"/>
                    <a:pt x="118" y="21"/>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15" name="グループ化 314">
            <a:extLst>
              <a:ext uri="{FF2B5EF4-FFF2-40B4-BE49-F238E27FC236}">
                <a16:creationId xmlns:a16="http://schemas.microsoft.com/office/drawing/2014/main" id="{778BABC3-2A5C-4E8D-B03A-99514F9F6212}"/>
              </a:ext>
            </a:extLst>
          </p:cNvPr>
          <p:cNvGrpSpPr>
            <a:grpSpLocks noChangeAspect="1"/>
          </p:cNvGrpSpPr>
          <p:nvPr>
            <p:custDataLst>
              <p:tags r:id="rId4"/>
            </p:custDataLst>
          </p:nvPr>
        </p:nvGrpSpPr>
        <p:grpSpPr>
          <a:xfrm>
            <a:off x="2989273" y="4327525"/>
            <a:ext cx="268871" cy="156841"/>
            <a:chOff x="2989273" y="4327525"/>
            <a:chExt cx="141288" cy="92075"/>
          </a:xfrm>
        </p:grpSpPr>
        <p:sp>
          <p:nvSpPr>
            <p:cNvPr id="309" name="Freeform 61">
              <a:extLst>
                <a:ext uri="{FF2B5EF4-FFF2-40B4-BE49-F238E27FC236}">
                  <a16:creationId xmlns:a16="http://schemas.microsoft.com/office/drawing/2014/main" id="{6692FD26-BC4A-445E-AF7E-65B8DF210A47}"/>
                </a:ext>
              </a:extLst>
            </p:cNvPr>
            <p:cNvSpPr>
              <a:spLocks/>
            </p:cNvSpPr>
            <p:nvPr>
              <p:custDataLst>
                <p:tags r:id="rId98"/>
              </p:custDataLst>
            </p:nvPr>
          </p:nvSpPr>
          <p:spPr bwMode="auto">
            <a:xfrm>
              <a:off x="2989273" y="4327525"/>
              <a:ext cx="61913" cy="69850"/>
            </a:xfrm>
            <a:custGeom>
              <a:avLst/>
              <a:gdLst>
                <a:gd name="T0" fmla="*/ 218 w 218"/>
                <a:gd name="T1" fmla="*/ 35 h 226"/>
                <a:gd name="T2" fmla="*/ 197 w 218"/>
                <a:gd name="T3" fmla="*/ 0 h 226"/>
                <a:gd name="T4" fmla="*/ 172 w 218"/>
                <a:gd name="T5" fmla="*/ 24 h 226"/>
                <a:gd name="T6" fmla="*/ 180 w 218"/>
                <a:gd name="T7" fmla="*/ 39 h 226"/>
                <a:gd name="T8" fmla="*/ 197 w 218"/>
                <a:gd name="T9" fmla="*/ 80 h 226"/>
                <a:gd name="T10" fmla="*/ 108 w 218"/>
                <a:gd name="T11" fmla="*/ 215 h 226"/>
                <a:gd name="T12" fmla="*/ 71 w 218"/>
                <a:gd name="T13" fmla="*/ 171 h 226"/>
                <a:gd name="T14" fmla="*/ 100 w 218"/>
                <a:gd name="T15" fmla="*/ 66 h 226"/>
                <a:gd name="T16" fmla="*/ 106 w 218"/>
                <a:gd name="T17" fmla="*/ 41 h 226"/>
                <a:gd name="T18" fmla="*/ 65 w 218"/>
                <a:gd name="T19" fmla="*/ 0 h 226"/>
                <a:gd name="T20" fmla="*/ 0 w 218"/>
                <a:gd name="T21" fmla="*/ 77 h 226"/>
                <a:gd name="T22" fmla="*/ 6 w 218"/>
                <a:gd name="T23" fmla="*/ 82 h 226"/>
                <a:gd name="T24" fmla="*/ 14 w 218"/>
                <a:gd name="T25" fmla="*/ 73 h 226"/>
                <a:gd name="T26" fmla="*/ 64 w 218"/>
                <a:gd name="T27" fmla="*/ 11 h 226"/>
                <a:gd name="T28" fmla="*/ 76 w 218"/>
                <a:gd name="T29" fmla="*/ 27 h 226"/>
                <a:gd name="T30" fmla="*/ 68 w 218"/>
                <a:gd name="T31" fmla="*/ 62 h 226"/>
                <a:gd name="T32" fmla="*/ 39 w 218"/>
                <a:gd name="T33" fmla="*/ 164 h 226"/>
                <a:gd name="T34" fmla="*/ 106 w 218"/>
                <a:gd name="T35" fmla="*/ 226 h 226"/>
                <a:gd name="T36" fmla="*/ 218 w 218"/>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226">
                  <a:moveTo>
                    <a:pt x="218" y="35"/>
                  </a:moveTo>
                  <a:cubicBezTo>
                    <a:pt x="218" y="8"/>
                    <a:pt x="206" y="0"/>
                    <a:pt x="197" y="0"/>
                  </a:cubicBezTo>
                  <a:cubicBezTo>
                    <a:pt x="184" y="0"/>
                    <a:pt x="172" y="13"/>
                    <a:pt x="172" y="24"/>
                  </a:cubicBezTo>
                  <a:cubicBezTo>
                    <a:pt x="172" y="30"/>
                    <a:pt x="175" y="33"/>
                    <a:pt x="180" y="39"/>
                  </a:cubicBezTo>
                  <a:cubicBezTo>
                    <a:pt x="191" y="49"/>
                    <a:pt x="197" y="62"/>
                    <a:pt x="197" y="80"/>
                  </a:cubicBezTo>
                  <a:cubicBezTo>
                    <a:pt x="197" y="101"/>
                    <a:pt x="167" y="215"/>
                    <a:pt x="108" y="215"/>
                  </a:cubicBezTo>
                  <a:cubicBezTo>
                    <a:pt x="83" y="215"/>
                    <a:pt x="71" y="197"/>
                    <a:pt x="71" y="171"/>
                  </a:cubicBezTo>
                  <a:cubicBezTo>
                    <a:pt x="71" y="143"/>
                    <a:pt x="85" y="107"/>
                    <a:pt x="100" y="66"/>
                  </a:cubicBezTo>
                  <a:cubicBezTo>
                    <a:pt x="104" y="57"/>
                    <a:pt x="106" y="50"/>
                    <a:pt x="106" y="41"/>
                  </a:cubicBezTo>
                  <a:cubicBezTo>
                    <a:pt x="106" y="18"/>
                    <a:pt x="90" y="0"/>
                    <a:pt x="65" y="0"/>
                  </a:cubicBezTo>
                  <a:cubicBezTo>
                    <a:pt x="19" y="0"/>
                    <a:pt x="0" y="72"/>
                    <a:pt x="0" y="77"/>
                  </a:cubicBezTo>
                  <a:cubicBezTo>
                    <a:pt x="0" y="82"/>
                    <a:pt x="6" y="82"/>
                    <a:pt x="6" y="82"/>
                  </a:cubicBezTo>
                  <a:cubicBezTo>
                    <a:pt x="11" y="82"/>
                    <a:pt x="11" y="81"/>
                    <a:pt x="14" y="73"/>
                  </a:cubicBezTo>
                  <a:cubicBezTo>
                    <a:pt x="28" y="22"/>
                    <a:pt x="49" y="11"/>
                    <a:pt x="64" y="11"/>
                  </a:cubicBezTo>
                  <a:cubicBezTo>
                    <a:pt x="68" y="11"/>
                    <a:pt x="76" y="11"/>
                    <a:pt x="76" y="27"/>
                  </a:cubicBezTo>
                  <a:cubicBezTo>
                    <a:pt x="76" y="39"/>
                    <a:pt x="71" y="53"/>
                    <a:pt x="68" y="62"/>
                  </a:cubicBezTo>
                  <a:cubicBezTo>
                    <a:pt x="46" y="120"/>
                    <a:pt x="39" y="142"/>
                    <a:pt x="39" y="164"/>
                  </a:cubicBezTo>
                  <a:cubicBezTo>
                    <a:pt x="39" y="218"/>
                    <a:pt x="83" y="226"/>
                    <a:pt x="106" y="226"/>
                  </a:cubicBezTo>
                  <a:cubicBezTo>
                    <a:pt x="190" y="226"/>
                    <a:pt x="218" y="61"/>
                    <a:pt x="218"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62">
              <a:extLst>
                <a:ext uri="{FF2B5EF4-FFF2-40B4-BE49-F238E27FC236}">
                  <a16:creationId xmlns:a16="http://schemas.microsoft.com/office/drawing/2014/main" id="{CCE35E33-CF4B-4F2F-AD3A-698B072FC856}"/>
                </a:ext>
              </a:extLst>
            </p:cNvPr>
            <p:cNvSpPr>
              <a:spLocks/>
            </p:cNvSpPr>
            <p:nvPr>
              <p:custDataLst>
                <p:tags r:id="rId99"/>
              </p:custDataLst>
            </p:nvPr>
          </p:nvSpPr>
          <p:spPr bwMode="auto">
            <a:xfrm>
              <a:off x="3057536" y="4346575"/>
              <a:ext cx="73025" cy="73025"/>
            </a:xfrm>
            <a:custGeom>
              <a:avLst/>
              <a:gdLst>
                <a:gd name="T0" fmla="*/ 252 w 261"/>
                <a:gd name="T1" fmla="*/ 72 h 236"/>
                <a:gd name="T2" fmla="*/ 261 w 261"/>
                <a:gd name="T3" fmla="*/ 5 h 236"/>
                <a:gd name="T4" fmla="*/ 250 w 261"/>
                <a:gd name="T5" fmla="*/ 0 h 236"/>
                <a:gd name="T6" fmla="*/ 36 w 261"/>
                <a:gd name="T7" fmla="*/ 0 h 236"/>
                <a:gd name="T8" fmla="*/ 24 w 261"/>
                <a:gd name="T9" fmla="*/ 7 h 236"/>
                <a:gd name="T10" fmla="*/ 2 w 261"/>
                <a:gd name="T11" fmla="*/ 69 h 236"/>
                <a:gd name="T12" fmla="*/ 0 w 261"/>
                <a:gd name="T13" fmla="*/ 76 h 236"/>
                <a:gd name="T14" fmla="*/ 6 w 261"/>
                <a:gd name="T15" fmla="*/ 80 h 236"/>
                <a:gd name="T16" fmla="*/ 14 w 261"/>
                <a:gd name="T17" fmla="*/ 72 h 236"/>
                <a:gd name="T18" fmla="*/ 98 w 261"/>
                <a:gd name="T19" fmla="*/ 13 h 236"/>
                <a:gd name="T20" fmla="*/ 113 w 261"/>
                <a:gd name="T21" fmla="*/ 13 h 236"/>
                <a:gd name="T22" fmla="*/ 124 w 261"/>
                <a:gd name="T23" fmla="*/ 16 h 236"/>
                <a:gd name="T24" fmla="*/ 123 w 261"/>
                <a:gd name="T25" fmla="*/ 23 h 236"/>
                <a:gd name="T26" fmla="*/ 76 w 261"/>
                <a:gd name="T27" fmla="*/ 207 h 236"/>
                <a:gd name="T28" fmla="*/ 36 w 261"/>
                <a:gd name="T29" fmla="*/ 224 h 236"/>
                <a:gd name="T30" fmla="*/ 20 w 261"/>
                <a:gd name="T31" fmla="*/ 231 h 236"/>
                <a:gd name="T32" fmla="*/ 26 w 261"/>
                <a:gd name="T33" fmla="*/ 236 h 236"/>
                <a:gd name="T34" fmla="*/ 56 w 261"/>
                <a:gd name="T35" fmla="*/ 235 h 236"/>
                <a:gd name="T36" fmla="*/ 86 w 261"/>
                <a:gd name="T37" fmla="*/ 235 h 236"/>
                <a:gd name="T38" fmla="*/ 117 w 261"/>
                <a:gd name="T39" fmla="*/ 235 h 236"/>
                <a:gd name="T40" fmla="*/ 147 w 261"/>
                <a:gd name="T41" fmla="*/ 236 h 236"/>
                <a:gd name="T42" fmla="*/ 155 w 261"/>
                <a:gd name="T43" fmla="*/ 229 h 236"/>
                <a:gd name="T44" fmla="*/ 140 w 261"/>
                <a:gd name="T45" fmla="*/ 224 h 236"/>
                <a:gd name="T46" fmla="*/ 120 w 261"/>
                <a:gd name="T47" fmla="*/ 223 h 236"/>
                <a:gd name="T48" fmla="*/ 108 w 261"/>
                <a:gd name="T49" fmla="*/ 216 h 236"/>
                <a:gd name="T50" fmla="*/ 109 w 261"/>
                <a:gd name="T51" fmla="*/ 208 h 236"/>
                <a:gd name="T52" fmla="*/ 155 w 261"/>
                <a:gd name="T53" fmla="*/ 25 h 236"/>
                <a:gd name="T54" fmla="*/ 166 w 261"/>
                <a:gd name="T55" fmla="*/ 13 h 236"/>
                <a:gd name="T56" fmla="*/ 187 w 261"/>
                <a:gd name="T57" fmla="*/ 13 h 236"/>
                <a:gd name="T58" fmla="*/ 226 w 261"/>
                <a:gd name="T59" fmla="*/ 15 h 236"/>
                <a:gd name="T60" fmla="*/ 242 w 261"/>
                <a:gd name="T61" fmla="*/ 43 h 236"/>
                <a:gd name="T62" fmla="*/ 240 w 261"/>
                <a:gd name="T63" fmla="*/ 71 h 236"/>
                <a:gd name="T64" fmla="*/ 239 w 261"/>
                <a:gd name="T65" fmla="*/ 75 h 236"/>
                <a:gd name="T66" fmla="*/ 245 w 261"/>
                <a:gd name="T67" fmla="*/ 80 h 236"/>
                <a:gd name="T68" fmla="*/ 252 w 261"/>
                <a:gd name="T69"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252" y="72"/>
                  </a:moveTo>
                  <a:lnTo>
                    <a:pt x="261" y="5"/>
                  </a:lnTo>
                  <a:cubicBezTo>
                    <a:pt x="261" y="0"/>
                    <a:pt x="257" y="0"/>
                    <a:pt x="250" y="0"/>
                  </a:cubicBezTo>
                  <a:lnTo>
                    <a:pt x="36" y="0"/>
                  </a:lnTo>
                  <a:cubicBezTo>
                    <a:pt x="27" y="0"/>
                    <a:pt x="27" y="0"/>
                    <a:pt x="24" y="7"/>
                  </a:cubicBezTo>
                  <a:lnTo>
                    <a:pt x="2" y="69"/>
                  </a:lnTo>
                  <a:cubicBezTo>
                    <a:pt x="2" y="71"/>
                    <a:pt x="0" y="74"/>
                    <a:pt x="0" y="76"/>
                  </a:cubicBezTo>
                  <a:cubicBezTo>
                    <a:pt x="0" y="77"/>
                    <a:pt x="1" y="80"/>
                    <a:pt x="6" y="80"/>
                  </a:cubicBezTo>
                  <a:cubicBezTo>
                    <a:pt x="11" y="80"/>
                    <a:pt x="12" y="79"/>
                    <a:pt x="14" y="72"/>
                  </a:cubicBezTo>
                  <a:cubicBezTo>
                    <a:pt x="34" y="16"/>
                    <a:pt x="45" y="13"/>
                    <a:pt x="98" y="13"/>
                  </a:cubicBezTo>
                  <a:lnTo>
                    <a:pt x="113" y="13"/>
                  </a:lnTo>
                  <a:cubicBezTo>
                    <a:pt x="124" y="13"/>
                    <a:pt x="124" y="13"/>
                    <a:pt x="124" y="16"/>
                  </a:cubicBezTo>
                  <a:cubicBezTo>
                    <a:pt x="124" y="16"/>
                    <a:pt x="124" y="18"/>
                    <a:pt x="123" y="23"/>
                  </a:cubicBezTo>
                  <a:lnTo>
                    <a:pt x="76" y="207"/>
                  </a:lnTo>
                  <a:cubicBezTo>
                    <a:pt x="73" y="220"/>
                    <a:pt x="72" y="224"/>
                    <a:pt x="36" y="224"/>
                  </a:cubicBezTo>
                  <a:cubicBezTo>
                    <a:pt x="23" y="224"/>
                    <a:pt x="20" y="224"/>
                    <a:pt x="20" y="231"/>
                  </a:cubicBezTo>
                  <a:cubicBezTo>
                    <a:pt x="20" y="232"/>
                    <a:pt x="21" y="236"/>
                    <a:pt x="26" y="236"/>
                  </a:cubicBezTo>
                  <a:cubicBezTo>
                    <a:pt x="36" y="236"/>
                    <a:pt x="46" y="235"/>
                    <a:pt x="56" y="235"/>
                  </a:cubicBezTo>
                  <a:lnTo>
                    <a:pt x="86" y="235"/>
                  </a:lnTo>
                  <a:lnTo>
                    <a:pt x="117" y="235"/>
                  </a:lnTo>
                  <a:cubicBezTo>
                    <a:pt x="127" y="235"/>
                    <a:pt x="137" y="236"/>
                    <a:pt x="147" y="236"/>
                  </a:cubicBezTo>
                  <a:cubicBezTo>
                    <a:pt x="149" y="236"/>
                    <a:pt x="155" y="236"/>
                    <a:pt x="155" y="229"/>
                  </a:cubicBezTo>
                  <a:cubicBezTo>
                    <a:pt x="155" y="224"/>
                    <a:pt x="151" y="224"/>
                    <a:pt x="140" y="224"/>
                  </a:cubicBezTo>
                  <a:cubicBezTo>
                    <a:pt x="134" y="224"/>
                    <a:pt x="127" y="223"/>
                    <a:pt x="120" y="223"/>
                  </a:cubicBezTo>
                  <a:cubicBezTo>
                    <a:pt x="108" y="222"/>
                    <a:pt x="108" y="220"/>
                    <a:pt x="108" y="216"/>
                  </a:cubicBezTo>
                  <a:cubicBezTo>
                    <a:pt x="108" y="214"/>
                    <a:pt x="108" y="213"/>
                    <a:pt x="109" y="208"/>
                  </a:cubicBezTo>
                  <a:lnTo>
                    <a:pt x="155" y="25"/>
                  </a:lnTo>
                  <a:cubicBezTo>
                    <a:pt x="157" y="15"/>
                    <a:pt x="158" y="14"/>
                    <a:pt x="166" y="13"/>
                  </a:cubicBezTo>
                  <a:cubicBezTo>
                    <a:pt x="167" y="13"/>
                    <a:pt x="180" y="13"/>
                    <a:pt x="187" y="13"/>
                  </a:cubicBezTo>
                  <a:cubicBezTo>
                    <a:pt x="208" y="13"/>
                    <a:pt x="217" y="13"/>
                    <a:pt x="226" y="15"/>
                  </a:cubicBezTo>
                  <a:cubicBezTo>
                    <a:pt x="241" y="20"/>
                    <a:pt x="242" y="30"/>
                    <a:pt x="242" y="43"/>
                  </a:cubicBezTo>
                  <a:cubicBezTo>
                    <a:pt x="242" y="49"/>
                    <a:pt x="242" y="53"/>
                    <a:pt x="240" y="71"/>
                  </a:cubicBezTo>
                  <a:lnTo>
                    <a:pt x="239" y="75"/>
                  </a:lnTo>
                  <a:cubicBezTo>
                    <a:pt x="239" y="79"/>
                    <a:pt x="241" y="80"/>
                    <a:pt x="245" y="80"/>
                  </a:cubicBezTo>
                  <a:cubicBezTo>
                    <a:pt x="250" y="80"/>
                    <a:pt x="251" y="77"/>
                    <a:pt x="252" y="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41" name="グループ化 240">
            <a:extLst>
              <a:ext uri="{FF2B5EF4-FFF2-40B4-BE49-F238E27FC236}">
                <a16:creationId xmlns:a16="http://schemas.microsoft.com/office/drawing/2014/main" id="{ADBC5AEC-E41E-44BC-9CB2-F8826F09FDE2}"/>
              </a:ext>
            </a:extLst>
          </p:cNvPr>
          <p:cNvGrpSpPr>
            <a:grpSpLocks noChangeAspect="1"/>
          </p:cNvGrpSpPr>
          <p:nvPr>
            <p:custDataLst>
              <p:tags r:id="rId5"/>
            </p:custDataLst>
          </p:nvPr>
        </p:nvGrpSpPr>
        <p:grpSpPr>
          <a:xfrm>
            <a:off x="754063" y="1627188"/>
            <a:ext cx="4197910" cy="286476"/>
            <a:chOff x="754063" y="1627188"/>
            <a:chExt cx="1887538" cy="147638"/>
          </a:xfrm>
        </p:grpSpPr>
        <p:sp>
          <p:nvSpPr>
            <p:cNvPr id="20" name="Freeform 7">
              <a:extLst>
                <a:ext uri="{FF2B5EF4-FFF2-40B4-BE49-F238E27FC236}">
                  <a16:creationId xmlns:a16="http://schemas.microsoft.com/office/drawing/2014/main" id="{BA1D6381-FAC7-4C22-9676-EBAA0F39F5AC}"/>
                </a:ext>
              </a:extLst>
            </p:cNvPr>
            <p:cNvSpPr>
              <a:spLocks noEditPoints="1"/>
            </p:cNvSpPr>
            <p:nvPr>
              <p:custDataLst>
                <p:tags r:id="rId74"/>
              </p:custDataLst>
            </p:nvPr>
          </p:nvSpPr>
          <p:spPr bwMode="auto">
            <a:xfrm>
              <a:off x="754063" y="1649413"/>
              <a:ext cx="31750" cy="92075"/>
            </a:xfrm>
            <a:custGeom>
              <a:avLst/>
              <a:gdLst>
                <a:gd name="T0" fmla="*/ 127 w 131"/>
                <a:gd name="T1" fmla="*/ 18 h 335"/>
                <a:gd name="T2" fmla="*/ 108 w 131"/>
                <a:gd name="T3" fmla="*/ 0 h 335"/>
                <a:gd name="T4" fmla="*/ 81 w 131"/>
                <a:gd name="T5" fmla="*/ 27 h 335"/>
                <a:gd name="T6" fmla="*/ 100 w 131"/>
                <a:gd name="T7" fmla="*/ 44 h 335"/>
                <a:gd name="T8" fmla="*/ 127 w 131"/>
                <a:gd name="T9" fmla="*/ 18 h 335"/>
                <a:gd name="T10" fmla="*/ 131 w 131"/>
                <a:gd name="T11" fmla="*/ 259 h 335"/>
                <a:gd name="T12" fmla="*/ 125 w 131"/>
                <a:gd name="T13" fmla="*/ 254 h 335"/>
                <a:gd name="T14" fmla="*/ 118 w 131"/>
                <a:gd name="T15" fmla="*/ 263 h 335"/>
                <a:gd name="T16" fmla="*/ 67 w 131"/>
                <a:gd name="T17" fmla="*/ 324 h 335"/>
                <a:gd name="T18" fmla="*/ 55 w 131"/>
                <a:gd name="T19" fmla="*/ 308 h 335"/>
                <a:gd name="T20" fmla="*/ 69 w 131"/>
                <a:gd name="T21" fmla="*/ 258 h 335"/>
                <a:gd name="T22" fmla="*/ 89 w 131"/>
                <a:gd name="T23" fmla="*/ 206 h 335"/>
                <a:gd name="T24" fmla="*/ 100 w 131"/>
                <a:gd name="T25" fmla="*/ 177 h 335"/>
                <a:gd name="T26" fmla="*/ 106 w 131"/>
                <a:gd name="T27" fmla="*/ 150 h 335"/>
                <a:gd name="T28" fmla="*/ 65 w 131"/>
                <a:gd name="T29" fmla="*/ 109 h 335"/>
                <a:gd name="T30" fmla="*/ 0 w 131"/>
                <a:gd name="T31" fmla="*/ 186 h 335"/>
                <a:gd name="T32" fmla="*/ 6 w 131"/>
                <a:gd name="T33" fmla="*/ 191 h 335"/>
                <a:gd name="T34" fmla="*/ 14 w 131"/>
                <a:gd name="T35" fmla="*/ 182 h 335"/>
                <a:gd name="T36" fmla="*/ 64 w 131"/>
                <a:gd name="T37" fmla="*/ 120 h 335"/>
                <a:gd name="T38" fmla="*/ 76 w 131"/>
                <a:gd name="T39" fmla="*/ 136 h 335"/>
                <a:gd name="T40" fmla="*/ 71 w 131"/>
                <a:gd name="T41" fmla="*/ 162 h 335"/>
                <a:gd name="T42" fmla="*/ 36 w 131"/>
                <a:gd name="T43" fmla="*/ 255 h 335"/>
                <a:gd name="T44" fmla="*/ 25 w 131"/>
                <a:gd name="T45" fmla="*/ 295 h 335"/>
                <a:gd name="T46" fmla="*/ 66 w 131"/>
                <a:gd name="T47" fmla="*/ 335 h 335"/>
                <a:gd name="T48" fmla="*/ 131 w 131"/>
                <a:gd name="T49" fmla="*/ 25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8" y="0"/>
                  </a:cubicBezTo>
                  <a:cubicBezTo>
                    <a:pt x="95" y="0"/>
                    <a:pt x="81" y="13"/>
                    <a:pt x="81" y="27"/>
                  </a:cubicBezTo>
                  <a:cubicBezTo>
                    <a:pt x="81" y="36"/>
                    <a:pt x="88" y="44"/>
                    <a:pt x="100" y="44"/>
                  </a:cubicBezTo>
                  <a:cubicBezTo>
                    <a:pt x="112" y="44"/>
                    <a:pt x="127" y="33"/>
                    <a:pt x="127" y="18"/>
                  </a:cubicBezTo>
                  <a:close/>
                  <a:moveTo>
                    <a:pt x="131" y="259"/>
                  </a:moveTo>
                  <a:cubicBezTo>
                    <a:pt x="131" y="254"/>
                    <a:pt x="127" y="254"/>
                    <a:pt x="125" y="254"/>
                  </a:cubicBezTo>
                  <a:cubicBezTo>
                    <a:pt x="120" y="254"/>
                    <a:pt x="120" y="255"/>
                    <a:pt x="118" y="263"/>
                  </a:cubicBezTo>
                  <a:cubicBezTo>
                    <a:pt x="109" y="294"/>
                    <a:pt x="92" y="324"/>
                    <a:pt x="67" y="324"/>
                  </a:cubicBezTo>
                  <a:cubicBezTo>
                    <a:pt x="58" y="324"/>
                    <a:pt x="55" y="319"/>
                    <a:pt x="55" y="308"/>
                  </a:cubicBezTo>
                  <a:cubicBezTo>
                    <a:pt x="55" y="296"/>
                    <a:pt x="58" y="289"/>
                    <a:pt x="69" y="258"/>
                  </a:cubicBezTo>
                  <a:lnTo>
                    <a:pt x="89" y="206"/>
                  </a:lnTo>
                  <a:cubicBezTo>
                    <a:pt x="95" y="191"/>
                    <a:pt x="95" y="190"/>
                    <a:pt x="100" y="177"/>
                  </a:cubicBezTo>
                  <a:cubicBezTo>
                    <a:pt x="104" y="167"/>
                    <a:pt x="106" y="160"/>
                    <a:pt x="106" y="150"/>
                  </a:cubicBezTo>
                  <a:cubicBezTo>
                    <a:pt x="106" y="128"/>
                    <a:pt x="90" y="109"/>
                    <a:pt x="65" y="109"/>
                  </a:cubicBezTo>
                  <a:cubicBezTo>
                    <a:pt x="19" y="109"/>
                    <a:pt x="0" y="182"/>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7"/>
                    <a:pt x="73" y="157"/>
                    <a:pt x="71" y="162"/>
                  </a:cubicBezTo>
                  <a:cubicBezTo>
                    <a:pt x="67" y="175"/>
                    <a:pt x="44" y="233"/>
                    <a:pt x="36" y="255"/>
                  </a:cubicBezTo>
                  <a:cubicBezTo>
                    <a:pt x="31" y="268"/>
                    <a:pt x="25" y="284"/>
                    <a:pt x="25" y="295"/>
                  </a:cubicBezTo>
                  <a:cubicBezTo>
                    <a:pt x="25" y="318"/>
                    <a:pt x="42" y="335"/>
                    <a:pt x="66" y="335"/>
                  </a:cubicBezTo>
                  <a:cubicBezTo>
                    <a:pt x="113" y="335"/>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8">
              <a:extLst>
                <a:ext uri="{FF2B5EF4-FFF2-40B4-BE49-F238E27FC236}">
                  <a16:creationId xmlns:a16="http://schemas.microsoft.com/office/drawing/2014/main" id="{8B4A5E17-F2BB-4124-9B81-34348FAE6692}"/>
                </a:ext>
              </a:extLst>
            </p:cNvPr>
            <p:cNvSpPr>
              <a:spLocks/>
            </p:cNvSpPr>
            <p:nvPr>
              <p:custDataLst>
                <p:tags r:id="rId75"/>
              </p:custDataLst>
            </p:nvPr>
          </p:nvSpPr>
          <p:spPr bwMode="auto">
            <a:xfrm>
              <a:off x="795338" y="1695451"/>
              <a:ext cx="63500" cy="65088"/>
            </a:xfrm>
            <a:custGeom>
              <a:avLst/>
              <a:gdLst>
                <a:gd name="T0" fmla="*/ 251 w 260"/>
                <a:gd name="T1" fmla="*/ 71 h 236"/>
                <a:gd name="T2" fmla="*/ 260 w 260"/>
                <a:gd name="T3" fmla="*/ 5 h 236"/>
                <a:gd name="T4" fmla="*/ 250 w 260"/>
                <a:gd name="T5" fmla="*/ 0 h 236"/>
                <a:gd name="T6" fmla="*/ 35 w 260"/>
                <a:gd name="T7" fmla="*/ 0 h 236"/>
                <a:gd name="T8" fmla="*/ 23 w 260"/>
                <a:gd name="T9" fmla="*/ 7 h 236"/>
                <a:gd name="T10" fmla="*/ 1 w 260"/>
                <a:gd name="T11" fmla="*/ 69 h 236"/>
                <a:gd name="T12" fmla="*/ 0 w 260"/>
                <a:gd name="T13" fmla="*/ 75 h 236"/>
                <a:gd name="T14" fmla="*/ 6 w 260"/>
                <a:gd name="T15" fmla="*/ 80 h 236"/>
                <a:gd name="T16" fmla="*/ 13 w 260"/>
                <a:gd name="T17" fmla="*/ 72 h 236"/>
                <a:gd name="T18" fmla="*/ 98 w 260"/>
                <a:gd name="T19" fmla="*/ 12 h 236"/>
                <a:gd name="T20" fmla="*/ 112 w 260"/>
                <a:gd name="T21" fmla="*/ 12 h 236"/>
                <a:gd name="T22" fmla="*/ 123 w 260"/>
                <a:gd name="T23" fmla="*/ 16 h 236"/>
                <a:gd name="T24" fmla="*/ 122 w 260"/>
                <a:gd name="T25" fmla="*/ 23 h 236"/>
                <a:gd name="T26" fmla="*/ 76 w 260"/>
                <a:gd name="T27" fmla="*/ 207 h 236"/>
                <a:gd name="T28" fmla="*/ 35 w 260"/>
                <a:gd name="T29" fmla="*/ 223 h 236"/>
                <a:gd name="T30" fmla="*/ 19 w 260"/>
                <a:gd name="T31" fmla="*/ 231 h 236"/>
                <a:gd name="T32" fmla="*/ 25 w 260"/>
                <a:gd name="T33" fmla="*/ 236 h 236"/>
                <a:gd name="T34" fmla="*/ 55 w 260"/>
                <a:gd name="T35" fmla="*/ 235 h 236"/>
                <a:gd name="T36" fmla="*/ 85 w 260"/>
                <a:gd name="T37" fmla="*/ 234 h 236"/>
                <a:gd name="T38" fmla="*/ 117 w 260"/>
                <a:gd name="T39" fmla="*/ 235 h 236"/>
                <a:gd name="T40" fmla="*/ 146 w 260"/>
                <a:gd name="T41" fmla="*/ 236 h 236"/>
                <a:gd name="T42" fmla="*/ 154 w 260"/>
                <a:gd name="T43" fmla="*/ 228 h 236"/>
                <a:gd name="T44" fmla="*/ 140 w 260"/>
                <a:gd name="T45" fmla="*/ 223 h 236"/>
                <a:gd name="T46" fmla="*/ 119 w 260"/>
                <a:gd name="T47" fmla="*/ 222 h 236"/>
                <a:gd name="T48" fmla="*/ 107 w 260"/>
                <a:gd name="T49" fmla="*/ 216 h 236"/>
                <a:gd name="T50" fmla="*/ 108 w 260"/>
                <a:gd name="T51" fmla="*/ 208 h 236"/>
                <a:gd name="T52" fmla="*/ 154 w 260"/>
                <a:gd name="T53" fmla="*/ 25 h 236"/>
                <a:gd name="T54" fmla="*/ 165 w 260"/>
                <a:gd name="T55" fmla="*/ 13 h 236"/>
                <a:gd name="T56" fmla="*/ 186 w 260"/>
                <a:gd name="T57" fmla="*/ 12 h 236"/>
                <a:gd name="T58" fmla="*/ 225 w 260"/>
                <a:gd name="T59" fmla="*/ 15 h 236"/>
                <a:gd name="T60" fmla="*/ 241 w 260"/>
                <a:gd name="T61" fmla="*/ 43 h 236"/>
                <a:gd name="T62" fmla="*/ 239 w 260"/>
                <a:gd name="T63" fmla="*/ 71 h 236"/>
                <a:gd name="T64" fmla="*/ 238 w 260"/>
                <a:gd name="T65" fmla="*/ 75 h 236"/>
                <a:gd name="T66" fmla="*/ 244 w 260"/>
                <a:gd name="T67" fmla="*/ 80 h 236"/>
                <a:gd name="T68" fmla="*/ 251 w 260"/>
                <a:gd name="T69" fmla="*/ 7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36">
                  <a:moveTo>
                    <a:pt x="251" y="71"/>
                  </a:moveTo>
                  <a:lnTo>
                    <a:pt x="260" y="5"/>
                  </a:lnTo>
                  <a:cubicBezTo>
                    <a:pt x="260" y="0"/>
                    <a:pt x="256" y="0"/>
                    <a:pt x="250" y="0"/>
                  </a:cubicBezTo>
                  <a:lnTo>
                    <a:pt x="35" y="0"/>
                  </a:lnTo>
                  <a:cubicBezTo>
                    <a:pt x="27" y="0"/>
                    <a:pt x="26" y="0"/>
                    <a:pt x="23" y="7"/>
                  </a:cubicBezTo>
                  <a:lnTo>
                    <a:pt x="1" y="69"/>
                  </a:lnTo>
                  <a:cubicBezTo>
                    <a:pt x="1" y="70"/>
                    <a:pt x="0" y="73"/>
                    <a:pt x="0" y="75"/>
                  </a:cubicBezTo>
                  <a:cubicBezTo>
                    <a:pt x="0" y="77"/>
                    <a:pt x="0" y="80"/>
                    <a:pt x="6" y="80"/>
                  </a:cubicBezTo>
                  <a:cubicBezTo>
                    <a:pt x="10" y="80"/>
                    <a:pt x="11" y="78"/>
                    <a:pt x="13" y="72"/>
                  </a:cubicBezTo>
                  <a:cubicBezTo>
                    <a:pt x="33" y="16"/>
                    <a:pt x="45" y="12"/>
                    <a:pt x="98" y="12"/>
                  </a:cubicBezTo>
                  <a:lnTo>
                    <a:pt x="112" y="12"/>
                  </a:lnTo>
                  <a:cubicBezTo>
                    <a:pt x="123" y="12"/>
                    <a:pt x="123" y="13"/>
                    <a:pt x="123" y="16"/>
                  </a:cubicBezTo>
                  <a:cubicBezTo>
                    <a:pt x="123" y="16"/>
                    <a:pt x="123" y="18"/>
                    <a:pt x="122" y="23"/>
                  </a:cubicBezTo>
                  <a:lnTo>
                    <a:pt x="76" y="207"/>
                  </a:lnTo>
                  <a:cubicBezTo>
                    <a:pt x="73" y="220"/>
                    <a:pt x="72" y="223"/>
                    <a:pt x="35" y="223"/>
                  </a:cubicBezTo>
                  <a:cubicBezTo>
                    <a:pt x="22" y="223"/>
                    <a:pt x="19" y="223"/>
                    <a:pt x="19" y="231"/>
                  </a:cubicBezTo>
                  <a:cubicBezTo>
                    <a:pt x="19" y="232"/>
                    <a:pt x="20" y="236"/>
                    <a:pt x="25" y="236"/>
                  </a:cubicBezTo>
                  <a:cubicBezTo>
                    <a:pt x="35" y="236"/>
                    <a:pt x="45" y="235"/>
                    <a:pt x="55" y="235"/>
                  </a:cubicBezTo>
                  <a:lnTo>
                    <a:pt x="85" y="234"/>
                  </a:lnTo>
                  <a:lnTo>
                    <a:pt x="117" y="235"/>
                  </a:lnTo>
                  <a:cubicBezTo>
                    <a:pt x="126" y="235"/>
                    <a:pt x="136" y="236"/>
                    <a:pt x="146" y="236"/>
                  </a:cubicBezTo>
                  <a:cubicBezTo>
                    <a:pt x="149" y="236"/>
                    <a:pt x="154" y="236"/>
                    <a:pt x="154" y="228"/>
                  </a:cubicBezTo>
                  <a:cubicBezTo>
                    <a:pt x="154" y="223"/>
                    <a:pt x="150" y="223"/>
                    <a:pt x="140" y="223"/>
                  </a:cubicBezTo>
                  <a:cubicBezTo>
                    <a:pt x="133" y="223"/>
                    <a:pt x="126" y="223"/>
                    <a:pt x="119" y="222"/>
                  </a:cubicBezTo>
                  <a:cubicBezTo>
                    <a:pt x="107" y="221"/>
                    <a:pt x="107" y="220"/>
                    <a:pt x="107" y="216"/>
                  </a:cubicBezTo>
                  <a:cubicBezTo>
                    <a:pt x="107" y="213"/>
                    <a:pt x="107" y="213"/>
                    <a:pt x="108" y="208"/>
                  </a:cubicBezTo>
                  <a:lnTo>
                    <a:pt x="154" y="25"/>
                  </a:lnTo>
                  <a:cubicBezTo>
                    <a:pt x="157" y="14"/>
                    <a:pt x="157" y="13"/>
                    <a:pt x="165" y="13"/>
                  </a:cubicBezTo>
                  <a:cubicBezTo>
                    <a:pt x="167" y="12"/>
                    <a:pt x="179" y="12"/>
                    <a:pt x="186" y="12"/>
                  </a:cubicBezTo>
                  <a:cubicBezTo>
                    <a:pt x="207" y="12"/>
                    <a:pt x="216" y="12"/>
                    <a:pt x="225" y="15"/>
                  </a:cubicBezTo>
                  <a:cubicBezTo>
                    <a:pt x="241" y="20"/>
                    <a:pt x="241" y="30"/>
                    <a:pt x="241" y="43"/>
                  </a:cubicBezTo>
                  <a:cubicBezTo>
                    <a:pt x="241" y="48"/>
                    <a:pt x="241" y="53"/>
                    <a:pt x="239" y="71"/>
                  </a:cubicBezTo>
                  <a:lnTo>
                    <a:pt x="238" y="75"/>
                  </a:lnTo>
                  <a:cubicBezTo>
                    <a:pt x="238" y="78"/>
                    <a:pt x="241" y="80"/>
                    <a:pt x="244" y="80"/>
                  </a:cubicBezTo>
                  <a:cubicBezTo>
                    <a:pt x="249" y="80"/>
                    <a:pt x="250" y="77"/>
                    <a:pt x="251" y="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9">
              <a:extLst>
                <a:ext uri="{FF2B5EF4-FFF2-40B4-BE49-F238E27FC236}">
                  <a16:creationId xmlns:a16="http://schemas.microsoft.com/office/drawing/2014/main" id="{DCD2164B-B38B-448B-A166-24D6237C5992}"/>
                </a:ext>
              </a:extLst>
            </p:cNvPr>
            <p:cNvSpPr>
              <a:spLocks noEditPoints="1"/>
            </p:cNvSpPr>
            <p:nvPr>
              <p:custDataLst>
                <p:tags r:id="rId76"/>
              </p:custDataLst>
            </p:nvPr>
          </p:nvSpPr>
          <p:spPr bwMode="auto">
            <a:xfrm>
              <a:off x="908051" y="1690688"/>
              <a:ext cx="79375" cy="3175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0">
              <a:extLst>
                <a:ext uri="{FF2B5EF4-FFF2-40B4-BE49-F238E27FC236}">
                  <a16:creationId xmlns:a16="http://schemas.microsoft.com/office/drawing/2014/main" id="{D575364D-860D-45FE-BEF1-1162A7F6AFAB}"/>
                </a:ext>
              </a:extLst>
            </p:cNvPr>
            <p:cNvSpPr>
              <a:spLocks/>
            </p:cNvSpPr>
            <p:nvPr>
              <p:custDataLst>
                <p:tags r:id="rId77"/>
              </p:custDataLst>
            </p:nvPr>
          </p:nvSpPr>
          <p:spPr bwMode="auto">
            <a:xfrm>
              <a:off x="1028701" y="1679576"/>
              <a:ext cx="63500" cy="90488"/>
            </a:xfrm>
            <a:custGeom>
              <a:avLst/>
              <a:gdLst>
                <a:gd name="T0" fmla="*/ 262 w 262"/>
                <a:gd name="T1" fmla="*/ 11 h 328"/>
                <a:gd name="T2" fmla="*/ 256 w 262"/>
                <a:gd name="T3" fmla="*/ 6 h 328"/>
                <a:gd name="T4" fmla="*/ 250 w 262"/>
                <a:gd name="T5" fmla="*/ 9 h 328"/>
                <a:gd name="T6" fmla="*/ 184 w 262"/>
                <a:gd name="T7" fmla="*/ 157 h 328"/>
                <a:gd name="T8" fmla="*/ 163 w 262"/>
                <a:gd name="T9" fmla="*/ 55 h 328"/>
                <a:gd name="T10" fmla="*/ 97 w 262"/>
                <a:gd name="T11" fmla="*/ 0 h 328"/>
                <a:gd name="T12" fmla="*/ 0 w 262"/>
                <a:gd name="T13" fmla="*/ 92 h 328"/>
                <a:gd name="T14" fmla="*/ 9 w 262"/>
                <a:gd name="T15" fmla="*/ 97 h 328"/>
                <a:gd name="T16" fmla="*/ 11 w 262"/>
                <a:gd name="T17" fmla="*/ 94 h 328"/>
                <a:gd name="T18" fmla="*/ 91 w 262"/>
                <a:gd name="T19" fmla="*/ 36 h 328"/>
                <a:gd name="T20" fmla="*/ 171 w 262"/>
                <a:gd name="T21" fmla="*/ 163 h 328"/>
                <a:gd name="T22" fmla="*/ 165 w 262"/>
                <a:gd name="T23" fmla="*/ 212 h 328"/>
                <a:gd name="T24" fmla="*/ 139 w 262"/>
                <a:gd name="T25" fmla="*/ 319 h 328"/>
                <a:gd name="T26" fmla="*/ 146 w 262"/>
                <a:gd name="T27" fmla="*/ 328 h 328"/>
                <a:gd name="T28" fmla="*/ 162 w 262"/>
                <a:gd name="T29" fmla="*/ 298 h 328"/>
                <a:gd name="T30" fmla="*/ 180 w 262"/>
                <a:gd name="T31" fmla="*/ 212 h 328"/>
                <a:gd name="T32" fmla="*/ 184 w 262"/>
                <a:gd name="T33" fmla="*/ 193 h 328"/>
                <a:gd name="T34" fmla="*/ 252 w 262"/>
                <a:gd name="T35" fmla="*/ 30 h 328"/>
                <a:gd name="T36" fmla="*/ 262 w 262"/>
                <a:gd name="T37" fmla="*/ 1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2" h="328">
                  <a:moveTo>
                    <a:pt x="262" y="11"/>
                  </a:moveTo>
                  <a:cubicBezTo>
                    <a:pt x="262" y="6"/>
                    <a:pt x="256" y="6"/>
                    <a:pt x="256" y="6"/>
                  </a:cubicBezTo>
                  <a:cubicBezTo>
                    <a:pt x="254" y="6"/>
                    <a:pt x="251" y="6"/>
                    <a:pt x="250" y="9"/>
                  </a:cubicBezTo>
                  <a:cubicBezTo>
                    <a:pt x="224" y="57"/>
                    <a:pt x="204" y="107"/>
                    <a:pt x="184" y="157"/>
                  </a:cubicBezTo>
                  <a:cubicBezTo>
                    <a:pt x="183" y="142"/>
                    <a:pt x="183" y="104"/>
                    <a:pt x="163" y="55"/>
                  </a:cubicBezTo>
                  <a:cubicBezTo>
                    <a:pt x="151" y="25"/>
                    <a:pt x="131" y="0"/>
                    <a:pt x="97" y="0"/>
                  </a:cubicBezTo>
                  <a:cubicBezTo>
                    <a:pt x="35" y="0"/>
                    <a:pt x="0" y="76"/>
                    <a:pt x="0" y="92"/>
                  </a:cubicBezTo>
                  <a:cubicBezTo>
                    <a:pt x="0" y="97"/>
                    <a:pt x="4" y="97"/>
                    <a:pt x="9" y="97"/>
                  </a:cubicBezTo>
                  <a:lnTo>
                    <a:pt x="11" y="94"/>
                  </a:lnTo>
                  <a:cubicBezTo>
                    <a:pt x="31" y="37"/>
                    <a:pt x="85" y="36"/>
                    <a:pt x="91" y="36"/>
                  </a:cubicBezTo>
                  <a:cubicBezTo>
                    <a:pt x="166" y="36"/>
                    <a:pt x="171" y="124"/>
                    <a:pt x="171" y="163"/>
                  </a:cubicBezTo>
                  <a:cubicBezTo>
                    <a:pt x="171" y="194"/>
                    <a:pt x="169" y="202"/>
                    <a:pt x="165" y="212"/>
                  </a:cubicBezTo>
                  <a:cubicBezTo>
                    <a:pt x="154" y="248"/>
                    <a:pt x="139" y="306"/>
                    <a:pt x="139" y="319"/>
                  </a:cubicBezTo>
                  <a:cubicBezTo>
                    <a:pt x="139" y="325"/>
                    <a:pt x="142" y="328"/>
                    <a:pt x="146" y="328"/>
                  </a:cubicBezTo>
                  <a:cubicBezTo>
                    <a:pt x="152" y="328"/>
                    <a:pt x="156" y="317"/>
                    <a:pt x="162" y="298"/>
                  </a:cubicBezTo>
                  <a:cubicBezTo>
                    <a:pt x="173" y="256"/>
                    <a:pt x="178" y="228"/>
                    <a:pt x="180" y="212"/>
                  </a:cubicBezTo>
                  <a:cubicBezTo>
                    <a:pt x="181" y="206"/>
                    <a:pt x="182" y="200"/>
                    <a:pt x="184" y="193"/>
                  </a:cubicBezTo>
                  <a:cubicBezTo>
                    <a:pt x="200" y="144"/>
                    <a:pt x="232" y="69"/>
                    <a:pt x="252" y="30"/>
                  </a:cubicBezTo>
                  <a:cubicBezTo>
                    <a:pt x="256" y="24"/>
                    <a:pt x="262" y="13"/>
                    <a:pt x="262"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1">
              <a:extLst>
                <a:ext uri="{FF2B5EF4-FFF2-40B4-BE49-F238E27FC236}">
                  <a16:creationId xmlns:a16="http://schemas.microsoft.com/office/drawing/2014/main" id="{2806EA5B-E043-43FB-988D-7DCE1BD79740}"/>
                </a:ext>
              </a:extLst>
            </p:cNvPr>
            <p:cNvSpPr>
              <a:spLocks/>
            </p:cNvSpPr>
            <p:nvPr>
              <p:custDataLst>
                <p:tags r:id="rId78"/>
              </p:custDataLst>
            </p:nvPr>
          </p:nvSpPr>
          <p:spPr bwMode="auto">
            <a:xfrm>
              <a:off x="1106488" y="1638301"/>
              <a:ext cx="28575" cy="13652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2">
              <a:extLst>
                <a:ext uri="{FF2B5EF4-FFF2-40B4-BE49-F238E27FC236}">
                  <a16:creationId xmlns:a16="http://schemas.microsoft.com/office/drawing/2014/main" id="{20E08DBC-0DE8-415E-98B4-3D76B4853773}"/>
                </a:ext>
              </a:extLst>
            </p:cNvPr>
            <p:cNvSpPr>
              <a:spLocks/>
            </p:cNvSpPr>
            <p:nvPr>
              <p:custDataLst>
                <p:tags r:id="rId79"/>
              </p:custDataLst>
            </p:nvPr>
          </p:nvSpPr>
          <p:spPr bwMode="auto">
            <a:xfrm>
              <a:off x="1146176" y="1679576"/>
              <a:ext cx="52388" cy="61913"/>
            </a:xfrm>
            <a:custGeom>
              <a:avLst/>
              <a:gdLst>
                <a:gd name="T0" fmla="*/ 219 w 219"/>
                <a:gd name="T1" fmla="*/ 35 h 226"/>
                <a:gd name="T2" fmla="*/ 197 w 219"/>
                <a:gd name="T3" fmla="*/ 0 h 226"/>
                <a:gd name="T4" fmla="*/ 172 w 219"/>
                <a:gd name="T5" fmla="*/ 24 h 226"/>
                <a:gd name="T6" fmla="*/ 180 w 219"/>
                <a:gd name="T7" fmla="*/ 39 h 226"/>
                <a:gd name="T8" fmla="*/ 197 w 219"/>
                <a:gd name="T9" fmla="*/ 80 h 226"/>
                <a:gd name="T10" fmla="*/ 108 w 219"/>
                <a:gd name="T11" fmla="*/ 215 h 226"/>
                <a:gd name="T12" fmla="*/ 71 w 219"/>
                <a:gd name="T13" fmla="*/ 172 h 226"/>
                <a:gd name="T14" fmla="*/ 100 w 219"/>
                <a:gd name="T15" fmla="*/ 66 h 226"/>
                <a:gd name="T16" fmla="*/ 106 w 219"/>
                <a:gd name="T17" fmla="*/ 41 h 226"/>
                <a:gd name="T18" fmla="*/ 65 w 219"/>
                <a:gd name="T19" fmla="*/ 0 h 226"/>
                <a:gd name="T20" fmla="*/ 0 w 219"/>
                <a:gd name="T21" fmla="*/ 77 h 226"/>
                <a:gd name="T22" fmla="*/ 6 w 219"/>
                <a:gd name="T23" fmla="*/ 82 h 226"/>
                <a:gd name="T24" fmla="*/ 14 w 219"/>
                <a:gd name="T25" fmla="*/ 73 h 226"/>
                <a:gd name="T26" fmla="*/ 64 w 219"/>
                <a:gd name="T27" fmla="*/ 11 h 226"/>
                <a:gd name="T28" fmla="*/ 76 w 219"/>
                <a:gd name="T29" fmla="*/ 27 h 226"/>
                <a:gd name="T30" fmla="*/ 68 w 219"/>
                <a:gd name="T31" fmla="*/ 62 h 226"/>
                <a:gd name="T32" fmla="*/ 40 w 219"/>
                <a:gd name="T33" fmla="*/ 165 h 226"/>
                <a:gd name="T34" fmla="*/ 106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4" y="0"/>
                    <a:pt x="172" y="13"/>
                    <a:pt x="172" y="24"/>
                  </a:cubicBezTo>
                  <a:cubicBezTo>
                    <a:pt x="172" y="31"/>
                    <a:pt x="175" y="34"/>
                    <a:pt x="180" y="39"/>
                  </a:cubicBezTo>
                  <a:cubicBezTo>
                    <a:pt x="191" y="49"/>
                    <a:pt x="197" y="62"/>
                    <a:pt x="197" y="80"/>
                  </a:cubicBezTo>
                  <a:cubicBezTo>
                    <a:pt x="197" y="101"/>
                    <a:pt x="167" y="215"/>
                    <a:pt x="108" y="215"/>
                  </a:cubicBezTo>
                  <a:cubicBezTo>
                    <a:pt x="83" y="215"/>
                    <a:pt x="71" y="198"/>
                    <a:pt x="71" y="172"/>
                  </a:cubicBezTo>
                  <a:cubicBezTo>
                    <a:pt x="71" y="144"/>
                    <a:pt x="85" y="108"/>
                    <a:pt x="100" y="66"/>
                  </a:cubicBezTo>
                  <a:cubicBezTo>
                    <a:pt x="104" y="58"/>
                    <a:pt x="106" y="51"/>
                    <a:pt x="106" y="41"/>
                  </a:cubicBezTo>
                  <a:cubicBezTo>
                    <a:pt x="106" y="19"/>
                    <a:pt x="90" y="0"/>
                    <a:pt x="65" y="0"/>
                  </a:cubicBezTo>
                  <a:cubicBezTo>
                    <a:pt x="19" y="0"/>
                    <a:pt x="0" y="73"/>
                    <a:pt x="0" y="77"/>
                  </a:cubicBezTo>
                  <a:cubicBezTo>
                    <a:pt x="0" y="82"/>
                    <a:pt x="6" y="82"/>
                    <a:pt x="6" y="82"/>
                  </a:cubicBezTo>
                  <a:cubicBezTo>
                    <a:pt x="11" y="82"/>
                    <a:pt x="11" y="81"/>
                    <a:pt x="14" y="73"/>
                  </a:cubicBezTo>
                  <a:cubicBezTo>
                    <a:pt x="28" y="23"/>
                    <a:pt x="50" y="11"/>
                    <a:pt x="64" y="11"/>
                  </a:cubicBezTo>
                  <a:cubicBezTo>
                    <a:pt x="68" y="11"/>
                    <a:pt x="76" y="11"/>
                    <a:pt x="76" y="27"/>
                  </a:cubicBezTo>
                  <a:cubicBezTo>
                    <a:pt x="76" y="40"/>
                    <a:pt x="71" y="53"/>
                    <a:pt x="68" y="62"/>
                  </a:cubicBezTo>
                  <a:cubicBezTo>
                    <a:pt x="46" y="120"/>
                    <a:pt x="40" y="143"/>
                    <a:pt x="40" y="165"/>
                  </a:cubicBezTo>
                  <a:cubicBezTo>
                    <a:pt x="40" y="218"/>
                    <a:pt x="83" y="226"/>
                    <a:pt x="106" y="226"/>
                  </a:cubicBezTo>
                  <a:cubicBezTo>
                    <a:pt x="190" y="226"/>
                    <a:pt x="219" y="61"/>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3 2">
              <a:extLst>
                <a:ext uri="{FF2B5EF4-FFF2-40B4-BE49-F238E27FC236}">
                  <a16:creationId xmlns:a16="http://schemas.microsoft.com/office/drawing/2014/main" id="{797B2069-F9D4-4E6A-A940-965667947E39}"/>
                </a:ext>
              </a:extLst>
            </p:cNvPr>
            <p:cNvSpPr>
              <a:spLocks/>
            </p:cNvSpPr>
            <p:nvPr>
              <p:custDataLst>
                <p:tags r:id="rId80"/>
              </p:custDataLst>
            </p:nvPr>
          </p:nvSpPr>
          <p:spPr bwMode="auto">
            <a:xfrm>
              <a:off x="1203326" y="1695451"/>
              <a:ext cx="61913" cy="65088"/>
            </a:xfrm>
            <a:custGeom>
              <a:avLst/>
              <a:gdLst>
                <a:gd name="T0" fmla="*/ 251 w 260"/>
                <a:gd name="T1" fmla="*/ 71 h 236"/>
                <a:gd name="T2" fmla="*/ 260 w 260"/>
                <a:gd name="T3" fmla="*/ 5 h 236"/>
                <a:gd name="T4" fmla="*/ 250 w 260"/>
                <a:gd name="T5" fmla="*/ 0 h 236"/>
                <a:gd name="T6" fmla="*/ 35 w 260"/>
                <a:gd name="T7" fmla="*/ 0 h 236"/>
                <a:gd name="T8" fmla="*/ 23 w 260"/>
                <a:gd name="T9" fmla="*/ 7 h 236"/>
                <a:gd name="T10" fmla="*/ 1 w 260"/>
                <a:gd name="T11" fmla="*/ 69 h 236"/>
                <a:gd name="T12" fmla="*/ 0 w 260"/>
                <a:gd name="T13" fmla="*/ 75 h 236"/>
                <a:gd name="T14" fmla="*/ 5 w 260"/>
                <a:gd name="T15" fmla="*/ 80 h 236"/>
                <a:gd name="T16" fmla="*/ 13 w 260"/>
                <a:gd name="T17" fmla="*/ 72 h 236"/>
                <a:gd name="T18" fmla="*/ 98 w 260"/>
                <a:gd name="T19" fmla="*/ 12 h 236"/>
                <a:gd name="T20" fmla="*/ 112 w 260"/>
                <a:gd name="T21" fmla="*/ 12 h 236"/>
                <a:gd name="T22" fmla="*/ 123 w 260"/>
                <a:gd name="T23" fmla="*/ 16 h 236"/>
                <a:gd name="T24" fmla="*/ 122 w 260"/>
                <a:gd name="T25" fmla="*/ 23 h 236"/>
                <a:gd name="T26" fmla="*/ 76 w 260"/>
                <a:gd name="T27" fmla="*/ 207 h 236"/>
                <a:gd name="T28" fmla="*/ 35 w 260"/>
                <a:gd name="T29" fmla="*/ 223 h 236"/>
                <a:gd name="T30" fmla="*/ 19 w 260"/>
                <a:gd name="T31" fmla="*/ 231 h 236"/>
                <a:gd name="T32" fmla="*/ 25 w 260"/>
                <a:gd name="T33" fmla="*/ 236 h 236"/>
                <a:gd name="T34" fmla="*/ 55 w 260"/>
                <a:gd name="T35" fmla="*/ 235 h 236"/>
                <a:gd name="T36" fmla="*/ 85 w 260"/>
                <a:gd name="T37" fmla="*/ 234 h 236"/>
                <a:gd name="T38" fmla="*/ 116 w 260"/>
                <a:gd name="T39" fmla="*/ 235 h 236"/>
                <a:gd name="T40" fmla="*/ 146 w 260"/>
                <a:gd name="T41" fmla="*/ 236 h 236"/>
                <a:gd name="T42" fmla="*/ 154 w 260"/>
                <a:gd name="T43" fmla="*/ 228 h 236"/>
                <a:gd name="T44" fmla="*/ 139 w 260"/>
                <a:gd name="T45" fmla="*/ 223 h 236"/>
                <a:gd name="T46" fmla="*/ 119 w 260"/>
                <a:gd name="T47" fmla="*/ 222 h 236"/>
                <a:gd name="T48" fmla="*/ 107 w 260"/>
                <a:gd name="T49" fmla="*/ 216 h 236"/>
                <a:gd name="T50" fmla="*/ 108 w 260"/>
                <a:gd name="T51" fmla="*/ 208 h 236"/>
                <a:gd name="T52" fmla="*/ 154 w 260"/>
                <a:gd name="T53" fmla="*/ 25 h 236"/>
                <a:gd name="T54" fmla="*/ 165 w 260"/>
                <a:gd name="T55" fmla="*/ 13 h 236"/>
                <a:gd name="T56" fmla="*/ 186 w 260"/>
                <a:gd name="T57" fmla="*/ 12 h 236"/>
                <a:gd name="T58" fmla="*/ 225 w 260"/>
                <a:gd name="T59" fmla="*/ 15 h 236"/>
                <a:gd name="T60" fmla="*/ 241 w 260"/>
                <a:gd name="T61" fmla="*/ 43 h 236"/>
                <a:gd name="T62" fmla="*/ 239 w 260"/>
                <a:gd name="T63" fmla="*/ 71 h 236"/>
                <a:gd name="T64" fmla="*/ 238 w 260"/>
                <a:gd name="T65" fmla="*/ 75 h 236"/>
                <a:gd name="T66" fmla="*/ 244 w 260"/>
                <a:gd name="T67" fmla="*/ 80 h 236"/>
                <a:gd name="T68" fmla="*/ 251 w 260"/>
                <a:gd name="T69" fmla="*/ 7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36">
                  <a:moveTo>
                    <a:pt x="251" y="71"/>
                  </a:moveTo>
                  <a:lnTo>
                    <a:pt x="260" y="5"/>
                  </a:lnTo>
                  <a:cubicBezTo>
                    <a:pt x="260" y="0"/>
                    <a:pt x="256" y="0"/>
                    <a:pt x="250" y="0"/>
                  </a:cubicBezTo>
                  <a:lnTo>
                    <a:pt x="35" y="0"/>
                  </a:lnTo>
                  <a:cubicBezTo>
                    <a:pt x="26" y="0"/>
                    <a:pt x="26" y="0"/>
                    <a:pt x="23" y="7"/>
                  </a:cubicBezTo>
                  <a:lnTo>
                    <a:pt x="1" y="69"/>
                  </a:lnTo>
                  <a:cubicBezTo>
                    <a:pt x="1" y="70"/>
                    <a:pt x="0" y="73"/>
                    <a:pt x="0" y="75"/>
                  </a:cubicBezTo>
                  <a:cubicBezTo>
                    <a:pt x="0" y="77"/>
                    <a:pt x="0" y="80"/>
                    <a:pt x="5" y="80"/>
                  </a:cubicBezTo>
                  <a:cubicBezTo>
                    <a:pt x="10" y="80"/>
                    <a:pt x="11" y="78"/>
                    <a:pt x="13" y="72"/>
                  </a:cubicBezTo>
                  <a:cubicBezTo>
                    <a:pt x="33" y="16"/>
                    <a:pt x="45" y="12"/>
                    <a:pt x="98" y="12"/>
                  </a:cubicBezTo>
                  <a:lnTo>
                    <a:pt x="112" y="12"/>
                  </a:lnTo>
                  <a:cubicBezTo>
                    <a:pt x="123" y="12"/>
                    <a:pt x="123" y="13"/>
                    <a:pt x="123" y="16"/>
                  </a:cubicBezTo>
                  <a:cubicBezTo>
                    <a:pt x="123" y="16"/>
                    <a:pt x="123" y="18"/>
                    <a:pt x="122" y="23"/>
                  </a:cubicBezTo>
                  <a:lnTo>
                    <a:pt x="76" y="207"/>
                  </a:lnTo>
                  <a:cubicBezTo>
                    <a:pt x="72" y="220"/>
                    <a:pt x="71" y="223"/>
                    <a:pt x="35" y="223"/>
                  </a:cubicBezTo>
                  <a:cubicBezTo>
                    <a:pt x="22" y="223"/>
                    <a:pt x="19" y="223"/>
                    <a:pt x="19" y="231"/>
                  </a:cubicBezTo>
                  <a:cubicBezTo>
                    <a:pt x="19" y="232"/>
                    <a:pt x="20" y="236"/>
                    <a:pt x="25" y="236"/>
                  </a:cubicBezTo>
                  <a:cubicBezTo>
                    <a:pt x="35" y="236"/>
                    <a:pt x="45" y="235"/>
                    <a:pt x="55" y="235"/>
                  </a:cubicBezTo>
                  <a:lnTo>
                    <a:pt x="85" y="234"/>
                  </a:lnTo>
                  <a:lnTo>
                    <a:pt x="116" y="235"/>
                  </a:lnTo>
                  <a:cubicBezTo>
                    <a:pt x="126" y="235"/>
                    <a:pt x="136" y="236"/>
                    <a:pt x="146" y="236"/>
                  </a:cubicBezTo>
                  <a:cubicBezTo>
                    <a:pt x="148" y="236"/>
                    <a:pt x="154" y="236"/>
                    <a:pt x="154" y="228"/>
                  </a:cubicBezTo>
                  <a:cubicBezTo>
                    <a:pt x="154" y="223"/>
                    <a:pt x="150" y="223"/>
                    <a:pt x="139" y="223"/>
                  </a:cubicBezTo>
                  <a:cubicBezTo>
                    <a:pt x="133" y="223"/>
                    <a:pt x="126" y="223"/>
                    <a:pt x="119" y="222"/>
                  </a:cubicBezTo>
                  <a:cubicBezTo>
                    <a:pt x="107" y="221"/>
                    <a:pt x="107" y="220"/>
                    <a:pt x="107" y="216"/>
                  </a:cubicBezTo>
                  <a:cubicBezTo>
                    <a:pt x="107" y="213"/>
                    <a:pt x="107" y="213"/>
                    <a:pt x="108" y="208"/>
                  </a:cubicBezTo>
                  <a:lnTo>
                    <a:pt x="154" y="25"/>
                  </a:lnTo>
                  <a:cubicBezTo>
                    <a:pt x="156" y="14"/>
                    <a:pt x="157" y="13"/>
                    <a:pt x="165" y="13"/>
                  </a:cubicBezTo>
                  <a:cubicBezTo>
                    <a:pt x="167" y="12"/>
                    <a:pt x="179" y="12"/>
                    <a:pt x="186" y="12"/>
                  </a:cubicBezTo>
                  <a:cubicBezTo>
                    <a:pt x="207" y="12"/>
                    <a:pt x="216" y="12"/>
                    <a:pt x="225" y="15"/>
                  </a:cubicBezTo>
                  <a:cubicBezTo>
                    <a:pt x="240" y="20"/>
                    <a:pt x="241" y="30"/>
                    <a:pt x="241" y="43"/>
                  </a:cubicBezTo>
                  <a:cubicBezTo>
                    <a:pt x="241" y="48"/>
                    <a:pt x="241" y="53"/>
                    <a:pt x="239" y="71"/>
                  </a:cubicBezTo>
                  <a:lnTo>
                    <a:pt x="238" y="75"/>
                  </a:lnTo>
                  <a:cubicBezTo>
                    <a:pt x="238" y="78"/>
                    <a:pt x="240" y="80"/>
                    <a:pt x="244" y="80"/>
                  </a:cubicBezTo>
                  <a:cubicBezTo>
                    <a:pt x="249" y="80"/>
                    <a:pt x="250" y="77"/>
                    <a:pt x="251" y="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4">
              <a:extLst>
                <a:ext uri="{FF2B5EF4-FFF2-40B4-BE49-F238E27FC236}">
                  <a16:creationId xmlns:a16="http://schemas.microsoft.com/office/drawing/2014/main" id="{43612DCF-01C7-49CB-8DE9-D6148E04FE74}"/>
                </a:ext>
              </a:extLst>
            </p:cNvPr>
            <p:cNvSpPr>
              <a:spLocks/>
            </p:cNvSpPr>
            <p:nvPr>
              <p:custDataLst>
                <p:tags r:id="rId81"/>
              </p:custDataLst>
            </p:nvPr>
          </p:nvSpPr>
          <p:spPr bwMode="auto">
            <a:xfrm>
              <a:off x="1311276" y="1703388"/>
              <a:ext cx="73025" cy="4763"/>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5">
              <a:extLst>
                <a:ext uri="{FF2B5EF4-FFF2-40B4-BE49-F238E27FC236}">
                  <a16:creationId xmlns:a16="http://schemas.microsoft.com/office/drawing/2014/main" id="{A45E5992-596C-45CF-8CAB-6BFD8C9C85A5}"/>
                </a:ext>
              </a:extLst>
            </p:cNvPr>
            <p:cNvSpPr>
              <a:spLocks/>
            </p:cNvSpPr>
            <p:nvPr>
              <p:custDataLst>
                <p:tags r:id="rId82"/>
              </p:custDataLst>
            </p:nvPr>
          </p:nvSpPr>
          <p:spPr bwMode="auto">
            <a:xfrm>
              <a:off x="1425576" y="1647826"/>
              <a:ext cx="87313" cy="92075"/>
            </a:xfrm>
            <a:custGeom>
              <a:avLst/>
              <a:gdLst>
                <a:gd name="T0" fmla="*/ 337 w 363"/>
                <a:gd name="T1" fmla="*/ 216 h 339"/>
                <a:gd name="T2" fmla="*/ 331 w 363"/>
                <a:gd name="T3" fmla="*/ 210 h 339"/>
                <a:gd name="T4" fmla="*/ 324 w 363"/>
                <a:gd name="T5" fmla="*/ 216 h 339"/>
                <a:gd name="T6" fmla="*/ 188 w 363"/>
                <a:gd name="T7" fmla="*/ 323 h 339"/>
                <a:gd name="T8" fmla="*/ 115 w 363"/>
                <a:gd name="T9" fmla="*/ 323 h 339"/>
                <a:gd name="T10" fmla="*/ 104 w 363"/>
                <a:gd name="T11" fmla="*/ 323 h 339"/>
                <a:gd name="T12" fmla="*/ 98 w 363"/>
                <a:gd name="T13" fmla="*/ 318 h 339"/>
                <a:gd name="T14" fmla="*/ 100 w 363"/>
                <a:gd name="T15" fmla="*/ 307 h 339"/>
                <a:gd name="T16" fmla="*/ 134 w 363"/>
                <a:gd name="T17" fmla="*/ 170 h 339"/>
                <a:gd name="T18" fmla="*/ 184 w 363"/>
                <a:gd name="T19" fmla="*/ 170 h 339"/>
                <a:gd name="T20" fmla="*/ 226 w 363"/>
                <a:gd name="T21" fmla="*/ 193 h 339"/>
                <a:gd name="T22" fmla="*/ 223 w 363"/>
                <a:gd name="T23" fmla="*/ 218 h 339"/>
                <a:gd name="T24" fmla="*/ 221 w 363"/>
                <a:gd name="T25" fmla="*/ 223 h 339"/>
                <a:gd name="T26" fmla="*/ 228 w 363"/>
                <a:gd name="T27" fmla="*/ 229 h 339"/>
                <a:gd name="T28" fmla="*/ 235 w 363"/>
                <a:gd name="T29" fmla="*/ 219 h 339"/>
                <a:gd name="T30" fmla="*/ 264 w 363"/>
                <a:gd name="T31" fmla="*/ 102 h 339"/>
                <a:gd name="T32" fmla="*/ 258 w 363"/>
                <a:gd name="T33" fmla="*/ 96 h 339"/>
                <a:gd name="T34" fmla="*/ 251 w 363"/>
                <a:gd name="T35" fmla="*/ 105 h 339"/>
                <a:gd name="T36" fmla="*/ 185 w 363"/>
                <a:gd name="T37" fmla="*/ 155 h 339"/>
                <a:gd name="T38" fmla="*/ 138 w 363"/>
                <a:gd name="T39" fmla="*/ 155 h 339"/>
                <a:gd name="T40" fmla="*/ 168 w 363"/>
                <a:gd name="T41" fmla="*/ 35 h 339"/>
                <a:gd name="T42" fmla="*/ 195 w 363"/>
                <a:gd name="T43" fmla="*/ 15 h 339"/>
                <a:gd name="T44" fmla="*/ 266 w 363"/>
                <a:gd name="T45" fmla="*/ 15 h 339"/>
                <a:gd name="T46" fmla="*/ 341 w 363"/>
                <a:gd name="T47" fmla="*/ 70 h 339"/>
                <a:gd name="T48" fmla="*/ 339 w 363"/>
                <a:gd name="T49" fmla="*/ 97 h 339"/>
                <a:gd name="T50" fmla="*/ 339 w 363"/>
                <a:gd name="T51" fmla="*/ 106 h 339"/>
                <a:gd name="T52" fmla="*/ 345 w 363"/>
                <a:gd name="T53" fmla="*/ 112 h 339"/>
                <a:gd name="T54" fmla="*/ 352 w 363"/>
                <a:gd name="T55" fmla="*/ 99 h 339"/>
                <a:gd name="T56" fmla="*/ 362 w 363"/>
                <a:gd name="T57" fmla="*/ 13 h 339"/>
                <a:gd name="T58" fmla="*/ 348 w 363"/>
                <a:gd name="T59" fmla="*/ 0 h 339"/>
                <a:gd name="T60" fmla="*/ 96 w 363"/>
                <a:gd name="T61" fmla="*/ 0 h 339"/>
                <a:gd name="T62" fmla="*/ 82 w 363"/>
                <a:gd name="T63" fmla="*/ 10 h 339"/>
                <a:gd name="T64" fmla="*/ 95 w 363"/>
                <a:gd name="T65" fmla="*/ 15 h 339"/>
                <a:gd name="T66" fmla="*/ 128 w 363"/>
                <a:gd name="T67" fmla="*/ 24 h 339"/>
                <a:gd name="T68" fmla="*/ 125 w 363"/>
                <a:gd name="T69" fmla="*/ 36 h 339"/>
                <a:gd name="T70" fmla="*/ 60 w 363"/>
                <a:gd name="T71" fmla="*/ 300 h 339"/>
                <a:gd name="T72" fmla="*/ 14 w 363"/>
                <a:gd name="T73" fmla="*/ 323 h 339"/>
                <a:gd name="T74" fmla="*/ 0 w 363"/>
                <a:gd name="T75" fmla="*/ 333 h 339"/>
                <a:gd name="T76" fmla="*/ 14 w 363"/>
                <a:gd name="T77" fmla="*/ 339 h 339"/>
                <a:gd name="T78" fmla="*/ 273 w 363"/>
                <a:gd name="T79" fmla="*/ 339 h 339"/>
                <a:gd name="T80" fmla="*/ 288 w 363"/>
                <a:gd name="T81" fmla="*/ 330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3"/>
                    <a:pt x="188" y="323"/>
                  </a:cubicBezTo>
                  <a:lnTo>
                    <a:pt x="115" y="323"/>
                  </a:lnTo>
                  <a:cubicBezTo>
                    <a:pt x="108" y="323"/>
                    <a:pt x="107" y="323"/>
                    <a:pt x="104" y="323"/>
                  </a:cubicBezTo>
                  <a:cubicBezTo>
                    <a:pt x="99" y="322"/>
                    <a:pt x="98" y="322"/>
                    <a:pt x="98" y="318"/>
                  </a:cubicBezTo>
                  <a:cubicBezTo>
                    <a:pt x="98" y="316"/>
                    <a:pt x="98" y="315"/>
                    <a:pt x="100" y="307"/>
                  </a:cubicBezTo>
                  <a:lnTo>
                    <a:pt x="134" y="170"/>
                  </a:lnTo>
                  <a:lnTo>
                    <a:pt x="184" y="170"/>
                  </a:lnTo>
                  <a:cubicBezTo>
                    <a:pt x="226" y="170"/>
                    <a:pt x="226" y="181"/>
                    <a:pt x="226" y="193"/>
                  </a:cubicBezTo>
                  <a:cubicBezTo>
                    <a:pt x="226" y="197"/>
                    <a:pt x="226" y="203"/>
                    <a:pt x="223" y="218"/>
                  </a:cubicBezTo>
                  <a:cubicBezTo>
                    <a:pt x="222" y="220"/>
                    <a:pt x="221" y="222"/>
                    <a:pt x="221" y="223"/>
                  </a:cubicBezTo>
                  <a:cubicBezTo>
                    <a:pt x="221" y="226"/>
                    <a:pt x="223" y="229"/>
                    <a:pt x="228" y="229"/>
                  </a:cubicBezTo>
                  <a:cubicBezTo>
                    <a:pt x="232" y="229"/>
                    <a:pt x="233" y="226"/>
                    <a:pt x="235" y="219"/>
                  </a:cubicBezTo>
                  <a:lnTo>
                    <a:pt x="264" y="102"/>
                  </a:lnTo>
                  <a:cubicBezTo>
                    <a:pt x="264" y="99"/>
                    <a:pt x="261" y="96"/>
                    <a:pt x="258" y="96"/>
                  </a:cubicBezTo>
                  <a:cubicBezTo>
                    <a:pt x="253" y="96"/>
                    <a:pt x="252" y="99"/>
                    <a:pt x="251" y="105"/>
                  </a:cubicBezTo>
                  <a:cubicBezTo>
                    <a:pt x="240" y="143"/>
                    <a:pt x="231" y="155"/>
                    <a:pt x="185" y="155"/>
                  </a:cubicBezTo>
                  <a:lnTo>
                    <a:pt x="138" y="155"/>
                  </a:lnTo>
                  <a:lnTo>
                    <a:pt x="168" y="35"/>
                  </a:lnTo>
                  <a:cubicBezTo>
                    <a:pt x="173" y="17"/>
                    <a:pt x="173" y="15"/>
                    <a:pt x="195" y="15"/>
                  </a:cubicBezTo>
                  <a:lnTo>
                    <a:pt x="266" y="15"/>
                  </a:lnTo>
                  <a:cubicBezTo>
                    <a:pt x="326" y="15"/>
                    <a:pt x="341" y="30"/>
                    <a:pt x="341" y="70"/>
                  </a:cubicBezTo>
                  <a:cubicBezTo>
                    <a:pt x="341" y="82"/>
                    <a:pt x="341" y="83"/>
                    <a:pt x="339" y="97"/>
                  </a:cubicBezTo>
                  <a:cubicBezTo>
                    <a:pt x="339" y="100"/>
                    <a:pt x="339" y="103"/>
                    <a:pt x="339" y="106"/>
                  </a:cubicBezTo>
                  <a:cubicBezTo>
                    <a:pt x="339" y="108"/>
                    <a:pt x="340" y="112"/>
                    <a:pt x="345" y="112"/>
                  </a:cubicBezTo>
                  <a:cubicBezTo>
                    <a:pt x="350" y="112"/>
                    <a:pt x="351" y="109"/>
                    <a:pt x="352" y="99"/>
                  </a:cubicBezTo>
                  <a:lnTo>
                    <a:pt x="362" y="13"/>
                  </a:lnTo>
                  <a:cubicBezTo>
                    <a:pt x="363" y="0"/>
                    <a:pt x="361" y="0"/>
                    <a:pt x="348" y="0"/>
                  </a:cubicBezTo>
                  <a:lnTo>
                    <a:pt x="96" y="0"/>
                  </a:lnTo>
                  <a:cubicBezTo>
                    <a:pt x="86" y="0"/>
                    <a:pt x="82" y="0"/>
                    <a:pt x="82" y="10"/>
                  </a:cubicBezTo>
                  <a:cubicBezTo>
                    <a:pt x="82" y="15"/>
                    <a:pt x="86" y="15"/>
                    <a:pt x="95" y="15"/>
                  </a:cubicBezTo>
                  <a:cubicBezTo>
                    <a:pt x="114" y="15"/>
                    <a:pt x="128" y="15"/>
                    <a:pt x="128" y="24"/>
                  </a:cubicBezTo>
                  <a:cubicBezTo>
                    <a:pt x="128" y="26"/>
                    <a:pt x="128" y="27"/>
                    <a:pt x="125" y="36"/>
                  </a:cubicBezTo>
                  <a:lnTo>
                    <a:pt x="60" y="300"/>
                  </a:lnTo>
                  <a:cubicBezTo>
                    <a:pt x="55" y="320"/>
                    <a:pt x="54" y="323"/>
                    <a:pt x="14" y="323"/>
                  </a:cubicBezTo>
                  <a:cubicBezTo>
                    <a:pt x="6" y="323"/>
                    <a:pt x="0" y="323"/>
                    <a:pt x="0" y="333"/>
                  </a:cubicBezTo>
                  <a:cubicBezTo>
                    <a:pt x="0" y="339"/>
                    <a:pt x="5" y="339"/>
                    <a:pt x="14" y="339"/>
                  </a:cubicBezTo>
                  <a:lnTo>
                    <a:pt x="273" y="339"/>
                  </a:lnTo>
                  <a:cubicBezTo>
                    <a:pt x="284" y="339"/>
                    <a:pt x="285" y="338"/>
                    <a:pt x="288" y="330"/>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6">
              <a:extLst>
                <a:ext uri="{FF2B5EF4-FFF2-40B4-BE49-F238E27FC236}">
                  <a16:creationId xmlns:a16="http://schemas.microsoft.com/office/drawing/2014/main" id="{39AB3F2F-CD6D-4D9F-B0D5-DA09CE2970AC}"/>
                </a:ext>
              </a:extLst>
            </p:cNvPr>
            <p:cNvSpPr>
              <a:spLocks noEditPoints="1"/>
            </p:cNvSpPr>
            <p:nvPr>
              <p:custDataLst>
                <p:tags r:id="rId83"/>
              </p:custDataLst>
            </p:nvPr>
          </p:nvSpPr>
          <p:spPr bwMode="auto">
            <a:xfrm>
              <a:off x="1512888" y="1697038"/>
              <a:ext cx="39688" cy="65088"/>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89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1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0" y="14"/>
                    <a:pt x="109" y="0"/>
                    <a:pt x="81" y="0"/>
                  </a:cubicBezTo>
                  <a:cubicBezTo>
                    <a:pt x="0" y="0"/>
                    <a:pt x="0" y="95"/>
                    <a:pt x="0" y="120"/>
                  </a:cubicBezTo>
                  <a:cubicBezTo>
                    <a:pt x="0" y="145"/>
                    <a:pt x="0" y="239"/>
                    <a:pt x="81" y="239"/>
                  </a:cubicBezTo>
                  <a:cubicBezTo>
                    <a:pt x="162" y="239"/>
                    <a:pt x="162" y="145"/>
                    <a:pt x="162" y="120"/>
                  </a:cubicBezTo>
                  <a:close/>
                  <a:moveTo>
                    <a:pt x="130" y="116"/>
                  </a:moveTo>
                  <a:cubicBezTo>
                    <a:pt x="130" y="142"/>
                    <a:pt x="130" y="167"/>
                    <a:pt x="126" y="189"/>
                  </a:cubicBezTo>
                  <a:cubicBezTo>
                    <a:pt x="119" y="221"/>
                    <a:pt x="95" y="229"/>
                    <a:pt x="81" y="229"/>
                  </a:cubicBezTo>
                  <a:cubicBezTo>
                    <a:pt x="65" y="229"/>
                    <a:pt x="44" y="219"/>
                    <a:pt x="37" y="191"/>
                  </a:cubicBezTo>
                  <a:cubicBezTo>
                    <a:pt x="32" y="170"/>
                    <a:pt x="32" y="142"/>
                    <a:pt x="32" y="116"/>
                  </a:cubicBezTo>
                  <a:cubicBezTo>
                    <a:pt x="32" y="90"/>
                    <a:pt x="32" y="64"/>
                    <a:pt x="37" y="45"/>
                  </a:cubicBezTo>
                  <a:cubicBezTo>
                    <a:pt x="44" y="17"/>
                    <a:pt x="67" y="10"/>
                    <a:pt x="81" y="10"/>
                  </a:cubicBezTo>
                  <a:cubicBezTo>
                    <a:pt x="100" y="10"/>
                    <a:pt x="118" y="21"/>
                    <a:pt x="124" y="41"/>
                  </a:cubicBezTo>
                  <a:cubicBezTo>
                    <a:pt x="130"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7">
              <a:extLst>
                <a:ext uri="{FF2B5EF4-FFF2-40B4-BE49-F238E27FC236}">
                  <a16:creationId xmlns:a16="http://schemas.microsoft.com/office/drawing/2014/main" id="{3D9C09FB-4A6E-49BD-BDA4-72E657F679CD}"/>
                </a:ext>
              </a:extLst>
            </p:cNvPr>
            <p:cNvSpPr>
              <a:spLocks/>
            </p:cNvSpPr>
            <p:nvPr>
              <p:custDataLst>
                <p:tags r:id="rId84"/>
              </p:custDataLst>
            </p:nvPr>
          </p:nvSpPr>
          <p:spPr bwMode="auto">
            <a:xfrm>
              <a:off x="1570038" y="1638301"/>
              <a:ext cx="26988" cy="136525"/>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8">
              <a:extLst>
                <a:ext uri="{FF2B5EF4-FFF2-40B4-BE49-F238E27FC236}">
                  <a16:creationId xmlns:a16="http://schemas.microsoft.com/office/drawing/2014/main" id="{3FFC2644-8C4F-4A5F-AFBB-501C3CE678B9}"/>
                </a:ext>
              </a:extLst>
            </p:cNvPr>
            <p:cNvSpPr>
              <a:spLocks/>
            </p:cNvSpPr>
            <p:nvPr>
              <p:custDataLst>
                <p:tags r:id="rId85"/>
              </p:custDataLst>
            </p:nvPr>
          </p:nvSpPr>
          <p:spPr bwMode="auto">
            <a:xfrm>
              <a:off x="1612901" y="1627188"/>
              <a:ext cx="39688" cy="65088"/>
            </a:xfrm>
            <a:custGeom>
              <a:avLst/>
              <a:gdLst>
                <a:gd name="T0" fmla="*/ 160 w 160"/>
                <a:gd name="T1" fmla="*/ 172 h 239"/>
                <a:gd name="T2" fmla="*/ 100 w 160"/>
                <a:gd name="T3" fmla="*/ 109 h 239"/>
                <a:gd name="T4" fmla="*/ 150 w 160"/>
                <a:gd name="T5" fmla="*/ 48 h 239"/>
                <a:gd name="T6" fmla="*/ 79 w 160"/>
                <a:gd name="T7" fmla="*/ 0 h 239"/>
                <a:gd name="T8" fmla="*/ 11 w 160"/>
                <a:gd name="T9" fmla="*/ 47 h 239"/>
                <a:gd name="T10" fmla="*/ 29 w 160"/>
                <a:gd name="T11" fmla="*/ 66 h 239"/>
                <a:gd name="T12" fmla="*/ 47 w 160"/>
                <a:gd name="T13" fmla="*/ 48 h 239"/>
                <a:gd name="T14" fmla="*/ 29 w 160"/>
                <a:gd name="T15" fmla="*/ 30 h 239"/>
                <a:gd name="T16" fmla="*/ 78 w 160"/>
                <a:gd name="T17" fmla="*/ 10 h 239"/>
                <a:gd name="T18" fmla="*/ 116 w 160"/>
                <a:gd name="T19" fmla="*/ 48 h 239"/>
                <a:gd name="T20" fmla="*/ 102 w 160"/>
                <a:gd name="T21" fmla="*/ 90 h 239"/>
                <a:gd name="T22" fmla="*/ 63 w 160"/>
                <a:gd name="T23" fmla="*/ 105 h 239"/>
                <a:gd name="T24" fmla="*/ 52 w 160"/>
                <a:gd name="T25" fmla="*/ 106 h 239"/>
                <a:gd name="T26" fmla="*/ 49 w 160"/>
                <a:gd name="T27" fmla="*/ 111 h 239"/>
                <a:gd name="T28" fmla="*/ 58 w 160"/>
                <a:gd name="T29" fmla="*/ 115 h 239"/>
                <a:gd name="T30" fmla="*/ 76 w 160"/>
                <a:gd name="T31" fmla="*/ 115 h 239"/>
                <a:gd name="T32" fmla="*/ 123 w 160"/>
                <a:gd name="T33" fmla="*/ 172 h 239"/>
                <a:gd name="T34" fmla="*/ 78 w 160"/>
                <a:gd name="T35" fmla="*/ 228 h 239"/>
                <a:gd name="T36" fmla="*/ 19 w 160"/>
                <a:gd name="T37" fmla="*/ 203 h 239"/>
                <a:gd name="T38" fmla="*/ 39 w 160"/>
                <a:gd name="T39" fmla="*/ 184 h 239"/>
                <a:gd name="T40" fmla="*/ 20 w 160"/>
                <a:gd name="T41" fmla="*/ 165 h 239"/>
                <a:gd name="T42" fmla="*/ 0 w 160"/>
                <a:gd name="T43" fmla="*/ 185 h 239"/>
                <a:gd name="T44" fmla="*/ 79 w 160"/>
                <a:gd name="T45" fmla="*/ 239 h 239"/>
                <a:gd name="T46" fmla="*/ 160 w 160"/>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9">
                  <a:moveTo>
                    <a:pt x="160" y="172"/>
                  </a:moveTo>
                  <a:cubicBezTo>
                    <a:pt x="160" y="144"/>
                    <a:pt x="138" y="117"/>
                    <a:pt x="100" y="109"/>
                  </a:cubicBezTo>
                  <a:cubicBezTo>
                    <a:pt x="136" y="96"/>
                    <a:pt x="150" y="70"/>
                    <a:pt x="150" y="48"/>
                  </a:cubicBezTo>
                  <a:cubicBezTo>
                    <a:pt x="150" y="21"/>
                    <a:pt x="118" y="0"/>
                    <a:pt x="79" y="0"/>
                  </a:cubicBezTo>
                  <a:cubicBezTo>
                    <a:pt x="41" y="0"/>
                    <a:pt x="11" y="19"/>
                    <a:pt x="11" y="47"/>
                  </a:cubicBezTo>
                  <a:cubicBezTo>
                    <a:pt x="11" y="59"/>
                    <a:pt x="19" y="66"/>
                    <a:pt x="29" y="66"/>
                  </a:cubicBezTo>
                  <a:cubicBezTo>
                    <a:pt x="40" y="66"/>
                    <a:pt x="47" y="58"/>
                    <a:pt x="47" y="48"/>
                  </a:cubicBezTo>
                  <a:cubicBezTo>
                    <a:pt x="47" y="38"/>
                    <a:pt x="40" y="30"/>
                    <a:pt x="29" y="30"/>
                  </a:cubicBezTo>
                  <a:cubicBezTo>
                    <a:pt x="41" y="14"/>
                    <a:pt x="65" y="10"/>
                    <a:pt x="78" y="10"/>
                  </a:cubicBezTo>
                  <a:cubicBezTo>
                    <a:pt x="94" y="10"/>
                    <a:pt x="116" y="18"/>
                    <a:pt x="116" y="48"/>
                  </a:cubicBezTo>
                  <a:cubicBezTo>
                    <a:pt x="116" y="63"/>
                    <a:pt x="111" y="79"/>
                    <a:pt x="102" y="90"/>
                  </a:cubicBezTo>
                  <a:cubicBezTo>
                    <a:pt x="90" y="103"/>
                    <a:pt x="81" y="104"/>
                    <a:pt x="63" y="105"/>
                  </a:cubicBezTo>
                  <a:cubicBezTo>
                    <a:pt x="54" y="106"/>
                    <a:pt x="54" y="106"/>
                    <a:pt x="52" y="106"/>
                  </a:cubicBezTo>
                  <a:cubicBezTo>
                    <a:pt x="52" y="106"/>
                    <a:pt x="49" y="107"/>
                    <a:pt x="49" y="111"/>
                  </a:cubicBezTo>
                  <a:cubicBezTo>
                    <a:pt x="49" y="115"/>
                    <a:pt x="52" y="115"/>
                    <a:pt x="58" y="115"/>
                  </a:cubicBezTo>
                  <a:lnTo>
                    <a:pt x="76" y="115"/>
                  </a:lnTo>
                  <a:cubicBezTo>
                    <a:pt x="104" y="115"/>
                    <a:pt x="123" y="134"/>
                    <a:pt x="123" y="172"/>
                  </a:cubicBezTo>
                  <a:cubicBezTo>
                    <a:pt x="123" y="215"/>
                    <a:pt x="98" y="228"/>
                    <a:pt x="78" y="228"/>
                  </a:cubicBezTo>
                  <a:cubicBezTo>
                    <a:pt x="64" y="228"/>
                    <a:pt x="33" y="224"/>
                    <a:pt x="19" y="203"/>
                  </a:cubicBezTo>
                  <a:cubicBezTo>
                    <a:pt x="35" y="203"/>
                    <a:pt x="39" y="191"/>
                    <a:pt x="39" y="184"/>
                  </a:cubicBezTo>
                  <a:cubicBezTo>
                    <a:pt x="39" y="173"/>
                    <a:pt x="30" y="165"/>
                    <a:pt x="20" y="165"/>
                  </a:cubicBezTo>
                  <a:cubicBezTo>
                    <a:pt x="10" y="165"/>
                    <a:pt x="0" y="171"/>
                    <a:pt x="0" y="185"/>
                  </a:cubicBezTo>
                  <a:cubicBezTo>
                    <a:pt x="0" y="218"/>
                    <a:pt x="36" y="239"/>
                    <a:pt x="79" y="239"/>
                  </a:cubicBezTo>
                  <a:cubicBezTo>
                    <a:pt x="127" y="239"/>
                    <a:pt x="160" y="207"/>
                    <a:pt x="160"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9">
              <a:extLst>
                <a:ext uri="{FF2B5EF4-FFF2-40B4-BE49-F238E27FC236}">
                  <a16:creationId xmlns:a16="http://schemas.microsoft.com/office/drawing/2014/main" id="{E8FF33F0-7A17-4A42-A9E3-50336E20C10D}"/>
                </a:ext>
              </a:extLst>
            </p:cNvPr>
            <p:cNvSpPr>
              <a:spLocks/>
            </p:cNvSpPr>
            <p:nvPr>
              <p:custDataLst>
                <p:tags r:id="rId86"/>
              </p:custDataLst>
            </p:nvPr>
          </p:nvSpPr>
          <p:spPr bwMode="auto">
            <a:xfrm>
              <a:off x="1698626" y="1703388"/>
              <a:ext cx="73025"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20">
              <a:extLst>
                <a:ext uri="{FF2B5EF4-FFF2-40B4-BE49-F238E27FC236}">
                  <a16:creationId xmlns:a16="http://schemas.microsoft.com/office/drawing/2014/main" id="{5C78F068-072A-4506-8B1B-CB0F1443FCC4}"/>
                </a:ext>
              </a:extLst>
            </p:cNvPr>
            <p:cNvSpPr>
              <a:spLocks noEditPoints="1"/>
            </p:cNvSpPr>
            <p:nvPr>
              <p:custDataLst>
                <p:tags r:id="rId87"/>
              </p:custDataLst>
            </p:nvPr>
          </p:nvSpPr>
          <p:spPr bwMode="auto">
            <a:xfrm>
              <a:off x="1812926" y="1679576"/>
              <a:ext cx="68263" cy="61913"/>
            </a:xfrm>
            <a:custGeom>
              <a:avLst/>
              <a:gdLst>
                <a:gd name="T0" fmla="*/ 273 w 280"/>
                <a:gd name="T1" fmla="*/ 191 h 226"/>
                <a:gd name="T2" fmla="*/ 267 w 280"/>
                <a:gd name="T3" fmla="*/ 186 h 226"/>
                <a:gd name="T4" fmla="*/ 261 w 280"/>
                <a:gd name="T5" fmla="*/ 191 h 226"/>
                <a:gd name="T6" fmla="*/ 233 w 280"/>
                <a:gd name="T7" fmla="*/ 215 h 226"/>
                <a:gd name="T8" fmla="*/ 218 w 280"/>
                <a:gd name="T9" fmla="*/ 165 h 226"/>
                <a:gd name="T10" fmla="*/ 223 w 280"/>
                <a:gd name="T11" fmla="*/ 147 h 226"/>
                <a:gd name="T12" fmla="*/ 280 w 280"/>
                <a:gd name="T13" fmla="*/ 30 h 226"/>
                <a:gd name="T14" fmla="*/ 274 w 280"/>
                <a:gd name="T15" fmla="*/ 25 h 226"/>
                <a:gd name="T16" fmla="*/ 266 w 280"/>
                <a:gd name="T17" fmla="*/ 35 h 226"/>
                <a:gd name="T18" fmla="*/ 218 w 280"/>
                <a:gd name="T19" fmla="*/ 134 h 226"/>
                <a:gd name="T20" fmla="*/ 218 w 280"/>
                <a:gd name="T21" fmla="*/ 103 h 226"/>
                <a:gd name="T22" fmla="*/ 134 w 280"/>
                <a:gd name="T23" fmla="*/ 0 h 226"/>
                <a:gd name="T24" fmla="*/ 0 w 280"/>
                <a:gd name="T25" fmla="*/ 142 h 226"/>
                <a:gd name="T26" fmla="*/ 81 w 280"/>
                <a:gd name="T27" fmla="*/ 226 h 226"/>
                <a:gd name="T28" fmla="*/ 186 w 280"/>
                <a:gd name="T29" fmla="*/ 185 h 226"/>
                <a:gd name="T30" fmla="*/ 231 w 280"/>
                <a:gd name="T31" fmla="*/ 226 h 226"/>
                <a:gd name="T32" fmla="*/ 273 w 280"/>
                <a:gd name="T33" fmla="*/ 191 h 226"/>
                <a:gd name="T34" fmla="*/ 184 w 280"/>
                <a:gd name="T35" fmla="*/ 172 h 226"/>
                <a:gd name="T36" fmla="*/ 82 w 280"/>
                <a:gd name="T37" fmla="*/ 215 h 226"/>
                <a:gd name="T38" fmla="*/ 37 w 280"/>
                <a:gd name="T39" fmla="*/ 161 h 226"/>
                <a:gd name="T40" fmla="*/ 66 w 280"/>
                <a:gd name="T41" fmla="*/ 57 h 226"/>
                <a:gd name="T42" fmla="*/ 134 w 280"/>
                <a:gd name="T43" fmla="*/ 11 h 226"/>
                <a:gd name="T44" fmla="*/ 183 w 280"/>
                <a:gd name="T45" fmla="*/ 116 h 226"/>
                <a:gd name="T46" fmla="*/ 184 w 280"/>
                <a:gd name="T47" fmla="*/ 17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26">
                  <a:moveTo>
                    <a:pt x="273" y="191"/>
                  </a:moveTo>
                  <a:cubicBezTo>
                    <a:pt x="273" y="188"/>
                    <a:pt x="270" y="186"/>
                    <a:pt x="267" y="186"/>
                  </a:cubicBezTo>
                  <a:cubicBezTo>
                    <a:pt x="264" y="186"/>
                    <a:pt x="262" y="188"/>
                    <a:pt x="261" y="191"/>
                  </a:cubicBezTo>
                  <a:cubicBezTo>
                    <a:pt x="252" y="215"/>
                    <a:pt x="233" y="215"/>
                    <a:pt x="233" y="215"/>
                  </a:cubicBezTo>
                  <a:cubicBezTo>
                    <a:pt x="218" y="215"/>
                    <a:pt x="218" y="177"/>
                    <a:pt x="218" y="165"/>
                  </a:cubicBezTo>
                  <a:cubicBezTo>
                    <a:pt x="218" y="154"/>
                    <a:pt x="218" y="153"/>
                    <a:pt x="223" y="147"/>
                  </a:cubicBezTo>
                  <a:cubicBezTo>
                    <a:pt x="269" y="88"/>
                    <a:pt x="280" y="30"/>
                    <a:pt x="280" y="30"/>
                  </a:cubicBezTo>
                  <a:cubicBezTo>
                    <a:pt x="280" y="30"/>
                    <a:pt x="279" y="25"/>
                    <a:pt x="274" y="25"/>
                  </a:cubicBezTo>
                  <a:cubicBezTo>
                    <a:pt x="269" y="25"/>
                    <a:pt x="269" y="26"/>
                    <a:pt x="266" y="35"/>
                  </a:cubicBezTo>
                  <a:cubicBezTo>
                    <a:pt x="257" y="67"/>
                    <a:pt x="241" y="105"/>
                    <a:pt x="218" y="134"/>
                  </a:cubicBezTo>
                  <a:lnTo>
                    <a:pt x="218" y="103"/>
                  </a:lnTo>
                  <a:cubicBezTo>
                    <a:pt x="218" y="25"/>
                    <a:pt x="171" y="0"/>
                    <a:pt x="134" y="0"/>
                  </a:cubicBezTo>
                  <a:cubicBezTo>
                    <a:pt x="66" y="0"/>
                    <a:pt x="0" y="72"/>
                    <a:pt x="0" y="142"/>
                  </a:cubicBezTo>
                  <a:cubicBezTo>
                    <a:pt x="0" y="189"/>
                    <a:pt x="30" y="226"/>
                    <a:pt x="81" y="226"/>
                  </a:cubicBezTo>
                  <a:cubicBezTo>
                    <a:pt x="112" y="226"/>
                    <a:pt x="148" y="215"/>
                    <a:pt x="186" y="185"/>
                  </a:cubicBezTo>
                  <a:cubicBezTo>
                    <a:pt x="193" y="211"/>
                    <a:pt x="209" y="226"/>
                    <a:pt x="231" y="226"/>
                  </a:cubicBezTo>
                  <a:cubicBezTo>
                    <a:pt x="258" y="226"/>
                    <a:pt x="273" y="199"/>
                    <a:pt x="273" y="191"/>
                  </a:cubicBezTo>
                  <a:close/>
                  <a:moveTo>
                    <a:pt x="184" y="172"/>
                  </a:moveTo>
                  <a:cubicBezTo>
                    <a:pt x="140" y="210"/>
                    <a:pt x="102" y="215"/>
                    <a:pt x="82" y="215"/>
                  </a:cubicBezTo>
                  <a:cubicBezTo>
                    <a:pt x="52" y="215"/>
                    <a:pt x="37" y="193"/>
                    <a:pt x="37" y="161"/>
                  </a:cubicBezTo>
                  <a:cubicBezTo>
                    <a:pt x="37" y="137"/>
                    <a:pt x="50" y="83"/>
                    <a:pt x="66" y="57"/>
                  </a:cubicBezTo>
                  <a:cubicBezTo>
                    <a:pt x="89" y="21"/>
                    <a:pt x="116" y="11"/>
                    <a:pt x="134" y="11"/>
                  </a:cubicBezTo>
                  <a:cubicBezTo>
                    <a:pt x="183" y="11"/>
                    <a:pt x="183" y="77"/>
                    <a:pt x="183" y="116"/>
                  </a:cubicBezTo>
                  <a:cubicBezTo>
                    <a:pt x="183" y="134"/>
                    <a:pt x="183" y="163"/>
                    <a:pt x="184"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21">
              <a:extLst>
                <a:ext uri="{FF2B5EF4-FFF2-40B4-BE49-F238E27FC236}">
                  <a16:creationId xmlns:a16="http://schemas.microsoft.com/office/drawing/2014/main" id="{D86806CD-28BC-42C8-B3C8-96B6E6DEBE7C}"/>
                </a:ext>
              </a:extLst>
            </p:cNvPr>
            <p:cNvSpPr>
              <a:spLocks/>
            </p:cNvSpPr>
            <p:nvPr>
              <p:custDataLst>
                <p:tags r:id="rId88"/>
              </p:custDataLst>
            </p:nvPr>
          </p:nvSpPr>
          <p:spPr bwMode="auto">
            <a:xfrm>
              <a:off x="1897063" y="1638301"/>
              <a:ext cx="28575" cy="136525"/>
            </a:xfrm>
            <a:custGeom>
              <a:avLst/>
              <a:gdLst>
                <a:gd name="T0" fmla="*/ 115 w 115"/>
                <a:gd name="T1" fmla="*/ 494 h 499"/>
                <a:gd name="T2" fmla="*/ 107 w 115"/>
                <a:gd name="T3" fmla="*/ 483 h 499"/>
                <a:gd name="T4" fmla="*/ 28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2"/>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22">
              <a:extLst>
                <a:ext uri="{FF2B5EF4-FFF2-40B4-BE49-F238E27FC236}">
                  <a16:creationId xmlns:a16="http://schemas.microsoft.com/office/drawing/2014/main" id="{4DA31826-CB5B-4D2F-9402-A42D5A544B5A}"/>
                </a:ext>
              </a:extLst>
            </p:cNvPr>
            <p:cNvSpPr>
              <a:spLocks/>
            </p:cNvSpPr>
            <p:nvPr>
              <p:custDataLst>
                <p:tags r:id="rId89"/>
              </p:custDataLst>
            </p:nvPr>
          </p:nvSpPr>
          <p:spPr bwMode="auto">
            <a:xfrm>
              <a:off x="1935163" y="1679576"/>
              <a:ext cx="52388" cy="61913"/>
            </a:xfrm>
            <a:custGeom>
              <a:avLst/>
              <a:gdLst>
                <a:gd name="T0" fmla="*/ 219 w 219"/>
                <a:gd name="T1" fmla="*/ 35 h 226"/>
                <a:gd name="T2" fmla="*/ 197 w 219"/>
                <a:gd name="T3" fmla="*/ 0 h 226"/>
                <a:gd name="T4" fmla="*/ 173 w 219"/>
                <a:gd name="T5" fmla="*/ 24 h 226"/>
                <a:gd name="T6" fmla="*/ 181 w 219"/>
                <a:gd name="T7" fmla="*/ 39 h 226"/>
                <a:gd name="T8" fmla="*/ 198 w 219"/>
                <a:gd name="T9" fmla="*/ 80 h 226"/>
                <a:gd name="T10" fmla="*/ 109 w 219"/>
                <a:gd name="T11" fmla="*/ 215 h 226"/>
                <a:gd name="T12" fmla="*/ 72 w 219"/>
                <a:gd name="T13" fmla="*/ 172 h 226"/>
                <a:gd name="T14" fmla="*/ 101 w 219"/>
                <a:gd name="T15" fmla="*/ 66 h 226"/>
                <a:gd name="T16" fmla="*/ 107 w 219"/>
                <a:gd name="T17" fmla="*/ 41 h 226"/>
                <a:gd name="T18" fmla="*/ 66 w 219"/>
                <a:gd name="T19" fmla="*/ 0 h 226"/>
                <a:gd name="T20" fmla="*/ 0 w 219"/>
                <a:gd name="T21" fmla="*/ 77 h 226"/>
                <a:gd name="T22" fmla="*/ 6 w 219"/>
                <a:gd name="T23" fmla="*/ 82 h 226"/>
                <a:gd name="T24" fmla="*/ 14 w 219"/>
                <a:gd name="T25" fmla="*/ 73 h 226"/>
                <a:gd name="T26" fmla="*/ 65 w 219"/>
                <a:gd name="T27" fmla="*/ 11 h 226"/>
                <a:gd name="T28" fmla="*/ 77 w 219"/>
                <a:gd name="T29" fmla="*/ 27 h 226"/>
                <a:gd name="T30" fmla="*/ 69 w 219"/>
                <a:gd name="T31" fmla="*/ 62 h 226"/>
                <a:gd name="T32" fmla="*/ 40 w 219"/>
                <a:gd name="T33" fmla="*/ 165 h 226"/>
                <a:gd name="T34" fmla="*/ 107 w 219"/>
                <a:gd name="T35" fmla="*/ 226 h 226"/>
                <a:gd name="T36" fmla="*/ 219 w 219"/>
                <a:gd name="T37" fmla="*/ 3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5"/>
                  </a:moveTo>
                  <a:cubicBezTo>
                    <a:pt x="219" y="8"/>
                    <a:pt x="206" y="0"/>
                    <a:pt x="197" y="0"/>
                  </a:cubicBezTo>
                  <a:cubicBezTo>
                    <a:pt x="185" y="0"/>
                    <a:pt x="173" y="13"/>
                    <a:pt x="173" y="24"/>
                  </a:cubicBezTo>
                  <a:cubicBezTo>
                    <a:pt x="173" y="31"/>
                    <a:pt x="175" y="34"/>
                    <a:pt x="181" y="39"/>
                  </a:cubicBezTo>
                  <a:cubicBezTo>
                    <a:pt x="191" y="49"/>
                    <a:pt x="198" y="62"/>
                    <a:pt x="198" y="80"/>
                  </a:cubicBezTo>
                  <a:cubicBezTo>
                    <a:pt x="198" y="101"/>
                    <a:pt x="167" y="215"/>
                    <a:pt x="109" y="215"/>
                  </a:cubicBezTo>
                  <a:cubicBezTo>
                    <a:pt x="84" y="215"/>
                    <a:pt x="72" y="198"/>
                    <a:pt x="72" y="172"/>
                  </a:cubicBezTo>
                  <a:cubicBezTo>
                    <a:pt x="72" y="144"/>
                    <a:pt x="86" y="108"/>
                    <a:pt x="101" y="66"/>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9" y="23"/>
                    <a:pt x="50" y="11"/>
                    <a:pt x="65" y="11"/>
                  </a:cubicBezTo>
                  <a:cubicBezTo>
                    <a:pt x="69" y="11"/>
                    <a:pt x="77" y="11"/>
                    <a:pt x="77" y="27"/>
                  </a:cubicBezTo>
                  <a:cubicBezTo>
                    <a:pt x="77" y="40"/>
                    <a:pt x="72" y="53"/>
                    <a:pt x="69" y="62"/>
                  </a:cubicBezTo>
                  <a:cubicBezTo>
                    <a:pt x="47" y="120"/>
                    <a:pt x="40" y="143"/>
                    <a:pt x="40" y="165"/>
                  </a:cubicBezTo>
                  <a:cubicBezTo>
                    <a:pt x="40" y="218"/>
                    <a:pt x="84" y="226"/>
                    <a:pt x="107" y="226"/>
                  </a:cubicBezTo>
                  <a:cubicBezTo>
                    <a:pt x="191" y="226"/>
                    <a:pt x="219" y="61"/>
                    <a:pt x="219"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23">
              <a:extLst>
                <a:ext uri="{FF2B5EF4-FFF2-40B4-BE49-F238E27FC236}">
                  <a16:creationId xmlns:a16="http://schemas.microsoft.com/office/drawing/2014/main" id="{13223A27-3A57-4068-BCD8-4DB5C2F5BA22}"/>
                </a:ext>
              </a:extLst>
            </p:cNvPr>
            <p:cNvSpPr>
              <a:spLocks/>
            </p:cNvSpPr>
            <p:nvPr>
              <p:custDataLst>
                <p:tags r:id="rId90"/>
              </p:custDataLst>
            </p:nvPr>
          </p:nvSpPr>
          <p:spPr bwMode="auto">
            <a:xfrm>
              <a:off x="1993901" y="1695451"/>
              <a:ext cx="61913" cy="65088"/>
            </a:xfrm>
            <a:custGeom>
              <a:avLst/>
              <a:gdLst>
                <a:gd name="T0" fmla="*/ 251 w 261"/>
                <a:gd name="T1" fmla="*/ 71 h 236"/>
                <a:gd name="T2" fmla="*/ 261 w 261"/>
                <a:gd name="T3" fmla="*/ 5 h 236"/>
                <a:gd name="T4" fmla="*/ 250 w 261"/>
                <a:gd name="T5" fmla="*/ 0 h 236"/>
                <a:gd name="T6" fmla="*/ 36 w 261"/>
                <a:gd name="T7" fmla="*/ 0 h 236"/>
                <a:gd name="T8" fmla="*/ 24 w 261"/>
                <a:gd name="T9" fmla="*/ 7 h 236"/>
                <a:gd name="T10" fmla="*/ 2 w 261"/>
                <a:gd name="T11" fmla="*/ 69 h 236"/>
                <a:gd name="T12" fmla="*/ 0 w 261"/>
                <a:gd name="T13" fmla="*/ 75 h 236"/>
                <a:gd name="T14" fmla="*/ 6 w 261"/>
                <a:gd name="T15" fmla="*/ 80 h 236"/>
                <a:gd name="T16" fmla="*/ 14 w 261"/>
                <a:gd name="T17" fmla="*/ 72 h 236"/>
                <a:gd name="T18" fmla="*/ 98 w 261"/>
                <a:gd name="T19" fmla="*/ 12 h 236"/>
                <a:gd name="T20" fmla="*/ 113 w 261"/>
                <a:gd name="T21" fmla="*/ 12 h 236"/>
                <a:gd name="T22" fmla="*/ 124 w 261"/>
                <a:gd name="T23" fmla="*/ 16 h 236"/>
                <a:gd name="T24" fmla="*/ 122 w 261"/>
                <a:gd name="T25" fmla="*/ 23 h 236"/>
                <a:gd name="T26" fmla="*/ 76 w 261"/>
                <a:gd name="T27" fmla="*/ 207 h 236"/>
                <a:gd name="T28" fmla="*/ 35 w 261"/>
                <a:gd name="T29" fmla="*/ 223 h 236"/>
                <a:gd name="T30" fmla="*/ 20 w 261"/>
                <a:gd name="T31" fmla="*/ 231 h 236"/>
                <a:gd name="T32" fmla="*/ 26 w 261"/>
                <a:gd name="T33" fmla="*/ 236 h 236"/>
                <a:gd name="T34" fmla="*/ 56 w 261"/>
                <a:gd name="T35" fmla="*/ 235 h 236"/>
                <a:gd name="T36" fmla="*/ 86 w 261"/>
                <a:gd name="T37" fmla="*/ 234 h 236"/>
                <a:gd name="T38" fmla="*/ 117 w 261"/>
                <a:gd name="T39" fmla="*/ 235 h 236"/>
                <a:gd name="T40" fmla="*/ 146 w 261"/>
                <a:gd name="T41" fmla="*/ 236 h 236"/>
                <a:gd name="T42" fmla="*/ 154 w 261"/>
                <a:gd name="T43" fmla="*/ 228 h 236"/>
                <a:gd name="T44" fmla="*/ 140 w 261"/>
                <a:gd name="T45" fmla="*/ 223 h 236"/>
                <a:gd name="T46" fmla="*/ 120 w 261"/>
                <a:gd name="T47" fmla="*/ 222 h 236"/>
                <a:gd name="T48" fmla="*/ 107 w 261"/>
                <a:gd name="T49" fmla="*/ 216 h 236"/>
                <a:gd name="T50" fmla="*/ 109 w 261"/>
                <a:gd name="T51" fmla="*/ 208 h 236"/>
                <a:gd name="T52" fmla="*/ 155 w 261"/>
                <a:gd name="T53" fmla="*/ 25 h 236"/>
                <a:gd name="T54" fmla="*/ 166 w 261"/>
                <a:gd name="T55" fmla="*/ 13 h 236"/>
                <a:gd name="T56" fmla="*/ 186 w 261"/>
                <a:gd name="T57" fmla="*/ 12 h 236"/>
                <a:gd name="T58" fmla="*/ 225 w 261"/>
                <a:gd name="T59" fmla="*/ 15 h 236"/>
                <a:gd name="T60" fmla="*/ 242 w 261"/>
                <a:gd name="T61" fmla="*/ 43 h 236"/>
                <a:gd name="T62" fmla="*/ 239 w 261"/>
                <a:gd name="T63" fmla="*/ 71 h 236"/>
                <a:gd name="T64" fmla="*/ 239 w 261"/>
                <a:gd name="T65" fmla="*/ 75 h 236"/>
                <a:gd name="T66" fmla="*/ 245 w 261"/>
                <a:gd name="T67" fmla="*/ 80 h 236"/>
                <a:gd name="T68" fmla="*/ 251 w 261"/>
                <a:gd name="T69" fmla="*/ 7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251" y="71"/>
                  </a:moveTo>
                  <a:lnTo>
                    <a:pt x="261" y="5"/>
                  </a:lnTo>
                  <a:cubicBezTo>
                    <a:pt x="261" y="0"/>
                    <a:pt x="257" y="0"/>
                    <a:pt x="250" y="0"/>
                  </a:cubicBezTo>
                  <a:lnTo>
                    <a:pt x="36" y="0"/>
                  </a:lnTo>
                  <a:cubicBezTo>
                    <a:pt x="27" y="0"/>
                    <a:pt x="26" y="0"/>
                    <a:pt x="24" y="7"/>
                  </a:cubicBezTo>
                  <a:lnTo>
                    <a:pt x="2" y="69"/>
                  </a:lnTo>
                  <a:cubicBezTo>
                    <a:pt x="2" y="70"/>
                    <a:pt x="0" y="73"/>
                    <a:pt x="0" y="75"/>
                  </a:cubicBezTo>
                  <a:cubicBezTo>
                    <a:pt x="0" y="77"/>
                    <a:pt x="1" y="80"/>
                    <a:pt x="6" y="80"/>
                  </a:cubicBezTo>
                  <a:cubicBezTo>
                    <a:pt x="11" y="80"/>
                    <a:pt x="11" y="78"/>
                    <a:pt x="14" y="72"/>
                  </a:cubicBezTo>
                  <a:cubicBezTo>
                    <a:pt x="34" y="16"/>
                    <a:pt x="45" y="12"/>
                    <a:pt x="98" y="12"/>
                  </a:cubicBezTo>
                  <a:lnTo>
                    <a:pt x="113" y="12"/>
                  </a:lnTo>
                  <a:cubicBezTo>
                    <a:pt x="123" y="12"/>
                    <a:pt x="124" y="13"/>
                    <a:pt x="124" y="16"/>
                  </a:cubicBezTo>
                  <a:cubicBezTo>
                    <a:pt x="124" y="16"/>
                    <a:pt x="124" y="18"/>
                    <a:pt x="122" y="23"/>
                  </a:cubicBezTo>
                  <a:lnTo>
                    <a:pt x="76" y="207"/>
                  </a:lnTo>
                  <a:cubicBezTo>
                    <a:pt x="73" y="220"/>
                    <a:pt x="72" y="223"/>
                    <a:pt x="35" y="223"/>
                  </a:cubicBezTo>
                  <a:cubicBezTo>
                    <a:pt x="23" y="223"/>
                    <a:pt x="20" y="223"/>
                    <a:pt x="20" y="231"/>
                  </a:cubicBezTo>
                  <a:cubicBezTo>
                    <a:pt x="20" y="232"/>
                    <a:pt x="21" y="236"/>
                    <a:pt x="26" y="236"/>
                  </a:cubicBezTo>
                  <a:cubicBezTo>
                    <a:pt x="35" y="236"/>
                    <a:pt x="46" y="235"/>
                    <a:pt x="56" y="235"/>
                  </a:cubicBezTo>
                  <a:lnTo>
                    <a:pt x="86" y="234"/>
                  </a:lnTo>
                  <a:lnTo>
                    <a:pt x="117" y="235"/>
                  </a:lnTo>
                  <a:cubicBezTo>
                    <a:pt x="126" y="235"/>
                    <a:pt x="137" y="236"/>
                    <a:pt x="146" y="236"/>
                  </a:cubicBezTo>
                  <a:cubicBezTo>
                    <a:pt x="149" y="236"/>
                    <a:pt x="154" y="236"/>
                    <a:pt x="154" y="228"/>
                  </a:cubicBezTo>
                  <a:cubicBezTo>
                    <a:pt x="154" y="223"/>
                    <a:pt x="151" y="223"/>
                    <a:pt x="140" y="223"/>
                  </a:cubicBezTo>
                  <a:cubicBezTo>
                    <a:pt x="133" y="223"/>
                    <a:pt x="126" y="223"/>
                    <a:pt x="120" y="222"/>
                  </a:cubicBezTo>
                  <a:cubicBezTo>
                    <a:pt x="108" y="221"/>
                    <a:pt x="107" y="220"/>
                    <a:pt x="107" y="216"/>
                  </a:cubicBezTo>
                  <a:cubicBezTo>
                    <a:pt x="107" y="213"/>
                    <a:pt x="107" y="213"/>
                    <a:pt x="109" y="208"/>
                  </a:cubicBezTo>
                  <a:lnTo>
                    <a:pt x="155" y="25"/>
                  </a:lnTo>
                  <a:cubicBezTo>
                    <a:pt x="157" y="14"/>
                    <a:pt x="158" y="13"/>
                    <a:pt x="166" y="13"/>
                  </a:cubicBezTo>
                  <a:cubicBezTo>
                    <a:pt x="167" y="12"/>
                    <a:pt x="179" y="12"/>
                    <a:pt x="186" y="12"/>
                  </a:cubicBezTo>
                  <a:cubicBezTo>
                    <a:pt x="208" y="12"/>
                    <a:pt x="217" y="12"/>
                    <a:pt x="225" y="15"/>
                  </a:cubicBezTo>
                  <a:cubicBezTo>
                    <a:pt x="241" y="20"/>
                    <a:pt x="242" y="30"/>
                    <a:pt x="242" y="43"/>
                  </a:cubicBezTo>
                  <a:cubicBezTo>
                    <a:pt x="242" y="48"/>
                    <a:pt x="242" y="53"/>
                    <a:pt x="239" y="71"/>
                  </a:cubicBezTo>
                  <a:lnTo>
                    <a:pt x="239" y="75"/>
                  </a:lnTo>
                  <a:cubicBezTo>
                    <a:pt x="239" y="78"/>
                    <a:pt x="241" y="80"/>
                    <a:pt x="245" y="80"/>
                  </a:cubicBezTo>
                  <a:cubicBezTo>
                    <a:pt x="250" y="80"/>
                    <a:pt x="251" y="77"/>
                    <a:pt x="251" y="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24">
              <a:extLst>
                <a:ext uri="{FF2B5EF4-FFF2-40B4-BE49-F238E27FC236}">
                  <a16:creationId xmlns:a16="http://schemas.microsoft.com/office/drawing/2014/main" id="{D0F71C51-36BC-4C45-BB70-A32B63929056}"/>
                </a:ext>
              </a:extLst>
            </p:cNvPr>
            <p:cNvSpPr>
              <a:spLocks/>
            </p:cNvSpPr>
            <p:nvPr>
              <p:custDataLst>
                <p:tags r:id="rId91"/>
              </p:custDataLst>
            </p:nvPr>
          </p:nvSpPr>
          <p:spPr bwMode="auto">
            <a:xfrm>
              <a:off x="2101851" y="1703388"/>
              <a:ext cx="73025" cy="476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25">
              <a:extLst>
                <a:ext uri="{FF2B5EF4-FFF2-40B4-BE49-F238E27FC236}">
                  <a16:creationId xmlns:a16="http://schemas.microsoft.com/office/drawing/2014/main" id="{F4C89898-62FB-49DF-A8D0-D28D505A8A68}"/>
                </a:ext>
              </a:extLst>
            </p:cNvPr>
            <p:cNvSpPr>
              <a:spLocks/>
            </p:cNvSpPr>
            <p:nvPr>
              <p:custDataLst>
                <p:tags r:id="rId92"/>
              </p:custDataLst>
            </p:nvPr>
          </p:nvSpPr>
          <p:spPr bwMode="auto">
            <a:xfrm>
              <a:off x="2216151" y="1647826"/>
              <a:ext cx="87313" cy="92075"/>
            </a:xfrm>
            <a:custGeom>
              <a:avLst/>
              <a:gdLst>
                <a:gd name="T0" fmla="*/ 337 w 363"/>
                <a:gd name="T1" fmla="*/ 216 h 339"/>
                <a:gd name="T2" fmla="*/ 331 w 363"/>
                <a:gd name="T3" fmla="*/ 210 h 339"/>
                <a:gd name="T4" fmla="*/ 324 w 363"/>
                <a:gd name="T5" fmla="*/ 216 h 339"/>
                <a:gd name="T6" fmla="*/ 188 w 363"/>
                <a:gd name="T7" fmla="*/ 323 h 339"/>
                <a:gd name="T8" fmla="*/ 115 w 363"/>
                <a:gd name="T9" fmla="*/ 323 h 339"/>
                <a:gd name="T10" fmla="*/ 104 w 363"/>
                <a:gd name="T11" fmla="*/ 323 h 339"/>
                <a:gd name="T12" fmla="*/ 98 w 363"/>
                <a:gd name="T13" fmla="*/ 318 h 339"/>
                <a:gd name="T14" fmla="*/ 100 w 363"/>
                <a:gd name="T15" fmla="*/ 307 h 339"/>
                <a:gd name="T16" fmla="*/ 134 w 363"/>
                <a:gd name="T17" fmla="*/ 170 h 339"/>
                <a:gd name="T18" fmla="*/ 183 w 363"/>
                <a:gd name="T19" fmla="*/ 170 h 339"/>
                <a:gd name="T20" fmla="*/ 226 w 363"/>
                <a:gd name="T21" fmla="*/ 193 h 339"/>
                <a:gd name="T22" fmla="*/ 222 w 363"/>
                <a:gd name="T23" fmla="*/ 218 h 339"/>
                <a:gd name="T24" fmla="*/ 221 w 363"/>
                <a:gd name="T25" fmla="*/ 223 h 339"/>
                <a:gd name="T26" fmla="*/ 227 w 363"/>
                <a:gd name="T27" fmla="*/ 229 h 339"/>
                <a:gd name="T28" fmla="*/ 235 w 363"/>
                <a:gd name="T29" fmla="*/ 219 h 339"/>
                <a:gd name="T30" fmla="*/ 263 w 363"/>
                <a:gd name="T31" fmla="*/ 102 h 339"/>
                <a:gd name="T32" fmla="*/ 257 w 363"/>
                <a:gd name="T33" fmla="*/ 96 h 339"/>
                <a:gd name="T34" fmla="*/ 250 w 363"/>
                <a:gd name="T35" fmla="*/ 105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0 h 339"/>
                <a:gd name="T48" fmla="*/ 339 w 363"/>
                <a:gd name="T49" fmla="*/ 97 h 339"/>
                <a:gd name="T50" fmla="*/ 339 w 363"/>
                <a:gd name="T51" fmla="*/ 106 h 339"/>
                <a:gd name="T52" fmla="*/ 345 w 363"/>
                <a:gd name="T53" fmla="*/ 112 h 339"/>
                <a:gd name="T54" fmla="*/ 352 w 363"/>
                <a:gd name="T55" fmla="*/ 99 h 339"/>
                <a:gd name="T56" fmla="*/ 361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3 h 339"/>
                <a:gd name="T74" fmla="*/ 0 w 363"/>
                <a:gd name="T75" fmla="*/ 333 h 339"/>
                <a:gd name="T76" fmla="*/ 14 w 363"/>
                <a:gd name="T77" fmla="*/ 339 h 339"/>
                <a:gd name="T78" fmla="*/ 273 w 363"/>
                <a:gd name="T79" fmla="*/ 339 h 339"/>
                <a:gd name="T80" fmla="*/ 288 w 363"/>
                <a:gd name="T81" fmla="*/ 330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3"/>
                    <a:pt x="188" y="323"/>
                  </a:cubicBezTo>
                  <a:lnTo>
                    <a:pt x="115" y="323"/>
                  </a:lnTo>
                  <a:cubicBezTo>
                    <a:pt x="108" y="323"/>
                    <a:pt x="107" y="323"/>
                    <a:pt x="104" y="323"/>
                  </a:cubicBezTo>
                  <a:cubicBezTo>
                    <a:pt x="99" y="322"/>
                    <a:pt x="98" y="322"/>
                    <a:pt x="98" y="318"/>
                  </a:cubicBezTo>
                  <a:cubicBezTo>
                    <a:pt x="98" y="316"/>
                    <a:pt x="98" y="315"/>
                    <a:pt x="100" y="307"/>
                  </a:cubicBezTo>
                  <a:lnTo>
                    <a:pt x="134" y="170"/>
                  </a:lnTo>
                  <a:lnTo>
                    <a:pt x="183" y="170"/>
                  </a:lnTo>
                  <a:cubicBezTo>
                    <a:pt x="226" y="170"/>
                    <a:pt x="226" y="181"/>
                    <a:pt x="226" y="193"/>
                  </a:cubicBezTo>
                  <a:cubicBezTo>
                    <a:pt x="226" y="197"/>
                    <a:pt x="226" y="203"/>
                    <a:pt x="222" y="218"/>
                  </a:cubicBezTo>
                  <a:cubicBezTo>
                    <a:pt x="221" y="220"/>
                    <a:pt x="221" y="222"/>
                    <a:pt x="221" y="223"/>
                  </a:cubicBezTo>
                  <a:cubicBezTo>
                    <a:pt x="221" y="226"/>
                    <a:pt x="223" y="229"/>
                    <a:pt x="227" y="229"/>
                  </a:cubicBezTo>
                  <a:cubicBezTo>
                    <a:pt x="231" y="229"/>
                    <a:pt x="233" y="226"/>
                    <a:pt x="235" y="219"/>
                  </a:cubicBezTo>
                  <a:lnTo>
                    <a:pt x="263" y="102"/>
                  </a:lnTo>
                  <a:cubicBezTo>
                    <a:pt x="263" y="99"/>
                    <a:pt x="261" y="96"/>
                    <a:pt x="257" y="96"/>
                  </a:cubicBezTo>
                  <a:cubicBezTo>
                    <a:pt x="253" y="96"/>
                    <a:pt x="252" y="99"/>
                    <a:pt x="250" y="105"/>
                  </a:cubicBezTo>
                  <a:cubicBezTo>
                    <a:pt x="240" y="143"/>
                    <a:pt x="231" y="155"/>
                    <a:pt x="185" y="155"/>
                  </a:cubicBezTo>
                  <a:lnTo>
                    <a:pt x="138" y="155"/>
                  </a:lnTo>
                  <a:lnTo>
                    <a:pt x="168" y="35"/>
                  </a:lnTo>
                  <a:cubicBezTo>
                    <a:pt x="172" y="17"/>
                    <a:pt x="173" y="15"/>
                    <a:pt x="195" y="15"/>
                  </a:cubicBezTo>
                  <a:lnTo>
                    <a:pt x="265" y="15"/>
                  </a:lnTo>
                  <a:cubicBezTo>
                    <a:pt x="326" y="15"/>
                    <a:pt x="341" y="30"/>
                    <a:pt x="341" y="70"/>
                  </a:cubicBezTo>
                  <a:cubicBezTo>
                    <a:pt x="341" y="82"/>
                    <a:pt x="341" y="83"/>
                    <a:pt x="339" y="97"/>
                  </a:cubicBezTo>
                  <a:cubicBezTo>
                    <a:pt x="339" y="100"/>
                    <a:pt x="339" y="103"/>
                    <a:pt x="339" y="106"/>
                  </a:cubicBezTo>
                  <a:cubicBezTo>
                    <a:pt x="339" y="108"/>
                    <a:pt x="340" y="112"/>
                    <a:pt x="345" y="112"/>
                  </a:cubicBezTo>
                  <a:cubicBezTo>
                    <a:pt x="350" y="112"/>
                    <a:pt x="350" y="109"/>
                    <a:pt x="352" y="99"/>
                  </a:cubicBezTo>
                  <a:lnTo>
                    <a:pt x="361" y="13"/>
                  </a:lnTo>
                  <a:cubicBezTo>
                    <a:pt x="363" y="0"/>
                    <a:pt x="360"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3"/>
                    <a:pt x="14" y="323"/>
                  </a:cubicBezTo>
                  <a:cubicBezTo>
                    <a:pt x="5" y="323"/>
                    <a:pt x="0" y="323"/>
                    <a:pt x="0" y="333"/>
                  </a:cubicBezTo>
                  <a:cubicBezTo>
                    <a:pt x="0" y="339"/>
                    <a:pt x="4" y="339"/>
                    <a:pt x="14" y="339"/>
                  </a:cubicBezTo>
                  <a:lnTo>
                    <a:pt x="273" y="339"/>
                  </a:lnTo>
                  <a:cubicBezTo>
                    <a:pt x="284" y="339"/>
                    <a:pt x="285" y="338"/>
                    <a:pt x="288" y="330"/>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26">
              <a:extLst>
                <a:ext uri="{FF2B5EF4-FFF2-40B4-BE49-F238E27FC236}">
                  <a16:creationId xmlns:a16="http://schemas.microsoft.com/office/drawing/2014/main" id="{D1C2B525-1296-41F4-8FC7-ADE193C3257E}"/>
                </a:ext>
              </a:extLst>
            </p:cNvPr>
            <p:cNvSpPr>
              <a:spLocks noEditPoints="1"/>
            </p:cNvSpPr>
            <p:nvPr>
              <p:custDataLst>
                <p:tags r:id="rId93"/>
              </p:custDataLst>
            </p:nvPr>
          </p:nvSpPr>
          <p:spPr bwMode="auto">
            <a:xfrm>
              <a:off x="2303463" y="1697038"/>
              <a:ext cx="39688" cy="65088"/>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5 w 162"/>
                <a:gd name="T15" fmla="*/ 189 h 239"/>
                <a:gd name="T16" fmla="*/ 81 w 162"/>
                <a:gd name="T17" fmla="*/ 229 h 239"/>
                <a:gd name="T18" fmla="*/ 36 w 162"/>
                <a:gd name="T19" fmla="*/ 191 h 239"/>
                <a:gd name="T20" fmla="*/ 32 w 162"/>
                <a:gd name="T21" fmla="*/ 116 h 239"/>
                <a:gd name="T22" fmla="*/ 37 w 162"/>
                <a:gd name="T23" fmla="*/ 45 h 239"/>
                <a:gd name="T24" fmla="*/ 81 w 162"/>
                <a:gd name="T25" fmla="*/ 10 h 239"/>
                <a:gd name="T26" fmla="*/ 124 w 162"/>
                <a:gd name="T27" fmla="*/ 41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0" y="14"/>
                    <a:pt x="109" y="0"/>
                    <a:pt x="81" y="0"/>
                  </a:cubicBezTo>
                  <a:cubicBezTo>
                    <a:pt x="0" y="0"/>
                    <a:pt x="0" y="95"/>
                    <a:pt x="0" y="120"/>
                  </a:cubicBezTo>
                  <a:cubicBezTo>
                    <a:pt x="0" y="145"/>
                    <a:pt x="0" y="239"/>
                    <a:pt x="81" y="239"/>
                  </a:cubicBezTo>
                  <a:cubicBezTo>
                    <a:pt x="162" y="239"/>
                    <a:pt x="162" y="145"/>
                    <a:pt x="162" y="120"/>
                  </a:cubicBezTo>
                  <a:close/>
                  <a:moveTo>
                    <a:pt x="130" y="116"/>
                  </a:moveTo>
                  <a:cubicBezTo>
                    <a:pt x="130" y="142"/>
                    <a:pt x="130" y="167"/>
                    <a:pt x="125" y="189"/>
                  </a:cubicBezTo>
                  <a:cubicBezTo>
                    <a:pt x="118" y="221"/>
                    <a:pt x="95" y="229"/>
                    <a:pt x="81" y="229"/>
                  </a:cubicBezTo>
                  <a:cubicBezTo>
                    <a:pt x="65" y="229"/>
                    <a:pt x="43" y="219"/>
                    <a:pt x="36" y="191"/>
                  </a:cubicBezTo>
                  <a:cubicBezTo>
                    <a:pt x="32" y="170"/>
                    <a:pt x="32" y="142"/>
                    <a:pt x="32" y="116"/>
                  </a:cubicBezTo>
                  <a:cubicBezTo>
                    <a:pt x="32" y="90"/>
                    <a:pt x="32" y="64"/>
                    <a:pt x="37" y="45"/>
                  </a:cubicBezTo>
                  <a:cubicBezTo>
                    <a:pt x="44" y="17"/>
                    <a:pt x="66" y="10"/>
                    <a:pt x="81" y="10"/>
                  </a:cubicBezTo>
                  <a:cubicBezTo>
                    <a:pt x="100" y="10"/>
                    <a:pt x="118" y="21"/>
                    <a:pt x="124" y="41"/>
                  </a:cubicBezTo>
                  <a:cubicBezTo>
                    <a:pt x="129"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27">
              <a:extLst>
                <a:ext uri="{FF2B5EF4-FFF2-40B4-BE49-F238E27FC236}">
                  <a16:creationId xmlns:a16="http://schemas.microsoft.com/office/drawing/2014/main" id="{DD44C199-E29F-4424-A088-CC8C6AF942D2}"/>
                </a:ext>
              </a:extLst>
            </p:cNvPr>
            <p:cNvSpPr>
              <a:spLocks/>
            </p:cNvSpPr>
            <p:nvPr>
              <p:custDataLst>
                <p:tags r:id="rId94"/>
              </p:custDataLst>
            </p:nvPr>
          </p:nvSpPr>
          <p:spPr bwMode="auto">
            <a:xfrm>
              <a:off x="2360613" y="1638301"/>
              <a:ext cx="26988" cy="136525"/>
            </a:xfrm>
            <a:custGeom>
              <a:avLst/>
              <a:gdLst>
                <a:gd name="T0" fmla="*/ 115 w 115"/>
                <a:gd name="T1" fmla="*/ 249 h 499"/>
                <a:gd name="T2" fmla="*/ 82 w 115"/>
                <a:gd name="T3" fmla="*/ 93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3"/>
                  </a:cubicBezTo>
                  <a:cubicBezTo>
                    <a:pt x="53"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28">
              <a:extLst>
                <a:ext uri="{FF2B5EF4-FFF2-40B4-BE49-F238E27FC236}">
                  <a16:creationId xmlns:a16="http://schemas.microsoft.com/office/drawing/2014/main" id="{800F9277-778D-46C5-B083-5F777CA01A5E}"/>
                </a:ext>
              </a:extLst>
            </p:cNvPr>
            <p:cNvSpPr>
              <a:spLocks/>
            </p:cNvSpPr>
            <p:nvPr>
              <p:custDataLst>
                <p:tags r:id="rId95"/>
              </p:custDataLst>
            </p:nvPr>
          </p:nvSpPr>
          <p:spPr bwMode="auto">
            <a:xfrm>
              <a:off x="2432051" y="1660526"/>
              <a:ext cx="79375" cy="90488"/>
            </a:xfrm>
            <a:custGeom>
              <a:avLst/>
              <a:gdLst>
                <a:gd name="T0" fmla="*/ 332 w 332"/>
                <a:gd name="T1" fmla="*/ 166 h 332"/>
                <a:gd name="T2" fmla="*/ 316 w 332"/>
                <a:gd name="T3" fmla="*/ 156 h 332"/>
                <a:gd name="T4" fmla="*/ 177 w 332"/>
                <a:gd name="T5" fmla="*/ 156 h 332"/>
                <a:gd name="T6" fmla="*/ 177 w 332"/>
                <a:gd name="T7" fmla="*/ 16 h 332"/>
                <a:gd name="T8" fmla="*/ 167 w 332"/>
                <a:gd name="T9" fmla="*/ 0 h 332"/>
                <a:gd name="T10" fmla="*/ 157 w 332"/>
                <a:gd name="T11" fmla="*/ 16 h 332"/>
                <a:gd name="T12" fmla="*/ 157 w 332"/>
                <a:gd name="T13" fmla="*/ 156 h 332"/>
                <a:gd name="T14" fmla="*/ 17 w 332"/>
                <a:gd name="T15" fmla="*/ 156 h 332"/>
                <a:gd name="T16" fmla="*/ 0 w 332"/>
                <a:gd name="T17" fmla="*/ 166 h 332"/>
                <a:gd name="T18" fmla="*/ 17 w 332"/>
                <a:gd name="T19" fmla="*/ 176 h 332"/>
                <a:gd name="T20" fmla="*/ 157 w 332"/>
                <a:gd name="T21" fmla="*/ 176 h 332"/>
                <a:gd name="T22" fmla="*/ 157 w 332"/>
                <a:gd name="T23" fmla="*/ 316 h 332"/>
                <a:gd name="T24" fmla="*/ 167 w 332"/>
                <a:gd name="T25" fmla="*/ 332 h 332"/>
                <a:gd name="T26" fmla="*/ 177 w 332"/>
                <a:gd name="T27" fmla="*/ 316 h 332"/>
                <a:gd name="T28" fmla="*/ 177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3" y="156"/>
                    <a:pt x="316" y="156"/>
                  </a:cubicBezTo>
                  <a:lnTo>
                    <a:pt x="177" y="156"/>
                  </a:lnTo>
                  <a:lnTo>
                    <a:pt x="177" y="16"/>
                  </a:lnTo>
                  <a:cubicBezTo>
                    <a:pt x="177" y="9"/>
                    <a:pt x="177" y="0"/>
                    <a:pt x="167" y="0"/>
                  </a:cubicBezTo>
                  <a:cubicBezTo>
                    <a:pt x="157" y="0"/>
                    <a:pt x="157" y="9"/>
                    <a:pt x="157" y="16"/>
                  </a:cubicBezTo>
                  <a:lnTo>
                    <a:pt x="157" y="156"/>
                  </a:lnTo>
                  <a:lnTo>
                    <a:pt x="17" y="156"/>
                  </a:lnTo>
                  <a:cubicBezTo>
                    <a:pt x="10" y="156"/>
                    <a:pt x="0" y="156"/>
                    <a:pt x="0" y="166"/>
                  </a:cubicBezTo>
                  <a:cubicBezTo>
                    <a:pt x="0" y="176"/>
                    <a:pt x="10" y="176"/>
                    <a:pt x="17" y="176"/>
                  </a:cubicBezTo>
                  <a:lnTo>
                    <a:pt x="157" y="176"/>
                  </a:lnTo>
                  <a:lnTo>
                    <a:pt x="157" y="316"/>
                  </a:lnTo>
                  <a:cubicBezTo>
                    <a:pt x="157" y="323"/>
                    <a:pt x="157" y="332"/>
                    <a:pt x="167" y="332"/>
                  </a:cubicBezTo>
                  <a:cubicBezTo>
                    <a:pt x="177" y="332"/>
                    <a:pt x="177" y="323"/>
                    <a:pt x="177" y="316"/>
                  </a:cubicBezTo>
                  <a:lnTo>
                    <a:pt x="177"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29">
              <a:extLst>
                <a:ext uri="{FF2B5EF4-FFF2-40B4-BE49-F238E27FC236}">
                  <a16:creationId xmlns:a16="http://schemas.microsoft.com/office/drawing/2014/main" id="{3294B09E-2429-49E9-B52F-88201FCEF1D0}"/>
                </a:ext>
              </a:extLst>
            </p:cNvPr>
            <p:cNvSpPr>
              <a:spLocks/>
            </p:cNvSpPr>
            <p:nvPr>
              <p:custDataLst>
                <p:tags r:id="rId96"/>
              </p:custDataLst>
            </p:nvPr>
          </p:nvSpPr>
          <p:spPr bwMode="auto">
            <a:xfrm>
              <a:off x="2549526" y="1646238"/>
              <a:ext cx="55563" cy="93663"/>
            </a:xfrm>
            <a:custGeom>
              <a:avLst/>
              <a:gdLst>
                <a:gd name="T0" fmla="*/ 149 w 231"/>
                <a:gd name="T1" fmla="*/ 331 h 341"/>
                <a:gd name="T2" fmla="*/ 134 w 231"/>
                <a:gd name="T3" fmla="*/ 325 h 341"/>
                <a:gd name="T4" fmla="*/ 113 w 231"/>
                <a:gd name="T5" fmla="*/ 324 h 341"/>
                <a:gd name="T6" fmla="*/ 100 w 231"/>
                <a:gd name="T7" fmla="*/ 316 h 341"/>
                <a:gd name="T8" fmla="*/ 102 w 231"/>
                <a:gd name="T9" fmla="*/ 305 h 341"/>
                <a:gd name="T10" fmla="*/ 169 w 231"/>
                <a:gd name="T11" fmla="*/ 39 h 341"/>
                <a:gd name="T12" fmla="*/ 215 w 231"/>
                <a:gd name="T13" fmla="*/ 16 h 341"/>
                <a:gd name="T14" fmla="*/ 231 w 231"/>
                <a:gd name="T15" fmla="*/ 6 h 341"/>
                <a:gd name="T16" fmla="*/ 223 w 231"/>
                <a:gd name="T17" fmla="*/ 0 h 341"/>
                <a:gd name="T18" fmla="*/ 157 w 231"/>
                <a:gd name="T19" fmla="*/ 2 h 341"/>
                <a:gd name="T20" fmla="*/ 91 w 231"/>
                <a:gd name="T21" fmla="*/ 0 h 341"/>
                <a:gd name="T22" fmla="*/ 81 w 231"/>
                <a:gd name="T23" fmla="*/ 10 h 341"/>
                <a:gd name="T24" fmla="*/ 95 w 231"/>
                <a:gd name="T25" fmla="*/ 16 h 341"/>
                <a:gd name="T26" fmla="*/ 129 w 231"/>
                <a:gd name="T27" fmla="*/ 25 h 341"/>
                <a:gd name="T28" fmla="*/ 128 w 231"/>
                <a:gd name="T29" fmla="*/ 33 h 341"/>
                <a:gd name="T30" fmla="*/ 61 w 231"/>
                <a:gd name="T31" fmla="*/ 302 h 341"/>
                <a:gd name="T32" fmla="*/ 16 w 231"/>
                <a:gd name="T33" fmla="*/ 325 h 341"/>
                <a:gd name="T34" fmla="*/ 0 w 231"/>
                <a:gd name="T35" fmla="*/ 335 h 341"/>
                <a:gd name="T36" fmla="*/ 7 w 231"/>
                <a:gd name="T37" fmla="*/ 341 h 341"/>
                <a:gd name="T38" fmla="*/ 73 w 231"/>
                <a:gd name="T39" fmla="*/ 339 h 341"/>
                <a:gd name="T40" fmla="*/ 139 w 231"/>
                <a:gd name="T41" fmla="*/ 341 h 341"/>
                <a:gd name="T42" fmla="*/ 149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49" y="331"/>
                  </a:moveTo>
                  <a:cubicBezTo>
                    <a:pt x="149" y="325"/>
                    <a:pt x="145" y="325"/>
                    <a:pt x="134" y="325"/>
                  </a:cubicBezTo>
                  <a:cubicBezTo>
                    <a:pt x="125" y="325"/>
                    <a:pt x="123" y="325"/>
                    <a:pt x="113" y="324"/>
                  </a:cubicBezTo>
                  <a:cubicBezTo>
                    <a:pt x="102" y="324"/>
                    <a:pt x="100" y="322"/>
                    <a:pt x="100" y="316"/>
                  </a:cubicBezTo>
                  <a:cubicBezTo>
                    <a:pt x="100" y="312"/>
                    <a:pt x="101" y="308"/>
                    <a:pt x="102" y="305"/>
                  </a:cubicBezTo>
                  <a:lnTo>
                    <a:pt x="169" y="39"/>
                  </a:lnTo>
                  <a:cubicBezTo>
                    <a:pt x="174" y="21"/>
                    <a:pt x="175" y="16"/>
                    <a:pt x="215" y="16"/>
                  </a:cubicBezTo>
                  <a:cubicBezTo>
                    <a:pt x="227" y="16"/>
                    <a:pt x="231" y="16"/>
                    <a:pt x="231" y="6"/>
                  </a:cubicBezTo>
                  <a:cubicBezTo>
                    <a:pt x="231" y="0"/>
                    <a:pt x="225" y="0"/>
                    <a:pt x="223" y="0"/>
                  </a:cubicBezTo>
                  <a:lnTo>
                    <a:pt x="157" y="2"/>
                  </a:lnTo>
                  <a:lnTo>
                    <a:pt x="91" y="0"/>
                  </a:lnTo>
                  <a:cubicBezTo>
                    <a:pt x="88" y="0"/>
                    <a:pt x="81" y="0"/>
                    <a:pt x="81" y="10"/>
                  </a:cubicBezTo>
                  <a:cubicBezTo>
                    <a:pt x="81" y="16"/>
                    <a:pt x="86" y="16"/>
                    <a:pt x="95" y="16"/>
                  </a:cubicBezTo>
                  <a:cubicBezTo>
                    <a:pt x="116" y="16"/>
                    <a:pt x="129" y="16"/>
                    <a:pt x="129" y="25"/>
                  </a:cubicBezTo>
                  <a:cubicBezTo>
                    <a:pt x="129" y="28"/>
                    <a:pt x="129" y="29"/>
                    <a:pt x="128" y="33"/>
                  </a:cubicBezTo>
                  <a:lnTo>
                    <a:pt x="61" y="302"/>
                  </a:lnTo>
                  <a:cubicBezTo>
                    <a:pt x="57" y="321"/>
                    <a:pt x="55" y="325"/>
                    <a:pt x="16" y="325"/>
                  </a:cubicBezTo>
                  <a:cubicBezTo>
                    <a:pt x="4" y="325"/>
                    <a:pt x="0" y="325"/>
                    <a:pt x="0" y="335"/>
                  </a:cubicBezTo>
                  <a:cubicBezTo>
                    <a:pt x="0" y="341"/>
                    <a:pt x="6" y="341"/>
                    <a:pt x="7" y="341"/>
                  </a:cubicBezTo>
                  <a:lnTo>
                    <a:pt x="73" y="339"/>
                  </a:lnTo>
                  <a:lnTo>
                    <a:pt x="139" y="341"/>
                  </a:lnTo>
                  <a:cubicBezTo>
                    <a:pt x="143" y="341"/>
                    <a:pt x="149" y="341"/>
                    <a:pt x="14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30">
              <a:extLst>
                <a:ext uri="{FF2B5EF4-FFF2-40B4-BE49-F238E27FC236}">
                  <a16:creationId xmlns:a16="http://schemas.microsoft.com/office/drawing/2014/main" id="{1C588998-EF14-435B-A194-F1CB4062B755}"/>
                </a:ext>
              </a:extLst>
            </p:cNvPr>
            <p:cNvSpPr>
              <a:spLocks noEditPoints="1"/>
            </p:cNvSpPr>
            <p:nvPr>
              <p:custDataLst>
                <p:tags r:id="rId97"/>
              </p:custDataLst>
            </p:nvPr>
          </p:nvSpPr>
          <p:spPr bwMode="auto">
            <a:xfrm>
              <a:off x="2601913" y="1697038"/>
              <a:ext cx="39688" cy="65088"/>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89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1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0" y="14"/>
                    <a:pt x="109" y="0"/>
                    <a:pt x="81" y="0"/>
                  </a:cubicBezTo>
                  <a:cubicBezTo>
                    <a:pt x="0" y="0"/>
                    <a:pt x="0" y="95"/>
                    <a:pt x="0" y="120"/>
                  </a:cubicBezTo>
                  <a:cubicBezTo>
                    <a:pt x="0" y="145"/>
                    <a:pt x="0" y="239"/>
                    <a:pt x="81" y="239"/>
                  </a:cubicBezTo>
                  <a:cubicBezTo>
                    <a:pt x="162" y="239"/>
                    <a:pt x="162" y="145"/>
                    <a:pt x="162" y="120"/>
                  </a:cubicBezTo>
                  <a:close/>
                  <a:moveTo>
                    <a:pt x="130" y="116"/>
                  </a:moveTo>
                  <a:cubicBezTo>
                    <a:pt x="130" y="142"/>
                    <a:pt x="130" y="167"/>
                    <a:pt x="126" y="189"/>
                  </a:cubicBezTo>
                  <a:cubicBezTo>
                    <a:pt x="119" y="221"/>
                    <a:pt x="95" y="229"/>
                    <a:pt x="81" y="229"/>
                  </a:cubicBezTo>
                  <a:cubicBezTo>
                    <a:pt x="65" y="229"/>
                    <a:pt x="44" y="219"/>
                    <a:pt x="37" y="191"/>
                  </a:cubicBezTo>
                  <a:cubicBezTo>
                    <a:pt x="32" y="170"/>
                    <a:pt x="32" y="142"/>
                    <a:pt x="32" y="116"/>
                  </a:cubicBezTo>
                  <a:cubicBezTo>
                    <a:pt x="32" y="90"/>
                    <a:pt x="32" y="64"/>
                    <a:pt x="37" y="45"/>
                  </a:cubicBezTo>
                  <a:cubicBezTo>
                    <a:pt x="44" y="17"/>
                    <a:pt x="67" y="10"/>
                    <a:pt x="81" y="10"/>
                  </a:cubicBezTo>
                  <a:cubicBezTo>
                    <a:pt x="100" y="10"/>
                    <a:pt x="118" y="21"/>
                    <a:pt x="124" y="41"/>
                  </a:cubicBezTo>
                  <a:cubicBezTo>
                    <a:pt x="130"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107" name="直線コネクタ 106">
            <a:extLst>
              <a:ext uri="{FF2B5EF4-FFF2-40B4-BE49-F238E27FC236}">
                <a16:creationId xmlns:a16="http://schemas.microsoft.com/office/drawing/2014/main" id="{7D1ABE7E-C04F-4284-9BD5-E59FE3AF6D08}"/>
              </a:ext>
            </a:extLst>
          </p:cNvPr>
          <p:cNvCxnSpPr>
            <a:cxnSpLocks/>
          </p:cNvCxnSpPr>
          <p:nvPr/>
        </p:nvCxnSpPr>
        <p:spPr>
          <a:xfrm>
            <a:off x="5796136" y="2702261"/>
            <a:ext cx="43204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正方形/長方形 107">
            <a:extLst>
              <a:ext uri="{FF2B5EF4-FFF2-40B4-BE49-F238E27FC236}">
                <a16:creationId xmlns:a16="http://schemas.microsoft.com/office/drawing/2014/main" id="{6210E5AD-6A7C-463C-97B6-385547FC1854}"/>
              </a:ext>
            </a:extLst>
          </p:cNvPr>
          <p:cNvSpPr/>
          <p:nvPr/>
        </p:nvSpPr>
        <p:spPr>
          <a:xfrm>
            <a:off x="5886146" y="2564904"/>
            <a:ext cx="270030" cy="4571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1" name="直線コネクタ 110">
            <a:extLst>
              <a:ext uri="{FF2B5EF4-FFF2-40B4-BE49-F238E27FC236}">
                <a16:creationId xmlns:a16="http://schemas.microsoft.com/office/drawing/2014/main" id="{3A403358-B621-4823-B40B-E7396014EC92}"/>
              </a:ext>
            </a:extLst>
          </p:cNvPr>
          <p:cNvCxnSpPr>
            <a:cxnSpLocks/>
          </p:cNvCxnSpPr>
          <p:nvPr/>
        </p:nvCxnSpPr>
        <p:spPr>
          <a:xfrm flipH="1">
            <a:off x="6016338" y="2702261"/>
            <a:ext cx="4823" cy="654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二等辺三角形 112">
            <a:extLst>
              <a:ext uri="{FF2B5EF4-FFF2-40B4-BE49-F238E27FC236}">
                <a16:creationId xmlns:a16="http://schemas.microsoft.com/office/drawing/2014/main" id="{0032D056-45F1-448F-9F4C-928E7B0DC3CF}"/>
              </a:ext>
            </a:extLst>
          </p:cNvPr>
          <p:cNvSpPr/>
          <p:nvPr/>
        </p:nvSpPr>
        <p:spPr>
          <a:xfrm rot="10800000">
            <a:off x="5796136" y="3212976"/>
            <a:ext cx="432048" cy="21602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4" name="直線コネクタ 123">
            <a:extLst>
              <a:ext uri="{FF2B5EF4-FFF2-40B4-BE49-F238E27FC236}">
                <a16:creationId xmlns:a16="http://schemas.microsoft.com/office/drawing/2014/main" id="{D19B5F01-AEE3-4654-82EB-183D32A9C25F}"/>
              </a:ext>
            </a:extLst>
          </p:cNvPr>
          <p:cNvCxnSpPr/>
          <p:nvPr/>
        </p:nvCxnSpPr>
        <p:spPr>
          <a:xfrm>
            <a:off x="5796136" y="3356992"/>
            <a:ext cx="0" cy="720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a:extLst>
              <a:ext uri="{FF2B5EF4-FFF2-40B4-BE49-F238E27FC236}">
                <a16:creationId xmlns:a16="http://schemas.microsoft.com/office/drawing/2014/main" id="{5BBD87A5-2E45-4A89-BB3F-C5F64B725456}"/>
              </a:ext>
            </a:extLst>
          </p:cNvPr>
          <p:cNvCxnSpPr/>
          <p:nvPr/>
        </p:nvCxnSpPr>
        <p:spPr>
          <a:xfrm>
            <a:off x="5796136" y="3429000"/>
            <a:ext cx="4320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直線コネクタ 127">
            <a:extLst>
              <a:ext uri="{FF2B5EF4-FFF2-40B4-BE49-F238E27FC236}">
                <a16:creationId xmlns:a16="http://schemas.microsoft.com/office/drawing/2014/main" id="{93E7582B-C8B3-48FD-AE93-A5C57B644E17}"/>
              </a:ext>
            </a:extLst>
          </p:cNvPr>
          <p:cNvCxnSpPr/>
          <p:nvPr/>
        </p:nvCxnSpPr>
        <p:spPr>
          <a:xfrm flipV="1">
            <a:off x="6228184" y="3356992"/>
            <a:ext cx="0" cy="720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a:extLst>
              <a:ext uri="{FF2B5EF4-FFF2-40B4-BE49-F238E27FC236}">
                <a16:creationId xmlns:a16="http://schemas.microsoft.com/office/drawing/2014/main" id="{9619B7AE-A620-452D-A5DD-60C0DDA9D56E}"/>
              </a:ext>
            </a:extLst>
          </p:cNvPr>
          <p:cNvCxnSpPr>
            <a:cxnSpLocks/>
          </p:cNvCxnSpPr>
          <p:nvPr/>
        </p:nvCxnSpPr>
        <p:spPr>
          <a:xfrm>
            <a:off x="6016338" y="3356992"/>
            <a:ext cx="0" cy="7920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a:extLst>
              <a:ext uri="{FF2B5EF4-FFF2-40B4-BE49-F238E27FC236}">
                <a16:creationId xmlns:a16="http://schemas.microsoft.com/office/drawing/2014/main" id="{BA8FBA7A-81D4-43D4-B72B-F313AE958590}"/>
              </a:ext>
            </a:extLst>
          </p:cNvPr>
          <p:cNvCxnSpPr>
            <a:cxnSpLocks/>
            <a:endCxn id="108" idx="0"/>
          </p:cNvCxnSpPr>
          <p:nvPr/>
        </p:nvCxnSpPr>
        <p:spPr>
          <a:xfrm>
            <a:off x="6021161" y="1994168"/>
            <a:ext cx="0" cy="5707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フリーフォーム: 図形 144">
            <a:extLst>
              <a:ext uri="{FF2B5EF4-FFF2-40B4-BE49-F238E27FC236}">
                <a16:creationId xmlns:a16="http://schemas.microsoft.com/office/drawing/2014/main" id="{8D30D70D-E9AC-4D73-8AF9-B6900F7A3BA0}"/>
              </a:ext>
            </a:extLst>
          </p:cNvPr>
          <p:cNvSpPr/>
          <p:nvPr/>
        </p:nvSpPr>
        <p:spPr>
          <a:xfrm>
            <a:off x="6732240" y="2702261"/>
            <a:ext cx="200025" cy="857266"/>
          </a:xfrm>
          <a:custGeom>
            <a:avLst/>
            <a:gdLst>
              <a:gd name="connsiteX0" fmla="*/ 226219 w 442912"/>
              <a:gd name="connsiteY0" fmla="*/ 0 h 857250"/>
              <a:gd name="connsiteX1" fmla="*/ 442912 w 442912"/>
              <a:gd name="connsiteY1" fmla="*/ 102394 h 857250"/>
              <a:gd name="connsiteX2" fmla="*/ 228600 w 442912"/>
              <a:gd name="connsiteY2" fmla="*/ 209550 h 857250"/>
              <a:gd name="connsiteX3" fmla="*/ 433387 w 442912"/>
              <a:gd name="connsiteY3" fmla="*/ 316707 h 857250"/>
              <a:gd name="connsiteX4" fmla="*/ 230981 w 442912"/>
              <a:gd name="connsiteY4" fmla="*/ 428625 h 857250"/>
              <a:gd name="connsiteX5" fmla="*/ 421481 w 442912"/>
              <a:gd name="connsiteY5" fmla="*/ 531019 h 857250"/>
              <a:gd name="connsiteX6" fmla="*/ 226219 w 442912"/>
              <a:gd name="connsiteY6" fmla="*/ 654844 h 857250"/>
              <a:gd name="connsiteX7" fmla="*/ 431006 w 442912"/>
              <a:gd name="connsiteY7" fmla="*/ 759619 h 857250"/>
              <a:gd name="connsiteX8" fmla="*/ 226219 w 442912"/>
              <a:gd name="connsiteY8" fmla="*/ 857250 h 857250"/>
              <a:gd name="connsiteX9" fmla="*/ 228600 w 442912"/>
              <a:gd name="connsiteY9" fmla="*/ 847725 h 857250"/>
              <a:gd name="connsiteX10" fmla="*/ 221456 w 442912"/>
              <a:gd name="connsiteY10" fmla="*/ 845344 h 857250"/>
              <a:gd name="connsiteX11" fmla="*/ 0 w 442912"/>
              <a:gd name="connsiteY11" fmla="*/ 769144 h 857250"/>
              <a:gd name="connsiteX0" fmla="*/ 226219 w 442912"/>
              <a:gd name="connsiteY0" fmla="*/ 0 h 857250"/>
              <a:gd name="connsiteX1" fmla="*/ 442912 w 442912"/>
              <a:gd name="connsiteY1" fmla="*/ 102394 h 857250"/>
              <a:gd name="connsiteX2" fmla="*/ 228600 w 442912"/>
              <a:gd name="connsiteY2" fmla="*/ 209550 h 857250"/>
              <a:gd name="connsiteX3" fmla="*/ 433387 w 442912"/>
              <a:gd name="connsiteY3" fmla="*/ 316707 h 857250"/>
              <a:gd name="connsiteX4" fmla="*/ 230981 w 442912"/>
              <a:gd name="connsiteY4" fmla="*/ 428625 h 857250"/>
              <a:gd name="connsiteX5" fmla="*/ 421481 w 442912"/>
              <a:gd name="connsiteY5" fmla="*/ 531019 h 857250"/>
              <a:gd name="connsiteX6" fmla="*/ 226219 w 442912"/>
              <a:gd name="connsiteY6" fmla="*/ 654844 h 857250"/>
              <a:gd name="connsiteX7" fmla="*/ 431006 w 442912"/>
              <a:gd name="connsiteY7" fmla="*/ 759619 h 857250"/>
              <a:gd name="connsiteX8" fmla="*/ 226219 w 442912"/>
              <a:gd name="connsiteY8" fmla="*/ 857250 h 857250"/>
              <a:gd name="connsiteX9" fmla="*/ 228600 w 442912"/>
              <a:gd name="connsiteY9" fmla="*/ 847725 h 857250"/>
              <a:gd name="connsiteX10" fmla="*/ 221456 w 442912"/>
              <a:gd name="connsiteY10" fmla="*/ 845344 h 857250"/>
              <a:gd name="connsiteX11" fmla="*/ 0 w 442912"/>
              <a:gd name="connsiteY11" fmla="*/ 7691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3035"/>
              <a:gd name="connsiteY0" fmla="*/ 0 h 857250"/>
              <a:gd name="connsiteX1" fmla="*/ 221456 w 223035"/>
              <a:gd name="connsiteY1" fmla="*/ 102394 h 857250"/>
              <a:gd name="connsiteX2" fmla="*/ 7144 w 223035"/>
              <a:gd name="connsiteY2" fmla="*/ 209550 h 857250"/>
              <a:gd name="connsiteX3" fmla="*/ 211931 w 223035"/>
              <a:gd name="connsiteY3" fmla="*/ 316707 h 857250"/>
              <a:gd name="connsiteX4" fmla="*/ 9525 w 223035"/>
              <a:gd name="connsiteY4" fmla="*/ 428625 h 857250"/>
              <a:gd name="connsiteX5" fmla="*/ 200025 w 223035"/>
              <a:gd name="connsiteY5" fmla="*/ 531019 h 857250"/>
              <a:gd name="connsiteX6" fmla="*/ 4763 w 223035"/>
              <a:gd name="connsiteY6" fmla="*/ 654844 h 857250"/>
              <a:gd name="connsiteX7" fmla="*/ 209550 w 223035"/>
              <a:gd name="connsiteY7" fmla="*/ 759619 h 857250"/>
              <a:gd name="connsiteX8" fmla="*/ 4763 w 223035"/>
              <a:gd name="connsiteY8" fmla="*/ 857250 h 857250"/>
              <a:gd name="connsiteX9" fmla="*/ 7144 w 223035"/>
              <a:gd name="connsiteY9" fmla="*/ 847725 h 857250"/>
              <a:gd name="connsiteX10" fmla="*/ 0 w 223035"/>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4763 w 224485"/>
              <a:gd name="connsiteY0" fmla="*/ 0 h 857250"/>
              <a:gd name="connsiteX1" fmla="*/ 221456 w 224485"/>
              <a:gd name="connsiteY1" fmla="*/ 102394 h 857250"/>
              <a:gd name="connsiteX2" fmla="*/ 7144 w 224485"/>
              <a:gd name="connsiteY2" fmla="*/ 209550 h 857250"/>
              <a:gd name="connsiteX3" fmla="*/ 211931 w 224485"/>
              <a:gd name="connsiteY3" fmla="*/ 316707 h 857250"/>
              <a:gd name="connsiteX4" fmla="*/ 9525 w 224485"/>
              <a:gd name="connsiteY4" fmla="*/ 428625 h 857250"/>
              <a:gd name="connsiteX5" fmla="*/ 200025 w 224485"/>
              <a:gd name="connsiteY5" fmla="*/ 531019 h 857250"/>
              <a:gd name="connsiteX6" fmla="*/ 4763 w 224485"/>
              <a:gd name="connsiteY6" fmla="*/ 654844 h 857250"/>
              <a:gd name="connsiteX7" fmla="*/ 209550 w 224485"/>
              <a:gd name="connsiteY7" fmla="*/ 759619 h 857250"/>
              <a:gd name="connsiteX8" fmla="*/ 4763 w 224485"/>
              <a:gd name="connsiteY8" fmla="*/ 857250 h 857250"/>
              <a:gd name="connsiteX9" fmla="*/ 7144 w 224485"/>
              <a:gd name="connsiteY9" fmla="*/ 847725 h 857250"/>
              <a:gd name="connsiteX10" fmla="*/ 0 w 224485"/>
              <a:gd name="connsiteY10" fmla="*/ 845344 h 857250"/>
              <a:gd name="connsiteX0" fmla="*/ 4763 w 221456"/>
              <a:gd name="connsiteY0" fmla="*/ 0 h 857250"/>
              <a:gd name="connsiteX1" fmla="*/ 221456 w 221456"/>
              <a:gd name="connsiteY1" fmla="*/ 102394 h 857250"/>
              <a:gd name="connsiteX2" fmla="*/ 7144 w 221456"/>
              <a:gd name="connsiteY2" fmla="*/ 209550 h 857250"/>
              <a:gd name="connsiteX3" fmla="*/ 211931 w 221456"/>
              <a:gd name="connsiteY3" fmla="*/ 316707 h 857250"/>
              <a:gd name="connsiteX4" fmla="*/ 9525 w 221456"/>
              <a:gd name="connsiteY4" fmla="*/ 428625 h 857250"/>
              <a:gd name="connsiteX5" fmla="*/ 200025 w 221456"/>
              <a:gd name="connsiteY5" fmla="*/ 531019 h 857250"/>
              <a:gd name="connsiteX6" fmla="*/ 4763 w 221456"/>
              <a:gd name="connsiteY6" fmla="*/ 654844 h 857250"/>
              <a:gd name="connsiteX7" fmla="*/ 209550 w 221456"/>
              <a:gd name="connsiteY7" fmla="*/ 759619 h 857250"/>
              <a:gd name="connsiteX8" fmla="*/ 4763 w 221456"/>
              <a:gd name="connsiteY8" fmla="*/ 857250 h 857250"/>
              <a:gd name="connsiteX9" fmla="*/ 7144 w 221456"/>
              <a:gd name="connsiteY9" fmla="*/ 847725 h 857250"/>
              <a:gd name="connsiteX10" fmla="*/ 0 w 221456"/>
              <a:gd name="connsiteY10" fmla="*/ 845344 h 857250"/>
              <a:gd name="connsiteX0" fmla="*/ 0 w 216693"/>
              <a:gd name="connsiteY0" fmla="*/ 0 h 857250"/>
              <a:gd name="connsiteX1" fmla="*/ 216693 w 216693"/>
              <a:gd name="connsiteY1" fmla="*/ 102394 h 857250"/>
              <a:gd name="connsiteX2" fmla="*/ 2381 w 216693"/>
              <a:gd name="connsiteY2" fmla="*/ 209550 h 857250"/>
              <a:gd name="connsiteX3" fmla="*/ 207168 w 216693"/>
              <a:gd name="connsiteY3" fmla="*/ 316707 h 857250"/>
              <a:gd name="connsiteX4" fmla="*/ 4762 w 216693"/>
              <a:gd name="connsiteY4" fmla="*/ 428625 h 857250"/>
              <a:gd name="connsiteX5" fmla="*/ 195262 w 216693"/>
              <a:gd name="connsiteY5" fmla="*/ 531019 h 857250"/>
              <a:gd name="connsiteX6" fmla="*/ 0 w 216693"/>
              <a:gd name="connsiteY6" fmla="*/ 654844 h 857250"/>
              <a:gd name="connsiteX7" fmla="*/ 204787 w 216693"/>
              <a:gd name="connsiteY7" fmla="*/ 759619 h 857250"/>
              <a:gd name="connsiteX8" fmla="*/ 0 w 216693"/>
              <a:gd name="connsiteY8" fmla="*/ 857250 h 857250"/>
              <a:gd name="connsiteX9" fmla="*/ 2381 w 216693"/>
              <a:gd name="connsiteY9" fmla="*/ 847725 h 857250"/>
              <a:gd name="connsiteX10" fmla="*/ 80962 w 216693"/>
              <a:gd name="connsiteY10" fmla="*/ 840581 h 857250"/>
              <a:gd name="connsiteX0" fmla="*/ 66818 w 283511"/>
              <a:gd name="connsiteY0" fmla="*/ 0 h 857250"/>
              <a:gd name="connsiteX1" fmla="*/ 283511 w 283511"/>
              <a:gd name="connsiteY1" fmla="*/ 102394 h 857250"/>
              <a:gd name="connsiteX2" fmla="*/ 69199 w 283511"/>
              <a:gd name="connsiteY2" fmla="*/ 209550 h 857250"/>
              <a:gd name="connsiteX3" fmla="*/ 273986 w 283511"/>
              <a:gd name="connsiteY3" fmla="*/ 316707 h 857250"/>
              <a:gd name="connsiteX4" fmla="*/ 71580 w 283511"/>
              <a:gd name="connsiteY4" fmla="*/ 428625 h 857250"/>
              <a:gd name="connsiteX5" fmla="*/ 262080 w 283511"/>
              <a:gd name="connsiteY5" fmla="*/ 531019 h 857250"/>
              <a:gd name="connsiteX6" fmla="*/ 66818 w 283511"/>
              <a:gd name="connsiteY6" fmla="*/ 654844 h 857250"/>
              <a:gd name="connsiteX7" fmla="*/ 271605 w 283511"/>
              <a:gd name="connsiteY7" fmla="*/ 759619 h 857250"/>
              <a:gd name="connsiteX8" fmla="*/ 66818 w 283511"/>
              <a:gd name="connsiteY8" fmla="*/ 857250 h 857250"/>
              <a:gd name="connsiteX9" fmla="*/ 69199 w 283511"/>
              <a:gd name="connsiteY9" fmla="*/ 847725 h 857250"/>
              <a:gd name="connsiteX10" fmla="*/ 147780 w 283511"/>
              <a:gd name="connsiteY10" fmla="*/ 840581 h 857250"/>
              <a:gd name="connsiteX0" fmla="*/ 0 w 216693"/>
              <a:gd name="connsiteY0" fmla="*/ 0 h 857250"/>
              <a:gd name="connsiteX1" fmla="*/ 216693 w 216693"/>
              <a:gd name="connsiteY1" fmla="*/ 102394 h 857250"/>
              <a:gd name="connsiteX2" fmla="*/ 2381 w 216693"/>
              <a:gd name="connsiteY2" fmla="*/ 209550 h 857250"/>
              <a:gd name="connsiteX3" fmla="*/ 207168 w 216693"/>
              <a:gd name="connsiteY3" fmla="*/ 316707 h 857250"/>
              <a:gd name="connsiteX4" fmla="*/ 4762 w 216693"/>
              <a:gd name="connsiteY4" fmla="*/ 428625 h 857250"/>
              <a:gd name="connsiteX5" fmla="*/ 195262 w 216693"/>
              <a:gd name="connsiteY5" fmla="*/ 531019 h 857250"/>
              <a:gd name="connsiteX6" fmla="*/ 0 w 216693"/>
              <a:gd name="connsiteY6" fmla="*/ 654844 h 857250"/>
              <a:gd name="connsiteX7" fmla="*/ 204787 w 216693"/>
              <a:gd name="connsiteY7" fmla="*/ 759619 h 857250"/>
              <a:gd name="connsiteX8" fmla="*/ 0 w 216693"/>
              <a:gd name="connsiteY8" fmla="*/ 857250 h 857250"/>
              <a:gd name="connsiteX9" fmla="*/ 2381 w 216693"/>
              <a:gd name="connsiteY9" fmla="*/ 847725 h 857250"/>
              <a:gd name="connsiteX0" fmla="*/ 35719 w 252412"/>
              <a:gd name="connsiteY0" fmla="*/ 0 h 1012031"/>
              <a:gd name="connsiteX1" fmla="*/ 252412 w 252412"/>
              <a:gd name="connsiteY1" fmla="*/ 102394 h 1012031"/>
              <a:gd name="connsiteX2" fmla="*/ 38100 w 252412"/>
              <a:gd name="connsiteY2" fmla="*/ 209550 h 1012031"/>
              <a:gd name="connsiteX3" fmla="*/ 242887 w 252412"/>
              <a:gd name="connsiteY3" fmla="*/ 316707 h 1012031"/>
              <a:gd name="connsiteX4" fmla="*/ 40481 w 252412"/>
              <a:gd name="connsiteY4" fmla="*/ 428625 h 1012031"/>
              <a:gd name="connsiteX5" fmla="*/ 230981 w 252412"/>
              <a:gd name="connsiteY5" fmla="*/ 531019 h 1012031"/>
              <a:gd name="connsiteX6" fmla="*/ 35719 w 252412"/>
              <a:gd name="connsiteY6" fmla="*/ 654844 h 1012031"/>
              <a:gd name="connsiteX7" fmla="*/ 240506 w 252412"/>
              <a:gd name="connsiteY7" fmla="*/ 759619 h 1012031"/>
              <a:gd name="connsiteX8" fmla="*/ 35719 w 252412"/>
              <a:gd name="connsiteY8" fmla="*/ 857250 h 1012031"/>
              <a:gd name="connsiteX9" fmla="*/ 0 w 252412"/>
              <a:gd name="connsiteY9" fmla="*/ 1012031 h 1012031"/>
              <a:gd name="connsiteX0" fmla="*/ 0 w 216693"/>
              <a:gd name="connsiteY0" fmla="*/ 0 h 857250"/>
              <a:gd name="connsiteX1" fmla="*/ 216693 w 216693"/>
              <a:gd name="connsiteY1" fmla="*/ 102394 h 857250"/>
              <a:gd name="connsiteX2" fmla="*/ 2381 w 216693"/>
              <a:gd name="connsiteY2" fmla="*/ 209550 h 857250"/>
              <a:gd name="connsiteX3" fmla="*/ 207168 w 216693"/>
              <a:gd name="connsiteY3" fmla="*/ 316707 h 857250"/>
              <a:gd name="connsiteX4" fmla="*/ 4762 w 216693"/>
              <a:gd name="connsiteY4" fmla="*/ 428625 h 857250"/>
              <a:gd name="connsiteX5" fmla="*/ 195262 w 216693"/>
              <a:gd name="connsiteY5" fmla="*/ 531019 h 857250"/>
              <a:gd name="connsiteX6" fmla="*/ 0 w 216693"/>
              <a:gd name="connsiteY6" fmla="*/ 654844 h 857250"/>
              <a:gd name="connsiteX7" fmla="*/ 204787 w 216693"/>
              <a:gd name="connsiteY7" fmla="*/ 759619 h 857250"/>
              <a:gd name="connsiteX8" fmla="*/ 0 w 216693"/>
              <a:gd name="connsiteY8" fmla="*/ 857250 h 857250"/>
              <a:gd name="connsiteX0" fmla="*/ 0 w 216693"/>
              <a:gd name="connsiteY0" fmla="*/ 0 h 857269"/>
              <a:gd name="connsiteX1" fmla="*/ 216693 w 216693"/>
              <a:gd name="connsiteY1" fmla="*/ 102394 h 857269"/>
              <a:gd name="connsiteX2" fmla="*/ 2381 w 216693"/>
              <a:gd name="connsiteY2" fmla="*/ 209550 h 857269"/>
              <a:gd name="connsiteX3" fmla="*/ 207168 w 216693"/>
              <a:gd name="connsiteY3" fmla="*/ 316707 h 857269"/>
              <a:gd name="connsiteX4" fmla="*/ 4762 w 216693"/>
              <a:gd name="connsiteY4" fmla="*/ 428625 h 857269"/>
              <a:gd name="connsiteX5" fmla="*/ 195262 w 216693"/>
              <a:gd name="connsiteY5" fmla="*/ 531019 h 857269"/>
              <a:gd name="connsiteX6" fmla="*/ 0 w 216693"/>
              <a:gd name="connsiteY6" fmla="*/ 654844 h 857269"/>
              <a:gd name="connsiteX7" fmla="*/ 204787 w 216693"/>
              <a:gd name="connsiteY7" fmla="*/ 759619 h 857269"/>
              <a:gd name="connsiteX8" fmla="*/ 0 w 216693"/>
              <a:gd name="connsiteY8" fmla="*/ 857250 h 857269"/>
              <a:gd name="connsiteX0" fmla="*/ 0 w 207182"/>
              <a:gd name="connsiteY0" fmla="*/ 0 h 857269"/>
              <a:gd name="connsiteX1" fmla="*/ 197643 w 207182"/>
              <a:gd name="connsiteY1" fmla="*/ 102394 h 857269"/>
              <a:gd name="connsiteX2" fmla="*/ 2381 w 207182"/>
              <a:gd name="connsiteY2" fmla="*/ 209550 h 857269"/>
              <a:gd name="connsiteX3" fmla="*/ 207168 w 207182"/>
              <a:gd name="connsiteY3" fmla="*/ 316707 h 857269"/>
              <a:gd name="connsiteX4" fmla="*/ 4762 w 207182"/>
              <a:gd name="connsiteY4" fmla="*/ 428625 h 857269"/>
              <a:gd name="connsiteX5" fmla="*/ 195262 w 207182"/>
              <a:gd name="connsiteY5" fmla="*/ 531019 h 857269"/>
              <a:gd name="connsiteX6" fmla="*/ 0 w 207182"/>
              <a:gd name="connsiteY6" fmla="*/ 654844 h 857269"/>
              <a:gd name="connsiteX7" fmla="*/ 204787 w 207182"/>
              <a:gd name="connsiteY7" fmla="*/ 759619 h 857269"/>
              <a:gd name="connsiteX8" fmla="*/ 0 w 207182"/>
              <a:gd name="connsiteY8" fmla="*/ 857250 h 857269"/>
              <a:gd name="connsiteX0" fmla="*/ 0 w 207182"/>
              <a:gd name="connsiteY0" fmla="*/ 0 h 857269"/>
              <a:gd name="connsiteX1" fmla="*/ 197643 w 207182"/>
              <a:gd name="connsiteY1" fmla="*/ 102394 h 857269"/>
              <a:gd name="connsiteX2" fmla="*/ 2381 w 207182"/>
              <a:gd name="connsiteY2" fmla="*/ 209550 h 857269"/>
              <a:gd name="connsiteX3" fmla="*/ 207168 w 207182"/>
              <a:gd name="connsiteY3" fmla="*/ 316707 h 857269"/>
              <a:gd name="connsiteX4" fmla="*/ 4762 w 207182"/>
              <a:gd name="connsiteY4" fmla="*/ 428625 h 857269"/>
              <a:gd name="connsiteX5" fmla="*/ 195262 w 207182"/>
              <a:gd name="connsiteY5" fmla="*/ 531019 h 857269"/>
              <a:gd name="connsiteX6" fmla="*/ 0 w 207182"/>
              <a:gd name="connsiteY6" fmla="*/ 654844 h 857269"/>
              <a:gd name="connsiteX7" fmla="*/ 204787 w 207182"/>
              <a:gd name="connsiteY7" fmla="*/ 759619 h 857269"/>
              <a:gd name="connsiteX8" fmla="*/ 0 w 207182"/>
              <a:gd name="connsiteY8" fmla="*/ 857250 h 857269"/>
              <a:gd name="connsiteX0" fmla="*/ 0 w 207182"/>
              <a:gd name="connsiteY0" fmla="*/ 0 h 857269"/>
              <a:gd name="connsiteX1" fmla="*/ 197643 w 207182"/>
              <a:gd name="connsiteY1" fmla="*/ 102394 h 857269"/>
              <a:gd name="connsiteX2" fmla="*/ 2381 w 207182"/>
              <a:gd name="connsiteY2" fmla="*/ 209550 h 857269"/>
              <a:gd name="connsiteX3" fmla="*/ 207168 w 207182"/>
              <a:gd name="connsiteY3" fmla="*/ 316707 h 857269"/>
              <a:gd name="connsiteX4" fmla="*/ 4762 w 207182"/>
              <a:gd name="connsiteY4" fmla="*/ 428625 h 857269"/>
              <a:gd name="connsiteX5" fmla="*/ 195262 w 207182"/>
              <a:gd name="connsiteY5" fmla="*/ 531019 h 857269"/>
              <a:gd name="connsiteX6" fmla="*/ 0 w 207182"/>
              <a:gd name="connsiteY6" fmla="*/ 654844 h 857269"/>
              <a:gd name="connsiteX7" fmla="*/ 204787 w 207182"/>
              <a:gd name="connsiteY7" fmla="*/ 759619 h 857269"/>
              <a:gd name="connsiteX8" fmla="*/ 0 w 207182"/>
              <a:gd name="connsiteY8" fmla="*/ 857250 h 857269"/>
              <a:gd name="connsiteX0" fmla="*/ 0 w 207168"/>
              <a:gd name="connsiteY0" fmla="*/ 0 h 857269"/>
              <a:gd name="connsiteX1" fmla="*/ 197643 w 207168"/>
              <a:gd name="connsiteY1" fmla="*/ 102394 h 857269"/>
              <a:gd name="connsiteX2" fmla="*/ 2381 w 207168"/>
              <a:gd name="connsiteY2" fmla="*/ 209550 h 857269"/>
              <a:gd name="connsiteX3" fmla="*/ 207168 w 207168"/>
              <a:gd name="connsiteY3" fmla="*/ 316707 h 857269"/>
              <a:gd name="connsiteX4" fmla="*/ 4762 w 207168"/>
              <a:gd name="connsiteY4" fmla="*/ 438150 h 857269"/>
              <a:gd name="connsiteX5" fmla="*/ 195262 w 207168"/>
              <a:gd name="connsiteY5" fmla="*/ 531019 h 857269"/>
              <a:gd name="connsiteX6" fmla="*/ 0 w 207168"/>
              <a:gd name="connsiteY6" fmla="*/ 654844 h 857269"/>
              <a:gd name="connsiteX7" fmla="*/ 204787 w 207168"/>
              <a:gd name="connsiteY7" fmla="*/ 759619 h 857269"/>
              <a:gd name="connsiteX8" fmla="*/ 0 w 207168"/>
              <a:gd name="connsiteY8" fmla="*/ 857250 h 857269"/>
              <a:gd name="connsiteX0" fmla="*/ 0 w 207168"/>
              <a:gd name="connsiteY0" fmla="*/ 0 h 857269"/>
              <a:gd name="connsiteX1" fmla="*/ 197643 w 207168"/>
              <a:gd name="connsiteY1" fmla="*/ 102394 h 857269"/>
              <a:gd name="connsiteX2" fmla="*/ 2381 w 207168"/>
              <a:gd name="connsiteY2" fmla="*/ 209550 h 857269"/>
              <a:gd name="connsiteX3" fmla="*/ 207168 w 207168"/>
              <a:gd name="connsiteY3" fmla="*/ 316707 h 857269"/>
              <a:gd name="connsiteX4" fmla="*/ 4762 w 207168"/>
              <a:gd name="connsiteY4" fmla="*/ 438150 h 857269"/>
              <a:gd name="connsiteX5" fmla="*/ 195262 w 207168"/>
              <a:gd name="connsiteY5" fmla="*/ 531019 h 857269"/>
              <a:gd name="connsiteX6" fmla="*/ 0 w 207168"/>
              <a:gd name="connsiteY6" fmla="*/ 654844 h 857269"/>
              <a:gd name="connsiteX7" fmla="*/ 204787 w 207168"/>
              <a:gd name="connsiteY7" fmla="*/ 759619 h 857269"/>
              <a:gd name="connsiteX8" fmla="*/ 0 w 207168"/>
              <a:gd name="connsiteY8" fmla="*/ 857250 h 857269"/>
              <a:gd name="connsiteX0" fmla="*/ 0 w 207213"/>
              <a:gd name="connsiteY0" fmla="*/ 0 h 857269"/>
              <a:gd name="connsiteX1" fmla="*/ 197643 w 207213"/>
              <a:gd name="connsiteY1" fmla="*/ 102394 h 857269"/>
              <a:gd name="connsiteX2" fmla="*/ 2381 w 207213"/>
              <a:gd name="connsiteY2" fmla="*/ 209550 h 857269"/>
              <a:gd name="connsiteX3" fmla="*/ 207168 w 207213"/>
              <a:gd name="connsiteY3" fmla="*/ 316707 h 857269"/>
              <a:gd name="connsiteX4" fmla="*/ 4762 w 207213"/>
              <a:gd name="connsiteY4" fmla="*/ 438150 h 857269"/>
              <a:gd name="connsiteX5" fmla="*/ 195262 w 207213"/>
              <a:gd name="connsiteY5" fmla="*/ 531019 h 857269"/>
              <a:gd name="connsiteX6" fmla="*/ 0 w 207213"/>
              <a:gd name="connsiteY6" fmla="*/ 654844 h 857269"/>
              <a:gd name="connsiteX7" fmla="*/ 204787 w 207213"/>
              <a:gd name="connsiteY7" fmla="*/ 759619 h 857269"/>
              <a:gd name="connsiteX8" fmla="*/ 0 w 207213"/>
              <a:gd name="connsiteY8" fmla="*/ 857250 h 857269"/>
              <a:gd name="connsiteX0" fmla="*/ 0 w 207213"/>
              <a:gd name="connsiteY0" fmla="*/ 0 h 857269"/>
              <a:gd name="connsiteX1" fmla="*/ 197643 w 207213"/>
              <a:gd name="connsiteY1" fmla="*/ 102394 h 857269"/>
              <a:gd name="connsiteX2" fmla="*/ 2381 w 207213"/>
              <a:gd name="connsiteY2" fmla="*/ 209550 h 857269"/>
              <a:gd name="connsiteX3" fmla="*/ 207168 w 207213"/>
              <a:gd name="connsiteY3" fmla="*/ 316707 h 857269"/>
              <a:gd name="connsiteX4" fmla="*/ 4762 w 207213"/>
              <a:gd name="connsiteY4" fmla="*/ 438150 h 857269"/>
              <a:gd name="connsiteX5" fmla="*/ 197644 w 207213"/>
              <a:gd name="connsiteY5" fmla="*/ 538163 h 857269"/>
              <a:gd name="connsiteX6" fmla="*/ 0 w 207213"/>
              <a:gd name="connsiteY6" fmla="*/ 654844 h 857269"/>
              <a:gd name="connsiteX7" fmla="*/ 204787 w 207213"/>
              <a:gd name="connsiteY7" fmla="*/ 759619 h 857269"/>
              <a:gd name="connsiteX8" fmla="*/ 0 w 207213"/>
              <a:gd name="connsiteY8" fmla="*/ 857250 h 857269"/>
              <a:gd name="connsiteX0" fmla="*/ 0 w 207213"/>
              <a:gd name="connsiteY0" fmla="*/ 0 h 857269"/>
              <a:gd name="connsiteX1" fmla="*/ 197643 w 207213"/>
              <a:gd name="connsiteY1" fmla="*/ 102394 h 857269"/>
              <a:gd name="connsiteX2" fmla="*/ 2381 w 207213"/>
              <a:gd name="connsiteY2" fmla="*/ 209550 h 857269"/>
              <a:gd name="connsiteX3" fmla="*/ 207168 w 207213"/>
              <a:gd name="connsiteY3" fmla="*/ 316707 h 857269"/>
              <a:gd name="connsiteX4" fmla="*/ 4762 w 207213"/>
              <a:gd name="connsiteY4" fmla="*/ 438150 h 857269"/>
              <a:gd name="connsiteX5" fmla="*/ 197644 w 207213"/>
              <a:gd name="connsiteY5" fmla="*/ 538163 h 857269"/>
              <a:gd name="connsiteX6" fmla="*/ 0 w 207213"/>
              <a:gd name="connsiteY6" fmla="*/ 654844 h 857269"/>
              <a:gd name="connsiteX7" fmla="*/ 204787 w 207213"/>
              <a:gd name="connsiteY7" fmla="*/ 759619 h 857269"/>
              <a:gd name="connsiteX8" fmla="*/ 0 w 207213"/>
              <a:gd name="connsiteY8" fmla="*/ 857250 h 857269"/>
              <a:gd name="connsiteX0" fmla="*/ 0 w 207213"/>
              <a:gd name="connsiteY0" fmla="*/ 0 h 857269"/>
              <a:gd name="connsiteX1" fmla="*/ 197643 w 207213"/>
              <a:gd name="connsiteY1" fmla="*/ 102394 h 857269"/>
              <a:gd name="connsiteX2" fmla="*/ 2381 w 207213"/>
              <a:gd name="connsiteY2" fmla="*/ 209550 h 857269"/>
              <a:gd name="connsiteX3" fmla="*/ 207168 w 207213"/>
              <a:gd name="connsiteY3" fmla="*/ 316707 h 857269"/>
              <a:gd name="connsiteX4" fmla="*/ 4762 w 207213"/>
              <a:gd name="connsiteY4" fmla="*/ 438150 h 857269"/>
              <a:gd name="connsiteX5" fmla="*/ 197644 w 207213"/>
              <a:gd name="connsiteY5" fmla="*/ 538163 h 857269"/>
              <a:gd name="connsiteX6" fmla="*/ 0 w 207213"/>
              <a:gd name="connsiteY6" fmla="*/ 654844 h 857269"/>
              <a:gd name="connsiteX7" fmla="*/ 200024 w 207213"/>
              <a:gd name="connsiteY7" fmla="*/ 759619 h 857269"/>
              <a:gd name="connsiteX8" fmla="*/ 0 w 207213"/>
              <a:gd name="connsiteY8" fmla="*/ 857250 h 857269"/>
              <a:gd name="connsiteX0" fmla="*/ 0 w 207213"/>
              <a:gd name="connsiteY0" fmla="*/ 0 h 857269"/>
              <a:gd name="connsiteX1" fmla="*/ 197643 w 207213"/>
              <a:gd name="connsiteY1" fmla="*/ 102394 h 857269"/>
              <a:gd name="connsiteX2" fmla="*/ 2381 w 207213"/>
              <a:gd name="connsiteY2" fmla="*/ 209550 h 857269"/>
              <a:gd name="connsiteX3" fmla="*/ 207168 w 207213"/>
              <a:gd name="connsiteY3" fmla="*/ 316707 h 857269"/>
              <a:gd name="connsiteX4" fmla="*/ 4762 w 207213"/>
              <a:gd name="connsiteY4" fmla="*/ 438150 h 857269"/>
              <a:gd name="connsiteX5" fmla="*/ 197644 w 207213"/>
              <a:gd name="connsiteY5" fmla="*/ 538163 h 857269"/>
              <a:gd name="connsiteX6" fmla="*/ 0 w 207213"/>
              <a:gd name="connsiteY6" fmla="*/ 654844 h 857269"/>
              <a:gd name="connsiteX7" fmla="*/ 200024 w 207213"/>
              <a:gd name="connsiteY7" fmla="*/ 759619 h 857269"/>
              <a:gd name="connsiteX8" fmla="*/ 0 w 207213"/>
              <a:gd name="connsiteY8" fmla="*/ 857250 h 857269"/>
              <a:gd name="connsiteX0" fmla="*/ 0 w 207168"/>
              <a:gd name="connsiteY0" fmla="*/ 0 h 857269"/>
              <a:gd name="connsiteX1" fmla="*/ 197643 w 207168"/>
              <a:gd name="connsiteY1" fmla="*/ 102394 h 857269"/>
              <a:gd name="connsiteX2" fmla="*/ 2381 w 207168"/>
              <a:gd name="connsiteY2" fmla="*/ 209550 h 857269"/>
              <a:gd name="connsiteX3" fmla="*/ 207168 w 207168"/>
              <a:gd name="connsiteY3" fmla="*/ 316707 h 857269"/>
              <a:gd name="connsiteX4" fmla="*/ 4762 w 207168"/>
              <a:gd name="connsiteY4" fmla="*/ 438150 h 857269"/>
              <a:gd name="connsiteX5" fmla="*/ 197644 w 207168"/>
              <a:gd name="connsiteY5" fmla="*/ 538163 h 857269"/>
              <a:gd name="connsiteX6" fmla="*/ 0 w 207168"/>
              <a:gd name="connsiteY6" fmla="*/ 654844 h 857269"/>
              <a:gd name="connsiteX7" fmla="*/ 200024 w 207168"/>
              <a:gd name="connsiteY7" fmla="*/ 759619 h 857269"/>
              <a:gd name="connsiteX8" fmla="*/ 0 w 207168"/>
              <a:gd name="connsiteY8" fmla="*/ 857250 h 857269"/>
              <a:gd name="connsiteX0" fmla="*/ 0 w 202406"/>
              <a:gd name="connsiteY0" fmla="*/ 0 h 857269"/>
              <a:gd name="connsiteX1" fmla="*/ 197643 w 202406"/>
              <a:gd name="connsiteY1" fmla="*/ 102394 h 857269"/>
              <a:gd name="connsiteX2" fmla="*/ 2381 w 202406"/>
              <a:gd name="connsiteY2" fmla="*/ 209550 h 857269"/>
              <a:gd name="connsiteX3" fmla="*/ 202406 w 202406"/>
              <a:gd name="connsiteY3" fmla="*/ 316707 h 857269"/>
              <a:gd name="connsiteX4" fmla="*/ 4762 w 202406"/>
              <a:gd name="connsiteY4" fmla="*/ 438150 h 857269"/>
              <a:gd name="connsiteX5" fmla="*/ 197644 w 202406"/>
              <a:gd name="connsiteY5" fmla="*/ 538163 h 857269"/>
              <a:gd name="connsiteX6" fmla="*/ 0 w 202406"/>
              <a:gd name="connsiteY6" fmla="*/ 654844 h 857269"/>
              <a:gd name="connsiteX7" fmla="*/ 200024 w 202406"/>
              <a:gd name="connsiteY7" fmla="*/ 759619 h 857269"/>
              <a:gd name="connsiteX8" fmla="*/ 0 w 202406"/>
              <a:gd name="connsiteY8" fmla="*/ 857250 h 857269"/>
              <a:gd name="connsiteX0" fmla="*/ 0 w 202407"/>
              <a:gd name="connsiteY0" fmla="*/ 0 h 857269"/>
              <a:gd name="connsiteX1" fmla="*/ 197643 w 202407"/>
              <a:gd name="connsiteY1" fmla="*/ 102394 h 857269"/>
              <a:gd name="connsiteX2" fmla="*/ 2381 w 202407"/>
              <a:gd name="connsiteY2" fmla="*/ 214313 h 857269"/>
              <a:gd name="connsiteX3" fmla="*/ 202406 w 202407"/>
              <a:gd name="connsiteY3" fmla="*/ 316707 h 857269"/>
              <a:gd name="connsiteX4" fmla="*/ 4762 w 202407"/>
              <a:gd name="connsiteY4" fmla="*/ 438150 h 857269"/>
              <a:gd name="connsiteX5" fmla="*/ 197644 w 202407"/>
              <a:gd name="connsiteY5" fmla="*/ 538163 h 857269"/>
              <a:gd name="connsiteX6" fmla="*/ 0 w 202407"/>
              <a:gd name="connsiteY6" fmla="*/ 654844 h 857269"/>
              <a:gd name="connsiteX7" fmla="*/ 200024 w 202407"/>
              <a:gd name="connsiteY7" fmla="*/ 759619 h 857269"/>
              <a:gd name="connsiteX8" fmla="*/ 0 w 202407"/>
              <a:gd name="connsiteY8" fmla="*/ 857250 h 857269"/>
              <a:gd name="connsiteX0" fmla="*/ 0 w 202407"/>
              <a:gd name="connsiteY0" fmla="*/ 0 h 857269"/>
              <a:gd name="connsiteX1" fmla="*/ 197643 w 202407"/>
              <a:gd name="connsiteY1" fmla="*/ 102394 h 857269"/>
              <a:gd name="connsiteX2" fmla="*/ 2381 w 202407"/>
              <a:gd name="connsiteY2" fmla="*/ 214313 h 857269"/>
              <a:gd name="connsiteX3" fmla="*/ 202406 w 202407"/>
              <a:gd name="connsiteY3" fmla="*/ 316707 h 857269"/>
              <a:gd name="connsiteX4" fmla="*/ 4762 w 202407"/>
              <a:gd name="connsiteY4" fmla="*/ 438150 h 857269"/>
              <a:gd name="connsiteX5" fmla="*/ 197644 w 202407"/>
              <a:gd name="connsiteY5" fmla="*/ 538163 h 857269"/>
              <a:gd name="connsiteX6" fmla="*/ 0 w 202407"/>
              <a:gd name="connsiteY6" fmla="*/ 654844 h 857269"/>
              <a:gd name="connsiteX7" fmla="*/ 200024 w 202407"/>
              <a:gd name="connsiteY7" fmla="*/ 759619 h 857269"/>
              <a:gd name="connsiteX8" fmla="*/ 0 w 202407"/>
              <a:gd name="connsiteY8" fmla="*/ 857250 h 857269"/>
              <a:gd name="connsiteX0" fmla="*/ 0 w 202453"/>
              <a:gd name="connsiteY0" fmla="*/ 0 h 857269"/>
              <a:gd name="connsiteX1" fmla="*/ 197643 w 202453"/>
              <a:gd name="connsiteY1" fmla="*/ 102394 h 857269"/>
              <a:gd name="connsiteX2" fmla="*/ 2381 w 202453"/>
              <a:gd name="connsiteY2" fmla="*/ 214313 h 857269"/>
              <a:gd name="connsiteX3" fmla="*/ 202406 w 202453"/>
              <a:gd name="connsiteY3" fmla="*/ 316707 h 857269"/>
              <a:gd name="connsiteX4" fmla="*/ 4762 w 202453"/>
              <a:gd name="connsiteY4" fmla="*/ 438150 h 857269"/>
              <a:gd name="connsiteX5" fmla="*/ 197644 w 202453"/>
              <a:gd name="connsiteY5" fmla="*/ 538163 h 857269"/>
              <a:gd name="connsiteX6" fmla="*/ 0 w 202453"/>
              <a:gd name="connsiteY6" fmla="*/ 654844 h 857269"/>
              <a:gd name="connsiteX7" fmla="*/ 200024 w 202453"/>
              <a:gd name="connsiteY7" fmla="*/ 759619 h 857269"/>
              <a:gd name="connsiteX8" fmla="*/ 0 w 202453"/>
              <a:gd name="connsiteY8" fmla="*/ 857250 h 857269"/>
              <a:gd name="connsiteX0" fmla="*/ 0 w 200024"/>
              <a:gd name="connsiteY0" fmla="*/ 0 h 857269"/>
              <a:gd name="connsiteX1" fmla="*/ 197643 w 200024"/>
              <a:gd name="connsiteY1" fmla="*/ 102394 h 857269"/>
              <a:gd name="connsiteX2" fmla="*/ 2381 w 200024"/>
              <a:gd name="connsiteY2" fmla="*/ 214313 h 857269"/>
              <a:gd name="connsiteX3" fmla="*/ 197644 w 200024"/>
              <a:gd name="connsiteY3" fmla="*/ 316707 h 857269"/>
              <a:gd name="connsiteX4" fmla="*/ 4762 w 200024"/>
              <a:gd name="connsiteY4" fmla="*/ 438150 h 857269"/>
              <a:gd name="connsiteX5" fmla="*/ 197644 w 200024"/>
              <a:gd name="connsiteY5" fmla="*/ 538163 h 857269"/>
              <a:gd name="connsiteX6" fmla="*/ 0 w 200024"/>
              <a:gd name="connsiteY6" fmla="*/ 654844 h 857269"/>
              <a:gd name="connsiteX7" fmla="*/ 200024 w 200024"/>
              <a:gd name="connsiteY7" fmla="*/ 759619 h 857269"/>
              <a:gd name="connsiteX8" fmla="*/ 0 w 200024"/>
              <a:gd name="connsiteY8" fmla="*/ 857250 h 857269"/>
              <a:gd name="connsiteX0" fmla="*/ 0 w 200024"/>
              <a:gd name="connsiteY0" fmla="*/ 0 h 857269"/>
              <a:gd name="connsiteX1" fmla="*/ 197643 w 200024"/>
              <a:gd name="connsiteY1" fmla="*/ 102394 h 857269"/>
              <a:gd name="connsiteX2" fmla="*/ 2381 w 200024"/>
              <a:gd name="connsiteY2" fmla="*/ 214313 h 857269"/>
              <a:gd name="connsiteX3" fmla="*/ 197644 w 200024"/>
              <a:gd name="connsiteY3" fmla="*/ 316707 h 857269"/>
              <a:gd name="connsiteX4" fmla="*/ 4762 w 200024"/>
              <a:gd name="connsiteY4" fmla="*/ 438150 h 857269"/>
              <a:gd name="connsiteX5" fmla="*/ 197644 w 200024"/>
              <a:gd name="connsiteY5" fmla="*/ 538163 h 857269"/>
              <a:gd name="connsiteX6" fmla="*/ 0 w 200024"/>
              <a:gd name="connsiteY6" fmla="*/ 654844 h 857269"/>
              <a:gd name="connsiteX7" fmla="*/ 200024 w 200024"/>
              <a:gd name="connsiteY7" fmla="*/ 759619 h 857269"/>
              <a:gd name="connsiteX8" fmla="*/ 0 w 200024"/>
              <a:gd name="connsiteY8" fmla="*/ 857250 h 857269"/>
              <a:gd name="connsiteX0" fmla="*/ 0 w 200024"/>
              <a:gd name="connsiteY0" fmla="*/ 0 h 857269"/>
              <a:gd name="connsiteX1" fmla="*/ 197643 w 200024"/>
              <a:gd name="connsiteY1" fmla="*/ 102394 h 857269"/>
              <a:gd name="connsiteX2" fmla="*/ 2381 w 200024"/>
              <a:gd name="connsiteY2" fmla="*/ 214313 h 857269"/>
              <a:gd name="connsiteX3" fmla="*/ 197644 w 200024"/>
              <a:gd name="connsiteY3" fmla="*/ 316707 h 857269"/>
              <a:gd name="connsiteX4" fmla="*/ 4762 w 200024"/>
              <a:gd name="connsiteY4" fmla="*/ 438150 h 857269"/>
              <a:gd name="connsiteX5" fmla="*/ 197644 w 200024"/>
              <a:gd name="connsiteY5" fmla="*/ 538163 h 857269"/>
              <a:gd name="connsiteX6" fmla="*/ 0 w 200024"/>
              <a:gd name="connsiteY6" fmla="*/ 654844 h 857269"/>
              <a:gd name="connsiteX7" fmla="*/ 200024 w 200024"/>
              <a:gd name="connsiteY7" fmla="*/ 759619 h 857269"/>
              <a:gd name="connsiteX8" fmla="*/ 0 w 200024"/>
              <a:gd name="connsiteY8" fmla="*/ 857250 h 857269"/>
              <a:gd name="connsiteX0" fmla="*/ 0 w 197668"/>
              <a:gd name="connsiteY0" fmla="*/ 0 h 857262"/>
              <a:gd name="connsiteX1" fmla="*/ 197643 w 197668"/>
              <a:gd name="connsiteY1" fmla="*/ 102394 h 857262"/>
              <a:gd name="connsiteX2" fmla="*/ 2381 w 197668"/>
              <a:gd name="connsiteY2" fmla="*/ 214313 h 857262"/>
              <a:gd name="connsiteX3" fmla="*/ 197644 w 197668"/>
              <a:gd name="connsiteY3" fmla="*/ 316707 h 857262"/>
              <a:gd name="connsiteX4" fmla="*/ 4762 w 197668"/>
              <a:gd name="connsiteY4" fmla="*/ 438150 h 857262"/>
              <a:gd name="connsiteX5" fmla="*/ 197644 w 197668"/>
              <a:gd name="connsiteY5" fmla="*/ 538163 h 857262"/>
              <a:gd name="connsiteX6" fmla="*/ 0 w 197668"/>
              <a:gd name="connsiteY6" fmla="*/ 654844 h 857262"/>
              <a:gd name="connsiteX7" fmla="*/ 192880 w 197668"/>
              <a:gd name="connsiteY7" fmla="*/ 745331 h 857262"/>
              <a:gd name="connsiteX8" fmla="*/ 0 w 197668"/>
              <a:gd name="connsiteY8" fmla="*/ 857250 h 857262"/>
              <a:gd name="connsiteX0" fmla="*/ 0 w 197668"/>
              <a:gd name="connsiteY0" fmla="*/ 0 h 857266"/>
              <a:gd name="connsiteX1" fmla="*/ 197643 w 197668"/>
              <a:gd name="connsiteY1" fmla="*/ 102394 h 857266"/>
              <a:gd name="connsiteX2" fmla="*/ 2381 w 197668"/>
              <a:gd name="connsiteY2" fmla="*/ 214313 h 857266"/>
              <a:gd name="connsiteX3" fmla="*/ 197644 w 197668"/>
              <a:gd name="connsiteY3" fmla="*/ 316707 h 857266"/>
              <a:gd name="connsiteX4" fmla="*/ 4762 w 197668"/>
              <a:gd name="connsiteY4" fmla="*/ 438150 h 857266"/>
              <a:gd name="connsiteX5" fmla="*/ 197644 w 197668"/>
              <a:gd name="connsiteY5" fmla="*/ 538163 h 857266"/>
              <a:gd name="connsiteX6" fmla="*/ 0 w 197668"/>
              <a:gd name="connsiteY6" fmla="*/ 654844 h 857266"/>
              <a:gd name="connsiteX7" fmla="*/ 195261 w 197668"/>
              <a:gd name="connsiteY7" fmla="*/ 754856 h 857266"/>
              <a:gd name="connsiteX8" fmla="*/ 0 w 197668"/>
              <a:gd name="connsiteY8" fmla="*/ 857250 h 857266"/>
              <a:gd name="connsiteX0" fmla="*/ 0 w 197668"/>
              <a:gd name="connsiteY0" fmla="*/ 0 h 857266"/>
              <a:gd name="connsiteX1" fmla="*/ 197643 w 197668"/>
              <a:gd name="connsiteY1" fmla="*/ 102394 h 857266"/>
              <a:gd name="connsiteX2" fmla="*/ 2381 w 197668"/>
              <a:gd name="connsiteY2" fmla="*/ 214313 h 857266"/>
              <a:gd name="connsiteX3" fmla="*/ 192881 w 197668"/>
              <a:gd name="connsiteY3" fmla="*/ 323851 h 857266"/>
              <a:gd name="connsiteX4" fmla="*/ 4762 w 197668"/>
              <a:gd name="connsiteY4" fmla="*/ 438150 h 857266"/>
              <a:gd name="connsiteX5" fmla="*/ 197644 w 197668"/>
              <a:gd name="connsiteY5" fmla="*/ 538163 h 857266"/>
              <a:gd name="connsiteX6" fmla="*/ 0 w 197668"/>
              <a:gd name="connsiteY6" fmla="*/ 654844 h 857266"/>
              <a:gd name="connsiteX7" fmla="*/ 195261 w 197668"/>
              <a:gd name="connsiteY7" fmla="*/ 754856 h 857266"/>
              <a:gd name="connsiteX8" fmla="*/ 0 w 197668"/>
              <a:gd name="connsiteY8" fmla="*/ 857250 h 857266"/>
              <a:gd name="connsiteX0" fmla="*/ 0 w 197668"/>
              <a:gd name="connsiteY0" fmla="*/ 0 h 857266"/>
              <a:gd name="connsiteX1" fmla="*/ 197643 w 197668"/>
              <a:gd name="connsiteY1" fmla="*/ 102394 h 857266"/>
              <a:gd name="connsiteX2" fmla="*/ 2381 w 197668"/>
              <a:gd name="connsiteY2" fmla="*/ 214313 h 857266"/>
              <a:gd name="connsiteX3" fmla="*/ 192881 w 197668"/>
              <a:gd name="connsiteY3" fmla="*/ 323851 h 857266"/>
              <a:gd name="connsiteX4" fmla="*/ 4762 w 197668"/>
              <a:gd name="connsiteY4" fmla="*/ 438150 h 857266"/>
              <a:gd name="connsiteX5" fmla="*/ 197644 w 197668"/>
              <a:gd name="connsiteY5" fmla="*/ 538163 h 857266"/>
              <a:gd name="connsiteX6" fmla="*/ 0 w 197668"/>
              <a:gd name="connsiteY6" fmla="*/ 654844 h 857266"/>
              <a:gd name="connsiteX7" fmla="*/ 195261 w 197668"/>
              <a:gd name="connsiteY7" fmla="*/ 754856 h 857266"/>
              <a:gd name="connsiteX8" fmla="*/ 0 w 197668"/>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 name="connsiteX0" fmla="*/ 0 w 200025"/>
              <a:gd name="connsiteY0" fmla="*/ 0 h 857266"/>
              <a:gd name="connsiteX1" fmla="*/ 197643 w 200025"/>
              <a:gd name="connsiteY1" fmla="*/ 102394 h 857266"/>
              <a:gd name="connsiteX2" fmla="*/ 2381 w 200025"/>
              <a:gd name="connsiteY2" fmla="*/ 214313 h 857266"/>
              <a:gd name="connsiteX3" fmla="*/ 200024 w 200025"/>
              <a:gd name="connsiteY3" fmla="*/ 323851 h 857266"/>
              <a:gd name="connsiteX4" fmla="*/ 4762 w 200025"/>
              <a:gd name="connsiteY4" fmla="*/ 438150 h 857266"/>
              <a:gd name="connsiteX5" fmla="*/ 197644 w 200025"/>
              <a:gd name="connsiteY5" fmla="*/ 538163 h 857266"/>
              <a:gd name="connsiteX6" fmla="*/ 0 w 200025"/>
              <a:gd name="connsiteY6" fmla="*/ 654844 h 857266"/>
              <a:gd name="connsiteX7" fmla="*/ 195261 w 200025"/>
              <a:gd name="connsiteY7" fmla="*/ 754856 h 857266"/>
              <a:gd name="connsiteX8" fmla="*/ 0 w 200025"/>
              <a:gd name="connsiteY8" fmla="*/ 857250 h 85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857266">
                <a:moveTo>
                  <a:pt x="0" y="0"/>
                </a:moveTo>
                <a:cubicBezTo>
                  <a:pt x="84137" y="3175"/>
                  <a:pt x="199627" y="23813"/>
                  <a:pt x="197643" y="102394"/>
                </a:cubicBezTo>
                <a:cubicBezTo>
                  <a:pt x="195659" y="180975"/>
                  <a:pt x="77786" y="219075"/>
                  <a:pt x="2381" y="214313"/>
                </a:cubicBezTo>
                <a:cubicBezTo>
                  <a:pt x="75405" y="216694"/>
                  <a:pt x="199627" y="255588"/>
                  <a:pt x="200024" y="323851"/>
                </a:cubicBezTo>
                <a:cubicBezTo>
                  <a:pt x="200421" y="392114"/>
                  <a:pt x="85328" y="440531"/>
                  <a:pt x="4762" y="438150"/>
                </a:cubicBezTo>
                <a:cubicBezTo>
                  <a:pt x="82549" y="431800"/>
                  <a:pt x="196057" y="473472"/>
                  <a:pt x="197644" y="538163"/>
                </a:cubicBezTo>
                <a:cubicBezTo>
                  <a:pt x="199231" y="602854"/>
                  <a:pt x="86518" y="663575"/>
                  <a:pt x="0" y="654844"/>
                </a:cubicBezTo>
                <a:cubicBezTo>
                  <a:pt x="84931" y="658812"/>
                  <a:pt x="195419" y="664709"/>
                  <a:pt x="195261" y="754856"/>
                </a:cubicBezTo>
                <a:cubicBezTo>
                  <a:pt x="195128" y="830478"/>
                  <a:pt x="84930" y="858043"/>
                  <a:pt x="0" y="8572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47" name="直線コネクタ 146">
            <a:extLst>
              <a:ext uri="{FF2B5EF4-FFF2-40B4-BE49-F238E27FC236}">
                <a16:creationId xmlns:a16="http://schemas.microsoft.com/office/drawing/2014/main" id="{69F54842-F27E-4005-91D3-D0D62FF78ACD}"/>
              </a:ext>
            </a:extLst>
          </p:cNvPr>
          <p:cNvCxnSpPr>
            <a:stCxn id="145" idx="0"/>
          </p:cNvCxnSpPr>
          <p:nvPr/>
        </p:nvCxnSpPr>
        <p:spPr>
          <a:xfrm flipV="1">
            <a:off x="6732240" y="2279536"/>
            <a:ext cx="0" cy="4227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1D1111E4-EA04-4A50-8C2C-9C69F7D8A1A9}"/>
              </a:ext>
            </a:extLst>
          </p:cNvPr>
          <p:cNvCxnSpPr/>
          <p:nvPr/>
        </p:nvCxnSpPr>
        <p:spPr>
          <a:xfrm flipH="1">
            <a:off x="5292080" y="2279536"/>
            <a:ext cx="14401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楕円 149">
            <a:extLst>
              <a:ext uri="{FF2B5EF4-FFF2-40B4-BE49-F238E27FC236}">
                <a16:creationId xmlns:a16="http://schemas.microsoft.com/office/drawing/2014/main" id="{0CFCAA13-DB64-4236-A9C1-C04C8880581C}"/>
              </a:ext>
            </a:extLst>
          </p:cNvPr>
          <p:cNvSpPr/>
          <p:nvPr/>
        </p:nvSpPr>
        <p:spPr>
          <a:xfrm>
            <a:off x="5996534" y="2263828"/>
            <a:ext cx="45719" cy="457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楕円 151">
            <a:extLst>
              <a:ext uri="{FF2B5EF4-FFF2-40B4-BE49-F238E27FC236}">
                <a16:creationId xmlns:a16="http://schemas.microsoft.com/office/drawing/2014/main" id="{C9EB5F09-501A-4955-ABB5-0B128DD4FC10}"/>
              </a:ext>
            </a:extLst>
          </p:cNvPr>
          <p:cNvSpPr/>
          <p:nvPr/>
        </p:nvSpPr>
        <p:spPr>
          <a:xfrm>
            <a:off x="5995889" y="3838188"/>
            <a:ext cx="45719" cy="4571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4" name="直線コネクタ 153">
            <a:extLst>
              <a:ext uri="{FF2B5EF4-FFF2-40B4-BE49-F238E27FC236}">
                <a16:creationId xmlns:a16="http://schemas.microsoft.com/office/drawing/2014/main" id="{4C6777F2-E5F7-4BA5-B105-17D4AE3E472C}"/>
              </a:ext>
            </a:extLst>
          </p:cNvPr>
          <p:cNvCxnSpPr>
            <a:stCxn id="145" idx="8"/>
          </p:cNvCxnSpPr>
          <p:nvPr/>
        </p:nvCxnSpPr>
        <p:spPr>
          <a:xfrm>
            <a:off x="6732240" y="3559511"/>
            <a:ext cx="0" cy="3015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D9E1BCCF-7604-44E5-AB59-6097E1BF3ED2}"/>
              </a:ext>
            </a:extLst>
          </p:cNvPr>
          <p:cNvCxnSpPr/>
          <p:nvPr/>
        </p:nvCxnSpPr>
        <p:spPr>
          <a:xfrm flipH="1">
            <a:off x="5292080" y="3861048"/>
            <a:ext cx="14401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直線コネクタ 159">
            <a:extLst>
              <a:ext uri="{FF2B5EF4-FFF2-40B4-BE49-F238E27FC236}">
                <a16:creationId xmlns:a16="http://schemas.microsoft.com/office/drawing/2014/main" id="{C1EC10AC-08B6-4E06-980E-9BEE06932E29}"/>
              </a:ext>
            </a:extLst>
          </p:cNvPr>
          <p:cNvCxnSpPr/>
          <p:nvPr/>
        </p:nvCxnSpPr>
        <p:spPr>
          <a:xfrm>
            <a:off x="5060019" y="2996952"/>
            <a:ext cx="44808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93E898C8-996E-4BC1-8A25-C0BE6D1BEFAB}"/>
              </a:ext>
            </a:extLst>
          </p:cNvPr>
          <p:cNvCxnSpPr/>
          <p:nvPr/>
        </p:nvCxnSpPr>
        <p:spPr>
          <a:xfrm>
            <a:off x="5060018" y="3147513"/>
            <a:ext cx="44808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AD73EB1F-7D1A-42CD-AA31-858BB9D2F049}"/>
              </a:ext>
            </a:extLst>
          </p:cNvPr>
          <p:cNvCxnSpPr/>
          <p:nvPr/>
        </p:nvCxnSpPr>
        <p:spPr>
          <a:xfrm>
            <a:off x="5292080" y="2279536"/>
            <a:ext cx="0" cy="7174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直線コネクタ 164">
            <a:extLst>
              <a:ext uri="{FF2B5EF4-FFF2-40B4-BE49-F238E27FC236}">
                <a16:creationId xmlns:a16="http://schemas.microsoft.com/office/drawing/2014/main" id="{63DCCC4C-CD0C-4C22-BB1A-CD823670AD9C}"/>
              </a:ext>
            </a:extLst>
          </p:cNvPr>
          <p:cNvCxnSpPr/>
          <p:nvPr/>
        </p:nvCxnSpPr>
        <p:spPr>
          <a:xfrm>
            <a:off x="5292080" y="3147513"/>
            <a:ext cx="0" cy="71353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楕円 165">
            <a:extLst>
              <a:ext uri="{FF2B5EF4-FFF2-40B4-BE49-F238E27FC236}">
                <a16:creationId xmlns:a16="http://schemas.microsoft.com/office/drawing/2014/main" id="{03130B4C-0D63-48F8-A311-B8D94013DD95}"/>
              </a:ext>
            </a:extLst>
          </p:cNvPr>
          <p:cNvSpPr/>
          <p:nvPr/>
        </p:nvSpPr>
        <p:spPr>
          <a:xfrm>
            <a:off x="7456497" y="2708920"/>
            <a:ext cx="729081" cy="648072"/>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8" name="直線矢印コネクタ 167">
            <a:extLst>
              <a:ext uri="{FF2B5EF4-FFF2-40B4-BE49-F238E27FC236}">
                <a16:creationId xmlns:a16="http://schemas.microsoft.com/office/drawing/2014/main" id="{32F170D1-604C-407E-A299-163D6817F734}"/>
              </a:ext>
            </a:extLst>
          </p:cNvPr>
          <p:cNvCxnSpPr>
            <a:cxnSpLocks/>
          </p:cNvCxnSpPr>
          <p:nvPr/>
        </p:nvCxnSpPr>
        <p:spPr>
          <a:xfrm flipV="1">
            <a:off x="7821037" y="2780928"/>
            <a:ext cx="0" cy="504056"/>
          </a:xfrm>
          <a:prstGeom prst="straightConnector1">
            <a:avLst/>
          </a:prstGeom>
          <a:ln>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ABA67548-3E87-4B50-B761-805E614D43AB}"/>
              </a:ext>
            </a:extLst>
          </p:cNvPr>
          <p:cNvCxnSpPr>
            <a:stCxn id="166" idx="0"/>
          </p:cNvCxnSpPr>
          <p:nvPr/>
        </p:nvCxnSpPr>
        <p:spPr>
          <a:xfrm flipH="1" flipV="1">
            <a:off x="7821037" y="1988840"/>
            <a:ext cx="1" cy="7200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直線コネクタ 171">
            <a:extLst>
              <a:ext uri="{FF2B5EF4-FFF2-40B4-BE49-F238E27FC236}">
                <a16:creationId xmlns:a16="http://schemas.microsoft.com/office/drawing/2014/main" id="{A746A70B-1BAC-47AD-AABD-D12AB43DA25D}"/>
              </a:ext>
            </a:extLst>
          </p:cNvPr>
          <p:cNvCxnSpPr/>
          <p:nvPr/>
        </p:nvCxnSpPr>
        <p:spPr>
          <a:xfrm flipH="1">
            <a:off x="6018748" y="1988840"/>
            <a:ext cx="180228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直線コネクタ 173">
            <a:extLst>
              <a:ext uri="{FF2B5EF4-FFF2-40B4-BE49-F238E27FC236}">
                <a16:creationId xmlns:a16="http://schemas.microsoft.com/office/drawing/2014/main" id="{73A320E3-3D07-4BBC-8620-A24615CE6909}"/>
              </a:ext>
            </a:extLst>
          </p:cNvPr>
          <p:cNvCxnSpPr/>
          <p:nvPr/>
        </p:nvCxnSpPr>
        <p:spPr>
          <a:xfrm>
            <a:off x="6012160" y="4149080"/>
            <a:ext cx="18088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直線コネクタ 175">
            <a:extLst>
              <a:ext uri="{FF2B5EF4-FFF2-40B4-BE49-F238E27FC236}">
                <a16:creationId xmlns:a16="http://schemas.microsoft.com/office/drawing/2014/main" id="{E75EF552-847A-4279-B416-CBBB615AD0F6}"/>
              </a:ext>
            </a:extLst>
          </p:cNvPr>
          <p:cNvCxnSpPr>
            <a:stCxn id="166" idx="4"/>
          </p:cNvCxnSpPr>
          <p:nvPr/>
        </p:nvCxnSpPr>
        <p:spPr>
          <a:xfrm flipH="1">
            <a:off x="7821037" y="3356992"/>
            <a:ext cx="1" cy="78898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矢印コネクタ 184">
            <a:extLst>
              <a:ext uri="{FF2B5EF4-FFF2-40B4-BE49-F238E27FC236}">
                <a16:creationId xmlns:a16="http://schemas.microsoft.com/office/drawing/2014/main" id="{8F940DDD-4CB3-41F3-AED8-C824BC271A1D}"/>
              </a:ext>
            </a:extLst>
          </p:cNvPr>
          <p:cNvCxnSpPr>
            <a:cxnSpLocks/>
          </p:cNvCxnSpPr>
          <p:nvPr/>
        </p:nvCxnSpPr>
        <p:spPr>
          <a:xfrm>
            <a:off x="5957609" y="3464911"/>
            <a:ext cx="1826" cy="353479"/>
          </a:xfrm>
          <a:prstGeom prst="straightConnector1">
            <a:avLst/>
          </a:prstGeom>
          <a:ln>
            <a:solidFill>
              <a:srgbClr val="0070C0"/>
            </a:solidFill>
            <a:tailEnd type="triangle"/>
          </a:ln>
        </p:spPr>
        <p:style>
          <a:lnRef idx="1">
            <a:schemeClr val="accent1"/>
          </a:lnRef>
          <a:fillRef idx="0">
            <a:schemeClr val="accent1"/>
          </a:fillRef>
          <a:effectRef idx="0">
            <a:schemeClr val="accent1"/>
          </a:effectRef>
          <a:fontRef idx="minor">
            <a:schemeClr val="tx1"/>
          </a:fontRef>
        </p:style>
      </p:cxnSp>
      <p:grpSp>
        <p:nvGrpSpPr>
          <p:cNvPr id="196" name="グループ化 195">
            <a:extLst>
              <a:ext uri="{FF2B5EF4-FFF2-40B4-BE49-F238E27FC236}">
                <a16:creationId xmlns:a16="http://schemas.microsoft.com/office/drawing/2014/main" id="{A111DFA0-2301-489D-A9FE-EEEAFCE379D3}"/>
              </a:ext>
            </a:extLst>
          </p:cNvPr>
          <p:cNvGrpSpPr>
            <a:grpSpLocks noChangeAspect="1"/>
          </p:cNvGrpSpPr>
          <p:nvPr>
            <p:custDataLst>
              <p:tags r:id="rId6"/>
            </p:custDataLst>
          </p:nvPr>
        </p:nvGrpSpPr>
        <p:grpSpPr>
          <a:xfrm>
            <a:off x="6842152" y="2301875"/>
            <a:ext cx="219258" cy="214457"/>
            <a:chOff x="6842153" y="2301875"/>
            <a:chExt cx="125413" cy="122238"/>
          </a:xfrm>
        </p:grpSpPr>
        <p:sp>
          <p:nvSpPr>
            <p:cNvPr id="193" name="Freeform 114">
              <a:extLst>
                <a:ext uri="{FF2B5EF4-FFF2-40B4-BE49-F238E27FC236}">
                  <a16:creationId xmlns:a16="http://schemas.microsoft.com/office/drawing/2014/main" id="{BCC93B1C-D1E5-4F35-93B8-C985640C22A2}"/>
                </a:ext>
              </a:extLst>
            </p:cNvPr>
            <p:cNvSpPr>
              <a:spLocks noEditPoints="1"/>
            </p:cNvSpPr>
            <p:nvPr>
              <p:custDataLst>
                <p:tags r:id="rId72"/>
              </p:custDataLst>
            </p:nvPr>
          </p:nvSpPr>
          <p:spPr bwMode="auto">
            <a:xfrm>
              <a:off x="6842153" y="2301875"/>
              <a:ext cx="39688" cy="100013"/>
            </a:xfrm>
            <a:custGeom>
              <a:avLst/>
              <a:gdLst>
                <a:gd name="T0" fmla="*/ 127 w 131"/>
                <a:gd name="T1" fmla="*/ 18 h 336"/>
                <a:gd name="T2" fmla="*/ 108 w 131"/>
                <a:gd name="T3" fmla="*/ 0 h 336"/>
                <a:gd name="T4" fmla="*/ 81 w 131"/>
                <a:gd name="T5" fmla="*/ 26 h 336"/>
                <a:gd name="T6" fmla="*/ 100 w 131"/>
                <a:gd name="T7" fmla="*/ 44 h 336"/>
                <a:gd name="T8" fmla="*/ 127 w 131"/>
                <a:gd name="T9" fmla="*/ 18 h 336"/>
                <a:gd name="T10" fmla="*/ 131 w 131"/>
                <a:gd name="T11" fmla="*/ 259 h 336"/>
                <a:gd name="T12" fmla="*/ 125 w 131"/>
                <a:gd name="T13" fmla="*/ 254 h 336"/>
                <a:gd name="T14" fmla="*/ 118 w 131"/>
                <a:gd name="T15" fmla="*/ 263 h 336"/>
                <a:gd name="T16" fmla="*/ 67 w 131"/>
                <a:gd name="T17" fmla="*/ 325 h 336"/>
                <a:gd name="T18" fmla="*/ 55 w 131"/>
                <a:gd name="T19" fmla="*/ 308 h 336"/>
                <a:gd name="T20" fmla="*/ 69 w 131"/>
                <a:gd name="T21" fmla="*/ 258 h 336"/>
                <a:gd name="T22" fmla="*/ 89 w 131"/>
                <a:gd name="T23" fmla="*/ 206 h 336"/>
                <a:gd name="T24" fmla="*/ 100 w 131"/>
                <a:gd name="T25" fmla="*/ 177 h 336"/>
                <a:gd name="T26" fmla="*/ 106 w 131"/>
                <a:gd name="T27" fmla="*/ 150 h 336"/>
                <a:gd name="T28" fmla="*/ 65 w 131"/>
                <a:gd name="T29" fmla="*/ 109 h 336"/>
                <a:gd name="T30" fmla="*/ 0 w 131"/>
                <a:gd name="T31" fmla="*/ 186 h 336"/>
                <a:gd name="T32" fmla="*/ 6 w 131"/>
                <a:gd name="T33" fmla="*/ 191 h 336"/>
                <a:gd name="T34" fmla="*/ 14 w 131"/>
                <a:gd name="T35" fmla="*/ 182 h 336"/>
                <a:gd name="T36" fmla="*/ 64 w 131"/>
                <a:gd name="T37" fmla="*/ 120 h 336"/>
                <a:gd name="T38" fmla="*/ 76 w 131"/>
                <a:gd name="T39" fmla="*/ 136 h 336"/>
                <a:gd name="T40" fmla="*/ 71 w 131"/>
                <a:gd name="T41" fmla="*/ 162 h 336"/>
                <a:gd name="T42" fmla="*/ 37 w 131"/>
                <a:gd name="T43" fmla="*/ 255 h 336"/>
                <a:gd name="T44" fmla="*/ 25 w 131"/>
                <a:gd name="T45" fmla="*/ 295 h 336"/>
                <a:gd name="T46" fmla="*/ 66 w 131"/>
                <a:gd name="T47" fmla="*/ 336 h 336"/>
                <a:gd name="T48" fmla="*/ 131 w 131"/>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6">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9"/>
                  </a:moveTo>
                  <a:cubicBezTo>
                    <a:pt x="131" y="254"/>
                    <a:pt x="127" y="254"/>
                    <a:pt x="125" y="254"/>
                  </a:cubicBezTo>
                  <a:cubicBezTo>
                    <a:pt x="120" y="254"/>
                    <a:pt x="120" y="255"/>
                    <a:pt x="118" y="263"/>
                  </a:cubicBezTo>
                  <a:cubicBezTo>
                    <a:pt x="109" y="294"/>
                    <a:pt x="92" y="325"/>
                    <a:pt x="67" y="325"/>
                  </a:cubicBezTo>
                  <a:cubicBezTo>
                    <a:pt x="59" y="325"/>
                    <a:pt x="55" y="320"/>
                    <a:pt x="55" y="308"/>
                  </a:cubicBezTo>
                  <a:cubicBezTo>
                    <a:pt x="55" y="296"/>
                    <a:pt x="58" y="289"/>
                    <a:pt x="69" y="258"/>
                  </a:cubicBezTo>
                  <a:lnTo>
                    <a:pt x="89" y="206"/>
                  </a:lnTo>
                  <a:cubicBezTo>
                    <a:pt x="95" y="191"/>
                    <a:pt x="95" y="190"/>
                    <a:pt x="100" y="177"/>
                  </a:cubicBezTo>
                  <a:cubicBezTo>
                    <a:pt x="104" y="167"/>
                    <a:pt x="106" y="160"/>
                    <a:pt x="106" y="150"/>
                  </a:cubicBezTo>
                  <a:cubicBezTo>
                    <a:pt x="106" y="128"/>
                    <a:pt x="90" y="109"/>
                    <a:pt x="65" y="109"/>
                  </a:cubicBezTo>
                  <a:cubicBezTo>
                    <a:pt x="19" y="109"/>
                    <a:pt x="0" y="182"/>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7"/>
                    <a:pt x="73" y="157"/>
                    <a:pt x="71" y="162"/>
                  </a:cubicBezTo>
                  <a:cubicBezTo>
                    <a:pt x="67" y="175"/>
                    <a:pt x="45" y="233"/>
                    <a:pt x="37" y="255"/>
                  </a:cubicBezTo>
                  <a:cubicBezTo>
                    <a:pt x="32" y="268"/>
                    <a:pt x="25" y="284"/>
                    <a:pt x="25" y="295"/>
                  </a:cubicBezTo>
                  <a:cubicBezTo>
                    <a:pt x="25" y="318"/>
                    <a:pt x="42" y="336"/>
                    <a:pt x="66" y="336"/>
                  </a:cubicBezTo>
                  <a:cubicBezTo>
                    <a:pt x="113" y="336"/>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15">
              <a:extLst>
                <a:ext uri="{FF2B5EF4-FFF2-40B4-BE49-F238E27FC236}">
                  <a16:creationId xmlns:a16="http://schemas.microsoft.com/office/drawing/2014/main" id="{2F20BFC5-2532-42B9-9ED9-8459430CF5E2}"/>
                </a:ext>
              </a:extLst>
            </p:cNvPr>
            <p:cNvSpPr>
              <a:spLocks/>
            </p:cNvSpPr>
            <p:nvPr>
              <p:custDataLst>
                <p:tags r:id="rId73"/>
              </p:custDataLst>
            </p:nvPr>
          </p:nvSpPr>
          <p:spPr bwMode="auto">
            <a:xfrm>
              <a:off x="6897716" y="2351088"/>
              <a:ext cx="69850" cy="73025"/>
            </a:xfrm>
            <a:custGeom>
              <a:avLst/>
              <a:gdLst>
                <a:gd name="T0" fmla="*/ 228 w 228"/>
                <a:gd name="T1" fmla="*/ 152 h 239"/>
                <a:gd name="T2" fmla="*/ 222 w 228"/>
                <a:gd name="T3" fmla="*/ 147 h 239"/>
                <a:gd name="T4" fmla="*/ 215 w 228"/>
                <a:gd name="T5" fmla="*/ 155 h 239"/>
                <a:gd name="T6" fmla="*/ 122 w 228"/>
                <a:gd name="T7" fmla="*/ 227 h 239"/>
                <a:gd name="T8" fmla="*/ 83 w 228"/>
                <a:gd name="T9" fmla="*/ 227 h 239"/>
                <a:gd name="T10" fmla="*/ 72 w 228"/>
                <a:gd name="T11" fmla="*/ 223 h 239"/>
                <a:gd name="T12" fmla="*/ 73 w 228"/>
                <a:gd name="T13" fmla="*/ 216 h 239"/>
                <a:gd name="T14" fmla="*/ 120 w 228"/>
                <a:gd name="T15" fmla="*/ 29 h 239"/>
                <a:gd name="T16" fmla="*/ 156 w 228"/>
                <a:gd name="T17" fmla="*/ 13 h 239"/>
                <a:gd name="T18" fmla="*/ 170 w 228"/>
                <a:gd name="T19" fmla="*/ 5 h 239"/>
                <a:gd name="T20" fmla="*/ 164 w 228"/>
                <a:gd name="T21" fmla="*/ 0 h 239"/>
                <a:gd name="T22" fmla="*/ 139 w 228"/>
                <a:gd name="T23" fmla="*/ 2 h 239"/>
                <a:gd name="T24" fmla="*/ 111 w 228"/>
                <a:gd name="T25" fmla="*/ 2 h 239"/>
                <a:gd name="T26" fmla="*/ 87 w 228"/>
                <a:gd name="T27" fmla="*/ 2 h 239"/>
                <a:gd name="T28" fmla="*/ 64 w 228"/>
                <a:gd name="T29" fmla="*/ 0 h 239"/>
                <a:gd name="T30" fmla="*/ 57 w 228"/>
                <a:gd name="T31" fmla="*/ 8 h 239"/>
                <a:gd name="T32" fmla="*/ 68 w 228"/>
                <a:gd name="T33" fmla="*/ 13 h 239"/>
                <a:gd name="T34" fmla="*/ 81 w 228"/>
                <a:gd name="T35" fmla="*/ 14 h 239"/>
                <a:gd name="T36" fmla="*/ 89 w 228"/>
                <a:gd name="T37" fmla="*/ 19 h 239"/>
                <a:gd name="T38" fmla="*/ 88 w 228"/>
                <a:gd name="T39" fmla="*/ 26 h 239"/>
                <a:gd name="T40" fmla="*/ 41 w 228"/>
                <a:gd name="T41" fmla="*/ 212 h 239"/>
                <a:gd name="T42" fmla="*/ 10 w 228"/>
                <a:gd name="T43" fmla="*/ 227 h 239"/>
                <a:gd name="T44" fmla="*/ 0 w 228"/>
                <a:gd name="T45" fmla="*/ 234 h 239"/>
                <a:gd name="T46" fmla="*/ 10 w 228"/>
                <a:gd name="T47" fmla="*/ 239 h 239"/>
                <a:gd name="T48" fmla="*/ 186 w 228"/>
                <a:gd name="T49" fmla="*/ 239 h 239"/>
                <a:gd name="T50" fmla="*/ 198 w 228"/>
                <a:gd name="T51" fmla="*/ 232 h 239"/>
                <a:gd name="T52" fmla="*/ 228 w 228"/>
                <a:gd name="T53" fmla="*/ 15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39">
                  <a:moveTo>
                    <a:pt x="228" y="152"/>
                  </a:moveTo>
                  <a:cubicBezTo>
                    <a:pt x="228" y="151"/>
                    <a:pt x="227" y="147"/>
                    <a:pt x="222" y="147"/>
                  </a:cubicBezTo>
                  <a:cubicBezTo>
                    <a:pt x="217" y="147"/>
                    <a:pt x="217" y="149"/>
                    <a:pt x="215" y="155"/>
                  </a:cubicBezTo>
                  <a:cubicBezTo>
                    <a:pt x="201" y="188"/>
                    <a:pt x="186" y="227"/>
                    <a:pt x="122" y="227"/>
                  </a:cubicBezTo>
                  <a:lnTo>
                    <a:pt x="83" y="227"/>
                  </a:lnTo>
                  <a:cubicBezTo>
                    <a:pt x="72" y="227"/>
                    <a:pt x="72" y="226"/>
                    <a:pt x="72" y="223"/>
                  </a:cubicBezTo>
                  <a:cubicBezTo>
                    <a:pt x="72" y="223"/>
                    <a:pt x="72" y="221"/>
                    <a:pt x="73" y="216"/>
                  </a:cubicBezTo>
                  <a:lnTo>
                    <a:pt x="120" y="29"/>
                  </a:lnTo>
                  <a:cubicBezTo>
                    <a:pt x="123" y="17"/>
                    <a:pt x="124" y="13"/>
                    <a:pt x="156" y="13"/>
                  </a:cubicBezTo>
                  <a:cubicBezTo>
                    <a:pt x="167" y="13"/>
                    <a:pt x="170" y="13"/>
                    <a:pt x="170" y="5"/>
                  </a:cubicBezTo>
                  <a:cubicBezTo>
                    <a:pt x="170" y="5"/>
                    <a:pt x="170" y="0"/>
                    <a:pt x="164" y="0"/>
                  </a:cubicBezTo>
                  <a:cubicBezTo>
                    <a:pt x="156" y="0"/>
                    <a:pt x="147" y="1"/>
                    <a:pt x="139" y="2"/>
                  </a:cubicBezTo>
                  <a:lnTo>
                    <a:pt x="111" y="2"/>
                  </a:lnTo>
                  <a:lnTo>
                    <a:pt x="87" y="2"/>
                  </a:lnTo>
                  <a:cubicBezTo>
                    <a:pt x="79" y="2"/>
                    <a:pt x="71" y="0"/>
                    <a:pt x="64" y="0"/>
                  </a:cubicBezTo>
                  <a:cubicBezTo>
                    <a:pt x="62" y="0"/>
                    <a:pt x="57" y="0"/>
                    <a:pt x="57" y="8"/>
                  </a:cubicBezTo>
                  <a:cubicBezTo>
                    <a:pt x="57" y="13"/>
                    <a:pt x="61" y="13"/>
                    <a:pt x="68" y="13"/>
                  </a:cubicBezTo>
                  <a:cubicBezTo>
                    <a:pt x="68" y="13"/>
                    <a:pt x="75" y="13"/>
                    <a:pt x="81" y="14"/>
                  </a:cubicBezTo>
                  <a:cubicBezTo>
                    <a:pt x="88" y="14"/>
                    <a:pt x="89" y="15"/>
                    <a:pt x="89" y="19"/>
                  </a:cubicBezTo>
                  <a:cubicBezTo>
                    <a:pt x="89" y="19"/>
                    <a:pt x="89" y="21"/>
                    <a:pt x="88" y="26"/>
                  </a:cubicBezTo>
                  <a:lnTo>
                    <a:pt x="41" y="212"/>
                  </a:lnTo>
                  <a:cubicBezTo>
                    <a:pt x="38" y="224"/>
                    <a:pt x="37" y="227"/>
                    <a:pt x="10" y="227"/>
                  </a:cubicBezTo>
                  <a:cubicBezTo>
                    <a:pt x="5" y="227"/>
                    <a:pt x="0" y="227"/>
                    <a:pt x="0" y="234"/>
                  </a:cubicBezTo>
                  <a:cubicBezTo>
                    <a:pt x="0" y="239"/>
                    <a:pt x="4" y="239"/>
                    <a:pt x="10" y="239"/>
                  </a:cubicBezTo>
                  <a:lnTo>
                    <a:pt x="186" y="239"/>
                  </a:lnTo>
                  <a:cubicBezTo>
                    <a:pt x="195" y="239"/>
                    <a:pt x="195" y="239"/>
                    <a:pt x="198" y="232"/>
                  </a:cubicBezTo>
                  <a:cubicBezTo>
                    <a:pt x="201" y="223"/>
                    <a:pt x="228" y="155"/>
                    <a:pt x="228" y="1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203" name="直線矢印コネクタ 202">
            <a:extLst>
              <a:ext uri="{FF2B5EF4-FFF2-40B4-BE49-F238E27FC236}">
                <a16:creationId xmlns:a16="http://schemas.microsoft.com/office/drawing/2014/main" id="{61043335-C332-4050-96C1-C47CF2A1664E}"/>
              </a:ext>
            </a:extLst>
          </p:cNvPr>
          <p:cNvCxnSpPr>
            <a:cxnSpLocks/>
          </p:cNvCxnSpPr>
          <p:nvPr/>
        </p:nvCxnSpPr>
        <p:spPr>
          <a:xfrm>
            <a:off x="6783963" y="2278969"/>
            <a:ext cx="1826" cy="353479"/>
          </a:xfrm>
          <a:prstGeom prst="straightConnector1">
            <a:avLst/>
          </a:prstGeom>
          <a:ln>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51" name="Freeform 99 1">
            <a:extLst>
              <a:ext uri="{FF2B5EF4-FFF2-40B4-BE49-F238E27FC236}">
                <a16:creationId xmlns:a16="http://schemas.microsoft.com/office/drawing/2014/main" id="{BC80768B-F1FB-432C-AE81-E962FF0071E0}"/>
              </a:ext>
            </a:extLst>
          </p:cNvPr>
          <p:cNvSpPr>
            <a:spLocks noChangeAspect="1"/>
          </p:cNvSpPr>
          <p:nvPr>
            <p:custDataLst>
              <p:tags r:id="rId7"/>
            </p:custDataLst>
          </p:nvPr>
        </p:nvSpPr>
        <p:spPr bwMode="auto">
          <a:xfrm>
            <a:off x="6524625" y="3036888"/>
            <a:ext cx="160042" cy="180848"/>
          </a:xfrm>
          <a:custGeom>
            <a:avLst/>
            <a:gdLst>
              <a:gd name="T0" fmla="*/ 302 w 302"/>
              <a:gd name="T1" fmla="*/ 218 h 341"/>
              <a:gd name="T2" fmla="*/ 296 w 302"/>
              <a:gd name="T3" fmla="*/ 212 h 341"/>
              <a:gd name="T4" fmla="*/ 288 w 302"/>
              <a:gd name="T5" fmla="*/ 223 h 341"/>
              <a:gd name="T6" fmla="*/ 162 w 302"/>
              <a:gd name="T7" fmla="*/ 326 h 341"/>
              <a:gd name="T8" fmla="*/ 115 w 302"/>
              <a:gd name="T9" fmla="*/ 326 h 341"/>
              <a:gd name="T10" fmla="*/ 104 w 302"/>
              <a:gd name="T11" fmla="*/ 325 h 341"/>
              <a:gd name="T12" fmla="*/ 98 w 302"/>
              <a:gd name="T13" fmla="*/ 320 h 341"/>
              <a:gd name="T14" fmla="*/ 100 w 302"/>
              <a:gd name="T15" fmla="*/ 309 h 341"/>
              <a:gd name="T16" fmla="*/ 168 w 302"/>
              <a:gd name="T17" fmla="*/ 39 h 341"/>
              <a:gd name="T18" fmla="*/ 221 w 302"/>
              <a:gd name="T19" fmla="*/ 16 h 341"/>
              <a:gd name="T20" fmla="*/ 240 w 302"/>
              <a:gd name="T21" fmla="*/ 6 h 341"/>
              <a:gd name="T22" fmla="*/ 232 w 302"/>
              <a:gd name="T23" fmla="*/ 0 h 341"/>
              <a:gd name="T24" fmla="*/ 158 w 302"/>
              <a:gd name="T25" fmla="*/ 2 h 341"/>
              <a:gd name="T26" fmla="*/ 91 w 302"/>
              <a:gd name="T27" fmla="*/ 0 h 341"/>
              <a:gd name="T28" fmla="*/ 82 w 302"/>
              <a:gd name="T29" fmla="*/ 10 h 341"/>
              <a:gd name="T30" fmla="*/ 96 w 302"/>
              <a:gd name="T31" fmla="*/ 16 h 341"/>
              <a:gd name="T32" fmla="*/ 115 w 302"/>
              <a:gd name="T33" fmla="*/ 17 h 341"/>
              <a:gd name="T34" fmla="*/ 128 w 302"/>
              <a:gd name="T35" fmla="*/ 25 h 341"/>
              <a:gd name="T36" fmla="*/ 126 w 302"/>
              <a:gd name="T37" fmla="*/ 34 h 341"/>
              <a:gd name="T38" fmla="*/ 59 w 302"/>
              <a:gd name="T39" fmla="*/ 302 h 341"/>
              <a:gd name="T40" fmla="*/ 14 w 302"/>
              <a:gd name="T41" fmla="*/ 326 h 341"/>
              <a:gd name="T42" fmla="*/ 0 w 302"/>
              <a:gd name="T43" fmla="*/ 336 h 341"/>
              <a:gd name="T44" fmla="*/ 14 w 302"/>
              <a:gd name="T45" fmla="*/ 341 h 341"/>
              <a:gd name="T46" fmla="*/ 245 w 302"/>
              <a:gd name="T47" fmla="*/ 341 h 341"/>
              <a:gd name="T48" fmla="*/ 261 w 302"/>
              <a:gd name="T49" fmla="*/ 333 h 341"/>
              <a:gd name="T50" fmla="*/ 300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1" y="212"/>
                  <a:pt x="296" y="212"/>
                </a:cubicBezTo>
                <a:cubicBezTo>
                  <a:pt x="292" y="212"/>
                  <a:pt x="291" y="215"/>
                  <a:pt x="288" y="223"/>
                </a:cubicBezTo>
                <a:cubicBezTo>
                  <a:pt x="271" y="269"/>
                  <a:pt x="249" y="326"/>
                  <a:pt x="162" y="326"/>
                </a:cubicBezTo>
                <a:lnTo>
                  <a:pt x="115" y="326"/>
                </a:lnTo>
                <a:cubicBezTo>
                  <a:pt x="108" y="326"/>
                  <a:pt x="107" y="326"/>
                  <a:pt x="104" y="325"/>
                </a:cubicBezTo>
                <a:cubicBezTo>
                  <a:pt x="99" y="325"/>
                  <a:pt x="98" y="324"/>
                  <a:pt x="98" y="320"/>
                </a:cubicBezTo>
                <a:cubicBezTo>
                  <a:pt x="98" y="319"/>
                  <a:pt x="98" y="318"/>
                  <a:pt x="100" y="309"/>
                </a:cubicBezTo>
                <a:lnTo>
                  <a:pt x="168" y="39"/>
                </a:lnTo>
                <a:cubicBezTo>
                  <a:pt x="172" y="21"/>
                  <a:pt x="174" y="16"/>
                  <a:pt x="221" y="16"/>
                </a:cubicBezTo>
                <a:cubicBezTo>
                  <a:pt x="236" y="16"/>
                  <a:pt x="240" y="16"/>
                  <a:pt x="240" y="6"/>
                </a:cubicBezTo>
                <a:cubicBezTo>
                  <a:pt x="240" y="0"/>
                  <a:pt x="234" y="0"/>
                  <a:pt x="232" y="0"/>
                </a:cubicBezTo>
                <a:lnTo>
                  <a:pt x="158" y="2"/>
                </a:lnTo>
                <a:lnTo>
                  <a:pt x="91" y="0"/>
                </a:lnTo>
                <a:cubicBezTo>
                  <a:pt x="88" y="0"/>
                  <a:pt x="82" y="0"/>
                  <a:pt x="82" y="10"/>
                </a:cubicBezTo>
                <a:cubicBezTo>
                  <a:pt x="82" y="16"/>
                  <a:pt x="86" y="16"/>
                  <a:pt x="96" y="16"/>
                </a:cubicBezTo>
                <a:cubicBezTo>
                  <a:pt x="96" y="16"/>
                  <a:pt x="106" y="16"/>
                  <a:pt x="115" y="17"/>
                </a:cubicBezTo>
                <a:cubicBezTo>
                  <a:pt x="124" y="18"/>
                  <a:pt x="128" y="18"/>
                  <a:pt x="128" y="25"/>
                </a:cubicBezTo>
                <a:cubicBezTo>
                  <a:pt x="128" y="27"/>
                  <a:pt x="128"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8" y="341"/>
                  <a:pt x="261" y="333"/>
                </a:cubicBezTo>
                <a:lnTo>
                  <a:pt x="300"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pic>
        <p:nvPicPr>
          <p:cNvPr id="137" name="図 136">
            <a:extLst>
              <a:ext uri="{FF2B5EF4-FFF2-40B4-BE49-F238E27FC236}">
                <a16:creationId xmlns:a16="http://schemas.microsoft.com/office/drawing/2014/main" id="{65D845F9-D3E7-4AB0-9BCA-A4156F9EAB24}"/>
              </a:ext>
            </a:extLst>
          </p:cNvPr>
          <p:cNvPicPr>
            <a:picLocks noChangeAspect="1"/>
          </p:cNvPicPr>
          <p:nvPr>
            <p:custDataLst>
              <p:tags r:id="rId8"/>
            </p:custDataLst>
          </p:nvPr>
        </p:nvPicPr>
        <p:blipFill>
          <a:blip r:embed="rId107" cstate="print">
            <a:extLst>
              <a:ext uri="{28A0092B-C50C-407E-A947-70E740481C1C}">
                <a14:useLocalDpi xmlns:a14="http://schemas.microsoft.com/office/drawing/2010/main" val="0"/>
              </a:ext>
            </a:extLst>
          </a:blip>
          <a:stretch>
            <a:fillRect/>
          </a:stretch>
        </p:blipFill>
        <p:spPr>
          <a:xfrm>
            <a:off x="4778375" y="2990850"/>
            <a:ext cx="190400" cy="193600"/>
          </a:xfrm>
          <a:prstGeom prst="rect">
            <a:avLst/>
          </a:prstGeom>
        </p:spPr>
      </p:pic>
      <p:cxnSp>
        <p:nvCxnSpPr>
          <p:cNvPr id="222" name="直線コネクタ 221">
            <a:extLst>
              <a:ext uri="{FF2B5EF4-FFF2-40B4-BE49-F238E27FC236}">
                <a16:creationId xmlns:a16="http://schemas.microsoft.com/office/drawing/2014/main" id="{7E79480E-3028-4AF4-A5E3-CD017B098094}"/>
              </a:ext>
            </a:extLst>
          </p:cNvPr>
          <p:cNvCxnSpPr/>
          <p:nvPr/>
        </p:nvCxnSpPr>
        <p:spPr>
          <a:xfrm flipH="1">
            <a:off x="4259785" y="3861047"/>
            <a:ext cx="846161"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23" name="直線コネクタ 222">
            <a:extLst>
              <a:ext uri="{FF2B5EF4-FFF2-40B4-BE49-F238E27FC236}">
                <a16:creationId xmlns:a16="http://schemas.microsoft.com/office/drawing/2014/main" id="{8EEB49EB-0128-4680-9867-C4E044F0F045}"/>
              </a:ext>
            </a:extLst>
          </p:cNvPr>
          <p:cNvCxnSpPr/>
          <p:nvPr/>
        </p:nvCxnSpPr>
        <p:spPr>
          <a:xfrm flipH="1">
            <a:off x="4259784" y="2286687"/>
            <a:ext cx="846161"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5" name="矢印: 上 224">
            <a:extLst>
              <a:ext uri="{FF2B5EF4-FFF2-40B4-BE49-F238E27FC236}">
                <a16:creationId xmlns:a16="http://schemas.microsoft.com/office/drawing/2014/main" id="{F94E2FCA-465D-4C6B-BC74-4F97ECD17241}"/>
              </a:ext>
            </a:extLst>
          </p:cNvPr>
          <p:cNvSpPr/>
          <p:nvPr/>
        </p:nvSpPr>
        <p:spPr>
          <a:xfrm>
            <a:off x="4494995" y="2455708"/>
            <a:ext cx="359027" cy="1321703"/>
          </a:xfrm>
          <a:prstGeom prst="upArrow">
            <a:avLst>
              <a:gd name="adj1" fmla="val 15270"/>
              <a:gd name="adj2" fmla="val 78942"/>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3" name="グループ化 132">
            <a:extLst>
              <a:ext uri="{FF2B5EF4-FFF2-40B4-BE49-F238E27FC236}">
                <a16:creationId xmlns:a16="http://schemas.microsoft.com/office/drawing/2014/main" id="{B4A3B80C-FD14-4674-9170-A04987D5E409}"/>
              </a:ext>
            </a:extLst>
          </p:cNvPr>
          <p:cNvGrpSpPr>
            <a:grpSpLocks noChangeAspect="1"/>
          </p:cNvGrpSpPr>
          <p:nvPr>
            <p:custDataLst>
              <p:tags r:id="rId9"/>
            </p:custDataLst>
          </p:nvPr>
        </p:nvGrpSpPr>
        <p:grpSpPr>
          <a:xfrm>
            <a:off x="3127375" y="2946400"/>
            <a:ext cx="1382766" cy="566550"/>
            <a:chOff x="3127375" y="2946400"/>
            <a:chExt cx="635000" cy="280988"/>
          </a:xfrm>
        </p:grpSpPr>
        <p:sp>
          <p:nvSpPr>
            <p:cNvPr id="118" name="Freeform 84">
              <a:extLst>
                <a:ext uri="{FF2B5EF4-FFF2-40B4-BE49-F238E27FC236}">
                  <a16:creationId xmlns:a16="http://schemas.microsoft.com/office/drawing/2014/main" id="{59246185-4A36-4A9D-85CB-2DA4F24C382C}"/>
                </a:ext>
              </a:extLst>
            </p:cNvPr>
            <p:cNvSpPr>
              <a:spLocks/>
            </p:cNvSpPr>
            <p:nvPr>
              <p:custDataLst>
                <p:tags r:id="rId63"/>
              </p:custDataLst>
            </p:nvPr>
          </p:nvSpPr>
          <p:spPr bwMode="auto">
            <a:xfrm>
              <a:off x="3127375" y="2946400"/>
              <a:ext cx="87313" cy="92075"/>
            </a:xfrm>
            <a:custGeom>
              <a:avLst/>
              <a:gdLst>
                <a:gd name="T0" fmla="*/ 356 w 356"/>
                <a:gd name="T1" fmla="*/ 6 h 352"/>
                <a:gd name="T2" fmla="*/ 350 w 356"/>
                <a:gd name="T3" fmla="*/ 0 h 352"/>
                <a:gd name="T4" fmla="*/ 309 w 356"/>
                <a:gd name="T5" fmla="*/ 1 h 352"/>
                <a:gd name="T6" fmla="*/ 259 w 356"/>
                <a:gd name="T7" fmla="*/ 0 h 352"/>
                <a:gd name="T8" fmla="*/ 250 w 356"/>
                <a:gd name="T9" fmla="*/ 9 h 352"/>
                <a:gd name="T10" fmla="*/ 258 w 356"/>
                <a:gd name="T11" fmla="*/ 15 h 352"/>
                <a:gd name="T12" fmla="*/ 281 w 356"/>
                <a:gd name="T13" fmla="*/ 32 h 352"/>
                <a:gd name="T14" fmla="*/ 273 w 356"/>
                <a:gd name="T15" fmla="*/ 51 h 352"/>
                <a:gd name="T16" fmla="*/ 120 w 356"/>
                <a:gd name="T17" fmla="*/ 294 h 352"/>
                <a:gd name="T18" fmla="*/ 86 w 356"/>
                <a:gd name="T19" fmla="*/ 30 h 352"/>
                <a:gd name="T20" fmla="*/ 121 w 356"/>
                <a:gd name="T21" fmla="*/ 15 h 352"/>
                <a:gd name="T22" fmla="*/ 133 w 356"/>
                <a:gd name="T23" fmla="*/ 5 h 352"/>
                <a:gd name="T24" fmla="*/ 126 w 356"/>
                <a:gd name="T25" fmla="*/ 0 h 352"/>
                <a:gd name="T26" fmla="*/ 64 w 356"/>
                <a:gd name="T27" fmla="*/ 1 h 352"/>
                <a:gd name="T28" fmla="*/ 37 w 356"/>
                <a:gd name="T29" fmla="*/ 1 h 352"/>
                <a:gd name="T30" fmla="*/ 10 w 356"/>
                <a:gd name="T31" fmla="*/ 0 h 352"/>
                <a:gd name="T32" fmla="*/ 0 w 356"/>
                <a:gd name="T33" fmla="*/ 9 h 352"/>
                <a:gd name="T34" fmla="*/ 13 w 356"/>
                <a:gd name="T35" fmla="*/ 15 h 352"/>
                <a:gd name="T36" fmla="*/ 43 w 356"/>
                <a:gd name="T37" fmla="*/ 32 h 352"/>
                <a:gd name="T38" fmla="*/ 82 w 356"/>
                <a:gd name="T39" fmla="*/ 340 h 352"/>
                <a:gd name="T40" fmla="*/ 92 w 356"/>
                <a:gd name="T41" fmla="*/ 352 h 352"/>
                <a:gd name="T42" fmla="*/ 106 w 356"/>
                <a:gd name="T43" fmla="*/ 343 h 352"/>
                <a:gd name="T44" fmla="*/ 286 w 356"/>
                <a:gd name="T45" fmla="*/ 57 h 352"/>
                <a:gd name="T46" fmla="*/ 350 w 356"/>
                <a:gd name="T47" fmla="*/ 15 h 352"/>
                <a:gd name="T48" fmla="*/ 356 w 356"/>
                <a:gd name="T49"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2">
                  <a:moveTo>
                    <a:pt x="356" y="6"/>
                  </a:moveTo>
                  <a:cubicBezTo>
                    <a:pt x="356" y="2"/>
                    <a:pt x="354" y="0"/>
                    <a:pt x="350" y="0"/>
                  </a:cubicBezTo>
                  <a:cubicBezTo>
                    <a:pt x="337" y="0"/>
                    <a:pt x="322" y="1"/>
                    <a:pt x="309" y="1"/>
                  </a:cubicBezTo>
                  <a:cubicBezTo>
                    <a:pt x="292" y="1"/>
                    <a:pt x="275" y="0"/>
                    <a:pt x="259" y="0"/>
                  </a:cubicBezTo>
                  <a:cubicBezTo>
                    <a:pt x="256" y="0"/>
                    <a:pt x="250" y="0"/>
                    <a:pt x="250" y="9"/>
                  </a:cubicBezTo>
                  <a:cubicBezTo>
                    <a:pt x="250" y="15"/>
                    <a:pt x="254" y="15"/>
                    <a:pt x="258" y="15"/>
                  </a:cubicBezTo>
                  <a:cubicBezTo>
                    <a:pt x="271" y="16"/>
                    <a:pt x="281" y="21"/>
                    <a:pt x="281" y="32"/>
                  </a:cubicBezTo>
                  <a:cubicBezTo>
                    <a:pt x="281" y="39"/>
                    <a:pt x="273" y="51"/>
                    <a:pt x="273" y="51"/>
                  </a:cubicBezTo>
                  <a:lnTo>
                    <a:pt x="120" y="294"/>
                  </a:lnTo>
                  <a:lnTo>
                    <a:pt x="86" y="30"/>
                  </a:lnTo>
                  <a:cubicBezTo>
                    <a:pt x="86" y="22"/>
                    <a:pt x="98" y="15"/>
                    <a:pt x="121" y="15"/>
                  </a:cubicBezTo>
                  <a:cubicBezTo>
                    <a:pt x="128" y="15"/>
                    <a:pt x="133" y="15"/>
                    <a:pt x="133" y="5"/>
                  </a:cubicBezTo>
                  <a:cubicBezTo>
                    <a:pt x="133" y="1"/>
                    <a:pt x="129" y="0"/>
                    <a:pt x="126" y="0"/>
                  </a:cubicBezTo>
                  <a:cubicBezTo>
                    <a:pt x="106" y="0"/>
                    <a:pt x="85" y="1"/>
                    <a:pt x="64" y="1"/>
                  </a:cubicBezTo>
                  <a:cubicBezTo>
                    <a:pt x="55" y="1"/>
                    <a:pt x="46" y="1"/>
                    <a:pt x="37" y="1"/>
                  </a:cubicBezTo>
                  <a:cubicBezTo>
                    <a:pt x="28" y="1"/>
                    <a:pt x="18" y="0"/>
                    <a:pt x="10" y="0"/>
                  </a:cubicBezTo>
                  <a:cubicBezTo>
                    <a:pt x="6" y="0"/>
                    <a:pt x="0" y="0"/>
                    <a:pt x="0" y="9"/>
                  </a:cubicBezTo>
                  <a:cubicBezTo>
                    <a:pt x="0" y="15"/>
                    <a:pt x="5" y="15"/>
                    <a:pt x="13" y="15"/>
                  </a:cubicBezTo>
                  <a:cubicBezTo>
                    <a:pt x="41" y="15"/>
                    <a:pt x="41" y="20"/>
                    <a:pt x="43" y="32"/>
                  </a:cubicBezTo>
                  <a:lnTo>
                    <a:pt x="82" y="340"/>
                  </a:lnTo>
                  <a:cubicBezTo>
                    <a:pt x="84" y="350"/>
                    <a:pt x="86" y="352"/>
                    <a:pt x="92" y="352"/>
                  </a:cubicBezTo>
                  <a:cubicBezTo>
                    <a:pt x="100" y="352"/>
                    <a:pt x="102" y="349"/>
                    <a:pt x="106" y="343"/>
                  </a:cubicBezTo>
                  <a:lnTo>
                    <a:pt x="286" y="57"/>
                  </a:lnTo>
                  <a:cubicBezTo>
                    <a:pt x="310" y="18"/>
                    <a:pt x="331" y="16"/>
                    <a:pt x="350" y="15"/>
                  </a:cubicBezTo>
                  <a:cubicBezTo>
                    <a:pt x="356"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85">
              <a:extLst>
                <a:ext uri="{FF2B5EF4-FFF2-40B4-BE49-F238E27FC236}">
                  <a16:creationId xmlns:a16="http://schemas.microsoft.com/office/drawing/2014/main" id="{C3521230-1B67-4F40-A058-537FE2DA18C0}"/>
                </a:ext>
              </a:extLst>
            </p:cNvPr>
            <p:cNvSpPr>
              <a:spLocks/>
            </p:cNvSpPr>
            <p:nvPr>
              <p:custDataLst>
                <p:tags r:id="rId64"/>
              </p:custDataLst>
            </p:nvPr>
          </p:nvSpPr>
          <p:spPr bwMode="auto">
            <a:xfrm>
              <a:off x="3133725" y="3095625"/>
              <a:ext cx="26988" cy="131763"/>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86">
              <a:extLst>
                <a:ext uri="{FF2B5EF4-FFF2-40B4-BE49-F238E27FC236}">
                  <a16:creationId xmlns:a16="http://schemas.microsoft.com/office/drawing/2014/main" id="{3A9B42F5-B0F8-4E82-A1BE-48371EFB6F5E}"/>
                </a:ext>
              </a:extLst>
            </p:cNvPr>
            <p:cNvSpPr>
              <a:spLocks noEditPoints="1"/>
            </p:cNvSpPr>
            <p:nvPr>
              <p:custDataLst>
                <p:tags r:id="rId65"/>
              </p:custDataLst>
            </p:nvPr>
          </p:nvSpPr>
          <p:spPr bwMode="auto">
            <a:xfrm>
              <a:off x="3175000" y="3144838"/>
              <a:ext cx="80963" cy="31750"/>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6"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6"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87">
              <a:extLst>
                <a:ext uri="{FF2B5EF4-FFF2-40B4-BE49-F238E27FC236}">
                  <a16:creationId xmlns:a16="http://schemas.microsoft.com/office/drawing/2014/main" id="{46061763-DD78-4CC9-8FA0-87AB4770A410}"/>
                </a:ext>
              </a:extLst>
            </p:cNvPr>
            <p:cNvSpPr>
              <a:spLocks/>
            </p:cNvSpPr>
            <p:nvPr>
              <p:custDataLst>
                <p:tags r:id="rId66"/>
              </p:custDataLst>
            </p:nvPr>
          </p:nvSpPr>
          <p:spPr bwMode="auto">
            <a:xfrm>
              <a:off x="3300413" y="3135313"/>
              <a:ext cx="53975" cy="60325"/>
            </a:xfrm>
            <a:custGeom>
              <a:avLst/>
              <a:gdLst>
                <a:gd name="T0" fmla="*/ 219 w 219"/>
                <a:gd name="T1" fmla="*/ 34 h 226"/>
                <a:gd name="T2" fmla="*/ 197 w 219"/>
                <a:gd name="T3" fmla="*/ 0 h 226"/>
                <a:gd name="T4" fmla="*/ 172 w 219"/>
                <a:gd name="T5" fmla="*/ 24 h 226"/>
                <a:gd name="T6" fmla="*/ 180 w 219"/>
                <a:gd name="T7" fmla="*/ 38 h 226"/>
                <a:gd name="T8" fmla="*/ 197 w 219"/>
                <a:gd name="T9" fmla="*/ 79 h 226"/>
                <a:gd name="T10" fmla="*/ 108 w 219"/>
                <a:gd name="T11" fmla="*/ 215 h 226"/>
                <a:gd name="T12" fmla="*/ 72 w 219"/>
                <a:gd name="T13" fmla="*/ 171 h 226"/>
                <a:gd name="T14" fmla="*/ 100 w 219"/>
                <a:gd name="T15" fmla="*/ 65 h 226"/>
                <a:gd name="T16" fmla="*/ 106 w 219"/>
                <a:gd name="T17" fmla="*/ 40 h 226"/>
                <a:gd name="T18" fmla="*/ 66 w 219"/>
                <a:gd name="T19" fmla="*/ 0 h 226"/>
                <a:gd name="T20" fmla="*/ 0 w 219"/>
                <a:gd name="T21" fmla="*/ 76 h 226"/>
                <a:gd name="T22" fmla="*/ 6 w 219"/>
                <a:gd name="T23" fmla="*/ 81 h 226"/>
                <a:gd name="T24" fmla="*/ 14 w 219"/>
                <a:gd name="T25" fmla="*/ 72 h 226"/>
                <a:gd name="T26" fmla="*/ 64 w 219"/>
                <a:gd name="T27" fmla="*/ 11 h 226"/>
                <a:gd name="T28" fmla="*/ 77 w 219"/>
                <a:gd name="T29" fmla="*/ 26 h 226"/>
                <a:gd name="T30" fmla="*/ 68 w 219"/>
                <a:gd name="T31" fmla="*/ 61 h 226"/>
                <a:gd name="T32" fmla="*/ 40 w 219"/>
                <a:gd name="T33" fmla="*/ 164 h 226"/>
                <a:gd name="T34" fmla="*/ 106 w 219"/>
                <a:gd name="T35" fmla="*/ 226 h 226"/>
                <a:gd name="T36" fmla="*/ 219 w 219"/>
                <a:gd name="T37" fmla="*/ 3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26">
                  <a:moveTo>
                    <a:pt x="219" y="34"/>
                  </a:moveTo>
                  <a:cubicBezTo>
                    <a:pt x="219" y="8"/>
                    <a:pt x="206" y="0"/>
                    <a:pt x="197" y="0"/>
                  </a:cubicBezTo>
                  <a:cubicBezTo>
                    <a:pt x="184" y="0"/>
                    <a:pt x="172" y="13"/>
                    <a:pt x="172" y="24"/>
                  </a:cubicBezTo>
                  <a:cubicBezTo>
                    <a:pt x="172" y="30"/>
                    <a:pt x="175" y="33"/>
                    <a:pt x="180" y="38"/>
                  </a:cubicBezTo>
                  <a:cubicBezTo>
                    <a:pt x="191" y="48"/>
                    <a:pt x="197" y="61"/>
                    <a:pt x="197" y="79"/>
                  </a:cubicBezTo>
                  <a:cubicBezTo>
                    <a:pt x="197" y="100"/>
                    <a:pt x="167" y="215"/>
                    <a:pt x="108" y="215"/>
                  </a:cubicBezTo>
                  <a:cubicBezTo>
                    <a:pt x="83" y="215"/>
                    <a:pt x="72" y="197"/>
                    <a:pt x="72" y="171"/>
                  </a:cubicBezTo>
                  <a:cubicBezTo>
                    <a:pt x="72" y="143"/>
                    <a:pt x="85" y="107"/>
                    <a:pt x="100" y="65"/>
                  </a:cubicBezTo>
                  <a:cubicBezTo>
                    <a:pt x="104" y="57"/>
                    <a:pt x="106" y="50"/>
                    <a:pt x="106" y="40"/>
                  </a:cubicBezTo>
                  <a:cubicBezTo>
                    <a:pt x="106" y="18"/>
                    <a:pt x="90" y="0"/>
                    <a:pt x="66" y="0"/>
                  </a:cubicBezTo>
                  <a:cubicBezTo>
                    <a:pt x="19" y="0"/>
                    <a:pt x="0" y="72"/>
                    <a:pt x="0" y="76"/>
                  </a:cubicBezTo>
                  <a:cubicBezTo>
                    <a:pt x="0" y="81"/>
                    <a:pt x="6" y="81"/>
                    <a:pt x="6" y="81"/>
                  </a:cubicBezTo>
                  <a:cubicBezTo>
                    <a:pt x="11" y="81"/>
                    <a:pt x="11" y="80"/>
                    <a:pt x="14" y="72"/>
                  </a:cubicBezTo>
                  <a:cubicBezTo>
                    <a:pt x="28" y="22"/>
                    <a:pt x="50" y="11"/>
                    <a:pt x="64" y="11"/>
                  </a:cubicBezTo>
                  <a:cubicBezTo>
                    <a:pt x="68" y="11"/>
                    <a:pt x="77" y="11"/>
                    <a:pt x="77" y="26"/>
                  </a:cubicBezTo>
                  <a:cubicBezTo>
                    <a:pt x="77" y="39"/>
                    <a:pt x="72" y="52"/>
                    <a:pt x="68" y="61"/>
                  </a:cubicBezTo>
                  <a:cubicBezTo>
                    <a:pt x="46" y="119"/>
                    <a:pt x="40" y="142"/>
                    <a:pt x="40" y="164"/>
                  </a:cubicBezTo>
                  <a:cubicBezTo>
                    <a:pt x="40" y="218"/>
                    <a:pt x="84" y="226"/>
                    <a:pt x="106" y="226"/>
                  </a:cubicBezTo>
                  <a:cubicBezTo>
                    <a:pt x="190" y="226"/>
                    <a:pt x="219" y="60"/>
                    <a:pt x="219"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88">
              <a:extLst>
                <a:ext uri="{FF2B5EF4-FFF2-40B4-BE49-F238E27FC236}">
                  <a16:creationId xmlns:a16="http://schemas.microsoft.com/office/drawing/2014/main" id="{52D1F5BA-9E61-4177-A229-2057C9715453}"/>
                </a:ext>
              </a:extLst>
            </p:cNvPr>
            <p:cNvSpPr>
              <a:spLocks/>
            </p:cNvSpPr>
            <p:nvPr>
              <p:custDataLst>
                <p:tags r:id="rId67"/>
              </p:custDataLst>
            </p:nvPr>
          </p:nvSpPr>
          <p:spPr bwMode="auto">
            <a:xfrm>
              <a:off x="3360738" y="3151188"/>
              <a:ext cx="63500" cy="61913"/>
            </a:xfrm>
            <a:custGeom>
              <a:avLst/>
              <a:gdLst>
                <a:gd name="T0" fmla="*/ 251 w 260"/>
                <a:gd name="T1" fmla="*/ 71 h 236"/>
                <a:gd name="T2" fmla="*/ 260 w 260"/>
                <a:gd name="T3" fmla="*/ 5 h 236"/>
                <a:gd name="T4" fmla="*/ 250 w 260"/>
                <a:gd name="T5" fmla="*/ 0 h 236"/>
                <a:gd name="T6" fmla="*/ 35 w 260"/>
                <a:gd name="T7" fmla="*/ 0 h 236"/>
                <a:gd name="T8" fmla="*/ 24 w 260"/>
                <a:gd name="T9" fmla="*/ 7 h 236"/>
                <a:gd name="T10" fmla="*/ 2 w 260"/>
                <a:gd name="T11" fmla="*/ 69 h 236"/>
                <a:gd name="T12" fmla="*/ 0 w 260"/>
                <a:gd name="T13" fmla="*/ 75 h 236"/>
                <a:gd name="T14" fmla="*/ 6 w 260"/>
                <a:gd name="T15" fmla="*/ 80 h 236"/>
                <a:gd name="T16" fmla="*/ 13 w 260"/>
                <a:gd name="T17" fmla="*/ 72 h 236"/>
                <a:gd name="T18" fmla="*/ 98 w 260"/>
                <a:gd name="T19" fmla="*/ 13 h 236"/>
                <a:gd name="T20" fmla="*/ 113 w 260"/>
                <a:gd name="T21" fmla="*/ 13 h 236"/>
                <a:gd name="T22" fmla="*/ 123 w 260"/>
                <a:gd name="T23" fmla="*/ 16 h 236"/>
                <a:gd name="T24" fmla="*/ 122 w 260"/>
                <a:gd name="T25" fmla="*/ 23 h 236"/>
                <a:gd name="T26" fmla="*/ 76 w 260"/>
                <a:gd name="T27" fmla="*/ 207 h 236"/>
                <a:gd name="T28" fmla="*/ 35 w 260"/>
                <a:gd name="T29" fmla="*/ 223 h 236"/>
                <a:gd name="T30" fmla="*/ 19 w 260"/>
                <a:gd name="T31" fmla="*/ 231 h 236"/>
                <a:gd name="T32" fmla="*/ 25 w 260"/>
                <a:gd name="T33" fmla="*/ 236 h 236"/>
                <a:gd name="T34" fmla="*/ 55 w 260"/>
                <a:gd name="T35" fmla="*/ 235 h 236"/>
                <a:gd name="T36" fmla="*/ 85 w 260"/>
                <a:gd name="T37" fmla="*/ 234 h 236"/>
                <a:gd name="T38" fmla="*/ 117 w 260"/>
                <a:gd name="T39" fmla="*/ 235 h 236"/>
                <a:gd name="T40" fmla="*/ 146 w 260"/>
                <a:gd name="T41" fmla="*/ 236 h 236"/>
                <a:gd name="T42" fmla="*/ 154 w 260"/>
                <a:gd name="T43" fmla="*/ 228 h 236"/>
                <a:gd name="T44" fmla="*/ 140 w 260"/>
                <a:gd name="T45" fmla="*/ 223 h 236"/>
                <a:gd name="T46" fmla="*/ 120 w 260"/>
                <a:gd name="T47" fmla="*/ 223 h 236"/>
                <a:gd name="T48" fmla="*/ 107 w 260"/>
                <a:gd name="T49" fmla="*/ 216 h 236"/>
                <a:gd name="T50" fmla="*/ 108 w 260"/>
                <a:gd name="T51" fmla="*/ 208 h 236"/>
                <a:gd name="T52" fmla="*/ 154 w 260"/>
                <a:gd name="T53" fmla="*/ 25 h 236"/>
                <a:gd name="T54" fmla="*/ 165 w 260"/>
                <a:gd name="T55" fmla="*/ 13 h 236"/>
                <a:gd name="T56" fmla="*/ 186 w 260"/>
                <a:gd name="T57" fmla="*/ 13 h 236"/>
                <a:gd name="T58" fmla="*/ 225 w 260"/>
                <a:gd name="T59" fmla="*/ 15 h 236"/>
                <a:gd name="T60" fmla="*/ 242 w 260"/>
                <a:gd name="T61" fmla="*/ 43 h 236"/>
                <a:gd name="T62" fmla="*/ 239 w 260"/>
                <a:gd name="T63" fmla="*/ 71 h 236"/>
                <a:gd name="T64" fmla="*/ 238 w 260"/>
                <a:gd name="T65" fmla="*/ 75 h 236"/>
                <a:gd name="T66" fmla="*/ 244 w 260"/>
                <a:gd name="T67" fmla="*/ 80 h 236"/>
                <a:gd name="T68" fmla="*/ 251 w 260"/>
                <a:gd name="T69" fmla="*/ 7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236">
                  <a:moveTo>
                    <a:pt x="251" y="71"/>
                  </a:moveTo>
                  <a:lnTo>
                    <a:pt x="260" y="5"/>
                  </a:lnTo>
                  <a:cubicBezTo>
                    <a:pt x="260" y="0"/>
                    <a:pt x="256" y="0"/>
                    <a:pt x="250" y="0"/>
                  </a:cubicBezTo>
                  <a:lnTo>
                    <a:pt x="35" y="0"/>
                  </a:lnTo>
                  <a:cubicBezTo>
                    <a:pt x="27" y="0"/>
                    <a:pt x="26" y="0"/>
                    <a:pt x="24" y="7"/>
                  </a:cubicBezTo>
                  <a:lnTo>
                    <a:pt x="2" y="69"/>
                  </a:lnTo>
                  <a:cubicBezTo>
                    <a:pt x="1" y="70"/>
                    <a:pt x="0" y="74"/>
                    <a:pt x="0" y="75"/>
                  </a:cubicBezTo>
                  <a:cubicBezTo>
                    <a:pt x="0" y="77"/>
                    <a:pt x="1" y="80"/>
                    <a:pt x="6" y="80"/>
                  </a:cubicBezTo>
                  <a:cubicBezTo>
                    <a:pt x="10" y="80"/>
                    <a:pt x="11" y="78"/>
                    <a:pt x="13" y="72"/>
                  </a:cubicBezTo>
                  <a:cubicBezTo>
                    <a:pt x="33" y="16"/>
                    <a:pt x="45" y="13"/>
                    <a:pt x="98" y="13"/>
                  </a:cubicBezTo>
                  <a:lnTo>
                    <a:pt x="113" y="13"/>
                  </a:lnTo>
                  <a:cubicBezTo>
                    <a:pt x="123" y="13"/>
                    <a:pt x="123" y="13"/>
                    <a:pt x="123" y="16"/>
                  </a:cubicBezTo>
                  <a:cubicBezTo>
                    <a:pt x="123" y="16"/>
                    <a:pt x="123" y="18"/>
                    <a:pt x="122" y="23"/>
                  </a:cubicBezTo>
                  <a:lnTo>
                    <a:pt x="76" y="207"/>
                  </a:lnTo>
                  <a:cubicBezTo>
                    <a:pt x="73" y="220"/>
                    <a:pt x="72" y="223"/>
                    <a:pt x="35" y="223"/>
                  </a:cubicBezTo>
                  <a:cubicBezTo>
                    <a:pt x="23" y="223"/>
                    <a:pt x="19" y="223"/>
                    <a:pt x="19" y="231"/>
                  </a:cubicBezTo>
                  <a:cubicBezTo>
                    <a:pt x="19" y="232"/>
                    <a:pt x="20" y="236"/>
                    <a:pt x="25" y="236"/>
                  </a:cubicBezTo>
                  <a:cubicBezTo>
                    <a:pt x="35" y="236"/>
                    <a:pt x="46" y="235"/>
                    <a:pt x="55" y="235"/>
                  </a:cubicBezTo>
                  <a:lnTo>
                    <a:pt x="85" y="234"/>
                  </a:lnTo>
                  <a:lnTo>
                    <a:pt x="117" y="235"/>
                  </a:lnTo>
                  <a:cubicBezTo>
                    <a:pt x="126" y="235"/>
                    <a:pt x="137" y="236"/>
                    <a:pt x="146" y="236"/>
                  </a:cubicBezTo>
                  <a:cubicBezTo>
                    <a:pt x="149" y="236"/>
                    <a:pt x="154" y="236"/>
                    <a:pt x="154" y="228"/>
                  </a:cubicBezTo>
                  <a:cubicBezTo>
                    <a:pt x="154" y="223"/>
                    <a:pt x="151" y="223"/>
                    <a:pt x="140" y="223"/>
                  </a:cubicBezTo>
                  <a:cubicBezTo>
                    <a:pt x="133" y="223"/>
                    <a:pt x="126" y="223"/>
                    <a:pt x="120" y="223"/>
                  </a:cubicBezTo>
                  <a:cubicBezTo>
                    <a:pt x="108" y="222"/>
                    <a:pt x="107" y="220"/>
                    <a:pt x="107" y="216"/>
                  </a:cubicBezTo>
                  <a:cubicBezTo>
                    <a:pt x="107" y="214"/>
                    <a:pt x="107" y="213"/>
                    <a:pt x="108" y="208"/>
                  </a:cubicBezTo>
                  <a:lnTo>
                    <a:pt x="154" y="25"/>
                  </a:lnTo>
                  <a:cubicBezTo>
                    <a:pt x="157" y="15"/>
                    <a:pt x="158" y="14"/>
                    <a:pt x="165" y="13"/>
                  </a:cubicBezTo>
                  <a:cubicBezTo>
                    <a:pt x="167" y="13"/>
                    <a:pt x="179" y="13"/>
                    <a:pt x="186" y="13"/>
                  </a:cubicBezTo>
                  <a:cubicBezTo>
                    <a:pt x="207" y="13"/>
                    <a:pt x="216" y="13"/>
                    <a:pt x="225" y="15"/>
                  </a:cubicBezTo>
                  <a:cubicBezTo>
                    <a:pt x="241" y="20"/>
                    <a:pt x="242" y="30"/>
                    <a:pt x="242" y="43"/>
                  </a:cubicBezTo>
                  <a:cubicBezTo>
                    <a:pt x="242" y="48"/>
                    <a:pt x="242" y="53"/>
                    <a:pt x="239" y="71"/>
                  </a:cubicBezTo>
                  <a:lnTo>
                    <a:pt x="238" y="75"/>
                  </a:lnTo>
                  <a:cubicBezTo>
                    <a:pt x="238" y="78"/>
                    <a:pt x="241" y="80"/>
                    <a:pt x="244" y="80"/>
                  </a:cubicBezTo>
                  <a:cubicBezTo>
                    <a:pt x="250" y="80"/>
                    <a:pt x="250" y="77"/>
                    <a:pt x="251" y="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89">
              <a:extLst>
                <a:ext uri="{FF2B5EF4-FFF2-40B4-BE49-F238E27FC236}">
                  <a16:creationId xmlns:a16="http://schemas.microsoft.com/office/drawing/2014/main" id="{69241BC7-4FBC-4831-AABC-7393DC3F8CDF}"/>
                </a:ext>
              </a:extLst>
            </p:cNvPr>
            <p:cNvSpPr>
              <a:spLocks/>
            </p:cNvSpPr>
            <p:nvPr>
              <p:custDataLst>
                <p:tags r:id="rId68"/>
              </p:custDataLst>
            </p:nvPr>
          </p:nvSpPr>
          <p:spPr bwMode="auto">
            <a:xfrm>
              <a:off x="3470275" y="3157538"/>
              <a:ext cx="74613"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90">
              <a:extLst>
                <a:ext uri="{FF2B5EF4-FFF2-40B4-BE49-F238E27FC236}">
                  <a16:creationId xmlns:a16="http://schemas.microsoft.com/office/drawing/2014/main" id="{D7B307CD-C320-4C08-9972-089B37DFF529}"/>
                </a:ext>
              </a:extLst>
            </p:cNvPr>
            <p:cNvSpPr>
              <a:spLocks/>
            </p:cNvSpPr>
            <p:nvPr>
              <p:custDataLst>
                <p:tags r:id="rId69"/>
              </p:custDataLst>
            </p:nvPr>
          </p:nvSpPr>
          <p:spPr bwMode="auto">
            <a:xfrm>
              <a:off x="3587750" y="3105150"/>
              <a:ext cx="87313" cy="88900"/>
            </a:xfrm>
            <a:custGeom>
              <a:avLst/>
              <a:gdLst>
                <a:gd name="T0" fmla="*/ 337 w 363"/>
                <a:gd name="T1" fmla="*/ 216 h 339"/>
                <a:gd name="T2" fmla="*/ 331 w 363"/>
                <a:gd name="T3" fmla="*/ 210 h 339"/>
                <a:gd name="T4" fmla="*/ 324 w 363"/>
                <a:gd name="T5" fmla="*/ 216 h 339"/>
                <a:gd name="T6" fmla="*/ 188 w 363"/>
                <a:gd name="T7" fmla="*/ 324 h 339"/>
                <a:gd name="T8" fmla="*/ 115 w 363"/>
                <a:gd name="T9" fmla="*/ 324 h 339"/>
                <a:gd name="T10" fmla="*/ 104 w 363"/>
                <a:gd name="T11" fmla="*/ 323 h 339"/>
                <a:gd name="T12" fmla="*/ 98 w 363"/>
                <a:gd name="T13" fmla="*/ 318 h 339"/>
                <a:gd name="T14" fmla="*/ 100 w 363"/>
                <a:gd name="T15" fmla="*/ 307 h 339"/>
                <a:gd name="T16" fmla="*/ 134 w 363"/>
                <a:gd name="T17" fmla="*/ 170 h 339"/>
                <a:gd name="T18" fmla="*/ 183 w 363"/>
                <a:gd name="T19" fmla="*/ 170 h 339"/>
                <a:gd name="T20" fmla="*/ 226 w 363"/>
                <a:gd name="T21" fmla="*/ 193 h 339"/>
                <a:gd name="T22" fmla="*/ 222 w 363"/>
                <a:gd name="T23" fmla="*/ 218 h 339"/>
                <a:gd name="T24" fmla="*/ 221 w 363"/>
                <a:gd name="T25" fmla="*/ 223 h 339"/>
                <a:gd name="T26" fmla="*/ 227 w 363"/>
                <a:gd name="T27" fmla="*/ 229 h 339"/>
                <a:gd name="T28" fmla="*/ 235 w 363"/>
                <a:gd name="T29" fmla="*/ 219 h 339"/>
                <a:gd name="T30" fmla="*/ 263 w 363"/>
                <a:gd name="T31" fmla="*/ 102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9 w 363"/>
                <a:gd name="T51" fmla="*/ 106 h 339"/>
                <a:gd name="T52" fmla="*/ 345 w 363"/>
                <a:gd name="T53" fmla="*/ 112 h 339"/>
                <a:gd name="T54" fmla="*/ 352 w 363"/>
                <a:gd name="T55" fmla="*/ 100 h 339"/>
                <a:gd name="T56" fmla="*/ 361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4 h 339"/>
                <a:gd name="T74" fmla="*/ 0 w 363"/>
                <a:gd name="T75" fmla="*/ 333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4"/>
                    <a:pt x="188" y="324"/>
                  </a:cubicBezTo>
                  <a:lnTo>
                    <a:pt x="115" y="324"/>
                  </a:lnTo>
                  <a:cubicBezTo>
                    <a:pt x="108" y="324"/>
                    <a:pt x="107" y="324"/>
                    <a:pt x="104" y="323"/>
                  </a:cubicBezTo>
                  <a:cubicBezTo>
                    <a:pt x="99" y="323"/>
                    <a:pt x="98" y="322"/>
                    <a:pt x="98" y="318"/>
                  </a:cubicBezTo>
                  <a:cubicBezTo>
                    <a:pt x="98" y="317"/>
                    <a:pt x="98" y="316"/>
                    <a:pt x="100" y="307"/>
                  </a:cubicBezTo>
                  <a:lnTo>
                    <a:pt x="134" y="170"/>
                  </a:lnTo>
                  <a:lnTo>
                    <a:pt x="183" y="170"/>
                  </a:lnTo>
                  <a:cubicBezTo>
                    <a:pt x="226" y="170"/>
                    <a:pt x="226" y="181"/>
                    <a:pt x="226" y="193"/>
                  </a:cubicBezTo>
                  <a:cubicBezTo>
                    <a:pt x="226" y="197"/>
                    <a:pt x="226" y="203"/>
                    <a:pt x="222" y="218"/>
                  </a:cubicBezTo>
                  <a:cubicBezTo>
                    <a:pt x="221" y="220"/>
                    <a:pt x="221" y="222"/>
                    <a:pt x="221" y="223"/>
                  </a:cubicBezTo>
                  <a:cubicBezTo>
                    <a:pt x="221" y="226"/>
                    <a:pt x="223" y="229"/>
                    <a:pt x="227" y="229"/>
                  </a:cubicBezTo>
                  <a:cubicBezTo>
                    <a:pt x="231" y="229"/>
                    <a:pt x="233" y="226"/>
                    <a:pt x="235" y="219"/>
                  </a:cubicBezTo>
                  <a:lnTo>
                    <a:pt x="263" y="102"/>
                  </a:lnTo>
                  <a:cubicBezTo>
                    <a:pt x="263" y="99"/>
                    <a:pt x="261" y="97"/>
                    <a:pt x="257" y="97"/>
                  </a:cubicBezTo>
                  <a:cubicBezTo>
                    <a:pt x="253" y="97"/>
                    <a:pt x="252" y="100"/>
                    <a:pt x="250" y="106"/>
                  </a:cubicBezTo>
                  <a:cubicBezTo>
                    <a:pt x="240" y="144"/>
                    <a:pt x="231" y="155"/>
                    <a:pt x="185" y="155"/>
                  </a:cubicBezTo>
                  <a:lnTo>
                    <a:pt x="138" y="155"/>
                  </a:lnTo>
                  <a:lnTo>
                    <a:pt x="168" y="35"/>
                  </a:lnTo>
                  <a:cubicBezTo>
                    <a:pt x="172" y="17"/>
                    <a:pt x="173" y="15"/>
                    <a:pt x="195" y="15"/>
                  </a:cubicBezTo>
                  <a:lnTo>
                    <a:pt x="265" y="15"/>
                  </a:lnTo>
                  <a:cubicBezTo>
                    <a:pt x="326" y="15"/>
                    <a:pt x="341" y="30"/>
                    <a:pt x="341" y="71"/>
                  </a:cubicBezTo>
                  <a:cubicBezTo>
                    <a:pt x="341" y="83"/>
                    <a:pt x="341" y="84"/>
                    <a:pt x="339" y="97"/>
                  </a:cubicBezTo>
                  <a:cubicBezTo>
                    <a:pt x="339" y="100"/>
                    <a:pt x="339" y="104"/>
                    <a:pt x="339" y="106"/>
                  </a:cubicBezTo>
                  <a:cubicBezTo>
                    <a:pt x="339" y="109"/>
                    <a:pt x="340" y="112"/>
                    <a:pt x="345" y="112"/>
                  </a:cubicBezTo>
                  <a:cubicBezTo>
                    <a:pt x="350" y="112"/>
                    <a:pt x="351" y="109"/>
                    <a:pt x="352" y="100"/>
                  </a:cubicBezTo>
                  <a:lnTo>
                    <a:pt x="361" y="13"/>
                  </a:lnTo>
                  <a:cubicBezTo>
                    <a:pt x="363" y="0"/>
                    <a:pt x="361"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5" y="324"/>
                    <a:pt x="0" y="324"/>
                    <a:pt x="0" y="333"/>
                  </a:cubicBezTo>
                  <a:cubicBezTo>
                    <a:pt x="0" y="339"/>
                    <a:pt x="4" y="339"/>
                    <a:pt x="14" y="339"/>
                  </a:cubicBezTo>
                  <a:lnTo>
                    <a:pt x="273" y="339"/>
                  </a:lnTo>
                  <a:cubicBezTo>
                    <a:pt x="284" y="339"/>
                    <a:pt x="285" y="339"/>
                    <a:pt x="288" y="331"/>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91">
              <a:extLst>
                <a:ext uri="{FF2B5EF4-FFF2-40B4-BE49-F238E27FC236}">
                  <a16:creationId xmlns:a16="http://schemas.microsoft.com/office/drawing/2014/main" id="{2A482200-9769-403D-81A0-DBBE304D874F}"/>
                </a:ext>
              </a:extLst>
            </p:cNvPr>
            <p:cNvSpPr>
              <a:spLocks noEditPoints="1"/>
            </p:cNvSpPr>
            <p:nvPr>
              <p:custDataLst>
                <p:tags r:id="rId70"/>
              </p:custDataLst>
            </p:nvPr>
          </p:nvSpPr>
          <p:spPr bwMode="auto">
            <a:xfrm>
              <a:off x="3676650" y="3152775"/>
              <a:ext cx="39688" cy="63500"/>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5 w 162"/>
                <a:gd name="T15" fmla="*/ 190 h 239"/>
                <a:gd name="T16" fmla="*/ 81 w 162"/>
                <a:gd name="T17" fmla="*/ 229 h 239"/>
                <a:gd name="T18" fmla="*/ 36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0"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5" y="190"/>
                  </a:cubicBezTo>
                  <a:cubicBezTo>
                    <a:pt x="118" y="221"/>
                    <a:pt x="95" y="229"/>
                    <a:pt x="81" y="229"/>
                  </a:cubicBezTo>
                  <a:cubicBezTo>
                    <a:pt x="65" y="229"/>
                    <a:pt x="43" y="220"/>
                    <a:pt x="36" y="191"/>
                  </a:cubicBezTo>
                  <a:cubicBezTo>
                    <a:pt x="32" y="170"/>
                    <a:pt x="32" y="142"/>
                    <a:pt x="32" y="116"/>
                  </a:cubicBezTo>
                  <a:cubicBezTo>
                    <a:pt x="32" y="91"/>
                    <a:pt x="32" y="64"/>
                    <a:pt x="37" y="45"/>
                  </a:cubicBezTo>
                  <a:cubicBezTo>
                    <a:pt x="44" y="17"/>
                    <a:pt x="66" y="10"/>
                    <a:pt x="81" y="10"/>
                  </a:cubicBezTo>
                  <a:cubicBezTo>
                    <a:pt x="100" y="10"/>
                    <a:pt x="118" y="21"/>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92">
              <a:extLst>
                <a:ext uri="{FF2B5EF4-FFF2-40B4-BE49-F238E27FC236}">
                  <a16:creationId xmlns:a16="http://schemas.microsoft.com/office/drawing/2014/main" id="{7CC14109-D8DB-4F66-A49E-5451484CBD4F}"/>
                </a:ext>
              </a:extLst>
            </p:cNvPr>
            <p:cNvSpPr>
              <a:spLocks/>
            </p:cNvSpPr>
            <p:nvPr>
              <p:custDataLst>
                <p:tags r:id="rId71"/>
              </p:custDataLst>
            </p:nvPr>
          </p:nvSpPr>
          <p:spPr bwMode="auto">
            <a:xfrm>
              <a:off x="3733800" y="3095625"/>
              <a:ext cx="28575" cy="131763"/>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3"/>
                    <a:pt x="6" y="485"/>
                  </a:cubicBezTo>
                  <a:cubicBezTo>
                    <a:pt x="0" y="491"/>
                    <a:pt x="0" y="492"/>
                    <a:pt x="0" y="494"/>
                  </a:cubicBezTo>
                  <a:cubicBezTo>
                    <a:pt x="0" y="497"/>
                    <a:pt x="2" y="499"/>
                    <a:pt x="5" y="499"/>
                  </a:cubicBezTo>
                  <a:cubicBezTo>
                    <a:pt x="10" y="499"/>
                    <a:pt x="55"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61" name="グループ化 360">
            <a:extLst>
              <a:ext uri="{FF2B5EF4-FFF2-40B4-BE49-F238E27FC236}">
                <a16:creationId xmlns:a16="http://schemas.microsoft.com/office/drawing/2014/main" id="{90C2E43A-0A46-44B6-90D8-49DC37E4DDF4}"/>
              </a:ext>
            </a:extLst>
          </p:cNvPr>
          <p:cNvGrpSpPr>
            <a:grpSpLocks noChangeAspect="1"/>
          </p:cNvGrpSpPr>
          <p:nvPr>
            <p:custDataLst>
              <p:tags r:id="rId10"/>
            </p:custDataLst>
          </p:nvPr>
        </p:nvGrpSpPr>
        <p:grpSpPr>
          <a:xfrm>
            <a:off x="1241425" y="5089525"/>
            <a:ext cx="2139200" cy="712000"/>
            <a:chOff x="1241425" y="5089525"/>
            <a:chExt cx="973138" cy="336550"/>
          </a:xfrm>
        </p:grpSpPr>
        <p:sp>
          <p:nvSpPr>
            <p:cNvPr id="342" name="Freeform 146">
              <a:extLst>
                <a:ext uri="{FF2B5EF4-FFF2-40B4-BE49-F238E27FC236}">
                  <a16:creationId xmlns:a16="http://schemas.microsoft.com/office/drawing/2014/main" id="{09751912-12F3-4204-946E-ED129165C696}"/>
                </a:ext>
              </a:extLst>
            </p:cNvPr>
            <p:cNvSpPr>
              <a:spLocks/>
            </p:cNvSpPr>
            <p:nvPr>
              <p:custDataLst>
                <p:tags r:id="rId45"/>
              </p:custDataLst>
            </p:nvPr>
          </p:nvSpPr>
          <p:spPr bwMode="auto">
            <a:xfrm>
              <a:off x="1243013" y="5114925"/>
              <a:ext cx="85725" cy="92075"/>
            </a:xfrm>
            <a:custGeom>
              <a:avLst/>
              <a:gdLst>
                <a:gd name="T0" fmla="*/ 297 w 354"/>
                <a:gd name="T1" fmla="*/ 232 h 363"/>
                <a:gd name="T2" fmla="*/ 291 w 354"/>
                <a:gd name="T3" fmla="*/ 227 h 363"/>
                <a:gd name="T4" fmla="*/ 285 w 354"/>
                <a:gd name="T5" fmla="*/ 232 h 363"/>
                <a:gd name="T6" fmla="*/ 235 w 354"/>
                <a:gd name="T7" fmla="*/ 311 h 363"/>
                <a:gd name="T8" fmla="*/ 143 w 354"/>
                <a:gd name="T9" fmla="*/ 348 h 363"/>
                <a:gd name="T10" fmla="*/ 45 w 354"/>
                <a:gd name="T11" fmla="*/ 244 h 363"/>
                <a:gd name="T12" fmla="*/ 105 w 354"/>
                <a:gd name="T13" fmla="*/ 76 h 363"/>
                <a:gd name="T14" fmla="*/ 227 w 354"/>
                <a:gd name="T15" fmla="*/ 16 h 363"/>
                <a:gd name="T16" fmla="*/ 307 w 354"/>
                <a:gd name="T17" fmla="*/ 112 h 363"/>
                <a:gd name="T18" fmla="*/ 306 w 354"/>
                <a:gd name="T19" fmla="*/ 138 h 363"/>
                <a:gd name="T20" fmla="*/ 313 w 354"/>
                <a:gd name="T21" fmla="*/ 143 h 363"/>
                <a:gd name="T22" fmla="*/ 322 w 354"/>
                <a:gd name="T23" fmla="*/ 133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7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7" y="232"/>
                  </a:moveTo>
                  <a:cubicBezTo>
                    <a:pt x="297" y="227"/>
                    <a:pt x="291" y="227"/>
                    <a:pt x="291" y="227"/>
                  </a:cubicBezTo>
                  <a:cubicBezTo>
                    <a:pt x="288" y="227"/>
                    <a:pt x="286" y="228"/>
                    <a:pt x="285" y="232"/>
                  </a:cubicBezTo>
                  <a:cubicBezTo>
                    <a:pt x="280" y="247"/>
                    <a:pt x="269" y="282"/>
                    <a:pt x="235" y="311"/>
                  </a:cubicBezTo>
                  <a:cubicBezTo>
                    <a:pt x="200" y="339"/>
                    <a:pt x="169" y="348"/>
                    <a:pt x="143" y="348"/>
                  </a:cubicBezTo>
                  <a:cubicBezTo>
                    <a:pt x="98" y="348"/>
                    <a:pt x="45" y="322"/>
                    <a:pt x="45" y="244"/>
                  </a:cubicBezTo>
                  <a:cubicBezTo>
                    <a:pt x="45" y="216"/>
                    <a:pt x="56" y="135"/>
                    <a:pt x="105" y="76"/>
                  </a:cubicBezTo>
                  <a:cubicBezTo>
                    <a:pt x="136" y="41"/>
                    <a:pt x="183" y="16"/>
                    <a:pt x="227" y="16"/>
                  </a:cubicBezTo>
                  <a:cubicBezTo>
                    <a:pt x="278" y="16"/>
                    <a:pt x="307" y="54"/>
                    <a:pt x="307" y="112"/>
                  </a:cubicBezTo>
                  <a:cubicBezTo>
                    <a:pt x="307" y="132"/>
                    <a:pt x="306" y="133"/>
                    <a:pt x="306" y="138"/>
                  </a:cubicBezTo>
                  <a:cubicBezTo>
                    <a:pt x="306" y="143"/>
                    <a:pt x="311" y="143"/>
                    <a:pt x="313" y="143"/>
                  </a:cubicBezTo>
                  <a:cubicBezTo>
                    <a:pt x="320" y="143"/>
                    <a:pt x="320" y="142"/>
                    <a:pt x="322" y="133"/>
                  </a:cubicBezTo>
                  <a:lnTo>
                    <a:pt x="354" y="5"/>
                  </a:lnTo>
                  <a:cubicBezTo>
                    <a:pt x="354" y="4"/>
                    <a:pt x="353" y="0"/>
                    <a:pt x="348" y="0"/>
                  </a:cubicBezTo>
                  <a:cubicBezTo>
                    <a:pt x="347" y="0"/>
                    <a:pt x="346" y="1"/>
                    <a:pt x="341" y="6"/>
                  </a:cubicBezTo>
                  <a:lnTo>
                    <a:pt x="306" y="45"/>
                  </a:lnTo>
                  <a:cubicBezTo>
                    <a:pt x="301" y="38"/>
                    <a:pt x="278" y="0"/>
                    <a:pt x="223" y="0"/>
                  </a:cubicBezTo>
                  <a:cubicBezTo>
                    <a:pt x="112" y="0"/>
                    <a:pt x="0" y="111"/>
                    <a:pt x="0" y="226"/>
                  </a:cubicBezTo>
                  <a:cubicBezTo>
                    <a:pt x="0" y="309"/>
                    <a:pt x="59" y="363"/>
                    <a:pt x="135" y="363"/>
                  </a:cubicBezTo>
                  <a:cubicBezTo>
                    <a:pt x="178" y="363"/>
                    <a:pt x="216" y="343"/>
                    <a:pt x="243" y="320"/>
                  </a:cubicBezTo>
                  <a:cubicBezTo>
                    <a:pt x="289" y="279"/>
                    <a:pt x="297" y="234"/>
                    <a:pt x="297"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147">
              <a:extLst>
                <a:ext uri="{FF2B5EF4-FFF2-40B4-BE49-F238E27FC236}">
                  <a16:creationId xmlns:a16="http://schemas.microsoft.com/office/drawing/2014/main" id="{D6B1EA5C-3D13-4FEB-B38B-9DFFC8FE49DC}"/>
                </a:ext>
              </a:extLst>
            </p:cNvPr>
            <p:cNvSpPr>
              <a:spLocks/>
            </p:cNvSpPr>
            <p:nvPr>
              <p:custDataLst>
                <p:tags r:id="rId46"/>
              </p:custDataLst>
            </p:nvPr>
          </p:nvSpPr>
          <p:spPr bwMode="auto">
            <a:xfrm>
              <a:off x="1373188" y="5089525"/>
              <a:ext cx="14288" cy="12700"/>
            </a:xfrm>
            <a:custGeom>
              <a:avLst/>
              <a:gdLst>
                <a:gd name="T0" fmla="*/ 54 w 54"/>
                <a:gd name="T1" fmla="*/ 27 h 53"/>
                <a:gd name="T2" fmla="*/ 27 w 54"/>
                <a:gd name="T3" fmla="*/ 0 h 53"/>
                <a:gd name="T4" fmla="*/ 0 w 54"/>
                <a:gd name="T5" fmla="*/ 27 h 53"/>
                <a:gd name="T6" fmla="*/ 27 w 54"/>
                <a:gd name="T7" fmla="*/ 53 h 53"/>
                <a:gd name="T8" fmla="*/ 54 w 54"/>
                <a:gd name="T9" fmla="*/ 27 h 53"/>
              </a:gdLst>
              <a:ahLst/>
              <a:cxnLst>
                <a:cxn ang="0">
                  <a:pos x="T0" y="T1"/>
                </a:cxn>
                <a:cxn ang="0">
                  <a:pos x="T2" y="T3"/>
                </a:cxn>
                <a:cxn ang="0">
                  <a:pos x="T4" y="T5"/>
                </a:cxn>
                <a:cxn ang="0">
                  <a:pos x="T6" y="T7"/>
                </a:cxn>
                <a:cxn ang="0">
                  <a:pos x="T8" y="T9"/>
                </a:cxn>
              </a:cxnLst>
              <a:rect l="0" t="0" r="r" b="b"/>
              <a:pathLst>
                <a:path w="54" h="53">
                  <a:moveTo>
                    <a:pt x="54" y="27"/>
                  </a:moveTo>
                  <a:cubicBezTo>
                    <a:pt x="54" y="13"/>
                    <a:pt x="42" y="0"/>
                    <a:pt x="27" y="0"/>
                  </a:cubicBezTo>
                  <a:cubicBezTo>
                    <a:pt x="10" y="0"/>
                    <a:pt x="0" y="14"/>
                    <a:pt x="0" y="27"/>
                  </a:cubicBezTo>
                  <a:cubicBezTo>
                    <a:pt x="0" y="40"/>
                    <a:pt x="12" y="53"/>
                    <a:pt x="27" y="53"/>
                  </a:cubicBezTo>
                  <a:cubicBezTo>
                    <a:pt x="44" y="53"/>
                    <a:pt x="54" y="39"/>
                    <a:pt x="54"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148">
              <a:extLst>
                <a:ext uri="{FF2B5EF4-FFF2-40B4-BE49-F238E27FC236}">
                  <a16:creationId xmlns:a16="http://schemas.microsoft.com/office/drawing/2014/main" id="{9DE66355-CD7A-4FC7-8938-4B618EDDBC81}"/>
                </a:ext>
              </a:extLst>
            </p:cNvPr>
            <p:cNvSpPr>
              <a:spLocks/>
            </p:cNvSpPr>
            <p:nvPr>
              <p:custDataLst>
                <p:tags r:id="rId47"/>
              </p:custDataLst>
            </p:nvPr>
          </p:nvSpPr>
          <p:spPr bwMode="auto">
            <a:xfrm>
              <a:off x="1338263" y="5118100"/>
              <a:ext cx="87313" cy="88900"/>
            </a:xfrm>
            <a:custGeom>
              <a:avLst/>
              <a:gdLst>
                <a:gd name="T0" fmla="*/ 356 w 356"/>
                <a:gd name="T1" fmla="*/ 6 h 352"/>
                <a:gd name="T2" fmla="*/ 350 w 356"/>
                <a:gd name="T3" fmla="*/ 0 h 352"/>
                <a:gd name="T4" fmla="*/ 309 w 356"/>
                <a:gd name="T5" fmla="*/ 2 h 352"/>
                <a:gd name="T6" fmla="*/ 259 w 356"/>
                <a:gd name="T7" fmla="*/ 0 h 352"/>
                <a:gd name="T8" fmla="*/ 250 w 356"/>
                <a:gd name="T9" fmla="*/ 10 h 352"/>
                <a:gd name="T10" fmla="*/ 258 w 356"/>
                <a:gd name="T11" fmla="*/ 16 h 352"/>
                <a:gd name="T12" fmla="*/ 281 w 356"/>
                <a:gd name="T13" fmla="*/ 32 h 352"/>
                <a:gd name="T14" fmla="*/ 273 w 356"/>
                <a:gd name="T15" fmla="*/ 51 h 352"/>
                <a:gd name="T16" fmla="*/ 120 w 356"/>
                <a:gd name="T17" fmla="*/ 295 h 352"/>
                <a:gd name="T18" fmla="*/ 86 w 356"/>
                <a:gd name="T19" fmla="*/ 31 h 352"/>
                <a:gd name="T20" fmla="*/ 121 w 356"/>
                <a:gd name="T21" fmla="*/ 16 h 352"/>
                <a:gd name="T22" fmla="*/ 133 w 356"/>
                <a:gd name="T23" fmla="*/ 6 h 352"/>
                <a:gd name="T24" fmla="*/ 126 w 356"/>
                <a:gd name="T25" fmla="*/ 0 h 352"/>
                <a:gd name="T26" fmla="*/ 64 w 356"/>
                <a:gd name="T27" fmla="*/ 2 h 352"/>
                <a:gd name="T28" fmla="*/ 37 w 356"/>
                <a:gd name="T29" fmla="*/ 1 h 352"/>
                <a:gd name="T30" fmla="*/ 10 w 356"/>
                <a:gd name="T31" fmla="*/ 0 h 352"/>
                <a:gd name="T32" fmla="*/ 0 w 356"/>
                <a:gd name="T33" fmla="*/ 10 h 352"/>
                <a:gd name="T34" fmla="*/ 13 w 356"/>
                <a:gd name="T35" fmla="*/ 16 h 352"/>
                <a:gd name="T36" fmla="*/ 43 w 356"/>
                <a:gd name="T37" fmla="*/ 33 h 352"/>
                <a:gd name="T38" fmla="*/ 82 w 356"/>
                <a:gd name="T39" fmla="*/ 341 h 352"/>
                <a:gd name="T40" fmla="*/ 92 w 356"/>
                <a:gd name="T41" fmla="*/ 352 h 352"/>
                <a:gd name="T42" fmla="*/ 106 w 356"/>
                <a:gd name="T43" fmla="*/ 343 h 352"/>
                <a:gd name="T44" fmla="*/ 286 w 356"/>
                <a:gd name="T45" fmla="*/ 57 h 352"/>
                <a:gd name="T46" fmla="*/ 350 w 356"/>
                <a:gd name="T47" fmla="*/ 16 h 352"/>
                <a:gd name="T48" fmla="*/ 356 w 356"/>
                <a:gd name="T49"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2">
                  <a:moveTo>
                    <a:pt x="356" y="6"/>
                  </a:moveTo>
                  <a:cubicBezTo>
                    <a:pt x="356" y="2"/>
                    <a:pt x="354" y="0"/>
                    <a:pt x="350" y="0"/>
                  </a:cubicBezTo>
                  <a:cubicBezTo>
                    <a:pt x="337" y="0"/>
                    <a:pt x="322" y="2"/>
                    <a:pt x="309" y="2"/>
                  </a:cubicBezTo>
                  <a:cubicBezTo>
                    <a:pt x="292" y="2"/>
                    <a:pt x="275" y="0"/>
                    <a:pt x="259" y="0"/>
                  </a:cubicBezTo>
                  <a:cubicBezTo>
                    <a:pt x="256" y="0"/>
                    <a:pt x="250" y="0"/>
                    <a:pt x="250" y="10"/>
                  </a:cubicBezTo>
                  <a:cubicBezTo>
                    <a:pt x="250" y="15"/>
                    <a:pt x="254" y="16"/>
                    <a:pt x="258" y="16"/>
                  </a:cubicBezTo>
                  <a:cubicBezTo>
                    <a:pt x="271" y="17"/>
                    <a:pt x="281" y="22"/>
                    <a:pt x="281" y="32"/>
                  </a:cubicBezTo>
                  <a:cubicBezTo>
                    <a:pt x="281" y="40"/>
                    <a:pt x="273" y="51"/>
                    <a:pt x="273" y="51"/>
                  </a:cubicBezTo>
                  <a:lnTo>
                    <a:pt x="120" y="295"/>
                  </a:lnTo>
                  <a:lnTo>
                    <a:pt x="86" y="31"/>
                  </a:lnTo>
                  <a:cubicBezTo>
                    <a:pt x="86" y="22"/>
                    <a:pt x="98" y="16"/>
                    <a:pt x="121" y="16"/>
                  </a:cubicBezTo>
                  <a:cubicBezTo>
                    <a:pt x="128" y="16"/>
                    <a:pt x="133" y="16"/>
                    <a:pt x="133" y="6"/>
                  </a:cubicBezTo>
                  <a:cubicBezTo>
                    <a:pt x="133" y="1"/>
                    <a:pt x="129" y="0"/>
                    <a:pt x="126" y="0"/>
                  </a:cubicBezTo>
                  <a:cubicBezTo>
                    <a:pt x="106" y="0"/>
                    <a:pt x="85" y="2"/>
                    <a:pt x="64" y="2"/>
                  </a:cubicBezTo>
                  <a:cubicBezTo>
                    <a:pt x="55" y="2"/>
                    <a:pt x="46" y="1"/>
                    <a:pt x="37" y="1"/>
                  </a:cubicBezTo>
                  <a:cubicBezTo>
                    <a:pt x="28" y="1"/>
                    <a:pt x="18" y="0"/>
                    <a:pt x="10" y="0"/>
                  </a:cubicBezTo>
                  <a:cubicBezTo>
                    <a:pt x="6" y="0"/>
                    <a:pt x="0" y="0"/>
                    <a:pt x="0" y="10"/>
                  </a:cubicBezTo>
                  <a:cubicBezTo>
                    <a:pt x="0" y="16"/>
                    <a:pt x="5" y="16"/>
                    <a:pt x="13" y="16"/>
                  </a:cubicBezTo>
                  <a:cubicBezTo>
                    <a:pt x="41" y="16"/>
                    <a:pt x="41" y="20"/>
                    <a:pt x="43" y="33"/>
                  </a:cubicBezTo>
                  <a:lnTo>
                    <a:pt x="82" y="341"/>
                  </a:lnTo>
                  <a:cubicBezTo>
                    <a:pt x="84" y="351"/>
                    <a:pt x="86" y="352"/>
                    <a:pt x="92" y="352"/>
                  </a:cubicBezTo>
                  <a:cubicBezTo>
                    <a:pt x="100" y="352"/>
                    <a:pt x="102" y="350"/>
                    <a:pt x="106" y="343"/>
                  </a:cubicBezTo>
                  <a:lnTo>
                    <a:pt x="286" y="57"/>
                  </a:lnTo>
                  <a:cubicBezTo>
                    <a:pt x="310" y="18"/>
                    <a:pt x="331" y="17"/>
                    <a:pt x="350" y="16"/>
                  </a:cubicBezTo>
                  <a:cubicBezTo>
                    <a:pt x="356"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Freeform 149">
              <a:extLst>
                <a:ext uri="{FF2B5EF4-FFF2-40B4-BE49-F238E27FC236}">
                  <a16:creationId xmlns:a16="http://schemas.microsoft.com/office/drawing/2014/main" id="{AB20DA8E-02DC-4460-B711-FBB41A95245C}"/>
                </a:ext>
              </a:extLst>
            </p:cNvPr>
            <p:cNvSpPr>
              <a:spLocks/>
            </p:cNvSpPr>
            <p:nvPr>
              <p:custDataLst>
                <p:tags r:id="rId48"/>
              </p:custDataLst>
            </p:nvPr>
          </p:nvSpPr>
          <p:spPr bwMode="auto">
            <a:xfrm>
              <a:off x="1462088" y="5130800"/>
              <a:ext cx="80963" cy="84138"/>
            </a:xfrm>
            <a:custGeom>
              <a:avLst/>
              <a:gdLst>
                <a:gd name="T0" fmla="*/ 332 w 332"/>
                <a:gd name="T1" fmla="*/ 166 h 333"/>
                <a:gd name="T2" fmla="*/ 316 w 332"/>
                <a:gd name="T3" fmla="*/ 156 h 333"/>
                <a:gd name="T4" fmla="*/ 176 w 332"/>
                <a:gd name="T5" fmla="*/ 156 h 333"/>
                <a:gd name="T6" fmla="*/ 176 w 332"/>
                <a:gd name="T7" fmla="*/ 17 h 333"/>
                <a:gd name="T8" fmla="*/ 166 w 332"/>
                <a:gd name="T9" fmla="*/ 0 h 333"/>
                <a:gd name="T10" fmla="*/ 156 w 332"/>
                <a:gd name="T11" fmla="*/ 17 h 333"/>
                <a:gd name="T12" fmla="*/ 156 w 332"/>
                <a:gd name="T13" fmla="*/ 156 h 333"/>
                <a:gd name="T14" fmla="*/ 17 w 332"/>
                <a:gd name="T15" fmla="*/ 156 h 333"/>
                <a:gd name="T16" fmla="*/ 0 w 332"/>
                <a:gd name="T17" fmla="*/ 166 h 333"/>
                <a:gd name="T18" fmla="*/ 17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6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3" y="156"/>
                    <a:pt x="316"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3"/>
                    <a:pt x="166" y="333"/>
                  </a:cubicBezTo>
                  <a:cubicBezTo>
                    <a:pt x="176" y="333"/>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150">
              <a:extLst>
                <a:ext uri="{FF2B5EF4-FFF2-40B4-BE49-F238E27FC236}">
                  <a16:creationId xmlns:a16="http://schemas.microsoft.com/office/drawing/2014/main" id="{8764C254-5923-4BBA-92B9-F0294BEDE4D5}"/>
                </a:ext>
              </a:extLst>
            </p:cNvPr>
            <p:cNvSpPr>
              <a:spLocks noEditPoints="1"/>
            </p:cNvSpPr>
            <p:nvPr>
              <p:custDataLst>
                <p:tags r:id="rId49"/>
              </p:custDataLst>
            </p:nvPr>
          </p:nvSpPr>
          <p:spPr bwMode="auto">
            <a:xfrm>
              <a:off x="1581150" y="5121275"/>
              <a:ext cx="31750" cy="84138"/>
            </a:xfrm>
            <a:custGeom>
              <a:avLst/>
              <a:gdLst>
                <a:gd name="T0" fmla="*/ 127 w 132"/>
                <a:gd name="T1" fmla="*/ 18 h 336"/>
                <a:gd name="T2" fmla="*/ 109 w 132"/>
                <a:gd name="T3" fmla="*/ 0 h 336"/>
                <a:gd name="T4" fmla="*/ 82 w 132"/>
                <a:gd name="T5" fmla="*/ 27 h 336"/>
                <a:gd name="T6" fmla="*/ 101 w 132"/>
                <a:gd name="T7" fmla="*/ 45 h 336"/>
                <a:gd name="T8" fmla="*/ 127 w 132"/>
                <a:gd name="T9" fmla="*/ 18 h 336"/>
                <a:gd name="T10" fmla="*/ 132 w 132"/>
                <a:gd name="T11" fmla="*/ 259 h 336"/>
                <a:gd name="T12" fmla="*/ 126 w 132"/>
                <a:gd name="T13" fmla="*/ 254 h 336"/>
                <a:gd name="T14" fmla="*/ 118 w 132"/>
                <a:gd name="T15" fmla="*/ 263 h 336"/>
                <a:gd name="T16" fmla="*/ 67 w 132"/>
                <a:gd name="T17" fmla="*/ 325 h 336"/>
                <a:gd name="T18" fmla="*/ 56 w 132"/>
                <a:gd name="T19" fmla="*/ 308 h 336"/>
                <a:gd name="T20" fmla="*/ 70 w 132"/>
                <a:gd name="T21" fmla="*/ 258 h 336"/>
                <a:gd name="T22" fmla="*/ 89 w 132"/>
                <a:gd name="T23" fmla="*/ 206 h 336"/>
                <a:gd name="T24" fmla="*/ 100 w 132"/>
                <a:gd name="T25" fmla="*/ 177 h 336"/>
                <a:gd name="T26" fmla="*/ 107 w 132"/>
                <a:gd name="T27" fmla="*/ 151 h 336"/>
                <a:gd name="T28" fmla="*/ 66 w 132"/>
                <a:gd name="T29" fmla="*/ 110 h 336"/>
                <a:gd name="T30" fmla="*/ 0 w 132"/>
                <a:gd name="T31" fmla="*/ 187 h 336"/>
                <a:gd name="T32" fmla="*/ 6 w 132"/>
                <a:gd name="T33" fmla="*/ 192 h 336"/>
                <a:gd name="T34" fmla="*/ 14 w 132"/>
                <a:gd name="T35" fmla="*/ 183 h 336"/>
                <a:gd name="T36" fmla="*/ 65 w 132"/>
                <a:gd name="T37" fmla="*/ 121 h 336"/>
                <a:gd name="T38" fmla="*/ 77 w 132"/>
                <a:gd name="T39" fmla="*/ 137 h 336"/>
                <a:gd name="T40" fmla="*/ 72 w 132"/>
                <a:gd name="T41" fmla="*/ 163 h 336"/>
                <a:gd name="T42" fmla="*/ 37 w 132"/>
                <a:gd name="T43" fmla="*/ 255 h 336"/>
                <a:gd name="T44" fmla="*/ 26 w 132"/>
                <a:gd name="T45" fmla="*/ 295 h 336"/>
                <a:gd name="T46" fmla="*/ 67 w 132"/>
                <a:gd name="T47" fmla="*/ 336 h 336"/>
                <a:gd name="T48" fmla="*/ 132 w 132"/>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6">
                  <a:moveTo>
                    <a:pt x="127" y="18"/>
                  </a:moveTo>
                  <a:cubicBezTo>
                    <a:pt x="127" y="8"/>
                    <a:pt x="120" y="0"/>
                    <a:pt x="109" y="0"/>
                  </a:cubicBezTo>
                  <a:cubicBezTo>
                    <a:pt x="95" y="0"/>
                    <a:pt x="82" y="13"/>
                    <a:pt x="82" y="27"/>
                  </a:cubicBezTo>
                  <a:cubicBezTo>
                    <a:pt x="82" y="36"/>
                    <a:pt x="89" y="45"/>
                    <a:pt x="101" y="45"/>
                  </a:cubicBezTo>
                  <a:cubicBezTo>
                    <a:pt x="112" y="45"/>
                    <a:pt x="127" y="33"/>
                    <a:pt x="127" y="18"/>
                  </a:cubicBezTo>
                  <a:close/>
                  <a:moveTo>
                    <a:pt x="132" y="259"/>
                  </a:moveTo>
                  <a:cubicBezTo>
                    <a:pt x="132" y="254"/>
                    <a:pt x="127" y="254"/>
                    <a:pt x="126" y="254"/>
                  </a:cubicBezTo>
                  <a:cubicBezTo>
                    <a:pt x="121" y="254"/>
                    <a:pt x="121" y="255"/>
                    <a:pt x="118" y="263"/>
                  </a:cubicBezTo>
                  <a:cubicBezTo>
                    <a:pt x="109" y="294"/>
                    <a:pt x="93" y="325"/>
                    <a:pt x="67" y="325"/>
                  </a:cubicBezTo>
                  <a:cubicBezTo>
                    <a:pt x="59" y="325"/>
                    <a:pt x="56" y="320"/>
                    <a:pt x="56" y="308"/>
                  </a:cubicBezTo>
                  <a:cubicBezTo>
                    <a:pt x="56" y="296"/>
                    <a:pt x="59" y="289"/>
                    <a:pt x="70" y="258"/>
                  </a:cubicBezTo>
                  <a:lnTo>
                    <a:pt x="89" y="206"/>
                  </a:lnTo>
                  <a:cubicBezTo>
                    <a:pt x="95" y="192"/>
                    <a:pt x="95" y="191"/>
                    <a:pt x="100" y="177"/>
                  </a:cubicBezTo>
                  <a:cubicBezTo>
                    <a:pt x="104" y="167"/>
                    <a:pt x="107" y="160"/>
                    <a:pt x="107" y="151"/>
                  </a:cubicBezTo>
                  <a:cubicBezTo>
                    <a:pt x="107" y="128"/>
                    <a:pt x="91" y="110"/>
                    <a:pt x="66" y="110"/>
                  </a:cubicBezTo>
                  <a:cubicBezTo>
                    <a:pt x="19" y="110"/>
                    <a:pt x="0" y="182"/>
                    <a:pt x="0" y="187"/>
                  </a:cubicBezTo>
                  <a:cubicBezTo>
                    <a:pt x="0" y="192"/>
                    <a:pt x="6" y="192"/>
                    <a:pt x="6" y="192"/>
                  </a:cubicBezTo>
                  <a:cubicBezTo>
                    <a:pt x="11" y="192"/>
                    <a:pt x="12" y="191"/>
                    <a:pt x="14" y="183"/>
                  </a:cubicBezTo>
                  <a:cubicBezTo>
                    <a:pt x="28" y="136"/>
                    <a:pt x="48" y="121"/>
                    <a:pt x="65" y="121"/>
                  </a:cubicBezTo>
                  <a:cubicBezTo>
                    <a:pt x="68" y="121"/>
                    <a:pt x="77" y="121"/>
                    <a:pt x="77" y="137"/>
                  </a:cubicBezTo>
                  <a:cubicBezTo>
                    <a:pt x="77" y="147"/>
                    <a:pt x="73" y="158"/>
                    <a:pt x="72" y="163"/>
                  </a:cubicBezTo>
                  <a:cubicBezTo>
                    <a:pt x="67" y="176"/>
                    <a:pt x="45" y="233"/>
                    <a:pt x="37" y="255"/>
                  </a:cubicBezTo>
                  <a:cubicBezTo>
                    <a:pt x="32" y="268"/>
                    <a:pt x="26" y="284"/>
                    <a:pt x="26" y="295"/>
                  </a:cubicBezTo>
                  <a:cubicBezTo>
                    <a:pt x="26" y="318"/>
                    <a:pt x="43" y="336"/>
                    <a:pt x="67" y="336"/>
                  </a:cubicBezTo>
                  <a:cubicBezTo>
                    <a:pt x="113" y="336"/>
                    <a:pt x="132" y="263"/>
                    <a:pt x="132"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Freeform 151">
              <a:extLst>
                <a:ext uri="{FF2B5EF4-FFF2-40B4-BE49-F238E27FC236}">
                  <a16:creationId xmlns:a16="http://schemas.microsoft.com/office/drawing/2014/main" id="{E54B6443-3FE4-4843-ADAB-F7AAA3BF146E}"/>
                </a:ext>
              </a:extLst>
            </p:cNvPr>
            <p:cNvSpPr>
              <a:spLocks/>
            </p:cNvSpPr>
            <p:nvPr>
              <p:custDataLst>
                <p:tags r:id="rId50"/>
              </p:custDataLst>
            </p:nvPr>
          </p:nvSpPr>
          <p:spPr bwMode="auto">
            <a:xfrm>
              <a:off x="1622425" y="5162550"/>
              <a:ext cx="63500" cy="60325"/>
            </a:xfrm>
            <a:custGeom>
              <a:avLst/>
              <a:gdLst>
                <a:gd name="T0" fmla="*/ 251 w 261"/>
                <a:gd name="T1" fmla="*/ 72 h 236"/>
                <a:gd name="T2" fmla="*/ 261 w 261"/>
                <a:gd name="T3" fmla="*/ 5 h 236"/>
                <a:gd name="T4" fmla="*/ 250 w 261"/>
                <a:gd name="T5" fmla="*/ 0 h 236"/>
                <a:gd name="T6" fmla="*/ 36 w 261"/>
                <a:gd name="T7" fmla="*/ 0 h 236"/>
                <a:gd name="T8" fmla="*/ 24 w 261"/>
                <a:gd name="T9" fmla="*/ 7 h 236"/>
                <a:gd name="T10" fmla="*/ 2 w 261"/>
                <a:gd name="T11" fmla="*/ 69 h 236"/>
                <a:gd name="T12" fmla="*/ 0 w 261"/>
                <a:gd name="T13" fmla="*/ 75 h 236"/>
                <a:gd name="T14" fmla="*/ 6 w 261"/>
                <a:gd name="T15" fmla="*/ 80 h 236"/>
                <a:gd name="T16" fmla="*/ 14 w 261"/>
                <a:gd name="T17" fmla="*/ 72 h 236"/>
                <a:gd name="T18" fmla="*/ 98 w 261"/>
                <a:gd name="T19" fmla="*/ 13 h 236"/>
                <a:gd name="T20" fmla="*/ 113 w 261"/>
                <a:gd name="T21" fmla="*/ 13 h 236"/>
                <a:gd name="T22" fmla="*/ 124 w 261"/>
                <a:gd name="T23" fmla="*/ 16 h 236"/>
                <a:gd name="T24" fmla="*/ 122 w 261"/>
                <a:gd name="T25" fmla="*/ 23 h 236"/>
                <a:gd name="T26" fmla="*/ 76 w 261"/>
                <a:gd name="T27" fmla="*/ 207 h 236"/>
                <a:gd name="T28" fmla="*/ 36 w 261"/>
                <a:gd name="T29" fmla="*/ 223 h 236"/>
                <a:gd name="T30" fmla="*/ 20 w 261"/>
                <a:gd name="T31" fmla="*/ 231 h 236"/>
                <a:gd name="T32" fmla="*/ 26 w 261"/>
                <a:gd name="T33" fmla="*/ 236 h 236"/>
                <a:gd name="T34" fmla="*/ 56 w 261"/>
                <a:gd name="T35" fmla="*/ 235 h 236"/>
                <a:gd name="T36" fmla="*/ 86 w 261"/>
                <a:gd name="T37" fmla="*/ 235 h 236"/>
                <a:gd name="T38" fmla="*/ 117 w 261"/>
                <a:gd name="T39" fmla="*/ 235 h 236"/>
                <a:gd name="T40" fmla="*/ 146 w 261"/>
                <a:gd name="T41" fmla="*/ 236 h 236"/>
                <a:gd name="T42" fmla="*/ 154 w 261"/>
                <a:gd name="T43" fmla="*/ 228 h 236"/>
                <a:gd name="T44" fmla="*/ 140 w 261"/>
                <a:gd name="T45" fmla="*/ 223 h 236"/>
                <a:gd name="T46" fmla="*/ 120 w 261"/>
                <a:gd name="T47" fmla="*/ 223 h 236"/>
                <a:gd name="T48" fmla="*/ 107 w 261"/>
                <a:gd name="T49" fmla="*/ 216 h 236"/>
                <a:gd name="T50" fmla="*/ 109 w 261"/>
                <a:gd name="T51" fmla="*/ 208 h 236"/>
                <a:gd name="T52" fmla="*/ 155 w 261"/>
                <a:gd name="T53" fmla="*/ 25 h 236"/>
                <a:gd name="T54" fmla="*/ 166 w 261"/>
                <a:gd name="T55" fmla="*/ 13 h 236"/>
                <a:gd name="T56" fmla="*/ 187 w 261"/>
                <a:gd name="T57" fmla="*/ 13 h 236"/>
                <a:gd name="T58" fmla="*/ 226 w 261"/>
                <a:gd name="T59" fmla="*/ 15 h 236"/>
                <a:gd name="T60" fmla="*/ 242 w 261"/>
                <a:gd name="T61" fmla="*/ 43 h 236"/>
                <a:gd name="T62" fmla="*/ 240 w 261"/>
                <a:gd name="T63" fmla="*/ 71 h 236"/>
                <a:gd name="T64" fmla="*/ 239 w 261"/>
                <a:gd name="T65" fmla="*/ 75 h 236"/>
                <a:gd name="T66" fmla="*/ 245 w 261"/>
                <a:gd name="T67" fmla="*/ 80 h 236"/>
                <a:gd name="T68" fmla="*/ 251 w 261"/>
                <a:gd name="T69"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251" y="72"/>
                  </a:moveTo>
                  <a:lnTo>
                    <a:pt x="261" y="5"/>
                  </a:lnTo>
                  <a:cubicBezTo>
                    <a:pt x="261" y="0"/>
                    <a:pt x="257" y="0"/>
                    <a:pt x="250" y="0"/>
                  </a:cubicBezTo>
                  <a:lnTo>
                    <a:pt x="36" y="0"/>
                  </a:lnTo>
                  <a:cubicBezTo>
                    <a:pt x="27" y="0"/>
                    <a:pt x="26" y="0"/>
                    <a:pt x="24" y="7"/>
                  </a:cubicBezTo>
                  <a:lnTo>
                    <a:pt x="2" y="69"/>
                  </a:lnTo>
                  <a:cubicBezTo>
                    <a:pt x="2" y="71"/>
                    <a:pt x="0" y="74"/>
                    <a:pt x="0" y="75"/>
                  </a:cubicBezTo>
                  <a:cubicBezTo>
                    <a:pt x="0" y="77"/>
                    <a:pt x="1" y="80"/>
                    <a:pt x="6" y="80"/>
                  </a:cubicBezTo>
                  <a:cubicBezTo>
                    <a:pt x="11" y="80"/>
                    <a:pt x="11" y="79"/>
                    <a:pt x="14" y="72"/>
                  </a:cubicBezTo>
                  <a:cubicBezTo>
                    <a:pt x="34" y="16"/>
                    <a:pt x="45" y="13"/>
                    <a:pt x="98" y="13"/>
                  </a:cubicBezTo>
                  <a:lnTo>
                    <a:pt x="113" y="13"/>
                  </a:lnTo>
                  <a:cubicBezTo>
                    <a:pt x="123" y="13"/>
                    <a:pt x="124" y="13"/>
                    <a:pt x="124" y="16"/>
                  </a:cubicBezTo>
                  <a:cubicBezTo>
                    <a:pt x="124" y="16"/>
                    <a:pt x="124" y="18"/>
                    <a:pt x="122" y="23"/>
                  </a:cubicBezTo>
                  <a:lnTo>
                    <a:pt x="76" y="207"/>
                  </a:lnTo>
                  <a:cubicBezTo>
                    <a:pt x="73" y="220"/>
                    <a:pt x="72" y="223"/>
                    <a:pt x="36" y="223"/>
                  </a:cubicBezTo>
                  <a:cubicBezTo>
                    <a:pt x="23" y="223"/>
                    <a:pt x="20" y="223"/>
                    <a:pt x="20" y="231"/>
                  </a:cubicBezTo>
                  <a:cubicBezTo>
                    <a:pt x="20" y="232"/>
                    <a:pt x="21" y="236"/>
                    <a:pt x="26" y="236"/>
                  </a:cubicBezTo>
                  <a:cubicBezTo>
                    <a:pt x="36" y="236"/>
                    <a:pt x="46" y="235"/>
                    <a:pt x="56" y="235"/>
                  </a:cubicBezTo>
                  <a:lnTo>
                    <a:pt x="86" y="235"/>
                  </a:lnTo>
                  <a:lnTo>
                    <a:pt x="117" y="235"/>
                  </a:lnTo>
                  <a:cubicBezTo>
                    <a:pt x="127" y="235"/>
                    <a:pt x="137" y="236"/>
                    <a:pt x="146" y="236"/>
                  </a:cubicBezTo>
                  <a:cubicBezTo>
                    <a:pt x="149" y="236"/>
                    <a:pt x="154" y="236"/>
                    <a:pt x="154" y="228"/>
                  </a:cubicBezTo>
                  <a:cubicBezTo>
                    <a:pt x="154" y="223"/>
                    <a:pt x="151" y="223"/>
                    <a:pt x="140" y="223"/>
                  </a:cubicBezTo>
                  <a:cubicBezTo>
                    <a:pt x="134" y="223"/>
                    <a:pt x="127" y="223"/>
                    <a:pt x="120" y="223"/>
                  </a:cubicBezTo>
                  <a:cubicBezTo>
                    <a:pt x="108" y="222"/>
                    <a:pt x="107" y="220"/>
                    <a:pt x="107" y="216"/>
                  </a:cubicBezTo>
                  <a:cubicBezTo>
                    <a:pt x="107" y="214"/>
                    <a:pt x="107" y="213"/>
                    <a:pt x="109" y="208"/>
                  </a:cubicBezTo>
                  <a:lnTo>
                    <a:pt x="155" y="25"/>
                  </a:lnTo>
                  <a:cubicBezTo>
                    <a:pt x="157" y="15"/>
                    <a:pt x="158" y="14"/>
                    <a:pt x="166" y="13"/>
                  </a:cubicBezTo>
                  <a:cubicBezTo>
                    <a:pt x="167" y="13"/>
                    <a:pt x="180" y="13"/>
                    <a:pt x="187" y="13"/>
                  </a:cubicBezTo>
                  <a:cubicBezTo>
                    <a:pt x="208" y="13"/>
                    <a:pt x="217" y="13"/>
                    <a:pt x="226" y="15"/>
                  </a:cubicBezTo>
                  <a:cubicBezTo>
                    <a:pt x="241" y="20"/>
                    <a:pt x="242" y="30"/>
                    <a:pt x="242" y="43"/>
                  </a:cubicBezTo>
                  <a:cubicBezTo>
                    <a:pt x="242" y="49"/>
                    <a:pt x="242" y="53"/>
                    <a:pt x="240" y="71"/>
                  </a:cubicBezTo>
                  <a:lnTo>
                    <a:pt x="239" y="75"/>
                  </a:lnTo>
                  <a:cubicBezTo>
                    <a:pt x="239" y="79"/>
                    <a:pt x="241" y="80"/>
                    <a:pt x="245" y="80"/>
                  </a:cubicBezTo>
                  <a:cubicBezTo>
                    <a:pt x="250" y="80"/>
                    <a:pt x="251" y="77"/>
                    <a:pt x="251" y="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Freeform 152">
              <a:extLst>
                <a:ext uri="{FF2B5EF4-FFF2-40B4-BE49-F238E27FC236}">
                  <a16:creationId xmlns:a16="http://schemas.microsoft.com/office/drawing/2014/main" id="{97FFF951-2013-40B9-AC91-94781330013B}"/>
                </a:ext>
              </a:extLst>
            </p:cNvPr>
            <p:cNvSpPr>
              <a:spLocks/>
            </p:cNvSpPr>
            <p:nvPr>
              <p:custDataLst>
                <p:tags r:id="rId51"/>
              </p:custDataLst>
            </p:nvPr>
          </p:nvSpPr>
          <p:spPr bwMode="auto">
            <a:xfrm>
              <a:off x="1728788" y="5130800"/>
              <a:ext cx="79375" cy="84138"/>
            </a:xfrm>
            <a:custGeom>
              <a:avLst/>
              <a:gdLst>
                <a:gd name="T0" fmla="*/ 331 w 331"/>
                <a:gd name="T1" fmla="*/ 166 h 333"/>
                <a:gd name="T2" fmla="*/ 315 w 331"/>
                <a:gd name="T3" fmla="*/ 156 h 333"/>
                <a:gd name="T4" fmla="*/ 176 w 331"/>
                <a:gd name="T5" fmla="*/ 156 h 333"/>
                <a:gd name="T6" fmla="*/ 176 w 331"/>
                <a:gd name="T7" fmla="*/ 17 h 333"/>
                <a:gd name="T8" fmla="*/ 166 w 331"/>
                <a:gd name="T9" fmla="*/ 0 h 333"/>
                <a:gd name="T10" fmla="*/ 156 w 331"/>
                <a:gd name="T11" fmla="*/ 17 h 333"/>
                <a:gd name="T12" fmla="*/ 156 w 331"/>
                <a:gd name="T13" fmla="*/ 156 h 333"/>
                <a:gd name="T14" fmla="*/ 16 w 331"/>
                <a:gd name="T15" fmla="*/ 156 h 333"/>
                <a:gd name="T16" fmla="*/ 0 w 331"/>
                <a:gd name="T17" fmla="*/ 166 h 333"/>
                <a:gd name="T18" fmla="*/ 16 w 331"/>
                <a:gd name="T19" fmla="*/ 176 h 333"/>
                <a:gd name="T20" fmla="*/ 156 w 331"/>
                <a:gd name="T21" fmla="*/ 176 h 333"/>
                <a:gd name="T22" fmla="*/ 156 w 331"/>
                <a:gd name="T23" fmla="*/ 316 h 333"/>
                <a:gd name="T24" fmla="*/ 166 w 331"/>
                <a:gd name="T25" fmla="*/ 333 h 333"/>
                <a:gd name="T26" fmla="*/ 176 w 331"/>
                <a:gd name="T27" fmla="*/ 316 h 333"/>
                <a:gd name="T28" fmla="*/ 176 w 331"/>
                <a:gd name="T29" fmla="*/ 176 h 333"/>
                <a:gd name="T30" fmla="*/ 315 w 331"/>
                <a:gd name="T31" fmla="*/ 176 h 333"/>
                <a:gd name="T32" fmla="*/ 331 w 331"/>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3">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Freeform 153">
              <a:extLst>
                <a:ext uri="{FF2B5EF4-FFF2-40B4-BE49-F238E27FC236}">
                  <a16:creationId xmlns:a16="http://schemas.microsoft.com/office/drawing/2014/main" id="{E0400ADA-30FA-4480-98CB-4424D1735E01}"/>
                </a:ext>
              </a:extLst>
            </p:cNvPr>
            <p:cNvSpPr>
              <a:spLocks noEditPoints="1"/>
            </p:cNvSpPr>
            <p:nvPr>
              <p:custDataLst>
                <p:tags r:id="rId52"/>
              </p:custDataLst>
            </p:nvPr>
          </p:nvSpPr>
          <p:spPr bwMode="auto">
            <a:xfrm>
              <a:off x="1846263" y="5121275"/>
              <a:ext cx="31750" cy="84138"/>
            </a:xfrm>
            <a:custGeom>
              <a:avLst/>
              <a:gdLst>
                <a:gd name="T0" fmla="*/ 127 w 131"/>
                <a:gd name="T1" fmla="*/ 18 h 336"/>
                <a:gd name="T2" fmla="*/ 108 w 131"/>
                <a:gd name="T3" fmla="*/ 0 h 336"/>
                <a:gd name="T4" fmla="*/ 81 w 131"/>
                <a:gd name="T5" fmla="*/ 27 h 336"/>
                <a:gd name="T6" fmla="*/ 100 w 131"/>
                <a:gd name="T7" fmla="*/ 45 h 336"/>
                <a:gd name="T8" fmla="*/ 127 w 131"/>
                <a:gd name="T9" fmla="*/ 18 h 336"/>
                <a:gd name="T10" fmla="*/ 131 w 131"/>
                <a:gd name="T11" fmla="*/ 259 h 336"/>
                <a:gd name="T12" fmla="*/ 125 w 131"/>
                <a:gd name="T13" fmla="*/ 254 h 336"/>
                <a:gd name="T14" fmla="*/ 118 w 131"/>
                <a:gd name="T15" fmla="*/ 263 h 336"/>
                <a:gd name="T16" fmla="*/ 67 w 131"/>
                <a:gd name="T17" fmla="*/ 325 h 336"/>
                <a:gd name="T18" fmla="*/ 55 w 131"/>
                <a:gd name="T19" fmla="*/ 308 h 336"/>
                <a:gd name="T20" fmla="*/ 69 w 131"/>
                <a:gd name="T21" fmla="*/ 258 h 336"/>
                <a:gd name="T22" fmla="*/ 89 w 131"/>
                <a:gd name="T23" fmla="*/ 206 h 336"/>
                <a:gd name="T24" fmla="*/ 100 w 131"/>
                <a:gd name="T25" fmla="*/ 177 h 336"/>
                <a:gd name="T26" fmla="*/ 106 w 131"/>
                <a:gd name="T27" fmla="*/ 151 h 336"/>
                <a:gd name="T28" fmla="*/ 65 w 131"/>
                <a:gd name="T29" fmla="*/ 110 h 336"/>
                <a:gd name="T30" fmla="*/ 0 w 131"/>
                <a:gd name="T31" fmla="*/ 187 h 336"/>
                <a:gd name="T32" fmla="*/ 6 w 131"/>
                <a:gd name="T33" fmla="*/ 192 h 336"/>
                <a:gd name="T34" fmla="*/ 14 w 131"/>
                <a:gd name="T35" fmla="*/ 183 h 336"/>
                <a:gd name="T36" fmla="*/ 64 w 131"/>
                <a:gd name="T37" fmla="*/ 121 h 336"/>
                <a:gd name="T38" fmla="*/ 76 w 131"/>
                <a:gd name="T39" fmla="*/ 137 h 336"/>
                <a:gd name="T40" fmla="*/ 71 w 131"/>
                <a:gd name="T41" fmla="*/ 163 h 336"/>
                <a:gd name="T42" fmla="*/ 36 w 131"/>
                <a:gd name="T43" fmla="*/ 255 h 336"/>
                <a:gd name="T44" fmla="*/ 25 w 131"/>
                <a:gd name="T45" fmla="*/ 295 h 336"/>
                <a:gd name="T46" fmla="*/ 66 w 131"/>
                <a:gd name="T47" fmla="*/ 336 h 336"/>
                <a:gd name="T48" fmla="*/ 131 w 131"/>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6">
                  <a:moveTo>
                    <a:pt x="127" y="18"/>
                  </a:moveTo>
                  <a:cubicBezTo>
                    <a:pt x="127" y="8"/>
                    <a:pt x="120" y="0"/>
                    <a:pt x="108" y="0"/>
                  </a:cubicBezTo>
                  <a:cubicBezTo>
                    <a:pt x="95" y="0"/>
                    <a:pt x="81" y="13"/>
                    <a:pt x="81" y="27"/>
                  </a:cubicBezTo>
                  <a:cubicBezTo>
                    <a:pt x="81" y="36"/>
                    <a:pt x="88" y="45"/>
                    <a:pt x="100" y="45"/>
                  </a:cubicBezTo>
                  <a:cubicBezTo>
                    <a:pt x="112" y="45"/>
                    <a:pt x="127" y="33"/>
                    <a:pt x="127" y="18"/>
                  </a:cubicBezTo>
                  <a:close/>
                  <a:moveTo>
                    <a:pt x="131" y="259"/>
                  </a:moveTo>
                  <a:cubicBezTo>
                    <a:pt x="131" y="254"/>
                    <a:pt x="127" y="254"/>
                    <a:pt x="125" y="254"/>
                  </a:cubicBezTo>
                  <a:cubicBezTo>
                    <a:pt x="120" y="254"/>
                    <a:pt x="120" y="255"/>
                    <a:pt x="118" y="263"/>
                  </a:cubicBezTo>
                  <a:cubicBezTo>
                    <a:pt x="109" y="294"/>
                    <a:pt x="92" y="325"/>
                    <a:pt x="67" y="325"/>
                  </a:cubicBezTo>
                  <a:cubicBezTo>
                    <a:pt x="58" y="325"/>
                    <a:pt x="55" y="320"/>
                    <a:pt x="55" y="308"/>
                  </a:cubicBezTo>
                  <a:cubicBezTo>
                    <a:pt x="55" y="296"/>
                    <a:pt x="58" y="289"/>
                    <a:pt x="69" y="258"/>
                  </a:cubicBezTo>
                  <a:lnTo>
                    <a:pt x="89" y="206"/>
                  </a:lnTo>
                  <a:cubicBezTo>
                    <a:pt x="95" y="192"/>
                    <a:pt x="95" y="191"/>
                    <a:pt x="100" y="177"/>
                  </a:cubicBezTo>
                  <a:cubicBezTo>
                    <a:pt x="104" y="167"/>
                    <a:pt x="106" y="160"/>
                    <a:pt x="106" y="151"/>
                  </a:cubicBezTo>
                  <a:cubicBezTo>
                    <a:pt x="106" y="128"/>
                    <a:pt x="90" y="110"/>
                    <a:pt x="65" y="110"/>
                  </a:cubicBezTo>
                  <a:cubicBezTo>
                    <a:pt x="19" y="110"/>
                    <a:pt x="0" y="182"/>
                    <a:pt x="0" y="187"/>
                  </a:cubicBezTo>
                  <a:cubicBezTo>
                    <a:pt x="0" y="192"/>
                    <a:pt x="6" y="192"/>
                    <a:pt x="6" y="192"/>
                  </a:cubicBezTo>
                  <a:cubicBezTo>
                    <a:pt x="11" y="192"/>
                    <a:pt x="11" y="191"/>
                    <a:pt x="14" y="183"/>
                  </a:cubicBezTo>
                  <a:cubicBezTo>
                    <a:pt x="27" y="136"/>
                    <a:pt x="47" y="121"/>
                    <a:pt x="64" y="121"/>
                  </a:cubicBezTo>
                  <a:cubicBezTo>
                    <a:pt x="68" y="121"/>
                    <a:pt x="76" y="121"/>
                    <a:pt x="76" y="137"/>
                  </a:cubicBezTo>
                  <a:cubicBezTo>
                    <a:pt x="76" y="147"/>
                    <a:pt x="73" y="158"/>
                    <a:pt x="71" y="163"/>
                  </a:cubicBezTo>
                  <a:cubicBezTo>
                    <a:pt x="67" y="176"/>
                    <a:pt x="44" y="233"/>
                    <a:pt x="36" y="255"/>
                  </a:cubicBezTo>
                  <a:cubicBezTo>
                    <a:pt x="31" y="268"/>
                    <a:pt x="25" y="284"/>
                    <a:pt x="25" y="295"/>
                  </a:cubicBezTo>
                  <a:cubicBezTo>
                    <a:pt x="25" y="318"/>
                    <a:pt x="42" y="336"/>
                    <a:pt x="66" y="336"/>
                  </a:cubicBezTo>
                  <a:cubicBezTo>
                    <a:pt x="113" y="336"/>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Freeform 154">
              <a:extLst>
                <a:ext uri="{FF2B5EF4-FFF2-40B4-BE49-F238E27FC236}">
                  <a16:creationId xmlns:a16="http://schemas.microsoft.com/office/drawing/2014/main" id="{CD1ED569-990B-44FD-934F-2E6B35CEC537}"/>
                </a:ext>
              </a:extLst>
            </p:cNvPr>
            <p:cNvSpPr>
              <a:spLocks/>
            </p:cNvSpPr>
            <p:nvPr>
              <p:custDataLst>
                <p:tags r:id="rId53"/>
              </p:custDataLst>
            </p:nvPr>
          </p:nvSpPr>
          <p:spPr bwMode="auto">
            <a:xfrm>
              <a:off x="1890713" y="5162550"/>
              <a:ext cx="53975" cy="60325"/>
            </a:xfrm>
            <a:custGeom>
              <a:avLst/>
              <a:gdLst>
                <a:gd name="T0" fmla="*/ 227 w 227"/>
                <a:gd name="T1" fmla="*/ 151 h 238"/>
                <a:gd name="T2" fmla="*/ 221 w 227"/>
                <a:gd name="T3" fmla="*/ 146 h 238"/>
                <a:gd name="T4" fmla="*/ 214 w 227"/>
                <a:gd name="T5" fmla="*/ 153 h 238"/>
                <a:gd name="T6" fmla="*/ 122 w 227"/>
                <a:gd name="T7" fmla="*/ 225 h 238"/>
                <a:gd name="T8" fmla="*/ 82 w 227"/>
                <a:gd name="T9" fmla="*/ 225 h 238"/>
                <a:gd name="T10" fmla="*/ 71 w 227"/>
                <a:gd name="T11" fmla="*/ 222 h 238"/>
                <a:gd name="T12" fmla="*/ 73 w 227"/>
                <a:gd name="T13" fmla="*/ 215 h 238"/>
                <a:gd name="T14" fmla="*/ 119 w 227"/>
                <a:gd name="T15" fmla="*/ 28 h 238"/>
                <a:gd name="T16" fmla="*/ 156 w 227"/>
                <a:gd name="T17" fmla="*/ 12 h 238"/>
                <a:gd name="T18" fmla="*/ 170 w 227"/>
                <a:gd name="T19" fmla="*/ 5 h 238"/>
                <a:gd name="T20" fmla="*/ 164 w 227"/>
                <a:gd name="T21" fmla="*/ 0 h 238"/>
                <a:gd name="T22" fmla="*/ 138 w 227"/>
                <a:gd name="T23" fmla="*/ 1 h 238"/>
                <a:gd name="T24" fmla="*/ 110 w 227"/>
                <a:gd name="T25" fmla="*/ 1 h 238"/>
                <a:gd name="T26" fmla="*/ 86 w 227"/>
                <a:gd name="T27" fmla="*/ 1 h 238"/>
                <a:gd name="T28" fmla="*/ 64 w 227"/>
                <a:gd name="T29" fmla="*/ 0 h 238"/>
                <a:gd name="T30" fmla="*/ 56 w 227"/>
                <a:gd name="T31" fmla="*/ 7 h 238"/>
                <a:gd name="T32" fmla="*/ 67 w 227"/>
                <a:gd name="T33" fmla="*/ 12 h 238"/>
                <a:gd name="T34" fmla="*/ 81 w 227"/>
                <a:gd name="T35" fmla="*/ 13 h 238"/>
                <a:gd name="T36" fmla="*/ 89 w 227"/>
                <a:gd name="T37" fmla="*/ 18 h 238"/>
                <a:gd name="T38" fmla="*/ 87 w 227"/>
                <a:gd name="T39" fmla="*/ 25 h 238"/>
                <a:gd name="T40" fmla="*/ 41 w 227"/>
                <a:gd name="T41" fmla="*/ 211 h 238"/>
                <a:gd name="T42" fmla="*/ 10 w 227"/>
                <a:gd name="T43" fmla="*/ 225 h 238"/>
                <a:gd name="T44" fmla="*/ 0 w 227"/>
                <a:gd name="T45" fmla="*/ 233 h 238"/>
                <a:gd name="T46" fmla="*/ 10 w 227"/>
                <a:gd name="T47" fmla="*/ 238 h 238"/>
                <a:gd name="T48" fmla="*/ 186 w 227"/>
                <a:gd name="T49" fmla="*/ 238 h 238"/>
                <a:gd name="T50" fmla="*/ 197 w 227"/>
                <a:gd name="T51" fmla="*/ 231 h 238"/>
                <a:gd name="T52" fmla="*/ 227 w 227"/>
                <a:gd name="T53" fmla="*/ 15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238">
                  <a:moveTo>
                    <a:pt x="227" y="151"/>
                  </a:moveTo>
                  <a:cubicBezTo>
                    <a:pt x="227" y="150"/>
                    <a:pt x="226" y="146"/>
                    <a:pt x="221" y="146"/>
                  </a:cubicBezTo>
                  <a:cubicBezTo>
                    <a:pt x="217" y="146"/>
                    <a:pt x="216" y="148"/>
                    <a:pt x="214" y="153"/>
                  </a:cubicBezTo>
                  <a:cubicBezTo>
                    <a:pt x="201" y="187"/>
                    <a:pt x="186" y="225"/>
                    <a:pt x="122" y="225"/>
                  </a:cubicBezTo>
                  <a:lnTo>
                    <a:pt x="82" y="225"/>
                  </a:lnTo>
                  <a:cubicBezTo>
                    <a:pt x="72" y="225"/>
                    <a:pt x="71" y="225"/>
                    <a:pt x="71" y="222"/>
                  </a:cubicBezTo>
                  <a:cubicBezTo>
                    <a:pt x="71" y="222"/>
                    <a:pt x="71" y="220"/>
                    <a:pt x="73" y="215"/>
                  </a:cubicBezTo>
                  <a:lnTo>
                    <a:pt x="119" y="28"/>
                  </a:lnTo>
                  <a:cubicBezTo>
                    <a:pt x="123" y="16"/>
                    <a:pt x="124" y="12"/>
                    <a:pt x="156" y="12"/>
                  </a:cubicBezTo>
                  <a:cubicBezTo>
                    <a:pt x="166" y="12"/>
                    <a:pt x="170" y="12"/>
                    <a:pt x="170" y="5"/>
                  </a:cubicBezTo>
                  <a:cubicBezTo>
                    <a:pt x="170" y="5"/>
                    <a:pt x="170" y="0"/>
                    <a:pt x="164" y="0"/>
                  </a:cubicBezTo>
                  <a:cubicBezTo>
                    <a:pt x="156" y="0"/>
                    <a:pt x="147" y="0"/>
                    <a:pt x="138" y="1"/>
                  </a:cubicBezTo>
                  <a:lnTo>
                    <a:pt x="110" y="1"/>
                  </a:lnTo>
                  <a:lnTo>
                    <a:pt x="86" y="1"/>
                  </a:lnTo>
                  <a:cubicBezTo>
                    <a:pt x="79" y="1"/>
                    <a:pt x="71" y="0"/>
                    <a:pt x="64" y="0"/>
                  </a:cubicBezTo>
                  <a:cubicBezTo>
                    <a:pt x="62" y="0"/>
                    <a:pt x="56" y="0"/>
                    <a:pt x="56" y="7"/>
                  </a:cubicBezTo>
                  <a:cubicBezTo>
                    <a:pt x="56" y="12"/>
                    <a:pt x="60" y="12"/>
                    <a:pt x="67" y="12"/>
                  </a:cubicBezTo>
                  <a:cubicBezTo>
                    <a:pt x="67" y="12"/>
                    <a:pt x="74" y="12"/>
                    <a:pt x="81" y="13"/>
                  </a:cubicBezTo>
                  <a:cubicBezTo>
                    <a:pt x="88" y="14"/>
                    <a:pt x="89" y="14"/>
                    <a:pt x="89" y="18"/>
                  </a:cubicBezTo>
                  <a:cubicBezTo>
                    <a:pt x="89" y="18"/>
                    <a:pt x="89" y="20"/>
                    <a:pt x="87" y="25"/>
                  </a:cubicBezTo>
                  <a:lnTo>
                    <a:pt x="41" y="211"/>
                  </a:lnTo>
                  <a:cubicBezTo>
                    <a:pt x="38" y="223"/>
                    <a:pt x="37" y="225"/>
                    <a:pt x="10" y="225"/>
                  </a:cubicBezTo>
                  <a:cubicBezTo>
                    <a:pt x="4" y="225"/>
                    <a:pt x="0" y="225"/>
                    <a:pt x="0" y="233"/>
                  </a:cubicBezTo>
                  <a:cubicBezTo>
                    <a:pt x="0" y="238"/>
                    <a:pt x="4" y="238"/>
                    <a:pt x="10" y="238"/>
                  </a:cubicBezTo>
                  <a:lnTo>
                    <a:pt x="186" y="238"/>
                  </a:lnTo>
                  <a:cubicBezTo>
                    <a:pt x="194" y="238"/>
                    <a:pt x="195" y="238"/>
                    <a:pt x="197" y="231"/>
                  </a:cubicBezTo>
                  <a:cubicBezTo>
                    <a:pt x="201" y="222"/>
                    <a:pt x="227" y="154"/>
                    <a:pt x="227" y="15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Freeform 155">
              <a:extLst>
                <a:ext uri="{FF2B5EF4-FFF2-40B4-BE49-F238E27FC236}">
                  <a16:creationId xmlns:a16="http://schemas.microsoft.com/office/drawing/2014/main" id="{F4B072BE-C353-4707-A5E7-E4EF12B5BA7D}"/>
                </a:ext>
              </a:extLst>
            </p:cNvPr>
            <p:cNvSpPr>
              <a:spLocks noEditPoints="1"/>
            </p:cNvSpPr>
            <p:nvPr>
              <p:custDataLst>
                <p:tags r:id="rId54"/>
              </p:custDataLst>
            </p:nvPr>
          </p:nvSpPr>
          <p:spPr bwMode="auto">
            <a:xfrm>
              <a:off x="1997075" y="5157788"/>
              <a:ext cx="80963" cy="301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Freeform 156">
              <a:extLst>
                <a:ext uri="{FF2B5EF4-FFF2-40B4-BE49-F238E27FC236}">
                  <a16:creationId xmlns:a16="http://schemas.microsoft.com/office/drawing/2014/main" id="{ACCA3FD2-DE2D-4EED-8A62-755C434138A4}"/>
                </a:ext>
              </a:extLst>
            </p:cNvPr>
            <p:cNvSpPr>
              <a:spLocks/>
            </p:cNvSpPr>
            <p:nvPr>
              <p:custDataLst>
                <p:tags r:id="rId55"/>
              </p:custDataLst>
            </p:nvPr>
          </p:nvSpPr>
          <p:spPr bwMode="auto">
            <a:xfrm>
              <a:off x="2122488" y="5118100"/>
              <a:ext cx="55563" cy="85725"/>
            </a:xfrm>
            <a:custGeom>
              <a:avLst/>
              <a:gdLst>
                <a:gd name="T0" fmla="*/ 150 w 231"/>
                <a:gd name="T1" fmla="*/ 332 h 341"/>
                <a:gd name="T2" fmla="*/ 135 w 231"/>
                <a:gd name="T3" fmla="*/ 326 h 341"/>
                <a:gd name="T4" fmla="*/ 113 w 231"/>
                <a:gd name="T5" fmla="*/ 325 h 341"/>
                <a:gd name="T6" fmla="*/ 101 w 231"/>
                <a:gd name="T7" fmla="*/ 316 h 341"/>
                <a:gd name="T8" fmla="*/ 103 w 231"/>
                <a:gd name="T9" fmla="*/ 305 h 341"/>
                <a:gd name="T10" fmla="*/ 170 w 231"/>
                <a:gd name="T11" fmla="*/ 39 h 341"/>
                <a:gd name="T12" fmla="*/ 215 w 231"/>
                <a:gd name="T13" fmla="*/ 16 h 341"/>
                <a:gd name="T14" fmla="*/ 231 w 231"/>
                <a:gd name="T15" fmla="*/ 6 h 341"/>
                <a:gd name="T16" fmla="*/ 224 w 231"/>
                <a:gd name="T17" fmla="*/ 0 h 341"/>
                <a:gd name="T18" fmla="*/ 158 w 231"/>
                <a:gd name="T19" fmla="*/ 2 h 341"/>
                <a:gd name="T20" fmla="*/ 91 w 231"/>
                <a:gd name="T21" fmla="*/ 0 h 341"/>
                <a:gd name="T22" fmla="*/ 81 w 231"/>
                <a:gd name="T23" fmla="*/ 10 h 341"/>
                <a:gd name="T24" fmla="*/ 95 w 231"/>
                <a:gd name="T25" fmla="*/ 16 h 341"/>
                <a:gd name="T26" fmla="*/ 130 w 231"/>
                <a:gd name="T27" fmla="*/ 25 h 341"/>
                <a:gd name="T28" fmla="*/ 129 w 231"/>
                <a:gd name="T29" fmla="*/ 33 h 341"/>
                <a:gd name="T30" fmla="*/ 62 w 231"/>
                <a:gd name="T31" fmla="*/ 302 h 341"/>
                <a:gd name="T32" fmla="*/ 16 w 231"/>
                <a:gd name="T33" fmla="*/ 326 h 341"/>
                <a:gd name="T34" fmla="*/ 0 w 231"/>
                <a:gd name="T35" fmla="*/ 336 h 341"/>
                <a:gd name="T36" fmla="*/ 8 w 231"/>
                <a:gd name="T37" fmla="*/ 341 h 341"/>
                <a:gd name="T38" fmla="*/ 73 w 231"/>
                <a:gd name="T39" fmla="*/ 340 h 341"/>
                <a:gd name="T40" fmla="*/ 140 w 231"/>
                <a:gd name="T41" fmla="*/ 341 h 341"/>
                <a:gd name="T42" fmla="*/ 150 w 231"/>
                <a:gd name="T43" fmla="*/ 33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50" y="332"/>
                  </a:moveTo>
                  <a:cubicBezTo>
                    <a:pt x="150" y="326"/>
                    <a:pt x="146" y="326"/>
                    <a:pt x="135" y="326"/>
                  </a:cubicBezTo>
                  <a:cubicBezTo>
                    <a:pt x="126" y="326"/>
                    <a:pt x="123" y="326"/>
                    <a:pt x="113" y="325"/>
                  </a:cubicBezTo>
                  <a:cubicBezTo>
                    <a:pt x="103" y="324"/>
                    <a:pt x="101" y="322"/>
                    <a:pt x="101" y="316"/>
                  </a:cubicBezTo>
                  <a:cubicBezTo>
                    <a:pt x="101" y="312"/>
                    <a:pt x="102" y="308"/>
                    <a:pt x="103" y="305"/>
                  </a:cubicBezTo>
                  <a:lnTo>
                    <a:pt x="170" y="39"/>
                  </a:lnTo>
                  <a:cubicBezTo>
                    <a:pt x="174" y="21"/>
                    <a:pt x="176" y="16"/>
                    <a:pt x="215" y="16"/>
                  </a:cubicBezTo>
                  <a:cubicBezTo>
                    <a:pt x="227" y="16"/>
                    <a:pt x="231" y="16"/>
                    <a:pt x="231" y="6"/>
                  </a:cubicBezTo>
                  <a:cubicBezTo>
                    <a:pt x="231" y="0"/>
                    <a:pt x="226" y="0"/>
                    <a:pt x="224" y="0"/>
                  </a:cubicBezTo>
                  <a:lnTo>
                    <a:pt x="158" y="2"/>
                  </a:lnTo>
                  <a:lnTo>
                    <a:pt x="91" y="0"/>
                  </a:lnTo>
                  <a:cubicBezTo>
                    <a:pt x="88" y="0"/>
                    <a:pt x="81" y="0"/>
                    <a:pt x="81" y="10"/>
                  </a:cubicBezTo>
                  <a:cubicBezTo>
                    <a:pt x="81" y="16"/>
                    <a:pt x="86" y="16"/>
                    <a:pt x="95" y="16"/>
                  </a:cubicBezTo>
                  <a:cubicBezTo>
                    <a:pt x="116" y="16"/>
                    <a:pt x="130" y="16"/>
                    <a:pt x="130" y="25"/>
                  </a:cubicBezTo>
                  <a:cubicBezTo>
                    <a:pt x="130" y="28"/>
                    <a:pt x="130" y="29"/>
                    <a:pt x="129" y="33"/>
                  </a:cubicBezTo>
                  <a:lnTo>
                    <a:pt x="62" y="302"/>
                  </a:lnTo>
                  <a:cubicBezTo>
                    <a:pt x="57" y="321"/>
                    <a:pt x="56" y="326"/>
                    <a:pt x="16" y="326"/>
                  </a:cubicBezTo>
                  <a:cubicBezTo>
                    <a:pt x="5" y="326"/>
                    <a:pt x="0" y="326"/>
                    <a:pt x="0" y="336"/>
                  </a:cubicBezTo>
                  <a:cubicBezTo>
                    <a:pt x="0" y="341"/>
                    <a:pt x="6" y="341"/>
                    <a:pt x="8" y="341"/>
                  </a:cubicBezTo>
                  <a:lnTo>
                    <a:pt x="73" y="340"/>
                  </a:lnTo>
                  <a:lnTo>
                    <a:pt x="140" y="341"/>
                  </a:lnTo>
                  <a:cubicBezTo>
                    <a:pt x="144" y="341"/>
                    <a:pt x="150" y="341"/>
                    <a:pt x="150"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Freeform 157">
              <a:extLst>
                <a:ext uri="{FF2B5EF4-FFF2-40B4-BE49-F238E27FC236}">
                  <a16:creationId xmlns:a16="http://schemas.microsoft.com/office/drawing/2014/main" id="{7FB52EEC-A529-4190-B015-B437D2954571}"/>
                </a:ext>
              </a:extLst>
            </p:cNvPr>
            <p:cNvSpPr>
              <a:spLocks noEditPoints="1"/>
            </p:cNvSpPr>
            <p:nvPr>
              <p:custDataLst>
                <p:tags r:id="rId56"/>
              </p:custDataLst>
            </p:nvPr>
          </p:nvSpPr>
          <p:spPr bwMode="auto">
            <a:xfrm>
              <a:off x="2174875" y="5164138"/>
              <a:ext cx="39688" cy="60325"/>
            </a:xfrm>
            <a:custGeom>
              <a:avLst/>
              <a:gdLst>
                <a:gd name="T0" fmla="*/ 162 w 162"/>
                <a:gd name="T1" fmla="*/ 121 h 239"/>
                <a:gd name="T2" fmla="*/ 142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8" y="55"/>
                    <a:pt x="142" y="30"/>
                  </a:cubicBezTo>
                  <a:cubicBezTo>
                    <a:pt x="131"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6" y="190"/>
                  </a:cubicBezTo>
                  <a:cubicBezTo>
                    <a:pt x="119" y="221"/>
                    <a:pt x="95" y="229"/>
                    <a:pt x="81" y="229"/>
                  </a:cubicBezTo>
                  <a:cubicBezTo>
                    <a:pt x="65" y="229"/>
                    <a:pt x="44" y="220"/>
                    <a:pt x="37" y="191"/>
                  </a:cubicBezTo>
                  <a:cubicBezTo>
                    <a:pt x="32" y="171"/>
                    <a:pt x="32" y="142"/>
                    <a:pt x="32" y="116"/>
                  </a:cubicBezTo>
                  <a:cubicBezTo>
                    <a:pt x="32" y="91"/>
                    <a:pt x="32" y="64"/>
                    <a:pt x="37" y="45"/>
                  </a:cubicBezTo>
                  <a:cubicBezTo>
                    <a:pt x="45" y="17"/>
                    <a:pt x="67" y="10"/>
                    <a:pt x="81" y="10"/>
                  </a:cubicBezTo>
                  <a:cubicBezTo>
                    <a:pt x="100" y="10"/>
                    <a:pt x="118" y="22"/>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Freeform 158">
              <a:extLst>
                <a:ext uri="{FF2B5EF4-FFF2-40B4-BE49-F238E27FC236}">
                  <a16:creationId xmlns:a16="http://schemas.microsoft.com/office/drawing/2014/main" id="{F85E9CAF-485E-4D31-8756-5229971CE10E}"/>
                </a:ext>
              </a:extLst>
            </p:cNvPr>
            <p:cNvSpPr>
              <a:spLocks/>
            </p:cNvSpPr>
            <p:nvPr>
              <p:custDataLst>
                <p:tags r:id="rId57"/>
              </p:custDataLst>
            </p:nvPr>
          </p:nvSpPr>
          <p:spPr bwMode="auto">
            <a:xfrm>
              <a:off x="1241425" y="5321300"/>
              <a:ext cx="73025" cy="85725"/>
            </a:xfrm>
            <a:custGeom>
              <a:avLst/>
              <a:gdLst>
                <a:gd name="T0" fmla="*/ 301 w 301"/>
                <a:gd name="T1" fmla="*/ 218 h 341"/>
                <a:gd name="T2" fmla="*/ 295 w 301"/>
                <a:gd name="T3" fmla="*/ 212 h 341"/>
                <a:gd name="T4" fmla="*/ 287 w 301"/>
                <a:gd name="T5" fmla="*/ 223 h 341"/>
                <a:gd name="T6" fmla="*/ 162 w 301"/>
                <a:gd name="T7" fmla="*/ 326 h 341"/>
                <a:gd name="T8" fmla="*/ 115 w 301"/>
                <a:gd name="T9" fmla="*/ 326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6 h 341"/>
                <a:gd name="T42" fmla="*/ 0 w 301"/>
                <a:gd name="T43" fmla="*/ 336 h 341"/>
                <a:gd name="T44" fmla="*/ 14 w 301"/>
                <a:gd name="T45" fmla="*/ 341 h 341"/>
                <a:gd name="T46" fmla="*/ 245 w 301"/>
                <a:gd name="T47" fmla="*/ 341 h 341"/>
                <a:gd name="T48" fmla="*/ 260 w 301"/>
                <a:gd name="T49" fmla="*/ 333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6"/>
                    <a:pt x="162"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7" y="341"/>
                    <a:pt x="260" y="333"/>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Freeform 159">
              <a:extLst>
                <a:ext uri="{FF2B5EF4-FFF2-40B4-BE49-F238E27FC236}">
                  <a16:creationId xmlns:a16="http://schemas.microsoft.com/office/drawing/2014/main" id="{B7987AE9-2AB1-4B09-9689-5EEB672DCD09}"/>
                </a:ext>
              </a:extLst>
            </p:cNvPr>
            <p:cNvSpPr>
              <a:spLocks/>
            </p:cNvSpPr>
            <p:nvPr>
              <p:custDataLst>
                <p:tags r:id="rId58"/>
              </p:custDataLst>
            </p:nvPr>
          </p:nvSpPr>
          <p:spPr bwMode="auto">
            <a:xfrm>
              <a:off x="1354138" y="5295900"/>
              <a:ext cx="12700" cy="12700"/>
            </a:xfrm>
            <a:custGeom>
              <a:avLst/>
              <a:gdLst>
                <a:gd name="T0" fmla="*/ 53 w 53"/>
                <a:gd name="T1" fmla="*/ 27 h 53"/>
                <a:gd name="T2" fmla="*/ 27 w 53"/>
                <a:gd name="T3" fmla="*/ 0 h 53"/>
                <a:gd name="T4" fmla="*/ 0 w 53"/>
                <a:gd name="T5" fmla="*/ 27 h 53"/>
                <a:gd name="T6" fmla="*/ 26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1" y="53"/>
                    <a:pt x="26"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Freeform 160">
              <a:extLst>
                <a:ext uri="{FF2B5EF4-FFF2-40B4-BE49-F238E27FC236}">
                  <a16:creationId xmlns:a16="http://schemas.microsoft.com/office/drawing/2014/main" id="{58FE3633-3309-4839-A16E-6DE342B65B0D}"/>
                </a:ext>
              </a:extLst>
            </p:cNvPr>
            <p:cNvSpPr>
              <a:spLocks noEditPoints="1"/>
            </p:cNvSpPr>
            <p:nvPr>
              <p:custDataLst>
                <p:tags r:id="rId59"/>
              </p:custDataLst>
            </p:nvPr>
          </p:nvSpPr>
          <p:spPr bwMode="auto">
            <a:xfrm>
              <a:off x="1343025" y="5324475"/>
              <a:ext cx="31750" cy="84138"/>
            </a:xfrm>
            <a:custGeom>
              <a:avLst/>
              <a:gdLst>
                <a:gd name="T0" fmla="*/ 128 w 132"/>
                <a:gd name="T1" fmla="*/ 18 h 336"/>
                <a:gd name="T2" fmla="*/ 109 w 132"/>
                <a:gd name="T3" fmla="*/ 0 h 336"/>
                <a:gd name="T4" fmla="*/ 82 w 132"/>
                <a:gd name="T5" fmla="*/ 27 h 336"/>
                <a:gd name="T6" fmla="*/ 101 w 132"/>
                <a:gd name="T7" fmla="*/ 45 h 336"/>
                <a:gd name="T8" fmla="*/ 128 w 132"/>
                <a:gd name="T9" fmla="*/ 18 h 336"/>
                <a:gd name="T10" fmla="*/ 132 w 132"/>
                <a:gd name="T11" fmla="*/ 259 h 336"/>
                <a:gd name="T12" fmla="*/ 126 w 132"/>
                <a:gd name="T13" fmla="*/ 254 h 336"/>
                <a:gd name="T14" fmla="*/ 119 w 132"/>
                <a:gd name="T15" fmla="*/ 263 h 336"/>
                <a:gd name="T16" fmla="*/ 68 w 132"/>
                <a:gd name="T17" fmla="*/ 325 h 336"/>
                <a:gd name="T18" fmla="*/ 56 w 132"/>
                <a:gd name="T19" fmla="*/ 308 h 336"/>
                <a:gd name="T20" fmla="*/ 70 w 132"/>
                <a:gd name="T21" fmla="*/ 258 h 336"/>
                <a:gd name="T22" fmla="*/ 90 w 132"/>
                <a:gd name="T23" fmla="*/ 206 h 336"/>
                <a:gd name="T24" fmla="*/ 101 w 132"/>
                <a:gd name="T25" fmla="*/ 177 h 336"/>
                <a:gd name="T26" fmla="*/ 107 w 132"/>
                <a:gd name="T27" fmla="*/ 150 h 336"/>
                <a:gd name="T28" fmla="*/ 66 w 132"/>
                <a:gd name="T29" fmla="*/ 110 h 336"/>
                <a:gd name="T30" fmla="*/ 0 w 132"/>
                <a:gd name="T31" fmla="*/ 186 h 336"/>
                <a:gd name="T32" fmla="*/ 6 w 132"/>
                <a:gd name="T33" fmla="*/ 191 h 336"/>
                <a:gd name="T34" fmla="*/ 14 w 132"/>
                <a:gd name="T35" fmla="*/ 182 h 336"/>
                <a:gd name="T36" fmla="*/ 65 w 132"/>
                <a:gd name="T37" fmla="*/ 121 h 336"/>
                <a:gd name="T38" fmla="*/ 77 w 132"/>
                <a:gd name="T39" fmla="*/ 137 h 336"/>
                <a:gd name="T40" fmla="*/ 72 w 132"/>
                <a:gd name="T41" fmla="*/ 162 h 336"/>
                <a:gd name="T42" fmla="*/ 37 w 132"/>
                <a:gd name="T43" fmla="*/ 255 h 336"/>
                <a:gd name="T44" fmla="*/ 26 w 132"/>
                <a:gd name="T45" fmla="*/ 295 h 336"/>
                <a:gd name="T46" fmla="*/ 67 w 132"/>
                <a:gd name="T47" fmla="*/ 336 h 336"/>
                <a:gd name="T48" fmla="*/ 132 w 132"/>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6">
                  <a:moveTo>
                    <a:pt x="128" y="18"/>
                  </a:moveTo>
                  <a:cubicBezTo>
                    <a:pt x="128" y="8"/>
                    <a:pt x="121" y="0"/>
                    <a:pt x="109" y="0"/>
                  </a:cubicBezTo>
                  <a:cubicBezTo>
                    <a:pt x="96" y="0"/>
                    <a:pt x="82" y="13"/>
                    <a:pt x="82" y="27"/>
                  </a:cubicBezTo>
                  <a:cubicBezTo>
                    <a:pt x="82" y="36"/>
                    <a:pt x="89" y="45"/>
                    <a:pt x="101" y="45"/>
                  </a:cubicBezTo>
                  <a:cubicBezTo>
                    <a:pt x="113" y="45"/>
                    <a:pt x="128" y="33"/>
                    <a:pt x="128" y="18"/>
                  </a:cubicBezTo>
                  <a:close/>
                  <a:moveTo>
                    <a:pt x="132" y="259"/>
                  </a:moveTo>
                  <a:cubicBezTo>
                    <a:pt x="132" y="254"/>
                    <a:pt x="128" y="254"/>
                    <a:pt x="126" y="254"/>
                  </a:cubicBezTo>
                  <a:cubicBezTo>
                    <a:pt x="121" y="254"/>
                    <a:pt x="121" y="255"/>
                    <a:pt x="119" y="263"/>
                  </a:cubicBezTo>
                  <a:cubicBezTo>
                    <a:pt x="110" y="294"/>
                    <a:pt x="93" y="325"/>
                    <a:pt x="68" y="325"/>
                  </a:cubicBezTo>
                  <a:cubicBezTo>
                    <a:pt x="59" y="325"/>
                    <a:pt x="56" y="320"/>
                    <a:pt x="56" y="308"/>
                  </a:cubicBezTo>
                  <a:cubicBezTo>
                    <a:pt x="56" y="296"/>
                    <a:pt x="59" y="289"/>
                    <a:pt x="70" y="258"/>
                  </a:cubicBezTo>
                  <a:lnTo>
                    <a:pt x="90" y="206"/>
                  </a:lnTo>
                  <a:cubicBezTo>
                    <a:pt x="96" y="191"/>
                    <a:pt x="96" y="190"/>
                    <a:pt x="101" y="177"/>
                  </a:cubicBezTo>
                  <a:cubicBezTo>
                    <a:pt x="105" y="167"/>
                    <a:pt x="107" y="160"/>
                    <a:pt x="107" y="150"/>
                  </a:cubicBezTo>
                  <a:cubicBezTo>
                    <a:pt x="107" y="128"/>
                    <a:pt x="91" y="110"/>
                    <a:pt x="66" y="110"/>
                  </a:cubicBezTo>
                  <a:cubicBezTo>
                    <a:pt x="19" y="110"/>
                    <a:pt x="0" y="182"/>
                    <a:pt x="0" y="186"/>
                  </a:cubicBezTo>
                  <a:cubicBezTo>
                    <a:pt x="0" y="191"/>
                    <a:pt x="6" y="191"/>
                    <a:pt x="6" y="191"/>
                  </a:cubicBezTo>
                  <a:cubicBezTo>
                    <a:pt x="11" y="191"/>
                    <a:pt x="12" y="190"/>
                    <a:pt x="14" y="182"/>
                  </a:cubicBezTo>
                  <a:cubicBezTo>
                    <a:pt x="28" y="136"/>
                    <a:pt x="48" y="121"/>
                    <a:pt x="65" y="121"/>
                  </a:cubicBezTo>
                  <a:cubicBezTo>
                    <a:pt x="69" y="121"/>
                    <a:pt x="77" y="121"/>
                    <a:pt x="77" y="137"/>
                  </a:cubicBezTo>
                  <a:cubicBezTo>
                    <a:pt x="77" y="147"/>
                    <a:pt x="74" y="157"/>
                    <a:pt x="72" y="162"/>
                  </a:cubicBezTo>
                  <a:cubicBezTo>
                    <a:pt x="68" y="175"/>
                    <a:pt x="45" y="233"/>
                    <a:pt x="37" y="255"/>
                  </a:cubicBezTo>
                  <a:cubicBezTo>
                    <a:pt x="32" y="268"/>
                    <a:pt x="26" y="284"/>
                    <a:pt x="26" y="295"/>
                  </a:cubicBezTo>
                  <a:cubicBezTo>
                    <a:pt x="26" y="318"/>
                    <a:pt x="43" y="336"/>
                    <a:pt x="67" y="336"/>
                  </a:cubicBezTo>
                  <a:cubicBezTo>
                    <a:pt x="114" y="336"/>
                    <a:pt x="132" y="263"/>
                    <a:pt x="132"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Freeform 161">
              <a:extLst>
                <a:ext uri="{FF2B5EF4-FFF2-40B4-BE49-F238E27FC236}">
                  <a16:creationId xmlns:a16="http://schemas.microsoft.com/office/drawing/2014/main" id="{E71582E4-45FC-49B8-8BEF-C31610FD5261}"/>
                </a:ext>
              </a:extLst>
            </p:cNvPr>
            <p:cNvSpPr>
              <a:spLocks/>
            </p:cNvSpPr>
            <p:nvPr>
              <p:custDataLst>
                <p:tags r:id="rId60"/>
              </p:custDataLst>
            </p:nvPr>
          </p:nvSpPr>
          <p:spPr bwMode="auto">
            <a:xfrm>
              <a:off x="1387475" y="5365750"/>
              <a:ext cx="53975" cy="60325"/>
            </a:xfrm>
            <a:custGeom>
              <a:avLst/>
              <a:gdLst>
                <a:gd name="T0" fmla="*/ 227 w 227"/>
                <a:gd name="T1" fmla="*/ 151 h 238"/>
                <a:gd name="T2" fmla="*/ 221 w 227"/>
                <a:gd name="T3" fmla="*/ 146 h 238"/>
                <a:gd name="T4" fmla="*/ 214 w 227"/>
                <a:gd name="T5" fmla="*/ 153 h 238"/>
                <a:gd name="T6" fmla="*/ 122 w 227"/>
                <a:gd name="T7" fmla="*/ 225 h 238"/>
                <a:gd name="T8" fmla="*/ 82 w 227"/>
                <a:gd name="T9" fmla="*/ 225 h 238"/>
                <a:gd name="T10" fmla="*/ 71 w 227"/>
                <a:gd name="T11" fmla="*/ 222 h 238"/>
                <a:gd name="T12" fmla="*/ 72 w 227"/>
                <a:gd name="T13" fmla="*/ 214 h 238"/>
                <a:gd name="T14" fmla="*/ 119 w 227"/>
                <a:gd name="T15" fmla="*/ 28 h 238"/>
                <a:gd name="T16" fmla="*/ 155 w 227"/>
                <a:gd name="T17" fmla="*/ 12 h 238"/>
                <a:gd name="T18" fmla="*/ 170 w 227"/>
                <a:gd name="T19" fmla="*/ 4 h 238"/>
                <a:gd name="T20" fmla="*/ 164 w 227"/>
                <a:gd name="T21" fmla="*/ 0 h 238"/>
                <a:gd name="T22" fmla="*/ 138 w 227"/>
                <a:gd name="T23" fmla="*/ 1 h 238"/>
                <a:gd name="T24" fmla="*/ 110 w 227"/>
                <a:gd name="T25" fmla="*/ 1 h 238"/>
                <a:gd name="T26" fmla="*/ 86 w 227"/>
                <a:gd name="T27" fmla="*/ 1 h 238"/>
                <a:gd name="T28" fmla="*/ 63 w 227"/>
                <a:gd name="T29" fmla="*/ 0 h 238"/>
                <a:gd name="T30" fmla="*/ 56 w 227"/>
                <a:gd name="T31" fmla="*/ 7 h 238"/>
                <a:gd name="T32" fmla="*/ 67 w 227"/>
                <a:gd name="T33" fmla="*/ 12 h 238"/>
                <a:gd name="T34" fmla="*/ 80 w 227"/>
                <a:gd name="T35" fmla="*/ 13 h 238"/>
                <a:gd name="T36" fmla="*/ 89 w 227"/>
                <a:gd name="T37" fmla="*/ 18 h 238"/>
                <a:gd name="T38" fmla="*/ 87 w 227"/>
                <a:gd name="T39" fmla="*/ 25 h 238"/>
                <a:gd name="T40" fmla="*/ 41 w 227"/>
                <a:gd name="T41" fmla="*/ 211 h 238"/>
                <a:gd name="T42" fmla="*/ 10 w 227"/>
                <a:gd name="T43" fmla="*/ 225 h 238"/>
                <a:gd name="T44" fmla="*/ 0 w 227"/>
                <a:gd name="T45" fmla="*/ 233 h 238"/>
                <a:gd name="T46" fmla="*/ 10 w 227"/>
                <a:gd name="T47" fmla="*/ 238 h 238"/>
                <a:gd name="T48" fmla="*/ 185 w 227"/>
                <a:gd name="T49" fmla="*/ 238 h 238"/>
                <a:gd name="T50" fmla="*/ 197 w 227"/>
                <a:gd name="T51" fmla="*/ 231 h 238"/>
                <a:gd name="T52" fmla="*/ 227 w 227"/>
                <a:gd name="T53" fmla="*/ 15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238">
                  <a:moveTo>
                    <a:pt x="227" y="151"/>
                  </a:moveTo>
                  <a:cubicBezTo>
                    <a:pt x="227" y="150"/>
                    <a:pt x="226" y="146"/>
                    <a:pt x="221" y="146"/>
                  </a:cubicBezTo>
                  <a:cubicBezTo>
                    <a:pt x="217" y="146"/>
                    <a:pt x="216" y="148"/>
                    <a:pt x="214" y="153"/>
                  </a:cubicBezTo>
                  <a:cubicBezTo>
                    <a:pt x="201" y="187"/>
                    <a:pt x="185" y="225"/>
                    <a:pt x="122" y="225"/>
                  </a:cubicBezTo>
                  <a:lnTo>
                    <a:pt x="82" y="225"/>
                  </a:lnTo>
                  <a:cubicBezTo>
                    <a:pt x="71" y="225"/>
                    <a:pt x="71" y="225"/>
                    <a:pt x="71" y="222"/>
                  </a:cubicBezTo>
                  <a:cubicBezTo>
                    <a:pt x="71" y="222"/>
                    <a:pt x="71" y="220"/>
                    <a:pt x="72" y="214"/>
                  </a:cubicBezTo>
                  <a:lnTo>
                    <a:pt x="119" y="28"/>
                  </a:lnTo>
                  <a:cubicBezTo>
                    <a:pt x="122" y="16"/>
                    <a:pt x="123" y="12"/>
                    <a:pt x="155" y="12"/>
                  </a:cubicBezTo>
                  <a:cubicBezTo>
                    <a:pt x="166" y="12"/>
                    <a:pt x="170" y="12"/>
                    <a:pt x="170" y="4"/>
                  </a:cubicBezTo>
                  <a:cubicBezTo>
                    <a:pt x="170" y="4"/>
                    <a:pt x="169" y="0"/>
                    <a:pt x="164" y="0"/>
                  </a:cubicBezTo>
                  <a:cubicBezTo>
                    <a:pt x="156" y="0"/>
                    <a:pt x="146" y="0"/>
                    <a:pt x="138" y="1"/>
                  </a:cubicBezTo>
                  <a:lnTo>
                    <a:pt x="110" y="1"/>
                  </a:lnTo>
                  <a:lnTo>
                    <a:pt x="86" y="1"/>
                  </a:lnTo>
                  <a:cubicBezTo>
                    <a:pt x="79" y="1"/>
                    <a:pt x="70" y="0"/>
                    <a:pt x="63" y="0"/>
                  </a:cubicBezTo>
                  <a:cubicBezTo>
                    <a:pt x="61" y="0"/>
                    <a:pt x="56" y="0"/>
                    <a:pt x="56" y="7"/>
                  </a:cubicBezTo>
                  <a:cubicBezTo>
                    <a:pt x="56" y="12"/>
                    <a:pt x="60" y="12"/>
                    <a:pt x="67" y="12"/>
                  </a:cubicBezTo>
                  <a:cubicBezTo>
                    <a:pt x="67" y="12"/>
                    <a:pt x="74" y="12"/>
                    <a:pt x="80" y="13"/>
                  </a:cubicBezTo>
                  <a:cubicBezTo>
                    <a:pt x="88" y="13"/>
                    <a:pt x="89" y="14"/>
                    <a:pt x="89" y="18"/>
                  </a:cubicBezTo>
                  <a:cubicBezTo>
                    <a:pt x="89" y="18"/>
                    <a:pt x="89" y="20"/>
                    <a:pt x="87" y="25"/>
                  </a:cubicBezTo>
                  <a:lnTo>
                    <a:pt x="41" y="211"/>
                  </a:lnTo>
                  <a:cubicBezTo>
                    <a:pt x="38" y="222"/>
                    <a:pt x="37" y="225"/>
                    <a:pt x="10" y="225"/>
                  </a:cubicBezTo>
                  <a:cubicBezTo>
                    <a:pt x="4" y="225"/>
                    <a:pt x="0" y="225"/>
                    <a:pt x="0" y="233"/>
                  </a:cubicBezTo>
                  <a:cubicBezTo>
                    <a:pt x="0" y="238"/>
                    <a:pt x="4" y="238"/>
                    <a:pt x="10" y="238"/>
                  </a:cubicBezTo>
                  <a:lnTo>
                    <a:pt x="185" y="238"/>
                  </a:lnTo>
                  <a:cubicBezTo>
                    <a:pt x="194" y="238"/>
                    <a:pt x="194" y="237"/>
                    <a:pt x="197" y="231"/>
                  </a:cubicBezTo>
                  <a:cubicBezTo>
                    <a:pt x="201" y="221"/>
                    <a:pt x="227" y="154"/>
                    <a:pt x="227" y="15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Freeform 162">
              <a:extLst>
                <a:ext uri="{FF2B5EF4-FFF2-40B4-BE49-F238E27FC236}">
                  <a16:creationId xmlns:a16="http://schemas.microsoft.com/office/drawing/2014/main" id="{2F404883-7BE1-4F6B-B780-C246E771B96F}"/>
                </a:ext>
              </a:extLst>
            </p:cNvPr>
            <p:cNvSpPr>
              <a:spLocks noEditPoints="1"/>
            </p:cNvSpPr>
            <p:nvPr>
              <p:custDataLst>
                <p:tags r:id="rId61"/>
              </p:custDataLst>
            </p:nvPr>
          </p:nvSpPr>
          <p:spPr bwMode="auto">
            <a:xfrm>
              <a:off x="1493838" y="5360988"/>
              <a:ext cx="80963" cy="30163"/>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Freeform 163">
              <a:extLst>
                <a:ext uri="{FF2B5EF4-FFF2-40B4-BE49-F238E27FC236}">
                  <a16:creationId xmlns:a16="http://schemas.microsoft.com/office/drawing/2014/main" id="{F37829F4-82F3-4578-8D8A-74753EC19DCD}"/>
                </a:ext>
              </a:extLst>
            </p:cNvPr>
            <p:cNvSpPr>
              <a:spLocks/>
            </p:cNvSpPr>
            <p:nvPr>
              <p:custDataLst>
                <p:tags r:id="rId62"/>
              </p:custDataLst>
            </p:nvPr>
          </p:nvSpPr>
          <p:spPr bwMode="auto">
            <a:xfrm>
              <a:off x="1620838" y="5321300"/>
              <a:ext cx="87313" cy="88900"/>
            </a:xfrm>
            <a:custGeom>
              <a:avLst/>
              <a:gdLst>
                <a:gd name="T0" fmla="*/ 356 w 356"/>
                <a:gd name="T1" fmla="*/ 6 h 352"/>
                <a:gd name="T2" fmla="*/ 349 w 356"/>
                <a:gd name="T3" fmla="*/ 0 h 352"/>
                <a:gd name="T4" fmla="*/ 308 w 356"/>
                <a:gd name="T5" fmla="*/ 2 h 352"/>
                <a:gd name="T6" fmla="*/ 259 w 356"/>
                <a:gd name="T7" fmla="*/ 0 h 352"/>
                <a:gd name="T8" fmla="*/ 249 w 356"/>
                <a:gd name="T9" fmla="*/ 10 h 352"/>
                <a:gd name="T10" fmla="*/ 257 w 356"/>
                <a:gd name="T11" fmla="*/ 16 h 352"/>
                <a:gd name="T12" fmla="*/ 280 w 356"/>
                <a:gd name="T13" fmla="*/ 32 h 352"/>
                <a:gd name="T14" fmla="*/ 273 w 356"/>
                <a:gd name="T15" fmla="*/ 51 h 352"/>
                <a:gd name="T16" fmla="*/ 120 w 356"/>
                <a:gd name="T17" fmla="*/ 295 h 352"/>
                <a:gd name="T18" fmla="*/ 86 w 356"/>
                <a:gd name="T19" fmla="*/ 31 h 352"/>
                <a:gd name="T20" fmla="*/ 120 w 356"/>
                <a:gd name="T21" fmla="*/ 16 h 352"/>
                <a:gd name="T22" fmla="*/ 133 w 356"/>
                <a:gd name="T23" fmla="*/ 6 h 352"/>
                <a:gd name="T24" fmla="*/ 126 w 356"/>
                <a:gd name="T25" fmla="*/ 0 h 352"/>
                <a:gd name="T26" fmla="*/ 64 w 356"/>
                <a:gd name="T27" fmla="*/ 2 h 352"/>
                <a:gd name="T28" fmla="*/ 36 w 356"/>
                <a:gd name="T29" fmla="*/ 1 h 352"/>
                <a:gd name="T30" fmla="*/ 9 w 356"/>
                <a:gd name="T31" fmla="*/ 0 h 352"/>
                <a:gd name="T32" fmla="*/ 0 w 356"/>
                <a:gd name="T33" fmla="*/ 10 h 352"/>
                <a:gd name="T34" fmla="*/ 12 w 356"/>
                <a:gd name="T35" fmla="*/ 16 h 352"/>
                <a:gd name="T36" fmla="*/ 42 w 356"/>
                <a:gd name="T37" fmla="*/ 33 h 352"/>
                <a:gd name="T38" fmla="*/ 82 w 356"/>
                <a:gd name="T39" fmla="*/ 341 h 352"/>
                <a:gd name="T40" fmla="*/ 92 w 356"/>
                <a:gd name="T41" fmla="*/ 352 h 352"/>
                <a:gd name="T42" fmla="*/ 106 w 356"/>
                <a:gd name="T43" fmla="*/ 343 h 352"/>
                <a:gd name="T44" fmla="*/ 285 w 356"/>
                <a:gd name="T45" fmla="*/ 57 h 352"/>
                <a:gd name="T46" fmla="*/ 349 w 356"/>
                <a:gd name="T47" fmla="*/ 16 h 352"/>
                <a:gd name="T48" fmla="*/ 356 w 356"/>
                <a:gd name="T49"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2">
                  <a:moveTo>
                    <a:pt x="356" y="6"/>
                  </a:moveTo>
                  <a:cubicBezTo>
                    <a:pt x="356" y="2"/>
                    <a:pt x="353" y="0"/>
                    <a:pt x="349" y="0"/>
                  </a:cubicBezTo>
                  <a:cubicBezTo>
                    <a:pt x="336" y="0"/>
                    <a:pt x="322" y="2"/>
                    <a:pt x="308" y="2"/>
                  </a:cubicBezTo>
                  <a:cubicBezTo>
                    <a:pt x="292" y="2"/>
                    <a:pt x="275" y="0"/>
                    <a:pt x="259" y="0"/>
                  </a:cubicBezTo>
                  <a:cubicBezTo>
                    <a:pt x="256" y="0"/>
                    <a:pt x="249" y="0"/>
                    <a:pt x="249" y="10"/>
                  </a:cubicBezTo>
                  <a:cubicBezTo>
                    <a:pt x="249" y="15"/>
                    <a:pt x="254" y="16"/>
                    <a:pt x="257" y="16"/>
                  </a:cubicBezTo>
                  <a:cubicBezTo>
                    <a:pt x="271" y="17"/>
                    <a:pt x="280" y="22"/>
                    <a:pt x="280" y="32"/>
                  </a:cubicBezTo>
                  <a:cubicBezTo>
                    <a:pt x="280" y="40"/>
                    <a:pt x="273" y="51"/>
                    <a:pt x="273" y="51"/>
                  </a:cubicBezTo>
                  <a:lnTo>
                    <a:pt x="120" y="295"/>
                  </a:lnTo>
                  <a:lnTo>
                    <a:pt x="86" y="31"/>
                  </a:lnTo>
                  <a:cubicBezTo>
                    <a:pt x="86" y="22"/>
                    <a:pt x="97" y="16"/>
                    <a:pt x="120" y="16"/>
                  </a:cubicBezTo>
                  <a:cubicBezTo>
                    <a:pt x="127" y="16"/>
                    <a:pt x="133" y="16"/>
                    <a:pt x="133" y="6"/>
                  </a:cubicBezTo>
                  <a:cubicBezTo>
                    <a:pt x="133" y="1"/>
                    <a:pt x="129" y="0"/>
                    <a:pt x="126" y="0"/>
                  </a:cubicBezTo>
                  <a:cubicBezTo>
                    <a:pt x="106" y="0"/>
                    <a:pt x="84" y="2"/>
                    <a:pt x="64" y="2"/>
                  </a:cubicBezTo>
                  <a:cubicBezTo>
                    <a:pt x="55" y="2"/>
                    <a:pt x="45" y="1"/>
                    <a:pt x="36" y="1"/>
                  </a:cubicBezTo>
                  <a:cubicBezTo>
                    <a:pt x="27" y="1"/>
                    <a:pt x="18" y="0"/>
                    <a:pt x="9" y="0"/>
                  </a:cubicBezTo>
                  <a:cubicBezTo>
                    <a:pt x="6" y="0"/>
                    <a:pt x="0" y="0"/>
                    <a:pt x="0" y="10"/>
                  </a:cubicBezTo>
                  <a:cubicBezTo>
                    <a:pt x="0" y="16"/>
                    <a:pt x="4" y="16"/>
                    <a:pt x="12" y="16"/>
                  </a:cubicBezTo>
                  <a:cubicBezTo>
                    <a:pt x="40" y="16"/>
                    <a:pt x="41" y="20"/>
                    <a:pt x="42" y="33"/>
                  </a:cubicBezTo>
                  <a:lnTo>
                    <a:pt x="82" y="341"/>
                  </a:lnTo>
                  <a:cubicBezTo>
                    <a:pt x="83" y="351"/>
                    <a:pt x="85" y="352"/>
                    <a:pt x="92" y="352"/>
                  </a:cubicBezTo>
                  <a:cubicBezTo>
                    <a:pt x="100" y="352"/>
                    <a:pt x="102" y="350"/>
                    <a:pt x="106" y="343"/>
                  </a:cubicBezTo>
                  <a:lnTo>
                    <a:pt x="285" y="57"/>
                  </a:lnTo>
                  <a:cubicBezTo>
                    <a:pt x="310" y="18"/>
                    <a:pt x="331" y="17"/>
                    <a:pt x="349" y="16"/>
                  </a:cubicBezTo>
                  <a:cubicBezTo>
                    <a:pt x="355"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96" name="グループ化 395">
            <a:extLst>
              <a:ext uri="{FF2B5EF4-FFF2-40B4-BE49-F238E27FC236}">
                <a16:creationId xmlns:a16="http://schemas.microsoft.com/office/drawing/2014/main" id="{A460F5EC-0CD0-4455-BC57-7A0B0FF4C4B8}"/>
              </a:ext>
            </a:extLst>
          </p:cNvPr>
          <p:cNvGrpSpPr>
            <a:grpSpLocks noChangeAspect="1"/>
          </p:cNvGrpSpPr>
          <p:nvPr>
            <p:custDataLst>
              <p:tags r:id="rId11"/>
            </p:custDataLst>
          </p:nvPr>
        </p:nvGrpSpPr>
        <p:grpSpPr>
          <a:xfrm>
            <a:off x="4556125" y="5183187"/>
            <a:ext cx="3801005" cy="544144"/>
            <a:chOff x="4556125" y="5183188"/>
            <a:chExt cx="1701800" cy="273051"/>
          </a:xfrm>
        </p:grpSpPr>
        <p:sp>
          <p:nvSpPr>
            <p:cNvPr id="371" name="Freeform 170">
              <a:extLst>
                <a:ext uri="{FF2B5EF4-FFF2-40B4-BE49-F238E27FC236}">
                  <a16:creationId xmlns:a16="http://schemas.microsoft.com/office/drawing/2014/main" id="{8FC107FD-A65C-44EF-8129-D412858A1C3E}"/>
                </a:ext>
              </a:extLst>
            </p:cNvPr>
            <p:cNvSpPr>
              <a:spLocks noEditPoints="1"/>
            </p:cNvSpPr>
            <p:nvPr>
              <p:custDataLst>
                <p:tags r:id="rId21"/>
              </p:custDataLst>
            </p:nvPr>
          </p:nvSpPr>
          <p:spPr bwMode="auto">
            <a:xfrm>
              <a:off x="4581525" y="5241926"/>
              <a:ext cx="33338" cy="12700"/>
            </a:xfrm>
            <a:custGeom>
              <a:avLst/>
              <a:gdLst>
                <a:gd name="T0" fmla="*/ 48 w 137"/>
                <a:gd name="T1" fmla="*/ 24 h 48"/>
                <a:gd name="T2" fmla="*/ 24 w 137"/>
                <a:gd name="T3" fmla="*/ 0 h 48"/>
                <a:gd name="T4" fmla="*/ 0 w 137"/>
                <a:gd name="T5" fmla="*/ 24 h 48"/>
                <a:gd name="T6" fmla="*/ 24 w 137"/>
                <a:gd name="T7" fmla="*/ 48 h 48"/>
                <a:gd name="T8" fmla="*/ 48 w 137"/>
                <a:gd name="T9" fmla="*/ 24 h 48"/>
                <a:gd name="T10" fmla="*/ 137 w 137"/>
                <a:gd name="T11" fmla="*/ 24 h 48"/>
                <a:gd name="T12" fmla="*/ 113 w 137"/>
                <a:gd name="T13" fmla="*/ 0 h 48"/>
                <a:gd name="T14" fmla="*/ 89 w 137"/>
                <a:gd name="T15" fmla="*/ 24 h 48"/>
                <a:gd name="T16" fmla="*/ 112 w 137"/>
                <a:gd name="T17" fmla="*/ 48 h 48"/>
                <a:gd name="T18" fmla="*/ 137 w 13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8">
                  <a:moveTo>
                    <a:pt x="48" y="24"/>
                  </a:moveTo>
                  <a:cubicBezTo>
                    <a:pt x="48" y="12"/>
                    <a:pt x="38" y="0"/>
                    <a:pt x="24" y="0"/>
                  </a:cubicBezTo>
                  <a:cubicBezTo>
                    <a:pt x="9" y="0"/>
                    <a:pt x="0" y="13"/>
                    <a:pt x="0" y="24"/>
                  </a:cubicBezTo>
                  <a:cubicBezTo>
                    <a:pt x="0" y="36"/>
                    <a:pt x="10" y="48"/>
                    <a:pt x="24" y="48"/>
                  </a:cubicBezTo>
                  <a:cubicBezTo>
                    <a:pt x="39" y="48"/>
                    <a:pt x="48" y="35"/>
                    <a:pt x="48" y="24"/>
                  </a:cubicBezTo>
                  <a:close/>
                  <a:moveTo>
                    <a:pt x="137" y="24"/>
                  </a:moveTo>
                  <a:cubicBezTo>
                    <a:pt x="137" y="12"/>
                    <a:pt x="126" y="0"/>
                    <a:pt x="113" y="0"/>
                  </a:cubicBezTo>
                  <a:cubicBezTo>
                    <a:pt x="98" y="0"/>
                    <a:pt x="89" y="13"/>
                    <a:pt x="89" y="24"/>
                  </a:cubicBezTo>
                  <a:cubicBezTo>
                    <a:pt x="89" y="36"/>
                    <a:pt x="99" y="48"/>
                    <a:pt x="112" y="48"/>
                  </a:cubicBezTo>
                  <a:cubicBezTo>
                    <a:pt x="128" y="48"/>
                    <a:pt x="137" y="35"/>
                    <a:pt x="137" y="2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171">
              <a:extLst>
                <a:ext uri="{FF2B5EF4-FFF2-40B4-BE49-F238E27FC236}">
                  <a16:creationId xmlns:a16="http://schemas.microsoft.com/office/drawing/2014/main" id="{60B4D4D0-6855-4BAB-B7D8-352F209B75CD}"/>
                </a:ext>
              </a:extLst>
            </p:cNvPr>
            <p:cNvSpPr>
              <a:spLocks/>
            </p:cNvSpPr>
            <p:nvPr>
              <p:custDataLst>
                <p:tags r:id="rId22"/>
              </p:custDataLst>
            </p:nvPr>
          </p:nvSpPr>
          <p:spPr bwMode="auto">
            <a:xfrm>
              <a:off x="4556125" y="5270501"/>
              <a:ext cx="85725" cy="93663"/>
            </a:xfrm>
            <a:custGeom>
              <a:avLst/>
              <a:gdLst>
                <a:gd name="T0" fmla="*/ 356 w 356"/>
                <a:gd name="T1" fmla="*/ 6 h 351"/>
                <a:gd name="T2" fmla="*/ 349 w 356"/>
                <a:gd name="T3" fmla="*/ 0 h 351"/>
                <a:gd name="T4" fmla="*/ 308 w 356"/>
                <a:gd name="T5" fmla="*/ 1 h 351"/>
                <a:gd name="T6" fmla="*/ 259 w 356"/>
                <a:gd name="T7" fmla="*/ 0 h 351"/>
                <a:gd name="T8" fmla="*/ 250 w 356"/>
                <a:gd name="T9" fmla="*/ 9 h 351"/>
                <a:gd name="T10" fmla="*/ 258 w 356"/>
                <a:gd name="T11" fmla="*/ 15 h 351"/>
                <a:gd name="T12" fmla="*/ 281 w 356"/>
                <a:gd name="T13" fmla="*/ 32 h 351"/>
                <a:gd name="T14" fmla="*/ 273 w 356"/>
                <a:gd name="T15" fmla="*/ 51 h 351"/>
                <a:gd name="T16" fmla="*/ 120 w 356"/>
                <a:gd name="T17" fmla="*/ 294 h 351"/>
                <a:gd name="T18" fmla="*/ 86 w 356"/>
                <a:gd name="T19" fmla="*/ 30 h 351"/>
                <a:gd name="T20" fmla="*/ 120 w 356"/>
                <a:gd name="T21" fmla="*/ 15 h 351"/>
                <a:gd name="T22" fmla="*/ 133 w 356"/>
                <a:gd name="T23" fmla="*/ 5 h 351"/>
                <a:gd name="T24" fmla="*/ 126 w 356"/>
                <a:gd name="T25" fmla="*/ 0 h 351"/>
                <a:gd name="T26" fmla="*/ 64 w 356"/>
                <a:gd name="T27" fmla="*/ 1 h 351"/>
                <a:gd name="T28" fmla="*/ 37 w 356"/>
                <a:gd name="T29" fmla="*/ 1 h 351"/>
                <a:gd name="T30" fmla="*/ 10 w 356"/>
                <a:gd name="T31" fmla="*/ 0 h 351"/>
                <a:gd name="T32" fmla="*/ 0 w 356"/>
                <a:gd name="T33" fmla="*/ 9 h 351"/>
                <a:gd name="T34" fmla="*/ 13 w 356"/>
                <a:gd name="T35" fmla="*/ 15 h 351"/>
                <a:gd name="T36" fmla="*/ 43 w 356"/>
                <a:gd name="T37" fmla="*/ 32 h 351"/>
                <a:gd name="T38" fmla="*/ 82 w 356"/>
                <a:gd name="T39" fmla="*/ 340 h 351"/>
                <a:gd name="T40" fmla="*/ 92 w 356"/>
                <a:gd name="T41" fmla="*/ 351 h 351"/>
                <a:gd name="T42" fmla="*/ 106 w 356"/>
                <a:gd name="T43" fmla="*/ 342 h 351"/>
                <a:gd name="T44" fmla="*/ 286 w 356"/>
                <a:gd name="T45" fmla="*/ 57 h 351"/>
                <a:gd name="T46" fmla="*/ 349 w 356"/>
                <a:gd name="T47" fmla="*/ 15 h 351"/>
                <a:gd name="T48" fmla="*/ 356 w 356"/>
                <a:gd name="T49"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1">
                  <a:moveTo>
                    <a:pt x="356" y="6"/>
                  </a:moveTo>
                  <a:cubicBezTo>
                    <a:pt x="356" y="2"/>
                    <a:pt x="353" y="0"/>
                    <a:pt x="349" y="0"/>
                  </a:cubicBezTo>
                  <a:cubicBezTo>
                    <a:pt x="336" y="0"/>
                    <a:pt x="322" y="1"/>
                    <a:pt x="308" y="1"/>
                  </a:cubicBezTo>
                  <a:cubicBezTo>
                    <a:pt x="292" y="1"/>
                    <a:pt x="275" y="0"/>
                    <a:pt x="259" y="0"/>
                  </a:cubicBezTo>
                  <a:cubicBezTo>
                    <a:pt x="256" y="0"/>
                    <a:pt x="250" y="0"/>
                    <a:pt x="250" y="9"/>
                  </a:cubicBezTo>
                  <a:cubicBezTo>
                    <a:pt x="250" y="15"/>
                    <a:pt x="254" y="15"/>
                    <a:pt x="258" y="15"/>
                  </a:cubicBezTo>
                  <a:cubicBezTo>
                    <a:pt x="271" y="16"/>
                    <a:pt x="281" y="21"/>
                    <a:pt x="281" y="32"/>
                  </a:cubicBezTo>
                  <a:cubicBezTo>
                    <a:pt x="281" y="39"/>
                    <a:pt x="273" y="51"/>
                    <a:pt x="273" y="51"/>
                  </a:cubicBezTo>
                  <a:lnTo>
                    <a:pt x="120" y="294"/>
                  </a:lnTo>
                  <a:lnTo>
                    <a:pt x="86" y="30"/>
                  </a:lnTo>
                  <a:cubicBezTo>
                    <a:pt x="86" y="22"/>
                    <a:pt x="98" y="15"/>
                    <a:pt x="120" y="15"/>
                  </a:cubicBezTo>
                  <a:cubicBezTo>
                    <a:pt x="127" y="15"/>
                    <a:pt x="133" y="15"/>
                    <a:pt x="133" y="5"/>
                  </a:cubicBezTo>
                  <a:cubicBezTo>
                    <a:pt x="133" y="1"/>
                    <a:pt x="129" y="0"/>
                    <a:pt x="126" y="0"/>
                  </a:cubicBezTo>
                  <a:cubicBezTo>
                    <a:pt x="106" y="0"/>
                    <a:pt x="85" y="1"/>
                    <a:pt x="64" y="1"/>
                  </a:cubicBezTo>
                  <a:cubicBezTo>
                    <a:pt x="55" y="1"/>
                    <a:pt x="46" y="1"/>
                    <a:pt x="37" y="1"/>
                  </a:cubicBezTo>
                  <a:cubicBezTo>
                    <a:pt x="28" y="1"/>
                    <a:pt x="18" y="0"/>
                    <a:pt x="10" y="0"/>
                  </a:cubicBezTo>
                  <a:cubicBezTo>
                    <a:pt x="6" y="0"/>
                    <a:pt x="0" y="0"/>
                    <a:pt x="0" y="9"/>
                  </a:cubicBezTo>
                  <a:cubicBezTo>
                    <a:pt x="0" y="15"/>
                    <a:pt x="5" y="15"/>
                    <a:pt x="13" y="15"/>
                  </a:cubicBezTo>
                  <a:cubicBezTo>
                    <a:pt x="41" y="15"/>
                    <a:pt x="41" y="20"/>
                    <a:pt x="43" y="32"/>
                  </a:cubicBezTo>
                  <a:lnTo>
                    <a:pt x="82" y="340"/>
                  </a:lnTo>
                  <a:cubicBezTo>
                    <a:pt x="84" y="350"/>
                    <a:pt x="86" y="351"/>
                    <a:pt x="92" y="351"/>
                  </a:cubicBezTo>
                  <a:cubicBezTo>
                    <a:pt x="100" y="351"/>
                    <a:pt x="102" y="349"/>
                    <a:pt x="106" y="342"/>
                  </a:cubicBezTo>
                  <a:lnTo>
                    <a:pt x="286" y="57"/>
                  </a:lnTo>
                  <a:cubicBezTo>
                    <a:pt x="310" y="18"/>
                    <a:pt x="331" y="16"/>
                    <a:pt x="349" y="15"/>
                  </a:cubicBezTo>
                  <a:cubicBezTo>
                    <a:pt x="355"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Freeform 172">
              <a:extLst>
                <a:ext uri="{FF2B5EF4-FFF2-40B4-BE49-F238E27FC236}">
                  <a16:creationId xmlns:a16="http://schemas.microsoft.com/office/drawing/2014/main" id="{08BD5993-5604-49CC-9797-A248822449F9}"/>
                </a:ext>
              </a:extLst>
            </p:cNvPr>
            <p:cNvSpPr>
              <a:spLocks/>
            </p:cNvSpPr>
            <p:nvPr>
              <p:custDataLst>
                <p:tags r:id="rId23"/>
              </p:custDataLst>
            </p:nvPr>
          </p:nvSpPr>
          <p:spPr bwMode="auto">
            <a:xfrm>
              <a:off x="4681538" y="5326063"/>
              <a:ext cx="73025" cy="4763"/>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Freeform 173">
              <a:extLst>
                <a:ext uri="{FF2B5EF4-FFF2-40B4-BE49-F238E27FC236}">
                  <a16:creationId xmlns:a16="http://schemas.microsoft.com/office/drawing/2014/main" id="{880CA304-F3F9-4D72-8421-6A05EABCB7BD}"/>
                </a:ext>
              </a:extLst>
            </p:cNvPr>
            <p:cNvSpPr>
              <a:spLocks/>
            </p:cNvSpPr>
            <p:nvPr>
              <p:custDataLst>
                <p:tags r:id="rId24"/>
              </p:custDataLst>
            </p:nvPr>
          </p:nvSpPr>
          <p:spPr bwMode="auto">
            <a:xfrm>
              <a:off x="4832350" y="5183188"/>
              <a:ext cx="39688" cy="88900"/>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Rectangle 174">
              <a:extLst>
                <a:ext uri="{FF2B5EF4-FFF2-40B4-BE49-F238E27FC236}">
                  <a16:creationId xmlns:a16="http://schemas.microsoft.com/office/drawing/2014/main" id="{0160B3C8-7C7F-4CA6-AF3D-64156F5A35D8}"/>
                </a:ext>
              </a:extLst>
            </p:cNvPr>
            <p:cNvSpPr>
              <a:spLocks noChangeArrowheads="1"/>
            </p:cNvSpPr>
            <p:nvPr>
              <p:custDataLst>
                <p:tags r:id="rId25"/>
              </p:custDataLst>
            </p:nvPr>
          </p:nvSpPr>
          <p:spPr bwMode="auto">
            <a:xfrm>
              <a:off x="4805363" y="5326063"/>
              <a:ext cx="936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Freeform 175">
              <a:extLst>
                <a:ext uri="{FF2B5EF4-FFF2-40B4-BE49-F238E27FC236}">
                  <a16:creationId xmlns:a16="http://schemas.microsoft.com/office/drawing/2014/main" id="{241282D6-8DAF-4DC8-A87A-115F2EF75214}"/>
                </a:ext>
              </a:extLst>
            </p:cNvPr>
            <p:cNvSpPr>
              <a:spLocks/>
            </p:cNvSpPr>
            <p:nvPr>
              <p:custDataLst>
                <p:tags r:id="rId26"/>
              </p:custDataLst>
            </p:nvPr>
          </p:nvSpPr>
          <p:spPr bwMode="auto">
            <a:xfrm>
              <a:off x="4811713" y="5359401"/>
              <a:ext cx="84138" cy="96838"/>
            </a:xfrm>
            <a:custGeom>
              <a:avLst/>
              <a:gdLst>
                <a:gd name="T0" fmla="*/ 298 w 354"/>
                <a:gd name="T1" fmla="*/ 232 h 362"/>
                <a:gd name="T2" fmla="*/ 292 w 354"/>
                <a:gd name="T3" fmla="*/ 227 h 362"/>
                <a:gd name="T4" fmla="*/ 286 w 354"/>
                <a:gd name="T5" fmla="*/ 232 h 362"/>
                <a:gd name="T6" fmla="*/ 235 w 354"/>
                <a:gd name="T7" fmla="*/ 310 h 362"/>
                <a:gd name="T8" fmla="*/ 143 w 354"/>
                <a:gd name="T9" fmla="*/ 347 h 362"/>
                <a:gd name="T10" fmla="*/ 46 w 354"/>
                <a:gd name="T11" fmla="*/ 243 h 362"/>
                <a:gd name="T12" fmla="*/ 106 w 354"/>
                <a:gd name="T13" fmla="*/ 76 h 362"/>
                <a:gd name="T14" fmla="*/ 228 w 354"/>
                <a:gd name="T15" fmla="*/ 15 h 362"/>
                <a:gd name="T16" fmla="*/ 308 w 354"/>
                <a:gd name="T17" fmla="*/ 111 h 362"/>
                <a:gd name="T18" fmla="*/ 307 w 354"/>
                <a:gd name="T19" fmla="*/ 137 h 362"/>
                <a:gd name="T20" fmla="*/ 314 w 354"/>
                <a:gd name="T21" fmla="*/ 142 h 362"/>
                <a:gd name="T22" fmla="*/ 323 w 354"/>
                <a:gd name="T23" fmla="*/ 132 h 362"/>
                <a:gd name="T24" fmla="*/ 354 w 354"/>
                <a:gd name="T25" fmla="*/ 5 h 362"/>
                <a:gd name="T26" fmla="*/ 349 w 354"/>
                <a:gd name="T27" fmla="*/ 0 h 362"/>
                <a:gd name="T28" fmla="*/ 341 w 354"/>
                <a:gd name="T29" fmla="*/ 6 h 362"/>
                <a:gd name="T30" fmla="*/ 307 w 354"/>
                <a:gd name="T31" fmla="*/ 44 h 362"/>
                <a:gd name="T32" fmla="*/ 224 w 354"/>
                <a:gd name="T33" fmla="*/ 0 h 362"/>
                <a:gd name="T34" fmla="*/ 0 w 354"/>
                <a:gd name="T35" fmla="*/ 226 h 362"/>
                <a:gd name="T36" fmla="*/ 135 w 354"/>
                <a:gd name="T37" fmla="*/ 362 h 362"/>
                <a:gd name="T38" fmla="*/ 243 w 354"/>
                <a:gd name="T39" fmla="*/ 319 h 362"/>
                <a:gd name="T40" fmla="*/ 298 w 354"/>
                <a:gd name="T41" fmla="*/ 23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2">
                  <a:moveTo>
                    <a:pt x="298" y="232"/>
                  </a:moveTo>
                  <a:cubicBezTo>
                    <a:pt x="298" y="227"/>
                    <a:pt x="292" y="227"/>
                    <a:pt x="292" y="227"/>
                  </a:cubicBezTo>
                  <a:cubicBezTo>
                    <a:pt x="289" y="227"/>
                    <a:pt x="287" y="228"/>
                    <a:pt x="286" y="232"/>
                  </a:cubicBezTo>
                  <a:cubicBezTo>
                    <a:pt x="281" y="246"/>
                    <a:pt x="270" y="282"/>
                    <a:pt x="235" y="310"/>
                  </a:cubicBezTo>
                  <a:cubicBezTo>
                    <a:pt x="201" y="338"/>
                    <a:pt x="169" y="347"/>
                    <a:pt x="143" y="347"/>
                  </a:cubicBezTo>
                  <a:cubicBezTo>
                    <a:pt x="99" y="347"/>
                    <a:pt x="46" y="321"/>
                    <a:pt x="46" y="243"/>
                  </a:cubicBezTo>
                  <a:cubicBezTo>
                    <a:pt x="46" y="215"/>
                    <a:pt x="56" y="134"/>
                    <a:pt x="106" y="76"/>
                  </a:cubicBezTo>
                  <a:cubicBezTo>
                    <a:pt x="136" y="40"/>
                    <a:pt x="183" y="15"/>
                    <a:pt x="228" y="15"/>
                  </a:cubicBezTo>
                  <a:cubicBezTo>
                    <a:pt x="279" y="15"/>
                    <a:pt x="308" y="54"/>
                    <a:pt x="308" y="111"/>
                  </a:cubicBezTo>
                  <a:cubicBezTo>
                    <a:pt x="308" y="131"/>
                    <a:pt x="307" y="132"/>
                    <a:pt x="307" y="137"/>
                  </a:cubicBezTo>
                  <a:cubicBezTo>
                    <a:pt x="307" y="142"/>
                    <a:pt x="312" y="142"/>
                    <a:pt x="314" y="142"/>
                  </a:cubicBezTo>
                  <a:cubicBezTo>
                    <a:pt x="320" y="142"/>
                    <a:pt x="320" y="141"/>
                    <a:pt x="323" y="132"/>
                  </a:cubicBezTo>
                  <a:lnTo>
                    <a:pt x="354" y="5"/>
                  </a:lnTo>
                  <a:cubicBezTo>
                    <a:pt x="354" y="3"/>
                    <a:pt x="353" y="0"/>
                    <a:pt x="349" y="0"/>
                  </a:cubicBezTo>
                  <a:cubicBezTo>
                    <a:pt x="347" y="0"/>
                    <a:pt x="347" y="0"/>
                    <a:pt x="341" y="6"/>
                  </a:cubicBezTo>
                  <a:lnTo>
                    <a:pt x="307" y="44"/>
                  </a:lnTo>
                  <a:cubicBezTo>
                    <a:pt x="302" y="37"/>
                    <a:pt x="279" y="0"/>
                    <a:pt x="224" y="0"/>
                  </a:cubicBezTo>
                  <a:cubicBezTo>
                    <a:pt x="113" y="0"/>
                    <a:pt x="0" y="110"/>
                    <a:pt x="0" y="226"/>
                  </a:cubicBezTo>
                  <a:cubicBezTo>
                    <a:pt x="0" y="308"/>
                    <a:pt x="59" y="362"/>
                    <a:pt x="135" y="362"/>
                  </a:cubicBezTo>
                  <a:cubicBezTo>
                    <a:pt x="179" y="362"/>
                    <a:pt x="217" y="342"/>
                    <a:pt x="243" y="319"/>
                  </a:cubicBezTo>
                  <a:cubicBezTo>
                    <a:pt x="290"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Freeform 176">
              <a:extLst>
                <a:ext uri="{FF2B5EF4-FFF2-40B4-BE49-F238E27FC236}">
                  <a16:creationId xmlns:a16="http://schemas.microsoft.com/office/drawing/2014/main" id="{73B135A6-666D-4978-95C0-A94B910CD15E}"/>
                </a:ext>
              </a:extLst>
            </p:cNvPr>
            <p:cNvSpPr>
              <a:spLocks/>
            </p:cNvSpPr>
            <p:nvPr>
              <p:custDataLst>
                <p:tags r:id="rId27"/>
              </p:custDataLst>
            </p:nvPr>
          </p:nvSpPr>
          <p:spPr bwMode="auto">
            <a:xfrm>
              <a:off x="4924425" y="5260976"/>
              <a:ext cx="28575" cy="13335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Freeform 177">
              <a:extLst>
                <a:ext uri="{FF2B5EF4-FFF2-40B4-BE49-F238E27FC236}">
                  <a16:creationId xmlns:a16="http://schemas.microsoft.com/office/drawing/2014/main" id="{F44B65B6-5551-4463-9F57-E78F8FE9F176}"/>
                </a:ext>
              </a:extLst>
            </p:cNvPr>
            <p:cNvSpPr>
              <a:spLocks noEditPoints="1"/>
            </p:cNvSpPr>
            <p:nvPr>
              <p:custDataLst>
                <p:tags r:id="rId28"/>
              </p:custDataLst>
            </p:nvPr>
          </p:nvSpPr>
          <p:spPr bwMode="auto">
            <a:xfrm>
              <a:off x="4964113" y="5302251"/>
              <a:ext cx="66675" cy="60325"/>
            </a:xfrm>
            <a:custGeom>
              <a:avLst/>
              <a:gdLst>
                <a:gd name="T0" fmla="*/ 273 w 280"/>
                <a:gd name="T1" fmla="*/ 191 h 226"/>
                <a:gd name="T2" fmla="*/ 267 w 280"/>
                <a:gd name="T3" fmla="*/ 186 h 226"/>
                <a:gd name="T4" fmla="*/ 261 w 280"/>
                <a:gd name="T5" fmla="*/ 191 h 226"/>
                <a:gd name="T6" fmla="*/ 233 w 280"/>
                <a:gd name="T7" fmla="*/ 215 h 226"/>
                <a:gd name="T8" fmla="*/ 217 w 280"/>
                <a:gd name="T9" fmla="*/ 164 h 226"/>
                <a:gd name="T10" fmla="*/ 222 w 280"/>
                <a:gd name="T11" fmla="*/ 147 h 226"/>
                <a:gd name="T12" fmla="*/ 280 w 280"/>
                <a:gd name="T13" fmla="*/ 29 h 226"/>
                <a:gd name="T14" fmla="*/ 274 w 280"/>
                <a:gd name="T15" fmla="*/ 24 h 226"/>
                <a:gd name="T16" fmla="*/ 266 w 280"/>
                <a:gd name="T17" fmla="*/ 35 h 226"/>
                <a:gd name="T18" fmla="*/ 217 w 280"/>
                <a:gd name="T19" fmla="*/ 134 h 226"/>
                <a:gd name="T20" fmla="*/ 217 w 280"/>
                <a:gd name="T21" fmla="*/ 103 h 226"/>
                <a:gd name="T22" fmla="*/ 134 w 280"/>
                <a:gd name="T23" fmla="*/ 0 h 226"/>
                <a:gd name="T24" fmla="*/ 0 w 280"/>
                <a:gd name="T25" fmla="*/ 142 h 226"/>
                <a:gd name="T26" fmla="*/ 81 w 280"/>
                <a:gd name="T27" fmla="*/ 226 h 226"/>
                <a:gd name="T28" fmla="*/ 186 w 280"/>
                <a:gd name="T29" fmla="*/ 184 h 226"/>
                <a:gd name="T30" fmla="*/ 231 w 280"/>
                <a:gd name="T31" fmla="*/ 226 h 226"/>
                <a:gd name="T32" fmla="*/ 273 w 280"/>
                <a:gd name="T33" fmla="*/ 191 h 226"/>
                <a:gd name="T34" fmla="*/ 184 w 280"/>
                <a:gd name="T35" fmla="*/ 171 h 226"/>
                <a:gd name="T36" fmla="*/ 82 w 280"/>
                <a:gd name="T37" fmla="*/ 215 h 226"/>
                <a:gd name="T38" fmla="*/ 37 w 280"/>
                <a:gd name="T39" fmla="*/ 161 h 226"/>
                <a:gd name="T40" fmla="*/ 66 w 280"/>
                <a:gd name="T41" fmla="*/ 57 h 226"/>
                <a:gd name="T42" fmla="*/ 134 w 280"/>
                <a:gd name="T43" fmla="*/ 11 h 226"/>
                <a:gd name="T44" fmla="*/ 183 w 280"/>
                <a:gd name="T45" fmla="*/ 115 h 226"/>
                <a:gd name="T46" fmla="*/ 184 w 280"/>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26">
                  <a:moveTo>
                    <a:pt x="273" y="191"/>
                  </a:moveTo>
                  <a:cubicBezTo>
                    <a:pt x="273" y="187"/>
                    <a:pt x="270" y="186"/>
                    <a:pt x="267" y="186"/>
                  </a:cubicBezTo>
                  <a:cubicBezTo>
                    <a:pt x="264" y="186"/>
                    <a:pt x="262" y="187"/>
                    <a:pt x="261" y="191"/>
                  </a:cubicBezTo>
                  <a:cubicBezTo>
                    <a:pt x="252" y="215"/>
                    <a:pt x="233" y="215"/>
                    <a:pt x="233" y="215"/>
                  </a:cubicBezTo>
                  <a:cubicBezTo>
                    <a:pt x="217" y="215"/>
                    <a:pt x="217" y="176"/>
                    <a:pt x="217" y="164"/>
                  </a:cubicBezTo>
                  <a:cubicBezTo>
                    <a:pt x="217" y="154"/>
                    <a:pt x="217" y="153"/>
                    <a:pt x="222" y="147"/>
                  </a:cubicBezTo>
                  <a:cubicBezTo>
                    <a:pt x="269" y="88"/>
                    <a:pt x="280" y="29"/>
                    <a:pt x="280" y="29"/>
                  </a:cubicBezTo>
                  <a:cubicBezTo>
                    <a:pt x="280" y="29"/>
                    <a:pt x="279" y="24"/>
                    <a:pt x="274" y="24"/>
                  </a:cubicBezTo>
                  <a:cubicBezTo>
                    <a:pt x="269" y="24"/>
                    <a:pt x="269" y="26"/>
                    <a:pt x="266" y="35"/>
                  </a:cubicBezTo>
                  <a:cubicBezTo>
                    <a:pt x="257" y="66"/>
                    <a:pt x="241" y="104"/>
                    <a:pt x="217" y="134"/>
                  </a:cubicBezTo>
                  <a:lnTo>
                    <a:pt x="217" y="103"/>
                  </a:lnTo>
                  <a:cubicBezTo>
                    <a:pt x="217" y="24"/>
                    <a:pt x="171" y="0"/>
                    <a:pt x="134" y="0"/>
                  </a:cubicBezTo>
                  <a:cubicBezTo>
                    <a:pt x="66" y="0"/>
                    <a:pt x="0" y="71"/>
                    <a:pt x="0" y="142"/>
                  </a:cubicBezTo>
                  <a:cubicBezTo>
                    <a:pt x="0" y="188"/>
                    <a:pt x="30" y="226"/>
                    <a:pt x="81" y="226"/>
                  </a:cubicBezTo>
                  <a:cubicBezTo>
                    <a:pt x="112" y="226"/>
                    <a:pt x="148" y="215"/>
                    <a:pt x="186" y="184"/>
                  </a:cubicBezTo>
                  <a:cubicBezTo>
                    <a:pt x="193" y="211"/>
                    <a:pt x="209" y="226"/>
                    <a:pt x="231" y="226"/>
                  </a:cubicBezTo>
                  <a:cubicBezTo>
                    <a:pt x="258" y="226"/>
                    <a:pt x="273" y="199"/>
                    <a:pt x="273" y="191"/>
                  </a:cubicBezTo>
                  <a:close/>
                  <a:moveTo>
                    <a:pt x="184" y="171"/>
                  </a:moveTo>
                  <a:cubicBezTo>
                    <a:pt x="140" y="210"/>
                    <a:pt x="102" y="215"/>
                    <a:pt x="82" y="215"/>
                  </a:cubicBezTo>
                  <a:cubicBezTo>
                    <a:pt x="52" y="215"/>
                    <a:pt x="37" y="193"/>
                    <a:pt x="37" y="161"/>
                  </a:cubicBezTo>
                  <a:cubicBezTo>
                    <a:pt x="37" y="136"/>
                    <a:pt x="50" y="82"/>
                    <a:pt x="66" y="57"/>
                  </a:cubicBezTo>
                  <a:cubicBezTo>
                    <a:pt x="89" y="20"/>
                    <a:pt x="116" y="11"/>
                    <a:pt x="134"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Freeform 178">
              <a:extLst>
                <a:ext uri="{FF2B5EF4-FFF2-40B4-BE49-F238E27FC236}">
                  <a16:creationId xmlns:a16="http://schemas.microsoft.com/office/drawing/2014/main" id="{3753718A-9C8E-44E9-BD65-7D99AEA3AA61}"/>
                </a:ext>
              </a:extLst>
            </p:cNvPr>
            <p:cNvSpPr>
              <a:spLocks/>
            </p:cNvSpPr>
            <p:nvPr>
              <p:custDataLst>
                <p:tags r:id="rId29"/>
              </p:custDataLst>
            </p:nvPr>
          </p:nvSpPr>
          <p:spPr bwMode="auto">
            <a:xfrm>
              <a:off x="5072063" y="5326063"/>
              <a:ext cx="73025" cy="476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Freeform 179">
              <a:extLst>
                <a:ext uri="{FF2B5EF4-FFF2-40B4-BE49-F238E27FC236}">
                  <a16:creationId xmlns:a16="http://schemas.microsoft.com/office/drawing/2014/main" id="{D9D3B3CE-0B1E-46F5-BC97-BC4BB0037F9F}"/>
                </a:ext>
              </a:extLst>
            </p:cNvPr>
            <p:cNvSpPr>
              <a:spLocks/>
            </p:cNvSpPr>
            <p:nvPr>
              <p:custDataLst>
                <p:tags r:id="rId30"/>
              </p:custDataLst>
            </p:nvPr>
          </p:nvSpPr>
          <p:spPr bwMode="auto">
            <a:xfrm>
              <a:off x="5186363" y="5273676"/>
              <a:ext cx="49213" cy="90488"/>
            </a:xfrm>
            <a:custGeom>
              <a:avLst/>
              <a:gdLst>
                <a:gd name="T0" fmla="*/ 207 w 207"/>
                <a:gd name="T1" fmla="*/ 247 h 343"/>
                <a:gd name="T2" fmla="*/ 124 w 207"/>
                <a:gd name="T3" fmla="*/ 157 h 343"/>
                <a:gd name="T4" fmla="*/ 193 w 207"/>
                <a:gd name="T5" fmla="*/ 69 h 343"/>
                <a:gd name="T6" fmla="*/ 102 w 207"/>
                <a:gd name="T7" fmla="*/ 0 h 343"/>
                <a:gd name="T8" fmla="*/ 13 w 207"/>
                <a:gd name="T9" fmla="*/ 68 h 343"/>
                <a:gd name="T10" fmla="*/ 39 w 207"/>
                <a:gd name="T11" fmla="*/ 94 h 343"/>
                <a:gd name="T12" fmla="*/ 64 w 207"/>
                <a:gd name="T13" fmla="*/ 69 h 343"/>
                <a:gd name="T14" fmla="*/ 33 w 207"/>
                <a:gd name="T15" fmla="*/ 44 h 343"/>
                <a:gd name="T16" fmla="*/ 100 w 207"/>
                <a:gd name="T17" fmla="*/ 13 h 343"/>
                <a:gd name="T18" fmla="*/ 148 w 207"/>
                <a:gd name="T19" fmla="*/ 69 h 343"/>
                <a:gd name="T20" fmla="*/ 134 w 207"/>
                <a:gd name="T21" fmla="*/ 125 h 343"/>
                <a:gd name="T22" fmla="*/ 89 w 207"/>
                <a:gd name="T23" fmla="*/ 151 h 343"/>
                <a:gd name="T24" fmla="*/ 70 w 207"/>
                <a:gd name="T25" fmla="*/ 153 h 343"/>
                <a:gd name="T26" fmla="*/ 62 w 207"/>
                <a:gd name="T27" fmla="*/ 159 h 343"/>
                <a:gd name="T28" fmla="*/ 74 w 207"/>
                <a:gd name="T29" fmla="*/ 164 h 343"/>
                <a:gd name="T30" fmla="*/ 96 w 207"/>
                <a:gd name="T31" fmla="*/ 164 h 343"/>
                <a:gd name="T32" fmla="*/ 156 w 207"/>
                <a:gd name="T33" fmla="*/ 247 h 343"/>
                <a:gd name="T34" fmla="*/ 99 w 207"/>
                <a:gd name="T35" fmla="*/ 329 h 343"/>
                <a:gd name="T36" fmla="*/ 23 w 207"/>
                <a:gd name="T37" fmla="*/ 292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4" y="157"/>
                  </a:cubicBezTo>
                  <a:cubicBezTo>
                    <a:pt x="164" y="143"/>
                    <a:pt x="193" y="109"/>
                    <a:pt x="193" y="69"/>
                  </a:cubicBezTo>
                  <a:cubicBezTo>
                    <a:pt x="193" y="28"/>
                    <a:pt x="150" y="0"/>
                    <a:pt x="102" y="0"/>
                  </a:cubicBezTo>
                  <a:cubicBezTo>
                    <a:pt x="51" y="0"/>
                    <a:pt x="13" y="30"/>
                    <a:pt x="13" y="68"/>
                  </a:cubicBezTo>
                  <a:cubicBezTo>
                    <a:pt x="13" y="85"/>
                    <a:pt x="24" y="94"/>
                    <a:pt x="39" y="94"/>
                  </a:cubicBezTo>
                  <a:cubicBezTo>
                    <a:pt x="54" y="94"/>
                    <a:pt x="64" y="83"/>
                    <a:pt x="64" y="69"/>
                  </a:cubicBezTo>
                  <a:cubicBezTo>
                    <a:pt x="64" y="44"/>
                    <a:pt x="41" y="44"/>
                    <a:pt x="33" y="44"/>
                  </a:cubicBezTo>
                  <a:cubicBezTo>
                    <a:pt x="49" y="19"/>
                    <a:pt x="82" y="13"/>
                    <a:pt x="100" y="13"/>
                  </a:cubicBezTo>
                  <a:cubicBezTo>
                    <a:pt x="120" y="13"/>
                    <a:pt x="148" y="24"/>
                    <a:pt x="148" y="69"/>
                  </a:cubicBezTo>
                  <a:cubicBezTo>
                    <a:pt x="148" y="75"/>
                    <a:pt x="147" y="104"/>
                    <a:pt x="134" y="125"/>
                  </a:cubicBezTo>
                  <a:cubicBezTo>
                    <a:pt x="119" y="149"/>
                    <a:pt x="102" y="151"/>
                    <a:pt x="89" y="151"/>
                  </a:cubicBezTo>
                  <a:cubicBezTo>
                    <a:pt x="85" y="152"/>
                    <a:pt x="73" y="153"/>
                    <a:pt x="70" y="153"/>
                  </a:cubicBezTo>
                  <a:cubicBezTo>
                    <a:pt x="66" y="153"/>
                    <a:pt x="62" y="154"/>
                    <a:pt x="62" y="159"/>
                  </a:cubicBezTo>
                  <a:cubicBezTo>
                    <a:pt x="62" y="164"/>
                    <a:pt x="66" y="164"/>
                    <a:pt x="74" y="164"/>
                  </a:cubicBezTo>
                  <a:lnTo>
                    <a:pt x="96" y="164"/>
                  </a:lnTo>
                  <a:cubicBezTo>
                    <a:pt x="137" y="164"/>
                    <a:pt x="156" y="198"/>
                    <a:pt x="156" y="247"/>
                  </a:cubicBezTo>
                  <a:cubicBezTo>
                    <a:pt x="156" y="315"/>
                    <a:pt x="121" y="329"/>
                    <a:pt x="99" y="329"/>
                  </a:cubicBezTo>
                  <a:cubicBezTo>
                    <a:pt x="78" y="329"/>
                    <a:pt x="40" y="321"/>
                    <a:pt x="23" y="292"/>
                  </a:cubicBezTo>
                  <a:cubicBezTo>
                    <a:pt x="40" y="294"/>
                    <a:pt x="56" y="283"/>
                    <a:pt x="56" y="264"/>
                  </a:cubicBezTo>
                  <a:cubicBezTo>
                    <a:pt x="56" y="246"/>
                    <a:pt x="42" y="236"/>
                    <a:pt x="28" y="236"/>
                  </a:cubicBezTo>
                  <a:cubicBezTo>
                    <a:pt x="16" y="236"/>
                    <a:pt x="0" y="243"/>
                    <a:pt x="0" y="265"/>
                  </a:cubicBezTo>
                  <a:cubicBezTo>
                    <a:pt x="0" y="311"/>
                    <a:pt x="46" y="343"/>
                    <a:pt x="101" y="343"/>
                  </a:cubicBezTo>
                  <a:cubicBezTo>
                    <a:pt x="161" y="343"/>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Freeform 180">
              <a:extLst>
                <a:ext uri="{FF2B5EF4-FFF2-40B4-BE49-F238E27FC236}">
                  <a16:creationId xmlns:a16="http://schemas.microsoft.com/office/drawing/2014/main" id="{42AAFCB3-6AC5-4992-9593-6BD715094D5D}"/>
                </a:ext>
              </a:extLst>
            </p:cNvPr>
            <p:cNvSpPr>
              <a:spLocks/>
            </p:cNvSpPr>
            <p:nvPr>
              <p:custDataLst>
                <p:tags r:id="rId31"/>
              </p:custDataLst>
            </p:nvPr>
          </p:nvSpPr>
          <p:spPr bwMode="auto">
            <a:xfrm>
              <a:off x="5243513" y="5302251"/>
              <a:ext cx="61913" cy="88900"/>
            </a:xfrm>
            <a:custGeom>
              <a:avLst/>
              <a:gdLst>
                <a:gd name="T0" fmla="*/ 262 w 262"/>
                <a:gd name="T1" fmla="*/ 10 h 328"/>
                <a:gd name="T2" fmla="*/ 256 w 262"/>
                <a:gd name="T3" fmla="*/ 5 h 328"/>
                <a:gd name="T4" fmla="*/ 250 w 262"/>
                <a:gd name="T5" fmla="*/ 9 h 328"/>
                <a:gd name="T6" fmla="*/ 184 w 262"/>
                <a:gd name="T7" fmla="*/ 157 h 328"/>
                <a:gd name="T8" fmla="*/ 164 w 262"/>
                <a:gd name="T9" fmla="*/ 55 h 328"/>
                <a:gd name="T10" fmla="*/ 97 w 262"/>
                <a:gd name="T11" fmla="*/ 0 h 328"/>
                <a:gd name="T12" fmla="*/ 0 w 262"/>
                <a:gd name="T13" fmla="*/ 91 h 328"/>
                <a:gd name="T14" fmla="*/ 10 w 262"/>
                <a:gd name="T15" fmla="*/ 96 h 328"/>
                <a:gd name="T16" fmla="*/ 12 w 262"/>
                <a:gd name="T17" fmla="*/ 94 h 328"/>
                <a:gd name="T18" fmla="*/ 91 w 262"/>
                <a:gd name="T19" fmla="*/ 36 h 328"/>
                <a:gd name="T20" fmla="*/ 172 w 262"/>
                <a:gd name="T21" fmla="*/ 163 h 328"/>
                <a:gd name="T22" fmla="*/ 166 w 262"/>
                <a:gd name="T23" fmla="*/ 212 h 328"/>
                <a:gd name="T24" fmla="*/ 140 w 262"/>
                <a:gd name="T25" fmla="*/ 319 h 328"/>
                <a:gd name="T26" fmla="*/ 146 w 262"/>
                <a:gd name="T27" fmla="*/ 328 h 328"/>
                <a:gd name="T28" fmla="*/ 162 w 262"/>
                <a:gd name="T29" fmla="*/ 298 h 328"/>
                <a:gd name="T30" fmla="*/ 181 w 262"/>
                <a:gd name="T31" fmla="*/ 212 h 328"/>
                <a:gd name="T32" fmla="*/ 185 w 262"/>
                <a:gd name="T33" fmla="*/ 193 h 328"/>
                <a:gd name="T34" fmla="*/ 252 w 262"/>
                <a:gd name="T35" fmla="*/ 29 h 328"/>
                <a:gd name="T36" fmla="*/ 262 w 262"/>
                <a:gd name="T37" fmla="*/ 1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2" h="328">
                  <a:moveTo>
                    <a:pt x="262" y="10"/>
                  </a:moveTo>
                  <a:cubicBezTo>
                    <a:pt x="262" y="5"/>
                    <a:pt x="256" y="5"/>
                    <a:pt x="256" y="5"/>
                  </a:cubicBezTo>
                  <a:cubicBezTo>
                    <a:pt x="254" y="5"/>
                    <a:pt x="251" y="5"/>
                    <a:pt x="250" y="9"/>
                  </a:cubicBezTo>
                  <a:cubicBezTo>
                    <a:pt x="224" y="56"/>
                    <a:pt x="204" y="106"/>
                    <a:pt x="184" y="157"/>
                  </a:cubicBezTo>
                  <a:cubicBezTo>
                    <a:pt x="184" y="141"/>
                    <a:pt x="183" y="103"/>
                    <a:pt x="164" y="55"/>
                  </a:cubicBezTo>
                  <a:cubicBezTo>
                    <a:pt x="152" y="24"/>
                    <a:pt x="132" y="0"/>
                    <a:pt x="97" y="0"/>
                  </a:cubicBezTo>
                  <a:cubicBezTo>
                    <a:pt x="35" y="0"/>
                    <a:pt x="0" y="76"/>
                    <a:pt x="0" y="91"/>
                  </a:cubicBezTo>
                  <a:cubicBezTo>
                    <a:pt x="0" y="96"/>
                    <a:pt x="5" y="96"/>
                    <a:pt x="10" y="96"/>
                  </a:cubicBezTo>
                  <a:lnTo>
                    <a:pt x="12" y="94"/>
                  </a:lnTo>
                  <a:cubicBezTo>
                    <a:pt x="31" y="36"/>
                    <a:pt x="85" y="36"/>
                    <a:pt x="91" y="36"/>
                  </a:cubicBezTo>
                  <a:cubicBezTo>
                    <a:pt x="166" y="36"/>
                    <a:pt x="172" y="123"/>
                    <a:pt x="172" y="163"/>
                  </a:cubicBezTo>
                  <a:cubicBezTo>
                    <a:pt x="172" y="193"/>
                    <a:pt x="169" y="202"/>
                    <a:pt x="166" y="212"/>
                  </a:cubicBezTo>
                  <a:cubicBezTo>
                    <a:pt x="155" y="248"/>
                    <a:pt x="140" y="306"/>
                    <a:pt x="140" y="319"/>
                  </a:cubicBezTo>
                  <a:cubicBezTo>
                    <a:pt x="140" y="324"/>
                    <a:pt x="142" y="328"/>
                    <a:pt x="146" y="328"/>
                  </a:cubicBezTo>
                  <a:cubicBezTo>
                    <a:pt x="153" y="328"/>
                    <a:pt x="157" y="317"/>
                    <a:pt x="162" y="298"/>
                  </a:cubicBezTo>
                  <a:cubicBezTo>
                    <a:pt x="174" y="256"/>
                    <a:pt x="179" y="227"/>
                    <a:pt x="181" y="212"/>
                  </a:cubicBezTo>
                  <a:cubicBezTo>
                    <a:pt x="182" y="206"/>
                    <a:pt x="183" y="199"/>
                    <a:pt x="185" y="193"/>
                  </a:cubicBezTo>
                  <a:cubicBezTo>
                    <a:pt x="201" y="143"/>
                    <a:pt x="232" y="69"/>
                    <a:pt x="252" y="29"/>
                  </a:cubicBezTo>
                  <a:cubicBezTo>
                    <a:pt x="256" y="23"/>
                    <a:pt x="262" y="12"/>
                    <a:pt x="262"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Freeform 181">
              <a:extLst>
                <a:ext uri="{FF2B5EF4-FFF2-40B4-BE49-F238E27FC236}">
                  <a16:creationId xmlns:a16="http://schemas.microsoft.com/office/drawing/2014/main" id="{CAA3A4A8-A267-4388-B202-304E4BAC3FDF}"/>
                </a:ext>
              </a:extLst>
            </p:cNvPr>
            <p:cNvSpPr>
              <a:spLocks/>
            </p:cNvSpPr>
            <p:nvPr>
              <p:custDataLst>
                <p:tags r:id="rId32"/>
              </p:custDataLst>
            </p:nvPr>
          </p:nvSpPr>
          <p:spPr bwMode="auto">
            <a:xfrm>
              <a:off x="5314950" y="5270501"/>
              <a:ext cx="85725" cy="93663"/>
            </a:xfrm>
            <a:custGeom>
              <a:avLst/>
              <a:gdLst>
                <a:gd name="T0" fmla="*/ 355 w 355"/>
                <a:gd name="T1" fmla="*/ 6 h 351"/>
                <a:gd name="T2" fmla="*/ 349 w 355"/>
                <a:gd name="T3" fmla="*/ 0 h 351"/>
                <a:gd name="T4" fmla="*/ 308 w 355"/>
                <a:gd name="T5" fmla="*/ 1 h 351"/>
                <a:gd name="T6" fmla="*/ 259 w 355"/>
                <a:gd name="T7" fmla="*/ 0 h 351"/>
                <a:gd name="T8" fmla="*/ 249 w 355"/>
                <a:gd name="T9" fmla="*/ 9 h 351"/>
                <a:gd name="T10" fmla="*/ 257 w 355"/>
                <a:gd name="T11" fmla="*/ 15 h 351"/>
                <a:gd name="T12" fmla="*/ 280 w 355"/>
                <a:gd name="T13" fmla="*/ 32 h 351"/>
                <a:gd name="T14" fmla="*/ 273 w 355"/>
                <a:gd name="T15" fmla="*/ 51 h 351"/>
                <a:gd name="T16" fmla="*/ 120 w 355"/>
                <a:gd name="T17" fmla="*/ 294 h 351"/>
                <a:gd name="T18" fmla="*/ 86 w 355"/>
                <a:gd name="T19" fmla="*/ 30 h 351"/>
                <a:gd name="T20" fmla="*/ 120 w 355"/>
                <a:gd name="T21" fmla="*/ 15 h 351"/>
                <a:gd name="T22" fmla="*/ 132 w 355"/>
                <a:gd name="T23" fmla="*/ 5 h 351"/>
                <a:gd name="T24" fmla="*/ 125 w 355"/>
                <a:gd name="T25" fmla="*/ 0 h 351"/>
                <a:gd name="T26" fmla="*/ 64 w 355"/>
                <a:gd name="T27" fmla="*/ 1 h 351"/>
                <a:gd name="T28" fmla="*/ 36 w 355"/>
                <a:gd name="T29" fmla="*/ 1 h 351"/>
                <a:gd name="T30" fmla="*/ 9 w 355"/>
                <a:gd name="T31" fmla="*/ 0 h 351"/>
                <a:gd name="T32" fmla="*/ 0 w 355"/>
                <a:gd name="T33" fmla="*/ 9 h 351"/>
                <a:gd name="T34" fmla="*/ 12 w 355"/>
                <a:gd name="T35" fmla="*/ 15 h 351"/>
                <a:gd name="T36" fmla="*/ 42 w 355"/>
                <a:gd name="T37" fmla="*/ 32 h 351"/>
                <a:gd name="T38" fmla="*/ 82 w 355"/>
                <a:gd name="T39" fmla="*/ 340 h 351"/>
                <a:gd name="T40" fmla="*/ 92 w 355"/>
                <a:gd name="T41" fmla="*/ 351 h 351"/>
                <a:gd name="T42" fmla="*/ 106 w 355"/>
                <a:gd name="T43" fmla="*/ 342 h 351"/>
                <a:gd name="T44" fmla="*/ 285 w 355"/>
                <a:gd name="T45" fmla="*/ 57 h 351"/>
                <a:gd name="T46" fmla="*/ 349 w 355"/>
                <a:gd name="T47" fmla="*/ 15 h 351"/>
                <a:gd name="T48" fmla="*/ 355 w 355"/>
                <a:gd name="T49"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5" h="351">
                  <a:moveTo>
                    <a:pt x="355" y="6"/>
                  </a:moveTo>
                  <a:cubicBezTo>
                    <a:pt x="355" y="2"/>
                    <a:pt x="353" y="0"/>
                    <a:pt x="349" y="0"/>
                  </a:cubicBezTo>
                  <a:cubicBezTo>
                    <a:pt x="336" y="0"/>
                    <a:pt x="321" y="1"/>
                    <a:pt x="308" y="1"/>
                  </a:cubicBezTo>
                  <a:cubicBezTo>
                    <a:pt x="292" y="1"/>
                    <a:pt x="275" y="0"/>
                    <a:pt x="259" y="0"/>
                  </a:cubicBezTo>
                  <a:cubicBezTo>
                    <a:pt x="256" y="0"/>
                    <a:pt x="249" y="0"/>
                    <a:pt x="249" y="9"/>
                  </a:cubicBezTo>
                  <a:cubicBezTo>
                    <a:pt x="249" y="15"/>
                    <a:pt x="254" y="15"/>
                    <a:pt x="257" y="15"/>
                  </a:cubicBezTo>
                  <a:cubicBezTo>
                    <a:pt x="271" y="16"/>
                    <a:pt x="280" y="21"/>
                    <a:pt x="280" y="32"/>
                  </a:cubicBezTo>
                  <a:cubicBezTo>
                    <a:pt x="280" y="39"/>
                    <a:pt x="273" y="51"/>
                    <a:pt x="273" y="51"/>
                  </a:cubicBezTo>
                  <a:lnTo>
                    <a:pt x="120" y="294"/>
                  </a:lnTo>
                  <a:lnTo>
                    <a:pt x="86" y="30"/>
                  </a:lnTo>
                  <a:cubicBezTo>
                    <a:pt x="86" y="22"/>
                    <a:pt x="97" y="15"/>
                    <a:pt x="120" y="15"/>
                  </a:cubicBezTo>
                  <a:cubicBezTo>
                    <a:pt x="127" y="15"/>
                    <a:pt x="132" y="15"/>
                    <a:pt x="132" y="5"/>
                  </a:cubicBezTo>
                  <a:cubicBezTo>
                    <a:pt x="132" y="1"/>
                    <a:pt x="128" y="0"/>
                    <a:pt x="125" y="0"/>
                  </a:cubicBezTo>
                  <a:cubicBezTo>
                    <a:pt x="106" y="0"/>
                    <a:pt x="84" y="1"/>
                    <a:pt x="64" y="1"/>
                  </a:cubicBezTo>
                  <a:cubicBezTo>
                    <a:pt x="55" y="1"/>
                    <a:pt x="45" y="1"/>
                    <a:pt x="36" y="1"/>
                  </a:cubicBezTo>
                  <a:cubicBezTo>
                    <a:pt x="27" y="1"/>
                    <a:pt x="18" y="0"/>
                    <a:pt x="9" y="0"/>
                  </a:cubicBezTo>
                  <a:cubicBezTo>
                    <a:pt x="6" y="0"/>
                    <a:pt x="0" y="0"/>
                    <a:pt x="0" y="9"/>
                  </a:cubicBezTo>
                  <a:cubicBezTo>
                    <a:pt x="0" y="15"/>
                    <a:pt x="4" y="15"/>
                    <a:pt x="12" y="15"/>
                  </a:cubicBezTo>
                  <a:cubicBezTo>
                    <a:pt x="40" y="15"/>
                    <a:pt x="41" y="20"/>
                    <a:pt x="42" y="32"/>
                  </a:cubicBezTo>
                  <a:lnTo>
                    <a:pt x="82" y="340"/>
                  </a:lnTo>
                  <a:cubicBezTo>
                    <a:pt x="83" y="350"/>
                    <a:pt x="85" y="351"/>
                    <a:pt x="92" y="351"/>
                  </a:cubicBezTo>
                  <a:cubicBezTo>
                    <a:pt x="100" y="351"/>
                    <a:pt x="102" y="349"/>
                    <a:pt x="106" y="342"/>
                  </a:cubicBezTo>
                  <a:lnTo>
                    <a:pt x="285" y="57"/>
                  </a:lnTo>
                  <a:cubicBezTo>
                    <a:pt x="309" y="18"/>
                    <a:pt x="330" y="16"/>
                    <a:pt x="349" y="15"/>
                  </a:cubicBezTo>
                  <a:cubicBezTo>
                    <a:pt x="355" y="15"/>
                    <a:pt x="355" y="6"/>
                    <a:pt x="35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Freeform 182">
              <a:extLst>
                <a:ext uri="{FF2B5EF4-FFF2-40B4-BE49-F238E27FC236}">
                  <a16:creationId xmlns:a16="http://schemas.microsoft.com/office/drawing/2014/main" id="{ACEFBE62-5A71-473C-9480-3666BE959F17}"/>
                </a:ext>
              </a:extLst>
            </p:cNvPr>
            <p:cNvSpPr>
              <a:spLocks/>
            </p:cNvSpPr>
            <p:nvPr>
              <p:custDataLst>
                <p:tags r:id="rId33"/>
              </p:custDataLst>
            </p:nvPr>
          </p:nvSpPr>
          <p:spPr bwMode="auto">
            <a:xfrm>
              <a:off x="5410200" y="5245101"/>
              <a:ext cx="36513" cy="61913"/>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0"/>
                    <a:pt x="15" y="82"/>
                    <a:pt x="18" y="82"/>
                  </a:cubicBezTo>
                  <a:cubicBezTo>
                    <a:pt x="27" y="82"/>
                    <a:pt x="37" y="76"/>
                    <a:pt x="37" y="64"/>
                  </a:cubicBezTo>
                  <a:cubicBezTo>
                    <a:pt x="37" y="57"/>
                    <a:pt x="35" y="45"/>
                    <a:pt x="16" y="45"/>
                  </a:cubicBezTo>
                  <a:cubicBezTo>
                    <a:pt x="27" y="20"/>
                    <a:pt x="51" y="13"/>
                    <a:pt x="67" y="13"/>
                  </a:cubicBezTo>
                  <a:cubicBezTo>
                    <a:pt x="102" y="13"/>
                    <a:pt x="120" y="40"/>
                    <a:pt x="120" y="68"/>
                  </a:cubicBezTo>
                  <a:cubicBezTo>
                    <a:pt x="120" y="99"/>
                    <a:pt x="99" y="123"/>
                    <a:pt x="88"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Freeform 183">
              <a:extLst>
                <a:ext uri="{FF2B5EF4-FFF2-40B4-BE49-F238E27FC236}">
                  <a16:creationId xmlns:a16="http://schemas.microsoft.com/office/drawing/2014/main" id="{13A9CCC0-AB2B-4F7A-B2F8-90DAAD65D12E}"/>
                </a:ext>
              </a:extLst>
            </p:cNvPr>
            <p:cNvSpPr>
              <a:spLocks/>
            </p:cNvSpPr>
            <p:nvPr>
              <p:custDataLst>
                <p:tags r:id="rId34"/>
              </p:custDataLst>
            </p:nvPr>
          </p:nvSpPr>
          <p:spPr bwMode="auto">
            <a:xfrm>
              <a:off x="5464175" y="5260976"/>
              <a:ext cx="28575" cy="133350"/>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Freeform 184">
              <a:extLst>
                <a:ext uri="{FF2B5EF4-FFF2-40B4-BE49-F238E27FC236}">
                  <a16:creationId xmlns:a16="http://schemas.microsoft.com/office/drawing/2014/main" id="{708A8DF7-92E2-4F5F-9A45-ECA39FCB76BD}"/>
                </a:ext>
              </a:extLst>
            </p:cNvPr>
            <p:cNvSpPr>
              <a:spLocks/>
            </p:cNvSpPr>
            <p:nvPr>
              <p:custDataLst>
                <p:tags r:id="rId35"/>
              </p:custDataLst>
            </p:nvPr>
          </p:nvSpPr>
          <p:spPr bwMode="auto">
            <a:xfrm>
              <a:off x="5545138" y="5240338"/>
              <a:ext cx="12700" cy="14288"/>
            </a:xfrm>
            <a:custGeom>
              <a:avLst/>
              <a:gdLst>
                <a:gd name="T0" fmla="*/ 53 w 53"/>
                <a:gd name="T1" fmla="*/ 26 h 53"/>
                <a:gd name="T2" fmla="*/ 27 w 53"/>
                <a:gd name="T3" fmla="*/ 0 h 53"/>
                <a:gd name="T4" fmla="*/ 0 w 53"/>
                <a:gd name="T5" fmla="*/ 26 h 53"/>
                <a:gd name="T6" fmla="*/ 26 w 53"/>
                <a:gd name="T7" fmla="*/ 53 h 53"/>
                <a:gd name="T8" fmla="*/ 53 w 53"/>
                <a:gd name="T9" fmla="*/ 26 h 53"/>
              </a:gdLst>
              <a:ahLst/>
              <a:cxnLst>
                <a:cxn ang="0">
                  <a:pos x="T0" y="T1"/>
                </a:cxn>
                <a:cxn ang="0">
                  <a:pos x="T2" y="T3"/>
                </a:cxn>
                <a:cxn ang="0">
                  <a:pos x="T4" y="T5"/>
                </a:cxn>
                <a:cxn ang="0">
                  <a:pos x="T6" y="T7"/>
                </a:cxn>
                <a:cxn ang="0">
                  <a:pos x="T8" y="T9"/>
                </a:cxn>
              </a:cxnLst>
              <a:rect l="0" t="0" r="r" b="b"/>
              <a:pathLst>
                <a:path w="53" h="53">
                  <a:moveTo>
                    <a:pt x="53" y="26"/>
                  </a:moveTo>
                  <a:cubicBezTo>
                    <a:pt x="53" y="13"/>
                    <a:pt x="42" y="0"/>
                    <a:pt x="27" y="0"/>
                  </a:cubicBezTo>
                  <a:cubicBezTo>
                    <a:pt x="10" y="0"/>
                    <a:pt x="0" y="14"/>
                    <a:pt x="0" y="26"/>
                  </a:cubicBezTo>
                  <a:cubicBezTo>
                    <a:pt x="0" y="40"/>
                    <a:pt x="11" y="53"/>
                    <a:pt x="26" y="53"/>
                  </a:cubicBezTo>
                  <a:cubicBezTo>
                    <a:pt x="43" y="53"/>
                    <a:pt x="53" y="39"/>
                    <a:pt x="5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Freeform 185">
              <a:extLst>
                <a:ext uri="{FF2B5EF4-FFF2-40B4-BE49-F238E27FC236}">
                  <a16:creationId xmlns:a16="http://schemas.microsoft.com/office/drawing/2014/main" id="{C6DFACCA-A0FA-4691-8ED6-35557DBC71B0}"/>
                </a:ext>
              </a:extLst>
            </p:cNvPr>
            <p:cNvSpPr>
              <a:spLocks/>
            </p:cNvSpPr>
            <p:nvPr>
              <p:custDataLst>
                <p:tags r:id="rId36"/>
              </p:custDataLst>
            </p:nvPr>
          </p:nvSpPr>
          <p:spPr bwMode="auto">
            <a:xfrm>
              <a:off x="5510213" y="5270501"/>
              <a:ext cx="85725" cy="93663"/>
            </a:xfrm>
            <a:custGeom>
              <a:avLst/>
              <a:gdLst>
                <a:gd name="T0" fmla="*/ 356 w 356"/>
                <a:gd name="T1" fmla="*/ 6 h 351"/>
                <a:gd name="T2" fmla="*/ 349 w 356"/>
                <a:gd name="T3" fmla="*/ 0 h 351"/>
                <a:gd name="T4" fmla="*/ 308 w 356"/>
                <a:gd name="T5" fmla="*/ 1 h 351"/>
                <a:gd name="T6" fmla="*/ 259 w 356"/>
                <a:gd name="T7" fmla="*/ 0 h 351"/>
                <a:gd name="T8" fmla="*/ 249 w 356"/>
                <a:gd name="T9" fmla="*/ 9 h 351"/>
                <a:gd name="T10" fmla="*/ 257 w 356"/>
                <a:gd name="T11" fmla="*/ 15 h 351"/>
                <a:gd name="T12" fmla="*/ 280 w 356"/>
                <a:gd name="T13" fmla="*/ 32 h 351"/>
                <a:gd name="T14" fmla="*/ 273 w 356"/>
                <a:gd name="T15" fmla="*/ 51 h 351"/>
                <a:gd name="T16" fmla="*/ 120 w 356"/>
                <a:gd name="T17" fmla="*/ 294 h 351"/>
                <a:gd name="T18" fmla="*/ 86 w 356"/>
                <a:gd name="T19" fmla="*/ 30 h 351"/>
                <a:gd name="T20" fmla="*/ 120 w 356"/>
                <a:gd name="T21" fmla="*/ 15 h 351"/>
                <a:gd name="T22" fmla="*/ 133 w 356"/>
                <a:gd name="T23" fmla="*/ 5 h 351"/>
                <a:gd name="T24" fmla="*/ 126 w 356"/>
                <a:gd name="T25" fmla="*/ 0 h 351"/>
                <a:gd name="T26" fmla="*/ 64 w 356"/>
                <a:gd name="T27" fmla="*/ 1 h 351"/>
                <a:gd name="T28" fmla="*/ 36 w 356"/>
                <a:gd name="T29" fmla="*/ 1 h 351"/>
                <a:gd name="T30" fmla="*/ 10 w 356"/>
                <a:gd name="T31" fmla="*/ 0 h 351"/>
                <a:gd name="T32" fmla="*/ 0 w 356"/>
                <a:gd name="T33" fmla="*/ 9 h 351"/>
                <a:gd name="T34" fmla="*/ 13 w 356"/>
                <a:gd name="T35" fmla="*/ 15 h 351"/>
                <a:gd name="T36" fmla="*/ 42 w 356"/>
                <a:gd name="T37" fmla="*/ 32 h 351"/>
                <a:gd name="T38" fmla="*/ 82 w 356"/>
                <a:gd name="T39" fmla="*/ 340 h 351"/>
                <a:gd name="T40" fmla="*/ 92 w 356"/>
                <a:gd name="T41" fmla="*/ 351 h 351"/>
                <a:gd name="T42" fmla="*/ 106 w 356"/>
                <a:gd name="T43" fmla="*/ 342 h 351"/>
                <a:gd name="T44" fmla="*/ 285 w 356"/>
                <a:gd name="T45" fmla="*/ 57 h 351"/>
                <a:gd name="T46" fmla="*/ 349 w 356"/>
                <a:gd name="T47" fmla="*/ 15 h 351"/>
                <a:gd name="T48" fmla="*/ 356 w 356"/>
                <a:gd name="T49"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1">
                  <a:moveTo>
                    <a:pt x="356" y="6"/>
                  </a:moveTo>
                  <a:cubicBezTo>
                    <a:pt x="356" y="2"/>
                    <a:pt x="353" y="0"/>
                    <a:pt x="349" y="0"/>
                  </a:cubicBezTo>
                  <a:cubicBezTo>
                    <a:pt x="336" y="0"/>
                    <a:pt x="322" y="1"/>
                    <a:pt x="308" y="1"/>
                  </a:cubicBezTo>
                  <a:cubicBezTo>
                    <a:pt x="292" y="1"/>
                    <a:pt x="275" y="0"/>
                    <a:pt x="259" y="0"/>
                  </a:cubicBezTo>
                  <a:cubicBezTo>
                    <a:pt x="256" y="0"/>
                    <a:pt x="249" y="0"/>
                    <a:pt x="249" y="9"/>
                  </a:cubicBezTo>
                  <a:cubicBezTo>
                    <a:pt x="249" y="15"/>
                    <a:pt x="254" y="15"/>
                    <a:pt x="257" y="15"/>
                  </a:cubicBezTo>
                  <a:cubicBezTo>
                    <a:pt x="271" y="16"/>
                    <a:pt x="280" y="21"/>
                    <a:pt x="280" y="32"/>
                  </a:cubicBezTo>
                  <a:cubicBezTo>
                    <a:pt x="280" y="39"/>
                    <a:pt x="273" y="51"/>
                    <a:pt x="273" y="51"/>
                  </a:cubicBezTo>
                  <a:lnTo>
                    <a:pt x="120" y="294"/>
                  </a:lnTo>
                  <a:lnTo>
                    <a:pt x="86" y="30"/>
                  </a:lnTo>
                  <a:cubicBezTo>
                    <a:pt x="86" y="22"/>
                    <a:pt x="97" y="15"/>
                    <a:pt x="120" y="15"/>
                  </a:cubicBezTo>
                  <a:cubicBezTo>
                    <a:pt x="127" y="15"/>
                    <a:pt x="133" y="15"/>
                    <a:pt x="133" y="5"/>
                  </a:cubicBezTo>
                  <a:cubicBezTo>
                    <a:pt x="133" y="1"/>
                    <a:pt x="129" y="0"/>
                    <a:pt x="126" y="0"/>
                  </a:cubicBezTo>
                  <a:cubicBezTo>
                    <a:pt x="106" y="0"/>
                    <a:pt x="84" y="1"/>
                    <a:pt x="64" y="1"/>
                  </a:cubicBezTo>
                  <a:cubicBezTo>
                    <a:pt x="55" y="1"/>
                    <a:pt x="45" y="1"/>
                    <a:pt x="36" y="1"/>
                  </a:cubicBezTo>
                  <a:cubicBezTo>
                    <a:pt x="27" y="1"/>
                    <a:pt x="18" y="0"/>
                    <a:pt x="10" y="0"/>
                  </a:cubicBezTo>
                  <a:cubicBezTo>
                    <a:pt x="6" y="0"/>
                    <a:pt x="0" y="0"/>
                    <a:pt x="0" y="9"/>
                  </a:cubicBezTo>
                  <a:cubicBezTo>
                    <a:pt x="0" y="15"/>
                    <a:pt x="5" y="15"/>
                    <a:pt x="13" y="15"/>
                  </a:cubicBezTo>
                  <a:cubicBezTo>
                    <a:pt x="40" y="15"/>
                    <a:pt x="41" y="20"/>
                    <a:pt x="42" y="32"/>
                  </a:cubicBezTo>
                  <a:lnTo>
                    <a:pt x="82" y="340"/>
                  </a:lnTo>
                  <a:cubicBezTo>
                    <a:pt x="83" y="350"/>
                    <a:pt x="85" y="351"/>
                    <a:pt x="92" y="351"/>
                  </a:cubicBezTo>
                  <a:cubicBezTo>
                    <a:pt x="100" y="351"/>
                    <a:pt x="102" y="349"/>
                    <a:pt x="106" y="342"/>
                  </a:cubicBezTo>
                  <a:lnTo>
                    <a:pt x="285" y="57"/>
                  </a:lnTo>
                  <a:cubicBezTo>
                    <a:pt x="310" y="18"/>
                    <a:pt x="331" y="16"/>
                    <a:pt x="349" y="15"/>
                  </a:cubicBezTo>
                  <a:cubicBezTo>
                    <a:pt x="355"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Freeform 186">
              <a:extLst>
                <a:ext uri="{FF2B5EF4-FFF2-40B4-BE49-F238E27FC236}">
                  <a16:creationId xmlns:a16="http://schemas.microsoft.com/office/drawing/2014/main" id="{475BDAE5-F802-428E-9F54-CC41C445821B}"/>
                </a:ext>
              </a:extLst>
            </p:cNvPr>
            <p:cNvSpPr>
              <a:spLocks/>
            </p:cNvSpPr>
            <p:nvPr>
              <p:custDataLst>
                <p:tags r:id="rId37"/>
              </p:custDataLst>
            </p:nvPr>
          </p:nvSpPr>
          <p:spPr bwMode="auto">
            <a:xfrm>
              <a:off x="5634038" y="5284788"/>
              <a:ext cx="77788" cy="8731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Freeform 187">
              <a:extLst>
                <a:ext uri="{FF2B5EF4-FFF2-40B4-BE49-F238E27FC236}">
                  <a16:creationId xmlns:a16="http://schemas.microsoft.com/office/drawing/2014/main" id="{0F732EB1-5F0A-4985-BA9F-6C9DCA6B813A}"/>
                </a:ext>
              </a:extLst>
            </p:cNvPr>
            <p:cNvSpPr>
              <a:spLocks/>
            </p:cNvSpPr>
            <p:nvPr>
              <p:custDataLst>
                <p:tags r:id="rId38"/>
              </p:custDataLst>
            </p:nvPr>
          </p:nvSpPr>
          <p:spPr bwMode="auto">
            <a:xfrm>
              <a:off x="5827713" y="5183188"/>
              <a:ext cx="39688" cy="88900"/>
            </a:xfrm>
            <a:custGeom>
              <a:avLst/>
              <a:gdLst>
                <a:gd name="T0" fmla="*/ 165 w 165"/>
                <a:gd name="T1" fmla="*/ 332 h 332"/>
                <a:gd name="T2" fmla="*/ 165 w 165"/>
                <a:gd name="T3" fmla="*/ 317 h 332"/>
                <a:gd name="T4" fmla="*/ 149 w 165"/>
                <a:gd name="T5" fmla="*/ 317 h 332"/>
                <a:gd name="T6" fmla="*/ 103 w 165"/>
                <a:gd name="T7" fmla="*/ 293 h 332"/>
                <a:gd name="T8" fmla="*/ 103 w 165"/>
                <a:gd name="T9" fmla="*/ 13 h 332"/>
                <a:gd name="T10" fmla="*/ 91 w 165"/>
                <a:gd name="T11" fmla="*/ 0 h 332"/>
                <a:gd name="T12" fmla="*/ 0 w 165"/>
                <a:gd name="T13" fmla="*/ 32 h 332"/>
                <a:gd name="T14" fmla="*/ 0 w 165"/>
                <a:gd name="T15" fmla="*/ 48 h 332"/>
                <a:gd name="T16" fmla="*/ 66 w 165"/>
                <a:gd name="T17" fmla="*/ 35 h 332"/>
                <a:gd name="T18" fmla="*/ 66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3" y="311"/>
                    <a:pt x="103" y="293"/>
                  </a:cubicBezTo>
                  <a:lnTo>
                    <a:pt x="103" y="13"/>
                  </a:lnTo>
                  <a:cubicBezTo>
                    <a:pt x="103" y="1"/>
                    <a:pt x="103" y="0"/>
                    <a:pt x="91" y="0"/>
                  </a:cubicBezTo>
                  <a:cubicBezTo>
                    <a:pt x="60" y="32"/>
                    <a:pt x="16" y="32"/>
                    <a:pt x="0" y="32"/>
                  </a:cubicBezTo>
                  <a:lnTo>
                    <a:pt x="0" y="48"/>
                  </a:lnTo>
                  <a:cubicBezTo>
                    <a:pt x="10" y="48"/>
                    <a:pt x="40" y="48"/>
                    <a:pt x="66" y="35"/>
                  </a:cubicBezTo>
                  <a:lnTo>
                    <a:pt x="66" y="293"/>
                  </a:lnTo>
                  <a:cubicBezTo>
                    <a:pt x="66" y="311"/>
                    <a:pt x="64" y="317"/>
                    <a:pt x="19" y="317"/>
                  </a:cubicBezTo>
                  <a:lnTo>
                    <a:pt x="3" y="317"/>
                  </a:lnTo>
                  <a:lnTo>
                    <a:pt x="3" y="332"/>
                  </a:lnTo>
                  <a:cubicBezTo>
                    <a:pt x="21"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Rectangle 188">
              <a:extLst>
                <a:ext uri="{FF2B5EF4-FFF2-40B4-BE49-F238E27FC236}">
                  <a16:creationId xmlns:a16="http://schemas.microsoft.com/office/drawing/2014/main" id="{34C98F2C-6E31-4A1E-B884-6874522B99A1}"/>
                </a:ext>
              </a:extLst>
            </p:cNvPr>
            <p:cNvSpPr>
              <a:spLocks noChangeArrowheads="1"/>
            </p:cNvSpPr>
            <p:nvPr>
              <p:custDataLst>
                <p:tags r:id="rId39"/>
              </p:custDataLst>
            </p:nvPr>
          </p:nvSpPr>
          <p:spPr bwMode="auto">
            <a:xfrm>
              <a:off x="5759450" y="5326063"/>
              <a:ext cx="174625"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Freeform 189">
              <a:extLst>
                <a:ext uri="{FF2B5EF4-FFF2-40B4-BE49-F238E27FC236}">
                  <a16:creationId xmlns:a16="http://schemas.microsoft.com/office/drawing/2014/main" id="{D0CCDBC9-AA3F-4B1D-9B64-616A33D27E40}"/>
                </a:ext>
              </a:extLst>
            </p:cNvPr>
            <p:cNvSpPr>
              <a:spLocks/>
            </p:cNvSpPr>
            <p:nvPr>
              <p:custDataLst>
                <p:tags r:id="rId40"/>
              </p:custDataLst>
            </p:nvPr>
          </p:nvSpPr>
          <p:spPr bwMode="auto">
            <a:xfrm>
              <a:off x="5764213" y="5362576"/>
              <a:ext cx="73025" cy="90488"/>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20 w 301"/>
                <a:gd name="T19" fmla="*/ 15 h 340"/>
                <a:gd name="T20" fmla="*/ 238 w 301"/>
                <a:gd name="T21" fmla="*/ 6 h 340"/>
                <a:gd name="T22" fmla="*/ 231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20" y="15"/>
                  </a:cubicBezTo>
                  <a:cubicBezTo>
                    <a:pt x="234" y="15"/>
                    <a:pt x="238" y="15"/>
                    <a:pt x="238" y="6"/>
                  </a:cubicBezTo>
                  <a:cubicBezTo>
                    <a:pt x="238" y="0"/>
                    <a:pt x="233" y="0"/>
                    <a:pt x="231"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3"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Freeform 190">
              <a:extLst>
                <a:ext uri="{FF2B5EF4-FFF2-40B4-BE49-F238E27FC236}">
                  <a16:creationId xmlns:a16="http://schemas.microsoft.com/office/drawing/2014/main" id="{67C332B5-6213-4104-91EF-9491F39A185D}"/>
                </a:ext>
              </a:extLst>
            </p:cNvPr>
            <p:cNvSpPr>
              <a:spLocks/>
            </p:cNvSpPr>
            <p:nvPr>
              <p:custDataLst>
                <p:tags r:id="rId41"/>
              </p:custDataLst>
            </p:nvPr>
          </p:nvSpPr>
          <p:spPr bwMode="auto">
            <a:xfrm>
              <a:off x="5846763" y="5359401"/>
              <a:ext cx="84138" cy="96838"/>
            </a:xfrm>
            <a:custGeom>
              <a:avLst/>
              <a:gdLst>
                <a:gd name="T0" fmla="*/ 298 w 354"/>
                <a:gd name="T1" fmla="*/ 232 h 362"/>
                <a:gd name="T2" fmla="*/ 292 w 354"/>
                <a:gd name="T3" fmla="*/ 227 h 362"/>
                <a:gd name="T4" fmla="*/ 285 w 354"/>
                <a:gd name="T5" fmla="*/ 232 h 362"/>
                <a:gd name="T6" fmla="*/ 235 w 354"/>
                <a:gd name="T7" fmla="*/ 310 h 362"/>
                <a:gd name="T8" fmla="*/ 143 w 354"/>
                <a:gd name="T9" fmla="*/ 347 h 362"/>
                <a:gd name="T10" fmla="*/ 46 w 354"/>
                <a:gd name="T11" fmla="*/ 243 h 362"/>
                <a:gd name="T12" fmla="*/ 106 w 354"/>
                <a:gd name="T13" fmla="*/ 76 h 362"/>
                <a:gd name="T14" fmla="*/ 228 w 354"/>
                <a:gd name="T15" fmla="*/ 15 h 362"/>
                <a:gd name="T16" fmla="*/ 308 w 354"/>
                <a:gd name="T17" fmla="*/ 111 h 362"/>
                <a:gd name="T18" fmla="*/ 306 w 354"/>
                <a:gd name="T19" fmla="*/ 137 h 362"/>
                <a:gd name="T20" fmla="*/ 314 w 354"/>
                <a:gd name="T21" fmla="*/ 142 h 362"/>
                <a:gd name="T22" fmla="*/ 323 w 354"/>
                <a:gd name="T23" fmla="*/ 132 h 362"/>
                <a:gd name="T24" fmla="*/ 354 w 354"/>
                <a:gd name="T25" fmla="*/ 5 h 362"/>
                <a:gd name="T26" fmla="*/ 349 w 354"/>
                <a:gd name="T27" fmla="*/ 0 h 362"/>
                <a:gd name="T28" fmla="*/ 341 w 354"/>
                <a:gd name="T29" fmla="*/ 6 h 362"/>
                <a:gd name="T30" fmla="*/ 306 w 354"/>
                <a:gd name="T31" fmla="*/ 44 h 362"/>
                <a:gd name="T32" fmla="*/ 224 w 354"/>
                <a:gd name="T33" fmla="*/ 0 h 362"/>
                <a:gd name="T34" fmla="*/ 0 w 354"/>
                <a:gd name="T35" fmla="*/ 226 h 362"/>
                <a:gd name="T36" fmla="*/ 135 w 354"/>
                <a:gd name="T37" fmla="*/ 362 h 362"/>
                <a:gd name="T38" fmla="*/ 243 w 354"/>
                <a:gd name="T39" fmla="*/ 319 h 362"/>
                <a:gd name="T40" fmla="*/ 298 w 354"/>
                <a:gd name="T41" fmla="*/ 23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2">
                  <a:moveTo>
                    <a:pt x="298" y="232"/>
                  </a:moveTo>
                  <a:cubicBezTo>
                    <a:pt x="298" y="227"/>
                    <a:pt x="292" y="227"/>
                    <a:pt x="292" y="227"/>
                  </a:cubicBezTo>
                  <a:cubicBezTo>
                    <a:pt x="289" y="227"/>
                    <a:pt x="286" y="228"/>
                    <a:pt x="285" y="232"/>
                  </a:cubicBezTo>
                  <a:cubicBezTo>
                    <a:pt x="281" y="246"/>
                    <a:pt x="269" y="282"/>
                    <a:pt x="235" y="310"/>
                  </a:cubicBezTo>
                  <a:cubicBezTo>
                    <a:pt x="201" y="338"/>
                    <a:pt x="169" y="347"/>
                    <a:pt x="143" y="347"/>
                  </a:cubicBezTo>
                  <a:cubicBezTo>
                    <a:pt x="98" y="347"/>
                    <a:pt x="46" y="321"/>
                    <a:pt x="46" y="243"/>
                  </a:cubicBezTo>
                  <a:cubicBezTo>
                    <a:pt x="46" y="215"/>
                    <a:pt x="56" y="134"/>
                    <a:pt x="106" y="76"/>
                  </a:cubicBezTo>
                  <a:cubicBezTo>
                    <a:pt x="136" y="40"/>
                    <a:pt x="183" y="15"/>
                    <a:pt x="228" y="15"/>
                  </a:cubicBezTo>
                  <a:cubicBezTo>
                    <a:pt x="278" y="15"/>
                    <a:pt x="308" y="54"/>
                    <a:pt x="308" y="111"/>
                  </a:cubicBezTo>
                  <a:cubicBezTo>
                    <a:pt x="308" y="131"/>
                    <a:pt x="306" y="132"/>
                    <a:pt x="306" y="137"/>
                  </a:cubicBezTo>
                  <a:cubicBezTo>
                    <a:pt x="306" y="142"/>
                    <a:pt x="312" y="142"/>
                    <a:pt x="314" y="142"/>
                  </a:cubicBezTo>
                  <a:cubicBezTo>
                    <a:pt x="320" y="142"/>
                    <a:pt x="320" y="141"/>
                    <a:pt x="323" y="132"/>
                  </a:cubicBezTo>
                  <a:lnTo>
                    <a:pt x="354" y="5"/>
                  </a:lnTo>
                  <a:cubicBezTo>
                    <a:pt x="354" y="3"/>
                    <a:pt x="353" y="0"/>
                    <a:pt x="349" y="0"/>
                  </a:cubicBezTo>
                  <a:cubicBezTo>
                    <a:pt x="347" y="0"/>
                    <a:pt x="347" y="0"/>
                    <a:pt x="341" y="6"/>
                  </a:cubicBezTo>
                  <a:lnTo>
                    <a:pt x="306" y="44"/>
                  </a:lnTo>
                  <a:cubicBezTo>
                    <a:pt x="302" y="37"/>
                    <a:pt x="279" y="0"/>
                    <a:pt x="224" y="0"/>
                  </a:cubicBezTo>
                  <a:cubicBezTo>
                    <a:pt x="112" y="0"/>
                    <a:pt x="0" y="110"/>
                    <a:pt x="0" y="226"/>
                  </a:cubicBezTo>
                  <a:cubicBezTo>
                    <a:pt x="0" y="308"/>
                    <a:pt x="59" y="362"/>
                    <a:pt x="135" y="362"/>
                  </a:cubicBezTo>
                  <a:cubicBezTo>
                    <a:pt x="179" y="362"/>
                    <a:pt x="217" y="342"/>
                    <a:pt x="243" y="319"/>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Freeform 191">
              <a:extLst>
                <a:ext uri="{FF2B5EF4-FFF2-40B4-BE49-F238E27FC236}">
                  <a16:creationId xmlns:a16="http://schemas.microsoft.com/office/drawing/2014/main" id="{7E380B77-B63D-4A83-AC7A-BD66D8DA0060}"/>
                </a:ext>
              </a:extLst>
            </p:cNvPr>
            <p:cNvSpPr>
              <a:spLocks/>
            </p:cNvSpPr>
            <p:nvPr>
              <p:custDataLst>
                <p:tags r:id="rId42"/>
              </p:custDataLst>
            </p:nvPr>
          </p:nvSpPr>
          <p:spPr bwMode="auto">
            <a:xfrm>
              <a:off x="5954713" y="5270501"/>
              <a:ext cx="85725" cy="93663"/>
            </a:xfrm>
            <a:custGeom>
              <a:avLst/>
              <a:gdLst>
                <a:gd name="T0" fmla="*/ 356 w 356"/>
                <a:gd name="T1" fmla="*/ 6 h 351"/>
                <a:gd name="T2" fmla="*/ 349 w 356"/>
                <a:gd name="T3" fmla="*/ 0 h 351"/>
                <a:gd name="T4" fmla="*/ 309 w 356"/>
                <a:gd name="T5" fmla="*/ 1 h 351"/>
                <a:gd name="T6" fmla="*/ 259 w 356"/>
                <a:gd name="T7" fmla="*/ 0 h 351"/>
                <a:gd name="T8" fmla="*/ 250 w 356"/>
                <a:gd name="T9" fmla="*/ 9 h 351"/>
                <a:gd name="T10" fmla="*/ 258 w 356"/>
                <a:gd name="T11" fmla="*/ 15 h 351"/>
                <a:gd name="T12" fmla="*/ 281 w 356"/>
                <a:gd name="T13" fmla="*/ 32 h 351"/>
                <a:gd name="T14" fmla="*/ 273 w 356"/>
                <a:gd name="T15" fmla="*/ 51 h 351"/>
                <a:gd name="T16" fmla="*/ 120 w 356"/>
                <a:gd name="T17" fmla="*/ 294 h 351"/>
                <a:gd name="T18" fmla="*/ 86 w 356"/>
                <a:gd name="T19" fmla="*/ 30 h 351"/>
                <a:gd name="T20" fmla="*/ 121 w 356"/>
                <a:gd name="T21" fmla="*/ 15 h 351"/>
                <a:gd name="T22" fmla="*/ 133 w 356"/>
                <a:gd name="T23" fmla="*/ 5 h 351"/>
                <a:gd name="T24" fmla="*/ 126 w 356"/>
                <a:gd name="T25" fmla="*/ 0 h 351"/>
                <a:gd name="T26" fmla="*/ 64 w 356"/>
                <a:gd name="T27" fmla="*/ 1 h 351"/>
                <a:gd name="T28" fmla="*/ 37 w 356"/>
                <a:gd name="T29" fmla="*/ 1 h 351"/>
                <a:gd name="T30" fmla="*/ 10 w 356"/>
                <a:gd name="T31" fmla="*/ 0 h 351"/>
                <a:gd name="T32" fmla="*/ 0 w 356"/>
                <a:gd name="T33" fmla="*/ 9 h 351"/>
                <a:gd name="T34" fmla="*/ 13 w 356"/>
                <a:gd name="T35" fmla="*/ 15 h 351"/>
                <a:gd name="T36" fmla="*/ 43 w 356"/>
                <a:gd name="T37" fmla="*/ 32 h 351"/>
                <a:gd name="T38" fmla="*/ 82 w 356"/>
                <a:gd name="T39" fmla="*/ 340 h 351"/>
                <a:gd name="T40" fmla="*/ 92 w 356"/>
                <a:gd name="T41" fmla="*/ 351 h 351"/>
                <a:gd name="T42" fmla="*/ 106 w 356"/>
                <a:gd name="T43" fmla="*/ 342 h 351"/>
                <a:gd name="T44" fmla="*/ 286 w 356"/>
                <a:gd name="T45" fmla="*/ 57 h 351"/>
                <a:gd name="T46" fmla="*/ 349 w 356"/>
                <a:gd name="T47" fmla="*/ 15 h 351"/>
                <a:gd name="T48" fmla="*/ 356 w 356"/>
                <a:gd name="T49"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6" h="351">
                  <a:moveTo>
                    <a:pt x="356" y="6"/>
                  </a:moveTo>
                  <a:cubicBezTo>
                    <a:pt x="356" y="2"/>
                    <a:pt x="353" y="0"/>
                    <a:pt x="349" y="0"/>
                  </a:cubicBezTo>
                  <a:cubicBezTo>
                    <a:pt x="337" y="0"/>
                    <a:pt x="322" y="1"/>
                    <a:pt x="309" y="1"/>
                  </a:cubicBezTo>
                  <a:cubicBezTo>
                    <a:pt x="292" y="1"/>
                    <a:pt x="275" y="0"/>
                    <a:pt x="259" y="0"/>
                  </a:cubicBezTo>
                  <a:cubicBezTo>
                    <a:pt x="256" y="0"/>
                    <a:pt x="250" y="0"/>
                    <a:pt x="250" y="9"/>
                  </a:cubicBezTo>
                  <a:cubicBezTo>
                    <a:pt x="250" y="15"/>
                    <a:pt x="254" y="15"/>
                    <a:pt x="258" y="15"/>
                  </a:cubicBezTo>
                  <a:cubicBezTo>
                    <a:pt x="271" y="16"/>
                    <a:pt x="281" y="21"/>
                    <a:pt x="281" y="32"/>
                  </a:cubicBezTo>
                  <a:cubicBezTo>
                    <a:pt x="281" y="39"/>
                    <a:pt x="273" y="51"/>
                    <a:pt x="273" y="51"/>
                  </a:cubicBezTo>
                  <a:lnTo>
                    <a:pt x="120" y="294"/>
                  </a:lnTo>
                  <a:lnTo>
                    <a:pt x="86" y="30"/>
                  </a:lnTo>
                  <a:cubicBezTo>
                    <a:pt x="86" y="22"/>
                    <a:pt x="98" y="15"/>
                    <a:pt x="121" y="15"/>
                  </a:cubicBezTo>
                  <a:cubicBezTo>
                    <a:pt x="128" y="15"/>
                    <a:pt x="133" y="15"/>
                    <a:pt x="133" y="5"/>
                  </a:cubicBezTo>
                  <a:cubicBezTo>
                    <a:pt x="133" y="1"/>
                    <a:pt x="129" y="0"/>
                    <a:pt x="126" y="0"/>
                  </a:cubicBezTo>
                  <a:cubicBezTo>
                    <a:pt x="106" y="0"/>
                    <a:pt x="85" y="1"/>
                    <a:pt x="64" y="1"/>
                  </a:cubicBezTo>
                  <a:cubicBezTo>
                    <a:pt x="55" y="1"/>
                    <a:pt x="46" y="1"/>
                    <a:pt x="37" y="1"/>
                  </a:cubicBezTo>
                  <a:cubicBezTo>
                    <a:pt x="28" y="1"/>
                    <a:pt x="18" y="0"/>
                    <a:pt x="10" y="0"/>
                  </a:cubicBezTo>
                  <a:cubicBezTo>
                    <a:pt x="6" y="0"/>
                    <a:pt x="0" y="0"/>
                    <a:pt x="0" y="9"/>
                  </a:cubicBezTo>
                  <a:cubicBezTo>
                    <a:pt x="0" y="15"/>
                    <a:pt x="5" y="15"/>
                    <a:pt x="13" y="15"/>
                  </a:cubicBezTo>
                  <a:cubicBezTo>
                    <a:pt x="41" y="15"/>
                    <a:pt x="41" y="20"/>
                    <a:pt x="43" y="32"/>
                  </a:cubicBezTo>
                  <a:lnTo>
                    <a:pt x="82" y="340"/>
                  </a:lnTo>
                  <a:cubicBezTo>
                    <a:pt x="84" y="350"/>
                    <a:pt x="86" y="351"/>
                    <a:pt x="92" y="351"/>
                  </a:cubicBezTo>
                  <a:cubicBezTo>
                    <a:pt x="100" y="351"/>
                    <a:pt x="102" y="349"/>
                    <a:pt x="106" y="342"/>
                  </a:cubicBezTo>
                  <a:lnTo>
                    <a:pt x="286" y="57"/>
                  </a:lnTo>
                  <a:cubicBezTo>
                    <a:pt x="310" y="18"/>
                    <a:pt x="331" y="16"/>
                    <a:pt x="349" y="15"/>
                  </a:cubicBezTo>
                  <a:cubicBezTo>
                    <a:pt x="355" y="15"/>
                    <a:pt x="356" y="6"/>
                    <a:pt x="356"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Freeform 192">
              <a:extLst>
                <a:ext uri="{FF2B5EF4-FFF2-40B4-BE49-F238E27FC236}">
                  <a16:creationId xmlns:a16="http://schemas.microsoft.com/office/drawing/2014/main" id="{2CC611C5-6161-4C45-8DE7-937B6F524851}"/>
                </a:ext>
              </a:extLst>
            </p:cNvPr>
            <p:cNvSpPr>
              <a:spLocks noEditPoints="1"/>
            </p:cNvSpPr>
            <p:nvPr>
              <p:custDataLst>
                <p:tags r:id="rId43"/>
              </p:custDataLst>
            </p:nvPr>
          </p:nvSpPr>
          <p:spPr bwMode="auto">
            <a:xfrm>
              <a:off x="6083300" y="5313363"/>
              <a:ext cx="79375" cy="301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Freeform 193">
              <a:extLst>
                <a:ext uri="{FF2B5EF4-FFF2-40B4-BE49-F238E27FC236}">
                  <a16:creationId xmlns:a16="http://schemas.microsoft.com/office/drawing/2014/main" id="{81543C6A-9C94-49DC-BA79-788DF984C9A7}"/>
                </a:ext>
              </a:extLst>
            </p:cNvPr>
            <p:cNvSpPr>
              <a:spLocks noEditPoints="1"/>
            </p:cNvSpPr>
            <p:nvPr>
              <p:custDataLst>
                <p:tags r:id="rId44"/>
              </p:custDataLst>
            </p:nvPr>
          </p:nvSpPr>
          <p:spPr bwMode="auto">
            <a:xfrm>
              <a:off x="6207125" y="5273676"/>
              <a:ext cx="50800" cy="90488"/>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6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4" y="343"/>
                  </a:cubicBezTo>
                  <a:cubicBezTo>
                    <a:pt x="131" y="343"/>
                    <a:pt x="169" y="333"/>
                    <a:pt x="191" y="286"/>
                  </a:cubicBezTo>
                  <a:cubicBezTo>
                    <a:pt x="207" y="251"/>
                    <a:pt x="210" y="212"/>
                    <a:pt x="210" y="173"/>
                  </a:cubicBezTo>
                  <a:close/>
                  <a:moveTo>
                    <a:pt x="168" y="167"/>
                  </a:moveTo>
                  <a:cubicBezTo>
                    <a:pt x="168" y="204"/>
                    <a:pt x="168" y="238"/>
                    <a:pt x="163" y="270"/>
                  </a:cubicBezTo>
                  <a:cubicBezTo>
                    <a:pt x="155" y="318"/>
                    <a:pt x="127" y="332"/>
                    <a:pt x="104" y="332"/>
                  </a:cubicBezTo>
                  <a:cubicBezTo>
                    <a:pt x="85" y="332"/>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11" name="矢印: 右 310">
            <a:extLst>
              <a:ext uri="{FF2B5EF4-FFF2-40B4-BE49-F238E27FC236}">
                <a16:creationId xmlns:a16="http://schemas.microsoft.com/office/drawing/2014/main" id="{26E2D603-D9D9-432F-9EF3-79C077EA48A2}"/>
              </a:ext>
            </a:extLst>
          </p:cNvPr>
          <p:cNvSpPr/>
          <p:nvPr/>
        </p:nvSpPr>
        <p:spPr>
          <a:xfrm>
            <a:off x="3672362" y="5392749"/>
            <a:ext cx="658771" cy="217045"/>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8" name="グループ化 187">
            <a:extLst>
              <a:ext uri="{FF2B5EF4-FFF2-40B4-BE49-F238E27FC236}">
                <a16:creationId xmlns:a16="http://schemas.microsoft.com/office/drawing/2014/main" id="{A3BA4912-F54F-4797-BB99-AE0F2598FBCD}"/>
              </a:ext>
            </a:extLst>
          </p:cNvPr>
          <p:cNvGrpSpPr>
            <a:grpSpLocks noChangeAspect="1"/>
          </p:cNvGrpSpPr>
          <p:nvPr>
            <p:custDataLst>
              <p:tags r:id="rId12"/>
            </p:custDataLst>
          </p:nvPr>
        </p:nvGrpSpPr>
        <p:grpSpPr>
          <a:xfrm>
            <a:off x="5648566" y="3555071"/>
            <a:ext cx="232061" cy="214457"/>
            <a:chOff x="660403" y="2005013"/>
            <a:chExt cx="119063" cy="122238"/>
          </a:xfrm>
        </p:grpSpPr>
        <p:sp>
          <p:nvSpPr>
            <p:cNvPr id="189" name="Freeform 37 2">
              <a:extLst>
                <a:ext uri="{FF2B5EF4-FFF2-40B4-BE49-F238E27FC236}">
                  <a16:creationId xmlns:a16="http://schemas.microsoft.com/office/drawing/2014/main" id="{806EF562-D4E4-40D3-BC59-DC2EC7FD977A}"/>
                </a:ext>
              </a:extLst>
            </p:cNvPr>
            <p:cNvSpPr>
              <a:spLocks noEditPoints="1"/>
            </p:cNvSpPr>
            <p:nvPr>
              <p:custDataLst>
                <p:tags r:id="rId19"/>
              </p:custDataLst>
            </p:nvPr>
          </p:nvSpPr>
          <p:spPr bwMode="auto">
            <a:xfrm>
              <a:off x="660403" y="2005013"/>
              <a:ext cx="34925" cy="100013"/>
            </a:xfrm>
            <a:custGeom>
              <a:avLst/>
              <a:gdLst>
                <a:gd name="T0" fmla="*/ 127 w 131"/>
                <a:gd name="T1" fmla="*/ 18 h 336"/>
                <a:gd name="T2" fmla="*/ 108 w 131"/>
                <a:gd name="T3" fmla="*/ 0 h 336"/>
                <a:gd name="T4" fmla="*/ 81 w 131"/>
                <a:gd name="T5" fmla="*/ 26 h 336"/>
                <a:gd name="T6" fmla="*/ 100 w 131"/>
                <a:gd name="T7" fmla="*/ 44 h 336"/>
                <a:gd name="T8" fmla="*/ 127 w 131"/>
                <a:gd name="T9" fmla="*/ 18 h 336"/>
                <a:gd name="T10" fmla="*/ 131 w 131"/>
                <a:gd name="T11" fmla="*/ 259 h 336"/>
                <a:gd name="T12" fmla="*/ 125 w 131"/>
                <a:gd name="T13" fmla="*/ 254 h 336"/>
                <a:gd name="T14" fmla="*/ 118 w 131"/>
                <a:gd name="T15" fmla="*/ 263 h 336"/>
                <a:gd name="T16" fmla="*/ 67 w 131"/>
                <a:gd name="T17" fmla="*/ 325 h 336"/>
                <a:gd name="T18" fmla="*/ 55 w 131"/>
                <a:gd name="T19" fmla="*/ 308 h 336"/>
                <a:gd name="T20" fmla="*/ 69 w 131"/>
                <a:gd name="T21" fmla="*/ 258 h 336"/>
                <a:gd name="T22" fmla="*/ 89 w 131"/>
                <a:gd name="T23" fmla="*/ 206 h 336"/>
                <a:gd name="T24" fmla="*/ 100 w 131"/>
                <a:gd name="T25" fmla="*/ 177 h 336"/>
                <a:gd name="T26" fmla="*/ 106 w 131"/>
                <a:gd name="T27" fmla="*/ 150 h 336"/>
                <a:gd name="T28" fmla="*/ 65 w 131"/>
                <a:gd name="T29" fmla="*/ 109 h 336"/>
                <a:gd name="T30" fmla="*/ 0 w 131"/>
                <a:gd name="T31" fmla="*/ 186 h 336"/>
                <a:gd name="T32" fmla="*/ 6 w 131"/>
                <a:gd name="T33" fmla="*/ 191 h 336"/>
                <a:gd name="T34" fmla="*/ 14 w 131"/>
                <a:gd name="T35" fmla="*/ 182 h 336"/>
                <a:gd name="T36" fmla="*/ 64 w 131"/>
                <a:gd name="T37" fmla="*/ 120 h 336"/>
                <a:gd name="T38" fmla="*/ 76 w 131"/>
                <a:gd name="T39" fmla="*/ 136 h 336"/>
                <a:gd name="T40" fmla="*/ 71 w 131"/>
                <a:gd name="T41" fmla="*/ 162 h 336"/>
                <a:gd name="T42" fmla="*/ 37 w 131"/>
                <a:gd name="T43" fmla="*/ 255 h 336"/>
                <a:gd name="T44" fmla="*/ 25 w 131"/>
                <a:gd name="T45" fmla="*/ 295 h 336"/>
                <a:gd name="T46" fmla="*/ 66 w 131"/>
                <a:gd name="T47" fmla="*/ 336 h 336"/>
                <a:gd name="T48" fmla="*/ 131 w 131"/>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6">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9"/>
                  </a:moveTo>
                  <a:cubicBezTo>
                    <a:pt x="131" y="254"/>
                    <a:pt x="127" y="254"/>
                    <a:pt x="125" y="254"/>
                  </a:cubicBezTo>
                  <a:cubicBezTo>
                    <a:pt x="120" y="254"/>
                    <a:pt x="120" y="255"/>
                    <a:pt x="118" y="263"/>
                  </a:cubicBezTo>
                  <a:cubicBezTo>
                    <a:pt x="109" y="294"/>
                    <a:pt x="92" y="325"/>
                    <a:pt x="67" y="325"/>
                  </a:cubicBezTo>
                  <a:cubicBezTo>
                    <a:pt x="58" y="325"/>
                    <a:pt x="55" y="320"/>
                    <a:pt x="55" y="308"/>
                  </a:cubicBezTo>
                  <a:cubicBezTo>
                    <a:pt x="55" y="296"/>
                    <a:pt x="58" y="289"/>
                    <a:pt x="69" y="258"/>
                  </a:cubicBezTo>
                  <a:lnTo>
                    <a:pt x="89" y="206"/>
                  </a:lnTo>
                  <a:cubicBezTo>
                    <a:pt x="95" y="191"/>
                    <a:pt x="95" y="190"/>
                    <a:pt x="100" y="177"/>
                  </a:cubicBezTo>
                  <a:cubicBezTo>
                    <a:pt x="104" y="167"/>
                    <a:pt x="106" y="160"/>
                    <a:pt x="106" y="150"/>
                  </a:cubicBezTo>
                  <a:cubicBezTo>
                    <a:pt x="106" y="128"/>
                    <a:pt x="90" y="109"/>
                    <a:pt x="65" y="109"/>
                  </a:cubicBezTo>
                  <a:cubicBezTo>
                    <a:pt x="19" y="109"/>
                    <a:pt x="0" y="182"/>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7"/>
                    <a:pt x="73" y="157"/>
                    <a:pt x="71" y="162"/>
                  </a:cubicBezTo>
                  <a:cubicBezTo>
                    <a:pt x="67" y="175"/>
                    <a:pt x="45" y="233"/>
                    <a:pt x="37" y="255"/>
                  </a:cubicBezTo>
                  <a:cubicBezTo>
                    <a:pt x="32" y="268"/>
                    <a:pt x="25" y="284"/>
                    <a:pt x="25" y="295"/>
                  </a:cubicBezTo>
                  <a:cubicBezTo>
                    <a:pt x="25" y="318"/>
                    <a:pt x="42" y="336"/>
                    <a:pt x="66" y="336"/>
                  </a:cubicBezTo>
                  <a:cubicBezTo>
                    <a:pt x="113" y="336"/>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38 2">
              <a:extLst>
                <a:ext uri="{FF2B5EF4-FFF2-40B4-BE49-F238E27FC236}">
                  <a16:creationId xmlns:a16="http://schemas.microsoft.com/office/drawing/2014/main" id="{36DF059A-FB02-4914-AD18-34138AB8AFD7}"/>
                </a:ext>
              </a:extLst>
            </p:cNvPr>
            <p:cNvSpPr>
              <a:spLocks/>
            </p:cNvSpPr>
            <p:nvPr>
              <p:custDataLst>
                <p:tags r:id="rId20"/>
              </p:custDataLst>
            </p:nvPr>
          </p:nvSpPr>
          <p:spPr bwMode="auto">
            <a:xfrm>
              <a:off x="708028" y="2055813"/>
              <a:ext cx="71438" cy="71438"/>
            </a:xfrm>
            <a:custGeom>
              <a:avLst/>
              <a:gdLst>
                <a:gd name="T0" fmla="*/ 251 w 261"/>
                <a:gd name="T1" fmla="*/ 72 h 236"/>
                <a:gd name="T2" fmla="*/ 261 w 261"/>
                <a:gd name="T3" fmla="*/ 5 h 236"/>
                <a:gd name="T4" fmla="*/ 250 w 261"/>
                <a:gd name="T5" fmla="*/ 0 h 236"/>
                <a:gd name="T6" fmla="*/ 36 w 261"/>
                <a:gd name="T7" fmla="*/ 0 h 236"/>
                <a:gd name="T8" fmla="*/ 24 w 261"/>
                <a:gd name="T9" fmla="*/ 7 h 236"/>
                <a:gd name="T10" fmla="*/ 2 w 261"/>
                <a:gd name="T11" fmla="*/ 69 h 236"/>
                <a:gd name="T12" fmla="*/ 0 w 261"/>
                <a:gd name="T13" fmla="*/ 75 h 236"/>
                <a:gd name="T14" fmla="*/ 6 w 261"/>
                <a:gd name="T15" fmla="*/ 80 h 236"/>
                <a:gd name="T16" fmla="*/ 13 w 261"/>
                <a:gd name="T17" fmla="*/ 72 h 236"/>
                <a:gd name="T18" fmla="*/ 98 w 261"/>
                <a:gd name="T19" fmla="*/ 12 h 236"/>
                <a:gd name="T20" fmla="*/ 113 w 261"/>
                <a:gd name="T21" fmla="*/ 12 h 236"/>
                <a:gd name="T22" fmla="*/ 123 w 261"/>
                <a:gd name="T23" fmla="*/ 16 h 236"/>
                <a:gd name="T24" fmla="*/ 122 w 261"/>
                <a:gd name="T25" fmla="*/ 23 h 236"/>
                <a:gd name="T26" fmla="*/ 76 w 261"/>
                <a:gd name="T27" fmla="*/ 207 h 236"/>
                <a:gd name="T28" fmla="*/ 35 w 261"/>
                <a:gd name="T29" fmla="*/ 224 h 236"/>
                <a:gd name="T30" fmla="*/ 19 w 261"/>
                <a:gd name="T31" fmla="*/ 231 h 236"/>
                <a:gd name="T32" fmla="*/ 25 w 261"/>
                <a:gd name="T33" fmla="*/ 236 h 236"/>
                <a:gd name="T34" fmla="*/ 55 w 261"/>
                <a:gd name="T35" fmla="*/ 235 h 236"/>
                <a:gd name="T36" fmla="*/ 85 w 261"/>
                <a:gd name="T37" fmla="*/ 235 h 236"/>
                <a:gd name="T38" fmla="*/ 117 w 261"/>
                <a:gd name="T39" fmla="*/ 235 h 236"/>
                <a:gd name="T40" fmla="*/ 146 w 261"/>
                <a:gd name="T41" fmla="*/ 236 h 236"/>
                <a:gd name="T42" fmla="*/ 154 w 261"/>
                <a:gd name="T43" fmla="*/ 229 h 236"/>
                <a:gd name="T44" fmla="*/ 140 w 261"/>
                <a:gd name="T45" fmla="*/ 224 h 236"/>
                <a:gd name="T46" fmla="*/ 120 w 261"/>
                <a:gd name="T47" fmla="*/ 223 h 236"/>
                <a:gd name="T48" fmla="*/ 107 w 261"/>
                <a:gd name="T49" fmla="*/ 216 h 236"/>
                <a:gd name="T50" fmla="*/ 108 w 261"/>
                <a:gd name="T51" fmla="*/ 208 h 236"/>
                <a:gd name="T52" fmla="*/ 155 w 261"/>
                <a:gd name="T53" fmla="*/ 25 h 236"/>
                <a:gd name="T54" fmla="*/ 165 w 261"/>
                <a:gd name="T55" fmla="*/ 13 h 236"/>
                <a:gd name="T56" fmla="*/ 186 w 261"/>
                <a:gd name="T57" fmla="*/ 12 h 236"/>
                <a:gd name="T58" fmla="*/ 225 w 261"/>
                <a:gd name="T59" fmla="*/ 15 h 236"/>
                <a:gd name="T60" fmla="*/ 242 w 261"/>
                <a:gd name="T61" fmla="*/ 43 h 236"/>
                <a:gd name="T62" fmla="*/ 239 w 261"/>
                <a:gd name="T63" fmla="*/ 71 h 236"/>
                <a:gd name="T64" fmla="*/ 239 w 261"/>
                <a:gd name="T65" fmla="*/ 75 h 236"/>
                <a:gd name="T66" fmla="*/ 245 w 261"/>
                <a:gd name="T67" fmla="*/ 80 h 236"/>
                <a:gd name="T68" fmla="*/ 251 w 261"/>
                <a:gd name="T69"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251" y="72"/>
                  </a:moveTo>
                  <a:lnTo>
                    <a:pt x="261" y="5"/>
                  </a:lnTo>
                  <a:cubicBezTo>
                    <a:pt x="261" y="0"/>
                    <a:pt x="256" y="0"/>
                    <a:pt x="250" y="0"/>
                  </a:cubicBezTo>
                  <a:lnTo>
                    <a:pt x="36" y="0"/>
                  </a:lnTo>
                  <a:cubicBezTo>
                    <a:pt x="27" y="0"/>
                    <a:pt x="26" y="0"/>
                    <a:pt x="24" y="7"/>
                  </a:cubicBezTo>
                  <a:lnTo>
                    <a:pt x="2" y="69"/>
                  </a:lnTo>
                  <a:cubicBezTo>
                    <a:pt x="1" y="71"/>
                    <a:pt x="0" y="74"/>
                    <a:pt x="0" y="75"/>
                  </a:cubicBezTo>
                  <a:cubicBezTo>
                    <a:pt x="0" y="77"/>
                    <a:pt x="1" y="80"/>
                    <a:pt x="6" y="80"/>
                  </a:cubicBezTo>
                  <a:cubicBezTo>
                    <a:pt x="10" y="80"/>
                    <a:pt x="11" y="79"/>
                    <a:pt x="13" y="72"/>
                  </a:cubicBezTo>
                  <a:cubicBezTo>
                    <a:pt x="33" y="16"/>
                    <a:pt x="45" y="12"/>
                    <a:pt x="98" y="12"/>
                  </a:cubicBezTo>
                  <a:lnTo>
                    <a:pt x="113" y="12"/>
                  </a:lnTo>
                  <a:cubicBezTo>
                    <a:pt x="123" y="12"/>
                    <a:pt x="123" y="13"/>
                    <a:pt x="123" y="16"/>
                  </a:cubicBezTo>
                  <a:cubicBezTo>
                    <a:pt x="123" y="16"/>
                    <a:pt x="123" y="18"/>
                    <a:pt x="122" y="23"/>
                  </a:cubicBezTo>
                  <a:lnTo>
                    <a:pt x="76" y="207"/>
                  </a:lnTo>
                  <a:cubicBezTo>
                    <a:pt x="73" y="220"/>
                    <a:pt x="72" y="224"/>
                    <a:pt x="35" y="224"/>
                  </a:cubicBezTo>
                  <a:cubicBezTo>
                    <a:pt x="23" y="224"/>
                    <a:pt x="19" y="224"/>
                    <a:pt x="19" y="231"/>
                  </a:cubicBezTo>
                  <a:cubicBezTo>
                    <a:pt x="19" y="232"/>
                    <a:pt x="20" y="236"/>
                    <a:pt x="25" y="236"/>
                  </a:cubicBezTo>
                  <a:cubicBezTo>
                    <a:pt x="35" y="236"/>
                    <a:pt x="46" y="235"/>
                    <a:pt x="55" y="235"/>
                  </a:cubicBezTo>
                  <a:lnTo>
                    <a:pt x="85" y="235"/>
                  </a:lnTo>
                  <a:lnTo>
                    <a:pt x="117" y="235"/>
                  </a:lnTo>
                  <a:cubicBezTo>
                    <a:pt x="126" y="235"/>
                    <a:pt x="137" y="236"/>
                    <a:pt x="146" y="236"/>
                  </a:cubicBezTo>
                  <a:cubicBezTo>
                    <a:pt x="149" y="236"/>
                    <a:pt x="154" y="236"/>
                    <a:pt x="154" y="229"/>
                  </a:cubicBezTo>
                  <a:cubicBezTo>
                    <a:pt x="154" y="224"/>
                    <a:pt x="151" y="224"/>
                    <a:pt x="140" y="224"/>
                  </a:cubicBezTo>
                  <a:cubicBezTo>
                    <a:pt x="133" y="224"/>
                    <a:pt x="126" y="223"/>
                    <a:pt x="120" y="223"/>
                  </a:cubicBezTo>
                  <a:cubicBezTo>
                    <a:pt x="108" y="222"/>
                    <a:pt x="107" y="220"/>
                    <a:pt x="107" y="216"/>
                  </a:cubicBezTo>
                  <a:cubicBezTo>
                    <a:pt x="107" y="214"/>
                    <a:pt x="107" y="213"/>
                    <a:pt x="108" y="208"/>
                  </a:cubicBezTo>
                  <a:lnTo>
                    <a:pt x="155" y="25"/>
                  </a:lnTo>
                  <a:cubicBezTo>
                    <a:pt x="157" y="15"/>
                    <a:pt x="158" y="14"/>
                    <a:pt x="165" y="13"/>
                  </a:cubicBezTo>
                  <a:cubicBezTo>
                    <a:pt x="167" y="12"/>
                    <a:pt x="179" y="12"/>
                    <a:pt x="186" y="12"/>
                  </a:cubicBezTo>
                  <a:cubicBezTo>
                    <a:pt x="208" y="12"/>
                    <a:pt x="217" y="12"/>
                    <a:pt x="225" y="15"/>
                  </a:cubicBezTo>
                  <a:cubicBezTo>
                    <a:pt x="241" y="20"/>
                    <a:pt x="242" y="30"/>
                    <a:pt x="242" y="43"/>
                  </a:cubicBezTo>
                  <a:cubicBezTo>
                    <a:pt x="242" y="49"/>
                    <a:pt x="242" y="53"/>
                    <a:pt x="239" y="71"/>
                  </a:cubicBezTo>
                  <a:lnTo>
                    <a:pt x="239" y="75"/>
                  </a:lnTo>
                  <a:cubicBezTo>
                    <a:pt x="239" y="79"/>
                    <a:pt x="241" y="80"/>
                    <a:pt x="245" y="80"/>
                  </a:cubicBezTo>
                  <a:cubicBezTo>
                    <a:pt x="250" y="80"/>
                    <a:pt x="251" y="77"/>
                    <a:pt x="251" y="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04" name="グループ化 203">
            <a:extLst>
              <a:ext uri="{FF2B5EF4-FFF2-40B4-BE49-F238E27FC236}">
                <a16:creationId xmlns:a16="http://schemas.microsoft.com/office/drawing/2014/main" id="{49FA9CE7-B2BE-46BF-910A-BAB1775E3095}"/>
              </a:ext>
            </a:extLst>
          </p:cNvPr>
          <p:cNvGrpSpPr>
            <a:grpSpLocks noChangeAspect="1"/>
          </p:cNvGrpSpPr>
          <p:nvPr>
            <p:custDataLst>
              <p:tags r:id="rId13"/>
            </p:custDataLst>
          </p:nvPr>
        </p:nvGrpSpPr>
        <p:grpSpPr>
          <a:xfrm>
            <a:off x="8302638" y="2980259"/>
            <a:ext cx="204800" cy="224000"/>
            <a:chOff x="723904" y="2959111"/>
            <a:chExt cx="107951" cy="131763"/>
          </a:xfrm>
        </p:grpSpPr>
        <p:sp>
          <p:nvSpPr>
            <p:cNvPr id="205" name="Freeform 45 2">
              <a:extLst>
                <a:ext uri="{FF2B5EF4-FFF2-40B4-BE49-F238E27FC236}">
                  <a16:creationId xmlns:a16="http://schemas.microsoft.com/office/drawing/2014/main" id="{374ABA4E-6ECA-46BE-AE92-C5718E656CC8}"/>
                </a:ext>
              </a:extLst>
            </p:cNvPr>
            <p:cNvSpPr>
              <a:spLocks/>
            </p:cNvSpPr>
            <p:nvPr>
              <p:custDataLst>
                <p:tags r:id="rId17"/>
              </p:custDataLst>
            </p:nvPr>
          </p:nvSpPr>
          <p:spPr bwMode="auto">
            <a:xfrm>
              <a:off x="723904" y="2959111"/>
              <a:ext cx="65088" cy="106363"/>
            </a:xfrm>
            <a:custGeom>
              <a:avLst/>
              <a:gdLst>
                <a:gd name="T0" fmla="*/ 150 w 231"/>
                <a:gd name="T1" fmla="*/ 332 h 341"/>
                <a:gd name="T2" fmla="*/ 135 w 231"/>
                <a:gd name="T3" fmla="*/ 326 h 341"/>
                <a:gd name="T4" fmla="*/ 113 w 231"/>
                <a:gd name="T5" fmla="*/ 325 h 341"/>
                <a:gd name="T6" fmla="*/ 101 w 231"/>
                <a:gd name="T7" fmla="*/ 316 h 341"/>
                <a:gd name="T8" fmla="*/ 103 w 231"/>
                <a:gd name="T9" fmla="*/ 305 h 341"/>
                <a:gd name="T10" fmla="*/ 170 w 231"/>
                <a:gd name="T11" fmla="*/ 38 h 341"/>
                <a:gd name="T12" fmla="*/ 215 w 231"/>
                <a:gd name="T13" fmla="*/ 15 h 341"/>
                <a:gd name="T14" fmla="*/ 231 w 231"/>
                <a:gd name="T15" fmla="*/ 6 h 341"/>
                <a:gd name="T16" fmla="*/ 223 w 231"/>
                <a:gd name="T17" fmla="*/ 0 h 341"/>
                <a:gd name="T18" fmla="*/ 158 w 231"/>
                <a:gd name="T19" fmla="*/ 1 h 341"/>
                <a:gd name="T20" fmla="*/ 91 w 231"/>
                <a:gd name="T21" fmla="*/ 0 h 341"/>
                <a:gd name="T22" fmla="*/ 81 w 231"/>
                <a:gd name="T23" fmla="*/ 10 h 341"/>
                <a:gd name="T24" fmla="*/ 95 w 231"/>
                <a:gd name="T25" fmla="*/ 15 h 341"/>
                <a:gd name="T26" fmla="*/ 130 w 231"/>
                <a:gd name="T27" fmla="*/ 25 h 341"/>
                <a:gd name="T28" fmla="*/ 129 w 231"/>
                <a:gd name="T29" fmla="*/ 33 h 341"/>
                <a:gd name="T30" fmla="*/ 61 w 231"/>
                <a:gd name="T31" fmla="*/ 302 h 341"/>
                <a:gd name="T32" fmla="*/ 16 w 231"/>
                <a:gd name="T33" fmla="*/ 326 h 341"/>
                <a:gd name="T34" fmla="*/ 0 w 231"/>
                <a:gd name="T35" fmla="*/ 336 h 341"/>
                <a:gd name="T36" fmla="*/ 8 w 231"/>
                <a:gd name="T37" fmla="*/ 341 h 341"/>
                <a:gd name="T38" fmla="*/ 73 w 231"/>
                <a:gd name="T39" fmla="*/ 340 h 341"/>
                <a:gd name="T40" fmla="*/ 140 w 231"/>
                <a:gd name="T41" fmla="*/ 341 h 341"/>
                <a:gd name="T42" fmla="*/ 150 w 231"/>
                <a:gd name="T43" fmla="*/ 33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50" y="332"/>
                  </a:moveTo>
                  <a:cubicBezTo>
                    <a:pt x="150" y="326"/>
                    <a:pt x="146" y="326"/>
                    <a:pt x="135" y="326"/>
                  </a:cubicBezTo>
                  <a:cubicBezTo>
                    <a:pt x="126" y="326"/>
                    <a:pt x="123" y="326"/>
                    <a:pt x="113" y="325"/>
                  </a:cubicBezTo>
                  <a:cubicBezTo>
                    <a:pt x="103" y="324"/>
                    <a:pt x="101" y="322"/>
                    <a:pt x="101" y="316"/>
                  </a:cubicBezTo>
                  <a:cubicBezTo>
                    <a:pt x="101" y="312"/>
                    <a:pt x="102" y="308"/>
                    <a:pt x="103" y="305"/>
                  </a:cubicBezTo>
                  <a:lnTo>
                    <a:pt x="170" y="38"/>
                  </a:lnTo>
                  <a:cubicBezTo>
                    <a:pt x="174" y="20"/>
                    <a:pt x="176" y="15"/>
                    <a:pt x="215" y="15"/>
                  </a:cubicBezTo>
                  <a:cubicBezTo>
                    <a:pt x="227" y="15"/>
                    <a:pt x="231" y="15"/>
                    <a:pt x="231" y="6"/>
                  </a:cubicBezTo>
                  <a:cubicBezTo>
                    <a:pt x="231" y="0"/>
                    <a:pt x="225" y="0"/>
                    <a:pt x="223" y="0"/>
                  </a:cubicBezTo>
                  <a:lnTo>
                    <a:pt x="158" y="1"/>
                  </a:lnTo>
                  <a:lnTo>
                    <a:pt x="91" y="0"/>
                  </a:lnTo>
                  <a:cubicBezTo>
                    <a:pt x="88" y="0"/>
                    <a:pt x="81" y="0"/>
                    <a:pt x="81" y="10"/>
                  </a:cubicBezTo>
                  <a:cubicBezTo>
                    <a:pt x="81" y="15"/>
                    <a:pt x="86" y="15"/>
                    <a:pt x="95" y="15"/>
                  </a:cubicBezTo>
                  <a:cubicBezTo>
                    <a:pt x="116" y="15"/>
                    <a:pt x="130" y="15"/>
                    <a:pt x="130" y="25"/>
                  </a:cubicBezTo>
                  <a:cubicBezTo>
                    <a:pt x="130" y="27"/>
                    <a:pt x="130" y="28"/>
                    <a:pt x="129" y="33"/>
                  </a:cubicBezTo>
                  <a:lnTo>
                    <a:pt x="61" y="302"/>
                  </a:lnTo>
                  <a:cubicBezTo>
                    <a:pt x="57" y="321"/>
                    <a:pt x="55" y="326"/>
                    <a:pt x="16" y="326"/>
                  </a:cubicBezTo>
                  <a:cubicBezTo>
                    <a:pt x="5" y="326"/>
                    <a:pt x="0" y="326"/>
                    <a:pt x="0" y="336"/>
                  </a:cubicBezTo>
                  <a:cubicBezTo>
                    <a:pt x="0" y="341"/>
                    <a:pt x="6" y="341"/>
                    <a:pt x="8" y="341"/>
                  </a:cubicBezTo>
                  <a:lnTo>
                    <a:pt x="73" y="340"/>
                  </a:lnTo>
                  <a:lnTo>
                    <a:pt x="140" y="341"/>
                  </a:lnTo>
                  <a:cubicBezTo>
                    <a:pt x="144" y="341"/>
                    <a:pt x="150" y="341"/>
                    <a:pt x="150"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46 2">
              <a:extLst>
                <a:ext uri="{FF2B5EF4-FFF2-40B4-BE49-F238E27FC236}">
                  <a16:creationId xmlns:a16="http://schemas.microsoft.com/office/drawing/2014/main" id="{8F1472FC-7BD8-46AB-B87B-2CD89A11B28F}"/>
                </a:ext>
              </a:extLst>
            </p:cNvPr>
            <p:cNvSpPr>
              <a:spLocks noEditPoints="1"/>
            </p:cNvSpPr>
            <p:nvPr>
              <p:custDataLst>
                <p:tags r:id="rId18"/>
              </p:custDataLst>
            </p:nvPr>
          </p:nvSpPr>
          <p:spPr bwMode="auto">
            <a:xfrm>
              <a:off x="785817" y="3016261"/>
              <a:ext cx="46038" cy="74613"/>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1" y="14"/>
                    <a:pt x="109" y="0"/>
                    <a:pt x="81" y="0"/>
                  </a:cubicBezTo>
                  <a:cubicBezTo>
                    <a:pt x="0" y="0"/>
                    <a:pt x="0" y="95"/>
                    <a:pt x="0" y="120"/>
                  </a:cubicBezTo>
                  <a:cubicBezTo>
                    <a:pt x="0" y="146"/>
                    <a:pt x="0" y="239"/>
                    <a:pt x="81" y="239"/>
                  </a:cubicBezTo>
                  <a:cubicBezTo>
                    <a:pt x="162" y="239"/>
                    <a:pt x="162" y="146"/>
                    <a:pt x="162" y="120"/>
                  </a:cubicBezTo>
                  <a:close/>
                  <a:moveTo>
                    <a:pt x="130" y="116"/>
                  </a:moveTo>
                  <a:cubicBezTo>
                    <a:pt x="130" y="142"/>
                    <a:pt x="130" y="168"/>
                    <a:pt x="126" y="190"/>
                  </a:cubicBezTo>
                  <a:cubicBezTo>
                    <a:pt x="119" y="221"/>
                    <a:pt x="95" y="229"/>
                    <a:pt x="81" y="229"/>
                  </a:cubicBezTo>
                  <a:cubicBezTo>
                    <a:pt x="65" y="229"/>
                    <a:pt x="44" y="220"/>
                    <a:pt x="37" y="191"/>
                  </a:cubicBezTo>
                  <a:cubicBezTo>
                    <a:pt x="32" y="170"/>
                    <a:pt x="32" y="142"/>
                    <a:pt x="32" y="116"/>
                  </a:cubicBezTo>
                  <a:cubicBezTo>
                    <a:pt x="32" y="90"/>
                    <a:pt x="32" y="64"/>
                    <a:pt x="37" y="45"/>
                  </a:cubicBezTo>
                  <a:cubicBezTo>
                    <a:pt x="44" y="17"/>
                    <a:pt x="67" y="10"/>
                    <a:pt x="81" y="10"/>
                  </a:cubicBezTo>
                  <a:cubicBezTo>
                    <a:pt x="100" y="10"/>
                    <a:pt x="118" y="21"/>
                    <a:pt x="124" y="42"/>
                  </a:cubicBezTo>
                  <a:cubicBezTo>
                    <a:pt x="130" y="60"/>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21" name="グループ化 220">
            <a:extLst>
              <a:ext uri="{FF2B5EF4-FFF2-40B4-BE49-F238E27FC236}">
                <a16:creationId xmlns:a16="http://schemas.microsoft.com/office/drawing/2014/main" id="{9A96BB03-E651-4B45-A76C-7862DD604D30}"/>
              </a:ext>
            </a:extLst>
          </p:cNvPr>
          <p:cNvGrpSpPr>
            <a:grpSpLocks noChangeAspect="1"/>
          </p:cNvGrpSpPr>
          <p:nvPr>
            <p:custDataLst>
              <p:tags r:id="rId14"/>
            </p:custDataLst>
          </p:nvPr>
        </p:nvGrpSpPr>
        <p:grpSpPr>
          <a:xfrm>
            <a:off x="5478625" y="2520418"/>
            <a:ext cx="281675" cy="224059"/>
            <a:chOff x="1903413" y="4243388"/>
            <a:chExt cx="141288" cy="131763"/>
          </a:xfrm>
        </p:grpSpPr>
        <p:sp>
          <p:nvSpPr>
            <p:cNvPr id="274" name="Freeform 53 2">
              <a:extLst>
                <a:ext uri="{FF2B5EF4-FFF2-40B4-BE49-F238E27FC236}">
                  <a16:creationId xmlns:a16="http://schemas.microsoft.com/office/drawing/2014/main" id="{3EB17FDA-CBD4-4901-ACCF-CC5D981A3B7F}"/>
                </a:ext>
              </a:extLst>
            </p:cNvPr>
            <p:cNvSpPr>
              <a:spLocks/>
            </p:cNvSpPr>
            <p:nvPr>
              <p:custDataLst>
                <p:tags r:id="rId15"/>
              </p:custDataLst>
            </p:nvPr>
          </p:nvSpPr>
          <p:spPr bwMode="auto">
            <a:xfrm>
              <a:off x="1903413" y="4243388"/>
              <a:ext cx="96838" cy="106363"/>
            </a:xfrm>
            <a:custGeom>
              <a:avLst/>
              <a:gdLst>
                <a:gd name="T0" fmla="*/ 337 w 363"/>
                <a:gd name="T1" fmla="*/ 216 h 339"/>
                <a:gd name="T2" fmla="*/ 331 w 363"/>
                <a:gd name="T3" fmla="*/ 210 h 339"/>
                <a:gd name="T4" fmla="*/ 324 w 363"/>
                <a:gd name="T5" fmla="*/ 216 h 339"/>
                <a:gd name="T6" fmla="*/ 188 w 363"/>
                <a:gd name="T7" fmla="*/ 324 h 339"/>
                <a:gd name="T8" fmla="*/ 115 w 363"/>
                <a:gd name="T9" fmla="*/ 324 h 339"/>
                <a:gd name="T10" fmla="*/ 104 w 363"/>
                <a:gd name="T11" fmla="*/ 323 h 339"/>
                <a:gd name="T12" fmla="*/ 98 w 363"/>
                <a:gd name="T13" fmla="*/ 318 h 339"/>
                <a:gd name="T14" fmla="*/ 100 w 363"/>
                <a:gd name="T15" fmla="*/ 307 h 339"/>
                <a:gd name="T16" fmla="*/ 134 w 363"/>
                <a:gd name="T17" fmla="*/ 171 h 339"/>
                <a:gd name="T18" fmla="*/ 184 w 363"/>
                <a:gd name="T19" fmla="*/ 171 h 339"/>
                <a:gd name="T20" fmla="*/ 226 w 363"/>
                <a:gd name="T21" fmla="*/ 193 h 339"/>
                <a:gd name="T22" fmla="*/ 222 w 363"/>
                <a:gd name="T23" fmla="*/ 218 h 339"/>
                <a:gd name="T24" fmla="*/ 221 w 363"/>
                <a:gd name="T25" fmla="*/ 223 h 339"/>
                <a:gd name="T26" fmla="*/ 227 w 363"/>
                <a:gd name="T27" fmla="*/ 229 h 339"/>
                <a:gd name="T28" fmla="*/ 235 w 363"/>
                <a:gd name="T29" fmla="*/ 219 h 339"/>
                <a:gd name="T30" fmla="*/ 263 w 363"/>
                <a:gd name="T31" fmla="*/ 102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9 w 363"/>
                <a:gd name="T51" fmla="*/ 106 h 339"/>
                <a:gd name="T52" fmla="*/ 345 w 363"/>
                <a:gd name="T53" fmla="*/ 112 h 339"/>
                <a:gd name="T54" fmla="*/ 352 w 363"/>
                <a:gd name="T55" fmla="*/ 100 h 339"/>
                <a:gd name="T56" fmla="*/ 362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4 h 339"/>
                <a:gd name="T74" fmla="*/ 0 w 363"/>
                <a:gd name="T75" fmla="*/ 333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4"/>
                    <a:pt x="188" y="324"/>
                  </a:cubicBezTo>
                  <a:lnTo>
                    <a:pt x="115" y="324"/>
                  </a:lnTo>
                  <a:cubicBezTo>
                    <a:pt x="108" y="324"/>
                    <a:pt x="107" y="324"/>
                    <a:pt x="104" y="323"/>
                  </a:cubicBezTo>
                  <a:cubicBezTo>
                    <a:pt x="99" y="323"/>
                    <a:pt x="98" y="322"/>
                    <a:pt x="98" y="318"/>
                  </a:cubicBezTo>
                  <a:cubicBezTo>
                    <a:pt x="98" y="317"/>
                    <a:pt x="98" y="316"/>
                    <a:pt x="100" y="307"/>
                  </a:cubicBezTo>
                  <a:lnTo>
                    <a:pt x="134" y="171"/>
                  </a:lnTo>
                  <a:lnTo>
                    <a:pt x="184" y="171"/>
                  </a:lnTo>
                  <a:cubicBezTo>
                    <a:pt x="226" y="171"/>
                    <a:pt x="226" y="181"/>
                    <a:pt x="226" y="193"/>
                  </a:cubicBezTo>
                  <a:cubicBezTo>
                    <a:pt x="226" y="197"/>
                    <a:pt x="226" y="203"/>
                    <a:pt x="222" y="218"/>
                  </a:cubicBezTo>
                  <a:cubicBezTo>
                    <a:pt x="221" y="220"/>
                    <a:pt x="221" y="222"/>
                    <a:pt x="221" y="223"/>
                  </a:cubicBezTo>
                  <a:cubicBezTo>
                    <a:pt x="221" y="226"/>
                    <a:pt x="223" y="229"/>
                    <a:pt x="227" y="229"/>
                  </a:cubicBezTo>
                  <a:cubicBezTo>
                    <a:pt x="231" y="229"/>
                    <a:pt x="233" y="226"/>
                    <a:pt x="235" y="219"/>
                  </a:cubicBezTo>
                  <a:lnTo>
                    <a:pt x="263" y="102"/>
                  </a:lnTo>
                  <a:cubicBezTo>
                    <a:pt x="263" y="99"/>
                    <a:pt x="261" y="97"/>
                    <a:pt x="257" y="97"/>
                  </a:cubicBezTo>
                  <a:cubicBezTo>
                    <a:pt x="253" y="97"/>
                    <a:pt x="252" y="100"/>
                    <a:pt x="250" y="106"/>
                  </a:cubicBezTo>
                  <a:cubicBezTo>
                    <a:pt x="240" y="144"/>
                    <a:pt x="231" y="155"/>
                    <a:pt x="185" y="155"/>
                  </a:cubicBezTo>
                  <a:lnTo>
                    <a:pt x="138" y="155"/>
                  </a:lnTo>
                  <a:lnTo>
                    <a:pt x="168" y="35"/>
                  </a:lnTo>
                  <a:cubicBezTo>
                    <a:pt x="173" y="17"/>
                    <a:pt x="173" y="15"/>
                    <a:pt x="195" y="15"/>
                  </a:cubicBezTo>
                  <a:lnTo>
                    <a:pt x="265" y="15"/>
                  </a:lnTo>
                  <a:cubicBezTo>
                    <a:pt x="326" y="15"/>
                    <a:pt x="341" y="30"/>
                    <a:pt x="341" y="71"/>
                  </a:cubicBezTo>
                  <a:cubicBezTo>
                    <a:pt x="341" y="83"/>
                    <a:pt x="341" y="84"/>
                    <a:pt x="339" y="97"/>
                  </a:cubicBezTo>
                  <a:cubicBezTo>
                    <a:pt x="339" y="100"/>
                    <a:pt x="339" y="104"/>
                    <a:pt x="339" y="106"/>
                  </a:cubicBezTo>
                  <a:cubicBezTo>
                    <a:pt x="339" y="109"/>
                    <a:pt x="340" y="112"/>
                    <a:pt x="345" y="112"/>
                  </a:cubicBezTo>
                  <a:cubicBezTo>
                    <a:pt x="350" y="112"/>
                    <a:pt x="351" y="109"/>
                    <a:pt x="352" y="100"/>
                  </a:cubicBezTo>
                  <a:lnTo>
                    <a:pt x="362" y="13"/>
                  </a:lnTo>
                  <a:cubicBezTo>
                    <a:pt x="363" y="0"/>
                    <a:pt x="361"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5" y="324"/>
                    <a:pt x="0" y="324"/>
                    <a:pt x="0" y="333"/>
                  </a:cubicBezTo>
                  <a:cubicBezTo>
                    <a:pt x="0" y="339"/>
                    <a:pt x="4" y="339"/>
                    <a:pt x="14" y="339"/>
                  </a:cubicBezTo>
                  <a:lnTo>
                    <a:pt x="273" y="339"/>
                  </a:lnTo>
                  <a:cubicBezTo>
                    <a:pt x="284" y="339"/>
                    <a:pt x="285" y="339"/>
                    <a:pt x="288" y="331"/>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54 2">
              <a:extLst>
                <a:ext uri="{FF2B5EF4-FFF2-40B4-BE49-F238E27FC236}">
                  <a16:creationId xmlns:a16="http://schemas.microsoft.com/office/drawing/2014/main" id="{F6B989FB-BDC3-4920-BBB0-1BE9C3D1B794}"/>
                </a:ext>
              </a:extLst>
            </p:cNvPr>
            <p:cNvSpPr>
              <a:spLocks noEditPoints="1"/>
            </p:cNvSpPr>
            <p:nvPr>
              <p:custDataLst>
                <p:tags r:id="rId16"/>
              </p:custDataLst>
            </p:nvPr>
          </p:nvSpPr>
          <p:spPr bwMode="auto">
            <a:xfrm>
              <a:off x="2001838" y="4300538"/>
              <a:ext cx="42863" cy="74613"/>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1"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6" y="190"/>
                  </a:cubicBezTo>
                  <a:cubicBezTo>
                    <a:pt x="119" y="221"/>
                    <a:pt x="95" y="229"/>
                    <a:pt x="81" y="229"/>
                  </a:cubicBezTo>
                  <a:cubicBezTo>
                    <a:pt x="65" y="229"/>
                    <a:pt x="44" y="220"/>
                    <a:pt x="37" y="191"/>
                  </a:cubicBezTo>
                  <a:cubicBezTo>
                    <a:pt x="32" y="171"/>
                    <a:pt x="32" y="142"/>
                    <a:pt x="32" y="116"/>
                  </a:cubicBezTo>
                  <a:cubicBezTo>
                    <a:pt x="32" y="91"/>
                    <a:pt x="32" y="64"/>
                    <a:pt x="37" y="45"/>
                  </a:cubicBezTo>
                  <a:cubicBezTo>
                    <a:pt x="44" y="17"/>
                    <a:pt x="67" y="10"/>
                    <a:pt x="81" y="10"/>
                  </a:cubicBezTo>
                  <a:cubicBezTo>
                    <a:pt x="100" y="10"/>
                    <a:pt x="118" y="21"/>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9705559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64CDDF7-9E50-4E4D-A3A5-6FADD1042923}"/>
              </a:ext>
            </a:extLst>
          </p:cNvPr>
          <p:cNvSpPr>
            <a:spLocks noGrp="1"/>
          </p:cNvSpPr>
          <p:nvPr>
            <p:ph type="title"/>
          </p:nvPr>
        </p:nvSpPr>
        <p:spPr/>
        <p:txBody>
          <a:bodyPr/>
          <a:lstStyle/>
          <a:p>
            <a:r>
              <a:rPr lang="ja-JP" altLang="ja-JP" dirty="0"/>
              <a:t>リエナールの定理</a:t>
            </a:r>
            <a:r>
              <a:rPr lang="en-US" altLang="ja-JP" dirty="0"/>
              <a:t> (</a:t>
            </a:r>
            <a:r>
              <a:rPr lang="en-US" altLang="ja-JP" dirty="0" err="1"/>
              <a:t>Liénard’s</a:t>
            </a:r>
            <a:r>
              <a:rPr lang="en-US" altLang="ja-JP" dirty="0"/>
              <a:t> Theorem)</a:t>
            </a:r>
            <a:endParaRPr kumimoji="1" lang="ja-JP" altLang="en-US" dirty="0"/>
          </a:p>
        </p:txBody>
      </p:sp>
      <p:sp>
        <p:nvSpPr>
          <p:cNvPr id="3" name="日付プレースホルダー 2">
            <a:extLst>
              <a:ext uri="{FF2B5EF4-FFF2-40B4-BE49-F238E27FC236}">
                <a16:creationId xmlns:a16="http://schemas.microsoft.com/office/drawing/2014/main" id="{BE391200-E26F-4ED0-A36E-C597F68C71B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E514B0FC-5A82-423B-9622-C296C25F74ED}"/>
              </a:ext>
            </a:extLst>
          </p:cNvPr>
          <p:cNvSpPr>
            <a:spLocks noGrp="1"/>
          </p:cNvSpPr>
          <p:nvPr>
            <p:ph type="sldNum" sz="quarter" idx="12"/>
          </p:nvPr>
        </p:nvSpPr>
        <p:spPr/>
        <p:txBody>
          <a:bodyPr/>
          <a:lstStyle/>
          <a:p>
            <a:fld id="{D2D8002D-B5B0-4BAC-B1F6-782DDCCE6D9C}" type="slidenum">
              <a:rPr kumimoji="1" lang="ja-JP" altLang="en-US" smtClean="0"/>
              <a:pPr/>
              <a:t>39</a:t>
            </a:fld>
            <a:endParaRPr kumimoji="1" lang="ja-JP" altLang="en-US" dirty="0"/>
          </a:p>
        </p:txBody>
      </p:sp>
      <p:sp>
        <p:nvSpPr>
          <p:cNvPr id="5" name="コンテンツ プレースホルダー 4">
            <a:extLst>
              <a:ext uri="{FF2B5EF4-FFF2-40B4-BE49-F238E27FC236}">
                <a16:creationId xmlns:a16="http://schemas.microsoft.com/office/drawing/2014/main" id="{A370354A-C75B-49DF-A171-868CA3226112}"/>
              </a:ext>
            </a:extLst>
          </p:cNvPr>
          <p:cNvSpPr>
            <a:spLocks noGrp="1"/>
          </p:cNvSpPr>
          <p:nvPr>
            <p:ph sz="quarter" idx="1"/>
          </p:nvPr>
        </p:nvSpPr>
        <p:spPr/>
        <p:txBody>
          <a:bodyPr>
            <a:normAutofit/>
          </a:bodyPr>
          <a:lstStyle/>
          <a:p>
            <a:r>
              <a:rPr kumimoji="1" lang="ja-JP" altLang="en-US" sz="2000" dirty="0"/>
              <a:t>リエナール方程式</a:t>
            </a:r>
            <a:endParaRPr kumimoji="1" lang="en-US" altLang="ja-JP" sz="2000" dirty="0"/>
          </a:p>
          <a:p>
            <a:pPr marL="0" indent="0">
              <a:buNone/>
            </a:pPr>
            <a:endParaRPr lang="en-US" altLang="ja-JP" sz="2000" dirty="0"/>
          </a:p>
          <a:p>
            <a:pPr marL="0" indent="0">
              <a:buNone/>
            </a:pPr>
            <a:r>
              <a:rPr lang="ja-JP" altLang="en-US" sz="2000" dirty="0"/>
              <a:t>のリミットサイクルの存在を示す定理</a:t>
            </a:r>
            <a:endParaRPr lang="en-US" altLang="ja-JP" sz="2000" dirty="0"/>
          </a:p>
          <a:p>
            <a:pPr marL="0" indent="0">
              <a:buNone/>
            </a:pPr>
            <a:endParaRPr kumimoji="1" lang="en-US" altLang="ja-JP" sz="2000" dirty="0"/>
          </a:p>
          <a:p>
            <a:r>
              <a:rPr lang="en-US" altLang="ja-JP" sz="2000" b="1" dirty="0"/>
              <a:t>[</a:t>
            </a:r>
            <a:r>
              <a:rPr kumimoji="1" lang="ja-JP" altLang="en-US" sz="2000" b="1" dirty="0"/>
              <a:t>定理</a:t>
            </a:r>
            <a:r>
              <a:rPr kumimoji="1" lang="en-US" altLang="ja-JP" sz="2000" b="1" dirty="0"/>
              <a:t>]  </a:t>
            </a:r>
            <a:r>
              <a:rPr kumimoji="1" lang="ja-JP" altLang="en-US" sz="2000" dirty="0"/>
              <a:t>リエナール方程式が以下の</a:t>
            </a:r>
            <a:r>
              <a:rPr lang="en-US" altLang="ja-JP" sz="2000" dirty="0"/>
              <a:t>4</a:t>
            </a:r>
            <a:r>
              <a:rPr kumimoji="1" lang="ja-JP" altLang="en-US" sz="2000" dirty="0"/>
              <a:t>条件を満たすならば，唯一の安定なリミット・サイクルを持つ．</a:t>
            </a:r>
            <a:endParaRPr kumimoji="1" lang="en-US" altLang="ja-JP" sz="2000" dirty="0"/>
          </a:p>
          <a:p>
            <a:pPr marL="457200" indent="-457200">
              <a:buFont typeface="+mj-lt"/>
              <a:buAutoNum type="arabicPeriod"/>
            </a:pPr>
            <a:r>
              <a:rPr kumimoji="1" lang="ja-JP" altLang="en-US" sz="2000" dirty="0"/>
              <a:t> 　　　</a:t>
            </a:r>
            <a:r>
              <a:rPr lang="ja-JP" altLang="en-US" sz="2000" dirty="0"/>
              <a:t>は連続な偶関数</a:t>
            </a:r>
            <a:r>
              <a:rPr kumimoji="1" lang="ja-JP" altLang="en-US" sz="2000" dirty="0"/>
              <a:t>　　　</a:t>
            </a:r>
            <a:endParaRPr kumimoji="1" lang="en-US" altLang="ja-JP" sz="2000" dirty="0"/>
          </a:p>
          <a:p>
            <a:pPr marL="457200" indent="-457200">
              <a:buFont typeface="+mj-lt"/>
              <a:buAutoNum type="arabicPeriod"/>
            </a:pPr>
            <a:r>
              <a:rPr lang="ja-JP" altLang="en-US" sz="2000" dirty="0"/>
              <a:t> 　　　は連続な</a:t>
            </a:r>
            <a:r>
              <a:rPr kumimoji="1" lang="ja-JP" altLang="en-US" sz="2000" dirty="0"/>
              <a:t>奇関数．</a:t>
            </a:r>
            <a:endParaRPr kumimoji="1" lang="en-US" altLang="ja-JP" sz="2000" dirty="0"/>
          </a:p>
          <a:p>
            <a:pPr marL="457200" indent="-457200">
              <a:buFont typeface="+mj-lt"/>
              <a:buAutoNum type="arabicPeriod"/>
            </a:pPr>
            <a:r>
              <a:rPr lang="ja-JP" altLang="en-US" sz="2000" dirty="0"/>
              <a:t> </a:t>
            </a:r>
            <a:r>
              <a:rPr kumimoji="1" lang="ja-JP" altLang="en-US" sz="2000" dirty="0"/>
              <a:t>　</a:t>
            </a:r>
            <a:r>
              <a:rPr lang="ja-JP" altLang="en-US" sz="2000" dirty="0"/>
              <a:t>と　      の符号が一致</a:t>
            </a:r>
            <a:endParaRPr lang="en-US" altLang="ja-JP" sz="2000" dirty="0"/>
          </a:p>
          <a:p>
            <a:pPr marL="457200" indent="-457200">
              <a:buFont typeface="+mj-lt"/>
              <a:buAutoNum type="arabicPeriod"/>
            </a:pPr>
            <a:r>
              <a:rPr lang="ja-JP" altLang="en-US" sz="2000" dirty="0"/>
              <a:t>正定数    が存在し，　　　　　　　　　　　　　が次のような性質を満たす</a:t>
            </a:r>
            <a:endParaRPr lang="en-US" altLang="ja-JP" sz="2000" dirty="0"/>
          </a:p>
          <a:p>
            <a:pPr marL="274320" lvl="1" indent="0">
              <a:buNone/>
            </a:pPr>
            <a:endParaRPr kumimoji="1" lang="en-US" altLang="ja-JP" sz="2000" dirty="0"/>
          </a:p>
          <a:p>
            <a:endParaRPr kumimoji="1" lang="ja-JP" altLang="en-US" sz="2000" dirty="0"/>
          </a:p>
        </p:txBody>
      </p:sp>
      <p:grpSp>
        <p:nvGrpSpPr>
          <p:cNvPr id="50" name="グループ化 49">
            <a:extLst>
              <a:ext uri="{FF2B5EF4-FFF2-40B4-BE49-F238E27FC236}">
                <a16:creationId xmlns:a16="http://schemas.microsoft.com/office/drawing/2014/main" id="{0A7CE972-7429-4FCE-94B1-F67CE9334216}"/>
              </a:ext>
            </a:extLst>
          </p:cNvPr>
          <p:cNvGrpSpPr>
            <a:grpSpLocks noChangeAspect="1"/>
          </p:cNvGrpSpPr>
          <p:nvPr>
            <p:custDataLst>
              <p:tags r:id="rId1"/>
            </p:custDataLst>
          </p:nvPr>
        </p:nvGrpSpPr>
        <p:grpSpPr>
          <a:xfrm>
            <a:off x="3611562" y="1620838"/>
            <a:ext cx="2435844" cy="265670"/>
            <a:chOff x="3611563" y="1620838"/>
            <a:chExt cx="1106487" cy="139700"/>
          </a:xfrm>
        </p:grpSpPr>
        <p:sp>
          <p:nvSpPr>
            <p:cNvPr id="33" name="Freeform 7">
              <a:extLst>
                <a:ext uri="{FF2B5EF4-FFF2-40B4-BE49-F238E27FC236}">
                  <a16:creationId xmlns:a16="http://schemas.microsoft.com/office/drawing/2014/main" id="{59B1E735-7ADA-439C-B384-B6CBBDF8828A}"/>
                </a:ext>
              </a:extLst>
            </p:cNvPr>
            <p:cNvSpPr>
              <a:spLocks noEditPoints="1"/>
            </p:cNvSpPr>
            <p:nvPr>
              <p:custDataLst>
                <p:tags r:id="rId74"/>
              </p:custDataLst>
            </p:nvPr>
          </p:nvSpPr>
          <p:spPr bwMode="auto">
            <a:xfrm>
              <a:off x="3630613" y="1635126"/>
              <a:ext cx="33337" cy="12700"/>
            </a:xfrm>
            <a:custGeom>
              <a:avLst/>
              <a:gdLst>
                <a:gd name="T0" fmla="*/ 49 w 137"/>
                <a:gd name="T1" fmla="*/ 23 h 47"/>
                <a:gd name="T2" fmla="*/ 25 w 137"/>
                <a:gd name="T3" fmla="*/ 0 h 47"/>
                <a:gd name="T4" fmla="*/ 0 w 137"/>
                <a:gd name="T5" fmla="*/ 23 h 47"/>
                <a:gd name="T6" fmla="*/ 24 w 137"/>
                <a:gd name="T7" fmla="*/ 47 h 47"/>
                <a:gd name="T8" fmla="*/ 49 w 137"/>
                <a:gd name="T9" fmla="*/ 23 h 47"/>
                <a:gd name="T10" fmla="*/ 137 w 137"/>
                <a:gd name="T11" fmla="*/ 23 h 47"/>
                <a:gd name="T12" fmla="*/ 113 w 137"/>
                <a:gd name="T13" fmla="*/ 0 h 47"/>
                <a:gd name="T14" fmla="*/ 89 w 137"/>
                <a:gd name="T15" fmla="*/ 23 h 47"/>
                <a:gd name="T16" fmla="*/ 113 w 137"/>
                <a:gd name="T17" fmla="*/ 47 h 47"/>
                <a:gd name="T18" fmla="*/ 137 w 13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7">
                  <a:moveTo>
                    <a:pt x="49" y="23"/>
                  </a:moveTo>
                  <a:cubicBezTo>
                    <a:pt x="49" y="11"/>
                    <a:pt x="38" y="0"/>
                    <a:pt x="25" y="0"/>
                  </a:cubicBezTo>
                  <a:cubicBezTo>
                    <a:pt x="9" y="0"/>
                    <a:pt x="0" y="12"/>
                    <a:pt x="0" y="23"/>
                  </a:cubicBezTo>
                  <a:cubicBezTo>
                    <a:pt x="0" y="36"/>
                    <a:pt x="11" y="47"/>
                    <a:pt x="24" y="47"/>
                  </a:cubicBezTo>
                  <a:cubicBezTo>
                    <a:pt x="40" y="47"/>
                    <a:pt x="49" y="35"/>
                    <a:pt x="49" y="23"/>
                  </a:cubicBezTo>
                  <a:close/>
                  <a:moveTo>
                    <a:pt x="137" y="23"/>
                  </a:moveTo>
                  <a:cubicBezTo>
                    <a:pt x="137" y="11"/>
                    <a:pt x="127" y="0"/>
                    <a:pt x="113" y="0"/>
                  </a:cubicBezTo>
                  <a:cubicBezTo>
                    <a:pt x="98" y="0"/>
                    <a:pt x="89" y="12"/>
                    <a:pt x="89" y="23"/>
                  </a:cubicBezTo>
                  <a:cubicBezTo>
                    <a:pt x="89" y="36"/>
                    <a:pt x="99" y="47"/>
                    <a:pt x="113" y="47"/>
                  </a:cubicBezTo>
                  <a:cubicBezTo>
                    <a:pt x="128" y="47"/>
                    <a:pt x="137" y="35"/>
                    <a:pt x="137" y="2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8">
              <a:extLst>
                <a:ext uri="{FF2B5EF4-FFF2-40B4-BE49-F238E27FC236}">
                  <a16:creationId xmlns:a16="http://schemas.microsoft.com/office/drawing/2014/main" id="{C6B68763-5B6A-4322-A187-79EDB0A29BA2}"/>
                </a:ext>
              </a:extLst>
            </p:cNvPr>
            <p:cNvSpPr>
              <a:spLocks/>
            </p:cNvSpPr>
            <p:nvPr>
              <p:custDataLst>
                <p:tags r:id="rId75"/>
              </p:custDataLst>
            </p:nvPr>
          </p:nvSpPr>
          <p:spPr bwMode="auto">
            <a:xfrm>
              <a:off x="3611563" y="1663701"/>
              <a:ext cx="60325" cy="63500"/>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2"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9">
              <a:extLst>
                <a:ext uri="{FF2B5EF4-FFF2-40B4-BE49-F238E27FC236}">
                  <a16:creationId xmlns:a16="http://schemas.microsoft.com/office/drawing/2014/main" id="{16DBAB2E-554A-4BB1-B181-584E0A78FAAB}"/>
                </a:ext>
              </a:extLst>
            </p:cNvPr>
            <p:cNvSpPr>
              <a:spLocks/>
            </p:cNvSpPr>
            <p:nvPr>
              <p:custDataLst>
                <p:tags r:id="rId76"/>
              </p:custDataLst>
            </p:nvPr>
          </p:nvSpPr>
          <p:spPr bwMode="auto">
            <a:xfrm>
              <a:off x="3711575" y="1644651"/>
              <a:ext cx="79375" cy="93663"/>
            </a:xfrm>
            <a:custGeom>
              <a:avLst/>
              <a:gdLst>
                <a:gd name="T0" fmla="*/ 332 w 332"/>
                <a:gd name="T1" fmla="*/ 166 h 332"/>
                <a:gd name="T2" fmla="*/ 316 w 332"/>
                <a:gd name="T3" fmla="*/ 156 h 332"/>
                <a:gd name="T4" fmla="*/ 176 w 332"/>
                <a:gd name="T5" fmla="*/ 156 h 332"/>
                <a:gd name="T6" fmla="*/ 176 w 332"/>
                <a:gd name="T7" fmla="*/ 17 h 332"/>
                <a:gd name="T8" fmla="*/ 166 w 332"/>
                <a:gd name="T9" fmla="*/ 0 h 332"/>
                <a:gd name="T10" fmla="*/ 157 w 332"/>
                <a:gd name="T11" fmla="*/ 17 h 332"/>
                <a:gd name="T12" fmla="*/ 157 w 332"/>
                <a:gd name="T13" fmla="*/ 156 h 332"/>
                <a:gd name="T14" fmla="*/ 17 w 332"/>
                <a:gd name="T15" fmla="*/ 156 h 332"/>
                <a:gd name="T16" fmla="*/ 0 w 332"/>
                <a:gd name="T17" fmla="*/ 166 h 332"/>
                <a:gd name="T18" fmla="*/ 17 w 332"/>
                <a:gd name="T19" fmla="*/ 176 h 332"/>
                <a:gd name="T20" fmla="*/ 157 w 332"/>
                <a:gd name="T21" fmla="*/ 176 h 332"/>
                <a:gd name="T22" fmla="*/ 157 w 332"/>
                <a:gd name="T23" fmla="*/ 316 h 332"/>
                <a:gd name="T24" fmla="*/ 166 w 332"/>
                <a:gd name="T25" fmla="*/ 332 h 332"/>
                <a:gd name="T26" fmla="*/ 176 w 332"/>
                <a:gd name="T27" fmla="*/ 316 h 332"/>
                <a:gd name="T28" fmla="*/ 176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3" y="156"/>
                    <a:pt x="316" y="156"/>
                  </a:cubicBezTo>
                  <a:lnTo>
                    <a:pt x="176" y="156"/>
                  </a:lnTo>
                  <a:lnTo>
                    <a:pt x="176" y="17"/>
                  </a:lnTo>
                  <a:cubicBezTo>
                    <a:pt x="176" y="10"/>
                    <a:pt x="176" y="0"/>
                    <a:pt x="166" y="0"/>
                  </a:cubicBezTo>
                  <a:cubicBezTo>
                    <a:pt x="157" y="0"/>
                    <a:pt x="157" y="10"/>
                    <a:pt x="157" y="17"/>
                  </a:cubicBezTo>
                  <a:lnTo>
                    <a:pt x="157" y="156"/>
                  </a:lnTo>
                  <a:lnTo>
                    <a:pt x="17" y="156"/>
                  </a:lnTo>
                  <a:cubicBezTo>
                    <a:pt x="10" y="156"/>
                    <a:pt x="0" y="156"/>
                    <a:pt x="0" y="166"/>
                  </a:cubicBezTo>
                  <a:cubicBezTo>
                    <a:pt x="0" y="176"/>
                    <a:pt x="10" y="176"/>
                    <a:pt x="17" y="176"/>
                  </a:cubicBezTo>
                  <a:lnTo>
                    <a:pt x="157" y="176"/>
                  </a:lnTo>
                  <a:lnTo>
                    <a:pt x="157" y="316"/>
                  </a:lnTo>
                  <a:cubicBezTo>
                    <a:pt x="157" y="323"/>
                    <a:pt x="157" y="332"/>
                    <a:pt x="166" y="332"/>
                  </a:cubicBezTo>
                  <a:cubicBezTo>
                    <a:pt x="176" y="332"/>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10">
              <a:extLst>
                <a:ext uri="{FF2B5EF4-FFF2-40B4-BE49-F238E27FC236}">
                  <a16:creationId xmlns:a16="http://schemas.microsoft.com/office/drawing/2014/main" id="{935A3822-6CA4-4ED1-BBDA-B8621CC69A97}"/>
                </a:ext>
              </a:extLst>
            </p:cNvPr>
            <p:cNvSpPr>
              <a:spLocks/>
            </p:cNvSpPr>
            <p:nvPr>
              <p:custDataLst>
                <p:tags r:id="rId77"/>
              </p:custDataLst>
            </p:nvPr>
          </p:nvSpPr>
          <p:spPr bwMode="auto">
            <a:xfrm>
              <a:off x="3832225" y="1627188"/>
              <a:ext cx="60325" cy="127000"/>
            </a:xfrm>
            <a:custGeom>
              <a:avLst/>
              <a:gdLst>
                <a:gd name="T0" fmla="*/ 249 w 249"/>
                <a:gd name="T1" fmla="*/ 34 h 453"/>
                <a:gd name="T2" fmla="*/ 206 w 249"/>
                <a:gd name="T3" fmla="*/ 0 h 453"/>
                <a:gd name="T4" fmla="*/ 142 w 249"/>
                <a:gd name="T5" fmla="*/ 58 h 453"/>
                <a:gd name="T6" fmla="*/ 126 w 249"/>
                <a:gd name="T7" fmla="*/ 136 h 453"/>
                <a:gd name="T8" fmla="*/ 91 w 249"/>
                <a:gd name="T9" fmla="*/ 136 h 453"/>
                <a:gd name="T10" fmla="*/ 76 w 249"/>
                <a:gd name="T11" fmla="*/ 146 h 453"/>
                <a:gd name="T12" fmla="*/ 90 w 249"/>
                <a:gd name="T13" fmla="*/ 152 h 453"/>
                <a:gd name="T14" fmla="*/ 123 w 249"/>
                <a:gd name="T15" fmla="*/ 152 h 453"/>
                <a:gd name="T16" fmla="*/ 86 w 249"/>
                <a:gd name="T17" fmla="*/ 349 h 453"/>
                <a:gd name="T18" fmla="*/ 43 w 249"/>
                <a:gd name="T19" fmla="*/ 442 h 453"/>
                <a:gd name="T20" fmla="*/ 19 w 249"/>
                <a:gd name="T21" fmla="*/ 433 h 453"/>
                <a:gd name="T22" fmla="*/ 46 w 249"/>
                <a:gd name="T23" fmla="*/ 406 h 453"/>
                <a:gd name="T24" fmla="*/ 28 w 249"/>
                <a:gd name="T25" fmla="*/ 389 h 453"/>
                <a:gd name="T26" fmla="*/ 0 w 249"/>
                <a:gd name="T27" fmla="*/ 419 h 453"/>
                <a:gd name="T28" fmla="*/ 43 w 249"/>
                <a:gd name="T29" fmla="*/ 453 h 453"/>
                <a:gd name="T30" fmla="*/ 99 w 249"/>
                <a:gd name="T31" fmla="*/ 405 h 453"/>
                <a:gd name="T32" fmla="*/ 127 w 249"/>
                <a:gd name="T33" fmla="*/ 310 h 453"/>
                <a:gd name="T34" fmla="*/ 157 w 249"/>
                <a:gd name="T35" fmla="*/ 152 h 453"/>
                <a:gd name="T36" fmla="*/ 200 w 249"/>
                <a:gd name="T37" fmla="*/ 152 h 453"/>
                <a:gd name="T38" fmla="*/ 215 w 249"/>
                <a:gd name="T39" fmla="*/ 142 h 453"/>
                <a:gd name="T40" fmla="*/ 201 w 249"/>
                <a:gd name="T41" fmla="*/ 136 h 453"/>
                <a:gd name="T42" fmla="*/ 160 w 249"/>
                <a:gd name="T43" fmla="*/ 136 h 453"/>
                <a:gd name="T44" fmla="*/ 170 w 249"/>
                <a:gd name="T45" fmla="*/ 79 h 453"/>
                <a:gd name="T46" fmla="*/ 182 w 249"/>
                <a:gd name="T47" fmla="*/ 27 h 453"/>
                <a:gd name="T48" fmla="*/ 206 w 249"/>
                <a:gd name="T49" fmla="*/ 11 h 453"/>
                <a:gd name="T50" fmla="*/ 230 w 249"/>
                <a:gd name="T51" fmla="*/ 20 h 453"/>
                <a:gd name="T52" fmla="*/ 203 w 249"/>
                <a:gd name="T53" fmla="*/ 46 h 453"/>
                <a:gd name="T54" fmla="*/ 222 w 249"/>
                <a:gd name="T55" fmla="*/ 64 h 453"/>
                <a:gd name="T56" fmla="*/ 249 w 249"/>
                <a:gd name="T57" fmla="*/ 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9" h="453">
                  <a:moveTo>
                    <a:pt x="249" y="34"/>
                  </a:moveTo>
                  <a:cubicBezTo>
                    <a:pt x="249" y="11"/>
                    <a:pt x="226" y="0"/>
                    <a:pt x="206" y="0"/>
                  </a:cubicBezTo>
                  <a:cubicBezTo>
                    <a:pt x="189" y="0"/>
                    <a:pt x="157" y="9"/>
                    <a:pt x="142" y="58"/>
                  </a:cubicBezTo>
                  <a:cubicBezTo>
                    <a:pt x="139" y="68"/>
                    <a:pt x="138" y="73"/>
                    <a:pt x="126" y="136"/>
                  </a:cubicBezTo>
                  <a:lnTo>
                    <a:pt x="91" y="136"/>
                  </a:lnTo>
                  <a:cubicBezTo>
                    <a:pt x="82" y="136"/>
                    <a:pt x="76" y="136"/>
                    <a:pt x="76" y="146"/>
                  </a:cubicBezTo>
                  <a:cubicBezTo>
                    <a:pt x="76" y="152"/>
                    <a:pt x="81" y="152"/>
                    <a:pt x="90" y="152"/>
                  </a:cubicBezTo>
                  <a:lnTo>
                    <a:pt x="123" y="152"/>
                  </a:lnTo>
                  <a:lnTo>
                    <a:pt x="86" y="349"/>
                  </a:lnTo>
                  <a:cubicBezTo>
                    <a:pt x="77" y="397"/>
                    <a:pt x="68" y="442"/>
                    <a:pt x="43" y="442"/>
                  </a:cubicBezTo>
                  <a:cubicBezTo>
                    <a:pt x="41" y="442"/>
                    <a:pt x="28" y="442"/>
                    <a:pt x="19" y="433"/>
                  </a:cubicBezTo>
                  <a:cubicBezTo>
                    <a:pt x="42" y="432"/>
                    <a:pt x="46" y="414"/>
                    <a:pt x="46" y="406"/>
                  </a:cubicBezTo>
                  <a:cubicBezTo>
                    <a:pt x="46" y="395"/>
                    <a:pt x="37" y="389"/>
                    <a:pt x="28" y="389"/>
                  </a:cubicBezTo>
                  <a:cubicBezTo>
                    <a:pt x="15" y="389"/>
                    <a:pt x="0" y="400"/>
                    <a:pt x="0" y="419"/>
                  </a:cubicBezTo>
                  <a:cubicBezTo>
                    <a:pt x="0" y="441"/>
                    <a:pt x="22" y="453"/>
                    <a:pt x="43" y="453"/>
                  </a:cubicBezTo>
                  <a:cubicBezTo>
                    <a:pt x="70" y="453"/>
                    <a:pt x="90" y="424"/>
                    <a:pt x="99" y="405"/>
                  </a:cubicBezTo>
                  <a:cubicBezTo>
                    <a:pt x="115" y="374"/>
                    <a:pt x="126" y="313"/>
                    <a:pt x="127" y="310"/>
                  </a:cubicBezTo>
                  <a:lnTo>
                    <a:pt x="157" y="152"/>
                  </a:lnTo>
                  <a:lnTo>
                    <a:pt x="200" y="152"/>
                  </a:lnTo>
                  <a:cubicBezTo>
                    <a:pt x="210" y="152"/>
                    <a:pt x="215" y="152"/>
                    <a:pt x="215" y="142"/>
                  </a:cubicBezTo>
                  <a:cubicBezTo>
                    <a:pt x="215" y="136"/>
                    <a:pt x="210" y="136"/>
                    <a:pt x="201" y="136"/>
                  </a:cubicBezTo>
                  <a:lnTo>
                    <a:pt x="160" y="136"/>
                  </a:lnTo>
                  <a:cubicBezTo>
                    <a:pt x="165" y="107"/>
                    <a:pt x="165" y="108"/>
                    <a:pt x="170" y="79"/>
                  </a:cubicBezTo>
                  <a:cubicBezTo>
                    <a:pt x="172" y="69"/>
                    <a:pt x="179" y="33"/>
                    <a:pt x="182" y="27"/>
                  </a:cubicBezTo>
                  <a:cubicBezTo>
                    <a:pt x="187" y="18"/>
                    <a:pt x="195" y="11"/>
                    <a:pt x="206" y="11"/>
                  </a:cubicBezTo>
                  <a:cubicBezTo>
                    <a:pt x="208" y="11"/>
                    <a:pt x="221" y="11"/>
                    <a:pt x="230" y="20"/>
                  </a:cubicBezTo>
                  <a:cubicBezTo>
                    <a:pt x="208" y="22"/>
                    <a:pt x="203" y="39"/>
                    <a:pt x="203" y="46"/>
                  </a:cubicBezTo>
                  <a:cubicBezTo>
                    <a:pt x="203" y="58"/>
                    <a:pt x="212" y="64"/>
                    <a:pt x="222" y="64"/>
                  </a:cubicBezTo>
                  <a:cubicBezTo>
                    <a:pt x="235" y="64"/>
                    <a:pt x="249" y="53"/>
                    <a:pt x="249"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11">
              <a:extLst>
                <a:ext uri="{FF2B5EF4-FFF2-40B4-BE49-F238E27FC236}">
                  <a16:creationId xmlns:a16="http://schemas.microsoft.com/office/drawing/2014/main" id="{BCC03292-6BF2-4C4A-B00A-3D9D1913D193}"/>
                </a:ext>
              </a:extLst>
            </p:cNvPr>
            <p:cNvSpPr>
              <a:spLocks/>
            </p:cNvSpPr>
            <p:nvPr>
              <p:custDataLst>
                <p:tags r:id="rId78"/>
              </p:custDataLst>
            </p:nvPr>
          </p:nvSpPr>
          <p:spPr bwMode="auto">
            <a:xfrm>
              <a:off x="3910013" y="1620838"/>
              <a:ext cx="26987" cy="1397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12">
              <a:extLst>
                <a:ext uri="{FF2B5EF4-FFF2-40B4-BE49-F238E27FC236}">
                  <a16:creationId xmlns:a16="http://schemas.microsoft.com/office/drawing/2014/main" id="{345BE60A-529A-4147-8F5A-E4866ACA7282}"/>
                </a:ext>
              </a:extLst>
            </p:cNvPr>
            <p:cNvSpPr>
              <a:spLocks/>
            </p:cNvSpPr>
            <p:nvPr>
              <p:custDataLst>
                <p:tags r:id="rId79"/>
              </p:custDataLst>
            </p:nvPr>
          </p:nvSpPr>
          <p:spPr bwMode="auto">
            <a:xfrm>
              <a:off x="3948113" y="1663701"/>
              <a:ext cx="60325" cy="63500"/>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13">
              <a:extLst>
                <a:ext uri="{FF2B5EF4-FFF2-40B4-BE49-F238E27FC236}">
                  <a16:creationId xmlns:a16="http://schemas.microsoft.com/office/drawing/2014/main" id="{59134FA2-4FD9-44BD-B74B-23F020CA6FF0}"/>
                </a:ext>
              </a:extLst>
            </p:cNvPr>
            <p:cNvSpPr>
              <a:spLocks/>
            </p:cNvSpPr>
            <p:nvPr>
              <p:custDataLst>
                <p:tags r:id="rId80"/>
              </p:custDataLst>
            </p:nvPr>
          </p:nvSpPr>
          <p:spPr bwMode="auto">
            <a:xfrm>
              <a:off x="4019550" y="1620838"/>
              <a:ext cx="28575" cy="1397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14">
              <a:extLst>
                <a:ext uri="{FF2B5EF4-FFF2-40B4-BE49-F238E27FC236}">
                  <a16:creationId xmlns:a16="http://schemas.microsoft.com/office/drawing/2014/main" id="{7BBC0983-A3A9-4B0F-9251-23A921296440}"/>
                </a:ext>
              </a:extLst>
            </p:cNvPr>
            <p:cNvSpPr>
              <a:spLocks/>
            </p:cNvSpPr>
            <p:nvPr>
              <p:custDataLst>
                <p:tags r:id="rId81"/>
              </p:custDataLst>
            </p:nvPr>
          </p:nvSpPr>
          <p:spPr bwMode="auto">
            <a:xfrm>
              <a:off x="4090988" y="1633538"/>
              <a:ext cx="12700" cy="14288"/>
            </a:xfrm>
            <a:custGeom>
              <a:avLst/>
              <a:gdLst>
                <a:gd name="T0" fmla="*/ 53 w 53"/>
                <a:gd name="T1" fmla="*/ 27 h 53"/>
                <a:gd name="T2" fmla="*/ 27 w 53"/>
                <a:gd name="T3" fmla="*/ 0 h 53"/>
                <a:gd name="T4" fmla="*/ 0 w 53"/>
                <a:gd name="T5" fmla="*/ 27 h 53"/>
                <a:gd name="T6" fmla="*/ 27 w 53"/>
                <a:gd name="T7" fmla="*/ 53 h 53"/>
                <a:gd name="T8" fmla="*/ 53 w 53"/>
                <a:gd name="T9" fmla="*/ 27 h 53"/>
              </a:gdLst>
              <a:ahLst/>
              <a:cxnLst>
                <a:cxn ang="0">
                  <a:pos x="T0" y="T1"/>
                </a:cxn>
                <a:cxn ang="0">
                  <a:pos x="T2" y="T3"/>
                </a:cxn>
                <a:cxn ang="0">
                  <a:pos x="T4" y="T5"/>
                </a:cxn>
                <a:cxn ang="0">
                  <a:pos x="T6" y="T7"/>
                </a:cxn>
                <a:cxn ang="0">
                  <a:pos x="T8" y="T9"/>
                </a:cxn>
              </a:cxnLst>
              <a:rect l="0" t="0" r="r" b="b"/>
              <a:pathLst>
                <a:path w="53" h="53">
                  <a:moveTo>
                    <a:pt x="53" y="27"/>
                  </a:moveTo>
                  <a:cubicBezTo>
                    <a:pt x="53" y="13"/>
                    <a:pt x="42" y="0"/>
                    <a:pt x="27" y="0"/>
                  </a:cubicBezTo>
                  <a:cubicBezTo>
                    <a:pt x="10" y="0"/>
                    <a:pt x="0" y="14"/>
                    <a:pt x="0" y="27"/>
                  </a:cubicBezTo>
                  <a:cubicBezTo>
                    <a:pt x="0" y="40"/>
                    <a:pt x="12" y="53"/>
                    <a:pt x="27" y="53"/>
                  </a:cubicBezTo>
                  <a:cubicBezTo>
                    <a:pt x="43" y="53"/>
                    <a:pt x="53" y="39"/>
                    <a:pt x="53"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15">
              <a:extLst>
                <a:ext uri="{FF2B5EF4-FFF2-40B4-BE49-F238E27FC236}">
                  <a16:creationId xmlns:a16="http://schemas.microsoft.com/office/drawing/2014/main" id="{161ACBD8-610C-459A-8DD5-6290E2C09C84}"/>
                </a:ext>
              </a:extLst>
            </p:cNvPr>
            <p:cNvSpPr>
              <a:spLocks/>
            </p:cNvSpPr>
            <p:nvPr>
              <p:custDataLst>
                <p:tags r:id="rId82"/>
              </p:custDataLst>
            </p:nvPr>
          </p:nvSpPr>
          <p:spPr bwMode="auto">
            <a:xfrm>
              <a:off x="4064000" y="1663701"/>
              <a:ext cx="60325" cy="6350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16">
              <a:extLst>
                <a:ext uri="{FF2B5EF4-FFF2-40B4-BE49-F238E27FC236}">
                  <a16:creationId xmlns:a16="http://schemas.microsoft.com/office/drawing/2014/main" id="{2172C425-1FD0-44C5-B195-F540BE1D3091}"/>
                </a:ext>
              </a:extLst>
            </p:cNvPr>
            <p:cNvSpPr>
              <a:spLocks/>
            </p:cNvSpPr>
            <p:nvPr>
              <p:custDataLst>
                <p:tags r:id="rId83"/>
              </p:custDataLst>
            </p:nvPr>
          </p:nvSpPr>
          <p:spPr bwMode="auto">
            <a:xfrm>
              <a:off x="4162425" y="1644651"/>
              <a:ext cx="80962" cy="93663"/>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17">
              <a:extLst>
                <a:ext uri="{FF2B5EF4-FFF2-40B4-BE49-F238E27FC236}">
                  <a16:creationId xmlns:a16="http://schemas.microsoft.com/office/drawing/2014/main" id="{8712D382-4728-4D9C-A816-B79E35665952}"/>
                </a:ext>
              </a:extLst>
            </p:cNvPr>
            <p:cNvSpPr>
              <a:spLocks noEditPoints="1"/>
            </p:cNvSpPr>
            <p:nvPr>
              <p:custDataLst>
                <p:tags r:id="rId84"/>
              </p:custDataLst>
            </p:nvPr>
          </p:nvSpPr>
          <p:spPr bwMode="auto">
            <a:xfrm>
              <a:off x="4278313" y="1663701"/>
              <a:ext cx="55562" cy="90488"/>
            </a:xfrm>
            <a:custGeom>
              <a:avLst/>
              <a:gdLst>
                <a:gd name="T0" fmla="*/ 172 w 228"/>
                <a:gd name="T1" fmla="*/ 253 h 322"/>
                <a:gd name="T2" fmla="*/ 227 w 228"/>
                <a:gd name="T3" fmla="*/ 32 h 322"/>
                <a:gd name="T4" fmla="*/ 228 w 228"/>
                <a:gd name="T5" fmla="*/ 23 h 322"/>
                <a:gd name="T6" fmla="*/ 214 w 228"/>
                <a:gd name="T7" fmla="*/ 10 h 322"/>
                <a:gd name="T8" fmla="*/ 194 w 228"/>
                <a:gd name="T9" fmla="*/ 31 h 322"/>
                <a:gd name="T10" fmla="*/ 147 w 228"/>
                <a:gd name="T11" fmla="*/ 0 h 322"/>
                <a:gd name="T12" fmla="*/ 28 w 228"/>
                <a:gd name="T13" fmla="*/ 141 h 322"/>
                <a:gd name="T14" fmla="*/ 95 w 228"/>
                <a:gd name="T15" fmla="*/ 220 h 322"/>
                <a:gd name="T16" fmla="*/ 153 w 228"/>
                <a:gd name="T17" fmla="*/ 191 h 322"/>
                <a:gd name="T18" fmla="*/ 153 w 228"/>
                <a:gd name="T19" fmla="*/ 192 h 322"/>
                <a:gd name="T20" fmla="*/ 137 w 228"/>
                <a:gd name="T21" fmla="*/ 257 h 322"/>
                <a:gd name="T22" fmla="*/ 65 w 228"/>
                <a:gd name="T23" fmla="*/ 311 h 322"/>
                <a:gd name="T24" fmla="*/ 25 w 228"/>
                <a:gd name="T25" fmla="*/ 306 h 322"/>
                <a:gd name="T26" fmla="*/ 45 w 228"/>
                <a:gd name="T27" fmla="*/ 280 h 322"/>
                <a:gd name="T28" fmla="*/ 26 w 228"/>
                <a:gd name="T29" fmla="*/ 263 h 322"/>
                <a:gd name="T30" fmla="*/ 0 w 228"/>
                <a:gd name="T31" fmla="*/ 292 h 322"/>
                <a:gd name="T32" fmla="*/ 66 w 228"/>
                <a:gd name="T33" fmla="*/ 322 h 322"/>
                <a:gd name="T34" fmla="*/ 172 w 228"/>
                <a:gd name="T35" fmla="*/ 253 h 322"/>
                <a:gd name="T36" fmla="*/ 186 w 228"/>
                <a:gd name="T37" fmla="*/ 61 h 322"/>
                <a:gd name="T38" fmla="*/ 162 w 228"/>
                <a:gd name="T39" fmla="*/ 156 h 322"/>
                <a:gd name="T40" fmla="*/ 137 w 228"/>
                <a:gd name="T41" fmla="*/ 191 h 322"/>
                <a:gd name="T42" fmla="*/ 96 w 228"/>
                <a:gd name="T43" fmla="*/ 209 h 322"/>
                <a:gd name="T44" fmla="*/ 64 w 228"/>
                <a:gd name="T45" fmla="*/ 163 h 322"/>
                <a:gd name="T46" fmla="*/ 92 w 228"/>
                <a:gd name="T47" fmla="*/ 55 h 322"/>
                <a:gd name="T48" fmla="*/ 148 w 228"/>
                <a:gd name="T49" fmla="*/ 11 h 322"/>
                <a:gd name="T50" fmla="*/ 188 w 228"/>
                <a:gd name="T51" fmla="*/ 54 h 322"/>
                <a:gd name="T52" fmla="*/ 186 w 228"/>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322">
                  <a:moveTo>
                    <a:pt x="172" y="253"/>
                  </a:moveTo>
                  <a:lnTo>
                    <a:pt x="227" y="32"/>
                  </a:lnTo>
                  <a:cubicBezTo>
                    <a:pt x="227" y="29"/>
                    <a:pt x="228" y="27"/>
                    <a:pt x="228" y="23"/>
                  </a:cubicBezTo>
                  <a:cubicBezTo>
                    <a:pt x="228" y="15"/>
                    <a:pt x="222" y="10"/>
                    <a:pt x="214" y="10"/>
                  </a:cubicBezTo>
                  <a:cubicBezTo>
                    <a:pt x="209" y="10"/>
                    <a:pt x="196" y="13"/>
                    <a:pt x="194" y="31"/>
                  </a:cubicBezTo>
                  <a:cubicBezTo>
                    <a:pt x="185" y="13"/>
                    <a:pt x="167" y="0"/>
                    <a:pt x="147" y="0"/>
                  </a:cubicBezTo>
                  <a:cubicBezTo>
                    <a:pt x="90" y="0"/>
                    <a:pt x="28" y="70"/>
                    <a:pt x="28" y="141"/>
                  </a:cubicBezTo>
                  <a:cubicBezTo>
                    <a:pt x="28" y="191"/>
                    <a:pt x="59" y="220"/>
                    <a:pt x="95" y="220"/>
                  </a:cubicBezTo>
                  <a:cubicBezTo>
                    <a:pt x="124" y="220"/>
                    <a:pt x="148" y="197"/>
                    <a:pt x="153" y="191"/>
                  </a:cubicBezTo>
                  <a:lnTo>
                    <a:pt x="153" y="192"/>
                  </a:lnTo>
                  <a:lnTo>
                    <a:pt x="137" y="257"/>
                  </a:lnTo>
                  <a:cubicBezTo>
                    <a:pt x="135" y="262"/>
                    <a:pt x="118" y="311"/>
                    <a:pt x="65" y="311"/>
                  </a:cubicBezTo>
                  <a:cubicBezTo>
                    <a:pt x="55" y="311"/>
                    <a:pt x="39" y="311"/>
                    <a:pt x="25" y="306"/>
                  </a:cubicBezTo>
                  <a:cubicBezTo>
                    <a:pt x="40" y="302"/>
                    <a:pt x="45" y="289"/>
                    <a:pt x="45" y="280"/>
                  </a:cubicBezTo>
                  <a:cubicBezTo>
                    <a:pt x="45" y="272"/>
                    <a:pt x="40" y="263"/>
                    <a:pt x="26" y="263"/>
                  </a:cubicBezTo>
                  <a:cubicBezTo>
                    <a:pt x="16" y="263"/>
                    <a:pt x="0" y="272"/>
                    <a:pt x="0" y="292"/>
                  </a:cubicBezTo>
                  <a:cubicBezTo>
                    <a:pt x="0" y="312"/>
                    <a:pt x="18" y="322"/>
                    <a:pt x="66" y="322"/>
                  </a:cubicBezTo>
                  <a:cubicBezTo>
                    <a:pt x="128" y="322"/>
                    <a:pt x="164" y="283"/>
                    <a:pt x="172" y="253"/>
                  </a:cubicBezTo>
                  <a:close/>
                  <a:moveTo>
                    <a:pt x="186" y="61"/>
                  </a:moveTo>
                  <a:lnTo>
                    <a:pt x="162" y="156"/>
                  </a:lnTo>
                  <a:cubicBezTo>
                    <a:pt x="159" y="169"/>
                    <a:pt x="148" y="182"/>
                    <a:pt x="137" y="191"/>
                  </a:cubicBezTo>
                  <a:cubicBezTo>
                    <a:pt x="126" y="200"/>
                    <a:pt x="111" y="209"/>
                    <a:pt x="96" y="209"/>
                  </a:cubicBezTo>
                  <a:cubicBezTo>
                    <a:pt x="71" y="209"/>
                    <a:pt x="64" y="183"/>
                    <a:pt x="64" y="163"/>
                  </a:cubicBezTo>
                  <a:cubicBezTo>
                    <a:pt x="64" y="139"/>
                    <a:pt x="78" y="80"/>
                    <a:pt x="92" y="55"/>
                  </a:cubicBezTo>
                  <a:cubicBezTo>
                    <a:pt x="105" y="31"/>
                    <a:pt x="127" y="11"/>
                    <a:pt x="148" y="11"/>
                  </a:cubicBezTo>
                  <a:cubicBezTo>
                    <a:pt x="181" y="11"/>
                    <a:pt x="188" y="51"/>
                    <a:pt x="188" y="54"/>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18">
              <a:extLst>
                <a:ext uri="{FF2B5EF4-FFF2-40B4-BE49-F238E27FC236}">
                  <a16:creationId xmlns:a16="http://schemas.microsoft.com/office/drawing/2014/main" id="{DC62DDFC-C14F-42AC-B596-920A88C403F9}"/>
                </a:ext>
              </a:extLst>
            </p:cNvPr>
            <p:cNvSpPr>
              <a:spLocks/>
            </p:cNvSpPr>
            <p:nvPr>
              <p:custDataLst>
                <p:tags r:id="rId85"/>
              </p:custDataLst>
            </p:nvPr>
          </p:nvSpPr>
          <p:spPr bwMode="auto">
            <a:xfrm>
              <a:off x="4351338" y="1620838"/>
              <a:ext cx="26987" cy="1397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19">
              <a:extLst>
                <a:ext uri="{FF2B5EF4-FFF2-40B4-BE49-F238E27FC236}">
                  <a16:creationId xmlns:a16="http://schemas.microsoft.com/office/drawing/2014/main" id="{8BD30260-3808-42A3-AFCA-855ED41ACCBA}"/>
                </a:ext>
              </a:extLst>
            </p:cNvPr>
            <p:cNvSpPr>
              <a:spLocks/>
            </p:cNvSpPr>
            <p:nvPr>
              <p:custDataLst>
                <p:tags r:id="rId86"/>
              </p:custDataLst>
            </p:nvPr>
          </p:nvSpPr>
          <p:spPr bwMode="auto">
            <a:xfrm>
              <a:off x="4389438" y="1663701"/>
              <a:ext cx="60325" cy="6350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20">
              <a:extLst>
                <a:ext uri="{FF2B5EF4-FFF2-40B4-BE49-F238E27FC236}">
                  <a16:creationId xmlns:a16="http://schemas.microsoft.com/office/drawing/2014/main" id="{9C3212A2-247E-439D-8DF3-89D47547A3BF}"/>
                </a:ext>
              </a:extLst>
            </p:cNvPr>
            <p:cNvSpPr>
              <a:spLocks/>
            </p:cNvSpPr>
            <p:nvPr>
              <p:custDataLst>
                <p:tags r:id="rId87"/>
              </p:custDataLst>
            </p:nvPr>
          </p:nvSpPr>
          <p:spPr bwMode="auto">
            <a:xfrm>
              <a:off x="4460875" y="1620838"/>
              <a:ext cx="28575" cy="139700"/>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21">
              <a:extLst>
                <a:ext uri="{FF2B5EF4-FFF2-40B4-BE49-F238E27FC236}">
                  <a16:creationId xmlns:a16="http://schemas.microsoft.com/office/drawing/2014/main" id="{0F156A20-8012-40FE-AB7E-FBE7B37F8533}"/>
                </a:ext>
              </a:extLst>
            </p:cNvPr>
            <p:cNvSpPr>
              <a:spLocks noEditPoints="1"/>
            </p:cNvSpPr>
            <p:nvPr>
              <p:custDataLst>
                <p:tags r:id="rId88"/>
              </p:custDataLst>
            </p:nvPr>
          </p:nvSpPr>
          <p:spPr bwMode="auto">
            <a:xfrm>
              <a:off x="4541838" y="1674813"/>
              <a:ext cx="80962" cy="33338"/>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22">
              <a:extLst>
                <a:ext uri="{FF2B5EF4-FFF2-40B4-BE49-F238E27FC236}">
                  <a16:creationId xmlns:a16="http://schemas.microsoft.com/office/drawing/2014/main" id="{C400BB4B-8E40-4D41-890A-FD4DB049EDE4}"/>
                </a:ext>
              </a:extLst>
            </p:cNvPr>
            <p:cNvSpPr>
              <a:spLocks noEditPoints="1"/>
            </p:cNvSpPr>
            <p:nvPr>
              <p:custDataLst>
                <p:tags r:id="rId89"/>
              </p:custDataLst>
            </p:nvPr>
          </p:nvSpPr>
          <p:spPr bwMode="auto">
            <a:xfrm>
              <a:off x="4667250" y="1631951"/>
              <a:ext cx="50800" cy="96838"/>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76" name="グループ化 75">
            <a:extLst>
              <a:ext uri="{FF2B5EF4-FFF2-40B4-BE49-F238E27FC236}">
                <a16:creationId xmlns:a16="http://schemas.microsoft.com/office/drawing/2014/main" id="{8FB7FDF1-2FE6-478A-A0A0-2FA179E0E212}"/>
              </a:ext>
            </a:extLst>
          </p:cNvPr>
          <p:cNvGrpSpPr>
            <a:grpSpLocks noChangeAspect="1"/>
          </p:cNvGrpSpPr>
          <p:nvPr>
            <p:custDataLst>
              <p:tags r:id="rId2"/>
            </p:custDataLst>
          </p:nvPr>
        </p:nvGrpSpPr>
        <p:grpSpPr>
          <a:xfrm>
            <a:off x="1068387" y="3527425"/>
            <a:ext cx="476926" cy="265670"/>
            <a:chOff x="1068388" y="3527425"/>
            <a:chExt cx="233363" cy="139700"/>
          </a:xfrm>
        </p:grpSpPr>
        <p:sp>
          <p:nvSpPr>
            <p:cNvPr id="71" name="Freeform 29">
              <a:extLst>
                <a:ext uri="{FF2B5EF4-FFF2-40B4-BE49-F238E27FC236}">
                  <a16:creationId xmlns:a16="http://schemas.microsoft.com/office/drawing/2014/main" id="{7D37D441-14F2-461C-8DA0-A47F2AD5268A}"/>
                </a:ext>
              </a:extLst>
            </p:cNvPr>
            <p:cNvSpPr>
              <a:spLocks/>
            </p:cNvSpPr>
            <p:nvPr>
              <p:custDataLst>
                <p:tags r:id="rId70"/>
              </p:custDataLst>
            </p:nvPr>
          </p:nvSpPr>
          <p:spPr bwMode="auto">
            <a:xfrm>
              <a:off x="1068388" y="3533775"/>
              <a:ext cx="65088" cy="127000"/>
            </a:xfrm>
            <a:custGeom>
              <a:avLst/>
              <a:gdLst>
                <a:gd name="T0" fmla="*/ 249 w 249"/>
                <a:gd name="T1" fmla="*/ 34 h 453"/>
                <a:gd name="T2" fmla="*/ 206 w 249"/>
                <a:gd name="T3" fmla="*/ 0 h 453"/>
                <a:gd name="T4" fmla="*/ 142 w 249"/>
                <a:gd name="T5" fmla="*/ 58 h 453"/>
                <a:gd name="T6" fmla="*/ 126 w 249"/>
                <a:gd name="T7" fmla="*/ 136 h 453"/>
                <a:gd name="T8" fmla="*/ 91 w 249"/>
                <a:gd name="T9" fmla="*/ 136 h 453"/>
                <a:gd name="T10" fmla="*/ 76 w 249"/>
                <a:gd name="T11" fmla="*/ 146 h 453"/>
                <a:gd name="T12" fmla="*/ 90 w 249"/>
                <a:gd name="T13" fmla="*/ 152 h 453"/>
                <a:gd name="T14" fmla="*/ 123 w 249"/>
                <a:gd name="T15" fmla="*/ 152 h 453"/>
                <a:gd name="T16" fmla="*/ 86 w 249"/>
                <a:gd name="T17" fmla="*/ 349 h 453"/>
                <a:gd name="T18" fmla="*/ 43 w 249"/>
                <a:gd name="T19" fmla="*/ 442 h 453"/>
                <a:gd name="T20" fmla="*/ 19 w 249"/>
                <a:gd name="T21" fmla="*/ 433 h 453"/>
                <a:gd name="T22" fmla="*/ 46 w 249"/>
                <a:gd name="T23" fmla="*/ 406 h 453"/>
                <a:gd name="T24" fmla="*/ 28 w 249"/>
                <a:gd name="T25" fmla="*/ 389 h 453"/>
                <a:gd name="T26" fmla="*/ 0 w 249"/>
                <a:gd name="T27" fmla="*/ 419 h 453"/>
                <a:gd name="T28" fmla="*/ 43 w 249"/>
                <a:gd name="T29" fmla="*/ 453 h 453"/>
                <a:gd name="T30" fmla="*/ 99 w 249"/>
                <a:gd name="T31" fmla="*/ 405 h 453"/>
                <a:gd name="T32" fmla="*/ 127 w 249"/>
                <a:gd name="T33" fmla="*/ 310 h 453"/>
                <a:gd name="T34" fmla="*/ 157 w 249"/>
                <a:gd name="T35" fmla="*/ 152 h 453"/>
                <a:gd name="T36" fmla="*/ 200 w 249"/>
                <a:gd name="T37" fmla="*/ 152 h 453"/>
                <a:gd name="T38" fmla="*/ 215 w 249"/>
                <a:gd name="T39" fmla="*/ 142 h 453"/>
                <a:gd name="T40" fmla="*/ 201 w 249"/>
                <a:gd name="T41" fmla="*/ 136 h 453"/>
                <a:gd name="T42" fmla="*/ 160 w 249"/>
                <a:gd name="T43" fmla="*/ 136 h 453"/>
                <a:gd name="T44" fmla="*/ 170 w 249"/>
                <a:gd name="T45" fmla="*/ 79 h 453"/>
                <a:gd name="T46" fmla="*/ 182 w 249"/>
                <a:gd name="T47" fmla="*/ 27 h 453"/>
                <a:gd name="T48" fmla="*/ 206 w 249"/>
                <a:gd name="T49" fmla="*/ 11 h 453"/>
                <a:gd name="T50" fmla="*/ 230 w 249"/>
                <a:gd name="T51" fmla="*/ 20 h 453"/>
                <a:gd name="T52" fmla="*/ 203 w 249"/>
                <a:gd name="T53" fmla="*/ 46 h 453"/>
                <a:gd name="T54" fmla="*/ 222 w 249"/>
                <a:gd name="T55" fmla="*/ 64 h 453"/>
                <a:gd name="T56" fmla="*/ 249 w 249"/>
                <a:gd name="T57" fmla="*/ 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9" h="453">
                  <a:moveTo>
                    <a:pt x="249" y="34"/>
                  </a:moveTo>
                  <a:cubicBezTo>
                    <a:pt x="249" y="11"/>
                    <a:pt x="226" y="0"/>
                    <a:pt x="206" y="0"/>
                  </a:cubicBezTo>
                  <a:cubicBezTo>
                    <a:pt x="189" y="0"/>
                    <a:pt x="157" y="9"/>
                    <a:pt x="142" y="58"/>
                  </a:cubicBezTo>
                  <a:cubicBezTo>
                    <a:pt x="139" y="68"/>
                    <a:pt x="138" y="73"/>
                    <a:pt x="126" y="136"/>
                  </a:cubicBezTo>
                  <a:lnTo>
                    <a:pt x="91" y="136"/>
                  </a:lnTo>
                  <a:cubicBezTo>
                    <a:pt x="82" y="136"/>
                    <a:pt x="76" y="136"/>
                    <a:pt x="76" y="146"/>
                  </a:cubicBezTo>
                  <a:cubicBezTo>
                    <a:pt x="76" y="152"/>
                    <a:pt x="81" y="152"/>
                    <a:pt x="90" y="152"/>
                  </a:cubicBezTo>
                  <a:lnTo>
                    <a:pt x="123" y="152"/>
                  </a:lnTo>
                  <a:lnTo>
                    <a:pt x="86" y="349"/>
                  </a:lnTo>
                  <a:cubicBezTo>
                    <a:pt x="77" y="397"/>
                    <a:pt x="69" y="442"/>
                    <a:pt x="43" y="442"/>
                  </a:cubicBezTo>
                  <a:cubicBezTo>
                    <a:pt x="41" y="442"/>
                    <a:pt x="28" y="442"/>
                    <a:pt x="19" y="433"/>
                  </a:cubicBezTo>
                  <a:cubicBezTo>
                    <a:pt x="42" y="432"/>
                    <a:pt x="46" y="414"/>
                    <a:pt x="46" y="406"/>
                  </a:cubicBezTo>
                  <a:cubicBezTo>
                    <a:pt x="46" y="395"/>
                    <a:pt x="37" y="389"/>
                    <a:pt x="28" y="389"/>
                  </a:cubicBezTo>
                  <a:cubicBezTo>
                    <a:pt x="15" y="389"/>
                    <a:pt x="0" y="400"/>
                    <a:pt x="0" y="419"/>
                  </a:cubicBezTo>
                  <a:cubicBezTo>
                    <a:pt x="0" y="441"/>
                    <a:pt x="22" y="453"/>
                    <a:pt x="43" y="453"/>
                  </a:cubicBezTo>
                  <a:cubicBezTo>
                    <a:pt x="70" y="453"/>
                    <a:pt x="90" y="424"/>
                    <a:pt x="99" y="405"/>
                  </a:cubicBezTo>
                  <a:cubicBezTo>
                    <a:pt x="115" y="374"/>
                    <a:pt x="126" y="313"/>
                    <a:pt x="127" y="310"/>
                  </a:cubicBezTo>
                  <a:lnTo>
                    <a:pt x="157" y="152"/>
                  </a:lnTo>
                  <a:lnTo>
                    <a:pt x="200" y="152"/>
                  </a:lnTo>
                  <a:cubicBezTo>
                    <a:pt x="210" y="152"/>
                    <a:pt x="215" y="152"/>
                    <a:pt x="215" y="142"/>
                  </a:cubicBezTo>
                  <a:cubicBezTo>
                    <a:pt x="215" y="136"/>
                    <a:pt x="210" y="136"/>
                    <a:pt x="201" y="136"/>
                  </a:cubicBezTo>
                  <a:lnTo>
                    <a:pt x="160" y="136"/>
                  </a:lnTo>
                  <a:cubicBezTo>
                    <a:pt x="165" y="107"/>
                    <a:pt x="165" y="108"/>
                    <a:pt x="170" y="79"/>
                  </a:cubicBezTo>
                  <a:cubicBezTo>
                    <a:pt x="172" y="69"/>
                    <a:pt x="179" y="33"/>
                    <a:pt x="182" y="27"/>
                  </a:cubicBezTo>
                  <a:cubicBezTo>
                    <a:pt x="187" y="18"/>
                    <a:pt x="195" y="11"/>
                    <a:pt x="206" y="11"/>
                  </a:cubicBezTo>
                  <a:cubicBezTo>
                    <a:pt x="208" y="11"/>
                    <a:pt x="221" y="11"/>
                    <a:pt x="230" y="20"/>
                  </a:cubicBezTo>
                  <a:cubicBezTo>
                    <a:pt x="208" y="22"/>
                    <a:pt x="203" y="39"/>
                    <a:pt x="203" y="46"/>
                  </a:cubicBezTo>
                  <a:cubicBezTo>
                    <a:pt x="203" y="58"/>
                    <a:pt x="212" y="64"/>
                    <a:pt x="222" y="64"/>
                  </a:cubicBezTo>
                  <a:cubicBezTo>
                    <a:pt x="235" y="64"/>
                    <a:pt x="249" y="53"/>
                    <a:pt x="249"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30">
              <a:extLst>
                <a:ext uri="{FF2B5EF4-FFF2-40B4-BE49-F238E27FC236}">
                  <a16:creationId xmlns:a16="http://schemas.microsoft.com/office/drawing/2014/main" id="{3ECDF8FE-4D92-40F2-99BA-4E9DD1C9E285}"/>
                </a:ext>
              </a:extLst>
            </p:cNvPr>
            <p:cNvSpPr>
              <a:spLocks/>
            </p:cNvSpPr>
            <p:nvPr>
              <p:custDataLst>
                <p:tags r:id="rId71"/>
              </p:custDataLst>
            </p:nvPr>
          </p:nvSpPr>
          <p:spPr bwMode="auto">
            <a:xfrm>
              <a:off x="1152526" y="3527425"/>
              <a:ext cx="30163" cy="1397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31">
              <a:extLst>
                <a:ext uri="{FF2B5EF4-FFF2-40B4-BE49-F238E27FC236}">
                  <a16:creationId xmlns:a16="http://schemas.microsoft.com/office/drawing/2014/main" id="{E51695F3-5938-40ED-9204-30021CFBB0CD}"/>
                </a:ext>
              </a:extLst>
            </p:cNvPr>
            <p:cNvSpPr>
              <a:spLocks/>
            </p:cNvSpPr>
            <p:nvPr>
              <p:custDataLst>
                <p:tags r:id="rId72"/>
              </p:custDataLst>
            </p:nvPr>
          </p:nvSpPr>
          <p:spPr bwMode="auto">
            <a:xfrm>
              <a:off x="1193801" y="3570288"/>
              <a:ext cx="63500" cy="6350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6"/>
                  </a:cubicBezTo>
                  <a:cubicBezTo>
                    <a:pt x="15" y="81"/>
                    <a:pt x="21" y="81"/>
                    <a:pt x="21" y="81"/>
                  </a:cubicBezTo>
                  <a:cubicBezTo>
                    <a:pt x="25" y="81"/>
                    <a:pt x="27" y="80"/>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32">
              <a:extLst>
                <a:ext uri="{FF2B5EF4-FFF2-40B4-BE49-F238E27FC236}">
                  <a16:creationId xmlns:a16="http://schemas.microsoft.com/office/drawing/2014/main" id="{4C73FEAF-7FD2-41A5-8D32-3B9EF739C94F}"/>
                </a:ext>
              </a:extLst>
            </p:cNvPr>
            <p:cNvSpPr>
              <a:spLocks/>
            </p:cNvSpPr>
            <p:nvPr>
              <p:custDataLst>
                <p:tags r:id="rId73"/>
              </p:custDataLst>
            </p:nvPr>
          </p:nvSpPr>
          <p:spPr bwMode="auto">
            <a:xfrm>
              <a:off x="1271588" y="3527425"/>
              <a:ext cx="30163" cy="139700"/>
            </a:xfrm>
            <a:custGeom>
              <a:avLst/>
              <a:gdLst>
                <a:gd name="T0" fmla="*/ 115 w 115"/>
                <a:gd name="T1" fmla="*/ 249 h 499"/>
                <a:gd name="T2" fmla="*/ 82 w 115"/>
                <a:gd name="T3" fmla="*/ 94 h 499"/>
                <a:gd name="T4" fmla="*/ 4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4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9" y="0"/>
                    <a:pt x="4" y="0"/>
                  </a:cubicBezTo>
                  <a:cubicBezTo>
                    <a:pt x="1"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1" y="499"/>
                    <a:pt x="4" y="499"/>
                  </a:cubicBezTo>
                  <a:cubicBezTo>
                    <a:pt x="9"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96" name="グループ化 95">
            <a:extLst>
              <a:ext uri="{FF2B5EF4-FFF2-40B4-BE49-F238E27FC236}">
                <a16:creationId xmlns:a16="http://schemas.microsoft.com/office/drawing/2014/main" id="{E373B0D4-9CED-4B8E-B2C8-354A010DF5B4}"/>
              </a:ext>
            </a:extLst>
          </p:cNvPr>
          <p:cNvGrpSpPr>
            <a:grpSpLocks noChangeAspect="1"/>
          </p:cNvGrpSpPr>
          <p:nvPr>
            <p:custDataLst>
              <p:tags r:id="rId3"/>
            </p:custDataLst>
          </p:nvPr>
        </p:nvGrpSpPr>
        <p:grpSpPr>
          <a:xfrm>
            <a:off x="1071565" y="3867150"/>
            <a:ext cx="465723" cy="265670"/>
            <a:chOff x="1071565" y="3867150"/>
            <a:chExt cx="233363" cy="139700"/>
          </a:xfrm>
        </p:grpSpPr>
        <p:sp>
          <p:nvSpPr>
            <p:cNvPr id="91" name="Freeform 39">
              <a:extLst>
                <a:ext uri="{FF2B5EF4-FFF2-40B4-BE49-F238E27FC236}">
                  <a16:creationId xmlns:a16="http://schemas.microsoft.com/office/drawing/2014/main" id="{0F0032AD-C06B-4F03-B127-AA0D33CAFF5E}"/>
                </a:ext>
              </a:extLst>
            </p:cNvPr>
            <p:cNvSpPr>
              <a:spLocks noEditPoints="1"/>
            </p:cNvSpPr>
            <p:nvPr>
              <p:custDataLst>
                <p:tags r:id="rId66"/>
              </p:custDataLst>
            </p:nvPr>
          </p:nvSpPr>
          <p:spPr bwMode="auto">
            <a:xfrm>
              <a:off x="1071565" y="3910013"/>
              <a:ext cx="60325" cy="90488"/>
            </a:xfrm>
            <a:custGeom>
              <a:avLst/>
              <a:gdLst>
                <a:gd name="T0" fmla="*/ 172 w 229"/>
                <a:gd name="T1" fmla="*/ 253 h 322"/>
                <a:gd name="T2" fmla="*/ 227 w 229"/>
                <a:gd name="T3" fmla="*/ 32 h 322"/>
                <a:gd name="T4" fmla="*/ 229 w 229"/>
                <a:gd name="T5" fmla="*/ 23 h 322"/>
                <a:gd name="T6" fmla="*/ 214 w 229"/>
                <a:gd name="T7" fmla="*/ 10 h 322"/>
                <a:gd name="T8" fmla="*/ 194 w 229"/>
                <a:gd name="T9" fmla="*/ 31 h 322"/>
                <a:gd name="T10" fmla="*/ 147 w 229"/>
                <a:gd name="T11" fmla="*/ 0 h 322"/>
                <a:gd name="T12" fmla="*/ 29 w 229"/>
                <a:gd name="T13" fmla="*/ 141 h 322"/>
                <a:gd name="T14" fmla="*/ 95 w 229"/>
                <a:gd name="T15" fmla="*/ 220 h 322"/>
                <a:gd name="T16" fmla="*/ 153 w 229"/>
                <a:gd name="T17" fmla="*/ 191 h 322"/>
                <a:gd name="T18" fmla="*/ 153 w 229"/>
                <a:gd name="T19" fmla="*/ 192 h 322"/>
                <a:gd name="T20" fmla="*/ 137 w 229"/>
                <a:gd name="T21" fmla="*/ 257 h 322"/>
                <a:gd name="T22" fmla="*/ 65 w 229"/>
                <a:gd name="T23" fmla="*/ 311 h 322"/>
                <a:gd name="T24" fmla="*/ 25 w 229"/>
                <a:gd name="T25" fmla="*/ 306 h 322"/>
                <a:gd name="T26" fmla="*/ 46 w 229"/>
                <a:gd name="T27" fmla="*/ 280 h 322"/>
                <a:gd name="T28" fmla="*/ 27 w 229"/>
                <a:gd name="T29" fmla="*/ 263 h 322"/>
                <a:gd name="T30" fmla="*/ 0 w 229"/>
                <a:gd name="T31" fmla="*/ 292 h 322"/>
                <a:gd name="T32" fmla="*/ 66 w 229"/>
                <a:gd name="T33" fmla="*/ 322 h 322"/>
                <a:gd name="T34" fmla="*/ 172 w 229"/>
                <a:gd name="T35" fmla="*/ 253 h 322"/>
                <a:gd name="T36" fmla="*/ 186 w 229"/>
                <a:gd name="T37" fmla="*/ 61 h 322"/>
                <a:gd name="T38" fmla="*/ 162 w 229"/>
                <a:gd name="T39" fmla="*/ 156 h 322"/>
                <a:gd name="T40" fmla="*/ 137 w 229"/>
                <a:gd name="T41" fmla="*/ 191 h 322"/>
                <a:gd name="T42" fmla="*/ 97 w 229"/>
                <a:gd name="T43" fmla="*/ 209 h 322"/>
                <a:gd name="T44" fmla="*/ 64 w 229"/>
                <a:gd name="T45" fmla="*/ 163 h 322"/>
                <a:gd name="T46" fmla="*/ 92 w 229"/>
                <a:gd name="T47" fmla="*/ 55 h 322"/>
                <a:gd name="T48" fmla="*/ 148 w 229"/>
                <a:gd name="T49" fmla="*/ 11 h 322"/>
                <a:gd name="T50" fmla="*/ 188 w 229"/>
                <a:gd name="T51" fmla="*/ 54 h 322"/>
                <a:gd name="T52" fmla="*/ 186 w 229"/>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2">
                  <a:moveTo>
                    <a:pt x="172" y="253"/>
                  </a:moveTo>
                  <a:lnTo>
                    <a:pt x="227" y="32"/>
                  </a:lnTo>
                  <a:cubicBezTo>
                    <a:pt x="228" y="29"/>
                    <a:pt x="229" y="27"/>
                    <a:pt x="229" y="23"/>
                  </a:cubicBezTo>
                  <a:cubicBezTo>
                    <a:pt x="229" y="15"/>
                    <a:pt x="223" y="10"/>
                    <a:pt x="214" y="10"/>
                  </a:cubicBezTo>
                  <a:cubicBezTo>
                    <a:pt x="209" y="10"/>
                    <a:pt x="196" y="13"/>
                    <a:pt x="194" y="31"/>
                  </a:cubicBezTo>
                  <a:cubicBezTo>
                    <a:pt x="185" y="13"/>
                    <a:pt x="167" y="0"/>
                    <a:pt x="147" y="0"/>
                  </a:cubicBezTo>
                  <a:cubicBezTo>
                    <a:pt x="91" y="0"/>
                    <a:pt x="29" y="70"/>
                    <a:pt x="29" y="141"/>
                  </a:cubicBezTo>
                  <a:cubicBezTo>
                    <a:pt x="29" y="191"/>
                    <a:pt x="59" y="220"/>
                    <a:pt x="95" y="220"/>
                  </a:cubicBezTo>
                  <a:cubicBezTo>
                    <a:pt x="124" y="220"/>
                    <a:pt x="148" y="197"/>
                    <a:pt x="153" y="191"/>
                  </a:cubicBezTo>
                  <a:lnTo>
                    <a:pt x="153" y="192"/>
                  </a:lnTo>
                  <a:lnTo>
                    <a:pt x="137" y="257"/>
                  </a:lnTo>
                  <a:cubicBezTo>
                    <a:pt x="135" y="262"/>
                    <a:pt x="118" y="311"/>
                    <a:pt x="65" y="311"/>
                  </a:cubicBezTo>
                  <a:cubicBezTo>
                    <a:pt x="56" y="311"/>
                    <a:pt x="39" y="311"/>
                    <a:pt x="25" y="306"/>
                  </a:cubicBezTo>
                  <a:cubicBezTo>
                    <a:pt x="40" y="302"/>
                    <a:pt x="46" y="289"/>
                    <a:pt x="46" y="280"/>
                  </a:cubicBezTo>
                  <a:cubicBezTo>
                    <a:pt x="46" y="272"/>
                    <a:pt x="40" y="263"/>
                    <a:pt x="27" y="263"/>
                  </a:cubicBezTo>
                  <a:cubicBezTo>
                    <a:pt x="16" y="263"/>
                    <a:pt x="0" y="272"/>
                    <a:pt x="0" y="292"/>
                  </a:cubicBezTo>
                  <a:cubicBezTo>
                    <a:pt x="0" y="312"/>
                    <a:pt x="18" y="322"/>
                    <a:pt x="66" y="322"/>
                  </a:cubicBezTo>
                  <a:cubicBezTo>
                    <a:pt x="128" y="322"/>
                    <a:pt x="164" y="283"/>
                    <a:pt x="172" y="253"/>
                  </a:cubicBezTo>
                  <a:close/>
                  <a:moveTo>
                    <a:pt x="186" y="61"/>
                  </a:moveTo>
                  <a:lnTo>
                    <a:pt x="162" y="156"/>
                  </a:lnTo>
                  <a:cubicBezTo>
                    <a:pt x="159" y="169"/>
                    <a:pt x="148" y="182"/>
                    <a:pt x="137" y="191"/>
                  </a:cubicBezTo>
                  <a:cubicBezTo>
                    <a:pt x="126" y="200"/>
                    <a:pt x="111" y="209"/>
                    <a:pt x="97" y="209"/>
                  </a:cubicBezTo>
                  <a:cubicBezTo>
                    <a:pt x="72" y="209"/>
                    <a:pt x="64" y="183"/>
                    <a:pt x="64" y="163"/>
                  </a:cubicBezTo>
                  <a:cubicBezTo>
                    <a:pt x="64" y="139"/>
                    <a:pt x="79" y="80"/>
                    <a:pt x="92" y="55"/>
                  </a:cubicBezTo>
                  <a:cubicBezTo>
                    <a:pt x="106" y="31"/>
                    <a:pt x="127" y="11"/>
                    <a:pt x="148" y="11"/>
                  </a:cubicBezTo>
                  <a:cubicBezTo>
                    <a:pt x="181" y="11"/>
                    <a:pt x="188" y="51"/>
                    <a:pt x="188" y="54"/>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40">
              <a:extLst>
                <a:ext uri="{FF2B5EF4-FFF2-40B4-BE49-F238E27FC236}">
                  <a16:creationId xmlns:a16="http://schemas.microsoft.com/office/drawing/2014/main" id="{D8DB62FB-23FA-44D1-9F11-2B9813C46564}"/>
                </a:ext>
              </a:extLst>
            </p:cNvPr>
            <p:cNvSpPr>
              <a:spLocks/>
            </p:cNvSpPr>
            <p:nvPr>
              <p:custDataLst>
                <p:tags r:id="rId67"/>
              </p:custDataLst>
            </p:nvPr>
          </p:nvSpPr>
          <p:spPr bwMode="auto">
            <a:xfrm>
              <a:off x="1150940" y="3867150"/>
              <a:ext cx="31750" cy="1397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41">
              <a:extLst>
                <a:ext uri="{FF2B5EF4-FFF2-40B4-BE49-F238E27FC236}">
                  <a16:creationId xmlns:a16="http://schemas.microsoft.com/office/drawing/2014/main" id="{B95FC2CA-6CA1-4861-8F6A-468A4656DBB1}"/>
                </a:ext>
              </a:extLst>
            </p:cNvPr>
            <p:cNvSpPr>
              <a:spLocks/>
            </p:cNvSpPr>
            <p:nvPr>
              <p:custDataLst>
                <p:tags r:id="rId68"/>
              </p:custDataLst>
            </p:nvPr>
          </p:nvSpPr>
          <p:spPr bwMode="auto">
            <a:xfrm>
              <a:off x="1193803" y="3910013"/>
              <a:ext cx="66675" cy="6350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42">
              <a:extLst>
                <a:ext uri="{FF2B5EF4-FFF2-40B4-BE49-F238E27FC236}">
                  <a16:creationId xmlns:a16="http://schemas.microsoft.com/office/drawing/2014/main" id="{17E8A917-BBC3-4993-B8F5-B840ABE4860C}"/>
                </a:ext>
              </a:extLst>
            </p:cNvPr>
            <p:cNvSpPr>
              <a:spLocks/>
            </p:cNvSpPr>
            <p:nvPr>
              <p:custDataLst>
                <p:tags r:id="rId69"/>
              </p:custDataLst>
            </p:nvPr>
          </p:nvSpPr>
          <p:spPr bwMode="auto">
            <a:xfrm>
              <a:off x="1274765" y="3867150"/>
              <a:ext cx="30163" cy="139700"/>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06" name="Freeform 49">
            <a:extLst>
              <a:ext uri="{FF2B5EF4-FFF2-40B4-BE49-F238E27FC236}">
                <a16:creationId xmlns:a16="http://schemas.microsoft.com/office/drawing/2014/main" id="{7B263D2A-4C1E-44A3-8925-E02A2A69D1DE}"/>
              </a:ext>
            </a:extLst>
          </p:cNvPr>
          <p:cNvSpPr>
            <a:spLocks noChangeAspect="1"/>
          </p:cNvSpPr>
          <p:nvPr>
            <p:custDataLst>
              <p:tags r:id="rId4"/>
            </p:custDataLst>
          </p:nvPr>
        </p:nvSpPr>
        <p:spPr bwMode="auto">
          <a:xfrm>
            <a:off x="1060457" y="4332287"/>
            <a:ext cx="132835" cy="120032"/>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21" name="グループ化 120">
            <a:extLst>
              <a:ext uri="{FF2B5EF4-FFF2-40B4-BE49-F238E27FC236}">
                <a16:creationId xmlns:a16="http://schemas.microsoft.com/office/drawing/2014/main" id="{F4BF962E-D00B-4303-84B6-2DBC7E9FECEA}"/>
              </a:ext>
            </a:extLst>
          </p:cNvPr>
          <p:cNvGrpSpPr>
            <a:grpSpLocks noChangeAspect="1"/>
          </p:cNvGrpSpPr>
          <p:nvPr>
            <p:custDataLst>
              <p:tags r:id="rId5"/>
            </p:custDataLst>
          </p:nvPr>
        </p:nvGrpSpPr>
        <p:grpSpPr>
          <a:xfrm>
            <a:off x="1504954" y="4256088"/>
            <a:ext cx="465723" cy="265670"/>
            <a:chOff x="1504954" y="4256088"/>
            <a:chExt cx="234951" cy="139700"/>
          </a:xfrm>
        </p:grpSpPr>
        <p:sp>
          <p:nvSpPr>
            <p:cNvPr id="116" name="Freeform 56">
              <a:extLst>
                <a:ext uri="{FF2B5EF4-FFF2-40B4-BE49-F238E27FC236}">
                  <a16:creationId xmlns:a16="http://schemas.microsoft.com/office/drawing/2014/main" id="{903B4956-BA94-4EA1-A2EB-75951CAB1B33}"/>
                </a:ext>
              </a:extLst>
            </p:cNvPr>
            <p:cNvSpPr>
              <a:spLocks noEditPoints="1"/>
            </p:cNvSpPr>
            <p:nvPr>
              <p:custDataLst>
                <p:tags r:id="rId62"/>
              </p:custDataLst>
            </p:nvPr>
          </p:nvSpPr>
          <p:spPr bwMode="auto">
            <a:xfrm>
              <a:off x="1504954" y="4298951"/>
              <a:ext cx="61913" cy="90488"/>
            </a:xfrm>
            <a:custGeom>
              <a:avLst/>
              <a:gdLst>
                <a:gd name="T0" fmla="*/ 172 w 229"/>
                <a:gd name="T1" fmla="*/ 253 h 322"/>
                <a:gd name="T2" fmla="*/ 227 w 229"/>
                <a:gd name="T3" fmla="*/ 32 h 322"/>
                <a:gd name="T4" fmla="*/ 229 w 229"/>
                <a:gd name="T5" fmla="*/ 23 h 322"/>
                <a:gd name="T6" fmla="*/ 214 w 229"/>
                <a:gd name="T7" fmla="*/ 10 h 322"/>
                <a:gd name="T8" fmla="*/ 194 w 229"/>
                <a:gd name="T9" fmla="*/ 31 h 322"/>
                <a:gd name="T10" fmla="*/ 147 w 229"/>
                <a:gd name="T11" fmla="*/ 0 h 322"/>
                <a:gd name="T12" fmla="*/ 29 w 229"/>
                <a:gd name="T13" fmla="*/ 141 h 322"/>
                <a:gd name="T14" fmla="*/ 95 w 229"/>
                <a:gd name="T15" fmla="*/ 220 h 322"/>
                <a:gd name="T16" fmla="*/ 153 w 229"/>
                <a:gd name="T17" fmla="*/ 191 h 322"/>
                <a:gd name="T18" fmla="*/ 153 w 229"/>
                <a:gd name="T19" fmla="*/ 192 h 322"/>
                <a:gd name="T20" fmla="*/ 137 w 229"/>
                <a:gd name="T21" fmla="*/ 257 h 322"/>
                <a:gd name="T22" fmla="*/ 65 w 229"/>
                <a:gd name="T23" fmla="*/ 311 h 322"/>
                <a:gd name="T24" fmla="*/ 25 w 229"/>
                <a:gd name="T25" fmla="*/ 306 h 322"/>
                <a:gd name="T26" fmla="*/ 46 w 229"/>
                <a:gd name="T27" fmla="*/ 280 h 322"/>
                <a:gd name="T28" fmla="*/ 27 w 229"/>
                <a:gd name="T29" fmla="*/ 263 h 322"/>
                <a:gd name="T30" fmla="*/ 0 w 229"/>
                <a:gd name="T31" fmla="*/ 292 h 322"/>
                <a:gd name="T32" fmla="*/ 66 w 229"/>
                <a:gd name="T33" fmla="*/ 322 h 322"/>
                <a:gd name="T34" fmla="*/ 172 w 229"/>
                <a:gd name="T35" fmla="*/ 253 h 322"/>
                <a:gd name="T36" fmla="*/ 186 w 229"/>
                <a:gd name="T37" fmla="*/ 61 h 322"/>
                <a:gd name="T38" fmla="*/ 162 w 229"/>
                <a:gd name="T39" fmla="*/ 156 h 322"/>
                <a:gd name="T40" fmla="*/ 137 w 229"/>
                <a:gd name="T41" fmla="*/ 191 h 322"/>
                <a:gd name="T42" fmla="*/ 97 w 229"/>
                <a:gd name="T43" fmla="*/ 209 h 322"/>
                <a:gd name="T44" fmla="*/ 64 w 229"/>
                <a:gd name="T45" fmla="*/ 163 h 322"/>
                <a:gd name="T46" fmla="*/ 92 w 229"/>
                <a:gd name="T47" fmla="*/ 55 h 322"/>
                <a:gd name="T48" fmla="*/ 148 w 229"/>
                <a:gd name="T49" fmla="*/ 11 h 322"/>
                <a:gd name="T50" fmla="*/ 188 w 229"/>
                <a:gd name="T51" fmla="*/ 54 h 322"/>
                <a:gd name="T52" fmla="*/ 186 w 229"/>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2">
                  <a:moveTo>
                    <a:pt x="172" y="253"/>
                  </a:moveTo>
                  <a:lnTo>
                    <a:pt x="227" y="32"/>
                  </a:lnTo>
                  <a:cubicBezTo>
                    <a:pt x="228" y="29"/>
                    <a:pt x="229" y="27"/>
                    <a:pt x="229" y="23"/>
                  </a:cubicBezTo>
                  <a:cubicBezTo>
                    <a:pt x="229" y="15"/>
                    <a:pt x="223" y="10"/>
                    <a:pt x="214" y="10"/>
                  </a:cubicBezTo>
                  <a:cubicBezTo>
                    <a:pt x="209" y="10"/>
                    <a:pt x="196" y="13"/>
                    <a:pt x="194" y="31"/>
                  </a:cubicBezTo>
                  <a:cubicBezTo>
                    <a:pt x="185" y="13"/>
                    <a:pt x="167" y="0"/>
                    <a:pt x="147" y="0"/>
                  </a:cubicBezTo>
                  <a:cubicBezTo>
                    <a:pt x="91" y="0"/>
                    <a:pt x="29" y="70"/>
                    <a:pt x="29" y="141"/>
                  </a:cubicBezTo>
                  <a:cubicBezTo>
                    <a:pt x="29" y="191"/>
                    <a:pt x="59" y="220"/>
                    <a:pt x="95" y="220"/>
                  </a:cubicBezTo>
                  <a:cubicBezTo>
                    <a:pt x="124" y="220"/>
                    <a:pt x="148" y="197"/>
                    <a:pt x="153" y="191"/>
                  </a:cubicBezTo>
                  <a:lnTo>
                    <a:pt x="153" y="192"/>
                  </a:lnTo>
                  <a:lnTo>
                    <a:pt x="137" y="257"/>
                  </a:lnTo>
                  <a:cubicBezTo>
                    <a:pt x="135" y="262"/>
                    <a:pt x="118" y="311"/>
                    <a:pt x="65" y="311"/>
                  </a:cubicBezTo>
                  <a:cubicBezTo>
                    <a:pt x="56" y="311"/>
                    <a:pt x="39" y="311"/>
                    <a:pt x="25" y="306"/>
                  </a:cubicBezTo>
                  <a:cubicBezTo>
                    <a:pt x="40" y="302"/>
                    <a:pt x="46" y="289"/>
                    <a:pt x="46" y="280"/>
                  </a:cubicBezTo>
                  <a:cubicBezTo>
                    <a:pt x="46" y="272"/>
                    <a:pt x="40" y="263"/>
                    <a:pt x="27" y="263"/>
                  </a:cubicBezTo>
                  <a:cubicBezTo>
                    <a:pt x="16" y="263"/>
                    <a:pt x="0" y="272"/>
                    <a:pt x="0" y="292"/>
                  </a:cubicBezTo>
                  <a:cubicBezTo>
                    <a:pt x="0" y="312"/>
                    <a:pt x="18" y="322"/>
                    <a:pt x="66" y="322"/>
                  </a:cubicBezTo>
                  <a:cubicBezTo>
                    <a:pt x="128" y="322"/>
                    <a:pt x="164" y="283"/>
                    <a:pt x="172" y="253"/>
                  </a:cubicBezTo>
                  <a:close/>
                  <a:moveTo>
                    <a:pt x="186" y="61"/>
                  </a:moveTo>
                  <a:lnTo>
                    <a:pt x="162" y="156"/>
                  </a:lnTo>
                  <a:cubicBezTo>
                    <a:pt x="159" y="169"/>
                    <a:pt x="148" y="182"/>
                    <a:pt x="137" y="191"/>
                  </a:cubicBezTo>
                  <a:cubicBezTo>
                    <a:pt x="126" y="200"/>
                    <a:pt x="111" y="209"/>
                    <a:pt x="97" y="209"/>
                  </a:cubicBezTo>
                  <a:cubicBezTo>
                    <a:pt x="72" y="209"/>
                    <a:pt x="64" y="183"/>
                    <a:pt x="64" y="163"/>
                  </a:cubicBezTo>
                  <a:cubicBezTo>
                    <a:pt x="64" y="139"/>
                    <a:pt x="79" y="80"/>
                    <a:pt x="92" y="55"/>
                  </a:cubicBezTo>
                  <a:cubicBezTo>
                    <a:pt x="106" y="31"/>
                    <a:pt x="127" y="11"/>
                    <a:pt x="148" y="11"/>
                  </a:cubicBezTo>
                  <a:cubicBezTo>
                    <a:pt x="181" y="11"/>
                    <a:pt x="188" y="51"/>
                    <a:pt x="188" y="54"/>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57">
              <a:extLst>
                <a:ext uri="{FF2B5EF4-FFF2-40B4-BE49-F238E27FC236}">
                  <a16:creationId xmlns:a16="http://schemas.microsoft.com/office/drawing/2014/main" id="{EBB837C8-6369-4DEA-A2CF-60AA16250FF4}"/>
                </a:ext>
              </a:extLst>
            </p:cNvPr>
            <p:cNvSpPr>
              <a:spLocks/>
            </p:cNvSpPr>
            <p:nvPr>
              <p:custDataLst>
                <p:tags r:id="rId63"/>
              </p:custDataLst>
            </p:nvPr>
          </p:nvSpPr>
          <p:spPr bwMode="auto">
            <a:xfrm>
              <a:off x="1584329" y="4256088"/>
              <a:ext cx="31750" cy="1397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58">
              <a:extLst>
                <a:ext uri="{FF2B5EF4-FFF2-40B4-BE49-F238E27FC236}">
                  <a16:creationId xmlns:a16="http://schemas.microsoft.com/office/drawing/2014/main" id="{DAE1C7EC-5963-4010-A8C4-EAEA076CC3E3}"/>
                </a:ext>
              </a:extLst>
            </p:cNvPr>
            <p:cNvSpPr>
              <a:spLocks/>
            </p:cNvSpPr>
            <p:nvPr>
              <p:custDataLst>
                <p:tags r:id="rId64"/>
              </p:custDataLst>
            </p:nvPr>
          </p:nvSpPr>
          <p:spPr bwMode="auto">
            <a:xfrm>
              <a:off x="1628779" y="4298951"/>
              <a:ext cx="66675" cy="6350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59">
              <a:extLst>
                <a:ext uri="{FF2B5EF4-FFF2-40B4-BE49-F238E27FC236}">
                  <a16:creationId xmlns:a16="http://schemas.microsoft.com/office/drawing/2014/main" id="{61B91BE5-A351-4395-A813-02828FC8CC30}"/>
                </a:ext>
              </a:extLst>
            </p:cNvPr>
            <p:cNvSpPr>
              <a:spLocks/>
            </p:cNvSpPr>
            <p:nvPr>
              <p:custDataLst>
                <p:tags r:id="rId65"/>
              </p:custDataLst>
            </p:nvPr>
          </p:nvSpPr>
          <p:spPr bwMode="auto">
            <a:xfrm>
              <a:off x="1709742" y="4256088"/>
              <a:ext cx="30163" cy="139700"/>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46" name="Freeform 66 1">
            <a:extLst>
              <a:ext uri="{FF2B5EF4-FFF2-40B4-BE49-F238E27FC236}">
                <a16:creationId xmlns:a16="http://schemas.microsoft.com/office/drawing/2014/main" id="{613F0D8B-2BFF-4D82-9217-D2D65342A227}"/>
              </a:ext>
            </a:extLst>
          </p:cNvPr>
          <p:cNvSpPr>
            <a:spLocks noChangeAspect="1" noEditPoints="1"/>
          </p:cNvSpPr>
          <p:nvPr>
            <p:custDataLst>
              <p:tags r:id="rId6"/>
            </p:custDataLst>
          </p:nvPr>
        </p:nvSpPr>
        <p:spPr bwMode="auto">
          <a:xfrm>
            <a:off x="1833563" y="4732337"/>
            <a:ext cx="121632" cy="120032"/>
          </a:xfrm>
          <a:custGeom>
            <a:avLst/>
            <a:gdLst>
              <a:gd name="T0" fmla="*/ 229 w 229"/>
              <a:gd name="T1" fmla="*/ 150 h 227"/>
              <a:gd name="T2" fmla="*/ 223 w 229"/>
              <a:gd name="T3" fmla="*/ 145 h 227"/>
              <a:gd name="T4" fmla="*/ 216 w 229"/>
              <a:gd name="T5" fmla="*/ 154 h 227"/>
              <a:gd name="T6" fmla="*/ 178 w 229"/>
              <a:gd name="T7" fmla="*/ 216 h 227"/>
              <a:gd name="T8" fmla="*/ 163 w 229"/>
              <a:gd name="T9" fmla="*/ 193 h 227"/>
              <a:gd name="T10" fmla="*/ 169 w 229"/>
              <a:gd name="T11" fmla="*/ 156 h 227"/>
              <a:gd name="T12" fmla="*/ 180 w 229"/>
              <a:gd name="T13" fmla="*/ 111 h 227"/>
              <a:gd name="T14" fmla="*/ 198 w 229"/>
              <a:gd name="T15" fmla="*/ 41 h 227"/>
              <a:gd name="T16" fmla="*/ 202 w 229"/>
              <a:gd name="T17" fmla="*/ 24 h 227"/>
              <a:gd name="T18" fmla="*/ 187 w 229"/>
              <a:gd name="T19" fmla="*/ 10 h 227"/>
              <a:gd name="T20" fmla="*/ 166 w 229"/>
              <a:gd name="T21" fmla="*/ 32 h 227"/>
              <a:gd name="T22" fmla="*/ 120 w 229"/>
              <a:gd name="T23" fmla="*/ 0 h 227"/>
              <a:gd name="T24" fmla="*/ 0 w 229"/>
              <a:gd name="T25" fmla="*/ 147 h 227"/>
              <a:gd name="T26" fmla="*/ 66 w 229"/>
              <a:gd name="T27" fmla="*/ 227 h 227"/>
              <a:gd name="T28" fmla="*/ 131 w 229"/>
              <a:gd name="T29" fmla="*/ 190 h 227"/>
              <a:gd name="T30" fmla="*/ 177 w 229"/>
              <a:gd name="T31" fmla="*/ 227 h 227"/>
              <a:gd name="T32" fmla="*/ 214 w 229"/>
              <a:gd name="T33" fmla="*/ 200 h 227"/>
              <a:gd name="T34" fmla="*/ 229 w 229"/>
              <a:gd name="T35" fmla="*/ 150 h 227"/>
              <a:gd name="T36" fmla="*/ 159 w 229"/>
              <a:gd name="T37" fmla="*/ 64 h 227"/>
              <a:gd name="T38" fmla="*/ 134 w 229"/>
              <a:gd name="T39" fmla="*/ 162 h 227"/>
              <a:gd name="T40" fmla="*/ 124 w 229"/>
              <a:gd name="T41" fmla="*/ 181 h 227"/>
              <a:gd name="T42" fmla="*/ 67 w 229"/>
              <a:gd name="T43" fmla="*/ 216 h 227"/>
              <a:gd name="T44" fmla="*/ 35 w 229"/>
              <a:gd name="T45" fmla="*/ 169 h 227"/>
              <a:gd name="T46" fmla="*/ 63 w 229"/>
              <a:gd name="T47" fmla="*/ 60 h 227"/>
              <a:gd name="T48" fmla="*/ 121 w 229"/>
              <a:gd name="T49" fmla="*/ 11 h 227"/>
              <a:gd name="T50" fmla="*/ 160 w 229"/>
              <a:gd name="T51" fmla="*/ 55 h 227"/>
              <a:gd name="T52" fmla="*/ 159 w 229"/>
              <a:gd name="T53"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227">
                <a:moveTo>
                  <a:pt x="229" y="150"/>
                </a:moveTo>
                <a:cubicBezTo>
                  <a:pt x="229" y="145"/>
                  <a:pt x="224" y="145"/>
                  <a:pt x="223" y="145"/>
                </a:cubicBezTo>
                <a:cubicBezTo>
                  <a:pt x="218" y="145"/>
                  <a:pt x="217" y="147"/>
                  <a:pt x="216" y="154"/>
                </a:cubicBezTo>
                <a:cubicBezTo>
                  <a:pt x="207" y="187"/>
                  <a:pt x="198" y="216"/>
                  <a:pt x="178" y="216"/>
                </a:cubicBezTo>
                <a:cubicBezTo>
                  <a:pt x="164" y="216"/>
                  <a:pt x="163" y="203"/>
                  <a:pt x="163" y="193"/>
                </a:cubicBezTo>
                <a:cubicBezTo>
                  <a:pt x="163" y="182"/>
                  <a:pt x="164" y="178"/>
                  <a:pt x="169" y="156"/>
                </a:cubicBezTo>
                <a:lnTo>
                  <a:pt x="180" y="111"/>
                </a:lnTo>
                <a:lnTo>
                  <a:pt x="198" y="41"/>
                </a:lnTo>
                <a:cubicBezTo>
                  <a:pt x="202" y="27"/>
                  <a:pt x="202" y="26"/>
                  <a:pt x="202" y="24"/>
                </a:cubicBezTo>
                <a:cubicBezTo>
                  <a:pt x="202" y="15"/>
                  <a:pt x="196" y="10"/>
                  <a:pt x="187" y="10"/>
                </a:cubicBezTo>
                <a:cubicBezTo>
                  <a:pt x="175" y="10"/>
                  <a:pt x="168" y="21"/>
                  <a:pt x="166" y="32"/>
                </a:cubicBezTo>
                <a:cubicBezTo>
                  <a:pt x="157" y="14"/>
                  <a:pt x="143" y="0"/>
                  <a:pt x="120" y="0"/>
                </a:cubicBezTo>
                <a:cubicBezTo>
                  <a:pt x="62" y="0"/>
                  <a:pt x="0" y="74"/>
                  <a:pt x="0" y="147"/>
                </a:cubicBezTo>
                <a:cubicBezTo>
                  <a:pt x="0" y="194"/>
                  <a:pt x="27" y="227"/>
                  <a:pt x="66" y="227"/>
                </a:cubicBezTo>
                <a:cubicBezTo>
                  <a:pt x="76" y="227"/>
                  <a:pt x="101" y="225"/>
                  <a:pt x="131" y="190"/>
                </a:cubicBezTo>
                <a:cubicBezTo>
                  <a:pt x="135" y="211"/>
                  <a:pt x="153" y="227"/>
                  <a:pt x="177" y="227"/>
                </a:cubicBezTo>
                <a:cubicBezTo>
                  <a:pt x="194" y="227"/>
                  <a:pt x="206" y="216"/>
                  <a:pt x="214" y="200"/>
                </a:cubicBezTo>
                <a:cubicBezTo>
                  <a:pt x="222" y="182"/>
                  <a:pt x="229" y="150"/>
                  <a:pt x="229" y="150"/>
                </a:cubicBezTo>
                <a:close/>
                <a:moveTo>
                  <a:pt x="159" y="64"/>
                </a:moveTo>
                <a:lnTo>
                  <a:pt x="134" y="162"/>
                </a:lnTo>
                <a:cubicBezTo>
                  <a:pt x="131" y="171"/>
                  <a:pt x="131" y="172"/>
                  <a:pt x="124" y="181"/>
                </a:cubicBezTo>
                <a:cubicBezTo>
                  <a:pt x="102" y="208"/>
                  <a:pt x="81" y="216"/>
                  <a:pt x="67" y="216"/>
                </a:cubicBezTo>
                <a:cubicBezTo>
                  <a:pt x="42" y="216"/>
                  <a:pt x="35" y="189"/>
                  <a:pt x="35" y="169"/>
                </a:cubicBezTo>
                <a:cubicBezTo>
                  <a:pt x="35" y="144"/>
                  <a:pt x="51" y="83"/>
                  <a:pt x="63" y="60"/>
                </a:cubicBezTo>
                <a:cubicBezTo>
                  <a:pt x="78" y="30"/>
                  <a:pt x="101" y="11"/>
                  <a:pt x="121" y="11"/>
                </a:cubicBezTo>
                <a:cubicBezTo>
                  <a:pt x="153" y="11"/>
                  <a:pt x="160" y="52"/>
                  <a:pt x="160" y="55"/>
                </a:cubicBezTo>
                <a:cubicBezTo>
                  <a:pt x="160" y="59"/>
                  <a:pt x="159" y="62"/>
                  <a:pt x="159"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30" name="グループ化 129">
            <a:extLst>
              <a:ext uri="{FF2B5EF4-FFF2-40B4-BE49-F238E27FC236}">
                <a16:creationId xmlns:a16="http://schemas.microsoft.com/office/drawing/2014/main" id="{63243F6B-19D9-406B-99EA-8475C068FFE8}"/>
              </a:ext>
            </a:extLst>
          </p:cNvPr>
          <p:cNvGrpSpPr>
            <a:grpSpLocks noChangeAspect="1"/>
          </p:cNvGrpSpPr>
          <p:nvPr>
            <p:custDataLst>
              <p:tags r:id="rId7"/>
            </p:custDataLst>
          </p:nvPr>
        </p:nvGrpSpPr>
        <p:grpSpPr>
          <a:xfrm>
            <a:off x="3173412" y="4489450"/>
            <a:ext cx="2138166" cy="624165"/>
            <a:chOff x="3173413" y="4489450"/>
            <a:chExt cx="1236663" cy="387350"/>
          </a:xfrm>
        </p:grpSpPr>
        <p:sp>
          <p:nvSpPr>
            <p:cNvPr id="110" name="Freeform 67">
              <a:extLst>
                <a:ext uri="{FF2B5EF4-FFF2-40B4-BE49-F238E27FC236}">
                  <a16:creationId xmlns:a16="http://schemas.microsoft.com/office/drawing/2014/main" id="{15D61F5F-7E5C-4412-B404-73A10450AD00}"/>
                </a:ext>
              </a:extLst>
            </p:cNvPr>
            <p:cNvSpPr>
              <a:spLocks/>
            </p:cNvSpPr>
            <p:nvPr>
              <p:custDataLst>
                <p:tags r:id="rId48"/>
              </p:custDataLst>
            </p:nvPr>
          </p:nvSpPr>
          <p:spPr bwMode="auto">
            <a:xfrm>
              <a:off x="3173413" y="4611688"/>
              <a:ext cx="109538" cy="112713"/>
            </a:xfrm>
            <a:custGeom>
              <a:avLst/>
              <a:gdLst>
                <a:gd name="T0" fmla="*/ 344 w 356"/>
                <a:gd name="T1" fmla="*/ 100 h 339"/>
                <a:gd name="T2" fmla="*/ 354 w 356"/>
                <a:gd name="T3" fmla="*/ 14 h 339"/>
                <a:gd name="T4" fmla="*/ 341 w 356"/>
                <a:gd name="T5" fmla="*/ 0 h 339"/>
                <a:gd name="T6" fmla="*/ 96 w 356"/>
                <a:gd name="T7" fmla="*/ 0 h 339"/>
                <a:gd name="T8" fmla="*/ 81 w 356"/>
                <a:gd name="T9" fmla="*/ 10 h 339"/>
                <a:gd name="T10" fmla="*/ 95 w 356"/>
                <a:gd name="T11" fmla="*/ 16 h 339"/>
                <a:gd name="T12" fmla="*/ 128 w 356"/>
                <a:gd name="T13" fmla="*/ 25 h 339"/>
                <a:gd name="T14" fmla="*/ 125 w 356"/>
                <a:gd name="T15" fmla="*/ 37 h 339"/>
                <a:gd name="T16" fmla="*/ 59 w 356"/>
                <a:gd name="T17" fmla="*/ 300 h 339"/>
                <a:gd name="T18" fmla="*/ 14 w 356"/>
                <a:gd name="T19" fmla="*/ 324 h 339"/>
                <a:gd name="T20" fmla="*/ 0 w 356"/>
                <a:gd name="T21" fmla="*/ 333 h 339"/>
                <a:gd name="T22" fmla="*/ 8 w 356"/>
                <a:gd name="T23" fmla="*/ 339 h 339"/>
                <a:gd name="T24" fmla="*/ 73 w 356"/>
                <a:gd name="T25" fmla="*/ 338 h 339"/>
                <a:gd name="T26" fmla="*/ 148 w 356"/>
                <a:gd name="T27" fmla="*/ 339 h 339"/>
                <a:gd name="T28" fmla="*/ 158 w 356"/>
                <a:gd name="T29" fmla="*/ 330 h 339"/>
                <a:gd name="T30" fmla="*/ 155 w 356"/>
                <a:gd name="T31" fmla="*/ 324 h 339"/>
                <a:gd name="T32" fmla="*/ 141 w 356"/>
                <a:gd name="T33" fmla="*/ 324 h 339"/>
                <a:gd name="T34" fmla="*/ 115 w 356"/>
                <a:gd name="T35" fmla="*/ 323 h 339"/>
                <a:gd name="T36" fmla="*/ 99 w 356"/>
                <a:gd name="T37" fmla="*/ 313 h 339"/>
                <a:gd name="T38" fmla="*/ 101 w 356"/>
                <a:gd name="T39" fmla="*/ 301 h 339"/>
                <a:gd name="T40" fmla="*/ 132 w 356"/>
                <a:gd name="T41" fmla="*/ 177 h 339"/>
                <a:gd name="T42" fmla="*/ 181 w 356"/>
                <a:gd name="T43" fmla="*/ 177 h 339"/>
                <a:gd name="T44" fmla="*/ 222 w 356"/>
                <a:gd name="T45" fmla="*/ 200 h 339"/>
                <a:gd name="T46" fmla="*/ 218 w 356"/>
                <a:gd name="T47" fmla="*/ 224 h 339"/>
                <a:gd name="T48" fmla="*/ 217 w 356"/>
                <a:gd name="T49" fmla="*/ 230 h 339"/>
                <a:gd name="T50" fmla="*/ 223 w 356"/>
                <a:gd name="T51" fmla="*/ 236 h 339"/>
                <a:gd name="T52" fmla="*/ 230 w 356"/>
                <a:gd name="T53" fmla="*/ 225 h 339"/>
                <a:gd name="T54" fmla="*/ 258 w 356"/>
                <a:gd name="T55" fmla="*/ 117 h 339"/>
                <a:gd name="T56" fmla="*/ 259 w 356"/>
                <a:gd name="T57" fmla="*/ 109 h 339"/>
                <a:gd name="T58" fmla="*/ 253 w 356"/>
                <a:gd name="T59" fmla="*/ 103 h 339"/>
                <a:gd name="T60" fmla="*/ 246 w 356"/>
                <a:gd name="T61" fmla="*/ 114 h 339"/>
                <a:gd name="T62" fmla="*/ 182 w 356"/>
                <a:gd name="T63" fmla="*/ 162 h 339"/>
                <a:gd name="T64" fmla="*/ 136 w 356"/>
                <a:gd name="T65" fmla="*/ 162 h 339"/>
                <a:gd name="T66" fmla="*/ 168 w 356"/>
                <a:gd name="T67" fmla="*/ 35 h 339"/>
                <a:gd name="T68" fmla="*/ 195 w 356"/>
                <a:gd name="T69" fmla="*/ 16 h 339"/>
                <a:gd name="T70" fmla="*/ 261 w 356"/>
                <a:gd name="T71" fmla="*/ 16 h 339"/>
                <a:gd name="T72" fmla="*/ 334 w 356"/>
                <a:gd name="T73" fmla="*/ 70 h 339"/>
                <a:gd name="T74" fmla="*/ 332 w 356"/>
                <a:gd name="T75" fmla="*/ 97 h 339"/>
                <a:gd name="T76" fmla="*/ 331 w 356"/>
                <a:gd name="T77" fmla="*/ 106 h 339"/>
                <a:gd name="T78" fmla="*/ 337 w 356"/>
                <a:gd name="T79" fmla="*/ 112 h 339"/>
                <a:gd name="T80" fmla="*/ 344 w 356"/>
                <a:gd name="T81" fmla="*/ 10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39">
                  <a:moveTo>
                    <a:pt x="344" y="100"/>
                  </a:moveTo>
                  <a:lnTo>
                    <a:pt x="354" y="14"/>
                  </a:lnTo>
                  <a:cubicBezTo>
                    <a:pt x="356" y="0"/>
                    <a:pt x="353" y="0"/>
                    <a:pt x="341" y="0"/>
                  </a:cubicBezTo>
                  <a:lnTo>
                    <a:pt x="96" y="0"/>
                  </a:lnTo>
                  <a:cubicBezTo>
                    <a:pt x="86" y="0"/>
                    <a:pt x="81" y="0"/>
                    <a:pt x="81" y="10"/>
                  </a:cubicBezTo>
                  <a:cubicBezTo>
                    <a:pt x="81" y="16"/>
                    <a:pt x="86" y="16"/>
                    <a:pt x="95" y="16"/>
                  </a:cubicBezTo>
                  <a:cubicBezTo>
                    <a:pt x="114" y="16"/>
                    <a:pt x="128" y="16"/>
                    <a:pt x="128" y="25"/>
                  </a:cubicBezTo>
                  <a:cubicBezTo>
                    <a:pt x="128" y="27"/>
                    <a:pt x="128" y="28"/>
                    <a:pt x="125" y="37"/>
                  </a:cubicBezTo>
                  <a:lnTo>
                    <a:pt x="59" y="300"/>
                  </a:lnTo>
                  <a:cubicBezTo>
                    <a:pt x="54" y="320"/>
                    <a:pt x="53" y="324"/>
                    <a:pt x="14" y="324"/>
                  </a:cubicBezTo>
                  <a:cubicBezTo>
                    <a:pt x="6" y="324"/>
                    <a:pt x="0" y="324"/>
                    <a:pt x="0" y="333"/>
                  </a:cubicBezTo>
                  <a:cubicBezTo>
                    <a:pt x="0" y="339"/>
                    <a:pt x="6" y="339"/>
                    <a:pt x="8" y="339"/>
                  </a:cubicBezTo>
                  <a:lnTo>
                    <a:pt x="73" y="338"/>
                  </a:lnTo>
                  <a:lnTo>
                    <a:pt x="148" y="339"/>
                  </a:lnTo>
                  <a:cubicBezTo>
                    <a:pt x="152" y="339"/>
                    <a:pt x="158" y="339"/>
                    <a:pt x="158" y="330"/>
                  </a:cubicBezTo>
                  <a:cubicBezTo>
                    <a:pt x="158" y="326"/>
                    <a:pt x="155" y="324"/>
                    <a:pt x="155" y="324"/>
                  </a:cubicBezTo>
                  <a:cubicBezTo>
                    <a:pt x="154" y="324"/>
                    <a:pt x="153" y="324"/>
                    <a:pt x="141" y="324"/>
                  </a:cubicBezTo>
                  <a:cubicBezTo>
                    <a:pt x="130" y="324"/>
                    <a:pt x="128" y="324"/>
                    <a:pt x="115" y="323"/>
                  </a:cubicBezTo>
                  <a:cubicBezTo>
                    <a:pt x="101" y="321"/>
                    <a:pt x="99" y="319"/>
                    <a:pt x="99" y="313"/>
                  </a:cubicBezTo>
                  <a:cubicBezTo>
                    <a:pt x="99" y="313"/>
                    <a:pt x="99" y="309"/>
                    <a:pt x="101" y="301"/>
                  </a:cubicBezTo>
                  <a:lnTo>
                    <a:pt x="132" y="177"/>
                  </a:lnTo>
                  <a:lnTo>
                    <a:pt x="181" y="177"/>
                  </a:lnTo>
                  <a:cubicBezTo>
                    <a:pt x="218" y="177"/>
                    <a:pt x="222" y="185"/>
                    <a:pt x="222" y="200"/>
                  </a:cubicBezTo>
                  <a:cubicBezTo>
                    <a:pt x="222" y="203"/>
                    <a:pt x="222" y="209"/>
                    <a:pt x="218" y="224"/>
                  </a:cubicBezTo>
                  <a:cubicBezTo>
                    <a:pt x="217" y="227"/>
                    <a:pt x="217" y="230"/>
                    <a:pt x="217" y="230"/>
                  </a:cubicBezTo>
                  <a:cubicBezTo>
                    <a:pt x="217" y="233"/>
                    <a:pt x="220" y="236"/>
                    <a:pt x="223" y="236"/>
                  </a:cubicBezTo>
                  <a:cubicBezTo>
                    <a:pt x="228" y="236"/>
                    <a:pt x="228" y="234"/>
                    <a:pt x="230" y="225"/>
                  </a:cubicBezTo>
                  <a:lnTo>
                    <a:pt x="258" y="117"/>
                  </a:lnTo>
                  <a:cubicBezTo>
                    <a:pt x="259" y="111"/>
                    <a:pt x="259" y="110"/>
                    <a:pt x="259" y="109"/>
                  </a:cubicBezTo>
                  <a:cubicBezTo>
                    <a:pt x="259" y="109"/>
                    <a:pt x="258" y="103"/>
                    <a:pt x="253" y="103"/>
                  </a:cubicBezTo>
                  <a:cubicBezTo>
                    <a:pt x="248" y="103"/>
                    <a:pt x="248" y="106"/>
                    <a:pt x="246" y="114"/>
                  </a:cubicBezTo>
                  <a:cubicBezTo>
                    <a:pt x="235" y="153"/>
                    <a:pt x="224" y="162"/>
                    <a:pt x="182" y="162"/>
                  </a:cubicBezTo>
                  <a:lnTo>
                    <a:pt x="136" y="162"/>
                  </a:lnTo>
                  <a:lnTo>
                    <a:pt x="168" y="35"/>
                  </a:lnTo>
                  <a:cubicBezTo>
                    <a:pt x="173" y="18"/>
                    <a:pt x="173" y="16"/>
                    <a:pt x="195" y="16"/>
                  </a:cubicBezTo>
                  <a:lnTo>
                    <a:pt x="261" y="16"/>
                  </a:lnTo>
                  <a:cubicBezTo>
                    <a:pt x="322" y="16"/>
                    <a:pt x="334" y="32"/>
                    <a:pt x="334" y="70"/>
                  </a:cubicBezTo>
                  <a:cubicBezTo>
                    <a:pt x="334" y="82"/>
                    <a:pt x="334" y="84"/>
                    <a:pt x="332" y="97"/>
                  </a:cubicBezTo>
                  <a:cubicBezTo>
                    <a:pt x="331" y="104"/>
                    <a:pt x="331" y="105"/>
                    <a:pt x="331" y="106"/>
                  </a:cubicBezTo>
                  <a:cubicBezTo>
                    <a:pt x="331" y="109"/>
                    <a:pt x="333" y="112"/>
                    <a:pt x="337" y="112"/>
                  </a:cubicBezTo>
                  <a:cubicBezTo>
                    <a:pt x="343" y="112"/>
                    <a:pt x="343" y="109"/>
                    <a:pt x="344"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68">
              <a:extLst>
                <a:ext uri="{FF2B5EF4-FFF2-40B4-BE49-F238E27FC236}">
                  <a16:creationId xmlns:a16="http://schemas.microsoft.com/office/drawing/2014/main" id="{0110FAE5-2810-4AF5-8DF4-F9151DDE474E}"/>
                </a:ext>
              </a:extLst>
            </p:cNvPr>
            <p:cNvSpPr>
              <a:spLocks/>
            </p:cNvSpPr>
            <p:nvPr>
              <p:custDataLst>
                <p:tags r:id="rId49"/>
              </p:custDataLst>
            </p:nvPr>
          </p:nvSpPr>
          <p:spPr bwMode="auto">
            <a:xfrm>
              <a:off x="3303588" y="4600575"/>
              <a:ext cx="34925" cy="1651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50"/>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69">
              <a:extLst>
                <a:ext uri="{FF2B5EF4-FFF2-40B4-BE49-F238E27FC236}">
                  <a16:creationId xmlns:a16="http://schemas.microsoft.com/office/drawing/2014/main" id="{6DC5B275-77BF-4643-81BA-F8E6611A0353}"/>
                </a:ext>
              </a:extLst>
            </p:cNvPr>
            <p:cNvSpPr>
              <a:spLocks/>
            </p:cNvSpPr>
            <p:nvPr>
              <p:custDataLst>
                <p:tags r:id="rId50"/>
              </p:custDataLst>
            </p:nvPr>
          </p:nvSpPr>
          <p:spPr bwMode="auto">
            <a:xfrm>
              <a:off x="3351213" y="4651375"/>
              <a:ext cx="77788" cy="7461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70">
              <a:extLst>
                <a:ext uri="{FF2B5EF4-FFF2-40B4-BE49-F238E27FC236}">
                  <a16:creationId xmlns:a16="http://schemas.microsoft.com/office/drawing/2014/main" id="{D2DBBCAE-0671-4045-9AB7-47ACEE625BF0}"/>
                </a:ext>
              </a:extLst>
            </p:cNvPr>
            <p:cNvSpPr>
              <a:spLocks/>
            </p:cNvSpPr>
            <p:nvPr>
              <p:custDataLst>
                <p:tags r:id="rId51"/>
              </p:custDataLst>
            </p:nvPr>
          </p:nvSpPr>
          <p:spPr bwMode="auto">
            <a:xfrm>
              <a:off x="3443288" y="4600575"/>
              <a:ext cx="36513" cy="1651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71">
              <a:extLst>
                <a:ext uri="{FF2B5EF4-FFF2-40B4-BE49-F238E27FC236}">
                  <a16:creationId xmlns:a16="http://schemas.microsoft.com/office/drawing/2014/main" id="{B7C88E42-B94F-4ECD-9FCC-7E25DAAA1DD6}"/>
                </a:ext>
              </a:extLst>
            </p:cNvPr>
            <p:cNvSpPr>
              <a:spLocks noEditPoints="1"/>
            </p:cNvSpPr>
            <p:nvPr>
              <p:custDataLst>
                <p:tags r:id="rId52"/>
              </p:custDataLst>
            </p:nvPr>
          </p:nvSpPr>
          <p:spPr bwMode="auto">
            <a:xfrm>
              <a:off x="3546476" y="4662488"/>
              <a:ext cx="101600" cy="39688"/>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72">
              <a:extLst>
                <a:ext uri="{FF2B5EF4-FFF2-40B4-BE49-F238E27FC236}">
                  <a16:creationId xmlns:a16="http://schemas.microsoft.com/office/drawing/2014/main" id="{3FFEB188-96EC-4F76-AE03-15CC95D7A022}"/>
                </a:ext>
              </a:extLst>
            </p:cNvPr>
            <p:cNvSpPr>
              <a:spLocks/>
            </p:cNvSpPr>
            <p:nvPr>
              <p:custDataLst>
                <p:tags r:id="rId53"/>
              </p:custDataLst>
            </p:nvPr>
          </p:nvSpPr>
          <p:spPr bwMode="auto">
            <a:xfrm>
              <a:off x="3708401" y="4498975"/>
              <a:ext cx="136525" cy="366713"/>
            </a:xfrm>
            <a:custGeom>
              <a:avLst/>
              <a:gdLst>
                <a:gd name="T0" fmla="*/ 442 w 442"/>
                <a:gd name="T1" fmla="*/ 47 h 1108"/>
                <a:gd name="T2" fmla="*/ 388 w 442"/>
                <a:gd name="T3" fmla="*/ 0 h 1108"/>
                <a:gd name="T4" fmla="*/ 295 w 442"/>
                <a:gd name="T5" fmla="*/ 156 h 1108"/>
                <a:gd name="T6" fmla="*/ 171 w 442"/>
                <a:gd name="T7" fmla="*/ 738 h 1108"/>
                <a:gd name="T8" fmla="*/ 127 w 442"/>
                <a:gd name="T9" fmla="*/ 967 h 1108"/>
                <a:gd name="T10" fmla="*/ 54 w 442"/>
                <a:gd name="T11" fmla="*/ 1097 h 1108"/>
                <a:gd name="T12" fmla="*/ 24 w 442"/>
                <a:gd name="T13" fmla="*/ 1086 h 1108"/>
                <a:gd name="T14" fmla="*/ 48 w 442"/>
                <a:gd name="T15" fmla="*/ 1061 h 1108"/>
                <a:gd name="T16" fmla="*/ 24 w 442"/>
                <a:gd name="T17" fmla="*/ 1037 h 1108"/>
                <a:gd name="T18" fmla="*/ 0 w 442"/>
                <a:gd name="T19" fmla="*/ 1062 h 1108"/>
                <a:gd name="T20" fmla="*/ 55 w 442"/>
                <a:gd name="T21" fmla="*/ 1108 h 1108"/>
                <a:gd name="T22" fmla="*/ 195 w 442"/>
                <a:gd name="T23" fmla="*/ 847 h 1108"/>
                <a:gd name="T24" fmla="*/ 293 w 442"/>
                <a:gd name="T25" fmla="*/ 370 h 1108"/>
                <a:gd name="T26" fmla="*/ 347 w 442"/>
                <a:gd name="T27" fmla="*/ 100 h 1108"/>
                <a:gd name="T28" fmla="*/ 389 w 442"/>
                <a:gd name="T29" fmla="*/ 11 h 1108"/>
                <a:gd name="T30" fmla="*/ 419 w 442"/>
                <a:gd name="T31" fmla="*/ 23 h 1108"/>
                <a:gd name="T32" fmla="*/ 394 w 442"/>
                <a:gd name="T33" fmla="*/ 47 h 1108"/>
                <a:gd name="T34" fmla="*/ 418 w 442"/>
                <a:gd name="T35" fmla="*/ 71 h 1108"/>
                <a:gd name="T36" fmla="*/ 442 w 442"/>
                <a:gd name="T37" fmla="*/ 47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1108">
                  <a:moveTo>
                    <a:pt x="442" y="47"/>
                  </a:moveTo>
                  <a:cubicBezTo>
                    <a:pt x="442" y="20"/>
                    <a:pt x="415" y="0"/>
                    <a:pt x="388" y="0"/>
                  </a:cubicBezTo>
                  <a:cubicBezTo>
                    <a:pt x="350" y="0"/>
                    <a:pt x="322" y="55"/>
                    <a:pt x="295" y="156"/>
                  </a:cubicBezTo>
                  <a:cubicBezTo>
                    <a:pt x="293" y="162"/>
                    <a:pt x="225" y="412"/>
                    <a:pt x="171" y="738"/>
                  </a:cubicBezTo>
                  <a:cubicBezTo>
                    <a:pt x="158" y="814"/>
                    <a:pt x="143" y="898"/>
                    <a:pt x="127" y="967"/>
                  </a:cubicBezTo>
                  <a:cubicBezTo>
                    <a:pt x="118" y="1003"/>
                    <a:pt x="95" y="1097"/>
                    <a:pt x="54" y="1097"/>
                  </a:cubicBezTo>
                  <a:cubicBezTo>
                    <a:pt x="36" y="1097"/>
                    <a:pt x="24" y="1086"/>
                    <a:pt x="24" y="1086"/>
                  </a:cubicBezTo>
                  <a:cubicBezTo>
                    <a:pt x="40" y="1085"/>
                    <a:pt x="48" y="1074"/>
                    <a:pt x="48" y="1061"/>
                  </a:cubicBezTo>
                  <a:cubicBezTo>
                    <a:pt x="48" y="1045"/>
                    <a:pt x="36" y="1037"/>
                    <a:pt x="24" y="1037"/>
                  </a:cubicBezTo>
                  <a:cubicBezTo>
                    <a:pt x="12" y="1037"/>
                    <a:pt x="0" y="1044"/>
                    <a:pt x="0" y="1062"/>
                  </a:cubicBezTo>
                  <a:cubicBezTo>
                    <a:pt x="0" y="1087"/>
                    <a:pt x="25" y="1108"/>
                    <a:pt x="55" y="1108"/>
                  </a:cubicBezTo>
                  <a:cubicBezTo>
                    <a:pt x="131" y="1108"/>
                    <a:pt x="160" y="991"/>
                    <a:pt x="195" y="847"/>
                  </a:cubicBezTo>
                  <a:cubicBezTo>
                    <a:pt x="233" y="689"/>
                    <a:pt x="266" y="530"/>
                    <a:pt x="293" y="370"/>
                  </a:cubicBezTo>
                  <a:cubicBezTo>
                    <a:pt x="311" y="264"/>
                    <a:pt x="330" y="164"/>
                    <a:pt x="347" y="100"/>
                  </a:cubicBezTo>
                  <a:cubicBezTo>
                    <a:pt x="353" y="75"/>
                    <a:pt x="369" y="11"/>
                    <a:pt x="389" y="11"/>
                  </a:cubicBezTo>
                  <a:cubicBezTo>
                    <a:pt x="404" y="11"/>
                    <a:pt x="417" y="21"/>
                    <a:pt x="419" y="23"/>
                  </a:cubicBezTo>
                  <a:cubicBezTo>
                    <a:pt x="402" y="24"/>
                    <a:pt x="394" y="35"/>
                    <a:pt x="394" y="47"/>
                  </a:cubicBezTo>
                  <a:cubicBezTo>
                    <a:pt x="394" y="63"/>
                    <a:pt x="406" y="71"/>
                    <a:pt x="418" y="71"/>
                  </a:cubicBezTo>
                  <a:cubicBezTo>
                    <a:pt x="430" y="71"/>
                    <a:pt x="442" y="64"/>
                    <a:pt x="442" y="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73">
              <a:extLst>
                <a:ext uri="{FF2B5EF4-FFF2-40B4-BE49-F238E27FC236}">
                  <a16:creationId xmlns:a16="http://schemas.microsoft.com/office/drawing/2014/main" id="{9C488E4F-35C8-4DF5-BE0A-26362FA5E9B5}"/>
                </a:ext>
              </a:extLst>
            </p:cNvPr>
            <p:cNvSpPr>
              <a:spLocks/>
            </p:cNvSpPr>
            <p:nvPr>
              <p:custDataLst>
                <p:tags r:id="rId54"/>
              </p:custDataLst>
            </p:nvPr>
          </p:nvSpPr>
          <p:spPr bwMode="auto">
            <a:xfrm>
              <a:off x="3857626" y="4489450"/>
              <a:ext cx="58738" cy="52388"/>
            </a:xfrm>
            <a:custGeom>
              <a:avLst/>
              <a:gdLst>
                <a:gd name="T0" fmla="*/ 179 w 187"/>
                <a:gd name="T1" fmla="*/ 103 h 157"/>
                <a:gd name="T2" fmla="*/ 173 w 187"/>
                <a:gd name="T3" fmla="*/ 99 h 157"/>
                <a:gd name="T4" fmla="*/ 166 w 187"/>
                <a:gd name="T5" fmla="*/ 105 h 157"/>
                <a:gd name="T6" fmla="*/ 119 w 187"/>
                <a:gd name="T7" fmla="*/ 147 h 157"/>
                <a:gd name="T8" fmla="*/ 97 w 187"/>
                <a:gd name="T9" fmla="*/ 124 h 157"/>
                <a:gd name="T10" fmla="*/ 115 w 187"/>
                <a:gd name="T11" fmla="*/ 45 h 157"/>
                <a:gd name="T12" fmla="*/ 150 w 187"/>
                <a:gd name="T13" fmla="*/ 9 h 157"/>
                <a:gd name="T14" fmla="*/ 168 w 187"/>
                <a:gd name="T15" fmla="*/ 14 h 157"/>
                <a:gd name="T16" fmla="*/ 153 w 187"/>
                <a:gd name="T17" fmla="*/ 33 h 157"/>
                <a:gd name="T18" fmla="*/ 167 w 187"/>
                <a:gd name="T19" fmla="*/ 46 h 157"/>
                <a:gd name="T20" fmla="*/ 187 w 187"/>
                <a:gd name="T21" fmla="*/ 25 h 157"/>
                <a:gd name="T22" fmla="*/ 150 w 187"/>
                <a:gd name="T23" fmla="*/ 0 h 157"/>
                <a:gd name="T24" fmla="*/ 111 w 187"/>
                <a:gd name="T25" fmla="*/ 24 h 157"/>
                <a:gd name="T26" fmla="*/ 69 w 187"/>
                <a:gd name="T27" fmla="*/ 0 h 157"/>
                <a:gd name="T28" fmla="*/ 8 w 187"/>
                <a:gd name="T29" fmla="*/ 53 h 157"/>
                <a:gd name="T30" fmla="*/ 14 w 187"/>
                <a:gd name="T31" fmla="*/ 57 h 157"/>
                <a:gd name="T32" fmla="*/ 21 w 187"/>
                <a:gd name="T33" fmla="*/ 52 h 157"/>
                <a:gd name="T34" fmla="*/ 68 w 187"/>
                <a:gd name="T35" fmla="*/ 9 h 157"/>
                <a:gd name="T36" fmla="*/ 89 w 187"/>
                <a:gd name="T37" fmla="*/ 32 h 157"/>
                <a:gd name="T38" fmla="*/ 82 w 187"/>
                <a:gd name="T39" fmla="*/ 69 h 157"/>
                <a:gd name="T40" fmla="*/ 70 w 187"/>
                <a:gd name="T41" fmla="*/ 116 h 157"/>
                <a:gd name="T42" fmla="*/ 37 w 187"/>
                <a:gd name="T43" fmla="*/ 147 h 157"/>
                <a:gd name="T44" fmla="*/ 19 w 187"/>
                <a:gd name="T45" fmla="*/ 142 h 157"/>
                <a:gd name="T46" fmla="*/ 34 w 187"/>
                <a:gd name="T47" fmla="*/ 123 h 157"/>
                <a:gd name="T48" fmla="*/ 20 w 187"/>
                <a:gd name="T49" fmla="*/ 110 h 157"/>
                <a:gd name="T50" fmla="*/ 0 w 187"/>
                <a:gd name="T51" fmla="*/ 131 h 157"/>
                <a:gd name="T52" fmla="*/ 37 w 187"/>
                <a:gd name="T53" fmla="*/ 157 h 157"/>
                <a:gd name="T54" fmla="*/ 76 w 187"/>
                <a:gd name="T55" fmla="*/ 132 h 157"/>
                <a:gd name="T56" fmla="*/ 117 w 187"/>
                <a:gd name="T57" fmla="*/ 157 h 157"/>
                <a:gd name="T58" fmla="*/ 179 w 187"/>
                <a:gd name="T59" fmla="*/ 10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3"/>
                  </a:moveTo>
                  <a:cubicBezTo>
                    <a:pt x="179" y="99"/>
                    <a:pt x="174" y="99"/>
                    <a:pt x="173" y="99"/>
                  </a:cubicBezTo>
                  <a:cubicBezTo>
                    <a:pt x="168" y="99"/>
                    <a:pt x="168" y="101"/>
                    <a:pt x="166" y="105"/>
                  </a:cubicBezTo>
                  <a:cubicBezTo>
                    <a:pt x="159" y="129"/>
                    <a:pt x="138" y="147"/>
                    <a:pt x="119" y="147"/>
                  </a:cubicBezTo>
                  <a:cubicBezTo>
                    <a:pt x="105" y="147"/>
                    <a:pt x="97" y="138"/>
                    <a:pt x="97" y="124"/>
                  </a:cubicBezTo>
                  <a:cubicBezTo>
                    <a:pt x="97" y="115"/>
                    <a:pt x="106" y="84"/>
                    <a:pt x="115" y="45"/>
                  </a:cubicBezTo>
                  <a:cubicBezTo>
                    <a:pt x="122" y="18"/>
                    <a:pt x="138" y="9"/>
                    <a:pt x="150" y="9"/>
                  </a:cubicBezTo>
                  <a:cubicBezTo>
                    <a:pt x="150" y="9"/>
                    <a:pt x="161" y="9"/>
                    <a:pt x="168" y="14"/>
                  </a:cubicBezTo>
                  <a:cubicBezTo>
                    <a:pt x="157" y="17"/>
                    <a:pt x="153" y="27"/>
                    <a:pt x="153" y="33"/>
                  </a:cubicBezTo>
                  <a:cubicBezTo>
                    <a:pt x="153" y="41"/>
                    <a:pt x="159" y="46"/>
                    <a:pt x="167" y="46"/>
                  </a:cubicBezTo>
                  <a:cubicBezTo>
                    <a:pt x="175" y="46"/>
                    <a:pt x="187" y="40"/>
                    <a:pt x="187" y="25"/>
                  </a:cubicBezTo>
                  <a:cubicBezTo>
                    <a:pt x="187" y="6"/>
                    <a:pt x="164" y="0"/>
                    <a:pt x="150" y="0"/>
                  </a:cubicBezTo>
                  <a:cubicBezTo>
                    <a:pt x="133" y="0"/>
                    <a:pt x="119" y="11"/>
                    <a:pt x="111" y="24"/>
                  </a:cubicBezTo>
                  <a:cubicBezTo>
                    <a:pt x="105" y="10"/>
                    <a:pt x="89" y="0"/>
                    <a:pt x="69" y="0"/>
                  </a:cubicBezTo>
                  <a:cubicBezTo>
                    <a:pt x="30" y="0"/>
                    <a:pt x="8" y="42"/>
                    <a:pt x="8" y="53"/>
                  </a:cubicBezTo>
                  <a:cubicBezTo>
                    <a:pt x="8" y="57"/>
                    <a:pt x="13" y="57"/>
                    <a:pt x="14" y="57"/>
                  </a:cubicBezTo>
                  <a:cubicBezTo>
                    <a:pt x="19" y="57"/>
                    <a:pt x="19" y="56"/>
                    <a:pt x="21" y="52"/>
                  </a:cubicBezTo>
                  <a:cubicBezTo>
                    <a:pt x="29" y="24"/>
                    <a:pt x="51" y="9"/>
                    <a:pt x="68" y="9"/>
                  </a:cubicBezTo>
                  <a:cubicBezTo>
                    <a:pt x="80" y="9"/>
                    <a:pt x="89" y="16"/>
                    <a:pt x="89" y="32"/>
                  </a:cubicBezTo>
                  <a:cubicBezTo>
                    <a:pt x="89" y="39"/>
                    <a:pt x="85" y="57"/>
                    <a:pt x="82" y="69"/>
                  </a:cubicBezTo>
                  <a:lnTo>
                    <a:pt x="70" y="116"/>
                  </a:lnTo>
                  <a:cubicBezTo>
                    <a:pt x="67" y="128"/>
                    <a:pt x="55" y="147"/>
                    <a:pt x="37" y="147"/>
                  </a:cubicBezTo>
                  <a:cubicBezTo>
                    <a:pt x="36" y="147"/>
                    <a:pt x="26" y="147"/>
                    <a:pt x="19" y="142"/>
                  </a:cubicBezTo>
                  <a:cubicBezTo>
                    <a:pt x="33" y="138"/>
                    <a:pt x="34" y="125"/>
                    <a:pt x="34" y="123"/>
                  </a:cubicBezTo>
                  <a:cubicBezTo>
                    <a:pt x="34" y="115"/>
                    <a:pt x="28" y="110"/>
                    <a:pt x="20" y="110"/>
                  </a:cubicBezTo>
                  <a:cubicBezTo>
                    <a:pt x="10" y="110"/>
                    <a:pt x="0" y="118"/>
                    <a:pt x="0" y="131"/>
                  </a:cubicBezTo>
                  <a:cubicBezTo>
                    <a:pt x="0" y="149"/>
                    <a:pt x="20" y="157"/>
                    <a:pt x="37" y="157"/>
                  </a:cubicBezTo>
                  <a:cubicBezTo>
                    <a:pt x="53" y="157"/>
                    <a:pt x="67" y="147"/>
                    <a:pt x="76" y="132"/>
                  </a:cubicBezTo>
                  <a:cubicBezTo>
                    <a:pt x="84" y="151"/>
                    <a:pt x="103" y="157"/>
                    <a:pt x="117" y="157"/>
                  </a:cubicBezTo>
                  <a:cubicBezTo>
                    <a:pt x="157" y="157"/>
                    <a:pt x="179" y="113"/>
                    <a:pt x="179" y="10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74">
              <a:extLst>
                <a:ext uri="{FF2B5EF4-FFF2-40B4-BE49-F238E27FC236}">
                  <a16:creationId xmlns:a16="http://schemas.microsoft.com/office/drawing/2014/main" id="{6AD56A77-6C47-4179-A307-61954466F541}"/>
                </a:ext>
              </a:extLst>
            </p:cNvPr>
            <p:cNvSpPr>
              <a:spLocks noEditPoints="1"/>
            </p:cNvSpPr>
            <p:nvPr>
              <p:custDataLst>
                <p:tags r:id="rId55"/>
              </p:custDataLst>
            </p:nvPr>
          </p:nvSpPr>
          <p:spPr bwMode="auto">
            <a:xfrm>
              <a:off x="3790951" y="4797425"/>
              <a:ext cx="49213" cy="79375"/>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0" y="14"/>
                    <a:pt x="109" y="0"/>
                    <a:pt x="81" y="0"/>
                  </a:cubicBezTo>
                  <a:cubicBezTo>
                    <a:pt x="0" y="0"/>
                    <a:pt x="0" y="96"/>
                    <a:pt x="0" y="121"/>
                  </a:cubicBezTo>
                  <a:cubicBezTo>
                    <a:pt x="0" y="146"/>
                    <a:pt x="0" y="239"/>
                    <a:pt x="81" y="239"/>
                  </a:cubicBezTo>
                  <a:cubicBezTo>
                    <a:pt x="162" y="239"/>
                    <a:pt x="162" y="146"/>
                    <a:pt x="162" y="121"/>
                  </a:cubicBezTo>
                  <a:close/>
                  <a:moveTo>
                    <a:pt x="130" y="116"/>
                  </a:moveTo>
                  <a:cubicBezTo>
                    <a:pt x="130" y="142"/>
                    <a:pt x="130" y="168"/>
                    <a:pt x="126" y="190"/>
                  </a:cubicBezTo>
                  <a:cubicBezTo>
                    <a:pt x="119" y="222"/>
                    <a:pt x="95" y="229"/>
                    <a:pt x="81" y="229"/>
                  </a:cubicBezTo>
                  <a:cubicBezTo>
                    <a:pt x="65" y="229"/>
                    <a:pt x="44" y="220"/>
                    <a:pt x="37" y="191"/>
                  </a:cubicBezTo>
                  <a:cubicBezTo>
                    <a:pt x="32" y="171"/>
                    <a:pt x="32" y="142"/>
                    <a:pt x="32" y="116"/>
                  </a:cubicBezTo>
                  <a:cubicBezTo>
                    <a:pt x="32" y="91"/>
                    <a:pt x="32" y="64"/>
                    <a:pt x="37" y="45"/>
                  </a:cubicBezTo>
                  <a:cubicBezTo>
                    <a:pt x="44" y="18"/>
                    <a:pt x="67" y="10"/>
                    <a:pt x="81" y="10"/>
                  </a:cubicBezTo>
                  <a:cubicBezTo>
                    <a:pt x="100" y="10"/>
                    <a:pt x="118" y="22"/>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75">
              <a:extLst>
                <a:ext uri="{FF2B5EF4-FFF2-40B4-BE49-F238E27FC236}">
                  <a16:creationId xmlns:a16="http://schemas.microsoft.com/office/drawing/2014/main" id="{F79486EA-E336-4335-9B2C-FC1056C0BBED}"/>
                </a:ext>
              </a:extLst>
            </p:cNvPr>
            <p:cNvSpPr>
              <a:spLocks/>
            </p:cNvSpPr>
            <p:nvPr>
              <p:custDataLst>
                <p:tags r:id="rId56"/>
              </p:custDataLst>
            </p:nvPr>
          </p:nvSpPr>
          <p:spPr bwMode="auto">
            <a:xfrm>
              <a:off x="3963988" y="4606925"/>
              <a:ext cx="76200" cy="150813"/>
            </a:xfrm>
            <a:custGeom>
              <a:avLst/>
              <a:gdLst>
                <a:gd name="T0" fmla="*/ 248 w 248"/>
                <a:gd name="T1" fmla="*/ 34 h 453"/>
                <a:gd name="T2" fmla="*/ 205 w 248"/>
                <a:gd name="T3" fmla="*/ 0 h 453"/>
                <a:gd name="T4" fmla="*/ 142 w 248"/>
                <a:gd name="T5" fmla="*/ 58 h 453"/>
                <a:gd name="T6" fmla="*/ 125 w 248"/>
                <a:gd name="T7" fmla="*/ 136 h 453"/>
                <a:gd name="T8" fmla="*/ 91 w 248"/>
                <a:gd name="T9" fmla="*/ 136 h 453"/>
                <a:gd name="T10" fmla="*/ 76 w 248"/>
                <a:gd name="T11" fmla="*/ 146 h 453"/>
                <a:gd name="T12" fmla="*/ 90 w 248"/>
                <a:gd name="T13" fmla="*/ 152 h 453"/>
                <a:gd name="T14" fmla="*/ 123 w 248"/>
                <a:gd name="T15" fmla="*/ 152 h 453"/>
                <a:gd name="T16" fmla="*/ 85 w 248"/>
                <a:gd name="T17" fmla="*/ 349 h 453"/>
                <a:gd name="T18" fmla="*/ 42 w 248"/>
                <a:gd name="T19" fmla="*/ 442 h 453"/>
                <a:gd name="T20" fmla="*/ 18 w 248"/>
                <a:gd name="T21" fmla="*/ 433 h 453"/>
                <a:gd name="T22" fmla="*/ 45 w 248"/>
                <a:gd name="T23" fmla="*/ 407 h 453"/>
                <a:gd name="T24" fmla="*/ 27 w 248"/>
                <a:gd name="T25" fmla="*/ 389 h 453"/>
                <a:gd name="T26" fmla="*/ 0 w 248"/>
                <a:gd name="T27" fmla="*/ 419 h 453"/>
                <a:gd name="T28" fmla="*/ 42 w 248"/>
                <a:gd name="T29" fmla="*/ 453 h 453"/>
                <a:gd name="T30" fmla="*/ 98 w 248"/>
                <a:gd name="T31" fmla="*/ 405 h 453"/>
                <a:gd name="T32" fmla="*/ 126 w 248"/>
                <a:gd name="T33" fmla="*/ 310 h 453"/>
                <a:gd name="T34" fmla="*/ 156 w 248"/>
                <a:gd name="T35" fmla="*/ 152 h 453"/>
                <a:gd name="T36" fmla="*/ 199 w 248"/>
                <a:gd name="T37" fmla="*/ 152 h 453"/>
                <a:gd name="T38" fmla="*/ 214 w 248"/>
                <a:gd name="T39" fmla="*/ 142 h 453"/>
                <a:gd name="T40" fmla="*/ 201 w 248"/>
                <a:gd name="T41" fmla="*/ 136 h 453"/>
                <a:gd name="T42" fmla="*/ 159 w 248"/>
                <a:gd name="T43" fmla="*/ 136 h 453"/>
                <a:gd name="T44" fmla="*/ 170 w 248"/>
                <a:gd name="T45" fmla="*/ 79 h 453"/>
                <a:gd name="T46" fmla="*/ 182 w 248"/>
                <a:gd name="T47" fmla="*/ 28 h 453"/>
                <a:gd name="T48" fmla="*/ 205 w 248"/>
                <a:gd name="T49" fmla="*/ 11 h 453"/>
                <a:gd name="T50" fmla="*/ 229 w 248"/>
                <a:gd name="T51" fmla="*/ 20 h 453"/>
                <a:gd name="T52" fmla="*/ 203 w 248"/>
                <a:gd name="T53" fmla="*/ 47 h 453"/>
                <a:gd name="T54" fmla="*/ 221 w 248"/>
                <a:gd name="T55" fmla="*/ 64 h 453"/>
                <a:gd name="T56" fmla="*/ 248 w 248"/>
                <a:gd name="T57" fmla="*/ 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8" h="453">
                  <a:moveTo>
                    <a:pt x="248" y="34"/>
                  </a:moveTo>
                  <a:cubicBezTo>
                    <a:pt x="248" y="11"/>
                    <a:pt x="225" y="0"/>
                    <a:pt x="205" y="0"/>
                  </a:cubicBezTo>
                  <a:cubicBezTo>
                    <a:pt x="188" y="0"/>
                    <a:pt x="157" y="9"/>
                    <a:pt x="142" y="58"/>
                  </a:cubicBezTo>
                  <a:cubicBezTo>
                    <a:pt x="139" y="69"/>
                    <a:pt x="137" y="73"/>
                    <a:pt x="125" y="136"/>
                  </a:cubicBezTo>
                  <a:lnTo>
                    <a:pt x="91" y="136"/>
                  </a:lnTo>
                  <a:cubicBezTo>
                    <a:pt x="81" y="136"/>
                    <a:pt x="76" y="136"/>
                    <a:pt x="76" y="146"/>
                  </a:cubicBezTo>
                  <a:cubicBezTo>
                    <a:pt x="76" y="152"/>
                    <a:pt x="80" y="152"/>
                    <a:pt x="90" y="152"/>
                  </a:cubicBezTo>
                  <a:lnTo>
                    <a:pt x="123" y="152"/>
                  </a:lnTo>
                  <a:lnTo>
                    <a:pt x="85" y="349"/>
                  </a:lnTo>
                  <a:cubicBezTo>
                    <a:pt x="76" y="397"/>
                    <a:pt x="68" y="442"/>
                    <a:pt x="42" y="442"/>
                  </a:cubicBezTo>
                  <a:cubicBezTo>
                    <a:pt x="40" y="442"/>
                    <a:pt x="28" y="442"/>
                    <a:pt x="18" y="433"/>
                  </a:cubicBezTo>
                  <a:cubicBezTo>
                    <a:pt x="41" y="432"/>
                    <a:pt x="45" y="414"/>
                    <a:pt x="45" y="407"/>
                  </a:cubicBezTo>
                  <a:cubicBezTo>
                    <a:pt x="45" y="395"/>
                    <a:pt x="36" y="389"/>
                    <a:pt x="27" y="389"/>
                  </a:cubicBezTo>
                  <a:cubicBezTo>
                    <a:pt x="14" y="389"/>
                    <a:pt x="0" y="400"/>
                    <a:pt x="0" y="419"/>
                  </a:cubicBezTo>
                  <a:cubicBezTo>
                    <a:pt x="0" y="441"/>
                    <a:pt x="22" y="453"/>
                    <a:pt x="42" y="453"/>
                  </a:cubicBezTo>
                  <a:cubicBezTo>
                    <a:pt x="69" y="453"/>
                    <a:pt x="89" y="424"/>
                    <a:pt x="98" y="405"/>
                  </a:cubicBezTo>
                  <a:cubicBezTo>
                    <a:pt x="114" y="374"/>
                    <a:pt x="126" y="313"/>
                    <a:pt x="126" y="310"/>
                  </a:cubicBezTo>
                  <a:lnTo>
                    <a:pt x="156" y="152"/>
                  </a:lnTo>
                  <a:lnTo>
                    <a:pt x="199" y="152"/>
                  </a:lnTo>
                  <a:cubicBezTo>
                    <a:pt x="209" y="152"/>
                    <a:pt x="214" y="152"/>
                    <a:pt x="214" y="142"/>
                  </a:cubicBezTo>
                  <a:cubicBezTo>
                    <a:pt x="214" y="136"/>
                    <a:pt x="209" y="136"/>
                    <a:pt x="201" y="136"/>
                  </a:cubicBezTo>
                  <a:lnTo>
                    <a:pt x="159" y="136"/>
                  </a:lnTo>
                  <a:cubicBezTo>
                    <a:pt x="165" y="107"/>
                    <a:pt x="164" y="108"/>
                    <a:pt x="170" y="79"/>
                  </a:cubicBezTo>
                  <a:cubicBezTo>
                    <a:pt x="172" y="69"/>
                    <a:pt x="179" y="34"/>
                    <a:pt x="182" y="28"/>
                  </a:cubicBezTo>
                  <a:cubicBezTo>
                    <a:pt x="186" y="18"/>
                    <a:pt x="195" y="11"/>
                    <a:pt x="205" y="11"/>
                  </a:cubicBezTo>
                  <a:cubicBezTo>
                    <a:pt x="207" y="11"/>
                    <a:pt x="220" y="11"/>
                    <a:pt x="229" y="20"/>
                  </a:cubicBezTo>
                  <a:cubicBezTo>
                    <a:pt x="208" y="22"/>
                    <a:pt x="203" y="39"/>
                    <a:pt x="203" y="47"/>
                  </a:cubicBezTo>
                  <a:cubicBezTo>
                    <a:pt x="203" y="58"/>
                    <a:pt x="212" y="64"/>
                    <a:pt x="221" y="64"/>
                  </a:cubicBezTo>
                  <a:cubicBezTo>
                    <a:pt x="234" y="64"/>
                    <a:pt x="248" y="53"/>
                    <a:pt x="248"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76">
              <a:extLst>
                <a:ext uri="{FF2B5EF4-FFF2-40B4-BE49-F238E27FC236}">
                  <a16:creationId xmlns:a16="http://schemas.microsoft.com/office/drawing/2014/main" id="{17960854-4145-4A54-811A-76A40D13035F}"/>
                </a:ext>
              </a:extLst>
            </p:cNvPr>
            <p:cNvSpPr>
              <a:spLocks/>
            </p:cNvSpPr>
            <p:nvPr>
              <p:custDataLst>
                <p:tags r:id="rId57"/>
              </p:custDataLst>
            </p:nvPr>
          </p:nvSpPr>
          <p:spPr bwMode="auto">
            <a:xfrm>
              <a:off x="4062413" y="4600575"/>
              <a:ext cx="36513" cy="1651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50"/>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77">
              <a:extLst>
                <a:ext uri="{FF2B5EF4-FFF2-40B4-BE49-F238E27FC236}">
                  <a16:creationId xmlns:a16="http://schemas.microsoft.com/office/drawing/2014/main" id="{4AFDE5CE-84AB-4F92-9B9E-F776F21BC641}"/>
                </a:ext>
              </a:extLst>
            </p:cNvPr>
            <p:cNvSpPr>
              <a:spLocks/>
            </p:cNvSpPr>
            <p:nvPr>
              <p:custDataLst>
                <p:tags r:id="rId58"/>
              </p:custDataLst>
            </p:nvPr>
          </p:nvSpPr>
          <p:spPr bwMode="auto">
            <a:xfrm>
              <a:off x="4114801" y="4651375"/>
              <a:ext cx="57150" cy="74613"/>
            </a:xfrm>
            <a:custGeom>
              <a:avLst/>
              <a:gdLst>
                <a:gd name="T0" fmla="*/ 172 w 184"/>
                <a:gd name="T1" fmla="*/ 143 h 226"/>
                <a:gd name="T2" fmla="*/ 156 w 184"/>
                <a:gd name="T3" fmla="*/ 107 h 226"/>
                <a:gd name="T4" fmla="*/ 107 w 184"/>
                <a:gd name="T5" fmla="*/ 86 h 226"/>
                <a:gd name="T6" fmla="*/ 69 w 184"/>
                <a:gd name="T7" fmla="*/ 56 h 226"/>
                <a:gd name="T8" fmla="*/ 124 w 184"/>
                <a:gd name="T9" fmla="*/ 11 h 226"/>
                <a:gd name="T10" fmla="*/ 169 w 184"/>
                <a:gd name="T11" fmla="*/ 34 h 226"/>
                <a:gd name="T12" fmla="*/ 145 w 184"/>
                <a:gd name="T13" fmla="*/ 56 h 226"/>
                <a:gd name="T14" fmla="*/ 161 w 184"/>
                <a:gd name="T15" fmla="*/ 71 h 226"/>
                <a:gd name="T16" fmla="*/ 184 w 184"/>
                <a:gd name="T17" fmla="*/ 43 h 226"/>
                <a:gd name="T18" fmla="*/ 124 w 184"/>
                <a:gd name="T19" fmla="*/ 0 h 226"/>
                <a:gd name="T20" fmla="*/ 40 w 184"/>
                <a:gd name="T21" fmla="*/ 73 h 226"/>
                <a:gd name="T22" fmla="*/ 92 w 184"/>
                <a:gd name="T23" fmla="*/ 122 h 226"/>
                <a:gd name="T24" fmla="*/ 143 w 184"/>
                <a:gd name="T25" fmla="*/ 160 h 226"/>
                <a:gd name="T26" fmla="*/ 72 w 184"/>
                <a:gd name="T27" fmla="*/ 215 h 226"/>
                <a:gd name="T28" fmla="*/ 15 w 184"/>
                <a:gd name="T29" fmla="*/ 188 h 226"/>
                <a:gd name="T30" fmla="*/ 47 w 184"/>
                <a:gd name="T31" fmla="*/ 162 h 226"/>
                <a:gd name="T32" fmla="*/ 28 w 184"/>
                <a:gd name="T33" fmla="*/ 144 h 226"/>
                <a:gd name="T34" fmla="*/ 0 w 184"/>
                <a:gd name="T35" fmla="*/ 177 h 226"/>
                <a:gd name="T36" fmla="*/ 72 w 184"/>
                <a:gd name="T37" fmla="*/ 226 h 226"/>
                <a:gd name="T38" fmla="*/ 172 w 184"/>
                <a:gd name="T39" fmla="*/ 1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4" h="226">
                  <a:moveTo>
                    <a:pt x="172" y="143"/>
                  </a:moveTo>
                  <a:cubicBezTo>
                    <a:pt x="172" y="125"/>
                    <a:pt x="162" y="113"/>
                    <a:pt x="156" y="107"/>
                  </a:cubicBezTo>
                  <a:cubicBezTo>
                    <a:pt x="143" y="93"/>
                    <a:pt x="128" y="90"/>
                    <a:pt x="107" y="86"/>
                  </a:cubicBezTo>
                  <a:cubicBezTo>
                    <a:pt x="89" y="82"/>
                    <a:pt x="69" y="78"/>
                    <a:pt x="69" y="56"/>
                  </a:cubicBezTo>
                  <a:cubicBezTo>
                    <a:pt x="69" y="41"/>
                    <a:pt x="81" y="11"/>
                    <a:pt x="124" y="11"/>
                  </a:cubicBezTo>
                  <a:cubicBezTo>
                    <a:pt x="137" y="11"/>
                    <a:pt x="162" y="14"/>
                    <a:pt x="169" y="34"/>
                  </a:cubicBezTo>
                  <a:cubicBezTo>
                    <a:pt x="155" y="34"/>
                    <a:pt x="145" y="45"/>
                    <a:pt x="145" y="56"/>
                  </a:cubicBezTo>
                  <a:cubicBezTo>
                    <a:pt x="145" y="63"/>
                    <a:pt x="150" y="71"/>
                    <a:pt x="161" y="71"/>
                  </a:cubicBezTo>
                  <a:cubicBezTo>
                    <a:pt x="172" y="71"/>
                    <a:pt x="184" y="62"/>
                    <a:pt x="184" y="43"/>
                  </a:cubicBezTo>
                  <a:cubicBezTo>
                    <a:pt x="184" y="20"/>
                    <a:pt x="162" y="0"/>
                    <a:pt x="124" y="0"/>
                  </a:cubicBezTo>
                  <a:cubicBezTo>
                    <a:pt x="59" y="0"/>
                    <a:pt x="40" y="51"/>
                    <a:pt x="40" y="73"/>
                  </a:cubicBezTo>
                  <a:cubicBezTo>
                    <a:pt x="40" y="112"/>
                    <a:pt x="77" y="119"/>
                    <a:pt x="92" y="122"/>
                  </a:cubicBezTo>
                  <a:cubicBezTo>
                    <a:pt x="118" y="127"/>
                    <a:pt x="143" y="132"/>
                    <a:pt x="143" y="160"/>
                  </a:cubicBezTo>
                  <a:cubicBezTo>
                    <a:pt x="143" y="173"/>
                    <a:pt x="132" y="215"/>
                    <a:pt x="72" y="215"/>
                  </a:cubicBezTo>
                  <a:cubicBezTo>
                    <a:pt x="65" y="215"/>
                    <a:pt x="27" y="215"/>
                    <a:pt x="15" y="188"/>
                  </a:cubicBezTo>
                  <a:cubicBezTo>
                    <a:pt x="34" y="191"/>
                    <a:pt x="47" y="176"/>
                    <a:pt x="47" y="162"/>
                  </a:cubicBezTo>
                  <a:cubicBezTo>
                    <a:pt x="47" y="150"/>
                    <a:pt x="39" y="144"/>
                    <a:pt x="28" y="144"/>
                  </a:cubicBezTo>
                  <a:cubicBezTo>
                    <a:pt x="15" y="144"/>
                    <a:pt x="0" y="155"/>
                    <a:pt x="0" y="177"/>
                  </a:cubicBezTo>
                  <a:cubicBezTo>
                    <a:pt x="0" y="206"/>
                    <a:pt x="29" y="226"/>
                    <a:pt x="72" y="226"/>
                  </a:cubicBezTo>
                  <a:cubicBezTo>
                    <a:pt x="152" y="226"/>
                    <a:pt x="172" y="165"/>
                    <a:pt x="172" y="14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78">
              <a:extLst>
                <a:ext uri="{FF2B5EF4-FFF2-40B4-BE49-F238E27FC236}">
                  <a16:creationId xmlns:a16="http://schemas.microsoft.com/office/drawing/2014/main" id="{5A1C173C-9C0E-4444-95CF-F650FF5D8690}"/>
                </a:ext>
              </a:extLst>
            </p:cNvPr>
            <p:cNvSpPr>
              <a:spLocks/>
            </p:cNvSpPr>
            <p:nvPr>
              <p:custDataLst>
                <p:tags r:id="rId59"/>
              </p:custDataLst>
            </p:nvPr>
          </p:nvSpPr>
          <p:spPr bwMode="auto">
            <a:xfrm>
              <a:off x="4187826" y="4600575"/>
              <a:ext cx="36513" cy="165100"/>
            </a:xfrm>
            <a:custGeom>
              <a:avLst/>
              <a:gdLst>
                <a:gd name="T0" fmla="*/ 115 w 115"/>
                <a:gd name="T1" fmla="*/ 250 h 499"/>
                <a:gd name="T2" fmla="*/ 82 w 115"/>
                <a:gd name="T3" fmla="*/ 94 h 499"/>
                <a:gd name="T4" fmla="*/ 4 w 115"/>
                <a:gd name="T5" fmla="*/ 0 h 499"/>
                <a:gd name="T6" fmla="*/ 0 w 115"/>
                <a:gd name="T7" fmla="*/ 5 h 499"/>
                <a:gd name="T8" fmla="*/ 9 w 115"/>
                <a:gd name="T9" fmla="*/ 17 h 499"/>
                <a:gd name="T10" fmla="*/ 86 w 115"/>
                <a:gd name="T11" fmla="*/ 250 h 499"/>
                <a:gd name="T12" fmla="*/ 6 w 115"/>
                <a:gd name="T13" fmla="*/ 485 h 499"/>
                <a:gd name="T14" fmla="*/ 0 w 115"/>
                <a:gd name="T15" fmla="*/ 494 h 499"/>
                <a:gd name="T16" fmla="*/ 4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2" y="94"/>
                  </a:cubicBezTo>
                  <a:cubicBezTo>
                    <a:pt x="52" y="33"/>
                    <a:pt x="9" y="0"/>
                    <a:pt x="4" y="0"/>
                  </a:cubicBezTo>
                  <a:cubicBezTo>
                    <a:pt x="1" y="0"/>
                    <a:pt x="0" y="2"/>
                    <a:pt x="0" y="5"/>
                  </a:cubicBezTo>
                  <a:cubicBezTo>
                    <a:pt x="0" y="7"/>
                    <a:pt x="0" y="8"/>
                    <a:pt x="9" y="17"/>
                  </a:cubicBezTo>
                  <a:cubicBezTo>
                    <a:pt x="58" y="66"/>
                    <a:pt x="86" y="145"/>
                    <a:pt x="86" y="250"/>
                  </a:cubicBezTo>
                  <a:cubicBezTo>
                    <a:pt x="86" y="335"/>
                    <a:pt x="68" y="423"/>
                    <a:pt x="6" y="485"/>
                  </a:cubicBezTo>
                  <a:cubicBezTo>
                    <a:pt x="0" y="491"/>
                    <a:pt x="0" y="492"/>
                    <a:pt x="0" y="494"/>
                  </a:cubicBezTo>
                  <a:cubicBezTo>
                    <a:pt x="0" y="497"/>
                    <a:pt x="1" y="499"/>
                    <a:pt x="4" y="499"/>
                  </a:cubicBezTo>
                  <a:cubicBezTo>
                    <a:pt x="9" y="499"/>
                    <a:pt x="54"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79">
              <a:extLst>
                <a:ext uri="{FF2B5EF4-FFF2-40B4-BE49-F238E27FC236}">
                  <a16:creationId xmlns:a16="http://schemas.microsoft.com/office/drawing/2014/main" id="{DCCD09E2-0767-43BF-B47E-0190C2D7B4CC}"/>
                </a:ext>
              </a:extLst>
            </p:cNvPr>
            <p:cNvSpPr>
              <a:spLocks noEditPoints="1"/>
            </p:cNvSpPr>
            <p:nvPr>
              <p:custDataLst>
                <p:tags r:id="rId60"/>
              </p:custDataLst>
            </p:nvPr>
          </p:nvSpPr>
          <p:spPr bwMode="auto">
            <a:xfrm>
              <a:off x="4270376" y="4610100"/>
              <a:ext cx="73025" cy="115888"/>
            </a:xfrm>
            <a:custGeom>
              <a:avLst/>
              <a:gdLst>
                <a:gd name="T0" fmla="*/ 228 w 237"/>
                <a:gd name="T1" fmla="*/ 275 h 352"/>
                <a:gd name="T2" fmla="*/ 222 w 237"/>
                <a:gd name="T3" fmla="*/ 270 h 352"/>
                <a:gd name="T4" fmla="*/ 215 w 237"/>
                <a:gd name="T5" fmla="*/ 279 h 352"/>
                <a:gd name="T6" fmla="*/ 177 w 237"/>
                <a:gd name="T7" fmla="*/ 341 h 352"/>
                <a:gd name="T8" fmla="*/ 162 w 237"/>
                <a:gd name="T9" fmla="*/ 318 h 352"/>
                <a:gd name="T10" fmla="*/ 165 w 237"/>
                <a:gd name="T11" fmla="*/ 294 h 352"/>
                <a:gd name="T12" fmla="*/ 237 w 237"/>
                <a:gd name="T13" fmla="*/ 6 h 352"/>
                <a:gd name="T14" fmla="*/ 231 w 237"/>
                <a:gd name="T15" fmla="*/ 0 h 352"/>
                <a:gd name="T16" fmla="*/ 167 w 237"/>
                <a:gd name="T17" fmla="*/ 6 h 352"/>
                <a:gd name="T18" fmla="*/ 160 w 237"/>
                <a:gd name="T19" fmla="*/ 15 h 352"/>
                <a:gd name="T20" fmla="*/ 172 w 237"/>
                <a:gd name="T21" fmla="*/ 21 h 352"/>
                <a:gd name="T22" fmla="*/ 197 w 237"/>
                <a:gd name="T23" fmla="*/ 30 h 352"/>
                <a:gd name="T24" fmla="*/ 196 w 237"/>
                <a:gd name="T25" fmla="*/ 40 h 352"/>
                <a:gd name="T26" fmla="*/ 166 w 237"/>
                <a:gd name="T27" fmla="*/ 158 h 352"/>
                <a:gd name="T28" fmla="*/ 120 w 237"/>
                <a:gd name="T29" fmla="*/ 126 h 352"/>
                <a:gd name="T30" fmla="*/ 0 w 237"/>
                <a:gd name="T31" fmla="*/ 272 h 352"/>
                <a:gd name="T32" fmla="*/ 66 w 237"/>
                <a:gd name="T33" fmla="*/ 352 h 352"/>
                <a:gd name="T34" fmla="*/ 131 w 237"/>
                <a:gd name="T35" fmla="*/ 314 h 352"/>
                <a:gd name="T36" fmla="*/ 176 w 237"/>
                <a:gd name="T37" fmla="*/ 352 h 352"/>
                <a:gd name="T38" fmla="*/ 213 w 237"/>
                <a:gd name="T39" fmla="*/ 324 h 352"/>
                <a:gd name="T40" fmla="*/ 228 w 237"/>
                <a:gd name="T41" fmla="*/ 275 h 352"/>
                <a:gd name="T42" fmla="*/ 158 w 237"/>
                <a:gd name="T43" fmla="*/ 189 h 352"/>
                <a:gd name="T44" fmla="*/ 133 w 237"/>
                <a:gd name="T45" fmla="*/ 287 h 352"/>
                <a:gd name="T46" fmla="*/ 123 w 237"/>
                <a:gd name="T47" fmla="*/ 305 h 352"/>
                <a:gd name="T48" fmla="*/ 67 w 237"/>
                <a:gd name="T49" fmla="*/ 341 h 352"/>
                <a:gd name="T50" fmla="*/ 35 w 237"/>
                <a:gd name="T51" fmla="*/ 294 h 352"/>
                <a:gd name="T52" fmla="*/ 62 w 237"/>
                <a:gd name="T53" fmla="*/ 185 h 352"/>
                <a:gd name="T54" fmla="*/ 120 w 237"/>
                <a:gd name="T55" fmla="*/ 137 h 352"/>
                <a:gd name="T56" fmla="*/ 160 w 237"/>
                <a:gd name="T57" fmla="*/ 181 h 352"/>
                <a:gd name="T58" fmla="*/ 158 w 237"/>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2">
                  <a:moveTo>
                    <a:pt x="228" y="275"/>
                  </a:moveTo>
                  <a:cubicBezTo>
                    <a:pt x="228" y="270"/>
                    <a:pt x="224" y="270"/>
                    <a:pt x="222" y="270"/>
                  </a:cubicBezTo>
                  <a:cubicBezTo>
                    <a:pt x="217" y="270"/>
                    <a:pt x="217" y="272"/>
                    <a:pt x="215" y="279"/>
                  </a:cubicBezTo>
                  <a:cubicBezTo>
                    <a:pt x="207" y="311"/>
                    <a:pt x="198" y="341"/>
                    <a:pt x="177" y="341"/>
                  </a:cubicBezTo>
                  <a:cubicBezTo>
                    <a:pt x="164" y="341"/>
                    <a:pt x="162" y="328"/>
                    <a:pt x="162" y="318"/>
                  </a:cubicBezTo>
                  <a:cubicBezTo>
                    <a:pt x="162" y="306"/>
                    <a:pt x="163" y="302"/>
                    <a:pt x="165" y="294"/>
                  </a:cubicBezTo>
                  <a:lnTo>
                    <a:pt x="237" y="6"/>
                  </a:lnTo>
                  <a:cubicBezTo>
                    <a:pt x="237" y="6"/>
                    <a:pt x="237" y="0"/>
                    <a:pt x="231" y="0"/>
                  </a:cubicBezTo>
                  <a:cubicBezTo>
                    <a:pt x="223" y="0"/>
                    <a:pt x="176" y="5"/>
                    <a:pt x="167" y="6"/>
                  </a:cubicBezTo>
                  <a:cubicBezTo>
                    <a:pt x="163" y="6"/>
                    <a:pt x="160" y="9"/>
                    <a:pt x="160" y="15"/>
                  </a:cubicBezTo>
                  <a:cubicBezTo>
                    <a:pt x="160" y="21"/>
                    <a:pt x="165" y="21"/>
                    <a:pt x="172" y="21"/>
                  </a:cubicBezTo>
                  <a:cubicBezTo>
                    <a:pt x="196" y="21"/>
                    <a:pt x="197" y="25"/>
                    <a:pt x="197" y="30"/>
                  </a:cubicBezTo>
                  <a:lnTo>
                    <a:pt x="196" y="40"/>
                  </a:lnTo>
                  <a:lnTo>
                    <a:pt x="166" y="158"/>
                  </a:lnTo>
                  <a:cubicBezTo>
                    <a:pt x="157" y="139"/>
                    <a:pt x="142" y="126"/>
                    <a:pt x="120" y="126"/>
                  </a:cubicBezTo>
                  <a:cubicBezTo>
                    <a:pt x="62" y="126"/>
                    <a:pt x="0" y="199"/>
                    <a:pt x="0" y="272"/>
                  </a:cubicBezTo>
                  <a:cubicBezTo>
                    <a:pt x="0" y="319"/>
                    <a:pt x="27" y="352"/>
                    <a:pt x="66" y="352"/>
                  </a:cubicBezTo>
                  <a:cubicBezTo>
                    <a:pt x="76" y="352"/>
                    <a:pt x="101" y="350"/>
                    <a:pt x="131" y="314"/>
                  </a:cubicBezTo>
                  <a:cubicBezTo>
                    <a:pt x="135" y="335"/>
                    <a:pt x="152" y="352"/>
                    <a:pt x="176" y="352"/>
                  </a:cubicBezTo>
                  <a:cubicBezTo>
                    <a:pt x="194" y="352"/>
                    <a:pt x="205" y="340"/>
                    <a:pt x="213" y="324"/>
                  </a:cubicBezTo>
                  <a:cubicBezTo>
                    <a:pt x="222" y="306"/>
                    <a:pt x="228" y="275"/>
                    <a:pt x="228" y="275"/>
                  </a:cubicBezTo>
                  <a:close/>
                  <a:moveTo>
                    <a:pt x="158" y="189"/>
                  </a:moveTo>
                  <a:lnTo>
                    <a:pt x="133" y="287"/>
                  </a:lnTo>
                  <a:cubicBezTo>
                    <a:pt x="131" y="296"/>
                    <a:pt x="131" y="297"/>
                    <a:pt x="123" y="305"/>
                  </a:cubicBezTo>
                  <a:cubicBezTo>
                    <a:pt x="101" y="333"/>
                    <a:pt x="81" y="341"/>
                    <a:pt x="67" y="341"/>
                  </a:cubicBezTo>
                  <a:cubicBezTo>
                    <a:pt x="42" y="341"/>
                    <a:pt x="35" y="313"/>
                    <a:pt x="35" y="294"/>
                  </a:cubicBezTo>
                  <a:cubicBezTo>
                    <a:pt x="35" y="269"/>
                    <a:pt x="51" y="208"/>
                    <a:pt x="62" y="185"/>
                  </a:cubicBezTo>
                  <a:cubicBezTo>
                    <a:pt x="78" y="155"/>
                    <a:pt x="100" y="137"/>
                    <a:pt x="120" y="137"/>
                  </a:cubicBezTo>
                  <a:cubicBezTo>
                    <a:pt x="153" y="137"/>
                    <a:pt x="160" y="178"/>
                    <a:pt x="160" y="181"/>
                  </a:cubicBezTo>
                  <a:cubicBezTo>
                    <a:pt x="160" y="184"/>
                    <a:pt x="159" y="187"/>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80">
              <a:extLst>
                <a:ext uri="{FF2B5EF4-FFF2-40B4-BE49-F238E27FC236}">
                  <a16:creationId xmlns:a16="http://schemas.microsoft.com/office/drawing/2014/main" id="{3E715D43-9C1A-4657-84D8-C8BB35CF7574}"/>
                </a:ext>
              </a:extLst>
            </p:cNvPr>
            <p:cNvSpPr>
              <a:spLocks/>
            </p:cNvSpPr>
            <p:nvPr>
              <p:custDataLst>
                <p:tags r:id="rId61"/>
              </p:custDataLst>
            </p:nvPr>
          </p:nvSpPr>
          <p:spPr bwMode="auto">
            <a:xfrm>
              <a:off x="4352926" y="4651375"/>
              <a:ext cx="57150" cy="74613"/>
            </a:xfrm>
            <a:custGeom>
              <a:avLst/>
              <a:gdLst>
                <a:gd name="T0" fmla="*/ 172 w 184"/>
                <a:gd name="T1" fmla="*/ 143 h 226"/>
                <a:gd name="T2" fmla="*/ 156 w 184"/>
                <a:gd name="T3" fmla="*/ 107 h 226"/>
                <a:gd name="T4" fmla="*/ 106 w 184"/>
                <a:gd name="T5" fmla="*/ 86 h 226"/>
                <a:gd name="T6" fmla="*/ 68 w 184"/>
                <a:gd name="T7" fmla="*/ 56 h 226"/>
                <a:gd name="T8" fmla="*/ 124 w 184"/>
                <a:gd name="T9" fmla="*/ 11 h 226"/>
                <a:gd name="T10" fmla="*/ 169 w 184"/>
                <a:gd name="T11" fmla="*/ 34 h 226"/>
                <a:gd name="T12" fmla="*/ 145 w 184"/>
                <a:gd name="T13" fmla="*/ 56 h 226"/>
                <a:gd name="T14" fmla="*/ 161 w 184"/>
                <a:gd name="T15" fmla="*/ 71 h 226"/>
                <a:gd name="T16" fmla="*/ 184 w 184"/>
                <a:gd name="T17" fmla="*/ 43 h 226"/>
                <a:gd name="T18" fmla="*/ 124 w 184"/>
                <a:gd name="T19" fmla="*/ 0 h 226"/>
                <a:gd name="T20" fmla="*/ 40 w 184"/>
                <a:gd name="T21" fmla="*/ 73 h 226"/>
                <a:gd name="T22" fmla="*/ 91 w 184"/>
                <a:gd name="T23" fmla="*/ 122 h 226"/>
                <a:gd name="T24" fmla="*/ 143 w 184"/>
                <a:gd name="T25" fmla="*/ 160 h 226"/>
                <a:gd name="T26" fmla="*/ 72 w 184"/>
                <a:gd name="T27" fmla="*/ 215 h 226"/>
                <a:gd name="T28" fmla="*/ 15 w 184"/>
                <a:gd name="T29" fmla="*/ 188 h 226"/>
                <a:gd name="T30" fmla="*/ 46 w 184"/>
                <a:gd name="T31" fmla="*/ 162 h 226"/>
                <a:gd name="T32" fmla="*/ 28 w 184"/>
                <a:gd name="T33" fmla="*/ 144 h 226"/>
                <a:gd name="T34" fmla="*/ 0 w 184"/>
                <a:gd name="T35" fmla="*/ 177 h 226"/>
                <a:gd name="T36" fmla="*/ 71 w 184"/>
                <a:gd name="T37" fmla="*/ 226 h 226"/>
                <a:gd name="T38" fmla="*/ 172 w 184"/>
                <a:gd name="T39" fmla="*/ 1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4" h="226">
                  <a:moveTo>
                    <a:pt x="172" y="143"/>
                  </a:moveTo>
                  <a:cubicBezTo>
                    <a:pt x="172" y="125"/>
                    <a:pt x="162" y="113"/>
                    <a:pt x="156" y="107"/>
                  </a:cubicBezTo>
                  <a:cubicBezTo>
                    <a:pt x="143" y="93"/>
                    <a:pt x="128" y="90"/>
                    <a:pt x="106" y="86"/>
                  </a:cubicBezTo>
                  <a:cubicBezTo>
                    <a:pt x="88" y="82"/>
                    <a:pt x="68" y="78"/>
                    <a:pt x="68" y="56"/>
                  </a:cubicBezTo>
                  <a:cubicBezTo>
                    <a:pt x="68" y="41"/>
                    <a:pt x="80" y="11"/>
                    <a:pt x="124" y="11"/>
                  </a:cubicBezTo>
                  <a:cubicBezTo>
                    <a:pt x="137" y="11"/>
                    <a:pt x="162" y="14"/>
                    <a:pt x="169" y="34"/>
                  </a:cubicBezTo>
                  <a:cubicBezTo>
                    <a:pt x="155" y="34"/>
                    <a:pt x="145" y="45"/>
                    <a:pt x="145" y="56"/>
                  </a:cubicBezTo>
                  <a:cubicBezTo>
                    <a:pt x="145" y="63"/>
                    <a:pt x="150" y="71"/>
                    <a:pt x="161" y="71"/>
                  </a:cubicBezTo>
                  <a:cubicBezTo>
                    <a:pt x="172" y="71"/>
                    <a:pt x="184" y="62"/>
                    <a:pt x="184" y="43"/>
                  </a:cubicBezTo>
                  <a:cubicBezTo>
                    <a:pt x="184" y="20"/>
                    <a:pt x="162" y="0"/>
                    <a:pt x="124" y="0"/>
                  </a:cubicBezTo>
                  <a:cubicBezTo>
                    <a:pt x="58" y="0"/>
                    <a:pt x="40" y="51"/>
                    <a:pt x="40" y="73"/>
                  </a:cubicBezTo>
                  <a:cubicBezTo>
                    <a:pt x="40" y="112"/>
                    <a:pt x="77" y="119"/>
                    <a:pt x="91" y="122"/>
                  </a:cubicBezTo>
                  <a:cubicBezTo>
                    <a:pt x="117" y="127"/>
                    <a:pt x="143" y="132"/>
                    <a:pt x="143" y="160"/>
                  </a:cubicBezTo>
                  <a:cubicBezTo>
                    <a:pt x="143" y="173"/>
                    <a:pt x="132" y="215"/>
                    <a:pt x="72" y="215"/>
                  </a:cubicBezTo>
                  <a:cubicBezTo>
                    <a:pt x="65" y="215"/>
                    <a:pt x="26" y="215"/>
                    <a:pt x="15" y="188"/>
                  </a:cubicBezTo>
                  <a:cubicBezTo>
                    <a:pt x="34" y="191"/>
                    <a:pt x="46" y="176"/>
                    <a:pt x="46" y="162"/>
                  </a:cubicBezTo>
                  <a:cubicBezTo>
                    <a:pt x="46" y="150"/>
                    <a:pt x="38" y="144"/>
                    <a:pt x="28" y="144"/>
                  </a:cubicBezTo>
                  <a:cubicBezTo>
                    <a:pt x="15" y="144"/>
                    <a:pt x="0" y="155"/>
                    <a:pt x="0" y="177"/>
                  </a:cubicBezTo>
                  <a:cubicBezTo>
                    <a:pt x="0" y="206"/>
                    <a:pt x="28" y="226"/>
                    <a:pt x="71" y="226"/>
                  </a:cubicBezTo>
                  <a:cubicBezTo>
                    <a:pt x="152" y="226"/>
                    <a:pt x="172" y="165"/>
                    <a:pt x="172" y="14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62" name="グループ化 261">
            <a:extLst>
              <a:ext uri="{FF2B5EF4-FFF2-40B4-BE49-F238E27FC236}">
                <a16:creationId xmlns:a16="http://schemas.microsoft.com/office/drawing/2014/main" id="{E8DC7723-BC66-483C-A420-49B676557BBC}"/>
              </a:ext>
            </a:extLst>
          </p:cNvPr>
          <p:cNvGrpSpPr>
            <a:grpSpLocks noChangeAspect="1"/>
          </p:cNvGrpSpPr>
          <p:nvPr>
            <p:custDataLst>
              <p:tags r:id="rId8"/>
            </p:custDataLst>
          </p:nvPr>
        </p:nvGrpSpPr>
        <p:grpSpPr>
          <a:xfrm>
            <a:off x="1362075" y="5137150"/>
            <a:ext cx="3746591" cy="1062681"/>
            <a:chOff x="1362075" y="5137150"/>
            <a:chExt cx="1687513" cy="495300"/>
          </a:xfrm>
        </p:grpSpPr>
        <p:sp>
          <p:nvSpPr>
            <p:cNvPr id="222" name="Freeform 93">
              <a:extLst>
                <a:ext uri="{FF2B5EF4-FFF2-40B4-BE49-F238E27FC236}">
                  <a16:creationId xmlns:a16="http://schemas.microsoft.com/office/drawing/2014/main" id="{0E8B7A8F-59DC-4E86-B463-F9DD98820912}"/>
                </a:ext>
              </a:extLst>
            </p:cNvPr>
            <p:cNvSpPr>
              <a:spLocks/>
            </p:cNvSpPr>
            <p:nvPr>
              <p:custDataLst>
                <p:tags r:id="rId9"/>
              </p:custDataLst>
            </p:nvPr>
          </p:nvSpPr>
          <p:spPr bwMode="auto">
            <a:xfrm>
              <a:off x="1362075" y="5145088"/>
              <a:ext cx="85725" cy="84138"/>
            </a:xfrm>
            <a:custGeom>
              <a:avLst/>
              <a:gdLst>
                <a:gd name="T0" fmla="*/ 344 w 356"/>
                <a:gd name="T1" fmla="*/ 100 h 339"/>
                <a:gd name="T2" fmla="*/ 354 w 356"/>
                <a:gd name="T3" fmla="*/ 13 h 339"/>
                <a:gd name="T4" fmla="*/ 341 w 356"/>
                <a:gd name="T5" fmla="*/ 0 h 339"/>
                <a:gd name="T6" fmla="*/ 96 w 356"/>
                <a:gd name="T7" fmla="*/ 0 h 339"/>
                <a:gd name="T8" fmla="*/ 81 w 356"/>
                <a:gd name="T9" fmla="*/ 10 h 339"/>
                <a:gd name="T10" fmla="*/ 95 w 356"/>
                <a:gd name="T11" fmla="*/ 15 h 339"/>
                <a:gd name="T12" fmla="*/ 128 w 356"/>
                <a:gd name="T13" fmla="*/ 24 h 339"/>
                <a:gd name="T14" fmla="*/ 125 w 356"/>
                <a:gd name="T15" fmla="*/ 36 h 339"/>
                <a:gd name="T16" fmla="*/ 59 w 356"/>
                <a:gd name="T17" fmla="*/ 300 h 339"/>
                <a:gd name="T18" fmla="*/ 14 w 356"/>
                <a:gd name="T19" fmla="*/ 323 h 339"/>
                <a:gd name="T20" fmla="*/ 0 w 356"/>
                <a:gd name="T21" fmla="*/ 333 h 339"/>
                <a:gd name="T22" fmla="*/ 8 w 356"/>
                <a:gd name="T23" fmla="*/ 339 h 339"/>
                <a:gd name="T24" fmla="*/ 73 w 356"/>
                <a:gd name="T25" fmla="*/ 337 h 339"/>
                <a:gd name="T26" fmla="*/ 148 w 356"/>
                <a:gd name="T27" fmla="*/ 339 h 339"/>
                <a:gd name="T28" fmla="*/ 158 w 356"/>
                <a:gd name="T29" fmla="*/ 329 h 339"/>
                <a:gd name="T30" fmla="*/ 155 w 356"/>
                <a:gd name="T31" fmla="*/ 324 h 339"/>
                <a:gd name="T32" fmla="*/ 141 w 356"/>
                <a:gd name="T33" fmla="*/ 323 h 339"/>
                <a:gd name="T34" fmla="*/ 115 w 356"/>
                <a:gd name="T35" fmla="*/ 322 h 339"/>
                <a:gd name="T36" fmla="*/ 99 w 356"/>
                <a:gd name="T37" fmla="*/ 312 h 339"/>
                <a:gd name="T38" fmla="*/ 101 w 356"/>
                <a:gd name="T39" fmla="*/ 301 h 339"/>
                <a:gd name="T40" fmla="*/ 132 w 356"/>
                <a:gd name="T41" fmla="*/ 177 h 339"/>
                <a:gd name="T42" fmla="*/ 181 w 356"/>
                <a:gd name="T43" fmla="*/ 177 h 339"/>
                <a:gd name="T44" fmla="*/ 222 w 356"/>
                <a:gd name="T45" fmla="*/ 199 h 339"/>
                <a:gd name="T46" fmla="*/ 218 w 356"/>
                <a:gd name="T47" fmla="*/ 224 h 339"/>
                <a:gd name="T48" fmla="*/ 217 w 356"/>
                <a:gd name="T49" fmla="*/ 229 h 339"/>
                <a:gd name="T50" fmla="*/ 223 w 356"/>
                <a:gd name="T51" fmla="*/ 235 h 339"/>
                <a:gd name="T52" fmla="*/ 230 w 356"/>
                <a:gd name="T53" fmla="*/ 225 h 339"/>
                <a:gd name="T54" fmla="*/ 258 w 356"/>
                <a:gd name="T55" fmla="*/ 116 h 339"/>
                <a:gd name="T56" fmla="*/ 259 w 356"/>
                <a:gd name="T57" fmla="*/ 108 h 339"/>
                <a:gd name="T58" fmla="*/ 253 w 356"/>
                <a:gd name="T59" fmla="*/ 103 h 339"/>
                <a:gd name="T60" fmla="*/ 246 w 356"/>
                <a:gd name="T61" fmla="*/ 113 h 339"/>
                <a:gd name="T62" fmla="*/ 182 w 356"/>
                <a:gd name="T63" fmla="*/ 161 h 339"/>
                <a:gd name="T64" fmla="*/ 136 w 356"/>
                <a:gd name="T65" fmla="*/ 161 h 339"/>
                <a:gd name="T66" fmla="*/ 168 w 356"/>
                <a:gd name="T67" fmla="*/ 35 h 339"/>
                <a:gd name="T68" fmla="*/ 195 w 356"/>
                <a:gd name="T69" fmla="*/ 15 h 339"/>
                <a:gd name="T70" fmla="*/ 261 w 356"/>
                <a:gd name="T71" fmla="*/ 15 h 339"/>
                <a:gd name="T72" fmla="*/ 334 w 356"/>
                <a:gd name="T73" fmla="*/ 70 h 339"/>
                <a:gd name="T74" fmla="*/ 332 w 356"/>
                <a:gd name="T75" fmla="*/ 97 h 339"/>
                <a:gd name="T76" fmla="*/ 331 w 356"/>
                <a:gd name="T77" fmla="*/ 106 h 339"/>
                <a:gd name="T78" fmla="*/ 337 w 356"/>
                <a:gd name="T79" fmla="*/ 112 h 339"/>
                <a:gd name="T80" fmla="*/ 344 w 356"/>
                <a:gd name="T81" fmla="*/ 10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39">
                  <a:moveTo>
                    <a:pt x="344" y="100"/>
                  </a:moveTo>
                  <a:lnTo>
                    <a:pt x="354" y="13"/>
                  </a:lnTo>
                  <a:cubicBezTo>
                    <a:pt x="356" y="0"/>
                    <a:pt x="353" y="0"/>
                    <a:pt x="341"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19"/>
                    <a:pt x="53" y="323"/>
                    <a:pt x="14" y="323"/>
                  </a:cubicBezTo>
                  <a:cubicBezTo>
                    <a:pt x="6" y="323"/>
                    <a:pt x="0" y="323"/>
                    <a:pt x="0" y="333"/>
                  </a:cubicBezTo>
                  <a:cubicBezTo>
                    <a:pt x="0" y="339"/>
                    <a:pt x="6" y="339"/>
                    <a:pt x="8" y="339"/>
                  </a:cubicBezTo>
                  <a:lnTo>
                    <a:pt x="73" y="337"/>
                  </a:lnTo>
                  <a:lnTo>
                    <a:pt x="148" y="339"/>
                  </a:lnTo>
                  <a:cubicBezTo>
                    <a:pt x="152" y="339"/>
                    <a:pt x="158" y="339"/>
                    <a:pt x="158" y="329"/>
                  </a:cubicBezTo>
                  <a:cubicBezTo>
                    <a:pt x="158" y="325"/>
                    <a:pt x="155" y="324"/>
                    <a:pt x="155" y="324"/>
                  </a:cubicBezTo>
                  <a:cubicBezTo>
                    <a:pt x="154" y="323"/>
                    <a:pt x="153" y="323"/>
                    <a:pt x="141" y="323"/>
                  </a:cubicBezTo>
                  <a:cubicBezTo>
                    <a:pt x="130" y="323"/>
                    <a:pt x="128" y="323"/>
                    <a:pt x="115" y="322"/>
                  </a:cubicBezTo>
                  <a:cubicBezTo>
                    <a:pt x="101" y="321"/>
                    <a:pt x="99" y="319"/>
                    <a:pt x="99" y="312"/>
                  </a:cubicBezTo>
                  <a:cubicBezTo>
                    <a:pt x="99" y="312"/>
                    <a:pt x="99" y="308"/>
                    <a:pt x="101" y="301"/>
                  </a:cubicBezTo>
                  <a:lnTo>
                    <a:pt x="132" y="177"/>
                  </a:lnTo>
                  <a:lnTo>
                    <a:pt x="181" y="177"/>
                  </a:lnTo>
                  <a:cubicBezTo>
                    <a:pt x="218" y="177"/>
                    <a:pt x="222" y="185"/>
                    <a:pt x="222" y="199"/>
                  </a:cubicBezTo>
                  <a:cubicBezTo>
                    <a:pt x="222" y="203"/>
                    <a:pt x="222" y="209"/>
                    <a:pt x="218" y="224"/>
                  </a:cubicBezTo>
                  <a:cubicBezTo>
                    <a:pt x="217" y="226"/>
                    <a:pt x="217" y="229"/>
                    <a:pt x="217" y="229"/>
                  </a:cubicBezTo>
                  <a:cubicBezTo>
                    <a:pt x="217" y="233"/>
                    <a:pt x="220" y="235"/>
                    <a:pt x="223" y="235"/>
                  </a:cubicBezTo>
                  <a:cubicBezTo>
                    <a:pt x="228" y="235"/>
                    <a:pt x="228" y="234"/>
                    <a:pt x="230" y="225"/>
                  </a:cubicBezTo>
                  <a:lnTo>
                    <a:pt x="258" y="116"/>
                  </a:lnTo>
                  <a:cubicBezTo>
                    <a:pt x="259" y="111"/>
                    <a:pt x="259" y="110"/>
                    <a:pt x="259" y="108"/>
                  </a:cubicBezTo>
                  <a:cubicBezTo>
                    <a:pt x="259" y="108"/>
                    <a:pt x="258" y="103"/>
                    <a:pt x="253" y="103"/>
                  </a:cubicBezTo>
                  <a:cubicBezTo>
                    <a:pt x="248" y="103"/>
                    <a:pt x="248" y="105"/>
                    <a:pt x="246" y="113"/>
                  </a:cubicBezTo>
                  <a:cubicBezTo>
                    <a:pt x="235" y="152"/>
                    <a:pt x="224" y="161"/>
                    <a:pt x="182" y="161"/>
                  </a:cubicBezTo>
                  <a:lnTo>
                    <a:pt x="136" y="161"/>
                  </a:lnTo>
                  <a:lnTo>
                    <a:pt x="168" y="35"/>
                  </a:lnTo>
                  <a:cubicBezTo>
                    <a:pt x="173" y="17"/>
                    <a:pt x="173" y="15"/>
                    <a:pt x="195" y="15"/>
                  </a:cubicBezTo>
                  <a:lnTo>
                    <a:pt x="261" y="15"/>
                  </a:lnTo>
                  <a:cubicBezTo>
                    <a:pt x="322" y="15"/>
                    <a:pt x="334" y="32"/>
                    <a:pt x="334" y="70"/>
                  </a:cubicBezTo>
                  <a:cubicBezTo>
                    <a:pt x="334" y="82"/>
                    <a:pt x="334" y="84"/>
                    <a:pt x="332" y="97"/>
                  </a:cubicBezTo>
                  <a:cubicBezTo>
                    <a:pt x="331" y="103"/>
                    <a:pt x="331" y="105"/>
                    <a:pt x="331" y="106"/>
                  </a:cubicBezTo>
                  <a:cubicBezTo>
                    <a:pt x="331" y="108"/>
                    <a:pt x="333" y="112"/>
                    <a:pt x="337" y="112"/>
                  </a:cubicBezTo>
                  <a:cubicBezTo>
                    <a:pt x="343" y="112"/>
                    <a:pt x="343" y="109"/>
                    <a:pt x="344"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94">
              <a:extLst>
                <a:ext uri="{FF2B5EF4-FFF2-40B4-BE49-F238E27FC236}">
                  <a16:creationId xmlns:a16="http://schemas.microsoft.com/office/drawing/2014/main" id="{F8343D10-6EBE-4666-8361-575C6BCE029A}"/>
                </a:ext>
              </a:extLst>
            </p:cNvPr>
            <p:cNvSpPr>
              <a:spLocks/>
            </p:cNvSpPr>
            <p:nvPr>
              <p:custDataLst>
                <p:tags r:id="rId10"/>
              </p:custDataLst>
            </p:nvPr>
          </p:nvSpPr>
          <p:spPr bwMode="auto">
            <a:xfrm>
              <a:off x="1463675" y="5137150"/>
              <a:ext cx="26988" cy="123825"/>
            </a:xfrm>
            <a:custGeom>
              <a:avLst/>
              <a:gdLst>
                <a:gd name="T0" fmla="*/ 116 w 116"/>
                <a:gd name="T1" fmla="*/ 494 h 498"/>
                <a:gd name="T2" fmla="*/ 107 w 116"/>
                <a:gd name="T3" fmla="*/ 483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5 h 498"/>
                <a:gd name="T18" fmla="*/ 111 w 116"/>
                <a:gd name="T19" fmla="*/ 498 h 498"/>
                <a:gd name="T20" fmla="*/ 116 w 116"/>
                <a:gd name="T21" fmla="*/ 49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4"/>
                  </a:moveTo>
                  <a:cubicBezTo>
                    <a:pt x="116" y="492"/>
                    <a:pt x="116" y="491"/>
                    <a:pt x="107" y="483"/>
                  </a:cubicBezTo>
                  <a:cubicBezTo>
                    <a:pt x="45" y="420"/>
                    <a:pt x="29" y="325"/>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6" y="348"/>
                    <a:pt x="33" y="405"/>
                  </a:cubicBezTo>
                  <a:cubicBezTo>
                    <a:pt x="63" y="466"/>
                    <a:pt x="106" y="498"/>
                    <a:pt x="111" y="498"/>
                  </a:cubicBezTo>
                  <a:cubicBezTo>
                    <a:pt x="114" y="498"/>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95">
              <a:extLst>
                <a:ext uri="{FF2B5EF4-FFF2-40B4-BE49-F238E27FC236}">
                  <a16:creationId xmlns:a16="http://schemas.microsoft.com/office/drawing/2014/main" id="{648022DE-44B4-407A-B900-82473E40A57B}"/>
                </a:ext>
              </a:extLst>
            </p:cNvPr>
            <p:cNvSpPr>
              <a:spLocks/>
            </p:cNvSpPr>
            <p:nvPr>
              <p:custDataLst>
                <p:tags r:id="rId11"/>
              </p:custDataLst>
            </p:nvPr>
          </p:nvSpPr>
          <p:spPr bwMode="auto">
            <a:xfrm>
              <a:off x="1501775" y="5175250"/>
              <a:ext cx="58738" cy="55563"/>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3"/>
                    <a:pt x="170" y="215"/>
                    <a:pt x="154" y="215"/>
                  </a:cubicBezTo>
                  <a:cubicBezTo>
                    <a:pt x="134" y="215"/>
                    <a:pt x="126" y="199"/>
                    <a:pt x="126" y="182"/>
                  </a:cubicBezTo>
                  <a:cubicBezTo>
                    <a:pt x="126" y="171"/>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96">
              <a:extLst>
                <a:ext uri="{FF2B5EF4-FFF2-40B4-BE49-F238E27FC236}">
                  <a16:creationId xmlns:a16="http://schemas.microsoft.com/office/drawing/2014/main" id="{5384AA21-832C-4CBD-A027-D51E0DEB292E}"/>
                </a:ext>
              </a:extLst>
            </p:cNvPr>
            <p:cNvSpPr>
              <a:spLocks/>
            </p:cNvSpPr>
            <p:nvPr>
              <p:custDataLst>
                <p:tags r:id="rId12"/>
              </p:custDataLst>
            </p:nvPr>
          </p:nvSpPr>
          <p:spPr bwMode="auto">
            <a:xfrm>
              <a:off x="1573213" y="5137150"/>
              <a:ext cx="26988" cy="123825"/>
            </a:xfrm>
            <a:custGeom>
              <a:avLst/>
              <a:gdLst>
                <a:gd name="T0" fmla="*/ 115 w 115"/>
                <a:gd name="T1" fmla="*/ 249 h 498"/>
                <a:gd name="T2" fmla="*/ 82 w 115"/>
                <a:gd name="T3" fmla="*/ 94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4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4"/>
                    <a:pt x="68" y="422"/>
                    <a:pt x="6" y="485"/>
                  </a:cubicBezTo>
                  <a:cubicBezTo>
                    <a:pt x="0" y="491"/>
                    <a:pt x="0" y="492"/>
                    <a:pt x="0" y="494"/>
                  </a:cubicBezTo>
                  <a:cubicBezTo>
                    <a:pt x="0" y="496"/>
                    <a:pt x="2" y="498"/>
                    <a:pt x="5" y="498"/>
                  </a:cubicBezTo>
                  <a:cubicBezTo>
                    <a:pt x="10" y="498"/>
                    <a:pt x="54" y="465"/>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97">
              <a:extLst>
                <a:ext uri="{FF2B5EF4-FFF2-40B4-BE49-F238E27FC236}">
                  <a16:creationId xmlns:a16="http://schemas.microsoft.com/office/drawing/2014/main" id="{E580FD26-68AE-487F-94EE-8627EBD36421}"/>
                </a:ext>
              </a:extLst>
            </p:cNvPr>
            <p:cNvSpPr>
              <a:spLocks/>
            </p:cNvSpPr>
            <p:nvPr>
              <p:custDataLst>
                <p:tags r:id="rId13"/>
              </p:custDataLst>
            </p:nvPr>
          </p:nvSpPr>
          <p:spPr bwMode="auto">
            <a:xfrm>
              <a:off x="1655763" y="5162550"/>
              <a:ext cx="73025" cy="73025"/>
            </a:xfrm>
            <a:custGeom>
              <a:avLst/>
              <a:gdLst>
                <a:gd name="T0" fmla="*/ 304 w 304"/>
                <a:gd name="T1" fmla="*/ 279 h 289"/>
                <a:gd name="T2" fmla="*/ 295 w 304"/>
                <a:gd name="T3" fmla="*/ 268 h 289"/>
                <a:gd name="T4" fmla="*/ 33 w 304"/>
                <a:gd name="T5" fmla="*/ 144 h 289"/>
                <a:gd name="T6" fmla="*/ 295 w 304"/>
                <a:gd name="T7" fmla="*/ 21 h 289"/>
                <a:gd name="T8" fmla="*/ 304 w 304"/>
                <a:gd name="T9" fmla="*/ 10 h 289"/>
                <a:gd name="T10" fmla="*/ 294 w 304"/>
                <a:gd name="T11" fmla="*/ 0 h 289"/>
                <a:gd name="T12" fmla="*/ 285 w 304"/>
                <a:gd name="T13" fmla="*/ 3 h 289"/>
                <a:gd name="T14" fmla="*/ 9 w 304"/>
                <a:gd name="T15" fmla="*/ 133 h 289"/>
                <a:gd name="T16" fmla="*/ 0 w 304"/>
                <a:gd name="T17" fmla="*/ 144 h 289"/>
                <a:gd name="T18" fmla="*/ 9 w 304"/>
                <a:gd name="T19" fmla="*/ 155 h 289"/>
                <a:gd name="T20" fmla="*/ 285 w 304"/>
                <a:gd name="T21" fmla="*/ 285 h 289"/>
                <a:gd name="T22" fmla="*/ 294 w 304"/>
                <a:gd name="T23" fmla="*/ 289 h 289"/>
                <a:gd name="T24" fmla="*/ 304 w 304"/>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279"/>
                  </a:moveTo>
                  <a:cubicBezTo>
                    <a:pt x="304" y="273"/>
                    <a:pt x="301" y="271"/>
                    <a:pt x="295" y="268"/>
                  </a:cubicBezTo>
                  <a:lnTo>
                    <a:pt x="33" y="144"/>
                  </a:lnTo>
                  <a:lnTo>
                    <a:pt x="295" y="21"/>
                  </a:lnTo>
                  <a:cubicBezTo>
                    <a:pt x="301" y="18"/>
                    <a:pt x="304" y="15"/>
                    <a:pt x="304" y="10"/>
                  </a:cubicBezTo>
                  <a:cubicBezTo>
                    <a:pt x="304" y="4"/>
                    <a:pt x="300" y="0"/>
                    <a:pt x="294" y="0"/>
                  </a:cubicBezTo>
                  <a:cubicBezTo>
                    <a:pt x="293" y="0"/>
                    <a:pt x="292" y="0"/>
                    <a:pt x="285" y="3"/>
                  </a:cubicBezTo>
                  <a:lnTo>
                    <a:pt x="9" y="133"/>
                  </a:lnTo>
                  <a:cubicBezTo>
                    <a:pt x="4" y="136"/>
                    <a:pt x="0" y="138"/>
                    <a:pt x="0" y="144"/>
                  </a:cubicBezTo>
                  <a:cubicBezTo>
                    <a:pt x="0" y="150"/>
                    <a:pt x="4" y="153"/>
                    <a:pt x="9" y="155"/>
                  </a:cubicBezTo>
                  <a:lnTo>
                    <a:pt x="285" y="285"/>
                  </a:lnTo>
                  <a:cubicBezTo>
                    <a:pt x="292" y="289"/>
                    <a:pt x="293" y="289"/>
                    <a:pt x="294" y="289"/>
                  </a:cubicBezTo>
                  <a:cubicBezTo>
                    <a:pt x="300" y="289"/>
                    <a:pt x="304" y="284"/>
                    <a:pt x="304"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98">
              <a:extLst>
                <a:ext uri="{FF2B5EF4-FFF2-40B4-BE49-F238E27FC236}">
                  <a16:creationId xmlns:a16="http://schemas.microsoft.com/office/drawing/2014/main" id="{5145C477-92AF-4003-BCF2-E58A59695635}"/>
                </a:ext>
              </a:extLst>
            </p:cNvPr>
            <p:cNvSpPr>
              <a:spLocks noEditPoints="1"/>
            </p:cNvSpPr>
            <p:nvPr>
              <p:custDataLst>
                <p:tags r:id="rId14"/>
              </p:custDataLst>
            </p:nvPr>
          </p:nvSpPr>
          <p:spPr bwMode="auto">
            <a:xfrm>
              <a:off x="1776413" y="5146675"/>
              <a:ext cx="50800" cy="85725"/>
            </a:xfrm>
            <a:custGeom>
              <a:avLst/>
              <a:gdLst>
                <a:gd name="T0" fmla="*/ 210 w 210"/>
                <a:gd name="T1" fmla="*/ 172 h 343"/>
                <a:gd name="T2" fmla="*/ 190 w 210"/>
                <a:gd name="T3" fmla="*/ 56 h 343"/>
                <a:gd name="T4" fmla="*/ 106 w 210"/>
                <a:gd name="T5" fmla="*/ 0 h 343"/>
                <a:gd name="T6" fmla="*/ 19 w 210"/>
                <a:gd name="T7" fmla="*/ 59 h 343"/>
                <a:gd name="T8" fmla="*/ 0 w 210"/>
                <a:gd name="T9" fmla="*/ 172 h 343"/>
                <a:gd name="T10" fmla="*/ 23 w 210"/>
                <a:gd name="T11" fmla="*/ 292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3"/>
                    <a:pt x="190" y="56"/>
                  </a:cubicBezTo>
                  <a:cubicBezTo>
                    <a:pt x="167" y="8"/>
                    <a:pt x="127" y="0"/>
                    <a:pt x="106" y="0"/>
                  </a:cubicBezTo>
                  <a:cubicBezTo>
                    <a:pt x="76" y="0"/>
                    <a:pt x="39" y="13"/>
                    <a:pt x="19" y="59"/>
                  </a:cubicBezTo>
                  <a:cubicBezTo>
                    <a:pt x="3" y="94"/>
                    <a:pt x="0" y="132"/>
                    <a:pt x="0" y="172"/>
                  </a:cubicBezTo>
                  <a:cubicBezTo>
                    <a:pt x="0" y="210"/>
                    <a:pt x="2" y="255"/>
                    <a:pt x="23" y="292"/>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8" y="332"/>
                    <a:pt x="105" y="332"/>
                  </a:cubicBezTo>
                  <a:cubicBezTo>
                    <a:pt x="86" y="332"/>
                    <a:pt x="56" y="319"/>
                    <a:pt x="47" y="272"/>
                  </a:cubicBezTo>
                  <a:cubicBezTo>
                    <a:pt x="42" y="242"/>
                    <a:pt x="42" y="196"/>
                    <a:pt x="42" y="166"/>
                  </a:cubicBezTo>
                  <a:cubicBezTo>
                    <a:pt x="42" y="134"/>
                    <a:pt x="42" y="101"/>
                    <a:pt x="46" y="75"/>
                  </a:cubicBezTo>
                  <a:cubicBezTo>
                    <a:pt x="55" y="15"/>
                    <a:pt x="93" y="11"/>
                    <a:pt x="105" y="11"/>
                  </a:cubicBezTo>
                  <a:cubicBezTo>
                    <a:pt x="122" y="11"/>
                    <a:pt x="155"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99">
              <a:extLst>
                <a:ext uri="{FF2B5EF4-FFF2-40B4-BE49-F238E27FC236}">
                  <a16:creationId xmlns:a16="http://schemas.microsoft.com/office/drawing/2014/main" id="{2CEC2147-2F43-4CE1-A09F-C2DC5363C413}"/>
                </a:ext>
              </a:extLst>
            </p:cNvPr>
            <p:cNvSpPr>
              <a:spLocks/>
            </p:cNvSpPr>
            <p:nvPr>
              <p:custDataLst>
                <p:tags r:id="rId15"/>
              </p:custDataLst>
            </p:nvPr>
          </p:nvSpPr>
          <p:spPr bwMode="auto">
            <a:xfrm>
              <a:off x="1963738" y="5137150"/>
              <a:ext cx="26988" cy="123825"/>
            </a:xfrm>
            <a:custGeom>
              <a:avLst/>
              <a:gdLst>
                <a:gd name="T0" fmla="*/ 115 w 115"/>
                <a:gd name="T1" fmla="*/ 494 h 498"/>
                <a:gd name="T2" fmla="*/ 107 w 115"/>
                <a:gd name="T3" fmla="*/ 483 h 498"/>
                <a:gd name="T4" fmla="*/ 29 w 115"/>
                <a:gd name="T5" fmla="*/ 249 h 498"/>
                <a:gd name="T6" fmla="*/ 109 w 115"/>
                <a:gd name="T7" fmla="*/ 13 h 498"/>
                <a:gd name="T8" fmla="*/ 115 w 115"/>
                <a:gd name="T9" fmla="*/ 5 h 498"/>
                <a:gd name="T10" fmla="*/ 110 w 115"/>
                <a:gd name="T11" fmla="*/ 0 h 498"/>
                <a:gd name="T12" fmla="*/ 31 w 115"/>
                <a:gd name="T13" fmla="*/ 97 h 498"/>
                <a:gd name="T14" fmla="*/ 0 w 115"/>
                <a:gd name="T15" fmla="*/ 249 h 498"/>
                <a:gd name="T16" fmla="*/ 33 w 115"/>
                <a:gd name="T17" fmla="*/ 405 h 498"/>
                <a:gd name="T18" fmla="*/ 110 w 115"/>
                <a:gd name="T19" fmla="*/ 498 h 498"/>
                <a:gd name="T20" fmla="*/ 115 w 115"/>
                <a:gd name="T21" fmla="*/ 49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494"/>
                  </a:moveTo>
                  <a:cubicBezTo>
                    <a:pt x="115" y="492"/>
                    <a:pt x="115" y="491"/>
                    <a:pt x="107" y="483"/>
                  </a:cubicBezTo>
                  <a:cubicBezTo>
                    <a:pt x="45" y="420"/>
                    <a:pt x="29" y="325"/>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3" y="466"/>
                    <a:pt x="105" y="498"/>
                    <a:pt x="110" y="498"/>
                  </a:cubicBezTo>
                  <a:cubicBezTo>
                    <a:pt x="113" y="498"/>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00">
              <a:extLst>
                <a:ext uri="{FF2B5EF4-FFF2-40B4-BE49-F238E27FC236}">
                  <a16:creationId xmlns:a16="http://schemas.microsoft.com/office/drawing/2014/main" id="{201FF7D3-9999-4DC5-A3A1-5CA9D4997527}"/>
                </a:ext>
              </a:extLst>
            </p:cNvPr>
            <p:cNvSpPr>
              <a:spLocks noEditPoints="1"/>
            </p:cNvSpPr>
            <p:nvPr>
              <p:custDataLst>
                <p:tags r:id="rId16"/>
              </p:custDataLst>
            </p:nvPr>
          </p:nvSpPr>
          <p:spPr bwMode="auto">
            <a:xfrm>
              <a:off x="2003425" y="5146675"/>
              <a:ext cx="49213" cy="85725"/>
            </a:xfrm>
            <a:custGeom>
              <a:avLst/>
              <a:gdLst>
                <a:gd name="T0" fmla="*/ 210 w 210"/>
                <a:gd name="T1" fmla="*/ 172 h 343"/>
                <a:gd name="T2" fmla="*/ 190 w 210"/>
                <a:gd name="T3" fmla="*/ 56 h 343"/>
                <a:gd name="T4" fmla="*/ 106 w 210"/>
                <a:gd name="T5" fmla="*/ 0 h 343"/>
                <a:gd name="T6" fmla="*/ 19 w 210"/>
                <a:gd name="T7" fmla="*/ 59 h 343"/>
                <a:gd name="T8" fmla="*/ 0 w 210"/>
                <a:gd name="T9" fmla="*/ 172 h 343"/>
                <a:gd name="T10" fmla="*/ 23 w 210"/>
                <a:gd name="T11" fmla="*/ 292 h 343"/>
                <a:gd name="T12" fmla="*/ 105 w 210"/>
                <a:gd name="T13" fmla="*/ 343 h 343"/>
                <a:gd name="T14" fmla="*/ 192 w 210"/>
                <a:gd name="T15" fmla="*/ 285 h 343"/>
                <a:gd name="T16" fmla="*/ 210 w 210"/>
                <a:gd name="T17" fmla="*/ 172 h 343"/>
                <a:gd name="T18" fmla="*/ 169 w 210"/>
                <a:gd name="T19" fmla="*/ 166 h 343"/>
                <a:gd name="T20" fmla="*/ 164 w 210"/>
                <a:gd name="T21" fmla="*/ 270 h 343"/>
                <a:gd name="T22" fmla="*/ 105 w 210"/>
                <a:gd name="T23" fmla="*/ 332 h 343"/>
                <a:gd name="T24" fmla="*/ 47 w 210"/>
                <a:gd name="T25" fmla="*/ 272 h 343"/>
                <a:gd name="T26" fmla="*/ 42 w 210"/>
                <a:gd name="T27" fmla="*/ 166 h 343"/>
                <a:gd name="T28" fmla="*/ 46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3"/>
                    <a:pt x="190" y="56"/>
                  </a:cubicBezTo>
                  <a:cubicBezTo>
                    <a:pt x="167" y="8"/>
                    <a:pt x="127" y="0"/>
                    <a:pt x="106" y="0"/>
                  </a:cubicBezTo>
                  <a:cubicBezTo>
                    <a:pt x="76" y="0"/>
                    <a:pt x="39" y="13"/>
                    <a:pt x="19" y="59"/>
                  </a:cubicBezTo>
                  <a:cubicBezTo>
                    <a:pt x="3" y="94"/>
                    <a:pt x="0" y="132"/>
                    <a:pt x="0" y="172"/>
                  </a:cubicBezTo>
                  <a:cubicBezTo>
                    <a:pt x="0" y="210"/>
                    <a:pt x="2" y="255"/>
                    <a:pt x="23" y="292"/>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4" y="270"/>
                  </a:cubicBezTo>
                  <a:cubicBezTo>
                    <a:pt x="156" y="317"/>
                    <a:pt x="128" y="332"/>
                    <a:pt x="105" y="332"/>
                  </a:cubicBezTo>
                  <a:cubicBezTo>
                    <a:pt x="86" y="332"/>
                    <a:pt x="56" y="319"/>
                    <a:pt x="47" y="272"/>
                  </a:cubicBezTo>
                  <a:cubicBezTo>
                    <a:pt x="42" y="242"/>
                    <a:pt x="42" y="196"/>
                    <a:pt x="42" y="166"/>
                  </a:cubicBezTo>
                  <a:cubicBezTo>
                    <a:pt x="42" y="134"/>
                    <a:pt x="42" y="101"/>
                    <a:pt x="46" y="75"/>
                  </a:cubicBezTo>
                  <a:cubicBezTo>
                    <a:pt x="55" y="15"/>
                    <a:pt x="93" y="11"/>
                    <a:pt x="105" y="11"/>
                  </a:cubicBezTo>
                  <a:cubicBezTo>
                    <a:pt x="122" y="11"/>
                    <a:pt x="155"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01">
              <a:extLst>
                <a:ext uri="{FF2B5EF4-FFF2-40B4-BE49-F238E27FC236}">
                  <a16:creationId xmlns:a16="http://schemas.microsoft.com/office/drawing/2014/main" id="{7EC547BA-2E6C-4CAA-AB3C-94911E5F47C2}"/>
                </a:ext>
              </a:extLst>
            </p:cNvPr>
            <p:cNvSpPr>
              <a:spLocks/>
            </p:cNvSpPr>
            <p:nvPr>
              <p:custDataLst>
                <p:tags r:id="rId17"/>
              </p:custDataLst>
            </p:nvPr>
          </p:nvSpPr>
          <p:spPr bwMode="auto">
            <a:xfrm>
              <a:off x="2101850" y="5162550"/>
              <a:ext cx="73025" cy="73025"/>
            </a:xfrm>
            <a:custGeom>
              <a:avLst/>
              <a:gdLst>
                <a:gd name="T0" fmla="*/ 304 w 304"/>
                <a:gd name="T1" fmla="*/ 279 h 289"/>
                <a:gd name="T2" fmla="*/ 295 w 304"/>
                <a:gd name="T3" fmla="*/ 268 h 289"/>
                <a:gd name="T4" fmla="*/ 33 w 304"/>
                <a:gd name="T5" fmla="*/ 144 h 289"/>
                <a:gd name="T6" fmla="*/ 295 w 304"/>
                <a:gd name="T7" fmla="*/ 21 h 289"/>
                <a:gd name="T8" fmla="*/ 304 w 304"/>
                <a:gd name="T9" fmla="*/ 10 h 289"/>
                <a:gd name="T10" fmla="*/ 294 w 304"/>
                <a:gd name="T11" fmla="*/ 0 h 289"/>
                <a:gd name="T12" fmla="*/ 286 w 304"/>
                <a:gd name="T13" fmla="*/ 3 h 289"/>
                <a:gd name="T14" fmla="*/ 9 w 304"/>
                <a:gd name="T15" fmla="*/ 133 h 289"/>
                <a:gd name="T16" fmla="*/ 0 w 304"/>
                <a:gd name="T17" fmla="*/ 144 h 289"/>
                <a:gd name="T18" fmla="*/ 9 w 304"/>
                <a:gd name="T19" fmla="*/ 155 h 289"/>
                <a:gd name="T20" fmla="*/ 286 w 304"/>
                <a:gd name="T21" fmla="*/ 285 h 289"/>
                <a:gd name="T22" fmla="*/ 294 w 304"/>
                <a:gd name="T23" fmla="*/ 289 h 289"/>
                <a:gd name="T24" fmla="*/ 304 w 304"/>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279"/>
                  </a:moveTo>
                  <a:cubicBezTo>
                    <a:pt x="304" y="273"/>
                    <a:pt x="301" y="271"/>
                    <a:pt x="295" y="268"/>
                  </a:cubicBezTo>
                  <a:lnTo>
                    <a:pt x="33" y="144"/>
                  </a:lnTo>
                  <a:lnTo>
                    <a:pt x="295" y="21"/>
                  </a:lnTo>
                  <a:cubicBezTo>
                    <a:pt x="301" y="18"/>
                    <a:pt x="304" y="15"/>
                    <a:pt x="304" y="10"/>
                  </a:cubicBezTo>
                  <a:cubicBezTo>
                    <a:pt x="304" y="4"/>
                    <a:pt x="300" y="0"/>
                    <a:pt x="294" y="0"/>
                  </a:cubicBezTo>
                  <a:cubicBezTo>
                    <a:pt x="293" y="0"/>
                    <a:pt x="292" y="0"/>
                    <a:pt x="286" y="3"/>
                  </a:cubicBezTo>
                  <a:lnTo>
                    <a:pt x="9" y="133"/>
                  </a:lnTo>
                  <a:cubicBezTo>
                    <a:pt x="4" y="136"/>
                    <a:pt x="0" y="138"/>
                    <a:pt x="0" y="144"/>
                  </a:cubicBezTo>
                  <a:cubicBezTo>
                    <a:pt x="0" y="150"/>
                    <a:pt x="4" y="153"/>
                    <a:pt x="9" y="155"/>
                  </a:cubicBezTo>
                  <a:lnTo>
                    <a:pt x="286" y="285"/>
                  </a:lnTo>
                  <a:cubicBezTo>
                    <a:pt x="292" y="289"/>
                    <a:pt x="293" y="289"/>
                    <a:pt x="294" y="289"/>
                  </a:cubicBezTo>
                  <a:cubicBezTo>
                    <a:pt x="300" y="289"/>
                    <a:pt x="304" y="284"/>
                    <a:pt x="304"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02">
              <a:extLst>
                <a:ext uri="{FF2B5EF4-FFF2-40B4-BE49-F238E27FC236}">
                  <a16:creationId xmlns:a16="http://schemas.microsoft.com/office/drawing/2014/main" id="{4F771DEF-849B-4C1E-B7EA-E230EA5BD243}"/>
                </a:ext>
              </a:extLst>
            </p:cNvPr>
            <p:cNvSpPr>
              <a:spLocks/>
            </p:cNvSpPr>
            <p:nvPr>
              <p:custDataLst>
                <p:tags r:id="rId18"/>
              </p:custDataLst>
            </p:nvPr>
          </p:nvSpPr>
          <p:spPr bwMode="auto">
            <a:xfrm>
              <a:off x="2220913" y="5175250"/>
              <a:ext cx="60325" cy="55563"/>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1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3"/>
                    <a:pt x="170" y="215"/>
                    <a:pt x="154" y="215"/>
                  </a:cubicBezTo>
                  <a:cubicBezTo>
                    <a:pt x="134" y="215"/>
                    <a:pt x="126" y="199"/>
                    <a:pt x="126" y="182"/>
                  </a:cubicBezTo>
                  <a:cubicBezTo>
                    <a:pt x="126" y="171"/>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1" y="16"/>
                    <a:pt x="121" y="45"/>
                  </a:cubicBezTo>
                  <a:cubicBezTo>
                    <a:pt x="121"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03">
              <a:extLst>
                <a:ext uri="{FF2B5EF4-FFF2-40B4-BE49-F238E27FC236}">
                  <a16:creationId xmlns:a16="http://schemas.microsoft.com/office/drawing/2014/main" id="{CC7CF9BF-C216-4A78-B0FF-52F92FFB1CAC}"/>
                </a:ext>
              </a:extLst>
            </p:cNvPr>
            <p:cNvSpPr>
              <a:spLocks/>
            </p:cNvSpPr>
            <p:nvPr>
              <p:custDataLst>
                <p:tags r:id="rId19"/>
              </p:custDataLst>
            </p:nvPr>
          </p:nvSpPr>
          <p:spPr bwMode="auto">
            <a:xfrm>
              <a:off x="2328863" y="5162550"/>
              <a:ext cx="74613" cy="73025"/>
            </a:xfrm>
            <a:custGeom>
              <a:avLst/>
              <a:gdLst>
                <a:gd name="T0" fmla="*/ 305 w 305"/>
                <a:gd name="T1" fmla="*/ 279 h 289"/>
                <a:gd name="T2" fmla="*/ 295 w 305"/>
                <a:gd name="T3" fmla="*/ 268 h 289"/>
                <a:gd name="T4" fmla="*/ 33 w 305"/>
                <a:gd name="T5" fmla="*/ 144 h 289"/>
                <a:gd name="T6" fmla="*/ 295 w 305"/>
                <a:gd name="T7" fmla="*/ 21 h 289"/>
                <a:gd name="T8" fmla="*/ 305 w 305"/>
                <a:gd name="T9" fmla="*/ 10 h 289"/>
                <a:gd name="T10" fmla="*/ 295 w 305"/>
                <a:gd name="T11" fmla="*/ 0 h 289"/>
                <a:gd name="T12" fmla="*/ 286 w 305"/>
                <a:gd name="T13" fmla="*/ 3 h 289"/>
                <a:gd name="T14" fmla="*/ 9 w 305"/>
                <a:gd name="T15" fmla="*/ 133 h 289"/>
                <a:gd name="T16" fmla="*/ 0 w 305"/>
                <a:gd name="T17" fmla="*/ 144 h 289"/>
                <a:gd name="T18" fmla="*/ 9 w 305"/>
                <a:gd name="T19" fmla="*/ 155 h 289"/>
                <a:gd name="T20" fmla="*/ 286 w 305"/>
                <a:gd name="T21" fmla="*/ 285 h 289"/>
                <a:gd name="T22" fmla="*/ 295 w 305"/>
                <a:gd name="T23" fmla="*/ 289 h 289"/>
                <a:gd name="T24" fmla="*/ 305 w 305"/>
                <a:gd name="T25"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279"/>
                  </a:moveTo>
                  <a:cubicBezTo>
                    <a:pt x="305" y="273"/>
                    <a:pt x="301" y="271"/>
                    <a:pt x="295" y="268"/>
                  </a:cubicBezTo>
                  <a:lnTo>
                    <a:pt x="33" y="144"/>
                  </a:lnTo>
                  <a:lnTo>
                    <a:pt x="295" y="21"/>
                  </a:lnTo>
                  <a:cubicBezTo>
                    <a:pt x="301" y="18"/>
                    <a:pt x="305" y="15"/>
                    <a:pt x="305" y="10"/>
                  </a:cubicBezTo>
                  <a:cubicBezTo>
                    <a:pt x="305" y="4"/>
                    <a:pt x="300" y="0"/>
                    <a:pt x="295" y="0"/>
                  </a:cubicBezTo>
                  <a:cubicBezTo>
                    <a:pt x="293" y="0"/>
                    <a:pt x="292" y="0"/>
                    <a:pt x="286" y="3"/>
                  </a:cubicBezTo>
                  <a:lnTo>
                    <a:pt x="9" y="133"/>
                  </a:lnTo>
                  <a:cubicBezTo>
                    <a:pt x="4" y="136"/>
                    <a:pt x="0" y="138"/>
                    <a:pt x="0" y="144"/>
                  </a:cubicBezTo>
                  <a:cubicBezTo>
                    <a:pt x="0" y="150"/>
                    <a:pt x="4" y="153"/>
                    <a:pt x="9" y="155"/>
                  </a:cubicBezTo>
                  <a:lnTo>
                    <a:pt x="286" y="285"/>
                  </a:lnTo>
                  <a:cubicBezTo>
                    <a:pt x="292" y="289"/>
                    <a:pt x="293" y="289"/>
                    <a:pt x="295" y="289"/>
                  </a:cubicBezTo>
                  <a:cubicBezTo>
                    <a:pt x="300" y="289"/>
                    <a:pt x="305" y="284"/>
                    <a:pt x="305"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104">
              <a:extLst>
                <a:ext uri="{FF2B5EF4-FFF2-40B4-BE49-F238E27FC236}">
                  <a16:creationId xmlns:a16="http://schemas.microsoft.com/office/drawing/2014/main" id="{AC90938F-6C71-4AA5-9B4B-0D708CF8D04C}"/>
                </a:ext>
              </a:extLst>
            </p:cNvPr>
            <p:cNvSpPr>
              <a:spLocks noEditPoints="1"/>
            </p:cNvSpPr>
            <p:nvPr>
              <p:custDataLst>
                <p:tags r:id="rId20"/>
              </p:custDataLst>
            </p:nvPr>
          </p:nvSpPr>
          <p:spPr bwMode="auto">
            <a:xfrm>
              <a:off x="2451100" y="5175250"/>
              <a:ext cx="53975" cy="55563"/>
            </a:xfrm>
            <a:custGeom>
              <a:avLst/>
              <a:gdLst>
                <a:gd name="T0" fmla="*/ 228 w 228"/>
                <a:gd name="T1" fmla="*/ 150 h 226"/>
                <a:gd name="T2" fmla="*/ 222 w 228"/>
                <a:gd name="T3" fmla="*/ 145 h 226"/>
                <a:gd name="T4" fmla="*/ 215 w 228"/>
                <a:gd name="T5" fmla="*/ 154 h 226"/>
                <a:gd name="T6" fmla="*/ 177 w 228"/>
                <a:gd name="T7" fmla="*/ 215 h 226"/>
                <a:gd name="T8" fmla="*/ 162 w 228"/>
                <a:gd name="T9" fmla="*/ 192 h 226"/>
                <a:gd name="T10" fmla="*/ 169 w 228"/>
                <a:gd name="T11" fmla="*/ 156 h 226"/>
                <a:gd name="T12" fmla="*/ 180 w 228"/>
                <a:gd name="T13" fmla="*/ 111 h 226"/>
                <a:gd name="T14" fmla="*/ 198 w 228"/>
                <a:gd name="T15" fmla="*/ 41 h 226"/>
                <a:gd name="T16" fmla="*/ 201 w 228"/>
                <a:gd name="T17" fmla="*/ 24 h 226"/>
                <a:gd name="T18" fmla="*/ 187 w 228"/>
                <a:gd name="T19" fmla="*/ 10 h 226"/>
                <a:gd name="T20" fmla="*/ 166 w 228"/>
                <a:gd name="T21" fmla="*/ 32 h 226"/>
                <a:gd name="T22" fmla="*/ 120 w 228"/>
                <a:gd name="T23" fmla="*/ 0 h 226"/>
                <a:gd name="T24" fmla="*/ 0 w 228"/>
                <a:gd name="T25" fmla="*/ 147 h 226"/>
                <a:gd name="T26" fmla="*/ 66 w 228"/>
                <a:gd name="T27" fmla="*/ 226 h 226"/>
                <a:gd name="T28" fmla="*/ 131 w 228"/>
                <a:gd name="T29" fmla="*/ 189 h 226"/>
                <a:gd name="T30" fmla="*/ 176 w 228"/>
                <a:gd name="T31" fmla="*/ 226 h 226"/>
                <a:gd name="T32" fmla="*/ 213 w 228"/>
                <a:gd name="T33" fmla="*/ 199 h 226"/>
                <a:gd name="T34" fmla="*/ 228 w 228"/>
                <a:gd name="T35" fmla="*/ 150 h 226"/>
                <a:gd name="T36" fmla="*/ 158 w 228"/>
                <a:gd name="T37" fmla="*/ 64 h 226"/>
                <a:gd name="T38" fmla="*/ 133 w 228"/>
                <a:gd name="T39" fmla="*/ 162 h 226"/>
                <a:gd name="T40" fmla="*/ 123 w 228"/>
                <a:gd name="T41" fmla="*/ 180 h 226"/>
                <a:gd name="T42" fmla="*/ 67 w 228"/>
                <a:gd name="T43" fmla="*/ 215 h 226"/>
                <a:gd name="T44" fmla="*/ 35 w 228"/>
                <a:gd name="T45" fmla="*/ 168 h 226"/>
                <a:gd name="T46" fmla="*/ 63 w 228"/>
                <a:gd name="T47" fmla="*/ 59 h 226"/>
                <a:gd name="T48" fmla="*/ 121 w 228"/>
                <a:gd name="T49" fmla="*/ 11 h 226"/>
                <a:gd name="T50" fmla="*/ 160 w 228"/>
                <a:gd name="T51" fmla="*/ 55 h 226"/>
                <a:gd name="T52" fmla="*/ 158 w 228"/>
                <a:gd name="T53" fmla="*/ 6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6">
                  <a:moveTo>
                    <a:pt x="228" y="150"/>
                  </a:moveTo>
                  <a:cubicBezTo>
                    <a:pt x="228" y="145"/>
                    <a:pt x="224" y="145"/>
                    <a:pt x="222" y="145"/>
                  </a:cubicBezTo>
                  <a:cubicBezTo>
                    <a:pt x="217" y="145"/>
                    <a:pt x="217" y="147"/>
                    <a:pt x="215" y="154"/>
                  </a:cubicBezTo>
                  <a:cubicBezTo>
                    <a:pt x="207" y="186"/>
                    <a:pt x="198" y="215"/>
                    <a:pt x="177" y="215"/>
                  </a:cubicBezTo>
                  <a:cubicBezTo>
                    <a:pt x="164" y="215"/>
                    <a:pt x="162" y="202"/>
                    <a:pt x="162" y="192"/>
                  </a:cubicBezTo>
                  <a:cubicBezTo>
                    <a:pt x="162" y="181"/>
                    <a:pt x="163" y="177"/>
                    <a:pt x="169" y="156"/>
                  </a:cubicBezTo>
                  <a:lnTo>
                    <a:pt x="180" y="111"/>
                  </a:lnTo>
                  <a:lnTo>
                    <a:pt x="198" y="41"/>
                  </a:lnTo>
                  <a:cubicBezTo>
                    <a:pt x="201" y="27"/>
                    <a:pt x="201" y="26"/>
                    <a:pt x="201" y="24"/>
                  </a:cubicBezTo>
                  <a:cubicBezTo>
                    <a:pt x="201" y="15"/>
                    <a:pt x="195" y="10"/>
                    <a:pt x="187" y="10"/>
                  </a:cubicBezTo>
                  <a:cubicBezTo>
                    <a:pt x="175" y="10"/>
                    <a:pt x="167" y="21"/>
                    <a:pt x="166" y="32"/>
                  </a:cubicBezTo>
                  <a:cubicBezTo>
                    <a:pt x="157" y="14"/>
                    <a:pt x="142" y="0"/>
                    <a:pt x="120" y="0"/>
                  </a:cubicBezTo>
                  <a:cubicBezTo>
                    <a:pt x="62" y="0"/>
                    <a:pt x="0" y="74"/>
                    <a:pt x="0" y="147"/>
                  </a:cubicBezTo>
                  <a:cubicBezTo>
                    <a:pt x="0" y="193"/>
                    <a:pt x="27" y="226"/>
                    <a:pt x="66" y="226"/>
                  </a:cubicBezTo>
                  <a:cubicBezTo>
                    <a:pt x="76" y="226"/>
                    <a:pt x="101" y="224"/>
                    <a:pt x="131" y="189"/>
                  </a:cubicBezTo>
                  <a:cubicBezTo>
                    <a:pt x="135" y="210"/>
                    <a:pt x="152" y="226"/>
                    <a:pt x="176" y="226"/>
                  </a:cubicBezTo>
                  <a:cubicBezTo>
                    <a:pt x="194" y="226"/>
                    <a:pt x="205" y="215"/>
                    <a:pt x="213" y="199"/>
                  </a:cubicBezTo>
                  <a:cubicBezTo>
                    <a:pt x="222" y="181"/>
                    <a:pt x="228" y="150"/>
                    <a:pt x="228" y="150"/>
                  </a:cubicBezTo>
                  <a:close/>
                  <a:moveTo>
                    <a:pt x="158" y="64"/>
                  </a:moveTo>
                  <a:lnTo>
                    <a:pt x="133" y="162"/>
                  </a:lnTo>
                  <a:cubicBezTo>
                    <a:pt x="131" y="170"/>
                    <a:pt x="131" y="171"/>
                    <a:pt x="123" y="180"/>
                  </a:cubicBezTo>
                  <a:cubicBezTo>
                    <a:pt x="102" y="207"/>
                    <a:pt x="81" y="215"/>
                    <a:pt x="67" y="215"/>
                  </a:cubicBezTo>
                  <a:cubicBezTo>
                    <a:pt x="42" y="215"/>
                    <a:pt x="35" y="188"/>
                    <a:pt x="35" y="168"/>
                  </a:cubicBezTo>
                  <a:cubicBezTo>
                    <a:pt x="35" y="144"/>
                    <a:pt x="51" y="82"/>
                    <a:pt x="63" y="59"/>
                  </a:cubicBezTo>
                  <a:cubicBezTo>
                    <a:pt x="78" y="30"/>
                    <a:pt x="101" y="11"/>
                    <a:pt x="121" y="11"/>
                  </a:cubicBezTo>
                  <a:cubicBezTo>
                    <a:pt x="153" y="11"/>
                    <a:pt x="160" y="52"/>
                    <a:pt x="160" y="55"/>
                  </a:cubicBezTo>
                  <a:cubicBezTo>
                    <a:pt x="160" y="58"/>
                    <a:pt x="159" y="61"/>
                    <a:pt x="158"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05">
              <a:extLst>
                <a:ext uri="{FF2B5EF4-FFF2-40B4-BE49-F238E27FC236}">
                  <a16:creationId xmlns:a16="http://schemas.microsoft.com/office/drawing/2014/main" id="{5B6D92E9-1821-4F7F-99A8-40FDDE253434}"/>
                </a:ext>
              </a:extLst>
            </p:cNvPr>
            <p:cNvSpPr>
              <a:spLocks/>
            </p:cNvSpPr>
            <p:nvPr>
              <p:custDataLst>
                <p:tags r:id="rId21"/>
              </p:custDataLst>
            </p:nvPr>
          </p:nvSpPr>
          <p:spPr bwMode="auto">
            <a:xfrm>
              <a:off x="2516188" y="5137150"/>
              <a:ext cx="26988" cy="123825"/>
            </a:xfrm>
            <a:custGeom>
              <a:avLst/>
              <a:gdLst>
                <a:gd name="T0" fmla="*/ 115 w 115"/>
                <a:gd name="T1" fmla="*/ 249 h 498"/>
                <a:gd name="T2" fmla="*/ 83 w 115"/>
                <a:gd name="T3" fmla="*/ 94 h 498"/>
                <a:gd name="T4" fmla="*/ 5 w 115"/>
                <a:gd name="T5" fmla="*/ 0 h 498"/>
                <a:gd name="T6" fmla="*/ 0 w 115"/>
                <a:gd name="T7" fmla="*/ 5 h 498"/>
                <a:gd name="T8" fmla="*/ 9 w 115"/>
                <a:gd name="T9" fmla="*/ 16 h 498"/>
                <a:gd name="T10" fmla="*/ 87 w 115"/>
                <a:gd name="T11" fmla="*/ 249 h 498"/>
                <a:gd name="T12" fmla="*/ 6 w 115"/>
                <a:gd name="T13" fmla="*/ 485 h 498"/>
                <a:gd name="T14" fmla="*/ 0 w 115"/>
                <a:gd name="T15" fmla="*/ 494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4"/>
                    <a:pt x="68" y="422"/>
                    <a:pt x="6" y="485"/>
                  </a:cubicBezTo>
                  <a:cubicBezTo>
                    <a:pt x="0" y="491"/>
                    <a:pt x="0" y="492"/>
                    <a:pt x="0" y="494"/>
                  </a:cubicBezTo>
                  <a:cubicBezTo>
                    <a:pt x="0" y="496"/>
                    <a:pt x="2" y="498"/>
                    <a:pt x="5" y="498"/>
                  </a:cubicBezTo>
                  <a:cubicBezTo>
                    <a:pt x="10" y="498"/>
                    <a:pt x="55" y="465"/>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106">
              <a:extLst>
                <a:ext uri="{FF2B5EF4-FFF2-40B4-BE49-F238E27FC236}">
                  <a16:creationId xmlns:a16="http://schemas.microsoft.com/office/drawing/2014/main" id="{01F85EAA-F287-41B7-9098-358C04EEB794}"/>
                </a:ext>
              </a:extLst>
            </p:cNvPr>
            <p:cNvSpPr>
              <a:spLocks/>
            </p:cNvSpPr>
            <p:nvPr>
              <p:custDataLst>
                <p:tags r:id="rId22"/>
              </p:custDataLst>
            </p:nvPr>
          </p:nvSpPr>
          <p:spPr bwMode="auto">
            <a:xfrm>
              <a:off x="1362075" y="5330825"/>
              <a:ext cx="85725" cy="84138"/>
            </a:xfrm>
            <a:custGeom>
              <a:avLst/>
              <a:gdLst>
                <a:gd name="T0" fmla="*/ 344 w 356"/>
                <a:gd name="T1" fmla="*/ 100 h 339"/>
                <a:gd name="T2" fmla="*/ 354 w 356"/>
                <a:gd name="T3" fmla="*/ 13 h 339"/>
                <a:gd name="T4" fmla="*/ 341 w 356"/>
                <a:gd name="T5" fmla="*/ 0 h 339"/>
                <a:gd name="T6" fmla="*/ 96 w 356"/>
                <a:gd name="T7" fmla="*/ 0 h 339"/>
                <a:gd name="T8" fmla="*/ 81 w 356"/>
                <a:gd name="T9" fmla="*/ 10 h 339"/>
                <a:gd name="T10" fmla="*/ 95 w 356"/>
                <a:gd name="T11" fmla="*/ 15 h 339"/>
                <a:gd name="T12" fmla="*/ 128 w 356"/>
                <a:gd name="T13" fmla="*/ 24 h 339"/>
                <a:gd name="T14" fmla="*/ 125 w 356"/>
                <a:gd name="T15" fmla="*/ 36 h 339"/>
                <a:gd name="T16" fmla="*/ 59 w 356"/>
                <a:gd name="T17" fmla="*/ 300 h 339"/>
                <a:gd name="T18" fmla="*/ 14 w 356"/>
                <a:gd name="T19" fmla="*/ 323 h 339"/>
                <a:gd name="T20" fmla="*/ 0 w 356"/>
                <a:gd name="T21" fmla="*/ 333 h 339"/>
                <a:gd name="T22" fmla="*/ 8 w 356"/>
                <a:gd name="T23" fmla="*/ 339 h 339"/>
                <a:gd name="T24" fmla="*/ 73 w 356"/>
                <a:gd name="T25" fmla="*/ 337 h 339"/>
                <a:gd name="T26" fmla="*/ 148 w 356"/>
                <a:gd name="T27" fmla="*/ 339 h 339"/>
                <a:gd name="T28" fmla="*/ 158 w 356"/>
                <a:gd name="T29" fmla="*/ 329 h 339"/>
                <a:gd name="T30" fmla="*/ 155 w 356"/>
                <a:gd name="T31" fmla="*/ 324 h 339"/>
                <a:gd name="T32" fmla="*/ 141 w 356"/>
                <a:gd name="T33" fmla="*/ 323 h 339"/>
                <a:gd name="T34" fmla="*/ 115 w 356"/>
                <a:gd name="T35" fmla="*/ 323 h 339"/>
                <a:gd name="T36" fmla="*/ 99 w 356"/>
                <a:gd name="T37" fmla="*/ 313 h 339"/>
                <a:gd name="T38" fmla="*/ 101 w 356"/>
                <a:gd name="T39" fmla="*/ 301 h 339"/>
                <a:gd name="T40" fmla="*/ 132 w 356"/>
                <a:gd name="T41" fmla="*/ 177 h 339"/>
                <a:gd name="T42" fmla="*/ 181 w 356"/>
                <a:gd name="T43" fmla="*/ 177 h 339"/>
                <a:gd name="T44" fmla="*/ 222 w 356"/>
                <a:gd name="T45" fmla="*/ 199 h 339"/>
                <a:gd name="T46" fmla="*/ 218 w 356"/>
                <a:gd name="T47" fmla="*/ 224 h 339"/>
                <a:gd name="T48" fmla="*/ 217 w 356"/>
                <a:gd name="T49" fmla="*/ 229 h 339"/>
                <a:gd name="T50" fmla="*/ 223 w 356"/>
                <a:gd name="T51" fmla="*/ 235 h 339"/>
                <a:gd name="T52" fmla="*/ 230 w 356"/>
                <a:gd name="T53" fmla="*/ 225 h 339"/>
                <a:gd name="T54" fmla="*/ 258 w 356"/>
                <a:gd name="T55" fmla="*/ 117 h 339"/>
                <a:gd name="T56" fmla="*/ 259 w 356"/>
                <a:gd name="T57" fmla="*/ 109 h 339"/>
                <a:gd name="T58" fmla="*/ 253 w 356"/>
                <a:gd name="T59" fmla="*/ 103 h 339"/>
                <a:gd name="T60" fmla="*/ 246 w 356"/>
                <a:gd name="T61" fmla="*/ 114 h 339"/>
                <a:gd name="T62" fmla="*/ 182 w 356"/>
                <a:gd name="T63" fmla="*/ 161 h 339"/>
                <a:gd name="T64" fmla="*/ 136 w 356"/>
                <a:gd name="T65" fmla="*/ 161 h 339"/>
                <a:gd name="T66" fmla="*/ 168 w 356"/>
                <a:gd name="T67" fmla="*/ 35 h 339"/>
                <a:gd name="T68" fmla="*/ 195 w 356"/>
                <a:gd name="T69" fmla="*/ 15 h 339"/>
                <a:gd name="T70" fmla="*/ 261 w 356"/>
                <a:gd name="T71" fmla="*/ 15 h 339"/>
                <a:gd name="T72" fmla="*/ 334 w 356"/>
                <a:gd name="T73" fmla="*/ 70 h 339"/>
                <a:gd name="T74" fmla="*/ 332 w 356"/>
                <a:gd name="T75" fmla="*/ 97 h 339"/>
                <a:gd name="T76" fmla="*/ 331 w 356"/>
                <a:gd name="T77" fmla="*/ 106 h 339"/>
                <a:gd name="T78" fmla="*/ 337 w 356"/>
                <a:gd name="T79" fmla="*/ 112 h 339"/>
                <a:gd name="T80" fmla="*/ 344 w 356"/>
                <a:gd name="T81" fmla="*/ 10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39">
                  <a:moveTo>
                    <a:pt x="344" y="100"/>
                  </a:moveTo>
                  <a:lnTo>
                    <a:pt x="354" y="13"/>
                  </a:lnTo>
                  <a:cubicBezTo>
                    <a:pt x="356" y="0"/>
                    <a:pt x="353" y="0"/>
                    <a:pt x="341"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3"/>
                    <a:pt x="14" y="323"/>
                  </a:cubicBezTo>
                  <a:cubicBezTo>
                    <a:pt x="6" y="323"/>
                    <a:pt x="0" y="323"/>
                    <a:pt x="0" y="333"/>
                  </a:cubicBezTo>
                  <a:cubicBezTo>
                    <a:pt x="0" y="339"/>
                    <a:pt x="6" y="339"/>
                    <a:pt x="8" y="339"/>
                  </a:cubicBezTo>
                  <a:lnTo>
                    <a:pt x="73" y="337"/>
                  </a:lnTo>
                  <a:lnTo>
                    <a:pt x="148" y="339"/>
                  </a:lnTo>
                  <a:cubicBezTo>
                    <a:pt x="152" y="339"/>
                    <a:pt x="158" y="339"/>
                    <a:pt x="158" y="329"/>
                  </a:cubicBezTo>
                  <a:cubicBezTo>
                    <a:pt x="158" y="325"/>
                    <a:pt x="155" y="324"/>
                    <a:pt x="155" y="324"/>
                  </a:cubicBezTo>
                  <a:cubicBezTo>
                    <a:pt x="154" y="323"/>
                    <a:pt x="153" y="323"/>
                    <a:pt x="141" y="323"/>
                  </a:cubicBezTo>
                  <a:cubicBezTo>
                    <a:pt x="130" y="323"/>
                    <a:pt x="128" y="323"/>
                    <a:pt x="115" y="323"/>
                  </a:cubicBezTo>
                  <a:cubicBezTo>
                    <a:pt x="101" y="321"/>
                    <a:pt x="99" y="319"/>
                    <a:pt x="99" y="313"/>
                  </a:cubicBezTo>
                  <a:cubicBezTo>
                    <a:pt x="99" y="313"/>
                    <a:pt x="99" y="309"/>
                    <a:pt x="101" y="301"/>
                  </a:cubicBezTo>
                  <a:lnTo>
                    <a:pt x="132" y="177"/>
                  </a:lnTo>
                  <a:lnTo>
                    <a:pt x="181" y="177"/>
                  </a:lnTo>
                  <a:cubicBezTo>
                    <a:pt x="218" y="177"/>
                    <a:pt x="222" y="185"/>
                    <a:pt x="222" y="199"/>
                  </a:cubicBezTo>
                  <a:cubicBezTo>
                    <a:pt x="222" y="203"/>
                    <a:pt x="222" y="209"/>
                    <a:pt x="218" y="224"/>
                  </a:cubicBezTo>
                  <a:cubicBezTo>
                    <a:pt x="217" y="226"/>
                    <a:pt x="217" y="229"/>
                    <a:pt x="217" y="229"/>
                  </a:cubicBezTo>
                  <a:cubicBezTo>
                    <a:pt x="217" y="233"/>
                    <a:pt x="220" y="235"/>
                    <a:pt x="223" y="235"/>
                  </a:cubicBezTo>
                  <a:cubicBezTo>
                    <a:pt x="228" y="235"/>
                    <a:pt x="228" y="234"/>
                    <a:pt x="230" y="225"/>
                  </a:cubicBezTo>
                  <a:lnTo>
                    <a:pt x="258" y="117"/>
                  </a:lnTo>
                  <a:cubicBezTo>
                    <a:pt x="259" y="111"/>
                    <a:pt x="259" y="110"/>
                    <a:pt x="259" y="109"/>
                  </a:cubicBezTo>
                  <a:cubicBezTo>
                    <a:pt x="259" y="109"/>
                    <a:pt x="258" y="103"/>
                    <a:pt x="253" y="103"/>
                  </a:cubicBezTo>
                  <a:cubicBezTo>
                    <a:pt x="248" y="103"/>
                    <a:pt x="248" y="106"/>
                    <a:pt x="246" y="114"/>
                  </a:cubicBezTo>
                  <a:cubicBezTo>
                    <a:pt x="235" y="152"/>
                    <a:pt x="224" y="161"/>
                    <a:pt x="182" y="161"/>
                  </a:cubicBezTo>
                  <a:lnTo>
                    <a:pt x="136" y="161"/>
                  </a:lnTo>
                  <a:lnTo>
                    <a:pt x="168" y="35"/>
                  </a:lnTo>
                  <a:cubicBezTo>
                    <a:pt x="173" y="17"/>
                    <a:pt x="173" y="15"/>
                    <a:pt x="195" y="15"/>
                  </a:cubicBezTo>
                  <a:lnTo>
                    <a:pt x="261" y="15"/>
                  </a:lnTo>
                  <a:cubicBezTo>
                    <a:pt x="322" y="15"/>
                    <a:pt x="334" y="32"/>
                    <a:pt x="334" y="70"/>
                  </a:cubicBezTo>
                  <a:cubicBezTo>
                    <a:pt x="334" y="82"/>
                    <a:pt x="334" y="84"/>
                    <a:pt x="332" y="97"/>
                  </a:cubicBezTo>
                  <a:cubicBezTo>
                    <a:pt x="331" y="104"/>
                    <a:pt x="331" y="105"/>
                    <a:pt x="331" y="106"/>
                  </a:cubicBezTo>
                  <a:cubicBezTo>
                    <a:pt x="331" y="109"/>
                    <a:pt x="333" y="112"/>
                    <a:pt x="337" y="112"/>
                  </a:cubicBezTo>
                  <a:cubicBezTo>
                    <a:pt x="343" y="112"/>
                    <a:pt x="343" y="109"/>
                    <a:pt x="344"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107">
              <a:extLst>
                <a:ext uri="{FF2B5EF4-FFF2-40B4-BE49-F238E27FC236}">
                  <a16:creationId xmlns:a16="http://schemas.microsoft.com/office/drawing/2014/main" id="{7DE8075A-2AF9-41FC-A45C-781D191183A8}"/>
                </a:ext>
              </a:extLst>
            </p:cNvPr>
            <p:cNvSpPr>
              <a:spLocks/>
            </p:cNvSpPr>
            <p:nvPr>
              <p:custDataLst>
                <p:tags r:id="rId23"/>
              </p:custDataLst>
            </p:nvPr>
          </p:nvSpPr>
          <p:spPr bwMode="auto">
            <a:xfrm>
              <a:off x="1463675" y="5322888"/>
              <a:ext cx="26988" cy="12382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2"/>
                    <a:pt x="114" y="0"/>
                    <a:pt x="111" y="0"/>
                  </a:cubicBezTo>
                  <a:cubicBezTo>
                    <a:pt x="106" y="0"/>
                    <a:pt x="61" y="34"/>
                    <a:pt x="31"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108">
              <a:extLst>
                <a:ext uri="{FF2B5EF4-FFF2-40B4-BE49-F238E27FC236}">
                  <a16:creationId xmlns:a16="http://schemas.microsoft.com/office/drawing/2014/main" id="{88769FE0-724F-4404-BDC8-7623633B3864}"/>
                </a:ext>
              </a:extLst>
            </p:cNvPr>
            <p:cNvSpPr>
              <a:spLocks noEditPoints="1"/>
            </p:cNvSpPr>
            <p:nvPr>
              <p:custDataLst>
                <p:tags r:id="rId24"/>
              </p:custDataLst>
            </p:nvPr>
          </p:nvSpPr>
          <p:spPr bwMode="auto">
            <a:xfrm>
              <a:off x="1501775" y="5360988"/>
              <a:ext cx="55563" cy="55563"/>
            </a:xfrm>
            <a:custGeom>
              <a:avLst/>
              <a:gdLst>
                <a:gd name="T0" fmla="*/ 229 w 229"/>
                <a:gd name="T1" fmla="*/ 149 h 225"/>
                <a:gd name="T2" fmla="*/ 223 w 229"/>
                <a:gd name="T3" fmla="*/ 144 h 225"/>
                <a:gd name="T4" fmla="*/ 216 w 229"/>
                <a:gd name="T5" fmla="*/ 153 h 225"/>
                <a:gd name="T6" fmla="*/ 178 w 229"/>
                <a:gd name="T7" fmla="*/ 214 h 225"/>
                <a:gd name="T8" fmla="*/ 163 w 229"/>
                <a:gd name="T9" fmla="*/ 192 h 225"/>
                <a:gd name="T10" fmla="*/ 169 w 229"/>
                <a:gd name="T11" fmla="*/ 155 h 225"/>
                <a:gd name="T12" fmla="*/ 180 w 229"/>
                <a:gd name="T13" fmla="*/ 110 h 225"/>
                <a:gd name="T14" fmla="*/ 198 w 229"/>
                <a:gd name="T15" fmla="*/ 40 h 225"/>
                <a:gd name="T16" fmla="*/ 202 w 229"/>
                <a:gd name="T17" fmla="*/ 23 h 225"/>
                <a:gd name="T18" fmla="*/ 187 w 229"/>
                <a:gd name="T19" fmla="*/ 10 h 225"/>
                <a:gd name="T20" fmla="*/ 166 w 229"/>
                <a:gd name="T21" fmla="*/ 31 h 225"/>
                <a:gd name="T22" fmla="*/ 120 w 229"/>
                <a:gd name="T23" fmla="*/ 0 h 225"/>
                <a:gd name="T24" fmla="*/ 0 w 229"/>
                <a:gd name="T25" fmla="*/ 146 h 225"/>
                <a:gd name="T26" fmla="*/ 67 w 229"/>
                <a:gd name="T27" fmla="*/ 225 h 225"/>
                <a:gd name="T28" fmla="*/ 131 w 229"/>
                <a:gd name="T29" fmla="*/ 188 h 225"/>
                <a:gd name="T30" fmla="*/ 177 w 229"/>
                <a:gd name="T31" fmla="*/ 225 h 225"/>
                <a:gd name="T32" fmla="*/ 214 w 229"/>
                <a:gd name="T33" fmla="*/ 198 h 225"/>
                <a:gd name="T34" fmla="*/ 229 w 229"/>
                <a:gd name="T35" fmla="*/ 149 h 225"/>
                <a:gd name="T36" fmla="*/ 159 w 229"/>
                <a:gd name="T37" fmla="*/ 63 h 225"/>
                <a:gd name="T38" fmla="*/ 134 w 229"/>
                <a:gd name="T39" fmla="*/ 161 h 225"/>
                <a:gd name="T40" fmla="*/ 124 w 229"/>
                <a:gd name="T41" fmla="*/ 179 h 225"/>
                <a:gd name="T42" fmla="*/ 68 w 229"/>
                <a:gd name="T43" fmla="*/ 214 h 225"/>
                <a:gd name="T44" fmla="*/ 36 w 229"/>
                <a:gd name="T45" fmla="*/ 168 h 225"/>
                <a:gd name="T46" fmla="*/ 63 w 229"/>
                <a:gd name="T47" fmla="*/ 58 h 225"/>
                <a:gd name="T48" fmla="*/ 121 w 229"/>
                <a:gd name="T49" fmla="*/ 11 h 225"/>
                <a:gd name="T50" fmla="*/ 160 w 229"/>
                <a:gd name="T51" fmla="*/ 54 h 225"/>
                <a:gd name="T52" fmla="*/ 159 w 229"/>
                <a:gd name="T53" fmla="*/ 6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225">
                  <a:moveTo>
                    <a:pt x="229" y="149"/>
                  </a:moveTo>
                  <a:cubicBezTo>
                    <a:pt x="229" y="144"/>
                    <a:pt x="224" y="144"/>
                    <a:pt x="223" y="144"/>
                  </a:cubicBezTo>
                  <a:cubicBezTo>
                    <a:pt x="218" y="144"/>
                    <a:pt x="217" y="146"/>
                    <a:pt x="216" y="153"/>
                  </a:cubicBezTo>
                  <a:cubicBezTo>
                    <a:pt x="207" y="185"/>
                    <a:pt x="198" y="214"/>
                    <a:pt x="178" y="214"/>
                  </a:cubicBezTo>
                  <a:cubicBezTo>
                    <a:pt x="164" y="214"/>
                    <a:pt x="163" y="202"/>
                    <a:pt x="163" y="192"/>
                  </a:cubicBezTo>
                  <a:cubicBezTo>
                    <a:pt x="163" y="181"/>
                    <a:pt x="164" y="177"/>
                    <a:pt x="169" y="155"/>
                  </a:cubicBezTo>
                  <a:lnTo>
                    <a:pt x="180" y="110"/>
                  </a:lnTo>
                  <a:lnTo>
                    <a:pt x="198" y="40"/>
                  </a:lnTo>
                  <a:cubicBezTo>
                    <a:pt x="202" y="26"/>
                    <a:pt x="202" y="25"/>
                    <a:pt x="202" y="23"/>
                  </a:cubicBezTo>
                  <a:cubicBezTo>
                    <a:pt x="202" y="15"/>
                    <a:pt x="196" y="10"/>
                    <a:pt x="187" y="10"/>
                  </a:cubicBezTo>
                  <a:cubicBezTo>
                    <a:pt x="175" y="10"/>
                    <a:pt x="168" y="21"/>
                    <a:pt x="166" y="31"/>
                  </a:cubicBezTo>
                  <a:cubicBezTo>
                    <a:pt x="157" y="13"/>
                    <a:pt x="143" y="0"/>
                    <a:pt x="120" y="0"/>
                  </a:cubicBezTo>
                  <a:cubicBezTo>
                    <a:pt x="62" y="0"/>
                    <a:pt x="0" y="73"/>
                    <a:pt x="0" y="146"/>
                  </a:cubicBezTo>
                  <a:cubicBezTo>
                    <a:pt x="0" y="193"/>
                    <a:pt x="28" y="225"/>
                    <a:pt x="67" y="225"/>
                  </a:cubicBezTo>
                  <a:cubicBezTo>
                    <a:pt x="77" y="225"/>
                    <a:pt x="102" y="223"/>
                    <a:pt x="131" y="188"/>
                  </a:cubicBezTo>
                  <a:cubicBezTo>
                    <a:pt x="135" y="209"/>
                    <a:pt x="153" y="225"/>
                    <a:pt x="177" y="225"/>
                  </a:cubicBezTo>
                  <a:cubicBezTo>
                    <a:pt x="194" y="225"/>
                    <a:pt x="206" y="214"/>
                    <a:pt x="214" y="198"/>
                  </a:cubicBezTo>
                  <a:cubicBezTo>
                    <a:pt x="222" y="180"/>
                    <a:pt x="229" y="149"/>
                    <a:pt x="229" y="149"/>
                  </a:cubicBezTo>
                  <a:close/>
                  <a:moveTo>
                    <a:pt x="159" y="63"/>
                  </a:moveTo>
                  <a:lnTo>
                    <a:pt x="134" y="161"/>
                  </a:lnTo>
                  <a:cubicBezTo>
                    <a:pt x="131" y="170"/>
                    <a:pt x="131" y="171"/>
                    <a:pt x="124" y="179"/>
                  </a:cubicBezTo>
                  <a:cubicBezTo>
                    <a:pt x="102" y="206"/>
                    <a:pt x="82" y="214"/>
                    <a:pt x="68" y="214"/>
                  </a:cubicBezTo>
                  <a:cubicBezTo>
                    <a:pt x="43" y="214"/>
                    <a:pt x="36" y="187"/>
                    <a:pt x="36" y="168"/>
                  </a:cubicBezTo>
                  <a:cubicBezTo>
                    <a:pt x="36" y="143"/>
                    <a:pt x="52" y="81"/>
                    <a:pt x="63" y="58"/>
                  </a:cubicBezTo>
                  <a:cubicBezTo>
                    <a:pt x="79" y="29"/>
                    <a:pt x="101" y="11"/>
                    <a:pt x="121" y="11"/>
                  </a:cubicBezTo>
                  <a:cubicBezTo>
                    <a:pt x="153" y="11"/>
                    <a:pt x="160" y="51"/>
                    <a:pt x="160" y="54"/>
                  </a:cubicBezTo>
                  <a:cubicBezTo>
                    <a:pt x="160" y="57"/>
                    <a:pt x="159" y="60"/>
                    <a:pt x="159"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109">
              <a:extLst>
                <a:ext uri="{FF2B5EF4-FFF2-40B4-BE49-F238E27FC236}">
                  <a16:creationId xmlns:a16="http://schemas.microsoft.com/office/drawing/2014/main" id="{47E7637A-12DD-4D41-A5A3-B856AF87EFCC}"/>
                </a:ext>
              </a:extLst>
            </p:cNvPr>
            <p:cNvSpPr>
              <a:spLocks/>
            </p:cNvSpPr>
            <p:nvPr>
              <p:custDataLst>
                <p:tags r:id="rId25"/>
              </p:custDataLst>
            </p:nvPr>
          </p:nvSpPr>
          <p:spPr bwMode="auto">
            <a:xfrm>
              <a:off x="1568450" y="5322888"/>
              <a:ext cx="26988" cy="12382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110">
              <a:extLst>
                <a:ext uri="{FF2B5EF4-FFF2-40B4-BE49-F238E27FC236}">
                  <a16:creationId xmlns:a16="http://schemas.microsoft.com/office/drawing/2014/main" id="{A57059A9-9163-4EA6-877D-10F07CC77E2B}"/>
                </a:ext>
              </a:extLst>
            </p:cNvPr>
            <p:cNvSpPr>
              <a:spLocks noEditPoints="1"/>
            </p:cNvSpPr>
            <p:nvPr>
              <p:custDataLst>
                <p:tags r:id="rId26"/>
              </p:custDataLst>
            </p:nvPr>
          </p:nvSpPr>
          <p:spPr bwMode="auto">
            <a:xfrm>
              <a:off x="1647825" y="5370513"/>
              <a:ext cx="79375" cy="285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11">
              <a:extLst>
                <a:ext uri="{FF2B5EF4-FFF2-40B4-BE49-F238E27FC236}">
                  <a16:creationId xmlns:a16="http://schemas.microsoft.com/office/drawing/2014/main" id="{027D6CB7-9F26-4A83-8659-AED3A3445CF5}"/>
                </a:ext>
              </a:extLst>
            </p:cNvPr>
            <p:cNvSpPr>
              <a:spLocks noEditPoints="1"/>
            </p:cNvSpPr>
            <p:nvPr>
              <p:custDataLst>
                <p:tags r:id="rId27"/>
              </p:custDataLst>
            </p:nvPr>
          </p:nvSpPr>
          <p:spPr bwMode="auto">
            <a:xfrm>
              <a:off x="1771650" y="5332413"/>
              <a:ext cx="50800" cy="85725"/>
            </a:xfrm>
            <a:custGeom>
              <a:avLst/>
              <a:gdLst>
                <a:gd name="T0" fmla="*/ 210 w 210"/>
                <a:gd name="T1" fmla="*/ 172 h 343"/>
                <a:gd name="T2" fmla="*/ 190 w 210"/>
                <a:gd name="T3" fmla="*/ 56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8" y="93"/>
                    <a:pt x="190" y="56"/>
                  </a:cubicBezTo>
                  <a:cubicBezTo>
                    <a:pt x="167" y="8"/>
                    <a:pt x="126" y="0"/>
                    <a:pt x="105" y="0"/>
                  </a:cubicBezTo>
                  <a:cubicBezTo>
                    <a:pt x="76" y="0"/>
                    <a:pt x="39" y="13"/>
                    <a:pt x="19" y="59"/>
                  </a:cubicBezTo>
                  <a:cubicBezTo>
                    <a:pt x="3" y="94"/>
                    <a:pt x="0" y="133"/>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5" y="332"/>
                    <a:pt x="56" y="319"/>
                    <a:pt x="47" y="272"/>
                  </a:cubicBezTo>
                  <a:cubicBezTo>
                    <a:pt x="42" y="242"/>
                    <a:pt x="42" y="196"/>
                    <a:pt x="42" y="166"/>
                  </a:cubicBezTo>
                  <a:cubicBezTo>
                    <a:pt x="42" y="135"/>
                    <a:pt x="42" y="102"/>
                    <a:pt x="46" y="75"/>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12">
              <a:extLst>
                <a:ext uri="{FF2B5EF4-FFF2-40B4-BE49-F238E27FC236}">
                  <a16:creationId xmlns:a16="http://schemas.microsoft.com/office/drawing/2014/main" id="{432C0EF9-3242-43F6-B73B-17938BA65E3D}"/>
                </a:ext>
              </a:extLst>
            </p:cNvPr>
            <p:cNvSpPr>
              <a:spLocks/>
            </p:cNvSpPr>
            <p:nvPr>
              <p:custDataLst>
                <p:tags r:id="rId28"/>
              </p:custDataLst>
            </p:nvPr>
          </p:nvSpPr>
          <p:spPr bwMode="auto">
            <a:xfrm>
              <a:off x="1362075" y="5516563"/>
              <a:ext cx="85725" cy="84138"/>
            </a:xfrm>
            <a:custGeom>
              <a:avLst/>
              <a:gdLst>
                <a:gd name="T0" fmla="*/ 344 w 356"/>
                <a:gd name="T1" fmla="*/ 100 h 339"/>
                <a:gd name="T2" fmla="*/ 354 w 356"/>
                <a:gd name="T3" fmla="*/ 13 h 339"/>
                <a:gd name="T4" fmla="*/ 341 w 356"/>
                <a:gd name="T5" fmla="*/ 0 h 339"/>
                <a:gd name="T6" fmla="*/ 96 w 356"/>
                <a:gd name="T7" fmla="*/ 0 h 339"/>
                <a:gd name="T8" fmla="*/ 81 w 356"/>
                <a:gd name="T9" fmla="*/ 10 h 339"/>
                <a:gd name="T10" fmla="*/ 95 w 356"/>
                <a:gd name="T11" fmla="*/ 15 h 339"/>
                <a:gd name="T12" fmla="*/ 128 w 356"/>
                <a:gd name="T13" fmla="*/ 24 h 339"/>
                <a:gd name="T14" fmla="*/ 125 w 356"/>
                <a:gd name="T15" fmla="*/ 36 h 339"/>
                <a:gd name="T16" fmla="*/ 59 w 356"/>
                <a:gd name="T17" fmla="*/ 300 h 339"/>
                <a:gd name="T18" fmla="*/ 14 w 356"/>
                <a:gd name="T19" fmla="*/ 324 h 339"/>
                <a:gd name="T20" fmla="*/ 0 w 356"/>
                <a:gd name="T21" fmla="*/ 333 h 339"/>
                <a:gd name="T22" fmla="*/ 8 w 356"/>
                <a:gd name="T23" fmla="*/ 339 h 339"/>
                <a:gd name="T24" fmla="*/ 73 w 356"/>
                <a:gd name="T25" fmla="*/ 338 h 339"/>
                <a:gd name="T26" fmla="*/ 148 w 356"/>
                <a:gd name="T27" fmla="*/ 339 h 339"/>
                <a:gd name="T28" fmla="*/ 158 w 356"/>
                <a:gd name="T29" fmla="*/ 330 h 339"/>
                <a:gd name="T30" fmla="*/ 155 w 356"/>
                <a:gd name="T31" fmla="*/ 324 h 339"/>
                <a:gd name="T32" fmla="*/ 141 w 356"/>
                <a:gd name="T33" fmla="*/ 324 h 339"/>
                <a:gd name="T34" fmla="*/ 115 w 356"/>
                <a:gd name="T35" fmla="*/ 323 h 339"/>
                <a:gd name="T36" fmla="*/ 99 w 356"/>
                <a:gd name="T37" fmla="*/ 313 h 339"/>
                <a:gd name="T38" fmla="*/ 101 w 356"/>
                <a:gd name="T39" fmla="*/ 301 h 339"/>
                <a:gd name="T40" fmla="*/ 132 w 356"/>
                <a:gd name="T41" fmla="*/ 177 h 339"/>
                <a:gd name="T42" fmla="*/ 181 w 356"/>
                <a:gd name="T43" fmla="*/ 177 h 339"/>
                <a:gd name="T44" fmla="*/ 222 w 356"/>
                <a:gd name="T45" fmla="*/ 199 h 339"/>
                <a:gd name="T46" fmla="*/ 218 w 356"/>
                <a:gd name="T47" fmla="*/ 224 h 339"/>
                <a:gd name="T48" fmla="*/ 217 w 356"/>
                <a:gd name="T49" fmla="*/ 229 h 339"/>
                <a:gd name="T50" fmla="*/ 223 w 356"/>
                <a:gd name="T51" fmla="*/ 235 h 339"/>
                <a:gd name="T52" fmla="*/ 230 w 356"/>
                <a:gd name="T53" fmla="*/ 225 h 339"/>
                <a:gd name="T54" fmla="*/ 258 w 356"/>
                <a:gd name="T55" fmla="*/ 117 h 339"/>
                <a:gd name="T56" fmla="*/ 259 w 356"/>
                <a:gd name="T57" fmla="*/ 109 h 339"/>
                <a:gd name="T58" fmla="*/ 253 w 356"/>
                <a:gd name="T59" fmla="*/ 103 h 339"/>
                <a:gd name="T60" fmla="*/ 246 w 356"/>
                <a:gd name="T61" fmla="*/ 114 h 339"/>
                <a:gd name="T62" fmla="*/ 182 w 356"/>
                <a:gd name="T63" fmla="*/ 162 h 339"/>
                <a:gd name="T64" fmla="*/ 136 w 356"/>
                <a:gd name="T65" fmla="*/ 162 h 339"/>
                <a:gd name="T66" fmla="*/ 168 w 356"/>
                <a:gd name="T67" fmla="*/ 35 h 339"/>
                <a:gd name="T68" fmla="*/ 195 w 356"/>
                <a:gd name="T69" fmla="*/ 15 h 339"/>
                <a:gd name="T70" fmla="*/ 261 w 356"/>
                <a:gd name="T71" fmla="*/ 15 h 339"/>
                <a:gd name="T72" fmla="*/ 334 w 356"/>
                <a:gd name="T73" fmla="*/ 70 h 339"/>
                <a:gd name="T74" fmla="*/ 332 w 356"/>
                <a:gd name="T75" fmla="*/ 97 h 339"/>
                <a:gd name="T76" fmla="*/ 331 w 356"/>
                <a:gd name="T77" fmla="*/ 106 h 339"/>
                <a:gd name="T78" fmla="*/ 337 w 356"/>
                <a:gd name="T79" fmla="*/ 112 h 339"/>
                <a:gd name="T80" fmla="*/ 344 w 356"/>
                <a:gd name="T81" fmla="*/ 10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39">
                  <a:moveTo>
                    <a:pt x="344" y="100"/>
                  </a:moveTo>
                  <a:lnTo>
                    <a:pt x="354" y="13"/>
                  </a:lnTo>
                  <a:cubicBezTo>
                    <a:pt x="356" y="0"/>
                    <a:pt x="353" y="0"/>
                    <a:pt x="341"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6" y="324"/>
                    <a:pt x="0" y="324"/>
                    <a:pt x="0" y="333"/>
                  </a:cubicBezTo>
                  <a:cubicBezTo>
                    <a:pt x="0" y="339"/>
                    <a:pt x="6" y="339"/>
                    <a:pt x="8" y="339"/>
                  </a:cubicBezTo>
                  <a:lnTo>
                    <a:pt x="73" y="338"/>
                  </a:lnTo>
                  <a:lnTo>
                    <a:pt x="148" y="339"/>
                  </a:lnTo>
                  <a:cubicBezTo>
                    <a:pt x="152" y="339"/>
                    <a:pt x="158" y="339"/>
                    <a:pt x="158" y="330"/>
                  </a:cubicBezTo>
                  <a:cubicBezTo>
                    <a:pt x="158" y="326"/>
                    <a:pt x="155" y="324"/>
                    <a:pt x="155" y="324"/>
                  </a:cubicBezTo>
                  <a:cubicBezTo>
                    <a:pt x="154" y="324"/>
                    <a:pt x="153" y="324"/>
                    <a:pt x="141" y="324"/>
                  </a:cubicBezTo>
                  <a:cubicBezTo>
                    <a:pt x="130" y="324"/>
                    <a:pt x="128" y="324"/>
                    <a:pt x="115" y="323"/>
                  </a:cubicBezTo>
                  <a:cubicBezTo>
                    <a:pt x="101" y="321"/>
                    <a:pt x="99" y="319"/>
                    <a:pt x="99" y="313"/>
                  </a:cubicBezTo>
                  <a:cubicBezTo>
                    <a:pt x="99" y="313"/>
                    <a:pt x="99" y="309"/>
                    <a:pt x="101" y="301"/>
                  </a:cubicBezTo>
                  <a:lnTo>
                    <a:pt x="132" y="177"/>
                  </a:lnTo>
                  <a:lnTo>
                    <a:pt x="181" y="177"/>
                  </a:lnTo>
                  <a:cubicBezTo>
                    <a:pt x="218" y="177"/>
                    <a:pt x="222" y="185"/>
                    <a:pt x="222" y="199"/>
                  </a:cubicBezTo>
                  <a:cubicBezTo>
                    <a:pt x="222" y="203"/>
                    <a:pt x="222" y="209"/>
                    <a:pt x="218" y="224"/>
                  </a:cubicBezTo>
                  <a:cubicBezTo>
                    <a:pt x="217" y="226"/>
                    <a:pt x="217" y="229"/>
                    <a:pt x="217" y="229"/>
                  </a:cubicBezTo>
                  <a:cubicBezTo>
                    <a:pt x="217" y="233"/>
                    <a:pt x="220" y="235"/>
                    <a:pt x="223" y="235"/>
                  </a:cubicBezTo>
                  <a:cubicBezTo>
                    <a:pt x="228" y="235"/>
                    <a:pt x="228" y="234"/>
                    <a:pt x="230" y="225"/>
                  </a:cubicBezTo>
                  <a:lnTo>
                    <a:pt x="258" y="117"/>
                  </a:lnTo>
                  <a:cubicBezTo>
                    <a:pt x="259" y="111"/>
                    <a:pt x="259" y="110"/>
                    <a:pt x="259" y="109"/>
                  </a:cubicBezTo>
                  <a:cubicBezTo>
                    <a:pt x="259" y="109"/>
                    <a:pt x="258" y="103"/>
                    <a:pt x="253" y="103"/>
                  </a:cubicBezTo>
                  <a:cubicBezTo>
                    <a:pt x="248" y="103"/>
                    <a:pt x="248" y="106"/>
                    <a:pt x="246" y="114"/>
                  </a:cubicBezTo>
                  <a:cubicBezTo>
                    <a:pt x="235" y="153"/>
                    <a:pt x="224" y="162"/>
                    <a:pt x="182" y="162"/>
                  </a:cubicBezTo>
                  <a:lnTo>
                    <a:pt x="136" y="162"/>
                  </a:lnTo>
                  <a:lnTo>
                    <a:pt x="168" y="35"/>
                  </a:lnTo>
                  <a:cubicBezTo>
                    <a:pt x="173" y="17"/>
                    <a:pt x="173" y="15"/>
                    <a:pt x="195" y="15"/>
                  </a:cubicBezTo>
                  <a:lnTo>
                    <a:pt x="261" y="15"/>
                  </a:lnTo>
                  <a:cubicBezTo>
                    <a:pt x="322" y="15"/>
                    <a:pt x="334" y="32"/>
                    <a:pt x="334" y="70"/>
                  </a:cubicBezTo>
                  <a:cubicBezTo>
                    <a:pt x="334" y="82"/>
                    <a:pt x="334" y="84"/>
                    <a:pt x="332" y="97"/>
                  </a:cubicBezTo>
                  <a:cubicBezTo>
                    <a:pt x="331" y="104"/>
                    <a:pt x="331" y="105"/>
                    <a:pt x="331" y="106"/>
                  </a:cubicBezTo>
                  <a:cubicBezTo>
                    <a:pt x="331" y="109"/>
                    <a:pt x="333" y="112"/>
                    <a:pt x="337" y="112"/>
                  </a:cubicBezTo>
                  <a:cubicBezTo>
                    <a:pt x="343" y="112"/>
                    <a:pt x="343" y="109"/>
                    <a:pt x="344"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13">
              <a:extLst>
                <a:ext uri="{FF2B5EF4-FFF2-40B4-BE49-F238E27FC236}">
                  <a16:creationId xmlns:a16="http://schemas.microsoft.com/office/drawing/2014/main" id="{E7349BF3-22BA-4CE4-B8F3-4291DE54BB9B}"/>
                </a:ext>
              </a:extLst>
            </p:cNvPr>
            <p:cNvSpPr>
              <a:spLocks/>
            </p:cNvSpPr>
            <p:nvPr>
              <p:custDataLst>
                <p:tags r:id="rId29"/>
              </p:custDataLst>
            </p:nvPr>
          </p:nvSpPr>
          <p:spPr bwMode="auto">
            <a:xfrm>
              <a:off x="1463675" y="5508625"/>
              <a:ext cx="26988" cy="123825"/>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14">
              <a:extLst>
                <a:ext uri="{FF2B5EF4-FFF2-40B4-BE49-F238E27FC236}">
                  <a16:creationId xmlns:a16="http://schemas.microsoft.com/office/drawing/2014/main" id="{ADEA1558-6179-4A19-9F72-70A5D6813D5D}"/>
                </a:ext>
              </a:extLst>
            </p:cNvPr>
            <p:cNvSpPr>
              <a:spLocks/>
            </p:cNvSpPr>
            <p:nvPr>
              <p:custDataLst>
                <p:tags r:id="rId30"/>
              </p:custDataLst>
            </p:nvPr>
          </p:nvSpPr>
          <p:spPr bwMode="auto">
            <a:xfrm>
              <a:off x="1501775" y="5546725"/>
              <a:ext cx="58738" cy="55563"/>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15">
              <a:extLst>
                <a:ext uri="{FF2B5EF4-FFF2-40B4-BE49-F238E27FC236}">
                  <a16:creationId xmlns:a16="http://schemas.microsoft.com/office/drawing/2014/main" id="{28CF9266-98D7-4700-AC97-DB4ED0148380}"/>
                </a:ext>
              </a:extLst>
            </p:cNvPr>
            <p:cNvSpPr>
              <a:spLocks/>
            </p:cNvSpPr>
            <p:nvPr>
              <p:custDataLst>
                <p:tags r:id="rId31"/>
              </p:custDataLst>
            </p:nvPr>
          </p:nvSpPr>
          <p:spPr bwMode="auto">
            <a:xfrm>
              <a:off x="1573213" y="5508625"/>
              <a:ext cx="26988" cy="123825"/>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16">
              <a:extLst>
                <a:ext uri="{FF2B5EF4-FFF2-40B4-BE49-F238E27FC236}">
                  <a16:creationId xmlns:a16="http://schemas.microsoft.com/office/drawing/2014/main" id="{3EE0EC47-A918-43A3-A905-A2DDB842E4A2}"/>
                </a:ext>
              </a:extLst>
            </p:cNvPr>
            <p:cNvSpPr>
              <a:spLocks/>
            </p:cNvSpPr>
            <p:nvPr>
              <p:custDataLst>
                <p:tags r:id="rId32"/>
              </p:custDataLst>
            </p:nvPr>
          </p:nvSpPr>
          <p:spPr bwMode="auto">
            <a:xfrm>
              <a:off x="1655763" y="5534025"/>
              <a:ext cx="73025" cy="73025"/>
            </a:xfrm>
            <a:custGeom>
              <a:avLst/>
              <a:gdLst>
                <a:gd name="T0" fmla="*/ 304 w 304"/>
                <a:gd name="T1" fmla="*/ 144 h 289"/>
                <a:gd name="T2" fmla="*/ 295 w 304"/>
                <a:gd name="T3" fmla="*/ 133 h 289"/>
                <a:gd name="T4" fmla="*/ 19 w 304"/>
                <a:gd name="T5" fmla="*/ 3 h 289"/>
                <a:gd name="T6" fmla="*/ 10 w 304"/>
                <a:gd name="T7" fmla="*/ 0 h 289"/>
                <a:gd name="T8" fmla="*/ 0 w 304"/>
                <a:gd name="T9" fmla="*/ 10 h 289"/>
                <a:gd name="T10" fmla="*/ 9 w 304"/>
                <a:gd name="T11" fmla="*/ 21 h 289"/>
                <a:gd name="T12" fmla="*/ 271 w 304"/>
                <a:gd name="T13" fmla="*/ 144 h 289"/>
                <a:gd name="T14" fmla="*/ 9 w 304"/>
                <a:gd name="T15" fmla="*/ 268 h 289"/>
                <a:gd name="T16" fmla="*/ 0 w 304"/>
                <a:gd name="T17" fmla="*/ 279 h 289"/>
                <a:gd name="T18" fmla="*/ 10 w 304"/>
                <a:gd name="T19" fmla="*/ 289 h 289"/>
                <a:gd name="T20" fmla="*/ 19 w 304"/>
                <a:gd name="T21" fmla="*/ 286 h 289"/>
                <a:gd name="T22" fmla="*/ 295 w 304"/>
                <a:gd name="T23" fmla="*/ 155 h 289"/>
                <a:gd name="T24" fmla="*/ 304 w 304"/>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9">
                  <a:moveTo>
                    <a:pt x="304" y="144"/>
                  </a:moveTo>
                  <a:cubicBezTo>
                    <a:pt x="304" y="138"/>
                    <a:pt x="300" y="136"/>
                    <a:pt x="295" y="133"/>
                  </a:cubicBezTo>
                  <a:lnTo>
                    <a:pt x="19" y="3"/>
                  </a:lnTo>
                  <a:cubicBezTo>
                    <a:pt x="12" y="0"/>
                    <a:pt x="11" y="0"/>
                    <a:pt x="10" y="0"/>
                  </a:cubicBezTo>
                  <a:cubicBezTo>
                    <a:pt x="4" y="0"/>
                    <a:pt x="0" y="4"/>
                    <a:pt x="0" y="10"/>
                  </a:cubicBezTo>
                  <a:cubicBezTo>
                    <a:pt x="0" y="14"/>
                    <a:pt x="2" y="17"/>
                    <a:pt x="9" y="21"/>
                  </a:cubicBezTo>
                  <a:lnTo>
                    <a:pt x="271" y="144"/>
                  </a:lnTo>
                  <a:lnTo>
                    <a:pt x="9" y="268"/>
                  </a:lnTo>
                  <a:cubicBezTo>
                    <a:pt x="2" y="272"/>
                    <a:pt x="0" y="275"/>
                    <a:pt x="0" y="279"/>
                  </a:cubicBezTo>
                  <a:cubicBezTo>
                    <a:pt x="0" y="285"/>
                    <a:pt x="4" y="289"/>
                    <a:pt x="10" y="289"/>
                  </a:cubicBezTo>
                  <a:cubicBezTo>
                    <a:pt x="11" y="289"/>
                    <a:pt x="12" y="289"/>
                    <a:pt x="19" y="286"/>
                  </a:cubicBezTo>
                  <a:lnTo>
                    <a:pt x="295" y="155"/>
                  </a:lnTo>
                  <a:cubicBezTo>
                    <a:pt x="300" y="153"/>
                    <a:pt x="304" y="150"/>
                    <a:pt x="304"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17">
              <a:extLst>
                <a:ext uri="{FF2B5EF4-FFF2-40B4-BE49-F238E27FC236}">
                  <a16:creationId xmlns:a16="http://schemas.microsoft.com/office/drawing/2014/main" id="{6AC354A4-6E6F-4000-A5D6-8CAAA46FC2F7}"/>
                </a:ext>
              </a:extLst>
            </p:cNvPr>
            <p:cNvSpPr>
              <a:spLocks noEditPoints="1"/>
            </p:cNvSpPr>
            <p:nvPr>
              <p:custDataLst>
                <p:tags r:id="rId33"/>
              </p:custDataLst>
            </p:nvPr>
          </p:nvSpPr>
          <p:spPr bwMode="auto">
            <a:xfrm>
              <a:off x="1776413" y="5518150"/>
              <a:ext cx="50800" cy="85725"/>
            </a:xfrm>
            <a:custGeom>
              <a:avLst/>
              <a:gdLst>
                <a:gd name="T0" fmla="*/ 210 w 210"/>
                <a:gd name="T1" fmla="*/ 173 h 343"/>
                <a:gd name="T2" fmla="*/ 190 w 210"/>
                <a:gd name="T3" fmla="*/ 56 h 343"/>
                <a:gd name="T4" fmla="*/ 106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7" y="0"/>
                    <a:pt x="106" y="0"/>
                  </a:cubicBezTo>
                  <a:cubicBezTo>
                    <a:pt x="76" y="0"/>
                    <a:pt x="39" y="13"/>
                    <a:pt x="19" y="59"/>
                  </a:cubicBezTo>
                  <a:cubicBezTo>
                    <a:pt x="3" y="94"/>
                    <a:pt x="0" y="133"/>
                    <a:pt x="0" y="173"/>
                  </a:cubicBezTo>
                  <a:cubicBezTo>
                    <a:pt x="0" y="210"/>
                    <a:pt x="2" y="255"/>
                    <a:pt x="23" y="293"/>
                  </a:cubicBezTo>
                  <a:cubicBezTo>
                    <a:pt x="44" y="333"/>
                    <a:pt x="81"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8" y="332"/>
                    <a:pt x="105" y="332"/>
                  </a:cubicBezTo>
                  <a:cubicBezTo>
                    <a:pt x="86" y="332"/>
                    <a:pt x="56" y="320"/>
                    <a:pt x="47" y="272"/>
                  </a:cubicBezTo>
                  <a:cubicBezTo>
                    <a:pt x="42" y="242"/>
                    <a:pt x="42" y="196"/>
                    <a:pt x="42" y="167"/>
                  </a:cubicBezTo>
                  <a:cubicBezTo>
                    <a:pt x="42" y="135"/>
                    <a:pt x="42" y="102"/>
                    <a:pt x="46" y="75"/>
                  </a:cubicBezTo>
                  <a:cubicBezTo>
                    <a:pt x="55" y="15"/>
                    <a:pt x="93" y="11"/>
                    <a:pt x="105" y="11"/>
                  </a:cubicBezTo>
                  <a:cubicBezTo>
                    <a:pt x="122" y="11"/>
                    <a:pt x="155"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118">
              <a:extLst>
                <a:ext uri="{FF2B5EF4-FFF2-40B4-BE49-F238E27FC236}">
                  <a16:creationId xmlns:a16="http://schemas.microsoft.com/office/drawing/2014/main" id="{72BA15EF-B421-4B2F-B196-12DA201FE920}"/>
                </a:ext>
              </a:extLst>
            </p:cNvPr>
            <p:cNvSpPr>
              <a:spLocks noEditPoints="1"/>
            </p:cNvSpPr>
            <p:nvPr>
              <p:custDataLst>
                <p:tags r:id="rId34"/>
              </p:custDataLst>
            </p:nvPr>
          </p:nvSpPr>
          <p:spPr bwMode="auto">
            <a:xfrm>
              <a:off x="1876425" y="5546725"/>
              <a:ext cx="53975" cy="55563"/>
            </a:xfrm>
            <a:custGeom>
              <a:avLst/>
              <a:gdLst>
                <a:gd name="T0" fmla="*/ 225 w 225"/>
                <a:gd name="T1" fmla="*/ 179 h 229"/>
                <a:gd name="T2" fmla="*/ 225 w 225"/>
                <a:gd name="T3" fmla="*/ 151 h 229"/>
                <a:gd name="T4" fmla="*/ 212 w 225"/>
                <a:gd name="T5" fmla="*/ 151 h 229"/>
                <a:gd name="T6" fmla="*/ 212 w 225"/>
                <a:gd name="T7" fmla="*/ 179 h 229"/>
                <a:gd name="T8" fmla="*/ 195 w 225"/>
                <a:gd name="T9" fmla="*/ 211 h 229"/>
                <a:gd name="T10" fmla="*/ 176 w 225"/>
                <a:gd name="T11" fmla="*/ 186 h 229"/>
                <a:gd name="T12" fmla="*/ 176 w 225"/>
                <a:gd name="T13" fmla="*/ 86 h 229"/>
                <a:gd name="T14" fmla="*/ 158 w 225"/>
                <a:gd name="T15" fmla="*/ 27 h 229"/>
                <a:gd name="T16" fmla="*/ 90 w 225"/>
                <a:gd name="T17" fmla="*/ 0 h 229"/>
                <a:gd name="T18" fmla="*/ 15 w 225"/>
                <a:gd name="T19" fmla="*/ 56 h 229"/>
                <a:gd name="T20" fmla="*/ 37 w 225"/>
                <a:gd name="T21" fmla="*/ 79 h 229"/>
                <a:gd name="T22" fmla="*/ 60 w 225"/>
                <a:gd name="T23" fmla="*/ 57 h 229"/>
                <a:gd name="T24" fmla="*/ 35 w 225"/>
                <a:gd name="T25" fmla="*/ 34 h 229"/>
                <a:gd name="T26" fmla="*/ 89 w 225"/>
                <a:gd name="T27" fmla="*/ 11 h 229"/>
                <a:gd name="T28" fmla="*/ 142 w 225"/>
                <a:gd name="T29" fmla="*/ 75 h 229"/>
                <a:gd name="T30" fmla="*/ 142 w 225"/>
                <a:gd name="T31" fmla="*/ 93 h 229"/>
                <a:gd name="T32" fmla="*/ 50 w 225"/>
                <a:gd name="T33" fmla="*/ 111 h 229"/>
                <a:gd name="T34" fmla="*/ 0 w 225"/>
                <a:gd name="T35" fmla="*/ 176 h 229"/>
                <a:gd name="T36" fmla="*/ 80 w 225"/>
                <a:gd name="T37" fmla="*/ 229 h 229"/>
                <a:gd name="T38" fmla="*/ 145 w 225"/>
                <a:gd name="T39" fmla="*/ 185 h 229"/>
                <a:gd name="T40" fmla="*/ 184 w 225"/>
                <a:gd name="T41" fmla="*/ 226 h 229"/>
                <a:gd name="T42" fmla="*/ 225 w 225"/>
                <a:gd name="T43" fmla="*/ 179 h 229"/>
                <a:gd name="T44" fmla="*/ 142 w 225"/>
                <a:gd name="T45" fmla="*/ 153 h 229"/>
                <a:gd name="T46" fmla="*/ 83 w 225"/>
                <a:gd name="T47" fmla="*/ 218 h 229"/>
                <a:gd name="T48" fmla="*/ 38 w 225"/>
                <a:gd name="T49" fmla="*/ 175 h 229"/>
                <a:gd name="T50" fmla="*/ 142 w 225"/>
                <a:gd name="T51" fmla="*/ 103 h 229"/>
                <a:gd name="T52" fmla="*/ 142 w 225"/>
                <a:gd name="T53" fmla="*/ 1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229">
                  <a:moveTo>
                    <a:pt x="225" y="179"/>
                  </a:moveTo>
                  <a:lnTo>
                    <a:pt x="225" y="151"/>
                  </a:lnTo>
                  <a:lnTo>
                    <a:pt x="212" y="151"/>
                  </a:lnTo>
                  <a:lnTo>
                    <a:pt x="212" y="179"/>
                  </a:lnTo>
                  <a:cubicBezTo>
                    <a:pt x="212" y="208"/>
                    <a:pt x="200" y="211"/>
                    <a:pt x="195" y="211"/>
                  </a:cubicBezTo>
                  <a:cubicBezTo>
                    <a:pt x="178" y="211"/>
                    <a:pt x="176" y="188"/>
                    <a:pt x="176" y="186"/>
                  </a:cubicBezTo>
                  <a:lnTo>
                    <a:pt x="176" y="86"/>
                  </a:lnTo>
                  <a:cubicBezTo>
                    <a:pt x="176" y="65"/>
                    <a:pt x="176" y="46"/>
                    <a:pt x="158" y="27"/>
                  </a:cubicBezTo>
                  <a:cubicBezTo>
                    <a:pt x="139" y="8"/>
                    <a:pt x="114" y="0"/>
                    <a:pt x="90" y="0"/>
                  </a:cubicBezTo>
                  <a:cubicBezTo>
                    <a:pt x="49" y="0"/>
                    <a:pt x="15" y="23"/>
                    <a:pt x="15" y="56"/>
                  </a:cubicBezTo>
                  <a:cubicBezTo>
                    <a:pt x="15" y="71"/>
                    <a:pt x="25" y="79"/>
                    <a:pt x="37" y="79"/>
                  </a:cubicBezTo>
                  <a:cubicBezTo>
                    <a:pt x="51" y="79"/>
                    <a:pt x="60" y="70"/>
                    <a:pt x="60" y="57"/>
                  </a:cubicBezTo>
                  <a:cubicBezTo>
                    <a:pt x="60" y="51"/>
                    <a:pt x="58" y="34"/>
                    <a:pt x="35" y="34"/>
                  </a:cubicBezTo>
                  <a:cubicBezTo>
                    <a:pt x="48" y="16"/>
                    <a:pt x="73" y="11"/>
                    <a:pt x="89" y="11"/>
                  </a:cubicBezTo>
                  <a:cubicBezTo>
                    <a:pt x="113" y="11"/>
                    <a:pt x="142" y="30"/>
                    <a:pt x="142" y="75"/>
                  </a:cubicBezTo>
                  <a:lnTo>
                    <a:pt x="142" y="93"/>
                  </a:lnTo>
                  <a:cubicBezTo>
                    <a:pt x="116" y="94"/>
                    <a:pt x="81" y="96"/>
                    <a:pt x="50" y="111"/>
                  </a:cubicBezTo>
                  <a:cubicBezTo>
                    <a:pt x="13" y="128"/>
                    <a:pt x="0" y="154"/>
                    <a:pt x="0" y="176"/>
                  </a:cubicBezTo>
                  <a:cubicBezTo>
                    <a:pt x="0" y="216"/>
                    <a:pt x="48" y="229"/>
                    <a:pt x="80" y="229"/>
                  </a:cubicBezTo>
                  <a:cubicBezTo>
                    <a:pt x="113" y="229"/>
                    <a:pt x="136" y="209"/>
                    <a:pt x="145" y="185"/>
                  </a:cubicBezTo>
                  <a:cubicBezTo>
                    <a:pt x="147" y="205"/>
                    <a:pt x="161" y="226"/>
                    <a:pt x="184" y="226"/>
                  </a:cubicBezTo>
                  <a:cubicBezTo>
                    <a:pt x="195" y="226"/>
                    <a:pt x="225" y="219"/>
                    <a:pt x="225" y="179"/>
                  </a:cubicBezTo>
                  <a:close/>
                  <a:moveTo>
                    <a:pt x="142" y="153"/>
                  </a:moveTo>
                  <a:cubicBezTo>
                    <a:pt x="142" y="201"/>
                    <a:pt x="106" y="218"/>
                    <a:pt x="83" y="218"/>
                  </a:cubicBezTo>
                  <a:cubicBezTo>
                    <a:pt x="59" y="218"/>
                    <a:pt x="38" y="200"/>
                    <a:pt x="38" y="175"/>
                  </a:cubicBezTo>
                  <a:cubicBezTo>
                    <a:pt x="38" y="148"/>
                    <a:pt x="59" y="106"/>
                    <a:pt x="142" y="103"/>
                  </a:cubicBezTo>
                  <a:lnTo>
                    <a:pt x="142" y="15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119">
              <a:extLst>
                <a:ext uri="{FF2B5EF4-FFF2-40B4-BE49-F238E27FC236}">
                  <a16:creationId xmlns:a16="http://schemas.microsoft.com/office/drawing/2014/main" id="{1985D547-44D9-4C55-B63D-FF05DE615D23}"/>
                </a:ext>
              </a:extLst>
            </p:cNvPr>
            <p:cNvSpPr>
              <a:spLocks/>
            </p:cNvSpPr>
            <p:nvPr>
              <p:custDataLst>
                <p:tags r:id="rId35"/>
              </p:custDataLst>
            </p:nvPr>
          </p:nvSpPr>
          <p:spPr bwMode="auto">
            <a:xfrm>
              <a:off x="1935163" y="5546725"/>
              <a:ext cx="60325" cy="53975"/>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2 w 251"/>
                <a:gd name="T31" fmla="*/ 220 h 220"/>
                <a:gd name="T32" fmla="*/ 112 w 251"/>
                <a:gd name="T33" fmla="*/ 205 h 220"/>
                <a:gd name="T34" fmla="*/ 73 w 251"/>
                <a:gd name="T35" fmla="*/ 182 h 220"/>
                <a:gd name="T36" fmla="*/ 73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4" y="205"/>
                    <a:pt x="0" y="205"/>
                  </a:cubicBezTo>
                  <a:lnTo>
                    <a:pt x="0" y="220"/>
                  </a:lnTo>
                  <a:lnTo>
                    <a:pt x="57" y="219"/>
                  </a:lnTo>
                  <a:lnTo>
                    <a:pt x="112" y="220"/>
                  </a:lnTo>
                  <a:lnTo>
                    <a:pt x="112" y="205"/>
                  </a:lnTo>
                  <a:cubicBezTo>
                    <a:pt x="79" y="205"/>
                    <a:pt x="73" y="205"/>
                    <a:pt x="73" y="182"/>
                  </a:cubicBezTo>
                  <a:lnTo>
                    <a:pt x="73" y="90"/>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120">
              <a:extLst>
                <a:ext uri="{FF2B5EF4-FFF2-40B4-BE49-F238E27FC236}">
                  <a16:creationId xmlns:a16="http://schemas.microsoft.com/office/drawing/2014/main" id="{4F9B7F73-1302-4525-ABD4-22E1854B615B}"/>
                </a:ext>
              </a:extLst>
            </p:cNvPr>
            <p:cNvSpPr>
              <a:spLocks noEditPoints="1"/>
            </p:cNvSpPr>
            <p:nvPr>
              <p:custDataLst>
                <p:tags r:id="rId36"/>
              </p:custDataLst>
            </p:nvPr>
          </p:nvSpPr>
          <p:spPr bwMode="auto">
            <a:xfrm>
              <a:off x="2001838" y="5514975"/>
              <a:ext cx="60325" cy="87313"/>
            </a:xfrm>
            <a:custGeom>
              <a:avLst/>
              <a:gdLst>
                <a:gd name="T0" fmla="*/ 246 w 246"/>
                <a:gd name="T1" fmla="*/ 346 h 352"/>
                <a:gd name="T2" fmla="*/ 246 w 246"/>
                <a:gd name="T3" fmla="*/ 331 h 352"/>
                <a:gd name="T4" fmla="*/ 207 w 246"/>
                <a:gd name="T5" fmla="*/ 303 h 352"/>
                <a:gd name="T6" fmla="*/ 207 w 246"/>
                <a:gd name="T7" fmla="*/ 0 h 352"/>
                <a:gd name="T8" fmla="*/ 135 w 246"/>
                <a:gd name="T9" fmla="*/ 6 h 352"/>
                <a:gd name="T10" fmla="*/ 135 w 246"/>
                <a:gd name="T11" fmla="*/ 21 h 352"/>
                <a:gd name="T12" fmla="*/ 174 w 246"/>
                <a:gd name="T13" fmla="*/ 49 h 352"/>
                <a:gd name="T14" fmla="*/ 174 w 246"/>
                <a:gd name="T15" fmla="*/ 157 h 352"/>
                <a:gd name="T16" fmla="*/ 111 w 246"/>
                <a:gd name="T17" fmla="*/ 126 h 352"/>
                <a:gd name="T18" fmla="*/ 0 w 246"/>
                <a:gd name="T19" fmla="*/ 239 h 352"/>
                <a:gd name="T20" fmla="*/ 106 w 246"/>
                <a:gd name="T21" fmla="*/ 352 h 352"/>
                <a:gd name="T22" fmla="*/ 172 w 246"/>
                <a:gd name="T23" fmla="*/ 319 h 352"/>
                <a:gd name="T24" fmla="*/ 172 w 246"/>
                <a:gd name="T25" fmla="*/ 352 h 352"/>
                <a:gd name="T26" fmla="*/ 246 w 246"/>
                <a:gd name="T27" fmla="*/ 346 h 352"/>
                <a:gd name="T28" fmla="*/ 172 w 246"/>
                <a:gd name="T29" fmla="*/ 287 h 352"/>
                <a:gd name="T30" fmla="*/ 167 w 246"/>
                <a:gd name="T31" fmla="*/ 306 h 352"/>
                <a:gd name="T32" fmla="*/ 108 w 246"/>
                <a:gd name="T33" fmla="*/ 341 h 352"/>
                <a:gd name="T34" fmla="*/ 56 w 246"/>
                <a:gd name="T35" fmla="*/ 309 h 352"/>
                <a:gd name="T36" fmla="*/ 41 w 246"/>
                <a:gd name="T37" fmla="*/ 239 h 352"/>
                <a:gd name="T38" fmla="*/ 57 w 246"/>
                <a:gd name="T39" fmla="*/ 169 h 352"/>
                <a:gd name="T40" fmla="*/ 113 w 246"/>
                <a:gd name="T41" fmla="*/ 137 h 352"/>
                <a:gd name="T42" fmla="*/ 167 w 246"/>
                <a:gd name="T43" fmla="*/ 167 h 352"/>
                <a:gd name="T44" fmla="*/ 172 w 246"/>
                <a:gd name="T45" fmla="*/ 185 h 352"/>
                <a:gd name="T46" fmla="*/ 172 w 246"/>
                <a:gd name="T47" fmla="*/ 28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352">
                  <a:moveTo>
                    <a:pt x="246" y="346"/>
                  </a:moveTo>
                  <a:lnTo>
                    <a:pt x="246" y="331"/>
                  </a:lnTo>
                  <a:cubicBezTo>
                    <a:pt x="211" y="331"/>
                    <a:pt x="207" y="327"/>
                    <a:pt x="207" y="303"/>
                  </a:cubicBezTo>
                  <a:lnTo>
                    <a:pt x="207" y="0"/>
                  </a:lnTo>
                  <a:lnTo>
                    <a:pt x="135" y="6"/>
                  </a:lnTo>
                  <a:lnTo>
                    <a:pt x="135" y="21"/>
                  </a:lnTo>
                  <a:cubicBezTo>
                    <a:pt x="170" y="21"/>
                    <a:pt x="174" y="24"/>
                    <a:pt x="174" y="49"/>
                  </a:cubicBezTo>
                  <a:lnTo>
                    <a:pt x="174" y="157"/>
                  </a:lnTo>
                  <a:cubicBezTo>
                    <a:pt x="160" y="139"/>
                    <a:pt x="138" y="126"/>
                    <a:pt x="111" y="126"/>
                  </a:cubicBezTo>
                  <a:cubicBezTo>
                    <a:pt x="52" y="126"/>
                    <a:pt x="0" y="175"/>
                    <a:pt x="0" y="239"/>
                  </a:cubicBezTo>
                  <a:cubicBezTo>
                    <a:pt x="0" y="302"/>
                    <a:pt x="49" y="352"/>
                    <a:pt x="106" y="352"/>
                  </a:cubicBezTo>
                  <a:cubicBezTo>
                    <a:pt x="138" y="352"/>
                    <a:pt x="160" y="335"/>
                    <a:pt x="172" y="319"/>
                  </a:cubicBezTo>
                  <a:lnTo>
                    <a:pt x="172" y="352"/>
                  </a:lnTo>
                  <a:lnTo>
                    <a:pt x="246" y="346"/>
                  </a:lnTo>
                  <a:close/>
                  <a:moveTo>
                    <a:pt x="172" y="287"/>
                  </a:moveTo>
                  <a:cubicBezTo>
                    <a:pt x="172" y="296"/>
                    <a:pt x="172" y="297"/>
                    <a:pt x="167" y="306"/>
                  </a:cubicBezTo>
                  <a:cubicBezTo>
                    <a:pt x="152" y="330"/>
                    <a:pt x="130" y="341"/>
                    <a:pt x="108" y="341"/>
                  </a:cubicBezTo>
                  <a:cubicBezTo>
                    <a:pt x="86" y="341"/>
                    <a:pt x="68" y="328"/>
                    <a:pt x="56" y="309"/>
                  </a:cubicBezTo>
                  <a:cubicBezTo>
                    <a:pt x="43" y="288"/>
                    <a:pt x="41" y="260"/>
                    <a:pt x="41" y="239"/>
                  </a:cubicBezTo>
                  <a:cubicBezTo>
                    <a:pt x="41" y="221"/>
                    <a:pt x="42" y="191"/>
                    <a:pt x="57" y="169"/>
                  </a:cubicBezTo>
                  <a:cubicBezTo>
                    <a:pt x="67" y="153"/>
                    <a:pt x="86" y="137"/>
                    <a:pt x="113" y="137"/>
                  </a:cubicBezTo>
                  <a:cubicBezTo>
                    <a:pt x="131" y="137"/>
                    <a:pt x="152" y="144"/>
                    <a:pt x="167" y="167"/>
                  </a:cubicBezTo>
                  <a:cubicBezTo>
                    <a:pt x="172" y="175"/>
                    <a:pt x="172" y="176"/>
                    <a:pt x="172" y="185"/>
                  </a:cubicBezTo>
                  <a:lnTo>
                    <a:pt x="172" y="2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121">
              <a:extLst>
                <a:ext uri="{FF2B5EF4-FFF2-40B4-BE49-F238E27FC236}">
                  <a16:creationId xmlns:a16="http://schemas.microsoft.com/office/drawing/2014/main" id="{959A8D18-14EF-4AA1-8D96-C0B85E9715C5}"/>
                </a:ext>
              </a:extLst>
            </p:cNvPr>
            <p:cNvSpPr>
              <a:spLocks/>
            </p:cNvSpPr>
            <p:nvPr>
              <p:custDataLst>
                <p:tags r:id="rId37"/>
              </p:custDataLst>
            </p:nvPr>
          </p:nvSpPr>
          <p:spPr bwMode="auto">
            <a:xfrm>
              <a:off x="2111375" y="5513388"/>
              <a:ext cx="58738" cy="112713"/>
            </a:xfrm>
            <a:custGeom>
              <a:avLst/>
              <a:gdLst>
                <a:gd name="T0" fmla="*/ 249 w 249"/>
                <a:gd name="T1" fmla="*/ 34 h 453"/>
                <a:gd name="T2" fmla="*/ 206 w 249"/>
                <a:gd name="T3" fmla="*/ 0 h 453"/>
                <a:gd name="T4" fmla="*/ 142 w 249"/>
                <a:gd name="T5" fmla="*/ 58 h 453"/>
                <a:gd name="T6" fmla="*/ 126 w 249"/>
                <a:gd name="T7" fmla="*/ 136 h 453"/>
                <a:gd name="T8" fmla="*/ 91 w 249"/>
                <a:gd name="T9" fmla="*/ 136 h 453"/>
                <a:gd name="T10" fmla="*/ 77 w 249"/>
                <a:gd name="T11" fmla="*/ 146 h 453"/>
                <a:gd name="T12" fmla="*/ 91 w 249"/>
                <a:gd name="T13" fmla="*/ 152 h 453"/>
                <a:gd name="T14" fmla="*/ 123 w 249"/>
                <a:gd name="T15" fmla="*/ 152 h 453"/>
                <a:gd name="T16" fmla="*/ 86 w 249"/>
                <a:gd name="T17" fmla="*/ 349 h 453"/>
                <a:gd name="T18" fmla="*/ 43 w 249"/>
                <a:gd name="T19" fmla="*/ 442 h 453"/>
                <a:gd name="T20" fmla="*/ 19 w 249"/>
                <a:gd name="T21" fmla="*/ 433 h 453"/>
                <a:gd name="T22" fmla="*/ 46 w 249"/>
                <a:gd name="T23" fmla="*/ 406 h 453"/>
                <a:gd name="T24" fmla="*/ 28 w 249"/>
                <a:gd name="T25" fmla="*/ 389 h 453"/>
                <a:gd name="T26" fmla="*/ 0 w 249"/>
                <a:gd name="T27" fmla="*/ 419 h 453"/>
                <a:gd name="T28" fmla="*/ 43 w 249"/>
                <a:gd name="T29" fmla="*/ 453 h 453"/>
                <a:gd name="T30" fmla="*/ 99 w 249"/>
                <a:gd name="T31" fmla="*/ 405 h 453"/>
                <a:gd name="T32" fmla="*/ 127 w 249"/>
                <a:gd name="T33" fmla="*/ 310 h 453"/>
                <a:gd name="T34" fmla="*/ 157 w 249"/>
                <a:gd name="T35" fmla="*/ 152 h 453"/>
                <a:gd name="T36" fmla="*/ 200 w 249"/>
                <a:gd name="T37" fmla="*/ 152 h 453"/>
                <a:gd name="T38" fmla="*/ 215 w 249"/>
                <a:gd name="T39" fmla="*/ 142 h 453"/>
                <a:gd name="T40" fmla="*/ 201 w 249"/>
                <a:gd name="T41" fmla="*/ 136 h 453"/>
                <a:gd name="T42" fmla="*/ 160 w 249"/>
                <a:gd name="T43" fmla="*/ 136 h 453"/>
                <a:gd name="T44" fmla="*/ 170 w 249"/>
                <a:gd name="T45" fmla="*/ 79 h 453"/>
                <a:gd name="T46" fmla="*/ 182 w 249"/>
                <a:gd name="T47" fmla="*/ 27 h 453"/>
                <a:gd name="T48" fmla="*/ 206 w 249"/>
                <a:gd name="T49" fmla="*/ 11 h 453"/>
                <a:gd name="T50" fmla="*/ 230 w 249"/>
                <a:gd name="T51" fmla="*/ 20 h 453"/>
                <a:gd name="T52" fmla="*/ 203 w 249"/>
                <a:gd name="T53" fmla="*/ 46 h 453"/>
                <a:gd name="T54" fmla="*/ 222 w 249"/>
                <a:gd name="T55" fmla="*/ 64 h 453"/>
                <a:gd name="T56" fmla="*/ 249 w 249"/>
                <a:gd name="T57" fmla="*/ 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9" h="453">
                  <a:moveTo>
                    <a:pt x="249" y="34"/>
                  </a:moveTo>
                  <a:cubicBezTo>
                    <a:pt x="249" y="11"/>
                    <a:pt x="226" y="0"/>
                    <a:pt x="206" y="0"/>
                  </a:cubicBezTo>
                  <a:cubicBezTo>
                    <a:pt x="189" y="0"/>
                    <a:pt x="157" y="9"/>
                    <a:pt x="142" y="58"/>
                  </a:cubicBezTo>
                  <a:cubicBezTo>
                    <a:pt x="139" y="68"/>
                    <a:pt x="138" y="73"/>
                    <a:pt x="126" y="136"/>
                  </a:cubicBezTo>
                  <a:lnTo>
                    <a:pt x="91" y="136"/>
                  </a:lnTo>
                  <a:cubicBezTo>
                    <a:pt x="82" y="136"/>
                    <a:pt x="77" y="136"/>
                    <a:pt x="77" y="146"/>
                  </a:cubicBezTo>
                  <a:cubicBezTo>
                    <a:pt x="77" y="152"/>
                    <a:pt x="81" y="152"/>
                    <a:pt x="91" y="152"/>
                  </a:cubicBezTo>
                  <a:lnTo>
                    <a:pt x="123" y="152"/>
                  </a:lnTo>
                  <a:lnTo>
                    <a:pt x="86" y="349"/>
                  </a:lnTo>
                  <a:cubicBezTo>
                    <a:pt x="77" y="397"/>
                    <a:pt x="69" y="442"/>
                    <a:pt x="43" y="442"/>
                  </a:cubicBezTo>
                  <a:cubicBezTo>
                    <a:pt x="41" y="442"/>
                    <a:pt x="28" y="442"/>
                    <a:pt x="19" y="433"/>
                  </a:cubicBezTo>
                  <a:cubicBezTo>
                    <a:pt x="42" y="432"/>
                    <a:pt x="46" y="414"/>
                    <a:pt x="46" y="406"/>
                  </a:cubicBezTo>
                  <a:cubicBezTo>
                    <a:pt x="46" y="395"/>
                    <a:pt x="37" y="389"/>
                    <a:pt x="28" y="389"/>
                  </a:cubicBezTo>
                  <a:cubicBezTo>
                    <a:pt x="15" y="389"/>
                    <a:pt x="0" y="400"/>
                    <a:pt x="0" y="419"/>
                  </a:cubicBezTo>
                  <a:cubicBezTo>
                    <a:pt x="0" y="441"/>
                    <a:pt x="22" y="453"/>
                    <a:pt x="43" y="453"/>
                  </a:cubicBezTo>
                  <a:cubicBezTo>
                    <a:pt x="70" y="453"/>
                    <a:pt x="90" y="424"/>
                    <a:pt x="99" y="405"/>
                  </a:cubicBezTo>
                  <a:cubicBezTo>
                    <a:pt x="115" y="374"/>
                    <a:pt x="126" y="313"/>
                    <a:pt x="127" y="310"/>
                  </a:cubicBezTo>
                  <a:lnTo>
                    <a:pt x="157" y="152"/>
                  </a:lnTo>
                  <a:lnTo>
                    <a:pt x="200" y="152"/>
                  </a:lnTo>
                  <a:cubicBezTo>
                    <a:pt x="210" y="152"/>
                    <a:pt x="215" y="152"/>
                    <a:pt x="215" y="142"/>
                  </a:cubicBezTo>
                  <a:cubicBezTo>
                    <a:pt x="215" y="136"/>
                    <a:pt x="210" y="136"/>
                    <a:pt x="201" y="136"/>
                  </a:cubicBezTo>
                  <a:lnTo>
                    <a:pt x="160" y="136"/>
                  </a:lnTo>
                  <a:cubicBezTo>
                    <a:pt x="165" y="107"/>
                    <a:pt x="165" y="108"/>
                    <a:pt x="170" y="79"/>
                  </a:cubicBezTo>
                  <a:cubicBezTo>
                    <a:pt x="172" y="69"/>
                    <a:pt x="179" y="33"/>
                    <a:pt x="182" y="27"/>
                  </a:cubicBezTo>
                  <a:cubicBezTo>
                    <a:pt x="187" y="18"/>
                    <a:pt x="195" y="11"/>
                    <a:pt x="206" y="11"/>
                  </a:cubicBezTo>
                  <a:cubicBezTo>
                    <a:pt x="208" y="11"/>
                    <a:pt x="221" y="11"/>
                    <a:pt x="230" y="20"/>
                  </a:cubicBezTo>
                  <a:cubicBezTo>
                    <a:pt x="208" y="22"/>
                    <a:pt x="203" y="39"/>
                    <a:pt x="203" y="46"/>
                  </a:cubicBezTo>
                  <a:cubicBezTo>
                    <a:pt x="203" y="58"/>
                    <a:pt x="212" y="64"/>
                    <a:pt x="222" y="64"/>
                  </a:cubicBezTo>
                  <a:cubicBezTo>
                    <a:pt x="235" y="64"/>
                    <a:pt x="249" y="53"/>
                    <a:pt x="249"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122">
              <a:extLst>
                <a:ext uri="{FF2B5EF4-FFF2-40B4-BE49-F238E27FC236}">
                  <a16:creationId xmlns:a16="http://schemas.microsoft.com/office/drawing/2014/main" id="{275A8EE8-6EF9-4CD6-88E8-77326F4B7610}"/>
                </a:ext>
              </a:extLst>
            </p:cNvPr>
            <p:cNvSpPr>
              <a:spLocks/>
            </p:cNvSpPr>
            <p:nvPr>
              <p:custDataLst>
                <p:tags r:id="rId38"/>
              </p:custDataLst>
            </p:nvPr>
          </p:nvSpPr>
          <p:spPr bwMode="auto">
            <a:xfrm>
              <a:off x="2187575" y="5508625"/>
              <a:ext cx="28575" cy="123825"/>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123">
              <a:extLst>
                <a:ext uri="{FF2B5EF4-FFF2-40B4-BE49-F238E27FC236}">
                  <a16:creationId xmlns:a16="http://schemas.microsoft.com/office/drawing/2014/main" id="{0DFDC7EF-150D-4A56-8534-DB1CDB9055B4}"/>
                </a:ext>
              </a:extLst>
            </p:cNvPr>
            <p:cNvSpPr>
              <a:spLocks/>
            </p:cNvSpPr>
            <p:nvPr>
              <p:custDataLst>
                <p:tags r:id="rId39"/>
              </p:custDataLst>
            </p:nvPr>
          </p:nvSpPr>
          <p:spPr bwMode="auto">
            <a:xfrm>
              <a:off x="2225675" y="5546725"/>
              <a:ext cx="60325" cy="55563"/>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124">
              <a:extLst>
                <a:ext uri="{FF2B5EF4-FFF2-40B4-BE49-F238E27FC236}">
                  <a16:creationId xmlns:a16="http://schemas.microsoft.com/office/drawing/2014/main" id="{CB47C7ED-EEB9-4759-AE14-1B2D054E66FB}"/>
                </a:ext>
              </a:extLst>
            </p:cNvPr>
            <p:cNvSpPr>
              <a:spLocks/>
            </p:cNvSpPr>
            <p:nvPr>
              <p:custDataLst>
                <p:tags r:id="rId40"/>
              </p:custDataLst>
            </p:nvPr>
          </p:nvSpPr>
          <p:spPr bwMode="auto">
            <a:xfrm>
              <a:off x="2298700" y="5508625"/>
              <a:ext cx="26988" cy="123825"/>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125">
              <a:extLst>
                <a:ext uri="{FF2B5EF4-FFF2-40B4-BE49-F238E27FC236}">
                  <a16:creationId xmlns:a16="http://schemas.microsoft.com/office/drawing/2014/main" id="{90E5A203-D0BE-4E67-A423-93A1E71C5B7B}"/>
                </a:ext>
              </a:extLst>
            </p:cNvPr>
            <p:cNvSpPr>
              <a:spLocks noEditPoints="1"/>
            </p:cNvSpPr>
            <p:nvPr>
              <p:custDataLst>
                <p:tags r:id="rId41"/>
              </p:custDataLst>
            </p:nvPr>
          </p:nvSpPr>
          <p:spPr bwMode="auto">
            <a:xfrm>
              <a:off x="2381250" y="5522913"/>
              <a:ext cx="73025" cy="95250"/>
            </a:xfrm>
            <a:custGeom>
              <a:avLst/>
              <a:gdLst>
                <a:gd name="T0" fmla="*/ 305 w 305"/>
                <a:gd name="T1" fmla="*/ 145 h 385"/>
                <a:gd name="T2" fmla="*/ 295 w 305"/>
                <a:gd name="T3" fmla="*/ 134 h 385"/>
                <a:gd name="T4" fmla="*/ 19 w 305"/>
                <a:gd name="T5" fmla="*/ 3 h 385"/>
                <a:gd name="T6" fmla="*/ 10 w 305"/>
                <a:gd name="T7" fmla="*/ 0 h 385"/>
                <a:gd name="T8" fmla="*/ 0 w 305"/>
                <a:gd name="T9" fmla="*/ 10 h 385"/>
                <a:gd name="T10" fmla="*/ 10 w 305"/>
                <a:gd name="T11" fmla="*/ 20 h 385"/>
                <a:gd name="T12" fmla="*/ 271 w 305"/>
                <a:gd name="T13" fmla="*/ 144 h 385"/>
                <a:gd name="T14" fmla="*/ 9 w 305"/>
                <a:gd name="T15" fmla="*/ 268 h 385"/>
                <a:gd name="T16" fmla="*/ 0 w 305"/>
                <a:gd name="T17" fmla="*/ 279 h 385"/>
                <a:gd name="T18" fmla="*/ 10 w 305"/>
                <a:gd name="T19" fmla="*/ 289 h 385"/>
                <a:gd name="T20" fmla="*/ 19 w 305"/>
                <a:gd name="T21" fmla="*/ 286 h 385"/>
                <a:gd name="T22" fmla="*/ 295 w 305"/>
                <a:gd name="T23" fmla="*/ 155 h 385"/>
                <a:gd name="T24" fmla="*/ 305 w 305"/>
                <a:gd name="T25" fmla="*/ 145 h 385"/>
                <a:gd name="T26" fmla="*/ 305 w 305"/>
                <a:gd name="T27" fmla="*/ 375 h 385"/>
                <a:gd name="T28" fmla="*/ 288 w 305"/>
                <a:gd name="T29" fmla="*/ 365 h 385"/>
                <a:gd name="T30" fmla="*/ 17 w 305"/>
                <a:gd name="T31" fmla="*/ 365 h 385"/>
                <a:gd name="T32" fmla="*/ 0 w 305"/>
                <a:gd name="T33" fmla="*/ 375 h 385"/>
                <a:gd name="T34" fmla="*/ 17 w 305"/>
                <a:gd name="T35" fmla="*/ 385 h 385"/>
                <a:gd name="T36" fmla="*/ 288 w 305"/>
                <a:gd name="T37" fmla="*/ 385 h 385"/>
                <a:gd name="T38" fmla="*/ 305 w 305"/>
                <a:gd name="T39" fmla="*/ 37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5" h="385">
                  <a:moveTo>
                    <a:pt x="305" y="145"/>
                  </a:moveTo>
                  <a:cubicBezTo>
                    <a:pt x="305" y="138"/>
                    <a:pt x="300" y="136"/>
                    <a:pt x="295" y="134"/>
                  </a:cubicBezTo>
                  <a:lnTo>
                    <a:pt x="19" y="3"/>
                  </a:lnTo>
                  <a:cubicBezTo>
                    <a:pt x="13" y="0"/>
                    <a:pt x="12" y="0"/>
                    <a:pt x="10" y="0"/>
                  </a:cubicBezTo>
                  <a:cubicBezTo>
                    <a:pt x="5" y="0"/>
                    <a:pt x="0" y="4"/>
                    <a:pt x="0" y="10"/>
                  </a:cubicBezTo>
                  <a:cubicBezTo>
                    <a:pt x="0" y="16"/>
                    <a:pt x="3" y="17"/>
                    <a:pt x="10" y="20"/>
                  </a:cubicBezTo>
                  <a:lnTo>
                    <a:pt x="271" y="144"/>
                  </a:lnTo>
                  <a:lnTo>
                    <a:pt x="9" y="268"/>
                  </a:lnTo>
                  <a:cubicBezTo>
                    <a:pt x="5" y="270"/>
                    <a:pt x="0" y="272"/>
                    <a:pt x="0" y="279"/>
                  </a:cubicBezTo>
                  <a:cubicBezTo>
                    <a:pt x="0" y="284"/>
                    <a:pt x="5" y="289"/>
                    <a:pt x="10" y="289"/>
                  </a:cubicBezTo>
                  <a:cubicBezTo>
                    <a:pt x="12" y="289"/>
                    <a:pt x="13" y="289"/>
                    <a:pt x="19" y="286"/>
                  </a:cubicBezTo>
                  <a:lnTo>
                    <a:pt x="295" y="155"/>
                  </a:lnTo>
                  <a:cubicBezTo>
                    <a:pt x="300" y="153"/>
                    <a:pt x="305" y="151"/>
                    <a:pt x="305" y="145"/>
                  </a:cubicBezTo>
                  <a:close/>
                  <a:moveTo>
                    <a:pt x="305" y="375"/>
                  </a:moveTo>
                  <a:cubicBezTo>
                    <a:pt x="305" y="365"/>
                    <a:pt x="295" y="365"/>
                    <a:pt x="288" y="365"/>
                  </a:cubicBezTo>
                  <a:lnTo>
                    <a:pt x="17" y="365"/>
                  </a:lnTo>
                  <a:cubicBezTo>
                    <a:pt x="10" y="365"/>
                    <a:pt x="0" y="365"/>
                    <a:pt x="0" y="375"/>
                  </a:cubicBezTo>
                  <a:cubicBezTo>
                    <a:pt x="0" y="385"/>
                    <a:pt x="10" y="385"/>
                    <a:pt x="17" y="385"/>
                  </a:cubicBezTo>
                  <a:lnTo>
                    <a:pt x="288" y="385"/>
                  </a:lnTo>
                  <a:cubicBezTo>
                    <a:pt x="295" y="385"/>
                    <a:pt x="305" y="385"/>
                    <a:pt x="305" y="37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126">
              <a:extLst>
                <a:ext uri="{FF2B5EF4-FFF2-40B4-BE49-F238E27FC236}">
                  <a16:creationId xmlns:a16="http://schemas.microsoft.com/office/drawing/2014/main" id="{48274692-C925-4F0D-87A1-C87E528A3237}"/>
                </a:ext>
              </a:extLst>
            </p:cNvPr>
            <p:cNvSpPr>
              <a:spLocks noEditPoints="1"/>
            </p:cNvSpPr>
            <p:nvPr>
              <p:custDataLst>
                <p:tags r:id="rId42"/>
              </p:custDataLst>
            </p:nvPr>
          </p:nvSpPr>
          <p:spPr bwMode="auto">
            <a:xfrm>
              <a:off x="2501900" y="5518150"/>
              <a:ext cx="50800" cy="857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127">
              <a:extLst>
                <a:ext uri="{FF2B5EF4-FFF2-40B4-BE49-F238E27FC236}">
                  <a16:creationId xmlns:a16="http://schemas.microsoft.com/office/drawing/2014/main" id="{DDC5FA48-621F-440B-8D34-56888D7F6DF9}"/>
                </a:ext>
              </a:extLst>
            </p:cNvPr>
            <p:cNvSpPr>
              <a:spLocks/>
            </p:cNvSpPr>
            <p:nvPr>
              <p:custDataLst>
                <p:tags r:id="rId43"/>
              </p:custDataLst>
            </p:nvPr>
          </p:nvSpPr>
          <p:spPr bwMode="auto">
            <a:xfrm>
              <a:off x="2689225" y="5508625"/>
              <a:ext cx="26988" cy="123825"/>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128">
              <a:extLst>
                <a:ext uri="{FF2B5EF4-FFF2-40B4-BE49-F238E27FC236}">
                  <a16:creationId xmlns:a16="http://schemas.microsoft.com/office/drawing/2014/main" id="{E07491D3-5920-4B96-B94B-CA76B378FFB1}"/>
                </a:ext>
              </a:extLst>
            </p:cNvPr>
            <p:cNvSpPr>
              <a:spLocks/>
            </p:cNvSpPr>
            <p:nvPr>
              <p:custDataLst>
                <p:tags r:id="rId44"/>
              </p:custDataLst>
            </p:nvPr>
          </p:nvSpPr>
          <p:spPr bwMode="auto">
            <a:xfrm>
              <a:off x="2727325" y="5546725"/>
              <a:ext cx="58738" cy="555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129">
              <a:extLst>
                <a:ext uri="{FF2B5EF4-FFF2-40B4-BE49-F238E27FC236}">
                  <a16:creationId xmlns:a16="http://schemas.microsoft.com/office/drawing/2014/main" id="{71B5ED9D-2323-40C3-B758-DE143120108A}"/>
                </a:ext>
              </a:extLst>
            </p:cNvPr>
            <p:cNvSpPr>
              <a:spLocks/>
            </p:cNvSpPr>
            <p:nvPr>
              <p:custDataLst>
                <p:tags r:id="rId45"/>
              </p:custDataLst>
            </p:nvPr>
          </p:nvSpPr>
          <p:spPr bwMode="auto">
            <a:xfrm>
              <a:off x="2835275" y="5534025"/>
              <a:ext cx="73025" cy="73025"/>
            </a:xfrm>
            <a:custGeom>
              <a:avLst/>
              <a:gdLst>
                <a:gd name="T0" fmla="*/ 305 w 305"/>
                <a:gd name="T1" fmla="*/ 144 h 289"/>
                <a:gd name="T2" fmla="*/ 295 w 305"/>
                <a:gd name="T3" fmla="*/ 133 h 289"/>
                <a:gd name="T4" fmla="*/ 19 w 305"/>
                <a:gd name="T5" fmla="*/ 3 h 289"/>
                <a:gd name="T6" fmla="*/ 10 w 305"/>
                <a:gd name="T7" fmla="*/ 0 h 289"/>
                <a:gd name="T8" fmla="*/ 0 w 305"/>
                <a:gd name="T9" fmla="*/ 10 h 289"/>
                <a:gd name="T10" fmla="*/ 10 w 305"/>
                <a:gd name="T11" fmla="*/ 21 h 289"/>
                <a:gd name="T12" fmla="*/ 271 w 305"/>
                <a:gd name="T13" fmla="*/ 144 h 289"/>
                <a:gd name="T14" fmla="*/ 10 w 305"/>
                <a:gd name="T15" fmla="*/ 268 h 289"/>
                <a:gd name="T16" fmla="*/ 0 w 305"/>
                <a:gd name="T17" fmla="*/ 279 h 289"/>
                <a:gd name="T18" fmla="*/ 10 w 305"/>
                <a:gd name="T19" fmla="*/ 289 h 289"/>
                <a:gd name="T20" fmla="*/ 19 w 305"/>
                <a:gd name="T21" fmla="*/ 286 h 289"/>
                <a:gd name="T22" fmla="*/ 295 w 305"/>
                <a:gd name="T23" fmla="*/ 155 h 289"/>
                <a:gd name="T24" fmla="*/ 305 w 305"/>
                <a:gd name="T25"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144"/>
                  </a:moveTo>
                  <a:cubicBezTo>
                    <a:pt x="305" y="138"/>
                    <a:pt x="301" y="136"/>
                    <a:pt x="295" y="133"/>
                  </a:cubicBezTo>
                  <a:lnTo>
                    <a:pt x="19" y="3"/>
                  </a:lnTo>
                  <a:cubicBezTo>
                    <a:pt x="13" y="0"/>
                    <a:pt x="12" y="0"/>
                    <a:pt x="10" y="0"/>
                  </a:cubicBezTo>
                  <a:cubicBezTo>
                    <a:pt x="5" y="0"/>
                    <a:pt x="0" y="4"/>
                    <a:pt x="0" y="10"/>
                  </a:cubicBezTo>
                  <a:cubicBezTo>
                    <a:pt x="0" y="14"/>
                    <a:pt x="3" y="17"/>
                    <a:pt x="10" y="21"/>
                  </a:cubicBezTo>
                  <a:lnTo>
                    <a:pt x="271" y="144"/>
                  </a:lnTo>
                  <a:lnTo>
                    <a:pt x="10" y="268"/>
                  </a:lnTo>
                  <a:cubicBezTo>
                    <a:pt x="3" y="272"/>
                    <a:pt x="0" y="275"/>
                    <a:pt x="0" y="279"/>
                  </a:cubicBezTo>
                  <a:cubicBezTo>
                    <a:pt x="0" y="285"/>
                    <a:pt x="5" y="289"/>
                    <a:pt x="10" y="289"/>
                  </a:cubicBezTo>
                  <a:cubicBezTo>
                    <a:pt x="12" y="289"/>
                    <a:pt x="13" y="289"/>
                    <a:pt x="19" y="286"/>
                  </a:cubicBezTo>
                  <a:lnTo>
                    <a:pt x="295" y="155"/>
                  </a:lnTo>
                  <a:cubicBezTo>
                    <a:pt x="301" y="153"/>
                    <a:pt x="305" y="150"/>
                    <a:pt x="305" y="1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130">
              <a:extLst>
                <a:ext uri="{FF2B5EF4-FFF2-40B4-BE49-F238E27FC236}">
                  <a16:creationId xmlns:a16="http://schemas.microsoft.com/office/drawing/2014/main" id="{6D505B67-7C7E-4719-8F74-0D602E6D4F9F}"/>
                </a:ext>
              </a:extLst>
            </p:cNvPr>
            <p:cNvSpPr>
              <a:spLocks noEditPoints="1"/>
            </p:cNvSpPr>
            <p:nvPr>
              <p:custDataLst>
                <p:tags r:id="rId46"/>
              </p:custDataLst>
            </p:nvPr>
          </p:nvSpPr>
          <p:spPr bwMode="auto">
            <a:xfrm>
              <a:off x="2955925" y="5546725"/>
              <a:ext cx="55563" cy="55563"/>
            </a:xfrm>
            <a:custGeom>
              <a:avLst/>
              <a:gdLst>
                <a:gd name="T0" fmla="*/ 228 w 228"/>
                <a:gd name="T1" fmla="*/ 149 h 226"/>
                <a:gd name="T2" fmla="*/ 222 w 228"/>
                <a:gd name="T3" fmla="*/ 144 h 226"/>
                <a:gd name="T4" fmla="*/ 215 w 228"/>
                <a:gd name="T5" fmla="*/ 153 h 226"/>
                <a:gd name="T6" fmla="*/ 177 w 228"/>
                <a:gd name="T7" fmla="*/ 215 h 226"/>
                <a:gd name="T8" fmla="*/ 162 w 228"/>
                <a:gd name="T9" fmla="*/ 192 h 226"/>
                <a:gd name="T10" fmla="*/ 169 w 228"/>
                <a:gd name="T11" fmla="*/ 155 h 226"/>
                <a:gd name="T12" fmla="*/ 180 w 228"/>
                <a:gd name="T13" fmla="*/ 110 h 226"/>
                <a:gd name="T14" fmla="*/ 197 w 228"/>
                <a:gd name="T15" fmla="*/ 40 h 226"/>
                <a:gd name="T16" fmla="*/ 201 w 228"/>
                <a:gd name="T17" fmla="*/ 23 h 226"/>
                <a:gd name="T18" fmla="*/ 187 w 228"/>
                <a:gd name="T19" fmla="*/ 10 h 226"/>
                <a:gd name="T20" fmla="*/ 166 w 228"/>
                <a:gd name="T21" fmla="*/ 32 h 226"/>
                <a:gd name="T22" fmla="*/ 120 w 228"/>
                <a:gd name="T23" fmla="*/ 0 h 226"/>
                <a:gd name="T24" fmla="*/ 0 w 228"/>
                <a:gd name="T25" fmla="*/ 146 h 226"/>
                <a:gd name="T26" fmla="*/ 66 w 228"/>
                <a:gd name="T27" fmla="*/ 226 h 226"/>
                <a:gd name="T28" fmla="*/ 131 w 228"/>
                <a:gd name="T29" fmla="*/ 188 h 226"/>
                <a:gd name="T30" fmla="*/ 176 w 228"/>
                <a:gd name="T31" fmla="*/ 226 h 226"/>
                <a:gd name="T32" fmla="*/ 213 w 228"/>
                <a:gd name="T33" fmla="*/ 198 h 226"/>
                <a:gd name="T34" fmla="*/ 228 w 228"/>
                <a:gd name="T35" fmla="*/ 149 h 226"/>
                <a:gd name="T36" fmla="*/ 158 w 228"/>
                <a:gd name="T37" fmla="*/ 63 h 226"/>
                <a:gd name="T38" fmla="*/ 133 w 228"/>
                <a:gd name="T39" fmla="*/ 161 h 226"/>
                <a:gd name="T40" fmla="*/ 123 w 228"/>
                <a:gd name="T41" fmla="*/ 179 h 226"/>
                <a:gd name="T42" fmla="*/ 67 w 228"/>
                <a:gd name="T43" fmla="*/ 215 h 226"/>
                <a:gd name="T44" fmla="*/ 35 w 228"/>
                <a:gd name="T45" fmla="*/ 168 h 226"/>
                <a:gd name="T46" fmla="*/ 62 w 228"/>
                <a:gd name="T47" fmla="*/ 59 h 226"/>
                <a:gd name="T48" fmla="*/ 120 w 228"/>
                <a:gd name="T49" fmla="*/ 11 h 226"/>
                <a:gd name="T50" fmla="*/ 160 w 228"/>
                <a:gd name="T51" fmla="*/ 55 h 226"/>
                <a:gd name="T52" fmla="*/ 158 w 228"/>
                <a:gd name="T53" fmla="*/ 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6">
                  <a:moveTo>
                    <a:pt x="228" y="149"/>
                  </a:moveTo>
                  <a:cubicBezTo>
                    <a:pt x="228" y="144"/>
                    <a:pt x="223" y="144"/>
                    <a:pt x="222" y="144"/>
                  </a:cubicBezTo>
                  <a:cubicBezTo>
                    <a:pt x="217" y="144"/>
                    <a:pt x="216" y="146"/>
                    <a:pt x="215" y="153"/>
                  </a:cubicBezTo>
                  <a:cubicBezTo>
                    <a:pt x="206" y="185"/>
                    <a:pt x="197" y="215"/>
                    <a:pt x="177" y="215"/>
                  </a:cubicBezTo>
                  <a:cubicBezTo>
                    <a:pt x="164" y="215"/>
                    <a:pt x="162" y="202"/>
                    <a:pt x="162" y="192"/>
                  </a:cubicBezTo>
                  <a:cubicBezTo>
                    <a:pt x="162" y="181"/>
                    <a:pt x="163" y="177"/>
                    <a:pt x="169" y="155"/>
                  </a:cubicBezTo>
                  <a:lnTo>
                    <a:pt x="180" y="110"/>
                  </a:lnTo>
                  <a:lnTo>
                    <a:pt x="197" y="40"/>
                  </a:lnTo>
                  <a:cubicBezTo>
                    <a:pt x="201" y="26"/>
                    <a:pt x="201" y="25"/>
                    <a:pt x="201" y="23"/>
                  </a:cubicBezTo>
                  <a:cubicBezTo>
                    <a:pt x="201" y="15"/>
                    <a:pt x="195" y="10"/>
                    <a:pt x="187" y="10"/>
                  </a:cubicBezTo>
                  <a:cubicBezTo>
                    <a:pt x="175" y="10"/>
                    <a:pt x="167" y="21"/>
                    <a:pt x="166" y="32"/>
                  </a:cubicBezTo>
                  <a:cubicBezTo>
                    <a:pt x="157" y="13"/>
                    <a:pt x="142" y="0"/>
                    <a:pt x="120" y="0"/>
                  </a:cubicBezTo>
                  <a:cubicBezTo>
                    <a:pt x="61" y="0"/>
                    <a:pt x="0" y="73"/>
                    <a:pt x="0" y="146"/>
                  </a:cubicBezTo>
                  <a:cubicBezTo>
                    <a:pt x="0" y="193"/>
                    <a:pt x="27" y="226"/>
                    <a:pt x="66" y="226"/>
                  </a:cubicBezTo>
                  <a:cubicBezTo>
                    <a:pt x="76" y="226"/>
                    <a:pt x="101" y="224"/>
                    <a:pt x="131" y="188"/>
                  </a:cubicBezTo>
                  <a:cubicBezTo>
                    <a:pt x="135" y="209"/>
                    <a:pt x="152" y="226"/>
                    <a:pt x="176" y="226"/>
                  </a:cubicBezTo>
                  <a:cubicBezTo>
                    <a:pt x="194" y="226"/>
                    <a:pt x="205" y="214"/>
                    <a:pt x="213" y="198"/>
                  </a:cubicBezTo>
                  <a:cubicBezTo>
                    <a:pt x="221" y="180"/>
                    <a:pt x="228" y="149"/>
                    <a:pt x="228" y="149"/>
                  </a:cubicBezTo>
                  <a:close/>
                  <a:moveTo>
                    <a:pt x="158" y="63"/>
                  </a:moveTo>
                  <a:lnTo>
                    <a:pt x="133" y="161"/>
                  </a:lnTo>
                  <a:cubicBezTo>
                    <a:pt x="131" y="170"/>
                    <a:pt x="131" y="171"/>
                    <a:pt x="123" y="179"/>
                  </a:cubicBezTo>
                  <a:cubicBezTo>
                    <a:pt x="101" y="207"/>
                    <a:pt x="81" y="215"/>
                    <a:pt x="67" y="215"/>
                  </a:cubicBezTo>
                  <a:cubicBezTo>
                    <a:pt x="42" y="215"/>
                    <a:pt x="35" y="187"/>
                    <a:pt x="35" y="168"/>
                  </a:cubicBezTo>
                  <a:cubicBezTo>
                    <a:pt x="35" y="143"/>
                    <a:pt x="51" y="81"/>
                    <a:pt x="62" y="59"/>
                  </a:cubicBezTo>
                  <a:cubicBezTo>
                    <a:pt x="78" y="29"/>
                    <a:pt x="100" y="11"/>
                    <a:pt x="120" y="11"/>
                  </a:cubicBezTo>
                  <a:cubicBezTo>
                    <a:pt x="153" y="11"/>
                    <a:pt x="160" y="52"/>
                    <a:pt x="160" y="55"/>
                  </a:cubicBezTo>
                  <a:cubicBezTo>
                    <a:pt x="160" y="58"/>
                    <a:pt x="159" y="61"/>
                    <a:pt x="158"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131">
              <a:extLst>
                <a:ext uri="{FF2B5EF4-FFF2-40B4-BE49-F238E27FC236}">
                  <a16:creationId xmlns:a16="http://schemas.microsoft.com/office/drawing/2014/main" id="{B46B6CC7-F931-491B-BC92-8D40C39E6F80}"/>
                </a:ext>
              </a:extLst>
            </p:cNvPr>
            <p:cNvSpPr>
              <a:spLocks/>
            </p:cNvSpPr>
            <p:nvPr>
              <p:custDataLst>
                <p:tags r:id="rId47"/>
              </p:custDataLst>
            </p:nvPr>
          </p:nvSpPr>
          <p:spPr bwMode="auto">
            <a:xfrm>
              <a:off x="3021013" y="5508625"/>
              <a:ext cx="28575" cy="123825"/>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93" name="吹き出し: 四角形 192">
            <a:extLst>
              <a:ext uri="{FF2B5EF4-FFF2-40B4-BE49-F238E27FC236}">
                <a16:creationId xmlns:a16="http://schemas.microsoft.com/office/drawing/2014/main" id="{C9A7A30A-CB46-4811-BC3C-8D0BABB5198A}"/>
              </a:ext>
            </a:extLst>
          </p:cNvPr>
          <p:cNvSpPr/>
          <p:nvPr/>
        </p:nvSpPr>
        <p:spPr>
          <a:xfrm>
            <a:off x="2443877" y="2348880"/>
            <a:ext cx="6454730" cy="365760"/>
          </a:xfrm>
          <a:prstGeom prst="wedgeRectCallout">
            <a:avLst>
              <a:gd name="adj1" fmla="val -68322"/>
              <a:gd name="adj2" fmla="val 68182"/>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ファン・デル・ポール方程式は必ずリミットサイクルを持つ</a:t>
            </a:r>
          </a:p>
        </p:txBody>
      </p:sp>
    </p:spTree>
    <p:extLst>
      <p:ext uri="{BB962C8B-B14F-4D97-AF65-F5344CB8AC3E}">
        <p14:creationId xmlns:p14="http://schemas.microsoft.com/office/powerpoint/2010/main" val="297766556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振動学 </a:t>
            </a:r>
            <a:r>
              <a:rPr lang="en-US" altLang="ja-JP" dirty="0"/>
              <a:t>= </a:t>
            </a:r>
            <a:r>
              <a:rPr lang="ja-JP" altLang="en-US" dirty="0"/>
              <a:t>物の振動を扱います</a:t>
            </a:r>
            <a:endParaRPr kumimoji="1" lang="ja-JP" altLang="en-US" dirty="0"/>
          </a:p>
        </p:txBody>
      </p:sp>
      <p:sp>
        <p:nvSpPr>
          <p:cNvPr id="3" name="コンテンツ プレースホルダー 2"/>
          <p:cNvSpPr>
            <a:spLocks noGrp="1"/>
          </p:cNvSpPr>
          <p:nvPr>
            <p:ph sz="quarter" idx="1"/>
          </p:nvPr>
        </p:nvSpPr>
        <p:spPr/>
        <p:txBody>
          <a:bodyPr>
            <a:normAutofit/>
          </a:bodyPr>
          <a:lstStyle/>
          <a:p>
            <a:r>
              <a:rPr kumimoji="1" lang="ja-JP" altLang="en-US" sz="2000" dirty="0"/>
              <a:t>材料力学は</a:t>
            </a:r>
            <a:r>
              <a:rPr kumimoji="1" lang="ja-JP" altLang="en-US" sz="2000" dirty="0">
                <a:latin typeface="小塚ゴシック Pro H" pitchFamily="34" charset="-128"/>
                <a:ea typeface="小塚ゴシック Pro H" pitchFamily="34" charset="-128"/>
              </a:rPr>
              <a:t>静的な</a:t>
            </a:r>
            <a:r>
              <a:rPr kumimoji="1" lang="ja-JP" altLang="en-US" sz="2000" dirty="0"/>
              <a:t>変形・内力を扱っていました。</a:t>
            </a:r>
            <a:endParaRPr kumimoji="1" lang="en-US" altLang="ja-JP" sz="2000" dirty="0"/>
          </a:p>
          <a:p>
            <a:r>
              <a:rPr lang="ja-JP" altLang="en-US" sz="2000" dirty="0"/>
              <a:t>ここでは、動きを伴う</a:t>
            </a:r>
            <a:r>
              <a:rPr lang="ja-JP" altLang="en-US" sz="2000" dirty="0">
                <a:latin typeface="小塚ゴシック Pro H" pitchFamily="34" charset="-128"/>
                <a:ea typeface="小塚ゴシック Pro H" pitchFamily="34" charset="-128"/>
              </a:rPr>
              <a:t>動的な</a:t>
            </a:r>
            <a:r>
              <a:rPr lang="ja-JP" altLang="en-US" sz="2000" dirty="0"/>
              <a:t>変形、特に</a:t>
            </a:r>
            <a:r>
              <a:rPr lang="ja-JP" altLang="en-US" sz="2000" dirty="0">
                <a:latin typeface="小塚ゴシック Pro H" pitchFamily="34" charset="-128"/>
                <a:ea typeface="小塚ゴシック Pro H" pitchFamily="34" charset="-128"/>
              </a:rPr>
              <a:t>振動</a:t>
            </a:r>
            <a:r>
              <a:rPr lang="ja-JP" altLang="en-US" sz="2000" dirty="0"/>
              <a:t>を扱います。</a:t>
            </a:r>
            <a:endParaRPr lang="en-US" altLang="ja-JP" sz="2000" dirty="0"/>
          </a:p>
          <a:p>
            <a:endParaRPr kumimoji="1" lang="en-US" altLang="ja-JP" sz="2000" dirty="0"/>
          </a:p>
          <a:p>
            <a:r>
              <a:rPr lang="ja-JP" altLang="en-US" sz="2000" dirty="0"/>
              <a:t>なぜ、振動に着目するのか？</a:t>
            </a:r>
            <a:r>
              <a:rPr lang="en-US" altLang="ja-JP" sz="2000" dirty="0"/>
              <a:t>(</a:t>
            </a:r>
            <a:r>
              <a:rPr lang="ja-JP" altLang="en-US" sz="2000" dirty="0"/>
              <a:t>機械的な振動の場合</a:t>
            </a:r>
            <a:r>
              <a:rPr lang="en-US" altLang="ja-JP" sz="2000" dirty="0"/>
              <a:t>)</a:t>
            </a:r>
          </a:p>
          <a:p>
            <a:pPr lvl="1"/>
            <a:r>
              <a:rPr kumimoji="1" lang="ja-JP" altLang="en-US" sz="2000" dirty="0">
                <a:solidFill>
                  <a:schemeClr val="tx1"/>
                </a:solidFill>
              </a:rPr>
              <a:t>制振</a:t>
            </a:r>
            <a:r>
              <a:rPr lang="ja-JP" altLang="en-US" sz="2000" dirty="0">
                <a:solidFill>
                  <a:schemeClr val="tx1"/>
                </a:solidFill>
              </a:rPr>
              <a:t>・免震</a:t>
            </a:r>
            <a:r>
              <a:rPr lang="en-US" altLang="ja-JP" sz="2000" dirty="0">
                <a:solidFill>
                  <a:schemeClr val="tx1"/>
                </a:solidFill>
              </a:rPr>
              <a:t> (</a:t>
            </a:r>
            <a:r>
              <a:rPr lang="ja-JP" altLang="en-US" sz="2000" dirty="0">
                <a:solidFill>
                  <a:schemeClr val="tx1"/>
                </a:solidFill>
              </a:rPr>
              <a:t>建物・車両・精密機器</a:t>
            </a:r>
            <a:r>
              <a:rPr lang="en-US" altLang="ja-JP" sz="2000" dirty="0">
                <a:solidFill>
                  <a:schemeClr val="tx1"/>
                </a:solidFill>
              </a:rPr>
              <a:t>etc…)</a:t>
            </a:r>
          </a:p>
          <a:p>
            <a:pPr lvl="1"/>
            <a:r>
              <a:rPr lang="ja-JP" altLang="en-US" sz="2000" dirty="0">
                <a:solidFill>
                  <a:schemeClr val="tx1"/>
                </a:solidFill>
              </a:rPr>
              <a:t>構造・機構上の問題で、あるいはそもそもの目的として、「物を振動させる」ことが必要な場合がある。</a:t>
            </a:r>
            <a:endParaRPr lang="en-US" altLang="ja-JP" sz="2000" dirty="0">
              <a:solidFill>
                <a:schemeClr val="tx1"/>
              </a:solidFill>
            </a:endParaRPr>
          </a:p>
          <a:p>
            <a:pPr lvl="1"/>
            <a:r>
              <a:rPr lang="ja-JP" altLang="en-US" sz="2000" dirty="0">
                <a:solidFill>
                  <a:schemeClr val="tx1"/>
                </a:solidFill>
              </a:rPr>
              <a:t>共振を避ける　</a:t>
            </a:r>
            <a:r>
              <a:rPr lang="en-US" altLang="ja-JP" sz="2000" dirty="0">
                <a:solidFill>
                  <a:schemeClr val="tx1"/>
                </a:solidFill>
              </a:rPr>
              <a:t>(</a:t>
            </a:r>
            <a:r>
              <a:rPr lang="ja-JP" altLang="en-US" sz="2000" dirty="0">
                <a:solidFill>
                  <a:schemeClr val="tx1"/>
                </a:solidFill>
              </a:rPr>
              <a:t>共振すると、最悪、破壊が起きる。たとえば、軸の回転の危険速度</a:t>
            </a:r>
            <a:r>
              <a:rPr lang="en-US" altLang="ja-JP" sz="2000" dirty="0">
                <a:solidFill>
                  <a:schemeClr val="tx1"/>
                </a:solidFill>
              </a:rPr>
              <a:t>)</a:t>
            </a:r>
          </a:p>
          <a:p>
            <a:pPr lvl="1"/>
            <a:endParaRPr kumimoji="1" lang="en-US" altLang="ja-JP" sz="2000" dirty="0"/>
          </a:p>
        </p:txBody>
      </p:sp>
      <p:sp>
        <p:nvSpPr>
          <p:cNvPr id="5" name="日付プレースホルダー 4"/>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8AB8CD2E-0863-41E1-B40F-6E2D272C0907}"/>
              </a:ext>
            </a:extLst>
          </p:cNvPr>
          <p:cNvSpPr>
            <a:spLocks noGrp="1"/>
          </p:cNvSpPr>
          <p:nvPr>
            <p:ph type="sldNum" sz="quarter" idx="12"/>
          </p:nvPr>
        </p:nvSpPr>
        <p:spPr/>
        <p:txBody>
          <a:bodyPr/>
          <a:lstStyle/>
          <a:p>
            <a:fld id="{D2D8002D-B5B0-4BAC-B1F6-782DDCCE6D9C}" type="slidenum">
              <a:rPr kumimoji="1" lang="ja-JP" altLang="en-US" smtClean="0"/>
              <a:pPr/>
              <a:t>4</a:t>
            </a:fld>
            <a:endParaRPr kumimoji="1" lang="ja-JP" altLang="en-US" dirty="0"/>
          </a:p>
        </p:txBody>
      </p:sp>
    </p:spTree>
    <p:extLst>
      <p:ext uri="{BB962C8B-B14F-4D97-AF65-F5344CB8AC3E}">
        <p14:creationId xmlns:p14="http://schemas.microsoft.com/office/powerpoint/2010/main" val="7393166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連成振動</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連成振動</a:t>
            </a:r>
            <a:r>
              <a:rPr lang="en-US" altLang="ja-JP" sz="2000" dirty="0"/>
              <a:t>(coupled vibration; coupled </a:t>
            </a:r>
            <a:r>
              <a:rPr lang="en-US" altLang="ja-JP" sz="2000" dirty="0" err="1"/>
              <a:t>osillation</a:t>
            </a:r>
            <a:r>
              <a:rPr lang="en-US" altLang="ja-JP" sz="2000" dirty="0"/>
              <a:t>) = 2</a:t>
            </a:r>
            <a:r>
              <a:rPr kumimoji="1" lang="ja-JP" altLang="en-US" sz="2000" dirty="0"/>
              <a:t>自由度以上の振動</a:t>
            </a:r>
            <a:endParaRPr kumimoji="1" lang="en-US" altLang="ja-JP" sz="2000" dirty="0"/>
          </a:p>
          <a:p>
            <a:r>
              <a:rPr lang="ja-JP" altLang="en-US" sz="2000" dirty="0"/>
              <a:t>たとえば、以下の例で考えよう。</a:t>
            </a:r>
            <a:endParaRPr kumimoji="1" lang="ja-JP" altLang="en-US" sz="2000" dirty="0"/>
          </a:p>
        </p:txBody>
      </p:sp>
      <p:sp>
        <p:nvSpPr>
          <p:cNvPr id="31" name="左矢印 30"/>
          <p:cNvSpPr/>
          <p:nvPr/>
        </p:nvSpPr>
        <p:spPr>
          <a:xfrm>
            <a:off x="3005922" y="2869603"/>
            <a:ext cx="581814" cy="288032"/>
          </a:xfrm>
          <a:prstGeom prst="leftArrow">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8163777" y="2257535"/>
            <a:ext cx="720080" cy="1440160"/>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cxnSp>
        <p:nvCxnSpPr>
          <p:cNvPr id="33" name="直線コネクタ 32"/>
          <p:cNvCxnSpPr/>
          <p:nvPr/>
        </p:nvCxnSpPr>
        <p:spPr>
          <a:xfrm>
            <a:off x="8163777" y="2257535"/>
            <a:ext cx="0" cy="14401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7803737" y="2617575"/>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7731729" y="2473559"/>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flipV="1">
            <a:off x="7569711" y="2473559"/>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7443697" y="2473559"/>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flipV="1">
            <a:off x="7299681" y="2473559"/>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7155665" y="2476014"/>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V="1">
            <a:off x="7011649" y="2476015"/>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6939641" y="2615355"/>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6579601" y="2615355"/>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flipH="1">
            <a:off x="7569711" y="3337655"/>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7083657" y="3121631"/>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569711" y="3121631"/>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flipH="1">
            <a:off x="7096367" y="3541436"/>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7443697" y="3193639"/>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6579601" y="3337655"/>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角丸四角形 48"/>
          <p:cNvSpPr/>
          <p:nvPr/>
        </p:nvSpPr>
        <p:spPr>
          <a:xfrm>
            <a:off x="5867319" y="2257535"/>
            <a:ext cx="712281"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50" name="テキスト ボックス 49"/>
          <p:cNvSpPr txBox="1"/>
          <p:nvPr/>
        </p:nvSpPr>
        <p:spPr>
          <a:xfrm>
            <a:off x="5975349" y="2813564"/>
            <a:ext cx="49404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r>
              <a:rPr lang="en-US" altLang="ja-JP" sz="2000" baseline="-25000" dirty="0">
                <a:solidFill>
                  <a:schemeClr val="bg1"/>
                </a:solidFill>
                <a:latin typeface="cmr10" pitchFamily="34" charset="0"/>
              </a:rPr>
              <a:t>1</a:t>
            </a:r>
            <a:endParaRPr lang="ja-JP" altLang="en-US" sz="2000" dirty="0">
              <a:solidFill>
                <a:schemeClr val="bg1"/>
              </a:solidFill>
              <a:latin typeface="cmmi10" pitchFamily="34" charset="0"/>
            </a:endParaRPr>
          </a:p>
        </p:txBody>
      </p:sp>
      <p:sp>
        <p:nvSpPr>
          <p:cNvPr id="51" name="テキスト ボックス 50"/>
          <p:cNvSpPr txBox="1"/>
          <p:nvPr/>
        </p:nvSpPr>
        <p:spPr>
          <a:xfrm>
            <a:off x="7185752" y="2077515"/>
            <a:ext cx="402674" cy="400110"/>
          </a:xfrm>
          <a:prstGeom prst="rect">
            <a:avLst/>
          </a:prstGeom>
          <a:noFill/>
        </p:spPr>
        <p:txBody>
          <a:bodyPr wrap="none" rtlCol="0">
            <a:spAutoFit/>
          </a:bodyPr>
          <a:lstStyle/>
          <a:p>
            <a:r>
              <a:rPr kumimoji="1" lang="en-US" altLang="ja-JP" sz="2000" dirty="0">
                <a:latin typeface="cmmi10" pitchFamily="34" charset="0"/>
              </a:rPr>
              <a:t>k</a:t>
            </a:r>
            <a:r>
              <a:rPr lang="en-US" altLang="ja-JP" sz="2000" baseline="-25000" dirty="0">
                <a:latin typeface="cmr10" pitchFamily="34" charset="0"/>
              </a:rPr>
              <a:t>1</a:t>
            </a:r>
            <a:endParaRPr kumimoji="1" lang="ja-JP" altLang="en-US" sz="2000" dirty="0">
              <a:latin typeface="cmmi10" pitchFamily="34" charset="0"/>
            </a:endParaRPr>
          </a:p>
        </p:txBody>
      </p:sp>
      <p:cxnSp>
        <p:nvCxnSpPr>
          <p:cNvPr id="52" name="直線コネクタ 51"/>
          <p:cNvCxnSpPr/>
          <p:nvPr/>
        </p:nvCxnSpPr>
        <p:spPr>
          <a:xfrm>
            <a:off x="6867633" y="1951501"/>
            <a:ext cx="0" cy="594066"/>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3" name="テキスト ボックス 52"/>
          <p:cNvSpPr txBox="1"/>
          <p:nvPr/>
        </p:nvSpPr>
        <p:spPr>
          <a:xfrm>
            <a:off x="6516964" y="1951501"/>
            <a:ext cx="415498" cy="400110"/>
          </a:xfrm>
          <a:prstGeom prst="rect">
            <a:avLst/>
          </a:prstGeom>
          <a:noFill/>
        </p:spPr>
        <p:txBody>
          <a:bodyPr wrap="none" rtlCol="0">
            <a:spAutoFit/>
          </a:bodyPr>
          <a:lstStyle/>
          <a:p>
            <a:r>
              <a:rPr kumimoji="1" lang="en-US" altLang="ja-JP" sz="2000" dirty="0">
                <a:latin typeface="cmmi10" pitchFamily="34" charset="0"/>
              </a:rPr>
              <a:t>x</a:t>
            </a:r>
            <a:r>
              <a:rPr kumimoji="1" lang="en-US" altLang="ja-JP" sz="2000" baseline="-25000" dirty="0">
                <a:latin typeface="cmr10" pitchFamily="34" charset="0"/>
              </a:rPr>
              <a:t>1</a:t>
            </a:r>
            <a:endParaRPr kumimoji="1" lang="ja-JP" altLang="en-US" sz="2000" baseline="-25000" dirty="0">
              <a:latin typeface="cmr10" pitchFamily="34" charset="0"/>
            </a:endParaRPr>
          </a:p>
        </p:txBody>
      </p:sp>
      <p:cxnSp>
        <p:nvCxnSpPr>
          <p:cNvPr id="54" name="直線矢印コネクタ 53"/>
          <p:cNvCxnSpPr/>
          <p:nvPr/>
        </p:nvCxnSpPr>
        <p:spPr>
          <a:xfrm flipH="1">
            <a:off x="6579601" y="2408911"/>
            <a:ext cx="28803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2051720" y="2469493"/>
            <a:ext cx="1390124" cy="400110"/>
          </a:xfrm>
          <a:prstGeom prst="rect">
            <a:avLst/>
          </a:prstGeom>
          <a:noFill/>
        </p:spPr>
        <p:txBody>
          <a:bodyPr wrap="none" rtlCol="0">
            <a:spAutoFit/>
          </a:bodyPr>
          <a:lstStyle/>
          <a:p>
            <a:r>
              <a:rPr lang="en-US" altLang="ja-JP" sz="2000" dirty="0">
                <a:latin typeface="cmmi10" pitchFamily="34" charset="0"/>
              </a:rPr>
              <a:t>f</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mi10" pitchFamily="34" charset="0"/>
              </a:rPr>
              <a:t>a</a:t>
            </a:r>
            <a:r>
              <a:rPr lang="en-US" altLang="ja-JP" sz="500" dirty="0">
                <a:latin typeface="cmr10" pitchFamily="34" charset="0"/>
              </a:rPr>
              <a:t> </a:t>
            </a:r>
            <a:r>
              <a:rPr lang="en-US" altLang="ja-JP" sz="2000" dirty="0" err="1">
                <a:latin typeface="cmr10" pitchFamily="34" charset="0"/>
              </a:rPr>
              <a:t>cos</a:t>
            </a:r>
            <a:r>
              <a:rPr lang="en-US" altLang="ja-JP" sz="1000" dirty="0">
                <a:latin typeface="cmr10" pitchFamily="34" charset="0"/>
              </a:rPr>
              <a:t> </a:t>
            </a:r>
            <a:r>
              <a:rPr lang="en-US" altLang="ja-JP" sz="2000" dirty="0">
                <a:latin typeface="cmmi10"/>
              </a:rPr>
              <a:t>!</a:t>
            </a:r>
            <a:r>
              <a:rPr lang="en-US" altLang="ja-JP" sz="2000" dirty="0">
                <a:latin typeface="cmmi10" pitchFamily="34" charset="0"/>
              </a:rPr>
              <a:t>t</a:t>
            </a:r>
            <a:endParaRPr kumimoji="1" lang="ja-JP" altLang="en-US" sz="2000" dirty="0">
              <a:latin typeface="cmmi10" pitchFamily="34" charset="0"/>
            </a:endParaRPr>
          </a:p>
        </p:txBody>
      </p:sp>
      <p:sp>
        <p:nvSpPr>
          <p:cNvPr id="56" name="テキスト ボックス 55"/>
          <p:cNvSpPr txBox="1"/>
          <p:nvPr/>
        </p:nvSpPr>
        <p:spPr>
          <a:xfrm>
            <a:off x="7125347" y="3569648"/>
            <a:ext cx="380232" cy="400110"/>
          </a:xfrm>
          <a:prstGeom prst="rect">
            <a:avLst/>
          </a:prstGeom>
          <a:noFill/>
        </p:spPr>
        <p:txBody>
          <a:bodyPr wrap="none" rtlCol="0">
            <a:spAutoFit/>
          </a:bodyPr>
          <a:lstStyle/>
          <a:p>
            <a:r>
              <a:rPr kumimoji="1" lang="en-US" altLang="ja-JP" sz="2000" dirty="0">
                <a:latin typeface="cmmi10" pitchFamily="34" charset="0"/>
              </a:rPr>
              <a:t>c</a:t>
            </a:r>
            <a:r>
              <a:rPr lang="en-US" altLang="ja-JP" sz="2000" baseline="-25000" dirty="0">
                <a:latin typeface="cmr10" pitchFamily="34" charset="0"/>
              </a:rPr>
              <a:t>1</a:t>
            </a:r>
            <a:endParaRPr kumimoji="1" lang="ja-JP" altLang="en-US" sz="2000" dirty="0">
              <a:latin typeface="cmmi10" pitchFamily="34" charset="0"/>
            </a:endParaRPr>
          </a:p>
        </p:txBody>
      </p:sp>
      <p:cxnSp>
        <p:nvCxnSpPr>
          <p:cNvPr id="59" name="直線コネクタ 58"/>
          <p:cNvCxnSpPr/>
          <p:nvPr/>
        </p:nvCxnSpPr>
        <p:spPr>
          <a:xfrm>
            <a:off x="5524154" y="2644291"/>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5452146" y="2500275"/>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V="1">
            <a:off x="5290128" y="2500275"/>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p:nvPr/>
        </p:nvCxnSpPr>
        <p:spPr>
          <a:xfrm>
            <a:off x="5164114" y="2500275"/>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flipV="1">
            <a:off x="5020098" y="2500275"/>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a:off x="4876082" y="2502730"/>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flipV="1">
            <a:off x="4732066" y="2502731"/>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4660058" y="2642071"/>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4300018" y="2642071"/>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H="1">
            <a:off x="5290128" y="3364371"/>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4804074" y="3148347"/>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a:off x="5290128" y="3148347"/>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p:cNvCxnSpPr/>
          <p:nvPr/>
        </p:nvCxnSpPr>
        <p:spPr>
          <a:xfrm flipH="1">
            <a:off x="4816784" y="3568152"/>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a:off x="5164114" y="3220355"/>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p:cNvCxnSpPr/>
          <p:nvPr/>
        </p:nvCxnSpPr>
        <p:spPr>
          <a:xfrm flipH="1">
            <a:off x="4300018" y="3364371"/>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角丸四角形 73"/>
          <p:cNvSpPr/>
          <p:nvPr/>
        </p:nvSpPr>
        <p:spPr>
          <a:xfrm>
            <a:off x="3587736" y="2284251"/>
            <a:ext cx="712281"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75" name="テキスト ボックス 74"/>
          <p:cNvSpPr txBox="1"/>
          <p:nvPr/>
        </p:nvSpPr>
        <p:spPr>
          <a:xfrm>
            <a:off x="3695766" y="2840280"/>
            <a:ext cx="49404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r>
              <a:rPr lang="en-US" altLang="ja-JP" sz="2000" baseline="-25000" dirty="0">
                <a:solidFill>
                  <a:schemeClr val="bg1"/>
                </a:solidFill>
                <a:latin typeface="cmr10" pitchFamily="34" charset="0"/>
              </a:rPr>
              <a:t>2</a:t>
            </a:r>
            <a:endParaRPr lang="ja-JP" altLang="en-US" sz="2000" dirty="0">
              <a:solidFill>
                <a:schemeClr val="bg1"/>
              </a:solidFill>
              <a:latin typeface="cmmi10" pitchFamily="34" charset="0"/>
            </a:endParaRPr>
          </a:p>
        </p:txBody>
      </p:sp>
      <p:sp>
        <p:nvSpPr>
          <p:cNvPr id="76" name="テキスト ボックス 75"/>
          <p:cNvSpPr txBox="1"/>
          <p:nvPr/>
        </p:nvSpPr>
        <p:spPr>
          <a:xfrm>
            <a:off x="4906169" y="2104231"/>
            <a:ext cx="402674" cy="400110"/>
          </a:xfrm>
          <a:prstGeom prst="rect">
            <a:avLst/>
          </a:prstGeom>
          <a:noFill/>
        </p:spPr>
        <p:txBody>
          <a:bodyPr wrap="none" rtlCol="0">
            <a:spAutoFit/>
          </a:bodyPr>
          <a:lstStyle/>
          <a:p>
            <a:r>
              <a:rPr kumimoji="1" lang="en-US" altLang="ja-JP" sz="2000" dirty="0">
                <a:latin typeface="cmmi10" pitchFamily="34" charset="0"/>
              </a:rPr>
              <a:t>k</a:t>
            </a:r>
            <a:r>
              <a:rPr lang="en-US" altLang="ja-JP" sz="2000" baseline="-25000" dirty="0">
                <a:latin typeface="cmr10" pitchFamily="34" charset="0"/>
              </a:rPr>
              <a:t>2</a:t>
            </a:r>
            <a:endParaRPr kumimoji="1" lang="ja-JP" altLang="en-US" sz="2000" dirty="0">
              <a:latin typeface="cmmi10" pitchFamily="34" charset="0"/>
            </a:endParaRPr>
          </a:p>
        </p:txBody>
      </p:sp>
      <p:cxnSp>
        <p:nvCxnSpPr>
          <p:cNvPr id="77" name="直線コネクタ 76"/>
          <p:cNvCxnSpPr/>
          <p:nvPr/>
        </p:nvCxnSpPr>
        <p:spPr>
          <a:xfrm>
            <a:off x="4588050" y="1978217"/>
            <a:ext cx="0" cy="594066"/>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8" name="テキスト ボックス 77"/>
          <p:cNvSpPr txBox="1"/>
          <p:nvPr/>
        </p:nvSpPr>
        <p:spPr>
          <a:xfrm>
            <a:off x="4237381" y="1978217"/>
            <a:ext cx="415498" cy="400110"/>
          </a:xfrm>
          <a:prstGeom prst="rect">
            <a:avLst/>
          </a:prstGeom>
          <a:noFill/>
        </p:spPr>
        <p:txBody>
          <a:bodyPr wrap="none" rtlCol="0">
            <a:spAutoFit/>
          </a:bodyPr>
          <a:lstStyle/>
          <a:p>
            <a:r>
              <a:rPr kumimoji="1" lang="en-US" altLang="ja-JP" sz="2000" dirty="0">
                <a:latin typeface="cmmi10" pitchFamily="34" charset="0"/>
              </a:rPr>
              <a:t>x</a:t>
            </a:r>
            <a:r>
              <a:rPr kumimoji="1" lang="en-US" altLang="ja-JP" sz="2000" baseline="-25000" dirty="0">
                <a:latin typeface="cmr10" pitchFamily="34" charset="0"/>
              </a:rPr>
              <a:t>2</a:t>
            </a:r>
            <a:endParaRPr kumimoji="1" lang="ja-JP" altLang="en-US" sz="2000" baseline="-25000" dirty="0">
              <a:latin typeface="cmr10" pitchFamily="34" charset="0"/>
            </a:endParaRPr>
          </a:p>
        </p:txBody>
      </p:sp>
      <p:cxnSp>
        <p:nvCxnSpPr>
          <p:cNvPr id="79" name="直線矢印コネクタ 78"/>
          <p:cNvCxnSpPr/>
          <p:nvPr/>
        </p:nvCxnSpPr>
        <p:spPr>
          <a:xfrm flipH="1">
            <a:off x="4300018" y="2435627"/>
            <a:ext cx="28803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0" name="テキスト ボックス 79"/>
          <p:cNvSpPr txBox="1"/>
          <p:nvPr/>
        </p:nvSpPr>
        <p:spPr>
          <a:xfrm>
            <a:off x="4845764" y="3596364"/>
            <a:ext cx="380232" cy="400110"/>
          </a:xfrm>
          <a:prstGeom prst="rect">
            <a:avLst/>
          </a:prstGeom>
          <a:noFill/>
        </p:spPr>
        <p:txBody>
          <a:bodyPr wrap="none" rtlCol="0">
            <a:spAutoFit/>
          </a:bodyPr>
          <a:lstStyle/>
          <a:p>
            <a:r>
              <a:rPr kumimoji="1" lang="en-US" altLang="ja-JP" sz="2000" dirty="0">
                <a:latin typeface="cmmi10" pitchFamily="34" charset="0"/>
              </a:rPr>
              <a:t>c</a:t>
            </a:r>
            <a:r>
              <a:rPr lang="en-US" altLang="ja-JP" sz="2000" baseline="-25000" dirty="0">
                <a:latin typeface="cmr10" pitchFamily="34" charset="0"/>
              </a:rPr>
              <a:t>2</a:t>
            </a:r>
            <a:endParaRPr kumimoji="1" lang="ja-JP" altLang="en-US" sz="2000" dirty="0">
              <a:latin typeface="cmmi10" pitchFamily="34" charset="0"/>
            </a:endParaRPr>
          </a:p>
        </p:txBody>
      </p:sp>
      <p:pic>
        <p:nvPicPr>
          <p:cNvPr id="3074" name="Picture 2" descr="\begin{align*}&#10;&amp;m_1\ddot{x}_1+c_1\dot{x}_1+c_2(\dot{x}_1-\dot{x}_2)+k_1x_1+k_2(x_1-x_2)=0\\&#10;&amp;m_2\ddot{x}_2+c_2(\dot{x}_2-\dot{x}_1)+k_2(x_2-x_1)=f&#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12695" y="4221088"/>
            <a:ext cx="5956459" cy="653796"/>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9223976F-912F-46C6-8DA5-129DA1A9EB7F}"/>
              </a:ext>
            </a:extLst>
          </p:cNvPr>
          <p:cNvSpPr>
            <a:spLocks noGrp="1"/>
          </p:cNvSpPr>
          <p:nvPr>
            <p:ph type="sldNum" sz="quarter" idx="12"/>
          </p:nvPr>
        </p:nvSpPr>
        <p:spPr/>
        <p:txBody>
          <a:bodyPr/>
          <a:lstStyle/>
          <a:p>
            <a:fld id="{D2D8002D-B5B0-4BAC-B1F6-782DDCCE6D9C}" type="slidenum">
              <a:rPr kumimoji="1" lang="ja-JP" altLang="en-US" smtClean="0"/>
              <a:pPr/>
              <a:t>40</a:t>
            </a:fld>
            <a:endParaRPr kumimoji="1" lang="ja-JP" altLang="en-US" dirty="0"/>
          </a:p>
        </p:txBody>
      </p:sp>
    </p:spTree>
    <p:extLst>
      <p:ext uri="{BB962C8B-B14F-4D97-AF65-F5344CB8AC3E}">
        <p14:creationId xmlns:p14="http://schemas.microsoft.com/office/powerpoint/2010/main" val="342424960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連成振動</a:t>
            </a:r>
            <a:r>
              <a:rPr kumimoji="1"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伝達関数</a:t>
            </a:r>
          </a:p>
        </p:txBody>
      </p:sp>
      <p:pic>
        <p:nvPicPr>
          <p:cNvPr id="4098" name="Picture 2" descr="\begin{align*}&#10;&amp;G_1(s)=\frac{X_1(s)}{F(s)}=\frac{c_2s+k_2}{D(s)}\\&#10;&amp;G_2(s)=\frac{X_2(s)}{F(s)}=\frac{m_1s^2+(c_1+c_2)s+k_1+k_2}{D(s)}\\&#10;&amp;D(s)=m_1m_2s^4 + (c_2m_1+(c_1+c_2)m_2)s^3\\&#10;&amp;\quad\mbox{}+&#10;(c_1c_2+k_2m_1+(k_1+k_2)m_2)s^2 + (c_2k_1+c_1k_2)s + k_1k_2 &#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8448" y="1574392"/>
            <a:ext cx="6814566" cy="2175129"/>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93D1747-5262-4232-9692-16F2BD07331E}"/>
              </a:ext>
            </a:extLst>
          </p:cNvPr>
          <p:cNvSpPr>
            <a:spLocks noGrp="1"/>
          </p:cNvSpPr>
          <p:nvPr>
            <p:ph type="sldNum" sz="quarter" idx="12"/>
          </p:nvPr>
        </p:nvSpPr>
        <p:spPr/>
        <p:txBody>
          <a:bodyPr/>
          <a:lstStyle/>
          <a:p>
            <a:fld id="{D2D8002D-B5B0-4BAC-B1F6-782DDCCE6D9C}" type="slidenum">
              <a:rPr kumimoji="1" lang="ja-JP" altLang="en-US" smtClean="0"/>
              <a:pPr/>
              <a:t>41</a:t>
            </a:fld>
            <a:endParaRPr kumimoji="1" lang="ja-JP" altLang="en-US" dirty="0"/>
          </a:p>
        </p:txBody>
      </p:sp>
    </p:spTree>
    <p:extLst>
      <p:ext uri="{BB962C8B-B14F-4D97-AF65-F5344CB8AC3E}">
        <p14:creationId xmlns:p14="http://schemas.microsoft.com/office/powerpoint/2010/main" val="18234981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連成振動</a:t>
            </a:r>
            <a:r>
              <a:rPr lang="en-US" altLang="ja-JP" dirty="0"/>
              <a:t>(3)</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連成振動を正確に理解するには、状態空間で考える必要がある。</a:t>
            </a:r>
            <a:endParaRPr lang="en-US" altLang="ja-JP" sz="2000" dirty="0"/>
          </a:p>
          <a:p>
            <a:r>
              <a:rPr kumimoji="1" lang="ja-JP" altLang="en-US" sz="2000" dirty="0"/>
              <a:t>たとえば、ここでの例では以下のようになる。</a:t>
            </a:r>
            <a:endParaRPr kumimoji="1" lang="en-US" altLang="ja-JP" sz="2000" dirty="0"/>
          </a:p>
          <a:p>
            <a:r>
              <a:rPr lang="ja-JP" altLang="en-US" sz="2000" u="sng" dirty="0"/>
              <a:t>運動方程式</a:t>
            </a:r>
            <a:endParaRPr lang="en-US" altLang="ja-JP" sz="2000" u="sng" dirty="0"/>
          </a:p>
          <a:p>
            <a:endParaRPr kumimoji="1" lang="en-US" altLang="ja-JP" sz="2000" u="sng" dirty="0"/>
          </a:p>
          <a:p>
            <a:endParaRPr lang="en-US" altLang="ja-JP" sz="2000" u="sng" dirty="0"/>
          </a:p>
          <a:p>
            <a:endParaRPr kumimoji="1" lang="en-US" altLang="ja-JP" sz="2000" u="sng" dirty="0"/>
          </a:p>
          <a:p>
            <a:endParaRPr lang="en-US" altLang="ja-JP" sz="2000" u="sng" dirty="0"/>
          </a:p>
          <a:p>
            <a:endParaRPr kumimoji="1" lang="en-US" altLang="ja-JP" sz="2000" u="sng" dirty="0"/>
          </a:p>
          <a:p>
            <a:r>
              <a:rPr lang="ja-JP" altLang="en-US" sz="2000" u="sng" dirty="0"/>
              <a:t>状態方程式</a:t>
            </a:r>
            <a:endParaRPr kumimoji="1" lang="ja-JP" altLang="en-US" sz="2000" u="sng" dirty="0"/>
          </a:p>
        </p:txBody>
      </p:sp>
      <p:pic>
        <p:nvPicPr>
          <p:cNvPr id="3082" name="Picture 10" descr="\begin{align*}&#10;&amp;&#10;\bm{M}\ddot{\bm{x}}+\bm{C}\dot{\bm{x}}+\bm{K}\bm{x} = \bm{b}f\\&#10;&amp;&#10;\bm{x}=\begin{pmatrix}&#10;x_1 \\ x_2&#10;\end{pmatrix}&#10;,\ &#10;\bm{M}=&#10;\begin{bmatrix}&#10;m_1 &amp; 0\\&#10;0 &amp; m_2&#10;\end{bmatrix}&#10;,\ &#10;\bm{C}=&#10;\begin{bmatrix}&#10;c_1+c_2 &amp; -c_2\\&#10;-c_2 &amp; c_2&#10;\end{bmatrix}&#10;\\&#10;&amp;\bm{K}=&#10;\begin{bmatrix}&#10;k_1+k_2 &amp; -k_2\\&#10;-k_2 &amp; k_2&#10;\end{bmatrix}&#10;,\ &#10;\bm{b}=&#10;\begin{pmatrix}&#10;0 \\ 1&#10;\end{pmatrix}&#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3568" y="2492896"/>
            <a:ext cx="5824442" cy="1741361"/>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begin{align*}&#10;&amp;&#10;\bm{z}=(\bm{x}^T,\dot{\bm{x}}^T)^T\\&#10;&amp;&#10;\dot{\bm{z}}=&#10;\bm{A}\bm{z}+\bm{b}'f=&#10;\begin{bmatrix}&#10;\bm{O} &amp; \bm{I}\\&#10;-\bm{M}^{-1}\bm{K} &amp;-\bm{M}^{-1}\bm{C}&#10;\end{bmatrix}\bm{z}&#10;+&#10;\begin{pmatrix}&#10;\bm{O} \\ \bm{M}^{-1}\bm{b}&#10;\end{pmatrix}f&#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0375" y="4912839"/>
            <a:ext cx="6405944" cy="1056132"/>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798AA144-849C-4E42-AEF6-E8AEE3C7131E}"/>
              </a:ext>
            </a:extLst>
          </p:cNvPr>
          <p:cNvSpPr>
            <a:spLocks noGrp="1"/>
          </p:cNvSpPr>
          <p:nvPr>
            <p:ph type="sldNum" sz="quarter" idx="12"/>
          </p:nvPr>
        </p:nvSpPr>
        <p:spPr/>
        <p:txBody>
          <a:bodyPr/>
          <a:lstStyle/>
          <a:p>
            <a:fld id="{D2D8002D-B5B0-4BAC-B1F6-782DDCCE6D9C}" type="slidenum">
              <a:rPr kumimoji="1" lang="ja-JP" altLang="en-US" smtClean="0"/>
              <a:pPr/>
              <a:t>42</a:t>
            </a:fld>
            <a:endParaRPr kumimoji="1" lang="ja-JP" altLang="en-US" dirty="0"/>
          </a:p>
        </p:txBody>
      </p:sp>
    </p:spTree>
    <p:extLst>
      <p:ext uri="{BB962C8B-B14F-4D97-AF65-F5344CB8AC3E}">
        <p14:creationId xmlns:p14="http://schemas.microsoft.com/office/powerpoint/2010/main" val="388481149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モード解析</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外力</a:t>
            </a:r>
            <a:r>
              <a:rPr lang="ja-JP" altLang="en-US" sz="1000" dirty="0"/>
              <a:t> </a:t>
            </a:r>
            <a:r>
              <a:rPr lang="en-US" altLang="ja-JP" sz="2000" dirty="0">
                <a:latin typeface="cmmi10" pitchFamily="34" charset="0"/>
              </a:rPr>
              <a:t>f</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0</a:t>
            </a:r>
            <a:r>
              <a:rPr lang="en-US" altLang="ja-JP" sz="2000" dirty="0"/>
              <a:t> </a:t>
            </a:r>
            <a:r>
              <a:rPr lang="ja-JP" altLang="en-US" sz="2000" dirty="0"/>
              <a:t>として考える。 </a:t>
            </a:r>
            <a:r>
              <a:rPr lang="ja-JP" altLang="en-US" sz="2000" dirty="0">
                <a:latin typeface="cmmib10" pitchFamily="34" charset="0"/>
              </a:rPr>
              <a:t>また、非減衰の場合 </a:t>
            </a:r>
            <a:r>
              <a:rPr lang="en-US" altLang="ja-JP" sz="2000" dirty="0">
                <a:latin typeface="cmmib10" pitchFamily="34" charset="0"/>
              </a:rPr>
              <a:t>C</a:t>
            </a:r>
            <a:r>
              <a:rPr lang="en-US" altLang="ja-JP" sz="1000" dirty="0">
                <a:latin typeface="cmr10" pitchFamily="34" charset="0"/>
              </a:rPr>
              <a:t> </a:t>
            </a:r>
            <a:r>
              <a:rPr lang="en-US" altLang="ja-JP" sz="2000" dirty="0">
                <a:latin typeface="cmr10" pitchFamily="34" charset="0"/>
              </a:rPr>
              <a:t>=</a:t>
            </a:r>
            <a:r>
              <a:rPr lang="en-US" altLang="ja-JP" sz="1000" dirty="0">
                <a:latin typeface="cmr10" pitchFamily="34" charset="0"/>
              </a:rPr>
              <a:t> </a:t>
            </a:r>
            <a:r>
              <a:rPr lang="en-US" altLang="ja-JP" sz="2000" dirty="0">
                <a:latin typeface="cmr10" pitchFamily="34" charset="0"/>
              </a:rPr>
              <a:t>0 </a:t>
            </a:r>
            <a:r>
              <a:rPr lang="ja-JP" altLang="en-US" sz="2000" dirty="0">
                <a:latin typeface="cmr10" pitchFamily="34" charset="0"/>
              </a:rPr>
              <a:t>を考える。</a:t>
            </a:r>
            <a:r>
              <a:rPr lang="en-US" altLang="ja-JP" sz="2000" dirty="0"/>
              <a:t>  </a:t>
            </a:r>
            <a:endParaRPr kumimoji="1" lang="en-US" altLang="ja-JP" sz="2000" dirty="0"/>
          </a:p>
          <a:p>
            <a:r>
              <a:rPr kumimoji="1" lang="ja-JP" altLang="en-US" sz="2000" dirty="0"/>
              <a:t>行列 </a:t>
            </a:r>
            <a:r>
              <a:rPr kumimoji="1" lang="en-US" altLang="ja-JP" sz="2000" dirty="0">
                <a:latin typeface="cmmib10" pitchFamily="34" charset="0"/>
              </a:rPr>
              <a:t>A</a:t>
            </a:r>
            <a:r>
              <a:rPr kumimoji="1" lang="en-US" altLang="ja-JP" sz="2000" dirty="0"/>
              <a:t> </a:t>
            </a:r>
            <a:r>
              <a:rPr kumimoji="1" lang="ja-JP" altLang="en-US" sz="2000" dirty="0"/>
              <a:t>の</a:t>
            </a:r>
            <a:r>
              <a:rPr kumimoji="1" lang="ja-JP" altLang="en-US" sz="2000" dirty="0">
                <a:solidFill>
                  <a:srgbClr val="FF0000"/>
                </a:solidFill>
              </a:rPr>
              <a:t>固有値</a:t>
            </a:r>
            <a:r>
              <a:rPr kumimoji="1" lang="ja-JP" altLang="en-US" sz="2000" dirty="0"/>
              <a:t>と</a:t>
            </a:r>
            <a:r>
              <a:rPr kumimoji="1" lang="ja-JP" altLang="en-US" sz="2000" dirty="0">
                <a:solidFill>
                  <a:srgbClr val="FF0000"/>
                </a:solidFill>
              </a:rPr>
              <a:t>固有ベクトル</a:t>
            </a:r>
            <a:r>
              <a:rPr kumimoji="1" lang="ja-JP" altLang="en-US" sz="2000" dirty="0"/>
              <a:t>が重要</a:t>
            </a:r>
            <a:endParaRPr kumimoji="1" lang="en-US" altLang="ja-JP" sz="2000" dirty="0"/>
          </a:p>
          <a:p>
            <a:r>
              <a:rPr lang="ja-JP" altLang="en-US" sz="2000" dirty="0"/>
              <a:t>この場合、</a:t>
            </a:r>
            <a:r>
              <a:rPr lang="ja-JP" altLang="en-US" sz="2000" dirty="0">
                <a:solidFill>
                  <a:srgbClr val="FF0000"/>
                </a:solidFill>
              </a:rPr>
              <a:t>行列 </a:t>
            </a:r>
            <a:r>
              <a:rPr lang="en-US" altLang="ja-JP" sz="2000" dirty="0">
                <a:solidFill>
                  <a:srgbClr val="FF0000"/>
                </a:solidFill>
                <a:latin typeface="cmmib10" pitchFamily="34" charset="0"/>
              </a:rPr>
              <a:t>A</a:t>
            </a:r>
            <a:r>
              <a:rPr lang="en-US" altLang="ja-JP" sz="2000" dirty="0">
                <a:solidFill>
                  <a:srgbClr val="FF0000"/>
                </a:solidFill>
              </a:rPr>
              <a:t> </a:t>
            </a:r>
            <a:r>
              <a:rPr lang="ja-JP" altLang="en-US" sz="2000" dirty="0">
                <a:solidFill>
                  <a:srgbClr val="FF0000"/>
                </a:solidFill>
              </a:rPr>
              <a:t>は純虚数の固有値</a:t>
            </a:r>
            <a:r>
              <a:rPr lang="ja-JP" altLang="en-US" sz="2000" dirty="0"/>
              <a:t>しか持たない。</a:t>
            </a:r>
            <a:endParaRPr lang="en-US" altLang="ja-JP" sz="2000" dirty="0"/>
          </a:p>
          <a:p>
            <a:pPr marL="0" indent="0">
              <a:buNone/>
            </a:pPr>
            <a:r>
              <a:rPr lang="ja-JP" altLang="en-US" sz="2000" dirty="0"/>
              <a:t>　　</a:t>
            </a:r>
            <a:r>
              <a:rPr lang="en-US" altLang="ja-JP" sz="2000" dirty="0"/>
              <a:t>[</a:t>
            </a:r>
            <a:r>
              <a:rPr lang="ja-JP" altLang="en-US" sz="2000" dirty="0"/>
              <a:t>簡単な証明</a:t>
            </a:r>
            <a:r>
              <a:rPr lang="en-US" altLang="ja-JP" sz="2000" dirty="0"/>
              <a:t>]</a:t>
            </a:r>
            <a:r>
              <a:rPr lang="ja-JP" altLang="en-US" sz="2000" dirty="0"/>
              <a:t>              の固有値すなわち　　　　　　　　　　　　の固有値を　</a:t>
            </a:r>
            <a:endParaRPr lang="en-US" altLang="ja-JP" sz="2000" dirty="0"/>
          </a:p>
          <a:p>
            <a:pPr marL="0" indent="0">
              <a:buNone/>
            </a:pPr>
            <a:r>
              <a:rPr lang="ja-JP" altLang="en-US" sz="2000" dirty="0"/>
              <a:t> 　　</a:t>
            </a:r>
            <a:r>
              <a:rPr lang="en-US" altLang="ja-JP" sz="2000" dirty="0">
                <a:latin typeface="cmmi10"/>
              </a:rPr>
              <a:t>`</a:t>
            </a:r>
            <a:r>
              <a:rPr lang="en-US" altLang="ja-JP" sz="2000" baseline="-25000" dirty="0">
                <a:latin typeface="cmmi10" pitchFamily="34" charset="0"/>
              </a:rPr>
              <a:t>i</a:t>
            </a:r>
            <a:r>
              <a:rPr lang="en-US" altLang="ja-JP" sz="2000" dirty="0"/>
              <a:t> </a:t>
            </a:r>
            <a:r>
              <a:rPr lang="en-US" altLang="ja-JP" sz="2000" dirty="0">
                <a:latin typeface="cmr10" pitchFamily="34" charset="0"/>
              </a:rPr>
              <a:t>(</a:t>
            </a:r>
            <a:r>
              <a:rPr lang="en-US" altLang="ja-JP" sz="2000" dirty="0">
                <a:latin typeface="cmmi10" pitchFamily="34" charset="0"/>
              </a:rPr>
              <a:t>i</a:t>
            </a:r>
            <a:r>
              <a:rPr lang="en-US" altLang="ja-JP" sz="2000" dirty="0">
                <a:latin typeface="cmr10" pitchFamily="34" charset="0"/>
              </a:rPr>
              <a:t> = 1,…,</a:t>
            </a:r>
            <a:r>
              <a:rPr lang="en-US" altLang="ja-JP" sz="2000" dirty="0">
                <a:latin typeface="cmmi10" pitchFamily="34" charset="0"/>
              </a:rPr>
              <a:t>n</a:t>
            </a:r>
            <a:r>
              <a:rPr lang="en-US" altLang="ja-JP" sz="2000" dirty="0">
                <a:latin typeface="cmr10" pitchFamily="34" charset="0"/>
              </a:rPr>
              <a:t>)</a:t>
            </a:r>
            <a:r>
              <a:rPr lang="ja-JP" altLang="en-US" sz="2000" dirty="0"/>
              <a:t>とすると、</a:t>
            </a:r>
            <a:r>
              <a:rPr lang="en-US" altLang="ja-JP" sz="2000" dirty="0">
                <a:latin typeface="cmmi10"/>
              </a:rPr>
              <a:t> `</a:t>
            </a:r>
            <a:r>
              <a:rPr lang="en-US" altLang="ja-JP" sz="2000" baseline="-25000" dirty="0">
                <a:latin typeface="cmmi10" pitchFamily="34" charset="0"/>
              </a:rPr>
              <a:t>i</a:t>
            </a:r>
            <a:r>
              <a:rPr lang="en-US" altLang="ja-JP" sz="2000" dirty="0"/>
              <a:t> </a:t>
            </a:r>
            <a:r>
              <a:rPr lang="ja-JP" altLang="en-US" sz="2000" dirty="0"/>
              <a:t>は正である。このとき、行列 </a:t>
            </a:r>
            <a:r>
              <a:rPr lang="en-US" altLang="ja-JP" sz="2000" dirty="0">
                <a:latin typeface="cmmib10" pitchFamily="34" charset="0"/>
              </a:rPr>
              <a:t>A</a:t>
            </a:r>
            <a:r>
              <a:rPr lang="en-US" altLang="ja-JP" sz="2000" dirty="0"/>
              <a:t> </a:t>
            </a:r>
            <a:r>
              <a:rPr lang="ja-JP" altLang="en-US" sz="2000" dirty="0"/>
              <a:t>の固有値は、</a:t>
            </a:r>
            <a:endParaRPr lang="en-US" altLang="ja-JP" sz="2000" dirty="0"/>
          </a:p>
          <a:p>
            <a:pPr marL="0" indent="0">
              <a:buNone/>
            </a:pPr>
            <a:r>
              <a:rPr lang="ja-JP" altLang="en-US" sz="2000" dirty="0"/>
              <a:t>        　　　　　　　          となる。</a:t>
            </a:r>
            <a:endParaRPr lang="en-US" altLang="ja-JP" sz="2000" dirty="0"/>
          </a:p>
          <a:p>
            <a:r>
              <a:rPr lang="en-US" altLang="ja-JP" sz="2000" dirty="0"/>
              <a:t>             </a:t>
            </a:r>
            <a:r>
              <a:rPr lang="ja-JP" altLang="en-US" sz="2000" dirty="0"/>
              <a:t>の固有ベクトルを </a:t>
            </a:r>
            <a:r>
              <a:rPr lang="en-US" altLang="ja-JP" sz="2000" dirty="0">
                <a:latin typeface="cmmib10" pitchFamily="34" charset="0"/>
              </a:rPr>
              <a:t>p</a:t>
            </a:r>
            <a:r>
              <a:rPr lang="en-US" altLang="ja-JP" sz="2000" baseline="-25000" dirty="0">
                <a:latin typeface="cmmi10" pitchFamily="34" charset="0"/>
              </a:rPr>
              <a:t>i</a:t>
            </a:r>
            <a:r>
              <a:rPr lang="en-US" altLang="ja-JP" sz="2000" dirty="0"/>
              <a:t> (</a:t>
            </a:r>
            <a:r>
              <a:rPr lang="ja-JP" altLang="en-US" sz="2000" dirty="0"/>
              <a:t>長さ１に正規化</a:t>
            </a:r>
            <a:r>
              <a:rPr lang="en-US" altLang="ja-JP" sz="2000" dirty="0"/>
              <a:t>)</a:t>
            </a:r>
            <a:r>
              <a:rPr lang="ja-JP" altLang="en-US" sz="2000" dirty="0"/>
              <a:t>とすると、</a:t>
            </a:r>
            <a:r>
              <a:rPr lang="en-US" altLang="ja-JP" sz="2000" dirty="0">
                <a:latin typeface="cmmib10" pitchFamily="34" charset="0"/>
              </a:rPr>
              <a:t>A</a:t>
            </a:r>
            <a:r>
              <a:rPr lang="en-US" altLang="ja-JP" sz="2000" dirty="0"/>
              <a:t> </a:t>
            </a:r>
            <a:r>
              <a:rPr lang="ja-JP" altLang="en-US" sz="2000" dirty="0"/>
              <a:t>の固有ベクトルは、</a:t>
            </a:r>
            <a:endParaRPr lang="en-US" altLang="ja-JP" sz="2000" dirty="0"/>
          </a:p>
          <a:p>
            <a:pPr marL="0" indent="0">
              <a:buNone/>
            </a:pPr>
            <a:endParaRPr lang="en-US" altLang="ja-JP" sz="2000" dirty="0"/>
          </a:p>
          <a:p>
            <a:pPr marL="0" indent="0">
              <a:buNone/>
            </a:pPr>
            <a:endParaRPr lang="en-US" altLang="ja-JP" sz="2000" dirty="0"/>
          </a:p>
          <a:p>
            <a:r>
              <a:rPr lang="ja-JP" altLang="en-US" sz="2000" dirty="0"/>
              <a:t>つまり、 </a:t>
            </a:r>
            <a:r>
              <a:rPr lang="en-US" altLang="ja-JP" sz="2000" dirty="0">
                <a:latin typeface="cmmib10" pitchFamily="34" charset="0"/>
              </a:rPr>
              <a:t>p</a:t>
            </a:r>
            <a:r>
              <a:rPr lang="en-US" altLang="ja-JP" sz="2000" baseline="-25000" dirty="0">
                <a:latin typeface="cmmi10" pitchFamily="34" charset="0"/>
              </a:rPr>
              <a:t>i</a:t>
            </a:r>
            <a:r>
              <a:rPr lang="en-US" altLang="ja-JP" sz="2000" dirty="0"/>
              <a:t> </a:t>
            </a:r>
            <a:r>
              <a:rPr lang="en-US" altLang="ja-JP" sz="2000" dirty="0">
                <a:latin typeface="cmr10" pitchFamily="34" charset="0"/>
              </a:rPr>
              <a:t>(</a:t>
            </a:r>
            <a:r>
              <a:rPr lang="en-US" altLang="ja-JP" sz="2000" dirty="0">
                <a:latin typeface="cmmi10" pitchFamily="34" charset="0"/>
              </a:rPr>
              <a:t>i</a:t>
            </a:r>
            <a:r>
              <a:rPr lang="en-US" altLang="ja-JP" sz="2000" dirty="0">
                <a:latin typeface="cmr10" pitchFamily="34" charset="0"/>
              </a:rPr>
              <a:t> = 1,…,</a:t>
            </a:r>
            <a:r>
              <a:rPr lang="en-US" altLang="ja-JP" sz="2000" dirty="0">
                <a:latin typeface="cmmi10" pitchFamily="34" charset="0"/>
              </a:rPr>
              <a:t>n</a:t>
            </a:r>
            <a:r>
              <a:rPr lang="en-US" altLang="ja-JP" sz="2000" dirty="0">
                <a:latin typeface="cmr10" pitchFamily="34" charset="0"/>
              </a:rPr>
              <a:t>) </a:t>
            </a:r>
            <a:r>
              <a:rPr lang="ja-JP" altLang="en-US" sz="2000" dirty="0">
                <a:latin typeface="cmr10" pitchFamily="34" charset="0"/>
              </a:rPr>
              <a:t>の </a:t>
            </a:r>
            <a:r>
              <a:rPr lang="en-US" altLang="ja-JP" sz="2000" dirty="0">
                <a:latin typeface="cmmi10" pitchFamily="34" charset="0"/>
              </a:rPr>
              <a:t>n</a:t>
            </a:r>
            <a:r>
              <a:rPr lang="en-US" altLang="ja-JP" sz="2000" dirty="0">
                <a:latin typeface="cmr10" pitchFamily="34" charset="0"/>
              </a:rPr>
              <a:t> </a:t>
            </a:r>
            <a:r>
              <a:rPr lang="ja-JP" altLang="en-US" sz="2000" dirty="0">
                <a:latin typeface="cmr10" pitchFamily="34" charset="0"/>
              </a:rPr>
              <a:t>個の方向の振動に分解できる。</a:t>
            </a:r>
            <a:endParaRPr lang="en-US" altLang="ja-JP" sz="2000" dirty="0"/>
          </a:p>
          <a:p>
            <a:pPr marL="0" indent="0">
              <a:buNone/>
            </a:pPr>
            <a:r>
              <a:rPr lang="ja-JP" altLang="en-US" sz="2000" dirty="0"/>
              <a:t>　　</a:t>
            </a:r>
            <a:endParaRPr lang="en-US" altLang="ja-JP" sz="2000" dirty="0"/>
          </a:p>
          <a:p>
            <a:pPr marL="0" indent="0">
              <a:buNone/>
            </a:pPr>
            <a:endParaRPr kumimoji="1" lang="ja-JP" altLang="en-US" sz="2000" dirty="0"/>
          </a:p>
        </p:txBody>
      </p:sp>
      <p:pic>
        <p:nvPicPr>
          <p:cNvPr id="4098" name="Picture 2" descr="\begin{align*}&#10;&amp;\bm{M}^{-1/2}\bm{K}\bm{M}^{-1/2}&#10;\end{align*}">
            <a:hlinkClick r:id="rId43"/>
          </p:cNvPr>
          <p:cNvPicPr>
            <a:picLocks noChangeAspect="1" noChangeArrowheads="1"/>
          </p:cNvPicPr>
          <p:nvPr/>
        </p:nvPicPr>
        <p:blipFill>
          <a:blip r:embed="rId44" cstate="print">
            <a:extLst>
              <a:ext uri="{28A0092B-C50C-407E-A947-70E740481C1C}">
                <a14:useLocalDpi xmlns:a14="http://schemas.microsoft.com/office/drawing/2010/main" val="0"/>
              </a:ext>
            </a:extLst>
          </a:blip>
          <a:srcRect/>
          <a:stretch>
            <a:fillRect/>
          </a:stretch>
        </p:blipFill>
        <p:spPr bwMode="auto">
          <a:xfrm>
            <a:off x="5272785" y="2419575"/>
            <a:ext cx="1876520" cy="245174"/>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1" descr="\begin{align*}&#10;&amp;\bm{M}^{-1}\bm{K}&#10;\end{align*}">
            <a:hlinkClick r:id="rId45"/>
          </p:cNvPr>
          <p:cNvPicPr>
            <a:picLocks noChangeAspect="1" noChangeArrowheads="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2411760" y="2412257"/>
            <a:ext cx="864394" cy="22945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2" descr="\begin{align*}&#10;&amp;\bm{M}^{-1}\bm{K}&#10;\end{align*}">
            <a:hlinkClick r:id="rId45"/>
          </p:cNvPr>
          <p:cNvPicPr>
            <a:picLocks noChangeAspect="1" noChangeArrowheads="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755576" y="3573016"/>
            <a:ext cx="864394" cy="229457"/>
          </a:xfrm>
          <a:prstGeom prst="rect">
            <a:avLst/>
          </a:prstGeom>
          <a:noFill/>
          <a:extLst>
            <a:ext uri="{909E8E84-426E-40DD-AFC4-6F175D3DCCD1}">
              <a14:hiddenFill xmlns:a14="http://schemas.microsoft.com/office/drawing/2010/main">
                <a:solidFill>
                  <a:srgbClr val="FFFFFF"/>
                </a:solidFill>
              </a14:hiddenFill>
            </a:ext>
          </a:extLst>
        </p:spPr>
      </p:pic>
      <p:pic>
        <p:nvPicPr>
          <p:cNvPr id="4110" name="Picture 14" descr="\begin{align*}&#10;&amp;\pm j \omega_{i}\ (\omega_{i}=\sqrt{\ell_i})&#10;\end{align*}">
            <a:hlinkClick r:id="rId47"/>
          </p:cNvPr>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971991" y="3140968"/>
            <a:ext cx="1939385" cy="320612"/>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902D832-ECBE-47A3-93FD-CB3F1EEF3C3B}"/>
              </a:ext>
            </a:extLst>
          </p:cNvPr>
          <p:cNvSpPr>
            <a:spLocks noGrp="1"/>
          </p:cNvSpPr>
          <p:nvPr>
            <p:ph type="sldNum" sz="quarter" idx="12"/>
          </p:nvPr>
        </p:nvSpPr>
        <p:spPr/>
        <p:txBody>
          <a:bodyPr/>
          <a:lstStyle/>
          <a:p>
            <a:fld id="{D2D8002D-B5B0-4BAC-B1F6-782DDCCE6D9C}" type="slidenum">
              <a:rPr kumimoji="1" lang="ja-JP" altLang="en-US" smtClean="0"/>
              <a:pPr/>
              <a:t>43</a:t>
            </a:fld>
            <a:endParaRPr kumimoji="1" lang="ja-JP" altLang="en-US" dirty="0"/>
          </a:p>
        </p:txBody>
      </p:sp>
      <p:grpSp>
        <p:nvGrpSpPr>
          <p:cNvPr id="4123" name="グループ化 4122">
            <a:extLst>
              <a:ext uri="{FF2B5EF4-FFF2-40B4-BE49-F238E27FC236}">
                <a16:creationId xmlns:a16="http://schemas.microsoft.com/office/drawing/2014/main" id="{20A0877B-FD3B-4D70-8DCB-3BCE3A4C8E69}"/>
              </a:ext>
            </a:extLst>
          </p:cNvPr>
          <p:cNvGrpSpPr>
            <a:grpSpLocks noChangeAspect="1"/>
          </p:cNvGrpSpPr>
          <p:nvPr>
            <p:custDataLst>
              <p:tags r:id="rId1"/>
            </p:custDataLst>
          </p:nvPr>
        </p:nvGrpSpPr>
        <p:grpSpPr>
          <a:xfrm>
            <a:off x="971550" y="4270374"/>
            <a:ext cx="5918365" cy="635368"/>
            <a:chOff x="971550" y="4270375"/>
            <a:chExt cx="3359150" cy="385763"/>
          </a:xfrm>
        </p:grpSpPr>
        <p:sp>
          <p:nvSpPr>
            <p:cNvPr id="46" name="Freeform 7">
              <a:extLst>
                <a:ext uri="{FF2B5EF4-FFF2-40B4-BE49-F238E27FC236}">
                  <a16:creationId xmlns:a16="http://schemas.microsoft.com/office/drawing/2014/main" id="{0A62BF97-C40E-43A2-9966-54A8929BA090}"/>
                </a:ext>
              </a:extLst>
            </p:cNvPr>
            <p:cNvSpPr>
              <a:spLocks/>
            </p:cNvSpPr>
            <p:nvPr>
              <p:custDataLst>
                <p:tags r:id="rId2"/>
              </p:custDataLst>
            </p:nvPr>
          </p:nvSpPr>
          <p:spPr bwMode="auto">
            <a:xfrm>
              <a:off x="971550" y="4430713"/>
              <a:ext cx="74613" cy="73025"/>
            </a:xfrm>
            <a:custGeom>
              <a:avLst/>
              <a:gdLst>
                <a:gd name="T0" fmla="*/ 239 w 247"/>
                <a:gd name="T1" fmla="*/ 150 h 230"/>
                <a:gd name="T2" fmla="*/ 228 w 247"/>
                <a:gd name="T3" fmla="*/ 143 h 230"/>
                <a:gd name="T4" fmla="*/ 217 w 247"/>
                <a:gd name="T5" fmla="*/ 147 h 230"/>
                <a:gd name="T6" fmla="*/ 174 w 247"/>
                <a:gd name="T7" fmla="*/ 173 h 230"/>
                <a:gd name="T8" fmla="*/ 63 w 247"/>
                <a:gd name="T9" fmla="*/ 178 h 230"/>
                <a:gd name="T10" fmla="*/ 136 w 247"/>
                <a:gd name="T11" fmla="*/ 118 h 230"/>
                <a:gd name="T12" fmla="*/ 247 w 247"/>
                <a:gd name="T13" fmla="*/ 7 h 230"/>
                <a:gd name="T14" fmla="*/ 236 w 247"/>
                <a:gd name="T15" fmla="*/ 0 h 230"/>
                <a:gd name="T16" fmla="*/ 225 w 247"/>
                <a:gd name="T17" fmla="*/ 5 h 230"/>
                <a:gd name="T18" fmla="*/ 191 w 247"/>
                <a:gd name="T19" fmla="*/ 34 h 230"/>
                <a:gd name="T20" fmla="*/ 156 w 247"/>
                <a:gd name="T21" fmla="*/ 18 h 230"/>
                <a:gd name="T22" fmla="*/ 113 w 247"/>
                <a:gd name="T23" fmla="*/ 0 h 230"/>
                <a:gd name="T24" fmla="*/ 41 w 247"/>
                <a:gd name="T25" fmla="*/ 60 h 230"/>
                <a:gd name="T26" fmla="*/ 53 w 247"/>
                <a:gd name="T27" fmla="*/ 67 h 230"/>
                <a:gd name="T28" fmla="*/ 64 w 247"/>
                <a:gd name="T29" fmla="*/ 60 h 230"/>
                <a:gd name="T30" fmla="*/ 89 w 247"/>
                <a:gd name="T31" fmla="*/ 55 h 230"/>
                <a:gd name="T32" fmla="*/ 99 w 247"/>
                <a:gd name="T33" fmla="*/ 55 h 230"/>
                <a:gd name="T34" fmla="*/ 120 w 247"/>
                <a:gd name="T35" fmla="*/ 55 h 230"/>
                <a:gd name="T36" fmla="*/ 184 w 247"/>
                <a:gd name="T37" fmla="*/ 52 h 230"/>
                <a:gd name="T38" fmla="*/ 112 w 247"/>
                <a:gd name="T39" fmla="*/ 111 h 230"/>
                <a:gd name="T40" fmla="*/ 0 w 247"/>
                <a:gd name="T41" fmla="*/ 223 h 230"/>
                <a:gd name="T42" fmla="*/ 12 w 247"/>
                <a:gd name="T43" fmla="*/ 230 h 230"/>
                <a:gd name="T44" fmla="*/ 24 w 247"/>
                <a:gd name="T45" fmla="*/ 224 h 230"/>
                <a:gd name="T46" fmla="*/ 68 w 247"/>
                <a:gd name="T47" fmla="*/ 196 h 230"/>
                <a:gd name="T48" fmla="*/ 100 w 247"/>
                <a:gd name="T49" fmla="*/ 210 h 230"/>
                <a:gd name="T50" fmla="*/ 147 w 247"/>
                <a:gd name="T51" fmla="*/ 230 h 230"/>
                <a:gd name="T52" fmla="*/ 239 w 247"/>
                <a:gd name="T53"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7" h="230">
                  <a:moveTo>
                    <a:pt x="239" y="150"/>
                  </a:moveTo>
                  <a:cubicBezTo>
                    <a:pt x="239" y="143"/>
                    <a:pt x="231" y="143"/>
                    <a:pt x="228" y="143"/>
                  </a:cubicBezTo>
                  <a:cubicBezTo>
                    <a:pt x="224" y="143"/>
                    <a:pt x="219" y="143"/>
                    <a:pt x="217" y="147"/>
                  </a:cubicBezTo>
                  <a:cubicBezTo>
                    <a:pt x="213" y="157"/>
                    <a:pt x="208" y="169"/>
                    <a:pt x="174" y="173"/>
                  </a:cubicBezTo>
                  <a:lnTo>
                    <a:pt x="63" y="178"/>
                  </a:lnTo>
                  <a:cubicBezTo>
                    <a:pt x="77" y="165"/>
                    <a:pt x="85" y="157"/>
                    <a:pt x="136" y="118"/>
                  </a:cubicBezTo>
                  <a:cubicBezTo>
                    <a:pt x="237" y="42"/>
                    <a:pt x="247" y="9"/>
                    <a:pt x="247" y="7"/>
                  </a:cubicBezTo>
                  <a:cubicBezTo>
                    <a:pt x="247" y="0"/>
                    <a:pt x="240" y="0"/>
                    <a:pt x="236" y="0"/>
                  </a:cubicBezTo>
                  <a:cubicBezTo>
                    <a:pt x="229" y="0"/>
                    <a:pt x="228" y="0"/>
                    <a:pt x="225" y="5"/>
                  </a:cubicBezTo>
                  <a:cubicBezTo>
                    <a:pt x="213" y="23"/>
                    <a:pt x="203" y="34"/>
                    <a:pt x="191" y="34"/>
                  </a:cubicBezTo>
                  <a:cubicBezTo>
                    <a:pt x="178" y="34"/>
                    <a:pt x="167" y="26"/>
                    <a:pt x="156" y="18"/>
                  </a:cubicBezTo>
                  <a:cubicBezTo>
                    <a:pt x="144" y="9"/>
                    <a:pt x="131" y="0"/>
                    <a:pt x="113" y="0"/>
                  </a:cubicBezTo>
                  <a:cubicBezTo>
                    <a:pt x="69" y="0"/>
                    <a:pt x="41" y="44"/>
                    <a:pt x="41" y="60"/>
                  </a:cubicBezTo>
                  <a:cubicBezTo>
                    <a:pt x="41" y="67"/>
                    <a:pt x="49" y="67"/>
                    <a:pt x="53" y="67"/>
                  </a:cubicBezTo>
                  <a:cubicBezTo>
                    <a:pt x="57" y="67"/>
                    <a:pt x="62" y="67"/>
                    <a:pt x="64" y="60"/>
                  </a:cubicBezTo>
                  <a:cubicBezTo>
                    <a:pt x="71" y="57"/>
                    <a:pt x="74" y="56"/>
                    <a:pt x="89" y="55"/>
                  </a:cubicBezTo>
                  <a:lnTo>
                    <a:pt x="99" y="55"/>
                  </a:lnTo>
                  <a:cubicBezTo>
                    <a:pt x="106" y="55"/>
                    <a:pt x="113" y="55"/>
                    <a:pt x="120" y="55"/>
                  </a:cubicBezTo>
                  <a:lnTo>
                    <a:pt x="184" y="52"/>
                  </a:lnTo>
                  <a:cubicBezTo>
                    <a:pt x="170" y="65"/>
                    <a:pt x="162" y="73"/>
                    <a:pt x="112" y="111"/>
                  </a:cubicBezTo>
                  <a:cubicBezTo>
                    <a:pt x="11" y="188"/>
                    <a:pt x="0" y="221"/>
                    <a:pt x="0" y="223"/>
                  </a:cubicBezTo>
                  <a:cubicBezTo>
                    <a:pt x="0" y="230"/>
                    <a:pt x="7" y="230"/>
                    <a:pt x="12" y="230"/>
                  </a:cubicBezTo>
                  <a:cubicBezTo>
                    <a:pt x="20" y="230"/>
                    <a:pt x="20" y="229"/>
                    <a:pt x="24" y="224"/>
                  </a:cubicBezTo>
                  <a:cubicBezTo>
                    <a:pt x="42" y="199"/>
                    <a:pt x="60" y="196"/>
                    <a:pt x="68" y="196"/>
                  </a:cubicBezTo>
                  <a:cubicBezTo>
                    <a:pt x="81" y="196"/>
                    <a:pt x="93" y="204"/>
                    <a:pt x="100" y="210"/>
                  </a:cubicBezTo>
                  <a:cubicBezTo>
                    <a:pt x="116" y="221"/>
                    <a:pt x="128" y="230"/>
                    <a:pt x="147" y="230"/>
                  </a:cubicBezTo>
                  <a:cubicBezTo>
                    <a:pt x="203" y="230"/>
                    <a:pt x="239" y="169"/>
                    <a:pt x="239"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8">
              <a:extLst>
                <a:ext uri="{FF2B5EF4-FFF2-40B4-BE49-F238E27FC236}">
                  <a16:creationId xmlns:a16="http://schemas.microsoft.com/office/drawing/2014/main" id="{D804FBBA-07CF-4DE9-BF52-B446802B6EFA}"/>
                </a:ext>
              </a:extLst>
            </p:cNvPr>
            <p:cNvSpPr>
              <a:spLocks/>
            </p:cNvSpPr>
            <p:nvPr>
              <p:custDataLst>
                <p:tags r:id="rId3"/>
              </p:custDataLst>
            </p:nvPr>
          </p:nvSpPr>
          <p:spPr bwMode="auto">
            <a:xfrm>
              <a:off x="1062038" y="4452938"/>
              <a:ext cx="47625" cy="73025"/>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9">
              <a:extLst>
                <a:ext uri="{FF2B5EF4-FFF2-40B4-BE49-F238E27FC236}">
                  <a16:creationId xmlns:a16="http://schemas.microsoft.com/office/drawing/2014/main" id="{2C081A68-049D-4029-95ED-9DB309CBB3E9}"/>
                </a:ext>
              </a:extLst>
            </p:cNvPr>
            <p:cNvSpPr>
              <a:spLocks noEditPoints="1"/>
            </p:cNvSpPr>
            <p:nvPr>
              <p:custDataLst>
                <p:tags r:id="rId4"/>
              </p:custDataLst>
            </p:nvPr>
          </p:nvSpPr>
          <p:spPr bwMode="auto">
            <a:xfrm>
              <a:off x="1120775" y="4452938"/>
              <a:ext cx="31750" cy="74613"/>
            </a:xfrm>
            <a:custGeom>
              <a:avLst/>
              <a:gdLst>
                <a:gd name="T0" fmla="*/ 96 w 105"/>
                <a:gd name="T1" fmla="*/ 13 h 235"/>
                <a:gd name="T2" fmla="*/ 82 w 105"/>
                <a:gd name="T3" fmla="*/ 0 h 235"/>
                <a:gd name="T4" fmla="*/ 63 w 105"/>
                <a:gd name="T5" fmla="*/ 19 h 235"/>
                <a:gd name="T6" fmla="*/ 77 w 105"/>
                <a:gd name="T7" fmla="*/ 33 h 235"/>
                <a:gd name="T8" fmla="*/ 96 w 105"/>
                <a:gd name="T9" fmla="*/ 13 h 235"/>
                <a:gd name="T10" fmla="*/ 105 w 105"/>
                <a:gd name="T11" fmla="*/ 182 h 235"/>
                <a:gd name="T12" fmla="*/ 100 w 105"/>
                <a:gd name="T13" fmla="*/ 177 h 235"/>
                <a:gd name="T14" fmla="*/ 93 w 105"/>
                <a:gd name="T15" fmla="*/ 183 h 235"/>
                <a:gd name="T16" fmla="*/ 56 w 105"/>
                <a:gd name="T17" fmla="*/ 225 h 235"/>
                <a:gd name="T18" fmla="*/ 47 w 105"/>
                <a:gd name="T19" fmla="*/ 213 h 235"/>
                <a:gd name="T20" fmla="*/ 53 w 105"/>
                <a:gd name="T21" fmla="*/ 191 h 235"/>
                <a:gd name="T22" fmla="*/ 64 w 105"/>
                <a:gd name="T23" fmla="*/ 163 h 235"/>
                <a:gd name="T24" fmla="*/ 81 w 105"/>
                <a:gd name="T25" fmla="*/ 118 h 235"/>
                <a:gd name="T26" fmla="*/ 83 w 105"/>
                <a:gd name="T27" fmla="*/ 107 h 235"/>
                <a:gd name="T28" fmla="*/ 50 w 105"/>
                <a:gd name="T29" fmla="*/ 78 h 235"/>
                <a:gd name="T30" fmla="*/ 0 w 105"/>
                <a:gd name="T31" fmla="*/ 131 h 235"/>
                <a:gd name="T32" fmla="*/ 6 w 105"/>
                <a:gd name="T33" fmla="*/ 136 h 235"/>
                <a:gd name="T34" fmla="*/ 12 w 105"/>
                <a:gd name="T35" fmla="*/ 130 h 235"/>
                <a:gd name="T36" fmla="*/ 49 w 105"/>
                <a:gd name="T37" fmla="*/ 87 h 235"/>
                <a:gd name="T38" fmla="*/ 58 w 105"/>
                <a:gd name="T39" fmla="*/ 100 h 235"/>
                <a:gd name="T40" fmla="*/ 47 w 105"/>
                <a:gd name="T41" fmla="*/ 134 h 235"/>
                <a:gd name="T42" fmla="*/ 25 w 105"/>
                <a:gd name="T43" fmla="*/ 191 h 235"/>
                <a:gd name="T44" fmla="*/ 22 w 105"/>
                <a:gd name="T45" fmla="*/ 205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3"/>
                  </a:moveTo>
                  <a:cubicBezTo>
                    <a:pt x="96" y="8"/>
                    <a:pt x="92" y="0"/>
                    <a:pt x="82" y="0"/>
                  </a:cubicBezTo>
                  <a:cubicBezTo>
                    <a:pt x="73" y="0"/>
                    <a:pt x="63" y="9"/>
                    <a:pt x="63" y="19"/>
                  </a:cubicBezTo>
                  <a:cubicBezTo>
                    <a:pt x="63" y="25"/>
                    <a:pt x="67" y="33"/>
                    <a:pt x="77" y="33"/>
                  </a:cubicBezTo>
                  <a:cubicBezTo>
                    <a:pt x="87" y="33"/>
                    <a:pt x="96" y="23"/>
                    <a:pt x="96" y="13"/>
                  </a:cubicBezTo>
                  <a:close/>
                  <a:moveTo>
                    <a:pt x="105" y="182"/>
                  </a:moveTo>
                  <a:cubicBezTo>
                    <a:pt x="105" y="177"/>
                    <a:pt x="101" y="177"/>
                    <a:pt x="100" y="177"/>
                  </a:cubicBezTo>
                  <a:cubicBezTo>
                    <a:pt x="95" y="177"/>
                    <a:pt x="95" y="179"/>
                    <a:pt x="93" y="183"/>
                  </a:cubicBezTo>
                  <a:cubicBezTo>
                    <a:pt x="85" y="211"/>
                    <a:pt x="70" y="225"/>
                    <a:pt x="56" y="225"/>
                  </a:cubicBezTo>
                  <a:cubicBezTo>
                    <a:pt x="49" y="225"/>
                    <a:pt x="47" y="221"/>
                    <a:pt x="47" y="213"/>
                  </a:cubicBezTo>
                  <a:cubicBezTo>
                    <a:pt x="47" y="205"/>
                    <a:pt x="50" y="198"/>
                    <a:pt x="53" y="191"/>
                  </a:cubicBezTo>
                  <a:lnTo>
                    <a:pt x="64" y="163"/>
                  </a:lnTo>
                  <a:lnTo>
                    <a:pt x="81" y="118"/>
                  </a:lnTo>
                  <a:cubicBezTo>
                    <a:pt x="82" y="115"/>
                    <a:pt x="83" y="111"/>
                    <a:pt x="83" y="107"/>
                  </a:cubicBezTo>
                  <a:cubicBezTo>
                    <a:pt x="83" y="91"/>
                    <a:pt x="69" y="78"/>
                    <a:pt x="50" y="78"/>
                  </a:cubicBezTo>
                  <a:cubicBezTo>
                    <a:pt x="16" y="78"/>
                    <a:pt x="0" y="125"/>
                    <a:pt x="0" y="131"/>
                  </a:cubicBezTo>
                  <a:cubicBezTo>
                    <a:pt x="0" y="136"/>
                    <a:pt x="5" y="136"/>
                    <a:pt x="6" y="136"/>
                  </a:cubicBezTo>
                  <a:cubicBezTo>
                    <a:pt x="10" y="136"/>
                    <a:pt x="11" y="134"/>
                    <a:pt x="12" y="130"/>
                  </a:cubicBezTo>
                  <a:cubicBezTo>
                    <a:pt x="21" y="100"/>
                    <a:pt x="36" y="87"/>
                    <a:pt x="49" y="87"/>
                  </a:cubicBezTo>
                  <a:cubicBezTo>
                    <a:pt x="55" y="87"/>
                    <a:pt x="58" y="90"/>
                    <a:pt x="58" y="100"/>
                  </a:cubicBezTo>
                  <a:cubicBezTo>
                    <a:pt x="58" y="108"/>
                    <a:pt x="56" y="113"/>
                    <a:pt x="47" y="134"/>
                  </a:cubicBezTo>
                  <a:lnTo>
                    <a:pt x="25" y="191"/>
                  </a:lnTo>
                  <a:cubicBezTo>
                    <a:pt x="24" y="195"/>
                    <a:pt x="22" y="199"/>
                    <a:pt x="22" y="205"/>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10">
              <a:extLst>
                <a:ext uri="{FF2B5EF4-FFF2-40B4-BE49-F238E27FC236}">
                  <a16:creationId xmlns:a16="http://schemas.microsoft.com/office/drawing/2014/main" id="{3A3E4992-4519-4FF3-B559-AC9D59B685BD}"/>
                </a:ext>
              </a:extLst>
            </p:cNvPr>
            <p:cNvSpPr>
              <a:spLocks/>
            </p:cNvSpPr>
            <p:nvPr>
              <p:custDataLst>
                <p:tags r:id="rId5"/>
              </p:custDataLst>
            </p:nvPr>
          </p:nvSpPr>
          <p:spPr bwMode="auto">
            <a:xfrm>
              <a:off x="1169988" y="4495800"/>
              <a:ext cx="71438" cy="6350"/>
            </a:xfrm>
            <a:custGeom>
              <a:avLst/>
              <a:gdLst>
                <a:gd name="T0" fmla="*/ 236 w 236"/>
                <a:gd name="T1" fmla="*/ 8 h 17"/>
                <a:gd name="T2" fmla="*/ 223 w 236"/>
                <a:gd name="T3" fmla="*/ 0 h 17"/>
                <a:gd name="T4" fmla="*/ 13 w 236"/>
                <a:gd name="T5" fmla="*/ 0 h 17"/>
                <a:gd name="T6" fmla="*/ 0 w 236"/>
                <a:gd name="T7" fmla="*/ 8 h 17"/>
                <a:gd name="T8" fmla="*/ 13 w 236"/>
                <a:gd name="T9" fmla="*/ 17 h 17"/>
                <a:gd name="T10" fmla="*/ 223 w 236"/>
                <a:gd name="T11" fmla="*/ 17 h 17"/>
                <a:gd name="T12" fmla="*/ 236 w 236"/>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236" h="17">
                  <a:moveTo>
                    <a:pt x="236" y="8"/>
                  </a:moveTo>
                  <a:cubicBezTo>
                    <a:pt x="236" y="0"/>
                    <a:pt x="228" y="0"/>
                    <a:pt x="223" y="0"/>
                  </a:cubicBezTo>
                  <a:lnTo>
                    <a:pt x="13" y="0"/>
                  </a:lnTo>
                  <a:cubicBezTo>
                    <a:pt x="8" y="0"/>
                    <a:pt x="0" y="0"/>
                    <a:pt x="0" y="8"/>
                  </a:cubicBezTo>
                  <a:cubicBezTo>
                    <a:pt x="0" y="17"/>
                    <a:pt x="8" y="17"/>
                    <a:pt x="13" y="17"/>
                  </a:cubicBezTo>
                  <a:lnTo>
                    <a:pt x="223" y="17"/>
                  </a:lnTo>
                  <a:cubicBezTo>
                    <a:pt x="227" y="17"/>
                    <a:pt x="236" y="17"/>
                    <a:pt x="236" y="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11">
              <a:extLst>
                <a:ext uri="{FF2B5EF4-FFF2-40B4-BE49-F238E27FC236}">
                  <a16:creationId xmlns:a16="http://schemas.microsoft.com/office/drawing/2014/main" id="{5EB7ADC1-DB27-4A81-B5B1-CC48CAF6AF37}"/>
                </a:ext>
              </a:extLst>
            </p:cNvPr>
            <p:cNvSpPr>
              <a:spLocks/>
            </p:cNvSpPr>
            <p:nvPr>
              <p:custDataLst>
                <p:tags r:id="rId6"/>
              </p:custDataLst>
            </p:nvPr>
          </p:nvSpPr>
          <p:spPr bwMode="auto">
            <a:xfrm>
              <a:off x="1263650" y="4452938"/>
              <a:ext cx="39688" cy="73025"/>
            </a:xfrm>
            <a:custGeom>
              <a:avLst/>
              <a:gdLst>
                <a:gd name="T0" fmla="*/ 127 w 127"/>
                <a:gd name="T1" fmla="*/ 231 h 231"/>
                <a:gd name="T2" fmla="*/ 127 w 127"/>
                <a:gd name="T3" fmla="*/ 219 h 231"/>
                <a:gd name="T4" fmla="*/ 113 w 127"/>
                <a:gd name="T5" fmla="*/ 219 h 231"/>
                <a:gd name="T6" fmla="*/ 78 w 127"/>
                <a:gd name="T7" fmla="*/ 203 h 231"/>
                <a:gd name="T8" fmla="*/ 78 w 127"/>
                <a:gd name="T9" fmla="*/ 10 h 231"/>
                <a:gd name="T10" fmla="*/ 68 w 127"/>
                <a:gd name="T11" fmla="*/ 0 h 231"/>
                <a:gd name="T12" fmla="*/ 0 w 127"/>
                <a:gd name="T13" fmla="*/ 22 h 231"/>
                <a:gd name="T14" fmla="*/ 0 w 127"/>
                <a:gd name="T15" fmla="*/ 35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8" y="219"/>
                    <a:pt x="78" y="214"/>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12">
              <a:extLst>
                <a:ext uri="{FF2B5EF4-FFF2-40B4-BE49-F238E27FC236}">
                  <a16:creationId xmlns:a16="http://schemas.microsoft.com/office/drawing/2014/main" id="{C8C7F02D-BF24-401C-B0CF-3C4D490D636C}"/>
                </a:ext>
              </a:extLst>
            </p:cNvPr>
            <p:cNvSpPr>
              <a:spLocks noEditPoints="1"/>
            </p:cNvSpPr>
            <p:nvPr>
              <p:custDataLst>
                <p:tags r:id="rId7"/>
              </p:custDataLst>
            </p:nvPr>
          </p:nvSpPr>
          <p:spPr bwMode="auto">
            <a:xfrm>
              <a:off x="1370013" y="4443413"/>
              <a:ext cx="101600" cy="38100"/>
            </a:xfrm>
            <a:custGeom>
              <a:avLst/>
              <a:gdLst>
                <a:gd name="T0" fmla="*/ 332 w 332"/>
                <a:gd name="T1" fmla="*/ 9 h 116"/>
                <a:gd name="T2" fmla="*/ 316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3" y="0"/>
                    <a:pt x="316" y="0"/>
                  </a:cubicBezTo>
                  <a:lnTo>
                    <a:pt x="17" y="0"/>
                  </a:lnTo>
                  <a:cubicBezTo>
                    <a:pt x="10" y="0"/>
                    <a:pt x="0" y="0"/>
                    <a:pt x="0" y="9"/>
                  </a:cubicBezTo>
                  <a:cubicBezTo>
                    <a:pt x="0" y="19"/>
                    <a:pt x="10" y="19"/>
                    <a:pt x="17" y="19"/>
                  </a:cubicBezTo>
                  <a:lnTo>
                    <a:pt x="315" y="19"/>
                  </a:lnTo>
                  <a:cubicBezTo>
                    <a:pt x="323" y="19"/>
                    <a:pt x="332" y="19"/>
                    <a:pt x="332" y="9"/>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13">
              <a:extLst>
                <a:ext uri="{FF2B5EF4-FFF2-40B4-BE49-F238E27FC236}">
                  <a16:creationId xmlns:a16="http://schemas.microsoft.com/office/drawing/2014/main" id="{1CA23A7E-07EF-4FD8-A223-ADEE5A22AC39}"/>
                </a:ext>
              </a:extLst>
            </p:cNvPr>
            <p:cNvSpPr>
              <a:spLocks/>
            </p:cNvSpPr>
            <p:nvPr>
              <p:custDataLst>
                <p:tags r:id="rId8"/>
              </p:custDataLst>
            </p:nvPr>
          </p:nvSpPr>
          <p:spPr bwMode="auto">
            <a:xfrm>
              <a:off x="1552575" y="4270375"/>
              <a:ext cx="74613" cy="385763"/>
            </a:xfrm>
            <a:custGeom>
              <a:avLst/>
              <a:gdLst>
                <a:gd name="T0" fmla="*/ 245 w 245"/>
                <a:gd name="T1" fmla="*/ 1192 h 1197"/>
                <a:gd name="T2" fmla="*/ 243 w 245"/>
                <a:gd name="T3" fmla="*/ 1187 h 1197"/>
                <a:gd name="T4" fmla="*/ 158 w 245"/>
                <a:gd name="T5" fmla="*/ 1081 h 1197"/>
                <a:gd name="T6" fmla="*/ 41 w 245"/>
                <a:gd name="T7" fmla="*/ 599 h 1197"/>
                <a:gd name="T8" fmla="*/ 142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2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2"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2"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14">
              <a:extLst>
                <a:ext uri="{FF2B5EF4-FFF2-40B4-BE49-F238E27FC236}">
                  <a16:creationId xmlns:a16="http://schemas.microsoft.com/office/drawing/2014/main" id="{1E53E0C1-485E-499F-A39E-795ABABE47EA}"/>
                </a:ext>
              </a:extLst>
            </p:cNvPr>
            <p:cNvSpPr>
              <a:spLocks noEditPoints="1"/>
            </p:cNvSpPr>
            <p:nvPr>
              <p:custDataLst>
                <p:tags r:id="rId9"/>
              </p:custDataLst>
            </p:nvPr>
          </p:nvSpPr>
          <p:spPr bwMode="auto">
            <a:xfrm>
              <a:off x="1736725" y="4332288"/>
              <a:ext cx="92075" cy="103188"/>
            </a:xfrm>
            <a:custGeom>
              <a:avLst/>
              <a:gdLst>
                <a:gd name="T0" fmla="*/ 300 w 300"/>
                <a:gd name="T1" fmla="*/ 83 h 322"/>
                <a:gd name="T2" fmla="*/ 213 w 300"/>
                <a:gd name="T3" fmla="*/ 0 h 322"/>
                <a:gd name="T4" fmla="*/ 144 w 300"/>
                <a:gd name="T5" fmla="*/ 27 h 322"/>
                <a:gd name="T6" fmla="*/ 86 w 300"/>
                <a:gd name="T7" fmla="*/ 0 h 322"/>
                <a:gd name="T8" fmla="*/ 43 w 300"/>
                <a:gd name="T9" fmla="*/ 29 h 322"/>
                <a:gd name="T10" fmla="*/ 24 w 300"/>
                <a:gd name="T11" fmla="*/ 78 h 322"/>
                <a:gd name="T12" fmla="*/ 36 w 300"/>
                <a:gd name="T13" fmla="*/ 85 h 322"/>
                <a:gd name="T14" fmla="*/ 46 w 300"/>
                <a:gd name="T15" fmla="*/ 83 h 322"/>
                <a:gd name="T16" fmla="*/ 50 w 300"/>
                <a:gd name="T17" fmla="*/ 68 h 322"/>
                <a:gd name="T18" fmla="*/ 84 w 300"/>
                <a:gd name="T19" fmla="*/ 18 h 322"/>
                <a:gd name="T20" fmla="*/ 95 w 300"/>
                <a:gd name="T21" fmla="*/ 37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6 w 300"/>
                <a:gd name="T35" fmla="*/ 321 h 322"/>
                <a:gd name="T36" fmla="*/ 109 w 300"/>
                <a:gd name="T37" fmla="*/ 322 h 322"/>
                <a:gd name="T38" fmla="*/ 122 w 300"/>
                <a:gd name="T39" fmla="*/ 308 h 322"/>
                <a:gd name="T40" fmla="*/ 109 w 300"/>
                <a:gd name="T41" fmla="*/ 299 h 322"/>
                <a:gd name="T42" fmla="*/ 88 w 300"/>
                <a:gd name="T43" fmla="*/ 298 h 322"/>
                <a:gd name="T44" fmla="*/ 109 w 300"/>
                <a:gd name="T45" fmla="*/ 212 h 322"/>
                <a:gd name="T46" fmla="*/ 159 w 300"/>
                <a:gd name="T47" fmla="*/ 230 h 322"/>
                <a:gd name="T48" fmla="*/ 300 w 300"/>
                <a:gd name="T49" fmla="*/ 83 h 322"/>
                <a:gd name="T50" fmla="*/ 219 w 300"/>
                <a:gd name="T51" fmla="*/ 163 h 322"/>
                <a:gd name="T52" fmla="*/ 158 w 300"/>
                <a:gd name="T53" fmla="*/ 212 h 322"/>
                <a:gd name="T54" fmla="*/ 117 w 300"/>
                <a:gd name="T55" fmla="*/ 183 h 322"/>
                <a:gd name="T56" fmla="*/ 118 w 300"/>
                <a:gd name="T57" fmla="*/ 176 h 322"/>
                <a:gd name="T58" fmla="*/ 149 w 300"/>
                <a:gd name="T59" fmla="*/ 51 h 322"/>
                <a:gd name="T60" fmla="*/ 210 w 300"/>
                <a:gd name="T61" fmla="*/ 18 h 322"/>
                <a:gd name="T62" fmla="*/ 244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3"/>
                  </a:moveTo>
                  <a:cubicBezTo>
                    <a:pt x="300" y="21"/>
                    <a:pt x="254" y="0"/>
                    <a:pt x="213" y="0"/>
                  </a:cubicBezTo>
                  <a:cubicBezTo>
                    <a:pt x="177" y="0"/>
                    <a:pt x="151" y="20"/>
                    <a:pt x="144" y="27"/>
                  </a:cubicBezTo>
                  <a:cubicBezTo>
                    <a:pt x="125" y="0"/>
                    <a:pt x="92" y="0"/>
                    <a:pt x="86" y="0"/>
                  </a:cubicBezTo>
                  <a:cubicBezTo>
                    <a:pt x="68" y="0"/>
                    <a:pt x="53" y="11"/>
                    <a:pt x="43" y="29"/>
                  </a:cubicBezTo>
                  <a:cubicBezTo>
                    <a:pt x="30" y="49"/>
                    <a:pt x="24" y="76"/>
                    <a:pt x="24" y="78"/>
                  </a:cubicBezTo>
                  <a:cubicBezTo>
                    <a:pt x="24" y="85"/>
                    <a:pt x="31" y="85"/>
                    <a:pt x="36" y="85"/>
                  </a:cubicBezTo>
                  <a:cubicBezTo>
                    <a:pt x="41" y="85"/>
                    <a:pt x="43" y="85"/>
                    <a:pt x="46" y="83"/>
                  </a:cubicBezTo>
                  <a:cubicBezTo>
                    <a:pt x="47" y="82"/>
                    <a:pt x="47" y="81"/>
                    <a:pt x="50" y="68"/>
                  </a:cubicBezTo>
                  <a:cubicBezTo>
                    <a:pt x="60" y="28"/>
                    <a:pt x="71" y="18"/>
                    <a:pt x="84" y="18"/>
                  </a:cubicBezTo>
                  <a:cubicBezTo>
                    <a:pt x="89" y="18"/>
                    <a:pt x="95" y="20"/>
                    <a:pt x="95" y="37"/>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1" y="321"/>
                    <a:pt x="56" y="321"/>
                  </a:cubicBezTo>
                  <a:cubicBezTo>
                    <a:pt x="73" y="321"/>
                    <a:pt x="92" y="322"/>
                    <a:pt x="109" y="322"/>
                  </a:cubicBezTo>
                  <a:cubicBezTo>
                    <a:pt x="113" y="322"/>
                    <a:pt x="122" y="322"/>
                    <a:pt x="122" y="308"/>
                  </a:cubicBezTo>
                  <a:cubicBezTo>
                    <a:pt x="122" y="299"/>
                    <a:pt x="114" y="299"/>
                    <a:pt x="109" y="299"/>
                  </a:cubicBezTo>
                  <a:cubicBezTo>
                    <a:pt x="102" y="299"/>
                    <a:pt x="94" y="299"/>
                    <a:pt x="88" y="298"/>
                  </a:cubicBezTo>
                  <a:lnTo>
                    <a:pt x="109" y="212"/>
                  </a:lnTo>
                  <a:cubicBezTo>
                    <a:pt x="117" y="219"/>
                    <a:pt x="133" y="230"/>
                    <a:pt x="159" y="230"/>
                  </a:cubicBezTo>
                  <a:cubicBezTo>
                    <a:pt x="246" y="230"/>
                    <a:pt x="300" y="151"/>
                    <a:pt x="300" y="83"/>
                  </a:cubicBezTo>
                  <a:close/>
                  <a:moveTo>
                    <a:pt x="219" y="163"/>
                  </a:moveTo>
                  <a:cubicBezTo>
                    <a:pt x="203" y="199"/>
                    <a:pt x="179" y="212"/>
                    <a:pt x="158" y="212"/>
                  </a:cubicBezTo>
                  <a:cubicBezTo>
                    <a:pt x="129" y="212"/>
                    <a:pt x="117" y="188"/>
                    <a:pt x="117" y="183"/>
                  </a:cubicBezTo>
                  <a:lnTo>
                    <a:pt x="118" y="176"/>
                  </a:lnTo>
                  <a:lnTo>
                    <a:pt x="149" y="51"/>
                  </a:lnTo>
                  <a:cubicBezTo>
                    <a:pt x="163" y="34"/>
                    <a:pt x="186" y="18"/>
                    <a:pt x="210" y="18"/>
                  </a:cubicBezTo>
                  <a:cubicBezTo>
                    <a:pt x="241" y="18"/>
                    <a:pt x="244" y="45"/>
                    <a:pt x="244" y="56"/>
                  </a:cubicBezTo>
                  <a:cubicBezTo>
                    <a:pt x="244" y="82"/>
                    <a:pt x="227"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15">
              <a:extLst>
                <a:ext uri="{FF2B5EF4-FFF2-40B4-BE49-F238E27FC236}">
                  <a16:creationId xmlns:a16="http://schemas.microsoft.com/office/drawing/2014/main" id="{6BADE20E-FB1F-4B68-B14F-7600C9315E5A}"/>
                </a:ext>
              </a:extLst>
            </p:cNvPr>
            <p:cNvSpPr>
              <a:spLocks noEditPoints="1"/>
            </p:cNvSpPr>
            <p:nvPr>
              <p:custDataLst>
                <p:tags r:id="rId10"/>
              </p:custDataLst>
            </p:nvPr>
          </p:nvSpPr>
          <p:spPr bwMode="auto">
            <a:xfrm>
              <a:off x="1835150" y="4370388"/>
              <a:ext cx="31750" cy="74613"/>
            </a:xfrm>
            <a:custGeom>
              <a:avLst/>
              <a:gdLst>
                <a:gd name="T0" fmla="*/ 96 w 105"/>
                <a:gd name="T1" fmla="*/ 13 h 235"/>
                <a:gd name="T2" fmla="*/ 82 w 105"/>
                <a:gd name="T3" fmla="*/ 0 h 235"/>
                <a:gd name="T4" fmla="*/ 63 w 105"/>
                <a:gd name="T5" fmla="*/ 19 h 235"/>
                <a:gd name="T6" fmla="*/ 77 w 105"/>
                <a:gd name="T7" fmla="*/ 33 h 235"/>
                <a:gd name="T8" fmla="*/ 96 w 105"/>
                <a:gd name="T9" fmla="*/ 13 h 235"/>
                <a:gd name="T10" fmla="*/ 105 w 105"/>
                <a:gd name="T11" fmla="*/ 182 h 235"/>
                <a:gd name="T12" fmla="*/ 100 w 105"/>
                <a:gd name="T13" fmla="*/ 177 h 235"/>
                <a:gd name="T14" fmla="*/ 93 w 105"/>
                <a:gd name="T15" fmla="*/ 183 h 235"/>
                <a:gd name="T16" fmla="*/ 56 w 105"/>
                <a:gd name="T17" fmla="*/ 225 h 235"/>
                <a:gd name="T18" fmla="*/ 47 w 105"/>
                <a:gd name="T19" fmla="*/ 213 h 235"/>
                <a:gd name="T20" fmla="*/ 53 w 105"/>
                <a:gd name="T21" fmla="*/ 191 h 235"/>
                <a:gd name="T22" fmla="*/ 64 w 105"/>
                <a:gd name="T23" fmla="*/ 163 h 235"/>
                <a:gd name="T24" fmla="*/ 81 w 105"/>
                <a:gd name="T25" fmla="*/ 118 h 235"/>
                <a:gd name="T26" fmla="*/ 83 w 105"/>
                <a:gd name="T27" fmla="*/ 107 h 235"/>
                <a:gd name="T28" fmla="*/ 50 w 105"/>
                <a:gd name="T29" fmla="*/ 78 h 235"/>
                <a:gd name="T30" fmla="*/ 0 w 105"/>
                <a:gd name="T31" fmla="*/ 131 h 235"/>
                <a:gd name="T32" fmla="*/ 6 w 105"/>
                <a:gd name="T33" fmla="*/ 136 h 235"/>
                <a:gd name="T34" fmla="*/ 12 w 105"/>
                <a:gd name="T35" fmla="*/ 130 h 235"/>
                <a:gd name="T36" fmla="*/ 49 w 105"/>
                <a:gd name="T37" fmla="*/ 87 h 235"/>
                <a:gd name="T38" fmla="*/ 58 w 105"/>
                <a:gd name="T39" fmla="*/ 100 h 235"/>
                <a:gd name="T40" fmla="*/ 47 w 105"/>
                <a:gd name="T41" fmla="*/ 135 h 235"/>
                <a:gd name="T42" fmla="*/ 25 w 105"/>
                <a:gd name="T43" fmla="*/ 191 h 235"/>
                <a:gd name="T44" fmla="*/ 22 w 105"/>
                <a:gd name="T45" fmla="*/ 205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3"/>
                  </a:moveTo>
                  <a:cubicBezTo>
                    <a:pt x="96" y="8"/>
                    <a:pt x="92" y="0"/>
                    <a:pt x="82" y="0"/>
                  </a:cubicBezTo>
                  <a:cubicBezTo>
                    <a:pt x="73" y="0"/>
                    <a:pt x="63" y="9"/>
                    <a:pt x="63" y="19"/>
                  </a:cubicBezTo>
                  <a:cubicBezTo>
                    <a:pt x="63" y="25"/>
                    <a:pt x="67" y="33"/>
                    <a:pt x="77" y="33"/>
                  </a:cubicBezTo>
                  <a:cubicBezTo>
                    <a:pt x="87" y="33"/>
                    <a:pt x="96" y="23"/>
                    <a:pt x="96" y="13"/>
                  </a:cubicBezTo>
                  <a:close/>
                  <a:moveTo>
                    <a:pt x="105" y="182"/>
                  </a:moveTo>
                  <a:cubicBezTo>
                    <a:pt x="105" y="177"/>
                    <a:pt x="101" y="177"/>
                    <a:pt x="100" y="177"/>
                  </a:cubicBezTo>
                  <a:cubicBezTo>
                    <a:pt x="95" y="177"/>
                    <a:pt x="94" y="179"/>
                    <a:pt x="93" y="183"/>
                  </a:cubicBezTo>
                  <a:cubicBezTo>
                    <a:pt x="85" y="211"/>
                    <a:pt x="70" y="225"/>
                    <a:pt x="56" y="225"/>
                  </a:cubicBezTo>
                  <a:cubicBezTo>
                    <a:pt x="49" y="225"/>
                    <a:pt x="47" y="221"/>
                    <a:pt x="47" y="213"/>
                  </a:cubicBezTo>
                  <a:cubicBezTo>
                    <a:pt x="47" y="205"/>
                    <a:pt x="50" y="198"/>
                    <a:pt x="53" y="191"/>
                  </a:cubicBezTo>
                  <a:lnTo>
                    <a:pt x="64" y="163"/>
                  </a:lnTo>
                  <a:lnTo>
                    <a:pt x="81" y="118"/>
                  </a:lnTo>
                  <a:cubicBezTo>
                    <a:pt x="82" y="115"/>
                    <a:pt x="83" y="111"/>
                    <a:pt x="83" y="107"/>
                  </a:cubicBezTo>
                  <a:cubicBezTo>
                    <a:pt x="83" y="91"/>
                    <a:pt x="69" y="78"/>
                    <a:pt x="50" y="78"/>
                  </a:cubicBezTo>
                  <a:cubicBezTo>
                    <a:pt x="16" y="78"/>
                    <a:pt x="0" y="125"/>
                    <a:pt x="0" y="131"/>
                  </a:cubicBezTo>
                  <a:cubicBezTo>
                    <a:pt x="0" y="136"/>
                    <a:pt x="4" y="136"/>
                    <a:pt x="6" y="136"/>
                  </a:cubicBezTo>
                  <a:cubicBezTo>
                    <a:pt x="10" y="136"/>
                    <a:pt x="11" y="134"/>
                    <a:pt x="12" y="130"/>
                  </a:cubicBezTo>
                  <a:cubicBezTo>
                    <a:pt x="21" y="100"/>
                    <a:pt x="36" y="87"/>
                    <a:pt x="49" y="87"/>
                  </a:cubicBezTo>
                  <a:cubicBezTo>
                    <a:pt x="55" y="87"/>
                    <a:pt x="58" y="90"/>
                    <a:pt x="58" y="100"/>
                  </a:cubicBezTo>
                  <a:cubicBezTo>
                    <a:pt x="58" y="108"/>
                    <a:pt x="56" y="113"/>
                    <a:pt x="47" y="135"/>
                  </a:cubicBezTo>
                  <a:lnTo>
                    <a:pt x="25" y="191"/>
                  </a:lnTo>
                  <a:cubicBezTo>
                    <a:pt x="24" y="195"/>
                    <a:pt x="22" y="199"/>
                    <a:pt x="22" y="205"/>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16">
              <a:extLst>
                <a:ext uri="{FF2B5EF4-FFF2-40B4-BE49-F238E27FC236}">
                  <a16:creationId xmlns:a16="http://schemas.microsoft.com/office/drawing/2014/main" id="{2EC37150-69A8-4847-8C47-014BCD7788B8}"/>
                </a:ext>
              </a:extLst>
            </p:cNvPr>
            <p:cNvSpPr>
              <a:spLocks noEditPoints="1"/>
            </p:cNvSpPr>
            <p:nvPr>
              <p:custDataLst>
                <p:tags r:id="rId11"/>
              </p:custDataLst>
            </p:nvPr>
          </p:nvSpPr>
          <p:spPr bwMode="auto">
            <a:xfrm>
              <a:off x="1630363" y="4491038"/>
              <a:ext cx="61913" cy="139700"/>
            </a:xfrm>
            <a:custGeom>
              <a:avLst/>
              <a:gdLst>
                <a:gd name="T0" fmla="*/ 204 w 204"/>
                <a:gd name="T1" fmla="*/ 18 h 432"/>
                <a:gd name="T2" fmla="*/ 185 w 204"/>
                <a:gd name="T3" fmla="*/ 0 h 432"/>
                <a:gd name="T4" fmla="*/ 159 w 204"/>
                <a:gd name="T5" fmla="*/ 26 h 432"/>
                <a:gd name="T6" fmla="*/ 177 w 204"/>
                <a:gd name="T7" fmla="*/ 44 h 432"/>
                <a:gd name="T8" fmla="*/ 204 w 204"/>
                <a:gd name="T9" fmla="*/ 18 h 432"/>
                <a:gd name="T10" fmla="*/ 183 w 204"/>
                <a:gd name="T11" fmla="*/ 173 h 432"/>
                <a:gd name="T12" fmla="*/ 186 w 204"/>
                <a:gd name="T13" fmla="*/ 155 h 432"/>
                <a:gd name="T14" fmla="*/ 140 w 204"/>
                <a:gd name="T15" fmla="*/ 109 h 432"/>
                <a:gd name="T16" fmla="*/ 60 w 204"/>
                <a:gd name="T17" fmla="*/ 186 h 432"/>
                <a:gd name="T18" fmla="*/ 66 w 204"/>
                <a:gd name="T19" fmla="*/ 191 h 432"/>
                <a:gd name="T20" fmla="*/ 75 w 204"/>
                <a:gd name="T21" fmla="*/ 181 h 432"/>
                <a:gd name="T22" fmla="*/ 138 w 204"/>
                <a:gd name="T23" fmla="*/ 120 h 432"/>
                <a:gd name="T24" fmla="*/ 154 w 204"/>
                <a:gd name="T25" fmla="*/ 143 h 432"/>
                <a:gd name="T26" fmla="*/ 151 w 204"/>
                <a:gd name="T27" fmla="*/ 168 h 432"/>
                <a:gd name="T28" fmla="*/ 104 w 204"/>
                <a:gd name="T29" fmla="*/ 355 h 432"/>
                <a:gd name="T30" fmla="*/ 42 w 204"/>
                <a:gd name="T31" fmla="*/ 421 h 432"/>
                <a:gd name="T32" fmla="*/ 23 w 204"/>
                <a:gd name="T33" fmla="*/ 416 h 432"/>
                <a:gd name="T34" fmla="*/ 45 w 204"/>
                <a:gd name="T35" fmla="*/ 390 h 432"/>
                <a:gd name="T36" fmla="*/ 26 w 204"/>
                <a:gd name="T37" fmla="*/ 372 h 432"/>
                <a:gd name="T38" fmla="*/ 0 w 204"/>
                <a:gd name="T39" fmla="*/ 401 h 432"/>
                <a:gd name="T40" fmla="*/ 43 w 204"/>
                <a:gd name="T41" fmla="*/ 432 h 432"/>
                <a:gd name="T42" fmla="*/ 137 w 204"/>
                <a:gd name="T43" fmla="*/ 356 h 432"/>
                <a:gd name="T44" fmla="*/ 183 w 204"/>
                <a:gd name="T45" fmla="*/ 17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432">
                  <a:moveTo>
                    <a:pt x="204" y="18"/>
                  </a:moveTo>
                  <a:cubicBezTo>
                    <a:pt x="204" y="8"/>
                    <a:pt x="197" y="0"/>
                    <a:pt x="185" y="0"/>
                  </a:cubicBezTo>
                  <a:cubicBezTo>
                    <a:pt x="174" y="0"/>
                    <a:pt x="159" y="11"/>
                    <a:pt x="159" y="26"/>
                  </a:cubicBezTo>
                  <a:cubicBezTo>
                    <a:pt x="159" y="36"/>
                    <a:pt x="166" y="44"/>
                    <a:pt x="177" y="44"/>
                  </a:cubicBezTo>
                  <a:cubicBezTo>
                    <a:pt x="190" y="44"/>
                    <a:pt x="204" y="31"/>
                    <a:pt x="204" y="18"/>
                  </a:cubicBezTo>
                  <a:close/>
                  <a:moveTo>
                    <a:pt x="183" y="173"/>
                  </a:moveTo>
                  <a:cubicBezTo>
                    <a:pt x="186" y="163"/>
                    <a:pt x="186" y="156"/>
                    <a:pt x="186" y="155"/>
                  </a:cubicBezTo>
                  <a:cubicBezTo>
                    <a:pt x="186" y="127"/>
                    <a:pt x="165" y="109"/>
                    <a:pt x="140" y="109"/>
                  </a:cubicBezTo>
                  <a:cubicBezTo>
                    <a:pt x="89" y="109"/>
                    <a:pt x="60" y="181"/>
                    <a:pt x="60" y="186"/>
                  </a:cubicBezTo>
                  <a:cubicBezTo>
                    <a:pt x="60" y="191"/>
                    <a:pt x="66" y="191"/>
                    <a:pt x="66" y="191"/>
                  </a:cubicBezTo>
                  <a:cubicBezTo>
                    <a:pt x="71" y="191"/>
                    <a:pt x="71" y="190"/>
                    <a:pt x="75" y="181"/>
                  </a:cubicBezTo>
                  <a:cubicBezTo>
                    <a:pt x="88" y="150"/>
                    <a:pt x="111" y="120"/>
                    <a:pt x="138" y="120"/>
                  </a:cubicBezTo>
                  <a:cubicBezTo>
                    <a:pt x="145" y="120"/>
                    <a:pt x="154" y="122"/>
                    <a:pt x="154" y="143"/>
                  </a:cubicBezTo>
                  <a:cubicBezTo>
                    <a:pt x="154" y="154"/>
                    <a:pt x="153" y="160"/>
                    <a:pt x="151" y="168"/>
                  </a:cubicBezTo>
                  <a:lnTo>
                    <a:pt x="104" y="355"/>
                  </a:lnTo>
                  <a:cubicBezTo>
                    <a:pt x="94" y="392"/>
                    <a:pt x="70" y="421"/>
                    <a:pt x="42" y="421"/>
                  </a:cubicBezTo>
                  <a:cubicBezTo>
                    <a:pt x="39" y="421"/>
                    <a:pt x="32" y="421"/>
                    <a:pt x="23" y="416"/>
                  </a:cubicBezTo>
                  <a:cubicBezTo>
                    <a:pt x="38" y="413"/>
                    <a:pt x="45" y="400"/>
                    <a:pt x="45" y="390"/>
                  </a:cubicBezTo>
                  <a:cubicBezTo>
                    <a:pt x="45" y="382"/>
                    <a:pt x="40" y="372"/>
                    <a:pt x="26" y="372"/>
                  </a:cubicBezTo>
                  <a:cubicBezTo>
                    <a:pt x="14" y="372"/>
                    <a:pt x="0" y="383"/>
                    <a:pt x="0" y="401"/>
                  </a:cubicBezTo>
                  <a:cubicBezTo>
                    <a:pt x="0" y="421"/>
                    <a:pt x="19" y="432"/>
                    <a:pt x="43" y="432"/>
                  </a:cubicBezTo>
                  <a:cubicBezTo>
                    <a:pt x="78" y="432"/>
                    <a:pt x="125" y="405"/>
                    <a:pt x="137" y="356"/>
                  </a:cubicBezTo>
                  <a:lnTo>
                    <a:pt x="183" y="17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17">
              <a:extLst>
                <a:ext uri="{FF2B5EF4-FFF2-40B4-BE49-F238E27FC236}">
                  <a16:creationId xmlns:a16="http://schemas.microsoft.com/office/drawing/2014/main" id="{CDDD9C17-3319-42CD-A409-DFCC6C0CA4CA}"/>
                </a:ext>
              </a:extLst>
            </p:cNvPr>
            <p:cNvSpPr>
              <a:spLocks/>
            </p:cNvSpPr>
            <p:nvPr>
              <p:custDataLst>
                <p:tags r:id="rId12"/>
              </p:custDataLst>
            </p:nvPr>
          </p:nvSpPr>
          <p:spPr bwMode="auto">
            <a:xfrm>
              <a:off x="1704975" y="4525963"/>
              <a:ext cx="88900" cy="73025"/>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0 h 226"/>
                <a:gd name="T16" fmla="*/ 271 w 295"/>
                <a:gd name="T17" fmla="*/ 99 h 226"/>
                <a:gd name="T18" fmla="*/ 191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7"/>
                    <a:pt x="273" y="63"/>
                    <a:pt x="273" y="80"/>
                  </a:cubicBezTo>
                  <a:cubicBezTo>
                    <a:pt x="273" y="86"/>
                    <a:pt x="273" y="93"/>
                    <a:pt x="271" y="99"/>
                  </a:cubicBezTo>
                  <a:cubicBezTo>
                    <a:pt x="260" y="144"/>
                    <a:pt x="231" y="190"/>
                    <a:pt x="191"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7"/>
                    <a:pt x="7" y="99"/>
                  </a:cubicBezTo>
                  <a:cubicBezTo>
                    <a:pt x="2" y="118"/>
                    <a:pt x="0" y="137"/>
                    <a:pt x="0" y="155"/>
                  </a:cubicBezTo>
                  <a:cubicBezTo>
                    <a:pt x="0" y="195"/>
                    <a:pt x="14" y="226"/>
                    <a:pt x="52"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18">
              <a:extLst>
                <a:ext uri="{FF2B5EF4-FFF2-40B4-BE49-F238E27FC236}">
                  <a16:creationId xmlns:a16="http://schemas.microsoft.com/office/drawing/2014/main" id="{39E35FB0-4745-440A-ABC1-A406DB023791}"/>
                </a:ext>
              </a:extLst>
            </p:cNvPr>
            <p:cNvSpPr>
              <a:spLocks noEditPoints="1"/>
            </p:cNvSpPr>
            <p:nvPr>
              <p:custDataLst>
                <p:tags r:id="rId13"/>
              </p:custDataLst>
            </p:nvPr>
          </p:nvSpPr>
          <p:spPr bwMode="auto">
            <a:xfrm>
              <a:off x="1801813" y="4546600"/>
              <a:ext cx="31750" cy="76200"/>
            </a:xfrm>
            <a:custGeom>
              <a:avLst/>
              <a:gdLst>
                <a:gd name="T0" fmla="*/ 97 w 106"/>
                <a:gd name="T1" fmla="*/ 13 h 235"/>
                <a:gd name="T2" fmla="*/ 83 w 106"/>
                <a:gd name="T3" fmla="*/ 0 h 235"/>
                <a:gd name="T4" fmla="*/ 63 w 106"/>
                <a:gd name="T5" fmla="*/ 19 h 235"/>
                <a:gd name="T6" fmla="*/ 77 w 106"/>
                <a:gd name="T7" fmla="*/ 33 h 235"/>
                <a:gd name="T8" fmla="*/ 97 w 106"/>
                <a:gd name="T9" fmla="*/ 13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3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2 w 106"/>
                <a:gd name="T35" fmla="*/ 130 h 235"/>
                <a:gd name="T36" fmla="*/ 50 w 106"/>
                <a:gd name="T37" fmla="*/ 87 h 235"/>
                <a:gd name="T38" fmla="*/ 58 w 106"/>
                <a:gd name="T39" fmla="*/ 100 h 235"/>
                <a:gd name="T40" fmla="*/ 48 w 106"/>
                <a:gd name="T41" fmla="*/ 134 h 235"/>
                <a:gd name="T42" fmla="*/ 26 w 106"/>
                <a:gd name="T43" fmla="*/ 191 h 235"/>
                <a:gd name="T44" fmla="*/ 22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3" y="0"/>
                    <a:pt x="63" y="9"/>
                    <a:pt x="63" y="19"/>
                  </a:cubicBezTo>
                  <a:cubicBezTo>
                    <a:pt x="63" y="25"/>
                    <a:pt x="68" y="33"/>
                    <a:pt x="77" y="33"/>
                  </a:cubicBezTo>
                  <a:cubicBezTo>
                    <a:pt x="87" y="33"/>
                    <a:pt x="97" y="23"/>
                    <a:pt x="97" y="13"/>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3" y="191"/>
                  </a:cubicBezTo>
                  <a:lnTo>
                    <a:pt x="65" y="163"/>
                  </a:lnTo>
                  <a:lnTo>
                    <a:pt x="82" y="118"/>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7"/>
                    <a:pt x="50" y="87"/>
                  </a:cubicBezTo>
                  <a:cubicBezTo>
                    <a:pt x="55" y="87"/>
                    <a:pt x="58" y="90"/>
                    <a:pt x="58" y="100"/>
                  </a:cubicBezTo>
                  <a:cubicBezTo>
                    <a:pt x="58" y="108"/>
                    <a:pt x="56" y="113"/>
                    <a:pt x="48" y="134"/>
                  </a:cubicBezTo>
                  <a:lnTo>
                    <a:pt x="26" y="191"/>
                  </a:lnTo>
                  <a:cubicBezTo>
                    <a:pt x="24" y="195"/>
                    <a:pt x="22" y="199"/>
                    <a:pt x="22" y="205"/>
                  </a:cubicBezTo>
                  <a:cubicBezTo>
                    <a:pt x="22" y="222"/>
                    <a:pt x="36" y="235"/>
                    <a:pt x="56"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19">
              <a:extLst>
                <a:ext uri="{FF2B5EF4-FFF2-40B4-BE49-F238E27FC236}">
                  <a16:creationId xmlns:a16="http://schemas.microsoft.com/office/drawing/2014/main" id="{E7B68526-E77F-4645-82DC-64EC2BA85331}"/>
                </a:ext>
              </a:extLst>
            </p:cNvPr>
            <p:cNvSpPr>
              <a:spLocks noEditPoints="1"/>
            </p:cNvSpPr>
            <p:nvPr>
              <p:custDataLst>
                <p:tags r:id="rId14"/>
              </p:custDataLst>
            </p:nvPr>
          </p:nvSpPr>
          <p:spPr bwMode="auto">
            <a:xfrm>
              <a:off x="1844675" y="4524375"/>
              <a:ext cx="90488" cy="104775"/>
            </a:xfrm>
            <a:custGeom>
              <a:avLst/>
              <a:gdLst>
                <a:gd name="T0" fmla="*/ 300 w 300"/>
                <a:gd name="T1" fmla="*/ 82 h 322"/>
                <a:gd name="T2" fmla="*/ 213 w 300"/>
                <a:gd name="T3" fmla="*/ 0 h 322"/>
                <a:gd name="T4" fmla="*/ 143 w 300"/>
                <a:gd name="T5" fmla="*/ 27 h 322"/>
                <a:gd name="T6" fmla="*/ 86 w 300"/>
                <a:gd name="T7" fmla="*/ 0 h 322"/>
                <a:gd name="T8" fmla="*/ 42 w 300"/>
                <a:gd name="T9" fmla="*/ 29 h 322"/>
                <a:gd name="T10" fmla="*/ 24 w 300"/>
                <a:gd name="T11" fmla="*/ 78 h 322"/>
                <a:gd name="T12" fmla="*/ 36 w 300"/>
                <a:gd name="T13" fmla="*/ 85 h 322"/>
                <a:gd name="T14" fmla="*/ 45 w 300"/>
                <a:gd name="T15" fmla="*/ 82 h 322"/>
                <a:gd name="T16" fmla="*/ 49 w 300"/>
                <a:gd name="T17" fmla="*/ 68 h 322"/>
                <a:gd name="T18" fmla="*/ 83 w 300"/>
                <a:gd name="T19" fmla="*/ 18 h 322"/>
                <a:gd name="T20" fmla="*/ 95 w 300"/>
                <a:gd name="T21" fmla="*/ 37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5 w 300"/>
                <a:gd name="T35" fmla="*/ 321 h 322"/>
                <a:gd name="T36" fmla="*/ 109 w 300"/>
                <a:gd name="T37" fmla="*/ 322 h 322"/>
                <a:gd name="T38" fmla="*/ 122 w 300"/>
                <a:gd name="T39" fmla="*/ 308 h 322"/>
                <a:gd name="T40" fmla="*/ 109 w 300"/>
                <a:gd name="T41" fmla="*/ 299 h 322"/>
                <a:gd name="T42" fmla="*/ 87 w 300"/>
                <a:gd name="T43" fmla="*/ 298 h 322"/>
                <a:gd name="T44" fmla="*/ 109 w 300"/>
                <a:gd name="T45" fmla="*/ 212 h 322"/>
                <a:gd name="T46" fmla="*/ 159 w 300"/>
                <a:gd name="T47" fmla="*/ 230 h 322"/>
                <a:gd name="T48" fmla="*/ 300 w 300"/>
                <a:gd name="T49" fmla="*/ 82 h 322"/>
                <a:gd name="T50" fmla="*/ 219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3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3" y="0"/>
                  </a:cubicBezTo>
                  <a:cubicBezTo>
                    <a:pt x="177" y="0"/>
                    <a:pt x="151" y="20"/>
                    <a:pt x="143" y="27"/>
                  </a:cubicBezTo>
                  <a:cubicBezTo>
                    <a:pt x="124" y="0"/>
                    <a:pt x="91" y="0"/>
                    <a:pt x="86" y="0"/>
                  </a:cubicBezTo>
                  <a:cubicBezTo>
                    <a:pt x="67" y="0"/>
                    <a:pt x="53" y="11"/>
                    <a:pt x="42" y="29"/>
                  </a:cubicBezTo>
                  <a:cubicBezTo>
                    <a:pt x="30" y="48"/>
                    <a:pt x="24" y="75"/>
                    <a:pt x="24" y="78"/>
                  </a:cubicBezTo>
                  <a:cubicBezTo>
                    <a:pt x="24" y="85"/>
                    <a:pt x="31" y="85"/>
                    <a:pt x="36" y="85"/>
                  </a:cubicBezTo>
                  <a:cubicBezTo>
                    <a:pt x="41" y="85"/>
                    <a:pt x="43" y="85"/>
                    <a:pt x="45" y="82"/>
                  </a:cubicBezTo>
                  <a:cubicBezTo>
                    <a:pt x="46" y="81"/>
                    <a:pt x="46" y="80"/>
                    <a:pt x="49" y="68"/>
                  </a:cubicBezTo>
                  <a:cubicBezTo>
                    <a:pt x="59" y="28"/>
                    <a:pt x="71" y="18"/>
                    <a:pt x="83" y="18"/>
                  </a:cubicBezTo>
                  <a:cubicBezTo>
                    <a:pt x="89" y="18"/>
                    <a:pt x="95" y="20"/>
                    <a:pt x="95" y="37"/>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0" y="321"/>
                    <a:pt x="55" y="321"/>
                  </a:cubicBezTo>
                  <a:cubicBezTo>
                    <a:pt x="73" y="321"/>
                    <a:pt x="92" y="322"/>
                    <a:pt x="109" y="322"/>
                  </a:cubicBezTo>
                  <a:cubicBezTo>
                    <a:pt x="112" y="322"/>
                    <a:pt x="122" y="322"/>
                    <a:pt x="122" y="308"/>
                  </a:cubicBezTo>
                  <a:cubicBezTo>
                    <a:pt x="122" y="299"/>
                    <a:pt x="114" y="299"/>
                    <a:pt x="109" y="299"/>
                  </a:cubicBezTo>
                  <a:cubicBezTo>
                    <a:pt x="102" y="299"/>
                    <a:pt x="94" y="299"/>
                    <a:pt x="87" y="298"/>
                  </a:cubicBezTo>
                  <a:lnTo>
                    <a:pt x="109" y="212"/>
                  </a:lnTo>
                  <a:cubicBezTo>
                    <a:pt x="116" y="219"/>
                    <a:pt x="133" y="230"/>
                    <a:pt x="159" y="230"/>
                  </a:cubicBezTo>
                  <a:cubicBezTo>
                    <a:pt x="246" y="230"/>
                    <a:pt x="300" y="151"/>
                    <a:pt x="300" y="82"/>
                  </a:cubicBezTo>
                  <a:close/>
                  <a:moveTo>
                    <a:pt x="219" y="163"/>
                  </a:moveTo>
                  <a:cubicBezTo>
                    <a:pt x="203" y="199"/>
                    <a:pt x="179" y="212"/>
                    <a:pt x="158" y="212"/>
                  </a:cubicBezTo>
                  <a:cubicBezTo>
                    <a:pt x="129" y="212"/>
                    <a:pt x="117" y="188"/>
                    <a:pt x="117" y="183"/>
                  </a:cubicBezTo>
                  <a:lnTo>
                    <a:pt x="118" y="176"/>
                  </a:lnTo>
                  <a:lnTo>
                    <a:pt x="148" y="50"/>
                  </a:lnTo>
                  <a:cubicBezTo>
                    <a:pt x="163" y="34"/>
                    <a:pt x="186" y="18"/>
                    <a:pt x="210" y="18"/>
                  </a:cubicBezTo>
                  <a:cubicBezTo>
                    <a:pt x="241" y="18"/>
                    <a:pt x="243" y="45"/>
                    <a:pt x="243" y="56"/>
                  </a:cubicBezTo>
                  <a:cubicBezTo>
                    <a:pt x="243" y="82"/>
                    <a:pt x="226"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20">
              <a:extLst>
                <a:ext uri="{FF2B5EF4-FFF2-40B4-BE49-F238E27FC236}">
                  <a16:creationId xmlns:a16="http://schemas.microsoft.com/office/drawing/2014/main" id="{E63D9FDB-1617-48F2-B371-23566E8806AE}"/>
                </a:ext>
              </a:extLst>
            </p:cNvPr>
            <p:cNvSpPr>
              <a:spLocks noEditPoints="1"/>
            </p:cNvSpPr>
            <p:nvPr>
              <p:custDataLst>
                <p:tags r:id="rId15"/>
              </p:custDataLst>
            </p:nvPr>
          </p:nvSpPr>
          <p:spPr bwMode="auto">
            <a:xfrm>
              <a:off x="1943100" y="4562475"/>
              <a:ext cx="31750" cy="74613"/>
            </a:xfrm>
            <a:custGeom>
              <a:avLst/>
              <a:gdLst>
                <a:gd name="T0" fmla="*/ 97 w 106"/>
                <a:gd name="T1" fmla="*/ 13 h 235"/>
                <a:gd name="T2" fmla="*/ 83 w 106"/>
                <a:gd name="T3" fmla="*/ 0 h 235"/>
                <a:gd name="T4" fmla="*/ 63 w 106"/>
                <a:gd name="T5" fmla="*/ 19 h 235"/>
                <a:gd name="T6" fmla="*/ 77 w 106"/>
                <a:gd name="T7" fmla="*/ 33 h 235"/>
                <a:gd name="T8" fmla="*/ 97 w 106"/>
                <a:gd name="T9" fmla="*/ 13 h 235"/>
                <a:gd name="T10" fmla="*/ 106 w 106"/>
                <a:gd name="T11" fmla="*/ 181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5 h 235"/>
                <a:gd name="T34" fmla="*/ 12 w 106"/>
                <a:gd name="T35" fmla="*/ 130 h 235"/>
                <a:gd name="T36" fmla="*/ 50 w 106"/>
                <a:gd name="T37" fmla="*/ 87 h 235"/>
                <a:gd name="T38" fmla="*/ 58 w 106"/>
                <a:gd name="T39" fmla="*/ 100 h 235"/>
                <a:gd name="T40" fmla="*/ 48 w 106"/>
                <a:gd name="T41" fmla="*/ 134 h 235"/>
                <a:gd name="T42" fmla="*/ 26 w 106"/>
                <a:gd name="T43" fmla="*/ 191 h 235"/>
                <a:gd name="T44" fmla="*/ 23 w 106"/>
                <a:gd name="T45" fmla="*/ 205 h 235"/>
                <a:gd name="T46" fmla="*/ 56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3" y="0"/>
                    <a:pt x="63" y="9"/>
                    <a:pt x="63" y="19"/>
                  </a:cubicBezTo>
                  <a:cubicBezTo>
                    <a:pt x="63" y="25"/>
                    <a:pt x="68" y="33"/>
                    <a:pt x="77" y="33"/>
                  </a:cubicBezTo>
                  <a:cubicBezTo>
                    <a:pt x="87" y="33"/>
                    <a:pt x="97" y="23"/>
                    <a:pt x="97" y="13"/>
                  </a:cubicBezTo>
                  <a:close/>
                  <a:moveTo>
                    <a:pt x="106" y="181"/>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4" y="191"/>
                  </a:cubicBezTo>
                  <a:lnTo>
                    <a:pt x="65" y="163"/>
                  </a:lnTo>
                  <a:lnTo>
                    <a:pt x="82" y="118"/>
                  </a:lnTo>
                  <a:cubicBezTo>
                    <a:pt x="83" y="115"/>
                    <a:pt x="84" y="111"/>
                    <a:pt x="84" y="107"/>
                  </a:cubicBezTo>
                  <a:cubicBezTo>
                    <a:pt x="84" y="91"/>
                    <a:pt x="70" y="78"/>
                    <a:pt x="51" y="78"/>
                  </a:cubicBezTo>
                  <a:cubicBezTo>
                    <a:pt x="16" y="78"/>
                    <a:pt x="0" y="125"/>
                    <a:pt x="0" y="131"/>
                  </a:cubicBezTo>
                  <a:cubicBezTo>
                    <a:pt x="0" y="135"/>
                    <a:pt x="5" y="135"/>
                    <a:pt x="6" y="135"/>
                  </a:cubicBezTo>
                  <a:cubicBezTo>
                    <a:pt x="11" y="135"/>
                    <a:pt x="11" y="134"/>
                    <a:pt x="12" y="130"/>
                  </a:cubicBezTo>
                  <a:cubicBezTo>
                    <a:pt x="22" y="100"/>
                    <a:pt x="37" y="87"/>
                    <a:pt x="50" y="87"/>
                  </a:cubicBezTo>
                  <a:cubicBezTo>
                    <a:pt x="55" y="87"/>
                    <a:pt x="58" y="90"/>
                    <a:pt x="58" y="100"/>
                  </a:cubicBezTo>
                  <a:cubicBezTo>
                    <a:pt x="58" y="108"/>
                    <a:pt x="56" y="113"/>
                    <a:pt x="48" y="134"/>
                  </a:cubicBezTo>
                  <a:lnTo>
                    <a:pt x="26" y="191"/>
                  </a:lnTo>
                  <a:cubicBezTo>
                    <a:pt x="24" y="195"/>
                    <a:pt x="23" y="199"/>
                    <a:pt x="23" y="205"/>
                  </a:cubicBezTo>
                  <a:cubicBezTo>
                    <a:pt x="23" y="222"/>
                    <a:pt x="37" y="235"/>
                    <a:pt x="56" y="235"/>
                  </a:cubicBezTo>
                  <a:cubicBezTo>
                    <a:pt x="91" y="235"/>
                    <a:pt x="106" y="187"/>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21">
              <a:extLst>
                <a:ext uri="{FF2B5EF4-FFF2-40B4-BE49-F238E27FC236}">
                  <a16:creationId xmlns:a16="http://schemas.microsoft.com/office/drawing/2014/main" id="{5EA4EC3A-4E0A-4946-95BA-B83320331BAF}"/>
                </a:ext>
              </a:extLst>
            </p:cNvPr>
            <p:cNvSpPr>
              <a:spLocks/>
            </p:cNvSpPr>
            <p:nvPr>
              <p:custDataLst>
                <p:tags r:id="rId16"/>
              </p:custDataLst>
            </p:nvPr>
          </p:nvSpPr>
          <p:spPr bwMode="auto">
            <a:xfrm>
              <a:off x="1992313" y="4270375"/>
              <a:ext cx="74613" cy="385763"/>
            </a:xfrm>
            <a:custGeom>
              <a:avLst/>
              <a:gdLst>
                <a:gd name="T0" fmla="*/ 246 w 246"/>
                <a:gd name="T1" fmla="*/ 599 h 1197"/>
                <a:gd name="T2" fmla="*/ 74 w 246"/>
                <a:gd name="T3" fmla="*/ 56 h 1197"/>
                <a:gd name="T4" fmla="*/ 25 w 246"/>
                <a:gd name="T5" fmla="*/ 6 h 1197"/>
                <a:gd name="T6" fmla="*/ 11 w 246"/>
                <a:gd name="T7" fmla="*/ 0 h 1197"/>
                <a:gd name="T8" fmla="*/ 0 w 246"/>
                <a:gd name="T9" fmla="*/ 5 h 1197"/>
                <a:gd name="T10" fmla="*/ 3 w 246"/>
                <a:gd name="T11" fmla="*/ 10 h 1197"/>
                <a:gd name="T12" fmla="*/ 88 w 246"/>
                <a:gd name="T13" fmla="*/ 115 h 1197"/>
                <a:gd name="T14" fmla="*/ 204 w 246"/>
                <a:gd name="T15" fmla="*/ 598 h 1197"/>
                <a:gd name="T16" fmla="*/ 104 w 246"/>
                <a:gd name="T17" fmla="*/ 1054 h 1197"/>
                <a:gd name="T18" fmla="*/ 2 w 246"/>
                <a:gd name="T19" fmla="*/ 1187 h 1197"/>
                <a:gd name="T20" fmla="*/ 0 w 246"/>
                <a:gd name="T21" fmla="*/ 1192 h 1197"/>
                <a:gd name="T22" fmla="*/ 11 w 246"/>
                <a:gd name="T23" fmla="*/ 1197 h 1197"/>
                <a:gd name="T24" fmla="*/ 26 w 246"/>
                <a:gd name="T25" fmla="*/ 1189 h 1197"/>
                <a:gd name="T26" fmla="*/ 246 w 246"/>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599"/>
                  </a:moveTo>
                  <a:cubicBezTo>
                    <a:pt x="246" y="403"/>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4"/>
                  </a:cubicBezTo>
                  <a:cubicBezTo>
                    <a:pt x="65" y="1125"/>
                    <a:pt x="23" y="1166"/>
                    <a:pt x="2" y="1187"/>
                  </a:cubicBezTo>
                  <a:cubicBezTo>
                    <a:pt x="1" y="1189"/>
                    <a:pt x="0" y="1190"/>
                    <a:pt x="0" y="1192"/>
                  </a:cubicBezTo>
                  <a:cubicBezTo>
                    <a:pt x="0" y="1197"/>
                    <a:pt x="5" y="1197"/>
                    <a:pt x="11" y="1197"/>
                  </a:cubicBezTo>
                  <a:cubicBezTo>
                    <a:pt x="18" y="1197"/>
                    <a:pt x="19" y="1197"/>
                    <a:pt x="26" y="1189"/>
                  </a:cubicBezTo>
                  <a:cubicBezTo>
                    <a:pt x="193" y="1037"/>
                    <a:pt x="246" y="809"/>
                    <a:pt x="246"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22">
              <a:extLst>
                <a:ext uri="{FF2B5EF4-FFF2-40B4-BE49-F238E27FC236}">
                  <a16:creationId xmlns:a16="http://schemas.microsoft.com/office/drawing/2014/main" id="{584180DE-61BC-4BF5-8B31-26CC5789A042}"/>
                </a:ext>
              </a:extLst>
            </p:cNvPr>
            <p:cNvSpPr>
              <a:spLocks/>
            </p:cNvSpPr>
            <p:nvPr>
              <p:custDataLst>
                <p:tags r:id="rId17"/>
              </p:custDataLst>
            </p:nvPr>
          </p:nvSpPr>
          <p:spPr bwMode="auto">
            <a:xfrm>
              <a:off x="2136775" y="4486275"/>
              <a:ext cx="17463" cy="47625"/>
            </a:xfrm>
            <a:custGeom>
              <a:avLst/>
              <a:gdLst>
                <a:gd name="T0" fmla="*/ 59 w 59"/>
                <a:gd name="T1" fmla="*/ 52 h 149"/>
                <a:gd name="T2" fmla="*/ 27 w 59"/>
                <a:gd name="T3" fmla="*/ 0 h 149"/>
                <a:gd name="T4" fmla="*/ 0 w 59"/>
                <a:gd name="T5" fmla="*/ 26 h 149"/>
                <a:gd name="T6" fmla="*/ 27 w 59"/>
                <a:gd name="T7" fmla="*/ 53 h 149"/>
                <a:gd name="T8" fmla="*/ 44 w 59"/>
                <a:gd name="T9" fmla="*/ 46 h 149"/>
                <a:gd name="T10" fmla="*/ 47 w 59"/>
                <a:gd name="T11" fmla="*/ 45 h 149"/>
                <a:gd name="T12" fmla="*/ 48 w 59"/>
                <a:gd name="T13" fmla="*/ 52 h 149"/>
                <a:gd name="T14" fmla="*/ 14 w 59"/>
                <a:gd name="T15" fmla="*/ 135 h 149"/>
                <a:gd name="T16" fmla="*/ 8 w 59"/>
                <a:gd name="T17" fmla="*/ 143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19"/>
                    <a:pt x="46" y="0"/>
                    <a:pt x="27" y="0"/>
                  </a:cubicBezTo>
                  <a:cubicBezTo>
                    <a:pt x="10" y="0"/>
                    <a:pt x="0" y="12"/>
                    <a:pt x="0" y="26"/>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5"/>
                  </a:cubicBezTo>
                  <a:cubicBezTo>
                    <a:pt x="8" y="141"/>
                    <a:pt x="8" y="142"/>
                    <a:pt x="8" y="143"/>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23">
              <a:extLst>
                <a:ext uri="{FF2B5EF4-FFF2-40B4-BE49-F238E27FC236}">
                  <a16:creationId xmlns:a16="http://schemas.microsoft.com/office/drawing/2014/main" id="{823FA9B4-3FA6-48C6-ABFA-8266410740B3}"/>
                </a:ext>
              </a:extLst>
            </p:cNvPr>
            <p:cNvSpPr>
              <a:spLocks/>
            </p:cNvSpPr>
            <p:nvPr>
              <p:custDataLst>
                <p:tags r:id="rId18"/>
              </p:custDataLst>
            </p:nvPr>
          </p:nvSpPr>
          <p:spPr bwMode="auto">
            <a:xfrm>
              <a:off x="2247900" y="4430713"/>
              <a:ext cx="74613" cy="73025"/>
            </a:xfrm>
            <a:custGeom>
              <a:avLst/>
              <a:gdLst>
                <a:gd name="T0" fmla="*/ 239 w 247"/>
                <a:gd name="T1" fmla="*/ 150 h 230"/>
                <a:gd name="T2" fmla="*/ 227 w 247"/>
                <a:gd name="T3" fmla="*/ 143 h 230"/>
                <a:gd name="T4" fmla="*/ 217 w 247"/>
                <a:gd name="T5" fmla="*/ 147 h 230"/>
                <a:gd name="T6" fmla="*/ 174 w 247"/>
                <a:gd name="T7" fmla="*/ 173 h 230"/>
                <a:gd name="T8" fmla="*/ 63 w 247"/>
                <a:gd name="T9" fmla="*/ 178 h 230"/>
                <a:gd name="T10" fmla="*/ 136 w 247"/>
                <a:gd name="T11" fmla="*/ 118 h 230"/>
                <a:gd name="T12" fmla="*/ 247 w 247"/>
                <a:gd name="T13" fmla="*/ 7 h 230"/>
                <a:gd name="T14" fmla="*/ 236 w 247"/>
                <a:gd name="T15" fmla="*/ 0 h 230"/>
                <a:gd name="T16" fmla="*/ 224 w 247"/>
                <a:gd name="T17" fmla="*/ 5 h 230"/>
                <a:gd name="T18" fmla="*/ 191 w 247"/>
                <a:gd name="T19" fmla="*/ 34 h 230"/>
                <a:gd name="T20" fmla="*/ 155 w 247"/>
                <a:gd name="T21" fmla="*/ 18 h 230"/>
                <a:gd name="T22" fmla="*/ 113 w 247"/>
                <a:gd name="T23" fmla="*/ 0 h 230"/>
                <a:gd name="T24" fmla="*/ 40 w 247"/>
                <a:gd name="T25" fmla="*/ 60 h 230"/>
                <a:gd name="T26" fmla="*/ 52 w 247"/>
                <a:gd name="T27" fmla="*/ 67 h 230"/>
                <a:gd name="T28" fmla="*/ 64 w 247"/>
                <a:gd name="T29" fmla="*/ 60 h 230"/>
                <a:gd name="T30" fmla="*/ 89 w 247"/>
                <a:gd name="T31" fmla="*/ 55 h 230"/>
                <a:gd name="T32" fmla="*/ 99 w 247"/>
                <a:gd name="T33" fmla="*/ 55 h 230"/>
                <a:gd name="T34" fmla="*/ 120 w 247"/>
                <a:gd name="T35" fmla="*/ 55 h 230"/>
                <a:gd name="T36" fmla="*/ 184 w 247"/>
                <a:gd name="T37" fmla="*/ 52 h 230"/>
                <a:gd name="T38" fmla="*/ 112 w 247"/>
                <a:gd name="T39" fmla="*/ 111 h 230"/>
                <a:gd name="T40" fmla="*/ 0 w 247"/>
                <a:gd name="T41" fmla="*/ 223 h 230"/>
                <a:gd name="T42" fmla="*/ 11 w 247"/>
                <a:gd name="T43" fmla="*/ 230 h 230"/>
                <a:gd name="T44" fmla="*/ 23 w 247"/>
                <a:gd name="T45" fmla="*/ 224 h 230"/>
                <a:gd name="T46" fmla="*/ 68 w 247"/>
                <a:gd name="T47" fmla="*/ 196 h 230"/>
                <a:gd name="T48" fmla="*/ 100 w 247"/>
                <a:gd name="T49" fmla="*/ 210 h 230"/>
                <a:gd name="T50" fmla="*/ 147 w 247"/>
                <a:gd name="T51" fmla="*/ 230 h 230"/>
                <a:gd name="T52" fmla="*/ 239 w 247"/>
                <a:gd name="T53"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7" h="230">
                  <a:moveTo>
                    <a:pt x="239" y="150"/>
                  </a:moveTo>
                  <a:cubicBezTo>
                    <a:pt x="239" y="143"/>
                    <a:pt x="231" y="143"/>
                    <a:pt x="227" y="143"/>
                  </a:cubicBezTo>
                  <a:cubicBezTo>
                    <a:pt x="224" y="143"/>
                    <a:pt x="218" y="143"/>
                    <a:pt x="217" y="147"/>
                  </a:cubicBezTo>
                  <a:cubicBezTo>
                    <a:pt x="212" y="157"/>
                    <a:pt x="207" y="169"/>
                    <a:pt x="174" y="173"/>
                  </a:cubicBezTo>
                  <a:lnTo>
                    <a:pt x="63" y="178"/>
                  </a:lnTo>
                  <a:cubicBezTo>
                    <a:pt x="77" y="165"/>
                    <a:pt x="85" y="157"/>
                    <a:pt x="136" y="118"/>
                  </a:cubicBezTo>
                  <a:cubicBezTo>
                    <a:pt x="236" y="42"/>
                    <a:pt x="247" y="9"/>
                    <a:pt x="247" y="7"/>
                  </a:cubicBezTo>
                  <a:cubicBezTo>
                    <a:pt x="247" y="0"/>
                    <a:pt x="240" y="0"/>
                    <a:pt x="236" y="0"/>
                  </a:cubicBezTo>
                  <a:cubicBezTo>
                    <a:pt x="228" y="0"/>
                    <a:pt x="227" y="0"/>
                    <a:pt x="224" y="5"/>
                  </a:cubicBezTo>
                  <a:cubicBezTo>
                    <a:pt x="212" y="23"/>
                    <a:pt x="203" y="34"/>
                    <a:pt x="191" y="34"/>
                  </a:cubicBezTo>
                  <a:cubicBezTo>
                    <a:pt x="178" y="34"/>
                    <a:pt x="167" y="26"/>
                    <a:pt x="155" y="18"/>
                  </a:cubicBezTo>
                  <a:cubicBezTo>
                    <a:pt x="144" y="9"/>
                    <a:pt x="131" y="0"/>
                    <a:pt x="113" y="0"/>
                  </a:cubicBezTo>
                  <a:cubicBezTo>
                    <a:pt x="69" y="0"/>
                    <a:pt x="40" y="44"/>
                    <a:pt x="40" y="60"/>
                  </a:cubicBezTo>
                  <a:cubicBezTo>
                    <a:pt x="40" y="67"/>
                    <a:pt x="48" y="67"/>
                    <a:pt x="52" y="67"/>
                  </a:cubicBezTo>
                  <a:cubicBezTo>
                    <a:pt x="57" y="67"/>
                    <a:pt x="62" y="67"/>
                    <a:pt x="64" y="60"/>
                  </a:cubicBezTo>
                  <a:cubicBezTo>
                    <a:pt x="71" y="57"/>
                    <a:pt x="74" y="56"/>
                    <a:pt x="89" y="55"/>
                  </a:cubicBezTo>
                  <a:lnTo>
                    <a:pt x="99" y="55"/>
                  </a:lnTo>
                  <a:cubicBezTo>
                    <a:pt x="106" y="55"/>
                    <a:pt x="113" y="55"/>
                    <a:pt x="120" y="55"/>
                  </a:cubicBezTo>
                  <a:lnTo>
                    <a:pt x="184" y="52"/>
                  </a:lnTo>
                  <a:cubicBezTo>
                    <a:pt x="170" y="65"/>
                    <a:pt x="162" y="73"/>
                    <a:pt x="112" y="111"/>
                  </a:cubicBezTo>
                  <a:cubicBezTo>
                    <a:pt x="11" y="188"/>
                    <a:pt x="0" y="221"/>
                    <a:pt x="0" y="223"/>
                  </a:cubicBezTo>
                  <a:cubicBezTo>
                    <a:pt x="0" y="230"/>
                    <a:pt x="7" y="230"/>
                    <a:pt x="11" y="230"/>
                  </a:cubicBezTo>
                  <a:cubicBezTo>
                    <a:pt x="19" y="230"/>
                    <a:pt x="20" y="229"/>
                    <a:pt x="23" y="224"/>
                  </a:cubicBezTo>
                  <a:cubicBezTo>
                    <a:pt x="41" y="199"/>
                    <a:pt x="60" y="196"/>
                    <a:pt x="68" y="196"/>
                  </a:cubicBezTo>
                  <a:cubicBezTo>
                    <a:pt x="81" y="196"/>
                    <a:pt x="93" y="204"/>
                    <a:pt x="100" y="210"/>
                  </a:cubicBezTo>
                  <a:cubicBezTo>
                    <a:pt x="116" y="221"/>
                    <a:pt x="128" y="230"/>
                    <a:pt x="147" y="230"/>
                  </a:cubicBezTo>
                  <a:cubicBezTo>
                    <a:pt x="203" y="230"/>
                    <a:pt x="239" y="169"/>
                    <a:pt x="239"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96" name="Freeform 24">
              <a:extLst>
                <a:ext uri="{FF2B5EF4-FFF2-40B4-BE49-F238E27FC236}">
                  <a16:creationId xmlns:a16="http://schemas.microsoft.com/office/drawing/2014/main" id="{AC870987-56B3-43E7-B648-D4D613CB1B3F}"/>
                </a:ext>
              </a:extLst>
            </p:cNvPr>
            <p:cNvSpPr>
              <a:spLocks/>
            </p:cNvSpPr>
            <p:nvPr>
              <p:custDataLst>
                <p:tags r:id="rId19"/>
              </p:custDataLst>
            </p:nvPr>
          </p:nvSpPr>
          <p:spPr bwMode="auto">
            <a:xfrm>
              <a:off x="2338388" y="4452938"/>
              <a:ext cx="46038" cy="73025"/>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0"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97" name="Freeform 25">
              <a:extLst>
                <a:ext uri="{FF2B5EF4-FFF2-40B4-BE49-F238E27FC236}">
                  <a16:creationId xmlns:a16="http://schemas.microsoft.com/office/drawing/2014/main" id="{D9A289C0-0BA5-4E3B-986C-3582D3D8BB2B}"/>
                </a:ext>
              </a:extLst>
            </p:cNvPr>
            <p:cNvSpPr>
              <a:spLocks noEditPoints="1"/>
            </p:cNvSpPr>
            <p:nvPr>
              <p:custDataLst>
                <p:tags r:id="rId20"/>
              </p:custDataLst>
            </p:nvPr>
          </p:nvSpPr>
          <p:spPr bwMode="auto">
            <a:xfrm>
              <a:off x="2395538" y="4452938"/>
              <a:ext cx="33338" cy="74613"/>
            </a:xfrm>
            <a:custGeom>
              <a:avLst/>
              <a:gdLst>
                <a:gd name="T0" fmla="*/ 97 w 106"/>
                <a:gd name="T1" fmla="*/ 13 h 235"/>
                <a:gd name="T2" fmla="*/ 83 w 106"/>
                <a:gd name="T3" fmla="*/ 0 h 235"/>
                <a:gd name="T4" fmla="*/ 64 w 106"/>
                <a:gd name="T5" fmla="*/ 19 h 235"/>
                <a:gd name="T6" fmla="*/ 77 w 106"/>
                <a:gd name="T7" fmla="*/ 33 h 235"/>
                <a:gd name="T8" fmla="*/ 97 w 106"/>
                <a:gd name="T9" fmla="*/ 13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3 w 106"/>
                <a:gd name="T35" fmla="*/ 130 h 235"/>
                <a:gd name="T36" fmla="*/ 50 w 106"/>
                <a:gd name="T37" fmla="*/ 87 h 235"/>
                <a:gd name="T38" fmla="*/ 59 w 106"/>
                <a:gd name="T39" fmla="*/ 100 h 235"/>
                <a:gd name="T40" fmla="*/ 48 w 106"/>
                <a:gd name="T41" fmla="*/ 134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4" y="9"/>
                    <a:pt x="64" y="19"/>
                  </a:cubicBezTo>
                  <a:cubicBezTo>
                    <a:pt x="64" y="25"/>
                    <a:pt x="68" y="33"/>
                    <a:pt x="77" y="33"/>
                  </a:cubicBezTo>
                  <a:cubicBezTo>
                    <a:pt x="88" y="33"/>
                    <a:pt x="97" y="23"/>
                    <a:pt x="97" y="13"/>
                  </a:cubicBezTo>
                  <a:close/>
                  <a:moveTo>
                    <a:pt x="106" y="182"/>
                  </a:moveTo>
                  <a:cubicBezTo>
                    <a:pt x="106" y="177"/>
                    <a:pt x="102" y="177"/>
                    <a:pt x="100" y="177"/>
                  </a:cubicBezTo>
                  <a:cubicBezTo>
                    <a:pt x="96" y="177"/>
                    <a:pt x="95" y="179"/>
                    <a:pt x="94" y="183"/>
                  </a:cubicBezTo>
                  <a:cubicBezTo>
                    <a:pt x="86" y="211"/>
                    <a:pt x="71" y="225"/>
                    <a:pt x="57" y="225"/>
                  </a:cubicBezTo>
                  <a:cubicBezTo>
                    <a:pt x="50" y="225"/>
                    <a:pt x="48" y="221"/>
                    <a:pt x="48" y="213"/>
                  </a:cubicBezTo>
                  <a:cubicBezTo>
                    <a:pt x="48" y="205"/>
                    <a:pt x="51" y="198"/>
                    <a:pt x="54" y="191"/>
                  </a:cubicBezTo>
                  <a:lnTo>
                    <a:pt x="65" y="163"/>
                  </a:lnTo>
                  <a:lnTo>
                    <a:pt x="82" y="118"/>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2" y="134"/>
                    <a:pt x="13" y="130"/>
                  </a:cubicBezTo>
                  <a:cubicBezTo>
                    <a:pt x="22" y="100"/>
                    <a:pt x="37" y="87"/>
                    <a:pt x="50" y="87"/>
                  </a:cubicBezTo>
                  <a:cubicBezTo>
                    <a:pt x="56" y="87"/>
                    <a:pt x="59" y="90"/>
                    <a:pt x="59" y="100"/>
                  </a:cubicBezTo>
                  <a:cubicBezTo>
                    <a:pt x="59" y="108"/>
                    <a:pt x="57" y="113"/>
                    <a:pt x="48" y="134"/>
                  </a:cubicBezTo>
                  <a:lnTo>
                    <a:pt x="26" y="191"/>
                  </a:lnTo>
                  <a:cubicBezTo>
                    <a:pt x="24" y="195"/>
                    <a:pt x="23" y="199"/>
                    <a:pt x="23" y="205"/>
                  </a:cubicBezTo>
                  <a:cubicBezTo>
                    <a:pt x="23" y="222"/>
                    <a:pt x="37"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99" name="Freeform 26">
              <a:extLst>
                <a:ext uri="{FF2B5EF4-FFF2-40B4-BE49-F238E27FC236}">
                  <a16:creationId xmlns:a16="http://schemas.microsoft.com/office/drawing/2014/main" id="{BC07B049-D9F5-4E03-ACBA-C508D61E2B8F}"/>
                </a:ext>
              </a:extLst>
            </p:cNvPr>
            <p:cNvSpPr>
              <a:spLocks noEditPoints="1"/>
            </p:cNvSpPr>
            <p:nvPr>
              <p:custDataLst>
                <p:tags r:id="rId21"/>
              </p:custDataLst>
            </p:nvPr>
          </p:nvSpPr>
          <p:spPr bwMode="auto">
            <a:xfrm>
              <a:off x="2492375" y="4443413"/>
              <a:ext cx="100013" cy="38100"/>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0" name="Freeform 27">
              <a:extLst>
                <a:ext uri="{FF2B5EF4-FFF2-40B4-BE49-F238E27FC236}">
                  <a16:creationId xmlns:a16="http://schemas.microsoft.com/office/drawing/2014/main" id="{3DC48683-B12A-49A0-935B-BDC9200845B5}"/>
                </a:ext>
              </a:extLst>
            </p:cNvPr>
            <p:cNvSpPr>
              <a:spLocks/>
            </p:cNvSpPr>
            <p:nvPr>
              <p:custDataLst>
                <p:tags r:id="rId22"/>
              </p:custDataLst>
            </p:nvPr>
          </p:nvSpPr>
          <p:spPr bwMode="auto">
            <a:xfrm>
              <a:off x="2673350" y="4270375"/>
              <a:ext cx="74613" cy="385763"/>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1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1"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1"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1" name="Freeform 28">
              <a:extLst>
                <a:ext uri="{FF2B5EF4-FFF2-40B4-BE49-F238E27FC236}">
                  <a16:creationId xmlns:a16="http://schemas.microsoft.com/office/drawing/2014/main" id="{01609F51-0B2F-4F0B-B9BF-B78E924BE3BC}"/>
                </a:ext>
              </a:extLst>
            </p:cNvPr>
            <p:cNvSpPr>
              <a:spLocks noEditPoints="1"/>
            </p:cNvSpPr>
            <p:nvPr>
              <p:custDataLst>
                <p:tags r:id="rId23"/>
              </p:custDataLst>
            </p:nvPr>
          </p:nvSpPr>
          <p:spPr bwMode="auto">
            <a:xfrm>
              <a:off x="2917825" y="4332288"/>
              <a:ext cx="90488" cy="103188"/>
            </a:xfrm>
            <a:custGeom>
              <a:avLst/>
              <a:gdLst>
                <a:gd name="T0" fmla="*/ 299 w 299"/>
                <a:gd name="T1" fmla="*/ 83 h 322"/>
                <a:gd name="T2" fmla="*/ 212 w 299"/>
                <a:gd name="T3" fmla="*/ 0 h 322"/>
                <a:gd name="T4" fmla="*/ 143 w 299"/>
                <a:gd name="T5" fmla="*/ 27 h 322"/>
                <a:gd name="T6" fmla="*/ 86 w 299"/>
                <a:gd name="T7" fmla="*/ 0 h 322"/>
                <a:gd name="T8" fmla="*/ 42 w 299"/>
                <a:gd name="T9" fmla="*/ 29 h 322"/>
                <a:gd name="T10" fmla="*/ 23 w 299"/>
                <a:gd name="T11" fmla="*/ 78 h 322"/>
                <a:gd name="T12" fmla="*/ 35 w 299"/>
                <a:gd name="T13" fmla="*/ 85 h 322"/>
                <a:gd name="T14" fmla="*/ 45 w 299"/>
                <a:gd name="T15" fmla="*/ 83 h 322"/>
                <a:gd name="T16" fmla="*/ 49 w 299"/>
                <a:gd name="T17" fmla="*/ 68 h 322"/>
                <a:gd name="T18" fmla="*/ 83 w 299"/>
                <a:gd name="T19" fmla="*/ 18 h 322"/>
                <a:gd name="T20" fmla="*/ 94 w 299"/>
                <a:gd name="T21" fmla="*/ 37 h 322"/>
                <a:gd name="T22" fmla="*/ 92 w 299"/>
                <a:gd name="T23" fmla="*/ 58 h 322"/>
                <a:gd name="T24" fmla="*/ 33 w 299"/>
                <a:gd name="T25" fmla="*/ 290 h 322"/>
                <a:gd name="T26" fmla="*/ 30 w 299"/>
                <a:gd name="T27" fmla="*/ 298 h 322"/>
                <a:gd name="T28" fmla="*/ 17 w 299"/>
                <a:gd name="T29" fmla="*/ 299 h 322"/>
                <a:gd name="T30" fmla="*/ 0 w 299"/>
                <a:gd name="T31" fmla="*/ 313 h 322"/>
                <a:gd name="T32" fmla="*/ 9 w 299"/>
                <a:gd name="T33" fmla="*/ 322 h 322"/>
                <a:gd name="T34" fmla="*/ 55 w 299"/>
                <a:gd name="T35" fmla="*/ 321 h 322"/>
                <a:gd name="T36" fmla="*/ 108 w 299"/>
                <a:gd name="T37" fmla="*/ 322 h 322"/>
                <a:gd name="T38" fmla="*/ 121 w 299"/>
                <a:gd name="T39" fmla="*/ 308 h 322"/>
                <a:gd name="T40" fmla="*/ 108 w 299"/>
                <a:gd name="T41" fmla="*/ 299 h 322"/>
                <a:gd name="T42" fmla="*/ 87 w 299"/>
                <a:gd name="T43" fmla="*/ 298 h 322"/>
                <a:gd name="T44" fmla="*/ 108 w 299"/>
                <a:gd name="T45" fmla="*/ 212 h 322"/>
                <a:gd name="T46" fmla="*/ 159 w 299"/>
                <a:gd name="T47" fmla="*/ 230 h 322"/>
                <a:gd name="T48" fmla="*/ 299 w 299"/>
                <a:gd name="T49" fmla="*/ 83 h 322"/>
                <a:gd name="T50" fmla="*/ 218 w 299"/>
                <a:gd name="T51" fmla="*/ 163 h 322"/>
                <a:gd name="T52" fmla="*/ 158 w 299"/>
                <a:gd name="T53" fmla="*/ 212 h 322"/>
                <a:gd name="T54" fmla="*/ 116 w 299"/>
                <a:gd name="T55" fmla="*/ 183 h 322"/>
                <a:gd name="T56" fmla="*/ 117 w 299"/>
                <a:gd name="T57" fmla="*/ 176 h 322"/>
                <a:gd name="T58" fmla="*/ 148 w 299"/>
                <a:gd name="T59" fmla="*/ 51 h 322"/>
                <a:gd name="T60" fmla="*/ 210 w 299"/>
                <a:gd name="T61" fmla="*/ 18 h 322"/>
                <a:gd name="T62" fmla="*/ 243 w 299"/>
                <a:gd name="T63" fmla="*/ 56 h 322"/>
                <a:gd name="T64" fmla="*/ 218 w 299"/>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9" h="322">
                  <a:moveTo>
                    <a:pt x="299" y="83"/>
                  </a:moveTo>
                  <a:cubicBezTo>
                    <a:pt x="299" y="21"/>
                    <a:pt x="254" y="0"/>
                    <a:pt x="212" y="0"/>
                  </a:cubicBezTo>
                  <a:cubicBezTo>
                    <a:pt x="177" y="0"/>
                    <a:pt x="151" y="20"/>
                    <a:pt x="143" y="27"/>
                  </a:cubicBezTo>
                  <a:cubicBezTo>
                    <a:pt x="124" y="0"/>
                    <a:pt x="91" y="0"/>
                    <a:pt x="86" y="0"/>
                  </a:cubicBezTo>
                  <a:cubicBezTo>
                    <a:pt x="67" y="0"/>
                    <a:pt x="53" y="11"/>
                    <a:pt x="42" y="29"/>
                  </a:cubicBezTo>
                  <a:cubicBezTo>
                    <a:pt x="30" y="49"/>
                    <a:pt x="23" y="76"/>
                    <a:pt x="23" y="78"/>
                  </a:cubicBezTo>
                  <a:cubicBezTo>
                    <a:pt x="23" y="85"/>
                    <a:pt x="31" y="85"/>
                    <a:pt x="35" y="85"/>
                  </a:cubicBezTo>
                  <a:cubicBezTo>
                    <a:pt x="41" y="85"/>
                    <a:pt x="43" y="85"/>
                    <a:pt x="45" y="83"/>
                  </a:cubicBezTo>
                  <a:cubicBezTo>
                    <a:pt x="46" y="82"/>
                    <a:pt x="46" y="81"/>
                    <a:pt x="49" y="68"/>
                  </a:cubicBezTo>
                  <a:cubicBezTo>
                    <a:pt x="59" y="28"/>
                    <a:pt x="71" y="18"/>
                    <a:pt x="83" y="18"/>
                  </a:cubicBezTo>
                  <a:cubicBezTo>
                    <a:pt x="89" y="18"/>
                    <a:pt x="94" y="20"/>
                    <a:pt x="94" y="37"/>
                  </a:cubicBezTo>
                  <a:cubicBezTo>
                    <a:pt x="94" y="44"/>
                    <a:pt x="94" y="51"/>
                    <a:pt x="92" y="58"/>
                  </a:cubicBezTo>
                  <a:lnTo>
                    <a:pt x="33" y="290"/>
                  </a:lnTo>
                  <a:cubicBezTo>
                    <a:pt x="31" y="297"/>
                    <a:pt x="30" y="298"/>
                    <a:pt x="30" y="298"/>
                  </a:cubicBezTo>
                  <a:cubicBezTo>
                    <a:pt x="27" y="299"/>
                    <a:pt x="22" y="299"/>
                    <a:pt x="17" y="299"/>
                  </a:cubicBezTo>
                  <a:cubicBezTo>
                    <a:pt x="9" y="299"/>
                    <a:pt x="0" y="299"/>
                    <a:pt x="0" y="313"/>
                  </a:cubicBezTo>
                  <a:cubicBezTo>
                    <a:pt x="0" y="318"/>
                    <a:pt x="4" y="322"/>
                    <a:pt x="9" y="322"/>
                  </a:cubicBezTo>
                  <a:cubicBezTo>
                    <a:pt x="24" y="322"/>
                    <a:pt x="40" y="321"/>
                    <a:pt x="55" y="321"/>
                  </a:cubicBezTo>
                  <a:cubicBezTo>
                    <a:pt x="73" y="321"/>
                    <a:pt x="92" y="322"/>
                    <a:pt x="108" y="322"/>
                  </a:cubicBezTo>
                  <a:cubicBezTo>
                    <a:pt x="112" y="322"/>
                    <a:pt x="121" y="322"/>
                    <a:pt x="121" y="308"/>
                  </a:cubicBezTo>
                  <a:cubicBezTo>
                    <a:pt x="121" y="299"/>
                    <a:pt x="113" y="299"/>
                    <a:pt x="108" y="299"/>
                  </a:cubicBezTo>
                  <a:cubicBezTo>
                    <a:pt x="101" y="299"/>
                    <a:pt x="94" y="299"/>
                    <a:pt x="87" y="298"/>
                  </a:cubicBezTo>
                  <a:lnTo>
                    <a:pt x="108" y="212"/>
                  </a:lnTo>
                  <a:cubicBezTo>
                    <a:pt x="116" y="219"/>
                    <a:pt x="132" y="230"/>
                    <a:pt x="159" y="230"/>
                  </a:cubicBezTo>
                  <a:cubicBezTo>
                    <a:pt x="246" y="230"/>
                    <a:pt x="299" y="151"/>
                    <a:pt x="299" y="83"/>
                  </a:cubicBezTo>
                  <a:close/>
                  <a:moveTo>
                    <a:pt x="218" y="163"/>
                  </a:moveTo>
                  <a:cubicBezTo>
                    <a:pt x="203" y="199"/>
                    <a:pt x="178" y="212"/>
                    <a:pt x="158" y="212"/>
                  </a:cubicBezTo>
                  <a:cubicBezTo>
                    <a:pt x="128" y="212"/>
                    <a:pt x="116" y="188"/>
                    <a:pt x="116" y="183"/>
                  </a:cubicBezTo>
                  <a:lnTo>
                    <a:pt x="117" y="176"/>
                  </a:lnTo>
                  <a:lnTo>
                    <a:pt x="148" y="51"/>
                  </a:lnTo>
                  <a:cubicBezTo>
                    <a:pt x="162" y="34"/>
                    <a:pt x="186" y="18"/>
                    <a:pt x="210" y="18"/>
                  </a:cubicBezTo>
                  <a:cubicBezTo>
                    <a:pt x="241" y="18"/>
                    <a:pt x="243" y="45"/>
                    <a:pt x="243" y="56"/>
                  </a:cubicBezTo>
                  <a:cubicBezTo>
                    <a:pt x="243" y="82"/>
                    <a:pt x="226" y="143"/>
                    <a:pt x="218"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3" name="Freeform 29">
              <a:extLst>
                <a:ext uri="{FF2B5EF4-FFF2-40B4-BE49-F238E27FC236}">
                  <a16:creationId xmlns:a16="http://schemas.microsoft.com/office/drawing/2014/main" id="{085C7C25-DF5C-478B-8DD6-A3EBEC60C227}"/>
                </a:ext>
              </a:extLst>
            </p:cNvPr>
            <p:cNvSpPr>
              <a:spLocks noEditPoints="1"/>
            </p:cNvSpPr>
            <p:nvPr>
              <p:custDataLst>
                <p:tags r:id="rId24"/>
              </p:custDataLst>
            </p:nvPr>
          </p:nvSpPr>
          <p:spPr bwMode="auto">
            <a:xfrm>
              <a:off x="3014663" y="4370388"/>
              <a:ext cx="33338" cy="74613"/>
            </a:xfrm>
            <a:custGeom>
              <a:avLst/>
              <a:gdLst>
                <a:gd name="T0" fmla="*/ 97 w 106"/>
                <a:gd name="T1" fmla="*/ 13 h 235"/>
                <a:gd name="T2" fmla="*/ 83 w 106"/>
                <a:gd name="T3" fmla="*/ 0 h 235"/>
                <a:gd name="T4" fmla="*/ 63 w 106"/>
                <a:gd name="T5" fmla="*/ 19 h 235"/>
                <a:gd name="T6" fmla="*/ 77 w 106"/>
                <a:gd name="T7" fmla="*/ 33 h 235"/>
                <a:gd name="T8" fmla="*/ 97 w 106"/>
                <a:gd name="T9" fmla="*/ 13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3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2 w 106"/>
                <a:gd name="T35" fmla="*/ 130 h 235"/>
                <a:gd name="T36" fmla="*/ 50 w 106"/>
                <a:gd name="T37" fmla="*/ 87 h 235"/>
                <a:gd name="T38" fmla="*/ 58 w 106"/>
                <a:gd name="T39" fmla="*/ 100 h 235"/>
                <a:gd name="T40" fmla="*/ 48 w 106"/>
                <a:gd name="T41" fmla="*/ 135 h 235"/>
                <a:gd name="T42" fmla="*/ 26 w 106"/>
                <a:gd name="T43" fmla="*/ 191 h 235"/>
                <a:gd name="T44" fmla="*/ 22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3" y="0"/>
                    <a:pt x="63" y="9"/>
                    <a:pt x="63" y="19"/>
                  </a:cubicBezTo>
                  <a:cubicBezTo>
                    <a:pt x="63" y="25"/>
                    <a:pt x="68" y="33"/>
                    <a:pt x="77" y="33"/>
                  </a:cubicBezTo>
                  <a:cubicBezTo>
                    <a:pt x="87" y="33"/>
                    <a:pt x="97" y="23"/>
                    <a:pt x="97" y="13"/>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3" y="191"/>
                  </a:cubicBezTo>
                  <a:lnTo>
                    <a:pt x="65" y="163"/>
                  </a:lnTo>
                  <a:lnTo>
                    <a:pt x="82" y="118"/>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7"/>
                    <a:pt x="50" y="87"/>
                  </a:cubicBezTo>
                  <a:cubicBezTo>
                    <a:pt x="55" y="87"/>
                    <a:pt x="58" y="90"/>
                    <a:pt x="58" y="100"/>
                  </a:cubicBezTo>
                  <a:cubicBezTo>
                    <a:pt x="58" y="108"/>
                    <a:pt x="56" y="113"/>
                    <a:pt x="48" y="135"/>
                  </a:cubicBezTo>
                  <a:lnTo>
                    <a:pt x="26" y="191"/>
                  </a:lnTo>
                  <a:cubicBezTo>
                    <a:pt x="24" y="195"/>
                    <a:pt x="22" y="199"/>
                    <a:pt x="22" y="205"/>
                  </a:cubicBezTo>
                  <a:cubicBezTo>
                    <a:pt x="22" y="222"/>
                    <a:pt x="36" y="235"/>
                    <a:pt x="56"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4" name="Freeform 30">
              <a:extLst>
                <a:ext uri="{FF2B5EF4-FFF2-40B4-BE49-F238E27FC236}">
                  <a16:creationId xmlns:a16="http://schemas.microsoft.com/office/drawing/2014/main" id="{ED00950B-446A-4A14-97BA-669A60EAA370}"/>
                </a:ext>
              </a:extLst>
            </p:cNvPr>
            <p:cNvSpPr>
              <a:spLocks/>
            </p:cNvSpPr>
            <p:nvPr>
              <p:custDataLst>
                <p:tags r:id="rId25"/>
              </p:custDataLst>
            </p:nvPr>
          </p:nvSpPr>
          <p:spPr bwMode="auto">
            <a:xfrm>
              <a:off x="2765425" y="4554538"/>
              <a:ext cx="93663"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5" name="Freeform 31">
              <a:extLst>
                <a:ext uri="{FF2B5EF4-FFF2-40B4-BE49-F238E27FC236}">
                  <a16:creationId xmlns:a16="http://schemas.microsoft.com/office/drawing/2014/main" id="{9C9505A8-EF60-4C1E-9244-16808A205D05}"/>
                </a:ext>
              </a:extLst>
            </p:cNvPr>
            <p:cNvSpPr>
              <a:spLocks noEditPoints="1"/>
            </p:cNvSpPr>
            <p:nvPr>
              <p:custDataLst>
                <p:tags r:id="rId26"/>
              </p:custDataLst>
            </p:nvPr>
          </p:nvSpPr>
          <p:spPr bwMode="auto">
            <a:xfrm>
              <a:off x="2868613" y="4491038"/>
              <a:ext cx="61913" cy="139700"/>
            </a:xfrm>
            <a:custGeom>
              <a:avLst/>
              <a:gdLst>
                <a:gd name="T0" fmla="*/ 204 w 204"/>
                <a:gd name="T1" fmla="*/ 18 h 432"/>
                <a:gd name="T2" fmla="*/ 185 w 204"/>
                <a:gd name="T3" fmla="*/ 0 h 432"/>
                <a:gd name="T4" fmla="*/ 159 w 204"/>
                <a:gd name="T5" fmla="*/ 26 h 432"/>
                <a:gd name="T6" fmla="*/ 177 w 204"/>
                <a:gd name="T7" fmla="*/ 44 h 432"/>
                <a:gd name="T8" fmla="*/ 204 w 204"/>
                <a:gd name="T9" fmla="*/ 18 h 432"/>
                <a:gd name="T10" fmla="*/ 183 w 204"/>
                <a:gd name="T11" fmla="*/ 173 h 432"/>
                <a:gd name="T12" fmla="*/ 186 w 204"/>
                <a:gd name="T13" fmla="*/ 155 h 432"/>
                <a:gd name="T14" fmla="*/ 140 w 204"/>
                <a:gd name="T15" fmla="*/ 109 h 432"/>
                <a:gd name="T16" fmla="*/ 61 w 204"/>
                <a:gd name="T17" fmla="*/ 186 h 432"/>
                <a:gd name="T18" fmla="*/ 67 w 204"/>
                <a:gd name="T19" fmla="*/ 191 h 432"/>
                <a:gd name="T20" fmla="*/ 76 w 204"/>
                <a:gd name="T21" fmla="*/ 181 h 432"/>
                <a:gd name="T22" fmla="*/ 138 w 204"/>
                <a:gd name="T23" fmla="*/ 120 h 432"/>
                <a:gd name="T24" fmla="*/ 154 w 204"/>
                <a:gd name="T25" fmla="*/ 143 h 432"/>
                <a:gd name="T26" fmla="*/ 151 w 204"/>
                <a:gd name="T27" fmla="*/ 168 h 432"/>
                <a:gd name="T28" fmla="*/ 104 w 204"/>
                <a:gd name="T29" fmla="*/ 355 h 432"/>
                <a:gd name="T30" fmla="*/ 43 w 204"/>
                <a:gd name="T31" fmla="*/ 421 h 432"/>
                <a:gd name="T32" fmla="*/ 23 w 204"/>
                <a:gd name="T33" fmla="*/ 416 h 432"/>
                <a:gd name="T34" fmla="*/ 46 w 204"/>
                <a:gd name="T35" fmla="*/ 390 h 432"/>
                <a:gd name="T36" fmla="*/ 27 w 204"/>
                <a:gd name="T37" fmla="*/ 372 h 432"/>
                <a:gd name="T38" fmla="*/ 0 w 204"/>
                <a:gd name="T39" fmla="*/ 401 h 432"/>
                <a:gd name="T40" fmla="*/ 44 w 204"/>
                <a:gd name="T41" fmla="*/ 432 h 432"/>
                <a:gd name="T42" fmla="*/ 137 w 204"/>
                <a:gd name="T43" fmla="*/ 356 h 432"/>
                <a:gd name="T44" fmla="*/ 183 w 204"/>
                <a:gd name="T45" fmla="*/ 17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432">
                  <a:moveTo>
                    <a:pt x="204" y="18"/>
                  </a:moveTo>
                  <a:cubicBezTo>
                    <a:pt x="204" y="8"/>
                    <a:pt x="197" y="0"/>
                    <a:pt x="185" y="0"/>
                  </a:cubicBezTo>
                  <a:cubicBezTo>
                    <a:pt x="174" y="0"/>
                    <a:pt x="159" y="11"/>
                    <a:pt x="159" y="26"/>
                  </a:cubicBezTo>
                  <a:cubicBezTo>
                    <a:pt x="159" y="36"/>
                    <a:pt x="166" y="44"/>
                    <a:pt x="177" y="44"/>
                  </a:cubicBezTo>
                  <a:cubicBezTo>
                    <a:pt x="191" y="44"/>
                    <a:pt x="204" y="31"/>
                    <a:pt x="204" y="18"/>
                  </a:cubicBezTo>
                  <a:close/>
                  <a:moveTo>
                    <a:pt x="183" y="173"/>
                  </a:moveTo>
                  <a:cubicBezTo>
                    <a:pt x="186" y="163"/>
                    <a:pt x="186" y="156"/>
                    <a:pt x="186" y="155"/>
                  </a:cubicBezTo>
                  <a:cubicBezTo>
                    <a:pt x="186" y="127"/>
                    <a:pt x="165" y="109"/>
                    <a:pt x="140" y="109"/>
                  </a:cubicBezTo>
                  <a:cubicBezTo>
                    <a:pt x="89" y="109"/>
                    <a:pt x="61" y="181"/>
                    <a:pt x="61" y="186"/>
                  </a:cubicBezTo>
                  <a:cubicBezTo>
                    <a:pt x="61" y="191"/>
                    <a:pt x="67" y="191"/>
                    <a:pt x="67" y="191"/>
                  </a:cubicBezTo>
                  <a:cubicBezTo>
                    <a:pt x="71" y="191"/>
                    <a:pt x="72" y="190"/>
                    <a:pt x="76" y="181"/>
                  </a:cubicBezTo>
                  <a:cubicBezTo>
                    <a:pt x="88" y="150"/>
                    <a:pt x="111" y="120"/>
                    <a:pt x="138" y="120"/>
                  </a:cubicBezTo>
                  <a:cubicBezTo>
                    <a:pt x="145" y="120"/>
                    <a:pt x="154" y="122"/>
                    <a:pt x="154" y="143"/>
                  </a:cubicBezTo>
                  <a:cubicBezTo>
                    <a:pt x="154" y="154"/>
                    <a:pt x="153" y="160"/>
                    <a:pt x="151" y="168"/>
                  </a:cubicBezTo>
                  <a:lnTo>
                    <a:pt x="104" y="355"/>
                  </a:lnTo>
                  <a:cubicBezTo>
                    <a:pt x="95" y="392"/>
                    <a:pt x="71" y="421"/>
                    <a:pt x="43" y="421"/>
                  </a:cubicBezTo>
                  <a:cubicBezTo>
                    <a:pt x="40" y="421"/>
                    <a:pt x="32" y="421"/>
                    <a:pt x="23" y="416"/>
                  </a:cubicBezTo>
                  <a:cubicBezTo>
                    <a:pt x="38" y="413"/>
                    <a:pt x="46" y="400"/>
                    <a:pt x="46" y="390"/>
                  </a:cubicBezTo>
                  <a:cubicBezTo>
                    <a:pt x="46" y="382"/>
                    <a:pt x="40" y="372"/>
                    <a:pt x="27" y="372"/>
                  </a:cubicBezTo>
                  <a:cubicBezTo>
                    <a:pt x="14" y="372"/>
                    <a:pt x="0" y="383"/>
                    <a:pt x="0" y="401"/>
                  </a:cubicBezTo>
                  <a:cubicBezTo>
                    <a:pt x="0" y="421"/>
                    <a:pt x="20" y="432"/>
                    <a:pt x="44" y="432"/>
                  </a:cubicBezTo>
                  <a:cubicBezTo>
                    <a:pt x="79" y="432"/>
                    <a:pt x="125" y="405"/>
                    <a:pt x="137" y="356"/>
                  </a:cubicBezTo>
                  <a:lnTo>
                    <a:pt x="183" y="17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6" name="Freeform 32">
              <a:extLst>
                <a:ext uri="{FF2B5EF4-FFF2-40B4-BE49-F238E27FC236}">
                  <a16:creationId xmlns:a16="http://schemas.microsoft.com/office/drawing/2014/main" id="{5E27695F-12BF-4A49-BC40-60DCFC0561DE}"/>
                </a:ext>
              </a:extLst>
            </p:cNvPr>
            <p:cNvSpPr>
              <a:spLocks/>
            </p:cNvSpPr>
            <p:nvPr>
              <p:custDataLst>
                <p:tags r:id="rId27"/>
              </p:custDataLst>
            </p:nvPr>
          </p:nvSpPr>
          <p:spPr bwMode="auto">
            <a:xfrm>
              <a:off x="2943225" y="4525963"/>
              <a:ext cx="88900" cy="73025"/>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5 w 295"/>
                <a:gd name="T13" fmla="*/ 37 h 226"/>
                <a:gd name="T14" fmla="*/ 273 w 295"/>
                <a:gd name="T15" fmla="*/ 80 h 226"/>
                <a:gd name="T16" fmla="*/ 271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8" y="0"/>
                    <a:pt x="261" y="3"/>
                    <a:pt x="256" y="8"/>
                  </a:cubicBezTo>
                  <a:cubicBezTo>
                    <a:pt x="252" y="13"/>
                    <a:pt x="249" y="19"/>
                    <a:pt x="249" y="24"/>
                  </a:cubicBezTo>
                  <a:cubicBezTo>
                    <a:pt x="249" y="29"/>
                    <a:pt x="251" y="33"/>
                    <a:pt x="255" y="37"/>
                  </a:cubicBezTo>
                  <a:cubicBezTo>
                    <a:pt x="267" y="47"/>
                    <a:pt x="273" y="63"/>
                    <a:pt x="273" y="80"/>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1"/>
                    <a:pt x="45" y="43"/>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7"/>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7" name="Freeform 33">
              <a:extLst>
                <a:ext uri="{FF2B5EF4-FFF2-40B4-BE49-F238E27FC236}">
                  <a16:creationId xmlns:a16="http://schemas.microsoft.com/office/drawing/2014/main" id="{96E1053C-0326-4D35-B42D-378C173F265B}"/>
                </a:ext>
              </a:extLst>
            </p:cNvPr>
            <p:cNvSpPr>
              <a:spLocks noEditPoints="1"/>
            </p:cNvSpPr>
            <p:nvPr>
              <p:custDataLst>
                <p:tags r:id="rId28"/>
              </p:custDataLst>
            </p:nvPr>
          </p:nvSpPr>
          <p:spPr bwMode="auto">
            <a:xfrm>
              <a:off x="3040063" y="4546600"/>
              <a:ext cx="31750" cy="76200"/>
            </a:xfrm>
            <a:custGeom>
              <a:avLst/>
              <a:gdLst>
                <a:gd name="T0" fmla="*/ 97 w 106"/>
                <a:gd name="T1" fmla="*/ 13 h 235"/>
                <a:gd name="T2" fmla="*/ 83 w 106"/>
                <a:gd name="T3" fmla="*/ 0 h 235"/>
                <a:gd name="T4" fmla="*/ 64 w 106"/>
                <a:gd name="T5" fmla="*/ 19 h 235"/>
                <a:gd name="T6" fmla="*/ 77 w 106"/>
                <a:gd name="T7" fmla="*/ 33 h 235"/>
                <a:gd name="T8" fmla="*/ 97 w 106"/>
                <a:gd name="T9" fmla="*/ 13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3 w 106"/>
                <a:gd name="T35" fmla="*/ 130 h 235"/>
                <a:gd name="T36" fmla="*/ 50 w 106"/>
                <a:gd name="T37" fmla="*/ 87 h 235"/>
                <a:gd name="T38" fmla="*/ 59 w 106"/>
                <a:gd name="T39" fmla="*/ 100 h 235"/>
                <a:gd name="T40" fmla="*/ 48 w 106"/>
                <a:gd name="T41" fmla="*/ 134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4" y="9"/>
                    <a:pt x="64" y="19"/>
                  </a:cubicBezTo>
                  <a:cubicBezTo>
                    <a:pt x="64" y="25"/>
                    <a:pt x="68" y="33"/>
                    <a:pt x="77" y="33"/>
                  </a:cubicBezTo>
                  <a:cubicBezTo>
                    <a:pt x="88" y="33"/>
                    <a:pt x="97" y="23"/>
                    <a:pt x="97" y="13"/>
                  </a:cubicBezTo>
                  <a:close/>
                  <a:moveTo>
                    <a:pt x="106" y="182"/>
                  </a:moveTo>
                  <a:cubicBezTo>
                    <a:pt x="106" y="177"/>
                    <a:pt x="102" y="177"/>
                    <a:pt x="100" y="177"/>
                  </a:cubicBezTo>
                  <a:cubicBezTo>
                    <a:pt x="96" y="177"/>
                    <a:pt x="95" y="179"/>
                    <a:pt x="94" y="183"/>
                  </a:cubicBezTo>
                  <a:cubicBezTo>
                    <a:pt x="86" y="211"/>
                    <a:pt x="70" y="225"/>
                    <a:pt x="57" y="225"/>
                  </a:cubicBezTo>
                  <a:cubicBezTo>
                    <a:pt x="50" y="225"/>
                    <a:pt x="48" y="221"/>
                    <a:pt x="48" y="213"/>
                  </a:cubicBezTo>
                  <a:cubicBezTo>
                    <a:pt x="48" y="205"/>
                    <a:pt x="51" y="198"/>
                    <a:pt x="54" y="191"/>
                  </a:cubicBezTo>
                  <a:lnTo>
                    <a:pt x="65" y="163"/>
                  </a:lnTo>
                  <a:lnTo>
                    <a:pt x="82" y="118"/>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2" y="134"/>
                    <a:pt x="13" y="130"/>
                  </a:cubicBezTo>
                  <a:cubicBezTo>
                    <a:pt x="22" y="100"/>
                    <a:pt x="37" y="87"/>
                    <a:pt x="50" y="87"/>
                  </a:cubicBezTo>
                  <a:cubicBezTo>
                    <a:pt x="56" y="87"/>
                    <a:pt x="59" y="90"/>
                    <a:pt x="59" y="100"/>
                  </a:cubicBezTo>
                  <a:cubicBezTo>
                    <a:pt x="59" y="108"/>
                    <a:pt x="57" y="113"/>
                    <a:pt x="48" y="134"/>
                  </a:cubicBezTo>
                  <a:lnTo>
                    <a:pt x="26" y="191"/>
                  </a:lnTo>
                  <a:cubicBezTo>
                    <a:pt x="24" y="195"/>
                    <a:pt x="23" y="199"/>
                    <a:pt x="23" y="205"/>
                  </a:cubicBezTo>
                  <a:cubicBezTo>
                    <a:pt x="23" y="222"/>
                    <a:pt x="37"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8" name="Freeform 34">
              <a:extLst>
                <a:ext uri="{FF2B5EF4-FFF2-40B4-BE49-F238E27FC236}">
                  <a16:creationId xmlns:a16="http://schemas.microsoft.com/office/drawing/2014/main" id="{9BAB49FA-E01E-4D41-8015-A0F7480E88DC}"/>
                </a:ext>
              </a:extLst>
            </p:cNvPr>
            <p:cNvSpPr>
              <a:spLocks noEditPoints="1"/>
            </p:cNvSpPr>
            <p:nvPr>
              <p:custDataLst>
                <p:tags r:id="rId29"/>
              </p:custDataLst>
            </p:nvPr>
          </p:nvSpPr>
          <p:spPr bwMode="auto">
            <a:xfrm>
              <a:off x="3082925" y="4524375"/>
              <a:ext cx="90488" cy="104775"/>
            </a:xfrm>
            <a:custGeom>
              <a:avLst/>
              <a:gdLst>
                <a:gd name="T0" fmla="*/ 300 w 300"/>
                <a:gd name="T1" fmla="*/ 82 h 322"/>
                <a:gd name="T2" fmla="*/ 213 w 300"/>
                <a:gd name="T3" fmla="*/ 0 h 322"/>
                <a:gd name="T4" fmla="*/ 143 w 300"/>
                <a:gd name="T5" fmla="*/ 27 h 322"/>
                <a:gd name="T6" fmla="*/ 86 w 300"/>
                <a:gd name="T7" fmla="*/ 0 h 322"/>
                <a:gd name="T8" fmla="*/ 43 w 300"/>
                <a:gd name="T9" fmla="*/ 29 h 322"/>
                <a:gd name="T10" fmla="*/ 24 w 300"/>
                <a:gd name="T11" fmla="*/ 78 h 322"/>
                <a:gd name="T12" fmla="*/ 36 w 300"/>
                <a:gd name="T13" fmla="*/ 85 h 322"/>
                <a:gd name="T14" fmla="*/ 46 w 300"/>
                <a:gd name="T15" fmla="*/ 82 h 322"/>
                <a:gd name="T16" fmla="*/ 50 w 300"/>
                <a:gd name="T17" fmla="*/ 68 h 322"/>
                <a:gd name="T18" fmla="*/ 84 w 300"/>
                <a:gd name="T19" fmla="*/ 18 h 322"/>
                <a:gd name="T20" fmla="*/ 95 w 300"/>
                <a:gd name="T21" fmla="*/ 37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6 w 300"/>
                <a:gd name="T35" fmla="*/ 321 h 322"/>
                <a:gd name="T36" fmla="*/ 109 w 300"/>
                <a:gd name="T37" fmla="*/ 322 h 322"/>
                <a:gd name="T38" fmla="*/ 122 w 300"/>
                <a:gd name="T39" fmla="*/ 308 h 322"/>
                <a:gd name="T40" fmla="*/ 109 w 300"/>
                <a:gd name="T41" fmla="*/ 299 h 322"/>
                <a:gd name="T42" fmla="*/ 88 w 300"/>
                <a:gd name="T43" fmla="*/ 298 h 322"/>
                <a:gd name="T44" fmla="*/ 109 w 300"/>
                <a:gd name="T45" fmla="*/ 212 h 322"/>
                <a:gd name="T46" fmla="*/ 159 w 300"/>
                <a:gd name="T47" fmla="*/ 230 h 322"/>
                <a:gd name="T48" fmla="*/ 300 w 300"/>
                <a:gd name="T49" fmla="*/ 82 h 322"/>
                <a:gd name="T50" fmla="*/ 219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4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3" y="0"/>
                  </a:cubicBezTo>
                  <a:cubicBezTo>
                    <a:pt x="177" y="0"/>
                    <a:pt x="151" y="20"/>
                    <a:pt x="143" y="27"/>
                  </a:cubicBezTo>
                  <a:cubicBezTo>
                    <a:pt x="125" y="0"/>
                    <a:pt x="92" y="0"/>
                    <a:pt x="86" y="0"/>
                  </a:cubicBezTo>
                  <a:cubicBezTo>
                    <a:pt x="68" y="0"/>
                    <a:pt x="53" y="11"/>
                    <a:pt x="43" y="29"/>
                  </a:cubicBezTo>
                  <a:cubicBezTo>
                    <a:pt x="30" y="48"/>
                    <a:pt x="24" y="75"/>
                    <a:pt x="24" y="78"/>
                  </a:cubicBezTo>
                  <a:cubicBezTo>
                    <a:pt x="24" y="85"/>
                    <a:pt x="31" y="85"/>
                    <a:pt x="36" y="85"/>
                  </a:cubicBezTo>
                  <a:cubicBezTo>
                    <a:pt x="41" y="85"/>
                    <a:pt x="43" y="85"/>
                    <a:pt x="46" y="82"/>
                  </a:cubicBezTo>
                  <a:cubicBezTo>
                    <a:pt x="47" y="81"/>
                    <a:pt x="47" y="80"/>
                    <a:pt x="50" y="68"/>
                  </a:cubicBezTo>
                  <a:cubicBezTo>
                    <a:pt x="60" y="28"/>
                    <a:pt x="71" y="18"/>
                    <a:pt x="84" y="18"/>
                  </a:cubicBezTo>
                  <a:cubicBezTo>
                    <a:pt x="89" y="18"/>
                    <a:pt x="95" y="20"/>
                    <a:pt x="95" y="37"/>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1" y="321"/>
                    <a:pt x="56" y="321"/>
                  </a:cubicBezTo>
                  <a:cubicBezTo>
                    <a:pt x="73" y="321"/>
                    <a:pt x="92" y="322"/>
                    <a:pt x="109" y="322"/>
                  </a:cubicBezTo>
                  <a:cubicBezTo>
                    <a:pt x="113" y="322"/>
                    <a:pt x="122" y="322"/>
                    <a:pt x="122" y="308"/>
                  </a:cubicBezTo>
                  <a:cubicBezTo>
                    <a:pt x="122" y="299"/>
                    <a:pt x="114" y="299"/>
                    <a:pt x="109" y="299"/>
                  </a:cubicBezTo>
                  <a:cubicBezTo>
                    <a:pt x="102" y="299"/>
                    <a:pt x="94" y="299"/>
                    <a:pt x="88" y="298"/>
                  </a:cubicBezTo>
                  <a:lnTo>
                    <a:pt x="109" y="212"/>
                  </a:lnTo>
                  <a:cubicBezTo>
                    <a:pt x="117" y="219"/>
                    <a:pt x="133" y="230"/>
                    <a:pt x="159" y="230"/>
                  </a:cubicBezTo>
                  <a:cubicBezTo>
                    <a:pt x="246" y="230"/>
                    <a:pt x="300" y="151"/>
                    <a:pt x="300" y="82"/>
                  </a:cubicBezTo>
                  <a:close/>
                  <a:moveTo>
                    <a:pt x="219" y="163"/>
                  </a:moveTo>
                  <a:cubicBezTo>
                    <a:pt x="203" y="199"/>
                    <a:pt x="179" y="212"/>
                    <a:pt x="158" y="212"/>
                  </a:cubicBezTo>
                  <a:cubicBezTo>
                    <a:pt x="129" y="212"/>
                    <a:pt x="117" y="188"/>
                    <a:pt x="117" y="183"/>
                  </a:cubicBezTo>
                  <a:lnTo>
                    <a:pt x="118" y="176"/>
                  </a:lnTo>
                  <a:lnTo>
                    <a:pt x="148" y="50"/>
                  </a:lnTo>
                  <a:cubicBezTo>
                    <a:pt x="163" y="34"/>
                    <a:pt x="186" y="18"/>
                    <a:pt x="210" y="18"/>
                  </a:cubicBezTo>
                  <a:cubicBezTo>
                    <a:pt x="241" y="18"/>
                    <a:pt x="244" y="45"/>
                    <a:pt x="244" y="56"/>
                  </a:cubicBezTo>
                  <a:cubicBezTo>
                    <a:pt x="244" y="82"/>
                    <a:pt x="227"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9" name="Freeform 35">
              <a:extLst>
                <a:ext uri="{FF2B5EF4-FFF2-40B4-BE49-F238E27FC236}">
                  <a16:creationId xmlns:a16="http://schemas.microsoft.com/office/drawing/2014/main" id="{1DFC96D2-D41F-47C2-802D-17FFCBB69F2F}"/>
                </a:ext>
              </a:extLst>
            </p:cNvPr>
            <p:cNvSpPr>
              <a:spLocks noEditPoints="1"/>
            </p:cNvSpPr>
            <p:nvPr>
              <p:custDataLst>
                <p:tags r:id="rId30"/>
              </p:custDataLst>
            </p:nvPr>
          </p:nvSpPr>
          <p:spPr bwMode="auto">
            <a:xfrm>
              <a:off x="3181350" y="4562475"/>
              <a:ext cx="31750" cy="74613"/>
            </a:xfrm>
            <a:custGeom>
              <a:avLst/>
              <a:gdLst>
                <a:gd name="T0" fmla="*/ 96 w 105"/>
                <a:gd name="T1" fmla="*/ 13 h 235"/>
                <a:gd name="T2" fmla="*/ 82 w 105"/>
                <a:gd name="T3" fmla="*/ 0 h 235"/>
                <a:gd name="T4" fmla="*/ 63 w 105"/>
                <a:gd name="T5" fmla="*/ 19 h 235"/>
                <a:gd name="T6" fmla="*/ 77 w 105"/>
                <a:gd name="T7" fmla="*/ 33 h 235"/>
                <a:gd name="T8" fmla="*/ 96 w 105"/>
                <a:gd name="T9" fmla="*/ 13 h 235"/>
                <a:gd name="T10" fmla="*/ 105 w 105"/>
                <a:gd name="T11" fmla="*/ 181 h 235"/>
                <a:gd name="T12" fmla="*/ 100 w 105"/>
                <a:gd name="T13" fmla="*/ 177 h 235"/>
                <a:gd name="T14" fmla="*/ 93 w 105"/>
                <a:gd name="T15" fmla="*/ 183 h 235"/>
                <a:gd name="T16" fmla="*/ 56 w 105"/>
                <a:gd name="T17" fmla="*/ 225 h 235"/>
                <a:gd name="T18" fmla="*/ 47 w 105"/>
                <a:gd name="T19" fmla="*/ 213 h 235"/>
                <a:gd name="T20" fmla="*/ 53 w 105"/>
                <a:gd name="T21" fmla="*/ 191 h 235"/>
                <a:gd name="T22" fmla="*/ 64 w 105"/>
                <a:gd name="T23" fmla="*/ 163 h 235"/>
                <a:gd name="T24" fmla="*/ 81 w 105"/>
                <a:gd name="T25" fmla="*/ 118 h 235"/>
                <a:gd name="T26" fmla="*/ 83 w 105"/>
                <a:gd name="T27" fmla="*/ 107 h 235"/>
                <a:gd name="T28" fmla="*/ 50 w 105"/>
                <a:gd name="T29" fmla="*/ 78 h 235"/>
                <a:gd name="T30" fmla="*/ 0 w 105"/>
                <a:gd name="T31" fmla="*/ 131 h 235"/>
                <a:gd name="T32" fmla="*/ 5 w 105"/>
                <a:gd name="T33" fmla="*/ 135 h 235"/>
                <a:gd name="T34" fmla="*/ 12 w 105"/>
                <a:gd name="T35" fmla="*/ 130 h 235"/>
                <a:gd name="T36" fmla="*/ 49 w 105"/>
                <a:gd name="T37" fmla="*/ 87 h 235"/>
                <a:gd name="T38" fmla="*/ 58 w 105"/>
                <a:gd name="T39" fmla="*/ 100 h 235"/>
                <a:gd name="T40" fmla="*/ 47 w 105"/>
                <a:gd name="T41" fmla="*/ 134 h 235"/>
                <a:gd name="T42" fmla="*/ 25 w 105"/>
                <a:gd name="T43" fmla="*/ 191 h 235"/>
                <a:gd name="T44" fmla="*/ 22 w 105"/>
                <a:gd name="T45" fmla="*/ 205 h 235"/>
                <a:gd name="T46" fmla="*/ 55 w 105"/>
                <a:gd name="T47" fmla="*/ 235 h 235"/>
                <a:gd name="T48" fmla="*/ 105 w 105"/>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3"/>
                  </a:moveTo>
                  <a:cubicBezTo>
                    <a:pt x="96" y="8"/>
                    <a:pt x="92" y="0"/>
                    <a:pt x="82" y="0"/>
                  </a:cubicBezTo>
                  <a:cubicBezTo>
                    <a:pt x="73" y="0"/>
                    <a:pt x="63" y="9"/>
                    <a:pt x="63" y="19"/>
                  </a:cubicBezTo>
                  <a:cubicBezTo>
                    <a:pt x="63" y="25"/>
                    <a:pt x="67" y="33"/>
                    <a:pt x="77" y="33"/>
                  </a:cubicBezTo>
                  <a:cubicBezTo>
                    <a:pt x="87" y="33"/>
                    <a:pt x="96" y="23"/>
                    <a:pt x="96" y="13"/>
                  </a:cubicBezTo>
                  <a:close/>
                  <a:moveTo>
                    <a:pt x="105" y="181"/>
                  </a:moveTo>
                  <a:cubicBezTo>
                    <a:pt x="105" y="177"/>
                    <a:pt x="101" y="177"/>
                    <a:pt x="100" y="177"/>
                  </a:cubicBezTo>
                  <a:cubicBezTo>
                    <a:pt x="95" y="177"/>
                    <a:pt x="94" y="179"/>
                    <a:pt x="93" y="183"/>
                  </a:cubicBezTo>
                  <a:cubicBezTo>
                    <a:pt x="85" y="211"/>
                    <a:pt x="70" y="225"/>
                    <a:pt x="56" y="225"/>
                  </a:cubicBezTo>
                  <a:cubicBezTo>
                    <a:pt x="49" y="225"/>
                    <a:pt x="47" y="221"/>
                    <a:pt x="47" y="213"/>
                  </a:cubicBezTo>
                  <a:cubicBezTo>
                    <a:pt x="47" y="205"/>
                    <a:pt x="50" y="198"/>
                    <a:pt x="53" y="191"/>
                  </a:cubicBezTo>
                  <a:lnTo>
                    <a:pt x="64" y="163"/>
                  </a:lnTo>
                  <a:lnTo>
                    <a:pt x="81" y="118"/>
                  </a:lnTo>
                  <a:cubicBezTo>
                    <a:pt x="82" y="115"/>
                    <a:pt x="83" y="111"/>
                    <a:pt x="83" y="107"/>
                  </a:cubicBezTo>
                  <a:cubicBezTo>
                    <a:pt x="83" y="91"/>
                    <a:pt x="69" y="78"/>
                    <a:pt x="50" y="78"/>
                  </a:cubicBezTo>
                  <a:cubicBezTo>
                    <a:pt x="16" y="78"/>
                    <a:pt x="0" y="125"/>
                    <a:pt x="0" y="131"/>
                  </a:cubicBezTo>
                  <a:cubicBezTo>
                    <a:pt x="0" y="135"/>
                    <a:pt x="4" y="135"/>
                    <a:pt x="5" y="135"/>
                  </a:cubicBezTo>
                  <a:cubicBezTo>
                    <a:pt x="10" y="135"/>
                    <a:pt x="11" y="134"/>
                    <a:pt x="12" y="130"/>
                  </a:cubicBezTo>
                  <a:cubicBezTo>
                    <a:pt x="21" y="100"/>
                    <a:pt x="36" y="87"/>
                    <a:pt x="49" y="87"/>
                  </a:cubicBezTo>
                  <a:cubicBezTo>
                    <a:pt x="55" y="87"/>
                    <a:pt x="58" y="90"/>
                    <a:pt x="58" y="100"/>
                  </a:cubicBezTo>
                  <a:cubicBezTo>
                    <a:pt x="58" y="108"/>
                    <a:pt x="56" y="113"/>
                    <a:pt x="47" y="134"/>
                  </a:cubicBezTo>
                  <a:lnTo>
                    <a:pt x="25" y="191"/>
                  </a:lnTo>
                  <a:cubicBezTo>
                    <a:pt x="24" y="195"/>
                    <a:pt x="22" y="199"/>
                    <a:pt x="22" y="205"/>
                  </a:cubicBezTo>
                  <a:cubicBezTo>
                    <a:pt x="22" y="222"/>
                    <a:pt x="36" y="235"/>
                    <a:pt x="55" y="235"/>
                  </a:cubicBezTo>
                  <a:cubicBezTo>
                    <a:pt x="90" y="235"/>
                    <a:pt x="105" y="187"/>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1" name="Freeform 36">
              <a:extLst>
                <a:ext uri="{FF2B5EF4-FFF2-40B4-BE49-F238E27FC236}">
                  <a16:creationId xmlns:a16="http://schemas.microsoft.com/office/drawing/2014/main" id="{3EEDE5E8-97B1-49A9-8DF2-98B0D0E34323}"/>
                </a:ext>
              </a:extLst>
            </p:cNvPr>
            <p:cNvSpPr>
              <a:spLocks/>
            </p:cNvSpPr>
            <p:nvPr>
              <p:custDataLst>
                <p:tags r:id="rId31"/>
              </p:custDataLst>
            </p:nvPr>
          </p:nvSpPr>
          <p:spPr bwMode="auto">
            <a:xfrm>
              <a:off x="3232150" y="4270375"/>
              <a:ext cx="74613" cy="385763"/>
            </a:xfrm>
            <a:custGeom>
              <a:avLst/>
              <a:gdLst>
                <a:gd name="T0" fmla="*/ 246 w 246"/>
                <a:gd name="T1" fmla="*/ 599 h 1197"/>
                <a:gd name="T2" fmla="*/ 74 w 246"/>
                <a:gd name="T3" fmla="*/ 56 h 1197"/>
                <a:gd name="T4" fmla="*/ 25 w 246"/>
                <a:gd name="T5" fmla="*/ 6 h 1197"/>
                <a:gd name="T6" fmla="*/ 11 w 246"/>
                <a:gd name="T7" fmla="*/ 0 h 1197"/>
                <a:gd name="T8" fmla="*/ 0 w 246"/>
                <a:gd name="T9" fmla="*/ 5 h 1197"/>
                <a:gd name="T10" fmla="*/ 3 w 246"/>
                <a:gd name="T11" fmla="*/ 10 h 1197"/>
                <a:gd name="T12" fmla="*/ 88 w 246"/>
                <a:gd name="T13" fmla="*/ 115 h 1197"/>
                <a:gd name="T14" fmla="*/ 204 w 246"/>
                <a:gd name="T15" fmla="*/ 598 h 1197"/>
                <a:gd name="T16" fmla="*/ 104 w 246"/>
                <a:gd name="T17" fmla="*/ 1054 h 1197"/>
                <a:gd name="T18" fmla="*/ 2 w 246"/>
                <a:gd name="T19" fmla="*/ 1187 h 1197"/>
                <a:gd name="T20" fmla="*/ 0 w 246"/>
                <a:gd name="T21" fmla="*/ 1192 h 1197"/>
                <a:gd name="T22" fmla="*/ 11 w 246"/>
                <a:gd name="T23" fmla="*/ 1197 h 1197"/>
                <a:gd name="T24" fmla="*/ 26 w 246"/>
                <a:gd name="T25" fmla="*/ 1189 h 1197"/>
                <a:gd name="T26" fmla="*/ 246 w 246"/>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599"/>
                  </a:moveTo>
                  <a:cubicBezTo>
                    <a:pt x="246" y="403"/>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4"/>
                  </a:cubicBezTo>
                  <a:cubicBezTo>
                    <a:pt x="65" y="1125"/>
                    <a:pt x="23" y="1166"/>
                    <a:pt x="2" y="1187"/>
                  </a:cubicBezTo>
                  <a:cubicBezTo>
                    <a:pt x="1" y="1189"/>
                    <a:pt x="0" y="1190"/>
                    <a:pt x="0" y="1192"/>
                  </a:cubicBezTo>
                  <a:cubicBezTo>
                    <a:pt x="0" y="1197"/>
                    <a:pt x="5" y="1197"/>
                    <a:pt x="11" y="1197"/>
                  </a:cubicBezTo>
                  <a:cubicBezTo>
                    <a:pt x="18" y="1197"/>
                    <a:pt x="19" y="1197"/>
                    <a:pt x="26" y="1189"/>
                  </a:cubicBezTo>
                  <a:cubicBezTo>
                    <a:pt x="193" y="1037"/>
                    <a:pt x="246" y="809"/>
                    <a:pt x="246"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2" name="Freeform 37">
              <a:extLst>
                <a:ext uri="{FF2B5EF4-FFF2-40B4-BE49-F238E27FC236}">
                  <a16:creationId xmlns:a16="http://schemas.microsoft.com/office/drawing/2014/main" id="{243AF55C-DA28-4170-862B-B84B53AEDF6A}"/>
                </a:ext>
              </a:extLst>
            </p:cNvPr>
            <p:cNvSpPr>
              <a:spLocks/>
            </p:cNvSpPr>
            <p:nvPr>
              <p:custDataLst>
                <p:tags r:id="rId32"/>
              </p:custDataLst>
            </p:nvPr>
          </p:nvSpPr>
          <p:spPr bwMode="auto">
            <a:xfrm>
              <a:off x="3375025" y="4486275"/>
              <a:ext cx="17463" cy="47625"/>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3" name="Freeform 38">
              <a:extLst>
                <a:ext uri="{FF2B5EF4-FFF2-40B4-BE49-F238E27FC236}">
                  <a16:creationId xmlns:a16="http://schemas.microsoft.com/office/drawing/2014/main" id="{D76D2DD5-26D3-4B0A-BCA7-7C7313A05C5F}"/>
                </a:ext>
              </a:extLst>
            </p:cNvPr>
            <p:cNvSpPr>
              <a:spLocks noEditPoints="1"/>
            </p:cNvSpPr>
            <p:nvPr>
              <p:custDataLst>
                <p:tags r:id="rId33"/>
              </p:custDataLst>
            </p:nvPr>
          </p:nvSpPr>
          <p:spPr bwMode="auto">
            <a:xfrm>
              <a:off x="3584575" y="4397375"/>
              <a:ext cx="39688" cy="107950"/>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7 w 132"/>
                <a:gd name="T17" fmla="*/ 324 h 335"/>
                <a:gd name="T18" fmla="*/ 55 w 132"/>
                <a:gd name="T19" fmla="*/ 308 h 335"/>
                <a:gd name="T20" fmla="*/ 70 w 132"/>
                <a:gd name="T21" fmla="*/ 258 h 335"/>
                <a:gd name="T22" fmla="*/ 89 w 132"/>
                <a:gd name="T23" fmla="*/ 205 h 335"/>
                <a:gd name="T24" fmla="*/ 100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4 w 132"/>
                <a:gd name="T37" fmla="*/ 120 h 335"/>
                <a:gd name="T38" fmla="*/ 77 w 132"/>
                <a:gd name="T39" fmla="*/ 136 h 335"/>
                <a:gd name="T40" fmla="*/ 71 w 132"/>
                <a:gd name="T41" fmla="*/ 162 h 335"/>
                <a:gd name="T42" fmla="*/ 37 w 132"/>
                <a:gd name="T43" fmla="*/ 254 h 335"/>
                <a:gd name="T44" fmla="*/ 25 w 132"/>
                <a:gd name="T45" fmla="*/ 294 h 335"/>
                <a:gd name="T46" fmla="*/ 66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4"/>
                    <a:pt x="93" y="324"/>
                    <a:pt x="67" y="324"/>
                  </a:cubicBezTo>
                  <a:cubicBezTo>
                    <a:pt x="59" y="324"/>
                    <a:pt x="55" y="319"/>
                    <a:pt x="55" y="308"/>
                  </a:cubicBezTo>
                  <a:cubicBezTo>
                    <a:pt x="55" y="295"/>
                    <a:pt x="58" y="288"/>
                    <a:pt x="70" y="258"/>
                  </a:cubicBezTo>
                  <a:lnTo>
                    <a:pt x="89" y="205"/>
                  </a:lnTo>
                  <a:cubicBezTo>
                    <a:pt x="95" y="191"/>
                    <a:pt x="95" y="190"/>
                    <a:pt x="100" y="176"/>
                  </a:cubicBezTo>
                  <a:cubicBezTo>
                    <a:pt x="104" y="166"/>
                    <a:pt x="107" y="159"/>
                    <a:pt x="107" y="150"/>
                  </a:cubicBezTo>
                  <a:cubicBezTo>
                    <a:pt x="107" y="128"/>
                    <a:pt x="91"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7"/>
                    <a:pt x="73" y="157"/>
                    <a:pt x="71" y="162"/>
                  </a:cubicBezTo>
                  <a:cubicBezTo>
                    <a:pt x="67" y="175"/>
                    <a:pt x="45" y="233"/>
                    <a:pt x="37" y="254"/>
                  </a:cubicBezTo>
                  <a:cubicBezTo>
                    <a:pt x="32" y="267"/>
                    <a:pt x="25" y="284"/>
                    <a:pt x="25" y="294"/>
                  </a:cubicBezTo>
                  <a:cubicBezTo>
                    <a:pt x="25" y="318"/>
                    <a:pt x="42" y="335"/>
                    <a:pt x="66"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4" name="Freeform 39">
              <a:extLst>
                <a:ext uri="{FF2B5EF4-FFF2-40B4-BE49-F238E27FC236}">
                  <a16:creationId xmlns:a16="http://schemas.microsoft.com/office/drawing/2014/main" id="{0556A51B-BDBE-470E-A592-4638D0A4B544}"/>
                </a:ext>
              </a:extLst>
            </p:cNvPr>
            <p:cNvSpPr>
              <a:spLocks noEditPoints="1"/>
            </p:cNvSpPr>
            <p:nvPr>
              <p:custDataLst>
                <p:tags r:id="rId34"/>
              </p:custDataLst>
            </p:nvPr>
          </p:nvSpPr>
          <p:spPr bwMode="auto">
            <a:xfrm>
              <a:off x="3683000" y="4443413"/>
              <a:ext cx="100013" cy="38100"/>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5" name="Freeform 40">
              <a:extLst>
                <a:ext uri="{FF2B5EF4-FFF2-40B4-BE49-F238E27FC236}">
                  <a16:creationId xmlns:a16="http://schemas.microsoft.com/office/drawing/2014/main" id="{85ABCB97-735C-41D7-A1DA-E2AA72DB0AD0}"/>
                </a:ext>
              </a:extLst>
            </p:cNvPr>
            <p:cNvSpPr>
              <a:spLocks/>
            </p:cNvSpPr>
            <p:nvPr>
              <p:custDataLst>
                <p:tags r:id="rId35"/>
              </p:custDataLst>
            </p:nvPr>
          </p:nvSpPr>
          <p:spPr bwMode="auto">
            <a:xfrm>
              <a:off x="3846513" y="4395788"/>
              <a:ext cx="50800" cy="106363"/>
            </a:xfrm>
            <a:custGeom>
              <a:avLst/>
              <a:gdLst>
                <a:gd name="T0" fmla="*/ 164 w 164"/>
                <a:gd name="T1" fmla="*/ 333 h 333"/>
                <a:gd name="T2" fmla="*/ 164 w 164"/>
                <a:gd name="T3" fmla="*/ 317 h 333"/>
                <a:gd name="T4" fmla="*/ 148 w 164"/>
                <a:gd name="T5" fmla="*/ 317 h 333"/>
                <a:gd name="T6" fmla="*/ 102 w 164"/>
                <a:gd name="T7" fmla="*/ 293 h 333"/>
                <a:gd name="T8" fmla="*/ 102 w 164"/>
                <a:gd name="T9" fmla="*/ 13 h 333"/>
                <a:gd name="T10" fmla="*/ 90 w 164"/>
                <a:gd name="T11" fmla="*/ 0 h 333"/>
                <a:gd name="T12" fmla="*/ 0 w 164"/>
                <a:gd name="T13" fmla="*/ 32 h 333"/>
                <a:gd name="T14" fmla="*/ 0 w 164"/>
                <a:gd name="T15" fmla="*/ 48 h 333"/>
                <a:gd name="T16" fmla="*/ 65 w 164"/>
                <a:gd name="T17" fmla="*/ 35 h 333"/>
                <a:gd name="T18" fmla="*/ 65 w 164"/>
                <a:gd name="T19" fmla="*/ 293 h 333"/>
                <a:gd name="T20" fmla="*/ 19 w 164"/>
                <a:gd name="T21" fmla="*/ 317 h 333"/>
                <a:gd name="T22" fmla="*/ 3 w 164"/>
                <a:gd name="T23" fmla="*/ 317 h 333"/>
                <a:gd name="T24" fmla="*/ 3 w 164"/>
                <a:gd name="T25" fmla="*/ 333 h 333"/>
                <a:gd name="T26" fmla="*/ 83 w 164"/>
                <a:gd name="T27" fmla="*/ 331 h 333"/>
                <a:gd name="T28" fmla="*/ 164 w 164"/>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3">
                  <a:moveTo>
                    <a:pt x="164" y="333"/>
                  </a:moveTo>
                  <a:lnTo>
                    <a:pt x="164" y="317"/>
                  </a:lnTo>
                  <a:lnTo>
                    <a:pt x="148" y="317"/>
                  </a:lnTo>
                  <a:cubicBezTo>
                    <a:pt x="103" y="317"/>
                    <a:pt x="102" y="312"/>
                    <a:pt x="102" y="293"/>
                  </a:cubicBezTo>
                  <a:lnTo>
                    <a:pt x="102" y="13"/>
                  </a:lnTo>
                  <a:cubicBezTo>
                    <a:pt x="102" y="1"/>
                    <a:pt x="102" y="0"/>
                    <a:pt x="90" y="0"/>
                  </a:cubicBezTo>
                  <a:cubicBezTo>
                    <a:pt x="59" y="32"/>
                    <a:pt x="16" y="32"/>
                    <a:pt x="0" y="32"/>
                  </a:cubicBezTo>
                  <a:lnTo>
                    <a:pt x="0" y="48"/>
                  </a:lnTo>
                  <a:cubicBezTo>
                    <a:pt x="10" y="48"/>
                    <a:pt x="39" y="48"/>
                    <a:pt x="65" y="35"/>
                  </a:cubicBezTo>
                  <a:lnTo>
                    <a:pt x="65" y="293"/>
                  </a:lnTo>
                  <a:cubicBezTo>
                    <a:pt x="65" y="311"/>
                    <a:pt x="63" y="317"/>
                    <a:pt x="19" y="317"/>
                  </a:cubicBezTo>
                  <a:lnTo>
                    <a:pt x="3" y="317"/>
                  </a:lnTo>
                  <a:lnTo>
                    <a:pt x="3" y="333"/>
                  </a:lnTo>
                  <a:cubicBezTo>
                    <a:pt x="20" y="331"/>
                    <a:pt x="63" y="331"/>
                    <a:pt x="83" y="331"/>
                  </a:cubicBezTo>
                  <a:cubicBezTo>
                    <a:pt x="103" y="331"/>
                    <a:pt x="147" y="331"/>
                    <a:pt x="164"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6" name="Freeform 41">
              <a:extLst>
                <a:ext uri="{FF2B5EF4-FFF2-40B4-BE49-F238E27FC236}">
                  <a16:creationId xmlns:a16="http://schemas.microsoft.com/office/drawing/2014/main" id="{192EEBE1-7E4E-4428-AC61-3130C64427E2}"/>
                </a:ext>
              </a:extLst>
            </p:cNvPr>
            <p:cNvSpPr>
              <a:spLocks/>
            </p:cNvSpPr>
            <p:nvPr>
              <p:custDataLst>
                <p:tags r:id="rId36"/>
              </p:custDataLst>
            </p:nvPr>
          </p:nvSpPr>
          <p:spPr bwMode="auto">
            <a:xfrm>
              <a:off x="3921125" y="4486275"/>
              <a:ext cx="17463" cy="47625"/>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4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4" y="135"/>
                  </a:cubicBezTo>
                  <a:cubicBezTo>
                    <a:pt x="8" y="141"/>
                    <a:pt x="8" y="142"/>
                    <a:pt x="8" y="143"/>
                  </a:cubicBezTo>
                  <a:cubicBezTo>
                    <a:pt x="8" y="147"/>
                    <a:pt x="11"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7" name="Oval 42">
              <a:extLst>
                <a:ext uri="{FF2B5EF4-FFF2-40B4-BE49-F238E27FC236}">
                  <a16:creationId xmlns:a16="http://schemas.microsoft.com/office/drawing/2014/main" id="{9A65DE38-7D88-4C31-B357-61150F91C97E}"/>
                </a:ext>
              </a:extLst>
            </p:cNvPr>
            <p:cNvSpPr>
              <a:spLocks noChangeArrowheads="1"/>
            </p:cNvSpPr>
            <p:nvPr>
              <p:custDataLst>
                <p:tags r:id="rId37"/>
              </p:custDataLst>
            </p:nvPr>
          </p:nvSpPr>
          <p:spPr bwMode="auto">
            <a:xfrm>
              <a:off x="3989388" y="44862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8" name="Oval 43">
              <a:extLst>
                <a:ext uri="{FF2B5EF4-FFF2-40B4-BE49-F238E27FC236}">
                  <a16:creationId xmlns:a16="http://schemas.microsoft.com/office/drawing/2014/main" id="{8766A209-67AA-468E-B685-F9CB9D2F2C3B}"/>
                </a:ext>
              </a:extLst>
            </p:cNvPr>
            <p:cNvSpPr>
              <a:spLocks noChangeArrowheads="1"/>
            </p:cNvSpPr>
            <p:nvPr>
              <p:custDataLst>
                <p:tags r:id="rId38"/>
              </p:custDataLst>
            </p:nvPr>
          </p:nvSpPr>
          <p:spPr bwMode="auto">
            <a:xfrm>
              <a:off x="4056063" y="44862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9" name="Oval 44">
              <a:extLst>
                <a:ext uri="{FF2B5EF4-FFF2-40B4-BE49-F238E27FC236}">
                  <a16:creationId xmlns:a16="http://schemas.microsoft.com/office/drawing/2014/main" id="{9BF25371-72F1-4096-B869-6042215ECF8C}"/>
                </a:ext>
              </a:extLst>
            </p:cNvPr>
            <p:cNvSpPr>
              <a:spLocks noChangeArrowheads="1"/>
            </p:cNvSpPr>
            <p:nvPr>
              <p:custDataLst>
                <p:tags r:id="rId39"/>
              </p:custDataLst>
            </p:nvPr>
          </p:nvSpPr>
          <p:spPr bwMode="auto">
            <a:xfrm>
              <a:off x="4122738" y="44862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20" name="Freeform 45">
              <a:extLst>
                <a:ext uri="{FF2B5EF4-FFF2-40B4-BE49-F238E27FC236}">
                  <a16:creationId xmlns:a16="http://schemas.microsoft.com/office/drawing/2014/main" id="{6C71E815-6755-4EC9-8525-8660EDDD437A}"/>
                </a:ext>
              </a:extLst>
            </p:cNvPr>
            <p:cNvSpPr>
              <a:spLocks/>
            </p:cNvSpPr>
            <p:nvPr>
              <p:custDataLst>
                <p:tags r:id="rId40"/>
              </p:custDataLst>
            </p:nvPr>
          </p:nvSpPr>
          <p:spPr bwMode="auto">
            <a:xfrm>
              <a:off x="4189413" y="4486275"/>
              <a:ext cx="17463" cy="47625"/>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21" name="Freeform 46">
              <a:extLst>
                <a:ext uri="{FF2B5EF4-FFF2-40B4-BE49-F238E27FC236}">
                  <a16:creationId xmlns:a16="http://schemas.microsoft.com/office/drawing/2014/main" id="{991DC698-B784-4155-83F5-EB971A11E37A}"/>
                </a:ext>
              </a:extLst>
            </p:cNvPr>
            <p:cNvSpPr>
              <a:spLocks/>
            </p:cNvSpPr>
            <p:nvPr>
              <p:custDataLst>
                <p:tags r:id="rId41"/>
              </p:custDataLst>
            </p:nvPr>
          </p:nvSpPr>
          <p:spPr bwMode="auto">
            <a:xfrm>
              <a:off x="4248150" y="4432300"/>
              <a:ext cx="82550" cy="73025"/>
            </a:xfrm>
            <a:custGeom>
              <a:avLst/>
              <a:gdLst>
                <a:gd name="T0" fmla="*/ 270 w 270"/>
                <a:gd name="T1" fmla="*/ 149 h 226"/>
                <a:gd name="T2" fmla="*/ 264 w 270"/>
                <a:gd name="T3" fmla="*/ 144 h 226"/>
                <a:gd name="T4" fmla="*/ 256 w 270"/>
                <a:gd name="T5" fmla="*/ 153 h 226"/>
                <a:gd name="T6" fmla="*/ 205 w 270"/>
                <a:gd name="T7" fmla="*/ 215 h 226"/>
                <a:gd name="T8" fmla="*/ 193 w 270"/>
                <a:gd name="T9" fmla="*/ 199 h 226"/>
                <a:gd name="T10" fmla="*/ 202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9 h 226"/>
                <a:gd name="T22" fmla="*/ 0 w 270"/>
                <a:gd name="T23" fmla="*/ 77 h 226"/>
                <a:gd name="T24" fmla="*/ 6 w 270"/>
                <a:gd name="T25" fmla="*/ 82 h 226"/>
                <a:gd name="T26" fmla="*/ 14 w 270"/>
                <a:gd name="T27" fmla="*/ 70 h 226"/>
                <a:gd name="T28" fmla="*/ 50 w 270"/>
                <a:gd name="T29" fmla="*/ 11 h 226"/>
                <a:gd name="T30" fmla="*/ 66 w 270"/>
                <a:gd name="T31" fmla="*/ 34 h 226"/>
                <a:gd name="T32" fmla="*/ 58 w 270"/>
                <a:gd name="T33" fmla="*/ 76 h 226"/>
                <a:gd name="T34" fmla="*/ 29 w 270"/>
                <a:gd name="T35" fmla="*/ 191 h 226"/>
                <a:gd name="T36" fmla="*/ 24 w 270"/>
                <a:gd name="T37" fmla="*/ 213 h 226"/>
                <a:gd name="T38" fmla="*/ 39 w 270"/>
                <a:gd name="T39" fmla="*/ 226 h 226"/>
                <a:gd name="T40" fmla="*/ 57 w 270"/>
                <a:gd name="T41" fmla="*/ 212 h 226"/>
                <a:gd name="T42" fmla="*/ 67 w 270"/>
                <a:gd name="T43" fmla="*/ 175 h 226"/>
                <a:gd name="T44" fmla="*/ 78 w 270"/>
                <a:gd name="T45" fmla="*/ 130 h 226"/>
                <a:gd name="T46" fmla="*/ 86 w 270"/>
                <a:gd name="T47" fmla="*/ 97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4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5" y="144"/>
                    <a:pt x="264" y="144"/>
                  </a:cubicBezTo>
                  <a:cubicBezTo>
                    <a:pt x="259" y="144"/>
                    <a:pt x="259" y="146"/>
                    <a:pt x="256" y="153"/>
                  </a:cubicBezTo>
                  <a:cubicBezTo>
                    <a:pt x="246" y="187"/>
                    <a:pt x="230" y="215"/>
                    <a:pt x="205" y="215"/>
                  </a:cubicBezTo>
                  <a:cubicBezTo>
                    <a:pt x="197" y="215"/>
                    <a:pt x="193" y="210"/>
                    <a:pt x="193" y="199"/>
                  </a:cubicBezTo>
                  <a:cubicBezTo>
                    <a:pt x="193" y="186"/>
                    <a:pt x="198" y="174"/>
                    <a:pt x="202" y="163"/>
                  </a:cubicBezTo>
                  <a:cubicBezTo>
                    <a:pt x="212" y="137"/>
                    <a:pt x="233" y="82"/>
                    <a:pt x="233" y="53"/>
                  </a:cubicBezTo>
                  <a:cubicBezTo>
                    <a:pt x="233" y="20"/>
                    <a:pt x="211" y="0"/>
                    <a:pt x="176" y="0"/>
                  </a:cubicBezTo>
                  <a:cubicBezTo>
                    <a:pt x="131" y="0"/>
                    <a:pt x="106" y="32"/>
                    <a:pt x="98" y="43"/>
                  </a:cubicBezTo>
                  <a:cubicBezTo>
                    <a:pt x="95" y="16"/>
                    <a:pt x="75" y="0"/>
                    <a:pt x="52" y="0"/>
                  </a:cubicBezTo>
                  <a:cubicBezTo>
                    <a:pt x="29" y="0"/>
                    <a:pt x="19" y="20"/>
                    <a:pt x="15" y="29"/>
                  </a:cubicBezTo>
                  <a:cubicBezTo>
                    <a:pt x="7" y="45"/>
                    <a:pt x="0" y="75"/>
                    <a:pt x="0" y="77"/>
                  </a:cubicBezTo>
                  <a:cubicBezTo>
                    <a:pt x="0" y="82"/>
                    <a:pt x="6" y="82"/>
                    <a:pt x="6" y="82"/>
                  </a:cubicBezTo>
                  <a:cubicBezTo>
                    <a:pt x="11" y="82"/>
                    <a:pt x="11" y="81"/>
                    <a:pt x="14" y="70"/>
                  </a:cubicBezTo>
                  <a:cubicBezTo>
                    <a:pt x="22" y="35"/>
                    <a:pt x="32" y="11"/>
                    <a:pt x="50" y="11"/>
                  </a:cubicBezTo>
                  <a:cubicBezTo>
                    <a:pt x="60" y="11"/>
                    <a:pt x="66" y="18"/>
                    <a:pt x="66" y="34"/>
                  </a:cubicBezTo>
                  <a:cubicBezTo>
                    <a:pt x="66" y="44"/>
                    <a:pt x="64" y="50"/>
                    <a:pt x="58" y="76"/>
                  </a:cubicBezTo>
                  <a:lnTo>
                    <a:pt x="29" y="191"/>
                  </a:lnTo>
                  <a:cubicBezTo>
                    <a:pt x="27" y="199"/>
                    <a:pt x="24" y="210"/>
                    <a:pt x="24" y="213"/>
                  </a:cubicBezTo>
                  <a:cubicBezTo>
                    <a:pt x="24" y="222"/>
                    <a:pt x="31" y="226"/>
                    <a:pt x="39" y="226"/>
                  </a:cubicBezTo>
                  <a:cubicBezTo>
                    <a:pt x="45" y="226"/>
                    <a:pt x="54" y="222"/>
                    <a:pt x="57" y="212"/>
                  </a:cubicBezTo>
                  <a:cubicBezTo>
                    <a:pt x="58" y="211"/>
                    <a:pt x="64" y="188"/>
                    <a:pt x="67" y="175"/>
                  </a:cubicBezTo>
                  <a:lnTo>
                    <a:pt x="78" y="130"/>
                  </a:lnTo>
                  <a:cubicBezTo>
                    <a:pt x="81" y="119"/>
                    <a:pt x="84" y="108"/>
                    <a:pt x="86" y="97"/>
                  </a:cubicBezTo>
                  <a:lnTo>
                    <a:pt x="93" y="72"/>
                  </a:lnTo>
                  <a:cubicBezTo>
                    <a:pt x="100" y="56"/>
                    <a:pt x="127" y="11"/>
                    <a:pt x="174" y="11"/>
                  </a:cubicBezTo>
                  <a:cubicBezTo>
                    <a:pt x="196" y="11"/>
                    <a:pt x="201" y="30"/>
                    <a:pt x="201" y="46"/>
                  </a:cubicBezTo>
                  <a:cubicBezTo>
                    <a:pt x="201" y="77"/>
                    <a:pt x="177" y="141"/>
                    <a:pt x="169" y="162"/>
                  </a:cubicBezTo>
                  <a:cubicBezTo>
                    <a:pt x="164" y="174"/>
                    <a:pt x="164" y="180"/>
                    <a:pt x="164" y="185"/>
                  </a:cubicBezTo>
                  <a:cubicBezTo>
                    <a:pt x="164" y="209"/>
                    <a:pt x="181" y="226"/>
                    <a:pt x="204" y="226"/>
                  </a:cubicBezTo>
                  <a:cubicBezTo>
                    <a:pt x="251"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06593409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モード解析</a:t>
            </a:r>
            <a:r>
              <a:rPr lang="en-US" altLang="ja-JP" dirty="0"/>
              <a:t>(2)</a:t>
            </a:r>
            <a:endParaRPr kumimoji="1" lang="ja-JP" altLang="en-US" b="1"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座標変換</a:t>
            </a:r>
            <a:endParaRPr kumimoji="1" lang="en-US" altLang="ja-JP" sz="2000" dirty="0"/>
          </a:p>
          <a:p>
            <a:endParaRPr lang="en-US" altLang="ja-JP" sz="2000" dirty="0"/>
          </a:p>
          <a:p>
            <a:endParaRPr kumimoji="1" lang="en-US" altLang="ja-JP" sz="2000" dirty="0"/>
          </a:p>
          <a:p>
            <a:endParaRPr lang="en-US" altLang="ja-JP" sz="2000" dirty="0"/>
          </a:p>
          <a:p>
            <a:r>
              <a:rPr kumimoji="1" lang="ja-JP" altLang="en-US" sz="2000" dirty="0">
                <a:solidFill>
                  <a:srgbClr val="FF0000"/>
                </a:solidFill>
              </a:rPr>
              <a:t>モード分解</a:t>
            </a:r>
            <a:r>
              <a:rPr kumimoji="1" lang="ja-JP" altLang="en-US" sz="2000" dirty="0"/>
              <a:t>されたシステム </a:t>
            </a:r>
            <a:r>
              <a:rPr kumimoji="1" lang="en-US" altLang="ja-JP" sz="2000" dirty="0"/>
              <a:t>(</a:t>
            </a:r>
            <a:r>
              <a:rPr kumimoji="1" lang="en-US" altLang="ja-JP" sz="2000" dirty="0">
                <a:latin typeface="cmmi10" pitchFamily="34" charset="0"/>
              </a:rPr>
              <a:t>n</a:t>
            </a:r>
            <a:r>
              <a:rPr kumimoji="1" lang="en-US" altLang="ja-JP" sz="1000" dirty="0"/>
              <a:t> </a:t>
            </a:r>
            <a:r>
              <a:rPr kumimoji="1" lang="ja-JP" altLang="en-US" sz="2000" dirty="0"/>
              <a:t>個の調和振動子に分解</a:t>
            </a:r>
            <a:r>
              <a:rPr kumimoji="1" lang="en-US" altLang="ja-JP" sz="2000" dirty="0"/>
              <a:t>)</a:t>
            </a:r>
            <a:endParaRPr kumimoji="1" lang="ja-JP" altLang="en-US" sz="2000" dirty="0"/>
          </a:p>
        </p:txBody>
      </p:sp>
      <p:sp>
        <p:nvSpPr>
          <p:cNvPr id="4" name="スライド番号プレースホルダー 3">
            <a:extLst>
              <a:ext uri="{FF2B5EF4-FFF2-40B4-BE49-F238E27FC236}">
                <a16:creationId xmlns:a16="http://schemas.microsoft.com/office/drawing/2014/main" id="{DDB8648D-3FAB-4002-B66E-5D6AA448AED4}"/>
              </a:ext>
            </a:extLst>
          </p:cNvPr>
          <p:cNvSpPr>
            <a:spLocks noGrp="1"/>
          </p:cNvSpPr>
          <p:nvPr>
            <p:ph type="sldNum" sz="quarter" idx="12"/>
          </p:nvPr>
        </p:nvSpPr>
        <p:spPr/>
        <p:txBody>
          <a:bodyPr/>
          <a:lstStyle/>
          <a:p>
            <a:fld id="{D2D8002D-B5B0-4BAC-B1F6-782DDCCE6D9C}" type="slidenum">
              <a:rPr kumimoji="1" lang="ja-JP" altLang="en-US" smtClean="0"/>
              <a:pPr/>
              <a:t>44</a:t>
            </a:fld>
            <a:endParaRPr kumimoji="1" lang="ja-JP" altLang="en-US" dirty="0"/>
          </a:p>
        </p:txBody>
      </p:sp>
      <p:grpSp>
        <p:nvGrpSpPr>
          <p:cNvPr id="55" name="グループ化 54">
            <a:extLst>
              <a:ext uri="{FF2B5EF4-FFF2-40B4-BE49-F238E27FC236}">
                <a16:creationId xmlns:a16="http://schemas.microsoft.com/office/drawing/2014/main" id="{8ADECB4F-E07A-42FE-B4D6-6F931DFB01AB}"/>
              </a:ext>
            </a:extLst>
          </p:cNvPr>
          <p:cNvGrpSpPr>
            <a:grpSpLocks noChangeAspect="1"/>
          </p:cNvGrpSpPr>
          <p:nvPr>
            <p:custDataLst>
              <p:tags r:id="rId1"/>
            </p:custDataLst>
          </p:nvPr>
        </p:nvGrpSpPr>
        <p:grpSpPr>
          <a:xfrm>
            <a:off x="1058861" y="1773238"/>
            <a:ext cx="5881556" cy="692983"/>
            <a:chOff x="1058862" y="1773238"/>
            <a:chExt cx="3327401" cy="419100"/>
          </a:xfrm>
        </p:grpSpPr>
        <p:sp>
          <p:nvSpPr>
            <p:cNvPr id="17" name="Freeform 7">
              <a:extLst>
                <a:ext uri="{FF2B5EF4-FFF2-40B4-BE49-F238E27FC236}">
                  <a16:creationId xmlns:a16="http://schemas.microsoft.com/office/drawing/2014/main" id="{60E246B1-0FF7-4F9B-A8B2-78C14994DBCE}"/>
                </a:ext>
              </a:extLst>
            </p:cNvPr>
            <p:cNvSpPr>
              <a:spLocks/>
            </p:cNvSpPr>
            <p:nvPr>
              <p:custDataLst>
                <p:tags r:id="rId45"/>
              </p:custDataLst>
            </p:nvPr>
          </p:nvSpPr>
          <p:spPr bwMode="auto">
            <a:xfrm>
              <a:off x="1058862" y="1966913"/>
              <a:ext cx="114300" cy="74613"/>
            </a:xfrm>
            <a:custGeom>
              <a:avLst/>
              <a:gdLst>
                <a:gd name="T0" fmla="*/ 382 w 382"/>
                <a:gd name="T1" fmla="*/ 46 h 230"/>
                <a:gd name="T2" fmla="*/ 348 w 382"/>
                <a:gd name="T3" fmla="*/ 0 h 230"/>
                <a:gd name="T4" fmla="*/ 310 w 382"/>
                <a:gd name="T5" fmla="*/ 38 h 230"/>
                <a:gd name="T6" fmla="*/ 325 w 382"/>
                <a:gd name="T7" fmla="*/ 61 h 230"/>
                <a:gd name="T8" fmla="*/ 350 w 382"/>
                <a:gd name="T9" fmla="*/ 92 h 230"/>
                <a:gd name="T10" fmla="*/ 322 w 382"/>
                <a:gd name="T11" fmla="*/ 175 h 230"/>
                <a:gd name="T12" fmla="*/ 271 w 382"/>
                <a:gd name="T13" fmla="*/ 212 h 230"/>
                <a:gd name="T14" fmla="*/ 234 w 382"/>
                <a:gd name="T15" fmla="*/ 173 h 230"/>
                <a:gd name="T16" fmla="*/ 242 w 382"/>
                <a:gd name="T17" fmla="*/ 128 h 230"/>
                <a:gd name="T18" fmla="*/ 255 w 382"/>
                <a:gd name="T19" fmla="*/ 77 h 230"/>
                <a:gd name="T20" fmla="*/ 262 w 382"/>
                <a:gd name="T21" fmla="*/ 49 h 230"/>
                <a:gd name="T22" fmla="*/ 267 w 382"/>
                <a:gd name="T23" fmla="*/ 27 h 230"/>
                <a:gd name="T24" fmla="*/ 243 w 382"/>
                <a:gd name="T25" fmla="*/ 5 h 230"/>
                <a:gd name="T26" fmla="*/ 210 w 382"/>
                <a:gd name="T27" fmla="*/ 31 h 230"/>
                <a:gd name="T28" fmla="*/ 185 w 382"/>
                <a:gd name="T29" fmla="*/ 133 h 230"/>
                <a:gd name="T30" fmla="*/ 181 w 382"/>
                <a:gd name="T31" fmla="*/ 164 h 230"/>
                <a:gd name="T32" fmla="*/ 182 w 382"/>
                <a:gd name="T33" fmla="*/ 180 h 230"/>
                <a:gd name="T34" fmla="*/ 140 w 382"/>
                <a:gd name="T35" fmla="*/ 212 h 230"/>
                <a:gd name="T36" fmla="*/ 100 w 382"/>
                <a:gd name="T37" fmla="*/ 172 h 230"/>
                <a:gd name="T38" fmla="*/ 126 w 382"/>
                <a:gd name="T39" fmla="*/ 76 h 230"/>
                <a:gd name="T40" fmla="*/ 134 w 382"/>
                <a:gd name="T41" fmla="*/ 46 h 230"/>
                <a:gd name="T42" fmla="*/ 78 w 382"/>
                <a:gd name="T43" fmla="*/ 1 h 230"/>
                <a:gd name="T44" fmla="*/ 0 w 382"/>
                <a:gd name="T45" fmla="*/ 79 h 230"/>
                <a:gd name="T46" fmla="*/ 12 w 382"/>
                <a:gd name="T47" fmla="*/ 86 h 230"/>
                <a:gd name="T48" fmla="*/ 24 w 382"/>
                <a:gd name="T49" fmla="*/ 79 h 230"/>
                <a:gd name="T50" fmla="*/ 75 w 382"/>
                <a:gd name="T51" fmla="*/ 19 h 230"/>
                <a:gd name="T52" fmla="*/ 84 w 382"/>
                <a:gd name="T53" fmla="*/ 29 h 230"/>
                <a:gd name="T54" fmla="*/ 73 w 382"/>
                <a:gd name="T55" fmla="*/ 69 h 230"/>
                <a:gd name="T56" fmla="*/ 46 w 382"/>
                <a:gd name="T57" fmla="*/ 163 h 230"/>
                <a:gd name="T58" fmla="*/ 136 w 382"/>
                <a:gd name="T59" fmla="*/ 230 h 230"/>
                <a:gd name="T60" fmla="*/ 192 w 382"/>
                <a:gd name="T61" fmla="*/ 202 h 230"/>
                <a:gd name="T62" fmla="*/ 267 w 382"/>
                <a:gd name="T63" fmla="*/ 230 h 230"/>
                <a:gd name="T64" fmla="*/ 346 w 382"/>
                <a:gd name="T65" fmla="*/ 172 h 230"/>
                <a:gd name="T66" fmla="*/ 382 w 382"/>
                <a:gd name="T67" fmla="*/ 4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2" h="230">
                  <a:moveTo>
                    <a:pt x="382" y="46"/>
                  </a:moveTo>
                  <a:cubicBezTo>
                    <a:pt x="382" y="0"/>
                    <a:pt x="348" y="0"/>
                    <a:pt x="348" y="0"/>
                  </a:cubicBezTo>
                  <a:cubicBezTo>
                    <a:pt x="329" y="0"/>
                    <a:pt x="310" y="20"/>
                    <a:pt x="310" y="38"/>
                  </a:cubicBezTo>
                  <a:cubicBezTo>
                    <a:pt x="310" y="52"/>
                    <a:pt x="320" y="58"/>
                    <a:pt x="325" y="61"/>
                  </a:cubicBezTo>
                  <a:cubicBezTo>
                    <a:pt x="344" y="72"/>
                    <a:pt x="350" y="81"/>
                    <a:pt x="350" y="92"/>
                  </a:cubicBezTo>
                  <a:cubicBezTo>
                    <a:pt x="350" y="100"/>
                    <a:pt x="337" y="147"/>
                    <a:pt x="322" y="175"/>
                  </a:cubicBezTo>
                  <a:cubicBezTo>
                    <a:pt x="308" y="199"/>
                    <a:pt x="292" y="212"/>
                    <a:pt x="271" y="212"/>
                  </a:cubicBezTo>
                  <a:cubicBezTo>
                    <a:pt x="235" y="212"/>
                    <a:pt x="234" y="183"/>
                    <a:pt x="234" y="173"/>
                  </a:cubicBezTo>
                  <a:cubicBezTo>
                    <a:pt x="234" y="160"/>
                    <a:pt x="236" y="153"/>
                    <a:pt x="242" y="128"/>
                  </a:cubicBezTo>
                  <a:lnTo>
                    <a:pt x="255" y="77"/>
                  </a:lnTo>
                  <a:lnTo>
                    <a:pt x="262" y="49"/>
                  </a:lnTo>
                  <a:cubicBezTo>
                    <a:pt x="264" y="42"/>
                    <a:pt x="267" y="29"/>
                    <a:pt x="267" y="27"/>
                  </a:cubicBezTo>
                  <a:cubicBezTo>
                    <a:pt x="267" y="16"/>
                    <a:pt x="259" y="5"/>
                    <a:pt x="243" y="5"/>
                  </a:cubicBezTo>
                  <a:cubicBezTo>
                    <a:pt x="235" y="5"/>
                    <a:pt x="217" y="9"/>
                    <a:pt x="210" y="31"/>
                  </a:cubicBezTo>
                  <a:lnTo>
                    <a:pt x="185" y="133"/>
                  </a:lnTo>
                  <a:cubicBezTo>
                    <a:pt x="181" y="151"/>
                    <a:pt x="181" y="157"/>
                    <a:pt x="181" y="164"/>
                  </a:cubicBezTo>
                  <a:cubicBezTo>
                    <a:pt x="181" y="177"/>
                    <a:pt x="182" y="177"/>
                    <a:pt x="182" y="180"/>
                  </a:cubicBezTo>
                  <a:cubicBezTo>
                    <a:pt x="182" y="182"/>
                    <a:pt x="169" y="212"/>
                    <a:pt x="140" y="212"/>
                  </a:cubicBezTo>
                  <a:cubicBezTo>
                    <a:pt x="100" y="212"/>
                    <a:pt x="100" y="182"/>
                    <a:pt x="100" y="172"/>
                  </a:cubicBezTo>
                  <a:cubicBezTo>
                    <a:pt x="100" y="151"/>
                    <a:pt x="106" y="127"/>
                    <a:pt x="126" y="76"/>
                  </a:cubicBezTo>
                  <a:cubicBezTo>
                    <a:pt x="130" y="66"/>
                    <a:pt x="134" y="54"/>
                    <a:pt x="134" y="46"/>
                  </a:cubicBezTo>
                  <a:cubicBezTo>
                    <a:pt x="134" y="17"/>
                    <a:pt x="106" y="1"/>
                    <a:pt x="78" y="1"/>
                  </a:cubicBezTo>
                  <a:cubicBezTo>
                    <a:pt x="25" y="1"/>
                    <a:pt x="0" y="69"/>
                    <a:pt x="0" y="79"/>
                  </a:cubicBezTo>
                  <a:cubicBezTo>
                    <a:pt x="0" y="86"/>
                    <a:pt x="8" y="86"/>
                    <a:pt x="12" y="86"/>
                  </a:cubicBezTo>
                  <a:cubicBezTo>
                    <a:pt x="18" y="86"/>
                    <a:pt x="22" y="86"/>
                    <a:pt x="24" y="79"/>
                  </a:cubicBezTo>
                  <a:cubicBezTo>
                    <a:pt x="40" y="24"/>
                    <a:pt x="67" y="19"/>
                    <a:pt x="75" y="19"/>
                  </a:cubicBezTo>
                  <a:cubicBezTo>
                    <a:pt x="78" y="19"/>
                    <a:pt x="84" y="19"/>
                    <a:pt x="84" y="29"/>
                  </a:cubicBezTo>
                  <a:cubicBezTo>
                    <a:pt x="84" y="41"/>
                    <a:pt x="79" y="53"/>
                    <a:pt x="73" y="69"/>
                  </a:cubicBezTo>
                  <a:cubicBezTo>
                    <a:pt x="53" y="117"/>
                    <a:pt x="46" y="142"/>
                    <a:pt x="46" y="163"/>
                  </a:cubicBezTo>
                  <a:cubicBezTo>
                    <a:pt x="46" y="217"/>
                    <a:pt x="94" y="230"/>
                    <a:pt x="136" y="230"/>
                  </a:cubicBezTo>
                  <a:cubicBezTo>
                    <a:pt x="146" y="230"/>
                    <a:pt x="169" y="230"/>
                    <a:pt x="192" y="202"/>
                  </a:cubicBezTo>
                  <a:cubicBezTo>
                    <a:pt x="206" y="219"/>
                    <a:pt x="228" y="230"/>
                    <a:pt x="267" y="230"/>
                  </a:cubicBezTo>
                  <a:cubicBezTo>
                    <a:pt x="297" y="230"/>
                    <a:pt x="323" y="216"/>
                    <a:pt x="346" y="172"/>
                  </a:cubicBezTo>
                  <a:cubicBezTo>
                    <a:pt x="366" y="135"/>
                    <a:pt x="382" y="72"/>
                    <a:pt x="382" y="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8">
              <a:extLst>
                <a:ext uri="{FF2B5EF4-FFF2-40B4-BE49-F238E27FC236}">
                  <a16:creationId xmlns:a16="http://schemas.microsoft.com/office/drawing/2014/main" id="{29323E71-1867-421F-AF2C-DF8E53C346B4}"/>
                </a:ext>
              </a:extLst>
            </p:cNvPr>
            <p:cNvSpPr>
              <a:spLocks noEditPoints="1"/>
            </p:cNvSpPr>
            <p:nvPr>
              <p:custDataLst>
                <p:tags r:id="rId46"/>
              </p:custDataLst>
            </p:nvPr>
          </p:nvSpPr>
          <p:spPr bwMode="auto">
            <a:xfrm>
              <a:off x="1233487" y="1981201"/>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9">
              <a:extLst>
                <a:ext uri="{FF2B5EF4-FFF2-40B4-BE49-F238E27FC236}">
                  <a16:creationId xmlns:a16="http://schemas.microsoft.com/office/drawing/2014/main" id="{BBD0D397-0943-4552-AEA1-F101F5629487}"/>
                </a:ext>
              </a:extLst>
            </p:cNvPr>
            <p:cNvSpPr>
              <a:spLocks/>
            </p:cNvSpPr>
            <p:nvPr>
              <p:custDataLst>
                <p:tags r:id="rId47"/>
              </p:custDataLst>
            </p:nvPr>
          </p:nvSpPr>
          <p:spPr bwMode="auto">
            <a:xfrm>
              <a:off x="1420812" y="1808163"/>
              <a:ext cx="39688" cy="384175"/>
            </a:xfrm>
            <a:custGeom>
              <a:avLst/>
              <a:gdLst>
                <a:gd name="T0" fmla="*/ 131 w 131"/>
                <a:gd name="T1" fmla="*/ 1196 h 1196"/>
                <a:gd name="T2" fmla="*/ 131 w 131"/>
                <a:gd name="T3" fmla="*/ 1169 h 1196"/>
                <a:gd name="T4" fmla="*/ 28 w 131"/>
                <a:gd name="T5" fmla="*/ 1169 h 1196"/>
                <a:gd name="T6" fmla="*/ 28 w 131"/>
                <a:gd name="T7" fmla="*/ 27 h 1196"/>
                <a:gd name="T8" fmla="*/ 131 w 131"/>
                <a:gd name="T9" fmla="*/ 27 h 1196"/>
                <a:gd name="T10" fmla="*/ 131 w 131"/>
                <a:gd name="T11" fmla="*/ 0 h 1196"/>
                <a:gd name="T12" fmla="*/ 0 w 131"/>
                <a:gd name="T13" fmla="*/ 0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1169"/>
                  </a:lnTo>
                  <a:lnTo>
                    <a:pt x="28" y="1169"/>
                  </a:lnTo>
                  <a:lnTo>
                    <a:pt x="28" y="27"/>
                  </a:lnTo>
                  <a:lnTo>
                    <a:pt x="131" y="27"/>
                  </a:lnTo>
                  <a:lnTo>
                    <a:pt x="131" y="0"/>
                  </a:lnTo>
                  <a:lnTo>
                    <a:pt x="0" y="0"/>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0">
              <a:extLst>
                <a:ext uri="{FF2B5EF4-FFF2-40B4-BE49-F238E27FC236}">
                  <a16:creationId xmlns:a16="http://schemas.microsoft.com/office/drawing/2014/main" id="{423FE547-81A6-4152-A988-87160BBF1E9F}"/>
                </a:ext>
              </a:extLst>
            </p:cNvPr>
            <p:cNvSpPr>
              <a:spLocks noEditPoints="1"/>
            </p:cNvSpPr>
            <p:nvPr>
              <p:custDataLst>
                <p:tags r:id="rId48"/>
              </p:custDataLst>
            </p:nvPr>
          </p:nvSpPr>
          <p:spPr bwMode="auto">
            <a:xfrm>
              <a:off x="1460500" y="1870076"/>
              <a:ext cx="90488" cy="103188"/>
            </a:xfrm>
            <a:custGeom>
              <a:avLst/>
              <a:gdLst>
                <a:gd name="T0" fmla="*/ 300 w 300"/>
                <a:gd name="T1" fmla="*/ 82 h 322"/>
                <a:gd name="T2" fmla="*/ 212 w 300"/>
                <a:gd name="T3" fmla="*/ 0 h 322"/>
                <a:gd name="T4" fmla="*/ 143 w 300"/>
                <a:gd name="T5" fmla="*/ 27 h 322"/>
                <a:gd name="T6" fmla="*/ 86 w 300"/>
                <a:gd name="T7" fmla="*/ 0 h 322"/>
                <a:gd name="T8" fmla="*/ 42 w 300"/>
                <a:gd name="T9" fmla="*/ 28 h 322"/>
                <a:gd name="T10" fmla="*/ 23 w 300"/>
                <a:gd name="T11" fmla="*/ 78 h 322"/>
                <a:gd name="T12" fmla="*/ 35 w 300"/>
                <a:gd name="T13" fmla="*/ 85 h 322"/>
                <a:gd name="T14" fmla="*/ 45 w 300"/>
                <a:gd name="T15" fmla="*/ 82 h 322"/>
                <a:gd name="T16" fmla="*/ 49 w 300"/>
                <a:gd name="T17" fmla="*/ 68 h 322"/>
                <a:gd name="T18" fmla="*/ 83 w 300"/>
                <a:gd name="T19" fmla="*/ 18 h 322"/>
                <a:gd name="T20" fmla="*/ 95 w 300"/>
                <a:gd name="T21" fmla="*/ 36 h 322"/>
                <a:gd name="T22" fmla="*/ 92 w 300"/>
                <a:gd name="T23" fmla="*/ 58 h 322"/>
                <a:gd name="T24" fmla="*/ 33 w 300"/>
                <a:gd name="T25" fmla="*/ 290 h 322"/>
                <a:gd name="T26" fmla="*/ 30 w 300"/>
                <a:gd name="T27" fmla="*/ 298 h 322"/>
                <a:gd name="T28" fmla="*/ 17 w 300"/>
                <a:gd name="T29" fmla="*/ 299 h 322"/>
                <a:gd name="T30" fmla="*/ 0 w 300"/>
                <a:gd name="T31" fmla="*/ 313 h 322"/>
                <a:gd name="T32" fmla="*/ 9 w 300"/>
                <a:gd name="T33" fmla="*/ 322 h 322"/>
                <a:gd name="T34" fmla="*/ 55 w 300"/>
                <a:gd name="T35" fmla="*/ 321 h 322"/>
                <a:gd name="T36" fmla="*/ 109 w 300"/>
                <a:gd name="T37" fmla="*/ 322 h 322"/>
                <a:gd name="T38" fmla="*/ 122 w 300"/>
                <a:gd name="T39" fmla="*/ 308 h 322"/>
                <a:gd name="T40" fmla="*/ 109 w 300"/>
                <a:gd name="T41" fmla="*/ 299 h 322"/>
                <a:gd name="T42" fmla="*/ 87 w 300"/>
                <a:gd name="T43" fmla="*/ 298 h 322"/>
                <a:gd name="T44" fmla="*/ 109 w 300"/>
                <a:gd name="T45" fmla="*/ 212 h 322"/>
                <a:gd name="T46" fmla="*/ 159 w 300"/>
                <a:gd name="T47" fmla="*/ 229 h 322"/>
                <a:gd name="T48" fmla="*/ 300 w 300"/>
                <a:gd name="T49" fmla="*/ 82 h 322"/>
                <a:gd name="T50" fmla="*/ 218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3 w 300"/>
                <a:gd name="T63" fmla="*/ 56 h 322"/>
                <a:gd name="T64" fmla="*/ 218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2" y="0"/>
                  </a:cubicBezTo>
                  <a:cubicBezTo>
                    <a:pt x="177" y="0"/>
                    <a:pt x="151" y="20"/>
                    <a:pt x="143" y="27"/>
                  </a:cubicBezTo>
                  <a:cubicBezTo>
                    <a:pt x="124" y="0"/>
                    <a:pt x="91" y="0"/>
                    <a:pt x="86" y="0"/>
                  </a:cubicBezTo>
                  <a:cubicBezTo>
                    <a:pt x="67" y="0"/>
                    <a:pt x="53" y="11"/>
                    <a:pt x="42" y="28"/>
                  </a:cubicBezTo>
                  <a:cubicBezTo>
                    <a:pt x="30" y="48"/>
                    <a:pt x="23" y="75"/>
                    <a:pt x="23" y="78"/>
                  </a:cubicBezTo>
                  <a:cubicBezTo>
                    <a:pt x="23" y="85"/>
                    <a:pt x="31" y="85"/>
                    <a:pt x="35" y="85"/>
                  </a:cubicBezTo>
                  <a:cubicBezTo>
                    <a:pt x="41" y="85"/>
                    <a:pt x="43" y="85"/>
                    <a:pt x="45" y="82"/>
                  </a:cubicBezTo>
                  <a:cubicBezTo>
                    <a:pt x="46" y="81"/>
                    <a:pt x="46" y="80"/>
                    <a:pt x="49" y="68"/>
                  </a:cubicBezTo>
                  <a:cubicBezTo>
                    <a:pt x="59" y="28"/>
                    <a:pt x="71" y="18"/>
                    <a:pt x="83" y="18"/>
                  </a:cubicBezTo>
                  <a:cubicBezTo>
                    <a:pt x="89" y="18"/>
                    <a:pt x="95" y="20"/>
                    <a:pt x="95" y="36"/>
                  </a:cubicBezTo>
                  <a:cubicBezTo>
                    <a:pt x="95" y="44"/>
                    <a:pt x="94" y="51"/>
                    <a:pt x="92" y="58"/>
                  </a:cubicBezTo>
                  <a:lnTo>
                    <a:pt x="33" y="290"/>
                  </a:lnTo>
                  <a:cubicBezTo>
                    <a:pt x="31" y="297"/>
                    <a:pt x="30" y="298"/>
                    <a:pt x="30" y="298"/>
                  </a:cubicBezTo>
                  <a:cubicBezTo>
                    <a:pt x="27" y="299"/>
                    <a:pt x="22" y="299"/>
                    <a:pt x="17" y="299"/>
                  </a:cubicBezTo>
                  <a:cubicBezTo>
                    <a:pt x="9" y="299"/>
                    <a:pt x="0" y="299"/>
                    <a:pt x="0" y="313"/>
                  </a:cubicBezTo>
                  <a:cubicBezTo>
                    <a:pt x="0" y="318"/>
                    <a:pt x="4" y="322"/>
                    <a:pt x="9" y="322"/>
                  </a:cubicBezTo>
                  <a:cubicBezTo>
                    <a:pt x="24" y="322"/>
                    <a:pt x="40" y="321"/>
                    <a:pt x="55" y="321"/>
                  </a:cubicBezTo>
                  <a:cubicBezTo>
                    <a:pt x="73" y="321"/>
                    <a:pt x="92" y="322"/>
                    <a:pt x="109" y="322"/>
                  </a:cubicBezTo>
                  <a:cubicBezTo>
                    <a:pt x="112" y="322"/>
                    <a:pt x="122" y="322"/>
                    <a:pt x="122" y="308"/>
                  </a:cubicBezTo>
                  <a:cubicBezTo>
                    <a:pt x="122" y="299"/>
                    <a:pt x="114" y="299"/>
                    <a:pt x="109" y="299"/>
                  </a:cubicBezTo>
                  <a:cubicBezTo>
                    <a:pt x="102" y="299"/>
                    <a:pt x="94" y="299"/>
                    <a:pt x="87" y="298"/>
                  </a:cubicBezTo>
                  <a:lnTo>
                    <a:pt x="109" y="212"/>
                  </a:lnTo>
                  <a:cubicBezTo>
                    <a:pt x="116" y="219"/>
                    <a:pt x="133" y="229"/>
                    <a:pt x="159" y="229"/>
                  </a:cubicBezTo>
                  <a:cubicBezTo>
                    <a:pt x="246" y="229"/>
                    <a:pt x="300" y="151"/>
                    <a:pt x="300" y="82"/>
                  </a:cubicBezTo>
                  <a:close/>
                  <a:moveTo>
                    <a:pt x="218" y="163"/>
                  </a:moveTo>
                  <a:cubicBezTo>
                    <a:pt x="203" y="199"/>
                    <a:pt x="178" y="212"/>
                    <a:pt x="158" y="212"/>
                  </a:cubicBezTo>
                  <a:cubicBezTo>
                    <a:pt x="129" y="212"/>
                    <a:pt x="117" y="188"/>
                    <a:pt x="117" y="183"/>
                  </a:cubicBezTo>
                  <a:lnTo>
                    <a:pt x="118" y="176"/>
                  </a:lnTo>
                  <a:lnTo>
                    <a:pt x="148" y="50"/>
                  </a:lnTo>
                  <a:cubicBezTo>
                    <a:pt x="163" y="33"/>
                    <a:pt x="186" y="18"/>
                    <a:pt x="210" y="18"/>
                  </a:cubicBezTo>
                  <a:cubicBezTo>
                    <a:pt x="241" y="18"/>
                    <a:pt x="243" y="45"/>
                    <a:pt x="243" y="56"/>
                  </a:cubicBezTo>
                  <a:cubicBezTo>
                    <a:pt x="243" y="82"/>
                    <a:pt x="226" y="143"/>
                    <a:pt x="218"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1">
              <a:extLst>
                <a:ext uri="{FF2B5EF4-FFF2-40B4-BE49-F238E27FC236}">
                  <a16:creationId xmlns:a16="http://schemas.microsoft.com/office/drawing/2014/main" id="{00FD9B7C-8A56-4634-872E-5371C117FB31}"/>
                </a:ext>
              </a:extLst>
            </p:cNvPr>
            <p:cNvSpPr>
              <a:spLocks/>
            </p:cNvSpPr>
            <p:nvPr>
              <p:custDataLst>
                <p:tags r:id="rId49"/>
              </p:custDataLst>
            </p:nvPr>
          </p:nvSpPr>
          <p:spPr bwMode="auto">
            <a:xfrm>
              <a:off x="1565275" y="1906588"/>
              <a:ext cx="38100" cy="74613"/>
            </a:xfrm>
            <a:custGeom>
              <a:avLst/>
              <a:gdLst>
                <a:gd name="T0" fmla="*/ 127 w 127"/>
                <a:gd name="T1" fmla="*/ 231 h 231"/>
                <a:gd name="T2" fmla="*/ 127 w 127"/>
                <a:gd name="T3" fmla="*/ 219 h 231"/>
                <a:gd name="T4" fmla="*/ 113 w 127"/>
                <a:gd name="T5" fmla="*/ 219 h 231"/>
                <a:gd name="T6" fmla="*/ 79 w 127"/>
                <a:gd name="T7" fmla="*/ 203 h 231"/>
                <a:gd name="T8" fmla="*/ 79 w 127"/>
                <a:gd name="T9" fmla="*/ 9 h 231"/>
                <a:gd name="T10" fmla="*/ 68 w 127"/>
                <a:gd name="T11" fmla="*/ 0 h 231"/>
                <a:gd name="T12" fmla="*/ 0 w 127"/>
                <a:gd name="T13" fmla="*/ 22 h 231"/>
                <a:gd name="T14" fmla="*/ 0 w 127"/>
                <a:gd name="T15" fmla="*/ 35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9" y="219"/>
                    <a:pt x="79" y="214"/>
                    <a:pt x="79" y="203"/>
                  </a:cubicBezTo>
                  <a:lnTo>
                    <a:pt x="79" y="9"/>
                  </a:lnTo>
                  <a:cubicBezTo>
                    <a:pt x="79"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2">
              <a:extLst>
                <a:ext uri="{FF2B5EF4-FFF2-40B4-BE49-F238E27FC236}">
                  <a16:creationId xmlns:a16="http://schemas.microsoft.com/office/drawing/2014/main" id="{328B7782-C40F-4177-909C-A25CB976369C}"/>
                </a:ext>
              </a:extLst>
            </p:cNvPr>
            <p:cNvSpPr>
              <a:spLocks noEditPoints="1"/>
            </p:cNvSpPr>
            <p:nvPr>
              <p:custDataLst>
                <p:tags r:id="rId50"/>
              </p:custDataLst>
            </p:nvPr>
          </p:nvSpPr>
          <p:spPr bwMode="auto">
            <a:xfrm>
              <a:off x="1898650" y="1835151"/>
              <a:ext cx="63500" cy="111125"/>
            </a:xfrm>
            <a:custGeom>
              <a:avLst/>
              <a:gdLst>
                <a:gd name="T0" fmla="*/ 209 w 209"/>
                <a:gd name="T1" fmla="*/ 173 h 343"/>
                <a:gd name="T2" fmla="*/ 189 w 209"/>
                <a:gd name="T3" fmla="*/ 56 h 343"/>
                <a:gd name="T4" fmla="*/ 105 w 209"/>
                <a:gd name="T5" fmla="*/ 0 h 343"/>
                <a:gd name="T6" fmla="*/ 18 w 209"/>
                <a:gd name="T7" fmla="*/ 60 h 343"/>
                <a:gd name="T8" fmla="*/ 0 w 209"/>
                <a:gd name="T9" fmla="*/ 173 h 343"/>
                <a:gd name="T10" fmla="*/ 22 w 209"/>
                <a:gd name="T11" fmla="*/ 293 h 343"/>
                <a:gd name="T12" fmla="*/ 104 w 209"/>
                <a:gd name="T13" fmla="*/ 343 h 343"/>
                <a:gd name="T14" fmla="*/ 191 w 209"/>
                <a:gd name="T15" fmla="*/ 286 h 343"/>
                <a:gd name="T16" fmla="*/ 209 w 209"/>
                <a:gd name="T17" fmla="*/ 173 h 343"/>
                <a:gd name="T18" fmla="*/ 168 w 209"/>
                <a:gd name="T19" fmla="*/ 167 h 343"/>
                <a:gd name="T20" fmla="*/ 163 w 209"/>
                <a:gd name="T21" fmla="*/ 270 h 343"/>
                <a:gd name="T22" fmla="*/ 104 w 209"/>
                <a:gd name="T23" fmla="*/ 332 h 343"/>
                <a:gd name="T24" fmla="*/ 46 w 209"/>
                <a:gd name="T25" fmla="*/ 272 h 343"/>
                <a:gd name="T26" fmla="*/ 41 w 209"/>
                <a:gd name="T27" fmla="*/ 167 h 343"/>
                <a:gd name="T28" fmla="*/ 45 w 209"/>
                <a:gd name="T29" fmla="*/ 75 h 343"/>
                <a:gd name="T30" fmla="*/ 104 w 209"/>
                <a:gd name="T31" fmla="*/ 11 h 343"/>
                <a:gd name="T32" fmla="*/ 163 w 209"/>
                <a:gd name="T33" fmla="*/ 70 h 343"/>
                <a:gd name="T34" fmla="*/ 168 w 209"/>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43">
                  <a:moveTo>
                    <a:pt x="209" y="173"/>
                  </a:moveTo>
                  <a:cubicBezTo>
                    <a:pt x="209" y="133"/>
                    <a:pt x="207" y="93"/>
                    <a:pt x="189" y="56"/>
                  </a:cubicBezTo>
                  <a:cubicBezTo>
                    <a:pt x="167" y="8"/>
                    <a:pt x="126" y="0"/>
                    <a:pt x="105" y="0"/>
                  </a:cubicBezTo>
                  <a:cubicBezTo>
                    <a:pt x="75" y="0"/>
                    <a:pt x="38" y="13"/>
                    <a:pt x="18" y="60"/>
                  </a:cubicBezTo>
                  <a:cubicBezTo>
                    <a:pt x="2" y="94"/>
                    <a:pt x="0" y="133"/>
                    <a:pt x="0" y="173"/>
                  </a:cubicBezTo>
                  <a:cubicBezTo>
                    <a:pt x="0" y="210"/>
                    <a:pt x="2" y="255"/>
                    <a:pt x="22" y="293"/>
                  </a:cubicBezTo>
                  <a:cubicBezTo>
                    <a:pt x="43" y="333"/>
                    <a:pt x="80" y="343"/>
                    <a:pt x="104" y="343"/>
                  </a:cubicBezTo>
                  <a:cubicBezTo>
                    <a:pt x="131" y="343"/>
                    <a:pt x="169" y="333"/>
                    <a:pt x="191" y="286"/>
                  </a:cubicBezTo>
                  <a:cubicBezTo>
                    <a:pt x="207" y="251"/>
                    <a:pt x="209" y="212"/>
                    <a:pt x="209" y="173"/>
                  </a:cubicBezTo>
                  <a:close/>
                  <a:moveTo>
                    <a:pt x="168" y="167"/>
                  </a:moveTo>
                  <a:cubicBezTo>
                    <a:pt x="168" y="204"/>
                    <a:pt x="168" y="238"/>
                    <a:pt x="163" y="270"/>
                  </a:cubicBezTo>
                  <a:cubicBezTo>
                    <a:pt x="155" y="318"/>
                    <a:pt x="127" y="332"/>
                    <a:pt x="104" y="332"/>
                  </a:cubicBezTo>
                  <a:cubicBezTo>
                    <a:pt x="85" y="332"/>
                    <a:pt x="55" y="320"/>
                    <a:pt x="46" y="272"/>
                  </a:cubicBezTo>
                  <a:cubicBezTo>
                    <a:pt x="41" y="242"/>
                    <a:pt x="41" y="196"/>
                    <a:pt x="41" y="167"/>
                  </a:cubicBezTo>
                  <a:cubicBezTo>
                    <a:pt x="41" y="135"/>
                    <a:pt x="41" y="102"/>
                    <a:pt x="45" y="75"/>
                  </a:cubicBezTo>
                  <a:cubicBezTo>
                    <a:pt x="54" y="16"/>
                    <a:pt x="92" y="11"/>
                    <a:pt x="104"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3">
              <a:extLst>
                <a:ext uri="{FF2B5EF4-FFF2-40B4-BE49-F238E27FC236}">
                  <a16:creationId xmlns:a16="http://schemas.microsoft.com/office/drawing/2014/main" id="{51D0DF0E-0D0F-4AE5-8D43-8FE54A9F992D}"/>
                </a:ext>
              </a:extLst>
            </p:cNvPr>
            <p:cNvSpPr>
              <a:spLocks noEditPoints="1"/>
            </p:cNvSpPr>
            <p:nvPr>
              <p:custDataLst>
                <p:tags r:id="rId51"/>
              </p:custDataLst>
            </p:nvPr>
          </p:nvSpPr>
          <p:spPr bwMode="auto">
            <a:xfrm>
              <a:off x="2238375" y="1870076"/>
              <a:ext cx="90488" cy="103188"/>
            </a:xfrm>
            <a:custGeom>
              <a:avLst/>
              <a:gdLst>
                <a:gd name="T0" fmla="*/ 300 w 300"/>
                <a:gd name="T1" fmla="*/ 82 h 322"/>
                <a:gd name="T2" fmla="*/ 213 w 300"/>
                <a:gd name="T3" fmla="*/ 0 h 322"/>
                <a:gd name="T4" fmla="*/ 143 w 300"/>
                <a:gd name="T5" fmla="*/ 27 h 322"/>
                <a:gd name="T6" fmla="*/ 86 w 300"/>
                <a:gd name="T7" fmla="*/ 0 h 322"/>
                <a:gd name="T8" fmla="*/ 43 w 300"/>
                <a:gd name="T9" fmla="*/ 28 h 322"/>
                <a:gd name="T10" fmla="*/ 24 w 300"/>
                <a:gd name="T11" fmla="*/ 78 h 322"/>
                <a:gd name="T12" fmla="*/ 36 w 300"/>
                <a:gd name="T13" fmla="*/ 85 h 322"/>
                <a:gd name="T14" fmla="*/ 46 w 300"/>
                <a:gd name="T15" fmla="*/ 82 h 322"/>
                <a:gd name="T16" fmla="*/ 50 w 300"/>
                <a:gd name="T17" fmla="*/ 68 h 322"/>
                <a:gd name="T18" fmla="*/ 84 w 300"/>
                <a:gd name="T19" fmla="*/ 18 h 322"/>
                <a:gd name="T20" fmla="*/ 95 w 300"/>
                <a:gd name="T21" fmla="*/ 36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6 w 300"/>
                <a:gd name="T35" fmla="*/ 321 h 322"/>
                <a:gd name="T36" fmla="*/ 109 w 300"/>
                <a:gd name="T37" fmla="*/ 322 h 322"/>
                <a:gd name="T38" fmla="*/ 122 w 300"/>
                <a:gd name="T39" fmla="*/ 308 h 322"/>
                <a:gd name="T40" fmla="*/ 109 w 300"/>
                <a:gd name="T41" fmla="*/ 299 h 322"/>
                <a:gd name="T42" fmla="*/ 88 w 300"/>
                <a:gd name="T43" fmla="*/ 298 h 322"/>
                <a:gd name="T44" fmla="*/ 109 w 300"/>
                <a:gd name="T45" fmla="*/ 212 h 322"/>
                <a:gd name="T46" fmla="*/ 159 w 300"/>
                <a:gd name="T47" fmla="*/ 229 h 322"/>
                <a:gd name="T48" fmla="*/ 300 w 300"/>
                <a:gd name="T49" fmla="*/ 82 h 322"/>
                <a:gd name="T50" fmla="*/ 219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4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3" y="0"/>
                  </a:cubicBezTo>
                  <a:cubicBezTo>
                    <a:pt x="177" y="0"/>
                    <a:pt x="151" y="20"/>
                    <a:pt x="143" y="27"/>
                  </a:cubicBezTo>
                  <a:cubicBezTo>
                    <a:pt x="124" y="0"/>
                    <a:pt x="92" y="0"/>
                    <a:pt x="86" y="0"/>
                  </a:cubicBezTo>
                  <a:cubicBezTo>
                    <a:pt x="68" y="0"/>
                    <a:pt x="53" y="11"/>
                    <a:pt x="43" y="28"/>
                  </a:cubicBezTo>
                  <a:cubicBezTo>
                    <a:pt x="30" y="48"/>
                    <a:pt x="24" y="75"/>
                    <a:pt x="24" y="78"/>
                  </a:cubicBezTo>
                  <a:cubicBezTo>
                    <a:pt x="24" y="85"/>
                    <a:pt x="31" y="85"/>
                    <a:pt x="36" y="85"/>
                  </a:cubicBezTo>
                  <a:cubicBezTo>
                    <a:pt x="41" y="85"/>
                    <a:pt x="43" y="85"/>
                    <a:pt x="46" y="82"/>
                  </a:cubicBezTo>
                  <a:cubicBezTo>
                    <a:pt x="47" y="81"/>
                    <a:pt x="47" y="80"/>
                    <a:pt x="50" y="68"/>
                  </a:cubicBezTo>
                  <a:cubicBezTo>
                    <a:pt x="60" y="28"/>
                    <a:pt x="71" y="18"/>
                    <a:pt x="84" y="18"/>
                  </a:cubicBezTo>
                  <a:cubicBezTo>
                    <a:pt x="89" y="18"/>
                    <a:pt x="95" y="20"/>
                    <a:pt x="95" y="36"/>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1" y="321"/>
                    <a:pt x="56" y="321"/>
                  </a:cubicBezTo>
                  <a:cubicBezTo>
                    <a:pt x="73" y="321"/>
                    <a:pt x="92" y="322"/>
                    <a:pt x="109" y="322"/>
                  </a:cubicBezTo>
                  <a:cubicBezTo>
                    <a:pt x="113" y="322"/>
                    <a:pt x="122" y="322"/>
                    <a:pt x="122" y="308"/>
                  </a:cubicBezTo>
                  <a:cubicBezTo>
                    <a:pt x="122" y="299"/>
                    <a:pt x="114" y="299"/>
                    <a:pt x="109" y="299"/>
                  </a:cubicBezTo>
                  <a:cubicBezTo>
                    <a:pt x="102" y="299"/>
                    <a:pt x="94" y="299"/>
                    <a:pt x="88" y="298"/>
                  </a:cubicBezTo>
                  <a:lnTo>
                    <a:pt x="109" y="212"/>
                  </a:lnTo>
                  <a:cubicBezTo>
                    <a:pt x="116" y="219"/>
                    <a:pt x="133" y="229"/>
                    <a:pt x="159" y="229"/>
                  </a:cubicBezTo>
                  <a:cubicBezTo>
                    <a:pt x="246" y="229"/>
                    <a:pt x="300" y="151"/>
                    <a:pt x="300" y="82"/>
                  </a:cubicBezTo>
                  <a:close/>
                  <a:moveTo>
                    <a:pt x="219" y="163"/>
                  </a:moveTo>
                  <a:cubicBezTo>
                    <a:pt x="203" y="199"/>
                    <a:pt x="179" y="212"/>
                    <a:pt x="158" y="212"/>
                  </a:cubicBezTo>
                  <a:cubicBezTo>
                    <a:pt x="129" y="212"/>
                    <a:pt x="117" y="188"/>
                    <a:pt x="117" y="183"/>
                  </a:cubicBezTo>
                  <a:lnTo>
                    <a:pt x="118" y="176"/>
                  </a:lnTo>
                  <a:lnTo>
                    <a:pt x="148" y="50"/>
                  </a:lnTo>
                  <a:cubicBezTo>
                    <a:pt x="163" y="33"/>
                    <a:pt x="186" y="18"/>
                    <a:pt x="210" y="18"/>
                  </a:cubicBezTo>
                  <a:cubicBezTo>
                    <a:pt x="241" y="18"/>
                    <a:pt x="244" y="45"/>
                    <a:pt x="244" y="56"/>
                  </a:cubicBezTo>
                  <a:cubicBezTo>
                    <a:pt x="244" y="82"/>
                    <a:pt x="227"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4">
              <a:extLst>
                <a:ext uri="{FF2B5EF4-FFF2-40B4-BE49-F238E27FC236}">
                  <a16:creationId xmlns:a16="http://schemas.microsoft.com/office/drawing/2014/main" id="{9A802B60-19B1-4BC5-BD15-ED21AEE82317}"/>
                </a:ext>
              </a:extLst>
            </p:cNvPr>
            <p:cNvSpPr>
              <a:spLocks/>
            </p:cNvSpPr>
            <p:nvPr>
              <p:custDataLst>
                <p:tags r:id="rId52"/>
              </p:custDataLst>
            </p:nvPr>
          </p:nvSpPr>
          <p:spPr bwMode="auto">
            <a:xfrm>
              <a:off x="2336800" y="1906588"/>
              <a:ext cx="47625" cy="74613"/>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5">
              <a:extLst>
                <a:ext uri="{FF2B5EF4-FFF2-40B4-BE49-F238E27FC236}">
                  <a16:creationId xmlns:a16="http://schemas.microsoft.com/office/drawing/2014/main" id="{C82CF4F5-B1B6-49AA-B42F-99A58FE4A30F}"/>
                </a:ext>
              </a:extLst>
            </p:cNvPr>
            <p:cNvSpPr>
              <a:spLocks noEditPoints="1"/>
            </p:cNvSpPr>
            <p:nvPr>
              <p:custDataLst>
                <p:tags r:id="rId53"/>
              </p:custDataLst>
            </p:nvPr>
          </p:nvSpPr>
          <p:spPr bwMode="auto">
            <a:xfrm>
              <a:off x="2676525" y="1835151"/>
              <a:ext cx="63500" cy="111125"/>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69" y="333"/>
                    <a:pt x="191" y="286"/>
                  </a:cubicBezTo>
                  <a:cubicBezTo>
                    <a:pt x="207" y="251"/>
                    <a:pt x="210" y="212"/>
                    <a:pt x="210" y="173"/>
                  </a:cubicBezTo>
                  <a:close/>
                  <a:moveTo>
                    <a:pt x="168" y="167"/>
                  </a:moveTo>
                  <a:cubicBezTo>
                    <a:pt x="168" y="204"/>
                    <a:pt x="168" y="238"/>
                    <a:pt x="163" y="270"/>
                  </a:cubicBezTo>
                  <a:cubicBezTo>
                    <a:pt x="155" y="318"/>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Oval 16">
              <a:extLst>
                <a:ext uri="{FF2B5EF4-FFF2-40B4-BE49-F238E27FC236}">
                  <a16:creationId xmlns:a16="http://schemas.microsoft.com/office/drawing/2014/main" id="{EC29D3D4-2AEC-416A-AD13-7E3546A5C63B}"/>
                </a:ext>
              </a:extLst>
            </p:cNvPr>
            <p:cNvSpPr>
              <a:spLocks noChangeArrowheads="1"/>
            </p:cNvSpPr>
            <p:nvPr>
              <p:custDataLst>
                <p:tags r:id="rId54"/>
              </p:custDataLst>
            </p:nvPr>
          </p:nvSpPr>
          <p:spPr bwMode="auto">
            <a:xfrm>
              <a:off x="3030537" y="1893888"/>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Oval 17">
              <a:extLst>
                <a:ext uri="{FF2B5EF4-FFF2-40B4-BE49-F238E27FC236}">
                  <a16:creationId xmlns:a16="http://schemas.microsoft.com/office/drawing/2014/main" id="{82EB8750-6592-49A4-83E5-40484E6B071A}"/>
                </a:ext>
              </a:extLst>
            </p:cNvPr>
            <p:cNvSpPr>
              <a:spLocks noChangeArrowheads="1"/>
            </p:cNvSpPr>
            <p:nvPr>
              <p:custDataLst>
                <p:tags r:id="rId55"/>
              </p:custDataLst>
            </p:nvPr>
          </p:nvSpPr>
          <p:spPr bwMode="auto">
            <a:xfrm>
              <a:off x="3098800" y="1893888"/>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Oval 18">
              <a:extLst>
                <a:ext uri="{FF2B5EF4-FFF2-40B4-BE49-F238E27FC236}">
                  <a16:creationId xmlns:a16="http://schemas.microsoft.com/office/drawing/2014/main" id="{8C3CEF50-1EFC-45A1-BD36-AB5F4FC3001C}"/>
                </a:ext>
              </a:extLst>
            </p:cNvPr>
            <p:cNvSpPr>
              <a:spLocks noChangeArrowheads="1"/>
            </p:cNvSpPr>
            <p:nvPr>
              <p:custDataLst>
                <p:tags r:id="rId56"/>
              </p:custDataLst>
            </p:nvPr>
          </p:nvSpPr>
          <p:spPr bwMode="auto">
            <a:xfrm>
              <a:off x="3165475" y="1893888"/>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9">
              <a:extLst>
                <a:ext uri="{FF2B5EF4-FFF2-40B4-BE49-F238E27FC236}">
                  <a16:creationId xmlns:a16="http://schemas.microsoft.com/office/drawing/2014/main" id="{040D09C2-C190-4671-B238-4E7DBB300A48}"/>
                </a:ext>
              </a:extLst>
            </p:cNvPr>
            <p:cNvSpPr>
              <a:spLocks noEditPoints="1"/>
            </p:cNvSpPr>
            <p:nvPr>
              <p:custDataLst>
                <p:tags r:id="rId57"/>
              </p:custDataLst>
            </p:nvPr>
          </p:nvSpPr>
          <p:spPr bwMode="auto">
            <a:xfrm>
              <a:off x="3367087" y="1870076"/>
              <a:ext cx="90488" cy="103188"/>
            </a:xfrm>
            <a:custGeom>
              <a:avLst/>
              <a:gdLst>
                <a:gd name="T0" fmla="*/ 300 w 300"/>
                <a:gd name="T1" fmla="*/ 82 h 322"/>
                <a:gd name="T2" fmla="*/ 213 w 300"/>
                <a:gd name="T3" fmla="*/ 0 h 322"/>
                <a:gd name="T4" fmla="*/ 143 w 300"/>
                <a:gd name="T5" fmla="*/ 27 h 322"/>
                <a:gd name="T6" fmla="*/ 86 w 300"/>
                <a:gd name="T7" fmla="*/ 0 h 322"/>
                <a:gd name="T8" fmla="*/ 43 w 300"/>
                <a:gd name="T9" fmla="*/ 28 h 322"/>
                <a:gd name="T10" fmla="*/ 24 w 300"/>
                <a:gd name="T11" fmla="*/ 78 h 322"/>
                <a:gd name="T12" fmla="*/ 36 w 300"/>
                <a:gd name="T13" fmla="*/ 85 h 322"/>
                <a:gd name="T14" fmla="*/ 46 w 300"/>
                <a:gd name="T15" fmla="*/ 82 h 322"/>
                <a:gd name="T16" fmla="*/ 49 w 300"/>
                <a:gd name="T17" fmla="*/ 68 h 322"/>
                <a:gd name="T18" fmla="*/ 83 w 300"/>
                <a:gd name="T19" fmla="*/ 18 h 322"/>
                <a:gd name="T20" fmla="*/ 95 w 300"/>
                <a:gd name="T21" fmla="*/ 36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5 w 300"/>
                <a:gd name="T35" fmla="*/ 321 h 322"/>
                <a:gd name="T36" fmla="*/ 109 w 300"/>
                <a:gd name="T37" fmla="*/ 322 h 322"/>
                <a:gd name="T38" fmla="*/ 122 w 300"/>
                <a:gd name="T39" fmla="*/ 308 h 322"/>
                <a:gd name="T40" fmla="*/ 109 w 300"/>
                <a:gd name="T41" fmla="*/ 299 h 322"/>
                <a:gd name="T42" fmla="*/ 87 w 300"/>
                <a:gd name="T43" fmla="*/ 298 h 322"/>
                <a:gd name="T44" fmla="*/ 109 w 300"/>
                <a:gd name="T45" fmla="*/ 212 h 322"/>
                <a:gd name="T46" fmla="*/ 159 w 300"/>
                <a:gd name="T47" fmla="*/ 229 h 322"/>
                <a:gd name="T48" fmla="*/ 300 w 300"/>
                <a:gd name="T49" fmla="*/ 82 h 322"/>
                <a:gd name="T50" fmla="*/ 219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3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3" y="0"/>
                  </a:cubicBezTo>
                  <a:cubicBezTo>
                    <a:pt x="177" y="0"/>
                    <a:pt x="151" y="20"/>
                    <a:pt x="143" y="27"/>
                  </a:cubicBezTo>
                  <a:cubicBezTo>
                    <a:pt x="124" y="0"/>
                    <a:pt x="91" y="0"/>
                    <a:pt x="86" y="0"/>
                  </a:cubicBezTo>
                  <a:cubicBezTo>
                    <a:pt x="67" y="0"/>
                    <a:pt x="53" y="11"/>
                    <a:pt x="43" y="28"/>
                  </a:cubicBezTo>
                  <a:cubicBezTo>
                    <a:pt x="30" y="48"/>
                    <a:pt x="24" y="75"/>
                    <a:pt x="24" y="78"/>
                  </a:cubicBezTo>
                  <a:cubicBezTo>
                    <a:pt x="24" y="85"/>
                    <a:pt x="31" y="85"/>
                    <a:pt x="36" y="85"/>
                  </a:cubicBezTo>
                  <a:cubicBezTo>
                    <a:pt x="41" y="85"/>
                    <a:pt x="43" y="85"/>
                    <a:pt x="46" y="82"/>
                  </a:cubicBezTo>
                  <a:cubicBezTo>
                    <a:pt x="46" y="81"/>
                    <a:pt x="46" y="80"/>
                    <a:pt x="49" y="68"/>
                  </a:cubicBezTo>
                  <a:cubicBezTo>
                    <a:pt x="59" y="28"/>
                    <a:pt x="71" y="18"/>
                    <a:pt x="83" y="18"/>
                  </a:cubicBezTo>
                  <a:cubicBezTo>
                    <a:pt x="89" y="18"/>
                    <a:pt x="95" y="20"/>
                    <a:pt x="95" y="36"/>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1" y="321"/>
                    <a:pt x="55" y="321"/>
                  </a:cubicBezTo>
                  <a:cubicBezTo>
                    <a:pt x="73" y="321"/>
                    <a:pt x="92" y="322"/>
                    <a:pt x="109" y="322"/>
                  </a:cubicBezTo>
                  <a:cubicBezTo>
                    <a:pt x="112" y="322"/>
                    <a:pt x="122" y="322"/>
                    <a:pt x="122" y="308"/>
                  </a:cubicBezTo>
                  <a:cubicBezTo>
                    <a:pt x="122" y="299"/>
                    <a:pt x="114" y="299"/>
                    <a:pt x="109" y="299"/>
                  </a:cubicBezTo>
                  <a:cubicBezTo>
                    <a:pt x="102" y="299"/>
                    <a:pt x="94" y="299"/>
                    <a:pt x="87" y="298"/>
                  </a:cubicBezTo>
                  <a:lnTo>
                    <a:pt x="109" y="212"/>
                  </a:lnTo>
                  <a:cubicBezTo>
                    <a:pt x="116" y="219"/>
                    <a:pt x="133" y="229"/>
                    <a:pt x="159" y="229"/>
                  </a:cubicBezTo>
                  <a:cubicBezTo>
                    <a:pt x="246" y="229"/>
                    <a:pt x="300" y="151"/>
                    <a:pt x="300" y="82"/>
                  </a:cubicBezTo>
                  <a:close/>
                  <a:moveTo>
                    <a:pt x="219" y="163"/>
                  </a:moveTo>
                  <a:cubicBezTo>
                    <a:pt x="203" y="199"/>
                    <a:pt x="179" y="212"/>
                    <a:pt x="158" y="212"/>
                  </a:cubicBezTo>
                  <a:cubicBezTo>
                    <a:pt x="129" y="212"/>
                    <a:pt x="117" y="188"/>
                    <a:pt x="117" y="183"/>
                  </a:cubicBezTo>
                  <a:lnTo>
                    <a:pt x="118" y="176"/>
                  </a:lnTo>
                  <a:lnTo>
                    <a:pt x="148" y="50"/>
                  </a:lnTo>
                  <a:cubicBezTo>
                    <a:pt x="163" y="33"/>
                    <a:pt x="186" y="18"/>
                    <a:pt x="210" y="18"/>
                  </a:cubicBezTo>
                  <a:cubicBezTo>
                    <a:pt x="241" y="18"/>
                    <a:pt x="243" y="45"/>
                    <a:pt x="243" y="56"/>
                  </a:cubicBezTo>
                  <a:cubicBezTo>
                    <a:pt x="243" y="82"/>
                    <a:pt x="226"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0">
              <a:extLst>
                <a:ext uri="{FF2B5EF4-FFF2-40B4-BE49-F238E27FC236}">
                  <a16:creationId xmlns:a16="http://schemas.microsoft.com/office/drawing/2014/main" id="{A87C9C37-1DF0-40E0-B2D7-E6B6D0233351}"/>
                </a:ext>
              </a:extLst>
            </p:cNvPr>
            <p:cNvSpPr>
              <a:spLocks/>
            </p:cNvSpPr>
            <p:nvPr>
              <p:custDataLst>
                <p:tags r:id="rId58"/>
              </p:custDataLst>
            </p:nvPr>
          </p:nvSpPr>
          <p:spPr bwMode="auto">
            <a:xfrm>
              <a:off x="3463925" y="1931988"/>
              <a:ext cx="65088" cy="50800"/>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8 h 158"/>
                <a:gd name="T12" fmla="*/ 182 w 213"/>
                <a:gd name="T13" fmla="*/ 40 h 158"/>
                <a:gd name="T14" fmla="*/ 137 w 213"/>
                <a:gd name="T15" fmla="*/ 0 h 158"/>
                <a:gd name="T16" fmla="*/ 78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8 w 213"/>
                <a:gd name="T35" fmla="*/ 88 h 158"/>
                <a:gd name="T36" fmla="*/ 26 w 213"/>
                <a:gd name="T37" fmla="*/ 132 h 158"/>
                <a:gd name="T38" fmla="*/ 23 w 213"/>
                <a:gd name="T39" fmla="*/ 147 h 158"/>
                <a:gd name="T40" fmla="*/ 35 w 213"/>
                <a:gd name="T41" fmla="*/ 158 h 158"/>
                <a:gd name="T42" fmla="*/ 48 w 213"/>
                <a:gd name="T43" fmla="*/ 150 h 158"/>
                <a:gd name="T44" fmla="*/ 55 w 213"/>
                <a:gd name="T45" fmla="*/ 128 h 158"/>
                <a:gd name="T46" fmla="*/ 62 w 213"/>
                <a:gd name="T47" fmla="*/ 97 h 158"/>
                <a:gd name="T48" fmla="*/ 68 w 213"/>
                <a:gd name="T49" fmla="*/ 74 h 158"/>
                <a:gd name="T50" fmla="*/ 83 w 213"/>
                <a:gd name="T51" fmla="*/ 42 h 158"/>
                <a:gd name="T52" fmla="*/ 135 w 213"/>
                <a:gd name="T53" fmla="*/ 10 h 158"/>
                <a:gd name="T54" fmla="*/ 156 w 213"/>
                <a:gd name="T55" fmla="*/ 35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2" y="102"/>
                    <a:pt x="201" y="106"/>
                  </a:cubicBezTo>
                  <a:cubicBezTo>
                    <a:pt x="193" y="134"/>
                    <a:pt x="178" y="148"/>
                    <a:pt x="164" y="148"/>
                  </a:cubicBezTo>
                  <a:cubicBezTo>
                    <a:pt x="157" y="148"/>
                    <a:pt x="155" y="143"/>
                    <a:pt x="155" y="136"/>
                  </a:cubicBezTo>
                  <a:cubicBezTo>
                    <a:pt x="155" y="128"/>
                    <a:pt x="157" y="123"/>
                    <a:pt x="163" y="108"/>
                  </a:cubicBezTo>
                  <a:cubicBezTo>
                    <a:pt x="168" y="97"/>
                    <a:pt x="182" y="60"/>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8" y="88"/>
                  </a:lnTo>
                  <a:lnTo>
                    <a:pt x="26" y="132"/>
                  </a:lnTo>
                  <a:cubicBezTo>
                    <a:pt x="25" y="137"/>
                    <a:pt x="23" y="146"/>
                    <a:pt x="23" y="147"/>
                  </a:cubicBezTo>
                  <a:cubicBezTo>
                    <a:pt x="23" y="154"/>
                    <a:pt x="29" y="158"/>
                    <a:pt x="35" y="158"/>
                  </a:cubicBezTo>
                  <a:cubicBezTo>
                    <a:pt x="41" y="158"/>
                    <a:pt x="47" y="153"/>
                    <a:pt x="48" y="150"/>
                  </a:cubicBezTo>
                  <a:cubicBezTo>
                    <a:pt x="50" y="147"/>
                    <a:pt x="53" y="136"/>
                    <a:pt x="55" y="128"/>
                  </a:cubicBezTo>
                  <a:lnTo>
                    <a:pt x="62" y="97"/>
                  </a:lnTo>
                  <a:cubicBezTo>
                    <a:pt x="64" y="89"/>
                    <a:pt x="67" y="82"/>
                    <a:pt x="68" y="74"/>
                  </a:cubicBezTo>
                  <a:cubicBezTo>
                    <a:pt x="72" y="59"/>
                    <a:pt x="73" y="57"/>
                    <a:pt x="83" y="42"/>
                  </a:cubicBezTo>
                  <a:cubicBezTo>
                    <a:pt x="93" y="28"/>
                    <a:pt x="109" y="10"/>
                    <a:pt x="135" y="10"/>
                  </a:cubicBezTo>
                  <a:cubicBezTo>
                    <a:pt x="155" y="10"/>
                    <a:pt x="156" y="28"/>
                    <a:pt x="156" y="35"/>
                  </a:cubicBezTo>
                  <a:cubicBezTo>
                    <a:pt x="156" y="56"/>
                    <a:pt x="141" y="94"/>
                    <a:pt x="135" y="109"/>
                  </a:cubicBezTo>
                  <a:cubicBezTo>
                    <a:pt x="131" y="119"/>
                    <a:pt x="130" y="122"/>
                    <a:pt x="130" y="128"/>
                  </a:cubicBezTo>
                  <a:cubicBezTo>
                    <a:pt x="130" y="146"/>
                    <a:pt x="145" y="158"/>
                    <a:pt x="163" y="158"/>
                  </a:cubicBezTo>
                  <a:cubicBezTo>
                    <a:pt x="198" y="158"/>
                    <a:pt x="213" y="110"/>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1">
              <a:extLst>
                <a:ext uri="{FF2B5EF4-FFF2-40B4-BE49-F238E27FC236}">
                  <a16:creationId xmlns:a16="http://schemas.microsoft.com/office/drawing/2014/main" id="{2CBA949B-F49B-495D-BEFB-EB1F013683F4}"/>
                </a:ext>
              </a:extLst>
            </p:cNvPr>
            <p:cNvSpPr>
              <a:spLocks noEditPoints="1"/>
            </p:cNvSpPr>
            <p:nvPr>
              <p:custDataLst>
                <p:tags r:id="rId59"/>
              </p:custDataLst>
            </p:nvPr>
          </p:nvSpPr>
          <p:spPr bwMode="auto">
            <a:xfrm>
              <a:off x="3833812" y="1835151"/>
              <a:ext cx="63500" cy="111125"/>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1" y="343"/>
                    <a:pt x="169" y="333"/>
                    <a:pt x="191" y="286"/>
                  </a:cubicBezTo>
                  <a:cubicBezTo>
                    <a:pt x="207" y="251"/>
                    <a:pt x="210" y="212"/>
                    <a:pt x="210" y="173"/>
                  </a:cubicBezTo>
                  <a:close/>
                  <a:moveTo>
                    <a:pt x="168" y="167"/>
                  </a:moveTo>
                  <a:cubicBezTo>
                    <a:pt x="168" y="204"/>
                    <a:pt x="168" y="238"/>
                    <a:pt x="163" y="270"/>
                  </a:cubicBezTo>
                  <a:cubicBezTo>
                    <a:pt x="155" y="318"/>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2">
              <a:extLst>
                <a:ext uri="{FF2B5EF4-FFF2-40B4-BE49-F238E27FC236}">
                  <a16:creationId xmlns:a16="http://schemas.microsoft.com/office/drawing/2014/main" id="{0C48C720-DA61-48F6-886F-062DA7627A92}"/>
                </a:ext>
              </a:extLst>
            </p:cNvPr>
            <p:cNvSpPr>
              <a:spLocks noEditPoints="1"/>
            </p:cNvSpPr>
            <p:nvPr>
              <p:custDataLst>
                <p:tags r:id="rId60"/>
              </p:custDataLst>
            </p:nvPr>
          </p:nvSpPr>
          <p:spPr bwMode="auto">
            <a:xfrm>
              <a:off x="1509712" y="2027238"/>
              <a:ext cx="63500" cy="1111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3">
              <a:extLst>
                <a:ext uri="{FF2B5EF4-FFF2-40B4-BE49-F238E27FC236}">
                  <a16:creationId xmlns:a16="http://schemas.microsoft.com/office/drawing/2014/main" id="{338805D4-E500-4554-8766-DF57C7E283D3}"/>
                </a:ext>
              </a:extLst>
            </p:cNvPr>
            <p:cNvSpPr>
              <a:spLocks/>
            </p:cNvSpPr>
            <p:nvPr>
              <p:custDataLst>
                <p:tags r:id="rId61"/>
              </p:custDataLst>
            </p:nvPr>
          </p:nvSpPr>
          <p:spPr bwMode="auto">
            <a:xfrm>
              <a:off x="1773237" y="2063751"/>
              <a:ext cx="88900" cy="73025"/>
            </a:xfrm>
            <a:custGeom>
              <a:avLst/>
              <a:gdLst>
                <a:gd name="T0" fmla="*/ 283 w 294"/>
                <a:gd name="T1" fmla="*/ 101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4 h 226"/>
                <a:gd name="T32" fmla="*/ 59 w 294"/>
                <a:gd name="T33" fmla="*/ 190 h 226"/>
                <a:gd name="T34" fmla="*/ 15 w 294"/>
                <a:gd name="T35" fmla="*/ 134 h 226"/>
                <a:gd name="T36" fmla="*/ 19 w 294"/>
                <a:gd name="T37" fmla="*/ 101 h 226"/>
                <a:gd name="T38" fmla="*/ 64 w 294"/>
                <a:gd name="T39" fmla="*/ 17 h 226"/>
                <a:gd name="T40" fmla="*/ 66 w 294"/>
                <a:gd name="T41" fmla="*/ 11 h 226"/>
                <a:gd name="T42" fmla="*/ 62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5"/>
                  </a:cubicBezTo>
                  <a:cubicBezTo>
                    <a:pt x="281" y="2"/>
                    <a:pt x="278" y="0"/>
                    <a:pt x="273" y="0"/>
                  </a:cubicBezTo>
                  <a:cubicBezTo>
                    <a:pt x="267" y="0"/>
                    <a:pt x="261" y="3"/>
                    <a:pt x="256" y="8"/>
                  </a:cubicBezTo>
                  <a:cubicBezTo>
                    <a:pt x="251" y="13"/>
                    <a:pt x="249" y="19"/>
                    <a:pt x="249" y="24"/>
                  </a:cubicBezTo>
                  <a:cubicBezTo>
                    <a:pt x="249" y="29"/>
                    <a:pt x="251" y="33"/>
                    <a:pt x="254" y="37"/>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1"/>
                  </a:cubicBezTo>
                  <a:cubicBezTo>
                    <a:pt x="27" y="71"/>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7"/>
                    <a:pt x="7" y="99"/>
                  </a:cubicBezTo>
                  <a:cubicBezTo>
                    <a:pt x="2" y="118"/>
                    <a:pt x="0" y="137"/>
                    <a:pt x="0" y="155"/>
                  </a:cubicBezTo>
                  <a:cubicBezTo>
                    <a:pt x="0" y="195"/>
                    <a:pt x="14" y="226"/>
                    <a:pt x="52" y="226"/>
                  </a:cubicBezTo>
                  <a:cubicBezTo>
                    <a:pt x="84" y="226"/>
                    <a:pt x="109" y="204"/>
                    <a:pt x="128"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4">
              <a:extLst>
                <a:ext uri="{FF2B5EF4-FFF2-40B4-BE49-F238E27FC236}">
                  <a16:creationId xmlns:a16="http://schemas.microsoft.com/office/drawing/2014/main" id="{71FC98E8-4C43-40B9-9972-56A4AEA24190}"/>
                </a:ext>
              </a:extLst>
            </p:cNvPr>
            <p:cNvSpPr>
              <a:spLocks/>
            </p:cNvSpPr>
            <p:nvPr>
              <p:custDataLst>
                <p:tags r:id="rId62"/>
              </p:custDataLst>
            </p:nvPr>
          </p:nvSpPr>
          <p:spPr bwMode="auto">
            <a:xfrm>
              <a:off x="1876425" y="2084388"/>
              <a:ext cx="38100" cy="74613"/>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9 w 127"/>
                <a:gd name="T11" fmla="*/ 0 h 231"/>
                <a:gd name="T12" fmla="*/ 0 w 127"/>
                <a:gd name="T13" fmla="*/ 22 h 231"/>
                <a:gd name="T14" fmla="*/ 0 w 127"/>
                <a:gd name="T15" fmla="*/ 35 h 231"/>
                <a:gd name="T16" fmla="*/ 51 w 127"/>
                <a:gd name="T17" fmla="*/ 25 h 231"/>
                <a:gd name="T18" fmla="*/ 51 w 127"/>
                <a:gd name="T19" fmla="*/ 203 h 231"/>
                <a:gd name="T20" fmla="*/ 16 w 127"/>
                <a:gd name="T21" fmla="*/ 219 h 231"/>
                <a:gd name="T22" fmla="*/ 3 w 127"/>
                <a:gd name="T23" fmla="*/ 219 h 231"/>
                <a:gd name="T24" fmla="*/ 3 w 127"/>
                <a:gd name="T25" fmla="*/ 231 h 231"/>
                <a:gd name="T26" fmla="*/ 65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9" y="0"/>
                  </a:cubicBezTo>
                  <a:cubicBezTo>
                    <a:pt x="46" y="22"/>
                    <a:pt x="15" y="22"/>
                    <a:pt x="0" y="22"/>
                  </a:cubicBezTo>
                  <a:lnTo>
                    <a:pt x="0" y="35"/>
                  </a:lnTo>
                  <a:cubicBezTo>
                    <a:pt x="9" y="35"/>
                    <a:pt x="32" y="35"/>
                    <a:pt x="51" y="25"/>
                  </a:cubicBezTo>
                  <a:lnTo>
                    <a:pt x="51" y="203"/>
                  </a:lnTo>
                  <a:cubicBezTo>
                    <a:pt x="51" y="214"/>
                    <a:pt x="51" y="219"/>
                    <a:pt x="16" y="219"/>
                  </a:cubicBezTo>
                  <a:lnTo>
                    <a:pt x="3" y="219"/>
                  </a:lnTo>
                  <a:lnTo>
                    <a:pt x="3" y="231"/>
                  </a:lnTo>
                  <a:lnTo>
                    <a:pt x="65"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5">
              <a:extLst>
                <a:ext uri="{FF2B5EF4-FFF2-40B4-BE49-F238E27FC236}">
                  <a16:creationId xmlns:a16="http://schemas.microsoft.com/office/drawing/2014/main" id="{4E7F3E7C-5F39-4D97-A56E-A7D2DC989638}"/>
                </a:ext>
              </a:extLst>
            </p:cNvPr>
            <p:cNvSpPr>
              <a:spLocks noEditPoints="1"/>
            </p:cNvSpPr>
            <p:nvPr>
              <p:custDataLst>
                <p:tags r:id="rId63"/>
              </p:custDataLst>
            </p:nvPr>
          </p:nvSpPr>
          <p:spPr bwMode="auto">
            <a:xfrm>
              <a:off x="1930400" y="2062163"/>
              <a:ext cx="90488" cy="104775"/>
            </a:xfrm>
            <a:custGeom>
              <a:avLst/>
              <a:gdLst>
                <a:gd name="T0" fmla="*/ 300 w 300"/>
                <a:gd name="T1" fmla="*/ 82 h 322"/>
                <a:gd name="T2" fmla="*/ 213 w 300"/>
                <a:gd name="T3" fmla="*/ 0 h 322"/>
                <a:gd name="T4" fmla="*/ 144 w 300"/>
                <a:gd name="T5" fmla="*/ 27 h 322"/>
                <a:gd name="T6" fmla="*/ 86 w 300"/>
                <a:gd name="T7" fmla="*/ 0 h 322"/>
                <a:gd name="T8" fmla="*/ 43 w 300"/>
                <a:gd name="T9" fmla="*/ 29 h 322"/>
                <a:gd name="T10" fmla="*/ 24 w 300"/>
                <a:gd name="T11" fmla="*/ 78 h 322"/>
                <a:gd name="T12" fmla="*/ 36 w 300"/>
                <a:gd name="T13" fmla="*/ 85 h 322"/>
                <a:gd name="T14" fmla="*/ 46 w 300"/>
                <a:gd name="T15" fmla="*/ 82 h 322"/>
                <a:gd name="T16" fmla="*/ 50 w 300"/>
                <a:gd name="T17" fmla="*/ 68 h 322"/>
                <a:gd name="T18" fmla="*/ 84 w 300"/>
                <a:gd name="T19" fmla="*/ 18 h 322"/>
                <a:gd name="T20" fmla="*/ 95 w 300"/>
                <a:gd name="T21" fmla="*/ 37 h 322"/>
                <a:gd name="T22" fmla="*/ 92 w 300"/>
                <a:gd name="T23" fmla="*/ 58 h 322"/>
                <a:gd name="T24" fmla="*/ 34 w 300"/>
                <a:gd name="T25" fmla="*/ 290 h 322"/>
                <a:gd name="T26" fmla="*/ 31 w 300"/>
                <a:gd name="T27" fmla="*/ 298 h 322"/>
                <a:gd name="T28" fmla="*/ 18 w 300"/>
                <a:gd name="T29" fmla="*/ 299 h 322"/>
                <a:gd name="T30" fmla="*/ 0 w 300"/>
                <a:gd name="T31" fmla="*/ 313 h 322"/>
                <a:gd name="T32" fmla="*/ 10 w 300"/>
                <a:gd name="T33" fmla="*/ 322 h 322"/>
                <a:gd name="T34" fmla="*/ 56 w 300"/>
                <a:gd name="T35" fmla="*/ 321 h 322"/>
                <a:gd name="T36" fmla="*/ 109 w 300"/>
                <a:gd name="T37" fmla="*/ 322 h 322"/>
                <a:gd name="T38" fmla="*/ 122 w 300"/>
                <a:gd name="T39" fmla="*/ 308 h 322"/>
                <a:gd name="T40" fmla="*/ 109 w 300"/>
                <a:gd name="T41" fmla="*/ 299 h 322"/>
                <a:gd name="T42" fmla="*/ 88 w 300"/>
                <a:gd name="T43" fmla="*/ 298 h 322"/>
                <a:gd name="T44" fmla="*/ 109 w 300"/>
                <a:gd name="T45" fmla="*/ 212 h 322"/>
                <a:gd name="T46" fmla="*/ 160 w 300"/>
                <a:gd name="T47" fmla="*/ 230 h 322"/>
                <a:gd name="T48" fmla="*/ 300 w 300"/>
                <a:gd name="T49" fmla="*/ 82 h 322"/>
                <a:gd name="T50" fmla="*/ 219 w 300"/>
                <a:gd name="T51" fmla="*/ 163 h 322"/>
                <a:gd name="T52" fmla="*/ 159 w 300"/>
                <a:gd name="T53" fmla="*/ 212 h 322"/>
                <a:gd name="T54" fmla="*/ 117 w 300"/>
                <a:gd name="T55" fmla="*/ 183 h 322"/>
                <a:gd name="T56" fmla="*/ 118 w 300"/>
                <a:gd name="T57" fmla="*/ 176 h 322"/>
                <a:gd name="T58" fmla="*/ 149 w 300"/>
                <a:gd name="T59" fmla="*/ 50 h 322"/>
                <a:gd name="T60" fmla="*/ 210 w 300"/>
                <a:gd name="T61" fmla="*/ 18 h 322"/>
                <a:gd name="T62" fmla="*/ 244 w 300"/>
                <a:gd name="T63" fmla="*/ 56 h 322"/>
                <a:gd name="T64" fmla="*/ 219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3" y="0"/>
                  </a:cubicBezTo>
                  <a:cubicBezTo>
                    <a:pt x="177" y="0"/>
                    <a:pt x="152" y="20"/>
                    <a:pt x="144" y="27"/>
                  </a:cubicBezTo>
                  <a:cubicBezTo>
                    <a:pt x="125" y="0"/>
                    <a:pt x="92" y="0"/>
                    <a:pt x="86" y="0"/>
                  </a:cubicBezTo>
                  <a:cubicBezTo>
                    <a:pt x="68" y="0"/>
                    <a:pt x="53" y="11"/>
                    <a:pt x="43" y="29"/>
                  </a:cubicBezTo>
                  <a:cubicBezTo>
                    <a:pt x="30" y="49"/>
                    <a:pt x="24" y="75"/>
                    <a:pt x="24" y="78"/>
                  </a:cubicBezTo>
                  <a:cubicBezTo>
                    <a:pt x="24" y="85"/>
                    <a:pt x="31" y="85"/>
                    <a:pt x="36" y="85"/>
                  </a:cubicBezTo>
                  <a:cubicBezTo>
                    <a:pt x="41" y="85"/>
                    <a:pt x="43" y="85"/>
                    <a:pt x="46" y="82"/>
                  </a:cubicBezTo>
                  <a:cubicBezTo>
                    <a:pt x="47" y="81"/>
                    <a:pt x="47" y="80"/>
                    <a:pt x="50" y="68"/>
                  </a:cubicBezTo>
                  <a:cubicBezTo>
                    <a:pt x="60" y="28"/>
                    <a:pt x="71" y="18"/>
                    <a:pt x="84" y="18"/>
                  </a:cubicBezTo>
                  <a:cubicBezTo>
                    <a:pt x="89" y="18"/>
                    <a:pt x="95" y="20"/>
                    <a:pt x="95" y="37"/>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8"/>
                    <a:pt x="4" y="322"/>
                    <a:pt x="10" y="322"/>
                  </a:cubicBezTo>
                  <a:cubicBezTo>
                    <a:pt x="24" y="322"/>
                    <a:pt x="41" y="321"/>
                    <a:pt x="56" y="321"/>
                  </a:cubicBezTo>
                  <a:cubicBezTo>
                    <a:pt x="73" y="321"/>
                    <a:pt x="92" y="322"/>
                    <a:pt x="109" y="322"/>
                  </a:cubicBezTo>
                  <a:cubicBezTo>
                    <a:pt x="113" y="322"/>
                    <a:pt x="122" y="322"/>
                    <a:pt x="122" y="308"/>
                  </a:cubicBezTo>
                  <a:cubicBezTo>
                    <a:pt x="122" y="299"/>
                    <a:pt x="114" y="299"/>
                    <a:pt x="109" y="299"/>
                  </a:cubicBezTo>
                  <a:cubicBezTo>
                    <a:pt x="102" y="299"/>
                    <a:pt x="94" y="299"/>
                    <a:pt x="88" y="298"/>
                  </a:cubicBezTo>
                  <a:lnTo>
                    <a:pt x="109" y="212"/>
                  </a:lnTo>
                  <a:cubicBezTo>
                    <a:pt x="117" y="219"/>
                    <a:pt x="133" y="230"/>
                    <a:pt x="160" y="230"/>
                  </a:cubicBezTo>
                  <a:cubicBezTo>
                    <a:pt x="246" y="230"/>
                    <a:pt x="300" y="151"/>
                    <a:pt x="300" y="82"/>
                  </a:cubicBezTo>
                  <a:close/>
                  <a:moveTo>
                    <a:pt x="219" y="163"/>
                  </a:moveTo>
                  <a:cubicBezTo>
                    <a:pt x="203" y="199"/>
                    <a:pt x="179" y="212"/>
                    <a:pt x="159" y="212"/>
                  </a:cubicBezTo>
                  <a:cubicBezTo>
                    <a:pt x="129" y="212"/>
                    <a:pt x="117" y="188"/>
                    <a:pt x="117" y="183"/>
                  </a:cubicBezTo>
                  <a:lnTo>
                    <a:pt x="118" y="176"/>
                  </a:lnTo>
                  <a:lnTo>
                    <a:pt x="149" y="50"/>
                  </a:lnTo>
                  <a:cubicBezTo>
                    <a:pt x="163" y="34"/>
                    <a:pt x="186" y="18"/>
                    <a:pt x="210" y="18"/>
                  </a:cubicBezTo>
                  <a:cubicBezTo>
                    <a:pt x="241" y="18"/>
                    <a:pt x="244" y="45"/>
                    <a:pt x="244" y="56"/>
                  </a:cubicBezTo>
                  <a:cubicBezTo>
                    <a:pt x="244" y="82"/>
                    <a:pt x="227"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6">
              <a:extLst>
                <a:ext uri="{FF2B5EF4-FFF2-40B4-BE49-F238E27FC236}">
                  <a16:creationId xmlns:a16="http://schemas.microsoft.com/office/drawing/2014/main" id="{C7620CE7-D282-46B4-AB24-D52CA2581569}"/>
                </a:ext>
              </a:extLst>
            </p:cNvPr>
            <p:cNvSpPr>
              <a:spLocks/>
            </p:cNvSpPr>
            <p:nvPr>
              <p:custDataLst>
                <p:tags r:id="rId64"/>
              </p:custDataLst>
            </p:nvPr>
          </p:nvSpPr>
          <p:spPr bwMode="auto">
            <a:xfrm>
              <a:off x="2033587" y="2100263"/>
              <a:ext cx="38100" cy="74613"/>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9 w 127"/>
                <a:gd name="T11" fmla="*/ 0 h 231"/>
                <a:gd name="T12" fmla="*/ 0 w 127"/>
                <a:gd name="T13" fmla="*/ 22 h 231"/>
                <a:gd name="T14" fmla="*/ 0 w 127"/>
                <a:gd name="T15" fmla="*/ 34 h 231"/>
                <a:gd name="T16" fmla="*/ 51 w 127"/>
                <a:gd name="T17" fmla="*/ 25 h 231"/>
                <a:gd name="T18" fmla="*/ 51 w 127"/>
                <a:gd name="T19" fmla="*/ 203 h 231"/>
                <a:gd name="T20" fmla="*/ 16 w 127"/>
                <a:gd name="T21" fmla="*/ 219 h 231"/>
                <a:gd name="T22" fmla="*/ 3 w 127"/>
                <a:gd name="T23" fmla="*/ 219 h 231"/>
                <a:gd name="T24" fmla="*/ 3 w 127"/>
                <a:gd name="T25" fmla="*/ 231 h 231"/>
                <a:gd name="T26" fmla="*/ 65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9" y="0"/>
                  </a:cubicBezTo>
                  <a:cubicBezTo>
                    <a:pt x="46" y="22"/>
                    <a:pt x="15" y="22"/>
                    <a:pt x="0" y="22"/>
                  </a:cubicBezTo>
                  <a:lnTo>
                    <a:pt x="0" y="34"/>
                  </a:lnTo>
                  <a:cubicBezTo>
                    <a:pt x="9" y="34"/>
                    <a:pt x="32" y="34"/>
                    <a:pt x="51" y="25"/>
                  </a:cubicBezTo>
                  <a:lnTo>
                    <a:pt x="51" y="203"/>
                  </a:lnTo>
                  <a:cubicBezTo>
                    <a:pt x="51" y="214"/>
                    <a:pt x="51" y="219"/>
                    <a:pt x="16" y="219"/>
                  </a:cubicBezTo>
                  <a:lnTo>
                    <a:pt x="3" y="219"/>
                  </a:lnTo>
                  <a:lnTo>
                    <a:pt x="3" y="231"/>
                  </a:lnTo>
                  <a:lnTo>
                    <a:pt x="65"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7">
              <a:extLst>
                <a:ext uri="{FF2B5EF4-FFF2-40B4-BE49-F238E27FC236}">
                  <a16:creationId xmlns:a16="http://schemas.microsoft.com/office/drawing/2014/main" id="{BB56266E-ABD1-46EE-88B0-917C9ACC86BD}"/>
                </a:ext>
              </a:extLst>
            </p:cNvPr>
            <p:cNvSpPr>
              <a:spLocks noEditPoints="1"/>
            </p:cNvSpPr>
            <p:nvPr>
              <p:custDataLst>
                <p:tags r:id="rId65"/>
              </p:custDataLst>
            </p:nvPr>
          </p:nvSpPr>
          <p:spPr bwMode="auto">
            <a:xfrm>
              <a:off x="2287587" y="2027238"/>
              <a:ext cx="63500" cy="111125"/>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2" y="242"/>
                    <a:pt x="42" y="196"/>
                    <a:pt x="42" y="167"/>
                  </a:cubicBezTo>
                  <a:cubicBezTo>
                    <a:pt x="42" y="135"/>
                    <a:pt x="42"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8">
              <a:extLst>
                <a:ext uri="{FF2B5EF4-FFF2-40B4-BE49-F238E27FC236}">
                  <a16:creationId xmlns:a16="http://schemas.microsoft.com/office/drawing/2014/main" id="{55FD0FD6-7F74-4DA4-93C0-0E317E7FC5D2}"/>
                </a:ext>
              </a:extLst>
            </p:cNvPr>
            <p:cNvSpPr>
              <a:spLocks/>
            </p:cNvSpPr>
            <p:nvPr>
              <p:custDataLst>
                <p:tags r:id="rId66"/>
              </p:custDataLst>
            </p:nvPr>
          </p:nvSpPr>
          <p:spPr bwMode="auto">
            <a:xfrm>
              <a:off x="2551112" y="2063751"/>
              <a:ext cx="88900" cy="73025"/>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0 h 226"/>
                <a:gd name="T16" fmla="*/ 271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6 w 295"/>
                <a:gd name="T41" fmla="*/ 11 h 226"/>
                <a:gd name="T42" fmla="*/ 62 w 295"/>
                <a:gd name="T43" fmla="*/ 4 h 226"/>
                <a:gd name="T44" fmla="*/ 58 w 295"/>
                <a:gd name="T45" fmla="*/ 3 h 226"/>
                <a:gd name="T46" fmla="*/ 48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7"/>
                    <a:pt x="273" y="63"/>
                    <a:pt x="273" y="80"/>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1"/>
                    <a:pt x="45" y="44"/>
                    <a:pt x="64" y="17"/>
                  </a:cubicBezTo>
                  <a:cubicBezTo>
                    <a:pt x="65" y="15"/>
                    <a:pt x="66" y="13"/>
                    <a:pt x="66" y="11"/>
                  </a:cubicBezTo>
                  <a:cubicBezTo>
                    <a:pt x="66" y="8"/>
                    <a:pt x="64" y="5"/>
                    <a:pt x="62" y="4"/>
                  </a:cubicBezTo>
                  <a:cubicBezTo>
                    <a:pt x="61" y="3"/>
                    <a:pt x="59" y="3"/>
                    <a:pt x="58" y="3"/>
                  </a:cubicBezTo>
                  <a:cubicBezTo>
                    <a:pt x="54" y="3"/>
                    <a:pt x="51" y="4"/>
                    <a:pt x="48" y="7"/>
                  </a:cubicBezTo>
                  <a:cubicBezTo>
                    <a:pt x="28" y="36"/>
                    <a:pt x="16" y="67"/>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9">
              <a:extLst>
                <a:ext uri="{FF2B5EF4-FFF2-40B4-BE49-F238E27FC236}">
                  <a16:creationId xmlns:a16="http://schemas.microsoft.com/office/drawing/2014/main" id="{CA338EDD-B5B0-43B8-9AE2-F3BCCCC0BE2D}"/>
                </a:ext>
              </a:extLst>
            </p:cNvPr>
            <p:cNvSpPr>
              <a:spLocks/>
            </p:cNvSpPr>
            <p:nvPr>
              <p:custDataLst>
                <p:tags r:id="rId67"/>
              </p:custDataLst>
            </p:nvPr>
          </p:nvSpPr>
          <p:spPr bwMode="auto">
            <a:xfrm>
              <a:off x="2649537" y="2084388"/>
              <a:ext cx="46038" cy="74613"/>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7" y="196"/>
                    <a:pt x="133" y="200"/>
                  </a:cubicBezTo>
                  <a:cubicBezTo>
                    <a:pt x="130" y="202"/>
                    <a:pt x="103" y="202"/>
                    <a:pt x="98" y="202"/>
                  </a:cubicBezTo>
                  <a:lnTo>
                    <a:pt x="34" y="202"/>
                  </a:lnTo>
                  <a:cubicBezTo>
                    <a:pt x="71" y="169"/>
                    <a:pt x="83" y="159"/>
                    <a:pt x="104" y="143"/>
                  </a:cubicBezTo>
                  <a:cubicBezTo>
                    <a:pt x="130" y="122"/>
                    <a:pt x="154" y="101"/>
                    <a:pt x="154" y="68"/>
                  </a:cubicBezTo>
                  <a:cubicBezTo>
                    <a:pt x="154" y="25"/>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8" y="122"/>
                    <a:pt x="87" y="135"/>
                  </a:cubicBezTo>
                  <a:lnTo>
                    <a:pt x="3" y="218"/>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0">
              <a:extLst>
                <a:ext uri="{FF2B5EF4-FFF2-40B4-BE49-F238E27FC236}">
                  <a16:creationId xmlns:a16="http://schemas.microsoft.com/office/drawing/2014/main" id="{ED0334F8-6D01-42EF-A231-E89DC948CE2D}"/>
                </a:ext>
              </a:extLst>
            </p:cNvPr>
            <p:cNvSpPr>
              <a:spLocks noEditPoints="1"/>
            </p:cNvSpPr>
            <p:nvPr>
              <p:custDataLst>
                <p:tags r:id="rId68"/>
              </p:custDataLst>
            </p:nvPr>
          </p:nvSpPr>
          <p:spPr bwMode="auto">
            <a:xfrm>
              <a:off x="2708275" y="2062163"/>
              <a:ext cx="88900" cy="104775"/>
            </a:xfrm>
            <a:custGeom>
              <a:avLst/>
              <a:gdLst>
                <a:gd name="T0" fmla="*/ 299 w 299"/>
                <a:gd name="T1" fmla="*/ 82 h 322"/>
                <a:gd name="T2" fmla="*/ 212 w 299"/>
                <a:gd name="T3" fmla="*/ 0 h 322"/>
                <a:gd name="T4" fmla="*/ 143 w 299"/>
                <a:gd name="T5" fmla="*/ 27 h 322"/>
                <a:gd name="T6" fmla="*/ 86 w 299"/>
                <a:gd name="T7" fmla="*/ 0 h 322"/>
                <a:gd name="T8" fmla="*/ 42 w 299"/>
                <a:gd name="T9" fmla="*/ 29 h 322"/>
                <a:gd name="T10" fmla="*/ 23 w 299"/>
                <a:gd name="T11" fmla="*/ 78 h 322"/>
                <a:gd name="T12" fmla="*/ 35 w 299"/>
                <a:gd name="T13" fmla="*/ 85 h 322"/>
                <a:gd name="T14" fmla="*/ 45 w 299"/>
                <a:gd name="T15" fmla="*/ 82 h 322"/>
                <a:gd name="T16" fmla="*/ 49 w 299"/>
                <a:gd name="T17" fmla="*/ 68 h 322"/>
                <a:gd name="T18" fmla="*/ 83 w 299"/>
                <a:gd name="T19" fmla="*/ 18 h 322"/>
                <a:gd name="T20" fmla="*/ 95 w 299"/>
                <a:gd name="T21" fmla="*/ 37 h 322"/>
                <a:gd name="T22" fmla="*/ 92 w 299"/>
                <a:gd name="T23" fmla="*/ 58 h 322"/>
                <a:gd name="T24" fmla="*/ 33 w 299"/>
                <a:gd name="T25" fmla="*/ 290 h 322"/>
                <a:gd name="T26" fmla="*/ 30 w 299"/>
                <a:gd name="T27" fmla="*/ 298 h 322"/>
                <a:gd name="T28" fmla="*/ 17 w 299"/>
                <a:gd name="T29" fmla="*/ 299 h 322"/>
                <a:gd name="T30" fmla="*/ 0 w 299"/>
                <a:gd name="T31" fmla="*/ 313 h 322"/>
                <a:gd name="T32" fmla="*/ 9 w 299"/>
                <a:gd name="T33" fmla="*/ 322 h 322"/>
                <a:gd name="T34" fmla="*/ 55 w 299"/>
                <a:gd name="T35" fmla="*/ 321 h 322"/>
                <a:gd name="T36" fmla="*/ 109 w 299"/>
                <a:gd name="T37" fmla="*/ 322 h 322"/>
                <a:gd name="T38" fmla="*/ 121 w 299"/>
                <a:gd name="T39" fmla="*/ 308 h 322"/>
                <a:gd name="T40" fmla="*/ 109 w 299"/>
                <a:gd name="T41" fmla="*/ 299 h 322"/>
                <a:gd name="T42" fmla="*/ 87 w 299"/>
                <a:gd name="T43" fmla="*/ 298 h 322"/>
                <a:gd name="T44" fmla="*/ 109 w 299"/>
                <a:gd name="T45" fmla="*/ 212 h 322"/>
                <a:gd name="T46" fmla="*/ 159 w 299"/>
                <a:gd name="T47" fmla="*/ 230 h 322"/>
                <a:gd name="T48" fmla="*/ 299 w 299"/>
                <a:gd name="T49" fmla="*/ 82 h 322"/>
                <a:gd name="T50" fmla="*/ 218 w 299"/>
                <a:gd name="T51" fmla="*/ 163 h 322"/>
                <a:gd name="T52" fmla="*/ 158 w 299"/>
                <a:gd name="T53" fmla="*/ 212 h 322"/>
                <a:gd name="T54" fmla="*/ 117 w 299"/>
                <a:gd name="T55" fmla="*/ 183 h 322"/>
                <a:gd name="T56" fmla="*/ 118 w 299"/>
                <a:gd name="T57" fmla="*/ 176 h 322"/>
                <a:gd name="T58" fmla="*/ 148 w 299"/>
                <a:gd name="T59" fmla="*/ 50 h 322"/>
                <a:gd name="T60" fmla="*/ 210 w 299"/>
                <a:gd name="T61" fmla="*/ 18 h 322"/>
                <a:gd name="T62" fmla="*/ 243 w 299"/>
                <a:gd name="T63" fmla="*/ 56 h 322"/>
                <a:gd name="T64" fmla="*/ 218 w 299"/>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9" h="322">
                  <a:moveTo>
                    <a:pt x="299" y="82"/>
                  </a:moveTo>
                  <a:cubicBezTo>
                    <a:pt x="299" y="21"/>
                    <a:pt x="254" y="0"/>
                    <a:pt x="212" y="0"/>
                  </a:cubicBezTo>
                  <a:cubicBezTo>
                    <a:pt x="177" y="0"/>
                    <a:pt x="151" y="20"/>
                    <a:pt x="143" y="27"/>
                  </a:cubicBezTo>
                  <a:cubicBezTo>
                    <a:pt x="124" y="0"/>
                    <a:pt x="91" y="0"/>
                    <a:pt x="86" y="0"/>
                  </a:cubicBezTo>
                  <a:cubicBezTo>
                    <a:pt x="67" y="0"/>
                    <a:pt x="53" y="11"/>
                    <a:pt x="42" y="29"/>
                  </a:cubicBezTo>
                  <a:cubicBezTo>
                    <a:pt x="30" y="49"/>
                    <a:pt x="23" y="75"/>
                    <a:pt x="23" y="78"/>
                  </a:cubicBezTo>
                  <a:cubicBezTo>
                    <a:pt x="23" y="85"/>
                    <a:pt x="31" y="85"/>
                    <a:pt x="35" y="85"/>
                  </a:cubicBezTo>
                  <a:cubicBezTo>
                    <a:pt x="41" y="85"/>
                    <a:pt x="43" y="85"/>
                    <a:pt x="45" y="82"/>
                  </a:cubicBezTo>
                  <a:cubicBezTo>
                    <a:pt x="46" y="81"/>
                    <a:pt x="46" y="80"/>
                    <a:pt x="49" y="68"/>
                  </a:cubicBezTo>
                  <a:cubicBezTo>
                    <a:pt x="59" y="28"/>
                    <a:pt x="71" y="18"/>
                    <a:pt x="83" y="18"/>
                  </a:cubicBezTo>
                  <a:cubicBezTo>
                    <a:pt x="89" y="18"/>
                    <a:pt x="95" y="20"/>
                    <a:pt x="95" y="37"/>
                  </a:cubicBezTo>
                  <a:cubicBezTo>
                    <a:pt x="95" y="44"/>
                    <a:pt x="94" y="51"/>
                    <a:pt x="92" y="58"/>
                  </a:cubicBezTo>
                  <a:lnTo>
                    <a:pt x="33" y="290"/>
                  </a:lnTo>
                  <a:cubicBezTo>
                    <a:pt x="31" y="297"/>
                    <a:pt x="30" y="298"/>
                    <a:pt x="30" y="298"/>
                  </a:cubicBezTo>
                  <a:cubicBezTo>
                    <a:pt x="27" y="299"/>
                    <a:pt x="22" y="299"/>
                    <a:pt x="17" y="299"/>
                  </a:cubicBezTo>
                  <a:cubicBezTo>
                    <a:pt x="9" y="299"/>
                    <a:pt x="0" y="299"/>
                    <a:pt x="0" y="313"/>
                  </a:cubicBezTo>
                  <a:cubicBezTo>
                    <a:pt x="0" y="318"/>
                    <a:pt x="4" y="322"/>
                    <a:pt x="9" y="322"/>
                  </a:cubicBezTo>
                  <a:cubicBezTo>
                    <a:pt x="24" y="322"/>
                    <a:pt x="40" y="321"/>
                    <a:pt x="55" y="321"/>
                  </a:cubicBezTo>
                  <a:cubicBezTo>
                    <a:pt x="73" y="321"/>
                    <a:pt x="92" y="322"/>
                    <a:pt x="109" y="322"/>
                  </a:cubicBezTo>
                  <a:cubicBezTo>
                    <a:pt x="112" y="322"/>
                    <a:pt x="121" y="322"/>
                    <a:pt x="121" y="308"/>
                  </a:cubicBezTo>
                  <a:cubicBezTo>
                    <a:pt x="121" y="299"/>
                    <a:pt x="114" y="299"/>
                    <a:pt x="109" y="299"/>
                  </a:cubicBezTo>
                  <a:cubicBezTo>
                    <a:pt x="102" y="299"/>
                    <a:pt x="94" y="299"/>
                    <a:pt x="87" y="298"/>
                  </a:cubicBezTo>
                  <a:lnTo>
                    <a:pt x="109" y="212"/>
                  </a:lnTo>
                  <a:cubicBezTo>
                    <a:pt x="116" y="219"/>
                    <a:pt x="132" y="230"/>
                    <a:pt x="159" y="230"/>
                  </a:cubicBezTo>
                  <a:cubicBezTo>
                    <a:pt x="246" y="230"/>
                    <a:pt x="299" y="151"/>
                    <a:pt x="299" y="82"/>
                  </a:cubicBezTo>
                  <a:close/>
                  <a:moveTo>
                    <a:pt x="218" y="163"/>
                  </a:moveTo>
                  <a:cubicBezTo>
                    <a:pt x="203" y="199"/>
                    <a:pt x="178" y="212"/>
                    <a:pt x="158" y="212"/>
                  </a:cubicBezTo>
                  <a:cubicBezTo>
                    <a:pt x="129" y="212"/>
                    <a:pt x="117" y="188"/>
                    <a:pt x="117" y="183"/>
                  </a:cubicBezTo>
                  <a:lnTo>
                    <a:pt x="118" y="176"/>
                  </a:lnTo>
                  <a:lnTo>
                    <a:pt x="148" y="50"/>
                  </a:lnTo>
                  <a:cubicBezTo>
                    <a:pt x="162" y="34"/>
                    <a:pt x="186" y="18"/>
                    <a:pt x="210" y="18"/>
                  </a:cubicBezTo>
                  <a:cubicBezTo>
                    <a:pt x="241" y="18"/>
                    <a:pt x="243" y="45"/>
                    <a:pt x="243" y="56"/>
                  </a:cubicBezTo>
                  <a:cubicBezTo>
                    <a:pt x="243" y="82"/>
                    <a:pt x="226" y="143"/>
                    <a:pt x="218"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31">
              <a:extLst>
                <a:ext uri="{FF2B5EF4-FFF2-40B4-BE49-F238E27FC236}">
                  <a16:creationId xmlns:a16="http://schemas.microsoft.com/office/drawing/2014/main" id="{7F5CACE7-7C01-4508-BAC5-702B04DD86EA}"/>
                </a:ext>
              </a:extLst>
            </p:cNvPr>
            <p:cNvSpPr>
              <a:spLocks/>
            </p:cNvSpPr>
            <p:nvPr>
              <p:custDataLst>
                <p:tags r:id="rId69"/>
              </p:custDataLst>
            </p:nvPr>
          </p:nvSpPr>
          <p:spPr bwMode="auto">
            <a:xfrm>
              <a:off x="2806700" y="2100263"/>
              <a:ext cx="46038" cy="74613"/>
            </a:xfrm>
            <a:custGeom>
              <a:avLst/>
              <a:gdLst>
                <a:gd name="T0" fmla="*/ 154 w 154"/>
                <a:gd name="T1" fmla="*/ 168 h 231"/>
                <a:gd name="T2" fmla="*/ 142 w 154"/>
                <a:gd name="T3" fmla="*/ 168 h 231"/>
                <a:gd name="T4" fmla="*/ 133 w 154"/>
                <a:gd name="T5" fmla="*/ 199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7" y="196"/>
                    <a:pt x="133" y="199"/>
                  </a:cubicBezTo>
                  <a:cubicBezTo>
                    <a:pt x="130" y="202"/>
                    <a:pt x="103" y="202"/>
                    <a:pt x="98" y="202"/>
                  </a:cubicBezTo>
                  <a:lnTo>
                    <a:pt x="34" y="202"/>
                  </a:lnTo>
                  <a:cubicBezTo>
                    <a:pt x="71" y="169"/>
                    <a:pt x="83" y="159"/>
                    <a:pt x="104" y="143"/>
                  </a:cubicBezTo>
                  <a:cubicBezTo>
                    <a:pt x="130" y="122"/>
                    <a:pt x="154" y="101"/>
                    <a:pt x="154" y="68"/>
                  </a:cubicBezTo>
                  <a:cubicBezTo>
                    <a:pt x="154" y="25"/>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2"/>
                    <a:pt x="67" y="12"/>
                  </a:cubicBezTo>
                  <a:cubicBezTo>
                    <a:pt x="102" y="12"/>
                    <a:pt x="120" y="39"/>
                    <a:pt x="120" y="68"/>
                  </a:cubicBezTo>
                  <a:cubicBezTo>
                    <a:pt x="120" y="98"/>
                    <a:pt x="98" y="122"/>
                    <a:pt x="87" y="135"/>
                  </a:cubicBezTo>
                  <a:lnTo>
                    <a:pt x="3" y="218"/>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Oval 32">
              <a:extLst>
                <a:ext uri="{FF2B5EF4-FFF2-40B4-BE49-F238E27FC236}">
                  <a16:creationId xmlns:a16="http://schemas.microsoft.com/office/drawing/2014/main" id="{D9C24351-0EE4-44AE-A816-71AD32A671BB}"/>
                </a:ext>
              </a:extLst>
            </p:cNvPr>
            <p:cNvSpPr>
              <a:spLocks noChangeArrowheads="1"/>
            </p:cNvSpPr>
            <p:nvPr>
              <p:custDataLst>
                <p:tags r:id="rId70"/>
              </p:custDataLst>
            </p:nvPr>
          </p:nvSpPr>
          <p:spPr bwMode="auto">
            <a:xfrm>
              <a:off x="3030537" y="2085976"/>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Oval 33">
              <a:extLst>
                <a:ext uri="{FF2B5EF4-FFF2-40B4-BE49-F238E27FC236}">
                  <a16:creationId xmlns:a16="http://schemas.microsoft.com/office/drawing/2014/main" id="{BAD0B14C-10DE-4743-99D3-8F7628797ECC}"/>
                </a:ext>
              </a:extLst>
            </p:cNvPr>
            <p:cNvSpPr>
              <a:spLocks noChangeArrowheads="1"/>
            </p:cNvSpPr>
            <p:nvPr>
              <p:custDataLst>
                <p:tags r:id="rId71"/>
              </p:custDataLst>
            </p:nvPr>
          </p:nvSpPr>
          <p:spPr bwMode="auto">
            <a:xfrm>
              <a:off x="3098800" y="2085976"/>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Oval 34">
              <a:extLst>
                <a:ext uri="{FF2B5EF4-FFF2-40B4-BE49-F238E27FC236}">
                  <a16:creationId xmlns:a16="http://schemas.microsoft.com/office/drawing/2014/main" id="{A1237F82-FD46-4F71-8212-8210191E6554}"/>
                </a:ext>
              </a:extLst>
            </p:cNvPr>
            <p:cNvSpPr>
              <a:spLocks noChangeArrowheads="1"/>
            </p:cNvSpPr>
            <p:nvPr>
              <p:custDataLst>
                <p:tags r:id="rId72"/>
              </p:custDataLst>
            </p:nvPr>
          </p:nvSpPr>
          <p:spPr bwMode="auto">
            <a:xfrm>
              <a:off x="3165475" y="2085976"/>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5">
              <a:extLst>
                <a:ext uri="{FF2B5EF4-FFF2-40B4-BE49-F238E27FC236}">
                  <a16:creationId xmlns:a16="http://schemas.microsoft.com/office/drawing/2014/main" id="{E2997E6D-0B43-48AA-B3EA-51B1A91A29CC}"/>
                </a:ext>
              </a:extLst>
            </p:cNvPr>
            <p:cNvSpPr>
              <a:spLocks noEditPoints="1"/>
            </p:cNvSpPr>
            <p:nvPr>
              <p:custDataLst>
                <p:tags r:id="rId73"/>
              </p:custDataLst>
            </p:nvPr>
          </p:nvSpPr>
          <p:spPr bwMode="auto">
            <a:xfrm>
              <a:off x="3424237" y="2027238"/>
              <a:ext cx="63500" cy="1111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5"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6">
              <a:extLst>
                <a:ext uri="{FF2B5EF4-FFF2-40B4-BE49-F238E27FC236}">
                  <a16:creationId xmlns:a16="http://schemas.microsoft.com/office/drawing/2014/main" id="{EA7C3742-66A7-404C-A712-CDE1C77EA0CB}"/>
                </a:ext>
              </a:extLst>
            </p:cNvPr>
            <p:cNvSpPr>
              <a:spLocks/>
            </p:cNvSpPr>
            <p:nvPr>
              <p:custDataLst>
                <p:tags r:id="rId74"/>
              </p:custDataLst>
            </p:nvPr>
          </p:nvSpPr>
          <p:spPr bwMode="auto">
            <a:xfrm>
              <a:off x="3694112" y="2063751"/>
              <a:ext cx="88900" cy="73025"/>
            </a:xfrm>
            <a:custGeom>
              <a:avLst/>
              <a:gdLst>
                <a:gd name="T0" fmla="*/ 283 w 294"/>
                <a:gd name="T1" fmla="*/ 101 h 226"/>
                <a:gd name="T2" fmla="*/ 294 w 294"/>
                <a:gd name="T3" fmla="*/ 35 h 226"/>
                <a:gd name="T4" fmla="*/ 284 w 294"/>
                <a:gd name="T5" fmla="*/ 5 h 226"/>
                <a:gd name="T6" fmla="*/ 273 w 294"/>
                <a:gd name="T7" fmla="*/ 0 h 226"/>
                <a:gd name="T8" fmla="*/ 255 w 294"/>
                <a:gd name="T9" fmla="*/ 8 h 226"/>
                <a:gd name="T10" fmla="*/ 248 w 294"/>
                <a:gd name="T11" fmla="*/ 24 h 226"/>
                <a:gd name="T12" fmla="*/ 254 w 294"/>
                <a:gd name="T13" fmla="*/ 37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4 h 226"/>
                <a:gd name="T32" fmla="*/ 58 w 294"/>
                <a:gd name="T33" fmla="*/ 190 h 226"/>
                <a:gd name="T34" fmla="*/ 15 w 294"/>
                <a:gd name="T35" fmla="*/ 134 h 226"/>
                <a:gd name="T36" fmla="*/ 19 w 294"/>
                <a:gd name="T37" fmla="*/ 101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5"/>
                  </a:cubicBezTo>
                  <a:cubicBezTo>
                    <a:pt x="281" y="2"/>
                    <a:pt x="277" y="0"/>
                    <a:pt x="273" y="0"/>
                  </a:cubicBezTo>
                  <a:cubicBezTo>
                    <a:pt x="267" y="0"/>
                    <a:pt x="260" y="3"/>
                    <a:pt x="255" y="8"/>
                  </a:cubicBezTo>
                  <a:cubicBezTo>
                    <a:pt x="251" y="13"/>
                    <a:pt x="248" y="19"/>
                    <a:pt x="248" y="24"/>
                  </a:cubicBezTo>
                  <a:cubicBezTo>
                    <a:pt x="248" y="29"/>
                    <a:pt x="250" y="33"/>
                    <a:pt x="254" y="37"/>
                  </a:cubicBezTo>
                  <a:cubicBezTo>
                    <a:pt x="266" y="47"/>
                    <a:pt x="273" y="63"/>
                    <a:pt x="273" y="80"/>
                  </a:cubicBezTo>
                  <a:cubicBezTo>
                    <a:pt x="273" y="86"/>
                    <a:pt x="272" y="93"/>
                    <a:pt x="271" y="99"/>
                  </a:cubicBezTo>
                  <a:cubicBezTo>
                    <a:pt x="259" y="144"/>
                    <a:pt x="230"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8" y="190"/>
                  </a:cubicBezTo>
                  <a:cubicBezTo>
                    <a:pt x="28" y="190"/>
                    <a:pt x="15" y="165"/>
                    <a:pt x="15" y="134"/>
                  </a:cubicBezTo>
                  <a:cubicBezTo>
                    <a:pt x="15" y="124"/>
                    <a:pt x="17" y="112"/>
                    <a:pt x="19" y="101"/>
                  </a:cubicBezTo>
                  <a:cubicBezTo>
                    <a:pt x="27" y="71"/>
                    <a:pt x="44" y="44"/>
                    <a:pt x="63" y="17"/>
                  </a:cubicBezTo>
                  <a:cubicBezTo>
                    <a:pt x="65" y="15"/>
                    <a:pt x="66" y="13"/>
                    <a:pt x="66" y="11"/>
                  </a:cubicBezTo>
                  <a:cubicBezTo>
                    <a:pt x="66" y="8"/>
                    <a:pt x="64" y="5"/>
                    <a:pt x="61" y="4"/>
                  </a:cubicBezTo>
                  <a:cubicBezTo>
                    <a:pt x="60" y="3"/>
                    <a:pt x="58" y="3"/>
                    <a:pt x="57" y="3"/>
                  </a:cubicBezTo>
                  <a:cubicBezTo>
                    <a:pt x="54" y="3"/>
                    <a:pt x="50" y="4"/>
                    <a:pt x="48" y="7"/>
                  </a:cubicBezTo>
                  <a:cubicBezTo>
                    <a:pt x="28" y="36"/>
                    <a:pt x="15" y="67"/>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6"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7">
              <a:extLst>
                <a:ext uri="{FF2B5EF4-FFF2-40B4-BE49-F238E27FC236}">
                  <a16:creationId xmlns:a16="http://schemas.microsoft.com/office/drawing/2014/main" id="{33950A57-7F61-4834-96F4-E02D611B50A6}"/>
                </a:ext>
              </a:extLst>
            </p:cNvPr>
            <p:cNvSpPr>
              <a:spLocks/>
            </p:cNvSpPr>
            <p:nvPr>
              <p:custDataLst>
                <p:tags r:id="rId75"/>
              </p:custDataLst>
            </p:nvPr>
          </p:nvSpPr>
          <p:spPr bwMode="auto">
            <a:xfrm>
              <a:off x="3790950" y="2109788"/>
              <a:ext cx="63500" cy="50800"/>
            </a:xfrm>
            <a:custGeom>
              <a:avLst/>
              <a:gdLst>
                <a:gd name="T0" fmla="*/ 213 w 213"/>
                <a:gd name="T1" fmla="*/ 104 h 158"/>
                <a:gd name="T2" fmla="*/ 207 w 213"/>
                <a:gd name="T3" fmla="*/ 100 h 158"/>
                <a:gd name="T4" fmla="*/ 200 w 213"/>
                <a:gd name="T5" fmla="*/ 106 h 158"/>
                <a:gd name="T6" fmla="*/ 163 w 213"/>
                <a:gd name="T7" fmla="*/ 148 h 158"/>
                <a:gd name="T8" fmla="*/ 155 w 213"/>
                <a:gd name="T9" fmla="*/ 136 h 158"/>
                <a:gd name="T10" fmla="*/ 163 w 213"/>
                <a:gd name="T11" fmla="*/ 108 h 158"/>
                <a:gd name="T12" fmla="*/ 181 w 213"/>
                <a:gd name="T13" fmla="*/ 40 h 158"/>
                <a:gd name="T14" fmla="*/ 136 w 213"/>
                <a:gd name="T15" fmla="*/ 0 h 158"/>
                <a:gd name="T16" fmla="*/ 77 w 213"/>
                <a:gd name="T17" fmla="*/ 32 h 158"/>
                <a:gd name="T18" fmla="*/ 40 w 213"/>
                <a:gd name="T19" fmla="*/ 0 h 158"/>
                <a:gd name="T20" fmla="*/ 12 w 213"/>
                <a:gd name="T21" fmla="*/ 19 h 158"/>
                <a:gd name="T22" fmla="*/ 0 w 213"/>
                <a:gd name="T23" fmla="*/ 54 h 158"/>
                <a:gd name="T24" fmla="*/ 6 w 213"/>
                <a:gd name="T25" fmla="*/ 58 h 158"/>
                <a:gd name="T26" fmla="*/ 13 w 213"/>
                <a:gd name="T27" fmla="*/ 48 h 158"/>
                <a:gd name="T28" fmla="*/ 39 w 213"/>
                <a:gd name="T29" fmla="*/ 10 h 158"/>
                <a:gd name="T30" fmla="*/ 50 w 213"/>
                <a:gd name="T31" fmla="*/ 27 h 158"/>
                <a:gd name="T32" fmla="*/ 45 w 213"/>
                <a:gd name="T33" fmla="*/ 56 h 158"/>
                <a:gd name="T34" fmla="*/ 37 w 213"/>
                <a:gd name="T35" fmla="*/ 88 h 158"/>
                <a:gd name="T36" fmla="*/ 26 w 213"/>
                <a:gd name="T37" fmla="*/ 132 h 158"/>
                <a:gd name="T38" fmla="*/ 22 w 213"/>
                <a:gd name="T39" fmla="*/ 147 h 158"/>
                <a:gd name="T40" fmla="*/ 34 w 213"/>
                <a:gd name="T41" fmla="*/ 158 h 158"/>
                <a:gd name="T42" fmla="*/ 48 w 213"/>
                <a:gd name="T43" fmla="*/ 150 h 158"/>
                <a:gd name="T44" fmla="*/ 54 w 213"/>
                <a:gd name="T45" fmla="*/ 128 h 158"/>
                <a:gd name="T46" fmla="*/ 62 w 213"/>
                <a:gd name="T47" fmla="*/ 97 h 158"/>
                <a:gd name="T48" fmla="*/ 68 w 213"/>
                <a:gd name="T49" fmla="*/ 74 h 158"/>
                <a:gd name="T50" fmla="*/ 82 w 213"/>
                <a:gd name="T51" fmla="*/ 42 h 158"/>
                <a:gd name="T52" fmla="*/ 135 w 213"/>
                <a:gd name="T53" fmla="*/ 10 h 158"/>
                <a:gd name="T54" fmla="*/ 155 w 213"/>
                <a:gd name="T55" fmla="*/ 35 h 158"/>
                <a:gd name="T56" fmla="*/ 135 w 213"/>
                <a:gd name="T57" fmla="*/ 109 h 158"/>
                <a:gd name="T58" fmla="*/ 129 w 213"/>
                <a:gd name="T59" fmla="*/ 128 h 158"/>
                <a:gd name="T60" fmla="*/ 162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8" y="100"/>
                    <a:pt x="207" y="100"/>
                  </a:cubicBezTo>
                  <a:cubicBezTo>
                    <a:pt x="202" y="100"/>
                    <a:pt x="202" y="102"/>
                    <a:pt x="200" y="106"/>
                  </a:cubicBezTo>
                  <a:cubicBezTo>
                    <a:pt x="192" y="134"/>
                    <a:pt x="177" y="148"/>
                    <a:pt x="163" y="148"/>
                  </a:cubicBezTo>
                  <a:cubicBezTo>
                    <a:pt x="156" y="148"/>
                    <a:pt x="155" y="143"/>
                    <a:pt x="155" y="136"/>
                  </a:cubicBezTo>
                  <a:cubicBezTo>
                    <a:pt x="155" y="128"/>
                    <a:pt x="156" y="123"/>
                    <a:pt x="163" y="108"/>
                  </a:cubicBezTo>
                  <a:cubicBezTo>
                    <a:pt x="167" y="97"/>
                    <a:pt x="181" y="60"/>
                    <a:pt x="181" y="40"/>
                  </a:cubicBezTo>
                  <a:cubicBezTo>
                    <a:pt x="181" y="6"/>
                    <a:pt x="154" y="0"/>
                    <a:pt x="136" y="0"/>
                  </a:cubicBezTo>
                  <a:cubicBezTo>
                    <a:pt x="107" y="0"/>
                    <a:pt x="87" y="18"/>
                    <a:pt x="77" y="32"/>
                  </a:cubicBezTo>
                  <a:cubicBezTo>
                    <a:pt x="75" y="8"/>
                    <a:pt x="54" y="0"/>
                    <a:pt x="40" y="0"/>
                  </a:cubicBezTo>
                  <a:cubicBezTo>
                    <a:pt x="25" y="0"/>
                    <a:pt x="17" y="11"/>
                    <a:pt x="12" y="19"/>
                  </a:cubicBezTo>
                  <a:cubicBezTo>
                    <a:pt x="4" y="32"/>
                    <a:pt x="0" y="52"/>
                    <a:pt x="0" y="54"/>
                  </a:cubicBezTo>
                  <a:cubicBezTo>
                    <a:pt x="0" y="58"/>
                    <a:pt x="4" y="58"/>
                    <a:pt x="6" y="58"/>
                  </a:cubicBezTo>
                  <a:cubicBezTo>
                    <a:pt x="10" y="58"/>
                    <a:pt x="11" y="57"/>
                    <a:pt x="13" y="48"/>
                  </a:cubicBezTo>
                  <a:cubicBezTo>
                    <a:pt x="18" y="27"/>
                    <a:pt x="25" y="10"/>
                    <a:pt x="39" y="10"/>
                  </a:cubicBezTo>
                  <a:cubicBezTo>
                    <a:pt x="48" y="10"/>
                    <a:pt x="50" y="18"/>
                    <a:pt x="50" y="27"/>
                  </a:cubicBezTo>
                  <a:cubicBezTo>
                    <a:pt x="50" y="34"/>
                    <a:pt x="47" y="47"/>
                    <a:pt x="45" y="56"/>
                  </a:cubicBezTo>
                  <a:lnTo>
                    <a:pt x="37" y="88"/>
                  </a:lnTo>
                  <a:lnTo>
                    <a:pt x="26" y="132"/>
                  </a:lnTo>
                  <a:cubicBezTo>
                    <a:pt x="24" y="137"/>
                    <a:pt x="22" y="146"/>
                    <a:pt x="22" y="147"/>
                  </a:cubicBezTo>
                  <a:cubicBezTo>
                    <a:pt x="22" y="154"/>
                    <a:pt x="29" y="158"/>
                    <a:pt x="34" y="158"/>
                  </a:cubicBezTo>
                  <a:cubicBezTo>
                    <a:pt x="40" y="158"/>
                    <a:pt x="46" y="153"/>
                    <a:pt x="48" y="150"/>
                  </a:cubicBezTo>
                  <a:cubicBezTo>
                    <a:pt x="49" y="147"/>
                    <a:pt x="52" y="136"/>
                    <a:pt x="54" y="128"/>
                  </a:cubicBezTo>
                  <a:lnTo>
                    <a:pt x="62" y="97"/>
                  </a:lnTo>
                  <a:cubicBezTo>
                    <a:pt x="64" y="89"/>
                    <a:pt x="66" y="82"/>
                    <a:pt x="68" y="74"/>
                  </a:cubicBezTo>
                  <a:cubicBezTo>
                    <a:pt x="71" y="59"/>
                    <a:pt x="72" y="57"/>
                    <a:pt x="82" y="42"/>
                  </a:cubicBezTo>
                  <a:cubicBezTo>
                    <a:pt x="92" y="28"/>
                    <a:pt x="108" y="10"/>
                    <a:pt x="135" y="10"/>
                  </a:cubicBezTo>
                  <a:cubicBezTo>
                    <a:pt x="155" y="10"/>
                    <a:pt x="155" y="28"/>
                    <a:pt x="155" y="35"/>
                  </a:cubicBezTo>
                  <a:cubicBezTo>
                    <a:pt x="155" y="56"/>
                    <a:pt x="140" y="94"/>
                    <a:pt x="135" y="109"/>
                  </a:cubicBezTo>
                  <a:cubicBezTo>
                    <a:pt x="131" y="119"/>
                    <a:pt x="129" y="122"/>
                    <a:pt x="129" y="128"/>
                  </a:cubicBezTo>
                  <a:cubicBezTo>
                    <a:pt x="129" y="146"/>
                    <a:pt x="145" y="158"/>
                    <a:pt x="162" y="158"/>
                  </a:cubicBezTo>
                  <a:cubicBezTo>
                    <a:pt x="197" y="158"/>
                    <a:pt x="213" y="110"/>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8">
              <a:extLst>
                <a:ext uri="{FF2B5EF4-FFF2-40B4-BE49-F238E27FC236}">
                  <a16:creationId xmlns:a16="http://schemas.microsoft.com/office/drawing/2014/main" id="{6529031D-E901-40AC-865D-68474EDF1B6C}"/>
                </a:ext>
              </a:extLst>
            </p:cNvPr>
            <p:cNvSpPr>
              <a:spLocks noEditPoints="1"/>
            </p:cNvSpPr>
            <p:nvPr>
              <p:custDataLst>
                <p:tags r:id="rId76"/>
              </p:custDataLst>
            </p:nvPr>
          </p:nvSpPr>
          <p:spPr bwMode="auto">
            <a:xfrm>
              <a:off x="3865562" y="2062163"/>
              <a:ext cx="90488" cy="104775"/>
            </a:xfrm>
            <a:custGeom>
              <a:avLst/>
              <a:gdLst>
                <a:gd name="T0" fmla="*/ 300 w 300"/>
                <a:gd name="T1" fmla="*/ 82 h 322"/>
                <a:gd name="T2" fmla="*/ 212 w 300"/>
                <a:gd name="T3" fmla="*/ 0 h 322"/>
                <a:gd name="T4" fmla="*/ 143 w 300"/>
                <a:gd name="T5" fmla="*/ 27 h 322"/>
                <a:gd name="T6" fmla="*/ 86 w 300"/>
                <a:gd name="T7" fmla="*/ 0 h 322"/>
                <a:gd name="T8" fmla="*/ 42 w 300"/>
                <a:gd name="T9" fmla="*/ 29 h 322"/>
                <a:gd name="T10" fmla="*/ 23 w 300"/>
                <a:gd name="T11" fmla="*/ 78 h 322"/>
                <a:gd name="T12" fmla="*/ 35 w 300"/>
                <a:gd name="T13" fmla="*/ 85 h 322"/>
                <a:gd name="T14" fmla="*/ 45 w 300"/>
                <a:gd name="T15" fmla="*/ 82 h 322"/>
                <a:gd name="T16" fmla="*/ 49 w 300"/>
                <a:gd name="T17" fmla="*/ 68 h 322"/>
                <a:gd name="T18" fmla="*/ 83 w 300"/>
                <a:gd name="T19" fmla="*/ 18 h 322"/>
                <a:gd name="T20" fmla="*/ 95 w 300"/>
                <a:gd name="T21" fmla="*/ 37 h 322"/>
                <a:gd name="T22" fmla="*/ 92 w 300"/>
                <a:gd name="T23" fmla="*/ 58 h 322"/>
                <a:gd name="T24" fmla="*/ 33 w 300"/>
                <a:gd name="T25" fmla="*/ 290 h 322"/>
                <a:gd name="T26" fmla="*/ 30 w 300"/>
                <a:gd name="T27" fmla="*/ 298 h 322"/>
                <a:gd name="T28" fmla="*/ 17 w 300"/>
                <a:gd name="T29" fmla="*/ 299 h 322"/>
                <a:gd name="T30" fmla="*/ 0 w 300"/>
                <a:gd name="T31" fmla="*/ 313 h 322"/>
                <a:gd name="T32" fmla="*/ 9 w 300"/>
                <a:gd name="T33" fmla="*/ 322 h 322"/>
                <a:gd name="T34" fmla="*/ 55 w 300"/>
                <a:gd name="T35" fmla="*/ 321 h 322"/>
                <a:gd name="T36" fmla="*/ 109 w 300"/>
                <a:gd name="T37" fmla="*/ 322 h 322"/>
                <a:gd name="T38" fmla="*/ 122 w 300"/>
                <a:gd name="T39" fmla="*/ 308 h 322"/>
                <a:gd name="T40" fmla="*/ 109 w 300"/>
                <a:gd name="T41" fmla="*/ 299 h 322"/>
                <a:gd name="T42" fmla="*/ 87 w 300"/>
                <a:gd name="T43" fmla="*/ 298 h 322"/>
                <a:gd name="T44" fmla="*/ 109 w 300"/>
                <a:gd name="T45" fmla="*/ 212 h 322"/>
                <a:gd name="T46" fmla="*/ 159 w 300"/>
                <a:gd name="T47" fmla="*/ 230 h 322"/>
                <a:gd name="T48" fmla="*/ 300 w 300"/>
                <a:gd name="T49" fmla="*/ 82 h 322"/>
                <a:gd name="T50" fmla="*/ 218 w 300"/>
                <a:gd name="T51" fmla="*/ 163 h 322"/>
                <a:gd name="T52" fmla="*/ 158 w 300"/>
                <a:gd name="T53" fmla="*/ 212 h 322"/>
                <a:gd name="T54" fmla="*/ 117 w 300"/>
                <a:gd name="T55" fmla="*/ 183 h 322"/>
                <a:gd name="T56" fmla="*/ 118 w 300"/>
                <a:gd name="T57" fmla="*/ 176 h 322"/>
                <a:gd name="T58" fmla="*/ 148 w 300"/>
                <a:gd name="T59" fmla="*/ 50 h 322"/>
                <a:gd name="T60" fmla="*/ 210 w 300"/>
                <a:gd name="T61" fmla="*/ 18 h 322"/>
                <a:gd name="T62" fmla="*/ 243 w 300"/>
                <a:gd name="T63" fmla="*/ 56 h 322"/>
                <a:gd name="T64" fmla="*/ 218 w 300"/>
                <a:gd name="T65" fmla="*/ 16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2">
                  <a:moveTo>
                    <a:pt x="300" y="82"/>
                  </a:moveTo>
                  <a:cubicBezTo>
                    <a:pt x="300" y="21"/>
                    <a:pt x="254" y="0"/>
                    <a:pt x="212" y="0"/>
                  </a:cubicBezTo>
                  <a:cubicBezTo>
                    <a:pt x="177" y="0"/>
                    <a:pt x="151" y="20"/>
                    <a:pt x="143" y="27"/>
                  </a:cubicBezTo>
                  <a:cubicBezTo>
                    <a:pt x="124" y="0"/>
                    <a:pt x="91" y="0"/>
                    <a:pt x="86" y="0"/>
                  </a:cubicBezTo>
                  <a:cubicBezTo>
                    <a:pt x="67" y="0"/>
                    <a:pt x="53" y="11"/>
                    <a:pt x="42" y="29"/>
                  </a:cubicBezTo>
                  <a:cubicBezTo>
                    <a:pt x="30" y="49"/>
                    <a:pt x="23" y="75"/>
                    <a:pt x="23" y="78"/>
                  </a:cubicBezTo>
                  <a:cubicBezTo>
                    <a:pt x="23" y="85"/>
                    <a:pt x="31" y="85"/>
                    <a:pt x="35" y="85"/>
                  </a:cubicBezTo>
                  <a:cubicBezTo>
                    <a:pt x="41" y="85"/>
                    <a:pt x="43" y="85"/>
                    <a:pt x="45" y="82"/>
                  </a:cubicBezTo>
                  <a:cubicBezTo>
                    <a:pt x="46" y="81"/>
                    <a:pt x="46" y="80"/>
                    <a:pt x="49" y="68"/>
                  </a:cubicBezTo>
                  <a:cubicBezTo>
                    <a:pt x="59" y="28"/>
                    <a:pt x="71" y="18"/>
                    <a:pt x="83" y="18"/>
                  </a:cubicBezTo>
                  <a:cubicBezTo>
                    <a:pt x="89" y="18"/>
                    <a:pt x="95" y="20"/>
                    <a:pt x="95" y="37"/>
                  </a:cubicBezTo>
                  <a:cubicBezTo>
                    <a:pt x="95" y="44"/>
                    <a:pt x="94" y="51"/>
                    <a:pt x="92" y="58"/>
                  </a:cubicBezTo>
                  <a:lnTo>
                    <a:pt x="33" y="290"/>
                  </a:lnTo>
                  <a:cubicBezTo>
                    <a:pt x="31" y="297"/>
                    <a:pt x="30" y="298"/>
                    <a:pt x="30" y="298"/>
                  </a:cubicBezTo>
                  <a:cubicBezTo>
                    <a:pt x="27" y="299"/>
                    <a:pt x="22" y="299"/>
                    <a:pt x="17" y="299"/>
                  </a:cubicBezTo>
                  <a:cubicBezTo>
                    <a:pt x="9" y="299"/>
                    <a:pt x="0" y="299"/>
                    <a:pt x="0" y="313"/>
                  </a:cubicBezTo>
                  <a:cubicBezTo>
                    <a:pt x="0" y="318"/>
                    <a:pt x="4" y="322"/>
                    <a:pt x="9" y="322"/>
                  </a:cubicBezTo>
                  <a:cubicBezTo>
                    <a:pt x="24" y="322"/>
                    <a:pt x="40" y="321"/>
                    <a:pt x="55" y="321"/>
                  </a:cubicBezTo>
                  <a:cubicBezTo>
                    <a:pt x="73" y="321"/>
                    <a:pt x="92" y="322"/>
                    <a:pt x="109" y="322"/>
                  </a:cubicBezTo>
                  <a:cubicBezTo>
                    <a:pt x="112" y="322"/>
                    <a:pt x="122" y="322"/>
                    <a:pt x="122" y="308"/>
                  </a:cubicBezTo>
                  <a:cubicBezTo>
                    <a:pt x="122" y="299"/>
                    <a:pt x="114" y="299"/>
                    <a:pt x="109" y="299"/>
                  </a:cubicBezTo>
                  <a:cubicBezTo>
                    <a:pt x="102" y="299"/>
                    <a:pt x="94" y="299"/>
                    <a:pt x="87" y="298"/>
                  </a:cubicBezTo>
                  <a:lnTo>
                    <a:pt x="109" y="212"/>
                  </a:lnTo>
                  <a:cubicBezTo>
                    <a:pt x="116" y="219"/>
                    <a:pt x="133" y="230"/>
                    <a:pt x="159" y="230"/>
                  </a:cubicBezTo>
                  <a:cubicBezTo>
                    <a:pt x="246" y="230"/>
                    <a:pt x="300" y="151"/>
                    <a:pt x="300" y="82"/>
                  </a:cubicBezTo>
                  <a:close/>
                  <a:moveTo>
                    <a:pt x="218" y="163"/>
                  </a:moveTo>
                  <a:cubicBezTo>
                    <a:pt x="203" y="199"/>
                    <a:pt x="178" y="212"/>
                    <a:pt x="158" y="212"/>
                  </a:cubicBezTo>
                  <a:cubicBezTo>
                    <a:pt x="129" y="212"/>
                    <a:pt x="117" y="188"/>
                    <a:pt x="117" y="183"/>
                  </a:cubicBezTo>
                  <a:lnTo>
                    <a:pt x="118" y="176"/>
                  </a:lnTo>
                  <a:lnTo>
                    <a:pt x="148" y="50"/>
                  </a:lnTo>
                  <a:cubicBezTo>
                    <a:pt x="162" y="34"/>
                    <a:pt x="186" y="18"/>
                    <a:pt x="210" y="18"/>
                  </a:cubicBezTo>
                  <a:cubicBezTo>
                    <a:pt x="241" y="18"/>
                    <a:pt x="243" y="45"/>
                    <a:pt x="243" y="56"/>
                  </a:cubicBezTo>
                  <a:cubicBezTo>
                    <a:pt x="243" y="82"/>
                    <a:pt x="226" y="143"/>
                    <a:pt x="218"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9">
              <a:extLst>
                <a:ext uri="{FF2B5EF4-FFF2-40B4-BE49-F238E27FC236}">
                  <a16:creationId xmlns:a16="http://schemas.microsoft.com/office/drawing/2014/main" id="{F58DC81A-32D8-4B2E-8A0E-D054259C354A}"/>
                </a:ext>
              </a:extLst>
            </p:cNvPr>
            <p:cNvSpPr>
              <a:spLocks/>
            </p:cNvSpPr>
            <p:nvPr>
              <p:custDataLst>
                <p:tags r:id="rId77"/>
              </p:custDataLst>
            </p:nvPr>
          </p:nvSpPr>
          <p:spPr bwMode="auto">
            <a:xfrm>
              <a:off x="3962400" y="2124076"/>
              <a:ext cx="65088" cy="50800"/>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6 w 213"/>
                <a:gd name="T15" fmla="*/ 0 h 158"/>
                <a:gd name="T16" fmla="*/ 77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8 h 158"/>
                <a:gd name="T36" fmla="*/ 26 w 213"/>
                <a:gd name="T37" fmla="*/ 132 h 158"/>
                <a:gd name="T38" fmla="*/ 23 w 213"/>
                <a:gd name="T39" fmla="*/ 147 h 158"/>
                <a:gd name="T40" fmla="*/ 35 w 213"/>
                <a:gd name="T41" fmla="*/ 158 h 158"/>
                <a:gd name="T42" fmla="*/ 48 w 213"/>
                <a:gd name="T43" fmla="*/ 150 h 158"/>
                <a:gd name="T44" fmla="*/ 54 w 213"/>
                <a:gd name="T45" fmla="*/ 128 h 158"/>
                <a:gd name="T46" fmla="*/ 62 w 213"/>
                <a:gd name="T47" fmla="*/ 97 h 158"/>
                <a:gd name="T48" fmla="*/ 68 w 213"/>
                <a:gd name="T49" fmla="*/ 74 h 158"/>
                <a:gd name="T50" fmla="*/ 83 w 213"/>
                <a:gd name="T51" fmla="*/ 42 h 158"/>
                <a:gd name="T52" fmla="*/ 135 w 213"/>
                <a:gd name="T53" fmla="*/ 10 h 158"/>
                <a:gd name="T54" fmla="*/ 156 w 213"/>
                <a:gd name="T55" fmla="*/ 35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2" y="102"/>
                    <a:pt x="201" y="106"/>
                  </a:cubicBezTo>
                  <a:cubicBezTo>
                    <a:pt x="193" y="134"/>
                    <a:pt x="178" y="148"/>
                    <a:pt x="164" y="148"/>
                  </a:cubicBezTo>
                  <a:cubicBezTo>
                    <a:pt x="157" y="148"/>
                    <a:pt x="155" y="143"/>
                    <a:pt x="155" y="136"/>
                  </a:cubicBezTo>
                  <a:cubicBezTo>
                    <a:pt x="155" y="128"/>
                    <a:pt x="157" y="123"/>
                    <a:pt x="163" y="107"/>
                  </a:cubicBezTo>
                  <a:cubicBezTo>
                    <a:pt x="167" y="97"/>
                    <a:pt x="182" y="60"/>
                    <a:pt x="182" y="40"/>
                  </a:cubicBezTo>
                  <a:cubicBezTo>
                    <a:pt x="182" y="6"/>
                    <a:pt x="155" y="0"/>
                    <a:pt x="136" y="0"/>
                  </a:cubicBezTo>
                  <a:cubicBezTo>
                    <a:pt x="107" y="0"/>
                    <a:pt x="88" y="18"/>
                    <a:pt x="77" y="32"/>
                  </a:cubicBezTo>
                  <a:cubicBezTo>
                    <a:pt x="75" y="8"/>
                    <a:pt x="54"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7" y="47"/>
                    <a:pt x="45" y="56"/>
                  </a:cubicBezTo>
                  <a:lnTo>
                    <a:pt x="37" y="88"/>
                  </a:lnTo>
                  <a:lnTo>
                    <a:pt x="26" y="132"/>
                  </a:lnTo>
                  <a:cubicBezTo>
                    <a:pt x="25" y="137"/>
                    <a:pt x="23" y="145"/>
                    <a:pt x="23" y="147"/>
                  </a:cubicBezTo>
                  <a:cubicBezTo>
                    <a:pt x="23" y="154"/>
                    <a:pt x="29" y="158"/>
                    <a:pt x="35" y="158"/>
                  </a:cubicBezTo>
                  <a:cubicBezTo>
                    <a:pt x="41" y="158"/>
                    <a:pt x="46" y="153"/>
                    <a:pt x="48" y="150"/>
                  </a:cubicBezTo>
                  <a:cubicBezTo>
                    <a:pt x="50" y="147"/>
                    <a:pt x="53" y="136"/>
                    <a:pt x="54" y="128"/>
                  </a:cubicBezTo>
                  <a:lnTo>
                    <a:pt x="62" y="97"/>
                  </a:lnTo>
                  <a:cubicBezTo>
                    <a:pt x="64" y="89"/>
                    <a:pt x="66" y="82"/>
                    <a:pt x="68" y="74"/>
                  </a:cubicBezTo>
                  <a:cubicBezTo>
                    <a:pt x="72" y="59"/>
                    <a:pt x="73" y="57"/>
                    <a:pt x="83" y="42"/>
                  </a:cubicBezTo>
                  <a:cubicBezTo>
                    <a:pt x="92" y="28"/>
                    <a:pt x="109" y="10"/>
                    <a:pt x="135" y="10"/>
                  </a:cubicBezTo>
                  <a:cubicBezTo>
                    <a:pt x="155" y="10"/>
                    <a:pt x="156" y="28"/>
                    <a:pt x="156" y="35"/>
                  </a:cubicBezTo>
                  <a:cubicBezTo>
                    <a:pt x="156" y="55"/>
                    <a:pt x="141" y="94"/>
                    <a:pt x="135" y="109"/>
                  </a:cubicBezTo>
                  <a:cubicBezTo>
                    <a:pt x="131" y="119"/>
                    <a:pt x="130" y="122"/>
                    <a:pt x="130" y="128"/>
                  </a:cubicBezTo>
                  <a:cubicBezTo>
                    <a:pt x="130" y="146"/>
                    <a:pt x="145" y="158"/>
                    <a:pt x="163" y="158"/>
                  </a:cubicBezTo>
                  <a:cubicBezTo>
                    <a:pt x="198" y="158"/>
                    <a:pt x="213" y="110"/>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40">
              <a:extLst>
                <a:ext uri="{FF2B5EF4-FFF2-40B4-BE49-F238E27FC236}">
                  <a16:creationId xmlns:a16="http://schemas.microsoft.com/office/drawing/2014/main" id="{ED638FE6-C907-4C29-A57B-D3F772AFB3F1}"/>
                </a:ext>
              </a:extLst>
            </p:cNvPr>
            <p:cNvSpPr>
              <a:spLocks/>
            </p:cNvSpPr>
            <p:nvPr>
              <p:custDataLst>
                <p:tags r:id="rId78"/>
              </p:custDataLst>
            </p:nvPr>
          </p:nvSpPr>
          <p:spPr bwMode="auto">
            <a:xfrm>
              <a:off x="4041775" y="1808163"/>
              <a:ext cx="39688" cy="384175"/>
            </a:xfrm>
            <a:custGeom>
              <a:avLst/>
              <a:gdLst>
                <a:gd name="T0" fmla="*/ 131 w 131"/>
                <a:gd name="T1" fmla="*/ 1196 h 1196"/>
                <a:gd name="T2" fmla="*/ 131 w 131"/>
                <a:gd name="T3" fmla="*/ 0 h 1196"/>
                <a:gd name="T4" fmla="*/ 0 w 131"/>
                <a:gd name="T5" fmla="*/ 0 h 1196"/>
                <a:gd name="T6" fmla="*/ 0 w 131"/>
                <a:gd name="T7" fmla="*/ 27 h 1196"/>
                <a:gd name="T8" fmla="*/ 104 w 131"/>
                <a:gd name="T9" fmla="*/ 27 h 1196"/>
                <a:gd name="T10" fmla="*/ 104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4" y="27"/>
                  </a:lnTo>
                  <a:lnTo>
                    <a:pt x="104"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41">
              <a:extLst>
                <a:ext uri="{FF2B5EF4-FFF2-40B4-BE49-F238E27FC236}">
                  <a16:creationId xmlns:a16="http://schemas.microsoft.com/office/drawing/2014/main" id="{0590094D-993C-4C36-B421-158DCEF780CD}"/>
                </a:ext>
              </a:extLst>
            </p:cNvPr>
            <p:cNvSpPr>
              <a:spLocks/>
            </p:cNvSpPr>
            <p:nvPr>
              <p:custDataLst>
                <p:tags r:id="rId79"/>
              </p:custDataLst>
            </p:nvPr>
          </p:nvSpPr>
          <p:spPr bwMode="auto">
            <a:xfrm>
              <a:off x="4130675" y="1816101"/>
              <a:ext cx="71438" cy="6350"/>
            </a:xfrm>
            <a:custGeom>
              <a:avLst/>
              <a:gdLst>
                <a:gd name="T0" fmla="*/ 236 w 236"/>
                <a:gd name="T1" fmla="*/ 9 h 17"/>
                <a:gd name="T2" fmla="*/ 223 w 236"/>
                <a:gd name="T3" fmla="*/ 0 h 17"/>
                <a:gd name="T4" fmla="*/ 13 w 236"/>
                <a:gd name="T5" fmla="*/ 0 h 17"/>
                <a:gd name="T6" fmla="*/ 0 w 236"/>
                <a:gd name="T7" fmla="*/ 9 h 17"/>
                <a:gd name="T8" fmla="*/ 13 w 236"/>
                <a:gd name="T9" fmla="*/ 17 h 17"/>
                <a:gd name="T10" fmla="*/ 223 w 236"/>
                <a:gd name="T11" fmla="*/ 17 h 17"/>
                <a:gd name="T12" fmla="*/ 236 w 236"/>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236" h="17">
                  <a:moveTo>
                    <a:pt x="236" y="9"/>
                  </a:moveTo>
                  <a:cubicBezTo>
                    <a:pt x="236" y="0"/>
                    <a:pt x="228" y="0"/>
                    <a:pt x="223" y="0"/>
                  </a:cubicBezTo>
                  <a:lnTo>
                    <a:pt x="13" y="0"/>
                  </a:lnTo>
                  <a:cubicBezTo>
                    <a:pt x="8" y="0"/>
                    <a:pt x="0" y="0"/>
                    <a:pt x="0" y="9"/>
                  </a:cubicBezTo>
                  <a:cubicBezTo>
                    <a:pt x="0" y="17"/>
                    <a:pt x="9" y="17"/>
                    <a:pt x="13" y="17"/>
                  </a:cubicBezTo>
                  <a:lnTo>
                    <a:pt x="223" y="17"/>
                  </a:lnTo>
                  <a:cubicBezTo>
                    <a:pt x="228" y="17"/>
                    <a:pt x="236" y="17"/>
                    <a:pt x="236" y="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2">
              <a:extLst>
                <a:ext uri="{FF2B5EF4-FFF2-40B4-BE49-F238E27FC236}">
                  <a16:creationId xmlns:a16="http://schemas.microsoft.com/office/drawing/2014/main" id="{7C02BC36-BF7F-465F-8A5F-4B54880C1539}"/>
                </a:ext>
              </a:extLst>
            </p:cNvPr>
            <p:cNvSpPr>
              <a:spLocks/>
            </p:cNvSpPr>
            <p:nvPr>
              <p:custDataLst>
                <p:tags r:id="rId80"/>
              </p:custDataLst>
            </p:nvPr>
          </p:nvSpPr>
          <p:spPr bwMode="auto">
            <a:xfrm>
              <a:off x="4224337" y="1773238"/>
              <a:ext cx="38100" cy="74613"/>
            </a:xfrm>
            <a:custGeom>
              <a:avLst/>
              <a:gdLst>
                <a:gd name="T0" fmla="*/ 127 w 127"/>
                <a:gd name="T1" fmla="*/ 232 h 232"/>
                <a:gd name="T2" fmla="*/ 127 w 127"/>
                <a:gd name="T3" fmla="*/ 220 h 232"/>
                <a:gd name="T4" fmla="*/ 114 w 127"/>
                <a:gd name="T5" fmla="*/ 220 h 232"/>
                <a:gd name="T6" fmla="*/ 79 w 127"/>
                <a:gd name="T7" fmla="*/ 203 h 232"/>
                <a:gd name="T8" fmla="*/ 79 w 127"/>
                <a:gd name="T9" fmla="*/ 10 h 232"/>
                <a:gd name="T10" fmla="*/ 69 w 127"/>
                <a:gd name="T11" fmla="*/ 0 h 232"/>
                <a:gd name="T12" fmla="*/ 0 w 127"/>
                <a:gd name="T13" fmla="*/ 23 h 232"/>
                <a:gd name="T14" fmla="*/ 0 w 127"/>
                <a:gd name="T15" fmla="*/ 35 h 232"/>
                <a:gd name="T16" fmla="*/ 51 w 127"/>
                <a:gd name="T17" fmla="*/ 26 h 232"/>
                <a:gd name="T18" fmla="*/ 51 w 127"/>
                <a:gd name="T19" fmla="*/ 203 h 232"/>
                <a:gd name="T20" fmla="*/ 16 w 127"/>
                <a:gd name="T21" fmla="*/ 220 h 232"/>
                <a:gd name="T22" fmla="*/ 3 w 127"/>
                <a:gd name="T23" fmla="*/ 220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20"/>
                  </a:lnTo>
                  <a:lnTo>
                    <a:pt x="114" y="220"/>
                  </a:lnTo>
                  <a:cubicBezTo>
                    <a:pt x="79" y="220"/>
                    <a:pt x="79" y="215"/>
                    <a:pt x="79" y="203"/>
                  </a:cubicBezTo>
                  <a:lnTo>
                    <a:pt x="79" y="10"/>
                  </a:lnTo>
                  <a:cubicBezTo>
                    <a:pt x="79" y="1"/>
                    <a:pt x="78" y="0"/>
                    <a:pt x="69" y="0"/>
                  </a:cubicBezTo>
                  <a:cubicBezTo>
                    <a:pt x="46" y="22"/>
                    <a:pt x="15" y="23"/>
                    <a:pt x="0" y="23"/>
                  </a:cubicBezTo>
                  <a:lnTo>
                    <a:pt x="0" y="35"/>
                  </a:lnTo>
                  <a:cubicBezTo>
                    <a:pt x="9" y="35"/>
                    <a:pt x="32" y="35"/>
                    <a:pt x="51" y="26"/>
                  </a:cubicBezTo>
                  <a:lnTo>
                    <a:pt x="51" y="203"/>
                  </a:lnTo>
                  <a:cubicBezTo>
                    <a:pt x="51" y="215"/>
                    <a:pt x="51" y="220"/>
                    <a:pt x="16" y="220"/>
                  </a:cubicBezTo>
                  <a:lnTo>
                    <a:pt x="3" y="220"/>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3">
              <a:extLst>
                <a:ext uri="{FF2B5EF4-FFF2-40B4-BE49-F238E27FC236}">
                  <a16:creationId xmlns:a16="http://schemas.microsoft.com/office/drawing/2014/main" id="{5A17B221-C465-417B-B12D-C738977B6F56}"/>
                </a:ext>
              </a:extLst>
            </p:cNvPr>
            <p:cNvSpPr>
              <a:spLocks/>
            </p:cNvSpPr>
            <p:nvPr>
              <p:custDataLst>
                <p:tags r:id="rId81"/>
              </p:custDataLst>
            </p:nvPr>
          </p:nvSpPr>
          <p:spPr bwMode="auto">
            <a:xfrm>
              <a:off x="4311650" y="1968501"/>
              <a:ext cx="74613" cy="73025"/>
            </a:xfrm>
            <a:custGeom>
              <a:avLst/>
              <a:gdLst>
                <a:gd name="T0" fmla="*/ 240 w 248"/>
                <a:gd name="T1" fmla="*/ 150 h 229"/>
                <a:gd name="T2" fmla="*/ 228 w 248"/>
                <a:gd name="T3" fmla="*/ 143 h 229"/>
                <a:gd name="T4" fmla="*/ 217 w 248"/>
                <a:gd name="T5" fmla="*/ 147 h 229"/>
                <a:gd name="T6" fmla="*/ 174 w 248"/>
                <a:gd name="T7" fmla="*/ 173 h 229"/>
                <a:gd name="T8" fmla="*/ 63 w 248"/>
                <a:gd name="T9" fmla="*/ 178 h 229"/>
                <a:gd name="T10" fmla="*/ 136 w 248"/>
                <a:gd name="T11" fmla="*/ 118 h 229"/>
                <a:gd name="T12" fmla="*/ 248 w 248"/>
                <a:gd name="T13" fmla="*/ 7 h 229"/>
                <a:gd name="T14" fmla="*/ 236 w 248"/>
                <a:gd name="T15" fmla="*/ 0 h 229"/>
                <a:gd name="T16" fmla="*/ 225 w 248"/>
                <a:gd name="T17" fmla="*/ 5 h 229"/>
                <a:gd name="T18" fmla="*/ 191 w 248"/>
                <a:gd name="T19" fmla="*/ 34 h 229"/>
                <a:gd name="T20" fmla="*/ 156 w 248"/>
                <a:gd name="T21" fmla="*/ 18 h 229"/>
                <a:gd name="T22" fmla="*/ 113 w 248"/>
                <a:gd name="T23" fmla="*/ 0 h 229"/>
                <a:gd name="T24" fmla="*/ 41 w 248"/>
                <a:gd name="T25" fmla="*/ 60 h 229"/>
                <a:gd name="T26" fmla="*/ 53 w 248"/>
                <a:gd name="T27" fmla="*/ 67 h 229"/>
                <a:gd name="T28" fmla="*/ 64 w 248"/>
                <a:gd name="T29" fmla="*/ 60 h 229"/>
                <a:gd name="T30" fmla="*/ 90 w 248"/>
                <a:gd name="T31" fmla="*/ 55 h 229"/>
                <a:gd name="T32" fmla="*/ 100 w 248"/>
                <a:gd name="T33" fmla="*/ 55 h 229"/>
                <a:gd name="T34" fmla="*/ 120 w 248"/>
                <a:gd name="T35" fmla="*/ 55 h 229"/>
                <a:gd name="T36" fmla="*/ 184 w 248"/>
                <a:gd name="T37" fmla="*/ 52 h 229"/>
                <a:gd name="T38" fmla="*/ 112 w 248"/>
                <a:gd name="T39" fmla="*/ 111 h 229"/>
                <a:gd name="T40" fmla="*/ 0 w 248"/>
                <a:gd name="T41" fmla="*/ 222 h 229"/>
                <a:gd name="T42" fmla="*/ 12 w 248"/>
                <a:gd name="T43" fmla="*/ 229 h 229"/>
                <a:gd name="T44" fmla="*/ 24 w 248"/>
                <a:gd name="T45" fmla="*/ 224 h 229"/>
                <a:gd name="T46" fmla="*/ 68 w 248"/>
                <a:gd name="T47" fmla="*/ 195 h 229"/>
                <a:gd name="T48" fmla="*/ 101 w 248"/>
                <a:gd name="T49" fmla="*/ 209 h 229"/>
                <a:gd name="T50" fmla="*/ 148 w 248"/>
                <a:gd name="T51" fmla="*/ 229 h 229"/>
                <a:gd name="T52" fmla="*/ 240 w 248"/>
                <a:gd name="T53" fmla="*/ 15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9">
                  <a:moveTo>
                    <a:pt x="240" y="150"/>
                  </a:moveTo>
                  <a:cubicBezTo>
                    <a:pt x="240" y="143"/>
                    <a:pt x="231" y="143"/>
                    <a:pt x="228" y="143"/>
                  </a:cubicBezTo>
                  <a:cubicBezTo>
                    <a:pt x="224" y="143"/>
                    <a:pt x="219" y="143"/>
                    <a:pt x="217" y="147"/>
                  </a:cubicBezTo>
                  <a:cubicBezTo>
                    <a:pt x="213" y="157"/>
                    <a:pt x="208" y="169"/>
                    <a:pt x="174" y="173"/>
                  </a:cubicBezTo>
                  <a:lnTo>
                    <a:pt x="63" y="178"/>
                  </a:lnTo>
                  <a:cubicBezTo>
                    <a:pt x="77" y="165"/>
                    <a:pt x="85" y="157"/>
                    <a:pt x="136" y="118"/>
                  </a:cubicBezTo>
                  <a:cubicBezTo>
                    <a:pt x="237" y="41"/>
                    <a:pt x="248" y="9"/>
                    <a:pt x="248" y="7"/>
                  </a:cubicBezTo>
                  <a:cubicBezTo>
                    <a:pt x="248" y="0"/>
                    <a:pt x="241" y="0"/>
                    <a:pt x="236" y="0"/>
                  </a:cubicBezTo>
                  <a:cubicBezTo>
                    <a:pt x="229" y="0"/>
                    <a:pt x="228" y="0"/>
                    <a:pt x="225" y="5"/>
                  </a:cubicBezTo>
                  <a:cubicBezTo>
                    <a:pt x="213" y="22"/>
                    <a:pt x="203" y="34"/>
                    <a:pt x="191" y="34"/>
                  </a:cubicBezTo>
                  <a:cubicBezTo>
                    <a:pt x="178" y="34"/>
                    <a:pt x="167" y="26"/>
                    <a:pt x="156" y="18"/>
                  </a:cubicBezTo>
                  <a:cubicBezTo>
                    <a:pt x="144" y="9"/>
                    <a:pt x="132" y="0"/>
                    <a:pt x="113" y="0"/>
                  </a:cubicBezTo>
                  <a:cubicBezTo>
                    <a:pt x="69" y="0"/>
                    <a:pt x="41" y="44"/>
                    <a:pt x="41" y="60"/>
                  </a:cubicBezTo>
                  <a:cubicBezTo>
                    <a:pt x="41" y="67"/>
                    <a:pt x="49" y="67"/>
                    <a:pt x="53" y="67"/>
                  </a:cubicBezTo>
                  <a:cubicBezTo>
                    <a:pt x="57" y="67"/>
                    <a:pt x="63" y="67"/>
                    <a:pt x="64" y="60"/>
                  </a:cubicBezTo>
                  <a:cubicBezTo>
                    <a:pt x="71" y="57"/>
                    <a:pt x="75" y="56"/>
                    <a:pt x="90" y="55"/>
                  </a:cubicBezTo>
                  <a:lnTo>
                    <a:pt x="100" y="55"/>
                  </a:lnTo>
                  <a:cubicBezTo>
                    <a:pt x="107" y="55"/>
                    <a:pt x="113" y="55"/>
                    <a:pt x="120" y="55"/>
                  </a:cubicBezTo>
                  <a:lnTo>
                    <a:pt x="184" y="52"/>
                  </a:lnTo>
                  <a:cubicBezTo>
                    <a:pt x="170" y="65"/>
                    <a:pt x="162" y="73"/>
                    <a:pt x="112" y="111"/>
                  </a:cubicBezTo>
                  <a:cubicBezTo>
                    <a:pt x="11" y="188"/>
                    <a:pt x="0" y="220"/>
                    <a:pt x="0" y="222"/>
                  </a:cubicBezTo>
                  <a:cubicBezTo>
                    <a:pt x="0" y="229"/>
                    <a:pt x="7" y="229"/>
                    <a:pt x="12" y="229"/>
                  </a:cubicBezTo>
                  <a:cubicBezTo>
                    <a:pt x="20" y="229"/>
                    <a:pt x="20" y="229"/>
                    <a:pt x="24" y="224"/>
                  </a:cubicBezTo>
                  <a:cubicBezTo>
                    <a:pt x="42" y="199"/>
                    <a:pt x="60" y="195"/>
                    <a:pt x="68" y="195"/>
                  </a:cubicBezTo>
                  <a:cubicBezTo>
                    <a:pt x="82" y="195"/>
                    <a:pt x="93" y="204"/>
                    <a:pt x="101" y="209"/>
                  </a:cubicBezTo>
                  <a:cubicBezTo>
                    <a:pt x="116" y="220"/>
                    <a:pt x="129" y="229"/>
                    <a:pt x="148" y="229"/>
                  </a:cubicBezTo>
                  <a:cubicBezTo>
                    <a:pt x="203" y="229"/>
                    <a:pt x="240" y="169"/>
                    <a:pt x="240"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254" name="グループ化 5253">
            <a:extLst>
              <a:ext uri="{FF2B5EF4-FFF2-40B4-BE49-F238E27FC236}">
                <a16:creationId xmlns:a16="http://schemas.microsoft.com/office/drawing/2014/main" id="{936E079B-0DC7-4276-8A63-7CF9BD37ECCD}"/>
              </a:ext>
            </a:extLst>
          </p:cNvPr>
          <p:cNvGrpSpPr>
            <a:grpSpLocks noChangeAspect="1"/>
          </p:cNvGrpSpPr>
          <p:nvPr>
            <p:custDataLst>
              <p:tags r:id="rId2"/>
            </p:custDataLst>
          </p:nvPr>
        </p:nvGrpSpPr>
        <p:grpSpPr>
          <a:xfrm>
            <a:off x="1087438" y="3233737"/>
            <a:ext cx="3486400" cy="1868800"/>
            <a:chOff x="1087438" y="3233738"/>
            <a:chExt cx="3487738" cy="1866901"/>
          </a:xfrm>
        </p:grpSpPr>
        <p:sp>
          <p:nvSpPr>
            <p:cNvPr id="5212" name="Freeform 101">
              <a:extLst>
                <a:ext uri="{FF2B5EF4-FFF2-40B4-BE49-F238E27FC236}">
                  <a16:creationId xmlns:a16="http://schemas.microsoft.com/office/drawing/2014/main" id="{0C9E9242-459A-4657-A7CE-BD0FD8C368A1}"/>
                </a:ext>
              </a:extLst>
            </p:cNvPr>
            <p:cNvSpPr>
              <a:spLocks/>
            </p:cNvSpPr>
            <p:nvPr>
              <p:custDataLst>
                <p:tags r:id="rId4"/>
              </p:custDataLst>
            </p:nvPr>
          </p:nvSpPr>
          <p:spPr bwMode="auto">
            <a:xfrm>
              <a:off x="1179513" y="3679826"/>
              <a:ext cx="28575" cy="26988"/>
            </a:xfrm>
            <a:custGeom>
              <a:avLst/>
              <a:gdLst>
                <a:gd name="T0" fmla="*/ 53 w 53"/>
                <a:gd name="T1" fmla="*/ 26 h 52"/>
                <a:gd name="T2" fmla="*/ 27 w 53"/>
                <a:gd name="T3" fmla="*/ 0 h 52"/>
                <a:gd name="T4" fmla="*/ 0 w 53"/>
                <a:gd name="T5" fmla="*/ 26 h 52"/>
                <a:gd name="T6" fmla="*/ 26 w 53"/>
                <a:gd name="T7" fmla="*/ 52 h 52"/>
                <a:gd name="T8" fmla="*/ 53 w 53"/>
                <a:gd name="T9" fmla="*/ 26 h 52"/>
              </a:gdLst>
              <a:ahLst/>
              <a:cxnLst>
                <a:cxn ang="0">
                  <a:pos x="T0" y="T1"/>
                </a:cxn>
                <a:cxn ang="0">
                  <a:pos x="T2" y="T3"/>
                </a:cxn>
                <a:cxn ang="0">
                  <a:pos x="T4" y="T5"/>
                </a:cxn>
                <a:cxn ang="0">
                  <a:pos x="T6" y="T7"/>
                </a:cxn>
                <a:cxn ang="0">
                  <a:pos x="T8" y="T9"/>
                </a:cxn>
              </a:cxnLst>
              <a:rect l="0" t="0" r="r" b="b"/>
              <a:pathLst>
                <a:path w="53" h="52">
                  <a:moveTo>
                    <a:pt x="53" y="26"/>
                  </a:moveTo>
                  <a:cubicBezTo>
                    <a:pt x="53" y="12"/>
                    <a:pt x="42" y="0"/>
                    <a:pt x="27" y="0"/>
                  </a:cubicBezTo>
                  <a:cubicBezTo>
                    <a:pt x="10" y="0"/>
                    <a:pt x="0" y="13"/>
                    <a:pt x="0" y="26"/>
                  </a:cubicBezTo>
                  <a:cubicBezTo>
                    <a:pt x="0" y="39"/>
                    <a:pt x="11" y="52"/>
                    <a:pt x="26" y="52"/>
                  </a:cubicBezTo>
                  <a:cubicBezTo>
                    <a:pt x="43" y="52"/>
                    <a:pt x="53" y="38"/>
                    <a:pt x="5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3" name="Freeform 102">
              <a:extLst>
                <a:ext uri="{FF2B5EF4-FFF2-40B4-BE49-F238E27FC236}">
                  <a16:creationId xmlns:a16="http://schemas.microsoft.com/office/drawing/2014/main" id="{6A0C897C-2C11-437F-952A-55C95763445F}"/>
                </a:ext>
              </a:extLst>
            </p:cNvPr>
            <p:cNvSpPr>
              <a:spLocks/>
            </p:cNvSpPr>
            <p:nvPr>
              <p:custDataLst>
                <p:tags r:id="rId5"/>
              </p:custDataLst>
            </p:nvPr>
          </p:nvSpPr>
          <p:spPr bwMode="auto">
            <a:xfrm>
              <a:off x="1087438" y="3736976"/>
              <a:ext cx="203200" cy="122238"/>
            </a:xfrm>
            <a:custGeom>
              <a:avLst/>
              <a:gdLst>
                <a:gd name="T0" fmla="*/ 381 w 381"/>
                <a:gd name="T1" fmla="*/ 45 h 230"/>
                <a:gd name="T2" fmla="*/ 347 w 381"/>
                <a:gd name="T3" fmla="*/ 0 h 230"/>
                <a:gd name="T4" fmla="*/ 309 w 381"/>
                <a:gd name="T5" fmla="*/ 38 h 230"/>
                <a:gd name="T6" fmla="*/ 324 w 381"/>
                <a:gd name="T7" fmla="*/ 60 h 230"/>
                <a:gd name="T8" fmla="*/ 349 w 381"/>
                <a:gd name="T9" fmla="*/ 92 h 230"/>
                <a:gd name="T10" fmla="*/ 321 w 381"/>
                <a:gd name="T11" fmla="*/ 174 h 230"/>
                <a:gd name="T12" fmla="*/ 270 w 381"/>
                <a:gd name="T13" fmla="*/ 212 h 230"/>
                <a:gd name="T14" fmla="*/ 233 w 381"/>
                <a:gd name="T15" fmla="*/ 173 h 230"/>
                <a:gd name="T16" fmla="*/ 241 w 381"/>
                <a:gd name="T17" fmla="*/ 127 h 230"/>
                <a:gd name="T18" fmla="*/ 254 w 381"/>
                <a:gd name="T19" fmla="*/ 77 h 230"/>
                <a:gd name="T20" fmla="*/ 261 w 381"/>
                <a:gd name="T21" fmla="*/ 49 h 230"/>
                <a:gd name="T22" fmla="*/ 266 w 381"/>
                <a:gd name="T23" fmla="*/ 27 h 230"/>
                <a:gd name="T24" fmla="*/ 242 w 381"/>
                <a:gd name="T25" fmla="*/ 5 h 230"/>
                <a:gd name="T26" fmla="*/ 209 w 381"/>
                <a:gd name="T27" fmla="*/ 31 h 230"/>
                <a:gd name="T28" fmla="*/ 184 w 381"/>
                <a:gd name="T29" fmla="*/ 133 h 230"/>
                <a:gd name="T30" fmla="*/ 180 w 381"/>
                <a:gd name="T31" fmla="*/ 163 h 230"/>
                <a:gd name="T32" fmla="*/ 182 w 381"/>
                <a:gd name="T33" fmla="*/ 179 h 230"/>
                <a:gd name="T34" fmla="*/ 139 w 381"/>
                <a:gd name="T35" fmla="*/ 212 h 230"/>
                <a:gd name="T36" fmla="*/ 99 w 381"/>
                <a:gd name="T37" fmla="*/ 171 h 230"/>
                <a:gd name="T38" fmla="*/ 125 w 381"/>
                <a:gd name="T39" fmla="*/ 76 h 230"/>
                <a:gd name="T40" fmla="*/ 134 w 381"/>
                <a:gd name="T41" fmla="*/ 45 h 230"/>
                <a:gd name="T42" fmla="*/ 77 w 381"/>
                <a:gd name="T43" fmla="*/ 1 h 230"/>
                <a:gd name="T44" fmla="*/ 0 w 381"/>
                <a:gd name="T45" fmla="*/ 78 h 230"/>
                <a:gd name="T46" fmla="*/ 12 w 381"/>
                <a:gd name="T47" fmla="*/ 85 h 230"/>
                <a:gd name="T48" fmla="*/ 23 w 381"/>
                <a:gd name="T49" fmla="*/ 79 h 230"/>
                <a:gd name="T50" fmla="*/ 74 w 381"/>
                <a:gd name="T51" fmla="*/ 19 h 230"/>
                <a:gd name="T52" fmla="*/ 83 w 381"/>
                <a:gd name="T53" fmla="*/ 29 h 230"/>
                <a:gd name="T54" fmla="*/ 72 w 381"/>
                <a:gd name="T55" fmla="*/ 68 h 230"/>
                <a:gd name="T56" fmla="*/ 45 w 381"/>
                <a:gd name="T57" fmla="*/ 162 h 230"/>
                <a:gd name="T58" fmla="*/ 136 w 381"/>
                <a:gd name="T59" fmla="*/ 230 h 230"/>
                <a:gd name="T60" fmla="*/ 192 w 381"/>
                <a:gd name="T61" fmla="*/ 202 h 230"/>
                <a:gd name="T62" fmla="*/ 266 w 381"/>
                <a:gd name="T63" fmla="*/ 230 h 230"/>
                <a:gd name="T64" fmla="*/ 346 w 381"/>
                <a:gd name="T65" fmla="*/ 172 h 230"/>
                <a:gd name="T66" fmla="*/ 381 w 381"/>
                <a:gd name="T67" fmla="*/ 4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1" h="230">
                  <a:moveTo>
                    <a:pt x="381" y="45"/>
                  </a:moveTo>
                  <a:cubicBezTo>
                    <a:pt x="381" y="0"/>
                    <a:pt x="347" y="0"/>
                    <a:pt x="347" y="0"/>
                  </a:cubicBezTo>
                  <a:cubicBezTo>
                    <a:pt x="328" y="0"/>
                    <a:pt x="309" y="20"/>
                    <a:pt x="309" y="38"/>
                  </a:cubicBezTo>
                  <a:cubicBezTo>
                    <a:pt x="309" y="52"/>
                    <a:pt x="320" y="58"/>
                    <a:pt x="324" y="60"/>
                  </a:cubicBezTo>
                  <a:cubicBezTo>
                    <a:pt x="344" y="72"/>
                    <a:pt x="349" y="81"/>
                    <a:pt x="349" y="92"/>
                  </a:cubicBezTo>
                  <a:cubicBezTo>
                    <a:pt x="349" y="99"/>
                    <a:pt x="337" y="147"/>
                    <a:pt x="321" y="174"/>
                  </a:cubicBezTo>
                  <a:cubicBezTo>
                    <a:pt x="307" y="199"/>
                    <a:pt x="291" y="212"/>
                    <a:pt x="270" y="212"/>
                  </a:cubicBezTo>
                  <a:cubicBezTo>
                    <a:pt x="234" y="212"/>
                    <a:pt x="233" y="183"/>
                    <a:pt x="233" y="173"/>
                  </a:cubicBezTo>
                  <a:cubicBezTo>
                    <a:pt x="233" y="160"/>
                    <a:pt x="235" y="152"/>
                    <a:pt x="241" y="127"/>
                  </a:cubicBezTo>
                  <a:lnTo>
                    <a:pt x="254" y="77"/>
                  </a:lnTo>
                  <a:lnTo>
                    <a:pt x="261" y="49"/>
                  </a:lnTo>
                  <a:cubicBezTo>
                    <a:pt x="263" y="41"/>
                    <a:pt x="266" y="29"/>
                    <a:pt x="266" y="27"/>
                  </a:cubicBezTo>
                  <a:cubicBezTo>
                    <a:pt x="266" y="16"/>
                    <a:pt x="258" y="5"/>
                    <a:pt x="242" y="5"/>
                  </a:cubicBezTo>
                  <a:cubicBezTo>
                    <a:pt x="234" y="5"/>
                    <a:pt x="216" y="9"/>
                    <a:pt x="209" y="31"/>
                  </a:cubicBezTo>
                  <a:lnTo>
                    <a:pt x="184" y="133"/>
                  </a:lnTo>
                  <a:cubicBezTo>
                    <a:pt x="180" y="150"/>
                    <a:pt x="180" y="157"/>
                    <a:pt x="180" y="163"/>
                  </a:cubicBezTo>
                  <a:cubicBezTo>
                    <a:pt x="180" y="177"/>
                    <a:pt x="182" y="176"/>
                    <a:pt x="182" y="179"/>
                  </a:cubicBezTo>
                  <a:cubicBezTo>
                    <a:pt x="182" y="182"/>
                    <a:pt x="168" y="212"/>
                    <a:pt x="139" y="212"/>
                  </a:cubicBezTo>
                  <a:cubicBezTo>
                    <a:pt x="99" y="212"/>
                    <a:pt x="99" y="182"/>
                    <a:pt x="99" y="171"/>
                  </a:cubicBezTo>
                  <a:cubicBezTo>
                    <a:pt x="99" y="150"/>
                    <a:pt x="105" y="127"/>
                    <a:pt x="125" y="76"/>
                  </a:cubicBezTo>
                  <a:cubicBezTo>
                    <a:pt x="129" y="66"/>
                    <a:pt x="134" y="54"/>
                    <a:pt x="134" y="45"/>
                  </a:cubicBezTo>
                  <a:cubicBezTo>
                    <a:pt x="134" y="17"/>
                    <a:pt x="105" y="1"/>
                    <a:pt x="77" y="1"/>
                  </a:cubicBezTo>
                  <a:cubicBezTo>
                    <a:pt x="24" y="1"/>
                    <a:pt x="0" y="68"/>
                    <a:pt x="0" y="78"/>
                  </a:cubicBezTo>
                  <a:cubicBezTo>
                    <a:pt x="0" y="85"/>
                    <a:pt x="7" y="85"/>
                    <a:pt x="12" y="85"/>
                  </a:cubicBezTo>
                  <a:cubicBezTo>
                    <a:pt x="18" y="85"/>
                    <a:pt x="21" y="85"/>
                    <a:pt x="23" y="79"/>
                  </a:cubicBezTo>
                  <a:cubicBezTo>
                    <a:pt x="39" y="24"/>
                    <a:pt x="66" y="19"/>
                    <a:pt x="74" y="19"/>
                  </a:cubicBezTo>
                  <a:cubicBezTo>
                    <a:pt x="77" y="19"/>
                    <a:pt x="83" y="19"/>
                    <a:pt x="83" y="29"/>
                  </a:cubicBezTo>
                  <a:cubicBezTo>
                    <a:pt x="83" y="40"/>
                    <a:pt x="78" y="53"/>
                    <a:pt x="72" y="68"/>
                  </a:cubicBezTo>
                  <a:cubicBezTo>
                    <a:pt x="52" y="117"/>
                    <a:pt x="45" y="141"/>
                    <a:pt x="45" y="162"/>
                  </a:cubicBezTo>
                  <a:cubicBezTo>
                    <a:pt x="45" y="217"/>
                    <a:pt x="93" y="230"/>
                    <a:pt x="136" y="230"/>
                  </a:cubicBezTo>
                  <a:cubicBezTo>
                    <a:pt x="146" y="230"/>
                    <a:pt x="169" y="230"/>
                    <a:pt x="192" y="202"/>
                  </a:cubicBezTo>
                  <a:cubicBezTo>
                    <a:pt x="205" y="219"/>
                    <a:pt x="227" y="230"/>
                    <a:pt x="266" y="230"/>
                  </a:cubicBezTo>
                  <a:cubicBezTo>
                    <a:pt x="296" y="230"/>
                    <a:pt x="323" y="216"/>
                    <a:pt x="346" y="172"/>
                  </a:cubicBezTo>
                  <a:cubicBezTo>
                    <a:pt x="366" y="134"/>
                    <a:pt x="381" y="71"/>
                    <a:pt x="381" y="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4" name="Freeform 103">
              <a:extLst>
                <a:ext uri="{FF2B5EF4-FFF2-40B4-BE49-F238E27FC236}">
                  <a16:creationId xmlns:a16="http://schemas.microsoft.com/office/drawing/2014/main" id="{91E59830-A2DC-4B79-B497-231875EB9E08}"/>
                </a:ext>
              </a:extLst>
            </p:cNvPr>
            <p:cNvSpPr>
              <a:spLocks noEditPoints="1"/>
            </p:cNvSpPr>
            <p:nvPr>
              <p:custDataLst>
                <p:tags r:id="rId6"/>
              </p:custDataLst>
            </p:nvPr>
          </p:nvSpPr>
          <p:spPr bwMode="auto">
            <a:xfrm>
              <a:off x="1397001" y="3760788"/>
              <a:ext cx="176213" cy="619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5" name="Freeform 104">
              <a:extLst>
                <a:ext uri="{FF2B5EF4-FFF2-40B4-BE49-F238E27FC236}">
                  <a16:creationId xmlns:a16="http://schemas.microsoft.com/office/drawing/2014/main" id="{79CD4090-765B-49B9-A0DE-C6E34F42CDEC}"/>
                </a:ext>
              </a:extLst>
            </p:cNvPr>
            <p:cNvSpPr>
              <a:spLocks/>
            </p:cNvSpPr>
            <p:nvPr>
              <p:custDataLst>
                <p:tags r:id="rId7"/>
              </p:custDataLst>
            </p:nvPr>
          </p:nvSpPr>
          <p:spPr bwMode="auto">
            <a:xfrm>
              <a:off x="1747838" y="3233738"/>
              <a:ext cx="88900" cy="477838"/>
            </a:xfrm>
            <a:custGeom>
              <a:avLst/>
              <a:gdLst>
                <a:gd name="T0" fmla="*/ 166 w 166"/>
                <a:gd name="T1" fmla="*/ 34 h 897"/>
                <a:gd name="T2" fmla="*/ 166 w 166"/>
                <a:gd name="T3" fmla="*/ 0 h 897"/>
                <a:gd name="T4" fmla="*/ 0 w 166"/>
                <a:gd name="T5" fmla="*/ 0 h 897"/>
                <a:gd name="T6" fmla="*/ 0 w 166"/>
                <a:gd name="T7" fmla="*/ 897 h 897"/>
                <a:gd name="T8" fmla="*/ 35 w 166"/>
                <a:gd name="T9" fmla="*/ 897 h 897"/>
                <a:gd name="T10" fmla="*/ 35 w 166"/>
                <a:gd name="T11" fmla="*/ 34 h 897"/>
                <a:gd name="T12" fmla="*/ 166 w 166"/>
                <a:gd name="T13" fmla="*/ 34 h 897"/>
              </a:gdLst>
              <a:ahLst/>
              <a:cxnLst>
                <a:cxn ang="0">
                  <a:pos x="T0" y="T1"/>
                </a:cxn>
                <a:cxn ang="0">
                  <a:pos x="T2" y="T3"/>
                </a:cxn>
                <a:cxn ang="0">
                  <a:pos x="T4" y="T5"/>
                </a:cxn>
                <a:cxn ang="0">
                  <a:pos x="T6" y="T7"/>
                </a:cxn>
                <a:cxn ang="0">
                  <a:pos x="T8" y="T9"/>
                </a:cxn>
                <a:cxn ang="0">
                  <a:pos x="T10" y="T11"/>
                </a:cxn>
                <a:cxn ang="0">
                  <a:pos x="T12" y="T13"/>
                </a:cxn>
              </a:cxnLst>
              <a:rect l="0" t="0" r="r" b="b"/>
              <a:pathLst>
                <a:path w="166" h="897">
                  <a:moveTo>
                    <a:pt x="166" y="34"/>
                  </a:moveTo>
                  <a:lnTo>
                    <a:pt x="166" y="0"/>
                  </a:lnTo>
                  <a:lnTo>
                    <a:pt x="0" y="0"/>
                  </a:lnTo>
                  <a:lnTo>
                    <a:pt x="0" y="897"/>
                  </a:lnTo>
                  <a:lnTo>
                    <a:pt x="35" y="897"/>
                  </a:lnTo>
                  <a:lnTo>
                    <a:pt x="35" y="34"/>
                  </a:lnTo>
                  <a:lnTo>
                    <a:pt x="166" y="3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6" name="Rectangle 105">
              <a:extLst>
                <a:ext uri="{FF2B5EF4-FFF2-40B4-BE49-F238E27FC236}">
                  <a16:creationId xmlns:a16="http://schemas.microsoft.com/office/drawing/2014/main" id="{66EA548D-D018-4BDE-9D5B-8A8A76DC4D41}"/>
                </a:ext>
              </a:extLst>
            </p:cNvPr>
            <p:cNvSpPr>
              <a:spLocks noChangeArrowheads="1"/>
            </p:cNvSpPr>
            <p:nvPr>
              <p:custDataLst>
                <p:tags r:id="rId8"/>
              </p:custDataLst>
            </p:nvPr>
          </p:nvSpPr>
          <p:spPr bwMode="auto">
            <a:xfrm>
              <a:off x="1747838" y="3711576"/>
              <a:ext cx="19050" cy="160338"/>
            </a:xfrm>
            <a:prstGeom prst="rect">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7" name="Freeform 106">
              <a:extLst>
                <a:ext uri="{FF2B5EF4-FFF2-40B4-BE49-F238E27FC236}">
                  <a16:creationId xmlns:a16="http://schemas.microsoft.com/office/drawing/2014/main" id="{CAA3A945-7FD7-433A-B297-302803A53B21}"/>
                </a:ext>
              </a:extLst>
            </p:cNvPr>
            <p:cNvSpPr>
              <a:spLocks/>
            </p:cNvSpPr>
            <p:nvPr>
              <p:custDataLst>
                <p:tags r:id="rId9"/>
              </p:custDataLst>
            </p:nvPr>
          </p:nvSpPr>
          <p:spPr bwMode="auto">
            <a:xfrm>
              <a:off x="1747838" y="3870326"/>
              <a:ext cx="88900" cy="477838"/>
            </a:xfrm>
            <a:custGeom>
              <a:avLst/>
              <a:gdLst>
                <a:gd name="T0" fmla="*/ 166 w 166"/>
                <a:gd name="T1" fmla="*/ 897 h 897"/>
                <a:gd name="T2" fmla="*/ 166 w 166"/>
                <a:gd name="T3" fmla="*/ 863 h 897"/>
                <a:gd name="T4" fmla="*/ 35 w 166"/>
                <a:gd name="T5" fmla="*/ 863 h 897"/>
                <a:gd name="T6" fmla="*/ 35 w 166"/>
                <a:gd name="T7" fmla="*/ 0 h 897"/>
                <a:gd name="T8" fmla="*/ 0 w 166"/>
                <a:gd name="T9" fmla="*/ 0 h 897"/>
                <a:gd name="T10" fmla="*/ 0 w 166"/>
                <a:gd name="T11" fmla="*/ 897 h 897"/>
                <a:gd name="T12" fmla="*/ 166 w 166"/>
                <a:gd name="T13" fmla="*/ 897 h 897"/>
              </a:gdLst>
              <a:ahLst/>
              <a:cxnLst>
                <a:cxn ang="0">
                  <a:pos x="T0" y="T1"/>
                </a:cxn>
                <a:cxn ang="0">
                  <a:pos x="T2" y="T3"/>
                </a:cxn>
                <a:cxn ang="0">
                  <a:pos x="T4" y="T5"/>
                </a:cxn>
                <a:cxn ang="0">
                  <a:pos x="T6" y="T7"/>
                </a:cxn>
                <a:cxn ang="0">
                  <a:pos x="T8" y="T9"/>
                </a:cxn>
                <a:cxn ang="0">
                  <a:pos x="T10" y="T11"/>
                </a:cxn>
                <a:cxn ang="0">
                  <a:pos x="T12" y="T13"/>
                </a:cxn>
              </a:cxnLst>
              <a:rect l="0" t="0" r="r" b="b"/>
              <a:pathLst>
                <a:path w="166" h="897">
                  <a:moveTo>
                    <a:pt x="166" y="897"/>
                  </a:moveTo>
                  <a:lnTo>
                    <a:pt x="166" y="863"/>
                  </a:lnTo>
                  <a:lnTo>
                    <a:pt x="35" y="863"/>
                  </a:lnTo>
                  <a:lnTo>
                    <a:pt x="35" y="0"/>
                  </a:lnTo>
                  <a:lnTo>
                    <a:pt x="0" y="0"/>
                  </a:lnTo>
                  <a:lnTo>
                    <a:pt x="0" y="897"/>
                  </a:lnTo>
                  <a:lnTo>
                    <a:pt x="166" y="89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8" name="Freeform 107">
              <a:extLst>
                <a:ext uri="{FF2B5EF4-FFF2-40B4-BE49-F238E27FC236}">
                  <a16:creationId xmlns:a16="http://schemas.microsoft.com/office/drawing/2014/main" id="{429E021A-B633-41CE-927B-EACDEB01520E}"/>
                </a:ext>
              </a:extLst>
            </p:cNvPr>
            <p:cNvSpPr>
              <a:spLocks/>
            </p:cNvSpPr>
            <p:nvPr>
              <p:custDataLst>
                <p:tags r:id="rId10"/>
              </p:custDataLst>
            </p:nvPr>
          </p:nvSpPr>
          <p:spPr bwMode="auto">
            <a:xfrm>
              <a:off x="1852613" y="3262313"/>
              <a:ext cx="193675" cy="185738"/>
            </a:xfrm>
            <a:custGeom>
              <a:avLst/>
              <a:gdLst>
                <a:gd name="T0" fmla="*/ 363 w 363"/>
                <a:gd name="T1" fmla="*/ 248 h 347"/>
                <a:gd name="T2" fmla="*/ 340 w 363"/>
                <a:gd name="T3" fmla="*/ 248 h 347"/>
                <a:gd name="T4" fmla="*/ 332 w 363"/>
                <a:gd name="T5" fmla="*/ 284 h 347"/>
                <a:gd name="T6" fmla="*/ 297 w 363"/>
                <a:gd name="T7" fmla="*/ 296 h 347"/>
                <a:gd name="T8" fmla="*/ 261 w 363"/>
                <a:gd name="T9" fmla="*/ 296 h 347"/>
                <a:gd name="T10" fmla="*/ 301 w 363"/>
                <a:gd name="T11" fmla="*/ 237 h 347"/>
                <a:gd name="T12" fmla="*/ 357 w 363"/>
                <a:gd name="T13" fmla="*/ 119 h 347"/>
                <a:gd name="T14" fmla="*/ 182 w 363"/>
                <a:gd name="T15" fmla="*/ 0 h 347"/>
                <a:gd name="T16" fmla="*/ 7 w 363"/>
                <a:gd name="T17" fmla="*/ 119 h 347"/>
                <a:gd name="T18" fmla="*/ 63 w 363"/>
                <a:gd name="T19" fmla="*/ 236 h 347"/>
                <a:gd name="T20" fmla="*/ 103 w 363"/>
                <a:gd name="T21" fmla="*/ 296 h 347"/>
                <a:gd name="T22" fmla="*/ 67 w 363"/>
                <a:gd name="T23" fmla="*/ 296 h 347"/>
                <a:gd name="T24" fmla="*/ 33 w 363"/>
                <a:gd name="T25" fmla="*/ 286 h 347"/>
                <a:gd name="T26" fmla="*/ 24 w 363"/>
                <a:gd name="T27" fmla="*/ 248 h 347"/>
                <a:gd name="T28" fmla="*/ 0 w 363"/>
                <a:gd name="T29" fmla="*/ 248 h 347"/>
                <a:gd name="T30" fmla="*/ 19 w 363"/>
                <a:gd name="T31" fmla="*/ 347 h 347"/>
                <a:gd name="T32" fmla="*/ 114 w 363"/>
                <a:gd name="T33" fmla="*/ 347 h 347"/>
                <a:gd name="T34" fmla="*/ 130 w 363"/>
                <a:gd name="T35" fmla="*/ 334 h 347"/>
                <a:gd name="T36" fmla="*/ 108 w 363"/>
                <a:gd name="T37" fmla="*/ 231 h 347"/>
                <a:gd name="T38" fmla="*/ 83 w 363"/>
                <a:gd name="T39" fmla="*/ 119 h 347"/>
                <a:gd name="T40" fmla="*/ 110 w 363"/>
                <a:gd name="T41" fmla="*/ 42 h 347"/>
                <a:gd name="T42" fmla="*/ 182 w 363"/>
                <a:gd name="T43" fmla="*/ 18 h 347"/>
                <a:gd name="T44" fmla="*/ 254 w 363"/>
                <a:gd name="T45" fmla="*/ 43 h 347"/>
                <a:gd name="T46" fmla="*/ 281 w 363"/>
                <a:gd name="T47" fmla="*/ 119 h 347"/>
                <a:gd name="T48" fmla="*/ 258 w 363"/>
                <a:gd name="T49" fmla="*/ 225 h 347"/>
                <a:gd name="T50" fmla="*/ 234 w 363"/>
                <a:gd name="T51" fmla="*/ 334 h 347"/>
                <a:gd name="T52" fmla="*/ 250 w 363"/>
                <a:gd name="T53" fmla="*/ 347 h 347"/>
                <a:gd name="T54" fmla="*/ 345 w 363"/>
                <a:gd name="T55" fmla="*/ 347 h 347"/>
                <a:gd name="T56" fmla="*/ 363 w 363"/>
                <a:gd name="T57" fmla="*/ 24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3" h="347">
                  <a:moveTo>
                    <a:pt x="363" y="248"/>
                  </a:moveTo>
                  <a:lnTo>
                    <a:pt x="340" y="248"/>
                  </a:lnTo>
                  <a:cubicBezTo>
                    <a:pt x="339" y="255"/>
                    <a:pt x="335" y="275"/>
                    <a:pt x="332" y="284"/>
                  </a:cubicBezTo>
                  <a:cubicBezTo>
                    <a:pt x="329" y="291"/>
                    <a:pt x="327" y="296"/>
                    <a:pt x="297" y="296"/>
                  </a:cubicBezTo>
                  <a:lnTo>
                    <a:pt x="261" y="296"/>
                  </a:lnTo>
                  <a:cubicBezTo>
                    <a:pt x="272" y="273"/>
                    <a:pt x="286" y="256"/>
                    <a:pt x="301" y="237"/>
                  </a:cubicBezTo>
                  <a:cubicBezTo>
                    <a:pt x="329" y="201"/>
                    <a:pt x="357" y="165"/>
                    <a:pt x="357" y="119"/>
                  </a:cubicBezTo>
                  <a:cubicBezTo>
                    <a:pt x="357" y="65"/>
                    <a:pt x="312" y="0"/>
                    <a:pt x="182" y="0"/>
                  </a:cubicBezTo>
                  <a:cubicBezTo>
                    <a:pt x="52" y="0"/>
                    <a:pt x="7" y="65"/>
                    <a:pt x="7" y="119"/>
                  </a:cubicBezTo>
                  <a:cubicBezTo>
                    <a:pt x="7" y="165"/>
                    <a:pt x="35" y="201"/>
                    <a:pt x="63" y="236"/>
                  </a:cubicBezTo>
                  <a:cubicBezTo>
                    <a:pt x="80" y="258"/>
                    <a:pt x="93" y="275"/>
                    <a:pt x="103" y="296"/>
                  </a:cubicBezTo>
                  <a:lnTo>
                    <a:pt x="67" y="296"/>
                  </a:lnTo>
                  <a:cubicBezTo>
                    <a:pt x="37" y="296"/>
                    <a:pt x="35" y="291"/>
                    <a:pt x="33" y="286"/>
                  </a:cubicBezTo>
                  <a:cubicBezTo>
                    <a:pt x="29" y="277"/>
                    <a:pt x="25" y="253"/>
                    <a:pt x="24" y="248"/>
                  </a:cubicBezTo>
                  <a:lnTo>
                    <a:pt x="0" y="248"/>
                  </a:lnTo>
                  <a:lnTo>
                    <a:pt x="19" y="347"/>
                  </a:lnTo>
                  <a:lnTo>
                    <a:pt x="114" y="347"/>
                  </a:lnTo>
                  <a:cubicBezTo>
                    <a:pt x="125" y="347"/>
                    <a:pt x="130" y="347"/>
                    <a:pt x="130" y="334"/>
                  </a:cubicBezTo>
                  <a:cubicBezTo>
                    <a:pt x="130" y="299"/>
                    <a:pt x="115" y="253"/>
                    <a:pt x="108" y="231"/>
                  </a:cubicBezTo>
                  <a:cubicBezTo>
                    <a:pt x="95" y="192"/>
                    <a:pt x="83" y="156"/>
                    <a:pt x="83" y="119"/>
                  </a:cubicBezTo>
                  <a:cubicBezTo>
                    <a:pt x="83" y="100"/>
                    <a:pt x="86" y="64"/>
                    <a:pt x="110" y="42"/>
                  </a:cubicBezTo>
                  <a:cubicBezTo>
                    <a:pt x="135" y="20"/>
                    <a:pt x="167" y="18"/>
                    <a:pt x="182" y="18"/>
                  </a:cubicBezTo>
                  <a:cubicBezTo>
                    <a:pt x="208" y="18"/>
                    <a:pt x="236" y="25"/>
                    <a:pt x="254" y="43"/>
                  </a:cubicBezTo>
                  <a:cubicBezTo>
                    <a:pt x="269" y="57"/>
                    <a:pt x="281" y="79"/>
                    <a:pt x="281" y="119"/>
                  </a:cubicBezTo>
                  <a:cubicBezTo>
                    <a:pt x="281" y="154"/>
                    <a:pt x="270" y="188"/>
                    <a:pt x="258" y="225"/>
                  </a:cubicBezTo>
                  <a:cubicBezTo>
                    <a:pt x="248" y="255"/>
                    <a:pt x="234" y="299"/>
                    <a:pt x="234" y="334"/>
                  </a:cubicBezTo>
                  <a:cubicBezTo>
                    <a:pt x="234" y="347"/>
                    <a:pt x="239" y="347"/>
                    <a:pt x="250" y="347"/>
                  </a:cubicBezTo>
                  <a:lnTo>
                    <a:pt x="345" y="347"/>
                  </a:lnTo>
                  <a:lnTo>
                    <a:pt x="363" y="24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19" name="Freeform 108">
              <a:extLst>
                <a:ext uri="{FF2B5EF4-FFF2-40B4-BE49-F238E27FC236}">
                  <a16:creationId xmlns:a16="http://schemas.microsoft.com/office/drawing/2014/main" id="{802BD45D-56B0-4D2A-8F41-4DE8C5B86153}"/>
                </a:ext>
              </a:extLst>
            </p:cNvPr>
            <p:cNvSpPr>
              <a:spLocks/>
            </p:cNvSpPr>
            <p:nvPr>
              <p:custDataLst>
                <p:tags r:id="rId11"/>
              </p:custDataLst>
            </p:nvPr>
          </p:nvSpPr>
          <p:spPr bwMode="auto">
            <a:xfrm>
              <a:off x="2079626" y="3365501"/>
              <a:ext cx="68263" cy="122238"/>
            </a:xfrm>
            <a:custGeom>
              <a:avLst/>
              <a:gdLst>
                <a:gd name="T0" fmla="*/ 127 w 127"/>
                <a:gd name="T1" fmla="*/ 231 h 231"/>
                <a:gd name="T2" fmla="*/ 127 w 127"/>
                <a:gd name="T3" fmla="*/ 219 h 231"/>
                <a:gd name="T4" fmla="*/ 113 w 127"/>
                <a:gd name="T5" fmla="*/ 219 h 231"/>
                <a:gd name="T6" fmla="*/ 78 w 127"/>
                <a:gd name="T7" fmla="*/ 203 h 231"/>
                <a:gd name="T8" fmla="*/ 78 w 127"/>
                <a:gd name="T9" fmla="*/ 9 h 231"/>
                <a:gd name="T10" fmla="*/ 68 w 127"/>
                <a:gd name="T11" fmla="*/ 0 h 231"/>
                <a:gd name="T12" fmla="*/ 0 w 127"/>
                <a:gd name="T13" fmla="*/ 22 h 231"/>
                <a:gd name="T14" fmla="*/ 0 w 127"/>
                <a:gd name="T15" fmla="*/ 34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8" y="219"/>
                    <a:pt x="78" y="214"/>
                    <a:pt x="78" y="203"/>
                  </a:cubicBezTo>
                  <a:lnTo>
                    <a:pt x="78" y="9"/>
                  </a:lnTo>
                  <a:cubicBezTo>
                    <a:pt x="78" y="0"/>
                    <a:pt x="78" y="0"/>
                    <a:pt x="68" y="0"/>
                  </a:cubicBezTo>
                  <a:cubicBezTo>
                    <a:pt x="46" y="22"/>
                    <a:pt x="14" y="22"/>
                    <a:pt x="0" y="22"/>
                  </a:cubicBezTo>
                  <a:lnTo>
                    <a:pt x="0" y="34"/>
                  </a:lnTo>
                  <a:cubicBezTo>
                    <a:pt x="8" y="34"/>
                    <a:pt x="31" y="34"/>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0" name="Freeform 109">
              <a:extLst>
                <a:ext uri="{FF2B5EF4-FFF2-40B4-BE49-F238E27FC236}">
                  <a16:creationId xmlns:a16="http://schemas.microsoft.com/office/drawing/2014/main" id="{DDA1CA79-B49B-48C0-9132-E79078BE98A4}"/>
                </a:ext>
              </a:extLst>
            </p:cNvPr>
            <p:cNvSpPr>
              <a:spLocks noEditPoints="1"/>
            </p:cNvSpPr>
            <p:nvPr>
              <p:custDataLst>
                <p:tags r:id="rId12"/>
              </p:custDataLst>
            </p:nvPr>
          </p:nvSpPr>
          <p:spPr bwMode="auto">
            <a:xfrm>
              <a:off x="3101976" y="3260726"/>
              <a:ext cx="201613" cy="192088"/>
            </a:xfrm>
            <a:custGeom>
              <a:avLst/>
              <a:gdLst>
                <a:gd name="T0" fmla="*/ 380 w 380"/>
                <a:gd name="T1" fmla="*/ 128 h 359"/>
                <a:gd name="T2" fmla="*/ 235 w 380"/>
                <a:gd name="T3" fmla="*/ 0 h 359"/>
                <a:gd name="T4" fmla="*/ 0 w 380"/>
                <a:gd name="T5" fmla="*/ 232 h 359"/>
                <a:gd name="T6" fmla="*/ 146 w 380"/>
                <a:gd name="T7" fmla="*/ 359 h 359"/>
                <a:gd name="T8" fmla="*/ 380 w 380"/>
                <a:gd name="T9" fmla="*/ 128 h 359"/>
                <a:gd name="T10" fmla="*/ 312 w 380"/>
                <a:gd name="T11" fmla="*/ 105 h 359"/>
                <a:gd name="T12" fmla="*/ 262 w 380"/>
                <a:gd name="T13" fmla="*/ 272 h 359"/>
                <a:gd name="T14" fmla="*/ 151 w 380"/>
                <a:gd name="T15" fmla="*/ 338 h 359"/>
                <a:gd name="T16" fmla="*/ 92 w 380"/>
                <a:gd name="T17" fmla="*/ 315 h 359"/>
                <a:gd name="T18" fmla="*/ 71 w 380"/>
                <a:gd name="T19" fmla="*/ 248 h 359"/>
                <a:gd name="T20" fmla="*/ 126 w 380"/>
                <a:gd name="T21" fmla="*/ 72 h 359"/>
                <a:gd name="T22" fmla="*/ 230 w 380"/>
                <a:gd name="T23" fmla="*/ 20 h 359"/>
                <a:gd name="T24" fmla="*/ 312 w 380"/>
                <a:gd name="T25" fmla="*/ 10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0" h="359">
                  <a:moveTo>
                    <a:pt x="380" y="128"/>
                  </a:moveTo>
                  <a:cubicBezTo>
                    <a:pt x="380" y="44"/>
                    <a:pt x="321" y="0"/>
                    <a:pt x="235" y="0"/>
                  </a:cubicBezTo>
                  <a:cubicBezTo>
                    <a:pt x="81" y="0"/>
                    <a:pt x="0" y="132"/>
                    <a:pt x="0" y="232"/>
                  </a:cubicBezTo>
                  <a:cubicBezTo>
                    <a:pt x="0" y="319"/>
                    <a:pt x="63" y="359"/>
                    <a:pt x="146" y="359"/>
                  </a:cubicBezTo>
                  <a:cubicBezTo>
                    <a:pt x="299" y="359"/>
                    <a:pt x="380" y="231"/>
                    <a:pt x="380" y="128"/>
                  </a:cubicBezTo>
                  <a:close/>
                  <a:moveTo>
                    <a:pt x="312" y="105"/>
                  </a:moveTo>
                  <a:cubicBezTo>
                    <a:pt x="312" y="138"/>
                    <a:pt x="294" y="225"/>
                    <a:pt x="262" y="272"/>
                  </a:cubicBezTo>
                  <a:cubicBezTo>
                    <a:pt x="225" y="327"/>
                    <a:pt x="179" y="338"/>
                    <a:pt x="151" y="338"/>
                  </a:cubicBezTo>
                  <a:cubicBezTo>
                    <a:pt x="134" y="338"/>
                    <a:pt x="111" y="334"/>
                    <a:pt x="92" y="315"/>
                  </a:cubicBezTo>
                  <a:cubicBezTo>
                    <a:pt x="71" y="293"/>
                    <a:pt x="71" y="260"/>
                    <a:pt x="71" y="248"/>
                  </a:cubicBezTo>
                  <a:cubicBezTo>
                    <a:pt x="71" y="217"/>
                    <a:pt x="85" y="123"/>
                    <a:pt x="126" y="72"/>
                  </a:cubicBezTo>
                  <a:cubicBezTo>
                    <a:pt x="160" y="31"/>
                    <a:pt x="201" y="20"/>
                    <a:pt x="230" y="20"/>
                  </a:cubicBezTo>
                  <a:cubicBezTo>
                    <a:pt x="271" y="20"/>
                    <a:pt x="312" y="42"/>
                    <a:pt x="312" y="10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1" name="Oval 110">
              <a:extLst>
                <a:ext uri="{FF2B5EF4-FFF2-40B4-BE49-F238E27FC236}">
                  <a16:creationId xmlns:a16="http://schemas.microsoft.com/office/drawing/2014/main" id="{DCA25A72-1BA6-4DD4-BA54-518D59FA999A}"/>
                </a:ext>
              </a:extLst>
            </p:cNvPr>
            <p:cNvSpPr>
              <a:spLocks noChangeArrowheads="1"/>
            </p:cNvSpPr>
            <p:nvPr>
              <p:custDataLst>
                <p:tags r:id="rId13"/>
              </p:custDataLst>
            </p:nvPr>
          </p:nvSpPr>
          <p:spPr bwMode="auto">
            <a:xfrm>
              <a:off x="2482851" y="3729038"/>
              <a:ext cx="26988" cy="285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2" name="Oval 111">
              <a:extLst>
                <a:ext uri="{FF2B5EF4-FFF2-40B4-BE49-F238E27FC236}">
                  <a16:creationId xmlns:a16="http://schemas.microsoft.com/office/drawing/2014/main" id="{8547864B-20E6-4124-9E31-E89C9FDC6B5C}"/>
                </a:ext>
              </a:extLst>
            </p:cNvPr>
            <p:cNvSpPr>
              <a:spLocks noChangeArrowheads="1"/>
            </p:cNvSpPr>
            <p:nvPr>
              <p:custDataLst>
                <p:tags r:id="rId14"/>
              </p:custDataLst>
            </p:nvPr>
          </p:nvSpPr>
          <p:spPr bwMode="auto">
            <a:xfrm>
              <a:off x="2586038" y="3808413"/>
              <a:ext cx="26988" cy="285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3" name="Oval 112">
              <a:extLst>
                <a:ext uri="{FF2B5EF4-FFF2-40B4-BE49-F238E27FC236}">
                  <a16:creationId xmlns:a16="http://schemas.microsoft.com/office/drawing/2014/main" id="{063EC356-5D50-4173-B965-6066F174CBD2}"/>
                </a:ext>
              </a:extLst>
            </p:cNvPr>
            <p:cNvSpPr>
              <a:spLocks noChangeArrowheads="1"/>
            </p:cNvSpPr>
            <p:nvPr>
              <p:custDataLst>
                <p:tags r:id="rId15"/>
              </p:custDataLst>
            </p:nvPr>
          </p:nvSpPr>
          <p:spPr bwMode="auto">
            <a:xfrm>
              <a:off x="2689226" y="3887788"/>
              <a:ext cx="26988" cy="285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4" name="Freeform 113">
              <a:extLst>
                <a:ext uri="{FF2B5EF4-FFF2-40B4-BE49-F238E27FC236}">
                  <a16:creationId xmlns:a16="http://schemas.microsoft.com/office/drawing/2014/main" id="{8B8CD994-4EEF-449D-BCE1-840CED3F787B}"/>
                </a:ext>
              </a:extLst>
            </p:cNvPr>
            <p:cNvSpPr>
              <a:spLocks noEditPoints="1"/>
            </p:cNvSpPr>
            <p:nvPr>
              <p:custDataLst>
                <p:tags r:id="rId16"/>
              </p:custDataLst>
            </p:nvPr>
          </p:nvSpPr>
          <p:spPr bwMode="auto">
            <a:xfrm>
              <a:off x="1908176" y="4075113"/>
              <a:ext cx="201613" cy="190500"/>
            </a:xfrm>
            <a:custGeom>
              <a:avLst/>
              <a:gdLst>
                <a:gd name="T0" fmla="*/ 380 w 380"/>
                <a:gd name="T1" fmla="*/ 129 h 359"/>
                <a:gd name="T2" fmla="*/ 234 w 380"/>
                <a:gd name="T3" fmla="*/ 0 h 359"/>
                <a:gd name="T4" fmla="*/ 0 w 380"/>
                <a:gd name="T5" fmla="*/ 232 h 359"/>
                <a:gd name="T6" fmla="*/ 145 w 380"/>
                <a:gd name="T7" fmla="*/ 359 h 359"/>
                <a:gd name="T8" fmla="*/ 380 w 380"/>
                <a:gd name="T9" fmla="*/ 129 h 359"/>
                <a:gd name="T10" fmla="*/ 312 w 380"/>
                <a:gd name="T11" fmla="*/ 106 h 359"/>
                <a:gd name="T12" fmla="*/ 261 w 380"/>
                <a:gd name="T13" fmla="*/ 273 h 359"/>
                <a:gd name="T14" fmla="*/ 150 w 380"/>
                <a:gd name="T15" fmla="*/ 338 h 359"/>
                <a:gd name="T16" fmla="*/ 92 w 380"/>
                <a:gd name="T17" fmla="*/ 315 h 359"/>
                <a:gd name="T18" fmla="*/ 70 w 380"/>
                <a:gd name="T19" fmla="*/ 249 h 359"/>
                <a:gd name="T20" fmla="*/ 126 w 380"/>
                <a:gd name="T21" fmla="*/ 73 h 359"/>
                <a:gd name="T22" fmla="*/ 229 w 380"/>
                <a:gd name="T23" fmla="*/ 20 h 359"/>
                <a:gd name="T24" fmla="*/ 312 w 380"/>
                <a:gd name="T25" fmla="*/ 106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0" h="359">
                  <a:moveTo>
                    <a:pt x="380" y="129"/>
                  </a:moveTo>
                  <a:cubicBezTo>
                    <a:pt x="380" y="44"/>
                    <a:pt x="321" y="0"/>
                    <a:pt x="234" y="0"/>
                  </a:cubicBezTo>
                  <a:cubicBezTo>
                    <a:pt x="80" y="0"/>
                    <a:pt x="0" y="132"/>
                    <a:pt x="0" y="232"/>
                  </a:cubicBezTo>
                  <a:cubicBezTo>
                    <a:pt x="0" y="319"/>
                    <a:pt x="62" y="359"/>
                    <a:pt x="145" y="359"/>
                  </a:cubicBezTo>
                  <a:cubicBezTo>
                    <a:pt x="298" y="359"/>
                    <a:pt x="380" y="232"/>
                    <a:pt x="380" y="129"/>
                  </a:cubicBezTo>
                  <a:close/>
                  <a:moveTo>
                    <a:pt x="312" y="106"/>
                  </a:moveTo>
                  <a:cubicBezTo>
                    <a:pt x="312" y="138"/>
                    <a:pt x="294" y="226"/>
                    <a:pt x="261" y="273"/>
                  </a:cubicBezTo>
                  <a:cubicBezTo>
                    <a:pt x="224" y="327"/>
                    <a:pt x="179" y="338"/>
                    <a:pt x="150" y="338"/>
                  </a:cubicBezTo>
                  <a:cubicBezTo>
                    <a:pt x="134" y="338"/>
                    <a:pt x="111" y="335"/>
                    <a:pt x="92" y="315"/>
                  </a:cubicBezTo>
                  <a:cubicBezTo>
                    <a:pt x="70" y="294"/>
                    <a:pt x="70" y="260"/>
                    <a:pt x="70" y="249"/>
                  </a:cubicBezTo>
                  <a:cubicBezTo>
                    <a:pt x="70" y="217"/>
                    <a:pt x="85" y="124"/>
                    <a:pt x="126" y="73"/>
                  </a:cubicBezTo>
                  <a:cubicBezTo>
                    <a:pt x="159" y="32"/>
                    <a:pt x="201" y="20"/>
                    <a:pt x="229" y="20"/>
                  </a:cubicBezTo>
                  <a:cubicBezTo>
                    <a:pt x="271" y="20"/>
                    <a:pt x="312" y="43"/>
                    <a:pt x="31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5" name="Freeform 114">
              <a:extLst>
                <a:ext uri="{FF2B5EF4-FFF2-40B4-BE49-F238E27FC236}">
                  <a16:creationId xmlns:a16="http://schemas.microsoft.com/office/drawing/2014/main" id="{9D3E0107-DC36-4A74-B4F6-BACFCD6B4A3E}"/>
                </a:ext>
              </a:extLst>
            </p:cNvPr>
            <p:cNvSpPr>
              <a:spLocks/>
            </p:cNvSpPr>
            <p:nvPr>
              <p:custDataLst>
                <p:tags r:id="rId17"/>
              </p:custDataLst>
            </p:nvPr>
          </p:nvSpPr>
          <p:spPr bwMode="auto">
            <a:xfrm>
              <a:off x="3033713" y="4076701"/>
              <a:ext cx="193675" cy="185738"/>
            </a:xfrm>
            <a:custGeom>
              <a:avLst/>
              <a:gdLst>
                <a:gd name="T0" fmla="*/ 363 w 363"/>
                <a:gd name="T1" fmla="*/ 248 h 348"/>
                <a:gd name="T2" fmla="*/ 340 w 363"/>
                <a:gd name="T3" fmla="*/ 248 h 348"/>
                <a:gd name="T4" fmla="*/ 331 w 363"/>
                <a:gd name="T5" fmla="*/ 285 h 348"/>
                <a:gd name="T6" fmla="*/ 297 w 363"/>
                <a:gd name="T7" fmla="*/ 297 h 348"/>
                <a:gd name="T8" fmla="*/ 261 w 363"/>
                <a:gd name="T9" fmla="*/ 297 h 348"/>
                <a:gd name="T10" fmla="*/ 301 w 363"/>
                <a:gd name="T11" fmla="*/ 237 h 348"/>
                <a:gd name="T12" fmla="*/ 357 w 363"/>
                <a:gd name="T13" fmla="*/ 120 h 348"/>
                <a:gd name="T14" fmla="*/ 182 w 363"/>
                <a:gd name="T15" fmla="*/ 0 h 348"/>
                <a:gd name="T16" fmla="*/ 7 w 363"/>
                <a:gd name="T17" fmla="*/ 120 h 348"/>
                <a:gd name="T18" fmla="*/ 62 w 363"/>
                <a:gd name="T19" fmla="*/ 236 h 348"/>
                <a:gd name="T20" fmla="*/ 102 w 363"/>
                <a:gd name="T21" fmla="*/ 297 h 348"/>
                <a:gd name="T22" fmla="*/ 66 w 363"/>
                <a:gd name="T23" fmla="*/ 297 h 348"/>
                <a:gd name="T24" fmla="*/ 33 w 363"/>
                <a:gd name="T25" fmla="*/ 287 h 348"/>
                <a:gd name="T26" fmla="*/ 24 w 363"/>
                <a:gd name="T27" fmla="*/ 248 h 348"/>
                <a:gd name="T28" fmla="*/ 0 w 363"/>
                <a:gd name="T29" fmla="*/ 248 h 348"/>
                <a:gd name="T30" fmla="*/ 19 w 363"/>
                <a:gd name="T31" fmla="*/ 348 h 348"/>
                <a:gd name="T32" fmla="*/ 114 w 363"/>
                <a:gd name="T33" fmla="*/ 348 h 348"/>
                <a:gd name="T34" fmla="*/ 130 w 363"/>
                <a:gd name="T35" fmla="*/ 334 h 348"/>
                <a:gd name="T36" fmla="*/ 107 w 363"/>
                <a:gd name="T37" fmla="*/ 232 h 348"/>
                <a:gd name="T38" fmla="*/ 83 w 363"/>
                <a:gd name="T39" fmla="*/ 120 h 348"/>
                <a:gd name="T40" fmla="*/ 110 w 363"/>
                <a:gd name="T41" fmla="*/ 43 h 348"/>
                <a:gd name="T42" fmla="*/ 182 w 363"/>
                <a:gd name="T43" fmla="*/ 18 h 348"/>
                <a:gd name="T44" fmla="*/ 254 w 363"/>
                <a:gd name="T45" fmla="*/ 44 h 348"/>
                <a:gd name="T46" fmla="*/ 280 w 363"/>
                <a:gd name="T47" fmla="*/ 120 h 348"/>
                <a:gd name="T48" fmla="*/ 257 w 363"/>
                <a:gd name="T49" fmla="*/ 226 h 348"/>
                <a:gd name="T50" fmla="*/ 234 w 363"/>
                <a:gd name="T51" fmla="*/ 334 h 348"/>
                <a:gd name="T52" fmla="*/ 249 w 363"/>
                <a:gd name="T53" fmla="*/ 348 h 348"/>
                <a:gd name="T54" fmla="*/ 345 w 363"/>
                <a:gd name="T55" fmla="*/ 348 h 348"/>
                <a:gd name="T56" fmla="*/ 363 w 363"/>
                <a:gd name="T57" fmla="*/ 2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3" h="348">
                  <a:moveTo>
                    <a:pt x="363" y="248"/>
                  </a:moveTo>
                  <a:lnTo>
                    <a:pt x="340" y="248"/>
                  </a:lnTo>
                  <a:cubicBezTo>
                    <a:pt x="339" y="255"/>
                    <a:pt x="335" y="276"/>
                    <a:pt x="331" y="285"/>
                  </a:cubicBezTo>
                  <a:cubicBezTo>
                    <a:pt x="329" y="292"/>
                    <a:pt x="327" y="297"/>
                    <a:pt x="297" y="297"/>
                  </a:cubicBezTo>
                  <a:lnTo>
                    <a:pt x="261" y="297"/>
                  </a:lnTo>
                  <a:cubicBezTo>
                    <a:pt x="271" y="274"/>
                    <a:pt x="285" y="257"/>
                    <a:pt x="301" y="237"/>
                  </a:cubicBezTo>
                  <a:cubicBezTo>
                    <a:pt x="329" y="201"/>
                    <a:pt x="357" y="165"/>
                    <a:pt x="357" y="120"/>
                  </a:cubicBezTo>
                  <a:cubicBezTo>
                    <a:pt x="357" y="66"/>
                    <a:pt x="312" y="0"/>
                    <a:pt x="182" y="0"/>
                  </a:cubicBezTo>
                  <a:cubicBezTo>
                    <a:pt x="52" y="0"/>
                    <a:pt x="7" y="66"/>
                    <a:pt x="7" y="120"/>
                  </a:cubicBezTo>
                  <a:cubicBezTo>
                    <a:pt x="7" y="166"/>
                    <a:pt x="35" y="202"/>
                    <a:pt x="62" y="236"/>
                  </a:cubicBezTo>
                  <a:cubicBezTo>
                    <a:pt x="80" y="259"/>
                    <a:pt x="92" y="276"/>
                    <a:pt x="102" y="297"/>
                  </a:cubicBezTo>
                  <a:lnTo>
                    <a:pt x="66" y="297"/>
                  </a:lnTo>
                  <a:cubicBezTo>
                    <a:pt x="37" y="297"/>
                    <a:pt x="35" y="292"/>
                    <a:pt x="33" y="287"/>
                  </a:cubicBezTo>
                  <a:cubicBezTo>
                    <a:pt x="29" y="278"/>
                    <a:pt x="25" y="253"/>
                    <a:pt x="24" y="248"/>
                  </a:cubicBezTo>
                  <a:lnTo>
                    <a:pt x="0" y="248"/>
                  </a:lnTo>
                  <a:lnTo>
                    <a:pt x="19" y="348"/>
                  </a:lnTo>
                  <a:lnTo>
                    <a:pt x="114" y="348"/>
                  </a:lnTo>
                  <a:cubicBezTo>
                    <a:pt x="125" y="348"/>
                    <a:pt x="130" y="348"/>
                    <a:pt x="130" y="334"/>
                  </a:cubicBezTo>
                  <a:cubicBezTo>
                    <a:pt x="130" y="299"/>
                    <a:pt x="115" y="254"/>
                    <a:pt x="107" y="232"/>
                  </a:cubicBezTo>
                  <a:cubicBezTo>
                    <a:pt x="94" y="192"/>
                    <a:pt x="83" y="156"/>
                    <a:pt x="83" y="120"/>
                  </a:cubicBezTo>
                  <a:cubicBezTo>
                    <a:pt x="83" y="100"/>
                    <a:pt x="85" y="65"/>
                    <a:pt x="110" y="43"/>
                  </a:cubicBezTo>
                  <a:cubicBezTo>
                    <a:pt x="134" y="21"/>
                    <a:pt x="167" y="18"/>
                    <a:pt x="182" y="18"/>
                  </a:cubicBezTo>
                  <a:cubicBezTo>
                    <a:pt x="208" y="18"/>
                    <a:pt x="236" y="26"/>
                    <a:pt x="254" y="44"/>
                  </a:cubicBezTo>
                  <a:cubicBezTo>
                    <a:pt x="269" y="58"/>
                    <a:pt x="280" y="80"/>
                    <a:pt x="280" y="120"/>
                  </a:cubicBezTo>
                  <a:cubicBezTo>
                    <a:pt x="280" y="155"/>
                    <a:pt x="270" y="189"/>
                    <a:pt x="257" y="226"/>
                  </a:cubicBezTo>
                  <a:cubicBezTo>
                    <a:pt x="248" y="256"/>
                    <a:pt x="234" y="299"/>
                    <a:pt x="234" y="334"/>
                  </a:cubicBezTo>
                  <a:cubicBezTo>
                    <a:pt x="234" y="348"/>
                    <a:pt x="238" y="348"/>
                    <a:pt x="249" y="348"/>
                  </a:cubicBezTo>
                  <a:lnTo>
                    <a:pt x="345" y="348"/>
                  </a:lnTo>
                  <a:lnTo>
                    <a:pt x="363" y="24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6" name="Freeform 115">
              <a:extLst>
                <a:ext uri="{FF2B5EF4-FFF2-40B4-BE49-F238E27FC236}">
                  <a16:creationId xmlns:a16="http://schemas.microsoft.com/office/drawing/2014/main" id="{ACB2FF2C-CBE5-4B00-AF09-9F4CC3BD1102}"/>
                </a:ext>
              </a:extLst>
            </p:cNvPr>
            <p:cNvSpPr>
              <a:spLocks/>
            </p:cNvSpPr>
            <p:nvPr>
              <p:custDataLst>
                <p:tags r:id="rId18"/>
              </p:custDataLst>
            </p:nvPr>
          </p:nvSpPr>
          <p:spPr bwMode="auto">
            <a:xfrm>
              <a:off x="3249613" y="4219576"/>
              <a:ext cx="114300" cy="84138"/>
            </a:xfrm>
            <a:custGeom>
              <a:avLst/>
              <a:gdLst>
                <a:gd name="T0" fmla="*/ 213 w 213"/>
                <a:gd name="T1" fmla="*/ 104 h 157"/>
                <a:gd name="T2" fmla="*/ 207 w 213"/>
                <a:gd name="T3" fmla="*/ 99 h 157"/>
                <a:gd name="T4" fmla="*/ 201 w 213"/>
                <a:gd name="T5" fmla="*/ 105 h 157"/>
                <a:gd name="T6" fmla="*/ 164 w 213"/>
                <a:gd name="T7" fmla="*/ 147 h 157"/>
                <a:gd name="T8" fmla="*/ 155 w 213"/>
                <a:gd name="T9" fmla="*/ 135 h 157"/>
                <a:gd name="T10" fmla="*/ 163 w 213"/>
                <a:gd name="T11" fmla="*/ 107 h 157"/>
                <a:gd name="T12" fmla="*/ 181 w 213"/>
                <a:gd name="T13" fmla="*/ 39 h 157"/>
                <a:gd name="T14" fmla="*/ 136 w 213"/>
                <a:gd name="T15" fmla="*/ 0 h 157"/>
                <a:gd name="T16" fmla="*/ 77 w 213"/>
                <a:gd name="T17" fmla="*/ 31 h 157"/>
                <a:gd name="T18" fmla="*/ 40 w 213"/>
                <a:gd name="T19" fmla="*/ 0 h 157"/>
                <a:gd name="T20" fmla="*/ 12 w 213"/>
                <a:gd name="T21" fmla="*/ 19 h 157"/>
                <a:gd name="T22" fmla="*/ 0 w 213"/>
                <a:gd name="T23" fmla="*/ 53 h 157"/>
                <a:gd name="T24" fmla="*/ 6 w 213"/>
                <a:gd name="T25" fmla="*/ 58 h 157"/>
                <a:gd name="T26" fmla="*/ 13 w 213"/>
                <a:gd name="T27" fmla="*/ 47 h 157"/>
                <a:gd name="T28" fmla="*/ 39 w 213"/>
                <a:gd name="T29" fmla="*/ 9 h 157"/>
                <a:gd name="T30" fmla="*/ 50 w 213"/>
                <a:gd name="T31" fmla="*/ 27 h 157"/>
                <a:gd name="T32" fmla="*/ 45 w 213"/>
                <a:gd name="T33" fmla="*/ 56 h 157"/>
                <a:gd name="T34" fmla="*/ 37 w 213"/>
                <a:gd name="T35" fmla="*/ 87 h 157"/>
                <a:gd name="T36" fmla="*/ 26 w 213"/>
                <a:gd name="T37" fmla="*/ 132 h 157"/>
                <a:gd name="T38" fmla="*/ 22 w 213"/>
                <a:gd name="T39" fmla="*/ 146 h 157"/>
                <a:gd name="T40" fmla="*/ 34 w 213"/>
                <a:gd name="T41" fmla="*/ 157 h 157"/>
                <a:gd name="T42" fmla="*/ 48 w 213"/>
                <a:gd name="T43" fmla="*/ 149 h 157"/>
                <a:gd name="T44" fmla="*/ 54 w 213"/>
                <a:gd name="T45" fmla="*/ 128 h 157"/>
                <a:gd name="T46" fmla="*/ 62 w 213"/>
                <a:gd name="T47" fmla="*/ 96 h 157"/>
                <a:gd name="T48" fmla="*/ 68 w 213"/>
                <a:gd name="T49" fmla="*/ 73 h 157"/>
                <a:gd name="T50" fmla="*/ 82 w 213"/>
                <a:gd name="T51" fmla="*/ 42 h 157"/>
                <a:gd name="T52" fmla="*/ 135 w 213"/>
                <a:gd name="T53" fmla="*/ 9 h 157"/>
                <a:gd name="T54" fmla="*/ 155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1"/>
                    <a:pt x="201" y="105"/>
                  </a:cubicBezTo>
                  <a:cubicBezTo>
                    <a:pt x="193" y="133"/>
                    <a:pt x="178" y="147"/>
                    <a:pt x="164" y="147"/>
                  </a:cubicBezTo>
                  <a:cubicBezTo>
                    <a:pt x="156" y="147"/>
                    <a:pt x="155" y="142"/>
                    <a:pt x="155" y="135"/>
                  </a:cubicBezTo>
                  <a:cubicBezTo>
                    <a:pt x="155" y="127"/>
                    <a:pt x="157" y="122"/>
                    <a:pt x="163" y="107"/>
                  </a:cubicBezTo>
                  <a:cubicBezTo>
                    <a:pt x="167" y="96"/>
                    <a:pt x="181" y="59"/>
                    <a:pt x="181" y="39"/>
                  </a:cubicBezTo>
                  <a:cubicBezTo>
                    <a:pt x="181" y="6"/>
                    <a:pt x="155" y="0"/>
                    <a:pt x="136" y="0"/>
                  </a:cubicBezTo>
                  <a:cubicBezTo>
                    <a:pt x="107" y="0"/>
                    <a:pt x="88" y="18"/>
                    <a:pt x="77" y="31"/>
                  </a:cubicBezTo>
                  <a:cubicBezTo>
                    <a:pt x="75" y="7"/>
                    <a:pt x="54" y="0"/>
                    <a:pt x="40" y="0"/>
                  </a:cubicBezTo>
                  <a:cubicBezTo>
                    <a:pt x="25" y="0"/>
                    <a:pt x="17" y="11"/>
                    <a:pt x="12" y="19"/>
                  </a:cubicBezTo>
                  <a:cubicBezTo>
                    <a:pt x="5" y="31"/>
                    <a:pt x="0" y="51"/>
                    <a:pt x="0" y="53"/>
                  </a:cubicBezTo>
                  <a:cubicBezTo>
                    <a:pt x="0" y="58"/>
                    <a:pt x="5" y="58"/>
                    <a:pt x="6" y="58"/>
                  </a:cubicBezTo>
                  <a:cubicBezTo>
                    <a:pt x="11" y="58"/>
                    <a:pt x="11" y="57"/>
                    <a:pt x="13" y="47"/>
                  </a:cubicBezTo>
                  <a:cubicBezTo>
                    <a:pt x="19" y="27"/>
                    <a:pt x="25" y="9"/>
                    <a:pt x="39" y="9"/>
                  </a:cubicBezTo>
                  <a:cubicBezTo>
                    <a:pt x="48" y="9"/>
                    <a:pt x="50" y="17"/>
                    <a:pt x="50" y="27"/>
                  </a:cubicBezTo>
                  <a:cubicBezTo>
                    <a:pt x="50" y="33"/>
                    <a:pt x="47" y="46"/>
                    <a:pt x="45" y="56"/>
                  </a:cubicBezTo>
                  <a:lnTo>
                    <a:pt x="37" y="87"/>
                  </a:lnTo>
                  <a:lnTo>
                    <a:pt x="26" y="132"/>
                  </a:lnTo>
                  <a:cubicBezTo>
                    <a:pt x="25" y="136"/>
                    <a:pt x="22" y="145"/>
                    <a:pt x="22" y="146"/>
                  </a:cubicBezTo>
                  <a:cubicBezTo>
                    <a:pt x="22" y="154"/>
                    <a:pt x="29" y="157"/>
                    <a:pt x="34" y="157"/>
                  </a:cubicBezTo>
                  <a:cubicBezTo>
                    <a:pt x="41" y="157"/>
                    <a:pt x="46" y="152"/>
                    <a:pt x="48" y="149"/>
                  </a:cubicBezTo>
                  <a:cubicBezTo>
                    <a:pt x="50" y="146"/>
                    <a:pt x="52" y="135"/>
                    <a:pt x="54" y="128"/>
                  </a:cubicBezTo>
                  <a:lnTo>
                    <a:pt x="62" y="96"/>
                  </a:lnTo>
                  <a:cubicBezTo>
                    <a:pt x="64" y="89"/>
                    <a:pt x="66" y="81"/>
                    <a:pt x="68" y="73"/>
                  </a:cubicBezTo>
                  <a:cubicBezTo>
                    <a:pt x="72" y="59"/>
                    <a:pt x="72" y="56"/>
                    <a:pt x="82" y="42"/>
                  </a:cubicBezTo>
                  <a:cubicBezTo>
                    <a:pt x="92" y="28"/>
                    <a:pt x="109" y="9"/>
                    <a:pt x="135" y="9"/>
                  </a:cubicBezTo>
                  <a:cubicBezTo>
                    <a:pt x="155" y="9"/>
                    <a:pt x="155" y="27"/>
                    <a:pt x="155" y="34"/>
                  </a:cubicBezTo>
                  <a:cubicBezTo>
                    <a:pt x="155" y="55"/>
                    <a:pt x="140" y="94"/>
                    <a:pt x="135" y="108"/>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7" name="Freeform 116">
              <a:extLst>
                <a:ext uri="{FF2B5EF4-FFF2-40B4-BE49-F238E27FC236}">
                  <a16:creationId xmlns:a16="http://schemas.microsoft.com/office/drawing/2014/main" id="{78BBA915-9083-43B5-ACAC-E3C520688776}"/>
                </a:ext>
              </a:extLst>
            </p:cNvPr>
            <p:cNvSpPr>
              <a:spLocks/>
            </p:cNvSpPr>
            <p:nvPr>
              <p:custDataLst>
                <p:tags r:id="rId19"/>
              </p:custDataLst>
            </p:nvPr>
          </p:nvSpPr>
          <p:spPr bwMode="auto">
            <a:xfrm>
              <a:off x="3387726" y="3233738"/>
              <a:ext cx="88900" cy="477838"/>
            </a:xfrm>
            <a:custGeom>
              <a:avLst/>
              <a:gdLst>
                <a:gd name="T0" fmla="*/ 166 w 166"/>
                <a:gd name="T1" fmla="*/ 897 h 897"/>
                <a:gd name="T2" fmla="*/ 166 w 166"/>
                <a:gd name="T3" fmla="*/ 0 h 897"/>
                <a:gd name="T4" fmla="*/ 0 w 166"/>
                <a:gd name="T5" fmla="*/ 0 h 897"/>
                <a:gd name="T6" fmla="*/ 0 w 166"/>
                <a:gd name="T7" fmla="*/ 34 h 897"/>
                <a:gd name="T8" fmla="*/ 132 w 166"/>
                <a:gd name="T9" fmla="*/ 34 h 897"/>
                <a:gd name="T10" fmla="*/ 132 w 166"/>
                <a:gd name="T11" fmla="*/ 897 h 897"/>
                <a:gd name="T12" fmla="*/ 166 w 166"/>
                <a:gd name="T13" fmla="*/ 897 h 897"/>
              </a:gdLst>
              <a:ahLst/>
              <a:cxnLst>
                <a:cxn ang="0">
                  <a:pos x="T0" y="T1"/>
                </a:cxn>
                <a:cxn ang="0">
                  <a:pos x="T2" y="T3"/>
                </a:cxn>
                <a:cxn ang="0">
                  <a:pos x="T4" y="T5"/>
                </a:cxn>
                <a:cxn ang="0">
                  <a:pos x="T6" y="T7"/>
                </a:cxn>
                <a:cxn ang="0">
                  <a:pos x="T8" y="T9"/>
                </a:cxn>
                <a:cxn ang="0">
                  <a:pos x="T10" y="T11"/>
                </a:cxn>
                <a:cxn ang="0">
                  <a:pos x="T12" y="T13"/>
                </a:cxn>
              </a:cxnLst>
              <a:rect l="0" t="0" r="r" b="b"/>
              <a:pathLst>
                <a:path w="166" h="897">
                  <a:moveTo>
                    <a:pt x="166" y="897"/>
                  </a:moveTo>
                  <a:lnTo>
                    <a:pt x="166" y="0"/>
                  </a:lnTo>
                  <a:lnTo>
                    <a:pt x="0" y="0"/>
                  </a:lnTo>
                  <a:lnTo>
                    <a:pt x="0" y="34"/>
                  </a:lnTo>
                  <a:lnTo>
                    <a:pt x="132" y="34"/>
                  </a:lnTo>
                  <a:lnTo>
                    <a:pt x="132" y="897"/>
                  </a:lnTo>
                  <a:lnTo>
                    <a:pt x="166" y="89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8" name="Rectangle 117">
              <a:extLst>
                <a:ext uri="{FF2B5EF4-FFF2-40B4-BE49-F238E27FC236}">
                  <a16:creationId xmlns:a16="http://schemas.microsoft.com/office/drawing/2014/main" id="{3F2CE895-68A7-40F5-99A7-1D5767412B9B}"/>
                </a:ext>
              </a:extLst>
            </p:cNvPr>
            <p:cNvSpPr>
              <a:spLocks noChangeArrowheads="1"/>
            </p:cNvSpPr>
            <p:nvPr>
              <p:custDataLst>
                <p:tags r:id="rId20"/>
              </p:custDataLst>
            </p:nvPr>
          </p:nvSpPr>
          <p:spPr bwMode="auto">
            <a:xfrm>
              <a:off x="3457576" y="3711576"/>
              <a:ext cx="19050" cy="160338"/>
            </a:xfrm>
            <a:prstGeom prst="rect">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29" name="Freeform 118">
              <a:extLst>
                <a:ext uri="{FF2B5EF4-FFF2-40B4-BE49-F238E27FC236}">
                  <a16:creationId xmlns:a16="http://schemas.microsoft.com/office/drawing/2014/main" id="{A47F7185-4540-4131-834A-EED91FF303DA}"/>
                </a:ext>
              </a:extLst>
            </p:cNvPr>
            <p:cNvSpPr>
              <a:spLocks/>
            </p:cNvSpPr>
            <p:nvPr>
              <p:custDataLst>
                <p:tags r:id="rId21"/>
              </p:custDataLst>
            </p:nvPr>
          </p:nvSpPr>
          <p:spPr bwMode="auto">
            <a:xfrm>
              <a:off x="3387726" y="3870326"/>
              <a:ext cx="88900" cy="477838"/>
            </a:xfrm>
            <a:custGeom>
              <a:avLst/>
              <a:gdLst>
                <a:gd name="T0" fmla="*/ 166 w 166"/>
                <a:gd name="T1" fmla="*/ 897 h 897"/>
                <a:gd name="T2" fmla="*/ 166 w 166"/>
                <a:gd name="T3" fmla="*/ 0 h 897"/>
                <a:gd name="T4" fmla="*/ 132 w 166"/>
                <a:gd name="T5" fmla="*/ 0 h 897"/>
                <a:gd name="T6" fmla="*/ 132 w 166"/>
                <a:gd name="T7" fmla="*/ 863 h 897"/>
                <a:gd name="T8" fmla="*/ 0 w 166"/>
                <a:gd name="T9" fmla="*/ 863 h 897"/>
                <a:gd name="T10" fmla="*/ 0 w 166"/>
                <a:gd name="T11" fmla="*/ 897 h 897"/>
                <a:gd name="T12" fmla="*/ 166 w 166"/>
                <a:gd name="T13" fmla="*/ 897 h 897"/>
              </a:gdLst>
              <a:ahLst/>
              <a:cxnLst>
                <a:cxn ang="0">
                  <a:pos x="T0" y="T1"/>
                </a:cxn>
                <a:cxn ang="0">
                  <a:pos x="T2" y="T3"/>
                </a:cxn>
                <a:cxn ang="0">
                  <a:pos x="T4" y="T5"/>
                </a:cxn>
                <a:cxn ang="0">
                  <a:pos x="T6" y="T7"/>
                </a:cxn>
                <a:cxn ang="0">
                  <a:pos x="T8" y="T9"/>
                </a:cxn>
                <a:cxn ang="0">
                  <a:pos x="T10" y="T11"/>
                </a:cxn>
                <a:cxn ang="0">
                  <a:pos x="T12" y="T13"/>
                </a:cxn>
              </a:cxnLst>
              <a:rect l="0" t="0" r="r" b="b"/>
              <a:pathLst>
                <a:path w="166" h="897">
                  <a:moveTo>
                    <a:pt x="166" y="897"/>
                  </a:moveTo>
                  <a:lnTo>
                    <a:pt x="166" y="0"/>
                  </a:lnTo>
                  <a:lnTo>
                    <a:pt x="132" y="0"/>
                  </a:lnTo>
                  <a:lnTo>
                    <a:pt x="132" y="863"/>
                  </a:lnTo>
                  <a:lnTo>
                    <a:pt x="0" y="863"/>
                  </a:lnTo>
                  <a:lnTo>
                    <a:pt x="0" y="897"/>
                  </a:lnTo>
                  <a:lnTo>
                    <a:pt x="166" y="89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0" name="Freeform 119">
              <a:extLst>
                <a:ext uri="{FF2B5EF4-FFF2-40B4-BE49-F238E27FC236}">
                  <a16:creationId xmlns:a16="http://schemas.microsoft.com/office/drawing/2014/main" id="{D79F9F76-B838-4945-BCF8-B319EB76C2A7}"/>
                </a:ext>
              </a:extLst>
            </p:cNvPr>
            <p:cNvSpPr>
              <a:spLocks/>
            </p:cNvSpPr>
            <p:nvPr>
              <p:custDataLst>
                <p:tags r:id="rId22"/>
              </p:custDataLst>
            </p:nvPr>
          </p:nvSpPr>
          <p:spPr bwMode="auto">
            <a:xfrm>
              <a:off x="3616326" y="3736976"/>
              <a:ext cx="203200" cy="122238"/>
            </a:xfrm>
            <a:custGeom>
              <a:avLst/>
              <a:gdLst>
                <a:gd name="T0" fmla="*/ 381 w 381"/>
                <a:gd name="T1" fmla="*/ 45 h 230"/>
                <a:gd name="T2" fmla="*/ 347 w 381"/>
                <a:gd name="T3" fmla="*/ 0 h 230"/>
                <a:gd name="T4" fmla="*/ 309 w 381"/>
                <a:gd name="T5" fmla="*/ 38 h 230"/>
                <a:gd name="T6" fmla="*/ 324 w 381"/>
                <a:gd name="T7" fmla="*/ 60 h 230"/>
                <a:gd name="T8" fmla="*/ 349 w 381"/>
                <a:gd name="T9" fmla="*/ 92 h 230"/>
                <a:gd name="T10" fmla="*/ 321 w 381"/>
                <a:gd name="T11" fmla="*/ 174 h 230"/>
                <a:gd name="T12" fmla="*/ 270 w 381"/>
                <a:gd name="T13" fmla="*/ 212 h 230"/>
                <a:gd name="T14" fmla="*/ 234 w 381"/>
                <a:gd name="T15" fmla="*/ 173 h 230"/>
                <a:gd name="T16" fmla="*/ 242 w 381"/>
                <a:gd name="T17" fmla="*/ 127 h 230"/>
                <a:gd name="T18" fmla="*/ 254 w 381"/>
                <a:gd name="T19" fmla="*/ 77 h 230"/>
                <a:gd name="T20" fmla="*/ 261 w 381"/>
                <a:gd name="T21" fmla="*/ 49 h 230"/>
                <a:gd name="T22" fmla="*/ 266 w 381"/>
                <a:gd name="T23" fmla="*/ 27 h 230"/>
                <a:gd name="T24" fmla="*/ 243 w 381"/>
                <a:gd name="T25" fmla="*/ 5 h 230"/>
                <a:gd name="T26" fmla="*/ 210 w 381"/>
                <a:gd name="T27" fmla="*/ 31 h 230"/>
                <a:gd name="T28" fmla="*/ 184 w 381"/>
                <a:gd name="T29" fmla="*/ 133 h 230"/>
                <a:gd name="T30" fmla="*/ 180 w 381"/>
                <a:gd name="T31" fmla="*/ 163 h 230"/>
                <a:gd name="T32" fmla="*/ 182 w 381"/>
                <a:gd name="T33" fmla="*/ 179 h 230"/>
                <a:gd name="T34" fmla="*/ 139 w 381"/>
                <a:gd name="T35" fmla="*/ 212 h 230"/>
                <a:gd name="T36" fmla="*/ 99 w 381"/>
                <a:gd name="T37" fmla="*/ 171 h 230"/>
                <a:gd name="T38" fmla="*/ 125 w 381"/>
                <a:gd name="T39" fmla="*/ 76 h 230"/>
                <a:gd name="T40" fmla="*/ 134 w 381"/>
                <a:gd name="T41" fmla="*/ 45 h 230"/>
                <a:gd name="T42" fmla="*/ 78 w 381"/>
                <a:gd name="T43" fmla="*/ 1 h 230"/>
                <a:gd name="T44" fmla="*/ 0 w 381"/>
                <a:gd name="T45" fmla="*/ 78 h 230"/>
                <a:gd name="T46" fmla="*/ 12 w 381"/>
                <a:gd name="T47" fmla="*/ 85 h 230"/>
                <a:gd name="T48" fmla="*/ 23 w 381"/>
                <a:gd name="T49" fmla="*/ 79 h 230"/>
                <a:gd name="T50" fmla="*/ 75 w 381"/>
                <a:gd name="T51" fmla="*/ 19 h 230"/>
                <a:gd name="T52" fmla="*/ 83 w 381"/>
                <a:gd name="T53" fmla="*/ 29 h 230"/>
                <a:gd name="T54" fmla="*/ 72 w 381"/>
                <a:gd name="T55" fmla="*/ 68 h 230"/>
                <a:gd name="T56" fmla="*/ 45 w 381"/>
                <a:gd name="T57" fmla="*/ 162 h 230"/>
                <a:gd name="T58" fmla="*/ 136 w 381"/>
                <a:gd name="T59" fmla="*/ 230 h 230"/>
                <a:gd name="T60" fmla="*/ 192 w 381"/>
                <a:gd name="T61" fmla="*/ 202 h 230"/>
                <a:gd name="T62" fmla="*/ 267 w 381"/>
                <a:gd name="T63" fmla="*/ 230 h 230"/>
                <a:gd name="T64" fmla="*/ 346 w 381"/>
                <a:gd name="T65" fmla="*/ 172 h 230"/>
                <a:gd name="T66" fmla="*/ 381 w 381"/>
                <a:gd name="T67" fmla="*/ 4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1" h="230">
                  <a:moveTo>
                    <a:pt x="381" y="45"/>
                  </a:moveTo>
                  <a:cubicBezTo>
                    <a:pt x="381" y="0"/>
                    <a:pt x="347" y="0"/>
                    <a:pt x="347" y="0"/>
                  </a:cubicBezTo>
                  <a:cubicBezTo>
                    <a:pt x="328" y="0"/>
                    <a:pt x="309" y="20"/>
                    <a:pt x="309" y="38"/>
                  </a:cubicBezTo>
                  <a:cubicBezTo>
                    <a:pt x="309" y="52"/>
                    <a:pt x="320" y="58"/>
                    <a:pt x="324" y="60"/>
                  </a:cubicBezTo>
                  <a:cubicBezTo>
                    <a:pt x="344" y="72"/>
                    <a:pt x="349" y="81"/>
                    <a:pt x="349" y="92"/>
                  </a:cubicBezTo>
                  <a:cubicBezTo>
                    <a:pt x="349" y="99"/>
                    <a:pt x="337" y="147"/>
                    <a:pt x="321" y="174"/>
                  </a:cubicBezTo>
                  <a:cubicBezTo>
                    <a:pt x="307" y="199"/>
                    <a:pt x="291" y="212"/>
                    <a:pt x="270" y="212"/>
                  </a:cubicBezTo>
                  <a:cubicBezTo>
                    <a:pt x="234" y="212"/>
                    <a:pt x="234" y="183"/>
                    <a:pt x="234" y="173"/>
                  </a:cubicBezTo>
                  <a:cubicBezTo>
                    <a:pt x="234" y="160"/>
                    <a:pt x="236" y="152"/>
                    <a:pt x="242" y="127"/>
                  </a:cubicBezTo>
                  <a:lnTo>
                    <a:pt x="254" y="77"/>
                  </a:lnTo>
                  <a:lnTo>
                    <a:pt x="261" y="49"/>
                  </a:lnTo>
                  <a:cubicBezTo>
                    <a:pt x="263" y="41"/>
                    <a:pt x="266" y="29"/>
                    <a:pt x="266" y="27"/>
                  </a:cubicBezTo>
                  <a:cubicBezTo>
                    <a:pt x="266" y="16"/>
                    <a:pt x="258" y="5"/>
                    <a:pt x="243" y="5"/>
                  </a:cubicBezTo>
                  <a:cubicBezTo>
                    <a:pt x="235" y="5"/>
                    <a:pt x="216" y="9"/>
                    <a:pt x="210" y="31"/>
                  </a:cubicBezTo>
                  <a:lnTo>
                    <a:pt x="184" y="133"/>
                  </a:lnTo>
                  <a:cubicBezTo>
                    <a:pt x="180" y="150"/>
                    <a:pt x="180" y="157"/>
                    <a:pt x="180" y="163"/>
                  </a:cubicBezTo>
                  <a:cubicBezTo>
                    <a:pt x="180" y="177"/>
                    <a:pt x="182" y="176"/>
                    <a:pt x="182" y="179"/>
                  </a:cubicBezTo>
                  <a:cubicBezTo>
                    <a:pt x="182" y="182"/>
                    <a:pt x="168" y="212"/>
                    <a:pt x="139" y="212"/>
                  </a:cubicBezTo>
                  <a:cubicBezTo>
                    <a:pt x="99" y="212"/>
                    <a:pt x="99" y="182"/>
                    <a:pt x="99" y="171"/>
                  </a:cubicBezTo>
                  <a:cubicBezTo>
                    <a:pt x="99" y="150"/>
                    <a:pt x="105" y="127"/>
                    <a:pt x="125" y="76"/>
                  </a:cubicBezTo>
                  <a:cubicBezTo>
                    <a:pt x="129" y="66"/>
                    <a:pt x="134" y="54"/>
                    <a:pt x="134" y="45"/>
                  </a:cubicBezTo>
                  <a:cubicBezTo>
                    <a:pt x="134" y="17"/>
                    <a:pt x="105" y="1"/>
                    <a:pt x="78" y="1"/>
                  </a:cubicBezTo>
                  <a:cubicBezTo>
                    <a:pt x="25" y="1"/>
                    <a:pt x="0" y="68"/>
                    <a:pt x="0" y="78"/>
                  </a:cubicBezTo>
                  <a:cubicBezTo>
                    <a:pt x="0" y="85"/>
                    <a:pt x="7" y="85"/>
                    <a:pt x="12" y="85"/>
                  </a:cubicBezTo>
                  <a:cubicBezTo>
                    <a:pt x="18" y="85"/>
                    <a:pt x="21" y="85"/>
                    <a:pt x="23" y="79"/>
                  </a:cubicBezTo>
                  <a:cubicBezTo>
                    <a:pt x="40" y="24"/>
                    <a:pt x="67" y="19"/>
                    <a:pt x="75" y="19"/>
                  </a:cubicBezTo>
                  <a:cubicBezTo>
                    <a:pt x="78" y="19"/>
                    <a:pt x="83" y="19"/>
                    <a:pt x="83" y="29"/>
                  </a:cubicBezTo>
                  <a:cubicBezTo>
                    <a:pt x="83" y="40"/>
                    <a:pt x="78" y="53"/>
                    <a:pt x="72" y="68"/>
                  </a:cubicBezTo>
                  <a:cubicBezTo>
                    <a:pt x="53" y="117"/>
                    <a:pt x="45" y="141"/>
                    <a:pt x="45" y="162"/>
                  </a:cubicBezTo>
                  <a:cubicBezTo>
                    <a:pt x="45" y="217"/>
                    <a:pt x="93" y="230"/>
                    <a:pt x="136" y="230"/>
                  </a:cubicBezTo>
                  <a:cubicBezTo>
                    <a:pt x="146" y="230"/>
                    <a:pt x="169" y="230"/>
                    <a:pt x="192" y="202"/>
                  </a:cubicBezTo>
                  <a:cubicBezTo>
                    <a:pt x="205" y="219"/>
                    <a:pt x="228" y="230"/>
                    <a:pt x="267" y="230"/>
                  </a:cubicBezTo>
                  <a:cubicBezTo>
                    <a:pt x="296" y="230"/>
                    <a:pt x="323" y="216"/>
                    <a:pt x="346" y="172"/>
                  </a:cubicBezTo>
                  <a:cubicBezTo>
                    <a:pt x="366" y="134"/>
                    <a:pt x="381" y="71"/>
                    <a:pt x="381" y="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1" name="Freeform 120">
              <a:extLst>
                <a:ext uri="{FF2B5EF4-FFF2-40B4-BE49-F238E27FC236}">
                  <a16:creationId xmlns:a16="http://schemas.microsoft.com/office/drawing/2014/main" id="{9562007D-AED8-419A-A334-0E5DA4EF247F}"/>
                </a:ext>
              </a:extLst>
            </p:cNvPr>
            <p:cNvSpPr>
              <a:spLocks/>
            </p:cNvSpPr>
            <p:nvPr>
              <p:custDataLst>
                <p:tags r:id="rId23"/>
              </p:custDataLst>
            </p:nvPr>
          </p:nvSpPr>
          <p:spPr bwMode="auto">
            <a:xfrm>
              <a:off x="1092201" y="4662488"/>
              <a:ext cx="193675" cy="185738"/>
            </a:xfrm>
            <a:custGeom>
              <a:avLst/>
              <a:gdLst>
                <a:gd name="T0" fmla="*/ 363 w 363"/>
                <a:gd name="T1" fmla="*/ 248 h 348"/>
                <a:gd name="T2" fmla="*/ 339 w 363"/>
                <a:gd name="T3" fmla="*/ 248 h 348"/>
                <a:gd name="T4" fmla="*/ 331 w 363"/>
                <a:gd name="T5" fmla="*/ 285 h 348"/>
                <a:gd name="T6" fmla="*/ 297 w 363"/>
                <a:gd name="T7" fmla="*/ 297 h 348"/>
                <a:gd name="T8" fmla="*/ 261 w 363"/>
                <a:gd name="T9" fmla="*/ 297 h 348"/>
                <a:gd name="T10" fmla="*/ 301 w 363"/>
                <a:gd name="T11" fmla="*/ 237 h 348"/>
                <a:gd name="T12" fmla="*/ 356 w 363"/>
                <a:gd name="T13" fmla="*/ 120 h 348"/>
                <a:gd name="T14" fmla="*/ 181 w 363"/>
                <a:gd name="T15" fmla="*/ 0 h 348"/>
                <a:gd name="T16" fmla="*/ 6 w 363"/>
                <a:gd name="T17" fmla="*/ 120 h 348"/>
                <a:gd name="T18" fmla="*/ 62 w 363"/>
                <a:gd name="T19" fmla="*/ 236 h 348"/>
                <a:gd name="T20" fmla="*/ 102 w 363"/>
                <a:gd name="T21" fmla="*/ 297 h 348"/>
                <a:gd name="T22" fmla="*/ 66 w 363"/>
                <a:gd name="T23" fmla="*/ 297 h 348"/>
                <a:gd name="T24" fmla="*/ 32 w 363"/>
                <a:gd name="T25" fmla="*/ 287 h 348"/>
                <a:gd name="T26" fmla="*/ 23 w 363"/>
                <a:gd name="T27" fmla="*/ 248 h 348"/>
                <a:gd name="T28" fmla="*/ 0 w 363"/>
                <a:gd name="T29" fmla="*/ 248 h 348"/>
                <a:gd name="T30" fmla="*/ 18 w 363"/>
                <a:gd name="T31" fmla="*/ 348 h 348"/>
                <a:gd name="T32" fmla="*/ 114 w 363"/>
                <a:gd name="T33" fmla="*/ 348 h 348"/>
                <a:gd name="T34" fmla="*/ 129 w 363"/>
                <a:gd name="T35" fmla="*/ 335 h 348"/>
                <a:gd name="T36" fmla="*/ 107 w 363"/>
                <a:gd name="T37" fmla="*/ 232 h 348"/>
                <a:gd name="T38" fmla="*/ 83 w 363"/>
                <a:gd name="T39" fmla="*/ 120 h 348"/>
                <a:gd name="T40" fmla="*/ 110 w 363"/>
                <a:gd name="T41" fmla="*/ 43 h 348"/>
                <a:gd name="T42" fmla="*/ 181 w 363"/>
                <a:gd name="T43" fmla="*/ 18 h 348"/>
                <a:gd name="T44" fmla="*/ 254 w 363"/>
                <a:gd name="T45" fmla="*/ 44 h 348"/>
                <a:gd name="T46" fmla="*/ 280 w 363"/>
                <a:gd name="T47" fmla="*/ 120 h 348"/>
                <a:gd name="T48" fmla="*/ 257 w 363"/>
                <a:gd name="T49" fmla="*/ 226 h 348"/>
                <a:gd name="T50" fmla="*/ 233 w 363"/>
                <a:gd name="T51" fmla="*/ 335 h 348"/>
                <a:gd name="T52" fmla="*/ 249 w 363"/>
                <a:gd name="T53" fmla="*/ 348 h 348"/>
                <a:gd name="T54" fmla="*/ 344 w 363"/>
                <a:gd name="T55" fmla="*/ 348 h 348"/>
                <a:gd name="T56" fmla="*/ 363 w 363"/>
                <a:gd name="T57" fmla="*/ 2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3" h="348">
                  <a:moveTo>
                    <a:pt x="363" y="248"/>
                  </a:moveTo>
                  <a:lnTo>
                    <a:pt x="339" y="248"/>
                  </a:lnTo>
                  <a:cubicBezTo>
                    <a:pt x="338" y="255"/>
                    <a:pt x="334" y="276"/>
                    <a:pt x="331" y="285"/>
                  </a:cubicBezTo>
                  <a:cubicBezTo>
                    <a:pt x="328" y="292"/>
                    <a:pt x="326" y="297"/>
                    <a:pt x="297" y="297"/>
                  </a:cubicBezTo>
                  <a:lnTo>
                    <a:pt x="261" y="297"/>
                  </a:lnTo>
                  <a:cubicBezTo>
                    <a:pt x="271" y="274"/>
                    <a:pt x="285" y="257"/>
                    <a:pt x="301" y="237"/>
                  </a:cubicBezTo>
                  <a:cubicBezTo>
                    <a:pt x="328" y="201"/>
                    <a:pt x="356" y="166"/>
                    <a:pt x="356" y="120"/>
                  </a:cubicBezTo>
                  <a:cubicBezTo>
                    <a:pt x="356" y="66"/>
                    <a:pt x="311" y="0"/>
                    <a:pt x="181" y="0"/>
                  </a:cubicBezTo>
                  <a:cubicBezTo>
                    <a:pt x="51" y="0"/>
                    <a:pt x="6" y="66"/>
                    <a:pt x="6" y="120"/>
                  </a:cubicBezTo>
                  <a:cubicBezTo>
                    <a:pt x="6" y="166"/>
                    <a:pt x="35" y="202"/>
                    <a:pt x="62" y="236"/>
                  </a:cubicBezTo>
                  <a:cubicBezTo>
                    <a:pt x="80" y="259"/>
                    <a:pt x="92" y="276"/>
                    <a:pt x="102" y="297"/>
                  </a:cubicBezTo>
                  <a:lnTo>
                    <a:pt x="66" y="297"/>
                  </a:lnTo>
                  <a:cubicBezTo>
                    <a:pt x="37" y="297"/>
                    <a:pt x="35" y="292"/>
                    <a:pt x="32" y="287"/>
                  </a:cubicBezTo>
                  <a:cubicBezTo>
                    <a:pt x="29" y="278"/>
                    <a:pt x="24" y="253"/>
                    <a:pt x="23" y="248"/>
                  </a:cubicBezTo>
                  <a:lnTo>
                    <a:pt x="0" y="248"/>
                  </a:lnTo>
                  <a:lnTo>
                    <a:pt x="18" y="348"/>
                  </a:lnTo>
                  <a:lnTo>
                    <a:pt x="114" y="348"/>
                  </a:lnTo>
                  <a:cubicBezTo>
                    <a:pt x="124" y="348"/>
                    <a:pt x="129" y="348"/>
                    <a:pt x="129" y="335"/>
                  </a:cubicBezTo>
                  <a:cubicBezTo>
                    <a:pt x="129" y="300"/>
                    <a:pt x="115" y="254"/>
                    <a:pt x="107" y="232"/>
                  </a:cubicBezTo>
                  <a:cubicBezTo>
                    <a:pt x="94" y="192"/>
                    <a:pt x="83" y="157"/>
                    <a:pt x="83" y="120"/>
                  </a:cubicBezTo>
                  <a:cubicBezTo>
                    <a:pt x="83" y="101"/>
                    <a:pt x="85" y="65"/>
                    <a:pt x="110" y="43"/>
                  </a:cubicBezTo>
                  <a:cubicBezTo>
                    <a:pt x="134" y="21"/>
                    <a:pt x="166" y="18"/>
                    <a:pt x="181" y="18"/>
                  </a:cubicBezTo>
                  <a:cubicBezTo>
                    <a:pt x="207" y="18"/>
                    <a:pt x="236" y="26"/>
                    <a:pt x="254" y="44"/>
                  </a:cubicBezTo>
                  <a:cubicBezTo>
                    <a:pt x="269" y="58"/>
                    <a:pt x="280" y="80"/>
                    <a:pt x="280" y="120"/>
                  </a:cubicBezTo>
                  <a:cubicBezTo>
                    <a:pt x="280" y="155"/>
                    <a:pt x="270" y="189"/>
                    <a:pt x="257" y="226"/>
                  </a:cubicBezTo>
                  <a:cubicBezTo>
                    <a:pt x="248" y="256"/>
                    <a:pt x="233" y="300"/>
                    <a:pt x="233" y="335"/>
                  </a:cubicBezTo>
                  <a:cubicBezTo>
                    <a:pt x="233" y="348"/>
                    <a:pt x="238" y="348"/>
                    <a:pt x="249" y="348"/>
                  </a:cubicBezTo>
                  <a:lnTo>
                    <a:pt x="344" y="348"/>
                  </a:lnTo>
                  <a:lnTo>
                    <a:pt x="363" y="24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2" name="Freeform 121">
              <a:extLst>
                <a:ext uri="{FF2B5EF4-FFF2-40B4-BE49-F238E27FC236}">
                  <a16:creationId xmlns:a16="http://schemas.microsoft.com/office/drawing/2014/main" id="{3CC2646A-6A12-4104-B9D0-649422239445}"/>
                </a:ext>
              </a:extLst>
            </p:cNvPr>
            <p:cNvSpPr>
              <a:spLocks noEditPoints="1"/>
            </p:cNvSpPr>
            <p:nvPr>
              <p:custDataLst>
                <p:tags r:id="rId24"/>
              </p:custDataLst>
            </p:nvPr>
          </p:nvSpPr>
          <p:spPr bwMode="auto">
            <a:xfrm>
              <a:off x="1308101" y="4765676"/>
              <a:ext cx="57150" cy="123825"/>
            </a:xfrm>
            <a:custGeom>
              <a:avLst/>
              <a:gdLst>
                <a:gd name="T0" fmla="*/ 96 w 105"/>
                <a:gd name="T1" fmla="*/ 13 h 234"/>
                <a:gd name="T2" fmla="*/ 82 w 105"/>
                <a:gd name="T3" fmla="*/ 0 h 234"/>
                <a:gd name="T4" fmla="*/ 63 w 105"/>
                <a:gd name="T5" fmla="*/ 19 h 234"/>
                <a:gd name="T6" fmla="*/ 77 w 105"/>
                <a:gd name="T7" fmla="*/ 32 h 234"/>
                <a:gd name="T8" fmla="*/ 96 w 105"/>
                <a:gd name="T9" fmla="*/ 13 h 234"/>
                <a:gd name="T10" fmla="*/ 105 w 105"/>
                <a:gd name="T11" fmla="*/ 181 h 234"/>
                <a:gd name="T12" fmla="*/ 100 w 105"/>
                <a:gd name="T13" fmla="*/ 176 h 234"/>
                <a:gd name="T14" fmla="*/ 93 w 105"/>
                <a:gd name="T15" fmla="*/ 182 h 234"/>
                <a:gd name="T16" fmla="*/ 56 w 105"/>
                <a:gd name="T17" fmla="*/ 224 h 234"/>
                <a:gd name="T18" fmla="*/ 47 w 105"/>
                <a:gd name="T19" fmla="*/ 212 h 234"/>
                <a:gd name="T20" fmla="*/ 53 w 105"/>
                <a:gd name="T21" fmla="*/ 190 h 234"/>
                <a:gd name="T22" fmla="*/ 64 w 105"/>
                <a:gd name="T23" fmla="*/ 162 h 234"/>
                <a:gd name="T24" fmla="*/ 81 w 105"/>
                <a:gd name="T25" fmla="*/ 118 h 234"/>
                <a:gd name="T26" fmla="*/ 83 w 105"/>
                <a:gd name="T27" fmla="*/ 107 h 234"/>
                <a:gd name="T28" fmla="*/ 50 w 105"/>
                <a:gd name="T29" fmla="*/ 77 h 234"/>
                <a:gd name="T30" fmla="*/ 0 w 105"/>
                <a:gd name="T31" fmla="*/ 130 h 234"/>
                <a:gd name="T32" fmla="*/ 6 w 105"/>
                <a:gd name="T33" fmla="*/ 135 h 234"/>
                <a:gd name="T34" fmla="*/ 12 w 105"/>
                <a:gd name="T35" fmla="*/ 129 h 234"/>
                <a:gd name="T36" fmla="*/ 49 w 105"/>
                <a:gd name="T37" fmla="*/ 87 h 234"/>
                <a:gd name="T38" fmla="*/ 58 w 105"/>
                <a:gd name="T39" fmla="*/ 99 h 234"/>
                <a:gd name="T40" fmla="*/ 47 w 105"/>
                <a:gd name="T41" fmla="*/ 134 h 234"/>
                <a:gd name="T42" fmla="*/ 25 w 105"/>
                <a:gd name="T43" fmla="*/ 190 h 234"/>
                <a:gd name="T44" fmla="*/ 22 w 105"/>
                <a:gd name="T45" fmla="*/ 205 h 234"/>
                <a:gd name="T46" fmla="*/ 55 w 105"/>
                <a:gd name="T47" fmla="*/ 234 h 234"/>
                <a:gd name="T48" fmla="*/ 105 w 105"/>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4">
                  <a:moveTo>
                    <a:pt x="96" y="13"/>
                  </a:moveTo>
                  <a:cubicBezTo>
                    <a:pt x="96" y="7"/>
                    <a:pt x="92" y="0"/>
                    <a:pt x="82" y="0"/>
                  </a:cubicBezTo>
                  <a:cubicBezTo>
                    <a:pt x="73" y="0"/>
                    <a:pt x="63" y="9"/>
                    <a:pt x="63" y="19"/>
                  </a:cubicBezTo>
                  <a:cubicBezTo>
                    <a:pt x="63" y="25"/>
                    <a:pt x="67" y="32"/>
                    <a:pt x="77" y="32"/>
                  </a:cubicBezTo>
                  <a:cubicBezTo>
                    <a:pt x="87" y="32"/>
                    <a:pt x="96" y="22"/>
                    <a:pt x="96" y="13"/>
                  </a:cubicBezTo>
                  <a:close/>
                  <a:moveTo>
                    <a:pt x="105" y="181"/>
                  </a:moveTo>
                  <a:cubicBezTo>
                    <a:pt x="105" y="176"/>
                    <a:pt x="101" y="176"/>
                    <a:pt x="100" y="176"/>
                  </a:cubicBezTo>
                  <a:cubicBezTo>
                    <a:pt x="95" y="176"/>
                    <a:pt x="95" y="178"/>
                    <a:pt x="93" y="182"/>
                  </a:cubicBezTo>
                  <a:cubicBezTo>
                    <a:pt x="85" y="210"/>
                    <a:pt x="70" y="224"/>
                    <a:pt x="56" y="224"/>
                  </a:cubicBezTo>
                  <a:cubicBezTo>
                    <a:pt x="49" y="224"/>
                    <a:pt x="47" y="220"/>
                    <a:pt x="47" y="212"/>
                  </a:cubicBezTo>
                  <a:cubicBezTo>
                    <a:pt x="47" y="204"/>
                    <a:pt x="50" y="198"/>
                    <a:pt x="53" y="190"/>
                  </a:cubicBezTo>
                  <a:lnTo>
                    <a:pt x="64" y="162"/>
                  </a:lnTo>
                  <a:lnTo>
                    <a:pt x="81" y="118"/>
                  </a:lnTo>
                  <a:cubicBezTo>
                    <a:pt x="82" y="114"/>
                    <a:pt x="83" y="110"/>
                    <a:pt x="83" y="107"/>
                  </a:cubicBezTo>
                  <a:cubicBezTo>
                    <a:pt x="83" y="90"/>
                    <a:pt x="69" y="77"/>
                    <a:pt x="50" y="77"/>
                  </a:cubicBezTo>
                  <a:cubicBezTo>
                    <a:pt x="16" y="77"/>
                    <a:pt x="0" y="124"/>
                    <a:pt x="0" y="130"/>
                  </a:cubicBezTo>
                  <a:cubicBezTo>
                    <a:pt x="0" y="135"/>
                    <a:pt x="5" y="135"/>
                    <a:pt x="6" y="135"/>
                  </a:cubicBezTo>
                  <a:cubicBezTo>
                    <a:pt x="10" y="135"/>
                    <a:pt x="11" y="133"/>
                    <a:pt x="12" y="129"/>
                  </a:cubicBezTo>
                  <a:cubicBezTo>
                    <a:pt x="21" y="99"/>
                    <a:pt x="36" y="87"/>
                    <a:pt x="49" y="87"/>
                  </a:cubicBezTo>
                  <a:cubicBezTo>
                    <a:pt x="55" y="87"/>
                    <a:pt x="58" y="89"/>
                    <a:pt x="58" y="99"/>
                  </a:cubicBezTo>
                  <a:cubicBezTo>
                    <a:pt x="58" y="107"/>
                    <a:pt x="56" y="112"/>
                    <a:pt x="47" y="134"/>
                  </a:cubicBezTo>
                  <a:lnTo>
                    <a:pt x="25" y="190"/>
                  </a:lnTo>
                  <a:cubicBezTo>
                    <a:pt x="24" y="194"/>
                    <a:pt x="22" y="199"/>
                    <a:pt x="22" y="205"/>
                  </a:cubicBezTo>
                  <a:cubicBezTo>
                    <a:pt x="22" y="221"/>
                    <a:pt x="36" y="234"/>
                    <a:pt x="55" y="234"/>
                  </a:cubicBezTo>
                  <a:cubicBezTo>
                    <a:pt x="90" y="234"/>
                    <a:pt x="105" y="186"/>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3" name="Freeform 122">
              <a:extLst>
                <a:ext uri="{FF2B5EF4-FFF2-40B4-BE49-F238E27FC236}">
                  <a16:creationId xmlns:a16="http://schemas.microsoft.com/office/drawing/2014/main" id="{77EF14B4-A31C-4CF0-B0FC-A3F0864DED25}"/>
                </a:ext>
              </a:extLst>
            </p:cNvPr>
            <p:cNvSpPr>
              <a:spLocks noEditPoints="1"/>
            </p:cNvSpPr>
            <p:nvPr>
              <p:custDataLst>
                <p:tags r:id="rId25"/>
              </p:custDataLst>
            </p:nvPr>
          </p:nvSpPr>
          <p:spPr bwMode="auto">
            <a:xfrm>
              <a:off x="1476376" y="4751388"/>
              <a:ext cx="177800" cy="619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6"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6"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4" name="Freeform 123">
              <a:extLst>
                <a:ext uri="{FF2B5EF4-FFF2-40B4-BE49-F238E27FC236}">
                  <a16:creationId xmlns:a16="http://schemas.microsoft.com/office/drawing/2014/main" id="{1F6A62AC-4387-401B-8702-F0147AF90F77}"/>
                </a:ext>
              </a:extLst>
            </p:cNvPr>
            <p:cNvSpPr>
              <a:spLocks/>
            </p:cNvSpPr>
            <p:nvPr>
              <p:custDataLst>
                <p:tags r:id="rId26"/>
              </p:custDataLst>
            </p:nvPr>
          </p:nvSpPr>
          <p:spPr bwMode="auto">
            <a:xfrm>
              <a:off x="1809751" y="4464051"/>
              <a:ext cx="69850" cy="636588"/>
            </a:xfrm>
            <a:custGeom>
              <a:avLst/>
              <a:gdLst>
                <a:gd name="T0" fmla="*/ 131 w 131"/>
                <a:gd name="T1" fmla="*/ 1196 h 1196"/>
                <a:gd name="T2" fmla="*/ 131 w 131"/>
                <a:gd name="T3" fmla="*/ 1169 h 1196"/>
                <a:gd name="T4" fmla="*/ 27 w 131"/>
                <a:gd name="T5" fmla="*/ 1169 h 1196"/>
                <a:gd name="T6" fmla="*/ 27 w 131"/>
                <a:gd name="T7" fmla="*/ 27 h 1196"/>
                <a:gd name="T8" fmla="*/ 131 w 131"/>
                <a:gd name="T9" fmla="*/ 27 h 1196"/>
                <a:gd name="T10" fmla="*/ 131 w 131"/>
                <a:gd name="T11" fmla="*/ 0 h 1196"/>
                <a:gd name="T12" fmla="*/ 0 w 131"/>
                <a:gd name="T13" fmla="*/ 0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1169"/>
                  </a:lnTo>
                  <a:lnTo>
                    <a:pt x="27" y="1169"/>
                  </a:lnTo>
                  <a:lnTo>
                    <a:pt x="27" y="27"/>
                  </a:lnTo>
                  <a:lnTo>
                    <a:pt x="131" y="27"/>
                  </a:lnTo>
                  <a:lnTo>
                    <a:pt x="131" y="0"/>
                  </a:lnTo>
                  <a:lnTo>
                    <a:pt x="0" y="0"/>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5" name="Freeform 124">
              <a:extLst>
                <a:ext uri="{FF2B5EF4-FFF2-40B4-BE49-F238E27FC236}">
                  <a16:creationId xmlns:a16="http://schemas.microsoft.com/office/drawing/2014/main" id="{EC860168-8236-486E-A826-B22F5709455E}"/>
                </a:ext>
              </a:extLst>
            </p:cNvPr>
            <p:cNvSpPr>
              <a:spLocks noEditPoints="1"/>
            </p:cNvSpPr>
            <p:nvPr>
              <p:custDataLst>
                <p:tags r:id="rId27"/>
              </p:custDataLst>
            </p:nvPr>
          </p:nvSpPr>
          <p:spPr bwMode="auto">
            <a:xfrm>
              <a:off x="1954213" y="4510088"/>
              <a:ext cx="111125" cy="182563"/>
            </a:xfrm>
            <a:custGeom>
              <a:avLst/>
              <a:gdLst>
                <a:gd name="T0" fmla="*/ 210 w 210"/>
                <a:gd name="T1" fmla="*/ 172 h 343"/>
                <a:gd name="T2" fmla="*/ 190 w 210"/>
                <a:gd name="T3" fmla="*/ 56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5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8" y="93"/>
                    <a:pt x="190" y="56"/>
                  </a:cubicBezTo>
                  <a:cubicBezTo>
                    <a:pt x="167" y="8"/>
                    <a:pt x="126" y="0"/>
                    <a:pt x="105" y="0"/>
                  </a:cubicBezTo>
                  <a:cubicBezTo>
                    <a:pt x="75" y="0"/>
                    <a:pt x="39" y="13"/>
                    <a:pt x="19" y="59"/>
                  </a:cubicBezTo>
                  <a:cubicBezTo>
                    <a:pt x="3" y="94"/>
                    <a:pt x="0" y="133"/>
                    <a:pt x="0" y="172"/>
                  </a:cubicBezTo>
                  <a:cubicBezTo>
                    <a:pt x="0" y="210"/>
                    <a:pt x="2" y="255"/>
                    <a:pt x="23" y="293"/>
                  </a:cubicBezTo>
                  <a:cubicBezTo>
                    <a:pt x="44" y="333"/>
                    <a:pt x="80" y="343"/>
                    <a:pt x="105" y="343"/>
                  </a:cubicBezTo>
                  <a:cubicBezTo>
                    <a:pt x="132" y="343"/>
                    <a:pt x="170" y="333"/>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5" y="332"/>
                    <a:pt x="56" y="320"/>
                    <a:pt x="47" y="272"/>
                  </a:cubicBezTo>
                  <a:cubicBezTo>
                    <a:pt x="42" y="242"/>
                    <a:pt x="42" y="196"/>
                    <a:pt x="42" y="166"/>
                  </a:cubicBezTo>
                  <a:cubicBezTo>
                    <a:pt x="42" y="135"/>
                    <a:pt x="42" y="102"/>
                    <a:pt x="45" y="75"/>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6" name="Freeform 125">
              <a:extLst>
                <a:ext uri="{FF2B5EF4-FFF2-40B4-BE49-F238E27FC236}">
                  <a16:creationId xmlns:a16="http://schemas.microsoft.com/office/drawing/2014/main" id="{7C0B53E7-E8C4-45BC-A381-0815648FC91B}"/>
                </a:ext>
              </a:extLst>
            </p:cNvPr>
            <p:cNvSpPr>
              <a:spLocks/>
            </p:cNvSpPr>
            <p:nvPr>
              <p:custDataLst>
                <p:tags r:id="rId28"/>
              </p:custDataLst>
            </p:nvPr>
          </p:nvSpPr>
          <p:spPr bwMode="auto">
            <a:xfrm>
              <a:off x="2424113" y="4614863"/>
              <a:ext cx="161925" cy="1111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7" name="Freeform 126">
              <a:extLst>
                <a:ext uri="{FF2B5EF4-FFF2-40B4-BE49-F238E27FC236}">
                  <a16:creationId xmlns:a16="http://schemas.microsoft.com/office/drawing/2014/main" id="{A9D06636-67FB-4F92-B01E-F2AB97FADEF7}"/>
                </a:ext>
              </a:extLst>
            </p:cNvPr>
            <p:cNvSpPr>
              <a:spLocks/>
            </p:cNvSpPr>
            <p:nvPr>
              <p:custDataLst>
                <p:tags r:id="rId29"/>
              </p:custDataLst>
            </p:nvPr>
          </p:nvSpPr>
          <p:spPr bwMode="auto">
            <a:xfrm>
              <a:off x="2613026" y="4568826"/>
              <a:ext cx="157163" cy="120650"/>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8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79"/>
                    <a:pt x="295" y="54"/>
                    <a:pt x="295" y="35"/>
                  </a:cubicBezTo>
                  <a:cubicBezTo>
                    <a:pt x="295" y="22"/>
                    <a:pt x="292"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2"/>
                    <a:pt x="274" y="80"/>
                  </a:cubicBezTo>
                  <a:cubicBezTo>
                    <a:pt x="274" y="86"/>
                    <a:pt x="273" y="92"/>
                    <a:pt x="272"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8"/>
                  </a:cubicBezTo>
                  <a:cubicBezTo>
                    <a:pt x="3" y="117"/>
                    <a:pt x="0" y="137"/>
                    <a:pt x="0" y="154"/>
                  </a:cubicBezTo>
                  <a:cubicBezTo>
                    <a:pt x="0" y="195"/>
                    <a:pt x="15" y="226"/>
                    <a:pt x="53" y="226"/>
                  </a:cubicBezTo>
                  <a:cubicBezTo>
                    <a:pt x="84" y="226"/>
                    <a:pt x="110" y="204"/>
                    <a:pt x="129" y="173"/>
                  </a:cubicBezTo>
                  <a:cubicBezTo>
                    <a:pt x="134"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8" name="Freeform 127">
              <a:extLst>
                <a:ext uri="{FF2B5EF4-FFF2-40B4-BE49-F238E27FC236}">
                  <a16:creationId xmlns:a16="http://schemas.microsoft.com/office/drawing/2014/main" id="{AD43BA30-463C-4E27-A3C9-CE444EE7DB5E}"/>
                </a:ext>
              </a:extLst>
            </p:cNvPr>
            <p:cNvSpPr>
              <a:spLocks noEditPoints="1"/>
            </p:cNvSpPr>
            <p:nvPr>
              <p:custDataLst>
                <p:tags r:id="rId30"/>
              </p:custDataLst>
            </p:nvPr>
          </p:nvSpPr>
          <p:spPr bwMode="auto">
            <a:xfrm>
              <a:off x="2782888" y="4603751"/>
              <a:ext cx="57150" cy="123825"/>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106 w 106"/>
                <a:gd name="T11" fmla="*/ 181 h 234"/>
                <a:gd name="T12" fmla="*/ 100 w 106"/>
                <a:gd name="T13" fmla="*/ 176 h 234"/>
                <a:gd name="T14" fmla="*/ 94 w 106"/>
                <a:gd name="T15" fmla="*/ 182 h 234"/>
                <a:gd name="T16" fmla="*/ 57 w 106"/>
                <a:gd name="T17" fmla="*/ 225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2 w 106"/>
                <a:gd name="T35" fmla="*/ 129 h 234"/>
                <a:gd name="T36" fmla="*/ 50 w 106"/>
                <a:gd name="T37" fmla="*/ 87 h 234"/>
                <a:gd name="T38" fmla="*/ 59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3" y="9"/>
                    <a:pt x="63" y="19"/>
                  </a:cubicBezTo>
                  <a:cubicBezTo>
                    <a:pt x="63" y="25"/>
                    <a:pt x="68" y="32"/>
                    <a:pt x="77" y="32"/>
                  </a:cubicBezTo>
                  <a:cubicBezTo>
                    <a:pt x="87" y="32"/>
                    <a:pt x="97" y="22"/>
                    <a:pt x="97" y="13"/>
                  </a:cubicBezTo>
                  <a:close/>
                  <a:moveTo>
                    <a:pt x="106" y="181"/>
                  </a:moveTo>
                  <a:cubicBezTo>
                    <a:pt x="106" y="176"/>
                    <a:pt x="101" y="176"/>
                    <a:pt x="100" y="176"/>
                  </a:cubicBezTo>
                  <a:cubicBezTo>
                    <a:pt x="95" y="176"/>
                    <a:pt x="95" y="179"/>
                    <a:pt x="94" y="182"/>
                  </a:cubicBezTo>
                  <a:cubicBezTo>
                    <a:pt x="86" y="210"/>
                    <a:pt x="70" y="225"/>
                    <a:pt x="57" y="225"/>
                  </a:cubicBezTo>
                  <a:cubicBezTo>
                    <a:pt x="50" y="225"/>
                    <a:pt x="48" y="220"/>
                    <a:pt x="48" y="212"/>
                  </a:cubicBezTo>
                  <a:cubicBezTo>
                    <a:pt x="48" y="204"/>
                    <a:pt x="50" y="198"/>
                    <a:pt x="54" y="190"/>
                  </a:cubicBezTo>
                  <a:lnTo>
                    <a:pt x="65" y="162"/>
                  </a:lnTo>
                  <a:lnTo>
                    <a:pt x="82" y="118"/>
                  </a:lnTo>
                  <a:cubicBezTo>
                    <a:pt x="83" y="114"/>
                    <a:pt x="84" y="110"/>
                    <a:pt x="84" y="107"/>
                  </a:cubicBezTo>
                  <a:cubicBezTo>
                    <a:pt x="84" y="90"/>
                    <a:pt x="70" y="77"/>
                    <a:pt x="51" y="77"/>
                  </a:cubicBezTo>
                  <a:cubicBezTo>
                    <a:pt x="16" y="77"/>
                    <a:pt x="0" y="125"/>
                    <a:pt x="0" y="130"/>
                  </a:cubicBezTo>
                  <a:cubicBezTo>
                    <a:pt x="0" y="135"/>
                    <a:pt x="5" y="135"/>
                    <a:pt x="6" y="135"/>
                  </a:cubicBezTo>
                  <a:cubicBezTo>
                    <a:pt x="11" y="135"/>
                    <a:pt x="11" y="133"/>
                    <a:pt x="12" y="129"/>
                  </a:cubicBezTo>
                  <a:cubicBezTo>
                    <a:pt x="22" y="99"/>
                    <a:pt x="37" y="87"/>
                    <a:pt x="50" y="87"/>
                  </a:cubicBezTo>
                  <a:cubicBezTo>
                    <a:pt x="55" y="87"/>
                    <a:pt x="59" y="90"/>
                    <a:pt x="59" y="99"/>
                  </a:cubicBezTo>
                  <a:cubicBezTo>
                    <a:pt x="59" y="107"/>
                    <a:pt x="56" y="112"/>
                    <a:pt x="48" y="134"/>
                  </a:cubicBezTo>
                  <a:lnTo>
                    <a:pt x="26" y="190"/>
                  </a:lnTo>
                  <a:cubicBezTo>
                    <a:pt x="24" y="195"/>
                    <a:pt x="23" y="199"/>
                    <a:pt x="23" y="205"/>
                  </a:cubicBezTo>
                  <a:cubicBezTo>
                    <a:pt x="23" y="221"/>
                    <a:pt x="37"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39" name="Freeform 128">
              <a:extLst>
                <a:ext uri="{FF2B5EF4-FFF2-40B4-BE49-F238E27FC236}">
                  <a16:creationId xmlns:a16="http://schemas.microsoft.com/office/drawing/2014/main" id="{F3377EEE-105F-42FE-AAB5-9DF99BC2D235}"/>
                </a:ext>
              </a:extLst>
            </p:cNvPr>
            <p:cNvSpPr>
              <a:spLocks/>
            </p:cNvSpPr>
            <p:nvPr>
              <p:custDataLst>
                <p:tags r:id="rId31"/>
              </p:custDataLst>
            </p:nvPr>
          </p:nvSpPr>
          <p:spPr bwMode="auto">
            <a:xfrm>
              <a:off x="1885951" y="4887913"/>
              <a:ext cx="157163" cy="120650"/>
            </a:xfrm>
            <a:custGeom>
              <a:avLst/>
              <a:gdLst>
                <a:gd name="T0" fmla="*/ 283 w 294"/>
                <a:gd name="T1" fmla="*/ 101 h 226"/>
                <a:gd name="T2" fmla="*/ 294 w 294"/>
                <a:gd name="T3" fmla="*/ 35 h 226"/>
                <a:gd name="T4" fmla="*/ 284 w 294"/>
                <a:gd name="T5" fmla="*/ 4 h 226"/>
                <a:gd name="T6" fmla="*/ 273 w 294"/>
                <a:gd name="T7" fmla="*/ 0 h 226"/>
                <a:gd name="T8" fmla="*/ 255 w 294"/>
                <a:gd name="T9" fmla="*/ 8 h 226"/>
                <a:gd name="T10" fmla="*/ 248 w 294"/>
                <a:gd name="T11" fmla="*/ 24 h 226"/>
                <a:gd name="T12" fmla="*/ 254 w 294"/>
                <a:gd name="T13" fmla="*/ 36 h 226"/>
                <a:gd name="T14" fmla="*/ 273 w 294"/>
                <a:gd name="T15" fmla="*/ 80 h 226"/>
                <a:gd name="T16" fmla="*/ 271 w 294"/>
                <a:gd name="T17" fmla="*/ 98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8 h 226"/>
                <a:gd name="T30" fmla="*/ 126 w 294"/>
                <a:gd name="T31" fmla="*/ 143 h 226"/>
                <a:gd name="T32" fmla="*/ 58 w 294"/>
                <a:gd name="T33" fmla="*/ 190 h 226"/>
                <a:gd name="T34" fmla="*/ 15 w 294"/>
                <a:gd name="T35" fmla="*/ 133 h 226"/>
                <a:gd name="T36" fmla="*/ 19 w 294"/>
                <a:gd name="T37" fmla="*/ 101 h 226"/>
                <a:gd name="T38" fmla="*/ 63 w 294"/>
                <a:gd name="T39" fmla="*/ 17 h 226"/>
                <a:gd name="T40" fmla="*/ 66 w 294"/>
                <a:gd name="T41" fmla="*/ 10 h 226"/>
                <a:gd name="T42" fmla="*/ 62 w 294"/>
                <a:gd name="T43" fmla="*/ 3 h 226"/>
                <a:gd name="T44" fmla="*/ 57 w 294"/>
                <a:gd name="T45" fmla="*/ 2 h 226"/>
                <a:gd name="T46" fmla="*/ 48 w 294"/>
                <a:gd name="T47" fmla="*/ 7 h 226"/>
                <a:gd name="T48" fmla="*/ 7 w 294"/>
                <a:gd name="T49" fmla="*/ 98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79"/>
                    <a:pt x="294" y="54"/>
                    <a:pt x="294" y="35"/>
                  </a:cubicBezTo>
                  <a:cubicBezTo>
                    <a:pt x="294" y="22"/>
                    <a:pt x="292" y="11"/>
                    <a:pt x="284" y="4"/>
                  </a:cubicBezTo>
                  <a:cubicBezTo>
                    <a:pt x="281" y="1"/>
                    <a:pt x="277" y="0"/>
                    <a:pt x="273" y="0"/>
                  </a:cubicBezTo>
                  <a:cubicBezTo>
                    <a:pt x="267" y="0"/>
                    <a:pt x="260" y="3"/>
                    <a:pt x="255" y="8"/>
                  </a:cubicBezTo>
                  <a:cubicBezTo>
                    <a:pt x="251" y="13"/>
                    <a:pt x="248" y="18"/>
                    <a:pt x="248" y="24"/>
                  </a:cubicBezTo>
                  <a:cubicBezTo>
                    <a:pt x="248" y="29"/>
                    <a:pt x="250" y="33"/>
                    <a:pt x="254" y="36"/>
                  </a:cubicBezTo>
                  <a:cubicBezTo>
                    <a:pt x="266" y="47"/>
                    <a:pt x="273" y="62"/>
                    <a:pt x="273" y="80"/>
                  </a:cubicBezTo>
                  <a:cubicBezTo>
                    <a:pt x="273" y="86"/>
                    <a:pt x="272" y="92"/>
                    <a:pt x="271" y="98"/>
                  </a:cubicBezTo>
                  <a:cubicBezTo>
                    <a:pt x="259" y="144"/>
                    <a:pt x="231" y="190"/>
                    <a:pt x="191" y="190"/>
                  </a:cubicBezTo>
                  <a:cubicBezTo>
                    <a:pt x="163" y="190"/>
                    <a:pt x="147" y="171"/>
                    <a:pt x="142" y="145"/>
                  </a:cubicBezTo>
                  <a:cubicBezTo>
                    <a:pt x="149" y="131"/>
                    <a:pt x="154" y="116"/>
                    <a:pt x="157" y="101"/>
                  </a:cubicBezTo>
                  <a:cubicBezTo>
                    <a:pt x="158" y="96"/>
                    <a:pt x="159" y="92"/>
                    <a:pt x="159" y="88"/>
                  </a:cubicBezTo>
                  <a:cubicBezTo>
                    <a:pt x="159" y="80"/>
                    <a:pt x="157" y="75"/>
                    <a:pt x="150" y="75"/>
                  </a:cubicBezTo>
                  <a:cubicBezTo>
                    <a:pt x="140" y="75"/>
                    <a:pt x="135" y="87"/>
                    <a:pt x="133" y="98"/>
                  </a:cubicBezTo>
                  <a:cubicBezTo>
                    <a:pt x="129" y="114"/>
                    <a:pt x="127" y="129"/>
                    <a:pt x="126" y="143"/>
                  </a:cubicBezTo>
                  <a:cubicBezTo>
                    <a:pt x="110" y="170"/>
                    <a:pt x="86" y="190"/>
                    <a:pt x="58" y="190"/>
                  </a:cubicBezTo>
                  <a:cubicBezTo>
                    <a:pt x="28" y="190"/>
                    <a:pt x="15" y="165"/>
                    <a:pt x="15" y="133"/>
                  </a:cubicBezTo>
                  <a:cubicBezTo>
                    <a:pt x="15" y="123"/>
                    <a:pt x="17" y="112"/>
                    <a:pt x="19" y="101"/>
                  </a:cubicBezTo>
                  <a:cubicBezTo>
                    <a:pt x="27" y="71"/>
                    <a:pt x="45" y="43"/>
                    <a:pt x="63" y="17"/>
                  </a:cubicBezTo>
                  <a:cubicBezTo>
                    <a:pt x="65" y="15"/>
                    <a:pt x="66" y="12"/>
                    <a:pt x="66" y="10"/>
                  </a:cubicBezTo>
                  <a:cubicBezTo>
                    <a:pt x="66" y="7"/>
                    <a:pt x="64" y="5"/>
                    <a:pt x="62" y="3"/>
                  </a:cubicBezTo>
                  <a:cubicBezTo>
                    <a:pt x="60" y="2"/>
                    <a:pt x="58"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3"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0" name="Freeform 129">
              <a:extLst>
                <a:ext uri="{FF2B5EF4-FFF2-40B4-BE49-F238E27FC236}">
                  <a16:creationId xmlns:a16="http://schemas.microsoft.com/office/drawing/2014/main" id="{FF19D37E-2DB2-4951-850F-DC992BBDE0B5}"/>
                </a:ext>
              </a:extLst>
            </p:cNvPr>
            <p:cNvSpPr>
              <a:spLocks noEditPoints="1"/>
            </p:cNvSpPr>
            <p:nvPr>
              <p:custDataLst>
                <p:tags r:id="rId32"/>
              </p:custDataLst>
            </p:nvPr>
          </p:nvSpPr>
          <p:spPr bwMode="auto">
            <a:xfrm>
              <a:off x="2057401" y="4922838"/>
              <a:ext cx="55563" cy="123825"/>
            </a:xfrm>
            <a:custGeom>
              <a:avLst/>
              <a:gdLst>
                <a:gd name="T0" fmla="*/ 96 w 105"/>
                <a:gd name="T1" fmla="*/ 13 h 234"/>
                <a:gd name="T2" fmla="*/ 82 w 105"/>
                <a:gd name="T3" fmla="*/ 0 h 234"/>
                <a:gd name="T4" fmla="*/ 63 w 105"/>
                <a:gd name="T5" fmla="*/ 19 h 234"/>
                <a:gd name="T6" fmla="*/ 77 w 105"/>
                <a:gd name="T7" fmla="*/ 32 h 234"/>
                <a:gd name="T8" fmla="*/ 96 w 105"/>
                <a:gd name="T9" fmla="*/ 13 h 234"/>
                <a:gd name="T10" fmla="*/ 105 w 105"/>
                <a:gd name="T11" fmla="*/ 181 h 234"/>
                <a:gd name="T12" fmla="*/ 100 w 105"/>
                <a:gd name="T13" fmla="*/ 176 h 234"/>
                <a:gd name="T14" fmla="*/ 93 w 105"/>
                <a:gd name="T15" fmla="*/ 182 h 234"/>
                <a:gd name="T16" fmla="*/ 56 w 105"/>
                <a:gd name="T17" fmla="*/ 224 h 234"/>
                <a:gd name="T18" fmla="*/ 47 w 105"/>
                <a:gd name="T19" fmla="*/ 212 h 234"/>
                <a:gd name="T20" fmla="*/ 53 w 105"/>
                <a:gd name="T21" fmla="*/ 190 h 234"/>
                <a:gd name="T22" fmla="*/ 64 w 105"/>
                <a:gd name="T23" fmla="*/ 162 h 234"/>
                <a:gd name="T24" fmla="*/ 81 w 105"/>
                <a:gd name="T25" fmla="*/ 118 h 234"/>
                <a:gd name="T26" fmla="*/ 83 w 105"/>
                <a:gd name="T27" fmla="*/ 107 h 234"/>
                <a:gd name="T28" fmla="*/ 50 w 105"/>
                <a:gd name="T29" fmla="*/ 77 h 234"/>
                <a:gd name="T30" fmla="*/ 0 w 105"/>
                <a:gd name="T31" fmla="*/ 130 h 234"/>
                <a:gd name="T32" fmla="*/ 6 w 105"/>
                <a:gd name="T33" fmla="*/ 135 h 234"/>
                <a:gd name="T34" fmla="*/ 12 w 105"/>
                <a:gd name="T35" fmla="*/ 129 h 234"/>
                <a:gd name="T36" fmla="*/ 49 w 105"/>
                <a:gd name="T37" fmla="*/ 87 h 234"/>
                <a:gd name="T38" fmla="*/ 58 w 105"/>
                <a:gd name="T39" fmla="*/ 99 h 234"/>
                <a:gd name="T40" fmla="*/ 47 w 105"/>
                <a:gd name="T41" fmla="*/ 134 h 234"/>
                <a:gd name="T42" fmla="*/ 25 w 105"/>
                <a:gd name="T43" fmla="*/ 190 h 234"/>
                <a:gd name="T44" fmla="*/ 22 w 105"/>
                <a:gd name="T45" fmla="*/ 205 h 234"/>
                <a:gd name="T46" fmla="*/ 55 w 105"/>
                <a:gd name="T47" fmla="*/ 234 h 234"/>
                <a:gd name="T48" fmla="*/ 105 w 105"/>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4">
                  <a:moveTo>
                    <a:pt x="96" y="13"/>
                  </a:moveTo>
                  <a:cubicBezTo>
                    <a:pt x="96" y="7"/>
                    <a:pt x="92" y="0"/>
                    <a:pt x="82" y="0"/>
                  </a:cubicBezTo>
                  <a:cubicBezTo>
                    <a:pt x="73" y="0"/>
                    <a:pt x="63" y="9"/>
                    <a:pt x="63" y="19"/>
                  </a:cubicBezTo>
                  <a:cubicBezTo>
                    <a:pt x="63" y="25"/>
                    <a:pt x="67" y="32"/>
                    <a:pt x="77" y="32"/>
                  </a:cubicBezTo>
                  <a:cubicBezTo>
                    <a:pt x="87" y="32"/>
                    <a:pt x="96" y="22"/>
                    <a:pt x="96" y="13"/>
                  </a:cubicBezTo>
                  <a:close/>
                  <a:moveTo>
                    <a:pt x="105" y="181"/>
                  </a:moveTo>
                  <a:cubicBezTo>
                    <a:pt x="105" y="176"/>
                    <a:pt x="101" y="176"/>
                    <a:pt x="100" y="176"/>
                  </a:cubicBezTo>
                  <a:cubicBezTo>
                    <a:pt x="95" y="176"/>
                    <a:pt x="94" y="178"/>
                    <a:pt x="93" y="182"/>
                  </a:cubicBezTo>
                  <a:cubicBezTo>
                    <a:pt x="85" y="210"/>
                    <a:pt x="70" y="224"/>
                    <a:pt x="56" y="224"/>
                  </a:cubicBezTo>
                  <a:cubicBezTo>
                    <a:pt x="49" y="224"/>
                    <a:pt x="47" y="220"/>
                    <a:pt x="47" y="212"/>
                  </a:cubicBezTo>
                  <a:cubicBezTo>
                    <a:pt x="47" y="204"/>
                    <a:pt x="50" y="198"/>
                    <a:pt x="53" y="190"/>
                  </a:cubicBezTo>
                  <a:lnTo>
                    <a:pt x="64" y="162"/>
                  </a:lnTo>
                  <a:lnTo>
                    <a:pt x="81" y="118"/>
                  </a:lnTo>
                  <a:cubicBezTo>
                    <a:pt x="82" y="114"/>
                    <a:pt x="83" y="110"/>
                    <a:pt x="83" y="107"/>
                  </a:cubicBezTo>
                  <a:cubicBezTo>
                    <a:pt x="83" y="90"/>
                    <a:pt x="69" y="77"/>
                    <a:pt x="50" y="77"/>
                  </a:cubicBezTo>
                  <a:cubicBezTo>
                    <a:pt x="16" y="77"/>
                    <a:pt x="0" y="124"/>
                    <a:pt x="0" y="130"/>
                  </a:cubicBezTo>
                  <a:cubicBezTo>
                    <a:pt x="0" y="135"/>
                    <a:pt x="5" y="135"/>
                    <a:pt x="6" y="135"/>
                  </a:cubicBezTo>
                  <a:cubicBezTo>
                    <a:pt x="10" y="135"/>
                    <a:pt x="11" y="133"/>
                    <a:pt x="12" y="129"/>
                  </a:cubicBezTo>
                  <a:cubicBezTo>
                    <a:pt x="21" y="99"/>
                    <a:pt x="36" y="87"/>
                    <a:pt x="49" y="87"/>
                  </a:cubicBezTo>
                  <a:cubicBezTo>
                    <a:pt x="55" y="87"/>
                    <a:pt x="58" y="89"/>
                    <a:pt x="58" y="99"/>
                  </a:cubicBezTo>
                  <a:cubicBezTo>
                    <a:pt x="58" y="107"/>
                    <a:pt x="56" y="112"/>
                    <a:pt x="47" y="134"/>
                  </a:cubicBezTo>
                  <a:lnTo>
                    <a:pt x="25" y="190"/>
                  </a:lnTo>
                  <a:cubicBezTo>
                    <a:pt x="24" y="194"/>
                    <a:pt x="22" y="199"/>
                    <a:pt x="22" y="205"/>
                  </a:cubicBezTo>
                  <a:cubicBezTo>
                    <a:pt x="22" y="221"/>
                    <a:pt x="36" y="234"/>
                    <a:pt x="55" y="234"/>
                  </a:cubicBezTo>
                  <a:cubicBezTo>
                    <a:pt x="90" y="234"/>
                    <a:pt x="105" y="186"/>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1" name="Freeform 130">
              <a:extLst>
                <a:ext uri="{FF2B5EF4-FFF2-40B4-BE49-F238E27FC236}">
                  <a16:creationId xmlns:a16="http://schemas.microsoft.com/office/drawing/2014/main" id="{2B48F077-BEE0-4275-BEBB-FCED66927CAA}"/>
                </a:ext>
              </a:extLst>
            </p:cNvPr>
            <p:cNvSpPr>
              <a:spLocks noEditPoints="1"/>
            </p:cNvSpPr>
            <p:nvPr>
              <p:custDataLst>
                <p:tags r:id="rId33"/>
              </p:custDataLst>
            </p:nvPr>
          </p:nvSpPr>
          <p:spPr bwMode="auto">
            <a:xfrm>
              <a:off x="2576513" y="4829176"/>
              <a:ext cx="112713" cy="182563"/>
            </a:xfrm>
            <a:custGeom>
              <a:avLst/>
              <a:gdLst>
                <a:gd name="T0" fmla="*/ 210 w 210"/>
                <a:gd name="T1" fmla="*/ 172 h 343"/>
                <a:gd name="T2" fmla="*/ 190 w 210"/>
                <a:gd name="T3" fmla="*/ 56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5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7" y="93"/>
                    <a:pt x="190" y="56"/>
                  </a:cubicBezTo>
                  <a:cubicBezTo>
                    <a:pt x="167" y="8"/>
                    <a:pt x="126" y="0"/>
                    <a:pt x="105" y="0"/>
                  </a:cubicBezTo>
                  <a:cubicBezTo>
                    <a:pt x="75" y="0"/>
                    <a:pt x="39" y="13"/>
                    <a:pt x="18" y="59"/>
                  </a:cubicBezTo>
                  <a:cubicBezTo>
                    <a:pt x="3" y="94"/>
                    <a:pt x="0" y="133"/>
                    <a:pt x="0" y="172"/>
                  </a:cubicBezTo>
                  <a:cubicBezTo>
                    <a:pt x="0" y="210"/>
                    <a:pt x="2" y="255"/>
                    <a:pt x="22" y="293"/>
                  </a:cubicBezTo>
                  <a:cubicBezTo>
                    <a:pt x="44" y="333"/>
                    <a:pt x="80" y="343"/>
                    <a:pt x="105" y="343"/>
                  </a:cubicBezTo>
                  <a:cubicBezTo>
                    <a:pt x="132" y="343"/>
                    <a:pt x="170" y="333"/>
                    <a:pt x="191" y="285"/>
                  </a:cubicBezTo>
                  <a:cubicBezTo>
                    <a:pt x="207" y="251"/>
                    <a:pt x="210" y="212"/>
                    <a:pt x="210" y="172"/>
                  </a:cubicBezTo>
                  <a:close/>
                  <a:moveTo>
                    <a:pt x="169" y="166"/>
                  </a:moveTo>
                  <a:cubicBezTo>
                    <a:pt x="169" y="204"/>
                    <a:pt x="169" y="238"/>
                    <a:pt x="163" y="270"/>
                  </a:cubicBezTo>
                  <a:cubicBezTo>
                    <a:pt x="156" y="317"/>
                    <a:pt x="127" y="332"/>
                    <a:pt x="105" y="332"/>
                  </a:cubicBezTo>
                  <a:cubicBezTo>
                    <a:pt x="85" y="332"/>
                    <a:pt x="56" y="320"/>
                    <a:pt x="47" y="272"/>
                  </a:cubicBezTo>
                  <a:cubicBezTo>
                    <a:pt x="41" y="242"/>
                    <a:pt x="41" y="196"/>
                    <a:pt x="41" y="166"/>
                  </a:cubicBezTo>
                  <a:cubicBezTo>
                    <a:pt x="41" y="135"/>
                    <a:pt x="41" y="102"/>
                    <a:pt x="45" y="75"/>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2" name="Freeform 131">
              <a:extLst>
                <a:ext uri="{FF2B5EF4-FFF2-40B4-BE49-F238E27FC236}">
                  <a16:creationId xmlns:a16="http://schemas.microsoft.com/office/drawing/2014/main" id="{C361A9EA-4781-47E9-AA4D-EF8F1553DE9A}"/>
                </a:ext>
              </a:extLst>
            </p:cNvPr>
            <p:cNvSpPr>
              <a:spLocks/>
            </p:cNvSpPr>
            <p:nvPr>
              <p:custDataLst>
                <p:tags r:id="rId34"/>
              </p:custDataLst>
            </p:nvPr>
          </p:nvSpPr>
          <p:spPr bwMode="auto">
            <a:xfrm>
              <a:off x="2867026" y="4464051"/>
              <a:ext cx="69850" cy="636588"/>
            </a:xfrm>
            <a:custGeom>
              <a:avLst/>
              <a:gdLst>
                <a:gd name="T0" fmla="*/ 131 w 131"/>
                <a:gd name="T1" fmla="*/ 1196 h 1196"/>
                <a:gd name="T2" fmla="*/ 131 w 131"/>
                <a:gd name="T3" fmla="*/ 0 h 1196"/>
                <a:gd name="T4" fmla="*/ 0 w 131"/>
                <a:gd name="T5" fmla="*/ 0 h 1196"/>
                <a:gd name="T6" fmla="*/ 0 w 131"/>
                <a:gd name="T7" fmla="*/ 27 h 1196"/>
                <a:gd name="T8" fmla="*/ 103 w 131"/>
                <a:gd name="T9" fmla="*/ 27 h 1196"/>
                <a:gd name="T10" fmla="*/ 103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3" y="27"/>
                  </a:lnTo>
                  <a:lnTo>
                    <a:pt x="103"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3" name="Freeform 132">
              <a:extLst>
                <a:ext uri="{FF2B5EF4-FFF2-40B4-BE49-F238E27FC236}">
                  <a16:creationId xmlns:a16="http://schemas.microsoft.com/office/drawing/2014/main" id="{5054D7C4-F2D2-4E1B-A166-4360676CB7A3}"/>
                </a:ext>
              </a:extLst>
            </p:cNvPr>
            <p:cNvSpPr>
              <a:spLocks/>
            </p:cNvSpPr>
            <p:nvPr>
              <p:custDataLst>
                <p:tags r:id="rId35"/>
              </p:custDataLst>
            </p:nvPr>
          </p:nvSpPr>
          <p:spPr bwMode="auto">
            <a:xfrm>
              <a:off x="3070226" y="4821238"/>
              <a:ext cx="31750" cy="793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4" name="Freeform 133">
              <a:extLst>
                <a:ext uri="{FF2B5EF4-FFF2-40B4-BE49-F238E27FC236}">
                  <a16:creationId xmlns:a16="http://schemas.microsoft.com/office/drawing/2014/main" id="{89EC6B71-5E01-4E28-8D44-65A4E3595A32}"/>
                </a:ext>
              </a:extLst>
            </p:cNvPr>
            <p:cNvSpPr>
              <a:spLocks noEditPoints="1"/>
            </p:cNvSpPr>
            <p:nvPr>
              <p:custDataLst>
                <p:tags r:id="rId36"/>
              </p:custDataLst>
            </p:nvPr>
          </p:nvSpPr>
          <p:spPr bwMode="auto">
            <a:xfrm>
              <a:off x="3262313" y="4673601"/>
              <a:ext cx="69850" cy="177800"/>
            </a:xfrm>
            <a:custGeom>
              <a:avLst/>
              <a:gdLst>
                <a:gd name="T0" fmla="*/ 127 w 131"/>
                <a:gd name="T1" fmla="*/ 18 h 336"/>
                <a:gd name="T2" fmla="*/ 108 w 131"/>
                <a:gd name="T3" fmla="*/ 0 h 336"/>
                <a:gd name="T4" fmla="*/ 81 w 131"/>
                <a:gd name="T5" fmla="*/ 27 h 336"/>
                <a:gd name="T6" fmla="*/ 100 w 131"/>
                <a:gd name="T7" fmla="*/ 45 h 336"/>
                <a:gd name="T8" fmla="*/ 127 w 131"/>
                <a:gd name="T9" fmla="*/ 18 h 336"/>
                <a:gd name="T10" fmla="*/ 131 w 131"/>
                <a:gd name="T11" fmla="*/ 259 h 336"/>
                <a:gd name="T12" fmla="*/ 125 w 131"/>
                <a:gd name="T13" fmla="*/ 254 h 336"/>
                <a:gd name="T14" fmla="*/ 118 w 131"/>
                <a:gd name="T15" fmla="*/ 263 h 336"/>
                <a:gd name="T16" fmla="*/ 67 w 131"/>
                <a:gd name="T17" fmla="*/ 325 h 336"/>
                <a:gd name="T18" fmla="*/ 55 w 131"/>
                <a:gd name="T19" fmla="*/ 308 h 336"/>
                <a:gd name="T20" fmla="*/ 69 w 131"/>
                <a:gd name="T21" fmla="*/ 258 h 336"/>
                <a:gd name="T22" fmla="*/ 89 w 131"/>
                <a:gd name="T23" fmla="*/ 206 h 336"/>
                <a:gd name="T24" fmla="*/ 100 w 131"/>
                <a:gd name="T25" fmla="*/ 177 h 336"/>
                <a:gd name="T26" fmla="*/ 106 w 131"/>
                <a:gd name="T27" fmla="*/ 151 h 336"/>
                <a:gd name="T28" fmla="*/ 66 w 131"/>
                <a:gd name="T29" fmla="*/ 110 h 336"/>
                <a:gd name="T30" fmla="*/ 0 w 131"/>
                <a:gd name="T31" fmla="*/ 186 h 336"/>
                <a:gd name="T32" fmla="*/ 6 w 131"/>
                <a:gd name="T33" fmla="*/ 191 h 336"/>
                <a:gd name="T34" fmla="*/ 14 w 131"/>
                <a:gd name="T35" fmla="*/ 182 h 336"/>
                <a:gd name="T36" fmla="*/ 64 w 131"/>
                <a:gd name="T37" fmla="*/ 121 h 336"/>
                <a:gd name="T38" fmla="*/ 76 w 131"/>
                <a:gd name="T39" fmla="*/ 137 h 336"/>
                <a:gd name="T40" fmla="*/ 71 w 131"/>
                <a:gd name="T41" fmla="*/ 163 h 336"/>
                <a:gd name="T42" fmla="*/ 37 w 131"/>
                <a:gd name="T43" fmla="*/ 255 h 336"/>
                <a:gd name="T44" fmla="*/ 25 w 131"/>
                <a:gd name="T45" fmla="*/ 295 h 336"/>
                <a:gd name="T46" fmla="*/ 66 w 131"/>
                <a:gd name="T47" fmla="*/ 336 h 336"/>
                <a:gd name="T48" fmla="*/ 131 w 131"/>
                <a:gd name="T49" fmla="*/ 25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6">
                  <a:moveTo>
                    <a:pt x="127" y="18"/>
                  </a:moveTo>
                  <a:cubicBezTo>
                    <a:pt x="127" y="8"/>
                    <a:pt x="120" y="0"/>
                    <a:pt x="108" y="0"/>
                  </a:cubicBezTo>
                  <a:cubicBezTo>
                    <a:pt x="95" y="0"/>
                    <a:pt x="81" y="13"/>
                    <a:pt x="81" y="27"/>
                  </a:cubicBezTo>
                  <a:cubicBezTo>
                    <a:pt x="81" y="36"/>
                    <a:pt x="88" y="45"/>
                    <a:pt x="100" y="45"/>
                  </a:cubicBezTo>
                  <a:cubicBezTo>
                    <a:pt x="112" y="45"/>
                    <a:pt x="127" y="33"/>
                    <a:pt x="127" y="18"/>
                  </a:cubicBezTo>
                  <a:close/>
                  <a:moveTo>
                    <a:pt x="131" y="259"/>
                  </a:moveTo>
                  <a:cubicBezTo>
                    <a:pt x="131" y="254"/>
                    <a:pt x="127" y="254"/>
                    <a:pt x="125" y="254"/>
                  </a:cubicBezTo>
                  <a:cubicBezTo>
                    <a:pt x="120" y="254"/>
                    <a:pt x="120" y="255"/>
                    <a:pt x="118" y="263"/>
                  </a:cubicBezTo>
                  <a:cubicBezTo>
                    <a:pt x="109" y="294"/>
                    <a:pt x="92" y="325"/>
                    <a:pt x="67" y="325"/>
                  </a:cubicBezTo>
                  <a:cubicBezTo>
                    <a:pt x="59" y="325"/>
                    <a:pt x="55" y="320"/>
                    <a:pt x="55" y="308"/>
                  </a:cubicBezTo>
                  <a:cubicBezTo>
                    <a:pt x="55" y="296"/>
                    <a:pt x="58" y="289"/>
                    <a:pt x="69" y="258"/>
                  </a:cubicBezTo>
                  <a:lnTo>
                    <a:pt x="89" y="206"/>
                  </a:lnTo>
                  <a:cubicBezTo>
                    <a:pt x="95" y="191"/>
                    <a:pt x="95" y="190"/>
                    <a:pt x="100" y="177"/>
                  </a:cubicBezTo>
                  <a:cubicBezTo>
                    <a:pt x="104" y="167"/>
                    <a:pt x="106" y="160"/>
                    <a:pt x="106" y="151"/>
                  </a:cubicBezTo>
                  <a:cubicBezTo>
                    <a:pt x="106" y="128"/>
                    <a:pt x="90" y="110"/>
                    <a:pt x="66" y="110"/>
                  </a:cubicBezTo>
                  <a:cubicBezTo>
                    <a:pt x="19" y="110"/>
                    <a:pt x="0" y="182"/>
                    <a:pt x="0" y="186"/>
                  </a:cubicBezTo>
                  <a:cubicBezTo>
                    <a:pt x="0" y="191"/>
                    <a:pt x="6" y="191"/>
                    <a:pt x="6" y="191"/>
                  </a:cubicBezTo>
                  <a:cubicBezTo>
                    <a:pt x="11" y="191"/>
                    <a:pt x="11" y="190"/>
                    <a:pt x="14" y="182"/>
                  </a:cubicBezTo>
                  <a:cubicBezTo>
                    <a:pt x="27" y="136"/>
                    <a:pt x="47" y="121"/>
                    <a:pt x="64" y="121"/>
                  </a:cubicBezTo>
                  <a:cubicBezTo>
                    <a:pt x="68" y="121"/>
                    <a:pt x="76" y="121"/>
                    <a:pt x="76" y="137"/>
                  </a:cubicBezTo>
                  <a:cubicBezTo>
                    <a:pt x="76" y="147"/>
                    <a:pt x="73" y="158"/>
                    <a:pt x="71" y="163"/>
                  </a:cubicBezTo>
                  <a:cubicBezTo>
                    <a:pt x="67" y="175"/>
                    <a:pt x="45" y="233"/>
                    <a:pt x="37" y="255"/>
                  </a:cubicBezTo>
                  <a:cubicBezTo>
                    <a:pt x="32" y="268"/>
                    <a:pt x="25" y="284"/>
                    <a:pt x="25" y="295"/>
                  </a:cubicBezTo>
                  <a:cubicBezTo>
                    <a:pt x="25" y="318"/>
                    <a:pt x="42" y="336"/>
                    <a:pt x="66" y="336"/>
                  </a:cubicBezTo>
                  <a:cubicBezTo>
                    <a:pt x="113" y="336"/>
                    <a:pt x="131" y="263"/>
                    <a:pt x="13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5" name="Freeform 134">
              <a:extLst>
                <a:ext uri="{FF2B5EF4-FFF2-40B4-BE49-F238E27FC236}">
                  <a16:creationId xmlns:a16="http://schemas.microsoft.com/office/drawing/2014/main" id="{4201CC90-E36B-4695-8249-CB03C5E5C5FF}"/>
                </a:ext>
              </a:extLst>
            </p:cNvPr>
            <p:cNvSpPr>
              <a:spLocks noEditPoints="1"/>
            </p:cNvSpPr>
            <p:nvPr>
              <p:custDataLst>
                <p:tags r:id="rId37"/>
              </p:custDataLst>
            </p:nvPr>
          </p:nvSpPr>
          <p:spPr bwMode="auto">
            <a:xfrm>
              <a:off x="3433763" y="4751388"/>
              <a:ext cx="177800" cy="619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6" name="Freeform 135">
              <a:extLst>
                <a:ext uri="{FF2B5EF4-FFF2-40B4-BE49-F238E27FC236}">
                  <a16:creationId xmlns:a16="http://schemas.microsoft.com/office/drawing/2014/main" id="{4E4AAB92-A5E2-4277-B2A9-DEABBAFF98B5}"/>
                </a:ext>
              </a:extLst>
            </p:cNvPr>
            <p:cNvSpPr>
              <a:spLocks/>
            </p:cNvSpPr>
            <p:nvPr>
              <p:custDataLst>
                <p:tags r:id="rId38"/>
              </p:custDataLst>
            </p:nvPr>
          </p:nvSpPr>
          <p:spPr bwMode="auto">
            <a:xfrm>
              <a:off x="3724276" y="4672013"/>
              <a:ext cx="87313" cy="176213"/>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0" y="0"/>
                  </a:cubicBezTo>
                  <a:cubicBezTo>
                    <a:pt x="59" y="32"/>
                    <a:pt x="16" y="32"/>
                    <a:pt x="0" y="32"/>
                  </a:cubicBezTo>
                  <a:lnTo>
                    <a:pt x="0" y="47"/>
                  </a:lnTo>
                  <a:cubicBezTo>
                    <a:pt x="10" y="47"/>
                    <a:pt x="39" y="47"/>
                    <a:pt x="65" y="34"/>
                  </a:cubicBezTo>
                  <a:lnTo>
                    <a:pt x="65" y="293"/>
                  </a:lnTo>
                  <a:cubicBezTo>
                    <a:pt x="65" y="311"/>
                    <a:pt x="63" y="317"/>
                    <a:pt x="19" y="317"/>
                  </a:cubicBezTo>
                  <a:lnTo>
                    <a:pt x="3" y="317"/>
                  </a:lnTo>
                  <a:lnTo>
                    <a:pt x="3" y="332"/>
                  </a:lnTo>
                  <a:cubicBezTo>
                    <a:pt x="20" y="331"/>
                    <a:pt x="63"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7" name="Freeform 136">
              <a:extLst>
                <a:ext uri="{FF2B5EF4-FFF2-40B4-BE49-F238E27FC236}">
                  <a16:creationId xmlns:a16="http://schemas.microsoft.com/office/drawing/2014/main" id="{B4DFAE39-F112-480F-BA0C-78B676EB2040}"/>
                </a:ext>
              </a:extLst>
            </p:cNvPr>
            <p:cNvSpPr>
              <a:spLocks/>
            </p:cNvSpPr>
            <p:nvPr>
              <p:custDataLst>
                <p:tags r:id="rId39"/>
              </p:custDataLst>
            </p:nvPr>
          </p:nvSpPr>
          <p:spPr bwMode="auto">
            <a:xfrm>
              <a:off x="3856038" y="4821238"/>
              <a:ext cx="30163" cy="793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8 w 58"/>
                <a:gd name="T13" fmla="*/ 53 h 149"/>
                <a:gd name="T14" fmla="*/ 14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8" y="46"/>
                    <a:pt x="48" y="53"/>
                  </a:cubicBezTo>
                  <a:cubicBezTo>
                    <a:pt x="48" y="89"/>
                    <a:pt x="30" y="119"/>
                    <a:pt x="14" y="136"/>
                  </a:cubicBezTo>
                  <a:cubicBezTo>
                    <a:pt x="8" y="141"/>
                    <a:pt x="8" y="142"/>
                    <a:pt x="8" y="144"/>
                  </a:cubicBezTo>
                  <a:cubicBezTo>
                    <a:pt x="8" y="147"/>
                    <a:pt x="11" y="149"/>
                    <a:pt x="13" y="149"/>
                  </a:cubicBezTo>
                  <a:cubicBezTo>
                    <a:pt x="19"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8" name="Oval 137">
              <a:extLst>
                <a:ext uri="{FF2B5EF4-FFF2-40B4-BE49-F238E27FC236}">
                  <a16:creationId xmlns:a16="http://schemas.microsoft.com/office/drawing/2014/main" id="{D4FD2F5C-4E89-4288-A7A1-11BBB2EC8D4A}"/>
                </a:ext>
              </a:extLst>
            </p:cNvPr>
            <p:cNvSpPr>
              <a:spLocks noChangeArrowheads="1"/>
            </p:cNvSpPr>
            <p:nvPr>
              <p:custDataLst>
                <p:tags r:id="rId40"/>
              </p:custDataLst>
            </p:nvPr>
          </p:nvSpPr>
          <p:spPr bwMode="auto">
            <a:xfrm>
              <a:off x="3973513" y="4821238"/>
              <a:ext cx="28575" cy="269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9" name="Oval 138">
              <a:extLst>
                <a:ext uri="{FF2B5EF4-FFF2-40B4-BE49-F238E27FC236}">
                  <a16:creationId xmlns:a16="http://schemas.microsoft.com/office/drawing/2014/main" id="{62924D17-6E3E-4732-886B-0C938BC18C64}"/>
                </a:ext>
              </a:extLst>
            </p:cNvPr>
            <p:cNvSpPr>
              <a:spLocks noChangeArrowheads="1"/>
            </p:cNvSpPr>
            <p:nvPr>
              <p:custDataLst>
                <p:tags r:id="rId41"/>
              </p:custDataLst>
            </p:nvPr>
          </p:nvSpPr>
          <p:spPr bwMode="auto">
            <a:xfrm>
              <a:off x="4092576" y="4821238"/>
              <a:ext cx="26988" cy="269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50" name="Oval 139">
              <a:extLst>
                <a:ext uri="{FF2B5EF4-FFF2-40B4-BE49-F238E27FC236}">
                  <a16:creationId xmlns:a16="http://schemas.microsoft.com/office/drawing/2014/main" id="{4D6E4913-30B0-4AE1-8425-ECABE06E33F2}"/>
                </a:ext>
              </a:extLst>
            </p:cNvPr>
            <p:cNvSpPr>
              <a:spLocks noChangeArrowheads="1"/>
            </p:cNvSpPr>
            <p:nvPr>
              <p:custDataLst>
                <p:tags r:id="rId42"/>
              </p:custDataLst>
            </p:nvPr>
          </p:nvSpPr>
          <p:spPr bwMode="auto">
            <a:xfrm>
              <a:off x="4210051" y="4821238"/>
              <a:ext cx="28575" cy="269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51" name="Freeform 140">
              <a:extLst>
                <a:ext uri="{FF2B5EF4-FFF2-40B4-BE49-F238E27FC236}">
                  <a16:creationId xmlns:a16="http://schemas.microsoft.com/office/drawing/2014/main" id="{E3D82110-1A05-41E4-9F68-0A1DE80A48E5}"/>
                </a:ext>
              </a:extLst>
            </p:cNvPr>
            <p:cNvSpPr>
              <a:spLocks/>
            </p:cNvSpPr>
            <p:nvPr>
              <p:custDataLst>
                <p:tags r:id="rId43"/>
              </p:custDataLst>
            </p:nvPr>
          </p:nvSpPr>
          <p:spPr bwMode="auto">
            <a:xfrm>
              <a:off x="4327526" y="4821238"/>
              <a:ext cx="31750" cy="793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52" name="Freeform 141">
              <a:extLst>
                <a:ext uri="{FF2B5EF4-FFF2-40B4-BE49-F238E27FC236}">
                  <a16:creationId xmlns:a16="http://schemas.microsoft.com/office/drawing/2014/main" id="{C23F8057-81B6-4F0F-A472-0F57E4760106}"/>
                </a:ext>
              </a:extLst>
            </p:cNvPr>
            <p:cNvSpPr>
              <a:spLocks/>
            </p:cNvSpPr>
            <p:nvPr>
              <p:custDataLst>
                <p:tags r:id="rId44"/>
              </p:custDataLst>
            </p:nvPr>
          </p:nvSpPr>
          <p:spPr bwMode="auto">
            <a:xfrm>
              <a:off x="4430713" y="4730751"/>
              <a:ext cx="144463" cy="120650"/>
            </a:xfrm>
            <a:custGeom>
              <a:avLst/>
              <a:gdLst>
                <a:gd name="T0" fmla="*/ 270 w 270"/>
                <a:gd name="T1" fmla="*/ 149 h 226"/>
                <a:gd name="T2" fmla="*/ 264 w 270"/>
                <a:gd name="T3" fmla="*/ 144 h 226"/>
                <a:gd name="T4" fmla="*/ 256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6 h 226"/>
                <a:gd name="T24" fmla="*/ 6 w 270"/>
                <a:gd name="T25" fmla="*/ 81 h 226"/>
                <a:gd name="T26" fmla="*/ 14 w 270"/>
                <a:gd name="T27" fmla="*/ 70 h 226"/>
                <a:gd name="T28" fmla="*/ 50 w 270"/>
                <a:gd name="T29" fmla="*/ 11 h 226"/>
                <a:gd name="T30" fmla="*/ 66 w 270"/>
                <a:gd name="T31" fmla="*/ 34 h 226"/>
                <a:gd name="T32" fmla="*/ 58 w 270"/>
                <a:gd name="T33" fmla="*/ 75 h 226"/>
                <a:gd name="T34" fmla="*/ 29 w 270"/>
                <a:gd name="T35" fmla="*/ 191 h 226"/>
                <a:gd name="T36" fmla="*/ 25 w 270"/>
                <a:gd name="T37" fmla="*/ 212 h 226"/>
                <a:gd name="T38" fmla="*/ 39 w 270"/>
                <a:gd name="T39" fmla="*/ 226 h 226"/>
                <a:gd name="T40" fmla="*/ 57 w 270"/>
                <a:gd name="T41" fmla="*/ 212 h 226"/>
                <a:gd name="T42" fmla="*/ 67 w 270"/>
                <a:gd name="T43" fmla="*/ 175 h 226"/>
                <a:gd name="T44" fmla="*/ 78 w 270"/>
                <a:gd name="T45" fmla="*/ 130 h 226"/>
                <a:gd name="T46" fmla="*/ 86 w 270"/>
                <a:gd name="T47" fmla="*/ 96 h 226"/>
                <a:gd name="T48" fmla="*/ 93 w 270"/>
                <a:gd name="T49" fmla="*/ 71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5" y="144"/>
                    <a:pt x="264" y="144"/>
                  </a:cubicBezTo>
                  <a:cubicBezTo>
                    <a:pt x="259" y="144"/>
                    <a:pt x="259" y="145"/>
                    <a:pt x="256" y="153"/>
                  </a:cubicBezTo>
                  <a:cubicBezTo>
                    <a:pt x="246" y="187"/>
                    <a:pt x="230" y="215"/>
                    <a:pt x="206" y="215"/>
                  </a:cubicBezTo>
                  <a:cubicBezTo>
                    <a:pt x="197" y="215"/>
                    <a:pt x="194" y="210"/>
                    <a:pt x="194" y="198"/>
                  </a:cubicBezTo>
                  <a:cubicBezTo>
                    <a:pt x="194" y="186"/>
                    <a:pt x="198" y="174"/>
                    <a:pt x="203" y="163"/>
                  </a:cubicBezTo>
                  <a:cubicBezTo>
                    <a:pt x="212" y="136"/>
                    <a:pt x="233" y="81"/>
                    <a:pt x="233" y="53"/>
                  </a:cubicBezTo>
                  <a:cubicBezTo>
                    <a:pt x="233" y="20"/>
                    <a:pt x="212" y="0"/>
                    <a:pt x="176" y="0"/>
                  </a:cubicBezTo>
                  <a:cubicBezTo>
                    <a:pt x="131" y="0"/>
                    <a:pt x="106" y="32"/>
                    <a:pt x="98" y="43"/>
                  </a:cubicBezTo>
                  <a:cubicBezTo>
                    <a:pt x="95" y="15"/>
                    <a:pt x="75" y="0"/>
                    <a:pt x="52" y="0"/>
                  </a:cubicBezTo>
                  <a:cubicBezTo>
                    <a:pt x="29" y="0"/>
                    <a:pt x="20" y="19"/>
                    <a:pt x="15" y="28"/>
                  </a:cubicBezTo>
                  <a:cubicBezTo>
                    <a:pt x="7" y="45"/>
                    <a:pt x="0" y="74"/>
                    <a:pt x="0" y="76"/>
                  </a:cubicBezTo>
                  <a:cubicBezTo>
                    <a:pt x="0" y="81"/>
                    <a:pt x="6" y="81"/>
                    <a:pt x="6" y="81"/>
                  </a:cubicBezTo>
                  <a:cubicBezTo>
                    <a:pt x="11" y="81"/>
                    <a:pt x="11" y="81"/>
                    <a:pt x="14" y="70"/>
                  </a:cubicBezTo>
                  <a:cubicBezTo>
                    <a:pt x="23" y="35"/>
                    <a:pt x="32" y="11"/>
                    <a:pt x="50" y="11"/>
                  </a:cubicBezTo>
                  <a:cubicBezTo>
                    <a:pt x="60" y="11"/>
                    <a:pt x="66" y="17"/>
                    <a:pt x="66" y="34"/>
                  </a:cubicBezTo>
                  <a:cubicBezTo>
                    <a:pt x="66" y="44"/>
                    <a:pt x="64" y="50"/>
                    <a:pt x="58" y="75"/>
                  </a:cubicBezTo>
                  <a:lnTo>
                    <a:pt x="29" y="191"/>
                  </a:lnTo>
                  <a:cubicBezTo>
                    <a:pt x="27" y="198"/>
                    <a:pt x="25" y="210"/>
                    <a:pt x="25" y="212"/>
                  </a:cubicBezTo>
                  <a:cubicBezTo>
                    <a:pt x="25" y="221"/>
                    <a:pt x="32" y="226"/>
                    <a:pt x="39" y="226"/>
                  </a:cubicBezTo>
                  <a:cubicBezTo>
                    <a:pt x="45" y="226"/>
                    <a:pt x="54" y="222"/>
                    <a:pt x="57" y="212"/>
                  </a:cubicBezTo>
                  <a:cubicBezTo>
                    <a:pt x="58" y="211"/>
                    <a:pt x="64" y="187"/>
                    <a:pt x="67" y="175"/>
                  </a:cubicBezTo>
                  <a:lnTo>
                    <a:pt x="78" y="130"/>
                  </a:lnTo>
                  <a:cubicBezTo>
                    <a:pt x="81" y="119"/>
                    <a:pt x="84" y="108"/>
                    <a:pt x="86" y="96"/>
                  </a:cubicBezTo>
                  <a:lnTo>
                    <a:pt x="93" y="71"/>
                  </a:lnTo>
                  <a:cubicBezTo>
                    <a:pt x="100" y="56"/>
                    <a:pt x="127" y="11"/>
                    <a:pt x="174" y="11"/>
                  </a:cubicBezTo>
                  <a:cubicBezTo>
                    <a:pt x="197" y="11"/>
                    <a:pt x="201" y="29"/>
                    <a:pt x="201" y="46"/>
                  </a:cubicBezTo>
                  <a:cubicBezTo>
                    <a:pt x="201" y="76"/>
                    <a:pt x="177" y="140"/>
                    <a:pt x="169" y="162"/>
                  </a:cubicBezTo>
                  <a:cubicBezTo>
                    <a:pt x="164" y="173"/>
                    <a:pt x="164" y="179"/>
                    <a:pt x="164" y="185"/>
                  </a:cubicBezTo>
                  <a:cubicBezTo>
                    <a:pt x="164" y="208"/>
                    <a:pt x="181" y="226"/>
                    <a:pt x="205" y="226"/>
                  </a:cubicBezTo>
                  <a:cubicBezTo>
                    <a:pt x="251"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5202" name="図 5201">
            <a:extLst>
              <a:ext uri="{FF2B5EF4-FFF2-40B4-BE49-F238E27FC236}">
                <a16:creationId xmlns:a16="http://schemas.microsoft.com/office/drawing/2014/main" id="{A4074FAB-15CA-4D1B-85E6-1B95D8D7A39E}"/>
              </a:ext>
            </a:extLst>
          </p:cNvPr>
          <p:cNvPicPr>
            <a:picLocks noChangeAspect="1"/>
          </p:cNvPicPr>
          <p:nvPr>
            <p:custDataLst>
              <p:tags r:id="rId3"/>
            </p:custDataLst>
          </p:nvPr>
        </p:nvPicPr>
        <p:blipFill>
          <a:blip r:embed="rId83" cstate="print">
            <a:extLst>
              <a:ext uri="{28A0092B-C50C-407E-A947-70E740481C1C}">
                <a14:useLocalDpi xmlns:a14="http://schemas.microsoft.com/office/drawing/2010/main" val="0"/>
              </a:ext>
            </a:extLst>
          </a:blip>
          <a:stretch>
            <a:fillRect/>
          </a:stretch>
        </p:blipFill>
        <p:spPr>
          <a:xfrm>
            <a:off x="5145760" y="4622482"/>
            <a:ext cx="3406400" cy="1612800"/>
          </a:xfrm>
          <a:prstGeom prst="rect">
            <a:avLst/>
          </a:prstGeom>
        </p:spPr>
      </p:pic>
      <p:sp>
        <p:nvSpPr>
          <p:cNvPr id="5203" name="矢印: 上向き折線 5202">
            <a:extLst>
              <a:ext uri="{FF2B5EF4-FFF2-40B4-BE49-F238E27FC236}">
                <a16:creationId xmlns:a16="http://schemas.microsoft.com/office/drawing/2014/main" id="{457B3D1D-1F35-4D04-8E8B-0D3522E658C4}"/>
              </a:ext>
            </a:extLst>
          </p:cNvPr>
          <p:cNvSpPr/>
          <p:nvPr/>
        </p:nvSpPr>
        <p:spPr>
          <a:xfrm flipV="1">
            <a:off x="4157186" y="3705685"/>
            <a:ext cx="2564355" cy="494181"/>
          </a:xfrm>
          <a:prstGeom prst="bentUpArrow">
            <a:avLst>
              <a:gd name="adj1" fmla="val 25000"/>
              <a:gd name="adj2" fmla="val 25000"/>
              <a:gd name="adj3" fmla="val 23589"/>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kumimoji="1" lang="ja-JP" altLang="en-US"/>
          </a:p>
        </p:txBody>
      </p:sp>
      <p:sp>
        <p:nvSpPr>
          <p:cNvPr id="5204" name="テキスト ボックス 5203">
            <a:extLst>
              <a:ext uri="{FF2B5EF4-FFF2-40B4-BE49-F238E27FC236}">
                <a16:creationId xmlns:a16="http://schemas.microsoft.com/office/drawing/2014/main" id="{80B5CE42-7BFF-47C0-9D1E-87B287505C57}"/>
              </a:ext>
            </a:extLst>
          </p:cNvPr>
          <p:cNvSpPr txBox="1"/>
          <p:nvPr/>
        </p:nvSpPr>
        <p:spPr>
          <a:xfrm>
            <a:off x="4967064" y="4164373"/>
            <a:ext cx="2645276" cy="400110"/>
          </a:xfrm>
          <a:prstGeom prst="rect">
            <a:avLst/>
          </a:prstGeom>
          <a:noFill/>
        </p:spPr>
        <p:txBody>
          <a:bodyPr wrap="none" rtlCol="0">
            <a:spAutoFit/>
          </a:bodyPr>
          <a:lstStyle/>
          <a:p>
            <a:r>
              <a:rPr kumimoji="1" lang="ja-JP" altLang="en-US" sz="2000" dirty="0">
                <a:highlight>
                  <a:srgbClr val="FFFF00"/>
                </a:highlight>
              </a:rPr>
              <a:t>元の座標で表現した解</a:t>
            </a:r>
          </a:p>
        </p:txBody>
      </p:sp>
    </p:spTree>
    <p:extLst>
      <p:ext uri="{BB962C8B-B14F-4D97-AF65-F5344CB8AC3E}">
        <p14:creationId xmlns:p14="http://schemas.microsoft.com/office/powerpoint/2010/main" val="35619944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3C6F8CA-85A0-47B4-9BC5-EBB77768013A}"/>
              </a:ext>
            </a:extLst>
          </p:cNvPr>
          <p:cNvSpPr>
            <a:spLocks noGrp="1"/>
          </p:cNvSpPr>
          <p:nvPr>
            <p:ph type="title"/>
          </p:nvPr>
        </p:nvSpPr>
        <p:spPr/>
        <p:txBody>
          <a:bodyPr>
            <a:normAutofit/>
          </a:bodyPr>
          <a:lstStyle/>
          <a:p>
            <a:r>
              <a:rPr lang="ja-JP" altLang="en-US" dirty="0"/>
              <a:t>偏微分方程式で表現されるシステム</a:t>
            </a:r>
            <a:endParaRPr kumimoji="1" lang="ja-JP" altLang="en-US" dirty="0"/>
          </a:p>
        </p:txBody>
      </p:sp>
      <p:sp>
        <p:nvSpPr>
          <p:cNvPr id="3" name="日付プレースホルダー 2">
            <a:extLst>
              <a:ext uri="{FF2B5EF4-FFF2-40B4-BE49-F238E27FC236}">
                <a16:creationId xmlns:a16="http://schemas.microsoft.com/office/drawing/2014/main" id="{8D36E31D-2AA8-41BC-92A9-A57CF60A713C}"/>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52015569-8A73-4A24-A256-DEBB076C369F}"/>
              </a:ext>
            </a:extLst>
          </p:cNvPr>
          <p:cNvSpPr>
            <a:spLocks noGrp="1"/>
          </p:cNvSpPr>
          <p:nvPr>
            <p:ph type="sldNum" sz="quarter" idx="12"/>
          </p:nvPr>
        </p:nvSpPr>
        <p:spPr/>
        <p:txBody>
          <a:bodyPr/>
          <a:lstStyle/>
          <a:p>
            <a:fld id="{D2D8002D-B5B0-4BAC-B1F6-782DDCCE6D9C}" type="slidenum">
              <a:rPr kumimoji="1" lang="ja-JP" altLang="en-US" smtClean="0"/>
              <a:pPr/>
              <a:t>45</a:t>
            </a:fld>
            <a:endParaRPr kumimoji="1" lang="ja-JP" altLang="en-US" dirty="0"/>
          </a:p>
        </p:txBody>
      </p:sp>
      <p:sp>
        <p:nvSpPr>
          <p:cNvPr id="5" name="コンテンツ プレースホルダー 4">
            <a:extLst>
              <a:ext uri="{FF2B5EF4-FFF2-40B4-BE49-F238E27FC236}">
                <a16:creationId xmlns:a16="http://schemas.microsoft.com/office/drawing/2014/main" id="{7F7A10A6-C483-4A32-8AC7-3909B5DEE07C}"/>
              </a:ext>
            </a:extLst>
          </p:cNvPr>
          <p:cNvSpPr>
            <a:spLocks noGrp="1"/>
          </p:cNvSpPr>
          <p:nvPr>
            <p:ph sz="quarter" idx="1"/>
          </p:nvPr>
        </p:nvSpPr>
        <p:spPr/>
        <p:txBody>
          <a:bodyPr>
            <a:normAutofit/>
          </a:bodyPr>
          <a:lstStyle/>
          <a:p>
            <a:r>
              <a:rPr kumimoji="1" lang="ja-JP" altLang="en-US" sz="2000" dirty="0"/>
              <a:t>これから，偏微分方程式で表現されるシステムに関して学びます．</a:t>
            </a:r>
            <a:endParaRPr kumimoji="1" lang="en-US" altLang="ja-JP" sz="2000" dirty="0"/>
          </a:p>
          <a:p>
            <a:r>
              <a:rPr lang="ja-JP" altLang="en-US" sz="2000" dirty="0"/>
              <a:t>偏微分方程式は</a:t>
            </a:r>
            <a:r>
              <a:rPr lang="ja-JP" altLang="en-US" sz="2000" dirty="0">
                <a:solidFill>
                  <a:srgbClr val="FF0000"/>
                </a:solidFill>
              </a:rPr>
              <a:t>無限次元系</a:t>
            </a:r>
            <a:r>
              <a:rPr lang="ja-JP" altLang="en-US" sz="2000" dirty="0"/>
              <a:t>．</a:t>
            </a:r>
            <a:endParaRPr lang="en-US" altLang="ja-JP" sz="2000" dirty="0"/>
          </a:p>
          <a:p>
            <a:pPr marL="0" indent="0">
              <a:buNone/>
            </a:pPr>
            <a:r>
              <a:rPr lang="en-US" altLang="ja-JP" sz="2000" dirty="0"/>
              <a:t>		</a:t>
            </a:r>
            <a:r>
              <a:rPr lang="ja-JP" altLang="en-US" sz="2000" dirty="0"/>
              <a:t>⇒ </a:t>
            </a:r>
            <a:r>
              <a:rPr kumimoji="1" lang="ja-JP" altLang="en-US" sz="2000" dirty="0"/>
              <a:t>多自由度系の</a:t>
            </a:r>
            <a:r>
              <a:rPr kumimoji="1" lang="ja-JP" altLang="en-US" sz="2000" dirty="0">
                <a:solidFill>
                  <a:srgbClr val="FF0000"/>
                </a:solidFill>
              </a:rPr>
              <a:t>次元数が無限大</a:t>
            </a:r>
            <a:r>
              <a:rPr kumimoji="1" lang="ja-JP" altLang="en-US" sz="2000" dirty="0"/>
              <a:t>の場合に相当．</a:t>
            </a:r>
            <a:endParaRPr kumimoji="1" lang="en-US" altLang="ja-JP" sz="2000" dirty="0"/>
          </a:p>
          <a:p>
            <a:r>
              <a:rPr kumimoji="1" lang="ja-JP" altLang="en-US" sz="2000" dirty="0"/>
              <a:t>主に扱うのは，ニュートンの運動方程式に支配される対象</a:t>
            </a:r>
            <a:r>
              <a:rPr kumimoji="1" lang="en-US" altLang="ja-JP" sz="2000" dirty="0"/>
              <a:t>	</a:t>
            </a:r>
            <a:endParaRPr lang="en-US" altLang="ja-JP" sz="2000" dirty="0"/>
          </a:p>
          <a:p>
            <a:r>
              <a:rPr kumimoji="1" lang="ja-JP" altLang="en-US" sz="2000" dirty="0"/>
              <a:t>特に無減衰系</a:t>
            </a:r>
            <a:r>
              <a:rPr lang="en-US" altLang="ja-JP" sz="2000" dirty="0"/>
              <a:t> (</a:t>
            </a:r>
            <a:r>
              <a:rPr lang="ja-JP" altLang="en-US" sz="2000" dirty="0"/>
              <a:t>説明の簡単化のため⇒減衰ありでも殆ど同じ</a:t>
            </a:r>
            <a:r>
              <a:rPr lang="en-US" altLang="ja-JP" sz="2000" dirty="0"/>
              <a:t>)</a:t>
            </a:r>
          </a:p>
          <a:p>
            <a:r>
              <a:rPr lang="ja-JP" altLang="en-US" sz="2000" u="sng" dirty="0"/>
              <a:t>無減衰</a:t>
            </a:r>
            <a:r>
              <a:rPr lang="ja-JP" altLang="en-US" sz="2000" u="sng" dirty="0">
                <a:solidFill>
                  <a:srgbClr val="FF0000"/>
                </a:solidFill>
              </a:rPr>
              <a:t>有限</a:t>
            </a:r>
            <a:r>
              <a:rPr lang="ja-JP" altLang="en-US" sz="2000" u="sng" dirty="0"/>
              <a:t>次元系</a:t>
            </a:r>
            <a:r>
              <a:rPr lang="ja-JP" altLang="en-US" sz="2000" dirty="0"/>
              <a:t>の解 </a:t>
            </a:r>
            <a:r>
              <a:rPr lang="en-US" altLang="ja-JP" sz="2000" dirty="0"/>
              <a:t>(</a:t>
            </a:r>
            <a:r>
              <a:rPr lang="ja-JP" altLang="en-US" sz="2000" dirty="0"/>
              <a:t>成分ごとの表現</a:t>
            </a:r>
            <a:r>
              <a:rPr lang="en-US" altLang="ja-JP" sz="2000" dirty="0"/>
              <a:t>)</a:t>
            </a:r>
            <a:r>
              <a:rPr lang="ja-JP" altLang="en-US" sz="2000" dirty="0"/>
              <a:t>　⇒ 各モードの解の和</a:t>
            </a:r>
            <a:endParaRPr lang="en-US" altLang="ja-JP" sz="2000" dirty="0"/>
          </a:p>
          <a:p>
            <a:endParaRPr lang="en-US" altLang="ja-JP" sz="2000" dirty="0"/>
          </a:p>
          <a:p>
            <a:endParaRPr lang="en-US" altLang="ja-JP" sz="2000" dirty="0"/>
          </a:p>
          <a:p>
            <a:endParaRPr lang="en-US" altLang="ja-JP" sz="2000" dirty="0"/>
          </a:p>
          <a:p>
            <a:r>
              <a:rPr lang="ja-JP" altLang="en-US" sz="2000" u="sng" dirty="0"/>
              <a:t>無減衰</a:t>
            </a:r>
            <a:r>
              <a:rPr lang="ja-JP" altLang="en-US" sz="2000" u="sng" dirty="0">
                <a:solidFill>
                  <a:srgbClr val="FF0000"/>
                </a:solidFill>
              </a:rPr>
              <a:t>無限</a:t>
            </a:r>
            <a:r>
              <a:rPr lang="ja-JP" altLang="en-US" sz="2000" u="sng" dirty="0"/>
              <a:t>次元系</a:t>
            </a:r>
            <a:r>
              <a:rPr lang="en-US" altLang="ja-JP" sz="2000" dirty="0"/>
              <a:t>(</a:t>
            </a:r>
            <a:r>
              <a:rPr lang="ja-JP" altLang="en-US" sz="2000" dirty="0"/>
              <a:t>離散スペクトルを持つ系</a:t>
            </a:r>
            <a:r>
              <a:rPr lang="en-US" altLang="ja-JP" sz="2000" dirty="0"/>
              <a:t>)</a:t>
            </a:r>
            <a:r>
              <a:rPr lang="ja-JP" altLang="en-US" sz="2000" dirty="0"/>
              <a:t>の解</a:t>
            </a:r>
            <a:endParaRPr lang="en-US" altLang="ja-JP" sz="2000" dirty="0"/>
          </a:p>
          <a:p>
            <a:pPr marL="0" indent="0">
              <a:buNone/>
            </a:pPr>
            <a:r>
              <a:rPr lang="en-US" altLang="ja-JP" sz="2000" dirty="0"/>
              <a:t>	</a:t>
            </a:r>
            <a:r>
              <a:rPr lang="ja-JP" altLang="en-US" sz="2000" dirty="0">
                <a:solidFill>
                  <a:srgbClr val="FF0000"/>
                </a:solidFill>
              </a:rPr>
              <a:t>モード数が無限大</a:t>
            </a:r>
            <a:r>
              <a:rPr lang="ja-JP" altLang="en-US" sz="2000" dirty="0"/>
              <a:t>で，</a:t>
            </a:r>
            <a:r>
              <a:rPr lang="ja-JP" altLang="en-US" sz="2000" dirty="0">
                <a:solidFill>
                  <a:srgbClr val="FF0000"/>
                </a:solidFill>
              </a:rPr>
              <a:t>固有ベクトルの代わりに関数</a:t>
            </a:r>
            <a:endParaRPr lang="en-US" altLang="ja-JP" sz="2000" dirty="0">
              <a:solidFill>
                <a:srgbClr val="FF0000"/>
              </a:solidFill>
            </a:endParaRPr>
          </a:p>
          <a:p>
            <a:pPr marL="0" indent="0">
              <a:buNone/>
            </a:pPr>
            <a:endParaRPr lang="en-US" altLang="ja-JP" sz="2000" dirty="0"/>
          </a:p>
          <a:p>
            <a:endParaRPr lang="en-US" altLang="ja-JP" sz="2000" dirty="0"/>
          </a:p>
          <a:p>
            <a:pPr marL="0" indent="0">
              <a:buNone/>
            </a:pPr>
            <a:endParaRPr lang="en-US" altLang="ja-JP" sz="2000" dirty="0"/>
          </a:p>
          <a:p>
            <a:pPr marL="0" indent="0">
              <a:buNone/>
            </a:pPr>
            <a:endParaRPr kumimoji="1" lang="en-US" altLang="ja-JP" sz="2000" dirty="0"/>
          </a:p>
          <a:p>
            <a:pPr marL="0" indent="0">
              <a:buNone/>
            </a:pPr>
            <a:endParaRPr kumimoji="1" lang="ja-JP" altLang="en-US" sz="2000" dirty="0"/>
          </a:p>
        </p:txBody>
      </p:sp>
      <p:grpSp>
        <p:nvGrpSpPr>
          <p:cNvPr id="460" name="グループ化 459">
            <a:extLst>
              <a:ext uri="{FF2B5EF4-FFF2-40B4-BE49-F238E27FC236}">
                <a16:creationId xmlns:a16="http://schemas.microsoft.com/office/drawing/2014/main" id="{005690AF-2313-4934-B578-9A318202E986}"/>
              </a:ext>
            </a:extLst>
          </p:cNvPr>
          <p:cNvGrpSpPr>
            <a:grpSpLocks noChangeAspect="1"/>
          </p:cNvGrpSpPr>
          <p:nvPr>
            <p:custDataLst>
              <p:tags r:id="rId1"/>
            </p:custDataLst>
          </p:nvPr>
        </p:nvGrpSpPr>
        <p:grpSpPr>
          <a:xfrm>
            <a:off x="1376363" y="3500438"/>
            <a:ext cx="6404894" cy="1174711"/>
            <a:chOff x="1376363" y="3500438"/>
            <a:chExt cx="3633788" cy="690562"/>
          </a:xfrm>
        </p:grpSpPr>
        <p:sp>
          <p:nvSpPr>
            <p:cNvPr id="376" name="Freeform 271">
              <a:extLst>
                <a:ext uri="{FF2B5EF4-FFF2-40B4-BE49-F238E27FC236}">
                  <a16:creationId xmlns:a16="http://schemas.microsoft.com/office/drawing/2014/main" id="{0932D3AB-92EA-40A2-A42E-CCBAE95426CB}"/>
                </a:ext>
              </a:extLst>
            </p:cNvPr>
            <p:cNvSpPr>
              <a:spLocks/>
            </p:cNvSpPr>
            <p:nvPr>
              <p:custDataLst>
                <p:tags r:id="rId3"/>
              </p:custDataLst>
            </p:nvPr>
          </p:nvSpPr>
          <p:spPr bwMode="auto">
            <a:xfrm>
              <a:off x="1376363" y="3675063"/>
              <a:ext cx="74613" cy="69850"/>
            </a:xfrm>
            <a:custGeom>
              <a:avLst/>
              <a:gdLst>
                <a:gd name="T0" fmla="*/ 232 w 248"/>
                <a:gd name="T1" fmla="*/ 149 h 225"/>
                <a:gd name="T2" fmla="*/ 226 w 248"/>
                <a:gd name="T3" fmla="*/ 144 h 225"/>
                <a:gd name="T4" fmla="*/ 220 w 248"/>
                <a:gd name="T5" fmla="*/ 149 h 225"/>
                <a:gd name="T6" fmla="*/ 154 w 248"/>
                <a:gd name="T7" fmla="*/ 214 h 225"/>
                <a:gd name="T8" fmla="*/ 126 w 248"/>
                <a:gd name="T9" fmla="*/ 182 h 225"/>
                <a:gd name="T10" fmla="*/ 135 w 248"/>
                <a:gd name="T11" fmla="*/ 138 h 225"/>
                <a:gd name="T12" fmla="*/ 152 w 248"/>
                <a:gd name="T13" fmla="*/ 69 h 225"/>
                <a:gd name="T14" fmla="*/ 201 w 248"/>
                <a:gd name="T15" fmla="*/ 10 h 225"/>
                <a:gd name="T16" fmla="*/ 226 w 248"/>
                <a:gd name="T17" fmla="*/ 17 h 225"/>
                <a:gd name="T18" fmla="*/ 202 w 248"/>
                <a:gd name="T19" fmla="*/ 44 h 225"/>
                <a:gd name="T20" fmla="*/ 221 w 248"/>
                <a:gd name="T21" fmla="*/ 61 h 225"/>
                <a:gd name="T22" fmla="*/ 248 w 248"/>
                <a:gd name="T23" fmla="*/ 32 h 225"/>
                <a:gd name="T24" fmla="*/ 202 w 248"/>
                <a:gd name="T25" fmla="*/ 0 h 225"/>
                <a:gd name="T26" fmla="*/ 149 w 248"/>
                <a:gd name="T27" fmla="*/ 37 h 225"/>
                <a:gd name="T28" fmla="*/ 95 w 248"/>
                <a:gd name="T29" fmla="*/ 0 h 225"/>
                <a:gd name="T30" fmla="*/ 15 w 248"/>
                <a:gd name="T31" fmla="*/ 76 h 225"/>
                <a:gd name="T32" fmla="*/ 21 w 248"/>
                <a:gd name="T33" fmla="*/ 81 h 225"/>
                <a:gd name="T34" fmla="*/ 28 w 248"/>
                <a:gd name="T35" fmla="*/ 76 h 225"/>
                <a:gd name="T36" fmla="*/ 94 w 248"/>
                <a:gd name="T37" fmla="*/ 10 h 225"/>
                <a:gd name="T38" fmla="*/ 121 w 248"/>
                <a:gd name="T39" fmla="*/ 44 h 225"/>
                <a:gd name="T40" fmla="*/ 94 w 248"/>
                <a:gd name="T41" fmla="*/ 163 h 225"/>
                <a:gd name="T42" fmla="*/ 47 w 248"/>
                <a:gd name="T43" fmla="*/ 214 h 225"/>
                <a:gd name="T44" fmla="*/ 22 w 248"/>
                <a:gd name="T45" fmla="*/ 208 h 225"/>
                <a:gd name="T46" fmla="*/ 45 w 248"/>
                <a:gd name="T47" fmla="*/ 181 h 225"/>
                <a:gd name="T48" fmla="*/ 27 w 248"/>
                <a:gd name="T49" fmla="*/ 164 h 225"/>
                <a:gd name="T50" fmla="*/ 0 w 248"/>
                <a:gd name="T51" fmla="*/ 193 h 225"/>
                <a:gd name="T52" fmla="*/ 46 w 248"/>
                <a:gd name="T53" fmla="*/ 225 h 225"/>
                <a:gd name="T54" fmla="*/ 99 w 248"/>
                <a:gd name="T55" fmla="*/ 188 h 225"/>
                <a:gd name="T56" fmla="*/ 153 w 248"/>
                <a:gd name="T57" fmla="*/ 225 h 225"/>
                <a:gd name="T58" fmla="*/ 232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2" y="149"/>
                  </a:moveTo>
                  <a:cubicBezTo>
                    <a:pt x="232" y="144"/>
                    <a:pt x="228" y="144"/>
                    <a:pt x="226" y="144"/>
                  </a:cubicBezTo>
                  <a:cubicBezTo>
                    <a:pt x="222" y="144"/>
                    <a:pt x="221" y="146"/>
                    <a:pt x="220" y="149"/>
                  </a:cubicBezTo>
                  <a:cubicBezTo>
                    <a:pt x="204" y="203"/>
                    <a:pt x="170" y="214"/>
                    <a:pt x="154" y="214"/>
                  </a:cubicBezTo>
                  <a:cubicBezTo>
                    <a:pt x="134" y="214"/>
                    <a:pt x="126" y="199"/>
                    <a:pt x="126" y="182"/>
                  </a:cubicBezTo>
                  <a:cubicBezTo>
                    <a:pt x="126" y="171"/>
                    <a:pt x="129" y="160"/>
                    <a:pt x="135" y="138"/>
                  </a:cubicBezTo>
                  <a:lnTo>
                    <a:pt x="152" y="69"/>
                  </a:lnTo>
                  <a:cubicBezTo>
                    <a:pt x="155" y="56"/>
                    <a:pt x="166" y="10"/>
                    <a:pt x="201" y="10"/>
                  </a:cubicBezTo>
                  <a:cubicBezTo>
                    <a:pt x="204" y="10"/>
                    <a:pt x="215" y="10"/>
                    <a:pt x="226" y="17"/>
                  </a:cubicBezTo>
                  <a:cubicBezTo>
                    <a:pt x="212" y="19"/>
                    <a:pt x="202" y="32"/>
                    <a:pt x="202" y="44"/>
                  </a:cubicBezTo>
                  <a:cubicBezTo>
                    <a:pt x="202" y="52"/>
                    <a:pt x="208" y="61"/>
                    <a:pt x="221" y="61"/>
                  </a:cubicBezTo>
                  <a:cubicBezTo>
                    <a:pt x="232" y="61"/>
                    <a:pt x="248" y="52"/>
                    <a:pt x="248" y="32"/>
                  </a:cubicBezTo>
                  <a:cubicBezTo>
                    <a:pt x="248" y="7"/>
                    <a:pt x="219" y="0"/>
                    <a:pt x="202" y="0"/>
                  </a:cubicBezTo>
                  <a:cubicBezTo>
                    <a:pt x="173" y="0"/>
                    <a:pt x="155" y="26"/>
                    <a:pt x="149" y="37"/>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0"/>
                    <a:pt x="94" y="10"/>
                  </a:cubicBezTo>
                  <a:cubicBezTo>
                    <a:pt x="104" y="10"/>
                    <a:pt x="121" y="15"/>
                    <a:pt x="121" y="44"/>
                  </a:cubicBezTo>
                  <a:cubicBezTo>
                    <a:pt x="121" y="59"/>
                    <a:pt x="113" y="93"/>
                    <a:pt x="94" y="163"/>
                  </a:cubicBezTo>
                  <a:cubicBezTo>
                    <a:pt x="86" y="194"/>
                    <a:pt x="69" y="214"/>
                    <a:pt x="47" y="214"/>
                  </a:cubicBezTo>
                  <a:cubicBezTo>
                    <a:pt x="44" y="214"/>
                    <a:pt x="32" y="214"/>
                    <a:pt x="22" y="208"/>
                  </a:cubicBezTo>
                  <a:cubicBezTo>
                    <a:pt x="35" y="205"/>
                    <a:pt x="45" y="195"/>
                    <a:pt x="45" y="181"/>
                  </a:cubicBezTo>
                  <a:cubicBezTo>
                    <a:pt x="45" y="168"/>
                    <a:pt x="35" y="164"/>
                    <a:pt x="27" y="164"/>
                  </a:cubicBezTo>
                  <a:cubicBezTo>
                    <a:pt x="12" y="164"/>
                    <a:pt x="0" y="177"/>
                    <a:pt x="0" y="193"/>
                  </a:cubicBezTo>
                  <a:cubicBezTo>
                    <a:pt x="0" y="215"/>
                    <a:pt x="25" y="225"/>
                    <a:pt x="46" y="225"/>
                  </a:cubicBezTo>
                  <a:cubicBezTo>
                    <a:pt x="79" y="225"/>
                    <a:pt x="97" y="191"/>
                    <a:pt x="99" y="188"/>
                  </a:cubicBezTo>
                  <a:cubicBezTo>
                    <a:pt x="105" y="206"/>
                    <a:pt x="123" y="225"/>
                    <a:pt x="153" y="225"/>
                  </a:cubicBezTo>
                  <a:cubicBezTo>
                    <a:pt x="204" y="225"/>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Freeform 272">
              <a:extLst>
                <a:ext uri="{FF2B5EF4-FFF2-40B4-BE49-F238E27FC236}">
                  <a16:creationId xmlns:a16="http://schemas.microsoft.com/office/drawing/2014/main" id="{F0CB9DE3-CCFE-49DC-B84E-C2C0742BEEC3}"/>
                </a:ext>
              </a:extLst>
            </p:cNvPr>
            <p:cNvSpPr>
              <a:spLocks noEditPoints="1"/>
            </p:cNvSpPr>
            <p:nvPr>
              <p:custDataLst>
                <p:tags r:id="rId4"/>
              </p:custDataLst>
            </p:nvPr>
          </p:nvSpPr>
          <p:spPr bwMode="auto">
            <a:xfrm>
              <a:off x="1457326" y="3694113"/>
              <a:ext cx="46038" cy="95250"/>
            </a:xfrm>
            <a:custGeom>
              <a:avLst/>
              <a:gdLst>
                <a:gd name="T0" fmla="*/ 153 w 153"/>
                <a:gd name="T1" fmla="*/ 14 h 303"/>
                <a:gd name="T2" fmla="*/ 139 w 153"/>
                <a:gd name="T3" fmla="*/ 0 h 303"/>
                <a:gd name="T4" fmla="*/ 119 w 153"/>
                <a:gd name="T5" fmla="*/ 20 h 303"/>
                <a:gd name="T6" fmla="*/ 133 w 153"/>
                <a:gd name="T7" fmla="*/ 33 h 303"/>
                <a:gd name="T8" fmla="*/ 153 w 153"/>
                <a:gd name="T9" fmla="*/ 14 h 303"/>
                <a:gd name="T10" fmla="*/ 138 w 153"/>
                <a:gd name="T11" fmla="*/ 123 h 303"/>
                <a:gd name="T12" fmla="*/ 140 w 153"/>
                <a:gd name="T13" fmla="*/ 111 h 303"/>
                <a:gd name="T14" fmla="*/ 103 w 153"/>
                <a:gd name="T15" fmla="*/ 78 h 303"/>
                <a:gd name="T16" fmla="*/ 42 w 153"/>
                <a:gd name="T17" fmla="*/ 131 h 303"/>
                <a:gd name="T18" fmla="*/ 48 w 153"/>
                <a:gd name="T19" fmla="*/ 136 h 303"/>
                <a:gd name="T20" fmla="*/ 55 w 153"/>
                <a:gd name="T21" fmla="*/ 129 h 303"/>
                <a:gd name="T22" fmla="*/ 102 w 153"/>
                <a:gd name="T23" fmla="*/ 88 h 303"/>
                <a:gd name="T24" fmla="*/ 114 w 153"/>
                <a:gd name="T25" fmla="*/ 105 h 303"/>
                <a:gd name="T26" fmla="*/ 112 w 153"/>
                <a:gd name="T27" fmla="*/ 115 h 303"/>
                <a:gd name="T28" fmla="*/ 79 w 153"/>
                <a:gd name="T29" fmla="*/ 249 h 303"/>
                <a:gd name="T30" fmla="*/ 34 w 153"/>
                <a:gd name="T31" fmla="*/ 293 h 303"/>
                <a:gd name="T32" fmla="*/ 21 w 153"/>
                <a:gd name="T33" fmla="*/ 291 h 303"/>
                <a:gd name="T34" fmla="*/ 33 w 153"/>
                <a:gd name="T35" fmla="*/ 273 h 303"/>
                <a:gd name="T36" fmla="*/ 20 w 153"/>
                <a:gd name="T37" fmla="*/ 260 h 303"/>
                <a:gd name="T38" fmla="*/ 0 w 153"/>
                <a:gd name="T39" fmla="*/ 281 h 303"/>
                <a:gd name="T40" fmla="*/ 34 w 153"/>
                <a:gd name="T41" fmla="*/ 303 h 303"/>
                <a:gd name="T42" fmla="*/ 107 w 153"/>
                <a:gd name="T43" fmla="*/ 248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4"/>
                  </a:moveTo>
                  <a:cubicBezTo>
                    <a:pt x="153" y="8"/>
                    <a:pt x="148" y="0"/>
                    <a:pt x="139" y="0"/>
                  </a:cubicBezTo>
                  <a:cubicBezTo>
                    <a:pt x="129" y="0"/>
                    <a:pt x="119" y="10"/>
                    <a:pt x="119" y="20"/>
                  </a:cubicBezTo>
                  <a:cubicBezTo>
                    <a:pt x="119" y="25"/>
                    <a:pt x="124" y="33"/>
                    <a:pt x="133" y="33"/>
                  </a:cubicBezTo>
                  <a:cubicBezTo>
                    <a:pt x="143" y="33"/>
                    <a:pt x="153" y="24"/>
                    <a:pt x="153" y="14"/>
                  </a:cubicBezTo>
                  <a:close/>
                  <a:moveTo>
                    <a:pt x="138" y="123"/>
                  </a:moveTo>
                  <a:cubicBezTo>
                    <a:pt x="139" y="119"/>
                    <a:pt x="140" y="116"/>
                    <a:pt x="140" y="111"/>
                  </a:cubicBezTo>
                  <a:cubicBezTo>
                    <a:pt x="140" y="91"/>
                    <a:pt x="124" y="78"/>
                    <a:pt x="103" y="78"/>
                  </a:cubicBezTo>
                  <a:cubicBezTo>
                    <a:pt x="64" y="78"/>
                    <a:pt x="42" y="126"/>
                    <a:pt x="42" y="131"/>
                  </a:cubicBezTo>
                  <a:cubicBezTo>
                    <a:pt x="42" y="136"/>
                    <a:pt x="47" y="136"/>
                    <a:pt x="48" y="136"/>
                  </a:cubicBezTo>
                  <a:cubicBezTo>
                    <a:pt x="52" y="136"/>
                    <a:pt x="52" y="135"/>
                    <a:pt x="55" y="129"/>
                  </a:cubicBezTo>
                  <a:cubicBezTo>
                    <a:pt x="63" y="109"/>
                    <a:pt x="81" y="88"/>
                    <a:pt x="102" y="88"/>
                  </a:cubicBezTo>
                  <a:cubicBezTo>
                    <a:pt x="110" y="88"/>
                    <a:pt x="114" y="94"/>
                    <a:pt x="114" y="105"/>
                  </a:cubicBezTo>
                  <a:cubicBezTo>
                    <a:pt x="114" y="109"/>
                    <a:pt x="113" y="113"/>
                    <a:pt x="112" y="115"/>
                  </a:cubicBezTo>
                  <a:lnTo>
                    <a:pt x="79" y="249"/>
                  </a:lnTo>
                  <a:cubicBezTo>
                    <a:pt x="73" y="273"/>
                    <a:pt x="55" y="293"/>
                    <a:pt x="34" y="293"/>
                  </a:cubicBezTo>
                  <a:cubicBezTo>
                    <a:pt x="30" y="293"/>
                    <a:pt x="25" y="292"/>
                    <a:pt x="21" y="291"/>
                  </a:cubicBezTo>
                  <a:cubicBezTo>
                    <a:pt x="31" y="287"/>
                    <a:pt x="33" y="278"/>
                    <a:pt x="33" y="273"/>
                  </a:cubicBezTo>
                  <a:cubicBezTo>
                    <a:pt x="33" y="265"/>
                    <a:pt x="27" y="260"/>
                    <a:pt x="20" y="260"/>
                  </a:cubicBezTo>
                  <a:cubicBezTo>
                    <a:pt x="9" y="260"/>
                    <a:pt x="0" y="270"/>
                    <a:pt x="0" y="281"/>
                  </a:cubicBezTo>
                  <a:cubicBezTo>
                    <a:pt x="0" y="294"/>
                    <a:pt x="13" y="303"/>
                    <a:pt x="34" y="303"/>
                  </a:cubicBezTo>
                  <a:cubicBezTo>
                    <a:pt x="55" y="303"/>
                    <a:pt x="96" y="290"/>
                    <a:pt x="107" y="248"/>
                  </a:cubicBezTo>
                  <a:lnTo>
                    <a:pt x="138" y="123"/>
                  </a:lnTo>
                </a:path>
              </a:pathLst>
            </a:custGeom>
            <a:solidFill>
              <a:srgbClr val="00AEE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Freeform 273">
              <a:extLst>
                <a:ext uri="{FF2B5EF4-FFF2-40B4-BE49-F238E27FC236}">
                  <a16:creationId xmlns:a16="http://schemas.microsoft.com/office/drawing/2014/main" id="{03B41B82-9B86-42E5-9B27-779A5AD7446A}"/>
                </a:ext>
              </a:extLst>
            </p:cNvPr>
            <p:cNvSpPr>
              <a:spLocks/>
            </p:cNvSpPr>
            <p:nvPr>
              <p:custDataLst>
                <p:tags r:id="rId5"/>
              </p:custDataLst>
            </p:nvPr>
          </p:nvSpPr>
          <p:spPr bwMode="auto">
            <a:xfrm>
              <a:off x="1535113" y="3625850"/>
              <a:ext cx="36513" cy="157162"/>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Freeform 274">
              <a:extLst>
                <a:ext uri="{FF2B5EF4-FFF2-40B4-BE49-F238E27FC236}">
                  <a16:creationId xmlns:a16="http://schemas.microsoft.com/office/drawing/2014/main" id="{40E55B1C-818F-4E64-8B68-1F008F4925F6}"/>
                </a:ext>
              </a:extLst>
            </p:cNvPr>
            <p:cNvSpPr>
              <a:spLocks/>
            </p:cNvSpPr>
            <p:nvPr>
              <p:custDataLst>
                <p:tags r:id="rId6"/>
              </p:custDataLst>
            </p:nvPr>
          </p:nvSpPr>
          <p:spPr bwMode="auto">
            <a:xfrm>
              <a:off x="1582738" y="3646488"/>
              <a:ext cx="46038" cy="98425"/>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4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Freeform 275">
              <a:extLst>
                <a:ext uri="{FF2B5EF4-FFF2-40B4-BE49-F238E27FC236}">
                  <a16:creationId xmlns:a16="http://schemas.microsoft.com/office/drawing/2014/main" id="{32BAEC90-C650-4E1A-81E6-07142FCFC5B1}"/>
                </a:ext>
              </a:extLst>
            </p:cNvPr>
            <p:cNvSpPr>
              <a:spLocks/>
            </p:cNvSpPr>
            <p:nvPr>
              <p:custDataLst>
                <p:tags r:id="rId7"/>
              </p:custDataLst>
            </p:nvPr>
          </p:nvSpPr>
          <p:spPr bwMode="auto">
            <a:xfrm>
              <a:off x="1643063" y="3625850"/>
              <a:ext cx="34925" cy="157162"/>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Freeform 276">
              <a:extLst>
                <a:ext uri="{FF2B5EF4-FFF2-40B4-BE49-F238E27FC236}">
                  <a16:creationId xmlns:a16="http://schemas.microsoft.com/office/drawing/2014/main" id="{0B17EDA9-5F75-44B4-818D-6919D7035B11}"/>
                </a:ext>
              </a:extLst>
            </p:cNvPr>
            <p:cNvSpPr>
              <a:spLocks noEditPoints="1"/>
            </p:cNvSpPr>
            <p:nvPr>
              <p:custDataLst>
                <p:tags r:id="rId8"/>
              </p:custDataLst>
            </p:nvPr>
          </p:nvSpPr>
          <p:spPr bwMode="auto">
            <a:xfrm>
              <a:off x="1743076" y="3686175"/>
              <a:ext cx="100013" cy="36512"/>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Freeform 277">
              <a:extLst>
                <a:ext uri="{FF2B5EF4-FFF2-40B4-BE49-F238E27FC236}">
                  <a16:creationId xmlns:a16="http://schemas.microsoft.com/office/drawing/2014/main" id="{E4FC96EE-4FD1-4FB1-8A22-30535E030C89}"/>
                </a:ext>
              </a:extLst>
            </p:cNvPr>
            <p:cNvSpPr>
              <a:spLocks/>
            </p:cNvSpPr>
            <p:nvPr>
              <p:custDataLst>
                <p:tags r:id="rId9"/>
              </p:custDataLst>
            </p:nvPr>
          </p:nvSpPr>
          <p:spPr bwMode="auto">
            <a:xfrm>
              <a:off x="1970088" y="3500438"/>
              <a:ext cx="65088" cy="49212"/>
            </a:xfrm>
            <a:custGeom>
              <a:avLst/>
              <a:gdLst>
                <a:gd name="T0" fmla="*/ 213 w 213"/>
                <a:gd name="T1" fmla="*/ 104 h 157"/>
                <a:gd name="T2" fmla="*/ 208 w 213"/>
                <a:gd name="T3" fmla="*/ 100 h 157"/>
                <a:gd name="T4" fmla="*/ 201 w 213"/>
                <a:gd name="T5" fmla="*/ 106 h 157"/>
                <a:gd name="T6" fmla="*/ 164 w 213"/>
                <a:gd name="T7" fmla="*/ 148 h 157"/>
                <a:gd name="T8" fmla="*/ 156 w 213"/>
                <a:gd name="T9" fmla="*/ 136 h 157"/>
                <a:gd name="T10" fmla="*/ 164 w 213"/>
                <a:gd name="T11" fmla="*/ 107 h 157"/>
                <a:gd name="T12" fmla="*/ 182 w 213"/>
                <a:gd name="T13" fmla="*/ 40 h 157"/>
                <a:gd name="T14" fmla="*/ 137 w 213"/>
                <a:gd name="T15" fmla="*/ 0 h 157"/>
                <a:gd name="T16" fmla="*/ 78 w 213"/>
                <a:gd name="T17" fmla="*/ 32 h 157"/>
                <a:gd name="T18" fmla="*/ 41 w 213"/>
                <a:gd name="T19" fmla="*/ 0 h 157"/>
                <a:gd name="T20" fmla="*/ 13 w 213"/>
                <a:gd name="T21" fmla="*/ 19 h 157"/>
                <a:gd name="T22" fmla="*/ 0 w 213"/>
                <a:gd name="T23" fmla="*/ 54 h 157"/>
                <a:gd name="T24" fmla="*/ 6 w 213"/>
                <a:gd name="T25" fmla="*/ 58 h 157"/>
                <a:gd name="T26" fmla="*/ 14 w 213"/>
                <a:gd name="T27" fmla="*/ 48 h 157"/>
                <a:gd name="T28" fmla="*/ 39 w 213"/>
                <a:gd name="T29" fmla="*/ 10 h 157"/>
                <a:gd name="T30" fmla="*/ 51 w 213"/>
                <a:gd name="T31" fmla="*/ 27 h 157"/>
                <a:gd name="T32" fmla="*/ 45 w 213"/>
                <a:gd name="T33" fmla="*/ 56 h 157"/>
                <a:gd name="T34" fmla="*/ 38 w 213"/>
                <a:gd name="T35" fmla="*/ 87 h 157"/>
                <a:gd name="T36" fmla="*/ 27 w 213"/>
                <a:gd name="T37" fmla="*/ 132 h 157"/>
                <a:gd name="T38" fmla="*/ 23 w 213"/>
                <a:gd name="T39" fmla="*/ 146 h 157"/>
                <a:gd name="T40" fmla="*/ 35 w 213"/>
                <a:gd name="T41" fmla="*/ 157 h 157"/>
                <a:gd name="T42" fmla="*/ 49 w 213"/>
                <a:gd name="T43" fmla="*/ 150 h 157"/>
                <a:gd name="T44" fmla="*/ 55 w 213"/>
                <a:gd name="T45" fmla="*/ 128 h 157"/>
                <a:gd name="T46" fmla="*/ 63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9" y="100"/>
                    <a:pt x="208" y="100"/>
                  </a:cubicBezTo>
                  <a:cubicBezTo>
                    <a:pt x="203" y="100"/>
                    <a:pt x="203" y="102"/>
                    <a:pt x="201" y="106"/>
                  </a:cubicBezTo>
                  <a:cubicBezTo>
                    <a:pt x="193" y="133"/>
                    <a:pt x="178" y="148"/>
                    <a:pt x="164" y="148"/>
                  </a:cubicBezTo>
                  <a:cubicBezTo>
                    <a:pt x="157" y="148"/>
                    <a:pt x="156" y="143"/>
                    <a:pt x="156" y="136"/>
                  </a:cubicBezTo>
                  <a:cubicBezTo>
                    <a:pt x="156" y="127"/>
                    <a:pt x="157" y="123"/>
                    <a:pt x="164" y="107"/>
                  </a:cubicBezTo>
                  <a:cubicBezTo>
                    <a:pt x="168" y="96"/>
                    <a:pt x="182" y="59"/>
                    <a:pt x="182" y="40"/>
                  </a:cubicBezTo>
                  <a:cubicBezTo>
                    <a:pt x="182" y="6"/>
                    <a:pt x="155" y="0"/>
                    <a:pt x="137" y="0"/>
                  </a:cubicBezTo>
                  <a:cubicBezTo>
                    <a:pt x="108" y="0"/>
                    <a:pt x="88" y="18"/>
                    <a:pt x="78" y="32"/>
                  </a:cubicBezTo>
                  <a:cubicBezTo>
                    <a:pt x="75" y="8"/>
                    <a:pt x="55" y="0"/>
                    <a:pt x="41" y="0"/>
                  </a:cubicBezTo>
                  <a:cubicBezTo>
                    <a:pt x="26" y="0"/>
                    <a:pt x="18" y="11"/>
                    <a:pt x="13" y="19"/>
                  </a:cubicBezTo>
                  <a:cubicBezTo>
                    <a:pt x="5" y="32"/>
                    <a:pt x="0" y="52"/>
                    <a:pt x="0" y="54"/>
                  </a:cubicBezTo>
                  <a:cubicBezTo>
                    <a:pt x="0" y="58"/>
                    <a:pt x="5" y="58"/>
                    <a:pt x="6" y="58"/>
                  </a:cubicBezTo>
                  <a:cubicBezTo>
                    <a:pt x="11" y="58"/>
                    <a:pt x="12" y="57"/>
                    <a:pt x="14" y="48"/>
                  </a:cubicBezTo>
                  <a:cubicBezTo>
                    <a:pt x="19" y="27"/>
                    <a:pt x="26" y="10"/>
                    <a:pt x="39" y="10"/>
                  </a:cubicBezTo>
                  <a:cubicBezTo>
                    <a:pt x="49" y="10"/>
                    <a:pt x="51" y="18"/>
                    <a:pt x="51" y="27"/>
                  </a:cubicBezTo>
                  <a:cubicBezTo>
                    <a:pt x="51" y="34"/>
                    <a:pt x="48" y="47"/>
                    <a:pt x="45" y="56"/>
                  </a:cubicBezTo>
                  <a:lnTo>
                    <a:pt x="38" y="87"/>
                  </a:lnTo>
                  <a:lnTo>
                    <a:pt x="27" y="132"/>
                  </a:lnTo>
                  <a:cubicBezTo>
                    <a:pt x="25" y="137"/>
                    <a:pt x="23" y="145"/>
                    <a:pt x="23" y="146"/>
                  </a:cubicBezTo>
                  <a:cubicBezTo>
                    <a:pt x="23" y="154"/>
                    <a:pt x="29" y="157"/>
                    <a:pt x="35" y="157"/>
                  </a:cubicBezTo>
                  <a:cubicBezTo>
                    <a:pt x="41" y="157"/>
                    <a:pt x="47" y="153"/>
                    <a:pt x="49" y="150"/>
                  </a:cubicBezTo>
                  <a:cubicBezTo>
                    <a:pt x="50" y="147"/>
                    <a:pt x="53" y="136"/>
                    <a:pt x="55" y="128"/>
                  </a:cubicBezTo>
                  <a:lnTo>
                    <a:pt x="63" y="97"/>
                  </a:lnTo>
                  <a:cubicBezTo>
                    <a:pt x="65" y="89"/>
                    <a:pt x="67" y="81"/>
                    <a:pt x="68" y="73"/>
                  </a:cubicBezTo>
                  <a:cubicBezTo>
                    <a:pt x="72" y="59"/>
                    <a:pt x="73" y="56"/>
                    <a:pt x="83" y="42"/>
                  </a:cubicBezTo>
                  <a:cubicBezTo>
                    <a:pt x="93" y="28"/>
                    <a:pt x="109" y="10"/>
                    <a:pt x="135" y="10"/>
                  </a:cubicBezTo>
                  <a:cubicBezTo>
                    <a:pt x="156" y="10"/>
                    <a:pt x="156" y="28"/>
                    <a:pt x="156" y="34"/>
                  </a:cubicBezTo>
                  <a:cubicBezTo>
                    <a:pt x="156" y="55"/>
                    <a:pt x="141" y="94"/>
                    <a:pt x="135" y="109"/>
                  </a:cubicBezTo>
                  <a:cubicBezTo>
                    <a:pt x="132" y="118"/>
                    <a:pt x="130" y="122"/>
                    <a:pt x="130" y="127"/>
                  </a:cubicBezTo>
                  <a:cubicBezTo>
                    <a:pt x="130" y="146"/>
                    <a:pt x="146" y="157"/>
                    <a:pt x="163" y="157"/>
                  </a:cubicBezTo>
                  <a:cubicBezTo>
                    <a:pt x="198" y="157"/>
                    <a:pt x="213" y="109"/>
                    <a:pt x="213" y="104"/>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Freeform 278">
              <a:extLst>
                <a:ext uri="{FF2B5EF4-FFF2-40B4-BE49-F238E27FC236}">
                  <a16:creationId xmlns:a16="http://schemas.microsoft.com/office/drawing/2014/main" id="{D3183E6A-556C-4633-A75D-D69D989A0EA8}"/>
                </a:ext>
              </a:extLst>
            </p:cNvPr>
            <p:cNvSpPr>
              <a:spLocks/>
            </p:cNvSpPr>
            <p:nvPr>
              <p:custDataLst>
                <p:tags r:id="rId10"/>
              </p:custDataLst>
            </p:nvPr>
          </p:nvSpPr>
          <p:spPr bwMode="auto">
            <a:xfrm>
              <a:off x="1901826" y="3595688"/>
              <a:ext cx="201613" cy="219075"/>
            </a:xfrm>
            <a:custGeom>
              <a:avLst/>
              <a:gdLst>
                <a:gd name="T0" fmla="*/ 664 w 664"/>
                <a:gd name="T1" fmla="*/ 539 h 699"/>
                <a:gd name="T2" fmla="*/ 651 w 664"/>
                <a:gd name="T3" fmla="*/ 539 h 699"/>
                <a:gd name="T4" fmla="*/ 522 w 664"/>
                <a:gd name="T5" fmla="*/ 640 h 699"/>
                <a:gd name="T6" fmla="*/ 367 w 664"/>
                <a:gd name="T7" fmla="*/ 655 h 699"/>
                <a:gd name="T8" fmla="*/ 66 w 664"/>
                <a:gd name="T9" fmla="*/ 655 h 699"/>
                <a:gd name="T10" fmla="*/ 320 w 664"/>
                <a:gd name="T11" fmla="*/ 358 h 699"/>
                <a:gd name="T12" fmla="*/ 324 w 664"/>
                <a:gd name="T13" fmla="*/ 350 h 699"/>
                <a:gd name="T14" fmla="*/ 321 w 664"/>
                <a:gd name="T15" fmla="*/ 342 h 699"/>
                <a:gd name="T16" fmla="*/ 89 w 664"/>
                <a:gd name="T17" fmla="*/ 24 h 699"/>
                <a:gd name="T18" fmla="*/ 362 w 664"/>
                <a:gd name="T19" fmla="*/ 24 h 699"/>
                <a:gd name="T20" fmla="*/ 478 w 664"/>
                <a:gd name="T21" fmla="*/ 32 h 699"/>
                <a:gd name="T22" fmla="*/ 588 w 664"/>
                <a:gd name="T23" fmla="*/ 70 h 699"/>
                <a:gd name="T24" fmla="*/ 651 w 664"/>
                <a:gd name="T25" fmla="*/ 141 h 699"/>
                <a:gd name="T26" fmla="*/ 664 w 664"/>
                <a:gd name="T27" fmla="*/ 141 h 699"/>
                <a:gd name="T28" fmla="*/ 604 w 664"/>
                <a:gd name="T29" fmla="*/ 0 h 699"/>
                <a:gd name="T30" fmla="*/ 14 w 664"/>
                <a:gd name="T31" fmla="*/ 0 h 699"/>
                <a:gd name="T32" fmla="*/ 1 w 664"/>
                <a:gd name="T33" fmla="*/ 4 h 699"/>
                <a:gd name="T34" fmla="*/ 0 w 664"/>
                <a:gd name="T35" fmla="*/ 20 h 699"/>
                <a:gd name="T36" fmla="*/ 264 w 664"/>
                <a:gd name="T37" fmla="*/ 381 h 699"/>
                <a:gd name="T38" fmla="*/ 6 w 664"/>
                <a:gd name="T39" fmla="*/ 684 h 699"/>
                <a:gd name="T40" fmla="*/ 1 w 664"/>
                <a:gd name="T41" fmla="*/ 693 h 699"/>
                <a:gd name="T42" fmla="*/ 14 w 664"/>
                <a:gd name="T43" fmla="*/ 699 h 699"/>
                <a:gd name="T44" fmla="*/ 604 w 664"/>
                <a:gd name="T45" fmla="*/ 699 h 699"/>
                <a:gd name="T46" fmla="*/ 664 w 664"/>
                <a:gd name="T47" fmla="*/ 53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4" h="699">
                  <a:moveTo>
                    <a:pt x="664" y="539"/>
                  </a:moveTo>
                  <a:lnTo>
                    <a:pt x="651" y="539"/>
                  </a:lnTo>
                  <a:cubicBezTo>
                    <a:pt x="632" y="591"/>
                    <a:pt x="579" y="625"/>
                    <a:pt x="522" y="640"/>
                  </a:cubicBezTo>
                  <a:cubicBezTo>
                    <a:pt x="511" y="642"/>
                    <a:pt x="463" y="655"/>
                    <a:pt x="367" y="655"/>
                  </a:cubicBezTo>
                  <a:lnTo>
                    <a:pt x="66" y="655"/>
                  </a:lnTo>
                  <a:lnTo>
                    <a:pt x="320" y="358"/>
                  </a:lnTo>
                  <a:cubicBezTo>
                    <a:pt x="323" y="354"/>
                    <a:pt x="324" y="352"/>
                    <a:pt x="324" y="350"/>
                  </a:cubicBezTo>
                  <a:cubicBezTo>
                    <a:pt x="324" y="350"/>
                    <a:pt x="324" y="347"/>
                    <a:pt x="321" y="342"/>
                  </a:cubicBezTo>
                  <a:lnTo>
                    <a:pt x="89" y="24"/>
                  </a:lnTo>
                  <a:lnTo>
                    <a:pt x="362" y="24"/>
                  </a:lnTo>
                  <a:cubicBezTo>
                    <a:pt x="429" y="24"/>
                    <a:pt x="474" y="31"/>
                    <a:pt x="478" y="32"/>
                  </a:cubicBezTo>
                  <a:cubicBezTo>
                    <a:pt x="505" y="36"/>
                    <a:pt x="549" y="45"/>
                    <a:pt x="588" y="70"/>
                  </a:cubicBezTo>
                  <a:cubicBezTo>
                    <a:pt x="601" y="78"/>
                    <a:pt x="635" y="100"/>
                    <a:pt x="651" y="141"/>
                  </a:cubicBezTo>
                  <a:lnTo>
                    <a:pt x="664" y="141"/>
                  </a:lnTo>
                  <a:lnTo>
                    <a:pt x="604" y="0"/>
                  </a:lnTo>
                  <a:lnTo>
                    <a:pt x="14" y="0"/>
                  </a:lnTo>
                  <a:cubicBezTo>
                    <a:pt x="3" y="0"/>
                    <a:pt x="2" y="1"/>
                    <a:pt x="1" y="4"/>
                  </a:cubicBezTo>
                  <a:cubicBezTo>
                    <a:pt x="0" y="5"/>
                    <a:pt x="0" y="15"/>
                    <a:pt x="0" y="20"/>
                  </a:cubicBezTo>
                  <a:lnTo>
                    <a:pt x="264" y="381"/>
                  </a:lnTo>
                  <a:lnTo>
                    <a:pt x="6" y="684"/>
                  </a:lnTo>
                  <a:cubicBezTo>
                    <a:pt x="1" y="690"/>
                    <a:pt x="1" y="693"/>
                    <a:pt x="1" y="693"/>
                  </a:cubicBezTo>
                  <a:cubicBezTo>
                    <a:pt x="1" y="699"/>
                    <a:pt x="5" y="699"/>
                    <a:pt x="14" y="699"/>
                  </a:cubicBezTo>
                  <a:lnTo>
                    <a:pt x="604" y="699"/>
                  </a:lnTo>
                  <a:lnTo>
                    <a:pt x="664" y="53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Freeform 279">
              <a:extLst>
                <a:ext uri="{FF2B5EF4-FFF2-40B4-BE49-F238E27FC236}">
                  <a16:creationId xmlns:a16="http://schemas.microsoft.com/office/drawing/2014/main" id="{214D95C1-2788-433F-BE39-9523605FD85E}"/>
                </a:ext>
              </a:extLst>
            </p:cNvPr>
            <p:cNvSpPr>
              <a:spLocks noEditPoints="1"/>
            </p:cNvSpPr>
            <p:nvPr>
              <p:custDataLst>
                <p:tags r:id="rId11"/>
              </p:custDataLst>
            </p:nvPr>
          </p:nvSpPr>
          <p:spPr bwMode="auto">
            <a:xfrm>
              <a:off x="1909763" y="3856038"/>
              <a:ext cx="31750" cy="73025"/>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3 w 106"/>
                <a:gd name="T15" fmla="*/ 183 h 235"/>
                <a:gd name="T16" fmla="*/ 56 w 106"/>
                <a:gd name="T17" fmla="*/ 225 h 235"/>
                <a:gd name="T18" fmla="*/ 48 w 106"/>
                <a:gd name="T19" fmla="*/ 213 h 235"/>
                <a:gd name="T20" fmla="*/ 53 w 106"/>
                <a:gd name="T21" fmla="*/ 191 h 235"/>
                <a:gd name="T22" fmla="*/ 64 w 106"/>
                <a:gd name="T23" fmla="*/ 163 h 235"/>
                <a:gd name="T24" fmla="*/ 82 w 106"/>
                <a:gd name="T25" fmla="*/ 119 h 235"/>
                <a:gd name="T26" fmla="*/ 84 w 106"/>
                <a:gd name="T27" fmla="*/ 108 h 235"/>
                <a:gd name="T28" fmla="*/ 51 w 106"/>
                <a:gd name="T29" fmla="*/ 78 h 235"/>
                <a:gd name="T30" fmla="*/ 0 w 106"/>
                <a:gd name="T31" fmla="*/ 131 h 235"/>
                <a:gd name="T32" fmla="*/ 6 w 106"/>
                <a:gd name="T33" fmla="*/ 136 h 235"/>
                <a:gd name="T34" fmla="*/ 12 w 106"/>
                <a:gd name="T35" fmla="*/ 130 h 235"/>
                <a:gd name="T36" fmla="*/ 49 w 106"/>
                <a:gd name="T37" fmla="*/ 88 h 235"/>
                <a:gd name="T38" fmla="*/ 58 w 106"/>
                <a:gd name="T39" fmla="*/ 100 h 235"/>
                <a:gd name="T40" fmla="*/ 47 w 106"/>
                <a:gd name="T41" fmla="*/ 135 h 235"/>
                <a:gd name="T42" fmla="*/ 25 w 106"/>
                <a:gd name="T43" fmla="*/ 191 h 235"/>
                <a:gd name="T44" fmla="*/ 22 w 106"/>
                <a:gd name="T45" fmla="*/ 206 h 235"/>
                <a:gd name="T46" fmla="*/ 55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2" y="0"/>
                    <a:pt x="83" y="0"/>
                  </a:cubicBezTo>
                  <a:cubicBezTo>
                    <a:pt x="73" y="0"/>
                    <a:pt x="63" y="10"/>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3" y="183"/>
                  </a:cubicBezTo>
                  <a:cubicBezTo>
                    <a:pt x="85" y="211"/>
                    <a:pt x="70" y="225"/>
                    <a:pt x="56" y="225"/>
                  </a:cubicBezTo>
                  <a:cubicBezTo>
                    <a:pt x="49" y="225"/>
                    <a:pt x="48" y="221"/>
                    <a:pt x="48" y="213"/>
                  </a:cubicBezTo>
                  <a:cubicBezTo>
                    <a:pt x="48" y="205"/>
                    <a:pt x="50" y="199"/>
                    <a:pt x="53" y="191"/>
                  </a:cubicBezTo>
                  <a:lnTo>
                    <a:pt x="64" y="163"/>
                  </a:lnTo>
                  <a:lnTo>
                    <a:pt x="82" y="119"/>
                  </a:lnTo>
                  <a:cubicBezTo>
                    <a:pt x="83" y="115"/>
                    <a:pt x="84" y="111"/>
                    <a:pt x="84" y="108"/>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49" y="88"/>
                  </a:cubicBezTo>
                  <a:cubicBezTo>
                    <a:pt x="55" y="88"/>
                    <a:pt x="58" y="90"/>
                    <a:pt x="58" y="100"/>
                  </a:cubicBezTo>
                  <a:cubicBezTo>
                    <a:pt x="58" y="108"/>
                    <a:pt x="56" y="113"/>
                    <a:pt x="47" y="135"/>
                  </a:cubicBezTo>
                  <a:lnTo>
                    <a:pt x="25" y="191"/>
                  </a:lnTo>
                  <a:cubicBezTo>
                    <a:pt x="24" y="195"/>
                    <a:pt x="22" y="200"/>
                    <a:pt x="22" y="206"/>
                  </a:cubicBezTo>
                  <a:cubicBezTo>
                    <a:pt x="22" y="222"/>
                    <a:pt x="36" y="235"/>
                    <a:pt x="55"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Freeform 280">
              <a:extLst>
                <a:ext uri="{FF2B5EF4-FFF2-40B4-BE49-F238E27FC236}">
                  <a16:creationId xmlns:a16="http://schemas.microsoft.com/office/drawing/2014/main" id="{8FDC5377-64D7-48CE-83DB-D670FE6B5718}"/>
                </a:ext>
              </a:extLst>
            </p:cNvPr>
            <p:cNvSpPr>
              <a:spLocks noEditPoints="1"/>
            </p:cNvSpPr>
            <p:nvPr>
              <p:custDataLst>
                <p:tags r:id="rId12"/>
              </p:custDataLst>
            </p:nvPr>
          </p:nvSpPr>
          <p:spPr bwMode="auto">
            <a:xfrm>
              <a:off x="1955801" y="3886200"/>
              <a:ext cx="76200" cy="28575"/>
            </a:xfrm>
            <a:custGeom>
              <a:avLst/>
              <a:gdLst>
                <a:gd name="T0" fmla="*/ 256 w 256"/>
                <a:gd name="T1" fmla="*/ 9 h 94"/>
                <a:gd name="T2" fmla="*/ 244 w 256"/>
                <a:gd name="T3" fmla="*/ 0 h 94"/>
                <a:gd name="T4" fmla="*/ 13 w 256"/>
                <a:gd name="T5" fmla="*/ 0 h 94"/>
                <a:gd name="T6" fmla="*/ 0 w 256"/>
                <a:gd name="T7" fmla="*/ 9 h 94"/>
                <a:gd name="T8" fmla="*/ 13 w 256"/>
                <a:gd name="T9" fmla="*/ 18 h 94"/>
                <a:gd name="T10" fmla="*/ 243 w 256"/>
                <a:gd name="T11" fmla="*/ 18 h 94"/>
                <a:gd name="T12" fmla="*/ 256 w 256"/>
                <a:gd name="T13" fmla="*/ 9 h 94"/>
                <a:gd name="T14" fmla="*/ 256 w 256"/>
                <a:gd name="T15" fmla="*/ 86 h 94"/>
                <a:gd name="T16" fmla="*/ 243 w 256"/>
                <a:gd name="T17" fmla="*/ 77 h 94"/>
                <a:gd name="T18" fmla="*/ 13 w 256"/>
                <a:gd name="T19" fmla="*/ 77 h 94"/>
                <a:gd name="T20" fmla="*/ 0 w 256"/>
                <a:gd name="T21" fmla="*/ 86 h 94"/>
                <a:gd name="T22" fmla="*/ 13 w 256"/>
                <a:gd name="T23" fmla="*/ 94 h 94"/>
                <a:gd name="T24" fmla="*/ 244 w 256"/>
                <a:gd name="T25" fmla="*/ 94 h 94"/>
                <a:gd name="T26" fmla="*/ 256 w 256"/>
                <a:gd name="T2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4">
                  <a:moveTo>
                    <a:pt x="256" y="9"/>
                  </a:moveTo>
                  <a:cubicBezTo>
                    <a:pt x="256" y="0"/>
                    <a:pt x="248" y="0"/>
                    <a:pt x="244" y="0"/>
                  </a:cubicBezTo>
                  <a:lnTo>
                    <a:pt x="13" y="0"/>
                  </a:lnTo>
                  <a:cubicBezTo>
                    <a:pt x="8" y="0"/>
                    <a:pt x="0" y="0"/>
                    <a:pt x="0" y="9"/>
                  </a:cubicBezTo>
                  <a:cubicBezTo>
                    <a:pt x="0" y="18"/>
                    <a:pt x="8" y="18"/>
                    <a:pt x="13" y="18"/>
                  </a:cubicBezTo>
                  <a:lnTo>
                    <a:pt x="243" y="18"/>
                  </a:lnTo>
                  <a:cubicBezTo>
                    <a:pt x="248" y="18"/>
                    <a:pt x="256" y="18"/>
                    <a:pt x="256" y="9"/>
                  </a:cubicBezTo>
                  <a:close/>
                  <a:moveTo>
                    <a:pt x="256" y="86"/>
                  </a:moveTo>
                  <a:cubicBezTo>
                    <a:pt x="256" y="77"/>
                    <a:pt x="248" y="77"/>
                    <a:pt x="243" y="77"/>
                  </a:cubicBezTo>
                  <a:lnTo>
                    <a:pt x="13" y="77"/>
                  </a:lnTo>
                  <a:cubicBezTo>
                    <a:pt x="8" y="77"/>
                    <a:pt x="0" y="77"/>
                    <a:pt x="0" y="86"/>
                  </a:cubicBezTo>
                  <a:cubicBezTo>
                    <a:pt x="0" y="94"/>
                    <a:pt x="8" y="94"/>
                    <a:pt x="13" y="94"/>
                  </a:cubicBezTo>
                  <a:lnTo>
                    <a:pt x="244" y="94"/>
                  </a:lnTo>
                  <a:cubicBezTo>
                    <a:pt x="248" y="94"/>
                    <a:pt x="256" y="94"/>
                    <a:pt x="256"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Freeform 281">
              <a:extLst>
                <a:ext uri="{FF2B5EF4-FFF2-40B4-BE49-F238E27FC236}">
                  <a16:creationId xmlns:a16="http://schemas.microsoft.com/office/drawing/2014/main" id="{0D134992-4390-4855-90BE-54CE11A35AD3}"/>
                </a:ext>
              </a:extLst>
            </p:cNvPr>
            <p:cNvSpPr>
              <a:spLocks/>
            </p:cNvSpPr>
            <p:nvPr>
              <p:custDataLst>
                <p:tags r:id="rId13"/>
              </p:custDataLst>
            </p:nvPr>
          </p:nvSpPr>
          <p:spPr bwMode="auto">
            <a:xfrm>
              <a:off x="2051051" y="3856038"/>
              <a:ext cx="39688" cy="71437"/>
            </a:xfrm>
            <a:custGeom>
              <a:avLst/>
              <a:gdLst>
                <a:gd name="T0" fmla="*/ 127 w 127"/>
                <a:gd name="T1" fmla="*/ 232 h 232"/>
                <a:gd name="T2" fmla="*/ 127 w 127"/>
                <a:gd name="T3" fmla="*/ 219 h 232"/>
                <a:gd name="T4" fmla="*/ 114 w 127"/>
                <a:gd name="T5" fmla="*/ 219 h 232"/>
                <a:gd name="T6" fmla="*/ 79 w 127"/>
                <a:gd name="T7" fmla="*/ 203 h 232"/>
                <a:gd name="T8" fmla="*/ 79 w 127"/>
                <a:gd name="T9" fmla="*/ 10 h 232"/>
                <a:gd name="T10" fmla="*/ 69 w 127"/>
                <a:gd name="T11" fmla="*/ 0 h 232"/>
                <a:gd name="T12" fmla="*/ 0 w 127"/>
                <a:gd name="T13" fmla="*/ 22 h 232"/>
                <a:gd name="T14" fmla="*/ 0 w 127"/>
                <a:gd name="T15" fmla="*/ 35 h 232"/>
                <a:gd name="T16" fmla="*/ 51 w 127"/>
                <a:gd name="T17" fmla="*/ 25 h 232"/>
                <a:gd name="T18" fmla="*/ 51 w 127"/>
                <a:gd name="T19" fmla="*/ 203 h 232"/>
                <a:gd name="T20" fmla="*/ 16 w 127"/>
                <a:gd name="T21" fmla="*/ 219 h 232"/>
                <a:gd name="T22" fmla="*/ 3 w 127"/>
                <a:gd name="T23" fmla="*/ 219 h 232"/>
                <a:gd name="T24" fmla="*/ 3 w 127"/>
                <a:gd name="T25" fmla="*/ 232 h 232"/>
                <a:gd name="T26" fmla="*/ 65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4" y="219"/>
                  </a:lnTo>
                  <a:cubicBezTo>
                    <a:pt x="79" y="219"/>
                    <a:pt x="79" y="215"/>
                    <a:pt x="79" y="203"/>
                  </a:cubicBezTo>
                  <a:lnTo>
                    <a:pt x="79" y="10"/>
                  </a:lnTo>
                  <a:cubicBezTo>
                    <a:pt x="79" y="0"/>
                    <a:pt x="78" y="0"/>
                    <a:pt x="69" y="0"/>
                  </a:cubicBezTo>
                  <a:cubicBezTo>
                    <a:pt x="46" y="22"/>
                    <a:pt x="15" y="22"/>
                    <a:pt x="0" y="22"/>
                  </a:cubicBezTo>
                  <a:lnTo>
                    <a:pt x="0" y="35"/>
                  </a:lnTo>
                  <a:cubicBezTo>
                    <a:pt x="9" y="35"/>
                    <a:pt x="32" y="35"/>
                    <a:pt x="51" y="25"/>
                  </a:cubicBezTo>
                  <a:lnTo>
                    <a:pt x="51" y="203"/>
                  </a:lnTo>
                  <a:cubicBezTo>
                    <a:pt x="51" y="215"/>
                    <a:pt x="51" y="219"/>
                    <a:pt x="16" y="219"/>
                  </a:cubicBezTo>
                  <a:lnTo>
                    <a:pt x="3" y="219"/>
                  </a:lnTo>
                  <a:lnTo>
                    <a:pt x="3" y="232"/>
                  </a:lnTo>
                  <a:lnTo>
                    <a:pt x="65"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Freeform 282">
              <a:extLst>
                <a:ext uri="{FF2B5EF4-FFF2-40B4-BE49-F238E27FC236}">
                  <a16:creationId xmlns:a16="http://schemas.microsoft.com/office/drawing/2014/main" id="{E453B646-4C03-4A8B-8A60-F291885073DE}"/>
                </a:ext>
              </a:extLst>
            </p:cNvPr>
            <p:cNvSpPr>
              <a:spLocks noEditPoints="1"/>
            </p:cNvSpPr>
            <p:nvPr>
              <p:custDataLst>
                <p:tags r:id="rId14"/>
              </p:custDataLst>
            </p:nvPr>
          </p:nvSpPr>
          <p:spPr bwMode="auto">
            <a:xfrm>
              <a:off x="2143126" y="3675063"/>
              <a:ext cx="68263" cy="69850"/>
            </a:xfrm>
            <a:custGeom>
              <a:avLst/>
              <a:gdLst>
                <a:gd name="T0" fmla="*/ 228 w 228"/>
                <a:gd name="T1" fmla="*/ 149 h 225"/>
                <a:gd name="T2" fmla="*/ 222 w 228"/>
                <a:gd name="T3" fmla="*/ 144 h 225"/>
                <a:gd name="T4" fmla="*/ 215 w 228"/>
                <a:gd name="T5" fmla="*/ 153 h 225"/>
                <a:gd name="T6" fmla="*/ 177 w 228"/>
                <a:gd name="T7" fmla="*/ 214 h 225"/>
                <a:gd name="T8" fmla="*/ 162 w 228"/>
                <a:gd name="T9" fmla="*/ 192 h 225"/>
                <a:gd name="T10" fmla="*/ 169 w 228"/>
                <a:gd name="T11" fmla="*/ 155 h 225"/>
                <a:gd name="T12" fmla="*/ 180 w 228"/>
                <a:gd name="T13" fmla="*/ 110 h 225"/>
                <a:gd name="T14" fmla="*/ 198 w 228"/>
                <a:gd name="T15" fmla="*/ 40 h 225"/>
                <a:gd name="T16" fmla="*/ 201 w 228"/>
                <a:gd name="T17" fmla="*/ 23 h 225"/>
                <a:gd name="T18" fmla="*/ 187 w 228"/>
                <a:gd name="T19" fmla="*/ 9 h 225"/>
                <a:gd name="T20" fmla="*/ 166 w 228"/>
                <a:gd name="T21" fmla="*/ 31 h 225"/>
                <a:gd name="T22" fmla="*/ 120 w 228"/>
                <a:gd name="T23" fmla="*/ 0 h 225"/>
                <a:gd name="T24" fmla="*/ 0 w 228"/>
                <a:gd name="T25" fmla="*/ 146 h 225"/>
                <a:gd name="T26" fmla="*/ 66 w 228"/>
                <a:gd name="T27" fmla="*/ 225 h 225"/>
                <a:gd name="T28" fmla="*/ 131 w 228"/>
                <a:gd name="T29" fmla="*/ 188 h 225"/>
                <a:gd name="T30" fmla="*/ 176 w 228"/>
                <a:gd name="T31" fmla="*/ 225 h 225"/>
                <a:gd name="T32" fmla="*/ 213 w 228"/>
                <a:gd name="T33" fmla="*/ 198 h 225"/>
                <a:gd name="T34" fmla="*/ 228 w 228"/>
                <a:gd name="T35" fmla="*/ 149 h 225"/>
                <a:gd name="T36" fmla="*/ 158 w 228"/>
                <a:gd name="T37" fmla="*/ 63 h 225"/>
                <a:gd name="T38" fmla="*/ 134 w 228"/>
                <a:gd name="T39" fmla="*/ 161 h 225"/>
                <a:gd name="T40" fmla="*/ 124 w 228"/>
                <a:gd name="T41" fmla="*/ 179 h 225"/>
                <a:gd name="T42" fmla="*/ 67 w 228"/>
                <a:gd name="T43" fmla="*/ 214 h 225"/>
                <a:gd name="T44" fmla="*/ 35 w 228"/>
                <a:gd name="T45" fmla="*/ 168 h 225"/>
                <a:gd name="T46" fmla="*/ 63 w 228"/>
                <a:gd name="T47" fmla="*/ 58 h 225"/>
                <a:gd name="T48" fmla="*/ 121 w 228"/>
                <a:gd name="T49" fmla="*/ 10 h 225"/>
                <a:gd name="T50" fmla="*/ 160 w 228"/>
                <a:gd name="T51" fmla="*/ 54 h 225"/>
                <a:gd name="T52" fmla="*/ 158 w 228"/>
                <a:gd name="T53" fmla="*/ 6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5">
                  <a:moveTo>
                    <a:pt x="228" y="149"/>
                  </a:moveTo>
                  <a:cubicBezTo>
                    <a:pt x="228" y="144"/>
                    <a:pt x="224" y="144"/>
                    <a:pt x="222" y="144"/>
                  </a:cubicBezTo>
                  <a:cubicBezTo>
                    <a:pt x="217" y="144"/>
                    <a:pt x="217" y="146"/>
                    <a:pt x="215" y="153"/>
                  </a:cubicBezTo>
                  <a:cubicBezTo>
                    <a:pt x="207" y="185"/>
                    <a:pt x="198" y="214"/>
                    <a:pt x="177" y="214"/>
                  </a:cubicBezTo>
                  <a:cubicBezTo>
                    <a:pt x="164" y="214"/>
                    <a:pt x="162" y="202"/>
                    <a:pt x="162" y="192"/>
                  </a:cubicBezTo>
                  <a:cubicBezTo>
                    <a:pt x="162" y="181"/>
                    <a:pt x="163" y="177"/>
                    <a:pt x="169" y="155"/>
                  </a:cubicBezTo>
                  <a:lnTo>
                    <a:pt x="180" y="110"/>
                  </a:lnTo>
                  <a:lnTo>
                    <a:pt x="198" y="40"/>
                  </a:lnTo>
                  <a:cubicBezTo>
                    <a:pt x="201" y="26"/>
                    <a:pt x="201" y="25"/>
                    <a:pt x="201" y="23"/>
                  </a:cubicBezTo>
                  <a:cubicBezTo>
                    <a:pt x="201" y="14"/>
                    <a:pt x="195" y="9"/>
                    <a:pt x="187" y="9"/>
                  </a:cubicBezTo>
                  <a:cubicBezTo>
                    <a:pt x="175" y="9"/>
                    <a:pt x="167" y="20"/>
                    <a:pt x="166" y="31"/>
                  </a:cubicBezTo>
                  <a:cubicBezTo>
                    <a:pt x="157" y="13"/>
                    <a:pt x="142" y="0"/>
                    <a:pt x="120" y="0"/>
                  </a:cubicBezTo>
                  <a:cubicBezTo>
                    <a:pt x="62" y="0"/>
                    <a:pt x="0" y="73"/>
                    <a:pt x="0" y="146"/>
                  </a:cubicBezTo>
                  <a:cubicBezTo>
                    <a:pt x="0" y="193"/>
                    <a:pt x="27" y="225"/>
                    <a:pt x="66" y="225"/>
                  </a:cubicBezTo>
                  <a:cubicBezTo>
                    <a:pt x="76" y="225"/>
                    <a:pt x="101" y="223"/>
                    <a:pt x="131" y="188"/>
                  </a:cubicBezTo>
                  <a:cubicBezTo>
                    <a:pt x="135" y="209"/>
                    <a:pt x="152" y="225"/>
                    <a:pt x="176" y="225"/>
                  </a:cubicBezTo>
                  <a:cubicBezTo>
                    <a:pt x="194" y="225"/>
                    <a:pt x="205" y="214"/>
                    <a:pt x="213" y="198"/>
                  </a:cubicBezTo>
                  <a:cubicBezTo>
                    <a:pt x="222" y="180"/>
                    <a:pt x="228" y="149"/>
                    <a:pt x="228" y="149"/>
                  </a:cubicBezTo>
                  <a:close/>
                  <a:moveTo>
                    <a:pt x="158" y="63"/>
                  </a:moveTo>
                  <a:lnTo>
                    <a:pt x="134" y="161"/>
                  </a:lnTo>
                  <a:cubicBezTo>
                    <a:pt x="131" y="170"/>
                    <a:pt x="131" y="171"/>
                    <a:pt x="124" y="179"/>
                  </a:cubicBezTo>
                  <a:cubicBezTo>
                    <a:pt x="102" y="206"/>
                    <a:pt x="81" y="214"/>
                    <a:pt x="67" y="214"/>
                  </a:cubicBezTo>
                  <a:cubicBezTo>
                    <a:pt x="42" y="214"/>
                    <a:pt x="35" y="187"/>
                    <a:pt x="35" y="168"/>
                  </a:cubicBezTo>
                  <a:cubicBezTo>
                    <a:pt x="35" y="143"/>
                    <a:pt x="51" y="81"/>
                    <a:pt x="63" y="58"/>
                  </a:cubicBezTo>
                  <a:cubicBezTo>
                    <a:pt x="78" y="29"/>
                    <a:pt x="101" y="10"/>
                    <a:pt x="121" y="10"/>
                  </a:cubicBezTo>
                  <a:cubicBezTo>
                    <a:pt x="153" y="10"/>
                    <a:pt x="160" y="51"/>
                    <a:pt x="160" y="54"/>
                  </a:cubicBezTo>
                  <a:cubicBezTo>
                    <a:pt x="160" y="57"/>
                    <a:pt x="159" y="60"/>
                    <a:pt x="158"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Freeform 283">
              <a:extLst>
                <a:ext uri="{FF2B5EF4-FFF2-40B4-BE49-F238E27FC236}">
                  <a16:creationId xmlns:a16="http://schemas.microsoft.com/office/drawing/2014/main" id="{18509DAC-2B43-4CA8-8F09-62E54EC2799F}"/>
                </a:ext>
              </a:extLst>
            </p:cNvPr>
            <p:cNvSpPr>
              <a:spLocks noEditPoints="1"/>
            </p:cNvSpPr>
            <p:nvPr>
              <p:custDataLst>
                <p:tags r:id="rId15"/>
              </p:custDataLst>
            </p:nvPr>
          </p:nvSpPr>
          <p:spPr bwMode="auto">
            <a:xfrm>
              <a:off x="2220913" y="3694113"/>
              <a:ext cx="31750" cy="74612"/>
            </a:xfrm>
            <a:custGeom>
              <a:avLst/>
              <a:gdLst>
                <a:gd name="T0" fmla="*/ 96 w 105"/>
                <a:gd name="T1" fmla="*/ 14 h 235"/>
                <a:gd name="T2" fmla="*/ 82 w 105"/>
                <a:gd name="T3" fmla="*/ 0 h 235"/>
                <a:gd name="T4" fmla="*/ 63 w 105"/>
                <a:gd name="T5" fmla="*/ 20 h 235"/>
                <a:gd name="T6" fmla="*/ 77 w 105"/>
                <a:gd name="T7" fmla="*/ 33 h 235"/>
                <a:gd name="T8" fmla="*/ 96 w 105"/>
                <a:gd name="T9" fmla="*/ 14 h 235"/>
                <a:gd name="T10" fmla="*/ 105 w 105"/>
                <a:gd name="T11" fmla="*/ 182 h 235"/>
                <a:gd name="T12" fmla="*/ 100 w 105"/>
                <a:gd name="T13" fmla="*/ 177 h 235"/>
                <a:gd name="T14" fmla="*/ 93 w 105"/>
                <a:gd name="T15" fmla="*/ 183 h 235"/>
                <a:gd name="T16" fmla="*/ 56 w 105"/>
                <a:gd name="T17" fmla="*/ 225 h 235"/>
                <a:gd name="T18" fmla="*/ 47 w 105"/>
                <a:gd name="T19" fmla="*/ 213 h 235"/>
                <a:gd name="T20" fmla="*/ 53 w 105"/>
                <a:gd name="T21" fmla="*/ 191 h 235"/>
                <a:gd name="T22" fmla="*/ 64 w 105"/>
                <a:gd name="T23" fmla="*/ 163 h 235"/>
                <a:gd name="T24" fmla="*/ 81 w 105"/>
                <a:gd name="T25" fmla="*/ 119 h 235"/>
                <a:gd name="T26" fmla="*/ 83 w 105"/>
                <a:gd name="T27" fmla="*/ 107 h 235"/>
                <a:gd name="T28" fmla="*/ 50 w 105"/>
                <a:gd name="T29" fmla="*/ 78 h 235"/>
                <a:gd name="T30" fmla="*/ 0 w 105"/>
                <a:gd name="T31" fmla="*/ 131 h 235"/>
                <a:gd name="T32" fmla="*/ 6 w 105"/>
                <a:gd name="T33" fmla="*/ 136 h 235"/>
                <a:gd name="T34" fmla="*/ 12 w 105"/>
                <a:gd name="T35" fmla="*/ 130 h 235"/>
                <a:gd name="T36" fmla="*/ 49 w 105"/>
                <a:gd name="T37" fmla="*/ 88 h 235"/>
                <a:gd name="T38" fmla="*/ 58 w 105"/>
                <a:gd name="T39" fmla="*/ 100 h 235"/>
                <a:gd name="T40" fmla="*/ 47 w 105"/>
                <a:gd name="T41" fmla="*/ 135 h 235"/>
                <a:gd name="T42" fmla="*/ 25 w 105"/>
                <a:gd name="T43" fmla="*/ 191 h 235"/>
                <a:gd name="T44" fmla="*/ 22 w 105"/>
                <a:gd name="T45" fmla="*/ 205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4"/>
                  </a:moveTo>
                  <a:cubicBezTo>
                    <a:pt x="96" y="8"/>
                    <a:pt x="92" y="0"/>
                    <a:pt x="82" y="0"/>
                  </a:cubicBezTo>
                  <a:cubicBezTo>
                    <a:pt x="73" y="0"/>
                    <a:pt x="63" y="9"/>
                    <a:pt x="63" y="20"/>
                  </a:cubicBezTo>
                  <a:cubicBezTo>
                    <a:pt x="63" y="26"/>
                    <a:pt x="67" y="33"/>
                    <a:pt x="77" y="33"/>
                  </a:cubicBezTo>
                  <a:cubicBezTo>
                    <a:pt x="87" y="33"/>
                    <a:pt x="96" y="23"/>
                    <a:pt x="96" y="14"/>
                  </a:cubicBezTo>
                  <a:close/>
                  <a:moveTo>
                    <a:pt x="105" y="182"/>
                  </a:moveTo>
                  <a:cubicBezTo>
                    <a:pt x="105" y="177"/>
                    <a:pt x="101" y="177"/>
                    <a:pt x="100" y="177"/>
                  </a:cubicBezTo>
                  <a:cubicBezTo>
                    <a:pt x="95" y="177"/>
                    <a:pt x="94" y="179"/>
                    <a:pt x="93" y="183"/>
                  </a:cubicBezTo>
                  <a:cubicBezTo>
                    <a:pt x="85" y="211"/>
                    <a:pt x="70" y="225"/>
                    <a:pt x="56" y="225"/>
                  </a:cubicBezTo>
                  <a:cubicBezTo>
                    <a:pt x="49" y="225"/>
                    <a:pt x="47" y="221"/>
                    <a:pt x="47" y="213"/>
                  </a:cubicBezTo>
                  <a:cubicBezTo>
                    <a:pt x="47" y="205"/>
                    <a:pt x="50" y="198"/>
                    <a:pt x="53" y="191"/>
                  </a:cubicBezTo>
                  <a:lnTo>
                    <a:pt x="64" y="163"/>
                  </a:lnTo>
                  <a:lnTo>
                    <a:pt x="81" y="119"/>
                  </a:lnTo>
                  <a:cubicBezTo>
                    <a:pt x="82" y="115"/>
                    <a:pt x="83" y="111"/>
                    <a:pt x="83" y="107"/>
                  </a:cubicBezTo>
                  <a:cubicBezTo>
                    <a:pt x="83" y="91"/>
                    <a:pt x="69" y="78"/>
                    <a:pt x="50" y="78"/>
                  </a:cubicBezTo>
                  <a:cubicBezTo>
                    <a:pt x="16" y="78"/>
                    <a:pt x="0" y="125"/>
                    <a:pt x="0" y="131"/>
                  </a:cubicBezTo>
                  <a:cubicBezTo>
                    <a:pt x="0" y="136"/>
                    <a:pt x="5" y="136"/>
                    <a:pt x="6" y="136"/>
                  </a:cubicBezTo>
                  <a:cubicBezTo>
                    <a:pt x="10" y="136"/>
                    <a:pt x="11" y="134"/>
                    <a:pt x="12" y="130"/>
                  </a:cubicBezTo>
                  <a:cubicBezTo>
                    <a:pt x="21" y="100"/>
                    <a:pt x="36" y="88"/>
                    <a:pt x="49" y="88"/>
                  </a:cubicBezTo>
                  <a:cubicBezTo>
                    <a:pt x="55" y="88"/>
                    <a:pt x="58" y="90"/>
                    <a:pt x="58" y="100"/>
                  </a:cubicBezTo>
                  <a:cubicBezTo>
                    <a:pt x="58" y="108"/>
                    <a:pt x="56" y="113"/>
                    <a:pt x="47" y="135"/>
                  </a:cubicBezTo>
                  <a:lnTo>
                    <a:pt x="25" y="191"/>
                  </a:lnTo>
                  <a:cubicBezTo>
                    <a:pt x="24" y="195"/>
                    <a:pt x="22" y="200"/>
                    <a:pt x="22" y="205"/>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Freeform 284">
              <a:extLst>
                <a:ext uri="{FF2B5EF4-FFF2-40B4-BE49-F238E27FC236}">
                  <a16:creationId xmlns:a16="http://schemas.microsoft.com/office/drawing/2014/main" id="{841A7521-A4FC-4F91-B9AC-97D28007F7A1}"/>
                </a:ext>
              </a:extLst>
            </p:cNvPr>
            <p:cNvSpPr>
              <a:spLocks noEditPoints="1"/>
            </p:cNvSpPr>
            <p:nvPr>
              <p:custDataLst>
                <p:tags r:id="rId16"/>
              </p:custDataLst>
            </p:nvPr>
          </p:nvSpPr>
          <p:spPr bwMode="auto">
            <a:xfrm>
              <a:off x="2262188" y="3675063"/>
              <a:ext cx="77788" cy="98425"/>
            </a:xfrm>
            <a:custGeom>
              <a:avLst/>
              <a:gdLst>
                <a:gd name="T0" fmla="*/ 260 w 260"/>
                <a:gd name="T1" fmla="*/ 79 h 317"/>
                <a:gd name="T2" fmla="*/ 194 w 260"/>
                <a:gd name="T3" fmla="*/ 0 h 317"/>
                <a:gd name="T4" fmla="*/ 129 w 260"/>
                <a:gd name="T5" fmla="*/ 37 h 317"/>
                <a:gd name="T6" fmla="*/ 84 w 260"/>
                <a:gd name="T7" fmla="*/ 0 h 317"/>
                <a:gd name="T8" fmla="*/ 47 w 260"/>
                <a:gd name="T9" fmla="*/ 28 h 317"/>
                <a:gd name="T10" fmla="*/ 32 w 260"/>
                <a:gd name="T11" fmla="*/ 76 h 317"/>
                <a:gd name="T12" fmla="*/ 38 w 260"/>
                <a:gd name="T13" fmla="*/ 81 h 317"/>
                <a:gd name="T14" fmla="*/ 46 w 260"/>
                <a:gd name="T15" fmla="*/ 70 h 317"/>
                <a:gd name="T16" fmla="*/ 82 w 260"/>
                <a:gd name="T17" fmla="*/ 10 h 317"/>
                <a:gd name="T18" fmla="*/ 98 w 260"/>
                <a:gd name="T19" fmla="*/ 33 h 317"/>
                <a:gd name="T20" fmla="*/ 94 w 260"/>
                <a:gd name="T21" fmla="*/ 59 h 317"/>
                <a:gd name="T22" fmla="*/ 39 w 260"/>
                <a:gd name="T23" fmla="*/ 281 h 317"/>
                <a:gd name="T24" fmla="*/ 12 w 260"/>
                <a:gd name="T25" fmla="*/ 301 h 317"/>
                <a:gd name="T26" fmla="*/ 0 w 260"/>
                <a:gd name="T27" fmla="*/ 311 h 317"/>
                <a:gd name="T28" fmla="*/ 7 w 260"/>
                <a:gd name="T29" fmla="*/ 317 h 317"/>
                <a:gd name="T30" fmla="*/ 49 w 260"/>
                <a:gd name="T31" fmla="*/ 315 h 317"/>
                <a:gd name="T32" fmla="*/ 98 w 260"/>
                <a:gd name="T33" fmla="*/ 317 h 317"/>
                <a:gd name="T34" fmla="*/ 107 w 260"/>
                <a:gd name="T35" fmla="*/ 307 h 317"/>
                <a:gd name="T36" fmla="*/ 95 w 260"/>
                <a:gd name="T37" fmla="*/ 301 h 317"/>
                <a:gd name="T38" fmla="*/ 70 w 260"/>
                <a:gd name="T39" fmla="*/ 293 h 317"/>
                <a:gd name="T40" fmla="*/ 94 w 260"/>
                <a:gd name="T41" fmla="*/ 194 h 317"/>
                <a:gd name="T42" fmla="*/ 140 w 260"/>
                <a:gd name="T43" fmla="*/ 225 h 317"/>
                <a:gd name="T44" fmla="*/ 260 w 260"/>
                <a:gd name="T45" fmla="*/ 79 h 317"/>
                <a:gd name="T46" fmla="*/ 199 w 260"/>
                <a:gd name="T47" fmla="*/ 163 h 317"/>
                <a:gd name="T48" fmla="*/ 140 w 260"/>
                <a:gd name="T49" fmla="*/ 214 h 317"/>
                <a:gd name="T50" fmla="*/ 100 w 260"/>
                <a:gd name="T51" fmla="*/ 170 h 317"/>
                <a:gd name="T52" fmla="*/ 102 w 260"/>
                <a:gd name="T53" fmla="*/ 162 h 317"/>
                <a:gd name="T54" fmla="*/ 126 w 260"/>
                <a:gd name="T55" fmla="*/ 64 h 317"/>
                <a:gd name="T56" fmla="*/ 152 w 260"/>
                <a:gd name="T57" fmla="*/ 29 h 317"/>
                <a:gd name="T58" fmla="*/ 193 w 260"/>
                <a:gd name="T59" fmla="*/ 10 h 317"/>
                <a:gd name="T60" fmla="*/ 225 w 260"/>
                <a:gd name="T61" fmla="*/ 57 h 317"/>
                <a:gd name="T62" fmla="*/ 199 w 260"/>
                <a:gd name="T63" fmla="*/ 16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7">
                  <a:moveTo>
                    <a:pt x="260" y="79"/>
                  </a:moveTo>
                  <a:cubicBezTo>
                    <a:pt x="260" y="32"/>
                    <a:pt x="232" y="0"/>
                    <a:pt x="194" y="0"/>
                  </a:cubicBezTo>
                  <a:cubicBezTo>
                    <a:pt x="169" y="0"/>
                    <a:pt x="145" y="17"/>
                    <a:pt x="129" y="37"/>
                  </a:cubicBezTo>
                  <a:cubicBezTo>
                    <a:pt x="124" y="10"/>
                    <a:pt x="102" y="0"/>
                    <a:pt x="84" y="0"/>
                  </a:cubicBezTo>
                  <a:cubicBezTo>
                    <a:pt x="61" y="0"/>
                    <a:pt x="51" y="19"/>
                    <a:pt x="47" y="28"/>
                  </a:cubicBezTo>
                  <a:cubicBezTo>
                    <a:pt x="38" y="45"/>
                    <a:pt x="32" y="75"/>
                    <a:pt x="32" y="76"/>
                  </a:cubicBezTo>
                  <a:cubicBezTo>
                    <a:pt x="32" y="81"/>
                    <a:pt x="38" y="81"/>
                    <a:pt x="38" y="81"/>
                  </a:cubicBezTo>
                  <a:cubicBezTo>
                    <a:pt x="43" y="81"/>
                    <a:pt x="43" y="81"/>
                    <a:pt x="46" y="70"/>
                  </a:cubicBezTo>
                  <a:cubicBezTo>
                    <a:pt x="55" y="34"/>
                    <a:pt x="64" y="10"/>
                    <a:pt x="82" y="10"/>
                  </a:cubicBezTo>
                  <a:cubicBezTo>
                    <a:pt x="91" y="10"/>
                    <a:pt x="98" y="14"/>
                    <a:pt x="98" y="33"/>
                  </a:cubicBezTo>
                  <a:cubicBezTo>
                    <a:pt x="98" y="45"/>
                    <a:pt x="96" y="50"/>
                    <a:pt x="94" y="59"/>
                  </a:cubicBezTo>
                  <a:lnTo>
                    <a:pt x="39" y="281"/>
                  </a:lnTo>
                  <a:cubicBezTo>
                    <a:pt x="35" y="298"/>
                    <a:pt x="34" y="301"/>
                    <a:pt x="12" y="301"/>
                  </a:cubicBezTo>
                  <a:cubicBezTo>
                    <a:pt x="6" y="301"/>
                    <a:pt x="0" y="301"/>
                    <a:pt x="0" y="311"/>
                  </a:cubicBezTo>
                  <a:cubicBezTo>
                    <a:pt x="0" y="315"/>
                    <a:pt x="3" y="317"/>
                    <a:pt x="7" y="317"/>
                  </a:cubicBezTo>
                  <a:cubicBezTo>
                    <a:pt x="20" y="317"/>
                    <a:pt x="35" y="315"/>
                    <a:pt x="49" y="315"/>
                  </a:cubicBezTo>
                  <a:cubicBezTo>
                    <a:pt x="65" y="315"/>
                    <a:pt x="82" y="317"/>
                    <a:pt x="98" y="317"/>
                  </a:cubicBezTo>
                  <a:cubicBezTo>
                    <a:pt x="100" y="317"/>
                    <a:pt x="107" y="317"/>
                    <a:pt x="107" y="307"/>
                  </a:cubicBezTo>
                  <a:cubicBezTo>
                    <a:pt x="107" y="301"/>
                    <a:pt x="102" y="301"/>
                    <a:pt x="95" y="301"/>
                  </a:cubicBezTo>
                  <a:cubicBezTo>
                    <a:pt x="70" y="301"/>
                    <a:pt x="70" y="298"/>
                    <a:pt x="70" y="293"/>
                  </a:cubicBezTo>
                  <a:cubicBezTo>
                    <a:pt x="70" y="287"/>
                    <a:pt x="91" y="206"/>
                    <a:pt x="94" y="194"/>
                  </a:cubicBezTo>
                  <a:cubicBezTo>
                    <a:pt x="101" y="208"/>
                    <a:pt x="115" y="225"/>
                    <a:pt x="140" y="225"/>
                  </a:cubicBezTo>
                  <a:cubicBezTo>
                    <a:pt x="198" y="225"/>
                    <a:pt x="260" y="153"/>
                    <a:pt x="260" y="79"/>
                  </a:cubicBezTo>
                  <a:close/>
                  <a:moveTo>
                    <a:pt x="199" y="163"/>
                  </a:moveTo>
                  <a:cubicBezTo>
                    <a:pt x="182" y="198"/>
                    <a:pt x="158" y="214"/>
                    <a:pt x="140" y="214"/>
                  </a:cubicBezTo>
                  <a:cubicBezTo>
                    <a:pt x="107" y="214"/>
                    <a:pt x="100" y="173"/>
                    <a:pt x="100" y="170"/>
                  </a:cubicBezTo>
                  <a:cubicBezTo>
                    <a:pt x="100" y="170"/>
                    <a:pt x="100" y="168"/>
                    <a:pt x="102" y="162"/>
                  </a:cubicBezTo>
                  <a:lnTo>
                    <a:pt x="126" y="64"/>
                  </a:lnTo>
                  <a:cubicBezTo>
                    <a:pt x="130" y="51"/>
                    <a:pt x="143" y="37"/>
                    <a:pt x="152" y="29"/>
                  </a:cubicBezTo>
                  <a:cubicBezTo>
                    <a:pt x="170" y="14"/>
                    <a:pt x="184" y="10"/>
                    <a:pt x="193" y="10"/>
                  </a:cubicBezTo>
                  <a:cubicBezTo>
                    <a:pt x="213" y="10"/>
                    <a:pt x="225" y="28"/>
                    <a:pt x="225" y="57"/>
                  </a:cubicBezTo>
                  <a:cubicBezTo>
                    <a:pt x="225" y="87"/>
                    <a:pt x="208" y="144"/>
                    <a:pt x="19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Freeform 285">
              <a:extLst>
                <a:ext uri="{FF2B5EF4-FFF2-40B4-BE49-F238E27FC236}">
                  <a16:creationId xmlns:a16="http://schemas.microsoft.com/office/drawing/2014/main" id="{72D19A1F-6614-4068-98C2-639A24A7D2FE}"/>
                </a:ext>
              </a:extLst>
            </p:cNvPr>
            <p:cNvSpPr>
              <a:spLocks noEditPoints="1"/>
            </p:cNvSpPr>
            <p:nvPr>
              <p:custDataLst>
                <p:tags r:id="rId17"/>
              </p:custDataLst>
            </p:nvPr>
          </p:nvSpPr>
          <p:spPr bwMode="auto">
            <a:xfrm>
              <a:off x="2347913" y="3694113"/>
              <a:ext cx="31750" cy="74612"/>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9 h 235"/>
                <a:gd name="T26" fmla="*/ 84 w 106"/>
                <a:gd name="T27" fmla="*/ 107 h 235"/>
                <a:gd name="T28" fmla="*/ 51 w 106"/>
                <a:gd name="T29" fmla="*/ 78 h 235"/>
                <a:gd name="T30" fmla="*/ 0 w 106"/>
                <a:gd name="T31" fmla="*/ 131 h 235"/>
                <a:gd name="T32" fmla="*/ 6 w 106"/>
                <a:gd name="T33" fmla="*/ 136 h 235"/>
                <a:gd name="T34" fmla="*/ 12 w 106"/>
                <a:gd name="T35" fmla="*/ 130 h 235"/>
                <a:gd name="T36" fmla="*/ 50 w 106"/>
                <a:gd name="T37" fmla="*/ 88 h 235"/>
                <a:gd name="T38" fmla="*/ 58 w 106"/>
                <a:gd name="T39" fmla="*/ 100 h 235"/>
                <a:gd name="T40" fmla="*/ 48 w 106"/>
                <a:gd name="T41" fmla="*/ 135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3" y="0"/>
                    <a:pt x="83" y="0"/>
                  </a:cubicBezTo>
                  <a:cubicBezTo>
                    <a:pt x="73" y="0"/>
                    <a:pt x="63" y="9"/>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4" y="191"/>
                  </a:cubicBezTo>
                  <a:lnTo>
                    <a:pt x="65" y="163"/>
                  </a:lnTo>
                  <a:lnTo>
                    <a:pt x="82" y="119"/>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50" y="88"/>
                  </a:cubicBezTo>
                  <a:cubicBezTo>
                    <a:pt x="55" y="88"/>
                    <a:pt x="58" y="90"/>
                    <a:pt x="58" y="100"/>
                  </a:cubicBezTo>
                  <a:cubicBezTo>
                    <a:pt x="58" y="108"/>
                    <a:pt x="56" y="113"/>
                    <a:pt x="48" y="135"/>
                  </a:cubicBezTo>
                  <a:lnTo>
                    <a:pt x="26" y="191"/>
                  </a:lnTo>
                  <a:cubicBezTo>
                    <a:pt x="24" y="195"/>
                    <a:pt x="23" y="200"/>
                    <a:pt x="23" y="205"/>
                  </a:cubicBezTo>
                  <a:cubicBezTo>
                    <a:pt x="23" y="222"/>
                    <a:pt x="36"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Freeform 286">
              <a:extLst>
                <a:ext uri="{FF2B5EF4-FFF2-40B4-BE49-F238E27FC236}">
                  <a16:creationId xmlns:a16="http://schemas.microsoft.com/office/drawing/2014/main" id="{46872FC1-6912-4710-94C4-E8232C49D02B}"/>
                </a:ext>
              </a:extLst>
            </p:cNvPr>
            <p:cNvSpPr>
              <a:spLocks/>
            </p:cNvSpPr>
            <p:nvPr>
              <p:custDataLst>
                <p:tags r:id="rId18"/>
              </p:custDataLst>
            </p:nvPr>
          </p:nvSpPr>
          <p:spPr bwMode="auto">
            <a:xfrm>
              <a:off x="2397126" y="3754438"/>
              <a:ext cx="12700" cy="33337"/>
            </a:xfrm>
            <a:custGeom>
              <a:avLst/>
              <a:gdLst>
                <a:gd name="T0" fmla="*/ 44 w 44"/>
                <a:gd name="T1" fmla="*/ 38 h 107"/>
                <a:gd name="T2" fmla="*/ 20 w 44"/>
                <a:gd name="T3" fmla="*/ 0 h 107"/>
                <a:gd name="T4" fmla="*/ 0 w 44"/>
                <a:gd name="T5" fmla="*/ 19 h 107"/>
                <a:gd name="T6" fmla="*/ 20 w 44"/>
                <a:gd name="T7" fmla="*/ 40 h 107"/>
                <a:gd name="T8" fmla="*/ 34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19"/>
                  </a:cubicBezTo>
                  <a:cubicBezTo>
                    <a:pt x="0" y="31"/>
                    <a:pt x="8" y="40"/>
                    <a:pt x="20" y="40"/>
                  </a:cubicBezTo>
                  <a:cubicBezTo>
                    <a:pt x="29" y="40"/>
                    <a:pt x="34" y="34"/>
                    <a:pt x="34" y="34"/>
                  </a:cubicBezTo>
                  <a:cubicBezTo>
                    <a:pt x="34" y="53"/>
                    <a:pt x="31" y="76"/>
                    <a:pt x="7" y="98"/>
                  </a:cubicBezTo>
                  <a:cubicBezTo>
                    <a:pt x="6" y="99"/>
                    <a:pt x="5" y="100"/>
                    <a:pt x="5" y="102"/>
                  </a:cubicBezTo>
                  <a:cubicBezTo>
                    <a:pt x="5" y="104"/>
                    <a:pt x="8" y="107"/>
                    <a:pt x="10" y="107"/>
                  </a:cubicBezTo>
                  <a:cubicBezTo>
                    <a:pt x="15"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Freeform 287">
              <a:extLst>
                <a:ext uri="{FF2B5EF4-FFF2-40B4-BE49-F238E27FC236}">
                  <a16:creationId xmlns:a16="http://schemas.microsoft.com/office/drawing/2014/main" id="{A318346A-B185-4DB1-91D9-46CB8408A303}"/>
                </a:ext>
              </a:extLst>
            </p:cNvPr>
            <p:cNvSpPr>
              <a:spLocks noEditPoints="1"/>
            </p:cNvSpPr>
            <p:nvPr>
              <p:custDataLst>
                <p:tags r:id="rId19"/>
              </p:custDataLst>
            </p:nvPr>
          </p:nvSpPr>
          <p:spPr bwMode="auto">
            <a:xfrm>
              <a:off x="2420938" y="3694113"/>
              <a:ext cx="46038" cy="95250"/>
            </a:xfrm>
            <a:custGeom>
              <a:avLst/>
              <a:gdLst>
                <a:gd name="T0" fmla="*/ 153 w 153"/>
                <a:gd name="T1" fmla="*/ 14 h 303"/>
                <a:gd name="T2" fmla="*/ 139 w 153"/>
                <a:gd name="T3" fmla="*/ 0 h 303"/>
                <a:gd name="T4" fmla="*/ 120 w 153"/>
                <a:gd name="T5" fmla="*/ 20 h 303"/>
                <a:gd name="T6" fmla="*/ 134 w 153"/>
                <a:gd name="T7" fmla="*/ 33 h 303"/>
                <a:gd name="T8" fmla="*/ 153 w 153"/>
                <a:gd name="T9" fmla="*/ 14 h 303"/>
                <a:gd name="T10" fmla="*/ 139 w 153"/>
                <a:gd name="T11" fmla="*/ 123 h 303"/>
                <a:gd name="T12" fmla="*/ 140 w 153"/>
                <a:gd name="T13" fmla="*/ 111 h 303"/>
                <a:gd name="T14" fmla="*/ 103 w 153"/>
                <a:gd name="T15" fmla="*/ 78 h 303"/>
                <a:gd name="T16" fmla="*/ 42 w 153"/>
                <a:gd name="T17" fmla="*/ 131 h 303"/>
                <a:gd name="T18" fmla="*/ 48 w 153"/>
                <a:gd name="T19" fmla="*/ 136 h 303"/>
                <a:gd name="T20" fmla="*/ 55 w 153"/>
                <a:gd name="T21" fmla="*/ 129 h 303"/>
                <a:gd name="T22" fmla="*/ 102 w 153"/>
                <a:gd name="T23" fmla="*/ 88 h 303"/>
                <a:gd name="T24" fmla="*/ 114 w 153"/>
                <a:gd name="T25" fmla="*/ 105 h 303"/>
                <a:gd name="T26" fmla="*/ 113 w 153"/>
                <a:gd name="T27" fmla="*/ 115 h 303"/>
                <a:gd name="T28" fmla="*/ 79 w 153"/>
                <a:gd name="T29" fmla="*/ 249 h 303"/>
                <a:gd name="T30" fmla="*/ 34 w 153"/>
                <a:gd name="T31" fmla="*/ 293 h 303"/>
                <a:gd name="T32" fmla="*/ 22 w 153"/>
                <a:gd name="T33" fmla="*/ 291 h 303"/>
                <a:gd name="T34" fmla="*/ 34 w 153"/>
                <a:gd name="T35" fmla="*/ 273 h 303"/>
                <a:gd name="T36" fmla="*/ 20 w 153"/>
                <a:gd name="T37" fmla="*/ 260 h 303"/>
                <a:gd name="T38" fmla="*/ 0 w 153"/>
                <a:gd name="T39" fmla="*/ 281 h 303"/>
                <a:gd name="T40" fmla="*/ 35 w 153"/>
                <a:gd name="T41" fmla="*/ 303 h 303"/>
                <a:gd name="T42" fmla="*/ 107 w 153"/>
                <a:gd name="T43" fmla="*/ 248 h 303"/>
                <a:gd name="T44" fmla="*/ 139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4"/>
                  </a:moveTo>
                  <a:cubicBezTo>
                    <a:pt x="153" y="8"/>
                    <a:pt x="149" y="0"/>
                    <a:pt x="139" y="0"/>
                  </a:cubicBezTo>
                  <a:cubicBezTo>
                    <a:pt x="129" y="0"/>
                    <a:pt x="120" y="10"/>
                    <a:pt x="120" y="20"/>
                  </a:cubicBezTo>
                  <a:cubicBezTo>
                    <a:pt x="120" y="25"/>
                    <a:pt x="124" y="33"/>
                    <a:pt x="134" y="33"/>
                  </a:cubicBezTo>
                  <a:cubicBezTo>
                    <a:pt x="143" y="33"/>
                    <a:pt x="153" y="24"/>
                    <a:pt x="153" y="14"/>
                  </a:cubicBezTo>
                  <a:close/>
                  <a:moveTo>
                    <a:pt x="139" y="123"/>
                  </a:moveTo>
                  <a:cubicBezTo>
                    <a:pt x="140" y="119"/>
                    <a:pt x="140" y="116"/>
                    <a:pt x="140" y="111"/>
                  </a:cubicBezTo>
                  <a:cubicBezTo>
                    <a:pt x="140" y="91"/>
                    <a:pt x="124" y="78"/>
                    <a:pt x="103" y="78"/>
                  </a:cubicBezTo>
                  <a:cubicBezTo>
                    <a:pt x="64" y="78"/>
                    <a:pt x="42" y="126"/>
                    <a:pt x="42" y="131"/>
                  </a:cubicBezTo>
                  <a:cubicBezTo>
                    <a:pt x="42" y="136"/>
                    <a:pt x="47" y="136"/>
                    <a:pt x="48" y="136"/>
                  </a:cubicBezTo>
                  <a:cubicBezTo>
                    <a:pt x="52" y="136"/>
                    <a:pt x="53" y="135"/>
                    <a:pt x="55" y="129"/>
                  </a:cubicBezTo>
                  <a:cubicBezTo>
                    <a:pt x="64" y="109"/>
                    <a:pt x="82" y="88"/>
                    <a:pt x="102" y="88"/>
                  </a:cubicBezTo>
                  <a:cubicBezTo>
                    <a:pt x="111" y="88"/>
                    <a:pt x="114" y="94"/>
                    <a:pt x="114" y="105"/>
                  </a:cubicBezTo>
                  <a:cubicBezTo>
                    <a:pt x="114" y="109"/>
                    <a:pt x="113" y="113"/>
                    <a:pt x="113" y="115"/>
                  </a:cubicBezTo>
                  <a:lnTo>
                    <a:pt x="79" y="249"/>
                  </a:lnTo>
                  <a:cubicBezTo>
                    <a:pt x="73" y="273"/>
                    <a:pt x="55" y="293"/>
                    <a:pt x="34" y="293"/>
                  </a:cubicBezTo>
                  <a:cubicBezTo>
                    <a:pt x="30" y="293"/>
                    <a:pt x="26" y="292"/>
                    <a:pt x="22" y="291"/>
                  </a:cubicBezTo>
                  <a:cubicBezTo>
                    <a:pt x="31" y="287"/>
                    <a:pt x="34" y="278"/>
                    <a:pt x="34" y="273"/>
                  </a:cubicBezTo>
                  <a:cubicBezTo>
                    <a:pt x="34" y="265"/>
                    <a:pt x="27" y="260"/>
                    <a:pt x="20" y="260"/>
                  </a:cubicBezTo>
                  <a:cubicBezTo>
                    <a:pt x="9" y="260"/>
                    <a:pt x="0" y="270"/>
                    <a:pt x="0" y="281"/>
                  </a:cubicBezTo>
                  <a:cubicBezTo>
                    <a:pt x="0" y="294"/>
                    <a:pt x="14" y="303"/>
                    <a:pt x="35" y="303"/>
                  </a:cubicBezTo>
                  <a:cubicBezTo>
                    <a:pt x="56" y="303"/>
                    <a:pt x="96" y="290"/>
                    <a:pt x="107" y="248"/>
                  </a:cubicBezTo>
                  <a:lnTo>
                    <a:pt x="139" y="123"/>
                  </a:lnTo>
                </a:path>
              </a:pathLst>
            </a:custGeom>
            <a:solidFill>
              <a:srgbClr val="00AEE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Freeform 288">
              <a:extLst>
                <a:ext uri="{FF2B5EF4-FFF2-40B4-BE49-F238E27FC236}">
                  <a16:creationId xmlns:a16="http://schemas.microsoft.com/office/drawing/2014/main" id="{4F3699B2-A2F3-4779-A269-FDD28AD8231A}"/>
                </a:ext>
              </a:extLst>
            </p:cNvPr>
            <p:cNvSpPr>
              <a:spLocks/>
            </p:cNvSpPr>
            <p:nvPr>
              <p:custDataLst>
                <p:tags r:id="rId20"/>
              </p:custDataLst>
            </p:nvPr>
          </p:nvSpPr>
          <p:spPr bwMode="auto">
            <a:xfrm>
              <a:off x="2514601" y="3673475"/>
              <a:ext cx="57150" cy="71437"/>
            </a:xfrm>
            <a:custGeom>
              <a:avLst/>
              <a:gdLst>
                <a:gd name="T0" fmla="*/ 190 w 190"/>
                <a:gd name="T1" fmla="*/ 164 h 228"/>
                <a:gd name="T2" fmla="*/ 184 w 190"/>
                <a:gd name="T3" fmla="*/ 159 h 228"/>
                <a:gd name="T4" fmla="*/ 177 w 190"/>
                <a:gd name="T5" fmla="*/ 164 h 228"/>
                <a:gd name="T6" fmla="*/ 112 w 190"/>
                <a:gd name="T7" fmla="*/ 216 h 228"/>
                <a:gd name="T8" fmla="*/ 41 w 190"/>
                <a:gd name="T9" fmla="*/ 114 h 228"/>
                <a:gd name="T10" fmla="*/ 109 w 190"/>
                <a:gd name="T11" fmla="*/ 12 h 228"/>
                <a:gd name="T12" fmla="*/ 162 w 190"/>
                <a:gd name="T13" fmla="*/ 30 h 228"/>
                <a:gd name="T14" fmla="*/ 139 w 190"/>
                <a:gd name="T15" fmla="*/ 53 h 228"/>
                <a:gd name="T16" fmla="*/ 162 w 190"/>
                <a:gd name="T17" fmla="*/ 76 h 228"/>
                <a:gd name="T18" fmla="*/ 185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4" y="159"/>
                  </a:cubicBezTo>
                  <a:cubicBezTo>
                    <a:pt x="179" y="159"/>
                    <a:pt x="178" y="161"/>
                    <a:pt x="177" y="164"/>
                  </a:cubicBezTo>
                  <a:cubicBezTo>
                    <a:pt x="163" y="210"/>
                    <a:pt x="130" y="216"/>
                    <a:pt x="112" y="216"/>
                  </a:cubicBezTo>
                  <a:cubicBezTo>
                    <a:pt x="85" y="216"/>
                    <a:pt x="41" y="195"/>
                    <a:pt x="41" y="114"/>
                  </a:cubicBezTo>
                  <a:cubicBezTo>
                    <a:pt x="41" y="33"/>
                    <a:pt x="82" y="12"/>
                    <a:pt x="109" y="12"/>
                  </a:cubicBezTo>
                  <a:cubicBezTo>
                    <a:pt x="113" y="12"/>
                    <a:pt x="145" y="12"/>
                    <a:pt x="162" y="30"/>
                  </a:cubicBezTo>
                  <a:cubicBezTo>
                    <a:pt x="142" y="32"/>
                    <a:pt x="139" y="47"/>
                    <a:pt x="139" y="53"/>
                  </a:cubicBezTo>
                  <a:cubicBezTo>
                    <a:pt x="139" y="66"/>
                    <a:pt x="148" y="76"/>
                    <a:pt x="162" y="76"/>
                  </a:cubicBezTo>
                  <a:cubicBezTo>
                    <a:pt x="175" y="76"/>
                    <a:pt x="185" y="68"/>
                    <a:pt x="185" y="53"/>
                  </a:cubicBezTo>
                  <a:cubicBezTo>
                    <a:pt x="185" y="19"/>
                    <a:pt x="147"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Freeform 289">
              <a:extLst>
                <a:ext uri="{FF2B5EF4-FFF2-40B4-BE49-F238E27FC236}">
                  <a16:creationId xmlns:a16="http://schemas.microsoft.com/office/drawing/2014/main" id="{4E42B9E8-5472-4418-A50A-E59811AE0AFD}"/>
                </a:ext>
              </a:extLst>
            </p:cNvPr>
            <p:cNvSpPr>
              <a:spLocks noEditPoints="1"/>
            </p:cNvSpPr>
            <p:nvPr>
              <p:custDataLst>
                <p:tags r:id="rId21"/>
              </p:custDataLst>
            </p:nvPr>
          </p:nvSpPr>
          <p:spPr bwMode="auto">
            <a:xfrm>
              <a:off x="2581276" y="3673475"/>
              <a:ext cx="66675" cy="71437"/>
            </a:xfrm>
            <a:custGeom>
              <a:avLst/>
              <a:gdLst>
                <a:gd name="T0" fmla="*/ 221 w 221"/>
                <a:gd name="T1" fmla="*/ 116 h 228"/>
                <a:gd name="T2" fmla="*/ 111 w 221"/>
                <a:gd name="T3" fmla="*/ 0 h 228"/>
                <a:gd name="T4" fmla="*/ 0 w 221"/>
                <a:gd name="T5" fmla="*/ 116 h 228"/>
                <a:gd name="T6" fmla="*/ 111 w 221"/>
                <a:gd name="T7" fmla="*/ 228 h 228"/>
                <a:gd name="T8" fmla="*/ 221 w 221"/>
                <a:gd name="T9" fmla="*/ 116 h 228"/>
                <a:gd name="T10" fmla="*/ 180 w 221"/>
                <a:gd name="T11" fmla="*/ 112 h 228"/>
                <a:gd name="T12" fmla="*/ 169 w 221"/>
                <a:gd name="T13" fmla="*/ 179 h 228"/>
                <a:gd name="T14" fmla="*/ 111 w 221"/>
                <a:gd name="T15" fmla="*/ 216 h 228"/>
                <a:gd name="T16" fmla="*/ 54 w 221"/>
                <a:gd name="T17" fmla="*/ 183 h 228"/>
                <a:gd name="T18" fmla="*/ 42 w 221"/>
                <a:gd name="T19" fmla="*/ 112 h 228"/>
                <a:gd name="T20" fmla="*/ 54 w 221"/>
                <a:gd name="T21" fmla="*/ 44 h 228"/>
                <a:gd name="T22" fmla="*/ 111 w 221"/>
                <a:gd name="T23" fmla="*/ 11 h 228"/>
                <a:gd name="T24" fmla="*/ 167 w 221"/>
                <a:gd name="T25" fmla="*/ 43 h 228"/>
                <a:gd name="T26" fmla="*/ 180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1" y="0"/>
                  </a:cubicBezTo>
                  <a:cubicBezTo>
                    <a:pt x="49" y="0"/>
                    <a:pt x="0" y="54"/>
                    <a:pt x="0" y="116"/>
                  </a:cubicBezTo>
                  <a:cubicBezTo>
                    <a:pt x="0" y="181"/>
                    <a:pt x="52" y="228"/>
                    <a:pt x="111" y="228"/>
                  </a:cubicBezTo>
                  <a:cubicBezTo>
                    <a:pt x="171" y="228"/>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3" y="11"/>
                    <a:pt x="154" y="21"/>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Freeform 290">
              <a:extLst>
                <a:ext uri="{FF2B5EF4-FFF2-40B4-BE49-F238E27FC236}">
                  <a16:creationId xmlns:a16="http://schemas.microsoft.com/office/drawing/2014/main" id="{9E5503C6-B05C-450A-B591-57B77B995E3B}"/>
                </a:ext>
              </a:extLst>
            </p:cNvPr>
            <p:cNvSpPr>
              <a:spLocks/>
            </p:cNvSpPr>
            <p:nvPr>
              <p:custDataLst>
                <p:tags r:id="rId22"/>
              </p:custDataLst>
            </p:nvPr>
          </p:nvSpPr>
          <p:spPr bwMode="auto">
            <a:xfrm>
              <a:off x="2657476" y="3673475"/>
              <a:ext cx="49213" cy="71437"/>
            </a:xfrm>
            <a:custGeom>
              <a:avLst/>
              <a:gdLst>
                <a:gd name="T0" fmla="*/ 163 w 163"/>
                <a:gd name="T1" fmla="*/ 159 h 228"/>
                <a:gd name="T2" fmla="*/ 142 w 163"/>
                <a:gd name="T3" fmla="*/ 112 h 228"/>
                <a:gd name="T4" fmla="*/ 85 w 163"/>
                <a:gd name="T5" fmla="*/ 88 h 228"/>
                <a:gd name="T6" fmla="*/ 24 w 163"/>
                <a:gd name="T7" fmla="*/ 47 h 228"/>
                <a:gd name="T8" fmla="*/ 80 w 163"/>
                <a:gd name="T9" fmla="*/ 9 h 228"/>
                <a:gd name="T10" fmla="*/ 138 w 163"/>
                <a:gd name="T11" fmla="*/ 69 h 228"/>
                <a:gd name="T12" fmla="*/ 144 w 163"/>
                <a:gd name="T13" fmla="*/ 74 h 228"/>
                <a:gd name="T14" fmla="*/ 151 w 163"/>
                <a:gd name="T15" fmla="*/ 62 h 228"/>
                <a:gd name="T16" fmla="*/ 151 w 163"/>
                <a:gd name="T17" fmla="*/ 11 h 228"/>
                <a:gd name="T18" fmla="*/ 145 w 163"/>
                <a:gd name="T19" fmla="*/ 0 h 228"/>
                <a:gd name="T20" fmla="*/ 135 w 163"/>
                <a:gd name="T21" fmla="*/ 6 h 228"/>
                <a:gd name="T22" fmla="*/ 127 w 163"/>
                <a:gd name="T23" fmla="*/ 13 h 228"/>
                <a:gd name="T24" fmla="*/ 80 w 163"/>
                <a:gd name="T25" fmla="*/ 0 h 228"/>
                <a:gd name="T26" fmla="*/ 0 w 163"/>
                <a:gd name="T27" fmla="*/ 61 h 228"/>
                <a:gd name="T28" fmla="*/ 21 w 163"/>
                <a:gd name="T29" fmla="*/ 103 h 228"/>
                <a:gd name="T30" fmla="*/ 87 w 163"/>
                <a:gd name="T31" fmla="*/ 126 h 228"/>
                <a:gd name="T32" fmla="*/ 139 w 163"/>
                <a:gd name="T33" fmla="*/ 172 h 228"/>
                <a:gd name="T34" fmla="*/ 83 w 163"/>
                <a:gd name="T35" fmla="*/ 217 h 228"/>
                <a:gd name="T36" fmla="*/ 14 w 163"/>
                <a:gd name="T37" fmla="*/ 147 h 228"/>
                <a:gd name="T38" fmla="*/ 7 w 163"/>
                <a:gd name="T39" fmla="*/ 138 h 228"/>
                <a:gd name="T40" fmla="*/ 0 w 163"/>
                <a:gd name="T41" fmla="*/ 151 h 228"/>
                <a:gd name="T42" fmla="*/ 0 w 163"/>
                <a:gd name="T43" fmla="*/ 216 h 228"/>
                <a:gd name="T44" fmla="*/ 6 w 163"/>
                <a:gd name="T45" fmla="*/ 228 h 228"/>
                <a:gd name="T46" fmla="*/ 18 w 163"/>
                <a:gd name="T47" fmla="*/ 218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6" y="96"/>
                    <a:pt x="106" y="92"/>
                    <a:pt x="85" y="88"/>
                  </a:cubicBezTo>
                  <a:cubicBezTo>
                    <a:pt x="57" y="82"/>
                    <a:pt x="24" y="76"/>
                    <a:pt x="24" y="47"/>
                  </a:cubicBezTo>
                  <a:cubicBezTo>
                    <a:pt x="24" y="29"/>
                    <a:pt x="37" y="9"/>
                    <a:pt x="80" y="9"/>
                  </a:cubicBezTo>
                  <a:cubicBezTo>
                    <a:pt x="135" y="9"/>
                    <a:pt x="137" y="54"/>
                    <a:pt x="138" y="69"/>
                  </a:cubicBezTo>
                  <a:cubicBezTo>
                    <a:pt x="139" y="74"/>
                    <a:pt x="144" y="74"/>
                    <a:pt x="144" y="74"/>
                  </a:cubicBezTo>
                  <a:cubicBezTo>
                    <a:pt x="151" y="74"/>
                    <a:pt x="151" y="71"/>
                    <a:pt x="151" y="62"/>
                  </a:cubicBezTo>
                  <a:lnTo>
                    <a:pt x="151" y="11"/>
                  </a:lnTo>
                  <a:cubicBezTo>
                    <a:pt x="151" y="3"/>
                    <a:pt x="151" y="0"/>
                    <a:pt x="145" y="0"/>
                  </a:cubicBezTo>
                  <a:cubicBezTo>
                    <a:pt x="143" y="0"/>
                    <a:pt x="142" y="0"/>
                    <a:pt x="135" y="6"/>
                  </a:cubicBezTo>
                  <a:cubicBezTo>
                    <a:pt x="134" y="8"/>
                    <a:pt x="129" y="12"/>
                    <a:pt x="127" y="13"/>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7"/>
                    <a:pt x="83" y="217"/>
                  </a:cubicBezTo>
                  <a:cubicBezTo>
                    <a:pt x="41" y="217"/>
                    <a:pt x="23" y="189"/>
                    <a:pt x="14" y="147"/>
                  </a:cubicBezTo>
                  <a:cubicBezTo>
                    <a:pt x="12" y="140"/>
                    <a:pt x="12" y="138"/>
                    <a:pt x="7" y="138"/>
                  </a:cubicBezTo>
                  <a:cubicBezTo>
                    <a:pt x="0" y="138"/>
                    <a:pt x="0" y="142"/>
                    <a:pt x="0" y="151"/>
                  </a:cubicBezTo>
                  <a:lnTo>
                    <a:pt x="0" y="216"/>
                  </a:lnTo>
                  <a:cubicBezTo>
                    <a:pt x="0" y="225"/>
                    <a:pt x="0" y="228"/>
                    <a:pt x="6" y="228"/>
                  </a:cubicBezTo>
                  <a:cubicBezTo>
                    <a:pt x="8" y="228"/>
                    <a:pt x="9" y="228"/>
                    <a:pt x="18" y="218"/>
                  </a:cubicBezTo>
                  <a:cubicBezTo>
                    <a:pt x="19" y="217"/>
                    <a:pt x="19" y="216"/>
                    <a:pt x="28" y="207"/>
                  </a:cubicBezTo>
                  <a:cubicBezTo>
                    <a:pt x="50" y="228"/>
                    <a:pt x="72" y="228"/>
                    <a:pt x="83"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6" name="Freeform 291">
              <a:extLst>
                <a:ext uri="{FF2B5EF4-FFF2-40B4-BE49-F238E27FC236}">
                  <a16:creationId xmlns:a16="http://schemas.microsoft.com/office/drawing/2014/main" id="{ADE1BA46-6AE2-49C3-8657-D3202E2B91A5}"/>
                </a:ext>
              </a:extLst>
            </p:cNvPr>
            <p:cNvSpPr>
              <a:spLocks/>
            </p:cNvSpPr>
            <p:nvPr>
              <p:custDataLst>
                <p:tags r:id="rId23"/>
              </p:custDataLst>
            </p:nvPr>
          </p:nvSpPr>
          <p:spPr bwMode="auto">
            <a:xfrm>
              <a:off x="2727326" y="3625850"/>
              <a:ext cx="34925" cy="157162"/>
            </a:xfrm>
            <a:custGeom>
              <a:avLst/>
              <a:gdLst>
                <a:gd name="T0" fmla="*/ 115 w 115"/>
                <a:gd name="T1" fmla="*/ 494 h 499"/>
                <a:gd name="T2" fmla="*/ 107 w 115"/>
                <a:gd name="T3" fmla="*/ 483 h 499"/>
                <a:gd name="T4" fmla="*/ 28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2"/>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Freeform 292">
              <a:extLst>
                <a:ext uri="{FF2B5EF4-FFF2-40B4-BE49-F238E27FC236}">
                  <a16:creationId xmlns:a16="http://schemas.microsoft.com/office/drawing/2014/main" id="{D9397292-BA40-402F-9DAF-F851C34E1FEF}"/>
                </a:ext>
              </a:extLst>
            </p:cNvPr>
            <p:cNvSpPr>
              <a:spLocks/>
            </p:cNvSpPr>
            <p:nvPr>
              <p:custDataLst>
                <p:tags r:id="rId24"/>
              </p:custDataLst>
            </p:nvPr>
          </p:nvSpPr>
          <p:spPr bwMode="auto">
            <a:xfrm>
              <a:off x="2771776" y="3675063"/>
              <a:ext cx="88900" cy="69850"/>
            </a:xfrm>
            <a:custGeom>
              <a:avLst/>
              <a:gdLst>
                <a:gd name="T0" fmla="*/ 283 w 295"/>
                <a:gd name="T1" fmla="*/ 101 h 225"/>
                <a:gd name="T2" fmla="*/ 295 w 295"/>
                <a:gd name="T3" fmla="*/ 34 h 225"/>
                <a:gd name="T4" fmla="*/ 285 w 295"/>
                <a:gd name="T5" fmla="*/ 4 h 225"/>
                <a:gd name="T6" fmla="*/ 273 w 295"/>
                <a:gd name="T7" fmla="*/ 0 h 225"/>
                <a:gd name="T8" fmla="*/ 256 w 295"/>
                <a:gd name="T9" fmla="*/ 8 h 225"/>
                <a:gd name="T10" fmla="*/ 249 w 295"/>
                <a:gd name="T11" fmla="*/ 23 h 225"/>
                <a:gd name="T12" fmla="*/ 255 w 295"/>
                <a:gd name="T13" fmla="*/ 36 h 225"/>
                <a:gd name="T14" fmla="*/ 273 w 295"/>
                <a:gd name="T15" fmla="*/ 80 h 225"/>
                <a:gd name="T16" fmla="*/ 271 w 295"/>
                <a:gd name="T17" fmla="*/ 98 h 225"/>
                <a:gd name="T18" fmla="*/ 192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6 w 295"/>
                <a:gd name="T35" fmla="*/ 133 h 225"/>
                <a:gd name="T36" fmla="*/ 20 w 295"/>
                <a:gd name="T37" fmla="*/ 101 h 225"/>
                <a:gd name="T38" fmla="*/ 64 w 295"/>
                <a:gd name="T39" fmla="*/ 16 h 225"/>
                <a:gd name="T40" fmla="*/ 67 w 295"/>
                <a:gd name="T41" fmla="*/ 10 h 225"/>
                <a:gd name="T42" fmla="*/ 62 w 295"/>
                <a:gd name="T43" fmla="*/ 3 h 225"/>
                <a:gd name="T44" fmla="*/ 58 w 295"/>
                <a:gd name="T45" fmla="*/ 2 h 225"/>
                <a:gd name="T46" fmla="*/ 49 w 295"/>
                <a:gd name="T47" fmla="*/ 7 h 225"/>
                <a:gd name="T48" fmla="*/ 8 w 295"/>
                <a:gd name="T49" fmla="*/ 98 h 225"/>
                <a:gd name="T50" fmla="*/ 0 w 295"/>
                <a:gd name="T51" fmla="*/ 154 h 225"/>
                <a:gd name="T52" fmla="*/ 53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4"/>
                  </a:cubicBezTo>
                  <a:cubicBezTo>
                    <a:pt x="295" y="21"/>
                    <a:pt x="292" y="10"/>
                    <a:pt x="285" y="4"/>
                  </a:cubicBezTo>
                  <a:cubicBezTo>
                    <a:pt x="282" y="1"/>
                    <a:pt x="278" y="0"/>
                    <a:pt x="273" y="0"/>
                  </a:cubicBezTo>
                  <a:cubicBezTo>
                    <a:pt x="267" y="0"/>
                    <a:pt x="261" y="3"/>
                    <a:pt x="256" y="8"/>
                  </a:cubicBezTo>
                  <a:cubicBezTo>
                    <a:pt x="252" y="12"/>
                    <a:pt x="249" y="18"/>
                    <a:pt x="249" y="23"/>
                  </a:cubicBezTo>
                  <a:cubicBezTo>
                    <a:pt x="249" y="28"/>
                    <a:pt x="251" y="32"/>
                    <a:pt x="255" y="36"/>
                  </a:cubicBezTo>
                  <a:cubicBezTo>
                    <a:pt x="267" y="47"/>
                    <a:pt x="273" y="62"/>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9" y="190"/>
                    <a:pt x="16" y="165"/>
                    <a:pt x="16" y="133"/>
                  </a:cubicBezTo>
                  <a:cubicBezTo>
                    <a:pt x="16" y="123"/>
                    <a:pt x="17" y="112"/>
                    <a:pt x="20" y="101"/>
                  </a:cubicBezTo>
                  <a:cubicBezTo>
                    <a:pt x="27" y="71"/>
                    <a:pt x="45" y="43"/>
                    <a:pt x="64" y="16"/>
                  </a:cubicBezTo>
                  <a:cubicBezTo>
                    <a:pt x="66" y="14"/>
                    <a:pt x="67" y="12"/>
                    <a:pt x="67" y="10"/>
                  </a:cubicBezTo>
                  <a:cubicBezTo>
                    <a:pt x="67" y="7"/>
                    <a:pt x="65" y="5"/>
                    <a:pt x="62" y="3"/>
                  </a:cubicBezTo>
                  <a:cubicBezTo>
                    <a:pt x="61" y="2"/>
                    <a:pt x="59" y="2"/>
                    <a:pt x="58" y="2"/>
                  </a:cubicBezTo>
                  <a:cubicBezTo>
                    <a:pt x="55" y="2"/>
                    <a:pt x="51" y="4"/>
                    <a:pt x="49" y="7"/>
                  </a:cubicBezTo>
                  <a:cubicBezTo>
                    <a:pt x="28" y="35"/>
                    <a:pt x="16" y="67"/>
                    <a:pt x="8" y="98"/>
                  </a:cubicBezTo>
                  <a:cubicBezTo>
                    <a:pt x="3" y="117"/>
                    <a:pt x="0" y="137"/>
                    <a:pt x="0" y="154"/>
                  </a:cubicBezTo>
                  <a:cubicBezTo>
                    <a:pt x="0" y="195"/>
                    <a:pt x="15" y="225"/>
                    <a:pt x="53"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8" name="Freeform 293">
              <a:extLst>
                <a:ext uri="{FF2B5EF4-FFF2-40B4-BE49-F238E27FC236}">
                  <a16:creationId xmlns:a16="http://schemas.microsoft.com/office/drawing/2014/main" id="{4D32A9B8-8336-48F3-B775-915978D8F7A3}"/>
                </a:ext>
              </a:extLst>
            </p:cNvPr>
            <p:cNvSpPr>
              <a:spLocks noEditPoints="1"/>
            </p:cNvSpPr>
            <p:nvPr>
              <p:custDataLst>
                <p:tags r:id="rId25"/>
              </p:custDataLst>
            </p:nvPr>
          </p:nvSpPr>
          <p:spPr bwMode="auto">
            <a:xfrm>
              <a:off x="2868613" y="3694113"/>
              <a:ext cx="31750" cy="74612"/>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9 h 235"/>
                <a:gd name="T26" fmla="*/ 84 w 106"/>
                <a:gd name="T27" fmla="*/ 107 h 235"/>
                <a:gd name="T28" fmla="*/ 51 w 106"/>
                <a:gd name="T29" fmla="*/ 78 h 235"/>
                <a:gd name="T30" fmla="*/ 0 w 106"/>
                <a:gd name="T31" fmla="*/ 131 h 235"/>
                <a:gd name="T32" fmla="*/ 6 w 106"/>
                <a:gd name="T33" fmla="*/ 136 h 235"/>
                <a:gd name="T34" fmla="*/ 12 w 106"/>
                <a:gd name="T35" fmla="*/ 130 h 235"/>
                <a:gd name="T36" fmla="*/ 50 w 106"/>
                <a:gd name="T37" fmla="*/ 88 h 235"/>
                <a:gd name="T38" fmla="*/ 58 w 106"/>
                <a:gd name="T39" fmla="*/ 100 h 235"/>
                <a:gd name="T40" fmla="*/ 48 w 106"/>
                <a:gd name="T41" fmla="*/ 135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3" y="0"/>
                    <a:pt x="83" y="0"/>
                  </a:cubicBezTo>
                  <a:cubicBezTo>
                    <a:pt x="73" y="0"/>
                    <a:pt x="63" y="9"/>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4" y="191"/>
                  </a:cubicBezTo>
                  <a:lnTo>
                    <a:pt x="65" y="163"/>
                  </a:lnTo>
                  <a:lnTo>
                    <a:pt x="82" y="119"/>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50" y="88"/>
                  </a:cubicBezTo>
                  <a:cubicBezTo>
                    <a:pt x="55" y="88"/>
                    <a:pt x="58" y="90"/>
                    <a:pt x="58" y="100"/>
                  </a:cubicBezTo>
                  <a:cubicBezTo>
                    <a:pt x="58" y="108"/>
                    <a:pt x="56" y="113"/>
                    <a:pt x="48" y="135"/>
                  </a:cubicBezTo>
                  <a:lnTo>
                    <a:pt x="26" y="191"/>
                  </a:lnTo>
                  <a:cubicBezTo>
                    <a:pt x="24" y="195"/>
                    <a:pt x="23" y="200"/>
                    <a:pt x="23" y="205"/>
                  </a:cubicBezTo>
                  <a:cubicBezTo>
                    <a:pt x="23" y="222"/>
                    <a:pt x="36"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Freeform 294">
              <a:extLst>
                <a:ext uri="{FF2B5EF4-FFF2-40B4-BE49-F238E27FC236}">
                  <a16:creationId xmlns:a16="http://schemas.microsoft.com/office/drawing/2014/main" id="{46FE5FF2-9D19-4C39-B3FE-F875AB209482}"/>
                </a:ext>
              </a:extLst>
            </p:cNvPr>
            <p:cNvSpPr>
              <a:spLocks/>
            </p:cNvSpPr>
            <p:nvPr>
              <p:custDataLst>
                <p:tags r:id="rId26"/>
              </p:custDataLst>
            </p:nvPr>
          </p:nvSpPr>
          <p:spPr bwMode="auto">
            <a:xfrm>
              <a:off x="2917826" y="3646488"/>
              <a:ext cx="46038" cy="98425"/>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4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0" name="Freeform 295">
              <a:extLst>
                <a:ext uri="{FF2B5EF4-FFF2-40B4-BE49-F238E27FC236}">
                  <a16:creationId xmlns:a16="http://schemas.microsoft.com/office/drawing/2014/main" id="{CB101BFF-EC18-4946-A15F-B5338EEB43AF}"/>
                </a:ext>
              </a:extLst>
            </p:cNvPr>
            <p:cNvSpPr>
              <a:spLocks/>
            </p:cNvSpPr>
            <p:nvPr>
              <p:custDataLst>
                <p:tags r:id="rId27"/>
              </p:custDataLst>
            </p:nvPr>
          </p:nvSpPr>
          <p:spPr bwMode="auto">
            <a:xfrm>
              <a:off x="3011488" y="3652838"/>
              <a:ext cx="100013" cy="103187"/>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Freeform 296">
              <a:extLst>
                <a:ext uri="{FF2B5EF4-FFF2-40B4-BE49-F238E27FC236}">
                  <a16:creationId xmlns:a16="http://schemas.microsoft.com/office/drawing/2014/main" id="{3017E9A9-A66F-44CF-9232-274FE513DC12}"/>
                </a:ext>
              </a:extLst>
            </p:cNvPr>
            <p:cNvSpPr>
              <a:spLocks noEditPoints="1"/>
            </p:cNvSpPr>
            <p:nvPr>
              <p:custDataLst>
                <p:tags r:id="rId28"/>
              </p:custDataLst>
            </p:nvPr>
          </p:nvSpPr>
          <p:spPr bwMode="auto">
            <a:xfrm>
              <a:off x="3160713" y="3675063"/>
              <a:ext cx="85725" cy="103187"/>
            </a:xfrm>
            <a:custGeom>
              <a:avLst/>
              <a:gdLst>
                <a:gd name="T0" fmla="*/ 284 w 284"/>
                <a:gd name="T1" fmla="*/ 68 h 329"/>
                <a:gd name="T2" fmla="*/ 227 w 284"/>
                <a:gd name="T3" fmla="*/ 0 h 329"/>
                <a:gd name="T4" fmla="*/ 95 w 284"/>
                <a:gd name="T5" fmla="*/ 194 h 329"/>
                <a:gd name="T6" fmla="*/ 13 w 284"/>
                <a:gd name="T7" fmla="*/ 120 h 329"/>
                <a:gd name="T8" fmla="*/ 55 w 284"/>
                <a:gd name="T9" fmla="*/ 16 h 329"/>
                <a:gd name="T10" fmla="*/ 59 w 284"/>
                <a:gd name="T11" fmla="*/ 10 h 329"/>
                <a:gd name="T12" fmla="*/ 53 w 284"/>
                <a:gd name="T13" fmla="*/ 5 h 329"/>
                <a:gd name="T14" fmla="*/ 0 w 284"/>
                <a:gd name="T15" fmla="*/ 125 h 329"/>
                <a:gd name="T16" fmla="*/ 87 w 284"/>
                <a:gd name="T17" fmla="*/ 221 h 329"/>
                <a:gd name="T18" fmla="*/ 60 w 284"/>
                <a:gd name="T19" fmla="*/ 305 h 329"/>
                <a:gd name="T20" fmla="*/ 58 w 284"/>
                <a:gd name="T21" fmla="*/ 315 h 329"/>
                <a:gd name="T22" fmla="*/ 72 w 284"/>
                <a:gd name="T23" fmla="*/ 329 h 329"/>
                <a:gd name="T24" fmla="*/ 91 w 284"/>
                <a:gd name="T25" fmla="*/ 316 h 329"/>
                <a:gd name="T26" fmla="*/ 108 w 284"/>
                <a:gd name="T27" fmla="*/ 224 h 329"/>
                <a:gd name="T28" fmla="*/ 125 w 284"/>
                <a:gd name="T29" fmla="*/ 225 h 329"/>
                <a:gd name="T30" fmla="*/ 284 w 284"/>
                <a:gd name="T31" fmla="*/ 68 h 329"/>
                <a:gd name="T32" fmla="*/ 270 w 284"/>
                <a:gd name="T33" fmla="*/ 79 h 329"/>
                <a:gd name="T34" fmla="*/ 129 w 284"/>
                <a:gd name="T35" fmla="*/ 197 h 329"/>
                <a:gd name="T36" fmla="*/ 120 w 284"/>
                <a:gd name="T37" fmla="*/ 196 h 329"/>
                <a:gd name="T38" fmla="*/ 114 w 284"/>
                <a:gd name="T39" fmla="*/ 194 h 329"/>
                <a:gd name="T40" fmla="*/ 124 w 284"/>
                <a:gd name="T41" fmla="*/ 140 h 329"/>
                <a:gd name="T42" fmla="*/ 222 w 284"/>
                <a:gd name="T43" fmla="*/ 28 h 329"/>
                <a:gd name="T44" fmla="*/ 270 w 284"/>
                <a:gd name="T45"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8"/>
                  </a:moveTo>
                  <a:cubicBezTo>
                    <a:pt x="284" y="29"/>
                    <a:pt x="265" y="0"/>
                    <a:pt x="227" y="0"/>
                  </a:cubicBezTo>
                  <a:cubicBezTo>
                    <a:pt x="155" y="0"/>
                    <a:pt x="125" y="96"/>
                    <a:pt x="95" y="194"/>
                  </a:cubicBezTo>
                  <a:cubicBezTo>
                    <a:pt x="41" y="184"/>
                    <a:pt x="13" y="156"/>
                    <a:pt x="13" y="120"/>
                  </a:cubicBezTo>
                  <a:cubicBezTo>
                    <a:pt x="13" y="106"/>
                    <a:pt x="25" y="51"/>
                    <a:pt x="55" y="16"/>
                  </a:cubicBezTo>
                  <a:cubicBezTo>
                    <a:pt x="59" y="12"/>
                    <a:pt x="59" y="10"/>
                    <a:pt x="59" y="10"/>
                  </a:cubicBezTo>
                  <a:cubicBezTo>
                    <a:pt x="59" y="8"/>
                    <a:pt x="58" y="5"/>
                    <a:pt x="53" y="5"/>
                  </a:cubicBezTo>
                  <a:cubicBezTo>
                    <a:pt x="39" y="5"/>
                    <a:pt x="0" y="77"/>
                    <a:pt x="0" y="125"/>
                  </a:cubicBezTo>
                  <a:cubicBezTo>
                    <a:pt x="0" y="172"/>
                    <a:pt x="33" y="208"/>
                    <a:pt x="87" y="221"/>
                  </a:cubicBezTo>
                  <a:lnTo>
                    <a:pt x="60" y="305"/>
                  </a:lnTo>
                  <a:cubicBezTo>
                    <a:pt x="58" y="311"/>
                    <a:pt x="58" y="312"/>
                    <a:pt x="58" y="315"/>
                  </a:cubicBezTo>
                  <a:cubicBezTo>
                    <a:pt x="58" y="326"/>
                    <a:pt x="67" y="329"/>
                    <a:pt x="72" y="329"/>
                  </a:cubicBezTo>
                  <a:cubicBezTo>
                    <a:pt x="75" y="329"/>
                    <a:pt x="86" y="327"/>
                    <a:pt x="91" y="316"/>
                  </a:cubicBezTo>
                  <a:cubicBezTo>
                    <a:pt x="92" y="312"/>
                    <a:pt x="95" y="295"/>
                    <a:pt x="108" y="224"/>
                  </a:cubicBezTo>
                  <a:cubicBezTo>
                    <a:pt x="113" y="225"/>
                    <a:pt x="116" y="225"/>
                    <a:pt x="125" y="225"/>
                  </a:cubicBezTo>
                  <a:cubicBezTo>
                    <a:pt x="207" y="225"/>
                    <a:pt x="284" y="147"/>
                    <a:pt x="284" y="68"/>
                  </a:cubicBezTo>
                  <a:close/>
                  <a:moveTo>
                    <a:pt x="270" y="79"/>
                  </a:moveTo>
                  <a:cubicBezTo>
                    <a:pt x="270" y="136"/>
                    <a:pt x="206" y="197"/>
                    <a:pt x="129" y="197"/>
                  </a:cubicBezTo>
                  <a:cubicBezTo>
                    <a:pt x="125" y="197"/>
                    <a:pt x="124" y="197"/>
                    <a:pt x="120" y="196"/>
                  </a:cubicBezTo>
                  <a:cubicBezTo>
                    <a:pt x="114" y="196"/>
                    <a:pt x="114" y="196"/>
                    <a:pt x="114" y="194"/>
                  </a:cubicBezTo>
                  <a:lnTo>
                    <a:pt x="124" y="140"/>
                  </a:lnTo>
                  <a:cubicBezTo>
                    <a:pt x="139" y="76"/>
                    <a:pt x="178" y="28"/>
                    <a:pt x="222" y="28"/>
                  </a:cubicBezTo>
                  <a:cubicBezTo>
                    <a:pt x="257" y="28"/>
                    <a:pt x="270" y="55"/>
                    <a:pt x="270" y="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2" name="Freeform 297">
              <a:extLst>
                <a:ext uri="{FF2B5EF4-FFF2-40B4-BE49-F238E27FC236}">
                  <a16:creationId xmlns:a16="http://schemas.microsoft.com/office/drawing/2014/main" id="{70B73D6D-8D24-4511-8033-AED565947024}"/>
                </a:ext>
              </a:extLst>
            </p:cNvPr>
            <p:cNvSpPr>
              <a:spLocks noEditPoints="1"/>
            </p:cNvSpPr>
            <p:nvPr>
              <p:custDataLst>
                <p:tags r:id="rId29"/>
              </p:custDataLst>
            </p:nvPr>
          </p:nvSpPr>
          <p:spPr bwMode="auto">
            <a:xfrm>
              <a:off x="3257551" y="3694113"/>
              <a:ext cx="31750" cy="74612"/>
            </a:xfrm>
            <a:custGeom>
              <a:avLst/>
              <a:gdLst>
                <a:gd name="T0" fmla="*/ 96 w 105"/>
                <a:gd name="T1" fmla="*/ 14 h 235"/>
                <a:gd name="T2" fmla="*/ 82 w 105"/>
                <a:gd name="T3" fmla="*/ 0 h 235"/>
                <a:gd name="T4" fmla="*/ 63 w 105"/>
                <a:gd name="T5" fmla="*/ 20 h 235"/>
                <a:gd name="T6" fmla="*/ 77 w 105"/>
                <a:gd name="T7" fmla="*/ 33 h 235"/>
                <a:gd name="T8" fmla="*/ 96 w 105"/>
                <a:gd name="T9" fmla="*/ 14 h 235"/>
                <a:gd name="T10" fmla="*/ 105 w 105"/>
                <a:gd name="T11" fmla="*/ 182 h 235"/>
                <a:gd name="T12" fmla="*/ 100 w 105"/>
                <a:gd name="T13" fmla="*/ 177 h 235"/>
                <a:gd name="T14" fmla="*/ 93 w 105"/>
                <a:gd name="T15" fmla="*/ 183 h 235"/>
                <a:gd name="T16" fmla="*/ 56 w 105"/>
                <a:gd name="T17" fmla="*/ 225 h 235"/>
                <a:gd name="T18" fmla="*/ 47 w 105"/>
                <a:gd name="T19" fmla="*/ 213 h 235"/>
                <a:gd name="T20" fmla="*/ 53 w 105"/>
                <a:gd name="T21" fmla="*/ 191 h 235"/>
                <a:gd name="T22" fmla="*/ 64 w 105"/>
                <a:gd name="T23" fmla="*/ 163 h 235"/>
                <a:gd name="T24" fmla="*/ 81 w 105"/>
                <a:gd name="T25" fmla="*/ 119 h 235"/>
                <a:gd name="T26" fmla="*/ 83 w 105"/>
                <a:gd name="T27" fmla="*/ 107 h 235"/>
                <a:gd name="T28" fmla="*/ 50 w 105"/>
                <a:gd name="T29" fmla="*/ 78 h 235"/>
                <a:gd name="T30" fmla="*/ 0 w 105"/>
                <a:gd name="T31" fmla="*/ 131 h 235"/>
                <a:gd name="T32" fmla="*/ 6 w 105"/>
                <a:gd name="T33" fmla="*/ 136 h 235"/>
                <a:gd name="T34" fmla="*/ 12 w 105"/>
                <a:gd name="T35" fmla="*/ 130 h 235"/>
                <a:gd name="T36" fmla="*/ 49 w 105"/>
                <a:gd name="T37" fmla="*/ 88 h 235"/>
                <a:gd name="T38" fmla="*/ 58 w 105"/>
                <a:gd name="T39" fmla="*/ 100 h 235"/>
                <a:gd name="T40" fmla="*/ 47 w 105"/>
                <a:gd name="T41" fmla="*/ 135 h 235"/>
                <a:gd name="T42" fmla="*/ 25 w 105"/>
                <a:gd name="T43" fmla="*/ 191 h 235"/>
                <a:gd name="T44" fmla="*/ 22 w 105"/>
                <a:gd name="T45" fmla="*/ 205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4"/>
                  </a:moveTo>
                  <a:cubicBezTo>
                    <a:pt x="96" y="8"/>
                    <a:pt x="92" y="0"/>
                    <a:pt x="82" y="0"/>
                  </a:cubicBezTo>
                  <a:cubicBezTo>
                    <a:pt x="73" y="0"/>
                    <a:pt x="63" y="9"/>
                    <a:pt x="63" y="20"/>
                  </a:cubicBezTo>
                  <a:cubicBezTo>
                    <a:pt x="63" y="26"/>
                    <a:pt x="67" y="33"/>
                    <a:pt x="77" y="33"/>
                  </a:cubicBezTo>
                  <a:cubicBezTo>
                    <a:pt x="87" y="33"/>
                    <a:pt x="96" y="23"/>
                    <a:pt x="96" y="14"/>
                  </a:cubicBezTo>
                  <a:close/>
                  <a:moveTo>
                    <a:pt x="105" y="182"/>
                  </a:moveTo>
                  <a:cubicBezTo>
                    <a:pt x="105" y="177"/>
                    <a:pt x="101" y="177"/>
                    <a:pt x="100" y="177"/>
                  </a:cubicBezTo>
                  <a:cubicBezTo>
                    <a:pt x="95" y="177"/>
                    <a:pt x="95" y="179"/>
                    <a:pt x="93" y="183"/>
                  </a:cubicBezTo>
                  <a:cubicBezTo>
                    <a:pt x="85" y="211"/>
                    <a:pt x="70" y="225"/>
                    <a:pt x="56" y="225"/>
                  </a:cubicBezTo>
                  <a:cubicBezTo>
                    <a:pt x="49" y="225"/>
                    <a:pt x="47" y="221"/>
                    <a:pt x="47" y="213"/>
                  </a:cubicBezTo>
                  <a:cubicBezTo>
                    <a:pt x="47" y="205"/>
                    <a:pt x="50" y="198"/>
                    <a:pt x="53" y="191"/>
                  </a:cubicBezTo>
                  <a:lnTo>
                    <a:pt x="64" y="163"/>
                  </a:lnTo>
                  <a:lnTo>
                    <a:pt x="81" y="119"/>
                  </a:lnTo>
                  <a:cubicBezTo>
                    <a:pt x="82" y="115"/>
                    <a:pt x="83" y="111"/>
                    <a:pt x="83" y="107"/>
                  </a:cubicBezTo>
                  <a:cubicBezTo>
                    <a:pt x="83" y="91"/>
                    <a:pt x="69" y="78"/>
                    <a:pt x="50" y="78"/>
                  </a:cubicBezTo>
                  <a:cubicBezTo>
                    <a:pt x="16" y="78"/>
                    <a:pt x="0" y="125"/>
                    <a:pt x="0" y="131"/>
                  </a:cubicBezTo>
                  <a:cubicBezTo>
                    <a:pt x="0" y="136"/>
                    <a:pt x="5" y="136"/>
                    <a:pt x="6" y="136"/>
                  </a:cubicBezTo>
                  <a:cubicBezTo>
                    <a:pt x="11" y="136"/>
                    <a:pt x="11" y="134"/>
                    <a:pt x="12" y="130"/>
                  </a:cubicBezTo>
                  <a:cubicBezTo>
                    <a:pt x="21" y="100"/>
                    <a:pt x="36" y="88"/>
                    <a:pt x="49" y="88"/>
                  </a:cubicBezTo>
                  <a:cubicBezTo>
                    <a:pt x="55" y="88"/>
                    <a:pt x="58" y="90"/>
                    <a:pt x="58" y="100"/>
                  </a:cubicBezTo>
                  <a:cubicBezTo>
                    <a:pt x="58" y="108"/>
                    <a:pt x="56" y="113"/>
                    <a:pt x="47" y="135"/>
                  </a:cubicBezTo>
                  <a:lnTo>
                    <a:pt x="25" y="191"/>
                  </a:lnTo>
                  <a:cubicBezTo>
                    <a:pt x="24" y="195"/>
                    <a:pt x="22" y="200"/>
                    <a:pt x="22" y="205"/>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Freeform 298">
              <a:extLst>
                <a:ext uri="{FF2B5EF4-FFF2-40B4-BE49-F238E27FC236}">
                  <a16:creationId xmlns:a16="http://schemas.microsoft.com/office/drawing/2014/main" id="{08FF5571-6EC3-4224-B5B1-3BEF7C9408BC}"/>
                </a:ext>
              </a:extLst>
            </p:cNvPr>
            <p:cNvSpPr>
              <a:spLocks/>
            </p:cNvSpPr>
            <p:nvPr>
              <p:custDataLst>
                <p:tags r:id="rId30"/>
              </p:custDataLst>
            </p:nvPr>
          </p:nvSpPr>
          <p:spPr bwMode="auto">
            <a:xfrm>
              <a:off x="3309938" y="3625850"/>
              <a:ext cx="34925" cy="157162"/>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4" name="Freeform 299">
              <a:extLst>
                <a:ext uri="{FF2B5EF4-FFF2-40B4-BE49-F238E27FC236}">
                  <a16:creationId xmlns:a16="http://schemas.microsoft.com/office/drawing/2014/main" id="{C23306C0-39D9-4482-8F8B-0F7C12B1F643}"/>
                </a:ext>
              </a:extLst>
            </p:cNvPr>
            <p:cNvSpPr>
              <a:spLocks/>
            </p:cNvSpPr>
            <p:nvPr>
              <p:custDataLst>
                <p:tags r:id="rId31"/>
              </p:custDataLst>
            </p:nvPr>
          </p:nvSpPr>
          <p:spPr bwMode="auto">
            <a:xfrm>
              <a:off x="3373438" y="3727450"/>
              <a:ext cx="17463" cy="46037"/>
            </a:xfrm>
            <a:custGeom>
              <a:avLst/>
              <a:gdLst>
                <a:gd name="T0" fmla="*/ 58 w 58"/>
                <a:gd name="T1" fmla="*/ 52 h 149"/>
                <a:gd name="T2" fmla="*/ 26 w 58"/>
                <a:gd name="T3" fmla="*/ 0 h 149"/>
                <a:gd name="T4" fmla="*/ 0 w 58"/>
                <a:gd name="T5" fmla="*/ 27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7"/>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Freeform 300">
              <a:extLst>
                <a:ext uri="{FF2B5EF4-FFF2-40B4-BE49-F238E27FC236}">
                  <a16:creationId xmlns:a16="http://schemas.microsoft.com/office/drawing/2014/main" id="{45C9EFAB-498E-443B-9980-9183D787BBBD}"/>
                </a:ext>
              </a:extLst>
            </p:cNvPr>
            <p:cNvSpPr>
              <a:spLocks noEditPoints="1"/>
            </p:cNvSpPr>
            <p:nvPr>
              <p:custDataLst>
                <p:tags r:id="rId32"/>
              </p:custDataLst>
            </p:nvPr>
          </p:nvSpPr>
          <p:spPr bwMode="auto">
            <a:xfrm>
              <a:off x="3476626" y="3640138"/>
              <a:ext cx="60325" cy="134937"/>
            </a:xfrm>
            <a:custGeom>
              <a:avLst/>
              <a:gdLst>
                <a:gd name="T0" fmla="*/ 204 w 204"/>
                <a:gd name="T1" fmla="*/ 18 h 432"/>
                <a:gd name="T2" fmla="*/ 186 w 204"/>
                <a:gd name="T3" fmla="*/ 0 h 432"/>
                <a:gd name="T4" fmla="*/ 159 w 204"/>
                <a:gd name="T5" fmla="*/ 27 h 432"/>
                <a:gd name="T6" fmla="*/ 178 w 204"/>
                <a:gd name="T7" fmla="*/ 45 h 432"/>
                <a:gd name="T8" fmla="*/ 204 w 204"/>
                <a:gd name="T9" fmla="*/ 18 h 432"/>
                <a:gd name="T10" fmla="*/ 184 w 204"/>
                <a:gd name="T11" fmla="*/ 174 h 432"/>
                <a:gd name="T12" fmla="*/ 186 w 204"/>
                <a:gd name="T13" fmla="*/ 155 h 432"/>
                <a:gd name="T14" fmla="*/ 140 w 204"/>
                <a:gd name="T15" fmla="*/ 110 h 432"/>
                <a:gd name="T16" fmla="*/ 61 w 204"/>
                <a:gd name="T17" fmla="*/ 186 h 432"/>
                <a:gd name="T18" fmla="*/ 67 w 204"/>
                <a:gd name="T19" fmla="*/ 191 h 432"/>
                <a:gd name="T20" fmla="*/ 76 w 204"/>
                <a:gd name="T21" fmla="*/ 181 h 432"/>
                <a:gd name="T22" fmla="*/ 139 w 204"/>
                <a:gd name="T23" fmla="*/ 120 h 432"/>
                <a:gd name="T24" fmla="*/ 155 w 204"/>
                <a:gd name="T25" fmla="*/ 143 h 432"/>
                <a:gd name="T26" fmla="*/ 151 w 204"/>
                <a:gd name="T27" fmla="*/ 169 h 432"/>
                <a:gd name="T28" fmla="*/ 104 w 204"/>
                <a:gd name="T29" fmla="*/ 355 h 432"/>
                <a:gd name="T30" fmla="*/ 43 w 204"/>
                <a:gd name="T31" fmla="*/ 421 h 432"/>
                <a:gd name="T32" fmla="*/ 23 w 204"/>
                <a:gd name="T33" fmla="*/ 417 h 432"/>
                <a:gd name="T34" fmla="*/ 46 w 204"/>
                <a:gd name="T35" fmla="*/ 390 h 432"/>
                <a:gd name="T36" fmla="*/ 27 w 204"/>
                <a:gd name="T37" fmla="*/ 373 h 432"/>
                <a:gd name="T38" fmla="*/ 0 w 204"/>
                <a:gd name="T39" fmla="*/ 401 h 432"/>
                <a:gd name="T40" fmla="*/ 44 w 204"/>
                <a:gd name="T41" fmla="*/ 432 h 432"/>
                <a:gd name="T42" fmla="*/ 138 w 204"/>
                <a:gd name="T43" fmla="*/ 356 h 432"/>
                <a:gd name="T44" fmla="*/ 184 w 204"/>
                <a:gd name="T45" fmla="*/ 17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432">
                  <a:moveTo>
                    <a:pt x="204" y="18"/>
                  </a:moveTo>
                  <a:cubicBezTo>
                    <a:pt x="204" y="9"/>
                    <a:pt x="197" y="0"/>
                    <a:pt x="186" y="0"/>
                  </a:cubicBezTo>
                  <a:cubicBezTo>
                    <a:pt x="174" y="0"/>
                    <a:pt x="159" y="12"/>
                    <a:pt x="159" y="27"/>
                  </a:cubicBezTo>
                  <a:cubicBezTo>
                    <a:pt x="159" y="37"/>
                    <a:pt x="166" y="45"/>
                    <a:pt x="178" y="45"/>
                  </a:cubicBezTo>
                  <a:cubicBezTo>
                    <a:pt x="191" y="45"/>
                    <a:pt x="204" y="32"/>
                    <a:pt x="204" y="18"/>
                  </a:cubicBezTo>
                  <a:close/>
                  <a:moveTo>
                    <a:pt x="184" y="174"/>
                  </a:moveTo>
                  <a:cubicBezTo>
                    <a:pt x="186" y="164"/>
                    <a:pt x="186" y="157"/>
                    <a:pt x="186" y="155"/>
                  </a:cubicBezTo>
                  <a:cubicBezTo>
                    <a:pt x="186" y="127"/>
                    <a:pt x="165" y="110"/>
                    <a:pt x="140" y="110"/>
                  </a:cubicBezTo>
                  <a:cubicBezTo>
                    <a:pt x="89" y="110"/>
                    <a:pt x="61" y="182"/>
                    <a:pt x="61" y="186"/>
                  </a:cubicBezTo>
                  <a:cubicBezTo>
                    <a:pt x="61" y="191"/>
                    <a:pt x="67" y="191"/>
                    <a:pt x="67" y="191"/>
                  </a:cubicBezTo>
                  <a:cubicBezTo>
                    <a:pt x="71" y="191"/>
                    <a:pt x="72" y="191"/>
                    <a:pt x="76" y="181"/>
                  </a:cubicBezTo>
                  <a:cubicBezTo>
                    <a:pt x="88" y="151"/>
                    <a:pt x="111" y="120"/>
                    <a:pt x="139" y="120"/>
                  </a:cubicBezTo>
                  <a:cubicBezTo>
                    <a:pt x="146" y="120"/>
                    <a:pt x="155" y="122"/>
                    <a:pt x="155" y="143"/>
                  </a:cubicBezTo>
                  <a:cubicBezTo>
                    <a:pt x="155" y="155"/>
                    <a:pt x="153" y="160"/>
                    <a:pt x="151" y="169"/>
                  </a:cubicBezTo>
                  <a:lnTo>
                    <a:pt x="104" y="355"/>
                  </a:lnTo>
                  <a:cubicBezTo>
                    <a:pt x="95" y="393"/>
                    <a:pt x="71" y="421"/>
                    <a:pt x="43" y="421"/>
                  </a:cubicBezTo>
                  <a:cubicBezTo>
                    <a:pt x="40" y="421"/>
                    <a:pt x="32" y="421"/>
                    <a:pt x="23" y="417"/>
                  </a:cubicBezTo>
                  <a:cubicBezTo>
                    <a:pt x="38" y="413"/>
                    <a:pt x="46" y="400"/>
                    <a:pt x="46" y="390"/>
                  </a:cubicBezTo>
                  <a:cubicBezTo>
                    <a:pt x="46" y="382"/>
                    <a:pt x="40" y="373"/>
                    <a:pt x="27" y="373"/>
                  </a:cubicBezTo>
                  <a:cubicBezTo>
                    <a:pt x="14" y="373"/>
                    <a:pt x="0" y="383"/>
                    <a:pt x="0" y="401"/>
                  </a:cubicBezTo>
                  <a:cubicBezTo>
                    <a:pt x="0" y="421"/>
                    <a:pt x="20" y="432"/>
                    <a:pt x="44" y="432"/>
                  </a:cubicBezTo>
                  <a:cubicBezTo>
                    <a:pt x="79" y="432"/>
                    <a:pt x="125" y="406"/>
                    <a:pt x="138" y="356"/>
                  </a:cubicBezTo>
                  <a:lnTo>
                    <a:pt x="184" y="17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6" name="Freeform 301">
              <a:extLst>
                <a:ext uri="{FF2B5EF4-FFF2-40B4-BE49-F238E27FC236}">
                  <a16:creationId xmlns:a16="http://schemas.microsoft.com/office/drawing/2014/main" id="{C5C59C88-33C9-4207-B631-DFC790EE4178}"/>
                </a:ext>
              </a:extLst>
            </p:cNvPr>
            <p:cNvSpPr>
              <a:spLocks noEditPoints="1"/>
            </p:cNvSpPr>
            <p:nvPr>
              <p:custDataLst>
                <p:tags r:id="rId33"/>
              </p:custDataLst>
            </p:nvPr>
          </p:nvSpPr>
          <p:spPr bwMode="auto">
            <a:xfrm>
              <a:off x="3598863" y="3686175"/>
              <a:ext cx="100013" cy="36512"/>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Freeform 302">
              <a:extLst>
                <a:ext uri="{FF2B5EF4-FFF2-40B4-BE49-F238E27FC236}">
                  <a16:creationId xmlns:a16="http://schemas.microsoft.com/office/drawing/2014/main" id="{124A54E1-BB06-40D4-8290-D4061FDE9C93}"/>
                </a:ext>
              </a:extLst>
            </p:cNvPr>
            <p:cNvSpPr>
              <a:spLocks/>
            </p:cNvSpPr>
            <p:nvPr>
              <p:custDataLst>
                <p:tags r:id="rId34"/>
              </p:custDataLst>
            </p:nvPr>
          </p:nvSpPr>
          <p:spPr bwMode="auto">
            <a:xfrm>
              <a:off x="3763963" y="3640138"/>
              <a:ext cx="49213" cy="103187"/>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4 w 164"/>
                <a:gd name="T27" fmla="*/ 330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0"/>
                    <a:pt x="64" y="330"/>
                    <a:pt x="84" y="330"/>
                  </a:cubicBezTo>
                  <a:cubicBezTo>
                    <a:pt x="104" y="330"/>
                    <a:pt x="147" y="330"/>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8" name="Freeform 303">
              <a:extLst>
                <a:ext uri="{FF2B5EF4-FFF2-40B4-BE49-F238E27FC236}">
                  <a16:creationId xmlns:a16="http://schemas.microsoft.com/office/drawing/2014/main" id="{AD90429C-0F82-47DD-A920-5E6EF5A71654}"/>
                </a:ext>
              </a:extLst>
            </p:cNvPr>
            <p:cNvSpPr>
              <a:spLocks/>
            </p:cNvSpPr>
            <p:nvPr>
              <p:custDataLst>
                <p:tags r:id="rId35"/>
              </p:custDataLst>
            </p:nvPr>
          </p:nvSpPr>
          <p:spPr bwMode="auto">
            <a:xfrm>
              <a:off x="3838576" y="3727450"/>
              <a:ext cx="17463" cy="46037"/>
            </a:xfrm>
            <a:custGeom>
              <a:avLst/>
              <a:gdLst>
                <a:gd name="T0" fmla="*/ 59 w 59"/>
                <a:gd name="T1" fmla="*/ 52 h 149"/>
                <a:gd name="T2" fmla="*/ 27 w 59"/>
                <a:gd name="T3" fmla="*/ 0 h 149"/>
                <a:gd name="T4" fmla="*/ 0 w 59"/>
                <a:gd name="T5" fmla="*/ 27 h 149"/>
                <a:gd name="T6" fmla="*/ 27 w 59"/>
                <a:gd name="T7" fmla="*/ 53 h 149"/>
                <a:gd name="T8" fmla="*/ 44 w 59"/>
                <a:gd name="T9" fmla="*/ 46 h 149"/>
                <a:gd name="T10" fmla="*/ 47 w 59"/>
                <a:gd name="T11" fmla="*/ 45 h 149"/>
                <a:gd name="T12" fmla="*/ 48 w 59"/>
                <a:gd name="T13" fmla="*/ 52 h 149"/>
                <a:gd name="T14" fmla="*/ 14 w 59"/>
                <a:gd name="T15" fmla="*/ 136 h 149"/>
                <a:gd name="T16" fmla="*/ 8 w 59"/>
                <a:gd name="T17" fmla="*/ 144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20"/>
                    <a:pt x="46" y="0"/>
                    <a:pt x="27" y="0"/>
                  </a:cubicBezTo>
                  <a:cubicBezTo>
                    <a:pt x="10" y="0"/>
                    <a:pt x="0" y="13"/>
                    <a:pt x="0" y="27"/>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9" y="111"/>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Oval 304">
              <a:extLst>
                <a:ext uri="{FF2B5EF4-FFF2-40B4-BE49-F238E27FC236}">
                  <a16:creationId xmlns:a16="http://schemas.microsoft.com/office/drawing/2014/main" id="{101541E7-BAEA-45A7-9C3C-3998A135DA3C}"/>
                </a:ext>
              </a:extLst>
            </p:cNvPr>
            <p:cNvSpPr>
              <a:spLocks noChangeArrowheads="1"/>
            </p:cNvSpPr>
            <p:nvPr>
              <p:custDataLst>
                <p:tags r:id="rId36"/>
              </p:custDataLst>
            </p:nvPr>
          </p:nvSpPr>
          <p:spPr bwMode="auto">
            <a:xfrm>
              <a:off x="3905251" y="3727450"/>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0" name="Oval 305">
              <a:extLst>
                <a:ext uri="{FF2B5EF4-FFF2-40B4-BE49-F238E27FC236}">
                  <a16:creationId xmlns:a16="http://schemas.microsoft.com/office/drawing/2014/main" id="{B6218556-9D3F-4280-87E3-8B2C0F6EDCFD}"/>
                </a:ext>
              </a:extLst>
            </p:cNvPr>
            <p:cNvSpPr>
              <a:spLocks noChangeArrowheads="1"/>
            </p:cNvSpPr>
            <p:nvPr>
              <p:custDataLst>
                <p:tags r:id="rId37"/>
              </p:custDataLst>
            </p:nvPr>
          </p:nvSpPr>
          <p:spPr bwMode="auto">
            <a:xfrm>
              <a:off x="3971926" y="3727450"/>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Oval 306">
              <a:extLst>
                <a:ext uri="{FF2B5EF4-FFF2-40B4-BE49-F238E27FC236}">
                  <a16:creationId xmlns:a16="http://schemas.microsoft.com/office/drawing/2014/main" id="{0D79F3FB-0F20-4A05-A44A-0721BD15535B}"/>
                </a:ext>
              </a:extLst>
            </p:cNvPr>
            <p:cNvSpPr>
              <a:spLocks noChangeArrowheads="1"/>
            </p:cNvSpPr>
            <p:nvPr>
              <p:custDataLst>
                <p:tags r:id="rId38"/>
              </p:custDataLst>
            </p:nvPr>
          </p:nvSpPr>
          <p:spPr bwMode="auto">
            <a:xfrm>
              <a:off x="4038601" y="3727450"/>
              <a:ext cx="17463"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2" name="Freeform 307">
              <a:extLst>
                <a:ext uri="{FF2B5EF4-FFF2-40B4-BE49-F238E27FC236}">
                  <a16:creationId xmlns:a16="http://schemas.microsoft.com/office/drawing/2014/main" id="{3B203109-310D-4F27-BFFD-B8C3A33A833C}"/>
                </a:ext>
              </a:extLst>
            </p:cNvPr>
            <p:cNvSpPr>
              <a:spLocks/>
            </p:cNvSpPr>
            <p:nvPr>
              <p:custDataLst>
                <p:tags r:id="rId39"/>
              </p:custDataLst>
            </p:nvPr>
          </p:nvSpPr>
          <p:spPr bwMode="auto">
            <a:xfrm>
              <a:off x="4106863" y="3727450"/>
              <a:ext cx="17463" cy="46037"/>
            </a:xfrm>
            <a:custGeom>
              <a:avLst/>
              <a:gdLst>
                <a:gd name="T0" fmla="*/ 58 w 58"/>
                <a:gd name="T1" fmla="*/ 52 h 149"/>
                <a:gd name="T2" fmla="*/ 27 w 58"/>
                <a:gd name="T3" fmla="*/ 0 h 149"/>
                <a:gd name="T4" fmla="*/ 0 w 58"/>
                <a:gd name="T5" fmla="*/ 27 h 149"/>
                <a:gd name="T6" fmla="*/ 27 w 58"/>
                <a:gd name="T7" fmla="*/ 53 h 149"/>
                <a:gd name="T8" fmla="*/ 44 w 58"/>
                <a:gd name="T9" fmla="*/ 46 h 149"/>
                <a:gd name="T10" fmla="*/ 47 w 58"/>
                <a:gd name="T11" fmla="*/ 45 h 149"/>
                <a:gd name="T12" fmla="*/ 48 w 58"/>
                <a:gd name="T13" fmla="*/ 52 h 149"/>
                <a:gd name="T14" fmla="*/ 14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7" y="0"/>
                  </a:cubicBezTo>
                  <a:cubicBezTo>
                    <a:pt x="10" y="0"/>
                    <a:pt x="0" y="13"/>
                    <a:pt x="0" y="27"/>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Freeform 308">
              <a:extLst>
                <a:ext uri="{FF2B5EF4-FFF2-40B4-BE49-F238E27FC236}">
                  <a16:creationId xmlns:a16="http://schemas.microsoft.com/office/drawing/2014/main" id="{7E8825DD-F9E5-4981-B1BF-295A66738A79}"/>
                </a:ext>
              </a:extLst>
            </p:cNvPr>
            <p:cNvSpPr>
              <a:spLocks/>
            </p:cNvSpPr>
            <p:nvPr>
              <p:custDataLst>
                <p:tags r:id="rId40"/>
              </p:custDataLst>
            </p:nvPr>
          </p:nvSpPr>
          <p:spPr bwMode="auto">
            <a:xfrm>
              <a:off x="4164013" y="3675063"/>
              <a:ext cx="82550" cy="69850"/>
            </a:xfrm>
            <a:custGeom>
              <a:avLst/>
              <a:gdLst>
                <a:gd name="T0" fmla="*/ 270 w 270"/>
                <a:gd name="T1" fmla="*/ 149 h 225"/>
                <a:gd name="T2" fmla="*/ 264 w 270"/>
                <a:gd name="T3" fmla="*/ 144 h 225"/>
                <a:gd name="T4" fmla="*/ 257 w 270"/>
                <a:gd name="T5" fmla="*/ 153 h 225"/>
                <a:gd name="T6" fmla="*/ 206 w 270"/>
                <a:gd name="T7" fmla="*/ 214 h 225"/>
                <a:gd name="T8" fmla="*/ 194 w 270"/>
                <a:gd name="T9" fmla="*/ 198 h 225"/>
                <a:gd name="T10" fmla="*/ 203 w 270"/>
                <a:gd name="T11" fmla="*/ 163 h 225"/>
                <a:gd name="T12" fmla="*/ 233 w 270"/>
                <a:gd name="T13" fmla="*/ 53 h 225"/>
                <a:gd name="T14" fmla="*/ 176 w 270"/>
                <a:gd name="T15" fmla="*/ 0 h 225"/>
                <a:gd name="T16" fmla="*/ 98 w 270"/>
                <a:gd name="T17" fmla="*/ 43 h 225"/>
                <a:gd name="T18" fmla="*/ 52 w 270"/>
                <a:gd name="T19" fmla="*/ 0 h 225"/>
                <a:gd name="T20" fmla="*/ 15 w 270"/>
                <a:gd name="T21" fmla="*/ 28 h 225"/>
                <a:gd name="T22" fmla="*/ 0 w 270"/>
                <a:gd name="T23" fmla="*/ 76 h 225"/>
                <a:gd name="T24" fmla="*/ 6 w 270"/>
                <a:gd name="T25" fmla="*/ 81 h 225"/>
                <a:gd name="T26" fmla="*/ 14 w 270"/>
                <a:gd name="T27" fmla="*/ 70 h 225"/>
                <a:gd name="T28" fmla="*/ 51 w 270"/>
                <a:gd name="T29" fmla="*/ 10 h 225"/>
                <a:gd name="T30" fmla="*/ 66 w 270"/>
                <a:gd name="T31" fmla="*/ 33 h 225"/>
                <a:gd name="T32" fmla="*/ 58 w 270"/>
                <a:gd name="T33" fmla="*/ 75 h 225"/>
                <a:gd name="T34" fmla="*/ 29 w 270"/>
                <a:gd name="T35" fmla="*/ 191 h 225"/>
                <a:gd name="T36" fmla="*/ 25 w 270"/>
                <a:gd name="T37" fmla="*/ 212 h 225"/>
                <a:gd name="T38" fmla="*/ 39 w 270"/>
                <a:gd name="T39" fmla="*/ 225 h 225"/>
                <a:gd name="T40" fmla="*/ 58 w 270"/>
                <a:gd name="T41" fmla="*/ 211 h 225"/>
                <a:gd name="T42" fmla="*/ 67 w 270"/>
                <a:gd name="T43" fmla="*/ 175 h 225"/>
                <a:gd name="T44" fmla="*/ 78 w 270"/>
                <a:gd name="T45" fmla="*/ 130 h 225"/>
                <a:gd name="T46" fmla="*/ 87 w 270"/>
                <a:gd name="T47" fmla="*/ 96 h 225"/>
                <a:gd name="T48" fmla="*/ 93 w 270"/>
                <a:gd name="T49" fmla="*/ 71 h 225"/>
                <a:gd name="T50" fmla="*/ 174 w 270"/>
                <a:gd name="T51" fmla="*/ 10 h 225"/>
                <a:gd name="T52" fmla="*/ 201 w 270"/>
                <a:gd name="T53" fmla="*/ 45 h 225"/>
                <a:gd name="T54" fmla="*/ 169 w 270"/>
                <a:gd name="T55" fmla="*/ 162 h 225"/>
                <a:gd name="T56" fmla="*/ 164 w 270"/>
                <a:gd name="T57" fmla="*/ 185 h 225"/>
                <a:gd name="T58" fmla="*/ 205 w 270"/>
                <a:gd name="T59" fmla="*/ 225 h 225"/>
                <a:gd name="T60" fmla="*/ 270 w 270"/>
                <a:gd name="T61"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5">
                  <a:moveTo>
                    <a:pt x="270" y="149"/>
                  </a:moveTo>
                  <a:cubicBezTo>
                    <a:pt x="270" y="144"/>
                    <a:pt x="266" y="144"/>
                    <a:pt x="264" y="144"/>
                  </a:cubicBezTo>
                  <a:cubicBezTo>
                    <a:pt x="259" y="144"/>
                    <a:pt x="259" y="145"/>
                    <a:pt x="257" y="153"/>
                  </a:cubicBezTo>
                  <a:cubicBezTo>
                    <a:pt x="247" y="187"/>
                    <a:pt x="230" y="214"/>
                    <a:pt x="206" y="214"/>
                  </a:cubicBezTo>
                  <a:cubicBezTo>
                    <a:pt x="197" y="214"/>
                    <a:pt x="194" y="209"/>
                    <a:pt x="194" y="198"/>
                  </a:cubicBezTo>
                  <a:cubicBezTo>
                    <a:pt x="194" y="186"/>
                    <a:pt x="198" y="174"/>
                    <a:pt x="203" y="163"/>
                  </a:cubicBezTo>
                  <a:cubicBezTo>
                    <a:pt x="212" y="136"/>
                    <a:pt x="233" y="81"/>
                    <a:pt x="233" y="53"/>
                  </a:cubicBezTo>
                  <a:cubicBezTo>
                    <a:pt x="233" y="19"/>
                    <a:pt x="212" y="0"/>
                    <a:pt x="176" y="0"/>
                  </a:cubicBezTo>
                  <a:cubicBezTo>
                    <a:pt x="131" y="0"/>
                    <a:pt x="107" y="31"/>
                    <a:pt x="98" y="43"/>
                  </a:cubicBezTo>
                  <a:cubicBezTo>
                    <a:pt x="96" y="15"/>
                    <a:pt x="75" y="0"/>
                    <a:pt x="52" y="0"/>
                  </a:cubicBezTo>
                  <a:cubicBezTo>
                    <a:pt x="29" y="0"/>
                    <a:pt x="20" y="19"/>
                    <a:pt x="15" y="28"/>
                  </a:cubicBezTo>
                  <a:cubicBezTo>
                    <a:pt x="7" y="45"/>
                    <a:pt x="0" y="74"/>
                    <a:pt x="0" y="76"/>
                  </a:cubicBezTo>
                  <a:cubicBezTo>
                    <a:pt x="0" y="81"/>
                    <a:pt x="6" y="81"/>
                    <a:pt x="6" y="81"/>
                  </a:cubicBezTo>
                  <a:cubicBezTo>
                    <a:pt x="11" y="81"/>
                    <a:pt x="11" y="81"/>
                    <a:pt x="14" y="70"/>
                  </a:cubicBezTo>
                  <a:cubicBezTo>
                    <a:pt x="23" y="34"/>
                    <a:pt x="33" y="10"/>
                    <a:pt x="51" y="10"/>
                  </a:cubicBezTo>
                  <a:cubicBezTo>
                    <a:pt x="61" y="10"/>
                    <a:pt x="66" y="17"/>
                    <a:pt x="66" y="33"/>
                  </a:cubicBezTo>
                  <a:cubicBezTo>
                    <a:pt x="66" y="44"/>
                    <a:pt x="65" y="49"/>
                    <a:pt x="58" y="75"/>
                  </a:cubicBezTo>
                  <a:lnTo>
                    <a:pt x="29" y="191"/>
                  </a:lnTo>
                  <a:cubicBezTo>
                    <a:pt x="28" y="198"/>
                    <a:pt x="25" y="209"/>
                    <a:pt x="25" y="212"/>
                  </a:cubicBezTo>
                  <a:cubicBezTo>
                    <a:pt x="25" y="221"/>
                    <a:pt x="32" y="225"/>
                    <a:pt x="39" y="225"/>
                  </a:cubicBezTo>
                  <a:cubicBezTo>
                    <a:pt x="45" y="225"/>
                    <a:pt x="54" y="221"/>
                    <a:pt x="58" y="211"/>
                  </a:cubicBezTo>
                  <a:cubicBezTo>
                    <a:pt x="58" y="210"/>
                    <a:pt x="64" y="187"/>
                    <a:pt x="67" y="175"/>
                  </a:cubicBezTo>
                  <a:lnTo>
                    <a:pt x="78" y="130"/>
                  </a:lnTo>
                  <a:cubicBezTo>
                    <a:pt x="81" y="119"/>
                    <a:pt x="84" y="108"/>
                    <a:pt x="87" y="96"/>
                  </a:cubicBezTo>
                  <a:lnTo>
                    <a:pt x="93" y="71"/>
                  </a:lnTo>
                  <a:cubicBezTo>
                    <a:pt x="101" y="56"/>
                    <a:pt x="127" y="10"/>
                    <a:pt x="174" y="10"/>
                  </a:cubicBezTo>
                  <a:cubicBezTo>
                    <a:pt x="197" y="10"/>
                    <a:pt x="201" y="29"/>
                    <a:pt x="201" y="45"/>
                  </a:cubicBezTo>
                  <a:cubicBezTo>
                    <a:pt x="201" y="76"/>
                    <a:pt x="177" y="140"/>
                    <a:pt x="169" y="162"/>
                  </a:cubicBezTo>
                  <a:cubicBezTo>
                    <a:pt x="164" y="173"/>
                    <a:pt x="164" y="179"/>
                    <a:pt x="164" y="185"/>
                  </a:cubicBezTo>
                  <a:cubicBezTo>
                    <a:pt x="164" y="208"/>
                    <a:pt x="181" y="225"/>
                    <a:pt x="205" y="225"/>
                  </a:cubicBezTo>
                  <a:cubicBezTo>
                    <a:pt x="252" y="225"/>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4" name="Freeform 309">
              <a:extLst>
                <a:ext uri="{FF2B5EF4-FFF2-40B4-BE49-F238E27FC236}">
                  <a16:creationId xmlns:a16="http://schemas.microsoft.com/office/drawing/2014/main" id="{9C4A3DBB-3976-4469-8408-2F93DA580510}"/>
                </a:ext>
              </a:extLst>
            </p:cNvPr>
            <p:cNvSpPr>
              <a:spLocks/>
            </p:cNvSpPr>
            <p:nvPr>
              <p:custDataLst>
                <p:tags r:id="rId41"/>
              </p:custDataLst>
            </p:nvPr>
          </p:nvSpPr>
          <p:spPr bwMode="auto">
            <a:xfrm>
              <a:off x="1376363" y="4075113"/>
              <a:ext cx="85725" cy="73025"/>
            </a:xfrm>
            <a:custGeom>
              <a:avLst/>
              <a:gdLst>
                <a:gd name="T0" fmla="*/ 276 w 282"/>
                <a:gd name="T1" fmla="*/ 152 h 230"/>
                <a:gd name="T2" fmla="*/ 264 w 282"/>
                <a:gd name="T3" fmla="*/ 145 h 230"/>
                <a:gd name="T4" fmla="*/ 252 w 282"/>
                <a:gd name="T5" fmla="*/ 151 h 230"/>
                <a:gd name="T6" fmla="*/ 182 w 282"/>
                <a:gd name="T7" fmla="*/ 212 h 230"/>
                <a:gd name="T8" fmla="*/ 154 w 282"/>
                <a:gd name="T9" fmla="*/ 187 h 230"/>
                <a:gd name="T10" fmla="*/ 165 w 282"/>
                <a:gd name="T11" fmla="*/ 132 h 230"/>
                <a:gd name="T12" fmla="*/ 182 w 282"/>
                <a:gd name="T13" fmla="*/ 64 h 230"/>
                <a:gd name="T14" fmla="*/ 224 w 282"/>
                <a:gd name="T15" fmla="*/ 18 h 230"/>
                <a:gd name="T16" fmla="*/ 248 w 282"/>
                <a:gd name="T17" fmla="*/ 26 h 230"/>
                <a:gd name="T18" fmla="*/ 221 w 282"/>
                <a:gd name="T19" fmla="*/ 60 h 230"/>
                <a:gd name="T20" fmla="*/ 246 w 282"/>
                <a:gd name="T21" fmla="*/ 83 h 230"/>
                <a:gd name="T22" fmla="*/ 282 w 282"/>
                <a:gd name="T23" fmla="*/ 44 h 230"/>
                <a:gd name="T24" fmla="*/ 225 w 282"/>
                <a:gd name="T25" fmla="*/ 0 h 230"/>
                <a:gd name="T26" fmla="*/ 172 w 282"/>
                <a:gd name="T27" fmla="*/ 31 h 230"/>
                <a:gd name="T28" fmla="*/ 103 w 282"/>
                <a:gd name="T29" fmla="*/ 0 h 230"/>
                <a:gd name="T30" fmla="*/ 7 w 282"/>
                <a:gd name="T31" fmla="*/ 78 h 230"/>
                <a:gd name="T32" fmla="*/ 19 w 282"/>
                <a:gd name="T33" fmla="*/ 85 h 230"/>
                <a:gd name="T34" fmla="*/ 30 w 282"/>
                <a:gd name="T35" fmla="*/ 79 h 230"/>
                <a:gd name="T36" fmla="*/ 101 w 282"/>
                <a:gd name="T37" fmla="*/ 18 h 230"/>
                <a:gd name="T38" fmla="*/ 129 w 282"/>
                <a:gd name="T39" fmla="*/ 43 h 230"/>
                <a:gd name="T40" fmla="*/ 117 w 282"/>
                <a:gd name="T41" fmla="*/ 98 h 230"/>
                <a:gd name="T42" fmla="*/ 100 w 282"/>
                <a:gd name="T43" fmla="*/ 166 h 230"/>
                <a:gd name="T44" fmla="*/ 58 w 282"/>
                <a:gd name="T45" fmla="*/ 212 h 230"/>
                <a:gd name="T46" fmla="*/ 34 w 282"/>
                <a:gd name="T47" fmla="*/ 204 h 230"/>
                <a:gd name="T48" fmla="*/ 61 w 282"/>
                <a:gd name="T49" fmla="*/ 170 h 230"/>
                <a:gd name="T50" fmla="*/ 36 w 282"/>
                <a:gd name="T51" fmla="*/ 147 h 230"/>
                <a:gd name="T52" fmla="*/ 0 w 282"/>
                <a:gd name="T53" fmla="*/ 186 h 230"/>
                <a:gd name="T54" fmla="*/ 57 w 282"/>
                <a:gd name="T55" fmla="*/ 230 h 230"/>
                <a:gd name="T56" fmla="*/ 110 w 282"/>
                <a:gd name="T57" fmla="*/ 199 h 230"/>
                <a:gd name="T58" fmla="*/ 179 w 282"/>
                <a:gd name="T59" fmla="*/ 230 h 230"/>
                <a:gd name="T60" fmla="*/ 276 w 282"/>
                <a:gd name="T61" fmla="*/ 1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2" h="230">
                  <a:moveTo>
                    <a:pt x="276" y="152"/>
                  </a:moveTo>
                  <a:cubicBezTo>
                    <a:pt x="276" y="145"/>
                    <a:pt x="268" y="145"/>
                    <a:pt x="264" y="145"/>
                  </a:cubicBezTo>
                  <a:cubicBezTo>
                    <a:pt x="258" y="145"/>
                    <a:pt x="254" y="145"/>
                    <a:pt x="252" y="151"/>
                  </a:cubicBezTo>
                  <a:cubicBezTo>
                    <a:pt x="238" y="197"/>
                    <a:pt x="202" y="212"/>
                    <a:pt x="182" y="212"/>
                  </a:cubicBezTo>
                  <a:cubicBezTo>
                    <a:pt x="163" y="212"/>
                    <a:pt x="154" y="203"/>
                    <a:pt x="154" y="187"/>
                  </a:cubicBezTo>
                  <a:cubicBezTo>
                    <a:pt x="154" y="176"/>
                    <a:pt x="160" y="150"/>
                    <a:pt x="165" y="132"/>
                  </a:cubicBezTo>
                  <a:lnTo>
                    <a:pt x="182" y="64"/>
                  </a:lnTo>
                  <a:cubicBezTo>
                    <a:pt x="190" y="34"/>
                    <a:pt x="207" y="18"/>
                    <a:pt x="224" y="18"/>
                  </a:cubicBezTo>
                  <a:cubicBezTo>
                    <a:pt x="227" y="18"/>
                    <a:pt x="238" y="18"/>
                    <a:pt x="248" y="26"/>
                  </a:cubicBezTo>
                  <a:cubicBezTo>
                    <a:pt x="230" y="31"/>
                    <a:pt x="221" y="48"/>
                    <a:pt x="221" y="60"/>
                  </a:cubicBezTo>
                  <a:cubicBezTo>
                    <a:pt x="221" y="71"/>
                    <a:pt x="230" y="83"/>
                    <a:pt x="246" y="83"/>
                  </a:cubicBezTo>
                  <a:cubicBezTo>
                    <a:pt x="264" y="83"/>
                    <a:pt x="282" y="69"/>
                    <a:pt x="282" y="44"/>
                  </a:cubicBezTo>
                  <a:cubicBezTo>
                    <a:pt x="282" y="18"/>
                    <a:pt x="256" y="0"/>
                    <a:pt x="225" y="0"/>
                  </a:cubicBezTo>
                  <a:cubicBezTo>
                    <a:pt x="197" y="0"/>
                    <a:pt x="179" y="22"/>
                    <a:pt x="172" y="31"/>
                  </a:cubicBezTo>
                  <a:cubicBezTo>
                    <a:pt x="160" y="10"/>
                    <a:pt x="132" y="0"/>
                    <a:pt x="103" y="0"/>
                  </a:cubicBezTo>
                  <a:cubicBezTo>
                    <a:pt x="40" y="0"/>
                    <a:pt x="7" y="62"/>
                    <a:pt x="7" y="78"/>
                  </a:cubicBezTo>
                  <a:cubicBezTo>
                    <a:pt x="7" y="85"/>
                    <a:pt x="14" y="85"/>
                    <a:pt x="19" y="85"/>
                  </a:cubicBezTo>
                  <a:cubicBezTo>
                    <a:pt x="25" y="85"/>
                    <a:pt x="28" y="85"/>
                    <a:pt x="30" y="79"/>
                  </a:cubicBezTo>
                  <a:cubicBezTo>
                    <a:pt x="44" y="33"/>
                    <a:pt x="80" y="18"/>
                    <a:pt x="101" y="18"/>
                  </a:cubicBezTo>
                  <a:cubicBezTo>
                    <a:pt x="120" y="18"/>
                    <a:pt x="129" y="27"/>
                    <a:pt x="129" y="43"/>
                  </a:cubicBezTo>
                  <a:cubicBezTo>
                    <a:pt x="129" y="53"/>
                    <a:pt x="122" y="80"/>
                    <a:pt x="117" y="98"/>
                  </a:cubicBezTo>
                  <a:lnTo>
                    <a:pt x="100" y="166"/>
                  </a:lnTo>
                  <a:cubicBezTo>
                    <a:pt x="93" y="197"/>
                    <a:pt x="75" y="212"/>
                    <a:pt x="58" y="212"/>
                  </a:cubicBezTo>
                  <a:cubicBezTo>
                    <a:pt x="55" y="212"/>
                    <a:pt x="44" y="212"/>
                    <a:pt x="34" y="204"/>
                  </a:cubicBezTo>
                  <a:cubicBezTo>
                    <a:pt x="52" y="199"/>
                    <a:pt x="61" y="182"/>
                    <a:pt x="61" y="170"/>
                  </a:cubicBezTo>
                  <a:cubicBezTo>
                    <a:pt x="61" y="159"/>
                    <a:pt x="52" y="147"/>
                    <a:pt x="36" y="147"/>
                  </a:cubicBezTo>
                  <a:cubicBezTo>
                    <a:pt x="19" y="147"/>
                    <a:pt x="0" y="161"/>
                    <a:pt x="0" y="186"/>
                  </a:cubicBezTo>
                  <a:cubicBezTo>
                    <a:pt x="0" y="212"/>
                    <a:pt x="26" y="230"/>
                    <a:pt x="57" y="230"/>
                  </a:cubicBezTo>
                  <a:cubicBezTo>
                    <a:pt x="85" y="230"/>
                    <a:pt x="104" y="208"/>
                    <a:pt x="110" y="199"/>
                  </a:cubicBezTo>
                  <a:cubicBezTo>
                    <a:pt x="123" y="220"/>
                    <a:pt x="151" y="230"/>
                    <a:pt x="179" y="230"/>
                  </a:cubicBezTo>
                  <a:cubicBezTo>
                    <a:pt x="242" y="230"/>
                    <a:pt x="276" y="168"/>
                    <a:pt x="276" y="1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Freeform 310">
              <a:extLst>
                <a:ext uri="{FF2B5EF4-FFF2-40B4-BE49-F238E27FC236}">
                  <a16:creationId xmlns:a16="http://schemas.microsoft.com/office/drawing/2014/main" id="{950BD54D-5F9C-4A72-A7A8-EA7E62ED45EC}"/>
                </a:ext>
              </a:extLst>
            </p:cNvPr>
            <p:cNvSpPr>
              <a:spLocks noEditPoints="1"/>
            </p:cNvSpPr>
            <p:nvPr>
              <p:custDataLst>
                <p:tags r:id="rId42"/>
              </p:custDataLst>
            </p:nvPr>
          </p:nvSpPr>
          <p:spPr bwMode="auto">
            <a:xfrm>
              <a:off x="1520826" y="4089400"/>
              <a:ext cx="100013" cy="36512"/>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7 h 116"/>
                <a:gd name="T18" fmla="*/ 17 w 331"/>
                <a:gd name="T19" fmla="*/ 97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7"/>
                    <a:pt x="322" y="97"/>
                    <a:pt x="314" y="97"/>
                  </a:cubicBezTo>
                  <a:lnTo>
                    <a:pt x="17" y="97"/>
                  </a:lnTo>
                  <a:cubicBezTo>
                    <a:pt x="9" y="97"/>
                    <a:pt x="0" y="97"/>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6" name="Freeform 311">
              <a:extLst>
                <a:ext uri="{FF2B5EF4-FFF2-40B4-BE49-F238E27FC236}">
                  <a16:creationId xmlns:a16="http://schemas.microsoft.com/office/drawing/2014/main" id="{29A0CC81-7D27-4D50-8811-79DF25D60FDF}"/>
                </a:ext>
              </a:extLst>
            </p:cNvPr>
            <p:cNvSpPr>
              <a:spLocks/>
            </p:cNvSpPr>
            <p:nvPr>
              <p:custDataLst>
                <p:tags r:id="rId43"/>
              </p:custDataLst>
            </p:nvPr>
          </p:nvSpPr>
          <p:spPr bwMode="auto">
            <a:xfrm>
              <a:off x="1685926" y="4029075"/>
              <a:ext cx="36513" cy="157162"/>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20"/>
                    <a:pt x="29" y="325"/>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Freeform 312">
              <a:extLst>
                <a:ext uri="{FF2B5EF4-FFF2-40B4-BE49-F238E27FC236}">
                  <a16:creationId xmlns:a16="http://schemas.microsoft.com/office/drawing/2014/main" id="{70CF744D-D1C5-4586-9715-E9F2220CE07F}"/>
                </a:ext>
              </a:extLst>
            </p:cNvPr>
            <p:cNvSpPr>
              <a:spLocks/>
            </p:cNvSpPr>
            <p:nvPr>
              <p:custDataLst>
                <p:tags r:id="rId44"/>
              </p:custDataLst>
            </p:nvPr>
          </p:nvSpPr>
          <p:spPr bwMode="auto">
            <a:xfrm>
              <a:off x="1735138" y="4076700"/>
              <a:ext cx="74613" cy="71437"/>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1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1" y="16"/>
                    <a:pt x="121" y="45"/>
                  </a:cubicBezTo>
                  <a:cubicBezTo>
                    <a:pt x="121"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Freeform 313">
              <a:extLst>
                <a:ext uri="{FF2B5EF4-FFF2-40B4-BE49-F238E27FC236}">
                  <a16:creationId xmlns:a16="http://schemas.microsoft.com/office/drawing/2014/main" id="{3A23AB9A-69BA-4249-924E-91E98BC9CF2D}"/>
                </a:ext>
              </a:extLst>
            </p:cNvPr>
            <p:cNvSpPr>
              <a:spLocks noEditPoints="1"/>
            </p:cNvSpPr>
            <p:nvPr>
              <p:custDataLst>
                <p:tags r:id="rId45"/>
              </p:custDataLst>
            </p:nvPr>
          </p:nvSpPr>
          <p:spPr bwMode="auto">
            <a:xfrm>
              <a:off x="1820863" y="4097338"/>
              <a:ext cx="33338" cy="73025"/>
            </a:xfrm>
            <a:custGeom>
              <a:avLst/>
              <a:gdLst>
                <a:gd name="T0" fmla="*/ 97 w 106"/>
                <a:gd name="T1" fmla="*/ 13 h 235"/>
                <a:gd name="T2" fmla="*/ 83 w 106"/>
                <a:gd name="T3" fmla="*/ 0 h 235"/>
                <a:gd name="T4" fmla="*/ 64 w 106"/>
                <a:gd name="T5" fmla="*/ 19 h 235"/>
                <a:gd name="T6" fmla="*/ 78 w 106"/>
                <a:gd name="T7" fmla="*/ 33 h 235"/>
                <a:gd name="T8" fmla="*/ 97 w 106"/>
                <a:gd name="T9" fmla="*/ 13 h 235"/>
                <a:gd name="T10" fmla="*/ 106 w 106"/>
                <a:gd name="T11" fmla="*/ 182 h 235"/>
                <a:gd name="T12" fmla="*/ 101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3 w 106"/>
                <a:gd name="T35" fmla="*/ 130 h 235"/>
                <a:gd name="T36" fmla="*/ 50 w 106"/>
                <a:gd name="T37" fmla="*/ 87 h 235"/>
                <a:gd name="T38" fmla="*/ 59 w 106"/>
                <a:gd name="T39" fmla="*/ 100 h 235"/>
                <a:gd name="T40" fmla="*/ 48 w 106"/>
                <a:gd name="T41" fmla="*/ 134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4" y="9"/>
                    <a:pt x="64" y="19"/>
                  </a:cubicBezTo>
                  <a:cubicBezTo>
                    <a:pt x="64" y="25"/>
                    <a:pt x="68" y="33"/>
                    <a:pt x="78" y="33"/>
                  </a:cubicBezTo>
                  <a:cubicBezTo>
                    <a:pt x="88" y="33"/>
                    <a:pt x="97" y="23"/>
                    <a:pt x="97" y="13"/>
                  </a:cubicBezTo>
                  <a:close/>
                  <a:moveTo>
                    <a:pt x="106" y="182"/>
                  </a:moveTo>
                  <a:cubicBezTo>
                    <a:pt x="106" y="177"/>
                    <a:pt x="102" y="177"/>
                    <a:pt x="101" y="177"/>
                  </a:cubicBezTo>
                  <a:cubicBezTo>
                    <a:pt x="96" y="177"/>
                    <a:pt x="95" y="179"/>
                    <a:pt x="94" y="183"/>
                  </a:cubicBezTo>
                  <a:cubicBezTo>
                    <a:pt x="86" y="211"/>
                    <a:pt x="71" y="225"/>
                    <a:pt x="57" y="225"/>
                  </a:cubicBezTo>
                  <a:cubicBezTo>
                    <a:pt x="50" y="225"/>
                    <a:pt x="48" y="221"/>
                    <a:pt x="48" y="213"/>
                  </a:cubicBezTo>
                  <a:cubicBezTo>
                    <a:pt x="48" y="205"/>
                    <a:pt x="51" y="198"/>
                    <a:pt x="54" y="191"/>
                  </a:cubicBezTo>
                  <a:lnTo>
                    <a:pt x="65" y="163"/>
                  </a:lnTo>
                  <a:lnTo>
                    <a:pt x="82" y="118"/>
                  </a:lnTo>
                  <a:cubicBezTo>
                    <a:pt x="83" y="115"/>
                    <a:pt x="84" y="111"/>
                    <a:pt x="84" y="107"/>
                  </a:cubicBezTo>
                  <a:cubicBezTo>
                    <a:pt x="84" y="91"/>
                    <a:pt x="70" y="78"/>
                    <a:pt x="51" y="78"/>
                  </a:cubicBezTo>
                  <a:cubicBezTo>
                    <a:pt x="17" y="78"/>
                    <a:pt x="0" y="125"/>
                    <a:pt x="0" y="131"/>
                  </a:cubicBezTo>
                  <a:cubicBezTo>
                    <a:pt x="0" y="136"/>
                    <a:pt x="5" y="136"/>
                    <a:pt x="6" y="136"/>
                  </a:cubicBezTo>
                  <a:cubicBezTo>
                    <a:pt x="11" y="136"/>
                    <a:pt x="12" y="134"/>
                    <a:pt x="13" y="130"/>
                  </a:cubicBezTo>
                  <a:cubicBezTo>
                    <a:pt x="22" y="100"/>
                    <a:pt x="37" y="87"/>
                    <a:pt x="50" y="87"/>
                  </a:cubicBezTo>
                  <a:cubicBezTo>
                    <a:pt x="56" y="87"/>
                    <a:pt x="59" y="90"/>
                    <a:pt x="59" y="100"/>
                  </a:cubicBezTo>
                  <a:cubicBezTo>
                    <a:pt x="59" y="108"/>
                    <a:pt x="57" y="113"/>
                    <a:pt x="48" y="134"/>
                  </a:cubicBezTo>
                  <a:lnTo>
                    <a:pt x="26" y="191"/>
                  </a:lnTo>
                  <a:cubicBezTo>
                    <a:pt x="25" y="195"/>
                    <a:pt x="23" y="199"/>
                    <a:pt x="23" y="205"/>
                  </a:cubicBezTo>
                  <a:cubicBezTo>
                    <a:pt x="23" y="222"/>
                    <a:pt x="37"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Freeform 314">
              <a:extLst>
                <a:ext uri="{FF2B5EF4-FFF2-40B4-BE49-F238E27FC236}">
                  <a16:creationId xmlns:a16="http://schemas.microsoft.com/office/drawing/2014/main" id="{07EE5DEA-0D5B-4093-820F-D97D7A4E72CD}"/>
                </a:ext>
              </a:extLst>
            </p:cNvPr>
            <p:cNvSpPr>
              <a:spLocks/>
            </p:cNvSpPr>
            <p:nvPr>
              <p:custDataLst>
                <p:tags r:id="rId46"/>
              </p:custDataLst>
            </p:nvPr>
          </p:nvSpPr>
          <p:spPr bwMode="auto">
            <a:xfrm>
              <a:off x="1879601"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0" name="Oval 315">
              <a:extLst>
                <a:ext uri="{FF2B5EF4-FFF2-40B4-BE49-F238E27FC236}">
                  <a16:creationId xmlns:a16="http://schemas.microsoft.com/office/drawing/2014/main" id="{808BAE10-C469-450B-B7F3-AF6EED23C9D8}"/>
                </a:ext>
              </a:extLst>
            </p:cNvPr>
            <p:cNvSpPr>
              <a:spLocks noChangeArrowheads="1"/>
            </p:cNvSpPr>
            <p:nvPr>
              <p:custDataLst>
                <p:tags r:id="rId47"/>
              </p:custDataLst>
            </p:nvPr>
          </p:nvSpPr>
          <p:spPr bwMode="auto">
            <a:xfrm>
              <a:off x="1946276"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Oval 316">
              <a:extLst>
                <a:ext uri="{FF2B5EF4-FFF2-40B4-BE49-F238E27FC236}">
                  <a16:creationId xmlns:a16="http://schemas.microsoft.com/office/drawing/2014/main" id="{588F5960-CD1E-43A8-B599-3C1B997DB21E}"/>
                </a:ext>
              </a:extLst>
            </p:cNvPr>
            <p:cNvSpPr>
              <a:spLocks noChangeArrowheads="1"/>
            </p:cNvSpPr>
            <p:nvPr>
              <p:custDataLst>
                <p:tags r:id="rId48"/>
              </p:custDataLst>
            </p:nvPr>
          </p:nvSpPr>
          <p:spPr bwMode="auto">
            <a:xfrm>
              <a:off x="2014538"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Oval 317">
              <a:extLst>
                <a:ext uri="{FF2B5EF4-FFF2-40B4-BE49-F238E27FC236}">
                  <a16:creationId xmlns:a16="http://schemas.microsoft.com/office/drawing/2014/main" id="{381CFE9F-EFD3-46C9-888B-16A058B55AEA}"/>
                </a:ext>
              </a:extLst>
            </p:cNvPr>
            <p:cNvSpPr>
              <a:spLocks noChangeArrowheads="1"/>
            </p:cNvSpPr>
            <p:nvPr>
              <p:custDataLst>
                <p:tags r:id="rId49"/>
              </p:custDataLst>
            </p:nvPr>
          </p:nvSpPr>
          <p:spPr bwMode="auto">
            <a:xfrm>
              <a:off x="2081213"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Freeform 318">
              <a:extLst>
                <a:ext uri="{FF2B5EF4-FFF2-40B4-BE49-F238E27FC236}">
                  <a16:creationId xmlns:a16="http://schemas.microsoft.com/office/drawing/2014/main" id="{9D2B6B50-ADD7-49C8-8A00-CFAC6F10CF8F}"/>
                </a:ext>
              </a:extLst>
            </p:cNvPr>
            <p:cNvSpPr>
              <a:spLocks/>
            </p:cNvSpPr>
            <p:nvPr>
              <p:custDataLst>
                <p:tags r:id="rId50"/>
              </p:custDataLst>
            </p:nvPr>
          </p:nvSpPr>
          <p:spPr bwMode="auto">
            <a:xfrm>
              <a:off x="2147888"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4" name="Freeform 319">
              <a:extLst>
                <a:ext uri="{FF2B5EF4-FFF2-40B4-BE49-F238E27FC236}">
                  <a16:creationId xmlns:a16="http://schemas.microsoft.com/office/drawing/2014/main" id="{2DB974EA-F8F9-40D4-A89D-90481D55C856}"/>
                </a:ext>
              </a:extLst>
            </p:cNvPr>
            <p:cNvSpPr>
              <a:spLocks/>
            </p:cNvSpPr>
            <p:nvPr>
              <p:custDataLst>
                <p:tags r:id="rId51"/>
              </p:custDataLst>
            </p:nvPr>
          </p:nvSpPr>
          <p:spPr bwMode="auto">
            <a:xfrm>
              <a:off x="2206626" y="4076700"/>
              <a:ext cx="74613" cy="71437"/>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Freeform 320">
              <a:extLst>
                <a:ext uri="{FF2B5EF4-FFF2-40B4-BE49-F238E27FC236}">
                  <a16:creationId xmlns:a16="http://schemas.microsoft.com/office/drawing/2014/main" id="{C6589A79-8A65-4514-86CA-E86BD2BD5875}"/>
                </a:ext>
              </a:extLst>
            </p:cNvPr>
            <p:cNvSpPr>
              <a:spLocks/>
            </p:cNvSpPr>
            <p:nvPr>
              <p:custDataLst>
                <p:tags r:id="rId52"/>
              </p:custDataLst>
            </p:nvPr>
          </p:nvSpPr>
          <p:spPr bwMode="auto">
            <a:xfrm>
              <a:off x="2292351" y="4121150"/>
              <a:ext cx="65088" cy="49212"/>
            </a:xfrm>
            <a:custGeom>
              <a:avLst/>
              <a:gdLst>
                <a:gd name="T0" fmla="*/ 213 w 213"/>
                <a:gd name="T1" fmla="*/ 104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39 h 157"/>
                <a:gd name="T14" fmla="*/ 137 w 213"/>
                <a:gd name="T15" fmla="*/ 0 h 157"/>
                <a:gd name="T16" fmla="*/ 78 w 213"/>
                <a:gd name="T17" fmla="*/ 31 h 157"/>
                <a:gd name="T18" fmla="*/ 40 w 213"/>
                <a:gd name="T19" fmla="*/ 0 h 157"/>
                <a:gd name="T20" fmla="*/ 13 w 213"/>
                <a:gd name="T21" fmla="*/ 18 h 157"/>
                <a:gd name="T22" fmla="*/ 0 w 213"/>
                <a:gd name="T23" fmla="*/ 53 h 157"/>
                <a:gd name="T24" fmla="*/ 6 w 213"/>
                <a:gd name="T25" fmla="*/ 58 h 157"/>
                <a:gd name="T26" fmla="*/ 14 w 213"/>
                <a:gd name="T27" fmla="*/ 47 h 157"/>
                <a:gd name="T28" fmla="*/ 39 w 213"/>
                <a:gd name="T29" fmla="*/ 9 h 157"/>
                <a:gd name="T30" fmla="*/ 51 w 213"/>
                <a:gd name="T31" fmla="*/ 26 h 157"/>
                <a:gd name="T32" fmla="*/ 45 w 213"/>
                <a:gd name="T33" fmla="*/ 55 h 157"/>
                <a:gd name="T34" fmla="*/ 37 w 213"/>
                <a:gd name="T35" fmla="*/ 87 h 157"/>
                <a:gd name="T36" fmla="*/ 26 w 213"/>
                <a:gd name="T37" fmla="*/ 131 h 157"/>
                <a:gd name="T38" fmla="*/ 23 w 213"/>
                <a:gd name="T39" fmla="*/ 146 h 157"/>
                <a:gd name="T40" fmla="*/ 35 w 213"/>
                <a:gd name="T41" fmla="*/ 157 h 157"/>
                <a:gd name="T42" fmla="*/ 48 w 213"/>
                <a:gd name="T43" fmla="*/ 149 h 157"/>
                <a:gd name="T44" fmla="*/ 55 w 213"/>
                <a:gd name="T45" fmla="*/ 128 h 157"/>
                <a:gd name="T46" fmla="*/ 62 w 213"/>
                <a:gd name="T47" fmla="*/ 96 h 157"/>
                <a:gd name="T48" fmla="*/ 68 w 213"/>
                <a:gd name="T49" fmla="*/ 73 h 157"/>
                <a:gd name="T50" fmla="*/ 83 w 213"/>
                <a:gd name="T51" fmla="*/ 42 h 157"/>
                <a:gd name="T52" fmla="*/ 135 w 213"/>
                <a:gd name="T53" fmla="*/ 9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2" y="101"/>
                    <a:pt x="201" y="105"/>
                  </a:cubicBezTo>
                  <a:cubicBezTo>
                    <a:pt x="193" y="133"/>
                    <a:pt x="178" y="147"/>
                    <a:pt x="164" y="147"/>
                  </a:cubicBezTo>
                  <a:cubicBezTo>
                    <a:pt x="157" y="147"/>
                    <a:pt x="155" y="142"/>
                    <a:pt x="155" y="135"/>
                  </a:cubicBezTo>
                  <a:cubicBezTo>
                    <a:pt x="155" y="127"/>
                    <a:pt x="157" y="122"/>
                    <a:pt x="163" y="107"/>
                  </a:cubicBezTo>
                  <a:cubicBezTo>
                    <a:pt x="168" y="96"/>
                    <a:pt x="182" y="59"/>
                    <a:pt x="182" y="39"/>
                  </a:cubicBezTo>
                  <a:cubicBezTo>
                    <a:pt x="182" y="6"/>
                    <a:pt x="155" y="0"/>
                    <a:pt x="137" y="0"/>
                  </a:cubicBezTo>
                  <a:cubicBezTo>
                    <a:pt x="108" y="0"/>
                    <a:pt x="88" y="17"/>
                    <a:pt x="78" y="31"/>
                  </a:cubicBezTo>
                  <a:cubicBezTo>
                    <a:pt x="75" y="7"/>
                    <a:pt x="55" y="0"/>
                    <a:pt x="40" y="0"/>
                  </a:cubicBezTo>
                  <a:cubicBezTo>
                    <a:pt x="25" y="0"/>
                    <a:pt x="17" y="10"/>
                    <a:pt x="13" y="18"/>
                  </a:cubicBezTo>
                  <a:cubicBezTo>
                    <a:pt x="5" y="31"/>
                    <a:pt x="0" y="51"/>
                    <a:pt x="0" y="53"/>
                  </a:cubicBezTo>
                  <a:cubicBezTo>
                    <a:pt x="0" y="58"/>
                    <a:pt x="5" y="58"/>
                    <a:pt x="6" y="58"/>
                  </a:cubicBezTo>
                  <a:cubicBezTo>
                    <a:pt x="11" y="58"/>
                    <a:pt x="11" y="56"/>
                    <a:pt x="14" y="47"/>
                  </a:cubicBezTo>
                  <a:cubicBezTo>
                    <a:pt x="19" y="26"/>
                    <a:pt x="26" y="9"/>
                    <a:pt x="39" y="9"/>
                  </a:cubicBezTo>
                  <a:cubicBezTo>
                    <a:pt x="48" y="9"/>
                    <a:pt x="51" y="17"/>
                    <a:pt x="51" y="26"/>
                  </a:cubicBezTo>
                  <a:cubicBezTo>
                    <a:pt x="51" y="33"/>
                    <a:pt x="48" y="46"/>
                    <a:pt x="45" y="55"/>
                  </a:cubicBezTo>
                  <a:lnTo>
                    <a:pt x="37" y="87"/>
                  </a:lnTo>
                  <a:lnTo>
                    <a:pt x="26" y="131"/>
                  </a:lnTo>
                  <a:cubicBezTo>
                    <a:pt x="25" y="136"/>
                    <a:pt x="23" y="145"/>
                    <a:pt x="23" y="146"/>
                  </a:cubicBezTo>
                  <a:cubicBezTo>
                    <a:pt x="23" y="153"/>
                    <a:pt x="29" y="157"/>
                    <a:pt x="35" y="157"/>
                  </a:cubicBezTo>
                  <a:cubicBezTo>
                    <a:pt x="41" y="157"/>
                    <a:pt x="47" y="152"/>
                    <a:pt x="48" y="149"/>
                  </a:cubicBezTo>
                  <a:cubicBezTo>
                    <a:pt x="50" y="146"/>
                    <a:pt x="53" y="135"/>
                    <a:pt x="55" y="128"/>
                  </a:cubicBezTo>
                  <a:lnTo>
                    <a:pt x="62" y="96"/>
                  </a:lnTo>
                  <a:cubicBezTo>
                    <a:pt x="64" y="89"/>
                    <a:pt x="66" y="81"/>
                    <a:pt x="68" y="73"/>
                  </a:cubicBezTo>
                  <a:cubicBezTo>
                    <a:pt x="72" y="59"/>
                    <a:pt x="73" y="56"/>
                    <a:pt x="83" y="42"/>
                  </a:cubicBezTo>
                  <a:cubicBezTo>
                    <a:pt x="93" y="28"/>
                    <a:pt x="109" y="9"/>
                    <a:pt x="135" y="9"/>
                  </a:cubicBezTo>
                  <a:cubicBezTo>
                    <a:pt x="155" y="9"/>
                    <a:pt x="156" y="27"/>
                    <a:pt x="156" y="34"/>
                  </a:cubicBezTo>
                  <a:cubicBezTo>
                    <a:pt x="156" y="55"/>
                    <a:pt x="141" y="93"/>
                    <a:pt x="135" y="108"/>
                  </a:cubicBezTo>
                  <a:cubicBezTo>
                    <a:pt x="131" y="118"/>
                    <a:pt x="130" y="121"/>
                    <a:pt x="130" y="127"/>
                  </a:cubicBezTo>
                  <a:cubicBezTo>
                    <a:pt x="130" y="145"/>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Freeform 321">
              <a:extLst>
                <a:ext uri="{FF2B5EF4-FFF2-40B4-BE49-F238E27FC236}">
                  <a16:creationId xmlns:a16="http://schemas.microsoft.com/office/drawing/2014/main" id="{3D9D37B0-76A2-491D-98DC-9C9BFCC46B33}"/>
                </a:ext>
              </a:extLst>
            </p:cNvPr>
            <p:cNvSpPr>
              <a:spLocks/>
            </p:cNvSpPr>
            <p:nvPr>
              <p:custDataLst>
                <p:tags r:id="rId53"/>
              </p:custDataLst>
            </p:nvPr>
          </p:nvSpPr>
          <p:spPr bwMode="auto">
            <a:xfrm>
              <a:off x="2378076" y="4029075"/>
              <a:ext cx="34925" cy="157162"/>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1"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4"/>
                    <a:pt x="69" y="422"/>
                    <a:pt x="7" y="485"/>
                  </a:cubicBezTo>
                  <a:cubicBezTo>
                    <a:pt x="0" y="491"/>
                    <a:pt x="0" y="492"/>
                    <a:pt x="0" y="493"/>
                  </a:cubicBezTo>
                  <a:cubicBezTo>
                    <a:pt x="0" y="496"/>
                    <a:pt x="2" y="498"/>
                    <a:pt x="5" y="498"/>
                  </a:cubicBezTo>
                  <a:cubicBezTo>
                    <a:pt x="10" y="498"/>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Freeform 322">
              <a:extLst>
                <a:ext uri="{FF2B5EF4-FFF2-40B4-BE49-F238E27FC236}">
                  <a16:creationId xmlns:a16="http://schemas.microsoft.com/office/drawing/2014/main" id="{3A5D5316-1F53-4D92-A067-28E7A9995FC5}"/>
                </a:ext>
              </a:extLst>
            </p:cNvPr>
            <p:cNvSpPr>
              <a:spLocks/>
            </p:cNvSpPr>
            <p:nvPr>
              <p:custDataLst>
                <p:tags r:id="rId54"/>
              </p:custDataLst>
            </p:nvPr>
          </p:nvSpPr>
          <p:spPr bwMode="auto">
            <a:xfrm>
              <a:off x="2436813" y="4006850"/>
              <a:ext cx="77788" cy="74612"/>
            </a:xfrm>
            <a:custGeom>
              <a:avLst/>
              <a:gdLst>
                <a:gd name="T0" fmla="*/ 257 w 257"/>
                <a:gd name="T1" fmla="*/ 9 h 242"/>
                <a:gd name="T2" fmla="*/ 244 w 257"/>
                <a:gd name="T3" fmla="*/ 0 h 242"/>
                <a:gd name="T4" fmla="*/ 13 w 257"/>
                <a:gd name="T5" fmla="*/ 0 h 242"/>
                <a:gd name="T6" fmla="*/ 0 w 257"/>
                <a:gd name="T7" fmla="*/ 9 h 242"/>
                <a:gd name="T8" fmla="*/ 13 w 257"/>
                <a:gd name="T9" fmla="*/ 17 h 242"/>
                <a:gd name="T10" fmla="*/ 120 w 257"/>
                <a:gd name="T11" fmla="*/ 17 h 242"/>
                <a:gd name="T12" fmla="*/ 120 w 257"/>
                <a:gd name="T13" fmla="*/ 229 h 242"/>
                <a:gd name="T14" fmla="*/ 129 w 257"/>
                <a:gd name="T15" fmla="*/ 242 h 242"/>
                <a:gd name="T16" fmla="*/ 137 w 257"/>
                <a:gd name="T17" fmla="*/ 229 h 242"/>
                <a:gd name="T18" fmla="*/ 137 w 257"/>
                <a:gd name="T19" fmla="*/ 17 h 242"/>
                <a:gd name="T20" fmla="*/ 244 w 257"/>
                <a:gd name="T21" fmla="*/ 17 h 242"/>
                <a:gd name="T22" fmla="*/ 257 w 257"/>
                <a:gd name="T23" fmla="*/ 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242">
                  <a:moveTo>
                    <a:pt x="257" y="9"/>
                  </a:moveTo>
                  <a:cubicBezTo>
                    <a:pt x="257" y="0"/>
                    <a:pt x="249" y="0"/>
                    <a:pt x="244" y="0"/>
                  </a:cubicBezTo>
                  <a:lnTo>
                    <a:pt x="13" y="0"/>
                  </a:lnTo>
                  <a:cubicBezTo>
                    <a:pt x="8" y="0"/>
                    <a:pt x="0" y="0"/>
                    <a:pt x="0" y="9"/>
                  </a:cubicBezTo>
                  <a:cubicBezTo>
                    <a:pt x="0" y="17"/>
                    <a:pt x="8" y="17"/>
                    <a:pt x="13" y="17"/>
                  </a:cubicBezTo>
                  <a:lnTo>
                    <a:pt x="120" y="17"/>
                  </a:lnTo>
                  <a:lnTo>
                    <a:pt x="120" y="229"/>
                  </a:lnTo>
                  <a:cubicBezTo>
                    <a:pt x="120" y="234"/>
                    <a:pt x="120" y="242"/>
                    <a:pt x="129" y="242"/>
                  </a:cubicBezTo>
                  <a:cubicBezTo>
                    <a:pt x="137" y="242"/>
                    <a:pt x="137" y="234"/>
                    <a:pt x="137" y="229"/>
                  </a:cubicBezTo>
                  <a:lnTo>
                    <a:pt x="137" y="17"/>
                  </a:lnTo>
                  <a:lnTo>
                    <a:pt x="244" y="17"/>
                  </a:lnTo>
                  <a:cubicBezTo>
                    <a:pt x="249" y="17"/>
                    <a:pt x="257" y="17"/>
                    <a:pt x="257" y="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8" name="Freeform 323">
              <a:extLst>
                <a:ext uri="{FF2B5EF4-FFF2-40B4-BE49-F238E27FC236}">
                  <a16:creationId xmlns:a16="http://schemas.microsoft.com/office/drawing/2014/main" id="{88DF1E73-5724-49B9-9311-B4B2AA2277D0}"/>
                </a:ext>
              </a:extLst>
            </p:cNvPr>
            <p:cNvSpPr>
              <a:spLocks/>
            </p:cNvSpPr>
            <p:nvPr>
              <p:custDataLst>
                <p:tags r:id="rId55"/>
              </p:custDataLst>
            </p:nvPr>
          </p:nvSpPr>
          <p:spPr bwMode="auto">
            <a:xfrm>
              <a:off x="2543176"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Freeform 324">
              <a:extLst>
                <a:ext uri="{FF2B5EF4-FFF2-40B4-BE49-F238E27FC236}">
                  <a16:creationId xmlns:a16="http://schemas.microsoft.com/office/drawing/2014/main" id="{C7437A1D-D38C-4BDE-972E-C72DE6D47586}"/>
                </a:ext>
              </a:extLst>
            </p:cNvPr>
            <p:cNvSpPr>
              <a:spLocks noEditPoints="1"/>
            </p:cNvSpPr>
            <p:nvPr>
              <p:custDataLst>
                <p:tags r:id="rId56"/>
              </p:custDataLst>
            </p:nvPr>
          </p:nvSpPr>
          <p:spPr bwMode="auto">
            <a:xfrm>
              <a:off x="2746376" y="4075113"/>
              <a:ext cx="90488" cy="101600"/>
            </a:xfrm>
            <a:custGeom>
              <a:avLst/>
              <a:gdLst>
                <a:gd name="T0" fmla="*/ 300 w 300"/>
                <a:gd name="T1" fmla="*/ 83 h 323"/>
                <a:gd name="T2" fmla="*/ 213 w 300"/>
                <a:gd name="T3" fmla="*/ 0 h 323"/>
                <a:gd name="T4" fmla="*/ 143 w 300"/>
                <a:gd name="T5" fmla="*/ 27 h 323"/>
                <a:gd name="T6" fmla="*/ 86 w 300"/>
                <a:gd name="T7" fmla="*/ 0 h 323"/>
                <a:gd name="T8" fmla="*/ 43 w 300"/>
                <a:gd name="T9" fmla="*/ 29 h 323"/>
                <a:gd name="T10" fmla="*/ 24 w 300"/>
                <a:gd name="T11" fmla="*/ 78 h 323"/>
                <a:gd name="T12" fmla="*/ 36 w 300"/>
                <a:gd name="T13" fmla="*/ 85 h 323"/>
                <a:gd name="T14" fmla="*/ 45 w 300"/>
                <a:gd name="T15" fmla="*/ 83 h 323"/>
                <a:gd name="T16" fmla="*/ 50 w 300"/>
                <a:gd name="T17" fmla="*/ 68 h 323"/>
                <a:gd name="T18" fmla="*/ 83 w 300"/>
                <a:gd name="T19" fmla="*/ 18 h 323"/>
                <a:gd name="T20" fmla="*/ 95 w 300"/>
                <a:gd name="T21" fmla="*/ 37 h 323"/>
                <a:gd name="T22" fmla="*/ 92 w 300"/>
                <a:gd name="T23" fmla="*/ 58 h 323"/>
                <a:gd name="T24" fmla="*/ 34 w 300"/>
                <a:gd name="T25" fmla="*/ 290 h 323"/>
                <a:gd name="T26" fmla="*/ 31 w 300"/>
                <a:gd name="T27" fmla="*/ 298 h 323"/>
                <a:gd name="T28" fmla="*/ 18 w 300"/>
                <a:gd name="T29" fmla="*/ 299 h 323"/>
                <a:gd name="T30" fmla="*/ 0 w 300"/>
                <a:gd name="T31" fmla="*/ 313 h 323"/>
                <a:gd name="T32" fmla="*/ 10 w 300"/>
                <a:gd name="T33" fmla="*/ 323 h 323"/>
                <a:gd name="T34" fmla="*/ 55 w 300"/>
                <a:gd name="T35" fmla="*/ 321 h 323"/>
                <a:gd name="T36" fmla="*/ 109 w 300"/>
                <a:gd name="T37" fmla="*/ 323 h 323"/>
                <a:gd name="T38" fmla="*/ 122 w 300"/>
                <a:gd name="T39" fmla="*/ 308 h 323"/>
                <a:gd name="T40" fmla="*/ 109 w 300"/>
                <a:gd name="T41" fmla="*/ 299 h 323"/>
                <a:gd name="T42" fmla="*/ 87 w 300"/>
                <a:gd name="T43" fmla="*/ 299 h 323"/>
                <a:gd name="T44" fmla="*/ 109 w 300"/>
                <a:gd name="T45" fmla="*/ 212 h 323"/>
                <a:gd name="T46" fmla="*/ 159 w 300"/>
                <a:gd name="T47" fmla="*/ 230 h 323"/>
                <a:gd name="T48" fmla="*/ 300 w 300"/>
                <a:gd name="T49" fmla="*/ 83 h 323"/>
                <a:gd name="T50" fmla="*/ 219 w 300"/>
                <a:gd name="T51" fmla="*/ 163 h 323"/>
                <a:gd name="T52" fmla="*/ 158 w 300"/>
                <a:gd name="T53" fmla="*/ 212 h 323"/>
                <a:gd name="T54" fmla="*/ 117 w 300"/>
                <a:gd name="T55" fmla="*/ 183 h 323"/>
                <a:gd name="T56" fmla="*/ 118 w 300"/>
                <a:gd name="T57" fmla="*/ 176 h 323"/>
                <a:gd name="T58" fmla="*/ 148 w 300"/>
                <a:gd name="T59" fmla="*/ 51 h 323"/>
                <a:gd name="T60" fmla="*/ 210 w 300"/>
                <a:gd name="T61" fmla="*/ 18 h 323"/>
                <a:gd name="T62" fmla="*/ 243 w 300"/>
                <a:gd name="T63" fmla="*/ 56 h 323"/>
                <a:gd name="T64" fmla="*/ 219 w 300"/>
                <a:gd name="T65" fmla="*/ 16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23">
                  <a:moveTo>
                    <a:pt x="300" y="83"/>
                  </a:moveTo>
                  <a:cubicBezTo>
                    <a:pt x="300" y="21"/>
                    <a:pt x="254" y="0"/>
                    <a:pt x="213" y="0"/>
                  </a:cubicBezTo>
                  <a:cubicBezTo>
                    <a:pt x="177" y="0"/>
                    <a:pt x="151" y="20"/>
                    <a:pt x="143" y="27"/>
                  </a:cubicBezTo>
                  <a:cubicBezTo>
                    <a:pt x="124" y="0"/>
                    <a:pt x="91" y="0"/>
                    <a:pt x="86" y="0"/>
                  </a:cubicBezTo>
                  <a:cubicBezTo>
                    <a:pt x="67" y="0"/>
                    <a:pt x="53" y="11"/>
                    <a:pt x="43" y="29"/>
                  </a:cubicBezTo>
                  <a:cubicBezTo>
                    <a:pt x="30" y="49"/>
                    <a:pt x="24" y="76"/>
                    <a:pt x="24" y="78"/>
                  </a:cubicBezTo>
                  <a:cubicBezTo>
                    <a:pt x="24" y="85"/>
                    <a:pt x="31" y="85"/>
                    <a:pt x="36" y="85"/>
                  </a:cubicBezTo>
                  <a:cubicBezTo>
                    <a:pt x="41" y="85"/>
                    <a:pt x="43" y="85"/>
                    <a:pt x="45" y="83"/>
                  </a:cubicBezTo>
                  <a:cubicBezTo>
                    <a:pt x="46" y="82"/>
                    <a:pt x="46" y="81"/>
                    <a:pt x="50" y="68"/>
                  </a:cubicBezTo>
                  <a:cubicBezTo>
                    <a:pt x="59" y="28"/>
                    <a:pt x="71" y="18"/>
                    <a:pt x="83" y="18"/>
                  </a:cubicBezTo>
                  <a:cubicBezTo>
                    <a:pt x="89" y="18"/>
                    <a:pt x="95" y="20"/>
                    <a:pt x="95" y="37"/>
                  </a:cubicBezTo>
                  <a:cubicBezTo>
                    <a:pt x="95" y="44"/>
                    <a:pt x="94" y="51"/>
                    <a:pt x="92" y="58"/>
                  </a:cubicBezTo>
                  <a:lnTo>
                    <a:pt x="34" y="290"/>
                  </a:lnTo>
                  <a:cubicBezTo>
                    <a:pt x="32" y="297"/>
                    <a:pt x="31" y="298"/>
                    <a:pt x="31" y="298"/>
                  </a:cubicBezTo>
                  <a:cubicBezTo>
                    <a:pt x="28" y="299"/>
                    <a:pt x="22" y="299"/>
                    <a:pt x="18" y="299"/>
                  </a:cubicBezTo>
                  <a:cubicBezTo>
                    <a:pt x="9" y="299"/>
                    <a:pt x="0" y="299"/>
                    <a:pt x="0" y="313"/>
                  </a:cubicBezTo>
                  <a:cubicBezTo>
                    <a:pt x="0" y="319"/>
                    <a:pt x="4" y="323"/>
                    <a:pt x="10" y="323"/>
                  </a:cubicBezTo>
                  <a:cubicBezTo>
                    <a:pt x="24" y="323"/>
                    <a:pt x="41" y="321"/>
                    <a:pt x="55" y="321"/>
                  </a:cubicBezTo>
                  <a:cubicBezTo>
                    <a:pt x="73" y="321"/>
                    <a:pt x="92" y="323"/>
                    <a:pt x="109" y="323"/>
                  </a:cubicBezTo>
                  <a:cubicBezTo>
                    <a:pt x="112" y="323"/>
                    <a:pt x="122" y="323"/>
                    <a:pt x="122" y="308"/>
                  </a:cubicBezTo>
                  <a:cubicBezTo>
                    <a:pt x="122" y="300"/>
                    <a:pt x="114" y="299"/>
                    <a:pt x="109" y="299"/>
                  </a:cubicBezTo>
                  <a:cubicBezTo>
                    <a:pt x="102" y="299"/>
                    <a:pt x="94" y="299"/>
                    <a:pt x="87" y="299"/>
                  </a:cubicBezTo>
                  <a:lnTo>
                    <a:pt x="109" y="212"/>
                  </a:lnTo>
                  <a:cubicBezTo>
                    <a:pt x="116" y="219"/>
                    <a:pt x="133" y="230"/>
                    <a:pt x="159" y="230"/>
                  </a:cubicBezTo>
                  <a:cubicBezTo>
                    <a:pt x="246" y="230"/>
                    <a:pt x="300" y="151"/>
                    <a:pt x="300" y="83"/>
                  </a:cubicBezTo>
                  <a:close/>
                  <a:moveTo>
                    <a:pt x="219" y="163"/>
                  </a:moveTo>
                  <a:cubicBezTo>
                    <a:pt x="203" y="199"/>
                    <a:pt x="179" y="212"/>
                    <a:pt x="158" y="212"/>
                  </a:cubicBezTo>
                  <a:cubicBezTo>
                    <a:pt x="129" y="212"/>
                    <a:pt x="117" y="188"/>
                    <a:pt x="117" y="183"/>
                  </a:cubicBezTo>
                  <a:lnTo>
                    <a:pt x="118" y="176"/>
                  </a:lnTo>
                  <a:lnTo>
                    <a:pt x="148" y="51"/>
                  </a:lnTo>
                  <a:cubicBezTo>
                    <a:pt x="163" y="34"/>
                    <a:pt x="186" y="18"/>
                    <a:pt x="210" y="18"/>
                  </a:cubicBezTo>
                  <a:cubicBezTo>
                    <a:pt x="241" y="18"/>
                    <a:pt x="243" y="45"/>
                    <a:pt x="243" y="56"/>
                  </a:cubicBezTo>
                  <a:cubicBezTo>
                    <a:pt x="243" y="82"/>
                    <a:pt x="227" y="143"/>
                    <a:pt x="219" y="1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Freeform 325">
              <a:extLst>
                <a:ext uri="{FF2B5EF4-FFF2-40B4-BE49-F238E27FC236}">
                  <a16:creationId xmlns:a16="http://schemas.microsoft.com/office/drawing/2014/main" id="{8AC5C0B9-CB93-4CFE-AE22-B64061211527}"/>
                </a:ext>
              </a:extLst>
            </p:cNvPr>
            <p:cNvSpPr>
              <a:spLocks noEditPoints="1"/>
            </p:cNvSpPr>
            <p:nvPr>
              <p:custDataLst>
                <p:tags r:id="rId57"/>
              </p:custDataLst>
            </p:nvPr>
          </p:nvSpPr>
          <p:spPr bwMode="auto">
            <a:xfrm>
              <a:off x="2843213" y="4111625"/>
              <a:ext cx="33338" cy="74612"/>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9 h 235"/>
                <a:gd name="T26" fmla="*/ 84 w 106"/>
                <a:gd name="T27" fmla="*/ 107 h 235"/>
                <a:gd name="T28" fmla="*/ 51 w 106"/>
                <a:gd name="T29" fmla="*/ 78 h 235"/>
                <a:gd name="T30" fmla="*/ 0 w 106"/>
                <a:gd name="T31" fmla="*/ 131 h 235"/>
                <a:gd name="T32" fmla="*/ 6 w 106"/>
                <a:gd name="T33" fmla="*/ 136 h 235"/>
                <a:gd name="T34" fmla="*/ 13 w 106"/>
                <a:gd name="T35" fmla="*/ 130 h 235"/>
                <a:gd name="T36" fmla="*/ 50 w 106"/>
                <a:gd name="T37" fmla="*/ 88 h 235"/>
                <a:gd name="T38" fmla="*/ 59 w 106"/>
                <a:gd name="T39" fmla="*/ 100 h 235"/>
                <a:gd name="T40" fmla="*/ 48 w 106"/>
                <a:gd name="T41" fmla="*/ 135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3" y="0"/>
                    <a:pt x="83" y="0"/>
                  </a:cubicBezTo>
                  <a:cubicBezTo>
                    <a:pt x="74" y="0"/>
                    <a:pt x="63" y="9"/>
                    <a:pt x="63" y="20"/>
                  </a:cubicBezTo>
                  <a:cubicBezTo>
                    <a:pt x="63" y="25"/>
                    <a:pt x="68" y="33"/>
                    <a:pt x="77" y="33"/>
                  </a:cubicBezTo>
                  <a:cubicBezTo>
                    <a:pt x="87" y="33"/>
                    <a:pt x="97" y="23"/>
                    <a:pt x="97" y="14"/>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4" y="191"/>
                  </a:cubicBezTo>
                  <a:lnTo>
                    <a:pt x="65" y="163"/>
                  </a:lnTo>
                  <a:lnTo>
                    <a:pt x="82" y="119"/>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3" y="130"/>
                  </a:cubicBezTo>
                  <a:cubicBezTo>
                    <a:pt x="22" y="100"/>
                    <a:pt x="37" y="88"/>
                    <a:pt x="50" y="88"/>
                  </a:cubicBezTo>
                  <a:cubicBezTo>
                    <a:pt x="55" y="88"/>
                    <a:pt x="59" y="90"/>
                    <a:pt x="59" y="100"/>
                  </a:cubicBezTo>
                  <a:cubicBezTo>
                    <a:pt x="59" y="108"/>
                    <a:pt x="56" y="113"/>
                    <a:pt x="48" y="135"/>
                  </a:cubicBezTo>
                  <a:lnTo>
                    <a:pt x="26" y="191"/>
                  </a:lnTo>
                  <a:cubicBezTo>
                    <a:pt x="24" y="195"/>
                    <a:pt x="23" y="199"/>
                    <a:pt x="23" y="205"/>
                  </a:cubicBezTo>
                  <a:cubicBezTo>
                    <a:pt x="23" y="222"/>
                    <a:pt x="37"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Freeform 326">
              <a:extLst>
                <a:ext uri="{FF2B5EF4-FFF2-40B4-BE49-F238E27FC236}">
                  <a16:creationId xmlns:a16="http://schemas.microsoft.com/office/drawing/2014/main" id="{41E73E45-6CCC-42E7-9E2A-47EF5A7FD1D0}"/>
                </a:ext>
              </a:extLst>
            </p:cNvPr>
            <p:cNvSpPr>
              <a:spLocks noEditPoints="1"/>
            </p:cNvSpPr>
            <p:nvPr>
              <p:custDataLst>
                <p:tags r:id="rId58"/>
              </p:custDataLst>
            </p:nvPr>
          </p:nvSpPr>
          <p:spPr bwMode="auto">
            <a:xfrm>
              <a:off x="2940051" y="4089400"/>
              <a:ext cx="100013" cy="36512"/>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7 h 116"/>
                <a:gd name="T18" fmla="*/ 17 w 332"/>
                <a:gd name="T19" fmla="*/ 97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6"/>
                  </a:moveTo>
                  <a:cubicBezTo>
                    <a:pt x="332" y="97"/>
                    <a:pt x="322" y="97"/>
                    <a:pt x="315" y="97"/>
                  </a:cubicBezTo>
                  <a:lnTo>
                    <a:pt x="17" y="97"/>
                  </a:lnTo>
                  <a:cubicBezTo>
                    <a:pt x="9" y="97"/>
                    <a:pt x="0" y="97"/>
                    <a:pt x="0" y="106"/>
                  </a:cubicBezTo>
                  <a:cubicBezTo>
                    <a:pt x="0" y="116"/>
                    <a:pt x="9"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Freeform 327">
              <a:extLst>
                <a:ext uri="{FF2B5EF4-FFF2-40B4-BE49-F238E27FC236}">
                  <a16:creationId xmlns:a16="http://schemas.microsoft.com/office/drawing/2014/main" id="{C643A29B-57CC-4B74-BD88-118DEBD6A984}"/>
                </a:ext>
              </a:extLst>
            </p:cNvPr>
            <p:cNvSpPr>
              <a:spLocks/>
            </p:cNvSpPr>
            <p:nvPr>
              <p:custDataLst>
                <p:tags r:id="rId59"/>
              </p:custDataLst>
            </p:nvPr>
          </p:nvSpPr>
          <p:spPr bwMode="auto">
            <a:xfrm>
              <a:off x="3105151" y="4029075"/>
              <a:ext cx="34925" cy="157162"/>
            </a:xfrm>
            <a:custGeom>
              <a:avLst/>
              <a:gdLst>
                <a:gd name="T0" fmla="*/ 116 w 116"/>
                <a:gd name="T1" fmla="*/ 493 h 498"/>
                <a:gd name="T2" fmla="*/ 108 w 116"/>
                <a:gd name="T3" fmla="*/ 482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8" y="482"/>
                  </a:cubicBezTo>
                  <a:cubicBezTo>
                    <a:pt x="45" y="420"/>
                    <a:pt x="29" y="325"/>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Freeform 328">
              <a:extLst>
                <a:ext uri="{FF2B5EF4-FFF2-40B4-BE49-F238E27FC236}">
                  <a16:creationId xmlns:a16="http://schemas.microsoft.com/office/drawing/2014/main" id="{3260DC58-F966-4472-B22F-12DB36500331}"/>
                </a:ext>
              </a:extLst>
            </p:cNvPr>
            <p:cNvSpPr>
              <a:spLocks noEditPoints="1"/>
            </p:cNvSpPr>
            <p:nvPr>
              <p:custDataLst>
                <p:tags r:id="rId60"/>
              </p:custDataLst>
            </p:nvPr>
          </p:nvSpPr>
          <p:spPr bwMode="auto">
            <a:xfrm>
              <a:off x="3144838" y="4076700"/>
              <a:ext cx="77788" cy="100012"/>
            </a:xfrm>
            <a:custGeom>
              <a:avLst/>
              <a:gdLst>
                <a:gd name="T0" fmla="*/ 260 w 260"/>
                <a:gd name="T1" fmla="*/ 80 h 318"/>
                <a:gd name="T2" fmla="*/ 194 w 260"/>
                <a:gd name="T3" fmla="*/ 0 h 318"/>
                <a:gd name="T4" fmla="*/ 128 w 260"/>
                <a:gd name="T5" fmla="*/ 38 h 318"/>
                <a:gd name="T6" fmla="*/ 84 w 260"/>
                <a:gd name="T7" fmla="*/ 0 h 318"/>
                <a:gd name="T8" fmla="*/ 47 w 260"/>
                <a:gd name="T9" fmla="*/ 29 h 318"/>
                <a:gd name="T10" fmla="*/ 31 w 260"/>
                <a:gd name="T11" fmla="*/ 77 h 318"/>
                <a:gd name="T12" fmla="*/ 37 w 260"/>
                <a:gd name="T13" fmla="*/ 82 h 318"/>
                <a:gd name="T14" fmla="*/ 46 w 260"/>
                <a:gd name="T15" fmla="*/ 71 h 318"/>
                <a:gd name="T16" fmla="*/ 82 w 260"/>
                <a:gd name="T17" fmla="*/ 11 h 318"/>
                <a:gd name="T18" fmla="*/ 97 w 260"/>
                <a:gd name="T19" fmla="*/ 34 h 318"/>
                <a:gd name="T20" fmla="*/ 94 w 260"/>
                <a:gd name="T21" fmla="*/ 60 h 318"/>
                <a:gd name="T22" fmla="*/ 38 w 260"/>
                <a:gd name="T23" fmla="*/ 282 h 318"/>
                <a:gd name="T24" fmla="*/ 11 w 260"/>
                <a:gd name="T25" fmla="*/ 302 h 318"/>
                <a:gd name="T26" fmla="*/ 0 w 260"/>
                <a:gd name="T27" fmla="*/ 312 h 318"/>
                <a:gd name="T28" fmla="*/ 6 w 260"/>
                <a:gd name="T29" fmla="*/ 318 h 318"/>
                <a:gd name="T30" fmla="*/ 48 w 260"/>
                <a:gd name="T31" fmla="*/ 316 h 318"/>
                <a:gd name="T32" fmla="*/ 97 w 260"/>
                <a:gd name="T33" fmla="*/ 318 h 318"/>
                <a:gd name="T34" fmla="*/ 106 w 260"/>
                <a:gd name="T35" fmla="*/ 308 h 318"/>
                <a:gd name="T36" fmla="*/ 94 w 260"/>
                <a:gd name="T37" fmla="*/ 302 h 318"/>
                <a:gd name="T38" fmla="*/ 70 w 260"/>
                <a:gd name="T39" fmla="*/ 294 h 318"/>
                <a:gd name="T40" fmla="*/ 94 w 260"/>
                <a:gd name="T41" fmla="*/ 194 h 318"/>
                <a:gd name="T42" fmla="*/ 140 w 260"/>
                <a:gd name="T43" fmla="*/ 226 h 318"/>
                <a:gd name="T44" fmla="*/ 260 w 260"/>
                <a:gd name="T45" fmla="*/ 80 h 318"/>
                <a:gd name="T46" fmla="*/ 199 w 260"/>
                <a:gd name="T47" fmla="*/ 164 h 318"/>
                <a:gd name="T48" fmla="*/ 139 w 260"/>
                <a:gd name="T49" fmla="*/ 215 h 318"/>
                <a:gd name="T50" fmla="*/ 100 w 260"/>
                <a:gd name="T51" fmla="*/ 171 h 318"/>
                <a:gd name="T52" fmla="*/ 101 w 260"/>
                <a:gd name="T53" fmla="*/ 163 h 318"/>
                <a:gd name="T54" fmla="*/ 126 w 260"/>
                <a:gd name="T55" fmla="*/ 65 h 318"/>
                <a:gd name="T56" fmla="*/ 152 w 260"/>
                <a:gd name="T57" fmla="*/ 30 h 318"/>
                <a:gd name="T58" fmla="*/ 192 w 260"/>
                <a:gd name="T59" fmla="*/ 11 h 318"/>
                <a:gd name="T60" fmla="*/ 224 w 260"/>
                <a:gd name="T61" fmla="*/ 58 h 318"/>
                <a:gd name="T62" fmla="*/ 199 w 260"/>
                <a:gd name="T63" fmla="*/ 16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8">
                  <a:moveTo>
                    <a:pt x="260" y="80"/>
                  </a:moveTo>
                  <a:cubicBezTo>
                    <a:pt x="260" y="33"/>
                    <a:pt x="232" y="0"/>
                    <a:pt x="194" y="0"/>
                  </a:cubicBezTo>
                  <a:cubicBezTo>
                    <a:pt x="169" y="0"/>
                    <a:pt x="145" y="18"/>
                    <a:pt x="128" y="38"/>
                  </a:cubicBezTo>
                  <a:cubicBezTo>
                    <a:pt x="123" y="11"/>
                    <a:pt x="102" y="0"/>
                    <a:pt x="84" y="0"/>
                  </a:cubicBezTo>
                  <a:cubicBezTo>
                    <a:pt x="61" y="0"/>
                    <a:pt x="51" y="20"/>
                    <a:pt x="47" y="29"/>
                  </a:cubicBezTo>
                  <a:cubicBezTo>
                    <a:pt x="38" y="46"/>
                    <a:pt x="31" y="76"/>
                    <a:pt x="31" y="77"/>
                  </a:cubicBezTo>
                  <a:cubicBezTo>
                    <a:pt x="31" y="82"/>
                    <a:pt x="37" y="82"/>
                    <a:pt x="37" y="82"/>
                  </a:cubicBezTo>
                  <a:cubicBezTo>
                    <a:pt x="42" y="82"/>
                    <a:pt x="43" y="82"/>
                    <a:pt x="46" y="71"/>
                  </a:cubicBezTo>
                  <a:cubicBezTo>
                    <a:pt x="54" y="35"/>
                    <a:pt x="64" y="11"/>
                    <a:pt x="82" y="11"/>
                  </a:cubicBezTo>
                  <a:cubicBezTo>
                    <a:pt x="91" y="11"/>
                    <a:pt x="97" y="15"/>
                    <a:pt x="97" y="34"/>
                  </a:cubicBezTo>
                  <a:cubicBezTo>
                    <a:pt x="97" y="46"/>
                    <a:pt x="96" y="51"/>
                    <a:pt x="94" y="60"/>
                  </a:cubicBezTo>
                  <a:lnTo>
                    <a:pt x="38" y="282"/>
                  </a:lnTo>
                  <a:cubicBezTo>
                    <a:pt x="34" y="299"/>
                    <a:pt x="33" y="302"/>
                    <a:pt x="11" y="302"/>
                  </a:cubicBezTo>
                  <a:cubicBezTo>
                    <a:pt x="5" y="302"/>
                    <a:pt x="0" y="302"/>
                    <a:pt x="0" y="312"/>
                  </a:cubicBezTo>
                  <a:cubicBezTo>
                    <a:pt x="0" y="316"/>
                    <a:pt x="2" y="318"/>
                    <a:pt x="6" y="318"/>
                  </a:cubicBezTo>
                  <a:cubicBezTo>
                    <a:pt x="20" y="318"/>
                    <a:pt x="34" y="316"/>
                    <a:pt x="48" y="316"/>
                  </a:cubicBezTo>
                  <a:cubicBezTo>
                    <a:pt x="65" y="316"/>
                    <a:pt x="82" y="318"/>
                    <a:pt x="97" y="318"/>
                  </a:cubicBezTo>
                  <a:cubicBezTo>
                    <a:pt x="100" y="318"/>
                    <a:pt x="106" y="318"/>
                    <a:pt x="106" y="308"/>
                  </a:cubicBezTo>
                  <a:cubicBezTo>
                    <a:pt x="106" y="302"/>
                    <a:pt x="101" y="302"/>
                    <a:pt x="94" y="302"/>
                  </a:cubicBezTo>
                  <a:cubicBezTo>
                    <a:pt x="70" y="302"/>
                    <a:pt x="70" y="299"/>
                    <a:pt x="70" y="294"/>
                  </a:cubicBezTo>
                  <a:cubicBezTo>
                    <a:pt x="70" y="288"/>
                    <a:pt x="91" y="207"/>
                    <a:pt x="94" y="194"/>
                  </a:cubicBezTo>
                  <a:cubicBezTo>
                    <a:pt x="100" y="209"/>
                    <a:pt x="114" y="226"/>
                    <a:pt x="140" y="226"/>
                  </a:cubicBezTo>
                  <a:cubicBezTo>
                    <a:pt x="198" y="226"/>
                    <a:pt x="260" y="153"/>
                    <a:pt x="260" y="80"/>
                  </a:cubicBezTo>
                  <a:close/>
                  <a:moveTo>
                    <a:pt x="199" y="164"/>
                  </a:moveTo>
                  <a:cubicBezTo>
                    <a:pt x="182" y="199"/>
                    <a:pt x="158" y="215"/>
                    <a:pt x="139" y="215"/>
                  </a:cubicBezTo>
                  <a:cubicBezTo>
                    <a:pt x="106" y="215"/>
                    <a:pt x="100" y="174"/>
                    <a:pt x="100" y="171"/>
                  </a:cubicBezTo>
                  <a:cubicBezTo>
                    <a:pt x="100" y="171"/>
                    <a:pt x="100" y="169"/>
                    <a:pt x="101" y="163"/>
                  </a:cubicBezTo>
                  <a:lnTo>
                    <a:pt x="126" y="65"/>
                  </a:lnTo>
                  <a:cubicBezTo>
                    <a:pt x="129" y="52"/>
                    <a:pt x="143" y="38"/>
                    <a:pt x="152" y="30"/>
                  </a:cubicBezTo>
                  <a:cubicBezTo>
                    <a:pt x="169" y="15"/>
                    <a:pt x="184" y="11"/>
                    <a:pt x="192" y="11"/>
                  </a:cubicBezTo>
                  <a:cubicBezTo>
                    <a:pt x="212" y="11"/>
                    <a:pt x="224" y="29"/>
                    <a:pt x="224" y="58"/>
                  </a:cubicBezTo>
                  <a:cubicBezTo>
                    <a:pt x="224" y="88"/>
                    <a:pt x="208" y="145"/>
                    <a:pt x="199"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Freeform 329">
              <a:extLst>
                <a:ext uri="{FF2B5EF4-FFF2-40B4-BE49-F238E27FC236}">
                  <a16:creationId xmlns:a16="http://schemas.microsoft.com/office/drawing/2014/main" id="{CB7B6C62-5973-4E7C-8260-B64730B2688B}"/>
                </a:ext>
              </a:extLst>
            </p:cNvPr>
            <p:cNvSpPr>
              <a:spLocks noEditPoints="1"/>
            </p:cNvSpPr>
            <p:nvPr>
              <p:custDataLst>
                <p:tags r:id="rId61"/>
              </p:custDataLst>
            </p:nvPr>
          </p:nvSpPr>
          <p:spPr bwMode="auto">
            <a:xfrm>
              <a:off x="3230563" y="4097338"/>
              <a:ext cx="31750" cy="73025"/>
            </a:xfrm>
            <a:custGeom>
              <a:avLst/>
              <a:gdLst>
                <a:gd name="T0" fmla="*/ 96 w 106"/>
                <a:gd name="T1" fmla="*/ 13 h 235"/>
                <a:gd name="T2" fmla="*/ 83 w 106"/>
                <a:gd name="T3" fmla="*/ 0 h 235"/>
                <a:gd name="T4" fmla="*/ 63 w 106"/>
                <a:gd name="T5" fmla="*/ 19 h 235"/>
                <a:gd name="T6" fmla="*/ 77 w 106"/>
                <a:gd name="T7" fmla="*/ 33 h 235"/>
                <a:gd name="T8" fmla="*/ 96 w 106"/>
                <a:gd name="T9" fmla="*/ 13 h 235"/>
                <a:gd name="T10" fmla="*/ 106 w 106"/>
                <a:gd name="T11" fmla="*/ 182 h 235"/>
                <a:gd name="T12" fmla="*/ 100 w 106"/>
                <a:gd name="T13" fmla="*/ 177 h 235"/>
                <a:gd name="T14" fmla="*/ 93 w 106"/>
                <a:gd name="T15" fmla="*/ 183 h 235"/>
                <a:gd name="T16" fmla="*/ 56 w 106"/>
                <a:gd name="T17" fmla="*/ 225 h 235"/>
                <a:gd name="T18" fmla="*/ 48 w 106"/>
                <a:gd name="T19" fmla="*/ 213 h 235"/>
                <a:gd name="T20" fmla="*/ 53 w 106"/>
                <a:gd name="T21" fmla="*/ 191 h 235"/>
                <a:gd name="T22" fmla="*/ 64 w 106"/>
                <a:gd name="T23" fmla="*/ 163 h 235"/>
                <a:gd name="T24" fmla="*/ 81 w 106"/>
                <a:gd name="T25" fmla="*/ 118 h 235"/>
                <a:gd name="T26" fmla="*/ 84 w 106"/>
                <a:gd name="T27" fmla="*/ 107 h 235"/>
                <a:gd name="T28" fmla="*/ 50 w 106"/>
                <a:gd name="T29" fmla="*/ 78 h 235"/>
                <a:gd name="T30" fmla="*/ 0 w 106"/>
                <a:gd name="T31" fmla="*/ 131 h 235"/>
                <a:gd name="T32" fmla="*/ 6 w 106"/>
                <a:gd name="T33" fmla="*/ 136 h 235"/>
                <a:gd name="T34" fmla="*/ 12 w 106"/>
                <a:gd name="T35" fmla="*/ 130 h 235"/>
                <a:gd name="T36" fmla="*/ 49 w 106"/>
                <a:gd name="T37" fmla="*/ 87 h 235"/>
                <a:gd name="T38" fmla="*/ 58 w 106"/>
                <a:gd name="T39" fmla="*/ 100 h 235"/>
                <a:gd name="T40" fmla="*/ 47 w 106"/>
                <a:gd name="T41" fmla="*/ 134 h 235"/>
                <a:gd name="T42" fmla="*/ 25 w 106"/>
                <a:gd name="T43" fmla="*/ 191 h 235"/>
                <a:gd name="T44" fmla="*/ 22 w 106"/>
                <a:gd name="T45" fmla="*/ 205 h 235"/>
                <a:gd name="T46" fmla="*/ 55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6" y="13"/>
                  </a:moveTo>
                  <a:cubicBezTo>
                    <a:pt x="96" y="8"/>
                    <a:pt x="92" y="0"/>
                    <a:pt x="83" y="0"/>
                  </a:cubicBezTo>
                  <a:cubicBezTo>
                    <a:pt x="73" y="0"/>
                    <a:pt x="63" y="9"/>
                    <a:pt x="63" y="19"/>
                  </a:cubicBezTo>
                  <a:cubicBezTo>
                    <a:pt x="63" y="25"/>
                    <a:pt x="68" y="33"/>
                    <a:pt x="77" y="33"/>
                  </a:cubicBezTo>
                  <a:cubicBezTo>
                    <a:pt x="87" y="33"/>
                    <a:pt x="96" y="23"/>
                    <a:pt x="96" y="13"/>
                  </a:cubicBezTo>
                  <a:close/>
                  <a:moveTo>
                    <a:pt x="106" y="182"/>
                  </a:moveTo>
                  <a:cubicBezTo>
                    <a:pt x="106" y="177"/>
                    <a:pt x="101" y="177"/>
                    <a:pt x="100" y="177"/>
                  </a:cubicBezTo>
                  <a:cubicBezTo>
                    <a:pt x="95" y="177"/>
                    <a:pt x="95" y="179"/>
                    <a:pt x="93" y="183"/>
                  </a:cubicBezTo>
                  <a:cubicBezTo>
                    <a:pt x="85" y="211"/>
                    <a:pt x="70" y="225"/>
                    <a:pt x="56" y="225"/>
                  </a:cubicBezTo>
                  <a:cubicBezTo>
                    <a:pt x="49" y="225"/>
                    <a:pt x="48" y="221"/>
                    <a:pt x="48" y="213"/>
                  </a:cubicBezTo>
                  <a:cubicBezTo>
                    <a:pt x="48" y="205"/>
                    <a:pt x="50" y="198"/>
                    <a:pt x="53" y="191"/>
                  </a:cubicBezTo>
                  <a:lnTo>
                    <a:pt x="64" y="163"/>
                  </a:lnTo>
                  <a:lnTo>
                    <a:pt x="81" y="118"/>
                  </a:lnTo>
                  <a:cubicBezTo>
                    <a:pt x="83" y="115"/>
                    <a:pt x="84" y="111"/>
                    <a:pt x="84" y="107"/>
                  </a:cubicBezTo>
                  <a:cubicBezTo>
                    <a:pt x="84" y="91"/>
                    <a:pt x="70" y="78"/>
                    <a:pt x="50" y="78"/>
                  </a:cubicBezTo>
                  <a:cubicBezTo>
                    <a:pt x="16" y="78"/>
                    <a:pt x="0" y="125"/>
                    <a:pt x="0" y="131"/>
                  </a:cubicBezTo>
                  <a:cubicBezTo>
                    <a:pt x="0" y="136"/>
                    <a:pt x="5" y="136"/>
                    <a:pt x="6" y="136"/>
                  </a:cubicBezTo>
                  <a:cubicBezTo>
                    <a:pt x="11" y="136"/>
                    <a:pt x="11" y="134"/>
                    <a:pt x="12" y="130"/>
                  </a:cubicBezTo>
                  <a:cubicBezTo>
                    <a:pt x="21" y="100"/>
                    <a:pt x="36" y="87"/>
                    <a:pt x="49" y="87"/>
                  </a:cubicBezTo>
                  <a:cubicBezTo>
                    <a:pt x="55" y="87"/>
                    <a:pt x="58" y="90"/>
                    <a:pt x="58" y="100"/>
                  </a:cubicBezTo>
                  <a:cubicBezTo>
                    <a:pt x="58" y="108"/>
                    <a:pt x="56" y="113"/>
                    <a:pt x="47" y="134"/>
                  </a:cubicBezTo>
                  <a:lnTo>
                    <a:pt x="25" y="191"/>
                  </a:lnTo>
                  <a:cubicBezTo>
                    <a:pt x="24" y="195"/>
                    <a:pt x="22" y="199"/>
                    <a:pt x="22" y="205"/>
                  </a:cubicBezTo>
                  <a:cubicBezTo>
                    <a:pt x="22" y="222"/>
                    <a:pt x="36" y="235"/>
                    <a:pt x="55"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Freeform 330">
              <a:extLst>
                <a:ext uri="{FF2B5EF4-FFF2-40B4-BE49-F238E27FC236}">
                  <a16:creationId xmlns:a16="http://schemas.microsoft.com/office/drawing/2014/main" id="{2D26347F-EC20-407D-A9D4-CF3AA615E5E4}"/>
                </a:ext>
              </a:extLst>
            </p:cNvPr>
            <p:cNvSpPr>
              <a:spLocks/>
            </p:cNvSpPr>
            <p:nvPr>
              <p:custDataLst>
                <p:tags r:id="rId62"/>
              </p:custDataLst>
            </p:nvPr>
          </p:nvSpPr>
          <p:spPr bwMode="auto">
            <a:xfrm>
              <a:off x="3279776" y="4157663"/>
              <a:ext cx="12700" cy="33337"/>
            </a:xfrm>
            <a:custGeom>
              <a:avLst/>
              <a:gdLst>
                <a:gd name="T0" fmla="*/ 45 w 45"/>
                <a:gd name="T1" fmla="*/ 38 h 108"/>
                <a:gd name="T2" fmla="*/ 20 w 45"/>
                <a:gd name="T3" fmla="*/ 0 h 108"/>
                <a:gd name="T4" fmla="*/ 0 w 45"/>
                <a:gd name="T5" fmla="*/ 20 h 108"/>
                <a:gd name="T6" fmla="*/ 21 w 45"/>
                <a:gd name="T7" fmla="*/ 40 h 108"/>
                <a:gd name="T8" fmla="*/ 35 w 45"/>
                <a:gd name="T9" fmla="*/ 35 h 108"/>
                <a:gd name="T10" fmla="*/ 8 w 45"/>
                <a:gd name="T11" fmla="*/ 99 h 108"/>
                <a:gd name="T12" fmla="*/ 5 w 45"/>
                <a:gd name="T13" fmla="*/ 103 h 108"/>
                <a:gd name="T14" fmla="*/ 10 w 45"/>
                <a:gd name="T15" fmla="*/ 108 h 108"/>
                <a:gd name="T16" fmla="*/ 45 w 45"/>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8">
                  <a:moveTo>
                    <a:pt x="45" y="38"/>
                  </a:moveTo>
                  <a:cubicBezTo>
                    <a:pt x="45" y="17"/>
                    <a:pt x="36" y="0"/>
                    <a:pt x="20" y="0"/>
                  </a:cubicBezTo>
                  <a:cubicBezTo>
                    <a:pt x="9" y="0"/>
                    <a:pt x="0" y="9"/>
                    <a:pt x="0" y="20"/>
                  </a:cubicBezTo>
                  <a:cubicBezTo>
                    <a:pt x="0" y="31"/>
                    <a:pt x="8" y="40"/>
                    <a:pt x="21" y="40"/>
                  </a:cubicBezTo>
                  <a:cubicBezTo>
                    <a:pt x="29" y="40"/>
                    <a:pt x="35" y="35"/>
                    <a:pt x="35" y="35"/>
                  </a:cubicBezTo>
                  <a:cubicBezTo>
                    <a:pt x="35" y="54"/>
                    <a:pt x="31" y="76"/>
                    <a:pt x="8" y="99"/>
                  </a:cubicBezTo>
                  <a:cubicBezTo>
                    <a:pt x="6" y="100"/>
                    <a:pt x="5" y="101"/>
                    <a:pt x="5" y="103"/>
                  </a:cubicBezTo>
                  <a:cubicBezTo>
                    <a:pt x="5" y="105"/>
                    <a:pt x="8" y="108"/>
                    <a:pt x="10" y="108"/>
                  </a:cubicBezTo>
                  <a:cubicBezTo>
                    <a:pt x="15" y="108"/>
                    <a:pt x="45" y="80"/>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6" name="Freeform 331">
              <a:extLst>
                <a:ext uri="{FF2B5EF4-FFF2-40B4-BE49-F238E27FC236}">
                  <a16:creationId xmlns:a16="http://schemas.microsoft.com/office/drawing/2014/main" id="{0AB5DFEF-5376-48DC-8E12-61B3AA4DDD32}"/>
                </a:ext>
              </a:extLst>
            </p:cNvPr>
            <p:cNvSpPr>
              <a:spLocks/>
            </p:cNvSpPr>
            <p:nvPr>
              <p:custDataLst>
                <p:tags r:id="rId63"/>
              </p:custDataLst>
            </p:nvPr>
          </p:nvSpPr>
          <p:spPr bwMode="auto">
            <a:xfrm>
              <a:off x="3314701" y="4097338"/>
              <a:ext cx="38100" cy="73025"/>
            </a:xfrm>
            <a:custGeom>
              <a:avLst/>
              <a:gdLst>
                <a:gd name="T0" fmla="*/ 127 w 127"/>
                <a:gd name="T1" fmla="*/ 231 h 231"/>
                <a:gd name="T2" fmla="*/ 127 w 127"/>
                <a:gd name="T3" fmla="*/ 219 h 231"/>
                <a:gd name="T4" fmla="*/ 113 w 127"/>
                <a:gd name="T5" fmla="*/ 219 h 231"/>
                <a:gd name="T6" fmla="*/ 78 w 127"/>
                <a:gd name="T7" fmla="*/ 203 h 231"/>
                <a:gd name="T8" fmla="*/ 78 w 127"/>
                <a:gd name="T9" fmla="*/ 10 h 231"/>
                <a:gd name="T10" fmla="*/ 68 w 127"/>
                <a:gd name="T11" fmla="*/ 0 h 231"/>
                <a:gd name="T12" fmla="*/ 0 w 127"/>
                <a:gd name="T13" fmla="*/ 22 h 231"/>
                <a:gd name="T14" fmla="*/ 0 w 127"/>
                <a:gd name="T15" fmla="*/ 35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8" y="219"/>
                    <a:pt x="78" y="214"/>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Freeform 332">
              <a:extLst>
                <a:ext uri="{FF2B5EF4-FFF2-40B4-BE49-F238E27FC236}">
                  <a16:creationId xmlns:a16="http://schemas.microsoft.com/office/drawing/2014/main" id="{1AA0EEEC-517D-4D82-A4FE-CC6626C37068}"/>
                </a:ext>
              </a:extLst>
            </p:cNvPr>
            <p:cNvSpPr>
              <a:spLocks/>
            </p:cNvSpPr>
            <p:nvPr>
              <p:custDataLst>
                <p:tags r:id="rId64"/>
              </p:custDataLst>
            </p:nvPr>
          </p:nvSpPr>
          <p:spPr bwMode="auto">
            <a:xfrm>
              <a:off x="3384551"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Oval 333">
              <a:extLst>
                <a:ext uri="{FF2B5EF4-FFF2-40B4-BE49-F238E27FC236}">
                  <a16:creationId xmlns:a16="http://schemas.microsoft.com/office/drawing/2014/main" id="{82C6F500-E900-4063-BA5D-6D18B93863E5}"/>
                </a:ext>
              </a:extLst>
            </p:cNvPr>
            <p:cNvSpPr>
              <a:spLocks noChangeArrowheads="1"/>
            </p:cNvSpPr>
            <p:nvPr>
              <p:custDataLst>
                <p:tags r:id="rId65"/>
              </p:custDataLst>
            </p:nvPr>
          </p:nvSpPr>
          <p:spPr bwMode="auto">
            <a:xfrm>
              <a:off x="3451226"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Oval 334">
              <a:extLst>
                <a:ext uri="{FF2B5EF4-FFF2-40B4-BE49-F238E27FC236}">
                  <a16:creationId xmlns:a16="http://schemas.microsoft.com/office/drawing/2014/main" id="{47A5B74F-E6C3-4A9D-8318-EC7F6D9BC146}"/>
                </a:ext>
              </a:extLst>
            </p:cNvPr>
            <p:cNvSpPr>
              <a:spLocks noChangeArrowheads="1"/>
            </p:cNvSpPr>
            <p:nvPr>
              <p:custDataLst>
                <p:tags r:id="rId66"/>
              </p:custDataLst>
            </p:nvPr>
          </p:nvSpPr>
          <p:spPr bwMode="auto">
            <a:xfrm>
              <a:off x="3517901"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Oval 335">
              <a:extLst>
                <a:ext uri="{FF2B5EF4-FFF2-40B4-BE49-F238E27FC236}">
                  <a16:creationId xmlns:a16="http://schemas.microsoft.com/office/drawing/2014/main" id="{3E8100AD-8547-48ED-9BC4-7BF5795AF06B}"/>
                </a:ext>
              </a:extLst>
            </p:cNvPr>
            <p:cNvSpPr>
              <a:spLocks noChangeArrowheads="1"/>
            </p:cNvSpPr>
            <p:nvPr>
              <p:custDataLst>
                <p:tags r:id="rId67"/>
              </p:custDataLst>
            </p:nvPr>
          </p:nvSpPr>
          <p:spPr bwMode="auto">
            <a:xfrm>
              <a:off x="3584576"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Freeform 336">
              <a:extLst>
                <a:ext uri="{FF2B5EF4-FFF2-40B4-BE49-F238E27FC236}">
                  <a16:creationId xmlns:a16="http://schemas.microsoft.com/office/drawing/2014/main" id="{FD37F9A1-0436-496A-8C07-6A3AD5A6D61E}"/>
                </a:ext>
              </a:extLst>
            </p:cNvPr>
            <p:cNvSpPr>
              <a:spLocks/>
            </p:cNvSpPr>
            <p:nvPr>
              <p:custDataLst>
                <p:tags r:id="rId68"/>
              </p:custDataLst>
            </p:nvPr>
          </p:nvSpPr>
          <p:spPr bwMode="auto">
            <a:xfrm>
              <a:off x="3652838"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Freeform 337">
              <a:extLst>
                <a:ext uri="{FF2B5EF4-FFF2-40B4-BE49-F238E27FC236}">
                  <a16:creationId xmlns:a16="http://schemas.microsoft.com/office/drawing/2014/main" id="{4BF350F2-F484-4135-9926-AC11409E1D49}"/>
                </a:ext>
              </a:extLst>
            </p:cNvPr>
            <p:cNvSpPr>
              <a:spLocks noEditPoints="1"/>
            </p:cNvSpPr>
            <p:nvPr>
              <p:custDataLst>
                <p:tags r:id="rId69"/>
              </p:custDataLst>
            </p:nvPr>
          </p:nvSpPr>
          <p:spPr bwMode="auto">
            <a:xfrm>
              <a:off x="3700463" y="4076700"/>
              <a:ext cx="79375" cy="100012"/>
            </a:xfrm>
            <a:custGeom>
              <a:avLst/>
              <a:gdLst>
                <a:gd name="T0" fmla="*/ 260 w 260"/>
                <a:gd name="T1" fmla="*/ 80 h 318"/>
                <a:gd name="T2" fmla="*/ 194 w 260"/>
                <a:gd name="T3" fmla="*/ 0 h 318"/>
                <a:gd name="T4" fmla="*/ 129 w 260"/>
                <a:gd name="T5" fmla="*/ 38 h 318"/>
                <a:gd name="T6" fmla="*/ 84 w 260"/>
                <a:gd name="T7" fmla="*/ 0 h 318"/>
                <a:gd name="T8" fmla="*/ 47 w 260"/>
                <a:gd name="T9" fmla="*/ 29 h 318"/>
                <a:gd name="T10" fmla="*/ 31 w 260"/>
                <a:gd name="T11" fmla="*/ 77 h 318"/>
                <a:gd name="T12" fmla="*/ 37 w 260"/>
                <a:gd name="T13" fmla="*/ 82 h 318"/>
                <a:gd name="T14" fmla="*/ 46 w 260"/>
                <a:gd name="T15" fmla="*/ 71 h 318"/>
                <a:gd name="T16" fmla="*/ 82 w 260"/>
                <a:gd name="T17" fmla="*/ 11 h 318"/>
                <a:gd name="T18" fmla="*/ 98 w 260"/>
                <a:gd name="T19" fmla="*/ 34 h 318"/>
                <a:gd name="T20" fmla="*/ 94 w 260"/>
                <a:gd name="T21" fmla="*/ 60 h 318"/>
                <a:gd name="T22" fmla="*/ 38 w 260"/>
                <a:gd name="T23" fmla="*/ 282 h 318"/>
                <a:gd name="T24" fmla="*/ 11 w 260"/>
                <a:gd name="T25" fmla="*/ 302 h 318"/>
                <a:gd name="T26" fmla="*/ 0 w 260"/>
                <a:gd name="T27" fmla="*/ 312 h 318"/>
                <a:gd name="T28" fmla="*/ 7 w 260"/>
                <a:gd name="T29" fmla="*/ 318 h 318"/>
                <a:gd name="T30" fmla="*/ 48 w 260"/>
                <a:gd name="T31" fmla="*/ 316 h 318"/>
                <a:gd name="T32" fmla="*/ 98 w 260"/>
                <a:gd name="T33" fmla="*/ 318 h 318"/>
                <a:gd name="T34" fmla="*/ 107 w 260"/>
                <a:gd name="T35" fmla="*/ 308 h 318"/>
                <a:gd name="T36" fmla="*/ 95 w 260"/>
                <a:gd name="T37" fmla="*/ 302 h 318"/>
                <a:gd name="T38" fmla="*/ 70 w 260"/>
                <a:gd name="T39" fmla="*/ 294 h 318"/>
                <a:gd name="T40" fmla="*/ 94 w 260"/>
                <a:gd name="T41" fmla="*/ 194 h 318"/>
                <a:gd name="T42" fmla="*/ 140 w 260"/>
                <a:gd name="T43" fmla="*/ 226 h 318"/>
                <a:gd name="T44" fmla="*/ 260 w 260"/>
                <a:gd name="T45" fmla="*/ 80 h 318"/>
                <a:gd name="T46" fmla="*/ 199 w 260"/>
                <a:gd name="T47" fmla="*/ 164 h 318"/>
                <a:gd name="T48" fmla="*/ 140 w 260"/>
                <a:gd name="T49" fmla="*/ 215 h 318"/>
                <a:gd name="T50" fmla="*/ 100 w 260"/>
                <a:gd name="T51" fmla="*/ 171 h 318"/>
                <a:gd name="T52" fmla="*/ 102 w 260"/>
                <a:gd name="T53" fmla="*/ 163 h 318"/>
                <a:gd name="T54" fmla="*/ 126 w 260"/>
                <a:gd name="T55" fmla="*/ 65 h 318"/>
                <a:gd name="T56" fmla="*/ 152 w 260"/>
                <a:gd name="T57" fmla="*/ 30 h 318"/>
                <a:gd name="T58" fmla="*/ 193 w 260"/>
                <a:gd name="T59" fmla="*/ 11 h 318"/>
                <a:gd name="T60" fmla="*/ 224 w 260"/>
                <a:gd name="T61" fmla="*/ 58 h 318"/>
                <a:gd name="T62" fmla="*/ 199 w 260"/>
                <a:gd name="T63" fmla="*/ 16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8">
                  <a:moveTo>
                    <a:pt x="260" y="80"/>
                  </a:moveTo>
                  <a:cubicBezTo>
                    <a:pt x="260" y="33"/>
                    <a:pt x="232" y="0"/>
                    <a:pt x="194" y="0"/>
                  </a:cubicBezTo>
                  <a:cubicBezTo>
                    <a:pt x="169" y="0"/>
                    <a:pt x="145" y="18"/>
                    <a:pt x="129" y="38"/>
                  </a:cubicBezTo>
                  <a:cubicBezTo>
                    <a:pt x="124" y="11"/>
                    <a:pt x="102" y="0"/>
                    <a:pt x="84" y="0"/>
                  </a:cubicBezTo>
                  <a:cubicBezTo>
                    <a:pt x="61" y="0"/>
                    <a:pt x="51" y="20"/>
                    <a:pt x="47" y="29"/>
                  </a:cubicBezTo>
                  <a:cubicBezTo>
                    <a:pt x="38" y="46"/>
                    <a:pt x="31" y="76"/>
                    <a:pt x="31" y="77"/>
                  </a:cubicBezTo>
                  <a:cubicBezTo>
                    <a:pt x="31" y="82"/>
                    <a:pt x="37" y="82"/>
                    <a:pt x="37" y="82"/>
                  </a:cubicBezTo>
                  <a:cubicBezTo>
                    <a:pt x="42" y="82"/>
                    <a:pt x="43" y="82"/>
                    <a:pt x="46" y="71"/>
                  </a:cubicBezTo>
                  <a:cubicBezTo>
                    <a:pt x="54" y="35"/>
                    <a:pt x="64" y="11"/>
                    <a:pt x="82" y="11"/>
                  </a:cubicBezTo>
                  <a:cubicBezTo>
                    <a:pt x="91" y="11"/>
                    <a:pt x="98" y="15"/>
                    <a:pt x="98" y="34"/>
                  </a:cubicBezTo>
                  <a:cubicBezTo>
                    <a:pt x="98" y="46"/>
                    <a:pt x="96" y="51"/>
                    <a:pt x="94" y="60"/>
                  </a:cubicBezTo>
                  <a:lnTo>
                    <a:pt x="38" y="282"/>
                  </a:lnTo>
                  <a:cubicBezTo>
                    <a:pt x="34" y="299"/>
                    <a:pt x="33" y="302"/>
                    <a:pt x="11" y="302"/>
                  </a:cubicBezTo>
                  <a:cubicBezTo>
                    <a:pt x="6" y="302"/>
                    <a:pt x="0" y="302"/>
                    <a:pt x="0" y="312"/>
                  </a:cubicBezTo>
                  <a:cubicBezTo>
                    <a:pt x="0" y="316"/>
                    <a:pt x="3" y="318"/>
                    <a:pt x="7" y="318"/>
                  </a:cubicBezTo>
                  <a:cubicBezTo>
                    <a:pt x="20" y="318"/>
                    <a:pt x="34" y="316"/>
                    <a:pt x="48" y="316"/>
                  </a:cubicBezTo>
                  <a:cubicBezTo>
                    <a:pt x="65" y="316"/>
                    <a:pt x="82" y="318"/>
                    <a:pt x="98" y="318"/>
                  </a:cubicBezTo>
                  <a:cubicBezTo>
                    <a:pt x="100" y="318"/>
                    <a:pt x="107" y="318"/>
                    <a:pt x="107" y="308"/>
                  </a:cubicBezTo>
                  <a:cubicBezTo>
                    <a:pt x="107" y="302"/>
                    <a:pt x="102" y="302"/>
                    <a:pt x="95" y="302"/>
                  </a:cubicBezTo>
                  <a:cubicBezTo>
                    <a:pt x="70" y="302"/>
                    <a:pt x="70" y="299"/>
                    <a:pt x="70" y="294"/>
                  </a:cubicBezTo>
                  <a:cubicBezTo>
                    <a:pt x="70" y="288"/>
                    <a:pt x="91" y="207"/>
                    <a:pt x="94" y="194"/>
                  </a:cubicBezTo>
                  <a:cubicBezTo>
                    <a:pt x="101" y="209"/>
                    <a:pt x="115" y="226"/>
                    <a:pt x="140" y="226"/>
                  </a:cubicBezTo>
                  <a:cubicBezTo>
                    <a:pt x="198" y="226"/>
                    <a:pt x="260" y="153"/>
                    <a:pt x="260" y="80"/>
                  </a:cubicBezTo>
                  <a:close/>
                  <a:moveTo>
                    <a:pt x="199" y="164"/>
                  </a:moveTo>
                  <a:cubicBezTo>
                    <a:pt x="182" y="199"/>
                    <a:pt x="158" y="215"/>
                    <a:pt x="140" y="215"/>
                  </a:cubicBezTo>
                  <a:cubicBezTo>
                    <a:pt x="107" y="215"/>
                    <a:pt x="100" y="174"/>
                    <a:pt x="100" y="171"/>
                  </a:cubicBezTo>
                  <a:cubicBezTo>
                    <a:pt x="100" y="171"/>
                    <a:pt x="100" y="169"/>
                    <a:pt x="102" y="163"/>
                  </a:cubicBezTo>
                  <a:lnTo>
                    <a:pt x="126" y="65"/>
                  </a:lnTo>
                  <a:cubicBezTo>
                    <a:pt x="130" y="52"/>
                    <a:pt x="143" y="38"/>
                    <a:pt x="152" y="30"/>
                  </a:cubicBezTo>
                  <a:cubicBezTo>
                    <a:pt x="170" y="15"/>
                    <a:pt x="184" y="11"/>
                    <a:pt x="193" y="11"/>
                  </a:cubicBezTo>
                  <a:cubicBezTo>
                    <a:pt x="212" y="11"/>
                    <a:pt x="224" y="29"/>
                    <a:pt x="224" y="58"/>
                  </a:cubicBezTo>
                  <a:cubicBezTo>
                    <a:pt x="224" y="88"/>
                    <a:pt x="208" y="145"/>
                    <a:pt x="199"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Freeform 338">
              <a:extLst>
                <a:ext uri="{FF2B5EF4-FFF2-40B4-BE49-F238E27FC236}">
                  <a16:creationId xmlns:a16="http://schemas.microsoft.com/office/drawing/2014/main" id="{90C5C619-4866-40A6-A9A0-5B52E9A976F8}"/>
                </a:ext>
              </a:extLst>
            </p:cNvPr>
            <p:cNvSpPr>
              <a:spLocks noEditPoints="1"/>
            </p:cNvSpPr>
            <p:nvPr>
              <p:custDataLst>
                <p:tags r:id="rId70"/>
              </p:custDataLst>
            </p:nvPr>
          </p:nvSpPr>
          <p:spPr bwMode="auto">
            <a:xfrm>
              <a:off x="3786188" y="4097338"/>
              <a:ext cx="33338" cy="73025"/>
            </a:xfrm>
            <a:custGeom>
              <a:avLst/>
              <a:gdLst>
                <a:gd name="T0" fmla="*/ 97 w 106"/>
                <a:gd name="T1" fmla="*/ 13 h 235"/>
                <a:gd name="T2" fmla="*/ 83 w 106"/>
                <a:gd name="T3" fmla="*/ 0 h 235"/>
                <a:gd name="T4" fmla="*/ 63 w 106"/>
                <a:gd name="T5" fmla="*/ 19 h 235"/>
                <a:gd name="T6" fmla="*/ 77 w 106"/>
                <a:gd name="T7" fmla="*/ 33 h 235"/>
                <a:gd name="T8" fmla="*/ 97 w 106"/>
                <a:gd name="T9" fmla="*/ 13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3 w 106"/>
                <a:gd name="T21" fmla="*/ 191 h 235"/>
                <a:gd name="T22" fmla="*/ 65 w 106"/>
                <a:gd name="T23" fmla="*/ 163 h 235"/>
                <a:gd name="T24" fmla="*/ 82 w 106"/>
                <a:gd name="T25" fmla="*/ 118 h 235"/>
                <a:gd name="T26" fmla="*/ 84 w 106"/>
                <a:gd name="T27" fmla="*/ 107 h 235"/>
                <a:gd name="T28" fmla="*/ 51 w 106"/>
                <a:gd name="T29" fmla="*/ 78 h 235"/>
                <a:gd name="T30" fmla="*/ 0 w 106"/>
                <a:gd name="T31" fmla="*/ 131 h 235"/>
                <a:gd name="T32" fmla="*/ 6 w 106"/>
                <a:gd name="T33" fmla="*/ 136 h 235"/>
                <a:gd name="T34" fmla="*/ 12 w 106"/>
                <a:gd name="T35" fmla="*/ 130 h 235"/>
                <a:gd name="T36" fmla="*/ 50 w 106"/>
                <a:gd name="T37" fmla="*/ 87 h 235"/>
                <a:gd name="T38" fmla="*/ 58 w 106"/>
                <a:gd name="T39" fmla="*/ 100 h 235"/>
                <a:gd name="T40" fmla="*/ 48 w 106"/>
                <a:gd name="T41" fmla="*/ 134 h 235"/>
                <a:gd name="T42" fmla="*/ 26 w 106"/>
                <a:gd name="T43" fmla="*/ 191 h 235"/>
                <a:gd name="T44" fmla="*/ 22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3" y="0"/>
                    <a:pt x="63" y="9"/>
                    <a:pt x="63" y="19"/>
                  </a:cubicBezTo>
                  <a:cubicBezTo>
                    <a:pt x="63" y="25"/>
                    <a:pt x="68" y="33"/>
                    <a:pt x="77" y="33"/>
                  </a:cubicBezTo>
                  <a:cubicBezTo>
                    <a:pt x="87" y="33"/>
                    <a:pt x="97" y="23"/>
                    <a:pt x="97" y="13"/>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8"/>
                    <a:pt x="53" y="191"/>
                  </a:cubicBezTo>
                  <a:lnTo>
                    <a:pt x="65" y="163"/>
                  </a:lnTo>
                  <a:lnTo>
                    <a:pt x="82" y="118"/>
                  </a:lnTo>
                  <a:cubicBezTo>
                    <a:pt x="83" y="115"/>
                    <a:pt x="84" y="111"/>
                    <a:pt x="84" y="107"/>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7"/>
                    <a:pt x="50" y="87"/>
                  </a:cubicBezTo>
                  <a:cubicBezTo>
                    <a:pt x="55" y="87"/>
                    <a:pt x="58" y="90"/>
                    <a:pt x="58" y="100"/>
                  </a:cubicBezTo>
                  <a:cubicBezTo>
                    <a:pt x="58" y="108"/>
                    <a:pt x="56" y="113"/>
                    <a:pt x="48" y="134"/>
                  </a:cubicBezTo>
                  <a:lnTo>
                    <a:pt x="26" y="191"/>
                  </a:lnTo>
                  <a:cubicBezTo>
                    <a:pt x="24" y="195"/>
                    <a:pt x="22" y="199"/>
                    <a:pt x="22" y="205"/>
                  </a:cubicBezTo>
                  <a:cubicBezTo>
                    <a:pt x="22" y="222"/>
                    <a:pt x="36" y="235"/>
                    <a:pt x="56"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4" name="Freeform 339">
              <a:extLst>
                <a:ext uri="{FF2B5EF4-FFF2-40B4-BE49-F238E27FC236}">
                  <a16:creationId xmlns:a16="http://schemas.microsoft.com/office/drawing/2014/main" id="{86DEA5C5-1D9E-4584-BF21-49380F6156C8}"/>
                </a:ext>
              </a:extLst>
            </p:cNvPr>
            <p:cNvSpPr>
              <a:spLocks/>
            </p:cNvSpPr>
            <p:nvPr>
              <p:custDataLst>
                <p:tags r:id="rId71"/>
              </p:custDataLst>
            </p:nvPr>
          </p:nvSpPr>
          <p:spPr bwMode="auto">
            <a:xfrm>
              <a:off x="3836988" y="4157663"/>
              <a:ext cx="12700" cy="33337"/>
            </a:xfrm>
            <a:custGeom>
              <a:avLst/>
              <a:gdLst>
                <a:gd name="T0" fmla="*/ 44 w 44"/>
                <a:gd name="T1" fmla="*/ 38 h 108"/>
                <a:gd name="T2" fmla="*/ 20 w 44"/>
                <a:gd name="T3" fmla="*/ 0 h 108"/>
                <a:gd name="T4" fmla="*/ 0 w 44"/>
                <a:gd name="T5" fmla="*/ 20 h 108"/>
                <a:gd name="T6" fmla="*/ 20 w 44"/>
                <a:gd name="T7" fmla="*/ 40 h 108"/>
                <a:gd name="T8" fmla="*/ 34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8" y="0"/>
                    <a:pt x="0" y="9"/>
                    <a:pt x="0" y="20"/>
                  </a:cubicBezTo>
                  <a:cubicBezTo>
                    <a:pt x="0" y="31"/>
                    <a:pt x="8" y="40"/>
                    <a:pt x="20" y="40"/>
                  </a:cubicBezTo>
                  <a:cubicBezTo>
                    <a:pt x="28" y="40"/>
                    <a:pt x="34" y="35"/>
                    <a:pt x="34" y="35"/>
                  </a:cubicBezTo>
                  <a:cubicBezTo>
                    <a:pt x="34" y="54"/>
                    <a:pt x="31" y="76"/>
                    <a:pt x="7" y="99"/>
                  </a:cubicBezTo>
                  <a:cubicBezTo>
                    <a:pt x="6" y="100"/>
                    <a:pt x="5" y="101"/>
                    <a:pt x="5" y="103"/>
                  </a:cubicBezTo>
                  <a:cubicBezTo>
                    <a:pt x="5" y="105"/>
                    <a:pt x="7" y="108"/>
                    <a:pt x="10" y="108"/>
                  </a:cubicBezTo>
                  <a:cubicBezTo>
                    <a:pt x="14"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Freeform 340">
              <a:extLst>
                <a:ext uri="{FF2B5EF4-FFF2-40B4-BE49-F238E27FC236}">
                  <a16:creationId xmlns:a16="http://schemas.microsoft.com/office/drawing/2014/main" id="{A8F90F20-7654-4C80-820F-FF2400210416}"/>
                </a:ext>
              </a:extLst>
            </p:cNvPr>
            <p:cNvSpPr>
              <a:spLocks/>
            </p:cNvSpPr>
            <p:nvPr>
              <p:custDataLst>
                <p:tags r:id="rId72"/>
              </p:custDataLst>
            </p:nvPr>
          </p:nvSpPr>
          <p:spPr bwMode="auto">
            <a:xfrm>
              <a:off x="3865563" y="4121150"/>
              <a:ext cx="65088" cy="49212"/>
            </a:xfrm>
            <a:custGeom>
              <a:avLst/>
              <a:gdLst>
                <a:gd name="T0" fmla="*/ 214 w 214"/>
                <a:gd name="T1" fmla="*/ 104 h 157"/>
                <a:gd name="T2" fmla="*/ 208 w 214"/>
                <a:gd name="T3" fmla="*/ 99 h 157"/>
                <a:gd name="T4" fmla="*/ 201 w 214"/>
                <a:gd name="T5" fmla="*/ 105 h 157"/>
                <a:gd name="T6" fmla="*/ 164 w 214"/>
                <a:gd name="T7" fmla="*/ 147 h 157"/>
                <a:gd name="T8" fmla="*/ 156 w 214"/>
                <a:gd name="T9" fmla="*/ 135 h 157"/>
                <a:gd name="T10" fmla="*/ 164 w 214"/>
                <a:gd name="T11" fmla="*/ 107 h 157"/>
                <a:gd name="T12" fmla="*/ 182 w 214"/>
                <a:gd name="T13" fmla="*/ 39 h 157"/>
                <a:gd name="T14" fmla="*/ 137 w 214"/>
                <a:gd name="T15" fmla="*/ 0 h 157"/>
                <a:gd name="T16" fmla="*/ 78 w 214"/>
                <a:gd name="T17" fmla="*/ 31 h 157"/>
                <a:gd name="T18" fmla="*/ 41 w 214"/>
                <a:gd name="T19" fmla="*/ 0 h 157"/>
                <a:gd name="T20" fmla="*/ 13 w 214"/>
                <a:gd name="T21" fmla="*/ 18 h 157"/>
                <a:gd name="T22" fmla="*/ 0 w 214"/>
                <a:gd name="T23" fmla="*/ 53 h 157"/>
                <a:gd name="T24" fmla="*/ 6 w 214"/>
                <a:gd name="T25" fmla="*/ 58 h 157"/>
                <a:gd name="T26" fmla="*/ 14 w 214"/>
                <a:gd name="T27" fmla="*/ 47 h 157"/>
                <a:gd name="T28" fmla="*/ 40 w 214"/>
                <a:gd name="T29" fmla="*/ 9 h 157"/>
                <a:gd name="T30" fmla="*/ 51 w 214"/>
                <a:gd name="T31" fmla="*/ 26 h 157"/>
                <a:gd name="T32" fmla="*/ 45 w 214"/>
                <a:gd name="T33" fmla="*/ 55 h 157"/>
                <a:gd name="T34" fmla="*/ 38 w 214"/>
                <a:gd name="T35" fmla="*/ 87 h 157"/>
                <a:gd name="T36" fmla="*/ 27 w 214"/>
                <a:gd name="T37" fmla="*/ 131 h 157"/>
                <a:gd name="T38" fmla="*/ 23 w 214"/>
                <a:gd name="T39" fmla="*/ 146 h 157"/>
                <a:gd name="T40" fmla="*/ 35 w 214"/>
                <a:gd name="T41" fmla="*/ 157 h 157"/>
                <a:gd name="T42" fmla="*/ 49 w 214"/>
                <a:gd name="T43" fmla="*/ 149 h 157"/>
                <a:gd name="T44" fmla="*/ 55 w 214"/>
                <a:gd name="T45" fmla="*/ 128 h 157"/>
                <a:gd name="T46" fmla="*/ 63 w 214"/>
                <a:gd name="T47" fmla="*/ 96 h 157"/>
                <a:gd name="T48" fmla="*/ 68 w 214"/>
                <a:gd name="T49" fmla="*/ 73 h 157"/>
                <a:gd name="T50" fmla="*/ 83 w 214"/>
                <a:gd name="T51" fmla="*/ 42 h 157"/>
                <a:gd name="T52" fmla="*/ 135 w 214"/>
                <a:gd name="T53" fmla="*/ 9 h 157"/>
                <a:gd name="T54" fmla="*/ 156 w 214"/>
                <a:gd name="T55" fmla="*/ 34 h 157"/>
                <a:gd name="T56" fmla="*/ 135 w 214"/>
                <a:gd name="T57" fmla="*/ 108 h 157"/>
                <a:gd name="T58" fmla="*/ 130 w 214"/>
                <a:gd name="T59" fmla="*/ 127 h 157"/>
                <a:gd name="T60" fmla="*/ 163 w 214"/>
                <a:gd name="T61" fmla="*/ 157 h 157"/>
                <a:gd name="T62" fmla="*/ 214 w 214"/>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57">
                  <a:moveTo>
                    <a:pt x="214" y="104"/>
                  </a:moveTo>
                  <a:cubicBezTo>
                    <a:pt x="214" y="99"/>
                    <a:pt x="209" y="99"/>
                    <a:pt x="208" y="99"/>
                  </a:cubicBezTo>
                  <a:cubicBezTo>
                    <a:pt x="203" y="99"/>
                    <a:pt x="203" y="101"/>
                    <a:pt x="201" y="105"/>
                  </a:cubicBezTo>
                  <a:cubicBezTo>
                    <a:pt x="193" y="133"/>
                    <a:pt x="178" y="147"/>
                    <a:pt x="164" y="147"/>
                  </a:cubicBezTo>
                  <a:cubicBezTo>
                    <a:pt x="157" y="147"/>
                    <a:pt x="156" y="142"/>
                    <a:pt x="156" y="135"/>
                  </a:cubicBezTo>
                  <a:cubicBezTo>
                    <a:pt x="156" y="127"/>
                    <a:pt x="157" y="122"/>
                    <a:pt x="164" y="107"/>
                  </a:cubicBezTo>
                  <a:cubicBezTo>
                    <a:pt x="168" y="96"/>
                    <a:pt x="182" y="59"/>
                    <a:pt x="182" y="39"/>
                  </a:cubicBezTo>
                  <a:cubicBezTo>
                    <a:pt x="182" y="6"/>
                    <a:pt x="155" y="0"/>
                    <a:pt x="137" y="0"/>
                  </a:cubicBezTo>
                  <a:cubicBezTo>
                    <a:pt x="108" y="0"/>
                    <a:pt x="88" y="17"/>
                    <a:pt x="78" y="31"/>
                  </a:cubicBezTo>
                  <a:cubicBezTo>
                    <a:pt x="75" y="7"/>
                    <a:pt x="55" y="0"/>
                    <a:pt x="41" y="0"/>
                  </a:cubicBezTo>
                  <a:cubicBezTo>
                    <a:pt x="26" y="0"/>
                    <a:pt x="18" y="10"/>
                    <a:pt x="13" y="18"/>
                  </a:cubicBezTo>
                  <a:cubicBezTo>
                    <a:pt x="5" y="31"/>
                    <a:pt x="0" y="51"/>
                    <a:pt x="0" y="53"/>
                  </a:cubicBezTo>
                  <a:cubicBezTo>
                    <a:pt x="0" y="58"/>
                    <a:pt x="5" y="58"/>
                    <a:pt x="6" y="58"/>
                  </a:cubicBezTo>
                  <a:cubicBezTo>
                    <a:pt x="11" y="58"/>
                    <a:pt x="12" y="56"/>
                    <a:pt x="14" y="47"/>
                  </a:cubicBezTo>
                  <a:cubicBezTo>
                    <a:pt x="19" y="26"/>
                    <a:pt x="26" y="9"/>
                    <a:pt x="40" y="9"/>
                  </a:cubicBezTo>
                  <a:cubicBezTo>
                    <a:pt x="49" y="9"/>
                    <a:pt x="51" y="17"/>
                    <a:pt x="51" y="26"/>
                  </a:cubicBezTo>
                  <a:cubicBezTo>
                    <a:pt x="51" y="33"/>
                    <a:pt x="48" y="46"/>
                    <a:pt x="45" y="55"/>
                  </a:cubicBezTo>
                  <a:lnTo>
                    <a:pt x="38" y="87"/>
                  </a:lnTo>
                  <a:lnTo>
                    <a:pt x="27" y="131"/>
                  </a:lnTo>
                  <a:cubicBezTo>
                    <a:pt x="25" y="136"/>
                    <a:pt x="23" y="145"/>
                    <a:pt x="23" y="146"/>
                  </a:cubicBezTo>
                  <a:cubicBezTo>
                    <a:pt x="23" y="153"/>
                    <a:pt x="29" y="157"/>
                    <a:pt x="35" y="157"/>
                  </a:cubicBezTo>
                  <a:cubicBezTo>
                    <a:pt x="41" y="157"/>
                    <a:pt x="47" y="152"/>
                    <a:pt x="49" y="149"/>
                  </a:cubicBezTo>
                  <a:cubicBezTo>
                    <a:pt x="50" y="146"/>
                    <a:pt x="53" y="135"/>
                    <a:pt x="55" y="128"/>
                  </a:cubicBezTo>
                  <a:lnTo>
                    <a:pt x="63" y="96"/>
                  </a:lnTo>
                  <a:cubicBezTo>
                    <a:pt x="65" y="89"/>
                    <a:pt x="67" y="81"/>
                    <a:pt x="68" y="73"/>
                  </a:cubicBezTo>
                  <a:cubicBezTo>
                    <a:pt x="72" y="59"/>
                    <a:pt x="73" y="56"/>
                    <a:pt x="83" y="42"/>
                  </a:cubicBezTo>
                  <a:cubicBezTo>
                    <a:pt x="93" y="28"/>
                    <a:pt x="109" y="9"/>
                    <a:pt x="135" y="9"/>
                  </a:cubicBezTo>
                  <a:cubicBezTo>
                    <a:pt x="156" y="9"/>
                    <a:pt x="156" y="27"/>
                    <a:pt x="156" y="34"/>
                  </a:cubicBezTo>
                  <a:cubicBezTo>
                    <a:pt x="156" y="55"/>
                    <a:pt x="141" y="93"/>
                    <a:pt x="135" y="108"/>
                  </a:cubicBezTo>
                  <a:cubicBezTo>
                    <a:pt x="132" y="118"/>
                    <a:pt x="130" y="121"/>
                    <a:pt x="130" y="127"/>
                  </a:cubicBezTo>
                  <a:cubicBezTo>
                    <a:pt x="130" y="145"/>
                    <a:pt x="146" y="157"/>
                    <a:pt x="163" y="157"/>
                  </a:cubicBezTo>
                  <a:cubicBezTo>
                    <a:pt x="198" y="157"/>
                    <a:pt x="214" y="109"/>
                    <a:pt x="214"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6" name="Freeform 341">
              <a:extLst>
                <a:ext uri="{FF2B5EF4-FFF2-40B4-BE49-F238E27FC236}">
                  <a16:creationId xmlns:a16="http://schemas.microsoft.com/office/drawing/2014/main" id="{9DAEE929-686B-44A4-B7FE-20205E1F1E10}"/>
                </a:ext>
              </a:extLst>
            </p:cNvPr>
            <p:cNvSpPr>
              <a:spLocks/>
            </p:cNvSpPr>
            <p:nvPr>
              <p:custDataLst>
                <p:tags r:id="rId73"/>
              </p:custDataLst>
            </p:nvPr>
          </p:nvSpPr>
          <p:spPr bwMode="auto">
            <a:xfrm>
              <a:off x="3951288" y="4029075"/>
              <a:ext cx="34925" cy="157162"/>
            </a:xfrm>
            <a:custGeom>
              <a:avLst/>
              <a:gdLst>
                <a:gd name="T0" fmla="*/ 115 w 115"/>
                <a:gd name="T1" fmla="*/ 249 h 498"/>
                <a:gd name="T2" fmla="*/ 82 w 115"/>
                <a:gd name="T3" fmla="*/ 93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3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3"/>
                  </a:cubicBezTo>
                  <a:cubicBezTo>
                    <a:pt x="52" y="32"/>
                    <a:pt x="10" y="0"/>
                    <a:pt x="5" y="0"/>
                  </a:cubicBezTo>
                  <a:cubicBezTo>
                    <a:pt x="2" y="0"/>
                    <a:pt x="0" y="2"/>
                    <a:pt x="0" y="5"/>
                  </a:cubicBezTo>
                  <a:cubicBezTo>
                    <a:pt x="0" y="6"/>
                    <a:pt x="0" y="7"/>
                    <a:pt x="9" y="16"/>
                  </a:cubicBezTo>
                  <a:cubicBezTo>
                    <a:pt x="58" y="66"/>
                    <a:pt x="86" y="145"/>
                    <a:pt x="86" y="249"/>
                  </a:cubicBezTo>
                  <a:cubicBezTo>
                    <a:pt x="86" y="334"/>
                    <a:pt x="68" y="422"/>
                    <a:pt x="6" y="485"/>
                  </a:cubicBezTo>
                  <a:cubicBezTo>
                    <a:pt x="0" y="491"/>
                    <a:pt x="0" y="492"/>
                    <a:pt x="0" y="493"/>
                  </a:cubicBezTo>
                  <a:cubicBezTo>
                    <a:pt x="0" y="496"/>
                    <a:pt x="2" y="498"/>
                    <a:pt x="5" y="498"/>
                  </a:cubicBezTo>
                  <a:cubicBezTo>
                    <a:pt x="10" y="498"/>
                    <a:pt x="54" y="465"/>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Freeform 342">
              <a:extLst>
                <a:ext uri="{FF2B5EF4-FFF2-40B4-BE49-F238E27FC236}">
                  <a16:creationId xmlns:a16="http://schemas.microsoft.com/office/drawing/2014/main" id="{648F0546-E400-46ED-A832-7DED6F3C09D4}"/>
                </a:ext>
              </a:extLst>
            </p:cNvPr>
            <p:cNvSpPr>
              <a:spLocks/>
            </p:cNvSpPr>
            <p:nvPr>
              <p:custDataLst>
                <p:tags r:id="rId74"/>
              </p:custDataLst>
            </p:nvPr>
          </p:nvSpPr>
          <p:spPr bwMode="auto">
            <a:xfrm>
              <a:off x="4010026" y="4006850"/>
              <a:ext cx="77788" cy="74612"/>
            </a:xfrm>
            <a:custGeom>
              <a:avLst/>
              <a:gdLst>
                <a:gd name="T0" fmla="*/ 257 w 257"/>
                <a:gd name="T1" fmla="*/ 9 h 242"/>
                <a:gd name="T2" fmla="*/ 244 w 257"/>
                <a:gd name="T3" fmla="*/ 0 h 242"/>
                <a:gd name="T4" fmla="*/ 14 w 257"/>
                <a:gd name="T5" fmla="*/ 0 h 242"/>
                <a:gd name="T6" fmla="*/ 0 w 257"/>
                <a:gd name="T7" fmla="*/ 9 h 242"/>
                <a:gd name="T8" fmla="*/ 14 w 257"/>
                <a:gd name="T9" fmla="*/ 17 h 242"/>
                <a:gd name="T10" fmla="*/ 120 w 257"/>
                <a:gd name="T11" fmla="*/ 17 h 242"/>
                <a:gd name="T12" fmla="*/ 120 w 257"/>
                <a:gd name="T13" fmla="*/ 229 h 242"/>
                <a:gd name="T14" fmla="*/ 129 w 257"/>
                <a:gd name="T15" fmla="*/ 242 h 242"/>
                <a:gd name="T16" fmla="*/ 137 w 257"/>
                <a:gd name="T17" fmla="*/ 229 h 242"/>
                <a:gd name="T18" fmla="*/ 137 w 257"/>
                <a:gd name="T19" fmla="*/ 17 h 242"/>
                <a:gd name="T20" fmla="*/ 244 w 257"/>
                <a:gd name="T21" fmla="*/ 17 h 242"/>
                <a:gd name="T22" fmla="*/ 257 w 257"/>
                <a:gd name="T23" fmla="*/ 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242">
                  <a:moveTo>
                    <a:pt x="257" y="9"/>
                  </a:moveTo>
                  <a:cubicBezTo>
                    <a:pt x="257" y="0"/>
                    <a:pt x="249" y="0"/>
                    <a:pt x="244" y="0"/>
                  </a:cubicBezTo>
                  <a:lnTo>
                    <a:pt x="14" y="0"/>
                  </a:lnTo>
                  <a:cubicBezTo>
                    <a:pt x="9" y="0"/>
                    <a:pt x="0" y="0"/>
                    <a:pt x="0" y="9"/>
                  </a:cubicBezTo>
                  <a:cubicBezTo>
                    <a:pt x="0" y="17"/>
                    <a:pt x="8" y="17"/>
                    <a:pt x="14" y="17"/>
                  </a:cubicBezTo>
                  <a:lnTo>
                    <a:pt x="120" y="17"/>
                  </a:lnTo>
                  <a:lnTo>
                    <a:pt x="120" y="229"/>
                  </a:lnTo>
                  <a:cubicBezTo>
                    <a:pt x="120" y="234"/>
                    <a:pt x="120" y="242"/>
                    <a:pt x="129" y="242"/>
                  </a:cubicBezTo>
                  <a:cubicBezTo>
                    <a:pt x="137" y="242"/>
                    <a:pt x="137" y="234"/>
                    <a:pt x="137" y="229"/>
                  </a:cubicBezTo>
                  <a:lnTo>
                    <a:pt x="137" y="17"/>
                  </a:lnTo>
                  <a:lnTo>
                    <a:pt x="244" y="17"/>
                  </a:lnTo>
                  <a:cubicBezTo>
                    <a:pt x="249" y="17"/>
                    <a:pt x="257" y="17"/>
                    <a:pt x="257" y="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8" name="Freeform 343">
              <a:extLst>
                <a:ext uri="{FF2B5EF4-FFF2-40B4-BE49-F238E27FC236}">
                  <a16:creationId xmlns:a16="http://schemas.microsoft.com/office/drawing/2014/main" id="{D99DFB1F-BCC1-4F77-9C38-1088DA6C3A13}"/>
                </a:ext>
              </a:extLst>
            </p:cNvPr>
            <p:cNvSpPr>
              <a:spLocks/>
            </p:cNvSpPr>
            <p:nvPr>
              <p:custDataLst>
                <p:tags r:id="rId75"/>
              </p:custDataLst>
            </p:nvPr>
          </p:nvSpPr>
          <p:spPr bwMode="auto">
            <a:xfrm>
              <a:off x="4168776" y="4029075"/>
              <a:ext cx="34925" cy="157162"/>
            </a:xfrm>
            <a:custGeom>
              <a:avLst/>
              <a:gdLst>
                <a:gd name="T0" fmla="*/ 115 w 115"/>
                <a:gd name="T1" fmla="*/ 493 h 498"/>
                <a:gd name="T2" fmla="*/ 107 w 115"/>
                <a:gd name="T3" fmla="*/ 482 h 498"/>
                <a:gd name="T4" fmla="*/ 29 w 115"/>
                <a:gd name="T5" fmla="*/ 249 h 498"/>
                <a:gd name="T6" fmla="*/ 109 w 115"/>
                <a:gd name="T7" fmla="*/ 13 h 498"/>
                <a:gd name="T8" fmla="*/ 115 w 115"/>
                <a:gd name="T9" fmla="*/ 5 h 498"/>
                <a:gd name="T10" fmla="*/ 110 w 115"/>
                <a:gd name="T11" fmla="*/ 0 h 498"/>
                <a:gd name="T12" fmla="*/ 31 w 115"/>
                <a:gd name="T13" fmla="*/ 97 h 498"/>
                <a:gd name="T14" fmla="*/ 0 w 115"/>
                <a:gd name="T15" fmla="*/ 249 h 498"/>
                <a:gd name="T16" fmla="*/ 33 w 115"/>
                <a:gd name="T17" fmla="*/ 405 h 498"/>
                <a:gd name="T18" fmla="*/ 110 w 115"/>
                <a:gd name="T19" fmla="*/ 498 h 498"/>
                <a:gd name="T20" fmla="*/ 115 w 115"/>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493"/>
                  </a:moveTo>
                  <a:cubicBezTo>
                    <a:pt x="115" y="492"/>
                    <a:pt x="115" y="491"/>
                    <a:pt x="107" y="482"/>
                  </a:cubicBezTo>
                  <a:cubicBezTo>
                    <a:pt x="45" y="420"/>
                    <a:pt x="29" y="325"/>
                    <a:pt x="29" y="249"/>
                  </a:cubicBezTo>
                  <a:cubicBezTo>
                    <a:pt x="29" y="162"/>
                    <a:pt x="48"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8"/>
                    <a:pt x="33" y="405"/>
                  </a:cubicBezTo>
                  <a:cubicBezTo>
                    <a:pt x="62" y="466"/>
                    <a:pt x="105" y="498"/>
                    <a:pt x="110" y="498"/>
                  </a:cubicBezTo>
                  <a:cubicBezTo>
                    <a:pt x="113" y="498"/>
                    <a:pt x="115" y="497"/>
                    <a:pt x="115"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Freeform 344">
              <a:extLst>
                <a:ext uri="{FF2B5EF4-FFF2-40B4-BE49-F238E27FC236}">
                  <a16:creationId xmlns:a16="http://schemas.microsoft.com/office/drawing/2014/main" id="{586E29B9-CEF3-4894-A044-B6E968C2EAD5}"/>
                </a:ext>
              </a:extLst>
            </p:cNvPr>
            <p:cNvSpPr>
              <a:spLocks noEditPoints="1"/>
            </p:cNvSpPr>
            <p:nvPr>
              <p:custDataLst>
                <p:tags r:id="rId76"/>
              </p:custDataLst>
            </p:nvPr>
          </p:nvSpPr>
          <p:spPr bwMode="auto">
            <a:xfrm>
              <a:off x="4216401" y="4043363"/>
              <a:ext cx="39688" cy="104775"/>
            </a:xfrm>
            <a:custGeom>
              <a:avLst/>
              <a:gdLst>
                <a:gd name="T0" fmla="*/ 128 w 132"/>
                <a:gd name="T1" fmla="*/ 18 h 335"/>
                <a:gd name="T2" fmla="*/ 109 w 132"/>
                <a:gd name="T3" fmla="*/ 0 h 335"/>
                <a:gd name="T4" fmla="*/ 82 w 132"/>
                <a:gd name="T5" fmla="*/ 27 h 335"/>
                <a:gd name="T6" fmla="*/ 101 w 132"/>
                <a:gd name="T7" fmla="*/ 45 h 335"/>
                <a:gd name="T8" fmla="*/ 128 w 132"/>
                <a:gd name="T9" fmla="*/ 18 h 335"/>
                <a:gd name="T10" fmla="*/ 132 w 132"/>
                <a:gd name="T11" fmla="*/ 258 h 335"/>
                <a:gd name="T12" fmla="*/ 126 w 132"/>
                <a:gd name="T13" fmla="*/ 253 h 335"/>
                <a:gd name="T14" fmla="*/ 119 w 132"/>
                <a:gd name="T15" fmla="*/ 262 h 335"/>
                <a:gd name="T16" fmla="*/ 68 w 132"/>
                <a:gd name="T17" fmla="*/ 324 h 335"/>
                <a:gd name="T18" fmla="*/ 56 w 132"/>
                <a:gd name="T19" fmla="*/ 308 h 335"/>
                <a:gd name="T20" fmla="*/ 70 w 132"/>
                <a:gd name="T21" fmla="*/ 258 h 335"/>
                <a:gd name="T22" fmla="*/ 90 w 132"/>
                <a:gd name="T23" fmla="*/ 206 h 335"/>
                <a:gd name="T24" fmla="*/ 101 w 132"/>
                <a:gd name="T25" fmla="*/ 177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5 w 132"/>
                <a:gd name="T37" fmla="*/ 120 h 335"/>
                <a:gd name="T38" fmla="*/ 77 w 132"/>
                <a:gd name="T39" fmla="*/ 136 h 335"/>
                <a:gd name="T40" fmla="*/ 72 w 132"/>
                <a:gd name="T41" fmla="*/ 162 h 335"/>
                <a:gd name="T42" fmla="*/ 37 w 132"/>
                <a:gd name="T43" fmla="*/ 254 h 335"/>
                <a:gd name="T44" fmla="*/ 26 w 132"/>
                <a:gd name="T45" fmla="*/ 294 h 335"/>
                <a:gd name="T46" fmla="*/ 67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8" y="18"/>
                  </a:moveTo>
                  <a:cubicBezTo>
                    <a:pt x="128" y="8"/>
                    <a:pt x="121" y="0"/>
                    <a:pt x="109" y="0"/>
                  </a:cubicBezTo>
                  <a:cubicBezTo>
                    <a:pt x="96" y="0"/>
                    <a:pt x="82" y="13"/>
                    <a:pt x="82" y="27"/>
                  </a:cubicBezTo>
                  <a:cubicBezTo>
                    <a:pt x="82" y="36"/>
                    <a:pt x="89" y="45"/>
                    <a:pt x="101" y="45"/>
                  </a:cubicBezTo>
                  <a:cubicBezTo>
                    <a:pt x="113" y="45"/>
                    <a:pt x="128" y="33"/>
                    <a:pt x="128" y="18"/>
                  </a:cubicBezTo>
                  <a:close/>
                  <a:moveTo>
                    <a:pt x="132" y="258"/>
                  </a:moveTo>
                  <a:cubicBezTo>
                    <a:pt x="132" y="253"/>
                    <a:pt x="128" y="253"/>
                    <a:pt x="126" y="253"/>
                  </a:cubicBezTo>
                  <a:cubicBezTo>
                    <a:pt x="121" y="253"/>
                    <a:pt x="121" y="255"/>
                    <a:pt x="119" y="262"/>
                  </a:cubicBezTo>
                  <a:cubicBezTo>
                    <a:pt x="110" y="294"/>
                    <a:pt x="93" y="324"/>
                    <a:pt x="68" y="324"/>
                  </a:cubicBezTo>
                  <a:cubicBezTo>
                    <a:pt x="59" y="324"/>
                    <a:pt x="56" y="319"/>
                    <a:pt x="56" y="308"/>
                  </a:cubicBezTo>
                  <a:cubicBezTo>
                    <a:pt x="56" y="295"/>
                    <a:pt x="59" y="288"/>
                    <a:pt x="70" y="258"/>
                  </a:cubicBezTo>
                  <a:lnTo>
                    <a:pt x="90" y="206"/>
                  </a:lnTo>
                  <a:cubicBezTo>
                    <a:pt x="96" y="191"/>
                    <a:pt x="96" y="190"/>
                    <a:pt x="101" y="177"/>
                  </a:cubicBezTo>
                  <a:cubicBezTo>
                    <a:pt x="105" y="167"/>
                    <a:pt x="107" y="160"/>
                    <a:pt x="107" y="150"/>
                  </a:cubicBezTo>
                  <a:cubicBezTo>
                    <a:pt x="107" y="128"/>
                    <a:pt x="91" y="109"/>
                    <a:pt x="66" y="109"/>
                  </a:cubicBezTo>
                  <a:cubicBezTo>
                    <a:pt x="19" y="109"/>
                    <a:pt x="0" y="182"/>
                    <a:pt x="0" y="186"/>
                  </a:cubicBezTo>
                  <a:cubicBezTo>
                    <a:pt x="0" y="191"/>
                    <a:pt x="6" y="191"/>
                    <a:pt x="6" y="191"/>
                  </a:cubicBezTo>
                  <a:cubicBezTo>
                    <a:pt x="11" y="191"/>
                    <a:pt x="12" y="190"/>
                    <a:pt x="14" y="182"/>
                  </a:cubicBezTo>
                  <a:cubicBezTo>
                    <a:pt x="28" y="135"/>
                    <a:pt x="48" y="120"/>
                    <a:pt x="65" y="120"/>
                  </a:cubicBezTo>
                  <a:cubicBezTo>
                    <a:pt x="69" y="120"/>
                    <a:pt x="77" y="120"/>
                    <a:pt x="77" y="136"/>
                  </a:cubicBezTo>
                  <a:cubicBezTo>
                    <a:pt x="77" y="147"/>
                    <a:pt x="74" y="157"/>
                    <a:pt x="72" y="162"/>
                  </a:cubicBezTo>
                  <a:cubicBezTo>
                    <a:pt x="68" y="175"/>
                    <a:pt x="45" y="233"/>
                    <a:pt x="37" y="254"/>
                  </a:cubicBezTo>
                  <a:cubicBezTo>
                    <a:pt x="32" y="267"/>
                    <a:pt x="26" y="284"/>
                    <a:pt x="26" y="294"/>
                  </a:cubicBezTo>
                  <a:cubicBezTo>
                    <a:pt x="26" y="318"/>
                    <a:pt x="43" y="335"/>
                    <a:pt x="67" y="335"/>
                  </a:cubicBezTo>
                  <a:cubicBezTo>
                    <a:pt x="114"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Freeform 345">
              <a:extLst>
                <a:ext uri="{FF2B5EF4-FFF2-40B4-BE49-F238E27FC236}">
                  <a16:creationId xmlns:a16="http://schemas.microsoft.com/office/drawing/2014/main" id="{0B2F1227-0D8E-4E10-8B59-69305571A85D}"/>
                </a:ext>
              </a:extLst>
            </p:cNvPr>
            <p:cNvSpPr>
              <a:spLocks noEditPoints="1"/>
            </p:cNvSpPr>
            <p:nvPr>
              <p:custDataLst>
                <p:tags r:id="rId77"/>
              </p:custDataLst>
            </p:nvPr>
          </p:nvSpPr>
          <p:spPr bwMode="auto">
            <a:xfrm>
              <a:off x="4314826" y="4089400"/>
              <a:ext cx="100013" cy="36512"/>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7 h 116"/>
                <a:gd name="T18" fmla="*/ 17 w 332"/>
                <a:gd name="T19" fmla="*/ 97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6"/>
                  </a:moveTo>
                  <a:cubicBezTo>
                    <a:pt x="332" y="97"/>
                    <a:pt x="322" y="97"/>
                    <a:pt x="315" y="97"/>
                  </a:cubicBezTo>
                  <a:lnTo>
                    <a:pt x="17" y="97"/>
                  </a:lnTo>
                  <a:cubicBezTo>
                    <a:pt x="9" y="97"/>
                    <a:pt x="0" y="97"/>
                    <a:pt x="0" y="106"/>
                  </a:cubicBezTo>
                  <a:cubicBezTo>
                    <a:pt x="0" y="116"/>
                    <a:pt x="9"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Freeform 346">
              <a:extLst>
                <a:ext uri="{FF2B5EF4-FFF2-40B4-BE49-F238E27FC236}">
                  <a16:creationId xmlns:a16="http://schemas.microsoft.com/office/drawing/2014/main" id="{E7EE378C-5593-4487-9707-059362323EA6}"/>
                </a:ext>
              </a:extLst>
            </p:cNvPr>
            <p:cNvSpPr>
              <a:spLocks/>
            </p:cNvSpPr>
            <p:nvPr>
              <p:custDataLst>
                <p:tags r:id="rId78"/>
              </p:custDataLst>
            </p:nvPr>
          </p:nvSpPr>
          <p:spPr bwMode="auto">
            <a:xfrm>
              <a:off x="4478338" y="4043363"/>
              <a:ext cx="49213" cy="103187"/>
            </a:xfrm>
            <a:custGeom>
              <a:avLst/>
              <a:gdLst>
                <a:gd name="T0" fmla="*/ 165 w 165"/>
                <a:gd name="T1" fmla="*/ 332 h 332"/>
                <a:gd name="T2" fmla="*/ 165 w 165"/>
                <a:gd name="T3" fmla="*/ 316 h 332"/>
                <a:gd name="T4" fmla="*/ 149 w 165"/>
                <a:gd name="T5" fmla="*/ 316 h 332"/>
                <a:gd name="T6" fmla="*/ 103 w 165"/>
                <a:gd name="T7" fmla="*/ 292 h 332"/>
                <a:gd name="T8" fmla="*/ 103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3" y="311"/>
                    <a:pt x="103" y="292"/>
                  </a:cubicBezTo>
                  <a:lnTo>
                    <a:pt x="103" y="13"/>
                  </a:lnTo>
                  <a:cubicBezTo>
                    <a:pt x="103" y="1"/>
                    <a:pt x="103" y="0"/>
                    <a:pt x="91" y="0"/>
                  </a:cubicBezTo>
                  <a:cubicBezTo>
                    <a:pt x="60" y="32"/>
                    <a:pt x="16" y="32"/>
                    <a:pt x="0" y="32"/>
                  </a:cubicBezTo>
                  <a:lnTo>
                    <a:pt x="0" y="47"/>
                  </a:lnTo>
                  <a:cubicBezTo>
                    <a:pt x="10" y="47"/>
                    <a:pt x="40" y="47"/>
                    <a:pt x="66" y="34"/>
                  </a:cubicBezTo>
                  <a:lnTo>
                    <a:pt x="66" y="292"/>
                  </a:lnTo>
                  <a:cubicBezTo>
                    <a:pt x="66" y="310"/>
                    <a:pt x="64" y="316"/>
                    <a:pt x="19" y="316"/>
                  </a:cubicBezTo>
                  <a:lnTo>
                    <a:pt x="3" y="316"/>
                  </a:lnTo>
                  <a:lnTo>
                    <a:pt x="3" y="332"/>
                  </a:lnTo>
                  <a:cubicBezTo>
                    <a:pt x="21" y="330"/>
                    <a:pt x="64" y="330"/>
                    <a:pt x="84" y="330"/>
                  </a:cubicBezTo>
                  <a:cubicBezTo>
                    <a:pt x="104" y="330"/>
                    <a:pt x="148"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Freeform 347">
              <a:extLst>
                <a:ext uri="{FF2B5EF4-FFF2-40B4-BE49-F238E27FC236}">
                  <a16:creationId xmlns:a16="http://schemas.microsoft.com/office/drawing/2014/main" id="{BDAB24BD-B1B9-4B2C-A905-5C8AFFB46458}"/>
                </a:ext>
              </a:extLst>
            </p:cNvPr>
            <p:cNvSpPr>
              <a:spLocks/>
            </p:cNvSpPr>
            <p:nvPr>
              <p:custDataLst>
                <p:tags r:id="rId79"/>
              </p:custDataLst>
            </p:nvPr>
          </p:nvSpPr>
          <p:spPr bwMode="auto">
            <a:xfrm>
              <a:off x="4552951"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Oval 348">
              <a:extLst>
                <a:ext uri="{FF2B5EF4-FFF2-40B4-BE49-F238E27FC236}">
                  <a16:creationId xmlns:a16="http://schemas.microsoft.com/office/drawing/2014/main" id="{56A1240D-64AC-4B3B-ABBE-79565249C56D}"/>
                </a:ext>
              </a:extLst>
            </p:cNvPr>
            <p:cNvSpPr>
              <a:spLocks noChangeArrowheads="1"/>
            </p:cNvSpPr>
            <p:nvPr>
              <p:custDataLst>
                <p:tags r:id="rId80"/>
              </p:custDataLst>
            </p:nvPr>
          </p:nvSpPr>
          <p:spPr bwMode="auto">
            <a:xfrm>
              <a:off x="4619626"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Oval 349">
              <a:extLst>
                <a:ext uri="{FF2B5EF4-FFF2-40B4-BE49-F238E27FC236}">
                  <a16:creationId xmlns:a16="http://schemas.microsoft.com/office/drawing/2014/main" id="{33B15806-A12D-4004-A236-6EA402BB00B9}"/>
                </a:ext>
              </a:extLst>
            </p:cNvPr>
            <p:cNvSpPr>
              <a:spLocks noChangeArrowheads="1"/>
            </p:cNvSpPr>
            <p:nvPr>
              <p:custDataLst>
                <p:tags r:id="rId81"/>
              </p:custDataLst>
            </p:nvPr>
          </p:nvSpPr>
          <p:spPr bwMode="auto">
            <a:xfrm>
              <a:off x="4687888"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Oval 350">
              <a:extLst>
                <a:ext uri="{FF2B5EF4-FFF2-40B4-BE49-F238E27FC236}">
                  <a16:creationId xmlns:a16="http://schemas.microsoft.com/office/drawing/2014/main" id="{AB0E3E0A-8E70-4E37-B737-D78F9853AC3D}"/>
                </a:ext>
              </a:extLst>
            </p:cNvPr>
            <p:cNvSpPr>
              <a:spLocks noChangeArrowheads="1"/>
            </p:cNvSpPr>
            <p:nvPr>
              <p:custDataLst>
                <p:tags r:id="rId82"/>
              </p:custDataLst>
            </p:nvPr>
          </p:nvSpPr>
          <p:spPr bwMode="auto">
            <a:xfrm>
              <a:off x="4754563" y="41306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Freeform 351">
              <a:extLst>
                <a:ext uri="{FF2B5EF4-FFF2-40B4-BE49-F238E27FC236}">
                  <a16:creationId xmlns:a16="http://schemas.microsoft.com/office/drawing/2014/main" id="{01858443-5964-4D39-A49B-255D9D2882E0}"/>
                </a:ext>
              </a:extLst>
            </p:cNvPr>
            <p:cNvSpPr>
              <a:spLocks/>
            </p:cNvSpPr>
            <p:nvPr>
              <p:custDataLst>
                <p:tags r:id="rId83"/>
              </p:custDataLst>
            </p:nvPr>
          </p:nvSpPr>
          <p:spPr bwMode="auto">
            <a:xfrm>
              <a:off x="4821238" y="4130675"/>
              <a:ext cx="17463" cy="46037"/>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Freeform 352">
              <a:extLst>
                <a:ext uri="{FF2B5EF4-FFF2-40B4-BE49-F238E27FC236}">
                  <a16:creationId xmlns:a16="http://schemas.microsoft.com/office/drawing/2014/main" id="{517A7980-E3F5-4DE9-88FB-644DA902C53F}"/>
                </a:ext>
              </a:extLst>
            </p:cNvPr>
            <p:cNvSpPr>
              <a:spLocks/>
            </p:cNvSpPr>
            <p:nvPr>
              <p:custDataLst>
                <p:tags r:id="rId84"/>
              </p:custDataLst>
            </p:nvPr>
          </p:nvSpPr>
          <p:spPr bwMode="auto">
            <a:xfrm>
              <a:off x="4879976" y="4076700"/>
              <a:ext cx="80963" cy="71437"/>
            </a:xfrm>
            <a:custGeom>
              <a:avLst/>
              <a:gdLst>
                <a:gd name="T0" fmla="*/ 271 w 271"/>
                <a:gd name="T1" fmla="*/ 149 h 226"/>
                <a:gd name="T2" fmla="*/ 265 w 271"/>
                <a:gd name="T3" fmla="*/ 144 h 226"/>
                <a:gd name="T4" fmla="*/ 257 w 271"/>
                <a:gd name="T5" fmla="*/ 153 h 226"/>
                <a:gd name="T6" fmla="*/ 206 w 271"/>
                <a:gd name="T7" fmla="*/ 215 h 226"/>
                <a:gd name="T8" fmla="*/ 194 w 271"/>
                <a:gd name="T9" fmla="*/ 199 h 226"/>
                <a:gd name="T10" fmla="*/ 203 w 271"/>
                <a:gd name="T11" fmla="*/ 163 h 226"/>
                <a:gd name="T12" fmla="*/ 234 w 271"/>
                <a:gd name="T13" fmla="*/ 54 h 226"/>
                <a:gd name="T14" fmla="*/ 176 w 271"/>
                <a:gd name="T15" fmla="*/ 0 h 226"/>
                <a:gd name="T16" fmla="*/ 99 w 271"/>
                <a:gd name="T17" fmla="*/ 44 h 226"/>
                <a:gd name="T18" fmla="*/ 53 w 271"/>
                <a:gd name="T19" fmla="*/ 0 h 226"/>
                <a:gd name="T20" fmla="*/ 15 w 271"/>
                <a:gd name="T21" fmla="*/ 29 h 226"/>
                <a:gd name="T22" fmla="*/ 0 w 271"/>
                <a:gd name="T23" fmla="*/ 77 h 226"/>
                <a:gd name="T24" fmla="*/ 6 w 271"/>
                <a:gd name="T25" fmla="*/ 82 h 226"/>
                <a:gd name="T26" fmla="*/ 15 w 271"/>
                <a:gd name="T27" fmla="*/ 71 h 226"/>
                <a:gd name="T28" fmla="*/ 51 w 271"/>
                <a:gd name="T29" fmla="*/ 11 h 226"/>
                <a:gd name="T30" fmla="*/ 67 w 271"/>
                <a:gd name="T31" fmla="*/ 34 h 226"/>
                <a:gd name="T32" fmla="*/ 59 w 271"/>
                <a:gd name="T33" fmla="*/ 76 h 226"/>
                <a:gd name="T34" fmla="*/ 30 w 271"/>
                <a:gd name="T35" fmla="*/ 191 h 226"/>
                <a:gd name="T36" fmla="*/ 25 w 271"/>
                <a:gd name="T37" fmla="*/ 213 h 226"/>
                <a:gd name="T38" fmla="*/ 40 w 271"/>
                <a:gd name="T39" fmla="*/ 226 h 226"/>
                <a:gd name="T40" fmla="*/ 58 w 271"/>
                <a:gd name="T41" fmla="*/ 212 h 226"/>
                <a:gd name="T42" fmla="*/ 68 w 271"/>
                <a:gd name="T43" fmla="*/ 175 h 226"/>
                <a:gd name="T44" fmla="*/ 79 w 271"/>
                <a:gd name="T45" fmla="*/ 131 h 226"/>
                <a:gd name="T46" fmla="*/ 87 w 271"/>
                <a:gd name="T47" fmla="*/ 97 h 226"/>
                <a:gd name="T48" fmla="*/ 94 w 271"/>
                <a:gd name="T49" fmla="*/ 72 h 226"/>
                <a:gd name="T50" fmla="*/ 175 w 271"/>
                <a:gd name="T51" fmla="*/ 11 h 226"/>
                <a:gd name="T52" fmla="*/ 202 w 271"/>
                <a:gd name="T53" fmla="*/ 46 h 226"/>
                <a:gd name="T54" fmla="*/ 169 w 271"/>
                <a:gd name="T55" fmla="*/ 162 h 226"/>
                <a:gd name="T56" fmla="*/ 164 w 271"/>
                <a:gd name="T57" fmla="*/ 185 h 226"/>
                <a:gd name="T58" fmla="*/ 205 w 271"/>
                <a:gd name="T59" fmla="*/ 226 h 226"/>
                <a:gd name="T60" fmla="*/ 271 w 271"/>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226">
                  <a:moveTo>
                    <a:pt x="271" y="149"/>
                  </a:moveTo>
                  <a:cubicBezTo>
                    <a:pt x="271" y="144"/>
                    <a:pt x="266" y="144"/>
                    <a:pt x="265" y="144"/>
                  </a:cubicBezTo>
                  <a:cubicBezTo>
                    <a:pt x="260" y="144"/>
                    <a:pt x="260" y="146"/>
                    <a:pt x="257" y="153"/>
                  </a:cubicBezTo>
                  <a:cubicBezTo>
                    <a:pt x="247" y="187"/>
                    <a:pt x="231" y="215"/>
                    <a:pt x="206" y="215"/>
                  </a:cubicBezTo>
                  <a:cubicBezTo>
                    <a:pt x="198" y="215"/>
                    <a:pt x="194" y="210"/>
                    <a:pt x="194" y="199"/>
                  </a:cubicBezTo>
                  <a:cubicBezTo>
                    <a:pt x="194" y="186"/>
                    <a:pt x="199" y="174"/>
                    <a:pt x="203" y="163"/>
                  </a:cubicBezTo>
                  <a:cubicBezTo>
                    <a:pt x="213" y="137"/>
                    <a:pt x="234" y="82"/>
                    <a:pt x="234" y="54"/>
                  </a:cubicBezTo>
                  <a:cubicBezTo>
                    <a:pt x="234" y="20"/>
                    <a:pt x="212" y="0"/>
                    <a:pt x="176" y="0"/>
                  </a:cubicBezTo>
                  <a:cubicBezTo>
                    <a:pt x="132" y="0"/>
                    <a:pt x="107" y="32"/>
                    <a:pt x="99" y="44"/>
                  </a:cubicBezTo>
                  <a:cubicBezTo>
                    <a:pt x="96" y="16"/>
                    <a:pt x="76" y="0"/>
                    <a:pt x="53" y="0"/>
                  </a:cubicBezTo>
                  <a:cubicBezTo>
                    <a:pt x="30" y="0"/>
                    <a:pt x="20" y="20"/>
                    <a:pt x="15" y="29"/>
                  </a:cubicBezTo>
                  <a:cubicBezTo>
                    <a:pt x="7" y="46"/>
                    <a:pt x="0" y="75"/>
                    <a:pt x="0" y="77"/>
                  </a:cubicBezTo>
                  <a:cubicBezTo>
                    <a:pt x="0" y="82"/>
                    <a:pt x="6" y="82"/>
                    <a:pt x="6" y="82"/>
                  </a:cubicBezTo>
                  <a:cubicBezTo>
                    <a:pt x="11" y="82"/>
                    <a:pt x="12" y="82"/>
                    <a:pt x="15" y="71"/>
                  </a:cubicBezTo>
                  <a:cubicBezTo>
                    <a:pt x="23" y="35"/>
                    <a:pt x="33" y="11"/>
                    <a:pt x="51" y="11"/>
                  </a:cubicBezTo>
                  <a:cubicBezTo>
                    <a:pt x="61" y="11"/>
                    <a:pt x="67" y="18"/>
                    <a:pt x="67" y="34"/>
                  </a:cubicBezTo>
                  <a:cubicBezTo>
                    <a:pt x="67" y="45"/>
                    <a:pt x="65" y="50"/>
                    <a:pt x="59" y="76"/>
                  </a:cubicBezTo>
                  <a:lnTo>
                    <a:pt x="30" y="191"/>
                  </a:lnTo>
                  <a:cubicBezTo>
                    <a:pt x="28" y="199"/>
                    <a:pt x="25" y="210"/>
                    <a:pt x="25" y="213"/>
                  </a:cubicBezTo>
                  <a:cubicBezTo>
                    <a:pt x="25" y="222"/>
                    <a:pt x="32" y="226"/>
                    <a:pt x="40" y="226"/>
                  </a:cubicBezTo>
                  <a:cubicBezTo>
                    <a:pt x="46" y="226"/>
                    <a:pt x="55" y="222"/>
                    <a:pt x="58" y="212"/>
                  </a:cubicBezTo>
                  <a:cubicBezTo>
                    <a:pt x="59" y="211"/>
                    <a:pt x="65" y="188"/>
                    <a:pt x="68" y="175"/>
                  </a:cubicBezTo>
                  <a:lnTo>
                    <a:pt x="79" y="131"/>
                  </a:lnTo>
                  <a:cubicBezTo>
                    <a:pt x="82" y="120"/>
                    <a:pt x="85" y="109"/>
                    <a:pt x="87" y="97"/>
                  </a:cubicBezTo>
                  <a:lnTo>
                    <a:pt x="94" y="72"/>
                  </a:lnTo>
                  <a:cubicBezTo>
                    <a:pt x="101" y="57"/>
                    <a:pt x="128" y="11"/>
                    <a:pt x="175" y="11"/>
                  </a:cubicBezTo>
                  <a:cubicBezTo>
                    <a:pt x="197" y="11"/>
                    <a:pt x="202" y="30"/>
                    <a:pt x="202" y="46"/>
                  </a:cubicBezTo>
                  <a:cubicBezTo>
                    <a:pt x="202" y="77"/>
                    <a:pt x="177" y="141"/>
                    <a:pt x="169" y="162"/>
                  </a:cubicBezTo>
                  <a:cubicBezTo>
                    <a:pt x="165" y="174"/>
                    <a:pt x="164" y="180"/>
                    <a:pt x="164" y="185"/>
                  </a:cubicBezTo>
                  <a:cubicBezTo>
                    <a:pt x="164" y="209"/>
                    <a:pt x="182" y="226"/>
                    <a:pt x="205" y="226"/>
                  </a:cubicBezTo>
                  <a:cubicBezTo>
                    <a:pt x="252" y="226"/>
                    <a:pt x="271" y="153"/>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353">
              <a:extLst>
                <a:ext uri="{FF2B5EF4-FFF2-40B4-BE49-F238E27FC236}">
                  <a16:creationId xmlns:a16="http://schemas.microsoft.com/office/drawing/2014/main" id="{1A53A03B-06E2-4D8C-9070-69DB44D06FD2}"/>
                </a:ext>
              </a:extLst>
            </p:cNvPr>
            <p:cNvSpPr>
              <a:spLocks/>
            </p:cNvSpPr>
            <p:nvPr>
              <p:custDataLst>
                <p:tags r:id="rId85"/>
              </p:custDataLst>
            </p:nvPr>
          </p:nvSpPr>
          <p:spPr bwMode="auto">
            <a:xfrm>
              <a:off x="4973638" y="4029075"/>
              <a:ext cx="36513" cy="157162"/>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1"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4"/>
                    <a:pt x="69" y="422"/>
                    <a:pt x="7" y="485"/>
                  </a:cubicBezTo>
                  <a:cubicBezTo>
                    <a:pt x="0" y="491"/>
                    <a:pt x="0" y="492"/>
                    <a:pt x="0" y="493"/>
                  </a:cubicBezTo>
                  <a:cubicBezTo>
                    <a:pt x="0" y="496"/>
                    <a:pt x="2" y="498"/>
                    <a:pt x="5" y="498"/>
                  </a:cubicBezTo>
                  <a:cubicBezTo>
                    <a:pt x="10" y="498"/>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62" name="図 461">
            <a:extLst>
              <a:ext uri="{FF2B5EF4-FFF2-40B4-BE49-F238E27FC236}">
                <a16:creationId xmlns:a16="http://schemas.microsoft.com/office/drawing/2014/main" id="{5A95BD4F-2033-40D2-89B1-FE054D622284}"/>
              </a:ext>
            </a:extLst>
          </p:cNvPr>
          <p:cNvPicPr>
            <a:picLocks noChangeAspect="1"/>
          </p:cNvPicPr>
          <p:nvPr>
            <p:custDataLst>
              <p:tags r:id="rId2"/>
            </p:custDataLst>
          </p:nvPr>
        </p:nvPicPr>
        <p:blipFill>
          <a:blip r:embed="rId87" cstate="print">
            <a:extLst>
              <a:ext uri="{28A0092B-C50C-407E-A947-70E740481C1C}">
                <a14:useLocalDpi xmlns:a14="http://schemas.microsoft.com/office/drawing/2010/main" val="0"/>
              </a:ext>
            </a:extLst>
          </a:blip>
          <a:stretch>
            <a:fillRect/>
          </a:stretch>
        </p:blipFill>
        <p:spPr>
          <a:xfrm>
            <a:off x="1327156" y="5482931"/>
            <a:ext cx="3691200" cy="729600"/>
          </a:xfrm>
          <a:prstGeom prst="rect">
            <a:avLst/>
          </a:prstGeom>
        </p:spPr>
      </p:pic>
      <p:sp>
        <p:nvSpPr>
          <p:cNvPr id="463" name="吹き出し: 四角形 462">
            <a:extLst>
              <a:ext uri="{FF2B5EF4-FFF2-40B4-BE49-F238E27FC236}">
                <a16:creationId xmlns:a16="http://schemas.microsoft.com/office/drawing/2014/main" id="{194C2DB6-D23D-47B1-906F-5CF124135759}"/>
              </a:ext>
            </a:extLst>
          </p:cNvPr>
          <p:cNvSpPr/>
          <p:nvPr/>
        </p:nvSpPr>
        <p:spPr>
          <a:xfrm>
            <a:off x="5584733" y="5626482"/>
            <a:ext cx="3366619" cy="441272"/>
          </a:xfrm>
          <a:prstGeom prst="wedgeRectCallout">
            <a:avLst>
              <a:gd name="adj1" fmla="val -64352"/>
              <a:gd name="adj2" fmla="val 3631"/>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モード毎に見れば</a:t>
            </a:r>
            <a:r>
              <a:rPr lang="ja-JP" altLang="en-US" sz="2000" dirty="0">
                <a:solidFill>
                  <a:srgbClr val="FF0000"/>
                </a:solidFill>
              </a:rPr>
              <a:t>変数分離</a:t>
            </a:r>
            <a:endParaRPr kumimoji="1" lang="ja-JP" altLang="en-US" sz="2000" dirty="0">
              <a:solidFill>
                <a:srgbClr val="FF0000"/>
              </a:solidFill>
            </a:endParaRPr>
          </a:p>
        </p:txBody>
      </p:sp>
    </p:spTree>
    <p:extLst>
      <p:ext uri="{BB962C8B-B14F-4D97-AF65-F5344CB8AC3E}">
        <p14:creationId xmlns:p14="http://schemas.microsoft.com/office/powerpoint/2010/main" val="157719286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B24585D4-E3F2-4506-B686-9179681E765E}"/>
              </a:ext>
            </a:extLst>
          </p:cNvPr>
          <p:cNvSpPr/>
          <p:nvPr/>
        </p:nvSpPr>
        <p:spPr>
          <a:xfrm>
            <a:off x="395536" y="1219200"/>
            <a:ext cx="3816424" cy="409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ECD4E420-816C-4345-B62D-0F23087F9CE0}"/>
              </a:ext>
            </a:extLst>
          </p:cNvPr>
          <p:cNvSpPr>
            <a:spLocks noGrp="1"/>
          </p:cNvSpPr>
          <p:nvPr>
            <p:ph type="title"/>
          </p:nvPr>
        </p:nvSpPr>
        <p:spPr/>
        <p:txBody>
          <a:bodyPr/>
          <a:lstStyle/>
          <a:p>
            <a:r>
              <a:rPr kumimoji="1" lang="ja-JP" altLang="en-US" dirty="0"/>
              <a:t>弦の振動方程式 </a:t>
            </a:r>
            <a:r>
              <a:rPr kumimoji="1"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B45E095A-BFB1-4196-BBC1-C56929CB201C}"/>
              </a:ext>
            </a:extLst>
          </p:cNvPr>
          <p:cNvSpPr>
            <a:spLocks noGrp="1"/>
          </p:cNvSpPr>
          <p:nvPr>
            <p:ph type="dt" sz="half" idx="10"/>
          </p:nvPr>
        </p:nvSpPr>
        <p:spPr/>
        <p:txBody>
          <a:bodyPr/>
          <a:lstStyle/>
          <a:p>
            <a:r>
              <a:rPr kumimoji="1" lang="en-US" altLang="ja-JP" dirty="0"/>
              <a:t>2020</a:t>
            </a:r>
            <a:r>
              <a:rPr kumimoji="1" lang="ja-JP" altLang="en-US" dirty="0"/>
              <a:t>年度</a:t>
            </a:r>
          </a:p>
        </p:txBody>
      </p:sp>
      <p:sp>
        <p:nvSpPr>
          <p:cNvPr id="4" name="スライド番号プレースホルダー 3">
            <a:extLst>
              <a:ext uri="{FF2B5EF4-FFF2-40B4-BE49-F238E27FC236}">
                <a16:creationId xmlns:a16="http://schemas.microsoft.com/office/drawing/2014/main" id="{839372E8-5F57-4588-A823-3AD097F155A2}"/>
              </a:ext>
            </a:extLst>
          </p:cNvPr>
          <p:cNvSpPr>
            <a:spLocks noGrp="1"/>
          </p:cNvSpPr>
          <p:nvPr>
            <p:ph type="sldNum" sz="quarter" idx="12"/>
          </p:nvPr>
        </p:nvSpPr>
        <p:spPr/>
        <p:txBody>
          <a:bodyPr/>
          <a:lstStyle/>
          <a:p>
            <a:fld id="{D2D8002D-B5B0-4BAC-B1F6-782DDCCE6D9C}" type="slidenum">
              <a:rPr kumimoji="1" lang="ja-JP" altLang="en-US" smtClean="0"/>
              <a:pPr/>
              <a:t>46</a:t>
            </a:fld>
            <a:endParaRPr kumimoji="1" lang="ja-JP" altLang="en-US" dirty="0"/>
          </a:p>
        </p:txBody>
      </p:sp>
      <p:sp>
        <p:nvSpPr>
          <p:cNvPr id="5" name="コンテンツ プレースホルダー 4">
            <a:extLst>
              <a:ext uri="{FF2B5EF4-FFF2-40B4-BE49-F238E27FC236}">
                <a16:creationId xmlns:a16="http://schemas.microsoft.com/office/drawing/2014/main" id="{1ED96D0B-5710-40DB-AAB8-67ADBB03C98D}"/>
              </a:ext>
            </a:extLst>
          </p:cNvPr>
          <p:cNvSpPr>
            <a:spLocks noGrp="1"/>
          </p:cNvSpPr>
          <p:nvPr>
            <p:ph sz="quarter" idx="1"/>
          </p:nvPr>
        </p:nvSpPr>
        <p:spPr/>
        <p:txBody>
          <a:bodyPr>
            <a:normAutofit/>
          </a:bodyPr>
          <a:lstStyle/>
          <a:p>
            <a:pPr marL="0" indent="0">
              <a:buNone/>
            </a:pPr>
            <a:r>
              <a:rPr lang="ja-JP" altLang="en-US" sz="2000" dirty="0"/>
              <a:t>弦</a:t>
            </a:r>
            <a:r>
              <a:rPr lang="en-US" altLang="ja-JP" sz="2000" dirty="0"/>
              <a:t>(string)</a:t>
            </a:r>
            <a:r>
              <a:rPr lang="ja-JP" altLang="en-US" sz="2000" dirty="0"/>
              <a:t>の運動方程式を求める。</a:t>
            </a:r>
            <a:endParaRPr lang="en-US" altLang="ja-JP" sz="2000" dirty="0"/>
          </a:p>
          <a:p>
            <a:r>
              <a:rPr kumimoji="1" lang="ja-JP" altLang="en-US" sz="2000" dirty="0"/>
              <a:t>張力</a:t>
            </a:r>
            <a:r>
              <a:rPr kumimoji="1" lang="en-US" altLang="ja-JP" sz="2000" dirty="0"/>
              <a:t>: </a:t>
            </a:r>
            <a:r>
              <a:rPr kumimoji="1" lang="ja-JP" altLang="en-US" sz="2100" dirty="0">
                <a:latin typeface="cmmi10" panose="020B0500000000000000" pitchFamily="34" charset="0"/>
                <a:ea typeface="Latin Modern Math" panose="02000503000000000000" pitchFamily="50" charset="0"/>
              </a:rPr>
              <a:t> </a:t>
            </a:r>
            <a:r>
              <a:rPr kumimoji="1" lang="en-US" altLang="ja-JP" sz="2000" dirty="0">
                <a:latin typeface="cmmi10" panose="020B0500000000000000" pitchFamily="34" charset="0"/>
                <a:ea typeface="Latin Modern Math" panose="02000503000000000000" pitchFamily="50" charset="0"/>
              </a:rPr>
              <a:t>T</a:t>
            </a:r>
            <a:r>
              <a:rPr kumimoji="1" lang="en-US" altLang="ja-JP" sz="2000" dirty="0">
                <a:ea typeface="Latin Modern Math" panose="02000503000000000000" pitchFamily="50" charset="0"/>
              </a:rPr>
              <a:t>, </a:t>
            </a:r>
            <a:r>
              <a:rPr kumimoji="1" lang="en-US" altLang="ja-JP" sz="2000" dirty="0"/>
              <a:t> </a:t>
            </a:r>
            <a:r>
              <a:rPr kumimoji="1" lang="ja-JP" altLang="en-US" sz="2000" dirty="0"/>
              <a:t>線密度</a:t>
            </a:r>
            <a:r>
              <a:rPr kumimoji="1" lang="en-US" altLang="ja-JP" sz="2000" dirty="0"/>
              <a:t>: </a:t>
            </a:r>
            <a:r>
              <a:rPr lang="en-US" altLang="ja-JP" sz="2000" dirty="0">
                <a:latin typeface="cmmi10" panose="020B0500000000000000" pitchFamily="34" charset="0"/>
                <a:ea typeface="Latin Modern Math" panose="02000503000000000000" pitchFamily="50" charset="0"/>
              </a:rPr>
              <a:t>½</a:t>
            </a:r>
            <a:r>
              <a:rPr kumimoji="1" lang="ja-JP" altLang="en-US" sz="2000" dirty="0"/>
              <a:t> </a:t>
            </a:r>
            <a:r>
              <a:rPr lang="ja-JP" altLang="en-US" sz="2000" dirty="0"/>
              <a:t>とする。</a:t>
            </a:r>
            <a:endParaRPr lang="en-US" altLang="ja-JP" sz="2000" dirty="0"/>
          </a:p>
          <a:p>
            <a:r>
              <a:rPr lang="ja-JP" altLang="en-US" sz="2000" dirty="0"/>
              <a:t>弦の場所を示すパラメータ</a:t>
            </a:r>
            <a:r>
              <a:rPr lang="en-US" altLang="ja-JP" sz="2000" dirty="0"/>
              <a:t>: </a:t>
            </a:r>
            <a:r>
              <a:rPr lang="en-US" altLang="ja-JP" sz="2000" dirty="0">
                <a:latin typeface="cmmi10" panose="020B0500000000000000" pitchFamily="34" charset="0"/>
                <a:ea typeface="Latin Modern Math" panose="02000503000000000000" pitchFamily="50" charset="0"/>
              </a:rPr>
              <a:t>x</a:t>
            </a:r>
            <a:r>
              <a:rPr lang="en-US" altLang="ja-JP" sz="2000" dirty="0">
                <a:ea typeface="Latin Modern Math" panose="02000503000000000000" pitchFamily="50" charset="0"/>
              </a:rPr>
              <a:t>,</a:t>
            </a:r>
            <a:r>
              <a:rPr lang="en-US" altLang="ja-JP" sz="2000" dirty="0">
                <a:latin typeface="+mn-ea"/>
              </a:rPr>
              <a:t> </a:t>
            </a:r>
            <a:r>
              <a:rPr lang="ja-JP" altLang="en-US" sz="2000" dirty="0">
                <a:latin typeface="+mn-ea"/>
              </a:rPr>
              <a:t>時刻を表す</a:t>
            </a:r>
            <a:r>
              <a:rPr lang="ja-JP" altLang="en-US" sz="2000" dirty="0"/>
              <a:t>パラメータ</a:t>
            </a:r>
            <a:r>
              <a:rPr lang="en-US" altLang="ja-JP" sz="2000" dirty="0">
                <a:latin typeface="+mn-ea"/>
              </a:rPr>
              <a:t>: </a:t>
            </a:r>
            <a:r>
              <a:rPr lang="en-US" altLang="ja-JP" sz="2000" dirty="0">
                <a:latin typeface="cmmi10" panose="020B0500000000000000" pitchFamily="34" charset="0"/>
              </a:rPr>
              <a:t>t</a:t>
            </a:r>
          </a:p>
          <a:p>
            <a:r>
              <a:rPr lang="ja-JP" altLang="en-US" sz="2000" dirty="0">
                <a:latin typeface="cmmi10" panose="020B0500000000000000" pitchFamily="34" charset="0"/>
              </a:rPr>
              <a:t>場所</a:t>
            </a:r>
            <a:r>
              <a:rPr lang="ja-JP" altLang="en-US" sz="2000" dirty="0"/>
              <a:t> </a:t>
            </a:r>
            <a:r>
              <a:rPr lang="en-US" altLang="ja-JP" sz="2000" dirty="0">
                <a:latin typeface="cmmi10" panose="020B0500000000000000" pitchFamily="34" charset="0"/>
                <a:ea typeface="Latin Modern Math" panose="02000503000000000000" pitchFamily="50" charset="0"/>
              </a:rPr>
              <a:t>x</a:t>
            </a:r>
            <a:r>
              <a:rPr lang="en-US" altLang="ja-JP" sz="2000" dirty="0"/>
              <a:t>, </a:t>
            </a:r>
            <a:r>
              <a:rPr lang="ja-JP" altLang="en-US" sz="2000" dirty="0"/>
              <a:t>時刻 </a:t>
            </a:r>
            <a:r>
              <a:rPr lang="en-US" altLang="ja-JP" sz="2000" dirty="0">
                <a:latin typeface="cmmi10" panose="020B0500000000000000" pitchFamily="34" charset="0"/>
              </a:rPr>
              <a:t>t</a:t>
            </a:r>
            <a:r>
              <a:rPr lang="en-US" altLang="ja-JP" sz="2000" dirty="0"/>
              <a:t> </a:t>
            </a:r>
            <a:r>
              <a:rPr lang="ja-JP" altLang="en-US" sz="2000" dirty="0"/>
              <a:t>における弦の</a:t>
            </a:r>
            <a:r>
              <a:rPr lang="en-US" altLang="ja-JP" sz="2000" dirty="0"/>
              <a:t>(</a:t>
            </a:r>
            <a:r>
              <a:rPr lang="ja-JP" altLang="en-US" sz="2000" dirty="0"/>
              <a:t>横方向の</a:t>
            </a:r>
            <a:r>
              <a:rPr lang="en-US" altLang="ja-JP" sz="2000" dirty="0"/>
              <a:t>)</a:t>
            </a:r>
            <a:r>
              <a:rPr lang="ja-JP" altLang="en-US" sz="2000" dirty="0"/>
              <a:t>変位</a:t>
            </a:r>
            <a:r>
              <a:rPr lang="en-US" altLang="ja-JP" sz="2000" dirty="0"/>
              <a:t>: </a:t>
            </a:r>
            <a:r>
              <a:rPr lang="ja-JP" altLang="en-US" sz="2000" dirty="0">
                <a:latin typeface="Latin Modern Math" panose="02000503000000000000" pitchFamily="50" charset="0"/>
              </a:rPr>
              <a:t>𝑢</a:t>
            </a:r>
            <a:r>
              <a:rPr lang="en-US" altLang="ja-JP" sz="2000" dirty="0">
                <a:latin typeface="cmr10" panose="020B0500000000000000" pitchFamily="34" charset="0"/>
              </a:rPr>
              <a:t>(</a:t>
            </a:r>
            <a:r>
              <a:rPr lang="en-US" altLang="ja-JP" sz="2000" dirty="0">
                <a:latin typeface="cmmi10" panose="020B0500000000000000" pitchFamily="34" charset="0"/>
                <a:ea typeface="Latin Modern Math" panose="02000503000000000000" pitchFamily="50" charset="0"/>
              </a:rPr>
              <a:t>x</a:t>
            </a:r>
            <a:r>
              <a:rPr lang="en-US" altLang="ja-JP" sz="2000" dirty="0">
                <a:latin typeface="cmr10" panose="020B0500000000000000" pitchFamily="34" charset="0"/>
              </a:rPr>
              <a:t>,</a:t>
            </a:r>
            <a:r>
              <a:rPr lang="en-US" altLang="ja-JP" sz="2000" dirty="0">
                <a:latin typeface="cmmi10" panose="020B0500000000000000" pitchFamily="34" charset="0"/>
              </a:rPr>
              <a:t> </a:t>
            </a:r>
            <a:r>
              <a:rPr lang="en-US" altLang="ja-JP" sz="2000" dirty="0"/>
              <a:t> </a:t>
            </a:r>
            <a:r>
              <a:rPr lang="en-US" altLang="ja-JP" sz="2000" dirty="0">
                <a:latin typeface="cmmi10" panose="020B0500000000000000" pitchFamily="34" charset="0"/>
              </a:rPr>
              <a:t>t </a:t>
            </a:r>
            <a:r>
              <a:rPr lang="en-US" altLang="ja-JP" sz="2000" dirty="0">
                <a:latin typeface="cmr10" panose="020B0500000000000000" pitchFamily="34" charset="0"/>
              </a:rPr>
              <a:t>)</a:t>
            </a:r>
          </a:p>
          <a:p>
            <a:pPr marL="0" indent="0">
              <a:buNone/>
            </a:pPr>
            <a:r>
              <a:rPr lang="en-US" altLang="ja-JP" sz="2000" u="sng" dirty="0">
                <a:latin typeface="cmmi10" panose="020B0500000000000000" pitchFamily="34" charset="0"/>
                <a:ea typeface="Latin Modern Math" panose="02000503000000000000" pitchFamily="50" charset="0"/>
              </a:rPr>
              <a:t>x</a:t>
            </a:r>
            <a:r>
              <a:rPr lang="ja-JP" altLang="en-US" sz="2000" u="sng" dirty="0"/>
              <a:t> から </a:t>
            </a:r>
            <a:r>
              <a:rPr lang="en-US" altLang="ja-JP" sz="2000" u="sng" dirty="0">
                <a:latin typeface="cmmi10" panose="020B0500000000000000" pitchFamily="34" charset="0"/>
                <a:ea typeface="Latin Modern Math" panose="02000503000000000000" pitchFamily="50" charset="0"/>
              </a:rPr>
              <a:t>x</a:t>
            </a:r>
            <a:r>
              <a:rPr lang="ja-JP" altLang="en-US" sz="2000" u="sng" dirty="0">
                <a:latin typeface="cmr10" panose="020B0500000000000000" pitchFamily="34" charset="0"/>
              </a:rPr>
              <a:t> </a:t>
            </a:r>
            <a:r>
              <a:rPr lang="en-US" altLang="ja-JP" sz="2000" u="sng" dirty="0">
                <a:latin typeface="cmr10" panose="020B0500000000000000" pitchFamily="34" charset="0"/>
              </a:rPr>
              <a:t>+</a:t>
            </a:r>
            <a:r>
              <a:rPr lang="ja-JP" altLang="en-US" sz="2000" u="sng" dirty="0">
                <a:latin typeface="cmr10" panose="020B0500000000000000" pitchFamily="34" charset="0"/>
              </a:rPr>
              <a:t> </a:t>
            </a:r>
            <a:r>
              <a:rPr lang="ja-JP" altLang="en-US" sz="2000" u="sng" dirty="0">
                <a:latin typeface="Latin Modern Math" panose="02000503000000000000" pitchFamily="50" charset="0"/>
                <a:ea typeface="Latin Modern Math" panose="02000503000000000000" pitchFamily="50" charset="0"/>
              </a:rPr>
              <a:t>𝛿</a:t>
            </a:r>
            <a:r>
              <a:rPr lang="en-US" altLang="ja-JP" sz="2000" u="sng" dirty="0">
                <a:latin typeface="cmmi10" panose="020B0500000000000000" pitchFamily="34" charset="0"/>
                <a:ea typeface="Latin Modern Math" panose="02000503000000000000" pitchFamily="50" charset="0"/>
              </a:rPr>
              <a:t>x</a:t>
            </a:r>
            <a:r>
              <a:rPr lang="ja-JP" altLang="en-US" sz="2000" u="sng" dirty="0"/>
              <a:t> までの</a:t>
            </a:r>
            <a:r>
              <a:rPr lang="en-US" altLang="ja-JP" sz="2000" u="sng" dirty="0">
                <a:latin typeface="cmmi10" panose="020B0500000000000000" pitchFamily="34" charset="0"/>
              </a:rPr>
              <a:t>  </a:t>
            </a:r>
            <a:r>
              <a:rPr kumimoji="1" lang="ja-JP" altLang="en-US" sz="2000" u="sng" dirty="0"/>
              <a:t>微小線素に着目</a:t>
            </a:r>
          </a:p>
        </p:txBody>
      </p:sp>
      <p:sp>
        <p:nvSpPr>
          <p:cNvPr id="6" name="吹き出し: 四角形 5">
            <a:extLst>
              <a:ext uri="{FF2B5EF4-FFF2-40B4-BE49-F238E27FC236}">
                <a16:creationId xmlns:a16="http://schemas.microsoft.com/office/drawing/2014/main" id="{2FCDBC56-B56A-42FC-81CC-7AE2A45137FB}"/>
              </a:ext>
            </a:extLst>
          </p:cNvPr>
          <p:cNvSpPr/>
          <p:nvPr/>
        </p:nvSpPr>
        <p:spPr>
          <a:xfrm>
            <a:off x="6804248" y="1628800"/>
            <a:ext cx="1882552" cy="1080120"/>
          </a:xfrm>
          <a:prstGeom prst="wedgeRectCallout">
            <a:avLst>
              <a:gd name="adj1" fmla="val -72165"/>
              <a:gd name="adj2" fmla="val 46146"/>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これが変数</a:t>
            </a:r>
            <a:r>
              <a:rPr kumimoji="1" lang="en-US" altLang="ja-JP" sz="2000" dirty="0"/>
              <a:t>!</a:t>
            </a:r>
          </a:p>
          <a:p>
            <a:pPr algn="ctr"/>
            <a:r>
              <a:rPr lang="ja-JP" altLang="en-US" sz="2000" dirty="0"/>
              <a:t>これを求める</a:t>
            </a:r>
            <a:endParaRPr kumimoji="1" lang="ja-JP" altLang="en-US" sz="2000" dirty="0"/>
          </a:p>
        </p:txBody>
      </p:sp>
      <p:pic>
        <p:nvPicPr>
          <p:cNvPr id="9" name="図 8">
            <a:extLst>
              <a:ext uri="{FF2B5EF4-FFF2-40B4-BE49-F238E27FC236}">
                <a16:creationId xmlns:a16="http://schemas.microsoft.com/office/drawing/2014/main" id="{2D7BE8D4-C80C-4A21-9372-16E279C0261E}"/>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1696852" y="3061504"/>
            <a:ext cx="6048672" cy="3006563"/>
          </a:xfrm>
          <a:prstGeom prst="rect">
            <a:avLst/>
          </a:prstGeom>
        </p:spPr>
      </p:pic>
      <p:sp>
        <p:nvSpPr>
          <p:cNvPr id="19" name="Freeform 7 1">
            <a:extLst>
              <a:ext uri="{FF2B5EF4-FFF2-40B4-BE49-F238E27FC236}">
                <a16:creationId xmlns:a16="http://schemas.microsoft.com/office/drawing/2014/main" id="{93BE0F47-ED13-4D29-BD27-F12277E39695}"/>
              </a:ext>
            </a:extLst>
          </p:cNvPr>
          <p:cNvSpPr>
            <a:spLocks noChangeAspect="1"/>
          </p:cNvSpPr>
          <p:nvPr>
            <p:custDataLst>
              <p:tags r:id="rId1"/>
            </p:custDataLst>
          </p:nvPr>
        </p:nvSpPr>
        <p:spPr bwMode="auto">
          <a:xfrm>
            <a:off x="1979712" y="4430278"/>
            <a:ext cx="180848" cy="179247"/>
          </a:xfrm>
          <a:custGeom>
            <a:avLst/>
            <a:gdLst>
              <a:gd name="T0" fmla="*/ 325 w 340"/>
              <a:gd name="T1" fmla="*/ 101 h 338"/>
              <a:gd name="T2" fmla="*/ 339 w 340"/>
              <a:gd name="T3" fmla="*/ 14 h 338"/>
              <a:gd name="T4" fmla="*/ 340 w 340"/>
              <a:gd name="T5" fmla="*/ 6 h 338"/>
              <a:gd name="T6" fmla="*/ 326 w 340"/>
              <a:gd name="T7" fmla="*/ 0 h 338"/>
              <a:gd name="T8" fmla="*/ 49 w 340"/>
              <a:gd name="T9" fmla="*/ 0 h 338"/>
              <a:gd name="T10" fmla="*/ 33 w 340"/>
              <a:gd name="T11" fmla="*/ 10 h 338"/>
              <a:gd name="T12" fmla="*/ 3 w 340"/>
              <a:gd name="T13" fmla="*/ 98 h 338"/>
              <a:gd name="T14" fmla="*/ 0 w 340"/>
              <a:gd name="T15" fmla="*/ 107 h 338"/>
              <a:gd name="T16" fmla="*/ 6 w 340"/>
              <a:gd name="T17" fmla="*/ 112 h 338"/>
              <a:gd name="T18" fmla="*/ 15 w 340"/>
              <a:gd name="T19" fmla="*/ 102 h 338"/>
              <a:gd name="T20" fmla="*/ 128 w 340"/>
              <a:gd name="T21" fmla="*/ 16 h 338"/>
              <a:gd name="T22" fmla="*/ 148 w 340"/>
              <a:gd name="T23" fmla="*/ 16 h 338"/>
              <a:gd name="T24" fmla="*/ 162 w 340"/>
              <a:gd name="T25" fmla="*/ 22 h 338"/>
              <a:gd name="T26" fmla="*/ 160 w 340"/>
              <a:gd name="T27" fmla="*/ 32 h 338"/>
              <a:gd name="T28" fmla="*/ 93 w 340"/>
              <a:gd name="T29" fmla="*/ 299 h 338"/>
              <a:gd name="T30" fmla="*/ 34 w 340"/>
              <a:gd name="T31" fmla="*/ 323 h 338"/>
              <a:gd name="T32" fmla="*/ 13 w 340"/>
              <a:gd name="T33" fmla="*/ 332 h 338"/>
              <a:gd name="T34" fmla="*/ 21 w 340"/>
              <a:gd name="T35" fmla="*/ 338 h 338"/>
              <a:gd name="T36" fmla="*/ 62 w 340"/>
              <a:gd name="T37" fmla="*/ 337 h 338"/>
              <a:gd name="T38" fmla="*/ 104 w 340"/>
              <a:gd name="T39" fmla="*/ 337 h 338"/>
              <a:gd name="T40" fmla="*/ 146 w 340"/>
              <a:gd name="T41" fmla="*/ 337 h 338"/>
              <a:gd name="T42" fmla="*/ 189 w 340"/>
              <a:gd name="T43" fmla="*/ 338 h 338"/>
              <a:gd name="T44" fmla="*/ 200 w 340"/>
              <a:gd name="T45" fmla="*/ 328 h 338"/>
              <a:gd name="T46" fmla="*/ 183 w 340"/>
              <a:gd name="T47" fmla="*/ 323 h 338"/>
              <a:gd name="T48" fmla="*/ 151 w 340"/>
              <a:gd name="T49" fmla="*/ 322 h 338"/>
              <a:gd name="T50" fmla="*/ 133 w 340"/>
              <a:gd name="T51" fmla="*/ 311 h 338"/>
              <a:gd name="T52" fmla="*/ 135 w 340"/>
              <a:gd name="T53" fmla="*/ 300 h 338"/>
              <a:gd name="T54" fmla="*/ 201 w 340"/>
              <a:gd name="T55" fmla="*/ 35 h 338"/>
              <a:gd name="T56" fmla="*/ 213 w 340"/>
              <a:gd name="T57" fmla="*/ 17 h 338"/>
              <a:gd name="T58" fmla="*/ 244 w 340"/>
              <a:gd name="T59" fmla="*/ 16 h 338"/>
              <a:gd name="T60" fmla="*/ 317 w 340"/>
              <a:gd name="T61" fmla="*/ 57 h 338"/>
              <a:gd name="T62" fmla="*/ 313 w 340"/>
              <a:gd name="T63" fmla="*/ 97 h 338"/>
              <a:gd name="T64" fmla="*/ 312 w 340"/>
              <a:gd name="T65" fmla="*/ 106 h 338"/>
              <a:gd name="T66" fmla="*/ 318 w 340"/>
              <a:gd name="T67" fmla="*/ 112 h 338"/>
              <a:gd name="T68" fmla="*/ 325 w 340"/>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338">
                <a:moveTo>
                  <a:pt x="325" y="101"/>
                </a:moveTo>
                <a:lnTo>
                  <a:pt x="339" y="14"/>
                </a:lnTo>
                <a:cubicBezTo>
                  <a:pt x="339" y="12"/>
                  <a:pt x="340" y="7"/>
                  <a:pt x="340" y="6"/>
                </a:cubicBezTo>
                <a:cubicBezTo>
                  <a:pt x="340" y="0"/>
                  <a:pt x="335" y="0"/>
                  <a:pt x="326" y="0"/>
                </a:cubicBezTo>
                <a:lnTo>
                  <a:pt x="49" y="0"/>
                </a:lnTo>
                <a:cubicBezTo>
                  <a:pt x="37" y="0"/>
                  <a:pt x="37" y="1"/>
                  <a:pt x="33" y="10"/>
                </a:cubicBezTo>
                <a:lnTo>
                  <a:pt x="3" y="98"/>
                </a:lnTo>
                <a:cubicBezTo>
                  <a:pt x="3" y="99"/>
                  <a:pt x="0" y="107"/>
                  <a:pt x="0" y="107"/>
                </a:cubicBezTo>
                <a:cubicBezTo>
                  <a:pt x="0" y="110"/>
                  <a:pt x="3" y="112"/>
                  <a:pt x="6" y="112"/>
                </a:cubicBezTo>
                <a:cubicBezTo>
                  <a:pt x="11" y="112"/>
                  <a:pt x="12" y="110"/>
                  <a:pt x="15" y="102"/>
                </a:cubicBezTo>
                <a:cubicBezTo>
                  <a:pt x="42" y="25"/>
                  <a:pt x="55" y="16"/>
                  <a:pt x="128" y="16"/>
                </a:cubicBezTo>
                <a:lnTo>
                  <a:pt x="148" y="16"/>
                </a:lnTo>
                <a:cubicBezTo>
                  <a:pt x="162" y="16"/>
                  <a:pt x="162" y="18"/>
                  <a:pt x="162" y="22"/>
                </a:cubicBezTo>
                <a:cubicBezTo>
                  <a:pt x="162" y="25"/>
                  <a:pt x="160" y="31"/>
                  <a:pt x="160" y="32"/>
                </a:cubicBezTo>
                <a:lnTo>
                  <a:pt x="93" y="299"/>
                </a:lnTo>
                <a:cubicBezTo>
                  <a:pt x="88" y="317"/>
                  <a:pt x="87" y="323"/>
                  <a:pt x="34" y="323"/>
                </a:cubicBezTo>
                <a:cubicBezTo>
                  <a:pt x="16" y="323"/>
                  <a:pt x="13" y="323"/>
                  <a:pt x="13" y="332"/>
                </a:cubicBezTo>
                <a:cubicBezTo>
                  <a:pt x="13" y="338"/>
                  <a:pt x="18" y="338"/>
                  <a:pt x="21" y="338"/>
                </a:cubicBezTo>
                <a:cubicBezTo>
                  <a:pt x="35" y="338"/>
                  <a:pt x="49" y="337"/>
                  <a:pt x="62" y="337"/>
                </a:cubicBezTo>
                <a:lnTo>
                  <a:pt x="104" y="337"/>
                </a:lnTo>
                <a:lnTo>
                  <a:pt x="146" y="337"/>
                </a:lnTo>
                <a:cubicBezTo>
                  <a:pt x="160" y="337"/>
                  <a:pt x="175" y="338"/>
                  <a:pt x="189" y="338"/>
                </a:cubicBezTo>
                <a:cubicBezTo>
                  <a:pt x="194" y="338"/>
                  <a:pt x="200" y="338"/>
                  <a:pt x="200" y="328"/>
                </a:cubicBezTo>
                <a:cubicBezTo>
                  <a:pt x="200" y="323"/>
                  <a:pt x="196" y="323"/>
                  <a:pt x="183" y="323"/>
                </a:cubicBezTo>
                <a:cubicBezTo>
                  <a:pt x="171" y="323"/>
                  <a:pt x="164" y="323"/>
                  <a:pt x="151" y="322"/>
                </a:cubicBezTo>
                <a:cubicBezTo>
                  <a:pt x="137" y="320"/>
                  <a:pt x="133" y="319"/>
                  <a:pt x="133" y="311"/>
                </a:cubicBezTo>
                <a:cubicBezTo>
                  <a:pt x="133" y="311"/>
                  <a:pt x="133" y="308"/>
                  <a:pt x="135" y="300"/>
                </a:cubicBezTo>
                <a:lnTo>
                  <a:pt x="201" y="35"/>
                </a:lnTo>
                <a:cubicBezTo>
                  <a:pt x="205" y="21"/>
                  <a:pt x="207" y="18"/>
                  <a:pt x="213" y="17"/>
                </a:cubicBezTo>
                <a:cubicBezTo>
                  <a:pt x="217" y="16"/>
                  <a:pt x="234" y="16"/>
                  <a:pt x="244" y="16"/>
                </a:cubicBezTo>
                <a:cubicBezTo>
                  <a:pt x="295" y="16"/>
                  <a:pt x="317" y="18"/>
                  <a:pt x="317" y="57"/>
                </a:cubicBezTo>
                <a:cubicBezTo>
                  <a:pt x="317" y="64"/>
                  <a:pt x="315" y="84"/>
                  <a:pt x="313" y="97"/>
                </a:cubicBezTo>
                <a:cubicBezTo>
                  <a:pt x="313" y="99"/>
                  <a:pt x="312" y="104"/>
                  <a:pt x="312" y="106"/>
                </a:cubicBezTo>
                <a:cubicBezTo>
                  <a:pt x="312" y="109"/>
                  <a:pt x="313" y="112"/>
                  <a:pt x="318"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7 2">
            <a:extLst>
              <a:ext uri="{FF2B5EF4-FFF2-40B4-BE49-F238E27FC236}">
                <a16:creationId xmlns:a16="http://schemas.microsoft.com/office/drawing/2014/main" id="{A1E3E202-0517-42C1-B411-B1D0B9C4C13C}"/>
              </a:ext>
            </a:extLst>
          </p:cNvPr>
          <p:cNvSpPr>
            <a:spLocks noChangeAspect="1"/>
          </p:cNvSpPr>
          <p:nvPr>
            <p:custDataLst>
              <p:tags r:id="rId2"/>
            </p:custDataLst>
          </p:nvPr>
        </p:nvSpPr>
        <p:spPr bwMode="auto">
          <a:xfrm>
            <a:off x="7092280" y="3339376"/>
            <a:ext cx="180848" cy="179247"/>
          </a:xfrm>
          <a:custGeom>
            <a:avLst/>
            <a:gdLst>
              <a:gd name="T0" fmla="*/ 325 w 340"/>
              <a:gd name="T1" fmla="*/ 101 h 338"/>
              <a:gd name="T2" fmla="*/ 339 w 340"/>
              <a:gd name="T3" fmla="*/ 14 h 338"/>
              <a:gd name="T4" fmla="*/ 340 w 340"/>
              <a:gd name="T5" fmla="*/ 6 h 338"/>
              <a:gd name="T6" fmla="*/ 326 w 340"/>
              <a:gd name="T7" fmla="*/ 0 h 338"/>
              <a:gd name="T8" fmla="*/ 49 w 340"/>
              <a:gd name="T9" fmla="*/ 0 h 338"/>
              <a:gd name="T10" fmla="*/ 33 w 340"/>
              <a:gd name="T11" fmla="*/ 10 h 338"/>
              <a:gd name="T12" fmla="*/ 3 w 340"/>
              <a:gd name="T13" fmla="*/ 98 h 338"/>
              <a:gd name="T14" fmla="*/ 0 w 340"/>
              <a:gd name="T15" fmla="*/ 107 h 338"/>
              <a:gd name="T16" fmla="*/ 6 w 340"/>
              <a:gd name="T17" fmla="*/ 112 h 338"/>
              <a:gd name="T18" fmla="*/ 15 w 340"/>
              <a:gd name="T19" fmla="*/ 102 h 338"/>
              <a:gd name="T20" fmla="*/ 128 w 340"/>
              <a:gd name="T21" fmla="*/ 16 h 338"/>
              <a:gd name="T22" fmla="*/ 148 w 340"/>
              <a:gd name="T23" fmla="*/ 16 h 338"/>
              <a:gd name="T24" fmla="*/ 162 w 340"/>
              <a:gd name="T25" fmla="*/ 22 h 338"/>
              <a:gd name="T26" fmla="*/ 160 w 340"/>
              <a:gd name="T27" fmla="*/ 32 h 338"/>
              <a:gd name="T28" fmla="*/ 93 w 340"/>
              <a:gd name="T29" fmla="*/ 299 h 338"/>
              <a:gd name="T30" fmla="*/ 34 w 340"/>
              <a:gd name="T31" fmla="*/ 323 h 338"/>
              <a:gd name="T32" fmla="*/ 13 w 340"/>
              <a:gd name="T33" fmla="*/ 332 h 338"/>
              <a:gd name="T34" fmla="*/ 21 w 340"/>
              <a:gd name="T35" fmla="*/ 338 h 338"/>
              <a:gd name="T36" fmla="*/ 62 w 340"/>
              <a:gd name="T37" fmla="*/ 337 h 338"/>
              <a:gd name="T38" fmla="*/ 104 w 340"/>
              <a:gd name="T39" fmla="*/ 337 h 338"/>
              <a:gd name="T40" fmla="*/ 146 w 340"/>
              <a:gd name="T41" fmla="*/ 337 h 338"/>
              <a:gd name="T42" fmla="*/ 189 w 340"/>
              <a:gd name="T43" fmla="*/ 338 h 338"/>
              <a:gd name="T44" fmla="*/ 200 w 340"/>
              <a:gd name="T45" fmla="*/ 328 h 338"/>
              <a:gd name="T46" fmla="*/ 183 w 340"/>
              <a:gd name="T47" fmla="*/ 323 h 338"/>
              <a:gd name="T48" fmla="*/ 151 w 340"/>
              <a:gd name="T49" fmla="*/ 322 h 338"/>
              <a:gd name="T50" fmla="*/ 133 w 340"/>
              <a:gd name="T51" fmla="*/ 311 h 338"/>
              <a:gd name="T52" fmla="*/ 135 w 340"/>
              <a:gd name="T53" fmla="*/ 300 h 338"/>
              <a:gd name="T54" fmla="*/ 201 w 340"/>
              <a:gd name="T55" fmla="*/ 35 h 338"/>
              <a:gd name="T56" fmla="*/ 213 w 340"/>
              <a:gd name="T57" fmla="*/ 17 h 338"/>
              <a:gd name="T58" fmla="*/ 244 w 340"/>
              <a:gd name="T59" fmla="*/ 16 h 338"/>
              <a:gd name="T60" fmla="*/ 317 w 340"/>
              <a:gd name="T61" fmla="*/ 57 h 338"/>
              <a:gd name="T62" fmla="*/ 313 w 340"/>
              <a:gd name="T63" fmla="*/ 97 h 338"/>
              <a:gd name="T64" fmla="*/ 312 w 340"/>
              <a:gd name="T65" fmla="*/ 106 h 338"/>
              <a:gd name="T66" fmla="*/ 318 w 340"/>
              <a:gd name="T67" fmla="*/ 112 h 338"/>
              <a:gd name="T68" fmla="*/ 325 w 340"/>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338">
                <a:moveTo>
                  <a:pt x="325" y="101"/>
                </a:moveTo>
                <a:lnTo>
                  <a:pt x="339" y="14"/>
                </a:lnTo>
                <a:cubicBezTo>
                  <a:pt x="339" y="12"/>
                  <a:pt x="340" y="7"/>
                  <a:pt x="340" y="6"/>
                </a:cubicBezTo>
                <a:cubicBezTo>
                  <a:pt x="340" y="0"/>
                  <a:pt x="335" y="0"/>
                  <a:pt x="326" y="0"/>
                </a:cubicBezTo>
                <a:lnTo>
                  <a:pt x="49" y="0"/>
                </a:lnTo>
                <a:cubicBezTo>
                  <a:pt x="37" y="0"/>
                  <a:pt x="37" y="1"/>
                  <a:pt x="33" y="10"/>
                </a:cubicBezTo>
                <a:lnTo>
                  <a:pt x="3" y="98"/>
                </a:lnTo>
                <a:cubicBezTo>
                  <a:pt x="3" y="99"/>
                  <a:pt x="0" y="107"/>
                  <a:pt x="0" y="107"/>
                </a:cubicBezTo>
                <a:cubicBezTo>
                  <a:pt x="0" y="110"/>
                  <a:pt x="3" y="112"/>
                  <a:pt x="6" y="112"/>
                </a:cubicBezTo>
                <a:cubicBezTo>
                  <a:pt x="11" y="112"/>
                  <a:pt x="12" y="110"/>
                  <a:pt x="15" y="102"/>
                </a:cubicBezTo>
                <a:cubicBezTo>
                  <a:pt x="42" y="25"/>
                  <a:pt x="55" y="16"/>
                  <a:pt x="128" y="16"/>
                </a:cubicBezTo>
                <a:lnTo>
                  <a:pt x="148" y="16"/>
                </a:lnTo>
                <a:cubicBezTo>
                  <a:pt x="162" y="16"/>
                  <a:pt x="162" y="18"/>
                  <a:pt x="162" y="22"/>
                </a:cubicBezTo>
                <a:cubicBezTo>
                  <a:pt x="162" y="25"/>
                  <a:pt x="160" y="31"/>
                  <a:pt x="160" y="32"/>
                </a:cubicBezTo>
                <a:lnTo>
                  <a:pt x="93" y="299"/>
                </a:lnTo>
                <a:cubicBezTo>
                  <a:pt x="88" y="317"/>
                  <a:pt x="87" y="323"/>
                  <a:pt x="34" y="323"/>
                </a:cubicBezTo>
                <a:cubicBezTo>
                  <a:pt x="16" y="323"/>
                  <a:pt x="13" y="323"/>
                  <a:pt x="13" y="332"/>
                </a:cubicBezTo>
                <a:cubicBezTo>
                  <a:pt x="13" y="338"/>
                  <a:pt x="18" y="338"/>
                  <a:pt x="21" y="338"/>
                </a:cubicBezTo>
                <a:cubicBezTo>
                  <a:pt x="35" y="338"/>
                  <a:pt x="49" y="337"/>
                  <a:pt x="62" y="337"/>
                </a:cubicBezTo>
                <a:lnTo>
                  <a:pt x="104" y="337"/>
                </a:lnTo>
                <a:lnTo>
                  <a:pt x="146" y="337"/>
                </a:lnTo>
                <a:cubicBezTo>
                  <a:pt x="160" y="337"/>
                  <a:pt x="175" y="338"/>
                  <a:pt x="189" y="338"/>
                </a:cubicBezTo>
                <a:cubicBezTo>
                  <a:pt x="194" y="338"/>
                  <a:pt x="200" y="338"/>
                  <a:pt x="200" y="328"/>
                </a:cubicBezTo>
                <a:cubicBezTo>
                  <a:pt x="200" y="323"/>
                  <a:pt x="196" y="323"/>
                  <a:pt x="183" y="323"/>
                </a:cubicBezTo>
                <a:cubicBezTo>
                  <a:pt x="171" y="323"/>
                  <a:pt x="164" y="323"/>
                  <a:pt x="151" y="322"/>
                </a:cubicBezTo>
                <a:cubicBezTo>
                  <a:pt x="137" y="320"/>
                  <a:pt x="133" y="319"/>
                  <a:pt x="133" y="311"/>
                </a:cubicBezTo>
                <a:cubicBezTo>
                  <a:pt x="133" y="311"/>
                  <a:pt x="133" y="308"/>
                  <a:pt x="135" y="300"/>
                </a:cubicBezTo>
                <a:lnTo>
                  <a:pt x="201" y="35"/>
                </a:lnTo>
                <a:cubicBezTo>
                  <a:pt x="205" y="21"/>
                  <a:pt x="207" y="18"/>
                  <a:pt x="213" y="17"/>
                </a:cubicBezTo>
                <a:cubicBezTo>
                  <a:pt x="217" y="16"/>
                  <a:pt x="234" y="16"/>
                  <a:pt x="244" y="16"/>
                </a:cubicBezTo>
                <a:cubicBezTo>
                  <a:pt x="295" y="16"/>
                  <a:pt x="317" y="18"/>
                  <a:pt x="317" y="57"/>
                </a:cubicBezTo>
                <a:cubicBezTo>
                  <a:pt x="317" y="64"/>
                  <a:pt x="315" y="84"/>
                  <a:pt x="313" y="97"/>
                </a:cubicBezTo>
                <a:cubicBezTo>
                  <a:pt x="313" y="99"/>
                  <a:pt x="312" y="104"/>
                  <a:pt x="312" y="106"/>
                </a:cubicBezTo>
                <a:cubicBezTo>
                  <a:pt x="312" y="109"/>
                  <a:pt x="313" y="112"/>
                  <a:pt x="318"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4">
            <a:extLst>
              <a:ext uri="{FF2B5EF4-FFF2-40B4-BE49-F238E27FC236}">
                <a16:creationId xmlns:a16="http://schemas.microsoft.com/office/drawing/2014/main" id="{B9A31601-96E0-4FCA-B336-59AFE5812B64}"/>
              </a:ext>
            </a:extLst>
          </p:cNvPr>
          <p:cNvSpPr>
            <a:spLocks noChangeAspect="1"/>
          </p:cNvSpPr>
          <p:nvPr>
            <p:custDataLst>
              <p:tags r:id="rId3"/>
            </p:custDataLst>
          </p:nvPr>
        </p:nvSpPr>
        <p:spPr bwMode="auto">
          <a:xfrm>
            <a:off x="2701937" y="6137274"/>
            <a:ext cx="134400" cy="120000"/>
          </a:xfrm>
          <a:custGeom>
            <a:avLst/>
            <a:gdLst>
              <a:gd name="T0" fmla="*/ 233 w 249"/>
              <a:gd name="T1" fmla="*/ 150 h 227"/>
              <a:gd name="T2" fmla="*/ 227 w 249"/>
              <a:gd name="T3" fmla="*/ 145 h 227"/>
              <a:gd name="T4" fmla="*/ 221 w 249"/>
              <a:gd name="T5" fmla="*/ 151 h 227"/>
              <a:gd name="T6" fmla="*/ 154 w 249"/>
              <a:gd name="T7" fmla="*/ 216 h 227"/>
              <a:gd name="T8" fmla="*/ 127 w 249"/>
              <a:gd name="T9" fmla="*/ 183 h 227"/>
              <a:gd name="T10" fmla="*/ 135 w 249"/>
              <a:gd name="T11" fmla="*/ 139 h 227"/>
              <a:gd name="T12" fmla="*/ 152 w 249"/>
              <a:gd name="T13" fmla="*/ 71 h 227"/>
              <a:gd name="T14" fmla="*/ 202 w 249"/>
              <a:gd name="T15" fmla="*/ 11 h 227"/>
              <a:gd name="T16" fmla="*/ 227 w 249"/>
              <a:gd name="T17" fmla="*/ 18 h 227"/>
              <a:gd name="T18" fmla="*/ 203 w 249"/>
              <a:gd name="T19" fmla="*/ 45 h 227"/>
              <a:gd name="T20" fmla="*/ 222 w 249"/>
              <a:gd name="T21" fmla="*/ 63 h 227"/>
              <a:gd name="T22" fmla="*/ 249 w 249"/>
              <a:gd name="T23" fmla="*/ 33 h 227"/>
              <a:gd name="T24" fmla="*/ 202 w 249"/>
              <a:gd name="T25" fmla="*/ 0 h 227"/>
              <a:gd name="T26" fmla="*/ 150 w 249"/>
              <a:gd name="T27" fmla="*/ 38 h 227"/>
              <a:gd name="T28" fmla="*/ 96 w 249"/>
              <a:gd name="T29" fmla="*/ 0 h 227"/>
              <a:gd name="T30" fmla="*/ 15 w 249"/>
              <a:gd name="T31" fmla="*/ 78 h 227"/>
              <a:gd name="T32" fmla="*/ 21 w 249"/>
              <a:gd name="T33" fmla="*/ 83 h 227"/>
              <a:gd name="T34" fmla="*/ 28 w 249"/>
              <a:gd name="T35" fmla="*/ 77 h 227"/>
              <a:gd name="T36" fmla="*/ 95 w 249"/>
              <a:gd name="T37" fmla="*/ 11 h 227"/>
              <a:gd name="T38" fmla="*/ 122 w 249"/>
              <a:gd name="T39" fmla="*/ 45 h 227"/>
              <a:gd name="T40" fmla="*/ 95 w 249"/>
              <a:gd name="T41" fmla="*/ 164 h 227"/>
              <a:gd name="T42" fmla="*/ 47 w 249"/>
              <a:gd name="T43" fmla="*/ 216 h 227"/>
              <a:gd name="T44" fmla="*/ 22 w 249"/>
              <a:gd name="T45" fmla="*/ 210 h 227"/>
              <a:gd name="T46" fmla="*/ 46 w 249"/>
              <a:gd name="T47" fmla="*/ 183 h 227"/>
              <a:gd name="T48" fmla="*/ 27 w 249"/>
              <a:gd name="T49" fmla="*/ 165 h 227"/>
              <a:gd name="T50" fmla="*/ 0 w 249"/>
              <a:gd name="T51" fmla="*/ 194 h 227"/>
              <a:gd name="T52" fmla="*/ 47 w 249"/>
              <a:gd name="T53" fmla="*/ 227 h 227"/>
              <a:gd name="T54" fmla="*/ 99 w 249"/>
              <a:gd name="T55" fmla="*/ 189 h 227"/>
              <a:gd name="T56" fmla="*/ 153 w 249"/>
              <a:gd name="T57" fmla="*/ 227 h 227"/>
              <a:gd name="T58" fmla="*/ 233 w 249"/>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7">
                <a:moveTo>
                  <a:pt x="233" y="150"/>
                </a:moveTo>
                <a:cubicBezTo>
                  <a:pt x="233" y="145"/>
                  <a:pt x="229" y="145"/>
                  <a:pt x="227" y="145"/>
                </a:cubicBezTo>
                <a:cubicBezTo>
                  <a:pt x="223" y="145"/>
                  <a:pt x="222" y="147"/>
                  <a:pt x="221" y="151"/>
                </a:cubicBezTo>
                <a:cubicBezTo>
                  <a:pt x="204" y="204"/>
                  <a:pt x="170" y="216"/>
                  <a:pt x="154" y="216"/>
                </a:cubicBezTo>
                <a:cubicBezTo>
                  <a:pt x="135" y="216"/>
                  <a:pt x="127" y="200"/>
                  <a:pt x="127" y="183"/>
                </a:cubicBezTo>
                <a:cubicBezTo>
                  <a:pt x="127" y="172"/>
                  <a:pt x="130" y="161"/>
                  <a:pt x="135" y="139"/>
                </a:cubicBezTo>
                <a:lnTo>
                  <a:pt x="152" y="71"/>
                </a:lnTo>
                <a:cubicBezTo>
                  <a:pt x="155" y="58"/>
                  <a:pt x="167" y="11"/>
                  <a:pt x="202" y="11"/>
                </a:cubicBezTo>
                <a:cubicBezTo>
                  <a:pt x="204" y="11"/>
                  <a:pt x="216" y="11"/>
                  <a:pt x="227" y="18"/>
                </a:cubicBezTo>
                <a:cubicBezTo>
                  <a:pt x="213" y="20"/>
                  <a:pt x="203" y="33"/>
                  <a:pt x="203" y="45"/>
                </a:cubicBezTo>
                <a:cubicBezTo>
                  <a:pt x="203" y="53"/>
                  <a:pt x="208" y="63"/>
                  <a:pt x="222" y="63"/>
                </a:cubicBezTo>
                <a:cubicBezTo>
                  <a:pt x="233" y="63"/>
                  <a:pt x="249" y="53"/>
                  <a:pt x="249" y="33"/>
                </a:cubicBezTo>
                <a:cubicBezTo>
                  <a:pt x="249" y="7"/>
                  <a:pt x="219" y="0"/>
                  <a:pt x="202" y="0"/>
                </a:cubicBezTo>
                <a:cubicBezTo>
                  <a:pt x="173" y="0"/>
                  <a:pt x="156" y="27"/>
                  <a:pt x="150" y="38"/>
                </a:cubicBezTo>
                <a:cubicBezTo>
                  <a:pt x="137" y="5"/>
                  <a:pt x="110" y="0"/>
                  <a:pt x="96" y="0"/>
                </a:cubicBezTo>
                <a:cubicBezTo>
                  <a:pt x="44" y="0"/>
                  <a:pt x="15" y="65"/>
                  <a:pt x="15" y="78"/>
                </a:cubicBezTo>
                <a:cubicBezTo>
                  <a:pt x="15" y="83"/>
                  <a:pt x="21" y="83"/>
                  <a:pt x="21" y="83"/>
                </a:cubicBezTo>
                <a:cubicBezTo>
                  <a:pt x="25" y="83"/>
                  <a:pt x="27" y="82"/>
                  <a:pt x="28" y="77"/>
                </a:cubicBezTo>
                <a:cubicBezTo>
                  <a:pt x="45" y="24"/>
                  <a:pt x="78" y="11"/>
                  <a:pt x="95" y="11"/>
                </a:cubicBezTo>
                <a:cubicBezTo>
                  <a:pt x="104" y="11"/>
                  <a:pt x="122" y="16"/>
                  <a:pt x="122" y="45"/>
                </a:cubicBezTo>
                <a:cubicBezTo>
                  <a:pt x="122" y="61"/>
                  <a:pt x="113" y="94"/>
                  <a:pt x="95" y="164"/>
                </a:cubicBezTo>
                <a:cubicBezTo>
                  <a:pt x="87" y="195"/>
                  <a:pt x="69" y="216"/>
                  <a:pt x="47" y="216"/>
                </a:cubicBezTo>
                <a:cubicBezTo>
                  <a:pt x="44" y="216"/>
                  <a:pt x="33" y="216"/>
                  <a:pt x="22" y="210"/>
                </a:cubicBezTo>
                <a:cubicBezTo>
                  <a:pt x="35" y="207"/>
                  <a:pt x="46" y="197"/>
                  <a:pt x="46" y="183"/>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8"/>
                  <a:pt x="123" y="227"/>
                  <a:pt x="153" y="227"/>
                </a:cubicBezTo>
                <a:cubicBezTo>
                  <a:pt x="205" y="227"/>
                  <a:pt x="233" y="163"/>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45" name="グループ化 44">
            <a:extLst>
              <a:ext uri="{FF2B5EF4-FFF2-40B4-BE49-F238E27FC236}">
                <a16:creationId xmlns:a16="http://schemas.microsoft.com/office/drawing/2014/main" id="{ADECD186-5680-430D-BF22-75776983BBDE}"/>
              </a:ext>
            </a:extLst>
          </p:cNvPr>
          <p:cNvGrpSpPr>
            <a:grpSpLocks noChangeAspect="1"/>
          </p:cNvGrpSpPr>
          <p:nvPr>
            <p:custDataLst>
              <p:tags r:id="rId4"/>
            </p:custDataLst>
          </p:nvPr>
        </p:nvGrpSpPr>
        <p:grpSpPr>
          <a:xfrm>
            <a:off x="6308733" y="6137274"/>
            <a:ext cx="739200" cy="211200"/>
            <a:chOff x="6308733" y="6137275"/>
            <a:chExt cx="439738" cy="146051"/>
          </a:xfrm>
        </p:grpSpPr>
        <p:sp>
          <p:nvSpPr>
            <p:cNvPr id="40" name="Freeform 21">
              <a:extLst>
                <a:ext uri="{FF2B5EF4-FFF2-40B4-BE49-F238E27FC236}">
                  <a16:creationId xmlns:a16="http://schemas.microsoft.com/office/drawing/2014/main" id="{E03694CB-E2EB-40F9-9852-C1FC8B9BAA81}"/>
                </a:ext>
              </a:extLst>
            </p:cNvPr>
            <p:cNvSpPr>
              <a:spLocks/>
            </p:cNvSpPr>
            <p:nvPr>
              <p:custDataLst>
                <p:tags r:id="rId26"/>
              </p:custDataLst>
            </p:nvPr>
          </p:nvSpPr>
          <p:spPr bwMode="auto">
            <a:xfrm>
              <a:off x="6308733" y="6186488"/>
              <a:ext cx="77788" cy="84138"/>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5 w 248"/>
                <a:gd name="T47" fmla="*/ 182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7"/>
                  </a:cubicBezTo>
                  <a:cubicBezTo>
                    <a:pt x="15" y="82"/>
                    <a:pt x="21" y="82"/>
                    <a:pt x="21" y="82"/>
                  </a:cubicBezTo>
                  <a:cubicBezTo>
                    <a:pt x="25" y="82"/>
                    <a:pt x="27" y="81"/>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9"/>
                  </a:cubicBezTo>
                  <a:cubicBezTo>
                    <a:pt x="35" y="206"/>
                    <a:pt x="45" y="196"/>
                    <a:pt x="45" y="182"/>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2">
              <a:extLst>
                <a:ext uri="{FF2B5EF4-FFF2-40B4-BE49-F238E27FC236}">
                  <a16:creationId xmlns:a16="http://schemas.microsoft.com/office/drawing/2014/main" id="{518481A2-91BE-4C2E-9ED7-F3F58DD421C8}"/>
                </a:ext>
              </a:extLst>
            </p:cNvPr>
            <p:cNvSpPr>
              <a:spLocks/>
            </p:cNvSpPr>
            <p:nvPr>
              <p:custDataLst>
                <p:tags r:id="rId27"/>
              </p:custDataLst>
            </p:nvPr>
          </p:nvSpPr>
          <p:spPr bwMode="auto">
            <a:xfrm>
              <a:off x="6438908" y="6161088"/>
              <a:ext cx="104775" cy="122238"/>
            </a:xfrm>
            <a:custGeom>
              <a:avLst/>
              <a:gdLst>
                <a:gd name="T0" fmla="*/ 331 w 331"/>
                <a:gd name="T1" fmla="*/ 167 h 333"/>
                <a:gd name="T2" fmla="*/ 315 w 331"/>
                <a:gd name="T3" fmla="*/ 157 h 333"/>
                <a:gd name="T4" fmla="*/ 176 w 331"/>
                <a:gd name="T5" fmla="*/ 157 h 333"/>
                <a:gd name="T6" fmla="*/ 176 w 331"/>
                <a:gd name="T7" fmla="*/ 17 h 333"/>
                <a:gd name="T8" fmla="*/ 166 w 331"/>
                <a:gd name="T9" fmla="*/ 0 h 333"/>
                <a:gd name="T10" fmla="*/ 156 w 331"/>
                <a:gd name="T11" fmla="*/ 17 h 333"/>
                <a:gd name="T12" fmla="*/ 156 w 331"/>
                <a:gd name="T13" fmla="*/ 157 h 333"/>
                <a:gd name="T14" fmla="*/ 16 w 331"/>
                <a:gd name="T15" fmla="*/ 157 h 333"/>
                <a:gd name="T16" fmla="*/ 0 w 331"/>
                <a:gd name="T17" fmla="*/ 167 h 333"/>
                <a:gd name="T18" fmla="*/ 16 w 331"/>
                <a:gd name="T19" fmla="*/ 177 h 333"/>
                <a:gd name="T20" fmla="*/ 156 w 331"/>
                <a:gd name="T21" fmla="*/ 177 h 333"/>
                <a:gd name="T22" fmla="*/ 156 w 331"/>
                <a:gd name="T23" fmla="*/ 317 h 333"/>
                <a:gd name="T24" fmla="*/ 166 w 331"/>
                <a:gd name="T25" fmla="*/ 333 h 333"/>
                <a:gd name="T26" fmla="*/ 176 w 331"/>
                <a:gd name="T27" fmla="*/ 317 h 333"/>
                <a:gd name="T28" fmla="*/ 176 w 331"/>
                <a:gd name="T29" fmla="*/ 177 h 333"/>
                <a:gd name="T30" fmla="*/ 315 w 331"/>
                <a:gd name="T31" fmla="*/ 177 h 333"/>
                <a:gd name="T32" fmla="*/ 331 w 331"/>
                <a:gd name="T33"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3">
                  <a:moveTo>
                    <a:pt x="331" y="167"/>
                  </a:moveTo>
                  <a:cubicBezTo>
                    <a:pt x="331" y="157"/>
                    <a:pt x="322" y="157"/>
                    <a:pt x="315" y="157"/>
                  </a:cubicBezTo>
                  <a:lnTo>
                    <a:pt x="176" y="157"/>
                  </a:lnTo>
                  <a:lnTo>
                    <a:pt x="176" y="17"/>
                  </a:lnTo>
                  <a:cubicBezTo>
                    <a:pt x="176" y="10"/>
                    <a:pt x="176" y="0"/>
                    <a:pt x="166" y="0"/>
                  </a:cubicBezTo>
                  <a:cubicBezTo>
                    <a:pt x="156" y="0"/>
                    <a:pt x="156" y="10"/>
                    <a:pt x="156" y="17"/>
                  </a:cubicBezTo>
                  <a:lnTo>
                    <a:pt x="156" y="157"/>
                  </a:lnTo>
                  <a:lnTo>
                    <a:pt x="16" y="157"/>
                  </a:lnTo>
                  <a:cubicBezTo>
                    <a:pt x="9" y="157"/>
                    <a:pt x="0" y="157"/>
                    <a:pt x="0" y="167"/>
                  </a:cubicBezTo>
                  <a:cubicBezTo>
                    <a:pt x="0" y="177"/>
                    <a:pt x="9" y="177"/>
                    <a:pt x="16" y="177"/>
                  </a:cubicBezTo>
                  <a:lnTo>
                    <a:pt x="156" y="177"/>
                  </a:lnTo>
                  <a:lnTo>
                    <a:pt x="156" y="317"/>
                  </a:lnTo>
                  <a:cubicBezTo>
                    <a:pt x="156" y="324"/>
                    <a:pt x="156" y="333"/>
                    <a:pt x="166" y="333"/>
                  </a:cubicBezTo>
                  <a:cubicBezTo>
                    <a:pt x="176" y="333"/>
                    <a:pt x="176" y="324"/>
                    <a:pt x="176" y="317"/>
                  </a:cubicBezTo>
                  <a:lnTo>
                    <a:pt x="176" y="177"/>
                  </a:lnTo>
                  <a:lnTo>
                    <a:pt x="315" y="177"/>
                  </a:lnTo>
                  <a:cubicBezTo>
                    <a:pt x="322" y="177"/>
                    <a:pt x="331" y="177"/>
                    <a:pt x="331"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3">
              <a:extLst>
                <a:ext uri="{FF2B5EF4-FFF2-40B4-BE49-F238E27FC236}">
                  <a16:creationId xmlns:a16="http://schemas.microsoft.com/office/drawing/2014/main" id="{CEE86FDC-2C51-4516-8704-330A08902044}"/>
                </a:ext>
              </a:extLst>
            </p:cNvPr>
            <p:cNvSpPr>
              <a:spLocks noEditPoints="1"/>
            </p:cNvSpPr>
            <p:nvPr>
              <p:custDataLst>
                <p:tags r:id="rId28"/>
              </p:custDataLst>
            </p:nvPr>
          </p:nvSpPr>
          <p:spPr bwMode="auto">
            <a:xfrm>
              <a:off x="6594483" y="6137275"/>
              <a:ext cx="65088" cy="133350"/>
            </a:xfrm>
            <a:custGeom>
              <a:avLst/>
              <a:gdLst>
                <a:gd name="T0" fmla="*/ 170 w 204"/>
                <a:gd name="T1" fmla="*/ 265 h 361"/>
                <a:gd name="T2" fmla="*/ 177 w 204"/>
                <a:gd name="T3" fmla="*/ 214 h 361"/>
                <a:gd name="T4" fmla="*/ 176 w 204"/>
                <a:gd name="T5" fmla="*/ 191 h 361"/>
                <a:gd name="T6" fmla="*/ 147 w 204"/>
                <a:gd name="T7" fmla="*/ 130 h 361"/>
                <a:gd name="T8" fmla="*/ 94 w 204"/>
                <a:gd name="T9" fmla="*/ 39 h 361"/>
                <a:gd name="T10" fmla="*/ 96 w 204"/>
                <a:gd name="T11" fmla="*/ 31 h 361"/>
                <a:gd name="T12" fmla="*/ 107 w 204"/>
                <a:gd name="T13" fmla="*/ 19 h 361"/>
                <a:gd name="T14" fmla="*/ 122 w 204"/>
                <a:gd name="T15" fmla="*/ 16 h 361"/>
                <a:gd name="T16" fmla="*/ 178 w 204"/>
                <a:gd name="T17" fmla="*/ 41 h 361"/>
                <a:gd name="T18" fmla="*/ 183 w 204"/>
                <a:gd name="T19" fmla="*/ 42 h 361"/>
                <a:gd name="T20" fmla="*/ 201 w 204"/>
                <a:gd name="T21" fmla="*/ 31 h 361"/>
                <a:gd name="T22" fmla="*/ 204 w 204"/>
                <a:gd name="T23" fmla="*/ 22 h 361"/>
                <a:gd name="T24" fmla="*/ 193 w 204"/>
                <a:gd name="T25" fmla="*/ 9 h 361"/>
                <a:gd name="T26" fmla="*/ 136 w 204"/>
                <a:gd name="T27" fmla="*/ 0 h 361"/>
                <a:gd name="T28" fmla="*/ 123 w 204"/>
                <a:gd name="T29" fmla="*/ 1 h 361"/>
                <a:gd name="T30" fmla="*/ 102 w 204"/>
                <a:gd name="T31" fmla="*/ 9 h 361"/>
                <a:gd name="T32" fmla="*/ 86 w 204"/>
                <a:gd name="T33" fmla="*/ 26 h 361"/>
                <a:gd name="T34" fmla="*/ 80 w 204"/>
                <a:gd name="T35" fmla="*/ 51 h 361"/>
                <a:gd name="T36" fmla="*/ 111 w 204"/>
                <a:gd name="T37" fmla="*/ 138 h 361"/>
                <a:gd name="T38" fmla="*/ 53 w 204"/>
                <a:gd name="T39" fmla="*/ 168 h 361"/>
                <a:gd name="T40" fmla="*/ 4 w 204"/>
                <a:gd name="T41" fmla="*/ 247 h 361"/>
                <a:gd name="T42" fmla="*/ 0 w 204"/>
                <a:gd name="T43" fmla="*/ 277 h 361"/>
                <a:gd name="T44" fmla="*/ 14 w 204"/>
                <a:gd name="T45" fmla="*/ 327 h 361"/>
                <a:gd name="T46" fmla="*/ 79 w 204"/>
                <a:gd name="T47" fmla="*/ 361 h 361"/>
                <a:gd name="T48" fmla="*/ 170 w 204"/>
                <a:gd name="T49" fmla="*/ 265 h 361"/>
                <a:gd name="T50" fmla="*/ 138 w 204"/>
                <a:gd name="T51" fmla="*/ 274 h 361"/>
                <a:gd name="T52" fmla="*/ 79 w 204"/>
                <a:gd name="T53" fmla="*/ 350 h 361"/>
                <a:gd name="T54" fmla="*/ 36 w 204"/>
                <a:gd name="T55" fmla="*/ 322 h 361"/>
                <a:gd name="T56" fmla="*/ 30 w 204"/>
                <a:gd name="T57" fmla="*/ 291 h 361"/>
                <a:gd name="T58" fmla="*/ 37 w 204"/>
                <a:gd name="T59" fmla="*/ 249 h 361"/>
                <a:gd name="T60" fmla="*/ 73 w 204"/>
                <a:gd name="T61" fmla="*/ 176 h 361"/>
                <a:gd name="T62" fmla="*/ 116 w 204"/>
                <a:gd name="T63" fmla="*/ 148 h 361"/>
                <a:gd name="T64" fmla="*/ 117 w 204"/>
                <a:gd name="T65" fmla="*/ 151 h 361"/>
                <a:gd name="T66" fmla="*/ 140 w 204"/>
                <a:gd name="T67" fmla="*/ 209 h 361"/>
                <a:gd name="T68" fmla="*/ 143 w 204"/>
                <a:gd name="T69" fmla="*/ 234 h 361"/>
                <a:gd name="T70" fmla="*/ 138 w 204"/>
                <a:gd name="T71" fmla="*/ 2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361">
                  <a:moveTo>
                    <a:pt x="170" y="265"/>
                  </a:moveTo>
                  <a:cubicBezTo>
                    <a:pt x="175" y="248"/>
                    <a:pt x="177" y="230"/>
                    <a:pt x="177" y="214"/>
                  </a:cubicBezTo>
                  <a:cubicBezTo>
                    <a:pt x="177" y="206"/>
                    <a:pt x="177" y="198"/>
                    <a:pt x="176" y="191"/>
                  </a:cubicBezTo>
                  <a:cubicBezTo>
                    <a:pt x="171" y="167"/>
                    <a:pt x="161" y="147"/>
                    <a:pt x="147" y="130"/>
                  </a:cubicBezTo>
                  <a:cubicBezTo>
                    <a:pt x="125" y="101"/>
                    <a:pt x="94" y="62"/>
                    <a:pt x="94" y="39"/>
                  </a:cubicBezTo>
                  <a:cubicBezTo>
                    <a:pt x="94" y="36"/>
                    <a:pt x="94" y="33"/>
                    <a:pt x="96" y="31"/>
                  </a:cubicBezTo>
                  <a:cubicBezTo>
                    <a:pt x="98" y="26"/>
                    <a:pt x="102" y="22"/>
                    <a:pt x="107" y="19"/>
                  </a:cubicBezTo>
                  <a:cubicBezTo>
                    <a:pt x="112" y="17"/>
                    <a:pt x="117" y="16"/>
                    <a:pt x="122" y="16"/>
                  </a:cubicBezTo>
                  <a:cubicBezTo>
                    <a:pt x="145" y="17"/>
                    <a:pt x="159" y="33"/>
                    <a:pt x="178" y="41"/>
                  </a:cubicBezTo>
                  <a:cubicBezTo>
                    <a:pt x="180" y="42"/>
                    <a:pt x="182" y="42"/>
                    <a:pt x="183" y="42"/>
                  </a:cubicBezTo>
                  <a:cubicBezTo>
                    <a:pt x="190" y="42"/>
                    <a:pt x="198" y="38"/>
                    <a:pt x="201" y="31"/>
                  </a:cubicBezTo>
                  <a:cubicBezTo>
                    <a:pt x="203" y="28"/>
                    <a:pt x="204" y="25"/>
                    <a:pt x="204" y="22"/>
                  </a:cubicBezTo>
                  <a:cubicBezTo>
                    <a:pt x="204" y="16"/>
                    <a:pt x="200" y="11"/>
                    <a:pt x="193" y="9"/>
                  </a:cubicBezTo>
                  <a:cubicBezTo>
                    <a:pt x="175" y="5"/>
                    <a:pt x="154" y="0"/>
                    <a:pt x="136" y="0"/>
                  </a:cubicBezTo>
                  <a:cubicBezTo>
                    <a:pt x="131" y="0"/>
                    <a:pt x="127" y="0"/>
                    <a:pt x="123" y="1"/>
                  </a:cubicBezTo>
                  <a:cubicBezTo>
                    <a:pt x="116" y="2"/>
                    <a:pt x="109" y="4"/>
                    <a:pt x="102" y="9"/>
                  </a:cubicBezTo>
                  <a:cubicBezTo>
                    <a:pt x="95" y="13"/>
                    <a:pt x="90" y="19"/>
                    <a:pt x="86" y="26"/>
                  </a:cubicBezTo>
                  <a:cubicBezTo>
                    <a:pt x="82" y="33"/>
                    <a:pt x="80" y="42"/>
                    <a:pt x="80" y="51"/>
                  </a:cubicBezTo>
                  <a:cubicBezTo>
                    <a:pt x="80" y="78"/>
                    <a:pt x="96" y="110"/>
                    <a:pt x="111" y="138"/>
                  </a:cubicBezTo>
                  <a:cubicBezTo>
                    <a:pt x="90" y="142"/>
                    <a:pt x="70" y="153"/>
                    <a:pt x="53" y="168"/>
                  </a:cubicBezTo>
                  <a:cubicBezTo>
                    <a:pt x="28" y="189"/>
                    <a:pt x="11" y="218"/>
                    <a:pt x="4" y="247"/>
                  </a:cubicBezTo>
                  <a:cubicBezTo>
                    <a:pt x="1" y="257"/>
                    <a:pt x="0" y="267"/>
                    <a:pt x="0" y="277"/>
                  </a:cubicBezTo>
                  <a:cubicBezTo>
                    <a:pt x="0" y="296"/>
                    <a:pt x="4" y="313"/>
                    <a:pt x="14" y="327"/>
                  </a:cubicBezTo>
                  <a:cubicBezTo>
                    <a:pt x="27" y="348"/>
                    <a:pt x="51" y="361"/>
                    <a:pt x="79" y="361"/>
                  </a:cubicBezTo>
                  <a:cubicBezTo>
                    <a:pt x="122" y="361"/>
                    <a:pt x="158" y="314"/>
                    <a:pt x="170" y="265"/>
                  </a:cubicBezTo>
                  <a:close/>
                  <a:moveTo>
                    <a:pt x="138" y="274"/>
                  </a:moveTo>
                  <a:cubicBezTo>
                    <a:pt x="128" y="311"/>
                    <a:pt x="111" y="350"/>
                    <a:pt x="79" y="350"/>
                  </a:cubicBezTo>
                  <a:cubicBezTo>
                    <a:pt x="59" y="350"/>
                    <a:pt x="44" y="339"/>
                    <a:pt x="36" y="322"/>
                  </a:cubicBezTo>
                  <a:cubicBezTo>
                    <a:pt x="32" y="313"/>
                    <a:pt x="30" y="302"/>
                    <a:pt x="30" y="291"/>
                  </a:cubicBezTo>
                  <a:cubicBezTo>
                    <a:pt x="30" y="278"/>
                    <a:pt x="33" y="263"/>
                    <a:pt x="37" y="249"/>
                  </a:cubicBezTo>
                  <a:cubicBezTo>
                    <a:pt x="43" y="223"/>
                    <a:pt x="53" y="197"/>
                    <a:pt x="73" y="176"/>
                  </a:cubicBezTo>
                  <a:cubicBezTo>
                    <a:pt x="85" y="163"/>
                    <a:pt x="101" y="153"/>
                    <a:pt x="116" y="148"/>
                  </a:cubicBezTo>
                  <a:lnTo>
                    <a:pt x="117" y="151"/>
                  </a:lnTo>
                  <a:cubicBezTo>
                    <a:pt x="127" y="169"/>
                    <a:pt x="136" y="188"/>
                    <a:pt x="140" y="209"/>
                  </a:cubicBezTo>
                  <a:cubicBezTo>
                    <a:pt x="142" y="217"/>
                    <a:pt x="143" y="225"/>
                    <a:pt x="143" y="234"/>
                  </a:cubicBezTo>
                  <a:cubicBezTo>
                    <a:pt x="143" y="247"/>
                    <a:pt x="141" y="261"/>
                    <a:pt x="138"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4">
              <a:extLst>
                <a:ext uri="{FF2B5EF4-FFF2-40B4-BE49-F238E27FC236}">
                  <a16:creationId xmlns:a16="http://schemas.microsoft.com/office/drawing/2014/main" id="{A468ADFB-7B29-4399-B456-E84B4A630589}"/>
                </a:ext>
              </a:extLst>
            </p:cNvPr>
            <p:cNvSpPr>
              <a:spLocks/>
            </p:cNvSpPr>
            <p:nvPr>
              <p:custDataLst>
                <p:tags r:id="rId29"/>
              </p:custDataLst>
            </p:nvPr>
          </p:nvSpPr>
          <p:spPr bwMode="auto">
            <a:xfrm>
              <a:off x="6669096" y="6186488"/>
              <a:ext cx="79375" cy="84138"/>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3"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2" name="グループ化 61">
            <a:extLst>
              <a:ext uri="{FF2B5EF4-FFF2-40B4-BE49-F238E27FC236}">
                <a16:creationId xmlns:a16="http://schemas.microsoft.com/office/drawing/2014/main" id="{47DC42C7-E7C7-4D23-9AA3-2D89185565EF}"/>
              </a:ext>
            </a:extLst>
          </p:cNvPr>
          <p:cNvGrpSpPr>
            <a:grpSpLocks noChangeAspect="1"/>
          </p:cNvGrpSpPr>
          <p:nvPr>
            <p:custDataLst>
              <p:tags r:id="rId5"/>
            </p:custDataLst>
          </p:nvPr>
        </p:nvGrpSpPr>
        <p:grpSpPr>
          <a:xfrm>
            <a:off x="3060703" y="5229225"/>
            <a:ext cx="691200" cy="264000"/>
            <a:chOff x="3060704" y="5229225"/>
            <a:chExt cx="417513" cy="177800"/>
          </a:xfrm>
        </p:grpSpPr>
        <p:sp>
          <p:nvSpPr>
            <p:cNvPr id="55" name="Freeform 31">
              <a:extLst>
                <a:ext uri="{FF2B5EF4-FFF2-40B4-BE49-F238E27FC236}">
                  <a16:creationId xmlns:a16="http://schemas.microsoft.com/office/drawing/2014/main" id="{26E832B4-6383-47F8-8BED-5520DF6A63F1}"/>
                </a:ext>
              </a:extLst>
            </p:cNvPr>
            <p:cNvSpPr>
              <a:spLocks/>
            </p:cNvSpPr>
            <p:nvPr>
              <p:custDataLst>
                <p:tags r:id="rId20"/>
              </p:custDataLst>
            </p:nvPr>
          </p:nvSpPr>
          <p:spPr bwMode="auto">
            <a:xfrm>
              <a:off x="3060704" y="5283200"/>
              <a:ext cx="82550"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8"/>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32">
              <a:extLst>
                <a:ext uri="{FF2B5EF4-FFF2-40B4-BE49-F238E27FC236}">
                  <a16:creationId xmlns:a16="http://schemas.microsoft.com/office/drawing/2014/main" id="{EF3D1BD7-A7F2-474A-A509-E3504D4A2E5B}"/>
                </a:ext>
              </a:extLst>
            </p:cNvPr>
            <p:cNvSpPr>
              <a:spLocks/>
            </p:cNvSpPr>
            <p:nvPr>
              <p:custDataLst>
                <p:tags r:id="rId21"/>
              </p:custDataLst>
            </p:nvPr>
          </p:nvSpPr>
          <p:spPr bwMode="auto">
            <a:xfrm>
              <a:off x="3163892" y="5229225"/>
              <a:ext cx="36513"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33">
              <a:extLst>
                <a:ext uri="{FF2B5EF4-FFF2-40B4-BE49-F238E27FC236}">
                  <a16:creationId xmlns:a16="http://schemas.microsoft.com/office/drawing/2014/main" id="{E9498B27-D7CE-4015-A60F-8DD9CC00F2F1}"/>
                </a:ext>
              </a:extLst>
            </p:cNvPr>
            <p:cNvSpPr>
              <a:spLocks/>
            </p:cNvSpPr>
            <p:nvPr>
              <p:custDataLst>
                <p:tags r:id="rId22"/>
              </p:custDataLst>
            </p:nvPr>
          </p:nvSpPr>
          <p:spPr bwMode="auto">
            <a:xfrm>
              <a:off x="3214692" y="5283200"/>
              <a:ext cx="80963" cy="809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7 h 226"/>
                <a:gd name="T18" fmla="*/ 203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7"/>
                  </a:cubicBezTo>
                  <a:cubicBezTo>
                    <a:pt x="212" y="20"/>
                    <a:pt x="203" y="32"/>
                    <a:pt x="203" y="44"/>
                  </a:cubicBezTo>
                  <a:cubicBezTo>
                    <a:pt x="203"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34">
              <a:extLst>
                <a:ext uri="{FF2B5EF4-FFF2-40B4-BE49-F238E27FC236}">
                  <a16:creationId xmlns:a16="http://schemas.microsoft.com/office/drawing/2014/main" id="{E2F1E8BA-A784-42F9-A790-60DA74C480BD}"/>
                </a:ext>
              </a:extLst>
            </p:cNvPr>
            <p:cNvSpPr>
              <a:spLocks/>
            </p:cNvSpPr>
            <p:nvPr>
              <p:custDataLst>
                <p:tags r:id="rId23"/>
              </p:custDataLst>
            </p:nvPr>
          </p:nvSpPr>
          <p:spPr bwMode="auto">
            <a:xfrm>
              <a:off x="3316292" y="5343525"/>
              <a:ext cx="19050" cy="52388"/>
            </a:xfrm>
            <a:custGeom>
              <a:avLst/>
              <a:gdLst>
                <a:gd name="T0" fmla="*/ 58 w 58"/>
                <a:gd name="T1" fmla="*/ 53 h 149"/>
                <a:gd name="T2" fmla="*/ 27 w 58"/>
                <a:gd name="T3" fmla="*/ 0 h 149"/>
                <a:gd name="T4" fmla="*/ 0 w 58"/>
                <a:gd name="T5" fmla="*/ 27 h 149"/>
                <a:gd name="T6" fmla="*/ 27 w 58"/>
                <a:gd name="T7" fmla="*/ 53 h 149"/>
                <a:gd name="T8" fmla="*/ 44 w 58"/>
                <a:gd name="T9" fmla="*/ 47 h 149"/>
                <a:gd name="T10" fmla="*/ 47 w 58"/>
                <a:gd name="T11" fmla="*/ 45 h 149"/>
                <a:gd name="T12" fmla="*/ 48 w 58"/>
                <a:gd name="T13" fmla="*/ 53 h 149"/>
                <a:gd name="T14" fmla="*/ 14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89"/>
                    <a:pt x="30" y="119"/>
                    <a:pt x="14" y="136"/>
                  </a:cubicBezTo>
                  <a:cubicBezTo>
                    <a:pt x="8" y="141"/>
                    <a:pt x="8" y="142"/>
                    <a:pt x="8" y="144"/>
                  </a:cubicBezTo>
                  <a:cubicBezTo>
                    <a:pt x="8" y="147"/>
                    <a:pt x="11" y="149"/>
                    <a:pt x="13" y="149"/>
                  </a:cubicBezTo>
                  <a:cubicBezTo>
                    <a:pt x="19"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35">
              <a:extLst>
                <a:ext uri="{FF2B5EF4-FFF2-40B4-BE49-F238E27FC236}">
                  <a16:creationId xmlns:a16="http://schemas.microsoft.com/office/drawing/2014/main" id="{9EE3BF57-FDEB-4409-B335-F66DD79DCD26}"/>
                </a:ext>
              </a:extLst>
            </p:cNvPr>
            <p:cNvSpPr>
              <a:spLocks/>
            </p:cNvSpPr>
            <p:nvPr>
              <p:custDataLst>
                <p:tags r:id="rId24"/>
              </p:custDataLst>
            </p:nvPr>
          </p:nvSpPr>
          <p:spPr bwMode="auto">
            <a:xfrm>
              <a:off x="3378204" y="5251450"/>
              <a:ext cx="49213" cy="112713"/>
            </a:xfrm>
            <a:custGeom>
              <a:avLst/>
              <a:gdLst>
                <a:gd name="T0" fmla="*/ 146 w 154"/>
                <a:gd name="T1" fmla="*/ 241 h 318"/>
                <a:gd name="T2" fmla="*/ 140 w 154"/>
                <a:gd name="T3" fmla="*/ 236 h 318"/>
                <a:gd name="T4" fmla="*/ 132 w 154"/>
                <a:gd name="T5" fmla="*/ 243 h 318"/>
                <a:gd name="T6" fmla="*/ 67 w 154"/>
                <a:gd name="T7" fmla="*/ 307 h 318"/>
                <a:gd name="T8" fmla="*/ 52 w 154"/>
                <a:gd name="T9" fmla="*/ 284 h 318"/>
                <a:gd name="T10" fmla="*/ 55 w 154"/>
                <a:gd name="T11" fmla="*/ 260 h 318"/>
                <a:gd name="T12" fmla="*/ 92 w 154"/>
                <a:gd name="T13" fmla="*/ 113 h 318"/>
                <a:gd name="T14" fmla="*/ 139 w 154"/>
                <a:gd name="T15" fmla="*/ 113 h 318"/>
                <a:gd name="T16" fmla="*/ 154 w 154"/>
                <a:gd name="T17" fmla="*/ 103 h 318"/>
                <a:gd name="T18" fmla="*/ 140 w 154"/>
                <a:gd name="T19" fmla="*/ 97 h 318"/>
                <a:gd name="T20" fmla="*/ 96 w 154"/>
                <a:gd name="T21" fmla="*/ 97 h 318"/>
                <a:gd name="T22" fmla="*/ 116 w 154"/>
                <a:gd name="T23" fmla="*/ 13 h 318"/>
                <a:gd name="T24" fmla="*/ 102 w 154"/>
                <a:gd name="T25" fmla="*/ 0 h 318"/>
                <a:gd name="T26" fmla="*/ 82 w 154"/>
                <a:gd name="T27" fmla="*/ 18 h 318"/>
                <a:gd name="T28" fmla="*/ 62 w 154"/>
                <a:gd name="T29" fmla="*/ 97 h 318"/>
                <a:gd name="T30" fmla="*/ 15 w 154"/>
                <a:gd name="T31" fmla="*/ 97 h 318"/>
                <a:gd name="T32" fmla="*/ 0 w 154"/>
                <a:gd name="T33" fmla="*/ 107 h 318"/>
                <a:gd name="T34" fmla="*/ 14 w 154"/>
                <a:gd name="T35" fmla="*/ 113 h 318"/>
                <a:gd name="T36" fmla="*/ 58 w 154"/>
                <a:gd name="T37" fmla="*/ 113 h 318"/>
                <a:gd name="T38" fmla="*/ 20 w 154"/>
                <a:gd name="T39" fmla="*/ 272 h 318"/>
                <a:gd name="T40" fmla="*/ 66 w 154"/>
                <a:gd name="T41" fmla="*/ 318 h 318"/>
                <a:gd name="T42" fmla="*/ 146 w 154"/>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4" y="113"/>
                    <a:pt x="154" y="103"/>
                  </a:cubicBezTo>
                  <a:cubicBezTo>
                    <a:pt x="154"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36">
              <a:extLst>
                <a:ext uri="{FF2B5EF4-FFF2-40B4-BE49-F238E27FC236}">
                  <a16:creationId xmlns:a16="http://schemas.microsoft.com/office/drawing/2014/main" id="{7D714562-8397-419C-B9E7-6D81C1227B38}"/>
                </a:ext>
              </a:extLst>
            </p:cNvPr>
            <p:cNvSpPr>
              <a:spLocks/>
            </p:cNvSpPr>
            <p:nvPr>
              <p:custDataLst>
                <p:tags r:id="rId25"/>
              </p:custDataLst>
            </p:nvPr>
          </p:nvSpPr>
          <p:spPr bwMode="auto">
            <a:xfrm>
              <a:off x="3441704" y="5229225"/>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34" name="グループ化 133">
            <a:extLst>
              <a:ext uri="{FF2B5EF4-FFF2-40B4-BE49-F238E27FC236}">
                <a16:creationId xmlns:a16="http://schemas.microsoft.com/office/drawing/2014/main" id="{50226B8D-7E0A-4510-8DF0-C01A4EC4E30D}"/>
              </a:ext>
            </a:extLst>
          </p:cNvPr>
          <p:cNvGrpSpPr>
            <a:grpSpLocks noChangeAspect="1"/>
          </p:cNvGrpSpPr>
          <p:nvPr>
            <p:custDataLst>
              <p:tags r:id="rId6"/>
            </p:custDataLst>
          </p:nvPr>
        </p:nvGrpSpPr>
        <p:grpSpPr>
          <a:xfrm>
            <a:off x="2309812" y="3471862"/>
            <a:ext cx="1296000" cy="558400"/>
            <a:chOff x="2309813" y="3471863"/>
            <a:chExt cx="750887" cy="341313"/>
          </a:xfrm>
        </p:grpSpPr>
        <p:sp>
          <p:nvSpPr>
            <p:cNvPr id="121" name="Freeform 72">
              <a:extLst>
                <a:ext uri="{FF2B5EF4-FFF2-40B4-BE49-F238E27FC236}">
                  <a16:creationId xmlns:a16="http://schemas.microsoft.com/office/drawing/2014/main" id="{AF4511A0-7312-4F31-83DB-774F88834D48}"/>
                </a:ext>
              </a:extLst>
            </p:cNvPr>
            <p:cNvSpPr>
              <a:spLocks/>
            </p:cNvSpPr>
            <p:nvPr>
              <p:custDataLst>
                <p:tags r:id="rId8"/>
              </p:custDataLst>
            </p:nvPr>
          </p:nvSpPr>
          <p:spPr bwMode="auto">
            <a:xfrm>
              <a:off x="2309813" y="3654426"/>
              <a:ext cx="93662"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73">
              <a:extLst>
                <a:ext uri="{FF2B5EF4-FFF2-40B4-BE49-F238E27FC236}">
                  <a16:creationId xmlns:a16="http://schemas.microsoft.com/office/drawing/2014/main" id="{41C7B388-0CB3-491A-AF8E-7E9DD89F3869}"/>
                </a:ext>
              </a:extLst>
            </p:cNvPr>
            <p:cNvSpPr>
              <a:spLocks/>
            </p:cNvSpPr>
            <p:nvPr>
              <p:custDataLst>
                <p:tags r:id="rId9"/>
              </p:custDataLst>
            </p:nvPr>
          </p:nvSpPr>
          <p:spPr bwMode="auto">
            <a:xfrm>
              <a:off x="2420938" y="3587751"/>
              <a:ext cx="104775" cy="109538"/>
            </a:xfrm>
            <a:custGeom>
              <a:avLst/>
              <a:gdLst>
                <a:gd name="T0" fmla="*/ 325 w 339"/>
                <a:gd name="T1" fmla="*/ 101 h 337"/>
                <a:gd name="T2" fmla="*/ 338 w 339"/>
                <a:gd name="T3" fmla="*/ 14 h 337"/>
                <a:gd name="T4" fmla="*/ 339 w 339"/>
                <a:gd name="T5" fmla="*/ 5 h 337"/>
                <a:gd name="T6" fmla="*/ 326 w 339"/>
                <a:gd name="T7" fmla="*/ 0 h 337"/>
                <a:gd name="T8" fmla="*/ 49 w 339"/>
                <a:gd name="T9" fmla="*/ 0 h 337"/>
                <a:gd name="T10" fmla="*/ 33 w 339"/>
                <a:gd name="T11" fmla="*/ 10 h 337"/>
                <a:gd name="T12" fmla="*/ 3 w 339"/>
                <a:gd name="T13" fmla="*/ 98 h 337"/>
                <a:gd name="T14" fmla="*/ 0 w 339"/>
                <a:gd name="T15" fmla="*/ 107 h 337"/>
                <a:gd name="T16" fmla="*/ 6 w 339"/>
                <a:gd name="T17" fmla="*/ 112 h 337"/>
                <a:gd name="T18" fmla="*/ 15 w 339"/>
                <a:gd name="T19" fmla="*/ 102 h 337"/>
                <a:gd name="T20" fmla="*/ 128 w 339"/>
                <a:gd name="T21" fmla="*/ 15 h 337"/>
                <a:gd name="T22" fmla="*/ 148 w 339"/>
                <a:gd name="T23" fmla="*/ 15 h 337"/>
                <a:gd name="T24" fmla="*/ 162 w 339"/>
                <a:gd name="T25" fmla="*/ 21 h 337"/>
                <a:gd name="T26" fmla="*/ 160 w 339"/>
                <a:gd name="T27" fmla="*/ 32 h 337"/>
                <a:gd name="T28" fmla="*/ 93 w 339"/>
                <a:gd name="T29" fmla="*/ 298 h 337"/>
                <a:gd name="T30" fmla="*/ 34 w 339"/>
                <a:gd name="T31" fmla="*/ 322 h 337"/>
                <a:gd name="T32" fmla="*/ 13 w 339"/>
                <a:gd name="T33" fmla="*/ 332 h 337"/>
                <a:gd name="T34" fmla="*/ 21 w 339"/>
                <a:gd name="T35" fmla="*/ 337 h 337"/>
                <a:gd name="T36" fmla="*/ 62 w 339"/>
                <a:gd name="T37" fmla="*/ 336 h 337"/>
                <a:gd name="T38" fmla="*/ 104 w 339"/>
                <a:gd name="T39" fmla="*/ 336 h 337"/>
                <a:gd name="T40" fmla="*/ 146 w 339"/>
                <a:gd name="T41" fmla="*/ 336 h 337"/>
                <a:gd name="T42" fmla="*/ 189 w 339"/>
                <a:gd name="T43" fmla="*/ 337 h 337"/>
                <a:gd name="T44" fmla="*/ 200 w 339"/>
                <a:gd name="T45" fmla="*/ 328 h 337"/>
                <a:gd name="T46" fmla="*/ 183 w 339"/>
                <a:gd name="T47" fmla="*/ 322 h 337"/>
                <a:gd name="T48" fmla="*/ 151 w 339"/>
                <a:gd name="T49" fmla="*/ 321 h 337"/>
                <a:gd name="T50" fmla="*/ 133 w 339"/>
                <a:gd name="T51" fmla="*/ 310 h 337"/>
                <a:gd name="T52" fmla="*/ 135 w 339"/>
                <a:gd name="T53" fmla="*/ 300 h 337"/>
                <a:gd name="T54" fmla="*/ 201 w 339"/>
                <a:gd name="T55" fmla="*/ 35 h 337"/>
                <a:gd name="T56" fmla="*/ 213 w 339"/>
                <a:gd name="T57" fmla="*/ 16 h 337"/>
                <a:gd name="T58" fmla="*/ 244 w 339"/>
                <a:gd name="T59" fmla="*/ 15 h 337"/>
                <a:gd name="T60" fmla="*/ 317 w 339"/>
                <a:gd name="T61" fmla="*/ 56 h 337"/>
                <a:gd name="T62" fmla="*/ 313 w 339"/>
                <a:gd name="T63" fmla="*/ 96 h 337"/>
                <a:gd name="T64" fmla="*/ 311 w 339"/>
                <a:gd name="T65" fmla="*/ 106 h 337"/>
                <a:gd name="T66" fmla="*/ 317 w 339"/>
                <a:gd name="T67" fmla="*/ 112 h 337"/>
                <a:gd name="T68" fmla="*/ 325 w 339"/>
                <a:gd name="T69" fmla="*/ 10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7">
                  <a:moveTo>
                    <a:pt x="325" y="101"/>
                  </a:moveTo>
                  <a:lnTo>
                    <a:pt x="338" y="14"/>
                  </a:lnTo>
                  <a:cubicBezTo>
                    <a:pt x="339" y="12"/>
                    <a:pt x="339" y="7"/>
                    <a:pt x="339" y="5"/>
                  </a:cubicBezTo>
                  <a:cubicBezTo>
                    <a:pt x="339" y="0"/>
                    <a:pt x="334" y="0"/>
                    <a:pt x="326" y="0"/>
                  </a:cubicBezTo>
                  <a:lnTo>
                    <a:pt x="49" y="0"/>
                  </a:lnTo>
                  <a:cubicBezTo>
                    <a:pt x="37" y="0"/>
                    <a:pt x="37" y="0"/>
                    <a:pt x="33" y="10"/>
                  </a:cubicBezTo>
                  <a:lnTo>
                    <a:pt x="3" y="98"/>
                  </a:lnTo>
                  <a:cubicBezTo>
                    <a:pt x="3" y="99"/>
                    <a:pt x="0" y="107"/>
                    <a:pt x="0" y="107"/>
                  </a:cubicBezTo>
                  <a:cubicBezTo>
                    <a:pt x="0" y="110"/>
                    <a:pt x="3" y="112"/>
                    <a:pt x="6" y="112"/>
                  </a:cubicBezTo>
                  <a:cubicBezTo>
                    <a:pt x="11" y="112"/>
                    <a:pt x="12" y="110"/>
                    <a:pt x="15" y="102"/>
                  </a:cubicBezTo>
                  <a:cubicBezTo>
                    <a:pt x="42" y="24"/>
                    <a:pt x="55" y="15"/>
                    <a:pt x="128" y="15"/>
                  </a:cubicBezTo>
                  <a:lnTo>
                    <a:pt x="148" y="15"/>
                  </a:lnTo>
                  <a:cubicBezTo>
                    <a:pt x="162" y="15"/>
                    <a:pt x="162" y="17"/>
                    <a:pt x="162" y="21"/>
                  </a:cubicBezTo>
                  <a:cubicBezTo>
                    <a:pt x="162" y="24"/>
                    <a:pt x="160" y="30"/>
                    <a:pt x="160" y="32"/>
                  </a:cubicBezTo>
                  <a:lnTo>
                    <a:pt x="93" y="298"/>
                  </a:lnTo>
                  <a:cubicBezTo>
                    <a:pt x="89" y="317"/>
                    <a:pt x="87" y="322"/>
                    <a:pt x="34" y="322"/>
                  </a:cubicBezTo>
                  <a:cubicBezTo>
                    <a:pt x="16" y="322"/>
                    <a:pt x="13" y="322"/>
                    <a:pt x="13" y="332"/>
                  </a:cubicBezTo>
                  <a:cubicBezTo>
                    <a:pt x="13" y="337"/>
                    <a:pt x="18" y="337"/>
                    <a:pt x="21" y="337"/>
                  </a:cubicBezTo>
                  <a:cubicBezTo>
                    <a:pt x="35" y="337"/>
                    <a:pt x="49" y="336"/>
                    <a:pt x="62" y="336"/>
                  </a:cubicBezTo>
                  <a:lnTo>
                    <a:pt x="104" y="336"/>
                  </a:lnTo>
                  <a:lnTo>
                    <a:pt x="146" y="336"/>
                  </a:lnTo>
                  <a:cubicBezTo>
                    <a:pt x="160" y="336"/>
                    <a:pt x="175" y="337"/>
                    <a:pt x="189" y="337"/>
                  </a:cubicBezTo>
                  <a:cubicBezTo>
                    <a:pt x="194" y="337"/>
                    <a:pt x="200" y="337"/>
                    <a:pt x="200" y="328"/>
                  </a:cubicBezTo>
                  <a:cubicBezTo>
                    <a:pt x="200" y="322"/>
                    <a:pt x="196" y="322"/>
                    <a:pt x="183" y="322"/>
                  </a:cubicBezTo>
                  <a:cubicBezTo>
                    <a:pt x="171" y="322"/>
                    <a:pt x="164" y="322"/>
                    <a:pt x="151" y="321"/>
                  </a:cubicBezTo>
                  <a:cubicBezTo>
                    <a:pt x="137" y="320"/>
                    <a:pt x="133" y="318"/>
                    <a:pt x="133" y="310"/>
                  </a:cubicBezTo>
                  <a:cubicBezTo>
                    <a:pt x="133" y="310"/>
                    <a:pt x="133" y="307"/>
                    <a:pt x="135" y="300"/>
                  </a:cubicBezTo>
                  <a:lnTo>
                    <a:pt x="201" y="35"/>
                  </a:lnTo>
                  <a:cubicBezTo>
                    <a:pt x="205" y="21"/>
                    <a:pt x="207" y="18"/>
                    <a:pt x="213" y="16"/>
                  </a:cubicBezTo>
                  <a:cubicBezTo>
                    <a:pt x="217" y="15"/>
                    <a:pt x="234"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74">
              <a:extLst>
                <a:ext uri="{FF2B5EF4-FFF2-40B4-BE49-F238E27FC236}">
                  <a16:creationId xmlns:a16="http://schemas.microsoft.com/office/drawing/2014/main" id="{D32674BD-CD6E-4D7F-A5A6-E7E52E9865E1}"/>
                </a:ext>
              </a:extLst>
            </p:cNvPr>
            <p:cNvSpPr>
              <a:spLocks noEditPoints="1"/>
            </p:cNvSpPr>
            <p:nvPr>
              <p:custDataLst>
                <p:tags r:id="rId10"/>
              </p:custDataLst>
            </p:nvPr>
          </p:nvSpPr>
          <p:spPr bwMode="auto">
            <a:xfrm>
              <a:off x="2552700" y="3471863"/>
              <a:ext cx="80962" cy="119063"/>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40"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1"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75">
              <a:extLst>
                <a:ext uri="{FF2B5EF4-FFF2-40B4-BE49-F238E27FC236}">
                  <a16:creationId xmlns:a16="http://schemas.microsoft.com/office/drawing/2014/main" id="{42FB9A19-E42D-4D8C-882E-455A9348BE65}"/>
                </a:ext>
              </a:extLst>
            </p:cNvPr>
            <p:cNvSpPr>
              <a:spLocks/>
            </p:cNvSpPr>
            <p:nvPr>
              <p:custDataLst>
                <p:tags r:id="rId11"/>
              </p:custDataLst>
            </p:nvPr>
          </p:nvSpPr>
          <p:spPr bwMode="auto">
            <a:xfrm>
              <a:off x="2641600" y="3516313"/>
              <a:ext cx="79375" cy="73025"/>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Rectangle 76">
              <a:extLst>
                <a:ext uri="{FF2B5EF4-FFF2-40B4-BE49-F238E27FC236}">
                  <a16:creationId xmlns:a16="http://schemas.microsoft.com/office/drawing/2014/main" id="{0213552F-0DF1-4B04-89D2-9A11B8C717CF}"/>
                </a:ext>
              </a:extLst>
            </p:cNvPr>
            <p:cNvSpPr>
              <a:spLocks noChangeArrowheads="1"/>
            </p:cNvSpPr>
            <p:nvPr>
              <p:custDataLst>
                <p:tags r:id="rId12"/>
              </p:custDataLst>
            </p:nvPr>
          </p:nvSpPr>
          <p:spPr bwMode="auto">
            <a:xfrm>
              <a:off x="2546350" y="3654426"/>
              <a:ext cx="179387"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77">
              <a:extLst>
                <a:ext uri="{FF2B5EF4-FFF2-40B4-BE49-F238E27FC236}">
                  <a16:creationId xmlns:a16="http://schemas.microsoft.com/office/drawing/2014/main" id="{04260317-6C53-4965-AE60-91FE529B4BF1}"/>
                </a:ext>
              </a:extLst>
            </p:cNvPr>
            <p:cNvSpPr>
              <a:spLocks noEditPoints="1"/>
            </p:cNvSpPr>
            <p:nvPr>
              <p:custDataLst>
                <p:tags r:id="rId13"/>
              </p:custDataLst>
            </p:nvPr>
          </p:nvSpPr>
          <p:spPr bwMode="auto">
            <a:xfrm>
              <a:off x="2552700" y="3692526"/>
              <a:ext cx="80962" cy="12065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1"/>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79"/>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4"/>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78">
              <a:extLst>
                <a:ext uri="{FF2B5EF4-FFF2-40B4-BE49-F238E27FC236}">
                  <a16:creationId xmlns:a16="http://schemas.microsoft.com/office/drawing/2014/main" id="{F36DDADF-2288-4FC1-9C27-998CCA2D6868}"/>
                </a:ext>
              </a:extLst>
            </p:cNvPr>
            <p:cNvSpPr>
              <a:spLocks/>
            </p:cNvSpPr>
            <p:nvPr>
              <p:custDataLst>
                <p:tags r:id="rId14"/>
              </p:custDataLst>
            </p:nvPr>
          </p:nvSpPr>
          <p:spPr bwMode="auto">
            <a:xfrm>
              <a:off x="2641600" y="3736976"/>
              <a:ext cx="77787" cy="74613"/>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4"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79">
              <a:extLst>
                <a:ext uri="{FF2B5EF4-FFF2-40B4-BE49-F238E27FC236}">
                  <a16:creationId xmlns:a16="http://schemas.microsoft.com/office/drawing/2014/main" id="{97D2648E-A508-468C-A9EF-C1E846445027}"/>
                </a:ext>
              </a:extLst>
            </p:cNvPr>
            <p:cNvSpPr>
              <a:spLocks/>
            </p:cNvSpPr>
            <p:nvPr>
              <p:custDataLst>
                <p:tags r:id="rId15"/>
              </p:custDataLst>
            </p:nvPr>
          </p:nvSpPr>
          <p:spPr bwMode="auto">
            <a:xfrm>
              <a:off x="2759075" y="3576638"/>
              <a:ext cx="36512" cy="161925"/>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4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19"/>
                    <a:pt x="29" y="325"/>
                    <a:pt x="29" y="249"/>
                  </a:cubicBezTo>
                  <a:cubicBezTo>
                    <a:pt x="29" y="162"/>
                    <a:pt x="48" y="75"/>
                    <a:pt x="109" y="13"/>
                  </a:cubicBezTo>
                  <a:cubicBezTo>
                    <a:pt x="116" y="7"/>
                    <a:pt x="116" y="6"/>
                    <a:pt x="116" y="5"/>
                  </a:cubicBezTo>
                  <a:cubicBezTo>
                    <a:pt x="116" y="1"/>
                    <a:pt x="114" y="0"/>
                    <a:pt x="111" y="0"/>
                  </a:cubicBezTo>
                  <a:cubicBezTo>
                    <a:pt x="106" y="0"/>
                    <a:pt x="61" y="33"/>
                    <a:pt x="31" y="97"/>
                  </a:cubicBezTo>
                  <a:cubicBezTo>
                    <a:pt x="6" y="152"/>
                    <a:pt x="0" y="207"/>
                    <a:pt x="0" y="249"/>
                  </a:cubicBezTo>
                  <a:cubicBezTo>
                    <a:pt x="0" y="288"/>
                    <a:pt x="6" y="348"/>
                    <a:pt x="33" y="404"/>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80">
              <a:extLst>
                <a:ext uri="{FF2B5EF4-FFF2-40B4-BE49-F238E27FC236}">
                  <a16:creationId xmlns:a16="http://schemas.microsoft.com/office/drawing/2014/main" id="{47616E5B-EA15-4F26-B3FF-23120DB95B5E}"/>
                </a:ext>
              </a:extLst>
            </p:cNvPr>
            <p:cNvSpPr>
              <a:spLocks/>
            </p:cNvSpPr>
            <p:nvPr>
              <p:custDataLst>
                <p:tags r:id="rId16"/>
              </p:custDataLst>
            </p:nvPr>
          </p:nvSpPr>
          <p:spPr bwMode="auto">
            <a:xfrm>
              <a:off x="2808288" y="3625851"/>
              <a:ext cx="76200" cy="73025"/>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81">
              <a:extLst>
                <a:ext uri="{FF2B5EF4-FFF2-40B4-BE49-F238E27FC236}">
                  <a16:creationId xmlns:a16="http://schemas.microsoft.com/office/drawing/2014/main" id="{574F8000-4960-4266-A1CF-834FE611F6E4}"/>
                </a:ext>
              </a:extLst>
            </p:cNvPr>
            <p:cNvSpPr>
              <a:spLocks/>
            </p:cNvSpPr>
            <p:nvPr>
              <p:custDataLst>
                <p:tags r:id="rId17"/>
              </p:custDataLst>
            </p:nvPr>
          </p:nvSpPr>
          <p:spPr bwMode="auto">
            <a:xfrm>
              <a:off x="2905125" y="3681413"/>
              <a:ext cx="17462" cy="47625"/>
            </a:xfrm>
            <a:custGeom>
              <a:avLst/>
              <a:gdLst>
                <a:gd name="T0" fmla="*/ 58 w 58"/>
                <a:gd name="T1" fmla="*/ 52 h 149"/>
                <a:gd name="T2" fmla="*/ 27 w 58"/>
                <a:gd name="T3" fmla="*/ 0 h 149"/>
                <a:gd name="T4" fmla="*/ 0 w 58"/>
                <a:gd name="T5" fmla="*/ 26 h 149"/>
                <a:gd name="T6" fmla="*/ 27 w 58"/>
                <a:gd name="T7" fmla="*/ 52 h 149"/>
                <a:gd name="T8" fmla="*/ 44 w 58"/>
                <a:gd name="T9" fmla="*/ 46 h 149"/>
                <a:gd name="T10" fmla="*/ 46 w 58"/>
                <a:gd name="T11" fmla="*/ 45 h 149"/>
                <a:gd name="T12" fmla="*/ 47 w 58"/>
                <a:gd name="T13" fmla="*/ 52 h 149"/>
                <a:gd name="T14" fmla="*/ 14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7" y="0"/>
                  </a:cubicBezTo>
                  <a:cubicBezTo>
                    <a:pt x="10" y="0"/>
                    <a:pt x="0" y="12"/>
                    <a:pt x="0" y="26"/>
                  </a:cubicBezTo>
                  <a:cubicBezTo>
                    <a:pt x="0" y="40"/>
                    <a:pt x="10" y="52"/>
                    <a:pt x="27" y="52"/>
                  </a:cubicBezTo>
                  <a:cubicBezTo>
                    <a:pt x="33" y="52"/>
                    <a:pt x="39" y="50"/>
                    <a:pt x="44" y="46"/>
                  </a:cubicBezTo>
                  <a:cubicBezTo>
                    <a:pt x="46" y="45"/>
                    <a:pt x="46" y="45"/>
                    <a:pt x="46" y="45"/>
                  </a:cubicBezTo>
                  <a:cubicBezTo>
                    <a:pt x="46" y="45"/>
                    <a:pt x="47" y="45"/>
                    <a:pt x="47" y="52"/>
                  </a:cubicBezTo>
                  <a:cubicBezTo>
                    <a:pt x="47" y="89"/>
                    <a:pt x="30" y="119"/>
                    <a:pt x="14" y="135"/>
                  </a:cubicBezTo>
                  <a:cubicBezTo>
                    <a:pt x="8" y="141"/>
                    <a:pt x="8" y="142"/>
                    <a:pt x="8" y="143"/>
                  </a:cubicBezTo>
                  <a:cubicBezTo>
                    <a:pt x="8" y="147"/>
                    <a:pt x="11"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82">
              <a:extLst>
                <a:ext uri="{FF2B5EF4-FFF2-40B4-BE49-F238E27FC236}">
                  <a16:creationId xmlns:a16="http://schemas.microsoft.com/office/drawing/2014/main" id="{88E3983D-3B45-4E21-8495-CD6A791DA199}"/>
                </a:ext>
              </a:extLst>
            </p:cNvPr>
            <p:cNvSpPr>
              <a:spLocks/>
            </p:cNvSpPr>
            <p:nvPr>
              <p:custDataLst>
                <p:tags r:id="rId18"/>
              </p:custDataLst>
            </p:nvPr>
          </p:nvSpPr>
          <p:spPr bwMode="auto">
            <a:xfrm>
              <a:off x="2963863" y="3595688"/>
              <a:ext cx="47625" cy="103188"/>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8 h 318"/>
                <a:gd name="T20" fmla="*/ 96 w 153"/>
                <a:gd name="T21" fmla="*/ 98 h 318"/>
                <a:gd name="T22" fmla="*/ 116 w 153"/>
                <a:gd name="T23" fmla="*/ 14 h 318"/>
                <a:gd name="T24" fmla="*/ 102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1"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8"/>
                    <a:pt x="148" y="98"/>
                    <a:pt x="139" y="98"/>
                  </a:cubicBezTo>
                  <a:lnTo>
                    <a:pt x="96" y="98"/>
                  </a:lnTo>
                  <a:cubicBezTo>
                    <a:pt x="114" y="27"/>
                    <a:pt x="116" y="17"/>
                    <a:pt x="116" y="14"/>
                  </a:cubicBezTo>
                  <a:cubicBezTo>
                    <a:pt x="116" y="5"/>
                    <a:pt x="110" y="0"/>
                    <a:pt x="102"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83">
              <a:extLst>
                <a:ext uri="{FF2B5EF4-FFF2-40B4-BE49-F238E27FC236}">
                  <a16:creationId xmlns:a16="http://schemas.microsoft.com/office/drawing/2014/main" id="{23AB9B80-B4EA-4B08-960F-FD6930EA9FBB}"/>
                </a:ext>
              </a:extLst>
            </p:cNvPr>
            <p:cNvSpPr>
              <a:spLocks/>
            </p:cNvSpPr>
            <p:nvPr>
              <p:custDataLst>
                <p:tags r:id="rId19"/>
              </p:custDataLst>
            </p:nvPr>
          </p:nvSpPr>
          <p:spPr bwMode="auto">
            <a:xfrm>
              <a:off x="3024188" y="3576638"/>
              <a:ext cx="36512" cy="161925"/>
            </a:xfrm>
            <a:custGeom>
              <a:avLst/>
              <a:gdLst>
                <a:gd name="T0" fmla="*/ 116 w 116"/>
                <a:gd name="T1" fmla="*/ 249 h 498"/>
                <a:gd name="T2" fmla="*/ 83 w 116"/>
                <a:gd name="T3" fmla="*/ 93 h 498"/>
                <a:gd name="T4" fmla="*/ 5 w 116"/>
                <a:gd name="T5" fmla="*/ 0 h 498"/>
                <a:gd name="T6" fmla="*/ 0 w 116"/>
                <a:gd name="T7" fmla="*/ 5 h 498"/>
                <a:gd name="T8" fmla="*/ 9 w 116"/>
                <a:gd name="T9" fmla="*/ 16 h 498"/>
                <a:gd name="T10" fmla="*/ 87 w 116"/>
                <a:gd name="T11" fmla="*/ 249 h 498"/>
                <a:gd name="T12" fmla="*/ 6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5"/>
                    <a:pt x="87" y="145"/>
                    <a:pt x="87" y="249"/>
                  </a:cubicBezTo>
                  <a:cubicBezTo>
                    <a:pt x="87" y="334"/>
                    <a:pt x="68" y="422"/>
                    <a:pt x="6" y="485"/>
                  </a:cubicBezTo>
                  <a:cubicBezTo>
                    <a:pt x="0" y="491"/>
                    <a:pt x="0" y="492"/>
                    <a:pt x="0" y="493"/>
                  </a:cubicBezTo>
                  <a:cubicBezTo>
                    <a:pt x="0" y="496"/>
                    <a:pt x="2" y="498"/>
                    <a:pt x="5" y="498"/>
                  </a:cubicBezTo>
                  <a:cubicBezTo>
                    <a:pt x="10" y="498"/>
                    <a:pt x="55" y="464"/>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0" name="吹き出し: 四角形 79">
            <a:extLst>
              <a:ext uri="{FF2B5EF4-FFF2-40B4-BE49-F238E27FC236}">
                <a16:creationId xmlns:a16="http://schemas.microsoft.com/office/drawing/2014/main" id="{F07C6C5F-55DD-4A7D-898B-B19BF5C5B213}"/>
              </a:ext>
            </a:extLst>
          </p:cNvPr>
          <p:cNvSpPr/>
          <p:nvPr/>
        </p:nvSpPr>
        <p:spPr>
          <a:xfrm>
            <a:off x="4219117" y="3888490"/>
            <a:ext cx="4672084" cy="1916774"/>
          </a:xfrm>
          <a:prstGeom prst="wedgeRectCallout">
            <a:avLst>
              <a:gd name="adj1" fmla="val -233"/>
              <a:gd name="adj2" fmla="val -88039"/>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r"/>
            <a:r>
              <a:rPr lang="ja-JP" altLang="en-US" sz="2000" dirty="0">
                <a:solidFill>
                  <a:schemeClr val="tx1"/>
                </a:solidFill>
              </a:rPr>
              <a:t>⇒　テーラー級数展開</a:t>
            </a:r>
            <a:endParaRPr kumimoji="1" lang="ja-JP" altLang="en-US" sz="2000" dirty="0">
              <a:solidFill>
                <a:schemeClr val="tx1"/>
              </a:solidFill>
            </a:endParaRPr>
          </a:p>
        </p:txBody>
      </p:sp>
      <p:pic>
        <p:nvPicPr>
          <p:cNvPr id="108" name="図 107">
            <a:extLst>
              <a:ext uri="{FF2B5EF4-FFF2-40B4-BE49-F238E27FC236}">
                <a16:creationId xmlns:a16="http://schemas.microsoft.com/office/drawing/2014/main" id="{E8CB08A0-A442-4504-8F61-FC0ADFC12860}"/>
              </a:ext>
            </a:extLst>
          </p:cNvPr>
          <p:cNvPicPr>
            <a:picLocks noChangeAspect="1"/>
          </p:cNvPicPr>
          <p:nvPr>
            <p:custDataLst>
              <p:tags r:id="rId7"/>
            </p:custDataLst>
          </p:nvPr>
        </p:nvPicPr>
        <p:blipFill>
          <a:blip r:embed="rId32" cstate="print">
            <a:extLst>
              <a:ext uri="{28A0092B-C50C-407E-A947-70E740481C1C}">
                <a14:useLocalDpi xmlns:a14="http://schemas.microsoft.com/office/drawing/2010/main" val="0"/>
              </a:ext>
            </a:extLst>
          </a:blip>
          <a:stretch>
            <a:fillRect/>
          </a:stretch>
        </p:blipFill>
        <p:spPr>
          <a:xfrm>
            <a:off x="4266120" y="3957352"/>
            <a:ext cx="4346750" cy="1304345"/>
          </a:xfrm>
          <a:prstGeom prst="rect">
            <a:avLst/>
          </a:prstGeom>
        </p:spPr>
      </p:pic>
      <p:sp>
        <p:nvSpPr>
          <p:cNvPr id="109" name="吹き出し: 角を丸めた四角形 108">
            <a:extLst>
              <a:ext uri="{FF2B5EF4-FFF2-40B4-BE49-F238E27FC236}">
                <a16:creationId xmlns:a16="http://schemas.microsoft.com/office/drawing/2014/main" id="{2592A45D-AAEA-4AD7-9837-DF4BC6B52940}"/>
              </a:ext>
            </a:extLst>
          </p:cNvPr>
          <p:cNvSpPr/>
          <p:nvPr/>
        </p:nvSpPr>
        <p:spPr>
          <a:xfrm>
            <a:off x="395536" y="3723792"/>
            <a:ext cx="1615611" cy="507096"/>
          </a:xfrm>
          <a:prstGeom prst="wedgeRoundRectCallout">
            <a:avLst>
              <a:gd name="adj1" fmla="val 64706"/>
              <a:gd name="adj2" fmla="val -39955"/>
              <a:gd name="adj3" fmla="val 16667"/>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上方が正</a:t>
            </a:r>
          </a:p>
        </p:txBody>
      </p:sp>
      <p:sp>
        <p:nvSpPr>
          <p:cNvPr id="135" name="吹き出し: 角を丸めた四角形 134">
            <a:extLst>
              <a:ext uri="{FF2B5EF4-FFF2-40B4-BE49-F238E27FC236}">
                <a16:creationId xmlns:a16="http://schemas.microsoft.com/office/drawing/2014/main" id="{845D2671-A600-4437-B7A4-356B075A3DC7}"/>
              </a:ext>
            </a:extLst>
          </p:cNvPr>
          <p:cNvSpPr/>
          <p:nvPr/>
        </p:nvSpPr>
        <p:spPr>
          <a:xfrm>
            <a:off x="132939" y="4746499"/>
            <a:ext cx="1096699" cy="746725"/>
          </a:xfrm>
          <a:prstGeom prst="wedgeRoundRectCallout">
            <a:avLst>
              <a:gd name="adj1" fmla="val 112080"/>
              <a:gd name="adj2" fmla="val -70569"/>
              <a:gd name="adj3" fmla="val 16667"/>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負方向</a:t>
            </a:r>
            <a:endParaRPr kumimoji="1" lang="en-US" altLang="ja-JP" sz="2000" dirty="0"/>
          </a:p>
          <a:p>
            <a:pPr algn="ctr"/>
            <a:r>
              <a:rPr lang="ja-JP" altLang="en-US" sz="2000" dirty="0"/>
              <a:t>張力</a:t>
            </a:r>
            <a:endParaRPr kumimoji="1" lang="ja-JP" altLang="en-US" sz="2000" dirty="0"/>
          </a:p>
        </p:txBody>
      </p:sp>
    </p:spTree>
    <p:extLst>
      <p:ext uri="{BB962C8B-B14F-4D97-AF65-F5344CB8AC3E}">
        <p14:creationId xmlns:p14="http://schemas.microsoft.com/office/powerpoint/2010/main" val="178410278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正方形/長方形 111">
            <a:extLst>
              <a:ext uri="{FF2B5EF4-FFF2-40B4-BE49-F238E27FC236}">
                <a16:creationId xmlns:a16="http://schemas.microsoft.com/office/drawing/2014/main" id="{4ED06A91-78B5-4712-A144-0142C1CC7921}"/>
              </a:ext>
            </a:extLst>
          </p:cNvPr>
          <p:cNvSpPr/>
          <p:nvPr/>
        </p:nvSpPr>
        <p:spPr>
          <a:xfrm>
            <a:off x="452802" y="4077072"/>
            <a:ext cx="8237046" cy="1763074"/>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正方形/長方形 71">
            <a:extLst>
              <a:ext uri="{FF2B5EF4-FFF2-40B4-BE49-F238E27FC236}">
                <a16:creationId xmlns:a16="http://schemas.microsoft.com/office/drawing/2014/main" id="{9A639DCC-34F8-4279-BFD3-5937250F25BF}"/>
              </a:ext>
            </a:extLst>
          </p:cNvPr>
          <p:cNvSpPr/>
          <p:nvPr/>
        </p:nvSpPr>
        <p:spPr>
          <a:xfrm>
            <a:off x="452802" y="3278480"/>
            <a:ext cx="3111086" cy="409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28DFC1D8-A042-44EE-BAAF-49C615BDA157}"/>
              </a:ext>
            </a:extLst>
          </p:cNvPr>
          <p:cNvSpPr>
            <a:spLocks noGrp="1"/>
          </p:cNvSpPr>
          <p:nvPr>
            <p:ph type="title"/>
          </p:nvPr>
        </p:nvSpPr>
        <p:spPr/>
        <p:txBody>
          <a:bodyPr/>
          <a:lstStyle/>
          <a:p>
            <a:r>
              <a:rPr lang="ja-JP" altLang="en-US" dirty="0"/>
              <a:t>弦の振動方程式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937C3BDA-6C3F-46BD-A473-70CF44F48F59}"/>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7DC9DCC1-7D48-43E6-8F43-E5416392EC68}"/>
              </a:ext>
            </a:extLst>
          </p:cNvPr>
          <p:cNvSpPr>
            <a:spLocks noGrp="1"/>
          </p:cNvSpPr>
          <p:nvPr>
            <p:ph type="sldNum" sz="quarter" idx="12"/>
          </p:nvPr>
        </p:nvSpPr>
        <p:spPr/>
        <p:txBody>
          <a:bodyPr/>
          <a:lstStyle/>
          <a:p>
            <a:fld id="{D2D8002D-B5B0-4BAC-B1F6-782DDCCE6D9C}" type="slidenum">
              <a:rPr kumimoji="1" lang="ja-JP" altLang="en-US" smtClean="0"/>
              <a:pPr/>
              <a:t>47</a:t>
            </a:fld>
            <a:endParaRPr kumimoji="1" lang="ja-JP" altLang="en-US" dirty="0"/>
          </a:p>
        </p:txBody>
      </p:sp>
      <p:sp>
        <p:nvSpPr>
          <p:cNvPr id="5" name="コンテンツ プレースホルダー 4">
            <a:extLst>
              <a:ext uri="{FF2B5EF4-FFF2-40B4-BE49-F238E27FC236}">
                <a16:creationId xmlns:a16="http://schemas.microsoft.com/office/drawing/2014/main" id="{78AB813A-8BEA-4F5B-98D8-45624AB2A358}"/>
              </a:ext>
            </a:extLst>
          </p:cNvPr>
          <p:cNvSpPr>
            <a:spLocks noGrp="1"/>
          </p:cNvSpPr>
          <p:nvPr>
            <p:ph sz="quarter" idx="1"/>
          </p:nvPr>
        </p:nvSpPr>
        <p:spPr/>
        <p:txBody>
          <a:bodyPr>
            <a:normAutofit/>
          </a:bodyPr>
          <a:lstStyle/>
          <a:p>
            <a:r>
              <a:rPr kumimoji="1" lang="ja-JP" altLang="en-US" sz="2000" dirty="0"/>
              <a:t>微小線素の質量</a:t>
            </a:r>
            <a:r>
              <a:rPr kumimoji="1" lang="en-US" altLang="ja-JP" sz="2000" dirty="0"/>
              <a:t>: </a:t>
            </a:r>
          </a:p>
          <a:p>
            <a:endParaRPr kumimoji="1" lang="en-US" altLang="ja-JP" sz="800" dirty="0"/>
          </a:p>
          <a:p>
            <a:r>
              <a:rPr kumimoji="1" lang="ja-JP" altLang="en-US" sz="2000" dirty="0"/>
              <a:t>振幅方向の力</a:t>
            </a:r>
            <a:r>
              <a:rPr kumimoji="1" lang="en-US" altLang="ja-JP" sz="2000" dirty="0"/>
              <a:t>: </a:t>
            </a:r>
          </a:p>
          <a:p>
            <a:endParaRPr lang="en-US" altLang="ja-JP" sz="2000" dirty="0"/>
          </a:p>
          <a:p>
            <a:r>
              <a:rPr kumimoji="1" lang="ja-JP" altLang="en-US" sz="2000" dirty="0"/>
              <a:t>ニュートンの運動方程式</a:t>
            </a:r>
            <a:r>
              <a:rPr kumimoji="1" lang="en-US" altLang="ja-JP" sz="2000" dirty="0"/>
              <a:t>:</a:t>
            </a:r>
          </a:p>
          <a:p>
            <a:pPr marL="0" indent="0">
              <a:buNone/>
            </a:pPr>
            <a:endParaRPr lang="en-US" altLang="ja-JP" sz="2000" dirty="0"/>
          </a:p>
          <a:p>
            <a:pPr marL="0" indent="0">
              <a:buNone/>
            </a:pPr>
            <a:r>
              <a:rPr kumimoji="1" lang="ja-JP" altLang="en-US" sz="2000" dirty="0"/>
              <a:t>両辺を </a:t>
            </a:r>
            <a:r>
              <a:rPr lang="ja-JP" altLang="en-US" sz="2000" dirty="0">
                <a:latin typeface="Latin Modern Math" panose="02000503000000000000" pitchFamily="50" charset="0"/>
                <a:ea typeface="Latin Modern Math" panose="02000503000000000000" pitchFamily="50" charset="0"/>
              </a:rPr>
              <a:t>𝛿</a:t>
            </a:r>
            <a:r>
              <a:rPr lang="en-US" altLang="ja-JP" sz="2000" dirty="0">
                <a:latin typeface="cmmi10" panose="020B0500000000000000" pitchFamily="34" charset="0"/>
                <a:ea typeface="Latin Modern Math" panose="02000503000000000000" pitchFamily="50" charset="0"/>
              </a:rPr>
              <a:t>x</a:t>
            </a:r>
            <a:r>
              <a:rPr lang="ja-JP" altLang="en-US" sz="2000" dirty="0"/>
              <a:t> で割って、</a:t>
            </a:r>
            <a:r>
              <a:rPr lang="ja-JP" altLang="en-US" sz="2000" dirty="0">
                <a:latin typeface="Latin Modern Math" panose="02000503000000000000" pitchFamily="50" charset="0"/>
                <a:ea typeface="Latin Modern Math" panose="02000503000000000000" pitchFamily="50" charset="0"/>
              </a:rPr>
              <a:t>𝛿</a:t>
            </a:r>
            <a:r>
              <a:rPr lang="en-US" altLang="ja-JP" sz="2000" dirty="0">
                <a:latin typeface="cmmi10" panose="020B0500000000000000" pitchFamily="34" charset="0"/>
                <a:ea typeface="Latin Modern Math" panose="02000503000000000000" pitchFamily="50" charset="0"/>
              </a:rPr>
              <a:t>x</a:t>
            </a:r>
            <a:r>
              <a:rPr lang="en-US" altLang="ja-JP" sz="2000" dirty="0">
                <a:latin typeface="Latin Modern Math" panose="02000503000000000000" pitchFamily="50" charset="0"/>
                <a:ea typeface="Latin Modern Math" panose="02000503000000000000" pitchFamily="50" charset="0"/>
              </a:rPr>
              <a:t>→0</a:t>
            </a:r>
            <a:r>
              <a:rPr lang="ja-JP" altLang="en-US" sz="2000" dirty="0">
                <a:ea typeface="Latin Modern Math" panose="02000503000000000000" pitchFamily="50" charset="0"/>
              </a:rPr>
              <a:t>　</a:t>
            </a:r>
            <a:endParaRPr lang="en-US" altLang="ja-JP" sz="2000" dirty="0">
              <a:ea typeface="Latin Modern Math" panose="02000503000000000000" pitchFamily="50" charset="0"/>
            </a:endParaRPr>
          </a:p>
          <a:p>
            <a:pPr marL="0" indent="0">
              <a:buNone/>
            </a:pPr>
            <a:endParaRPr kumimoji="1" lang="en-US" altLang="ja-JP" sz="2000" dirty="0">
              <a:ea typeface="Latin Modern Math" panose="02000503000000000000" pitchFamily="50" charset="0"/>
            </a:endParaRPr>
          </a:p>
          <a:p>
            <a:pPr marL="0" indent="0">
              <a:buNone/>
            </a:pPr>
            <a:r>
              <a:rPr kumimoji="1" lang="ja-JP" altLang="en-US" sz="2000" u="sng" dirty="0"/>
              <a:t>弦の</a:t>
            </a:r>
            <a:r>
              <a:rPr kumimoji="1" lang="ja-JP" altLang="en-US" sz="2000" u="sng" dirty="0">
                <a:solidFill>
                  <a:srgbClr val="FF0000"/>
                </a:solidFill>
              </a:rPr>
              <a:t>波動方程式 </a:t>
            </a:r>
            <a:r>
              <a:rPr kumimoji="1" lang="en-US" altLang="ja-JP" sz="2000" u="sng" dirty="0"/>
              <a:t>(Wave equation)</a:t>
            </a:r>
          </a:p>
          <a:p>
            <a:pPr marL="0" indent="0">
              <a:buNone/>
            </a:pPr>
            <a:endParaRPr lang="en-US" altLang="ja-JP" sz="2000" u="sng" dirty="0"/>
          </a:p>
          <a:p>
            <a:pPr marL="0" indent="0">
              <a:buNone/>
            </a:pPr>
            <a:endParaRPr kumimoji="1" lang="en-US" altLang="ja-JP" sz="2000" u="sng" dirty="0"/>
          </a:p>
          <a:p>
            <a:pPr marL="0" indent="0">
              <a:buNone/>
            </a:pPr>
            <a:endParaRPr lang="en-US" altLang="ja-JP" sz="1000" dirty="0"/>
          </a:p>
          <a:p>
            <a:pPr marL="0" indent="0">
              <a:buNone/>
            </a:pPr>
            <a:r>
              <a:rPr kumimoji="1" lang="en-US" altLang="ja-JP" sz="2000" dirty="0"/>
              <a:t>  		</a:t>
            </a:r>
            <a:r>
              <a:rPr lang="en-US" altLang="ja-JP" sz="2000" dirty="0"/>
              <a:t>           </a:t>
            </a:r>
            <a:r>
              <a:rPr kumimoji="1" lang="ja-JP" altLang="en-US" sz="2000" dirty="0"/>
              <a:t>⇒ 偏微分方程式 </a:t>
            </a:r>
            <a:r>
              <a:rPr kumimoji="1" lang="en-US" altLang="ja-JP" sz="2000" dirty="0"/>
              <a:t>(partial differential equation; PDE)</a:t>
            </a:r>
            <a:endParaRPr kumimoji="1" lang="ja-JP" altLang="en-US" sz="2000" dirty="0"/>
          </a:p>
        </p:txBody>
      </p:sp>
      <p:grpSp>
        <p:nvGrpSpPr>
          <p:cNvPr id="19" name="グループ化 18">
            <a:extLst>
              <a:ext uri="{FF2B5EF4-FFF2-40B4-BE49-F238E27FC236}">
                <a16:creationId xmlns:a16="http://schemas.microsoft.com/office/drawing/2014/main" id="{AB3D4963-1465-4991-9564-845442ACD464}"/>
              </a:ext>
            </a:extLst>
          </p:cNvPr>
          <p:cNvGrpSpPr>
            <a:grpSpLocks noChangeAspect="1"/>
          </p:cNvGrpSpPr>
          <p:nvPr>
            <p:custDataLst>
              <p:tags r:id="rId1"/>
            </p:custDataLst>
          </p:nvPr>
        </p:nvGrpSpPr>
        <p:grpSpPr>
          <a:xfrm>
            <a:off x="2773357" y="1341438"/>
            <a:ext cx="398505" cy="246465"/>
            <a:chOff x="2773357" y="1341438"/>
            <a:chExt cx="254000" cy="171451"/>
          </a:xfrm>
        </p:grpSpPr>
        <p:sp>
          <p:nvSpPr>
            <p:cNvPr id="15" name="Freeform 7">
              <a:extLst>
                <a:ext uri="{FF2B5EF4-FFF2-40B4-BE49-F238E27FC236}">
                  <a16:creationId xmlns:a16="http://schemas.microsoft.com/office/drawing/2014/main" id="{12697C5D-B4B4-4C1D-A592-54CC4B678CD7}"/>
                </a:ext>
              </a:extLst>
            </p:cNvPr>
            <p:cNvSpPr>
              <a:spLocks noEditPoints="1"/>
            </p:cNvSpPr>
            <p:nvPr>
              <p:custDataLst>
                <p:tags r:id="rId70"/>
              </p:custDataLst>
            </p:nvPr>
          </p:nvSpPr>
          <p:spPr bwMode="auto">
            <a:xfrm>
              <a:off x="2773357" y="1390651"/>
              <a:ext cx="79375" cy="122238"/>
            </a:xfrm>
            <a:custGeom>
              <a:avLst/>
              <a:gdLst>
                <a:gd name="T0" fmla="*/ 236 w 236"/>
                <a:gd name="T1" fmla="*/ 82 h 329"/>
                <a:gd name="T2" fmla="*/ 166 w 236"/>
                <a:gd name="T3" fmla="*/ 0 h 329"/>
                <a:gd name="T4" fmla="*/ 51 w 236"/>
                <a:gd name="T5" fmla="*/ 111 h 329"/>
                <a:gd name="T6" fmla="*/ 2 w 236"/>
                <a:gd name="T7" fmla="*/ 307 h 329"/>
                <a:gd name="T8" fmla="*/ 0 w 236"/>
                <a:gd name="T9" fmla="*/ 315 h 329"/>
                <a:gd name="T10" fmla="*/ 14 w 236"/>
                <a:gd name="T11" fmla="*/ 329 h 329"/>
                <a:gd name="T12" fmla="*/ 32 w 236"/>
                <a:gd name="T13" fmla="*/ 318 h 329"/>
                <a:gd name="T14" fmla="*/ 63 w 236"/>
                <a:gd name="T15" fmla="*/ 193 h 329"/>
                <a:gd name="T16" fmla="*/ 113 w 236"/>
                <a:gd name="T17" fmla="*/ 226 h 329"/>
                <a:gd name="T18" fmla="*/ 236 w 236"/>
                <a:gd name="T19" fmla="*/ 82 h 329"/>
                <a:gd name="T20" fmla="*/ 200 w 236"/>
                <a:gd name="T21" fmla="*/ 60 h 329"/>
                <a:gd name="T22" fmla="*/ 172 w 236"/>
                <a:gd name="T23" fmla="*/ 168 h 329"/>
                <a:gd name="T24" fmla="*/ 112 w 236"/>
                <a:gd name="T25" fmla="*/ 215 h 329"/>
                <a:gd name="T26" fmla="*/ 69 w 236"/>
                <a:gd name="T27" fmla="*/ 171 h 329"/>
                <a:gd name="T28" fmla="*/ 73 w 236"/>
                <a:gd name="T29" fmla="*/ 152 h 329"/>
                <a:gd name="T30" fmla="*/ 103 w 236"/>
                <a:gd name="T31" fmla="*/ 59 h 329"/>
                <a:gd name="T32" fmla="*/ 165 w 236"/>
                <a:gd name="T33" fmla="*/ 11 h 329"/>
                <a:gd name="T34" fmla="*/ 200 w 236"/>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29">
                  <a:moveTo>
                    <a:pt x="236" y="82"/>
                  </a:moveTo>
                  <a:cubicBezTo>
                    <a:pt x="236" y="29"/>
                    <a:pt x="203" y="0"/>
                    <a:pt x="166" y="0"/>
                  </a:cubicBezTo>
                  <a:cubicBezTo>
                    <a:pt x="118" y="0"/>
                    <a:pt x="65" y="50"/>
                    <a:pt x="51" y="111"/>
                  </a:cubicBezTo>
                  <a:lnTo>
                    <a:pt x="2" y="307"/>
                  </a:lnTo>
                  <a:cubicBezTo>
                    <a:pt x="0" y="313"/>
                    <a:pt x="0" y="315"/>
                    <a:pt x="0" y="315"/>
                  </a:cubicBezTo>
                  <a:cubicBezTo>
                    <a:pt x="0" y="323"/>
                    <a:pt x="6" y="329"/>
                    <a:pt x="14" y="329"/>
                  </a:cubicBezTo>
                  <a:cubicBezTo>
                    <a:pt x="25" y="329"/>
                    <a:pt x="31" y="320"/>
                    <a:pt x="32" y="318"/>
                  </a:cubicBezTo>
                  <a:cubicBezTo>
                    <a:pt x="34" y="314"/>
                    <a:pt x="50" y="247"/>
                    <a:pt x="63" y="193"/>
                  </a:cubicBezTo>
                  <a:cubicBezTo>
                    <a:pt x="73" y="213"/>
                    <a:pt x="89" y="226"/>
                    <a:pt x="113" y="226"/>
                  </a:cubicBezTo>
                  <a:cubicBezTo>
                    <a:pt x="171" y="226"/>
                    <a:pt x="236" y="156"/>
                    <a:pt x="236" y="82"/>
                  </a:cubicBezTo>
                  <a:close/>
                  <a:moveTo>
                    <a:pt x="200" y="60"/>
                  </a:moveTo>
                  <a:cubicBezTo>
                    <a:pt x="200" y="88"/>
                    <a:pt x="185" y="143"/>
                    <a:pt x="172" y="168"/>
                  </a:cubicBezTo>
                  <a:cubicBezTo>
                    <a:pt x="155" y="199"/>
                    <a:pt x="131" y="215"/>
                    <a:pt x="112" y="215"/>
                  </a:cubicBezTo>
                  <a:cubicBezTo>
                    <a:pt x="77" y="215"/>
                    <a:pt x="69" y="175"/>
                    <a:pt x="69" y="171"/>
                  </a:cubicBezTo>
                  <a:cubicBezTo>
                    <a:pt x="69" y="169"/>
                    <a:pt x="72" y="159"/>
                    <a:pt x="73" y="152"/>
                  </a:cubicBezTo>
                  <a:cubicBezTo>
                    <a:pt x="87" y="97"/>
                    <a:pt x="92" y="79"/>
                    <a:pt x="103" y="59"/>
                  </a:cubicBezTo>
                  <a:cubicBezTo>
                    <a:pt x="125" y="22"/>
                    <a:pt x="150" y="11"/>
                    <a:pt x="165" y="11"/>
                  </a:cubicBezTo>
                  <a:cubicBezTo>
                    <a:pt x="184" y="11"/>
                    <a:pt x="200" y="26"/>
                    <a:pt x="200"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a:extLst>
                <a:ext uri="{FF2B5EF4-FFF2-40B4-BE49-F238E27FC236}">
                  <a16:creationId xmlns:a16="http://schemas.microsoft.com/office/drawing/2014/main" id="{C556F082-12BA-4DB2-BDCB-74F0F2CD5160}"/>
                </a:ext>
              </a:extLst>
            </p:cNvPr>
            <p:cNvSpPr>
              <a:spLocks noEditPoints="1"/>
            </p:cNvSpPr>
            <p:nvPr>
              <p:custDataLst>
                <p:tags r:id="rId71"/>
              </p:custDataLst>
            </p:nvPr>
          </p:nvSpPr>
          <p:spPr bwMode="auto">
            <a:xfrm>
              <a:off x="2862257" y="1341438"/>
              <a:ext cx="69850" cy="133350"/>
            </a:xfrm>
            <a:custGeom>
              <a:avLst/>
              <a:gdLst>
                <a:gd name="T0" fmla="*/ 171 w 205"/>
                <a:gd name="T1" fmla="*/ 265 h 361"/>
                <a:gd name="T2" fmla="*/ 178 w 205"/>
                <a:gd name="T3" fmla="*/ 214 h 361"/>
                <a:gd name="T4" fmla="*/ 177 w 205"/>
                <a:gd name="T5" fmla="*/ 191 h 361"/>
                <a:gd name="T6" fmla="*/ 148 w 205"/>
                <a:gd name="T7" fmla="*/ 130 h 361"/>
                <a:gd name="T8" fmla="*/ 94 w 205"/>
                <a:gd name="T9" fmla="*/ 40 h 361"/>
                <a:gd name="T10" fmla="*/ 96 w 205"/>
                <a:gd name="T11" fmla="*/ 31 h 361"/>
                <a:gd name="T12" fmla="*/ 107 w 205"/>
                <a:gd name="T13" fmla="*/ 20 h 361"/>
                <a:gd name="T14" fmla="*/ 123 w 205"/>
                <a:gd name="T15" fmla="*/ 17 h 361"/>
                <a:gd name="T16" fmla="*/ 179 w 205"/>
                <a:gd name="T17" fmla="*/ 42 h 361"/>
                <a:gd name="T18" fmla="*/ 184 w 205"/>
                <a:gd name="T19" fmla="*/ 43 h 361"/>
                <a:gd name="T20" fmla="*/ 202 w 205"/>
                <a:gd name="T21" fmla="*/ 32 h 361"/>
                <a:gd name="T22" fmla="*/ 205 w 205"/>
                <a:gd name="T23" fmla="*/ 23 h 361"/>
                <a:gd name="T24" fmla="*/ 194 w 205"/>
                <a:gd name="T25" fmla="*/ 10 h 361"/>
                <a:gd name="T26" fmla="*/ 137 w 205"/>
                <a:gd name="T27" fmla="*/ 0 h 361"/>
                <a:gd name="T28" fmla="*/ 124 w 205"/>
                <a:gd name="T29" fmla="*/ 1 h 361"/>
                <a:gd name="T30" fmla="*/ 102 w 205"/>
                <a:gd name="T31" fmla="*/ 9 h 361"/>
                <a:gd name="T32" fmla="*/ 87 w 205"/>
                <a:gd name="T33" fmla="*/ 26 h 361"/>
                <a:gd name="T34" fmla="*/ 81 w 205"/>
                <a:gd name="T35" fmla="*/ 52 h 361"/>
                <a:gd name="T36" fmla="*/ 111 w 205"/>
                <a:gd name="T37" fmla="*/ 138 h 361"/>
                <a:gd name="T38" fmla="*/ 53 w 205"/>
                <a:gd name="T39" fmla="*/ 168 h 361"/>
                <a:gd name="T40" fmla="*/ 4 w 205"/>
                <a:gd name="T41" fmla="*/ 247 h 361"/>
                <a:gd name="T42" fmla="*/ 0 w 205"/>
                <a:gd name="T43" fmla="*/ 277 h 361"/>
                <a:gd name="T44" fmla="*/ 14 w 205"/>
                <a:gd name="T45" fmla="*/ 327 h 361"/>
                <a:gd name="T46" fmla="*/ 79 w 205"/>
                <a:gd name="T47" fmla="*/ 361 h 361"/>
                <a:gd name="T48" fmla="*/ 171 w 205"/>
                <a:gd name="T49" fmla="*/ 265 h 361"/>
                <a:gd name="T50" fmla="*/ 139 w 205"/>
                <a:gd name="T51" fmla="*/ 274 h 361"/>
                <a:gd name="T52" fmla="*/ 80 w 205"/>
                <a:gd name="T53" fmla="*/ 350 h 361"/>
                <a:gd name="T54" fmla="*/ 37 w 205"/>
                <a:gd name="T55" fmla="*/ 322 h 361"/>
                <a:gd name="T56" fmla="*/ 31 w 205"/>
                <a:gd name="T57" fmla="*/ 291 h 361"/>
                <a:gd name="T58" fmla="*/ 37 w 205"/>
                <a:gd name="T59" fmla="*/ 250 h 361"/>
                <a:gd name="T60" fmla="*/ 74 w 205"/>
                <a:gd name="T61" fmla="*/ 176 h 361"/>
                <a:gd name="T62" fmla="*/ 117 w 205"/>
                <a:gd name="T63" fmla="*/ 149 h 361"/>
                <a:gd name="T64" fmla="*/ 118 w 205"/>
                <a:gd name="T65" fmla="*/ 151 h 361"/>
                <a:gd name="T66" fmla="*/ 141 w 205"/>
                <a:gd name="T67" fmla="*/ 209 h 361"/>
                <a:gd name="T68" fmla="*/ 144 w 205"/>
                <a:gd name="T69" fmla="*/ 234 h 361"/>
                <a:gd name="T70" fmla="*/ 139 w 205"/>
                <a:gd name="T71" fmla="*/ 2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361">
                  <a:moveTo>
                    <a:pt x="171" y="265"/>
                  </a:moveTo>
                  <a:cubicBezTo>
                    <a:pt x="176" y="248"/>
                    <a:pt x="178" y="231"/>
                    <a:pt x="178" y="214"/>
                  </a:cubicBezTo>
                  <a:cubicBezTo>
                    <a:pt x="178" y="206"/>
                    <a:pt x="178" y="199"/>
                    <a:pt x="177" y="191"/>
                  </a:cubicBezTo>
                  <a:cubicBezTo>
                    <a:pt x="172" y="168"/>
                    <a:pt x="162" y="148"/>
                    <a:pt x="148" y="130"/>
                  </a:cubicBezTo>
                  <a:cubicBezTo>
                    <a:pt x="126" y="102"/>
                    <a:pt x="94" y="62"/>
                    <a:pt x="94" y="40"/>
                  </a:cubicBezTo>
                  <a:cubicBezTo>
                    <a:pt x="94" y="37"/>
                    <a:pt x="95" y="34"/>
                    <a:pt x="96" y="31"/>
                  </a:cubicBezTo>
                  <a:cubicBezTo>
                    <a:pt x="99" y="27"/>
                    <a:pt x="103" y="22"/>
                    <a:pt x="107" y="20"/>
                  </a:cubicBezTo>
                  <a:cubicBezTo>
                    <a:pt x="113" y="17"/>
                    <a:pt x="118" y="17"/>
                    <a:pt x="123" y="17"/>
                  </a:cubicBezTo>
                  <a:cubicBezTo>
                    <a:pt x="146" y="18"/>
                    <a:pt x="160" y="34"/>
                    <a:pt x="179" y="42"/>
                  </a:cubicBezTo>
                  <a:cubicBezTo>
                    <a:pt x="181" y="42"/>
                    <a:pt x="183" y="43"/>
                    <a:pt x="184" y="43"/>
                  </a:cubicBezTo>
                  <a:cubicBezTo>
                    <a:pt x="191" y="43"/>
                    <a:pt x="199" y="38"/>
                    <a:pt x="202" y="32"/>
                  </a:cubicBezTo>
                  <a:cubicBezTo>
                    <a:pt x="204" y="29"/>
                    <a:pt x="205" y="26"/>
                    <a:pt x="205" y="23"/>
                  </a:cubicBezTo>
                  <a:cubicBezTo>
                    <a:pt x="205" y="16"/>
                    <a:pt x="201" y="11"/>
                    <a:pt x="194" y="10"/>
                  </a:cubicBezTo>
                  <a:cubicBezTo>
                    <a:pt x="176" y="5"/>
                    <a:pt x="155" y="0"/>
                    <a:pt x="137" y="0"/>
                  </a:cubicBezTo>
                  <a:cubicBezTo>
                    <a:pt x="132" y="0"/>
                    <a:pt x="128" y="1"/>
                    <a:pt x="124" y="1"/>
                  </a:cubicBezTo>
                  <a:cubicBezTo>
                    <a:pt x="117" y="3"/>
                    <a:pt x="109" y="5"/>
                    <a:pt x="102" y="9"/>
                  </a:cubicBezTo>
                  <a:cubicBezTo>
                    <a:pt x="96" y="13"/>
                    <a:pt x="90" y="19"/>
                    <a:pt x="87" y="26"/>
                  </a:cubicBezTo>
                  <a:cubicBezTo>
                    <a:pt x="82" y="34"/>
                    <a:pt x="81" y="42"/>
                    <a:pt x="81" y="52"/>
                  </a:cubicBezTo>
                  <a:cubicBezTo>
                    <a:pt x="81" y="78"/>
                    <a:pt x="96" y="110"/>
                    <a:pt x="111" y="138"/>
                  </a:cubicBezTo>
                  <a:cubicBezTo>
                    <a:pt x="91" y="143"/>
                    <a:pt x="71" y="153"/>
                    <a:pt x="53" y="168"/>
                  </a:cubicBezTo>
                  <a:cubicBezTo>
                    <a:pt x="28" y="190"/>
                    <a:pt x="11" y="218"/>
                    <a:pt x="4" y="247"/>
                  </a:cubicBezTo>
                  <a:cubicBezTo>
                    <a:pt x="1" y="257"/>
                    <a:pt x="0" y="267"/>
                    <a:pt x="0" y="277"/>
                  </a:cubicBezTo>
                  <a:cubicBezTo>
                    <a:pt x="0" y="296"/>
                    <a:pt x="5" y="313"/>
                    <a:pt x="14" y="327"/>
                  </a:cubicBezTo>
                  <a:cubicBezTo>
                    <a:pt x="28" y="348"/>
                    <a:pt x="51" y="361"/>
                    <a:pt x="79" y="361"/>
                  </a:cubicBezTo>
                  <a:cubicBezTo>
                    <a:pt x="123" y="361"/>
                    <a:pt x="159" y="314"/>
                    <a:pt x="171" y="265"/>
                  </a:cubicBezTo>
                  <a:close/>
                  <a:moveTo>
                    <a:pt x="139" y="274"/>
                  </a:moveTo>
                  <a:cubicBezTo>
                    <a:pt x="129" y="311"/>
                    <a:pt x="111" y="350"/>
                    <a:pt x="80" y="350"/>
                  </a:cubicBezTo>
                  <a:cubicBezTo>
                    <a:pt x="59" y="350"/>
                    <a:pt x="44" y="339"/>
                    <a:pt x="37" y="322"/>
                  </a:cubicBezTo>
                  <a:cubicBezTo>
                    <a:pt x="33" y="313"/>
                    <a:pt x="31" y="302"/>
                    <a:pt x="31" y="291"/>
                  </a:cubicBezTo>
                  <a:cubicBezTo>
                    <a:pt x="31" y="278"/>
                    <a:pt x="34" y="263"/>
                    <a:pt x="37" y="250"/>
                  </a:cubicBezTo>
                  <a:cubicBezTo>
                    <a:pt x="44" y="224"/>
                    <a:pt x="54" y="197"/>
                    <a:pt x="74" y="176"/>
                  </a:cubicBezTo>
                  <a:cubicBezTo>
                    <a:pt x="86" y="163"/>
                    <a:pt x="101" y="153"/>
                    <a:pt x="117" y="149"/>
                  </a:cubicBezTo>
                  <a:lnTo>
                    <a:pt x="118" y="151"/>
                  </a:lnTo>
                  <a:cubicBezTo>
                    <a:pt x="128" y="169"/>
                    <a:pt x="137" y="188"/>
                    <a:pt x="141" y="209"/>
                  </a:cubicBezTo>
                  <a:cubicBezTo>
                    <a:pt x="143" y="217"/>
                    <a:pt x="144" y="226"/>
                    <a:pt x="144" y="234"/>
                  </a:cubicBezTo>
                  <a:cubicBezTo>
                    <a:pt x="144" y="247"/>
                    <a:pt x="142" y="261"/>
                    <a:pt x="139"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a:extLst>
                <a:ext uri="{FF2B5EF4-FFF2-40B4-BE49-F238E27FC236}">
                  <a16:creationId xmlns:a16="http://schemas.microsoft.com/office/drawing/2014/main" id="{683F3D95-0FEF-4422-9C5E-67E158424AEE}"/>
                </a:ext>
              </a:extLst>
            </p:cNvPr>
            <p:cNvSpPr>
              <a:spLocks/>
            </p:cNvSpPr>
            <p:nvPr>
              <p:custDataLst>
                <p:tags r:id="rId72"/>
              </p:custDataLst>
            </p:nvPr>
          </p:nvSpPr>
          <p:spPr bwMode="auto">
            <a:xfrm>
              <a:off x="2941632" y="1390651"/>
              <a:ext cx="85725" cy="84138"/>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3"/>
                  </a:cubicBezTo>
                  <a:cubicBezTo>
                    <a:pt x="87" y="194"/>
                    <a:pt x="69"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1" name="図 20">
            <a:extLst>
              <a:ext uri="{FF2B5EF4-FFF2-40B4-BE49-F238E27FC236}">
                <a16:creationId xmlns:a16="http://schemas.microsoft.com/office/drawing/2014/main" id="{CBAF9E06-8D72-49FA-B811-7FDCD8776E34}"/>
              </a:ext>
            </a:extLst>
          </p:cNvPr>
          <p:cNvPicPr>
            <a:picLocks noChangeAspect="1"/>
          </p:cNvPicPr>
          <p:nvPr>
            <p:custDataLst>
              <p:tags r:id="rId2"/>
            </p:custDataLst>
          </p:nvPr>
        </p:nvPicPr>
        <p:blipFill>
          <a:blip r:embed="rId74" cstate="print">
            <a:extLst>
              <a:ext uri="{28A0092B-C50C-407E-A947-70E740481C1C}">
                <a14:useLocalDpi xmlns:a14="http://schemas.microsoft.com/office/drawing/2010/main" val="0"/>
              </a:ext>
            </a:extLst>
          </a:blip>
          <a:stretch>
            <a:fillRect/>
          </a:stretch>
        </p:blipFill>
        <p:spPr>
          <a:xfrm>
            <a:off x="2773357" y="1695662"/>
            <a:ext cx="2959183" cy="649772"/>
          </a:xfrm>
          <a:prstGeom prst="rect">
            <a:avLst/>
          </a:prstGeom>
        </p:spPr>
      </p:pic>
      <p:grpSp>
        <p:nvGrpSpPr>
          <p:cNvPr id="71" name="グループ化 70">
            <a:extLst>
              <a:ext uri="{FF2B5EF4-FFF2-40B4-BE49-F238E27FC236}">
                <a16:creationId xmlns:a16="http://schemas.microsoft.com/office/drawing/2014/main" id="{3C793530-D8B7-4F24-B44E-221D717E350E}"/>
              </a:ext>
            </a:extLst>
          </p:cNvPr>
          <p:cNvGrpSpPr>
            <a:grpSpLocks noChangeAspect="1"/>
          </p:cNvGrpSpPr>
          <p:nvPr>
            <p:custDataLst>
              <p:tags r:id="rId3"/>
            </p:custDataLst>
          </p:nvPr>
        </p:nvGrpSpPr>
        <p:grpSpPr>
          <a:xfrm>
            <a:off x="3709987" y="2457449"/>
            <a:ext cx="4793268" cy="649772"/>
            <a:chOff x="3709987" y="2457450"/>
            <a:chExt cx="2720976" cy="403225"/>
          </a:xfrm>
        </p:grpSpPr>
        <p:sp>
          <p:nvSpPr>
            <p:cNvPr id="31" name="Freeform 16">
              <a:extLst>
                <a:ext uri="{FF2B5EF4-FFF2-40B4-BE49-F238E27FC236}">
                  <a16:creationId xmlns:a16="http://schemas.microsoft.com/office/drawing/2014/main" id="{778AFF68-A6A9-480E-9CE7-9DA83F631974}"/>
                </a:ext>
              </a:extLst>
            </p:cNvPr>
            <p:cNvSpPr>
              <a:spLocks noEditPoints="1"/>
            </p:cNvSpPr>
            <p:nvPr>
              <p:custDataLst>
                <p:tags r:id="rId31"/>
              </p:custDataLst>
            </p:nvPr>
          </p:nvSpPr>
          <p:spPr bwMode="auto">
            <a:xfrm>
              <a:off x="3709987" y="2632075"/>
              <a:ext cx="71438" cy="107950"/>
            </a:xfrm>
            <a:custGeom>
              <a:avLst/>
              <a:gdLst>
                <a:gd name="T0" fmla="*/ 236 w 236"/>
                <a:gd name="T1" fmla="*/ 81 h 328"/>
                <a:gd name="T2" fmla="*/ 166 w 236"/>
                <a:gd name="T3" fmla="*/ 0 h 328"/>
                <a:gd name="T4" fmla="*/ 51 w 236"/>
                <a:gd name="T5" fmla="*/ 111 h 328"/>
                <a:gd name="T6" fmla="*/ 2 w 236"/>
                <a:gd name="T7" fmla="*/ 307 h 328"/>
                <a:gd name="T8" fmla="*/ 0 w 236"/>
                <a:gd name="T9" fmla="*/ 315 h 328"/>
                <a:gd name="T10" fmla="*/ 14 w 236"/>
                <a:gd name="T11" fmla="*/ 328 h 328"/>
                <a:gd name="T12" fmla="*/ 32 w 236"/>
                <a:gd name="T13" fmla="*/ 318 h 328"/>
                <a:gd name="T14" fmla="*/ 64 w 236"/>
                <a:gd name="T15" fmla="*/ 193 h 328"/>
                <a:gd name="T16" fmla="*/ 113 w 236"/>
                <a:gd name="T17" fmla="*/ 226 h 328"/>
                <a:gd name="T18" fmla="*/ 236 w 236"/>
                <a:gd name="T19" fmla="*/ 81 h 328"/>
                <a:gd name="T20" fmla="*/ 200 w 236"/>
                <a:gd name="T21" fmla="*/ 60 h 328"/>
                <a:gd name="T22" fmla="*/ 172 w 236"/>
                <a:gd name="T23" fmla="*/ 168 h 328"/>
                <a:gd name="T24" fmla="*/ 113 w 236"/>
                <a:gd name="T25" fmla="*/ 215 h 328"/>
                <a:gd name="T26" fmla="*/ 70 w 236"/>
                <a:gd name="T27" fmla="*/ 171 h 328"/>
                <a:gd name="T28" fmla="*/ 74 w 236"/>
                <a:gd name="T29" fmla="*/ 152 h 328"/>
                <a:gd name="T30" fmla="*/ 104 w 236"/>
                <a:gd name="T31" fmla="*/ 58 h 328"/>
                <a:gd name="T32" fmla="*/ 165 w 236"/>
                <a:gd name="T33" fmla="*/ 11 h 328"/>
                <a:gd name="T34" fmla="*/ 200 w 236"/>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28">
                  <a:moveTo>
                    <a:pt x="236" y="81"/>
                  </a:moveTo>
                  <a:cubicBezTo>
                    <a:pt x="236" y="29"/>
                    <a:pt x="203" y="0"/>
                    <a:pt x="166" y="0"/>
                  </a:cubicBezTo>
                  <a:cubicBezTo>
                    <a:pt x="118" y="0"/>
                    <a:pt x="66" y="50"/>
                    <a:pt x="51" y="111"/>
                  </a:cubicBezTo>
                  <a:lnTo>
                    <a:pt x="2" y="307"/>
                  </a:lnTo>
                  <a:cubicBezTo>
                    <a:pt x="0" y="313"/>
                    <a:pt x="0" y="315"/>
                    <a:pt x="0" y="315"/>
                  </a:cubicBezTo>
                  <a:cubicBezTo>
                    <a:pt x="0" y="322"/>
                    <a:pt x="6" y="328"/>
                    <a:pt x="14" y="328"/>
                  </a:cubicBezTo>
                  <a:cubicBezTo>
                    <a:pt x="25" y="328"/>
                    <a:pt x="31" y="319"/>
                    <a:pt x="32" y="318"/>
                  </a:cubicBezTo>
                  <a:cubicBezTo>
                    <a:pt x="34" y="313"/>
                    <a:pt x="50" y="246"/>
                    <a:pt x="64" y="193"/>
                  </a:cubicBezTo>
                  <a:cubicBezTo>
                    <a:pt x="74" y="213"/>
                    <a:pt x="90" y="226"/>
                    <a:pt x="113" y="226"/>
                  </a:cubicBezTo>
                  <a:cubicBezTo>
                    <a:pt x="171" y="226"/>
                    <a:pt x="236" y="156"/>
                    <a:pt x="236" y="81"/>
                  </a:cubicBezTo>
                  <a:close/>
                  <a:moveTo>
                    <a:pt x="200" y="60"/>
                  </a:moveTo>
                  <a:cubicBezTo>
                    <a:pt x="200" y="87"/>
                    <a:pt x="185" y="143"/>
                    <a:pt x="172" y="168"/>
                  </a:cubicBezTo>
                  <a:cubicBezTo>
                    <a:pt x="156" y="199"/>
                    <a:pt x="132" y="215"/>
                    <a:pt x="113" y="215"/>
                  </a:cubicBezTo>
                  <a:cubicBezTo>
                    <a:pt x="78" y="215"/>
                    <a:pt x="70" y="175"/>
                    <a:pt x="70" y="171"/>
                  </a:cubicBezTo>
                  <a:cubicBezTo>
                    <a:pt x="70" y="169"/>
                    <a:pt x="72" y="159"/>
                    <a:pt x="74" y="152"/>
                  </a:cubicBezTo>
                  <a:cubicBezTo>
                    <a:pt x="88" y="96"/>
                    <a:pt x="93" y="78"/>
                    <a:pt x="104" y="58"/>
                  </a:cubicBezTo>
                  <a:cubicBezTo>
                    <a:pt x="125" y="22"/>
                    <a:pt x="150" y="11"/>
                    <a:pt x="165" y="11"/>
                  </a:cubicBezTo>
                  <a:cubicBezTo>
                    <a:pt x="184" y="11"/>
                    <a:pt x="200" y="26"/>
                    <a:pt x="200"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7">
              <a:extLst>
                <a:ext uri="{FF2B5EF4-FFF2-40B4-BE49-F238E27FC236}">
                  <a16:creationId xmlns:a16="http://schemas.microsoft.com/office/drawing/2014/main" id="{275EB905-31A1-4CC5-B474-674E90BBD8BB}"/>
                </a:ext>
              </a:extLst>
            </p:cNvPr>
            <p:cNvSpPr>
              <a:spLocks noEditPoints="1"/>
            </p:cNvSpPr>
            <p:nvPr>
              <p:custDataLst>
                <p:tags r:id="rId32"/>
              </p:custDataLst>
            </p:nvPr>
          </p:nvSpPr>
          <p:spPr bwMode="auto">
            <a:xfrm>
              <a:off x="3789362" y="2587625"/>
              <a:ext cx="61913" cy="117475"/>
            </a:xfrm>
            <a:custGeom>
              <a:avLst/>
              <a:gdLst>
                <a:gd name="T0" fmla="*/ 171 w 204"/>
                <a:gd name="T1" fmla="*/ 265 h 361"/>
                <a:gd name="T2" fmla="*/ 178 w 204"/>
                <a:gd name="T3" fmla="*/ 214 h 361"/>
                <a:gd name="T4" fmla="*/ 177 w 204"/>
                <a:gd name="T5" fmla="*/ 191 h 361"/>
                <a:gd name="T6" fmla="*/ 148 w 204"/>
                <a:gd name="T7" fmla="*/ 130 h 361"/>
                <a:gd name="T8" fmla="*/ 94 w 204"/>
                <a:gd name="T9" fmla="*/ 40 h 361"/>
                <a:gd name="T10" fmla="*/ 96 w 204"/>
                <a:gd name="T11" fmla="*/ 31 h 361"/>
                <a:gd name="T12" fmla="*/ 107 w 204"/>
                <a:gd name="T13" fmla="*/ 20 h 361"/>
                <a:gd name="T14" fmla="*/ 123 w 204"/>
                <a:gd name="T15" fmla="*/ 17 h 361"/>
                <a:gd name="T16" fmla="*/ 179 w 204"/>
                <a:gd name="T17" fmla="*/ 42 h 361"/>
                <a:gd name="T18" fmla="*/ 184 w 204"/>
                <a:gd name="T19" fmla="*/ 43 h 361"/>
                <a:gd name="T20" fmla="*/ 202 w 204"/>
                <a:gd name="T21" fmla="*/ 32 h 361"/>
                <a:gd name="T22" fmla="*/ 204 w 204"/>
                <a:gd name="T23" fmla="*/ 23 h 361"/>
                <a:gd name="T24" fmla="*/ 194 w 204"/>
                <a:gd name="T25" fmla="*/ 10 h 361"/>
                <a:gd name="T26" fmla="*/ 137 w 204"/>
                <a:gd name="T27" fmla="*/ 0 h 361"/>
                <a:gd name="T28" fmla="*/ 124 w 204"/>
                <a:gd name="T29" fmla="*/ 1 h 361"/>
                <a:gd name="T30" fmla="*/ 102 w 204"/>
                <a:gd name="T31" fmla="*/ 9 h 361"/>
                <a:gd name="T32" fmla="*/ 87 w 204"/>
                <a:gd name="T33" fmla="*/ 26 h 361"/>
                <a:gd name="T34" fmla="*/ 81 w 204"/>
                <a:gd name="T35" fmla="*/ 52 h 361"/>
                <a:gd name="T36" fmla="*/ 111 w 204"/>
                <a:gd name="T37" fmla="*/ 138 h 361"/>
                <a:gd name="T38" fmla="*/ 53 w 204"/>
                <a:gd name="T39" fmla="*/ 168 h 361"/>
                <a:gd name="T40" fmla="*/ 4 w 204"/>
                <a:gd name="T41" fmla="*/ 247 h 361"/>
                <a:gd name="T42" fmla="*/ 0 w 204"/>
                <a:gd name="T43" fmla="*/ 277 h 361"/>
                <a:gd name="T44" fmla="*/ 14 w 204"/>
                <a:gd name="T45" fmla="*/ 327 h 361"/>
                <a:gd name="T46" fmla="*/ 79 w 204"/>
                <a:gd name="T47" fmla="*/ 361 h 361"/>
                <a:gd name="T48" fmla="*/ 171 w 204"/>
                <a:gd name="T49" fmla="*/ 265 h 361"/>
                <a:gd name="T50" fmla="*/ 139 w 204"/>
                <a:gd name="T51" fmla="*/ 274 h 361"/>
                <a:gd name="T52" fmla="*/ 80 w 204"/>
                <a:gd name="T53" fmla="*/ 350 h 361"/>
                <a:gd name="T54" fmla="*/ 37 w 204"/>
                <a:gd name="T55" fmla="*/ 322 h 361"/>
                <a:gd name="T56" fmla="*/ 31 w 204"/>
                <a:gd name="T57" fmla="*/ 291 h 361"/>
                <a:gd name="T58" fmla="*/ 37 w 204"/>
                <a:gd name="T59" fmla="*/ 249 h 361"/>
                <a:gd name="T60" fmla="*/ 74 w 204"/>
                <a:gd name="T61" fmla="*/ 176 h 361"/>
                <a:gd name="T62" fmla="*/ 117 w 204"/>
                <a:gd name="T63" fmla="*/ 149 h 361"/>
                <a:gd name="T64" fmla="*/ 118 w 204"/>
                <a:gd name="T65" fmla="*/ 151 h 361"/>
                <a:gd name="T66" fmla="*/ 141 w 204"/>
                <a:gd name="T67" fmla="*/ 209 h 361"/>
                <a:gd name="T68" fmla="*/ 144 w 204"/>
                <a:gd name="T69" fmla="*/ 234 h 361"/>
                <a:gd name="T70" fmla="*/ 139 w 204"/>
                <a:gd name="T71" fmla="*/ 2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361">
                  <a:moveTo>
                    <a:pt x="171" y="265"/>
                  </a:moveTo>
                  <a:cubicBezTo>
                    <a:pt x="176" y="248"/>
                    <a:pt x="178" y="230"/>
                    <a:pt x="178" y="214"/>
                  </a:cubicBezTo>
                  <a:cubicBezTo>
                    <a:pt x="178" y="206"/>
                    <a:pt x="178" y="198"/>
                    <a:pt x="177" y="191"/>
                  </a:cubicBezTo>
                  <a:cubicBezTo>
                    <a:pt x="172" y="168"/>
                    <a:pt x="162" y="148"/>
                    <a:pt x="148" y="130"/>
                  </a:cubicBezTo>
                  <a:cubicBezTo>
                    <a:pt x="126" y="102"/>
                    <a:pt x="94" y="62"/>
                    <a:pt x="94" y="40"/>
                  </a:cubicBezTo>
                  <a:cubicBezTo>
                    <a:pt x="94" y="37"/>
                    <a:pt x="95" y="34"/>
                    <a:pt x="96" y="31"/>
                  </a:cubicBezTo>
                  <a:cubicBezTo>
                    <a:pt x="99" y="27"/>
                    <a:pt x="103" y="22"/>
                    <a:pt x="107" y="20"/>
                  </a:cubicBezTo>
                  <a:cubicBezTo>
                    <a:pt x="113" y="17"/>
                    <a:pt x="118" y="17"/>
                    <a:pt x="123" y="17"/>
                  </a:cubicBezTo>
                  <a:cubicBezTo>
                    <a:pt x="146" y="18"/>
                    <a:pt x="160" y="34"/>
                    <a:pt x="179" y="42"/>
                  </a:cubicBezTo>
                  <a:cubicBezTo>
                    <a:pt x="181" y="42"/>
                    <a:pt x="182" y="43"/>
                    <a:pt x="184" y="43"/>
                  </a:cubicBezTo>
                  <a:cubicBezTo>
                    <a:pt x="191" y="43"/>
                    <a:pt x="198" y="38"/>
                    <a:pt x="202" y="32"/>
                  </a:cubicBezTo>
                  <a:cubicBezTo>
                    <a:pt x="203" y="29"/>
                    <a:pt x="204" y="26"/>
                    <a:pt x="204" y="23"/>
                  </a:cubicBezTo>
                  <a:cubicBezTo>
                    <a:pt x="204" y="16"/>
                    <a:pt x="200" y="11"/>
                    <a:pt x="194" y="10"/>
                  </a:cubicBezTo>
                  <a:cubicBezTo>
                    <a:pt x="176" y="5"/>
                    <a:pt x="155" y="0"/>
                    <a:pt x="137" y="0"/>
                  </a:cubicBezTo>
                  <a:cubicBezTo>
                    <a:pt x="132" y="0"/>
                    <a:pt x="128" y="1"/>
                    <a:pt x="124" y="1"/>
                  </a:cubicBezTo>
                  <a:cubicBezTo>
                    <a:pt x="117" y="3"/>
                    <a:pt x="109" y="5"/>
                    <a:pt x="102" y="9"/>
                  </a:cubicBezTo>
                  <a:cubicBezTo>
                    <a:pt x="96" y="13"/>
                    <a:pt x="90" y="19"/>
                    <a:pt x="87" y="26"/>
                  </a:cubicBezTo>
                  <a:cubicBezTo>
                    <a:pt x="82" y="34"/>
                    <a:pt x="81" y="42"/>
                    <a:pt x="81" y="52"/>
                  </a:cubicBezTo>
                  <a:cubicBezTo>
                    <a:pt x="81" y="78"/>
                    <a:pt x="96" y="110"/>
                    <a:pt x="111" y="138"/>
                  </a:cubicBezTo>
                  <a:cubicBezTo>
                    <a:pt x="91" y="143"/>
                    <a:pt x="71" y="153"/>
                    <a:pt x="53" y="168"/>
                  </a:cubicBezTo>
                  <a:cubicBezTo>
                    <a:pt x="28" y="189"/>
                    <a:pt x="11" y="218"/>
                    <a:pt x="4" y="247"/>
                  </a:cubicBezTo>
                  <a:cubicBezTo>
                    <a:pt x="1" y="257"/>
                    <a:pt x="0" y="267"/>
                    <a:pt x="0" y="277"/>
                  </a:cubicBezTo>
                  <a:cubicBezTo>
                    <a:pt x="0" y="296"/>
                    <a:pt x="5" y="313"/>
                    <a:pt x="14" y="327"/>
                  </a:cubicBezTo>
                  <a:cubicBezTo>
                    <a:pt x="28" y="348"/>
                    <a:pt x="51" y="361"/>
                    <a:pt x="79" y="361"/>
                  </a:cubicBezTo>
                  <a:cubicBezTo>
                    <a:pt x="123" y="361"/>
                    <a:pt x="159" y="314"/>
                    <a:pt x="171" y="265"/>
                  </a:cubicBezTo>
                  <a:close/>
                  <a:moveTo>
                    <a:pt x="139" y="274"/>
                  </a:moveTo>
                  <a:cubicBezTo>
                    <a:pt x="129" y="311"/>
                    <a:pt x="111" y="350"/>
                    <a:pt x="80" y="350"/>
                  </a:cubicBezTo>
                  <a:cubicBezTo>
                    <a:pt x="59" y="350"/>
                    <a:pt x="44" y="339"/>
                    <a:pt x="37" y="322"/>
                  </a:cubicBezTo>
                  <a:cubicBezTo>
                    <a:pt x="33" y="313"/>
                    <a:pt x="31" y="302"/>
                    <a:pt x="31" y="291"/>
                  </a:cubicBezTo>
                  <a:cubicBezTo>
                    <a:pt x="31" y="278"/>
                    <a:pt x="34" y="263"/>
                    <a:pt x="37" y="249"/>
                  </a:cubicBezTo>
                  <a:cubicBezTo>
                    <a:pt x="44" y="223"/>
                    <a:pt x="54" y="197"/>
                    <a:pt x="74" y="176"/>
                  </a:cubicBezTo>
                  <a:cubicBezTo>
                    <a:pt x="86" y="163"/>
                    <a:pt x="101" y="153"/>
                    <a:pt x="117" y="149"/>
                  </a:cubicBezTo>
                  <a:lnTo>
                    <a:pt x="118" y="151"/>
                  </a:lnTo>
                  <a:cubicBezTo>
                    <a:pt x="128" y="169"/>
                    <a:pt x="137" y="188"/>
                    <a:pt x="141" y="209"/>
                  </a:cubicBezTo>
                  <a:cubicBezTo>
                    <a:pt x="143" y="217"/>
                    <a:pt x="144" y="225"/>
                    <a:pt x="144" y="234"/>
                  </a:cubicBezTo>
                  <a:cubicBezTo>
                    <a:pt x="144" y="247"/>
                    <a:pt x="142" y="261"/>
                    <a:pt x="139"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8">
              <a:extLst>
                <a:ext uri="{FF2B5EF4-FFF2-40B4-BE49-F238E27FC236}">
                  <a16:creationId xmlns:a16="http://schemas.microsoft.com/office/drawing/2014/main" id="{8F330CB3-8ACF-4681-9C42-997E80870489}"/>
                </a:ext>
              </a:extLst>
            </p:cNvPr>
            <p:cNvSpPr>
              <a:spLocks/>
            </p:cNvSpPr>
            <p:nvPr>
              <p:custDataLst>
                <p:tags r:id="rId33"/>
              </p:custDataLst>
            </p:nvPr>
          </p:nvSpPr>
          <p:spPr bwMode="auto">
            <a:xfrm>
              <a:off x="3860800" y="2632075"/>
              <a:ext cx="74613" cy="73025"/>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1" y="16"/>
                    <a:pt x="121" y="44"/>
                  </a:cubicBezTo>
                  <a:cubicBezTo>
                    <a:pt x="121"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19">
              <a:extLst>
                <a:ext uri="{FF2B5EF4-FFF2-40B4-BE49-F238E27FC236}">
                  <a16:creationId xmlns:a16="http://schemas.microsoft.com/office/drawing/2014/main" id="{A2D1D63E-23F7-4B6F-92CC-64C00816AE09}"/>
                </a:ext>
              </a:extLst>
            </p:cNvPr>
            <p:cNvSpPr>
              <a:spLocks noEditPoints="1"/>
            </p:cNvSpPr>
            <p:nvPr>
              <p:custDataLst>
                <p:tags r:id="rId34"/>
              </p:custDataLst>
            </p:nvPr>
          </p:nvSpPr>
          <p:spPr bwMode="auto">
            <a:xfrm>
              <a:off x="3965575" y="2474913"/>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90" y="53"/>
                    <a:pt x="82"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0">
              <a:extLst>
                <a:ext uri="{FF2B5EF4-FFF2-40B4-BE49-F238E27FC236}">
                  <a16:creationId xmlns:a16="http://schemas.microsoft.com/office/drawing/2014/main" id="{D8ED490F-76B7-4B9D-83D9-82FC72A48813}"/>
                </a:ext>
              </a:extLst>
            </p:cNvPr>
            <p:cNvSpPr>
              <a:spLocks/>
            </p:cNvSpPr>
            <p:nvPr>
              <p:custDataLst>
                <p:tags r:id="rId35"/>
              </p:custDataLst>
            </p:nvPr>
          </p:nvSpPr>
          <p:spPr bwMode="auto">
            <a:xfrm>
              <a:off x="4054475" y="2457450"/>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1">
              <a:extLst>
                <a:ext uri="{FF2B5EF4-FFF2-40B4-BE49-F238E27FC236}">
                  <a16:creationId xmlns:a16="http://schemas.microsoft.com/office/drawing/2014/main" id="{6DAACD26-BB12-4F39-92B5-D41B5BA6B6CF}"/>
                </a:ext>
              </a:extLst>
            </p:cNvPr>
            <p:cNvSpPr>
              <a:spLocks/>
            </p:cNvSpPr>
            <p:nvPr>
              <p:custDataLst>
                <p:tags r:id="rId36"/>
              </p:custDataLst>
            </p:nvPr>
          </p:nvSpPr>
          <p:spPr bwMode="auto">
            <a:xfrm>
              <a:off x="4121150" y="2520950"/>
              <a:ext cx="76200"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Rectangle 22">
              <a:extLst>
                <a:ext uri="{FF2B5EF4-FFF2-40B4-BE49-F238E27FC236}">
                  <a16:creationId xmlns:a16="http://schemas.microsoft.com/office/drawing/2014/main" id="{00D3FAE6-4FB5-43C7-8586-70C79A4AE6A2}"/>
                </a:ext>
              </a:extLst>
            </p:cNvPr>
            <p:cNvSpPr>
              <a:spLocks noChangeArrowheads="1"/>
            </p:cNvSpPr>
            <p:nvPr>
              <p:custDataLst>
                <p:tags r:id="rId37"/>
              </p:custDataLst>
            </p:nvPr>
          </p:nvSpPr>
          <p:spPr bwMode="auto">
            <a:xfrm>
              <a:off x="3960812" y="2659063"/>
              <a:ext cx="24130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3">
              <a:extLst>
                <a:ext uri="{FF2B5EF4-FFF2-40B4-BE49-F238E27FC236}">
                  <a16:creationId xmlns:a16="http://schemas.microsoft.com/office/drawing/2014/main" id="{97791A19-F9A6-440E-8231-DF39537E3F1C}"/>
                </a:ext>
              </a:extLst>
            </p:cNvPr>
            <p:cNvSpPr>
              <a:spLocks noEditPoints="1"/>
            </p:cNvSpPr>
            <p:nvPr>
              <p:custDataLst>
                <p:tags r:id="rId38"/>
              </p:custDataLst>
            </p:nvPr>
          </p:nvSpPr>
          <p:spPr bwMode="auto">
            <a:xfrm>
              <a:off x="3981450" y="2698750"/>
              <a:ext cx="79375"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4">
              <a:extLst>
                <a:ext uri="{FF2B5EF4-FFF2-40B4-BE49-F238E27FC236}">
                  <a16:creationId xmlns:a16="http://schemas.microsoft.com/office/drawing/2014/main" id="{1FD18778-DCA5-4521-B9D1-23E4D94FFF53}"/>
                </a:ext>
              </a:extLst>
            </p:cNvPr>
            <p:cNvSpPr>
              <a:spLocks/>
            </p:cNvSpPr>
            <p:nvPr>
              <p:custDataLst>
                <p:tags r:id="rId39"/>
              </p:custDataLst>
            </p:nvPr>
          </p:nvSpPr>
          <p:spPr bwMode="auto">
            <a:xfrm>
              <a:off x="4067175" y="2713038"/>
              <a:ext cx="47625" cy="1047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7" y="307"/>
                    <a:pt x="52" y="300"/>
                    <a:pt x="52" y="284"/>
                  </a:cubicBezTo>
                  <a:cubicBezTo>
                    <a:pt x="52" y="272"/>
                    <a:pt x="53" y="269"/>
                    <a:pt x="55" y="260"/>
                  </a:cubicBezTo>
                  <a:lnTo>
                    <a:pt x="92"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5">
              <a:extLst>
                <a:ext uri="{FF2B5EF4-FFF2-40B4-BE49-F238E27FC236}">
                  <a16:creationId xmlns:a16="http://schemas.microsoft.com/office/drawing/2014/main" id="{66871584-54BC-4468-A35D-D2267699D4FD}"/>
                </a:ext>
              </a:extLst>
            </p:cNvPr>
            <p:cNvSpPr>
              <a:spLocks/>
            </p:cNvSpPr>
            <p:nvPr>
              <p:custDataLst>
                <p:tags r:id="rId40"/>
              </p:custDataLst>
            </p:nvPr>
          </p:nvSpPr>
          <p:spPr bwMode="auto">
            <a:xfrm>
              <a:off x="4125912" y="2692400"/>
              <a:ext cx="46038"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59"/>
                    <a:pt x="105" y="143"/>
                  </a:cubicBezTo>
                  <a:cubicBezTo>
                    <a:pt x="130" y="122"/>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39"/>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6">
              <a:extLst>
                <a:ext uri="{FF2B5EF4-FFF2-40B4-BE49-F238E27FC236}">
                  <a16:creationId xmlns:a16="http://schemas.microsoft.com/office/drawing/2014/main" id="{3D0D2CD3-860C-41FE-A5D8-51D3619990C1}"/>
                </a:ext>
              </a:extLst>
            </p:cNvPr>
            <p:cNvSpPr>
              <a:spLocks/>
            </p:cNvSpPr>
            <p:nvPr>
              <p:custDataLst>
                <p:tags r:id="rId41"/>
              </p:custDataLst>
            </p:nvPr>
          </p:nvSpPr>
          <p:spPr bwMode="auto">
            <a:xfrm>
              <a:off x="4235450" y="2581275"/>
              <a:ext cx="34925" cy="1635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3"/>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7">
              <a:extLst>
                <a:ext uri="{FF2B5EF4-FFF2-40B4-BE49-F238E27FC236}">
                  <a16:creationId xmlns:a16="http://schemas.microsoft.com/office/drawing/2014/main" id="{A9C29969-467D-4A58-BE18-48E043016D7E}"/>
                </a:ext>
              </a:extLst>
            </p:cNvPr>
            <p:cNvSpPr>
              <a:spLocks/>
            </p:cNvSpPr>
            <p:nvPr>
              <p:custDataLst>
                <p:tags r:id="rId42"/>
              </p:custDataLst>
            </p:nvPr>
          </p:nvSpPr>
          <p:spPr bwMode="auto">
            <a:xfrm>
              <a:off x="4283075" y="2632075"/>
              <a:ext cx="76200" cy="73025"/>
            </a:xfrm>
            <a:custGeom>
              <a:avLst/>
              <a:gdLst>
                <a:gd name="T0" fmla="*/ 232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5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4"/>
                    <a:pt x="77" y="11"/>
                    <a:pt x="94" y="11"/>
                  </a:cubicBezTo>
                  <a:cubicBezTo>
                    <a:pt x="104" y="11"/>
                    <a:pt x="121" y="16"/>
                    <a:pt x="121" y="44"/>
                  </a:cubicBezTo>
                  <a:cubicBezTo>
                    <a:pt x="121" y="60"/>
                    <a:pt x="113" y="93"/>
                    <a:pt x="94" y="163"/>
                  </a:cubicBezTo>
                  <a:cubicBezTo>
                    <a:pt x="86" y="194"/>
                    <a:pt x="69" y="215"/>
                    <a:pt x="47" y="215"/>
                  </a:cubicBezTo>
                  <a:cubicBezTo>
                    <a:pt x="44" y="215"/>
                    <a:pt x="33" y="215"/>
                    <a:pt x="22" y="209"/>
                  </a:cubicBezTo>
                  <a:cubicBezTo>
                    <a:pt x="35" y="206"/>
                    <a:pt x="45" y="196"/>
                    <a:pt x="45" y="182"/>
                  </a:cubicBezTo>
                  <a:cubicBezTo>
                    <a:pt x="45"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8">
              <a:extLst>
                <a:ext uri="{FF2B5EF4-FFF2-40B4-BE49-F238E27FC236}">
                  <a16:creationId xmlns:a16="http://schemas.microsoft.com/office/drawing/2014/main" id="{8F4A33DC-FB92-42EF-A641-ABFEC2F581CF}"/>
                </a:ext>
              </a:extLst>
            </p:cNvPr>
            <p:cNvSpPr>
              <a:spLocks/>
            </p:cNvSpPr>
            <p:nvPr>
              <p:custDataLst>
                <p:tags r:id="rId43"/>
              </p:custDataLst>
            </p:nvPr>
          </p:nvSpPr>
          <p:spPr bwMode="auto">
            <a:xfrm>
              <a:off x="4378325" y="2686050"/>
              <a:ext cx="17463" cy="49213"/>
            </a:xfrm>
            <a:custGeom>
              <a:avLst/>
              <a:gdLst>
                <a:gd name="T0" fmla="*/ 58 w 58"/>
                <a:gd name="T1" fmla="*/ 52 h 149"/>
                <a:gd name="T2" fmla="*/ 26 w 58"/>
                <a:gd name="T3" fmla="*/ 0 h 149"/>
                <a:gd name="T4" fmla="*/ 0 w 58"/>
                <a:gd name="T5" fmla="*/ 26 h 149"/>
                <a:gd name="T6" fmla="*/ 26 w 58"/>
                <a:gd name="T7" fmla="*/ 53 h 149"/>
                <a:gd name="T8" fmla="*/ 43 w 58"/>
                <a:gd name="T9" fmla="*/ 46 h 149"/>
                <a:gd name="T10" fmla="*/ 46 w 58"/>
                <a:gd name="T11" fmla="*/ 45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5" y="0"/>
                    <a:pt x="26" y="0"/>
                  </a:cubicBezTo>
                  <a:cubicBezTo>
                    <a:pt x="10" y="0"/>
                    <a:pt x="0" y="12"/>
                    <a:pt x="0" y="26"/>
                  </a:cubicBezTo>
                  <a:cubicBezTo>
                    <a:pt x="0" y="40"/>
                    <a:pt x="10" y="53"/>
                    <a:pt x="26" y="53"/>
                  </a:cubicBezTo>
                  <a:cubicBezTo>
                    <a:pt x="32" y="53"/>
                    <a:pt x="38" y="51"/>
                    <a:pt x="43" y="46"/>
                  </a:cubicBezTo>
                  <a:cubicBezTo>
                    <a:pt x="45" y="45"/>
                    <a:pt x="46" y="45"/>
                    <a:pt x="46" y="45"/>
                  </a:cubicBezTo>
                  <a:cubicBezTo>
                    <a:pt x="46" y="45"/>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29">
              <a:extLst>
                <a:ext uri="{FF2B5EF4-FFF2-40B4-BE49-F238E27FC236}">
                  <a16:creationId xmlns:a16="http://schemas.microsoft.com/office/drawing/2014/main" id="{06CFCC4E-0465-4022-B030-CB0BE98C7E59}"/>
                </a:ext>
              </a:extLst>
            </p:cNvPr>
            <p:cNvSpPr>
              <a:spLocks/>
            </p:cNvSpPr>
            <p:nvPr>
              <p:custDataLst>
                <p:tags r:id="rId44"/>
              </p:custDataLst>
            </p:nvPr>
          </p:nvSpPr>
          <p:spPr bwMode="auto">
            <a:xfrm>
              <a:off x="4435475" y="2601913"/>
              <a:ext cx="47625" cy="103188"/>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5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5" y="17"/>
                    <a:pt x="115" y="14"/>
                  </a:cubicBezTo>
                  <a:cubicBezTo>
                    <a:pt x="115"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0">
              <a:extLst>
                <a:ext uri="{FF2B5EF4-FFF2-40B4-BE49-F238E27FC236}">
                  <a16:creationId xmlns:a16="http://schemas.microsoft.com/office/drawing/2014/main" id="{80E599E8-0301-4C41-9258-B70DDC4A98C9}"/>
                </a:ext>
              </a:extLst>
            </p:cNvPr>
            <p:cNvSpPr>
              <a:spLocks/>
            </p:cNvSpPr>
            <p:nvPr>
              <p:custDataLst>
                <p:tags r:id="rId45"/>
              </p:custDataLst>
            </p:nvPr>
          </p:nvSpPr>
          <p:spPr bwMode="auto">
            <a:xfrm>
              <a:off x="4495800" y="2581275"/>
              <a:ext cx="34925" cy="163513"/>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2" y="33"/>
                    <a:pt x="10" y="0"/>
                    <a:pt x="5" y="0"/>
                  </a:cubicBezTo>
                  <a:cubicBezTo>
                    <a:pt x="2" y="0"/>
                    <a:pt x="0" y="2"/>
                    <a:pt x="0" y="5"/>
                  </a:cubicBezTo>
                  <a:cubicBezTo>
                    <a:pt x="0" y="7"/>
                    <a:pt x="0" y="8"/>
                    <a:pt x="9" y="17"/>
                  </a:cubicBezTo>
                  <a:cubicBezTo>
                    <a:pt x="58" y="66"/>
                    <a:pt x="86" y="146"/>
                    <a:pt x="86" y="250"/>
                  </a:cubicBezTo>
                  <a:cubicBezTo>
                    <a:pt x="86" y="335"/>
                    <a:pt x="68" y="423"/>
                    <a:pt x="6" y="486"/>
                  </a:cubicBezTo>
                  <a:cubicBezTo>
                    <a:pt x="0" y="492"/>
                    <a:pt x="0" y="493"/>
                    <a:pt x="0" y="494"/>
                  </a:cubicBezTo>
                  <a:cubicBezTo>
                    <a:pt x="0" y="497"/>
                    <a:pt x="2" y="499"/>
                    <a:pt x="5" y="499"/>
                  </a:cubicBezTo>
                  <a:cubicBezTo>
                    <a:pt x="10" y="499"/>
                    <a:pt x="54"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1">
              <a:extLst>
                <a:ext uri="{FF2B5EF4-FFF2-40B4-BE49-F238E27FC236}">
                  <a16:creationId xmlns:a16="http://schemas.microsoft.com/office/drawing/2014/main" id="{80C32FBD-3F46-47C4-B6E7-16DBDE0E2D58}"/>
                </a:ext>
              </a:extLst>
            </p:cNvPr>
            <p:cNvSpPr>
              <a:spLocks noEditPoints="1"/>
            </p:cNvSpPr>
            <p:nvPr>
              <p:custDataLst>
                <p:tags r:id="rId46"/>
              </p:custDataLst>
            </p:nvPr>
          </p:nvSpPr>
          <p:spPr bwMode="auto">
            <a:xfrm>
              <a:off x="4595812" y="2643188"/>
              <a:ext cx="100013"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2">
              <a:extLst>
                <a:ext uri="{FF2B5EF4-FFF2-40B4-BE49-F238E27FC236}">
                  <a16:creationId xmlns:a16="http://schemas.microsoft.com/office/drawing/2014/main" id="{B96B4980-B40F-4B5D-B711-DBA1895C4A81}"/>
                </a:ext>
              </a:extLst>
            </p:cNvPr>
            <p:cNvSpPr>
              <a:spLocks/>
            </p:cNvSpPr>
            <p:nvPr>
              <p:custDataLst>
                <p:tags r:id="rId47"/>
              </p:custDataLst>
            </p:nvPr>
          </p:nvSpPr>
          <p:spPr bwMode="auto">
            <a:xfrm>
              <a:off x="4749800" y="2592388"/>
              <a:ext cx="103188" cy="111125"/>
            </a:xfrm>
            <a:custGeom>
              <a:avLst/>
              <a:gdLst>
                <a:gd name="T0" fmla="*/ 325 w 339"/>
                <a:gd name="T1" fmla="*/ 101 h 338"/>
                <a:gd name="T2" fmla="*/ 338 w 339"/>
                <a:gd name="T3" fmla="*/ 14 h 338"/>
                <a:gd name="T4" fmla="*/ 339 w 339"/>
                <a:gd name="T5" fmla="*/ 5 h 338"/>
                <a:gd name="T6" fmla="*/ 326 w 339"/>
                <a:gd name="T7" fmla="*/ 0 h 338"/>
                <a:gd name="T8" fmla="*/ 49 w 339"/>
                <a:gd name="T9" fmla="*/ 0 h 338"/>
                <a:gd name="T10" fmla="*/ 33 w 339"/>
                <a:gd name="T11" fmla="*/ 10 h 338"/>
                <a:gd name="T12" fmla="*/ 3 w 339"/>
                <a:gd name="T13" fmla="*/ 98 h 338"/>
                <a:gd name="T14" fmla="*/ 0 w 339"/>
                <a:gd name="T15" fmla="*/ 107 h 338"/>
                <a:gd name="T16" fmla="*/ 6 w 339"/>
                <a:gd name="T17" fmla="*/ 112 h 338"/>
                <a:gd name="T18" fmla="*/ 15 w 339"/>
                <a:gd name="T19" fmla="*/ 102 h 338"/>
                <a:gd name="T20" fmla="*/ 128 w 339"/>
                <a:gd name="T21" fmla="*/ 15 h 338"/>
                <a:gd name="T22" fmla="*/ 148 w 339"/>
                <a:gd name="T23" fmla="*/ 15 h 338"/>
                <a:gd name="T24" fmla="*/ 162 w 339"/>
                <a:gd name="T25" fmla="*/ 21 h 338"/>
                <a:gd name="T26" fmla="*/ 160 w 339"/>
                <a:gd name="T27" fmla="*/ 32 h 338"/>
                <a:gd name="T28" fmla="*/ 93 w 339"/>
                <a:gd name="T29" fmla="*/ 298 h 338"/>
                <a:gd name="T30" fmla="*/ 34 w 339"/>
                <a:gd name="T31" fmla="*/ 322 h 338"/>
                <a:gd name="T32" fmla="*/ 13 w 339"/>
                <a:gd name="T33" fmla="*/ 332 h 338"/>
                <a:gd name="T34" fmla="*/ 21 w 339"/>
                <a:gd name="T35" fmla="*/ 338 h 338"/>
                <a:gd name="T36" fmla="*/ 62 w 339"/>
                <a:gd name="T37" fmla="*/ 337 h 338"/>
                <a:gd name="T38" fmla="*/ 104 w 339"/>
                <a:gd name="T39" fmla="*/ 336 h 338"/>
                <a:gd name="T40" fmla="*/ 146 w 339"/>
                <a:gd name="T41" fmla="*/ 337 h 338"/>
                <a:gd name="T42" fmla="*/ 189 w 339"/>
                <a:gd name="T43" fmla="*/ 338 h 338"/>
                <a:gd name="T44" fmla="*/ 200 w 339"/>
                <a:gd name="T45" fmla="*/ 328 h 338"/>
                <a:gd name="T46" fmla="*/ 183 w 339"/>
                <a:gd name="T47" fmla="*/ 322 h 338"/>
                <a:gd name="T48" fmla="*/ 151 w 339"/>
                <a:gd name="T49" fmla="*/ 321 h 338"/>
                <a:gd name="T50" fmla="*/ 133 w 339"/>
                <a:gd name="T51" fmla="*/ 310 h 338"/>
                <a:gd name="T52" fmla="*/ 135 w 339"/>
                <a:gd name="T53" fmla="*/ 300 h 338"/>
                <a:gd name="T54" fmla="*/ 201 w 339"/>
                <a:gd name="T55" fmla="*/ 35 h 338"/>
                <a:gd name="T56" fmla="*/ 213 w 339"/>
                <a:gd name="T57" fmla="*/ 16 h 338"/>
                <a:gd name="T58" fmla="*/ 244 w 339"/>
                <a:gd name="T59" fmla="*/ 15 h 338"/>
                <a:gd name="T60" fmla="*/ 317 w 339"/>
                <a:gd name="T61" fmla="*/ 56 h 338"/>
                <a:gd name="T62" fmla="*/ 313 w 339"/>
                <a:gd name="T63" fmla="*/ 96 h 338"/>
                <a:gd name="T64" fmla="*/ 311 w 339"/>
                <a:gd name="T65" fmla="*/ 106 h 338"/>
                <a:gd name="T66" fmla="*/ 317 w 339"/>
                <a:gd name="T67" fmla="*/ 112 h 338"/>
                <a:gd name="T68" fmla="*/ 325 w 339"/>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8">
                  <a:moveTo>
                    <a:pt x="325" y="101"/>
                  </a:moveTo>
                  <a:lnTo>
                    <a:pt x="338" y="14"/>
                  </a:lnTo>
                  <a:cubicBezTo>
                    <a:pt x="339" y="12"/>
                    <a:pt x="339" y="7"/>
                    <a:pt x="339" y="5"/>
                  </a:cubicBezTo>
                  <a:cubicBezTo>
                    <a:pt x="339" y="0"/>
                    <a:pt x="334" y="0"/>
                    <a:pt x="326" y="0"/>
                  </a:cubicBezTo>
                  <a:lnTo>
                    <a:pt x="49" y="0"/>
                  </a:lnTo>
                  <a:cubicBezTo>
                    <a:pt x="37" y="0"/>
                    <a:pt x="37" y="0"/>
                    <a:pt x="33" y="10"/>
                  </a:cubicBezTo>
                  <a:lnTo>
                    <a:pt x="3" y="98"/>
                  </a:lnTo>
                  <a:cubicBezTo>
                    <a:pt x="3" y="99"/>
                    <a:pt x="0" y="107"/>
                    <a:pt x="0" y="107"/>
                  </a:cubicBezTo>
                  <a:cubicBezTo>
                    <a:pt x="0" y="110"/>
                    <a:pt x="3" y="112"/>
                    <a:pt x="6" y="112"/>
                  </a:cubicBezTo>
                  <a:cubicBezTo>
                    <a:pt x="11" y="112"/>
                    <a:pt x="12" y="110"/>
                    <a:pt x="15" y="102"/>
                  </a:cubicBezTo>
                  <a:cubicBezTo>
                    <a:pt x="41" y="24"/>
                    <a:pt x="54" y="15"/>
                    <a:pt x="128" y="15"/>
                  </a:cubicBezTo>
                  <a:lnTo>
                    <a:pt x="148" y="15"/>
                  </a:lnTo>
                  <a:cubicBezTo>
                    <a:pt x="162" y="15"/>
                    <a:pt x="162" y="17"/>
                    <a:pt x="162" y="21"/>
                  </a:cubicBezTo>
                  <a:cubicBezTo>
                    <a:pt x="162" y="24"/>
                    <a:pt x="160" y="30"/>
                    <a:pt x="160" y="32"/>
                  </a:cubicBezTo>
                  <a:lnTo>
                    <a:pt x="93" y="298"/>
                  </a:lnTo>
                  <a:cubicBezTo>
                    <a:pt x="88" y="317"/>
                    <a:pt x="87" y="322"/>
                    <a:pt x="34" y="322"/>
                  </a:cubicBezTo>
                  <a:cubicBezTo>
                    <a:pt x="16" y="322"/>
                    <a:pt x="13" y="322"/>
                    <a:pt x="13" y="332"/>
                  </a:cubicBezTo>
                  <a:cubicBezTo>
                    <a:pt x="13" y="338"/>
                    <a:pt x="18" y="338"/>
                    <a:pt x="21" y="338"/>
                  </a:cubicBezTo>
                  <a:cubicBezTo>
                    <a:pt x="35" y="338"/>
                    <a:pt x="48" y="337"/>
                    <a:pt x="62" y="337"/>
                  </a:cubicBezTo>
                  <a:lnTo>
                    <a:pt x="104" y="336"/>
                  </a:lnTo>
                  <a:lnTo>
                    <a:pt x="146" y="337"/>
                  </a:lnTo>
                  <a:cubicBezTo>
                    <a:pt x="160" y="337"/>
                    <a:pt x="175" y="338"/>
                    <a:pt x="189" y="338"/>
                  </a:cubicBezTo>
                  <a:cubicBezTo>
                    <a:pt x="194" y="338"/>
                    <a:pt x="200" y="338"/>
                    <a:pt x="200" y="328"/>
                  </a:cubicBezTo>
                  <a:cubicBezTo>
                    <a:pt x="200" y="322"/>
                    <a:pt x="196" y="322"/>
                    <a:pt x="183" y="322"/>
                  </a:cubicBezTo>
                  <a:cubicBezTo>
                    <a:pt x="171" y="322"/>
                    <a:pt x="164" y="322"/>
                    <a:pt x="151" y="321"/>
                  </a:cubicBezTo>
                  <a:cubicBezTo>
                    <a:pt x="137" y="320"/>
                    <a:pt x="133" y="318"/>
                    <a:pt x="133" y="310"/>
                  </a:cubicBezTo>
                  <a:cubicBezTo>
                    <a:pt x="133" y="310"/>
                    <a:pt x="133" y="307"/>
                    <a:pt x="135" y="300"/>
                  </a:cubicBezTo>
                  <a:lnTo>
                    <a:pt x="201" y="35"/>
                  </a:lnTo>
                  <a:cubicBezTo>
                    <a:pt x="205" y="21"/>
                    <a:pt x="207" y="18"/>
                    <a:pt x="213" y="16"/>
                  </a:cubicBezTo>
                  <a:cubicBezTo>
                    <a:pt x="217" y="15"/>
                    <a:pt x="233"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3">
              <a:extLst>
                <a:ext uri="{FF2B5EF4-FFF2-40B4-BE49-F238E27FC236}">
                  <a16:creationId xmlns:a16="http://schemas.microsoft.com/office/drawing/2014/main" id="{DB967CB8-D818-44D9-8B9C-68B31DE1FE78}"/>
                </a:ext>
              </a:extLst>
            </p:cNvPr>
            <p:cNvSpPr>
              <a:spLocks noEditPoints="1"/>
            </p:cNvSpPr>
            <p:nvPr>
              <p:custDataLst>
                <p:tags r:id="rId48"/>
              </p:custDataLst>
            </p:nvPr>
          </p:nvSpPr>
          <p:spPr bwMode="auto">
            <a:xfrm>
              <a:off x="4862512" y="2587625"/>
              <a:ext cx="61913" cy="117475"/>
            </a:xfrm>
            <a:custGeom>
              <a:avLst/>
              <a:gdLst>
                <a:gd name="T0" fmla="*/ 170 w 204"/>
                <a:gd name="T1" fmla="*/ 265 h 361"/>
                <a:gd name="T2" fmla="*/ 177 w 204"/>
                <a:gd name="T3" fmla="*/ 214 h 361"/>
                <a:gd name="T4" fmla="*/ 176 w 204"/>
                <a:gd name="T5" fmla="*/ 191 h 361"/>
                <a:gd name="T6" fmla="*/ 147 w 204"/>
                <a:gd name="T7" fmla="*/ 130 h 361"/>
                <a:gd name="T8" fmla="*/ 94 w 204"/>
                <a:gd name="T9" fmla="*/ 40 h 361"/>
                <a:gd name="T10" fmla="*/ 96 w 204"/>
                <a:gd name="T11" fmla="*/ 31 h 361"/>
                <a:gd name="T12" fmla="*/ 107 w 204"/>
                <a:gd name="T13" fmla="*/ 20 h 361"/>
                <a:gd name="T14" fmla="*/ 123 w 204"/>
                <a:gd name="T15" fmla="*/ 17 h 361"/>
                <a:gd name="T16" fmla="*/ 178 w 204"/>
                <a:gd name="T17" fmla="*/ 42 h 361"/>
                <a:gd name="T18" fmla="*/ 183 w 204"/>
                <a:gd name="T19" fmla="*/ 43 h 361"/>
                <a:gd name="T20" fmla="*/ 201 w 204"/>
                <a:gd name="T21" fmla="*/ 32 h 361"/>
                <a:gd name="T22" fmla="*/ 204 w 204"/>
                <a:gd name="T23" fmla="*/ 23 h 361"/>
                <a:gd name="T24" fmla="*/ 193 w 204"/>
                <a:gd name="T25" fmla="*/ 10 h 361"/>
                <a:gd name="T26" fmla="*/ 136 w 204"/>
                <a:gd name="T27" fmla="*/ 0 h 361"/>
                <a:gd name="T28" fmla="*/ 123 w 204"/>
                <a:gd name="T29" fmla="*/ 1 h 361"/>
                <a:gd name="T30" fmla="*/ 102 w 204"/>
                <a:gd name="T31" fmla="*/ 9 h 361"/>
                <a:gd name="T32" fmla="*/ 86 w 204"/>
                <a:gd name="T33" fmla="*/ 26 h 361"/>
                <a:gd name="T34" fmla="*/ 80 w 204"/>
                <a:gd name="T35" fmla="*/ 52 h 361"/>
                <a:gd name="T36" fmla="*/ 111 w 204"/>
                <a:gd name="T37" fmla="*/ 138 h 361"/>
                <a:gd name="T38" fmla="*/ 53 w 204"/>
                <a:gd name="T39" fmla="*/ 168 h 361"/>
                <a:gd name="T40" fmla="*/ 4 w 204"/>
                <a:gd name="T41" fmla="*/ 247 h 361"/>
                <a:gd name="T42" fmla="*/ 0 w 204"/>
                <a:gd name="T43" fmla="*/ 277 h 361"/>
                <a:gd name="T44" fmla="*/ 14 w 204"/>
                <a:gd name="T45" fmla="*/ 327 h 361"/>
                <a:gd name="T46" fmla="*/ 79 w 204"/>
                <a:gd name="T47" fmla="*/ 361 h 361"/>
                <a:gd name="T48" fmla="*/ 170 w 204"/>
                <a:gd name="T49" fmla="*/ 265 h 361"/>
                <a:gd name="T50" fmla="*/ 138 w 204"/>
                <a:gd name="T51" fmla="*/ 274 h 361"/>
                <a:gd name="T52" fmla="*/ 79 w 204"/>
                <a:gd name="T53" fmla="*/ 350 h 361"/>
                <a:gd name="T54" fmla="*/ 36 w 204"/>
                <a:gd name="T55" fmla="*/ 322 h 361"/>
                <a:gd name="T56" fmla="*/ 30 w 204"/>
                <a:gd name="T57" fmla="*/ 291 h 361"/>
                <a:gd name="T58" fmla="*/ 37 w 204"/>
                <a:gd name="T59" fmla="*/ 249 h 361"/>
                <a:gd name="T60" fmla="*/ 73 w 204"/>
                <a:gd name="T61" fmla="*/ 176 h 361"/>
                <a:gd name="T62" fmla="*/ 116 w 204"/>
                <a:gd name="T63" fmla="*/ 149 h 361"/>
                <a:gd name="T64" fmla="*/ 118 w 204"/>
                <a:gd name="T65" fmla="*/ 151 h 361"/>
                <a:gd name="T66" fmla="*/ 140 w 204"/>
                <a:gd name="T67" fmla="*/ 209 h 361"/>
                <a:gd name="T68" fmla="*/ 143 w 204"/>
                <a:gd name="T69" fmla="*/ 234 h 361"/>
                <a:gd name="T70" fmla="*/ 138 w 204"/>
                <a:gd name="T71" fmla="*/ 2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361">
                  <a:moveTo>
                    <a:pt x="170" y="265"/>
                  </a:moveTo>
                  <a:cubicBezTo>
                    <a:pt x="175" y="248"/>
                    <a:pt x="177" y="230"/>
                    <a:pt x="177" y="214"/>
                  </a:cubicBezTo>
                  <a:cubicBezTo>
                    <a:pt x="177" y="206"/>
                    <a:pt x="177" y="198"/>
                    <a:pt x="176" y="191"/>
                  </a:cubicBezTo>
                  <a:cubicBezTo>
                    <a:pt x="171" y="168"/>
                    <a:pt x="161" y="148"/>
                    <a:pt x="147" y="130"/>
                  </a:cubicBezTo>
                  <a:cubicBezTo>
                    <a:pt x="125" y="102"/>
                    <a:pt x="94" y="62"/>
                    <a:pt x="94" y="40"/>
                  </a:cubicBezTo>
                  <a:cubicBezTo>
                    <a:pt x="94" y="37"/>
                    <a:pt x="94" y="34"/>
                    <a:pt x="96" y="31"/>
                  </a:cubicBezTo>
                  <a:cubicBezTo>
                    <a:pt x="98" y="27"/>
                    <a:pt x="102" y="22"/>
                    <a:pt x="107" y="20"/>
                  </a:cubicBezTo>
                  <a:cubicBezTo>
                    <a:pt x="112" y="17"/>
                    <a:pt x="117" y="17"/>
                    <a:pt x="123" y="17"/>
                  </a:cubicBezTo>
                  <a:cubicBezTo>
                    <a:pt x="145" y="18"/>
                    <a:pt x="159" y="34"/>
                    <a:pt x="178" y="42"/>
                  </a:cubicBezTo>
                  <a:cubicBezTo>
                    <a:pt x="180" y="42"/>
                    <a:pt x="182" y="43"/>
                    <a:pt x="183" y="43"/>
                  </a:cubicBezTo>
                  <a:cubicBezTo>
                    <a:pt x="190" y="43"/>
                    <a:pt x="198" y="38"/>
                    <a:pt x="201" y="32"/>
                  </a:cubicBezTo>
                  <a:cubicBezTo>
                    <a:pt x="203" y="29"/>
                    <a:pt x="204" y="26"/>
                    <a:pt x="204" y="23"/>
                  </a:cubicBezTo>
                  <a:cubicBezTo>
                    <a:pt x="204" y="16"/>
                    <a:pt x="200" y="11"/>
                    <a:pt x="193" y="10"/>
                  </a:cubicBezTo>
                  <a:cubicBezTo>
                    <a:pt x="175" y="5"/>
                    <a:pt x="154" y="0"/>
                    <a:pt x="136" y="0"/>
                  </a:cubicBezTo>
                  <a:cubicBezTo>
                    <a:pt x="132" y="0"/>
                    <a:pt x="127" y="1"/>
                    <a:pt x="123" y="1"/>
                  </a:cubicBezTo>
                  <a:cubicBezTo>
                    <a:pt x="116" y="3"/>
                    <a:pt x="109" y="5"/>
                    <a:pt x="102" y="9"/>
                  </a:cubicBezTo>
                  <a:cubicBezTo>
                    <a:pt x="95" y="13"/>
                    <a:pt x="90" y="19"/>
                    <a:pt x="86" y="26"/>
                  </a:cubicBezTo>
                  <a:cubicBezTo>
                    <a:pt x="82" y="34"/>
                    <a:pt x="80" y="42"/>
                    <a:pt x="80" y="52"/>
                  </a:cubicBezTo>
                  <a:cubicBezTo>
                    <a:pt x="80" y="78"/>
                    <a:pt x="96" y="110"/>
                    <a:pt x="111" y="138"/>
                  </a:cubicBezTo>
                  <a:cubicBezTo>
                    <a:pt x="90" y="143"/>
                    <a:pt x="70" y="153"/>
                    <a:pt x="53" y="168"/>
                  </a:cubicBezTo>
                  <a:cubicBezTo>
                    <a:pt x="28" y="189"/>
                    <a:pt x="11" y="218"/>
                    <a:pt x="4" y="247"/>
                  </a:cubicBezTo>
                  <a:cubicBezTo>
                    <a:pt x="1" y="257"/>
                    <a:pt x="0" y="267"/>
                    <a:pt x="0" y="277"/>
                  </a:cubicBezTo>
                  <a:cubicBezTo>
                    <a:pt x="0" y="296"/>
                    <a:pt x="4" y="313"/>
                    <a:pt x="14" y="327"/>
                  </a:cubicBezTo>
                  <a:cubicBezTo>
                    <a:pt x="27" y="348"/>
                    <a:pt x="51" y="361"/>
                    <a:pt x="79" y="361"/>
                  </a:cubicBezTo>
                  <a:cubicBezTo>
                    <a:pt x="123" y="361"/>
                    <a:pt x="158" y="314"/>
                    <a:pt x="170" y="265"/>
                  </a:cubicBezTo>
                  <a:close/>
                  <a:moveTo>
                    <a:pt x="138" y="274"/>
                  </a:moveTo>
                  <a:cubicBezTo>
                    <a:pt x="128" y="311"/>
                    <a:pt x="111" y="350"/>
                    <a:pt x="79" y="350"/>
                  </a:cubicBezTo>
                  <a:cubicBezTo>
                    <a:pt x="59" y="350"/>
                    <a:pt x="44" y="339"/>
                    <a:pt x="36" y="322"/>
                  </a:cubicBezTo>
                  <a:cubicBezTo>
                    <a:pt x="32" y="313"/>
                    <a:pt x="30" y="302"/>
                    <a:pt x="30" y="291"/>
                  </a:cubicBezTo>
                  <a:cubicBezTo>
                    <a:pt x="30" y="278"/>
                    <a:pt x="33" y="263"/>
                    <a:pt x="37" y="249"/>
                  </a:cubicBezTo>
                  <a:cubicBezTo>
                    <a:pt x="43" y="223"/>
                    <a:pt x="53" y="197"/>
                    <a:pt x="73" y="176"/>
                  </a:cubicBezTo>
                  <a:cubicBezTo>
                    <a:pt x="85" y="163"/>
                    <a:pt x="101" y="153"/>
                    <a:pt x="116" y="149"/>
                  </a:cubicBezTo>
                  <a:lnTo>
                    <a:pt x="118" y="151"/>
                  </a:lnTo>
                  <a:cubicBezTo>
                    <a:pt x="127" y="169"/>
                    <a:pt x="136" y="188"/>
                    <a:pt x="140" y="209"/>
                  </a:cubicBezTo>
                  <a:cubicBezTo>
                    <a:pt x="142" y="217"/>
                    <a:pt x="143" y="225"/>
                    <a:pt x="143" y="234"/>
                  </a:cubicBezTo>
                  <a:cubicBezTo>
                    <a:pt x="143" y="247"/>
                    <a:pt x="141" y="261"/>
                    <a:pt x="138"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4">
              <a:extLst>
                <a:ext uri="{FF2B5EF4-FFF2-40B4-BE49-F238E27FC236}">
                  <a16:creationId xmlns:a16="http://schemas.microsoft.com/office/drawing/2014/main" id="{BDB70705-2154-4714-A4CA-622CE6764276}"/>
                </a:ext>
              </a:extLst>
            </p:cNvPr>
            <p:cNvSpPr>
              <a:spLocks/>
            </p:cNvSpPr>
            <p:nvPr>
              <p:custDataLst>
                <p:tags r:id="rId49"/>
              </p:custDataLst>
            </p:nvPr>
          </p:nvSpPr>
          <p:spPr bwMode="auto">
            <a:xfrm>
              <a:off x="4932362" y="2632075"/>
              <a:ext cx="76200" cy="730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4" y="11"/>
                    <a:pt x="122" y="16"/>
                    <a:pt x="122" y="44"/>
                  </a:cubicBezTo>
                  <a:cubicBezTo>
                    <a:pt x="122" y="60"/>
                    <a:pt x="113" y="93"/>
                    <a:pt x="95" y="163"/>
                  </a:cubicBezTo>
                  <a:cubicBezTo>
                    <a:pt x="87" y="194"/>
                    <a:pt x="69"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5">
              <a:extLst>
                <a:ext uri="{FF2B5EF4-FFF2-40B4-BE49-F238E27FC236}">
                  <a16:creationId xmlns:a16="http://schemas.microsoft.com/office/drawing/2014/main" id="{DC1C5E78-12B5-458D-9655-8CAA5832F230}"/>
                </a:ext>
              </a:extLst>
            </p:cNvPr>
            <p:cNvSpPr>
              <a:spLocks/>
            </p:cNvSpPr>
            <p:nvPr>
              <p:custDataLst>
                <p:tags r:id="rId50"/>
              </p:custDataLst>
            </p:nvPr>
          </p:nvSpPr>
          <p:spPr bwMode="auto">
            <a:xfrm>
              <a:off x="5059362" y="2466975"/>
              <a:ext cx="74613" cy="393700"/>
            </a:xfrm>
            <a:custGeom>
              <a:avLst/>
              <a:gdLst>
                <a:gd name="T0" fmla="*/ 243 w 243"/>
                <a:gd name="T1" fmla="*/ 1186 h 1197"/>
                <a:gd name="T2" fmla="*/ 238 w 243"/>
                <a:gd name="T3" fmla="*/ 1175 h 1197"/>
                <a:gd name="T4" fmla="*/ 143 w 243"/>
                <a:gd name="T5" fmla="*/ 1060 h 1197"/>
                <a:gd name="T6" fmla="*/ 142 w 243"/>
                <a:gd name="T7" fmla="*/ 1018 h 1197"/>
                <a:gd name="T8" fmla="*/ 142 w 243"/>
                <a:gd name="T9" fmla="*/ 763 h 1197"/>
                <a:gd name="T10" fmla="*/ 110 w 243"/>
                <a:gd name="T11" fmla="*/ 662 h 1197"/>
                <a:gd name="T12" fmla="*/ 28 w 243"/>
                <a:gd name="T13" fmla="*/ 599 h 1197"/>
                <a:gd name="T14" fmla="*/ 142 w 243"/>
                <a:gd name="T15" fmla="*/ 451 h 1197"/>
                <a:gd name="T16" fmla="*/ 142 w 243"/>
                <a:gd name="T17" fmla="*/ 164 h 1197"/>
                <a:gd name="T18" fmla="*/ 239 w 243"/>
                <a:gd name="T19" fmla="*/ 21 h 1197"/>
                <a:gd name="T20" fmla="*/ 243 w 243"/>
                <a:gd name="T21" fmla="*/ 11 h 1197"/>
                <a:gd name="T22" fmla="*/ 232 w 243"/>
                <a:gd name="T23" fmla="*/ 0 h 1197"/>
                <a:gd name="T24" fmla="*/ 211 w 243"/>
                <a:gd name="T25" fmla="*/ 6 h 1197"/>
                <a:gd name="T26" fmla="*/ 102 w 243"/>
                <a:gd name="T27" fmla="*/ 131 h 1197"/>
                <a:gd name="T28" fmla="*/ 100 w 243"/>
                <a:gd name="T29" fmla="*/ 179 h 1197"/>
                <a:gd name="T30" fmla="*/ 100 w 243"/>
                <a:gd name="T31" fmla="*/ 409 h 1197"/>
                <a:gd name="T32" fmla="*/ 100 w 243"/>
                <a:gd name="T33" fmla="*/ 456 h 1197"/>
                <a:gd name="T34" fmla="*/ 8 w 243"/>
                <a:gd name="T35" fmla="*/ 585 h 1197"/>
                <a:gd name="T36" fmla="*/ 0 w 243"/>
                <a:gd name="T37" fmla="*/ 598 h 1197"/>
                <a:gd name="T38" fmla="*/ 7 w 243"/>
                <a:gd name="T39" fmla="*/ 611 h 1197"/>
                <a:gd name="T40" fmla="*/ 98 w 243"/>
                <a:gd name="T41" fmla="*/ 728 h 1197"/>
                <a:gd name="T42" fmla="*/ 100 w 243"/>
                <a:gd name="T43" fmla="*/ 746 h 1197"/>
                <a:gd name="T44" fmla="*/ 100 w 243"/>
                <a:gd name="T45" fmla="*/ 1042 h 1197"/>
                <a:gd name="T46" fmla="*/ 212 w 243"/>
                <a:gd name="T47" fmla="*/ 1191 h 1197"/>
                <a:gd name="T48" fmla="*/ 232 w 243"/>
                <a:gd name="T49" fmla="*/ 1197 h 1197"/>
                <a:gd name="T50" fmla="*/ 243 w 243"/>
                <a:gd name="T51" fmla="*/ 1186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3" h="1197">
                  <a:moveTo>
                    <a:pt x="243" y="1186"/>
                  </a:moveTo>
                  <a:cubicBezTo>
                    <a:pt x="243" y="1178"/>
                    <a:pt x="242" y="1177"/>
                    <a:pt x="238" y="1175"/>
                  </a:cubicBezTo>
                  <a:cubicBezTo>
                    <a:pt x="218" y="1165"/>
                    <a:pt x="153" y="1132"/>
                    <a:pt x="143" y="1060"/>
                  </a:cubicBezTo>
                  <a:cubicBezTo>
                    <a:pt x="142" y="1053"/>
                    <a:pt x="142" y="1048"/>
                    <a:pt x="142" y="1018"/>
                  </a:cubicBezTo>
                  <a:lnTo>
                    <a:pt x="142" y="763"/>
                  </a:lnTo>
                  <a:cubicBezTo>
                    <a:pt x="142" y="739"/>
                    <a:pt x="142" y="702"/>
                    <a:pt x="110" y="662"/>
                  </a:cubicBezTo>
                  <a:cubicBezTo>
                    <a:pt x="91" y="637"/>
                    <a:pt x="63" y="614"/>
                    <a:pt x="28" y="599"/>
                  </a:cubicBezTo>
                  <a:cubicBezTo>
                    <a:pt x="125" y="552"/>
                    <a:pt x="142" y="480"/>
                    <a:pt x="142" y="451"/>
                  </a:cubicBezTo>
                  <a:lnTo>
                    <a:pt x="142" y="164"/>
                  </a:lnTo>
                  <a:cubicBezTo>
                    <a:pt x="142" y="133"/>
                    <a:pt x="142" y="69"/>
                    <a:pt x="239" y="21"/>
                  </a:cubicBezTo>
                  <a:cubicBezTo>
                    <a:pt x="243" y="19"/>
                    <a:pt x="243" y="18"/>
                    <a:pt x="243" y="11"/>
                  </a:cubicBezTo>
                  <a:cubicBezTo>
                    <a:pt x="243" y="0"/>
                    <a:pt x="243" y="0"/>
                    <a:pt x="232" y="0"/>
                  </a:cubicBezTo>
                  <a:cubicBezTo>
                    <a:pt x="225" y="0"/>
                    <a:pt x="224" y="0"/>
                    <a:pt x="211" y="6"/>
                  </a:cubicBezTo>
                  <a:cubicBezTo>
                    <a:pt x="161" y="30"/>
                    <a:pt x="112" y="70"/>
                    <a:pt x="102" y="131"/>
                  </a:cubicBezTo>
                  <a:cubicBezTo>
                    <a:pt x="100" y="141"/>
                    <a:pt x="100" y="145"/>
                    <a:pt x="100" y="179"/>
                  </a:cubicBezTo>
                  <a:lnTo>
                    <a:pt x="100" y="409"/>
                  </a:lnTo>
                  <a:cubicBezTo>
                    <a:pt x="100" y="424"/>
                    <a:pt x="100" y="450"/>
                    <a:pt x="100" y="456"/>
                  </a:cubicBezTo>
                  <a:cubicBezTo>
                    <a:pt x="95" y="508"/>
                    <a:pt x="65" y="554"/>
                    <a:pt x="8" y="585"/>
                  </a:cubicBezTo>
                  <a:cubicBezTo>
                    <a:pt x="0" y="590"/>
                    <a:pt x="0" y="590"/>
                    <a:pt x="0" y="598"/>
                  </a:cubicBezTo>
                  <a:cubicBezTo>
                    <a:pt x="0" y="607"/>
                    <a:pt x="0" y="607"/>
                    <a:pt x="7" y="611"/>
                  </a:cubicBezTo>
                  <a:cubicBezTo>
                    <a:pt x="41" y="629"/>
                    <a:pt x="88" y="665"/>
                    <a:pt x="98" y="728"/>
                  </a:cubicBezTo>
                  <a:cubicBezTo>
                    <a:pt x="100" y="739"/>
                    <a:pt x="100" y="740"/>
                    <a:pt x="100" y="746"/>
                  </a:cubicBezTo>
                  <a:lnTo>
                    <a:pt x="100" y="1042"/>
                  </a:lnTo>
                  <a:cubicBezTo>
                    <a:pt x="100" y="1114"/>
                    <a:pt x="150" y="1162"/>
                    <a:pt x="212" y="1191"/>
                  </a:cubicBezTo>
                  <a:cubicBezTo>
                    <a:pt x="223" y="1197"/>
                    <a:pt x="224" y="1197"/>
                    <a:pt x="232" y="1197"/>
                  </a:cubicBezTo>
                  <a:cubicBezTo>
                    <a:pt x="242" y="1197"/>
                    <a:pt x="243" y="1197"/>
                    <a:pt x="243" y="11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6">
              <a:extLst>
                <a:ext uri="{FF2B5EF4-FFF2-40B4-BE49-F238E27FC236}">
                  <a16:creationId xmlns:a16="http://schemas.microsoft.com/office/drawing/2014/main" id="{88501838-6DFA-4904-BB26-E7EA78AEF3A3}"/>
                </a:ext>
              </a:extLst>
            </p:cNvPr>
            <p:cNvSpPr>
              <a:spLocks noEditPoints="1"/>
            </p:cNvSpPr>
            <p:nvPr>
              <p:custDataLst>
                <p:tags r:id="rId51"/>
              </p:custDataLst>
            </p:nvPr>
          </p:nvSpPr>
          <p:spPr bwMode="auto">
            <a:xfrm>
              <a:off x="5176837" y="2474913"/>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5" y="96"/>
                    <a:pt x="105" y="82"/>
                    <a:pt x="105" y="70"/>
                  </a:cubicBezTo>
                  <a:cubicBezTo>
                    <a:pt x="105" y="53"/>
                    <a:pt x="90" y="53"/>
                    <a:pt x="82"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7">
              <a:extLst>
                <a:ext uri="{FF2B5EF4-FFF2-40B4-BE49-F238E27FC236}">
                  <a16:creationId xmlns:a16="http://schemas.microsoft.com/office/drawing/2014/main" id="{9859BF33-F8AD-46E0-8B84-38F6ED090203}"/>
                </a:ext>
              </a:extLst>
            </p:cNvPr>
            <p:cNvSpPr>
              <a:spLocks/>
            </p:cNvSpPr>
            <p:nvPr>
              <p:custDataLst>
                <p:tags r:id="rId52"/>
              </p:custDataLst>
            </p:nvPr>
          </p:nvSpPr>
          <p:spPr bwMode="auto">
            <a:xfrm>
              <a:off x="5265737" y="2457450"/>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8">
              <a:extLst>
                <a:ext uri="{FF2B5EF4-FFF2-40B4-BE49-F238E27FC236}">
                  <a16:creationId xmlns:a16="http://schemas.microsoft.com/office/drawing/2014/main" id="{62C4BC2B-85FC-4E66-A8D9-91658E57882C}"/>
                </a:ext>
              </a:extLst>
            </p:cNvPr>
            <p:cNvSpPr>
              <a:spLocks/>
            </p:cNvSpPr>
            <p:nvPr>
              <p:custDataLst>
                <p:tags r:id="rId53"/>
              </p:custDataLst>
            </p:nvPr>
          </p:nvSpPr>
          <p:spPr bwMode="auto">
            <a:xfrm>
              <a:off x="5332412" y="2520950"/>
              <a:ext cx="76200"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3" y="226"/>
                    <a:pt x="151"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Rectangle 39">
              <a:extLst>
                <a:ext uri="{FF2B5EF4-FFF2-40B4-BE49-F238E27FC236}">
                  <a16:creationId xmlns:a16="http://schemas.microsoft.com/office/drawing/2014/main" id="{57673684-1AB5-404B-94CE-CF4571325599}"/>
                </a:ext>
              </a:extLst>
            </p:cNvPr>
            <p:cNvSpPr>
              <a:spLocks noChangeArrowheads="1"/>
            </p:cNvSpPr>
            <p:nvPr>
              <p:custDataLst>
                <p:tags r:id="rId54"/>
              </p:custDataLst>
            </p:nvPr>
          </p:nvSpPr>
          <p:spPr bwMode="auto">
            <a:xfrm>
              <a:off x="5172075" y="2659063"/>
              <a:ext cx="24130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0">
              <a:extLst>
                <a:ext uri="{FF2B5EF4-FFF2-40B4-BE49-F238E27FC236}">
                  <a16:creationId xmlns:a16="http://schemas.microsoft.com/office/drawing/2014/main" id="{5EAE5E9A-BC50-42E0-BF5D-59059DD7A21B}"/>
                </a:ext>
              </a:extLst>
            </p:cNvPr>
            <p:cNvSpPr>
              <a:spLocks noEditPoints="1"/>
            </p:cNvSpPr>
            <p:nvPr>
              <p:custDataLst>
                <p:tags r:id="rId55"/>
              </p:custDataLst>
            </p:nvPr>
          </p:nvSpPr>
          <p:spPr bwMode="auto">
            <a:xfrm>
              <a:off x="5176837" y="2698750"/>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1">
              <a:extLst>
                <a:ext uri="{FF2B5EF4-FFF2-40B4-BE49-F238E27FC236}">
                  <a16:creationId xmlns:a16="http://schemas.microsoft.com/office/drawing/2014/main" id="{1C80D83C-7028-4345-9E9D-852E1242FF8A}"/>
                </a:ext>
              </a:extLst>
            </p:cNvPr>
            <p:cNvSpPr>
              <a:spLocks/>
            </p:cNvSpPr>
            <p:nvPr>
              <p:custDataLst>
                <p:tags r:id="rId56"/>
              </p:custDataLst>
            </p:nvPr>
          </p:nvSpPr>
          <p:spPr bwMode="auto">
            <a:xfrm>
              <a:off x="5264150" y="2743200"/>
              <a:ext cx="74613" cy="7461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8" y="11"/>
                    <a:pt x="94" y="11"/>
                  </a:cubicBezTo>
                  <a:cubicBezTo>
                    <a:pt x="104" y="11"/>
                    <a:pt x="121" y="15"/>
                    <a:pt x="121" y="44"/>
                  </a:cubicBezTo>
                  <a:cubicBezTo>
                    <a:pt x="121" y="60"/>
                    <a:pt x="113" y="93"/>
                    <a:pt x="94" y="163"/>
                  </a:cubicBezTo>
                  <a:cubicBezTo>
                    <a:pt x="87" y="194"/>
                    <a:pt x="69" y="215"/>
                    <a:pt x="47" y="215"/>
                  </a:cubicBezTo>
                  <a:cubicBezTo>
                    <a:pt x="44" y="215"/>
                    <a:pt x="33" y="215"/>
                    <a:pt x="22" y="208"/>
                  </a:cubicBezTo>
                  <a:cubicBezTo>
                    <a:pt x="35" y="206"/>
                    <a:pt x="46" y="195"/>
                    <a:pt x="46" y="182"/>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2">
              <a:extLst>
                <a:ext uri="{FF2B5EF4-FFF2-40B4-BE49-F238E27FC236}">
                  <a16:creationId xmlns:a16="http://schemas.microsoft.com/office/drawing/2014/main" id="{B0066715-6C69-4603-8B11-2024BAC585B5}"/>
                </a:ext>
              </a:extLst>
            </p:cNvPr>
            <p:cNvSpPr>
              <a:spLocks/>
            </p:cNvSpPr>
            <p:nvPr>
              <p:custDataLst>
                <p:tags r:id="rId57"/>
              </p:custDataLst>
            </p:nvPr>
          </p:nvSpPr>
          <p:spPr bwMode="auto">
            <a:xfrm>
              <a:off x="5353050" y="2692400"/>
              <a:ext cx="46038" cy="76200"/>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9"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3">
              <a:extLst>
                <a:ext uri="{FF2B5EF4-FFF2-40B4-BE49-F238E27FC236}">
                  <a16:creationId xmlns:a16="http://schemas.microsoft.com/office/drawing/2014/main" id="{5159E9E4-B737-4149-8A98-8ABBC2EF18E6}"/>
                </a:ext>
              </a:extLst>
            </p:cNvPr>
            <p:cNvSpPr>
              <a:spLocks/>
            </p:cNvSpPr>
            <p:nvPr>
              <p:custDataLst>
                <p:tags r:id="rId58"/>
              </p:custDataLst>
            </p:nvPr>
          </p:nvSpPr>
          <p:spPr bwMode="auto">
            <a:xfrm>
              <a:off x="5446712" y="2581275"/>
              <a:ext cx="34925" cy="163513"/>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5" y="420"/>
                    <a:pt x="29" y="326"/>
                    <a:pt x="29" y="250"/>
                  </a:cubicBezTo>
                  <a:cubicBezTo>
                    <a:pt x="29" y="163"/>
                    <a:pt x="48" y="76"/>
                    <a:pt x="109" y="14"/>
                  </a:cubicBezTo>
                  <a:cubicBezTo>
                    <a:pt x="115" y="8"/>
                    <a:pt x="115" y="7"/>
                    <a:pt x="115" y="5"/>
                  </a:cubicBezTo>
                  <a:cubicBezTo>
                    <a:pt x="115" y="2"/>
                    <a:pt x="113" y="0"/>
                    <a:pt x="110" y="0"/>
                  </a:cubicBezTo>
                  <a:cubicBezTo>
                    <a:pt x="105" y="0"/>
                    <a:pt x="61" y="34"/>
                    <a:pt x="31" y="98"/>
                  </a:cubicBezTo>
                  <a:cubicBezTo>
                    <a:pt x="6" y="153"/>
                    <a:pt x="0" y="208"/>
                    <a:pt x="0" y="250"/>
                  </a:cubicBezTo>
                  <a:cubicBezTo>
                    <a:pt x="0" y="289"/>
                    <a:pt x="5" y="349"/>
                    <a:pt x="33" y="405"/>
                  </a:cubicBezTo>
                  <a:cubicBezTo>
                    <a:pt x="63"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4">
              <a:extLst>
                <a:ext uri="{FF2B5EF4-FFF2-40B4-BE49-F238E27FC236}">
                  <a16:creationId xmlns:a16="http://schemas.microsoft.com/office/drawing/2014/main" id="{6821CCA5-9495-48E6-9791-8B99C43691FA}"/>
                </a:ext>
              </a:extLst>
            </p:cNvPr>
            <p:cNvSpPr>
              <a:spLocks/>
            </p:cNvSpPr>
            <p:nvPr>
              <p:custDataLst>
                <p:tags r:id="rId59"/>
              </p:custDataLst>
            </p:nvPr>
          </p:nvSpPr>
          <p:spPr bwMode="auto">
            <a:xfrm>
              <a:off x="5494337" y="2632075"/>
              <a:ext cx="76200" cy="73025"/>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4" y="0"/>
                    <a:pt x="156" y="27"/>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5" y="11"/>
                    <a:pt x="122" y="16"/>
                    <a:pt x="122" y="44"/>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5">
              <a:extLst>
                <a:ext uri="{FF2B5EF4-FFF2-40B4-BE49-F238E27FC236}">
                  <a16:creationId xmlns:a16="http://schemas.microsoft.com/office/drawing/2014/main" id="{1FDA1617-3160-45C0-88F7-9679BA83169D}"/>
                </a:ext>
              </a:extLst>
            </p:cNvPr>
            <p:cNvSpPr>
              <a:spLocks/>
            </p:cNvSpPr>
            <p:nvPr>
              <p:custDataLst>
                <p:tags r:id="rId60"/>
              </p:custDataLst>
            </p:nvPr>
          </p:nvSpPr>
          <p:spPr bwMode="auto">
            <a:xfrm>
              <a:off x="5589587" y="2686050"/>
              <a:ext cx="17463" cy="49213"/>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6">
              <a:extLst>
                <a:ext uri="{FF2B5EF4-FFF2-40B4-BE49-F238E27FC236}">
                  <a16:creationId xmlns:a16="http://schemas.microsoft.com/office/drawing/2014/main" id="{0DD43CFF-CD6F-4B53-9B93-C33D00A9CF02}"/>
                </a:ext>
              </a:extLst>
            </p:cNvPr>
            <p:cNvSpPr>
              <a:spLocks/>
            </p:cNvSpPr>
            <p:nvPr>
              <p:custDataLst>
                <p:tags r:id="rId61"/>
              </p:custDataLst>
            </p:nvPr>
          </p:nvSpPr>
          <p:spPr bwMode="auto">
            <a:xfrm>
              <a:off x="5646737" y="2601913"/>
              <a:ext cx="47625" cy="103188"/>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7">
              <a:extLst>
                <a:ext uri="{FF2B5EF4-FFF2-40B4-BE49-F238E27FC236}">
                  <a16:creationId xmlns:a16="http://schemas.microsoft.com/office/drawing/2014/main" id="{79F01DCA-8CD4-4FCC-9125-BDFFB9D1F1B6}"/>
                </a:ext>
              </a:extLst>
            </p:cNvPr>
            <p:cNvSpPr>
              <a:spLocks/>
            </p:cNvSpPr>
            <p:nvPr>
              <p:custDataLst>
                <p:tags r:id="rId62"/>
              </p:custDataLst>
            </p:nvPr>
          </p:nvSpPr>
          <p:spPr bwMode="auto">
            <a:xfrm>
              <a:off x="5707062" y="2581275"/>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1"/>
                    <a:pt x="83" y="94"/>
                  </a:cubicBezTo>
                  <a:cubicBezTo>
                    <a:pt x="53" y="33"/>
                    <a:pt x="10" y="0"/>
                    <a:pt x="5" y="0"/>
                  </a:cubicBezTo>
                  <a:cubicBezTo>
                    <a:pt x="2" y="0"/>
                    <a:pt x="0" y="2"/>
                    <a:pt x="0" y="5"/>
                  </a:cubicBezTo>
                  <a:cubicBezTo>
                    <a:pt x="0" y="7"/>
                    <a:pt x="0" y="8"/>
                    <a:pt x="10" y="17"/>
                  </a:cubicBezTo>
                  <a:cubicBezTo>
                    <a:pt x="59" y="66"/>
                    <a:pt x="87" y="146"/>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8">
              <a:extLst>
                <a:ext uri="{FF2B5EF4-FFF2-40B4-BE49-F238E27FC236}">
                  <a16:creationId xmlns:a16="http://schemas.microsoft.com/office/drawing/2014/main" id="{7D074CED-50B6-4C93-9DCF-925F4BB47DD2}"/>
                </a:ext>
              </a:extLst>
            </p:cNvPr>
            <p:cNvSpPr>
              <a:spLocks/>
            </p:cNvSpPr>
            <p:nvPr>
              <p:custDataLst>
                <p:tags r:id="rId63"/>
              </p:custDataLst>
            </p:nvPr>
          </p:nvSpPr>
          <p:spPr bwMode="auto">
            <a:xfrm>
              <a:off x="5799137" y="2608263"/>
              <a:ext cx="100013" cy="109538"/>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49">
              <a:extLst>
                <a:ext uri="{FF2B5EF4-FFF2-40B4-BE49-F238E27FC236}">
                  <a16:creationId xmlns:a16="http://schemas.microsoft.com/office/drawing/2014/main" id="{D0148F8F-2DFD-461E-B600-4013E0BB34EB}"/>
                </a:ext>
              </a:extLst>
            </p:cNvPr>
            <p:cNvSpPr>
              <a:spLocks noEditPoints="1"/>
            </p:cNvSpPr>
            <p:nvPr>
              <p:custDataLst>
                <p:tags r:id="rId64"/>
              </p:custDataLst>
            </p:nvPr>
          </p:nvSpPr>
          <p:spPr bwMode="auto">
            <a:xfrm>
              <a:off x="5948362" y="2587625"/>
              <a:ext cx="104775" cy="120650"/>
            </a:xfrm>
            <a:custGeom>
              <a:avLst/>
              <a:gdLst>
                <a:gd name="T0" fmla="*/ 345 w 345"/>
                <a:gd name="T1" fmla="*/ 134 h 363"/>
                <a:gd name="T2" fmla="*/ 218 w 345"/>
                <a:gd name="T3" fmla="*/ 0 h 363"/>
                <a:gd name="T4" fmla="*/ 0 w 345"/>
                <a:gd name="T5" fmla="*/ 229 h 363"/>
                <a:gd name="T6" fmla="*/ 128 w 345"/>
                <a:gd name="T7" fmla="*/ 363 h 363"/>
                <a:gd name="T8" fmla="*/ 345 w 345"/>
                <a:gd name="T9" fmla="*/ 134 h 363"/>
                <a:gd name="T10" fmla="*/ 300 w 345"/>
                <a:gd name="T11" fmla="*/ 115 h 363"/>
                <a:gd name="T12" fmla="*/ 238 w 345"/>
                <a:gd name="T13" fmla="*/ 290 h 363"/>
                <a:gd name="T14" fmla="*/ 131 w 345"/>
                <a:gd name="T15" fmla="*/ 350 h 363"/>
                <a:gd name="T16" fmla="*/ 47 w 345"/>
                <a:gd name="T17" fmla="*/ 243 h 363"/>
                <a:gd name="T18" fmla="*/ 92 w 345"/>
                <a:gd name="T19" fmla="*/ 90 h 363"/>
                <a:gd name="T20" fmla="*/ 215 w 345"/>
                <a:gd name="T21" fmla="*/ 12 h 363"/>
                <a:gd name="T22" fmla="*/ 300 w 345"/>
                <a:gd name="T23" fmla="*/ 11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363">
                  <a:moveTo>
                    <a:pt x="345" y="134"/>
                  </a:moveTo>
                  <a:cubicBezTo>
                    <a:pt x="345" y="54"/>
                    <a:pt x="292" y="0"/>
                    <a:pt x="218" y="0"/>
                  </a:cubicBezTo>
                  <a:cubicBezTo>
                    <a:pt x="110" y="0"/>
                    <a:pt x="0" y="113"/>
                    <a:pt x="0" y="229"/>
                  </a:cubicBezTo>
                  <a:cubicBezTo>
                    <a:pt x="0" y="312"/>
                    <a:pt x="56" y="363"/>
                    <a:pt x="128" y="363"/>
                  </a:cubicBezTo>
                  <a:cubicBezTo>
                    <a:pt x="234" y="363"/>
                    <a:pt x="345" y="253"/>
                    <a:pt x="345" y="134"/>
                  </a:cubicBezTo>
                  <a:close/>
                  <a:moveTo>
                    <a:pt x="300" y="115"/>
                  </a:moveTo>
                  <a:cubicBezTo>
                    <a:pt x="300" y="151"/>
                    <a:pt x="287" y="228"/>
                    <a:pt x="238" y="290"/>
                  </a:cubicBezTo>
                  <a:cubicBezTo>
                    <a:pt x="214" y="320"/>
                    <a:pt x="173" y="350"/>
                    <a:pt x="131" y="350"/>
                  </a:cubicBezTo>
                  <a:cubicBezTo>
                    <a:pt x="82" y="350"/>
                    <a:pt x="47" y="309"/>
                    <a:pt x="47" y="243"/>
                  </a:cubicBezTo>
                  <a:cubicBezTo>
                    <a:pt x="47" y="221"/>
                    <a:pt x="54" y="149"/>
                    <a:pt x="92" y="90"/>
                  </a:cubicBezTo>
                  <a:cubicBezTo>
                    <a:pt x="126" y="38"/>
                    <a:pt x="175" y="12"/>
                    <a:pt x="215" y="12"/>
                  </a:cubicBezTo>
                  <a:cubicBezTo>
                    <a:pt x="256" y="12"/>
                    <a:pt x="300" y="40"/>
                    <a:pt x="300"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0">
              <a:extLst>
                <a:ext uri="{FF2B5EF4-FFF2-40B4-BE49-F238E27FC236}">
                  <a16:creationId xmlns:a16="http://schemas.microsoft.com/office/drawing/2014/main" id="{B779446F-2BF8-4E70-BBD5-94C53B1743B5}"/>
                </a:ext>
              </a:extLst>
            </p:cNvPr>
            <p:cNvSpPr>
              <a:spLocks/>
            </p:cNvSpPr>
            <p:nvPr>
              <p:custDataLst>
                <p:tags r:id="rId65"/>
              </p:custDataLst>
            </p:nvPr>
          </p:nvSpPr>
          <p:spPr bwMode="auto">
            <a:xfrm>
              <a:off x="6075362" y="2581275"/>
              <a:ext cx="34925" cy="1635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3"/>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1">
              <a:extLst>
                <a:ext uri="{FF2B5EF4-FFF2-40B4-BE49-F238E27FC236}">
                  <a16:creationId xmlns:a16="http://schemas.microsoft.com/office/drawing/2014/main" id="{E0D3E957-05A7-4CD8-BE99-240F9DBEF825}"/>
                </a:ext>
              </a:extLst>
            </p:cNvPr>
            <p:cNvSpPr>
              <a:spLocks noEditPoints="1"/>
            </p:cNvSpPr>
            <p:nvPr>
              <p:custDataLst>
                <p:tags r:id="rId66"/>
              </p:custDataLst>
            </p:nvPr>
          </p:nvSpPr>
          <p:spPr bwMode="auto">
            <a:xfrm>
              <a:off x="6126162" y="2587625"/>
              <a:ext cx="61913" cy="117475"/>
            </a:xfrm>
            <a:custGeom>
              <a:avLst/>
              <a:gdLst>
                <a:gd name="T0" fmla="*/ 170 w 204"/>
                <a:gd name="T1" fmla="*/ 265 h 361"/>
                <a:gd name="T2" fmla="*/ 177 w 204"/>
                <a:gd name="T3" fmla="*/ 214 h 361"/>
                <a:gd name="T4" fmla="*/ 176 w 204"/>
                <a:gd name="T5" fmla="*/ 191 h 361"/>
                <a:gd name="T6" fmla="*/ 147 w 204"/>
                <a:gd name="T7" fmla="*/ 130 h 361"/>
                <a:gd name="T8" fmla="*/ 93 w 204"/>
                <a:gd name="T9" fmla="*/ 40 h 361"/>
                <a:gd name="T10" fmla="*/ 95 w 204"/>
                <a:gd name="T11" fmla="*/ 31 h 361"/>
                <a:gd name="T12" fmla="*/ 106 w 204"/>
                <a:gd name="T13" fmla="*/ 20 h 361"/>
                <a:gd name="T14" fmla="*/ 122 w 204"/>
                <a:gd name="T15" fmla="*/ 17 h 361"/>
                <a:gd name="T16" fmla="*/ 178 w 204"/>
                <a:gd name="T17" fmla="*/ 42 h 361"/>
                <a:gd name="T18" fmla="*/ 183 w 204"/>
                <a:gd name="T19" fmla="*/ 43 h 361"/>
                <a:gd name="T20" fmla="*/ 201 w 204"/>
                <a:gd name="T21" fmla="*/ 32 h 361"/>
                <a:gd name="T22" fmla="*/ 204 w 204"/>
                <a:gd name="T23" fmla="*/ 23 h 361"/>
                <a:gd name="T24" fmla="*/ 193 w 204"/>
                <a:gd name="T25" fmla="*/ 10 h 361"/>
                <a:gd name="T26" fmla="*/ 136 w 204"/>
                <a:gd name="T27" fmla="*/ 0 h 361"/>
                <a:gd name="T28" fmla="*/ 123 w 204"/>
                <a:gd name="T29" fmla="*/ 1 h 361"/>
                <a:gd name="T30" fmla="*/ 101 w 204"/>
                <a:gd name="T31" fmla="*/ 9 h 361"/>
                <a:gd name="T32" fmla="*/ 86 w 204"/>
                <a:gd name="T33" fmla="*/ 26 h 361"/>
                <a:gd name="T34" fmla="*/ 80 w 204"/>
                <a:gd name="T35" fmla="*/ 52 h 361"/>
                <a:gd name="T36" fmla="*/ 110 w 204"/>
                <a:gd name="T37" fmla="*/ 138 h 361"/>
                <a:gd name="T38" fmla="*/ 53 w 204"/>
                <a:gd name="T39" fmla="*/ 168 h 361"/>
                <a:gd name="T40" fmla="*/ 4 w 204"/>
                <a:gd name="T41" fmla="*/ 247 h 361"/>
                <a:gd name="T42" fmla="*/ 0 w 204"/>
                <a:gd name="T43" fmla="*/ 277 h 361"/>
                <a:gd name="T44" fmla="*/ 14 w 204"/>
                <a:gd name="T45" fmla="*/ 327 h 361"/>
                <a:gd name="T46" fmla="*/ 78 w 204"/>
                <a:gd name="T47" fmla="*/ 361 h 361"/>
                <a:gd name="T48" fmla="*/ 170 w 204"/>
                <a:gd name="T49" fmla="*/ 265 h 361"/>
                <a:gd name="T50" fmla="*/ 138 w 204"/>
                <a:gd name="T51" fmla="*/ 274 h 361"/>
                <a:gd name="T52" fmla="*/ 79 w 204"/>
                <a:gd name="T53" fmla="*/ 350 h 361"/>
                <a:gd name="T54" fmla="*/ 36 w 204"/>
                <a:gd name="T55" fmla="*/ 322 h 361"/>
                <a:gd name="T56" fmla="*/ 30 w 204"/>
                <a:gd name="T57" fmla="*/ 291 h 361"/>
                <a:gd name="T58" fmla="*/ 37 w 204"/>
                <a:gd name="T59" fmla="*/ 249 h 361"/>
                <a:gd name="T60" fmla="*/ 73 w 204"/>
                <a:gd name="T61" fmla="*/ 176 h 361"/>
                <a:gd name="T62" fmla="*/ 116 w 204"/>
                <a:gd name="T63" fmla="*/ 149 h 361"/>
                <a:gd name="T64" fmla="*/ 117 w 204"/>
                <a:gd name="T65" fmla="*/ 151 h 361"/>
                <a:gd name="T66" fmla="*/ 140 w 204"/>
                <a:gd name="T67" fmla="*/ 209 h 361"/>
                <a:gd name="T68" fmla="*/ 143 w 204"/>
                <a:gd name="T69" fmla="*/ 234 h 361"/>
                <a:gd name="T70" fmla="*/ 138 w 204"/>
                <a:gd name="T71" fmla="*/ 27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361">
                  <a:moveTo>
                    <a:pt x="170" y="265"/>
                  </a:moveTo>
                  <a:cubicBezTo>
                    <a:pt x="175" y="248"/>
                    <a:pt x="177" y="230"/>
                    <a:pt x="177" y="214"/>
                  </a:cubicBezTo>
                  <a:cubicBezTo>
                    <a:pt x="177" y="206"/>
                    <a:pt x="177" y="198"/>
                    <a:pt x="176" y="191"/>
                  </a:cubicBezTo>
                  <a:cubicBezTo>
                    <a:pt x="171" y="168"/>
                    <a:pt x="161" y="148"/>
                    <a:pt x="147" y="130"/>
                  </a:cubicBezTo>
                  <a:cubicBezTo>
                    <a:pt x="125" y="102"/>
                    <a:pt x="93" y="62"/>
                    <a:pt x="93" y="40"/>
                  </a:cubicBezTo>
                  <a:cubicBezTo>
                    <a:pt x="93" y="37"/>
                    <a:pt x="94" y="34"/>
                    <a:pt x="95" y="31"/>
                  </a:cubicBezTo>
                  <a:cubicBezTo>
                    <a:pt x="98" y="27"/>
                    <a:pt x="102" y="22"/>
                    <a:pt x="106" y="20"/>
                  </a:cubicBezTo>
                  <a:cubicBezTo>
                    <a:pt x="112" y="17"/>
                    <a:pt x="117" y="17"/>
                    <a:pt x="122" y="17"/>
                  </a:cubicBezTo>
                  <a:cubicBezTo>
                    <a:pt x="145" y="18"/>
                    <a:pt x="159" y="34"/>
                    <a:pt x="178" y="42"/>
                  </a:cubicBezTo>
                  <a:cubicBezTo>
                    <a:pt x="180" y="42"/>
                    <a:pt x="182" y="43"/>
                    <a:pt x="183" y="43"/>
                  </a:cubicBezTo>
                  <a:cubicBezTo>
                    <a:pt x="190" y="43"/>
                    <a:pt x="198" y="38"/>
                    <a:pt x="201" y="32"/>
                  </a:cubicBezTo>
                  <a:cubicBezTo>
                    <a:pt x="203" y="29"/>
                    <a:pt x="204" y="26"/>
                    <a:pt x="204" y="23"/>
                  </a:cubicBezTo>
                  <a:cubicBezTo>
                    <a:pt x="204" y="16"/>
                    <a:pt x="200" y="11"/>
                    <a:pt x="193" y="10"/>
                  </a:cubicBezTo>
                  <a:cubicBezTo>
                    <a:pt x="175" y="5"/>
                    <a:pt x="154" y="0"/>
                    <a:pt x="136" y="0"/>
                  </a:cubicBezTo>
                  <a:cubicBezTo>
                    <a:pt x="131" y="0"/>
                    <a:pt x="127" y="1"/>
                    <a:pt x="123" y="1"/>
                  </a:cubicBezTo>
                  <a:cubicBezTo>
                    <a:pt x="116" y="3"/>
                    <a:pt x="108" y="5"/>
                    <a:pt x="101" y="9"/>
                  </a:cubicBezTo>
                  <a:cubicBezTo>
                    <a:pt x="95" y="13"/>
                    <a:pt x="89" y="19"/>
                    <a:pt x="86" y="26"/>
                  </a:cubicBezTo>
                  <a:cubicBezTo>
                    <a:pt x="81" y="34"/>
                    <a:pt x="80" y="42"/>
                    <a:pt x="80" y="52"/>
                  </a:cubicBezTo>
                  <a:cubicBezTo>
                    <a:pt x="80" y="78"/>
                    <a:pt x="95" y="110"/>
                    <a:pt x="110" y="138"/>
                  </a:cubicBezTo>
                  <a:cubicBezTo>
                    <a:pt x="90" y="143"/>
                    <a:pt x="70" y="153"/>
                    <a:pt x="53" y="168"/>
                  </a:cubicBezTo>
                  <a:cubicBezTo>
                    <a:pt x="28" y="189"/>
                    <a:pt x="11" y="218"/>
                    <a:pt x="4" y="247"/>
                  </a:cubicBezTo>
                  <a:cubicBezTo>
                    <a:pt x="1" y="257"/>
                    <a:pt x="0" y="267"/>
                    <a:pt x="0" y="277"/>
                  </a:cubicBezTo>
                  <a:cubicBezTo>
                    <a:pt x="0" y="296"/>
                    <a:pt x="4" y="313"/>
                    <a:pt x="14" y="327"/>
                  </a:cubicBezTo>
                  <a:cubicBezTo>
                    <a:pt x="27" y="348"/>
                    <a:pt x="51" y="361"/>
                    <a:pt x="78" y="361"/>
                  </a:cubicBezTo>
                  <a:cubicBezTo>
                    <a:pt x="122" y="361"/>
                    <a:pt x="158" y="314"/>
                    <a:pt x="170" y="265"/>
                  </a:cubicBezTo>
                  <a:close/>
                  <a:moveTo>
                    <a:pt x="138" y="274"/>
                  </a:moveTo>
                  <a:cubicBezTo>
                    <a:pt x="128" y="311"/>
                    <a:pt x="110" y="350"/>
                    <a:pt x="79" y="350"/>
                  </a:cubicBezTo>
                  <a:cubicBezTo>
                    <a:pt x="58" y="350"/>
                    <a:pt x="44" y="339"/>
                    <a:pt x="36" y="322"/>
                  </a:cubicBezTo>
                  <a:cubicBezTo>
                    <a:pt x="32" y="313"/>
                    <a:pt x="30" y="302"/>
                    <a:pt x="30" y="291"/>
                  </a:cubicBezTo>
                  <a:cubicBezTo>
                    <a:pt x="30" y="278"/>
                    <a:pt x="33" y="263"/>
                    <a:pt x="37" y="249"/>
                  </a:cubicBezTo>
                  <a:cubicBezTo>
                    <a:pt x="43" y="223"/>
                    <a:pt x="53" y="197"/>
                    <a:pt x="73" y="176"/>
                  </a:cubicBezTo>
                  <a:cubicBezTo>
                    <a:pt x="85" y="163"/>
                    <a:pt x="100" y="153"/>
                    <a:pt x="116" y="149"/>
                  </a:cubicBezTo>
                  <a:lnTo>
                    <a:pt x="117" y="151"/>
                  </a:lnTo>
                  <a:cubicBezTo>
                    <a:pt x="127" y="169"/>
                    <a:pt x="136" y="188"/>
                    <a:pt x="140" y="209"/>
                  </a:cubicBezTo>
                  <a:cubicBezTo>
                    <a:pt x="142" y="217"/>
                    <a:pt x="143" y="225"/>
                    <a:pt x="143" y="234"/>
                  </a:cubicBezTo>
                  <a:cubicBezTo>
                    <a:pt x="143" y="247"/>
                    <a:pt x="141" y="261"/>
                    <a:pt x="138" y="27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2">
              <a:extLst>
                <a:ext uri="{FF2B5EF4-FFF2-40B4-BE49-F238E27FC236}">
                  <a16:creationId xmlns:a16="http://schemas.microsoft.com/office/drawing/2014/main" id="{78BBD006-00B2-4D63-92D5-62DD6FC1F78F}"/>
                </a:ext>
              </a:extLst>
            </p:cNvPr>
            <p:cNvSpPr>
              <a:spLocks/>
            </p:cNvSpPr>
            <p:nvPr>
              <p:custDataLst>
                <p:tags r:id="rId67"/>
              </p:custDataLst>
            </p:nvPr>
          </p:nvSpPr>
          <p:spPr bwMode="auto">
            <a:xfrm>
              <a:off x="6196012" y="2632075"/>
              <a:ext cx="76200" cy="73025"/>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3">
              <a:extLst>
                <a:ext uri="{FF2B5EF4-FFF2-40B4-BE49-F238E27FC236}">
                  <a16:creationId xmlns:a16="http://schemas.microsoft.com/office/drawing/2014/main" id="{F3E85FD9-8E92-4608-90C0-0F63A7F3A200}"/>
                </a:ext>
              </a:extLst>
            </p:cNvPr>
            <p:cNvSpPr>
              <a:spLocks/>
            </p:cNvSpPr>
            <p:nvPr>
              <p:custDataLst>
                <p:tags r:id="rId68"/>
              </p:custDataLst>
            </p:nvPr>
          </p:nvSpPr>
          <p:spPr bwMode="auto">
            <a:xfrm>
              <a:off x="6286500" y="2581275"/>
              <a:ext cx="34925" cy="163513"/>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3" y="33"/>
                    <a:pt x="10" y="0"/>
                    <a:pt x="5" y="0"/>
                  </a:cubicBezTo>
                  <a:cubicBezTo>
                    <a:pt x="2" y="0"/>
                    <a:pt x="0" y="2"/>
                    <a:pt x="0" y="5"/>
                  </a:cubicBezTo>
                  <a:cubicBezTo>
                    <a:pt x="0" y="7"/>
                    <a:pt x="0" y="8"/>
                    <a:pt x="9" y="17"/>
                  </a:cubicBezTo>
                  <a:cubicBezTo>
                    <a:pt x="58" y="66"/>
                    <a:pt x="86" y="146"/>
                    <a:pt x="86" y="250"/>
                  </a:cubicBezTo>
                  <a:cubicBezTo>
                    <a:pt x="86" y="335"/>
                    <a:pt x="68" y="423"/>
                    <a:pt x="6" y="486"/>
                  </a:cubicBezTo>
                  <a:cubicBezTo>
                    <a:pt x="0" y="492"/>
                    <a:pt x="0" y="493"/>
                    <a:pt x="0" y="494"/>
                  </a:cubicBezTo>
                  <a:cubicBezTo>
                    <a:pt x="0" y="497"/>
                    <a:pt x="2" y="499"/>
                    <a:pt x="5" y="499"/>
                  </a:cubicBezTo>
                  <a:cubicBezTo>
                    <a:pt x="10" y="499"/>
                    <a:pt x="55"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4">
              <a:extLst>
                <a:ext uri="{FF2B5EF4-FFF2-40B4-BE49-F238E27FC236}">
                  <a16:creationId xmlns:a16="http://schemas.microsoft.com/office/drawing/2014/main" id="{13F21275-5625-4CB4-825F-CCF80783D45A}"/>
                </a:ext>
              </a:extLst>
            </p:cNvPr>
            <p:cNvSpPr>
              <a:spLocks/>
            </p:cNvSpPr>
            <p:nvPr>
              <p:custDataLst>
                <p:tags r:id="rId69"/>
              </p:custDataLst>
            </p:nvPr>
          </p:nvSpPr>
          <p:spPr bwMode="auto">
            <a:xfrm>
              <a:off x="6356350" y="2466975"/>
              <a:ext cx="74613" cy="393700"/>
            </a:xfrm>
            <a:custGeom>
              <a:avLst/>
              <a:gdLst>
                <a:gd name="T0" fmla="*/ 243 w 243"/>
                <a:gd name="T1" fmla="*/ 599 h 1197"/>
                <a:gd name="T2" fmla="*/ 237 w 243"/>
                <a:gd name="T3" fmla="*/ 587 h 1197"/>
                <a:gd name="T4" fmla="*/ 142 w 243"/>
                <a:gd name="T5" fmla="*/ 451 h 1197"/>
                <a:gd name="T6" fmla="*/ 142 w 243"/>
                <a:gd name="T7" fmla="*/ 155 h 1197"/>
                <a:gd name="T8" fmla="*/ 31 w 243"/>
                <a:gd name="T9" fmla="*/ 5 h 1197"/>
                <a:gd name="T10" fmla="*/ 11 w 243"/>
                <a:gd name="T11" fmla="*/ 0 h 1197"/>
                <a:gd name="T12" fmla="*/ 0 w 243"/>
                <a:gd name="T13" fmla="*/ 11 h 1197"/>
                <a:gd name="T14" fmla="*/ 5 w 243"/>
                <a:gd name="T15" fmla="*/ 22 h 1197"/>
                <a:gd name="T16" fmla="*/ 100 w 243"/>
                <a:gd name="T17" fmla="*/ 136 h 1197"/>
                <a:gd name="T18" fmla="*/ 101 w 243"/>
                <a:gd name="T19" fmla="*/ 179 h 1197"/>
                <a:gd name="T20" fmla="*/ 101 w 243"/>
                <a:gd name="T21" fmla="*/ 434 h 1197"/>
                <a:gd name="T22" fmla="*/ 132 w 243"/>
                <a:gd name="T23" fmla="*/ 535 h 1197"/>
                <a:gd name="T24" fmla="*/ 215 w 243"/>
                <a:gd name="T25" fmla="*/ 598 h 1197"/>
                <a:gd name="T26" fmla="*/ 101 w 243"/>
                <a:gd name="T27" fmla="*/ 745 h 1197"/>
                <a:gd name="T28" fmla="*/ 101 w 243"/>
                <a:gd name="T29" fmla="*/ 1033 h 1197"/>
                <a:gd name="T30" fmla="*/ 72 w 243"/>
                <a:gd name="T31" fmla="*/ 1124 h 1197"/>
                <a:gd name="T32" fmla="*/ 4 w 243"/>
                <a:gd name="T33" fmla="*/ 1175 h 1197"/>
                <a:gd name="T34" fmla="*/ 0 w 243"/>
                <a:gd name="T35" fmla="*/ 1186 h 1197"/>
                <a:gd name="T36" fmla="*/ 11 w 243"/>
                <a:gd name="T37" fmla="*/ 1197 h 1197"/>
                <a:gd name="T38" fmla="*/ 32 w 243"/>
                <a:gd name="T39" fmla="*/ 1191 h 1197"/>
                <a:gd name="T40" fmla="*/ 141 w 243"/>
                <a:gd name="T41" fmla="*/ 1066 h 1197"/>
                <a:gd name="T42" fmla="*/ 142 w 243"/>
                <a:gd name="T43" fmla="*/ 1018 h 1197"/>
                <a:gd name="T44" fmla="*/ 142 w 243"/>
                <a:gd name="T45" fmla="*/ 755 h 1197"/>
                <a:gd name="T46" fmla="*/ 239 w 243"/>
                <a:gd name="T47" fmla="*/ 609 h 1197"/>
                <a:gd name="T48" fmla="*/ 243 w 243"/>
                <a:gd name="T49"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3" h="1197">
                  <a:moveTo>
                    <a:pt x="243" y="599"/>
                  </a:moveTo>
                  <a:cubicBezTo>
                    <a:pt x="243" y="590"/>
                    <a:pt x="243" y="590"/>
                    <a:pt x="237" y="587"/>
                  </a:cubicBezTo>
                  <a:cubicBezTo>
                    <a:pt x="147" y="539"/>
                    <a:pt x="142" y="465"/>
                    <a:pt x="142" y="451"/>
                  </a:cubicBezTo>
                  <a:lnTo>
                    <a:pt x="142" y="155"/>
                  </a:lnTo>
                  <a:cubicBezTo>
                    <a:pt x="142" y="82"/>
                    <a:pt x="93" y="35"/>
                    <a:pt x="31" y="5"/>
                  </a:cubicBezTo>
                  <a:cubicBezTo>
                    <a:pt x="20" y="0"/>
                    <a:pt x="19" y="0"/>
                    <a:pt x="11" y="0"/>
                  </a:cubicBezTo>
                  <a:cubicBezTo>
                    <a:pt x="1" y="0"/>
                    <a:pt x="0" y="0"/>
                    <a:pt x="0" y="11"/>
                  </a:cubicBezTo>
                  <a:cubicBezTo>
                    <a:pt x="0" y="18"/>
                    <a:pt x="0" y="19"/>
                    <a:pt x="5" y="22"/>
                  </a:cubicBezTo>
                  <a:cubicBezTo>
                    <a:pt x="26" y="32"/>
                    <a:pt x="90" y="65"/>
                    <a:pt x="100" y="136"/>
                  </a:cubicBezTo>
                  <a:cubicBezTo>
                    <a:pt x="101" y="143"/>
                    <a:pt x="101" y="149"/>
                    <a:pt x="101" y="179"/>
                  </a:cubicBezTo>
                  <a:lnTo>
                    <a:pt x="101" y="434"/>
                  </a:lnTo>
                  <a:cubicBezTo>
                    <a:pt x="101" y="457"/>
                    <a:pt x="101" y="494"/>
                    <a:pt x="132" y="535"/>
                  </a:cubicBezTo>
                  <a:cubicBezTo>
                    <a:pt x="152" y="560"/>
                    <a:pt x="180" y="583"/>
                    <a:pt x="215" y="598"/>
                  </a:cubicBezTo>
                  <a:cubicBezTo>
                    <a:pt x="117" y="645"/>
                    <a:pt x="101" y="717"/>
                    <a:pt x="101" y="745"/>
                  </a:cubicBezTo>
                  <a:lnTo>
                    <a:pt x="101" y="1033"/>
                  </a:lnTo>
                  <a:cubicBezTo>
                    <a:pt x="101" y="1058"/>
                    <a:pt x="101" y="1087"/>
                    <a:pt x="72" y="1124"/>
                  </a:cubicBezTo>
                  <a:cubicBezTo>
                    <a:pt x="50" y="1152"/>
                    <a:pt x="25" y="1165"/>
                    <a:pt x="4" y="1175"/>
                  </a:cubicBezTo>
                  <a:cubicBezTo>
                    <a:pt x="0" y="1177"/>
                    <a:pt x="0" y="1179"/>
                    <a:pt x="0" y="1186"/>
                  </a:cubicBezTo>
                  <a:cubicBezTo>
                    <a:pt x="0" y="1196"/>
                    <a:pt x="1" y="1197"/>
                    <a:pt x="11" y="1197"/>
                  </a:cubicBezTo>
                  <a:cubicBezTo>
                    <a:pt x="18" y="1197"/>
                    <a:pt x="19" y="1197"/>
                    <a:pt x="32" y="1191"/>
                  </a:cubicBezTo>
                  <a:cubicBezTo>
                    <a:pt x="82" y="1166"/>
                    <a:pt x="130" y="1127"/>
                    <a:pt x="141" y="1066"/>
                  </a:cubicBezTo>
                  <a:cubicBezTo>
                    <a:pt x="142" y="1056"/>
                    <a:pt x="142" y="1051"/>
                    <a:pt x="142" y="1018"/>
                  </a:cubicBezTo>
                  <a:lnTo>
                    <a:pt x="142" y="755"/>
                  </a:lnTo>
                  <a:cubicBezTo>
                    <a:pt x="142" y="696"/>
                    <a:pt x="172" y="645"/>
                    <a:pt x="239" y="609"/>
                  </a:cubicBezTo>
                  <a:cubicBezTo>
                    <a:pt x="243" y="607"/>
                    <a:pt x="243" y="607"/>
                    <a:pt x="243"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1" name="グループ化 110">
            <a:extLst>
              <a:ext uri="{FF2B5EF4-FFF2-40B4-BE49-F238E27FC236}">
                <a16:creationId xmlns:a16="http://schemas.microsoft.com/office/drawing/2014/main" id="{FCA74A8B-4B77-4BB2-A0BB-3730DBEC9D8A}"/>
              </a:ext>
            </a:extLst>
          </p:cNvPr>
          <p:cNvGrpSpPr>
            <a:grpSpLocks noChangeAspect="1"/>
          </p:cNvGrpSpPr>
          <p:nvPr>
            <p:custDataLst>
              <p:tags r:id="rId4"/>
            </p:custDataLst>
          </p:nvPr>
        </p:nvGrpSpPr>
        <p:grpSpPr>
          <a:xfrm>
            <a:off x="2846387" y="4611688"/>
            <a:ext cx="3463316" cy="817816"/>
            <a:chOff x="2846388" y="4611688"/>
            <a:chExt cx="1974851" cy="484188"/>
          </a:xfrm>
        </p:grpSpPr>
        <p:sp>
          <p:nvSpPr>
            <p:cNvPr id="84" name="Freeform 61">
              <a:extLst>
                <a:ext uri="{FF2B5EF4-FFF2-40B4-BE49-F238E27FC236}">
                  <a16:creationId xmlns:a16="http://schemas.microsoft.com/office/drawing/2014/main" id="{153BDBCB-5C83-4C5C-829A-7B87786FB9B9}"/>
                </a:ext>
              </a:extLst>
            </p:cNvPr>
            <p:cNvSpPr>
              <a:spLocks noEditPoints="1"/>
            </p:cNvSpPr>
            <p:nvPr>
              <p:custDataLst>
                <p:tags r:id="rId5"/>
              </p:custDataLst>
            </p:nvPr>
          </p:nvSpPr>
          <p:spPr bwMode="auto">
            <a:xfrm>
              <a:off x="2852738" y="4681538"/>
              <a:ext cx="79375" cy="115888"/>
            </a:xfrm>
            <a:custGeom>
              <a:avLst/>
              <a:gdLst>
                <a:gd name="T0" fmla="*/ 263 w 263"/>
                <a:gd name="T1" fmla="*/ 130 h 369"/>
                <a:gd name="T2" fmla="*/ 155 w 263"/>
                <a:gd name="T3" fmla="*/ 0 h 369"/>
                <a:gd name="T4" fmla="*/ 60 w 263"/>
                <a:gd name="T5" fmla="*/ 79 h 369"/>
                <a:gd name="T6" fmla="*/ 79 w 263"/>
                <a:gd name="T7" fmla="*/ 97 h 369"/>
                <a:gd name="T8" fmla="*/ 106 w 263"/>
                <a:gd name="T9" fmla="*/ 70 h 369"/>
                <a:gd name="T10" fmla="*/ 82 w 263"/>
                <a:gd name="T11" fmla="*/ 53 h 369"/>
                <a:gd name="T12" fmla="*/ 154 w 263"/>
                <a:gd name="T13" fmla="*/ 13 h 369"/>
                <a:gd name="T14" fmla="*/ 225 w 263"/>
                <a:gd name="T15" fmla="*/ 103 h 369"/>
                <a:gd name="T16" fmla="*/ 211 w 263"/>
                <a:gd name="T17" fmla="*/ 189 h 369"/>
                <a:gd name="T18" fmla="*/ 147 w 263"/>
                <a:gd name="T19" fmla="*/ 130 h 369"/>
                <a:gd name="T20" fmla="*/ 45 w 263"/>
                <a:gd name="T21" fmla="*/ 177 h 369"/>
                <a:gd name="T22" fmla="*/ 0 w 263"/>
                <a:gd name="T23" fmla="*/ 280 h 369"/>
                <a:gd name="T24" fmla="*/ 92 w 263"/>
                <a:gd name="T25" fmla="*/ 369 h 369"/>
                <a:gd name="T26" fmla="*/ 263 w 263"/>
                <a:gd name="T27" fmla="*/ 130 h 369"/>
                <a:gd name="T28" fmla="*/ 202 w 263"/>
                <a:gd name="T29" fmla="*/ 207 h 369"/>
                <a:gd name="T30" fmla="*/ 94 w 263"/>
                <a:gd name="T31" fmla="*/ 355 h 369"/>
                <a:gd name="T32" fmla="*/ 39 w 263"/>
                <a:gd name="T33" fmla="*/ 298 h 369"/>
                <a:gd name="T34" fmla="*/ 72 w 263"/>
                <a:gd name="T35" fmla="*/ 185 h 369"/>
                <a:gd name="T36" fmla="*/ 147 w 263"/>
                <a:gd name="T37" fmla="*/ 141 h 369"/>
                <a:gd name="T38" fmla="*/ 202 w 263"/>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9">
                  <a:moveTo>
                    <a:pt x="263" y="130"/>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3"/>
                    <a:pt x="222" y="148"/>
                    <a:pt x="211" y="189"/>
                  </a:cubicBezTo>
                  <a:cubicBezTo>
                    <a:pt x="206" y="158"/>
                    <a:pt x="186" y="130"/>
                    <a:pt x="147" y="130"/>
                  </a:cubicBezTo>
                  <a:cubicBezTo>
                    <a:pt x="117" y="130"/>
                    <a:pt x="84" y="138"/>
                    <a:pt x="45" y="177"/>
                  </a:cubicBezTo>
                  <a:cubicBezTo>
                    <a:pt x="4" y="218"/>
                    <a:pt x="0" y="264"/>
                    <a:pt x="0" y="280"/>
                  </a:cubicBezTo>
                  <a:cubicBezTo>
                    <a:pt x="0" y="311"/>
                    <a:pt x="22" y="369"/>
                    <a:pt x="92" y="369"/>
                  </a:cubicBezTo>
                  <a:cubicBezTo>
                    <a:pt x="211" y="369"/>
                    <a:pt x="263" y="201"/>
                    <a:pt x="263" y="130"/>
                  </a:cubicBezTo>
                  <a:close/>
                  <a:moveTo>
                    <a:pt x="202" y="207"/>
                  </a:moveTo>
                  <a:cubicBezTo>
                    <a:pt x="202" y="242"/>
                    <a:pt x="171" y="355"/>
                    <a:pt x="94" y="355"/>
                  </a:cubicBezTo>
                  <a:cubicBezTo>
                    <a:pt x="39" y="355"/>
                    <a:pt x="39" y="303"/>
                    <a:pt x="39" y="298"/>
                  </a:cubicBezTo>
                  <a:cubicBezTo>
                    <a:pt x="39" y="285"/>
                    <a:pt x="51" y="215"/>
                    <a:pt x="72" y="185"/>
                  </a:cubicBezTo>
                  <a:cubicBezTo>
                    <a:pt x="92"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62">
              <a:extLst>
                <a:ext uri="{FF2B5EF4-FFF2-40B4-BE49-F238E27FC236}">
                  <a16:creationId xmlns:a16="http://schemas.microsoft.com/office/drawing/2014/main" id="{5902CCAD-159F-4090-99FC-DC41169C63C8}"/>
                </a:ext>
              </a:extLst>
            </p:cNvPr>
            <p:cNvSpPr>
              <a:spLocks/>
            </p:cNvSpPr>
            <p:nvPr>
              <p:custDataLst>
                <p:tags r:id="rId6"/>
              </p:custDataLst>
            </p:nvPr>
          </p:nvSpPr>
          <p:spPr bwMode="auto">
            <a:xfrm>
              <a:off x="2941638" y="4664076"/>
              <a:ext cx="47625"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63">
              <a:extLst>
                <a:ext uri="{FF2B5EF4-FFF2-40B4-BE49-F238E27FC236}">
                  <a16:creationId xmlns:a16="http://schemas.microsoft.com/office/drawing/2014/main" id="{92DC7694-7039-4151-BDCD-B74AA8C70201}"/>
                </a:ext>
              </a:extLst>
            </p:cNvPr>
            <p:cNvSpPr>
              <a:spLocks/>
            </p:cNvSpPr>
            <p:nvPr>
              <p:custDataLst>
                <p:tags r:id="rId7"/>
              </p:custDataLst>
            </p:nvPr>
          </p:nvSpPr>
          <p:spPr bwMode="auto">
            <a:xfrm>
              <a:off x="3008313" y="4724401"/>
              <a:ext cx="77788" cy="71438"/>
            </a:xfrm>
            <a:custGeom>
              <a:avLst/>
              <a:gdLst>
                <a:gd name="T0" fmla="*/ 256 w 256"/>
                <a:gd name="T1" fmla="*/ 149 h 226"/>
                <a:gd name="T2" fmla="*/ 250 w 256"/>
                <a:gd name="T3" fmla="*/ 144 h 226"/>
                <a:gd name="T4" fmla="*/ 243 w 256"/>
                <a:gd name="T5" fmla="*/ 153 h 226"/>
                <a:gd name="T6" fmla="*/ 205 w 256"/>
                <a:gd name="T7" fmla="*/ 215 h 226"/>
                <a:gd name="T8" fmla="*/ 190 w 256"/>
                <a:gd name="T9" fmla="*/ 192 h 226"/>
                <a:gd name="T10" fmla="*/ 200 w 256"/>
                <a:gd name="T11" fmla="*/ 140 h 226"/>
                <a:gd name="T12" fmla="*/ 214 w 256"/>
                <a:gd name="T13" fmla="*/ 86 h 226"/>
                <a:gd name="T14" fmla="*/ 222 w 256"/>
                <a:gd name="T15" fmla="*/ 53 h 226"/>
                <a:gd name="T16" fmla="*/ 230 w 256"/>
                <a:gd name="T17" fmla="*/ 19 h 226"/>
                <a:gd name="T18" fmla="*/ 215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8 h 226"/>
                <a:gd name="T44" fmla="*/ 68 w 256"/>
                <a:gd name="T45" fmla="*/ 62 h 226"/>
                <a:gd name="T46" fmla="*/ 39 w 256"/>
                <a:gd name="T47" fmla="*/ 166 h 226"/>
                <a:gd name="T48" fmla="*/ 100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5" y="215"/>
                  </a:cubicBezTo>
                  <a:cubicBezTo>
                    <a:pt x="195" y="215"/>
                    <a:pt x="190" y="209"/>
                    <a:pt x="190" y="192"/>
                  </a:cubicBezTo>
                  <a:cubicBezTo>
                    <a:pt x="190" y="181"/>
                    <a:pt x="196" y="158"/>
                    <a:pt x="200" y="140"/>
                  </a:cubicBezTo>
                  <a:lnTo>
                    <a:pt x="214" y="86"/>
                  </a:lnTo>
                  <a:cubicBezTo>
                    <a:pt x="215" y="79"/>
                    <a:pt x="220" y="60"/>
                    <a:pt x="222" y="53"/>
                  </a:cubicBezTo>
                  <a:cubicBezTo>
                    <a:pt x="225" y="41"/>
                    <a:pt x="230" y="22"/>
                    <a:pt x="230" y="19"/>
                  </a:cubicBezTo>
                  <a:cubicBezTo>
                    <a:pt x="230" y="10"/>
                    <a:pt x="223" y="6"/>
                    <a:pt x="215"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6" y="51"/>
                    <a:pt x="106" y="41"/>
                  </a:cubicBezTo>
                  <a:cubicBezTo>
                    <a:pt x="106" y="19"/>
                    <a:pt x="90" y="0"/>
                    <a:pt x="65" y="0"/>
                  </a:cubicBezTo>
                  <a:cubicBezTo>
                    <a:pt x="18" y="0"/>
                    <a:pt x="0" y="73"/>
                    <a:pt x="0" y="77"/>
                  </a:cubicBezTo>
                  <a:cubicBezTo>
                    <a:pt x="0" y="82"/>
                    <a:pt x="6" y="82"/>
                    <a:pt x="6" y="82"/>
                  </a:cubicBezTo>
                  <a:cubicBezTo>
                    <a:pt x="11" y="82"/>
                    <a:pt x="11" y="81"/>
                    <a:pt x="14" y="73"/>
                  </a:cubicBezTo>
                  <a:cubicBezTo>
                    <a:pt x="26" y="30"/>
                    <a:pt x="45" y="11"/>
                    <a:pt x="64" y="11"/>
                  </a:cubicBezTo>
                  <a:cubicBezTo>
                    <a:pt x="68" y="11"/>
                    <a:pt x="76" y="12"/>
                    <a:pt x="76" y="28"/>
                  </a:cubicBezTo>
                  <a:cubicBezTo>
                    <a:pt x="76" y="40"/>
                    <a:pt x="71" y="54"/>
                    <a:pt x="68" y="62"/>
                  </a:cubicBezTo>
                  <a:cubicBezTo>
                    <a:pt x="49" y="111"/>
                    <a:pt x="39" y="142"/>
                    <a:pt x="39" y="166"/>
                  </a:cubicBezTo>
                  <a:cubicBezTo>
                    <a:pt x="39" y="214"/>
                    <a:pt x="73" y="226"/>
                    <a:pt x="100" y="226"/>
                  </a:cubicBezTo>
                  <a:cubicBezTo>
                    <a:pt x="133" y="226"/>
                    <a:pt x="151" y="204"/>
                    <a:pt x="160" y="193"/>
                  </a:cubicBezTo>
                  <a:cubicBezTo>
                    <a:pt x="165" y="213"/>
                    <a:pt x="183" y="226"/>
                    <a:pt x="204" y="226"/>
                  </a:cubicBezTo>
                  <a:cubicBezTo>
                    <a:pt x="221" y="226"/>
                    <a:pt x="233" y="215"/>
                    <a:pt x="241" y="199"/>
                  </a:cubicBezTo>
                  <a:cubicBezTo>
                    <a:pt x="249"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Rectangle 64">
              <a:extLst>
                <a:ext uri="{FF2B5EF4-FFF2-40B4-BE49-F238E27FC236}">
                  <a16:creationId xmlns:a16="http://schemas.microsoft.com/office/drawing/2014/main" id="{4F97812B-1A3B-4E76-BA3B-1C3431237FE1}"/>
                </a:ext>
              </a:extLst>
            </p:cNvPr>
            <p:cNvSpPr>
              <a:spLocks noChangeArrowheads="1"/>
            </p:cNvSpPr>
            <p:nvPr>
              <p:custDataLst>
                <p:tags r:id="rId8"/>
              </p:custDataLst>
            </p:nvPr>
          </p:nvSpPr>
          <p:spPr bwMode="auto">
            <a:xfrm>
              <a:off x="2846388" y="4857751"/>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65">
              <a:extLst>
                <a:ext uri="{FF2B5EF4-FFF2-40B4-BE49-F238E27FC236}">
                  <a16:creationId xmlns:a16="http://schemas.microsoft.com/office/drawing/2014/main" id="{A6FC6C06-E398-4EFE-8E49-39FA1D210AF5}"/>
                </a:ext>
              </a:extLst>
            </p:cNvPr>
            <p:cNvSpPr>
              <a:spLocks noEditPoints="1"/>
            </p:cNvSpPr>
            <p:nvPr>
              <p:custDataLst>
                <p:tags r:id="rId9"/>
              </p:custDataLst>
            </p:nvPr>
          </p:nvSpPr>
          <p:spPr bwMode="auto">
            <a:xfrm>
              <a:off x="2868613" y="4895851"/>
              <a:ext cx="79375" cy="115888"/>
            </a:xfrm>
            <a:custGeom>
              <a:avLst/>
              <a:gdLst>
                <a:gd name="T0" fmla="*/ 262 w 262"/>
                <a:gd name="T1" fmla="*/ 129 h 368"/>
                <a:gd name="T2" fmla="*/ 155 w 262"/>
                <a:gd name="T3" fmla="*/ 0 h 368"/>
                <a:gd name="T4" fmla="*/ 59 w 262"/>
                <a:gd name="T5" fmla="*/ 78 h 368"/>
                <a:gd name="T6" fmla="*/ 78 w 262"/>
                <a:gd name="T7" fmla="*/ 96 h 368"/>
                <a:gd name="T8" fmla="*/ 105 w 262"/>
                <a:gd name="T9" fmla="*/ 69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5"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66">
              <a:extLst>
                <a:ext uri="{FF2B5EF4-FFF2-40B4-BE49-F238E27FC236}">
                  <a16:creationId xmlns:a16="http://schemas.microsoft.com/office/drawing/2014/main" id="{C343F573-0322-449F-8926-8FF63062D5AF}"/>
                </a:ext>
              </a:extLst>
            </p:cNvPr>
            <p:cNvSpPr>
              <a:spLocks/>
            </p:cNvSpPr>
            <p:nvPr>
              <p:custDataLst>
                <p:tags r:id="rId10"/>
              </p:custDataLst>
            </p:nvPr>
          </p:nvSpPr>
          <p:spPr bwMode="auto">
            <a:xfrm>
              <a:off x="2954338" y="4908551"/>
              <a:ext cx="47625" cy="1000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67">
              <a:extLst>
                <a:ext uri="{FF2B5EF4-FFF2-40B4-BE49-F238E27FC236}">
                  <a16:creationId xmlns:a16="http://schemas.microsoft.com/office/drawing/2014/main" id="{AAD104FC-653F-4594-914A-4CB7578061B6}"/>
                </a:ext>
              </a:extLst>
            </p:cNvPr>
            <p:cNvSpPr>
              <a:spLocks/>
            </p:cNvSpPr>
            <p:nvPr>
              <p:custDataLst>
                <p:tags r:id="rId11"/>
              </p:custDataLst>
            </p:nvPr>
          </p:nvSpPr>
          <p:spPr bwMode="auto">
            <a:xfrm>
              <a:off x="3013076" y="4889501"/>
              <a:ext cx="46038" cy="73025"/>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7"/>
                    <a:pt x="133" y="200"/>
                  </a:cubicBezTo>
                  <a:cubicBezTo>
                    <a:pt x="131" y="202"/>
                    <a:pt x="104" y="202"/>
                    <a:pt x="99" y="202"/>
                  </a:cubicBezTo>
                  <a:lnTo>
                    <a:pt x="35" y="202"/>
                  </a:lnTo>
                  <a:cubicBezTo>
                    <a:pt x="71" y="170"/>
                    <a:pt x="84" y="160"/>
                    <a:pt x="104" y="144"/>
                  </a:cubicBezTo>
                  <a:cubicBezTo>
                    <a:pt x="130" y="123"/>
                    <a:pt x="154" y="101"/>
                    <a:pt x="154" y="68"/>
                  </a:cubicBezTo>
                  <a:cubicBezTo>
                    <a:pt x="154" y="26"/>
                    <a:pt x="117"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8"/>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8">
              <a:extLst>
                <a:ext uri="{FF2B5EF4-FFF2-40B4-BE49-F238E27FC236}">
                  <a16:creationId xmlns:a16="http://schemas.microsoft.com/office/drawing/2014/main" id="{BCA3FAD9-3931-424A-95AD-325E39ECF0DF}"/>
                </a:ext>
              </a:extLst>
            </p:cNvPr>
            <p:cNvSpPr>
              <a:spLocks noEditPoints="1"/>
            </p:cNvSpPr>
            <p:nvPr>
              <p:custDataLst>
                <p:tags r:id="rId12"/>
              </p:custDataLst>
            </p:nvPr>
          </p:nvSpPr>
          <p:spPr bwMode="auto">
            <a:xfrm>
              <a:off x="3159126" y="4841876"/>
              <a:ext cx="100013" cy="36513"/>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69">
              <a:extLst>
                <a:ext uri="{FF2B5EF4-FFF2-40B4-BE49-F238E27FC236}">
                  <a16:creationId xmlns:a16="http://schemas.microsoft.com/office/drawing/2014/main" id="{1DA50828-C9F9-478B-8887-050B575A7AEF}"/>
                </a:ext>
              </a:extLst>
            </p:cNvPr>
            <p:cNvSpPr>
              <a:spLocks/>
            </p:cNvSpPr>
            <p:nvPr>
              <p:custDataLst>
                <p:tags r:id="rId13"/>
              </p:custDataLst>
            </p:nvPr>
          </p:nvSpPr>
          <p:spPr bwMode="auto">
            <a:xfrm>
              <a:off x="3316288" y="4830763"/>
              <a:ext cx="58738" cy="71438"/>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4 w 194"/>
                <a:gd name="T21" fmla="*/ 75 h 226"/>
                <a:gd name="T22" fmla="*/ 192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4"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0">
              <a:extLst>
                <a:ext uri="{FF2B5EF4-FFF2-40B4-BE49-F238E27FC236}">
                  <a16:creationId xmlns:a16="http://schemas.microsoft.com/office/drawing/2014/main" id="{BB4E1332-A13C-4513-9B93-A4A62AD75461}"/>
                </a:ext>
              </a:extLst>
            </p:cNvPr>
            <p:cNvSpPr>
              <a:spLocks/>
            </p:cNvSpPr>
            <p:nvPr>
              <p:custDataLst>
                <p:tags r:id="rId14"/>
              </p:custDataLst>
            </p:nvPr>
          </p:nvSpPr>
          <p:spPr bwMode="auto">
            <a:xfrm>
              <a:off x="3382963" y="4762501"/>
              <a:ext cx="46038" cy="73025"/>
            </a:xfrm>
            <a:custGeom>
              <a:avLst/>
              <a:gdLst>
                <a:gd name="T0" fmla="*/ 154 w 154"/>
                <a:gd name="T1" fmla="*/ 169 h 232"/>
                <a:gd name="T2" fmla="*/ 142 w 154"/>
                <a:gd name="T3" fmla="*/ 169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4" y="202"/>
                    <a:pt x="99" y="202"/>
                  </a:cubicBezTo>
                  <a:lnTo>
                    <a:pt x="35" y="202"/>
                  </a:lnTo>
                  <a:cubicBezTo>
                    <a:pt x="71" y="170"/>
                    <a:pt x="83" y="160"/>
                    <a:pt x="104" y="144"/>
                  </a:cubicBezTo>
                  <a:cubicBezTo>
                    <a:pt x="130" y="123"/>
                    <a:pt x="154" y="102"/>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6" y="45"/>
                  </a:cubicBezTo>
                  <a:cubicBezTo>
                    <a:pt x="27" y="21"/>
                    <a:pt x="51" y="13"/>
                    <a:pt x="67" y="13"/>
                  </a:cubicBezTo>
                  <a:cubicBezTo>
                    <a:pt x="102" y="13"/>
                    <a:pt x="120" y="40"/>
                    <a:pt x="120" y="68"/>
                  </a:cubicBezTo>
                  <a:cubicBezTo>
                    <a:pt x="120"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71">
              <a:extLst>
                <a:ext uri="{FF2B5EF4-FFF2-40B4-BE49-F238E27FC236}">
                  <a16:creationId xmlns:a16="http://schemas.microsoft.com/office/drawing/2014/main" id="{809EADE7-BF89-456A-8B36-E885FEE4695D}"/>
                </a:ext>
              </a:extLst>
            </p:cNvPr>
            <p:cNvSpPr>
              <a:spLocks noEditPoints="1"/>
            </p:cNvSpPr>
            <p:nvPr>
              <p:custDataLst>
                <p:tags r:id="rId15"/>
              </p:custDataLst>
            </p:nvPr>
          </p:nvSpPr>
          <p:spPr bwMode="auto">
            <a:xfrm>
              <a:off x="3468688" y="4681538"/>
              <a:ext cx="79375" cy="115888"/>
            </a:xfrm>
            <a:custGeom>
              <a:avLst/>
              <a:gdLst>
                <a:gd name="T0" fmla="*/ 262 w 262"/>
                <a:gd name="T1" fmla="*/ 130 h 369"/>
                <a:gd name="T2" fmla="*/ 155 w 262"/>
                <a:gd name="T3" fmla="*/ 0 h 369"/>
                <a:gd name="T4" fmla="*/ 60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9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7 h 369"/>
                <a:gd name="T30" fmla="*/ 93 w 262"/>
                <a:gd name="T31" fmla="*/ 355 h 369"/>
                <a:gd name="T32" fmla="*/ 39 w 262"/>
                <a:gd name="T33" fmla="*/ 298 h 369"/>
                <a:gd name="T34" fmla="*/ 71 w 262"/>
                <a:gd name="T35" fmla="*/ 185 h 369"/>
                <a:gd name="T36" fmla="*/ 147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9"/>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7"/>
                  </a:moveTo>
                  <a:cubicBezTo>
                    <a:pt x="202" y="242"/>
                    <a:pt x="170" y="355"/>
                    <a:pt x="93" y="355"/>
                  </a:cubicBezTo>
                  <a:cubicBezTo>
                    <a:pt x="39" y="355"/>
                    <a:pt x="39" y="303"/>
                    <a:pt x="39" y="298"/>
                  </a:cubicBezTo>
                  <a:cubicBezTo>
                    <a:pt x="39" y="285"/>
                    <a:pt x="51" y="215"/>
                    <a:pt x="71" y="185"/>
                  </a:cubicBezTo>
                  <a:cubicBezTo>
                    <a:pt x="91"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72">
              <a:extLst>
                <a:ext uri="{FF2B5EF4-FFF2-40B4-BE49-F238E27FC236}">
                  <a16:creationId xmlns:a16="http://schemas.microsoft.com/office/drawing/2014/main" id="{5B42576A-A2CC-44B9-954F-DE3BC4357AD0}"/>
                </a:ext>
              </a:extLst>
            </p:cNvPr>
            <p:cNvSpPr>
              <a:spLocks/>
            </p:cNvSpPr>
            <p:nvPr>
              <p:custDataLst>
                <p:tags r:id="rId16"/>
              </p:custDataLst>
            </p:nvPr>
          </p:nvSpPr>
          <p:spPr bwMode="auto">
            <a:xfrm>
              <a:off x="3557588" y="4664076"/>
              <a:ext cx="47625"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6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6" y="76"/>
                    <a:pt x="36" y="63"/>
                  </a:cubicBezTo>
                  <a:cubicBezTo>
                    <a:pt x="36" y="57"/>
                    <a:pt x="34" y="45"/>
                    <a:pt x="16" y="45"/>
                  </a:cubicBezTo>
                  <a:cubicBezTo>
                    <a:pt x="27" y="20"/>
                    <a:pt x="50"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73">
              <a:extLst>
                <a:ext uri="{FF2B5EF4-FFF2-40B4-BE49-F238E27FC236}">
                  <a16:creationId xmlns:a16="http://schemas.microsoft.com/office/drawing/2014/main" id="{1560C9DC-16C7-4581-87D3-41709A9CE80A}"/>
                </a:ext>
              </a:extLst>
            </p:cNvPr>
            <p:cNvSpPr>
              <a:spLocks/>
            </p:cNvSpPr>
            <p:nvPr>
              <p:custDataLst>
                <p:tags r:id="rId17"/>
              </p:custDataLst>
            </p:nvPr>
          </p:nvSpPr>
          <p:spPr bwMode="auto">
            <a:xfrm>
              <a:off x="3622676" y="4724401"/>
              <a:ext cx="79375" cy="71438"/>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Rectangle 74">
              <a:extLst>
                <a:ext uri="{FF2B5EF4-FFF2-40B4-BE49-F238E27FC236}">
                  <a16:creationId xmlns:a16="http://schemas.microsoft.com/office/drawing/2014/main" id="{EED1DDAE-335B-4261-B9B6-25D456C79F3A}"/>
                </a:ext>
              </a:extLst>
            </p:cNvPr>
            <p:cNvSpPr>
              <a:spLocks noChangeArrowheads="1"/>
            </p:cNvSpPr>
            <p:nvPr>
              <p:custDataLst>
                <p:tags r:id="rId18"/>
              </p:custDataLst>
            </p:nvPr>
          </p:nvSpPr>
          <p:spPr bwMode="auto">
            <a:xfrm>
              <a:off x="3462338" y="4857751"/>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75">
              <a:extLst>
                <a:ext uri="{FF2B5EF4-FFF2-40B4-BE49-F238E27FC236}">
                  <a16:creationId xmlns:a16="http://schemas.microsoft.com/office/drawing/2014/main" id="{41CD473D-21D2-46D1-83EB-3752F602DB75}"/>
                </a:ext>
              </a:extLst>
            </p:cNvPr>
            <p:cNvSpPr>
              <a:spLocks noEditPoints="1"/>
            </p:cNvSpPr>
            <p:nvPr>
              <p:custDataLst>
                <p:tags r:id="rId19"/>
              </p:custDataLst>
            </p:nvPr>
          </p:nvSpPr>
          <p:spPr bwMode="auto">
            <a:xfrm>
              <a:off x="3468688" y="4895851"/>
              <a:ext cx="79375" cy="115888"/>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4 w 262"/>
                <a:gd name="T15" fmla="*/ 102 h 368"/>
                <a:gd name="T16" fmla="*/ 210 w 262"/>
                <a:gd name="T17" fmla="*/ 188 h 368"/>
                <a:gd name="T18" fmla="*/ 146 w 262"/>
                <a:gd name="T19" fmla="*/ 129 h 368"/>
                <a:gd name="T20" fmla="*/ 44 w 262"/>
                <a:gd name="T21" fmla="*/ 176 h 368"/>
                <a:gd name="T22" fmla="*/ 0 w 262"/>
                <a:gd name="T23" fmla="*/ 279 h 368"/>
                <a:gd name="T24" fmla="*/ 91 w 262"/>
                <a:gd name="T25" fmla="*/ 368 h 368"/>
                <a:gd name="T26" fmla="*/ 262 w 262"/>
                <a:gd name="T27" fmla="*/ 129 h 368"/>
                <a:gd name="T28" fmla="*/ 201 w 262"/>
                <a:gd name="T29" fmla="*/ 206 h 368"/>
                <a:gd name="T30" fmla="*/ 93 w 262"/>
                <a:gd name="T31" fmla="*/ 354 h 368"/>
                <a:gd name="T32" fmla="*/ 38 w 262"/>
                <a:gd name="T33" fmla="*/ 297 h 368"/>
                <a:gd name="T34" fmla="*/ 71 w 262"/>
                <a:gd name="T35" fmla="*/ 184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5"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4" y="38"/>
                    <a:pt x="224" y="102"/>
                  </a:cubicBezTo>
                  <a:cubicBezTo>
                    <a:pt x="224" y="122"/>
                    <a:pt x="221" y="147"/>
                    <a:pt x="210" y="188"/>
                  </a:cubicBezTo>
                  <a:cubicBezTo>
                    <a:pt x="205" y="157"/>
                    <a:pt x="185" y="129"/>
                    <a:pt x="146" y="129"/>
                  </a:cubicBezTo>
                  <a:cubicBezTo>
                    <a:pt x="116" y="129"/>
                    <a:pt x="83" y="137"/>
                    <a:pt x="44" y="176"/>
                  </a:cubicBezTo>
                  <a:cubicBezTo>
                    <a:pt x="3" y="217"/>
                    <a:pt x="0" y="263"/>
                    <a:pt x="0" y="279"/>
                  </a:cubicBezTo>
                  <a:cubicBezTo>
                    <a:pt x="0" y="310"/>
                    <a:pt x="21" y="368"/>
                    <a:pt x="91" y="368"/>
                  </a:cubicBezTo>
                  <a:cubicBezTo>
                    <a:pt x="210" y="368"/>
                    <a:pt x="262" y="200"/>
                    <a:pt x="262" y="129"/>
                  </a:cubicBezTo>
                  <a:close/>
                  <a:moveTo>
                    <a:pt x="201" y="206"/>
                  </a:moveTo>
                  <a:cubicBezTo>
                    <a:pt x="201" y="241"/>
                    <a:pt x="170" y="354"/>
                    <a:pt x="93" y="354"/>
                  </a:cubicBezTo>
                  <a:cubicBezTo>
                    <a:pt x="38" y="354"/>
                    <a:pt x="38" y="302"/>
                    <a:pt x="38" y="297"/>
                  </a:cubicBezTo>
                  <a:cubicBezTo>
                    <a:pt x="38" y="284"/>
                    <a:pt x="50" y="214"/>
                    <a:pt x="71" y="184"/>
                  </a:cubicBezTo>
                  <a:cubicBezTo>
                    <a:pt x="91" y="156"/>
                    <a:pt x="115" y="140"/>
                    <a:pt x="146" y="140"/>
                  </a:cubicBezTo>
                  <a:cubicBezTo>
                    <a:pt x="201"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76">
              <a:extLst>
                <a:ext uri="{FF2B5EF4-FFF2-40B4-BE49-F238E27FC236}">
                  <a16:creationId xmlns:a16="http://schemas.microsoft.com/office/drawing/2014/main" id="{F846CA4E-3853-42EB-89FB-CFC7A002340C}"/>
                </a:ext>
              </a:extLst>
            </p:cNvPr>
            <p:cNvSpPr>
              <a:spLocks/>
            </p:cNvSpPr>
            <p:nvPr>
              <p:custDataLst>
                <p:tags r:id="rId20"/>
              </p:custDataLst>
            </p:nvPr>
          </p:nvSpPr>
          <p:spPr bwMode="auto">
            <a:xfrm>
              <a:off x="3556001" y="4938713"/>
              <a:ext cx="74613" cy="69850"/>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6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6"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77">
              <a:extLst>
                <a:ext uri="{FF2B5EF4-FFF2-40B4-BE49-F238E27FC236}">
                  <a16:creationId xmlns:a16="http://schemas.microsoft.com/office/drawing/2014/main" id="{F4BA9729-928B-43AA-A1CF-202002124671}"/>
                </a:ext>
              </a:extLst>
            </p:cNvPr>
            <p:cNvSpPr>
              <a:spLocks/>
            </p:cNvSpPr>
            <p:nvPr>
              <p:custDataLst>
                <p:tags r:id="rId21"/>
              </p:custDataLst>
            </p:nvPr>
          </p:nvSpPr>
          <p:spPr bwMode="auto">
            <a:xfrm>
              <a:off x="3644901" y="4889501"/>
              <a:ext cx="46038" cy="73025"/>
            </a:xfrm>
            <a:custGeom>
              <a:avLst/>
              <a:gdLst>
                <a:gd name="T0" fmla="*/ 155 w 155"/>
                <a:gd name="T1" fmla="*/ 168 h 232"/>
                <a:gd name="T2" fmla="*/ 143 w 155"/>
                <a:gd name="T3" fmla="*/ 168 h 232"/>
                <a:gd name="T4" fmla="*/ 134 w 155"/>
                <a:gd name="T5" fmla="*/ 200 h 232"/>
                <a:gd name="T6" fmla="*/ 99 w 155"/>
                <a:gd name="T7" fmla="*/ 202 h 232"/>
                <a:gd name="T8" fmla="*/ 35 w 155"/>
                <a:gd name="T9" fmla="*/ 202 h 232"/>
                <a:gd name="T10" fmla="*/ 105 w 155"/>
                <a:gd name="T11" fmla="*/ 144 h 232"/>
                <a:gd name="T12" fmla="*/ 155 w 155"/>
                <a:gd name="T13" fmla="*/ 68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8"/>
                  </a:moveTo>
                  <a:lnTo>
                    <a:pt x="143" y="168"/>
                  </a:lnTo>
                  <a:cubicBezTo>
                    <a:pt x="142" y="176"/>
                    <a:pt x="138" y="197"/>
                    <a:pt x="134" y="200"/>
                  </a:cubicBezTo>
                  <a:cubicBezTo>
                    <a:pt x="131" y="202"/>
                    <a:pt x="104" y="202"/>
                    <a:pt x="99" y="202"/>
                  </a:cubicBezTo>
                  <a:lnTo>
                    <a:pt x="35" y="202"/>
                  </a:lnTo>
                  <a:cubicBezTo>
                    <a:pt x="72" y="170"/>
                    <a:pt x="84" y="160"/>
                    <a:pt x="105" y="144"/>
                  </a:cubicBezTo>
                  <a:cubicBezTo>
                    <a:pt x="131" y="123"/>
                    <a:pt x="155" y="101"/>
                    <a:pt x="155" y="68"/>
                  </a:cubicBezTo>
                  <a:cubicBezTo>
                    <a:pt x="155" y="26"/>
                    <a:pt x="118"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8"/>
                    <a:pt x="99" y="123"/>
                    <a:pt x="88" y="135"/>
                  </a:cubicBezTo>
                  <a:lnTo>
                    <a:pt x="4" y="218"/>
                  </a:lnTo>
                  <a:cubicBezTo>
                    <a:pt x="0" y="221"/>
                    <a:pt x="0" y="222"/>
                    <a:pt x="0" y="232"/>
                  </a:cubicBezTo>
                  <a:lnTo>
                    <a:pt x="144" y="232"/>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78">
              <a:extLst>
                <a:ext uri="{FF2B5EF4-FFF2-40B4-BE49-F238E27FC236}">
                  <a16:creationId xmlns:a16="http://schemas.microsoft.com/office/drawing/2014/main" id="{58476A24-88EF-499A-81E6-66876F12AFCC}"/>
                </a:ext>
              </a:extLst>
            </p:cNvPr>
            <p:cNvSpPr>
              <a:spLocks/>
            </p:cNvSpPr>
            <p:nvPr>
              <p:custDataLst>
                <p:tags r:id="rId22"/>
              </p:custDataLst>
            </p:nvPr>
          </p:nvSpPr>
          <p:spPr bwMode="auto">
            <a:xfrm>
              <a:off x="4087813" y="4624388"/>
              <a:ext cx="79375" cy="471488"/>
            </a:xfrm>
            <a:custGeom>
              <a:avLst/>
              <a:gdLst>
                <a:gd name="T0" fmla="*/ 260 w 260"/>
                <a:gd name="T1" fmla="*/ 1492 h 1497"/>
                <a:gd name="T2" fmla="*/ 257 w 260"/>
                <a:gd name="T3" fmla="*/ 1486 h 1497"/>
                <a:gd name="T4" fmla="*/ 140 w 260"/>
                <a:gd name="T5" fmla="*/ 1295 h 1497"/>
                <a:gd name="T6" fmla="*/ 49 w 260"/>
                <a:gd name="T7" fmla="*/ 749 h 1497"/>
                <a:gd name="T8" fmla="*/ 147 w 260"/>
                <a:gd name="T9" fmla="*/ 186 h 1497"/>
                <a:gd name="T10" fmla="*/ 258 w 260"/>
                <a:gd name="T11" fmla="*/ 10 h 1497"/>
                <a:gd name="T12" fmla="*/ 260 w 260"/>
                <a:gd name="T13" fmla="*/ 5 h 1497"/>
                <a:gd name="T14" fmla="*/ 249 w 260"/>
                <a:gd name="T15" fmla="*/ 0 h 1497"/>
                <a:gd name="T16" fmla="*/ 240 w 260"/>
                <a:gd name="T17" fmla="*/ 1 h 1497"/>
                <a:gd name="T18" fmla="*/ 169 w 260"/>
                <a:gd name="T19" fmla="*/ 87 h 1497"/>
                <a:gd name="T20" fmla="*/ 16 w 260"/>
                <a:gd name="T21" fmla="*/ 505 h 1497"/>
                <a:gd name="T22" fmla="*/ 0 w 260"/>
                <a:gd name="T23" fmla="*/ 748 h 1497"/>
                <a:gd name="T24" fmla="*/ 103 w 260"/>
                <a:gd name="T25" fmla="*/ 1296 h 1497"/>
                <a:gd name="T26" fmla="*/ 236 w 260"/>
                <a:gd name="T27" fmla="*/ 1492 h 1497"/>
                <a:gd name="T28" fmla="*/ 249 w 260"/>
                <a:gd name="T29" fmla="*/ 1497 h 1497"/>
                <a:gd name="T30" fmla="*/ 260 w 260"/>
                <a:gd name="T31" fmla="*/ 1492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1492"/>
                  </a:moveTo>
                  <a:cubicBezTo>
                    <a:pt x="260" y="1490"/>
                    <a:pt x="260" y="1489"/>
                    <a:pt x="257" y="1486"/>
                  </a:cubicBezTo>
                  <a:cubicBezTo>
                    <a:pt x="209" y="1428"/>
                    <a:pt x="169" y="1364"/>
                    <a:pt x="140" y="1295"/>
                  </a:cubicBezTo>
                  <a:cubicBezTo>
                    <a:pt x="74" y="1142"/>
                    <a:pt x="49" y="963"/>
                    <a:pt x="49" y="749"/>
                  </a:cubicBezTo>
                  <a:cubicBezTo>
                    <a:pt x="49" y="536"/>
                    <a:pt x="73" y="350"/>
                    <a:pt x="147" y="186"/>
                  </a:cubicBezTo>
                  <a:cubicBezTo>
                    <a:pt x="176" y="123"/>
                    <a:pt x="214" y="64"/>
                    <a:pt x="258" y="10"/>
                  </a:cubicBezTo>
                  <a:cubicBezTo>
                    <a:pt x="259" y="8"/>
                    <a:pt x="260" y="7"/>
                    <a:pt x="260" y="5"/>
                  </a:cubicBezTo>
                  <a:cubicBezTo>
                    <a:pt x="260" y="0"/>
                    <a:pt x="256" y="0"/>
                    <a:pt x="249" y="0"/>
                  </a:cubicBezTo>
                  <a:cubicBezTo>
                    <a:pt x="241" y="0"/>
                    <a:pt x="241" y="0"/>
                    <a:pt x="240" y="1"/>
                  </a:cubicBezTo>
                  <a:cubicBezTo>
                    <a:pt x="240" y="1"/>
                    <a:pt x="208" y="32"/>
                    <a:pt x="169" y="87"/>
                  </a:cubicBezTo>
                  <a:cubicBezTo>
                    <a:pt x="82" y="210"/>
                    <a:pt x="39" y="356"/>
                    <a:pt x="16" y="505"/>
                  </a:cubicBezTo>
                  <a:cubicBezTo>
                    <a:pt x="4" y="585"/>
                    <a:pt x="0" y="667"/>
                    <a:pt x="0" y="748"/>
                  </a:cubicBezTo>
                  <a:cubicBezTo>
                    <a:pt x="0" y="935"/>
                    <a:pt x="24" y="1126"/>
                    <a:pt x="103" y="1296"/>
                  </a:cubicBezTo>
                  <a:cubicBezTo>
                    <a:pt x="139" y="1372"/>
                    <a:pt x="186" y="1440"/>
                    <a:pt x="236" y="1492"/>
                  </a:cubicBezTo>
                  <a:cubicBezTo>
                    <a:pt x="240" y="1496"/>
                    <a:pt x="241" y="1497"/>
                    <a:pt x="249" y="1497"/>
                  </a:cubicBezTo>
                  <a:cubicBezTo>
                    <a:pt x="256" y="1497"/>
                    <a:pt x="260" y="1497"/>
                    <a:pt x="260" y="1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79">
              <a:extLst>
                <a:ext uri="{FF2B5EF4-FFF2-40B4-BE49-F238E27FC236}">
                  <a16:creationId xmlns:a16="http://schemas.microsoft.com/office/drawing/2014/main" id="{52C9F1AB-C9BF-4AD9-890B-0FE20BBB2303}"/>
                </a:ext>
              </a:extLst>
            </p:cNvPr>
            <p:cNvSpPr>
              <a:spLocks/>
            </p:cNvSpPr>
            <p:nvPr>
              <p:custDataLst>
                <p:tags r:id="rId23"/>
              </p:custDataLst>
            </p:nvPr>
          </p:nvSpPr>
          <p:spPr bwMode="auto">
            <a:xfrm>
              <a:off x="4178301" y="4830763"/>
              <a:ext cx="58738" cy="71438"/>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1" y="215"/>
                    <a:pt x="37" y="191"/>
                    <a:pt x="37" y="161"/>
                  </a:cubicBezTo>
                  <a:cubicBezTo>
                    <a:pt x="37" y="140"/>
                    <a:pt x="47" y="92"/>
                    <a:pt x="64" y="61"/>
                  </a:cubicBezTo>
                  <a:cubicBezTo>
                    <a:pt x="80"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7"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80">
              <a:extLst>
                <a:ext uri="{FF2B5EF4-FFF2-40B4-BE49-F238E27FC236}">
                  <a16:creationId xmlns:a16="http://schemas.microsoft.com/office/drawing/2014/main" id="{1A2C8190-8F54-41C8-98FF-6ED659EF0C71}"/>
                </a:ext>
              </a:extLst>
            </p:cNvPr>
            <p:cNvSpPr>
              <a:spLocks noEditPoints="1"/>
            </p:cNvSpPr>
            <p:nvPr>
              <p:custDataLst>
                <p:tags r:id="rId24"/>
              </p:custDataLst>
            </p:nvPr>
          </p:nvSpPr>
          <p:spPr bwMode="auto">
            <a:xfrm>
              <a:off x="4289426" y="4841876"/>
              <a:ext cx="100013" cy="36513"/>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81">
              <a:extLst>
                <a:ext uri="{FF2B5EF4-FFF2-40B4-BE49-F238E27FC236}">
                  <a16:creationId xmlns:a16="http://schemas.microsoft.com/office/drawing/2014/main" id="{6AB27F2D-9F15-423D-9C84-0CC3855FF578}"/>
                </a:ext>
              </a:extLst>
            </p:cNvPr>
            <p:cNvSpPr>
              <a:spLocks/>
            </p:cNvSpPr>
            <p:nvPr>
              <p:custDataLst>
                <p:tags r:id="rId25"/>
              </p:custDataLst>
            </p:nvPr>
          </p:nvSpPr>
          <p:spPr bwMode="auto">
            <a:xfrm>
              <a:off x="4456113" y="4611688"/>
              <a:ext cx="138113" cy="471488"/>
            </a:xfrm>
            <a:custGeom>
              <a:avLst/>
              <a:gdLst>
                <a:gd name="T0" fmla="*/ 453 w 453"/>
                <a:gd name="T1" fmla="*/ 10 h 1497"/>
                <a:gd name="T2" fmla="*/ 443 w 453"/>
                <a:gd name="T3" fmla="*/ 0 h 1497"/>
                <a:gd name="T4" fmla="*/ 432 w 453"/>
                <a:gd name="T5" fmla="*/ 15 h 1497"/>
                <a:gd name="T6" fmla="*/ 177 w 453"/>
                <a:gd name="T7" fmla="*/ 1374 h 1497"/>
                <a:gd name="T8" fmla="*/ 177 w 453"/>
                <a:gd name="T9" fmla="*/ 1374 h 1497"/>
                <a:gd name="T10" fmla="*/ 69 w 453"/>
                <a:gd name="T11" fmla="*/ 748 h 1497"/>
                <a:gd name="T12" fmla="*/ 3 w 453"/>
                <a:gd name="T13" fmla="*/ 878 h 1497"/>
                <a:gd name="T14" fmla="*/ 0 w 453"/>
                <a:gd name="T15" fmla="*/ 885 h 1497"/>
                <a:gd name="T16" fmla="*/ 7 w 453"/>
                <a:gd name="T17" fmla="*/ 892 h 1497"/>
                <a:gd name="T18" fmla="*/ 41 w 453"/>
                <a:gd name="T19" fmla="*/ 827 h 1497"/>
                <a:gd name="T20" fmla="*/ 156 w 453"/>
                <a:gd name="T21" fmla="*/ 1497 h 1497"/>
                <a:gd name="T22" fmla="*/ 177 w 453"/>
                <a:gd name="T23" fmla="*/ 1484 h 1497"/>
                <a:gd name="T24" fmla="*/ 453 w 453"/>
                <a:gd name="T25" fmla="*/ 1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497">
                  <a:moveTo>
                    <a:pt x="453" y="10"/>
                  </a:moveTo>
                  <a:cubicBezTo>
                    <a:pt x="453" y="4"/>
                    <a:pt x="449" y="0"/>
                    <a:pt x="443" y="0"/>
                  </a:cubicBezTo>
                  <a:cubicBezTo>
                    <a:pt x="435" y="0"/>
                    <a:pt x="434" y="6"/>
                    <a:pt x="432" y="15"/>
                  </a:cubicBezTo>
                  <a:lnTo>
                    <a:pt x="177" y="1374"/>
                  </a:lnTo>
                  <a:lnTo>
                    <a:pt x="177" y="1374"/>
                  </a:lnTo>
                  <a:lnTo>
                    <a:pt x="69" y="748"/>
                  </a:lnTo>
                  <a:lnTo>
                    <a:pt x="3" y="878"/>
                  </a:lnTo>
                  <a:cubicBezTo>
                    <a:pt x="1" y="883"/>
                    <a:pt x="0" y="885"/>
                    <a:pt x="0" y="885"/>
                  </a:cubicBezTo>
                  <a:cubicBezTo>
                    <a:pt x="0" y="886"/>
                    <a:pt x="7" y="892"/>
                    <a:pt x="7" y="892"/>
                  </a:cubicBezTo>
                  <a:lnTo>
                    <a:pt x="41" y="827"/>
                  </a:lnTo>
                  <a:lnTo>
                    <a:pt x="156" y="1497"/>
                  </a:lnTo>
                  <a:cubicBezTo>
                    <a:pt x="172" y="1497"/>
                    <a:pt x="175" y="1497"/>
                    <a:pt x="177" y="1484"/>
                  </a:cubicBezTo>
                  <a:lnTo>
                    <a:pt x="453"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Rectangle 82">
              <a:extLst>
                <a:ext uri="{FF2B5EF4-FFF2-40B4-BE49-F238E27FC236}">
                  <a16:creationId xmlns:a16="http://schemas.microsoft.com/office/drawing/2014/main" id="{D470556A-3D27-4CC6-9DAE-81DF56D20D3F}"/>
                </a:ext>
              </a:extLst>
            </p:cNvPr>
            <p:cNvSpPr>
              <a:spLocks noChangeArrowheads="1"/>
            </p:cNvSpPr>
            <p:nvPr>
              <p:custDataLst>
                <p:tags r:id="rId26"/>
              </p:custDataLst>
            </p:nvPr>
          </p:nvSpPr>
          <p:spPr bwMode="auto">
            <a:xfrm>
              <a:off x="4591051" y="4611688"/>
              <a:ext cx="1460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83">
              <a:extLst>
                <a:ext uri="{FF2B5EF4-FFF2-40B4-BE49-F238E27FC236}">
                  <a16:creationId xmlns:a16="http://schemas.microsoft.com/office/drawing/2014/main" id="{87898770-D277-44BB-8C16-596F7F977546}"/>
                </a:ext>
              </a:extLst>
            </p:cNvPr>
            <p:cNvSpPr>
              <a:spLocks/>
            </p:cNvSpPr>
            <p:nvPr>
              <p:custDataLst>
                <p:tags r:id="rId27"/>
              </p:custDataLst>
            </p:nvPr>
          </p:nvSpPr>
          <p:spPr bwMode="auto">
            <a:xfrm>
              <a:off x="4613276" y="4687888"/>
              <a:ext cx="103188" cy="106363"/>
            </a:xfrm>
            <a:custGeom>
              <a:avLst/>
              <a:gdLst>
                <a:gd name="T0" fmla="*/ 324 w 339"/>
                <a:gd name="T1" fmla="*/ 101 h 338"/>
                <a:gd name="T2" fmla="*/ 338 w 339"/>
                <a:gd name="T3" fmla="*/ 14 h 338"/>
                <a:gd name="T4" fmla="*/ 339 w 339"/>
                <a:gd name="T5" fmla="*/ 5 h 338"/>
                <a:gd name="T6" fmla="*/ 325 w 339"/>
                <a:gd name="T7" fmla="*/ 0 h 338"/>
                <a:gd name="T8" fmla="*/ 49 w 339"/>
                <a:gd name="T9" fmla="*/ 0 h 338"/>
                <a:gd name="T10" fmla="*/ 33 w 339"/>
                <a:gd name="T11" fmla="*/ 10 h 338"/>
                <a:gd name="T12" fmla="*/ 3 w 339"/>
                <a:gd name="T13" fmla="*/ 98 h 338"/>
                <a:gd name="T14" fmla="*/ 0 w 339"/>
                <a:gd name="T15" fmla="*/ 107 h 338"/>
                <a:gd name="T16" fmla="*/ 6 w 339"/>
                <a:gd name="T17" fmla="*/ 112 h 338"/>
                <a:gd name="T18" fmla="*/ 14 w 339"/>
                <a:gd name="T19" fmla="*/ 102 h 338"/>
                <a:gd name="T20" fmla="*/ 128 w 339"/>
                <a:gd name="T21" fmla="*/ 15 h 338"/>
                <a:gd name="T22" fmla="*/ 147 w 339"/>
                <a:gd name="T23" fmla="*/ 15 h 338"/>
                <a:gd name="T24" fmla="*/ 161 w 339"/>
                <a:gd name="T25" fmla="*/ 21 h 338"/>
                <a:gd name="T26" fmla="*/ 159 w 339"/>
                <a:gd name="T27" fmla="*/ 32 h 338"/>
                <a:gd name="T28" fmla="*/ 92 w 339"/>
                <a:gd name="T29" fmla="*/ 298 h 338"/>
                <a:gd name="T30" fmla="*/ 33 w 339"/>
                <a:gd name="T31" fmla="*/ 322 h 338"/>
                <a:gd name="T32" fmla="*/ 12 w 339"/>
                <a:gd name="T33" fmla="*/ 332 h 338"/>
                <a:gd name="T34" fmla="*/ 21 w 339"/>
                <a:gd name="T35" fmla="*/ 338 h 338"/>
                <a:gd name="T36" fmla="*/ 62 w 339"/>
                <a:gd name="T37" fmla="*/ 337 h 338"/>
                <a:gd name="T38" fmla="*/ 104 w 339"/>
                <a:gd name="T39" fmla="*/ 336 h 338"/>
                <a:gd name="T40" fmla="*/ 145 w 339"/>
                <a:gd name="T41" fmla="*/ 337 h 338"/>
                <a:gd name="T42" fmla="*/ 189 w 339"/>
                <a:gd name="T43" fmla="*/ 338 h 338"/>
                <a:gd name="T44" fmla="*/ 200 w 339"/>
                <a:gd name="T45" fmla="*/ 328 h 338"/>
                <a:gd name="T46" fmla="*/ 183 w 339"/>
                <a:gd name="T47" fmla="*/ 322 h 338"/>
                <a:gd name="T48" fmla="*/ 151 w 339"/>
                <a:gd name="T49" fmla="*/ 321 h 338"/>
                <a:gd name="T50" fmla="*/ 132 w 339"/>
                <a:gd name="T51" fmla="*/ 310 h 338"/>
                <a:gd name="T52" fmla="*/ 134 w 339"/>
                <a:gd name="T53" fmla="*/ 300 h 338"/>
                <a:gd name="T54" fmla="*/ 201 w 339"/>
                <a:gd name="T55" fmla="*/ 35 h 338"/>
                <a:gd name="T56" fmla="*/ 212 w 339"/>
                <a:gd name="T57" fmla="*/ 16 h 338"/>
                <a:gd name="T58" fmla="*/ 244 w 339"/>
                <a:gd name="T59" fmla="*/ 15 h 338"/>
                <a:gd name="T60" fmla="*/ 316 w 339"/>
                <a:gd name="T61" fmla="*/ 56 h 338"/>
                <a:gd name="T62" fmla="*/ 312 w 339"/>
                <a:gd name="T63" fmla="*/ 96 h 338"/>
                <a:gd name="T64" fmla="*/ 311 w 339"/>
                <a:gd name="T65" fmla="*/ 106 h 338"/>
                <a:gd name="T66" fmla="*/ 317 w 339"/>
                <a:gd name="T67" fmla="*/ 112 h 338"/>
                <a:gd name="T68" fmla="*/ 324 w 339"/>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8">
                  <a:moveTo>
                    <a:pt x="324" y="101"/>
                  </a:moveTo>
                  <a:lnTo>
                    <a:pt x="338" y="14"/>
                  </a:lnTo>
                  <a:cubicBezTo>
                    <a:pt x="338" y="12"/>
                    <a:pt x="339" y="7"/>
                    <a:pt x="339" y="5"/>
                  </a:cubicBezTo>
                  <a:cubicBezTo>
                    <a:pt x="339" y="0"/>
                    <a:pt x="334" y="0"/>
                    <a:pt x="325" y="0"/>
                  </a:cubicBezTo>
                  <a:lnTo>
                    <a:pt x="49" y="0"/>
                  </a:lnTo>
                  <a:cubicBezTo>
                    <a:pt x="37" y="0"/>
                    <a:pt x="36" y="0"/>
                    <a:pt x="33" y="10"/>
                  </a:cubicBezTo>
                  <a:lnTo>
                    <a:pt x="3" y="98"/>
                  </a:lnTo>
                  <a:cubicBezTo>
                    <a:pt x="2" y="99"/>
                    <a:pt x="0" y="107"/>
                    <a:pt x="0" y="107"/>
                  </a:cubicBezTo>
                  <a:cubicBezTo>
                    <a:pt x="0" y="110"/>
                    <a:pt x="2" y="112"/>
                    <a:pt x="6" y="112"/>
                  </a:cubicBezTo>
                  <a:cubicBezTo>
                    <a:pt x="11" y="112"/>
                    <a:pt x="11" y="110"/>
                    <a:pt x="14" y="102"/>
                  </a:cubicBezTo>
                  <a:cubicBezTo>
                    <a:pt x="41" y="24"/>
                    <a:pt x="54" y="15"/>
                    <a:pt x="128" y="15"/>
                  </a:cubicBezTo>
                  <a:lnTo>
                    <a:pt x="147" y="15"/>
                  </a:lnTo>
                  <a:cubicBezTo>
                    <a:pt x="161" y="15"/>
                    <a:pt x="161" y="17"/>
                    <a:pt x="161" y="21"/>
                  </a:cubicBezTo>
                  <a:cubicBezTo>
                    <a:pt x="161" y="24"/>
                    <a:pt x="160" y="30"/>
                    <a:pt x="159" y="32"/>
                  </a:cubicBezTo>
                  <a:lnTo>
                    <a:pt x="92" y="298"/>
                  </a:lnTo>
                  <a:cubicBezTo>
                    <a:pt x="88" y="317"/>
                    <a:pt x="87" y="322"/>
                    <a:pt x="33" y="322"/>
                  </a:cubicBezTo>
                  <a:cubicBezTo>
                    <a:pt x="15" y="322"/>
                    <a:pt x="12" y="322"/>
                    <a:pt x="12" y="332"/>
                  </a:cubicBezTo>
                  <a:cubicBezTo>
                    <a:pt x="12" y="338"/>
                    <a:pt x="18" y="338"/>
                    <a:pt x="21" y="338"/>
                  </a:cubicBezTo>
                  <a:cubicBezTo>
                    <a:pt x="34" y="338"/>
                    <a:pt x="48" y="337"/>
                    <a:pt x="62" y="337"/>
                  </a:cubicBezTo>
                  <a:lnTo>
                    <a:pt x="104" y="336"/>
                  </a:lnTo>
                  <a:lnTo>
                    <a:pt x="145" y="337"/>
                  </a:lnTo>
                  <a:cubicBezTo>
                    <a:pt x="160" y="337"/>
                    <a:pt x="175" y="338"/>
                    <a:pt x="189" y="338"/>
                  </a:cubicBezTo>
                  <a:cubicBezTo>
                    <a:pt x="194" y="338"/>
                    <a:pt x="200" y="338"/>
                    <a:pt x="200" y="328"/>
                  </a:cubicBezTo>
                  <a:cubicBezTo>
                    <a:pt x="200" y="322"/>
                    <a:pt x="196" y="322"/>
                    <a:pt x="183" y="322"/>
                  </a:cubicBezTo>
                  <a:cubicBezTo>
                    <a:pt x="170" y="322"/>
                    <a:pt x="164" y="322"/>
                    <a:pt x="151" y="321"/>
                  </a:cubicBezTo>
                  <a:cubicBezTo>
                    <a:pt x="136" y="320"/>
                    <a:pt x="132" y="318"/>
                    <a:pt x="132" y="310"/>
                  </a:cubicBezTo>
                  <a:cubicBezTo>
                    <a:pt x="132" y="310"/>
                    <a:pt x="132" y="307"/>
                    <a:pt x="134" y="300"/>
                  </a:cubicBezTo>
                  <a:lnTo>
                    <a:pt x="201" y="35"/>
                  </a:lnTo>
                  <a:cubicBezTo>
                    <a:pt x="204" y="21"/>
                    <a:pt x="206" y="18"/>
                    <a:pt x="212" y="16"/>
                  </a:cubicBezTo>
                  <a:cubicBezTo>
                    <a:pt x="217" y="15"/>
                    <a:pt x="233" y="15"/>
                    <a:pt x="244" y="15"/>
                  </a:cubicBezTo>
                  <a:cubicBezTo>
                    <a:pt x="294" y="15"/>
                    <a:pt x="316" y="17"/>
                    <a:pt x="316" y="56"/>
                  </a:cubicBezTo>
                  <a:cubicBezTo>
                    <a:pt x="316" y="64"/>
                    <a:pt x="314" y="83"/>
                    <a:pt x="312" y="96"/>
                  </a:cubicBezTo>
                  <a:cubicBezTo>
                    <a:pt x="312" y="98"/>
                    <a:pt x="311" y="104"/>
                    <a:pt x="311" y="106"/>
                  </a:cubicBezTo>
                  <a:cubicBezTo>
                    <a:pt x="311" y="109"/>
                    <a:pt x="312" y="112"/>
                    <a:pt x="317" y="112"/>
                  </a:cubicBezTo>
                  <a:cubicBezTo>
                    <a:pt x="322" y="112"/>
                    <a:pt x="323" y="108"/>
                    <a:pt x="32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Rectangle 84">
              <a:extLst>
                <a:ext uri="{FF2B5EF4-FFF2-40B4-BE49-F238E27FC236}">
                  <a16:creationId xmlns:a16="http://schemas.microsoft.com/office/drawing/2014/main" id="{F12DA560-31FF-4B2F-843A-137CE72A8AF5}"/>
                </a:ext>
              </a:extLst>
            </p:cNvPr>
            <p:cNvSpPr>
              <a:spLocks noChangeArrowheads="1"/>
            </p:cNvSpPr>
            <p:nvPr>
              <p:custDataLst>
                <p:tags r:id="rId28"/>
              </p:custDataLst>
            </p:nvPr>
          </p:nvSpPr>
          <p:spPr bwMode="auto">
            <a:xfrm>
              <a:off x="4610101" y="4857751"/>
              <a:ext cx="109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85">
              <a:extLst>
                <a:ext uri="{FF2B5EF4-FFF2-40B4-BE49-F238E27FC236}">
                  <a16:creationId xmlns:a16="http://schemas.microsoft.com/office/drawing/2014/main" id="{A5838CD2-6E2A-496E-BA70-C33E72BA7C82}"/>
                </a:ext>
              </a:extLst>
            </p:cNvPr>
            <p:cNvSpPr>
              <a:spLocks noEditPoints="1"/>
            </p:cNvSpPr>
            <p:nvPr>
              <p:custDataLst>
                <p:tags r:id="rId29"/>
              </p:custDataLst>
            </p:nvPr>
          </p:nvSpPr>
          <p:spPr bwMode="auto">
            <a:xfrm>
              <a:off x="4629151" y="4938713"/>
              <a:ext cx="73025" cy="103188"/>
            </a:xfrm>
            <a:custGeom>
              <a:avLst/>
              <a:gdLst>
                <a:gd name="T0" fmla="*/ 235 w 235"/>
                <a:gd name="T1" fmla="*/ 82 h 329"/>
                <a:gd name="T2" fmla="*/ 166 w 235"/>
                <a:gd name="T3" fmla="*/ 0 h 329"/>
                <a:gd name="T4" fmla="*/ 50 w 235"/>
                <a:gd name="T5" fmla="*/ 111 h 329"/>
                <a:gd name="T6" fmla="*/ 1 w 235"/>
                <a:gd name="T7" fmla="*/ 307 h 329"/>
                <a:gd name="T8" fmla="*/ 0 w 235"/>
                <a:gd name="T9" fmla="*/ 315 h 329"/>
                <a:gd name="T10" fmla="*/ 14 w 235"/>
                <a:gd name="T11" fmla="*/ 329 h 329"/>
                <a:gd name="T12" fmla="*/ 31 w 235"/>
                <a:gd name="T13" fmla="*/ 318 h 329"/>
                <a:gd name="T14" fmla="*/ 63 w 235"/>
                <a:gd name="T15" fmla="*/ 193 h 329"/>
                <a:gd name="T16" fmla="*/ 113 w 235"/>
                <a:gd name="T17" fmla="*/ 226 h 329"/>
                <a:gd name="T18" fmla="*/ 235 w 235"/>
                <a:gd name="T19" fmla="*/ 82 h 329"/>
                <a:gd name="T20" fmla="*/ 199 w 235"/>
                <a:gd name="T21" fmla="*/ 60 h 329"/>
                <a:gd name="T22" fmla="*/ 172 w 235"/>
                <a:gd name="T23" fmla="*/ 168 h 329"/>
                <a:gd name="T24" fmla="*/ 112 w 235"/>
                <a:gd name="T25" fmla="*/ 215 h 329"/>
                <a:gd name="T26" fmla="*/ 69 w 235"/>
                <a:gd name="T27" fmla="*/ 171 h 329"/>
                <a:gd name="T28" fmla="*/ 73 w 235"/>
                <a:gd name="T29" fmla="*/ 152 h 329"/>
                <a:gd name="T30" fmla="*/ 103 w 235"/>
                <a:gd name="T31" fmla="*/ 59 h 329"/>
                <a:gd name="T32" fmla="*/ 165 w 235"/>
                <a:gd name="T33" fmla="*/ 11 h 329"/>
                <a:gd name="T34" fmla="*/ 199 w 235"/>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9">
                  <a:moveTo>
                    <a:pt x="235" y="82"/>
                  </a:moveTo>
                  <a:cubicBezTo>
                    <a:pt x="235" y="29"/>
                    <a:pt x="202" y="0"/>
                    <a:pt x="166" y="0"/>
                  </a:cubicBezTo>
                  <a:cubicBezTo>
                    <a:pt x="118" y="0"/>
                    <a:pt x="65" y="50"/>
                    <a:pt x="50" y="111"/>
                  </a:cubicBezTo>
                  <a:lnTo>
                    <a:pt x="1" y="307"/>
                  </a:lnTo>
                  <a:cubicBezTo>
                    <a:pt x="0" y="313"/>
                    <a:pt x="0" y="315"/>
                    <a:pt x="0" y="315"/>
                  </a:cubicBezTo>
                  <a:cubicBezTo>
                    <a:pt x="0" y="323"/>
                    <a:pt x="6" y="329"/>
                    <a:pt x="14" y="329"/>
                  </a:cubicBezTo>
                  <a:cubicBezTo>
                    <a:pt x="24" y="329"/>
                    <a:pt x="30" y="320"/>
                    <a:pt x="31" y="318"/>
                  </a:cubicBezTo>
                  <a:cubicBezTo>
                    <a:pt x="34" y="314"/>
                    <a:pt x="50" y="247"/>
                    <a:pt x="63" y="193"/>
                  </a:cubicBezTo>
                  <a:cubicBezTo>
                    <a:pt x="73" y="213"/>
                    <a:pt x="89" y="226"/>
                    <a:pt x="113" y="226"/>
                  </a:cubicBezTo>
                  <a:cubicBezTo>
                    <a:pt x="171" y="226"/>
                    <a:pt x="235" y="156"/>
                    <a:pt x="235" y="82"/>
                  </a:cubicBezTo>
                  <a:close/>
                  <a:moveTo>
                    <a:pt x="199" y="60"/>
                  </a:moveTo>
                  <a:cubicBezTo>
                    <a:pt x="199" y="88"/>
                    <a:pt x="185" y="143"/>
                    <a:pt x="172" y="168"/>
                  </a:cubicBezTo>
                  <a:cubicBezTo>
                    <a:pt x="155" y="199"/>
                    <a:pt x="131" y="215"/>
                    <a:pt x="112" y="215"/>
                  </a:cubicBezTo>
                  <a:cubicBezTo>
                    <a:pt x="77" y="215"/>
                    <a:pt x="69" y="175"/>
                    <a:pt x="69" y="171"/>
                  </a:cubicBezTo>
                  <a:cubicBezTo>
                    <a:pt x="69" y="169"/>
                    <a:pt x="72" y="159"/>
                    <a:pt x="73" y="152"/>
                  </a:cubicBezTo>
                  <a:cubicBezTo>
                    <a:pt x="87" y="97"/>
                    <a:pt x="92" y="79"/>
                    <a:pt x="103" y="59"/>
                  </a:cubicBezTo>
                  <a:cubicBezTo>
                    <a:pt x="125" y="22"/>
                    <a:pt x="150" y="11"/>
                    <a:pt x="165" y="11"/>
                  </a:cubicBezTo>
                  <a:cubicBezTo>
                    <a:pt x="183" y="11"/>
                    <a:pt x="199" y="26"/>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86">
              <a:extLst>
                <a:ext uri="{FF2B5EF4-FFF2-40B4-BE49-F238E27FC236}">
                  <a16:creationId xmlns:a16="http://schemas.microsoft.com/office/drawing/2014/main" id="{714EAF44-1306-4138-BEF5-F87EEF02CD15}"/>
                </a:ext>
              </a:extLst>
            </p:cNvPr>
            <p:cNvSpPr>
              <a:spLocks/>
            </p:cNvSpPr>
            <p:nvPr>
              <p:custDataLst>
                <p:tags r:id="rId30"/>
              </p:custDataLst>
            </p:nvPr>
          </p:nvSpPr>
          <p:spPr bwMode="auto">
            <a:xfrm>
              <a:off x="4743451" y="4624388"/>
              <a:ext cx="77788" cy="471488"/>
            </a:xfrm>
            <a:custGeom>
              <a:avLst/>
              <a:gdLst>
                <a:gd name="T0" fmla="*/ 260 w 260"/>
                <a:gd name="T1" fmla="*/ 749 h 1497"/>
                <a:gd name="T2" fmla="*/ 156 w 260"/>
                <a:gd name="T3" fmla="*/ 201 h 1497"/>
                <a:gd name="T4" fmla="*/ 24 w 260"/>
                <a:gd name="T5" fmla="*/ 5 h 1497"/>
                <a:gd name="T6" fmla="*/ 11 w 260"/>
                <a:gd name="T7" fmla="*/ 0 h 1497"/>
                <a:gd name="T8" fmla="*/ 0 w 260"/>
                <a:gd name="T9" fmla="*/ 5 h 1497"/>
                <a:gd name="T10" fmla="*/ 3 w 260"/>
                <a:gd name="T11" fmla="*/ 11 h 1497"/>
                <a:gd name="T12" fmla="*/ 120 w 260"/>
                <a:gd name="T13" fmla="*/ 203 h 1497"/>
                <a:gd name="T14" fmla="*/ 211 w 260"/>
                <a:gd name="T15" fmla="*/ 748 h 1497"/>
                <a:gd name="T16" fmla="*/ 113 w 260"/>
                <a:gd name="T17" fmla="*/ 1311 h 1497"/>
                <a:gd name="T18" fmla="*/ 2 w 260"/>
                <a:gd name="T19" fmla="*/ 1487 h 1497"/>
                <a:gd name="T20" fmla="*/ 0 w 260"/>
                <a:gd name="T21" fmla="*/ 1492 h 1497"/>
                <a:gd name="T22" fmla="*/ 11 w 260"/>
                <a:gd name="T23" fmla="*/ 1497 h 1497"/>
                <a:gd name="T24" fmla="*/ 20 w 260"/>
                <a:gd name="T25" fmla="*/ 1496 h 1497"/>
                <a:gd name="T26" fmla="*/ 90 w 260"/>
                <a:gd name="T27" fmla="*/ 1410 h 1497"/>
                <a:gd name="T28" fmla="*/ 244 w 260"/>
                <a:gd name="T29" fmla="*/ 992 h 1497"/>
                <a:gd name="T30" fmla="*/ 260 w 260"/>
                <a:gd name="T31" fmla="*/ 749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749"/>
                  </a:moveTo>
                  <a:cubicBezTo>
                    <a:pt x="260" y="562"/>
                    <a:pt x="236" y="372"/>
                    <a:pt x="156" y="201"/>
                  </a:cubicBezTo>
                  <a:cubicBezTo>
                    <a:pt x="121" y="125"/>
                    <a:pt x="74" y="57"/>
                    <a:pt x="24" y="5"/>
                  </a:cubicBezTo>
                  <a:cubicBezTo>
                    <a:pt x="20" y="1"/>
                    <a:pt x="19" y="0"/>
                    <a:pt x="11" y="0"/>
                  </a:cubicBezTo>
                  <a:cubicBezTo>
                    <a:pt x="4" y="0"/>
                    <a:pt x="0" y="0"/>
                    <a:pt x="0" y="5"/>
                  </a:cubicBezTo>
                  <a:cubicBezTo>
                    <a:pt x="0" y="7"/>
                    <a:pt x="2" y="10"/>
                    <a:pt x="3" y="11"/>
                  </a:cubicBezTo>
                  <a:cubicBezTo>
                    <a:pt x="51" y="69"/>
                    <a:pt x="90" y="133"/>
                    <a:pt x="120" y="203"/>
                  </a:cubicBezTo>
                  <a:cubicBezTo>
                    <a:pt x="185" y="355"/>
                    <a:pt x="211" y="534"/>
                    <a:pt x="211" y="748"/>
                  </a:cubicBezTo>
                  <a:cubicBezTo>
                    <a:pt x="211" y="961"/>
                    <a:pt x="187" y="1148"/>
                    <a:pt x="113" y="1311"/>
                  </a:cubicBezTo>
                  <a:cubicBezTo>
                    <a:pt x="84" y="1375"/>
                    <a:pt x="46" y="1433"/>
                    <a:pt x="2" y="1487"/>
                  </a:cubicBezTo>
                  <a:cubicBezTo>
                    <a:pt x="1" y="1488"/>
                    <a:pt x="0" y="1490"/>
                    <a:pt x="0" y="1492"/>
                  </a:cubicBezTo>
                  <a:cubicBezTo>
                    <a:pt x="0" y="1497"/>
                    <a:pt x="4" y="1497"/>
                    <a:pt x="11" y="1497"/>
                  </a:cubicBezTo>
                  <a:cubicBezTo>
                    <a:pt x="18" y="1497"/>
                    <a:pt x="19" y="1497"/>
                    <a:pt x="20" y="1496"/>
                  </a:cubicBezTo>
                  <a:cubicBezTo>
                    <a:pt x="20" y="1496"/>
                    <a:pt x="52" y="1465"/>
                    <a:pt x="90" y="1410"/>
                  </a:cubicBezTo>
                  <a:cubicBezTo>
                    <a:pt x="177" y="1288"/>
                    <a:pt x="221" y="1141"/>
                    <a:pt x="244" y="992"/>
                  </a:cubicBezTo>
                  <a:cubicBezTo>
                    <a:pt x="256" y="912"/>
                    <a:pt x="260" y="830"/>
                    <a:pt x="260" y="7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9887456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74 1">
            <a:extLst>
              <a:ext uri="{FF2B5EF4-FFF2-40B4-BE49-F238E27FC236}">
                <a16:creationId xmlns:a16="http://schemas.microsoft.com/office/drawing/2014/main" id="{AD5E99F6-9757-4250-93B0-044C03B13A9B}"/>
              </a:ext>
            </a:extLst>
          </p:cNvPr>
          <p:cNvSpPr/>
          <p:nvPr/>
        </p:nvSpPr>
        <p:spPr>
          <a:xfrm>
            <a:off x="485628" y="4332446"/>
            <a:ext cx="4918221" cy="409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C6E3A6A0-88C7-4D17-B021-0A83A454BA21}"/>
              </a:ext>
            </a:extLst>
          </p:cNvPr>
          <p:cNvSpPr>
            <a:spLocks noGrp="1"/>
          </p:cNvSpPr>
          <p:nvPr>
            <p:ph type="title"/>
          </p:nvPr>
        </p:nvSpPr>
        <p:spPr/>
        <p:txBody>
          <a:bodyPr/>
          <a:lstStyle/>
          <a:p>
            <a:r>
              <a:rPr kumimoji="1" lang="ja-JP" altLang="en-US" dirty="0"/>
              <a:t>なぜ波動方程式とよばれるのか</a:t>
            </a:r>
          </a:p>
        </p:txBody>
      </p:sp>
      <p:sp>
        <p:nvSpPr>
          <p:cNvPr id="3" name="日付プレースホルダー 2">
            <a:extLst>
              <a:ext uri="{FF2B5EF4-FFF2-40B4-BE49-F238E27FC236}">
                <a16:creationId xmlns:a16="http://schemas.microsoft.com/office/drawing/2014/main" id="{50A24FE8-8054-4F73-8B18-5C7805B1111B}"/>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19611B6C-F712-4162-88D2-3A4AAF07470E}"/>
              </a:ext>
            </a:extLst>
          </p:cNvPr>
          <p:cNvSpPr>
            <a:spLocks noGrp="1"/>
          </p:cNvSpPr>
          <p:nvPr>
            <p:ph type="sldNum" sz="quarter" idx="12"/>
          </p:nvPr>
        </p:nvSpPr>
        <p:spPr/>
        <p:txBody>
          <a:bodyPr/>
          <a:lstStyle/>
          <a:p>
            <a:fld id="{D2D8002D-B5B0-4BAC-B1F6-782DDCCE6D9C}" type="slidenum">
              <a:rPr kumimoji="1" lang="ja-JP" altLang="en-US" smtClean="0"/>
              <a:pPr/>
              <a:t>48</a:t>
            </a:fld>
            <a:endParaRPr kumimoji="1" lang="ja-JP" altLang="en-US" dirty="0"/>
          </a:p>
        </p:txBody>
      </p:sp>
      <p:sp>
        <p:nvSpPr>
          <p:cNvPr id="5" name="コンテンツ プレースホルダー 4">
            <a:extLst>
              <a:ext uri="{FF2B5EF4-FFF2-40B4-BE49-F238E27FC236}">
                <a16:creationId xmlns:a16="http://schemas.microsoft.com/office/drawing/2014/main" id="{71DDB924-252E-4578-8CC7-96529F48DEB7}"/>
              </a:ext>
            </a:extLst>
          </p:cNvPr>
          <p:cNvSpPr>
            <a:spLocks noGrp="1"/>
          </p:cNvSpPr>
          <p:nvPr>
            <p:ph sz="quarter" idx="1"/>
          </p:nvPr>
        </p:nvSpPr>
        <p:spPr>
          <a:xfrm>
            <a:off x="457200" y="1219199"/>
            <a:ext cx="8229600" cy="5454223"/>
          </a:xfrm>
        </p:spPr>
        <p:txBody>
          <a:bodyPr>
            <a:normAutofit/>
          </a:bodyPr>
          <a:lstStyle/>
          <a:p>
            <a:r>
              <a:rPr kumimoji="1" lang="ja-JP" altLang="en-US" sz="2000" dirty="0"/>
              <a:t>方程式</a:t>
            </a:r>
            <a:endParaRPr kumimoji="1" lang="en-US" altLang="ja-JP" sz="2000" dirty="0"/>
          </a:p>
          <a:p>
            <a:endParaRPr lang="en-US" altLang="ja-JP" sz="2000" dirty="0"/>
          </a:p>
          <a:p>
            <a:r>
              <a:rPr kumimoji="1" lang="ja-JP" altLang="en-US" sz="2000" dirty="0"/>
              <a:t>一般解</a:t>
            </a:r>
            <a:endParaRPr kumimoji="1" lang="en-US" altLang="ja-JP" sz="2000" dirty="0"/>
          </a:p>
          <a:p>
            <a:pPr marL="0" indent="0">
              <a:buNone/>
            </a:pPr>
            <a:r>
              <a:rPr lang="en-US" altLang="ja-JP" sz="2000" dirty="0"/>
              <a:t>	</a:t>
            </a:r>
            <a:r>
              <a:rPr lang="ja-JP" altLang="en-US" sz="2000" dirty="0"/>
              <a:t>⇒ 代入すると両辺が                                                      で一致 </a:t>
            </a:r>
            <a:endParaRPr lang="en-US" altLang="ja-JP" sz="2000" dirty="0"/>
          </a:p>
          <a:p>
            <a:pPr marL="0" indent="0">
              <a:buNone/>
            </a:pPr>
            <a:endParaRPr lang="en-US" altLang="ja-JP" sz="2000" dirty="0"/>
          </a:p>
          <a:p>
            <a:r>
              <a:rPr kumimoji="1" lang="ja-JP" altLang="en-US" sz="2000" dirty="0">
                <a:solidFill>
                  <a:srgbClr val="FF0000"/>
                </a:solidFill>
              </a:rPr>
              <a:t>進行波</a:t>
            </a:r>
            <a:r>
              <a:rPr kumimoji="1" lang="ja-JP" altLang="en-US" sz="2000" dirty="0"/>
              <a:t> </a:t>
            </a:r>
            <a:r>
              <a:rPr lang="en-US" altLang="ja-JP" sz="2000" dirty="0"/>
              <a:t>(Traveling wave) </a:t>
            </a:r>
            <a:r>
              <a:rPr lang="en-US" altLang="ja-JP" sz="2100" dirty="0">
                <a:solidFill>
                  <a:srgbClr val="FF0000"/>
                </a:solidFill>
                <a:latin typeface="cmmi10" panose="020B0500000000000000" pitchFamily="34" charset="0"/>
              </a:rPr>
              <a:t>u</a:t>
            </a:r>
            <a:r>
              <a:rPr lang="en-US" altLang="ja-JP" sz="200" dirty="0">
                <a:solidFill>
                  <a:srgbClr val="FF0000"/>
                </a:solidFill>
                <a:latin typeface="cmr10" panose="020B0500000000000000" pitchFamily="34" charset="0"/>
              </a:rPr>
              <a:t> </a:t>
            </a:r>
            <a:r>
              <a:rPr lang="en-US" altLang="ja-JP" sz="2100" baseline="-25000" dirty="0" err="1">
                <a:solidFill>
                  <a:srgbClr val="FF0000"/>
                </a:solidFill>
                <a:latin typeface="cmr7" panose="020B0500000000000000" pitchFamily="34" charset="0"/>
              </a:rPr>
              <a:t>fwd</a:t>
            </a:r>
            <a:r>
              <a:rPr lang="en-US" altLang="ja-JP" sz="2100" dirty="0">
                <a:solidFill>
                  <a:srgbClr val="FF0000"/>
                </a:solidFill>
                <a:latin typeface="cmr10" panose="020B0500000000000000" pitchFamily="34" charset="0"/>
              </a:rPr>
              <a:t>(</a:t>
            </a:r>
            <a:r>
              <a:rPr lang="en-US" altLang="ja-JP" sz="2100" dirty="0">
                <a:solidFill>
                  <a:srgbClr val="FF0000"/>
                </a:solidFill>
                <a:latin typeface="cmmi10" panose="020B0500000000000000" pitchFamily="34" charset="0"/>
              </a:rPr>
              <a:t>x</a:t>
            </a:r>
            <a:r>
              <a:rPr lang="en-US" altLang="ja-JP" sz="2100" dirty="0">
                <a:solidFill>
                  <a:srgbClr val="FF0000"/>
                </a:solidFill>
              </a:rPr>
              <a:t> </a:t>
            </a:r>
            <a:r>
              <a:rPr lang="en-US" altLang="ja-JP" sz="2100" dirty="0">
                <a:solidFill>
                  <a:srgbClr val="FF0000"/>
                </a:solidFill>
                <a:latin typeface="Latin Modern Math" panose="02000503000000000000" pitchFamily="50" charset="0"/>
                <a:ea typeface="Latin Modern Math" panose="02000503000000000000" pitchFamily="50" charset="0"/>
              </a:rPr>
              <a:t>‒</a:t>
            </a:r>
            <a:r>
              <a:rPr lang="en-US" altLang="ja-JP" sz="2100" dirty="0">
                <a:solidFill>
                  <a:srgbClr val="FF0000"/>
                </a:solidFill>
              </a:rPr>
              <a:t> </a:t>
            </a:r>
            <a:r>
              <a:rPr lang="en-US" altLang="ja-JP" sz="2100" dirty="0" err="1">
                <a:solidFill>
                  <a:srgbClr val="FF0000"/>
                </a:solidFill>
                <a:latin typeface="cmmi10" panose="020B0500000000000000" pitchFamily="34" charset="0"/>
              </a:rPr>
              <a:t>ct</a:t>
            </a:r>
            <a:r>
              <a:rPr lang="en-US" altLang="ja-JP" sz="2100" dirty="0">
                <a:solidFill>
                  <a:srgbClr val="FF0000"/>
                </a:solidFill>
                <a:latin typeface="cmr10" panose="020B0500000000000000" pitchFamily="34" charset="0"/>
              </a:rPr>
              <a:t>)</a:t>
            </a:r>
            <a:r>
              <a:rPr lang="en-US" altLang="ja-JP" sz="2100" dirty="0">
                <a:solidFill>
                  <a:srgbClr val="FF0000"/>
                </a:solidFill>
              </a:rPr>
              <a:t> </a:t>
            </a:r>
            <a:r>
              <a:rPr lang="en-US" altLang="ja-JP" sz="2000" dirty="0"/>
              <a:t>:  </a:t>
            </a:r>
            <a:r>
              <a:rPr lang="ja-JP" altLang="en-US" sz="2000" dirty="0"/>
              <a:t>速さ </a:t>
            </a:r>
            <a:r>
              <a:rPr lang="en-US" altLang="ja-JP" sz="2000" dirty="0">
                <a:latin typeface="cmmi10" panose="020B0500000000000000" pitchFamily="34" charset="0"/>
              </a:rPr>
              <a:t>c</a:t>
            </a:r>
            <a:r>
              <a:rPr lang="en-US" altLang="ja-JP" sz="2000" dirty="0"/>
              <a:t> </a:t>
            </a:r>
            <a:r>
              <a:rPr lang="ja-JP" altLang="en-US" sz="2000" dirty="0"/>
              <a:t>で正の方向に進む</a:t>
            </a:r>
            <a:endParaRPr kumimoji="1" lang="en-US" altLang="ja-JP" sz="2000" dirty="0"/>
          </a:p>
          <a:p>
            <a:r>
              <a:rPr kumimoji="1" lang="ja-JP" altLang="en-US" sz="2000" dirty="0">
                <a:solidFill>
                  <a:srgbClr val="0000FF"/>
                </a:solidFill>
              </a:rPr>
              <a:t>後退波</a:t>
            </a:r>
            <a:r>
              <a:rPr kumimoji="1" lang="ja-JP" altLang="en-US" sz="2000" dirty="0"/>
              <a:t> </a:t>
            </a:r>
            <a:r>
              <a:rPr lang="en-US" altLang="ja-JP" sz="2000" dirty="0"/>
              <a:t>(Backward wave) </a:t>
            </a:r>
            <a:r>
              <a:rPr lang="en-US" altLang="ja-JP" sz="2100" dirty="0">
                <a:solidFill>
                  <a:srgbClr val="0000FF"/>
                </a:solidFill>
                <a:latin typeface="cmmi10" panose="020B0500000000000000" pitchFamily="34" charset="0"/>
              </a:rPr>
              <a:t>u</a:t>
            </a:r>
            <a:r>
              <a:rPr lang="en-US" altLang="ja-JP" sz="200" dirty="0">
                <a:solidFill>
                  <a:srgbClr val="0000FF"/>
                </a:solidFill>
                <a:latin typeface="cmr10" panose="020B0500000000000000" pitchFamily="34" charset="0"/>
              </a:rPr>
              <a:t> </a:t>
            </a:r>
            <a:r>
              <a:rPr lang="en-US" altLang="ja-JP" sz="2100" baseline="-25000" dirty="0">
                <a:solidFill>
                  <a:srgbClr val="0000FF"/>
                </a:solidFill>
                <a:latin typeface="cmr7" panose="020B0500000000000000" pitchFamily="34" charset="0"/>
              </a:rPr>
              <a:t>back</a:t>
            </a:r>
            <a:r>
              <a:rPr lang="en-US" altLang="ja-JP" sz="2100" dirty="0">
                <a:solidFill>
                  <a:srgbClr val="0000FF"/>
                </a:solidFill>
                <a:latin typeface="cmr10" panose="020B0500000000000000" pitchFamily="34" charset="0"/>
              </a:rPr>
              <a:t>(</a:t>
            </a:r>
            <a:r>
              <a:rPr lang="en-US" altLang="ja-JP" sz="2100" dirty="0">
                <a:solidFill>
                  <a:srgbClr val="0000FF"/>
                </a:solidFill>
                <a:latin typeface="cmmi10" panose="020B0500000000000000" pitchFamily="34" charset="0"/>
              </a:rPr>
              <a:t>x</a:t>
            </a:r>
            <a:r>
              <a:rPr lang="en-US" altLang="ja-JP" sz="2100" dirty="0">
                <a:solidFill>
                  <a:srgbClr val="0000FF"/>
                </a:solidFill>
              </a:rPr>
              <a:t> </a:t>
            </a:r>
            <a:r>
              <a:rPr lang="en-US" altLang="ja-JP" sz="2100" dirty="0">
                <a:solidFill>
                  <a:srgbClr val="0000FF"/>
                </a:solidFill>
                <a:latin typeface="cmr10" panose="020B0500000000000000" pitchFamily="34" charset="0"/>
              </a:rPr>
              <a:t>+</a:t>
            </a:r>
            <a:r>
              <a:rPr lang="en-US" altLang="ja-JP" sz="2100" dirty="0">
                <a:solidFill>
                  <a:srgbClr val="0000FF"/>
                </a:solidFill>
              </a:rPr>
              <a:t> </a:t>
            </a:r>
            <a:r>
              <a:rPr lang="en-US" altLang="ja-JP" sz="2100" dirty="0" err="1">
                <a:solidFill>
                  <a:srgbClr val="0000FF"/>
                </a:solidFill>
                <a:latin typeface="cmmi10" panose="020B0500000000000000" pitchFamily="34" charset="0"/>
              </a:rPr>
              <a:t>ct</a:t>
            </a:r>
            <a:r>
              <a:rPr lang="en-US" altLang="ja-JP" sz="2100" dirty="0">
                <a:solidFill>
                  <a:srgbClr val="0000FF"/>
                </a:solidFill>
                <a:latin typeface="cmr10" panose="020B0500000000000000" pitchFamily="34" charset="0"/>
              </a:rPr>
              <a:t>)</a:t>
            </a:r>
            <a:r>
              <a:rPr lang="en-US" altLang="ja-JP" sz="2100" dirty="0">
                <a:solidFill>
                  <a:srgbClr val="0000FF"/>
                </a:solidFill>
              </a:rPr>
              <a:t> </a:t>
            </a:r>
            <a:r>
              <a:rPr lang="en-US" altLang="ja-JP" sz="2000" dirty="0"/>
              <a:t>: </a:t>
            </a:r>
            <a:r>
              <a:rPr lang="ja-JP" altLang="en-US" sz="2000" dirty="0"/>
              <a:t>速さ </a:t>
            </a:r>
            <a:r>
              <a:rPr lang="en-US" altLang="ja-JP" sz="2000" dirty="0">
                <a:latin typeface="cmmi10" panose="020B0500000000000000" pitchFamily="34" charset="0"/>
              </a:rPr>
              <a:t>c</a:t>
            </a:r>
            <a:r>
              <a:rPr lang="en-US" altLang="ja-JP" sz="2000" dirty="0"/>
              <a:t> </a:t>
            </a:r>
            <a:r>
              <a:rPr lang="ja-JP" altLang="en-US" sz="2000" dirty="0"/>
              <a:t>で負の方向に進む</a:t>
            </a:r>
            <a:endParaRPr lang="en-US" altLang="ja-JP" sz="2000" dirty="0"/>
          </a:p>
          <a:p>
            <a:pPr marL="0" indent="0">
              <a:buNone/>
            </a:pPr>
            <a:endParaRPr kumimoji="1" lang="en-US" altLang="ja-JP" sz="2000" dirty="0"/>
          </a:p>
          <a:p>
            <a:pPr marL="0" indent="0">
              <a:buNone/>
            </a:pPr>
            <a:r>
              <a:rPr lang="ja-JP" altLang="en-US" sz="2000" dirty="0"/>
              <a:t>波の動きを表現する方程式　⇒　波動方程式</a:t>
            </a:r>
            <a:endParaRPr lang="en-US" altLang="ja-JP" sz="2000" dirty="0"/>
          </a:p>
          <a:p>
            <a:pPr marL="0" indent="0">
              <a:buNone/>
            </a:pPr>
            <a:endParaRPr kumimoji="1" lang="en-US" altLang="ja-JP" sz="2000" dirty="0"/>
          </a:p>
          <a:p>
            <a:r>
              <a:rPr kumimoji="1" lang="ja-JP" altLang="en-US" sz="2000" u="sng" dirty="0"/>
              <a:t>境界条件</a:t>
            </a:r>
            <a:r>
              <a:rPr kumimoji="1" lang="ja-JP" altLang="en-US" sz="2000" dirty="0"/>
              <a:t>と初期条件で、関数 </a:t>
            </a:r>
            <a:r>
              <a:rPr lang="en-US" altLang="ja-JP" sz="2000" dirty="0">
                <a:latin typeface="cmmi10" panose="020B0500000000000000" pitchFamily="34" charset="0"/>
              </a:rPr>
              <a:t>u</a:t>
            </a:r>
            <a:r>
              <a:rPr lang="en-US" altLang="ja-JP" sz="100" dirty="0">
                <a:latin typeface="cmr10" panose="020B0500000000000000" pitchFamily="34" charset="0"/>
              </a:rPr>
              <a:t> </a:t>
            </a:r>
            <a:r>
              <a:rPr lang="en-US" altLang="ja-JP" sz="2000" baseline="-25000" dirty="0" err="1">
                <a:latin typeface="cmr7" panose="020B0500000000000000" pitchFamily="34" charset="0"/>
              </a:rPr>
              <a:t>fwd</a:t>
            </a:r>
            <a:r>
              <a:rPr lang="en-US" altLang="ja-JP" sz="2000" dirty="0">
                <a:latin typeface="cmr10" panose="020B0500000000000000" pitchFamily="34" charset="0"/>
              </a:rPr>
              <a:t>(…)</a:t>
            </a:r>
            <a:r>
              <a:rPr lang="en-US" altLang="ja-JP" sz="2000" dirty="0"/>
              <a:t> </a:t>
            </a:r>
            <a:r>
              <a:rPr lang="ja-JP" altLang="en-US" sz="2000" dirty="0"/>
              <a:t>および </a:t>
            </a:r>
            <a:r>
              <a:rPr lang="en-US" altLang="ja-JP" sz="2000" dirty="0">
                <a:latin typeface="cmmi10" panose="020B0500000000000000" pitchFamily="34" charset="0"/>
              </a:rPr>
              <a:t>u</a:t>
            </a:r>
            <a:r>
              <a:rPr lang="en-US" altLang="ja-JP" sz="100" dirty="0">
                <a:latin typeface="cmr10" panose="020B0500000000000000" pitchFamily="34" charset="0"/>
              </a:rPr>
              <a:t> </a:t>
            </a:r>
            <a:r>
              <a:rPr lang="en-US" altLang="ja-JP" sz="2000" baseline="-25000" dirty="0">
                <a:latin typeface="cmr7" panose="020B0500000000000000" pitchFamily="34" charset="0"/>
              </a:rPr>
              <a:t>back</a:t>
            </a:r>
            <a:r>
              <a:rPr lang="en-US" altLang="ja-JP" sz="2000" dirty="0">
                <a:latin typeface="cmr10" panose="020B0500000000000000" pitchFamily="34" charset="0"/>
              </a:rPr>
              <a:t>(</a:t>
            </a:r>
            <a:r>
              <a:rPr lang="en-US" altLang="ja-JP" sz="2000" dirty="0">
                <a:latin typeface="cmmi10" panose="020B0500000000000000" pitchFamily="34" charset="0"/>
              </a:rPr>
              <a:t>…</a:t>
            </a:r>
            <a:r>
              <a:rPr lang="en-US" altLang="ja-JP" sz="2000" dirty="0">
                <a:latin typeface="cmr10" panose="020B0500000000000000" pitchFamily="34" charset="0"/>
              </a:rPr>
              <a:t>)</a:t>
            </a:r>
            <a:r>
              <a:rPr lang="en-US" altLang="ja-JP" sz="2000" dirty="0"/>
              <a:t> </a:t>
            </a:r>
            <a:r>
              <a:rPr lang="ja-JP" altLang="en-US" sz="2000" dirty="0"/>
              <a:t>が決まる。</a:t>
            </a:r>
            <a:endParaRPr lang="en-US" altLang="ja-JP" sz="2000" dirty="0"/>
          </a:p>
          <a:p>
            <a:r>
              <a:rPr lang="ja-JP" altLang="en-US" sz="2000" dirty="0"/>
              <a:t>境界条件によっては、進行波と後退波の重ね合わせで</a:t>
            </a:r>
            <a:r>
              <a:rPr lang="ja-JP" altLang="en-US" sz="2000" dirty="0">
                <a:solidFill>
                  <a:srgbClr val="7030A0"/>
                </a:solidFill>
              </a:rPr>
              <a:t>定在波</a:t>
            </a:r>
            <a:r>
              <a:rPr lang="en-US" altLang="ja-JP" sz="2000" dirty="0"/>
              <a:t>(Standing wave)</a:t>
            </a:r>
            <a:r>
              <a:rPr lang="ja-JP" altLang="en-US" sz="2000" dirty="0"/>
              <a:t>ができる。 </a:t>
            </a:r>
            <a:r>
              <a:rPr lang="en-US" altLang="ja-JP" sz="2000" dirty="0"/>
              <a:t>[</a:t>
            </a:r>
            <a:r>
              <a:rPr lang="ja-JP" altLang="en-US" sz="2000" dirty="0"/>
              <a:t>例</a:t>
            </a:r>
            <a:r>
              <a:rPr lang="en-US" altLang="ja-JP" sz="2000" dirty="0"/>
              <a:t>] </a:t>
            </a:r>
          </a:p>
        </p:txBody>
      </p:sp>
      <p:grpSp>
        <p:nvGrpSpPr>
          <p:cNvPr id="6" name="グループ化 5">
            <a:extLst>
              <a:ext uri="{FF2B5EF4-FFF2-40B4-BE49-F238E27FC236}">
                <a16:creationId xmlns:a16="http://schemas.microsoft.com/office/drawing/2014/main" id="{75C4A878-4D83-4F02-A8BD-FD0E14C3B801}"/>
              </a:ext>
            </a:extLst>
          </p:cNvPr>
          <p:cNvGrpSpPr>
            <a:grpSpLocks noChangeAspect="1"/>
          </p:cNvGrpSpPr>
          <p:nvPr>
            <p:custDataLst>
              <p:tags r:id="rId1"/>
            </p:custDataLst>
          </p:nvPr>
        </p:nvGrpSpPr>
        <p:grpSpPr>
          <a:xfrm>
            <a:off x="2477939" y="1191705"/>
            <a:ext cx="3463316" cy="817816"/>
            <a:chOff x="2846388" y="4611688"/>
            <a:chExt cx="1974851" cy="484188"/>
          </a:xfrm>
        </p:grpSpPr>
        <p:sp>
          <p:nvSpPr>
            <p:cNvPr id="7" name="Freeform 61">
              <a:extLst>
                <a:ext uri="{FF2B5EF4-FFF2-40B4-BE49-F238E27FC236}">
                  <a16:creationId xmlns:a16="http://schemas.microsoft.com/office/drawing/2014/main" id="{FE4CB05B-008E-42C6-B04C-11DD1ED581AD}"/>
                </a:ext>
              </a:extLst>
            </p:cNvPr>
            <p:cNvSpPr>
              <a:spLocks noEditPoints="1"/>
            </p:cNvSpPr>
            <p:nvPr>
              <p:custDataLst>
                <p:tags r:id="rId94"/>
              </p:custDataLst>
            </p:nvPr>
          </p:nvSpPr>
          <p:spPr bwMode="auto">
            <a:xfrm>
              <a:off x="2852738" y="4681538"/>
              <a:ext cx="79375" cy="115888"/>
            </a:xfrm>
            <a:custGeom>
              <a:avLst/>
              <a:gdLst>
                <a:gd name="T0" fmla="*/ 263 w 263"/>
                <a:gd name="T1" fmla="*/ 130 h 369"/>
                <a:gd name="T2" fmla="*/ 155 w 263"/>
                <a:gd name="T3" fmla="*/ 0 h 369"/>
                <a:gd name="T4" fmla="*/ 60 w 263"/>
                <a:gd name="T5" fmla="*/ 79 h 369"/>
                <a:gd name="T6" fmla="*/ 79 w 263"/>
                <a:gd name="T7" fmla="*/ 97 h 369"/>
                <a:gd name="T8" fmla="*/ 106 w 263"/>
                <a:gd name="T9" fmla="*/ 70 h 369"/>
                <a:gd name="T10" fmla="*/ 82 w 263"/>
                <a:gd name="T11" fmla="*/ 53 h 369"/>
                <a:gd name="T12" fmla="*/ 154 w 263"/>
                <a:gd name="T13" fmla="*/ 13 h 369"/>
                <a:gd name="T14" fmla="*/ 225 w 263"/>
                <a:gd name="T15" fmla="*/ 103 h 369"/>
                <a:gd name="T16" fmla="*/ 211 w 263"/>
                <a:gd name="T17" fmla="*/ 189 h 369"/>
                <a:gd name="T18" fmla="*/ 147 w 263"/>
                <a:gd name="T19" fmla="*/ 130 h 369"/>
                <a:gd name="T20" fmla="*/ 45 w 263"/>
                <a:gd name="T21" fmla="*/ 177 h 369"/>
                <a:gd name="T22" fmla="*/ 0 w 263"/>
                <a:gd name="T23" fmla="*/ 280 h 369"/>
                <a:gd name="T24" fmla="*/ 92 w 263"/>
                <a:gd name="T25" fmla="*/ 369 h 369"/>
                <a:gd name="T26" fmla="*/ 263 w 263"/>
                <a:gd name="T27" fmla="*/ 130 h 369"/>
                <a:gd name="T28" fmla="*/ 202 w 263"/>
                <a:gd name="T29" fmla="*/ 207 h 369"/>
                <a:gd name="T30" fmla="*/ 94 w 263"/>
                <a:gd name="T31" fmla="*/ 355 h 369"/>
                <a:gd name="T32" fmla="*/ 39 w 263"/>
                <a:gd name="T33" fmla="*/ 298 h 369"/>
                <a:gd name="T34" fmla="*/ 72 w 263"/>
                <a:gd name="T35" fmla="*/ 185 h 369"/>
                <a:gd name="T36" fmla="*/ 147 w 263"/>
                <a:gd name="T37" fmla="*/ 141 h 369"/>
                <a:gd name="T38" fmla="*/ 202 w 263"/>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9">
                  <a:moveTo>
                    <a:pt x="263" y="130"/>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3"/>
                    <a:pt x="222" y="148"/>
                    <a:pt x="211" y="189"/>
                  </a:cubicBezTo>
                  <a:cubicBezTo>
                    <a:pt x="206" y="158"/>
                    <a:pt x="186" y="130"/>
                    <a:pt x="147" y="130"/>
                  </a:cubicBezTo>
                  <a:cubicBezTo>
                    <a:pt x="117" y="130"/>
                    <a:pt x="84" y="138"/>
                    <a:pt x="45" y="177"/>
                  </a:cubicBezTo>
                  <a:cubicBezTo>
                    <a:pt x="4" y="218"/>
                    <a:pt x="0" y="264"/>
                    <a:pt x="0" y="280"/>
                  </a:cubicBezTo>
                  <a:cubicBezTo>
                    <a:pt x="0" y="311"/>
                    <a:pt x="22" y="369"/>
                    <a:pt x="92" y="369"/>
                  </a:cubicBezTo>
                  <a:cubicBezTo>
                    <a:pt x="211" y="369"/>
                    <a:pt x="263" y="201"/>
                    <a:pt x="263" y="130"/>
                  </a:cubicBezTo>
                  <a:close/>
                  <a:moveTo>
                    <a:pt x="202" y="207"/>
                  </a:moveTo>
                  <a:cubicBezTo>
                    <a:pt x="202" y="242"/>
                    <a:pt x="171" y="355"/>
                    <a:pt x="94" y="355"/>
                  </a:cubicBezTo>
                  <a:cubicBezTo>
                    <a:pt x="39" y="355"/>
                    <a:pt x="39" y="303"/>
                    <a:pt x="39" y="298"/>
                  </a:cubicBezTo>
                  <a:cubicBezTo>
                    <a:pt x="39" y="285"/>
                    <a:pt x="51" y="215"/>
                    <a:pt x="72" y="185"/>
                  </a:cubicBezTo>
                  <a:cubicBezTo>
                    <a:pt x="92"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62">
              <a:extLst>
                <a:ext uri="{FF2B5EF4-FFF2-40B4-BE49-F238E27FC236}">
                  <a16:creationId xmlns:a16="http://schemas.microsoft.com/office/drawing/2014/main" id="{25009A6F-58CA-45B7-98C8-1AED809DEA72}"/>
                </a:ext>
              </a:extLst>
            </p:cNvPr>
            <p:cNvSpPr>
              <a:spLocks/>
            </p:cNvSpPr>
            <p:nvPr>
              <p:custDataLst>
                <p:tags r:id="rId95"/>
              </p:custDataLst>
            </p:nvPr>
          </p:nvSpPr>
          <p:spPr bwMode="auto">
            <a:xfrm>
              <a:off x="2941638" y="4664076"/>
              <a:ext cx="47625"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63">
              <a:extLst>
                <a:ext uri="{FF2B5EF4-FFF2-40B4-BE49-F238E27FC236}">
                  <a16:creationId xmlns:a16="http://schemas.microsoft.com/office/drawing/2014/main" id="{8423E758-56ED-4ADB-AFE6-4AFBC8D63F3D}"/>
                </a:ext>
              </a:extLst>
            </p:cNvPr>
            <p:cNvSpPr>
              <a:spLocks/>
            </p:cNvSpPr>
            <p:nvPr>
              <p:custDataLst>
                <p:tags r:id="rId96"/>
              </p:custDataLst>
            </p:nvPr>
          </p:nvSpPr>
          <p:spPr bwMode="auto">
            <a:xfrm>
              <a:off x="3008313" y="4724401"/>
              <a:ext cx="77788" cy="71438"/>
            </a:xfrm>
            <a:custGeom>
              <a:avLst/>
              <a:gdLst>
                <a:gd name="T0" fmla="*/ 256 w 256"/>
                <a:gd name="T1" fmla="*/ 149 h 226"/>
                <a:gd name="T2" fmla="*/ 250 w 256"/>
                <a:gd name="T3" fmla="*/ 144 h 226"/>
                <a:gd name="T4" fmla="*/ 243 w 256"/>
                <a:gd name="T5" fmla="*/ 153 h 226"/>
                <a:gd name="T6" fmla="*/ 205 w 256"/>
                <a:gd name="T7" fmla="*/ 215 h 226"/>
                <a:gd name="T8" fmla="*/ 190 w 256"/>
                <a:gd name="T9" fmla="*/ 192 h 226"/>
                <a:gd name="T10" fmla="*/ 200 w 256"/>
                <a:gd name="T11" fmla="*/ 140 h 226"/>
                <a:gd name="T12" fmla="*/ 214 w 256"/>
                <a:gd name="T13" fmla="*/ 86 h 226"/>
                <a:gd name="T14" fmla="*/ 222 w 256"/>
                <a:gd name="T15" fmla="*/ 53 h 226"/>
                <a:gd name="T16" fmla="*/ 230 w 256"/>
                <a:gd name="T17" fmla="*/ 19 h 226"/>
                <a:gd name="T18" fmla="*/ 215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8 h 226"/>
                <a:gd name="T44" fmla="*/ 68 w 256"/>
                <a:gd name="T45" fmla="*/ 62 h 226"/>
                <a:gd name="T46" fmla="*/ 39 w 256"/>
                <a:gd name="T47" fmla="*/ 166 h 226"/>
                <a:gd name="T48" fmla="*/ 100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5" y="215"/>
                  </a:cubicBezTo>
                  <a:cubicBezTo>
                    <a:pt x="195" y="215"/>
                    <a:pt x="190" y="209"/>
                    <a:pt x="190" y="192"/>
                  </a:cubicBezTo>
                  <a:cubicBezTo>
                    <a:pt x="190" y="181"/>
                    <a:pt x="196" y="158"/>
                    <a:pt x="200" y="140"/>
                  </a:cubicBezTo>
                  <a:lnTo>
                    <a:pt x="214" y="86"/>
                  </a:lnTo>
                  <a:cubicBezTo>
                    <a:pt x="215" y="79"/>
                    <a:pt x="220" y="60"/>
                    <a:pt x="222" y="53"/>
                  </a:cubicBezTo>
                  <a:cubicBezTo>
                    <a:pt x="225" y="41"/>
                    <a:pt x="230" y="22"/>
                    <a:pt x="230" y="19"/>
                  </a:cubicBezTo>
                  <a:cubicBezTo>
                    <a:pt x="230" y="10"/>
                    <a:pt x="223" y="6"/>
                    <a:pt x="215"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6" y="51"/>
                    <a:pt x="106" y="41"/>
                  </a:cubicBezTo>
                  <a:cubicBezTo>
                    <a:pt x="106" y="19"/>
                    <a:pt x="90" y="0"/>
                    <a:pt x="65" y="0"/>
                  </a:cubicBezTo>
                  <a:cubicBezTo>
                    <a:pt x="18" y="0"/>
                    <a:pt x="0" y="73"/>
                    <a:pt x="0" y="77"/>
                  </a:cubicBezTo>
                  <a:cubicBezTo>
                    <a:pt x="0" y="82"/>
                    <a:pt x="6" y="82"/>
                    <a:pt x="6" y="82"/>
                  </a:cubicBezTo>
                  <a:cubicBezTo>
                    <a:pt x="11" y="82"/>
                    <a:pt x="11" y="81"/>
                    <a:pt x="14" y="73"/>
                  </a:cubicBezTo>
                  <a:cubicBezTo>
                    <a:pt x="26" y="30"/>
                    <a:pt x="45" y="11"/>
                    <a:pt x="64" y="11"/>
                  </a:cubicBezTo>
                  <a:cubicBezTo>
                    <a:pt x="68" y="11"/>
                    <a:pt x="76" y="12"/>
                    <a:pt x="76" y="28"/>
                  </a:cubicBezTo>
                  <a:cubicBezTo>
                    <a:pt x="76" y="40"/>
                    <a:pt x="71" y="54"/>
                    <a:pt x="68" y="62"/>
                  </a:cubicBezTo>
                  <a:cubicBezTo>
                    <a:pt x="49" y="111"/>
                    <a:pt x="39" y="142"/>
                    <a:pt x="39" y="166"/>
                  </a:cubicBezTo>
                  <a:cubicBezTo>
                    <a:pt x="39" y="214"/>
                    <a:pt x="73" y="226"/>
                    <a:pt x="100" y="226"/>
                  </a:cubicBezTo>
                  <a:cubicBezTo>
                    <a:pt x="133" y="226"/>
                    <a:pt x="151" y="204"/>
                    <a:pt x="160" y="193"/>
                  </a:cubicBezTo>
                  <a:cubicBezTo>
                    <a:pt x="165" y="213"/>
                    <a:pt x="183" y="226"/>
                    <a:pt x="204" y="226"/>
                  </a:cubicBezTo>
                  <a:cubicBezTo>
                    <a:pt x="221" y="226"/>
                    <a:pt x="233" y="215"/>
                    <a:pt x="241" y="199"/>
                  </a:cubicBezTo>
                  <a:cubicBezTo>
                    <a:pt x="249"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64">
              <a:extLst>
                <a:ext uri="{FF2B5EF4-FFF2-40B4-BE49-F238E27FC236}">
                  <a16:creationId xmlns:a16="http://schemas.microsoft.com/office/drawing/2014/main" id="{7B2E6A2F-4DF9-4B40-B4F6-58964374AE11}"/>
                </a:ext>
              </a:extLst>
            </p:cNvPr>
            <p:cNvSpPr>
              <a:spLocks noChangeArrowheads="1"/>
            </p:cNvSpPr>
            <p:nvPr>
              <p:custDataLst>
                <p:tags r:id="rId97"/>
              </p:custDataLst>
            </p:nvPr>
          </p:nvSpPr>
          <p:spPr bwMode="auto">
            <a:xfrm>
              <a:off x="2846388" y="4857751"/>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Freeform 65">
              <a:extLst>
                <a:ext uri="{FF2B5EF4-FFF2-40B4-BE49-F238E27FC236}">
                  <a16:creationId xmlns:a16="http://schemas.microsoft.com/office/drawing/2014/main" id="{529ADEBA-62A7-4A86-B1CE-9B6720E16123}"/>
                </a:ext>
              </a:extLst>
            </p:cNvPr>
            <p:cNvSpPr>
              <a:spLocks noEditPoints="1"/>
            </p:cNvSpPr>
            <p:nvPr>
              <p:custDataLst>
                <p:tags r:id="rId98"/>
              </p:custDataLst>
            </p:nvPr>
          </p:nvSpPr>
          <p:spPr bwMode="auto">
            <a:xfrm>
              <a:off x="2868613" y="4895851"/>
              <a:ext cx="79375" cy="115888"/>
            </a:xfrm>
            <a:custGeom>
              <a:avLst/>
              <a:gdLst>
                <a:gd name="T0" fmla="*/ 262 w 262"/>
                <a:gd name="T1" fmla="*/ 129 h 368"/>
                <a:gd name="T2" fmla="*/ 155 w 262"/>
                <a:gd name="T3" fmla="*/ 0 h 368"/>
                <a:gd name="T4" fmla="*/ 59 w 262"/>
                <a:gd name="T5" fmla="*/ 78 h 368"/>
                <a:gd name="T6" fmla="*/ 78 w 262"/>
                <a:gd name="T7" fmla="*/ 96 h 368"/>
                <a:gd name="T8" fmla="*/ 105 w 262"/>
                <a:gd name="T9" fmla="*/ 69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5"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66">
              <a:extLst>
                <a:ext uri="{FF2B5EF4-FFF2-40B4-BE49-F238E27FC236}">
                  <a16:creationId xmlns:a16="http://schemas.microsoft.com/office/drawing/2014/main" id="{D092A30A-D917-43C8-9EB2-D57586D2A914}"/>
                </a:ext>
              </a:extLst>
            </p:cNvPr>
            <p:cNvSpPr>
              <a:spLocks/>
            </p:cNvSpPr>
            <p:nvPr>
              <p:custDataLst>
                <p:tags r:id="rId99"/>
              </p:custDataLst>
            </p:nvPr>
          </p:nvSpPr>
          <p:spPr bwMode="auto">
            <a:xfrm>
              <a:off x="2954338" y="4908551"/>
              <a:ext cx="47625" cy="1000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67">
              <a:extLst>
                <a:ext uri="{FF2B5EF4-FFF2-40B4-BE49-F238E27FC236}">
                  <a16:creationId xmlns:a16="http://schemas.microsoft.com/office/drawing/2014/main" id="{04A7D840-44C6-49DE-B4E2-8A10D66F2164}"/>
                </a:ext>
              </a:extLst>
            </p:cNvPr>
            <p:cNvSpPr>
              <a:spLocks/>
            </p:cNvSpPr>
            <p:nvPr>
              <p:custDataLst>
                <p:tags r:id="rId100"/>
              </p:custDataLst>
            </p:nvPr>
          </p:nvSpPr>
          <p:spPr bwMode="auto">
            <a:xfrm>
              <a:off x="3013076" y="4889501"/>
              <a:ext cx="46038" cy="73025"/>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7"/>
                    <a:pt x="133" y="200"/>
                  </a:cubicBezTo>
                  <a:cubicBezTo>
                    <a:pt x="131" y="202"/>
                    <a:pt x="104" y="202"/>
                    <a:pt x="99" y="202"/>
                  </a:cubicBezTo>
                  <a:lnTo>
                    <a:pt x="35" y="202"/>
                  </a:lnTo>
                  <a:cubicBezTo>
                    <a:pt x="71" y="170"/>
                    <a:pt x="84" y="160"/>
                    <a:pt x="104" y="144"/>
                  </a:cubicBezTo>
                  <a:cubicBezTo>
                    <a:pt x="130" y="123"/>
                    <a:pt x="154" y="101"/>
                    <a:pt x="154" y="68"/>
                  </a:cubicBezTo>
                  <a:cubicBezTo>
                    <a:pt x="154" y="26"/>
                    <a:pt x="117"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8"/>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68">
              <a:extLst>
                <a:ext uri="{FF2B5EF4-FFF2-40B4-BE49-F238E27FC236}">
                  <a16:creationId xmlns:a16="http://schemas.microsoft.com/office/drawing/2014/main" id="{A01099E1-E499-4ADE-8396-B0AAA454C2D2}"/>
                </a:ext>
              </a:extLst>
            </p:cNvPr>
            <p:cNvSpPr>
              <a:spLocks noEditPoints="1"/>
            </p:cNvSpPr>
            <p:nvPr>
              <p:custDataLst>
                <p:tags r:id="rId101"/>
              </p:custDataLst>
            </p:nvPr>
          </p:nvSpPr>
          <p:spPr bwMode="auto">
            <a:xfrm>
              <a:off x="3159126" y="4841876"/>
              <a:ext cx="100013" cy="36513"/>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69">
              <a:extLst>
                <a:ext uri="{FF2B5EF4-FFF2-40B4-BE49-F238E27FC236}">
                  <a16:creationId xmlns:a16="http://schemas.microsoft.com/office/drawing/2014/main" id="{A56F5BD1-28B3-4115-9B6F-600E73A36A58}"/>
                </a:ext>
              </a:extLst>
            </p:cNvPr>
            <p:cNvSpPr>
              <a:spLocks/>
            </p:cNvSpPr>
            <p:nvPr>
              <p:custDataLst>
                <p:tags r:id="rId102"/>
              </p:custDataLst>
            </p:nvPr>
          </p:nvSpPr>
          <p:spPr bwMode="auto">
            <a:xfrm>
              <a:off x="3316288" y="4830763"/>
              <a:ext cx="58738" cy="71438"/>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4 w 194"/>
                <a:gd name="T21" fmla="*/ 75 h 226"/>
                <a:gd name="T22" fmla="*/ 192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4"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70">
              <a:extLst>
                <a:ext uri="{FF2B5EF4-FFF2-40B4-BE49-F238E27FC236}">
                  <a16:creationId xmlns:a16="http://schemas.microsoft.com/office/drawing/2014/main" id="{015086C4-02FB-4976-965F-840EE5179141}"/>
                </a:ext>
              </a:extLst>
            </p:cNvPr>
            <p:cNvSpPr>
              <a:spLocks/>
            </p:cNvSpPr>
            <p:nvPr>
              <p:custDataLst>
                <p:tags r:id="rId103"/>
              </p:custDataLst>
            </p:nvPr>
          </p:nvSpPr>
          <p:spPr bwMode="auto">
            <a:xfrm>
              <a:off x="3382963" y="4762501"/>
              <a:ext cx="46038" cy="73025"/>
            </a:xfrm>
            <a:custGeom>
              <a:avLst/>
              <a:gdLst>
                <a:gd name="T0" fmla="*/ 154 w 154"/>
                <a:gd name="T1" fmla="*/ 169 h 232"/>
                <a:gd name="T2" fmla="*/ 142 w 154"/>
                <a:gd name="T3" fmla="*/ 169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4" y="202"/>
                    <a:pt x="99" y="202"/>
                  </a:cubicBezTo>
                  <a:lnTo>
                    <a:pt x="35" y="202"/>
                  </a:lnTo>
                  <a:cubicBezTo>
                    <a:pt x="71" y="170"/>
                    <a:pt x="83" y="160"/>
                    <a:pt x="104" y="144"/>
                  </a:cubicBezTo>
                  <a:cubicBezTo>
                    <a:pt x="130" y="123"/>
                    <a:pt x="154" y="102"/>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6" y="45"/>
                  </a:cubicBezTo>
                  <a:cubicBezTo>
                    <a:pt x="27" y="21"/>
                    <a:pt x="51" y="13"/>
                    <a:pt x="67" y="13"/>
                  </a:cubicBezTo>
                  <a:cubicBezTo>
                    <a:pt x="102" y="13"/>
                    <a:pt x="120" y="40"/>
                    <a:pt x="120" y="68"/>
                  </a:cubicBezTo>
                  <a:cubicBezTo>
                    <a:pt x="120"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71">
              <a:extLst>
                <a:ext uri="{FF2B5EF4-FFF2-40B4-BE49-F238E27FC236}">
                  <a16:creationId xmlns:a16="http://schemas.microsoft.com/office/drawing/2014/main" id="{7AFFEDF8-2906-4583-BE82-354E98C7BC02}"/>
                </a:ext>
              </a:extLst>
            </p:cNvPr>
            <p:cNvSpPr>
              <a:spLocks noEditPoints="1"/>
            </p:cNvSpPr>
            <p:nvPr>
              <p:custDataLst>
                <p:tags r:id="rId104"/>
              </p:custDataLst>
            </p:nvPr>
          </p:nvSpPr>
          <p:spPr bwMode="auto">
            <a:xfrm>
              <a:off x="3468688" y="4681538"/>
              <a:ext cx="79375" cy="115888"/>
            </a:xfrm>
            <a:custGeom>
              <a:avLst/>
              <a:gdLst>
                <a:gd name="T0" fmla="*/ 262 w 262"/>
                <a:gd name="T1" fmla="*/ 130 h 369"/>
                <a:gd name="T2" fmla="*/ 155 w 262"/>
                <a:gd name="T3" fmla="*/ 0 h 369"/>
                <a:gd name="T4" fmla="*/ 60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9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7 h 369"/>
                <a:gd name="T30" fmla="*/ 93 w 262"/>
                <a:gd name="T31" fmla="*/ 355 h 369"/>
                <a:gd name="T32" fmla="*/ 39 w 262"/>
                <a:gd name="T33" fmla="*/ 298 h 369"/>
                <a:gd name="T34" fmla="*/ 71 w 262"/>
                <a:gd name="T35" fmla="*/ 185 h 369"/>
                <a:gd name="T36" fmla="*/ 147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9"/>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7"/>
                  </a:moveTo>
                  <a:cubicBezTo>
                    <a:pt x="202" y="242"/>
                    <a:pt x="170" y="355"/>
                    <a:pt x="93" y="355"/>
                  </a:cubicBezTo>
                  <a:cubicBezTo>
                    <a:pt x="39" y="355"/>
                    <a:pt x="39" y="303"/>
                    <a:pt x="39" y="298"/>
                  </a:cubicBezTo>
                  <a:cubicBezTo>
                    <a:pt x="39" y="285"/>
                    <a:pt x="51" y="215"/>
                    <a:pt x="71" y="185"/>
                  </a:cubicBezTo>
                  <a:cubicBezTo>
                    <a:pt x="91"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72">
              <a:extLst>
                <a:ext uri="{FF2B5EF4-FFF2-40B4-BE49-F238E27FC236}">
                  <a16:creationId xmlns:a16="http://schemas.microsoft.com/office/drawing/2014/main" id="{6ED5CB0F-48BB-4809-A408-F3FDBE9E314D}"/>
                </a:ext>
              </a:extLst>
            </p:cNvPr>
            <p:cNvSpPr>
              <a:spLocks/>
            </p:cNvSpPr>
            <p:nvPr>
              <p:custDataLst>
                <p:tags r:id="rId105"/>
              </p:custDataLst>
            </p:nvPr>
          </p:nvSpPr>
          <p:spPr bwMode="auto">
            <a:xfrm>
              <a:off x="3557588" y="4664076"/>
              <a:ext cx="47625"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6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6" y="76"/>
                    <a:pt x="36" y="63"/>
                  </a:cubicBezTo>
                  <a:cubicBezTo>
                    <a:pt x="36" y="57"/>
                    <a:pt x="34" y="45"/>
                    <a:pt x="16" y="45"/>
                  </a:cubicBezTo>
                  <a:cubicBezTo>
                    <a:pt x="27" y="20"/>
                    <a:pt x="50"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3">
              <a:extLst>
                <a:ext uri="{FF2B5EF4-FFF2-40B4-BE49-F238E27FC236}">
                  <a16:creationId xmlns:a16="http://schemas.microsoft.com/office/drawing/2014/main" id="{59A87A82-FA14-4FB5-908E-112E1408B92E}"/>
                </a:ext>
              </a:extLst>
            </p:cNvPr>
            <p:cNvSpPr>
              <a:spLocks/>
            </p:cNvSpPr>
            <p:nvPr>
              <p:custDataLst>
                <p:tags r:id="rId106"/>
              </p:custDataLst>
            </p:nvPr>
          </p:nvSpPr>
          <p:spPr bwMode="auto">
            <a:xfrm>
              <a:off x="3622676" y="4724401"/>
              <a:ext cx="79375" cy="71438"/>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74 2">
              <a:extLst>
                <a:ext uri="{FF2B5EF4-FFF2-40B4-BE49-F238E27FC236}">
                  <a16:creationId xmlns:a16="http://schemas.microsoft.com/office/drawing/2014/main" id="{7CECABFF-6BBC-43A5-9C29-80D6F549EAA9}"/>
                </a:ext>
              </a:extLst>
            </p:cNvPr>
            <p:cNvSpPr>
              <a:spLocks noChangeArrowheads="1"/>
            </p:cNvSpPr>
            <p:nvPr>
              <p:custDataLst>
                <p:tags r:id="rId107"/>
              </p:custDataLst>
            </p:nvPr>
          </p:nvSpPr>
          <p:spPr bwMode="auto">
            <a:xfrm>
              <a:off x="3462338" y="4857751"/>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5">
              <a:extLst>
                <a:ext uri="{FF2B5EF4-FFF2-40B4-BE49-F238E27FC236}">
                  <a16:creationId xmlns:a16="http://schemas.microsoft.com/office/drawing/2014/main" id="{56A5EAB6-3F3F-4F06-A3F9-056A865D020A}"/>
                </a:ext>
              </a:extLst>
            </p:cNvPr>
            <p:cNvSpPr>
              <a:spLocks noEditPoints="1"/>
            </p:cNvSpPr>
            <p:nvPr>
              <p:custDataLst>
                <p:tags r:id="rId108"/>
              </p:custDataLst>
            </p:nvPr>
          </p:nvSpPr>
          <p:spPr bwMode="auto">
            <a:xfrm>
              <a:off x="3468688" y="4895851"/>
              <a:ext cx="79375" cy="115888"/>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4 w 262"/>
                <a:gd name="T15" fmla="*/ 102 h 368"/>
                <a:gd name="T16" fmla="*/ 210 w 262"/>
                <a:gd name="T17" fmla="*/ 188 h 368"/>
                <a:gd name="T18" fmla="*/ 146 w 262"/>
                <a:gd name="T19" fmla="*/ 129 h 368"/>
                <a:gd name="T20" fmla="*/ 44 w 262"/>
                <a:gd name="T21" fmla="*/ 176 h 368"/>
                <a:gd name="T22" fmla="*/ 0 w 262"/>
                <a:gd name="T23" fmla="*/ 279 h 368"/>
                <a:gd name="T24" fmla="*/ 91 w 262"/>
                <a:gd name="T25" fmla="*/ 368 h 368"/>
                <a:gd name="T26" fmla="*/ 262 w 262"/>
                <a:gd name="T27" fmla="*/ 129 h 368"/>
                <a:gd name="T28" fmla="*/ 201 w 262"/>
                <a:gd name="T29" fmla="*/ 206 h 368"/>
                <a:gd name="T30" fmla="*/ 93 w 262"/>
                <a:gd name="T31" fmla="*/ 354 h 368"/>
                <a:gd name="T32" fmla="*/ 38 w 262"/>
                <a:gd name="T33" fmla="*/ 297 h 368"/>
                <a:gd name="T34" fmla="*/ 71 w 262"/>
                <a:gd name="T35" fmla="*/ 184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5"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4" y="38"/>
                    <a:pt x="224" y="102"/>
                  </a:cubicBezTo>
                  <a:cubicBezTo>
                    <a:pt x="224" y="122"/>
                    <a:pt x="221" y="147"/>
                    <a:pt x="210" y="188"/>
                  </a:cubicBezTo>
                  <a:cubicBezTo>
                    <a:pt x="205" y="157"/>
                    <a:pt x="185" y="129"/>
                    <a:pt x="146" y="129"/>
                  </a:cubicBezTo>
                  <a:cubicBezTo>
                    <a:pt x="116" y="129"/>
                    <a:pt x="83" y="137"/>
                    <a:pt x="44" y="176"/>
                  </a:cubicBezTo>
                  <a:cubicBezTo>
                    <a:pt x="3" y="217"/>
                    <a:pt x="0" y="263"/>
                    <a:pt x="0" y="279"/>
                  </a:cubicBezTo>
                  <a:cubicBezTo>
                    <a:pt x="0" y="310"/>
                    <a:pt x="21" y="368"/>
                    <a:pt x="91" y="368"/>
                  </a:cubicBezTo>
                  <a:cubicBezTo>
                    <a:pt x="210" y="368"/>
                    <a:pt x="262" y="200"/>
                    <a:pt x="262" y="129"/>
                  </a:cubicBezTo>
                  <a:close/>
                  <a:moveTo>
                    <a:pt x="201" y="206"/>
                  </a:moveTo>
                  <a:cubicBezTo>
                    <a:pt x="201" y="241"/>
                    <a:pt x="170" y="354"/>
                    <a:pt x="93" y="354"/>
                  </a:cubicBezTo>
                  <a:cubicBezTo>
                    <a:pt x="38" y="354"/>
                    <a:pt x="38" y="302"/>
                    <a:pt x="38" y="297"/>
                  </a:cubicBezTo>
                  <a:cubicBezTo>
                    <a:pt x="38" y="284"/>
                    <a:pt x="50" y="214"/>
                    <a:pt x="71" y="184"/>
                  </a:cubicBezTo>
                  <a:cubicBezTo>
                    <a:pt x="91" y="156"/>
                    <a:pt x="115" y="140"/>
                    <a:pt x="146" y="140"/>
                  </a:cubicBezTo>
                  <a:cubicBezTo>
                    <a:pt x="201"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76">
              <a:extLst>
                <a:ext uri="{FF2B5EF4-FFF2-40B4-BE49-F238E27FC236}">
                  <a16:creationId xmlns:a16="http://schemas.microsoft.com/office/drawing/2014/main" id="{AFB5972B-B86C-401D-995E-6E83C70A7124}"/>
                </a:ext>
              </a:extLst>
            </p:cNvPr>
            <p:cNvSpPr>
              <a:spLocks/>
            </p:cNvSpPr>
            <p:nvPr>
              <p:custDataLst>
                <p:tags r:id="rId109"/>
              </p:custDataLst>
            </p:nvPr>
          </p:nvSpPr>
          <p:spPr bwMode="auto">
            <a:xfrm>
              <a:off x="3556001" y="4938713"/>
              <a:ext cx="74613" cy="69850"/>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6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6"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77">
              <a:extLst>
                <a:ext uri="{FF2B5EF4-FFF2-40B4-BE49-F238E27FC236}">
                  <a16:creationId xmlns:a16="http://schemas.microsoft.com/office/drawing/2014/main" id="{DDCB2C28-586F-4E00-92D2-E3076E24DE36}"/>
                </a:ext>
              </a:extLst>
            </p:cNvPr>
            <p:cNvSpPr>
              <a:spLocks/>
            </p:cNvSpPr>
            <p:nvPr>
              <p:custDataLst>
                <p:tags r:id="rId110"/>
              </p:custDataLst>
            </p:nvPr>
          </p:nvSpPr>
          <p:spPr bwMode="auto">
            <a:xfrm>
              <a:off x="3644901" y="4889501"/>
              <a:ext cx="46038" cy="73025"/>
            </a:xfrm>
            <a:custGeom>
              <a:avLst/>
              <a:gdLst>
                <a:gd name="T0" fmla="*/ 155 w 155"/>
                <a:gd name="T1" fmla="*/ 168 h 232"/>
                <a:gd name="T2" fmla="*/ 143 w 155"/>
                <a:gd name="T3" fmla="*/ 168 h 232"/>
                <a:gd name="T4" fmla="*/ 134 w 155"/>
                <a:gd name="T5" fmla="*/ 200 h 232"/>
                <a:gd name="T6" fmla="*/ 99 w 155"/>
                <a:gd name="T7" fmla="*/ 202 h 232"/>
                <a:gd name="T8" fmla="*/ 35 w 155"/>
                <a:gd name="T9" fmla="*/ 202 h 232"/>
                <a:gd name="T10" fmla="*/ 105 w 155"/>
                <a:gd name="T11" fmla="*/ 144 h 232"/>
                <a:gd name="T12" fmla="*/ 155 w 155"/>
                <a:gd name="T13" fmla="*/ 68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8"/>
                  </a:moveTo>
                  <a:lnTo>
                    <a:pt x="143" y="168"/>
                  </a:lnTo>
                  <a:cubicBezTo>
                    <a:pt x="142" y="176"/>
                    <a:pt x="138" y="197"/>
                    <a:pt x="134" y="200"/>
                  </a:cubicBezTo>
                  <a:cubicBezTo>
                    <a:pt x="131" y="202"/>
                    <a:pt x="104" y="202"/>
                    <a:pt x="99" y="202"/>
                  </a:cubicBezTo>
                  <a:lnTo>
                    <a:pt x="35" y="202"/>
                  </a:lnTo>
                  <a:cubicBezTo>
                    <a:pt x="72" y="170"/>
                    <a:pt x="84" y="160"/>
                    <a:pt x="105" y="144"/>
                  </a:cubicBezTo>
                  <a:cubicBezTo>
                    <a:pt x="131" y="123"/>
                    <a:pt x="155" y="101"/>
                    <a:pt x="155" y="68"/>
                  </a:cubicBezTo>
                  <a:cubicBezTo>
                    <a:pt x="155" y="26"/>
                    <a:pt x="118"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8"/>
                    <a:pt x="99" y="123"/>
                    <a:pt x="88" y="135"/>
                  </a:cubicBezTo>
                  <a:lnTo>
                    <a:pt x="4" y="218"/>
                  </a:lnTo>
                  <a:cubicBezTo>
                    <a:pt x="0" y="221"/>
                    <a:pt x="0" y="222"/>
                    <a:pt x="0" y="232"/>
                  </a:cubicBezTo>
                  <a:lnTo>
                    <a:pt x="144" y="232"/>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78">
              <a:extLst>
                <a:ext uri="{FF2B5EF4-FFF2-40B4-BE49-F238E27FC236}">
                  <a16:creationId xmlns:a16="http://schemas.microsoft.com/office/drawing/2014/main" id="{64E305C2-EF77-42FC-805C-4DC1BFD6C5E1}"/>
                </a:ext>
              </a:extLst>
            </p:cNvPr>
            <p:cNvSpPr>
              <a:spLocks/>
            </p:cNvSpPr>
            <p:nvPr>
              <p:custDataLst>
                <p:tags r:id="rId111"/>
              </p:custDataLst>
            </p:nvPr>
          </p:nvSpPr>
          <p:spPr bwMode="auto">
            <a:xfrm>
              <a:off x="4087813" y="4624388"/>
              <a:ext cx="79375" cy="471488"/>
            </a:xfrm>
            <a:custGeom>
              <a:avLst/>
              <a:gdLst>
                <a:gd name="T0" fmla="*/ 260 w 260"/>
                <a:gd name="T1" fmla="*/ 1492 h 1497"/>
                <a:gd name="T2" fmla="*/ 257 w 260"/>
                <a:gd name="T3" fmla="*/ 1486 h 1497"/>
                <a:gd name="T4" fmla="*/ 140 w 260"/>
                <a:gd name="T5" fmla="*/ 1295 h 1497"/>
                <a:gd name="T6" fmla="*/ 49 w 260"/>
                <a:gd name="T7" fmla="*/ 749 h 1497"/>
                <a:gd name="T8" fmla="*/ 147 w 260"/>
                <a:gd name="T9" fmla="*/ 186 h 1497"/>
                <a:gd name="T10" fmla="*/ 258 w 260"/>
                <a:gd name="T11" fmla="*/ 10 h 1497"/>
                <a:gd name="T12" fmla="*/ 260 w 260"/>
                <a:gd name="T13" fmla="*/ 5 h 1497"/>
                <a:gd name="T14" fmla="*/ 249 w 260"/>
                <a:gd name="T15" fmla="*/ 0 h 1497"/>
                <a:gd name="T16" fmla="*/ 240 w 260"/>
                <a:gd name="T17" fmla="*/ 1 h 1497"/>
                <a:gd name="T18" fmla="*/ 169 w 260"/>
                <a:gd name="T19" fmla="*/ 87 h 1497"/>
                <a:gd name="T20" fmla="*/ 16 w 260"/>
                <a:gd name="T21" fmla="*/ 505 h 1497"/>
                <a:gd name="T22" fmla="*/ 0 w 260"/>
                <a:gd name="T23" fmla="*/ 748 h 1497"/>
                <a:gd name="T24" fmla="*/ 103 w 260"/>
                <a:gd name="T25" fmla="*/ 1296 h 1497"/>
                <a:gd name="T26" fmla="*/ 236 w 260"/>
                <a:gd name="T27" fmla="*/ 1492 h 1497"/>
                <a:gd name="T28" fmla="*/ 249 w 260"/>
                <a:gd name="T29" fmla="*/ 1497 h 1497"/>
                <a:gd name="T30" fmla="*/ 260 w 260"/>
                <a:gd name="T31" fmla="*/ 1492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1492"/>
                  </a:moveTo>
                  <a:cubicBezTo>
                    <a:pt x="260" y="1490"/>
                    <a:pt x="260" y="1489"/>
                    <a:pt x="257" y="1486"/>
                  </a:cubicBezTo>
                  <a:cubicBezTo>
                    <a:pt x="209" y="1428"/>
                    <a:pt x="169" y="1364"/>
                    <a:pt x="140" y="1295"/>
                  </a:cubicBezTo>
                  <a:cubicBezTo>
                    <a:pt x="74" y="1142"/>
                    <a:pt x="49" y="963"/>
                    <a:pt x="49" y="749"/>
                  </a:cubicBezTo>
                  <a:cubicBezTo>
                    <a:pt x="49" y="536"/>
                    <a:pt x="73" y="350"/>
                    <a:pt x="147" y="186"/>
                  </a:cubicBezTo>
                  <a:cubicBezTo>
                    <a:pt x="176" y="123"/>
                    <a:pt x="214" y="64"/>
                    <a:pt x="258" y="10"/>
                  </a:cubicBezTo>
                  <a:cubicBezTo>
                    <a:pt x="259" y="8"/>
                    <a:pt x="260" y="7"/>
                    <a:pt x="260" y="5"/>
                  </a:cubicBezTo>
                  <a:cubicBezTo>
                    <a:pt x="260" y="0"/>
                    <a:pt x="256" y="0"/>
                    <a:pt x="249" y="0"/>
                  </a:cubicBezTo>
                  <a:cubicBezTo>
                    <a:pt x="241" y="0"/>
                    <a:pt x="241" y="0"/>
                    <a:pt x="240" y="1"/>
                  </a:cubicBezTo>
                  <a:cubicBezTo>
                    <a:pt x="240" y="1"/>
                    <a:pt x="208" y="32"/>
                    <a:pt x="169" y="87"/>
                  </a:cubicBezTo>
                  <a:cubicBezTo>
                    <a:pt x="82" y="210"/>
                    <a:pt x="39" y="356"/>
                    <a:pt x="16" y="505"/>
                  </a:cubicBezTo>
                  <a:cubicBezTo>
                    <a:pt x="4" y="585"/>
                    <a:pt x="0" y="667"/>
                    <a:pt x="0" y="748"/>
                  </a:cubicBezTo>
                  <a:cubicBezTo>
                    <a:pt x="0" y="935"/>
                    <a:pt x="24" y="1126"/>
                    <a:pt x="103" y="1296"/>
                  </a:cubicBezTo>
                  <a:cubicBezTo>
                    <a:pt x="139" y="1372"/>
                    <a:pt x="186" y="1440"/>
                    <a:pt x="236" y="1492"/>
                  </a:cubicBezTo>
                  <a:cubicBezTo>
                    <a:pt x="240" y="1496"/>
                    <a:pt x="241" y="1497"/>
                    <a:pt x="249" y="1497"/>
                  </a:cubicBezTo>
                  <a:cubicBezTo>
                    <a:pt x="256" y="1497"/>
                    <a:pt x="260" y="1497"/>
                    <a:pt x="260" y="1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79">
              <a:extLst>
                <a:ext uri="{FF2B5EF4-FFF2-40B4-BE49-F238E27FC236}">
                  <a16:creationId xmlns:a16="http://schemas.microsoft.com/office/drawing/2014/main" id="{E903CC7D-0A7E-4EF7-B7AA-293BA78733DA}"/>
                </a:ext>
              </a:extLst>
            </p:cNvPr>
            <p:cNvSpPr>
              <a:spLocks/>
            </p:cNvSpPr>
            <p:nvPr>
              <p:custDataLst>
                <p:tags r:id="rId112"/>
              </p:custDataLst>
            </p:nvPr>
          </p:nvSpPr>
          <p:spPr bwMode="auto">
            <a:xfrm>
              <a:off x="4178301" y="4830763"/>
              <a:ext cx="58738" cy="71438"/>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1" y="215"/>
                    <a:pt x="37" y="191"/>
                    <a:pt x="37" y="161"/>
                  </a:cubicBezTo>
                  <a:cubicBezTo>
                    <a:pt x="37" y="140"/>
                    <a:pt x="47" y="92"/>
                    <a:pt x="64" y="61"/>
                  </a:cubicBezTo>
                  <a:cubicBezTo>
                    <a:pt x="80"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7"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80">
              <a:extLst>
                <a:ext uri="{FF2B5EF4-FFF2-40B4-BE49-F238E27FC236}">
                  <a16:creationId xmlns:a16="http://schemas.microsoft.com/office/drawing/2014/main" id="{C4782B9F-3B6B-4619-A9C5-0BAB90972E2B}"/>
                </a:ext>
              </a:extLst>
            </p:cNvPr>
            <p:cNvSpPr>
              <a:spLocks noEditPoints="1"/>
            </p:cNvSpPr>
            <p:nvPr>
              <p:custDataLst>
                <p:tags r:id="rId113"/>
              </p:custDataLst>
            </p:nvPr>
          </p:nvSpPr>
          <p:spPr bwMode="auto">
            <a:xfrm>
              <a:off x="4289426" y="4841876"/>
              <a:ext cx="100013" cy="36513"/>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81">
              <a:extLst>
                <a:ext uri="{FF2B5EF4-FFF2-40B4-BE49-F238E27FC236}">
                  <a16:creationId xmlns:a16="http://schemas.microsoft.com/office/drawing/2014/main" id="{2DE6A448-DE7D-44B5-A2B1-0E9DCC86E83D}"/>
                </a:ext>
              </a:extLst>
            </p:cNvPr>
            <p:cNvSpPr>
              <a:spLocks/>
            </p:cNvSpPr>
            <p:nvPr>
              <p:custDataLst>
                <p:tags r:id="rId114"/>
              </p:custDataLst>
            </p:nvPr>
          </p:nvSpPr>
          <p:spPr bwMode="auto">
            <a:xfrm>
              <a:off x="4456113" y="4611688"/>
              <a:ext cx="138113" cy="471488"/>
            </a:xfrm>
            <a:custGeom>
              <a:avLst/>
              <a:gdLst>
                <a:gd name="T0" fmla="*/ 453 w 453"/>
                <a:gd name="T1" fmla="*/ 10 h 1497"/>
                <a:gd name="T2" fmla="*/ 443 w 453"/>
                <a:gd name="T3" fmla="*/ 0 h 1497"/>
                <a:gd name="T4" fmla="*/ 432 w 453"/>
                <a:gd name="T5" fmla="*/ 15 h 1497"/>
                <a:gd name="T6" fmla="*/ 177 w 453"/>
                <a:gd name="T7" fmla="*/ 1374 h 1497"/>
                <a:gd name="T8" fmla="*/ 177 w 453"/>
                <a:gd name="T9" fmla="*/ 1374 h 1497"/>
                <a:gd name="T10" fmla="*/ 69 w 453"/>
                <a:gd name="T11" fmla="*/ 748 h 1497"/>
                <a:gd name="T12" fmla="*/ 3 w 453"/>
                <a:gd name="T13" fmla="*/ 878 h 1497"/>
                <a:gd name="T14" fmla="*/ 0 w 453"/>
                <a:gd name="T15" fmla="*/ 885 h 1497"/>
                <a:gd name="T16" fmla="*/ 7 w 453"/>
                <a:gd name="T17" fmla="*/ 892 h 1497"/>
                <a:gd name="T18" fmla="*/ 41 w 453"/>
                <a:gd name="T19" fmla="*/ 827 h 1497"/>
                <a:gd name="T20" fmla="*/ 156 w 453"/>
                <a:gd name="T21" fmla="*/ 1497 h 1497"/>
                <a:gd name="T22" fmla="*/ 177 w 453"/>
                <a:gd name="T23" fmla="*/ 1484 h 1497"/>
                <a:gd name="T24" fmla="*/ 453 w 453"/>
                <a:gd name="T25" fmla="*/ 1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497">
                  <a:moveTo>
                    <a:pt x="453" y="10"/>
                  </a:moveTo>
                  <a:cubicBezTo>
                    <a:pt x="453" y="4"/>
                    <a:pt x="449" y="0"/>
                    <a:pt x="443" y="0"/>
                  </a:cubicBezTo>
                  <a:cubicBezTo>
                    <a:pt x="435" y="0"/>
                    <a:pt x="434" y="6"/>
                    <a:pt x="432" y="15"/>
                  </a:cubicBezTo>
                  <a:lnTo>
                    <a:pt x="177" y="1374"/>
                  </a:lnTo>
                  <a:lnTo>
                    <a:pt x="177" y="1374"/>
                  </a:lnTo>
                  <a:lnTo>
                    <a:pt x="69" y="748"/>
                  </a:lnTo>
                  <a:lnTo>
                    <a:pt x="3" y="878"/>
                  </a:lnTo>
                  <a:cubicBezTo>
                    <a:pt x="1" y="883"/>
                    <a:pt x="0" y="885"/>
                    <a:pt x="0" y="885"/>
                  </a:cubicBezTo>
                  <a:cubicBezTo>
                    <a:pt x="0" y="886"/>
                    <a:pt x="7" y="892"/>
                    <a:pt x="7" y="892"/>
                  </a:cubicBezTo>
                  <a:lnTo>
                    <a:pt x="41" y="827"/>
                  </a:lnTo>
                  <a:lnTo>
                    <a:pt x="156" y="1497"/>
                  </a:lnTo>
                  <a:cubicBezTo>
                    <a:pt x="172" y="1497"/>
                    <a:pt x="175" y="1497"/>
                    <a:pt x="177" y="1484"/>
                  </a:cubicBezTo>
                  <a:lnTo>
                    <a:pt x="453"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Rectangle 82">
              <a:extLst>
                <a:ext uri="{FF2B5EF4-FFF2-40B4-BE49-F238E27FC236}">
                  <a16:creationId xmlns:a16="http://schemas.microsoft.com/office/drawing/2014/main" id="{A21D4B8D-9DF1-4536-B6CC-6D01FF3E06D2}"/>
                </a:ext>
              </a:extLst>
            </p:cNvPr>
            <p:cNvSpPr>
              <a:spLocks noChangeArrowheads="1"/>
            </p:cNvSpPr>
            <p:nvPr>
              <p:custDataLst>
                <p:tags r:id="rId115"/>
              </p:custDataLst>
            </p:nvPr>
          </p:nvSpPr>
          <p:spPr bwMode="auto">
            <a:xfrm>
              <a:off x="4591051" y="4611688"/>
              <a:ext cx="1460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83">
              <a:extLst>
                <a:ext uri="{FF2B5EF4-FFF2-40B4-BE49-F238E27FC236}">
                  <a16:creationId xmlns:a16="http://schemas.microsoft.com/office/drawing/2014/main" id="{75DF90B6-1749-4512-9CDA-4911ED948529}"/>
                </a:ext>
              </a:extLst>
            </p:cNvPr>
            <p:cNvSpPr>
              <a:spLocks/>
            </p:cNvSpPr>
            <p:nvPr>
              <p:custDataLst>
                <p:tags r:id="rId116"/>
              </p:custDataLst>
            </p:nvPr>
          </p:nvSpPr>
          <p:spPr bwMode="auto">
            <a:xfrm>
              <a:off x="4613276" y="4687888"/>
              <a:ext cx="103188" cy="106363"/>
            </a:xfrm>
            <a:custGeom>
              <a:avLst/>
              <a:gdLst>
                <a:gd name="T0" fmla="*/ 324 w 339"/>
                <a:gd name="T1" fmla="*/ 101 h 338"/>
                <a:gd name="T2" fmla="*/ 338 w 339"/>
                <a:gd name="T3" fmla="*/ 14 h 338"/>
                <a:gd name="T4" fmla="*/ 339 w 339"/>
                <a:gd name="T5" fmla="*/ 5 h 338"/>
                <a:gd name="T6" fmla="*/ 325 w 339"/>
                <a:gd name="T7" fmla="*/ 0 h 338"/>
                <a:gd name="T8" fmla="*/ 49 w 339"/>
                <a:gd name="T9" fmla="*/ 0 h 338"/>
                <a:gd name="T10" fmla="*/ 33 w 339"/>
                <a:gd name="T11" fmla="*/ 10 h 338"/>
                <a:gd name="T12" fmla="*/ 3 w 339"/>
                <a:gd name="T13" fmla="*/ 98 h 338"/>
                <a:gd name="T14" fmla="*/ 0 w 339"/>
                <a:gd name="T15" fmla="*/ 107 h 338"/>
                <a:gd name="T16" fmla="*/ 6 w 339"/>
                <a:gd name="T17" fmla="*/ 112 h 338"/>
                <a:gd name="T18" fmla="*/ 14 w 339"/>
                <a:gd name="T19" fmla="*/ 102 h 338"/>
                <a:gd name="T20" fmla="*/ 128 w 339"/>
                <a:gd name="T21" fmla="*/ 15 h 338"/>
                <a:gd name="T22" fmla="*/ 147 w 339"/>
                <a:gd name="T23" fmla="*/ 15 h 338"/>
                <a:gd name="T24" fmla="*/ 161 w 339"/>
                <a:gd name="T25" fmla="*/ 21 h 338"/>
                <a:gd name="T26" fmla="*/ 159 w 339"/>
                <a:gd name="T27" fmla="*/ 32 h 338"/>
                <a:gd name="T28" fmla="*/ 92 w 339"/>
                <a:gd name="T29" fmla="*/ 298 h 338"/>
                <a:gd name="T30" fmla="*/ 33 w 339"/>
                <a:gd name="T31" fmla="*/ 322 h 338"/>
                <a:gd name="T32" fmla="*/ 12 w 339"/>
                <a:gd name="T33" fmla="*/ 332 h 338"/>
                <a:gd name="T34" fmla="*/ 21 w 339"/>
                <a:gd name="T35" fmla="*/ 338 h 338"/>
                <a:gd name="T36" fmla="*/ 62 w 339"/>
                <a:gd name="T37" fmla="*/ 337 h 338"/>
                <a:gd name="T38" fmla="*/ 104 w 339"/>
                <a:gd name="T39" fmla="*/ 336 h 338"/>
                <a:gd name="T40" fmla="*/ 145 w 339"/>
                <a:gd name="T41" fmla="*/ 337 h 338"/>
                <a:gd name="T42" fmla="*/ 189 w 339"/>
                <a:gd name="T43" fmla="*/ 338 h 338"/>
                <a:gd name="T44" fmla="*/ 200 w 339"/>
                <a:gd name="T45" fmla="*/ 328 h 338"/>
                <a:gd name="T46" fmla="*/ 183 w 339"/>
                <a:gd name="T47" fmla="*/ 322 h 338"/>
                <a:gd name="T48" fmla="*/ 151 w 339"/>
                <a:gd name="T49" fmla="*/ 321 h 338"/>
                <a:gd name="T50" fmla="*/ 132 w 339"/>
                <a:gd name="T51" fmla="*/ 310 h 338"/>
                <a:gd name="T52" fmla="*/ 134 w 339"/>
                <a:gd name="T53" fmla="*/ 300 h 338"/>
                <a:gd name="T54" fmla="*/ 201 w 339"/>
                <a:gd name="T55" fmla="*/ 35 h 338"/>
                <a:gd name="T56" fmla="*/ 212 w 339"/>
                <a:gd name="T57" fmla="*/ 16 h 338"/>
                <a:gd name="T58" fmla="*/ 244 w 339"/>
                <a:gd name="T59" fmla="*/ 15 h 338"/>
                <a:gd name="T60" fmla="*/ 316 w 339"/>
                <a:gd name="T61" fmla="*/ 56 h 338"/>
                <a:gd name="T62" fmla="*/ 312 w 339"/>
                <a:gd name="T63" fmla="*/ 96 h 338"/>
                <a:gd name="T64" fmla="*/ 311 w 339"/>
                <a:gd name="T65" fmla="*/ 106 h 338"/>
                <a:gd name="T66" fmla="*/ 317 w 339"/>
                <a:gd name="T67" fmla="*/ 112 h 338"/>
                <a:gd name="T68" fmla="*/ 324 w 339"/>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8">
                  <a:moveTo>
                    <a:pt x="324" y="101"/>
                  </a:moveTo>
                  <a:lnTo>
                    <a:pt x="338" y="14"/>
                  </a:lnTo>
                  <a:cubicBezTo>
                    <a:pt x="338" y="12"/>
                    <a:pt x="339" y="7"/>
                    <a:pt x="339" y="5"/>
                  </a:cubicBezTo>
                  <a:cubicBezTo>
                    <a:pt x="339" y="0"/>
                    <a:pt x="334" y="0"/>
                    <a:pt x="325" y="0"/>
                  </a:cubicBezTo>
                  <a:lnTo>
                    <a:pt x="49" y="0"/>
                  </a:lnTo>
                  <a:cubicBezTo>
                    <a:pt x="37" y="0"/>
                    <a:pt x="36" y="0"/>
                    <a:pt x="33" y="10"/>
                  </a:cubicBezTo>
                  <a:lnTo>
                    <a:pt x="3" y="98"/>
                  </a:lnTo>
                  <a:cubicBezTo>
                    <a:pt x="2" y="99"/>
                    <a:pt x="0" y="107"/>
                    <a:pt x="0" y="107"/>
                  </a:cubicBezTo>
                  <a:cubicBezTo>
                    <a:pt x="0" y="110"/>
                    <a:pt x="2" y="112"/>
                    <a:pt x="6" y="112"/>
                  </a:cubicBezTo>
                  <a:cubicBezTo>
                    <a:pt x="11" y="112"/>
                    <a:pt x="11" y="110"/>
                    <a:pt x="14" y="102"/>
                  </a:cubicBezTo>
                  <a:cubicBezTo>
                    <a:pt x="41" y="24"/>
                    <a:pt x="54" y="15"/>
                    <a:pt x="128" y="15"/>
                  </a:cubicBezTo>
                  <a:lnTo>
                    <a:pt x="147" y="15"/>
                  </a:lnTo>
                  <a:cubicBezTo>
                    <a:pt x="161" y="15"/>
                    <a:pt x="161" y="17"/>
                    <a:pt x="161" y="21"/>
                  </a:cubicBezTo>
                  <a:cubicBezTo>
                    <a:pt x="161" y="24"/>
                    <a:pt x="160" y="30"/>
                    <a:pt x="159" y="32"/>
                  </a:cubicBezTo>
                  <a:lnTo>
                    <a:pt x="92" y="298"/>
                  </a:lnTo>
                  <a:cubicBezTo>
                    <a:pt x="88" y="317"/>
                    <a:pt x="87" y="322"/>
                    <a:pt x="33" y="322"/>
                  </a:cubicBezTo>
                  <a:cubicBezTo>
                    <a:pt x="15" y="322"/>
                    <a:pt x="12" y="322"/>
                    <a:pt x="12" y="332"/>
                  </a:cubicBezTo>
                  <a:cubicBezTo>
                    <a:pt x="12" y="338"/>
                    <a:pt x="18" y="338"/>
                    <a:pt x="21" y="338"/>
                  </a:cubicBezTo>
                  <a:cubicBezTo>
                    <a:pt x="34" y="338"/>
                    <a:pt x="48" y="337"/>
                    <a:pt x="62" y="337"/>
                  </a:cubicBezTo>
                  <a:lnTo>
                    <a:pt x="104" y="336"/>
                  </a:lnTo>
                  <a:lnTo>
                    <a:pt x="145" y="337"/>
                  </a:lnTo>
                  <a:cubicBezTo>
                    <a:pt x="160" y="337"/>
                    <a:pt x="175" y="338"/>
                    <a:pt x="189" y="338"/>
                  </a:cubicBezTo>
                  <a:cubicBezTo>
                    <a:pt x="194" y="338"/>
                    <a:pt x="200" y="338"/>
                    <a:pt x="200" y="328"/>
                  </a:cubicBezTo>
                  <a:cubicBezTo>
                    <a:pt x="200" y="322"/>
                    <a:pt x="196" y="322"/>
                    <a:pt x="183" y="322"/>
                  </a:cubicBezTo>
                  <a:cubicBezTo>
                    <a:pt x="170" y="322"/>
                    <a:pt x="164" y="322"/>
                    <a:pt x="151" y="321"/>
                  </a:cubicBezTo>
                  <a:cubicBezTo>
                    <a:pt x="136" y="320"/>
                    <a:pt x="132" y="318"/>
                    <a:pt x="132" y="310"/>
                  </a:cubicBezTo>
                  <a:cubicBezTo>
                    <a:pt x="132" y="310"/>
                    <a:pt x="132" y="307"/>
                    <a:pt x="134" y="300"/>
                  </a:cubicBezTo>
                  <a:lnTo>
                    <a:pt x="201" y="35"/>
                  </a:lnTo>
                  <a:cubicBezTo>
                    <a:pt x="204" y="21"/>
                    <a:pt x="206" y="18"/>
                    <a:pt x="212" y="16"/>
                  </a:cubicBezTo>
                  <a:cubicBezTo>
                    <a:pt x="217" y="15"/>
                    <a:pt x="233" y="15"/>
                    <a:pt x="244" y="15"/>
                  </a:cubicBezTo>
                  <a:cubicBezTo>
                    <a:pt x="294" y="15"/>
                    <a:pt x="316" y="17"/>
                    <a:pt x="316" y="56"/>
                  </a:cubicBezTo>
                  <a:cubicBezTo>
                    <a:pt x="316" y="64"/>
                    <a:pt x="314" y="83"/>
                    <a:pt x="312" y="96"/>
                  </a:cubicBezTo>
                  <a:cubicBezTo>
                    <a:pt x="312" y="98"/>
                    <a:pt x="311" y="104"/>
                    <a:pt x="311" y="106"/>
                  </a:cubicBezTo>
                  <a:cubicBezTo>
                    <a:pt x="311" y="109"/>
                    <a:pt x="312" y="112"/>
                    <a:pt x="317" y="112"/>
                  </a:cubicBezTo>
                  <a:cubicBezTo>
                    <a:pt x="322" y="112"/>
                    <a:pt x="323" y="108"/>
                    <a:pt x="32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84">
              <a:extLst>
                <a:ext uri="{FF2B5EF4-FFF2-40B4-BE49-F238E27FC236}">
                  <a16:creationId xmlns:a16="http://schemas.microsoft.com/office/drawing/2014/main" id="{970AAC70-7305-496A-A675-C59E0D4DFA55}"/>
                </a:ext>
              </a:extLst>
            </p:cNvPr>
            <p:cNvSpPr>
              <a:spLocks noChangeArrowheads="1"/>
            </p:cNvSpPr>
            <p:nvPr>
              <p:custDataLst>
                <p:tags r:id="rId117"/>
              </p:custDataLst>
            </p:nvPr>
          </p:nvSpPr>
          <p:spPr bwMode="auto">
            <a:xfrm>
              <a:off x="4610101" y="4857751"/>
              <a:ext cx="109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85">
              <a:extLst>
                <a:ext uri="{FF2B5EF4-FFF2-40B4-BE49-F238E27FC236}">
                  <a16:creationId xmlns:a16="http://schemas.microsoft.com/office/drawing/2014/main" id="{89AFA6E3-9D27-4372-9E8B-A2B138AC919C}"/>
                </a:ext>
              </a:extLst>
            </p:cNvPr>
            <p:cNvSpPr>
              <a:spLocks noEditPoints="1"/>
            </p:cNvSpPr>
            <p:nvPr>
              <p:custDataLst>
                <p:tags r:id="rId118"/>
              </p:custDataLst>
            </p:nvPr>
          </p:nvSpPr>
          <p:spPr bwMode="auto">
            <a:xfrm>
              <a:off x="4629151" y="4938713"/>
              <a:ext cx="73025" cy="103188"/>
            </a:xfrm>
            <a:custGeom>
              <a:avLst/>
              <a:gdLst>
                <a:gd name="T0" fmla="*/ 235 w 235"/>
                <a:gd name="T1" fmla="*/ 82 h 329"/>
                <a:gd name="T2" fmla="*/ 166 w 235"/>
                <a:gd name="T3" fmla="*/ 0 h 329"/>
                <a:gd name="T4" fmla="*/ 50 w 235"/>
                <a:gd name="T5" fmla="*/ 111 h 329"/>
                <a:gd name="T6" fmla="*/ 1 w 235"/>
                <a:gd name="T7" fmla="*/ 307 h 329"/>
                <a:gd name="T8" fmla="*/ 0 w 235"/>
                <a:gd name="T9" fmla="*/ 315 h 329"/>
                <a:gd name="T10" fmla="*/ 14 w 235"/>
                <a:gd name="T11" fmla="*/ 329 h 329"/>
                <a:gd name="T12" fmla="*/ 31 w 235"/>
                <a:gd name="T13" fmla="*/ 318 h 329"/>
                <a:gd name="T14" fmla="*/ 63 w 235"/>
                <a:gd name="T15" fmla="*/ 193 h 329"/>
                <a:gd name="T16" fmla="*/ 113 w 235"/>
                <a:gd name="T17" fmla="*/ 226 h 329"/>
                <a:gd name="T18" fmla="*/ 235 w 235"/>
                <a:gd name="T19" fmla="*/ 82 h 329"/>
                <a:gd name="T20" fmla="*/ 199 w 235"/>
                <a:gd name="T21" fmla="*/ 60 h 329"/>
                <a:gd name="T22" fmla="*/ 172 w 235"/>
                <a:gd name="T23" fmla="*/ 168 h 329"/>
                <a:gd name="T24" fmla="*/ 112 w 235"/>
                <a:gd name="T25" fmla="*/ 215 h 329"/>
                <a:gd name="T26" fmla="*/ 69 w 235"/>
                <a:gd name="T27" fmla="*/ 171 h 329"/>
                <a:gd name="T28" fmla="*/ 73 w 235"/>
                <a:gd name="T29" fmla="*/ 152 h 329"/>
                <a:gd name="T30" fmla="*/ 103 w 235"/>
                <a:gd name="T31" fmla="*/ 59 h 329"/>
                <a:gd name="T32" fmla="*/ 165 w 235"/>
                <a:gd name="T33" fmla="*/ 11 h 329"/>
                <a:gd name="T34" fmla="*/ 199 w 235"/>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9">
                  <a:moveTo>
                    <a:pt x="235" y="82"/>
                  </a:moveTo>
                  <a:cubicBezTo>
                    <a:pt x="235" y="29"/>
                    <a:pt x="202" y="0"/>
                    <a:pt x="166" y="0"/>
                  </a:cubicBezTo>
                  <a:cubicBezTo>
                    <a:pt x="118" y="0"/>
                    <a:pt x="65" y="50"/>
                    <a:pt x="50" y="111"/>
                  </a:cubicBezTo>
                  <a:lnTo>
                    <a:pt x="1" y="307"/>
                  </a:lnTo>
                  <a:cubicBezTo>
                    <a:pt x="0" y="313"/>
                    <a:pt x="0" y="315"/>
                    <a:pt x="0" y="315"/>
                  </a:cubicBezTo>
                  <a:cubicBezTo>
                    <a:pt x="0" y="323"/>
                    <a:pt x="6" y="329"/>
                    <a:pt x="14" y="329"/>
                  </a:cubicBezTo>
                  <a:cubicBezTo>
                    <a:pt x="24" y="329"/>
                    <a:pt x="30" y="320"/>
                    <a:pt x="31" y="318"/>
                  </a:cubicBezTo>
                  <a:cubicBezTo>
                    <a:pt x="34" y="314"/>
                    <a:pt x="50" y="247"/>
                    <a:pt x="63" y="193"/>
                  </a:cubicBezTo>
                  <a:cubicBezTo>
                    <a:pt x="73" y="213"/>
                    <a:pt x="89" y="226"/>
                    <a:pt x="113" y="226"/>
                  </a:cubicBezTo>
                  <a:cubicBezTo>
                    <a:pt x="171" y="226"/>
                    <a:pt x="235" y="156"/>
                    <a:pt x="235" y="82"/>
                  </a:cubicBezTo>
                  <a:close/>
                  <a:moveTo>
                    <a:pt x="199" y="60"/>
                  </a:moveTo>
                  <a:cubicBezTo>
                    <a:pt x="199" y="88"/>
                    <a:pt x="185" y="143"/>
                    <a:pt x="172" y="168"/>
                  </a:cubicBezTo>
                  <a:cubicBezTo>
                    <a:pt x="155" y="199"/>
                    <a:pt x="131" y="215"/>
                    <a:pt x="112" y="215"/>
                  </a:cubicBezTo>
                  <a:cubicBezTo>
                    <a:pt x="77" y="215"/>
                    <a:pt x="69" y="175"/>
                    <a:pt x="69" y="171"/>
                  </a:cubicBezTo>
                  <a:cubicBezTo>
                    <a:pt x="69" y="169"/>
                    <a:pt x="72" y="159"/>
                    <a:pt x="73" y="152"/>
                  </a:cubicBezTo>
                  <a:cubicBezTo>
                    <a:pt x="87" y="97"/>
                    <a:pt x="92" y="79"/>
                    <a:pt x="103" y="59"/>
                  </a:cubicBezTo>
                  <a:cubicBezTo>
                    <a:pt x="125" y="22"/>
                    <a:pt x="150" y="11"/>
                    <a:pt x="165" y="11"/>
                  </a:cubicBezTo>
                  <a:cubicBezTo>
                    <a:pt x="183" y="11"/>
                    <a:pt x="199" y="26"/>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86">
              <a:extLst>
                <a:ext uri="{FF2B5EF4-FFF2-40B4-BE49-F238E27FC236}">
                  <a16:creationId xmlns:a16="http://schemas.microsoft.com/office/drawing/2014/main" id="{3E1F6DE3-2D21-450C-A287-A260631474A7}"/>
                </a:ext>
              </a:extLst>
            </p:cNvPr>
            <p:cNvSpPr>
              <a:spLocks/>
            </p:cNvSpPr>
            <p:nvPr>
              <p:custDataLst>
                <p:tags r:id="rId119"/>
              </p:custDataLst>
            </p:nvPr>
          </p:nvSpPr>
          <p:spPr bwMode="auto">
            <a:xfrm>
              <a:off x="4743451" y="4624388"/>
              <a:ext cx="77788" cy="471488"/>
            </a:xfrm>
            <a:custGeom>
              <a:avLst/>
              <a:gdLst>
                <a:gd name="T0" fmla="*/ 260 w 260"/>
                <a:gd name="T1" fmla="*/ 749 h 1497"/>
                <a:gd name="T2" fmla="*/ 156 w 260"/>
                <a:gd name="T3" fmla="*/ 201 h 1497"/>
                <a:gd name="T4" fmla="*/ 24 w 260"/>
                <a:gd name="T5" fmla="*/ 5 h 1497"/>
                <a:gd name="T6" fmla="*/ 11 w 260"/>
                <a:gd name="T7" fmla="*/ 0 h 1497"/>
                <a:gd name="T8" fmla="*/ 0 w 260"/>
                <a:gd name="T9" fmla="*/ 5 h 1497"/>
                <a:gd name="T10" fmla="*/ 3 w 260"/>
                <a:gd name="T11" fmla="*/ 11 h 1497"/>
                <a:gd name="T12" fmla="*/ 120 w 260"/>
                <a:gd name="T13" fmla="*/ 203 h 1497"/>
                <a:gd name="T14" fmla="*/ 211 w 260"/>
                <a:gd name="T15" fmla="*/ 748 h 1497"/>
                <a:gd name="T16" fmla="*/ 113 w 260"/>
                <a:gd name="T17" fmla="*/ 1311 h 1497"/>
                <a:gd name="T18" fmla="*/ 2 w 260"/>
                <a:gd name="T19" fmla="*/ 1487 h 1497"/>
                <a:gd name="T20" fmla="*/ 0 w 260"/>
                <a:gd name="T21" fmla="*/ 1492 h 1497"/>
                <a:gd name="T22" fmla="*/ 11 w 260"/>
                <a:gd name="T23" fmla="*/ 1497 h 1497"/>
                <a:gd name="T24" fmla="*/ 20 w 260"/>
                <a:gd name="T25" fmla="*/ 1496 h 1497"/>
                <a:gd name="T26" fmla="*/ 90 w 260"/>
                <a:gd name="T27" fmla="*/ 1410 h 1497"/>
                <a:gd name="T28" fmla="*/ 244 w 260"/>
                <a:gd name="T29" fmla="*/ 992 h 1497"/>
                <a:gd name="T30" fmla="*/ 260 w 260"/>
                <a:gd name="T31" fmla="*/ 749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749"/>
                  </a:moveTo>
                  <a:cubicBezTo>
                    <a:pt x="260" y="562"/>
                    <a:pt x="236" y="372"/>
                    <a:pt x="156" y="201"/>
                  </a:cubicBezTo>
                  <a:cubicBezTo>
                    <a:pt x="121" y="125"/>
                    <a:pt x="74" y="57"/>
                    <a:pt x="24" y="5"/>
                  </a:cubicBezTo>
                  <a:cubicBezTo>
                    <a:pt x="20" y="1"/>
                    <a:pt x="19" y="0"/>
                    <a:pt x="11" y="0"/>
                  </a:cubicBezTo>
                  <a:cubicBezTo>
                    <a:pt x="4" y="0"/>
                    <a:pt x="0" y="0"/>
                    <a:pt x="0" y="5"/>
                  </a:cubicBezTo>
                  <a:cubicBezTo>
                    <a:pt x="0" y="7"/>
                    <a:pt x="2" y="10"/>
                    <a:pt x="3" y="11"/>
                  </a:cubicBezTo>
                  <a:cubicBezTo>
                    <a:pt x="51" y="69"/>
                    <a:pt x="90" y="133"/>
                    <a:pt x="120" y="203"/>
                  </a:cubicBezTo>
                  <a:cubicBezTo>
                    <a:pt x="185" y="355"/>
                    <a:pt x="211" y="534"/>
                    <a:pt x="211" y="748"/>
                  </a:cubicBezTo>
                  <a:cubicBezTo>
                    <a:pt x="211" y="961"/>
                    <a:pt x="187" y="1148"/>
                    <a:pt x="113" y="1311"/>
                  </a:cubicBezTo>
                  <a:cubicBezTo>
                    <a:pt x="84" y="1375"/>
                    <a:pt x="46" y="1433"/>
                    <a:pt x="2" y="1487"/>
                  </a:cubicBezTo>
                  <a:cubicBezTo>
                    <a:pt x="1" y="1488"/>
                    <a:pt x="0" y="1490"/>
                    <a:pt x="0" y="1492"/>
                  </a:cubicBezTo>
                  <a:cubicBezTo>
                    <a:pt x="0" y="1497"/>
                    <a:pt x="4" y="1497"/>
                    <a:pt x="11" y="1497"/>
                  </a:cubicBezTo>
                  <a:cubicBezTo>
                    <a:pt x="18" y="1497"/>
                    <a:pt x="19" y="1497"/>
                    <a:pt x="20" y="1496"/>
                  </a:cubicBezTo>
                  <a:cubicBezTo>
                    <a:pt x="20" y="1496"/>
                    <a:pt x="52" y="1465"/>
                    <a:pt x="90" y="1410"/>
                  </a:cubicBezTo>
                  <a:cubicBezTo>
                    <a:pt x="177" y="1288"/>
                    <a:pt x="221" y="1141"/>
                    <a:pt x="244" y="992"/>
                  </a:cubicBezTo>
                  <a:cubicBezTo>
                    <a:pt x="256" y="912"/>
                    <a:pt x="260" y="830"/>
                    <a:pt x="260" y="7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72" name="グループ化 71">
            <a:extLst>
              <a:ext uri="{FF2B5EF4-FFF2-40B4-BE49-F238E27FC236}">
                <a16:creationId xmlns:a16="http://schemas.microsoft.com/office/drawing/2014/main" id="{49FC481F-E2E8-42AB-8971-A150CB139484}"/>
              </a:ext>
            </a:extLst>
          </p:cNvPr>
          <p:cNvGrpSpPr>
            <a:grpSpLocks noChangeAspect="1"/>
          </p:cNvGrpSpPr>
          <p:nvPr>
            <p:custDataLst>
              <p:tags r:id="rId2"/>
            </p:custDataLst>
          </p:nvPr>
        </p:nvGrpSpPr>
        <p:grpSpPr>
          <a:xfrm>
            <a:off x="2449511" y="2071688"/>
            <a:ext cx="4249124" cy="265670"/>
            <a:chOff x="2449512" y="2071688"/>
            <a:chExt cx="2422525" cy="177800"/>
          </a:xfrm>
        </p:grpSpPr>
        <p:sp>
          <p:nvSpPr>
            <p:cNvPr id="42" name="Freeform 7">
              <a:extLst>
                <a:ext uri="{FF2B5EF4-FFF2-40B4-BE49-F238E27FC236}">
                  <a16:creationId xmlns:a16="http://schemas.microsoft.com/office/drawing/2014/main" id="{7A636677-ED79-430D-A108-B1B68E255BA1}"/>
                </a:ext>
              </a:extLst>
            </p:cNvPr>
            <p:cNvSpPr>
              <a:spLocks/>
            </p:cNvSpPr>
            <p:nvPr>
              <p:custDataLst>
                <p:tags r:id="rId65"/>
              </p:custDataLst>
            </p:nvPr>
          </p:nvSpPr>
          <p:spPr bwMode="auto">
            <a:xfrm>
              <a:off x="2449512" y="2125663"/>
              <a:ext cx="77788" cy="80963"/>
            </a:xfrm>
            <a:custGeom>
              <a:avLst/>
              <a:gdLst>
                <a:gd name="T0" fmla="*/ 256 w 256"/>
                <a:gd name="T1" fmla="*/ 149 h 225"/>
                <a:gd name="T2" fmla="*/ 250 w 256"/>
                <a:gd name="T3" fmla="*/ 144 h 225"/>
                <a:gd name="T4" fmla="*/ 243 w 256"/>
                <a:gd name="T5" fmla="*/ 153 h 225"/>
                <a:gd name="T6" fmla="*/ 206 w 256"/>
                <a:gd name="T7" fmla="*/ 214 h 225"/>
                <a:gd name="T8" fmla="*/ 190 w 256"/>
                <a:gd name="T9" fmla="*/ 191 h 225"/>
                <a:gd name="T10" fmla="*/ 200 w 256"/>
                <a:gd name="T11" fmla="*/ 140 h 225"/>
                <a:gd name="T12" fmla="*/ 214 w 256"/>
                <a:gd name="T13" fmla="*/ 86 h 225"/>
                <a:gd name="T14" fmla="*/ 222 w 256"/>
                <a:gd name="T15" fmla="*/ 52 h 225"/>
                <a:gd name="T16" fmla="*/ 230 w 256"/>
                <a:gd name="T17" fmla="*/ 18 h 225"/>
                <a:gd name="T18" fmla="*/ 216 w 256"/>
                <a:gd name="T19" fmla="*/ 5 h 225"/>
                <a:gd name="T20" fmla="*/ 196 w 256"/>
                <a:gd name="T21" fmla="*/ 22 h 225"/>
                <a:gd name="T22" fmla="*/ 159 w 256"/>
                <a:gd name="T23" fmla="*/ 173 h 225"/>
                <a:gd name="T24" fmla="*/ 102 w 256"/>
                <a:gd name="T25" fmla="*/ 214 h 225"/>
                <a:gd name="T26" fmla="*/ 71 w 256"/>
                <a:gd name="T27" fmla="*/ 174 h 225"/>
                <a:gd name="T28" fmla="*/ 98 w 256"/>
                <a:gd name="T29" fmla="*/ 72 h 225"/>
                <a:gd name="T30" fmla="*/ 106 w 256"/>
                <a:gd name="T31" fmla="*/ 40 h 225"/>
                <a:gd name="T32" fmla="*/ 65 w 256"/>
                <a:gd name="T33" fmla="*/ 0 h 225"/>
                <a:gd name="T34" fmla="*/ 0 w 256"/>
                <a:gd name="T35" fmla="*/ 76 h 225"/>
                <a:gd name="T36" fmla="*/ 6 w 256"/>
                <a:gd name="T37" fmla="*/ 81 h 225"/>
                <a:gd name="T38" fmla="*/ 14 w 256"/>
                <a:gd name="T39" fmla="*/ 72 h 225"/>
                <a:gd name="T40" fmla="*/ 64 w 256"/>
                <a:gd name="T41" fmla="*/ 10 h 225"/>
                <a:gd name="T42" fmla="*/ 76 w 256"/>
                <a:gd name="T43" fmla="*/ 27 h 225"/>
                <a:gd name="T44" fmla="*/ 68 w 256"/>
                <a:gd name="T45" fmla="*/ 61 h 225"/>
                <a:gd name="T46" fmla="*/ 39 w 256"/>
                <a:gd name="T47" fmla="*/ 166 h 225"/>
                <a:gd name="T48" fmla="*/ 100 w 256"/>
                <a:gd name="T49" fmla="*/ 225 h 225"/>
                <a:gd name="T50" fmla="*/ 160 w 256"/>
                <a:gd name="T51" fmla="*/ 192 h 225"/>
                <a:gd name="T52" fmla="*/ 204 w 256"/>
                <a:gd name="T53" fmla="*/ 225 h 225"/>
                <a:gd name="T54" fmla="*/ 241 w 256"/>
                <a:gd name="T55" fmla="*/ 198 h 225"/>
                <a:gd name="T56" fmla="*/ 256 w 256"/>
                <a:gd name="T57"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5">
                  <a:moveTo>
                    <a:pt x="256" y="149"/>
                  </a:moveTo>
                  <a:cubicBezTo>
                    <a:pt x="256" y="144"/>
                    <a:pt x="251" y="144"/>
                    <a:pt x="250" y="144"/>
                  </a:cubicBezTo>
                  <a:cubicBezTo>
                    <a:pt x="245" y="144"/>
                    <a:pt x="244" y="146"/>
                    <a:pt x="243" y="153"/>
                  </a:cubicBezTo>
                  <a:cubicBezTo>
                    <a:pt x="236" y="181"/>
                    <a:pt x="226" y="214"/>
                    <a:pt x="206" y="214"/>
                  </a:cubicBezTo>
                  <a:cubicBezTo>
                    <a:pt x="195" y="214"/>
                    <a:pt x="190" y="208"/>
                    <a:pt x="190" y="191"/>
                  </a:cubicBezTo>
                  <a:cubicBezTo>
                    <a:pt x="190" y="181"/>
                    <a:pt x="196" y="157"/>
                    <a:pt x="200" y="140"/>
                  </a:cubicBezTo>
                  <a:lnTo>
                    <a:pt x="214" y="86"/>
                  </a:lnTo>
                  <a:cubicBezTo>
                    <a:pt x="216" y="78"/>
                    <a:pt x="221" y="59"/>
                    <a:pt x="222" y="52"/>
                  </a:cubicBezTo>
                  <a:cubicBezTo>
                    <a:pt x="225" y="40"/>
                    <a:pt x="230" y="21"/>
                    <a:pt x="230" y="18"/>
                  </a:cubicBezTo>
                  <a:cubicBezTo>
                    <a:pt x="230" y="9"/>
                    <a:pt x="223" y="5"/>
                    <a:pt x="216" y="5"/>
                  </a:cubicBezTo>
                  <a:cubicBezTo>
                    <a:pt x="213" y="5"/>
                    <a:pt x="200" y="6"/>
                    <a:pt x="196" y="22"/>
                  </a:cubicBezTo>
                  <a:lnTo>
                    <a:pt x="159" y="173"/>
                  </a:lnTo>
                  <a:cubicBezTo>
                    <a:pt x="158" y="175"/>
                    <a:pt x="138" y="214"/>
                    <a:pt x="102" y="214"/>
                  </a:cubicBezTo>
                  <a:cubicBezTo>
                    <a:pt x="76" y="214"/>
                    <a:pt x="71" y="192"/>
                    <a:pt x="71" y="174"/>
                  </a:cubicBezTo>
                  <a:cubicBezTo>
                    <a:pt x="71" y="146"/>
                    <a:pt x="85" y="106"/>
                    <a:pt x="98" y="72"/>
                  </a:cubicBezTo>
                  <a:cubicBezTo>
                    <a:pt x="104" y="57"/>
                    <a:pt x="106" y="50"/>
                    <a:pt x="106" y="40"/>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0"/>
                    <a:pt x="64" y="10"/>
                  </a:cubicBezTo>
                  <a:cubicBezTo>
                    <a:pt x="68" y="10"/>
                    <a:pt x="76" y="11"/>
                    <a:pt x="76" y="27"/>
                  </a:cubicBezTo>
                  <a:cubicBezTo>
                    <a:pt x="76" y="39"/>
                    <a:pt x="71" y="53"/>
                    <a:pt x="68" y="61"/>
                  </a:cubicBezTo>
                  <a:cubicBezTo>
                    <a:pt x="49" y="110"/>
                    <a:pt x="39" y="141"/>
                    <a:pt x="39" y="166"/>
                  </a:cubicBezTo>
                  <a:cubicBezTo>
                    <a:pt x="39" y="213"/>
                    <a:pt x="73" y="225"/>
                    <a:pt x="100" y="225"/>
                  </a:cubicBezTo>
                  <a:cubicBezTo>
                    <a:pt x="133" y="225"/>
                    <a:pt x="151" y="203"/>
                    <a:pt x="160" y="192"/>
                  </a:cubicBezTo>
                  <a:cubicBezTo>
                    <a:pt x="165" y="212"/>
                    <a:pt x="183" y="225"/>
                    <a:pt x="204" y="225"/>
                  </a:cubicBezTo>
                  <a:cubicBezTo>
                    <a:pt x="222" y="225"/>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8">
              <a:extLst>
                <a:ext uri="{FF2B5EF4-FFF2-40B4-BE49-F238E27FC236}">
                  <a16:creationId xmlns:a16="http://schemas.microsoft.com/office/drawing/2014/main" id="{D9B5DFD8-515A-4B53-9978-F71A2D070E66}"/>
                </a:ext>
              </a:extLst>
            </p:cNvPr>
            <p:cNvSpPr>
              <a:spLocks/>
            </p:cNvSpPr>
            <p:nvPr>
              <p:custDataLst>
                <p:tags r:id="rId66"/>
              </p:custDataLst>
            </p:nvPr>
          </p:nvSpPr>
          <p:spPr bwMode="auto">
            <a:xfrm>
              <a:off x="2546350" y="2071688"/>
              <a:ext cx="34925" cy="177800"/>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9">
              <a:extLst>
                <a:ext uri="{FF2B5EF4-FFF2-40B4-BE49-F238E27FC236}">
                  <a16:creationId xmlns:a16="http://schemas.microsoft.com/office/drawing/2014/main" id="{A9160E11-DF97-4F1F-B4EE-307662336352}"/>
                </a:ext>
              </a:extLst>
            </p:cNvPr>
            <p:cNvSpPr>
              <a:spLocks/>
            </p:cNvSpPr>
            <p:nvPr>
              <p:custDataLst>
                <p:tags r:id="rId67"/>
              </p:custDataLst>
            </p:nvPr>
          </p:nvSpPr>
          <p:spPr bwMode="auto">
            <a:xfrm>
              <a:off x="2593975" y="2125663"/>
              <a:ext cx="76200" cy="80963"/>
            </a:xfrm>
            <a:custGeom>
              <a:avLst/>
              <a:gdLst>
                <a:gd name="T0" fmla="*/ 232 w 248"/>
                <a:gd name="T1" fmla="*/ 149 h 225"/>
                <a:gd name="T2" fmla="*/ 226 w 248"/>
                <a:gd name="T3" fmla="*/ 144 h 225"/>
                <a:gd name="T4" fmla="*/ 220 w 248"/>
                <a:gd name="T5" fmla="*/ 149 h 225"/>
                <a:gd name="T6" fmla="*/ 154 w 248"/>
                <a:gd name="T7" fmla="*/ 214 h 225"/>
                <a:gd name="T8" fmla="*/ 126 w 248"/>
                <a:gd name="T9" fmla="*/ 182 h 225"/>
                <a:gd name="T10" fmla="*/ 135 w 248"/>
                <a:gd name="T11" fmla="*/ 138 h 225"/>
                <a:gd name="T12" fmla="*/ 152 w 248"/>
                <a:gd name="T13" fmla="*/ 69 h 225"/>
                <a:gd name="T14" fmla="*/ 201 w 248"/>
                <a:gd name="T15" fmla="*/ 10 h 225"/>
                <a:gd name="T16" fmla="*/ 226 w 248"/>
                <a:gd name="T17" fmla="*/ 17 h 225"/>
                <a:gd name="T18" fmla="*/ 202 w 248"/>
                <a:gd name="T19" fmla="*/ 44 h 225"/>
                <a:gd name="T20" fmla="*/ 221 w 248"/>
                <a:gd name="T21" fmla="*/ 61 h 225"/>
                <a:gd name="T22" fmla="*/ 248 w 248"/>
                <a:gd name="T23" fmla="*/ 32 h 225"/>
                <a:gd name="T24" fmla="*/ 202 w 248"/>
                <a:gd name="T25" fmla="*/ 0 h 225"/>
                <a:gd name="T26" fmla="*/ 149 w 248"/>
                <a:gd name="T27" fmla="*/ 37 h 225"/>
                <a:gd name="T28" fmla="*/ 95 w 248"/>
                <a:gd name="T29" fmla="*/ 0 h 225"/>
                <a:gd name="T30" fmla="*/ 15 w 248"/>
                <a:gd name="T31" fmla="*/ 76 h 225"/>
                <a:gd name="T32" fmla="*/ 21 w 248"/>
                <a:gd name="T33" fmla="*/ 81 h 225"/>
                <a:gd name="T34" fmla="*/ 28 w 248"/>
                <a:gd name="T35" fmla="*/ 76 h 225"/>
                <a:gd name="T36" fmla="*/ 94 w 248"/>
                <a:gd name="T37" fmla="*/ 10 h 225"/>
                <a:gd name="T38" fmla="*/ 121 w 248"/>
                <a:gd name="T39" fmla="*/ 44 h 225"/>
                <a:gd name="T40" fmla="*/ 94 w 248"/>
                <a:gd name="T41" fmla="*/ 163 h 225"/>
                <a:gd name="T42" fmla="*/ 47 w 248"/>
                <a:gd name="T43" fmla="*/ 214 h 225"/>
                <a:gd name="T44" fmla="*/ 22 w 248"/>
                <a:gd name="T45" fmla="*/ 208 h 225"/>
                <a:gd name="T46" fmla="*/ 45 w 248"/>
                <a:gd name="T47" fmla="*/ 181 h 225"/>
                <a:gd name="T48" fmla="*/ 27 w 248"/>
                <a:gd name="T49" fmla="*/ 164 h 225"/>
                <a:gd name="T50" fmla="*/ 0 w 248"/>
                <a:gd name="T51" fmla="*/ 192 h 225"/>
                <a:gd name="T52" fmla="*/ 46 w 248"/>
                <a:gd name="T53" fmla="*/ 225 h 225"/>
                <a:gd name="T54" fmla="*/ 99 w 248"/>
                <a:gd name="T55" fmla="*/ 187 h 225"/>
                <a:gd name="T56" fmla="*/ 153 w 248"/>
                <a:gd name="T57" fmla="*/ 225 h 225"/>
                <a:gd name="T58" fmla="*/ 232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2" y="149"/>
                  </a:moveTo>
                  <a:cubicBezTo>
                    <a:pt x="232" y="144"/>
                    <a:pt x="228" y="144"/>
                    <a:pt x="226" y="144"/>
                  </a:cubicBezTo>
                  <a:cubicBezTo>
                    <a:pt x="222" y="144"/>
                    <a:pt x="221" y="146"/>
                    <a:pt x="220" y="149"/>
                  </a:cubicBezTo>
                  <a:cubicBezTo>
                    <a:pt x="204" y="202"/>
                    <a:pt x="170" y="214"/>
                    <a:pt x="154" y="214"/>
                  </a:cubicBezTo>
                  <a:cubicBezTo>
                    <a:pt x="134" y="214"/>
                    <a:pt x="126" y="198"/>
                    <a:pt x="126" y="182"/>
                  </a:cubicBezTo>
                  <a:cubicBezTo>
                    <a:pt x="126" y="171"/>
                    <a:pt x="129" y="160"/>
                    <a:pt x="135" y="138"/>
                  </a:cubicBezTo>
                  <a:lnTo>
                    <a:pt x="152" y="69"/>
                  </a:lnTo>
                  <a:cubicBezTo>
                    <a:pt x="155" y="56"/>
                    <a:pt x="166" y="10"/>
                    <a:pt x="201" y="10"/>
                  </a:cubicBezTo>
                  <a:cubicBezTo>
                    <a:pt x="204" y="10"/>
                    <a:pt x="216" y="10"/>
                    <a:pt x="226" y="17"/>
                  </a:cubicBezTo>
                  <a:cubicBezTo>
                    <a:pt x="212" y="19"/>
                    <a:pt x="202" y="32"/>
                    <a:pt x="202" y="44"/>
                  </a:cubicBezTo>
                  <a:cubicBezTo>
                    <a:pt x="202" y="52"/>
                    <a:pt x="208" y="61"/>
                    <a:pt x="221" y="61"/>
                  </a:cubicBezTo>
                  <a:cubicBezTo>
                    <a:pt x="232" y="61"/>
                    <a:pt x="248" y="52"/>
                    <a:pt x="248" y="32"/>
                  </a:cubicBezTo>
                  <a:cubicBezTo>
                    <a:pt x="248" y="6"/>
                    <a:pt x="219" y="0"/>
                    <a:pt x="202" y="0"/>
                  </a:cubicBezTo>
                  <a:cubicBezTo>
                    <a:pt x="173" y="0"/>
                    <a:pt x="155" y="26"/>
                    <a:pt x="149" y="37"/>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0"/>
                    <a:pt x="94" y="10"/>
                  </a:cubicBezTo>
                  <a:cubicBezTo>
                    <a:pt x="104" y="10"/>
                    <a:pt x="121" y="15"/>
                    <a:pt x="121" y="44"/>
                  </a:cubicBezTo>
                  <a:cubicBezTo>
                    <a:pt x="121" y="59"/>
                    <a:pt x="113" y="93"/>
                    <a:pt x="94" y="163"/>
                  </a:cubicBezTo>
                  <a:cubicBezTo>
                    <a:pt x="86" y="193"/>
                    <a:pt x="69" y="214"/>
                    <a:pt x="47" y="214"/>
                  </a:cubicBezTo>
                  <a:cubicBezTo>
                    <a:pt x="44" y="214"/>
                    <a:pt x="33" y="214"/>
                    <a:pt x="22" y="208"/>
                  </a:cubicBezTo>
                  <a:cubicBezTo>
                    <a:pt x="35" y="205"/>
                    <a:pt x="45" y="195"/>
                    <a:pt x="45" y="181"/>
                  </a:cubicBezTo>
                  <a:cubicBezTo>
                    <a:pt x="45" y="168"/>
                    <a:pt x="35" y="164"/>
                    <a:pt x="27" y="164"/>
                  </a:cubicBezTo>
                  <a:cubicBezTo>
                    <a:pt x="12" y="164"/>
                    <a:pt x="0" y="177"/>
                    <a:pt x="0" y="192"/>
                  </a:cubicBezTo>
                  <a:cubicBezTo>
                    <a:pt x="0" y="215"/>
                    <a:pt x="25" y="225"/>
                    <a:pt x="46" y="225"/>
                  </a:cubicBezTo>
                  <a:cubicBezTo>
                    <a:pt x="79" y="225"/>
                    <a:pt x="97" y="190"/>
                    <a:pt x="99" y="187"/>
                  </a:cubicBezTo>
                  <a:cubicBezTo>
                    <a:pt x="105" y="206"/>
                    <a:pt x="123" y="225"/>
                    <a:pt x="153" y="225"/>
                  </a:cubicBezTo>
                  <a:cubicBezTo>
                    <a:pt x="204" y="225"/>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10">
              <a:extLst>
                <a:ext uri="{FF2B5EF4-FFF2-40B4-BE49-F238E27FC236}">
                  <a16:creationId xmlns:a16="http://schemas.microsoft.com/office/drawing/2014/main" id="{FF534CA4-FC58-4C1C-A41B-71CD92CEB48D}"/>
                </a:ext>
              </a:extLst>
            </p:cNvPr>
            <p:cNvSpPr>
              <a:spLocks/>
            </p:cNvSpPr>
            <p:nvPr>
              <p:custDataLst>
                <p:tags r:id="rId68"/>
              </p:custDataLst>
            </p:nvPr>
          </p:nvSpPr>
          <p:spPr bwMode="auto">
            <a:xfrm>
              <a:off x="2689225" y="2185988"/>
              <a:ext cx="19050" cy="52388"/>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11">
              <a:extLst>
                <a:ext uri="{FF2B5EF4-FFF2-40B4-BE49-F238E27FC236}">
                  <a16:creationId xmlns:a16="http://schemas.microsoft.com/office/drawing/2014/main" id="{E87052AC-F1DD-4841-8377-E1AA04339CE5}"/>
                </a:ext>
              </a:extLst>
            </p:cNvPr>
            <p:cNvSpPr>
              <a:spLocks/>
            </p:cNvSpPr>
            <p:nvPr>
              <p:custDataLst>
                <p:tags r:id="rId69"/>
              </p:custDataLst>
            </p:nvPr>
          </p:nvSpPr>
          <p:spPr bwMode="auto">
            <a:xfrm>
              <a:off x="2747962" y="2093913"/>
              <a:ext cx="46038" cy="112713"/>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3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4"/>
                    <a:pt x="84" y="306"/>
                    <a:pt x="67" y="306"/>
                  </a:cubicBezTo>
                  <a:cubicBezTo>
                    <a:pt x="56" y="306"/>
                    <a:pt x="51" y="300"/>
                    <a:pt x="51" y="283"/>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12">
              <a:extLst>
                <a:ext uri="{FF2B5EF4-FFF2-40B4-BE49-F238E27FC236}">
                  <a16:creationId xmlns:a16="http://schemas.microsoft.com/office/drawing/2014/main" id="{02A3BCD5-57CB-4134-B219-57A190C388CF}"/>
                </a:ext>
              </a:extLst>
            </p:cNvPr>
            <p:cNvSpPr>
              <a:spLocks/>
            </p:cNvSpPr>
            <p:nvPr>
              <p:custDataLst>
                <p:tags r:id="rId70"/>
              </p:custDataLst>
            </p:nvPr>
          </p:nvSpPr>
          <p:spPr bwMode="auto">
            <a:xfrm>
              <a:off x="2808287" y="2071688"/>
              <a:ext cx="34925" cy="177800"/>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13">
              <a:extLst>
                <a:ext uri="{FF2B5EF4-FFF2-40B4-BE49-F238E27FC236}">
                  <a16:creationId xmlns:a16="http://schemas.microsoft.com/office/drawing/2014/main" id="{52D048B7-9530-4ED0-A53B-4704D7B70113}"/>
                </a:ext>
              </a:extLst>
            </p:cNvPr>
            <p:cNvSpPr>
              <a:spLocks noEditPoints="1"/>
            </p:cNvSpPr>
            <p:nvPr>
              <p:custDataLst>
                <p:tags r:id="rId71"/>
              </p:custDataLst>
            </p:nvPr>
          </p:nvSpPr>
          <p:spPr bwMode="auto">
            <a:xfrm>
              <a:off x="2908300" y="2139951"/>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14">
              <a:extLst>
                <a:ext uri="{FF2B5EF4-FFF2-40B4-BE49-F238E27FC236}">
                  <a16:creationId xmlns:a16="http://schemas.microsoft.com/office/drawing/2014/main" id="{01191D99-91FA-4DB2-8894-3DA894120340}"/>
                </a:ext>
              </a:extLst>
            </p:cNvPr>
            <p:cNvSpPr>
              <a:spLocks/>
            </p:cNvSpPr>
            <p:nvPr>
              <p:custDataLst>
                <p:tags r:id="rId72"/>
              </p:custDataLst>
            </p:nvPr>
          </p:nvSpPr>
          <p:spPr bwMode="auto">
            <a:xfrm>
              <a:off x="3063875" y="2125663"/>
              <a:ext cx="79375" cy="80963"/>
            </a:xfrm>
            <a:custGeom>
              <a:avLst/>
              <a:gdLst>
                <a:gd name="T0" fmla="*/ 256 w 256"/>
                <a:gd name="T1" fmla="*/ 149 h 225"/>
                <a:gd name="T2" fmla="*/ 250 w 256"/>
                <a:gd name="T3" fmla="*/ 144 h 225"/>
                <a:gd name="T4" fmla="*/ 243 w 256"/>
                <a:gd name="T5" fmla="*/ 153 h 225"/>
                <a:gd name="T6" fmla="*/ 206 w 256"/>
                <a:gd name="T7" fmla="*/ 214 h 225"/>
                <a:gd name="T8" fmla="*/ 190 w 256"/>
                <a:gd name="T9" fmla="*/ 191 h 225"/>
                <a:gd name="T10" fmla="*/ 200 w 256"/>
                <a:gd name="T11" fmla="*/ 140 h 225"/>
                <a:gd name="T12" fmla="*/ 214 w 256"/>
                <a:gd name="T13" fmla="*/ 86 h 225"/>
                <a:gd name="T14" fmla="*/ 223 w 256"/>
                <a:gd name="T15" fmla="*/ 52 h 225"/>
                <a:gd name="T16" fmla="*/ 230 w 256"/>
                <a:gd name="T17" fmla="*/ 18 h 225"/>
                <a:gd name="T18" fmla="*/ 216 w 256"/>
                <a:gd name="T19" fmla="*/ 5 h 225"/>
                <a:gd name="T20" fmla="*/ 196 w 256"/>
                <a:gd name="T21" fmla="*/ 22 h 225"/>
                <a:gd name="T22" fmla="*/ 159 w 256"/>
                <a:gd name="T23" fmla="*/ 173 h 225"/>
                <a:gd name="T24" fmla="*/ 102 w 256"/>
                <a:gd name="T25" fmla="*/ 214 h 225"/>
                <a:gd name="T26" fmla="*/ 71 w 256"/>
                <a:gd name="T27" fmla="*/ 174 h 225"/>
                <a:gd name="T28" fmla="*/ 98 w 256"/>
                <a:gd name="T29" fmla="*/ 72 h 225"/>
                <a:gd name="T30" fmla="*/ 106 w 256"/>
                <a:gd name="T31" fmla="*/ 40 h 225"/>
                <a:gd name="T32" fmla="*/ 65 w 256"/>
                <a:gd name="T33" fmla="*/ 0 h 225"/>
                <a:gd name="T34" fmla="*/ 0 w 256"/>
                <a:gd name="T35" fmla="*/ 76 h 225"/>
                <a:gd name="T36" fmla="*/ 6 w 256"/>
                <a:gd name="T37" fmla="*/ 81 h 225"/>
                <a:gd name="T38" fmla="*/ 14 w 256"/>
                <a:gd name="T39" fmla="*/ 72 h 225"/>
                <a:gd name="T40" fmla="*/ 64 w 256"/>
                <a:gd name="T41" fmla="*/ 10 h 225"/>
                <a:gd name="T42" fmla="*/ 76 w 256"/>
                <a:gd name="T43" fmla="*/ 27 h 225"/>
                <a:gd name="T44" fmla="*/ 68 w 256"/>
                <a:gd name="T45" fmla="*/ 61 h 225"/>
                <a:gd name="T46" fmla="*/ 39 w 256"/>
                <a:gd name="T47" fmla="*/ 166 h 225"/>
                <a:gd name="T48" fmla="*/ 100 w 256"/>
                <a:gd name="T49" fmla="*/ 225 h 225"/>
                <a:gd name="T50" fmla="*/ 160 w 256"/>
                <a:gd name="T51" fmla="*/ 192 h 225"/>
                <a:gd name="T52" fmla="*/ 204 w 256"/>
                <a:gd name="T53" fmla="*/ 225 h 225"/>
                <a:gd name="T54" fmla="*/ 241 w 256"/>
                <a:gd name="T55" fmla="*/ 198 h 225"/>
                <a:gd name="T56" fmla="*/ 256 w 256"/>
                <a:gd name="T57"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5">
                  <a:moveTo>
                    <a:pt x="256" y="149"/>
                  </a:moveTo>
                  <a:cubicBezTo>
                    <a:pt x="256" y="144"/>
                    <a:pt x="252" y="144"/>
                    <a:pt x="250" y="144"/>
                  </a:cubicBezTo>
                  <a:cubicBezTo>
                    <a:pt x="245" y="144"/>
                    <a:pt x="245" y="146"/>
                    <a:pt x="243" y="153"/>
                  </a:cubicBezTo>
                  <a:cubicBezTo>
                    <a:pt x="236" y="181"/>
                    <a:pt x="227" y="214"/>
                    <a:pt x="206" y="214"/>
                  </a:cubicBezTo>
                  <a:cubicBezTo>
                    <a:pt x="195" y="214"/>
                    <a:pt x="190" y="208"/>
                    <a:pt x="190" y="191"/>
                  </a:cubicBezTo>
                  <a:cubicBezTo>
                    <a:pt x="190" y="181"/>
                    <a:pt x="196" y="157"/>
                    <a:pt x="200" y="140"/>
                  </a:cubicBezTo>
                  <a:lnTo>
                    <a:pt x="214" y="86"/>
                  </a:lnTo>
                  <a:cubicBezTo>
                    <a:pt x="216" y="78"/>
                    <a:pt x="221" y="59"/>
                    <a:pt x="223" y="52"/>
                  </a:cubicBezTo>
                  <a:cubicBezTo>
                    <a:pt x="225" y="40"/>
                    <a:pt x="230" y="21"/>
                    <a:pt x="230" y="18"/>
                  </a:cubicBezTo>
                  <a:cubicBezTo>
                    <a:pt x="230" y="9"/>
                    <a:pt x="223" y="5"/>
                    <a:pt x="216" y="5"/>
                  </a:cubicBezTo>
                  <a:cubicBezTo>
                    <a:pt x="213" y="5"/>
                    <a:pt x="200" y="6"/>
                    <a:pt x="196" y="22"/>
                  </a:cubicBezTo>
                  <a:lnTo>
                    <a:pt x="159" y="173"/>
                  </a:lnTo>
                  <a:cubicBezTo>
                    <a:pt x="158" y="175"/>
                    <a:pt x="138" y="214"/>
                    <a:pt x="102" y="214"/>
                  </a:cubicBezTo>
                  <a:cubicBezTo>
                    <a:pt x="76" y="214"/>
                    <a:pt x="71" y="192"/>
                    <a:pt x="71" y="174"/>
                  </a:cubicBezTo>
                  <a:cubicBezTo>
                    <a:pt x="71" y="146"/>
                    <a:pt x="85" y="106"/>
                    <a:pt x="98" y="72"/>
                  </a:cubicBezTo>
                  <a:cubicBezTo>
                    <a:pt x="104" y="57"/>
                    <a:pt x="106" y="50"/>
                    <a:pt x="106" y="40"/>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0"/>
                    <a:pt x="64" y="10"/>
                  </a:cubicBezTo>
                  <a:cubicBezTo>
                    <a:pt x="69" y="10"/>
                    <a:pt x="76" y="11"/>
                    <a:pt x="76" y="27"/>
                  </a:cubicBezTo>
                  <a:cubicBezTo>
                    <a:pt x="76" y="39"/>
                    <a:pt x="71" y="53"/>
                    <a:pt x="68" y="61"/>
                  </a:cubicBezTo>
                  <a:cubicBezTo>
                    <a:pt x="50" y="110"/>
                    <a:pt x="39" y="141"/>
                    <a:pt x="39" y="166"/>
                  </a:cubicBezTo>
                  <a:cubicBezTo>
                    <a:pt x="39" y="213"/>
                    <a:pt x="73" y="225"/>
                    <a:pt x="100" y="225"/>
                  </a:cubicBezTo>
                  <a:cubicBezTo>
                    <a:pt x="133" y="225"/>
                    <a:pt x="151" y="203"/>
                    <a:pt x="160" y="192"/>
                  </a:cubicBezTo>
                  <a:cubicBezTo>
                    <a:pt x="165" y="212"/>
                    <a:pt x="183" y="225"/>
                    <a:pt x="204" y="225"/>
                  </a:cubicBezTo>
                  <a:cubicBezTo>
                    <a:pt x="222" y="225"/>
                    <a:pt x="233" y="214"/>
                    <a:pt x="241" y="198"/>
                  </a:cubicBezTo>
                  <a:cubicBezTo>
                    <a:pt x="250" y="180"/>
                    <a:pt x="256" y="149"/>
                    <a:pt x="256" y="149"/>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15">
              <a:extLst>
                <a:ext uri="{FF2B5EF4-FFF2-40B4-BE49-F238E27FC236}">
                  <a16:creationId xmlns:a16="http://schemas.microsoft.com/office/drawing/2014/main" id="{90A3DC0A-E83D-45A6-81E1-BD0B046D5BC2}"/>
                </a:ext>
              </a:extLst>
            </p:cNvPr>
            <p:cNvSpPr>
              <a:spLocks/>
            </p:cNvSpPr>
            <p:nvPr>
              <p:custDataLst>
                <p:tags r:id="rId73"/>
              </p:custDataLst>
            </p:nvPr>
          </p:nvSpPr>
          <p:spPr bwMode="auto">
            <a:xfrm>
              <a:off x="3151187" y="2143126"/>
              <a:ext cx="38100" cy="88900"/>
            </a:xfrm>
            <a:custGeom>
              <a:avLst/>
              <a:gdLst>
                <a:gd name="T0" fmla="*/ 123 w 123"/>
                <a:gd name="T1" fmla="*/ 26 h 246"/>
                <a:gd name="T2" fmla="*/ 89 w 123"/>
                <a:gd name="T3" fmla="*/ 0 h 246"/>
                <a:gd name="T4" fmla="*/ 30 w 123"/>
                <a:gd name="T5" fmla="*/ 56 h 246"/>
                <a:gd name="T6" fmla="*/ 30 w 123"/>
                <a:gd name="T7" fmla="*/ 95 h 246"/>
                <a:gd name="T8" fmla="*/ 0 w 123"/>
                <a:gd name="T9" fmla="*/ 95 h 246"/>
                <a:gd name="T10" fmla="*/ 0 w 123"/>
                <a:gd name="T11" fmla="*/ 108 h 246"/>
                <a:gd name="T12" fmla="*/ 30 w 123"/>
                <a:gd name="T13" fmla="*/ 108 h 246"/>
                <a:gd name="T14" fmla="*/ 30 w 123"/>
                <a:gd name="T15" fmla="*/ 218 h 246"/>
                <a:gd name="T16" fmla="*/ 4 w 123"/>
                <a:gd name="T17" fmla="*/ 233 h 246"/>
                <a:gd name="T18" fmla="*/ 4 w 123"/>
                <a:gd name="T19" fmla="*/ 246 h 246"/>
                <a:gd name="T20" fmla="*/ 44 w 123"/>
                <a:gd name="T21" fmla="*/ 244 h 246"/>
                <a:gd name="T22" fmla="*/ 89 w 123"/>
                <a:gd name="T23" fmla="*/ 246 h 246"/>
                <a:gd name="T24" fmla="*/ 89 w 123"/>
                <a:gd name="T25" fmla="*/ 233 h 246"/>
                <a:gd name="T26" fmla="*/ 82 w 123"/>
                <a:gd name="T27" fmla="*/ 233 h 246"/>
                <a:gd name="T28" fmla="*/ 56 w 123"/>
                <a:gd name="T29" fmla="*/ 217 h 246"/>
                <a:gd name="T30" fmla="*/ 56 w 123"/>
                <a:gd name="T31" fmla="*/ 108 h 246"/>
                <a:gd name="T32" fmla="*/ 100 w 123"/>
                <a:gd name="T33" fmla="*/ 108 h 246"/>
                <a:gd name="T34" fmla="*/ 100 w 123"/>
                <a:gd name="T35" fmla="*/ 95 h 246"/>
                <a:gd name="T36" fmla="*/ 55 w 123"/>
                <a:gd name="T37" fmla="*/ 95 h 246"/>
                <a:gd name="T38" fmla="*/ 55 w 123"/>
                <a:gd name="T39" fmla="*/ 56 h 246"/>
                <a:gd name="T40" fmla="*/ 89 w 123"/>
                <a:gd name="T41" fmla="*/ 10 h 246"/>
                <a:gd name="T42" fmla="*/ 99 w 123"/>
                <a:gd name="T43" fmla="*/ 12 h 246"/>
                <a:gd name="T44" fmla="*/ 91 w 123"/>
                <a:gd name="T45" fmla="*/ 26 h 246"/>
                <a:gd name="T46" fmla="*/ 107 w 123"/>
                <a:gd name="T47" fmla="*/ 42 h 246"/>
                <a:gd name="T48" fmla="*/ 123 w 123"/>
                <a:gd name="T49" fmla="*/ 2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246">
                  <a:moveTo>
                    <a:pt x="123" y="26"/>
                  </a:moveTo>
                  <a:cubicBezTo>
                    <a:pt x="123" y="11"/>
                    <a:pt x="108" y="0"/>
                    <a:pt x="89" y="0"/>
                  </a:cubicBezTo>
                  <a:cubicBezTo>
                    <a:pt x="61" y="0"/>
                    <a:pt x="30" y="20"/>
                    <a:pt x="30" y="56"/>
                  </a:cubicBezTo>
                  <a:lnTo>
                    <a:pt x="30" y="95"/>
                  </a:lnTo>
                  <a:lnTo>
                    <a:pt x="0" y="95"/>
                  </a:lnTo>
                  <a:lnTo>
                    <a:pt x="0" y="108"/>
                  </a:lnTo>
                  <a:lnTo>
                    <a:pt x="30" y="108"/>
                  </a:lnTo>
                  <a:lnTo>
                    <a:pt x="30" y="218"/>
                  </a:lnTo>
                  <a:cubicBezTo>
                    <a:pt x="30" y="233"/>
                    <a:pt x="27" y="233"/>
                    <a:pt x="4" y="233"/>
                  </a:cubicBezTo>
                  <a:lnTo>
                    <a:pt x="4" y="246"/>
                  </a:lnTo>
                  <a:cubicBezTo>
                    <a:pt x="6" y="246"/>
                    <a:pt x="29" y="244"/>
                    <a:pt x="44" y="244"/>
                  </a:cubicBezTo>
                  <a:lnTo>
                    <a:pt x="89" y="246"/>
                  </a:lnTo>
                  <a:lnTo>
                    <a:pt x="89" y="233"/>
                  </a:lnTo>
                  <a:lnTo>
                    <a:pt x="82" y="233"/>
                  </a:lnTo>
                  <a:cubicBezTo>
                    <a:pt x="56" y="233"/>
                    <a:pt x="56" y="229"/>
                    <a:pt x="56" y="217"/>
                  </a:cubicBezTo>
                  <a:lnTo>
                    <a:pt x="56" y="108"/>
                  </a:lnTo>
                  <a:lnTo>
                    <a:pt x="100" y="108"/>
                  </a:lnTo>
                  <a:lnTo>
                    <a:pt x="100" y="95"/>
                  </a:lnTo>
                  <a:lnTo>
                    <a:pt x="55" y="95"/>
                  </a:lnTo>
                  <a:lnTo>
                    <a:pt x="55" y="56"/>
                  </a:lnTo>
                  <a:cubicBezTo>
                    <a:pt x="55" y="24"/>
                    <a:pt x="74" y="10"/>
                    <a:pt x="89" y="10"/>
                  </a:cubicBezTo>
                  <a:cubicBezTo>
                    <a:pt x="92" y="10"/>
                    <a:pt x="95" y="11"/>
                    <a:pt x="99" y="12"/>
                  </a:cubicBezTo>
                  <a:cubicBezTo>
                    <a:pt x="94" y="14"/>
                    <a:pt x="91" y="20"/>
                    <a:pt x="91" y="26"/>
                  </a:cubicBezTo>
                  <a:cubicBezTo>
                    <a:pt x="91" y="35"/>
                    <a:pt x="98" y="42"/>
                    <a:pt x="107" y="42"/>
                  </a:cubicBezTo>
                  <a:cubicBezTo>
                    <a:pt x="116" y="42"/>
                    <a:pt x="123" y="35"/>
                    <a:pt x="123" y="26"/>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16">
              <a:extLst>
                <a:ext uri="{FF2B5EF4-FFF2-40B4-BE49-F238E27FC236}">
                  <a16:creationId xmlns:a16="http://schemas.microsoft.com/office/drawing/2014/main" id="{9F7C9C33-43CA-4490-B4CD-B7A9D4D4B448}"/>
                </a:ext>
              </a:extLst>
            </p:cNvPr>
            <p:cNvSpPr>
              <a:spLocks/>
            </p:cNvSpPr>
            <p:nvPr>
              <p:custDataLst>
                <p:tags r:id="rId74"/>
              </p:custDataLst>
            </p:nvPr>
          </p:nvSpPr>
          <p:spPr bwMode="auto">
            <a:xfrm>
              <a:off x="3187700" y="2178051"/>
              <a:ext cx="79375" cy="53975"/>
            </a:xfrm>
            <a:custGeom>
              <a:avLst/>
              <a:gdLst>
                <a:gd name="T0" fmla="*/ 263 w 263"/>
                <a:gd name="T1" fmla="*/ 13 h 154"/>
                <a:gd name="T2" fmla="*/ 263 w 263"/>
                <a:gd name="T3" fmla="*/ 0 h 154"/>
                <a:gd name="T4" fmla="*/ 238 w 263"/>
                <a:gd name="T5" fmla="*/ 2 h 154"/>
                <a:gd name="T6" fmla="*/ 204 w 263"/>
                <a:gd name="T7" fmla="*/ 0 h 154"/>
                <a:gd name="T8" fmla="*/ 204 w 263"/>
                <a:gd name="T9" fmla="*/ 13 h 154"/>
                <a:gd name="T10" fmla="*/ 222 w 263"/>
                <a:gd name="T11" fmla="*/ 28 h 154"/>
                <a:gd name="T12" fmla="*/ 220 w 263"/>
                <a:gd name="T13" fmla="*/ 37 h 154"/>
                <a:gd name="T14" fmla="*/ 186 w 263"/>
                <a:gd name="T15" fmla="*/ 123 h 154"/>
                <a:gd name="T16" fmla="*/ 149 w 263"/>
                <a:gd name="T17" fmla="*/ 28 h 154"/>
                <a:gd name="T18" fmla="*/ 147 w 263"/>
                <a:gd name="T19" fmla="*/ 22 h 154"/>
                <a:gd name="T20" fmla="*/ 166 w 263"/>
                <a:gd name="T21" fmla="*/ 13 h 154"/>
                <a:gd name="T22" fmla="*/ 166 w 263"/>
                <a:gd name="T23" fmla="*/ 0 h 154"/>
                <a:gd name="T24" fmla="*/ 128 w 263"/>
                <a:gd name="T25" fmla="*/ 2 h 154"/>
                <a:gd name="T26" fmla="*/ 97 w 263"/>
                <a:gd name="T27" fmla="*/ 0 h 154"/>
                <a:gd name="T28" fmla="*/ 97 w 263"/>
                <a:gd name="T29" fmla="*/ 13 h 154"/>
                <a:gd name="T30" fmla="*/ 117 w 263"/>
                <a:gd name="T31" fmla="*/ 16 h 154"/>
                <a:gd name="T32" fmla="*/ 125 w 263"/>
                <a:gd name="T33" fmla="*/ 31 h 154"/>
                <a:gd name="T34" fmla="*/ 124 w 263"/>
                <a:gd name="T35" fmla="*/ 35 h 154"/>
                <a:gd name="T36" fmla="*/ 91 w 263"/>
                <a:gd name="T37" fmla="*/ 118 h 154"/>
                <a:gd name="T38" fmla="*/ 56 w 263"/>
                <a:gd name="T39" fmla="*/ 28 h 154"/>
                <a:gd name="T40" fmla="*/ 54 w 263"/>
                <a:gd name="T41" fmla="*/ 22 h 154"/>
                <a:gd name="T42" fmla="*/ 73 w 263"/>
                <a:gd name="T43" fmla="*/ 13 h 154"/>
                <a:gd name="T44" fmla="*/ 73 w 263"/>
                <a:gd name="T45" fmla="*/ 0 h 154"/>
                <a:gd name="T46" fmla="*/ 33 w 263"/>
                <a:gd name="T47" fmla="*/ 2 h 154"/>
                <a:gd name="T48" fmla="*/ 0 w 263"/>
                <a:gd name="T49" fmla="*/ 0 h 154"/>
                <a:gd name="T50" fmla="*/ 0 w 263"/>
                <a:gd name="T51" fmla="*/ 13 h 154"/>
                <a:gd name="T52" fmla="*/ 25 w 263"/>
                <a:gd name="T53" fmla="*/ 23 h 154"/>
                <a:gd name="T54" fmla="*/ 74 w 263"/>
                <a:gd name="T55" fmla="*/ 146 h 154"/>
                <a:gd name="T56" fmla="*/ 83 w 263"/>
                <a:gd name="T57" fmla="*/ 154 h 154"/>
                <a:gd name="T58" fmla="*/ 92 w 263"/>
                <a:gd name="T59" fmla="*/ 147 h 154"/>
                <a:gd name="T60" fmla="*/ 132 w 263"/>
                <a:gd name="T61" fmla="*/ 47 h 154"/>
                <a:gd name="T62" fmla="*/ 171 w 263"/>
                <a:gd name="T63" fmla="*/ 146 h 154"/>
                <a:gd name="T64" fmla="*/ 180 w 263"/>
                <a:gd name="T65" fmla="*/ 154 h 154"/>
                <a:gd name="T66" fmla="*/ 190 w 263"/>
                <a:gd name="T67" fmla="*/ 146 h 154"/>
                <a:gd name="T68" fmla="*/ 234 w 263"/>
                <a:gd name="T69" fmla="*/ 34 h 154"/>
                <a:gd name="T70" fmla="*/ 263 w 263"/>
                <a:gd name="T7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154">
                  <a:moveTo>
                    <a:pt x="263" y="13"/>
                  </a:moveTo>
                  <a:lnTo>
                    <a:pt x="263" y="0"/>
                  </a:lnTo>
                  <a:cubicBezTo>
                    <a:pt x="254" y="1"/>
                    <a:pt x="248" y="2"/>
                    <a:pt x="238" y="2"/>
                  </a:cubicBezTo>
                  <a:cubicBezTo>
                    <a:pt x="228" y="2"/>
                    <a:pt x="214" y="1"/>
                    <a:pt x="204" y="0"/>
                  </a:cubicBezTo>
                  <a:lnTo>
                    <a:pt x="204" y="13"/>
                  </a:lnTo>
                  <a:cubicBezTo>
                    <a:pt x="216" y="13"/>
                    <a:pt x="222" y="20"/>
                    <a:pt x="222" y="28"/>
                  </a:cubicBezTo>
                  <a:cubicBezTo>
                    <a:pt x="222" y="31"/>
                    <a:pt x="222" y="32"/>
                    <a:pt x="220" y="37"/>
                  </a:cubicBezTo>
                  <a:lnTo>
                    <a:pt x="186" y="123"/>
                  </a:lnTo>
                  <a:lnTo>
                    <a:pt x="149" y="28"/>
                  </a:lnTo>
                  <a:cubicBezTo>
                    <a:pt x="148" y="26"/>
                    <a:pt x="147" y="24"/>
                    <a:pt x="147" y="22"/>
                  </a:cubicBezTo>
                  <a:cubicBezTo>
                    <a:pt x="147" y="14"/>
                    <a:pt x="156" y="13"/>
                    <a:pt x="166" y="13"/>
                  </a:cubicBezTo>
                  <a:lnTo>
                    <a:pt x="166" y="0"/>
                  </a:lnTo>
                  <a:cubicBezTo>
                    <a:pt x="153" y="1"/>
                    <a:pt x="141" y="2"/>
                    <a:pt x="128" y="2"/>
                  </a:cubicBezTo>
                  <a:cubicBezTo>
                    <a:pt x="118" y="2"/>
                    <a:pt x="107" y="1"/>
                    <a:pt x="97" y="0"/>
                  </a:cubicBezTo>
                  <a:lnTo>
                    <a:pt x="97" y="13"/>
                  </a:lnTo>
                  <a:cubicBezTo>
                    <a:pt x="105" y="13"/>
                    <a:pt x="113" y="13"/>
                    <a:pt x="117" y="16"/>
                  </a:cubicBezTo>
                  <a:cubicBezTo>
                    <a:pt x="122" y="19"/>
                    <a:pt x="125" y="31"/>
                    <a:pt x="125" y="31"/>
                  </a:cubicBezTo>
                  <a:cubicBezTo>
                    <a:pt x="125" y="31"/>
                    <a:pt x="125" y="34"/>
                    <a:pt x="124" y="35"/>
                  </a:cubicBezTo>
                  <a:lnTo>
                    <a:pt x="91" y="118"/>
                  </a:lnTo>
                  <a:lnTo>
                    <a:pt x="56" y="28"/>
                  </a:lnTo>
                  <a:cubicBezTo>
                    <a:pt x="54" y="23"/>
                    <a:pt x="54" y="23"/>
                    <a:pt x="54" y="22"/>
                  </a:cubicBezTo>
                  <a:cubicBezTo>
                    <a:pt x="54" y="13"/>
                    <a:pt x="66" y="13"/>
                    <a:pt x="73" y="13"/>
                  </a:cubicBezTo>
                  <a:lnTo>
                    <a:pt x="73" y="0"/>
                  </a:lnTo>
                  <a:cubicBezTo>
                    <a:pt x="73" y="0"/>
                    <a:pt x="47" y="2"/>
                    <a:pt x="33" y="2"/>
                  </a:cubicBezTo>
                  <a:cubicBezTo>
                    <a:pt x="22" y="2"/>
                    <a:pt x="11" y="1"/>
                    <a:pt x="0" y="0"/>
                  </a:cubicBezTo>
                  <a:lnTo>
                    <a:pt x="0" y="13"/>
                  </a:lnTo>
                  <a:cubicBezTo>
                    <a:pt x="14" y="13"/>
                    <a:pt x="22" y="13"/>
                    <a:pt x="25" y="23"/>
                  </a:cubicBezTo>
                  <a:lnTo>
                    <a:pt x="74" y="146"/>
                  </a:lnTo>
                  <a:cubicBezTo>
                    <a:pt x="76" y="151"/>
                    <a:pt x="77" y="154"/>
                    <a:pt x="83" y="154"/>
                  </a:cubicBezTo>
                  <a:cubicBezTo>
                    <a:pt x="90" y="154"/>
                    <a:pt x="91" y="151"/>
                    <a:pt x="92" y="147"/>
                  </a:cubicBezTo>
                  <a:lnTo>
                    <a:pt x="132" y="47"/>
                  </a:lnTo>
                  <a:lnTo>
                    <a:pt x="171" y="146"/>
                  </a:lnTo>
                  <a:cubicBezTo>
                    <a:pt x="173" y="151"/>
                    <a:pt x="174" y="154"/>
                    <a:pt x="180" y="154"/>
                  </a:cubicBezTo>
                  <a:cubicBezTo>
                    <a:pt x="187" y="154"/>
                    <a:pt x="188" y="152"/>
                    <a:pt x="190" y="146"/>
                  </a:cubicBezTo>
                  <a:lnTo>
                    <a:pt x="234" y="34"/>
                  </a:lnTo>
                  <a:cubicBezTo>
                    <a:pt x="241" y="17"/>
                    <a:pt x="252" y="13"/>
                    <a:pt x="263" y="13"/>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17">
              <a:extLst>
                <a:ext uri="{FF2B5EF4-FFF2-40B4-BE49-F238E27FC236}">
                  <a16:creationId xmlns:a16="http://schemas.microsoft.com/office/drawing/2014/main" id="{20C2ED97-B562-4C58-847F-13D7B8D22810}"/>
                </a:ext>
              </a:extLst>
            </p:cNvPr>
            <p:cNvSpPr>
              <a:spLocks noEditPoints="1"/>
            </p:cNvSpPr>
            <p:nvPr>
              <p:custDataLst>
                <p:tags r:id="rId75"/>
              </p:custDataLst>
            </p:nvPr>
          </p:nvSpPr>
          <p:spPr bwMode="auto">
            <a:xfrm>
              <a:off x="3275012" y="2144713"/>
              <a:ext cx="57150" cy="87313"/>
            </a:xfrm>
            <a:custGeom>
              <a:avLst/>
              <a:gdLst>
                <a:gd name="T0" fmla="*/ 187 w 187"/>
                <a:gd name="T1" fmla="*/ 242 h 245"/>
                <a:gd name="T2" fmla="*/ 187 w 187"/>
                <a:gd name="T3" fmla="*/ 229 h 245"/>
                <a:gd name="T4" fmla="*/ 161 w 187"/>
                <a:gd name="T5" fmla="*/ 209 h 245"/>
                <a:gd name="T6" fmla="*/ 161 w 187"/>
                <a:gd name="T7" fmla="*/ 0 h 245"/>
                <a:gd name="T8" fmla="*/ 108 w 187"/>
                <a:gd name="T9" fmla="*/ 3 h 245"/>
                <a:gd name="T10" fmla="*/ 108 w 187"/>
                <a:gd name="T11" fmla="*/ 16 h 245"/>
                <a:gd name="T12" fmla="*/ 135 w 187"/>
                <a:gd name="T13" fmla="*/ 35 h 245"/>
                <a:gd name="T14" fmla="*/ 135 w 187"/>
                <a:gd name="T15" fmla="*/ 108 h 245"/>
                <a:gd name="T16" fmla="*/ 86 w 187"/>
                <a:gd name="T17" fmla="*/ 88 h 245"/>
                <a:gd name="T18" fmla="*/ 0 w 187"/>
                <a:gd name="T19" fmla="*/ 167 h 245"/>
                <a:gd name="T20" fmla="*/ 82 w 187"/>
                <a:gd name="T21" fmla="*/ 245 h 245"/>
                <a:gd name="T22" fmla="*/ 133 w 187"/>
                <a:gd name="T23" fmla="*/ 223 h 245"/>
                <a:gd name="T24" fmla="*/ 133 w 187"/>
                <a:gd name="T25" fmla="*/ 245 h 245"/>
                <a:gd name="T26" fmla="*/ 187 w 187"/>
                <a:gd name="T27" fmla="*/ 242 h 245"/>
                <a:gd name="T28" fmla="*/ 133 w 187"/>
                <a:gd name="T29" fmla="*/ 205 h 245"/>
                <a:gd name="T30" fmla="*/ 84 w 187"/>
                <a:gd name="T31" fmla="*/ 235 h 245"/>
                <a:gd name="T32" fmla="*/ 43 w 187"/>
                <a:gd name="T33" fmla="*/ 214 h 245"/>
                <a:gd name="T34" fmla="*/ 32 w 187"/>
                <a:gd name="T35" fmla="*/ 167 h 245"/>
                <a:gd name="T36" fmla="*/ 46 w 187"/>
                <a:gd name="T37" fmla="*/ 116 h 245"/>
                <a:gd name="T38" fmla="*/ 88 w 187"/>
                <a:gd name="T39" fmla="*/ 98 h 245"/>
                <a:gd name="T40" fmla="*/ 129 w 187"/>
                <a:gd name="T41" fmla="*/ 118 h 245"/>
                <a:gd name="T42" fmla="*/ 133 w 187"/>
                <a:gd name="T43" fmla="*/ 130 h 245"/>
                <a:gd name="T44" fmla="*/ 133 w 187"/>
                <a:gd name="T45" fmla="*/ 20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245">
                  <a:moveTo>
                    <a:pt x="187" y="242"/>
                  </a:moveTo>
                  <a:lnTo>
                    <a:pt x="187" y="229"/>
                  </a:lnTo>
                  <a:cubicBezTo>
                    <a:pt x="164" y="229"/>
                    <a:pt x="161" y="227"/>
                    <a:pt x="161" y="209"/>
                  </a:cubicBezTo>
                  <a:lnTo>
                    <a:pt x="161" y="0"/>
                  </a:lnTo>
                  <a:lnTo>
                    <a:pt x="108" y="3"/>
                  </a:lnTo>
                  <a:lnTo>
                    <a:pt x="108" y="16"/>
                  </a:lnTo>
                  <a:cubicBezTo>
                    <a:pt x="132" y="16"/>
                    <a:pt x="135" y="18"/>
                    <a:pt x="135" y="35"/>
                  </a:cubicBezTo>
                  <a:lnTo>
                    <a:pt x="135" y="108"/>
                  </a:lnTo>
                  <a:cubicBezTo>
                    <a:pt x="122" y="95"/>
                    <a:pt x="105" y="88"/>
                    <a:pt x="86" y="88"/>
                  </a:cubicBezTo>
                  <a:cubicBezTo>
                    <a:pt x="39" y="88"/>
                    <a:pt x="0" y="123"/>
                    <a:pt x="0" y="167"/>
                  </a:cubicBezTo>
                  <a:cubicBezTo>
                    <a:pt x="0" y="210"/>
                    <a:pt x="37" y="245"/>
                    <a:pt x="82" y="245"/>
                  </a:cubicBezTo>
                  <a:cubicBezTo>
                    <a:pt x="110" y="245"/>
                    <a:pt x="127" y="230"/>
                    <a:pt x="133" y="223"/>
                  </a:cubicBezTo>
                  <a:lnTo>
                    <a:pt x="133" y="245"/>
                  </a:lnTo>
                  <a:lnTo>
                    <a:pt x="187" y="242"/>
                  </a:lnTo>
                  <a:close/>
                  <a:moveTo>
                    <a:pt x="133" y="205"/>
                  </a:moveTo>
                  <a:cubicBezTo>
                    <a:pt x="124" y="221"/>
                    <a:pt x="106" y="235"/>
                    <a:pt x="84" y="235"/>
                  </a:cubicBezTo>
                  <a:cubicBezTo>
                    <a:pt x="64" y="235"/>
                    <a:pt x="50" y="224"/>
                    <a:pt x="43" y="214"/>
                  </a:cubicBezTo>
                  <a:cubicBezTo>
                    <a:pt x="36" y="203"/>
                    <a:pt x="32" y="189"/>
                    <a:pt x="32" y="167"/>
                  </a:cubicBezTo>
                  <a:cubicBezTo>
                    <a:pt x="32" y="159"/>
                    <a:pt x="32" y="133"/>
                    <a:pt x="46" y="116"/>
                  </a:cubicBezTo>
                  <a:cubicBezTo>
                    <a:pt x="60" y="101"/>
                    <a:pt x="77" y="98"/>
                    <a:pt x="88" y="98"/>
                  </a:cubicBezTo>
                  <a:cubicBezTo>
                    <a:pt x="104" y="98"/>
                    <a:pt x="119" y="105"/>
                    <a:pt x="129" y="118"/>
                  </a:cubicBezTo>
                  <a:cubicBezTo>
                    <a:pt x="133" y="123"/>
                    <a:pt x="133" y="124"/>
                    <a:pt x="133" y="130"/>
                  </a:cubicBezTo>
                  <a:lnTo>
                    <a:pt x="133" y="205"/>
                  </a:ln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18">
              <a:extLst>
                <a:ext uri="{FF2B5EF4-FFF2-40B4-BE49-F238E27FC236}">
                  <a16:creationId xmlns:a16="http://schemas.microsoft.com/office/drawing/2014/main" id="{148DA698-B0EC-4D10-9F11-1C14E0360A81}"/>
                </a:ext>
              </a:extLst>
            </p:cNvPr>
            <p:cNvSpPr>
              <a:spLocks/>
            </p:cNvSpPr>
            <p:nvPr>
              <p:custDataLst>
                <p:tags r:id="rId76"/>
              </p:custDataLst>
            </p:nvPr>
          </p:nvSpPr>
          <p:spPr bwMode="auto">
            <a:xfrm>
              <a:off x="3360737" y="2071688"/>
              <a:ext cx="34925" cy="177800"/>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2" y="466"/>
                    <a:pt x="105" y="499"/>
                    <a:pt x="110" y="499"/>
                  </a:cubicBezTo>
                  <a:cubicBezTo>
                    <a:pt x="113" y="499"/>
                    <a:pt x="115" y="497"/>
                    <a:pt x="115" y="494"/>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19">
              <a:extLst>
                <a:ext uri="{FF2B5EF4-FFF2-40B4-BE49-F238E27FC236}">
                  <a16:creationId xmlns:a16="http://schemas.microsoft.com/office/drawing/2014/main" id="{CFC89AB7-0747-4BB0-9FEC-F7D562FDC791}"/>
                </a:ext>
              </a:extLst>
            </p:cNvPr>
            <p:cNvSpPr>
              <a:spLocks/>
            </p:cNvSpPr>
            <p:nvPr>
              <p:custDataLst>
                <p:tags r:id="rId77"/>
              </p:custDataLst>
            </p:nvPr>
          </p:nvSpPr>
          <p:spPr bwMode="auto">
            <a:xfrm>
              <a:off x="3408362" y="2125663"/>
              <a:ext cx="76200" cy="80963"/>
            </a:xfrm>
            <a:custGeom>
              <a:avLst/>
              <a:gdLst>
                <a:gd name="T0" fmla="*/ 233 w 249"/>
                <a:gd name="T1" fmla="*/ 149 h 225"/>
                <a:gd name="T2" fmla="*/ 227 w 249"/>
                <a:gd name="T3" fmla="*/ 144 h 225"/>
                <a:gd name="T4" fmla="*/ 221 w 249"/>
                <a:gd name="T5" fmla="*/ 149 h 225"/>
                <a:gd name="T6" fmla="*/ 155 w 249"/>
                <a:gd name="T7" fmla="*/ 214 h 225"/>
                <a:gd name="T8" fmla="*/ 127 w 249"/>
                <a:gd name="T9" fmla="*/ 182 h 225"/>
                <a:gd name="T10" fmla="*/ 136 w 249"/>
                <a:gd name="T11" fmla="*/ 138 h 225"/>
                <a:gd name="T12" fmla="*/ 153 w 249"/>
                <a:gd name="T13" fmla="*/ 69 h 225"/>
                <a:gd name="T14" fmla="*/ 202 w 249"/>
                <a:gd name="T15" fmla="*/ 10 h 225"/>
                <a:gd name="T16" fmla="*/ 227 w 249"/>
                <a:gd name="T17" fmla="*/ 17 h 225"/>
                <a:gd name="T18" fmla="*/ 203 w 249"/>
                <a:gd name="T19" fmla="*/ 44 h 225"/>
                <a:gd name="T20" fmla="*/ 222 w 249"/>
                <a:gd name="T21" fmla="*/ 61 h 225"/>
                <a:gd name="T22" fmla="*/ 249 w 249"/>
                <a:gd name="T23" fmla="*/ 32 h 225"/>
                <a:gd name="T24" fmla="*/ 202 w 249"/>
                <a:gd name="T25" fmla="*/ 0 h 225"/>
                <a:gd name="T26" fmla="*/ 150 w 249"/>
                <a:gd name="T27" fmla="*/ 37 h 225"/>
                <a:gd name="T28" fmla="*/ 96 w 249"/>
                <a:gd name="T29" fmla="*/ 0 h 225"/>
                <a:gd name="T30" fmla="*/ 16 w 249"/>
                <a:gd name="T31" fmla="*/ 76 h 225"/>
                <a:gd name="T32" fmla="*/ 22 w 249"/>
                <a:gd name="T33" fmla="*/ 81 h 225"/>
                <a:gd name="T34" fmla="*/ 28 w 249"/>
                <a:gd name="T35" fmla="*/ 76 h 225"/>
                <a:gd name="T36" fmla="*/ 95 w 249"/>
                <a:gd name="T37" fmla="*/ 10 h 225"/>
                <a:gd name="T38" fmla="*/ 122 w 249"/>
                <a:gd name="T39" fmla="*/ 44 h 225"/>
                <a:gd name="T40" fmla="*/ 95 w 249"/>
                <a:gd name="T41" fmla="*/ 163 h 225"/>
                <a:gd name="T42" fmla="*/ 48 w 249"/>
                <a:gd name="T43" fmla="*/ 214 h 225"/>
                <a:gd name="T44" fmla="*/ 23 w 249"/>
                <a:gd name="T45" fmla="*/ 208 h 225"/>
                <a:gd name="T46" fmla="*/ 46 w 249"/>
                <a:gd name="T47" fmla="*/ 181 h 225"/>
                <a:gd name="T48" fmla="*/ 28 w 249"/>
                <a:gd name="T49" fmla="*/ 164 h 225"/>
                <a:gd name="T50" fmla="*/ 0 w 249"/>
                <a:gd name="T51" fmla="*/ 192 h 225"/>
                <a:gd name="T52" fmla="*/ 47 w 249"/>
                <a:gd name="T53" fmla="*/ 225 h 225"/>
                <a:gd name="T54" fmla="*/ 100 w 249"/>
                <a:gd name="T55" fmla="*/ 187 h 225"/>
                <a:gd name="T56" fmla="*/ 154 w 249"/>
                <a:gd name="T57" fmla="*/ 225 h 225"/>
                <a:gd name="T58" fmla="*/ 233 w 249"/>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5">
                  <a:moveTo>
                    <a:pt x="233" y="149"/>
                  </a:moveTo>
                  <a:cubicBezTo>
                    <a:pt x="233" y="144"/>
                    <a:pt x="229" y="144"/>
                    <a:pt x="227" y="144"/>
                  </a:cubicBezTo>
                  <a:cubicBezTo>
                    <a:pt x="223" y="144"/>
                    <a:pt x="222" y="146"/>
                    <a:pt x="221" y="149"/>
                  </a:cubicBezTo>
                  <a:cubicBezTo>
                    <a:pt x="204" y="202"/>
                    <a:pt x="171" y="214"/>
                    <a:pt x="155" y="214"/>
                  </a:cubicBezTo>
                  <a:cubicBezTo>
                    <a:pt x="135" y="214"/>
                    <a:pt x="127" y="198"/>
                    <a:pt x="127" y="182"/>
                  </a:cubicBezTo>
                  <a:cubicBezTo>
                    <a:pt x="127" y="171"/>
                    <a:pt x="130" y="160"/>
                    <a:pt x="136" y="138"/>
                  </a:cubicBezTo>
                  <a:lnTo>
                    <a:pt x="153" y="69"/>
                  </a:lnTo>
                  <a:cubicBezTo>
                    <a:pt x="156" y="56"/>
                    <a:pt x="167" y="10"/>
                    <a:pt x="202" y="10"/>
                  </a:cubicBezTo>
                  <a:cubicBezTo>
                    <a:pt x="204" y="10"/>
                    <a:pt x="216" y="10"/>
                    <a:pt x="227" y="17"/>
                  </a:cubicBezTo>
                  <a:cubicBezTo>
                    <a:pt x="213" y="19"/>
                    <a:pt x="203" y="32"/>
                    <a:pt x="203" y="44"/>
                  </a:cubicBezTo>
                  <a:cubicBezTo>
                    <a:pt x="203" y="52"/>
                    <a:pt x="208" y="61"/>
                    <a:pt x="222" y="61"/>
                  </a:cubicBezTo>
                  <a:cubicBezTo>
                    <a:pt x="233" y="61"/>
                    <a:pt x="249" y="52"/>
                    <a:pt x="249" y="32"/>
                  </a:cubicBezTo>
                  <a:cubicBezTo>
                    <a:pt x="249" y="6"/>
                    <a:pt x="219" y="0"/>
                    <a:pt x="202" y="0"/>
                  </a:cubicBezTo>
                  <a:cubicBezTo>
                    <a:pt x="174" y="0"/>
                    <a:pt x="156" y="26"/>
                    <a:pt x="150" y="37"/>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0"/>
                    <a:pt x="95" y="10"/>
                  </a:cubicBezTo>
                  <a:cubicBezTo>
                    <a:pt x="105" y="10"/>
                    <a:pt x="122" y="15"/>
                    <a:pt x="122" y="44"/>
                  </a:cubicBezTo>
                  <a:cubicBezTo>
                    <a:pt x="122" y="59"/>
                    <a:pt x="114" y="93"/>
                    <a:pt x="95" y="163"/>
                  </a:cubicBezTo>
                  <a:cubicBezTo>
                    <a:pt x="87" y="193"/>
                    <a:pt x="70" y="214"/>
                    <a:pt x="48" y="214"/>
                  </a:cubicBezTo>
                  <a:cubicBezTo>
                    <a:pt x="45" y="214"/>
                    <a:pt x="33" y="214"/>
                    <a:pt x="23" y="208"/>
                  </a:cubicBezTo>
                  <a:cubicBezTo>
                    <a:pt x="35" y="205"/>
                    <a:pt x="46" y="195"/>
                    <a:pt x="46" y="181"/>
                  </a:cubicBezTo>
                  <a:cubicBezTo>
                    <a:pt x="46" y="168"/>
                    <a:pt x="35" y="164"/>
                    <a:pt x="28" y="164"/>
                  </a:cubicBezTo>
                  <a:cubicBezTo>
                    <a:pt x="13" y="164"/>
                    <a:pt x="0" y="177"/>
                    <a:pt x="0" y="192"/>
                  </a:cubicBezTo>
                  <a:cubicBezTo>
                    <a:pt x="0" y="215"/>
                    <a:pt x="25" y="225"/>
                    <a:pt x="47" y="225"/>
                  </a:cubicBezTo>
                  <a:cubicBezTo>
                    <a:pt x="80" y="225"/>
                    <a:pt x="98" y="190"/>
                    <a:pt x="100" y="187"/>
                  </a:cubicBezTo>
                  <a:cubicBezTo>
                    <a:pt x="106" y="206"/>
                    <a:pt x="124" y="225"/>
                    <a:pt x="154" y="225"/>
                  </a:cubicBezTo>
                  <a:cubicBezTo>
                    <a:pt x="205" y="225"/>
                    <a:pt x="233" y="161"/>
                    <a:pt x="233" y="149"/>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20">
              <a:extLst>
                <a:ext uri="{FF2B5EF4-FFF2-40B4-BE49-F238E27FC236}">
                  <a16:creationId xmlns:a16="http://schemas.microsoft.com/office/drawing/2014/main" id="{39D12178-A14F-4E16-BD5E-12F3A2212B61}"/>
                </a:ext>
              </a:extLst>
            </p:cNvPr>
            <p:cNvSpPr>
              <a:spLocks/>
            </p:cNvSpPr>
            <p:nvPr>
              <p:custDataLst>
                <p:tags r:id="rId78"/>
              </p:custDataLst>
            </p:nvPr>
          </p:nvSpPr>
          <p:spPr bwMode="auto">
            <a:xfrm>
              <a:off x="3536950" y="2155826"/>
              <a:ext cx="93663" cy="7938"/>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21">
              <a:extLst>
                <a:ext uri="{FF2B5EF4-FFF2-40B4-BE49-F238E27FC236}">
                  <a16:creationId xmlns:a16="http://schemas.microsoft.com/office/drawing/2014/main" id="{B189508C-973D-49A0-8CDA-731AF2CF8DD3}"/>
                </a:ext>
              </a:extLst>
            </p:cNvPr>
            <p:cNvSpPr>
              <a:spLocks/>
            </p:cNvSpPr>
            <p:nvPr>
              <p:custDataLst>
                <p:tags r:id="rId79"/>
              </p:custDataLst>
            </p:nvPr>
          </p:nvSpPr>
          <p:spPr bwMode="auto">
            <a:xfrm>
              <a:off x="3683000" y="2125663"/>
              <a:ext cx="58738" cy="80963"/>
            </a:xfrm>
            <a:custGeom>
              <a:avLst/>
              <a:gdLst>
                <a:gd name="T0" fmla="*/ 194 w 194"/>
                <a:gd name="T1" fmla="*/ 167 h 225"/>
                <a:gd name="T2" fmla="*/ 188 w 194"/>
                <a:gd name="T3" fmla="*/ 160 h 225"/>
                <a:gd name="T4" fmla="*/ 182 w 194"/>
                <a:gd name="T5" fmla="*/ 165 h 225"/>
                <a:gd name="T6" fmla="*/ 82 w 194"/>
                <a:gd name="T7" fmla="*/ 214 h 225"/>
                <a:gd name="T8" fmla="*/ 37 w 194"/>
                <a:gd name="T9" fmla="*/ 160 h 225"/>
                <a:gd name="T10" fmla="*/ 64 w 194"/>
                <a:gd name="T11" fmla="*/ 60 h 225"/>
                <a:gd name="T12" fmla="*/ 134 w 194"/>
                <a:gd name="T13" fmla="*/ 10 h 225"/>
                <a:gd name="T14" fmla="*/ 177 w 194"/>
                <a:gd name="T15" fmla="*/ 30 h 225"/>
                <a:gd name="T16" fmla="*/ 155 w 194"/>
                <a:gd name="T17" fmla="*/ 37 h 225"/>
                <a:gd name="T18" fmla="*/ 146 w 194"/>
                <a:gd name="T19" fmla="*/ 57 h 225"/>
                <a:gd name="T20" fmla="*/ 165 w 194"/>
                <a:gd name="T21" fmla="*/ 74 h 225"/>
                <a:gd name="T22" fmla="*/ 193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6" y="160"/>
                    <a:pt x="185" y="161"/>
                    <a:pt x="182" y="165"/>
                  </a:cubicBezTo>
                  <a:cubicBezTo>
                    <a:pt x="142" y="214"/>
                    <a:pt x="88" y="214"/>
                    <a:pt x="82" y="214"/>
                  </a:cubicBezTo>
                  <a:cubicBezTo>
                    <a:pt x="50" y="214"/>
                    <a:pt x="37" y="190"/>
                    <a:pt x="37" y="160"/>
                  </a:cubicBezTo>
                  <a:cubicBezTo>
                    <a:pt x="37" y="140"/>
                    <a:pt x="47" y="91"/>
                    <a:pt x="64" y="60"/>
                  </a:cubicBezTo>
                  <a:cubicBezTo>
                    <a:pt x="79" y="32"/>
                    <a:pt x="107" y="10"/>
                    <a:pt x="134" y="10"/>
                  </a:cubicBezTo>
                  <a:cubicBezTo>
                    <a:pt x="151" y="10"/>
                    <a:pt x="170" y="17"/>
                    <a:pt x="177" y="30"/>
                  </a:cubicBezTo>
                  <a:cubicBezTo>
                    <a:pt x="169" y="30"/>
                    <a:pt x="162" y="30"/>
                    <a:pt x="155" y="37"/>
                  </a:cubicBezTo>
                  <a:cubicBezTo>
                    <a:pt x="147" y="45"/>
                    <a:pt x="146" y="53"/>
                    <a:pt x="146" y="57"/>
                  </a:cubicBezTo>
                  <a:cubicBezTo>
                    <a:pt x="146" y="69"/>
                    <a:pt x="155" y="74"/>
                    <a:pt x="165" y="74"/>
                  </a:cubicBezTo>
                  <a:cubicBezTo>
                    <a:pt x="179" y="74"/>
                    <a:pt x="193" y="62"/>
                    <a:pt x="193" y="42"/>
                  </a:cubicBezTo>
                  <a:cubicBezTo>
                    <a:pt x="193" y="18"/>
                    <a:pt x="169" y="0"/>
                    <a:pt x="134" y="0"/>
                  </a:cubicBezTo>
                  <a:cubicBezTo>
                    <a:pt x="66" y="0"/>
                    <a:pt x="0" y="71"/>
                    <a:pt x="0" y="141"/>
                  </a:cubicBezTo>
                  <a:cubicBezTo>
                    <a:pt x="0" y="186"/>
                    <a:pt x="29" y="225"/>
                    <a:pt x="81" y="225"/>
                  </a:cubicBezTo>
                  <a:cubicBezTo>
                    <a:pt x="152" y="225"/>
                    <a:pt x="194" y="173"/>
                    <a:pt x="194" y="167"/>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22">
              <a:extLst>
                <a:ext uri="{FF2B5EF4-FFF2-40B4-BE49-F238E27FC236}">
                  <a16:creationId xmlns:a16="http://schemas.microsoft.com/office/drawing/2014/main" id="{0F1036CB-EE0A-4CF6-872C-5D2D77BDF331}"/>
                </a:ext>
              </a:extLst>
            </p:cNvPr>
            <p:cNvSpPr>
              <a:spLocks/>
            </p:cNvSpPr>
            <p:nvPr>
              <p:custDataLst>
                <p:tags r:id="rId80"/>
              </p:custDataLst>
            </p:nvPr>
          </p:nvSpPr>
          <p:spPr bwMode="auto">
            <a:xfrm>
              <a:off x="3744912" y="2093913"/>
              <a:ext cx="47625" cy="112713"/>
            </a:xfrm>
            <a:custGeom>
              <a:avLst/>
              <a:gdLst>
                <a:gd name="T0" fmla="*/ 145 w 153"/>
                <a:gd name="T1" fmla="*/ 241 h 317"/>
                <a:gd name="T2" fmla="*/ 139 w 153"/>
                <a:gd name="T3" fmla="*/ 236 h 317"/>
                <a:gd name="T4" fmla="*/ 131 w 153"/>
                <a:gd name="T5" fmla="*/ 243 h 317"/>
                <a:gd name="T6" fmla="*/ 66 w 153"/>
                <a:gd name="T7" fmla="*/ 306 h 317"/>
                <a:gd name="T8" fmla="*/ 51 w 153"/>
                <a:gd name="T9" fmla="*/ 283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5 w 153"/>
                <a:gd name="T23" fmla="*/ 13 h 317"/>
                <a:gd name="T24" fmla="*/ 101 w 153"/>
                <a:gd name="T25" fmla="*/ 0 h 317"/>
                <a:gd name="T26" fmla="*/ 81 w 153"/>
                <a:gd name="T27" fmla="*/ 18 h 317"/>
                <a:gd name="T28" fmla="*/ 61 w 153"/>
                <a:gd name="T29" fmla="*/ 97 h 317"/>
                <a:gd name="T30" fmla="*/ 15 w 153"/>
                <a:gd name="T31" fmla="*/ 97 h 317"/>
                <a:gd name="T32" fmla="*/ 0 w 153"/>
                <a:gd name="T33" fmla="*/ 106 h 317"/>
                <a:gd name="T34" fmla="*/ 14 w 153"/>
                <a:gd name="T35" fmla="*/ 112 h 317"/>
                <a:gd name="T36" fmla="*/ 57 w 153"/>
                <a:gd name="T37" fmla="*/ 112 h 317"/>
                <a:gd name="T38" fmla="*/ 20 w 153"/>
                <a:gd name="T39" fmla="*/ 272 h 317"/>
                <a:gd name="T40" fmla="*/ 65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4" y="236"/>
                    <a:pt x="134" y="237"/>
                    <a:pt x="131" y="243"/>
                  </a:cubicBezTo>
                  <a:cubicBezTo>
                    <a:pt x="110" y="294"/>
                    <a:pt x="83" y="306"/>
                    <a:pt x="66" y="306"/>
                  </a:cubicBezTo>
                  <a:cubicBezTo>
                    <a:pt x="56" y="306"/>
                    <a:pt x="51" y="300"/>
                    <a:pt x="51" y="283"/>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6"/>
                  </a:cubicBezTo>
                  <a:cubicBezTo>
                    <a:pt x="0" y="112"/>
                    <a:pt x="4" y="112"/>
                    <a:pt x="14" y="112"/>
                  </a:cubicBezTo>
                  <a:lnTo>
                    <a:pt x="57" y="112"/>
                  </a:lnTo>
                  <a:cubicBezTo>
                    <a:pt x="22" y="254"/>
                    <a:pt x="20" y="263"/>
                    <a:pt x="20" y="272"/>
                  </a:cubicBezTo>
                  <a:cubicBezTo>
                    <a:pt x="20" y="298"/>
                    <a:pt x="39" y="317"/>
                    <a:pt x="65" y="317"/>
                  </a:cubicBezTo>
                  <a:cubicBezTo>
                    <a:pt x="116" y="317"/>
                    <a:pt x="145" y="245"/>
                    <a:pt x="145" y="241"/>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23">
              <a:extLst>
                <a:ext uri="{FF2B5EF4-FFF2-40B4-BE49-F238E27FC236}">
                  <a16:creationId xmlns:a16="http://schemas.microsoft.com/office/drawing/2014/main" id="{B1D97E3E-223E-4948-B52F-9FA70F03E1A1}"/>
                </a:ext>
              </a:extLst>
            </p:cNvPr>
            <p:cNvSpPr>
              <a:spLocks/>
            </p:cNvSpPr>
            <p:nvPr>
              <p:custDataLst>
                <p:tags r:id="rId81"/>
              </p:custDataLst>
            </p:nvPr>
          </p:nvSpPr>
          <p:spPr bwMode="auto">
            <a:xfrm>
              <a:off x="3805237" y="20716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1"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6"/>
                    <a:pt x="116" y="291"/>
                    <a:pt x="116" y="249"/>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24">
              <a:extLst>
                <a:ext uri="{FF2B5EF4-FFF2-40B4-BE49-F238E27FC236}">
                  <a16:creationId xmlns:a16="http://schemas.microsoft.com/office/drawing/2014/main" id="{C31D963C-DC32-4E7A-9257-2533ECAF6959}"/>
                </a:ext>
              </a:extLst>
            </p:cNvPr>
            <p:cNvSpPr>
              <a:spLocks/>
            </p:cNvSpPr>
            <p:nvPr>
              <p:custDataLst>
                <p:tags r:id="rId82"/>
              </p:custDataLst>
            </p:nvPr>
          </p:nvSpPr>
          <p:spPr bwMode="auto">
            <a:xfrm>
              <a:off x="3897312" y="2100263"/>
              <a:ext cx="101600" cy="119063"/>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25">
              <a:extLst>
                <a:ext uri="{FF2B5EF4-FFF2-40B4-BE49-F238E27FC236}">
                  <a16:creationId xmlns:a16="http://schemas.microsoft.com/office/drawing/2014/main" id="{BF3048A4-8EB6-44CC-8510-E29F47B2C806}"/>
                </a:ext>
              </a:extLst>
            </p:cNvPr>
            <p:cNvSpPr>
              <a:spLocks/>
            </p:cNvSpPr>
            <p:nvPr>
              <p:custDataLst>
                <p:tags r:id="rId83"/>
              </p:custDataLst>
            </p:nvPr>
          </p:nvSpPr>
          <p:spPr bwMode="auto">
            <a:xfrm>
              <a:off x="4044950" y="2125663"/>
              <a:ext cx="79375" cy="80963"/>
            </a:xfrm>
            <a:custGeom>
              <a:avLst/>
              <a:gdLst>
                <a:gd name="T0" fmla="*/ 257 w 257"/>
                <a:gd name="T1" fmla="*/ 149 h 225"/>
                <a:gd name="T2" fmla="*/ 251 w 257"/>
                <a:gd name="T3" fmla="*/ 144 h 225"/>
                <a:gd name="T4" fmla="*/ 244 w 257"/>
                <a:gd name="T5" fmla="*/ 153 h 225"/>
                <a:gd name="T6" fmla="*/ 206 w 257"/>
                <a:gd name="T7" fmla="*/ 214 h 225"/>
                <a:gd name="T8" fmla="*/ 191 w 257"/>
                <a:gd name="T9" fmla="*/ 191 h 225"/>
                <a:gd name="T10" fmla="*/ 201 w 257"/>
                <a:gd name="T11" fmla="*/ 140 h 225"/>
                <a:gd name="T12" fmla="*/ 215 w 257"/>
                <a:gd name="T13" fmla="*/ 86 h 225"/>
                <a:gd name="T14" fmla="*/ 223 w 257"/>
                <a:gd name="T15" fmla="*/ 52 h 225"/>
                <a:gd name="T16" fmla="*/ 231 w 257"/>
                <a:gd name="T17" fmla="*/ 18 h 225"/>
                <a:gd name="T18" fmla="*/ 216 w 257"/>
                <a:gd name="T19" fmla="*/ 5 h 225"/>
                <a:gd name="T20" fmla="*/ 197 w 257"/>
                <a:gd name="T21" fmla="*/ 22 h 225"/>
                <a:gd name="T22" fmla="*/ 159 w 257"/>
                <a:gd name="T23" fmla="*/ 173 h 225"/>
                <a:gd name="T24" fmla="*/ 103 w 257"/>
                <a:gd name="T25" fmla="*/ 214 h 225"/>
                <a:gd name="T26" fmla="*/ 72 w 257"/>
                <a:gd name="T27" fmla="*/ 174 h 225"/>
                <a:gd name="T28" fmla="*/ 99 w 257"/>
                <a:gd name="T29" fmla="*/ 72 h 225"/>
                <a:gd name="T30" fmla="*/ 107 w 257"/>
                <a:gd name="T31" fmla="*/ 40 h 225"/>
                <a:gd name="T32" fmla="*/ 66 w 257"/>
                <a:gd name="T33" fmla="*/ 0 h 225"/>
                <a:gd name="T34" fmla="*/ 0 w 257"/>
                <a:gd name="T35" fmla="*/ 76 h 225"/>
                <a:gd name="T36" fmla="*/ 6 w 257"/>
                <a:gd name="T37" fmla="*/ 81 h 225"/>
                <a:gd name="T38" fmla="*/ 14 w 257"/>
                <a:gd name="T39" fmla="*/ 72 h 225"/>
                <a:gd name="T40" fmla="*/ 65 w 257"/>
                <a:gd name="T41" fmla="*/ 10 h 225"/>
                <a:gd name="T42" fmla="*/ 77 w 257"/>
                <a:gd name="T43" fmla="*/ 27 h 225"/>
                <a:gd name="T44" fmla="*/ 69 w 257"/>
                <a:gd name="T45" fmla="*/ 61 h 225"/>
                <a:gd name="T46" fmla="*/ 40 w 257"/>
                <a:gd name="T47" fmla="*/ 166 h 225"/>
                <a:gd name="T48" fmla="*/ 101 w 257"/>
                <a:gd name="T49" fmla="*/ 225 h 225"/>
                <a:gd name="T50" fmla="*/ 160 w 257"/>
                <a:gd name="T51" fmla="*/ 192 h 225"/>
                <a:gd name="T52" fmla="*/ 205 w 257"/>
                <a:gd name="T53" fmla="*/ 225 h 225"/>
                <a:gd name="T54" fmla="*/ 242 w 257"/>
                <a:gd name="T55" fmla="*/ 198 h 225"/>
                <a:gd name="T56" fmla="*/ 257 w 257"/>
                <a:gd name="T57"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5">
                  <a:moveTo>
                    <a:pt x="257" y="149"/>
                  </a:moveTo>
                  <a:cubicBezTo>
                    <a:pt x="257" y="144"/>
                    <a:pt x="252" y="144"/>
                    <a:pt x="251" y="144"/>
                  </a:cubicBezTo>
                  <a:cubicBezTo>
                    <a:pt x="246" y="144"/>
                    <a:pt x="245" y="146"/>
                    <a:pt x="244" y="153"/>
                  </a:cubicBezTo>
                  <a:cubicBezTo>
                    <a:pt x="237" y="181"/>
                    <a:pt x="227" y="214"/>
                    <a:pt x="206" y="214"/>
                  </a:cubicBezTo>
                  <a:cubicBezTo>
                    <a:pt x="196" y="214"/>
                    <a:pt x="191" y="208"/>
                    <a:pt x="191" y="191"/>
                  </a:cubicBezTo>
                  <a:cubicBezTo>
                    <a:pt x="191" y="181"/>
                    <a:pt x="197" y="157"/>
                    <a:pt x="201" y="140"/>
                  </a:cubicBezTo>
                  <a:lnTo>
                    <a:pt x="215" y="86"/>
                  </a:lnTo>
                  <a:cubicBezTo>
                    <a:pt x="216" y="78"/>
                    <a:pt x="221" y="59"/>
                    <a:pt x="223" y="52"/>
                  </a:cubicBezTo>
                  <a:cubicBezTo>
                    <a:pt x="226" y="40"/>
                    <a:pt x="231" y="21"/>
                    <a:pt x="231" y="18"/>
                  </a:cubicBezTo>
                  <a:cubicBezTo>
                    <a:pt x="231" y="9"/>
                    <a:pt x="224" y="5"/>
                    <a:pt x="216" y="5"/>
                  </a:cubicBezTo>
                  <a:cubicBezTo>
                    <a:pt x="214" y="5"/>
                    <a:pt x="201" y="6"/>
                    <a:pt x="197" y="22"/>
                  </a:cubicBezTo>
                  <a:lnTo>
                    <a:pt x="159" y="173"/>
                  </a:lnTo>
                  <a:cubicBezTo>
                    <a:pt x="159" y="175"/>
                    <a:pt x="139" y="214"/>
                    <a:pt x="103" y="214"/>
                  </a:cubicBezTo>
                  <a:cubicBezTo>
                    <a:pt x="77" y="214"/>
                    <a:pt x="72" y="192"/>
                    <a:pt x="72" y="174"/>
                  </a:cubicBezTo>
                  <a:cubicBezTo>
                    <a:pt x="72" y="146"/>
                    <a:pt x="86" y="106"/>
                    <a:pt x="99" y="72"/>
                  </a:cubicBezTo>
                  <a:cubicBezTo>
                    <a:pt x="105" y="57"/>
                    <a:pt x="107" y="50"/>
                    <a:pt x="107" y="40"/>
                  </a:cubicBezTo>
                  <a:cubicBezTo>
                    <a:pt x="107" y="18"/>
                    <a:pt x="91" y="0"/>
                    <a:pt x="66" y="0"/>
                  </a:cubicBezTo>
                  <a:cubicBezTo>
                    <a:pt x="19" y="0"/>
                    <a:pt x="0" y="72"/>
                    <a:pt x="0" y="76"/>
                  </a:cubicBezTo>
                  <a:cubicBezTo>
                    <a:pt x="0" y="81"/>
                    <a:pt x="6" y="81"/>
                    <a:pt x="6" y="81"/>
                  </a:cubicBezTo>
                  <a:cubicBezTo>
                    <a:pt x="11" y="81"/>
                    <a:pt x="12" y="80"/>
                    <a:pt x="14" y="72"/>
                  </a:cubicBezTo>
                  <a:cubicBezTo>
                    <a:pt x="27" y="29"/>
                    <a:pt x="46" y="10"/>
                    <a:pt x="65" y="10"/>
                  </a:cubicBezTo>
                  <a:cubicBezTo>
                    <a:pt x="69" y="10"/>
                    <a:pt x="77" y="11"/>
                    <a:pt x="77" y="27"/>
                  </a:cubicBezTo>
                  <a:cubicBezTo>
                    <a:pt x="77" y="39"/>
                    <a:pt x="72" y="53"/>
                    <a:pt x="69" y="61"/>
                  </a:cubicBezTo>
                  <a:cubicBezTo>
                    <a:pt x="50" y="110"/>
                    <a:pt x="40" y="141"/>
                    <a:pt x="40" y="166"/>
                  </a:cubicBezTo>
                  <a:cubicBezTo>
                    <a:pt x="40" y="213"/>
                    <a:pt x="74" y="225"/>
                    <a:pt x="101" y="225"/>
                  </a:cubicBezTo>
                  <a:cubicBezTo>
                    <a:pt x="134" y="225"/>
                    <a:pt x="152" y="203"/>
                    <a:pt x="160" y="192"/>
                  </a:cubicBezTo>
                  <a:cubicBezTo>
                    <a:pt x="166" y="212"/>
                    <a:pt x="183" y="225"/>
                    <a:pt x="205" y="225"/>
                  </a:cubicBezTo>
                  <a:cubicBezTo>
                    <a:pt x="222" y="225"/>
                    <a:pt x="234" y="214"/>
                    <a:pt x="242" y="198"/>
                  </a:cubicBezTo>
                  <a:cubicBezTo>
                    <a:pt x="250" y="180"/>
                    <a:pt x="257" y="149"/>
                    <a:pt x="257" y="149"/>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26">
              <a:extLst>
                <a:ext uri="{FF2B5EF4-FFF2-40B4-BE49-F238E27FC236}">
                  <a16:creationId xmlns:a16="http://schemas.microsoft.com/office/drawing/2014/main" id="{E8788E13-9E2A-41D7-8A83-89496C96C988}"/>
                </a:ext>
              </a:extLst>
            </p:cNvPr>
            <p:cNvSpPr>
              <a:spLocks noEditPoints="1"/>
            </p:cNvSpPr>
            <p:nvPr>
              <p:custDataLst>
                <p:tags r:id="rId84"/>
              </p:custDataLst>
            </p:nvPr>
          </p:nvSpPr>
          <p:spPr bwMode="auto">
            <a:xfrm>
              <a:off x="4133850" y="2144713"/>
              <a:ext cx="55563" cy="87313"/>
            </a:xfrm>
            <a:custGeom>
              <a:avLst/>
              <a:gdLst>
                <a:gd name="T0" fmla="*/ 187 w 187"/>
                <a:gd name="T1" fmla="*/ 166 h 245"/>
                <a:gd name="T2" fmla="*/ 105 w 187"/>
                <a:gd name="T3" fmla="*/ 88 h 245"/>
                <a:gd name="T4" fmla="*/ 52 w 187"/>
                <a:gd name="T5" fmla="*/ 109 h 245"/>
                <a:gd name="T6" fmla="*/ 52 w 187"/>
                <a:gd name="T7" fmla="*/ 0 h 245"/>
                <a:gd name="T8" fmla="*/ 0 w 187"/>
                <a:gd name="T9" fmla="*/ 3 h 245"/>
                <a:gd name="T10" fmla="*/ 0 w 187"/>
                <a:gd name="T11" fmla="*/ 16 h 245"/>
                <a:gd name="T12" fmla="*/ 26 w 187"/>
                <a:gd name="T13" fmla="*/ 36 h 245"/>
                <a:gd name="T14" fmla="*/ 26 w 187"/>
                <a:gd name="T15" fmla="*/ 242 h 245"/>
                <a:gd name="T16" fmla="*/ 38 w 187"/>
                <a:gd name="T17" fmla="*/ 242 h 245"/>
                <a:gd name="T18" fmla="*/ 50 w 187"/>
                <a:gd name="T19" fmla="*/ 220 h 245"/>
                <a:gd name="T20" fmla="*/ 101 w 187"/>
                <a:gd name="T21" fmla="*/ 245 h 245"/>
                <a:gd name="T22" fmla="*/ 187 w 187"/>
                <a:gd name="T23" fmla="*/ 166 h 245"/>
                <a:gd name="T24" fmla="*/ 155 w 187"/>
                <a:gd name="T25" fmla="*/ 166 h 245"/>
                <a:gd name="T26" fmla="*/ 141 w 187"/>
                <a:gd name="T27" fmla="*/ 216 h 245"/>
                <a:gd name="T28" fmla="*/ 99 w 187"/>
                <a:gd name="T29" fmla="*/ 235 h 245"/>
                <a:gd name="T30" fmla="*/ 54 w 187"/>
                <a:gd name="T31" fmla="*/ 206 h 245"/>
                <a:gd name="T32" fmla="*/ 54 w 187"/>
                <a:gd name="T33" fmla="*/ 125 h 245"/>
                <a:gd name="T34" fmla="*/ 103 w 187"/>
                <a:gd name="T35" fmla="*/ 98 h 245"/>
                <a:gd name="T36" fmla="*/ 144 w 187"/>
                <a:gd name="T37" fmla="*/ 119 h 245"/>
                <a:gd name="T38" fmla="*/ 155 w 187"/>
                <a:gd name="T39" fmla="*/ 16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45">
                  <a:moveTo>
                    <a:pt x="187" y="166"/>
                  </a:moveTo>
                  <a:cubicBezTo>
                    <a:pt x="187" y="124"/>
                    <a:pt x="151" y="88"/>
                    <a:pt x="105" y="88"/>
                  </a:cubicBezTo>
                  <a:cubicBezTo>
                    <a:pt x="84" y="88"/>
                    <a:pt x="65" y="96"/>
                    <a:pt x="52" y="109"/>
                  </a:cubicBezTo>
                  <a:lnTo>
                    <a:pt x="52" y="0"/>
                  </a:lnTo>
                  <a:lnTo>
                    <a:pt x="0" y="3"/>
                  </a:lnTo>
                  <a:lnTo>
                    <a:pt x="0" y="16"/>
                  </a:lnTo>
                  <a:cubicBezTo>
                    <a:pt x="24" y="16"/>
                    <a:pt x="26" y="19"/>
                    <a:pt x="26" y="36"/>
                  </a:cubicBezTo>
                  <a:lnTo>
                    <a:pt x="26" y="242"/>
                  </a:lnTo>
                  <a:lnTo>
                    <a:pt x="38" y="242"/>
                  </a:lnTo>
                  <a:lnTo>
                    <a:pt x="50" y="220"/>
                  </a:lnTo>
                  <a:cubicBezTo>
                    <a:pt x="64" y="238"/>
                    <a:pt x="83" y="245"/>
                    <a:pt x="101" y="245"/>
                  </a:cubicBezTo>
                  <a:cubicBezTo>
                    <a:pt x="147" y="245"/>
                    <a:pt x="187" y="211"/>
                    <a:pt x="187" y="166"/>
                  </a:cubicBezTo>
                  <a:close/>
                  <a:moveTo>
                    <a:pt x="155" y="166"/>
                  </a:moveTo>
                  <a:cubicBezTo>
                    <a:pt x="155" y="174"/>
                    <a:pt x="155" y="200"/>
                    <a:pt x="141" y="216"/>
                  </a:cubicBezTo>
                  <a:cubicBezTo>
                    <a:pt x="127" y="232"/>
                    <a:pt x="110" y="235"/>
                    <a:pt x="99" y="235"/>
                  </a:cubicBezTo>
                  <a:cubicBezTo>
                    <a:pt x="72" y="235"/>
                    <a:pt x="58" y="213"/>
                    <a:pt x="54" y="206"/>
                  </a:cubicBezTo>
                  <a:lnTo>
                    <a:pt x="54" y="125"/>
                  </a:lnTo>
                  <a:cubicBezTo>
                    <a:pt x="64" y="109"/>
                    <a:pt x="82" y="98"/>
                    <a:pt x="103" y="98"/>
                  </a:cubicBezTo>
                  <a:cubicBezTo>
                    <a:pt x="123" y="98"/>
                    <a:pt x="137" y="109"/>
                    <a:pt x="144" y="119"/>
                  </a:cubicBezTo>
                  <a:cubicBezTo>
                    <a:pt x="151" y="129"/>
                    <a:pt x="155" y="143"/>
                    <a:pt x="155" y="166"/>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27">
              <a:extLst>
                <a:ext uri="{FF2B5EF4-FFF2-40B4-BE49-F238E27FC236}">
                  <a16:creationId xmlns:a16="http://schemas.microsoft.com/office/drawing/2014/main" id="{E15ED5D7-9841-4F0F-A237-19A4C3DC3A54}"/>
                </a:ext>
              </a:extLst>
            </p:cNvPr>
            <p:cNvSpPr>
              <a:spLocks noEditPoints="1"/>
            </p:cNvSpPr>
            <p:nvPr>
              <p:custDataLst>
                <p:tags r:id="rId85"/>
              </p:custDataLst>
            </p:nvPr>
          </p:nvSpPr>
          <p:spPr bwMode="auto">
            <a:xfrm>
              <a:off x="4200525" y="2176463"/>
              <a:ext cx="52388" cy="55563"/>
            </a:xfrm>
            <a:custGeom>
              <a:avLst/>
              <a:gdLst>
                <a:gd name="T0" fmla="*/ 174 w 174"/>
                <a:gd name="T1" fmla="*/ 124 h 159"/>
                <a:gd name="T2" fmla="*/ 174 w 174"/>
                <a:gd name="T3" fmla="*/ 105 h 159"/>
                <a:gd name="T4" fmla="*/ 162 w 174"/>
                <a:gd name="T5" fmla="*/ 105 h 159"/>
                <a:gd name="T6" fmla="*/ 162 w 174"/>
                <a:gd name="T7" fmla="*/ 124 h 159"/>
                <a:gd name="T8" fmla="*/ 149 w 174"/>
                <a:gd name="T9" fmla="*/ 144 h 159"/>
                <a:gd name="T10" fmla="*/ 136 w 174"/>
                <a:gd name="T11" fmla="*/ 123 h 159"/>
                <a:gd name="T12" fmla="*/ 136 w 174"/>
                <a:gd name="T13" fmla="*/ 62 h 159"/>
                <a:gd name="T14" fmla="*/ 120 w 174"/>
                <a:gd name="T15" fmla="*/ 17 h 159"/>
                <a:gd name="T16" fmla="*/ 68 w 174"/>
                <a:gd name="T17" fmla="*/ 0 h 159"/>
                <a:gd name="T18" fmla="*/ 12 w 174"/>
                <a:gd name="T19" fmla="*/ 34 h 159"/>
                <a:gd name="T20" fmla="*/ 29 w 174"/>
                <a:gd name="T21" fmla="*/ 51 h 159"/>
                <a:gd name="T22" fmla="*/ 45 w 174"/>
                <a:gd name="T23" fmla="*/ 35 h 159"/>
                <a:gd name="T24" fmla="*/ 33 w 174"/>
                <a:gd name="T25" fmla="*/ 19 h 159"/>
                <a:gd name="T26" fmla="*/ 68 w 174"/>
                <a:gd name="T27" fmla="*/ 10 h 159"/>
                <a:gd name="T28" fmla="*/ 108 w 174"/>
                <a:gd name="T29" fmla="*/ 52 h 159"/>
                <a:gd name="T30" fmla="*/ 108 w 174"/>
                <a:gd name="T31" fmla="*/ 63 h 159"/>
                <a:gd name="T32" fmla="*/ 41 w 174"/>
                <a:gd name="T33" fmla="*/ 74 h 159"/>
                <a:gd name="T34" fmla="*/ 0 w 174"/>
                <a:gd name="T35" fmla="*/ 120 h 159"/>
                <a:gd name="T36" fmla="*/ 61 w 174"/>
                <a:gd name="T37" fmla="*/ 159 h 159"/>
                <a:gd name="T38" fmla="*/ 112 w 174"/>
                <a:gd name="T39" fmla="*/ 130 h 159"/>
                <a:gd name="T40" fmla="*/ 139 w 174"/>
                <a:gd name="T41" fmla="*/ 157 h 159"/>
                <a:gd name="T42" fmla="*/ 174 w 174"/>
                <a:gd name="T43" fmla="*/ 124 h 159"/>
                <a:gd name="T44" fmla="*/ 108 w 174"/>
                <a:gd name="T45" fmla="*/ 106 h 159"/>
                <a:gd name="T46" fmla="*/ 63 w 174"/>
                <a:gd name="T47" fmla="*/ 149 h 159"/>
                <a:gd name="T48" fmla="*/ 29 w 174"/>
                <a:gd name="T49" fmla="*/ 120 h 159"/>
                <a:gd name="T50" fmla="*/ 108 w 174"/>
                <a:gd name="T51" fmla="*/ 72 h 159"/>
                <a:gd name="T52" fmla="*/ 108 w 174"/>
                <a:gd name="T53"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59">
                  <a:moveTo>
                    <a:pt x="174" y="124"/>
                  </a:moveTo>
                  <a:lnTo>
                    <a:pt x="174" y="105"/>
                  </a:lnTo>
                  <a:lnTo>
                    <a:pt x="162" y="105"/>
                  </a:lnTo>
                  <a:lnTo>
                    <a:pt x="162" y="124"/>
                  </a:lnTo>
                  <a:cubicBezTo>
                    <a:pt x="162" y="127"/>
                    <a:pt x="162" y="144"/>
                    <a:pt x="149" y="144"/>
                  </a:cubicBezTo>
                  <a:cubicBezTo>
                    <a:pt x="136" y="144"/>
                    <a:pt x="136" y="128"/>
                    <a:pt x="136" y="123"/>
                  </a:cubicBezTo>
                  <a:lnTo>
                    <a:pt x="136" y="62"/>
                  </a:lnTo>
                  <a:cubicBezTo>
                    <a:pt x="136" y="44"/>
                    <a:pt x="136" y="30"/>
                    <a:pt x="120" y="17"/>
                  </a:cubicBezTo>
                  <a:cubicBezTo>
                    <a:pt x="106" y="6"/>
                    <a:pt x="89" y="0"/>
                    <a:pt x="68" y="0"/>
                  </a:cubicBezTo>
                  <a:cubicBezTo>
                    <a:pt x="35" y="0"/>
                    <a:pt x="12" y="13"/>
                    <a:pt x="12" y="34"/>
                  </a:cubicBezTo>
                  <a:cubicBezTo>
                    <a:pt x="12" y="45"/>
                    <a:pt x="19" y="51"/>
                    <a:pt x="29" y="51"/>
                  </a:cubicBezTo>
                  <a:cubicBezTo>
                    <a:pt x="38" y="51"/>
                    <a:pt x="45" y="44"/>
                    <a:pt x="45" y="35"/>
                  </a:cubicBezTo>
                  <a:cubicBezTo>
                    <a:pt x="45" y="29"/>
                    <a:pt x="42" y="21"/>
                    <a:pt x="33" y="19"/>
                  </a:cubicBezTo>
                  <a:cubicBezTo>
                    <a:pt x="45" y="10"/>
                    <a:pt x="66" y="10"/>
                    <a:pt x="68" y="10"/>
                  </a:cubicBezTo>
                  <a:cubicBezTo>
                    <a:pt x="87" y="10"/>
                    <a:pt x="108" y="23"/>
                    <a:pt x="108" y="52"/>
                  </a:cubicBezTo>
                  <a:lnTo>
                    <a:pt x="108" y="63"/>
                  </a:lnTo>
                  <a:cubicBezTo>
                    <a:pt x="89" y="63"/>
                    <a:pt x="66" y="65"/>
                    <a:pt x="41" y="74"/>
                  </a:cubicBezTo>
                  <a:cubicBezTo>
                    <a:pt x="9" y="85"/>
                    <a:pt x="0" y="105"/>
                    <a:pt x="0" y="120"/>
                  </a:cubicBezTo>
                  <a:cubicBezTo>
                    <a:pt x="0" y="150"/>
                    <a:pt x="36" y="159"/>
                    <a:pt x="61" y="159"/>
                  </a:cubicBezTo>
                  <a:cubicBezTo>
                    <a:pt x="89" y="159"/>
                    <a:pt x="105" y="143"/>
                    <a:pt x="112" y="130"/>
                  </a:cubicBezTo>
                  <a:cubicBezTo>
                    <a:pt x="114" y="144"/>
                    <a:pt x="123" y="157"/>
                    <a:pt x="139" y="157"/>
                  </a:cubicBezTo>
                  <a:cubicBezTo>
                    <a:pt x="139" y="157"/>
                    <a:pt x="174" y="157"/>
                    <a:pt x="174" y="124"/>
                  </a:cubicBezTo>
                  <a:close/>
                  <a:moveTo>
                    <a:pt x="108" y="106"/>
                  </a:moveTo>
                  <a:cubicBezTo>
                    <a:pt x="108" y="140"/>
                    <a:pt x="79" y="149"/>
                    <a:pt x="63" y="149"/>
                  </a:cubicBezTo>
                  <a:cubicBezTo>
                    <a:pt x="46" y="149"/>
                    <a:pt x="29" y="137"/>
                    <a:pt x="29" y="120"/>
                  </a:cubicBezTo>
                  <a:cubicBezTo>
                    <a:pt x="29" y="101"/>
                    <a:pt x="46" y="74"/>
                    <a:pt x="108" y="72"/>
                  </a:cubicBezTo>
                  <a:lnTo>
                    <a:pt x="108" y="106"/>
                  </a:ln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28">
              <a:extLst>
                <a:ext uri="{FF2B5EF4-FFF2-40B4-BE49-F238E27FC236}">
                  <a16:creationId xmlns:a16="http://schemas.microsoft.com/office/drawing/2014/main" id="{5F379A48-5D1F-4626-AB86-A8206ADDB3FF}"/>
                </a:ext>
              </a:extLst>
            </p:cNvPr>
            <p:cNvSpPr>
              <a:spLocks/>
            </p:cNvSpPr>
            <p:nvPr>
              <p:custDataLst>
                <p:tags r:id="rId86"/>
              </p:custDataLst>
            </p:nvPr>
          </p:nvSpPr>
          <p:spPr bwMode="auto">
            <a:xfrm>
              <a:off x="4260850" y="2176463"/>
              <a:ext cx="44450" cy="55563"/>
            </a:xfrm>
            <a:custGeom>
              <a:avLst/>
              <a:gdLst>
                <a:gd name="T0" fmla="*/ 147 w 147"/>
                <a:gd name="T1" fmla="*/ 114 h 159"/>
                <a:gd name="T2" fmla="*/ 141 w 147"/>
                <a:gd name="T3" fmla="*/ 110 h 159"/>
                <a:gd name="T4" fmla="*/ 134 w 147"/>
                <a:gd name="T5" fmla="*/ 115 h 159"/>
                <a:gd name="T6" fmla="*/ 87 w 147"/>
                <a:gd name="T7" fmla="*/ 148 h 159"/>
                <a:gd name="T8" fmla="*/ 31 w 147"/>
                <a:gd name="T9" fmla="*/ 80 h 159"/>
                <a:gd name="T10" fmla="*/ 85 w 147"/>
                <a:gd name="T11" fmla="*/ 11 h 159"/>
                <a:gd name="T12" fmla="*/ 119 w 147"/>
                <a:gd name="T13" fmla="*/ 16 h 159"/>
                <a:gd name="T14" fmla="*/ 109 w 147"/>
                <a:gd name="T15" fmla="*/ 32 h 159"/>
                <a:gd name="T16" fmla="*/ 126 w 147"/>
                <a:gd name="T17" fmla="*/ 48 h 159"/>
                <a:gd name="T18" fmla="*/ 143 w 147"/>
                <a:gd name="T19" fmla="*/ 31 h 159"/>
                <a:gd name="T20" fmla="*/ 84 w 147"/>
                <a:gd name="T21" fmla="*/ 0 h 159"/>
                <a:gd name="T22" fmla="*/ 0 w 147"/>
                <a:gd name="T23" fmla="*/ 80 h 159"/>
                <a:gd name="T24" fmla="*/ 83 w 147"/>
                <a:gd name="T25" fmla="*/ 159 h 159"/>
                <a:gd name="T26" fmla="*/ 147 w 147"/>
                <a:gd name="T27" fmla="*/ 1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159">
                  <a:moveTo>
                    <a:pt x="147" y="114"/>
                  </a:moveTo>
                  <a:cubicBezTo>
                    <a:pt x="147" y="110"/>
                    <a:pt x="142" y="110"/>
                    <a:pt x="141" y="110"/>
                  </a:cubicBezTo>
                  <a:cubicBezTo>
                    <a:pt x="136" y="110"/>
                    <a:pt x="136" y="111"/>
                    <a:pt x="134" y="115"/>
                  </a:cubicBezTo>
                  <a:cubicBezTo>
                    <a:pt x="126" y="137"/>
                    <a:pt x="108" y="148"/>
                    <a:pt x="87" y="148"/>
                  </a:cubicBezTo>
                  <a:cubicBezTo>
                    <a:pt x="63" y="148"/>
                    <a:pt x="31" y="130"/>
                    <a:pt x="31" y="80"/>
                  </a:cubicBezTo>
                  <a:cubicBezTo>
                    <a:pt x="31" y="36"/>
                    <a:pt x="53" y="11"/>
                    <a:pt x="85" y="11"/>
                  </a:cubicBezTo>
                  <a:cubicBezTo>
                    <a:pt x="90" y="11"/>
                    <a:pt x="107" y="11"/>
                    <a:pt x="119" y="16"/>
                  </a:cubicBezTo>
                  <a:cubicBezTo>
                    <a:pt x="113" y="19"/>
                    <a:pt x="109" y="25"/>
                    <a:pt x="109" y="32"/>
                  </a:cubicBezTo>
                  <a:cubicBezTo>
                    <a:pt x="109" y="41"/>
                    <a:pt x="116" y="48"/>
                    <a:pt x="126" y="48"/>
                  </a:cubicBezTo>
                  <a:cubicBezTo>
                    <a:pt x="135" y="48"/>
                    <a:pt x="143" y="42"/>
                    <a:pt x="143" y="31"/>
                  </a:cubicBezTo>
                  <a:cubicBezTo>
                    <a:pt x="143" y="0"/>
                    <a:pt x="94" y="0"/>
                    <a:pt x="84" y="0"/>
                  </a:cubicBezTo>
                  <a:cubicBezTo>
                    <a:pt x="32" y="0"/>
                    <a:pt x="0" y="40"/>
                    <a:pt x="0" y="80"/>
                  </a:cubicBezTo>
                  <a:cubicBezTo>
                    <a:pt x="0" y="124"/>
                    <a:pt x="37" y="159"/>
                    <a:pt x="83" y="159"/>
                  </a:cubicBezTo>
                  <a:cubicBezTo>
                    <a:pt x="134" y="159"/>
                    <a:pt x="147" y="118"/>
                    <a:pt x="147" y="114"/>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29">
              <a:extLst>
                <a:ext uri="{FF2B5EF4-FFF2-40B4-BE49-F238E27FC236}">
                  <a16:creationId xmlns:a16="http://schemas.microsoft.com/office/drawing/2014/main" id="{7DC48A3E-0DD7-4BB6-A29E-EF6A0DB48010}"/>
                </a:ext>
              </a:extLst>
            </p:cNvPr>
            <p:cNvSpPr>
              <a:spLocks/>
            </p:cNvSpPr>
            <p:nvPr>
              <p:custDataLst>
                <p:tags r:id="rId87"/>
              </p:custDataLst>
            </p:nvPr>
          </p:nvSpPr>
          <p:spPr bwMode="auto">
            <a:xfrm>
              <a:off x="4311650" y="2144713"/>
              <a:ext cx="55563" cy="87313"/>
            </a:xfrm>
            <a:custGeom>
              <a:avLst/>
              <a:gdLst>
                <a:gd name="T0" fmla="*/ 182 w 182"/>
                <a:gd name="T1" fmla="*/ 242 h 242"/>
                <a:gd name="T2" fmla="*/ 182 w 182"/>
                <a:gd name="T3" fmla="*/ 229 h 242"/>
                <a:gd name="T4" fmla="*/ 152 w 182"/>
                <a:gd name="T5" fmla="*/ 216 h 242"/>
                <a:gd name="T6" fmla="*/ 96 w 182"/>
                <a:gd name="T7" fmla="*/ 147 h 242"/>
                <a:gd name="T8" fmla="*/ 174 w 182"/>
                <a:gd name="T9" fmla="*/ 104 h 242"/>
                <a:gd name="T10" fmla="*/ 174 w 182"/>
                <a:gd name="T11" fmla="*/ 91 h 242"/>
                <a:gd name="T12" fmla="*/ 150 w 182"/>
                <a:gd name="T13" fmla="*/ 93 h 242"/>
                <a:gd name="T14" fmla="*/ 108 w 182"/>
                <a:gd name="T15" fmla="*/ 91 h 242"/>
                <a:gd name="T16" fmla="*/ 108 w 182"/>
                <a:gd name="T17" fmla="*/ 104 h 242"/>
                <a:gd name="T18" fmla="*/ 115 w 182"/>
                <a:gd name="T19" fmla="*/ 110 h 242"/>
                <a:gd name="T20" fmla="*/ 104 w 182"/>
                <a:gd name="T21" fmla="*/ 125 h 242"/>
                <a:gd name="T22" fmla="*/ 52 w 182"/>
                <a:gd name="T23" fmla="*/ 165 h 242"/>
                <a:gd name="T24" fmla="*/ 52 w 182"/>
                <a:gd name="T25" fmla="*/ 0 h 242"/>
                <a:gd name="T26" fmla="*/ 0 w 182"/>
                <a:gd name="T27" fmla="*/ 3 h 242"/>
                <a:gd name="T28" fmla="*/ 0 w 182"/>
                <a:gd name="T29" fmla="*/ 16 h 242"/>
                <a:gd name="T30" fmla="*/ 26 w 182"/>
                <a:gd name="T31" fmla="*/ 35 h 242"/>
                <a:gd name="T32" fmla="*/ 26 w 182"/>
                <a:gd name="T33" fmla="*/ 214 h 242"/>
                <a:gd name="T34" fmla="*/ 0 w 182"/>
                <a:gd name="T35" fmla="*/ 229 h 242"/>
                <a:gd name="T36" fmla="*/ 0 w 182"/>
                <a:gd name="T37" fmla="*/ 242 h 242"/>
                <a:gd name="T38" fmla="*/ 39 w 182"/>
                <a:gd name="T39" fmla="*/ 240 h 242"/>
                <a:gd name="T40" fmla="*/ 77 w 182"/>
                <a:gd name="T41" fmla="*/ 242 h 242"/>
                <a:gd name="T42" fmla="*/ 77 w 182"/>
                <a:gd name="T43" fmla="*/ 229 h 242"/>
                <a:gd name="T44" fmla="*/ 51 w 182"/>
                <a:gd name="T45" fmla="*/ 214 h 242"/>
                <a:gd name="T46" fmla="*/ 51 w 182"/>
                <a:gd name="T47" fmla="*/ 181 h 242"/>
                <a:gd name="T48" fmla="*/ 76 w 182"/>
                <a:gd name="T49" fmla="*/ 161 h 242"/>
                <a:gd name="T50" fmla="*/ 114 w 182"/>
                <a:gd name="T51" fmla="*/ 208 h 242"/>
                <a:gd name="T52" fmla="*/ 122 w 182"/>
                <a:gd name="T53" fmla="*/ 223 h 242"/>
                <a:gd name="T54" fmla="*/ 113 w 182"/>
                <a:gd name="T55" fmla="*/ 229 h 242"/>
                <a:gd name="T56" fmla="*/ 113 w 182"/>
                <a:gd name="T57" fmla="*/ 242 h 242"/>
                <a:gd name="T58" fmla="*/ 152 w 182"/>
                <a:gd name="T59" fmla="*/ 240 h 242"/>
                <a:gd name="T60" fmla="*/ 182 w 182"/>
                <a:gd name="T6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42">
                  <a:moveTo>
                    <a:pt x="182" y="242"/>
                  </a:moveTo>
                  <a:lnTo>
                    <a:pt x="182" y="229"/>
                  </a:lnTo>
                  <a:cubicBezTo>
                    <a:pt x="169" y="229"/>
                    <a:pt x="162" y="228"/>
                    <a:pt x="152" y="216"/>
                  </a:cubicBezTo>
                  <a:lnTo>
                    <a:pt x="96" y="147"/>
                  </a:lnTo>
                  <a:cubicBezTo>
                    <a:pt x="138" y="114"/>
                    <a:pt x="150" y="105"/>
                    <a:pt x="174" y="104"/>
                  </a:cubicBezTo>
                  <a:lnTo>
                    <a:pt x="174" y="91"/>
                  </a:lnTo>
                  <a:cubicBezTo>
                    <a:pt x="167" y="92"/>
                    <a:pt x="158" y="93"/>
                    <a:pt x="150" y="93"/>
                  </a:cubicBezTo>
                  <a:cubicBezTo>
                    <a:pt x="136" y="93"/>
                    <a:pt x="122" y="92"/>
                    <a:pt x="108" y="91"/>
                  </a:cubicBezTo>
                  <a:lnTo>
                    <a:pt x="108" y="104"/>
                  </a:lnTo>
                  <a:cubicBezTo>
                    <a:pt x="113" y="105"/>
                    <a:pt x="115" y="107"/>
                    <a:pt x="115" y="110"/>
                  </a:cubicBezTo>
                  <a:cubicBezTo>
                    <a:pt x="115" y="116"/>
                    <a:pt x="108" y="122"/>
                    <a:pt x="104" y="125"/>
                  </a:cubicBezTo>
                  <a:lnTo>
                    <a:pt x="52" y="165"/>
                  </a:lnTo>
                  <a:lnTo>
                    <a:pt x="52" y="0"/>
                  </a:lnTo>
                  <a:lnTo>
                    <a:pt x="0" y="3"/>
                  </a:lnTo>
                  <a:lnTo>
                    <a:pt x="0" y="16"/>
                  </a:lnTo>
                  <a:cubicBezTo>
                    <a:pt x="23" y="16"/>
                    <a:pt x="26" y="18"/>
                    <a:pt x="26" y="35"/>
                  </a:cubicBezTo>
                  <a:lnTo>
                    <a:pt x="26" y="214"/>
                  </a:lnTo>
                  <a:cubicBezTo>
                    <a:pt x="26" y="229"/>
                    <a:pt x="23" y="229"/>
                    <a:pt x="0" y="229"/>
                  </a:cubicBezTo>
                  <a:lnTo>
                    <a:pt x="0" y="242"/>
                  </a:lnTo>
                  <a:cubicBezTo>
                    <a:pt x="13" y="240"/>
                    <a:pt x="26" y="240"/>
                    <a:pt x="39" y="240"/>
                  </a:cubicBezTo>
                  <a:cubicBezTo>
                    <a:pt x="52" y="240"/>
                    <a:pt x="64" y="240"/>
                    <a:pt x="77" y="242"/>
                  </a:cubicBezTo>
                  <a:lnTo>
                    <a:pt x="77" y="229"/>
                  </a:lnTo>
                  <a:cubicBezTo>
                    <a:pt x="55" y="229"/>
                    <a:pt x="51" y="229"/>
                    <a:pt x="51" y="214"/>
                  </a:cubicBezTo>
                  <a:lnTo>
                    <a:pt x="51" y="181"/>
                  </a:lnTo>
                  <a:lnTo>
                    <a:pt x="76" y="161"/>
                  </a:lnTo>
                  <a:lnTo>
                    <a:pt x="114" y="208"/>
                  </a:lnTo>
                  <a:cubicBezTo>
                    <a:pt x="118" y="213"/>
                    <a:pt x="122" y="218"/>
                    <a:pt x="122" y="223"/>
                  </a:cubicBezTo>
                  <a:cubicBezTo>
                    <a:pt x="122" y="228"/>
                    <a:pt x="116" y="229"/>
                    <a:pt x="113" y="229"/>
                  </a:cubicBezTo>
                  <a:lnTo>
                    <a:pt x="113" y="242"/>
                  </a:lnTo>
                  <a:cubicBezTo>
                    <a:pt x="117" y="241"/>
                    <a:pt x="142" y="240"/>
                    <a:pt x="152" y="240"/>
                  </a:cubicBezTo>
                  <a:cubicBezTo>
                    <a:pt x="162" y="240"/>
                    <a:pt x="172" y="241"/>
                    <a:pt x="182" y="242"/>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30">
              <a:extLst>
                <a:ext uri="{FF2B5EF4-FFF2-40B4-BE49-F238E27FC236}">
                  <a16:creationId xmlns:a16="http://schemas.microsoft.com/office/drawing/2014/main" id="{686D80B1-9103-4567-A871-FAE79C950C70}"/>
                </a:ext>
              </a:extLst>
            </p:cNvPr>
            <p:cNvSpPr>
              <a:spLocks/>
            </p:cNvSpPr>
            <p:nvPr>
              <p:custDataLst>
                <p:tags r:id="rId88"/>
              </p:custDataLst>
            </p:nvPr>
          </p:nvSpPr>
          <p:spPr bwMode="auto">
            <a:xfrm>
              <a:off x="4392612" y="2071688"/>
              <a:ext cx="34925" cy="177800"/>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3" y="466"/>
                    <a:pt x="105" y="499"/>
                    <a:pt x="110" y="499"/>
                  </a:cubicBezTo>
                  <a:cubicBezTo>
                    <a:pt x="113" y="499"/>
                    <a:pt x="115" y="497"/>
                    <a:pt x="115" y="494"/>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31">
              <a:extLst>
                <a:ext uri="{FF2B5EF4-FFF2-40B4-BE49-F238E27FC236}">
                  <a16:creationId xmlns:a16="http://schemas.microsoft.com/office/drawing/2014/main" id="{214046B6-E432-4F6D-8AC5-412D00BEB7A8}"/>
                </a:ext>
              </a:extLst>
            </p:cNvPr>
            <p:cNvSpPr>
              <a:spLocks/>
            </p:cNvSpPr>
            <p:nvPr>
              <p:custDataLst>
                <p:tags r:id="rId89"/>
              </p:custDataLst>
            </p:nvPr>
          </p:nvSpPr>
          <p:spPr bwMode="auto">
            <a:xfrm>
              <a:off x="4440237" y="2125663"/>
              <a:ext cx="76200" cy="80963"/>
            </a:xfrm>
            <a:custGeom>
              <a:avLst/>
              <a:gdLst>
                <a:gd name="T0" fmla="*/ 233 w 249"/>
                <a:gd name="T1" fmla="*/ 149 h 225"/>
                <a:gd name="T2" fmla="*/ 227 w 249"/>
                <a:gd name="T3" fmla="*/ 144 h 225"/>
                <a:gd name="T4" fmla="*/ 221 w 249"/>
                <a:gd name="T5" fmla="*/ 149 h 225"/>
                <a:gd name="T6" fmla="*/ 154 w 249"/>
                <a:gd name="T7" fmla="*/ 214 h 225"/>
                <a:gd name="T8" fmla="*/ 127 w 249"/>
                <a:gd name="T9" fmla="*/ 182 h 225"/>
                <a:gd name="T10" fmla="*/ 135 w 249"/>
                <a:gd name="T11" fmla="*/ 138 h 225"/>
                <a:gd name="T12" fmla="*/ 152 w 249"/>
                <a:gd name="T13" fmla="*/ 69 h 225"/>
                <a:gd name="T14" fmla="*/ 202 w 249"/>
                <a:gd name="T15" fmla="*/ 10 h 225"/>
                <a:gd name="T16" fmla="*/ 227 w 249"/>
                <a:gd name="T17" fmla="*/ 17 h 225"/>
                <a:gd name="T18" fmla="*/ 203 w 249"/>
                <a:gd name="T19" fmla="*/ 44 h 225"/>
                <a:gd name="T20" fmla="*/ 222 w 249"/>
                <a:gd name="T21" fmla="*/ 61 h 225"/>
                <a:gd name="T22" fmla="*/ 249 w 249"/>
                <a:gd name="T23" fmla="*/ 32 h 225"/>
                <a:gd name="T24" fmla="*/ 202 w 249"/>
                <a:gd name="T25" fmla="*/ 0 h 225"/>
                <a:gd name="T26" fmla="*/ 150 w 249"/>
                <a:gd name="T27" fmla="*/ 37 h 225"/>
                <a:gd name="T28" fmla="*/ 96 w 249"/>
                <a:gd name="T29" fmla="*/ 0 h 225"/>
                <a:gd name="T30" fmla="*/ 16 w 249"/>
                <a:gd name="T31" fmla="*/ 76 h 225"/>
                <a:gd name="T32" fmla="*/ 22 w 249"/>
                <a:gd name="T33" fmla="*/ 81 h 225"/>
                <a:gd name="T34" fmla="*/ 28 w 249"/>
                <a:gd name="T35" fmla="*/ 76 h 225"/>
                <a:gd name="T36" fmla="*/ 95 w 249"/>
                <a:gd name="T37" fmla="*/ 10 h 225"/>
                <a:gd name="T38" fmla="*/ 122 w 249"/>
                <a:gd name="T39" fmla="*/ 44 h 225"/>
                <a:gd name="T40" fmla="*/ 95 w 249"/>
                <a:gd name="T41" fmla="*/ 163 h 225"/>
                <a:gd name="T42" fmla="*/ 48 w 249"/>
                <a:gd name="T43" fmla="*/ 214 h 225"/>
                <a:gd name="T44" fmla="*/ 23 w 249"/>
                <a:gd name="T45" fmla="*/ 208 h 225"/>
                <a:gd name="T46" fmla="*/ 46 w 249"/>
                <a:gd name="T47" fmla="*/ 181 h 225"/>
                <a:gd name="T48" fmla="*/ 28 w 249"/>
                <a:gd name="T49" fmla="*/ 164 h 225"/>
                <a:gd name="T50" fmla="*/ 0 w 249"/>
                <a:gd name="T51" fmla="*/ 192 h 225"/>
                <a:gd name="T52" fmla="*/ 47 w 249"/>
                <a:gd name="T53" fmla="*/ 225 h 225"/>
                <a:gd name="T54" fmla="*/ 100 w 249"/>
                <a:gd name="T55" fmla="*/ 187 h 225"/>
                <a:gd name="T56" fmla="*/ 153 w 249"/>
                <a:gd name="T57" fmla="*/ 225 h 225"/>
                <a:gd name="T58" fmla="*/ 233 w 249"/>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5">
                  <a:moveTo>
                    <a:pt x="233" y="149"/>
                  </a:moveTo>
                  <a:cubicBezTo>
                    <a:pt x="233" y="144"/>
                    <a:pt x="229" y="144"/>
                    <a:pt x="227" y="144"/>
                  </a:cubicBezTo>
                  <a:cubicBezTo>
                    <a:pt x="223" y="144"/>
                    <a:pt x="222" y="146"/>
                    <a:pt x="221" y="149"/>
                  </a:cubicBezTo>
                  <a:cubicBezTo>
                    <a:pt x="204" y="202"/>
                    <a:pt x="170" y="214"/>
                    <a:pt x="154" y="214"/>
                  </a:cubicBezTo>
                  <a:cubicBezTo>
                    <a:pt x="135" y="214"/>
                    <a:pt x="127" y="198"/>
                    <a:pt x="127" y="182"/>
                  </a:cubicBezTo>
                  <a:cubicBezTo>
                    <a:pt x="127" y="171"/>
                    <a:pt x="130" y="160"/>
                    <a:pt x="135" y="138"/>
                  </a:cubicBezTo>
                  <a:lnTo>
                    <a:pt x="152" y="69"/>
                  </a:lnTo>
                  <a:cubicBezTo>
                    <a:pt x="155" y="56"/>
                    <a:pt x="167" y="10"/>
                    <a:pt x="202" y="10"/>
                  </a:cubicBezTo>
                  <a:cubicBezTo>
                    <a:pt x="204" y="10"/>
                    <a:pt x="216" y="10"/>
                    <a:pt x="227" y="17"/>
                  </a:cubicBezTo>
                  <a:cubicBezTo>
                    <a:pt x="213" y="19"/>
                    <a:pt x="203" y="32"/>
                    <a:pt x="203" y="44"/>
                  </a:cubicBezTo>
                  <a:cubicBezTo>
                    <a:pt x="203" y="52"/>
                    <a:pt x="208" y="61"/>
                    <a:pt x="222" y="61"/>
                  </a:cubicBezTo>
                  <a:cubicBezTo>
                    <a:pt x="233" y="61"/>
                    <a:pt x="249" y="52"/>
                    <a:pt x="249" y="32"/>
                  </a:cubicBezTo>
                  <a:cubicBezTo>
                    <a:pt x="249" y="6"/>
                    <a:pt x="219" y="0"/>
                    <a:pt x="202" y="0"/>
                  </a:cubicBezTo>
                  <a:cubicBezTo>
                    <a:pt x="173" y="0"/>
                    <a:pt x="156" y="26"/>
                    <a:pt x="150" y="37"/>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0"/>
                    <a:pt x="95" y="10"/>
                  </a:cubicBezTo>
                  <a:cubicBezTo>
                    <a:pt x="105" y="10"/>
                    <a:pt x="122" y="15"/>
                    <a:pt x="122" y="44"/>
                  </a:cubicBezTo>
                  <a:cubicBezTo>
                    <a:pt x="122" y="59"/>
                    <a:pt x="113" y="93"/>
                    <a:pt x="95" y="163"/>
                  </a:cubicBezTo>
                  <a:cubicBezTo>
                    <a:pt x="87" y="193"/>
                    <a:pt x="70" y="214"/>
                    <a:pt x="48" y="214"/>
                  </a:cubicBezTo>
                  <a:cubicBezTo>
                    <a:pt x="45" y="214"/>
                    <a:pt x="33" y="214"/>
                    <a:pt x="23" y="208"/>
                  </a:cubicBezTo>
                  <a:cubicBezTo>
                    <a:pt x="35" y="205"/>
                    <a:pt x="46" y="195"/>
                    <a:pt x="46" y="181"/>
                  </a:cubicBezTo>
                  <a:cubicBezTo>
                    <a:pt x="46" y="168"/>
                    <a:pt x="35" y="164"/>
                    <a:pt x="28" y="164"/>
                  </a:cubicBezTo>
                  <a:cubicBezTo>
                    <a:pt x="13" y="164"/>
                    <a:pt x="0" y="177"/>
                    <a:pt x="0" y="192"/>
                  </a:cubicBezTo>
                  <a:cubicBezTo>
                    <a:pt x="0" y="215"/>
                    <a:pt x="25" y="225"/>
                    <a:pt x="47" y="225"/>
                  </a:cubicBezTo>
                  <a:cubicBezTo>
                    <a:pt x="80" y="225"/>
                    <a:pt x="98" y="190"/>
                    <a:pt x="100" y="187"/>
                  </a:cubicBezTo>
                  <a:cubicBezTo>
                    <a:pt x="105" y="206"/>
                    <a:pt x="123" y="225"/>
                    <a:pt x="153" y="225"/>
                  </a:cubicBezTo>
                  <a:cubicBezTo>
                    <a:pt x="205" y="225"/>
                    <a:pt x="233" y="161"/>
                    <a:pt x="233" y="149"/>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32">
              <a:extLst>
                <a:ext uri="{FF2B5EF4-FFF2-40B4-BE49-F238E27FC236}">
                  <a16:creationId xmlns:a16="http://schemas.microsoft.com/office/drawing/2014/main" id="{AF5263D8-F197-42B6-9C4A-6DB942623F77}"/>
                </a:ext>
              </a:extLst>
            </p:cNvPr>
            <p:cNvSpPr>
              <a:spLocks/>
            </p:cNvSpPr>
            <p:nvPr>
              <p:custDataLst>
                <p:tags r:id="rId90"/>
              </p:custDataLst>
            </p:nvPr>
          </p:nvSpPr>
          <p:spPr bwMode="auto">
            <a:xfrm>
              <a:off x="4565650" y="2100263"/>
              <a:ext cx="100013" cy="119063"/>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33">
              <a:extLst>
                <a:ext uri="{FF2B5EF4-FFF2-40B4-BE49-F238E27FC236}">
                  <a16:creationId xmlns:a16="http://schemas.microsoft.com/office/drawing/2014/main" id="{2BB7AE0B-988E-48D1-B377-D37C3A25153B}"/>
                </a:ext>
              </a:extLst>
            </p:cNvPr>
            <p:cNvSpPr>
              <a:spLocks/>
            </p:cNvSpPr>
            <p:nvPr>
              <p:custDataLst>
                <p:tags r:id="rId91"/>
              </p:custDataLst>
            </p:nvPr>
          </p:nvSpPr>
          <p:spPr bwMode="auto">
            <a:xfrm>
              <a:off x="4714875" y="2125663"/>
              <a:ext cx="58738" cy="80963"/>
            </a:xfrm>
            <a:custGeom>
              <a:avLst/>
              <a:gdLst>
                <a:gd name="T0" fmla="*/ 194 w 194"/>
                <a:gd name="T1" fmla="*/ 167 h 225"/>
                <a:gd name="T2" fmla="*/ 188 w 194"/>
                <a:gd name="T3" fmla="*/ 160 h 225"/>
                <a:gd name="T4" fmla="*/ 182 w 194"/>
                <a:gd name="T5" fmla="*/ 165 h 225"/>
                <a:gd name="T6" fmla="*/ 82 w 194"/>
                <a:gd name="T7" fmla="*/ 214 h 225"/>
                <a:gd name="T8" fmla="*/ 37 w 194"/>
                <a:gd name="T9" fmla="*/ 160 h 225"/>
                <a:gd name="T10" fmla="*/ 64 w 194"/>
                <a:gd name="T11" fmla="*/ 60 h 225"/>
                <a:gd name="T12" fmla="*/ 134 w 194"/>
                <a:gd name="T13" fmla="*/ 10 h 225"/>
                <a:gd name="T14" fmla="*/ 177 w 194"/>
                <a:gd name="T15" fmla="*/ 30 h 225"/>
                <a:gd name="T16" fmla="*/ 155 w 194"/>
                <a:gd name="T17" fmla="*/ 37 h 225"/>
                <a:gd name="T18" fmla="*/ 146 w 194"/>
                <a:gd name="T19" fmla="*/ 57 h 225"/>
                <a:gd name="T20" fmla="*/ 165 w 194"/>
                <a:gd name="T21" fmla="*/ 74 h 225"/>
                <a:gd name="T22" fmla="*/ 193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6" y="160"/>
                    <a:pt x="185" y="161"/>
                    <a:pt x="182" y="165"/>
                  </a:cubicBezTo>
                  <a:cubicBezTo>
                    <a:pt x="142" y="214"/>
                    <a:pt x="88" y="214"/>
                    <a:pt x="82" y="214"/>
                  </a:cubicBezTo>
                  <a:cubicBezTo>
                    <a:pt x="50" y="214"/>
                    <a:pt x="37" y="190"/>
                    <a:pt x="37" y="160"/>
                  </a:cubicBezTo>
                  <a:cubicBezTo>
                    <a:pt x="37" y="140"/>
                    <a:pt x="47" y="91"/>
                    <a:pt x="64" y="60"/>
                  </a:cubicBezTo>
                  <a:cubicBezTo>
                    <a:pt x="79" y="32"/>
                    <a:pt x="107" y="10"/>
                    <a:pt x="134" y="10"/>
                  </a:cubicBezTo>
                  <a:cubicBezTo>
                    <a:pt x="151" y="10"/>
                    <a:pt x="170" y="17"/>
                    <a:pt x="177" y="30"/>
                  </a:cubicBezTo>
                  <a:cubicBezTo>
                    <a:pt x="169" y="30"/>
                    <a:pt x="162" y="30"/>
                    <a:pt x="155" y="37"/>
                  </a:cubicBezTo>
                  <a:cubicBezTo>
                    <a:pt x="147" y="45"/>
                    <a:pt x="146" y="53"/>
                    <a:pt x="146" y="57"/>
                  </a:cubicBezTo>
                  <a:cubicBezTo>
                    <a:pt x="146" y="69"/>
                    <a:pt x="155" y="74"/>
                    <a:pt x="165" y="74"/>
                  </a:cubicBezTo>
                  <a:cubicBezTo>
                    <a:pt x="179" y="74"/>
                    <a:pt x="193" y="62"/>
                    <a:pt x="193" y="42"/>
                  </a:cubicBezTo>
                  <a:cubicBezTo>
                    <a:pt x="193" y="18"/>
                    <a:pt x="169" y="0"/>
                    <a:pt x="134" y="0"/>
                  </a:cubicBezTo>
                  <a:cubicBezTo>
                    <a:pt x="66" y="0"/>
                    <a:pt x="0" y="71"/>
                    <a:pt x="0" y="141"/>
                  </a:cubicBezTo>
                  <a:cubicBezTo>
                    <a:pt x="0" y="186"/>
                    <a:pt x="29" y="225"/>
                    <a:pt x="81" y="225"/>
                  </a:cubicBezTo>
                  <a:cubicBezTo>
                    <a:pt x="152" y="225"/>
                    <a:pt x="194" y="173"/>
                    <a:pt x="194" y="167"/>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34">
              <a:extLst>
                <a:ext uri="{FF2B5EF4-FFF2-40B4-BE49-F238E27FC236}">
                  <a16:creationId xmlns:a16="http://schemas.microsoft.com/office/drawing/2014/main" id="{DA66712B-4C0F-4D13-9097-FE0F5464972A}"/>
                </a:ext>
              </a:extLst>
            </p:cNvPr>
            <p:cNvSpPr>
              <a:spLocks/>
            </p:cNvSpPr>
            <p:nvPr>
              <p:custDataLst>
                <p:tags r:id="rId92"/>
              </p:custDataLst>
            </p:nvPr>
          </p:nvSpPr>
          <p:spPr bwMode="auto">
            <a:xfrm>
              <a:off x="4776787" y="2093913"/>
              <a:ext cx="47625" cy="112713"/>
            </a:xfrm>
            <a:custGeom>
              <a:avLst/>
              <a:gdLst>
                <a:gd name="T0" fmla="*/ 145 w 153"/>
                <a:gd name="T1" fmla="*/ 241 h 317"/>
                <a:gd name="T2" fmla="*/ 139 w 153"/>
                <a:gd name="T3" fmla="*/ 236 h 317"/>
                <a:gd name="T4" fmla="*/ 131 w 153"/>
                <a:gd name="T5" fmla="*/ 243 h 317"/>
                <a:gd name="T6" fmla="*/ 66 w 153"/>
                <a:gd name="T7" fmla="*/ 306 h 317"/>
                <a:gd name="T8" fmla="*/ 51 w 153"/>
                <a:gd name="T9" fmla="*/ 283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5 w 153"/>
                <a:gd name="T23" fmla="*/ 13 h 317"/>
                <a:gd name="T24" fmla="*/ 101 w 153"/>
                <a:gd name="T25" fmla="*/ 0 h 317"/>
                <a:gd name="T26" fmla="*/ 81 w 153"/>
                <a:gd name="T27" fmla="*/ 18 h 317"/>
                <a:gd name="T28" fmla="*/ 61 w 153"/>
                <a:gd name="T29" fmla="*/ 97 h 317"/>
                <a:gd name="T30" fmla="*/ 15 w 153"/>
                <a:gd name="T31" fmla="*/ 97 h 317"/>
                <a:gd name="T32" fmla="*/ 0 w 153"/>
                <a:gd name="T33" fmla="*/ 106 h 317"/>
                <a:gd name="T34" fmla="*/ 14 w 153"/>
                <a:gd name="T35" fmla="*/ 112 h 317"/>
                <a:gd name="T36" fmla="*/ 57 w 153"/>
                <a:gd name="T37" fmla="*/ 112 h 317"/>
                <a:gd name="T38" fmla="*/ 20 w 153"/>
                <a:gd name="T39" fmla="*/ 272 h 317"/>
                <a:gd name="T40" fmla="*/ 65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4" y="236"/>
                    <a:pt x="134" y="237"/>
                    <a:pt x="131" y="243"/>
                  </a:cubicBezTo>
                  <a:cubicBezTo>
                    <a:pt x="110" y="294"/>
                    <a:pt x="83" y="306"/>
                    <a:pt x="66" y="306"/>
                  </a:cubicBezTo>
                  <a:cubicBezTo>
                    <a:pt x="56" y="306"/>
                    <a:pt x="51" y="300"/>
                    <a:pt x="51" y="283"/>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6"/>
                  </a:cubicBezTo>
                  <a:cubicBezTo>
                    <a:pt x="0" y="112"/>
                    <a:pt x="4" y="112"/>
                    <a:pt x="14" y="112"/>
                  </a:cubicBezTo>
                  <a:lnTo>
                    <a:pt x="57" y="112"/>
                  </a:lnTo>
                  <a:cubicBezTo>
                    <a:pt x="22" y="254"/>
                    <a:pt x="20" y="263"/>
                    <a:pt x="20" y="272"/>
                  </a:cubicBezTo>
                  <a:cubicBezTo>
                    <a:pt x="20" y="298"/>
                    <a:pt x="39" y="317"/>
                    <a:pt x="65" y="317"/>
                  </a:cubicBezTo>
                  <a:cubicBezTo>
                    <a:pt x="116" y="317"/>
                    <a:pt x="145" y="245"/>
                    <a:pt x="145" y="241"/>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35">
              <a:extLst>
                <a:ext uri="{FF2B5EF4-FFF2-40B4-BE49-F238E27FC236}">
                  <a16:creationId xmlns:a16="http://schemas.microsoft.com/office/drawing/2014/main" id="{273B1789-94EA-4D30-9D0D-46878EE0FE7E}"/>
                </a:ext>
              </a:extLst>
            </p:cNvPr>
            <p:cNvSpPr>
              <a:spLocks/>
            </p:cNvSpPr>
            <p:nvPr>
              <p:custDataLst>
                <p:tags r:id="rId93"/>
              </p:custDataLst>
            </p:nvPr>
          </p:nvSpPr>
          <p:spPr bwMode="auto">
            <a:xfrm>
              <a:off x="4837112" y="20716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1"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6"/>
                    <a:pt x="116" y="291"/>
                    <a:pt x="116" y="249"/>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90" name="グループ化 189">
            <a:extLst>
              <a:ext uri="{FF2B5EF4-FFF2-40B4-BE49-F238E27FC236}">
                <a16:creationId xmlns:a16="http://schemas.microsoft.com/office/drawing/2014/main" id="{1B455726-02B8-407A-8BCD-D2EB85F6BACE}"/>
              </a:ext>
            </a:extLst>
          </p:cNvPr>
          <p:cNvGrpSpPr>
            <a:grpSpLocks noChangeAspect="1"/>
          </p:cNvGrpSpPr>
          <p:nvPr>
            <p:custDataLst>
              <p:tags r:id="rId3"/>
            </p:custDataLst>
          </p:nvPr>
        </p:nvGrpSpPr>
        <p:grpSpPr>
          <a:xfrm>
            <a:off x="3792538" y="2446338"/>
            <a:ext cx="3672972" cy="296078"/>
            <a:chOff x="3792538" y="2446338"/>
            <a:chExt cx="2090738" cy="200026"/>
          </a:xfrm>
        </p:grpSpPr>
        <p:sp>
          <p:nvSpPr>
            <p:cNvPr id="159" name="Freeform 114">
              <a:extLst>
                <a:ext uri="{FF2B5EF4-FFF2-40B4-BE49-F238E27FC236}">
                  <a16:creationId xmlns:a16="http://schemas.microsoft.com/office/drawing/2014/main" id="{131D4EF0-AA28-40DD-ABEC-0E99F8407544}"/>
                </a:ext>
              </a:extLst>
            </p:cNvPr>
            <p:cNvSpPr>
              <a:spLocks/>
            </p:cNvSpPr>
            <p:nvPr>
              <p:custDataLst>
                <p:tags r:id="rId35"/>
              </p:custDataLst>
            </p:nvPr>
          </p:nvSpPr>
          <p:spPr bwMode="auto">
            <a:xfrm>
              <a:off x="3792538" y="2514601"/>
              <a:ext cx="58738" cy="82550"/>
            </a:xfrm>
            <a:custGeom>
              <a:avLst/>
              <a:gdLst>
                <a:gd name="T0" fmla="*/ 194 w 194"/>
                <a:gd name="T1" fmla="*/ 168 h 227"/>
                <a:gd name="T2" fmla="*/ 188 w 194"/>
                <a:gd name="T3" fmla="*/ 161 h 227"/>
                <a:gd name="T4" fmla="*/ 182 w 194"/>
                <a:gd name="T5" fmla="*/ 166 h 227"/>
                <a:gd name="T6" fmla="*/ 82 w 194"/>
                <a:gd name="T7" fmla="*/ 216 h 227"/>
                <a:gd name="T8" fmla="*/ 37 w 194"/>
                <a:gd name="T9" fmla="*/ 161 h 227"/>
                <a:gd name="T10" fmla="*/ 64 w 194"/>
                <a:gd name="T11" fmla="*/ 61 h 227"/>
                <a:gd name="T12" fmla="*/ 135 w 194"/>
                <a:gd name="T13" fmla="*/ 11 h 227"/>
                <a:gd name="T14" fmla="*/ 177 w 194"/>
                <a:gd name="T15" fmla="*/ 31 h 227"/>
                <a:gd name="T16" fmla="*/ 155 w 194"/>
                <a:gd name="T17" fmla="*/ 38 h 227"/>
                <a:gd name="T18" fmla="*/ 146 w 194"/>
                <a:gd name="T19" fmla="*/ 58 h 227"/>
                <a:gd name="T20" fmla="*/ 165 w 194"/>
                <a:gd name="T21" fmla="*/ 75 h 227"/>
                <a:gd name="T22" fmla="*/ 193 w 194"/>
                <a:gd name="T23" fmla="*/ 43 h 227"/>
                <a:gd name="T24" fmla="*/ 134 w 194"/>
                <a:gd name="T25" fmla="*/ 0 h 227"/>
                <a:gd name="T26" fmla="*/ 0 w 194"/>
                <a:gd name="T27" fmla="*/ 142 h 227"/>
                <a:gd name="T28" fmla="*/ 81 w 194"/>
                <a:gd name="T29" fmla="*/ 227 h 227"/>
                <a:gd name="T30" fmla="*/ 194 w 194"/>
                <a:gd name="T31" fmla="*/ 1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7">
                  <a:moveTo>
                    <a:pt x="194" y="168"/>
                  </a:moveTo>
                  <a:cubicBezTo>
                    <a:pt x="194" y="165"/>
                    <a:pt x="191" y="161"/>
                    <a:pt x="188" y="161"/>
                  </a:cubicBezTo>
                  <a:cubicBezTo>
                    <a:pt x="186" y="161"/>
                    <a:pt x="185" y="162"/>
                    <a:pt x="182" y="166"/>
                  </a:cubicBezTo>
                  <a:cubicBezTo>
                    <a:pt x="142" y="216"/>
                    <a:pt x="88" y="216"/>
                    <a:pt x="82" y="216"/>
                  </a:cubicBezTo>
                  <a:cubicBezTo>
                    <a:pt x="51" y="216"/>
                    <a:pt x="37" y="191"/>
                    <a:pt x="37" y="161"/>
                  </a:cubicBezTo>
                  <a:cubicBezTo>
                    <a:pt x="37" y="141"/>
                    <a:pt x="47" y="92"/>
                    <a:pt x="64" y="61"/>
                  </a:cubicBezTo>
                  <a:cubicBezTo>
                    <a:pt x="80" y="33"/>
                    <a:pt x="107" y="11"/>
                    <a:pt x="135"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7" y="0"/>
                    <a:pt x="0" y="72"/>
                    <a:pt x="0" y="142"/>
                  </a:cubicBezTo>
                  <a:cubicBezTo>
                    <a:pt x="0" y="187"/>
                    <a:pt x="29" y="227"/>
                    <a:pt x="81" y="227"/>
                  </a:cubicBezTo>
                  <a:cubicBezTo>
                    <a:pt x="152" y="227"/>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5">
              <a:extLst>
                <a:ext uri="{FF2B5EF4-FFF2-40B4-BE49-F238E27FC236}">
                  <a16:creationId xmlns:a16="http://schemas.microsoft.com/office/drawing/2014/main" id="{47E52BA9-04D6-488A-B2F4-98B51E6E0F80}"/>
                </a:ext>
              </a:extLst>
            </p:cNvPr>
            <p:cNvSpPr>
              <a:spLocks/>
            </p:cNvSpPr>
            <p:nvPr>
              <p:custDataLst>
                <p:tags r:id="rId36"/>
              </p:custDataLst>
            </p:nvPr>
          </p:nvSpPr>
          <p:spPr bwMode="auto">
            <a:xfrm>
              <a:off x="3859213" y="2446338"/>
              <a:ext cx="46038" cy="82550"/>
            </a:xfrm>
            <a:custGeom>
              <a:avLst/>
              <a:gdLst>
                <a:gd name="T0" fmla="*/ 154 w 154"/>
                <a:gd name="T1" fmla="*/ 169 h 232"/>
                <a:gd name="T2" fmla="*/ 142 w 154"/>
                <a:gd name="T3" fmla="*/ 169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9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7" y="197"/>
                    <a:pt x="133" y="200"/>
                  </a:cubicBezTo>
                  <a:cubicBezTo>
                    <a:pt x="130" y="202"/>
                    <a:pt x="103" y="202"/>
                    <a:pt x="98" y="202"/>
                  </a:cubicBezTo>
                  <a:lnTo>
                    <a:pt x="34" y="202"/>
                  </a:lnTo>
                  <a:cubicBezTo>
                    <a:pt x="71" y="170"/>
                    <a:pt x="83" y="160"/>
                    <a:pt x="104" y="144"/>
                  </a:cubicBezTo>
                  <a:cubicBezTo>
                    <a:pt x="130" y="123"/>
                    <a:pt x="154" y="102"/>
                    <a:pt x="154" y="68"/>
                  </a:cubicBezTo>
                  <a:cubicBezTo>
                    <a:pt x="154" y="26"/>
                    <a:pt x="117" y="0"/>
                    <a:pt x="72" y="0"/>
                  </a:cubicBezTo>
                  <a:cubicBezTo>
                    <a:pt x="29" y="0"/>
                    <a:pt x="0" y="31"/>
                    <a:pt x="0" y="63"/>
                  </a:cubicBezTo>
                  <a:cubicBezTo>
                    <a:pt x="0" y="81"/>
                    <a:pt x="15" y="82"/>
                    <a:pt x="18" y="82"/>
                  </a:cubicBezTo>
                  <a:cubicBezTo>
                    <a:pt x="26" y="82"/>
                    <a:pt x="37" y="77"/>
                    <a:pt x="37" y="64"/>
                  </a:cubicBezTo>
                  <a:cubicBezTo>
                    <a:pt x="37" y="58"/>
                    <a:pt x="34" y="45"/>
                    <a:pt x="16" y="45"/>
                  </a:cubicBezTo>
                  <a:cubicBezTo>
                    <a:pt x="27" y="21"/>
                    <a:pt x="50" y="13"/>
                    <a:pt x="67" y="13"/>
                  </a:cubicBezTo>
                  <a:cubicBezTo>
                    <a:pt x="102" y="13"/>
                    <a:pt x="120" y="40"/>
                    <a:pt x="120" y="68"/>
                  </a:cubicBezTo>
                  <a:cubicBezTo>
                    <a:pt x="120" y="99"/>
                    <a:pt x="98" y="123"/>
                    <a:pt x="87" y="135"/>
                  </a:cubicBezTo>
                  <a:lnTo>
                    <a:pt x="3" y="219"/>
                  </a:lnTo>
                  <a:cubicBezTo>
                    <a:pt x="0" y="222"/>
                    <a:pt x="0" y="222"/>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16">
              <a:extLst>
                <a:ext uri="{FF2B5EF4-FFF2-40B4-BE49-F238E27FC236}">
                  <a16:creationId xmlns:a16="http://schemas.microsoft.com/office/drawing/2014/main" id="{B5D88CCD-883A-4539-A713-3ED8ECB4225D}"/>
                </a:ext>
              </a:extLst>
            </p:cNvPr>
            <p:cNvSpPr>
              <a:spLocks/>
            </p:cNvSpPr>
            <p:nvPr>
              <p:custDataLst>
                <p:tags r:id="rId37"/>
              </p:custDataLst>
            </p:nvPr>
          </p:nvSpPr>
          <p:spPr bwMode="auto">
            <a:xfrm>
              <a:off x="3930651" y="2460626"/>
              <a:ext cx="53975" cy="179388"/>
            </a:xfrm>
            <a:custGeom>
              <a:avLst/>
              <a:gdLst>
                <a:gd name="T0" fmla="*/ 177 w 177"/>
                <a:gd name="T1" fmla="*/ 493 h 499"/>
                <a:gd name="T2" fmla="*/ 169 w 177"/>
                <a:gd name="T3" fmla="*/ 488 h 499"/>
                <a:gd name="T4" fmla="*/ 107 w 177"/>
                <a:gd name="T5" fmla="*/ 445 h 499"/>
                <a:gd name="T6" fmla="*/ 105 w 177"/>
                <a:gd name="T7" fmla="*/ 421 h 499"/>
                <a:gd name="T8" fmla="*/ 105 w 177"/>
                <a:gd name="T9" fmla="*/ 346 h 499"/>
                <a:gd name="T10" fmla="*/ 104 w 177"/>
                <a:gd name="T11" fmla="*/ 301 h 499"/>
                <a:gd name="T12" fmla="*/ 46 w 177"/>
                <a:gd name="T13" fmla="*/ 249 h 499"/>
                <a:gd name="T14" fmla="*/ 105 w 177"/>
                <a:gd name="T15" fmla="*/ 183 h 499"/>
                <a:gd name="T16" fmla="*/ 105 w 177"/>
                <a:gd name="T17" fmla="*/ 93 h 499"/>
                <a:gd name="T18" fmla="*/ 117 w 177"/>
                <a:gd name="T19" fmla="*/ 34 h 499"/>
                <a:gd name="T20" fmla="*/ 172 w 177"/>
                <a:gd name="T21" fmla="*/ 11 h 499"/>
                <a:gd name="T22" fmla="*/ 177 w 177"/>
                <a:gd name="T23" fmla="*/ 5 h 499"/>
                <a:gd name="T24" fmla="*/ 167 w 177"/>
                <a:gd name="T25" fmla="*/ 0 h 499"/>
                <a:gd name="T26" fmla="*/ 72 w 177"/>
                <a:gd name="T27" fmla="*/ 61 h 499"/>
                <a:gd name="T28" fmla="*/ 72 w 177"/>
                <a:gd name="T29" fmla="*/ 152 h 499"/>
                <a:gd name="T30" fmla="*/ 59 w 177"/>
                <a:gd name="T31" fmla="*/ 221 h 499"/>
                <a:gd name="T32" fmla="*/ 7 w 177"/>
                <a:gd name="T33" fmla="*/ 244 h 499"/>
                <a:gd name="T34" fmla="*/ 0 w 177"/>
                <a:gd name="T35" fmla="*/ 249 h 499"/>
                <a:gd name="T36" fmla="*/ 8 w 177"/>
                <a:gd name="T37" fmla="*/ 255 h 499"/>
                <a:gd name="T38" fmla="*/ 72 w 177"/>
                <a:gd name="T39" fmla="*/ 317 h 499"/>
                <a:gd name="T40" fmla="*/ 72 w 177"/>
                <a:gd name="T41" fmla="*/ 415 h 499"/>
                <a:gd name="T42" fmla="*/ 98 w 177"/>
                <a:gd name="T43" fmla="*/ 480 h 499"/>
                <a:gd name="T44" fmla="*/ 167 w 177"/>
                <a:gd name="T45" fmla="*/ 499 h 499"/>
                <a:gd name="T46" fmla="*/ 177 w 177"/>
                <a:gd name="T47"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493"/>
                  </a:moveTo>
                  <a:cubicBezTo>
                    <a:pt x="177" y="488"/>
                    <a:pt x="174" y="488"/>
                    <a:pt x="169" y="488"/>
                  </a:cubicBezTo>
                  <a:cubicBezTo>
                    <a:pt x="130" y="485"/>
                    <a:pt x="111" y="463"/>
                    <a:pt x="107" y="445"/>
                  </a:cubicBezTo>
                  <a:cubicBezTo>
                    <a:pt x="105" y="439"/>
                    <a:pt x="105" y="438"/>
                    <a:pt x="105" y="421"/>
                  </a:cubicBezTo>
                  <a:lnTo>
                    <a:pt x="105" y="346"/>
                  </a:lnTo>
                  <a:cubicBezTo>
                    <a:pt x="105" y="331"/>
                    <a:pt x="105" y="306"/>
                    <a:pt x="104" y="301"/>
                  </a:cubicBezTo>
                  <a:cubicBezTo>
                    <a:pt x="98" y="268"/>
                    <a:pt x="66" y="255"/>
                    <a:pt x="46" y="249"/>
                  </a:cubicBezTo>
                  <a:cubicBezTo>
                    <a:pt x="105" y="232"/>
                    <a:pt x="105" y="197"/>
                    <a:pt x="105" y="183"/>
                  </a:cubicBezTo>
                  <a:lnTo>
                    <a:pt x="105" y="93"/>
                  </a:lnTo>
                  <a:cubicBezTo>
                    <a:pt x="105" y="57"/>
                    <a:pt x="105" y="46"/>
                    <a:pt x="117" y="34"/>
                  </a:cubicBezTo>
                  <a:cubicBezTo>
                    <a:pt x="126" y="25"/>
                    <a:pt x="137" y="13"/>
                    <a:pt x="172" y="11"/>
                  </a:cubicBezTo>
                  <a:cubicBezTo>
                    <a:pt x="175" y="10"/>
                    <a:pt x="177" y="8"/>
                    <a:pt x="177" y="5"/>
                  </a:cubicBezTo>
                  <a:cubicBezTo>
                    <a:pt x="177" y="0"/>
                    <a:pt x="173" y="0"/>
                    <a:pt x="167" y="0"/>
                  </a:cubicBezTo>
                  <a:cubicBezTo>
                    <a:pt x="117" y="0"/>
                    <a:pt x="73" y="25"/>
                    <a:pt x="72" y="61"/>
                  </a:cubicBezTo>
                  <a:lnTo>
                    <a:pt x="72" y="152"/>
                  </a:lnTo>
                  <a:cubicBezTo>
                    <a:pt x="72" y="199"/>
                    <a:pt x="72" y="207"/>
                    <a:pt x="59" y="221"/>
                  </a:cubicBezTo>
                  <a:cubicBezTo>
                    <a:pt x="52" y="228"/>
                    <a:pt x="38" y="242"/>
                    <a:pt x="7" y="244"/>
                  </a:cubicBezTo>
                  <a:cubicBezTo>
                    <a:pt x="3" y="244"/>
                    <a:pt x="0" y="244"/>
                    <a:pt x="0" y="249"/>
                  </a:cubicBezTo>
                  <a:cubicBezTo>
                    <a:pt x="0" y="254"/>
                    <a:pt x="3" y="254"/>
                    <a:pt x="8" y="255"/>
                  </a:cubicBezTo>
                  <a:cubicBezTo>
                    <a:pt x="29" y="256"/>
                    <a:pt x="72" y="267"/>
                    <a:pt x="72" y="317"/>
                  </a:cubicBezTo>
                  <a:lnTo>
                    <a:pt x="72" y="415"/>
                  </a:lnTo>
                  <a:cubicBezTo>
                    <a:pt x="72" y="444"/>
                    <a:pt x="72" y="461"/>
                    <a:pt x="98" y="480"/>
                  </a:cubicBezTo>
                  <a:cubicBezTo>
                    <a:pt x="119" y="495"/>
                    <a:pt x="151" y="499"/>
                    <a:pt x="167" y="499"/>
                  </a:cubicBezTo>
                  <a:cubicBezTo>
                    <a:pt x="173" y="499"/>
                    <a:pt x="177" y="499"/>
                    <a:pt x="177"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17">
              <a:extLst>
                <a:ext uri="{FF2B5EF4-FFF2-40B4-BE49-F238E27FC236}">
                  <a16:creationId xmlns:a16="http://schemas.microsoft.com/office/drawing/2014/main" id="{F34769B6-3364-4F42-90FF-014C67EE979B}"/>
                </a:ext>
              </a:extLst>
            </p:cNvPr>
            <p:cNvSpPr>
              <a:spLocks/>
            </p:cNvSpPr>
            <p:nvPr>
              <p:custDataLst>
                <p:tags r:id="rId38"/>
              </p:custDataLst>
            </p:nvPr>
          </p:nvSpPr>
          <p:spPr bwMode="auto">
            <a:xfrm>
              <a:off x="4000501" y="2514601"/>
              <a:ext cx="77788" cy="82550"/>
            </a:xfrm>
            <a:custGeom>
              <a:avLst/>
              <a:gdLst>
                <a:gd name="T0" fmla="*/ 256 w 256"/>
                <a:gd name="T1" fmla="*/ 150 h 227"/>
                <a:gd name="T2" fmla="*/ 250 w 256"/>
                <a:gd name="T3" fmla="*/ 145 h 227"/>
                <a:gd name="T4" fmla="*/ 243 w 256"/>
                <a:gd name="T5" fmla="*/ 154 h 227"/>
                <a:gd name="T6" fmla="*/ 205 w 256"/>
                <a:gd name="T7" fmla="*/ 216 h 227"/>
                <a:gd name="T8" fmla="*/ 190 w 256"/>
                <a:gd name="T9" fmla="*/ 193 h 227"/>
                <a:gd name="T10" fmla="*/ 200 w 256"/>
                <a:gd name="T11" fmla="*/ 141 h 227"/>
                <a:gd name="T12" fmla="*/ 214 w 256"/>
                <a:gd name="T13" fmla="*/ 87 h 227"/>
                <a:gd name="T14" fmla="*/ 222 w 256"/>
                <a:gd name="T15" fmla="*/ 53 h 227"/>
                <a:gd name="T16" fmla="*/ 230 w 256"/>
                <a:gd name="T17" fmla="*/ 19 h 227"/>
                <a:gd name="T18" fmla="*/ 215 w 256"/>
                <a:gd name="T19" fmla="*/ 6 h 227"/>
                <a:gd name="T20" fmla="*/ 196 w 256"/>
                <a:gd name="T21" fmla="*/ 23 h 227"/>
                <a:gd name="T22" fmla="*/ 159 w 256"/>
                <a:gd name="T23" fmla="*/ 174 h 227"/>
                <a:gd name="T24" fmla="*/ 102 w 256"/>
                <a:gd name="T25" fmla="*/ 216 h 227"/>
                <a:gd name="T26" fmla="*/ 71 w 256"/>
                <a:gd name="T27" fmla="*/ 175 h 227"/>
                <a:gd name="T28" fmla="*/ 98 w 256"/>
                <a:gd name="T29" fmla="*/ 73 h 227"/>
                <a:gd name="T30" fmla="*/ 106 w 256"/>
                <a:gd name="T31" fmla="*/ 41 h 227"/>
                <a:gd name="T32" fmla="*/ 65 w 256"/>
                <a:gd name="T33" fmla="*/ 0 h 227"/>
                <a:gd name="T34" fmla="*/ 0 w 256"/>
                <a:gd name="T35" fmla="*/ 77 h 227"/>
                <a:gd name="T36" fmla="*/ 6 w 256"/>
                <a:gd name="T37" fmla="*/ 82 h 227"/>
                <a:gd name="T38" fmla="*/ 13 w 256"/>
                <a:gd name="T39" fmla="*/ 73 h 227"/>
                <a:gd name="T40" fmla="*/ 64 w 256"/>
                <a:gd name="T41" fmla="*/ 11 h 227"/>
                <a:gd name="T42" fmla="*/ 76 w 256"/>
                <a:gd name="T43" fmla="*/ 28 h 227"/>
                <a:gd name="T44" fmla="*/ 68 w 256"/>
                <a:gd name="T45" fmla="*/ 62 h 227"/>
                <a:gd name="T46" fmla="*/ 39 w 256"/>
                <a:gd name="T47" fmla="*/ 167 h 227"/>
                <a:gd name="T48" fmla="*/ 100 w 256"/>
                <a:gd name="T49" fmla="*/ 227 h 227"/>
                <a:gd name="T50" fmla="*/ 160 w 256"/>
                <a:gd name="T51" fmla="*/ 193 h 227"/>
                <a:gd name="T52" fmla="*/ 204 w 256"/>
                <a:gd name="T53" fmla="*/ 227 h 227"/>
                <a:gd name="T54" fmla="*/ 241 w 256"/>
                <a:gd name="T55" fmla="*/ 199 h 227"/>
                <a:gd name="T56" fmla="*/ 256 w 256"/>
                <a:gd name="T57"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7">
                  <a:moveTo>
                    <a:pt x="256" y="150"/>
                  </a:moveTo>
                  <a:cubicBezTo>
                    <a:pt x="256" y="145"/>
                    <a:pt x="251" y="145"/>
                    <a:pt x="250" y="145"/>
                  </a:cubicBezTo>
                  <a:cubicBezTo>
                    <a:pt x="245" y="145"/>
                    <a:pt x="244" y="147"/>
                    <a:pt x="243" y="154"/>
                  </a:cubicBezTo>
                  <a:cubicBezTo>
                    <a:pt x="236" y="182"/>
                    <a:pt x="226" y="216"/>
                    <a:pt x="205" y="216"/>
                  </a:cubicBezTo>
                  <a:cubicBezTo>
                    <a:pt x="195" y="216"/>
                    <a:pt x="190" y="209"/>
                    <a:pt x="190" y="193"/>
                  </a:cubicBezTo>
                  <a:cubicBezTo>
                    <a:pt x="190" y="182"/>
                    <a:pt x="196" y="158"/>
                    <a:pt x="200" y="141"/>
                  </a:cubicBezTo>
                  <a:lnTo>
                    <a:pt x="214" y="87"/>
                  </a:lnTo>
                  <a:cubicBezTo>
                    <a:pt x="215" y="79"/>
                    <a:pt x="220" y="60"/>
                    <a:pt x="222" y="53"/>
                  </a:cubicBezTo>
                  <a:cubicBezTo>
                    <a:pt x="225" y="41"/>
                    <a:pt x="230" y="22"/>
                    <a:pt x="230" y="19"/>
                  </a:cubicBezTo>
                  <a:cubicBezTo>
                    <a:pt x="230" y="10"/>
                    <a:pt x="223" y="6"/>
                    <a:pt x="215" y="6"/>
                  </a:cubicBezTo>
                  <a:cubicBezTo>
                    <a:pt x="213" y="6"/>
                    <a:pt x="200" y="6"/>
                    <a:pt x="196" y="23"/>
                  </a:cubicBezTo>
                  <a:lnTo>
                    <a:pt x="159" y="174"/>
                  </a:lnTo>
                  <a:cubicBezTo>
                    <a:pt x="158" y="176"/>
                    <a:pt x="138" y="216"/>
                    <a:pt x="102" y="216"/>
                  </a:cubicBezTo>
                  <a:cubicBezTo>
                    <a:pt x="76" y="216"/>
                    <a:pt x="71" y="193"/>
                    <a:pt x="71" y="175"/>
                  </a:cubicBezTo>
                  <a:cubicBezTo>
                    <a:pt x="71" y="147"/>
                    <a:pt x="85" y="107"/>
                    <a:pt x="98" y="73"/>
                  </a:cubicBezTo>
                  <a:cubicBezTo>
                    <a:pt x="104" y="58"/>
                    <a:pt x="106" y="51"/>
                    <a:pt x="106" y="41"/>
                  </a:cubicBezTo>
                  <a:cubicBezTo>
                    <a:pt x="106" y="19"/>
                    <a:pt x="90" y="0"/>
                    <a:pt x="65" y="0"/>
                  </a:cubicBezTo>
                  <a:cubicBezTo>
                    <a:pt x="18" y="0"/>
                    <a:pt x="0" y="73"/>
                    <a:pt x="0" y="77"/>
                  </a:cubicBezTo>
                  <a:cubicBezTo>
                    <a:pt x="0" y="82"/>
                    <a:pt x="6" y="82"/>
                    <a:pt x="6" y="82"/>
                  </a:cubicBezTo>
                  <a:cubicBezTo>
                    <a:pt x="10" y="82"/>
                    <a:pt x="11" y="81"/>
                    <a:pt x="13" y="73"/>
                  </a:cubicBezTo>
                  <a:cubicBezTo>
                    <a:pt x="26" y="30"/>
                    <a:pt x="45" y="11"/>
                    <a:pt x="64" y="11"/>
                  </a:cubicBezTo>
                  <a:cubicBezTo>
                    <a:pt x="68" y="11"/>
                    <a:pt x="76" y="12"/>
                    <a:pt x="76" y="28"/>
                  </a:cubicBezTo>
                  <a:cubicBezTo>
                    <a:pt x="76" y="40"/>
                    <a:pt x="71" y="54"/>
                    <a:pt x="68" y="62"/>
                  </a:cubicBezTo>
                  <a:cubicBezTo>
                    <a:pt x="49" y="111"/>
                    <a:pt x="39" y="142"/>
                    <a:pt x="39" y="167"/>
                  </a:cubicBezTo>
                  <a:cubicBezTo>
                    <a:pt x="39" y="214"/>
                    <a:pt x="73" y="227"/>
                    <a:pt x="100" y="227"/>
                  </a:cubicBezTo>
                  <a:cubicBezTo>
                    <a:pt x="133" y="227"/>
                    <a:pt x="151" y="204"/>
                    <a:pt x="160" y="193"/>
                  </a:cubicBezTo>
                  <a:cubicBezTo>
                    <a:pt x="165" y="214"/>
                    <a:pt x="183" y="227"/>
                    <a:pt x="204" y="227"/>
                  </a:cubicBezTo>
                  <a:cubicBezTo>
                    <a:pt x="221" y="227"/>
                    <a:pt x="233" y="215"/>
                    <a:pt x="241" y="199"/>
                  </a:cubicBezTo>
                  <a:cubicBezTo>
                    <a:pt x="249" y="181"/>
                    <a:pt x="256" y="150"/>
                    <a:pt x="256"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18">
              <a:extLst>
                <a:ext uri="{FF2B5EF4-FFF2-40B4-BE49-F238E27FC236}">
                  <a16:creationId xmlns:a16="http://schemas.microsoft.com/office/drawing/2014/main" id="{53FD3DB0-F3B9-46A6-83C2-F57EE147A89B}"/>
                </a:ext>
              </a:extLst>
            </p:cNvPr>
            <p:cNvSpPr>
              <a:spLocks/>
            </p:cNvSpPr>
            <p:nvPr>
              <p:custDataLst>
                <p:tags r:id="rId39"/>
              </p:custDataLst>
            </p:nvPr>
          </p:nvSpPr>
          <p:spPr bwMode="auto">
            <a:xfrm>
              <a:off x="4087813" y="2459038"/>
              <a:ext cx="25400"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6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2"/>
                    <a:pt x="48" y="16"/>
                  </a:cubicBezTo>
                  <a:lnTo>
                    <a:pt x="2" y="167"/>
                  </a:lnTo>
                  <a:lnTo>
                    <a:pt x="0" y="173"/>
                  </a:lnTo>
                  <a:cubicBezTo>
                    <a:pt x="0" y="177"/>
                    <a:pt x="11" y="181"/>
                    <a:pt x="13" y="181"/>
                  </a:cubicBezTo>
                  <a:cubicBezTo>
                    <a:pt x="16" y="181"/>
                    <a:pt x="17" y="179"/>
                    <a:pt x="19" y="176"/>
                  </a:cubicBezTo>
                  <a:lnTo>
                    <a:pt x="85" y="30"/>
                  </a:lnTo>
                  <a:cubicBezTo>
                    <a:pt x="86" y="27"/>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19">
              <a:extLst>
                <a:ext uri="{FF2B5EF4-FFF2-40B4-BE49-F238E27FC236}">
                  <a16:creationId xmlns:a16="http://schemas.microsoft.com/office/drawing/2014/main" id="{AB88BD55-9FF3-4189-B611-64B639D637B7}"/>
                </a:ext>
              </a:extLst>
            </p:cNvPr>
            <p:cNvSpPr>
              <a:spLocks/>
            </p:cNvSpPr>
            <p:nvPr>
              <p:custDataLst>
                <p:tags r:id="rId40"/>
              </p:custDataLst>
            </p:nvPr>
          </p:nvSpPr>
          <p:spPr bwMode="auto">
            <a:xfrm>
              <a:off x="4122738" y="2459038"/>
              <a:ext cx="25400"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6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2"/>
                    <a:pt x="48" y="16"/>
                  </a:cubicBezTo>
                  <a:lnTo>
                    <a:pt x="2" y="167"/>
                  </a:lnTo>
                  <a:lnTo>
                    <a:pt x="0" y="173"/>
                  </a:lnTo>
                  <a:cubicBezTo>
                    <a:pt x="0" y="177"/>
                    <a:pt x="11" y="181"/>
                    <a:pt x="13" y="181"/>
                  </a:cubicBezTo>
                  <a:cubicBezTo>
                    <a:pt x="16" y="181"/>
                    <a:pt x="17" y="179"/>
                    <a:pt x="19" y="176"/>
                  </a:cubicBezTo>
                  <a:lnTo>
                    <a:pt x="85" y="30"/>
                  </a:lnTo>
                  <a:cubicBezTo>
                    <a:pt x="86" y="27"/>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20">
              <a:extLst>
                <a:ext uri="{FF2B5EF4-FFF2-40B4-BE49-F238E27FC236}">
                  <a16:creationId xmlns:a16="http://schemas.microsoft.com/office/drawing/2014/main" id="{7F80EE6C-F88E-429A-B4DE-089EFEA8E4F8}"/>
                </a:ext>
              </a:extLst>
            </p:cNvPr>
            <p:cNvSpPr>
              <a:spLocks/>
            </p:cNvSpPr>
            <p:nvPr>
              <p:custDataLst>
                <p:tags r:id="rId41"/>
              </p:custDataLst>
            </p:nvPr>
          </p:nvSpPr>
          <p:spPr bwMode="auto">
            <a:xfrm>
              <a:off x="4087813" y="2555876"/>
              <a:ext cx="36513" cy="88900"/>
            </a:xfrm>
            <a:custGeom>
              <a:avLst/>
              <a:gdLst>
                <a:gd name="T0" fmla="*/ 123 w 123"/>
                <a:gd name="T1" fmla="*/ 25 h 245"/>
                <a:gd name="T2" fmla="*/ 89 w 123"/>
                <a:gd name="T3" fmla="*/ 0 h 245"/>
                <a:gd name="T4" fmla="*/ 30 w 123"/>
                <a:gd name="T5" fmla="*/ 56 h 245"/>
                <a:gd name="T6" fmla="*/ 30 w 123"/>
                <a:gd name="T7" fmla="*/ 95 h 245"/>
                <a:gd name="T8" fmla="*/ 0 w 123"/>
                <a:gd name="T9" fmla="*/ 95 h 245"/>
                <a:gd name="T10" fmla="*/ 0 w 123"/>
                <a:gd name="T11" fmla="*/ 107 h 245"/>
                <a:gd name="T12" fmla="*/ 30 w 123"/>
                <a:gd name="T13" fmla="*/ 107 h 245"/>
                <a:gd name="T14" fmla="*/ 30 w 123"/>
                <a:gd name="T15" fmla="*/ 218 h 245"/>
                <a:gd name="T16" fmla="*/ 4 w 123"/>
                <a:gd name="T17" fmla="*/ 233 h 245"/>
                <a:gd name="T18" fmla="*/ 4 w 123"/>
                <a:gd name="T19" fmla="*/ 245 h 245"/>
                <a:gd name="T20" fmla="*/ 43 w 123"/>
                <a:gd name="T21" fmla="*/ 244 h 245"/>
                <a:gd name="T22" fmla="*/ 89 w 123"/>
                <a:gd name="T23" fmla="*/ 245 h 245"/>
                <a:gd name="T24" fmla="*/ 89 w 123"/>
                <a:gd name="T25" fmla="*/ 233 h 245"/>
                <a:gd name="T26" fmla="*/ 82 w 123"/>
                <a:gd name="T27" fmla="*/ 233 h 245"/>
                <a:gd name="T28" fmla="*/ 56 w 123"/>
                <a:gd name="T29" fmla="*/ 217 h 245"/>
                <a:gd name="T30" fmla="*/ 56 w 123"/>
                <a:gd name="T31" fmla="*/ 107 h 245"/>
                <a:gd name="T32" fmla="*/ 100 w 123"/>
                <a:gd name="T33" fmla="*/ 107 h 245"/>
                <a:gd name="T34" fmla="*/ 100 w 123"/>
                <a:gd name="T35" fmla="*/ 95 h 245"/>
                <a:gd name="T36" fmla="*/ 55 w 123"/>
                <a:gd name="T37" fmla="*/ 95 h 245"/>
                <a:gd name="T38" fmla="*/ 55 w 123"/>
                <a:gd name="T39" fmla="*/ 56 h 245"/>
                <a:gd name="T40" fmla="*/ 88 w 123"/>
                <a:gd name="T41" fmla="*/ 9 h 245"/>
                <a:gd name="T42" fmla="*/ 98 w 123"/>
                <a:gd name="T43" fmla="*/ 11 h 245"/>
                <a:gd name="T44" fmla="*/ 91 w 123"/>
                <a:gd name="T45" fmla="*/ 25 h 245"/>
                <a:gd name="T46" fmla="*/ 107 w 123"/>
                <a:gd name="T47" fmla="*/ 41 h 245"/>
                <a:gd name="T48" fmla="*/ 123 w 123"/>
                <a:gd name="T49" fmla="*/ 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245">
                  <a:moveTo>
                    <a:pt x="123" y="25"/>
                  </a:moveTo>
                  <a:cubicBezTo>
                    <a:pt x="123" y="10"/>
                    <a:pt x="108" y="0"/>
                    <a:pt x="89" y="0"/>
                  </a:cubicBezTo>
                  <a:cubicBezTo>
                    <a:pt x="61" y="0"/>
                    <a:pt x="30" y="19"/>
                    <a:pt x="30" y="56"/>
                  </a:cubicBezTo>
                  <a:lnTo>
                    <a:pt x="30" y="95"/>
                  </a:lnTo>
                  <a:lnTo>
                    <a:pt x="0" y="95"/>
                  </a:lnTo>
                  <a:lnTo>
                    <a:pt x="0" y="107"/>
                  </a:lnTo>
                  <a:lnTo>
                    <a:pt x="30" y="107"/>
                  </a:lnTo>
                  <a:lnTo>
                    <a:pt x="30" y="218"/>
                  </a:lnTo>
                  <a:cubicBezTo>
                    <a:pt x="30" y="233"/>
                    <a:pt x="26" y="233"/>
                    <a:pt x="4" y="233"/>
                  </a:cubicBezTo>
                  <a:lnTo>
                    <a:pt x="4" y="245"/>
                  </a:lnTo>
                  <a:cubicBezTo>
                    <a:pt x="5" y="245"/>
                    <a:pt x="29" y="244"/>
                    <a:pt x="43" y="244"/>
                  </a:cubicBezTo>
                  <a:lnTo>
                    <a:pt x="89" y="245"/>
                  </a:lnTo>
                  <a:lnTo>
                    <a:pt x="89" y="233"/>
                  </a:lnTo>
                  <a:lnTo>
                    <a:pt x="82" y="233"/>
                  </a:lnTo>
                  <a:cubicBezTo>
                    <a:pt x="56" y="233"/>
                    <a:pt x="56" y="229"/>
                    <a:pt x="56" y="217"/>
                  </a:cubicBezTo>
                  <a:lnTo>
                    <a:pt x="56" y="107"/>
                  </a:lnTo>
                  <a:lnTo>
                    <a:pt x="100" y="107"/>
                  </a:lnTo>
                  <a:lnTo>
                    <a:pt x="100" y="95"/>
                  </a:lnTo>
                  <a:lnTo>
                    <a:pt x="55" y="95"/>
                  </a:lnTo>
                  <a:lnTo>
                    <a:pt x="55" y="56"/>
                  </a:lnTo>
                  <a:cubicBezTo>
                    <a:pt x="55" y="24"/>
                    <a:pt x="73" y="9"/>
                    <a:pt x="88" y="9"/>
                  </a:cubicBezTo>
                  <a:cubicBezTo>
                    <a:pt x="92" y="9"/>
                    <a:pt x="95" y="10"/>
                    <a:pt x="98" y="11"/>
                  </a:cubicBezTo>
                  <a:cubicBezTo>
                    <a:pt x="94" y="14"/>
                    <a:pt x="91" y="19"/>
                    <a:pt x="91" y="25"/>
                  </a:cubicBezTo>
                  <a:cubicBezTo>
                    <a:pt x="91" y="34"/>
                    <a:pt x="97" y="41"/>
                    <a:pt x="107" y="41"/>
                  </a:cubicBezTo>
                  <a:cubicBezTo>
                    <a:pt x="116" y="41"/>
                    <a:pt x="123" y="34"/>
                    <a:pt x="123" y="2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21">
              <a:extLst>
                <a:ext uri="{FF2B5EF4-FFF2-40B4-BE49-F238E27FC236}">
                  <a16:creationId xmlns:a16="http://schemas.microsoft.com/office/drawing/2014/main" id="{DB72C8D9-1259-48C9-98CC-4EA44158606E}"/>
                </a:ext>
              </a:extLst>
            </p:cNvPr>
            <p:cNvSpPr>
              <a:spLocks/>
            </p:cNvSpPr>
            <p:nvPr>
              <p:custDataLst>
                <p:tags r:id="rId42"/>
              </p:custDataLst>
            </p:nvPr>
          </p:nvSpPr>
          <p:spPr bwMode="auto">
            <a:xfrm>
              <a:off x="4122738" y="2590801"/>
              <a:ext cx="79375" cy="55563"/>
            </a:xfrm>
            <a:custGeom>
              <a:avLst/>
              <a:gdLst>
                <a:gd name="T0" fmla="*/ 263 w 263"/>
                <a:gd name="T1" fmla="*/ 12 h 154"/>
                <a:gd name="T2" fmla="*/ 263 w 263"/>
                <a:gd name="T3" fmla="*/ 0 h 154"/>
                <a:gd name="T4" fmla="*/ 238 w 263"/>
                <a:gd name="T5" fmla="*/ 1 h 154"/>
                <a:gd name="T6" fmla="*/ 204 w 263"/>
                <a:gd name="T7" fmla="*/ 0 h 154"/>
                <a:gd name="T8" fmla="*/ 204 w 263"/>
                <a:gd name="T9" fmla="*/ 12 h 154"/>
                <a:gd name="T10" fmla="*/ 222 w 263"/>
                <a:gd name="T11" fmla="*/ 28 h 154"/>
                <a:gd name="T12" fmla="*/ 220 w 263"/>
                <a:gd name="T13" fmla="*/ 36 h 154"/>
                <a:gd name="T14" fmla="*/ 186 w 263"/>
                <a:gd name="T15" fmla="*/ 123 h 154"/>
                <a:gd name="T16" fmla="*/ 148 w 263"/>
                <a:gd name="T17" fmla="*/ 28 h 154"/>
                <a:gd name="T18" fmla="*/ 147 w 263"/>
                <a:gd name="T19" fmla="*/ 21 h 154"/>
                <a:gd name="T20" fmla="*/ 165 w 263"/>
                <a:gd name="T21" fmla="*/ 12 h 154"/>
                <a:gd name="T22" fmla="*/ 165 w 263"/>
                <a:gd name="T23" fmla="*/ 0 h 154"/>
                <a:gd name="T24" fmla="*/ 128 w 263"/>
                <a:gd name="T25" fmla="*/ 1 h 154"/>
                <a:gd name="T26" fmla="*/ 97 w 263"/>
                <a:gd name="T27" fmla="*/ 0 h 154"/>
                <a:gd name="T28" fmla="*/ 97 w 263"/>
                <a:gd name="T29" fmla="*/ 12 h 154"/>
                <a:gd name="T30" fmla="*/ 117 w 263"/>
                <a:gd name="T31" fmla="*/ 15 h 154"/>
                <a:gd name="T32" fmla="*/ 125 w 263"/>
                <a:gd name="T33" fmla="*/ 31 h 154"/>
                <a:gd name="T34" fmla="*/ 124 w 263"/>
                <a:gd name="T35" fmla="*/ 35 h 154"/>
                <a:gd name="T36" fmla="*/ 91 w 263"/>
                <a:gd name="T37" fmla="*/ 118 h 154"/>
                <a:gd name="T38" fmla="*/ 56 w 263"/>
                <a:gd name="T39" fmla="*/ 28 h 154"/>
                <a:gd name="T40" fmla="*/ 54 w 263"/>
                <a:gd name="T41" fmla="*/ 21 h 154"/>
                <a:gd name="T42" fmla="*/ 72 w 263"/>
                <a:gd name="T43" fmla="*/ 12 h 154"/>
                <a:gd name="T44" fmla="*/ 72 w 263"/>
                <a:gd name="T45" fmla="*/ 0 h 154"/>
                <a:gd name="T46" fmla="*/ 33 w 263"/>
                <a:gd name="T47" fmla="*/ 1 h 154"/>
                <a:gd name="T48" fmla="*/ 0 w 263"/>
                <a:gd name="T49" fmla="*/ 0 h 154"/>
                <a:gd name="T50" fmla="*/ 0 w 263"/>
                <a:gd name="T51" fmla="*/ 12 h 154"/>
                <a:gd name="T52" fmla="*/ 25 w 263"/>
                <a:gd name="T53" fmla="*/ 22 h 154"/>
                <a:gd name="T54" fmla="*/ 74 w 263"/>
                <a:gd name="T55" fmla="*/ 146 h 154"/>
                <a:gd name="T56" fmla="*/ 83 w 263"/>
                <a:gd name="T57" fmla="*/ 154 h 154"/>
                <a:gd name="T58" fmla="*/ 92 w 263"/>
                <a:gd name="T59" fmla="*/ 146 h 154"/>
                <a:gd name="T60" fmla="*/ 132 w 263"/>
                <a:gd name="T61" fmla="*/ 47 h 154"/>
                <a:gd name="T62" fmla="*/ 170 w 263"/>
                <a:gd name="T63" fmla="*/ 145 h 154"/>
                <a:gd name="T64" fmla="*/ 180 w 263"/>
                <a:gd name="T65" fmla="*/ 154 h 154"/>
                <a:gd name="T66" fmla="*/ 189 w 263"/>
                <a:gd name="T67" fmla="*/ 146 h 154"/>
                <a:gd name="T68" fmla="*/ 234 w 263"/>
                <a:gd name="T69" fmla="*/ 34 h 154"/>
                <a:gd name="T70" fmla="*/ 263 w 263"/>
                <a:gd name="T71"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154">
                  <a:moveTo>
                    <a:pt x="263" y="12"/>
                  </a:moveTo>
                  <a:lnTo>
                    <a:pt x="263" y="0"/>
                  </a:lnTo>
                  <a:cubicBezTo>
                    <a:pt x="254" y="1"/>
                    <a:pt x="248" y="1"/>
                    <a:pt x="238" y="1"/>
                  </a:cubicBezTo>
                  <a:cubicBezTo>
                    <a:pt x="227" y="1"/>
                    <a:pt x="214" y="1"/>
                    <a:pt x="204" y="0"/>
                  </a:cubicBezTo>
                  <a:lnTo>
                    <a:pt x="204" y="12"/>
                  </a:lnTo>
                  <a:cubicBezTo>
                    <a:pt x="216" y="13"/>
                    <a:pt x="222" y="19"/>
                    <a:pt x="222" y="28"/>
                  </a:cubicBezTo>
                  <a:cubicBezTo>
                    <a:pt x="222" y="31"/>
                    <a:pt x="222" y="31"/>
                    <a:pt x="220" y="36"/>
                  </a:cubicBezTo>
                  <a:lnTo>
                    <a:pt x="186" y="123"/>
                  </a:lnTo>
                  <a:lnTo>
                    <a:pt x="148" y="28"/>
                  </a:lnTo>
                  <a:cubicBezTo>
                    <a:pt x="148" y="26"/>
                    <a:pt x="147" y="23"/>
                    <a:pt x="147" y="21"/>
                  </a:cubicBezTo>
                  <a:cubicBezTo>
                    <a:pt x="147" y="13"/>
                    <a:pt x="156" y="12"/>
                    <a:pt x="165" y="12"/>
                  </a:cubicBezTo>
                  <a:lnTo>
                    <a:pt x="165" y="0"/>
                  </a:lnTo>
                  <a:cubicBezTo>
                    <a:pt x="153" y="1"/>
                    <a:pt x="140" y="1"/>
                    <a:pt x="128" y="1"/>
                  </a:cubicBezTo>
                  <a:cubicBezTo>
                    <a:pt x="118" y="1"/>
                    <a:pt x="107" y="1"/>
                    <a:pt x="97" y="0"/>
                  </a:cubicBezTo>
                  <a:lnTo>
                    <a:pt x="97" y="12"/>
                  </a:lnTo>
                  <a:cubicBezTo>
                    <a:pt x="105" y="12"/>
                    <a:pt x="112" y="12"/>
                    <a:pt x="117" y="15"/>
                  </a:cubicBezTo>
                  <a:cubicBezTo>
                    <a:pt x="122" y="19"/>
                    <a:pt x="125" y="31"/>
                    <a:pt x="125" y="31"/>
                  </a:cubicBezTo>
                  <a:cubicBezTo>
                    <a:pt x="125" y="31"/>
                    <a:pt x="124" y="33"/>
                    <a:pt x="124" y="35"/>
                  </a:cubicBezTo>
                  <a:lnTo>
                    <a:pt x="91" y="118"/>
                  </a:lnTo>
                  <a:lnTo>
                    <a:pt x="56" y="28"/>
                  </a:lnTo>
                  <a:cubicBezTo>
                    <a:pt x="54" y="23"/>
                    <a:pt x="54" y="22"/>
                    <a:pt x="54" y="21"/>
                  </a:cubicBezTo>
                  <a:cubicBezTo>
                    <a:pt x="54" y="12"/>
                    <a:pt x="66" y="12"/>
                    <a:pt x="72" y="12"/>
                  </a:cubicBezTo>
                  <a:lnTo>
                    <a:pt x="72" y="0"/>
                  </a:lnTo>
                  <a:cubicBezTo>
                    <a:pt x="72" y="0"/>
                    <a:pt x="47" y="1"/>
                    <a:pt x="33" y="1"/>
                  </a:cubicBezTo>
                  <a:cubicBezTo>
                    <a:pt x="22" y="1"/>
                    <a:pt x="11" y="1"/>
                    <a:pt x="0" y="0"/>
                  </a:cubicBezTo>
                  <a:lnTo>
                    <a:pt x="0" y="12"/>
                  </a:lnTo>
                  <a:cubicBezTo>
                    <a:pt x="14" y="12"/>
                    <a:pt x="21" y="12"/>
                    <a:pt x="25" y="22"/>
                  </a:cubicBezTo>
                  <a:lnTo>
                    <a:pt x="74" y="146"/>
                  </a:lnTo>
                  <a:cubicBezTo>
                    <a:pt x="76" y="151"/>
                    <a:pt x="77" y="154"/>
                    <a:pt x="83" y="154"/>
                  </a:cubicBezTo>
                  <a:cubicBezTo>
                    <a:pt x="89" y="154"/>
                    <a:pt x="90" y="151"/>
                    <a:pt x="92" y="146"/>
                  </a:cubicBezTo>
                  <a:lnTo>
                    <a:pt x="132" y="47"/>
                  </a:lnTo>
                  <a:lnTo>
                    <a:pt x="170" y="145"/>
                  </a:lnTo>
                  <a:cubicBezTo>
                    <a:pt x="172" y="151"/>
                    <a:pt x="174" y="154"/>
                    <a:pt x="180" y="154"/>
                  </a:cubicBezTo>
                  <a:cubicBezTo>
                    <a:pt x="186" y="154"/>
                    <a:pt x="187" y="151"/>
                    <a:pt x="189" y="146"/>
                  </a:cubicBezTo>
                  <a:lnTo>
                    <a:pt x="234" y="34"/>
                  </a:lnTo>
                  <a:cubicBezTo>
                    <a:pt x="241" y="16"/>
                    <a:pt x="252" y="13"/>
                    <a:pt x="263"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22">
              <a:extLst>
                <a:ext uri="{FF2B5EF4-FFF2-40B4-BE49-F238E27FC236}">
                  <a16:creationId xmlns:a16="http://schemas.microsoft.com/office/drawing/2014/main" id="{5D3CD2C3-8613-43D8-ABDA-72966E4AEEFB}"/>
                </a:ext>
              </a:extLst>
            </p:cNvPr>
            <p:cNvSpPr>
              <a:spLocks noEditPoints="1"/>
            </p:cNvSpPr>
            <p:nvPr>
              <p:custDataLst>
                <p:tags r:id="rId43"/>
              </p:custDataLst>
            </p:nvPr>
          </p:nvSpPr>
          <p:spPr bwMode="auto">
            <a:xfrm>
              <a:off x="4211638" y="2557463"/>
              <a:ext cx="55563" cy="88900"/>
            </a:xfrm>
            <a:custGeom>
              <a:avLst/>
              <a:gdLst>
                <a:gd name="T0" fmla="*/ 187 w 187"/>
                <a:gd name="T1" fmla="*/ 242 h 246"/>
                <a:gd name="T2" fmla="*/ 187 w 187"/>
                <a:gd name="T3" fmla="*/ 230 h 246"/>
                <a:gd name="T4" fmla="*/ 160 w 187"/>
                <a:gd name="T5" fmla="*/ 210 h 246"/>
                <a:gd name="T6" fmla="*/ 160 w 187"/>
                <a:gd name="T7" fmla="*/ 0 h 246"/>
                <a:gd name="T8" fmla="*/ 108 w 187"/>
                <a:gd name="T9" fmla="*/ 4 h 246"/>
                <a:gd name="T10" fmla="*/ 108 w 187"/>
                <a:gd name="T11" fmla="*/ 16 h 246"/>
                <a:gd name="T12" fmla="*/ 134 w 187"/>
                <a:gd name="T13" fmla="*/ 36 h 246"/>
                <a:gd name="T14" fmla="*/ 134 w 187"/>
                <a:gd name="T15" fmla="*/ 108 h 246"/>
                <a:gd name="T16" fmla="*/ 85 w 187"/>
                <a:gd name="T17" fmla="*/ 88 h 246"/>
                <a:gd name="T18" fmla="*/ 0 w 187"/>
                <a:gd name="T19" fmla="*/ 167 h 246"/>
                <a:gd name="T20" fmla="*/ 81 w 187"/>
                <a:gd name="T21" fmla="*/ 246 h 246"/>
                <a:gd name="T22" fmla="*/ 133 w 187"/>
                <a:gd name="T23" fmla="*/ 224 h 246"/>
                <a:gd name="T24" fmla="*/ 133 w 187"/>
                <a:gd name="T25" fmla="*/ 246 h 246"/>
                <a:gd name="T26" fmla="*/ 187 w 187"/>
                <a:gd name="T27" fmla="*/ 242 h 246"/>
                <a:gd name="T28" fmla="*/ 133 w 187"/>
                <a:gd name="T29" fmla="*/ 206 h 246"/>
                <a:gd name="T30" fmla="*/ 83 w 187"/>
                <a:gd name="T31" fmla="*/ 236 h 246"/>
                <a:gd name="T32" fmla="*/ 43 w 187"/>
                <a:gd name="T33" fmla="*/ 214 h 246"/>
                <a:gd name="T34" fmla="*/ 32 w 187"/>
                <a:gd name="T35" fmla="*/ 168 h 246"/>
                <a:gd name="T36" fmla="*/ 46 w 187"/>
                <a:gd name="T37" fmla="*/ 117 h 246"/>
                <a:gd name="T38" fmla="*/ 87 w 187"/>
                <a:gd name="T39" fmla="*/ 98 h 246"/>
                <a:gd name="T40" fmla="*/ 129 w 187"/>
                <a:gd name="T41" fmla="*/ 118 h 246"/>
                <a:gd name="T42" fmla="*/ 133 w 187"/>
                <a:gd name="T43" fmla="*/ 131 h 246"/>
                <a:gd name="T44" fmla="*/ 133 w 187"/>
                <a:gd name="T45" fmla="*/ 20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246">
                  <a:moveTo>
                    <a:pt x="187" y="242"/>
                  </a:moveTo>
                  <a:lnTo>
                    <a:pt x="187" y="230"/>
                  </a:lnTo>
                  <a:cubicBezTo>
                    <a:pt x="163" y="230"/>
                    <a:pt x="160" y="227"/>
                    <a:pt x="160" y="210"/>
                  </a:cubicBezTo>
                  <a:lnTo>
                    <a:pt x="160" y="0"/>
                  </a:lnTo>
                  <a:lnTo>
                    <a:pt x="108" y="4"/>
                  </a:lnTo>
                  <a:lnTo>
                    <a:pt x="108" y="16"/>
                  </a:lnTo>
                  <a:cubicBezTo>
                    <a:pt x="132" y="16"/>
                    <a:pt x="134" y="19"/>
                    <a:pt x="134" y="36"/>
                  </a:cubicBezTo>
                  <a:lnTo>
                    <a:pt x="134" y="108"/>
                  </a:lnTo>
                  <a:cubicBezTo>
                    <a:pt x="121" y="96"/>
                    <a:pt x="105" y="88"/>
                    <a:pt x="85" y="88"/>
                  </a:cubicBezTo>
                  <a:cubicBezTo>
                    <a:pt x="39" y="88"/>
                    <a:pt x="0" y="123"/>
                    <a:pt x="0" y="167"/>
                  </a:cubicBezTo>
                  <a:cubicBezTo>
                    <a:pt x="0" y="211"/>
                    <a:pt x="37" y="246"/>
                    <a:pt x="81" y="246"/>
                  </a:cubicBezTo>
                  <a:cubicBezTo>
                    <a:pt x="110" y="246"/>
                    <a:pt x="127" y="230"/>
                    <a:pt x="133" y="224"/>
                  </a:cubicBezTo>
                  <a:lnTo>
                    <a:pt x="133" y="246"/>
                  </a:lnTo>
                  <a:lnTo>
                    <a:pt x="187" y="242"/>
                  </a:lnTo>
                  <a:close/>
                  <a:moveTo>
                    <a:pt x="133" y="206"/>
                  </a:moveTo>
                  <a:cubicBezTo>
                    <a:pt x="124" y="222"/>
                    <a:pt x="106" y="236"/>
                    <a:pt x="83" y="236"/>
                  </a:cubicBezTo>
                  <a:cubicBezTo>
                    <a:pt x="64" y="236"/>
                    <a:pt x="50" y="224"/>
                    <a:pt x="43" y="214"/>
                  </a:cubicBezTo>
                  <a:cubicBezTo>
                    <a:pt x="36" y="204"/>
                    <a:pt x="32" y="190"/>
                    <a:pt x="32" y="168"/>
                  </a:cubicBezTo>
                  <a:cubicBezTo>
                    <a:pt x="32" y="160"/>
                    <a:pt x="32" y="133"/>
                    <a:pt x="46" y="117"/>
                  </a:cubicBezTo>
                  <a:cubicBezTo>
                    <a:pt x="60" y="101"/>
                    <a:pt x="77" y="98"/>
                    <a:pt x="87" y="98"/>
                  </a:cubicBezTo>
                  <a:cubicBezTo>
                    <a:pt x="104" y="98"/>
                    <a:pt x="119" y="106"/>
                    <a:pt x="129" y="118"/>
                  </a:cubicBezTo>
                  <a:cubicBezTo>
                    <a:pt x="133" y="124"/>
                    <a:pt x="133" y="124"/>
                    <a:pt x="133" y="131"/>
                  </a:cubicBezTo>
                  <a:lnTo>
                    <a:pt x="133" y="20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23">
              <a:extLst>
                <a:ext uri="{FF2B5EF4-FFF2-40B4-BE49-F238E27FC236}">
                  <a16:creationId xmlns:a16="http://schemas.microsoft.com/office/drawing/2014/main" id="{2C023BF7-FC5E-4314-A78D-D6FFA08AB40A}"/>
                </a:ext>
              </a:extLst>
            </p:cNvPr>
            <p:cNvSpPr>
              <a:spLocks/>
            </p:cNvSpPr>
            <p:nvPr>
              <p:custDataLst>
                <p:tags r:id="rId44"/>
              </p:custDataLst>
            </p:nvPr>
          </p:nvSpPr>
          <p:spPr bwMode="auto">
            <a:xfrm>
              <a:off x="4295776" y="2460626"/>
              <a:ext cx="34925" cy="179388"/>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24">
              <a:extLst>
                <a:ext uri="{FF2B5EF4-FFF2-40B4-BE49-F238E27FC236}">
                  <a16:creationId xmlns:a16="http://schemas.microsoft.com/office/drawing/2014/main" id="{A4D1C19A-1F80-43C7-AE04-A6BB3AE9584C}"/>
                </a:ext>
              </a:extLst>
            </p:cNvPr>
            <p:cNvSpPr>
              <a:spLocks/>
            </p:cNvSpPr>
            <p:nvPr>
              <p:custDataLst>
                <p:tags r:id="rId45"/>
              </p:custDataLst>
            </p:nvPr>
          </p:nvSpPr>
          <p:spPr bwMode="auto">
            <a:xfrm>
              <a:off x="4343401" y="2514601"/>
              <a:ext cx="76200" cy="82550"/>
            </a:xfrm>
            <a:custGeom>
              <a:avLst/>
              <a:gdLst>
                <a:gd name="T0" fmla="*/ 233 w 248"/>
                <a:gd name="T1" fmla="*/ 150 h 227"/>
                <a:gd name="T2" fmla="*/ 227 w 248"/>
                <a:gd name="T3" fmla="*/ 145 h 227"/>
                <a:gd name="T4" fmla="*/ 221 w 248"/>
                <a:gd name="T5" fmla="*/ 150 h 227"/>
                <a:gd name="T6" fmla="*/ 154 w 248"/>
                <a:gd name="T7" fmla="*/ 216 h 227"/>
                <a:gd name="T8" fmla="*/ 127 w 248"/>
                <a:gd name="T9" fmla="*/ 183 h 227"/>
                <a:gd name="T10" fmla="*/ 135 w 248"/>
                <a:gd name="T11" fmla="*/ 139 h 227"/>
                <a:gd name="T12" fmla="*/ 152 w 248"/>
                <a:gd name="T13" fmla="*/ 70 h 227"/>
                <a:gd name="T14" fmla="*/ 202 w 248"/>
                <a:gd name="T15" fmla="*/ 11 h 227"/>
                <a:gd name="T16" fmla="*/ 227 w 248"/>
                <a:gd name="T17" fmla="*/ 18 h 227"/>
                <a:gd name="T18" fmla="*/ 203 w 248"/>
                <a:gd name="T19" fmla="*/ 45 h 227"/>
                <a:gd name="T20" fmla="*/ 222 w 248"/>
                <a:gd name="T21" fmla="*/ 62 h 227"/>
                <a:gd name="T22" fmla="*/ 248 w 248"/>
                <a:gd name="T23" fmla="*/ 33 h 227"/>
                <a:gd name="T24" fmla="*/ 202 w 248"/>
                <a:gd name="T25" fmla="*/ 0 h 227"/>
                <a:gd name="T26" fmla="*/ 150 w 248"/>
                <a:gd name="T27" fmla="*/ 38 h 227"/>
                <a:gd name="T28" fmla="*/ 96 w 248"/>
                <a:gd name="T29" fmla="*/ 0 h 227"/>
                <a:gd name="T30" fmla="*/ 16 w 248"/>
                <a:gd name="T31" fmla="*/ 77 h 227"/>
                <a:gd name="T32" fmla="*/ 22 w 248"/>
                <a:gd name="T33" fmla="*/ 82 h 227"/>
                <a:gd name="T34" fmla="*/ 28 w 248"/>
                <a:gd name="T35" fmla="*/ 77 h 227"/>
                <a:gd name="T36" fmla="*/ 95 w 248"/>
                <a:gd name="T37" fmla="*/ 11 h 227"/>
                <a:gd name="T38" fmla="*/ 122 w 248"/>
                <a:gd name="T39" fmla="*/ 45 h 227"/>
                <a:gd name="T40" fmla="*/ 95 w 248"/>
                <a:gd name="T41" fmla="*/ 164 h 227"/>
                <a:gd name="T42" fmla="*/ 48 w 248"/>
                <a:gd name="T43" fmla="*/ 216 h 227"/>
                <a:gd name="T44" fmla="*/ 23 w 248"/>
                <a:gd name="T45" fmla="*/ 209 h 227"/>
                <a:gd name="T46" fmla="*/ 46 w 248"/>
                <a:gd name="T47" fmla="*/ 182 h 227"/>
                <a:gd name="T48" fmla="*/ 28 w 248"/>
                <a:gd name="T49" fmla="*/ 165 h 227"/>
                <a:gd name="T50" fmla="*/ 0 w 248"/>
                <a:gd name="T51" fmla="*/ 194 h 227"/>
                <a:gd name="T52" fmla="*/ 47 w 248"/>
                <a:gd name="T53" fmla="*/ 227 h 227"/>
                <a:gd name="T54" fmla="*/ 99 w 248"/>
                <a:gd name="T55" fmla="*/ 189 h 227"/>
                <a:gd name="T56" fmla="*/ 153 w 248"/>
                <a:gd name="T57" fmla="*/ 227 h 227"/>
                <a:gd name="T58" fmla="*/ 233 w 248"/>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7">
                  <a:moveTo>
                    <a:pt x="233" y="150"/>
                  </a:moveTo>
                  <a:cubicBezTo>
                    <a:pt x="233" y="145"/>
                    <a:pt x="229" y="145"/>
                    <a:pt x="227" y="145"/>
                  </a:cubicBezTo>
                  <a:cubicBezTo>
                    <a:pt x="223" y="145"/>
                    <a:pt x="222" y="147"/>
                    <a:pt x="221" y="150"/>
                  </a:cubicBezTo>
                  <a:cubicBezTo>
                    <a:pt x="204" y="204"/>
                    <a:pt x="170" y="216"/>
                    <a:pt x="154" y="216"/>
                  </a:cubicBezTo>
                  <a:cubicBezTo>
                    <a:pt x="135" y="216"/>
                    <a:pt x="127" y="200"/>
                    <a:pt x="127" y="183"/>
                  </a:cubicBezTo>
                  <a:cubicBezTo>
                    <a:pt x="127" y="172"/>
                    <a:pt x="130" y="161"/>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8" y="53"/>
                    <a:pt x="248" y="33"/>
                  </a:cubicBezTo>
                  <a:cubicBezTo>
                    <a:pt x="248"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4"/>
                  </a:cubicBezTo>
                  <a:cubicBezTo>
                    <a:pt x="87" y="195"/>
                    <a:pt x="69" y="216"/>
                    <a:pt x="48" y="216"/>
                  </a:cubicBezTo>
                  <a:cubicBezTo>
                    <a:pt x="45" y="216"/>
                    <a:pt x="33" y="216"/>
                    <a:pt x="23" y="209"/>
                  </a:cubicBezTo>
                  <a:cubicBezTo>
                    <a:pt x="35" y="207"/>
                    <a:pt x="46" y="196"/>
                    <a:pt x="46" y="182"/>
                  </a:cubicBezTo>
                  <a:cubicBezTo>
                    <a:pt x="46" y="169"/>
                    <a:pt x="35" y="165"/>
                    <a:pt x="28" y="165"/>
                  </a:cubicBezTo>
                  <a:cubicBezTo>
                    <a:pt x="13" y="165"/>
                    <a:pt x="0" y="178"/>
                    <a:pt x="0" y="194"/>
                  </a:cubicBezTo>
                  <a:cubicBezTo>
                    <a:pt x="0" y="217"/>
                    <a:pt x="25" y="227"/>
                    <a:pt x="47" y="227"/>
                  </a:cubicBezTo>
                  <a:cubicBezTo>
                    <a:pt x="80" y="227"/>
                    <a:pt x="98" y="192"/>
                    <a:pt x="99" y="189"/>
                  </a:cubicBezTo>
                  <a:cubicBezTo>
                    <a:pt x="105" y="207"/>
                    <a:pt x="123" y="227"/>
                    <a:pt x="153" y="227"/>
                  </a:cubicBezTo>
                  <a:cubicBezTo>
                    <a:pt x="205" y="227"/>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125">
              <a:extLst>
                <a:ext uri="{FF2B5EF4-FFF2-40B4-BE49-F238E27FC236}">
                  <a16:creationId xmlns:a16="http://schemas.microsoft.com/office/drawing/2014/main" id="{6A884865-C48F-4397-A426-58CB2CCC8C7F}"/>
                </a:ext>
              </a:extLst>
            </p:cNvPr>
            <p:cNvSpPr>
              <a:spLocks/>
            </p:cNvSpPr>
            <p:nvPr>
              <p:custDataLst>
                <p:tags r:id="rId46"/>
              </p:custDataLst>
            </p:nvPr>
          </p:nvSpPr>
          <p:spPr bwMode="auto">
            <a:xfrm>
              <a:off x="4471988" y="2546351"/>
              <a:ext cx="92075"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126">
              <a:extLst>
                <a:ext uri="{FF2B5EF4-FFF2-40B4-BE49-F238E27FC236}">
                  <a16:creationId xmlns:a16="http://schemas.microsoft.com/office/drawing/2014/main" id="{124EF9AC-89B6-4006-A40C-8573BCC2B6F8}"/>
                </a:ext>
              </a:extLst>
            </p:cNvPr>
            <p:cNvSpPr>
              <a:spLocks/>
            </p:cNvSpPr>
            <p:nvPr>
              <p:custDataLst>
                <p:tags r:id="rId47"/>
              </p:custDataLst>
            </p:nvPr>
          </p:nvSpPr>
          <p:spPr bwMode="auto">
            <a:xfrm>
              <a:off x="4616451" y="2514601"/>
              <a:ext cx="60325" cy="82550"/>
            </a:xfrm>
            <a:custGeom>
              <a:avLst/>
              <a:gdLst>
                <a:gd name="T0" fmla="*/ 194 w 194"/>
                <a:gd name="T1" fmla="*/ 168 h 227"/>
                <a:gd name="T2" fmla="*/ 188 w 194"/>
                <a:gd name="T3" fmla="*/ 161 h 227"/>
                <a:gd name="T4" fmla="*/ 181 w 194"/>
                <a:gd name="T5" fmla="*/ 166 h 227"/>
                <a:gd name="T6" fmla="*/ 81 w 194"/>
                <a:gd name="T7" fmla="*/ 216 h 227"/>
                <a:gd name="T8" fmla="*/ 37 w 194"/>
                <a:gd name="T9" fmla="*/ 161 h 227"/>
                <a:gd name="T10" fmla="*/ 63 w 194"/>
                <a:gd name="T11" fmla="*/ 61 h 227"/>
                <a:gd name="T12" fmla="*/ 134 w 194"/>
                <a:gd name="T13" fmla="*/ 11 h 227"/>
                <a:gd name="T14" fmla="*/ 177 w 194"/>
                <a:gd name="T15" fmla="*/ 31 h 227"/>
                <a:gd name="T16" fmla="*/ 155 w 194"/>
                <a:gd name="T17" fmla="*/ 38 h 227"/>
                <a:gd name="T18" fmla="*/ 146 w 194"/>
                <a:gd name="T19" fmla="*/ 58 h 227"/>
                <a:gd name="T20" fmla="*/ 164 w 194"/>
                <a:gd name="T21" fmla="*/ 75 h 227"/>
                <a:gd name="T22" fmla="*/ 192 w 194"/>
                <a:gd name="T23" fmla="*/ 43 h 227"/>
                <a:gd name="T24" fmla="*/ 133 w 194"/>
                <a:gd name="T25" fmla="*/ 0 h 227"/>
                <a:gd name="T26" fmla="*/ 0 w 194"/>
                <a:gd name="T27" fmla="*/ 142 h 227"/>
                <a:gd name="T28" fmla="*/ 80 w 194"/>
                <a:gd name="T29" fmla="*/ 227 h 227"/>
                <a:gd name="T30" fmla="*/ 194 w 194"/>
                <a:gd name="T31" fmla="*/ 1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7">
                  <a:moveTo>
                    <a:pt x="194" y="168"/>
                  </a:moveTo>
                  <a:cubicBezTo>
                    <a:pt x="194" y="165"/>
                    <a:pt x="191" y="161"/>
                    <a:pt x="188" y="161"/>
                  </a:cubicBezTo>
                  <a:cubicBezTo>
                    <a:pt x="185" y="161"/>
                    <a:pt x="184" y="162"/>
                    <a:pt x="181" y="166"/>
                  </a:cubicBezTo>
                  <a:cubicBezTo>
                    <a:pt x="142" y="216"/>
                    <a:pt x="87" y="216"/>
                    <a:pt x="81" y="216"/>
                  </a:cubicBezTo>
                  <a:cubicBezTo>
                    <a:pt x="50" y="216"/>
                    <a:pt x="37" y="191"/>
                    <a:pt x="37" y="161"/>
                  </a:cubicBezTo>
                  <a:cubicBezTo>
                    <a:pt x="37" y="141"/>
                    <a:pt x="47" y="92"/>
                    <a:pt x="63" y="61"/>
                  </a:cubicBezTo>
                  <a:cubicBezTo>
                    <a:pt x="79" y="33"/>
                    <a:pt x="106"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3" y="0"/>
                  </a:cubicBezTo>
                  <a:cubicBezTo>
                    <a:pt x="66" y="0"/>
                    <a:pt x="0" y="72"/>
                    <a:pt x="0" y="142"/>
                  </a:cubicBezTo>
                  <a:cubicBezTo>
                    <a:pt x="0" y="187"/>
                    <a:pt x="29" y="227"/>
                    <a:pt x="80" y="227"/>
                  </a:cubicBezTo>
                  <a:cubicBezTo>
                    <a:pt x="152" y="227"/>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27">
              <a:extLst>
                <a:ext uri="{FF2B5EF4-FFF2-40B4-BE49-F238E27FC236}">
                  <a16:creationId xmlns:a16="http://schemas.microsoft.com/office/drawing/2014/main" id="{549C6D09-A2C9-41BF-A921-B9ED6F18F385}"/>
                </a:ext>
              </a:extLst>
            </p:cNvPr>
            <p:cNvSpPr>
              <a:spLocks/>
            </p:cNvSpPr>
            <p:nvPr>
              <p:custDataLst>
                <p:tags r:id="rId48"/>
              </p:custDataLst>
            </p:nvPr>
          </p:nvSpPr>
          <p:spPr bwMode="auto">
            <a:xfrm>
              <a:off x="4679951" y="2482851"/>
              <a:ext cx="46038" cy="114300"/>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2 h 318"/>
                <a:gd name="T14" fmla="*/ 138 w 153"/>
                <a:gd name="T15" fmla="*/ 112 h 318"/>
                <a:gd name="T16" fmla="*/ 153 w 153"/>
                <a:gd name="T17" fmla="*/ 102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6 h 318"/>
                <a:gd name="T34" fmla="*/ 14 w 153"/>
                <a:gd name="T35" fmla="*/ 112 h 318"/>
                <a:gd name="T36" fmla="*/ 58 w 153"/>
                <a:gd name="T37" fmla="*/ 112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28">
              <a:extLst>
                <a:ext uri="{FF2B5EF4-FFF2-40B4-BE49-F238E27FC236}">
                  <a16:creationId xmlns:a16="http://schemas.microsoft.com/office/drawing/2014/main" id="{EAB3D242-8638-4B4D-A2E2-A3E37B3306D8}"/>
                </a:ext>
              </a:extLst>
            </p:cNvPr>
            <p:cNvSpPr>
              <a:spLocks/>
            </p:cNvSpPr>
            <p:nvPr>
              <p:custDataLst>
                <p:tags r:id="rId49"/>
              </p:custDataLst>
            </p:nvPr>
          </p:nvSpPr>
          <p:spPr bwMode="auto">
            <a:xfrm>
              <a:off x="4738688" y="2460626"/>
              <a:ext cx="36513" cy="179388"/>
            </a:xfrm>
            <a:custGeom>
              <a:avLst/>
              <a:gdLst>
                <a:gd name="T0" fmla="*/ 116 w 116"/>
                <a:gd name="T1" fmla="*/ 249 h 499"/>
                <a:gd name="T2" fmla="*/ 83 w 116"/>
                <a:gd name="T3" fmla="*/ 94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29">
              <a:extLst>
                <a:ext uri="{FF2B5EF4-FFF2-40B4-BE49-F238E27FC236}">
                  <a16:creationId xmlns:a16="http://schemas.microsoft.com/office/drawing/2014/main" id="{C0296AAC-FB24-49D9-B3C3-47D85194D19D}"/>
                </a:ext>
              </a:extLst>
            </p:cNvPr>
            <p:cNvSpPr>
              <a:spLocks/>
            </p:cNvSpPr>
            <p:nvPr>
              <p:custDataLst>
                <p:tags r:id="rId50"/>
              </p:custDataLst>
            </p:nvPr>
          </p:nvSpPr>
          <p:spPr bwMode="auto">
            <a:xfrm>
              <a:off x="4832351" y="2490788"/>
              <a:ext cx="100013" cy="119063"/>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130">
              <a:extLst>
                <a:ext uri="{FF2B5EF4-FFF2-40B4-BE49-F238E27FC236}">
                  <a16:creationId xmlns:a16="http://schemas.microsoft.com/office/drawing/2014/main" id="{B118830E-F08F-43F4-8928-C1DD3365F051}"/>
                </a:ext>
              </a:extLst>
            </p:cNvPr>
            <p:cNvSpPr>
              <a:spLocks/>
            </p:cNvSpPr>
            <p:nvPr>
              <p:custDataLst>
                <p:tags r:id="rId51"/>
              </p:custDataLst>
            </p:nvPr>
          </p:nvSpPr>
          <p:spPr bwMode="auto">
            <a:xfrm>
              <a:off x="4978401" y="2514601"/>
              <a:ext cx="77788" cy="82550"/>
            </a:xfrm>
            <a:custGeom>
              <a:avLst/>
              <a:gdLst>
                <a:gd name="T0" fmla="*/ 256 w 256"/>
                <a:gd name="T1" fmla="*/ 150 h 227"/>
                <a:gd name="T2" fmla="*/ 250 w 256"/>
                <a:gd name="T3" fmla="*/ 145 h 227"/>
                <a:gd name="T4" fmla="*/ 243 w 256"/>
                <a:gd name="T5" fmla="*/ 154 h 227"/>
                <a:gd name="T6" fmla="*/ 206 w 256"/>
                <a:gd name="T7" fmla="*/ 216 h 227"/>
                <a:gd name="T8" fmla="*/ 190 w 256"/>
                <a:gd name="T9" fmla="*/ 193 h 227"/>
                <a:gd name="T10" fmla="*/ 200 w 256"/>
                <a:gd name="T11" fmla="*/ 141 h 227"/>
                <a:gd name="T12" fmla="*/ 214 w 256"/>
                <a:gd name="T13" fmla="*/ 87 h 227"/>
                <a:gd name="T14" fmla="*/ 223 w 256"/>
                <a:gd name="T15" fmla="*/ 53 h 227"/>
                <a:gd name="T16" fmla="*/ 230 w 256"/>
                <a:gd name="T17" fmla="*/ 19 h 227"/>
                <a:gd name="T18" fmla="*/ 216 w 256"/>
                <a:gd name="T19" fmla="*/ 6 h 227"/>
                <a:gd name="T20" fmla="*/ 196 w 256"/>
                <a:gd name="T21" fmla="*/ 23 h 227"/>
                <a:gd name="T22" fmla="*/ 159 w 256"/>
                <a:gd name="T23" fmla="*/ 174 h 227"/>
                <a:gd name="T24" fmla="*/ 102 w 256"/>
                <a:gd name="T25" fmla="*/ 216 h 227"/>
                <a:gd name="T26" fmla="*/ 71 w 256"/>
                <a:gd name="T27" fmla="*/ 175 h 227"/>
                <a:gd name="T28" fmla="*/ 98 w 256"/>
                <a:gd name="T29" fmla="*/ 73 h 227"/>
                <a:gd name="T30" fmla="*/ 106 w 256"/>
                <a:gd name="T31" fmla="*/ 41 h 227"/>
                <a:gd name="T32" fmla="*/ 66 w 256"/>
                <a:gd name="T33" fmla="*/ 0 h 227"/>
                <a:gd name="T34" fmla="*/ 0 w 256"/>
                <a:gd name="T35" fmla="*/ 77 h 227"/>
                <a:gd name="T36" fmla="*/ 6 w 256"/>
                <a:gd name="T37" fmla="*/ 82 h 227"/>
                <a:gd name="T38" fmla="*/ 14 w 256"/>
                <a:gd name="T39" fmla="*/ 73 h 227"/>
                <a:gd name="T40" fmla="*/ 64 w 256"/>
                <a:gd name="T41" fmla="*/ 11 h 227"/>
                <a:gd name="T42" fmla="*/ 76 w 256"/>
                <a:gd name="T43" fmla="*/ 28 h 227"/>
                <a:gd name="T44" fmla="*/ 68 w 256"/>
                <a:gd name="T45" fmla="*/ 62 h 227"/>
                <a:gd name="T46" fmla="*/ 39 w 256"/>
                <a:gd name="T47" fmla="*/ 167 h 227"/>
                <a:gd name="T48" fmla="*/ 100 w 256"/>
                <a:gd name="T49" fmla="*/ 227 h 227"/>
                <a:gd name="T50" fmla="*/ 160 w 256"/>
                <a:gd name="T51" fmla="*/ 193 h 227"/>
                <a:gd name="T52" fmla="*/ 204 w 256"/>
                <a:gd name="T53" fmla="*/ 227 h 227"/>
                <a:gd name="T54" fmla="*/ 241 w 256"/>
                <a:gd name="T55" fmla="*/ 199 h 227"/>
                <a:gd name="T56" fmla="*/ 256 w 256"/>
                <a:gd name="T57"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7">
                  <a:moveTo>
                    <a:pt x="256" y="150"/>
                  </a:moveTo>
                  <a:cubicBezTo>
                    <a:pt x="256" y="145"/>
                    <a:pt x="252" y="145"/>
                    <a:pt x="250" y="145"/>
                  </a:cubicBezTo>
                  <a:cubicBezTo>
                    <a:pt x="245" y="145"/>
                    <a:pt x="245" y="147"/>
                    <a:pt x="243" y="154"/>
                  </a:cubicBezTo>
                  <a:cubicBezTo>
                    <a:pt x="236" y="182"/>
                    <a:pt x="227" y="216"/>
                    <a:pt x="206" y="216"/>
                  </a:cubicBezTo>
                  <a:cubicBezTo>
                    <a:pt x="195" y="216"/>
                    <a:pt x="190" y="209"/>
                    <a:pt x="190" y="193"/>
                  </a:cubicBezTo>
                  <a:cubicBezTo>
                    <a:pt x="190" y="182"/>
                    <a:pt x="196" y="158"/>
                    <a:pt x="200" y="141"/>
                  </a:cubicBezTo>
                  <a:lnTo>
                    <a:pt x="214" y="87"/>
                  </a:lnTo>
                  <a:cubicBezTo>
                    <a:pt x="216" y="79"/>
                    <a:pt x="221" y="60"/>
                    <a:pt x="223" y="53"/>
                  </a:cubicBezTo>
                  <a:cubicBezTo>
                    <a:pt x="225" y="41"/>
                    <a:pt x="230" y="22"/>
                    <a:pt x="230" y="19"/>
                  </a:cubicBezTo>
                  <a:cubicBezTo>
                    <a:pt x="230" y="10"/>
                    <a:pt x="223" y="6"/>
                    <a:pt x="216" y="6"/>
                  </a:cubicBezTo>
                  <a:cubicBezTo>
                    <a:pt x="213" y="6"/>
                    <a:pt x="200" y="6"/>
                    <a:pt x="196" y="23"/>
                  </a:cubicBezTo>
                  <a:lnTo>
                    <a:pt x="159" y="174"/>
                  </a:lnTo>
                  <a:cubicBezTo>
                    <a:pt x="158" y="176"/>
                    <a:pt x="138" y="216"/>
                    <a:pt x="102" y="216"/>
                  </a:cubicBezTo>
                  <a:cubicBezTo>
                    <a:pt x="76" y="216"/>
                    <a:pt x="71" y="193"/>
                    <a:pt x="71" y="175"/>
                  </a:cubicBezTo>
                  <a:cubicBezTo>
                    <a:pt x="71" y="147"/>
                    <a:pt x="85" y="107"/>
                    <a:pt x="98" y="73"/>
                  </a:cubicBezTo>
                  <a:cubicBezTo>
                    <a:pt x="104" y="58"/>
                    <a:pt x="106" y="51"/>
                    <a:pt x="106" y="41"/>
                  </a:cubicBezTo>
                  <a:cubicBezTo>
                    <a:pt x="106" y="19"/>
                    <a:pt x="90" y="0"/>
                    <a:pt x="66" y="0"/>
                  </a:cubicBezTo>
                  <a:cubicBezTo>
                    <a:pt x="18" y="0"/>
                    <a:pt x="0" y="73"/>
                    <a:pt x="0" y="77"/>
                  </a:cubicBezTo>
                  <a:cubicBezTo>
                    <a:pt x="0" y="82"/>
                    <a:pt x="6" y="82"/>
                    <a:pt x="6" y="82"/>
                  </a:cubicBezTo>
                  <a:cubicBezTo>
                    <a:pt x="11" y="82"/>
                    <a:pt x="11" y="81"/>
                    <a:pt x="14" y="73"/>
                  </a:cubicBezTo>
                  <a:cubicBezTo>
                    <a:pt x="26" y="30"/>
                    <a:pt x="45" y="11"/>
                    <a:pt x="64" y="11"/>
                  </a:cubicBezTo>
                  <a:cubicBezTo>
                    <a:pt x="69" y="11"/>
                    <a:pt x="76" y="12"/>
                    <a:pt x="76" y="28"/>
                  </a:cubicBezTo>
                  <a:cubicBezTo>
                    <a:pt x="76" y="40"/>
                    <a:pt x="71" y="54"/>
                    <a:pt x="68" y="62"/>
                  </a:cubicBezTo>
                  <a:cubicBezTo>
                    <a:pt x="50" y="111"/>
                    <a:pt x="39" y="142"/>
                    <a:pt x="39" y="167"/>
                  </a:cubicBezTo>
                  <a:cubicBezTo>
                    <a:pt x="39" y="214"/>
                    <a:pt x="74" y="227"/>
                    <a:pt x="100" y="227"/>
                  </a:cubicBezTo>
                  <a:cubicBezTo>
                    <a:pt x="133" y="227"/>
                    <a:pt x="151" y="204"/>
                    <a:pt x="160" y="193"/>
                  </a:cubicBezTo>
                  <a:cubicBezTo>
                    <a:pt x="165" y="214"/>
                    <a:pt x="183" y="227"/>
                    <a:pt x="204" y="227"/>
                  </a:cubicBezTo>
                  <a:cubicBezTo>
                    <a:pt x="222" y="227"/>
                    <a:pt x="233" y="215"/>
                    <a:pt x="241" y="199"/>
                  </a:cubicBezTo>
                  <a:cubicBezTo>
                    <a:pt x="250" y="181"/>
                    <a:pt x="256" y="150"/>
                    <a:pt x="256"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31">
              <a:extLst>
                <a:ext uri="{FF2B5EF4-FFF2-40B4-BE49-F238E27FC236}">
                  <a16:creationId xmlns:a16="http://schemas.microsoft.com/office/drawing/2014/main" id="{251C50C0-C197-4C84-B0D3-F676AE887980}"/>
                </a:ext>
              </a:extLst>
            </p:cNvPr>
            <p:cNvSpPr>
              <a:spLocks/>
            </p:cNvSpPr>
            <p:nvPr>
              <p:custDataLst>
                <p:tags r:id="rId52"/>
              </p:custDataLst>
            </p:nvPr>
          </p:nvSpPr>
          <p:spPr bwMode="auto">
            <a:xfrm>
              <a:off x="5065713" y="2459038"/>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6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2"/>
                    <a:pt x="48" y="16"/>
                  </a:cubicBezTo>
                  <a:lnTo>
                    <a:pt x="2" y="167"/>
                  </a:lnTo>
                  <a:lnTo>
                    <a:pt x="0" y="173"/>
                  </a:lnTo>
                  <a:cubicBezTo>
                    <a:pt x="0" y="177"/>
                    <a:pt x="11" y="181"/>
                    <a:pt x="14" y="181"/>
                  </a:cubicBezTo>
                  <a:cubicBezTo>
                    <a:pt x="16" y="181"/>
                    <a:pt x="18" y="179"/>
                    <a:pt x="19" y="176"/>
                  </a:cubicBezTo>
                  <a:lnTo>
                    <a:pt x="85" y="30"/>
                  </a:lnTo>
                  <a:cubicBezTo>
                    <a:pt x="86" y="27"/>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32">
              <a:extLst>
                <a:ext uri="{FF2B5EF4-FFF2-40B4-BE49-F238E27FC236}">
                  <a16:creationId xmlns:a16="http://schemas.microsoft.com/office/drawing/2014/main" id="{A795B9F9-ECEC-4DA3-9114-FF4E568E0B31}"/>
                </a:ext>
              </a:extLst>
            </p:cNvPr>
            <p:cNvSpPr>
              <a:spLocks/>
            </p:cNvSpPr>
            <p:nvPr>
              <p:custDataLst>
                <p:tags r:id="rId53"/>
              </p:custDataLst>
            </p:nvPr>
          </p:nvSpPr>
          <p:spPr bwMode="auto">
            <a:xfrm>
              <a:off x="5100638" y="2459038"/>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6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49" y="12"/>
                    <a:pt x="48" y="16"/>
                  </a:cubicBezTo>
                  <a:lnTo>
                    <a:pt x="2" y="167"/>
                  </a:lnTo>
                  <a:lnTo>
                    <a:pt x="0" y="173"/>
                  </a:lnTo>
                  <a:cubicBezTo>
                    <a:pt x="0" y="177"/>
                    <a:pt x="11" y="181"/>
                    <a:pt x="14" y="181"/>
                  </a:cubicBezTo>
                  <a:cubicBezTo>
                    <a:pt x="16" y="181"/>
                    <a:pt x="17" y="179"/>
                    <a:pt x="19" y="176"/>
                  </a:cubicBezTo>
                  <a:lnTo>
                    <a:pt x="85" y="30"/>
                  </a:lnTo>
                  <a:cubicBezTo>
                    <a:pt x="86" y="27"/>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33">
              <a:extLst>
                <a:ext uri="{FF2B5EF4-FFF2-40B4-BE49-F238E27FC236}">
                  <a16:creationId xmlns:a16="http://schemas.microsoft.com/office/drawing/2014/main" id="{12F8FE22-D4DF-43FD-8478-9C178D5FA863}"/>
                </a:ext>
              </a:extLst>
            </p:cNvPr>
            <p:cNvSpPr>
              <a:spLocks noEditPoints="1"/>
            </p:cNvSpPr>
            <p:nvPr>
              <p:custDataLst>
                <p:tags r:id="rId54"/>
              </p:custDataLst>
            </p:nvPr>
          </p:nvSpPr>
          <p:spPr bwMode="auto">
            <a:xfrm>
              <a:off x="5065713" y="2557463"/>
              <a:ext cx="57150" cy="88900"/>
            </a:xfrm>
            <a:custGeom>
              <a:avLst/>
              <a:gdLst>
                <a:gd name="T0" fmla="*/ 187 w 187"/>
                <a:gd name="T1" fmla="*/ 167 h 246"/>
                <a:gd name="T2" fmla="*/ 105 w 187"/>
                <a:gd name="T3" fmla="*/ 88 h 246"/>
                <a:gd name="T4" fmla="*/ 53 w 187"/>
                <a:gd name="T5" fmla="*/ 109 h 246"/>
                <a:gd name="T6" fmla="*/ 53 w 187"/>
                <a:gd name="T7" fmla="*/ 0 h 246"/>
                <a:gd name="T8" fmla="*/ 0 w 187"/>
                <a:gd name="T9" fmla="*/ 4 h 246"/>
                <a:gd name="T10" fmla="*/ 0 w 187"/>
                <a:gd name="T11" fmla="*/ 16 h 246"/>
                <a:gd name="T12" fmla="*/ 27 w 187"/>
                <a:gd name="T13" fmla="*/ 37 h 246"/>
                <a:gd name="T14" fmla="*/ 27 w 187"/>
                <a:gd name="T15" fmla="*/ 242 h 246"/>
                <a:gd name="T16" fmla="*/ 38 w 187"/>
                <a:gd name="T17" fmla="*/ 242 h 246"/>
                <a:gd name="T18" fmla="*/ 51 w 187"/>
                <a:gd name="T19" fmla="*/ 221 h 246"/>
                <a:gd name="T20" fmla="*/ 102 w 187"/>
                <a:gd name="T21" fmla="*/ 246 h 246"/>
                <a:gd name="T22" fmla="*/ 187 w 187"/>
                <a:gd name="T23" fmla="*/ 167 h 246"/>
                <a:gd name="T24" fmla="*/ 155 w 187"/>
                <a:gd name="T25" fmla="*/ 166 h 246"/>
                <a:gd name="T26" fmla="*/ 141 w 187"/>
                <a:gd name="T27" fmla="*/ 217 h 246"/>
                <a:gd name="T28" fmla="*/ 100 w 187"/>
                <a:gd name="T29" fmla="*/ 236 h 246"/>
                <a:gd name="T30" fmla="*/ 54 w 187"/>
                <a:gd name="T31" fmla="*/ 207 h 246"/>
                <a:gd name="T32" fmla="*/ 54 w 187"/>
                <a:gd name="T33" fmla="*/ 125 h 246"/>
                <a:gd name="T34" fmla="*/ 104 w 187"/>
                <a:gd name="T35" fmla="*/ 98 h 246"/>
                <a:gd name="T36" fmla="*/ 144 w 187"/>
                <a:gd name="T37" fmla="*/ 120 h 246"/>
                <a:gd name="T38" fmla="*/ 155 w 187"/>
                <a:gd name="T39" fmla="*/ 16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46">
                  <a:moveTo>
                    <a:pt x="187" y="167"/>
                  </a:moveTo>
                  <a:cubicBezTo>
                    <a:pt x="187" y="124"/>
                    <a:pt x="151" y="88"/>
                    <a:pt x="105" y="88"/>
                  </a:cubicBezTo>
                  <a:cubicBezTo>
                    <a:pt x="84" y="88"/>
                    <a:pt x="65" y="97"/>
                    <a:pt x="53" y="109"/>
                  </a:cubicBezTo>
                  <a:lnTo>
                    <a:pt x="53" y="0"/>
                  </a:lnTo>
                  <a:lnTo>
                    <a:pt x="0" y="4"/>
                  </a:lnTo>
                  <a:lnTo>
                    <a:pt x="0" y="16"/>
                  </a:lnTo>
                  <a:cubicBezTo>
                    <a:pt x="24" y="16"/>
                    <a:pt x="27" y="19"/>
                    <a:pt x="27" y="37"/>
                  </a:cubicBezTo>
                  <a:lnTo>
                    <a:pt x="27" y="242"/>
                  </a:lnTo>
                  <a:lnTo>
                    <a:pt x="38" y="242"/>
                  </a:lnTo>
                  <a:lnTo>
                    <a:pt x="51" y="221"/>
                  </a:lnTo>
                  <a:cubicBezTo>
                    <a:pt x="64" y="238"/>
                    <a:pt x="83" y="246"/>
                    <a:pt x="102" y="246"/>
                  </a:cubicBezTo>
                  <a:cubicBezTo>
                    <a:pt x="148" y="246"/>
                    <a:pt x="187" y="211"/>
                    <a:pt x="187" y="167"/>
                  </a:cubicBezTo>
                  <a:close/>
                  <a:moveTo>
                    <a:pt x="155" y="166"/>
                  </a:moveTo>
                  <a:cubicBezTo>
                    <a:pt x="155" y="175"/>
                    <a:pt x="155" y="201"/>
                    <a:pt x="141" y="217"/>
                  </a:cubicBezTo>
                  <a:cubicBezTo>
                    <a:pt x="127" y="233"/>
                    <a:pt x="110" y="236"/>
                    <a:pt x="100" y="236"/>
                  </a:cubicBezTo>
                  <a:cubicBezTo>
                    <a:pt x="72" y="236"/>
                    <a:pt x="58" y="214"/>
                    <a:pt x="54" y="207"/>
                  </a:cubicBezTo>
                  <a:lnTo>
                    <a:pt x="54" y="125"/>
                  </a:lnTo>
                  <a:cubicBezTo>
                    <a:pt x="64" y="109"/>
                    <a:pt x="83" y="98"/>
                    <a:pt x="104" y="98"/>
                  </a:cubicBezTo>
                  <a:cubicBezTo>
                    <a:pt x="123" y="98"/>
                    <a:pt x="137" y="109"/>
                    <a:pt x="144" y="120"/>
                  </a:cubicBezTo>
                  <a:cubicBezTo>
                    <a:pt x="151" y="130"/>
                    <a:pt x="155" y="143"/>
                    <a:pt x="155"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34">
              <a:extLst>
                <a:ext uri="{FF2B5EF4-FFF2-40B4-BE49-F238E27FC236}">
                  <a16:creationId xmlns:a16="http://schemas.microsoft.com/office/drawing/2014/main" id="{41F04A88-FE91-4048-998B-5E24EBEC7DDF}"/>
                </a:ext>
              </a:extLst>
            </p:cNvPr>
            <p:cNvSpPr>
              <a:spLocks noEditPoints="1"/>
            </p:cNvSpPr>
            <p:nvPr>
              <p:custDataLst>
                <p:tags r:id="rId55"/>
              </p:custDataLst>
            </p:nvPr>
          </p:nvSpPr>
          <p:spPr bwMode="auto">
            <a:xfrm>
              <a:off x="5132388" y="2589213"/>
              <a:ext cx="53975" cy="57150"/>
            </a:xfrm>
            <a:custGeom>
              <a:avLst/>
              <a:gdLst>
                <a:gd name="T0" fmla="*/ 174 w 174"/>
                <a:gd name="T1" fmla="*/ 124 h 159"/>
                <a:gd name="T2" fmla="*/ 174 w 174"/>
                <a:gd name="T3" fmla="*/ 105 h 159"/>
                <a:gd name="T4" fmla="*/ 162 w 174"/>
                <a:gd name="T5" fmla="*/ 105 h 159"/>
                <a:gd name="T6" fmla="*/ 162 w 174"/>
                <a:gd name="T7" fmla="*/ 123 h 159"/>
                <a:gd name="T8" fmla="*/ 149 w 174"/>
                <a:gd name="T9" fmla="*/ 144 h 159"/>
                <a:gd name="T10" fmla="*/ 136 w 174"/>
                <a:gd name="T11" fmla="*/ 123 h 159"/>
                <a:gd name="T12" fmla="*/ 136 w 174"/>
                <a:gd name="T13" fmla="*/ 62 h 159"/>
                <a:gd name="T14" fmla="*/ 120 w 174"/>
                <a:gd name="T15" fmla="*/ 17 h 159"/>
                <a:gd name="T16" fmla="*/ 69 w 174"/>
                <a:gd name="T17" fmla="*/ 0 h 159"/>
                <a:gd name="T18" fmla="*/ 12 w 174"/>
                <a:gd name="T19" fmla="*/ 33 h 159"/>
                <a:gd name="T20" fmla="*/ 29 w 174"/>
                <a:gd name="T21" fmla="*/ 51 h 159"/>
                <a:gd name="T22" fmla="*/ 45 w 174"/>
                <a:gd name="T23" fmla="*/ 34 h 159"/>
                <a:gd name="T24" fmla="*/ 33 w 174"/>
                <a:gd name="T25" fmla="*/ 18 h 159"/>
                <a:gd name="T26" fmla="*/ 68 w 174"/>
                <a:gd name="T27" fmla="*/ 9 h 159"/>
                <a:gd name="T28" fmla="*/ 109 w 174"/>
                <a:gd name="T29" fmla="*/ 52 h 159"/>
                <a:gd name="T30" fmla="*/ 109 w 174"/>
                <a:gd name="T31" fmla="*/ 62 h 159"/>
                <a:gd name="T32" fmla="*/ 41 w 174"/>
                <a:gd name="T33" fmla="*/ 74 h 159"/>
                <a:gd name="T34" fmla="*/ 0 w 174"/>
                <a:gd name="T35" fmla="*/ 120 h 159"/>
                <a:gd name="T36" fmla="*/ 61 w 174"/>
                <a:gd name="T37" fmla="*/ 159 h 159"/>
                <a:gd name="T38" fmla="*/ 113 w 174"/>
                <a:gd name="T39" fmla="*/ 129 h 159"/>
                <a:gd name="T40" fmla="*/ 139 w 174"/>
                <a:gd name="T41" fmla="*/ 157 h 159"/>
                <a:gd name="T42" fmla="*/ 174 w 174"/>
                <a:gd name="T43" fmla="*/ 124 h 159"/>
                <a:gd name="T44" fmla="*/ 109 w 174"/>
                <a:gd name="T45" fmla="*/ 106 h 159"/>
                <a:gd name="T46" fmla="*/ 64 w 174"/>
                <a:gd name="T47" fmla="*/ 149 h 159"/>
                <a:gd name="T48" fmla="*/ 29 w 174"/>
                <a:gd name="T49" fmla="*/ 120 h 159"/>
                <a:gd name="T50" fmla="*/ 109 w 174"/>
                <a:gd name="T51" fmla="*/ 71 h 159"/>
                <a:gd name="T52" fmla="*/ 109 w 174"/>
                <a:gd name="T53"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59">
                  <a:moveTo>
                    <a:pt x="174" y="124"/>
                  </a:moveTo>
                  <a:lnTo>
                    <a:pt x="174" y="105"/>
                  </a:lnTo>
                  <a:lnTo>
                    <a:pt x="162" y="105"/>
                  </a:lnTo>
                  <a:lnTo>
                    <a:pt x="162" y="123"/>
                  </a:lnTo>
                  <a:cubicBezTo>
                    <a:pt x="162" y="127"/>
                    <a:pt x="162" y="144"/>
                    <a:pt x="149" y="144"/>
                  </a:cubicBezTo>
                  <a:cubicBezTo>
                    <a:pt x="136" y="144"/>
                    <a:pt x="136" y="127"/>
                    <a:pt x="136" y="123"/>
                  </a:cubicBezTo>
                  <a:lnTo>
                    <a:pt x="136" y="62"/>
                  </a:lnTo>
                  <a:cubicBezTo>
                    <a:pt x="136" y="43"/>
                    <a:pt x="136" y="30"/>
                    <a:pt x="120" y="17"/>
                  </a:cubicBezTo>
                  <a:cubicBezTo>
                    <a:pt x="106" y="5"/>
                    <a:pt x="89" y="0"/>
                    <a:pt x="69" y="0"/>
                  </a:cubicBezTo>
                  <a:cubicBezTo>
                    <a:pt x="36" y="0"/>
                    <a:pt x="12" y="12"/>
                    <a:pt x="12" y="33"/>
                  </a:cubicBezTo>
                  <a:cubicBezTo>
                    <a:pt x="12" y="45"/>
                    <a:pt x="20" y="51"/>
                    <a:pt x="29" y="51"/>
                  </a:cubicBezTo>
                  <a:cubicBezTo>
                    <a:pt x="38" y="51"/>
                    <a:pt x="45" y="44"/>
                    <a:pt x="45" y="34"/>
                  </a:cubicBezTo>
                  <a:cubicBezTo>
                    <a:pt x="45" y="28"/>
                    <a:pt x="43" y="21"/>
                    <a:pt x="33" y="18"/>
                  </a:cubicBezTo>
                  <a:cubicBezTo>
                    <a:pt x="46" y="9"/>
                    <a:pt x="66" y="9"/>
                    <a:pt x="68" y="9"/>
                  </a:cubicBezTo>
                  <a:cubicBezTo>
                    <a:pt x="88" y="9"/>
                    <a:pt x="109" y="22"/>
                    <a:pt x="109" y="52"/>
                  </a:cubicBezTo>
                  <a:lnTo>
                    <a:pt x="109" y="62"/>
                  </a:lnTo>
                  <a:cubicBezTo>
                    <a:pt x="90" y="63"/>
                    <a:pt x="67" y="64"/>
                    <a:pt x="41" y="74"/>
                  </a:cubicBezTo>
                  <a:cubicBezTo>
                    <a:pt x="10" y="85"/>
                    <a:pt x="0" y="104"/>
                    <a:pt x="0" y="120"/>
                  </a:cubicBezTo>
                  <a:cubicBezTo>
                    <a:pt x="0" y="150"/>
                    <a:pt x="36" y="159"/>
                    <a:pt x="61" y="159"/>
                  </a:cubicBezTo>
                  <a:cubicBezTo>
                    <a:pt x="89" y="159"/>
                    <a:pt x="105" y="143"/>
                    <a:pt x="113" y="129"/>
                  </a:cubicBezTo>
                  <a:cubicBezTo>
                    <a:pt x="114" y="144"/>
                    <a:pt x="123" y="157"/>
                    <a:pt x="139" y="157"/>
                  </a:cubicBezTo>
                  <a:cubicBezTo>
                    <a:pt x="139" y="157"/>
                    <a:pt x="174" y="157"/>
                    <a:pt x="174" y="124"/>
                  </a:cubicBezTo>
                  <a:close/>
                  <a:moveTo>
                    <a:pt x="109" y="106"/>
                  </a:moveTo>
                  <a:cubicBezTo>
                    <a:pt x="109" y="140"/>
                    <a:pt x="79" y="149"/>
                    <a:pt x="64" y="149"/>
                  </a:cubicBezTo>
                  <a:cubicBezTo>
                    <a:pt x="46" y="149"/>
                    <a:pt x="29" y="137"/>
                    <a:pt x="29" y="120"/>
                  </a:cubicBezTo>
                  <a:cubicBezTo>
                    <a:pt x="29" y="101"/>
                    <a:pt x="46" y="74"/>
                    <a:pt x="109" y="71"/>
                  </a:cubicBezTo>
                  <a:lnTo>
                    <a:pt x="109" y="10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135">
              <a:extLst>
                <a:ext uri="{FF2B5EF4-FFF2-40B4-BE49-F238E27FC236}">
                  <a16:creationId xmlns:a16="http://schemas.microsoft.com/office/drawing/2014/main" id="{987FDEF6-A9E1-4CBE-8117-EB77BB417CAB}"/>
                </a:ext>
              </a:extLst>
            </p:cNvPr>
            <p:cNvSpPr>
              <a:spLocks/>
            </p:cNvSpPr>
            <p:nvPr>
              <p:custDataLst>
                <p:tags r:id="rId56"/>
              </p:custDataLst>
            </p:nvPr>
          </p:nvSpPr>
          <p:spPr bwMode="auto">
            <a:xfrm>
              <a:off x="5192713" y="2589213"/>
              <a:ext cx="44450" cy="57150"/>
            </a:xfrm>
            <a:custGeom>
              <a:avLst/>
              <a:gdLst>
                <a:gd name="T0" fmla="*/ 147 w 147"/>
                <a:gd name="T1" fmla="*/ 113 h 159"/>
                <a:gd name="T2" fmla="*/ 141 w 147"/>
                <a:gd name="T3" fmla="*/ 109 h 159"/>
                <a:gd name="T4" fmla="*/ 134 w 147"/>
                <a:gd name="T5" fmla="*/ 115 h 159"/>
                <a:gd name="T6" fmla="*/ 87 w 147"/>
                <a:gd name="T7" fmla="*/ 148 h 159"/>
                <a:gd name="T8" fmla="*/ 32 w 147"/>
                <a:gd name="T9" fmla="*/ 79 h 159"/>
                <a:gd name="T10" fmla="*/ 86 w 147"/>
                <a:gd name="T11" fmla="*/ 11 h 159"/>
                <a:gd name="T12" fmla="*/ 119 w 147"/>
                <a:gd name="T13" fmla="*/ 16 h 159"/>
                <a:gd name="T14" fmla="*/ 110 w 147"/>
                <a:gd name="T15" fmla="*/ 31 h 159"/>
                <a:gd name="T16" fmla="*/ 126 w 147"/>
                <a:gd name="T17" fmla="*/ 48 h 159"/>
                <a:gd name="T18" fmla="*/ 143 w 147"/>
                <a:gd name="T19" fmla="*/ 31 h 159"/>
                <a:gd name="T20" fmla="*/ 85 w 147"/>
                <a:gd name="T21" fmla="*/ 0 h 159"/>
                <a:gd name="T22" fmla="*/ 0 w 147"/>
                <a:gd name="T23" fmla="*/ 80 h 159"/>
                <a:gd name="T24" fmla="*/ 83 w 147"/>
                <a:gd name="T25" fmla="*/ 159 h 159"/>
                <a:gd name="T26" fmla="*/ 147 w 147"/>
                <a:gd name="T27" fmla="*/ 1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 h="159">
                  <a:moveTo>
                    <a:pt x="147" y="113"/>
                  </a:moveTo>
                  <a:cubicBezTo>
                    <a:pt x="147" y="109"/>
                    <a:pt x="142" y="109"/>
                    <a:pt x="141" y="109"/>
                  </a:cubicBezTo>
                  <a:cubicBezTo>
                    <a:pt x="137" y="109"/>
                    <a:pt x="136" y="110"/>
                    <a:pt x="134" y="115"/>
                  </a:cubicBezTo>
                  <a:cubicBezTo>
                    <a:pt x="127" y="137"/>
                    <a:pt x="108" y="148"/>
                    <a:pt x="87" y="148"/>
                  </a:cubicBezTo>
                  <a:cubicBezTo>
                    <a:pt x="63" y="148"/>
                    <a:pt x="32" y="130"/>
                    <a:pt x="32" y="79"/>
                  </a:cubicBezTo>
                  <a:cubicBezTo>
                    <a:pt x="32" y="35"/>
                    <a:pt x="53" y="11"/>
                    <a:pt x="86" y="11"/>
                  </a:cubicBezTo>
                  <a:cubicBezTo>
                    <a:pt x="90" y="11"/>
                    <a:pt x="107" y="11"/>
                    <a:pt x="119" y="16"/>
                  </a:cubicBezTo>
                  <a:cubicBezTo>
                    <a:pt x="113" y="19"/>
                    <a:pt x="110" y="24"/>
                    <a:pt x="110" y="31"/>
                  </a:cubicBezTo>
                  <a:cubicBezTo>
                    <a:pt x="110" y="41"/>
                    <a:pt x="116" y="48"/>
                    <a:pt x="126" y="48"/>
                  </a:cubicBezTo>
                  <a:cubicBezTo>
                    <a:pt x="136" y="48"/>
                    <a:pt x="143" y="42"/>
                    <a:pt x="143" y="31"/>
                  </a:cubicBezTo>
                  <a:cubicBezTo>
                    <a:pt x="143" y="0"/>
                    <a:pt x="94" y="0"/>
                    <a:pt x="85" y="0"/>
                  </a:cubicBezTo>
                  <a:cubicBezTo>
                    <a:pt x="32" y="0"/>
                    <a:pt x="0" y="40"/>
                    <a:pt x="0" y="80"/>
                  </a:cubicBezTo>
                  <a:cubicBezTo>
                    <a:pt x="0" y="124"/>
                    <a:pt x="37" y="159"/>
                    <a:pt x="83" y="159"/>
                  </a:cubicBezTo>
                  <a:cubicBezTo>
                    <a:pt x="135" y="159"/>
                    <a:pt x="147" y="118"/>
                    <a:pt x="147"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136">
              <a:extLst>
                <a:ext uri="{FF2B5EF4-FFF2-40B4-BE49-F238E27FC236}">
                  <a16:creationId xmlns:a16="http://schemas.microsoft.com/office/drawing/2014/main" id="{8BEB8A90-05AA-4688-9176-EB3FA09092F4}"/>
                </a:ext>
              </a:extLst>
            </p:cNvPr>
            <p:cNvSpPr>
              <a:spLocks/>
            </p:cNvSpPr>
            <p:nvPr>
              <p:custDataLst>
                <p:tags r:id="rId57"/>
              </p:custDataLst>
            </p:nvPr>
          </p:nvSpPr>
          <p:spPr bwMode="auto">
            <a:xfrm>
              <a:off x="5243513" y="2557463"/>
              <a:ext cx="55563" cy="87313"/>
            </a:xfrm>
            <a:custGeom>
              <a:avLst/>
              <a:gdLst>
                <a:gd name="T0" fmla="*/ 183 w 183"/>
                <a:gd name="T1" fmla="*/ 242 h 242"/>
                <a:gd name="T2" fmla="*/ 183 w 183"/>
                <a:gd name="T3" fmla="*/ 230 h 242"/>
                <a:gd name="T4" fmla="*/ 152 w 183"/>
                <a:gd name="T5" fmla="*/ 216 h 242"/>
                <a:gd name="T6" fmla="*/ 96 w 183"/>
                <a:gd name="T7" fmla="*/ 148 h 242"/>
                <a:gd name="T8" fmla="*/ 174 w 183"/>
                <a:gd name="T9" fmla="*/ 104 h 242"/>
                <a:gd name="T10" fmla="*/ 174 w 183"/>
                <a:gd name="T11" fmla="*/ 92 h 242"/>
                <a:gd name="T12" fmla="*/ 151 w 183"/>
                <a:gd name="T13" fmla="*/ 93 h 242"/>
                <a:gd name="T14" fmla="*/ 109 w 183"/>
                <a:gd name="T15" fmla="*/ 92 h 242"/>
                <a:gd name="T16" fmla="*/ 109 w 183"/>
                <a:gd name="T17" fmla="*/ 104 h 242"/>
                <a:gd name="T18" fmla="*/ 115 w 183"/>
                <a:gd name="T19" fmla="*/ 111 h 242"/>
                <a:gd name="T20" fmla="*/ 104 w 183"/>
                <a:gd name="T21" fmla="*/ 126 h 242"/>
                <a:gd name="T22" fmla="*/ 53 w 183"/>
                <a:gd name="T23" fmla="*/ 166 h 242"/>
                <a:gd name="T24" fmla="*/ 53 w 183"/>
                <a:gd name="T25" fmla="*/ 0 h 242"/>
                <a:gd name="T26" fmla="*/ 0 w 183"/>
                <a:gd name="T27" fmla="*/ 4 h 242"/>
                <a:gd name="T28" fmla="*/ 0 w 183"/>
                <a:gd name="T29" fmla="*/ 16 h 242"/>
                <a:gd name="T30" fmla="*/ 26 w 183"/>
                <a:gd name="T31" fmla="*/ 36 h 242"/>
                <a:gd name="T32" fmla="*/ 26 w 183"/>
                <a:gd name="T33" fmla="*/ 215 h 242"/>
                <a:gd name="T34" fmla="*/ 0 w 183"/>
                <a:gd name="T35" fmla="*/ 230 h 242"/>
                <a:gd name="T36" fmla="*/ 0 w 183"/>
                <a:gd name="T37" fmla="*/ 242 h 242"/>
                <a:gd name="T38" fmla="*/ 39 w 183"/>
                <a:gd name="T39" fmla="*/ 241 h 242"/>
                <a:gd name="T40" fmla="*/ 78 w 183"/>
                <a:gd name="T41" fmla="*/ 242 h 242"/>
                <a:gd name="T42" fmla="*/ 78 w 183"/>
                <a:gd name="T43" fmla="*/ 230 h 242"/>
                <a:gd name="T44" fmla="*/ 52 w 183"/>
                <a:gd name="T45" fmla="*/ 215 h 242"/>
                <a:gd name="T46" fmla="*/ 52 w 183"/>
                <a:gd name="T47" fmla="*/ 182 h 242"/>
                <a:gd name="T48" fmla="*/ 77 w 183"/>
                <a:gd name="T49" fmla="*/ 162 h 242"/>
                <a:gd name="T50" fmla="*/ 115 w 183"/>
                <a:gd name="T51" fmla="*/ 209 h 242"/>
                <a:gd name="T52" fmla="*/ 123 w 183"/>
                <a:gd name="T53" fmla="*/ 223 h 242"/>
                <a:gd name="T54" fmla="*/ 113 w 183"/>
                <a:gd name="T55" fmla="*/ 230 h 242"/>
                <a:gd name="T56" fmla="*/ 113 w 183"/>
                <a:gd name="T57" fmla="*/ 242 h 242"/>
                <a:gd name="T58" fmla="*/ 152 w 183"/>
                <a:gd name="T59" fmla="*/ 241 h 242"/>
                <a:gd name="T60" fmla="*/ 183 w 183"/>
                <a:gd name="T61"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 h="242">
                  <a:moveTo>
                    <a:pt x="183" y="242"/>
                  </a:moveTo>
                  <a:lnTo>
                    <a:pt x="183" y="230"/>
                  </a:lnTo>
                  <a:cubicBezTo>
                    <a:pt x="170" y="230"/>
                    <a:pt x="162" y="229"/>
                    <a:pt x="152" y="216"/>
                  </a:cubicBezTo>
                  <a:lnTo>
                    <a:pt x="96" y="148"/>
                  </a:lnTo>
                  <a:cubicBezTo>
                    <a:pt x="139" y="114"/>
                    <a:pt x="150" y="105"/>
                    <a:pt x="174" y="104"/>
                  </a:cubicBezTo>
                  <a:lnTo>
                    <a:pt x="174" y="92"/>
                  </a:lnTo>
                  <a:cubicBezTo>
                    <a:pt x="167" y="93"/>
                    <a:pt x="158" y="93"/>
                    <a:pt x="151" y="93"/>
                  </a:cubicBezTo>
                  <a:cubicBezTo>
                    <a:pt x="137" y="93"/>
                    <a:pt x="123" y="93"/>
                    <a:pt x="109" y="92"/>
                  </a:cubicBezTo>
                  <a:lnTo>
                    <a:pt x="109" y="104"/>
                  </a:lnTo>
                  <a:cubicBezTo>
                    <a:pt x="113" y="105"/>
                    <a:pt x="115" y="108"/>
                    <a:pt x="115" y="111"/>
                  </a:cubicBezTo>
                  <a:cubicBezTo>
                    <a:pt x="115" y="116"/>
                    <a:pt x="108" y="123"/>
                    <a:pt x="104" y="126"/>
                  </a:cubicBezTo>
                  <a:lnTo>
                    <a:pt x="53" y="166"/>
                  </a:lnTo>
                  <a:lnTo>
                    <a:pt x="53" y="0"/>
                  </a:lnTo>
                  <a:lnTo>
                    <a:pt x="0" y="4"/>
                  </a:lnTo>
                  <a:lnTo>
                    <a:pt x="0" y="16"/>
                  </a:lnTo>
                  <a:cubicBezTo>
                    <a:pt x="24" y="16"/>
                    <a:pt x="26" y="19"/>
                    <a:pt x="26" y="36"/>
                  </a:cubicBezTo>
                  <a:lnTo>
                    <a:pt x="26" y="215"/>
                  </a:lnTo>
                  <a:cubicBezTo>
                    <a:pt x="26" y="230"/>
                    <a:pt x="23" y="230"/>
                    <a:pt x="0" y="230"/>
                  </a:cubicBezTo>
                  <a:lnTo>
                    <a:pt x="0" y="242"/>
                  </a:lnTo>
                  <a:cubicBezTo>
                    <a:pt x="13" y="241"/>
                    <a:pt x="26" y="241"/>
                    <a:pt x="39" y="241"/>
                  </a:cubicBezTo>
                  <a:cubicBezTo>
                    <a:pt x="52" y="241"/>
                    <a:pt x="65" y="241"/>
                    <a:pt x="78" y="242"/>
                  </a:cubicBezTo>
                  <a:lnTo>
                    <a:pt x="78" y="230"/>
                  </a:lnTo>
                  <a:cubicBezTo>
                    <a:pt x="55" y="230"/>
                    <a:pt x="52" y="230"/>
                    <a:pt x="52" y="215"/>
                  </a:cubicBezTo>
                  <a:lnTo>
                    <a:pt x="52" y="182"/>
                  </a:lnTo>
                  <a:lnTo>
                    <a:pt x="77" y="162"/>
                  </a:lnTo>
                  <a:lnTo>
                    <a:pt x="115" y="209"/>
                  </a:lnTo>
                  <a:cubicBezTo>
                    <a:pt x="119" y="214"/>
                    <a:pt x="123" y="219"/>
                    <a:pt x="123" y="223"/>
                  </a:cubicBezTo>
                  <a:cubicBezTo>
                    <a:pt x="123" y="229"/>
                    <a:pt x="116" y="230"/>
                    <a:pt x="113" y="230"/>
                  </a:cubicBezTo>
                  <a:lnTo>
                    <a:pt x="113" y="242"/>
                  </a:lnTo>
                  <a:cubicBezTo>
                    <a:pt x="117" y="242"/>
                    <a:pt x="142" y="241"/>
                    <a:pt x="152" y="241"/>
                  </a:cubicBezTo>
                  <a:cubicBezTo>
                    <a:pt x="162" y="241"/>
                    <a:pt x="173" y="242"/>
                    <a:pt x="183" y="24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37">
              <a:extLst>
                <a:ext uri="{FF2B5EF4-FFF2-40B4-BE49-F238E27FC236}">
                  <a16:creationId xmlns:a16="http://schemas.microsoft.com/office/drawing/2014/main" id="{2DDCF0AA-76D8-4666-9E7F-2F445D8708AD}"/>
                </a:ext>
              </a:extLst>
            </p:cNvPr>
            <p:cNvSpPr>
              <a:spLocks/>
            </p:cNvSpPr>
            <p:nvPr>
              <p:custDataLst>
                <p:tags r:id="rId58"/>
              </p:custDataLst>
            </p:nvPr>
          </p:nvSpPr>
          <p:spPr bwMode="auto">
            <a:xfrm>
              <a:off x="5324476" y="2460626"/>
              <a:ext cx="36513"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38">
              <a:extLst>
                <a:ext uri="{FF2B5EF4-FFF2-40B4-BE49-F238E27FC236}">
                  <a16:creationId xmlns:a16="http://schemas.microsoft.com/office/drawing/2014/main" id="{768DC042-7D4A-49C7-A0BF-C133C88F92D5}"/>
                </a:ext>
              </a:extLst>
            </p:cNvPr>
            <p:cNvSpPr>
              <a:spLocks/>
            </p:cNvSpPr>
            <p:nvPr>
              <p:custDataLst>
                <p:tags r:id="rId59"/>
              </p:custDataLst>
            </p:nvPr>
          </p:nvSpPr>
          <p:spPr bwMode="auto">
            <a:xfrm>
              <a:off x="5373688" y="2514601"/>
              <a:ext cx="74613" cy="82550"/>
            </a:xfrm>
            <a:custGeom>
              <a:avLst/>
              <a:gdLst>
                <a:gd name="T0" fmla="*/ 233 w 248"/>
                <a:gd name="T1" fmla="*/ 150 h 227"/>
                <a:gd name="T2" fmla="*/ 227 w 248"/>
                <a:gd name="T3" fmla="*/ 145 h 227"/>
                <a:gd name="T4" fmla="*/ 220 w 248"/>
                <a:gd name="T5" fmla="*/ 150 h 227"/>
                <a:gd name="T6" fmla="*/ 154 w 248"/>
                <a:gd name="T7" fmla="*/ 216 h 227"/>
                <a:gd name="T8" fmla="*/ 126 w 248"/>
                <a:gd name="T9" fmla="*/ 183 h 227"/>
                <a:gd name="T10" fmla="*/ 135 w 248"/>
                <a:gd name="T11" fmla="*/ 139 h 227"/>
                <a:gd name="T12" fmla="*/ 152 w 248"/>
                <a:gd name="T13" fmla="*/ 70 h 227"/>
                <a:gd name="T14" fmla="*/ 201 w 248"/>
                <a:gd name="T15" fmla="*/ 11 h 227"/>
                <a:gd name="T16" fmla="*/ 226 w 248"/>
                <a:gd name="T17" fmla="*/ 18 h 227"/>
                <a:gd name="T18" fmla="*/ 202 w 248"/>
                <a:gd name="T19" fmla="*/ 45 h 227"/>
                <a:gd name="T20" fmla="*/ 221 w 248"/>
                <a:gd name="T21" fmla="*/ 62 h 227"/>
                <a:gd name="T22" fmla="*/ 248 w 248"/>
                <a:gd name="T23" fmla="*/ 33 h 227"/>
                <a:gd name="T24" fmla="*/ 202 w 248"/>
                <a:gd name="T25" fmla="*/ 0 h 227"/>
                <a:gd name="T26" fmla="*/ 149 w 248"/>
                <a:gd name="T27" fmla="*/ 38 h 227"/>
                <a:gd name="T28" fmla="*/ 96 w 248"/>
                <a:gd name="T29" fmla="*/ 0 h 227"/>
                <a:gd name="T30" fmla="*/ 15 w 248"/>
                <a:gd name="T31" fmla="*/ 77 h 227"/>
                <a:gd name="T32" fmla="*/ 21 w 248"/>
                <a:gd name="T33" fmla="*/ 82 h 227"/>
                <a:gd name="T34" fmla="*/ 28 w 248"/>
                <a:gd name="T35" fmla="*/ 77 h 227"/>
                <a:gd name="T36" fmla="*/ 94 w 248"/>
                <a:gd name="T37" fmla="*/ 11 h 227"/>
                <a:gd name="T38" fmla="*/ 121 w 248"/>
                <a:gd name="T39" fmla="*/ 45 h 227"/>
                <a:gd name="T40" fmla="*/ 94 w 248"/>
                <a:gd name="T41" fmla="*/ 164 h 227"/>
                <a:gd name="T42" fmla="*/ 47 w 248"/>
                <a:gd name="T43" fmla="*/ 216 h 227"/>
                <a:gd name="T44" fmla="*/ 22 w 248"/>
                <a:gd name="T45" fmla="*/ 209 h 227"/>
                <a:gd name="T46" fmla="*/ 46 w 248"/>
                <a:gd name="T47" fmla="*/ 182 h 227"/>
                <a:gd name="T48" fmla="*/ 27 w 248"/>
                <a:gd name="T49" fmla="*/ 165 h 227"/>
                <a:gd name="T50" fmla="*/ 0 w 248"/>
                <a:gd name="T51" fmla="*/ 194 h 227"/>
                <a:gd name="T52" fmla="*/ 47 w 248"/>
                <a:gd name="T53" fmla="*/ 227 h 227"/>
                <a:gd name="T54" fmla="*/ 99 w 248"/>
                <a:gd name="T55" fmla="*/ 189 h 227"/>
                <a:gd name="T56" fmla="*/ 153 w 248"/>
                <a:gd name="T57" fmla="*/ 227 h 227"/>
                <a:gd name="T58" fmla="*/ 233 w 248"/>
                <a:gd name="T59"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7">
                  <a:moveTo>
                    <a:pt x="233" y="150"/>
                  </a:moveTo>
                  <a:cubicBezTo>
                    <a:pt x="233" y="145"/>
                    <a:pt x="228" y="145"/>
                    <a:pt x="227" y="145"/>
                  </a:cubicBezTo>
                  <a:cubicBezTo>
                    <a:pt x="222" y="145"/>
                    <a:pt x="221" y="147"/>
                    <a:pt x="220" y="150"/>
                  </a:cubicBezTo>
                  <a:cubicBezTo>
                    <a:pt x="204" y="204"/>
                    <a:pt x="170" y="216"/>
                    <a:pt x="154" y="216"/>
                  </a:cubicBezTo>
                  <a:cubicBezTo>
                    <a:pt x="134" y="216"/>
                    <a:pt x="126" y="200"/>
                    <a:pt x="126" y="183"/>
                  </a:cubicBezTo>
                  <a:cubicBezTo>
                    <a:pt x="126" y="172"/>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4" y="11"/>
                  </a:cubicBezTo>
                  <a:cubicBezTo>
                    <a:pt x="104" y="11"/>
                    <a:pt x="121" y="16"/>
                    <a:pt x="121" y="45"/>
                  </a:cubicBezTo>
                  <a:cubicBezTo>
                    <a:pt x="121" y="60"/>
                    <a:pt x="113" y="94"/>
                    <a:pt x="94" y="164"/>
                  </a:cubicBezTo>
                  <a:cubicBezTo>
                    <a:pt x="87" y="195"/>
                    <a:pt x="69" y="216"/>
                    <a:pt x="47" y="216"/>
                  </a:cubicBezTo>
                  <a:cubicBezTo>
                    <a:pt x="44" y="216"/>
                    <a:pt x="33" y="216"/>
                    <a:pt x="22" y="209"/>
                  </a:cubicBezTo>
                  <a:cubicBezTo>
                    <a:pt x="35" y="207"/>
                    <a:pt x="46" y="196"/>
                    <a:pt x="46" y="182"/>
                  </a:cubicBezTo>
                  <a:cubicBezTo>
                    <a:pt x="46" y="169"/>
                    <a:pt x="35" y="165"/>
                    <a:pt x="27" y="165"/>
                  </a:cubicBezTo>
                  <a:cubicBezTo>
                    <a:pt x="12" y="165"/>
                    <a:pt x="0" y="178"/>
                    <a:pt x="0" y="194"/>
                  </a:cubicBezTo>
                  <a:cubicBezTo>
                    <a:pt x="0" y="217"/>
                    <a:pt x="25" y="227"/>
                    <a:pt x="47" y="227"/>
                  </a:cubicBezTo>
                  <a:cubicBezTo>
                    <a:pt x="80" y="227"/>
                    <a:pt x="98" y="192"/>
                    <a:pt x="99" y="189"/>
                  </a:cubicBezTo>
                  <a:cubicBezTo>
                    <a:pt x="105" y="207"/>
                    <a:pt x="123" y="227"/>
                    <a:pt x="153" y="227"/>
                  </a:cubicBezTo>
                  <a:cubicBezTo>
                    <a:pt x="204" y="227"/>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39">
              <a:extLst>
                <a:ext uri="{FF2B5EF4-FFF2-40B4-BE49-F238E27FC236}">
                  <a16:creationId xmlns:a16="http://schemas.microsoft.com/office/drawing/2014/main" id="{241092FC-745E-47D1-B661-869F960D05E7}"/>
                </a:ext>
              </a:extLst>
            </p:cNvPr>
            <p:cNvSpPr>
              <a:spLocks/>
            </p:cNvSpPr>
            <p:nvPr>
              <p:custDataLst>
                <p:tags r:id="rId60"/>
              </p:custDataLst>
            </p:nvPr>
          </p:nvSpPr>
          <p:spPr bwMode="auto">
            <a:xfrm>
              <a:off x="5497513" y="2490788"/>
              <a:ext cx="100013" cy="119063"/>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40">
              <a:extLst>
                <a:ext uri="{FF2B5EF4-FFF2-40B4-BE49-F238E27FC236}">
                  <a16:creationId xmlns:a16="http://schemas.microsoft.com/office/drawing/2014/main" id="{F141880F-295B-49CE-A796-898737DCF2C1}"/>
                </a:ext>
              </a:extLst>
            </p:cNvPr>
            <p:cNvSpPr>
              <a:spLocks/>
            </p:cNvSpPr>
            <p:nvPr>
              <p:custDataLst>
                <p:tags r:id="rId61"/>
              </p:custDataLst>
            </p:nvPr>
          </p:nvSpPr>
          <p:spPr bwMode="auto">
            <a:xfrm>
              <a:off x="5646738" y="2514601"/>
              <a:ext cx="58738" cy="82550"/>
            </a:xfrm>
            <a:custGeom>
              <a:avLst/>
              <a:gdLst>
                <a:gd name="T0" fmla="*/ 194 w 194"/>
                <a:gd name="T1" fmla="*/ 168 h 227"/>
                <a:gd name="T2" fmla="*/ 188 w 194"/>
                <a:gd name="T3" fmla="*/ 161 h 227"/>
                <a:gd name="T4" fmla="*/ 182 w 194"/>
                <a:gd name="T5" fmla="*/ 166 h 227"/>
                <a:gd name="T6" fmla="*/ 82 w 194"/>
                <a:gd name="T7" fmla="*/ 216 h 227"/>
                <a:gd name="T8" fmla="*/ 37 w 194"/>
                <a:gd name="T9" fmla="*/ 161 h 227"/>
                <a:gd name="T10" fmla="*/ 64 w 194"/>
                <a:gd name="T11" fmla="*/ 61 h 227"/>
                <a:gd name="T12" fmla="*/ 134 w 194"/>
                <a:gd name="T13" fmla="*/ 11 h 227"/>
                <a:gd name="T14" fmla="*/ 177 w 194"/>
                <a:gd name="T15" fmla="*/ 31 h 227"/>
                <a:gd name="T16" fmla="*/ 155 w 194"/>
                <a:gd name="T17" fmla="*/ 38 h 227"/>
                <a:gd name="T18" fmla="*/ 146 w 194"/>
                <a:gd name="T19" fmla="*/ 58 h 227"/>
                <a:gd name="T20" fmla="*/ 165 w 194"/>
                <a:gd name="T21" fmla="*/ 75 h 227"/>
                <a:gd name="T22" fmla="*/ 193 w 194"/>
                <a:gd name="T23" fmla="*/ 43 h 227"/>
                <a:gd name="T24" fmla="*/ 134 w 194"/>
                <a:gd name="T25" fmla="*/ 0 h 227"/>
                <a:gd name="T26" fmla="*/ 0 w 194"/>
                <a:gd name="T27" fmla="*/ 142 h 227"/>
                <a:gd name="T28" fmla="*/ 81 w 194"/>
                <a:gd name="T29" fmla="*/ 227 h 227"/>
                <a:gd name="T30" fmla="*/ 194 w 194"/>
                <a:gd name="T31" fmla="*/ 1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7">
                  <a:moveTo>
                    <a:pt x="194" y="168"/>
                  </a:moveTo>
                  <a:cubicBezTo>
                    <a:pt x="194" y="165"/>
                    <a:pt x="191" y="161"/>
                    <a:pt x="188" y="161"/>
                  </a:cubicBezTo>
                  <a:cubicBezTo>
                    <a:pt x="186" y="161"/>
                    <a:pt x="185" y="162"/>
                    <a:pt x="182" y="166"/>
                  </a:cubicBezTo>
                  <a:cubicBezTo>
                    <a:pt x="142" y="216"/>
                    <a:pt x="88" y="216"/>
                    <a:pt x="82" y="216"/>
                  </a:cubicBezTo>
                  <a:cubicBezTo>
                    <a:pt x="51" y="216"/>
                    <a:pt x="37" y="191"/>
                    <a:pt x="37" y="161"/>
                  </a:cubicBezTo>
                  <a:cubicBezTo>
                    <a:pt x="37" y="141"/>
                    <a:pt x="47" y="92"/>
                    <a:pt x="64" y="61"/>
                  </a:cubicBezTo>
                  <a:cubicBezTo>
                    <a:pt x="80"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7" y="0"/>
                    <a:pt x="0" y="72"/>
                    <a:pt x="0" y="142"/>
                  </a:cubicBezTo>
                  <a:cubicBezTo>
                    <a:pt x="0" y="187"/>
                    <a:pt x="29" y="227"/>
                    <a:pt x="81" y="227"/>
                  </a:cubicBezTo>
                  <a:cubicBezTo>
                    <a:pt x="152" y="227"/>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41">
              <a:extLst>
                <a:ext uri="{FF2B5EF4-FFF2-40B4-BE49-F238E27FC236}">
                  <a16:creationId xmlns:a16="http://schemas.microsoft.com/office/drawing/2014/main" id="{AF7D353D-D46E-49EF-AAD0-2BBBF93803F9}"/>
                </a:ext>
              </a:extLst>
            </p:cNvPr>
            <p:cNvSpPr>
              <a:spLocks/>
            </p:cNvSpPr>
            <p:nvPr>
              <p:custDataLst>
                <p:tags r:id="rId62"/>
              </p:custDataLst>
            </p:nvPr>
          </p:nvSpPr>
          <p:spPr bwMode="auto">
            <a:xfrm>
              <a:off x="5708651" y="2482851"/>
              <a:ext cx="47625" cy="114300"/>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2 h 318"/>
                <a:gd name="T14" fmla="*/ 138 w 153"/>
                <a:gd name="T15" fmla="*/ 112 h 318"/>
                <a:gd name="T16" fmla="*/ 153 w 153"/>
                <a:gd name="T17" fmla="*/ 102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6 h 318"/>
                <a:gd name="T34" fmla="*/ 14 w 153"/>
                <a:gd name="T35" fmla="*/ 112 h 318"/>
                <a:gd name="T36" fmla="*/ 58 w 153"/>
                <a:gd name="T37" fmla="*/ 112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5" y="16"/>
                    <a:pt x="115" y="13"/>
                  </a:cubicBezTo>
                  <a:cubicBezTo>
                    <a:pt x="115" y="5"/>
                    <a:pt x="109" y="0"/>
                    <a:pt x="101" y="0"/>
                  </a:cubicBezTo>
                  <a:cubicBezTo>
                    <a:pt x="99"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142">
              <a:extLst>
                <a:ext uri="{FF2B5EF4-FFF2-40B4-BE49-F238E27FC236}">
                  <a16:creationId xmlns:a16="http://schemas.microsoft.com/office/drawing/2014/main" id="{0BDB7F9C-8113-403F-867D-D35F3106DACE}"/>
                </a:ext>
              </a:extLst>
            </p:cNvPr>
            <p:cNvSpPr>
              <a:spLocks/>
            </p:cNvSpPr>
            <p:nvPr>
              <p:custDataLst>
                <p:tags r:id="rId63"/>
              </p:custDataLst>
            </p:nvPr>
          </p:nvSpPr>
          <p:spPr bwMode="auto">
            <a:xfrm>
              <a:off x="5768976" y="2460626"/>
              <a:ext cx="34925" cy="179388"/>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143">
              <a:extLst>
                <a:ext uri="{FF2B5EF4-FFF2-40B4-BE49-F238E27FC236}">
                  <a16:creationId xmlns:a16="http://schemas.microsoft.com/office/drawing/2014/main" id="{69F43E60-67C5-41F7-B6EE-9D5638DD3D61}"/>
                </a:ext>
              </a:extLst>
            </p:cNvPr>
            <p:cNvSpPr>
              <a:spLocks/>
            </p:cNvSpPr>
            <p:nvPr>
              <p:custDataLst>
                <p:tags r:id="rId64"/>
              </p:custDataLst>
            </p:nvPr>
          </p:nvSpPr>
          <p:spPr bwMode="auto">
            <a:xfrm>
              <a:off x="5829301" y="2460626"/>
              <a:ext cx="53975" cy="179388"/>
            </a:xfrm>
            <a:custGeom>
              <a:avLst/>
              <a:gdLst>
                <a:gd name="T0" fmla="*/ 177 w 177"/>
                <a:gd name="T1" fmla="*/ 249 h 499"/>
                <a:gd name="T2" fmla="*/ 169 w 177"/>
                <a:gd name="T3" fmla="*/ 244 h 499"/>
                <a:gd name="T4" fmla="*/ 105 w 177"/>
                <a:gd name="T5" fmla="*/ 182 h 499"/>
                <a:gd name="T6" fmla="*/ 105 w 177"/>
                <a:gd name="T7" fmla="*/ 83 h 499"/>
                <a:gd name="T8" fmla="*/ 79 w 177"/>
                <a:gd name="T9" fmla="*/ 19 h 499"/>
                <a:gd name="T10" fmla="*/ 10 w 177"/>
                <a:gd name="T11" fmla="*/ 0 h 499"/>
                <a:gd name="T12" fmla="*/ 0 w 177"/>
                <a:gd name="T13" fmla="*/ 5 h 499"/>
                <a:gd name="T14" fmla="*/ 8 w 177"/>
                <a:gd name="T15" fmla="*/ 11 h 499"/>
                <a:gd name="T16" fmla="*/ 70 w 177"/>
                <a:gd name="T17" fmla="*/ 54 h 499"/>
                <a:gd name="T18" fmla="*/ 72 w 177"/>
                <a:gd name="T19" fmla="*/ 78 h 499"/>
                <a:gd name="T20" fmla="*/ 72 w 177"/>
                <a:gd name="T21" fmla="*/ 152 h 499"/>
                <a:gd name="T22" fmla="*/ 73 w 177"/>
                <a:gd name="T23" fmla="*/ 198 h 499"/>
                <a:gd name="T24" fmla="*/ 130 w 177"/>
                <a:gd name="T25" fmla="*/ 249 h 499"/>
                <a:gd name="T26" fmla="*/ 72 w 177"/>
                <a:gd name="T27" fmla="*/ 316 h 499"/>
                <a:gd name="T28" fmla="*/ 72 w 177"/>
                <a:gd name="T29" fmla="*/ 406 h 499"/>
                <a:gd name="T30" fmla="*/ 60 w 177"/>
                <a:gd name="T31" fmla="*/ 465 h 499"/>
                <a:gd name="T32" fmla="*/ 4 w 177"/>
                <a:gd name="T33" fmla="*/ 488 h 499"/>
                <a:gd name="T34" fmla="*/ 0 w 177"/>
                <a:gd name="T35" fmla="*/ 493 h 499"/>
                <a:gd name="T36" fmla="*/ 10 w 177"/>
                <a:gd name="T37" fmla="*/ 499 h 499"/>
                <a:gd name="T38" fmla="*/ 105 w 177"/>
                <a:gd name="T39" fmla="*/ 437 h 499"/>
                <a:gd name="T40" fmla="*/ 105 w 177"/>
                <a:gd name="T41" fmla="*/ 346 h 499"/>
                <a:gd name="T42" fmla="*/ 118 w 177"/>
                <a:gd name="T43" fmla="*/ 277 h 499"/>
                <a:gd name="T44" fmla="*/ 170 w 177"/>
                <a:gd name="T45" fmla="*/ 255 h 499"/>
                <a:gd name="T46" fmla="*/ 177 w 177"/>
                <a:gd name="T47"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49"/>
                  </a:moveTo>
                  <a:cubicBezTo>
                    <a:pt x="177" y="244"/>
                    <a:pt x="174" y="244"/>
                    <a:pt x="169" y="244"/>
                  </a:cubicBezTo>
                  <a:cubicBezTo>
                    <a:pt x="147" y="242"/>
                    <a:pt x="105" y="232"/>
                    <a:pt x="105" y="182"/>
                  </a:cubicBezTo>
                  <a:lnTo>
                    <a:pt x="105" y="83"/>
                  </a:lnTo>
                  <a:cubicBezTo>
                    <a:pt x="105" y="54"/>
                    <a:pt x="105" y="37"/>
                    <a:pt x="79" y="19"/>
                  </a:cubicBezTo>
                  <a:cubicBezTo>
                    <a:pt x="58" y="4"/>
                    <a:pt x="26" y="0"/>
                    <a:pt x="10" y="0"/>
                  </a:cubicBezTo>
                  <a:cubicBezTo>
                    <a:pt x="5" y="0"/>
                    <a:pt x="0" y="0"/>
                    <a:pt x="0" y="5"/>
                  </a:cubicBezTo>
                  <a:cubicBezTo>
                    <a:pt x="0" y="10"/>
                    <a:pt x="3" y="10"/>
                    <a:pt x="8" y="11"/>
                  </a:cubicBezTo>
                  <a:cubicBezTo>
                    <a:pt x="47" y="13"/>
                    <a:pt x="66" y="36"/>
                    <a:pt x="70" y="54"/>
                  </a:cubicBezTo>
                  <a:cubicBezTo>
                    <a:pt x="72" y="59"/>
                    <a:pt x="72" y="60"/>
                    <a:pt x="72" y="78"/>
                  </a:cubicBezTo>
                  <a:lnTo>
                    <a:pt x="72" y="152"/>
                  </a:lnTo>
                  <a:cubicBezTo>
                    <a:pt x="72" y="167"/>
                    <a:pt x="72" y="193"/>
                    <a:pt x="73" y="198"/>
                  </a:cubicBezTo>
                  <a:cubicBezTo>
                    <a:pt x="79" y="231"/>
                    <a:pt x="111" y="244"/>
                    <a:pt x="130" y="249"/>
                  </a:cubicBezTo>
                  <a:cubicBezTo>
                    <a:pt x="72" y="266"/>
                    <a:pt x="72" y="302"/>
                    <a:pt x="72" y="316"/>
                  </a:cubicBezTo>
                  <a:lnTo>
                    <a:pt x="72" y="406"/>
                  </a:lnTo>
                  <a:cubicBezTo>
                    <a:pt x="72" y="441"/>
                    <a:pt x="72" y="452"/>
                    <a:pt x="60" y="465"/>
                  </a:cubicBezTo>
                  <a:cubicBezTo>
                    <a:pt x="51" y="474"/>
                    <a:pt x="39" y="486"/>
                    <a:pt x="4" y="488"/>
                  </a:cubicBezTo>
                  <a:cubicBezTo>
                    <a:pt x="2" y="488"/>
                    <a:pt x="0" y="490"/>
                    <a:pt x="0" y="493"/>
                  </a:cubicBezTo>
                  <a:cubicBezTo>
                    <a:pt x="0" y="499"/>
                    <a:pt x="5" y="499"/>
                    <a:pt x="10" y="499"/>
                  </a:cubicBezTo>
                  <a:cubicBezTo>
                    <a:pt x="60" y="499"/>
                    <a:pt x="104" y="473"/>
                    <a:pt x="105" y="437"/>
                  </a:cubicBezTo>
                  <a:lnTo>
                    <a:pt x="105" y="346"/>
                  </a:lnTo>
                  <a:cubicBezTo>
                    <a:pt x="105" y="299"/>
                    <a:pt x="105" y="291"/>
                    <a:pt x="118" y="277"/>
                  </a:cubicBezTo>
                  <a:cubicBezTo>
                    <a:pt x="125" y="270"/>
                    <a:pt x="138" y="257"/>
                    <a:pt x="170" y="255"/>
                  </a:cubicBezTo>
                  <a:cubicBezTo>
                    <a:pt x="173" y="255"/>
                    <a:pt x="177" y="254"/>
                    <a:pt x="177"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31" name="グループ化 230">
            <a:extLst>
              <a:ext uri="{FF2B5EF4-FFF2-40B4-BE49-F238E27FC236}">
                <a16:creationId xmlns:a16="http://schemas.microsoft.com/office/drawing/2014/main" id="{37E3FF6E-13EB-4A2F-9C8B-4D66B3AB5400}"/>
              </a:ext>
            </a:extLst>
          </p:cNvPr>
          <p:cNvGrpSpPr>
            <a:grpSpLocks noChangeAspect="1"/>
          </p:cNvGrpSpPr>
          <p:nvPr>
            <p:custDataLst>
              <p:tags r:id="rId4"/>
            </p:custDataLst>
          </p:nvPr>
        </p:nvGrpSpPr>
        <p:grpSpPr>
          <a:xfrm>
            <a:off x="3113741" y="5846234"/>
            <a:ext cx="4546803" cy="265670"/>
            <a:chOff x="1225550" y="5919788"/>
            <a:chExt cx="2595563" cy="177800"/>
          </a:xfrm>
        </p:grpSpPr>
        <p:sp>
          <p:nvSpPr>
            <p:cNvPr id="200" name="Freeform 150">
              <a:extLst>
                <a:ext uri="{FF2B5EF4-FFF2-40B4-BE49-F238E27FC236}">
                  <a16:creationId xmlns:a16="http://schemas.microsoft.com/office/drawing/2014/main" id="{0A252C53-BEC5-4B84-A17B-661AA17AF635}"/>
                </a:ext>
              </a:extLst>
            </p:cNvPr>
            <p:cNvSpPr>
              <a:spLocks/>
            </p:cNvSpPr>
            <p:nvPr>
              <p:custDataLst>
                <p:tags r:id="rId5"/>
              </p:custDataLst>
            </p:nvPr>
          </p:nvSpPr>
          <p:spPr bwMode="auto">
            <a:xfrm>
              <a:off x="1225550" y="5973763"/>
              <a:ext cx="58738"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3 w 190"/>
                <a:gd name="T13" fmla="*/ 31 h 229"/>
                <a:gd name="T14" fmla="*/ 139 w 190"/>
                <a:gd name="T15" fmla="*/ 54 h 229"/>
                <a:gd name="T16" fmla="*/ 162 w 190"/>
                <a:gd name="T17" fmla="*/ 76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3" y="31"/>
                  </a:cubicBezTo>
                  <a:cubicBezTo>
                    <a:pt x="142" y="32"/>
                    <a:pt x="139" y="47"/>
                    <a:pt x="139" y="54"/>
                  </a:cubicBezTo>
                  <a:cubicBezTo>
                    <a:pt x="139" y="67"/>
                    <a:pt x="148" y="76"/>
                    <a:pt x="162" y="76"/>
                  </a:cubicBezTo>
                  <a:cubicBezTo>
                    <a:pt x="175" y="76"/>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51">
              <a:extLst>
                <a:ext uri="{FF2B5EF4-FFF2-40B4-BE49-F238E27FC236}">
                  <a16:creationId xmlns:a16="http://schemas.microsoft.com/office/drawing/2014/main" id="{C3E83DC4-ADB1-4208-89BF-7233F0E9AF7C}"/>
                </a:ext>
              </a:extLst>
            </p:cNvPr>
            <p:cNvSpPr>
              <a:spLocks noEditPoints="1"/>
            </p:cNvSpPr>
            <p:nvPr>
              <p:custDataLst>
                <p:tags r:id="rId6"/>
              </p:custDataLst>
            </p:nvPr>
          </p:nvSpPr>
          <p:spPr bwMode="auto">
            <a:xfrm>
              <a:off x="1292225" y="5973763"/>
              <a:ext cx="68263" cy="80963"/>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52">
              <a:extLst>
                <a:ext uri="{FF2B5EF4-FFF2-40B4-BE49-F238E27FC236}">
                  <a16:creationId xmlns:a16="http://schemas.microsoft.com/office/drawing/2014/main" id="{7005A16F-1F0E-4523-9003-96FFB25D8960}"/>
                </a:ext>
              </a:extLst>
            </p:cNvPr>
            <p:cNvSpPr>
              <a:spLocks/>
            </p:cNvSpPr>
            <p:nvPr>
              <p:custDataLst>
                <p:tags r:id="rId7"/>
              </p:custDataLst>
            </p:nvPr>
          </p:nvSpPr>
          <p:spPr bwMode="auto">
            <a:xfrm>
              <a:off x="1368425" y="5973763"/>
              <a:ext cx="50800" cy="80963"/>
            </a:xfrm>
            <a:custGeom>
              <a:avLst/>
              <a:gdLst>
                <a:gd name="T0" fmla="*/ 164 w 164"/>
                <a:gd name="T1" fmla="*/ 159 h 229"/>
                <a:gd name="T2" fmla="*/ 143 w 164"/>
                <a:gd name="T3" fmla="*/ 112 h 229"/>
                <a:gd name="T4" fmla="*/ 86 w 164"/>
                <a:gd name="T5" fmla="*/ 88 h 229"/>
                <a:gd name="T6" fmla="*/ 24 w 164"/>
                <a:gd name="T7" fmla="*/ 47 h 229"/>
                <a:gd name="T8" fmla="*/ 80 w 164"/>
                <a:gd name="T9" fmla="*/ 9 h 229"/>
                <a:gd name="T10" fmla="*/ 139 w 164"/>
                <a:gd name="T11" fmla="*/ 70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3 h 229"/>
                <a:gd name="T30" fmla="*/ 88 w 164"/>
                <a:gd name="T31" fmla="*/ 126 h 229"/>
                <a:gd name="T32" fmla="*/ 140 w 164"/>
                <a:gd name="T33" fmla="*/ 172 h 229"/>
                <a:gd name="T34" fmla="*/ 83 w 164"/>
                <a:gd name="T35" fmla="*/ 218 h 229"/>
                <a:gd name="T36" fmla="*/ 14 w 164"/>
                <a:gd name="T37" fmla="*/ 147 h 229"/>
                <a:gd name="T38" fmla="*/ 7 w 164"/>
                <a:gd name="T39" fmla="*/ 138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59"/>
                  </a:moveTo>
                  <a:cubicBezTo>
                    <a:pt x="164" y="133"/>
                    <a:pt x="149" y="118"/>
                    <a:pt x="143" y="112"/>
                  </a:cubicBezTo>
                  <a:cubicBezTo>
                    <a:pt x="126" y="96"/>
                    <a:pt x="107" y="92"/>
                    <a:pt x="86" y="88"/>
                  </a:cubicBezTo>
                  <a:cubicBezTo>
                    <a:pt x="58" y="82"/>
                    <a:pt x="24" y="76"/>
                    <a:pt x="24" y="47"/>
                  </a:cubicBezTo>
                  <a:cubicBezTo>
                    <a:pt x="24" y="30"/>
                    <a:pt x="37" y="9"/>
                    <a:pt x="80" y="9"/>
                  </a:cubicBezTo>
                  <a:cubicBezTo>
                    <a:pt x="135" y="9"/>
                    <a:pt x="138" y="54"/>
                    <a:pt x="139" y="70"/>
                  </a:cubicBezTo>
                  <a:cubicBezTo>
                    <a:pt x="139" y="74"/>
                    <a:pt x="145" y="74"/>
                    <a:pt x="145" y="74"/>
                  </a:cubicBezTo>
                  <a:cubicBezTo>
                    <a:pt x="151" y="74"/>
                    <a:pt x="151" y="72"/>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53">
              <a:extLst>
                <a:ext uri="{FF2B5EF4-FFF2-40B4-BE49-F238E27FC236}">
                  <a16:creationId xmlns:a16="http://schemas.microsoft.com/office/drawing/2014/main" id="{1F2B53E7-6AA3-4A70-85DD-4CBDA8AE0089}"/>
                </a:ext>
              </a:extLst>
            </p:cNvPr>
            <p:cNvSpPr>
              <a:spLocks/>
            </p:cNvSpPr>
            <p:nvPr>
              <p:custDataLst>
                <p:tags r:id="rId8"/>
              </p:custDataLst>
            </p:nvPr>
          </p:nvSpPr>
          <p:spPr bwMode="auto">
            <a:xfrm>
              <a:off x="1438275" y="5919788"/>
              <a:ext cx="36513"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6" y="0"/>
                    <a:pt x="61" y="34"/>
                    <a:pt x="31" y="97"/>
                  </a:cubicBezTo>
                  <a:cubicBezTo>
                    <a:pt x="6" y="152"/>
                    <a:pt x="0" y="208"/>
                    <a:pt x="0" y="249"/>
                  </a:cubicBezTo>
                  <a:cubicBezTo>
                    <a:pt x="0" y="288"/>
                    <a:pt x="5" y="349"/>
                    <a:pt x="33" y="405"/>
                  </a:cubicBezTo>
                  <a:cubicBezTo>
                    <a:pt x="63" y="466"/>
                    <a:pt x="106"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54">
              <a:extLst>
                <a:ext uri="{FF2B5EF4-FFF2-40B4-BE49-F238E27FC236}">
                  <a16:creationId xmlns:a16="http://schemas.microsoft.com/office/drawing/2014/main" id="{4E76FBE8-5FE5-4943-8158-7A337C3B0223}"/>
                </a:ext>
              </a:extLst>
            </p:cNvPr>
            <p:cNvSpPr>
              <a:spLocks/>
            </p:cNvSpPr>
            <p:nvPr>
              <p:custDataLst>
                <p:tags r:id="rId9"/>
              </p:custDataLst>
            </p:nvPr>
          </p:nvSpPr>
          <p:spPr bwMode="auto">
            <a:xfrm>
              <a:off x="1487488" y="5973763"/>
              <a:ext cx="76200" cy="80963"/>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5" y="11"/>
                    <a:pt x="226" y="17"/>
                  </a:cubicBezTo>
                  <a:cubicBezTo>
                    <a:pt x="212" y="20"/>
                    <a:pt x="202" y="32"/>
                    <a:pt x="202" y="44"/>
                  </a:cubicBezTo>
                  <a:cubicBezTo>
                    <a:pt x="202" y="52"/>
                    <a:pt x="208" y="62"/>
                    <a:pt x="221" y="62"/>
                  </a:cubicBezTo>
                  <a:cubicBezTo>
                    <a:pt x="232" y="62"/>
                    <a:pt x="248" y="53"/>
                    <a:pt x="248" y="33"/>
                  </a:cubicBezTo>
                  <a:cubicBezTo>
                    <a:pt x="248" y="7"/>
                    <a:pt x="218"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55">
              <a:extLst>
                <a:ext uri="{FF2B5EF4-FFF2-40B4-BE49-F238E27FC236}">
                  <a16:creationId xmlns:a16="http://schemas.microsoft.com/office/drawing/2014/main" id="{12154942-083A-4653-A313-B1474BC038D3}"/>
                </a:ext>
              </a:extLst>
            </p:cNvPr>
            <p:cNvSpPr>
              <a:spLocks/>
            </p:cNvSpPr>
            <p:nvPr>
              <p:custDataLst>
                <p:tags r:id="rId10"/>
              </p:custDataLst>
            </p:nvPr>
          </p:nvSpPr>
          <p:spPr bwMode="auto">
            <a:xfrm>
              <a:off x="1616075" y="6003926"/>
              <a:ext cx="92075" cy="7938"/>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10" y="0"/>
                    <a:pt x="0" y="0"/>
                    <a:pt x="0" y="10"/>
                  </a:cubicBezTo>
                  <a:cubicBezTo>
                    <a:pt x="0" y="20"/>
                    <a:pt x="10"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56">
              <a:extLst>
                <a:ext uri="{FF2B5EF4-FFF2-40B4-BE49-F238E27FC236}">
                  <a16:creationId xmlns:a16="http://schemas.microsoft.com/office/drawing/2014/main" id="{EF28CE71-FE24-43B3-9DC2-66148F7482C9}"/>
                </a:ext>
              </a:extLst>
            </p:cNvPr>
            <p:cNvSpPr>
              <a:spLocks/>
            </p:cNvSpPr>
            <p:nvPr>
              <p:custDataLst>
                <p:tags r:id="rId11"/>
              </p:custDataLst>
            </p:nvPr>
          </p:nvSpPr>
          <p:spPr bwMode="auto">
            <a:xfrm>
              <a:off x="1760538" y="5973763"/>
              <a:ext cx="60325" cy="80963"/>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4 h 226"/>
                <a:gd name="T22" fmla="*/ 193 w 194"/>
                <a:gd name="T23" fmla="*/ 43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0" y="215"/>
                    <a:pt x="37" y="190"/>
                    <a:pt x="37" y="160"/>
                  </a:cubicBezTo>
                  <a:cubicBezTo>
                    <a:pt x="37" y="140"/>
                    <a:pt x="47" y="91"/>
                    <a:pt x="64" y="61"/>
                  </a:cubicBezTo>
                  <a:cubicBezTo>
                    <a:pt x="79" y="32"/>
                    <a:pt x="107" y="11"/>
                    <a:pt x="134" y="11"/>
                  </a:cubicBezTo>
                  <a:cubicBezTo>
                    <a:pt x="151" y="11"/>
                    <a:pt x="170" y="17"/>
                    <a:pt x="177" y="31"/>
                  </a:cubicBezTo>
                  <a:cubicBezTo>
                    <a:pt x="169" y="31"/>
                    <a:pt x="162" y="31"/>
                    <a:pt x="155" y="38"/>
                  </a:cubicBezTo>
                  <a:cubicBezTo>
                    <a:pt x="147" y="45"/>
                    <a:pt x="146" y="54"/>
                    <a:pt x="146" y="57"/>
                  </a:cubicBezTo>
                  <a:cubicBezTo>
                    <a:pt x="146" y="69"/>
                    <a:pt x="155" y="74"/>
                    <a:pt x="165" y="74"/>
                  </a:cubicBezTo>
                  <a:cubicBezTo>
                    <a:pt x="179" y="74"/>
                    <a:pt x="193" y="63"/>
                    <a:pt x="193" y="43"/>
                  </a:cubicBezTo>
                  <a:cubicBezTo>
                    <a:pt x="193" y="18"/>
                    <a:pt x="169" y="0"/>
                    <a:pt x="134" y="0"/>
                  </a:cubicBezTo>
                  <a:cubicBezTo>
                    <a:pt x="66"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57">
              <a:extLst>
                <a:ext uri="{FF2B5EF4-FFF2-40B4-BE49-F238E27FC236}">
                  <a16:creationId xmlns:a16="http://schemas.microsoft.com/office/drawing/2014/main" id="{20D33ECA-DB7B-4383-A377-83693F4B60C6}"/>
                </a:ext>
              </a:extLst>
            </p:cNvPr>
            <p:cNvSpPr>
              <a:spLocks/>
            </p:cNvSpPr>
            <p:nvPr>
              <p:custDataLst>
                <p:tags r:id="rId12"/>
              </p:custDataLst>
            </p:nvPr>
          </p:nvSpPr>
          <p:spPr bwMode="auto">
            <a:xfrm>
              <a:off x="1824038" y="5942013"/>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58">
              <a:extLst>
                <a:ext uri="{FF2B5EF4-FFF2-40B4-BE49-F238E27FC236}">
                  <a16:creationId xmlns:a16="http://schemas.microsoft.com/office/drawing/2014/main" id="{6367C4DD-9046-4208-AC17-19DB40CED956}"/>
                </a:ext>
              </a:extLst>
            </p:cNvPr>
            <p:cNvSpPr>
              <a:spLocks/>
            </p:cNvSpPr>
            <p:nvPr>
              <p:custDataLst>
                <p:tags r:id="rId13"/>
              </p:custDataLst>
            </p:nvPr>
          </p:nvSpPr>
          <p:spPr bwMode="auto">
            <a:xfrm>
              <a:off x="1884363" y="5919788"/>
              <a:ext cx="34925" cy="177800"/>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59">
              <a:extLst>
                <a:ext uri="{FF2B5EF4-FFF2-40B4-BE49-F238E27FC236}">
                  <a16:creationId xmlns:a16="http://schemas.microsoft.com/office/drawing/2014/main" id="{D913C563-123C-426A-8335-6D5DBD58CB67}"/>
                </a:ext>
              </a:extLst>
            </p:cNvPr>
            <p:cNvSpPr>
              <a:spLocks/>
            </p:cNvSpPr>
            <p:nvPr>
              <p:custDataLst>
                <p:tags r:id="rId14"/>
              </p:custDataLst>
            </p:nvPr>
          </p:nvSpPr>
          <p:spPr bwMode="auto">
            <a:xfrm>
              <a:off x="1976438" y="5948363"/>
              <a:ext cx="101600" cy="119063"/>
            </a:xfrm>
            <a:custGeom>
              <a:avLst/>
              <a:gdLst>
                <a:gd name="T0" fmla="*/ 332 w 332"/>
                <a:gd name="T1" fmla="*/ 166 h 332"/>
                <a:gd name="T2" fmla="*/ 316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6"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6"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60">
              <a:extLst>
                <a:ext uri="{FF2B5EF4-FFF2-40B4-BE49-F238E27FC236}">
                  <a16:creationId xmlns:a16="http://schemas.microsoft.com/office/drawing/2014/main" id="{8274ABAC-A3C8-47F6-9825-2C96F39A6E19}"/>
                </a:ext>
              </a:extLst>
            </p:cNvPr>
            <p:cNvSpPr>
              <a:spLocks/>
            </p:cNvSpPr>
            <p:nvPr>
              <p:custDataLst>
                <p:tags r:id="rId15"/>
              </p:custDataLst>
            </p:nvPr>
          </p:nvSpPr>
          <p:spPr bwMode="auto">
            <a:xfrm>
              <a:off x="2124075" y="5973763"/>
              <a:ext cx="58738"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3 w 190"/>
                <a:gd name="T13" fmla="*/ 31 h 229"/>
                <a:gd name="T14" fmla="*/ 139 w 190"/>
                <a:gd name="T15" fmla="*/ 54 h 229"/>
                <a:gd name="T16" fmla="*/ 162 w 190"/>
                <a:gd name="T17" fmla="*/ 76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3" y="31"/>
                  </a:cubicBezTo>
                  <a:cubicBezTo>
                    <a:pt x="142" y="32"/>
                    <a:pt x="139" y="47"/>
                    <a:pt x="139" y="54"/>
                  </a:cubicBezTo>
                  <a:cubicBezTo>
                    <a:pt x="139" y="67"/>
                    <a:pt x="148" y="76"/>
                    <a:pt x="162" y="76"/>
                  </a:cubicBezTo>
                  <a:cubicBezTo>
                    <a:pt x="175" y="76"/>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61">
              <a:extLst>
                <a:ext uri="{FF2B5EF4-FFF2-40B4-BE49-F238E27FC236}">
                  <a16:creationId xmlns:a16="http://schemas.microsoft.com/office/drawing/2014/main" id="{A2EA7B00-94F2-44BC-AC4E-FDC17857DCE6}"/>
                </a:ext>
              </a:extLst>
            </p:cNvPr>
            <p:cNvSpPr>
              <a:spLocks noEditPoints="1"/>
            </p:cNvSpPr>
            <p:nvPr>
              <p:custDataLst>
                <p:tags r:id="rId16"/>
              </p:custDataLst>
            </p:nvPr>
          </p:nvSpPr>
          <p:spPr bwMode="auto">
            <a:xfrm>
              <a:off x="2190750" y="5973763"/>
              <a:ext cx="68263" cy="80963"/>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62">
              <a:extLst>
                <a:ext uri="{FF2B5EF4-FFF2-40B4-BE49-F238E27FC236}">
                  <a16:creationId xmlns:a16="http://schemas.microsoft.com/office/drawing/2014/main" id="{19219DDD-C295-4281-8C46-C0A4283F7CD0}"/>
                </a:ext>
              </a:extLst>
            </p:cNvPr>
            <p:cNvSpPr>
              <a:spLocks/>
            </p:cNvSpPr>
            <p:nvPr>
              <p:custDataLst>
                <p:tags r:id="rId17"/>
              </p:custDataLst>
            </p:nvPr>
          </p:nvSpPr>
          <p:spPr bwMode="auto">
            <a:xfrm>
              <a:off x="2268538" y="5973763"/>
              <a:ext cx="49213" cy="80963"/>
            </a:xfrm>
            <a:custGeom>
              <a:avLst/>
              <a:gdLst>
                <a:gd name="T0" fmla="*/ 164 w 164"/>
                <a:gd name="T1" fmla="*/ 159 h 229"/>
                <a:gd name="T2" fmla="*/ 143 w 164"/>
                <a:gd name="T3" fmla="*/ 112 h 229"/>
                <a:gd name="T4" fmla="*/ 86 w 164"/>
                <a:gd name="T5" fmla="*/ 88 h 229"/>
                <a:gd name="T6" fmla="*/ 24 w 164"/>
                <a:gd name="T7" fmla="*/ 47 h 229"/>
                <a:gd name="T8" fmla="*/ 80 w 164"/>
                <a:gd name="T9" fmla="*/ 9 h 229"/>
                <a:gd name="T10" fmla="*/ 139 w 164"/>
                <a:gd name="T11" fmla="*/ 70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3 h 229"/>
                <a:gd name="T30" fmla="*/ 88 w 164"/>
                <a:gd name="T31" fmla="*/ 126 h 229"/>
                <a:gd name="T32" fmla="*/ 140 w 164"/>
                <a:gd name="T33" fmla="*/ 172 h 229"/>
                <a:gd name="T34" fmla="*/ 83 w 164"/>
                <a:gd name="T35" fmla="*/ 218 h 229"/>
                <a:gd name="T36" fmla="*/ 14 w 164"/>
                <a:gd name="T37" fmla="*/ 147 h 229"/>
                <a:gd name="T38" fmla="*/ 7 w 164"/>
                <a:gd name="T39" fmla="*/ 138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59"/>
                  </a:moveTo>
                  <a:cubicBezTo>
                    <a:pt x="164" y="133"/>
                    <a:pt x="149" y="118"/>
                    <a:pt x="143" y="112"/>
                  </a:cubicBezTo>
                  <a:cubicBezTo>
                    <a:pt x="126" y="96"/>
                    <a:pt x="107" y="92"/>
                    <a:pt x="86" y="88"/>
                  </a:cubicBezTo>
                  <a:cubicBezTo>
                    <a:pt x="58" y="82"/>
                    <a:pt x="24" y="76"/>
                    <a:pt x="24" y="47"/>
                  </a:cubicBezTo>
                  <a:cubicBezTo>
                    <a:pt x="24" y="30"/>
                    <a:pt x="37" y="9"/>
                    <a:pt x="80" y="9"/>
                  </a:cubicBezTo>
                  <a:cubicBezTo>
                    <a:pt x="135" y="9"/>
                    <a:pt x="138" y="54"/>
                    <a:pt x="139" y="70"/>
                  </a:cubicBezTo>
                  <a:cubicBezTo>
                    <a:pt x="139" y="74"/>
                    <a:pt x="145" y="74"/>
                    <a:pt x="145" y="74"/>
                  </a:cubicBezTo>
                  <a:cubicBezTo>
                    <a:pt x="151" y="74"/>
                    <a:pt x="151" y="72"/>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63">
              <a:extLst>
                <a:ext uri="{FF2B5EF4-FFF2-40B4-BE49-F238E27FC236}">
                  <a16:creationId xmlns:a16="http://schemas.microsoft.com/office/drawing/2014/main" id="{C3023890-B04C-43FD-A994-7F109FFC5101}"/>
                </a:ext>
              </a:extLst>
            </p:cNvPr>
            <p:cNvSpPr>
              <a:spLocks/>
            </p:cNvSpPr>
            <p:nvPr>
              <p:custDataLst>
                <p:tags r:id="rId18"/>
              </p:custDataLst>
            </p:nvPr>
          </p:nvSpPr>
          <p:spPr bwMode="auto">
            <a:xfrm>
              <a:off x="2338388" y="5919788"/>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5" y="0"/>
                    <a:pt x="61" y="34"/>
                    <a:pt x="31" y="97"/>
                  </a:cubicBezTo>
                  <a:cubicBezTo>
                    <a:pt x="6" y="152"/>
                    <a:pt x="0" y="208"/>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64">
              <a:extLst>
                <a:ext uri="{FF2B5EF4-FFF2-40B4-BE49-F238E27FC236}">
                  <a16:creationId xmlns:a16="http://schemas.microsoft.com/office/drawing/2014/main" id="{19C388D2-52C9-41FD-9626-5D4136A28F6F}"/>
                </a:ext>
              </a:extLst>
            </p:cNvPr>
            <p:cNvSpPr>
              <a:spLocks/>
            </p:cNvSpPr>
            <p:nvPr>
              <p:custDataLst>
                <p:tags r:id="rId19"/>
              </p:custDataLst>
            </p:nvPr>
          </p:nvSpPr>
          <p:spPr bwMode="auto">
            <a:xfrm>
              <a:off x="2386013" y="5973763"/>
              <a:ext cx="76200" cy="809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65">
              <a:extLst>
                <a:ext uri="{FF2B5EF4-FFF2-40B4-BE49-F238E27FC236}">
                  <a16:creationId xmlns:a16="http://schemas.microsoft.com/office/drawing/2014/main" id="{A22CBA8A-4746-4B01-809B-4873934BADEC}"/>
                </a:ext>
              </a:extLst>
            </p:cNvPr>
            <p:cNvSpPr>
              <a:spLocks/>
            </p:cNvSpPr>
            <p:nvPr>
              <p:custDataLst>
                <p:tags r:id="rId20"/>
              </p:custDataLst>
            </p:nvPr>
          </p:nvSpPr>
          <p:spPr bwMode="auto">
            <a:xfrm>
              <a:off x="2511425" y="5948363"/>
              <a:ext cx="100013" cy="119063"/>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66">
              <a:extLst>
                <a:ext uri="{FF2B5EF4-FFF2-40B4-BE49-F238E27FC236}">
                  <a16:creationId xmlns:a16="http://schemas.microsoft.com/office/drawing/2014/main" id="{1B117690-DD23-49DC-AA58-7FF06CEFC2D8}"/>
                </a:ext>
              </a:extLst>
            </p:cNvPr>
            <p:cNvSpPr>
              <a:spLocks/>
            </p:cNvSpPr>
            <p:nvPr>
              <p:custDataLst>
                <p:tags r:id="rId21"/>
              </p:custDataLst>
            </p:nvPr>
          </p:nvSpPr>
          <p:spPr bwMode="auto">
            <a:xfrm>
              <a:off x="2660650" y="5973763"/>
              <a:ext cx="58738" cy="80963"/>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4 h 226"/>
                <a:gd name="T22" fmla="*/ 193 w 194"/>
                <a:gd name="T23" fmla="*/ 43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1" y="215"/>
                    <a:pt x="37" y="190"/>
                    <a:pt x="37" y="160"/>
                  </a:cubicBezTo>
                  <a:cubicBezTo>
                    <a:pt x="37" y="140"/>
                    <a:pt x="47" y="91"/>
                    <a:pt x="64" y="61"/>
                  </a:cubicBezTo>
                  <a:cubicBezTo>
                    <a:pt x="80" y="32"/>
                    <a:pt x="107" y="11"/>
                    <a:pt x="134" y="11"/>
                  </a:cubicBezTo>
                  <a:cubicBezTo>
                    <a:pt x="151" y="11"/>
                    <a:pt x="170" y="17"/>
                    <a:pt x="177" y="31"/>
                  </a:cubicBezTo>
                  <a:cubicBezTo>
                    <a:pt x="169" y="31"/>
                    <a:pt x="162" y="31"/>
                    <a:pt x="155" y="38"/>
                  </a:cubicBezTo>
                  <a:cubicBezTo>
                    <a:pt x="147" y="45"/>
                    <a:pt x="146" y="54"/>
                    <a:pt x="146" y="57"/>
                  </a:cubicBezTo>
                  <a:cubicBezTo>
                    <a:pt x="146" y="69"/>
                    <a:pt x="155" y="74"/>
                    <a:pt x="165" y="74"/>
                  </a:cubicBezTo>
                  <a:cubicBezTo>
                    <a:pt x="179" y="74"/>
                    <a:pt x="193" y="63"/>
                    <a:pt x="193" y="43"/>
                  </a:cubicBezTo>
                  <a:cubicBezTo>
                    <a:pt x="193" y="18"/>
                    <a:pt x="169" y="0"/>
                    <a:pt x="134" y="0"/>
                  </a:cubicBezTo>
                  <a:cubicBezTo>
                    <a:pt x="67"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67">
              <a:extLst>
                <a:ext uri="{FF2B5EF4-FFF2-40B4-BE49-F238E27FC236}">
                  <a16:creationId xmlns:a16="http://schemas.microsoft.com/office/drawing/2014/main" id="{9497FE5C-B366-4B16-B909-79F410184528}"/>
                </a:ext>
              </a:extLst>
            </p:cNvPr>
            <p:cNvSpPr>
              <a:spLocks/>
            </p:cNvSpPr>
            <p:nvPr>
              <p:custDataLst>
                <p:tags r:id="rId22"/>
              </p:custDataLst>
            </p:nvPr>
          </p:nvSpPr>
          <p:spPr bwMode="auto">
            <a:xfrm>
              <a:off x="2722563" y="5942013"/>
              <a:ext cx="47625" cy="1127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68">
              <a:extLst>
                <a:ext uri="{FF2B5EF4-FFF2-40B4-BE49-F238E27FC236}">
                  <a16:creationId xmlns:a16="http://schemas.microsoft.com/office/drawing/2014/main" id="{9E4744FF-A4BA-4602-8153-EAB68D2AFDF4}"/>
                </a:ext>
              </a:extLst>
            </p:cNvPr>
            <p:cNvSpPr>
              <a:spLocks/>
            </p:cNvSpPr>
            <p:nvPr>
              <p:custDataLst>
                <p:tags r:id="rId23"/>
              </p:custDataLst>
            </p:nvPr>
          </p:nvSpPr>
          <p:spPr bwMode="auto">
            <a:xfrm>
              <a:off x="2782888" y="5919788"/>
              <a:ext cx="34925" cy="177800"/>
            </a:xfrm>
            <a:custGeom>
              <a:avLst/>
              <a:gdLst>
                <a:gd name="T0" fmla="*/ 115 w 115"/>
                <a:gd name="T1" fmla="*/ 249 h 499"/>
                <a:gd name="T2" fmla="*/ 83 w 115"/>
                <a:gd name="T3" fmla="*/ 94 h 499"/>
                <a:gd name="T4" fmla="*/ 5 w 115"/>
                <a:gd name="T5" fmla="*/ 0 h 499"/>
                <a:gd name="T6" fmla="*/ 0 w 115"/>
                <a:gd name="T7" fmla="*/ 5 h 499"/>
                <a:gd name="T8" fmla="*/ 9 w 115"/>
                <a:gd name="T9" fmla="*/ 17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69">
              <a:extLst>
                <a:ext uri="{FF2B5EF4-FFF2-40B4-BE49-F238E27FC236}">
                  <a16:creationId xmlns:a16="http://schemas.microsoft.com/office/drawing/2014/main" id="{4DBBDBA7-999D-4ECC-A990-44BCE08703FD}"/>
                </a:ext>
              </a:extLst>
            </p:cNvPr>
            <p:cNvSpPr>
              <a:spLocks noEditPoints="1"/>
            </p:cNvSpPr>
            <p:nvPr>
              <p:custDataLst>
                <p:tags r:id="rId24"/>
              </p:custDataLst>
            </p:nvPr>
          </p:nvSpPr>
          <p:spPr bwMode="auto">
            <a:xfrm>
              <a:off x="2884488" y="5988051"/>
              <a:ext cx="100013"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70">
              <a:extLst>
                <a:ext uri="{FF2B5EF4-FFF2-40B4-BE49-F238E27FC236}">
                  <a16:creationId xmlns:a16="http://schemas.microsoft.com/office/drawing/2014/main" id="{584E9F82-F90A-4A19-A2E6-B4117DF6E66F}"/>
                </a:ext>
              </a:extLst>
            </p:cNvPr>
            <p:cNvSpPr>
              <a:spLocks/>
            </p:cNvSpPr>
            <p:nvPr>
              <p:custDataLst>
                <p:tags r:id="rId25"/>
              </p:custDataLst>
            </p:nvPr>
          </p:nvSpPr>
          <p:spPr bwMode="auto">
            <a:xfrm>
              <a:off x="3043238" y="5934076"/>
              <a:ext cx="60325" cy="119063"/>
            </a:xfrm>
            <a:custGeom>
              <a:avLst/>
              <a:gdLst>
                <a:gd name="T0" fmla="*/ 199 w 199"/>
                <a:gd name="T1" fmla="*/ 245 h 332"/>
                <a:gd name="T2" fmla="*/ 187 w 199"/>
                <a:gd name="T3" fmla="*/ 245 h 332"/>
                <a:gd name="T4" fmla="*/ 176 w 199"/>
                <a:gd name="T5" fmla="*/ 290 h 332"/>
                <a:gd name="T6" fmla="*/ 129 w 199"/>
                <a:gd name="T7" fmla="*/ 294 h 332"/>
                <a:gd name="T8" fmla="*/ 39 w 199"/>
                <a:gd name="T9" fmla="*/ 294 h 332"/>
                <a:gd name="T10" fmla="*/ 92 w 199"/>
                <a:gd name="T11" fmla="*/ 242 h 332"/>
                <a:gd name="T12" fmla="*/ 199 w 199"/>
                <a:gd name="T13" fmla="*/ 97 h 332"/>
                <a:gd name="T14" fmla="*/ 94 w 199"/>
                <a:gd name="T15" fmla="*/ 0 h 332"/>
                <a:gd name="T16" fmla="*/ 0 w 199"/>
                <a:gd name="T17" fmla="*/ 90 h 332"/>
                <a:gd name="T18" fmla="*/ 27 w 199"/>
                <a:gd name="T19" fmla="*/ 118 h 332"/>
                <a:gd name="T20" fmla="*/ 53 w 199"/>
                <a:gd name="T21" fmla="*/ 92 h 332"/>
                <a:gd name="T22" fmla="*/ 26 w 199"/>
                <a:gd name="T23" fmla="*/ 66 h 332"/>
                <a:gd name="T24" fmla="*/ 20 w 199"/>
                <a:gd name="T25" fmla="*/ 66 h 332"/>
                <a:gd name="T26" fmla="*/ 87 w 199"/>
                <a:gd name="T27" fmla="*/ 15 h 332"/>
                <a:gd name="T28" fmla="*/ 154 w 199"/>
                <a:gd name="T29" fmla="*/ 97 h 332"/>
                <a:gd name="T30" fmla="*/ 102 w 199"/>
                <a:gd name="T31" fmla="*/ 207 h 332"/>
                <a:gd name="T32" fmla="*/ 6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90"/>
                  </a:cubicBezTo>
                  <a:cubicBezTo>
                    <a:pt x="172" y="294"/>
                    <a:pt x="140" y="294"/>
                    <a:pt x="129" y="294"/>
                  </a:cubicBezTo>
                  <a:lnTo>
                    <a:pt x="39" y="294"/>
                  </a:lnTo>
                  <a:lnTo>
                    <a:pt x="92" y="242"/>
                  </a:lnTo>
                  <a:cubicBezTo>
                    <a:pt x="169" y="174"/>
                    <a:pt x="199" y="147"/>
                    <a:pt x="199" y="97"/>
                  </a:cubicBezTo>
                  <a:cubicBezTo>
                    <a:pt x="199" y="40"/>
                    <a:pt x="154" y="0"/>
                    <a:pt x="94" y="0"/>
                  </a:cubicBezTo>
                  <a:cubicBezTo>
                    <a:pt x="37" y="0"/>
                    <a:pt x="0" y="46"/>
                    <a:pt x="0" y="90"/>
                  </a:cubicBezTo>
                  <a:cubicBezTo>
                    <a:pt x="0" y="118"/>
                    <a:pt x="25" y="118"/>
                    <a:pt x="27" y="118"/>
                  </a:cubicBezTo>
                  <a:cubicBezTo>
                    <a:pt x="35" y="118"/>
                    <a:pt x="53" y="112"/>
                    <a:pt x="53" y="92"/>
                  </a:cubicBezTo>
                  <a:cubicBezTo>
                    <a:pt x="53" y="79"/>
                    <a:pt x="44" y="66"/>
                    <a:pt x="26" y="66"/>
                  </a:cubicBezTo>
                  <a:cubicBezTo>
                    <a:pt x="22" y="66"/>
                    <a:pt x="21" y="66"/>
                    <a:pt x="20" y="66"/>
                  </a:cubicBezTo>
                  <a:cubicBezTo>
                    <a:pt x="31" y="34"/>
                    <a:pt x="58" y="15"/>
                    <a:pt x="87" y="15"/>
                  </a:cubicBezTo>
                  <a:cubicBezTo>
                    <a:pt x="133" y="15"/>
                    <a:pt x="154" y="56"/>
                    <a:pt x="154" y="97"/>
                  </a:cubicBezTo>
                  <a:cubicBezTo>
                    <a:pt x="154" y="137"/>
                    <a:pt x="129" y="176"/>
                    <a:pt x="102" y="207"/>
                  </a:cubicBezTo>
                  <a:lnTo>
                    <a:pt x="6"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71">
              <a:extLst>
                <a:ext uri="{FF2B5EF4-FFF2-40B4-BE49-F238E27FC236}">
                  <a16:creationId xmlns:a16="http://schemas.microsoft.com/office/drawing/2014/main" id="{97083537-55EE-44BF-B435-B4E5F2FDF0DB}"/>
                </a:ext>
              </a:extLst>
            </p:cNvPr>
            <p:cNvSpPr>
              <a:spLocks/>
            </p:cNvSpPr>
            <p:nvPr>
              <p:custDataLst>
                <p:tags r:id="rId26"/>
              </p:custDataLst>
            </p:nvPr>
          </p:nvSpPr>
          <p:spPr bwMode="auto">
            <a:xfrm>
              <a:off x="3141663" y="5973763"/>
              <a:ext cx="57150"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6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6" y="216"/>
                    <a:pt x="42" y="195"/>
                    <a:pt x="42" y="114"/>
                  </a:cubicBezTo>
                  <a:cubicBezTo>
                    <a:pt x="42" y="33"/>
                    <a:pt x="83" y="12"/>
                    <a:pt x="109" y="12"/>
                  </a:cubicBezTo>
                  <a:cubicBezTo>
                    <a:pt x="113" y="12"/>
                    <a:pt x="145" y="13"/>
                    <a:pt x="162" y="31"/>
                  </a:cubicBezTo>
                  <a:cubicBezTo>
                    <a:pt x="142" y="32"/>
                    <a:pt x="139" y="47"/>
                    <a:pt x="139" y="54"/>
                  </a:cubicBezTo>
                  <a:cubicBezTo>
                    <a:pt x="139" y="67"/>
                    <a:pt x="148" y="76"/>
                    <a:pt x="162" y="76"/>
                  </a:cubicBezTo>
                  <a:cubicBezTo>
                    <a:pt x="175" y="76"/>
                    <a:pt x="185" y="68"/>
                    <a:pt x="185" y="53"/>
                  </a:cubicBezTo>
                  <a:cubicBezTo>
                    <a:pt x="185" y="19"/>
                    <a:pt x="147" y="0"/>
                    <a:pt x="108" y="0"/>
                  </a:cubicBezTo>
                  <a:cubicBezTo>
                    <a:pt x="46" y="0"/>
                    <a:pt x="0" y="54"/>
                    <a:pt x="0" y="115"/>
                  </a:cubicBezTo>
                  <a:cubicBezTo>
                    <a:pt x="0" y="179"/>
                    <a:pt x="50"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72">
              <a:extLst>
                <a:ext uri="{FF2B5EF4-FFF2-40B4-BE49-F238E27FC236}">
                  <a16:creationId xmlns:a16="http://schemas.microsoft.com/office/drawing/2014/main" id="{9EF2B638-6109-4548-8CA6-12DD9A481C38}"/>
                </a:ext>
              </a:extLst>
            </p:cNvPr>
            <p:cNvSpPr>
              <a:spLocks noEditPoints="1"/>
            </p:cNvSpPr>
            <p:nvPr>
              <p:custDataLst>
                <p:tags r:id="rId27"/>
              </p:custDataLst>
            </p:nvPr>
          </p:nvSpPr>
          <p:spPr bwMode="auto">
            <a:xfrm>
              <a:off x="3208338" y="5973763"/>
              <a:ext cx="66675" cy="80963"/>
            </a:xfrm>
            <a:custGeom>
              <a:avLst/>
              <a:gdLst>
                <a:gd name="T0" fmla="*/ 221 w 221"/>
                <a:gd name="T1" fmla="*/ 116 h 229"/>
                <a:gd name="T2" fmla="*/ 110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0 w 221"/>
                <a:gd name="T15" fmla="*/ 216 h 229"/>
                <a:gd name="T16" fmla="*/ 53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0"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0" y="216"/>
                  </a:cubicBezTo>
                  <a:cubicBezTo>
                    <a:pt x="89" y="216"/>
                    <a:pt x="67" y="206"/>
                    <a:pt x="53" y="183"/>
                  </a:cubicBezTo>
                  <a:cubicBezTo>
                    <a:pt x="41" y="161"/>
                    <a:pt x="41" y="130"/>
                    <a:pt x="41" y="112"/>
                  </a:cubicBezTo>
                  <a:cubicBezTo>
                    <a:pt x="41" y="93"/>
                    <a:pt x="41" y="66"/>
                    <a:pt x="53" y="44"/>
                  </a:cubicBezTo>
                  <a:cubicBezTo>
                    <a:pt x="66" y="21"/>
                    <a:pt x="90" y="11"/>
                    <a:pt x="110" y="11"/>
                  </a:cubicBezTo>
                  <a:cubicBezTo>
                    <a:pt x="132" y="11"/>
                    <a:pt x="153"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73">
              <a:extLst>
                <a:ext uri="{FF2B5EF4-FFF2-40B4-BE49-F238E27FC236}">
                  <a16:creationId xmlns:a16="http://schemas.microsoft.com/office/drawing/2014/main" id="{8D6AD3DC-40B8-4C31-84FA-5A08AE15726E}"/>
                </a:ext>
              </a:extLst>
            </p:cNvPr>
            <p:cNvSpPr>
              <a:spLocks/>
            </p:cNvSpPr>
            <p:nvPr>
              <p:custDataLst>
                <p:tags r:id="rId28"/>
              </p:custDataLst>
            </p:nvPr>
          </p:nvSpPr>
          <p:spPr bwMode="auto">
            <a:xfrm>
              <a:off x="3284538" y="5973763"/>
              <a:ext cx="49213" cy="80963"/>
            </a:xfrm>
            <a:custGeom>
              <a:avLst/>
              <a:gdLst>
                <a:gd name="T0" fmla="*/ 163 w 163"/>
                <a:gd name="T1" fmla="*/ 159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6" y="88"/>
                  </a:cubicBezTo>
                  <a:cubicBezTo>
                    <a:pt x="58" y="82"/>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74">
              <a:extLst>
                <a:ext uri="{FF2B5EF4-FFF2-40B4-BE49-F238E27FC236}">
                  <a16:creationId xmlns:a16="http://schemas.microsoft.com/office/drawing/2014/main" id="{51FE1D10-C859-44D6-8421-F43E8891895E}"/>
                </a:ext>
              </a:extLst>
            </p:cNvPr>
            <p:cNvSpPr>
              <a:spLocks/>
            </p:cNvSpPr>
            <p:nvPr>
              <p:custDataLst>
                <p:tags r:id="rId29"/>
              </p:custDataLst>
            </p:nvPr>
          </p:nvSpPr>
          <p:spPr bwMode="auto">
            <a:xfrm>
              <a:off x="3368675" y="5973763"/>
              <a:ext cx="76200" cy="809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75">
              <a:extLst>
                <a:ext uri="{FF2B5EF4-FFF2-40B4-BE49-F238E27FC236}">
                  <a16:creationId xmlns:a16="http://schemas.microsoft.com/office/drawing/2014/main" id="{BE124AED-AC7F-4C47-96BF-0B087C8FC448}"/>
                </a:ext>
              </a:extLst>
            </p:cNvPr>
            <p:cNvSpPr>
              <a:spLocks/>
            </p:cNvSpPr>
            <p:nvPr>
              <p:custDataLst>
                <p:tags r:id="rId30"/>
              </p:custDataLst>
            </p:nvPr>
          </p:nvSpPr>
          <p:spPr bwMode="auto">
            <a:xfrm>
              <a:off x="3481388" y="5973763"/>
              <a:ext cx="58738" cy="80963"/>
            </a:xfrm>
            <a:custGeom>
              <a:avLst/>
              <a:gdLst>
                <a:gd name="T0" fmla="*/ 190 w 190"/>
                <a:gd name="T1" fmla="*/ 164 h 229"/>
                <a:gd name="T2" fmla="*/ 184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9 w 190"/>
                <a:gd name="T15" fmla="*/ 54 h 229"/>
                <a:gd name="T16" fmla="*/ 162 w 190"/>
                <a:gd name="T17" fmla="*/ 76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1" y="195"/>
                    <a:pt x="41" y="114"/>
                  </a:cubicBezTo>
                  <a:cubicBezTo>
                    <a:pt x="41" y="33"/>
                    <a:pt x="82" y="12"/>
                    <a:pt x="109" y="12"/>
                  </a:cubicBezTo>
                  <a:cubicBezTo>
                    <a:pt x="113" y="12"/>
                    <a:pt x="145" y="13"/>
                    <a:pt x="162" y="31"/>
                  </a:cubicBezTo>
                  <a:cubicBezTo>
                    <a:pt x="142" y="32"/>
                    <a:pt x="139" y="47"/>
                    <a:pt x="139" y="54"/>
                  </a:cubicBezTo>
                  <a:cubicBezTo>
                    <a:pt x="139" y="67"/>
                    <a:pt x="148" y="76"/>
                    <a:pt x="162" y="76"/>
                  </a:cubicBezTo>
                  <a:cubicBezTo>
                    <a:pt x="175" y="76"/>
                    <a:pt x="185" y="68"/>
                    <a:pt x="185" y="53"/>
                  </a:cubicBezTo>
                  <a:cubicBezTo>
                    <a:pt x="185" y="19"/>
                    <a:pt x="147"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76">
              <a:extLst>
                <a:ext uri="{FF2B5EF4-FFF2-40B4-BE49-F238E27FC236}">
                  <a16:creationId xmlns:a16="http://schemas.microsoft.com/office/drawing/2014/main" id="{A617BF19-BDF7-4ED9-939F-40ADC1BC9534}"/>
                </a:ext>
              </a:extLst>
            </p:cNvPr>
            <p:cNvSpPr>
              <a:spLocks noEditPoints="1"/>
            </p:cNvSpPr>
            <p:nvPr>
              <p:custDataLst>
                <p:tags r:id="rId31"/>
              </p:custDataLst>
            </p:nvPr>
          </p:nvSpPr>
          <p:spPr bwMode="auto">
            <a:xfrm>
              <a:off x="3548063" y="5973763"/>
              <a:ext cx="68263" cy="80963"/>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3"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77">
              <a:extLst>
                <a:ext uri="{FF2B5EF4-FFF2-40B4-BE49-F238E27FC236}">
                  <a16:creationId xmlns:a16="http://schemas.microsoft.com/office/drawing/2014/main" id="{BB8D3079-56F1-4D32-84E3-733289C99C03}"/>
                </a:ext>
              </a:extLst>
            </p:cNvPr>
            <p:cNvSpPr>
              <a:spLocks/>
            </p:cNvSpPr>
            <p:nvPr>
              <p:custDataLst>
                <p:tags r:id="rId32"/>
              </p:custDataLst>
            </p:nvPr>
          </p:nvSpPr>
          <p:spPr bwMode="auto">
            <a:xfrm>
              <a:off x="3625850" y="5973763"/>
              <a:ext cx="49213" cy="80963"/>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78">
              <a:extLst>
                <a:ext uri="{FF2B5EF4-FFF2-40B4-BE49-F238E27FC236}">
                  <a16:creationId xmlns:a16="http://schemas.microsoft.com/office/drawing/2014/main" id="{ADF68B57-B9A9-42ED-AE4F-D134E6644D8F}"/>
                </a:ext>
              </a:extLst>
            </p:cNvPr>
            <p:cNvSpPr>
              <a:spLocks/>
            </p:cNvSpPr>
            <p:nvPr>
              <p:custDataLst>
                <p:tags r:id="rId33"/>
              </p:custDataLst>
            </p:nvPr>
          </p:nvSpPr>
          <p:spPr bwMode="auto">
            <a:xfrm>
              <a:off x="3711575" y="5973763"/>
              <a:ext cx="58738" cy="80963"/>
            </a:xfrm>
            <a:custGeom>
              <a:avLst/>
              <a:gdLst>
                <a:gd name="T0" fmla="*/ 194 w 194"/>
                <a:gd name="T1" fmla="*/ 167 h 226"/>
                <a:gd name="T2" fmla="*/ 188 w 194"/>
                <a:gd name="T3" fmla="*/ 160 h 226"/>
                <a:gd name="T4" fmla="*/ 181 w 194"/>
                <a:gd name="T5" fmla="*/ 165 h 226"/>
                <a:gd name="T6" fmla="*/ 81 w 194"/>
                <a:gd name="T7" fmla="*/ 215 h 226"/>
                <a:gd name="T8" fmla="*/ 36 w 194"/>
                <a:gd name="T9" fmla="*/ 160 h 226"/>
                <a:gd name="T10" fmla="*/ 63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4 h 226"/>
                <a:gd name="T22" fmla="*/ 192 w 194"/>
                <a:gd name="T23" fmla="*/ 43 h 226"/>
                <a:gd name="T24" fmla="*/ 133 w 194"/>
                <a:gd name="T25" fmla="*/ 0 h 226"/>
                <a:gd name="T26" fmla="*/ 0 w 194"/>
                <a:gd name="T27" fmla="*/ 141 h 226"/>
                <a:gd name="T28" fmla="*/ 80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0" y="160"/>
                    <a:pt x="188" y="160"/>
                  </a:cubicBezTo>
                  <a:cubicBezTo>
                    <a:pt x="185" y="160"/>
                    <a:pt x="184" y="161"/>
                    <a:pt x="181" y="165"/>
                  </a:cubicBezTo>
                  <a:cubicBezTo>
                    <a:pt x="142" y="215"/>
                    <a:pt x="87" y="215"/>
                    <a:pt x="81" y="215"/>
                  </a:cubicBezTo>
                  <a:cubicBezTo>
                    <a:pt x="50" y="215"/>
                    <a:pt x="36" y="190"/>
                    <a:pt x="36" y="160"/>
                  </a:cubicBezTo>
                  <a:cubicBezTo>
                    <a:pt x="36" y="140"/>
                    <a:pt x="46" y="91"/>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4"/>
                    <a:pt x="164" y="74"/>
                  </a:cubicBezTo>
                  <a:cubicBezTo>
                    <a:pt x="179" y="74"/>
                    <a:pt x="192" y="63"/>
                    <a:pt x="192" y="43"/>
                  </a:cubicBezTo>
                  <a:cubicBezTo>
                    <a:pt x="192" y="18"/>
                    <a:pt x="169" y="0"/>
                    <a:pt x="133" y="0"/>
                  </a:cubicBezTo>
                  <a:cubicBezTo>
                    <a:pt x="66" y="0"/>
                    <a:pt x="0" y="71"/>
                    <a:pt x="0" y="141"/>
                  </a:cubicBezTo>
                  <a:cubicBezTo>
                    <a:pt x="0" y="186"/>
                    <a:pt x="28" y="226"/>
                    <a:pt x="80"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79">
              <a:extLst>
                <a:ext uri="{FF2B5EF4-FFF2-40B4-BE49-F238E27FC236}">
                  <a16:creationId xmlns:a16="http://schemas.microsoft.com/office/drawing/2014/main" id="{AE73B6BB-BD57-4B80-8E81-4BF394A788B0}"/>
                </a:ext>
              </a:extLst>
            </p:cNvPr>
            <p:cNvSpPr>
              <a:spLocks/>
            </p:cNvSpPr>
            <p:nvPr>
              <p:custDataLst>
                <p:tags r:id="rId34"/>
              </p:custDataLst>
            </p:nvPr>
          </p:nvSpPr>
          <p:spPr bwMode="auto">
            <a:xfrm>
              <a:off x="3775075" y="5942013"/>
              <a:ext cx="46038" cy="1127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02395660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正方形/長方形 69">
            <a:extLst>
              <a:ext uri="{FF2B5EF4-FFF2-40B4-BE49-F238E27FC236}">
                <a16:creationId xmlns:a16="http://schemas.microsoft.com/office/drawing/2014/main" id="{E0948BA8-3E5F-4DC5-9951-7105EE4B661C}"/>
              </a:ext>
            </a:extLst>
          </p:cNvPr>
          <p:cNvSpPr/>
          <p:nvPr/>
        </p:nvSpPr>
        <p:spPr>
          <a:xfrm>
            <a:off x="456164" y="2746349"/>
            <a:ext cx="8229600" cy="868288"/>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a:extLst>
              <a:ext uri="{FF2B5EF4-FFF2-40B4-BE49-F238E27FC236}">
                <a16:creationId xmlns:a16="http://schemas.microsoft.com/office/drawing/2014/main" id="{FEF0C66D-CE7E-4338-A5B8-62885F03AF5F}"/>
              </a:ext>
            </a:extLst>
          </p:cNvPr>
          <p:cNvSpPr/>
          <p:nvPr/>
        </p:nvSpPr>
        <p:spPr>
          <a:xfrm>
            <a:off x="457200" y="1624608"/>
            <a:ext cx="8229600" cy="868288"/>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5DFF084D-4142-46CA-9339-81D95F1D7840}"/>
              </a:ext>
            </a:extLst>
          </p:cNvPr>
          <p:cNvSpPr>
            <a:spLocks noGrp="1"/>
          </p:cNvSpPr>
          <p:nvPr>
            <p:ph type="title"/>
          </p:nvPr>
        </p:nvSpPr>
        <p:spPr/>
        <p:txBody>
          <a:bodyPr/>
          <a:lstStyle/>
          <a:p>
            <a:r>
              <a:rPr kumimoji="1" lang="ja-JP" altLang="en-US" dirty="0"/>
              <a:t>弦の振動の境界条件と変数分離</a:t>
            </a:r>
          </a:p>
        </p:txBody>
      </p:sp>
      <p:sp>
        <p:nvSpPr>
          <p:cNvPr id="3" name="日付プレースホルダー 2">
            <a:extLst>
              <a:ext uri="{FF2B5EF4-FFF2-40B4-BE49-F238E27FC236}">
                <a16:creationId xmlns:a16="http://schemas.microsoft.com/office/drawing/2014/main" id="{CD7C9932-6C14-46F7-AAA6-1118C8D7ED9A}"/>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CDF44CAC-B06F-494F-85DC-EFAA88CC4264}"/>
              </a:ext>
            </a:extLst>
          </p:cNvPr>
          <p:cNvSpPr>
            <a:spLocks noGrp="1"/>
          </p:cNvSpPr>
          <p:nvPr>
            <p:ph type="sldNum" sz="quarter" idx="12"/>
          </p:nvPr>
        </p:nvSpPr>
        <p:spPr/>
        <p:txBody>
          <a:bodyPr/>
          <a:lstStyle/>
          <a:p>
            <a:fld id="{D2D8002D-B5B0-4BAC-B1F6-782DDCCE6D9C}" type="slidenum">
              <a:rPr kumimoji="1" lang="ja-JP" altLang="en-US" smtClean="0"/>
              <a:pPr/>
              <a:t>49</a:t>
            </a:fld>
            <a:endParaRPr kumimoji="1" lang="ja-JP" altLang="en-US" dirty="0"/>
          </a:p>
        </p:txBody>
      </p:sp>
      <p:sp>
        <p:nvSpPr>
          <p:cNvPr id="5" name="コンテンツ プレースホルダー 4">
            <a:extLst>
              <a:ext uri="{FF2B5EF4-FFF2-40B4-BE49-F238E27FC236}">
                <a16:creationId xmlns:a16="http://schemas.microsoft.com/office/drawing/2014/main" id="{44A9E3E6-6694-4513-A733-37D0CAD967C8}"/>
              </a:ext>
            </a:extLst>
          </p:cNvPr>
          <p:cNvSpPr>
            <a:spLocks noGrp="1"/>
          </p:cNvSpPr>
          <p:nvPr>
            <p:ph sz="quarter" idx="1"/>
          </p:nvPr>
        </p:nvSpPr>
        <p:spPr>
          <a:xfrm>
            <a:off x="457200" y="1219200"/>
            <a:ext cx="8229600" cy="5486400"/>
          </a:xfrm>
        </p:spPr>
        <p:txBody>
          <a:bodyPr>
            <a:normAutofit/>
          </a:bodyPr>
          <a:lstStyle/>
          <a:p>
            <a:r>
              <a:rPr kumimoji="1" lang="ja-JP" altLang="en-US" sz="2000" dirty="0"/>
              <a:t>ギターの弦のように、両端が固定されてる長さ </a:t>
            </a:r>
            <a:r>
              <a:rPr kumimoji="1" lang="en-US" altLang="ja-JP" sz="2100" dirty="0">
                <a:latin typeface="cmmi10" panose="020B0500000000000000" pitchFamily="34" charset="0"/>
              </a:rPr>
              <a:t>L</a:t>
            </a:r>
            <a:r>
              <a:rPr lang="en-US" altLang="ja-JP" sz="2000" dirty="0"/>
              <a:t> </a:t>
            </a:r>
            <a:r>
              <a:rPr lang="ja-JP" altLang="en-US" sz="2000" dirty="0"/>
              <a:t>の弦を考える。</a:t>
            </a:r>
            <a:endParaRPr lang="en-US" altLang="ja-JP" sz="2000" dirty="0"/>
          </a:p>
          <a:p>
            <a:pPr marL="0" indent="0">
              <a:buNone/>
            </a:pPr>
            <a:r>
              <a:rPr lang="ja-JP" altLang="en-US" sz="2000" dirty="0"/>
              <a:t>両端固定の</a:t>
            </a:r>
            <a:r>
              <a:rPr lang="ja-JP" altLang="en-US" sz="2000" dirty="0">
                <a:solidFill>
                  <a:srgbClr val="FF0000"/>
                </a:solidFill>
              </a:rPr>
              <a:t>境界条件</a:t>
            </a:r>
            <a:r>
              <a:rPr lang="ja-JP" altLang="en-US" sz="2000" dirty="0"/>
              <a:t> </a:t>
            </a:r>
            <a:r>
              <a:rPr lang="en-US" altLang="ja-JP" sz="2000" dirty="0"/>
              <a:t>(boundary conditions)</a:t>
            </a:r>
          </a:p>
          <a:p>
            <a:pPr marL="0" indent="0">
              <a:buNone/>
            </a:pPr>
            <a:endParaRPr kumimoji="1" lang="en-US" altLang="ja-JP" sz="2000" dirty="0"/>
          </a:p>
          <a:p>
            <a:pPr marL="0" indent="0">
              <a:buNone/>
            </a:pPr>
            <a:endParaRPr lang="en-US" altLang="ja-JP" sz="2000" dirty="0"/>
          </a:p>
          <a:p>
            <a:pPr marL="0" indent="0">
              <a:buNone/>
            </a:pPr>
            <a:r>
              <a:rPr kumimoji="1" lang="ja-JP" altLang="en-US" sz="2000" dirty="0">
                <a:solidFill>
                  <a:srgbClr val="FF0000"/>
                </a:solidFill>
              </a:rPr>
              <a:t>変数分離</a:t>
            </a:r>
            <a:r>
              <a:rPr kumimoji="1" lang="ja-JP" altLang="en-US" sz="2000" dirty="0"/>
              <a:t>された解を仮定 ⇒ 一つのモードだけを考える</a:t>
            </a:r>
            <a:endParaRPr kumimoji="1" lang="en-US" altLang="ja-JP" sz="2000" dirty="0"/>
          </a:p>
          <a:p>
            <a:pPr marL="0" indent="0">
              <a:buNone/>
            </a:pPr>
            <a:endParaRPr lang="en-US" altLang="ja-JP" sz="2000" dirty="0"/>
          </a:p>
          <a:p>
            <a:pPr marL="0" indent="0">
              <a:buNone/>
            </a:pPr>
            <a:endParaRPr kumimoji="1" lang="en-US" altLang="ja-JP" sz="2000" dirty="0"/>
          </a:p>
          <a:p>
            <a:pPr marL="0" indent="0">
              <a:buNone/>
            </a:pPr>
            <a:r>
              <a:rPr kumimoji="1" lang="ja-JP" altLang="en-US" sz="2000" dirty="0"/>
              <a:t>代入</a:t>
            </a:r>
            <a:r>
              <a:rPr lang="en-US" altLang="ja-JP" sz="2000" dirty="0"/>
              <a:t>: </a:t>
            </a:r>
          </a:p>
          <a:p>
            <a:pPr marL="0" indent="0">
              <a:buNone/>
            </a:pPr>
            <a:endParaRPr kumimoji="1" lang="en-US" altLang="ja-JP" sz="2000" dirty="0"/>
          </a:p>
          <a:p>
            <a:pPr marL="0" indent="0">
              <a:buNone/>
            </a:pPr>
            <a:endParaRPr lang="en-US" altLang="ja-JP" sz="2000" dirty="0"/>
          </a:p>
          <a:p>
            <a:pPr marL="0" indent="0">
              <a:buNone/>
            </a:pPr>
            <a:endParaRPr kumimoji="1" lang="en-US" altLang="ja-JP" sz="2000" dirty="0"/>
          </a:p>
          <a:p>
            <a:pPr marL="0" indent="0">
              <a:buNone/>
            </a:pPr>
            <a:r>
              <a:rPr lang="ja-JP" altLang="en-US" sz="2000" dirty="0"/>
              <a:t>　　　　　　　　　　　　　　　　　　および</a:t>
            </a:r>
            <a:endParaRPr kumimoji="1" lang="ja-JP" altLang="en-US" sz="2000" dirty="0"/>
          </a:p>
        </p:txBody>
      </p:sp>
      <p:grpSp>
        <p:nvGrpSpPr>
          <p:cNvPr id="42" name="グループ化 41">
            <a:extLst>
              <a:ext uri="{FF2B5EF4-FFF2-40B4-BE49-F238E27FC236}">
                <a16:creationId xmlns:a16="http://schemas.microsoft.com/office/drawing/2014/main" id="{A58D23B3-A427-4AD2-8B8E-082E0461ED13}"/>
              </a:ext>
            </a:extLst>
          </p:cNvPr>
          <p:cNvGrpSpPr>
            <a:grpSpLocks noChangeAspect="1"/>
          </p:cNvGrpSpPr>
          <p:nvPr>
            <p:custDataLst>
              <p:tags r:id="rId1"/>
            </p:custDataLst>
          </p:nvPr>
        </p:nvGrpSpPr>
        <p:grpSpPr>
          <a:xfrm>
            <a:off x="2451100" y="2060575"/>
            <a:ext cx="3950400" cy="264000"/>
            <a:chOff x="2451100" y="2060575"/>
            <a:chExt cx="2254250" cy="177800"/>
          </a:xfrm>
        </p:grpSpPr>
        <p:sp>
          <p:nvSpPr>
            <p:cNvPr id="15" name="Freeform 7">
              <a:extLst>
                <a:ext uri="{FF2B5EF4-FFF2-40B4-BE49-F238E27FC236}">
                  <a16:creationId xmlns:a16="http://schemas.microsoft.com/office/drawing/2014/main" id="{D3CD077D-8656-4A67-AA04-D5DCA8BDC9A8}"/>
                </a:ext>
              </a:extLst>
            </p:cNvPr>
            <p:cNvSpPr>
              <a:spLocks/>
            </p:cNvSpPr>
            <p:nvPr>
              <p:custDataLst>
                <p:tags r:id="rId136"/>
              </p:custDataLst>
            </p:nvPr>
          </p:nvSpPr>
          <p:spPr bwMode="auto">
            <a:xfrm>
              <a:off x="2451100" y="2114550"/>
              <a:ext cx="77788" cy="80963"/>
            </a:xfrm>
            <a:custGeom>
              <a:avLst/>
              <a:gdLst>
                <a:gd name="T0" fmla="*/ 256 w 256"/>
                <a:gd name="T1" fmla="*/ 149 h 226"/>
                <a:gd name="T2" fmla="*/ 250 w 256"/>
                <a:gd name="T3" fmla="*/ 144 h 226"/>
                <a:gd name="T4" fmla="*/ 243 w 256"/>
                <a:gd name="T5" fmla="*/ 153 h 226"/>
                <a:gd name="T6" fmla="*/ 206 w 256"/>
                <a:gd name="T7" fmla="*/ 215 h 226"/>
                <a:gd name="T8" fmla="*/ 191 w 256"/>
                <a:gd name="T9" fmla="*/ 192 h 226"/>
                <a:gd name="T10" fmla="*/ 201 w 256"/>
                <a:gd name="T11" fmla="*/ 140 h 226"/>
                <a:gd name="T12" fmla="*/ 215 w 256"/>
                <a:gd name="T13" fmla="*/ 86 h 226"/>
                <a:gd name="T14" fmla="*/ 223 w 256"/>
                <a:gd name="T15" fmla="*/ 52 h 226"/>
                <a:gd name="T16" fmla="*/ 231 w 256"/>
                <a:gd name="T17" fmla="*/ 19 h 226"/>
                <a:gd name="T18" fmla="*/ 216 w 256"/>
                <a:gd name="T19" fmla="*/ 5 h 226"/>
                <a:gd name="T20" fmla="*/ 197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40 w 256"/>
                <a:gd name="T47" fmla="*/ 166 h 226"/>
                <a:gd name="T48" fmla="*/ 101 w 256"/>
                <a:gd name="T49" fmla="*/ 226 h 226"/>
                <a:gd name="T50" fmla="*/ 160 w 256"/>
                <a:gd name="T51" fmla="*/ 192 h 226"/>
                <a:gd name="T52" fmla="*/ 205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7" y="181"/>
                    <a:pt x="227" y="215"/>
                    <a:pt x="206" y="215"/>
                  </a:cubicBezTo>
                  <a:cubicBezTo>
                    <a:pt x="196" y="215"/>
                    <a:pt x="191" y="208"/>
                    <a:pt x="191" y="192"/>
                  </a:cubicBezTo>
                  <a:cubicBezTo>
                    <a:pt x="191" y="181"/>
                    <a:pt x="197" y="157"/>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4" y="11"/>
                  </a:cubicBezTo>
                  <a:cubicBezTo>
                    <a:pt x="69" y="11"/>
                    <a:pt x="77" y="11"/>
                    <a:pt x="77" y="27"/>
                  </a:cubicBezTo>
                  <a:cubicBezTo>
                    <a:pt x="77" y="39"/>
                    <a:pt x="71" y="54"/>
                    <a:pt x="68" y="61"/>
                  </a:cubicBezTo>
                  <a:cubicBezTo>
                    <a:pt x="50" y="111"/>
                    <a:pt x="40" y="141"/>
                    <a:pt x="40" y="166"/>
                  </a:cubicBezTo>
                  <a:cubicBezTo>
                    <a:pt x="40" y="213"/>
                    <a:pt x="74" y="226"/>
                    <a:pt x="101" y="226"/>
                  </a:cubicBezTo>
                  <a:cubicBezTo>
                    <a:pt x="134" y="226"/>
                    <a:pt x="152" y="203"/>
                    <a:pt x="160" y="192"/>
                  </a:cubicBezTo>
                  <a:cubicBezTo>
                    <a:pt x="166" y="213"/>
                    <a:pt x="183" y="226"/>
                    <a:pt x="205" y="226"/>
                  </a:cubicBezTo>
                  <a:cubicBezTo>
                    <a:pt x="222" y="226"/>
                    <a:pt x="234"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a:extLst>
                <a:ext uri="{FF2B5EF4-FFF2-40B4-BE49-F238E27FC236}">
                  <a16:creationId xmlns:a16="http://schemas.microsoft.com/office/drawing/2014/main" id="{70ADB5AE-6283-48C2-AB9B-84AF7C560BE6}"/>
                </a:ext>
              </a:extLst>
            </p:cNvPr>
            <p:cNvSpPr>
              <a:spLocks/>
            </p:cNvSpPr>
            <p:nvPr>
              <p:custDataLst>
                <p:tags r:id="rId137"/>
              </p:custDataLst>
            </p:nvPr>
          </p:nvSpPr>
          <p:spPr bwMode="auto">
            <a:xfrm>
              <a:off x="2547938" y="2060575"/>
              <a:ext cx="34925" cy="1778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a:extLst>
                <a:ext uri="{FF2B5EF4-FFF2-40B4-BE49-F238E27FC236}">
                  <a16:creationId xmlns:a16="http://schemas.microsoft.com/office/drawing/2014/main" id="{02A28B44-65A4-4CF5-991F-748789B60973}"/>
                </a:ext>
              </a:extLst>
            </p:cNvPr>
            <p:cNvSpPr>
              <a:spLocks noEditPoints="1"/>
            </p:cNvSpPr>
            <p:nvPr>
              <p:custDataLst>
                <p:tags r:id="rId138"/>
              </p:custDataLst>
            </p:nvPr>
          </p:nvSpPr>
          <p:spPr bwMode="auto">
            <a:xfrm>
              <a:off x="2597150" y="2074863"/>
              <a:ext cx="65088" cy="122238"/>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4"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0">
              <a:extLst>
                <a:ext uri="{FF2B5EF4-FFF2-40B4-BE49-F238E27FC236}">
                  <a16:creationId xmlns:a16="http://schemas.microsoft.com/office/drawing/2014/main" id="{7388A10D-707D-4EA3-A1D8-81FD7A88264E}"/>
                </a:ext>
              </a:extLst>
            </p:cNvPr>
            <p:cNvSpPr>
              <a:spLocks/>
            </p:cNvSpPr>
            <p:nvPr>
              <p:custDataLst>
                <p:tags r:id="rId139"/>
              </p:custDataLst>
            </p:nvPr>
          </p:nvSpPr>
          <p:spPr bwMode="auto">
            <a:xfrm>
              <a:off x="2681288" y="2174875"/>
              <a:ext cx="17463" cy="52388"/>
            </a:xfrm>
            <a:custGeom>
              <a:avLst/>
              <a:gdLst>
                <a:gd name="T0" fmla="*/ 58 w 58"/>
                <a:gd name="T1" fmla="*/ 53 h 150"/>
                <a:gd name="T2" fmla="*/ 26 w 58"/>
                <a:gd name="T3" fmla="*/ 0 h 150"/>
                <a:gd name="T4" fmla="*/ 0 w 58"/>
                <a:gd name="T5" fmla="*/ 27 h 150"/>
                <a:gd name="T6" fmla="*/ 26 w 58"/>
                <a:gd name="T7" fmla="*/ 53 h 150"/>
                <a:gd name="T8" fmla="*/ 43 w 58"/>
                <a:gd name="T9" fmla="*/ 47 h 150"/>
                <a:gd name="T10" fmla="*/ 46 w 58"/>
                <a:gd name="T11" fmla="*/ 45 h 150"/>
                <a:gd name="T12" fmla="*/ 47 w 58"/>
                <a:gd name="T13" fmla="*/ 53 h 150"/>
                <a:gd name="T14" fmla="*/ 13 w 58"/>
                <a:gd name="T15" fmla="*/ 136 h 150"/>
                <a:gd name="T16" fmla="*/ 8 w 58"/>
                <a:gd name="T17" fmla="*/ 144 h 150"/>
                <a:gd name="T18" fmla="*/ 12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5" y="0"/>
                    <a:pt x="26" y="0"/>
                  </a:cubicBezTo>
                  <a:cubicBezTo>
                    <a:pt x="9" y="0"/>
                    <a:pt x="0" y="13"/>
                    <a:pt x="0" y="27"/>
                  </a:cubicBezTo>
                  <a:cubicBezTo>
                    <a:pt x="0" y="40"/>
                    <a:pt x="9" y="53"/>
                    <a:pt x="26" y="53"/>
                  </a:cubicBezTo>
                  <a:cubicBezTo>
                    <a:pt x="32" y="53"/>
                    <a:pt x="38" y="51"/>
                    <a:pt x="43" y="47"/>
                  </a:cubicBezTo>
                  <a:cubicBezTo>
                    <a:pt x="45" y="46"/>
                    <a:pt x="46" y="45"/>
                    <a:pt x="46" y="45"/>
                  </a:cubicBezTo>
                  <a:cubicBezTo>
                    <a:pt x="46" y="45"/>
                    <a:pt x="47" y="46"/>
                    <a:pt x="47" y="53"/>
                  </a:cubicBezTo>
                  <a:cubicBezTo>
                    <a:pt x="47" y="90"/>
                    <a:pt x="29" y="120"/>
                    <a:pt x="13" y="136"/>
                  </a:cubicBezTo>
                  <a:cubicBezTo>
                    <a:pt x="8" y="142"/>
                    <a:pt x="8" y="143"/>
                    <a:pt x="8" y="144"/>
                  </a:cubicBezTo>
                  <a:cubicBezTo>
                    <a:pt x="8" y="147"/>
                    <a:pt x="10" y="150"/>
                    <a:pt x="12"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1">
              <a:extLst>
                <a:ext uri="{FF2B5EF4-FFF2-40B4-BE49-F238E27FC236}">
                  <a16:creationId xmlns:a16="http://schemas.microsoft.com/office/drawing/2014/main" id="{802E2CED-FDB2-49E2-97CB-2FB2F3726E64}"/>
                </a:ext>
              </a:extLst>
            </p:cNvPr>
            <p:cNvSpPr>
              <a:spLocks/>
            </p:cNvSpPr>
            <p:nvPr>
              <p:custDataLst>
                <p:tags r:id="rId140"/>
              </p:custDataLst>
            </p:nvPr>
          </p:nvSpPr>
          <p:spPr bwMode="auto">
            <a:xfrm>
              <a:off x="2738438" y="2082800"/>
              <a:ext cx="47625"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5"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2">
              <a:extLst>
                <a:ext uri="{FF2B5EF4-FFF2-40B4-BE49-F238E27FC236}">
                  <a16:creationId xmlns:a16="http://schemas.microsoft.com/office/drawing/2014/main" id="{5E9AA8E8-19CE-4C05-B2B4-28A84F44DA26}"/>
                </a:ext>
              </a:extLst>
            </p:cNvPr>
            <p:cNvSpPr>
              <a:spLocks/>
            </p:cNvSpPr>
            <p:nvPr>
              <p:custDataLst>
                <p:tags r:id="rId141"/>
              </p:custDataLst>
            </p:nvPr>
          </p:nvSpPr>
          <p:spPr bwMode="auto">
            <a:xfrm>
              <a:off x="2798763" y="2060575"/>
              <a:ext cx="34925" cy="1778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
              <a:extLst>
                <a:ext uri="{FF2B5EF4-FFF2-40B4-BE49-F238E27FC236}">
                  <a16:creationId xmlns:a16="http://schemas.microsoft.com/office/drawing/2014/main" id="{3D6F9596-7C2C-43FA-9F08-4122F67992EF}"/>
                </a:ext>
              </a:extLst>
            </p:cNvPr>
            <p:cNvSpPr>
              <a:spLocks noEditPoints="1"/>
            </p:cNvSpPr>
            <p:nvPr>
              <p:custDataLst>
                <p:tags r:id="rId142"/>
              </p:custDataLst>
            </p:nvPr>
          </p:nvSpPr>
          <p:spPr bwMode="auto">
            <a:xfrm>
              <a:off x="2898775" y="2128838"/>
              <a:ext cx="101600"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4">
              <a:extLst>
                <a:ext uri="{FF2B5EF4-FFF2-40B4-BE49-F238E27FC236}">
                  <a16:creationId xmlns:a16="http://schemas.microsoft.com/office/drawing/2014/main" id="{FF6E4C32-FF75-433C-8E31-83EA61232493}"/>
                </a:ext>
              </a:extLst>
            </p:cNvPr>
            <p:cNvSpPr>
              <a:spLocks noEditPoints="1"/>
            </p:cNvSpPr>
            <p:nvPr>
              <p:custDataLst>
                <p:tags r:id="rId143"/>
              </p:custDataLst>
            </p:nvPr>
          </p:nvSpPr>
          <p:spPr bwMode="auto">
            <a:xfrm>
              <a:off x="3057525" y="2074863"/>
              <a:ext cx="63500" cy="122238"/>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6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8" y="13"/>
                    <a:pt x="18" y="60"/>
                  </a:cubicBezTo>
                  <a:cubicBezTo>
                    <a:pt x="2" y="94"/>
                    <a:pt x="0" y="133"/>
                    <a:pt x="0" y="173"/>
                  </a:cubicBezTo>
                  <a:cubicBezTo>
                    <a:pt x="0" y="210"/>
                    <a:pt x="2" y="255"/>
                    <a:pt x="22" y="293"/>
                  </a:cubicBezTo>
                  <a:cubicBezTo>
                    <a:pt x="43"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5" y="320"/>
                    <a:pt x="46" y="272"/>
                  </a:cubicBezTo>
                  <a:cubicBezTo>
                    <a:pt x="41" y="242"/>
                    <a:pt x="41" y="196"/>
                    <a:pt x="41" y="167"/>
                  </a:cubicBezTo>
                  <a:cubicBezTo>
                    <a:pt x="41" y="135"/>
                    <a:pt x="41" y="102"/>
                    <a:pt x="45" y="75"/>
                  </a:cubicBezTo>
                  <a:cubicBezTo>
                    <a:pt x="54" y="16"/>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5">
              <a:extLst>
                <a:ext uri="{FF2B5EF4-FFF2-40B4-BE49-F238E27FC236}">
                  <a16:creationId xmlns:a16="http://schemas.microsoft.com/office/drawing/2014/main" id="{E4524A74-F93F-4BEC-929F-1B016EBC2A1C}"/>
                </a:ext>
              </a:extLst>
            </p:cNvPr>
            <p:cNvSpPr>
              <a:spLocks/>
            </p:cNvSpPr>
            <p:nvPr>
              <p:custDataLst>
                <p:tags r:id="rId144"/>
              </p:custDataLst>
            </p:nvPr>
          </p:nvSpPr>
          <p:spPr bwMode="auto">
            <a:xfrm>
              <a:off x="3140075" y="2174875"/>
              <a:ext cx="17463" cy="52388"/>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7"/>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6">
              <a:extLst>
                <a:ext uri="{FF2B5EF4-FFF2-40B4-BE49-F238E27FC236}">
                  <a16:creationId xmlns:a16="http://schemas.microsoft.com/office/drawing/2014/main" id="{7DBEB64C-DADA-412C-8B87-FD40B5AA5B0C}"/>
                </a:ext>
              </a:extLst>
            </p:cNvPr>
            <p:cNvSpPr>
              <a:spLocks/>
            </p:cNvSpPr>
            <p:nvPr>
              <p:custDataLst>
                <p:tags r:id="rId145"/>
              </p:custDataLst>
            </p:nvPr>
          </p:nvSpPr>
          <p:spPr bwMode="auto">
            <a:xfrm>
              <a:off x="3249613" y="2114550"/>
              <a:ext cx="77788" cy="80963"/>
            </a:xfrm>
            <a:custGeom>
              <a:avLst/>
              <a:gdLst>
                <a:gd name="T0" fmla="*/ 256 w 256"/>
                <a:gd name="T1" fmla="*/ 149 h 226"/>
                <a:gd name="T2" fmla="*/ 250 w 256"/>
                <a:gd name="T3" fmla="*/ 144 h 226"/>
                <a:gd name="T4" fmla="*/ 243 w 256"/>
                <a:gd name="T5" fmla="*/ 153 h 226"/>
                <a:gd name="T6" fmla="*/ 206 w 256"/>
                <a:gd name="T7" fmla="*/ 215 h 226"/>
                <a:gd name="T8" fmla="*/ 191 w 256"/>
                <a:gd name="T9" fmla="*/ 192 h 226"/>
                <a:gd name="T10" fmla="*/ 201 w 256"/>
                <a:gd name="T11" fmla="*/ 140 h 226"/>
                <a:gd name="T12" fmla="*/ 214 w 256"/>
                <a:gd name="T13" fmla="*/ 86 h 226"/>
                <a:gd name="T14" fmla="*/ 223 w 256"/>
                <a:gd name="T15" fmla="*/ 52 h 226"/>
                <a:gd name="T16" fmla="*/ 230 w 256"/>
                <a:gd name="T17" fmla="*/ 19 h 226"/>
                <a:gd name="T18" fmla="*/ 216 w 256"/>
                <a:gd name="T19" fmla="*/ 5 h 226"/>
                <a:gd name="T20" fmla="*/ 197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6" y="215"/>
                    <a:pt x="191" y="208"/>
                    <a:pt x="191" y="192"/>
                  </a:cubicBezTo>
                  <a:cubicBezTo>
                    <a:pt x="191" y="181"/>
                    <a:pt x="197" y="157"/>
                    <a:pt x="201" y="140"/>
                  </a:cubicBezTo>
                  <a:lnTo>
                    <a:pt x="214" y="86"/>
                  </a:lnTo>
                  <a:cubicBezTo>
                    <a:pt x="216" y="79"/>
                    <a:pt x="221" y="60"/>
                    <a:pt x="223" y="52"/>
                  </a:cubicBezTo>
                  <a:cubicBezTo>
                    <a:pt x="225" y="41"/>
                    <a:pt x="230" y="22"/>
                    <a:pt x="230" y="19"/>
                  </a:cubicBezTo>
                  <a:cubicBezTo>
                    <a:pt x="230" y="10"/>
                    <a:pt x="223" y="5"/>
                    <a:pt x="216" y="5"/>
                  </a:cubicBezTo>
                  <a:cubicBezTo>
                    <a:pt x="213" y="5"/>
                    <a:pt x="201" y="6"/>
                    <a:pt x="197"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2" y="81"/>
                    <a:pt x="14" y="73"/>
                  </a:cubicBezTo>
                  <a:cubicBezTo>
                    <a:pt x="26" y="29"/>
                    <a:pt x="45" y="11"/>
                    <a:pt x="64" y="11"/>
                  </a:cubicBezTo>
                  <a:cubicBezTo>
                    <a:pt x="69" y="11"/>
                    <a:pt x="77" y="11"/>
                    <a:pt x="77" y="27"/>
                  </a:cubicBezTo>
                  <a:cubicBezTo>
                    <a:pt x="77" y="39"/>
                    <a:pt x="71" y="54"/>
                    <a:pt x="68" y="61"/>
                  </a:cubicBezTo>
                  <a:cubicBezTo>
                    <a:pt x="50" y="111"/>
                    <a:pt x="39" y="141"/>
                    <a:pt x="39" y="166"/>
                  </a:cubicBezTo>
                  <a:cubicBezTo>
                    <a:pt x="39" y="213"/>
                    <a:pt x="74" y="226"/>
                    <a:pt x="101" y="226"/>
                  </a:cubicBezTo>
                  <a:cubicBezTo>
                    <a:pt x="134" y="226"/>
                    <a:pt x="152" y="203"/>
                    <a:pt x="160" y="192"/>
                  </a:cubicBezTo>
                  <a:cubicBezTo>
                    <a:pt x="166"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7">
              <a:extLst>
                <a:ext uri="{FF2B5EF4-FFF2-40B4-BE49-F238E27FC236}">
                  <a16:creationId xmlns:a16="http://schemas.microsoft.com/office/drawing/2014/main" id="{BE619308-AD67-4C8B-B6F8-D1D27B37CA9D}"/>
                </a:ext>
              </a:extLst>
            </p:cNvPr>
            <p:cNvSpPr>
              <a:spLocks/>
            </p:cNvSpPr>
            <p:nvPr>
              <p:custDataLst>
                <p:tags r:id="rId146"/>
              </p:custDataLst>
            </p:nvPr>
          </p:nvSpPr>
          <p:spPr bwMode="auto">
            <a:xfrm>
              <a:off x="3346450" y="2060575"/>
              <a:ext cx="34925" cy="1778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8">
              <a:extLst>
                <a:ext uri="{FF2B5EF4-FFF2-40B4-BE49-F238E27FC236}">
                  <a16:creationId xmlns:a16="http://schemas.microsoft.com/office/drawing/2014/main" id="{57FAA857-5C58-4706-8BDD-BD764A322904}"/>
                </a:ext>
              </a:extLst>
            </p:cNvPr>
            <p:cNvSpPr>
              <a:spLocks/>
            </p:cNvSpPr>
            <p:nvPr>
              <p:custDataLst>
                <p:tags r:id="rId147"/>
              </p:custDataLst>
            </p:nvPr>
          </p:nvSpPr>
          <p:spPr bwMode="auto">
            <a:xfrm>
              <a:off x="3397250" y="2071688"/>
              <a:ext cx="90488" cy="122238"/>
            </a:xfrm>
            <a:custGeom>
              <a:avLst/>
              <a:gdLst>
                <a:gd name="T0" fmla="*/ 301 w 301"/>
                <a:gd name="T1" fmla="*/ 217 h 340"/>
                <a:gd name="T2" fmla="*/ 295 w 301"/>
                <a:gd name="T3" fmla="*/ 212 h 340"/>
                <a:gd name="T4" fmla="*/ 287 w 301"/>
                <a:gd name="T5" fmla="*/ 222 h 340"/>
                <a:gd name="T6" fmla="*/ 162 w 301"/>
                <a:gd name="T7" fmla="*/ 325 h 340"/>
                <a:gd name="T8" fmla="*/ 115 w 301"/>
                <a:gd name="T9" fmla="*/ 325 h 340"/>
                <a:gd name="T10" fmla="*/ 104 w 301"/>
                <a:gd name="T11" fmla="*/ 324 h 340"/>
                <a:gd name="T12" fmla="*/ 97 w 301"/>
                <a:gd name="T13" fmla="*/ 319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4 h 340"/>
                <a:gd name="T38" fmla="*/ 59 w 301"/>
                <a:gd name="T39" fmla="*/ 301 h 340"/>
                <a:gd name="T40" fmla="*/ 14 w 301"/>
                <a:gd name="T41" fmla="*/ 325 h 340"/>
                <a:gd name="T42" fmla="*/ 0 w 301"/>
                <a:gd name="T43" fmla="*/ 335 h 340"/>
                <a:gd name="T44" fmla="*/ 14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2" y="325"/>
                  </a:cubicBezTo>
                  <a:lnTo>
                    <a:pt x="115" y="325"/>
                  </a:lnTo>
                  <a:cubicBezTo>
                    <a:pt x="108" y="325"/>
                    <a:pt x="107" y="325"/>
                    <a:pt x="104" y="324"/>
                  </a:cubicBezTo>
                  <a:cubicBezTo>
                    <a:pt x="99" y="324"/>
                    <a:pt x="97" y="323"/>
                    <a:pt x="97" y="319"/>
                  </a:cubicBezTo>
                  <a:cubicBezTo>
                    <a:pt x="97" y="318"/>
                    <a:pt x="97" y="317"/>
                    <a:pt x="100" y="308"/>
                  </a:cubicBezTo>
                  <a:lnTo>
                    <a:pt x="167" y="39"/>
                  </a:lnTo>
                  <a:cubicBezTo>
                    <a:pt x="172"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1"/>
                  </a:lnTo>
                  <a:cubicBezTo>
                    <a:pt x="54" y="321"/>
                    <a:pt x="53" y="325"/>
                    <a:pt x="14" y="325"/>
                  </a:cubicBezTo>
                  <a:cubicBezTo>
                    <a:pt x="5" y="325"/>
                    <a:pt x="0" y="325"/>
                    <a:pt x="0" y="335"/>
                  </a:cubicBezTo>
                  <a:cubicBezTo>
                    <a:pt x="0" y="340"/>
                    <a:pt x="5" y="340"/>
                    <a:pt x="14"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9">
              <a:extLst>
                <a:ext uri="{FF2B5EF4-FFF2-40B4-BE49-F238E27FC236}">
                  <a16:creationId xmlns:a16="http://schemas.microsoft.com/office/drawing/2014/main" id="{A576C6C9-D67B-422B-9B9B-D791D9E7535D}"/>
                </a:ext>
              </a:extLst>
            </p:cNvPr>
            <p:cNvSpPr>
              <a:spLocks/>
            </p:cNvSpPr>
            <p:nvPr>
              <p:custDataLst>
                <p:tags r:id="rId148"/>
              </p:custDataLst>
            </p:nvPr>
          </p:nvSpPr>
          <p:spPr bwMode="auto">
            <a:xfrm>
              <a:off x="3506788" y="2174875"/>
              <a:ext cx="17463" cy="52388"/>
            </a:xfrm>
            <a:custGeom>
              <a:avLst/>
              <a:gdLst>
                <a:gd name="T0" fmla="*/ 58 w 58"/>
                <a:gd name="T1" fmla="*/ 53 h 150"/>
                <a:gd name="T2" fmla="*/ 26 w 58"/>
                <a:gd name="T3" fmla="*/ 0 h 150"/>
                <a:gd name="T4" fmla="*/ 0 w 58"/>
                <a:gd name="T5" fmla="*/ 27 h 150"/>
                <a:gd name="T6" fmla="*/ 26 w 58"/>
                <a:gd name="T7" fmla="*/ 53 h 150"/>
                <a:gd name="T8" fmla="*/ 43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90"/>
                    <a:pt x="29" y="120"/>
                    <a:pt x="13" y="136"/>
                  </a:cubicBezTo>
                  <a:cubicBezTo>
                    <a:pt x="8" y="142"/>
                    <a:pt x="8" y="143"/>
                    <a:pt x="8" y="144"/>
                  </a:cubicBezTo>
                  <a:cubicBezTo>
                    <a:pt x="8" y="147"/>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0">
              <a:extLst>
                <a:ext uri="{FF2B5EF4-FFF2-40B4-BE49-F238E27FC236}">
                  <a16:creationId xmlns:a16="http://schemas.microsoft.com/office/drawing/2014/main" id="{8480B5BB-0B92-43BC-BD2F-2D6C1E4346E4}"/>
                </a:ext>
              </a:extLst>
            </p:cNvPr>
            <p:cNvSpPr>
              <a:spLocks/>
            </p:cNvSpPr>
            <p:nvPr>
              <p:custDataLst>
                <p:tags r:id="rId149"/>
              </p:custDataLst>
            </p:nvPr>
          </p:nvSpPr>
          <p:spPr bwMode="auto">
            <a:xfrm>
              <a:off x="3565525" y="2082800"/>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1">
              <a:extLst>
                <a:ext uri="{FF2B5EF4-FFF2-40B4-BE49-F238E27FC236}">
                  <a16:creationId xmlns:a16="http://schemas.microsoft.com/office/drawing/2014/main" id="{2E5B0EF2-0CBA-4886-AD00-646EA611EFEC}"/>
                </a:ext>
              </a:extLst>
            </p:cNvPr>
            <p:cNvSpPr>
              <a:spLocks/>
            </p:cNvSpPr>
            <p:nvPr>
              <p:custDataLst>
                <p:tags r:id="rId150"/>
              </p:custDataLst>
            </p:nvPr>
          </p:nvSpPr>
          <p:spPr bwMode="auto">
            <a:xfrm>
              <a:off x="3624263" y="2060575"/>
              <a:ext cx="36513" cy="1778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2">
              <a:extLst>
                <a:ext uri="{FF2B5EF4-FFF2-40B4-BE49-F238E27FC236}">
                  <a16:creationId xmlns:a16="http://schemas.microsoft.com/office/drawing/2014/main" id="{5DB0BB69-5875-4C7C-8DD2-07FA635CD912}"/>
                </a:ext>
              </a:extLst>
            </p:cNvPr>
            <p:cNvSpPr>
              <a:spLocks noEditPoints="1"/>
            </p:cNvSpPr>
            <p:nvPr>
              <p:custDataLst>
                <p:tags r:id="rId151"/>
              </p:custDataLst>
            </p:nvPr>
          </p:nvSpPr>
          <p:spPr bwMode="auto">
            <a:xfrm>
              <a:off x="3725863" y="2128838"/>
              <a:ext cx="101600"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3">
              <a:extLst>
                <a:ext uri="{FF2B5EF4-FFF2-40B4-BE49-F238E27FC236}">
                  <a16:creationId xmlns:a16="http://schemas.microsoft.com/office/drawing/2014/main" id="{FF6D91F6-E2E6-40DC-9004-C37DA1C901F1}"/>
                </a:ext>
              </a:extLst>
            </p:cNvPr>
            <p:cNvSpPr>
              <a:spLocks noEditPoints="1"/>
            </p:cNvSpPr>
            <p:nvPr>
              <p:custDataLst>
                <p:tags r:id="rId152"/>
              </p:custDataLst>
            </p:nvPr>
          </p:nvSpPr>
          <p:spPr bwMode="auto">
            <a:xfrm>
              <a:off x="3883025" y="2074863"/>
              <a:ext cx="65088" cy="122238"/>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5" y="320"/>
                    <a:pt x="47" y="272"/>
                  </a:cubicBezTo>
                  <a:cubicBezTo>
                    <a:pt x="41" y="242"/>
                    <a:pt x="41" y="196"/>
                    <a:pt x="41" y="167"/>
                  </a:cubicBezTo>
                  <a:cubicBezTo>
                    <a:pt x="41" y="135"/>
                    <a:pt x="41" y="102"/>
                    <a:pt x="45" y="75"/>
                  </a:cubicBezTo>
                  <a:cubicBezTo>
                    <a:pt x="55" y="16"/>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4">
              <a:extLst>
                <a:ext uri="{FF2B5EF4-FFF2-40B4-BE49-F238E27FC236}">
                  <a16:creationId xmlns:a16="http://schemas.microsoft.com/office/drawing/2014/main" id="{3A2945A6-60B8-4EC4-84DB-16648D08AAD0}"/>
                </a:ext>
              </a:extLst>
            </p:cNvPr>
            <p:cNvSpPr>
              <a:spLocks/>
            </p:cNvSpPr>
            <p:nvPr>
              <p:custDataLst>
                <p:tags r:id="rId153"/>
              </p:custDataLst>
            </p:nvPr>
          </p:nvSpPr>
          <p:spPr bwMode="auto">
            <a:xfrm>
              <a:off x="4119563" y="2060575"/>
              <a:ext cx="34925" cy="177800"/>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1 w 115"/>
                <a:gd name="T11" fmla="*/ 0 h 499"/>
                <a:gd name="T12" fmla="*/ 31 w 115"/>
                <a:gd name="T13" fmla="*/ 98 h 499"/>
                <a:gd name="T14" fmla="*/ 0 w 115"/>
                <a:gd name="T15" fmla="*/ 250 h 499"/>
                <a:gd name="T16" fmla="*/ 33 w 115"/>
                <a:gd name="T17" fmla="*/ 405 h 499"/>
                <a:gd name="T18" fmla="*/ 111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50"/>
                  </a:cubicBezTo>
                  <a:cubicBezTo>
                    <a:pt x="29" y="163"/>
                    <a:pt x="48" y="76"/>
                    <a:pt x="109" y="14"/>
                  </a:cubicBezTo>
                  <a:cubicBezTo>
                    <a:pt x="115" y="8"/>
                    <a:pt x="115" y="7"/>
                    <a:pt x="115" y="5"/>
                  </a:cubicBezTo>
                  <a:cubicBezTo>
                    <a:pt x="115"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5">
              <a:extLst>
                <a:ext uri="{FF2B5EF4-FFF2-40B4-BE49-F238E27FC236}">
                  <a16:creationId xmlns:a16="http://schemas.microsoft.com/office/drawing/2014/main" id="{F45EFB0A-5A40-40F0-84A1-87A45D89D465}"/>
                </a:ext>
              </a:extLst>
            </p:cNvPr>
            <p:cNvSpPr>
              <a:spLocks/>
            </p:cNvSpPr>
            <p:nvPr>
              <p:custDataLst>
                <p:tags r:id="rId154"/>
              </p:custDataLst>
            </p:nvPr>
          </p:nvSpPr>
          <p:spPr bwMode="auto">
            <a:xfrm>
              <a:off x="4168775" y="2068513"/>
              <a:ext cx="49213" cy="125413"/>
            </a:xfrm>
            <a:custGeom>
              <a:avLst/>
              <a:gdLst>
                <a:gd name="T0" fmla="*/ 162 w 162"/>
                <a:gd name="T1" fmla="*/ 35 h 351"/>
                <a:gd name="T2" fmla="*/ 117 w 162"/>
                <a:gd name="T3" fmla="*/ 0 h 351"/>
                <a:gd name="T4" fmla="*/ 40 w 162"/>
                <a:gd name="T5" fmla="*/ 79 h 351"/>
                <a:gd name="T6" fmla="*/ 40 w 162"/>
                <a:gd name="T7" fmla="*/ 136 h 351"/>
                <a:gd name="T8" fmla="*/ 0 w 162"/>
                <a:gd name="T9" fmla="*/ 136 h 351"/>
                <a:gd name="T10" fmla="*/ 0 w 162"/>
                <a:gd name="T11" fmla="*/ 152 h 351"/>
                <a:gd name="T12" fmla="*/ 40 w 162"/>
                <a:gd name="T13" fmla="*/ 152 h 351"/>
                <a:gd name="T14" fmla="*/ 40 w 162"/>
                <a:gd name="T15" fmla="*/ 313 h 351"/>
                <a:gd name="T16" fmla="*/ 1 w 162"/>
                <a:gd name="T17" fmla="*/ 336 h 351"/>
                <a:gd name="T18" fmla="*/ 1 w 162"/>
                <a:gd name="T19" fmla="*/ 351 h 351"/>
                <a:gd name="T20" fmla="*/ 58 w 162"/>
                <a:gd name="T21" fmla="*/ 350 h 351"/>
                <a:gd name="T22" fmla="*/ 121 w 162"/>
                <a:gd name="T23" fmla="*/ 351 h 351"/>
                <a:gd name="T24" fmla="*/ 121 w 162"/>
                <a:gd name="T25" fmla="*/ 336 h 351"/>
                <a:gd name="T26" fmla="*/ 111 w 162"/>
                <a:gd name="T27" fmla="*/ 336 h 351"/>
                <a:gd name="T28" fmla="*/ 73 w 162"/>
                <a:gd name="T29" fmla="*/ 312 h 351"/>
                <a:gd name="T30" fmla="*/ 73 w 162"/>
                <a:gd name="T31" fmla="*/ 152 h 351"/>
                <a:gd name="T32" fmla="*/ 130 w 162"/>
                <a:gd name="T33" fmla="*/ 152 h 351"/>
                <a:gd name="T34" fmla="*/ 130 w 162"/>
                <a:gd name="T35" fmla="*/ 136 h 351"/>
                <a:gd name="T36" fmla="*/ 71 w 162"/>
                <a:gd name="T37" fmla="*/ 136 h 351"/>
                <a:gd name="T38" fmla="*/ 71 w 162"/>
                <a:gd name="T39" fmla="*/ 79 h 351"/>
                <a:gd name="T40" fmla="*/ 117 w 162"/>
                <a:gd name="T41" fmla="*/ 11 h 351"/>
                <a:gd name="T42" fmla="*/ 134 w 162"/>
                <a:gd name="T43" fmla="*/ 14 h 351"/>
                <a:gd name="T44" fmla="*/ 119 w 162"/>
                <a:gd name="T45" fmla="*/ 35 h 351"/>
                <a:gd name="T46" fmla="*/ 140 w 162"/>
                <a:gd name="T47" fmla="*/ 57 h 351"/>
                <a:gd name="T48" fmla="*/ 162 w 162"/>
                <a:gd name="T49" fmla="*/ 3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51">
                  <a:moveTo>
                    <a:pt x="162" y="35"/>
                  </a:moveTo>
                  <a:cubicBezTo>
                    <a:pt x="162" y="16"/>
                    <a:pt x="144" y="0"/>
                    <a:pt x="117" y="0"/>
                  </a:cubicBezTo>
                  <a:cubicBezTo>
                    <a:pt x="82" y="0"/>
                    <a:pt x="40" y="26"/>
                    <a:pt x="40" y="79"/>
                  </a:cubicBezTo>
                  <a:lnTo>
                    <a:pt x="40" y="136"/>
                  </a:lnTo>
                  <a:lnTo>
                    <a:pt x="0" y="136"/>
                  </a:lnTo>
                  <a:lnTo>
                    <a:pt x="0" y="152"/>
                  </a:lnTo>
                  <a:lnTo>
                    <a:pt x="40" y="152"/>
                  </a:lnTo>
                  <a:lnTo>
                    <a:pt x="40" y="313"/>
                  </a:lnTo>
                  <a:cubicBezTo>
                    <a:pt x="40" y="336"/>
                    <a:pt x="34" y="336"/>
                    <a:pt x="1" y="336"/>
                  </a:cubicBezTo>
                  <a:lnTo>
                    <a:pt x="1" y="351"/>
                  </a:lnTo>
                  <a:lnTo>
                    <a:pt x="58" y="350"/>
                  </a:lnTo>
                  <a:cubicBezTo>
                    <a:pt x="78" y="350"/>
                    <a:pt x="101" y="350"/>
                    <a:pt x="121" y="351"/>
                  </a:cubicBezTo>
                  <a:lnTo>
                    <a:pt x="121" y="336"/>
                  </a:lnTo>
                  <a:lnTo>
                    <a:pt x="111" y="336"/>
                  </a:lnTo>
                  <a:cubicBezTo>
                    <a:pt x="74" y="336"/>
                    <a:pt x="73" y="330"/>
                    <a:pt x="73" y="312"/>
                  </a:cubicBezTo>
                  <a:lnTo>
                    <a:pt x="73" y="152"/>
                  </a:lnTo>
                  <a:lnTo>
                    <a:pt x="130" y="152"/>
                  </a:lnTo>
                  <a:lnTo>
                    <a:pt x="130" y="136"/>
                  </a:lnTo>
                  <a:lnTo>
                    <a:pt x="71" y="136"/>
                  </a:lnTo>
                  <a:lnTo>
                    <a:pt x="71" y="79"/>
                  </a:lnTo>
                  <a:cubicBezTo>
                    <a:pt x="71" y="35"/>
                    <a:pt x="95" y="11"/>
                    <a:pt x="117" y="11"/>
                  </a:cubicBezTo>
                  <a:cubicBezTo>
                    <a:pt x="119" y="11"/>
                    <a:pt x="126" y="11"/>
                    <a:pt x="134" y="14"/>
                  </a:cubicBezTo>
                  <a:cubicBezTo>
                    <a:pt x="128" y="16"/>
                    <a:pt x="119" y="23"/>
                    <a:pt x="119" y="35"/>
                  </a:cubicBezTo>
                  <a:cubicBezTo>
                    <a:pt x="119" y="47"/>
                    <a:pt x="127" y="57"/>
                    <a:pt x="140" y="57"/>
                  </a:cubicBezTo>
                  <a:cubicBezTo>
                    <a:pt x="155" y="57"/>
                    <a:pt x="162" y="47"/>
                    <a:pt x="162"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6">
              <a:extLst>
                <a:ext uri="{FF2B5EF4-FFF2-40B4-BE49-F238E27FC236}">
                  <a16:creationId xmlns:a16="http://schemas.microsoft.com/office/drawing/2014/main" id="{25FE84C6-181E-45D2-9ABA-619013054345}"/>
                </a:ext>
              </a:extLst>
            </p:cNvPr>
            <p:cNvSpPr>
              <a:spLocks noEditPoints="1"/>
            </p:cNvSpPr>
            <p:nvPr>
              <p:custDataLst>
                <p:tags r:id="rId155"/>
              </p:custDataLst>
            </p:nvPr>
          </p:nvSpPr>
          <p:spPr bwMode="auto">
            <a:xfrm>
              <a:off x="4214813" y="2114550"/>
              <a:ext cx="66675" cy="80963"/>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79 h 229"/>
                <a:gd name="T14" fmla="*/ 111 w 221"/>
                <a:gd name="T15" fmla="*/ 216 h 229"/>
                <a:gd name="T16" fmla="*/ 54 w 221"/>
                <a:gd name="T17" fmla="*/ 183 h 229"/>
                <a:gd name="T18" fmla="*/ 42 w 221"/>
                <a:gd name="T19" fmla="*/ 113 h 229"/>
                <a:gd name="T20" fmla="*/ 54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0" y="229"/>
                  </a:cubicBezTo>
                  <a:cubicBezTo>
                    <a:pt x="171" y="229"/>
                    <a:pt x="221" y="180"/>
                    <a:pt x="221" y="117"/>
                  </a:cubicBezTo>
                  <a:close/>
                  <a:moveTo>
                    <a:pt x="180" y="113"/>
                  </a:moveTo>
                  <a:cubicBezTo>
                    <a:pt x="180" y="131"/>
                    <a:pt x="180" y="157"/>
                    <a:pt x="169" y="179"/>
                  </a:cubicBezTo>
                  <a:cubicBezTo>
                    <a:pt x="158" y="202"/>
                    <a:pt x="136" y="216"/>
                    <a:pt x="111" y="216"/>
                  </a:cubicBezTo>
                  <a:cubicBezTo>
                    <a:pt x="90" y="216"/>
                    <a:pt x="68" y="206"/>
                    <a:pt x="54" y="183"/>
                  </a:cubicBezTo>
                  <a:cubicBezTo>
                    <a:pt x="42" y="161"/>
                    <a:pt x="42" y="131"/>
                    <a:pt x="42" y="113"/>
                  </a:cubicBezTo>
                  <a:cubicBezTo>
                    <a:pt x="42" y="93"/>
                    <a:pt x="42" y="66"/>
                    <a:pt x="54" y="44"/>
                  </a:cubicBezTo>
                  <a:cubicBezTo>
                    <a:pt x="67" y="21"/>
                    <a:pt x="91"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7">
              <a:extLst>
                <a:ext uri="{FF2B5EF4-FFF2-40B4-BE49-F238E27FC236}">
                  <a16:creationId xmlns:a16="http://schemas.microsoft.com/office/drawing/2014/main" id="{59509A7E-B6A0-4544-B01C-C0DCF1ECBB65}"/>
                </a:ext>
              </a:extLst>
            </p:cNvPr>
            <p:cNvSpPr>
              <a:spLocks/>
            </p:cNvSpPr>
            <p:nvPr>
              <p:custDataLst>
                <p:tags r:id="rId156"/>
              </p:custDataLst>
            </p:nvPr>
          </p:nvSpPr>
          <p:spPr bwMode="auto">
            <a:xfrm>
              <a:off x="4291013" y="2114550"/>
              <a:ext cx="50800" cy="79375"/>
            </a:xfrm>
            <a:custGeom>
              <a:avLst/>
              <a:gdLst>
                <a:gd name="T0" fmla="*/ 168 w 168"/>
                <a:gd name="T1" fmla="*/ 30 h 220"/>
                <a:gd name="T2" fmla="*/ 131 w 168"/>
                <a:gd name="T3" fmla="*/ 0 h 220"/>
                <a:gd name="T4" fmla="*/ 70 w 168"/>
                <a:gd name="T5" fmla="*/ 55 h 220"/>
                <a:gd name="T6" fmla="*/ 70 w 168"/>
                <a:gd name="T7" fmla="*/ 0 h 220"/>
                <a:gd name="T8" fmla="*/ 0 w 168"/>
                <a:gd name="T9" fmla="*/ 5 h 220"/>
                <a:gd name="T10" fmla="*/ 0 w 168"/>
                <a:gd name="T11" fmla="*/ 21 h 220"/>
                <a:gd name="T12" fmla="*/ 39 w 168"/>
                <a:gd name="T13" fmla="*/ 49 h 220"/>
                <a:gd name="T14" fmla="*/ 39 w 168"/>
                <a:gd name="T15" fmla="*/ 182 h 220"/>
                <a:gd name="T16" fmla="*/ 0 w 168"/>
                <a:gd name="T17" fmla="*/ 205 h 220"/>
                <a:gd name="T18" fmla="*/ 0 w 168"/>
                <a:gd name="T19" fmla="*/ 220 h 220"/>
                <a:gd name="T20" fmla="*/ 57 w 168"/>
                <a:gd name="T21" fmla="*/ 219 h 220"/>
                <a:gd name="T22" fmla="*/ 120 w 168"/>
                <a:gd name="T23" fmla="*/ 220 h 220"/>
                <a:gd name="T24" fmla="*/ 120 w 168"/>
                <a:gd name="T25" fmla="*/ 205 h 220"/>
                <a:gd name="T26" fmla="*/ 110 w 168"/>
                <a:gd name="T27" fmla="*/ 205 h 220"/>
                <a:gd name="T28" fmla="*/ 72 w 168"/>
                <a:gd name="T29" fmla="*/ 181 h 220"/>
                <a:gd name="T30" fmla="*/ 72 w 168"/>
                <a:gd name="T31" fmla="*/ 105 h 220"/>
                <a:gd name="T32" fmla="*/ 131 w 168"/>
                <a:gd name="T33" fmla="*/ 11 h 220"/>
                <a:gd name="T34" fmla="*/ 136 w 168"/>
                <a:gd name="T35" fmla="*/ 11 h 220"/>
                <a:gd name="T36" fmla="*/ 125 w 168"/>
                <a:gd name="T37" fmla="*/ 31 h 220"/>
                <a:gd name="T38" fmla="*/ 146 w 168"/>
                <a:gd name="T39" fmla="*/ 52 h 220"/>
                <a:gd name="T40" fmla="*/ 168 w 168"/>
                <a:gd name="T41" fmla="*/ 3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220">
                  <a:moveTo>
                    <a:pt x="168" y="30"/>
                  </a:moveTo>
                  <a:cubicBezTo>
                    <a:pt x="168" y="14"/>
                    <a:pt x="152" y="0"/>
                    <a:pt x="131" y="0"/>
                  </a:cubicBezTo>
                  <a:cubicBezTo>
                    <a:pt x="94" y="0"/>
                    <a:pt x="77" y="33"/>
                    <a:pt x="70" y="55"/>
                  </a:cubicBezTo>
                  <a:lnTo>
                    <a:pt x="70" y="0"/>
                  </a:lnTo>
                  <a:lnTo>
                    <a:pt x="0" y="5"/>
                  </a:lnTo>
                  <a:lnTo>
                    <a:pt x="0" y="21"/>
                  </a:lnTo>
                  <a:cubicBezTo>
                    <a:pt x="35" y="21"/>
                    <a:pt x="39" y="24"/>
                    <a:pt x="39" y="49"/>
                  </a:cubicBezTo>
                  <a:lnTo>
                    <a:pt x="39" y="182"/>
                  </a:lnTo>
                  <a:cubicBezTo>
                    <a:pt x="39" y="205"/>
                    <a:pt x="34" y="205"/>
                    <a:pt x="0" y="205"/>
                  </a:cubicBezTo>
                  <a:lnTo>
                    <a:pt x="0" y="220"/>
                  </a:lnTo>
                  <a:lnTo>
                    <a:pt x="57" y="219"/>
                  </a:lnTo>
                  <a:cubicBezTo>
                    <a:pt x="77" y="219"/>
                    <a:pt x="100" y="219"/>
                    <a:pt x="120" y="220"/>
                  </a:cubicBezTo>
                  <a:lnTo>
                    <a:pt x="120" y="205"/>
                  </a:lnTo>
                  <a:lnTo>
                    <a:pt x="110" y="205"/>
                  </a:lnTo>
                  <a:cubicBezTo>
                    <a:pt x="73" y="205"/>
                    <a:pt x="72" y="199"/>
                    <a:pt x="72" y="181"/>
                  </a:cubicBezTo>
                  <a:lnTo>
                    <a:pt x="72" y="105"/>
                  </a:lnTo>
                  <a:cubicBezTo>
                    <a:pt x="72" y="55"/>
                    <a:pt x="93" y="11"/>
                    <a:pt x="131" y="11"/>
                  </a:cubicBezTo>
                  <a:cubicBezTo>
                    <a:pt x="134" y="11"/>
                    <a:pt x="135" y="11"/>
                    <a:pt x="136" y="11"/>
                  </a:cubicBezTo>
                  <a:cubicBezTo>
                    <a:pt x="135" y="12"/>
                    <a:pt x="125" y="18"/>
                    <a:pt x="125" y="31"/>
                  </a:cubicBezTo>
                  <a:cubicBezTo>
                    <a:pt x="125" y="45"/>
                    <a:pt x="135" y="52"/>
                    <a:pt x="146" y="52"/>
                  </a:cubicBezTo>
                  <a:cubicBezTo>
                    <a:pt x="155" y="52"/>
                    <a:pt x="168" y="46"/>
                    <a:pt x="168" y="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8">
              <a:extLst>
                <a:ext uri="{FF2B5EF4-FFF2-40B4-BE49-F238E27FC236}">
                  <a16:creationId xmlns:a16="http://schemas.microsoft.com/office/drawing/2014/main" id="{37311C6B-4DF9-4252-9FC0-4AFE5F169B4B}"/>
                </a:ext>
              </a:extLst>
            </p:cNvPr>
            <p:cNvSpPr>
              <a:spLocks noEditPoints="1"/>
            </p:cNvSpPr>
            <p:nvPr>
              <p:custDataLst>
                <p:tags r:id="rId157"/>
              </p:custDataLst>
            </p:nvPr>
          </p:nvSpPr>
          <p:spPr bwMode="auto">
            <a:xfrm>
              <a:off x="4400550" y="2114550"/>
              <a:ext cx="68263" cy="80963"/>
            </a:xfrm>
            <a:custGeom>
              <a:avLst/>
              <a:gdLst>
                <a:gd name="T0" fmla="*/ 225 w 225"/>
                <a:gd name="T1" fmla="*/ 179 h 229"/>
                <a:gd name="T2" fmla="*/ 225 w 225"/>
                <a:gd name="T3" fmla="*/ 151 h 229"/>
                <a:gd name="T4" fmla="*/ 213 w 225"/>
                <a:gd name="T5" fmla="*/ 151 h 229"/>
                <a:gd name="T6" fmla="*/ 213 w 225"/>
                <a:gd name="T7" fmla="*/ 179 h 229"/>
                <a:gd name="T8" fmla="*/ 195 w 225"/>
                <a:gd name="T9" fmla="*/ 211 h 229"/>
                <a:gd name="T10" fmla="*/ 176 w 225"/>
                <a:gd name="T11" fmla="*/ 186 h 229"/>
                <a:gd name="T12" fmla="*/ 176 w 225"/>
                <a:gd name="T13" fmla="*/ 86 h 229"/>
                <a:gd name="T14" fmla="*/ 159 w 225"/>
                <a:gd name="T15" fmla="*/ 27 h 229"/>
                <a:gd name="T16" fmla="*/ 90 w 225"/>
                <a:gd name="T17" fmla="*/ 0 h 229"/>
                <a:gd name="T18" fmla="*/ 15 w 225"/>
                <a:gd name="T19" fmla="*/ 56 h 229"/>
                <a:gd name="T20" fmla="*/ 38 w 225"/>
                <a:gd name="T21" fmla="*/ 80 h 229"/>
                <a:gd name="T22" fmla="*/ 61 w 225"/>
                <a:gd name="T23" fmla="*/ 57 h 229"/>
                <a:gd name="T24" fmla="*/ 35 w 225"/>
                <a:gd name="T25" fmla="*/ 34 h 229"/>
                <a:gd name="T26" fmla="*/ 89 w 225"/>
                <a:gd name="T27" fmla="*/ 11 h 229"/>
                <a:gd name="T28" fmla="*/ 142 w 225"/>
                <a:gd name="T29" fmla="*/ 75 h 229"/>
                <a:gd name="T30" fmla="*/ 142 w 225"/>
                <a:gd name="T31" fmla="*/ 93 h 229"/>
                <a:gd name="T32" fmla="*/ 50 w 225"/>
                <a:gd name="T33" fmla="*/ 111 h 229"/>
                <a:gd name="T34" fmla="*/ 0 w 225"/>
                <a:gd name="T35" fmla="*/ 176 h 229"/>
                <a:gd name="T36" fmla="*/ 80 w 225"/>
                <a:gd name="T37" fmla="*/ 229 h 229"/>
                <a:gd name="T38" fmla="*/ 146 w 225"/>
                <a:gd name="T39" fmla="*/ 185 h 229"/>
                <a:gd name="T40" fmla="*/ 184 w 225"/>
                <a:gd name="T41" fmla="*/ 226 h 229"/>
                <a:gd name="T42" fmla="*/ 225 w 225"/>
                <a:gd name="T43" fmla="*/ 179 h 229"/>
                <a:gd name="T44" fmla="*/ 142 w 225"/>
                <a:gd name="T45" fmla="*/ 153 h 229"/>
                <a:gd name="T46" fmla="*/ 84 w 225"/>
                <a:gd name="T47" fmla="*/ 218 h 229"/>
                <a:gd name="T48" fmla="*/ 39 w 225"/>
                <a:gd name="T49" fmla="*/ 175 h 229"/>
                <a:gd name="T50" fmla="*/ 142 w 225"/>
                <a:gd name="T51" fmla="*/ 104 h 229"/>
                <a:gd name="T52" fmla="*/ 142 w 225"/>
                <a:gd name="T53" fmla="*/ 1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229">
                  <a:moveTo>
                    <a:pt x="225" y="179"/>
                  </a:moveTo>
                  <a:lnTo>
                    <a:pt x="225" y="151"/>
                  </a:lnTo>
                  <a:lnTo>
                    <a:pt x="213" y="151"/>
                  </a:lnTo>
                  <a:lnTo>
                    <a:pt x="213" y="179"/>
                  </a:lnTo>
                  <a:cubicBezTo>
                    <a:pt x="213" y="208"/>
                    <a:pt x="200" y="211"/>
                    <a:pt x="195" y="211"/>
                  </a:cubicBezTo>
                  <a:cubicBezTo>
                    <a:pt x="178" y="211"/>
                    <a:pt x="176" y="188"/>
                    <a:pt x="176" y="186"/>
                  </a:cubicBezTo>
                  <a:lnTo>
                    <a:pt x="176" y="86"/>
                  </a:lnTo>
                  <a:cubicBezTo>
                    <a:pt x="176" y="65"/>
                    <a:pt x="176" y="46"/>
                    <a:pt x="159" y="27"/>
                  </a:cubicBezTo>
                  <a:cubicBezTo>
                    <a:pt x="139" y="8"/>
                    <a:pt x="114" y="0"/>
                    <a:pt x="90" y="0"/>
                  </a:cubicBezTo>
                  <a:cubicBezTo>
                    <a:pt x="49" y="0"/>
                    <a:pt x="15" y="23"/>
                    <a:pt x="15" y="56"/>
                  </a:cubicBezTo>
                  <a:cubicBezTo>
                    <a:pt x="15" y="71"/>
                    <a:pt x="25" y="80"/>
                    <a:pt x="38" y="80"/>
                  </a:cubicBezTo>
                  <a:cubicBezTo>
                    <a:pt x="52" y="80"/>
                    <a:pt x="61" y="70"/>
                    <a:pt x="61" y="57"/>
                  </a:cubicBezTo>
                  <a:cubicBezTo>
                    <a:pt x="61" y="51"/>
                    <a:pt x="58" y="34"/>
                    <a:pt x="35" y="34"/>
                  </a:cubicBezTo>
                  <a:cubicBezTo>
                    <a:pt x="49" y="16"/>
                    <a:pt x="73" y="11"/>
                    <a:pt x="89" y="11"/>
                  </a:cubicBezTo>
                  <a:cubicBezTo>
                    <a:pt x="114" y="11"/>
                    <a:pt x="142" y="30"/>
                    <a:pt x="142" y="75"/>
                  </a:cubicBezTo>
                  <a:lnTo>
                    <a:pt x="142" y="93"/>
                  </a:lnTo>
                  <a:cubicBezTo>
                    <a:pt x="117" y="95"/>
                    <a:pt x="82" y="96"/>
                    <a:pt x="50" y="111"/>
                  </a:cubicBezTo>
                  <a:cubicBezTo>
                    <a:pt x="13" y="128"/>
                    <a:pt x="0" y="154"/>
                    <a:pt x="0" y="176"/>
                  </a:cubicBezTo>
                  <a:cubicBezTo>
                    <a:pt x="0" y="216"/>
                    <a:pt x="49" y="229"/>
                    <a:pt x="80" y="229"/>
                  </a:cubicBezTo>
                  <a:cubicBezTo>
                    <a:pt x="113" y="229"/>
                    <a:pt x="136" y="209"/>
                    <a:pt x="146" y="185"/>
                  </a:cubicBezTo>
                  <a:cubicBezTo>
                    <a:pt x="148" y="205"/>
                    <a:pt x="161" y="226"/>
                    <a:pt x="184" y="226"/>
                  </a:cubicBezTo>
                  <a:cubicBezTo>
                    <a:pt x="195" y="226"/>
                    <a:pt x="225" y="219"/>
                    <a:pt x="225" y="179"/>
                  </a:cubicBezTo>
                  <a:close/>
                  <a:moveTo>
                    <a:pt x="142" y="153"/>
                  </a:moveTo>
                  <a:cubicBezTo>
                    <a:pt x="142" y="201"/>
                    <a:pt x="106" y="218"/>
                    <a:pt x="84" y="218"/>
                  </a:cubicBezTo>
                  <a:cubicBezTo>
                    <a:pt x="59" y="218"/>
                    <a:pt x="39" y="200"/>
                    <a:pt x="39" y="175"/>
                  </a:cubicBezTo>
                  <a:cubicBezTo>
                    <a:pt x="39" y="148"/>
                    <a:pt x="60" y="107"/>
                    <a:pt x="142" y="104"/>
                  </a:cubicBezTo>
                  <a:lnTo>
                    <a:pt x="142" y="15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9">
              <a:extLst>
                <a:ext uri="{FF2B5EF4-FFF2-40B4-BE49-F238E27FC236}">
                  <a16:creationId xmlns:a16="http://schemas.microsoft.com/office/drawing/2014/main" id="{DB6E6B5E-8B1E-4000-B9A9-FEDCDF9FB8FE}"/>
                </a:ext>
              </a:extLst>
            </p:cNvPr>
            <p:cNvSpPr>
              <a:spLocks/>
            </p:cNvSpPr>
            <p:nvPr>
              <p:custDataLst>
                <p:tags r:id="rId158"/>
              </p:custDataLst>
            </p:nvPr>
          </p:nvSpPr>
          <p:spPr bwMode="auto">
            <a:xfrm>
              <a:off x="4476750" y="2070100"/>
              <a:ext cx="33338" cy="123825"/>
            </a:xfrm>
            <a:custGeom>
              <a:avLst/>
              <a:gdLst>
                <a:gd name="T0" fmla="*/ 111 w 111"/>
                <a:gd name="T1" fmla="*/ 346 h 346"/>
                <a:gd name="T2" fmla="*/ 111 w 111"/>
                <a:gd name="T3" fmla="*/ 331 h 346"/>
                <a:gd name="T4" fmla="*/ 72 w 111"/>
                <a:gd name="T5" fmla="*/ 308 h 346"/>
                <a:gd name="T6" fmla="*/ 72 w 111"/>
                <a:gd name="T7" fmla="*/ 0 h 346"/>
                <a:gd name="T8" fmla="*/ 0 w 111"/>
                <a:gd name="T9" fmla="*/ 6 h 346"/>
                <a:gd name="T10" fmla="*/ 0 w 111"/>
                <a:gd name="T11" fmla="*/ 21 h 346"/>
                <a:gd name="T12" fmla="*/ 39 w 111"/>
                <a:gd name="T13" fmla="*/ 49 h 346"/>
                <a:gd name="T14" fmla="*/ 39 w 111"/>
                <a:gd name="T15" fmla="*/ 308 h 346"/>
                <a:gd name="T16" fmla="*/ 0 w 111"/>
                <a:gd name="T17" fmla="*/ 331 h 346"/>
                <a:gd name="T18" fmla="*/ 0 w 111"/>
                <a:gd name="T19" fmla="*/ 346 h 346"/>
                <a:gd name="T20" fmla="*/ 55 w 111"/>
                <a:gd name="T21" fmla="*/ 345 h 346"/>
                <a:gd name="T22" fmla="*/ 111 w 111"/>
                <a:gd name="T2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346">
                  <a:moveTo>
                    <a:pt x="111" y="346"/>
                  </a:moveTo>
                  <a:lnTo>
                    <a:pt x="111" y="331"/>
                  </a:lnTo>
                  <a:cubicBezTo>
                    <a:pt x="77" y="331"/>
                    <a:pt x="72" y="331"/>
                    <a:pt x="72" y="308"/>
                  </a:cubicBezTo>
                  <a:lnTo>
                    <a:pt x="72" y="0"/>
                  </a:lnTo>
                  <a:lnTo>
                    <a:pt x="0" y="6"/>
                  </a:lnTo>
                  <a:lnTo>
                    <a:pt x="0" y="21"/>
                  </a:lnTo>
                  <a:cubicBezTo>
                    <a:pt x="35" y="21"/>
                    <a:pt x="39" y="25"/>
                    <a:pt x="39" y="49"/>
                  </a:cubicBezTo>
                  <a:lnTo>
                    <a:pt x="39" y="308"/>
                  </a:lnTo>
                  <a:cubicBezTo>
                    <a:pt x="39" y="331"/>
                    <a:pt x="33" y="331"/>
                    <a:pt x="0" y="331"/>
                  </a:cubicBezTo>
                  <a:lnTo>
                    <a:pt x="0" y="346"/>
                  </a:lnTo>
                  <a:lnTo>
                    <a:pt x="55" y="345"/>
                  </a:lnTo>
                  <a:lnTo>
                    <a:pt x="11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30">
              <a:extLst>
                <a:ext uri="{FF2B5EF4-FFF2-40B4-BE49-F238E27FC236}">
                  <a16:creationId xmlns:a16="http://schemas.microsoft.com/office/drawing/2014/main" id="{D7226F86-6961-4BAB-8517-BCB43EA24AA4}"/>
                </a:ext>
              </a:extLst>
            </p:cNvPr>
            <p:cNvSpPr>
              <a:spLocks/>
            </p:cNvSpPr>
            <p:nvPr>
              <p:custDataLst>
                <p:tags r:id="rId159"/>
              </p:custDataLst>
            </p:nvPr>
          </p:nvSpPr>
          <p:spPr bwMode="auto">
            <a:xfrm>
              <a:off x="4519613" y="2070100"/>
              <a:ext cx="33338" cy="123825"/>
            </a:xfrm>
            <a:custGeom>
              <a:avLst/>
              <a:gdLst>
                <a:gd name="T0" fmla="*/ 111 w 111"/>
                <a:gd name="T1" fmla="*/ 346 h 346"/>
                <a:gd name="T2" fmla="*/ 111 w 111"/>
                <a:gd name="T3" fmla="*/ 331 h 346"/>
                <a:gd name="T4" fmla="*/ 72 w 111"/>
                <a:gd name="T5" fmla="*/ 308 h 346"/>
                <a:gd name="T6" fmla="*/ 72 w 111"/>
                <a:gd name="T7" fmla="*/ 0 h 346"/>
                <a:gd name="T8" fmla="*/ 0 w 111"/>
                <a:gd name="T9" fmla="*/ 6 h 346"/>
                <a:gd name="T10" fmla="*/ 0 w 111"/>
                <a:gd name="T11" fmla="*/ 21 h 346"/>
                <a:gd name="T12" fmla="*/ 39 w 111"/>
                <a:gd name="T13" fmla="*/ 49 h 346"/>
                <a:gd name="T14" fmla="*/ 39 w 111"/>
                <a:gd name="T15" fmla="*/ 308 h 346"/>
                <a:gd name="T16" fmla="*/ 0 w 111"/>
                <a:gd name="T17" fmla="*/ 331 h 346"/>
                <a:gd name="T18" fmla="*/ 0 w 111"/>
                <a:gd name="T19" fmla="*/ 346 h 346"/>
                <a:gd name="T20" fmla="*/ 56 w 111"/>
                <a:gd name="T21" fmla="*/ 345 h 346"/>
                <a:gd name="T22" fmla="*/ 111 w 111"/>
                <a:gd name="T2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346">
                  <a:moveTo>
                    <a:pt x="111" y="346"/>
                  </a:moveTo>
                  <a:lnTo>
                    <a:pt x="111" y="331"/>
                  </a:lnTo>
                  <a:cubicBezTo>
                    <a:pt x="78" y="331"/>
                    <a:pt x="72" y="331"/>
                    <a:pt x="72" y="308"/>
                  </a:cubicBezTo>
                  <a:lnTo>
                    <a:pt x="72" y="0"/>
                  </a:lnTo>
                  <a:lnTo>
                    <a:pt x="0" y="6"/>
                  </a:lnTo>
                  <a:lnTo>
                    <a:pt x="0" y="21"/>
                  </a:lnTo>
                  <a:cubicBezTo>
                    <a:pt x="35" y="21"/>
                    <a:pt x="39" y="25"/>
                    <a:pt x="39" y="49"/>
                  </a:cubicBezTo>
                  <a:lnTo>
                    <a:pt x="39" y="308"/>
                  </a:lnTo>
                  <a:cubicBezTo>
                    <a:pt x="39" y="331"/>
                    <a:pt x="34" y="331"/>
                    <a:pt x="0" y="331"/>
                  </a:cubicBezTo>
                  <a:lnTo>
                    <a:pt x="0" y="346"/>
                  </a:lnTo>
                  <a:lnTo>
                    <a:pt x="56" y="345"/>
                  </a:lnTo>
                  <a:lnTo>
                    <a:pt x="11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31">
              <a:extLst>
                <a:ext uri="{FF2B5EF4-FFF2-40B4-BE49-F238E27FC236}">
                  <a16:creationId xmlns:a16="http://schemas.microsoft.com/office/drawing/2014/main" id="{AA97FC2C-72C6-4A3C-B8FB-D111C2DC9648}"/>
                </a:ext>
              </a:extLst>
            </p:cNvPr>
            <p:cNvSpPr>
              <a:spLocks/>
            </p:cNvSpPr>
            <p:nvPr>
              <p:custDataLst>
                <p:tags r:id="rId160"/>
              </p:custDataLst>
            </p:nvPr>
          </p:nvSpPr>
          <p:spPr bwMode="auto">
            <a:xfrm>
              <a:off x="4610100" y="2082800"/>
              <a:ext cx="46038" cy="1127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2">
              <a:extLst>
                <a:ext uri="{FF2B5EF4-FFF2-40B4-BE49-F238E27FC236}">
                  <a16:creationId xmlns:a16="http://schemas.microsoft.com/office/drawing/2014/main" id="{BB64DDAF-3B49-44E2-BD10-6F98424F940D}"/>
                </a:ext>
              </a:extLst>
            </p:cNvPr>
            <p:cNvSpPr>
              <a:spLocks/>
            </p:cNvSpPr>
            <p:nvPr>
              <p:custDataLst>
                <p:tags r:id="rId161"/>
              </p:custDataLst>
            </p:nvPr>
          </p:nvSpPr>
          <p:spPr bwMode="auto">
            <a:xfrm>
              <a:off x="4670425" y="2060575"/>
              <a:ext cx="34925" cy="177800"/>
            </a:xfrm>
            <a:custGeom>
              <a:avLst/>
              <a:gdLst>
                <a:gd name="T0" fmla="*/ 115 w 115"/>
                <a:gd name="T1" fmla="*/ 250 h 499"/>
                <a:gd name="T2" fmla="*/ 83 w 115"/>
                <a:gd name="T3" fmla="*/ 94 h 499"/>
                <a:gd name="T4" fmla="*/ 5 w 115"/>
                <a:gd name="T5" fmla="*/ 0 h 499"/>
                <a:gd name="T6" fmla="*/ 0 w 115"/>
                <a:gd name="T7" fmla="*/ 5 h 499"/>
                <a:gd name="T8" fmla="*/ 9 w 115"/>
                <a:gd name="T9" fmla="*/ 17 h 499"/>
                <a:gd name="T10" fmla="*/ 87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13" name="グループ化 512">
            <a:extLst>
              <a:ext uri="{FF2B5EF4-FFF2-40B4-BE49-F238E27FC236}">
                <a16:creationId xmlns:a16="http://schemas.microsoft.com/office/drawing/2014/main" id="{792CD9FC-0BD0-4D2D-A4F9-A09B3B78F003}"/>
              </a:ext>
            </a:extLst>
          </p:cNvPr>
          <p:cNvGrpSpPr>
            <a:grpSpLocks noChangeAspect="1"/>
          </p:cNvGrpSpPr>
          <p:nvPr>
            <p:custDataLst>
              <p:tags r:id="rId2"/>
            </p:custDataLst>
          </p:nvPr>
        </p:nvGrpSpPr>
        <p:grpSpPr>
          <a:xfrm>
            <a:off x="3087685" y="3163888"/>
            <a:ext cx="2171774" cy="265670"/>
            <a:chOff x="3087686" y="3163888"/>
            <a:chExt cx="1257301" cy="177800"/>
          </a:xfrm>
        </p:grpSpPr>
        <p:sp>
          <p:nvSpPr>
            <p:cNvPr id="497" name="Freeform 412">
              <a:extLst>
                <a:ext uri="{FF2B5EF4-FFF2-40B4-BE49-F238E27FC236}">
                  <a16:creationId xmlns:a16="http://schemas.microsoft.com/office/drawing/2014/main" id="{C67D5674-198F-4F19-843B-8799E2E0D4F1}"/>
                </a:ext>
              </a:extLst>
            </p:cNvPr>
            <p:cNvSpPr>
              <a:spLocks/>
            </p:cNvSpPr>
            <p:nvPr>
              <p:custDataLst>
                <p:tags r:id="rId121"/>
              </p:custDataLst>
            </p:nvPr>
          </p:nvSpPr>
          <p:spPr bwMode="auto">
            <a:xfrm>
              <a:off x="3087686" y="3217863"/>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6" y="78"/>
                    <a:pt x="221" y="60"/>
                    <a:pt x="222"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2"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8" name="Freeform 413">
              <a:extLst>
                <a:ext uri="{FF2B5EF4-FFF2-40B4-BE49-F238E27FC236}">
                  <a16:creationId xmlns:a16="http://schemas.microsoft.com/office/drawing/2014/main" id="{B5906928-C28E-4B5F-A63C-8004BA98DEC3}"/>
                </a:ext>
              </a:extLst>
            </p:cNvPr>
            <p:cNvSpPr>
              <a:spLocks/>
            </p:cNvSpPr>
            <p:nvPr>
              <p:custDataLst>
                <p:tags r:id="rId122"/>
              </p:custDataLst>
            </p:nvPr>
          </p:nvSpPr>
          <p:spPr bwMode="auto">
            <a:xfrm>
              <a:off x="3186111" y="3163888"/>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9" y="326"/>
                    <a:pt x="29" y="249"/>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Freeform 414">
              <a:extLst>
                <a:ext uri="{FF2B5EF4-FFF2-40B4-BE49-F238E27FC236}">
                  <a16:creationId xmlns:a16="http://schemas.microsoft.com/office/drawing/2014/main" id="{63B46837-4856-4226-BD33-6FE071E56E96}"/>
                </a:ext>
              </a:extLst>
            </p:cNvPr>
            <p:cNvSpPr>
              <a:spLocks/>
            </p:cNvSpPr>
            <p:nvPr>
              <p:custDataLst>
                <p:tags r:id="rId123"/>
              </p:custDataLst>
            </p:nvPr>
          </p:nvSpPr>
          <p:spPr bwMode="auto">
            <a:xfrm>
              <a:off x="3235324" y="3217863"/>
              <a:ext cx="76200" cy="80963"/>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Freeform 415">
              <a:extLst>
                <a:ext uri="{FF2B5EF4-FFF2-40B4-BE49-F238E27FC236}">
                  <a16:creationId xmlns:a16="http://schemas.microsoft.com/office/drawing/2014/main" id="{C835C367-6E19-46A3-84CF-FD6AB2FB5BD6}"/>
                </a:ext>
              </a:extLst>
            </p:cNvPr>
            <p:cNvSpPr>
              <a:spLocks/>
            </p:cNvSpPr>
            <p:nvPr>
              <p:custDataLst>
                <p:tags r:id="rId124"/>
              </p:custDataLst>
            </p:nvPr>
          </p:nvSpPr>
          <p:spPr bwMode="auto">
            <a:xfrm>
              <a:off x="3332161" y="3278188"/>
              <a:ext cx="17463" cy="52388"/>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Freeform 416">
              <a:extLst>
                <a:ext uri="{FF2B5EF4-FFF2-40B4-BE49-F238E27FC236}">
                  <a16:creationId xmlns:a16="http://schemas.microsoft.com/office/drawing/2014/main" id="{9A12F870-4EE6-47FF-A336-1DD18C3D0911}"/>
                </a:ext>
              </a:extLst>
            </p:cNvPr>
            <p:cNvSpPr>
              <a:spLocks/>
            </p:cNvSpPr>
            <p:nvPr>
              <p:custDataLst>
                <p:tags r:id="rId125"/>
              </p:custDataLst>
            </p:nvPr>
          </p:nvSpPr>
          <p:spPr bwMode="auto">
            <a:xfrm>
              <a:off x="3390899" y="3186113"/>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Freeform 417">
              <a:extLst>
                <a:ext uri="{FF2B5EF4-FFF2-40B4-BE49-F238E27FC236}">
                  <a16:creationId xmlns:a16="http://schemas.microsoft.com/office/drawing/2014/main" id="{053ABF9B-8FB8-43B3-A611-33E093D398F1}"/>
                </a:ext>
              </a:extLst>
            </p:cNvPr>
            <p:cNvSpPr>
              <a:spLocks/>
            </p:cNvSpPr>
            <p:nvPr>
              <p:custDataLst>
                <p:tags r:id="rId126"/>
              </p:custDataLst>
            </p:nvPr>
          </p:nvSpPr>
          <p:spPr bwMode="auto">
            <a:xfrm>
              <a:off x="3451224"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Freeform 418">
              <a:extLst>
                <a:ext uri="{FF2B5EF4-FFF2-40B4-BE49-F238E27FC236}">
                  <a16:creationId xmlns:a16="http://schemas.microsoft.com/office/drawing/2014/main" id="{05CA50C6-C8A4-460A-9065-6F9651B11B9C}"/>
                </a:ext>
              </a:extLst>
            </p:cNvPr>
            <p:cNvSpPr>
              <a:spLocks noEditPoints="1"/>
            </p:cNvSpPr>
            <p:nvPr>
              <p:custDataLst>
                <p:tags r:id="rId127"/>
              </p:custDataLst>
            </p:nvPr>
          </p:nvSpPr>
          <p:spPr bwMode="auto">
            <a:xfrm>
              <a:off x="3552824" y="3232151"/>
              <a:ext cx="103188"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4" name="Freeform 419">
              <a:extLst>
                <a:ext uri="{FF2B5EF4-FFF2-40B4-BE49-F238E27FC236}">
                  <a16:creationId xmlns:a16="http://schemas.microsoft.com/office/drawing/2014/main" id="{0682F664-7BD9-4895-BB95-197F43D39113}"/>
                </a:ext>
              </a:extLst>
            </p:cNvPr>
            <p:cNvSpPr>
              <a:spLocks noEditPoints="1"/>
            </p:cNvSpPr>
            <p:nvPr>
              <p:custDataLst>
                <p:tags r:id="rId128"/>
              </p:custDataLst>
            </p:nvPr>
          </p:nvSpPr>
          <p:spPr bwMode="auto">
            <a:xfrm>
              <a:off x="3713161" y="3176588"/>
              <a:ext cx="90488" cy="120650"/>
            </a:xfrm>
            <a:custGeom>
              <a:avLst/>
              <a:gdLst>
                <a:gd name="T0" fmla="*/ 288 w 291"/>
                <a:gd name="T1" fmla="*/ 77 h 337"/>
                <a:gd name="T2" fmla="*/ 284 w 291"/>
                <a:gd name="T3" fmla="*/ 0 h 337"/>
                <a:gd name="T4" fmla="*/ 7 w 291"/>
                <a:gd name="T5" fmla="*/ 0 h 337"/>
                <a:gd name="T6" fmla="*/ 3 w 291"/>
                <a:gd name="T7" fmla="*/ 77 h 337"/>
                <a:gd name="T8" fmla="*/ 15 w 291"/>
                <a:gd name="T9" fmla="*/ 77 h 337"/>
                <a:gd name="T10" fmla="*/ 21 w 291"/>
                <a:gd name="T11" fmla="*/ 38 h 337"/>
                <a:gd name="T12" fmla="*/ 59 w 291"/>
                <a:gd name="T13" fmla="*/ 34 h 337"/>
                <a:gd name="T14" fmla="*/ 232 w 291"/>
                <a:gd name="T15" fmla="*/ 34 h 337"/>
                <a:gd name="T16" fmla="*/ 270 w 291"/>
                <a:gd name="T17" fmla="*/ 38 h 337"/>
                <a:gd name="T18" fmla="*/ 276 w 291"/>
                <a:gd name="T19" fmla="*/ 77 h 337"/>
                <a:gd name="T20" fmla="*/ 288 w 291"/>
                <a:gd name="T21" fmla="*/ 77 h 337"/>
                <a:gd name="T22" fmla="*/ 291 w 291"/>
                <a:gd name="T23" fmla="*/ 254 h 337"/>
                <a:gd name="T24" fmla="*/ 278 w 291"/>
                <a:gd name="T25" fmla="*/ 254 h 337"/>
                <a:gd name="T26" fmla="*/ 272 w 291"/>
                <a:gd name="T27" fmla="*/ 297 h 337"/>
                <a:gd name="T28" fmla="*/ 232 w 291"/>
                <a:gd name="T29" fmla="*/ 302 h 337"/>
                <a:gd name="T30" fmla="*/ 59 w 291"/>
                <a:gd name="T31" fmla="*/ 302 h 337"/>
                <a:gd name="T32" fmla="*/ 19 w 291"/>
                <a:gd name="T33" fmla="*/ 297 h 337"/>
                <a:gd name="T34" fmla="*/ 13 w 291"/>
                <a:gd name="T35" fmla="*/ 254 h 337"/>
                <a:gd name="T36" fmla="*/ 0 w 291"/>
                <a:gd name="T37" fmla="*/ 254 h 337"/>
                <a:gd name="T38" fmla="*/ 4 w 291"/>
                <a:gd name="T39" fmla="*/ 337 h 337"/>
                <a:gd name="T40" fmla="*/ 287 w 291"/>
                <a:gd name="T41" fmla="*/ 337 h 337"/>
                <a:gd name="T42" fmla="*/ 291 w 291"/>
                <a:gd name="T43" fmla="*/ 254 h 337"/>
                <a:gd name="T44" fmla="*/ 242 w 291"/>
                <a:gd name="T45" fmla="*/ 204 h 337"/>
                <a:gd name="T46" fmla="*/ 242 w 291"/>
                <a:gd name="T47" fmla="*/ 119 h 337"/>
                <a:gd name="T48" fmla="*/ 230 w 291"/>
                <a:gd name="T49" fmla="*/ 119 h 337"/>
                <a:gd name="T50" fmla="*/ 230 w 291"/>
                <a:gd name="T51" fmla="*/ 144 h 337"/>
                <a:gd name="T52" fmla="*/ 61 w 291"/>
                <a:gd name="T53" fmla="*/ 144 h 337"/>
                <a:gd name="T54" fmla="*/ 61 w 291"/>
                <a:gd name="T55" fmla="*/ 119 h 337"/>
                <a:gd name="T56" fmla="*/ 49 w 291"/>
                <a:gd name="T57" fmla="*/ 119 h 337"/>
                <a:gd name="T58" fmla="*/ 49 w 291"/>
                <a:gd name="T59" fmla="*/ 204 h 337"/>
                <a:gd name="T60" fmla="*/ 61 w 291"/>
                <a:gd name="T61" fmla="*/ 204 h 337"/>
                <a:gd name="T62" fmla="*/ 61 w 291"/>
                <a:gd name="T63" fmla="*/ 179 h 337"/>
                <a:gd name="T64" fmla="*/ 230 w 291"/>
                <a:gd name="T65" fmla="*/ 179 h 337"/>
                <a:gd name="T66" fmla="*/ 230 w 291"/>
                <a:gd name="T67" fmla="*/ 204 h 337"/>
                <a:gd name="T68" fmla="*/ 242 w 291"/>
                <a:gd name="T69" fmla="*/ 20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7">
                  <a:moveTo>
                    <a:pt x="288" y="77"/>
                  </a:moveTo>
                  <a:lnTo>
                    <a:pt x="284" y="0"/>
                  </a:lnTo>
                  <a:lnTo>
                    <a:pt x="7" y="0"/>
                  </a:lnTo>
                  <a:lnTo>
                    <a:pt x="3" y="77"/>
                  </a:lnTo>
                  <a:lnTo>
                    <a:pt x="15" y="77"/>
                  </a:lnTo>
                  <a:cubicBezTo>
                    <a:pt x="16" y="57"/>
                    <a:pt x="18" y="44"/>
                    <a:pt x="21" y="38"/>
                  </a:cubicBezTo>
                  <a:cubicBezTo>
                    <a:pt x="24" y="34"/>
                    <a:pt x="55" y="34"/>
                    <a:pt x="59" y="34"/>
                  </a:cubicBezTo>
                  <a:lnTo>
                    <a:pt x="232" y="34"/>
                  </a:lnTo>
                  <a:cubicBezTo>
                    <a:pt x="237" y="34"/>
                    <a:pt x="267" y="34"/>
                    <a:pt x="270" y="38"/>
                  </a:cubicBezTo>
                  <a:cubicBezTo>
                    <a:pt x="273" y="44"/>
                    <a:pt x="275" y="57"/>
                    <a:pt x="276" y="77"/>
                  </a:cubicBezTo>
                  <a:lnTo>
                    <a:pt x="288" y="77"/>
                  </a:lnTo>
                  <a:close/>
                  <a:moveTo>
                    <a:pt x="291"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7" y="337"/>
                  </a:lnTo>
                  <a:lnTo>
                    <a:pt x="291" y="254"/>
                  </a:lnTo>
                  <a:close/>
                  <a:moveTo>
                    <a:pt x="242" y="204"/>
                  </a:moveTo>
                  <a:lnTo>
                    <a:pt x="242" y="119"/>
                  </a:lnTo>
                  <a:lnTo>
                    <a:pt x="230" y="119"/>
                  </a:lnTo>
                  <a:lnTo>
                    <a:pt x="230" y="144"/>
                  </a:lnTo>
                  <a:lnTo>
                    <a:pt x="61" y="144"/>
                  </a:lnTo>
                  <a:lnTo>
                    <a:pt x="61" y="119"/>
                  </a:lnTo>
                  <a:lnTo>
                    <a:pt x="49" y="119"/>
                  </a:lnTo>
                  <a:lnTo>
                    <a:pt x="49" y="204"/>
                  </a:lnTo>
                  <a:lnTo>
                    <a:pt x="61" y="204"/>
                  </a:lnTo>
                  <a:lnTo>
                    <a:pt x="61" y="179"/>
                  </a:lnTo>
                  <a:lnTo>
                    <a:pt x="230" y="179"/>
                  </a:lnTo>
                  <a:lnTo>
                    <a:pt x="230" y="204"/>
                  </a:lnTo>
                  <a:lnTo>
                    <a:pt x="242" y="20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Freeform 420">
              <a:extLst>
                <a:ext uri="{FF2B5EF4-FFF2-40B4-BE49-F238E27FC236}">
                  <a16:creationId xmlns:a16="http://schemas.microsoft.com/office/drawing/2014/main" id="{17D4E4B7-1179-4667-A894-CA707877A63C}"/>
                </a:ext>
              </a:extLst>
            </p:cNvPr>
            <p:cNvSpPr>
              <a:spLocks/>
            </p:cNvSpPr>
            <p:nvPr>
              <p:custDataLst>
                <p:tags r:id="rId129"/>
              </p:custDataLst>
            </p:nvPr>
          </p:nvSpPr>
          <p:spPr bwMode="auto">
            <a:xfrm>
              <a:off x="3825874" y="3163888"/>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Freeform 421">
              <a:extLst>
                <a:ext uri="{FF2B5EF4-FFF2-40B4-BE49-F238E27FC236}">
                  <a16:creationId xmlns:a16="http://schemas.microsoft.com/office/drawing/2014/main" id="{3CA372D7-D010-4A72-9CAC-0D4A21B1DA64}"/>
                </a:ext>
              </a:extLst>
            </p:cNvPr>
            <p:cNvSpPr>
              <a:spLocks/>
            </p:cNvSpPr>
            <p:nvPr>
              <p:custDataLst>
                <p:tags r:id="rId130"/>
              </p:custDataLst>
            </p:nvPr>
          </p:nvSpPr>
          <p:spPr bwMode="auto">
            <a:xfrm>
              <a:off x="3873499" y="3217863"/>
              <a:ext cx="77788" cy="80963"/>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4"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Freeform 422">
              <a:extLst>
                <a:ext uri="{FF2B5EF4-FFF2-40B4-BE49-F238E27FC236}">
                  <a16:creationId xmlns:a16="http://schemas.microsoft.com/office/drawing/2014/main" id="{90F3C5AD-4BB3-48EF-B432-3A7D96FBFA97}"/>
                </a:ext>
              </a:extLst>
            </p:cNvPr>
            <p:cNvSpPr>
              <a:spLocks/>
            </p:cNvSpPr>
            <p:nvPr>
              <p:custDataLst>
                <p:tags r:id="rId131"/>
              </p:custDataLst>
            </p:nvPr>
          </p:nvSpPr>
          <p:spPr bwMode="auto">
            <a:xfrm>
              <a:off x="3967161"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Freeform 423">
              <a:extLst>
                <a:ext uri="{FF2B5EF4-FFF2-40B4-BE49-F238E27FC236}">
                  <a16:creationId xmlns:a16="http://schemas.microsoft.com/office/drawing/2014/main" id="{00660C5A-2799-47F7-9555-AA38E96D604B}"/>
                </a:ext>
              </a:extLst>
            </p:cNvPr>
            <p:cNvSpPr>
              <a:spLocks/>
            </p:cNvSpPr>
            <p:nvPr>
              <p:custDataLst>
                <p:tags r:id="rId132"/>
              </p:custDataLst>
            </p:nvPr>
          </p:nvSpPr>
          <p:spPr bwMode="auto">
            <a:xfrm>
              <a:off x="4025899" y="3175001"/>
              <a:ext cx="153988" cy="125413"/>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4 h 351"/>
                <a:gd name="T14" fmla="*/ 420 w 495"/>
                <a:gd name="T15" fmla="*/ 51 h 351"/>
                <a:gd name="T16" fmla="*/ 285 w 495"/>
                <a:gd name="T17" fmla="*/ 286 h 351"/>
                <a:gd name="T18" fmla="*/ 267 w 495"/>
                <a:gd name="T19" fmla="*/ 38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7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3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7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4"/>
                    <a:pt x="394" y="15"/>
                    <a:pt x="397" y="15"/>
                  </a:cubicBezTo>
                  <a:cubicBezTo>
                    <a:pt x="409" y="15"/>
                    <a:pt x="426" y="19"/>
                    <a:pt x="426" y="34"/>
                  </a:cubicBezTo>
                  <a:cubicBezTo>
                    <a:pt x="426" y="40"/>
                    <a:pt x="424" y="44"/>
                    <a:pt x="420" y="51"/>
                  </a:cubicBezTo>
                  <a:lnTo>
                    <a:pt x="285" y="286"/>
                  </a:lnTo>
                  <a:lnTo>
                    <a:pt x="267" y="38"/>
                  </a:lnTo>
                  <a:cubicBezTo>
                    <a:pt x="266" y="28"/>
                    <a:pt x="265" y="15"/>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7"/>
                  </a:cubicBezTo>
                  <a:lnTo>
                    <a:pt x="226" y="66"/>
                  </a:lnTo>
                  <a:lnTo>
                    <a:pt x="100" y="286"/>
                  </a:lnTo>
                  <a:lnTo>
                    <a:pt x="81" y="33"/>
                  </a:lnTo>
                  <a:cubicBezTo>
                    <a:pt x="81" y="27"/>
                    <a:pt x="81" y="15"/>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19"/>
                    <a:pt x="39" y="33"/>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7"/>
                  </a:lnTo>
                  <a:cubicBezTo>
                    <a:pt x="442" y="35"/>
                    <a:pt x="454" y="17"/>
                    <a:pt x="486" y="15"/>
                  </a:cubicBezTo>
                  <a:cubicBezTo>
                    <a:pt x="490" y="14"/>
                    <a:pt x="495" y="14"/>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Freeform 424">
              <a:extLst>
                <a:ext uri="{FF2B5EF4-FFF2-40B4-BE49-F238E27FC236}">
                  <a16:creationId xmlns:a16="http://schemas.microsoft.com/office/drawing/2014/main" id="{1C386F11-10EC-462A-BCD3-0D748ADCECB5}"/>
                </a:ext>
              </a:extLst>
            </p:cNvPr>
            <p:cNvSpPr>
              <a:spLocks/>
            </p:cNvSpPr>
            <p:nvPr>
              <p:custDataLst>
                <p:tags r:id="rId133"/>
              </p:custDataLst>
            </p:nvPr>
          </p:nvSpPr>
          <p:spPr bwMode="auto">
            <a:xfrm>
              <a:off x="4198936" y="3163888"/>
              <a:ext cx="36513" cy="177800"/>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Freeform 425">
              <a:extLst>
                <a:ext uri="{FF2B5EF4-FFF2-40B4-BE49-F238E27FC236}">
                  <a16:creationId xmlns:a16="http://schemas.microsoft.com/office/drawing/2014/main" id="{50B6DAD8-9BFB-4C03-AB3F-1E17445EFB7B}"/>
                </a:ext>
              </a:extLst>
            </p:cNvPr>
            <p:cNvSpPr>
              <a:spLocks/>
            </p:cNvSpPr>
            <p:nvPr>
              <p:custDataLst>
                <p:tags r:id="rId134"/>
              </p:custDataLst>
            </p:nvPr>
          </p:nvSpPr>
          <p:spPr bwMode="auto">
            <a:xfrm>
              <a:off x="4248149" y="3186113"/>
              <a:ext cx="47625" cy="11271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4 w 153"/>
                <a:gd name="T31" fmla="*/ 97 h 318"/>
                <a:gd name="T32" fmla="*/ 0 w 153"/>
                <a:gd name="T33" fmla="*/ 107 h 318"/>
                <a:gd name="T34" fmla="*/ 13 w 153"/>
                <a:gd name="T35" fmla="*/ 113 h 318"/>
                <a:gd name="T36" fmla="*/ 57 w 153"/>
                <a:gd name="T37" fmla="*/ 113 h 318"/>
                <a:gd name="T38" fmla="*/ 19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4" y="97"/>
                  </a:lnTo>
                  <a:cubicBezTo>
                    <a:pt x="4" y="97"/>
                    <a:pt x="0" y="97"/>
                    <a:pt x="0" y="107"/>
                  </a:cubicBezTo>
                  <a:cubicBezTo>
                    <a:pt x="0" y="113"/>
                    <a:pt x="3" y="113"/>
                    <a:pt x="13" y="113"/>
                  </a:cubicBezTo>
                  <a:lnTo>
                    <a:pt x="57" y="113"/>
                  </a:lnTo>
                  <a:cubicBezTo>
                    <a:pt x="21" y="254"/>
                    <a:pt x="19" y="263"/>
                    <a:pt x="19" y="272"/>
                  </a:cubicBezTo>
                  <a:cubicBezTo>
                    <a:pt x="19"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Freeform 426">
              <a:extLst>
                <a:ext uri="{FF2B5EF4-FFF2-40B4-BE49-F238E27FC236}">
                  <a16:creationId xmlns:a16="http://schemas.microsoft.com/office/drawing/2014/main" id="{9FD0AFCF-7EC2-4FAB-BA9E-4367AD3963C1}"/>
                </a:ext>
              </a:extLst>
            </p:cNvPr>
            <p:cNvSpPr>
              <a:spLocks/>
            </p:cNvSpPr>
            <p:nvPr>
              <p:custDataLst>
                <p:tags r:id="rId135"/>
              </p:custDataLst>
            </p:nvPr>
          </p:nvSpPr>
          <p:spPr bwMode="auto">
            <a:xfrm>
              <a:off x="4308474" y="3163888"/>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584" name="グループ化 583">
            <a:extLst>
              <a:ext uri="{FF2B5EF4-FFF2-40B4-BE49-F238E27FC236}">
                <a16:creationId xmlns:a16="http://schemas.microsoft.com/office/drawing/2014/main" id="{09779FCB-7E3C-4F25-B781-F50BB6B65937}"/>
              </a:ext>
            </a:extLst>
          </p:cNvPr>
          <p:cNvGrpSpPr>
            <a:grpSpLocks noChangeAspect="1"/>
          </p:cNvGrpSpPr>
          <p:nvPr>
            <p:custDataLst>
              <p:tags r:id="rId3"/>
            </p:custDataLst>
          </p:nvPr>
        </p:nvGrpSpPr>
        <p:grpSpPr>
          <a:xfrm>
            <a:off x="1666874" y="3808413"/>
            <a:ext cx="5127756" cy="1113895"/>
            <a:chOff x="1666875" y="3808413"/>
            <a:chExt cx="2917825" cy="652463"/>
          </a:xfrm>
        </p:grpSpPr>
        <p:sp>
          <p:nvSpPr>
            <p:cNvPr id="523" name="Freeform 433">
              <a:extLst>
                <a:ext uri="{FF2B5EF4-FFF2-40B4-BE49-F238E27FC236}">
                  <a16:creationId xmlns:a16="http://schemas.microsoft.com/office/drawing/2014/main" id="{2F7B0B2D-9D91-4F85-8F7D-CBF0EB9099E2}"/>
                </a:ext>
              </a:extLst>
            </p:cNvPr>
            <p:cNvSpPr>
              <a:spLocks/>
            </p:cNvSpPr>
            <p:nvPr>
              <p:custDataLst>
                <p:tags r:id="rId61"/>
              </p:custDataLst>
            </p:nvPr>
          </p:nvSpPr>
          <p:spPr bwMode="auto">
            <a:xfrm>
              <a:off x="1698625" y="3808413"/>
              <a:ext cx="50800" cy="141288"/>
            </a:xfrm>
            <a:custGeom>
              <a:avLst/>
              <a:gdLst>
                <a:gd name="T0" fmla="*/ 166 w 166"/>
                <a:gd name="T1" fmla="*/ 12 h 454"/>
                <a:gd name="T2" fmla="*/ 153 w 166"/>
                <a:gd name="T3" fmla="*/ 0 h 454"/>
                <a:gd name="T4" fmla="*/ 145 w 166"/>
                <a:gd name="T5" fmla="*/ 0 h 454"/>
                <a:gd name="T6" fmla="*/ 0 w 166"/>
                <a:gd name="T7" fmla="*/ 226 h 454"/>
                <a:gd name="T8" fmla="*/ 0 w 166"/>
                <a:gd name="T9" fmla="*/ 440 h 454"/>
                <a:gd name="T10" fmla="*/ 14 w 166"/>
                <a:gd name="T11" fmla="*/ 454 h 454"/>
                <a:gd name="T12" fmla="*/ 46 w 166"/>
                <a:gd name="T13" fmla="*/ 454 h 454"/>
                <a:gd name="T14" fmla="*/ 60 w 166"/>
                <a:gd name="T15" fmla="*/ 440 h 454"/>
                <a:gd name="T16" fmla="*/ 60 w 166"/>
                <a:gd name="T17" fmla="*/ 226 h 454"/>
                <a:gd name="T18" fmla="*/ 159 w 166"/>
                <a:gd name="T19" fmla="*/ 27 h 454"/>
                <a:gd name="T20" fmla="*/ 166 w 166"/>
                <a:gd name="T21" fmla="*/ 1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454">
                  <a:moveTo>
                    <a:pt x="166" y="12"/>
                  </a:moveTo>
                  <a:cubicBezTo>
                    <a:pt x="166" y="1"/>
                    <a:pt x="166" y="0"/>
                    <a:pt x="153" y="0"/>
                  </a:cubicBezTo>
                  <a:lnTo>
                    <a:pt x="145" y="0"/>
                  </a:lnTo>
                  <a:cubicBezTo>
                    <a:pt x="38" y="58"/>
                    <a:pt x="0" y="153"/>
                    <a:pt x="0" y="226"/>
                  </a:cubicBezTo>
                  <a:lnTo>
                    <a:pt x="0" y="440"/>
                  </a:lnTo>
                  <a:cubicBezTo>
                    <a:pt x="0" y="453"/>
                    <a:pt x="0" y="454"/>
                    <a:pt x="14" y="454"/>
                  </a:cubicBezTo>
                  <a:lnTo>
                    <a:pt x="46" y="454"/>
                  </a:lnTo>
                  <a:cubicBezTo>
                    <a:pt x="59" y="454"/>
                    <a:pt x="60" y="453"/>
                    <a:pt x="60" y="440"/>
                  </a:cubicBezTo>
                  <a:lnTo>
                    <a:pt x="60" y="226"/>
                  </a:lnTo>
                  <a:cubicBezTo>
                    <a:pt x="60" y="185"/>
                    <a:pt x="71" y="90"/>
                    <a:pt x="159" y="27"/>
                  </a:cubicBezTo>
                  <a:cubicBezTo>
                    <a:pt x="166" y="22"/>
                    <a:pt x="166" y="21"/>
                    <a:pt x="166"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4" name="Freeform 434">
              <a:extLst>
                <a:ext uri="{FF2B5EF4-FFF2-40B4-BE49-F238E27FC236}">
                  <a16:creationId xmlns:a16="http://schemas.microsoft.com/office/drawing/2014/main" id="{34AC8AA1-5E42-4CED-8F3E-57083F4FEFC3}"/>
                </a:ext>
              </a:extLst>
            </p:cNvPr>
            <p:cNvSpPr>
              <a:spLocks/>
            </p:cNvSpPr>
            <p:nvPr>
              <p:custDataLst>
                <p:tags r:id="rId62"/>
              </p:custDataLst>
            </p:nvPr>
          </p:nvSpPr>
          <p:spPr bwMode="auto">
            <a:xfrm>
              <a:off x="1698625" y="3946526"/>
              <a:ext cx="19050" cy="49213"/>
            </a:xfrm>
            <a:custGeom>
              <a:avLst/>
              <a:gdLst>
                <a:gd name="T0" fmla="*/ 60 w 60"/>
                <a:gd name="T1" fmla="*/ 147 h 160"/>
                <a:gd name="T2" fmla="*/ 60 w 60"/>
                <a:gd name="T3" fmla="*/ 14 h 160"/>
                <a:gd name="T4" fmla="*/ 46 w 60"/>
                <a:gd name="T5" fmla="*/ 0 h 160"/>
                <a:gd name="T6" fmla="*/ 14 w 60"/>
                <a:gd name="T7" fmla="*/ 0 h 160"/>
                <a:gd name="T8" fmla="*/ 0 w 60"/>
                <a:gd name="T9" fmla="*/ 14 h 160"/>
                <a:gd name="T10" fmla="*/ 0 w 60"/>
                <a:gd name="T11" fmla="*/ 147 h 160"/>
                <a:gd name="T12" fmla="*/ 14 w 60"/>
                <a:gd name="T13" fmla="*/ 160 h 160"/>
                <a:gd name="T14" fmla="*/ 46 w 60"/>
                <a:gd name="T15" fmla="*/ 160 h 160"/>
                <a:gd name="T16" fmla="*/ 60 w 60"/>
                <a:gd name="T17"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7"/>
                  </a:moveTo>
                  <a:lnTo>
                    <a:pt x="60" y="14"/>
                  </a:lnTo>
                  <a:cubicBezTo>
                    <a:pt x="60" y="1"/>
                    <a:pt x="59" y="0"/>
                    <a:pt x="46" y="0"/>
                  </a:cubicBezTo>
                  <a:lnTo>
                    <a:pt x="14" y="0"/>
                  </a:lnTo>
                  <a:cubicBezTo>
                    <a:pt x="0" y="0"/>
                    <a:pt x="0" y="1"/>
                    <a:pt x="0" y="14"/>
                  </a:cubicBezTo>
                  <a:lnTo>
                    <a:pt x="0" y="147"/>
                  </a:lnTo>
                  <a:cubicBezTo>
                    <a:pt x="0" y="160"/>
                    <a:pt x="0" y="160"/>
                    <a:pt x="14" y="160"/>
                  </a:cubicBezTo>
                  <a:lnTo>
                    <a:pt x="46" y="160"/>
                  </a:lnTo>
                  <a:cubicBezTo>
                    <a:pt x="59" y="160"/>
                    <a:pt x="60" y="160"/>
                    <a:pt x="60"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Freeform 435">
              <a:extLst>
                <a:ext uri="{FF2B5EF4-FFF2-40B4-BE49-F238E27FC236}">
                  <a16:creationId xmlns:a16="http://schemas.microsoft.com/office/drawing/2014/main" id="{85864866-7BE0-4909-AE76-7ECB71394927}"/>
                </a:ext>
              </a:extLst>
            </p:cNvPr>
            <p:cNvSpPr>
              <a:spLocks/>
            </p:cNvSpPr>
            <p:nvPr>
              <p:custDataLst>
                <p:tags r:id="rId63"/>
              </p:custDataLst>
            </p:nvPr>
          </p:nvSpPr>
          <p:spPr bwMode="auto">
            <a:xfrm>
              <a:off x="1666875" y="3992563"/>
              <a:ext cx="50800" cy="284163"/>
            </a:xfrm>
            <a:custGeom>
              <a:avLst/>
              <a:gdLst>
                <a:gd name="T0" fmla="*/ 167 w 167"/>
                <a:gd name="T1" fmla="*/ 894 h 908"/>
                <a:gd name="T2" fmla="*/ 167 w 167"/>
                <a:gd name="T3" fmla="*/ 684 h 908"/>
                <a:gd name="T4" fmla="*/ 29 w 167"/>
                <a:gd name="T5" fmla="*/ 454 h 908"/>
                <a:gd name="T6" fmla="*/ 167 w 167"/>
                <a:gd name="T7" fmla="*/ 224 h 908"/>
                <a:gd name="T8" fmla="*/ 167 w 167"/>
                <a:gd name="T9" fmla="*/ 13 h 908"/>
                <a:gd name="T10" fmla="*/ 153 w 167"/>
                <a:gd name="T11" fmla="*/ 0 h 908"/>
                <a:gd name="T12" fmla="*/ 121 w 167"/>
                <a:gd name="T13" fmla="*/ 0 h 908"/>
                <a:gd name="T14" fmla="*/ 107 w 167"/>
                <a:gd name="T15" fmla="*/ 13 h 908"/>
                <a:gd name="T16" fmla="*/ 107 w 167"/>
                <a:gd name="T17" fmla="*/ 224 h 908"/>
                <a:gd name="T18" fmla="*/ 6 w 167"/>
                <a:gd name="T19" fmla="*/ 440 h 908"/>
                <a:gd name="T20" fmla="*/ 0 w 167"/>
                <a:gd name="T21" fmla="*/ 454 h 908"/>
                <a:gd name="T22" fmla="*/ 6 w 167"/>
                <a:gd name="T23" fmla="*/ 468 h 908"/>
                <a:gd name="T24" fmla="*/ 77 w 167"/>
                <a:gd name="T25" fmla="*/ 555 h 908"/>
                <a:gd name="T26" fmla="*/ 107 w 167"/>
                <a:gd name="T27" fmla="*/ 683 h 908"/>
                <a:gd name="T28" fmla="*/ 107 w 167"/>
                <a:gd name="T29" fmla="*/ 894 h 908"/>
                <a:gd name="T30" fmla="*/ 121 w 167"/>
                <a:gd name="T31" fmla="*/ 908 h 908"/>
                <a:gd name="T32" fmla="*/ 153 w 167"/>
                <a:gd name="T33" fmla="*/ 908 h 908"/>
                <a:gd name="T34" fmla="*/ 167 w 167"/>
                <a:gd name="T35" fmla="*/ 894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8">
                  <a:moveTo>
                    <a:pt x="167" y="894"/>
                  </a:moveTo>
                  <a:lnTo>
                    <a:pt x="167" y="684"/>
                  </a:lnTo>
                  <a:cubicBezTo>
                    <a:pt x="167" y="623"/>
                    <a:pt x="141" y="522"/>
                    <a:pt x="29" y="454"/>
                  </a:cubicBezTo>
                  <a:cubicBezTo>
                    <a:pt x="142" y="385"/>
                    <a:pt x="167" y="283"/>
                    <a:pt x="167" y="224"/>
                  </a:cubicBezTo>
                  <a:lnTo>
                    <a:pt x="167" y="13"/>
                  </a:lnTo>
                  <a:cubicBezTo>
                    <a:pt x="167" y="0"/>
                    <a:pt x="166" y="0"/>
                    <a:pt x="153" y="0"/>
                  </a:cubicBezTo>
                  <a:lnTo>
                    <a:pt x="121" y="0"/>
                  </a:lnTo>
                  <a:cubicBezTo>
                    <a:pt x="107" y="0"/>
                    <a:pt x="107" y="0"/>
                    <a:pt x="107" y="13"/>
                  </a:cubicBezTo>
                  <a:lnTo>
                    <a:pt x="107" y="224"/>
                  </a:lnTo>
                  <a:cubicBezTo>
                    <a:pt x="107" y="266"/>
                    <a:pt x="98" y="370"/>
                    <a:pt x="6" y="440"/>
                  </a:cubicBezTo>
                  <a:cubicBezTo>
                    <a:pt x="1" y="444"/>
                    <a:pt x="0" y="445"/>
                    <a:pt x="0" y="454"/>
                  </a:cubicBezTo>
                  <a:cubicBezTo>
                    <a:pt x="0" y="463"/>
                    <a:pt x="1" y="463"/>
                    <a:pt x="6" y="468"/>
                  </a:cubicBezTo>
                  <a:cubicBezTo>
                    <a:pt x="19" y="478"/>
                    <a:pt x="53" y="504"/>
                    <a:pt x="77" y="555"/>
                  </a:cubicBezTo>
                  <a:cubicBezTo>
                    <a:pt x="97" y="594"/>
                    <a:pt x="107" y="639"/>
                    <a:pt x="107" y="683"/>
                  </a:cubicBezTo>
                  <a:lnTo>
                    <a:pt x="107" y="894"/>
                  </a:lnTo>
                  <a:cubicBezTo>
                    <a:pt x="107" y="907"/>
                    <a:pt x="107" y="908"/>
                    <a:pt x="121" y="908"/>
                  </a:cubicBezTo>
                  <a:lnTo>
                    <a:pt x="153" y="908"/>
                  </a:lnTo>
                  <a:cubicBezTo>
                    <a:pt x="166" y="908"/>
                    <a:pt x="167" y="907"/>
                    <a:pt x="167" y="8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6" name="Freeform 436">
              <a:extLst>
                <a:ext uri="{FF2B5EF4-FFF2-40B4-BE49-F238E27FC236}">
                  <a16:creationId xmlns:a16="http://schemas.microsoft.com/office/drawing/2014/main" id="{153AB5C9-281E-4405-B627-3962C72295DB}"/>
                </a:ext>
              </a:extLst>
            </p:cNvPr>
            <p:cNvSpPr>
              <a:spLocks/>
            </p:cNvSpPr>
            <p:nvPr>
              <p:custDataLst>
                <p:tags r:id="rId64"/>
              </p:custDataLst>
            </p:nvPr>
          </p:nvSpPr>
          <p:spPr bwMode="auto">
            <a:xfrm>
              <a:off x="1698625" y="4273551"/>
              <a:ext cx="19050" cy="49213"/>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59" y="0"/>
                    <a:pt x="46" y="0"/>
                  </a:cubicBezTo>
                  <a:lnTo>
                    <a:pt x="14" y="0"/>
                  </a:lnTo>
                  <a:cubicBezTo>
                    <a:pt x="0" y="0"/>
                    <a:pt x="0" y="1"/>
                    <a:pt x="0" y="14"/>
                  </a:cubicBezTo>
                  <a:lnTo>
                    <a:pt x="0" y="146"/>
                  </a:lnTo>
                  <a:cubicBezTo>
                    <a:pt x="0" y="159"/>
                    <a:pt x="0" y="160"/>
                    <a:pt x="14" y="160"/>
                  </a:cubicBezTo>
                  <a:lnTo>
                    <a:pt x="46" y="160"/>
                  </a:lnTo>
                  <a:cubicBezTo>
                    <a:pt x="59"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Freeform 437">
              <a:extLst>
                <a:ext uri="{FF2B5EF4-FFF2-40B4-BE49-F238E27FC236}">
                  <a16:creationId xmlns:a16="http://schemas.microsoft.com/office/drawing/2014/main" id="{B9F717D0-C9FC-4FE4-92D9-E19746C23A09}"/>
                </a:ext>
              </a:extLst>
            </p:cNvPr>
            <p:cNvSpPr>
              <a:spLocks/>
            </p:cNvSpPr>
            <p:nvPr>
              <p:custDataLst>
                <p:tags r:id="rId65"/>
              </p:custDataLst>
            </p:nvPr>
          </p:nvSpPr>
          <p:spPr bwMode="auto">
            <a:xfrm>
              <a:off x="1698625" y="4319588"/>
              <a:ext cx="50800" cy="141288"/>
            </a:xfrm>
            <a:custGeom>
              <a:avLst/>
              <a:gdLst>
                <a:gd name="T0" fmla="*/ 166 w 166"/>
                <a:gd name="T1" fmla="*/ 441 h 453"/>
                <a:gd name="T2" fmla="*/ 164 w 166"/>
                <a:gd name="T3" fmla="*/ 430 h 453"/>
                <a:gd name="T4" fmla="*/ 89 w 166"/>
                <a:gd name="T5" fmla="*/ 347 h 453"/>
                <a:gd name="T6" fmla="*/ 60 w 166"/>
                <a:gd name="T7" fmla="*/ 228 h 453"/>
                <a:gd name="T8" fmla="*/ 60 w 166"/>
                <a:gd name="T9" fmla="*/ 13 h 453"/>
                <a:gd name="T10" fmla="*/ 46 w 166"/>
                <a:gd name="T11" fmla="*/ 0 h 453"/>
                <a:gd name="T12" fmla="*/ 14 w 166"/>
                <a:gd name="T13" fmla="*/ 0 h 453"/>
                <a:gd name="T14" fmla="*/ 0 w 166"/>
                <a:gd name="T15" fmla="*/ 13 h 453"/>
                <a:gd name="T16" fmla="*/ 0 w 166"/>
                <a:gd name="T17" fmla="*/ 228 h 453"/>
                <a:gd name="T18" fmla="*/ 145 w 166"/>
                <a:gd name="T19" fmla="*/ 453 h 453"/>
                <a:gd name="T20" fmla="*/ 153 w 166"/>
                <a:gd name="T21" fmla="*/ 453 h 453"/>
                <a:gd name="T22" fmla="*/ 166 w 166"/>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6" h="453">
                  <a:moveTo>
                    <a:pt x="166" y="441"/>
                  </a:moveTo>
                  <a:cubicBezTo>
                    <a:pt x="166" y="432"/>
                    <a:pt x="166" y="432"/>
                    <a:pt x="164" y="430"/>
                  </a:cubicBezTo>
                  <a:cubicBezTo>
                    <a:pt x="148" y="419"/>
                    <a:pt x="112" y="393"/>
                    <a:pt x="89" y="347"/>
                  </a:cubicBezTo>
                  <a:cubicBezTo>
                    <a:pt x="70" y="309"/>
                    <a:pt x="60" y="271"/>
                    <a:pt x="60" y="228"/>
                  </a:cubicBezTo>
                  <a:lnTo>
                    <a:pt x="60" y="13"/>
                  </a:lnTo>
                  <a:cubicBezTo>
                    <a:pt x="60" y="0"/>
                    <a:pt x="59" y="0"/>
                    <a:pt x="46" y="0"/>
                  </a:cubicBezTo>
                  <a:lnTo>
                    <a:pt x="14" y="0"/>
                  </a:lnTo>
                  <a:cubicBezTo>
                    <a:pt x="0" y="0"/>
                    <a:pt x="0" y="0"/>
                    <a:pt x="0" y="13"/>
                  </a:cubicBezTo>
                  <a:lnTo>
                    <a:pt x="0" y="228"/>
                  </a:lnTo>
                  <a:cubicBezTo>
                    <a:pt x="0" y="301"/>
                    <a:pt x="38" y="396"/>
                    <a:pt x="145" y="453"/>
                  </a:cubicBezTo>
                  <a:lnTo>
                    <a:pt x="153" y="453"/>
                  </a:lnTo>
                  <a:cubicBezTo>
                    <a:pt x="166" y="453"/>
                    <a:pt x="166" y="453"/>
                    <a:pt x="166"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8" name="Freeform 438">
              <a:extLst>
                <a:ext uri="{FF2B5EF4-FFF2-40B4-BE49-F238E27FC236}">
                  <a16:creationId xmlns:a16="http://schemas.microsoft.com/office/drawing/2014/main" id="{399B365E-353B-4AF7-949F-ACD4029E35FC}"/>
                </a:ext>
              </a:extLst>
            </p:cNvPr>
            <p:cNvSpPr>
              <a:spLocks/>
            </p:cNvSpPr>
            <p:nvPr>
              <p:custDataLst>
                <p:tags r:id="rId66"/>
              </p:custDataLst>
            </p:nvPr>
          </p:nvSpPr>
          <p:spPr bwMode="auto">
            <a:xfrm>
              <a:off x="1885950" y="3879851"/>
              <a:ext cx="58738" cy="69850"/>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4 w 194"/>
                <a:gd name="T21" fmla="*/ 75 h 226"/>
                <a:gd name="T22" fmla="*/ 192 w 194"/>
                <a:gd name="T23" fmla="*/ 43 h 226"/>
                <a:gd name="T24" fmla="*/ 133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3"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Freeform 439">
              <a:extLst>
                <a:ext uri="{FF2B5EF4-FFF2-40B4-BE49-F238E27FC236}">
                  <a16:creationId xmlns:a16="http://schemas.microsoft.com/office/drawing/2014/main" id="{DF466CCE-9356-433A-BA6F-42F36CC3AC61}"/>
                </a:ext>
              </a:extLst>
            </p:cNvPr>
            <p:cNvSpPr>
              <a:spLocks/>
            </p:cNvSpPr>
            <p:nvPr>
              <p:custDataLst>
                <p:tags r:id="rId67"/>
              </p:custDataLst>
            </p:nvPr>
          </p:nvSpPr>
          <p:spPr bwMode="auto">
            <a:xfrm>
              <a:off x="1951038" y="3819526"/>
              <a:ext cx="47625" cy="73025"/>
            </a:xfrm>
            <a:custGeom>
              <a:avLst/>
              <a:gdLst>
                <a:gd name="T0" fmla="*/ 154 w 154"/>
                <a:gd name="T1" fmla="*/ 169 h 232"/>
                <a:gd name="T2" fmla="*/ 142 w 154"/>
                <a:gd name="T3" fmla="*/ 169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4" y="202"/>
                    <a:pt x="99" y="202"/>
                  </a:cubicBezTo>
                  <a:lnTo>
                    <a:pt x="34" y="202"/>
                  </a:lnTo>
                  <a:cubicBezTo>
                    <a:pt x="71" y="170"/>
                    <a:pt x="83" y="160"/>
                    <a:pt x="104" y="144"/>
                  </a:cubicBezTo>
                  <a:cubicBezTo>
                    <a:pt x="130" y="123"/>
                    <a:pt x="154" y="102"/>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8"/>
                    <a:pt x="34" y="45"/>
                    <a:pt x="16" y="45"/>
                  </a:cubicBezTo>
                  <a:cubicBezTo>
                    <a:pt x="27" y="21"/>
                    <a:pt x="51" y="13"/>
                    <a:pt x="67" y="13"/>
                  </a:cubicBezTo>
                  <a:cubicBezTo>
                    <a:pt x="102" y="13"/>
                    <a:pt x="120" y="40"/>
                    <a:pt x="120" y="68"/>
                  </a:cubicBezTo>
                  <a:cubicBezTo>
                    <a:pt x="120" y="99"/>
                    <a:pt x="99" y="123"/>
                    <a:pt x="87" y="135"/>
                  </a:cubicBezTo>
                  <a:lnTo>
                    <a:pt x="3"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0" name="Rectangle 440">
              <a:extLst>
                <a:ext uri="{FF2B5EF4-FFF2-40B4-BE49-F238E27FC236}">
                  <a16:creationId xmlns:a16="http://schemas.microsoft.com/office/drawing/2014/main" id="{8D6E5101-770F-47E4-B673-464C7DBBE776}"/>
                </a:ext>
              </a:extLst>
            </p:cNvPr>
            <p:cNvSpPr>
              <a:spLocks noChangeArrowheads="1"/>
            </p:cNvSpPr>
            <p:nvPr>
              <p:custDataLst>
                <p:tags r:id="rId68"/>
              </p:custDataLst>
            </p:nvPr>
          </p:nvSpPr>
          <p:spPr bwMode="auto">
            <a:xfrm>
              <a:off x="1793875" y="4011613"/>
              <a:ext cx="3048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Freeform 441">
              <a:extLst>
                <a:ext uri="{FF2B5EF4-FFF2-40B4-BE49-F238E27FC236}">
                  <a16:creationId xmlns:a16="http://schemas.microsoft.com/office/drawing/2014/main" id="{17F01BD9-4A2C-4B5A-A24C-2091598F2688}"/>
                </a:ext>
              </a:extLst>
            </p:cNvPr>
            <p:cNvSpPr>
              <a:spLocks noEditPoints="1"/>
            </p:cNvSpPr>
            <p:nvPr>
              <p:custDataLst>
                <p:tags r:id="rId69"/>
              </p:custDataLst>
            </p:nvPr>
          </p:nvSpPr>
          <p:spPr bwMode="auto">
            <a:xfrm>
              <a:off x="1800225" y="4054476"/>
              <a:ext cx="87313" cy="106363"/>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7 w 290"/>
                <a:gd name="T25" fmla="*/ 254 h 338"/>
                <a:gd name="T26" fmla="*/ 271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2" y="44"/>
                    <a:pt x="274" y="57"/>
                    <a:pt x="275" y="78"/>
                  </a:cubicBezTo>
                  <a:lnTo>
                    <a:pt x="287" y="78"/>
                  </a:lnTo>
                  <a:close/>
                  <a:moveTo>
                    <a:pt x="290" y="254"/>
                  </a:moveTo>
                  <a:lnTo>
                    <a:pt x="277" y="254"/>
                  </a:lnTo>
                  <a:cubicBezTo>
                    <a:pt x="276" y="277"/>
                    <a:pt x="275" y="290"/>
                    <a:pt x="271"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2" name="Freeform 442">
              <a:extLst>
                <a:ext uri="{FF2B5EF4-FFF2-40B4-BE49-F238E27FC236}">
                  <a16:creationId xmlns:a16="http://schemas.microsoft.com/office/drawing/2014/main" id="{6AEBA0D7-0E53-4993-A563-E6B699356FF7}"/>
                </a:ext>
              </a:extLst>
            </p:cNvPr>
            <p:cNvSpPr>
              <a:spLocks/>
            </p:cNvSpPr>
            <p:nvPr>
              <p:custDataLst>
                <p:tags r:id="rId70"/>
              </p:custDataLst>
            </p:nvPr>
          </p:nvSpPr>
          <p:spPr bwMode="auto">
            <a:xfrm>
              <a:off x="1909763" y="4043363"/>
              <a:ext cx="34925" cy="155575"/>
            </a:xfrm>
            <a:custGeom>
              <a:avLst/>
              <a:gdLst>
                <a:gd name="T0" fmla="*/ 116 w 116"/>
                <a:gd name="T1" fmla="*/ 493 h 498"/>
                <a:gd name="T2" fmla="*/ 107 w 116"/>
                <a:gd name="T3" fmla="*/ 483 h 498"/>
                <a:gd name="T4" fmla="*/ 29 w 116"/>
                <a:gd name="T5" fmla="*/ 249 h 498"/>
                <a:gd name="T6" fmla="*/ 109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3"/>
                  </a:cubicBezTo>
                  <a:cubicBezTo>
                    <a:pt x="45" y="420"/>
                    <a:pt x="29" y="325"/>
                    <a:pt x="29" y="249"/>
                  </a:cubicBezTo>
                  <a:cubicBezTo>
                    <a:pt x="29" y="162"/>
                    <a:pt x="48" y="75"/>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Freeform 443">
              <a:extLst>
                <a:ext uri="{FF2B5EF4-FFF2-40B4-BE49-F238E27FC236}">
                  <a16:creationId xmlns:a16="http://schemas.microsoft.com/office/drawing/2014/main" id="{4E98012C-6BF2-4559-A10D-560834EC584F}"/>
                </a:ext>
              </a:extLst>
            </p:cNvPr>
            <p:cNvSpPr>
              <a:spLocks/>
            </p:cNvSpPr>
            <p:nvPr>
              <p:custDataLst>
                <p:tags r:id="rId71"/>
              </p:custDataLst>
            </p:nvPr>
          </p:nvSpPr>
          <p:spPr bwMode="auto">
            <a:xfrm>
              <a:off x="1957388" y="4090988"/>
              <a:ext cx="76200" cy="71438"/>
            </a:xfrm>
            <a:custGeom>
              <a:avLst/>
              <a:gdLst>
                <a:gd name="T0" fmla="*/ 233 w 248"/>
                <a:gd name="T1" fmla="*/ 149 h 226"/>
                <a:gd name="T2" fmla="*/ 227 w 248"/>
                <a:gd name="T3" fmla="*/ 144 h 226"/>
                <a:gd name="T4" fmla="*/ 221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7 w 248"/>
                <a:gd name="T17" fmla="*/ 18 h 226"/>
                <a:gd name="T18" fmla="*/ 203 w 248"/>
                <a:gd name="T19" fmla="*/ 45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7 h 226"/>
                <a:gd name="T36" fmla="*/ 95 w 248"/>
                <a:gd name="T37" fmla="*/ 11 h 226"/>
                <a:gd name="T38" fmla="*/ 122 w 248"/>
                <a:gd name="T39" fmla="*/ 45 h 226"/>
                <a:gd name="T40" fmla="*/ 95 w 248"/>
                <a:gd name="T41" fmla="*/ 163 h 226"/>
                <a:gd name="T42" fmla="*/ 48 w 248"/>
                <a:gd name="T43" fmla="*/ 215 h 226"/>
                <a:gd name="T44" fmla="*/ 23 w 248"/>
                <a:gd name="T45" fmla="*/ 209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8" y="53"/>
                    <a:pt x="248" y="33"/>
                  </a:cubicBezTo>
                  <a:cubicBezTo>
                    <a:pt x="248"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3"/>
                  </a:cubicBezTo>
                  <a:cubicBezTo>
                    <a:pt x="87" y="194"/>
                    <a:pt x="69"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4" name="Freeform 444">
              <a:extLst>
                <a:ext uri="{FF2B5EF4-FFF2-40B4-BE49-F238E27FC236}">
                  <a16:creationId xmlns:a16="http://schemas.microsoft.com/office/drawing/2014/main" id="{162988EC-710C-46AE-BFBD-9C2A28BA8E95}"/>
                </a:ext>
              </a:extLst>
            </p:cNvPr>
            <p:cNvSpPr>
              <a:spLocks/>
            </p:cNvSpPr>
            <p:nvPr>
              <p:custDataLst>
                <p:tags r:id="rId72"/>
              </p:custDataLst>
            </p:nvPr>
          </p:nvSpPr>
          <p:spPr bwMode="auto">
            <a:xfrm>
              <a:off x="2047875" y="4043363"/>
              <a:ext cx="36513" cy="155575"/>
            </a:xfrm>
            <a:custGeom>
              <a:avLst/>
              <a:gdLst>
                <a:gd name="T0" fmla="*/ 116 w 116"/>
                <a:gd name="T1" fmla="*/ 249 h 498"/>
                <a:gd name="T2" fmla="*/ 83 w 116"/>
                <a:gd name="T3" fmla="*/ 93 h 498"/>
                <a:gd name="T4" fmla="*/ 5 w 116"/>
                <a:gd name="T5" fmla="*/ 0 h 498"/>
                <a:gd name="T6" fmla="*/ 0 w 116"/>
                <a:gd name="T7" fmla="*/ 5 h 498"/>
                <a:gd name="T8" fmla="*/ 9 w 116"/>
                <a:gd name="T9" fmla="*/ 16 h 498"/>
                <a:gd name="T10" fmla="*/ 87 w 116"/>
                <a:gd name="T11" fmla="*/ 249 h 498"/>
                <a:gd name="T12" fmla="*/ 6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5"/>
                    <a:pt x="87" y="145"/>
                    <a:pt x="87" y="249"/>
                  </a:cubicBezTo>
                  <a:cubicBezTo>
                    <a:pt x="87" y="334"/>
                    <a:pt x="68" y="422"/>
                    <a:pt x="6" y="485"/>
                  </a:cubicBezTo>
                  <a:cubicBezTo>
                    <a:pt x="0" y="491"/>
                    <a:pt x="0" y="492"/>
                    <a:pt x="0" y="493"/>
                  </a:cubicBezTo>
                  <a:cubicBezTo>
                    <a:pt x="0" y="496"/>
                    <a:pt x="2" y="498"/>
                    <a:pt x="5" y="498"/>
                  </a:cubicBezTo>
                  <a:cubicBezTo>
                    <a:pt x="10" y="498"/>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Oval 445">
              <a:extLst>
                <a:ext uri="{FF2B5EF4-FFF2-40B4-BE49-F238E27FC236}">
                  <a16:creationId xmlns:a16="http://schemas.microsoft.com/office/drawing/2014/main" id="{97AFA4DE-C4F2-474E-BDCC-51A1D72029A8}"/>
                </a:ext>
              </a:extLst>
            </p:cNvPr>
            <p:cNvSpPr>
              <a:spLocks noChangeArrowheads="1"/>
            </p:cNvSpPr>
            <p:nvPr>
              <p:custDataLst>
                <p:tags r:id="rId73"/>
              </p:custDataLst>
            </p:nvPr>
          </p:nvSpPr>
          <p:spPr bwMode="auto">
            <a:xfrm>
              <a:off x="2163763" y="4006851"/>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6" name="Freeform 446">
              <a:extLst>
                <a:ext uri="{FF2B5EF4-FFF2-40B4-BE49-F238E27FC236}">
                  <a16:creationId xmlns:a16="http://schemas.microsoft.com/office/drawing/2014/main" id="{BC5F1042-F978-4B2A-826D-9DD0262D0F3A}"/>
                </a:ext>
              </a:extLst>
            </p:cNvPr>
            <p:cNvSpPr>
              <a:spLocks noEditPoints="1"/>
            </p:cNvSpPr>
            <p:nvPr>
              <p:custDataLst>
                <p:tags r:id="rId74"/>
              </p:custDataLst>
            </p:nvPr>
          </p:nvSpPr>
          <p:spPr bwMode="auto">
            <a:xfrm>
              <a:off x="2249488" y="3836988"/>
              <a:ext cx="80963" cy="114300"/>
            </a:xfrm>
            <a:custGeom>
              <a:avLst/>
              <a:gdLst>
                <a:gd name="T0" fmla="*/ 263 w 263"/>
                <a:gd name="T1" fmla="*/ 129 h 368"/>
                <a:gd name="T2" fmla="*/ 155 w 263"/>
                <a:gd name="T3" fmla="*/ 0 h 368"/>
                <a:gd name="T4" fmla="*/ 60 w 263"/>
                <a:gd name="T5" fmla="*/ 78 h 368"/>
                <a:gd name="T6" fmla="*/ 79 w 263"/>
                <a:gd name="T7" fmla="*/ 96 h 368"/>
                <a:gd name="T8" fmla="*/ 106 w 263"/>
                <a:gd name="T9" fmla="*/ 70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8"/>
                  </a:cubicBezTo>
                  <a:cubicBezTo>
                    <a:pt x="60" y="85"/>
                    <a:pt x="64" y="96"/>
                    <a:pt x="79" y="96"/>
                  </a:cubicBezTo>
                  <a:cubicBezTo>
                    <a:pt x="95" y="96"/>
                    <a:pt x="106" y="81"/>
                    <a:pt x="106" y="70"/>
                  </a:cubicBezTo>
                  <a:cubicBezTo>
                    <a:pt x="106"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Freeform 447">
              <a:extLst>
                <a:ext uri="{FF2B5EF4-FFF2-40B4-BE49-F238E27FC236}">
                  <a16:creationId xmlns:a16="http://schemas.microsoft.com/office/drawing/2014/main" id="{C4FD8FEF-6358-48D6-8771-B923B009E534}"/>
                </a:ext>
              </a:extLst>
            </p:cNvPr>
            <p:cNvSpPr>
              <a:spLocks/>
            </p:cNvSpPr>
            <p:nvPr>
              <p:custDataLst>
                <p:tags r:id="rId75"/>
              </p:custDataLst>
            </p:nvPr>
          </p:nvSpPr>
          <p:spPr bwMode="auto">
            <a:xfrm>
              <a:off x="2338388" y="3819526"/>
              <a:ext cx="47625" cy="73025"/>
            </a:xfrm>
            <a:custGeom>
              <a:avLst/>
              <a:gdLst>
                <a:gd name="T0" fmla="*/ 155 w 155"/>
                <a:gd name="T1" fmla="*/ 169 h 232"/>
                <a:gd name="T2" fmla="*/ 143 w 155"/>
                <a:gd name="T3" fmla="*/ 169 h 232"/>
                <a:gd name="T4" fmla="*/ 134 w 155"/>
                <a:gd name="T5" fmla="*/ 200 h 232"/>
                <a:gd name="T6" fmla="*/ 99 w 155"/>
                <a:gd name="T7" fmla="*/ 202 h 232"/>
                <a:gd name="T8" fmla="*/ 35 w 155"/>
                <a:gd name="T9" fmla="*/ 202 h 232"/>
                <a:gd name="T10" fmla="*/ 105 w 155"/>
                <a:gd name="T11" fmla="*/ 144 h 232"/>
                <a:gd name="T12" fmla="*/ 155 w 155"/>
                <a:gd name="T13" fmla="*/ 68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9"/>
                  </a:moveTo>
                  <a:lnTo>
                    <a:pt x="143" y="169"/>
                  </a:lnTo>
                  <a:cubicBezTo>
                    <a:pt x="142" y="176"/>
                    <a:pt x="138" y="197"/>
                    <a:pt x="134" y="200"/>
                  </a:cubicBezTo>
                  <a:cubicBezTo>
                    <a:pt x="131" y="202"/>
                    <a:pt x="104" y="202"/>
                    <a:pt x="99" y="202"/>
                  </a:cubicBezTo>
                  <a:lnTo>
                    <a:pt x="35" y="202"/>
                  </a:lnTo>
                  <a:cubicBezTo>
                    <a:pt x="72" y="170"/>
                    <a:pt x="84" y="160"/>
                    <a:pt x="105" y="144"/>
                  </a:cubicBezTo>
                  <a:cubicBezTo>
                    <a:pt x="131" y="123"/>
                    <a:pt x="155" y="102"/>
                    <a:pt x="155" y="68"/>
                  </a:cubicBezTo>
                  <a:cubicBezTo>
                    <a:pt x="155" y="26"/>
                    <a:pt x="118" y="0"/>
                    <a:pt x="73" y="0"/>
                  </a:cubicBezTo>
                  <a:cubicBezTo>
                    <a:pt x="30" y="0"/>
                    <a:pt x="0" y="31"/>
                    <a:pt x="0" y="63"/>
                  </a:cubicBezTo>
                  <a:cubicBezTo>
                    <a:pt x="0" y="81"/>
                    <a:pt x="15" y="82"/>
                    <a:pt x="19" y="82"/>
                  </a:cubicBezTo>
                  <a:cubicBezTo>
                    <a:pt x="27" y="82"/>
                    <a:pt x="37" y="76"/>
                    <a:pt x="37" y="64"/>
                  </a:cubicBezTo>
                  <a:cubicBezTo>
                    <a:pt x="37" y="58"/>
                    <a:pt x="35" y="45"/>
                    <a:pt x="17" y="45"/>
                  </a:cubicBezTo>
                  <a:cubicBezTo>
                    <a:pt x="28" y="21"/>
                    <a:pt x="51" y="13"/>
                    <a:pt x="68" y="13"/>
                  </a:cubicBezTo>
                  <a:cubicBezTo>
                    <a:pt x="103" y="13"/>
                    <a:pt x="121" y="40"/>
                    <a:pt x="121" y="68"/>
                  </a:cubicBezTo>
                  <a:cubicBezTo>
                    <a:pt x="121" y="99"/>
                    <a:pt x="99" y="123"/>
                    <a:pt x="88" y="135"/>
                  </a:cubicBezTo>
                  <a:lnTo>
                    <a:pt x="4" y="218"/>
                  </a:lnTo>
                  <a:cubicBezTo>
                    <a:pt x="0" y="222"/>
                    <a:pt x="0" y="222"/>
                    <a:pt x="0" y="232"/>
                  </a:cubicBezTo>
                  <a:lnTo>
                    <a:pt x="144" y="232"/>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8" name="Freeform 448">
              <a:extLst>
                <a:ext uri="{FF2B5EF4-FFF2-40B4-BE49-F238E27FC236}">
                  <a16:creationId xmlns:a16="http://schemas.microsoft.com/office/drawing/2014/main" id="{B1D59B80-7EA5-4779-BBFE-417E6F8A95A5}"/>
                </a:ext>
              </a:extLst>
            </p:cNvPr>
            <p:cNvSpPr>
              <a:spLocks noEditPoints="1"/>
            </p:cNvSpPr>
            <p:nvPr>
              <p:custDataLst>
                <p:tags r:id="rId76"/>
              </p:custDataLst>
            </p:nvPr>
          </p:nvSpPr>
          <p:spPr bwMode="auto">
            <a:xfrm>
              <a:off x="2406650" y="3843338"/>
              <a:ext cx="88900" cy="104775"/>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7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8"/>
                    <a:pt x="17" y="45"/>
                    <a:pt x="21" y="39"/>
                  </a:cubicBezTo>
                  <a:cubicBezTo>
                    <a:pt x="24" y="35"/>
                    <a:pt x="54" y="35"/>
                    <a:pt x="59" y="35"/>
                  </a:cubicBezTo>
                  <a:lnTo>
                    <a:pt x="231" y="35"/>
                  </a:lnTo>
                  <a:cubicBezTo>
                    <a:pt x="237" y="35"/>
                    <a:pt x="266" y="35"/>
                    <a:pt x="269" y="39"/>
                  </a:cubicBezTo>
                  <a:cubicBezTo>
                    <a:pt x="273" y="45"/>
                    <a:pt x="274" y="58"/>
                    <a:pt x="275" y="78"/>
                  </a:cubicBezTo>
                  <a:lnTo>
                    <a:pt x="288" y="78"/>
                  </a:lnTo>
                  <a:close/>
                  <a:moveTo>
                    <a:pt x="290" y="255"/>
                  </a:moveTo>
                  <a:lnTo>
                    <a:pt x="278" y="255"/>
                  </a:lnTo>
                  <a:cubicBezTo>
                    <a:pt x="276" y="277"/>
                    <a:pt x="276" y="290"/>
                    <a:pt x="272" y="297"/>
                  </a:cubicBezTo>
                  <a:cubicBezTo>
                    <a:pt x="269" y="303"/>
                    <a:pt x="243" y="303"/>
                    <a:pt x="232" y="303"/>
                  </a:cubicBezTo>
                  <a:lnTo>
                    <a:pt x="58" y="303"/>
                  </a:lnTo>
                  <a:cubicBezTo>
                    <a:pt x="49" y="303"/>
                    <a:pt x="22" y="303"/>
                    <a:pt x="18" y="298"/>
                  </a:cubicBezTo>
                  <a:cubicBezTo>
                    <a:pt x="14" y="291"/>
                    <a:pt x="13" y="276"/>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Rectangle 449">
              <a:extLst>
                <a:ext uri="{FF2B5EF4-FFF2-40B4-BE49-F238E27FC236}">
                  <a16:creationId xmlns:a16="http://schemas.microsoft.com/office/drawing/2014/main" id="{A452FDDE-110B-44DE-88BE-85CE701C743B}"/>
                </a:ext>
              </a:extLst>
            </p:cNvPr>
            <p:cNvSpPr>
              <a:spLocks noChangeArrowheads="1"/>
            </p:cNvSpPr>
            <p:nvPr>
              <p:custDataLst>
                <p:tags r:id="rId77"/>
              </p:custDataLst>
            </p:nvPr>
          </p:nvSpPr>
          <p:spPr bwMode="auto">
            <a:xfrm>
              <a:off x="2243138" y="4011613"/>
              <a:ext cx="2587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0" name="Freeform 450">
              <a:extLst>
                <a:ext uri="{FF2B5EF4-FFF2-40B4-BE49-F238E27FC236}">
                  <a16:creationId xmlns:a16="http://schemas.microsoft.com/office/drawing/2014/main" id="{E03BF60B-10E1-4510-8D07-44E289204D78}"/>
                </a:ext>
              </a:extLst>
            </p:cNvPr>
            <p:cNvSpPr>
              <a:spLocks noEditPoints="1"/>
            </p:cNvSpPr>
            <p:nvPr>
              <p:custDataLst>
                <p:tags r:id="rId78"/>
              </p:custDataLst>
            </p:nvPr>
          </p:nvSpPr>
          <p:spPr bwMode="auto">
            <a:xfrm>
              <a:off x="2257425" y="4048126"/>
              <a:ext cx="79375" cy="115888"/>
            </a:xfrm>
            <a:custGeom>
              <a:avLst/>
              <a:gdLst>
                <a:gd name="T0" fmla="*/ 262 w 262"/>
                <a:gd name="T1" fmla="*/ 129 h 368"/>
                <a:gd name="T2" fmla="*/ 155 w 262"/>
                <a:gd name="T3" fmla="*/ 0 h 368"/>
                <a:gd name="T4" fmla="*/ 59 w 262"/>
                <a:gd name="T5" fmla="*/ 78 h 368"/>
                <a:gd name="T6" fmla="*/ 78 w 262"/>
                <a:gd name="T7" fmla="*/ 96 h 368"/>
                <a:gd name="T8" fmla="*/ 105 w 262"/>
                <a:gd name="T9" fmla="*/ 69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5"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5" y="129"/>
                    <a:pt x="147"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Freeform 451">
              <a:extLst>
                <a:ext uri="{FF2B5EF4-FFF2-40B4-BE49-F238E27FC236}">
                  <a16:creationId xmlns:a16="http://schemas.microsoft.com/office/drawing/2014/main" id="{89FF88A5-5BFE-441B-AAC6-4B1532245291}"/>
                </a:ext>
              </a:extLst>
            </p:cNvPr>
            <p:cNvSpPr>
              <a:spLocks/>
            </p:cNvSpPr>
            <p:nvPr>
              <p:custDataLst>
                <p:tags r:id="rId79"/>
              </p:custDataLst>
            </p:nvPr>
          </p:nvSpPr>
          <p:spPr bwMode="auto">
            <a:xfrm>
              <a:off x="2344738" y="4090988"/>
              <a:ext cx="74613" cy="71438"/>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2" name="Freeform 452">
              <a:extLst>
                <a:ext uri="{FF2B5EF4-FFF2-40B4-BE49-F238E27FC236}">
                  <a16:creationId xmlns:a16="http://schemas.microsoft.com/office/drawing/2014/main" id="{27CFBA2E-FBDC-481D-AFF2-22FFD494B838}"/>
                </a:ext>
              </a:extLst>
            </p:cNvPr>
            <p:cNvSpPr>
              <a:spLocks/>
            </p:cNvSpPr>
            <p:nvPr>
              <p:custDataLst>
                <p:tags r:id="rId80"/>
              </p:custDataLst>
            </p:nvPr>
          </p:nvSpPr>
          <p:spPr bwMode="auto">
            <a:xfrm>
              <a:off x="2433638" y="4043363"/>
              <a:ext cx="46038"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Freeform 453">
              <a:extLst>
                <a:ext uri="{FF2B5EF4-FFF2-40B4-BE49-F238E27FC236}">
                  <a16:creationId xmlns:a16="http://schemas.microsoft.com/office/drawing/2014/main" id="{CC5ED64F-7C12-447B-94C7-72F7B72C397D}"/>
                </a:ext>
              </a:extLst>
            </p:cNvPr>
            <p:cNvSpPr>
              <a:spLocks noEditPoints="1"/>
            </p:cNvSpPr>
            <p:nvPr>
              <p:custDataLst>
                <p:tags r:id="rId81"/>
              </p:custDataLst>
            </p:nvPr>
          </p:nvSpPr>
          <p:spPr bwMode="auto">
            <a:xfrm>
              <a:off x="2570163" y="3995738"/>
              <a:ext cx="100013" cy="36513"/>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4" name="Freeform 454">
              <a:extLst>
                <a:ext uri="{FF2B5EF4-FFF2-40B4-BE49-F238E27FC236}">
                  <a16:creationId xmlns:a16="http://schemas.microsoft.com/office/drawing/2014/main" id="{38082163-237F-4C6C-885C-F91FF989E4CD}"/>
                </a:ext>
              </a:extLst>
            </p:cNvPr>
            <p:cNvSpPr>
              <a:spLocks/>
            </p:cNvSpPr>
            <p:nvPr>
              <p:custDataLst>
                <p:tags r:id="rId82"/>
              </p:custDataLst>
            </p:nvPr>
          </p:nvSpPr>
          <p:spPr bwMode="auto">
            <a:xfrm>
              <a:off x="2882900" y="3844926"/>
              <a:ext cx="49213" cy="103188"/>
            </a:xfrm>
            <a:custGeom>
              <a:avLst/>
              <a:gdLst>
                <a:gd name="T0" fmla="*/ 165 w 165"/>
                <a:gd name="T1" fmla="*/ 332 h 332"/>
                <a:gd name="T2" fmla="*/ 165 w 165"/>
                <a:gd name="T3" fmla="*/ 316 h 332"/>
                <a:gd name="T4" fmla="*/ 149 w 165"/>
                <a:gd name="T5" fmla="*/ 316 h 332"/>
                <a:gd name="T6" fmla="*/ 102 w 165"/>
                <a:gd name="T7" fmla="*/ 292 h 332"/>
                <a:gd name="T8" fmla="*/ 102 w 165"/>
                <a:gd name="T9" fmla="*/ 13 h 332"/>
                <a:gd name="T10" fmla="*/ 91 w 165"/>
                <a:gd name="T11" fmla="*/ 0 h 332"/>
                <a:gd name="T12" fmla="*/ 0 w 165"/>
                <a:gd name="T13" fmla="*/ 32 h 332"/>
                <a:gd name="T14" fmla="*/ 0 w 165"/>
                <a:gd name="T15" fmla="*/ 47 h 332"/>
                <a:gd name="T16" fmla="*/ 65 w 165"/>
                <a:gd name="T17" fmla="*/ 34 h 332"/>
                <a:gd name="T18" fmla="*/ 65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2" y="311"/>
                    <a:pt x="102" y="292"/>
                  </a:cubicBezTo>
                  <a:lnTo>
                    <a:pt x="102" y="13"/>
                  </a:lnTo>
                  <a:cubicBezTo>
                    <a:pt x="102" y="1"/>
                    <a:pt x="102" y="0"/>
                    <a:pt x="91" y="0"/>
                  </a:cubicBezTo>
                  <a:cubicBezTo>
                    <a:pt x="60" y="32"/>
                    <a:pt x="16" y="32"/>
                    <a:pt x="0" y="32"/>
                  </a:cubicBezTo>
                  <a:lnTo>
                    <a:pt x="0" y="47"/>
                  </a:lnTo>
                  <a:cubicBezTo>
                    <a:pt x="10" y="47"/>
                    <a:pt x="39" y="47"/>
                    <a:pt x="65" y="34"/>
                  </a:cubicBezTo>
                  <a:lnTo>
                    <a:pt x="65" y="292"/>
                  </a:lnTo>
                  <a:cubicBezTo>
                    <a:pt x="65" y="310"/>
                    <a:pt x="64" y="316"/>
                    <a:pt x="19" y="316"/>
                  </a:cubicBezTo>
                  <a:lnTo>
                    <a:pt x="3" y="316"/>
                  </a:lnTo>
                  <a:lnTo>
                    <a:pt x="3" y="332"/>
                  </a:lnTo>
                  <a:cubicBezTo>
                    <a:pt x="21" y="330"/>
                    <a:pt x="64" y="330"/>
                    <a:pt x="84" y="330"/>
                  </a:cubicBezTo>
                  <a:cubicBezTo>
                    <a:pt x="104" y="330"/>
                    <a:pt x="147"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Rectangle 455">
              <a:extLst>
                <a:ext uri="{FF2B5EF4-FFF2-40B4-BE49-F238E27FC236}">
                  <a16:creationId xmlns:a16="http://schemas.microsoft.com/office/drawing/2014/main" id="{80A5BD7E-520F-4A10-9327-5D76E466C461}"/>
                </a:ext>
              </a:extLst>
            </p:cNvPr>
            <p:cNvSpPr>
              <a:spLocks noChangeArrowheads="1"/>
            </p:cNvSpPr>
            <p:nvPr>
              <p:custDataLst>
                <p:tags r:id="rId83"/>
              </p:custDataLst>
            </p:nvPr>
          </p:nvSpPr>
          <p:spPr bwMode="auto">
            <a:xfrm>
              <a:off x="2738438" y="4011613"/>
              <a:ext cx="3365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6" name="Freeform 456">
              <a:extLst>
                <a:ext uri="{FF2B5EF4-FFF2-40B4-BE49-F238E27FC236}">
                  <a16:creationId xmlns:a16="http://schemas.microsoft.com/office/drawing/2014/main" id="{B4C49EB0-9A71-4375-A252-5909917725C8}"/>
                </a:ext>
              </a:extLst>
            </p:cNvPr>
            <p:cNvSpPr>
              <a:spLocks/>
            </p:cNvSpPr>
            <p:nvPr>
              <p:custDataLst>
                <p:tags r:id="rId84"/>
              </p:custDataLst>
            </p:nvPr>
          </p:nvSpPr>
          <p:spPr bwMode="auto">
            <a:xfrm>
              <a:off x="2747963" y="4054476"/>
              <a:ext cx="149225" cy="109538"/>
            </a:xfrm>
            <a:custGeom>
              <a:avLst/>
              <a:gdLst>
                <a:gd name="T0" fmla="*/ 495 w 495"/>
                <a:gd name="T1" fmla="*/ 6 h 352"/>
                <a:gd name="T2" fmla="*/ 489 w 495"/>
                <a:gd name="T3" fmla="*/ 0 h 352"/>
                <a:gd name="T4" fmla="*/ 451 w 495"/>
                <a:gd name="T5" fmla="*/ 2 h 352"/>
                <a:gd name="T6" fmla="*/ 399 w 495"/>
                <a:gd name="T7" fmla="*/ 0 h 352"/>
                <a:gd name="T8" fmla="*/ 390 w 495"/>
                <a:gd name="T9" fmla="*/ 10 h 352"/>
                <a:gd name="T10" fmla="*/ 397 w 495"/>
                <a:gd name="T11" fmla="*/ 16 h 352"/>
                <a:gd name="T12" fmla="*/ 426 w 495"/>
                <a:gd name="T13" fmla="*/ 35 h 352"/>
                <a:gd name="T14" fmla="*/ 420 w 495"/>
                <a:gd name="T15" fmla="*/ 51 h 352"/>
                <a:gd name="T16" fmla="*/ 285 w 495"/>
                <a:gd name="T17" fmla="*/ 286 h 352"/>
                <a:gd name="T18" fmla="*/ 267 w 495"/>
                <a:gd name="T19" fmla="*/ 39 h 352"/>
                <a:gd name="T20" fmla="*/ 302 w 495"/>
                <a:gd name="T21" fmla="*/ 16 h 352"/>
                <a:gd name="T22" fmla="*/ 315 w 495"/>
                <a:gd name="T23" fmla="*/ 6 h 352"/>
                <a:gd name="T24" fmla="*/ 308 w 495"/>
                <a:gd name="T25" fmla="*/ 0 h 352"/>
                <a:gd name="T26" fmla="*/ 247 w 495"/>
                <a:gd name="T27" fmla="*/ 2 h 352"/>
                <a:gd name="T28" fmla="*/ 195 w 495"/>
                <a:gd name="T29" fmla="*/ 0 h 352"/>
                <a:gd name="T30" fmla="*/ 185 w 495"/>
                <a:gd name="T31" fmla="*/ 10 h 352"/>
                <a:gd name="T32" fmla="*/ 197 w 495"/>
                <a:gd name="T33" fmla="*/ 16 h 352"/>
                <a:gd name="T34" fmla="*/ 224 w 495"/>
                <a:gd name="T35" fmla="*/ 28 h 352"/>
                <a:gd name="T36" fmla="*/ 227 w 495"/>
                <a:gd name="T37" fmla="*/ 66 h 352"/>
                <a:gd name="T38" fmla="*/ 100 w 495"/>
                <a:gd name="T39" fmla="*/ 286 h 352"/>
                <a:gd name="T40" fmla="*/ 81 w 495"/>
                <a:gd name="T41" fmla="*/ 33 h 352"/>
                <a:gd name="T42" fmla="*/ 119 w 495"/>
                <a:gd name="T43" fmla="*/ 16 h 352"/>
                <a:gd name="T44" fmla="*/ 130 w 495"/>
                <a:gd name="T45" fmla="*/ 6 h 352"/>
                <a:gd name="T46" fmla="*/ 123 w 495"/>
                <a:gd name="T47" fmla="*/ 0 h 352"/>
                <a:gd name="T48" fmla="*/ 61 w 495"/>
                <a:gd name="T49" fmla="*/ 2 h 352"/>
                <a:gd name="T50" fmla="*/ 9 w 495"/>
                <a:gd name="T51" fmla="*/ 0 h 352"/>
                <a:gd name="T52" fmla="*/ 0 w 495"/>
                <a:gd name="T53" fmla="*/ 10 h 352"/>
                <a:gd name="T54" fmla="*/ 13 w 495"/>
                <a:gd name="T55" fmla="*/ 16 h 352"/>
                <a:gd name="T56" fmla="*/ 39 w 495"/>
                <a:gd name="T57" fmla="*/ 34 h 352"/>
                <a:gd name="T58" fmla="*/ 61 w 495"/>
                <a:gd name="T59" fmla="*/ 339 h 352"/>
                <a:gd name="T60" fmla="*/ 69 w 495"/>
                <a:gd name="T61" fmla="*/ 352 h 352"/>
                <a:gd name="T62" fmla="*/ 81 w 495"/>
                <a:gd name="T63" fmla="*/ 341 h 352"/>
                <a:gd name="T64" fmla="*/ 228 w 495"/>
                <a:gd name="T65" fmla="*/ 87 h 352"/>
                <a:gd name="T66" fmla="*/ 246 w 495"/>
                <a:gd name="T67" fmla="*/ 339 h 352"/>
                <a:gd name="T68" fmla="*/ 254 w 495"/>
                <a:gd name="T69" fmla="*/ 352 h 352"/>
                <a:gd name="T70" fmla="*/ 266 w 495"/>
                <a:gd name="T71" fmla="*/ 342 h 352"/>
                <a:gd name="T72" fmla="*/ 430 w 495"/>
                <a:gd name="T73" fmla="*/ 58 h 352"/>
                <a:gd name="T74" fmla="*/ 486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90" y="0"/>
                    <a:pt x="390" y="10"/>
                  </a:cubicBezTo>
                  <a:cubicBezTo>
                    <a:pt x="390" y="15"/>
                    <a:pt x="394" y="16"/>
                    <a:pt x="397" y="16"/>
                  </a:cubicBezTo>
                  <a:cubicBezTo>
                    <a:pt x="409" y="16"/>
                    <a:pt x="426" y="20"/>
                    <a:pt x="426" y="35"/>
                  </a:cubicBezTo>
                  <a:cubicBezTo>
                    <a:pt x="426" y="40"/>
                    <a:pt x="424" y="44"/>
                    <a:pt x="420" y="51"/>
                  </a:cubicBezTo>
                  <a:lnTo>
                    <a:pt x="285" y="286"/>
                  </a:lnTo>
                  <a:lnTo>
                    <a:pt x="267" y="39"/>
                  </a:lnTo>
                  <a:cubicBezTo>
                    <a:pt x="266" y="29"/>
                    <a:pt x="265" y="16"/>
                    <a:pt x="302" y="16"/>
                  </a:cubicBezTo>
                  <a:cubicBezTo>
                    <a:pt x="310" y="16"/>
                    <a:pt x="315" y="16"/>
                    <a:pt x="315" y="6"/>
                  </a:cubicBezTo>
                  <a:cubicBezTo>
                    <a:pt x="315" y="1"/>
                    <a:pt x="310" y="0"/>
                    <a:pt x="308" y="0"/>
                  </a:cubicBezTo>
                  <a:cubicBezTo>
                    <a:pt x="288" y="0"/>
                    <a:pt x="267" y="2"/>
                    <a:pt x="247" y="2"/>
                  </a:cubicBezTo>
                  <a:cubicBezTo>
                    <a:pt x="236" y="2"/>
                    <a:pt x="206" y="0"/>
                    <a:pt x="195" y="0"/>
                  </a:cubicBezTo>
                  <a:cubicBezTo>
                    <a:pt x="192" y="0"/>
                    <a:pt x="185" y="0"/>
                    <a:pt x="185" y="10"/>
                  </a:cubicBezTo>
                  <a:cubicBezTo>
                    <a:pt x="185" y="16"/>
                    <a:pt x="190" y="16"/>
                    <a:pt x="197" y="16"/>
                  </a:cubicBezTo>
                  <a:cubicBezTo>
                    <a:pt x="219" y="16"/>
                    <a:pt x="223" y="19"/>
                    <a:pt x="224" y="28"/>
                  </a:cubicBezTo>
                  <a:lnTo>
                    <a:pt x="227" y="66"/>
                  </a:lnTo>
                  <a:lnTo>
                    <a:pt x="100" y="286"/>
                  </a:lnTo>
                  <a:lnTo>
                    <a:pt x="81" y="33"/>
                  </a:lnTo>
                  <a:cubicBezTo>
                    <a:pt x="81" y="27"/>
                    <a:pt x="81" y="16"/>
                    <a:pt x="119" y="16"/>
                  </a:cubicBezTo>
                  <a:cubicBezTo>
                    <a:pt x="124" y="16"/>
                    <a:pt x="130" y="16"/>
                    <a:pt x="130" y="6"/>
                  </a:cubicBezTo>
                  <a:cubicBezTo>
                    <a:pt x="130" y="0"/>
                    <a:pt x="123" y="0"/>
                    <a:pt x="123" y="0"/>
                  </a:cubicBezTo>
                  <a:cubicBezTo>
                    <a:pt x="103" y="0"/>
                    <a:pt x="82" y="2"/>
                    <a:pt x="61" y="2"/>
                  </a:cubicBezTo>
                  <a:cubicBezTo>
                    <a:pt x="44" y="2"/>
                    <a:pt x="26" y="0"/>
                    <a:pt x="9" y="0"/>
                  </a:cubicBezTo>
                  <a:cubicBezTo>
                    <a:pt x="7" y="0"/>
                    <a:pt x="0" y="0"/>
                    <a:pt x="0" y="10"/>
                  </a:cubicBezTo>
                  <a:cubicBezTo>
                    <a:pt x="0" y="16"/>
                    <a:pt x="5" y="16"/>
                    <a:pt x="13" y="16"/>
                  </a:cubicBezTo>
                  <a:cubicBezTo>
                    <a:pt x="38" y="16"/>
                    <a:pt x="38" y="20"/>
                    <a:pt x="39" y="34"/>
                  </a:cubicBezTo>
                  <a:lnTo>
                    <a:pt x="61" y="339"/>
                  </a:lnTo>
                  <a:cubicBezTo>
                    <a:pt x="62" y="348"/>
                    <a:pt x="62" y="352"/>
                    <a:pt x="69" y="352"/>
                  </a:cubicBezTo>
                  <a:cubicBezTo>
                    <a:pt x="75" y="352"/>
                    <a:pt x="77" y="349"/>
                    <a:pt x="81" y="341"/>
                  </a:cubicBezTo>
                  <a:lnTo>
                    <a:pt x="228" y="87"/>
                  </a:lnTo>
                  <a:lnTo>
                    <a:pt x="246" y="339"/>
                  </a:lnTo>
                  <a:cubicBezTo>
                    <a:pt x="247" y="349"/>
                    <a:pt x="248" y="352"/>
                    <a:pt x="254" y="352"/>
                  </a:cubicBezTo>
                  <a:cubicBezTo>
                    <a:pt x="261" y="352"/>
                    <a:pt x="264" y="347"/>
                    <a:pt x="266" y="342"/>
                  </a:cubicBezTo>
                  <a:lnTo>
                    <a:pt x="430" y="58"/>
                  </a:lnTo>
                  <a:cubicBezTo>
                    <a:pt x="442" y="36"/>
                    <a:pt x="454" y="18"/>
                    <a:pt x="486"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Freeform 457">
              <a:extLst>
                <a:ext uri="{FF2B5EF4-FFF2-40B4-BE49-F238E27FC236}">
                  <a16:creationId xmlns:a16="http://schemas.microsoft.com/office/drawing/2014/main" id="{45E04AC6-8167-45ED-88A2-E144C89FFFEF}"/>
                </a:ext>
              </a:extLst>
            </p:cNvPr>
            <p:cNvSpPr>
              <a:spLocks/>
            </p:cNvSpPr>
            <p:nvPr>
              <p:custDataLst>
                <p:tags r:id="rId85"/>
              </p:custDataLst>
            </p:nvPr>
          </p:nvSpPr>
          <p:spPr bwMode="auto">
            <a:xfrm>
              <a:off x="2917825" y="4043363"/>
              <a:ext cx="34925" cy="155575"/>
            </a:xfrm>
            <a:custGeom>
              <a:avLst/>
              <a:gdLst>
                <a:gd name="T0" fmla="*/ 116 w 116"/>
                <a:gd name="T1" fmla="*/ 493 h 498"/>
                <a:gd name="T2" fmla="*/ 107 w 116"/>
                <a:gd name="T3" fmla="*/ 483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3"/>
                  </a:cubicBezTo>
                  <a:cubicBezTo>
                    <a:pt x="45" y="420"/>
                    <a:pt x="29" y="325"/>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8" name="Freeform 458">
              <a:extLst>
                <a:ext uri="{FF2B5EF4-FFF2-40B4-BE49-F238E27FC236}">
                  <a16:creationId xmlns:a16="http://schemas.microsoft.com/office/drawing/2014/main" id="{5960A318-0B66-496E-B427-E627E77E9889}"/>
                </a:ext>
              </a:extLst>
            </p:cNvPr>
            <p:cNvSpPr>
              <a:spLocks/>
            </p:cNvSpPr>
            <p:nvPr>
              <p:custDataLst>
                <p:tags r:id="rId86"/>
              </p:custDataLst>
            </p:nvPr>
          </p:nvSpPr>
          <p:spPr bwMode="auto">
            <a:xfrm>
              <a:off x="2965450" y="4062413"/>
              <a:ext cx="46038" cy="10001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5 w 153"/>
                <a:gd name="T23" fmla="*/ 14 h 318"/>
                <a:gd name="T24" fmla="*/ 101 w 153"/>
                <a:gd name="T25" fmla="*/ 0 h 318"/>
                <a:gd name="T26" fmla="*/ 81 w 153"/>
                <a:gd name="T27" fmla="*/ 18 h 318"/>
                <a:gd name="T28" fmla="*/ 61 w 153"/>
                <a:gd name="T29" fmla="*/ 98 h 318"/>
                <a:gd name="T30" fmla="*/ 15 w 153"/>
                <a:gd name="T31" fmla="*/ 98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3" y="307"/>
                    <a:pt x="66"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5" y="17"/>
                    <a:pt x="115" y="14"/>
                  </a:cubicBezTo>
                  <a:cubicBezTo>
                    <a:pt x="115" y="5"/>
                    <a:pt x="109" y="0"/>
                    <a:pt x="101" y="0"/>
                  </a:cubicBezTo>
                  <a:cubicBezTo>
                    <a:pt x="99" y="0"/>
                    <a:pt x="85" y="1"/>
                    <a:pt x="81" y="18"/>
                  </a:cubicBezTo>
                  <a:lnTo>
                    <a:pt x="61" y="98"/>
                  </a:lnTo>
                  <a:lnTo>
                    <a:pt x="15" y="98"/>
                  </a:lnTo>
                  <a:cubicBezTo>
                    <a:pt x="5" y="98"/>
                    <a:pt x="0" y="98"/>
                    <a:pt x="0" y="107"/>
                  </a:cubicBezTo>
                  <a:cubicBezTo>
                    <a:pt x="0" y="113"/>
                    <a:pt x="4" y="113"/>
                    <a:pt x="14" y="113"/>
                  </a:cubicBezTo>
                  <a:lnTo>
                    <a:pt x="57" y="113"/>
                  </a:lnTo>
                  <a:cubicBezTo>
                    <a:pt x="22" y="255"/>
                    <a:pt x="20" y="263"/>
                    <a:pt x="20" y="272"/>
                  </a:cubicBezTo>
                  <a:cubicBezTo>
                    <a:pt x="20" y="299"/>
                    <a:pt x="39"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Freeform 459">
              <a:extLst>
                <a:ext uri="{FF2B5EF4-FFF2-40B4-BE49-F238E27FC236}">
                  <a16:creationId xmlns:a16="http://schemas.microsoft.com/office/drawing/2014/main" id="{9E423136-1D29-40EB-A7A1-492B72E8EED2}"/>
                </a:ext>
              </a:extLst>
            </p:cNvPr>
            <p:cNvSpPr>
              <a:spLocks/>
            </p:cNvSpPr>
            <p:nvPr>
              <p:custDataLst>
                <p:tags r:id="rId87"/>
              </p:custDataLst>
            </p:nvPr>
          </p:nvSpPr>
          <p:spPr bwMode="auto">
            <a:xfrm>
              <a:off x="3024188" y="4043363"/>
              <a:ext cx="34925" cy="155575"/>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1" y="150"/>
                    <a:pt x="83" y="93"/>
                  </a:cubicBezTo>
                  <a:cubicBezTo>
                    <a:pt x="53" y="32"/>
                    <a:pt x="10" y="0"/>
                    <a:pt x="5" y="0"/>
                  </a:cubicBezTo>
                  <a:cubicBezTo>
                    <a:pt x="2" y="0"/>
                    <a:pt x="0" y="2"/>
                    <a:pt x="0" y="5"/>
                  </a:cubicBezTo>
                  <a:cubicBezTo>
                    <a:pt x="0" y="6"/>
                    <a:pt x="0" y="7"/>
                    <a:pt x="10" y="16"/>
                  </a:cubicBezTo>
                  <a:cubicBezTo>
                    <a:pt x="59" y="65"/>
                    <a:pt x="87" y="145"/>
                    <a:pt x="87" y="249"/>
                  </a:cubicBezTo>
                  <a:cubicBezTo>
                    <a:pt x="87" y="334"/>
                    <a:pt x="69" y="422"/>
                    <a:pt x="7" y="485"/>
                  </a:cubicBezTo>
                  <a:cubicBezTo>
                    <a:pt x="0" y="491"/>
                    <a:pt x="0" y="492"/>
                    <a:pt x="0" y="493"/>
                  </a:cubicBezTo>
                  <a:cubicBezTo>
                    <a:pt x="0" y="496"/>
                    <a:pt x="2" y="498"/>
                    <a:pt x="5" y="498"/>
                  </a:cubicBezTo>
                  <a:cubicBezTo>
                    <a:pt x="10" y="498"/>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0" name="Oval 460">
              <a:extLst>
                <a:ext uri="{FF2B5EF4-FFF2-40B4-BE49-F238E27FC236}">
                  <a16:creationId xmlns:a16="http://schemas.microsoft.com/office/drawing/2014/main" id="{99531752-0C05-4247-AB6A-1A1F093B27F6}"/>
                </a:ext>
              </a:extLst>
            </p:cNvPr>
            <p:cNvSpPr>
              <a:spLocks noChangeArrowheads="1"/>
            </p:cNvSpPr>
            <p:nvPr>
              <p:custDataLst>
                <p:tags r:id="rId88"/>
              </p:custDataLst>
            </p:nvPr>
          </p:nvSpPr>
          <p:spPr bwMode="auto">
            <a:xfrm>
              <a:off x="3140075" y="4006851"/>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Freeform 461">
              <a:extLst>
                <a:ext uri="{FF2B5EF4-FFF2-40B4-BE49-F238E27FC236}">
                  <a16:creationId xmlns:a16="http://schemas.microsoft.com/office/drawing/2014/main" id="{94413AAA-C077-494B-A3E3-59FC596E90F7}"/>
                </a:ext>
              </a:extLst>
            </p:cNvPr>
            <p:cNvSpPr>
              <a:spLocks noEditPoints="1"/>
            </p:cNvSpPr>
            <p:nvPr>
              <p:custDataLst>
                <p:tags r:id="rId89"/>
              </p:custDataLst>
            </p:nvPr>
          </p:nvSpPr>
          <p:spPr bwMode="auto">
            <a:xfrm>
              <a:off x="3225800" y="3836988"/>
              <a:ext cx="80963" cy="114300"/>
            </a:xfrm>
            <a:custGeom>
              <a:avLst/>
              <a:gdLst>
                <a:gd name="T0" fmla="*/ 262 w 262"/>
                <a:gd name="T1" fmla="*/ 129 h 368"/>
                <a:gd name="T2" fmla="*/ 155 w 262"/>
                <a:gd name="T3" fmla="*/ 0 h 368"/>
                <a:gd name="T4" fmla="*/ 59 w 262"/>
                <a:gd name="T5" fmla="*/ 78 h 368"/>
                <a:gd name="T6" fmla="*/ 78 w 262"/>
                <a:gd name="T7" fmla="*/ 96 h 368"/>
                <a:gd name="T8" fmla="*/ 105 w 262"/>
                <a:gd name="T9" fmla="*/ 70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8"/>
                  </a:cubicBezTo>
                  <a:cubicBezTo>
                    <a:pt x="59" y="85"/>
                    <a:pt x="63" y="96"/>
                    <a:pt x="78" y="96"/>
                  </a:cubicBezTo>
                  <a:cubicBezTo>
                    <a:pt x="95" y="96"/>
                    <a:pt x="105" y="81"/>
                    <a:pt x="105" y="70"/>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6" y="129"/>
                    <a:pt x="84" y="137"/>
                    <a:pt x="45" y="176"/>
                  </a:cubicBezTo>
                  <a:cubicBezTo>
                    <a:pt x="4" y="217"/>
                    <a:pt x="0" y="264"/>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2" name="Freeform 462">
              <a:extLst>
                <a:ext uri="{FF2B5EF4-FFF2-40B4-BE49-F238E27FC236}">
                  <a16:creationId xmlns:a16="http://schemas.microsoft.com/office/drawing/2014/main" id="{3FED7A2A-3569-4DC0-B5B2-7DF13CE642A2}"/>
                </a:ext>
              </a:extLst>
            </p:cNvPr>
            <p:cNvSpPr>
              <a:spLocks/>
            </p:cNvSpPr>
            <p:nvPr>
              <p:custDataLst>
                <p:tags r:id="rId90"/>
              </p:custDataLst>
            </p:nvPr>
          </p:nvSpPr>
          <p:spPr bwMode="auto">
            <a:xfrm>
              <a:off x="3316288" y="3819526"/>
              <a:ext cx="46038" cy="73025"/>
            </a:xfrm>
            <a:custGeom>
              <a:avLst/>
              <a:gdLst>
                <a:gd name="T0" fmla="*/ 154 w 154"/>
                <a:gd name="T1" fmla="*/ 169 h 232"/>
                <a:gd name="T2" fmla="*/ 142 w 154"/>
                <a:gd name="T3" fmla="*/ 169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1" y="202"/>
                    <a:pt x="104" y="202"/>
                    <a:pt x="99" y="202"/>
                  </a:cubicBezTo>
                  <a:lnTo>
                    <a:pt x="35" y="202"/>
                  </a:lnTo>
                  <a:cubicBezTo>
                    <a:pt x="71" y="170"/>
                    <a:pt x="83" y="160"/>
                    <a:pt x="104" y="144"/>
                  </a:cubicBezTo>
                  <a:cubicBezTo>
                    <a:pt x="130" y="123"/>
                    <a:pt x="154" y="102"/>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7" y="45"/>
                  </a:cubicBezTo>
                  <a:cubicBezTo>
                    <a:pt x="27" y="21"/>
                    <a:pt x="51" y="13"/>
                    <a:pt x="67" y="13"/>
                  </a:cubicBezTo>
                  <a:cubicBezTo>
                    <a:pt x="102" y="13"/>
                    <a:pt x="120" y="40"/>
                    <a:pt x="120" y="68"/>
                  </a:cubicBezTo>
                  <a:cubicBezTo>
                    <a:pt x="120"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Freeform 463">
              <a:extLst>
                <a:ext uri="{FF2B5EF4-FFF2-40B4-BE49-F238E27FC236}">
                  <a16:creationId xmlns:a16="http://schemas.microsoft.com/office/drawing/2014/main" id="{16C84272-AA0E-4232-8B62-17397485CB8F}"/>
                </a:ext>
              </a:extLst>
            </p:cNvPr>
            <p:cNvSpPr>
              <a:spLocks/>
            </p:cNvSpPr>
            <p:nvPr>
              <p:custDataLst>
                <p:tags r:id="rId91"/>
              </p:custDataLst>
            </p:nvPr>
          </p:nvSpPr>
          <p:spPr bwMode="auto">
            <a:xfrm>
              <a:off x="3384550" y="3841751"/>
              <a:ext cx="150813" cy="109538"/>
            </a:xfrm>
            <a:custGeom>
              <a:avLst/>
              <a:gdLst>
                <a:gd name="T0" fmla="*/ 495 w 495"/>
                <a:gd name="T1" fmla="*/ 6 h 352"/>
                <a:gd name="T2" fmla="*/ 489 w 495"/>
                <a:gd name="T3" fmla="*/ 0 h 352"/>
                <a:gd name="T4" fmla="*/ 451 w 495"/>
                <a:gd name="T5" fmla="*/ 2 h 352"/>
                <a:gd name="T6" fmla="*/ 399 w 495"/>
                <a:gd name="T7" fmla="*/ 0 h 352"/>
                <a:gd name="T8" fmla="*/ 390 w 495"/>
                <a:gd name="T9" fmla="*/ 10 h 352"/>
                <a:gd name="T10" fmla="*/ 397 w 495"/>
                <a:gd name="T11" fmla="*/ 16 h 352"/>
                <a:gd name="T12" fmla="*/ 426 w 495"/>
                <a:gd name="T13" fmla="*/ 35 h 352"/>
                <a:gd name="T14" fmla="*/ 420 w 495"/>
                <a:gd name="T15" fmla="*/ 52 h 352"/>
                <a:gd name="T16" fmla="*/ 285 w 495"/>
                <a:gd name="T17" fmla="*/ 286 h 352"/>
                <a:gd name="T18" fmla="*/ 267 w 495"/>
                <a:gd name="T19" fmla="*/ 39 h 352"/>
                <a:gd name="T20" fmla="*/ 302 w 495"/>
                <a:gd name="T21" fmla="*/ 16 h 352"/>
                <a:gd name="T22" fmla="*/ 315 w 495"/>
                <a:gd name="T23" fmla="*/ 6 h 352"/>
                <a:gd name="T24" fmla="*/ 308 w 495"/>
                <a:gd name="T25" fmla="*/ 0 h 352"/>
                <a:gd name="T26" fmla="*/ 247 w 495"/>
                <a:gd name="T27" fmla="*/ 2 h 352"/>
                <a:gd name="T28" fmla="*/ 195 w 495"/>
                <a:gd name="T29" fmla="*/ 0 h 352"/>
                <a:gd name="T30" fmla="*/ 185 w 495"/>
                <a:gd name="T31" fmla="*/ 10 h 352"/>
                <a:gd name="T32" fmla="*/ 197 w 495"/>
                <a:gd name="T33" fmla="*/ 16 h 352"/>
                <a:gd name="T34" fmla="*/ 224 w 495"/>
                <a:gd name="T35" fmla="*/ 28 h 352"/>
                <a:gd name="T36" fmla="*/ 227 w 495"/>
                <a:gd name="T37" fmla="*/ 66 h 352"/>
                <a:gd name="T38" fmla="*/ 100 w 495"/>
                <a:gd name="T39" fmla="*/ 286 h 352"/>
                <a:gd name="T40" fmla="*/ 81 w 495"/>
                <a:gd name="T41" fmla="*/ 34 h 352"/>
                <a:gd name="T42" fmla="*/ 119 w 495"/>
                <a:gd name="T43" fmla="*/ 16 h 352"/>
                <a:gd name="T44" fmla="*/ 130 w 495"/>
                <a:gd name="T45" fmla="*/ 6 h 352"/>
                <a:gd name="T46" fmla="*/ 123 w 495"/>
                <a:gd name="T47" fmla="*/ 0 h 352"/>
                <a:gd name="T48" fmla="*/ 62 w 495"/>
                <a:gd name="T49" fmla="*/ 2 h 352"/>
                <a:gd name="T50" fmla="*/ 9 w 495"/>
                <a:gd name="T51" fmla="*/ 0 h 352"/>
                <a:gd name="T52" fmla="*/ 0 w 495"/>
                <a:gd name="T53" fmla="*/ 10 h 352"/>
                <a:gd name="T54" fmla="*/ 13 w 495"/>
                <a:gd name="T55" fmla="*/ 16 h 352"/>
                <a:gd name="T56" fmla="*/ 39 w 495"/>
                <a:gd name="T57" fmla="*/ 34 h 352"/>
                <a:gd name="T58" fmla="*/ 62 w 495"/>
                <a:gd name="T59" fmla="*/ 339 h 352"/>
                <a:gd name="T60" fmla="*/ 69 w 495"/>
                <a:gd name="T61" fmla="*/ 352 h 352"/>
                <a:gd name="T62" fmla="*/ 81 w 495"/>
                <a:gd name="T63" fmla="*/ 341 h 352"/>
                <a:gd name="T64" fmla="*/ 228 w 495"/>
                <a:gd name="T65" fmla="*/ 87 h 352"/>
                <a:gd name="T66" fmla="*/ 246 w 495"/>
                <a:gd name="T67" fmla="*/ 339 h 352"/>
                <a:gd name="T68" fmla="*/ 254 w 495"/>
                <a:gd name="T69" fmla="*/ 352 h 352"/>
                <a:gd name="T70" fmla="*/ 266 w 495"/>
                <a:gd name="T71" fmla="*/ 342 h 352"/>
                <a:gd name="T72" fmla="*/ 430 w 495"/>
                <a:gd name="T73" fmla="*/ 58 h 352"/>
                <a:gd name="T74" fmla="*/ 486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90" y="0"/>
                    <a:pt x="390" y="10"/>
                  </a:cubicBezTo>
                  <a:cubicBezTo>
                    <a:pt x="390" y="15"/>
                    <a:pt x="394" y="16"/>
                    <a:pt x="397" y="16"/>
                  </a:cubicBezTo>
                  <a:cubicBezTo>
                    <a:pt x="409" y="16"/>
                    <a:pt x="426" y="20"/>
                    <a:pt x="426" y="35"/>
                  </a:cubicBezTo>
                  <a:cubicBezTo>
                    <a:pt x="426" y="41"/>
                    <a:pt x="424" y="45"/>
                    <a:pt x="420" y="52"/>
                  </a:cubicBezTo>
                  <a:lnTo>
                    <a:pt x="285" y="286"/>
                  </a:lnTo>
                  <a:lnTo>
                    <a:pt x="267" y="39"/>
                  </a:lnTo>
                  <a:cubicBezTo>
                    <a:pt x="266" y="29"/>
                    <a:pt x="265" y="16"/>
                    <a:pt x="302" y="16"/>
                  </a:cubicBezTo>
                  <a:cubicBezTo>
                    <a:pt x="310" y="16"/>
                    <a:pt x="315" y="16"/>
                    <a:pt x="315" y="6"/>
                  </a:cubicBezTo>
                  <a:cubicBezTo>
                    <a:pt x="315" y="1"/>
                    <a:pt x="310" y="0"/>
                    <a:pt x="308" y="0"/>
                  </a:cubicBezTo>
                  <a:cubicBezTo>
                    <a:pt x="288" y="0"/>
                    <a:pt x="267" y="2"/>
                    <a:pt x="247" y="2"/>
                  </a:cubicBezTo>
                  <a:cubicBezTo>
                    <a:pt x="236" y="2"/>
                    <a:pt x="206" y="0"/>
                    <a:pt x="195" y="0"/>
                  </a:cubicBezTo>
                  <a:cubicBezTo>
                    <a:pt x="192" y="0"/>
                    <a:pt x="185" y="0"/>
                    <a:pt x="185" y="10"/>
                  </a:cubicBezTo>
                  <a:cubicBezTo>
                    <a:pt x="185" y="16"/>
                    <a:pt x="190" y="16"/>
                    <a:pt x="197" y="16"/>
                  </a:cubicBezTo>
                  <a:cubicBezTo>
                    <a:pt x="219" y="16"/>
                    <a:pt x="223" y="19"/>
                    <a:pt x="224" y="28"/>
                  </a:cubicBezTo>
                  <a:lnTo>
                    <a:pt x="227" y="66"/>
                  </a:lnTo>
                  <a:lnTo>
                    <a:pt x="100" y="286"/>
                  </a:lnTo>
                  <a:lnTo>
                    <a:pt x="81" y="34"/>
                  </a:lnTo>
                  <a:cubicBezTo>
                    <a:pt x="81" y="28"/>
                    <a:pt x="81" y="16"/>
                    <a:pt x="119" y="16"/>
                  </a:cubicBezTo>
                  <a:cubicBezTo>
                    <a:pt x="124" y="16"/>
                    <a:pt x="130" y="16"/>
                    <a:pt x="130" y="6"/>
                  </a:cubicBezTo>
                  <a:cubicBezTo>
                    <a:pt x="130" y="0"/>
                    <a:pt x="123" y="0"/>
                    <a:pt x="123" y="0"/>
                  </a:cubicBezTo>
                  <a:cubicBezTo>
                    <a:pt x="103" y="0"/>
                    <a:pt x="82" y="2"/>
                    <a:pt x="62" y="2"/>
                  </a:cubicBezTo>
                  <a:cubicBezTo>
                    <a:pt x="44" y="2"/>
                    <a:pt x="26" y="0"/>
                    <a:pt x="9" y="0"/>
                  </a:cubicBezTo>
                  <a:cubicBezTo>
                    <a:pt x="7" y="0"/>
                    <a:pt x="0" y="0"/>
                    <a:pt x="0" y="10"/>
                  </a:cubicBezTo>
                  <a:cubicBezTo>
                    <a:pt x="0" y="16"/>
                    <a:pt x="5" y="16"/>
                    <a:pt x="13" y="16"/>
                  </a:cubicBezTo>
                  <a:cubicBezTo>
                    <a:pt x="38" y="16"/>
                    <a:pt x="38" y="20"/>
                    <a:pt x="39" y="34"/>
                  </a:cubicBezTo>
                  <a:lnTo>
                    <a:pt x="62" y="339"/>
                  </a:lnTo>
                  <a:cubicBezTo>
                    <a:pt x="62" y="348"/>
                    <a:pt x="62" y="352"/>
                    <a:pt x="69" y="352"/>
                  </a:cubicBezTo>
                  <a:cubicBezTo>
                    <a:pt x="75" y="352"/>
                    <a:pt x="77" y="349"/>
                    <a:pt x="81" y="341"/>
                  </a:cubicBezTo>
                  <a:lnTo>
                    <a:pt x="228" y="87"/>
                  </a:lnTo>
                  <a:lnTo>
                    <a:pt x="246" y="339"/>
                  </a:lnTo>
                  <a:cubicBezTo>
                    <a:pt x="247" y="349"/>
                    <a:pt x="248" y="352"/>
                    <a:pt x="254" y="352"/>
                  </a:cubicBezTo>
                  <a:cubicBezTo>
                    <a:pt x="261" y="352"/>
                    <a:pt x="264" y="347"/>
                    <a:pt x="266" y="342"/>
                  </a:cubicBezTo>
                  <a:lnTo>
                    <a:pt x="430" y="58"/>
                  </a:lnTo>
                  <a:cubicBezTo>
                    <a:pt x="442" y="36"/>
                    <a:pt x="454" y="18"/>
                    <a:pt x="486"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4" name="Rectangle 464">
              <a:extLst>
                <a:ext uri="{FF2B5EF4-FFF2-40B4-BE49-F238E27FC236}">
                  <a16:creationId xmlns:a16="http://schemas.microsoft.com/office/drawing/2014/main" id="{45F1AD3A-975B-42A3-8D60-544A0FA62E8F}"/>
                </a:ext>
              </a:extLst>
            </p:cNvPr>
            <p:cNvSpPr>
              <a:spLocks noChangeArrowheads="1"/>
            </p:cNvSpPr>
            <p:nvPr>
              <p:custDataLst>
                <p:tags r:id="rId92"/>
              </p:custDataLst>
            </p:nvPr>
          </p:nvSpPr>
          <p:spPr bwMode="auto">
            <a:xfrm>
              <a:off x="3221038" y="4011613"/>
              <a:ext cx="3190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Freeform 465">
              <a:extLst>
                <a:ext uri="{FF2B5EF4-FFF2-40B4-BE49-F238E27FC236}">
                  <a16:creationId xmlns:a16="http://schemas.microsoft.com/office/drawing/2014/main" id="{24FBB0BB-F015-463F-AB00-06107809D85D}"/>
                </a:ext>
              </a:extLst>
            </p:cNvPr>
            <p:cNvSpPr>
              <a:spLocks noEditPoints="1"/>
            </p:cNvSpPr>
            <p:nvPr>
              <p:custDataLst>
                <p:tags r:id="rId93"/>
              </p:custDataLst>
            </p:nvPr>
          </p:nvSpPr>
          <p:spPr bwMode="auto">
            <a:xfrm>
              <a:off x="3281363" y="4048126"/>
              <a:ext cx="79375" cy="115888"/>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2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4"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3" y="12"/>
                  </a:cubicBezTo>
                  <a:cubicBezTo>
                    <a:pt x="190" y="12"/>
                    <a:pt x="225" y="38"/>
                    <a:pt x="225" y="102"/>
                  </a:cubicBezTo>
                  <a:cubicBezTo>
                    <a:pt x="225" y="122"/>
                    <a:pt x="222" y="147"/>
                    <a:pt x="211" y="188"/>
                  </a:cubicBezTo>
                  <a:cubicBezTo>
                    <a:pt x="206" y="157"/>
                    <a:pt x="185" y="129"/>
                    <a:pt x="146"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6" name="Freeform 466">
              <a:extLst>
                <a:ext uri="{FF2B5EF4-FFF2-40B4-BE49-F238E27FC236}">
                  <a16:creationId xmlns:a16="http://schemas.microsoft.com/office/drawing/2014/main" id="{E2037929-2579-4BC8-AB50-12A40920A976}"/>
                </a:ext>
              </a:extLst>
            </p:cNvPr>
            <p:cNvSpPr>
              <a:spLocks/>
            </p:cNvSpPr>
            <p:nvPr>
              <p:custDataLst>
                <p:tags r:id="rId94"/>
              </p:custDataLst>
            </p:nvPr>
          </p:nvSpPr>
          <p:spPr bwMode="auto">
            <a:xfrm>
              <a:off x="3367088" y="4062413"/>
              <a:ext cx="46038" cy="1000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Freeform 467">
              <a:extLst>
                <a:ext uri="{FF2B5EF4-FFF2-40B4-BE49-F238E27FC236}">
                  <a16:creationId xmlns:a16="http://schemas.microsoft.com/office/drawing/2014/main" id="{2541D0C8-73EE-4B92-B2B9-ABB225AB371A}"/>
                </a:ext>
              </a:extLst>
            </p:cNvPr>
            <p:cNvSpPr>
              <a:spLocks/>
            </p:cNvSpPr>
            <p:nvPr>
              <p:custDataLst>
                <p:tags r:id="rId95"/>
              </p:custDataLst>
            </p:nvPr>
          </p:nvSpPr>
          <p:spPr bwMode="auto">
            <a:xfrm>
              <a:off x="3424238" y="4043363"/>
              <a:ext cx="47625"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9"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8" name="Freeform 468">
              <a:extLst>
                <a:ext uri="{FF2B5EF4-FFF2-40B4-BE49-F238E27FC236}">
                  <a16:creationId xmlns:a16="http://schemas.microsoft.com/office/drawing/2014/main" id="{A3890F44-769F-4A6F-9812-1D8FA3946F5C}"/>
                </a:ext>
              </a:extLst>
            </p:cNvPr>
            <p:cNvSpPr>
              <a:spLocks noEditPoints="1"/>
            </p:cNvSpPr>
            <p:nvPr>
              <p:custDataLst>
                <p:tags r:id="rId96"/>
              </p:custDataLst>
            </p:nvPr>
          </p:nvSpPr>
          <p:spPr bwMode="auto">
            <a:xfrm>
              <a:off x="3608388" y="3995738"/>
              <a:ext cx="101600" cy="365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Freeform 469">
              <a:extLst>
                <a:ext uri="{FF2B5EF4-FFF2-40B4-BE49-F238E27FC236}">
                  <a16:creationId xmlns:a16="http://schemas.microsoft.com/office/drawing/2014/main" id="{0066D877-BFCD-4A4D-B1BE-502F5DD492F2}"/>
                </a:ext>
              </a:extLst>
            </p:cNvPr>
            <p:cNvSpPr>
              <a:spLocks/>
            </p:cNvSpPr>
            <p:nvPr>
              <p:custDataLst>
                <p:tags r:id="rId97"/>
              </p:custDataLst>
            </p:nvPr>
          </p:nvSpPr>
          <p:spPr bwMode="auto">
            <a:xfrm>
              <a:off x="3773488" y="4011613"/>
              <a:ext cx="9207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0" name="Freeform 470">
              <a:extLst>
                <a:ext uri="{FF2B5EF4-FFF2-40B4-BE49-F238E27FC236}">
                  <a16:creationId xmlns:a16="http://schemas.microsoft.com/office/drawing/2014/main" id="{0ED3C7B5-47B4-464E-A06D-FE9EAA9DD6BF}"/>
                </a:ext>
              </a:extLst>
            </p:cNvPr>
            <p:cNvSpPr>
              <a:spLocks/>
            </p:cNvSpPr>
            <p:nvPr>
              <p:custDataLst>
                <p:tags r:id="rId98"/>
              </p:custDataLst>
            </p:nvPr>
          </p:nvSpPr>
          <p:spPr bwMode="auto">
            <a:xfrm>
              <a:off x="3884613" y="3948113"/>
              <a:ext cx="109538" cy="104775"/>
            </a:xfrm>
            <a:custGeom>
              <a:avLst/>
              <a:gdLst>
                <a:gd name="T0" fmla="*/ 336 w 363"/>
                <a:gd name="T1" fmla="*/ 216 h 339"/>
                <a:gd name="T2" fmla="*/ 330 w 363"/>
                <a:gd name="T3" fmla="*/ 210 h 339"/>
                <a:gd name="T4" fmla="*/ 324 w 363"/>
                <a:gd name="T5" fmla="*/ 216 h 339"/>
                <a:gd name="T6" fmla="*/ 188 w 363"/>
                <a:gd name="T7" fmla="*/ 323 h 339"/>
                <a:gd name="T8" fmla="*/ 115 w 363"/>
                <a:gd name="T9" fmla="*/ 323 h 339"/>
                <a:gd name="T10" fmla="*/ 104 w 363"/>
                <a:gd name="T11" fmla="*/ 323 h 339"/>
                <a:gd name="T12" fmla="*/ 97 w 363"/>
                <a:gd name="T13" fmla="*/ 318 h 339"/>
                <a:gd name="T14" fmla="*/ 100 w 363"/>
                <a:gd name="T15" fmla="*/ 306 h 339"/>
                <a:gd name="T16" fmla="*/ 134 w 363"/>
                <a:gd name="T17" fmla="*/ 170 h 339"/>
                <a:gd name="T18" fmla="*/ 183 w 363"/>
                <a:gd name="T19" fmla="*/ 170 h 339"/>
                <a:gd name="T20" fmla="*/ 225 w 363"/>
                <a:gd name="T21" fmla="*/ 193 h 339"/>
                <a:gd name="T22" fmla="*/ 222 w 363"/>
                <a:gd name="T23" fmla="*/ 218 h 339"/>
                <a:gd name="T24" fmla="*/ 220 w 363"/>
                <a:gd name="T25" fmla="*/ 223 h 339"/>
                <a:gd name="T26" fmla="*/ 227 w 363"/>
                <a:gd name="T27" fmla="*/ 229 h 339"/>
                <a:gd name="T28" fmla="*/ 234 w 363"/>
                <a:gd name="T29" fmla="*/ 219 h 339"/>
                <a:gd name="T30" fmla="*/ 263 w 363"/>
                <a:gd name="T31" fmla="*/ 102 h 339"/>
                <a:gd name="T32" fmla="*/ 257 w 363"/>
                <a:gd name="T33" fmla="*/ 96 h 339"/>
                <a:gd name="T34" fmla="*/ 250 w 363"/>
                <a:gd name="T35" fmla="*/ 105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8 w 363"/>
                <a:gd name="T51" fmla="*/ 106 h 339"/>
                <a:gd name="T52" fmla="*/ 344 w 363"/>
                <a:gd name="T53" fmla="*/ 112 h 339"/>
                <a:gd name="T54" fmla="*/ 351 w 363"/>
                <a:gd name="T55" fmla="*/ 99 h 339"/>
                <a:gd name="T56" fmla="*/ 361 w 363"/>
                <a:gd name="T57" fmla="*/ 13 h 339"/>
                <a:gd name="T58" fmla="*/ 348 w 363"/>
                <a:gd name="T59" fmla="*/ 0 h 339"/>
                <a:gd name="T60" fmla="*/ 96 w 363"/>
                <a:gd name="T61" fmla="*/ 0 h 339"/>
                <a:gd name="T62" fmla="*/ 81 w 363"/>
                <a:gd name="T63" fmla="*/ 10 h 339"/>
                <a:gd name="T64" fmla="*/ 95 w 363"/>
                <a:gd name="T65" fmla="*/ 15 h 339"/>
                <a:gd name="T66" fmla="*/ 127 w 363"/>
                <a:gd name="T67" fmla="*/ 24 h 339"/>
                <a:gd name="T68" fmla="*/ 125 w 363"/>
                <a:gd name="T69" fmla="*/ 36 h 339"/>
                <a:gd name="T70" fmla="*/ 59 w 363"/>
                <a:gd name="T71" fmla="*/ 300 h 339"/>
                <a:gd name="T72" fmla="*/ 14 w 363"/>
                <a:gd name="T73" fmla="*/ 323 h 339"/>
                <a:gd name="T74" fmla="*/ 0 w 363"/>
                <a:gd name="T75" fmla="*/ 333 h 339"/>
                <a:gd name="T76" fmla="*/ 14 w 363"/>
                <a:gd name="T77" fmla="*/ 339 h 339"/>
                <a:gd name="T78" fmla="*/ 272 w 363"/>
                <a:gd name="T79" fmla="*/ 339 h 339"/>
                <a:gd name="T80" fmla="*/ 288 w 363"/>
                <a:gd name="T81" fmla="*/ 330 h 339"/>
                <a:gd name="T82" fmla="*/ 334 w 363"/>
                <a:gd name="T83" fmla="*/ 223 h 339"/>
                <a:gd name="T84" fmla="*/ 336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6" y="216"/>
                  </a:moveTo>
                  <a:cubicBezTo>
                    <a:pt x="336" y="216"/>
                    <a:pt x="336" y="210"/>
                    <a:pt x="330" y="210"/>
                  </a:cubicBezTo>
                  <a:cubicBezTo>
                    <a:pt x="326" y="210"/>
                    <a:pt x="325" y="213"/>
                    <a:pt x="324" y="216"/>
                  </a:cubicBezTo>
                  <a:cubicBezTo>
                    <a:pt x="291" y="290"/>
                    <a:pt x="273" y="323"/>
                    <a:pt x="188" y="323"/>
                  </a:cubicBezTo>
                  <a:lnTo>
                    <a:pt x="115" y="323"/>
                  </a:lnTo>
                  <a:cubicBezTo>
                    <a:pt x="108" y="323"/>
                    <a:pt x="107" y="323"/>
                    <a:pt x="104" y="323"/>
                  </a:cubicBezTo>
                  <a:cubicBezTo>
                    <a:pt x="99" y="322"/>
                    <a:pt x="97" y="322"/>
                    <a:pt x="97" y="318"/>
                  </a:cubicBezTo>
                  <a:cubicBezTo>
                    <a:pt x="97" y="316"/>
                    <a:pt x="97" y="315"/>
                    <a:pt x="100" y="306"/>
                  </a:cubicBezTo>
                  <a:lnTo>
                    <a:pt x="134" y="170"/>
                  </a:lnTo>
                  <a:lnTo>
                    <a:pt x="183" y="170"/>
                  </a:lnTo>
                  <a:cubicBezTo>
                    <a:pt x="225" y="170"/>
                    <a:pt x="225" y="181"/>
                    <a:pt x="225" y="193"/>
                  </a:cubicBezTo>
                  <a:cubicBezTo>
                    <a:pt x="225" y="197"/>
                    <a:pt x="225" y="203"/>
                    <a:pt x="222" y="218"/>
                  </a:cubicBezTo>
                  <a:cubicBezTo>
                    <a:pt x="221" y="220"/>
                    <a:pt x="220" y="222"/>
                    <a:pt x="220" y="223"/>
                  </a:cubicBezTo>
                  <a:cubicBezTo>
                    <a:pt x="220" y="226"/>
                    <a:pt x="222" y="229"/>
                    <a:pt x="227" y="229"/>
                  </a:cubicBezTo>
                  <a:cubicBezTo>
                    <a:pt x="231" y="229"/>
                    <a:pt x="232" y="226"/>
                    <a:pt x="234" y="219"/>
                  </a:cubicBezTo>
                  <a:lnTo>
                    <a:pt x="263" y="102"/>
                  </a:lnTo>
                  <a:cubicBezTo>
                    <a:pt x="263" y="99"/>
                    <a:pt x="260" y="96"/>
                    <a:pt x="257" y="96"/>
                  </a:cubicBezTo>
                  <a:cubicBezTo>
                    <a:pt x="252" y="96"/>
                    <a:pt x="251" y="99"/>
                    <a:pt x="250" y="105"/>
                  </a:cubicBezTo>
                  <a:cubicBezTo>
                    <a:pt x="239" y="143"/>
                    <a:pt x="230" y="155"/>
                    <a:pt x="185" y="155"/>
                  </a:cubicBezTo>
                  <a:lnTo>
                    <a:pt x="138" y="155"/>
                  </a:lnTo>
                  <a:lnTo>
                    <a:pt x="168" y="35"/>
                  </a:lnTo>
                  <a:cubicBezTo>
                    <a:pt x="172" y="17"/>
                    <a:pt x="173" y="15"/>
                    <a:pt x="195" y="15"/>
                  </a:cubicBezTo>
                  <a:lnTo>
                    <a:pt x="265" y="15"/>
                  </a:lnTo>
                  <a:cubicBezTo>
                    <a:pt x="326" y="15"/>
                    <a:pt x="341" y="30"/>
                    <a:pt x="341" y="71"/>
                  </a:cubicBezTo>
                  <a:cubicBezTo>
                    <a:pt x="341" y="82"/>
                    <a:pt x="341" y="83"/>
                    <a:pt x="339" y="97"/>
                  </a:cubicBezTo>
                  <a:cubicBezTo>
                    <a:pt x="339" y="100"/>
                    <a:pt x="338" y="103"/>
                    <a:pt x="338" y="106"/>
                  </a:cubicBezTo>
                  <a:cubicBezTo>
                    <a:pt x="338" y="108"/>
                    <a:pt x="340" y="112"/>
                    <a:pt x="344" y="112"/>
                  </a:cubicBezTo>
                  <a:cubicBezTo>
                    <a:pt x="350" y="112"/>
                    <a:pt x="350" y="109"/>
                    <a:pt x="351" y="99"/>
                  </a:cubicBezTo>
                  <a:lnTo>
                    <a:pt x="361" y="13"/>
                  </a:lnTo>
                  <a:cubicBezTo>
                    <a:pt x="363" y="0"/>
                    <a:pt x="360" y="0"/>
                    <a:pt x="348" y="0"/>
                  </a:cubicBezTo>
                  <a:lnTo>
                    <a:pt x="96" y="0"/>
                  </a:lnTo>
                  <a:cubicBezTo>
                    <a:pt x="86" y="0"/>
                    <a:pt x="81" y="0"/>
                    <a:pt x="81" y="10"/>
                  </a:cubicBezTo>
                  <a:cubicBezTo>
                    <a:pt x="81" y="15"/>
                    <a:pt x="85" y="15"/>
                    <a:pt x="95" y="15"/>
                  </a:cubicBezTo>
                  <a:cubicBezTo>
                    <a:pt x="113" y="15"/>
                    <a:pt x="127" y="15"/>
                    <a:pt x="127" y="24"/>
                  </a:cubicBezTo>
                  <a:cubicBezTo>
                    <a:pt x="127" y="26"/>
                    <a:pt x="127" y="27"/>
                    <a:pt x="125" y="36"/>
                  </a:cubicBezTo>
                  <a:lnTo>
                    <a:pt x="59" y="300"/>
                  </a:lnTo>
                  <a:cubicBezTo>
                    <a:pt x="54" y="319"/>
                    <a:pt x="53" y="323"/>
                    <a:pt x="14" y="323"/>
                  </a:cubicBezTo>
                  <a:cubicBezTo>
                    <a:pt x="5" y="323"/>
                    <a:pt x="0" y="323"/>
                    <a:pt x="0" y="333"/>
                  </a:cubicBezTo>
                  <a:cubicBezTo>
                    <a:pt x="0" y="339"/>
                    <a:pt x="4" y="339"/>
                    <a:pt x="14" y="339"/>
                  </a:cubicBezTo>
                  <a:lnTo>
                    <a:pt x="272" y="339"/>
                  </a:lnTo>
                  <a:cubicBezTo>
                    <a:pt x="284" y="339"/>
                    <a:pt x="284" y="338"/>
                    <a:pt x="288" y="330"/>
                  </a:cubicBezTo>
                  <a:lnTo>
                    <a:pt x="334" y="223"/>
                  </a:lnTo>
                  <a:cubicBezTo>
                    <a:pt x="335" y="220"/>
                    <a:pt x="336" y="216"/>
                    <a:pt x="336"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Freeform 471">
              <a:extLst>
                <a:ext uri="{FF2B5EF4-FFF2-40B4-BE49-F238E27FC236}">
                  <a16:creationId xmlns:a16="http://schemas.microsoft.com/office/drawing/2014/main" id="{856DF3E1-5F3D-45EB-AB71-DC17D8F9F5D7}"/>
                </a:ext>
              </a:extLst>
            </p:cNvPr>
            <p:cNvSpPr>
              <a:spLocks/>
            </p:cNvSpPr>
            <p:nvPr>
              <p:custDataLst>
                <p:tags r:id="rId99"/>
              </p:custDataLst>
            </p:nvPr>
          </p:nvSpPr>
          <p:spPr bwMode="auto">
            <a:xfrm>
              <a:off x="4064000" y="3937001"/>
              <a:ext cx="34925" cy="155575"/>
            </a:xfrm>
            <a:custGeom>
              <a:avLst/>
              <a:gdLst>
                <a:gd name="T0" fmla="*/ 115 w 115"/>
                <a:gd name="T1" fmla="*/ 494 h 499"/>
                <a:gd name="T2" fmla="*/ 107 w 115"/>
                <a:gd name="T3" fmla="*/ 483 h 499"/>
                <a:gd name="T4" fmla="*/ 28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2"/>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8"/>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2" name="Freeform 472">
              <a:extLst>
                <a:ext uri="{FF2B5EF4-FFF2-40B4-BE49-F238E27FC236}">
                  <a16:creationId xmlns:a16="http://schemas.microsoft.com/office/drawing/2014/main" id="{99CEA6AB-76DF-4824-B9C6-E239FEEA2FBD}"/>
                </a:ext>
              </a:extLst>
            </p:cNvPr>
            <p:cNvSpPr>
              <a:spLocks/>
            </p:cNvSpPr>
            <p:nvPr>
              <p:custDataLst>
                <p:tags r:id="rId100"/>
              </p:custDataLst>
            </p:nvPr>
          </p:nvSpPr>
          <p:spPr bwMode="auto">
            <a:xfrm>
              <a:off x="4113213" y="3983038"/>
              <a:ext cx="57150" cy="71438"/>
            </a:xfrm>
            <a:custGeom>
              <a:avLst/>
              <a:gdLst>
                <a:gd name="T0" fmla="*/ 190 w 190"/>
                <a:gd name="T1" fmla="*/ 165 h 229"/>
                <a:gd name="T2" fmla="*/ 183 w 190"/>
                <a:gd name="T3" fmla="*/ 160 h 229"/>
                <a:gd name="T4" fmla="*/ 177 w 190"/>
                <a:gd name="T5" fmla="*/ 165 h 229"/>
                <a:gd name="T6" fmla="*/ 112 w 190"/>
                <a:gd name="T7" fmla="*/ 217 h 229"/>
                <a:gd name="T8" fmla="*/ 41 w 190"/>
                <a:gd name="T9" fmla="*/ 115 h 229"/>
                <a:gd name="T10" fmla="*/ 109 w 190"/>
                <a:gd name="T11" fmla="*/ 13 h 229"/>
                <a:gd name="T12" fmla="*/ 162 w 190"/>
                <a:gd name="T13" fmla="*/ 31 h 229"/>
                <a:gd name="T14" fmla="*/ 138 w 190"/>
                <a:gd name="T15" fmla="*/ 54 h 229"/>
                <a:gd name="T16" fmla="*/ 161 w 190"/>
                <a:gd name="T17" fmla="*/ 77 h 229"/>
                <a:gd name="T18" fmla="*/ 184 w 190"/>
                <a:gd name="T19" fmla="*/ 54 h 229"/>
                <a:gd name="T20" fmla="*/ 108 w 190"/>
                <a:gd name="T21" fmla="*/ 0 h 229"/>
                <a:gd name="T22" fmla="*/ 0 w 190"/>
                <a:gd name="T23" fmla="*/ 116 h 229"/>
                <a:gd name="T24" fmla="*/ 107 w 190"/>
                <a:gd name="T25" fmla="*/ 229 h 229"/>
                <a:gd name="T26" fmla="*/ 190 w 190"/>
                <a:gd name="T27" fmla="*/ 16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5"/>
                  </a:moveTo>
                  <a:cubicBezTo>
                    <a:pt x="190" y="160"/>
                    <a:pt x="185" y="160"/>
                    <a:pt x="183" y="160"/>
                  </a:cubicBezTo>
                  <a:cubicBezTo>
                    <a:pt x="179" y="160"/>
                    <a:pt x="178" y="162"/>
                    <a:pt x="177" y="165"/>
                  </a:cubicBezTo>
                  <a:cubicBezTo>
                    <a:pt x="162" y="211"/>
                    <a:pt x="130" y="217"/>
                    <a:pt x="112" y="217"/>
                  </a:cubicBezTo>
                  <a:cubicBezTo>
                    <a:pt x="85" y="217"/>
                    <a:pt x="41" y="195"/>
                    <a:pt x="41" y="115"/>
                  </a:cubicBezTo>
                  <a:cubicBezTo>
                    <a:pt x="41" y="34"/>
                    <a:pt x="82" y="13"/>
                    <a:pt x="109" y="13"/>
                  </a:cubicBezTo>
                  <a:cubicBezTo>
                    <a:pt x="113" y="13"/>
                    <a:pt x="144" y="13"/>
                    <a:pt x="162" y="31"/>
                  </a:cubicBezTo>
                  <a:cubicBezTo>
                    <a:pt x="141" y="33"/>
                    <a:pt x="138" y="48"/>
                    <a:pt x="138" y="54"/>
                  </a:cubicBezTo>
                  <a:cubicBezTo>
                    <a:pt x="138" y="67"/>
                    <a:pt x="147" y="77"/>
                    <a:pt x="161" y="77"/>
                  </a:cubicBezTo>
                  <a:cubicBezTo>
                    <a:pt x="174" y="77"/>
                    <a:pt x="184" y="69"/>
                    <a:pt x="184" y="54"/>
                  </a:cubicBezTo>
                  <a:cubicBezTo>
                    <a:pt x="184" y="20"/>
                    <a:pt x="146" y="0"/>
                    <a:pt x="108" y="0"/>
                  </a:cubicBezTo>
                  <a:cubicBezTo>
                    <a:pt x="46" y="0"/>
                    <a:pt x="0" y="54"/>
                    <a:pt x="0" y="116"/>
                  </a:cubicBezTo>
                  <a:cubicBezTo>
                    <a:pt x="0" y="180"/>
                    <a:pt x="49" y="229"/>
                    <a:pt x="107" y="229"/>
                  </a:cubicBezTo>
                  <a:cubicBezTo>
                    <a:pt x="174" y="229"/>
                    <a:pt x="190" y="169"/>
                    <a:pt x="190" y="16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Freeform 473">
              <a:extLst>
                <a:ext uri="{FF2B5EF4-FFF2-40B4-BE49-F238E27FC236}">
                  <a16:creationId xmlns:a16="http://schemas.microsoft.com/office/drawing/2014/main" id="{E663CC31-DEA2-419B-82E6-88FED343039A}"/>
                </a:ext>
              </a:extLst>
            </p:cNvPr>
            <p:cNvSpPr>
              <a:spLocks noEditPoints="1"/>
            </p:cNvSpPr>
            <p:nvPr>
              <p:custDataLst>
                <p:tags r:id="rId101"/>
              </p:custDataLst>
            </p:nvPr>
          </p:nvSpPr>
          <p:spPr bwMode="auto">
            <a:xfrm>
              <a:off x="4178300" y="3983038"/>
              <a:ext cx="68263" cy="71438"/>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2 w 221"/>
                <a:gd name="T19" fmla="*/ 113 h 229"/>
                <a:gd name="T20" fmla="*/ 54 w 221"/>
                <a:gd name="T21" fmla="*/ 45 h 229"/>
                <a:gd name="T22" fmla="*/ 110 w 221"/>
                <a:gd name="T23" fmla="*/ 11 h 229"/>
                <a:gd name="T24" fmla="*/ 167 w 221"/>
                <a:gd name="T25" fmla="*/ 44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5"/>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7"/>
                    <a:pt x="111" y="217"/>
                  </a:cubicBezTo>
                  <a:cubicBezTo>
                    <a:pt x="90" y="217"/>
                    <a:pt x="68" y="206"/>
                    <a:pt x="54" y="183"/>
                  </a:cubicBezTo>
                  <a:cubicBezTo>
                    <a:pt x="42" y="162"/>
                    <a:pt x="42" y="131"/>
                    <a:pt x="42" y="113"/>
                  </a:cubicBezTo>
                  <a:cubicBezTo>
                    <a:pt x="42" y="94"/>
                    <a:pt x="42" y="67"/>
                    <a:pt x="54" y="45"/>
                  </a:cubicBezTo>
                  <a:cubicBezTo>
                    <a:pt x="67" y="22"/>
                    <a:pt x="91" y="11"/>
                    <a:pt x="110" y="11"/>
                  </a:cubicBezTo>
                  <a:cubicBezTo>
                    <a:pt x="132" y="11"/>
                    <a:pt x="154" y="22"/>
                    <a:pt x="167" y="44"/>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4" name="Freeform 474">
              <a:extLst>
                <a:ext uri="{FF2B5EF4-FFF2-40B4-BE49-F238E27FC236}">
                  <a16:creationId xmlns:a16="http://schemas.microsoft.com/office/drawing/2014/main" id="{C2F99D49-350C-4A06-98F5-9FFD443556B5}"/>
                </a:ext>
              </a:extLst>
            </p:cNvPr>
            <p:cNvSpPr>
              <a:spLocks/>
            </p:cNvSpPr>
            <p:nvPr>
              <p:custDataLst>
                <p:tags r:id="rId102"/>
              </p:custDataLst>
            </p:nvPr>
          </p:nvSpPr>
          <p:spPr bwMode="auto">
            <a:xfrm>
              <a:off x="4254500" y="3984626"/>
              <a:ext cx="76200" cy="68263"/>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4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3 w 251"/>
                <a:gd name="T31" fmla="*/ 221 h 221"/>
                <a:gd name="T32" fmla="*/ 113 w 251"/>
                <a:gd name="T33" fmla="*/ 205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4" y="0"/>
                  </a:cubicBezTo>
                  <a:cubicBezTo>
                    <a:pt x="108" y="0"/>
                    <a:pt x="85" y="22"/>
                    <a:pt x="71" y="53"/>
                  </a:cubicBezTo>
                  <a:lnTo>
                    <a:pt x="71" y="0"/>
                  </a:lnTo>
                  <a:lnTo>
                    <a:pt x="0" y="6"/>
                  </a:lnTo>
                  <a:lnTo>
                    <a:pt x="0" y="21"/>
                  </a:lnTo>
                  <a:cubicBezTo>
                    <a:pt x="35" y="21"/>
                    <a:pt x="39" y="25"/>
                    <a:pt x="39" y="49"/>
                  </a:cubicBezTo>
                  <a:lnTo>
                    <a:pt x="39" y="183"/>
                  </a:lnTo>
                  <a:cubicBezTo>
                    <a:pt x="39" y="205"/>
                    <a:pt x="34" y="205"/>
                    <a:pt x="0" y="205"/>
                  </a:cubicBezTo>
                  <a:lnTo>
                    <a:pt x="0" y="221"/>
                  </a:lnTo>
                  <a:lnTo>
                    <a:pt x="57" y="219"/>
                  </a:lnTo>
                  <a:lnTo>
                    <a:pt x="113" y="221"/>
                  </a:lnTo>
                  <a:lnTo>
                    <a:pt x="113" y="205"/>
                  </a:lnTo>
                  <a:cubicBezTo>
                    <a:pt x="79" y="205"/>
                    <a:pt x="74" y="205"/>
                    <a:pt x="74" y="183"/>
                  </a:cubicBezTo>
                  <a:lnTo>
                    <a:pt x="74" y="91"/>
                  </a:lnTo>
                  <a:cubicBezTo>
                    <a:pt x="74"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Freeform 475">
              <a:extLst>
                <a:ext uri="{FF2B5EF4-FFF2-40B4-BE49-F238E27FC236}">
                  <a16:creationId xmlns:a16="http://schemas.microsoft.com/office/drawing/2014/main" id="{A85BEAC3-4D67-4FEE-92E5-82DF8506CB38}"/>
                </a:ext>
              </a:extLst>
            </p:cNvPr>
            <p:cNvSpPr>
              <a:spLocks/>
            </p:cNvSpPr>
            <p:nvPr>
              <p:custDataLst>
                <p:tags r:id="rId103"/>
              </p:custDataLst>
            </p:nvPr>
          </p:nvSpPr>
          <p:spPr bwMode="auto">
            <a:xfrm>
              <a:off x="4338638" y="3983038"/>
              <a:ext cx="50800" cy="71438"/>
            </a:xfrm>
            <a:custGeom>
              <a:avLst/>
              <a:gdLst>
                <a:gd name="T0" fmla="*/ 163 w 163"/>
                <a:gd name="T1" fmla="*/ 160 h 229"/>
                <a:gd name="T2" fmla="*/ 142 w 163"/>
                <a:gd name="T3" fmla="*/ 113 h 229"/>
                <a:gd name="T4" fmla="*/ 85 w 163"/>
                <a:gd name="T5" fmla="*/ 89 h 229"/>
                <a:gd name="T6" fmla="*/ 23 w 163"/>
                <a:gd name="T7" fmla="*/ 48 h 229"/>
                <a:gd name="T8" fmla="*/ 79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2 h 229"/>
                <a:gd name="T28" fmla="*/ 21 w 163"/>
                <a:gd name="T29" fmla="*/ 104 h 229"/>
                <a:gd name="T30" fmla="*/ 87 w 163"/>
                <a:gd name="T31" fmla="*/ 127 h 229"/>
                <a:gd name="T32" fmla="*/ 139 w 163"/>
                <a:gd name="T33" fmla="*/ 173 h 229"/>
                <a:gd name="T34" fmla="*/ 82 w 163"/>
                <a:gd name="T35" fmla="*/ 218 h 229"/>
                <a:gd name="T36" fmla="*/ 13 w 163"/>
                <a:gd name="T37" fmla="*/ 148 h 229"/>
                <a:gd name="T38" fmla="*/ 6 w 163"/>
                <a:gd name="T39" fmla="*/ 139 h 229"/>
                <a:gd name="T40" fmla="*/ 0 w 163"/>
                <a:gd name="T41" fmla="*/ 152 h 229"/>
                <a:gd name="T42" fmla="*/ 0 w 163"/>
                <a:gd name="T43" fmla="*/ 217 h 229"/>
                <a:gd name="T44" fmla="*/ 5 w 163"/>
                <a:gd name="T45" fmla="*/ 229 h 229"/>
                <a:gd name="T46" fmla="*/ 17 w 163"/>
                <a:gd name="T47" fmla="*/ 219 h 229"/>
                <a:gd name="T48" fmla="*/ 27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4"/>
                    <a:pt x="148" y="119"/>
                    <a:pt x="142" y="113"/>
                  </a:cubicBezTo>
                  <a:cubicBezTo>
                    <a:pt x="125" y="97"/>
                    <a:pt x="106" y="93"/>
                    <a:pt x="85" y="89"/>
                  </a:cubicBezTo>
                  <a:cubicBezTo>
                    <a:pt x="57" y="83"/>
                    <a:pt x="23" y="77"/>
                    <a:pt x="23" y="48"/>
                  </a:cubicBezTo>
                  <a:cubicBezTo>
                    <a:pt x="23" y="30"/>
                    <a:pt x="36" y="10"/>
                    <a:pt x="79"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79" y="0"/>
                  </a:cubicBezTo>
                  <a:cubicBezTo>
                    <a:pt x="18" y="0"/>
                    <a:pt x="0" y="34"/>
                    <a:pt x="0" y="62"/>
                  </a:cubicBezTo>
                  <a:cubicBezTo>
                    <a:pt x="0" y="79"/>
                    <a:pt x="7" y="93"/>
                    <a:pt x="21" y="104"/>
                  </a:cubicBezTo>
                  <a:cubicBezTo>
                    <a:pt x="37" y="117"/>
                    <a:pt x="51" y="120"/>
                    <a:pt x="87" y="127"/>
                  </a:cubicBezTo>
                  <a:cubicBezTo>
                    <a:pt x="98" y="129"/>
                    <a:pt x="139" y="137"/>
                    <a:pt x="139" y="173"/>
                  </a:cubicBezTo>
                  <a:cubicBezTo>
                    <a:pt x="139" y="198"/>
                    <a:pt x="121" y="218"/>
                    <a:pt x="82" y="218"/>
                  </a:cubicBezTo>
                  <a:cubicBezTo>
                    <a:pt x="40" y="218"/>
                    <a:pt x="22" y="190"/>
                    <a:pt x="13" y="148"/>
                  </a:cubicBezTo>
                  <a:cubicBezTo>
                    <a:pt x="11" y="141"/>
                    <a:pt x="11" y="139"/>
                    <a:pt x="6" y="139"/>
                  </a:cubicBezTo>
                  <a:cubicBezTo>
                    <a:pt x="0" y="139"/>
                    <a:pt x="0" y="143"/>
                    <a:pt x="0" y="152"/>
                  </a:cubicBezTo>
                  <a:lnTo>
                    <a:pt x="0" y="217"/>
                  </a:lnTo>
                  <a:cubicBezTo>
                    <a:pt x="0" y="226"/>
                    <a:pt x="0" y="229"/>
                    <a:pt x="5" y="229"/>
                  </a:cubicBezTo>
                  <a:cubicBezTo>
                    <a:pt x="7" y="229"/>
                    <a:pt x="8" y="229"/>
                    <a:pt x="17" y="219"/>
                  </a:cubicBezTo>
                  <a:cubicBezTo>
                    <a:pt x="18" y="218"/>
                    <a:pt x="18" y="217"/>
                    <a:pt x="27" y="208"/>
                  </a:cubicBezTo>
                  <a:cubicBezTo>
                    <a:pt x="49" y="229"/>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6" name="Freeform 476">
              <a:extLst>
                <a:ext uri="{FF2B5EF4-FFF2-40B4-BE49-F238E27FC236}">
                  <a16:creationId xmlns:a16="http://schemas.microsoft.com/office/drawing/2014/main" id="{DF9C0FC7-23D0-4CDD-B8B6-E586704EB0D0}"/>
                </a:ext>
              </a:extLst>
            </p:cNvPr>
            <p:cNvSpPr>
              <a:spLocks/>
            </p:cNvSpPr>
            <p:nvPr>
              <p:custDataLst>
                <p:tags r:id="rId104"/>
              </p:custDataLst>
            </p:nvPr>
          </p:nvSpPr>
          <p:spPr bwMode="auto">
            <a:xfrm>
              <a:off x="4397375" y="3957638"/>
              <a:ext cx="46038" cy="96838"/>
            </a:xfrm>
            <a:custGeom>
              <a:avLst/>
              <a:gdLst>
                <a:gd name="T0" fmla="*/ 156 w 156"/>
                <a:gd name="T1" fmla="*/ 245 h 312"/>
                <a:gd name="T2" fmla="*/ 156 w 156"/>
                <a:gd name="T3" fmla="*/ 217 h 312"/>
                <a:gd name="T4" fmla="*/ 144 w 156"/>
                <a:gd name="T5" fmla="*/ 217 h 312"/>
                <a:gd name="T6" fmla="*/ 144 w 156"/>
                <a:gd name="T7" fmla="*/ 244 h 312"/>
                <a:gd name="T8" fmla="*/ 110 w 156"/>
                <a:gd name="T9" fmla="*/ 300 h 312"/>
                <a:gd name="T10" fmla="*/ 77 w 156"/>
                <a:gd name="T11" fmla="*/ 246 h 312"/>
                <a:gd name="T12" fmla="*/ 77 w 156"/>
                <a:gd name="T13" fmla="*/ 107 h 312"/>
                <a:gd name="T14" fmla="*/ 148 w 156"/>
                <a:gd name="T15" fmla="*/ 107 h 312"/>
                <a:gd name="T16" fmla="*/ 148 w 156"/>
                <a:gd name="T17" fmla="*/ 92 h 312"/>
                <a:gd name="T18" fmla="*/ 77 w 156"/>
                <a:gd name="T19" fmla="*/ 92 h 312"/>
                <a:gd name="T20" fmla="*/ 77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5 h 312"/>
                <a:gd name="T32" fmla="*/ 107 w 156"/>
                <a:gd name="T33" fmla="*/ 312 h 312"/>
                <a:gd name="T34" fmla="*/ 156 w 156"/>
                <a:gd name="T35" fmla="*/ 24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5"/>
                  </a:moveTo>
                  <a:lnTo>
                    <a:pt x="156" y="217"/>
                  </a:lnTo>
                  <a:lnTo>
                    <a:pt x="144" y="217"/>
                  </a:lnTo>
                  <a:lnTo>
                    <a:pt x="144" y="244"/>
                  </a:lnTo>
                  <a:cubicBezTo>
                    <a:pt x="144" y="281"/>
                    <a:pt x="129" y="300"/>
                    <a:pt x="110" y="300"/>
                  </a:cubicBezTo>
                  <a:cubicBezTo>
                    <a:pt x="77" y="300"/>
                    <a:pt x="77" y="254"/>
                    <a:pt x="77" y="246"/>
                  </a:cubicBezTo>
                  <a:lnTo>
                    <a:pt x="77" y="107"/>
                  </a:lnTo>
                  <a:lnTo>
                    <a:pt x="148" y="107"/>
                  </a:lnTo>
                  <a:lnTo>
                    <a:pt x="148" y="92"/>
                  </a:lnTo>
                  <a:lnTo>
                    <a:pt x="77" y="92"/>
                  </a:lnTo>
                  <a:lnTo>
                    <a:pt x="77" y="0"/>
                  </a:lnTo>
                  <a:lnTo>
                    <a:pt x="64" y="0"/>
                  </a:lnTo>
                  <a:cubicBezTo>
                    <a:pt x="64" y="41"/>
                    <a:pt x="49" y="94"/>
                    <a:pt x="0" y="96"/>
                  </a:cubicBezTo>
                  <a:lnTo>
                    <a:pt x="0" y="107"/>
                  </a:lnTo>
                  <a:lnTo>
                    <a:pt x="42" y="107"/>
                  </a:lnTo>
                  <a:lnTo>
                    <a:pt x="42" y="245"/>
                  </a:lnTo>
                  <a:cubicBezTo>
                    <a:pt x="42" y="306"/>
                    <a:pt x="89" y="312"/>
                    <a:pt x="107" y="312"/>
                  </a:cubicBezTo>
                  <a:cubicBezTo>
                    <a:pt x="142" y="312"/>
                    <a:pt x="156" y="277"/>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Oval 477">
              <a:extLst>
                <a:ext uri="{FF2B5EF4-FFF2-40B4-BE49-F238E27FC236}">
                  <a16:creationId xmlns:a16="http://schemas.microsoft.com/office/drawing/2014/main" id="{6751B945-79B9-42E1-94DF-6B5D186D2E25}"/>
                </a:ext>
              </a:extLst>
            </p:cNvPr>
            <p:cNvSpPr>
              <a:spLocks noChangeArrowheads="1"/>
            </p:cNvSpPr>
            <p:nvPr>
              <p:custDataLst>
                <p:tags r:id="rId105"/>
              </p:custDataLst>
            </p:nvPr>
          </p:nvSpPr>
          <p:spPr bwMode="auto">
            <a:xfrm>
              <a:off x="4465638" y="40370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8" name="Freeform 478">
              <a:extLst>
                <a:ext uri="{FF2B5EF4-FFF2-40B4-BE49-F238E27FC236}">
                  <a16:creationId xmlns:a16="http://schemas.microsoft.com/office/drawing/2014/main" id="{59C117CF-A53F-47AA-BF90-0DAEE89898ED}"/>
                </a:ext>
              </a:extLst>
            </p:cNvPr>
            <p:cNvSpPr>
              <a:spLocks/>
            </p:cNvSpPr>
            <p:nvPr>
              <p:custDataLst>
                <p:tags r:id="rId106"/>
              </p:custDataLst>
            </p:nvPr>
          </p:nvSpPr>
          <p:spPr bwMode="auto">
            <a:xfrm>
              <a:off x="4503738" y="3937001"/>
              <a:ext cx="34925" cy="15557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4"/>
                    <a:pt x="68" y="422"/>
                    <a:pt x="7" y="485"/>
                  </a:cubicBezTo>
                  <a:cubicBezTo>
                    <a:pt x="0" y="491"/>
                    <a:pt x="0" y="492"/>
                    <a:pt x="0" y="494"/>
                  </a:cubicBezTo>
                  <a:cubicBezTo>
                    <a:pt x="0" y="497"/>
                    <a:pt x="2" y="499"/>
                    <a:pt x="5" y="499"/>
                  </a:cubicBezTo>
                  <a:cubicBezTo>
                    <a:pt x="10" y="499"/>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Freeform 479">
              <a:extLst>
                <a:ext uri="{FF2B5EF4-FFF2-40B4-BE49-F238E27FC236}">
                  <a16:creationId xmlns:a16="http://schemas.microsoft.com/office/drawing/2014/main" id="{21C4D3DB-9453-46A7-9CD0-139EA7A6DCBB}"/>
                </a:ext>
              </a:extLst>
            </p:cNvPr>
            <p:cNvSpPr>
              <a:spLocks/>
            </p:cNvSpPr>
            <p:nvPr>
              <p:custDataLst>
                <p:tags r:id="rId107"/>
              </p:custDataLst>
            </p:nvPr>
          </p:nvSpPr>
          <p:spPr bwMode="auto">
            <a:xfrm>
              <a:off x="4565650" y="4037013"/>
              <a:ext cx="19050" cy="46038"/>
            </a:xfrm>
            <a:custGeom>
              <a:avLst/>
              <a:gdLst>
                <a:gd name="T0" fmla="*/ 59 w 59"/>
                <a:gd name="T1" fmla="*/ 52 h 149"/>
                <a:gd name="T2" fmla="*/ 27 w 59"/>
                <a:gd name="T3" fmla="*/ 0 h 149"/>
                <a:gd name="T4" fmla="*/ 0 w 59"/>
                <a:gd name="T5" fmla="*/ 26 h 149"/>
                <a:gd name="T6" fmla="*/ 27 w 59"/>
                <a:gd name="T7" fmla="*/ 53 h 149"/>
                <a:gd name="T8" fmla="*/ 44 w 59"/>
                <a:gd name="T9" fmla="*/ 46 h 149"/>
                <a:gd name="T10" fmla="*/ 47 w 59"/>
                <a:gd name="T11" fmla="*/ 45 h 149"/>
                <a:gd name="T12" fmla="*/ 48 w 59"/>
                <a:gd name="T13" fmla="*/ 52 h 149"/>
                <a:gd name="T14" fmla="*/ 14 w 59"/>
                <a:gd name="T15" fmla="*/ 136 h 149"/>
                <a:gd name="T16" fmla="*/ 8 w 59"/>
                <a:gd name="T17" fmla="*/ 144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19"/>
                    <a:pt x="46" y="0"/>
                    <a:pt x="27" y="0"/>
                  </a:cubicBezTo>
                  <a:cubicBezTo>
                    <a:pt x="10" y="0"/>
                    <a:pt x="0" y="12"/>
                    <a:pt x="0" y="26"/>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9" y="111"/>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Freeform 480">
              <a:extLst>
                <a:ext uri="{FF2B5EF4-FFF2-40B4-BE49-F238E27FC236}">
                  <a16:creationId xmlns:a16="http://schemas.microsoft.com/office/drawing/2014/main" id="{8709F477-D18C-4629-A40F-36D531465FB2}"/>
                </a:ext>
              </a:extLst>
            </p:cNvPr>
            <p:cNvSpPr>
              <a:spLocks noEditPoints="1"/>
            </p:cNvSpPr>
            <p:nvPr>
              <p:custDataLst>
                <p:tags r:id="rId108"/>
              </p:custDataLst>
            </p:nvPr>
          </p:nvSpPr>
          <p:spPr bwMode="auto">
            <a:xfrm>
              <a:off x="1781175" y="4286251"/>
              <a:ext cx="88900" cy="106363"/>
            </a:xfrm>
            <a:custGeom>
              <a:avLst/>
              <a:gdLst>
                <a:gd name="T0" fmla="*/ 288 w 290"/>
                <a:gd name="T1" fmla="*/ 77 h 337"/>
                <a:gd name="T2" fmla="*/ 284 w 290"/>
                <a:gd name="T3" fmla="*/ 0 h 337"/>
                <a:gd name="T4" fmla="*/ 7 w 290"/>
                <a:gd name="T5" fmla="*/ 0 h 337"/>
                <a:gd name="T6" fmla="*/ 3 w 290"/>
                <a:gd name="T7" fmla="*/ 77 h 337"/>
                <a:gd name="T8" fmla="*/ 15 w 290"/>
                <a:gd name="T9" fmla="*/ 77 h 337"/>
                <a:gd name="T10" fmla="*/ 21 w 290"/>
                <a:gd name="T11" fmla="*/ 39 h 337"/>
                <a:gd name="T12" fmla="*/ 59 w 290"/>
                <a:gd name="T13" fmla="*/ 35 h 337"/>
                <a:gd name="T14" fmla="*/ 231 w 290"/>
                <a:gd name="T15" fmla="*/ 35 h 337"/>
                <a:gd name="T16" fmla="*/ 269 w 290"/>
                <a:gd name="T17" fmla="*/ 39 h 337"/>
                <a:gd name="T18" fmla="*/ 275 w 290"/>
                <a:gd name="T19" fmla="*/ 77 h 337"/>
                <a:gd name="T20" fmla="*/ 288 w 290"/>
                <a:gd name="T21" fmla="*/ 77 h 337"/>
                <a:gd name="T22" fmla="*/ 290 w 290"/>
                <a:gd name="T23" fmla="*/ 254 h 337"/>
                <a:gd name="T24" fmla="*/ 278 w 290"/>
                <a:gd name="T25" fmla="*/ 254 h 337"/>
                <a:gd name="T26" fmla="*/ 272 w 290"/>
                <a:gd name="T27" fmla="*/ 297 h 337"/>
                <a:gd name="T28" fmla="*/ 232 w 290"/>
                <a:gd name="T29" fmla="*/ 302 h 337"/>
                <a:gd name="T30" fmla="*/ 58 w 290"/>
                <a:gd name="T31" fmla="*/ 302 h 337"/>
                <a:gd name="T32" fmla="*/ 18 w 290"/>
                <a:gd name="T33" fmla="*/ 297 h 337"/>
                <a:gd name="T34" fmla="*/ 13 w 290"/>
                <a:gd name="T35" fmla="*/ 254 h 337"/>
                <a:gd name="T36" fmla="*/ 0 w 290"/>
                <a:gd name="T37" fmla="*/ 254 h 337"/>
                <a:gd name="T38" fmla="*/ 4 w 290"/>
                <a:gd name="T39" fmla="*/ 337 h 337"/>
                <a:gd name="T40" fmla="*/ 286 w 290"/>
                <a:gd name="T41" fmla="*/ 337 h 337"/>
                <a:gd name="T42" fmla="*/ 290 w 290"/>
                <a:gd name="T43" fmla="*/ 254 h 337"/>
                <a:gd name="T44" fmla="*/ 242 w 290"/>
                <a:gd name="T45" fmla="*/ 205 h 337"/>
                <a:gd name="T46" fmla="*/ 242 w 290"/>
                <a:gd name="T47" fmla="*/ 119 h 337"/>
                <a:gd name="T48" fmla="*/ 229 w 290"/>
                <a:gd name="T49" fmla="*/ 119 h 337"/>
                <a:gd name="T50" fmla="*/ 229 w 290"/>
                <a:gd name="T51" fmla="*/ 144 h 337"/>
                <a:gd name="T52" fmla="*/ 61 w 290"/>
                <a:gd name="T53" fmla="*/ 144 h 337"/>
                <a:gd name="T54" fmla="*/ 61 w 290"/>
                <a:gd name="T55" fmla="*/ 119 h 337"/>
                <a:gd name="T56" fmla="*/ 48 w 290"/>
                <a:gd name="T57" fmla="*/ 119 h 337"/>
                <a:gd name="T58" fmla="*/ 48 w 290"/>
                <a:gd name="T59" fmla="*/ 205 h 337"/>
                <a:gd name="T60" fmla="*/ 61 w 290"/>
                <a:gd name="T61" fmla="*/ 205 h 337"/>
                <a:gd name="T62" fmla="*/ 61 w 290"/>
                <a:gd name="T63" fmla="*/ 179 h 337"/>
                <a:gd name="T64" fmla="*/ 229 w 290"/>
                <a:gd name="T65" fmla="*/ 179 h 337"/>
                <a:gd name="T66" fmla="*/ 229 w 290"/>
                <a:gd name="T67" fmla="*/ 205 h 337"/>
                <a:gd name="T68" fmla="*/ 242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8" y="77"/>
                  </a:moveTo>
                  <a:lnTo>
                    <a:pt x="284" y="0"/>
                  </a:lnTo>
                  <a:lnTo>
                    <a:pt x="7" y="0"/>
                  </a:lnTo>
                  <a:lnTo>
                    <a:pt x="3" y="77"/>
                  </a:lnTo>
                  <a:lnTo>
                    <a:pt x="15" y="77"/>
                  </a:lnTo>
                  <a:cubicBezTo>
                    <a:pt x="16" y="57"/>
                    <a:pt x="17" y="44"/>
                    <a:pt x="21" y="39"/>
                  </a:cubicBezTo>
                  <a:cubicBezTo>
                    <a:pt x="24" y="35"/>
                    <a:pt x="54" y="35"/>
                    <a:pt x="59" y="35"/>
                  </a:cubicBezTo>
                  <a:lnTo>
                    <a:pt x="231" y="35"/>
                  </a:lnTo>
                  <a:cubicBezTo>
                    <a:pt x="237" y="35"/>
                    <a:pt x="266" y="35"/>
                    <a:pt x="269" y="39"/>
                  </a:cubicBezTo>
                  <a:cubicBezTo>
                    <a:pt x="273" y="44"/>
                    <a:pt x="274" y="57"/>
                    <a:pt x="275" y="77"/>
                  </a:cubicBezTo>
                  <a:lnTo>
                    <a:pt x="288" y="77"/>
                  </a:lnTo>
                  <a:close/>
                  <a:moveTo>
                    <a:pt x="290" y="254"/>
                  </a:moveTo>
                  <a:lnTo>
                    <a:pt x="278" y="254"/>
                  </a:lnTo>
                  <a:cubicBezTo>
                    <a:pt x="276" y="277"/>
                    <a:pt x="276" y="290"/>
                    <a:pt x="272" y="297"/>
                  </a:cubicBezTo>
                  <a:cubicBezTo>
                    <a:pt x="269" y="302"/>
                    <a:pt x="243" y="302"/>
                    <a:pt x="232" y="302"/>
                  </a:cubicBezTo>
                  <a:lnTo>
                    <a:pt x="58" y="302"/>
                  </a:lnTo>
                  <a:cubicBezTo>
                    <a:pt x="49" y="302"/>
                    <a:pt x="22" y="302"/>
                    <a:pt x="18" y="297"/>
                  </a:cubicBezTo>
                  <a:cubicBezTo>
                    <a:pt x="14" y="291"/>
                    <a:pt x="14" y="276"/>
                    <a:pt x="13" y="254"/>
                  </a:cubicBezTo>
                  <a:lnTo>
                    <a:pt x="0" y="254"/>
                  </a:lnTo>
                  <a:lnTo>
                    <a:pt x="4" y="337"/>
                  </a:lnTo>
                  <a:lnTo>
                    <a:pt x="286" y="337"/>
                  </a:lnTo>
                  <a:lnTo>
                    <a:pt x="290" y="254"/>
                  </a:lnTo>
                  <a:close/>
                  <a:moveTo>
                    <a:pt x="242" y="205"/>
                  </a:moveTo>
                  <a:lnTo>
                    <a:pt x="242" y="119"/>
                  </a:lnTo>
                  <a:lnTo>
                    <a:pt x="229" y="119"/>
                  </a:lnTo>
                  <a:lnTo>
                    <a:pt x="229" y="144"/>
                  </a:lnTo>
                  <a:lnTo>
                    <a:pt x="61" y="144"/>
                  </a:lnTo>
                  <a:lnTo>
                    <a:pt x="61" y="119"/>
                  </a:lnTo>
                  <a:lnTo>
                    <a:pt x="48" y="119"/>
                  </a:lnTo>
                  <a:lnTo>
                    <a:pt x="48" y="205"/>
                  </a:lnTo>
                  <a:lnTo>
                    <a:pt x="61" y="205"/>
                  </a:lnTo>
                  <a:lnTo>
                    <a:pt x="61" y="179"/>
                  </a:lnTo>
                  <a:lnTo>
                    <a:pt x="229" y="179"/>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Freeform 481">
              <a:extLst>
                <a:ext uri="{FF2B5EF4-FFF2-40B4-BE49-F238E27FC236}">
                  <a16:creationId xmlns:a16="http://schemas.microsoft.com/office/drawing/2014/main" id="{6CF7D0EF-181E-4D17-AAEC-8F04E842CCA3}"/>
                </a:ext>
              </a:extLst>
            </p:cNvPr>
            <p:cNvSpPr>
              <a:spLocks/>
            </p:cNvSpPr>
            <p:nvPr>
              <p:custDataLst>
                <p:tags r:id="rId109"/>
              </p:custDataLst>
            </p:nvPr>
          </p:nvSpPr>
          <p:spPr bwMode="auto">
            <a:xfrm>
              <a:off x="1890713" y="4275138"/>
              <a:ext cx="34925" cy="155575"/>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2" name="Freeform 482">
              <a:extLst>
                <a:ext uri="{FF2B5EF4-FFF2-40B4-BE49-F238E27FC236}">
                  <a16:creationId xmlns:a16="http://schemas.microsoft.com/office/drawing/2014/main" id="{96D7F00B-AEA8-4150-B9BC-4ED22BF5DB7A}"/>
                </a:ext>
              </a:extLst>
            </p:cNvPr>
            <p:cNvSpPr>
              <a:spLocks noEditPoints="1"/>
            </p:cNvSpPr>
            <p:nvPr>
              <p:custDataLst>
                <p:tags r:id="rId110"/>
              </p:custDataLst>
            </p:nvPr>
          </p:nvSpPr>
          <p:spPr bwMode="auto">
            <a:xfrm>
              <a:off x="1941513" y="4287838"/>
              <a:ext cx="63500" cy="107950"/>
            </a:xfrm>
            <a:custGeom>
              <a:avLst/>
              <a:gdLst>
                <a:gd name="T0" fmla="*/ 210 w 210"/>
                <a:gd name="T1" fmla="*/ 173 h 343"/>
                <a:gd name="T2" fmla="*/ 190 w 210"/>
                <a:gd name="T3" fmla="*/ 56 h 343"/>
                <a:gd name="T4" fmla="*/ 105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6" y="0"/>
                    <a:pt x="39" y="13"/>
                    <a:pt x="19" y="60"/>
                  </a:cubicBezTo>
                  <a:cubicBezTo>
                    <a:pt x="3" y="94"/>
                    <a:pt x="0" y="133"/>
                    <a:pt x="0" y="173"/>
                  </a:cubicBezTo>
                  <a:cubicBezTo>
                    <a:pt x="0" y="210"/>
                    <a:pt x="2" y="255"/>
                    <a:pt x="23" y="293"/>
                  </a:cubicBezTo>
                  <a:cubicBezTo>
                    <a:pt x="44" y="333"/>
                    <a:pt x="81" y="343"/>
                    <a:pt x="105" y="343"/>
                  </a:cubicBezTo>
                  <a:cubicBezTo>
                    <a:pt x="132" y="343"/>
                    <a:pt x="170" y="333"/>
                    <a:pt x="192" y="286"/>
                  </a:cubicBezTo>
                  <a:cubicBezTo>
                    <a:pt x="208" y="251"/>
                    <a:pt x="210" y="212"/>
                    <a:pt x="210" y="173"/>
                  </a:cubicBezTo>
                  <a:close/>
                  <a:moveTo>
                    <a:pt x="169" y="167"/>
                  </a:moveTo>
                  <a:cubicBezTo>
                    <a:pt x="169" y="204"/>
                    <a:pt x="169" y="238"/>
                    <a:pt x="163" y="270"/>
                  </a:cubicBezTo>
                  <a:cubicBezTo>
                    <a:pt x="156" y="317"/>
                    <a:pt x="127" y="332"/>
                    <a:pt x="105" y="332"/>
                  </a:cubicBezTo>
                  <a:cubicBezTo>
                    <a:pt x="86" y="332"/>
                    <a:pt x="56" y="320"/>
                    <a:pt x="47" y="272"/>
                  </a:cubicBezTo>
                  <a:cubicBezTo>
                    <a:pt x="42" y="242"/>
                    <a:pt x="42" y="196"/>
                    <a:pt x="42" y="167"/>
                  </a:cubicBezTo>
                  <a:cubicBezTo>
                    <a:pt x="42" y="135"/>
                    <a:pt x="42" y="102"/>
                    <a:pt x="46" y="75"/>
                  </a:cubicBezTo>
                  <a:cubicBezTo>
                    <a:pt x="55" y="16"/>
                    <a:pt x="93" y="11"/>
                    <a:pt x="105" y="11"/>
                  </a:cubicBezTo>
                  <a:cubicBezTo>
                    <a:pt x="121" y="11"/>
                    <a:pt x="154" y="20"/>
                    <a:pt x="164" y="70"/>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Freeform 483">
              <a:extLst>
                <a:ext uri="{FF2B5EF4-FFF2-40B4-BE49-F238E27FC236}">
                  <a16:creationId xmlns:a16="http://schemas.microsoft.com/office/drawing/2014/main" id="{A843A69A-571C-499A-916D-1E4837D0356C}"/>
                </a:ext>
              </a:extLst>
            </p:cNvPr>
            <p:cNvSpPr>
              <a:spLocks/>
            </p:cNvSpPr>
            <p:nvPr>
              <p:custDataLst>
                <p:tags r:id="rId111"/>
              </p:custDataLst>
            </p:nvPr>
          </p:nvSpPr>
          <p:spPr bwMode="auto">
            <a:xfrm>
              <a:off x="2019300" y="4275138"/>
              <a:ext cx="34925" cy="15557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4" name="Freeform 484">
              <a:extLst>
                <a:ext uri="{FF2B5EF4-FFF2-40B4-BE49-F238E27FC236}">
                  <a16:creationId xmlns:a16="http://schemas.microsoft.com/office/drawing/2014/main" id="{C5FD25A5-DD41-46C4-AE2F-C711BA46B940}"/>
                </a:ext>
              </a:extLst>
            </p:cNvPr>
            <p:cNvSpPr>
              <a:spLocks noEditPoints="1"/>
            </p:cNvSpPr>
            <p:nvPr>
              <p:custDataLst>
                <p:tags r:id="rId112"/>
              </p:custDataLst>
            </p:nvPr>
          </p:nvSpPr>
          <p:spPr bwMode="auto">
            <a:xfrm>
              <a:off x="2119313" y="4335463"/>
              <a:ext cx="101600" cy="36513"/>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Freeform 485">
              <a:extLst>
                <a:ext uri="{FF2B5EF4-FFF2-40B4-BE49-F238E27FC236}">
                  <a16:creationId xmlns:a16="http://schemas.microsoft.com/office/drawing/2014/main" id="{A3AB3FE3-DC86-4196-9994-C51FFE8C4EFD}"/>
                </a:ext>
              </a:extLst>
            </p:cNvPr>
            <p:cNvSpPr>
              <a:spLocks noEditPoints="1"/>
            </p:cNvSpPr>
            <p:nvPr>
              <p:custDataLst>
                <p:tags r:id="rId113"/>
              </p:custDataLst>
            </p:nvPr>
          </p:nvSpPr>
          <p:spPr bwMode="auto">
            <a:xfrm>
              <a:off x="2276475" y="4287838"/>
              <a:ext cx="63500" cy="107950"/>
            </a:xfrm>
            <a:custGeom>
              <a:avLst/>
              <a:gdLst>
                <a:gd name="T0" fmla="*/ 210 w 210"/>
                <a:gd name="T1" fmla="*/ 173 h 343"/>
                <a:gd name="T2" fmla="*/ 190 w 210"/>
                <a:gd name="T3" fmla="*/ 56 h 343"/>
                <a:gd name="T4" fmla="*/ 106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7" y="0"/>
                    <a:pt x="106" y="0"/>
                  </a:cubicBezTo>
                  <a:cubicBezTo>
                    <a:pt x="76" y="0"/>
                    <a:pt x="39" y="13"/>
                    <a:pt x="19" y="60"/>
                  </a:cubicBezTo>
                  <a:cubicBezTo>
                    <a:pt x="3" y="94"/>
                    <a:pt x="0" y="133"/>
                    <a:pt x="0" y="173"/>
                  </a:cubicBezTo>
                  <a:cubicBezTo>
                    <a:pt x="0" y="210"/>
                    <a:pt x="2" y="255"/>
                    <a:pt x="23" y="293"/>
                  </a:cubicBezTo>
                  <a:cubicBezTo>
                    <a:pt x="44" y="333"/>
                    <a:pt x="81" y="343"/>
                    <a:pt x="105" y="343"/>
                  </a:cubicBezTo>
                  <a:cubicBezTo>
                    <a:pt x="132" y="343"/>
                    <a:pt x="170" y="333"/>
                    <a:pt x="192" y="286"/>
                  </a:cubicBezTo>
                  <a:cubicBezTo>
                    <a:pt x="208" y="251"/>
                    <a:pt x="210" y="212"/>
                    <a:pt x="210" y="173"/>
                  </a:cubicBezTo>
                  <a:close/>
                  <a:moveTo>
                    <a:pt x="169" y="167"/>
                  </a:moveTo>
                  <a:cubicBezTo>
                    <a:pt x="169" y="204"/>
                    <a:pt x="169" y="238"/>
                    <a:pt x="163" y="270"/>
                  </a:cubicBezTo>
                  <a:cubicBezTo>
                    <a:pt x="156" y="317"/>
                    <a:pt x="128" y="332"/>
                    <a:pt x="105" y="332"/>
                  </a:cubicBezTo>
                  <a:cubicBezTo>
                    <a:pt x="86" y="332"/>
                    <a:pt x="56" y="320"/>
                    <a:pt x="47" y="272"/>
                  </a:cubicBezTo>
                  <a:cubicBezTo>
                    <a:pt x="42" y="242"/>
                    <a:pt x="42" y="196"/>
                    <a:pt x="42" y="167"/>
                  </a:cubicBezTo>
                  <a:cubicBezTo>
                    <a:pt x="42" y="135"/>
                    <a:pt x="42" y="102"/>
                    <a:pt x="46" y="75"/>
                  </a:cubicBezTo>
                  <a:cubicBezTo>
                    <a:pt x="55" y="16"/>
                    <a:pt x="93" y="11"/>
                    <a:pt x="105" y="11"/>
                  </a:cubicBezTo>
                  <a:cubicBezTo>
                    <a:pt x="122" y="11"/>
                    <a:pt x="155" y="20"/>
                    <a:pt x="164" y="70"/>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Freeform 486">
              <a:extLst>
                <a:ext uri="{FF2B5EF4-FFF2-40B4-BE49-F238E27FC236}">
                  <a16:creationId xmlns:a16="http://schemas.microsoft.com/office/drawing/2014/main" id="{3975C9F0-C0FB-4D6D-A377-FD750512CBF1}"/>
                </a:ext>
              </a:extLst>
            </p:cNvPr>
            <p:cNvSpPr>
              <a:spLocks/>
            </p:cNvSpPr>
            <p:nvPr>
              <p:custDataLst>
                <p:tags r:id="rId114"/>
              </p:custDataLst>
            </p:nvPr>
          </p:nvSpPr>
          <p:spPr bwMode="auto">
            <a:xfrm>
              <a:off x="2359025" y="4375151"/>
              <a:ext cx="19050" cy="47625"/>
            </a:xfrm>
            <a:custGeom>
              <a:avLst/>
              <a:gdLst>
                <a:gd name="T0" fmla="*/ 58 w 58"/>
                <a:gd name="T1" fmla="*/ 52 h 149"/>
                <a:gd name="T2" fmla="*/ 26 w 58"/>
                <a:gd name="T3" fmla="*/ 0 h 149"/>
                <a:gd name="T4" fmla="*/ 0 w 58"/>
                <a:gd name="T5" fmla="*/ 26 h 149"/>
                <a:gd name="T6" fmla="*/ 26 w 58"/>
                <a:gd name="T7" fmla="*/ 52 h 149"/>
                <a:gd name="T8" fmla="*/ 44 w 58"/>
                <a:gd name="T9" fmla="*/ 46 h 149"/>
                <a:gd name="T10" fmla="*/ 46 w 58"/>
                <a:gd name="T11" fmla="*/ 44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39"/>
                    <a:pt x="10" y="52"/>
                    <a:pt x="26" y="52"/>
                  </a:cubicBezTo>
                  <a:cubicBezTo>
                    <a:pt x="32" y="52"/>
                    <a:pt x="39" y="50"/>
                    <a:pt x="44" y="46"/>
                  </a:cubicBezTo>
                  <a:cubicBezTo>
                    <a:pt x="45" y="45"/>
                    <a:pt x="46" y="44"/>
                    <a:pt x="46" y="44"/>
                  </a:cubicBezTo>
                  <a:cubicBezTo>
                    <a:pt x="46" y="44"/>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Freeform 487">
              <a:extLst>
                <a:ext uri="{FF2B5EF4-FFF2-40B4-BE49-F238E27FC236}">
                  <a16:creationId xmlns:a16="http://schemas.microsoft.com/office/drawing/2014/main" id="{3DBC0976-6CB4-4342-94CE-5C670DE4221A}"/>
                </a:ext>
              </a:extLst>
            </p:cNvPr>
            <p:cNvSpPr>
              <a:spLocks noEditPoints="1"/>
            </p:cNvSpPr>
            <p:nvPr>
              <p:custDataLst>
                <p:tags r:id="rId115"/>
              </p:custDataLst>
            </p:nvPr>
          </p:nvSpPr>
          <p:spPr bwMode="auto">
            <a:xfrm>
              <a:off x="2470150" y="4286251"/>
              <a:ext cx="88900" cy="106363"/>
            </a:xfrm>
            <a:custGeom>
              <a:avLst/>
              <a:gdLst>
                <a:gd name="T0" fmla="*/ 288 w 290"/>
                <a:gd name="T1" fmla="*/ 77 h 337"/>
                <a:gd name="T2" fmla="*/ 284 w 290"/>
                <a:gd name="T3" fmla="*/ 0 h 337"/>
                <a:gd name="T4" fmla="*/ 7 w 290"/>
                <a:gd name="T5" fmla="*/ 0 h 337"/>
                <a:gd name="T6" fmla="*/ 3 w 290"/>
                <a:gd name="T7" fmla="*/ 77 h 337"/>
                <a:gd name="T8" fmla="*/ 15 w 290"/>
                <a:gd name="T9" fmla="*/ 77 h 337"/>
                <a:gd name="T10" fmla="*/ 21 w 290"/>
                <a:gd name="T11" fmla="*/ 39 h 337"/>
                <a:gd name="T12" fmla="*/ 59 w 290"/>
                <a:gd name="T13" fmla="*/ 35 h 337"/>
                <a:gd name="T14" fmla="*/ 232 w 290"/>
                <a:gd name="T15" fmla="*/ 35 h 337"/>
                <a:gd name="T16" fmla="*/ 270 w 290"/>
                <a:gd name="T17" fmla="*/ 39 h 337"/>
                <a:gd name="T18" fmla="*/ 275 w 290"/>
                <a:gd name="T19" fmla="*/ 77 h 337"/>
                <a:gd name="T20" fmla="*/ 288 w 290"/>
                <a:gd name="T21" fmla="*/ 77 h 337"/>
                <a:gd name="T22" fmla="*/ 290 w 290"/>
                <a:gd name="T23" fmla="*/ 254 h 337"/>
                <a:gd name="T24" fmla="*/ 278 w 290"/>
                <a:gd name="T25" fmla="*/ 254 h 337"/>
                <a:gd name="T26" fmla="*/ 272 w 290"/>
                <a:gd name="T27" fmla="*/ 297 h 337"/>
                <a:gd name="T28" fmla="*/ 232 w 290"/>
                <a:gd name="T29" fmla="*/ 302 h 337"/>
                <a:gd name="T30" fmla="*/ 59 w 290"/>
                <a:gd name="T31" fmla="*/ 302 h 337"/>
                <a:gd name="T32" fmla="*/ 19 w 290"/>
                <a:gd name="T33" fmla="*/ 297 h 337"/>
                <a:gd name="T34" fmla="*/ 13 w 290"/>
                <a:gd name="T35" fmla="*/ 254 h 337"/>
                <a:gd name="T36" fmla="*/ 0 w 290"/>
                <a:gd name="T37" fmla="*/ 254 h 337"/>
                <a:gd name="T38" fmla="*/ 4 w 290"/>
                <a:gd name="T39" fmla="*/ 337 h 337"/>
                <a:gd name="T40" fmla="*/ 286 w 290"/>
                <a:gd name="T41" fmla="*/ 337 h 337"/>
                <a:gd name="T42" fmla="*/ 290 w 290"/>
                <a:gd name="T43" fmla="*/ 254 h 337"/>
                <a:gd name="T44" fmla="*/ 242 w 290"/>
                <a:gd name="T45" fmla="*/ 205 h 337"/>
                <a:gd name="T46" fmla="*/ 242 w 290"/>
                <a:gd name="T47" fmla="*/ 119 h 337"/>
                <a:gd name="T48" fmla="*/ 230 w 290"/>
                <a:gd name="T49" fmla="*/ 119 h 337"/>
                <a:gd name="T50" fmla="*/ 230 w 290"/>
                <a:gd name="T51" fmla="*/ 144 h 337"/>
                <a:gd name="T52" fmla="*/ 61 w 290"/>
                <a:gd name="T53" fmla="*/ 144 h 337"/>
                <a:gd name="T54" fmla="*/ 61 w 290"/>
                <a:gd name="T55" fmla="*/ 119 h 337"/>
                <a:gd name="T56" fmla="*/ 49 w 290"/>
                <a:gd name="T57" fmla="*/ 119 h 337"/>
                <a:gd name="T58" fmla="*/ 49 w 290"/>
                <a:gd name="T59" fmla="*/ 205 h 337"/>
                <a:gd name="T60" fmla="*/ 61 w 290"/>
                <a:gd name="T61" fmla="*/ 205 h 337"/>
                <a:gd name="T62" fmla="*/ 61 w 290"/>
                <a:gd name="T63" fmla="*/ 179 h 337"/>
                <a:gd name="T64" fmla="*/ 230 w 290"/>
                <a:gd name="T65" fmla="*/ 179 h 337"/>
                <a:gd name="T66" fmla="*/ 230 w 290"/>
                <a:gd name="T67" fmla="*/ 205 h 337"/>
                <a:gd name="T68" fmla="*/ 242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8" y="77"/>
                  </a:moveTo>
                  <a:lnTo>
                    <a:pt x="284" y="0"/>
                  </a:lnTo>
                  <a:lnTo>
                    <a:pt x="7" y="0"/>
                  </a:lnTo>
                  <a:lnTo>
                    <a:pt x="3" y="77"/>
                  </a:lnTo>
                  <a:lnTo>
                    <a:pt x="15" y="77"/>
                  </a:lnTo>
                  <a:cubicBezTo>
                    <a:pt x="16" y="57"/>
                    <a:pt x="18" y="44"/>
                    <a:pt x="21" y="39"/>
                  </a:cubicBezTo>
                  <a:cubicBezTo>
                    <a:pt x="24" y="35"/>
                    <a:pt x="55" y="35"/>
                    <a:pt x="59" y="35"/>
                  </a:cubicBezTo>
                  <a:lnTo>
                    <a:pt x="232" y="35"/>
                  </a:lnTo>
                  <a:cubicBezTo>
                    <a:pt x="237" y="35"/>
                    <a:pt x="267" y="35"/>
                    <a:pt x="270" y="39"/>
                  </a:cubicBezTo>
                  <a:cubicBezTo>
                    <a:pt x="273" y="44"/>
                    <a:pt x="275" y="57"/>
                    <a:pt x="275" y="77"/>
                  </a:cubicBezTo>
                  <a:lnTo>
                    <a:pt x="288" y="77"/>
                  </a:lnTo>
                  <a:close/>
                  <a:moveTo>
                    <a:pt x="290"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6" y="337"/>
                  </a:lnTo>
                  <a:lnTo>
                    <a:pt x="290" y="254"/>
                  </a:lnTo>
                  <a:close/>
                  <a:moveTo>
                    <a:pt x="242" y="205"/>
                  </a:moveTo>
                  <a:lnTo>
                    <a:pt x="242" y="119"/>
                  </a:lnTo>
                  <a:lnTo>
                    <a:pt x="230" y="119"/>
                  </a:lnTo>
                  <a:lnTo>
                    <a:pt x="230" y="144"/>
                  </a:lnTo>
                  <a:lnTo>
                    <a:pt x="61" y="144"/>
                  </a:lnTo>
                  <a:lnTo>
                    <a:pt x="61" y="119"/>
                  </a:lnTo>
                  <a:lnTo>
                    <a:pt x="49" y="119"/>
                  </a:lnTo>
                  <a:lnTo>
                    <a:pt x="49" y="205"/>
                  </a:lnTo>
                  <a:lnTo>
                    <a:pt x="61" y="205"/>
                  </a:lnTo>
                  <a:lnTo>
                    <a:pt x="61" y="179"/>
                  </a:lnTo>
                  <a:lnTo>
                    <a:pt x="230" y="179"/>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Freeform 488">
              <a:extLst>
                <a:ext uri="{FF2B5EF4-FFF2-40B4-BE49-F238E27FC236}">
                  <a16:creationId xmlns:a16="http://schemas.microsoft.com/office/drawing/2014/main" id="{79ED89AF-667B-4EB1-AA1A-6B0364C4C3B3}"/>
                </a:ext>
              </a:extLst>
            </p:cNvPr>
            <p:cNvSpPr>
              <a:spLocks/>
            </p:cNvSpPr>
            <p:nvPr>
              <p:custDataLst>
                <p:tags r:id="rId116"/>
              </p:custDataLst>
            </p:nvPr>
          </p:nvSpPr>
          <p:spPr bwMode="auto">
            <a:xfrm>
              <a:off x="2579688" y="4275138"/>
              <a:ext cx="34925" cy="155575"/>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5" y="420"/>
                    <a:pt x="29" y="326"/>
                    <a:pt x="29" y="250"/>
                  </a:cubicBezTo>
                  <a:cubicBezTo>
                    <a:pt x="29" y="163"/>
                    <a:pt x="48" y="76"/>
                    <a:pt x="109" y="14"/>
                  </a:cubicBezTo>
                  <a:cubicBezTo>
                    <a:pt x="115" y="8"/>
                    <a:pt x="115" y="7"/>
                    <a:pt x="115" y="5"/>
                  </a:cubicBezTo>
                  <a:cubicBezTo>
                    <a:pt x="115" y="2"/>
                    <a:pt x="113" y="0"/>
                    <a:pt x="110" y="0"/>
                  </a:cubicBezTo>
                  <a:cubicBezTo>
                    <a:pt x="105" y="0"/>
                    <a:pt x="61" y="34"/>
                    <a:pt x="31" y="98"/>
                  </a:cubicBezTo>
                  <a:cubicBezTo>
                    <a:pt x="6" y="152"/>
                    <a:pt x="0" y="208"/>
                    <a:pt x="0" y="250"/>
                  </a:cubicBezTo>
                  <a:cubicBezTo>
                    <a:pt x="0" y="289"/>
                    <a:pt x="5" y="349"/>
                    <a:pt x="33" y="405"/>
                  </a:cubicBezTo>
                  <a:cubicBezTo>
                    <a:pt x="63"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Freeform 489">
              <a:extLst>
                <a:ext uri="{FF2B5EF4-FFF2-40B4-BE49-F238E27FC236}">
                  <a16:creationId xmlns:a16="http://schemas.microsoft.com/office/drawing/2014/main" id="{E2A3FC3A-C7FD-4688-9ECC-86DD68A4581B}"/>
                </a:ext>
              </a:extLst>
            </p:cNvPr>
            <p:cNvSpPr>
              <a:spLocks/>
            </p:cNvSpPr>
            <p:nvPr>
              <p:custDataLst>
                <p:tags r:id="rId117"/>
              </p:custDataLst>
            </p:nvPr>
          </p:nvSpPr>
          <p:spPr bwMode="auto">
            <a:xfrm>
              <a:off x="2630488" y="4286251"/>
              <a:ext cx="90488" cy="106363"/>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9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20" y="15"/>
                  </a:cubicBezTo>
                  <a:cubicBezTo>
                    <a:pt x="235" y="15"/>
                    <a:pt x="239" y="15"/>
                    <a:pt x="239" y="6"/>
                  </a:cubicBezTo>
                  <a:cubicBezTo>
                    <a:pt x="239" y="0"/>
                    <a:pt x="233" y="0"/>
                    <a:pt x="231"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9" y="301"/>
                  </a:lnTo>
                  <a:cubicBezTo>
                    <a:pt x="54" y="321"/>
                    <a:pt x="53"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Freeform 490">
              <a:extLst>
                <a:ext uri="{FF2B5EF4-FFF2-40B4-BE49-F238E27FC236}">
                  <a16:creationId xmlns:a16="http://schemas.microsoft.com/office/drawing/2014/main" id="{4231E3BC-D0BA-42D6-9D66-1776380EA99B}"/>
                </a:ext>
              </a:extLst>
            </p:cNvPr>
            <p:cNvSpPr>
              <a:spLocks/>
            </p:cNvSpPr>
            <p:nvPr>
              <p:custDataLst>
                <p:tags r:id="rId118"/>
              </p:custDataLst>
            </p:nvPr>
          </p:nvSpPr>
          <p:spPr bwMode="auto">
            <a:xfrm>
              <a:off x="2735263" y="4275138"/>
              <a:ext cx="34925" cy="155575"/>
            </a:xfrm>
            <a:custGeom>
              <a:avLst/>
              <a:gdLst>
                <a:gd name="T0" fmla="*/ 115 w 115"/>
                <a:gd name="T1" fmla="*/ 250 h 499"/>
                <a:gd name="T2" fmla="*/ 82 w 115"/>
                <a:gd name="T3" fmla="*/ 94 h 499"/>
                <a:gd name="T4" fmla="*/ 4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4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2" y="94"/>
                  </a:cubicBezTo>
                  <a:cubicBezTo>
                    <a:pt x="52" y="33"/>
                    <a:pt x="9" y="0"/>
                    <a:pt x="4" y="0"/>
                  </a:cubicBezTo>
                  <a:cubicBezTo>
                    <a:pt x="2" y="0"/>
                    <a:pt x="0" y="2"/>
                    <a:pt x="0" y="5"/>
                  </a:cubicBezTo>
                  <a:cubicBezTo>
                    <a:pt x="0" y="7"/>
                    <a:pt x="0" y="8"/>
                    <a:pt x="9" y="17"/>
                  </a:cubicBezTo>
                  <a:cubicBezTo>
                    <a:pt x="58" y="66"/>
                    <a:pt x="86" y="145"/>
                    <a:pt x="86" y="250"/>
                  </a:cubicBezTo>
                  <a:cubicBezTo>
                    <a:pt x="86" y="335"/>
                    <a:pt x="68" y="423"/>
                    <a:pt x="6" y="486"/>
                  </a:cubicBezTo>
                  <a:cubicBezTo>
                    <a:pt x="0" y="492"/>
                    <a:pt x="0" y="493"/>
                    <a:pt x="0" y="494"/>
                  </a:cubicBezTo>
                  <a:cubicBezTo>
                    <a:pt x="0" y="497"/>
                    <a:pt x="2" y="499"/>
                    <a:pt x="4" y="499"/>
                  </a:cubicBezTo>
                  <a:cubicBezTo>
                    <a:pt x="9" y="499"/>
                    <a:pt x="54"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Freeform 491">
              <a:extLst>
                <a:ext uri="{FF2B5EF4-FFF2-40B4-BE49-F238E27FC236}">
                  <a16:creationId xmlns:a16="http://schemas.microsoft.com/office/drawing/2014/main" id="{8D2D064E-CC78-4C65-865E-FBA752B28F8D}"/>
                </a:ext>
              </a:extLst>
            </p:cNvPr>
            <p:cNvSpPr>
              <a:spLocks noEditPoints="1"/>
            </p:cNvSpPr>
            <p:nvPr>
              <p:custDataLst>
                <p:tags r:id="rId119"/>
              </p:custDataLst>
            </p:nvPr>
          </p:nvSpPr>
          <p:spPr bwMode="auto">
            <a:xfrm>
              <a:off x="2835275" y="4335463"/>
              <a:ext cx="101600"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2" name="Freeform 492">
              <a:extLst>
                <a:ext uri="{FF2B5EF4-FFF2-40B4-BE49-F238E27FC236}">
                  <a16:creationId xmlns:a16="http://schemas.microsoft.com/office/drawing/2014/main" id="{BD7897EA-2825-4F59-BFBC-5EAC906448F7}"/>
                </a:ext>
              </a:extLst>
            </p:cNvPr>
            <p:cNvSpPr>
              <a:spLocks noEditPoints="1"/>
            </p:cNvSpPr>
            <p:nvPr>
              <p:custDataLst>
                <p:tags r:id="rId120"/>
              </p:custDataLst>
            </p:nvPr>
          </p:nvSpPr>
          <p:spPr bwMode="auto">
            <a:xfrm>
              <a:off x="2992438" y="4287838"/>
              <a:ext cx="65088" cy="107950"/>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1" y="343"/>
                    <a:pt x="169" y="333"/>
                    <a:pt x="191" y="286"/>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9" name="吹き出し: 四角形 78">
            <a:extLst>
              <a:ext uri="{FF2B5EF4-FFF2-40B4-BE49-F238E27FC236}">
                <a16:creationId xmlns:a16="http://schemas.microsoft.com/office/drawing/2014/main" id="{03465961-BA3D-4091-80D2-8535A9B6B7E3}"/>
              </a:ext>
            </a:extLst>
          </p:cNvPr>
          <p:cNvSpPr/>
          <p:nvPr/>
        </p:nvSpPr>
        <p:spPr>
          <a:xfrm>
            <a:off x="4500862" y="4462036"/>
            <a:ext cx="4422074" cy="678108"/>
          </a:xfrm>
          <a:prstGeom prst="wedgeRectCallout">
            <a:avLst>
              <a:gd name="adj1" fmla="val 6131"/>
              <a:gd name="adj2" fmla="val -95413"/>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bg1"/>
                </a:solidFill>
              </a:rPr>
              <a:t>左辺は </a:t>
            </a:r>
            <a:r>
              <a:rPr lang="en-US" altLang="ja-JP" sz="2000" dirty="0">
                <a:solidFill>
                  <a:schemeClr val="bg1"/>
                </a:solidFill>
                <a:latin typeface="cmmi10" panose="020B0500000000000000" pitchFamily="34" charset="0"/>
              </a:rPr>
              <a:t>x</a:t>
            </a:r>
            <a:r>
              <a:rPr kumimoji="1" lang="ja-JP" altLang="en-US" sz="2000" dirty="0">
                <a:solidFill>
                  <a:schemeClr val="bg1"/>
                </a:solidFill>
              </a:rPr>
              <a:t> 右辺は </a:t>
            </a:r>
            <a:r>
              <a:rPr lang="en-US" altLang="ja-JP" sz="2000" dirty="0">
                <a:solidFill>
                  <a:schemeClr val="bg1"/>
                </a:solidFill>
              </a:rPr>
              <a:t> </a:t>
            </a:r>
            <a:r>
              <a:rPr lang="en-US" altLang="ja-JP" sz="2000" dirty="0">
                <a:solidFill>
                  <a:schemeClr val="bg1"/>
                </a:solidFill>
                <a:latin typeface="cmmi10" panose="020B0500000000000000" pitchFamily="34" charset="0"/>
              </a:rPr>
              <a:t>t</a:t>
            </a:r>
            <a:r>
              <a:rPr kumimoji="1" lang="ja-JP" altLang="en-US" sz="2000" dirty="0">
                <a:solidFill>
                  <a:schemeClr val="bg1"/>
                </a:solidFill>
              </a:rPr>
              <a:t> </a:t>
            </a:r>
            <a:r>
              <a:rPr lang="ja-JP" altLang="en-US" sz="2000" dirty="0">
                <a:solidFill>
                  <a:schemeClr val="bg1"/>
                </a:solidFill>
              </a:rPr>
              <a:t>の関数で</a:t>
            </a:r>
            <a:endParaRPr lang="en-US" altLang="ja-JP" sz="2000" dirty="0">
              <a:solidFill>
                <a:schemeClr val="bg1"/>
              </a:solidFill>
            </a:endParaRPr>
          </a:p>
          <a:p>
            <a:pPr algn="ctr"/>
            <a:r>
              <a:rPr lang="ja-JP" altLang="en-US" sz="2000" dirty="0">
                <a:solidFill>
                  <a:schemeClr val="bg1"/>
                </a:solidFill>
              </a:rPr>
              <a:t>恒等的に等しい</a:t>
            </a:r>
            <a:r>
              <a:rPr kumimoji="1" lang="ja-JP" altLang="en-US" sz="2000" dirty="0">
                <a:solidFill>
                  <a:schemeClr val="bg1"/>
                </a:solidFill>
              </a:rPr>
              <a:t>⇒ </a:t>
            </a:r>
            <a:r>
              <a:rPr kumimoji="1" lang="ja-JP" altLang="en-US" sz="2000" dirty="0">
                <a:solidFill>
                  <a:srgbClr val="FF0000"/>
                </a:solidFill>
              </a:rPr>
              <a:t>定数以外ありえない</a:t>
            </a:r>
          </a:p>
        </p:txBody>
      </p:sp>
      <p:grpSp>
        <p:nvGrpSpPr>
          <p:cNvPr id="632" name="グループ化 631">
            <a:extLst>
              <a:ext uri="{FF2B5EF4-FFF2-40B4-BE49-F238E27FC236}">
                <a16:creationId xmlns:a16="http://schemas.microsoft.com/office/drawing/2014/main" id="{2017291C-54B9-45CE-BD9F-5C1961A0E705}"/>
              </a:ext>
            </a:extLst>
          </p:cNvPr>
          <p:cNvGrpSpPr>
            <a:grpSpLocks noChangeAspect="1"/>
          </p:cNvGrpSpPr>
          <p:nvPr>
            <p:custDataLst>
              <p:tags r:id="rId4"/>
            </p:custDataLst>
          </p:nvPr>
        </p:nvGrpSpPr>
        <p:grpSpPr>
          <a:xfrm>
            <a:off x="712787" y="5106987"/>
            <a:ext cx="2699914" cy="982660"/>
            <a:chOff x="712788" y="5106988"/>
            <a:chExt cx="1552575" cy="581025"/>
          </a:xfrm>
        </p:grpSpPr>
        <p:sp>
          <p:nvSpPr>
            <p:cNvPr id="594" name="Freeform 499">
              <a:extLst>
                <a:ext uri="{FF2B5EF4-FFF2-40B4-BE49-F238E27FC236}">
                  <a16:creationId xmlns:a16="http://schemas.microsoft.com/office/drawing/2014/main" id="{DD2F96A8-3369-4785-8A35-E17CDFDAC7E8}"/>
                </a:ext>
              </a:extLst>
            </p:cNvPr>
            <p:cNvSpPr>
              <a:spLocks/>
            </p:cNvSpPr>
            <p:nvPr>
              <p:custDataLst>
                <p:tags r:id="rId24"/>
              </p:custDataLst>
            </p:nvPr>
          </p:nvSpPr>
          <p:spPr bwMode="auto">
            <a:xfrm>
              <a:off x="746126" y="5122863"/>
              <a:ext cx="50800" cy="142875"/>
            </a:xfrm>
            <a:custGeom>
              <a:avLst/>
              <a:gdLst>
                <a:gd name="T0" fmla="*/ 167 w 167"/>
                <a:gd name="T1" fmla="*/ 12 h 454"/>
                <a:gd name="T2" fmla="*/ 154 w 167"/>
                <a:gd name="T3" fmla="*/ 0 h 454"/>
                <a:gd name="T4" fmla="*/ 146 w 167"/>
                <a:gd name="T5" fmla="*/ 0 h 454"/>
                <a:gd name="T6" fmla="*/ 0 w 167"/>
                <a:gd name="T7" fmla="*/ 226 h 454"/>
                <a:gd name="T8" fmla="*/ 0 w 167"/>
                <a:gd name="T9" fmla="*/ 440 h 454"/>
                <a:gd name="T10" fmla="*/ 14 w 167"/>
                <a:gd name="T11" fmla="*/ 454 h 454"/>
                <a:gd name="T12" fmla="*/ 46 w 167"/>
                <a:gd name="T13" fmla="*/ 454 h 454"/>
                <a:gd name="T14" fmla="*/ 60 w 167"/>
                <a:gd name="T15" fmla="*/ 440 h 454"/>
                <a:gd name="T16" fmla="*/ 60 w 167"/>
                <a:gd name="T17" fmla="*/ 226 h 454"/>
                <a:gd name="T18" fmla="*/ 160 w 167"/>
                <a:gd name="T19" fmla="*/ 27 h 454"/>
                <a:gd name="T20" fmla="*/ 167 w 167"/>
                <a:gd name="T21" fmla="*/ 1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4">
                  <a:moveTo>
                    <a:pt x="167" y="12"/>
                  </a:moveTo>
                  <a:cubicBezTo>
                    <a:pt x="167" y="1"/>
                    <a:pt x="166" y="0"/>
                    <a:pt x="154" y="0"/>
                  </a:cubicBezTo>
                  <a:lnTo>
                    <a:pt x="146" y="0"/>
                  </a:lnTo>
                  <a:cubicBezTo>
                    <a:pt x="39" y="58"/>
                    <a:pt x="0" y="153"/>
                    <a:pt x="0" y="226"/>
                  </a:cubicBezTo>
                  <a:lnTo>
                    <a:pt x="0" y="440"/>
                  </a:lnTo>
                  <a:cubicBezTo>
                    <a:pt x="0" y="453"/>
                    <a:pt x="1" y="454"/>
                    <a:pt x="14" y="454"/>
                  </a:cubicBezTo>
                  <a:lnTo>
                    <a:pt x="46" y="454"/>
                  </a:lnTo>
                  <a:cubicBezTo>
                    <a:pt x="59" y="454"/>
                    <a:pt x="60" y="453"/>
                    <a:pt x="60" y="440"/>
                  </a:cubicBezTo>
                  <a:lnTo>
                    <a:pt x="60" y="226"/>
                  </a:lnTo>
                  <a:cubicBezTo>
                    <a:pt x="60" y="185"/>
                    <a:pt x="71" y="90"/>
                    <a:pt x="160" y="27"/>
                  </a:cubicBezTo>
                  <a:cubicBezTo>
                    <a:pt x="166" y="22"/>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Freeform 500">
              <a:extLst>
                <a:ext uri="{FF2B5EF4-FFF2-40B4-BE49-F238E27FC236}">
                  <a16:creationId xmlns:a16="http://schemas.microsoft.com/office/drawing/2014/main" id="{2434278F-861A-493B-A487-EAA0805DFDDF}"/>
                </a:ext>
              </a:extLst>
            </p:cNvPr>
            <p:cNvSpPr>
              <a:spLocks/>
            </p:cNvSpPr>
            <p:nvPr>
              <p:custDataLst>
                <p:tags r:id="rId25"/>
              </p:custDataLst>
            </p:nvPr>
          </p:nvSpPr>
          <p:spPr bwMode="auto">
            <a:xfrm>
              <a:off x="712788" y="5262563"/>
              <a:ext cx="50800" cy="285750"/>
            </a:xfrm>
            <a:custGeom>
              <a:avLst/>
              <a:gdLst>
                <a:gd name="T0" fmla="*/ 167 w 167"/>
                <a:gd name="T1" fmla="*/ 895 h 908"/>
                <a:gd name="T2" fmla="*/ 167 w 167"/>
                <a:gd name="T3" fmla="*/ 684 h 908"/>
                <a:gd name="T4" fmla="*/ 30 w 167"/>
                <a:gd name="T5" fmla="*/ 454 h 908"/>
                <a:gd name="T6" fmla="*/ 167 w 167"/>
                <a:gd name="T7" fmla="*/ 224 h 908"/>
                <a:gd name="T8" fmla="*/ 167 w 167"/>
                <a:gd name="T9" fmla="*/ 14 h 908"/>
                <a:gd name="T10" fmla="*/ 153 w 167"/>
                <a:gd name="T11" fmla="*/ 0 h 908"/>
                <a:gd name="T12" fmla="*/ 121 w 167"/>
                <a:gd name="T13" fmla="*/ 0 h 908"/>
                <a:gd name="T14" fmla="*/ 107 w 167"/>
                <a:gd name="T15" fmla="*/ 14 h 908"/>
                <a:gd name="T16" fmla="*/ 107 w 167"/>
                <a:gd name="T17" fmla="*/ 225 h 908"/>
                <a:gd name="T18" fmla="*/ 6 w 167"/>
                <a:gd name="T19" fmla="*/ 440 h 908"/>
                <a:gd name="T20" fmla="*/ 0 w 167"/>
                <a:gd name="T21" fmla="*/ 454 h 908"/>
                <a:gd name="T22" fmla="*/ 6 w 167"/>
                <a:gd name="T23" fmla="*/ 468 h 908"/>
                <a:gd name="T24" fmla="*/ 78 w 167"/>
                <a:gd name="T25" fmla="*/ 555 h 908"/>
                <a:gd name="T26" fmla="*/ 107 w 167"/>
                <a:gd name="T27" fmla="*/ 684 h 908"/>
                <a:gd name="T28" fmla="*/ 107 w 167"/>
                <a:gd name="T29" fmla="*/ 895 h 908"/>
                <a:gd name="T30" fmla="*/ 121 w 167"/>
                <a:gd name="T31" fmla="*/ 908 h 908"/>
                <a:gd name="T32" fmla="*/ 153 w 167"/>
                <a:gd name="T33" fmla="*/ 908 h 908"/>
                <a:gd name="T34" fmla="*/ 167 w 167"/>
                <a:gd name="T35" fmla="*/ 895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8">
                  <a:moveTo>
                    <a:pt x="167" y="895"/>
                  </a:moveTo>
                  <a:lnTo>
                    <a:pt x="167" y="684"/>
                  </a:lnTo>
                  <a:cubicBezTo>
                    <a:pt x="167" y="624"/>
                    <a:pt x="142" y="522"/>
                    <a:pt x="30" y="454"/>
                  </a:cubicBezTo>
                  <a:cubicBezTo>
                    <a:pt x="143" y="386"/>
                    <a:pt x="167" y="283"/>
                    <a:pt x="167" y="224"/>
                  </a:cubicBezTo>
                  <a:lnTo>
                    <a:pt x="167" y="14"/>
                  </a:lnTo>
                  <a:cubicBezTo>
                    <a:pt x="167" y="1"/>
                    <a:pt x="166" y="0"/>
                    <a:pt x="153" y="0"/>
                  </a:cubicBezTo>
                  <a:lnTo>
                    <a:pt x="121" y="0"/>
                  </a:lnTo>
                  <a:cubicBezTo>
                    <a:pt x="108" y="0"/>
                    <a:pt x="107" y="1"/>
                    <a:pt x="107" y="14"/>
                  </a:cubicBezTo>
                  <a:lnTo>
                    <a:pt x="107" y="225"/>
                  </a:lnTo>
                  <a:cubicBezTo>
                    <a:pt x="107" y="267"/>
                    <a:pt x="98" y="371"/>
                    <a:pt x="6" y="440"/>
                  </a:cubicBezTo>
                  <a:cubicBezTo>
                    <a:pt x="1" y="445"/>
                    <a:pt x="0" y="445"/>
                    <a:pt x="0" y="454"/>
                  </a:cubicBezTo>
                  <a:cubicBezTo>
                    <a:pt x="0" y="463"/>
                    <a:pt x="1" y="464"/>
                    <a:pt x="6" y="468"/>
                  </a:cubicBezTo>
                  <a:cubicBezTo>
                    <a:pt x="19" y="478"/>
                    <a:pt x="54" y="505"/>
                    <a:pt x="78" y="555"/>
                  </a:cubicBezTo>
                  <a:cubicBezTo>
                    <a:pt x="97" y="595"/>
                    <a:pt x="107" y="639"/>
                    <a:pt x="107" y="684"/>
                  </a:cubicBezTo>
                  <a:lnTo>
                    <a:pt x="107" y="895"/>
                  </a:lnTo>
                  <a:cubicBezTo>
                    <a:pt x="107" y="908"/>
                    <a:pt x="108" y="908"/>
                    <a:pt x="121" y="908"/>
                  </a:cubicBezTo>
                  <a:lnTo>
                    <a:pt x="153" y="908"/>
                  </a:lnTo>
                  <a:cubicBezTo>
                    <a:pt x="166" y="908"/>
                    <a:pt x="167" y="908"/>
                    <a:pt x="167" y="8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Freeform 501">
              <a:extLst>
                <a:ext uri="{FF2B5EF4-FFF2-40B4-BE49-F238E27FC236}">
                  <a16:creationId xmlns:a16="http://schemas.microsoft.com/office/drawing/2014/main" id="{B68EC79E-EF08-417C-BDCD-E0CF6E7511B5}"/>
                </a:ext>
              </a:extLst>
            </p:cNvPr>
            <p:cNvSpPr>
              <a:spLocks/>
            </p:cNvSpPr>
            <p:nvPr>
              <p:custDataLst>
                <p:tags r:id="rId26"/>
              </p:custDataLst>
            </p:nvPr>
          </p:nvSpPr>
          <p:spPr bwMode="auto">
            <a:xfrm>
              <a:off x="746126" y="5545138"/>
              <a:ext cx="50800" cy="142875"/>
            </a:xfrm>
            <a:custGeom>
              <a:avLst/>
              <a:gdLst>
                <a:gd name="T0" fmla="*/ 167 w 167"/>
                <a:gd name="T1" fmla="*/ 442 h 454"/>
                <a:gd name="T2" fmla="*/ 164 w 167"/>
                <a:gd name="T3" fmla="*/ 431 h 454"/>
                <a:gd name="T4" fmla="*/ 89 w 167"/>
                <a:gd name="T5" fmla="*/ 348 h 454"/>
                <a:gd name="T6" fmla="*/ 60 w 167"/>
                <a:gd name="T7" fmla="*/ 228 h 454"/>
                <a:gd name="T8" fmla="*/ 60 w 167"/>
                <a:gd name="T9" fmla="*/ 14 h 454"/>
                <a:gd name="T10" fmla="*/ 46 w 167"/>
                <a:gd name="T11" fmla="*/ 0 h 454"/>
                <a:gd name="T12" fmla="*/ 14 w 167"/>
                <a:gd name="T13" fmla="*/ 0 h 454"/>
                <a:gd name="T14" fmla="*/ 0 w 167"/>
                <a:gd name="T15" fmla="*/ 14 h 454"/>
                <a:gd name="T16" fmla="*/ 0 w 167"/>
                <a:gd name="T17" fmla="*/ 228 h 454"/>
                <a:gd name="T18" fmla="*/ 146 w 167"/>
                <a:gd name="T19" fmla="*/ 454 h 454"/>
                <a:gd name="T20" fmla="*/ 154 w 167"/>
                <a:gd name="T21" fmla="*/ 454 h 454"/>
                <a:gd name="T22" fmla="*/ 167 w 167"/>
                <a:gd name="T23" fmla="*/ 44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4">
                  <a:moveTo>
                    <a:pt x="167" y="442"/>
                  </a:moveTo>
                  <a:cubicBezTo>
                    <a:pt x="167" y="433"/>
                    <a:pt x="166" y="432"/>
                    <a:pt x="164" y="431"/>
                  </a:cubicBezTo>
                  <a:cubicBezTo>
                    <a:pt x="149" y="419"/>
                    <a:pt x="113" y="394"/>
                    <a:pt x="89" y="348"/>
                  </a:cubicBezTo>
                  <a:cubicBezTo>
                    <a:pt x="70" y="310"/>
                    <a:pt x="60" y="272"/>
                    <a:pt x="60" y="228"/>
                  </a:cubicBezTo>
                  <a:lnTo>
                    <a:pt x="60" y="14"/>
                  </a:lnTo>
                  <a:cubicBezTo>
                    <a:pt x="60" y="1"/>
                    <a:pt x="59" y="0"/>
                    <a:pt x="46" y="0"/>
                  </a:cubicBezTo>
                  <a:lnTo>
                    <a:pt x="14" y="0"/>
                  </a:lnTo>
                  <a:cubicBezTo>
                    <a:pt x="1" y="0"/>
                    <a:pt x="0" y="1"/>
                    <a:pt x="0" y="14"/>
                  </a:cubicBezTo>
                  <a:lnTo>
                    <a:pt x="0" y="228"/>
                  </a:lnTo>
                  <a:cubicBezTo>
                    <a:pt x="0" y="302"/>
                    <a:pt x="39" y="396"/>
                    <a:pt x="146" y="454"/>
                  </a:cubicBezTo>
                  <a:lnTo>
                    <a:pt x="154" y="454"/>
                  </a:lnTo>
                  <a:cubicBezTo>
                    <a:pt x="166" y="454"/>
                    <a:pt x="167" y="453"/>
                    <a:pt x="167" y="44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Freeform 502">
              <a:extLst>
                <a:ext uri="{FF2B5EF4-FFF2-40B4-BE49-F238E27FC236}">
                  <a16:creationId xmlns:a16="http://schemas.microsoft.com/office/drawing/2014/main" id="{C9F09AB1-8792-461C-972D-D3C6AE35E227}"/>
                </a:ext>
              </a:extLst>
            </p:cNvPr>
            <p:cNvSpPr>
              <a:spLocks noEditPoints="1"/>
            </p:cNvSpPr>
            <p:nvPr>
              <p:custDataLst>
                <p:tags r:id="rId27"/>
              </p:custDataLst>
            </p:nvPr>
          </p:nvSpPr>
          <p:spPr bwMode="auto">
            <a:xfrm>
              <a:off x="847726" y="5124451"/>
              <a:ext cx="79375" cy="115888"/>
            </a:xfrm>
            <a:custGeom>
              <a:avLst/>
              <a:gdLst>
                <a:gd name="T0" fmla="*/ 262 w 262"/>
                <a:gd name="T1" fmla="*/ 130 h 369"/>
                <a:gd name="T2" fmla="*/ 155 w 262"/>
                <a:gd name="T3" fmla="*/ 0 h 369"/>
                <a:gd name="T4" fmla="*/ 59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9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6 h 369"/>
                <a:gd name="T30" fmla="*/ 93 w 262"/>
                <a:gd name="T31" fmla="*/ 355 h 369"/>
                <a:gd name="T32" fmla="*/ 39 w 262"/>
                <a:gd name="T33" fmla="*/ 298 h 369"/>
                <a:gd name="T34" fmla="*/ 71 w 262"/>
                <a:gd name="T35" fmla="*/ 185 h 369"/>
                <a:gd name="T36" fmla="*/ 147 w 262"/>
                <a:gd name="T37" fmla="*/ 141 h 369"/>
                <a:gd name="T38" fmla="*/ 202 w 262"/>
                <a:gd name="T39" fmla="*/ 20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9"/>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6"/>
                  </a:moveTo>
                  <a:cubicBezTo>
                    <a:pt x="202" y="242"/>
                    <a:pt x="170" y="355"/>
                    <a:pt x="93" y="355"/>
                  </a:cubicBezTo>
                  <a:cubicBezTo>
                    <a:pt x="39" y="355"/>
                    <a:pt x="39" y="303"/>
                    <a:pt x="39" y="298"/>
                  </a:cubicBezTo>
                  <a:cubicBezTo>
                    <a:pt x="39" y="285"/>
                    <a:pt x="51" y="215"/>
                    <a:pt x="71" y="185"/>
                  </a:cubicBezTo>
                  <a:cubicBezTo>
                    <a:pt x="91" y="157"/>
                    <a:pt x="116" y="141"/>
                    <a:pt x="147" y="141"/>
                  </a:cubicBezTo>
                  <a:cubicBezTo>
                    <a:pt x="201" y="141"/>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8" name="Freeform 503">
              <a:extLst>
                <a:ext uri="{FF2B5EF4-FFF2-40B4-BE49-F238E27FC236}">
                  <a16:creationId xmlns:a16="http://schemas.microsoft.com/office/drawing/2014/main" id="{37CEC6E1-AE8F-487F-9B6D-6467DE915E0E}"/>
                </a:ext>
              </a:extLst>
            </p:cNvPr>
            <p:cNvSpPr>
              <a:spLocks/>
            </p:cNvSpPr>
            <p:nvPr>
              <p:custDataLst>
                <p:tags r:id="rId28"/>
              </p:custDataLst>
            </p:nvPr>
          </p:nvSpPr>
          <p:spPr bwMode="auto">
            <a:xfrm>
              <a:off x="936626" y="5106988"/>
              <a:ext cx="47625" cy="73025"/>
            </a:xfrm>
            <a:custGeom>
              <a:avLst/>
              <a:gdLst>
                <a:gd name="T0" fmla="*/ 155 w 155"/>
                <a:gd name="T1" fmla="*/ 168 h 232"/>
                <a:gd name="T2" fmla="*/ 143 w 155"/>
                <a:gd name="T3" fmla="*/ 168 h 232"/>
                <a:gd name="T4" fmla="*/ 134 w 155"/>
                <a:gd name="T5" fmla="*/ 200 h 232"/>
                <a:gd name="T6" fmla="*/ 99 w 155"/>
                <a:gd name="T7" fmla="*/ 202 h 232"/>
                <a:gd name="T8" fmla="*/ 35 w 155"/>
                <a:gd name="T9" fmla="*/ 202 h 232"/>
                <a:gd name="T10" fmla="*/ 105 w 155"/>
                <a:gd name="T11" fmla="*/ 144 h 232"/>
                <a:gd name="T12" fmla="*/ 155 w 155"/>
                <a:gd name="T13" fmla="*/ 68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8"/>
                  </a:moveTo>
                  <a:lnTo>
                    <a:pt x="143" y="168"/>
                  </a:lnTo>
                  <a:cubicBezTo>
                    <a:pt x="142" y="176"/>
                    <a:pt x="138" y="197"/>
                    <a:pt x="134" y="200"/>
                  </a:cubicBezTo>
                  <a:cubicBezTo>
                    <a:pt x="131" y="202"/>
                    <a:pt x="104" y="202"/>
                    <a:pt x="99" y="202"/>
                  </a:cubicBezTo>
                  <a:lnTo>
                    <a:pt x="35" y="202"/>
                  </a:lnTo>
                  <a:cubicBezTo>
                    <a:pt x="72" y="170"/>
                    <a:pt x="84" y="160"/>
                    <a:pt x="105" y="144"/>
                  </a:cubicBezTo>
                  <a:cubicBezTo>
                    <a:pt x="131" y="123"/>
                    <a:pt x="155" y="101"/>
                    <a:pt x="155" y="68"/>
                  </a:cubicBezTo>
                  <a:cubicBezTo>
                    <a:pt x="155" y="26"/>
                    <a:pt x="118" y="0"/>
                    <a:pt x="73" y="0"/>
                  </a:cubicBezTo>
                  <a:cubicBezTo>
                    <a:pt x="30" y="0"/>
                    <a:pt x="0" y="31"/>
                    <a:pt x="0" y="63"/>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9"/>
                    <a:pt x="99" y="123"/>
                    <a:pt x="88" y="135"/>
                  </a:cubicBezTo>
                  <a:lnTo>
                    <a:pt x="4" y="218"/>
                  </a:lnTo>
                  <a:cubicBezTo>
                    <a:pt x="0" y="221"/>
                    <a:pt x="0" y="222"/>
                    <a:pt x="0" y="232"/>
                  </a:cubicBezTo>
                  <a:lnTo>
                    <a:pt x="144" y="232"/>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Freeform 504">
              <a:extLst>
                <a:ext uri="{FF2B5EF4-FFF2-40B4-BE49-F238E27FC236}">
                  <a16:creationId xmlns:a16="http://schemas.microsoft.com/office/drawing/2014/main" id="{22A7A723-B437-4F4C-935C-738C9A643A1C}"/>
                </a:ext>
              </a:extLst>
            </p:cNvPr>
            <p:cNvSpPr>
              <a:spLocks noEditPoints="1"/>
            </p:cNvSpPr>
            <p:nvPr>
              <p:custDataLst>
                <p:tags r:id="rId29"/>
              </p:custDataLst>
            </p:nvPr>
          </p:nvSpPr>
          <p:spPr bwMode="auto">
            <a:xfrm>
              <a:off x="1006476" y="5130801"/>
              <a:ext cx="88900" cy="106363"/>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79 h 338"/>
                <a:gd name="T64" fmla="*/ 229 w 290"/>
                <a:gd name="T65" fmla="*/ 179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79"/>
                  </a:lnTo>
                  <a:lnTo>
                    <a:pt x="229" y="179"/>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0" name="Freeform 505">
              <a:extLst>
                <a:ext uri="{FF2B5EF4-FFF2-40B4-BE49-F238E27FC236}">
                  <a16:creationId xmlns:a16="http://schemas.microsoft.com/office/drawing/2014/main" id="{5AC80CD9-850F-4DFB-9341-B8CFDC34C20D}"/>
                </a:ext>
              </a:extLst>
            </p:cNvPr>
            <p:cNvSpPr>
              <a:spLocks/>
            </p:cNvSpPr>
            <p:nvPr>
              <p:custDataLst>
                <p:tags r:id="rId30"/>
              </p:custDataLst>
            </p:nvPr>
          </p:nvSpPr>
          <p:spPr bwMode="auto">
            <a:xfrm>
              <a:off x="1116013" y="5119688"/>
              <a:ext cx="34925" cy="155575"/>
            </a:xfrm>
            <a:custGeom>
              <a:avLst/>
              <a:gdLst>
                <a:gd name="T0" fmla="*/ 116 w 116"/>
                <a:gd name="T1" fmla="*/ 493 h 498"/>
                <a:gd name="T2" fmla="*/ 108 w 116"/>
                <a:gd name="T3" fmla="*/ 482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8" y="482"/>
                  </a:cubicBezTo>
                  <a:cubicBezTo>
                    <a:pt x="45" y="419"/>
                    <a:pt x="29" y="325"/>
                    <a:pt x="29" y="249"/>
                  </a:cubicBezTo>
                  <a:cubicBezTo>
                    <a:pt x="29" y="162"/>
                    <a:pt x="48" y="75"/>
                    <a:pt x="110" y="13"/>
                  </a:cubicBezTo>
                  <a:cubicBezTo>
                    <a:pt x="116" y="7"/>
                    <a:pt x="116" y="6"/>
                    <a:pt x="116" y="5"/>
                  </a:cubicBezTo>
                  <a:cubicBezTo>
                    <a:pt x="116" y="1"/>
                    <a:pt x="114" y="0"/>
                    <a:pt x="111" y="0"/>
                  </a:cubicBezTo>
                  <a:cubicBezTo>
                    <a:pt x="106" y="0"/>
                    <a:pt x="61" y="33"/>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Freeform 506">
              <a:extLst>
                <a:ext uri="{FF2B5EF4-FFF2-40B4-BE49-F238E27FC236}">
                  <a16:creationId xmlns:a16="http://schemas.microsoft.com/office/drawing/2014/main" id="{4D0925D7-86FF-4A58-A95E-4B278D68236E}"/>
                </a:ext>
              </a:extLst>
            </p:cNvPr>
            <p:cNvSpPr>
              <a:spLocks/>
            </p:cNvSpPr>
            <p:nvPr>
              <p:custDataLst>
                <p:tags r:id="rId31"/>
              </p:custDataLst>
            </p:nvPr>
          </p:nvSpPr>
          <p:spPr bwMode="auto">
            <a:xfrm>
              <a:off x="1165226" y="5167313"/>
              <a:ext cx="76200" cy="71438"/>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1"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5" y="11"/>
                    <a:pt x="122" y="16"/>
                    <a:pt x="122" y="45"/>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2" name="Freeform 507">
              <a:extLst>
                <a:ext uri="{FF2B5EF4-FFF2-40B4-BE49-F238E27FC236}">
                  <a16:creationId xmlns:a16="http://schemas.microsoft.com/office/drawing/2014/main" id="{2E378FDF-F769-4E2E-A016-889EA1DB8BB0}"/>
                </a:ext>
              </a:extLst>
            </p:cNvPr>
            <p:cNvSpPr>
              <a:spLocks/>
            </p:cNvSpPr>
            <p:nvPr>
              <p:custDataLst>
                <p:tags r:id="rId32"/>
              </p:custDataLst>
            </p:nvPr>
          </p:nvSpPr>
          <p:spPr bwMode="auto">
            <a:xfrm>
              <a:off x="1257301" y="5119688"/>
              <a:ext cx="34925" cy="155575"/>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5"/>
                    <a:pt x="87" y="145"/>
                    <a:pt x="87" y="249"/>
                  </a:cubicBezTo>
                  <a:cubicBezTo>
                    <a:pt x="87" y="334"/>
                    <a:pt x="68" y="422"/>
                    <a:pt x="7" y="485"/>
                  </a:cubicBezTo>
                  <a:cubicBezTo>
                    <a:pt x="0" y="491"/>
                    <a:pt x="0" y="492"/>
                    <a:pt x="0" y="493"/>
                  </a:cubicBezTo>
                  <a:cubicBezTo>
                    <a:pt x="0" y="496"/>
                    <a:pt x="2" y="498"/>
                    <a:pt x="5" y="498"/>
                  </a:cubicBezTo>
                  <a:cubicBezTo>
                    <a:pt x="10" y="498"/>
                    <a:pt x="55" y="464"/>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Rectangle 508">
              <a:extLst>
                <a:ext uri="{FF2B5EF4-FFF2-40B4-BE49-F238E27FC236}">
                  <a16:creationId xmlns:a16="http://schemas.microsoft.com/office/drawing/2014/main" id="{C7C4D891-1DFA-4CF3-8A86-212924B83D6D}"/>
                </a:ext>
              </a:extLst>
            </p:cNvPr>
            <p:cNvSpPr>
              <a:spLocks noChangeArrowheads="1"/>
            </p:cNvSpPr>
            <p:nvPr>
              <p:custDataLst>
                <p:tags r:id="rId33"/>
              </p:custDataLst>
            </p:nvPr>
          </p:nvSpPr>
          <p:spPr bwMode="auto">
            <a:xfrm>
              <a:off x="841376" y="5300663"/>
              <a:ext cx="4651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Freeform 509">
              <a:extLst>
                <a:ext uri="{FF2B5EF4-FFF2-40B4-BE49-F238E27FC236}">
                  <a16:creationId xmlns:a16="http://schemas.microsoft.com/office/drawing/2014/main" id="{C9F53DD4-3279-439F-AEDC-224D380C4F91}"/>
                </a:ext>
              </a:extLst>
            </p:cNvPr>
            <p:cNvSpPr>
              <a:spLocks noEditPoints="1"/>
            </p:cNvSpPr>
            <p:nvPr>
              <p:custDataLst>
                <p:tags r:id="rId34"/>
              </p:custDataLst>
            </p:nvPr>
          </p:nvSpPr>
          <p:spPr bwMode="auto">
            <a:xfrm>
              <a:off x="957263" y="5337176"/>
              <a:ext cx="80963" cy="117475"/>
            </a:xfrm>
            <a:custGeom>
              <a:avLst/>
              <a:gdLst>
                <a:gd name="T0" fmla="*/ 262 w 262"/>
                <a:gd name="T1" fmla="*/ 130 h 369"/>
                <a:gd name="T2" fmla="*/ 155 w 262"/>
                <a:gd name="T3" fmla="*/ 0 h 369"/>
                <a:gd name="T4" fmla="*/ 59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8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6 h 369"/>
                <a:gd name="T30" fmla="*/ 93 w 262"/>
                <a:gd name="T31" fmla="*/ 355 h 369"/>
                <a:gd name="T32" fmla="*/ 38 w 262"/>
                <a:gd name="T33" fmla="*/ 298 h 369"/>
                <a:gd name="T34" fmla="*/ 71 w 262"/>
                <a:gd name="T35" fmla="*/ 185 h 369"/>
                <a:gd name="T36" fmla="*/ 147 w 262"/>
                <a:gd name="T37" fmla="*/ 141 h 369"/>
                <a:gd name="T38" fmla="*/ 202 w 262"/>
                <a:gd name="T39" fmla="*/ 20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8"/>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6"/>
                  </a:moveTo>
                  <a:cubicBezTo>
                    <a:pt x="202" y="242"/>
                    <a:pt x="170" y="355"/>
                    <a:pt x="93" y="355"/>
                  </a:cubicBezTo>
                  <a:cubicBezTo>
                    <a:pt x="38" y="355"/>
                    <a:pt x="38" y="303"/>
                    <a:pt x="38" y="298"/>
                  </a:cubicBezTo>
                  <a:cubicBezTo>
                    <a:pt x="38" y="285"/>
                    <a:pt x="51" y="215"/>
                    <a:pt x="71" y="185"/>
                  </a:cubicBezTo>
                  <a:cubicBezTo>
                    <a:pt x="91" y="157"/>
                    <a:pt x="116" y="141"/>
                    <a:pt x="147" y="141"/>
                  </a:cubicBezTo>
                  <a:cubicBezTo>
                    <a:pt x="201" y="141"/>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Freeform 510">
              <a:extLst>
                <a:ext uri="{FF2B5EF4-FFF2-40B4-BE49-F238E27FC236}">
                  <a16:creationId xmlns:a16="http://schemas.microsoft.com/office/drawing/2014/main" id="{4B5065B8-F472-4DE7-A4AF-711252FB4AEE}"/>
                </a:ext>
              </a:extLst>
            </p:cNvPr>
            <p:cNvSpPr>
              <a:spLocks/>
            </p:cNvSpPr>
            <p:nvPr>
              <p:custDataLst>
                <p:tags r:id="rId35"/>
              </p:custDataLst>
            </p:nvPr>
          </p:nvSpPr>
          <p:spPr bwMode="auto">
            <a:xfrm>
              <a:off x="1046163" y="5381626"/>
              <a:ext cx="76200" cy="69850"/>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6" name="Freeform 511">
              <a:extLst>
                <a:ext uri="{FF2B5EF4-FFF2-40B4-BE49-F238E27FC236}">
                  <a16:creationId xmlns:a16="http://schemas.microsoft.com/office/drawing/2014/main" id="{FF27B63B-FB9B-4BBB-AF06-AD52BEC329BD}"/>
                </a:ext>
              </a:extLst>
            </p:cNvPr>
            <p:cNvSpPr>
              <a:spLocks/>
            </p:cNvSpPr>
            <p:nvPr>
              <p:custDataLst>
                <p:tags r:id="rId36"/>
              </p:custDataLst>
            </p:nvPr>
          </p:nvSpPr>
          <p:spPr bwMode="auto">
            <a:xfrm>
              <a:off x="1135063" y="5332413"/>
              <a:ext cx="47625" cy="73025"/>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Freeform 512">
              <a:extLst>
                <a:ext uri="{FF2B5EF4-FFF2-40B4-BE49-F238E27FC236}">
                  <a16:creationId xmlns:a16="http://schemas.microsoft.com/office/drawing/2014/main" id="{9399DD66-5950-41C3-8864-6D676B2B1FFD}"/>
                </a:ext>
              </a:extLst>
            </p:cNvPr>
            <p:cNvSpPr>
              <a:spLocks/>
            </p:cNvSpPr>
            <p:nvPr>
              <p:custDataLst>
                <p:tags r:id="rId37"/>
              </p:custDataLst>
            </p:nvPr>
          </p:nvSpPr>
          <p:spPr bwMode="auto">
            <a:xfrm>
              <a:off x="1368426" y="5251451"/>
              <a:ext cx="101600" cy="10477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8" name="Freeform 513">
              <a:extLst>
                <a:ext uri="{FF2B5EF4-FFF2-40B4-BE49-F238E27FC236}">
                  <a16:creationId xmlns:a16="http://schemas.microsoft.com/office/drawing/2014/main" id="{2A56FD29-A185-4EF9-8535-5A059CD7F893}"/>
                </a:ext>
              </a:extLst>
            </p:cNvPr>
            <p:cNvSpPr>
              <a:spLocks/>
            </p:cNvSpPr>
            <p:nvPr>
              <p:custDataLst>
                <p:tags r:id="rId38"/>
              </p:custDataLst>
            </p:nvPr>
          </p:nvSpPr>
          <p:spPr bwMode="auto">
            <a:xfrm>
              <a:off x="1543051" y="5129213"/>
              <a:ext cx="111125" cy="107950"/>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3 w 363"/>
                <a:gd name="T19" fmla="*/ 171 h 340"/>
                <a:gd name="T20" fmla="*/ 226 w 363"/>
                <a:gd name="T21" fmla="*/ 194 h 340"/>
                <a:gd name="T22" fmla="*/ 222 w 363"/>
                <a:gd name="T23" fmla="*/ 218 h 340"/>
                <a:gd name="T24" fmla="*/ 221 w 363"/>
                <a:gd name="T25" fmla="*/ 224 h 340"/>
                <a:gd name="T26" fmla="*/ 227 w 363"/>
                <a:gd name="T27" fmla="*/ 229 h 340"/>
                <a:gd name="T28" fmla="*/ 235 w 363"/>
                <a:gd name="T29" fmla="*/ 219 h 340"/>
                <a:gd name="T30" fmla="*/ 263 w 363"/>
                <a:gd name="T31" fmla="*/ 103 h 340"/>
                <a:gd name="T32" fmla="*/ 257 w 363"/>
                <a:gd name="T33" fmla="*/ 97 h 340"/>
                <a:gd name="T34" fmla="*/ 250 w 363"/>
                <a:gd name="T35" fmla="*/ 106 h 340"/>
                <a:gd name="T36" fmla="*/ 185 w 363"/>
                <a:gd name="T37" fmla="*/ 156 h 340"/>
                <a:gd name="T38" fmla="*/ 138 w 363"/>
                <a:gd name="T39" fmla="*/ 156 h 340"/>
                <a:gd name="T40" fmla="*/ 168 w 363"/>
                <a:gd name="T41" fmla="*/ 35 h 340"/>
                <a:gd name="T42" fmla="*/ 195 w 363"/>
                <a:gd name="T43" fmla="*/ 16 h 340"/>
                <a:gd name="T44" fmla="*/ 265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6 w 363"/>
                <a:gd name="T61" fmla="*/ 0 h 340"/>
                <a:gd name="T62" fmla="*/ 81 w 363"/>
                <a:gd name="T63" fmla="*/ 10 h 340"/>
                <a:gd name="T64" fmla="*/ 95 w 363"/>
                <a:gd name="T65" fmla="*/ 16 h 340"/>
                <a:gd name="T66" fmla="*/ 128 w 363"/>
                <a:gd name="T67" fmla="*/ 25 h 340"/>
                <a:gd name="T68" fmla="*/ 125 w 363"/>
                <a:gd name="T69" fmla="*/ 37 h 340"/>
                <a:gd name="T70" fmla="*/ 59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3" y="171"/>
                  </a:lnTo>
                  <a:cubicBezTo>
                    <a:pt x="226" y="171"/>
                    <a:pt x="226" y="181"/>
                    <a:pt x="226" y="194"/>
                  </a:cubicBezTo>
                  <a:cubicBezTo>
                    <a:pt x="226" y="197"/>
                    <a:pt x="226" y="203"/>
                    <a:pt x="222" y="218"/>
                  </a:cubicBezTo>
                  <a:cubicBezTo>
                    <a:pt x="221" y="221"/>
                    <a:pt x="221" y="222"/>
                    <a:pt x="221" y="224"/>
                  </a:cubicBezTo>
                  <a:cubicBezTo>
                    <a:pt x="221" y="226"/>
                    <a:pt x="223" y="229"/>
                    <a:pt x="227" y="229"/>
                  </a:cubicBezTo>
                  <a:cubicBezTo>
                    <a:pt x="231" y="229"/>
                    <a:pt x="233" y="227"/>
                    <a:pt x="235" y="219"/>
                  </a:cubicBezTo>
                  <a:lnTo>
                    <a:pt x="263" y="103"/>
                  </a:lnTo>
                  <a:cubicBezTo>
                    <a:pt x="263" y="100"/>
                    <a:pt x="261" y="97"/>
                    <a:pt x="257" y="97"/>
                  </a:cubicBezTo>
                  <a:cubicBezTo>
                    <a:pt x="253" y="97"/>
                    <a:pt x="252" y="100"/>
                    <a:pt x="250" y="106"/>
                  </a:cubicBezTo>
                  <a:cubicBezTo>
                    <a:pt x="240" y="144"/>
                    <a:pt x="231" y="156"/>
                    <a:pt x="185" y="156"/>
                  </a:cubicBezTo>
                  <a:lnTo>
                    <a:pt x="138" y="156"/>
                  </a:lnTo>
                  <a:lnTo>
                    <a:pt x="168" y="35"/>
                  </a:lnTo>
                  <a:cubicBezTo>
                    <a:pt x="173" y="18"/>
                    <a:pt x="173" y="16"/>
                    <a:pt x="195" y="16"/>
                  </a:cubicBezTo>
                  <a:lnTo>
                    <a:pt x="265"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6" y="0"/>
                  </a:lnTo>
                  <a:cubicBezTo>
                    <a:pt x="86" y="0"/>
                    <a:pt x="81" y="0"/>
                    <a:pt x="81" y="10"/>
                  </a:cubicBezTo>
                  <a:cubicBezTo>
                    <a:pt x="81" y="16"/>
                    <a:pt x="86" y="16"/>
                    <a:pt x="95" y="16"/>
                  </a:cubicBezTo>
                  <a:cubicBezTo>
                    <a:pt x="114" y="16"/>
                    <a:pt x="128" y="16"/>
                    <a:pt x="128" y="25"/>
                  </a:cubicBezTo>
                  <a:cubicBezTo>
                    <a:pt x="128" y="27"/>
                    <a:pt x="128" y="28"/>
                    <a:pt x="125" y="37"/>
                  </a:cubicBezTo>
                  <a:lnTo>
                    <a:pt x="59" y="301"/>
                  </a:lnTo>
                  <a:cubicBezTo>
                    <a:pt x="54" y="320"/>
                    <a:pt x="53" y="324"/>
                    <a:pt x="14" y="324"/>
                  </a:cubicBezTo>
                  <a:cubicBezTo>
                    <a:pt x="5" y="324"/>
                    <a:pt x="0" y="324"/>
                    <a:pt x="0" y="334"/>
                  </a:cubicBezTo>
                  <a:cubicBezTo>
                    <a:pt x="0" y="340"/>
                    <a:pt x="4"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Rectangle 514">
              <a:extLst>
                <a:ext uri="{FF2B5EF4-FFF2-40B4-BE49-F238E27FC236}">
                  <a16:creationId xmlns:a16="http://schemas.microsoft.com/office/drawing/2014/main" id="{1A65BDA0-D71B-4430-B08B-9AD977E96F24}"/>
                </a:ext>
              </a:extLst>
            </p:cNvPr>
            <p:cNvSpPr>
              <a:spLocks noChangeArrowheads="1"/>
            </p:cNvSpPr>
            <p:nvPr>
              <p:custDataLst>
                <p:tags r:id="rId39"/>
              </p:custDataLst>
            </p:nvPr>
          </p:nvSpPr>
          <p:spPr bwMode="auto">
            <a:xfrm>
              <a:off x="1530351" y="5300663"/>
              <a:ext cx="1349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0" name="Freeform 515">
              <a:extLst>
                <a:ext uri="{FF2B5EF4-FFF2-40B4-BE49-F238E27FC236}">
                  <a16:creationId xmlns:a16="http://schemas.microsoft.com/office/drawing/2014/main" id="{6873126F-99BC-45DB-9E5B-4FA1C949CDBD}"/>
                </a:ext>
              </a:extLst>
            </p:cNvPr>
            <p:cNvSpPr>
              <a:spLocks/>
            </p:cNvSpPr>
            <p:nvPr>
              <p:custDataLst>
                <p:tags r:id="rId40"/>
              </p:custDataLst>
            </p:nvPr>
          </p:nvSpPr>
          <p:spPr bwMode="auto">
            <a:xfrm>
              <a:off x="1536701" y="5381626"/>
              <a:ext cx="60325" cy="69850"/>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5"/>
                    <a:pt x="146" y="54"/>
                    <a:pt x="146" y="57"/>
                  </a:cubicBezTo>
                  <a:cubicBezTo>
                    <a:pt x="146" y="69"/>
                    <a:pt x="155" y="75"/>
                    <a:pt x="165" y="75"/>
                  </a:cubicBezTo>
                  <a:cubicBezTo>
                    <a:pt x="179" y="75"/>
                    <a:pt x="193" y="63"/>
                    <a:pt x="193" y="43"/>
                  </a:cubicBezTo>
                  <a:cubicBezTo>
                    <a:pt x="193" y="19"/>
                    <a:pt x="169" y="0"/>
                    <a:pt x="134" y="0"/>
                  </a:cubicBezTo>
                  <a:cubicBezTo>
                    <a:pt x="66" y="0"/>
                    <a:pt x="0" y="71"/>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Freeform 516">
              <a:extLst>
                <a:ext uri="{FF2B5EF4-FFF2-40B4-BE49-F238E27FC236}">
                  <a16:creationId xmlns:a16="http://schemas.microsoft.com/office/drawing/2014/main" id="{967FC193-036D-4587-9C38-95455C217C7C}"/>
                </a:ext>
              </a:extLst>
            </p:cNvPr>
            <p:cNvSpPr>
              <a:spLocks/>
            </p:cNvSpPr>
            <p:nvPr>
              <p:custDataLst>
                <p:tags r:id="rId41"/>
              </p:custDataLst>
            </p:nvPr>
          </p:nvSpPr>
          <p:spPr bwMode="auto">
            <a:xfrm>
              <a:off x="1603376" y="5332413"/>
              <a:ext cx="47625" cy="73025"/>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6"/>
                    <a:pt x="133" y="200"/>
                  </a:cubicBezTo>
                  <a:cubicBezTo>
                    <a:pt x="131" y="202"/>
                    <a:pt x="104" y="202"/>
                    <a:pt x="99" y="202"/>
                  </a:cubicBezTo>
                  <a:lnTo>
                    <a:pt x="35" y="202"/>
                  </a:lnTo>
                  <a:cubicBezTo>
                    <a:pt x="71" y="170"/>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Freeform 517">
              <a:extLst>
                <a:ext uri="{FF2B5EF4-FFF2-40B4-BE49-F238E27FC236}">
                  <a16:creationId xmlns:a16="http://schemas.microsoft.com/office/drawing/2014/main" id="{A891947F-B125-4BE8-8E60-173E0E2AA80E}"/>
                </a:ext>
              </a:extLst>
            </p:cNvPr>
            <p:cNvSpPr>
              <a:spLocks noEditPoints="1"/>
            </p:cNvSpPr>
            <p:nvPr>
              <p:custDataLst>
                <p:tags r:id="rId42"/>
              </p:custDataLst>
            </p:nvPr>
          </p:nvSpPr>
          <p:spPr bwMode="auto">
            <a:xfrm>
              <a:off x="1690688" y="5237163"/>
              <a:ext cx="88900" cy="106363"/>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0 w 290"/>
                <a:gd name="T11" fmla="*/ 39 h 338"/>
                <a:gd name="T12" fmla="*/ 58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7 w 290"/>
                <a:gd name="T25" fmla="*/ 254 h 338"/>
                <a:gd name="T26" fmla="*/ 271 w 290"/>
                <a:gd name="T27" fmla="*/ 297 h 338"/>
                <a:gd name="T28" fmla="*/ 231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1 w 290"/>
                <a:gd name="T45" fmla="*/ 205 h 338"/>
                <a:gd name="T46" fmla="*/ 241 w 290"/>
                <a:gd name="T47" fmla="*/ 119 h 338"/>
                <a:gd name="T48" fmla="*/ 229 w 290"/>
                <a:gd name="T49" fmla="*/ 119 h 338"/>
                <a:gd name="T50" fmla="*/ 229 w 290"/>
                <a:gd name="T51" fmla="*/ 145 h 338"/>
                <a:gd name="T52" fmla="*/ 60 w 290"/>
                <a:gd name="T53" fmla="*/ 145 h 338"/>
                <a:gd name="T54" fmla="*/ 60 w 290"/>
                <a:gd name="T55" fmla="*/ 119 h 338"/>
                <a:gd name="T56" fmla="*/ 48 w 290"/>
                <a:gd name="T57" fmla="*/ 119 h 338"/>
                <a:gd name="T58" fmla="*/ 48 w 290"/>
                <a:gd name="T59" fmla="*/ 205 h 338"/>
                <a:gd name="T60" fmla="*/ 60 w 290"/>
                <a:gd name="T61" fmla="*/ 205 h 338"/>
                <a:gd name="T62" fmla="*/ 60 w 290"/>
                <a:gd name="T63" fmla="*/ 180 h 338"/>
                <a:gd name="T64" fmla="*/ 229 w 290"/>
                <a:gd name="T65" fmla="*/ 180 h 338"/>
                <a:gd name="T66" fmla="*/ 229 w 290"/>
                <a:gd name="T67" fmla="*/ 205 h 338"/>
                <a:gd name="T68" fmla="*/ 241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5" y="57"/>
                    <a:pt x="17" y="44"/>
                    <a:pt x="20" y="39"/>
                  </a:cubicBezTo>
                  <a:cubicBezTo>
                    <a:pt x="23" y="35"/>
                    <a:pt x="54" y="35"/>
                    <a:pt x="58" y="35"/>
                  </a:cubicBezTo>
                  <a:lnTo>
                    <a:pt x="231" y="35"/>
                  </a:lnTo>
                  <a:cubicBezTo>
                    <a:pt x="236" y="35"/>
                    <a:pt x="266" y="35"/>
                    <a:pt x="269" y="39"/>
                  </a:cubicBezTo>
                  <a:cubicBezTo>
                    <a:pt x="272" y="44"/>
                    <a:pt x="274" y="57"/>
                    <a:pt x="275" y="78"/>
                  </a:cubicBezTo>
                  <a:lnTo>
                    <a:pt x="287" y="78"/>
                  </a:lnTo>
                  <a:close/>
                  <a:moveTo>
                    <a:pt x="290" y="254"/>
                  </a:moveTo>
                  <a:lnTo>
                    <a:pt x="277" y="254"/>
                  </a:lnTo>
                  <a:cubicBezTo>
                    <a:pt x="276" y="277"/>
                    <a:pt x="275" y="290"/>
                    <a:pt x="271" y="297"/>
                  </a:cubicBezTo>
                  <a:cubicBezTo>
                    <a:pt x="268" y="303"/>
                    <a:pt x="242" y="303"/>
                    <a:pt x="231" y="303"/>
                  </a:cubicBezTo>
                  <a:lnTo>
                    <a:pt x="58" y="303"/>
                  </a:lnTo>
                  <a:cubicBezTo>
                    <a:pt x="49" y="303"/>
                    <a:pt x="21" y="303"/>
                    <a:pt x="18" y="298"/>
                  </a:cubicBezTo>
                  <a:cubicBezTo>
                    <a:pt x="14" y="291"/>
                    <a:pt x="13" y="276"/>
                    <a:pt x="12" y="254"/>
                  </a:cubicBezTo>
                  <a:lnTo>
                    <a:pt x="0" y="254"/>
                  </a:lnTo>
                  <a:lnTo>
                    <a:pt x="4" y="338"/>
                  </a:lnTo>
                  <a:lnTo>
                    <a:pt x="286" y="338"/>
                  </a:lnTo>
                  <a:lnTo>
                    <a:pt x="290" y="254"/>
                  </a:lnTo>
                  <a:close/>
                  <a:moveTo>
                    <a:pt x="241" y="205"/>
                  </a:moveTo>
                  <a:lnTo>
                    <a:pt x="241" y="119"/>
                  </a:lnTo>
                  <a:lnTo>
                    <a:pt x="229" y="119"/>
                  </a:lnTo>
                  <a:lnTo>
                    <a:pt x="229" y="145"/>
                  </a:lnTo>
                  <a:lnTo>
                    <a:pt x="60" y="145"/>
                  </a:lnTo>
                  <a:lnTo>
                    <a:pt x="60" y="119"/>
                  </a:lnTo>
                  <a:lnTo>
                    <a:pt x="48" y="119"/>
                  </a:lnTo>
                  <a:lnTo>
                    <a:pt x="48" y="205"/>
                  </a:lnTo>
                  <a:lnTo>
                    <a:pt x="60" y="205"/>
                  </a:lnTo>
                  <a:lnTo>
                    <a:pt x="60" y="180"/>
                  </a:lnTo>
                  <a:lnTo>
                    <a:pt x="229" y="180"/>
                  </a:lnTo>
                  <a:lnTo>
                    <a:pt x="229" y="205"/>
                  </a:lnTo>
                  <a:lnTo>
                    <a:pt x="241"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Freeform 518">
              <a:extLst>
                <a:ext uri="{FF2B5EF4-FFF2-40B4-BE49-F238E27FC236}">
                  <a16:creationId xmlns:a16="http://schemas.microsoft.com/office/drawing/2014/main" id="{54893AE6-6E54-42B1-A96E-1CFD337AAFF3}"/>
                </a:ext>
              </a:extLst>
            </p:cNvPr>
            <p:cNvSpPr>
              <a:spLocks/>
            </p:cNvSpPr>
            <p:nvPr>
              <p:custDataLst>
                <p:tags r:id="rId43"/>
              </p:custDataLst>
            </p:nvPr>
          </p:nvSpPr>
          <p:spPr bwMode="auto">
            <a:xfrm>
              <a:off x="1800226" y="5226051"/>
              <a:ext cx="36513" cy="155575"/>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20"/>
                    <a:pt x="29" y="325"/>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Freeform 519">
              <a:extLst>
                <a:ext uri="{FF2B5EF4-FFF2-40B4-BE49-F238E27FC236}">
                  <a16:creationId xmlns:a16="http://schemas.microsoft.com/office/drawing/2014/main" id="{CC2F6C2F-32C7-43AA-9392-08E876FFD243}"/>
                </a:ext>
              </a:extLst>
            </p:cNvPr>
            <p:cNvSpPr>
              <a:spLocks/>
            </p:cNvSpPr>
            <p:nvPr>
              <p:custDataLst>
                <p:tags r:id="rId44"/>
              </p:custDataLst>
            </p:nvPr>
          </p:nvSpPr>
          <p:spPr bwMode="auto">
            <a:xfrm>
              <a:off x="1849438" y="5273676"/>
              <a:ext cx="76200" cy="71438"/>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2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2" y="16"/>
                    <a:pt x="122" y="45"/>
                  </a:cubicBezTo>
                  <a:cubicBezTo>
                    <a:pt x="122"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Freeform 520">
              <a:extLst>
                <a:ext uri="{FF2B5EF4-FFF2-40B4-BE49-F238E27FC236}">
                  <a16:creationId xmlns:a16="http://schemas.microsoft.com/office/drawing/2014/main" id="{A9A2660F-3B07-4078-9DF8-528C322A4797}"/>
                </a:ext>
              </a:extLst>
            </p:cNvPr>
            <p:cNvSpPr>
              <a:spLocks/>
            </p:cNvSpPr>
            <p:nvPr>
              <p:custDataLst>
                <p:tags r:id="rId45"/>
              </p:custDataLst>
            </p:nvPr>
          </p:nvSpPr>
          <p:spPr bwMode="auto">
            <a:xfrm>
              <a:off x="1941513" y="5226051"/>
              <a:ext cx="34925" cy="155575"/>
            </a:xfrm>
            <a:custGeom>
              <a:avLst/>
              <a:gdLst>
                <a:gd name="T0" fmla="*/ 115 w 115"/>
                <a:gd name="T1" fmla="*/ 249 h 498"/>
                <a:gd name="T2" fmla="*/ 82 w 115"/>
                <a:gd name="T3" fmla="*/ 93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3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3"/>
                  </a:cubicBezTo>
                  <a:cubicBezTo>
                    <a:pt x="52" y="32"/>
                    <a:pt x="10" y="0"/>
                    <a:pt x="5" y="0"/>
                  </a:cubicBezTo>
                  <a:cubicBezTo>
                    <a:pt x="2" y="0"/>
                    <a:pt x="0" y="2"/>
                    <a:pt x="0" y="5"/>
                  </a:cubicBezTo>
                  <a:cubicBezTo>
                    <a:pt x="0" y="6"/>
                    <a:pt x="0" y="7"/>
                    <a:pt x="9" y="16"/>
                  </a:cubicBezTo>
                  <a:cubicBezTo>
                    <a:pt x="58" y="66"/>
                    <a:pt x="86" y="145"/>
                    <a:pt x="86" y="249"/>
                  </a:cubicBezTo>
                  <a:cubicBezTo>
                    <a:pt x="86" y="334"/>
                    <a:pt x="68" y="422"/>
                    <a:pt x="6" y="485"/>
                  </a:cubicBezTo>
                  <a:cubicBezTo>
                    <a:pt x="0" y="491"/>
                    <a:pt x="0" y="492"/>
                    <a:pt x="0" y="493"/>
                  </a:cubicBezTo>
                  <a:cubicBezTo>
                    <a:pt x="0" y="496"/>
                    <a:pt x="2" y="498"/>
                    <a:pt x="5" y="498"/>
                  </a:cubicBezTo>
                  <a:cubicBezTo>
                    <a:pt x="10" y="498"/>
                    <a:pt x="54" y="464"/>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Freeform 521">
              <a:extLst>
                <a:ext uri="{FF2B5EF4-FFF2-40B4-BE49-F238E27FC236}">
                  <a16:creationId xmlns:a16="http://schemas.microsoft.com/office/drawing/2014/main" id="{1F2E9722-2881-4F03-9066-F6162F67B762}"/>
                </a:ext>
              </a:extLst>
            </p:cNvPr>
            <p:cNvSpPr>
              <a:spLocks noEditPoints="1"/>
            </p:cNvSpPr>
            <p:nvPr>
              <p:custDataLst>
                <p:tags r:id="rId46"/>
              </p:custDataLst>
            </p:nvPr>
          </p:nvSpPr>
          <p:spPr bwMode="auto">
            <a:xfrm>
              <a:off x="2043113" y="5284788"/>
              <a:ext cx="101600"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Freeform 522">
              <a:extLst>
                <a:ext uri="{FF2B5EF4-FFF2-40B4-BE49-F238E27FC236}">
                  <a16:creationId xmlns:a16="http://schemas.microsoft.com/office/drawing/2014/main" id="{1EDBA610-2654-4CCE-B3EC-446465F238A7}"/>
                </a:ext>
              </a:extLst>
            </p:cNvPr>
            <p:cNvSpPr>
              <a:spLocks noEditPoints="1"/>
            </p:cNvSpPr>
            <p:nvPr>
              <p:custDataLst>
                <p:tags r:id="rId47"/>
              </p:custDataLst>
            </p:nvPr>
          </p:nvSpPr>
          <p:spPr bwMode="auto">
            <a:xfrm>
              <a:off x="2201863" y="5238751"/>
              <a:ext cx="63500" cy="107950"/>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2 h 343"/>
                <a:gd name="T12" fmla="*/ 105 w 210"/>
                <a:gd name="T13" fmla="*/ 343 h 343"/>
                <a:gd name="T14" fmla="*/ 191 w 210"/>
                <a:gd name="T15" fmla="*/ 285 h 343"/>
                <a:gd name="T16" fmla="*/ 210 w 210"/>
                <a:gd name="T17" fmla="*/ 172 h 343"/>
                <a:gd name="T18" fmla="*/ 168 w 210"/>
                <a:gd name="T19" fmla="*/ 166 h 343"/>
                <a:gd name="T20" fmla="*/ 163 w 210"/>
                <a:gd name="T21" fmla="*/ 269 h 343"/>
                <a:gd name="T22" fmla="*/ 105 w 210"/>
                <a:gd name="T23" fmla="*/ 332 h 343"/>
                <a:gd name="T24" fmla="*/ 47 w 210"/>
                <a:gd name="T25" fmla="*/ 271 h 343"/>
                <a:gd name="T26" fmla="*/ 41 w 210"/>
                <a:gd name="T27" fmla="*/ 166 h 343"/>
                <a:gd name="T28" fmla="*/ 45 w 210"/>
                <a:gd name="T29" fmla="*/ 74 h 343"/>
                <a:gd name="T30" fmla="*/ 105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4"/>
                    <a:pt x="22" y="292"/>
                  </a:cubicBezTo>
                  <a:cubicBezTo>
                    <a:pt x="44" y="333"/>
                    <a:pt x="80" y="343"/>
                    <a:pt x="105" y="343"/>
                  </a:cubicBezTo>
                  <a:cubicBezTo>
                    <a:pt x="132" y="343"/>
                    <a:pt x="169" y="332"/>
                    <a:pt x="191" y="285"/>
                  </a:cubicBezTo>
                  <a:cubicBezTo>
                    <a:pt x="207" y="250"/>
                    <a:pt x="210" y="212"/>
                    <a:pt x="210" y="172"/>
                  </a:cubicBezTo>
                  <a:close/>
                  <a:moveTo>
                    <a:pt x="168" y="166"/>
                  </a:moveTo>
                  <a:cubicBezTo>
                    <a:pt x="168" y="204"/>
                    <a:pt x="168" y="237"/>
                    <a:pt x="163" y="269"/>
                  </a:cubicBezTo>
                  <a:cubicBezTo>
                    <a:pt x="155" y="317"/>
                    <a:pt x="127" y="332"/>
                    <a:pt x="105" y="332"/>
                  </a:cubicBezTo>
                  <a:cubicBezTo>
                    <a:pt x="85" y="332"/>
                    <a:pt x="56" y="319"/>
                    <a:pt x="47" y="271"/>
                  </a:cubicBezTo>
                  <a:cubicBezTo>
                    <a:pt x="41" y="241"/>
                    <a:pt x="41" y="196"/>
                    <a:pt x="41" y="166"/>
                  </a:cubicBezTo>
                  <a:cubicBezTo>
                    <a:pt x="41" y="134"/>
                    <a:pt x="41" y="101"/>
                    <a:pt x="45" y="74"/>
                  </a:cubicBezTo>
                  <a:cubicBezTo>
                    <a:pt x="55" y="15"/>
                    <a:pt x="92" y="11"/>
                    <a:pt x="105"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Freeform 523">
              <a:extLst>
                <a:ext uri="{FF2B5EF4-FFF2-40B4-BE49-F238E27FC236}">
                  <a16:creationId xmlns:a16="http://schemas.microsoft.com/office/drawing/2014/main" id="{4EAF3677-5ECD-4E4E-9881-DE9837045208}"/>
                </a:ext>
              </a:extLst>
            </p:cNvPr>
            <p:cNvSpPr>
              <a:spLocks noEditPoints="1"/>
            </p:cNvSpPr>
            <p:nvPr>
              <p:custDataLst>
                <p:tags r:id="rId48"/>
              </p:custDataLst>
            </p:nvPr>
          </p:nvSpPr>
          <p:spPr bwMode="auto">
            <a:xfrm>
              <a:off x="828676" y="5538788"/>
              <a:ext cx="88900" cy="106363"/>
            </a:xfrm>
            <a:custGeom>
              <a:avLst/>
              <a:gdLst>
                <a:gd name="T0" fmla="*/ 288 w 291"/>
                <a:gd name="T1" fmla="*/ 77 h 337"/>
                <a:gd name="T2" fmla="*/ 284 w 291"/>
                <a:gd name="T3" fmla="*/ 0 h 337"/>
                <a:gd name="T4" fmla="*/ 7 w 291"/>
                <a:gd name="T5" fmla="*/ 0 h 337"/>
                <a:gd name="T6" fmla="*/ 3 w 291"/>
                <a:gd name="T7" fmla="*/ 77 h 337"/>
                <a:gd name="T8" fmla="*/ 15 w 291"/>
                <a:gd name="T9" fmla="*/ 77 h 337"/>
                <a:gd name="T10" fmla="*/ 21 w 291"/>
                <a:gd name="T11" fmla="*/ 39 h 337"/>
                <a:gd name="T12" fmla="*/ 59 w 291"/>
                <a:gd name="T13" fmla="*/ 35 h 337"/>
                <a:gd name="T14" fmla="*/ 232 w 291"/>
                <a:gd name="T15" fmla="*/ 35 h 337"/>
                <a:gd name="T16" fmla="*/ 270 w 291"/>
                <a:gd name="T17" fmla="*/ 39 h 337"/>
                <a:gd name="T18" fmla="*/ 276 w 291"/>
                <a:gd name="T19" fmla="*/ 77 h 337"/>
                <a:gd name="T20" fmla="*/ 288 w 291"/>
                <a:gd name="T21" fmla="*/ 77 h 337"/>
                <a:gd name="T22" fmla="*/ 291 w 291"/>
                <a:gd name="T23" fmla="*/ 254 h 337"/>
                <a:gd name="T24" fmla="*/ 278 w 291"/>
                <a:gd name="T25" fmla="*/ 254 h 337"/>
                <a:gd name="T26" fmla="*/ 272 w 291"/>
                <a:gd name="T27" fmla="*/ 297 h 337"/>
                <a:gd name="T28" fmla="*/ 232 w 291"/>
                <a:gd name="T29" fmla="*/ 302 h 337"/>
                <a:gd name="T30" fmla="*/ 59 w 291"/>
                <a:gd name="T31" fmla="*/ 302 h 337"/>
                <a:gd name="T32" fmla="*/ 19 w 291"/>
                <a:gd name="T33" fmla="*/ 297 h 337"/>
                <a:gd name="T34" fmla="*/ 13 w 291"/>
                <a:gd name="T35" fmla="*/ 254 h 337"/>
                <a:gd name="T36" fmla="*/ 0 w 291"/>
                <a:gd name="T37" fmla="*/ 254 h 337"/>
                <a:gd name="T38" fmla="*/ 4 w 291"/>
                <a:gd name="T39" fmla="*/ 337 h 337"/>
                <a:gd name="T40" fmla="*/ 287 w 291"/>
                <a:gd name="T41" fmla="*/ 337 h 337"/>
                <a:gd name="T42" fmla="*/ 291 w 291"/>
                <a:gd name="T43" fmla="*/ 254 h 337"/>
                <a:gd name="T44" fmla="*/ 242 w 291"/>
                <a:gd name="T45" fmla="*/ 205 h 337"/>
                <a:gd name="T46" fmla="*/ 242 w 291"/>
                <a:gd name="T47" fmla="*/ 119 h 337"/>
                <a:gd name="T48" fmla="*/ 230 w 291"/>
                <a:gd name="T49" fmla="*/ 119 h 337"/>
                <a:gd name="T50" fmla="*/ 230 w 291"/>
                <a:gd name="T51" fmla="*/ 144 h 337"/>
                <a:gd name="T52" fmla="*/ 61 w 291"/>
                <a:gd name="T53" fmla="*/ 144 h 337"/>
                <a:gd name="T54" fmla="*/ 61 w 291"/>
                <a:gd name="T55" fmla="*/ 119 h 337"/>
                <a:gd name="T56" fmla="*/ 49 w 291"/>
                <a:gd name="T57" fmla="*/ 119 h 337"/>
                <a:gd name="T58" fmla="*/ 49 w 291"/>
                <a:gd name="T59" fmla="*/ 205 h 337"/>
                <a:gd name="T60" fmla="*/ 61 w 291"/>
                <a:gd name="T61" fmla="*/ 205 h 337"/>
                <a:gd name="T62" fmla="*/ 61 w 291"/>
                <a:gd name="T63" fmla="*/ 179 h 337"/>
                <a:gd name="T64" fmla="*/ 230 w 291"/>
                <a:gd name="T65" fmla="*/ 179 h 337"/>
                <a:gd name="T66" fmla="*/ 230 w 291"/>
                <a:gd name="T67" fmla="*/ 205 h 337"/>
                <a:gd name="T68" fmla="*/ 242 w 291"/>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7">
                  <a:moveTo>
                    <a:pt x="288" y="77"/>
                  </a:moveTo>
                  <a:lnTo>
                    <a:pt x="284" y="0"/>
                  </a:lnTo>
                  <a:lnTo>
                    <a:pt x="7" y="0"/>
                  </a:lnTo>
                  <a:lnTo>
                    <a:pt x="3" y="77"/>
                  </a:lnTo>
                  <a:lnTo>
                    <a:pt x="15" y="77"/>
                  </a:lnTo>
                  <a:cubicBezTo>
                    <a:pt x="16" y="57"/>
                    <a:pt x="18" y="44"/>
                    <a:pt x="21" y="39"/>
                  </a:cubicBezTo>
                  <a:cubicBezTo>
                    <a:pt x="24" y="35"/>
                    <a:pt x="55" y="35"/>
                    <a:pt x="59" y="35"/>
                  </a:cubicBezTo>
                  <a:lnTo>
                    <a:pt x="232" y="35"/>
                  </a:lnTo>
                  <a:cubicBezTo>
                    <a:pt x="237" y="35"/>
                    <a:pt x="267" y="35"/>
                    <a:pt x="270" y="39"/>
                  </a:cubicBezTo>
                  <a:cubicBezTo>
                    <a:pt x="273" y="44"/>
                    <a:pt x="275" y="57"/>
                    <a:pt x="276" y="77"/>
                  </a:cubicBezTo>
                  <a:lnTo>
                    <a:pt x="288" y="77"/>
                  </a:lnTo>
                  <a:close/>
                  <a:moveTo>
                    <a:pt x="291"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7" y="337"/>
                  </a:lnTo>
                  <a:lnTo>
                    <a:pt x="291" y="254"/>
                  </a:lnTo>
                  <a:close/>
                  <a:moveTo>
                    <a:pt x="242" y="205"/>
                  </a:moveTo>
                  <a:lnTo>
                    <a:pt x="242" y="119"/>
                  </a:lnTo>
                  <a:lnTo>
                    <a:pt x="230" y="119"/>
                  </a:lnTo>
                  <a:lnTo>
                    <a:pt x="230" y="144"/>
                  </a:lnTo>
                  <a:lnTo>
                    <a:pt x="61" y="144"/>
                  </a:lnTo>
                  <a:lnTo>
                    <a:pt x="61" y="119"/>
                  </a:lnTo>
                  <a:lnTo>
                    <a:pt x="49" y="119"/>
                  </a:lnTo>
                  <a:lnTo>
                    <a:pt x="49" y="205"/>
                  </a:lnTo>
                  <a:lnTo>
                    <a:pt x="61" y="205"/>
                  </a:lnTo>
                  <a:lnTo>
                    <a:pt x="61" y="179"/>
                  </a:lnTo>
                  <a:lnTo>
                    <a:pt x="230" y="179"/>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Freeform 524">
              <a:extLst>
                <a:ext uri="{FF2B5EF4-FFF2-40B4-BE49-F238E27FC236}">
                  <a16:creationId xmlns:a16="http://schemas.microsoft.com/office/drawing/2014/main" id="{0337AD1D-8EBF-4DED-A1D6-A5D82BB0A1C4}"/>
                </a:ext>
              </a:extLst>
            </p:cNvPr>
            <p:cNvSpPr>
              <a:spLocks/>
            </p:cNvSpPr>
            <p:nvPr>
              <p:custDataLst>
                <p:tags r:id="rId49"/>
              </p:custDataLst>
            </p:nvPr>
          </p:nvSpPr>
          <p:spPr bwMode="auto">
            <a:xfrm>
              <a:off x="939801" y="5527676"/>
              <a:ext cx="34925" cy="155575"/>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Freeform 525">
              <a:extLst>
                <a:ext uri="{FF2B5EF4-FFF2-40B4-BE49-F238E27FC236}">
                  <a16:creationId xmlns:a16="http://schemas.microsoft.com/office/drawing/2014/main" id="{F5F86922-5CA5-4942-A020-A3EDBDE642C8}"/>
                </a:ext>
              </a:extLst>
            </p:cNvPr>
            <p:cNvSpPr>
              <a:spLocks noEditPoints="1"/>
            </p:cNvSpPr>
            <p:nvPr>
              <p:custDataLst>
                <p:tags r:id="rId50"/>
              </p:custDataLst>
            </p:nvPr>
          </p:nvSpPr>
          <p:spPr bwMode="auto">
            <a:xfrm>
              <a:off x="990601" y="5540376"/>
              <a:ext cx="63500" cy="107950"/>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Freeform 526">
              <a:extLst>
                <a:ext uri="{FF2B5EF4-FFF2-40B4-BE49-F238E27FC236}">
                  <a16:creationId xmlns:a16="http://schemas.microsoft.com/office/drawing/2014/main" id="{821154F2-9A0B-4629-91C6-3E970D1A5909}"/>
                </a:ext>
              </a:extLst>
            </p:cNvPr>
            <p:cNvSpPr>
              <a:spLocks/>
            </p:cNvSpPr>
            <p:nvPr>
              <p:custDataLst>
                <p:tags r:id="rId51"/>
              </p:custDataLst>
            </p:nvPr>
          </p:nvSpPr>
          <p:spPr bwMode="auto">
            <a:xfrm>
              <a:off x="1069976" y="5527676"/>
              <a:ext cx="34925" cy="155575"/>
            </a:xfrm>
            <a:custGeom>
              <a:avLst/>
              <a:gdLst>
                <a:gd name="T0" fmla="*/ 115 w 115"/>
                <a:gd name="T1" fmla="*/ 250 h 499"/>
                <a:gd name="T2" fmla="*/ 83 w 115"/>
                <a:gd name="T3" fmla="*/ 94 h 499"/>
                <a:gd name="T4" fmla="*/ 5 w 115"/>
                <a:gd name="T5" fmla="*/ 0 h 499"/>
                <a:gd name="T6" fmla="*/ 0 w 115"/>
                <a:gd name="T7" fmla="*/ 5 h 499"/>
                <a:gd name="T8" fmla="*/ 9 w 115"/>
                <a:gd name="T9" fmla="*/ 17 h 499"/>
                <a:gd name="T10" fmla="*/ 87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Freeform 527">
              <a:extLst>
                <a:ext uri="{FF2B5EF4-FFF2-40B4-BE49-F238E27FC236}">
                  <a16:creationId xmlns:a16="http://schemas.microsoft.com/office/drawing/2014/main" id="{D5D2AC62-88D4-4CB6-9943-79B3F9FD9755}"/>
                </a:ext>
              </a:extLst>
            </p:cNvPr>
            <p:cNvSpPr>
              <a:spLocks noEditPoints="1"/>
            </p:cNvSpPr>
            <p:nvPr>
              <p:custDataLst>
                <p:tags r:id="rId52"/>
              </p:custDataLst>
            </p:nvPr>
          </p:nvSpPr>
          <p:spPr bwMode="auto">
            <a:xfrm>
              <a:off x="1171576" y="5586413"/>
              <a:ext cx="101600" cy="38100"/>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Freeform 528">
              <a:extLst>
                <a:ext uri="{FF2B5EF4-FFF2-40B4-BE49-F238E27FC236}">
                  <a16:creationId xmlns:a16="http://schemas.microsoft.com/office/drawing/2014/main" id="{33E9E59F-CF41-46C1-AD66-A9596D8860CA}"/>
                </a:ext>
              </a:extLst>
            </p:cNvPr>
            <p:cNvSpPr>
              <a:spLocks noEditPoints="1"/>
            </p:cNvSpPr>
            <p:nvPr>
              <p:custDataLst>
                <p:tags r:id="rId53"/>
              </p:custDataLst>
            </p:nvPr>
          </p:nvSpPr>
          <p:spPr bwMode="auto">
            <a:xfrm>
              <a:off x="1330326" y="5540376"/>
              <a:ext cx="63500" cy="107950"/>
            </a:xfrm>
            <a:custGeom>
              <a:avLst/>
              <a:gdLst>
                <a:gd name="T0" fmla="*/ 210 w 210"/>
                <a:gd name="T1" fmla="*/ 173 h 343"/>
                <a:gd name="T2" fmla="*/ 190 w 210"/>
                <a:gd name="T3" fmla="*/ 56 h 343"/>
                <a:gd name="T4" fmla="*/ 105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2" y="242"/>
                    <a:pt x="42" y="196"/>
                    <a:pt x="42" y="167"/>
                  </a:cubicBezTo>
                  <a:cubicBezTo>
                    <a:pt x="42" y="135"/>
                    <a:pt x="42" y="102"/>
                    <a:pt x="46" y="75"/>
                  </a:cubicBezTo>
                  <a:cubicBezTo>
                    <a:pt x="55" y="16"/>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Freeform 529">
              <a:extLst>
                <a:ext uri="{FF2B5EF4-FFF2-40B4-BE49-F238E27FC236}">
                  <a16:creationId xmlns:a16="http://schemas.microsoft.com/office/drawing/2014/main" id="{54744347-0C20-45C6-9301-C1CA23AFB20E}"/>
                </a:ext>
              </a:extLst>
            </p:cNvPr>
            <p:cNvSpPr>
              <a:spLocks/>
            </p:cNvSpPr>
            <p:nvPr>
              <p:custDataLst>
                <p:tags r:id="rId54"/>
              </p:custDataLst>
            </p:nvPr>
          </p:nvSpPr>
          <p:spPr bwMode="auto">
            <a:xfrm>
              <a:off x="1412876" y="5627688"/>
              <a:ext cx="17463" cy="47625"/>
            </a:xfrm>
            <a:custGeom>
              <a:avLst/>
              <a:gdLst>
                <a:gd name="T0" fmla="*/ 59 w 59"/>
                <a:gd name="T1" fmla="*/ 53 h 150"/>
                <a:gd name="T2" fmla="*/ 27 w 59"/>
                <a:gd name="T3" fmla="*/ 0 h 150"/>
                <a:gd name="T4" fmla="*/ 0 w 59"/>
                <a:gd name="T5" fmla="*/ 27 h 150"/>
                <a:gd name="T6" fmla="*/ 27 w 59"/>
                <a:gd name="T7" fmla="*/ 53 h 150"/>
                <a:gd name="T8" fmla="*/ 44 w 59"/>
                <a:gd name="T9" fmla="*/ 47 h 150"/>
                <a:gd name="T10" fmla="*/ 47 w 59"/>
                <a:gd name="T11" fmla="*/ 45 h 150"/>
                <a:gd name="T12" fmla="*/ 48 w 59"/>
                <a:gd name="T13" fmla="*/ 53 h 150"/>
                <a:gd name="T14" fmla="*/ 14 w 59"/>
                <a:gd name="T15" fmla="*/ 136 h 150"/>
                <a:gd name="T16" fmla="*/ 8 w 59"/>
                <a:gd name="T17" fmla="*/ 144 h 150"/>
                <a:gd name="T18" fmla="*/ 13 w 59"/>
                <a:gd name="T19" fmla="*/ 150 h 150"/>
                <a:gd name="T20" fmla="*/ 59 w 59"/>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50">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Freeform 530">
              <a:extLst>
                <a:ext uri="{FF2B5EF4-FFF2-40B4-BE49-F238E27FC236}">
                  <a16:creationId xmlns:a16="http://schemas.microsoft.com/office/drawing/2014/main" id="{7FA1DD61-1528-4FA9-B40B-7018BA1045E2}"/>
                </a:ext>
              </a:extLst>
            </p:cNvPr>
            <p:cNvSpPr>
              <a:spLocks noEditPoints="1"/>
            </p:cNvSpPr>
            <p:nvPr>
              <p:custDataLst>
                <p:tags r:id="rId55"/>
              </p:custDataLst>
            </p:nvPr>
          </p:nvSpPr>
          <p:spPr bwMode="auto">
            <a:xfrm>
              <a:off x="1525588" y="5538788"/>
              <a:ext cx="88900" cy="106363"/>
            </a:xfrm>
            <a:custGeom>
              <a:avLst/>
              <a:gdLst>
                <a:gd name="T0" fmla="*/ 288 w 290"/>
                <a:gd name="T1" fmla="*/ 77 h 337"/>
                <a:gd name="T2" fmla="*/ 284 w 290"/>
                <a:gd name="T3" fmla="*/ 0 h 337"/>
                <a:gd name="T4" fmla="*/ 6 w 290"/>
                <a:gd name="T5" fmla="*/ 0 h 337"/>
                <a:gd name="T6" fmla="*/ 2 w 290"/>
                <a:gd name="T7" fmla="*/ 77 h 337"/>
                <a:gd name="T8" fmla="*/ 15 w 290"/>
                <a:gd name="T9" fmla="*/ 77 h 337"/>
                <a:gd name="T10" fmla="*/ 21 w 290"/>
                <a:gd name="T11" fmla="*/ 39 h 337"/>
                <a:gd name="T12" fmla="*/ 59 w 290"/>
                <a:gd name="T13" fmla="*/ 35 h 337"/>
                <a:gd name="T14" fmla="*/ 231 w 290"/>
                <a:gd name="T15" fmla="*/ 35 h 337"/>
                <a:gd name="T16" fmla="*/ 269 w 290"/>
                <a:gd name="T17" fmla="*/ 39 h 337"/>
                <a:gd name="T18" fmla="*/ 275 w 290"/>
                <a:gd name="T19" fmla="*/ 77 h 337"/>
                <a:gd name="T20" fmla="*/ 288 w 290"/>
                <a:gd name="T21" fmla="*/ 77 h 337"/>
                <a:gd name="T22" fmla="*/ 290 w 290"/>
                <a:gd name="T23" fmla="*/ 254 h 337"/>
                <a:gd name="T24" fmla="*/ 278 w 290"/>
                <a:gd name="T25" fmla="*/ 254 h 337"/>
                <a:gd name="T26" fmla="*/ 272 w 290"/>
                <a:gd name="T27" fmla="*/ 297 h 337"/>
                <a:gd name="T28" fmla="*/ 232 w 290"/>
                <a:gd name="T29" fmla="*/ 302 h 337"/>
                <a:gd name="T30" fmla="*/ 58 w 290"/>
                <a:gd name="T31" fmla="*/ 302 h 337"/>
                <a:gd name="T32" fmla="*/ 18 w 290"/>
                <a:gd name="T33" fmla="*/ 297 h 337"/>
                <a:gd name="T34" fmla="*/ 12 w 290"/>
                <a:gd name="T35" fmla="*/ 254 h 337"/>
                <a:gd name="T36" fmla="*/ 0 w 290"/>
                <a:gd name="T37" fmla="*/ 254 h 337"/>
                <a:gd name="T38" fmla="*/ 4 w 290"/>
                <a:gd name="T39" fmla="*/ 337 h 337"/>
                <a:gd name="T40" fmla="*/ 286 w 290"/>
                <a:gd name="T41" fmla="*/ 337 h 337"/>
                <a:gd name="T42" fmla="*/ 290 w 290"/>
                <a:gd name="T43" fmla="*/ 254 h 337"/>
                <a:gd name="T44" fmla="*/ 242 w 290"/>
                <a:gd name="T45" fmla="*/ 205 h 337"/>
                <a:gd name="T46" fmla="*/ 242 w 290"/>
                <a:gd name="T47" fmla="*/ 119 h 337"/>
                <a:gd name="T48" fmla="*/ 229 w 290"/>
                <a:gd name="T49" fmla="*/ 119 h 337"/>
                <a:gd name="T50" fmla="*/ 229 w 290"/>
                <a:gd name="T51" fmla="*/ 144 h 337"/>
                <a:gd name="T52" fmla="*/ 61 w 290"/>
                <a:gd name="T53" fmla="*/ 144 h 337"/>
                <a:gd name="T54" fmla="*/ 61 w 290"/>
                <a:gd name="T55" fmla="*/ 119 h 337"/>
                <a:gd name="T56" fmla="*/ 48 w 290"/>
                <a:gd name="T57" fmla="*/ 119 h 337"/>
                <a:gd name="T58" fmla="*/ 48 w 290"/>
                <a:gd name="T59" fmla="*/ 205 h 337"/>
                <a:gd name="T60" fmla="*/ 61 w 290"/>
                <a:gd name="T61" fmla="*/ 205 h 337"/>
                <a:gd name="T62" fmla="*/ 61 w 290"/>
                <a:gd name="T63" fmla="*/ 179 h 337"/>
                <a:gd name="T64" fmla="*/ 229 w 290"/>
                <a:gd name="T65" fmla="*/ 179 h 337"/>
                <a:gd name="T66" fmla="*/ 229 w 290"/>
                <a:gd name="T67" fmla="*/ 205 h 337"/>
                <a:gd name="T68" fmla="*/ 242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8" y="77"/>
                  </a:moveTo>
                  <a:lnTo>
                    <a:pt x="284" y="0"/>
                  </a:lnTo>
                  <a:lnTo>
                    <a:pt x="6" y="0"/>
                  </a:lnTo>
                  <a:lnTo>
                    <a:pt x="2" y="77"/>
                  </a:lnTo>
                  <a:lnTo>
                    <a:pt x="15" y="77"/>
                  </a:lnTo>
                  <a:cubicBezTo>
                    <a:pt x="16" y="57"/>
                    <a:pt x="17" y="44"/>
                    <a:pt x="21" y="39"/>
                  </a:cubicBezTo>
                  <a:cubicBezTo>
                    <a:pt x="24" y="35"/>
                    <a:pt x="54" y="35"/>
                    <a:pt x="59" y="35"/>
                  </a:cubicBezTo>
                  <a:lnTo>
                    <a:pt x="231" y="35"/>
                  </a:lnTo>
                  <a:cubicBezTo>
                    <a:pt x="237" y="35"/>
                    <a:pt x="266" y="35"/>
                    <a:pt x="269" y="39"/>
                  </a:cubicBezTo>
                  <a:cubicBezTo>
                    <a:pt x="273" y="44"/>
                    <a:pt x="274" y="57"/>
                    <a:pt x="275" y="77"/>
                  </a:cubicBezTo>
                  <a:lnTo>
                    <a:pt x="288" y="77"/>
                  </a:lnTo>
                  <a:close/>
                  <a:moveTo>
                    <a:pt x="290" y="254"/>
                  </a:moveTo>
                  <a:lnTo>
                    <a:pt x="278" y="254"/>
                  </a:lnTo>
                  <a:cubicBezTo>
                    <a:pt x="276" y="277"/>
                    <a:pt x="276" y="290"/>
                    <a:pt x="272" y="297"/>
                  </a:cubicBezTo>
                  <a:cubicBezTo>
                    <a:pt x="269" y="302"/>
                    <a:pt x="243" y="302"/>
                    <a:pt x="232" y="302"/>
                  </a:cubicBezTo>
                  <a:lnTo>
                    <a:pt x="58" y="302"/>
                  </a:lnTo>
                  <a:cubicBezTo>
                    <a:pt x="49" y="302"/>
                    <a:pt x="22" y="302"/>
                    <a:pt x="18" y="297"/>
                  </a:cubicBezTo>
                  <a:cubicBezTo>
                    <a:pt x="14" y="291"/>
                    <a:pt x="13" y="276"/>
                    <a:pt x="12" y="254"/>
                  </a:cubicBezTo>
                  <a:lnTo>
                    <a:pt x="0" y="254"/>
                  </a:lnTo>
                  <a:lnTo>
                    <a:pt x="4" y="337"/>
                  </a:lnTo>
                  <a:lnTo>
                    <a:pt x="286" y="337"/>
                  </a:lnTo>
                  <a:lnTo>
                    <a:pt x="290" y="254"/>
                  </a:lnTo>
                  <a:close/>
                  <a:moveTo>
                    <a:pt x="242" y="205"/>
                  </a:moveTo>
                  <a:lnTo>
                    <a:pt x="242" y="119"/>
                  </a:lnTo>
                  <a:lnTo>
                    <a:pt x="229" y="119"/>
                  </a:lnTo>
                  <a:lnTo>
                    <a:pt x="229" y="144"/>
                  </a:lnTo>
                  <a:lnTo>
                    <a:pt x="61" y="144"/>
                  </a:lnTo>
                  <a:lnTo>
                    <a:pt x="61" y="119"/>
                  </a:lnTo>
                  <a:lnTo>
                    <a:pt x="48" y="119"/>
                  </a:lnTo>
                  <a:lnTo>
                    <a:pt x="48" y="205"/>
                  </a:lnTo>
                  <a:lnTo>
                    <a:pt x="61" y="205"/>
                  </a:lnTo>
                  <a:lnTo>
                    <a:pt x="61" y="179"/>
                  </a:lnTo>
                  <a:lnTo>
                    <a:pt x="229" y="179"/>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Freeform 531">
              <a:extLst>
                <a:ext uri="{FF2B5EF4-FFF2-40B4-BE49-F238E27FC236}">
                  <a16:creationId xmlns:a16="http://schemas.microsoft.com/office/drawing/2014/main" id="{E017FEEC-D8D6-48D2-9DDC-1C562CB3BE43}"/>
                </a:ext>
              </a:extLst>
            </p:cNvPr>
            <p:cNvSpPr>
              <a:spLocks/>
            </p:cNvSpPr>
            <p:nvPr>
              <p:custDataLst>
                <p:tags r:id="rId56"/>
              </p:custDataLst>
            </p:nvPr>
          </p:nvSpPr>
          <p:spPr bwMode="auto">
            <a:xfrm>
              <a:off x="1636713" y="5527676"/>
              <a:ext cx="34925" cy="155575"/>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Freeform 532">
              <a:extLst>
                <a:ext uri="{FF2B5EF4-FFF2-40B4-BE49-F238E27FC236}">
                  <a16:creationId xmlns:a16="http://schemas.microsoft.com/office/drawing/2014/main" id="{AFBB7308-C4B7-4A00-A5AB-824A82710194}"/>
                </a:ext>
              </a:extLst>
            </p:cNvPr>
            <p:cNvSpPr>
              <a:spLocks/>
            </p:cNvSpPr>
            <p:nvPr>
              <p:custDataLst>
                <p:tags r:id="rId57"/>
              </p:custDataLst>
            </p:nvPr>
          </p:nvSpPr>
          <p:spPr bwMode="auto">
            <a:xfrm>
              <a:off x="1685926" y="5537201"/>
              <a:ext cx="92075" cy="107950"/>
            </a:xfrm>
            <a:custGeom>
              <a:avLst/>
              <a:gdLst>
                <a:gd name="T0" fmla="*/ 302 w 302"/>
                <a:gd name="T1" fmla="*/ 217 h 340"/>
                <a:gd name="T2" fmla="*/ 296 w 302"/>
                <a:gd name="T3" fmla="*/ 212 h 340"/>
                <a:gd name="T4" fmla="*/ 287 w 302"/>
                <a:gd name="T5" fmla="*/ 222 h 340"/>
                <a:gd name="T6" fmla="*/ 162 w 302"/>
                <a:gd name="T7" fmla="*/ 325 h 340"/>
                <a:gd name="T8" fmla="*/ 115 w 302"/>
                <a:gd name="T9" fmla="*/ 325 h 340"/>
                <a:gd name="T10" fmla="*/ 104 w 302"/>
                <a:gd name="T11" fmla="*/ 324 h 340"/>
                <a:gd name="T12" fmla="*/ 98 w 302"/>
                <a:gd name="T13" fmla="*/ 319 h 340"/>
                <a:gd name="T14" fmla="*/ 100 w 302"/>
                <a:gd name="T15" fmla="*/ 308 h 340"/>
                <a:gd name="T16" fmla="*/ 167 w 302"/>
                <a:gd name="T17" fmla="*/ 39 h 340"/>
                <a:gd name="T18" fmla="*/ 220 w 302"/>
                <a:gd name="T19" fmla="*/ 15 h 340"/>
                <a:gd name="T20" fmla="*/ 239 w 302"/>
                <a:gd name="T21" fmla="*/ 6 h 340"/>
                <a:gd name="T22" fmla="*/ 231 w 302"/>
                <a:gd name="T23" fmla="*/ 0 h 340"/>
                <a:gd name="T24" fmla="*/ 157 w 302"/>
                <a:gd name="T25" fmla="*/ 1 h 340"/>
                <a:gd name="T26" fmla="*/ 91 w 302"/>
                <a:gd name="T27" fmla="*/ 0 h 340"/>
                <a:gd name="T28" fmla="*/ 82 w 302"/>
                <a:gd name="T29" fmla="*/ 10 h 340"/>
                <a:gd name="T30" fmla="*/ 96 w 302"/>
                <a:gd name="T31" fmla="*/ 15 h 340"/>
                <a:gd name="T32" fmla="*/ 115 w 302"/>
                <a:gd name="T33" fmla="*/ 16 h 340"/>
                <a:gd name="T34" fmla="*/ 128 w 302"/>
                <a:gd name="T35" fmla="*/ 24 h 340"/>
                <a:gd name="T36" fmla="*/ 126 w 302"/>
                <a:gd name="T37" fmla="*/ 34 h 340"/>
                <a:gd name="T38" fmla="*/ 59 w 302"/>
                <a:gd name="T39" fmla="*/ 301 h 340"/>
                <a:gd name="T40" fmla="*/ 14 w 302"/>
                <a:gd name="T41" fmla="*/ 325 h 340"/>
                <a:gd name="T42" fmla="*/ 0 w 302"/>
                <a:gd name="T43" fmla="*/ 335 h 340"/>
                <a:gd name="T44" fmla="*/ 14 w 302"/>
                <a:gd name="T45" fmla="*/ 340 h 340"/>
                <a:gd name="T46" fmla="*/ 245 w 302"/>
                <a:gd name="T47" fmla="*/ 340 h 340"/>
                <a:gd name="T48" fmla="*/ 260 w 302"/>
                <a:gd name="T49" fmla="*/ 332 h 340"/>
                <a:gd name="T50" fmla="*/ 300 w 302"/>
                <a:gd name="T51" fmla="*/ 224 h 340"/>
                <a:gd name="T52" fmla="*/ 302 w 302"/>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0">
                  <a:moveTo>
                    <a:pt x="302" y="217"/>
                  </a:moveTo>
                  <a:cubicBezTo>
                    <a:pt x="302" y="215"/>
                    <a:pt x="300" y="212"/>
                    <a:pt x="296" y="212"/>
                  </a:cubicBezTo>
                  <a:cubicBezTo>
                    <a:pt x="291" y="212"/>
                    <a:pt x="291" y="214"/>
                    <a:pt x="287" y="222"/>
                  </a:cubicBezTo>
                  <a:cubicBezTo>
                    <a:pt x="270" y="268"/>
                    <a:pt x="248" y="325"/>
                    <a:pt x="162" y="325"/>
                  </a:cubicBezTo>
                  <a:lnTo>
                    <a:pt x="115" y="325"/>
                  </a:lnTo>
                  <a:cubicBezTo>
                    <a:pt x="108" y="325"/>
                    <a:pt x="107" y="325"/>
                    <a:pt x="104" y="324"/>
                  </a:cubicBezTo>
                  <a:cubicBezTo>
                    <a:pt x="99" y="324"/>
                    <a:pt x="98" y="323"/>
                    <a:pt x="98" y="319"/>
                  </a:cubicBezTo>
                  <a:cubicBezTo>
                    <a:pt x="98" y="318"/>
                    <a:pt x="98" y="317"/>
                    <a:pt x="100" y="308"/>
                  </a:cubicBezTo>
                  <a:lnTo>
                    <a:pt x="167" y="39"/>
                  </a:lnTo>
                  <a:cubicBezTo>
                    <a:pt x="172" y="21"/>
                    <a:pt x="173" y="15"/>
                    <a:pt x="220" y="15"/>
                  </a:cubicBezTo>
                  <a:cubicBezTo>
                    <a:pt x="235" y="15"/>
                    <a:pt x="239" y="15"/>
                    <a:pt x="239" y="6"/>
                  </a:cubicBezTo>
                  <a:cubicBezTo>
                    <a:pt x="239" y="0"/>
                    <a:pt x="234" y="0"/>
                    <a:pt x="231" y="0"/>
                  </a:cubicBezTo>
                  <a:lnTo>
                    <a:pt x="157" y="1"/>
                  </a:lnTo>
                  <a:lnTo>
                    <a:pt x="91" y="0"/>
                  </a:lnTo>
                  <a:cubicBezTo>
                    <a:pt x="88" y="0"/>
                    <a:pt x="82" y="0"/>
                    <a:pt x="82" y="10"/>
                  </a:cubicBezTo>
                  <a:cubicBezTo>
                    <a:pt x="82" y="15"/>
                    <a:pt x="86" y="15"/>
                    <a:pt x="96" y="15"/>
                  </a:cubicBezTo>
                  <a:cubicBezTo>
                    <a:pt x="96" y="15"/>
                    <a:pt x="106" y="15"/>
                    <a:pt x="115" y="16"/>
                  </a:cubicBezTo>
                  <a:cubicBezTo>
                    <a:pt x="124" y="17"/>
                    <a:pt x="128" y="18"/>
                    <a:pt x="128" y="24"/>
                  </a:cubicBezTo>
                  <a:cubicBezTo>
                    <a:pt x="128" y="26"/>
                    <a:pt x="128" y="28"/>
                    <a:pt x="126" y="34"/>
                  </a:cubicBezTo>
                  <a:lnTo>
                    <a:pt x="59" y="301"/>
                  </a:lnTo>
                  <a:cubicBezTo>
                    <a:pt x="54" y="321"/>
                    <a:pt x="53" y="325"/>
                    <a:pt x="14" y="325"/>
                  </a:cubicBezTo>
                  <a:cubicBezTo>
                    <a:pt x="5" y="325"/>
                    <a:pt x="0" y="325"/>
                    <a:pt x="0" y="335"/>
                  </a:cubicBezTo>
                  <a:cubicBezTo>
                    <a:pt x="0" y="340"/>
                    <a:pt x="5" y="340"/>
                    <a:pt x="14" y="340"/>
                  </a:cubicBezTo>
                  <a:lnTo>
                    <a:pt x="245" y="340"/>
                  </a:lnTo>
                  <a:cubicBezTo>
                    <a:pt x="257" y="340"/>
                    <a:pt x="257" y="340"/>
                    <a:pt x="260" y="332"/>
                  </a:cubicBezTo>
                  <a:lnTo>
                    <a:pt x="300" y="224"/>
                  </a:lnTo>
                  <a:cubicBezTo>
                    <a:pt x="302" y="219"/>
                    <a:pt x="302" y="217"/>
                    <a:pt x="302"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Freeform 533">
              <a:extLst>
                <a:ext uri="{FF2B5EF4-FFF2-40B4-BE49-F238E27FC236}">
                  <a16:creationId xmlns:a16="http://schemas.microsoft.com/office/drawing/2014/main" id="{840593E3-54BC-4C57-ADB8-8F714B694360}"/>
                </a:ext>
              </a:extLst>
            </p:cNvPr>
            <p:cNvSpPr>
              <a:spLocks/>
            </p:cNvSpPr>
            <p:nvPr>
              <p:custDataLst>
                <p:tags r:id="rId58"/>
              </p:custDataLst>
            </p:nvPr>
          </p:nvSpPr>
          <p:spPr bwMode="auto">
            <a:xfrm>
              <a:off x="1792288" y="5527676"/>
              <a:ext cx="36513" cy="15557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Freeform 534">
              <a:extLst>
                <a:ext uri="{FF2B5EF4-FFF2-40B4-BE49-F238E27FC236}">
                  <a16:creationId xmlns:a16="http://schemas.microsoft.com/office/drawing/2014/main" id="{EBABB4D5-9722-4C90-8FE9-2C7ED1452DD0}"/>
                </a:ext>
              </a:extLst>
            </p:cNvPr>
            <p:cNvSpPr>
              <a:spLocks noEditPoints="1"/>
            </p:cNvSpPr>
            <p:nvPr>
              <p:custDataLst>
                <p:tags r:id="rId59"/>
              </p:custDataLst>
            </p:nvPr>
          </p:nvSpPr>
          <p:spPr bwMode="auto">
            <a:xfrm>
              <a:off x="1893888" y="5586413"/>
              <a:ext cx="103188"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Freeform 535">
              <a:extLst>
                <a:ext uri="{FF2B5EF4-FFF2-40B4-BE49-F238E27FC236}">
                  <a16:creationId xmlns:a16="http://schemas.microsoft.com/office/drawing/2014/main" id="{EF44F704-1C3D-4C23-95E5-13176C69BA6F}"/>
                </a:ext>
              </a:extLst>
            </p:cNvPr>
            <p:cNvSpPr>
              <a:spLocks noEditPoints="1"/>
            </p:cNvSpPr>
            <p:nvPr>
              <p:custDataLst>
                <p:tags r:id="rId60"/>
              </p:custDataLst>
            </p:nvPr>
          </p:nvSpPr>
          <p:spPr bwMode="auto">
            <a:xfrm>
              <a:off x="2052638" y="5540376"/>
              <a:ext cx="65088" cy="107950"/>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6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8" y="13"/>
                    <a:pt x="18" y="60"/>
                  </a:cubicBezTo>
                  <a:cubicBezTo>
                    <a:pt x="2" y="94"/>
                    <a:pt x="0" y="133"/>
                    <a:pt x="0" y="173"/>
                  </a:cubicBezTo>
                  <a:cubicBezTo>
                    <a:pt x="0" y="210"/>
                    <a:pt x="2" y="255"/>
                    <a:pt x="22" y="293"/>
                  </a:cubicBezTo>
                  <a:cubicBezTo>
                    <a:pt x="43"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5" y="320"/>
                    <a:pt x="46" y="272"/>
                  </a:cubicBezTo>
                  <a:cubicBezTo>
                    <a:pt x="41" y="242"/>
                    <a:pt x="41" y="196"/>
                    <a:pt x="41" y="167"/>
                  </a:cubicBezTo>
                  <a:cubicBezTo>
                    <a:pt x="41" y="135"/>
                    <a:pt x="41" y="102"/>
                    <a:pt x="45" y="75"/>
                  </a:cubicBezTo>
                  <a:cubicBezTo>
                    <a:pt x="54" y="16"/>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68" name="グループ化 467">
            <a:extLst>
              <a:ext uri="{FF2B5EF4-FFF2-40B4-BE49-F238E27FC236}">
                <a16:creationId xmlns:a16="http://schemas.microsoft.com/office/drawing/2014/main" id="{39850F42-1BC7-4B5B-8360-6EBABEC3C62D}"/>
              </a:ext>
            </a:extLst>
          </p:cNvPr>
          <p:cNvGrpSpPr>
            <a:grpSpLocks noChangeAspect="1"/>
          </p:cNvGrpSpPr>
          <p:nvPr>
            <p:custDataLst>
              <p:tags r:id="rId5"/>
            </p:custDataLst>
          </p:nvPr>
        </p:nvGrpSpPr>
        <p:grpSpPr>
          <a:xfrm>
            <a:off x="4486274" y="5316538"/>
            <a:ext cx="2500800" cy="588800"/>
            <a:chOff x="4486275" y="5316538"/>
            <a:chExt cx="2500313" cy="588962"/>
          </a:xfrm>
        </p:grpSpPr>
        <p:sp>
          <p:nvSpPr>
            <p:cNvPr id="449" name="Freeform 388">
              <a:extLst>
                <a:ext uri="{FF2B5EF4-FFF2-40B4-BE49-F238E27FC236}">
                  <a16:creationId xmlns:a16="http://schemas.microsoft.com/office/drawing/2014/main" id="{E313477B-53DE-4463-AC13-1809F4D22948}"/>
                </a:ext>
              </a:extLst>
            </p:cNvPr>
            <p:cNvSpPr>
              <a:spLocks noEditPoints="1"/>
            </p:cNvSpPr>
            <p:nvPr>
              <p:custDataLst>
                <p:tags r:id="rId6"/>
              </p:custDataLst>
            </p:nvPr>
          </p:nvSpPr>
          <p:spPr bwMode="auto">
            <a:xfrm>
              <a:off x="4497388" y="5346700"/>
              <a:ext cx="139700" cy="1968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1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8"/>
                  </a:cubicBezTo>
                  <a:cubicBezTo>
                    <a:pt x="206" y="157"/>
                    <a:pt x="185" y="130"/>
                    <a:pt x="146" y="130"/>
                  </a:cubicBezTo>
                  <a:cubicBezTo>
                    <a:pt x="116" y="130"/>
                    <a:pt x="83" y="138"/>
                    <a:pt x="45" y="176"/>
                  </a:cubicBezTo>
                  <a:cubicBezTo>
                    <a:pt x="3" y="218"/>
                    <a:pt x="0" y="264"/>
                    <a:pt x="0" y="280"/>
                  </a:cubicBezTo>
                  <a:cubicBezTo>
                    <a:pt x="0" y="311"/>
                    <a:pt x="22" y="368"/>
                    <a:pt x="91"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Freeform 389">
              <a:extLst>
                <a:ext uri="{FF2B5EF4-FFF2-40B4-BE49-F238E27FC236}">
                  <a16:creationId xmlns:a16="http://schemas.microsoft.com/office/drawing/2014/main" id="{226CF037-C73C-415C-A150-18095F953C4A}"/>
                </a:ext>
              </a:extLst>
            </p:cNvPr>
            <p:cNvSpPr>
              <a:spLocks/>
            </p:cNvSpPr>
            <p:nvPr>
              <p:custDataLst>
                <p:tags r:id="rId7"/>
              </p:custDataLst>
            </p:nvPr>
          </p:nvSpPr>
          <p:spPr bwMode="auto">
            <a:xfrm>
              <a:off x="4654550" y="5316538"/>
              <a:ext cx="82550" cy="123825"/>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Freeform 390">
              <a:extLst>
                <a:ext uri="{FF2B5EF4-FFF2-40B4-BE49-F238E27FC236}">
                  <a16:creationId xmlns:a16="http://schemas.microsoft.com/office/drawing/2014/main" id="{510BEF2E-E4A4-491A-9CE5-968516806A79}"/>
                </a:ext>
              </a:extLst>
            </p:cNvPr>
            <p:cNvSpPr>
              <a:spLocks/>
            </p:cNvSpPr>
            <p:nvPr>
              <p:custDataLst>
                <p:tags r:id="rId8"/>
              </p:custDataLst>
            </p:nvPr>
          </p:nvSpPr>
          <p:spPr bwMode="auto">
            <a:xfrm>
              <a:off x="4776788" y="5354638"/>
              <a:ext cx="263525" cy="188912"/>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1 w 495"/>
                <a:gd name="T21" fmla="*/ 15 h 351"/>
                <a:gd name="T22" fmla="*/ 315 w 495"/>
                <a:gd name="T23" fmla="*/ 5 h 351"/>
                <a:gd name="T24" fmla="*/ 307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29 w 495"/>
                <a:gd name="T45" fmla="*/ 5 h 351"/>
                <a:gd name="T46" fmla="*/ 122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7 h 351"/>
                <a:gd name="T66" fmla="*/ 246 w 495"/>
                <a:gd name="T67" fmla="*/ 338 h 351"/>
                <a:gd name="T68" fmla="*/ 254 w 495"/>
                <a:gd name="T69" fmla="*/ 351 h 351"/>
                <a:gd name="T70" fmla="*/ 266 w 495"/>
                <a:gd name="T71" fmla="*/ 342 h 351"/>
                <a:gd name="T72" fmla="*/ 430 w 495"/>
                <a:gd name="T73" fmla="*/ 58 h 351"/>
                <a:gd name="T74" fmla="*/ 485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1" y="15"/>
                  </a:cubicBezTo>
                  <a:cubicBezTo>
                    <a:pt x="310" y="15"/>
                    <a:pt x="315" y="15"/>
                    <a:pt x="315" y="5"/>
                  </a:cubicBezTo>
                  <a:cubicBezTo>
                    <a:pt x="315" y="0"/>
                    <a:pt x="309" y="0"/>
                    <a:pt x="307" y="0"/>
                  </a:cubicBezTo>
                  <a:cubicBezTo>
                    <a:pt x="287"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29" y="15"/>
                    <a:pt x="129" y="5"/>
                  </a:cubicBezTo>
                  <a:cubicBezTo>
                    <a:pt x="129" y="0"/>
                    <a:pt x="122" y="0"/>
                    <a:pt x="122"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8"/>
                  </a:lnTo>
                  <a:cubicBezTo>
                    <a:pt x="62" y="347"/>
                    <a:pt x="62" y="351"/>
                    <a:pt x="69" y="351"/>
                  </a:cubicBezTo>
                  <a:cubicBezTo>
                    <a:pt x="75" y="351"/>
                    <a:pt x="77" y="348"/>
                    <a:pt x="81" y="341"/>
                  </a:cubicBezTo>
                  <a:lnTo>
                    <a:pt x="228" y="87"/>
                  </a:lnTo>
                  <a:lnTo>
                    <a:pt x="246" y="338"/>
                  </a:lnTo>
                  <a:cubicBezTo>
                    <a:pt x="247" y="349"/>
                    <a:pt x="248" y="351"/>
                    <a:pt x="254" y="351"/>
                  </a:cubicBezTo>
                  <a:cubicBezTo>
                    <a:pt x="261" y="351"/>
                    <a:pt x="264" y="346"/>
                    <a:pt x="266" y="342"/>
                  </a:cubicBezTo>
                  <a:lnTo>
                    <a:pt x="430" y="58"/>
                  </a:lnTo>
                  <a:cubicBezTo>
                    <a:pt x="442" y="36"/>
                    <a:pt x="454" y="18"/>
                    <a:pt x="485"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Freeform 391">
              <a:extLst>
                <a:ext uri="{FF2B5EF4-FFF2-40B4-BE49-F238E27FC236}">
                  <a16:creationId xmlns:a16="http://schemas.microsoft.com/office/drawing/2014/main" id="{29E2D279-2527-48D1-8013-F51DC54B033C}"/>
                </a:ext>
              </a:extLst>
            </p:cNvPr>
            <p:cNvSpPr>
              <a:spLocks/>
            </p:cNvSpPr>
            <p:nvPr>
              <p:custDataLst>
                <p:tags r:id="rId9"/>
              </p:custDataLst>
            </p:nvPr>
          </p:nvSpPr>
          <p:spPr bwMode="auto">
            <a:xfrm>
              <a:off x="5075238" y="5337175"/>
              <a:ext cx="61913" cy="266700"/>
            </a:xfrm>
            <a:custGeom>
              <a:avLst/>
              <a:gdLst>
                <a:gd name="T0" fmla="*/ 116 w 116"/>
                <a:gd name="T1" fmla="*/ 494 h 499"/>
                <a:gd name="T2" fmla="*/ 108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Freeform 392">
              <a:extLst>
                <a:ext uri="{FF2B5EF4-FFF2-40B4-BE49-F238E27FC236}">
                  <a16:creationId xmlns:a16="http://schemas.microsoft.com/office/drawing/2014/main" id="{919D9B34-145E-4E0B-9D20-7F241D1C0697}"/>
                </a:ext>
              </a:extLst>
            </p:cNvPr>
            <p:cNvSpPr>
              <a:spLocks/>
            </p:cNvSpPr>
            <p:nvPr>
              <p:custDataLst>
                <p:tags r:id="rId10"/>
              </p:custDataLst>
            </p:nvPr>
          </p:nvSpPr>
          <p:spPr bwMode="auto">
            <a:xfrm>
              <a:off x="5159375" y="5370513"/>
              <a:ext cx="80963" cy="169862"/>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4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7"/>
                    <a:pt x="148" y="97"/>
                    <a:pt x="139" y="97"/>
                  </a:cubicBezTo>
                  <a:lnTo>
                    <a:pt x="96" y="97"/>
                  </a:lnTo>
                  <a:cubicBezTo>
                    <a:pt x="113"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Freeform 393">
              <a:extLst>
                <a:ext uri="{FF2B5EF4-FFF2-40B4-BE49-F238E27FC236}">
                  <a16:creationId xmlns:a16="http://schemas.microsoft.com/office/drawing/2014/main" id="{86F98BA3-4462-4B50-975D-9C8ACF84F63A}"/>
                </a:ext>
              </a:extLst>
            </p:cNvPr>
            <p:cNvSpPr>
              <a:spLocks/>
            </p:cNvSpPr>
            <p:nvPr>
              <p:custDataLst>
                <p:tags r:id="rId11"/>
              </p:custDataLst>
            </p:nvPr>
          </p:nvSpPr>
          <p:spPr bwMode="auto">
            <a:xfrm>
              <a:off x="5264150" y="5337175"/>
              <a:ext cx="61913" cy="2667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8"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Rectangle 394">
              <a:extLst>
                <a:ext uri="{FF2B5EF4-FFF2-40B4-BE49-F238E27FC236}">
                  <a16:creationId xmlns:a16="http://schemas.microsoft.com/office/drawing/2014/main" id="{346ACE7D-6BEB-4327-800D-53D80CBAB9EE}"/>
                </a:ext>
              </a:extLst>
            </p:cNvPr>
            <p:cNvSpPr>
              <a:spLocks noChangeArrowheads="1"/>
            </p:cNvSpPr>
            <p:nvPr>
              <p:custDataLst>
                <p:tags r:id="rId12"/>
              </p:custDataLst>
            </p:nvPr>
          </p:nvSpPr>
          <p:spPr bwMode="auto">
            <a:xfrm>
              <a:off x="4486275" y="5645150"/>
              <a:ext cx="866775" cy="11112"/>
            </a:xfrm>
            <a:prstGeom prst="rect">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Freeform 395">
              <a:extLst>
                <a:ext uri="{FF2B5EF4-FFF2-40B4-BE49-F238E27FC236}">
                  <a16:creationId xmlns:a16="http://schemas.microsoft.com/office/drawing/2014/main" id="{DFE28527-FA3A-4C1F-8330-16DFA4094DC4}"/>
                </a:ext>
              </a:extLst>
            </p:cNvPr>
            <p:cNvSpPr>
              <a:spLocks noEditPoints="1"/>
            </p:cNvSpPr>
            <p:nvPr>
              <p:custDataLst>
                <p:tags r:id="rId13"/>
              </p:custDataLst>
            </p:nvPr>
          </p:nvSpPr>
          <p:spPr bwMode="auto">
            <a:xfrm>
              <a:off x="4745038" y="5708650"/>
              <a:ext cx="139700" cy="196850"/>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Freeform 396">
              <a:extLst>
                <a:ext uri="{FF2B5EF4-FFF2-40B4-BE49-F238E27FC236}">
                  <a16:creationId xmlns:a16="http://schemas.microsoft.com/office/drawing/2014/main" id="{51E34BE0-4913-4431-A8DA-9503388876B4}"/>
                </a:ext>
              </a:extLst>
            </p:cNvPr>
            <p:cNvSpPr>
              <a:spLocks/>
            </p:cNvSpPr>
            <p:nvPr>
              <p:custDataLst>
                <p:tags r:id="rId14"/>
              </p:custDataLst>
            </p:nvPr>
          </p:nvSpPr>
          <p:spPr bwMode="auto">
            <a:xfrm>
              <a:off x="4895850" y="5734050"/>
              <a:ext cx="80963" cy="169862"/>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Freeform 397">
              <a:extLst>
                <a:ext uri="{FF2B5EF4-FFF2-40B4-BE49-F238E27FC236}">
                  <a16:creationId xmlns:a16="http://schemas.microsoft.com/office/drawing/2014/main" id="{0F8FC772-C03D-4525-98A8-8ED34A5B13DE}"/>
                </a:ext>
              </a:extLst>
            </p:cNvPr>
            <p:cNvSpPr>
              <a:spLocks/>
            </p:cNvSpPr>
            <p:nvPr>
              <p:custDataLst>
                <p:tags r:id="rId15"/>
              </p:custDataLst>
            </p:nvPr>
          </p:nvSpPr>
          <p:spPr bwMode="auto">
            <a:xfrm>
              <a:off x="4997450" y="5699125"/>
              <a:ext cx="82550" cy="123825"/>
            </a:xfrm>
            <a:custGeom>
              <a:avLst/>
              <a:gdLst>
                <a:gd name="T0" fmla="*/ 154 w 154"/>
                <a:gd name="T1" fmla="*/ 168 h 231"/>
                <a:gd name="T2" fmla="*/ 143 w 154"/>
                <a:gd name="T3" fmla="*/ 168 h 231"/>
                <a:gd name="T4" fmla="*/ 133 w 154"/>
                <a:gd name="T5" fmla="*/ 200 h 231"/>
                <a:gd name="T6" fmla="*/ 99 w 154"/>
                <a:gd name="T7" fmla="*/ 202 h 231"/>
                <a:gd name="T8" fmla="*/ 35 w 154"/>
                <a:gd name="T9" fmla="*/ 202 h 231"/>
                <a:gd name="T10" fmla="*/ 105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1"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40"/>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Freeform 398">
              <a:extLst>
                <a:ext uri="{FF2B5EF4-FFF2-40B4-BE49-F238E27FC236}">
                  <a16:creationId xmlns:a16="http://schemas.microsoft.com/office/drawing/2014/main" id="{02EE167C-42C0-4570-B8D2-A457AC50DFF2}"/>
                </a:ext>
              </a:extLst>
            </p:cNvPr>
            <p:cNvSpPr>
              <a:spLocks/>
            </p:cNvSpPr>
            <p:nvPr>
              <p:custDataLst>
                <p:tags r:id="rId16"/>
              </p:custDataLst>
            </p:nvPr>
          </p:nvSpPr>
          <p:spPr bwMode="auto">
            <a:xfrm>
              <a:off x="5457825" y="5562600"/>
              <a:ext cx="176213" cy="177800"/>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Freeform 399">
              <a:extLst>
                <a:ext uri="{FF2B5EF4-FFF2-40B4-BE49-F238E27FC236}">
                  <a16:creationId xmlns:a16="http://schemas.microsoft.com/office/drawing/2014/main" id="{9C1A9CE9-B98F-4160-A7B0-159F46FDD1CA}"/>
                </a:ext>
              </a:extLst>
            </p:cNvPr>
            <p:cNvSpPr>
              <a:spLocks/>
            </p:cNvSpPr>
            <p:nvPr>
              <p:custDataLst>
                <p:tags r:id="rId17"/>
              </p:custDataLst>
            </p:nvPr>
          </p:nvSpPr>
          <p:spPr bwMode="auto">
            <a:xfrm>
              <a:off x="5718175" y="5535613"/>
              <a:ext cx="193675" cy="180975"/>
            </a:xfrm>
            <a:custGeom>
              <a:avLst/>
              <a:gdLst>
                <a:gd name="T0" fmla="*/ 336 w 363"/>
                <a:gd name="T1" fmla="*/ 216 h 339"/>
                <a:gd name="T2" fmla="*/ 330 w 363"/>
                <a:gd name="T3" fmla="*/ 211 h 339"/>
                <a:gd name="T4" fmla="*/ 324 w 363"/>
                <a:gd name="T5" fmla="*/ 217 h 339"/>
                <a:gd name="T6" fmla="*/ 188 w 363"/>
                <a:gd name="T7" fmla="*/ 324 h 339"/>
                <a:gd name="T8" fmla="*/ 115 w 363"/>
                <a:gd name="T9" fmla="*/ 324 h 339"/>
                <a:gd name="T10" fmla="*/ 104 w 363"/>
                <a:gd name="T11" fmla="*/ 324 h 339"/>
                <a:gd name="T12" fmla="*/ 98 w 363"/>
                <a:gd name="T13" fmla="*/ 319 h 339"/>
                <a:gd name="T14" fmla="*/ 100 w 363"/>
                <a:gd name="T15" fmla="*/ 307 h 339"/>
                <a:gd name="T16" fmla="*/ 134 w 363"/>
                <a:gd name="T17" fmla="*/ 171 h 339"/>
                <a:gd name="T18" fmla="*/ 183 w 363"/>
                <a:gd name="T19" fmla="*/ 171 h 339"/>
                <a:gd name="T20" fmla="*/ 226 w 363"/>
                <a:gd name="T21" fmla="*/ 194 h 339"/>
                <a:gd name="T22" fmla="*/ 222 w 363"/>
                <a:gd name="T23" fmla="*/ 218 h 339"/>
                <a:gd name="T24" fmla="*/ 221 w 363"/>
                <a:gd name="T25" fmla="*/ 224 h 339"/>
                <a:gd name="T26" fmla="*/ 227 w 363"/>
                <a:gd name="T27" fmla="*/ 229 h 339"/>
                <a:gd name="T28" fmla="*/ 235 w 363"/>
                <a:gd name="T29" fmla="*/ 219 h 339"/>
                <a:gd name="T30" fmla="*/ 263 w 363"/>
                <a:gd name="T31" fmla="*/ 103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6 h 339"/>
                <a:gd name="T44" fmla="*/ 265 w 363"/>
                <a:gd name="T45" fmla="*/ 16 h 339"/>
                <a:gd name="T46" fmla="*/ 341 w 363"/>
                <a:gd name="T47" fmla="*/ 71 h 339"/>
                <a:gd name="T48" fmla="*/ 339 w 363"/>
                <a:gd name="T49" fmla="*/ 98 h 339"/>
                <a:gd name="T50" fmla="*/ 338 w 363"/>
                <a:gd name="T51" fmla="*/ 107 h 339"/>
                <a:gd name="T52" fmla="*/ 344 w 363"/>
                <a:gd name="T53" fmla="*/ 113 h 339"/>
                <a:gd name="T54" fmla="*/ 351 w 363"/>
                <a:gd name="T55" fmla="*/ 100 h 339"/>
                <a:gd name="T56" fmla="*/ 361 w 363"/>
                <a:gd name="T57" fmla="*/ 14 h 339"/>
                <a:gd name="T58" fmla="*/ 348 w 363"/>
                <a:gd name="T59" fmla="*/ 0 h 339"/>
                <a:gd name="T60" fmla="*/ 96 w 363"/>
                <a:gd name="T61" fmla="*/ 0 h 339"/>
                <a:gd name="T62" fmla="*/ 81 w 363"/>
                <a:gd name="T63" fmla="*/ 10 h 339"/>
                <a:gd name="T64" fmla="*/ 95 w 363"/>
                <a:gd name="T65" fmla="*/ 16 h 339"/>
                <a:gd name="T66" fmla="*/ 127 w 363"/>
                <a:gd name="T67" fmla="*/ 25 h 339"/>
                <a:gd name="T68" fmla="*/ 125 w 363"/>
                <a:gd name="T69" fmla="*/ 37 h 339"/>
                <a:gd name="T70" fmla="*/ 59 w 363"/>
                <a:gd name="T71" fmla="*/ 301 h 339"/>
                <a:gd name="T72" fmla="*/ 14 w 363"/>
                <a:gd name="T73" fmla="*/ 324 h 339"/>
                <a:gd name="T74" fmla="*/ 0 w 363"/>
                <a:gd name="T75" fmla="*/ 334 h 339"/>
                <a:gd name="T76" fmla="*/ 14 w 363"/>
                <a:gd name="T77" fmla="*/ 339 h 339"/>
                <a:gd name="T78" fmla="*/ 273 w 363"/>
                <a:gd name="T79" fmla="*/ 339 h 339"/>
                <a:gd name="T80" fmla="*/ 288 w 363"/>
                <a:gd name="T81" fmla="*/ 331 h 339"/>
                <a:gd name="T82" fmla="*/ 334 w 363"/>
                <a:gd name="T83" fmla="*/ 223 h 339"/>
                <a:gd name="T84" fmla="*/ 336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6" y="216"/>
                  </a:moveTo>
                  <a:cubicBezTo>
                    <a:pt x="336" y="216"/>
                    <a:pt x="336" y="211"/>
                    <a:pt x="330"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3" y="171"/>
                  </a:lnTo>
                  <a:cubicBezTo>
                    <a:pt x="226" y="171"/>
                    <a:pt x="226" y="181"/>
                    <a:pt x="226" y="194"/>
                  </a:cubicBezTo>
                  <a:cubicBezTo>
                    <a:pt x="226" y="197"/>
                    <a:pt x="226" y="203"/>
                    <a:pt x="222" y="218"/>
                  </a:cubicBezTo>
                  <a:cubicBezTo>
                    <a:pt x="221" y="221"/>
                    <a:pt x="221" y="222"/>
                    <a:pt x="221" y="224"/>
                  </a:cubicBezTo>
                  <a:cubicBezTo>
                    <a:pt x="221" y="226"/>
                    <a:pt x="223" y="229"/>
                    <a:pt x="227" y="229"/>
                  </a:cubicBezTo>
                  <a:cubicBezTo>
                    <a:pt x="231" y="229"/>
                    <a:pt x="233" y="227"/>
                    <a:pt x="235" y="219"/>
                  </a:cubicBezTo>
                  <a:lnTo>
                    <a:pt x="263" y="103"/>
                  </a:lnTo>
                  <a:cubicBezTo>
                    <a:pt x="263" y="100"/>
                    <a:pt x="261" y="97"/>
                    <a:pt x="257" y="97"/>
                  </a:cubicBezTo>
                  <a:cubicBezTo>
                    <a:pt x="253" y="97"/>
                    <a:pt x="252" y="100"/>
                    <a:pt x="250" y="106"/>
                  </a:cubicBezTo>
                  <a:cubicBezTo>
                    <a:pt x="240" y="144"/>
                    <a:pt x="231" y="155"/>
                    <a:pt x="185" y="155"/>
                  </a:cubicBezTo>
                  <a:lnTo>
                    <a:pt x="138" y="155"/>
                  </a:lnTo>
                  <a:lnTo>
                    <a:pt x="168" y="35"/>
                  </a:lnTo>
                  <a:cubicBezTo>
                    <a:pt x="172" y="18"/>
                    <a:pt x="173" y="16"/>
                    <a:pt x="195" y="16"/>
                  </a:cubicBezTo>
                  <a:lnTo>
                    <a:pt x="265" y="16"/>
                  </a:lnTo>
                  <a:cubicBezTo>
                    <a:pt x="326" y="16"/>
                    <a:pt x="341" y="30"/>
                    <a:pt x="341" y="71"/>
                  </a:cubicBezTo>
                  <a:cubicBezTo>
                    <a:pt x="341" y="83"/>
                    <a:pt x="341" y="84"/>
                    <a:pt x="339" y="98"/>
                  </a:cubicBezTo>
                  <a:cubicBezTo>
                    <a:pt x="339" y="101"/>
                    <a:pt x="338" y="104"/>
                    <a:pt x="338" y="107"/>
                  </a:cubicBezTo>
                  <a:cubicBezTo>
                    <a:pt x="338" y="109"/>
                    <a:pt x="340" y="113"/>
                    <a:pt x="344" y="113"/>
                  </a:cubicBezTo>
                  <a:cubicBezTo>
                    <a:pt x="350" y="113"/>
                    <a:pt x="350" y="110"/>
                    <a:pt x="351" y="100"/>
                  </a:cubicBezTo>
                  <a:lnTo>
                    <a:pt x="361" y="14"/>
                  </a:lnTo>
                  <a:cubicBezTo>
                    <a:pt x="363" y="0"/>
                    <a:pt x="360" y="0"/>
                    <a:pt x="348" y="0"/>
                  </a:cubicBezTo>
                  <a:lnTo>
                    <a:pt x="96" y="0"/>
                  </a:lnTo>
                  <a:cubicBezTo>
                    <a:pt x="86" y="0"/>
                    <a:pt x="81" y="0"/>
                    <a:pt x="81" y="10"/>
                  </a:cubicBezTo>
                  <a:cubicBezTo>
                    <a:pt x="81" y="16"/>
                    <a:pt x="86" y="16"/>
                    <a:pt x="95" y="16"/>
                  </a:cubicBezTo>
                  <a:cubicBezTo>
                    <a:pt x="114" y="16"/>
                    <a:pt x="127" y="16"/>
                    <a:pt x="127" y="25"/>
                  </a:cubicBezTo>
                  <a:cubicBezTo>
                    <a:pt x="127" y="27"/>
                    <a:pt x="127" y="28"/>
                    <a:pt x="125" y="37"/>
                  </a:cubicBezTo>
                  <a:lnTo>
                    <a:pt x="59" y="301"/>
                  </a:lnTo>
                  <a:cubicBezTo>
                    <a:pt x="54" y="320"/>
                    <a:pt x="53" y="324"/>
                    <a:pt x="14" y="324"/>
                  </a:cubicBezTo>
                  <a:cubicBezTo>
                    <a:pt x="5" y="324"/>
                    <a:pt x="0" y="324"/>
                    <a:pt x="0" y="334"/>
                  </a:cubicBezTo>
                  <a:cubicBezTo>
                    <a:pt x="0" y="339"/>
                    <a:pt x="4" y="339"/>
                    <a:pt x="14" y="339"/>
                  </a:cubicBezTo>
                  <a:lnTo>
                    <a:pt x="273" y="339"/>
                  </a:lnTo>
                  <a:cubicBezTo>
                    <a:pt x="284" y="339"/>
                    <a:pt x="285" y="339"/>
                    <a:pt x="288" y="331"/>
                  </a:cubicBezTo>
                  <a:lnTo>
                    <a:pt x="334" y="223"/>
                  </a:lnTo>
                  <a:cubicBezTo>
                    <a:pt x="335" y="221"/>
                    <a:pt x="336" y="216"/>
                    <a:pt x="336"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Freeform 400">
              <a:extLst>
                <a:ext uri="{FF2B5EF4-FFF2-40B4-BE49-F238E27FC236}">
                  <a16:creationId xmlns:a16="http://schemas.microsoft.com/office/drawing/2014/main" id="{0078C9DE-CEAF-4E60-A2B3-BCA1E3EAEB60}"/>
                </a:ext>
              </a:extLst>
            </p:cNvPr>
            <p:cNvSpPr>
              <a:spLocks/>
            </p:cNvSpPr>
            <p:nvPr>
              <p:custDataLst>
                <p:tags r:id="rId18"/>
              </p:custDataLst>
            </p:nvPr>
          </p:nvSpPr>
          <p:spPr bwMode="auto">
            <a:xfrm>
              <a:off x="5935663" y="5535613"/>
              <a:ext cx="263525" cy="187325"/>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9 h 351"/>
                <a:gd name="T60" fmla="*/ 69 w 495"/>
                <a:gd name="T61" fmla="*/ 351 h 351"/>
                <a:gd name="T62" fmla="*/ 81 w 495"/>
                <a:gd name="T63" fmla="*/ 341 h 351"/>
                <a:gd name="T64" fmla="*/ 228 w 495"/>
                <a:gd name="T65" fmla="*/ 87 h 351"/>
                <a:gd name="T66" fmla="*/ 246 w 495"/>
                <a:gd name="T67" fmla="*/ 339 h 351"/>
                <a:gd name="T68" fmla="*/ 254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9"/>
                  </a:lnTo>
                  <a:cubicBezTo>
                    <a:pt x="62" y="347"/>
                    <a:pt x="62" y="351"/>
                    <a:pt x="69" y="351"/>
                  </a:cubicBezTo>
                  <a:cubicBezTo>
                    <a:pt x="75" y="351"/>
                    <a:pt x="77" y="348"/>
                    <a:pt x="81" y="341"/>
                  </a:cubicBezTo>
                  <a:lnTo>
                    <a:pt x="228" y="87"/>
                  </a:lnTo>
                  <a:lnTo>
                    <a:pt x="246" y="339"/>
                  </a:lnTo>
                  <a:cubicBezTo>
                    <a:pt x="247" y="349"/>
                    <a:pt x="248" y="351"/>
                    <a:pt x="254" y="351"/>
                  </a:cubicBezTo>
                  <a:cubicBezTo>
                    <a:pt x="261" y="351"/>
                    <a:pt x="264" y="346"/>
                    <a:pt x="266" y="342"/>
                  </a:cubicBezTo>
                  <a:lnTo>
                    <a:pt x="430" y="58"/>
                  </a:lnTo>
                  <a:cubicBezTo>
                    <a:pt x="442"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401">
              <a:extLst>
                <a:ext uri="{FF2B5EF4-FFF2-40B4-BE49-F238E27FC236}">
                  <a16:creationId xmlns:a16="http://schemas.microsoft.com/office/drawing/2014/main" id="{2021E9C2-ABBF-4429-A226-F8BB42989501}"/>
                </a:ext>
              </a:extLst>
            </p:cNvPr>
            <p:cNvSpPr>
              <a:spLocks/>
            </p:cNvSpPr>
            <p:nvPr>
              <p:custDataLst>
                <p:tags r:id="rId19"/>
              </p:custDataLst>
            </p:nvPr>
          </p:nvSpPr>
          <p:spPr bwMode="auto">
            <a:xfrm>
              <a:off x="6234113" y="5516563"/>
              <a:ext cx="61913" cy="268287"/>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402">
              <a:extLst>
                <a:ext uri="{FF2B5EF4-FFF2-40B4-BE49-F238E27FC236}">
                  <a16:creationId xmlns:a16="http://schemas.microsoft.com/office/drawing/2014/main" id="{784294F6-7E7B-45E7-9775-453B003CB54C}"/>
                </a:ext>
              </a:extLst>
            </p:cNvPr>
            <p:cNvSpPr>
              <a:spLocks/>
            </p:cNvSpPr>
            <p:nvPr>
              <p:custDataLst>
                <p:tags r:id="rId20"/>
              </p:custDataLst>
            </p:nvPr>
          </p:nvSpPr>
          <p:spPr bwMode="auto">
            <a:xfrm>
              <a:off x="6316663" y="5549900"/>
              <a:ext cx="82550" cy="169862"/>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7" y="307"/>
                    <a:pt x="52" y="301"/>
                    <a:pt x="52" y="284"/>
                  </a:cubicBezTo>
                  <a:cubicBezTo>
                    <a:pt x="52" y="272"/>
                    <a:pt x="53" y="269"/>
                    <a:pt x="55"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403">
              <a:extLst>
                <a:ext uri="{FF2B5EF4-FFF2-40B4-BE49-F238E27FC236}">
                  <a16:creationId xmlns:a16="http://schemas.microsoft.com/office/drawing/2014/main" id="{785DD0FF-45C9-4A55-9631-DF1AE86ECD1A}"/>
                </a:ext>
              </a:extLst>
            </p:cNvPr>
            <p:cNvSpPr>
              <a:spLocks/>
            </p:cNvSpPr>
            <p:nvPr>
              <p:custDataLst>
                <p:tags r:id="rId21"/>
              </p:custDataLst>
            </p:nvPr>
          </p:nvSpPr>
          <p:spPr bwMode="auto">
            <a:xfrm>
              <a:off x="6423025" y="5516563"/>
              <a:ext cx="61913" cy="268287"/>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8"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Freeform 404">
              <a:extLst>
                <a:ext uri="{FF2B5EF4-FFF2-40B4-BE49-F238E27FC236}">
                  <a16:creationId xmlns:a16="http://schemas.microsoft.com/office/drawing/2014/main" id="{8437A5E9-6003-4C57-97B2-89BABF444549}"/>
                </a:ext>
              </a:extLst>
            </p:cNvPr>
            <p:cNvSpPr>
              <a:spLocks noEditPoints="1"/>
            </p:cNvSpPr>
            <p:nvPr>
              <p:custDataLst>
                <p:tags r:id="rId22"/>
              </p:custDataLst>
            </p:nvPr>
          </p:nvSpPr>
          <p:spPr bwMode="auto">
            <a:xfrm>
              <a:off x="6599238" y="5619750"/>
              <a:ext cx="176213" cy="61912"/>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Freeform 405">
              <a:extLst>
                <a:ext uri="{FF2B5EF4-FFF2-40B4-BE49-F238E27FC236}">
                  <a16:creationId xmlns:a16="http://schemas.microsoft.com/office/drawing/2014/main" id="{F21C35E5-971F-403F-8872-3C5AED1078C9}"/>
                </a:ext>
              </a:extLst>
            </p:cNvPr>
            <p:cNvSpPr>
              <a:spLocks noEditPoints="1"/>
            </p:cNvSpPr>
            <p:nvPr>
              <p:custDataLst>
                <p:tags r:id="rId23"/>
              </p:custDataLst>
            </p:nvPr>
          </p:nvSpPr>
          <p:spPr bwMode="auto">
            <a:xfrm>
              <a:off x="6875463" y="5540375"/>
              <a:ext cx="111125" cy="182562"/>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4 w 210"/>
                <a:gd name="T13" fmla="*/ 343 h 343"/>
                <a:gd name="T14" fmla="*/ 191 w 210"/>
                <a:gd name="T15" fmla="*/ 286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4" y="343"/>
                  </a:cubicBezTo>
                  <a:cubicBezTo>
                    <a:pt x="131" y="343"/>
                    <a:pt x="169" y="333"/>
                    <a:pt x="191" y="286"/>
                  </a:cubicBezTo>
                  <a:cubicBezTo>
                    <a:pt x="207" y="251"/>
                    <a:pt x="210" y="212"/>
                    <a:pt x="210" y="173"/>
                  </a:cubicBezTo>
                  <a:close/>
                  <a:moveTo>
                    <a:pt x="168" y="167"/>
                  </a:moveTo>
                  <a:cubicBezTo>
                    <a:pt x="168" y="204"/>
                    <a:pt x="168" y="238"/>
                    <a:pt x="163" y="270"/>
                  </a:cubicBezTo>
                  <a:cubicBezTo>
                    <a:pt x="155" y="318"/>
                    <a:pt x="127" y="332"/>
                    <a:pt x="104" y="332"/>
                  </a:cubicBezTo>
                  <a:cubicBezTo>
                    <a:pt x="85" y="332"/>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22" name="矢印: 上向き折線 221">
            <a:extLst>
              <a:ext uri="{FF2B5EF4-FFF2-40B4-BE49-F238E27FC236}">
                <a16:creationId xmlns:a16="http://schemas.microsoft.com/office/drawing/2014/main" id="{C2AB56A3-9453-40F0-AB94-71345E525614}"/>
              </a:ext>
            </a:extLst>
          </p:cNvPr>
          <p:cNvSpPr/>
          <p:nvPr/>
        </p:nvSpPr>
        <p:spPr>
          <a:xfrm flipH="1" flipV="1">
            <a:off x="741876" y="4497166"/>
            <a:ext cx="827513" cy="515620"/>
          </a:xfrm>
          <a:prstGeom prst="bentUp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2507960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683568" y="1988840"/>
            <a:ext cx="3434308" cy="23402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p:cNvSpPr>
            <a:spLocks noGrp="1"/>
          </p:cNvSpPr>
          <p:nvPr>
            <p:ph type="title"/>
          </p:nvPr>
        </p:nvSpPr>
        <p:spPr/>
        <p:txBody>
          <a:bodyPr/>
          <a:lstStyle/>
          <a:p>
            <a:r>
              <a:rPr kumimoji="1" lang="ja-JP" altLang="en-US" dirty="0"/>
              <a:t>基本的な運動方程式</a:t>
            </a:r>
          </a:p>
        </p:txBody>
      </p:sp>
      <p:sp>
        <p:nvSpPr>
          <p:cNvPr id="3" name="コンテンツ プレースホルダー 2"/>
          <p:cNvSpPr>
            <a:spLocks noGrp="1"/>
          </p:cNvSpPr>
          <p:nvPr>
            <p:ph sz="quarter" idx="1"/>
          </p:nvPr>
        </p:nvSpPr>
        <p:spPr/>
        <p:txBody>
          <a:bodyPr>
            <a:normAutofit/>
          </a:bodyPr>
          <a:lstStyle/>
          <a:p>
            <a:r>
              <a:rPr kumimoji="1" lang="ja-JP" altLang="en-US" sz="2000" dirty="0"/>
              <a:t>振動が起きるのは、</a:t>
            </a:r>
            <a:r>
              <a:rPr kumimoji="1" lang="en-US" altLang="ja-JP" sz="2000" dirty="0"/>
              <a:t>(</a:t>
            </a:r>
            <a:r>
              <a:rPr kumimoji="1" lang="ja-JP" altLang="en-US" sz="2000" dirty="0"/>
              <a:t>実質的に</a:t>
            </a:r>
            <a:r>
              <a:rPr kumimoji="1" lang="en-US" altLang="ja-JP" sz="2000" dirty="0"/>
              <a:t>)2</a:t>
            </a:r>
            <a:r>
              <a:rPr lang="ja-JP" altLang="en-US" sz="2000" dirty="0"/>
              <a:t>階以上の微分方程式</a:t>
            </a:r>
            <a:endParaRPr lang="en-US" altLang="ja-JP" sz="2000" dirty="0"/>
          </a:p>
          <a:p>
            <a:r>
              <a:rPr kumimoji="1" lang="en-US" altLang="ja-JP" sz="2000" dirty="0"/>
              <a:t>Mass-Spring-Damper </a:t>
            </a:r>
            <a:r>
              <a:rPr lang="ja-JP" altLang="en-US" sz="2000" dirty="0"/>
              <a:t>システム</a:t>
            </a:r>
            <a:r>
              <a:rPr lang="en-US" altLang="ja-JP" sz="2000" dirty="0"/>
              <a:t>	(</a:t>
            </a:r>
            <a:r>
              <a:rPr lang="ja-JP" altLang="en-US" sz="2000" dirty="0"/>
              <a:t>一番単純なシステム</a:t>
            </a:r>
            <a:r>
              <a:rPr lang="en-US" altLang="ja-JP" sz="2000" dirty="0"/>
              <a:t>)</a:t>
            </a:r>
          </a:p>
          <a:p>
            <a:pPr marL="0" indent="0">
              <a:buNone/>
            </a:pPr>
            <a:r>
              <a:rPr lang="ja-JP" altLang="en-US" sz="2000" dirty="0"/>
              <a:t>　　</a:t>
            </a:r>
            <a:r>
              <a:rPr lang="ja-JP" altLang="en-US" sz="2000" u="sng" dirty="0"/>
              <a:t>微分方程式</a:t>
            </a:r>
            <a:r>
              <a:rPr lang="en-US" altLang="ja-JP" sz="2000" dirty="0"/>
              <a:t>:</a:t>
            </a:r>
          </a:p>
          <a:p>
            <a:pPr marL="0" indent="0">
              <a:buNone/>
            </a:pPr>
            <a:endParaRPr kumimoji="1" lang="en-US" altLang="ja-JP" sz="2000" dirty="0"/>
          </a:p>
          <a:p>
            <a:pPr marL="0" indent="0">
              <a:buNone/>
            </a:pPr>
            <a:endParaRPr lang="en-US" altLang="ja-JP" sz="2000" dirty="0"/>
          </a:p>
          <a:p>
            <a:pPr marL="0" indent="0">
              <a:buNone/>
            </a:pPr>
            <a:endParaRPr lang="en-US" altLang="ja-JP" sz="2000" dirty="0"/>
          </a:p>
          <a:p>
            <a:pPr marL="0" indent="0">
              <a:buNone/>
            </a:pPr>
            <a:r>
              <a:rPr lang="ja-JP" altLang="en-US" sz="2000" dirty="0"/>
              <a:t>  　加速度項　粘性　ばね    外力</a:t>
            </a:r>
            <a:endParaRPr lang="en-US" altLang="ja-JP" sz="2000" dirty="0"/>
          </a:p>
          <a:p>
            <a:pPr marL="0" indent="0">
              <a:buNone/>
            </a:pPr>
            <a:r>
              <a:rPr lang="ja-JP" altLang="en-US" sz="2000" dirty="0"/>
              <a:t>  　　　　　　　　摩擦　　力</a:t>
            </a:r>
            <a:endParaRPr lang="en-US" altLang="ja-JP" sz="2000" dirty="0"/>
          </a:p>
          <a:p>
            <a:pPr marL="0" indent="0">
              <a:buNone/>
            </a:pPr>
            <a:endParaRPr lang="en-US" altLang="ja-JP" sz="2000" dirty="0"/>
          </a:p>
          <a:p>
            <a:pPr marL="0" indent="0">
              <a:buNone/>
            </a:pPr>
            <a:endParaRPr lang="en-US" altLang="ja-JP" sz="2000" dirty="0"/>
          </a:p>
          <a:p>
            <a:pPr marL="0" indent="0">
              <a:buNone/>
            </a:pPr>
            <a:r>
              <a:rPr lang="en-US" altLang="ja-JP" sz="2000" dirty="0"/>
              <a:t>				</a:t>
            </a:r>
            <a:r>
              <a:rPr lang="en-US" altLang="ja-JP" sz="2000" dirty="0">
                <a:latin typeface="cmmi10"/>
              </a:rPr>
              <a:t>!</a:t>
            </a:r>
            <a:r>
              <a:rPr lang="en-US" altLang="ja-JP" sz="2000" baseline="-25000" dirty="0">
                <a:latin typeface="cmmi10" pitchFamily="34" charset="0"/>
              </a:rPr>
              <a:t>n</a:t>
            </a:r>
            <a:r>
              <a:rPr lang="en-US" altLang="ja-JP" sz="2000" dirty="0"/>
              <a:t>  :    </a:t>
            </a:r>
            <a:r>
              <a:rPr lang="ja-JP" altLang="en-US" sz="2000" dirty="0"/>
              <a:t>無減衰系の固有角周波数</a:t>
            </a:r>
            <a:endParaRPr lang="en-US" altLang="ja-JP" sz="2000" dirty="0"/>
          </a:p>
          <a:p>
            <a:pPr marL="0" indent="0">
              <a:buNone/>
            </a:pPr>
            <a:r>
              <a:rPr lang="en-US" altLang="ja-JP" sz="2000" dirty="0"/>
              <a:t>				</a:t>
            </a:r>
            <a:r>
              <a:rPr lang="en-US" altLang="ja-JP" sz="2000" dirty="0">
                <a:latin typeface="cmmi10" pitchFamily="34" charset="0"/>
              </a:rPr>
              <a:t> ³</a:t>
            </a:r>
            <a:r>
              <a:rPr lang="en-US" altLang="ja-JP" sz="2000" dirty="0"/>
              <a:t>    :    </a:t>
            </a:r>
            <a:r>
              <a:rPr lang="ja-JP" altLang="en-US" sz="2000" dirty="0"/>
              <a:t>減衰比</a:t>
            </a:r>
            <a:endParaRPr lang="en-US" altLang="ja-JP" sz="2000" dirty="0"/>
          </a:p>
        </p:txBody>
      </p:sp>
      <p:pic>
        <p:nvPicPr>
          <p:cNvPr id="1027" name="Picture 3" descr="C:\Users\yuhyama\Pictures\texclip20110524174218.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8538" y="2614330"/>
            <a:ext cx="2093214" cy="236125"/>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7594014" y="2886187"/>
            <a:ext cx="720080" cy="1440160"/>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cxnSp>
        <p:nvCxnSpPr>
          <p:cNvPr id="10" name="直線コネクタ 9"/>
          <p:cNvCxnSpPr/>
          <p:nvPr/>
        </p:nvCxnSpPr>
        <p:spPr>
          <a:xfrm>
            <a:off x="7594014" y="2886187"/>
            <a:ext cx="0" cy="14401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7233974" y="324622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161966" y="3102211"/>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V="1">
            <a:off x="6999948" y="3102211"/>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6873934" y="3102211"/>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6729918" y="3102211"/>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6585902" y="3104666"/>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V="1">
            <a:off x="6441886" y="3104667"/>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a:off x="6369878" y="3244007"/>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6009838" y="324400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flipH="1">
            <a:off x="6999948" y="3966307"/>
            <a:ext cx="5940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6513894" y="3750283"/>
            <a:ext cx="4860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6999948" y="3750283"/>
            <a:ext cx="0" cy="432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p:nvPr/>
        </p:nvCxnSpPr>
        <p:spPr>
          <a:xfrm flipH="1">
            <a:off x="6541750" y="4182331"/>
            <a:ext cx="45819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4" name="直線コネクタ 1023"/>
          <p:cNvCxnSpPr/>
          <p:nvPr/>
        </p:nvCxnSpPr>
        <p:spPr>
          <a:xfrm>
            <a:off x="6873934" y="3822291"/>
            <a:ext cx="0" cy="2880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8" name="直線コネクタ 1027"/>
          <p:cNvCxnSpPr/>
          <p:nvPr/>
        </p:nvCxnSpPr>
        <p:spPr>
          <a:xfrm flipH="1">
            <a:off x="6009838" y="3966307"/>
            <a:ext cx="86409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9" name="角丸四角形 1028"/>
          <p:cNvSpPr/>
          <p:nvPr/>
        </p:nvSpPr>
        <p:spPr>
          <a:xfrm>
            <a:off x="4979650" y="2886187"/>
            <a:ext cx="1030188" cy="15121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sp>
        <p:nvSpPr>
          <p:cNvPr id="1030" name="テキスト ボックス 1029"/>
          <p:cNvSpPr txBox="1"/>
          <p:nvPr/>
        </p:nvSpPr>
        <p:spPr>
          <a:xfrm>
            <a:off x="5297557" y="3442216"/>
            <a:ext cx="409086" cy="400110"/>
          </a:xfrm>
          <a:prstGeom prst="rect">
            <a:avLst/>
          </a:prstGeom>
          <a:noFill/>
        </p:spPr>
        <p:txBody>
          <a:bodyPr wrap="none" rtlCol="0">
            <a:spAutoFit/>
          </a:bodyPr>
          <a:lstStyle/>
          <a:p>
            <a:r>
              <a:rPr kumimoji="1" lang="en-US" altLang="ja-JP" sz="2000" dirty="0">
                <a:solidFill>
                  <a:schemeClr val="bg1"/>
                </a:solidFill>
                <a:latin typeface="cmmi10" pitchFamily="34" charset="0"/>
              </a:rPr>
              <a:t>m</a:t>
            </a:r>
            <a:endParaRPr kumimoji="1" lang="ja-JP" altLang="en-US" sz="2000" dirty="0">
              <a:solidFill>
                <a:schemeClr val="bg1"/>
              </a:solidFill>
              <a:latin typeface="cmmi10" pitchFamily="34" charset="0"/>
            </a:endParaRPr>
          </a:p>
        </p:txBody>
      </p:sp>
      <p:sp>
        <p:nvSpPr>
          <p:cNvPr id="1031" name="テキスト ボックス 1030"/>
          <p:cNvSpPr txBox="1"/>
          <p:nvPr/>
        </p:nvSpPr>
        <p:spPr>
          <a:xfrm>
            <a:off x="6615989" y="2706167"/>
            <a:ext cx="317716" cy="400110"/>
          </a:xfrm>
          <a:prstGeom prst="rect">
            <a:avLst/>
          </a:prstGeom>
          <a:noFill/>
        </p:spPr>
        <p:txBody>
          <a:bodyPr wrap="none" rtlCol="0">
            <a:spAutoFit/>
          </a:bodyPr>
          <a:lstStyle/>
          <a:p>
            <a:r>
              <a:rPr kumimoji="1" lang="en-US" altLang="ja-JP" sz="2000" dirty="0">
                <a:latin typeface="cmmi10" pitchFamily="34" charset="0"/>
              </a:rPr>
              <a:t>k</a:t>
            </a:r>
            <a:endParaRPr kumimoji="1" lang="ja-JP" altLang="en-US" sz="2000" dirty="0">
              <a:latin typeface="cmmi10" pitchFamily="34" charset="0"/>
            </a:endParaRPr>
          </a:p>
        </p:txBody>
      </p:sp>
      <p:sp>
        <p:nvSpPr>
          <p:cNvPr id="72" name="テキスト ボックス 71"/>
          <p:cNvSpPr txBox="1"/>
          <p:nvPr/>
        </p:nvSpPr>
        <p:spPr>
          <a:xfrm>
            <a:off x="6649084" y="4110323"/>
            <a:ext cx="295274" cy="400110"/>
          </a:xfrm>
          <a:prstGeom prst="rect">
            <a:avLst/>
          </a:prstGeom>
          <a:noFill/>
        </p:spPr>
        <p:txBody>
          <a:bodyPr wrap="none" rtlCol="0">
            <a:spAutoFit/>
          </a:bodyPr>
          <a:lstStyle/>
          <a:p>
            <a:r>
              <a:rPr lang="en-US" altLang="ja-JP" sz="2000" dirty="0">
                <a:latin typeface="cmmi10" pitchFamily="34" charset="0"/>
              </a:rPr>
              <a:t>c</a:t>
            </a:r>
            <a:endParaRPr kumimoji="1" lang="ja-JP" altLang="en-US" sz="2000" dirty="0">
              <a:latin typeface="cmmi10" pitchFamily="34" charset="0"/>
            </a:endParaRPr>
          </a:p>
        </p:txBody>
      </p:sp>
      <p:cxnSp>
        <p:nvCxnSpPr>
          <p:cNvPr id="1035" name="直線コネクタ 1034"/>
          <p:cNvCxnSpPr/>
          <p:nvPr/>
        </p:nvCxnSpPr>
        <p:spPr>
          <a:xfrm>
            <a:off x="6297870" y="2238115"/>
            <a:ext cx="0" cy="93610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37" name="直線矢印コネクタ 1036"/>
          <p:cNvCxnSpPr/>
          <p:nvPr/>
        </p:nvCxnSpPr>
        <p:spPr>
          <a:xfrm flipH="1">
            <a:off x="6009838" y="3030203"/>
            <a:ext cx="28803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38" name="テキスト ボックス 1037"/>
          <p:cNvSpPr txBox="1"/>
          <p:nvPr/>
        </p:nvSpPr>
        <p:spPr>
          <a:xfrm>
            <a:off x="6520194" y="2094099"/>
            <a:ext cx="1723549" cy="400110"/>
          </a:xfrm>
          <a:prstGeom prst="rect">
            <a:avLst/>
          </a:prstGeom>
          <a:noFill/>
        </p:spPr>
        <p:txBody>
          <a:bodyPr wrap="none" rtlCol="0">
            <a:spAutoFit/>
          </a:bodyPr>
          <a:lstStyle/>
          <a:p>
            <a:r>
              <a:rPr kumimoji="1" lang="ja-JP" altLang="en-US" sz="2000" dirty="0"/>
              <a:t>ばねの自然長</a:t>
            </a:r>
          </a:p>
        </p:txBody>
      </p:sp>
      <p:cxnSp>
        <p:nvCxnSpPr>
          <p:cNvPr id="1040" name="直線矢印コネクタ 1039"/>
          <p:cNvCxnSpPr/>
          <p:nvPr/>
        </p:nvCxnSpPr>
        <p:spPr>
          <a:xfrm flipH="1">
            <a:off x="6297870" y="2454139"/>
            <a:ext cx="288032" cy="25202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043" name="テキスト ボックス 1042"/>
          <p:cNvSpPr txBox="1"/>
          <p:nvPr/>
        </p:nvSpPr>
        <p:spPr>
          <a:xfrm>
            <a:off x="5947201" y="2580153"/>
            <a:ext cx="330540" cy="400110"/>
          </a:xfrm>
          <a:prstGeom prst="rect">
            <a:avLst/>
          </a:prstGeom>
          <a:noFill/>
        </p:spPr>
        <p:txBody>
          <a:bodyPr wrap="none" rtlCol="0">
            <a:spAutoFit/>
          </a:bodyPr>
          <a:lstStyle/>
          <a:p>
            <a:r>
              <a:rPr kumimoji="1" lang="en-US" altLang="ja-JP" sz="2000" dirty="0">
                <a:latin typeface="cmmi10" pitchFamily="34" charset="0"/>
              </a:rPr>
              <a:t>x</a:t>
            </a:r>
            <a:endParaRPr kumimoji="1" lang="ja-JP" altLang="en-US" sz="2000" dirty="0">
              <a:latin typeface="cmmi10" pitchFamily="34" charset="0"/>
            </a:endParaRPr>
          </a:p>
        </p:txBody>
      </p:sp>
      <p:sp>
        <p:nvSpPr>
          <p:cNvPr id="1044" name="正方形/長方形 1043"/>
          <p:cNvSpPr/>
          <p:nvPr/>
        </p:nvSpPr>
        <p:spPr>
          <a:xfrm>
            <a:off x="1528793" y="2598427"/>
            <a:ext cx="450919" cy="31410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6" name="正方形/長方形 85"/>
          <p:cNvSpPr/>
          <p:nvPr/>
        </p:nvSpPr>
        <p:spPr>
          <a:xfrm>
            <a:off x="2195736" y="2597759"/>
            <a:ext cx="358806" cy="3147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7" name="正方形/長方形 86"/>
          <p:cNvSpPr/>
          <p:nvPr/>
        </p:nvSpPr>
        <p:spPr>
          <a:xfrm>
            <a:off x="2843808" y="2601975"/>
            <a:ext cx="360040" cy="3105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8" name="正方形/長方形 87"/>
          <p:cNvSpPr/>
          <p:nvPr/>
        </p:nvSpPr>
        <p:spPr>
          <a:xfrm>
            <a:off x="3437208" y="2597759"/>
            <a:ext cx="270696" cy="3147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046" name="直線矢印コネクタ 1045"/>
          <p:cNvCxnSpPr>
            <a:stCxn id="1044" idx="2"/>
          </p:cNvCxnSpPr>
          <p:nvPr/>
        </p:nvCxnSpPr>
        <p:spPr>
          <a:xfrm flipH="1">
            <a:off x="1528793" y="2912535"/>
            <a:ext cx="225460" cy="47797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48" name="直線矢印コネクタ 1047"/>
          <p:cNvCxnSpPr>
            <a:stCxn id="86" idx="2"/>
          </p:cNvCxnSpPr>
          <p:nvPr/>
        </p:nvCxnSpPr>
        <p:spPr>
          <a:xfrm>
            <a:off x="2375139" y="2912535"/>
            <a:ext cx="138802" cy="453717"/>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50" name="直線矢印コネクタ 1049"/>
          <p:cNvCxnSpPr>
            <a:stCxn id="87" idx="2"/>
          </p:cNvCxnSpPr>
          <p:nvPr/>
        </p:nvCxnSpPr>
        <p:spPr>
          <a:xfrm>
            <a:off x="3023828" y="2912535"/>
            <a:ext cx="36004" cy="457933"/>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52" name="直線矢印コネクタ 1051"/>
          <p:cNvCxnSpPr>
            <a:stCxn id="88" idx="2"/>
          </p:cNvCxnSpPr>
          <p:nvPr/>
        </p:nvCxnSpPr>
        <p:spPr>
          <a:xfrm>
            <a:off x="3572556" y="2912535"/>
            <a:ext cx="69196" cy="453717"/>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 name="下矢印 4"/>
          <p:cNvSpPr/>
          <p:nvPr/>
        </p:nvSpPr>
        <p:spPr>
          <a:xfrm>
            <a:off x="2122568" y="4391316"/>
            <a:ext cx="441483" cy="32403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正方形/長方形 5"/>
          <p:cNvSpPr/>
          <p:nvPr/>
        </p:nvSpPr>
        <p:spPr>
          <a:xfrm>
            <a:off x="758699" y="4715352"/>
            <a:ext cx="3033004" cy="1508102"/>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1" name="Picture 6" descr="\begin{align*}&#10;\mbox{}&amp;&#10;\ddot{x}+2\zeta\omega_n\dot{x}+\omega_n^2x=\frac{1}{m}f\\&#10;&amp;\omega_n=\sqrt{\frac{k}{m}},\quad \zeta=\frac{c}{2\sqrt{km}}&#10;\end{align*}">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42498" y="4859495"/>
            <a:ext cx="2865406" cy="1327404"/>
          </a:xfrm>
          <a:prstGeom prst="rect">
            <a:avLst/>
          </a:prstGeom>
          <a:noFill/>
          <a:extLst>
            <a:ext uri="{909E8E84-426E-40DD-AFC4-6F175D3DCCD1}">
              <a14:hiddenFill xmlns:a14="http://schemas.microsoft.com/office/drawing/2010/main">
                <a:solidFill>
                  <a:srgbClr val="FFFFFF"/>
                </a:solidFill>
              </a14:hiddenFill>
            </a:ext>
          </a:extLst>
        </p:spPr>
      </p:pic>
      <p:sp>
        <p:nvSpPr>
          <p:cNvPr id="13" name="日付プレースホルダー 1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26EB3A1D-6B6A-482E-8EE1-B784FC74537E}"/>
              </a:ext>
            </a:extLst>
          </p:cNvPr>
          <p:cNvSpPr>
            <a:spLocks noGrp="1"/>
          </p:cNvSpPr>
          <p:nvPr>
            <p:ph type="sldNum" sz="quarter" idx="12"/>
          </p:nvPr>
        </p:nvSpPr>
        <p:spPr/>
        <p:txBody>
          <a:bodyPr/>
          <a:lstStyle/>
          <a:p>
            <a:fld id="{D2D8002D-B5B0-4BAC-B1F6-782DDCCE6D9C}" type="slidenum">
              <a:rPr kumimoji="1" lang="ja-JP" altLang="en-US" smtClean="0"/>
              <a:pPr/>
              <a:t>5</a:t>
            </a:fld>
            <a:endParaRPr kumimoji="1" lang="ja-JP" altLang="en-US" dirty="0"/>
          </a:p>
        </p:txBody>
      </p:sp>
    </p:spTree>
    <p:extLst>
      <p:ext uri="{BB962C8B-B14F-4D97-AF65-F5344CB8AC3E}">
        <p14:creationId xmlns:p14="http://schemas.microsoft.com/office/powerpoint/2010/main" val="126332815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 name="正方形/長方形 288">
            <a:extLst>
              <a:ext uri="{FF2B5EF4-FFF2-40B4-BE49-F238E27FC236}">
                <a16:creationId xmlns:a16="http://schemas.microsoft.com/office/drawing/2014/main" id="{637A330C-EEE3-4714-B0CA-A64CE1B3E1AA}"/>
              </a:ext>
            </a:extLst>
          </p:cNvPr>
          <p:cNvSpPr/>
          <p:nvPr/>
        </p:nvSpPr>
        <p:spPr>
          <a:xfrm>
            <a:off x="4659883" y="4516001"/>
            <a:ext cx="3944565" cy="1840349"/>
          </a:xfrm>
          <a:prstGeom prst="rect">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B7037CAF-4748-4D39-A47E-0A2E9C789B2B}"/>
              </a:ext>
            </a:extLst>
          </p:cNvPr>
          <p:cNvSpPr>
            <a:spLocks noGrp="1"/>
          </p:cNvSpPr>
          <p:nvPr>
            <p:ph type="title"/>
          </p:nvPr>
        </p:nvSpPr>
        <p:spPr/>
        <p:txBody>
          <a:bodyPr/>
          <a:lstStyle/>
          <a:p>
            <a:r>
              <a:rPr lang="ja-JP" altLang="en-US" dirty="0"/>
              <a:t>弦の振動の解を求める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B9732798-4295-4151-B324-45C96A40926B}"/>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D1B9EEDA-AD73-4005-AF8C-01A82EC50D51}"/>
              </a:ext>
            </a:extLst>
          </p:cNvPr>
          <p:cNvSpPr>
            <a:spLocks noGrp="1"/>
          </p:cNvSpPr>
          <p:nvPr>
            <p:ph type="sldNum" sz="quarter" idx="12"/>
          </p:nvPr>
        </p:nvSpPr>
        <p:spPr/>
        <p:txBody>
          <a:bodyPr/>
          <a:lstStyle/>
          <a:p>
            <a:fld id="{D2D8002D-B5B0-4BAC-B1F6-782DDCCE6D9C}" type="slidenum">
              <a:rPr kumimoji="1" lang="ja-JP" altLang="en-US" smtClean="0"/>
              <a:pPr/>
              <a:t>50</a:t>
            </a:fld>
            <a:endParaRPr kumimoji="1" lang="ja-JP" altLang="en-US" dirty="0"/>
          </a:p>
        </p:txBody>
      </p:sp>
      <p:sp>
        <p:nvSpPr>
          <p:cNvPr id="5" name="コンテンツ プレースホルダー 4">
            <a:extLst>
              <a:ext uri="{FF2B5EF4-FFF2-40B4-BE49-F238E27FC236}">
                <a16:creationId xmlns:a16="http://schemas.microsoft.com/office/drawing/2014/main" id="{28C26BA2-95C9-4408-86DE-C056231B2239}"/>
              </a:ext>
            </a:extLst>
          </p:cNvPr>
          <p:cNvSpPr>
            <a:spLocks noGrp="1"/>
          </p:cNvSpPr>
          <p:nvPr>
            <p:ph sz="quarter" idx="1"/>
          </p:nvPr>
        </p:nvSpPr>
        <p:spPr>
          <a:xfrm>
            <a:off x="457200" y="1219200"/>
            <a:ext cx="8229600" cy="5486400"/>
          </a:xfrm>
        </p:spPr>
        <p:txBody>
          <a:bodyPr>
            <a:normAutofit/>
          </a:bodyPr>
          <a:lstStyle/>
          <a:p>
            <a:r>
              <a:rPr kumimoji="1" lang="en-US" altLang="ja-JP" sz="2100" dirty="0">
                <a:solidFill>
                  <a:srgbClr val="FF0000"/>
                </a:solidFill>
                <a:latin typeface="cmmi10" panose="020B0500000000000000" pitchFamily="34" charset="0"/>
              </a:rPr>
              <a:t>E</a:t>
            </a:r>
            <a:r>
              <a:rPr kumimoji="1" lang="en-US" altLang="ja-JP" sz="2100" dirty="0">
                <a:solidFill>
                  <a:srgbClr val="FF0000"/>
                </a:solidFill>
                <a:latin typeface="cmr10" panose="020B0500000000000000" pitchFamily="34" charset="0"/>
              </a:rPr>
              <a:t> </a:t>
            </a:r>
            <a:r>
              <a:rPr kumimoji="1" lang="en-US" altLang="ja-JP" sz="2100" dirty="0">
                <a:solidFill>
                  <a:srgbClr val="FF0000"/>
                </a:solidFill>
                <a:latin typeface="Latin Modern Math" panose="02000503000000000000" pitchFamily="50" charset="0"/>
                <a:ea typeface="Latin Modern Math" panose="02000503000000000000" pitchFamily="50" charset="0"/>
              </a:rPr>
              <a:t>&lt;</a:t>
            </a:r>
            <a:r>
              <a:rPr kumimoji="1" lang="en-US" altLang="ja-JP" sz="2100" dirty="0">
                <a:solidFill>
                  <a:srgbClr val="FF0000"/>
                </a:solidFill>
                <a:latin typeface="cmr10" panose="020B0500000000000000" pitchFamily="34" charset="0"/>
              </a:rPr>
              <a:t> 0</a:t>
            </a:r>
            <a:r>
              <a:rPr kumimoji="1" lang="en-US" altLang="ja-JP" sz="2100" dirty="0">
                <a:solidFill>
                  <a:srgbClr val="FF0000"/>
                </a:solidFill>
              </a:rPr>
              <a:t> </a:t>
            </a:r>
            <a:r>
              <a:rPr kumimoji="1" lang="ja-JP" altLang="en-US" sz="2000" dirty="0">
                <a:solidFill>
                  <a:srgbClr val="FF0000"/>
                </a:solidFill>
              </a:rPr>
              <a:t>と仮定</a:t>
            </a:r>
            <a:r>
              <a:rPr kumimoji="1" lang="ja-JP" altLang="en-US" sz="2000" dirty="0"/>
              <a:t>し、</a:t>
            </a:r>
            <a:r>
              <a:rPr kumimoji="1" lang="en-US" altLang="ja-JP" sz="2100" dirty="0">
                <a:latin typeface="cmmi10" panose="020B0500000000000000" pitchFamily="34" charset="0"/>
              </a:rPr>
              <a:t>¥</a:t>
            </a:r>
            <a:r>
              <a:rPr kumimoji="1" lang="en-US" altLang="ja-JP" sz="500" dirty="0">
                <a:latin typeface="cmr10" panose="020B0500000000000000" pitchFamily="34" charset="0"/>
              </a:rPr>
              <a:t> </a:t>
            </a:r>
            <a:r>
              <a:rPr kumimoji="1" lang="en-US" altLang="ja-JP" sz="2100" dirty="0">
                <a:latin typeface="cmr10" panose="020B0500000000000000" pitchFamily="34" charset="0"/>
              </a:rPr>
              <a:t>(</a:t>
            </a:r>
            <a:r>
              <a:rPr kumimoji="1" lang="en-US" altLang="ja-JP" sz="2100" dirty="0">
                <a:latin typeface="cmmi10" panose="020B0500000000000000" pitchFamily="34" charset="0"/>
              </a:rPr>
              <a:t>x</a:t>
            </a:r>
            <a:r>
              <a:rPr kumimoji="1" lang="en-US" altLang="ja-JP" sz="2100" dirty="0">
                <a:latin typeface="cmr10" panose="020B0500000000000000" pitchFamily="34" charset="0"/>
              </a:rPr>
              <a:t>)</a:t>
            </a:r>
            <a:r>
              <a:rPr kumimoji="1" lang="ja-JP" altLang="en-US" sz="2000" dirty="0"/>
              <a:t>に関する解を求める</a:t>
            </a:r>
            <a:endParaRPr lang="en-US" altLang="ja-JP" sz="2000" dirty="0"/>
          </a:p>
          <a:p>
            <a:pPr marL="0" indent="0">
              <a:buNone/>
            </a:pPr>
            <a:r>
              <a:rPr kumimoji="1" lang="en-US" altLang="ja-JP" sz="2000" dirty="0"/>
              <a:t>	</a:t>
            </a:r>
          </a:p>
          <a:p>
            <a:pPr marL="0" indent="0">
              <a:buNone/>
            </a:pPr>
            <a:r>
              <a:rPr lang="ja-JP" altLang="en-US" sz="2000" dirty="0"/>
              <a:t>境界条件</a:t>
            </a:r>
            <a:r>
              <a:rPr lang="ja-JP" altLang="en-US" sz="1000" dirty="0"/>
              <a:t> </a:t>
            </a:r>
            <a:r>
              <a:rPr lang="en-US" altLang="ja-JP" sz="2100" dirty="0">
                <a:latin typeface="cmmi10" panose="020B0500000000000000" pitchFamily="34" charset="0"/>
              </a:rPr>
              <a:t>¥ </a:t>
            </a:r>
            <a:r>
              <a:rPr lang="en-US" altLang="ja-JP" sz="800" dirty="0">
                <a:latin typeface="cmr10" panose="020B0500000000000000" pitchFamily="34" charset="0"/>
              </a:rPr>
              <a:t> </a:t>
            </a:r>
            <a:r>
              <a:rPr lang="en-US" altLang="ja-JP" sz="2100" dirty="0">
                <a:latin typeface="cmr10" panose="020B0500000000000000" pitchFamily="34" charset="0"/>
              </a:rPr>
              <a:t>(0)</a:t>
            </a:r>
            <a:r>
              <a:rPr lang="en-US" altLang="ja-JP" sz="1000" dirty="0">
                <a:latin typeface="cmr10" panose="020B0500000000000000" pitchFamily="34" charset="0"/>
              </a:rPr>
              <a:t> </a:t>
            </a:r>
            <a:r>
              <a:rPr lang="en-US" altLang="ja-JP" sz="2100" dirty="0">
                <a:latin typeface="cmr10" panose="020B0500000000000000" pitchFamily="34" charset="0"/>
              </a:rPr>
              <a:t>=</a:t>
            </a:r>
            <a:r>
              <a:rPr lang="en-US" altLang="ja-JP" sz="1000" dirty="0">
                <a:latin typeface="cmr10" panose="020B0500000000000000" pitchFamily="34" charset="0"/>
              </a:rPr>
              <a:t> </a:t>
            </a:r>
            <a:r>
              <a:rPr lang="en-US" altLang="ja-JP" sz="2100" dirty="0">
                <a:latin typeface="cmmi10" panose="020B0500000000000000" pitchFamily="34" charset="0"/>
              </a:rPr>
              <a:t>¥ </a:t>
            </a:r>
            <a:r>
              <a:rPr lang="en-US" altLang="ja-JP" sz="800" dirty="0">
                <a:latin typeface="cmr10" panose="020B0500000000000000" pitchFamily="34" charset="0"/>
              </a:rPr>
              <a:t> </a:t>
            </a:r>
            <a:r>
              <a:rPr lang="en-US" altLang="ja-JP" sz="2100" dirty="0">
                <a:latin typeface="cmr10" panose="020B0500000000000000" pitchFamily="34" charset="0"/>
              </a:rPr>
              <a:t>(</a:t>
            </a:r>
            <a:r>
              <a:rPr lang="en-US" altLang="ja-JP" sz="2100" dirty="0">
                <a:latin typeface="cmmi10" panose="020B0500000000000000" pitchFamily="34" charset="0"/>
              </a:rPr>
              <a:t>L</a:t>
            </a:r>
            <a:r>
              <a:rPr lang="en-US" altLang="ja-JP" sz="2100" dirty="0">
                <a:latin typeface="cmr10" panose="020B0500000000000000" pitchFamily="34" charset="0"/>
              </a:rPr>
              <a:t>)</a:t>
            </a:r>
            <a:r>
              <a:rPr lang="en-US" altLang="ja-JP" sz="1000" dirty="0">
                <a:latin typeface="cmr10" panose="020B0500000000000000" pitchFamily="34" charset="0"/>
              </a:rPr>
              <a:t> </a:t>
            </a:r>
            <a:r>
              <a:rPr lang="en-US" altLang="ja-JP" sz="2100" dirty="0">
                <a:latin typeface="cmr10" panose="020B0500000000000000" pitchFamily="34" charset="0"/>
              </a:rPr>
              <a:t>=</a:t>
            </a:r>
            <a:r>
              <a:rPr lang="en-US" altLang="ja-JP" sz="1000" dirty="0">
                <a:latin typeface="cmr10" panose="020B0500000000000000" pitchFamily="34" charset="0"/>
              </a:rPr>
              <a:t> </a:t>
            </a:r>
            <a:r>
              <a:rPr lang="en-US" altLang="ja-JP" sz="2100" dirty="0">
                <a:latin typeface="cmr10" panose="020B0500000000000000" pitchFamily="34" charset="0"/>
              </a:rPr>
              <a:t>0</a:t>
            </a:r>
            <a:r>
              <a:rPr lang="en-US" altLang="ja-JP" sz="2000" dirty="0"/>
              <a:t> </a:t>
            </a:r>
            <a:r>
              <a:rPr lang="ja-JP" altLang="en-US" sz="2000" dirty="0"/>
              <a:t>を満たす解は恒等的にゼロな解のみ ⇒ </a:t>
            </a:r>
            <a:r>
              <a:rPr lang="ja-JP" altLang="en-US" sz="2000" dirty="0">
                <a:solidFill>
                  <a:srgbClr val="FF0000"/>
                </a:solidFill>
              </a:rPr>
              <a:t>不適</a:t>
            </a:r>
            <a:endParaRPr lang="en-US" altLang="ja-JP" sz="2000" dirty="0">
              <a:solidFill>
                <a:srgbClr val="FF0000"/>
              </a:solidFill>
            </a:endParaRPr>
          </a:p>
          <a:p>
            <a:r>
              <a:rPr lang="en-US" altLang="ja-JP" sz="2100" dirty="0">
                <a:latin typeface="cmmi10" panose="020B0500000000000000" pitchFamily="34" charset="0"/>
              </a:rPr>
              <a:t>E</a:t>
            </a:r>
            <a:r>
              <a:rPr lang="en-US" altLang="ja-JP" sz="2100" dirty="0">
                <a:latin typeface="cmr10" panose="020B0500000000000000" pitchFamily="34" charset="0"/>
              </a:rPr>
              <a:t> </a:t>
            </a:r>
            <a:r>
              <a:rPr lang="en-US" altLang="ja-JP" sz="2100" dirty="0">
                <a:latin typeface="Latin Modern Math" panose="02000503000000000000" pitchFamily="50" charset="0"/>
                <a:ea typeface="Latin Modern Math" panose="02000503000000000000" pitchFamily="50" charset="0"/>
              </a:rPr>
              <a:t>=</a:t>
            </a:r>
            <a:r>
              <a:rPr lang="en-US" altLang="ja-JP" sz="2100" dirty="0">
                <a:latin typeface="cmr10" panose="020B0500000000000000" pitchFamily="34" charset="0"/>
              </a:rPr>
              <a:t> 0</a:t>
            </a:r>
            <a:r>
              <a:rPr lang="en-US" altLang="ja-JP" sz="2000" dirty="0"/>
              <a:t> </a:t>
            </a:r>
            <a:r>
              <a:rPr lang="ja-JP" altLang="en-US" sz="2000" dirty="0"/>
              <a:t>のときも不適であることは、 同様に示すことができる．</a:t>
            </a:r>
            <a:endParaRPr lang="en-US" altLang="ja-JP" sz="2000" dirty="0"/>
          </a:p>
          <a:p>
            <a:pPr marL="0" indent="0">
              <a:buNone/>
            </a:pPr>
            <a:endParaRPr kumimoji="1" lang="en-US" altLang="ja-JP" sz="500" dirty="0"/>
          </a:p>
          <a:p>
            <a:pPr marL="0" indent="0" algn="ctr">
              <a:buNone/>
            </a:pPr>
            <a:r>
              <a:rPr lang="en-US" altLang="ja-JP" sz="2100" dirty="0">
                <a:solidFill>
                  <a:srgbClr val="FF0000"/>
                </a:solidFill>
                <a:latin typeface="cmmi10" panose="020B0500000000000000" pitchFamily="34" charset="0"/>
              </a:rPr>
              <a:t>E</a:t>
            </a:r>
            <a:r>
              <a:rPr lang="en-US" altLang="ja-JP" sz="2100" dirty="0">
                <a:solidFill>
                  <a:srgbClr val="FF0000"/>
                </a:solidFill>
                <a:latin typeface="cmr10" panose="020B0500000000000000" pitchFamily="34" charset="0"/>
              </a:rPr>
              <a:t> </a:t>
            </a:r>
            <a:r>
              <a:rPr lang="en-US" altLang="ja-JP" sz="2100" dirty="0">
                <a:solidFill>
                  <a:srgbClr val="FF0000"/>
                </a:solidFill>
                <a:latin typeface="Latin Modern Math" panose="02000503000000000000" pitchFamily="50" charset="0"/>
                <a:ea typeface="Latin Modern Math" panose="02000503000000000000" pitchFamily="50" charset="0"/>
              </a:rPr>
              <a:t>&gt;</a:t>
            </a:r>
            <a:r>
              <a:rPr lang="en-US" altLang="ja-JP" sz="2100" dirty="0">
                <a:solidFill>
                  <a:srgbClr val="FF0000"/>
                </a:solidFill>
                <a:latin typeface="cmr10" panose="020B0500000000000000" pitchFamily="34" charset="0"/>
              </a:rPr>
              <a:t> 0 </a:t>
            </a:r>
            <a:r>
              <a:rPr lang="ja-JP" altLang="en-US" sz="2000" dirty="0">
                <a:solidFill>
                  <a:srgbClr val="FF0000"/>
                </a:solidFill>
                <a:latin typeface="cmr10" panose="020B0500000000000000" pitchFamily="34" charset="0"/>
              </a:rPr>
              <a:t>の場合のみ意味のある解が存在</a:t>
            </a:r>
            <a:endParaRPr lang="en-US" altLang="ja-JP" sz="2000" dirty="0">
              <a:solidFill>
                <a:srgbClr val="FF0000"/>
              </a:solidFill>
              <a:latin typeface="cmr10" panose="020B0500000000000000" pitchFamily="34" charset="0"/>
            </a:endParaRPr>
          </a:p>
          <a:p>
            <a:pPr marL="0" indent="0" algn="ctr">
              <a:buNone/>
            </a:pPr>
            <a:endParaRPr lang="en-US" altLang="ja-JP" sz="2000" dirty="0"/>
          </a:p>
          <a:p>
            <a:pPr algn="just"/>
            <a:r>
              <a:rPr lang="ja-JP" altLang="en-US" sz="2000" dirty="0"/>
              <a:t>　　　　　　とおくと、解は</a:t>
            </a:r>
            <a:endParaRPr lang="en-US" altLang="ja-JP" sz="2000" dirty="0"/>
          </a:p>
          <a:p>
            <a:pPr marL="0" indent="0" algn="just">
              <a:buNone/>
            </a:pPr>
            <a:endParaRPr lang="en-US" altLang="ja-JP" sz="2000" dirty="0"/>
          </a:p>
          <a:p>
            <a:r>
              <a:rPr lang="ja-JP" altLang="en-US" sz="2000" dirty="0"/>
              <a:t>境界条件 </a:t>
            </a:r>
            <a:r>
              <a:rPr lang="en-US" altLang="ja-JP" sz="2100" dirty="0">
                <a:latin typeface="cmmi10" panose="020B0500000000000000" pitchFamily="34" charset="0"/>
              </a:rPr>
              <a:t>¥ </a:t>
            </a:r>
            <a:r>
              <a:rPr lang="en-US" altLang="ja-JP" sz="500" dirty="0">
                <a:latin typeface="cmr10" panose="020B0500000000000000" pitchFamily="34" charset="0"/>
              </a:rPr>
              <a:t> </a:t>
            </a:r>
            <a:r>
              <a:rPr lang="en-US" altLang="ja-JP" sz="2100" dirty="0">
                <a:latin typeface="cmr10" panose="020B0500000000000000" pitchFamily="34" charset="0"/>
              </a:rPr>
              <a:t>(0) = 0</a:t>
            </a:r>
            <a:r>
              <a:rPr lang="ja-JP" altLang="en-US" sz="2000" dirty="0">
                <a:latin typeface="cmr10" panose="020B0500000000000000" pitchFamily="34" charset="0"/>
              </a:rPr>
              <a:t> </a:t>
            </a:r>
            <a:r>
              <a:rPr lang="ja-JP" altLang="en-US" sz="2000" dirty="0"/>
              <a:t>より </a:t>
            </a:r>
            <a:r>
              <a:rPr lang="en-US" altLang="ja-JP" sz="2100" dirty="0">
                <a:latin typeface="cmmi10" panose="020B0500000000000000" pitchFamily="34" charset="0"/>
              </a:rPr>
              <a:t>A</a:t>
            </a:r>
            <a:r>
              <a:rPr lang="en-US" altLang="ja-JP" sz="2700" baseline="-25000" dirty="0">
                <a:latin typeface="cmmi10" panose="020B0500000000000000" pitchFamily="34" charset="0"/>
              </a:rPr>
              <a:t>c</a:t>
            </a:r>
            <a:r>
              <a:rPr lang="en-US" altLang="ja-JP" sz="2100" dirty="0">
                <a:latin typeface="cmr10" panose="020B0500000000000000" pitchFamily="34" charset="0"/>
              </a:rPr>
              <a:t> = 0</a:t>
            </a:r>
          </a:p>
          <a:p>
            <a:r>
              <a:rPr lang="ja-JP" altLang="en-US" sz="2000" dirty="0">
                <a:latin typeface="cmr10" panose="020B0500000000000000" pitchFamily="34" charset="0"/>
              </a:rPr>
              <a:t>境界条件 </a:t>
            </a:r>
            <a:r>
              <a:rPr lang="en-US" altLang="ja-JP" sz="2100" dirty="0">
                <a:latin typeface="cmmi10" panose="020B0500000000000000" pitchFamily="34" charset="0"/>
              </a:rPr>
              <a:t>¥ </a:t>
            </a:r>
            <a:r>
              <a:rPr lang="en-US" altLang="ja-JP" sz="500" dirty="0">
                <a:latin typeface="cmr10" panose="020B0500000000000000" pitchFamily="34" charset="0"/>
              </a:rPr>
              <a:t> </a:t>
            </a:r>
            <a:r>
              <a:rPr lang="en-US" altLang="ja-JP" sz="2100" dirty="0">
                <a:latin typeface="cmr10" panose="020B0500000000000000" pitchFamily="34" charset="0"/>
              </a:rPr>
              <a:t>(</a:t>
            </a:r>
            <a:r>
              <a:rPr lang="en-US" altLang="ja-JP" sz="2100" dirty="0">
                <a:latin typeface="cmmi10" panose="020B0500000000000000" pitchFamily="34" charset="0"/>
              </a:rPr>
              <a:t>L</a:t>
            </a:r>
            <a:r>
              <a:rPr lang="en-US" altLang="ja-JP" sz="2100" dirty="0">
                <a:latin typeface="cmr10" panose="020B0500000000000000" pitchFamily="34" charset="0"/>
              </a:rPr>
              <a:t>) = 0</a:t>
            </a:r>
            <a:r>
              <a:rPr lang="ja-JP" altLang="en-US" sz="2000" dirty="0">
                <a:latin typeface="cmr10" panose="020B0500000000000000" pitchFamily="34" charset="0"/>
              </a:rPr>
              <a:t> </a:t>
            </a:r>
            <a:r>
              <a:rPr lang="ja-JP" altLang="en-US" sz="2000" dirty="0"/>
              <a:t>より</a:t>
            </a:r>
            <a:r>
              <a:rPr lang="ja-JP" altLang="en-US" sz="1800" dirty="0"/>
              <a:t> </a:t>
            </a:r>
            <a:endParaRPr kumimoji="1" lang="ja-JP" altLang="en-US" sz="2000" dirty="0"/>
          </a:p>
        </p:txBody>
      </p:sp>
      <p:grpSp>
        <p:nvGrpSpPr>
          <p:cNvPr id="229" name="グループ化 228">
            <a:extLst>
              <a:ext uri="{FF2B5EF4-FFF2-40B4-BE49-F238E27FC236}">
                <a16:creationId xmlns:a16="http://schemas.microsoft.com/office/drawing/2014/main" id="{51847919-9204-413E-8EEE-C0D9261C6708}"/>
              </a:ext>
            </a:extLst>
          </p:cNvPr>
          <p:cNvGrpSpPr>
            <a:grpSpLocks noChangeAspect="1"/>
          </p:cNvGrpSpPr>
          <p:nvPr>
            <p:custDataLst>
              <p:tags r:id="rId1"/>
            </p:custDataLst>
          </p:nvPr>
        </p:nvGrpSpPr>
        <p:grpSpPr>
          <a:xfrm>
            <a:off x="1577974" y="1628774"/>
            <a:ext cx="5611084" cy="304080"/>
            <a:chOff x="1577975" y="1628775"/>
            <a:chExt cx="3190875" cy="209551"/>
          </a:xfrm>
        </p:grpSpPr>
        <p:sp>
          <p:nvSpPr>
            <p:cNvPr id="190" name="Freeform 150">
              <a:extLst>
                <a:ext uri="{FF2B5EF4-FFF2-40B4-BE49-F238E27FC236}">
                  <a16:creationId xmlns:a16="http://schemas.microsoft.com/office/drawing/2014/main" id="{6E37B079-9A5F-4DB7-A3D1-7C0DC9E2958D}"/>
                </a:ext>
              </a:extLst>
            </p:cNvPr>
            <p:cNvSpPr>
              <a:spLocks noEditPoints="1"/>
            </p:cNvSpPr>
            <p:nvPr>
              <p:custDataLst>
                <p:tags r:id="rId87"/>
              </p:custDataLst>
            </p:nvPr>
          </p:nvSpPr>
          <p:spPr bwMode="auto">
            <a:xfrm>
              <a:off x="1577975" y="1668463"/>
              <a:ext cx="88900" cy="123825"/>
            </a:xfrm>
            <a:custGeom>
              <a:avLst/>
              <a:gdLst>
                <a:gd name="T0" fmla="*/ 288 w 290"/>
                <a:gd name="T1" fmla="*/ 78 h 338"/>
                <a:gd name="T2" fmla="*/ 284 w 290"/>
                <a:gd name="T3" fmla="*/ 0 h 338"/>
                <a:gd name="T4" fmla="*/ 7 w 290"/>
                <a:gd name="T5" fmla="*/ 0 h 338"/>
                <a:gd name="T6" fmla="*/ 3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20 h 338"/>
                <a:gd name="T48" fmla="*/ 229 w 290"/>
                <a:gd name="T49" fmla="*/ 120 h 338"/>
                <a:gd name="T50" fmla="*/ 229 w 290"/>
                <a:gd name="T51" fmla="*/ 145 h 338"/>
                <a:gd name="T52" fmla="*/ 61 w 290"/>
                <a:gd name="T53" fmla="*/ 145 h 338"/>
                <a:gd name="T54" fmla="*/ 61 w 290"/>
                <a:gd name="T55" fmla="*/ 120 h 338"/>
                <a:gd name="T56" fmla="*/ 48 w 290"/>
                <a:gd name="T57" fmla="*/ 120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7" y="0"/>
                  </a:lnTo>
                  <a:lnTo>
                    <a:pt x="3" y="78"/>
                  </a:lnTo>
                  <a:lnTo>
                    <a:pt x="15" y="78"/>
                  </a:lnTo>
                  <a:cubicBezTo>
                    <a:pt x="16" y="58"/>
                    <a:pt x="17" y="45"/>
                    <a:pt x="21" y="39"/>
                  </a:cubicBezTo>
                  <a:cubicBezTo>
                    <a:pt x="24" y="35"/>
                    <a:pt x="54" y="35"/>
                    <a:pt x="59" y="35"/>
                  </a:cubicBezTo>
                  <a:lnTo>
                    <a:pt x="231" y="35"/>
                  </a:lnTo>
                  <a:cubicBezTo>
                    <a:pt x="237" y="35"/>
                    <a:pt x="266" y="35"/>
                    <a:pt x="269" y="39"/>
                  </a:cubicBezTo>
                  <a:cubicBezTo>
                    <a:pt x="273" y="45"/>
                    <a:pt x="274" y="58"/>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20"/>
                  </a:lnTo>
                  <a:lnTo>
                    <a:pt x="229" y="120"/>
                  </a:lnTo>
                  <a:lnTo>
                    <a:pt x="229" y="145"/>
                  </a:lnTo>
                  <a:lnTo>
                    <a:pt x="61" y="145"/>
                  </a:lnTo>
                  <a:lnTo>
                    <a:pt x="61" y="120"/>
                  </a:lnTo>
                  <a:lnTo>
                    <a:pt x="48" y="120"/>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51">
              <a:extLst>
                <a:ext uri="{FF2B5EF4-FFF2-40B4-BE49-F238E27FC236}">
                  <a16:creationId xmlns:a16="http://schemas.microsoft.com/office/drawing/2014/main" id="{3E291D19-2F5E-4211-970F-13D678D2984B}"/>
                </a:ext>
              </a:extLst>
            </p:cNvPr>
            <p:cNvSpPr>
              <a:spLocks/>
            </p:cNvSpPr>
            <p:nvPr>
              <p:custDataLst>
                <p:tags r:id="rId88"/>
              </p:custDataLst>
            </p:nvPr>
          </p:nvSpPr>
          <p:spPr bwMode="auto">
            <a:xfrm>
              <a:off x="1687513" y="1655763"/>
              <a:ext cx="34925" cy="182563"/>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152">
              <a:extLst>
                <a:ext uri="{FF2B5EF4-FFF2-40B4-BE49-F238E27FC236}">
                  <a16:creationId xmlns:a16="http://schemas.microsoft.com/office/drawing/2014/main" id="{D3A8B17C-A830-4B43-AC52-5BBC49A892FA}"/>
                </a:ext>
              </a:extLst>
            </p:cNvPr>
            <p:cNvSpPr>
              <a:spLocks/>
            </p:cNvSpPr>
            <p:nvPr>
              <p:custDataLst>
                <p:tags r:id="rId89"/>
              </p:custDataLst>
            </p:nvPr>
          </p:nvSpPr>
          <p:spPr bwMode="auto">
            <a:xfrm>
              <a:off x="1735138" y="1711325"/>
              <a:ext cx="76200" cy="84138"/>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69"/>
                  </a:lnTo>
                  <a:cubicBezTo>
                    <a:pt x="156"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4"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53">
              <a:extLst>
                <a:ext uri="{FF2B5EF4-FFF2-40B4-BE49-F238E27FC236}">
                  <a16:creationId xmlns:a16="http://schemas.microsoft.com/office/drawing/2014/main" id="{FDAD0C43-70B8-4E16-B79F-931B88EDC775}"/>
                </a:ext>
              </a:extLst>
            </p:cNvPr>
            <p:cNvSpPr>
              <a:spLocks/>
            </p:cNvSpPr>
            <p:nvPr>
              <p:custDataLst>
                <p:tags r:id="rId90"/>
              </p:custDataLst>
            </p:nvPr>
          </p:nvSpPr>
          <p:spPr bwMode="auto">
            <a:xfrm>
              <a:off x="1827213" y="1655763"/>
              <a:ext cx="34925" cy="182563"/>
            </a:xfrm>
            <a:custGeom>
              <a:avLst/>
              <a:gdLst>
                <a:gd name="T0" fmla="*/ 116 w 116"/>
                <a:gd name="T1" fmla="*/ 249 h 499"/>
                <a:gd name="T2" fmla="*/ 83 w 116"/>
                <a:gd name="T3" fmla="*/ 94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54">
              <a:extLst>
                <a:ext uri="{FF2B5EF4-FFF2-40B4-BE49-F238E27FC236}">
                  <a16:creationId xmlns:a16="http://schemas.microsoft.com/office/drawing/2014/main" id="{D28E3485-3276-4AB6-929F-770179BB28E2}"/>
                </a:ext>
              </a:extLst>
            </p:cNvPr>
            <p:cNvSpPr>
              <a:spLocks noEditPoints="1"/>
            </p:cNvSpPr>
            <p:nvPr>
              <p:custDataLst>
                <p:tags r:id="rId91"/>
              </p:custDataLst>
            </p:nvPr>
          </p:nvSpPr>
          <p:spPr bwMode="auto">
            <a:xfrm>
              <a:off x="1927225" y="1725613"/>
              <a:ext cx="100013" cy="4286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55">
              <a:extLst>
                <a:ext uri="{FF2B5EF4-FFF2-40B4-BE49-F238E27FC236}">
                  <a16:creationId xmlns:a16="http://schemas.microsoft.com/office/drawing/2014/main" id="{8F57D926-3504-4C39-AA28-200825BBE331}"/>
                </a:ext>
              </a:extLst>
            </p:cNvPr>
            <p:cNvSpPr>
              <a:spLocks noEditPoints="1"/>
            </p:cNvSpPr>
            <p:nvPr>
              <p:custDataLst>
                <p:tags r:id="rId92"/>
              </p:custDataLst>
            </p:nvPr>
          </p:nvSpPr>
          <p:spPr bwMode="auto">
            <a:xfrm>
              <a:off x="2082800" y="1662113"/>
              <a:ext cx="104775" cy="130175"/>
            </a:xfrm>
            <a:custGeom>
              <a:avLst/>
              <a:gdLst>
                <a:gd name="T0" fmla="*/ 342 w 342"/>
                <a:gd name="T1" fmla="*/ 347 h 357"/>
                <a:gd name="T2" fmla="*/ 331 w 342"/>
                <a:gd name="T3" fmla="*/ 342 h 357"/>
                <a:gd name="T4" fmla="*/ 298 w 342"/>
                <a:gd name="T5" fmla="*/ 324 h 357"/>
                <a:gd name="T6" fmla="*/ 268 w 342"/>
                <a:gd name="T7" fmla="*/ 12 h 357"/>
                <a:gd name="T8" fmla="*/ 258 w 342"/>
                <a:gd name="T9" fmla="*/ 0 h 357"/>
                <a:gd name="T10" fmla="*/ 245 w 342"/>
                <a:gd name="T11" fmla="*/ 8 h 357"/>
                <a:gd name="T12" fmla="*/ 72 w 342"/>
                <a:gd name="T13" fmla="*/ 300 h 357"/>
                <a:gd name="T14" fmla="*/ 11 w 342"/>
                <a:gd name="T15" fmla="*/ 342 h 357"/>
                <a:gd name="T16" fmla="*/ 0 w 342"/>
                <a:gd name="T17" fmla="*/ 352 h 357"/>
                <a:gd name="T18" fmla="*/ 7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7 w 342"/>
                <a:gd name="T45" fmla="*/ 356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1" y="342"/>
                  </a:cubicBezTo>
                  <a:cubicBezTo>
                    <a:pt x="300" y="342"/>
                    <a:pt x="300" y="338"/>
                    <a:pt x="298" y="324"/>
                  </a:cubicBezTo>
                  <a:lnTo>
                    <a:pt x="268" y="12"/>
                  </a:lnTo>
                  <a:cubicBezTo>
                    <a:pt x="267" y="2"/>
                    <a:pt x="267" y="0"/>
                    <a:pt x="258" y="0"/>
                  </a:cubicBezTo>
                  <a:cubicBezTo>
                    <a:pt x="250" y="0"/>
                    <a:pt x="248" y="3"/>
                    <a:pt x="245" y="8"/>
                  </a:cubicBezTo>
                  <a:lnTo>
                    <a:pt x="72" y="300"/>
                  </a:lnTo>
                  <a:cubicBezTo>
                    <a:pt x="52" y="333"/>
                    <a:pt x="32" y="340"/>
                    <a:pt x="11" y="342"/>
                  </a:cubicBezTo>
                  <a:cubicBezTo>
                    <a:pt x="5" y="342"/>
                    <a:pt x="0" y="342"/>
                    <a:pt x="0" y="352"/>
                  </a:cubicBezTo>
                  <a:cubicBezTo>
                    <a:pt x="0" y="355"/>
                    <a:pt x="3" y="357"/>
                    <a:pt x="7" y="357"/>
                  </a:cubicBezTo>
                  <a:cubicBezTo>
                    <a:pt x="20" y="357"/>
                    <a:pt x="35" y="356"/>
                    <a:pt x="49"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8" y="252"/>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7" y="356"/>
                  </a:cubicBezTo>
                  <a:cubicBezTo>
                    <a:pt x="289" y="356"/>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56">
              <a:extLst>
                <a:ext uri="{FF2B5EF4-FFF2-40B4-BE49-F238E27FC236}">
                  <a16:creationId xmlns:a16="http://schemas.microsoft.com/office/drawing/2014/main" id="{F02F951D-4BF9-4B3C-82C7-0592A8932FA9}"/>
                </a:ext>
              </a:extLst>
            </p:cNvPr>
            <p:cNvSpPr>
              <a:spLocks/>
            </p:cNvSpPr>
            <p:nvPr>
              <p:custDataLst>
                <p:tags r:id="rId93"/>
              </p:custDataLst>
            </p:nvPr>
          </p:nvSpPr>
          <p:spPr bwMode="auto">
            <a:xfrm>
              <a:off x="2198688" y="1763713"/>
              <a:ext cx="46038" cy="57150"/>
            </a:xfrm>
            <a:custGeom>
              <a:avLst/>
              <a:gdLst>
                <a:gd name="T0" fmla="*/ 151 w 151"/>
                <a:gd name="T1" fmla="*/ 118 h 157"/>
                <a:gd name="T2" fmla="*/ 145 w 151"/>
                <a:gd name="T3" fmla="*/ 112 h 157"/>
                <a:gd name="T4" fmla="*/ 139 w 151"/>
                <a:gd name="T5" fmla="*/ 115 h 157"/>
                <a:gd name="T6" fmla="*/ 65 w 151"/>
                <a:gd name="T7" fmla="*/ 148 h 157"/>
                <a:gd name="T8" fmla="*/ 29 w 151"/>
                <a:gd name="T9" fmla="*/ 109 h 157"/>
                <a:gd name="T10" fmla="*/ 52 w 151"/>
                <a:gd name="T11" fmla="*/ 37 h 157"/>
                <a:gd name="T12" fmla="*/ 101 w 151"/>
                <a:gd name="T13" fmla="*/ 10 h 157"/>
                <a:gd name="T14" fmla="*/ 131 w 151"/>
                <a:gd name="T15" fmla="*/ 20 h 157"/>
                <a:gd name="T16" fmla="*/ 113 w 151"/>
                <a:gd name="T17" fmla="*/ 40 h 157"/>
                <a:gd name="T18" fmla="*/ 127 w 151"/>
                <a:gd name="T19" fmla="*/ 53 h 157"/>
                <a:gd name="T20" fmla="*/ 147 w 151"/>
                <a:gd name="T21" fmla="*/ 30 h 157"/>
                <a:gd name="T22" fmla="*/ 101 w 151"/>
                <a:gd name="T23" fmla="*/ 0 h 157"/>
                <a:gd name="T24" fmla="*/ 0 w 151"/>
                <a:gd name="T25" fmla="*/ 97 h 157"/>
                <a:gd name="T26" fmla="*/ 64 w 151"/>
                <a:gd name="T27" fmla="*/ 157 h 157"/>
                <a:gd name="T28" fmla="*/ 151 w 151"/>
                <a:gd name="T29"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57">
                  <a:moveTo>
                    <a:pt x="151" y="118"/>
                  </a:moveTo>
                  <a:cubicBezTo>
                    <a:pt x="151" y="116"/>
                    <a:pt x="148" y="112"/>
                    <a:pt x="145" y="112"/>
                  </a:cubicBezTo>
                  <a:cubicBezTo>
                    <a:pt x="143" y="112"/>
                    <a:pt x="142" y="113"/>
                    <a:pt x="139" y="115"/>
                  </a:cubicBezTo>
                  <a:cubicBezTo>
                    <a:pt x="112" y="148"/>
                    <a:pt x="71" y="148"/>
                    <a:pt x="65" y="148"/>
                  </a:cubicBezTo>
                  <a:cubicBezTo>
                    <a:pt x="40" y="148"/>
                    <a:pt x="29" y="130"/>
                    <a:pt x="29" y="109"/>
                  </a:cubicBezTo>
                  <a:cubicBezTo>
                    <a:pt x="29" y="99"/>
                    <a:pt x="34" y="61"/>
                    <a:pt x="52" y="37"/>
                  </a:cubicBezTo>
                  <a:cubicBezTo>
                    <a:pt x="65" y="20"/>
                    <a:pt x="83" y="10"/>
                    <a:pt x="101" y="10"/>
                  </a:cubicBezTo>
                  <a:cubicBezTo>
                    <a:pt x="105" y="10"/>
                    <a:pt x="122" y="10"/>
                    <a:pt x="131" y="20"/>
                  </a:cubicBezTo>
                  <a:cubicBezTo>
                    <a:pt x="118" y="22"/>
                    <a:pt x="113" y="32"/>
                    <a:pt x="113" y="40"/>
                  </a:cubicBezTo>
                  <a:cubicBezTo>
                    <a:pt x="113" y="49"/>
                    <a:pt x="120" y="53"/>
                    <a:pt x="127" y="53"/>
                  </a:cubicBezTo>
                  <a:cubicBezTo>
                    <a:pt x="134" y="53"/>
                    <a:pt x="147" y="47"/>
                    <a:pt x="147" y="30"/>
                  </a:cubicBezTo>
                  <a:cubicBezTo>
                    <a:pt x="147" y="7"/>
                    <a:pt x="119" y="0"/>
                    <a:pt x="101" y="0"/>
                  </a:cubicBezTo>
                  <a:cubicBezTo>
                    <a:pt x="48" y="0"/>
                    <a:pt x="0" y="48"/>
                    <a:pt x="0" y="97"/>
                  </a:cubicBezTo>
                  <a:cubicBezTo>
                    <a:pt x="0" y="127"/>
                    <a:pt x="21" y="157"/>
                    <a:pt x="64" y="157"/>
                  </a:cubicBezTo>
                  <a:cubicBezTo>
                    <a:pt x="123" y="157"/>
                    <a:pt x="151" y="123"/>
                    <a:pt x="151" y="1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57">
              <a:extLst>
                <a:ext uri="{FF2B5EF4-FFF2-40B4-BE49-F238E27FC236}">
                  <a16:creationId xmlns:a16="http://schemas.microsoft.com/office/drawing/2014/main" id="{C0B96040-6E1F-4893-88AE-469C712F39AD}"/>
                </a:ext>
              </a:extLst>
            </p:cNvPr>
            <p:cNvSpPr>
              <a:spLocks/>
            </p:cNvSpPr>
            <p:nvPr>
              <p:custDataLst>
                <p:tags r:id="rId94"/>
              </p:custDataLst>
            </p:nvPr>
          </p:nvSpPr>
          <p:spPr bwMode="auto">
            <a:xfrm>
              <a:off x="2252663" y="1731963"/>
              <a:ext cx="58738" cy="88900"/>
            </a:xfrm>
            <a:custGeom>
              <a:avLst/>
              <a:gdLst>
                <a:gd name="T0" fmla="*/ 190 w 190"/>
                <a:gd name="T1" fmla="*/ 192 h 245"/>
                <a:gd name="T2" fmla="*/ 185 w 190"/>
                <a:gd name="T3" fmla="*/ 187 h 245"/>
                <a:gd name="T4" fmla="*/ 178 w 190"/>
                <a:gd name="T5" fmla="*/ 193 h 245"/>
                <a:gd name="T6" fmla="*/ 141 w 190"/>
                <a:gd name="T7" fmla="*/ 236 h 245"/>
                <a:gd name="T8" fmla="*/ 133 w 190"/>
                <a:gd name="T9" fmla="*/ 223 h 245"/>
                <a:gd name="T10" fmla="*/ 141 w 190"/>
                <a:gd name="T11" fmla="*/ 195 h 245"/>
                <a:gd name="T12" fmla="*/ 159 w 190"/>
                <a:gd name="T13" fmla="*/ 128 h 245"/>
                <a:gd name="T14" fmla="*/ 146 w 190"/>
                <a:gd name="T15" fmla="*/ 97 h 245"/>
                <a:gd name="T16" fmla="*/ 114 w 190"/>
                <a:gd name="T17" fmla="*/ 88 h 245"/>
                <a:gd name="T18" fmla="*/ 57 w 190"/>
                <a:gd name="T19" fmla="*/ 117 h 245"/>
                <a:gd name="T20" fmla="*/ 83 w 190"/>
                <a:gd name="T21" fmla="*/ 10 h 245"/>
                <a:gd name="T22" fmla="*/ 85 w 190"/>
                <a:gd name="T23" fmla="*/ 5 h 245"/>
                <a:gd name="T24" fmla="*/ 79 w 190"/>
                <a:gd name="T25" fmla="*/ 0 h 245"/>
                <a:gd name="T26" fmla="*/ 35 w 190"/>
                <a:gd name="T27" fmla="*/ 3 h 245"/>
                <a:gd name="T28" fmla="*/ 27 w 190"/>
                <a:gd name="T29" fmla="*/ 11 h 245"/>
                <a:gd name="T30" fmla="*/ 36 w 190"/>
                <a:gd name="T31" fmla="*/ 16 h 245"/>
                <a:gd name="T32" fmla="*/ 53 w 190"/>
                <a:gd name="T33" fmla="*/ 21 h 245"/>
                <a:gd name="T34" fmla="*/ 51 w 190"/>
                <a:gd name="T35" fmla="*/ 29 h 245"/>
                <a:gd name="T36" fmla="*/ 2 w 190"/>
                <a:gd name="T37" fmla="*/ 227 h 245"/>
                <a:gd name="T38" fmla="*/ 0 w 190"/>
                <a:gd name="T39" fmla="*/ 234 h 245"/>
                <a:gd name="T40" fmla="*/ 12 w 190"/>
                <a:gd name="T41" fmla="*/ 245 h 245"/>
                <a:gd name="T42" fmla="*/ 27 w 190"/>
                <a:gd name="T43" fmla="*/ 236 h 245"/>
                <a:gd name="T44" fmla="*/ 32 w 190"/>
                <a:gd name="T45" fmla="*/ 214 h 245"/>
                <a:gd name="T46" fmla="*/ 40 w 190"/>
                <a:gd name="T47" fmla="*/ 183 h 245"/>
                <a:gd name="T48" fmla="*/ 46 w 190"/>
                <a:gd name="T49" fmla="*/ 159 h 245"/>
                <a:gd name="T50" fmla="*/ 57 w 190"/>
                <a:gd name="T51" fmla="*/ 135 h 245"/>
                <a:gd name="T52" fmla="*/ 112 w 190"/>
                <a:gd name="T53" fmla="*/ 98 h 245"/>
                <a:gd name="T54" fmla="*/ 133 w 190"/>
                <a:gd name="T55" fmla="*/ 122 h 245"/>
                <a:gd name="T56" fmla="*/ 112 w 190"/>
                <a:gd name="T57" fmla="*/ 196 h 245"/>
                <a:gd name="T58" fmla="*/ 107 w 190"/>
                <a:gd name="T59" fmla="*/ 215 h 245"/>
                <a:gd name="T60" fmla="*/ 140 w 190"/>
                <a:gd name="T61" fmla="*/ 245 h 245"/>
                <a:gd name="T62" fmla="*/ 190 w 190"/>
                <a:gd name="T63" fmla="*/ 1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0" h="245">
                  <a:moveTo>
                    <a:pt x="190" y="192"/>
                  </a:moveTo>
                  <a:cubicBezTo>
                    <a:pt x="190" y="187"/>
                    <a:pt x="186" y="187"/>
                    <a:pt x="185" y="187"/>
                  </a:cubicBezTo>
                  <a:cubicBezTo>
                    <a:pt x="180" y="187"/>
                    <a:pt x="180" y="190"/>
                    <a:pt x="178" y="193"/>
                  </a:cubicBezTo>
                  <a:cubicBezTo>
                    <a:pt x="170" y="221"/>
                    <a:pt x="155" y="236"/>
                    <a:pt x="141" y="236"/>
                  </a:cubicBezTo>
                  <a:cubicBezTo>
                    <a:pt x="134" y="236"/>
                    <a:pt x="133" y="231"/>
                    <a:pt x="133" y="223"/>
                  </a:cubicBezTo>
                  <a:cubicBezTo>
                    <a:pt x="133" y="215"/>
                    <a:pt x="134" y="211"/>
                    <a:pt x="141" y="195"/>
                  </a:cubicBezTo>
                  <a:cubicBezTo>
                    <a:pt x="145" y="184"/>
                    <a:pt x="159" y="147"/>
                    <a:pt x="159" y="128"/>
                  </a:cubicBezTo>
                  <a:cubicBezTo>
                    <a:pt x="159" y="122"/>
                    <a:pt x="159" y="108"/>
                    <a:pt x="146" y="97"/>
                  </a:cubicBezTo>
                  <a:cubicBezTo>
                    <a:pt x="140" y="93"/>
                    <a:pt x="130" y="88"/>
                    <a:pt x="114" y="88"/>
                  </a:cubicBezTo>
                  <a:cubicBezTo>
                    <a:pt x="88" y="88"/>
                    <a:pt x="70" y="102"/>
                    <a:pt x="57" y="117"/>
                  </a:cubicBezTo>
                  <a:lnTo>
                    <a:pt x="83" y="10"/>
                  </a:lnTo>
                  <a:cubicBezTo>
                    <a:pt x="84" y="9"/>
                    <a:pt x="85" y="5"/>
                    <a:pt x="85" y="5"/>
                  </a:cubicBezTo>
                  <a:cubicBezTo>
                    <a:pt x="85" y="3"/>
                    <a:pt x="83" y="0"/>
                    <a:pt x="79" y="0"/>
                  </a:cubicBezTo>
                  <a:cubicBezTo>
                    <a:pt x="72" y="0"/>
                    <a:pt x="43" y="2"/>
                    <a:pt x="35" y="3"/>
                  </a:cubicBezTo>
                  <a:cubicBezTo>
                    <a:pt x="32" y="4"/>
                    <a:pt x="27" y="4"/>
                    <a:pt x="27" y="11"/>
                  </a:cubicBezTo>
                  <a:cubicBezTo>
                    <a:pt x="27" y="16"/>
                    <a:pt x="32" y="16"/>
                    <a:pt x="36" y="16"/>
                  </a:cubicBezTo>
                  <a:cubicBezTo>
                    <a:pt x="53" y="16"/>
                    <a:pt x="53" y="19"/>
                    <a:pt x="53" y="21"/>
                  </a:cubicBezTo>
                  <a:cubicBezTo>
                    <a:pt x="53" y="24"/>
                    <a:pt x="52" y="26"/>
                    <a:pt x="51" y="29"/>
                  </a:cubicBezTo>
                  <a:lnTo>
                    <a:pt x="2" y="227"/>
                  </a:lnTo>
                  <a:cubicBezTo>
                    <a:pt x="0" y="233"/>
                    <a:pt x="0" y="234"/>
                    <a:pt x="0" y="234"/>
                  </a:cubicBezTo>
                  <a:cubicBezTo>
                    <a:pt x="0" y="239"/>
                    <a:pt x="5" y="245"/>
                    <a:pt x="12" y="245"/>
                  </a:cubicBezTo>
                  <a:cubicBezTo>
                    <a:pt x="16" y="245"/>
                    <a:pt x="23" y="244"/>
                    <a:pt x="27" y="236"/>
                  </a:cubicBezTo>
                  <a:cubicBezTo>
                    <a:pt x="28" y="234"/>
                    <a:pt x="31" y="222"/>
                    <a:pt x="32" y="214"/>
                  </a:cubicBezTo>
                  <a:lnTo>
                    <a:pt x="40" y="183"/>
                  </a:lnTo>
                  <a:cubicBezTo>
                    <a:pt x="42" y="178"/>
                    <a:pt x="45" y="165"/>
                    <a:pt x="46" y="159"/>
                  </a:cubicBezTo>
                  <a:cubicBezTo>
                    <a:pt x="50" y="146"/>
                    <a:pt x="50" y="146"/>
                    <a:pt x="57" y="135"/>
                  </a:cubicBezTo>
                  <a:cubicBezTo>
                    <a:pt x="68" y="118"/>
                    <a:pt x="85" y="98"/>
                    <a:pt x="112" y="98"/>
                  </a:cubicBezTo>
                  <a:cubicBezTo>
                    <a:pt x="132" y="98"/>
                    <a:pt x="133" y="114"/>
                    <a:pt x="133" y="122"/>
                  </a:cubicBezTo>
                  <a:cubicBezTo>
                    <a:pt x="133" y="143"/>
                    <a:pt x="118" y="182"/>
                    <a:pt x="112" y="196"/>
                  </a:cubicBezTo>
                  <a:cubicBezTo>
                    <a:pt x="108" y="206"/>
                    <a:pt x="107" y="209"/>
                    <a:pt x="107" y="215"/>
                  </a:cubicBezTo>
                  <a:cubicBezTo>
                    <a:pt x="107" y="234"/>
                    <a:pt x="122" y="245"/>
                    <a:pt x="140" y="245"/>
                  </a:cubicBezTo>
                  <a:cubicBezTo>
                    <a:pt x="175" y="245"/>
                    <a:pt x="190" y="197"/>
                    <a:pt x="190" y="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58">
              <a:extLst>
                <a:ext uri="{FF2B5EF4-FFF2-40B4-BE49-F238E27FC236}">
                  <a16:creationId xmlns:a16="http://schemas.microsoft.com/office/drawing/2014/main" id="{52722602-56F3-4DB0-BEDC-09BB1D165515}"/>
                </a:ext>
              </a:extLst>
            </p:cNvPr>
            <p:cNvSpPr>
              <a:spLocks/>
            </p:cNvSpPr>
            <p:nvPr>
              <p:custDataLst>
                <p:tags r:id="rId95"/>
              </p:custDataLst>
            </p:nvPr>
          </p:nvSpPr>
          <p:spPr bwMode="auto">
            <a:xfrm>
              <a:off x="2354263" y="1711325"/>
              <a:ext cx="57150" cy="84138"/>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3 h 229"/>
                <a:gd name="T16" fmla="*/ 162 w 190"/>
                <a:gd name="T17" fmla="*/ 76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2" y="31"/>
                  </a:cubicBezTo>
                  <a:cubicBezTo>
                    <a:pt x="142" y="32"/>
                    <a:pt x="139" y="47"/>
                    <a:pt x="139" y="53"/>
                  </a:cubicBezTo>
                  <a:cubicBezTo>
                    <a:pt x="139" y="66"/>
                    <a:pt x="148" y="76"/>
                    <a:pt x="162" y="76"/>
                  </a:cubicBezTo>
                  <a:cubicBezTo>
                    <a:pt x="175" y="76"/>
                    <a:pt x="185" y="68"/>
                    <a:pt x="185" y="53"/>
                  </a:cubicBezTo>
                  <a:cubicBezTo>
                    <a:pt x="185" y="19"/>
                    <a:pt x="147" y="0"/>
                    <a:pt x="109" y="0"/>
                  </a:cubicBezTo>
                  <a:cubicBezTo>
                    <a:pt x="46" y="0"/>
                    <a:pt x="0" y="53"/>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59">
              <a:extLst>
                <a:ext uri="{FF2B5EF4-FFF2-40B4-BE49-F238E27FC236}">
                  <a16:creationId xmlns:a16="http://schemas.microsoft.com/office/drawing/2014/main" id="{984C81CB-5CBE-483D-98DD-209A6E102AAC}"/>
                </a:ext>
              </a:extLst>
            </p:cNvPr>
            <p:cNvSpPr>
              <a:spLocks noEditPoints="1"/>
            </p:cNvSpPr>
            <p:nvPr>
              <p:custDataLst>
                <p:tags r:id="rId96"/>
              </p:custDataLst>
            </p:nvPr>
          </p:nvSpPr>
          <p:spPr bwMode="auto">
            <a:xfrm>
              <a:off x="2420938" y="1711325"/>
              <a:ext cx="66675" cy="841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2"/>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60">
              <a:extLst>
                <a:ext uri="{FF2B5EF4-FFF2-40B4-BE49-F238E27FC236}">
                  <a16:creationId xmlns:a16="http://schemas.microsoft.com/office/drawing/2014/main" id="{02A05398-5AD0-4B9B-821B-A2D30B5F7395}"/>
                </a:ext>
              </a:extLst>
            </p:cNvPr>
            <p:cNvSpPr>
              <a:spLocks/>
            </p:cNvSpPr>
            <p:nvPr>
              <p:custDataLst>
                <p:tags r:id="rId97"/>
              </p:custDataLst>
            </p:nvPr>
          </p:nvSpPr>
          <p:spPr bwMode="auto">
            <a:xfrm>
              <a:off x="2497138" y="1711325"/>
              <a:ext cx="49213" cy="84138"/>
            </a:xfrm>
            <a:custGeom>
              <a:avLst/>
              <a:gdLst>
                <a:gd name="T0" fmla="*/ 164 w 164"/>
                <a:gd name="T1" fmla="*/ 159 h 229"/>
                <a:gd name="T2" fmla="*/ 143 w 164"/>
                <a:gd name="T3" fmla="*/ 112 h 229"/>
                <a:gd name="T4" fmla="*/ 86 w 164"/>
                <a:gd name="T5" fmla="*/ 88 h 229"/>
                <a:gd name="T6" fmla="*/ 24 w 164"/>
                <a:gd name="T7" fmla="*/ 47 h 229"/>
                <a:gd name="T8" fmla="*/ 80 w 164"/>
                <a:gd name="T9" fmla="*/ 9 h 229"/>
                <a:gd name="T10" fmla="*/ 139 w 164"/>
                <a:gd name="T11" fmla="*/ 69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3 h 229"/>
                <a:gd name="T30" fmla="*/ 88 w 164"/>
                <a:gd name="T31" fmla="*/ 126 h 229"/>
                <a:gd name="T32" fmla="*/ 140 w 164"/>
                <a:gd name="T33" fmla="*/ 172 h 229"/>
                <a:gd name="T34" fmla="*/ 83 w 164"/>
                <a:gd name="T35" fmla="*/ 218 h 229"/>
                <a:gd name="T36" fmla="*/ 14 w 164"/>
                <a:gd name="T37" fmla="*/ 147 h 229"/>
                <a:gd name="T38" fmla="*/ 7 w 164"/>
                <a:gd name="T39" fmla="*/ 138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59"/>
                  </a:moveTo>
                  <a:cubicBezTo>
                    <a:pt x="164" y="133"/>
                    <a:pt x="149"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61">
              <a:extLst>
                <a:ext uri="{FF2B5EF4-FFF2-40B4-BE49-F238E27FC236}">
                  <a16:creationId xmlns:a16="http://schemas.microsoft.com/office/drawing/2014/main" id="{97E4EDDD-3150-4E1B-9740-5EA162091D22}"/>
                </a:ext>
              </a:extLst>
            </p:cNvPr>
            <p:cNvSpPr>
              <a:spLocks/>
            </p:cNvSpPr>
            <p:nvPr>
              <p:custDataLst>
                <p:tags r:id="rId98"/>
              </p:custDataLst>
            </p:nvPr>
          </p:nvSpPr>
          <p:spPr bwMode="auto">
            <a:xfrm>
              <a:off x="2555875" y="1665288"/>
              <a:ext cx="76200" cy="127000"/>
            </a:xfrm>
            <a:custGeom>
              <a:avLst/>
              <a:gdLst>
                <a:gd name="T0" fmla="*/ 250 w 250"/>
                <a:gd name="T1" fmla="*/ 346 h 346"/>
                <a:gd name="T2" fmla="*/ 250 w 250"/>
                <a:gd name="T3" fmla="*/ 331 h 346"/>
                <a:gd name="T4" fmla="*/ 211 w 250"/>
                <a:gd name="T5" fmla="*/ 316 h 346"/>
                <a:gd name="T6" fmla="*/ 211 w 250"/>
                <a:gd name="T7" fmla="*/ 220 h 346"/>
                <a:gd name="T8" fmla="*/ 196 w 250"/>
                <a:gd name="T9" fmla="*/ 144 h 346"/>
                <a:gd name="T10" fmla="*/ 144 w 250"/>
                <a:gd name="T11" fmla="*/ 126 h 346"/>
                <a:gd name="T12" fmla="*/ 72 w 250"/>
                <a:gd name="T13" fmla="*/ 173 h 346"/>
                <a:gd name="T14" fmla="*/ 71 w 250"/>
                <a:gd name="T15" fmla="*/ 173 h 346"/>
                <a:gd name="T16" fmla="*/ 71 w 250"/>
                <a:gd name="T17" fmla="*/ 0 h 346"/>
                <a:gd name="T18" fmla="*/ 0 w 250"/>
                <a:gd name="T19" fmla="*/ 5 h 346"/>
                <a:gd name="T20" fmla="*/ 0 w 250"/>
                <a:gd name="T21" fmla="*/ 21 h 346"/>
                <a:gd name="T22" fmla="*/ 38 w 250"/>
                <a:gd name="T23" fmla="*/ 49 h 346"/>
                <a:gd name="T24" fmla="*/ 38 w 250"/>
                <a:gd name="T25" fmla="*/ 308 h 346"/>
                <a:gd name="T26" fmla="*/ 0 w 250"/>
                <a:gd name="T27" fmla="*/ 331 h 346"/>
                <a:gd name="T28" fmla="*/ 0 w 250"/>
                <a:gd name="T29" fmla="*/ 346 h 346"/>
                <a:gd name="T30" fmla="*/ 56 w 250"/>
                <a:gd name="T31" fmla="*/ 345 h 346"/>
                <a:gd name="T32" fmla="*/ 112 w 250"/>
                <a:gd name="T33" fmla="*/ 346 h 346"/>
                <a:gd name="T34" fmla="*/ 112 w 250"/>
                <a:gd name="T35" fmla="*/ 331 h 346"/>
                <a:gd name="T36" fmla="*/ 73 w 250"/>
                <a:gd name="T37" fmla="*/ 308 h 346"/>
                <a:gd name="T38" fmla="*/ 73 w 250"/>
                <a:gd name="T39" fmla="*/ 216 h 346"/>
                <a:gd name="T40" fmla="*/ 140 w 250"/>
                <a:gd name="T41" fmla="*/ 137 h 346"/>
                <a:gd name="T42" fmla="*/ 177 w 250"/>
                <a:gd name="T43" fmla="*/ 192 h 346"/>
                <a:gd name="T44" fmla="*/ 177 w 250"/>
                <a:gd name="T45" fmla="*/ 308 h 346"/>
                <a:gd name="T46" fmla="*/ 138 w 250"/>
                <a:gd name="T47" fmla="*/ 331 h 346"/>
                <a:gd name="T48" fmla="*/ 138 w 250"/>
                <a:gd name="T49" fmla="*/ 346 h 346"/>
                <a:gd name="T50" fmla="*/ 195 w 250"/>
                <a:gd name="T51" fmla="*/ 345 h 346"/>
                <a:gd name="T52" fmla="*/ 250 w 250"/>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6">
                  <a:moveTo>
                    <a:pt x="250" y="346"/>
                  </a:moveTo>
                  <a:lnTo>
                    <a:pt x="250" y="331"/>
                  </a:lnTo>
                  <a:cubicBezTo>
                    <a:pt x="224" y="331"/>
                    <a:pt x="212" y="331"/>
                    <a:pt x="211" y="316"/>
                  </a:cubicBezTo>
                  <a:lnTo>
                    <a:pt x="211" y="220"/>
                  </a:lnTo>
                  <a:cubicBezTo>
                    <a:pt x="211" y="177"/>
                    <a:pt x="211" y="162"/>
                    <a:pt x="196" y="144"/>
                  </a:cubicBezTo>
                  <a:cubicBezTo>
                    <a:pt x="189" y="136"/>
                    <a:pt x="173" y="126"/>
                    <a:pt x="144" y="126"/>
                  </a:cubicBezTo>
                  <a:cubicBezTo>
                    <a:pt x="102" y="126"/>
                    <a:pt x="80" y="156"/>
                    <a:pt x="72" y="173"/>
                  </a:cubicBezTo>
                  <a:lnTo>
                    <a:pt x="71" y="173"/>
                  </a:lnTo>
                  <a:lnTo>
                    <a:pt x="71" y="0"/>
                  </a:lnTo>
                  <a:lnTo>
                    <a:pt x="0" y="5"/>
                  </a:lnTo>
                  <a:lnTo>
                    <a:pt x="0" y="21"/>
                  </a:lnTo>
                  <a:cubicBezTo>
                    <a:pt x="34" y="21"/>
                    <a:pt x="38" y="24"/>
                    <a:pt x="38" y="49"/>
                  </a:cubicBezTo>
                  <a:lnTo>
                    <a:pt x="38" y="308"/>
                  </a:lnTo>
                  <a:cubicBezTo>
                    <a:pt x="38" y="331"/>
                    <a:pt x="33" y="331"/>
                    <a:pt x="0" y="331"/>
                  </a:cubicBezTo>
                  <a:lnTo>
                    <a:pt x="0" y="346"/>
                  </a:lnTo>
                  <a:lnTo>
                    <a:pt x="56" y="345"/>
                  </a:lnTo>
                  <a:lnTo>
                    <a:pt x="112" y="346"/>
                  </a:lnTo>
                  <a:lnTo>
                    <a:pt x="112" y="331"/>
                  </a:lnTo>
                  <a:cubicBezTo>
                    <a:pt x="78" y="331"/>
                    <a:pt x="73" y="331"/>
                    <a:pt x="73" y="308"/>
                  </a:cubicBezTo>
                  <a:lnTo>
                    <a:pt x="73" y="216"/>
                  </a:lnTo>
                  <a:cubicBezTo>
                    <a:pt x="73" y="164"/>
                    <a:pt x="108" y="137"/>
                    <a:pt x="140" y="137"/>
                  </a:cubicBezTo>
                  <a:cubicBezTo>
                    <a:pt x="172" y="137"/>
                    <a:pt x="177" y="164"/>
                    <a:pt x="177" y="192"/>
                  </a:cubicBezTo>
                  <a:lnTo>
                    <a:pt x="177" y="308"/>
                  </a:lnTo>
                  <a:cubicBezTo>
                    <a:pt x="177" y="331"/>
                    <a:pt x="172" y="331"/>
                    <a:pt x="138" y="331"/>
                  </a:cubicBezTo>
                  <a:lnTo>
                    <a:pt x="138" y="346"/>
                  </a:lnTo>
                  <a:lnTo>
                    <a:pt x="195" y="345"/>
                  </a:lnTo>
                  <a:lnTo>
                    <a:pt x="25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62">
              <a:extLst>
                <a:ext uri="{FF2B5EF4-FFF2-40B4-BE49-F238E27FC236}">
                  <a16:creationId xmlns:a16="http://schemas.microsoft.com/office/drawing/2014/main" id="{2C364018-5E74-4B1B-95A9-1E8193A3D164}"/>
                </a:ext>
              </a:extLst>
            </p:cNvPr>
            <p:cNvSpPr>
              <a:spLocks/>
            </p:cNvSpPr>
            <p:nvPr>
              <p:custDataLst>
                <p:tags r:id="rId99"/>
              </p:custDataLst>
            </p:nvPr>
          </p:nvSpPr>
          <p:spPr bwMode="auto">
            <a:xfrm>
              <a:off x="2651125" y="1655763"/>
              <a:ext cx="34925" cy="182563"/>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63">
              <a:extLst>
                <a:ext uri="{FF2B5EF4-FFF2-40B4-BE49-F238E27FC236}">
                  <a16:creationId xmlns:a16="http://schemas.microsoft.com/office/drawing/2014/main" id="{8D64F9EE-4BFE-4176-BCC7-3469D4F9E519}"/>
                </a:ext>
              </a:extLst>
            </p:cNvPr>
            <p:cNvSpPr>
              <a:spLocks/>
            </p:cNvSpPr>
            <p:nvPr>
              <p:custDataLst>
                <p:tags r:id="rId100"/>
              </p:custDataLst>
            </p:nvPr>
          </p:nvSpPr>
          <p:spPr bwMode="auto">
            <a:xfrm>
              <a:off x="2706688" y="1628775"/>
              <a:ext cx="117475" cy="184150"/>
            </a:xfrm>
            <a:custGeom>
              <a:avLst/>
              <a:gdLst>
                <a:gd name="T0" fmla="*/ 389 w 389"/>
                <a:gd name="T1" fmla="*/ 10 h 499"/>
                <a:gd name="T2" fmla="*/ 379 w 389"/>
                <a:gd name="T3" fmla="*/ 0 h 499"/>
                <a:gd name="T4" fmla="*/ 368 w 389"/>
                <a:gd name="T5" fmla="*/ 10 h 499"/>
                <a:gd name="T6" fmla="*/ 158 w 389"/>
                <a:gd name="T7" fmla="*/ 447 h 499"/>
                <a:gd name="T8" fmla="*/ 69 w 389"/>
                <a:gd name="T9" fmla="*/ 251 h 499"/>
                <a:gd name="T10" fmla="*/ 62 w 389"/>
                <a:gd name="T11" fmla="*/ 244 h 499"/>
                <a:gd name="T12" fmla="*/ 55 w 389"/>
                <a:gd name="T13" fmla="*/ 248 h 499"/>
                <a:gd name="T14" fmla="*/ 6 w 389"/>
                <a:gd name="T15" fmla="*/ 286 h 499"/>
                <a:gd name="T16" fmla="*/ 0 w 389"/>
                <a:gd name="T17" fmla="*/ 293 h 499"/>
                <a:gd name="T18" fmla="*/ 5 w 389"/>
                <a:gd name="T19" fmla="*/ 298 h 499"/>
                <a:gd name="T20" fmla="*/ 12 w 389"/>
                <a:gd name="T21" fmla="*/ 294 h 499"/>
                <a:gd name="T22" fmla="*/ 38 w 389"/>
                <a:gd name="T23" fmla="*/ 275 h 499"/>
                <a:gd name="T24" fmla="*/ 137 w 389"/>
                <a:gd name="T25" fmla="*/ 492 h 499"/>
                <a:gd name="T26" fmla="*/ 146 w 389"/>
                <a:gd name="T27" fmla="*/ 499 h 499"/>
                <a:gd name="T28" fmla="*/ 159 w 389"/>
                <a:gd name="T29" fmla="*/ 490 h 499"/>
                <a:gd name="T30" fmla="*/ 386 w 389"/>
                <a:gd name="T31" fmla="*/ 19 h 499"/>
                <a:gd name="T32" fmla="*/ 389 w 389"/>
                <a:gd name="T33"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9" h="499">
                  <a:moveTo>
                    <a:pt x="389" y="10"/>
                  </a:moveTo>
                  <a:cubicBezTo>
                    <a:pt x="389" y="5"/>
                    <a:pt x="385" y="0"/>
                    <a:pt x="379" y="0"/>
                  </a:cubicBezTo>
                  <a:cubicBezTo>
                    <a:pt x="373" y="0"/>
                    <a:pt x="371" y="4"/>
                    <a:pt x="368" y="10"/>
                  </a:cubicBezTo>
                  <a:lnTo>
                    <a:pt x="158" y="447"/>
                  </a:lnTo>
                  <a:lnTo>
                    <a:pt x="69" y="251"/>
                  </a:lnTo>
                  <a:cubicBezTo>
                    <a:pt x="67" y="247"/>
                    <a:pt x="66" y="244"/>
                    <a:pt x="62" y="244"/>
                  </a:cubicBezTo>
                  <a:cubicBezTo>
                    <a:pt x="61" y="244"/>
                    <a:pt x="60" y="244"/>
                    <a:pt x="55" y="248"/>
                  </a:cubicBezTo>
                  <a:lnTo>
                    <a:pt x="6" y="286"/>
                  </a:lnTo>
                  <a:cubicBezTo>
                    <a:pt x="0" y="290"/>
                    <a:pt x="0" y="291"/>
                    <a:pt x="0" y="293"/>
                  </a:cubicBezTo>
                  <a:cubicBezTo>
                    <a:pt x="0" y="296"/>
                    <a:pt x="2" y="298"/>
                    <a:pt x="5" y="298"/>
                  </a:cubicBezTo>
                  <a:cubicBezTo>
                    <a:pt x="6" y="298"/>
                    <a:pt x="7" y="298"/>
                    <a:pt x="12" y="294"/>
                  </a:cubicBezTo>
                  <a:lnTo>
                    <a:pt x="38" y="275"/>
                  </a:lnTo>
                  <a:lnTo>
                    <a:pt x="137" y="492"/>
                  </a:lnTo>
                  <a:cubicBezTo>
                    <a:pt x="140" y="499"/>
                    <a:pt x="141" y="499"/>
                    <a:pt x="146" y="499"/>
                  </a:cubicBezTo>
                  <a:cubicBezTo>
                    <a:pt x="154" y="499"/>
                    <a:pt x="155" y="497"/>
                    <a:pt x="159" y="490"/>
                  </a:cubicBezTo>
                  <a:lnTo>
                    <a:pt x="386" y="19"/>
                  </a:lnTo>
                  <a:cubicBezTo>
                    <a:pt x="388" y="13"/>
                    <a:pt x="389" y="13"/>
                    <a:pt x="389"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Rectangle 164">
              <a:extLst>
                <a:ext uri="{FF2B5EF4-FFF2-40B4-BE49-F238E27FC236}">
                  <a16:creationId xmlns:a16="http://schemas.microsoft.com/office/drawing/2014/main" id="{D5C2CF68-CD76-47BA-A903-F5B8C5C7F0FD}"/>
                </a:ext>
              </a:extLst>
            </p:cNvPr>
            <p:cNvSpPr>
              <a:spLocks noChangeArrowheads="1"/>
            </p:cNvSpPr>
            <p:nvPr>
              <p:custDataLst>
                <p:tags r:id="rId101"/>
              </p:custDataLst>
            </p:nvPr>
          </p:nvSpPr>
          <p:spPr bwMode="auto">
            <a:xfrm>
              <a:off x="2820988" y="1628775"/>
              <a:ext cx="2381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65">
              <a:extLst>
                <a:ext uri="{FF2B5EF4-FFF2-40B4-BE49-F238E27FC236}">
                  <a16:creationId xmlns:a16="http://schemas.microsoft.com/office/drawing/2014/main" id="{DFAB10A7-1490-4026-9B9F-37147DC4EB06}"/>
                </a:ext>
              </a:extLst>
            </p:cNvPr>
            <p:cNvSpPr>
              <a:spLocks/>
            </p:cNvSpPr>
            <p:nvPr>
              <p:custDataLst>
                <p:tags r:id="rId102"/>
              </p:custDataLst>
            </p:nvPr>
          </p:nvSpPr>
          <p:spPr bwMode="auto">
            <a:xfrm>
              <a:off x="2833688" y="1743075"/>
              <a:ext cx="92075" cy="7938"/>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66">
              <a:extLst>
                <a:ext uri="{FF2B5EF4-FFF2-40B4-BE49-F238E27FC236}">
                  <a16:creationId xmlns:a16="http://schemas.microsoft.com/office/drawing/2014/main" id="{DE8FA961-A5F1-4259-A2B1-540F2EC286BC}"/>
                </a:ext>
              </a:extLst>
            </p:cNvPr>
            <p:cNvSpPr>
              <a:spLocks/>
            </p:cNvSpPr>
            <p:nvPr>
              <p:custDataLst>
                <p:tags r:id="rId103"/>
              </p:custDataLst>
            </p:nvPr>
          </p:nvSpPr>
          <p:spPr bwMode="auto">
            <a:xfrm>
              <a:off x="2944813" y="1668463"/>
              <a:ext cx="109538" cy="123825"/>
            </a:xfrm>
            <a:custGeom>
              <a:avLst/>
              <a:gdLst>
                <a:gd name="T0" fmla="*/ 337 w 363"/>
                <a:gd name="T1" fmla="*/ 216 h 339"/>
                <a:gd name="T2" fmla="*/ 331 w 363"/>
                <a:gd name="T3" fmla="*/ 210 h 339"/>
                <a:gd name="T4" fmla="*/ 324 w 363"/>
                <a:gd name="T5" fmla="*/ 216 h 339"/>
                <a:gd name="T6" fmla="*/ 188 w 363"/>
                <a:gd name="T7" fmla="*/ 324 h 339"/>
                <a:gd name="T8" fmla="*/ 115 w 363"/>
                <a:gd name="T9" fmla="*/ 324 h 339"/>
                <a:gd name="T10" fmla="*/ 104 w 363"/>
                <a:gd name="T11" fmla="*/ 323 h 339"/>
                <a:gd name="T12" fmla="*/ 98 w 363"/>
                <a:gd name="T13" fmla="*/ 318 h 339"/>
                <a:gd name="T14" fmla="*/ 100 w 363"/>
                <a:gd name="T15" fmla="*/ 307 h 339"/>
                <a:gd name="T16" fmla="*/ 134 w 363"/>
                <a:gd name="T17" fmla="*/ 170 h 339"/>
                <a:gd name="T18" fmla="*/ 184 w 363"/>
                <a:gd name="T19" fmla="*/ 170 h 339"/>
                <a:gd name="T20" fmla="*/ 226 w 363"/>
                <a:gd name="T21" fmla="*/ 193 h 339"/>
                <a:gd name="T22" fmla="*/ 223 w 363"/>
                <a:gd name="T23" fmla="*/ 218 h 339"/>
                <a:gd name="T24" fmla="*/ 221 w 363"/>
                <a:gd name="T25" fmla="*/ 223 h 339"/>
                <a:gd name="T26" fmla="*/ 228 w 363"/>
                <a:gd name="T27" fmla="*/ 229 h 339"/>
                <a:gd name="T28" fmla="*/ 235 w 363"/>
                <a:gd name="T29" fmla="*/ 219 h 339"/>
                <a:gd name="T30" fmla="*/ 263 w 363"/>
                <a:gd name="T31" fmla="*/ 102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9 w 363"/>
                <a:gd name="T51" fmla="*/ 106 h 339"/>
                <a:gd name="T52" fmla="*/ 345 w 363"/>
                <a:gd name="T53" fmla="*/ 112 h 339"/>
                <a:gd name="T54" fmla="*/ 352 w 363"/>
                <a:gd name="T55" fmla="*/ 100 h 339"/>
                <a:gd name="T56" fmla="*/ 362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4 h 339"/>
                <a:gd name="T74" fmla="*/ 0 w 363"/>
                <a:gd name="T75" fmla="*/ 333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4"/>
                    <a:pt x="188" y="324"/>
                  </a:cubicBezTo>
                  <a:lnTo>
                    <a:pt x="115" y="324"/>
                  </a:lnTo>
                  <a:cubicBezTo>
                    <a:pt x="108" y="324"/>
                    <a:pt x="107" y="324"/>
                    <a:pt x="104" y="323"/>
                  </a:cubicBezTo>
                  <a:cubicBezTo>
                    <a:pt x="99" y="323"/>
                    <a:pt x="98" y="322"/>
                    <a:pt x="98" y="318"/>
                  </a:cubicBezTo>
                  <a:cubicBezTo>
                    <a:pt x="98" y="317"/>
                    <a:pt x="98" y="316"/>
                    <a:pt x="100" y="307"/>
                  </a:cubicBezTo>
                  <a:lnTo>
                    <a:pt x="134" y="170"/>
                  </a:lnTo>
                  <a:lnTo>
                    <a:pt x="184" y="170"/>
                  </a:lnTo>
                  <a:cubicBezTo>
                    <a:pt x="226" y="170"/>
                    <a:pt x="226" y="181"/>
                    <a:pt x="226" y="193"/>
                  </a:cubicBezTo>
                  <a:cubicBezTo>
                    <a:pt x="226" y="197"/>
                    <a:pt x="226" y="203"/>
                    <a:pt x="223" y="218"/>
                  </a:cubicBezTo>
                  <a:cubicBezTo>
                    <a:pt x="222" y="220"/>
                    <a:pt x="221" y="222"/>
                    <a:pt x="221" y="223"/>
                  </a:cubicBezTo>
                  <a:cubicBezTo>
                    <a:pt x="221" y="226"/>
                    <a:pt x="223" y="229"/>
                    <a:pt x="228" y="229"/>
                  </a:cubicBezTo>
                  <a:cubicBezTo>
                    <a:pt x="232" y="229"/>
                    <a:pt x="233" y="226"/>
                    <a:pt x="235" y="219"/>
                  </a:cubicBezTo>
                  <a:lnTo>
                    <a:pt x="263" y="102"/>
                  </a:lnTo>
                  <a:cubicBezTo>
                    <a:pt x="263" y="99"/>
                    <a:pt x="261" y="97"/>
                    <a:pt x="257" y="97"/>
                  </a:cubicBezTo>
                  <a:cubicBezTo>
                    <a:pt x="253" y="97"/>
                    <a:pt x="252" y="100"/>
                    <a:pt x="250" y="106"/>
                  </a:cubicBezTo>
                  <a:cubicBezTo>
                    <a:pt x="240" y="144"/>
                    <a:pt x="231" y="155"/>
                    <a:pt x="185" y="155"/>
                  </a:cubicBezTo>
                  <a:lnTo>
                    <a:pt x="138" y="155"/>
                  </a:lnTo>
                  <a:lnTo>
                    <a:pt x="168" y="35"/>
                  </a:lnTo>
                  <a:cubicBezTo>
                    <a:pt x="173" y="17"/>
                    <a:pt x="173" y="15"/>
                    <a:pt x="195" y="15"/>
                  </a:cubicBezTo>
                  <a:lnTo>
                    <a:pt x="265" y="15"/>
                  </a:lnTo>
                  <a:cubicBezTo>
                    <a:pt x="326" y="15"/>
                    <a:pt x="341" y="30"/>
                    <a:pt x="341" y="71"/>
                  </a:cubicBezTo>
                  <a:cubicBezTo>
                    <a:pt x="341" y="83"/>
                    <a:pt x="341" y="84"/>
                    <a:pt x="339" y="97"/>
                  </a:cubicBezTo>
                  <a:cubicBezTo>
                    <a:pt x="339" y="100"/>
                    <a:pt x="339" y="104"/>
                    <a:pt x="339" y="106"/>
                  </a:cubicBezTo>
                  <a:cubicBezTo>
                    <a:pt x="339" y="109"/>
                    <a:pt x="340" y="112"/>
                    <a:pt x="345" y="112"/>
                  </a:cubicBezTo>
                  <a:cubicBezTo>
                    <a:pt x="350" y="112"/>
                    <a:pt x="351" y="109"/>
                    <a:pt x="352" y="100"/>
                  </a:cubicBezTo>
                  <a:lnTo>
                    <a:pt x="362" y="13"/>
                  </a:lnTo>
                  <a:cubicBezTo>
                    <a:pt x="363" y="0"/>
                    <a:pt x="361"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6" y="324"/>
                    <a:pt x="0" y="324"/>
                    <a:pt x="0" y="333"/>
                  </a:cubicBezTo>
                  <a:cubicBezTo>
                    <a:pt x="0" y="339"/>
                    <a:pt x="5" y="339"/>
                    <a:pt x="14" y="339"/>
                  </a:cubicBezTo>
                  <a:lnTo>
                    <a:pt x="273" y="339"/>
                  </a:lnTo>
                  <a:cubicBezTo>
                    <a:pt x="284" y="339"/>
                    <a:pt x="285" y="339"/>
                    <a:pt x="288" y="331"/>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67">
              <a:extLst>
                <a:ext uri="{FF2B5EF4-FFF2-40B4-BE49-F238E27FC236}">
                  <a16:creationId xmlns:a16="http://schemas.microsoft.com/office/drawing/2014/main" id="{0D9DEBFF-A2A2-4775-926E-BA0C84161B7D}"/>
                </a:ext>
              </a:extLst>
            </p:cNvPr>
            <p:cNvSpPr>
              <a:spLocks/>
            </p:cNvSpPr>
            <p:nvPr>
              <p:custDataLst>
                <p:tags r:id="rId104"/>
              </p:custDataLst>
            </p:nvPr>
          </p:nvSpPr>
          <p:spPr bwMode="auto">
            <a:xfrm>
              <a:off x="3063875" y="1711325"/>
              <a:ext cx="74613" cy="84138"/>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2" y="11"/>
                  </a:cubicBezTo>
                  <a:cubicBezTo>
                    <a:pt x="204" y="11"/>
                    <a:pt x="216" y="11"/>
                    <a:pt x="227" y="17"/>
                  </a:cubicBezTo>
                  <a:cubicBezTo>
                    <a:pt x="213" y="20"/>
                    <a:pt x="203" y="32"/>
                    <a:pt x="203" y="44"/>
                  </a:cubicBezTo>
                  <a:cubicBezTo>
                    <a:pt x="203" y="52"/>
                    <a:pt x="208" y="61"/>
                    <a:pt x="222" y="61"/>
                  </a:cubicBezTo>
                  <a:cubicBezTo>
                    <a:pt x="233" y="61"/>
                    <a:pt x="249" y="52"/>
                    <a:pt x="249" y="33"/>
                  </a:cubicBezTo>
                  <a:cubicBezTo>
                    <a:pt x="249"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68">
              <a:extLst>
                <a:ext uri="{FF2B5EF4-FFF2-40B4-BE49-F238E27FC236}">
                  <a16:creationId xmlns:a16="http://schemas.microsoft.com/office/drawing/2014/main" id="{84A83270-1863-4650-8044-80968E8DCAFE}"/>
                </a:ext>
              </a:extLst>
            </p:cNvPr>
            <p:cNvSpPr>
              <a:spLocks/>
            </p:cNvSpPr>
            <p:nvPr>
              <p:custDataLst>
                <p:tags r:id="rId105"/>
              </p:custDataLst>
            </p:nvPr>
          </p:nvSpPr>
          <p:spPr bwMode="auto">
            <a:xfrm>
              <a:off x="3154363" y="1655763"/>
              <a:ext cx="58738" cy="182563"/>
            </a:xfrm>
            <a:custGeom>
              <a:avLst/>
              <a:gdLst>
                <a:gd name="T0" fmla="*/ 194 w 194"/>
                <a:gd name="T1" fmla="*/ 10 h 499"/>
                <a:gd name="T2" fmla="*/ 184 w 194"/>
                <a:gd name="T3" fmla="*/ 0 h 499"/>
                <a:gd name="T4" fmla="*/ 175 w 194"/>
                <a:gd name="T5" fmla="*/ 4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89" y="0"/>
                    <a:pt x="184" y="0"/>
                  </a:cubicBezTo>
                  <a:cubicBezTo>
                    <a:pt x="180" y="0"/>
                    <a:pt x="177" y="1"/>
                    <a:pt x="175" y="4"/>
                  </a:cubicBezTo>
                  <a:lnTo>
                    <a:pt x="2" y="480"/>
                  </a:lnTo>
                  <a:cubicBezTo>
                    <a:pt x="0" y="486"/>
                    <a:pt x="0" y="489"/>
                    <a:pt x="0" y="489"/>
                  </a:cubicBezTo>
                  <a:cubicBezTo>
                    <a:pt x="0" y="494"/>
                    <a:pt x="4" y="499"/>
                    <a:pt x="10" y="499"/>
                  </a:cubicBezTo>
                  <a:cubicBezTo>
                    <a:pt x="16" y="499"/>
                    <a:pt x="18" y="495"/>
                    <a:pt x="21" y="487"/>
                  </a:cubicBezTo>
                  <a:lnTo>
                    <a:pt x="191"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69">
              <a:extLst>
                <a:ext uri="{FF2B5EF4-FFF2-40B4-BE49-F238E27FC236}">
                  <a16:creationId xmlns:a16="http://schemas.microsoft.com/office/drawing/2014/main" id="{93E2C359-51A4-461C-8C24-5EBC29F6EBC1}"/>
                </a:ext>
              </a:extLst>
            </p:cNvPr>
            <p:cNvSpPr>
              <a:spLocks/>
            </p:cNvSpPr>
            <p:nvPr>
              <p:custDataLst>
                <p:tags r:id="rId106"/>
              </p:custDataLst>
            </p:nvPr>
          </p:nvSpPr>
          <p:spPr bwMode="auto">
            <a:xfrm>
              <a:off x="3227388" y="1711325"/>
              <a:ext cx="58738" cy="84138"/>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0 h 226"/>
                <a:gd name="T12" fmla="*/ 134 w 194"/>
                <a:gd name="T13" fmla="*/ 11 h 226"/>
                <a:gd name="T14" fmla="*/ 177 w 194"/>
                <a:gd name="T15" fmla="*/ 31 h 226"/>
                <a:gd name="T16" fmla="*/ 155 w 194"/>
                <a:gd name="T17" fmla="*/ 38 h 226"/>
                <a:gd name="T18" fmla="*/ 146 w 194"/>
                <a:gd name="T19" fmla="*/ 57 h 226"/>
                <a:gd name="T20" fmla="*/ 165 w 194"/>
                <a:gd name="T21" fmla="*/ 74 h 226"/>
                <a:gd name="T22" fmla="*/ 193 w 194"/>
                <a:gd name="T23" fmla="*/ 42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0" y="215"/>
                    <a:pt x="37" y="190"/>
                    <a:pt x="37" y="160"/>
                  </a:cubicBezTo>
                  <a:cubicBezTo>
                    <a:pt x="37" y="140"/>
                    <a:pt x="47" y="91"/>
                    <a:pt x="64" y="60"/>
                  </a:cubicBezTo>
                  <a:cubicBezTo>
                    <a:pt x="79" y="32"/>
                    <a:pt x="107" y="11"/>
                    <a:pt x="134" y="11"/>
                  </a:cubicBezTo>
                  <a:cubicBezTo>
                    <a:pt x="151" y="11"/>
                    <a:pt x="170" y="17"/>
                    <a:pt x="177" y="31"/>
                  </a:cubicBezTo>
                  <a:cubicBezTo>
                    <a:pt x="169" y="31"/>
                    <a:pt x="162" y="31"/>
                    <a:pt x="155" y="38"/>
                  </a:cubicBezTo>
                  <a:cubicBezTo>
                    <a:pt x="147" y="45"/>
                    <a:pt x="146" y="53"/>
                    <a:pt x="146" y="57"/>
                  </a:cubicBezTo>
                  <a:cubicBezTo>
                    <a:pt x="146" y="69"/>
                    <a:pt x="155" y="74"/>
                    <a:pt x="165" y="74"/>
                  </a:cubicBezTo>
                  <a:cubicBezTo>
                    <a:pt x="179" y="74"/>
                    <a:pt x="193" y="62"/>
                    <a:pt x="193" y="42"/>
                  </a:cubicBezTo>
                  <a:cubicBezTo>
                    <a:pt x="193" y="18"/>
                    <a:pt x="169" y="0"/>
                    <a:pt x="134" y="0"/>
                  </a:cubicBezTo>
                  <a:cubicBezTo>
                    <a:pt x="66"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70">
              <a:extLst>
                <a:ext uri="{FF2B5EF4-FFF2-40B4-BE49-F238E27FC236}">
                  <a16:creationId xmlns:a16="http://schemas.microsoft.com/office/drawing/2014/main" id="{318739EA-D458-4402-8765-D4B72B485A04}"/>
                </a:ext>
              </a:extLst>
            </p:cNvPr>
            <p:cNvSpPr>
              <a:spLocks/>
            </p:cNvSpPr>
            <p:nvPr>
              <p:custDataLst>
                <p:tags r:id="rId107"/>
              </p:custDataLst>
            </p:nvPr>
          </p:nvSpPr>
          <p:spPr bwMode="auto">
            <a:xfrm>
              <a:off x="3295650" y="1655763"/>
              <a:ext cx="34925" cy="182563"/>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5"/>
                    <a:pt x="68" y="423"/>
                    <a:pt x="6" y="485"/>
                  </a:cubicBezTo>
                  <a:cubicBezTo>
                    <a:pt x="0" y="491"/>
                    <a:pt x="0" y="492"/>
                    <a:pt x="0" y="494"/>
                  </a:cubicBezTo>
                  <a:cubicBezTo>
                    <a:pt x="0" y="497"/>
                    <a:pt x="2" y="499"/>
                    <a:pt x="5" y="499"/>
                  </a:cubicBezTo>
                  <a:cubicBezTo>
                    <a:pt x="10" y="499"/>
                    <a:pt x="54"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71">
              <a:extLst>
                <a:ext uri="{FF2B5EF4-FFF2-40B4-BE49-F238E27FC236}">
                  <a16:creationId xmlns:a16="http://schemas.microsoft.com/office/drawing/2014/main" id="{8254DCE2-1CEF-4FE7-9C95-8DA9DD56F287}"/>
                </a:ext>
              </a:extLst>
            </p:cNvPr>
            <p:cNvSpPr>
              <a:spLocks/>
            </p:cNvSpPr>
            <p:nvPr>
              <p:custDataLst>
                <p:tags r:id="rId108"/>
              </p:custDataLst>
            </p:nvPr>
          </p:nvSpPr>
          <p:spPr bwMode="auto">
            <a:xfrm>
              <a:off x="3387725" y="1685925"/>
              <a:ext cx="100013" cy="122238"/>
            </a:xfrm>
            <a:custGeom>
              <a:avLst/>
              <a:gdLst>
                <a:gd name="T0" fmla="*/ 332 w 332"/>
                <a:gd name="T1" fmla="*/ 166 h 333"/>
                <a:gd name="T2" fmla="*/ 316 w 332"/>
                <a:gd name="T3" fmla="*/ 156 h 333"/>
                <a:gd name="T4" fmla="*/ 176 w 332"/>
                <a:gd name="T5" fmla="*/ 156 h 333"/>
                <a:gd name="T6" fmla="*/ 176 w 332"/>
                <a:gd name="T7" fmla="*/ 17 h 333"/>
                <a:gd name="T8" fmla="*/ 166 w 332"/>
                <a:gd name="T9" fmla="*/ 0 h 333"/>
                <a:gd name="T10" fmla="*/ 157 w 332"/>
                <a:gd name="T11" fmla="*/ 17 h 333"/>
                <a:gd name="T12" fmla="*/ 157 w 332"/>
                <a:gd name="T13" fmla="*/ 156 h 333"/>
                <a:gd name="T14" fmla="*/ 17 w 332"/>
                <a:gd name="T15" fmla="*/ 156 h 333"/>
                <a:gd name="T16" fmla="*/ 0 w 332"/>
                <a:gd name="T17" fmla="*/ 166 h 333"/>
                <a:gd name="T18" fmla="*/ 17 w 332"/>
                <a:gd name="T19" fmla="*/ 176 h 333"/>
                <a:gd name="T20" fmla="*/ 157 w 332"/>
                <a:gd name="T21" fmla="*/ 176 h 333"/>
                <a:gd name="T22" fmla="*/ 157 w 332"/>
                <a:gd name="T23" fmla="*/ 316 h 333"/>
                <a:gd name="T24" fmla="*/ 166 w 332"/>
                <a:gd name="T25" fmla="*/ 333 h 333"/>
                <a:gd name="T26" fmla="*/ 176 w 332"/>
                <a:gd name="T27" fmla="*/ 316 h 333"/>
                <a:gd name="T28" fmla="*/ 176 w 332"/>
                <a:gd name="T29" fmla="*/ 176 h 333"/>
                <a:gd name="T30" fmla="*/ 316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3" y="156"/>
                    <a:pt x="316" y="156"/>
                  </a:cubicBezTo>
                  <a:lnTo>
                    <a:pt x="176" y="156"/>
                  </a:lnTo>
                  <a:lnTo>
                    <a:pt x="176" y="17"/>
                  </a:lnTo>
                  <a:cubicBezTo>
                    <a:pt x="176" y="10"/>
                    <a:pt x="176" y="0"/>
                    <a:pt x="166" y="0"/>
                  </a:cubicBezTo>
                  <a:cubicBezTo>
                    <a:pt x="157" y="0"/>
                    <a:pt x="157" y="10"/>
                    <a:pt x="157" y="17"/>
                  </a:cubicBezTo>
                  <a:lnTo>
                    <a:pt x="157" y="156"/>
                  </a:lnTo>
                  <a:lnTo>
                    <a:pt x="17" y="156"/>
                  </a:lnTo>
                  <a:cubicBezTo>
                    <a:pt x="10" y="156"/>
                    <a:pt x="0" y="156"/>
                    <a:pt x="0" y="166"/>
                  </a:cubicBezTo>
                  <a:cubicBezTo>
                    <a:pt x="0" y="176"/>
                    <a:pt x="10" y="176"/>
                    <a:pt x="17" y="176"/>
                  </a:cubicBezTo>
                  <a:lnTo>
                    <a:pt x="157" y="176"/>
                  </a:lnTo>
                  <a:lnTo>
                    <a:pt x="157" y="316"/>
                  </a:lnTo>
                  <a:cubicBezTo>
                    <a:pt x="157" y="323"/>
                    <a:pt x="157" y="333"/>
                    <a:pt x="166" y="333"/>
                  </a:cubicBezTo>
                  <a:cubicBezTo>
                    <a:pt x="176" y="333"/>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72">
              <a:extLst>
                <a:ext uri="{FF2B5EF4-FFF2-40B4-BE49-F238E27FC236}">
                  <a16:creationId xmlns:a16="http://schemas.microsoft.com/office/drawing/2014/main" id="{B360FF82-13B0-4E29-847F-47CD274ED817}"/>
                </a:ext>
              </a:extLst>
            </p:cNvPr>
            <p:cNvSpPr>
              <a:spLocks noEditPoints="1"/>
            </p:cNvSpPr>
            <p:nvPr>
              <p:custDataLst>
                <p:tags r:id="rId109"/>
              </p:custDataLst>
            </p:nvPr>
          </p:nvSpPr>
          <p:spPr bwMode="auto">
            <a:xfrm>
              <a:off x="3535363" y="1662113"/>
              <a:ext cx="103188" cy="130175"/>
            </a:xfrm>
            <a:custGeom>
              <a:avLst/>
              <a:gdLst>
                <a:gd name="T0" fmla="*/ 342 w 342"/>
                <a:gd name="T1" fmla="*/ 347 h 357"/>
                <a:gd name="T2" fmla="*/ 331 w 342"/>
                <a:gd name="T3" fmla="*/ 342 h 357"/>
                <a:gd name="T4" fmla="*/ 298 w 342"/>
                <a:gd name="T5" fmla="*/ 324 h 357"/>
                <a:gd name="T6" fmla="*/ 268 w 342"/>
                <a:gd name="T7" fmla="*/ 12 h 357"/>
                <a:gd name="T8" fmla="*/ 258 w 342"/>
                <a:gd name="T9" fmla="*/ 0 h 357"/>
                <a:gd name="T10" fmla="*/ 246 w 342"/>
                <a:gd name="T11" fmla="*/ 8 h 357"/>
                <a:gd name="T12" fmla="*/ 72 w 342"/>
                <a:gd name="T13" fmla="*/ 300 h 357"/>
                <a:gd name="T14" fmla="*/ 11 w 342"/>
                <a:gd name="T15" fmla="*/ 342 h 357"/>
                <a:gd name="T16" fmla="*/ 0 w 342"/>
                <a:gd name="T17" fmla="*/ 352 h 357"/>
                <a:gd name="T18" fmla="*/ 7 w 342"/>
                <a:gd name="T19" fmla="*/ 357 h 357"/>
                <a:gd name="T20" fmla="*/ 50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20 w 342"/>
                <a:gd name="T39" fmla="*/ 342 h 357"/>
                <a:gd name="T40" fmla="*/ 208 w 342"/>
                <a:gd name="T41" fmla="*/ 352 h 357"/>
                <a:gd name="T42" fmla="*/ 215 w 342"/>
                <a:gd name="T43" fmla="*/ 357 h 357"/>
                <a:gd name="T44" fmla="*/ 277 w 342"/>
                <a:gd name="T45" fmla="*/ 356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1" y="342"/>
                  </a:cubicBezTo>
                  <a:cubicBezTo>
                    <a:pt x="300" y="342"/>
                    <a:pt x="300" y="338"/>
                    <a:pt x="298" y="324"/>
                  </a:cubicBezTo>
                  <a:lnTo>
                    <a:pt x="268" y="12"/>
                  </a:lnTo>
                  <a:cubicBezTo>
                    <a:pt x="267" y="2"/>
                    <a:pt x="267" y="0"/>
                    <a:pt x="258" y="0"/>
                  </a:cubicBezTo>
                  <a:cubicBezTo>
                    <a:pt x="251" y="0"/>
                    <a:pt x="249" y="3"/>
                    <a:pt x="246" y="8"/>
                  </a:cubicBezTo>
                  <a:lnTo>
                    <a:pt x="72" y="300"/>
                  </a:lnTo>
                  <a:cubicBezTo>
                    <a:pt x="52" y="333"/>
                    <a:pt x="33" y="340"/>
                    <a:pt x="11" y="342"/>
                  </a:cubicBezTo>
                  <a:cubicBezTo>
                    <a:pt x="5" y="342"/>
                    <a:pt x="0" y="342"/>
                    <a:pt x="0" y="352"/>
                  </a:cubicBezTo>
                  <a:cubicBezTo>
                    <a:pt x="0" y="355"/>
                    <a:pt x="3" y="357"/>
                    <a:pt x="7" y="357"/>
                  </a:cubicBezTo>
                  <a:cubicBezTo>
                    <a:pt x="20" y="357"/>
                    <a:pt x="36" y="356"/>
                    <a:pt x="50"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9" y="252"/>
                    <a:pt x="255" y="320"/>
                    <a:pt x="255" y="325"/>
                  </a:cubicBezTo>
                  <a:cubicBezTo>
                    <a:pt x="255" y="340"/>
                    <a:pt x="230" y="342"/>
                    <a:pt x="220" y="342"/>
                  </a:cubicBezTo>
                  <a:cubicBezTo>
                    <a:pt x="213" y="342"/>
                    <a:pt x="208" y="342"/>
                    <a:pt x="208" y="352"/>
                  </a:cubicBezTo>
                  <a:cubicBezTo>
                    <a:pt x="208" y="357"/>
                    <a:pt x="215" y="357"/>
                    <a:pt x="215" y="357"/>
                  </a:cubicBezTo>
                  <a:cubicBezTo>
                    <a:pt x="235" y="357"/>
                    <a:pt x="257" y="356"/>
                    <a:pt x="277" y="356"/>
                  </a:cubicBezTo>
                  <a:cubicBezTo>
                    <a:pt x="289" y="356"/>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73">
              <a:extLst>
                <a:ext uri="{FF2B5EF4-FFF2-40B4-BE49-F238E27FC236}">
                  <a16:creationId xmlns:a16="http://schemas.microsoft.com/office/drawing/2014/main" id="{25533C23-E1A9-448D-884F-6612C078ADD6}"/>
                </a:ext>
              </a:extLst>
            </p:cNvPr>
            <p:cNvSpPr>
              <a:spLocks/>
            </p:cNvSpPr>
            <p:nvPr>
              <p:custDataLst>
                <p:tags r:id="rId110"/>
              </p:custDataLst>
            </p:nvPr>
          </p:nvSpPr>
          <p:spPr bwMode="auto">
            <a:xfrm>
              <a:off x="3651250" y="1763713"/>
              <a:ext cx="41275" cy="57150"/>
            </a:xfrm>
            <a:custGeom>
              <a:avLst/>
              <a:gdLst>
                <a:gd name="T0" fmla="*/ 132 w 139"/>
                <a:gd name="T1" fmla="*/ 100 h 157"/>
                <a:gd name="T2" fmla="*/ 84 w 139"/>
                <a:gd name="T3" fmla="*/ 59 h 157"/>
                <a:gd name="T4" fmla="*/ 70 w 139"/>
                <a:gd name="T5" fmla="*/ 56 h 157"/>
                <a:gd name="T6" fmla="*/ 51 w 139"/>
                <a:gd name="T7" fmla="*/ 39 h 157"/>
                <a:gd name="T8" fmla="*/ 65 w 139"/>
                <a:gd name="T9" fmla="*/ 16 h 157"/>
                <a:gd name="T10" fmla="*/ 93 w 139"/>
                <a:gd name="T11" fmla="*/ 10 h 157"/>
                <a:gd name="T12" fmla="*/ 126 w 139"/>
                <a:gd name="T13" fmla="*/ 23 h 157"/>
                <a:gd name="T14" fmla="*/ 111 w 139"/>
                <a:gd name="T15" fmla="*/ 39 h 157"/>
                <a:gd name="T16" fmla="*/ 122 w 139"/>
                <a:gd name="T17" fmla="*/ 50 h 157"/>
                <a:gd name="T18" fmla="*/ 139 w 139"/>
                <a:gd name="T19" fmla="*/ 30 h 157"/>
                <a:gd name="T20" fmla="*/ 93 w 139"/>
                <a:gd name="T21" fmla="*/ 0 h 157"/>
                <a:gd name="T22" fmla="*/ 29 w 139"/>
                <a:gd name="T23" fmla="*/ 51 h 157"/>
                <a:gd name="T24" fmla="*/ 41 w 139"/>
                <a:gd name="T25" fmla="*/ 76 h 157"/>
                <a:gd name="T26" fmla="*/ 80 w 139"/>
                <a:gd name="T27" fmla="*/ 89 h 157"/>
                <a:gd name="T28" fmla="*/ 110 w 139"/>
                <a:gd name="T29" fmla="*/ 112 h 157"/>
                <a:gd name="T30" fmla="*/ 91 w 139"/>
                <a:gd name="T31" fmla="*/ 140 h 157"/>
                <a:gd name="T32" fmla="*/ 57 w 139"/>
                <a:gd name="T33" fmla="*/ 148 h 157"/>
                <a:gd name="T34" fmla="*/ 15 w 139"/>
                <a:gd name="T35" fmla="*/ 133 h 157"/>
                <a:gd name="T36" fmla="*/ 34 w 139"/>
                <a:gd name="T37" fmla="*/ 113 h 157"/>
                <a:gd name="T38" fmla="*/ 20 w 139"/>
                <a:gd name="T39" fmla="*/ 100 h 157"/>
                <a:gd name="T40" fmla="*/ 0 w 139"/>
                <a:gd name="T41" fmla="*/ 123 h 157"/>
                <a:gd name="T42" fmla="*/ 56 w 139"/>
                <a:gd name="T43" fmla="*/ 157 h 157"/>
                <a:gd name="T44" fmla="*/ 132 w 139"/>
                <a:gd name="T45" fmla="*/ 10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157">
                  <a:moveTo>
                    <a:pt x="132" y="100"/>
                  </a:moveTo>
                  <a:cubicBezTo>
                    <a:pt x="132" y="68"/>
                    <a:pt x="97" y="61"/>
                    <a:pt x="84" y="59"/>
                  </a:cubicBezTo>
                  <a:cubicBezTo>
                    <a:pt x="81" y="58"/>
                    <a:pt x="72" y="57"/>
                    <a:pt x="70" y="56"/>
                  </a:cubicBezTo>
                  <a:cubicBezTo>
                    <a:pt x="57" y="54"/>
                    <a:pt x="51" y="46"/>
                    <a:pt x="51" y="39"/>
                  </a:cubicBezTo>
                  <a:cubicBezTo>
                    <a:pt x="51" y="31"/>
                    <a:pt x="57" y="21"/>
                    <a:pt x="65" y="16"/>
                  </a:cubicBezTo>
                  <a:cubicBezTo>
                    <a:pt x="74" y="10"/>
                    <a:pt x="87" y="10"/>
                    <a:pt x="93" y="10"/>
                  </a:cubicBezTo>
                  <a:cubicBezTo>
                    <a:pt x="100" y="10"/>
                    <a:pt x="118" y="11"/>
                    <a:pt x="126" y="23"/>
                  </a:cubicBezTo>
                  <a:cubicBezTo>
                    <a:pt x="117" y="25"/>
                    <a:pt x="111" y="32"/>
                    <a:pt x="111" y="39"/>
                  </a:cubicBezTo>
                  <a:cubicBezTo>
                    <a:pt x="111" y="47"/>
                    <a:pt x="118" y="50"/>
                    <a:pt x="122" y="50"/>
                  </a:cubicBezTo>
                  <a:cubicBezTo>
                    <a:pt x="126" y="50"/>
                    <a:pt x="139" y="48"/>
                    <a:pt x="139" y="30"/>
                  </a:cubicBezTo>
                  <a:cubicBezTo>
                    <a:pt x="139" y="8"/>
                    <a:pt x="114" y="0"/>
                    <a:pt x="93" y="0"/>
                  </a:cubicBezTo>
                  <a:cubicBezTo>
                    <a:pt x="38" y="0"/>
                    <a:pt x="29" y="40"/>
                    <a:pt x="29" y="51"/>
                  </a:cubicBezTo>
                  <a:cubicBezTo>
                    <a:pt x="29" y="64"/>
                    <a:pt x="36" y="72"/>
                    <a:pt x="41" y="76"/>
                  </a:cubicBezTo>
                  <a:cubicBezTo>
                    <a:pt x="50" y="83"/>
                    <a:pt x="56" y="85"/>
                    <a:pt x="80" y="89"/>
                  </a:cubicBezTo>
                  <a:cubicBezTo>
                    <a:pt x="88" y="90"/>
                    <a:pt x="110" y="95"/>
                    <a:pt x="110" y="112"/>
                  </a:cubicBezTo>
                  <a:cubicBezTo>
                    <a:pt x="110" y="118"/>
                    <a:pt x="106" y="131"/>
                    <a:pt x="91" y="140"/>
                  </a:cubicBezTo>
                  <a:cubicBezTo>
                    <a:pt x="78" y="148"/>
                    <a:pt x="61" y="148"/>
                    <a:pt x="57" y="148"/>
                  </a:cubicBezTo>
                  <a:cubicBezTo>
                    <a:pt x="43" y="148"/>
                    <a:pt x="23" y="144"/>
                    <a:pt x="15" y="133"/>
                  </a:cubicBezTo>
                  <a:cubicBezTo>
                    <a:pt x="26" y="132"/>
                    <a:pt x="34" y="123"/>
                    <a:pt x="34" y="113"/>
                  </a:cubicBezTo>
                  <a:cubicBezTo>
                    <a:pt x="34" y="104"/>
                    <a:pt x="28" y="100"/>
                    <a:pt x="20" y="100"/>
                  </a:cubicBezTo>
                  <a:cubicBezTo>
                    <a:pt x="10" y="100"/>
                    <a:pt x="0" y="108"/>
                    <a:pt x="0" y="123"/>
                  </a:cubicBezTo>
                  <a:cubicBezTo>
                    <a:pt x="0" y="144"/>
                    <a:pt x="22" y="157"/>
                    <a:pt x="56" y="157"/>
                  </a:cubicBezTo>
                  <a:cubicBezTo>
                    <a:pt x="120" y="157"/>
                    <a:pt x="132" y="113"/>
                    <a:pt x="132"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74">
              <a:extLst>
                <a:ext uri="{FF2B5EF4-FFF2-40B4-BE49-F238E27FC236}">
                  <a16:creationId xmlns:a16="http://schemas.microsoft.com/office/drawing/2014/main" id="{C31039EC-4FC4-4E30-B7D7-602E1DC26EA7}"/>
                </a:ext>
              </a:extLst>
            </p:cNvPr>
            <p:cNvSpPr>
              <a:spLocks/>
            </p:cNvSpPr>
            <p:nvPr>
              <p:custDataLst>
                <p:tags r:id="rId111"/>
              </p:custDataLst>
            </p:nvPr>
          </p:nvSpPr>
          <p:spPr bwMode="auto">
            <a:xfrm>
              <a:off x="3708400" y="1731963"/>
              <a:ext cx="57150" cy="88900"/>
            </a:xfrm>
            <a:custGeom>
              <a:avLst/>
              <a:gdLst>
                <a:gd name="T0" fmla="*/ 190 w 190"/>
                <a:gd name="T1" fmla="*/ 192 h 245"/>
                <a:gd name="T2" fmla="*/ 185 w 190"/>
                <a:gd name="T3" fmla="*/ 187 h 245"/>
                <a:gd name="T4" fmla="*/ 178 w 190"/>
                <a:gd name="T5" fmla="*/ 193 h 245"/>
                <a:gd name="T6" fmla="*/ 141 w 190"/>
                <a:gd name="T7" fmla="*/ 236 h 245"/>
                <a:gd name="T8" fmla="*/ 133 w 190"/>
                <a:gd name="T9" fmla="*/ 223 h 245"/>
                <a:gd name="T10" fmla="*/ 141 w 190"/>
                <a:gd name="T11" fmla="*/ 195 h 245"/>
                <a:gd name="T12" fmla="*/ 159 w 190"/>
                <a:gd name="T13" fmla="*/ 128 h 245"/>
                <a:gd name="T14" fmla="*/ 146 w 190"/>
                <a:gd name="T15" fmla="*/ 97 h 245"/>
                <a:gd name="T16" fmla="*/ 114 w 190"/>
                <a:gd name="T17" fmla="*/ 88 h 245"/>
                <a:gd name="T18" fmla="*/ 57 w 190"/>
                <a:gd name="T19" fmla="*/ 117 h 245"/>
                <a:gd name="T20" fmla="*/ 83 w 190"/>
                <a:gd name="T21" fmla="*/ 10 h 245"/>
                <a:gd name="T22" fmla="*/ 85 w 190"/>
                <a:gd name="T23" fmla="*/ 5 h 245"/>
                <a:gd name="T24" fmla="*/ 79 w 190"/>
                <a:gd name="T25" fmla="*/ 0 h 245"/>
                <a:gd name="T26" fmla="*/ 35 w 190"/>
                <a:gd name="T27" fmla="*/ 3 h 245"/>
                <a:gd name="T28" fmla="*/ 27 w 190"/>
                <a:gd name="T29" fmla="*/ 11 h 245"/>
                <a:gd name="T30" fmla="*/ 36 w 190"/>
                <a:gd name="T31" fmla="*/ 16 h 245"/>
                <a:gd name="T32" fmla="*/ 53 w 190"/>
                <a:gd name="T33" fmla="*/ 21 h 245"/>
                <a:gd name="T34" fmla="*/ 51 w 190"/>
                <a:gd name="T35" fmla="*/ 29 h 245"/>
                <a:gd name="T36" fmla="*/ 2 w 190"/>
                <a:gd name="T37" fmla="*/ 227 h 245"/>
                <a:gd name="T38" fmla="*/ 0 w 190"/>
                <a:gd name="T39" fmla="*/ 234 h 245"/>
                <a:gd name="T40" fmla="*/ 12 w 190"/>
                <a:gd name="T41" fmla="*/ 245 h 245"/>
                <a:gd name="T42" fmla="*/ 27 w 190"/>
                <a:gd name="T43" fmla="*/ 236 h 245"/>
                <a:gd name="T44" fmla="*/ 33 w 190"/>
                <a:gd name="T45" fmla="*/ 214 h 245"/>
                <a:gd name="T46" fmla="*/ 41 w 190"/>
                <a:gd name="T47" fmla="*/ 183 h 245"/>
                <a:gd name="T48" fmla="*/ 46 w 190"/>
                <a:gd name="T49" fmla="*/ 159 h 245"/>
                <a:gd name="T50" fmla="*/ 57 w 190"/>
                <a:gd name="T51" fmla="*/ 135 h 245"/>
                <a:gd name="T52" fmla="*/ 112 w 190"/>
                <a:gd name="T53" fmla="*/ 98 h 245"/>
                <a:gd name="T54" fmla="*/ 133 w 190"/>
                <a:gd name="T55" fmla="*/ 122 h 245"/>
                <a:gd name="T56" fmla="*/ 112 w 190"/>
                <a:gd name="T57" fmla="*/ 196 h 245"/>
                <a:gd name="T58" fmla="*/ 107 w 190"/>
                <a:gd name="T59" fmla="*/ 215 h 245"/>
                <a:gd name="T60" fmla="*/ 140 w 190"/>
                <a:gd name="T61" fmla="*/ 245 h 245"/>
                <a:gd name="T62" fmla="*/ 190 w 190"/>
                <a:gd name="T63" fmla="*/ 1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0" h="245">
                  <a:moveTo>
                    <a:pt x="190" y="192"/>
                  </a:moveTo>
                  <a:cubicBezTo>
                    <a:pt x="190" y="187"/>
                    <a:pt x="186" y="187"/>
                    <a:pt x="185" y="187"/>
                  </a:cubicBezTo>
                  <a:cubicBezTo>
                    <a:pt x="180" y="187"/>
                    <a:pt x="180" y="190"/>
                    <a:pt x="178" y="193"/>
                  </a:cubicBezTo>
                  <a:cubicBezTo>
                    <a:pt x="170" y="221"/>
                    <a:pt x="155" y="236"/>
                    <a:pt x="141" y="236"/>
                  </a:cubicBezTo>
                  <a:cubicBezTo>
                    <a:pt x="134" y="236"/>
                    <a:pt x="133" y="231"/>
                    <a:pt x="133" y="223"/>
                  </a:cubicBezTo>
                  <a:cubicBezTo>
                    <a:pt x="133" y="215"/>
                    <a:pt x="134" y="211"/>
                    <a:pt x="141" y="195"/>
                  </a:cubicBezTo>
                  <a:cubicBezTo>
                    <a:pt x="145" y="184"/>
                    <a:pt x="159" y="147"/>
                    <a:pt x="159" y="128"/>
                  </a:cubicBezTo>
                  <a:cubicBezTo>
                    <a:pt x="159" y="122"/>
                    <a:pt x="159" y="108"/>
                    <a:pt x="146" y="97"/>
                  </a:cubicBezTo>
                  <a:cubicBezTo>
                    <a:pt x="140" y="93"/>
                    <a:pt x="130" y="88"/>
                    <a:pt x="114" y="88"/>
                  </a:cubicBezTo>
                  <a:cubicBezTo>
                    <a:pt x="88" y="88"/>
                    <a:pt x="70" y="102"/>
                    <a:pt x="57" y="117"/>
                  </a:cubicBezTo>
                  <a:lnTo>
                    <a:pt x="83" y="10"/>
                  </a:lnTo>
                  <a:cubicBezTo>
                    <a:pt x="84" y="9"/>
                    <a:pt x="85" y="5"/>
                    <a:pt x="85" y="5"/>
                  </a:cubicBezTo>
                  <a:cubicBezTo>
                    <a:pt x="85" y="3"/>
                    <a:pt x="83" y="0"/>
                    <a:pt x="79" y="0"/>
                  </a:cubicBezTo>
                  <a:cubicBezTo>
                    <a:pt x="72" y="0"/>
                    <a:pt x="43" y="2"/>
                    <a:pt x="35" y="3"/>
                  </a:cubicBezTo>
                  <a:cubicBezTo>
                    <a:pt x="32" y="4"/>
                    <a:pt x="27" y="4"/>
                    <a:pt x="27" y="11"/>
                  </a:cubicBezTo>
                  <a:cubicBezTo>
                    <a:pt x="27" y="16"/>
                    <a:pt x="32" y="16"/>
                    <a:pt x="36" y="16"/>
                  </a:cubicBezTo>
                  <a:cubicBezTo>
                    <a:pt x="53" y="16"/>
                    <a:pt x="53" y="19"/>
                    <a:pt x="53" y="21"/>
                  </a:cubicBezTo>
                  <a:cubicBezTo>
                    <a:pt x="53" y="24"/>
                    <a:pt x="52" y="26"/>
                    <a:pt x="51" y="29"/>
                  </a:cubicBezTo>
                  <a:lnTo>
                    <a:pt x="2" y="227"/>
                  </a:lnTo>
                  <a:cubicBezTo>
                    <a:pt x="0" y="233"/>
                    <a:pt x="0" y="234"/>
                    <a:pt x="0" y="234"/>
                  </a:cubicBezTo>
                  <a:cubicBezTo>
                    <a:pt x="0" y="239"/>
                    <a:pt x="5" y="245"/>
                    <a:pt x="12" y="245"/>
                  </a:cubicBezTo>
                  <a:cubicBezTo>
                    <a:pt x="16" y="245"/>
                    <a:pt x="23" y="244"/>
                    <a:pt x="27" y="236"/>
                  </a:cubicBezTo>
                  <a:cubicBezTo>
                    <a:pt x="28" y="234"/>
                    <a:pt x="31" y="222"/>
                    <a:pt x="33" y="214"/>
                  </a:cubicBezTo>
                  <a:lnTo>
                    <a:pt x="41" y="183"/>
                  </a:lnTo>
                  <a:cubicBezTo>
                    <a:pt x="42" y="178"/>
                    <a:pt x="45" y="165"/>
                    <a:pt x="46" y="159"/>
                  </a:cubicBezTo>
                  <a:cubicBezTo>
                    <a:pt x="50" y="146"/>
                    <a:pt x="50" y="146"/>
                    <a:pt x="57" y="135"/>
                  </a:cubicBezTo>
                  <a:cubicBezTo>
                    <a:pt x="68" y="118"/>
                    <a:pt x="85" y="98"/>
                    <a:pt x="112" y="98"/>
                  </a:cubicBezTo>
                  <a:cubicBezTo>
                    <a:pt x="132" y="98"/>
                    <a:pt x="133" y="114"/>
                    <a:pt x="133" y="122"/>
                  </a:cubicBezTo>
                  <a:cubicBezTo>
                    <a:pt x="133" y="143"/>
                    <a:pt x="118" y="182"/>
                    <a:pt x="112" y="196"/>
                  </a:cubicBezTo>
                  <a:cubicBezTo>
                    <a:pt x="109" y="206"/>
                    <a:pt x="107" y="209"/>
                    <a:pt x="107" y="215"/>
                  </a:cubicBezTo>
                  <a:cubicBezTo>
                    <a:pt x="107" y="234"/>
                    <a:pt x="122" y="245"/>
                    <a:pt x="140" y="245"/>
                  </a:cubicBezTo>
                  <a:cubicBezTo>
                    <a:pt x="175" y="245"/>
                    <a:pt x="190" y="197"/>
                    <a:pt x="190" y="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75">
              <a:extLst>
                <a:ext uri="{FF2B5EF4-FFF2-40B4-BE49-F238E27FC236}">
                  <a16:creationId xmlns:a16="http://schemas.microsoft.com/office/drawing/2014/main" id="{C5AF2BD8-2150-4812-BA4E-012440BB6329}"/>
                </a:ext>
              </a:extLst>
            </p:cNvPr>
            <p:cNvSpPr>
              <a:spLocks/>
            </p:cNvSpPr>
            <p:nvPr>
              <p:custDataLst>
                <p:tags r:id="rId112"/>
              </p:custDataLst>
            </p:nvPr>
          </p:nvSpPr>
          <p:spPr bwMode="auto">
            <a:xfrm>
              <a:off x="3808413" y="1711325"/>
              <a:ext cx="50800" cy="841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76">
              <a:extLst>
                <a:ext uri="{FF2B5EF4-FFF2-40B4-BE49-F238E27FC236}">
                  <a16:creationId xmlns:a16="http://schemas.microsoft.com/office/drawing/2014/main" id="{CC5FC9C6-D68C-42C4-A67D-384163A7E893}"/>
                </a:ext>
              </a:extLst>
            </p:cNvPr>
            <p:cNvSpPr>
              <a:spLocks noEditPoints="1"/>
            </p:cNvSpPr>
            <p:nvPr>
              <p:custDataLst>
                <p:tags r:id="rId113"/>
              </p:custDataLst>
            </p:nvPr>
          </p:nvSpPr>
          <p:spPr bwMode="auto">
            <a:xfrm>
              <a:off x="3868738" y="1671638"/>
              <a:ext cx="31750" cy="120650"/>
            </a:xfrm>
            <a:custGeom>
              <a:avLst/>
              <a:gdLst>
                <a:gd name="T0" fmla="*/ 106 w 106"/>
                <a:gd name="T1" fmla="*/ 328 h 328"/>
                <a:gd name="T2" fmla="*/ 106 w 106"/>
                <a:gd name="T3" fmla="*/ 313 h 328"/>
                <a:gd name="T4" fmla="*/ 71 w 106"/>
                <a:gd name="T5" fmla="*/ 291 h 328"/>
                <a:gd name="T6" fmla="*/ 71 w 106"/>
                <a:gd name="T7" fmla="*/ 108 h 328"/>
                <a:gd name="T8" fmla="*/ 2 w 106"/>
                <a:gd name="T9" fmla="*/ 113 h 328"/>
                <a:gd name="T10" fmla="*/ 2 w 106"/>
                <a:gd name="T11" fmla="*/ 129 h 328"/>
                <a:gd name="T12" fmla="*/ 38 w 106"/>
                <a:gd name="T13" fmla="*/ 156 h 328"/>
                <a:gd name="T14" fmla="*/ 38 w 106"/>
                <a:gd name="T15" fmla="*/ 290 h 328"/>
                <a:gd name="T16" fmla="*/ 0 w 106"/>
                <a:gd name="T17" fmla="*/ 313 h 328"/>
                <a:gd name="T18" fmla="*/ 0 w 106"/>
                <a:gd name="T19" fmla="*/ 328 h 328"/>
                <a:gd name="T20" fmla="*/ 54 w 106"/>
                <a:gd name="T21" fmla="*/ 327 h 328"/>
                <a:gd name="T22" fmla="*/ 106 w 106"/>
                <a:gd name="T23" fmla="*/ 328 h 328"/>
                <a:gd name="T24" fmla="*/ 79 w 106"/>
                <a:gd name="T25" fmla="*/ 27 h 328"/>
                <a:gd name="T26" fmla="*/ 52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3" y="313"/>
                    <a:pt x="71" y="310"/>
                    <a:pt x="71" y="291"/>
                  </a:cubicBezTo>
                  <a:lnTo>
                    <a:pt x="71" y="108"/>
                  </a:lnTo>
                  <a:lnTo>
                    <a:pt x="2" y="113"/>
                  </a:lnTo>
                  <a:lnTo>
                    <a:pt x="2" y="129"/>
                  </a:lnTo>
                  <a:cubicBezTo>
                    <a:pt x="34" y="129"/>
                    <a:pt x="38" y="132"/>
                    <a:pt x="38" y="156"/>
                  </a:cubicBezTo>
                  <a:lnTo>
                    <a:pt x="38" y="290"/>
                  </a:lnTo>
                  <a:cubicBezTo>
                    <a:pt x="38" y="313"/>
                    <a:pt x="33" y="313"/>
                    <a:pt x="0" y="313"/>
                  </a:cubicBezTo>
                  <a:lnTo>
                    <a:pt x="0" y="328"/>
                  </a:lnTo>
                  <a:lnTo>
                    <a:pt x="54" y="327"/>
                  </a:lnTo>
                  <a:cubicBezTo>
                    <a:pt x="72" y="327"/>
                    <a:pt x="89" y="328"/>
                    <a:pt x="106" y="328"/>
                  </a:cubicBezTo>
                  <a:close/>
                  <a:moveTo>
                    <a:pt x="79" y="27"/>
                  </a:moveTo>
                  <a:cubicBezTo>
                    <a:pt x="79" y="13"/>
                    <a:pt x="67" y="0"/>
                    <a:pt x="52" y="0"/>
                  </a:cubicBezTo>
                  <a:cubicBezTo>
                    <a:pt x="35"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77">
              <a:extLst>
                <a:ext uri="{FF2B5EF4-FFF2-40B4-BE49-F238E27FC236}">
                  <a16:creationId xmlns:a16="http://schemas.microsoft.com/office/drawing/2014/main" id="{D60C0130-BD47-4214-B14D-AED0461C7CB7}"/>
                </a:ext>
              </a:extLst>
            </p:cNvPr>
            <p:cNvSpPr>
              <a:spLocks/>
            </p:cNvSpPr>
            <p:nvPr>
              <p:custDataLst>
                <p:tags r:id="rId114"/>
              </p:custDataLst>
            </p:nvPr>
          </p:nvSpPr>
          <p:spPr bwMode="auto">
            <a:xfrm>
              <a:off x="3910013" y="1711325"/>
              <a:ext cx="76200" cy="80963"/>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8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1"/>
                    <a:pt x="212" y="36"/>
                    <a:pt x="197" y="18"/>
                  </a:cubicBezTo>
                  <a:cubicBezTo>
                    <a:pt x="190" y="10"/>
                    <a:pt x="173" y="0"/>
                    <a:pt x="144" y="0"/>
                  </a:cubicBezTo>
                  <a:cubicBezTo>
                    <a:pt x="108" y="0"/>
                    <a:pt x="85" y="21"/>
                    <a:pt x="71" y="52"/>
                  </a:cubicBezTo>
                  <a:lnTo>
                    <a:pt x="71" y="0"/>
                  </a:lnTo>
                  <a:lnTo>
                    <a:pt x="0" y="5"/>
                  </a:lnTo>
                  <a:lnTo>
                    <a:pt x="0" y="21"/>
                  </a:lnTo>
                  <a:cubicBezTo>
                    <a:pt x="35" y="21"/>
                    <a:pt x="39" y="24"/>
                    <a:pt x="39" y="48"/>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0"/>
                  </a:lnTo>
                  <a:cubicBezTo>
                    <a:pt x="74" y="38"/>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78">
              <a:extLst>
                <a:ext uri="{FF2B5EF4-FFF2-40B4-BE49-F238E27FC236}">
                  <a16:creationId xmlns:a16="http://schemas.microsoft.com/office/drawing/2014/main" id="{E9ED33D4-6968-4161-A92C-6BAEB22538BB}"/>
                </a:ext>
              </a:extLst>
            </p:cNvPr>
            <p:cNvSpPr>
              <a:spLocks/>
            </p:cNvSpPr>
            <p:nvPr>
              <p:custDataLst>
                <p:tags r:id="rId115"/>
              </p:custDataLst>
            </p:nvPr>
          </p:nvSpPr>
          <p:spPr bwMode="auto">
            <a:xfrm>
              <a:off x="3994150" y="1665288"/>
              <a:ext cx="76200" cy="127000"/>
            </a:xfrm>
            <a:custGeom>
              <a:avLst/>
              <a:gdLst>
                <a:gd name="T0" fmla="*/ 251 w 251"/>
                <a:gd name="T1" fmla="*/ 346 h 346"/>
                <a:gd name="T2" fmla="*/ 251 w 251"/>
                <a:gd name="T3" fmla="*/ 331 h 346"/>
                <a:gd name="T4" fmla="*/ 212 w 251"/>
                <a:gd name="T5" fmla="*/ 316 h 346"/>
                <a:gd name="T6" fmla="*/ 212 w 251"/>
                <a:gd name="T7" fmla="*/ 220 h 346"/>
                <a:gd name="T8" fmla="*/ 197 w 251"/>
                <a:gd name="T9" fmla="*/ 144 h 346"/>
                <a:gd name="T10" fmla="*/ 144 w 251"/>
                <a:gd name="T11" fmla="*/ 126 h 346"/>
                <a:gd name="T12" fmla="*/ 73 w 251"/>
                <a:gd name="T13" fmla="*/ 173 h 346"/>
                <a:gd name="T14" fmla="*/ 72 w 251"/>
                <a:gd name="T15" fmla="*/ 173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7 w 251"/>
                <a:gd name="T31" fmla="*/ 345 h 346"/>
                <a:gd name="T32" fmla="*/ 112 w 251"/>
                <a:gd name="T33" fmla="*/ 346 h 346"/>
                <a:gd name="T34" fmla="*/ 112 w 251"/>
                <a:gd name="T35" fmla="*/ 331 h 346"/>
                <a:gd name="T36" fmla="*/ 74 w 251"/>
                <a:gd name="T37" fmla="*/ 308 h 346"/>
                <a:gd name="T38" fmla="*/ 74 w 251"/>
                <a:gd name="T39" fmla="*/ 216 h 346"/>
                <a:gd name="T40" fmla="*/ 141 w 251"/>
                <a:gd name="T41" fmla="*/ 137 h 346"/>
                <a:gd name="T42" fmla="*/ 178 w 251"/>
                <a:gd name="T43" fmla="*/ 192 h 346"/>
                <a:gd name="T44" fmla="*/ 178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0"/>
                  </a:lnTo>
                  <a:cubicBezTo>
                    <a:pt x="212" y="177"/>
                    <a:pt x="212" y="162"/>
                    <a:pt x="197" y="144"/>
                  </a:cubicBezTo>
                  <a:cubicBezTo>
                    <a:pt x="190" y="136"/>
                    <a:pt x="173" y="126"/>
                    <a:pt x="144" y="126"/>
                  </a:cubicBezTo>
                  <a:cubicBezTo>
                    <a:pt x="102" y="126"/>
                    <a:pt x="81" y="156"/>
                    <a:pt x="73" y="173"/>
                  </a:cubicBezTo>
                  <a:lnTo>
                    <a:pt x="72" y="173"/>
                  </a:lnTo>
                  <a:lnTo>
                    <a:pt x="72" y="0"/>
                  </a:lnTo>
                  <a:lnTo>
                    <a:pt x="0" y="5"/>
                  </a:lnTo>
                  <a:lnTo>
                    <a:pt x="0" y="21"/>
                  </a:lnTo>
                  <a:cubicBezTo>
                    <a:pt x="35" y="21"/>
                    <a:pt x="39" y="24"/>
                    <a:pt x="39" y="49"/>
                  </a:cubicBezTo>
                  <a:lnTo>
                    <a:pt x="39" y="308"/>
                  </a:lnTo>
                  <a:cubicBezTo>
                    <a:pt x="39" y="331"/>
                    <a:pt x="34" y="331"/>
                    <a:pt x="0" y="331"/>
                  </a:cubicBezTo>
                  <a:lnTo>
                    <a:pt x="0" y="346"/>
                  </a:lnTo>
                  <a:lnTo>
                    <a:pt x="57" y="345"/>
                  </a:lnTo>
                  <a:lnTo>
                    <a:pt x="112" y="346"/>
                  </a:lnTo>
                  <a:lnTo>
                    <a:pt x="112" y="331"/>
                  </a:lnTo>
                  <a:cubicBezTo>
                    <a:pt x="79" y="331"/>
                    <a:pt x="74" y="331"/>
                    <a:pt x="74" y="308"/>
                  </a:cubicBezTo>
                  <a:lnTo>
                    <a:pt x="74" y="216"/>
                  </a:lnTo>
                  <a:cubicBezTo>
                    <a:pt x="74" y="164"/>
                    <a:pt x="109" y="137"/>
                    <a:pt x="141" y="137"/>
                  </a:cubicBezTo>
                  <a:cubicBezTo>
                    <a:pt x="172" y="137"/>
                    <a:pt x="178" y="164"/>
                    <a:pt x="178" y="192"/>
                  </a:cubicBezTo>
                  <a:lnTo>
                    <a:pt x="178" y="308"/>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79">
              <a:extLst>
                <a:ext uri="{FF2B5EF4-FFF2-40B4-BE49-F238E27FC236}">
                  <a16:creationId xmlns:a16="http://schemas.microsoft.com/office/drawing/2014/main" id="{E99B7A52-DEB5-483D-AC58-DD6C3047CBE9}"/>
                </a:ext>
              </a:extLst>
            </p:cNvPr>
            <p:cNvSpPr>
              <a:spLocks/>
            </p:cNvSpPr>
            <p:nvPr>
              <p:custDataLst>
                <p:tags r:id="rId116"/>
              </p:custDataLst>
            </p:nvPr>
          </p:nvSpPr>
          <p:spPr bwMode="auto">
            <a:xfrm>
              <a:off x="4089400" y="1655763"/>
              <a:ext cx="34925" cy="182563"/>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80">
              <a:extLst>
                <a:ext uri="{FF2B5EF4-FFF2-40B4-BE49-F238E27FC236}">
                  <a16:creationId xmlns:a16="http://schemas.microsoft.com/office/drawing/2014/main" id="{C02CBADE-BC70-482B-95E0-20125BF386A1}"/>
                </a:ext>
              </a:extLst>
            </p:cNvPr>
            <p:cNvSpPr>
              <a:spLocks/>
            </p:cNvSpPr>
            <p:nvPr>
              <p:custDataLst>
                <p:tags r:id="rId117"/>
              </p:custDataLst>
            </p:nvPr>
          </p:nvSpPr>
          <p:spPr bwMode="auto">
            <a:xfrm>
              <a:off x="4144963" y="1628775"/>
              <a:ext cx="117475" cy="184150"/>
            </a:xfrm>
            <a:custGeom>
              <a:avLst/>
              <a:gdLst>
                <a:gd name="T0" fmla="*/ 389 w 389"/>
                <a:gd name="T1" fmla="*/ 10 h 499"/>
                <a:gd name="T2" fmla="*/ 379 w 389"/>
                <a:gd name="T3" fmla="*/ 0 h 499"/>
                <a:gd name="T4" fmla="*/ 368 w 389"/>
                <a:gd name="T5" fmla="*/ 10 h 499"/>
                <a:gd name="T6" fmla="*/ 157 w 389"/>
                <a:gd name="T7" fmla="*/ 447 h 499"/>
                <a:gd name="T8" fmla="*/ 68 w 389"/>
                <a:gd name="T9" fmla="*/ 251 h 499"/>
                <a:gd name="T10" fmla="*/ 62 w 389"/>
                <a:gd name="T11" fmla="*/ 244 h 499"/>
                <a:gd name="T12" fmla="*/ 55 w 389"/>
                <a:gd name="T13" fmla="*/ 248 h 499"/>
                <a:gd name="T14" fmla="*/ 6 w 389"/>
                <a:gd name="T15" fmla="*/ 286 h 499"/>
                <a:gd name="T16" fmla="*/ 0 w 389"/>
                <a:gd name="T17" fmla="*/ 293 h 499"/>
                <a:gd name="T18" fmla="*/ 5 w 389"/>
                <a:gd name="T19" fmla="*/ 298 h 499"/>
                <a:gd name="T20" fmla="*/ 12 w 389"/>
                <a:gd name="T21" fmla="*/ 294 h 499"/>
                <a:gd name="T22" fmla="*/ 38 w 389"/>
                <a:gd name="T23" fmla="*/ 275 h 499"/>
                <a:gd name="T24" fmla="*/ 136 w 389"/>
                <a:gd name="T25" fmla="*/ 492 h 499"/>
                <a:gd name="T26" fmla="*/ 146 w 389"/>
                <a:gd name="T27" fmla="*/ 499 h 499"/>
                <a:gd name="T28" fmla="*/ 158 w 389"/>
                <a:gd name="T29" fmla="*/ 490 h 499"/>
                <a:gd name="T30" fmla="*/ 386 w 389"/>
                <a:gd name="T31" fmla="*/ 19 h 499"/>
                <a:gd name="T32" fmla="*/ 389 w 389"/>
                <a:gd name="T33"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9" h="499">
                  <a:moveTo>
                    <a:pt x="389" y="10"/>
                  </a:moveTo>
                  <a:cubicBezTo>
                    <a:pt x="389" y="5"/>
                    <a:pt x="385" y="0"/>
                    <a:pt x="379" y="0"/>
                  </a:cubicBezTo>
                  <a:cubicBezTo>
                    <a:pt x="373" y="0"/>
                    <a:pt x="371" y="4"/>
                    <a:pt x="368" y="10"/>
                  </a:cubicBezTo>
                  <a:lnTo>
                    <a:pt x="157" y="447"/>
                  </a:lnTo>
                  <a:lnTo>
                    <a:pt x="68" y="251"/>
                  </a:lnTo>
                  <a:cubicBezTo>
                    <a:pt x="66" y="247"/>
                    <a:pt x="65" y="244"/>
                    <a:pt x="62" y="244"/>
                  </a:cubicBezTo>
                  <a:cubicBezTo>
                    <a:pt x="60" y="244"/>
                    <a:pt x="59" y="244"/>
                    <a:pt x="55" y="248"/>
                  </a:cubicBezTo>
                  <a:lnTo>
                    <a:pt x="6" y="286"/>
                  </a:lnTo>
                  <a:cubicBezTo>
                    <a:pt x="0" y="290"/>
                    <a:pt x="0" y="291"/>
                    <a:pt x="0" y="293"/>
                  </a:cubicBezTo>
                  <a:cubicBezTo>
                    <a:pt x="0" y="296"/>
                    <a:pt x="2" y="298"/>
                    <a:pt x="5" y="298"/>
                  </a:cubicBezTo>
                  <a:cubicBezTo>
                    <a:pt x="6" y="298"/>
                    <a:pt x="7" y="298"/>
                    <a:pt x="12" y="294"/>
                  </a:cubicBezTo>
                  <a:lnTo>
                    <a:pt x="38" y="275"/>
                  </a:lnTo>
                  <a:lnTo>
                    <a:pt x="136" y="492"/>
                  </a:lnTo>
                  <a:cubicBezTo>
                    <a:pt x="139" y="499"/>
                    <a:pt x="140" y="499"/>
                    <a:pt x="146" y="499"/>
                  </a:cubicBezTo>
                  <a:cubicBezTo>
                    <a:pt x="154" y="499"/>
                    <a:pt x="155" y="497"/>
                    <a:pt x="158" y="490"/>
                  </a:cubicBezTo>
                  <a:lnTo>
                    <a:pt x="386" y="19"/>
                  </a:lnTo>
                  <a:cubicBezTo>
                    <a:pt x="388" y="13"/>
                    <a:pt x="389" y="13"/>
                    <a:pt x="389"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Rectangle 181">
              <a:extLst>
                <a:ext uri="{FF2B5EF4-FFF2-40B4-BE49-F238E27FC236}">
                  <a16:creationId xmlns:a16="http://schemas.microsoft.com/office/drawing/2014/main" id="{7940CC96-4A83-4B72-8C73-174B4AE1A61E}"/>
                </a:ext>
              </a:extLst>
            </p:cNvPr>
            <p:cNvSpPr>
              <a:spLocks noChangeArrowheads="1"/>
            </p:cNvSpPr>
            <p:nvPr>
              <p:custDataLst>
                <p:tags r:id="rId118"/>
              </p:custDataLst>
            </p:nvPr>
          </p:nvSpPr>
          <p:spPr bwMode="auto">
            <a:xfrm>
              <a:off x="4259263" y="1628775"/>
              <a:ext cx="2381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82">
              <a:extLst>
                <a:ext uri="{FF2B5EF4-FFF2-40B4-BE49-F238E27FC236}">
                  <a16:creationId xmlns:a16="http://schemas.microsoft.com/office/drawing/2014/main" id="{623B1DC9-2072-4576-BE6F-ADA850AD4083}"/>
                </a:ext>
              </a:extLst>
            </p:cNvPr>
            <p:cNvSpPr>
              <a:spLocks/>
            </p:cNvSpPr>
            <p:nvPr>
              <p:custDataLst>
                <p:tags r:id="rId119"/>
              </p:custDataLst>
            </p:nvPr>
          </p:nvSpPr>
          <p:spPr bwMode="auto">
            <a:xfrm>
              <a:off x="4271963" y="1743075"/>
              <a:ext cx="92075" cy="7938"/>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83">
              <a:extLst>
                <a:ext uri="{FF2B5EF4-FFF2-40B4-BE49-F238E27FC236}">
                  <a16:creationId xmlns:a16="http://schemas.microsoft.com/office/drawing/2014/main" id="{00549F79-15B5-4D28-8546-0F6211FF8473}"/>
                </a:ext>
              </a:extLst>
            </p:cNvPr>
            <p:cNvSpPr>
              <a:spLocks/>
            </p:cNvSpPr>
            <p:nvPr>
              <p:custDataLst>
                <p:tags r:id="rId120"/>
              </p:custDataLst>
            </p:nvPr>
          </p:nvSpPr>
          <p:spPr bwMode="auto">
            <a:xfrm>
              <a:off x="4383088" y="1668463"/>
              <a:ext cx="109538" cy="123825"/>
            </a:xfrm>
            <a:custGeom>
              <a:avLst/>
              <a:gdLst>
                <a:gd name="T0" fmla="*/ 337 w 363"/>
                <a:gd name="T1" fmla="*/ 216 h 339"/>
                <a:gd name="T2" fmla="*/ 331 w 363"/>
                <a:gd name="T3" fmla="*/ 210 h 339"/>
                <a:gd name="T4" fmla="*/ 324 w 363"/>
                <a:gd name="T5" fmla="*/ 216 h 339"/>
                <a:gd name="T6" fmla="*/ 188 w 363"/>
                <a:gd name="T7" fmla="*/ 324 h 339"/>
                <a:gd name="T8" fmla="*/ 115 w 363"/>
                <a:gd name="T9" fmla="*/ 324 h 339"/>
                <a:gd name="T10" fmla="*/ 104 w 363"/>
                <a:gd name="T11" fmla="*/ 323 h 339"/>
                <a:gd name="T12" fmla="*/ 98 w 363"/>
                <a:gd name="T13" fmla="*/ 318 h 339"/>
                <a:gd name="T14" fmla="*/ 100 w 363"/>
                <a:gd name="T15" fmla="*/ 307 h 339"/>
                <a:gd name="T16" fmla="*/ 134 w 363"/>
                <a:gd name="T17" fmla="*/ 170 h 339"/>
                <a:gd name="T18" fmla="*/ 183 w 363"/>
                <a:gd name="T19" fmla="*/ 170 h 339"/>
                <a:gd name="T20" fmla="*/ 226 w 363"/>
                <a:gd name="T21" fmla="*/ 193 h 339"/>
                <a:gd name="T22" fmla="*/ 222 w 363"/>
                <a:gd name="T23" fmla="*/ 218 h 339"/>
                <a:gd name="T24" fmla="*/ 221 w 363"/>
                <a:gd name="T25" fmla="*/ 223 h 339"/>
                <a:gd name="T26" fmla="*/ 227 w 363"/>
                <a:gd name="T27" fmla="*/ 229 h 339"/>
                <a:gd name="T28" fmla="*/ 235 w 363"/>
                <a:gd name="T29" fmla="*/ 219 h 339"/>
                <a:gd name="T30" fmla="*/ 263 w 363"/>
                <a:gd name="T31" fmla="*/ 102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5 h 339"/>
                <a:gd name="T44" fmla="*/ 265 w 363"/>
                <a:gd name="T45" fmla="*/ 15 h 339"/>
                <a:gd name="T46" fmla="*/ 341 w 363"/>
                <a:gd name="T47" fmla="*/ 71 h 339"/>
                <a:gd name="T48" fmla="*/ 339 w 363"/>
                <a:gd name="T49" fmla="*/ 97 h 339"/>
                <a:gd name="T50" fmla="*/ 339 w 363"/>
                <a:gd name="T51" fmla="*/ 106 h 339"/>
                <a:gd name="T52" fmla="*/ 345 w 363"/>
                <a:gd name="T53" fmla="*/ 112 h 339"/>
                <a:gd name="T54" fmla="*/ 352 w 363"/>
                <a:gd name="T55" fmla="*/ 100 h 339"/>
                <a:gd name="T56" fmla="*/ 361 w 363"/>
                <a:gd name="T57" fmla="*/ 13 h 339"/>
                <a:gd name="T58" fmla="*/ 348 w 363"/>
                <a:gd name="T59" fmla="*/ 0 h 339"/>
                <a:gd name="T60" fmla="*/ 96 w 363"/>
                <a:gd name="T61" fmla="*/ 0 h 339"/>
                <a:gd name="T62" fmla="*/ 81 w 363"/>
                <a:gd name="T63" fmla="*/ 10 h 339"/>
                <a:gd name="T64" fmla="*/ 95 w 363"/>
                <a:gd name="T65" fmla="*/ 15 h 339"/>
                <a:gd name="T66" fmla="*/ 128 w 363"/>
                <a:gd name="T67" fmla="*/ 24 h 339"/>
                <a:gd name="T68" fmla="*/ 125 w 363"/>
                <a:gd name="T69" fmla="*/ 36 h 339"/>
                <a:gd name="T70" fmla="*/ 59 w 363"/>
                <a:gd name="T71" fmla="*/ 300 h 339"/>
                <a:gd name="T72" fmla="*/ 14 w 363"/>
                <a:gd name="T73" fmla="*/ 324 h 339"/>
                <a:gd name="T74" fmla="*/ 0 w 363"/>
                <a:gd name="T75" fmla="*/ 333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0"/>
                    <a:pt x="331" y="210"/>
                  </a:cubicBezTo>
                  <a:cubicBezTo>
                    <a:pt x="326" y="210"/>
                    <a:pt x="325" y="213"/>
                    <a:pt x="324" y="216"/>
                  </a:cubicBezTo>
                  <a:cubicBezTo>
                    <a:pt x="292" y="290"/>
                    <a:pt x="273" y="324"/>
                    <a:pt x="188" y="324"/>
                  </a:cubicBezTo>
                  <a:lnTo>
                    <a:pt x="115" y="324"/>
                  </a:lnTo>
                  <a:cubicBezTo>
                    <a:pt x="108" y="324"/>
                    <a:pt x="107" y="324"/>
                    <a:pt x="104" y="323"/>
                  </a:cubicBezTo>
                  <a:cubicBezTo>
                    <a:pt x="99" y="323"/>
                    <a:pt x="98" y="322"/>
                    <a:pt x="98" y="318"/>
                  </a:cubicBezTo>
                  <a:cubicBezTo>
                    <a:pt x="98" y="317"/>
                    <a:pt x="98" y="316"/>
                    <a:pt x="100" y="307"/>
                  </a:cubicBezTo>
                  <a:lnTo>
                    <a:pt x="134" y="170"/>
                  </a:lnTo>
                  <a:lnTo>
                    <a:pt x="183" y="170"/>
                  </a:lnTo>
                  <a:cubicBezTo>
                    <a:pt x="226" y="170"/>
                    <a:pt x="226" y="181"/>
                    <a:pt x="226" y="193"/>
                  </a:cubicBezTo>
                  <a:cubicBezTo>
                    <a:pt x="226" y="197"/>
                    <a:pt x="226" y="203"/>
                    <a:pt x="222" y="218"/>
                  </a:cubicBezTo>
                  <a:cubicBezTo>
                    <a:pt x="221" y="220"/>
                    <a:pt x="221" y="222"/>
                    <a:pt x="221" y="223"/>
                  </a:cubicBezTo>
                  <a:cubicBezTo>
                    <a:pt x="221" y="226"/>
                    <a:pt x="223" y="229"/>
                    <a:pt x="227" y="229"/>
                  </a:cubicBezTo>
                  <a:cubicBezTo>
                    <a:pt x="231" y="229"/>
                    <a:pt x="233" y="226"/>
                    <a:pt x="235" y="219"/>
                  </a:cubicBezTo>
                  <a:lnTo>
                    <a:pt x="263" y="102"/>
                  </a:lnTo>
                  <a:cubicBezTo>
                    <a:pt x="263" y="99"/>
                    <a:pt x="261" y="97"/>
                    <a:pt x="257" y="97"/>
                  </a:cubicBezTo>
                  <a:cubicBezTo>
                    <a:pt x="253" y="97"/>
                    <a:pt x="252" y="100"/>
                    <a:pt x="250" y="106"/>
                  </a:cubicBezTo>
                  <a:cubicBezTo>
                    <a:pt x="240" y="144"/>
                    <a:pt x="231" y="155"/>
                    <a:pt x="185" y="155"/>
                  </a:cubicBezTo>
                  <a:lnTo>
                    <a:pt x="138" y="155"/>
                  </a:lnTo>
                  <a:lnTo>
                    <a:pt x="168" y="35"/>
                  </a:lnTo>
                  <a:cubicBezTo>
                    <a:pt x="172" y="17"/>
                    <a:pt x="173" y="15"/>
                    <a:pt x="195" y="15"/>
                  </a:cubicBezTo>
                  <a:lnTo>
                    <a:pt x="265" y="15"/>
                  </a:lnTo>
                  <a:cubicBezTo>
                    <a:pt x="326" y="15"/>
                    <a:pt x="341" y="30"/>
                    <a:pt x="341" y="71"/>
                  </a:cubicBezTo>
                  <a:cubicBezTo>
                    <a:pt x="341" y="83"/>
                    <a:pt x="341" y="84"/>
                    <a:pt x="339" y="97"/>
                  </a:cubicBezTo>
                  <a:cubicBezTo>
                    <a:pt x="339" y="100"/>
                    <a:pt x="339" y="104"/>
                    <a:pt x="339" y="106"/>
                  </a:cubicBezTo>
                  <a:cubicBezTo>
                    <a:pt x="339" y="109"/>
                    <a:pt x="340" y="112"/>
                    <a:pt x="345" y="112"/>
                  </a:cubicBezTo>
                  <a:cubicBezTo>
                    <a:pt x="350" y="112"/>
                    <a:pt x="351" y="109"/>
                    <a:pt x="352" y="100"/>
                  </a:cubicBezTo>
                  <a:lnTo>
                    <a:pt x="361" y="13"/>
                  </a:lnTo>
                  <a:cubicBezTo>
                    <a:pt x="363" y="0"/>
                    <a:pt x="360" y="0"/>
                    <a:pt x="348" y="0"/>
                  </a:cubicBezTo>
                  <a:lnTo>
                    <a:pt x="96" y="0"/>
                  </a:lnTo>
                  <a:cubicBezTo>
                    <a:pt x="86" y="0"/>
                    <a:pt x="81" y="0"/>
                    <a:pt x="81" y="10"/>
                  </a:cubicBezTo>
                  <a:cubicBezTo>
                    <a:pt x="81" y="15"/>
                    <a:pt x="86" y="15"/>
                    <a:pt x="95" y="15"/>
                  </a:cubicBezTo>
                  <a:cubicBezTo>
                    <a:pt x="114" y="15"/>
                    <a:pt x="128" y="15"/>
                    <a:pt x="128" y="24"/>
                  </a:cubicBezTo>
                  <a:cubicBezTo>
                    <a:pt x="128" y="26"/>
                    <a:pt x="128" y="27"/>
                    <a:pt x="125" y="36"/>
                  </a:cubicBezTo>
                  <a:lnTo>
                    <a:pt x="59" y="300"/>
                  </a:lnTo>
                  <a:cubicBezTo>
                    <a:pt x="54" y="320"/>
                    <a:pt x="53" y="324"/>
                    <a:pt x="14" y="324"/>
                  </a:cubicBezTo>
                  <a:cubicBezTo>
                    <a:pt x="5" y="324"/>
                    <a:pt x="0" y="324"/>
                    <a:pt x="0" y="333"/>
                  </a:cubicBezTo>
                  <a:cubicBezTo>
                    <a:pt x="0" y="339"/>
                    <a:pt x="4" y="339"/>
                    <a:pt x="14" y="339"/>
                  </a:cubicBezTo>
                  <a:lnTo>
                    <a:pt x="273" y="339"/>
                  </a:lnTo>
                  <a:cubicBezTo>
                    <a:pt x="284" y="339"/>
                    <a:pt x="285" y="339"/>
                    <a:pt x="288" y="331"/>
                  </a:cubicBezTo>
                  <a:lnTo>
                    <a:pt x="334" y="223"/>
                  </a:lnTo>
                  <a:cubicBezTo>
                    <a:pt x="335" y="220"/>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84">
              <a:extLst>
                <a:ext uri="{FF2B5EF4-FFF2-40B4-BE49-F238E27FC236}">
                  <a16:creationId xmlns:a16="http://schemas.microsoft.com/office/drawing/2014/main" id="{A5F83961-B058-455D-B735-7B4FC0400858}"/>
                </a:ext>
              </a:extLst>
            </p:cNvPr>
            <p:cNvSpPr>
              <a:spLocks/>
            </p:cNvSpPr>
            <p:nvPr>
              <p:custDataLst>
                <p:tags r:id="rId121"/>
              </p:custDataLst>
            </p:nvPr>
          </p:nvSpPr>
          <p:spPr bwMode="auto">
            <a:xfrm>
              <a:off x="4502150" y="1711325"/>
              <a:ext cx="74613" cy="84138"/>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2 w 248"/>
                <a:gd name="T15" fmla="*/ 11 h 226"/>
                <a:gd name="T16" fmla="*/ 226 w 248"/>
                <a:gd name="T17" fmla="*/ 17 h 226"/>
                <a:gd name="T18" fmla="*/ 203 w 248"/>
                <a:gd name="T19" fmla="*/ 44 h 226"/>
                <a:gd name="T20" fmla="*/ 221 w 248"/>
                <a:gd name="T21" fmla="*/ 61 h 226"/>
                <a:gd name="T22" fmla="*/ 248 w 248"/>
                <a:gd name="T23" fmla="*/ 33 h 226"/>
                <a:gd name="T24" fmla="*/ 202 w 248"/>
                <a:gd name="T25" fmla="*/ 0 h 226"/>
                <a:gd name="T26" fmla="*/ 150 w 248"/>
                <a:gd name="T27" fmla="*/ 38 h 226"/>
                <a:gd name="T28" fmla="*/ 96 w 248"/>
                <a:gd name="T29" fmla="*/ 0 h 226"/>
                <a:gd name="T30" fmla="*/ 16 w 248"/>
                <a:gd name="T31" fmla="*/ 76 h 226"/>
                <a:gd name="T32" fmla="*/ 22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3 w 248"/>
                <a:gd name="T45" fmla="*/ 208 h 226"/>
                <a:gd name="T46" fmla="*/ 46 w 248"/>
                <a:gd name="T47" fmla="*/ 181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7" y="11"/>
                    <a:pt x="202" y="11"/>
                  </a:cubicBezTo>
                  <a:cubicBezTo>
                    <a:pt x="204" y="11"/>
                    <a:pt x="216" y="11"/>
                    <a:pt x="226" y="17"/>
                  </a:cubicBezTo>
                  <a:cubicBezTo>
                    <a:pt x="213" y="20"/>
                    <a:pt x="203" y="32"/>
                    <a:pt x="203" y="44"/>
                  </a:cubicBezTo>
                  <a:cubicBezTo>
                    <a:pt x="203" y="52"/>
                    <a:pt x="208" y="61"/>
                    <a:pt x="221" y="61"/>
                  </a:cubicBezTo>
                  <a:cubicBezTo>
                    <a:pt x="232" y="61"/>
                    <a:pt x="248" y="52"/>
                    <a:pt x="248" y="33"/>
                  </a:cubicBezTo>
                  <a:cubicBezTo>
                    <a:pt x="248"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85">
              <a:extLst>
                <a:ext uri="{FF2B5EF4-FFF2-40B4-BE49-F238E27FC236}">
                  <a16:creationId xmlns:a16="http://schemas.microsoft.com/office/drawing/2014/main" id="{325801AB-3B8D-45BB-915C-B47A42E8093B}"/>
                </a:ext>
              </a:extLst>
            </p:cNvPr>
            <p:cNvSpPr>
              <a:spLocks/>
            </p:cNvSpPr>
            <p:nvPr>
              <p:custDataLst>
                <p:tags r:id="rId122"/>
              </p:custDataLst>
            </p:nvPr>
          </p:nvSpPr>
          <p:spPr bwMode="auto">
            <a:xfrm>
              <a:off x="4592638" y="1655763"/>
              <a:ext cx="58738" cy="182563"/>
            </a:xfrm>
            <a:custGeom>
              <a:avLst/>
              <a:gdLst>
                <a:gd name="T0" fmla="*/ 194 w 194"/>
                <a:gd name="T1" fmla="*/ 10 h 499"/>
                <a:gd name="T2" fmla="*/ 184 w 194"/>
                <a:gd name="T3" fmla="*/ 0 h 499"/>
                <a:gd name="T4" fmla="*/ 175 w 194"/>
                <a:gd name="T5" fmla="*/ 4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4"/>
                    <a:pt x="189" y="0"/>
                    <a:pt x="184" y="0"/>
                  </a:cubicBezTo>
                  <a:cubicBezTo>
                    <a:pt x="180" y="0"/>
                    <a:pt x="177" y="1"/>
                    <a:pt x="175" y="4"/>
                  </a:cubicBezTo>
                  <a:lnTo>
                    <a:pt x="2" y="480"/>
                  </a:lnTo>
                  <a:cubicBezTo>
                    <a:pt x="0" y="486"/>
                    <a:pt x="0" y="489"/>
                    <a:pt x="0" y="489"/>
                  </a:cubicBezTo>
                  <a:cubicBezTo>
                    <a:pt x="0" y="494"/>
                    <a:pt x="4" y="499"/>
                    <a:pt x="10" y="499"/>
                  </a:cubicBezTo>
                  <a:cubicBezTo>
                    <a:pt x="16" y="499"/>
                    <a:pt x="18" y="495"/>
                    <a:pt x="21" y="487"/>
                  </a:cubicBezTo>
                  <a:lnTo>
                    <a:pt x="191" y="19"/>
                  </a:lnTo>
                  <a:cubicBezTo>
                    <a:pt x="194" y="12"/>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86">
              <a:extLst>
                <a:ext uri="{FF2B5EF4-FFF2-40B4-BE49-F238E27FC236}">
                  <a16:creationId xmlns:a16="http://schemas.microsoft.com/office/drawing/2014/main" id="{AB854871-99E1-4CFB-A248-90A82EA9626D}"/>
                </a:ext>
              </a:extLst>
            </p:cNvPr>
            <p:cNvSpPr>
              <a:spLocks/>
            </p:cNvSpPr>
            <p:nvPr>
              <p:custDataLst>
                <p:tags r:id="rId123"/>
              </p:custDataLst>
            </p:nvPr>
          </p:nvSpPr>
          <p:spPr bwMode="auto">
            <a:xfrm>
              <a:off x="4665663" y="1711325"/>
              <a:ext cx="58738" cy="84138"/>
            </a:xfrm>
            <a:custGeom>
              <a:avLst/>
              <a:gdLst>
                <a:gd name="T0" fmla="*/ 194 w 194"/>
                <a:gd name="T1" fmla="*/ 167 h 226"/>
                <a:gd name="T2" fmla="*/ 188 w 194"/>
                <a:gd name="T3" fmla="*/ 160 h 226"/>
                <a:gd name="T4" fmla="*/ 181 w 194"/>
                <a:gd name="T5" fmla="*/ 165 h 226"/>
                <a:gd name="T6" fmla="*/ 82 w 194"/>
                <a:gd name="T7" fmla="*/ 215 h 226"/>
                <a:gd name="T8" fmla="*/ 37 w 194"/>
                <a:gd name="T9" fmla="*/ 160 h 226"/>
                <a:gd name="T10" fmla="*/ 64 w 194"/>
                <a:gd name="T11" fmla="*/ 60 h 226"/>
                <a:gd name="T12" fmla="*/ 134 w 194"/>
                <a:gd name="T13" fmla="*/ 11 h 226"/>
                <a:gd name="T14" fmla="*/ 177 w 194"/>
                <a:gd name="T15" fmla="*/ 31 h 226"/>
                <a:gd name="T16" fmla="*/ 155 w 194"/>
                <a:gd name="T17" fmla="*/ 38 h 226"/>
                <a:gd name="T18" fmla="*/ 146 w 194"/>
                <a:gd name="T19" fmla="*/ 57 h 226"/>
                <a:gd name="T20" fmla="*/ 164 w 194"/>
                <a:gd name="T21" fmla="*/ 74 h 226"/>
                <a:gd name="T22" fmla="*/ 192 w 194"/>
                <a:gd name="T23" fmla="*/ 42 h 226"/>
                <a:gd name="T24" fmla="*/ 133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5" y="160"/>
                    <a:pt x="184" y="161"/>
                    <a:pt x="181" y="165"/>
                  </a:cubicBezTo>
                  <a:cubicBezTo>
                    <a:pt x="142" y="215"/>
                    <a:pt x="88" y="215"/>
                    <a:pt x="82" y="215"/>
                  </a:cubicBezTo>
                  <a:cubicBezTo>
                    <a:pt x="50" y="215"/>
                    <a:pt x="37" y="190"/>
                    <a:pt x="37" y="160"/>
                  </a:cubicBezTo>
                  <a:cubicBezTo>
                    <a:pt x="37" y="140"/>
                    <a:pt x="47" y="91"/>
                    <a:pt x="64" y="60"/>
                  </a:cubicBezTo>
                  <a:cubicBezTo>
                    <a:pt x="79" y="32"/>
                    <a:pt x="106" y="11"/>
                    <a:pt x="134" y="11"/>
                  </a:cubicBezTo>
                  <a:cubicBezTo>
                    <a:pt x="151" y="11"/>
                    <a:pt x="170" y="17"/>
                    <a:pt x="177" y="31"/>
                  </a:cubicBezTo>
                  <a:cubicBezTo>
                    <a:pt x="169" y="31"/>
                    <a:pt x="162" y="31"/>
                    <a:pt x="155" y="38"/>
                  </a:cubicBezTo>
                  <a:cubicBezTo>
                    <a:pt x="147" y="45"/>
                    <a:pt x="146" y="53"/>
                    <a:pt x="146" y="57"/>
                  </a:cubicBezTo>
                  <a:cubicBezTo>
                    <a:pt x="146" y="69"/>
                    <a:pt x="155" y="74"/>
                    <a:pt x="164" y="74"/>
                  </a:cubicBezTo>
                  <a:cubicBezTo>
                    <a:pt x="179" y="74"/>
                    <a:pt x="192" y="62"/>
                    <a:pt x="192" y="42"/>
                  </a:cubicBezTo>
                  <a:cubicBezTo>
                    <a:pt x="192" y="18"/>
                    <a:pt x="169" y="0"/>
                    <a:pt x="133" y="0"/>
                  </a:cubicBezTo>
                  <a:cubicBezTo>
                    <a:pt x="66"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87">
              <a:extLst>
                <a:ext uri="{FF2B5EF4-FFF2-40B4-BE49-F238E27FC236}">
                  <a16:creationId xmlns:a16="http://schemas.microsoft.com/office/drawing/2014/main" id="{3211145B-6E84-4269-8418-300EA9810CDD}"/>
                </a:ext>
              </a:extLst>
            </p:cNvPr>
            <p:cNvSpPr>
              <a:spLocks/>
            </p:cNvSpPr>
            <p:nvPr>
              <p:custDataLst>
                <p:tags r:id="rId124"/>
              </p:custDataLst>
            </p:nvPr>
          </p:nvSpPr>
          <p:spPr bwMode="auto">
            <a:xfrm>
              <a:off x="4733925" y="1655763"/>
              <a:ext cx="34925" cy="182563"/>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3"/>
                    <a:pt x="7"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5" name="正方形/長方形 54">
            <a:extLst>
              <a:ext uri="{FF2B5EF4-FFF2-40B4-BE49-F238E27FC236}">
                <a16:creationId xmlns:a16="http://schemas.microsoft.com/office/drawing/2014/main" id="{339CB9D7-0818-4104-AC7E-D1F0F375741F}"/>
              </a:ext>
            </a:extLst>
          </p:cNvPr>
          <p:cNvSpPr/>
          <p:nvPr/>
        </p:nvSpPr>
        <p:spPr>
          <a:xfrm>
            <a:off x="2302038" y="2895630"/>
            <a:ext cx="4654273" cy="458843"/>
          </a:xfrm>
          <a:prstGeom prst="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7" name="図 56">
            <a:extLst>
              <a:ext uri="{FF2B5EF4-FFF2-40B4-BE49-F238E27FC236}">
                <a16:creationId xmlns:a16="http://schemas.microsoft.com/office/drawing/2014/main" id="{E8D1E607-A8CD-4564-BFCD-B1679BF81030}"/>
              </a:ext>
            </a:extLst>
          </p:cNvPr>
          <p:cNvPicPr>
            <a:picLocks noChangeAspect="1"/>
          </p:cNvPicPr>
          <p:nvPr>
            <p:custDataLst>
              <p:tags r:id="rId2"/>
            </p:custDataLst>
          </p:nvPr>
        </p:nvPicPr>
        <p:blipFill>
          <a:blip r:embed="rId126" cstate="print">
            <a:extLst>
              <a:ext uri="{28A0092B-C50C-407E-A947-70E740481C1C}">
                <a14:useLocalDpi xmlns:a14="http://schemas.microsoft.com/office/drawing/2010/main" val="0"/>
              </a:ext>
            </a:extLst>
          </a:blip>
          <a:stretch>
            <a:fillRect/>
          </a:stretch>
        </p:blipFill>
        <p:spPr>
          <a:xfrm>
            <a:off x="802969" y="3735429"/>
            <a:ext cx="960254" cy="265670"/>
          </a:xfrm>
          <a:prstGeom prst="rect">
            <a:avLst/>
          </a:prstGeom>
        </p:spPr>
      </p:pic>
      <p:grpSp>
        <p:nvGrpSpPr>
          <p:cNvPr id="287" name="グループ化 286">
            <a:extLst>
              <a:ext uri="{FF2B5EF4-FFF2-40B4-BE49-F238E27FC236}">
                <a16:creationId xmlns:a16="http://schemas.microsoft.com/office/drawing/2014/main" id="{4252D907-1520-4DC9-8865-A88FC2A9BB76}"/>
              </a:ext>
            </a:extLst>
          </p:cNvPr>
          <p:cNvGrpSpPr>
            <a:grpSpLocks noChangeAspect="1"/>
          </p:cNvGrpSpPr>
          <p:nvPr>
            <p:custDataLst>
              <p:tags r:id="rId3"/>
            </p:custDataLst>
          </p:nvPr>
        </p:nvGrpSpPr>
        <p:grpSpPr>
          <a:xfrm>
            <a:off x="3380960" y="3416992"/>
            <a:ext cx="4255526" cy="955453"/>
            <a:chOff x="3371850" y="3524250"/>
            <a:chExt cx="2416175" cy="561976"/>
          </a:xfrm>
        </p:grpSpPr>
        <p:sp>
          <p:nvSpPr>
            <p:cNvPr id="239" name="Freeform 194">
              <a:extLst>
                <a:ext uri="{FF2B5EF4-FFF2-40B4-BE49-F238E27FC236}">
                  <a16:creationId xmlns:a16="http://schemas.microsoft.com/office/drawing/2014/main" id="{37E6F56A-D118-478F-A6BD-C37755B3837A}"/>
                </a:ext>
              </a:extLst>
            </p:cNvPr>
            <p:cNvSpPr>
              <a:spLocks/>
            </p:cNvSpPr>
            <p:nvPr>
              <p:custDataLst>
                <p:tags r:id="rId40"/>
              </p:custDataLst>
            </p:nvPr>
          </p:nvSpPr>
          <p:spPr bwMode="auto">
            <a:xfrm>
              <a:off x="3403600" y="3524250"/>
              <a:ext cx="50800" cy="141288"/>
            </a:xfrm>
            <a:custGeom>
              <a:avLst/>
              <a:gdLst>
                <a:gd name="T0" fmla="*/ 167 w 167"/>
                <a:gd name="T1" fmla="*/ 12 h 453"/>
                <a:gd name="T2" fmla="*/ 154 w 167"/>
                <a:gd name="T3" fmla="*/ 0 h 453"/>
                <a:gd name="T4" fmla="*/ 146 w 167"/>
                <a:gd name="T5" fmla="*/ 0 h 453"/>
                <a:gd name="T6" fmla="*/ 0 w 167"/>
                <a:gd name="T7" fmla="*/ 225 h 453"/>
                <a:gd name="T8" fmla="*/ 0 w 167"/>
                <a:gd name="T9" fmla="*/ 440 h 453"/>
                <a:gd name="T10" fmla="*/ 14 w 167"/>
                <a:gd name="T11" fmla="*/ 453 h 453"/>
                <a:gd name="T12" fmla="*/ 46 w 167"/>
                <a:gd name="T13" fmla="*/ 453 h 453"/>
                <a:gd name="T14" fmla="*/ 60 w 167"/>
                <a:gd name="T15" fmla="*/ 440 h 453"/>
                <a:gd name="T16" fmla="*/ 60 w 167"/>
                <a:gd name="T17" fmla="*/ 225 h 453"/>
                <a:gd name="T18" fmla="*/ 160 w 167"/>
                <a:gd name="T19" fmla="*/ 27 h 453"/>
                <a:gd name="T20" fmla="*/ 167 w 167"/>
                <a:gd name="T21" fmla="*/ 1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3">
                  <a:moveTo>
                    <a:pt x="167" y="12"/>
                  </a:moveTo>
                  <a:cubicBezTo>
                    <a:pt x="167" y="1"/>
                    <a:pt x="166" y="0"/>
                    <a:pt x="154" y="0"/>
                  </a:cubicBezTo>
                  <a:lnTo>
                    <a:pt x="146" y="0"/>
                  </a:lnTo>
                  <a:cubicBezTo>
                    <a:pt x="39" y="58"/>
                    <a:pt x="0" y="152"/>
                    <a:pt x="0" y="225"/>
                  </a:cubicBezTo>
                  <a:lnTo>
                    <a:pt x="0" y="440"/>
                  </a:lnTo>
                  <a:cubicBezTo>
                    <a:pt x="0" y="453"/>
                    <a:pt x="1" y="453"/>
                    <a:pt x="14" y="453"/>
                  </a:cubicBezTo>
                  <a:lnTo>
                    <a:pt x="46" y="453"/>
                  </a:lnTo>
                  <a:cubicBezTo>
                    <a:pt x="59" y="453"/>
                    <a:pt x="60" y="453"/>
                    <a:pt x="60" y="440"/>
                  </a:cubicBezTo>
                  <a:lnTo>
                    <a:pt x="60" y="225"/>
                  </a:lnTo>
                  <a:cubicBezTo>
                    <a:pt x="60" y="185"/>
                    <a:pt x="71" y="89"/>
                    <a:pt x="160" y="27"/>
                  </a:cubicBezTo>
                  <a:cubicBezTo>
                    <a:pt x="166" y="22"/>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95">
              <a:extLst>
                <a:ext uri="{FF2B5EF4-FFF2-40B4-BE49-F238E27FC236}">
                  <a16:creationId xmlns:a16="http://schemas.microsoft.com/office/drawing/2014/main" id="{1F30E760-49B2-4E64-9D39-B9F72767C20A}"/>
                </a:ext>
              </a:extLst>
            </p:cNvPr>
            <p:cNvSpPr>
              <a:spLocks/>
            </p:cNvSpPr>
            <p:nvPr>
              <p:custDataLst>
                <p:tags r:id="rId41"/>
              </p:custDataLst>
            </p:nvPr>
          </p:nvSpPr>
          <p:spPr bwMode="auto">
            <a:xfrm>
              <a:off x="3371850" y="3662363"/>
              <a:ext cx="50800" cy="285750"/>
            </a:xfrm>
            <a:custGeom>
              <a:avLst/>
              <a:gdLst>
                <a:gd name="T0" fmla="*/ 167 w 167"/>
                <a:gd name="T1" fmla="*/ 894 h 907"/>
                <a:gd name="T2" fmla="*/ 167 w 167"/>
                <a:gd name="T3" fmla="*/ 684 h 907"/>
                <a:gd name="T4" fmla="*/ 30 w 167"/>
                <a:gd name="T5" fmla="*/ 454 h 907"/>
                <a:gd name="T6" fmla="*/ 167 w 167"/>
                <a:gd name="T7" fmla="*/ 224 h 907"/>
                <a:gd name="T8" fmla="*/ 167 w 167"/>
                <a:gd name="T9" fmla="*/ 13 h 907"/>
                <a:gd name="T10" fmla="*/ 153 w 167"/>
                <a:gd name="T11" fmla="*/ 0 h 907"/>
                <a:gd name="T12" fmla="*/ 121 w 167"/>
                <a:gd name="T13" fmla="*/ 0 h 907"/>
                <a:gd name="T14" fmla="*/ 107 w 167"/>
                <a:gd name="T15" fmla="*/ 13 h 907"/>
                <a:gd name="T16" fmla="*/ 107 w 167"/>
                <a:gd name="T17" fmla="*/ 224 h 907"/>
                <a:gd name="T18" fmla="*/ 6 w 167"/>
                <a:gd name="T19" fmla="*/ 440 h 907"/>
                <a:gd name="T20" fmla="*/ 0 w 167"/>
                <a:gd name="T21" fmla="*/ 454 h 907"/>
                <a:gd name="T22" fmla="*/ 6 w 167"/>
                <a:gd name="T23" fmla="*/ 468 h 907"/>
                <a:gd name="T24" fmla="*/ 78 w 167"/>
                <a:gd name="T25" fmla="*/ 554 h 907"/>
                <a:gd name="T26" fmla="*/ 107 w 167"/>
                <a:gd name="T27" fmla="*/ 683 h 907"/>
                <a:gd name="T28" fmla="*/ 107 w 167"/>
                <a:gd name="T29" fmla="*/ 894 h 907"/>
                <a:gd name="T30" fmla="*/ 121 w 167"/>
                <a:gd name="T31" fmla="*/ 907 h 907"/>
                <a:gd name="T32" fmla="*/ 153 w 167"/>
                <a:gd name="T33" fmla="*/ 907 h 907"/>
                <a:gd name="T34" fmla="*/ 167 w 167"/>
                <a:gd name="T35" fmla="*/ 894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7">
                  <a:moveTo>
                    <a:pt x="167" y="894"/>
                  </a:moveTo>
                  <a:lnTo>
                    <a:pt x="167" y="684"/>
                  </a:lnTo>
                  <a:cubicBezTo>
                    <a:pt x="167" y="623"/>
                    <a:pt x="142" y="522"/>
                    <a:pt x="30" y="454"/>
                  </a:cubicBezTo>
                  <a:cubicBezTo>
                    <a:pt x="143" y="385"/>
                    <a:pt x="167" y="283"/>
                    <a:pt x="167" y="224"/>
                  </a:cubicBezTo>
                  <a:lnTo>
                    <a:pt x="167" y="13"/>
                  </a:lnTo>
                  <a:cubicBezTo>
                    <a:pt x="167" y="1"/>
                    <a:pt x="166" y="0"/>
                    <a:pt x="153" y="0"/>
                  </a:cubicBezTo>
                  <a:lnTo>
                    <a:pt x="121" y="0"/>
                  </a:lnTo>
                  <a:cubicBezTo>
                    <a:pt x="108" y="0"/>
                    <a:pt x="107" y="1"/>
                    <a:pt x="107" y="13"/>
                  </a:cubicBezTo>
                  <a:lnTo>
                    <a:pt x="107" y="224"/>
                  </a:lnTo>
                  <a:cubicBezTo>
                    <a:pt x="107" y="266"/>
                    <a:pt x="98" y="370"/>
                    <a:pt x="6" y="440"/>
                  </a:cubicBezTo>
                  <a:cubicBezTo>
                    <a:pt x="1" y="444"/>
                    <a:pt x="0" y="445"/>
                    <a:pt x="0" y="454"/>
                  </a:cubicBezTo>
                  <a:cubicBezTo>
                    <a:pt x="0" y="463"/>
                    <a:pt x="1" y="463"/>
                    <a:pt x="6" y="468"/>
                  </a:cubicBezTo>
                  <a:cubicBezTo>
                    <a:pt x="19" y="478"/>
                    <a:pt x="54" y="504"/>
                    <a:pt x="78" y="554"/>
                  </a:cubicBezTo>
                  <a:cubicBezTo>
                    <a:pt x="97" y="594"/>
                    <a:pt x="107" y="639"/>
                    <a:pt x="107" y="683"/>
                  </a:cubicBezTo>
                  <a:lnTo>
                    <a:pt x="107" y="894"/>
                  </a:lnTo>
                  <a:cubicBezTo>
                    <a:pt x="107" y="907"/>
                    <a:pt x="108" y="907"/>
                    <a:pt x="121" y="907"/>
                  </a:cubicBezTo>
                  <a:lnTo>
                    <a:pt x="153" y="907"/>
                  </a:lnTo>
                  <a:cubicBezTo>
                    <a:pt x="166" y="907"/>
                    <a:pt x="167" y="907"/>
                    <a:pt x="167" y="8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96">
              <a:extLst>
                <a:ext uri="{FF2B5EF4-FFF2-40B4-BE49-F238E27FC236}">
                  <a16:creationId xmlns:a16="http://schemas.microsoft.com/office/drawing/2014/main" id="{6FED1168-3B33-4C39-A6A9-F233D33B47A2}"/>
                </a:ext>
              </a:extLst>
            </p:cNvPr>
            <p:cNvSpPr>
              <a:spLocks/>
            </p:cNvSpPr>
            <p:nvPr>
              <p:custDataLst>
                <p:tags r:id="rId42"/>
              </p:custDataLst>
            </p:nvPr>
          </p:nvSpPr>
          <p:spPr bwMode="auto">
            <a:xfrm>
              <a:off x="3403600" y="3944938"/>
              <a:ext cx="50800" cy="141288"/>
            </a:xfrm>
            <a:custGeom>
              <a:avLst/>
              <a:gdLst>
                <a:gd name="T0" fmla="*/ 167 w 167"/>
                <a:gd name="T1" fmla="*/ 441 h 453"/>
                <a:gd name="T2" fmla="*/ 164 w 167"/>
                <a:gd name="T3" fmla="*/ 430 h 453"/>
                <a:gd name="T4" fmla="*/ 89 w 167"/>
                <a:gd name="T5" fmla="*/ 347 h 453"/>
                <a:gd name="T6" fmla="*/ 60 w 167"/>
                <a:gd name="T7" fmla="*/ 227 h 453"/>
                <a:gd name="T8" fmla="*/ 60 w 167"/>
                <a:gd name="T9" fmla="*/ 13 h 453"/>
                <a:gd name="T10" fmla="*/ 46 w 167"/>
                <a:gd name="T11" fmla="*/ 0 h 453"/>
                <a:gd name="T12" fmla="*/ 14 w 167"/>
                <a:gd name="T13" fmla="*/ 0 h 453"/>
                <a:gd name="T14" fmla="*/ 0 w 167"/>
                <a:gd name="T15" fmla="*/ 13 h 453"/>
                <a:gd name="T16" fmla="*/ 0 w 167"/>
                <a:gd name="T17" fmla="*/ 227 h 453"/>
                <a:gd name="T18" fmla="*/ 146 w 167"/>
                <a:gd name="T19" fmla="*/ 453 h 453"/>
                <a:gd name="T20" fmla="*/ 154 w 167"/>
                <a:gd name="T21" fmla="*/ 453 h 453"/>
                <a:gd name="T22" fmla="*/ 167 w 167"/>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3">
                  <a:moveTo>
                    <a:pt x="167" y="441"/>
                  </a:moveTo>
                  <a:cubicBezTo>
                    <a:pt x="167" y="432"/>
                    <a:pt x="166" y="431"/>
                    <a:pt x="164" y="430"/>
                  </a:cubicBezTo>
                  <a:cubicBezTo>
                    <a:pt x="149" y="418"/>
                    <a:pt x="113" y="393"/>
                    <a:pt x="89" y="347"/>
                  </a:cubicBezTo>
                  <a:cubicBezTo>
                    <a:pt x="70" y="309"/>
                    <a:pt x="60" y="271"/>
                    <a:pt x="60" y="227"/>
                  </a:cubicBezTo>
                  <a:lnTo>
                    <a:pt x="60" y="13"/>
                  </a:lnTo>
                  <a:cubicBezTo>
                    <a:pt x="60" y="0"/>
                    <a:pt x="59" y="0"/>
                    <a:pt x="46" y="0"/>
                  </a:cubicBezTo>
                  <a:lnTo>
                    <a:pt x="14" y="0"/>
                  </a:lnTo>
                  <a:cubicBezTo>
                    <a:pt x="1" y="0"/>
                    <a:pt x="0" y="0"/>
                    <a:pt x="0" y="13"/>
                  </a:cubicBezTo>
                  <a:lnTo>
                    <a:pt x="0" y="227"/>
                  </a:lnTo>
                  <a:cubicBezTo>
                    <a:pt x="0" y="301"/>
                    <a:pt x="39" y="395"/>
                    <a:pt x="146" y="453"/>
                  </a:cubicBezTo>
                  <a:lnTo>
                    <a:pt x="154" y="453"/>
                  </a:lnTo>
                  <a:cubicBezTo>
                    <a:pt x="166" y="453"/>
                    <a:pt x="167" y="452"/>
                    <a:pt x="167"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97">
              <a:extLst>
                <a:ext uri="{FF2B5EF4-FFF2-40B4-BE49-F238E27FC236}">
                  <a16:creationId xmlns:a16="http://schemas.microsoft.com/office/drawing/2014/main" id="{5FD38EA4-30E1-4700-ABCF-1996F984239B}"/>
                </a:ext>
              </a:extLst>
            </p:cNvPr>
            <p:cNvSpPr>
              <a:spLocks noEditPoints="1"/>
            </p:cNvSpPr>
            <p:nvPr>
              <p:custDataLst>
                <p:tags r:id="rId43"/>
              </p:custDataLst>
            </p:nvPr>
          </p:nvSpPr>
          <p:spPr bwMode="auto">
            <a:xfrm>
              <a:off x="3486150" y="3609975"/>
              <a:ext cx="88900" cy="106363"/>
            </a:xfrm>
            <a:custGeom>
              <a:avLst/>
              <a:gdLst>
                <a:gd name="T0" fmla="*/ 288 w 290"/>
                <a:gd name="T1" fmla="*/ 78 h 337"/>
                <a:gd name="T2" fmla="*/ 284 w 290"/>
                <a:gd name="T3" fmla="*/ 0 h 337"/>
                <a:gd name="T4" fmla="*/ 7 w 290"/>
                <a:gd name="T5" fmla="*/ 0 h 337"/>
                <a:gd name="T6" fmla="*/ 3 w 290"/>
                <a:gd name="T7" fmla="*/ 78 h 337"/>
                <a:gd name="T8" fmla="*/ 15 w 290"/>
                <a:gd name="T9" fmla="*/ 78 h 337"/>
                <a:gd name="T10" fmla="*/ 21 w 290"/>
                <a:gd name="T11" fmla="*/ 39 h 337"/>
                <a:gd name="T12" fmla="*/ 59 w 290"/>
                <a:gd name="T13" fmla="*/ 35 h 337"/>
                <a:gd name="T14" fmla="*/ 232 w 290"/>
                <a:gd name="T15" fmla="*/ 35 h 337"/>
                <a:gd name="T16" fmla="*/ 269 w 290"/>
                <a:gd name="T17" fmla="*/ 39 h 337"/>
                <a:gd name="T18" fmla="*/ 275 w 290"/>
                <a:gd name="T19" fmla="*/ 78 h 337"/>
                <a:gd name="T20" fmla="*/ 288 w 290"/>
                <a:gd name="T21" fmla="*/ 78 h 337"/>
                <a:gd name="T22" fmla="*/ 290 w 290"/>
                <a:gd name="T23" fmla="*/ 254 h 337"/>
                <a:gd name="T24" fmla="*/ 278 w 290"/>
                <a:gd name="T25" fmla="*/ 254 h 337"/>
                <a:gd name="T26" fmla="*/ 272 w 290"/>
                <a:gd name="T27" fmla="*/ 297 h 337"/>
                <a:gd name="T28" fmla="*/ 232 w 290"/>
                <a:gd name="T29" fmla="*/ 303 h 337"/>
                <a:gd name="T30" fmla="*/ 59 w 290"/>
                <a:gd name="T31" fmla="*/ 303 h 337"/>
                <a:gd name="T32" fmla="*/ 19 w 290"/>
                <a:gd name="T33" fmla="*/ 298 h 337"/>
                <a:gd name="T34" fmla="*/ 13 w 290"/>
                <a:gd name="T35" fmla="*/ 254 h 337"/>
                <a:gd name="T36" fmla="*/ 0 w 290"/>
                <a:gd name="T37" fmla="*/ 254 h 337"/>
                <a:gd name="T38" fmla="*/ 4 w 290"/>
                <a:gd name="T39" fmla="*/ 337 h 337"/>
                <a:gd name="T40" fmla="*/ 286 w 290"/>
                <a:gd name="T41" fmla="*/ 337 h 337"/>
                <a:gd name="T42" fmla="*/ 290 w 290"/>
                <a:gd name="T43" fmla="*/ 254 h 337"/>
                <a:gd name="T44" fmla="*/ 242 w 290"/>
                <a:gd name="T45" fmla="*/ 205 h 337"/>
                <a:gd name="T46" fmla="*/ 242 w 290"/>
                <a:gd name="T47" fmla="*/ 119 h 337"/>
                <a:gd name="T48" fmla="*/ 230 w 290"/>
                <a:gd name="T49" fmla="*/ 119 h 337"/>
                <a:gd name="T50" fmla="*/ 230 w 290"/>
                <a:gd name="T51" fmla="*/ 145 h 337"/>
                <a:gd name="T52" fmla="*/ 61 w 290"/>
                <a:gd name="T53" fmla="*/ 145 h 337"/>
                <a:gd name="T54" fmla="*/ 61 w 290"/>
                <a:gd name="T55" fmla="*/ 119 h 337"/>
                <a:gd name="T56" fmla="*/ 49 w 290"/>
                <a:gd name="T57" fmla="*/ 119 h 337"/>
                <a:gd name="T58" fmla="*/ 49 w 290"/>
                <a:gd name="T59" fmla="*/ 205 h 337"/>
                <a:gd name="T60" fmla="*/ 61 w 290"/>
                <a:gd name="T61" fmla="*/ 205 h 337"/>
                <a:gd name="T62" fmla="*/ 61 w 290"/>
                <a:gd name="T63" fmla="*/ 179 h 337"/>
                <a:gd name="T64" fmla="*/ 230 w 290"/>
                <a:gd name="T65" fmla="*/ 179 h 337"/>
                <a:gd name="T66" fmla="*/ 230 w 290"/>
                <a:gd name="T67" fmla="*/ 205 h 337"/>
                <a:gd name="T68" fmla="*/ 242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7"/>
                  </a:lnTo>
                  <a:lnTo>
                    <a:pt x="286" y="337"/>
                  </a:lnTo>
                  <a:lnTo>
                    <a:pt x="290" y="254"/>
                  </a:lnTo>
                  <a:close/>
                  <a:moveTo>
                    <a:pt x="242" y="205"/>
                  </a:moveTo>
                  <a:lnTo>
                    <a:pt x="242" y="119"/>
                  </a:lnTo>
                  <a:lnTo>
                    <a:pt x="230" y="119"/>
                  </a:lnTo>
                  <a:lnTo>
                    <a:pt x="230" y="145"/>
                  </a:lnTo>
                  <a:lnTo>
                    <a:pt x="61" y="145"/>
                  </a:lnTo>
                  <a:lnTo>
                    <a:pt x="61" y="119"/>
                  </a:lnTo>
                  <a:lnTo>
                    <a:pt x="49" y="119"/>
                  </a:lnTo>
                  <a:lnTo>
                    <a:pt x="49" y="205"/>
                  </a:lnTo>
                  <a:lnTo>
                    <a:pt x="61" y="205"/>
                  </a:lnTo>
                  <a:lnTo>
                    <a:pt x="61" y="179"/>
                  </a:lnTo>
                  <a:lnTo>
                    <a:pt x="230" y="179"/>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98">
              <a:extLst>
                <a:ext uri="{FF2B5EF4-FFF2-40B4-BE49-F238E27FC236}">
                  <a16:creationId xmlns:a16="http://schemas.microsoft.com/office/drawing/2014/main" id="{14C91605-609E-41E9-8BE0-020D2A8F777B}"/>
                </a:ext>
              </a:extLst>
            </p:cNvPr>
            <p:cNvSpPr>
              <a:spLocks/>
            </p:cNvSpPr>
            <p:nvPr>
              <p:custDataLst>
                <p:tags r:id="rId44"/>
              </p:custDataLst>
            </p:nvPr>
          </p:nvSpPr>
          <p:spPr bwMode="auto">
            <a:xfrm>
              <a:off x="3595688" y="3598863"/>
              <a:ext cx="34925" cy="157163"/>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4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19"/>
                    <a:pt x="29" y="325"/>
                    <a:pt x="29" y="249"/>
                  </a:cubicBezTo>
                  <a:cubicBezTo>
                    <a:pt x="29" y="162"/>
                    <a:pt x="48" y="75"/>
                    <a:pt x="109" y="13"/>
                  </a:cubicBezTo>
                  <a:cubicBezTo>
                    <a:pt x="116" y="7"/>
                    <a:pt x="116" y="6"/>
                    <a:pt x="116" y="5"/>
                  </a:cubicBezTo>
                  <a:cubicBezTo>
                    <a:pt x="116" y="1"/>
                    <a:pt x="114" y="0"/>
                    <a:pt x="111" y="0"/>
                  </a:cubicBezTo>
                  <a:cubicBezTo>
                    <a:pt x="106" y="0"/>
                    <a:pt x="61" y="33"/>
                    <a:pt x="31" y="97"/>
                  </a:cubicBezTo>
                  <a:cubicBezTo>
                    <a:pt x="6" y="152"/>
                    <a:pt x="0" y="207"/>
                    <a:pt x="0" y="249"/>
                  </a:cubicBezTo>
                  <a:cubicBezTo>
                    <a:pt x="0" y="288"/>
                    <a:pt x="5" y="348"/>
                    <a:pt x="33" y="404"/>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99">
              <a:extLst>
                <a:ext uri="{FF2B5EF4-FFF2-40B4-BE49-F238E27FC236}">
                  <a16:creationId xmlns:a16="http://schemas.microsoft.com/office/drawing/2014/main" id="{97D4489C-BB7E-409A-AD87-FF9C81EBFF03}"/>
                </a:ext>
              </a:extLst>
            </p:cNvPr>
            <p:cNvSpPr>
              <a:spLocks/>
            </p:cNvSpPr>
            <p:nvPr>
              <p:custDataLst>
                <p:tags r:id="rId45"/>
              </p:custDataLst>
            </p:nvPr>
          </p:nvSpPr>
          <p:spPr bwMode="auto">
            <a:xfrm>
              <a:off x="3644900" y="3646488"/>
              <a:ext cx="74613" cy="71438"/>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4"/>
                    <a:pt x="77" y="11"/>
                    <a:pt x="94" y="11"/>
                  </a:cubicBezTo>
                  <a:cubicBezTo>
                    <a:pt x="104" y="11"/>
                    <a:pt x="121" y="16"/>
                    <a:pt x="121" y="44"/>
                  </a:cubicBezTo>
                  <a:cubicBezTo>
                    <a:pt x="121" y="60"/>
                    <a:pt x="113" y="93"/>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200">
              <a:extLst>
                <a:ext uri="{FF2B5EF4-FFF2-40B4-BE49-F238E27FC236}">
                  <a16:creationId xmlns:a16="http://schemas.microsoft.com/office/drawing/2014/main" id="{C070F0D9-D3B8-4FB3-8D63-95CFB3072158}"/>
                </a:ext>
              </a:extLst>
            </p:cNvPr>
            <p:cNvSpPr>
              <a:spLocks/>
            </p:cNvSpPr>
            <p:nvPr>
              <p:custDataLst>
                <p:tags r:id="rId46"/>
              </p:custDataLst>
            </p:nvPr>
          </p:nvSpPr>
          <p:spPr bwMode="auto">
            <a:xfrm>
              <a:off x="3733800" y="3598863"/>
              <a:ext cx="36513" cy="157163"/>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1" y="150"/>
                    <a:pt x="83" y="93"/>
                  </a:cubicBezTo>
                  <a:cubicBezTo>
                    <a:pt x="53" y="32"/>
                    <a:pt x="10" y="0"/>
                    <a:pt x="5" y="0"/>
                  </a:cubicBezTo>
                  <a:cubicBezTo>
                    <a:pt x="2" y="0"/>
                    <a:pt x="0" y="2"/>
                    <a:pt x="0" y="5"/>
                  </a:cubicBezTo>
                  <a:cubicBezTo>
                    <a:pt x="0" y="6"/>
                    <a:pt x="0" y="7"/>
                    <a:pt x="10" y="16"/>
                  </a:cubicBezTo>
                  <a:cubicBezTo>
                    <a:pt x="59" y="65"/>
                    <a:pt x="87" y="145"/>
                    <a:pt x="87" y="249"/>
                  </a:cubicBezTo>
                  <a:cubicBezTo>
                    <a:pt x="87" y="334"/>
                    <a:pt x="69" y="422"/>
                    <a:pt x="7" y="485"/>
                  </a:cubicBezTo>
                  <a:cubicBezTo>
                    <a:pt x="0" y="491"/>
                    <a:pt x="0" y="492"/>
                    <a:pt x="0" y="493"/>
                  </a:cubicBezTo>
                  <a:cubicBezTo>
                    <a:pt x="0" y="496"/>
                    <a:pt x="2" y="498"/>
                    <a:pt x="5" y="498"/>
                  </a:cubicBezTo>
                  <a:cubicBezTo>
                    <a:pt x="10" y="498"/>
                    <a:pt x="55" y="464"/>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201">
              <a:extLst>
                <a:ext uri="{FF2B5EF4-FFF2-40B4-BE49-F238E27FC236}">
                  <a16:creationId xmlns:a16="http://schemas.microsoft.com/office/drawing/2014/main" id="{5427D07A-DAB3-4BCB-9FC4-BF9EF7D82115}"/>
                </a:ext>
              </a:extLst>
            </p:cNvPr>
            <p:cNvSpPr>
              <a:spLocks noEditPoints="1"/>
            </p:cNvSpPr>
            <p:nvPr>
              <p:custDataLst>
                <p:tags r:id="rId47"/>
              </p:custDataLst>
            </p:nvPr>
          </p:nvSpPr>
          <p:spPr bwMode="auto">
            <a:xfrm>
              <a:off x="3835400" y="3659188"/>
              <a:ext cx="100013"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202">
              <a:extLst>
                <a:ext uri="{FF2B5EF4-FFF2-40B4-BE49-F238E27FC236}">
                  <a16:creationId xmlns:a16="http://schemas.microsoft.com/office/drawing/2014/main" id="{C12A7B17-CD93-4E1E-B7A6-0202A2262430}"/>
                </a:ext>
              </a:extLst>
            </p:cNvPr>
            <p:cNvSpPr>
              <a:spLocks noEditPoints="1"/>
            </p:cNvSpPr>
            <p:nvPr>
              <p:custDataLst>
                <p:tags r:id="rId48"/>
              </p:custDataLst>
            </p:nvPr>
          </p:nvSpPr>
          <p:spPr bwMode="auto">
            <a:xfrm>
              <a:off x="3990975" y="3603625"/>
              <a:ext cx="103188" cy="112713"/>
            </a:xfrm>
            <a:custGeom>
              <a:avLst/>
              <a:gdLst>
                <a:gd name="T0" fmla="*/ 342 w 342"/>
                <a:gd name="T1" fmla="*/ 348 h 357"/>
                <a:gd name="T2" fmla="*/ 331 w 342"/>
                <a:gd name="T3" fmla="*/ 342 h 357"/>
                <a:gd name="T4" fmla="*/ 299 w 342"/>
                <a:gd name="T5" fmla="*/ 324 h 357"/>
                <a:gd name="T6" fmla="*/ 268 w 342"/>
                <a:gd name="T7" fmla="*/ 12 h 357"/>
                <a:gd name="T8" fmla="*/ 259 w 342"/>
                <a:gd name="T9" fmla="*/ 0 h 357"/>
                <a:gd name="T10" fmla="*/ 246 w 342"/>
                <a:gd name="T11" fmla="*/ 9 h 357"/>
                <a:gd name="T12" fmla="*/ 72 w 342"/>
                <a:gd name="T13" fmla="*/ 300 h 357"/>
                <a:gd name="T14" fmla="*/ 11 w 342"/>
                <a:gd name="T15" fmla="*/ 342 h 357"/>
                <a:gd name="T16" fmla="*/ 0 w 342"/>
                <a:gd name="T17" fmla="*/ 352 h 357"/>
                <a:gd name="T18" fmla="*/ 7 w 342"/>
                <a:gd name="T19" fmla="*/ 357 h 357"/>
                <a:gd name="T20" fmla="*/ 50 w 342"/>
                <a:gd name="T21" fmla="*/ 356 h 357"/>
                <a:gd name="T22" fmla="*/ 100 w 342"/>
                <a:gd name="T23" fmla="*/ 357 h 357"/>
                <a:gd name="T24" fmla="*/ 109 w 342"/>
                <a:gd name="T25" fmla="*/ 348 h 357"/>
                <a:gd name="T26" fmla="*/ 101 w 342"/>
                <a:gd name="T27" fmla="*/ 342 h 357"/>
                <a:gd name="T28" fmla="*/ 78 w 342"/>
                <a:gd name="T29" fmla="*/ 325 h 357"/>
                <a:gd name="T30" fmla="*/ 85 w 342"/>
                <a:gd name="T31" fmla="*/ 306 h 357"/>
                <a:gd name="T32" fmla="*/ 123 w 342"/>
                <a:gd name="T33" fmla="*/ 242 h 357"/>
                <a:gd name="T34" fmla="*/ 248 w 342"/>
                <a:gd name="T35" fmla="*/ 242 h 357"/>
                <a:gd name="T36" fmla="*/ 256 w 342"/>
                <a:gd name="T37" fmla="*/ 326 h 357"/>
                <a:gd name="T38" fmla="*/ 220 w 342"/>
                <a:gd name="T39" fmla="*/ 342 h 357"/>
                <a:gd name="T40" fmla="*/ 208 w 342"/>
                <a:gd name="T41" fmla="*/ 352 h 357"/>
                <a:gd name="T42" fmla="*/ 215 w 342"/>
                <a:gd name="T43" fmla="*/ 357 h 357"/>
                <a:gd name="T44" fmla="*/ 277 w 342"/>
                <a:gd name="T45" fmla="*/ 356 h 357"/>
                <a:gd name="T46" fmla="*/ 333 w 342"/>
                <a:gd name="T47" fmla="*/ 357 h 357"/>
                <a:gd name="T48" fmla="*/ 342 w 342"/>
                <a:gd name="T49" fmla="*/ 348 h 357"/>
                <a:gd name="T50" fmla="*/ 246 w 342"/>
                <a:gd name="T51" fmla="*/ 227 h 357"/>
                <a:gd name="T52" fmla="*/ 132 w 342"/>
                <a:gd name="T53" fmla="*/ 227 h 357"/>
                <a:gd name="T54" fmla="*/ 230 w 342"/>
                <a:gd name="T55" fmla="*/ 62 h 357"/>
                <a:gd name="T56" fmla="*/ 246 w 342"/>
                <a:gd name="T57" fmla="*/ 22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8"/>
                  </a:moveTo>
                  <a:cubicBezTo>
                    <a:pt x="342" y="342"/>
                    <a:pt x="337" y="342"/>
                    <a:pt x="331" y="342"/>
                  </a:cubicBezTo>
                  <a:cubicBezTo>
                    <a:pt x="300" y="342"/>
                    <a:pt x="300" y="339"/>
                    <a:pt x="299" y="324"/>
                  </a:cubicBezTo>
                  <a:lnTo>
                    <a:pt x="268" y="12"/>
                  </a:lnTo>
                  <a:cubicBezTo>
                    <a:pt x="267" y="2"/>
                    <a:pt x="267" y="0"/>
                    <a:pt x="259" y="0"/>
                  </a:cubicBezTo>
                  <a:cubicBezTo>
                    <a:pt x="251" y="0"/>
                    <a:pt x="249" y="4"/>
                    <a:pt x="246" y="9"/>
                  </a:cubicBezTo>
                  <a:lnTo>
                    <a:pt x="72" y="300"/>
                  </a:lnTo>
                  <a:cubicBezTo>
                    <a:pt x="52" y="334"/>
                    <a:pt x="33" y="341"/>
                    <a:pt x="11" y="342"/>
                  </a:cubicBezTo>
                  <a:cubicBezTo>
                    <a:pt x="5" y="343"/>
                    <a:pt x="0" y="343"/>
                    <a:pt x="0" y="352"/>
                  </a:cubicBezTo>
                  <a:cubicBezTo>
                    <a:pt x="0" y="355"/>
                    <a:pt x="3" y="357"/>
                    <a:pt x="7" y="357"/>
                  </a:cubicBezTo>
                  <a:cubicBezTo>
                    <a:pt x="20" y="357"/>
                    <a:pt x="36" y="356"/>
                    <a:pt x="50" y="356"/>
                  </a:cubicBezTo>
                  <a:cubicBezTo>
                    <a:pt x="66" y="356"/>
                    <a:pt x="84" y="357"/>
                    <a:pt x="100" y="357"/>
                  </a:cubicBezTo>
                  <a:cubicBezTo>
                    <a:pt x="103" y="357"/>
                    <a:pt x="109" y="357"/>
                    <a:pt x="109" y="348"/>
                  </a:cubicBezTo>
                  <a:cubicBezTo>
                    <a:pt x="109" y="343"/>
                    <a:pt x="105" y="342"/>
                    <a:pt x="101" y="342"/>
                  </a:cubicBezTo>
                  <a:cubicBezTo>
                    <a:pt x="90" y="341"/>
                    <a:pt x="78" y="337"/>
                    <a:pt x="78" y="325"/>
                  </a:cubicBezTo>
                  <a:cubicBezTo>
                    <a:pt x="78" y="319"/>
                    <a:pt x="81" y="313"/>
                    <a:pt x="85" y="306"/>
                  </a:cubicBezTo>
                  <a:cubicBezTo>
                    <a:pt x="88" y="300"/>
                    <a:pt x="89" y="300"/>
                    <a:pt x="123" y="242"/>
                  </a:cubicBezTo>
                  <a:lnTo>
                    <a:pt x="248" y="242"/>
                  </a:lnTo>
                  <a:cubicBezTo>
                    <a:pt x="249" y="253"/>
                    <a:pt x="256" y="321"/>
                    <a:pt x="256" y="326"/>
                  </a:cubicBezTo>
                  <a:cubicBezTo>
                    <a:pt x="256" y="341"/>
                    <a:pt x="230" y="342"/>
                    <a:pt x="220" y="342"/>
                  </a:cubicBezTo>
                  <a:cubicBezTo>
                    <a:pt x="213" y="342"/>
                    <a:pt x="208" y="342"/>
                    <a:pt x="208" y="352"/>
                  </a:cubicBezTo>
                  <a:cubicBezTo>
                    <a:pt x="208" y="357"/>
                    <a:pt x="215" y="357"/>
                    <a:pt x="215" y="357"/>
                  </a:cubicBezTo>
                  <a:cubicBezTo>
                    <a:pt x="235" y="357"/>
                    <a:pt x="257" y="356"/>
                    <a:pt x="277" y="356"/>
                  </a:cubicBezTo>
                  <a:cubicBezTo>
                    <a:pt x="290" y="356"/>
                    <a:pt x="321" y="357"/>
                    <a:pt x="333" y="357"/>
                  </a:cubicBezTo>
                  <a:cubicBezTo>
                    <a:pt x="336" y="357"/>
                    <a:pt x="342" y="357"/>
                    <a:pt x="342" y="348"/>
                  </a:cubicBezTo>
                  <a:close/>
                  <a:moveTo>
                    <a:pt x="246" y="227"/>
                  </a:moveTo>
                  <a:lnTo>
                    <a:pt x="132"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203">
              <a:extLst>
                <a:ext uri="{FF2B5EF4-FFF2-40B4-BE49-F238E27FC236}">
                  <a16:creationId xmlns:a16="http://schemas.microsoft.com/office/drawing/2014/main" id="{EF326BDA-BAE1-47BC-A908-A9AE8D54928F}"/>
                </a:ext>
              </a:extLst>
            </p:cNvPr>
            <p:cNvSpPr>
              <a:spLocks/>
            </p:cNvSpPr>
            <p:nvPr>
              <p:custDataLst>
                <p:tags r:id="rId49"/>
              </p:custDataLst>
            </p:nvPr>
          </p:nvSpPr>
          <p:spPr bwMode="auto">
            <a:xfrm>
              <a:off x="4105275" y="3690938"/>
              <a:ext cx="46038" cy="50800"/>
            </a:xfrm>
            <a:custGeom>
              <a:avLst/>
              <a:gdLst>
                <a:gd name="T0" fmla="*/ 151 w 151"/>
                <a:gd name="T1" fmla="*/ 118 h 158"/>
                <a:gd name="T2" fmla="*/ 145 w 151"/>
                <a:gd name="T3" fmla="*/ 112 h 158"/>
                <a:gd name="T4" fmla="*/ 140 w 151"/>
                <a:gd name="T5" fmla="*/ 116 h 158"/>
                <a:gd name="T6" fmla="*/ 65 w 151"/>
                <a:gd name="T7" fmla="*/ 148 h 158"/>
                <a:gd name="T8" fmla="*/ 29 w 151"/>
                <a:gd name="T9" fmla="*/ 109 h 158"/>
                <a:gd name="T10" fmla="*/ 52 w 151"/>
                <a:gd name="T11" fmla="*/ 37 h 158"/>
                <a:gd name="T12" fmla="*/ 101 w 151"/>
                <a:gd name="T13" fmla="*/ 10 h 158"/>
                <a:gd name="T14" fmla="*/ 131 w 151"/>
                <a:gd name="T15" fmla="*/ 21 h 158"/>
                <a:gd name="T16" fmla="*/ 113 w 151"/>
                <a:gd name="T17" fmla="*/ 40 h 158"/>
                <a:gd name="T18" fmla="*/ 127 w 151"/>
                <a:gd name="T19" fmla="*/ 53 h 158"/>
                <a:gd name="T20" fmla="*/ 147 w 151"/>
                <a:gd name="T21" fmla="*/ 31 h 158"/>
                <a:gd name="T22" fmla="*/ 101 w 151"/>
                <a:gd name="T23" fmla="*/ 0 h 158"/>
                <a:gd name="T24" fmla="*/ 0 w 151"/>
                <a:gd name="T25" fmla="*/ 97 h 158"/>
                <a:gd name="T26" fmla="*/ 65 w 151"/>
                <a:gd name="T27" fmla="*/ 158 h 158"/>
                <a:gd name="T28" fmla="*/ 151 w 151"/>
                <a:gd name="T29" fmla="*/ 11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58">
                  <a:moveTo>
                    <a:pt x="151" y="118"/>
                  </a:moveTo>
                  <a:cubicBezTo>
                    <a:pt x="151" y="116"/>
                    <a:pt x="148" y="112"/>
                    <a:pt x="145" y="112"/>
                  </a:cubicBezTo>
                  <a:cubicBezTo>
                    <a:pt x="143" y="112"/>
                    <a:pt x="142" y="113"/>
                    <a:pt x="140" y="116"/>
                  </a:cubicBezTo>
                  <a:cubicBezTo>
                    <a:pt x="112" y="148"/>
                    <a:pt x="72" y="148"/>
                    <a:pt x="65" y="148"/>
                  </a:cubicBezTo>
                  <a:cubicBezTo>
                    <a:pt x="40" y="148"/>
                    <a:pt x="29" y="131"/>
                    <a:pt x="29" y="109"/>
                  </a:cubicBezTo>
                  <a:cubicBezTo>
                    <a:pt x="29" y="99"/>
                    <a:pt x="34" y="61"/>
                    <a:pt x="52" y="37"/>
                  </a:cubicBezTo>
                  <a:cubicBezTo>
                    <a:pt x="65" y="20"/>
                    <a:pt x="83" y="10"/>
                    <a:pt x="101" y="10"/>
                  </a:cubicBezTo>
                  <a:cubicBezTo>
                    <a:pt x="106" y="10"/>
                    <a:pt x="123" y="11"/>
                    <a:pt x="131" y="21"/>
                  </a:cubicBezTo>
                  <a:cubicBezTo>
                    <a:pt x="119" y="23"/>
                    <a:pt x="113" y="32"/>
                    <a:pt x="113" y="40"/>
                  </a:cubicBezTo>
                  <a:cubicBezTo>
                    <a:pt x="113" y="50"/>
                    <a:pt x="121" y="53"/>
                    <a:pt x="127" y="53"/>
                  </a:cubicBezTo>
                  <a:cubicBezTo>
                    <a:pt x="135" y="53"/>
                    <a:pt x="147" y="47"/>
                    <a:pt x="147" y="31"/>
                  </a:cubicBezTo>
                  <a:cubicBezTo>
                    <a:pt x="147" y="7"/>
                    <a:pt x="120" y="0"/>
                    <a:pt x="101" y="0"/>
                  </a:cubicBezTo>
                  <a:cubicBezTo>
                    <a:pt x="49" y="0"/>
                    <a:pt x="0" y="48"/>
                    <a:pt x="0" y="97"/>
                  </a:cubicBezTo>
                  <a:cubicBezTo>
                    <a:pt x="0" y="127"/>
                    <a:pt x="21" y="158"/>
                    <a:pt x="65" y="158"/>
                  </a:cubicBezTo>
                  <a:cubicBezTo>
                    <a:pt x="124" y="158"/>
                    <a:pt x="151" y="123"/>
                    <a:pt x="151" y="1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204">
              <a:extLst>
                <a:ext uri="{FF2B5EF4-FFF2-40B4-BE49-F238E27FC236}">
                  <a16:creationId xmlns:a16="http://schemas.microsoft.com/office/drawing/2014/main" id="{4A965DF7-6302-4EF0-98C3-C68E61988176}"/>
                </a:ext>
              </a:extLst>
            </p:cNvPr>
            <p:cNvSpPr>
              <a:spLocks/>
            </p:cNvSpPr>
            <p:nvPr>
              <p:custDataLst>
                <p:tags r:id="rId50"/>
              </p:custDataLst>
            </p:nvPr>
          </p:nvSpPr>
          <p:spPr bwMode="auto">
            <a:xfrm>
              <a:off x="4191000" y="3646488"/>
              <a:ext cx="57150" cy="71438"/>
            </a:xfrm>
            <a:custGeom>
              <a:avLst/>
              <a:gdLst>
                <a:gd name="T0" fmla="*/ 190 w 190"/>
                <a:gd name="T1" fmla="*/ 164 h 229"/>
                <a:gd name="T2" fmla="*/ 184 w 190"/>
                <a:gd name="T3" fmla="*/ 159 h 229"/>
                <a:gd name="T4" fmla="*/ 177 w 190"/>
                <a:gd name="T5" fmla="*/ 164 h 229"/>
                <a:gd name="T6" fmla="*/ 112 w 190"/>
                <a:gd name="T7" fmla="*/ 217 h 229"/>
                <a:gd name="T8" fmla="*/ 42 w 190"/>
                <a:gd name="T9" fmla="*/ 115 h 229"/>
                <a:gd name="T10" fmla="*/ 109 w 190"/>
                <a:gd name="T11" fmla="*/ 13 h 229"/>
                <a:gd name="T12" fmla="*/ 162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6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1"/>
                    <a:pt x="131" y="217"/>
                    <a:pt x="112" y="217"/>
                  </a:cubicBezTo>
                  <a:cubicBezTo>
                    <a:pt x="86" y="217"/>
                    <a:pt x="42" y="195"/>
                    <a:pt x="42" y="115"/>
                  </a:cubicBezTo>
                  <a:cubicBezTo>
                    <a:pt x="42" y="34"/>
                    <a:pt x="83" y="13"/>
                    <a:pt x="109" y="13"/>
                  </a:cubicBezTo>
                  <a:cubicBezTo>
                    <a:pt x="114" y="13"/>
                    <a:pt x="145" y="13"/>
                    <a:pt x="162" y="31"/>
                  </a:cubicBezTo>
                  <a:cubicBezTo>
                    <a:pt x="142" y="33"/>
                    <a:pt x="139" y="47"/>
                    <a:pt x="139" y="54"/>
                  </a:cubicBezTo>
                  <a:cubicBezTo>
                    <a:pt x="139" y="67"/>
                    <a:pt x="148" y="77"/>
                    <a:pt x="162" y="77"/>
                  </a:cubicBezTo>
                  <a:cubicBezTo>
                    <a:pt x="175" y="77"/>
                    <a:pt x="185" y="68"/>
                    <a:pt x="185" y="53"/>
                  </a:cubicBezTo>
                  <a:cubicBezTo>
                    <a:pt x="185" y="20"/>
                    <a:pt x="147" y="0"/>
                    <a:pt x="109" y="0"/>
                  </a:cubicBezTo>
                  <a:cubicBezTo>
                    <a:pt x="46" y="0"/>
                    <a:pt x="0" y="54"/>
                    <a:pt x="0" y="116"/>
                  </a:cubicBezTo>
                  <a:cubicBezTo>
                    <a:pt x="0" y="180"/>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205">
              <a:extLst>
                <a:ext uri="{FF2B5EF4-FFF2-40B4-BE49-F238E27FC236}">
                  <a16:creationId xmlns:a16="http://schemas.microsoft.com/office/drawing/2014/main" id="{85E7178A-D39E-41B9-9906-791C6907EFA6}"/>
                </a:ext>
              </a:extLst>
            </p:cNvPr>
            <p:cNvSpPr>
              <a:spLocks noEditPoints="1"/>
            </p:cNvSpPr>
            <p:nvPr>
              <p:custDataLst>
                <p:tags r:id="rId51"/>
              </p:custDataLst>
            </p:nvPr>
          </p:nvSpPr>
          <p:spPr bwMode="auto">
            <a:xfrm>
              <a:off x="4257675" y="3646488"/>
              <a:ext cx="66675" cy="71438"/>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80 h 229"/>
                <a:gd name="T14" fmla="*/ 111 w 221"/>
                <a:gd name="T15" fmla="*/ 217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0" y="229"/>
                    <a:pt x="221" y="180"/>
                    <a:pt x="221" y="117"/>
                  </a:cubicBezTo>
                  <a:close/>
                  <a:moveTo>
                    <a:pt x="179" y="113"/>
                  </a:moveTo>
                  <a:cubicBezTo>
                    <a:pt x="179" y="131"/>
                    <a:pt x="179" y="158"/>
                    <a:pt x="168" y="180"/>
                  </a:cubicBezTo>
                  <a:cubicBezTo>
                    <a:pt x="157" y="202"/>
                    <a:pt x="136" y="217"/>
                    <a:pt x="111" y="217"/>
                  </a:cubicBezTo>
                  <a:cubicBezTo>
                    <a:pt x="89" y="217"/>
                    <a:pt x="67" y="206"/>
                    <a:pt x="54" y="183"/>
                  </a:cubicBezTo>
                  <a:cubicBezTo>
                    <a:pt x="41" y="161"/>
                    <a:pt x="41" y="131"/>
                    <a:pt x="41" y="113"/>
                  </a:cubicBezTo>
                  <a:cubicBezTo>
                    <a:pt x="41" y="93"/>
                    <a:pt x="41" y="66"/>
                    <a:pt x="53" y="44"/>
                  </a:cubicBezTo>
                  <a:cubicBezTo>
                    <a:pt x="67" y="22"/>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206">
              <a:extLst>
                <a:ext uri="{FF2B5EF4-FFF2-40B4-BE49-F238E27FC236}">
                  <a16:creationId xmlns:a16="http://schemas.microsoft.com/office/drawing/2014/main" id="{F587154A-8562-4850-80F9-532CA74E4A38}"/>
                </a:ext>
              </a:extLst>
            </p:cNvPr>
            <p:cNvSpPr>
              <a:spLocks/>
            </p:cNvSpPr>
            <p:nvPr>
              <p:custDataLst>
                <p:tags r:id="rId52"/>
              </p:custDataLst>
            </p:nvPr>
          </p:nvSpPr>
          <p:spPr bwMode="auto">
            <a:xfrm>
              <a:off x="4332288" y="3646488"/>
              <a:ext cx="50800" cy="71438"/>
            </a:xfrm>
            <a:custGeom>
              <a:avLst/>
              <a:gdLst>
                <a:gd name="T0" fmla="*/ 164 w 164"/>
                <a:gd name="T1" fmla="*/ 160 h 229"/>
                <a:gd name="T2" fmla="*/ 143 w 164"/>
                <a:gd name="T3" fmla="*/ 112 h 229"/>
                <a:gd name="T4" fmla="*/ 86 w 164"/>
                <a:gd name="T5" fmla="*/ 88 h 229"/>
                <a:gd name="T6" fmla="*/ 24 w 164"/>
                <a:gd name="T7" fmla="*/ 47 h 229"/>
                <a:gd name="T8" fmla="*/ 80 w 164"/>
                <a:gd name="T9" fmla="*/ 10 h 229"/>
                <a:gd name="T10" fmla="*/ 139 w 164"/>
                <a:gd name="T11" fmla="*/ 70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4 h 229"/>
                <a:gd name="T30" fmla="*/ 88 w 164"/>
                <a:gd name="T31" fmla="*/ 127 h 229"/>
                <a:gd name="T32" fmla="*/ 140 w 164"/>
                <a:gd name="T33" fmla="*/ 173 h 229"/>
                <a:gd name="T34" fmla="*/ 83 w 164"/>
                <a:gd name="T35" fmla="*/ 218 h 229"/>
                <a:gd name="T36" fmla="*/ 14 w 164"/>
                <a:gd name="T37" fmla="*/ 147 h 229"/>
                <a:gd name="T38" fmla="*/ 7 w 164"/>
                <a:gd name="T39" fmla="*/ 139 h 229"/>
                <a:gd name="T40" fmla="*/ 0 w 164"/>
                <a:gd name="T41" fmla="*/ 151 h 229"/>
                <a:gd name="T42" fmla="*/ 0 w 164"/>
                <a:gd name="T43" fmla="*/ 217 h 229"/>
                <a:gd name="T44" fmla="*/ 6 w 164"/>
                <a:gd name="T45" fmla="*/ 229 h 229"/>
                <a:gd name="T46" fmla="*/ 18 w 164"/>
                <a:gd name="T47" fmla="*/ 219 h 229"/>
                <a:gd name="T48" fmla="*/ 28 w 164"/>
                <a:gd name="T49" fmla="*/ 208 h 229"/>
                <a:gd name="T50" fmla="*/ 83 w 164"/>
                <a:gd name="T51" fmla="*/ 229 h 229"/>
                <a:gd name="T52" fmla="*/ 164 w 164"/>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60"/>
                  </a:moveTo>
                  <a:cubicBezTo>
                    <a:pt x="164" y="133"/>
                    <a:pt x="149" y="118"/>
                    <a:pt x="143" y="112"/>
                  </a:cubicBezTo>
                  <a:cubicBezTo>
                    <a:pt x="126" y="96"/>
                    <a:pt x="107" y="92"/>
                    <a:pt x="86" y="88"/>
                  </a:cubicBezTo>
                  <a:cubicBezTo>
                    <a:pt x="58" y="83"/>
                    <a:pt x="24" y="76"/>
                    <a:pt x="24" y="47"/>
                  </a:cubicBezTo>
                  <a:cubicBezTo>
                    <a:pt x="24" y="30"/>
                    <a:pt x="37" y="10"/>
                    <a:pt x="80" y="10"/>
                  </a:cubicBezTo>
                  <a:cubicBezTo>
                    <a:pt x="135" y="10"/>
                    <a:pt x="138" y="54"/>
                    <a:pt x="139" y="70"/>
                  </a:cubicBezTo>
                  <a:cubicBezTo>
                    <a:pt x="139" y="74"/>
                    <a:pt x="145" y="74"/>
                    <a:pt x="145" y="74"/>
                  </a:cubicBezTo>
                  <a:cubicBezTo>
                    <a:pt x="151" y="74"/>
                    <a:pt x="151" y="72"/>
                    <a:pt x="151" y="62"/>
                  </a:cubicBezTo>
                  <a:lnTo>
                    <a:pt x="151" y="12"/>
                  </a:lnTo>
                  <a:cubicBezTo>
                    <a:pt x="151" y="4"/>
                    <a:pt x="151" y="0"/>
                    <a:pt x="146" y="0"/>
                  </a:cubicBezTo>
                  <a:cubicBezTo>
                    <a:pt x="143" y="0"/>
                    <a:pt x="142" y="0"/>
                    <a:pt x="136" y="6"/>
                  </a:cubicBezTo>
                  <a:cubicBezTo>
                    <a:pt x="134" y="8"/>
                    <a:pt x="129" y="13"/>
                    <a:pt x="127" y="14"/>
                  </a:cubicBezTo>
                  <a:cubicBezTo>
                    <a:pt x="108" y="0"/>
                    <a:pt x="88" y="0"/>
                    <a:pt x="80" y="0"/>
                  </a:cubicBezTo>
                  <a:cubicBezTo>
                    <a:pt x="19" y="0"/>
                    <a:pt x="0" y="34"/>
                    <a:pt x="0" y="61"/>
                  </a:cubicBezTo>
                  <a:cubicBezTo>
                    <a:pt x="0" y="79"/>
                    <a:pt x="8" y="93"/>
                    <a:pt x="22" y="104"/>
                  </a:cubicBezTo>
                  <a:cubicBezTo>
                    <a:pt x="38" y="117"/>
                    <a:pt x="52" y="120"/>
                    <a:pt x="88" y="127"/>
                  </a:cubicBezTo>
                  <a:cubicBezTo>
                    <a:pt x="99" y="129"/>
                    <a:pt x="140" y="137"/>
                    <a:pt x="140" y="173"/>
                  </a:cubicBezTo>
                  <a:cubicBezTo>
                    <a:pt x="140" y="198"/>
                    <a:pt x="122" y="218"/>
                    <a:pt x="83" y="218"/>
                  </a:cubicBezTo>
                  <a:cubicBezTo>
                    <a:pt x="41" y="218"/>
                    <a:pt x="23" y="190"/>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8"/>
                  </a:cubicBezTo>
                  <a:cubicBezTo>
                    <a:pt x="50" y="228"/>
                    <a:pt x="73" y="229"/>
                    <a:pt x="83" y="229"/>
                  </a:cubicBezTo>
                  <a:cubicBezTo>
                    <a:pt x="141" y="229"/>
                    <a:pt x="164" y="196"/>
                    <a:pt x="164"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207">
              <a:extLst>
                <a:ext uri="{FF2B5EF4-FFF2-40B4-BE49-F238E27FC236}">
                  <a16:creationId xmlns:a16="http://schemas.microsoft.com/office/drawing/2014/main" id="{3376FC99-F316-4714-B79B-A98864E40F2E}"/>
                </a:ext>
              </a:extLst>
            </p:cNvPr>
            <p:cNvSpPr>
              <a:spLocks/>
            </p:cNvSpPr>
            <p:nvPr>
              <p:custDataLst>
                <p:tags r:id="rId53"/>
              </p:custDataLst>
            </p:nvPr>
          </p:nvSpPr>
          <p:spPr bwMode="auto">
            <a:xfrm>
              <a:off x="4440238" y="3536950"/>
              <a:ext cx="57150" cy="280988"/>
            </a:xfrm>
            <a:custGeom>
              <a:avLst/>
              <a:gdLst>
                <a:gd name="T0" fmla="*/ 190 w 190"/>
                <a:gd name="T1" fmla="*/ 892 h 897"/>
                <a:gd name="T2" fmla="*/ 188 w 190"/>
                <a:gd name="T3" fmla="*/ 888 h 897"/>
                <a:gd name="T4" fmla="*/ 112 w 190"/>
                <a:gd name="T5" fmla="*/ 788 h 897"/>
                <a:gd name="T6" fmla="*/ 38 w 190"/>
                <a:gd name="T7" fmla="*/ 449 h 897"/>
                <a:gd name="T8" fmla="*/ 188 w 190"/>
                <a:gd name="T9" fmla="*/ 9 h 897"/>
                <a:gd name="T10" fmla="*/ 190 w 190"/>
                <a:gd name="T11" fmla="*/ 5 h 897"/>
                <a:gd name="T12" fmla="*/ 180 w 190"/>
                <a:gd name="T13" fmla="*/ 0 h 897"/>
                <a:gd name="T14" fmla="*/ 168 w 190"/>
                <a:gd name="T15" fmla="*/ 4 h 897"/>
                <a:gd name="T16" fmla="*/ 33 w 190"/>
                <a:gd name="T17" fmla="*/ 220 h 897"/>
                <a:gd name="T18" fmla="*/ 0 w 190"/>
                <a:gd name="T19" fmla="*/ 449 h 897"/>
                <a:gd name="T20" fmla="*/ 100 w 190"/>
                <a:gd name="T21" fmla="*/ 816 h 897"/>
                <a:gd name="T22" fmla="*/ 132 w 190"/>
                <a:gd name="T23" fmla="*/ 857 h 897"/>
                <a:gd name="T24" fmla="*/ 148 w 190"/>
                <a:gd name="T25" fmla="*/ 874 h 897"/>
                <a:gd name="T26" fmla="*/ 167 w 190"/>
                <a:gd name="T27" fmla="*/ 892 h 897"/>
                <a:gd name="T28" fmla="*/ 173 w 190"/>
                <a:gd name="T29" fmla="*/ 897 h 897"/>
                <a:gd name="T30" fmla="*/ 184 w 190"/>
                <a:gd name="T31" fmla="*/ 897 h 897"/>
                <a:gd name="T32" fmla="*/ 190 w 190"/>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897">
                  <a:moveTo>
                    <a:pt x="190" y="892"/>
                  </a:moveTo>
                  <a:cubicBezTo>
                    <a:pt x="190" y="890"/>
                    <a:pt x="189" y="889"/>
                    <a:pt x="188" y="888"/>
                  </a:cubicBezTo>
                  <a:cubicBezTo>
                    <a:pt x="170" y="870"/>
                    <a:pt x="143" y="843"/>
                    <a:pt x="112" y="788"/>
                  </a:cubicBezTo>
                  <a:cubicBezTo>
                    <a:pt x="58" y="692"/>
                    <a:pt x="38" y="569"/>
                    <a:pt x="38" y="449"/>
                  </a:cubicBezTo>
                  <a:cubicBezTo>
                    <a:pt x="38" y="228"/>
                    <a:pt x="101" y="98"/>
                    <a:pt x="188" y="9"/>
                  </a:cubicBezTo>
                  <a:cubicBezTo>
                    <a:pt x="190" y="8"/>
                    <a:pt x="190" y="5"/>
                    <a:pt x="190" y="5"/>
                  </a:cubicBezTo>
                  <a:cubicBezTo>
                    <a:pt x="190" y="0"/>
                    <a:pt x="186" y="0"/>
                    <a:pt x="180" y="0"/>
                  </a:cubicBezTo>
                  <a:cubicBezTo>
                    <a:pt x="174" y="0"/>
                    <a:pt x="173" y="0"/>
                    <a:pt x="168" y="4"/>
                  </a:cubicBezTo>
                  <a:cubicBezTo>
                    <a:pt x="121" y="45"/>
                    <a:pt x="68" y="115"/>
                    <a:pt x="33" y="220"/>
                  </a:cubicBezTo>
                  <a:cubicBezTo>
                    <a:pt x="12" y="286"/>
                    <a:pt x="0" y="366"/>
                    <a:pt x="0" y="449"/>
                  </a:cubicBezTo>
                  <a:cubicBezTo>
                    <a:pt x="0" y="567"/>
                    <a:pt x="22" y="701"/>
                    <a:pt x="100" y="816"/>
                  </a:cubicBezTo>
                  <a:cubicBezTo>
                    <a:pt x="113" y="836"/>
                    <a:pt x="132" y="857"/>
                    <a:pt x="132" y="857"/>
                  </a:cubicBezTo>
                  <a:cubicBezTo>
                    <a:pt x="137" y="863"/>
                    <a:pt x="144" y="871"/>
                    <a:pt x="148" y="874"/>
                  </a:cubicBezTo>
                  <a:lnTo>
                    <a:pt x="167" y="892"/>
                  </a:lnTo>
                  <a:cubicBezTo>
                    <a:pt x="168" y="892"/>
                    <a:pt x="173" y="897"/>
                    <a:pt x="173" y="897"/>
                  </a:cubicBezTo>
                  <a:lnTo>
                    <a:pt x="184" y="897"/>
                  </a:lnTo>
                  <a:cubicBezTo>
                    <a:pt x="186" y="897"/>
                    <a:pt x="190" y="897"/>
                    <a:pt x="190"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208">
              <a:extLst>
                <a:ext uri="{FF2B5EF4-FFF2-40B4-BE49-F238E27FC236}">
                  <a16:creationId xmlns:a16="http://schemas.microsoft.com/office/drawing/2014/main" id="{F373CBDE-ADA9-4741-819C-195E4BADED8E}"/>
                </a:ext>
              </a:extLst>
            </p:cNvPr>
            <p:cNvSpPr>
              <a:spLocks/>
            </p:cNvSpPr>
            <p:nvPr>
              <p:custDataLst>
                <p:tags r:id="rId54"/>
              </p:custDataLst>
            </p:nvPr>
          </p:nvSpPr>
          <p:spPr bwMode="auto">
            <a:xfrm>
              <a:off x="4522788" y="3541713"/>
              <a:ext cx="88900" cy="71438"/>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5 w 295"/>
                <a:gd name="T13" fmla="*/ 36 h 226"/>
                <a:gd name="T14" fmla="*/ 273 w 295"/>
                <a:gd name="T15" fmla="*/ 80 h 226"/>
                <a:gd name="T16" fmla="*/ 271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8" y="0"/>
                    <a:pt x="261" y="3"/>
                    <a:pt x="256" y="8"/>
                  </a:cubicBezTo>
                  <a:cubicBezTo>
                    <a:pt x="252" y="13"/>
                    <a:pt x="249" y="18"/>
                    <a:pt x="249" y="24"/>
                  </a:cubicBezTo>
                  <a:cubicBezTo>
                    <a:pt x="249" y="29"/>
                    <a:pt x="251" y="33"/>
                    <a:pt x="255" y="36"/>
                  </a:cubicBezTo>
                  <a:cubicBezTo>
                    <a:pt x="267" y="47"/>
                    <a:pt x="273" y="63"/>
                    <a:pt x="273" y="80"/>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1"/>
                    <a:pt x="45" y="43"/>
                    <a:pt x="64" y="17"/>
                  </a:cubicBezTo>
                  <a:cubicBezTo>
                    <a:pt x="66" y="15"/>
                    <a:pt x="67" y="13"/>
                    <a:pt x="67" y="11"/>
                  </a:cubicBezTo>
                  <a:cubicBezTo>
                    <a:pt x="67" y="8"/>
                    <a:pt x="65" y="5"/>
                    <a:pt x="62" y="4"/>
                  </a:cubicBezTo>
                  <a:cubicBezTo>
                    <a:pt x="61" y="3"/>
                    <a:pt x="59" y="3"/>
                    <a:pt x="58" y="3"/>
                  </a:cubicBezTo>
                  <a:cubicBezTo>
                    <a:pt x="55" y="3"/>
                    <a:pt x="51" y="4"/>
                    <a:pt x="49" y="7"/>
                  </a:cubicBezTo>
                  <a:cubicBezTo>
                    <a:pt x="28" y="35"/>
                    <a:pt x="16" y="67"/>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Rectangle 209">
              <a:extLst>
                <a:ext uri="{FF2B5EF4-FFF2-40B4-BE49-F238E27FC236}">
                  <a16:creationId xmlns:a16="http://schemas.microsoft.com/office/drawing/2014/main" id="{7233A37F-6A3C-4DF8-ADF1-EAB98EEAE0C5}"/>
                </a:ext>
              </a:extLst>
            </p:cNvPr>
            <p:cNvSpPr>
              <a:spLocks noChangeArrowheads="1"/>
            </p:cNvSpPr>
            <p:nvPr>
              <p:custDataLst>
                <p:tags r:id="rId55"/>
              </p:custDataLst>
            </p:nvPr>
          </p:nvSpPr>
          <p:spPr bwMode="auto">
            <a:xfrm>
              <a:off x="4521200" y="3673475"/>
              <a:ext cx="1000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210">
              <a:extLst>
                <a:ext uri="{FF2B5EF4-FFF2-40B4-BE49-F238E27FC236}">
                  <a16:creationId xmlns:a16="http://schemas.microsoft.com/office/drawing/2014/main" id="{8D1DA764-262D-4C88-B7B9-A3898A0D613F}"/>
                </a:ext>
              </a:extLst>
            </p:cNvPr>
            <p:cNvSpPr>
              <a:spLocks/>
            </p:cNvSpPr>
            <p:nvPr>
              <p:custDataLst>
                <p:tags r:id="rId56"/>
              </p:custDataLst>
            </p:nvPr>
          </p:nvSpPr>
          <p:spPr bwMode="auto">
            <a:xfrm>
              <a:off x="4545013" y="3754438"/>
              <a:ext cx="57150" cy="71438"/>
            </a:xfrm>
            <a:custGeom>
              <a:avLst/>
              <a:gdLst>
                <a:gd name="T0" fmla="*/ 193 w 193"/>
                <a:gd name="T1" fmla="*/ 167 h 226"/>
                <a:gd name="T2" fmla="*/ 187 w 193"/>
                <a:gd name="T3" fmla="*/ 160 h 226"/>
                <a:gd name="T4" fmla="*/ 181 w 193"/>
                <a:gd name="T5" fmla="*/ 165 h 226"/>
                <a:gd name="T6" fmla="*/ 81 w 193"/>
                <a:gd name="T7" fmla="*/ 215 h 226"/>
                <a:gd name="T8" fmla="*/ 36 w 193"/>
                <a:gd name="T9" fmla="*/ 160 h 226"/>
                <a:gd name="T10" fmla="*/ 63 w 193"/>
                <a:gd name="T11" fmla="*/ 60 h 226"/>
                <a:gd name="T12" fmla="*/ 134 w 193"/>
                <a:gd name="T13" fmla="*/ 11 h 226"/>
                <a:gd name="T14" fmla="*/ 177 w 193"/>
                <a:gd name="T15" fmla="*/ 31 h 226"/>
                <a:gd name="T16" fmla="*/ 155 w 193"/>
                <a:gd name="T17" fmla="*/ 38 h 226"/>
                <a:gd name="T18" fmla="*/ 146 w 193"/>
                <a:gd name="T19" fmla="*/ 57 h 226"/>
                <a:gd name="T20" fmla="*/ 164 w 193"/>
                <a:gd name="T21" fmla="*/ 74 h 226"/>
                <a:gd name="T22" fmla="*/ 192 w 193"/>
                <a:gd name="T23" fmla="*/ 43 h 226"/>
                <a:gd name="T24" fmla="*/ 133 w 193"/>
                <a:gd name="T25" fmla="*/ 0 h 226"/>
                <a:gd name="T26" fmla="*/ 0 w 193"/>
                <a:gd name="T27" fmla="*/ 141 h 226"/>
                <a:gd name="T28" fmla="*/ 80 w 193"/>
                <a:gd name="T29" fmla="*/ 226 h 226"/>
                <a:gd name="T30" fmla="*/ 193 w 193"/>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6">
                  <a:moveTo>
                    <a:pt x="193" y="167"/>
                  </a:moveTo>
                  <a:cubicBezTo>
                    <a:pt x="193" y="164"/>
                    <a:pt x="190" y="160"/>
                    <a:pt x="187" y="160"/>
                  </a:cubicBezTo>
                  <a:cubicBezTo>
                    <a:pt x="185" y="160"/>
                    <a:pt x="184" y="161"/>
                    <a:pt x="181" y="165"/>
                  </a:cubicBezTo>
                  <a:cubicBezTo>
                    <a:pt x="142" y="215"/>
                    <a:pt x="87" y="215"/>
                    <a:pt x="81" y="215"/>
                  </a:cubicBezTo>
                  <a:cubicBezTo>
                    <a:pt x="50" y="215"/>
                    <a:pt x="36" y="190"/>
                    <a:pt x="36" y="160"/>
                  </a:cubicBezTo>
                  <a:cubicBezTo>
                    <a:pt x="36" y="140"/>
                    <a:pt x="46" y="91"/>
                    <a:pt x="63" y="60"/>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4"/>
                    <a:pt x="164" y="74"/>
                  </a:cubicBezTo>
                  <a:cubicBezTo>
                    <a:pt x="179" y="74"/>
                    <a:pt x="192" y="62"/>
                    <a:pt x="192" y="43"/>
                  </a:cubicBezTo>
                  <a:cubicBezTo>
                    <a:pt x="192" y="18"/>
                    <a:pt x="169" y="0"/>
                    <a:pt x="133" y="0"/>
                  </a:cubicBezTo>
                  <a:cubicBezTo>
                    <a:pt x="66" y="0"/>
                    <a:pt x="0" y="71"/>
                    <a:pt x="0" y="141"/>
                  </a:cubicBezTo>
                  <a:cubicBezTo>
                    <a:pt x="0" y="186"/>
                    <a:pt x="28" y="226"/>
                    <a:pt x="80" y="226"/>
                  </a:cubicBezTo>
                  <a:cubicBezTo>
                    <a:pt x="152" y="226"/>
                    <a:pt x="193" y="173"/>
                    <a:pt x="193"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211">
              <a:extLst>
                <a:ext uri="{FF2B5EF4-FFF2-40B4-BE49-F238E27FC236}">
                  <a16:creationId xmlns:a16="http://schemas.microsoft.com/office/drawing/2014/main" id="{B5B5DA94-C175-40F8-AC39-6CD56140E1ED}"/>
                </a:ext>
              </a:extLst>
            </p:cNvPr>
            <p:cNvSpPr>
              <a:spLocks/>
            </p:cNvSpPr>
            <p:nvPr>
              <p:custDataLst>
                <p:tags r:id="rId57"/>
              </p:custDataLst>
            </p:nvPr>
          </p:nvSpPr>
          <p:spPr bwMode="auto">
            <a:xfrm>
              <a:off x="4643438" y="3646488"/>
              <a:ext cx="74613" cy="71438"/>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212">
              <a:extLst>
                <a:ext uri="{FF2B5EF4-FFF2-40B4-BE49-F238E27FC236}">
                  <a16:creationId xmlns:a16="http://schemas.microsoft.com/office/drawing/2014/main" id="{1C0DCEF9-3275-4ECA-A8F5-2BC379F1F82A}"/>
                </a:ext>
              </a:extLst>
            </p:cNvPr>
            <p:cNvSpPr>
              <a:spLocks/>
            </p:cNvSpPr>
            <p:nvPr>
              <p:custDataLst>
                <p:tags r:id="rId58"/>
              </p:custDataLst>
            </p:nvPr>
          </p:nvSpPr>
          <p:spPr bwMode="auto">
            <a:xfrm>
              <a:off x="4730750" y="3536950"/>
              <a:ext cx="57150" cy="280988"/>
            </a:xfrm>
            <a:custGeom>
              <a:avLst/>
              <a:gdLst>
                <a:gd name="T0" fmla="*/ 190 w 190"/>
                <a:gd name="T1" fmla="*/ 449 h 897"/>
                <a:gd name="T2" fmla="*/ 58 w 190"/>
                <a:gd name="T3" fmla="*/ 41 h 897"/>
                <a:gd name="T4" fmla="*/ 21 w 190"/>
                <a:gd name="T5" fmla="*/ 3 h 897"/>
                <a:gd name="T6" fmla="*/ 10 w 190"/>
                <a:gd name="T7" fmla="*/ 0 h 897"/>
                <a:gd name="T8" fmla="*/ 0 w 190"/>
                <a:gd name="T9" fmla="*/ 5 h 897"/>
                <a:gd name="T10" fmla="*/ 3 w 190"/>
                <a:gd name="T11" fmla="*/ 10 h 897"/>
                <a:gd name="T12" fmla="*/ 78 w 190"/>
                <a:gd name="T13" fmla="*/ 110 h 897"/>
                <a:gd name="T14" fmla="*/ 152 w 190"/>
                <a:gd name="T15" fmla="*/ 449 h 897"/>
                <a:gd name="T16" fmla="*/ 2 w 190"/>
                <a:gd name="T17" fmla="*/ 888 h 897"/>
                <a:gd name="T18" fmla="*/ 0 w 190"/>
                <a:gd name="T19" fmla="*/ 892 h 897"/>
                <a:gd name="T20" fmla="*/ 10 w 190"/>
                <a:gd name="T21" fmla="*/ 897 h 897"/>
                <a:gd name="T22" fmla="*/ 22 w 190"/>
                <a:gd name="T23" fmla="*/ 893 h 897"/>
                <a:gd name="T24" fmla="*/ 157 w 190"/>
                <a:gd name="T25" fmla="*/ 678 h 897"/>
                <a:gd name="T26" fmla="*/ 190 w 190"/>
                <a:gd name="T27"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897">
                  <a:moveTo>
                    <a:pt x="190" y="449"/>
                  </a:moveTo>
                  <a:cubicBezTo>
                    <a:pt x="190" y="306"/>
                    <a:pt x="156" y="154"/>
                    <a:pt x="58" y="41"/>
                  </a:cubicBezTo>
                  <a:cubicBezTo>
                    <a:pt x="51" y="33"/>
                    <a:pt x="33" y="14"/>
                    <a:pt x="21" y="3"/>
                  </a:cubicBezTo>
                  <a:cubicBezTo>
                    <a:pt x="17" y="0"/>
                    <a:pt x="16" y="0"/>
                    <a:pt x="10" y="0"/>
                  </a:cubicBezTo>
                  <a:cubicBezTo>
                    <a:pt x="5" y="0"/>
                    <a:pt x="0" y="0"/>
                    <a:pt x="0" y="5"/>
                  </a:cubicBezTo>
                  <a:cubicBezTo>
                    <a:pt x="0" y="7"/>
                    <a:pt x="2" y="9"/>
                    <a:pt x="3" y="10"/>
                  </a:cubicBezTo>
                  <a:cubicBezTo>
                    <a:pt x="20" y="28"/>
                    <a:pt x="47" y="55"/>
                    <a:pt x="78" y="110"/>
                  </a:cubicBezTo>
                  <a:cubicBezTo>
                    <a:pt x="132" y="206"/>
                    <a:pt x="152" y="329"/>
                    <a:pt x="152" y="449"/>
                  </a:cubicBezTo>
                  <a:cubicBezTo>
                    <a:pt x="152" y="665"/>
                    <a:pt x="92" y="797"/>
                    <a:pt x="2" y="888"/>
                  </a:cubicBezTo>
                  <a:cubicBezTo>
                    <a:pt x="1" y="889"/>
                    <a:pt x="0" y="891"/>
                    <a:pt x="0" y="892"/>
                  </a:cubicBezTo>
                  <a:cubicBezTo>
                    <a:pt x="0" y="897"/>
                    <a:pt x="5" y="897"/>
                    <a:pt x="10" y="897"/>
                  </a:cubicBezTo>
                  <a:cubicBezTo>
                    <a:pt x="16" y="897"/>
                    <a:pt x="17" y="897"/>
                    <a:pt x="22" y="893"/>
                  </a:cubicBezTo>
                  <a:cubicBezTo>
                    <a:pt x="69" y="853"/>
                    <a:pt x="122" y="783"/>
                    <a:pt x="157" y="678"/>
                  </a:cubicBezTo>
                  <a:cubicBezTo>
                    <a:pt x="179" y="610"/>
                    <a:pt x="190" y="529"/>
                    <a:pt x="190" y="4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213">
              <a:extLst>
                <a:ext uri="{FF2B5EF4-FFF2-40B4-BE49-F238E27FC236}">
                  <a16:creationId xmlns:a16="http://schemas.microsoft.com/office/drawing/2014/main" id="{9E3255FE-96EA-4C4F-B5BF-B7335E49F8A6}"/>
                </a:ext>
              </a:extLst>
            </p:cNvPr>
            <p:cNvSpPr>
              <a:spLocks/>
            </p:cNvSpPr>
            <p:nvPr>
              <p:custDataLst>
                <p:tags r:id="rId59"/>
              </p:custDataLst>
            </p:nvPr>
          </p:nvSpPr>
          <p:spPr bwMode="auto">
            <a:xfrm>
              <a:off x="4856163" y="3625850"/>
              <a:ext cx="101600" cy="103188"/>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214">
              <a:extLst>
                <a:ext uri="{FF2B5EF4-FFF2-40B4-BE49-F238E27FC236}">
                  <a16:creationId xmlns:a16="http://schemas.microsoft.com/office/drawing/2014/main" id="{686C7C5B-1E67-4A90-86CE-C16E0B160F56}"/>
                </a:ext>
              </a:extLst>
            </p:cNvPr>
            <p:cNvSpPr>
              <a:spLocks noEditPoints="1"/>
            </p:cNvSpPr>
            <p:nvPr>
              <p:custDataLst>
                <p:tags r:id="rId60"/>
              </p:custDataLst>
            </p:nvPr>
          </p:nvSpPr>
          <p:spPr bwMode="auto">
            <a:xfrm>
              <a:off x="5005388" y="3603625"/>
              <a:ext cx="103188" cy="112713"/>
            </a:xfrm>
            <a:custGeom>
              <a:avLst/>
              <a:gdLst>
                <a:gd name="T0" fmla="*/ 342 w 342"/>
                <a:gd name="T1" fmla="*/ 348 h 357"/>
                <a:gd name="T2" fmla="*/ 331 w 342"/>
                <a:gd name="T3" fmla="*/ 342 h 357"/>
                <a:gd name="T4" fmla="*/ 298 w 342"/>
                <a:gd name="T5" fmla="*/ 324 h 357"/>
                <a:gd name="T6" fmla="*/ 268 w 342"/>
                <a:gd name="T7" fmla="*/ 12 h 357"/>
                <a:gd name="T8" fmla="*/ 258 w 342"/>
                <a:gd name="T9" fmla="*/ 0 h 357"/>
                <a:gd name="T10" fmla="*/ 245 w 342"/>
                <a:gd name="T11" fmla="*/ 9 h 357"/>
                <a:gd name="T12" fmla="*/ 72 w 342"/>
                <a:gd name="T13" fmla="*/ 300 h 357"/>
                <a:gd name="T14" fmla="*/ 11 w 342"/>
                <a:gd name="T15" fmla="*/ 342 h 357"/>
                <a:gd name="T16" fmla="*/ 0 w 342"/>
                <a:gd name="T17" fmla="*/ 352 h 357"/>
                <a:gd name="T18" fmla="*/ 7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5 h 357"/>
                <a:gd name="T30" fmla="*/ 84 w 342"/>
                <a:gd name="T31" fmla="*/ 306 h 357"/>
                <a:gd name="T32" fmla="*/ 122 w 342"/>
                <a:gd name="T33" fmla="*/ 242 h 357"/>
                <a:gd name="T34" fmla="*/ 247 w 342"/>
                <a:gd name="T35" fmla="*/ 242 h 357"/>
                <a:gd name="T36" fmla="*/ 255 w 342"/>
                <a:gd name="T37" fmla="*/ 326 h 357"/>
                <a:gd name="T38" fmla="*/ 220 w 342"/>
                <a:gd name="T39" fmla="*/ 342 h 357"/>
                <a:gd name="T40" fmla="*/ 208 w 342"/>
                <a:gd name="T41" fmla="*/ 352 h 357"/>
                <a:gd name="T42" fmla="*/ 215 w 342"/>
                <a:gd name="T43" fmla="*/ 357 h 357"/>
                <a:gd name="T44" fmla="*/ 277 w 342"/>
                <a:gd name="T45" fmla="*/ 356 h 357"/>
                <a:gd name="T46" fmla="*/ 333 w 342"/>
                <a:gd name="T47" fmla="*/ 357 h 357"/>
                <a:gd name="T48" fmla="*/ 342 w 342"/>
                <a:gd name="T49" fmla="*/ 348 h 357"/>
                <a:gd name="T50" fmla="*/ 246 w 342"/>
                <a:gd name="T51" fmla="*/ 227 h 357"/>
                <a:gd name="T52" fmla="*/ 132 w 342"/>
                <a:gd name="T53" fmla="*/ 227 h 357"/>
                <a:gd name="T54" fmla="*/ 230 w 342"/>
                <a:gd name="T55" fmla="*/ 62 h 357"/>
                <a:gd name="T56" fmla="*/ 246 w 342"/>
                <a:gd name="T57" fmla="*/ 22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8"/>
                  </a:moveTo>
                  <a:cubicBezTo>
                    <a:pt x="342" y="342"/>
                    <a:pt x="337" y="342"/>
                    <a:pt x="331" y="342"/>
                  </a:cubicBezTo>
                  <a:cubicBezTo>
                    <a:pt x="300" y="342"/>
                    <a:pt x="300" y="339"/>
                    <a:pt x="298" y="324"/>
                  </a:cubicBezTo>
                  <a:lnTo>
                    <a:pt x="268" y="12"/>
                  </a:lnTo>
                  <a:cubicBezTo>
                    <a:pt x="267" y="2"/>
                    <a:pt x="267" y="0"/>
                    <a:pt x="258" y="0"/>
                  </a:cubicBezTo>
                  <a:cubicBezTo>
                    <a:pt x="250" y="0"/>
                    <a:pt x="248" y="4"/>
                    <a:pt x="245" y="9"/>
                  </a:cubicBezTo>
                  <a:lnTo>
                    <a:pt x="72" y="300"/>
                  </a:lnTo>
                  <a:cubicBezTo>
                    <a:pt x="52" y="334"/>
                    <a:pt x="32" y="341"/>
                    <a:pt x="11" y="342"/>
                  </a:cubicBezTo>
                  <a:cubicBezTo>
                    <a:pt x="5" y="343"/>
                    <a:pt x="0" y="343"/>
                    <a:pt x="0" y="352"/>
                  </a:cubicBezTo>
                  <a:cubicBezTo>
                    <a:pt x="0" y="355"/>
                    <a:pt x="3" y="357"/>
                    <a:pt x="7" y="357"/>
                  </a:cubicBezTo>
                  <a:cubicBezTo>
                    <a:pt x="20" y="357"/>
                    <a:pt x="35" y="356"/>
                    <a:pt x="49" y="356"/>
                  </a:cubicBezTo>
                  <a:cubicBezTo>
                    <a:pt x="66" y="356"/>
                    <a:pt x="83" y="357"/>
                    <a:pt x="99" y="357"/>
                  </a:cubicBezTo>
                  <a:cubicBezTo>
                    <a:pt x="102" y="357"/>
                    <a:pt x="109" y="357"/>
                    <a:pt x="109" y="348"/>
                  </a:cubicBezTo>
                  <a:cubicBezTo>
                    <a:pt x="109" y="343"/>
                    <a:pt x="104" y="342"/>
                    <a:pt x="101" y="342"/>
                  </a:cubicBezTo>
                  <a:cubicBezTo>
                    <a:pt x="89" y="341"/>
                    <a:pt x="77" y="337"/>
                    <a:pt x="77" y="325"/>
                  </a:cubicBezTo>
                  <a:cubicBezTo>
                    <a:pt x="77" y="319"/>
                    <a:pt x="80" y="313"/>
                    <a:pt x="84" y="306"/>
                  </a:cubicBezTo>
                  <a:cubicBezTo>
                    <a:pt x="88" y="300"/>
                    <a:pt x="88" y="300"/>
                    <a:pt x="122" y="242"/>
                  </a:cubicBezTo>
                  <a:lnTo>
                    <a:pt x="247" y="242"/>
                  </a:lnTo>
                  <a:cubicBezTo>
                    <a:pt x="248" y="253"/>
                    <a:pt x="255" y="321"/>
                    <a:pt x="255" y="326"/>
                  </a:cubicBezTo>
                  <a:cubicBezTo>
                    <a:pt x="255" y="341"/>
                    <a:pt x="229" y="342"/>
                    <a:pt x="220" y="342"/>
                  </a:cubicBezTo>
                  <a:cubicBezTo>
                    <a:pt x="213" y="342"/>
                    <a:pt x="208" y="342"/>
                    <a:pt x="208" y="352"/>
                  </a:cubicBezTo>
                  <a:cubicBezTo>
                    <a:pt x="208" y="357"/>
                    <a:pt x="215" y="357"/>
                    <a:pt x="215" y="357"/>
                  </a:cubicBezTo>
                  <a:cubicBezTo>
                    <a:pt x="235" y="357"/>
                    <a:pt x="256" y="356"/>
                    <a:pt x="277" y="356"/>
                  </a:cubicBezTo>
                  <a:cubicBezTo>
                    <a:pt x="289" y="356"/>
                    <a:pt x="321" y="357"/>
                    <a:pt x="333" y="357"/>
                  </a:cubicBezTo>
                  <a:cubicBezTo>
                    <a:pt x="336" y="357"/>
                    <a:pt x="342" y="357"/>
                    <a:pt x="342" y="348"/>
                  </a:cubicBezTo>
                  <a:close/>
                  <a:moveTo>
                    <a:pt x="246" y="227"/>
                  </a:moveTo>
                  <a:lnTo>
                    <a:pt x="132"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215">
              <a:extLst>
                <a:ext uri="{FF2B5EF4-FFF2-40B4-BE49-F238E27FC236}">
                  <a16:creationId xmlns:a16="http://schemas.microsoft.com/office/drawing/2014/main" id="{8431E747-76E4-434B-B0F7-F6ED759826B5}"/>
                </a:ext>
              </a:extLst>
            </p:cNvPr>
            <p:cNvSpPr>
              <a:spLocks/>
            </p:cNvSpPr>
            <p:nvPr>
              <p:custDataLst>
                <p:tags r:id="rId61"/>
              </p:custDataLst>
            </p:nvPr>
          </p:nvSpPr>
          <p:spPr bwMode="auto">
            <a:xfrm>
              <a:off x="5119688" y="3690938"/>
              <a:ext cx="42863" cy="50800"/>
            </a:xfrm>
            <a:custGeom>
              <a:avLst/>
              <a:gdLst>
                <a:gd name="T0" fmla="*/ 132 w 139"/>
                <a:gd name="T1" fmla="*/ 100 h 158"/>
                <a:gd name="T2" fmla="*/ 84 w 139"/>
                <a:gd name="T3" fmla="*/ 59 h 158"/>
                <a:gd name="T4" fmla="*/ 70 w 139"/>
                <a:gd name="T5" fmla="*/ 57 h 158"/>
                <a:gd name="T6" fmla="*/ 51 w 139"/>
                <a:gd name="T7" fmla="*/ 39 h 158"/>
                <a:gd name="T8" fmla="*/ 65 w 139"/>
                <a:gd name="T9" fmla="*/ 17 h 158"/>
                <a:gd name="T10" fmla="*/ 92 w 139"/>
                <a:gd name="T11" fmla="*/ 10 h 158"/>
                <a:gd name="T12" fmla="*/ 126 w 139"/>
                <a:gd name="T13" fmla="*/ 23 h 158"/>
                <a:gd name="T14" fmla="*/ 111 w 139"/>
                <a:gd name="T15" fmla="*/ 39 h 158"/>
                <a:gd name="T16" fmla="*/ 122 w 139"/>
                <a:gd name="T17" fmla="*/ 51 h 158"/>
                <a:gd name="T18" fmla="*/ 139 w 139"/>
                <a:gd name="T19" fmla="*/ 31 h 158"/>
                <a:gd name="T20" fmla="*/ 93 w 139"/>
                <a:gd name="T21" fmla="*/ 0 h 158"/>
                <a:gd name="T22" fmla="*/ 29 w 139"/>
                <a:gd name="T23" fmla="*/ 51 h 158"/>
                <a:gd name="T24" fmla="*/ 41 w 139"/>
                <a:gd name="T25" fmla="*/ 77 h 158"/>
                <a:gd name="T26" fmla="*/ 80 w 139"/>
                <a:gd name="T27" fmla="*/ 89 h 158"/>
                <a:gd name="T28" fmla="*/ 110 w 139"/>
                <a:gd name="T29" fmla="*/ 112 h 158"/>
                <a:gd name="T30" fmla="*/ 91 w 139"/>
                <a:gd name="T31" fmla="*/ 140 h 158"/>
                <a:gd name="T32" fmla="*/ 56 w 139"/>
                <a:gd name="T33" fmla="*/ 148 h 158"/>
                <a:gd name="T34" fmla="*/ 15 w 139"/>
                <a:gd name="T35" fmla="*/ 133 h 158"/>
                <a:gd name="T36" fmla="*/ 34 w 139"/>
                <a:gd name="T37" fmla="*/ 113 h 158"/>
                <a:gd name="T38" fmla="*/ 20 w 139"/>
                <a:gd name="T39" fmla="*/ 100 h 158"/>
                <a:gd name="T40" fmla="*/ 0 w 139"/>
                <a:gd name="T41" fmla="*/ 124 h 158"/>
                <a:gd name="T42" fmla="*/ 56 w 139"/>
                <a:gd name="T43" fmla="*/ 158 h 158"/>
                <a:gd name="T44" fmla="*/ 132 w 139"/>
                <a:gd name="T45" fmla="*/ 10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158">
                  <a:moveTo>
                    <a:pt x="132" y="100"/>
                  </a:moveTo>
                  <a:cubicBezTo>
                    <a:pt x="132" y="68"/>
                    <a:pt x="97" y="62"/>
                    <a:pt x="84" y="59"/>
                  </a:cubicBezTo>
                  <a:cubicBezTo>
                    <a:pt x="81" y="59"/>
                    <a:pt x="72" y="57"/>
                    <a:pt x="70" y="57"/>
                  </a:cubicBezTo>
                  <a:cubicBezTo>
                    <a:pt x="57" y="54"/>
                    <a:pt x="51" y="47"/>
                    <a:pt x="51" y="39"/>
                  </a:cubicBezTo>
                  <a:cubicBezTo>
                    <a:pt x="51" y="31"/>
                    <a:pt x="57" y="22"/>
                    <a:pt x="65" y="17"/>
                  </a:cubicBezTo>
                  <a:cubicBezTo>
                    <a:pt x="74" y="11"/>
                    <a:pt x="86" y="10"/>
                    <a:pt x="92" y="10"/>
                  </a:cubicBezTo>
                  <a:cubicBezTo>
                    <a:pt x="100" y="10"/>
                    <a:pt x="118" y="11"/>
                    <a:pt x="126" y="23"/>
                  </a:cubicBezTo>
                  <a:cubicBezTo>
                    <a:pt x="116" y="25"/>
                    <a:pt x="111" y="32"/>
                    <a:pt x="111" y="39"/>
                  </a:cubicBezTo>
                  <a:cubicBezTo>
                    <a:pt x="111" y="47"/>
                    <a:pt x="118" y="51"/>
                    <a:pt x="122" y="51"/>
                  </a:cubicBezTo>
                  <a:cubicBezTo>
                    <a:pt x="126" y="51"/>
                    <a:pt x="139" y="48"/>
                    <a:pt x="139" y="31"/>
                  </a:cubicBezTo>
                  <a:cubicBezTo>
                    <a:pt x="139" y="8"/>
                    <a:pt x="114" y="0"/>
                    <a:pt x="93" y="0"/>
                  </a:cubicBezTo>
                  <a:cubicBezTo>
                    <a:pt x="38" y="0"/>
                    <a:pt x="29" y="40"/>
                    <a:pt x="29" y="51"/>
                  </a:cubicBezTo>
                  <a:cubicBezTo>
                    <a:pt x="29" y="64"/>
                    <a:pt x="36" y="73"/>
                    <a:pt x="41" y="77"/>
                  </a:cubicBezTo>
                  <a:cubicBezTo>
                    <a:pt x="50" y="84"/>
                    <a:pt x="56" y="85"/>
                    <a:pt x="80" y="89"/>
                  </a:cubicBezTo>
                  <a:cubicBezTo>
                    <a:pt x="88" y="91"/>
                    <a:pt x="110" y="95"/>
                    <a:pt x="110" y="112"/>
                  </a:cubicBezTo>
                  <a:cubicBezTo>
                    <a:pt x="110" y="118"/>
                    <a:pt x="106" y="131"/>
                    <a:pt x="91" y="140"/>
                  </a:cubicBezTo>
                  <a:cubicBezTo>
                    <a:pt x="78" y="148"/>
                    <a:pt x="61" y="148"/>
                    <a:pt x="56" y="148"/>
                  </a:cubicBezTo>
                  <a:cubicBezTo>
                    <a:pt x="43" y="148"/>
                    <a:pt x="23" y="145"/>
                    <a:pt x="15" y="133"/>
                  </a:cubicBezTo>
                  <a:cubicBezTo>
                    <a:pt x="26" y="132"/>
                    <a:pt x="34" y="123"/>
                    <a:pt x="34" y="113"/>
                  </a:cubicBezTo>
                  <a:cubicBezTo>
                    <a:pt x="34" y="105"/>
                    <a:pt x="28" y="100"/>
                    <a:pt x="20" y="100"/>
                  </a:cubicBezTo>
                  <a:cubicBezTo>
                    <a:pt x="10" y="100"/>
                    <a:pt x="0" y="108"/>
                    <a:pt x="0" y="124"/>
                  </a:cubicBezTo>
                  <a:cubicBezTo>
                    <a:pt x="0" y="145"/>
                    <a:pt x="22" y="158"/>
                    <a:pt x="56" y="158"/>
                  </a:cubicBezTo>
                  <a:cubicBezTo>
                    <a:pt x="120" y="158"/>
                    <a:pt x="132" y="114"/>
                    <a:pt x="132"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216">
              <a:extLst>
                <a:ext uri="{FF2B5EF4-FFF2-40B4-BE49-F238E27FC236}">
                  <a16:creationId xmlns:a16="http://schemas.microsoft.com/office/drawing/2014/main" id="{29BE8688-867F-4139-B3B6-6AFF587A8FB9}"/>
                </a:ext>
              </a:extLst>
            </p:cNvPr>
            <p:cNvSpPr>
              <a:spLocks/>
            </p:cNvSpPr>
            <p:nvPr>
              <p:custDataLst>
                <p:tags r:id="rId62"/>
              </p:custDataLst>
            </p:nvPr>
          </p:nvSpPr>
          <p:spPr bwMode="auto">
            <a:xfrm>
              <a:off x="5207000" y="3646488"/>
              <a:ext cx="49213" cy="71438"/>
            </a:xfrm>
            <a:custGeom>
              <a:avLst/>
              <a:gdLst>
                <a:gd name="T0" fmla="*/ 163 w 163"/>
                <a:gd name="T1" fmla="*/ 160 h 229"/>
                <a:gd name="T2" fmla="*/ 142 w 163"/>
                <a:gd name="T3" fmla="*/ 112 h 229"/>
                <a:gd name="T4" fmla="*/ 85 w 163"/>
                <a:gd name="T5" fmla="*/ 88 h 229"/>
                <a:gd name="T6" fmla="*/ 24 w 163"/>
                <a:gd name="T7" fmla="*/ 47 h 229"/>
                <a:gd name="T8" fmla="*/ 80 w 163"/>
                <a:gd name="T9" fmla="*/ 10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10"/>
                    <a:pt x="80" y="10"/>
                  </a:cubicBezTo>
                  <a:cubicBezTo>
                    <a:pt x="134" y="10"/>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3"/>
                    <a:pt x="126" y="14"/>
                  </a:cubicBezTo>
                  <a:cubicBezTo>
                    <a:pt x="107" y="0"/>
                    <a:pt x="87" y="0"/>
                    <a:pt x="80" y="0"/>
                  </a:cubicBezTo>
                  <a:cubicBezTo>
                    <a:pt x="19" y="0"/>
                    <a:pt x="0" y="34"/>
                    <a:pt x="0" y="61"/>
                  </a:cubicBezTo>
                  <a:cubicBezTo>
                    <a:pt x="0" y="79"/>
                    <a:pt x="8" y="93"/>
                    <a:pt x="21" y="104"/>
                  </a:cubicBezTo>
                  <a:cubicBezTo>
                    <a:pt x="37" y="117"/>
                    <a:pt x="51" y="120"/>
                    <a:pt x="87" y="127"/>
                  </a:cubicBezTo>
                  <a:cubicBezTo>
                    <a:pt x="98" y="129"/>
                    <a:pt x="139" y="137"/>
                    <a:pt x="139" y="173"/>
                  </a:cubicBezTo>
                  <a:cubicBezTo>
                    <a:pt x="139" y="198"/>
                    <a:pt x="121" y="218"/>
                    <a:pt x="83" y="218"/>
                  </a:cubicBezTo>
                  <a:cubicBezTo>
                    <a:pt x="41" y="218"/>
                    <a:pt x="23" y="190"/>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8"/>
                  </a:cubicBezTo>
                  <a:cubicBezTo>
                    <a:pt x="50" y="228"/>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217">
              <a:extLst>
                <a:ext uri="{FF2B5EF4-FFF2-40B4-BE49-F238E27FC236}">
                  <a16:creationId xmlns:a16="http://schemas.microsoft.com/office/drawing/2014/main" id="{B67082DD-7BDE-44D6-87BF-EFF3C6FA3506}"/>
                </a:ext>
              </a:extLst>
            </p:cNvPr>
            <p:cNvSpPr>
              <a:spLocks noEditPoints="1"/>
            </p:cNvSpPr>
            <p:nvPr>
              <p:custDataLst>
                <p:tags r:id="rId63"/>
              </p:custDataLst>
            </p:nvPr>
          </p:nvSpPr>
          <p:spPr bwMode="auto">
            <a:xfrm>
              <a:off x="5267325" y="3613150"/>
              <a:ext cx="31750" cy="103188"/>
            </a:xfrm>
            <a:custGeom>
              <a:avLst/>
              <a:gdLst>
                <a:gd name="T0" fmla="*/ 107 w 107"/>
                <a:gd name="T1" fmla="*/ 327 h 327"/>
                <a:gd name="T2" fmla="*/ 107 w 107"/>
                <a:gd name="T3" fmla="*/ 312 h 327"/>
                <a:gd name="T4" fmla="*/ 72 w 107"/>
                <a:gd name="T5" fmla="*/ 290 h 327"/>
                <a:gd name="T6" fmla="*/ 72 w 107"/>
                <a:gd name="T7" fmla="*/ 107 h 327"/>
                <a:gd name="T8" fmla="*/ 2 w 107"/>
                <a:gd name="T9" fmla="*/ 113 h 327"/>
                <a:gd name="T10" fmla="*/ 2 w 107"/>
                <a:gd name="T11" fmla="*/ 128 h 327"/>
                <a:gd name="T12" fmla="*/ 39 w 107"/>
                <a:gd name="T13" fmla="*/ 155 h 327"/>
                <a:gd name="T14" fmla="*/ 39 w 107"/>
                <a:gd name="T15" fmla="*/ 290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3 w 107"/>
                <a:gd name="T31" fmla="*/ 53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10"/>
                    <a:pt x="72" y="290"/>
                  </a:cubicBezTo>
                  <a:lnTo>
                    <a:pt x="72" y="107"/>
                  </a:lnTo>
                  <a:lnTo>
                    <a:pt x="2" y="113"/>
                  </a:lnTo>
                  <a:lnTo>
                    <a:pt x="2" y="128"/>
                  </a:lnTo>
                  <a:cubicBezTo>
                    <a:pt x="35" y="128"/>
                    <a:pt x="39" y="131"/>
                    <a:pt x="39" y="155"/>
                  </a:cubicBezTo>
                  <a:lnTo>
                    <a:pt x="39" y="290"/>
                  </a:lnTo>
                  <a:cubicBezTo>
                    <a:pt x="39" y="312"/>
                    <a:pt x="34" y="312"/>
                    <a:pt x="0" y="312"/>
                  </a:cubicBezTo>
                  <a:lnTo>
                    <a:pt x="0" y="327"/>
                  </a:lnTo>
                  <a:lnTo>
                    <a:pt x="55" y="326"/>
                  </a:lnTo>
                  <a:cubicBezTo>
                    <a:pt x="72" y="326"/>
                    <a:pt x="90" y="327"/>
                    <a:pt x="107" y="327"/>
                  </a:cubicBezTo>
                  <a:close/>
                  <a:moveTo>
                    <a:pt x="79" y="26"/>
                  </a:moveTo>
                  <a:cubicBezTo>
                    <a:pt x="79" y="13"/>
                    <a:pt x="68" y="0"/>
                    <a:pt x="53" y="0"/>
                  </a:cubicBezTo>
                  <a:cubicBezTo>
                    <a:pt x="36" y="0"/>
                    <a:pt x="26" y="14"/>
                    <a:pt x="26" y="26"/>
                  </a:cubicBezTo>
                  <a:cubicBezTo>
                    <a:pt x="26" y="40"/>
                    <a:pt x="38" y="53"/>
                    <a:pt x="53"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218">
              <a:extLst>
                <a:ext uri="{FF2B5EF4-FFF2-40B4-BE49-F238E27FC236}">
                  <a16:creationId xmlns:a16="http://schemas.microsoft.com/office/drawing/2014/main" id="{D04F0F3C-493A-4251-9949-4D69FF5313DA}"/>
                </a:ext>
              </a:extLst>
            </p:cNvPr>
            <p:cNvSpPr>
              <a:spLocks/>
            </p:cNvSpPr>
            <p:nvPr>
              <p:custDataLst>
                <p:tags r:id="rId64"/>
              </p:custDataLst>
            </p:nvPr>
          </p:nvSpPr>
          <p:spPr bwMode="auto">
            <a:xfrm>
              <a:off x="5308600" y="3646488"/>
              <a:ext cx="76200" cy="69850"/>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9 h 220"/>
                <a:gd name="T10" fmla="*/ 144 w 251"/>
                <a:gd name="T11" fmla="*/ 0 h 220"/>
                <a:gd name="T12" fmla="*/ 70 w 251"/>
                <a:gd name="T13" fmla="*/ 52 h 220"/>
                <a:gd name="T14" fmla="*/ 70 w 251"/>
                <a:gd name="T15" fmla="*/ 0 h 220"/>
                <a:gd name="T16" fmla="*/ 0 w 251"/>
                <a:gd name="T17" fmla="*/ 6 h 220"/>
                <a:gd name="T18" fmla="*/ 0 w 251"/>
                <a:gd name="T19" fmla="*/ 21 h 220"/>
                <a:gd name="T20" fmla="*/ 39 w 251"/>
                <a:gd name="T21" fmla="*/ 49 h 220"/>
                <a:gd name="T22" fmla="*/ 39 w 251"/>
                <a:gd name="T23" fmla="*/ 183 h 220"/>
                <a:gd name="T24" fmla="*/ 0 w 251"/>
                <a:gd name="T25" fmla="*/ 205 h 220"/>
                <a:gd name="T26" fmla="*/ 0 w 251"/>
                <a:gd name="T27" fmla="*/ 220 h 220"/>
                <a:gd name="T28" fmla="*/ 57 w 251"/>
                <a:gd name="T29" fmla="*/ 219 h 220"/>
                <a:gd name="T30" fmla="*/ 112 w 251"/>
                <a:gd name="T31" fmla="*/ 220 h 220"/>
                <a:gd name="T32" fmla="*/ 112 w 251"/>
                <a:gd name="T33" fmla="*/ 205 h 220"/>
                <a:gd name="T34" fmla="*/ 73 w 251"/>
                <a:gd name="T35" fmla="*/ 183 h 220"/>
                <a:gd name="T36" fmla="*/ 73 w 251"/>
                <a:gd name="T37" fmla="*/ 91 h 220"/>
                <a:gd name="T38" fmla="*/ 141 w 251"/>
                <a:gd name="T39" fmla="*/ 11 h 220"/>
                <a:gd name="T40" fmla="*/ 178 w 251"/>
                <a:gd name="T41" fmla="*/ 66 h 220"/>
                <a:gd name="T42" fmla="*/ 178 w 251"/>
                <a:gd name="T43" fmla="*/ 183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9"/>
                  </a:cubicBezTo>
                  <a:cubicBezTo>
                    <a:pt x="190" y="10"/>
                    <a:pt x="173" y="0"/>
                    <a:pt x="144" y="0"/>
                  </a:cubicBezTo>
                  <a:cubicBezTo>
                    <a:pt x="108" y="0"/>
                    <a:pt x="84" y="22"/>
                    <a:pt x="70" y="52"/>
                  </a:cubicBezTo>
                  <a:lnTo>
                    <a:pt x="70" y="0"/>
                  </a:lnTo>
                  <a:lnTo>
                    <a:pt x="0" y="6"/>
                  </a:lnTo>
                  <a:lnTo>
                    <a:pt x="0" y="21"/>
                  </a:lnTo>
                  <a:cubicBezTo>
                    <a:pt x="35" y="21"/>
                    <a:pt x="39" y="25"/>
                    <a:pt x="39" y="49"/>
                  </a:cubicBezTo>
                  <a:lnTo>
                    <a:pt x="39" y="183"/>
                  </a:lnTo>
                  <a:cubicBezTo>
                    <a:pt x="39" y="205"/>
                    <a:pt x="34" y="205"/>
                    <a:pt x="0" y="205"/>
                  </a:cubicBezTo>
                  <a:lnTo>
                    <a:pt x="0" y="220"/>
                  </a:lnTo>
                  <a:lnTo>
                    <a:pt x="57" y="219"/>
                  </a:lnTo>
                  <a:lnTo>
                    <a:pt x="112" y="220"/>
                  </a:lnTo>
                  <a:lnTo>
                    <a:pt x="112" y="205"/>
                  </a:lnTo>
                  <a:cubicBezTo>
                    <a:pt x="79" y="205"/>
                    <a:pt x="73" y="205"/>
                    <a:pt x="73" y="183"/>
                  </a:cubicBezTo>
                  <a:lnTo>
                    <a:pt x="73" y="91"/>
                  </a:lnTo>
                  <a:cubicBezTo>
                    <a:pt x="73" y="39"/>
                    <a:pt x="109" y="11"/>
                    <a:pt x="141" y="11"/>
                  </a:cubicBezTo>
                  <a:cubicBezTo>
                    <a:pt x="172" y="11"/>
                    <a:pt x="178" y="38"/>
                    <a:pt x="178" y="66"/>
                  </a:cubicBezTo>
                  <a:lnTo>
                    <a:pt x="178" y="183"/>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219">
              <a:extLst>
                <a:ext uri="{FF2B5EF4-FFF2-40B4-BE49-F238E27FC236}">
                  <a16:creationId xmlns:a16="http://schemas.microsoft.com/office/drawing/2014/main" id="{8FB8726D-D57B-4EB3-83BA-5FE1A675F35A}"/>
                </a:ext>
              </a:extLst>
            </p:cNvPr>
            <p:cNvSpPr>
              <a:spLocks/>
            </p:cNvSpPr>
            <p:nvPr>
              <p:custDataLst>
                <p:tags r:id="rId65"/>
              </p:custDataLst>
            </p:nvPr>
          </p:nvSpPr>
          <p:spPr bwMode="auto">
            <a:xfrm>
              <a:off x="5440363" y="3536950"/>
              <a:ext cx="58738" cy="280988"/>
            </a:xfrm>
            <a:custGeom>
              <a:avLst/>
              <a:gdLst>
                <a:gd name="T0" fmla="*/ 190 w 190"/>
                <a:gd name="T1" fmla="*/ 892 h 897"/>
                <a:gd name="T2" fmla="*/ 188 w 190"/>
                <a:gd name="T3" fmla="*/ 888 h 897"/>
                <a:gd name="T4" fmla="*/ 112 w 190"/>
                <a:gd name="T5" fmla="*/ 788 h 897"/>
                <a:gd name="T6" fmla="*/ 38 w 190"/>
                <a:gd name="T7" fmla="*/ 449 h 897"/>
                <a:gd name="T8" fmla="*/ 188 w 190"/>
                <a:gd name="T9" fmla="*/ 9 h 897"/>
                <a:gd name="T10" fmla="*/ 190 w 190"/>
                <a:gd name="T11" fmla="*/ 5 h 897"/>
                <a:gd name="T12" fmla="*/ 180 w 190"/>
                <a:gd name="T13" fmla="*/ 0 h 897"/>
                <a:gd name="T14" fmla="*/ 168 w 190"/>
                <a:gd name="T15" fmla="*/ 4 h 897"/>
                <a:gd name="T16" fmla="*/ 33 w 190"/>
                <a:gd name="T17" fmla="*/ 220 h 897"/>
                <a:gd name="T18" fmla="*/ 0 w 190"/>
                <a:gd name="T19" fmla="*/ 449 h 897"/>
                <a:gd name="T20" fmla="*/ 100 w 190"/>
                <a:gd name="T21" fmla="*/ 816 h 897"/>
                <a:gd name="T22" fmla="*/ 132 w 190"/>
                <a:gd name="T23" fmla="*/ 857 h 897"/>
                <a:gd name="T24" fmla="*/ 148 w 190"/>
                <a:gd name="T25" fmla="*/ 874 h 897"/>
                <a:gd name="T26" fmla="*/ 167 w 190"/>
                <a:gd name="T27" fmla="*/ 892 h 897"/>
                <a:gd name="T28" fmla="*/ 173 w 190"/>
                <a:gd name="T29" fmla="*/ 897 h 897"/>
                <a:gd name="T30" fmla="*/ 184 w 190"/>
                <a:gd name="T31" fmla="*/ 897 h 897"/>
                <a:gd name="T32" fmla="*/ 190 w 190"/>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897">
                  <a:moveTo>
                    <a:pt x="190" y="892"/>
                  </a:moveTo>
                  <a:cubicBezTo>
                    <a:pt x="190" y="890"/>
                    <a:pt x="189" y="889"/>
                    <a:pt x="188" y="888"/>
                  </a:cubicBezTo>
                  <a:cubicBezTo>
                    <a:pt x="170" y="870"/>
                    <a:pt x="143" y="843"/>
                    <a:pt x="112" y="788"/>
                  </a:cubicBezTo>
                  <a:cubicBezTo>
                    <a:pt x="58" y="692"/>
                    <a:pt x="38" y="569"/>
                    <a:pt x="38" y="449"/>
                  </a:cubicBezTo>
                  <a:cubicBezTo>
                    <a:pt x="38" y="228"/>
                    <a:pt x="101" y="98"/>
                    <a:pt x="188" y="9"/>
                  </a:cubicBezTo>
                  <a:cubicBezTo>
                    <a:pt x="190" y="8"/>
                    <a:pt x="190" y="5"/>
                    <a:pt x="190" y="5"/>
                  </a:cubicBezTo>
                  <a:cubicBezTo>
                    <a:pt x="190" y="0"/>
                    <a:pt x="186" y="0"/>
                    <a:pt x="180" y="0"/>
                  </a:cubicBezTo>
                  <a:cubicBezTo>
                    <a:pt x="174" y="0"/>
                    <a:pt x="173" y="0"/>
                    <a:pt x="168" y="4"/>
                  </a:cubicBezTo>
                  <a:cubicBezTo>
                    <a:pt x="121" y="45"/>
                    <a:pt x="68" y="115"/>
                    <a:pt x="33" y="220"/>
                  </a:cubicBezTo>
                  <a:cubicBezTo>
                    <a:pt x="12" y="286"/>
                    <a:pt x="0" y="366"/>
                    <a:pt x="0" y="449"/>
                  </a:cubicBezTo>
                  <a:cubicBezTo>
                    <a:pt x="0" y="567"/>
                    <a:pt x="22" y="701"/>
                    <a:pt x="100" y="816"/>
                  </a:cubicBezTo>
                  <a:cubicBezTo>
                    <a:pt x="113" y="836"/>
                    <a:pt x="132" y="857"/>
                    <a:pt x="132" y="857"/>
                  </a:cubicBezTo>
                  <a:cubicBezTo>
                    <a:pt x="137" y="863"/>
                    <a:pt x="144" y="871"/>
                    <a:pt x="148" y="874"/>
                  </a:cubicBezTo>
                  <a:lnTo>
                    <a:pt x="167" y="892"/>
                  </a:lnTo>
                  <a:cubicBezTo>
                    <a:pt x="168" y="892"/>
                    <a:pt x="173" y="897"/>
                    <a:pt x="173" y="897"/>
                  </a:cubicBezTo>
                  <a:lnTo>
                    <a:pt x="184" y="897"/>
                  </a:lnTo>
                  <a:cubicBezTo>
                    <a:pt x="186" y="897"/>
                    <a:pt x="190" y="897"/>
                    <a:pt x="190"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220">
              <a:extLst>
                <a:ext uri="{FF2B5EF4-FFF2-40B4-BE49-F238E27FC236}">
                  <a16:creationId xmlns:a16="http://schemas.microsoft.com/office/drawing/2014/main" id="{82F7E766-298B-49BE-9747-447B9F33320D}"/>
                </a:ext>
              </a:extLst>
            </p:cNvPr>
            <p:cNvSpPr>
              <a:spLocks/>
            </p:cNvSpPr>
            <p:nvPr>
              <p:custDataLst>
                <p:tags r:id="rId66"/>
              </p:custDataLst>
            </p:nvPr>
          </p:nvSpPr>
          <p:spPr bwMode="auto">
            <a:xfrm>
              <a:off x="5524500" y="3541713"/>
              <a:ext cx="88900" cy="71438"/>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5 w 295"/>
                <a:gd name="T13" fmla="*/ 36 h 226"/>
                <a:gd name="T14" fmla="*/ 273 w 295"/>
                <a:gd name="T15" fmla="*/ 80 h 226"/>
                <a:gd name="T16" fmla="*/ 271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8" y="0"/>
                    <a:pt x="261" y="3"/>
                    <a:pt x="256" y="8"/>
                  </a:cubicBezTo>
                  <a:cubicBezTo>
                    <a:pt x="252" y="13"/>
                    <a:pt x="249" y="18"/>
                    <a:pt x="249" y="24"/>
                  </a:cubicBezTo>
                  <a:cubicBezTo>
                    <a:pt x="249" y="29"/>
                    <a:pt x="251" y="33"/>
                    <a:pt x="255" y="36"/>
                  </a:cubicBezTo>
                  <a:cubicBezTo>
                    <a:pt x="267" y="47"/>
                    <a:pt x="273" y="63"/>
                    <a:pt x="273" y="80"/>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7" y="190"/>
                    <a:pt x="59" y="190"/>
                  </a:cubicBezTo>
                  <a:cubicBezTo>
                    <a:pt x="29" y="190"/>
                    <a:pt x="16" y="165"/>
                    <a:pt x="16" y="134"/>
                  </a:cubicBezTo>
                  <a:cubicBezTo>
                    <a:pt x="16" y="124"/>
                    <a:pt x="17" y="112"/>
                    <a:pt x="20" y="101"/>
                  </a:cubicBezTo>
                  <a:cubicBezTo>
                    <a:pt x="27" y="71"/>
                    <a:pt x="45" y="43"/>
                    <a:pt x="64" y="17"/>
                  </a:cubicBezTo>
                  <a:cubicBezTo>
                    <a:pt x="66" y="15"/>
                    <a:pt x="67" y="13"/>
                    <a:pt x="67" y="11"/>
                  </a:cubicBezTo>
                  <a:cubicBezTo>
                    <a:pt x="67" y="8"/>
                    <a:pt x="65" y="5"/>
                    <a:pt x="62" y="4"/>
                  </a:cubicBezTo>
                  <a:cubicBezTo>
                    <a:pt x="61" y="3"/>
                    <a:pt x="59" y="3"/>
                    <a:pt x="58" y="3"/>
                  </a:cubicBezTo>
                  <a:cubicBezTo>
                    <a:pt x="55" y="3"/>
                    <a:pt x="51" y="4"/>
                    <a:pt x="49" y="7"/>
                  </a:cubicBezTo>
                  <a:cubicBezTo>
                    <a:pt x="28" y="35"/>
                    <a:pt x="16" y="67"/>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Rectangle 221">
              <a:extLst>
                <a:ext uri="{FF2B5EF4-FFF2-40B4-BE49-F238E27FC236}">
                  <a16:creationId xmlns:a16="http://schemas.microsoft.com/office/drawing/2014/main" id="{8B0EAE6A-A999-428C-AE9F-4D3D333877D1}"/>
                </a:ext>
              </a:extLst>
            </p:cNvPr>
            <p:cNvSpPr>
              <a:spLocks noChangeArrowheads="1"/>
            </p:cNvSpPr>
            <p:nvPr>
              <p:custDataLst>
                <p:tags r:id="rId67"/>
              </p:custDataLst>
            </p:nvPr>
          </p:nvSpPr>
          <p:spPr bwMode="auto">
            <a:xfrm>
              <a:off x="5521325" y="3673475"/>
              <a:ext cx="1000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222">
              <a:extLst>
                <a:ext uri="{FF2B5EF4-FFF2-40B4-BE49-F238E27FC236}">
                  <a16:creationId xmlns:a16="http://schemas.microsoft.com/office/drawing/2014/main" id="{6436FA18-AA7F-426C-9D4A-628B434CFA7F}"/>
                </a:ext>
              </a:extLst>
            </p:cNvPr>
            <p:cNvSpPr>
              <a:spLocks/>
            </p:cNvSpPr>
            <p:nvPr>
              <p:custDataLst>
                <p:tags r:id="rId68"/>
              </p:custDataLst>
            </p:nvPr>
          </p:nvSpPr>
          <p:spPr bwMode="auto">
            <a:xfrm>
              <a:off x="5545138" y="3754438"/>
              <a:ext cx="58738" cy="71438"/>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0 h 226"/>
                <a:gd name="T12" fmla="*/ 134 w 194"/>
                <a:gd name="T13" fmla="*/ 11 h 226"/>
                <a:gd name="T14" fmla="*/ 177 w 194"/>
                <a:gd name="T15" fmla="*/ 31 h 226"/>
                <a:gd name="T16" fmla="*/ 155 w 194"/>
                <a:gd name="T17" fmla="*/ 38 h 226"/>
                <a:gd name="T18" fmla="*/ 146 w 194"/>
                <a:gd name="T19" fmla="*/ 57 h 226"/>
                <a:gd name="T20" fmla="*/ 165 w 194"/>
                <a:gd name="T21" fmla="*/ 74 h 226"/>
                <a:gd name="T22" fmla="*/ 193 w 194"/>
                <a:gd name="T23" fmla="*/ 43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1" y="215"/>
                    <a:pt x="37" y="190"/>
                    <a:pt x="37" y="160"/>
                  </a:cubicBezTo>
                  <a:cubicBezTo>
                    <a:pt x="37" y="140"/>
                    <a:pt x="47" y="91"/>
                    <a:pt x="64" y="60"/>
                  </a:cubicBezTo>
                  <a:cubicBezTo>
                    <a:pt x="80" y="32"/>
                    <a:pt x="107" y="11"/>
                    <a:pt x="134" y="11"/>
                  </a:cubicBezTo>
                  <a:cubicBezTo>
                    <a:pt x="151" y="11"/>
                    <a:pt x="170" y="17"/>
                    <a:pt x="177" y="31"/>
                  </a:cubicBezTo>
                  <a:cubicBezTo>
                    <a:pt x="169" y="31"/>
                    <a:pt x="162" y="31"/>
                    <a:pt x="155" y="38"/>
                  </a:cubicBezTo>
                  <a:cubicBezTo>
                    <a:pt x="147" y="45"/>
                    <a:pt x="146" y="54"/>
                    <a:pt x="146" y="57"/>
                  </a:cubicBezTo>
                  <a:cubicBezTo>
                    <a:pt x="146" y="69"/>
                    <a:pt x="155" y="74"/>
                    <a:pt x="165" y="74"/>
                  </a:cubicBezTo>
                  <a:cubicBezTo>
                    <a:pt x="179" y="74"/>
                    <a:pt x="193" y="62"/>
                    <a:pt x="193" y="43"/>
                  </a:cubicBezTo>
                  <a:cubicBezTo>
                    <a:pt x="193" y="18"/>
                    <a:pt x="169" y="0"/>
                    <a:pt x="134" y="0"/>
                  </a:cubicBezTo>
                  <a:cubicBezTo>
                    <a:pt x="67"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223">
              <a:extLst>
                <a:ext uri="{FF2B5EF4-FFF2-40B4-BE49-F238E27FC236}">
                  <a16:creationId xmlns:a16="http://schemas.microsoft.com/office/drawing/2014/main" id="{786459BC-5AE5-4952-AD24-3D8EEF8AF46C}"/>
                </a:ext>
              </a:extLst>
            </p:cNvPr>
            <p:cNvSpPr>
              <a:spLocks/>
            </p:cNvSpPr>
            <p:nvPr>
              <p:custDataLst>
                <p:tags r:id="rId69"/>
              </p:custDataLst>
            </p:nvPr>
          </p:nvSpPr>
          <p:spPr bwMode="auto">
            <a:xfrm>
              <a:off x="5643563" y="3646488"/>
              <a:ext cx="74613" cy="71438"/>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224">
              <a:extLst>
                <a:ext uri="{FF2B5EF4-FFF2-40B4-BE49-F238E27FC236}">
                  <a16:creationId xmlns:a16="http://schemas.microsoft.com/office/drawing/2014/main" id="{80991C83-7BC3-4528-A64B-86DBFC4FA7FD}"/>
                </a:ext>
              </a:extLst>
            </p:cNvPr>
            <p:cNvSpPr>
              <a:spLocks/>
            </p:cNvSpPr>
            <p:nvPr>
              <p:custDataLst>
                <p:tags r:id="rId70"/>
              </p:custDataLst>
            </p:nvPr>
          </p:nvSpPr>
          <p:spPr bwMode="auto">
            <a:xfrm>
              <a:off x="5730875" y="3536950"/>
              <a:ext cx="57150" cy="280988"/>
            </a:xfrm>
            <a:custGeom>
              <a:avLst/>
              <a:gdLst>
                <a:gd name="T0" fmla="*/ 190 w 190"/>
                <a:gd name="T1" fmla="*/ 449 h 897"/>
                <a:gd name="T2" fmla="*/ 58 w 190"/>
                <a:gd name="T3" fmla="*/ 41 h 897"/>
                <a:gd name="T4" fmla="*/ 21 w 190"/>
                <a:gd name="T5" fmla="*/ 3 h 897"/>
                <a:gd name="T6" fmla="*/ 10 w 190"/>
                <a:gd name="T7" fmla="*/ 0 h 897"/>
                <a:gd name="T8" fmla="*/ 0 w 190"/>
                <a:gd name="T9" fmla="*/ 5 h 897"/>
                <a:gd name="T10" fmla="*/ 3 w 190"/>
                <a:gd name="T11" fmla="*/ 10 h 897"/>
                <a:gd name="T12" fmla="*/ 78 w 190"/>
                <a:gd name="T13" fmla="*/ 110 h 897"/>
                <a:gd name="T14" fmla="*/ 152 w 190"/>
                <a:gd name="T15" fmla="*/ 449 h 897"/>
                <a:gd name="T16" fmla="*/ 2 w 190"/>
                <a:gd name="T17" fmla="*/ 888 h 897"/>
                <a:gd name="T18" fmla="*/ 0 w 190"/>
                <a:gd name="T19" fmla="*/ 892 h 897"/>
                <a:gd name="T20" fmla="*/ 10 w 190"/>
                <a:gd name="T21" fmla="*/ 897 h 897"/>
                <a:gd name="T22" fmla="*/ 22 w 190"/>
                <a:gd name="T23" fmla="*/ 893 h 897"/>
                <a:gd name="T24" fmla="*/ 157 w 190"/>
                <a:gd name="T25" fmla="*/ 678 h 897"/>
                <a:gd name="T26" fmla="*/ 190 w 190"/>
                <a:gd name="T27"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897">
                  <a:moveTo>
                    <a:pt x="190" y="449"/>
                  </a:moveTo>
                  <a:cubicBezTo>
                    <a:pt x="190" y="306"/>
                    <a:pt x="156" y="154"/>
                    <a:pt x="58" y="41"/>
                  </a:cubicBezTo>
                  <a:cubicBezTo>
                    <a:pt x="51" y="33"/>
                    <a:pt x="33" y="14"/>
                    <a:pt x="21" y="3"/>
                  </a:cubicBezTo>
                  <a:cubicBezTo>
                    <a:pt x="17" y="0"/>
                    <a:pt x="16" y="0"/>
                    <a:pt x="10" y="0"/>
                  </a:cubicBezTo>
                  <a:cubicBezTo>
                    <a:pt x="5" y="0"/>
                    <a:pt x="0" y="0"/>
                    <a:pt x="0" y="5"/>
                  </a:cubicBezTo>
                  <a:cubicBezTo>
                    <a:pt x="0" y="7"/>
                    <a:pt x="2" y="9"/>
                    <a:pt x="3" y="10"/>
                  </a:cubicBezTo>
                  <a:cubicBezTo>
                    <a:pt x="20" y="28"/>
                    <a:pt x="47" y="55"/>
                    <a:pt x="78" y="110"/>
                  </a:cubicBezTo>
                  <a:cubicBezTo>
                    <a:pt x="132" y="206"/>
                    <a:pt x="152" y="329"/>
                    <a:pt x="152" y="449"/>
                  </a:cubicBezTo>
                  <a:cubicBezTo>
                    <a:pt x="152" y="665"/>
                    <a:pt x="92" y="797"/>
                    <a:pt x="2" y="888"/>
                  </a:cubicBezTo>
                  <a:cubicBezTo>
                    <a:pt x="1" y="889"/>
                    <a:pt x="0" y="891"/>
                    <a:pt x="0" y="892"/>
                  </a:cubicBezTo>
                  <a:cubicBezTo>
                    <a:pt x="0" y="897"/>
                    <a:pt x="5" y="897"/>
                    <a:pt x="10" y="897"/>
                  </a:cubicBezTo>
                  <a:cubicBezTo>
                    <a:pt x="16" y="897"/>
                    <a:pt x="17" y="897"/>
                    <a:pt x="22" y="893"/>
                  </a:cubicBezTo>
                  <a:cubicBezTo>
                    <a:pt x="69" y="853"/>
                    <a:pt x="122" y="783"/>
                    <a:pt x="157" y="678"/>
                  </a:cubicBezTo>
                  <a:cubicBezTo>
                    <a:pt x="179" y="610"/>
                    <a:pt x="190" y="529"/>
                    <a:pt x="190" y="4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225">
              <a:extLst>
                <a:ext uri="{FF2B5EF4-FFF2-40B4-BE49-F238E27FC236}">
                  <a16:creationId xmlns:a16="http://schemas.microsoft.com/office/drawing/2014/main" id="{C6C5175E-CD87-48EC-BDE0-76C7743639B5}"/>
                </a:ext>
              </a:extLst>
            </p:cNvPr>
            <p:cNvSpPr>
              <a:spLocks/>
            </p:cNvSpPr>
            <p:nvPr>
              <p:custDataLst>
                <p:tags r:id="rId71"/>
              </p:custDataLst>
            </p:nvPr>
          </p:nvSpPr>
          <p:spPr bwMode="auto">
            <a:xfrm>
              <a:off x="3489325" y="3910013"/>
              <a:ext cx="149225" cy="111125"/>
            </a:xfrm>
            <a:custGeom>
              <a:avLst/>
              <a:gdLst>
                <a:gd name="T0" fmla="*/ 495 w 495"/>
                <a:gd name="T1" fmla="*/ 6 h 352"/>
                <a:gd name="T2" fmla="*/ 489 w 495"/>
                <a:gd name="T3" fmla="*/ 0 h 352"/>
                <a:gd name="T4" fmla="*/ 450 w 495"/>
                <a:gd name="T5" fmla="*/ 2 h 352"/>
                <a:gd name="T6" fmla="*/ 399 w 495"/>
                <a:gd name="T7" fmla="*/ 0 h 352"/>
                <a:gd name="T8" fmla="*/ 389 w 495"/>
                <a:gd name="T9" fmla="*/ 10 h 352"/>
                <a:gd name="T10" fmla="*/ 397 w 495"/>
                <a:gd name="T11" fmla="*/ 16 h 352"/>
                <a:gd name="T12" fmla="*/ 426 w 495"/>
                <a:gd name="T13" fmla="*/ 35 h 352"/>
                <a:gd name="T14" fmla="*/ 420 w 495"/>
                <a:gd name="T15" fmla="*/ 52 h 352"/>
                <a:gd name="T16" fmla="*/ 285 w 495"/>
                <a:gd name="T17" fmla="*/ 286 h 352"/>
                <a:gd name="T18" fmla="*/ 266 w 495"/>
                <a:gd name="T19" fmla="*/ 39 h 352"/>
                <a:gd name="T20" fmla="*/ 301 w 495"/>
                <a:gd name="T21" fmla="*/ 16 h 352"/>
                <a:gd name="T22" fmla="*/ 315 w 495"/>
                <a:gd name="T23" fmla="*/ 6 h 352"/>
                <a:gd name="T24" fmla="*/ 307 w 495"/>
                <a:gd name="T25" fmla="*/ 0 h 352"/>
                <a:gd name="T26" fmla="*/ 247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6 h 352"/>
                <a:gd name="T40" fmla="*/ 81 w 495"/>
                <a:gd name="T41" fmla="*/ 34 h 352"/>
                <a:gd name="T42" fmla="*/ 119 w 495"/>
                <a:gd name="T43" fmla="*/ 16 h 352"/>
                <a:gd name="T44" fmla="*/ 129 w 495"/>
                <a:gd name="T45" fmla="*/ 6 h 352"/>
                <a:gd name="T46" fmla="*/ 122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1 h 352"/>
                <a:gd name="T64" fmla="*/ 228 w 495"/>
                <a:gd name="T65" fmla="*/ 87 h 352"/>
                <a:gd name="T66" fmla="*/ 246 w 495"/>
                <a:gd name="T67" fmla="*/ 339 h 352"/>
                <a:gd name="T68" fmla="*/ 254 w 495"/>
                <a:gd name="T69" fmla="*/ 352 h 352"/>
                <a:gd name="T70" fmla="*/ 266 w 495"/>
                <a:gd name="T71" fmla="*/ 342 h 352"/>
                <a:gd name="T72" fmla="*/ 430 w 495"/>
                <a:gd name="T73" fmla="*/ 58 h 352"/>
                <a:gd name="T74" fmla="*/ 485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0" y="2"/>
                  </a:cubicBezTo>
                  <a:cubicBezTo>
                    <a:pt x="434" y="2"/>
                    <a:pt x="415" y="0"/>
                    <a:pt x="399" y="0"/>
                  </a:cubicBezTo>
                  <a:cubicBezTo>
                    <a:pt x="396" y="0"/>
                    <a:pt x="389" y="0"/>
                    <a:pt x="389" y="10"/>
                  </a:cubicBezTo>
                  <a:cubicBezTo>
                    <a:pt x="389" y="15"/>
                    <a:pt x="394" y="16"/>
                    <a:pt x="397" y="16"/>
                  </a:cubicBezTo>
                  <a:cubicBezTo>
                    <a:pt x="409" y="16"/>
                    <a:pt x="426" y="20"/>
                    <a:pt x="426" y="35"/>
                  </a:cubicBezTo>
                  <a:cubicBezTo>
                    <a:pt x="426" y="41"/>
                    <a:pt x="424" y="45"/>
                    <a:pt x="420" y="52"/>
                  </a:cubicBezTo>
                  <a:lnTo>
                    <a:pt x="285" y="286"/>
                  </a:lnTo>
                  <a:lnTo>
                    <a:pt x="266" y="39"/>
                  </a:lnTo>
                  <a:cubicBezTo>
                    <a:pt x="266" y="29"/>
                    <a:pt x="265" y="16"/>
                    <a:pt x="301" y="16"/>
                  </a:cubicBezTo>
                  <a:cubicBezTo>
                    <a:pt x="310" y="16"/>
                    <a:pt x="315" y="16"/>
                    <a:pt x="315" y="6"/>
                  </a:cubicBezTo>
                  <a:cubicBezTo>
                    <a:pt x="315" y="1"/>
                    <a:pt x="309" y="0"/>
                    <a:pt x="307" y="0"/>
                  </a:cubicBezTo>
                  <a:cubicBezTo>
                    <a:pt x="287" y="0"/>
                    <a:pt x="266" y="2"/>
                    <a:pt x="247"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6"/>
                  </a:lnTo>
                  <a:lnTo>
                    <a:pt x="81" y="34"/>
                  </a:lnTo>
                  <a:cubicBezTo>
                    <a:pt x="81" y="28"/>
                    <a:pt x="81" y="16"/>
                    <a:pt x="119" y="16"/>
                  </a:cubicBezTo>
                  <a:cubicBezTo>
                    <a:pt x="124" y="16"/>
                    <a:pt x="129" y="16"/>
                    <a:pt x="129" y="6"/>
                  </a:cubicBezTo>
                  <a:cubicBezTo>
                    <a:pt x="129" y="0"/>
                    <a:pt x="122" y="0"/>
                    <a:pt x="122" y="0"/>
                  </a:cubicBezTo>
                  <a:cubicBezTo>
                    <a:pt x="102" y="0"/>
                    <a:pt x="81"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2" y="348"/>
                    <a:pt x="62" y="352"/>
                    <a:pt x="69" y="352"/>
                  </a:cubicBezTo>
                  <a:cubicBezTo>
                    <a:pt x="75" y="352"/>
                    <a:pt x="77" y="349"/>
                    <a:pt x="81" y="341"/>
                  </a:cubicBezTo>
                  <a:lnTo>
                    <a:pt x="228" y="87"/>
                  </a:lnTo>
                  <a:lnTo>
                    <a:pt x="246" y="339"/>
                  </a:lnTo>
                  <a:cubicBezTo>
                    <a:pt x="247" y="349"/>
                    <a:pt x="248" y="352"/>
                    <a:pt x="254" y="352"/>
                  </a:cubicBezTo>
                  <a:cubicBezTo>
                    <a:pt x="261" y="352"/>
                    <a:pt x="263" y="347"/>
                    <a:pt x="266" y="342"/>
                  </a:cubicBezTo>
                  <a:lnTo>
                    <a:pt x="430" y="58"/>
                  </a:lnTo>
                  <a:cubicBezTo>
                    <a:pt x="442" y="36"/>
                    <a:pt x="454" y="18"/>
                    <a:pt x="485"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226">
              <a:extLst>
                <a:ext uri="{FF2B5EF4-FFF2-40B4-BE49-F238E27FC236}">
                  <a16:creationId xmlns:a16="http://schemas.microsoft.com/office/drawing/2014/main" id="{33A3A975-2529-4D2F-B11B-9493B41AAC86}"/>
                </a:ext>
              </a:extLst>
            </p:cNvPr>
            <p:cNvSpPr>
              <a:spLocks/>
            </p:cNvSpPr>
            <p:nvPr>
              <p:custDataLst>
                <p:tags r:id="rId72"/>
              </p:custDataLst>
            </p:nvPr>
          </p:nvSpPr>
          <p:spPr bwMode="auto">
            <a:xfrm>
              <a:off x="3659188" y="3900488"/>
              <a:ext cx="34925" cy="155575"/>
            </a:xfrm>
            <a:custGeom>
              <a:avLst/>
              <a:gdLst>
                <a:gd name="T0" fmla="*/ 116 w 116"/>
                <a:gd name="T1" fmla="*/ 494 h 498"/>
                <a:gd name="T2" fmla="*/ 108 w 116"/>
                <a:gd name="T3" fmla="*/ 483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4"/>
                  </a:moveTo>
                  <a:cubicBezTo>
                    <a:pt x="116" y="492"/>
                    <a:pt x="116" y="491"/>
                    <a:pt x="108" y="483"/>
                  </a:cubicBezTo>
                  <a:cubicBezTo>
                    <a:pt x="45" y="420"/>
                    <a:pt x="29" y="325"/>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227">
              <a:extLst>
                <a:ext uri="{FF2B5EF4-FFF2-40B4-BE49-F238E27FC236}">
                  <a16:creationId xmlns:a16="http://schemas.microsoft.com/office/drawing/2014/main" id="{FCAA13C0-958A-40B9-A300-0AF5EAE3C5BF}"/>
                </a:ext>
              </a:extLst>
            </p:cNvPr>
            <p:cNvSpPr>
              <a:spLocks/>
            </p:cNvSpPr>
            <p:nvPr>
              <p:custDataLst>
                <p:tags r:id="rId73"/>
              </p:custDataLst>
            </p:nvPr>
          </p:nvSpPr>
          <p:spPr bwMode="auto">
            <a:xfrm>
              <a:off x="3705225" y="3919538"/>
              <a:ext cx="47625" cy="100013"/>
            </a:xfrm>
            <a:custGeom>
              <a:avLst/>
              <a:gdLst>
                <a:gd name="T0" fmla="*/ 145 w 153"/>
                <a:gd name="T1" fmla="*/ 241 h 317"/>
                <a:gd name="T2" fmla="*/ 139 w 153"/>
                <a:gd name="T3" fmla="*/ 236 h 317"/>
                <a:gd name="T4" fmla="*/ 132 w 153"/>
                <a:gd name="T5" fmla="*/ 243 h 317"/>
                <a:gd name="T6" fmla="*/ 67 w 153"/>
                <a:gd name="T7" fmla="*/ 306 h 317"/>
                <a:gd name="T8" fmla="*/ 52 w 153"/>
                <a:gd name="T9" fmla="*/ 283 h 317"/>
                <a:gd name="T10" fmla="*/ 55 w 153"/>
                <a:gd name="T11" fmla="*/ 259 h 317"/>
                <a:gd name="T12" fmla="*/ 92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2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1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4"/>
                    <a:pt x="84" y="306"/>
                    <a:pt x="67" y="306"/>
                  </a:cubicBezTo>
                  <a:cubicBezTo>
                    <a:pt x="57" y="306"/>
                    <a:pt x="52" y="300"/>
                    <a:pt x="52" y="283"/>
                  </a:cubicBezTo>
                  <a:cubicBezTo>
                    <a:pt x="52" y="271"/>
                    <a:pt x="53" y="268"/>
                    <a:pt x="55" y="259"/>
                  </a:cubicBezTo>
                  <a:lnTo>
                    <a:pt x="92"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2" y="18"/>
                  </a:cubicBezTo>
                  <a:lnTo>
                    <a:pt x="62" y="97"/>
                  </a:lnTo>
                  <a:lnTo>
                    <a:pt x="15" y="97"/>
                  </a:lnTo>
                  <a:cubicBezTo>
                    <a:pt x="5" y="97"/>
                    <a:pt x="0" y="97"/>
                    <a:pt x="0" y="106"/>
                  </a:cubicBezTo>
                  <a:cubicBezTo>
                    <a:pt x="0" y="112"/>
                    <a:pt x="4" y="112"/>
                    <a:pt x="14" y="112"/>
                  </a:cubicBezTo>
                  <a:lnTo>
                    <a:pt x="58" y="112"/>
                  </a:lnTo>
                  <a:cubicBezTo>
                    <a:pt x="22" y="254"/>
                    <a:pt x="20" y="262"/>
                    <a:pt x="20" y="271"/>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228">
              <a:extLst>
                <a:ext uri="{FF2B5EF4-FFF2-40B4-BE49-F238E27FC236}">
                  <a16:creationId xmlns:a16="http://schemas.microsoft.com/office/drawing/2014/main" id="{D5ACE2A3-D4CD-45F1-AAF9-35FD1631797F}"/>
                </a:ext>
              </a:extLst>
            </p:cNvPr>
            <p:cNvSpPr>
              <a:spLocks/>
            </p:cNvSpPr>
            <p:nvPr>
              <p:custDataLst>
                <p:tags r:id="rId74"/>
              </p:custDataLst>
            </p:nvPr>
          </p:nvSpPr>
          <p:spPr bwMode="auto">
            <a:xfrm>
              <a:off x="3765550" y="3900488"/>
              <a:ext cx="34925" cy="155575"/>
            </a:xfrm>
            <a:custGeom>
              <a:avLst/>
              <a:gdLst>
                <a:gd name="T0" fmla="*/ 116 w 116"/>
                <a:gd name="T1" fmla="*/ 249 h 498"/>
                <a:gd name="T2" fmla="*/ 83 w 116"/>
                <a:gd name="T3" fmla="*/ 94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4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4"/>
                    <a:pt x="68" y="422"/>
                    <a:pt x="7" y="485"/>
                  </a:cubicBezTo>
                  <a:cubicBezTo>
                    <a:pt x="0" y="491"/>
                    <a:pt x="0" y="492"/>
                    <a:pt x="0" y="494"/>
                  </a:cubicBezTo>
                  <a:cubicBezTo>
                    <a:pt x="0" y="496"/>
                    <a:pt x="2" y="498"/>
                    <a:pt x="5" y="498"/>
                  </a:cubicBezTo>
                  <a:cubicBezTo>
                    <a:pt x="10" y="498"/>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229">
              <a:extLst>
                <a:ext uri="{FF2B5EF4-FFF2-40B4-BE49-F238E27FC236}">
                  <a16:creationId xmlns:a16="http://schemas.microsoft.com/office/drawing/2014/main" id="{0FAD1137-B9FB-4FF0-9355-C03CFD247503}"/>
                </a:ext>
              </a:extLst>
            </p:cNvPr>
            <p:cNvSpPr>
              <a:spLocks noEditPoints="1"/>
            </p:cNvSpPr>
            <p:nvPr>
              <p:custDataLst>
                <p:tags r:id="rId75"/>
              </p:custDataLst>
            </p:nvPr>
          </p:nvSpPr>
          <p:spPr bwMode="auto">
            <a:xfrm>
              <a:off x="3865563" y="3959225"/>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230">
              <a:extLst>
                <a:ext uri="{FF2B5EF4-FFF2-40B4-BE49-F238E27FC236}">
                  <a16:creationId xmlns:a16="http://schemas.microsoft.com/office/drawing/2014/main" id="{DD8C1E8D-7981-43F0-AC7D-23614D52B837}"/>
                </a:ext>
              </a:extLst>
            </p:cNvPr>
            <p:cNvSpPr>
              <a:spLocks noEditPoints="1"/>
            </p:cNvSpPr>
            <p:nvPr>
              <p:custDataLst>
                <p:tags r:id="rId76"/>
              </p:custDataLst>
            </p:nvPr>
          </p:nvSpPr>
          <p:spPr bwMode="auto">
            <a:xfrm>
              <a:off x="4022725" y="3905250"/>
              <a:ext cx="103188" cy="112713"/>
            </a:xfrm>
            <a:custGeom>
              <a:avLst/>
              <a:gdLst>
                <a:gd name="T0" fmla="*/ 342 w 342"/>
                <a:gd name="T1" fmla="*/ 347 h 357"/>
                <a:gd name="T2" fmla="*/ 331 w 342"/>
                <a:gd name="T3" fmla="*/ 341 h 357"/>
                <a:gd name="T4" fmla="*/ 298 w 342"/>
                <a:gd name="T5" fmla="*/ 323 h 357"/>
                <a:gd name="T6" fmla="*/ 268 w 342"/>
                <a:gd name="T7" fmla="*/ 12 h 357"/>
                <a:gd name="T8" fmla="*/ 258 w 342"/>
                <a:gd name="T9" fmla="*/ 0 h 357"/>
                <a:gd name="T10" fmla="*/ 245 w 342"/>
                <a:gd name="T11" fmla="*/ 8 h 357"/>
                <a:gd name="T12" fmla="*/ 72 w 342"/>
                <a:gd name="T13" fmla="*/ 299 h 357"/>
                <a:gd name="T14" fmla="*/ 11 w 342"/>
                <a:gd name="T15" fmla="*/ 341 h 357"/>
                <a:gd name="T16" fmla="*/ 0 w 342"/>
                <a:gd name="T17" fmla="*/ 351 h 357"/>
                <a:gd name="T18" fmla="*/ 7 w 342"/>
                <a:gd name="T19" fmla="*/ 357 h 357"/>
                <a:gd name="T20" fmla="*/ 49 w 342"/>
                <a:gd name="T21" fmla="*/ 355 h 357"/>
                <a:gd name="T22" fmla="*/ 99 w 342"/>
                <a:gd name="T23" fmla="*/ 357 h 357"/>
                <a:gd name="T24" fmla="*/ 109 w 342"/>
                <a:gd name="T25" fmla="*/ 347 h 357"/>
                <a:gd name="T26" fmla="*/ 101 w 342"/>
                <a:gd name="T27" fmla="*/ 341 h 357"/>
                <a:gd name="T28" fmla="*/ 77 w 342"/>
                <a:gd name="T29" fmla="*/ 324 h 357"/>
                <a:gd name="T30" fmla="*/ 84 w 342"/>
                <a:gd name="T31" fmla="*/ 305 h 357"/>
                <a:gd name="T32" fmla="*/ 122 w 342"/>
                <a:gd name="T33" fmla="*/ 242 h 357"/>
                <a:gd name="T34" fmla="*/ 247 w 342"/>
                <a:gd name="T35" fmla="*/ 242 h 357"/>
                <a:gd name="T36" fmla="*/ 255 w 342"/>
                <a:gd name="T37" fmla="*/ 325 h 357"/>
                <a:gd name="T38" fmla="*/ 219 w 342"/>
                <a:gd name="T39" fmla="*/ 341 h 357"/>
                <a:gd name="T40" fmla="*/ 208 w 342"/>
                <a:gd name="T41" fmla="*/ 351 h 357"/>
                <a:gd name="T42" fmla="*/ 214 w 342"/>
                <a:gd name="T43" fmla="*/ 357 h 357"/>
                <a:gd name="T44" fmla="*/ 277 w 342"/>
                <a:gd name="T45" fmla="*/ 355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1"/>
                    <a:pt x="337" y="341"/>
                    <a:pt x="331" y="341"/>
                  </a:cubicBezTo>
                  <a:cubicBezTo>
                    <a:pt x="300" y="341"/>
                    <a:pt x="300" y="338"/>
                    <a:pt x="298" y="323"/>
                  </a:cubicBezTo>
                  <a:lnTo>
                    <a:pt x="268" y="12"/>
                  </a:lnTo>
                  <a:cubicBezTo>
                    <a:pt x="267" y="2"/>
                    <a:pt x="267" y="0"/>
                    <a:pt x="258" y="0"/>
                  </a:cubicBezTo>
                  <a:cubicBezTo>
                    <a:pt x="250" y="0"/>
                    <a:pt x="248" y="3"/>
                    <a:pt x="245" y="8"/>
                  </a:cubicBezTo>
                  <a:lnTo>
                    <a:pt x="72" y="299"/>
                  </a:lnTo>
                  <a:cubicBezTo>
                    <a:pt x="52" y="333"/>
                    <a:pt x="32" y="340"/>
                    <a:pt x="11" y="341"/>
                  </a:cubicBezTo>
                  <a:cubicBezTo>
                    <a:pt x="5" y="342"/>
                    <a:pt x="0" y="342"/>
                    <a:pt x="0" y="351"/>
                  </a:cubicBezTo>
                  <a:cubicBezTo>
                    <a:pt x="0" y="354"/>
                    <a:pt x="3" y="357"/>
                    <a:pt x="7" y="357"/>
                  </a:cubicBezTo>
                  <a:cubicBezTo>
                    <a:pt x="20" y="357"/>
                    <a:pt x="36" y="355"/>
                    <a:pt x="49" y="355"/>
                  </a:cubicBezTo>
                  <a:cubicBezTo>
                    <a:pt x="66" y="355"/>
                    <a:pt x="83" y="357"/>
                    <a:pt x="99" y="357"/>
                  </a:cubicBezTo>
                  <a:cubicBezTo>
                    <a:pt x="102" y="357"/>
                    <a:pt x="109" y="357"/>
                    <a:pt x="109" y="347"/>
                  </a:cubicBezTo>
                  <a:cubicBezTo>
                    <a:pt x="109" y="342"/>
                    <a:pt x="104" y="341"/>
                    <a:pt x="101" y="341"/>
                  </a:cubicBezTo>
                  <a:cubicBezTo>
                    <a:pt x="89" y="340"/>
                    <a:pt x="77" y="336"/>
                    <a:pt x="77" y="324"/>
                  </a:cubicBezTo>
                  <a:cubicBezTo>
                    <a:pt x="77" y="318"/>
                    <a:pt x="80" y="312"/>
                    <a:pt x="84" y="305"/>
                  </a:cubicBezTo>
                  <a:cubicBezTo>
                    <a:pt x="88" y="299"/>
                    <a:pt x="88" y="299"/>
                    <a:pt x="122" y="242"/>
                  </a:cubicBezTo>
                  <a:lnTo>
                    <a:pt x="247" y="242"/>
                  </a:lnTo>
                  <a:cubicBezTo>
                    <a:pt x="248" y="252"/>
                    <a:pt x="255" y="320"/>
                    <a:pt x="255" y="325"/>
                  </a:cubicBezTo>
                  <a:cubicBezTo>
                    <a:pt x="255" y="340"/>
                    <a:pt x="229" y="341"/>
                    <a:pt x="219" y="341"/>
                  </a:cubicBezTo>
                  <a:cubicBezTo>
                    <a:pt x="213" y="341"/>
                    <a:pt x="208" y="341"/>
                    <a:pt x="208" y="351"/>
                  </a:cubicBezTo>
                  <a:cubicBezTo>
                    <a:pt x="208" y="357"/>
                    <a:pt x="214" y="357"/>
                    <a:pt x="214" y="357"/>
                  </a:cubicBezTo>
                  <a:cubicBezTo>
                    <a:pt x="235" y="357"/>
                    <a:pt x="256" y="355"/>
                    <a:pt x="277" y="355"/>
                  </a:cubicBezTo>
                  <a:cubicBezTo>
                    <a:pt x="289" y="355"/>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231">
              <a:extLst>
                <a:ext uri="{FF2B5EF4-FFF2-40B4-BE49-F238E27FC236}">
                  <a16:creationId xmlns:a16="http://schemas.microsoft.com/office/drawing/2014/main" id="{24279759-67AC-462D-BCAE-B17BA03606E1}"/>
                </a:ext>
              </a:extLst>
            </p:cNvPr>
            <p:cNvSpPr>
              <a:spLocks/>
            </p:cNvSpPr>
            <p:nvPr>
              <p:custDataLst>
                <p:tags r:id="rId77"/>
              </p:custDataLst>
            </p:nvPr>
          </p:nvSpPr>
          <p:spPr bwMode="auto">
            <a:xfrm>
              <a:off x="4135438" y="3992563"/>
              <a:ext cx="77788" cy="49213"/>
            </a:xfrm>
            <a:custGeom>
              <a:avLst/>
              <a:gdLst>
                <a:gd name="T0" fmla="*/ 255 w 255"/>
                <a:gd name="T1" fmla="*/ 28 h 158"/>
                <a:gd name="T2" fmla="*/ 238 w 255"/>
                <a:gd name="T3" fmla="*/ 0 h 158"/>
                <a:gd name="T4" fmla="*/ 219 w 255"/>
                <a:gd name="T5" fmla="*/ 19 h 158"/>
                <a:gd name="T6" fmla="*/ 225 w 255"/>
                <a:gd name="T7" fmla="*/ 30 h 158"/>
                <a:gd name="T8" fmla="*/ 238 w 255"/>
                <a:gd name="T9" fmla="*/ 58 h 158"/>
                <a:gd name="T10" fmla="*/ 179 w 255"/>
                <a:gd name="T11" fmla="*/ 148 h 158"/>
                <a:gd name="T12" fmla="*/ 151 w 255"/>
                <a:gd name="T13" fmla="*/ 117 h 158"/>
                <a:gd name="T14" fmla="*/ 157 w 255"/>
                <a:gd name="T15" fmla="*/ 82 h 158"/>
                <a:gd name="T16" fmla="*/ 167 w 255"/>
                <a:gd name="T17" fmla="*/ 43 h 158"/>
                <a:gd name="T18" fmla="*/ 173 w 255"/>
                <a:gd name="T19" fmla="*/ 15 h 158"/>
                <a:gd name="T20" fmla="*/ 162 w 255"/>
                <a:gd name="T21" fmla="*/ 4 h 158"/>
                <a:gd name="T22" fmla="*/ 147 w 255"/>
                <a:gd name="T23" fmla="*/ 14 h 158"/>
                <a:gd name="T24" fmla="*/ 140 w 255"/>
                <a:gd name="T25" fmla="*/ 40 h 158"/>
                <a:gd name="T26" fmla="*/ 130 w 255"/>
                <a:gd name="T27" fmla="*/ 81 h 158"/>
                <a:gd name="T28" fmla="*/ 124 w 255"/>
                <a:gd name="T29" fmla="*/ 113 h 158"/>
                <a:gd name="T30" fmla="*/ 114 w 255"/>
                <a:gd name="T31" fmla="*/ 137 h 158"/>
                <a:gd name="T32" fmla="*/ 91 w 255"/>
                <a:gd name="T33" fmla="*/ 148 h 158"/>
                <a:gd name="T34" fmla="*/ 60 w 255"/>
                <a:gd name="T35" fmla="*/ 116 h 158"/>
                <a:gd name="T36" fmla="*/ 76 w 255"/>
                <a:gd name="T37" fmla="*/ 55 h 158"/>
                <a:gd name="T38" fmla="*/ 84 w 255"/>
                <a:gd name="T39" fmla="*/ 30 h 158"/>
                <a:gd name="T40" fmla="*/ 50 w 255"/>
                <a:gd name="T41" fmla="*/ 1 h 158"/>
                <a:gd name="T42" fmla="*/ 0 w 255"/>
                <a:gd name="T43" fmla="*/ 54 h 158"/>
                <a:gd name="T44" fmla="*/ 6 w 255"/>
                <a:gd name="T45" fmla="*/ 59 h 158"/>
                <a:gd name="T46" fmla="*/ 12 w 255"/>
                <a:gd name="T47" fmla="*/ 53 h 158"/>
                <a:gd name="T48" fmla="*/ 49 w 255"/>
                <a:gd name="T49" fmla="*/ 10 h 158"/>
                <a:gd name="T50" fmla="*/ 58 w 255"/>
                <a:gd name="T51" fmla="*/ 23 h 158"/>
                <a:gd name="T52" fmla="*/ 53 w 255"/>
                <a:gd name="T53" fmla="*/ 43 h 158"/>
                <a:gd name="T54" fmla="*/ 33 w 255"/>
                <a:gd name="T55" fmla="*/ 112 h 158"/>
                <a:gd name="T56" fmla="*/ 90 w 255"/>
                <a:gd name="T57" fmla="*/ 158 h 158"/>
                <a:gd name="T58" fmla="*/ 129 w 255"/>
                <a:gd name="T59" fmla="*/ 135 h 158"/>
                <a:gd name="T60" fmla="*/ 177 w 255"/>
                <a:gd name="T61" fmla="*/ 158 h 158"/>
                <a:gd name="T62" fmla="*/ 231 w 255"/>
                <a:gd name="T63" fmla="*/ 117 h 158"/>
                <a:gd name="T64" fmla="*/ 255 w 255"/>
                <a:gd name="T65" fmla="*/ 2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5" h="158">
                  <a:moveTo>
                    <a:pt x="255" y="28"/>
                  </a:moveTo>
                  <a:cubicBezTo>
                    <a:pt x="255" y="2"/>
                    <a:pt x="240" y="0"/>
                    <a:pt x="238" y="0"/>
                  </a:cubicBezTo>
                  <a:cubicBezTo>
                    <a:pt x="229" y="0"/>
                    <a:pt x="219" y="10"/>
                    <a:pt x="219" y="19"/>
                  </a:cubicBezTo>
                  <a:cubicBezTo>
                    <a:pt x="219" y="25"/>
                    <a:pt x="222" y="28"/>
                    <a:pt x="225" y="30"/>
                  </a:cubicBezTo>
                  <a:cubicBezTo>
                    <a:pt x="233" y="37"/>
                    <a:pt x="238" y="46"/>
                    <a:pt x="238" y="58"/>
                  </a:cubicBezTo>
                  <a:cubicBezTo>
                    <a:pt x="238" y="62"/>
                    <a:pt x="223" y="148"/>
                    <a:pt x="179" y="148"/>
                  </a:cubicBezTo>
                  <a:cubicBezTo>
                    <a:pt x="151" y="148"/>
                    <a:pt x="151" y="123"/>
                    <a:pt x="151" y="117"/>
                  </a:cubicBezTo>
                  <a:cubicBezTo>
                    <a:pt x="151" y="108"/>
                    <a:pt x="152" y="102"/>
                    <a:pt x="157" y="82"/>
                  </a:cubicBezTo>
                  <a:lnTo>
                    <a:pt x="167" y="43"/>
                  </a:lnTo>
                  <a:cubicBezTo>
                    <a:pt x="169" y="34"/>
                    <a:pt x="173" y="17"/>
                    <a:pt x="173" y="15"/>
                  </a:cubicBezTo>
                  <a:cubicBezTo>
                    <a:pt x="173" y="8"/>
                    <a:pt x="168" y="4"/>
                    <a:pt x="162" y="4"/>
                  </a:cubicBezTo>
                  <a:cubicBezTo>
                    <a:pt x="155" y="4"/>
                    <a:pt x="149" y="8"/>
                    <a:pt x="147" y="14"/>
                  </a:cubicBezTo>
                  <a:cubicBezTo>
                    <a:pt x="146" y="17"/>
                    <a:pt x="142" y="32"/>
                    <a:pt x="140" y="40"/>
                  </a:cubicBezTo>
                  <a:cubicBezTo>
                    <a:pt x="135" y="60"/>
                    <a:pt x="135" y="61"/>
                    <a:pt x="130" y="81"/>
                  </a:cubicBezTo>
                  <a:cubicBezTo>
                    <a:pt x="125" y="100"/>
                    <a:pt x="124" y="103"/>
                    <a:pt x="124" y="113"/>
                  </a:cubicBezTo>
                  <a:cubicBezTo>
                    <a:pt x="125" y="120"/>
                    <a:pt x="123" y="126"/>
                    <a:pt x="114" y="137"/>
                  </a:cubicBezTo>
                  <a:cubicBezTo>
                    <a:pt x="110" y="142"/>
                    <a:pt x="103" y="148"/>
                    <a:pt x="91" y="148"/>
                  </a:cubicBezTo>
                  <a:cubicBezTo>
                    <a:pt x="77" y="148"/>
                    <a:pt x="60" y="143"/>
                    <a:pt x="60" y="116"/>
                  </a:cubicBezTo>
                  <a:cubicBezTo>
                    <a:pt x="60" y="98"/>
                    <a:pt x="69" y="73"/>
                    <a:pt x="76" y="55"/>
                  </a:cubicBezTo>
                  <a:cubicBezTo>
                    <a:pt x="82" y="39"/>
                    <a:pt x="84" y="36"/>
                    <a:pt x="84" y="30"/>
                  </a:cubicBezTo>
                  <a:cubicBezTo>
                    <a:pt x="84" y="14"/>
                    <a:pt x="69" y="1"/>
                    <a:pt x="50" y="1"/>
                  </a:cubicBezTo>
                  <a:cubicBezTo>
                    <a:pt x="15" y="1"/>
                    <a:pt x="0" y="48"/>
                    <a:pt x="0" y="54"/>
                  </a:cubicBezTo>
                  <a:cubicBezTo>
                    <a:pt x="0" y="59"/>
                    <a:pt x="4" y="59"/>
                    <a:pt x="6" y="59"/>
                  </a:cubicBezTo>
                  <a:cubicBezTo>
                    <a:pt x="10" y="59"/>
                    <a:pt x="11" y="57"/>
                    <a:pt x="12" y="53"/>
                  </a:cubicBezTo>
                  <a:cubicBezTo>
                    <a:pt x="21" y="24"/>
                    <a:pt x="36" y="10"/>
                    <a:pt x="49" y="10"/>
                  </a:cubicBezTo>
                  <a:cubicBezTo>
                    <a:pt x="55" y="10"/>
                    <a:pt x="58" y="14"/>
                    <a:pt x="58" y="23"/>
                  </a:cubicBezTo>
                  <a:cubicBezTo>
                    <a:pt x="58" y="31"/>
                    <a:pt x="55" y="38"/>
                    <a:pt x="53" y="43"/>
                  </a:cubicBezTo>
                  <a:cubicBezTo>
                    <a:pt x="33" y="94"/>
                    <a:pt x="33" y="101"/>
                    <a:pt x="33" y="112"/>
                  </a:cubicBezTo>
                  <a:cubicBezTo>
                    <a:pt x="33" y="153"/>
                    <a:pt x="71" y="158"/>
                    <a:pt x="90" y="158"/>
                  </a:cubicBezTo>
                  <a:cubicBezTo>
                    <a:pt x="96" y="158"/>
                    <a:pt x="113" y="158"/>
                    <a:pt x="129" y="135"/>
                  </a:cubicBezTo>
                  <a:cubicBezTo>
                    <a:pt x="137" y="150"/>
                    <a:pt x="156" y="158"/>
                    <a:pt x="177" y="158"/>
                  </a:cubicBezTo>
                  <a:cubicBezTo>
                    <a:pt x="208" y="158"/>
                    <a:pt x="224" y="131"/>
                    <a:pt x="231" y="117"/>
                  </a:cubicBezTo>
                  <a:cubicBezTo>
                    <a:pt x="246" y="88"/>
                    <a:pt x="255" y="44"/>
                    <a:pt x="255" y="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232">
              <a:extLst>
                <a:ext uri="{FF2B5EF4-FFF2-40B4-BE49-F238E27FC236}">
                  <a16:creationId xmlns:a16="http://schemas.microsoft.com/office/drawing/2014/main" id="{14FD2CC3-A7CD-4497-9794-8E4B819E2C3F}"/>
                </a:ext>
              </a:extLst>
            </p:cNvPr>
            <p:cNvSpPr>
              <a:spLocks/>
            </p:cNvSpPr>
            <p:nvPr>
              <p:custDataLst>
                <p:tags r:id="rId78"/>
              </p:custDataLst>
            </p:nvPr>
          </p:nvSpPr>
          <p:spPr bwMode="auto">
            <a:xfrm>
              <a:off x="4257675" y="3946525"/>
              <a:ext cx="58738" cy="73025"/>
            </a:xfrm>
            <a:custGeom>
              <a:avLst/>
              <a:gdLst>
                <a:gd name="T0" fmla="*/ 190 w 190"/>
                <a:gd name="T1" fmla="*/ 165 h 229"/>
                <a:gd name="T2" fmla="*/ 183 w 190"/>
                <a:gd name="T3" fmla="*/ 160 h 229"/>
                <a:gd name="T4" fmla="*/ 177 w 190"/>
                <a:gd name="T5" fmla="*/ 165 h 229"/>
                <a:gd name="T6" fmla="*/ 111 w 190"/>
                <a:gd name="T7" fmla="*/ 217 h 229"/>
                <a:gd name="T8" fmla="*/ 41 w 190"/>
                <a:gd name="T9" fmla="*/ 115 h 229"/>
                <a:gd name="T10" fmla="*/ 108 w 190"/>
                <a:gd name="T11" fmla="*/ 13 h 229"/>
                <a:gd name="T12" fmla="*/ 162 w 190"/>
                <a:gd name="T13" fmla="*/ 31 h 229"/>
                <a:gd name="T14" fmla="*/ 138 w 190"/>
                <a:gd name="T15" fmla="*/ 54 h 229"/>
                <a:gd name="T16" fmla="*/ 161 w 190"/>
                <a:gd name="T17" fmla="*/ 77 h 229"/>
                <a:gd name="T18" fmla="*/ 184 w 190"/>
                <a:gd name="T19" fmla="*/ 54 h 229"/>
                <a:gd name="T20" fmla="*/ 108 w 190"/>
                <a:gd name="T21" fmla="*/ 0 h 229"/>
                <a:gd name="T22" fmla="*/ 0 w 190"/>
                <a:gd name="T23" fmla="*/ 116 h 229"/>
                <a:gd name="T24" fmla="*/ 107 w 190"/>
                <a:gd name="T25" fmla="*/ 229 h 229"/>
                <a:gd name="T26" fmla="*/ 190 w 190"/>
                <a:gd name="T27" fmla="*/ 16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5"/>
                  </a:moveTo>
                  <a:cubicBezTo>
                    <a:pt x="190" y="160"/>
                    <a:pt x="185" y="160"/>
                    <a:pt x="183" y="160"/>
                  </a:cubicBezTo>
                  <a:cubicBezTo>
                    <a:pt x="179" y="160"/>
                    <a:pt x="178" y="162"/>
                    <a:pt x="177" y="165"/>
                  </a:cubicBezTo>
                  <a:cubicBezTo>
                    <a:pt x="162" y="211"/>
                    <a:pt x="130" y="217"/>
                    <a:pt x="111" y="217"/>
                  </a:cubicBezTo>
                  <a:cubicBezTo>
                    <a:pt x="85" y="217"/>
                    <a:pt x="41" y="195"/>
                    <a:pt x="41" y="115"/>
                  </a:cubicBezTo>
                  <a:cubicBezTo>
                    <a:pt x="41" y="34"/>
                    <a:pt x="82" y="13"/>
                    <a:pt x="108" y="13"/>
                  </a:cubicBezTo>
                  <a:cubicBezTo>
                    <a:pt x="113" y="13"/>
                    <a:pt x="144" y="13"/>
                    <a:pt x="162" y="31"/>
                  </a:cubicBezTo>
                  <a:cubicBezTo>
                    <a:pt x="141" y="33"/>
                    <a:pt x="138" y="48"/>
                    <a:pt x="138" y="54"/>
                  </a:cubicBezTo>
                  <a:cubicBezTo>
                    <a:pt x="138" y="67"/>
                    <a:pt x="147" y="77"/>
                    <a:pt x="161" y="77"/>
                  </a:cubicBezTo>
                  <a:cubicBezTo>
                    <a:pt x="174" y="77"/>
                    <a:pt x="184" y="69"/>
                    <a:pt x="184" y="54"/>
                  </a:cubicBezTo>
                  <a:cubicBezTo>
                    <a:pt x="184" y="20"/>
                    <a:pt x="146" y="0"/>
                    <a:pt x="108" y="0"/>
                  </a:cubicBezTo>
                  <a:cubicBezTo>
                    <a:pt x="46" y="0"/>
                    <a:pt x="0" y="54"/>
                    <a:pt x="0" y="116"/>
                  </a:cubicBezTo>
                  <a:cubicBezTo>
                    <a:pt x="0" y="180"/>
                    <a:pt x="49" y="229"/>
                    <a:pt x="107" y="229"/>
                  </a:cubicBezTo>
                  <a:cubicBezTo>
                    <a:pt x="174" y="229"/>
                    <a:pt x="190" y="169"/>
                    <a:pt x="190" y="16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233">
              <a:extLst>
                <a:ext uri="{FF2B5EF4-FFF2-40B4-BE49-F238E27FC236}">
                  <a16:creationId xmlns:a16="http://schemas.microsoft.com/office/drawing/2014/main" id="{0F1FCC5D-2C1D-4E12-8B1A-456E1EBC282E}"/>
                </a:ext>
              </a:extLst>
            </p:cNvPr>
            <p:cNvSpPr>
              <a:spLocks noEditPoints="1"/>
            </p:cNvSpPr>
            <p:nvPr>
              <p:custDataLst>
                <p:tags r:id="rId79"/>
              </p:custDataLst>
            </p:nvPr>
          </p:nvSpPr>
          <p:spPr bwMode="auto">
            <a:xfrm>
              <a:off x="4324350" y="3946525"/>
              <a:ext cx="66675" cy="73025"/>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2 w 221"/>
                <a:gd name="T19" fmla="*/ 113 h 229"/>
                <a:gd name="T20" fmla="*/ 54 w 221"/>
                <a:gd name="T21" fmla="*/ 45 h 229"/>
                <a:gd name="T22" fmla="*/ 110 w 221"/>
                <a:gd name="T23" fmla="*/ 11 h 229"/>
                <a:gd name="T24" fmla="*/ 167 w 221"/>
                <a:gd name="T25" fmla="*/ 44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5"/>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7"/>
                    <a:pt x="111" y="217"/>
                  </a:cubicBezTo>
                  <a:cubicBezTo>
                    <a:pt x="89" y="217"/>
                    <a:pt x="68" y="206"/>
                    <a:pt x="54" y="183"/>
                  </a:cubicBezTo>
                  <a:cubicBezTo>
                    <a:pt x="42" y="162"/>
                    <a:pt x="42" y="131"/>
                    <a:pt x="42" y="113"/>
                  </a:cubicBezTo>
                  <a:cubicBezTo>
                    <a:pt x="42" y="94"/>
                    <a:pt x="42" y="67"/>
                    <a:pt x="54" y="45"/>
                  </a:cubicBezTo>
                  <a:cubicBezTo>
                    <a:pt x="67" y="22"/>
                    <a:pt x="90" y="11"/>
                    <a:pt x="110" y="11"/>
                  </a:cubicBezTo>
                  <a:cubicBezTo>
                    <a:pt x="132" y="11"/>
                    <a:pt x="154" y="22"/>
                    <a:pt x="167" y="44"/>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234">
              <a:extLst>
                <a:ext uri="{FF2B5EF4-FFF2-40B4-BE49-F238E27FC236}">
                  <a16:creationId xmlns:a16="http://schemas.microsoft.com/office/drawing/2014/main" id="{3E5C2891-7E46-4E89-8C5B-E975D04B3C45}"/>
                </a:ext>
              </a:extLst>
            </p:cNvPr>
            <p:cNvSpPr>
              <a:spLocks/>
            </p:cNvSpPr>
            <p:nvPr>
              <p:custDataLst>
                <p:tags r:id="rId80"/>
              </p:custDataLst>
            </p:nvPr>
          </p:nvSpPr>
          <p:spPr bwMode="auto">
            <a:xfrm>
              <a:off x="4400550" y="3946525"/>
              <a:ext cx="49213" cy="73025"/>
            </a:xfrm>
            <a:custGeom>
              <a:avLst/>
              <a:gdLst>
                <a:gd name="T0" fmla="*/ 163 w 163"/>
                <a:gd name="T1" fmla="*/ 160 h 229"/>
                <a:gd name="T2" fmla="*/ 142 w 163"/>
                <a:gd name="T3" fmla="*/ 113 h 229"/>
                <a:gd name="T4" fmla="*/ 85 w 163"/>
                <a:gd name="T5" fmla="*/ 89 h 229"/>
                <a:gd name="T6" fmla="*/ 24 w 163"/>
                <a:gd name="T7" fmla="*/ 48 h 229"/>
                <a:gd name="T8" fmla="*/ 80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8 h 229"/>
                <a:gd name="T38" fmla="*/ 6 w 163"/>
                <a:gd name="T39" fmla="*/ 139 h 229"/>
                <a:gd name="T40" fmla="*/ 0 w 163"/>
                <a:gd name="T41" fmla="*/ 152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4"/>
                    <a:pt x="148" y="119"/>
                    <a:pt x="142" y="113"/>
                  </a:cubicBezTo>
                  <a:cubicBezTo>
                    <a:pt x="125" y="97"/>
                    <a:pt x="106" y="93"/>
                    <a:pt x="85" y="89"/>
                  </a:cubicBezTo>
                  <a:cubicBezTo>
                    <a:pt x="57" y="83"/>
                    <a:pt x="24" y="77"/>
                    <a:pt x="24" y="48"/>
                  </a:cubicBezTo>
                  <a:cubicBezTo>
                    <a:pt x="24" y="30"/>
                    <a:pt x="37" y="10"/>
                    <a:pt x="80"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1" y="218"/>
                    <a:pt x="83" y="218"/>
                  </a:cubicBezTo>
                  <a:cubicBezTo>
                    <a:pt x="41" y="218"/>
                    <a:pt x="23" y="190"/>
                    <a:pt x="13" y="148"/>
                  </a:cubicBezTo>
                  <a:cubicBezTo>
                    <a:pt x="12" y="141"/>
                    <a:pt x="11" y="139"/>
                    <a:pt x="6" y="139"/>
                  </a:cubicBezTo>
                  <a:cubicBezTo>
                    <a:pt x="0" y="139"/>
                    <a:pt x="0" y="143"/>
                    <a:pt x="0" y="152"/>
                  </a:cubicBezTo>
                  <a:lnTo>
                    <a:pt x="0" y="217"/>
                  </a:lnTo>
                  <a:cubicBezTo>
                    <a:pt x="0" y="226"/>
                    <a:pt x="0" y="229"/>
                    <a:pt x="5" y="229"/>
                  </a:cubicBezTo>
                  <a:cubicBezTo>
                    <a:pt x="8" y="229"/>
                    <a:pt x="8"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235">
              <a:extLst>
                <a:ext uri="{FF2B5EF4-FFF2-40B4-BE49-F238E27FC236}">
                  <a16:creationId xmlns:a16="http://schemas.microsoft.com/office/drawing/2014/main" id="{6A1E24FB-B8B8-4E89-B7E8-B5D9237B804F}"/>
                </a:ext>
              </a:extLst>
            </p:cNvPr>
            <p:cNvSpPr>
              <a:spLocks/>
            </p:cNvSpPr>
            <p:nvPr>
              <p:custDataLst>
                <p:tags r:id="rId81"/>
              </p:custDataLst>
            </p:nvPr>
          </p:nvSpPr>
          <p:spPr bwMode="auto">
            <a:xfrm>
              <a:off x="4470400" y="3900488"/>
              <a:ext cx="34925" cy="155575"/>
            </a:xfrm>
            <a:custGeom>
              <a:avLst/>
              <a:gdLst>
                <a:gd name="T0" fmla="*/ 116 w 116"/>
                <a:gd name="T1" fmla="*/ 494 h 498"/>
                <a:gd name="T2" fmla="*/ 107 w 116"/>
                <a:gd name="T3" fmla="*/ 483 h 498"/>
                <a:gd name="T4" fmla="*/ 29 w 116"/>
                <a:gd name="T5" fmla="*/ 249 h 498"/>
                <a:gd name="T6" fmla="*/ 109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4"/>
                  </a:moveTo>
                  <a:cubicBezTo>
                    <a:pt x="116" y="492"/>
                    <a:pt x="116" y="491"/>
                    <a:pt x="107" y="483"/>
                  </a:cubicBezTo>
                  <a:cubicBezTo>
                    <a:pt x="45" y="420"/>
                    <a:pt x="29" y="325"/>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236">
              <a:extLst>
                <a:ext uri="{FF2B5EF4-FFF2-40B4-BE49-F238E27FC236}">
                  <a16:creationId xmlns:a16="http://schemas.microsoft.com/office/drawing/2014/main" id="{C9E63429-77EB-41F6-8917-F5EB23F6529F}"/>
                </a:ext>
              </a:extLst>
            </p:cNvPr>
            <p:cNvSpPr>
              <a:spLocks/>
            </p:cNvSpPr>
            <p:nvPr>
              <p:custDataLst>
                <p:tags r:id="rId82"/>
              </p:custDataLst>
            </p:nvPr>
          </p:nvSpPr>
          <p:spPr bwMode="auto">
            <a:xfrm>
              <a:off x="4516438" y="3948113"/>
              <a:ext cx="88900" cy="71438"/>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3 w 295"/>
                <a:gd name="T21" fmla="*/ 146 h 226"/>
                <a:gd name="T22" fmla="*/ 158 w 295"/>
                <a:gd name="T23" fmla="*/ 102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4" y="190"/>
                    <a:pt x="147" y="171"/>
                    <a:pt x="143" y="146"/>
                  </a:cubicBezTo>
                  <a:cubicBezTo>
                    <a:pt x="149" y="132"/>
                    <a:pt x="154" y="117"/>
                    <a:pt x="158" y="102"/>
                  </a:cubicBezTo>
                  <a:cubicBezTo>
                    <a:pt x="159" y="97"/>
                    <a:pt x="160" y="93"/>
                    <a:pt x="160" y="89"/>
                  </a:cubicBezTo>
                  <a:cubicBezTo>
                    <a:pt x="160" y="81"/>
                    <a:pt x="157" y="76"/>
                    <a:pt x="150" y="76"/>
                  </a:cubicBezTo>
                  <a:cubicBezTo>
                    <a:pt x="141" y="76"/>
                    <a:pt x="136" y="88"/>
                    <a:pt x="133" y="99"/>
                  </a:cubicBezTo>
                  <a:cubicBezTo>
                    <a:pt x="129" y="115"/>
                    <a:pt x="127" y="130"/>
                    <a:pt x="127"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9" y="173"/>
                  </a:cubicBezTo>
                  <a:cubicBezTo>
                    <a:pt x="134" y="204"/>
                    <a:pt x="152"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237">
              <a:extLst>
                <a:ext uri="{FF2B5EF4-FFF2-40B4-BE49-F238E27FC236}">
                  <a16:creationId xmlns:a16="http://schemas.microsoft.com/office/drawing/2014/main" id="{C273441D-F62E-488E-9024-FF7014F5DB36}"/>
                </a:ext>
              </a:extLst>
            </p:cNvPr>
            <p:cNvSpPr>
              <a:spLocks/>
            </p:cNvSpPr>
            <p:nvPr>
              <p:custDataLst>
                <p:tags r:id="rId83"/>
              </p:custDataLst>
            </p:nvPr>
          </p:nvSpPr>
          <p:spPr bwMode="auto">
            <a:xfrm>
              <a:off x="4616450" y="3919538"/>
              <a:ext cx="46038" cy="100013"/>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3 h 317"/>
                <a:gd name="T10" fmla="*/ 54 w 153"/>
                <a:gd name="T11" fmla="*/ 259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1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4"/>
                    <a:pt x="84" y="306"/>
                    <a:pt x="67" y="306"/>
                  </a:cubicBezTo>
                  <a:cubicBezTo>
                    <a:pt x="56" y="306"/>
                    <a:pt x="51" y="300"/>
                    <a:pt x="51" y="283"/>
                  </a:cubicBezTo>
                  <a:cubicBezTo>
                    <a:pt x="51" y="271"/>
                    <a:pt x="52" y="268"/>
                    <a:pt x="54" y="259"/>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2"/>
                    <a:pt x="20" y="271"/>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238">
              <a:extLst>
                <a:ext uri="{FF2B5EF4-FFF2-40B4-BE49-F238E27FC236}">
                  <a16:creationId xmlns:a16="http://schemas.microsoft.com/office/drawing/2014/main" id="{E22A0565-E82A-47D9-B214-2AECF589D886}"/>
                </a:ext>
              </a:extLst>
            </p:cNvPr>
            <p:cNvSpPr>
              <a:spLocks/>
            </p:cNvSpPr>
            <p:nvPr>
              <p:custDataLst>
                <p:tags r:id="rId84"/>
              </p:custDataLst>
            </p:nvPr>
          </p:nvSpPr>
          <p:spPr bwMode="auto">
            <a:xfrm>
              <a:off x="4710113" y="3925888"/>
              <a:ext cx="100013" cy="104775"/>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239">
              <a:extLst>
                <a:ext uri="{FF2B5EF4-FFF2-40B4-BE49-F238E27FC236}">
                  <a16:creationId xmlns:a16="http://schemas.microsoft.com/office/drawing/2014/main" id="{40AD81A0-4548-44C9-AC4B-5E5BD43711E2}"/>
                </a:ext>
              </a:extLst>
            </p:cNvPr>
            <p:cNvSpPr>
              <a:spLocks noEditPoints="1"/>
            </p:cNvSpPr>
            <p:nvPr>
              <p:custDataLst>
                <p:tags r:id="rId85"/>
              </p:custDataLst>
            </p:nvPr>
          </p:nvSpPr>
          <p:spPr bwMode="auto">
            <a:xfrm>
              <a:off x="4859338" y="3948113"/>
              <a:ext cx="85725" cy="103188"/>
            </a:xfrm>
            <a:custGeom>
              <a:avLst/>
              <a:gdLst>
                <a:gd name="T0" fmla="*/ 284 w 284"/>
                <a:gd name="T1" fmla="*/ 69 h 330"/>
                <a:gd name="T2" fmla="*/ 227 w 284"/>
                <a:gd name="T3" fmla="*/ 0 h 330"/>
                <a:gd name="T4" fmla="*/ 95 w 284"/>
                <a:gd name="T5" fmla="*/ 194 h 330"/>
                <a:gd name="T6" fmla="*/ 13 w 284"/>
                <a:gd name="T7" fmla="*/ 121 h 330"/>
                <a:gd name="T8" fmla="*/ 55 w 284"/>
                <a:gd name="T9" fmla="*/ 17 h 330"/>
                <a:gd name="T10" fmla="*/ 59 w 284"/>
                <a:gd name="T11" fmla="*/ 11 h 330"/>
                <a:gd name="T12" fmla="*/ 53 w 284"/>
                <a:gd name="T13" fmla="*/ 6 h 330"/>
                <a:gd name="T14" fmla="*/ 0 w 284"/>
                <a:gd name="T15" fmla="*/ 126 h 330"/>
                <a:gd name="T16" fmla="*/ 86 w 284"/>
                <a:gd name="T17" fmla="*/ 222 h 330"/>
                <a:gd name="T18" fmla="*/ 60 w 284"/>
                <a:gd name="T19" fmla="*/ 306 h 330"/>
                <a:gd name="T20" fmla="*/ 58 w 284"/>
                <a:gd name="T21" fmla="*/ 316 h 330"/>
                <a:gd name="T22" fmla="*/ 72 w 284"/>
                <a:gd name="T23" fmla="*/ 330 h 330"/>
                <a:gd name="T24" fmla="*/ 90 w 284"/>
                <a:gd name="T25" fmla="*/ 317 h 330"/>
                <a:gd name="T26" fmla="*/ 108 w 284"/>
                <a:gd name="T27" fmla="*/ 225 h 330"/>
                <a:gd name="T28" fmla="*/ 124 w 284"/>
                <a:gd name="T29" fmla="*/ 226 h 330"/>
                <a:gd name="T30" fmla="*/ 284 w 284"/>
                <a:gd name="T31" fmla="*/ 69 h 330"/>
                <a:gd name="T32" fmla="*/ 270 w 284"/>
                <a:gd name="T33" fmla="*/ 80 h 330"/>
                <a:gd name="T34" fmla="*/ 129 w 284"/>
                <a:gd name="T35" fmla="*/ 197 h 330"/>
                <a:gd name="T36" fmla="*/ 120 w 284"/>
                <a:gd name="T37" fmla="*/ 197 h 330"/>
                <a:gd name="T38" fmla="*/ 113 w 284"/>
                <a:gd name="T39" fmla="*/ 195 h 330"/>
                <a:gd name="T40" fmla="*/ 123 w 284"/>
                <a:gd name="T41" fmla="*/ 141 h 330"/>
                <a:gd name="T42" fmla="*/ 222 w 284"/>
                <a:gd name="T43" fmla="*/ 29 h 330"/>
                <a:gd name="T44" fmla="*/ 270 w 284"/>
                <a:gd name="T45" fmla="*/ 8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30">
                  <a:moveTo>
                    <a:pt x="284" y="69"/>
                  </a:moveTo>
                  <a:cubicBezTo>
                    <a:pt x="284" y="30"/>
                    <a:pt x="264" y="0"/>
                    <a:pt x="227" y="0"/>
                  </a:cubicBezTo>
                  <a:cubicBezTo>
                    <a:pt x="155" y="0"/>
                    <a:pt x="125" y="97"/>
                    <a:pt x="95" y="194"/>
                  </a:cubicBezTo>
                  <a:cubicBezTo>
                    <a:pt x="41" y="184"/>
                    <a:pt x="13" y="157"/>
                    <a:pt x="13" y="121"/>
                  </a:cubicBezTo>
                  <a:cubicBezTo>
                    <a:pt x="13" y="107"/>
                    <a:pt x="25" y="52"/>
                    <a:pt x="55" y="17"/>
                  </a:cubicBezTo>
                  <a:cubicBezTo>
                    <a:pt x="59" y="13"/>
                    <a:pt x="59" y="11"/>
                    <a:pt x="59" y="11"/>
                  </a:cubicBezTo>
                  <a:cubicBezTo>
                    <a:pt x="59" y="9"/>
                    <a:pt x="58" y="6"/>
                    <a:pt x="53" y="6"/>
                  </a:cubicBezTo>
                  <a:cubicBezTo>
                    <a:pt x="39" y="6"/>
                    <a:pt x="0" y="78"/>
                    <a:pt x="0" y="126"/>
                  </a:cubicBezTo>
                  <a:cubicBezTo>
                    <a:pt x="0" y="173"/>
                    <a:pt x="33" y="209"/>
                    <a:pt x="86" y="222"/>
                  </a:cubicBezTo>
                  <a:lnTo>
                    <a:pt x="60" y="306"/>
                  </a:lnTo>
                  <a:cubicBezTo>
                    <a:pt x="58" y="312"/>
                    <a:pt x="58" y="313"/>
                    <a:pt x="58" y="316"/>
                  </a:cubicBezTo>
                  <a:cubicBezTo>
                    <a:pt x="58" y="327"/>
                    <a:pt x="67" y="330"/>
                    <a:pt x="72" y="330"/>
                  </a:cubicBezTo>
                  <a:cubicBezTo>
                    <a:pt x="75" y="330"/>
                    <a:pt x="85" y="328"/>
                    <a:pt x="90" y="317"/>
                  </a:cubicBezTo>
                  <a:cubicBezTo>
                    <a:pt x="92" y="313"/>
                    <a:pt x="94" y="296"/>
                    <a:pt x="108" y="225"/>
                  </a:cubicBezTo>
                  <a:cubicBezTo>
                    <a:pt x="112" y="226"/>
                    <a:pt x="116" y="226"/>
                    <a:pt x="124" y="226"/>
                  </a:cubicBezTo>
                  <a:cubicBezTo>
                    <a:pt x="207" y="226"/>
                    <a:pt x="284" y="148"/>
                    <a:pt x="284" y="69"/>
                  </a:cubicBezTo>
                  <a:close/>
                  <a:moveTo>
                    <a:pt x="270" y="80"/>
                  </a:moveTo>
                  <a:cubicBezTo>
                    <a:pt x="270" y="137"/>
                    <a:pt x="206" y="197"/>
                    <a:pt x="129" y="197"/>
                  </a:cubicBezTo>
                  <a:cubicBezTo>
                    <a:pt x="125" y="197"/>
                    <a:pt x="124" y="197"/>
                    <a:pt x="120" y="197"/>
                  </a:cubicBezTo>
                  <a:cubicBezTo>
                    <a:pt x="114" y="197"/>
                    <a:pt x="113" y="196"/>
                    <a:pt x="113" y="195"/>
                  </a:cubicBezTo>
                  <a:lnTo>
                    <a:pt x="123" y="141"/>
                  </a:lnTo>
                  <a:cubicBezTo>
                    <a:pt x="139" y="77"/>
                    <a:pt x="178" y="29"/>
                    <a:pt x="222" y="29"/>
                  </a:cubicBezTo>
                  <a:cubicBezTo>
                    <a:pt x="256"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240">
              <a:extLst>
                <a:ext uri="{FF2B5EF4-FFF2-40B4-BE49-F238E27FC236}">
                  <a16:creationId xmlns:a16="http://schemas.microsoft.com/office/drawing/2014/main" id="{95E047C9-E45F-45AE-B9CA-45300CA9BE45}"/>
                </a:ext>
              </a:extLst>
            </p:cNvPr>
            <p:cNvSpPr>
              <a:spLocks/>
            </p:cNvSpPr>
            <p:nvPr>
              <p:custDataLst>
                <p:tags r:id="rId86"/>
              </p:custDataLst>
            </p:nvPr>
          </p:nvSpPr>
          <p:spPr bwMode="auto">
            <a:xfrm>
              <a:off x="4959350" y="3900488"/>
              <a:ext cx="34925" cy="155575"/>
            </a:xfrm>
            <a:custGeom>
              <a:avLst/>
              <a:gdLst>
                <a:gd name="T0" fmla="*/ 115 w 115"/>
                <a:gd name="T1" fmla="*/ 249 h 498"/>
                <a:gd name="T2" fmla="*/ 82 w 115"/>
                <a:gd name="T3" fmla="*/ 94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4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4"/>
                    <a:pt x="68" y="422"/>
                    <a:pt x="6" y="485"/>
                  </a:cubicBezTo>
                  <a:cubicBezTo>
                    <a:pt x="0" y="491"/>
                    <a:pt x="0" y="492"/>
                    <a:pt x="0" y="494"/>
                  </a:cubicBezTo>
                  <a:cubicBezTo>
                    <a:pt x="0" y="496"/>
                    <a:pt x="2" y="498"/>
                    <a:pt x="5" y="498"/>
                  </a:cubicBezTo>
                  <a:cubicBezTo>
                    <a:pt x="10" y="498"/>
                    <a:pt x="54" y="465"/>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39" name="グループ化 138">
            <a:extLst>
              <a:ext uri="{FF2B5EF4-FFF2-40B4-BE49-F238E27FC236}">
                <a16:creationId xmlns:a16="http://schemas.microsoft.com/office/drawing/2014/main" id="{59708977-E0C7-4B3E-BD19-95DE08B56C08}"/>
              </a:ext>
            </a:extLst>
          </p:cNvPr>
          <p:cNvGrpSpPr>
            <a:grpSpLocks noChangeAspect="1"/>
          </p:cNvGrpSpPr>
          <p:nvPr>
            <p:custDataLst>
              <p:tags r:id="rId4"/>
            </p:custDataLst>
          </p:nvPr>
        </p:nvGrpSpPr>
        <p:grpSpPr>
          <a:xfrm>
            <a:off x="1593161" y="5301455"/>
            <a:ext cx="1651200" cy="636800"/>
            <a:chOff x="1603375" y="4927600"/>
            <a:chExt cx="958851" cy="384175"/>
          </a:xfrm>
        </p:grpSpPr>
        <p:sp>
          <p:nvSpPr>
            <p:cNvPr id="127" name="Freeform 104">
              <a:extLst>
                <a:ext uri="{FF2B5EF4-FFF2-40B4-BE49-F238E27FC236}">
                  <a16:creationId xmlns:a16="http://schemas.microsoft.com/office/drawing/2014/main" id="{25213F95-2CD3-4B30-9FE1-FB6D1450698E}"/>
                </a:ext>
              </a:extLst>
            </p:cNvPr>
            <p:cNvSpPr>
              <a:spLocks/>
            </p:cNvSpPr>
            <p:nvPr>
              <p:custDataLst>
                <p:tags r:id="rId29"/>
              </p:custDataLst>
            </p:nvPr>
          </p:nvSpPr>
          <p:spPr bwMode="auto">
            <a:xfrm>
              <a:off x="1603375" y="5087938"/>
              <a:ext cx="50800" cy="74613"/>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105">
              <a:extLst>
                <a:ext uri="{FF2B5EF4-FFF2-40B4-BE49-F238E27FC236}">
                  <a16:creationId xmlns:a16="http://schemas.microsoft.com/office/drawing/2014/main" id="{55AE9D4D-009B-4003-8169-C7D7A0609AA5}"/>
                </a:ext>
              </a:extLst>
            </p:cNvPr>
            <p:cNvSpPr>
              <a:spLocks noEditPoints="1"/>
            </p:cNvSpPr>
            <p:nvPr>
              <p:custDataLst>
                <p:tags r:id="rId30"/>
              </p:custDataLst>
            </p:nvPr>
          </p:nvSpPr>
          <p:spPr bwMode="auto">
            <a:xfrm>
              <a:off x="1663700" y="5054600"/>
              <a:ext cx="33338" cy="104775"/>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106">
              <a:extLst>
                <a:ext uri="{FF2B5EF4-FFF2-40B4-BE49-F238E27FC236}">
                  <a16:creationId xmlns:a16="http://schemas.microsoft.com/office/drawing/2014/main" id="{D539CA40-24EC-42B1-88F9-19824B4C2A70}"/>
                </a:ext>
              </a:extLst>
            </p:cNvPr>
            <p:cNvSpPr>
              <a:spLocks/>
            </p:cNvSpPr>
            <p:nvPr>
              <p:custDataLst>
                <p:tags r:id="rId31"/>
              </p:custDataLst>
            </p:nvPr>
          </p:nvSpPr>
          <p:spPr bwMode="auto">
            <a:xfrm>
              <a:off x="1706563" y="5089525"/>
              <a:ext cx="77788" cy="69850"/>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4" y="205"/>
                    <a:pt x="0" y="205"/>
                  </a:cubicBezTo>
                  <a:lnTo>
                    <a:pt x="0" y="220"/>
                  </a:lnTo>
                  <a:lnTo>
                    <a:pt x="56" y="219"/>
                  </a:lnTo>
                  <a:lnTo>
                    <a:pt x="112" y="220"/>
                  </a:lnTo>
                  <a:lnTo>
                    <a:pt x="112" y="205"/>
                  </a:lnTo>
                  <a:cubicBezTo>
                    <a:pt x="79" y="205"/>
                    <a:pt x="73" y="205"/>
                    <a:pt x="73" y="182"/>
                  </a:cubicBezTo>
                  <a:lnTo>
                    <a:pt x="73" y="91"/>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107">
              <a:extLst>
                <a:ext uri="{FF2B5EF4-FFF2-40B4-BE49-F238E27FC236}">
                  <a16:creationId xmlns:a16="http://schemas.microsoft.com/office/drawing/2014/main" id="{FDE4514E-A33E-4196-92DC-CC354266420A}"/>
                </a:ext>
              </a:extLst>
            </p:cNvPr>
            <p:cNvSpPr>
              <a:spLocks/>
            </p:cNvSpPr>
            <p:nvPr>
              <p:custDataLst>
                <p:tags r:id="rId32"/>
              </p:custDataLst>
            </p:nvPr>
          </p:nvSpPr>
          <p:spPr bwMode="auto">
            <a:xfrm>
              <a:off x="1846263" y="4927600"/>
              <a:ext cx="76200" cy="384175"/>
            </a:xfrm>
            <a:custGeom>
              <a:avLst/>
              <a:gdLst>
                <a:gd name="T0" fmla="*/ 246 w 246"/>
                <a:gd name="T1" fmla="*/ 1191 h 1196"/>
                <a:gd name="T2" fmla="*/ 244 w 246"/>
                <a:gd name="T3" fmla="*/ 1187 h 1196"/>
                <a:gd name="T4" fmla="*/ 158 w 246"/>
                <a:gd name="T5" fmla="*/ 1081 h 1196"/>
                <a:gd name="T6" fmla="*/ 42 w 246"/>
                <a:gd name="T7" fmla="*/ 598 h 1196"/>
                <a:gd name="T8" fmla="*/ 142 w 246"/>
                <a:gd name="T9" fmla="*/ 142 h 1196"/>
                <a:gd name="T10" fmla="*/ 244 w 246"/>
                <a:gd name="T11" fmla="*/ 9 h 1196"/>
                <a:gd name="T12" fmla="*/ 246 w 246"/>
                <a:gd name="T13" fmla="*/ 5 h 1196"/>
                <a:gd name="T14" fmla="*/ 235 w 246"/>
                <a:gd name="T15" fmla="*/ 0 h 1196"/>
                <a:gd name="T16" fmla="*/ 220 w 246"/>
                <a:gd name="T17" fmla="*/ 7 h 1196"/>
                <a:gd name="T18" fmla="*/ 0 w 246"/>
                <a:gd name="T19" fmla="*/ 598 h 1196"/>
                <a:gd name="T20" fmla="*/ 172 w 246"/>
                <a:gd name="T21" fmla="*/ 1140 h 1196"/>
                <a:gd name="T22" fmla="*/ 221 w 246"/>
                <a:gd name="T23" fmla="*/ 1190 h 1196"/>
                <a:gd name="T24" fmla="*/ 235 w 246"/>
                <a:gd name="T25" fmla="*/ 1196 h 1196"/>
                <a:gd name="T26" fmla="*/ 246 w 246"/>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1191"/>
                  </a:moveTo>
                  <a:cubicBezTo>
                    <a:pt x="246" y="1189"/>
                    <a:pt x="245" y="1188"/>
                    <a:pt x="244" y="1187"/>
                  </a:cubicBezTo>
                  <a:cubicBezTo>
                    <a:pt x="225" y="1168"/>
                    <a:pt x="192" y="1135"/>
                    <a:pt x="158" y="1081"/>
                  </a:cubicBezTo>
                  <a:cubicBezTo>
                    <a:pt x="78" y="952"/>
                    <a:pt x="42" y="790"/>
                    <a:pt x="42" y="598"/>
                  </a:cubicBezTo>
                  <a:cubicBezTo>
                    <a:pt x="42" y="464"/>
                    <a:pt x="60" y="291"/>
                    <a:pt x="142" y="142"/>
                  </a:cubicBezTo>
                  <a:cubicBezTo>
                    <a:pt x="181" y="71"/>
                    <a:pt x="222" y="31"/>
                    <a:pt x="244" y="9"/>
                  </a:cubicBezTo>
                  <a:cubicBezTo>
                    <a:pt x="246" y="7"/>
                    <a:pt x="246" y="6"/>
                    <a:pt x="246" y="5"/>
                  </a:cubicBezTo>
                  <a:cubicBezTo>
                    <a:pt x="246" y="0"/>
                    <a:pt x="242" y="0"/>
                    <a:pt x="235" y="0"/>
                  </a:cubicBezTo>
                  <a:cubicBezTo>
                    <a:pt x="228" y="0"/>
                    <a:pt x="227" y="0"/>
                    <a:pt x="220" y="7"/>
                  </a:cubicBezTo>
                  <a:cubicBezTo>
                    <a:pt x="53" y="159"/>
                    <a:pt x="0" y="388"/>
                    <a:pt x="0" y="598"/>
                  </a:cubicBezTo>
                  <a:cubicBezTo>
                    <a:pt x="0" y="794"/>
                    <a:pt x="45" y="991"/>
                    <a:pt x="172" y="1140"/>
                  </a:cubicBezTo>
                  <a:cubicBezTo>
                    <a:pt x="182" y="1152"/>
                    <a:pt x="201" y="1172"/>
                    <a:pt x="221" y="1190"/>
                  </a:cubicBezTo>
                  <a:cubicBezTo>
                    <a:pt x="227" y="1196"/>
                    <a:pt x="228" y="1196"/>
                    <a:pt x="235" y="1196"/>
                  </a:cubicBezTo>
                  <a:cubicBezTo>
                    <a:pt x="242" y="1196"/>
                    <a:pt x="246" y="1196"/>
                    <a:pt x="246"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108">
              <a:extLst>
                <a:ext uri="{FF2B5EF4-FFF2-40B4-BE49-F238E27FC236}">
                  <a16:creationId xmlns:a16="http://schemas.microsoft.com/office/drawing/2014/main" id="{CEF70199-F029-4134-9244-7E33B5582D35}"/>
                </a:ext>
              </a:extLst>
            </p:cNvPr>
            <p:cNvSpPr>
              <a:spLocks/>
            </p:cNvSpPr>
            <p:nvPr>
              <p:custDataLst>
                <p:tags r:id="rId33"/>
              </p:custDataLst>
            </p:nvPr>
          </p:nvSpPr>
          <p:spPr bwMode="auto">
            <a:xfrm>
              <a:off x="1949450" y="4979988"/>
              <a:ext cx="90488" cy="73025"/>
            </a:xfrm>
            <a:custGeom>
              <a:avLst/>
              <a:gdLst>
                <a:gd name="T0" fmla="*/ 283 w 294"/>
                <a:gd name="T1" fmla="*/ 101 h 225"/>
                <a:gd name="T2" fmla="*/ 294 w 294"/>
                <a:gd name="T3" fmla="*/ 34 h 225"/>
                <a:gd name="T4" fmla="*/ 284 w 294"/>
                <a:gd name="T5" fmla="*/ 4 h 225"/>
                <a:gd name="T6" fmla="*/ 273 w 294"/>
                <a:gd name="T7" fmla="*/ 0 h 225"/>
                <a:gd name="T8" fmla="*/ 256 w 294"/>
                <a:gd name="T9" fmla="*/ 8 h 225"/>
                <a:gd name="T10" fmla="*/ 249 w 294"/>
                <a:gd name="T11" fmla="*/ 23 h 225"/>
                <a:gd name="T12" fmla="*/ 254 w 294"/>
                <a:gd name="T13" fmla="*/ 36 h 225"/>
                <a:gd name="T14" fmla="*/ 273 w 294"/>
                <a:gd name="T15" fmla="*/ 80 h 225"/>
                <a:gd name="T16" fmla="*/ 271 w 294"/>
                <a:gd name="T17" fmla="*/ 98 h 225"/>
                <a:gd name="T18" fmla="*/ 191 w 294"/>
                <a:gd name="T19" fmla="*/ 190 h 225"/>
                <a:gd name="T20" fmla="*/ 142 w 294"/>
                <a:gd name="T21" fmla="*/ 145 h 225"/>
                <a:gd name="T22" fmla="*/ 157 w 294"/>
                <a:gd name="T23" fmla="*/ 101 h 225"/>
                <a:gd name="T24" fmla="*/ 159 w 294"/>
                <a:gd name="T25" fmla="*/ 88 h 225"/>
                <a:gd name="T26" fmla="*/ 150 w 294"/>
                <a:gd name="T27" fmla="*/ 75 h 225"/>
                <a:gd name="T28" fmla="*/ 133 w 294"/>
                <a:gd name="T29" fmla="*/ 98 h 225"/>
                <a:gd name="T30" fmla="*/ 126 w 294"/>
                <a:gd name="T31" fmla="*/ 143 h 225"/>
                <a:gd name="T32" fmla="*/ 58 w 294"/>
                <a:gd name="T33" fmla="*/ 190 h 225"/>
                <a:gd name="T34" fmla="*/ 15 w 294"/>
                <a:gd name="T35" fmla="*/ 133 h 225"/>
                <a:gd name="T36" fmla="*/ 19 w 294"/>
                <a:gd name="T37" fmla="*/ 101 h 225"/>
                <a:gd name="T38" fmla="*/ 64 w 294"/>
                <a:gd name="T39" fmla="*/ 16 h 225"/>
                <a:gd name="T40" fmla="*/ 66 w 294"/>
                <a:gd name="T41" fmla="*/ 10 h 225"/>
                <a:gd name="T42" fmla="*/ 62 w 294"/>
                <a:gd name="T43" fmla="*/ 3 h 225"/>
                <a:gd name="T44" fmla="*/ 57 w 294"/>
                <a:gd name="T45" fmla="*/ 2 h 225"/>
                <a:gd name="T46" fmla="*/ 48 w 294"/>
                <a:gd name="T47" fmla="*/ 7 h 225"/>
                <a:gd name="T48" fmla="*/ 7 w 294"/>
                <a:gd name="T49" fmla="*/ 98 h 225"/>
                <a:gd name="T50" fmla="*/ 0 w 294"/>
                <a:gd name="T51" fmla="*/ 154 h 225"/>
                <a:gd name="T52" fmla="*/ 52 w 294"/>
                <a:gd name="T53" fmla="*/ 225 h 225"/>
                <a:gd name="T54" fmla="*/ 128 w 294"/>
                <a:gd name="T55" fmla="*/ 173 h 225"/>
                <a:gd name="T56" fmla="*/ 185 w 294"/>
                <a:gd name="T57" fmla="*/ 225 h 225"/>
                <a:gd name="T58" fmla="*/ 283 w 294"/>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5">
                  <a:moveTo>
                    <a:pt x="283" y="101"/>
                  </a:moveTo>
                  <a:cubicBezTo>
                    <a:pt x="288" y="79"/>
                    <a:pt x="294" y="54"/>
                    <a:pt x="294" y="34"/>
                  </a:cubicBezTo>
                  <a:cubicBezTo>
                    <a:pt x="294" y="21"/>
                    <a:pt x="292" y="10"/>
                    <a:pt x="284" y="4"/>
                  </a:cubicBezTo>
                  <a:cubicBezTo>
                    <a:pt x="281" y="1"/>
                    <a:pt x="277" y="0"/>
                    <a:pt x="273" y="0"/>
                  </a:cubicBezTo>
                  <a:cubicBezTo>
                    <a:pt x="267" y="0"/>
                    <a:pt x="260" y="3"/>
                    <a:pt x="256" y="8"/>
                  </a:cubicBezTo>
                  <a:cubicBezTo>
                    <a:pt x="251" y="12"/>
                    <a:pt x="249" y="18"/>
                    <a:pt x="249" y="23"/>
                  </a:cubicBezTo>
                  <a:cubicBezTo>
                    <a:pt x="249" y="28"/>
                    <a:pt x="251" y="32"/>
                    <a:pt x="254" y="36"/>
                  </a:cubicBezTo>
                  <a:cubicBezTo>
                    <a:pt x="266" y="47"/>
                    <a:pt x="273" y="62"/>
                    <a:pt x="273" y="80"/>
                  </a:cubicBezTo>
                  <a:cubicBezTo>
                    <a:pt x="273" y="86"/>
                    <a:pt x="272" y="92"/>
                    <a:pt x="271" y="98"/>
                  </a:cubicBezTo>
                  <a:cubicBezTo>
                    <a:pt x="260" y="144"/>
                    <a:pt x="231" y="190"/>
                    <a:pt x="191" y="190"/>
                  </a:cubicBezTo>
                  <a:cubicBezTo>
                    <a:pt x="163" y="190"/>
                    <a:pt x="147" y="171"/>
                    <a:pt x="142" y="145"/>
                  </a:cubicBezTo>
                  <a:cubicBezTo>
                    <a:pt x="149" y="131"/>
                    <a:pt x="154" y="116"/>
                    <a:pt x="157" y="101"/>
                  </a:cubicBezTo>
                  <a:cubicBezTo>
                    <a:pt x="158" y="96"/>
                    <a:pt x="159" y="92"/>
                    <a:pt x="159" y="88"/>
                  </a:cubicBezTo>
                  <a:cubicBezTo>
                    <a:pt x="159" y="80"/>
                    <a:pt x="157" y="75"/>
                    <a:pt x="150" y="75"/>
                  </a:cubicBezTo>
                  <a:cubicBezTo>
                    <a:pt x="140" y="75"/>
                    <a:pt x="135" y="87"/>
                    <a:pt x="133" y="98"/>
                  </a:cubicBezTo>
                  <a:cubicBezTo>
                    <a:pt x="129" y="114"/>
                    <a:pt x="127" y="129"/>
                    <a:pt x="126" y="143"/>
                  </a:cubicBezTo>
                  <a:cubicBezTo>
                    <a:pt x="110" y="170"/>
                    <a:pt x="86" y="190"/>
                    <a:pt x="58" y="190"/>
                  </a:cubicBezTo>
                  <a:cubicBezTo>
                    <a:pt x="28" y="190"/>
                    <a:pt x="15" y="165"/>
                    <a:pt x="15" y="133"/>
                  </a:cubicBezTo>
                  <a:cubicBezTo>
                    <a:pt x="15" y="123"/>
                    <a:pt x="17" y="112"/>
                    <a:pt x="19" y="101"/>
                  </a:cubicBezTo>
                  <a:cubicBezTo>
                    <a:pt x="27" y="71"/>
                    <a:pt x="45" y="43"/>
                    <a:pt x="64" y="16"/>
                  </a:cubicBezTo>
                  <a:cubicBezTo>
                    <a:pt x="65" y="15"/>
                    <a:pt x="66" y="12"/>
                    <a:pt x="66" y="10"/>
                  </a:cubicBezTo>
                  <a:cubicBezTo>
                    <a:pt x="66" y="7"/>
                    <a:pt x="64" y="5"/>
                    <a:pt x="62" y="3"/>
                  </a:cubicBezTo>
                  <a:cubicBezTo>
                    <a:pt x="60" y="2"/>
                    <a:pt x="58"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3" y="225"/>
                    <a:pt x="109" y="204"/>
                    <a:pt x="128" y="173"/>
                  </a:cubicBezTo>
                  <a:cubicBezTo>
                    <a:pt x="134" y="204"/>
                    <a:pt x="151"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109">
              <a:extLst>
                <a:ext uri="{FF2B5EF4-FFF2-40B4-BE49-F238E27FC236}">
                  <a16:creationId xmlns:a16="http://schemas.microsoft.com/office/drawing/2014/main" id="{278D0742-91E8-4C41-9F3F-BEC76B4FBB42}"/>
                </a:ext>
              </a:extLst>
            </p:cNvPr>
            <p:cNvSpPr>
              <a:spLocks/>
            </p:cNvSpPr>
            <p:nvPr>
              <p:custDataLst>
                <p:tags r:id="rId34"/>
              </p:custDataLst>
            </p:nvPr>
          </p:nvSpPr>
          <p:spPr bwMode="auto">
            <a:xfrm>
              <a:off x="2054225" y="4941888"/>
              <a:ext cx="93663" cy="109538"/>
            </a:xfrm>
            <a:custGeom>
              <a:avLst/>
              <a:gdLst>
                <a:gd name="T0" fmla="*/ 301 w 301"/>
                <a:gd name="T1" fmla="*/ 218 h 341"/>
                <a:gd name="T2" fmla="*/ 295 w 301"/>
                <a:gd name="T3" fmla="*/ 212 h 341"/>
                <a:gd name="T4" fmla="*/ 287 w 301"/>
                <a:gd name="T5" fmla="*/ 223 h 341"/>
                <a:gd name="T6" fmla="*/ 161 w 301"/>
                <a:gd name="T7" fmla="*/ 326 h 341"/>
                <a:gd name="T8" fmla="*/ 115 w 301"/>
                <a:gd name="T9" fmla="*/ 326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7 w 301"/>
                <a:gd name="T35" fmla="*/ 25 h 341"/>
                <a:gd name="T36" fmla="*/ 125 w 301"/>
                <a:gd name="T37" fmla="*/ 34 h 341"/>
                <a:gd name="T38" fmla="*/ 59 w 301"/>
                <a:gd name="T39" fmla="*/ 302 h 341"/>
                <a:gd name="T40" fmla="*/ 13 w 301"/>
                <a:gd name="T41" fmla="*/ 326 h 341"/>
                <a:gd name="T42" fmla="*/ 0 w 301"/>
                <a:gd name="T43" fmla="*/ 336 h 341"/>
                <a:gd name="T44" fmla="*/ 13 w 301"/>
                <a:gd name="T45" fmla="*/ 341 h 341"/>
                <a:gd name="T46" fmla="*/ 244 w 301"/>
                <a:gd name="T47" fmla="*/ 341 h 341"/>
                <a:gd name="T48" fmla="*/ 260 w 301"/>
                <a:gd name="T49" fmla="*/ 333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6"/>
                    <a:pt x="161"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1"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7" y="18"/>
                    <a:pt x="127" y="25"/>
                  </a:cubicBezTo>
                  <a:cubicBezTo>
                    <a:pt x="127" y="27"/>
                    <a:pt x="127" y="28"/>
                    <a:pt x="125" y="34"/>
                  </a:cubicBezTo>
                  <a:lnTo>
                    <a:pt x="59" y="302"/>
                  </a:lnTo>
                  <a:cubicBezTo>
                    <a:pt x="54" y="322"/>
                    <a:pt x="53" y="326"/>
                    <a:pt x="13" y="326"/>
                  </a:cubicBezTo>
                  <a:cubicBezTo>
                    <a:pt x="5" y="326"/>
                    <a:pt x="0" y="326"/>
                    <a:pt x="0" y="336"/>
                  </a:cubicBezTo>
                  <a:cubicBezTo>
                    <a:pt x="0" y="341"/>
                    <a:pt x="4" y="341"/>
                    <a:pt x="13" y="341"/>
                  </a:cubicBezTo>
                  <a:lnTo>
                    <a:pt x="244" y="341"/>
                  </a:lnTo>
                  <a:cubicBezTo>
                    <a:pt x="256" y="341"/>
                    <a:pt x="257" y="341"/>
                    <a:pt x="260" y="333"/>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Rectangle 110">
              <a:extLst>
                <a:ext uri="{FF2B5EF4-FFF2-40B4-BE49-F238E27FC236}">
                  <a16:creationId xmlns:a16="http://schemas.microsoft.com/office/drawing/2014/main" id="{2E2B0647-BF8E-4C57-AA7B-92442FA2B1DB}"/>
                </a:ext>
              </a:extLst>
            </p:cNvPr>
            <p:cNvSpPr>
              <a:spLocks noChangeArrowheads="1"/>
            </p:cNvSpPr>
            <p:nvPr>
              <p:custDataLst>
                <p:tags r:id="rId35"/>
              </p:custDataLst>
            </p:nvPr>
          </p:nvSpPr>
          <p:spPr bwMode="auto">
            <a:xfrm>
              <a:off x="1946275" y="5116513"/>
              <a:ext cx="2063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111">
              <a:extLst>
                <a:ext uri="{FF2B5EF4-FFF2-40B4-BE49-F238E27FC236}">
                  <a16:creationId xmlns:a16="http://schemas.microsoft.com/office/drawing/2014/main" id="{7167AD8A-0874-4798-BBC3-1A9989797D61}"/>
                </a:ext>
              </a:extLst>
            </p:cNvPr>
            <p:cNvSpPr>
              <a:spLocks/>
            </p:cNvSpPr>
            <p:nvPr>
              <p:custDataLst>
                <p:tags r:id="rId36"/>
              </p:custDataLst>
            </p:nvPr>
          </p:nvSpPr>
          <p:spPr bwMode="auto">
            <a:xfrm>
              <a:off x="2022475" y="5199063"/>
              <a:ext cx="60325" cy="73025"/>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0 h 226"/>
                <a:gd name="T12" fmla="*/ 135 w 194"/>
                <a:gd name="T13" fmla="*/ 11 h 226"/>
                <a:gd name="T14" fmla="*/ 177 w 194"/>
                <a:gd name="T15" fmla="*/ 31 h 226"/>
                <a:gd name="T16" fmla="*/ 156 w 194"/>
                <a:gd name="T17" fmla="*/ 37 h 226"/>
                <a:gd name="T18" fmla="*/ 147 w 194"/>
                <a:gd name="T19" fmla="*/ 57 h 226"/>
                <a:gd name="T20" fmla="*/ 165 w 194"/>
                <a:gd name="T21" fmla="*/ 74 h 226"/>
                <a:gd name="T22" fmla="*/ 193 w 194"/>
                <a:gd name="T23" fmla="*/ 43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3" y="215"/>
                    <a:pt x="88" y="215"/>
                    <a:pt x="82" y="215"/>
                  </a:cubicBezTo>
                  <a:cubicBezTo>
                    <a:pt x="51" y="215"/>
                    <a:pt x="37" y="190"/>
                    <a:pt x="37" y="160"/>
                  </a:cubicBezTo>
                  <a:cubicBezTo>
                    <a:pt x="37" y="140"/>
                    <a:pt x="47" y="91"/>
                    <a:pt x="64" y="60"/>
                  </a:cubicBezTo>
                  <a:cubicBezTo>
                    <a:pt x="80" y="32"/>
                    <a:pt x="107" y="11"/>
                    <a:pt x="135" y="11"/>
                  </a:cubicBezTo>
                  <a:cubicBezTo>
                    <a:pt x="152" y="11"/>
                    <a:pt x="170" y="17"/>
                    <a:pt x="177" y="31"/>
                  </a:cubicBezTo>
                  <a:cubicBezTo>
                    <a:pt x="169" y="31"/>
                    <a:pt x="163" y="31"/>
                    <a:pt x="156" y="37"/>
                  </a:cubicBezTo>
                  <a:cubicBezTo>
                    <a:pt x="148" y="45"/>
                    <a:pt x="147" y="53"/>
                    <a:pt x="147" y="57"/>
                  </a:cubicBezTo>
                  <a:cubicBezTo>
                    <a:pt x="147" y="69"/>
                    <a:pt x="156" y="74"/>
                    <a:pt x="165" y="74"/>
                  </a:cubicBezTo>
                  <a:cubicBezTo>
                    <a:pt x="179" y="74"/>
                    <a:pt x="193" y="62"/>
                    <a:pt x="193" y="43"/>
                  </a:cubicBezTo>
                  <a:cubicBezTo>
                    <a:pt x="193" y="18"/>
                    <a:pt x="169" y="0"/>
                    <a:pt x="134" y="0"/>
                  </a:cubicBezTo>
                  <a:cubicBezTo>
                    <a:pt x="67" y="0"/>
                    <a:pt x="0" y="71"/>
                    <a:pt x="0" y="141"/>
                  </a:cubicBezTo>
                  <a:cubicBezTo>
                    <a:pt x="0" y="186"/>
                    <a:pt x="29" y="226"/>
                    <a:pt x="81" y="226"/>
                  </a:cubicBezTo>
                  <a:cubicBezTo>
                    <a:pt x="153"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112">
              <a:extLst>
                <a:ext uri="{FF2B5EF4-FFF2-40B4-BE49-F238E27FC236}">
                  <a16:creationId xmlns:a16="http://schemas.microsoft.com/office/drawing/2014/main" id="{438F25FB-1FDC-4A48-845C-C75974542DF8}"/>
                </a:ext>
              </a:extLst>
            </p:cNvPr>
            <p:cNvSpPr>
              <a:spLocks/>
            </p:cNvSpPr>
            <p:nvPr>
              <p:custDataLst>
                <p:tags r:id="rId37"/>
              </p:custDataLst>
            </p:nvPr>
          </p:nvSpPr>
          <p:spPr bwMode="auto">
            <a:xfrm>
              <a:off x="2176463" y="4927600"/>
              <a:ext cx="76200" cy="384175"/>
            </a:xfrm>
            <a:custGeom>
              <a:avLst/>
              <a:gdLst>
                <a:gd name="T0" fmla="*/ 245 w 245"/>
                <a:gd name="T1" fmla="*/ 598 h 1196"/>
                <a:gd name="T2" fmla="*/ 73 w 245"/>
                <a:gd name="T3" fmla="*/ 55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3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3" y="55"/>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3" y="1054"/>
                  </a:cubicBezTo>
                  <a:cubicBezTo>
                    <a:pt x="64" y="1124"/>
                    <a:pt x="23" y="1166"/>
                    <a:pt x="2" y="1187"/>
                  </a:cubicBezTo>
                  <a:cubicBezTo>
                    <a:pt x="1" y="1188"/>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113">
              <a:extLst>
                <a:ext uri="{FF2B5EF4-FFF2-40B4-BE49-F238E27FC236}">
                  <a16:creationId xmlns:a16="http://schemas.microsoft.com/office/drawing/2014/main" id="{30B17B41-7215-4DCB-9682-2124AAE7527C}"/>
                </a:ext>
              </a:extLst>
            </p:cNvPr>
            <p:cNvSpPr>
              <a:spLocks noEditPoints="1"/>
            </p:cNvSpPr>
            <p:nvPr>
              <p:custDataLst>
                <p:tags r:id="rId38"/>
              </p:custDataLst>
            </p:nvPr>
          </p:nvSpPr>
          <p:spPr bwMode="auto">
            <a:xfrm>
              <a:off x="2336800" y="5100638"/>
              <a:ext cx="103188" cy="38100"/>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114">
              <a:extLst>
                <a:ext uri="{FF2B5EF4-FFF2-40B4-BE49-F238E27FC236}">
                  <a16:creationId xmlns:a16="http://schemas.microsoft.com/office/drawing/2014/main" id="{FDB00362-062E-45F1-83A3-5ADB95D10518}"/>
                </a:ext>
              </a:extLst>
            </p:cNvPr>
            <p:cNvSpPr>
              <a:spLocks noEditPoints="1"/>
            </p:cNvSpPr>
            <p:nvPr>
              <p:custDataLst>
                <p:tags r:id="rId39"/>
              </p:custDataLst>
            </p:nvPr>
          </p:nvSpPr>
          <p:spPr bwMode="auto">
            <a:xfrm>
              <a:off x="2497138" y="5053013"/>
              <a:ext cx="65088" cy="1111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70" y="333"/>
                    <a:pt x="191" y="285"/>
                  </a:cubicBezTo>
                  <a:cubicBezTo>
                    <a:pt x="207" y="251"/>
                    <a:pt x="210" y="212"/>
                    <a:pt x="210" y="173"/>
                  </a:cubicBezTo>
                  <a:close/>
                  <a:moveTo>
                    <a:pt x="168" y="167"/>
                  </a:moveTo>
                  <a:cubicBezTo>
                    <a:pt x="168" y="204"/>
                    <a:pt x="168"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79" name="グループ化 178">
            <a:extLst>
              <a:ext uri="{FF2B5EF4-FFF2-40B4-BE49-F238E27FC236}">
                <a16:creationId xmlns:a16="http://schemas.microsoft.com/office/drawing/2014/main" id="{B46708FE-023A-4C33-BF29-1B5756FFBBFC}"/>
              </a:ext>
            </a:extLst>
          </p:cNvPr>
          <p:cNvGrpSpPr>
            <a:grpSpLocks noChangeAspect="1"/>
          </p:cNvGrpSpPr>
          <p:nvPr>
            <p:custDataLst>
              <p:tags r:id="rId5"/>
            </p:custDataLst>
          </p:nvPr>
        </p:nvGrpSpPr>
        <p:grpSpPr>
          <a:xfrm>
            <a:off x="4913281" y="5522011"/>
            <a:ext cx="3396098" cy="795410"/>
            <a:chOff x="4254500" y="4864100"/>
            <a:chExt cx="1946276" cy="474663"/>
          </a:xfrm>
        </p:grpSpPr>
        <p:sp>
          <p:nvSpPr>
            <p:cNvPr id="155" name="Freeform 121">
              <a:extLst>
                <a:ext uri="{FF2B5EF4-FFF2-40B4-BE49-F238E27FC236}">
                  <a16:creationId xmlns:a16="http://schemas.microsoft.com/office/drawing/2014/main" id="{79334E3D-A9D1-49EF-A570-1967DB5CF091}"/>
                </a:ext>
              </a:extLst>
            </p:cNvPr>
            <p:cNvSpPr>
              <a:spLocks/>
            </p:cNvSpPr>
            <p:nvPr>
              <p:custDataLst>
                <p:tags r:id="rId6"/>
              </p:custDataLst>
            </p:nvPr>
          </p:nvSpPr>
          <p:spPr bwMode="auto">
            <a:xfrm>
              <a:off x="4254500" y="5083175"/>
              <a:ext cx="90488" cy="71438"/>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2 w 295"/>
                <a:gd name="T21" fmla="*/ 145 h 226"/>
                <a:gd name="T22" fmla="*/ 157 w 295"/>
                <a:gd name="T23" fmla="*/ 101 h 226"/>
                <a:gd name="T24" fmla="*/ 159 w 295"/>
                <a:gd name="T25" fmla="*/ 88 h 226"/>
                <a:gd name="T26" fmla="*/ 150 w 295"/>
                <a:gd name="T27" fmla="*/ 75 h 226"/>
                <a:gd name="T28" fmla="*/ 133 w 295"/>
                <a:gd name="T29" fmla="*/ 99 h 226"/>
                <a:gd name="T30" fmla="*/ 126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4"/>
                  </a:cubicBezTo>
                  <a:cubicBezTo>
                    <a:pt x="282" y="2"/>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8"/>
                    <a:pt x="64" y="5"/>
                    <a:pt x="62" y="3"/>
                  </a:cubicBezTo>
                  <a:cubicBezTo>
                    <a:pt x="60" y="2"/>
                    <a:pt x="59" y="2"/>
                    <a:pt x="57" y="2"/>
                  </a:cubicBezTo>
                  <a:cubicBezTo>
                    <a:pt x="54" y="2"/>
                    <a:pt x="51" y="4"/>
                    <a:pt x="48" y="7"/>
                  </a:cubicBezTo>
                  <a:cubicBezTo>
                    <a:pt x="28" y="35"/>
                    <a:pt x="15" y="67"/>
                    <a:pt x="7" y="99"/>
                  </a:cubicBezTo>
                  <a:cubicBezTo>
                    <a:pt x="2" y="118"/>
                    <a:pt x="0" y="137"/>
                    <a:pt x="0" y="155"/>
                  </a:cubicBezTo>
                  <a:cubicBezTo>
                    <a:pt x="0" y="195"/>
                    <a:pt x="14" y="226"/>
                    <a:pt x="52" y="226"/>
                  </a:cubicBezTo>
                  <a:cubicBezTo>
                    <a:pt x="84" y="226"/>
                    <a:pt x="110" y="204"/>
                    <a:pt x="128"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122">
              <a:extLst>
                <a:ext uri="{FF2B5EF4-FFF2-40B4-BE49-F238E27FC236}">
                  <a16:creationId xmlns:a16="http://schemas.microsoft.com/office/drawing/2014/main" id="{28D15C98-DBA3-4AC5-926E-D5CACADC9CFE}"/>
                </a:ext>
              </a:extLst>
            </p:cNvPr>
            <p:cNvSpPr>
              <a:spLocks noEditPoints="1"/>
            </p:cNvSpPr>
            <p:nvPr>
              <p:custDataLst>
                <p:tags r:id="rId7"/>
              </p:custDataLst>
            </p:nvPr>
          </p:nvSpPr>
          <p:spPr bwMode="auto">
            <a:xfrm>
              <a:off x="4403725" y="5095875"/>
              <a:ext cx="101600" cy="365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123">
              <a:extLst>
                <a:ext uri="{FF2B5EF4-FFF2-40B4-BE49-F238E27FC236}">
                  <a16:creationId xmlns:a16="http://schemas.microsoft.com/office/drawing/2014/main" id="{2E16A48D-E601-41AD-9157-83E8FF7EB180}"/>
                </a:ext>
              </a:extLst>
            </p:cNvPr>
            <p:cNvSpPr>
              <a:spLocks/>
            </p:cNvSpPr>
            <p:nvPr>
              <p:custDataLst>
                <p:tags r:id="rId8"/>
              </p:custDataLst>
            </p:nvPr>
          </p:nvSpPr>
          <p:spPr bwMode="auto">
            <a:xfrm>
              <a:off x="4581525" y="4976813"/>
              <a:ext cx="58738" cy="71438"/>
            </a:xfrm>
            <a:custGeom>
              <a:avLst/>
              <a:gdLst>
                <a:gd name="T0" fmla="*/ 194 w 194"/>
                <a:gd name="T1" fmla="*/ 167 h 226"/>
                <a:gd name="T2" fmla="*/ 188 w 194"/>
                <a:gd name="T3" fmla="*/ 161 h 226"/>
                <a:gd name="T4" fmla="*/ 181 w 194"/>
                <a:gd name="T5" fmla="*/ 166 h 226"/>
                <a:gd name="T6" fmla="*/ 81 w 194"/>
                <a:gd name="T7" fmla="*/ 215 h 226"/>
                <a:gd name="T8" fmla="*/ 37 w 194"/>
                <a:gd name="T9" fmla="*/ 161 h 226"/>
                <a:gd name="T10" fmla="*/ 63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5 h 226"/>
                <a:gd name="T22" fmla="*/ 192 w 194"/>
                <a:gd name="T23" fmla="*/ 43 h 226"/>
                <a:gd name="T24" fmla="*/ 133 w 194"/>
                <a:gd name="T25" fmla="*/ 0 h 226"/>
                <a:gd name="T26" fmla="*/ 0 w 194"/>
                <a:gd name="T27" fmla="*/ 142 h 226"/>
                <a:gd name="T28" fmla="*/ 80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7" y="215"/>
                    <a:pt x="81" y="215"/>
                  </a:cubicBezTo>
                  <a:cubicBezTo>
                    <a:pt x="50" y="215"/>
                    <a:pt x="37" y="191"/>
                    <a:pt x="37" y="161"/>
                  </a:cubicBezTo>
                  <a:cubicBezTo>
                    <a:pt x="37" y="140"/>
                    <a:pt x="47" y="92"/>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8"/>
                    <a:pt x="169" y="0"/>
                    <a:pt x="133" y="0"/>
                  </a:cubicBezTo>
                  <a:cubicBezTo>
                    <a:pt x="66" y="0"/>
                    <a:pt x="0" y="71"/>
                    <a:pt x="0" y="142"/>
                  </a:cubicBezTo>
                  <a:cubicBezTo>
                    <a:pt x="0" y="187"/>
                    <a:pt x="29" y="226"/>
                    <a:pt x="80"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124">
              <a:extLst>
                <a:ext uri="{FF2B5EF4-FFF2-40B4-BE49-F238E27FC236}">
                  <a16:creationId xmlns:a16="http://schemas.microsoft.com/office/drawing/2014/main" id="{A93677C4-2F8B-4570-9B75-ED537A8B7831}"/>
                </a:ext>
              </a:extLst>
            </p:cNvPr>
            <p:cNvSpPr>
              <a:spLocks/>
            </p:cNvSpPr>
            <p:nvPr>
              <p:custDataLst>
                <p:tags r:id="rId9"/>
              </p:custDataLst>
            </p:nvPr>
          </p:nvSpPr>
          <p:spPr bwMode="auto">
            <a:xfrm>
              <a:off x="4645025" y="4978400"/>
              <a:ext cx="82550" cy="69850"/>
            </a:xfrm>
            <a:custGeom>
              <a:avLst/>
              <a:gdLst>
                <a:gd name="T0" fmla="*/ 270 w 270"/>
                <a:gd name="T1" fmla="*/ 11 h 220"/>
                <a:gd name="T2" fmla="*/ 250 w 270"/>
                <a:gd name="T3" fmla="*/ 0 h 220"/>
                <a:gd name="T4" fmla="*/ 83 w 270"/>
                <a:gd name="T5" fmla="*/ 0 h 220"/>
                <a:gd name="T6" fmla="*/ 31 w 270"/>
                <a:gd name="T7" fmla="*/ 23 h 220"/>
                <a:gd name="T8" fmla="*/ 0 w 270"/>
                <a:gd name="T9" fmla="*/ 68 h 220"/>
                <a:gd name="T10" fmla="*/ 6 w 270"/>
                <a:gd name="T11" fmla="*/ 73 h 220"/>
                <a:gd name="T12" fmla="*/ 14 w 270"/>
                <a:gd name="T13" fmla="*/ 67 h 220"/>
                <a:gd name="T14" fmla="*/ 78 w 270"/>
                <a:gd name="T15" fmla="*/ 28 h 220"/>
                <a:gd name="T16" fmla="*/ 106 w 270"/>
                <a:gd name="T17" fmla="*/ 28 h 220"/>
                <a:gd name="T18" fmla="*/ 42 w 270"/>
                <a:gd name="T19" fmla="*/ 195 h 220"/>
                <a:gd name="T20" fmla="*/ 38 w 270"/>
                <a:gd name="T21" fmla="*/ 207 h 220"/>
                <a:gd name="T22" fmla="*/ 53 w 270"/>
                <a:gd name="T23" fmla="*/ 220 h 220"/>
                <a:gd name="T24" fmla="*/ 78 w 270"/>
                <a:gd name="T25" fmla="*/ 188 h 220"/>
                <a:gd name="T26" fmla="*/ 91 w 270"/>
                <a:gd name="T27" fmla="*/ 139 h 220"/>
                <a:gd name="T28" fmla="*/ 119 w 270"/>
                <a:gd name="T29" fmla="*/ 28 h 220"/>
                <a:gd name="T30" fmla="*/ 175 w 270"/>
                <a:gd name="T31" fmla="*/ 28 h 220"/>
                <a:gd name="T32" fmla="*/ 154 w 270"/>
                <a:gd name="T33" fmla="*/ 157 h 220"/>
                <a:gd name="T34" fmla="*/ 158 w 270"/>
                <a:gd name="T35" fmla="*/ 195 h 220"/>
                <a:gd name="T36" fmla="*/ 176 w 270"/>
                <a:gd name="T37" fmla="*/ 220 h 220"/>
                <a:gd name="T38" fmla="*/ 197 w 270"/>
                <a:gd name="T39" fmla="*/ 201 h 220"/>
                <a:gd name="T40" fmla="*/ 194 w 270"/>
                <a:gd name="T41" fmla="*/ 190 h 220"/>
                <a:gd name="T42" fmla="*/ 179 w 270"/>
                <a:gd name="T43" fmla="*/ 108 h 220"/>
                <a:gd name="T44" fmla="*/ 188 w 270"/>
                <a:gd name="T45" fmla="*/ 28 h 220"/>
                <a:gd name="T46" fmla="*/ 245 w 270"/>
                <a:gd name="T47" fmla="*/ 28 h 220"/>
                <a:gd name="T48" fmla="*/ 270 w 270"/>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0" h="220">
                  <a:moveTo>
                    <a:pt x="270" y="11"/>
                  </a:moveTo>
                  <a:cubicBezTo>
                    <a:pt x="270" y="0"/>
                    <a:pt x="259" y="0"/>
                    <a:pt x="250" y="0"/>
                  </a:cubicBezTo>
                  <a:lnTo>
                    <a:pt x="83" y="0"/>
                  </a:lnTo>
                  <a:cubicBezTo>
                    <a:pt x="72" y="0"/>
                    <a:pt x="53" y="0"/>
                    <a:pt x="31" y="23"/>
                  </a:cubicBezTo>
                  <a:cubicBezTo>
                    <a:pt x="13" y="42"/>
                    <a:pt x="0" y="65"/>
                    <a:pt x="0" y="68"/>
                  </a:cubicBezTo>
                  <a:cubicBezTo>
                    <a:pt x="0" y="68"/>
                    <a:pt x="0" y="73"/>
                    <a:pt x="6" y="73"/>
                  </a:cubicBezTo>
                  <a:cubicBezTo>
                    <a:pt x="10" y="73"/>
                    <a:pt x="11" y="71"/>
                    <a:pt x="14" y="67"/>
                  </a:cubicBezTo>
                  <a:cubicBezTo>
                    <a:pt x="39" y="28"/>
                    <a:pt x="68" y="28"/>
                    <a:pt x="78" y="28"/>
                  </a:cubicBezTo>
                  <a:lnTo>
                    <a:pt x="106" y="28"/>
                  </a:lnTo>
                  <a:cubicBezTo>
                    <a:pt x="90" y="89"/>
                    <a:pt x="63" y="149"/>
                    <a:pt x="42" y="195"/>
                  </a:cubicBezTo>
                  <a:cubicBezTo>
                    <a:pt x="38" y="202"/>
                    <a:pt x="38" y="203"/>
                    <a:pt x="38" y="207"/>
                  </a:cubicBezTo>
                  <a:cubicBezTo>
                    <a:pt x="38" y="216"/>
                    <a:pt x="46" y="220"/>
                    <a:pt x="53" y="220"/>
                  </a:cubicBezTo>
                  <a:cubicBezTo>
                    <a:pt x="68" y="220"/>
                    <a:pt x="72" y="206"/>
                    <a:pt x="78" y="188"/>
                  </a:cubicBezTo>
                  <a:cubicBezTo>
                    <a:pt x="85" y="165"/>
                    <a:pt x="85" y="164"/>
                    <a:pt x="91" y="139"/>
                  </a:cubicBezTo>
                  <a:lnTo>
                    <a:pt x="119" y="28"/>
                  </a:lnTo>
                  <a:lnTo>
                    <a:pt x="175" y="28"/>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1"/>
                    <a:pt x="183" y="54"/>
                    <a:pt x="188" y="28"/>
                  </a:cubicBezTo>
                  <a:lnTo>
                    <a:pt x="245" y="28"/>
                  </a:lnTo>
                  <a:cubicBezTo>
                    <a:pt x="252" y="28"/>
                    <a:pt x="270" y="28"/>
                    <a:pt x="270"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Rectangle 125">
              <a:extLst>
                <a:ext uri="{FF2B5EF4-FFF2-40B4-BE49-F238E27FC236}">
                  <a16:creationId xmlns:a16="http://schemas.microsoft.com/office/drawing/2014/main" id="{DC4B8D0C-A5FA-4D72-ABD5-D01926F705F4}"/>
                </a:ext>
              </a:extLst>
            </p:cNvPr>
            <p:cNvSpPr>
              <a:spLocks noChangeArrowheads="1"/>
            </p:cNvSpPr>
            <p:nvPr>
              <p:custDataLst>
                <p:tags r:id="rId10"/>
              </p:custDataLst>
            </p:nvPr>
          </p:nvSpPr>
          <p:spPr bwMode="auto">
            <a:xfrm>
              <a:off x="4575175" y="5111750"/>
              <a:ext cx="1571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26">
              <a:extLst>
                <a:ext uri="{FF2B5EF4-FFF2-40B4-BE49-F238E27FC236}">
                  <a16:creationId xmlns:a16="http://schemas.microsoft.com/office/drawing/2014/main" id="{1B27A75D-FF7E-48CC-B7A4-7A1050720B6E}"/>
                </a:ext>
              </a:extLst>
            </p:cNvPr>
            <p:cNvSpPr>
              <a:spLocks/>
            </p:cNvSpPr>
            <p:nvPr>
              <p:custDataLst>
                <p:tags r:id="rId11"/>
              </p:custDataLst>
            </p:nvPr>
          </p:nvSpPr>
          <p:spPr bwMode="auto">
            <a:xfrm>
              <a:off x="4608513" y="5154613"/>
              <a:ext cx="90488" cy="106363"/>
            </a:xfrm>
            <a:custGeom>
              <a:avLst/>
              <a:gdLst>
                <a:gd name="T0" fmla="*/ 301 w 301"/>
                <a:gd name="T1" fmla="*/ 217 h 340"/>
                <a:gd name="T2" fmla="*/ 295 w 301"/>
                <a:gd name="T3" fmla="*/ 212 h 340"/>
                <a:gd name="T4" fmla="*/ 287 w 301"/>
                <a:gd name="T5" fmla="*/ 222 h 340"/>
                <a:gd name="T6" fmla="*/ 161 w 301"/>
                <a:gd name="T7" fmla="*/ 325 h 340"/>
                <a:gd name="T8" fmla="*/ 115 w 301"/>
                <a:gd name="T9" fmla="*/ 325 h 340"/>
                <a:gd name="T10" fmla="*/ 104 w 301"/>
                <a:gd name="T11" fmla="*/ 324 h 340"/>
                <a:gd name="T12" fmla="*/ 97 w 301"/>
                <a:gd name="T13" fmla="*/ 319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4 h 340"/>
                <a:gd name="T38" fmla="*/ 59 w 301"/>
                <a:gd name="T39" fmla="*/ 301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1" y="325"/>
                  </a:cubicBezTo>
                  <a:lnTo>
                    <a:pt x="115" y="325"/>
                  </a:lnTo>
                  <a:cubicBezTo>
                    <a:pt x="108" y="325"/>
                    <a:pt x="107" y="325"/>
                    <a:pt x="104" y="324"/>
                  </a:cubicBezTo>
                  <a:cubicBezTo>
                    <a:pt x="99" y="324"/>
                    <a:pt x="97" y="323"/>
                    <a:pt x="97" y="319"/>
                  </a:cubicBezTo>
                  <a:cubicBezTo>
                    <a:pt x="97" y="318"/>
                    <a:pt x="97" y="317"/>
                    <a:pt x="100" y="308"/>
                  </a:cubicBezTo>
                  <a:lnTo>
                    <a:pt x="167" y="39"/>
                  </a:lnTo>
                  <a:cubicBezTo>
                    <a:pt x="171"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1"/>
                  </a:lnTo>
                  <a:cubicBezTo>
                    <a:pt x="54" y="321"/>
                    <a:pt x="53" y="325"/>
                    <a:pt x="13" y="325"/>
                  </a:cubicBezTo>
                  <a:cubicBezTo>
                    <a:pt x="5" y="325"/>
                    <a:pt x="0" y="325"/>
                    <a:pt x="0" y="335"/>
                  </a:cubicBezTo>
                  <a:cubicBezTo>
                    <a:pt x="0" y="340"/>
                    <a:pt x="4" y="340"/>
                    <a:pt x="13"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7">
              <a:extLst>
                <a:ext uri="{FF2B5EF4-FFF2-40B4-BE49-F238E27FC236}">
                  <a16:creationId xmlns:a16="http://schemas.microsoft.com/office/drawing/2014/main" id="{FE6928E2-3F84-41AA-A0B5-259196100BD6}"/>
                </a:ext>
              </a:extLst>
            </p:cNvPr>
            <p:cNvSpPr>
              <a:spLocks noEditPoints="1"/>
            </p:cNvSpPr>
            <p:nvPr>
              <p:custDataLst>
                <p:tags r:id="rId12"/>
              </p:custDataLst>
            </p:nvPr>
          </p:nvSpPr>
          <p:spPr bwMode="auto">
            <a:xfrm>
              <a:off x="4756150" y="5049838"/>
              <a:ext cx="39688" cy="104775"/>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7 w 132"/>
                <a:gd name="T17" fmla="*/ 324 h 335"/>
                <a:gd name="T18" fmla="*/ 55 w 132"/>
                <a:gd name="T19" fmla="*/ 308 h 335"/>
                <a:gd name="T20" fmla="*/ 70 w 132"/>
                <a:gd name="T21" fmla="*/ 258 h 335"/>
                <a:gd name="T22" fmla="*/ 89 w 132"/>
                <a:gd name="T23" fmla="*/ 205 h 335"/>
                <a:gd name="T24" fmla="*/ 100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4 w 132"/>
                <a:gd name="T37" fmla="*/ 120 h 335"/>
                <a:gd name="T38" fmla="*/ 77 w 132"/>
                <a:gd name="T39" fmla="*/ 136 h 335"/>
                <a:gd name="T40" fmla="*/ 71 w 132"/>
                <a:gd name="T41" fmla="*/ 162 h 335"/>
                <a:gd name="T42" fmla="*/ 37 w 132"/>
                <a:gd name="T43" fmla="*/ 254 h 335"/>
                <a:gd name="T44" fmla="*/ 25 w 132"/>
                <a:gd name="T45" fmla="*/ 294 h 335"/>
                <a:gd name="T46" fmla="*/ 66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4"/>
                    <a:pt x="93" y="324"/>
                    <a:pt x="67" y="324"/>
                  </a:cubicBezTo>
                  <a:cubicBezTo>
                    <a:pt x="59" y="324"/>
                    <a:pt x="55" y="319"/>
                    <a:pt x="55" y="308"/>
                  </a:cubicBezTo>
                  <a:cubicBezTo>
                    <a:pt x="55" y="295"/>
                    <a:pt x="58" y="288"/>
                    <a:pt x="70" y="258"/>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6"/>
                    <a:pt x="73" y="157"/>
                    <a:pt x="71" y="162"/>
                  </a:cubicBezTo>
                  <a:cubicBezTo>
                    <a:pt x="67" y="175"/>
                    <a:pt x="45" y="233"/>
                    <a:pt x="37" y="254"/>
                  </a:cubicBezTo>
                  <a:cubicBezTo>
                    <a:pt x="32" y="267"/>
                    <a:pt x="25" y="284"/>
                    <a:pt x="25" y="294"/>
                  </a:cubicBezTo>
                  <a:cubicBezTo>
                    <a:pt x="25" y="318"/>
                    <a:pt x="42" y="335"/>
                    <a:pt x="66"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28">
              <a:extLst>
                <a:ext uri="{FF2B5EF4-FFF2-40B4-BE49-F238E27FC236}">
                  <a16:creationId xmlns:a16="http://schemas.microsoft.com/office/drawing/2014/main" id="{11B393A3-EB0D-45AE-941A-1649A3B069C9}"/>
                </a:ext>
              </a:extLst>
            </p:cNvPr>
            <p:cNvSpPr>
              <a:spLocks noEditPoints="1"/>
            </p:cNvSpPr>
            <p:nvPr>
              <p:custDataLst>
                <p:tags r:id="rId13"/>
              </p:custDataLst>
            </p:nvPr>
          </p:nvSpPr>
          <p:spPr bwMode="auto">
            <a:xfrm>
              <a:off x="4854575" y="5095875"/>
              <a:ext cx="101600"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29">
              <a:extLst>
                <a:ext uri="{FF2B5EF4-FFF2-40B4-BE49-F238E27FC236}">
                  <a16:creationId xmlns:a16="http://schemas.microsoft.com/office/drawing/2014/main" id="{083B2A07-3A72-43E4-8220-51B63A2D6F8A}"/>
                </a:ext>
              </a:extLst>
            </p:cNvPr>
            <p:cNvSpPr>
              <a:spLocks/>
            </p:cNvSpPr>
            <p:nvPr>
              <p:custDataLst>
                <p:tags r:id="rId14"/>
              </p:custDataLst>
            </p:nvPr>
          </p:nvSpPr>
          <p:spPr bwMode="auto">
            <a:xfrm>
              <a:off x="5022850" y="4864100"/>
              <a:ext cx="139700" cy="474663"/>
            </a:xfrm>
            <a:custGeom>
              <a:avLst/>
              <a:gdLst>
                <a:gd name="T0" fmla="*/ 453 w 453"/>
                <a:gd name="T1" fmla="*/ 10 h 1496"/>
                <a:gd name="T2" fmla="*/ 443 w 453"/>
                <a:gd name="T3" fmla="*/ 0 h 1496"/>
                <a:gd name="T4" fmla="*/ 432 w 453"/>
                <a:gd name="T5" fmla="*/ 15 h 1496"/>
                <a:gd name="T6" fmla="*/ 177 w 453"/>
                <a:gd name="T7" fmla="*/ 1374 h 1496"/>
                <a:gd name="T8" fmla="*/ 176 w 453"/>
                <a:gd name="T9" fmla="*/ 1374 h 1496"/>
                <a:gd name="T10" fmla="*/ 68 w 453"/>
                <a:gd name="T11" fmla="*/ 748 h 1496"/>
                <a:gd name="T12" fmla="*/ 3 w 453"/>
                <a:gd name="T13" fmla="*/ 878 h 1496"/>
                <a:gd name="T14" fmla="*/ 0 w 453"/>
                <a:gd name="T15" fmla="*/ 884 h 1496"/>
                <a:gd name="T16" fmla="*/ 7 w 453"/>
                <a:gd name="T17" fmla="*/ 892 h 1496"/>
                <a:gd name="T18" fmla="*/ 40 w 453"/>
                <a:gd name="T19" fmla="*/ 826 h 1496"/>
                <a:gd name="T20" fmla="*/ 156 w 453"/>
                <a:gd name="T21" fmla="*/ 1496 h 1496"/>
                <a:gd name="T22" fmla="*/ 177 w 453"/>
                <a:gd name="T23" fmla="*/ 1483 h 1496"/>
                <a:gd name="T24" fmla="*/ 453 w 453"/>
                <a:gd name="T25" fmla="*/ 1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496">
                  <a:moveTo>
                    <a:pt x="453" y="10"/>
                  </a:moveTo>
                  <a:cubicBezTo>
                    <a:pt x="453" y="4"/>
                    <a:pt x="449" y="0"/>
                    <a:pt x="443" y="0"/>
                  </a:cubicBezTo>
                  <a:cubicBezTo>
                    <a:pt x="435" y="0"/>
                    <a:pt x="433" y="6"/>
                    <a:pt x="432" y="15"/>
                  </a:cubicBezTo>
                  <a:lnTo>
                    <a:pt x="177" y="1374"/>
                  </a:lnTo>
                  <a:lnTo>
                    <a:pt x="176" y="1374"/>
                  </a:lnTo>
                  <a:lnTo>
                    <a:pt x="68" y="748"/>
                  </a:lnTo>
                  <a:lnTo>
                    <a:pt x="3" y="878"/>
                  </a:lnTo>
                  <a:cubicBezTo>
                    <a:pt x="0" y="883"/>
                    <a:pt x="0" y="884"/>
                    <a:pt x="0" y="884"/>
                  </a:cubicBezTo>
                  <a:cubicBezTo>
                    <a:pt x="0" y="886"/>
                    <a:pt x="7" y="892"/>
                    <a:pt x="7" y="892"/>
                  </a:cubicBezTo>
                  <a:lnTo>
                    <a:pt x="40" y="826"/>
                  </a:lnTo>
                  <a:lnTo>
                    <a:pt x="156" y="1496"/>
                  </a:lnTo>
                  <a:cubicBezTo>
                    <a:pt x="171" y="1496"/>
                    <a:pt x="174" y="1496"/>
                    <a:pt x="177" y="1483"/>
                  </a:cubicBezTo>
                  <a:lnTo>
                    <a:pt x="453"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Rectangle 130">
              <a:extLst>
                <a:ext uri="{FF2B5EF4-FFF2-40B4-BE49-F238E27FC236}">
                  <a16:creationId xmlns:a16="http://schemas.microsoft.com/office/drawing/2014/main" id="{58077A8F-709C-4042-AAE8-A7C050FCA99E}"/>
                </a:ext>
              </a:extLst>
            </p:cNvPr>
            <p:cNvSpPr>
              <a:spLocks noChangeArrowheads="1"/>
            </p:cNvSpPr>
            <p:nvPr>
              <p:custDataLst>
                <p:tags r:id="rId15"/>
              </p:custDataLst>
            </p:nvPr>
          </p:nvSpPr>
          <p:spPr bwMode="auto">
            <a:xfrm>
              <a:off x="5157788" y="4864100"/>
              <a:ext cx="1476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31">
              <a:extLst>
                <a:ext uri="{FF2B5EF4-FFF2-40B4-BE49-F238E27FC236}">
                  <a16:creationId xmlns:a16="http://schemas.microsoft.com/office/drawing/2014/main" id="{CCE4F81D-059C-48EA-8670-EABF7F952AC1}"/>
                </a:ext>
              </a:extLst>
            </p:cNvPr>
            <p:cNvSpPr>
              <a:spLocks/>
            </p:cNvSpPr>
            <p:nvPr>
              <p:custDataLst>
                <p:tags r:id="rId16"/>
              </p:custDataLst>
            </p:nvPr>
          </p:nvSpPr>
          <p:spPr bwMode="auto">
            <a:xfrm>
              <a:off x="5180013" y="4940300"/>
              <a:ext cx="104775" cy="106363"/>
            </a:xfrm>
            <a:custGeom>
              <a:avLst/>
              <a:gdLst>
                <a:gd name="T0" fmla="*/ 325 w 339"/>
                <a:gd name="T1" fmla="*/ 101 h 337"/>
                <a:gd name="T2" fmla="*/ 338 w 339"/>
                <a:gd name="T3" fmla="*/ 14 h 337"/>
                <a:gd name="T4" fmla="*/ 339 w 339"/>
                <a:gd name="T5" fmla="*/ 5 h 337"/>
                <a:gd name="T6" fmla="*/ 326 w 339"/>
                <a:gd name="T7" fmla="*/ 0 h 337"/>
                <a:gd name="T8" fmla="*/ 49 w 339"/>
                <a:gd name="T9" fmla="*/ 0 h 337"/>
                <a:gd name="T10" fmla="*/ 33 w 339"/>
                <a:gd name="T11" fmla="*/ 10 h 337"/>
                <a:gd name="T12" fmla="*/ 3 w 339"/>
                <a:gd name="T13" fmla="*/ 98 h 337"/>
                <a:gd name="T14" fmla="*/ 0 w 339"/>
                <a:gd name="T15" fmla="*/ 107 h 337"/>
                <a:gd name="T16" fmla="*/ 6 w 339"/>
                <a:gd name="T17" fmla="*/ 112 h 337"/>
                <a:gd name="T18" fmla="*/ 15 w 339"/>
                <a:gd name="T19" fmla="*/ 102 h 337"/>
                <a:gd name="T20" fmla="*/ 128 w 339"/>
                <a:gd name="T21" fmla="*/ 15 h 337"/>
                <a:gd name="T22" fmla="*/ 148 w 339"/>
                <a:gd name="T23" fmla="*/ 15 h 337"/>
                <a:gd name="T24" fmla="*/ 162 w 339"/>
                <a:gd name="T25" fmla="*/ 21 h 337"/>
                <a:gd name="T26" fmla="*/ 160 w 339"/>
                <a:gd name="T27" fmla="*/ 32 h 337"/>
                <a:gd name="T28" fmla="*/ 93 w 339"/>
                <a:gd name="T29" fmla="*/ 298 h 337"/>
                <a:gd name="T30" fmla="*/ 34 w 339"/>
                <a:gd name="T31" fmla="*/ 322 h 337"/>
                <a:gd name="T32" fmla="*/ 13 w 339"/>
                <a:gd name="T33" fmla="*/ 331 h 337"/>
                <a:gd name="T34" fmla="*/ 21 w 339"/>
                <a:gd name="T35" fmla="*/ 337 h 337"/>
                <a:gd name="T36" fmla="*/ 62 w 339"/>
                <a:gd name="T37" fmla="*/ 336 h 337"/>
                <a:gd name="T38" fmla="*/ 104 w 339"/>
                <a:gd name="T39" fmla="*/ 336 h 337"/>
                <a:gd name="T40" fmla="*/ 146 w 339"/>
                <a:gd name="T41" fmla="*/ 336 h 337"/>
                <a:gd name="T42" fmla="*/ 189 w 339"/>
                <a:gd name="T43" fmla="*/ 337 h 337"/>
                <a:gd name="T44" fmla="*/ 200 w 339"/>
                <a:gd name="T45" fmla="*/ 328 h 337"/>
                <a:gd name="T46" fmla="*/ 183 w 339"/>
                <a:gd name="T47" fmla="*/ 322 h 337"/>
                <a:gd name="T48" fmla="*/ 151 w 339"/>
                <a:gd name="T49" fmla="*/ 321 h 337"/>
                <a:gd name="T50" fmla="*/ 133 w 339"/>
                <a:gd name="T51" fmla="*/ 310 h 337"/>
                <a:gd name="T52" fmla="*/ 135 w 339"/>
                <a:gd name="T53" fmla="*/ 300 h 337"/>
                <a:gd name="T54" fmla="*/ 201 w 339"/>
                <a:gd name="T55" fmla="*/ 35 h 337"/>
                <a:gd name="T56" fmla="*/ 213 w 339"/>
                <a:gd name="T57" fmla="*/ 16 h 337"/>
                <a:gd name="T58" fmla="*/ 244 w 339"/>
                <a:gd name="T59" fmla="*/ 15 h 337"/>
                <a:gd name="T60" fmla="*/ 317 w 339"/>
                <a:gd name="T61" fmla="*/ 56 h 337"/>
                <a:gd name="T62" fmla="*/ 313 w 339"/>
                <a:gd name="T63" fmla="*/ 96 h 337"/>
                <a:gd name="T64" fmla="*/ 311 w 339"/>
                <a:gd name="T65" fmla="*/ 106 h 337"/>
                <a:gd name="T66" fmla="*/ 317 w 339"/>
                <a:gd name="T67" fmla="*/ 112 h 337"/>
                <a:gd name="T68" fmla="*/ 325 w 339"/>
                <a:gd name="T69" fmla="*/ 10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7">
                  <a:moveTo>
                    <a:pt x="325" y="101"/>
                  </a:moveTo>
                  <a:lnTo>
                    <a:pt x="338" y="14"/>
                  </a:lnTo>
                  <a:cubicBezTo>
                    <a:pt x="339" y="12"/>
                    <a:pt x="339" y="7"/>
                    <a:pt x="339" y="5"/>
                  </a:cubicBezTo>
                  <a:cubicBezTo>
                    <a:pt x="339" y="0"/>
                    <a:pt x="334" y="0"/>
                    <a:pt x="326" y="0"/>
                  </a:cubicBezTo>
                  <a:lnTo>
                    <a:pt x="49" y="0"/>
                  </a:lnTo>
                  <a:cubicBezTo>
                    <a:pt x="37" y="0"/>
                    <a:pt x="37" y="0"/>
                    <a:pt x="33" y="10"/>
                  </a:cubicBezTo>
                  <a:lnTo>
                    <a:pt x="3" y="98"/>
                  </a:lnTo>
                  <a:cubicBezTo>
                    <a:pt x="3" y="99"/>
                    <a:pt x="0" y="107"/>
                    <a:pt x="0" y="107"/>
                  </a:cubicBezTo>
                  <a:cubicBezTo>
                    <a:pt x="0" y="110"/>
                    <a:pt x="3" y="112"/>
                    <a:pt x="6" y="112"/>
                  </a:cubicBezTo>
                  <a:cubicBezTo>
                    <a:pt x="11" y="112"/>
                    <a:pt x="12" y="110"/>
                    <a:pt x="15" y="102"/>
                  </a:cubicBezTo>
                  <a:cubicBezTo>
                    <a:pt x="42" y="24"/>
                    <a:pt x="55" y="15"/>
                    <a:pt x="128" y="15"/>
                  </a:cubicBezTo>
                  <a:lnTo>
                    <a:pt x="148" y="15"/>
                  </a:lnTo>
                  <a:cubicBezTo>
                    <a:pt x="162" y="15"/>
                    <a:pt x="162" y="17"/>
                    <a:pt x="162" y="21"/>
                  </a:cubicBezTo>
                  <a:cubicBezTo>
                    <a:pt x="162" y="24"/>
                    <a:pt x="160" y="30"/>
                    <a:pt x="160" y="32"/>
                  </a:cubicBezTo>
                  <a:lnTo>
                    <a:pt x="93" y="298"/>
                  </a:lnTo>
                  <a:cubicBezTo>
                    <a:pt x="88" y="317"/>
                    <a:pt x="87" y="322"/>
                    <a:pt x="34" y="322"/>
                  </a:cubicBezTo>
                  <a:cubicBezTo>
                    <a:pt x="16" y="322"/>
                    <a:pt x="13" y="322"/>
                    <a:pt x="13" y="331"/>
                  </a:cubicBezTo>
                  <a:cubicBezTo>
                    <a:pt x="13" y="337"/>
                    <a:pt x="18" y="337"/>
                    <a:pt x="21" y="337"/>
                  </a:cubicBezTo>
                  <a:cubicBezTo>
                    <a:pt x="35" y="337"/>
                    <a:pt x="49" y="336"/>
                    <a:pt x="62" y="336"/>
                  </a:cubicBezTo>
                  <a:lnTo>
                    <a:pt x="104" y="336"/>
                  </a:lnTo>
                  <a:lnTo>
                    <a:pt x="146" y="336"/>
                  </a:lnTo>
                  <a:cubicBezTo>
                    <a:pt x="160" y="336"/>
                    <a:pt x="175" y="337"/>
                    <a:pt x="189" y="337"/>
                  </a:cubicBezTo>
                  <a:cubicBezTo>
                    <a:pt x="194" y="337"/>
                    <a:pt x="200" y="337"/>
                    <a:pt x="200" y="328"/>
                  </a:cubicBezTo>
                  <a:cubicBezTo>
                    <a:pt x="200" y="322"/>
                    <a:pt x="196" y="322"/>
                    <a:pt x="183" y="322"/>
                  </a:cubicBezTo>
                  <a:cubicBezTo>
                    <a:pt x="171" y="322"/>
                    <a:pt x="164" y="322"/>
                    <a:pt x="151" y="321"/>
                  </a:cubicBezTo>
                  <a:cubicBezTo>
                    <a:pt x="137" y="320"/>
                    <a:pt x="133" y="318"/>
                    <a:pt x="133" y="310"/>
                  </a:cubicBezTo>
                  <a:cubicBezTo>
                    <a:pt x="133" y="310"/>
                    <a:pt x="133" y="307"/>
                    <a:pt x="135" y="300"/>
                  </a:cubicBezTo>
                  <a:lnTo>
                    <a:pt x="201" y="35"/>
                  </a:lnTo>
                  <a:cubicBezTo>
                    <a:pt x="205" y="21"/>
                    <a:pt x="207" y="18"/>
                    <a:pt x="213" y="16"/>
                  </a:cubicBezTo>
                  <a:cubicBezTo>
                    <a:pt x="217" y="15"/>
                    <a:pt x="234"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Rectangle 132">
              <a:extLst>
                <a:ext uri="{FF2B5EF4-FFF2-40B4-BE49-F238E27FC236}">
                  <a16:creationId xmlns:a16="http://schemas.microsoft.com/office/drawing/2014/main" id="{A6672B26-9BC1-48B9-B908-9193E016BFC6}"/>
                </a:ext>
              </a:extLst>
            </p:cNvPr>
            <p:cNvSpPr>
              <a:spLocks noChangeArrowheads="1"/>
            </p:cNvSpPr>
            <p:nvPr>
              <p:custDataLst>
                <p:tags r:id="rId17"/>
              </p:custDataLst>
            </p:nvPr>
          </p:nvSpPr>
          <p:spPr bwMode="auto">
            <a:xfrm>
              <a:off x="5176838" y="5111750"/>
              <a:ext cx="109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33">
              <a:extLst>
                <a:ext uri="{FF2B5EF4-FFF2-40B4-BE49-F238E27FC236}">
                  <a16:creationId xmlns:a16="http://schemas.microsoft.com/office/drawing/2014/main" id="{9A3F5061-07BE-4384-883D-554EF42036DF}"/>
                </a:ext>
              </a:extLst>
            </p:cNvPr>
            <p:cNvSpPr>
              <a:spLocks noEditPoints="1"/>
            </p:cNvSpPr>
            <p:nvPr>
              <p:custDataLst>
                <p:tags r:id="rId18"/>
              </p:custDataLst>
            </p:nvPr>
          </p:nvSpPr>
          <p:spPr bwMode="auto">
            <a:xfrm>
              <a:off x="5197475" y="5192713"/>
              <a:ext cx="71438" cy="103188"/>
            </a:xfrm>
            <a:custGeom>
              <a:avLst/>
              <a:gdLst>
                <a:gd name="T0" fmla="*/ 235 w 235"/>
                <a:gd name="T1" fmla="*/ 81 h 328"/>
                <a:gd name="T2" fmla="*/ 166 w 235"/>
                <a:gd name="T3" fmla="*/ 0 h 328"/>
                <a:gd name="T4" fmla="*/ 50 w 235"/>
                <a:gd name="T5" fmla="*/ 111 h 328"/>
                <a:gd name="T6" fmla="*/ 1 w 235"/>
                <a:gd name="T7" fmla="*/ 307 h 328"/>
                <a:gd name="T8" fmla="*/ 0 w 235"/>
                <a:gd name="T9" fmla="*/ 315 h 328"/>
                <a:gd name="T10" fmla="*/ 14 w 235"/>
                <a:gd name="T11" fmla="*/ 328 h 328"/>
                <a:gd name="T12" fmla="*/ 31 w 235"/>
                <a:gd name="T13" fmla="*/ 318 h 328"/>
                <a:gd name="T14" fmla="*/ 63 w 235"/>
                <a:gd name="T15" fmla="*/ 192 h 328"/>
                <a:gd name="T16" fmla="*/ 112 w 235"/>
                <a:gd name="T17" fmla="*/ 226 h 328"/>
                <a:gd name="T18" fmla="*/ 235 w 235"/>
                <a:gd name="T19" fmla="*/ 81 h 328"/>
                <a:gd name="T20" fmla="*/ 199 w 235"/>
                <a:gd name="T21" fmla="*/ 60 h 328"/>
                <a:gd name="T22" fmla="*/ 171 w 235"/>
                <a:gd name="T23" fmla="*/ 167 h 328"/>
                <a:gd name="T24" fmla="*/ 112 w 235"/>
                <a:gd name="T25" fmla="*/ 215 h 328"/>
                <a:gd name="T26" fmla="*/ 69 w 235"/>
                <a:gd name="T27" fmla="*/ 170 h 328"/>
                <a:gd name="T28" fmla="*/ 73 w 235"/>
                <a:gd name="T29" fmla="*/ 152 h 328"/>
                <a:gd name="T30" fmla="*/ 103 w 235"/>
                <a:gd name="T31" fmla="*/ 58 h 328"/>
                <a:gd name="T32" fmla="*/ 165 w 235"/>
                <a:gd name="T33" fmla="*/ 11 h 328"/>
                <a:gd name="T34" fmla="*/ 199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8"/>
                    <a:pt x="202" y="0"/>
                    <a:pt x="166" y="0"/>
                  </a:cubicBezTo>
                  <a:cubicBezTo>
                    <a:pt x="117" y="0"/>
                    <a:pt x="65" y="50"/>
                    <a:pt x="50" y="111"/>
                  </a:cubicBezTo>
                  <a:lnTo>
                    <a:pt x="1" y="307"/>
                  </a:lnTo>
                  <a:cubicBezTo>
                    <a:pt x="0" y="313"/>
                    <a:pt x="0" y="315"/>
                    <a:pt x="0" y="315"/>
                  </a:cubicBezTo>
                  <a:cubicBezTo>
                    <a:pt x="0" y="322"/>
                    <a:pt x="5" y="328"/>
                    <a:pt x="14" y="328"/>
                  </a:cubicBezTo>
                  <a:cubicBezTo>
                    <a:pt x="24" y="328"/>
                    <a:pt x="30" y="319"/>
                    <a:pt x="31" y="318"/>
                  </a:cubicBezTo>
                  <a:cubicBezTo>
                    <a:pt x="34" y="313"/>
                    <a:pt x="49" y="246"/>
                    <a:pt x="63" y="192"/>
                  </a:cubicBezTo>
                  <a:cubicBezTo>
                    <a:pt x="73" y="212"/>
                    <a:pt x="89" y="226"/>
                    <a:pt x="112" y="226"/>
                  </a:cubicBezTo>
                  <a:cubicBezTo>
                    <a:pt x="171" y="226"/>
                    <a:pt x="235" y="155"/>
                    <a:pt x="235" y="81"/>
                  </a:cubicBezTo>
                  <a:close/>
                  <a:moveTo>
                    <a:pt x="199" y="60"/>
                  </a:moveTo>
                  <a:cubicBezTo>
                    <a:pt x="199" y="87"/>
                    <a:pt x="185" y="143"/>
                    <a:pt x="171" y="167"/>
                  </a:cubicBezTo>
                  <a:cubicBezTo>
                    <a:pt x="155" y="199"/>
                    <a:pt x="131" y="215"/>
                    <a:pt x="112" y="215"/>
                  </a:cubicBezTo>
                  <a:cubicBezTo>
                    <a:pt x="77" y="215"/>
                    <a:pt x="69" y="175"/>
                    <a:pt x="69" y="170"/>
                  </a:cubicBezTo>
                  <a:cubicBezTo>
                    <a:pt x="69" y="168"/>
                    <a:pt x="71" y="158"/>
                    <a:pt x="73" y="152"/>
                  </a:cubicBezTo>
                  <a:cubicBezTo>
                    <a:pt x="87" y="96"/>
                    <a:pt x="92" y="78"/>
                    <a:pt x="103" y="58"/>
                  </a:cubicBezTo>
                  <a:cubicBezTo>
                    <a:pt x="124" y="22"/>
                    <a:pt x="149" y="11"/>
                    <a:pt x="165" y="11"/>
                  </a:cubicBezTo>
                  <a:cubicBezTo>
                    <a:pt x="183" y="11"/>
                    <a:pt x="199" y="25"/>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Oval 134">
              <a:extLst>
                <a:ext uri="{FF2B5EF4-FFF2-40B4-BE49-F238E27FC236}">
                  <a16:creationId xmlns:a16="http://schemas.microsoft.com/office/drawing/2014/main" id="{6AB160ED-6754-4D98-A7C4-73755D7258C5}"/>
                </a:ext>
              </a:extLst>
            </p:cNvPr>
            <p:cNvSpPr>
              <a:spLocks noChangeArrowheads="1"/>
            </p:cNvSpPr>
            <p:nvPr>
              <p:custDataLst>
                <p:tags r:id="rId19"/>
              </p:custDataLst>
            </p:nvPr>
          </p:nvSpPr>
          <p:spPr bwMode="auto">
            <a:xfrm>
              <a:off x="5351463" y="5105400"/>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35">
              <a:extLst>
                <a:ext uri="{FF2B5EF4-FFF2-40B4-BE49-F238E27FC236}">
                  <a16:creationId xmlns:a16="http://schemas.microsoft.com/office/drawing/2014/main" id="{FB68F254-C98A-4689-979E-1CE64F171808}"/>
                </a:ext>
              </a:extLst>
            </p:cNvPr>
            <p:cNvSpPr>
              <a:spLocks/>
            </p:cNvSpPr>
            <p:nvPr>
              <p:custDataLst>
                <p:tags r:id="rId20"/>
              </p:custDataLst>
            </p:nvPr>
          </p:nvSpPr>
          <p:spPr bwMode="auto">
            <a:xfrm>
              <a:off x="5437188" y="4978400"/>
              <a:ext cx="82550" cy="69850"/>
            </a:xfrm>
            <a:custGeom>
              <a:avLst/>
              <a:gdLst>
                <a:gd name="T0" fmla="*/ 270 w 270"/>
                <a:gd name="T1" fmla="*/ 11 h 220"/>
                <a:gd name="T2" fmla="*/ 250 w 270"/>
                <a:gd name="T3" fmla="*/ 0 h 220"/>
                <a:gd name="T4" fmla="*/ 83 w 270"/>
                <a:gd name="T5" fmla="*/ 0 h 220"/>
                <a:gd name="T6" fmla="*/ 31 w 270"/>
                <a:gd name="T7" fmla="*/ 23 h 220"/>
                <a:gd name="T8" fmla="*/ 0 w 270"/>
                <a:gd name="T9" fmla="*/ 68 h 220"/>
                <a:gd name="T10" fmla="*/ 6 w 270"/>
                <a:gd name="T11" fmla="*/ 73 h 220"/>
                <a:gd name="T12" fmla="*/ 14 w 270"/>
                <a:gd name="T13" fmla="*/ 67 h 220"/>
                <a:gd name="T14" fmla="*/ 78 w 270"/>
                <a:gd name="T15" fmla="*/ 28 h 220"/>
                <a:gd name="T16" fmla="*/ 106 w 270"/>
                <a:gd name="T17" fmla="*/ 28 h 220"/>
                <a:gd name="T18" fmla="*/ 42 w 270"/>
                <a:gd name="T19" fmla="*/ 195 h 220"/>
                <a:gd name="T20" fmla="*/ 38 w 270"/>
                <a:gd name="T21" fmla="*/ 207 h 220"/>
                <a:gd name="T22" fmla="*/ 53 w 270"/>
                <a:gd name="T23" fmla="*/ 220 h 220"/>
                <a:gd name="T24" fmla="*/ 78 w 270"/>
                <a:gd name="T25" fmla="*/ 188 h 220"/>
                <a:gd name="T26" fmla="*/ 91 w 270"/>
                <a:gd name="T27" fmla="*/ 139 h 220"/>
                <a:gd name="T28" fmla="*/ 119 w 270"/>
                <a:gd name="T29" fmla="*/ 28 h 220"/>
                <a:gd name="T30" fmla="*/ 175 w 270"/>
                <a:gd name="T31" fmla="*/ 28 h 220"/>
                <a:gd name="T32" fmla="*/ 154 w 270"/>
                <a:gd name="T33" fmla="*/ 157 h 220"/>
                <a:gd name="T34" fmla="*/ 158 w 270"/>
                <a:gd name="T35" fmla="*/ 195 h 220"/>
                <a:gd name="T36" fmla="*/ 176 w 270"/>
                <a:gd name="T37" fmla="*/ 220 h 220"/>
                <a:gd name="T38" fmla="*/ 197 w 270"/>
                <a:gd name="T39" fmla="*/ 201 h 220"/>
                <a:gd name="T40" fmla="*/ 194 w 270"/>
                <a:gd name="T41" fmla="*/ 190 h 220"/>
                <a:gd name="T42" fmla="*/ 179 w 270"/>
                <a:gd name="T43" fmla="*/ 108 h 220"/>
                <a:gd name="T44" fmla="*/ 188 w 270"/>
                <a:gd name="T45" fmla="*/ 28 h 220"/>
                <a:gd name="T46" fmla="*/ 245 w 270"/>
                <a:gd name="T47" fmla="*/ 28 h 220"/>
                <a:gd name="T48" fmla="*/ 270 w 270"/>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0" h="220">
                  <a:moveTo>
                    <a:pt x="270" y="11"/>
                  </a:moveTo>
                  <a:cubicBezTo>
                    <a:pt x="270" y="0"/>
                    <a:pt x="259" y="0"/>
                    <a:pt x="250" y="0"/>
                  </a:cubicBezTo>
                  <a:lnTo>
                    <a:pt x="83" y="0"/>
                  </a:lnTo>
                  <a:cubicBezTo>
                    <a:pt x="72" y="0"/>
                    <a:pt x="53" y="0"/>
                    <a:pt x="31" y="23"/>
                  </a:cubicBezTo>
                  <a:cubicBezTo>
                    <a:pt x="13" y="42"/>
                    <a:pt x="0" y="65"/>
                    <a:pt x="0" y="68"/>
                  </a:cubicBezTo>
                  <a:cubicBezTo>
                    <a:pt x="0" y="68"/>
                    <a:pt x="0" y="73"/>
                    <a:pt x="6" y="73"/>
                  </a:cubicBezTo>
                  <a:cubicBezTo>
                    <a:pt x="10" y="73"/>
                    <a:pt x="11" y="71"/>
                    <a:pt x="14" y="67"/>
                  </a:cubicBezTo>
                  <a:cubicBezTo>
                    <a:pt x="39" y="28"/>
                    <a:pt x="68" y="28"/>
                    <a:pt x="78" y="28"/>
                  </a:cubicBezTo>
                  <a:lnTo>
                    <a:pt x="106" y="28"/>
                  </a:lnTo>
                  <a:cubicBezTo>
                    <a:pt x="90" y="89"/>
                    <a:pt x="63" y="149"/>
                    <a:pt x="42" y="195"/>
                  </a:cubicBezTo>
                  <a:cubicBezTo>
                    <a:pt x="38" y="202"/>
                    <a:pt x="38" y="203"/>
                    <a:pt x="38" y="207"/>
                  </a:cubicBezTo>
                  <a:cubicBezTo>
                    <a:pt x="38" y="216"/>
                    <a:pt x="46" y="220"/>
                    <a:pt x="53" y="220"/>
                  </a:cubicBezTo>
                  <a:cubicBezTo>
                    <a:pt x="68" y="220"/>
                    <a:pt x="72" y="206"/>
                    <a:pt x="78" y="188"/>
                  </a:cubicBezTo>
                  <a:cubicBezTo>
                    <a:pt x="85" y="165"/>
                    <a:pt x="85" y="164"/>
                    <a:pt x="91" y="139"/>
                  </a:cubicBezTo>
                  <a:lnTo>
                    <a:pt x="119" y="28"/>
                  </a:lnTo>
                  <a:lnTo>
                    <a:pt x="175" y="28"/>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1"/>
                    <a:pt x="183" y="54"/>
                    <a:pt x="188" y="28"/>
                  </a:cubicBezTo>
                  <a:lnTo>
                    <a:pt x="245" y="28"/>
                  </a:lnTo>
                  <a:cubicBezTo>
                    <a:pt x="252" y="28"/>
                    <a:pt x="270" y="28"/>
                    <a:pt x="270"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136">
              <a:extLst>
                <a:ext uri="{FF2B5EF4-FFF2-40B4-BE49-F238E27FC236}">
                  <a16:creationId xmlns:a16="http://schemas.microsoft.com/office/drawing/2014/main" id="{6FE2A52E-9D73-4608-8BF1-957274A5E316}"/>
                </a:ext>
              </a:extLst>
            </p:cNvPr>
            <p:cNvSpPr>
              <a:spLocks noEditPoints="1"/>
            </p:cNvSpPr>
            <p:nvPr>
              <p:custDataLst>
                <p:tags r:id="rId21"/>
              </p:custDataLst>
            </p:nvPr>
          </p:nvSpPr>
          <p:spPr bwMode="auto">
            <a:xfrm>
              <a:off x="5529263" y="4941888"/>
              <a:ext cx="41275" cy="106363"/>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8 w 132"/>
                <a:gd name="T17" fmla="*/ 324 h 335"/>
                <a:gd name="T18" fmla="*/ 56 w 132"/>
                <a:gd name="T19" fmla="*/ 308 h 335"/>
                <a:gd name="T20" fmla="*/ 70 w 132"/>
                <a:gd name="T21" fmla="*/ 258 h 335"/>
                <a:gd name="T22" fmla="*/ 90 w 132"/>
                <a:gd name="T23" fmla="*/ 205 h 335"/>
                <a:gd name="T24" fmla="*/ 101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5 w 132"/>
                <a:gd name="T37" fmla="*/ 120 h 335"/>
                <a:gd name="T38" fmla="*/ 77 w 132"/>
                <a:gd name="T39" fmla="*/ 136 h 335"/>
                <a:gd name="T40" fmla="*/ 72 w 132"/>
                <a:gd name="T41" fmla="*/ 162 h 335"/>
                <a:gd name="T42" fmla="*/ 37 w 132"/>
                <a:gd name="T43" fmla="*/ 254 h 335"/>
                <a:gd name="T44" fmla="*/ 26 w 132"/>
                <a:gd name="T45" fmla="*/ 294 h 335"/>
                <a:gd name="T46" fmla="*/ 67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6" y="0"/>
                    <a:pt x="82" y="13"/>
                    <a:pt x="82" y="26"/>
                  </a:cubicBezTo>
                  <a:cubicBezTo>
                    <a:pt x="82" y="36"/>
                    <a:pt x="89" y="44"/>
                    <a:pt x="101" y="44"/>
                  </a:cubicBezTo>
                  <a:cubicBezTo>
                    <a:pt x="113" y="44"/>
                    <a:pt x="127" y="33"/>
                    <a:pt x="127" y="18"/>
                  </a:cubicBezTo>
                  <a:close/>
                  <a:moveTo>
                    <a:pt x="132" y="258"/>
                  </a:moveTo>
                  <a:cubicBezTo>
                    <a:pt x="132" y="253"/>
                    <a:pt x="127" y="253"/>
                    <a:pt x="126" y="253"/>
                  </a:cubicBezTo>
                  <a:cubicBezTo>
                    <a:pt x="121" y="253"/>
                    <a:pt x="121" y="255"/>
                    <a:pt x="118" y="262"/>
                  </a:cubicBezTo>
                  <a:cubicBezTo>
                    <a:pt x="110" y="294"/>
                    <a:pt x="93" y="324"/>
                    <a:pt x="68" y="324"/>
                  </a:cubicBezTo>
                  <a:cubicBezTo>
                    <a:pt x="59" y="324"/>
                    <a:pt x="56" y="319"/>
                    <a:pt x="56" y="308"/>
                  </a:cubicBezTo>
                  <a:cubicBezTo>
                    <a:pt x="56" y="295"/>
                    <a:pt x="59" y="288"/>
                    <a:pt x="70" y="258"/>
                  </a:cubicBezTo>
                  <a:lnTo>
                    <a:pt x="90" y="205"/>
                  </a:lnTo>
                  <a:cubicBezTo>
                    <a:pt x="96" y="191"/>
                    <a:pt x="96" y="190"/>
                    <a:pt x="101" y="176"/>
                  </a:cubicBezTo>
                  <a:cubicBezTo>
                    <a:pt x="105" y="166"/>
                    <a:pt x="107" y="159"/>
                    <a:pt x="107" y="150"/>
                  </a:cubicBezTo>
                  <a:cubicBezTo>
                    <a:pt x="107" y="127"/>
                    <a:pt x="91" y="109"/>
                    <a:pt x="66" y="109"/>
                  </a:cubicBezTo>
                  <a:cubicBezTo>
                    <a:pt x="19" y="109"/>
                    <a:pt x="0" y="181"/>
                    <a:pt x="0" y="186"/>
                  </a:cubicBezTo>
                  <a:cubicBezTo>
                    <a:pt x="0" y="191"/>
                    <a:pt x="6" y="191"/>
                    <a:pt x="6" y="191"/>
                  </a:cubicBezTo>
                  <a:cubicBezTo>
                    <a:pt x="11" y="191"/>
                    <a:pt x="12" y="190"/>
                    <a:pt x="14" y="182"/>
                  </a:cubicBezTo>
                  <a:cubicBezTo>
                    <a:pt x="28" y="135"/>
                    <a:pt x="48" y="120"/>
                    <a:pt x="65" y="120"/>
                  </a:cubicBezTo>
                  <a:cubicBezTo>
                    <a:pt x="69" y="120"/>
                    <a:pt x="77" y="120"/>
                    <a:pt x="77" y="136"/>
                  </a:cubicBezTo>
                  <a:cubicBezTo>
                    <a:pt x="77" y="146"/>
                    <a:pt x="74" y="157"/>
                    <a:pt x="72" y="162"/>
                  </a:cubicBezTo>
                  <a:cubicBezTo>
                    <a:pt x="68" y="175"/>
                    <a:pt x="45" y="233"/>
                    <a:pt x="37" y="254"/>
                  </a:cubicBezTo>
                  <a:cubicBezTo>
                    <a:pt x="32" y="267"/>
                    <a:pt x="26" y="284"/>
                    <a:pt x="26" y="294"/>
                  </a:cubicBezTo>
                  <a:cubicBezTo>
                    <a:pt x="26" y="318"/>
                    <a:pt x="43" y="335"/>
                    <a:pt x="67" y="335"/>
                  </a:cubicBezTo>
                  <a:cubicBezTo>
                    <a:pt x="114"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Rectangle 137">
              <a:extLst>
                <a:ext uri="{FF2B5EF4-FFF2-40B4-BE49-F238E27FC236}">
                  <a16:creationId xmlns:a16="http://schemas.microsoft.com/office/drawing/2014/main" id="{C1688F82-2606-4312-8E39-9EB2CC26192F}"/>
                </a:ext>
              </a:extLst>
            </p:cNvPr>
            <p:cNvSpPr>
              <a:spLocks noChangeArrowheads="1"/>
            </p:cNvSpPr>
            <p:nvPr>
              <p:custDataLst>
                <p:tags r:id="rId22"/>
              </p:custDataLst>
            </p:nvPr>
          </p:nvSpPr>
          <p:spPr bwMode="auto">
            <a:xfrm>
              <a:off x="5434013" y="5111750"/>
              <a:ext cx="1444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38">
              <a:extLst>
                <a:ext uri="{FF2B5EF4-FFF2-40B4-BE49-F238E27FC236}">
                  <a16:creationId xmlns:a16="http://schemas.microsoft.com/office/drawing/2014/main" id="{BA9E3E32-2069-4A69-BEC6-7700840E1F3B}"/>
                </a:ext>
              </a:extLst>
            </p:cNvPr>
            <p:cNvSpPr>
              <a:spLocks/>
            </p:cNvSpPr>
            <p:nvPr>
              <p:custDataLst>
                <p:tags r:id="rId23"/>
              </p:custDataLst>
            </p:nvPr>
          </p:nvSpPr>
          <p:spPr bwMode="auto">
            <a:xfrm>
              <a:off x="5459413" y="5154613"/>
              <a:ext cx="92075" cy="106363"/>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19 w 301"/>
                <a:gd name="T19" fmla="*/ 15 h 340"/>
                <a:gd name="T20" fmla="*/ 238 w 301"/>
                <a:gd name="T21" fmla="*/ 6 h 340"/>
                <a:gd name="T22" fmla="*/ 230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19" y="15"/>
                  </a:cubicBezTo>
                  <a:cubicBezTo>
                    <a:pt x="234" y="15"/>
                    <a:pt x="238" y="15"/>
                    <a:pt x="238" y="6"/>
                  </a:cubicBezTo>
                  <a:cubicBezTo>
                    <a:pt x="238" y="0"/>
                    <a:pt x="233" y="0"/>
                    <a:pt x="230"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39">
              <a:extLst>
                <a:ext uri="{FF2B5EF4-FFF2-40B4-BE49-F238E27FC236}">
                  <a16:creationId xmlns:a16="http://schemas.microsoft.com/office/drawing/2014/main" id="{DD353BB2-522D-4190-AA25-4F5C164B2A34}"/>
                </a:ext>
              </a:extLst>
            </p:cNvPr>
            <p:cNvSpPr>
              <a:spLocks/>
            </p:cNvSpPr>
            <p:nvPr>
              <p:custDataLst>
                <p:tags r:id="rId24"/>
              </p:custDataLst>
            </p:nvPr>
          </p:nvSpPr>
          <p:spPr bwMode="auto">
            <a:xfrm>
              <a:off x="5764213" y="5035550"/>
              <a:ext cx="34925" cy="157163"/>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9" y="326"/>
                    <a:pt x="29" y="250"/>
                  </a:cubicBezTo>
                  <a:cubicBezTo>
                    <a:pt x="29" y="163"/>
                    <a:pt x="47" y="76"/>
                    <a:pt x="109" y="14"/>
                  </a:cubicBezTo>
                  <a:cubicBezTo>
                    <a:pt x="115" y="8"/>
                    <a:pt x="115" y="7"/>
                    <a:pt x="115" y="5"/>
                  </a:cubicBezTo>
                  <a:cubicBezTo>
                    <a:pt x="115" y="2"/>
                    <a:pt x="113" y="0"/>
                    <a:pt x="110" y="0"/>
                  </a:cubicBezTo>
                  <a:cubicBezTo>
                    <a:pt x="105" y="0"/>
                    <a:pt x="60" y="34"/>
                    <a:pt x="31" y="98"/>
                  </a:cubicBezTo>
                  <a:cubicBezTo>
                    <a:pt x="6" y="153"/>
                    <a:pt x="0" y="208"/>
                    <a:pt x="0" y="250"/>
                  </a:cubicBezTo>
                  <a:cubicBezTo>
                    <a:pt x="0" y="289"/>
                    <a:pt x="5" y="349"/>
                    <a:pt x="33"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40">
              <a:extLst>
                <a:ext uri="{FF2B5EF4-FFF2-40B4-BE49-F238E27FC236}">
                  <a16:creationId xmlns:a16="http://schemas.microsoft.com/office/drawing/2014/main" id="{E3BA655F-A383-4765-A1D3-83966D9D1A05}"/>
                </a:ext>
              </a:extLst>
            </p:cNvPr>
            <p:cNvSpPr>
              <a:spLocks noEditPoints="1"/>
            </p:cNvSpPr>
            <p:nvPr>
              <p:custDataLst>
                <p:tags r:id="rId25"/>
              </p:custDataLst>
            </p:nvPr>
          </p:nvSpPr>
          <p:spPr bwMode="auto">
            <a:xfrm>
              <a:off x="5811838" y="5049838"/>
              <a:ext cx="41275" cy="104775"/>
            </a:xfrm>
            <a:custGeom>
              <a:avLst/>
              <a:gdLst>
                <a:gd name="T0" fmla="*/ 127 w 131"/>
                <a:gd name="T1" fmla="*/ 18 h 335"/>
                <a:gd name="T2" fmla="*/ 108 w 131"/>
                <a:gd name="T3" fmla="*/ 0 h 335"/>
                <a:gd name="T4" fmla="*/ 81 w 131"/>
                <a:gd name="T5" fmla="*/ 26 h 335"/>
                <a:gd name="T6" fmla="*/ 100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8 h 335"/>
                <a:gd name="T20" fmla="*/ 69 w 131"/>
                <a:gd name="T21" fmla="*/ 258 h 335"/>
                <a:gd name="T22" fmla="*/ 89 w 131"/>
                <a:gd name="T23" fmla="*/ 205 h 335"/>
                <a:gd name="T24" fmla="*/ 100 w 131"/>
                <a:gd name="T25" fmla="*/ 176 h 335"/>
                <a:gd name="T26" fmla="*/ 106 w 131"/>
                <a:gd name="T27" fmla="*/ 150 h 335"/>
                <a:gd name="T28" fmla="*/ 65 w 131"/>
                <a:gd name="T29" fmla="*/ 109 h 335"/>
                <a:gd name="T30" fmla="*/ 0 w 131"/>
                <a:gd name="T31" fmla="*/ 186 h 335"/>
                <a:gd name="T32" fmla="*/ 6 w 131"/>
                <a:gd name="T33" fmla="*/ 191 h 335"/>
                <a:gd name="T34" fmla="*/ 14 w 131"/>
                <a:gd name="T35" fmla="*/ 182 h 335"/>
                <a:gd name="T36" fmla="*/ 64 w 131"/>
                <a:gd name="T37" fmla="*/ 120 h 335"/>
                <a:gd name="T38" fmla="*/ 76 w 131"/>
                <a:gd name="T39" fmla="*/ 136 h 335"/>
                <a:gd name="T40" fmla="*/ 71 w 131"/>
                <a:gd name="T41" fmla="*/ 162 h 335"/>
                <a:gd name="T42" fmla="*/ 37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8"/>
                  </a:moveTo>
                  <a:cubicBezTo>
                    <a:pt x="131" y="253"/>
                    <a:pt x="127" y="253"/>
                    <a:pt x="125" y="253"/>
                  </a:cubicBezTo>
                  <a:cubicBezTo>
                    <a:pt x="120" y="253"/>
                    <a:pt x="120" y="255"/>
                    <a:pt x="118" y="262"/>
                  </a:cubicBezTo>
                  <a:cubicBezTo>
                    <a:pt x="109" y="294"/>
                    <a:pt x="92" y="324"/>
                    <a:pt x="67" y="324"/>
                  </a:cubicBezTo>
                  <a:cubicBezTo>
                    <a:pt x="58" y="324"/>
                    <a:pt x="55" y="319"/>
                    <a:pt x="55" y="308"/>
                  </a:cubicBezTo>
                  <a:cubicBezTo>
                    <a:pt x="55" y="295"/>
                    <a:pt x="58" y="288"/>
                    <a:pt x="69" y="258"/>
                  </a:cubicBezTo>
                  <a:lnTo>
                    <a:pt x="89" y="205"/>
                  </a:lnTo>
                  <a:cubicBezTo>
                    <a:pt x="95" y="191"/>
                    <a:pt x="95" y="190"/>
                    <a:pt x="100" y="176"/>
                  </a:cubicBezTo>
                  <a:cubicBezTo>
                    <a:pt x="104" y="166"/>
                    <a:pt x="106" y="159"/>
                    <a:pt x="106" y="150"/>
                  </a:cubicBezTo>
                  <a:cubicBezTo>
                    <a:pt x="106" y="127"/>
                    <a:pt x="90" y="109"/>
                    <a:pt x="65"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6"/>
                    <a:pt x="73" y="157"/>
                    <a:pt x="71" y="162"/>
                  </a:cubicBezTo>
                  <a:cubicBezTo>
                    <a:pt x="67" y="175"/>
                    <a:pt x="44" y="233"/>
                    <a:pt x="37" y="254"/>
                  </a:cubicBezTo>
                  <a:cubicBezTo>
                    <a:pt x="32" y="267"/>
                    <a:pt x="25" y="284"/>
                    <a:pt x="25" y="294"/>
                  </a:cubicBezTo>
                  <a:cubicBezTo>
                    <a:pt x="25" y="318"/>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141">
              <a:extLst>
                <a:ext uri="{FF2B5EF4-FFF2-40B4-BE49-F238E27FC236}">
                  <a16:creationId xmlns:a16="http://schemas.microsoft.com/office/drawing/2014/main" id="{65DD3CA4-59A6-4F2E-8793-C8840959E077}"/>
                </a:ext>
              </a:extLst>
            </p:cNvPr>
            <p:cNvSpPr>
              <a:spLocks/>
            </p:cNvSpPr>
            <p:nvPr>
              <p:custDataLst>
                <p:tags r:id="rId26"/>
              </p:custDataLst>
            </p:nvPr>
          </p:nvSpPr>
          <p:spPr bwMode="auto">
            <a:xfrm>
              <a:off x="5915025" y="5068888"/>
              <a:ext cx="76200" cy="90488"/>
            </a:xfrm>
            <a:custGeom>
              <a:avLst/>
              <a:gdLst>
                <a:gd name="T0" fmla="*/ 250 w 250"/>
                <a:gd name="T1" fmla="*/ 279 h 289"/>
                <a:gd name="T2" fmla="*/ 233 w 250"/>
                <a:gd name="T3" fmla="*/ 269 h 289"/>
                <a:gd name="T4" fmla="*/ 154 w 250"/>
                <a:gd name="T5" fmla="*/ 269 h 289"/>
                <a:gd name="T6" fmla="*/ 21 w 250"/>
                <a:gd name="T7" fmla="*/ 155 h 289"/>
                <a:gd name="T8" fmla="*/ 233 w 250"/>
                <a:gd name="T9" fmla="*/ 155 h 289"/>
                <a:gd name="T10" fmla="*/ 250 w 250"/>
                <a:gd name="T11" fmla="*/ 145 h 289"/>
                <a:gd name="T12" fmla="*/ 233 w 250"/>
                <a:gd name="T13" fmla="*/ 135 h 289"/>
                <a:gd name="T14" fmla="*/ 21 w 250"/>
                <a:gd name="T15" fmla="*/ 135 h 289"/>
                <a:gd name="T16" fmla="*/ 154 w 250"/>
                <a:gd name="T17" fmla="*/ 20 h 289"/>
                <a:gd name="T18" fmla="*/ 233 w 250"/>
                <a:gd name="T19" fmla="*/ 20 h 289"/>
                <a:gd name="T20" fmla="*/ 250 w 250"/>
                <a:gd name="T21" fmla="*/ 10 h 289"/>
                <a:gd name="T22" fmla="*/ 233 w 250"/>
                <a:gd name="T23" fmla="*/ 0 h 289"/>
                <a:gd name="T24" fmla="*/ 152 w 250"/>
                <a:gd name="T25" fmla="*/ 0 h 289"/>
                <a:gd name="T26" fmla="*/ 0 w 250"/>
                <a:gd name="T27" fmla="*/ 145 h 289"/>
                <a:gd name="T28" fmla="*/ 152 w 250"/>
                <a:gd name="T29" fmla="*/ 289 h 289"/>
                <a:gd name="T30" fmla="*/ 233 w 250"/>
                <a:gd name="T31" fmla="*/ 289 h 289"/>
                <a:gd name="T32" fmla="*/ 250 w 250"/>
                <a:gd name="T33"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0" h="289">
                  <a:moveTo>
                    <a:pt x="250" y="279"/>
                  </a:moveTo>
                  <a:cubicBezTo>
                    <a:pt x="250" y="269"/>
                    <a:pt x="240" y="269"/>
                    <a:pt x="233" y="269"/>
                  </a:cubicBezTo>
                  <a:lnTo>
                    <a:pt x="154" y="269"/>
                  </a:lnTo>
                  <a:cubicBezTo>
                    <a:pt x="84" y="269"/>
                    <a:pt x="27" y="222"/>
                    <a:pt x="21" y="155"/>
                  </a:cubicBezTo>
                  <a:lnTo>
                    <a:pt x="233" y="155"/>
                  </a:lnTo>
                  <a:cubicBezTo>
                    <a:pt x="240" y="155"/>
                    <a:pt x="250" y="155"/>
                    <a:pt x="250" y="145"/>
                  </a:cubicBezTo>
                  <a:cubicBezTo>
                    <a:pt x="250" y="135"/>
                    <a:pt x="240" y="135"/>
                    <a:pt x="233" y="135"/>
                  </a:cubicBezTo>
                  <a:lnTo>
                    <a:pt x="21" y="135"/>
                  </a:lnTo>
                  <a:cubicBezTo>
                    <a:pt x="27" y="67"/>
                    <a:pt x="86" y="20"/>
                    <a:pt x="154" y="20"/>
                  </a:cubicBezTo>
                  <a:lnTo>
                    <a:pt x="233" y="20"/>
                  </a:lnTo>
                  <a:cubicBezTo>
                    <a:pt x="240" y="20"/>
                    <a:pt x="250" y="20"/>
                    <a:pt x="250" y="10"/>
                  </a:cubicBezTo>
                  <a:cubicBezTo>
                    <a:pt x="250" y="0"/>
                    <a:pt x="240" y="0"/>
                    <a:pt x="233" y="0"/>
                  </a:cubicBezTo>
                  <a:lnTo>
                    <a:pt x="152" y="0"/>
                  </a:lnTo>
                  <a:cubicBezTo>
                    <a:pt x="72" y="0"/>
                    <a:pt x="0" y="61"/>
                    <a:pt x="0" y="145"/>
                  </a:cubicBezTo>
                  <a:cubicBezTo>
                    <a:pt x="0" y="228"/>
                    <a:pt x="71" y="289"/>
                    <a:pt x="152" y="289"/>
                  </a:cubicBezTo>
                  <a:lnTo>
                    <a:pt x="233" y="289"/>
                  </a:lnTo>
                  <a:cubicBezTo>
                    <a:pt x="240" y="289"/>
                    <a:pt x="250" y="289"/>
                    <a:pt x="250"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42">
              <a:extLst>
                <a:ext uri="{FF2B5EF4-FFF2-40B4-BE49-F238E27FC236}">
                  <a16:creationId xmlns:a16="http://schemas.microsoft.com/office/drawing/2014/main" id="{85CA8ECE-43B4-4A2B-893D-0F8DAF7F5858}"/>
                </a:ext>
              </a:extLst>
            </p:cNvPr>
            <p:cNvSpPr>
              <a:spLocks noEditPoints="1"/>
            </p:cNvSpPr>
            <p:nvPr>
              <p:custDataLst>
                <p:tags r:id="rId27"/>
              </p:custDataLst>
            </p:nvPr>
          </p:nvSpPr>
          <p:spPr bwMode="auto">
            <a:xfrm>
              <a:off x="6049963" y="5045075"/>
              <a:ext cx="103188" cy="111125"/>
            </a:xfrm>
            <a:custGeom>
              <a:avLst/>
              <a:gdLst>
                <a:gd name="T0" fmla="*/ 43 w 338"/>
                <a:gd name="T1" fmla="*/ 45 h 351"/>
                <a:gd name="T2" fmla="*/ 43 w 338"/>
                <a:gd name="T3" fmla="*/ 288 h 351"/>
                <a:gd name="T4" fmla="*/ 14 w 338"/>
                <a:gd name="T5" fmla="*/ 324 h 351"/>
                <a:gd name="T6" fmla="*/ 0 w 338"/>
                <a:gd name="T7" fmla="*/ 332 h 351"/>
                <a:gd name="T8" fmla="*/ 17 w 338"/>
                <a:gd name="T9" fmla="*/ 341 h 351"/>
                <a:gd name="T10" fmla="*/ 94 w 338"/>
                <a:gd name="T11" fmla="*/ 341 h 351"/>
                <a:gd name="T12" fmla="*/ 111 w 338"/>
                <a:gd name="T13" fmla="*/ 332 h 351"/>
                <a:gd name="T14" fmla="*/ 96 w 338"/>
                <a:gd name="T15" fmla="*/ 324 h 351"/>
                <a:gd name="T16" fmla="*/ 64 w 338"/>
                <a:gd name="T17" fmla="*/ 287 h 351"/>
                <a:gd name="T18" fmla="*/ 64 w 338"/>
                <a:gd name="T19" fmla="*/ 59 h 351"/>
                <a:gd name="T20" fmla="*/ 280 w 338"/>
                <a:gd name="T21" fmla="*/ 343 h 351"/>
                <a:gd name="T22" fmla="*/ 290 w 338"/>
                <a:gd name="T23" fmla="*/ 351 h 351"/>
                <a:gd name="T24" fmla="*/ 299 w 338"/>
                <a:gd name="T25" fmla="*/ 334 h 351"/>
                <a:gd name="T26" fmla="*/ 299 w 338"/>
                <a:gd name="T27" fmla="*/ 53 h 351"/>
                <a:gd name="T28" fmla="*/ 326 w 338"/>
                <a:gd name="T29" fmla="*/ 17 h 351"/>
                <a:gd name="T30" fmla="*/ 338 w 338"/>
                <a:gd name="T31" fmla="*/ 9 h 351"/>
                <a:gd name="T32" fmla="*/ 321 w 338"/>
                <a:gd name="T33" fmla="*/ 0 h 351"/>
                <a:gd name="T34" fmla="*/ 248 w 338"/>
                <a:gd name="T35" fmla="*/ 0 h 351"/>
                <a:gd name="T36" fmla="*/ 231 w 338"/>
                <a:gd name="T37" fmla="*/ 9 h 351"/>
                <a:gd name="T38" fmla="*/ 246 w 338"/>
                <a:gd name="T39" fmla="*/ 17 h 351"/>
                <a:gd name="T40" fmla="*/ 278 w 338"/>
                <a:gd name="T41" fmla="*/ 54 h 351"/>
                <a:gd name="T42" fmla="*/ 278 w 338"/>
                <a:gd name="T43" fmla="*/ 210 h 351"/>
                <a:gd name="T44" fmla="*/ 127 w 338"/>
                <a:gd name="T45" fmla="*/ 7 h 351"/>
                <a:gd name="T46" fmla="*/ 109 w 338"/>
                <a:gd name="T47" fmla="*/ 0 h 351"/>
                <a:gd name="T48" fmla="*/ 23 w 338"/>
                <a:gd name="T49" fmla="*/ 0 h 351"/>
                <a:gd name="T50" fmla="*/ 6 w 338"/>
                <a:gd name="T51" fmla="*/ 9 h 351"/>
                <a:gd name="T52" fmla="*/ 17 w 338"/>
                <a:gd name="T53" fmla="*/ 17 h 351"/>
                <a:gd name="T54" fmla="*/ 44 w 338"/>
                <a:gd name="T55" fmla="*/ 33 h 351"/>
                <a:gd name="T56" fmla="*/ 43 w 338"/>
                <a:gd name="T57" fmla="*/ 45 h 351"/>
                <a:gd name="T58" fmla="*/ 281 w 338"/>
                <a:gd name="T59" fmla="*/ 316 h 351"/>
                <a:gd name="T60" fmla="*/ 64 w 338"/>
                <a:gd name="T61" fmla="*/ 29 h 351"/>
                <a:gd name="T62" fmla="*/ 54 w 338"/>
                <a:gd name="T63" fmla="*/ 17 h 351"/>
                <a:gd name="T64" fmla="*/ 113 w 338"/>
                <a:gd name="T65" fmla="*/ 17 h 351"/>
                <a:gd name="T66" fmla="*/ 281 w 338"/>
                <a:gd name="T67" fmla="*/ 244 h 351"/>
                <a:gd name="T68" fmla="*/ 281 w 338"/>
                <a:gd name="T69" fmla="*/ 31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8" h="351">
                  <a:moveTo>
                    <a:pt x="43" y="45"/>
                  </a:moveTo>
                  <a:lnTo>
                    <a:pt x="43" y="288"/>
                  </a:lnTo>
                  <a:cubicBezTo>
                    <a:pt x="43" y="315"/>
                    <a:pt x="39" y="324"/>
                    <a:pt x="14" y="324"/>
                  </a:cubicBezTo>
                  <a:cubicBezTo>
                    <a:pt x="9" y="324"/>
                    <a:pt x="0" y="325"/>
                    <a:pt x="0" y="332"/>
                  </a:cubicBezTo>
                  <a:cubicBezTo>
                    <a:pt x="0" y="341"/>
                    <a:pt x="8" y="341"/>
                    <a:pt x="17" y="341"/>
                  </a:cubicBezTo>
                  <a:lnTo>
                    <a:pt x="94" y="341"/>
                  </a:lnTo>
                  <a:cubicBezTo>
                    <a:pt x="103" y="341"/>
                    <a:pt x="111" y="341"/>
                    <a:pt x="111" y="332"/>
                  </a:cubicBezTo>
                  <a:cubicBezTo>
                    <a:pt x="111" y="325"/>
                    <a:pt x="103" y="324"/>
                    <a:pt x="96" y="324"/>
                  </a:cubicBezTo>
                  <a:cubicBezTo>
                    <a:pt x="68" y="324"/>
                    <a:pt x="64" y="313"/>
                    <a:pt x="64" y="287"/>
                  </a:cubicBezTo>
                  <a:lnTo>
                    <a:pt x="64" y="59"/>
                  </a:lnTo>
                  <a:lnTo>
                    <a:pt x="280" y="343"/>
                  </a:lnTo>
                  <a:cubicBezTo>
                    <a:pt x="284" y="349"/>
                    <a:pt x="287" y="351"/>
                    <a:pt x="290" y="351"/>
                  </a:cubicBezTo>
                  <a:cubicBezTo>
                    <a:pt x="299" y="351"/>
                    <a:pt x="299" y="343"/>
                    <a:pt x="299" y="334"/>
                  </a:cubicBezTo>
                  <a:lnTo>
                    <a:pt x="299" y="53"/>
                  </a:lnTo>
                  <a:cubicBezTo>
                    <a:pt x="299" y="25"/>
                    <a:pt x="303" y="18"/>
                    <a:pt x="326" y="17"/>
                  </a:cubicBezTo>
                  <a:cubicBezTo>
                    <a:pt x="329" y="17"/>
                    <a:pt x="338" y="17"/>
                    <a:pt x="338" y="9"/>
                  </a:cubicBezTo>
                  <a:cubicBezTo>
                    <a:pt x="338" y="0"/>
                    <a:pt x="330" y="0"/>
                    <a:pt x="321" y="0"/>
                  </a:cubicBezTo>
                  <a:lnTo>
                    <a:pt x="248" y="0"/>
                  </a:lnTo>
                  <a:cubicBezTo>
                    <a:pt x="239" y="0"/>
                    <a:pt x="231" y="0"/>
                    <a:pt x="231" y="9"/>
                  </a:cubicBezTo>
                  <a:cubicBezTo>
                    <a:pt x="231" y="17"/>
                    <a:pt x="240" y="17"/>
                    <a:pt x="246" y="17"/>
                  </a:cubicBezTo>
                  <a:cubicBezTo>
                    <a:pt x="274" y="18"/>
                    <a:pt x="278" y="28"/>
                    <a:pt x="278" y="54"/>
                  </a:cubicBezTo>
                  <a:lnTo>
                    <a:pt x="278" y="210"/>
                  </a:lnTo>
                  <a:lnTo>
                    <a:pt x="127" y="7"/>
                  </a:lnTo>
                  <a:cubicBezTo>
                    <a:pt x="122" y="0"/>
                    <a:pt x="121" y="0"/>
                    <a:pt x="109" y="0"/>
                  </a:cubicBezTo>
                  <a:lnTo>
                    <a:pt x="23" y="0"/>
                  </a:lnTo>
                  <a:cubicBezTo>
                    <a:pt x="14" y="0"/>
                    <a:pt x="6" y="0"/>
                    <a:pt x="6" y="9"/>
                  </a:cubicBezTo>
                  <a:cubicBezTo>
                    <a:pt x="6" y="16"/>
                    <a:pt x="14" y="17"/>
                    <a:pt x="17" y="17"/>
                  </a:cubicBezTo>
                  <a:cubicBezTo>
                    <a:pt x="30" y="19"/>
                    <a:pt x="39" y="27"/>
                    <a:pt x="44" y="33"/>
                  </a:cubicBezTo>
                  <a:cubicBezTo>
                    <a:pt x="43" y="37"/>
                    <a:pt x="43" y="38"/>
                    <a:pt x="43" y="45"/>
                  </a:cubicBezTo>
                  <a:close/>
                  <a:moveTo>
                    <a:pt x="281" y="316"/>
                  </a:moveTo>
                  <a:lnTo>
                    <a:pt x="64" y="29"/>
                  </a:lnTo>
                  <a:cubicBezTo>
                    <a:pt x="59" y="23"/>
                    <a:pt x="59" y="22"/>
                    <a:pt x="54" y="17"/>
                  </a:cubicBezTo>
                  <a:lnTo>
                    <a:pt x="113" y="17"/>
                  </a:lnTo>
                  <a:lnTo>
                    <a:pt x="281" y="244"/>
                  </a:lnTo>
                  <a:lnTo>
                    <a:pt x="281" y="3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43">
              <a:extLst>
                <a:ext uri="{FF2B5EF4-FFF2-40B4-BE49-F238E27FC236}">
                  <a16:creationId xmlns:a16="http://schemas.microsoft.com/office/drawing/2014/main" id="{006206C2-196E-4715-8ED1-D767793C683C}"/>
                </a:ext>
              </a:extLst>
            </p:cNvPr>
            <p:cNvSpPr>
              <a:spLocks/>
            </p:cNvSpPr>
            <p:nvPr>
              <p:custDataLst>
                <p:tags r:id="rId28"/>
              </p:custDataLst>
            </p:nvPr>
          </p:nvSpPr>
          <p:spPr bwMode="auto">
            <a:xfrm>
              <a:off x="6164263" y="5035550"/>
              <a:ext cx="36513" cy="157163"/>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7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80" name="矢印: 右 179">
            <a:extLst>
              <a:ext uri="{FF2B5EF4-FFF2-40B4-BE49-F238E27FC236}">
                <a16:creationId xmlns:a16="http://schemas.microsoft.com/office/drawing/2014/main" id="{6FDAB812-F395-4C0C-BD1C-8DDDC0B5D579}"/>
              </a:ext>
            </a:extLst>
          </p:cNvPr>
          <p:cNvSpPr/>
          <p:nvPr/>
        </p:nvSpPr>
        <p:spPr>
          <a:xfrm>
            <a:off x="3509621" y="5448716"/>
            <a:ext cx="919843" cy="26645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テキスト ボックス 287">
            <a:extLst>
              <a:ext uri="{FF2B5EF4-FFF2-40B4-BE49-F238E27FC236}">
                <a16:creationId xmlns:a16="http://schemas.microsoft.com/office/drawing/2014/main" id="{5B963B01-3AF7-49DA-9689-62E72B75D7FA}"/>
              </a:ext>
            </a:extLst>
          </p:cNvPr>
          <p:cNvSpPr txBox="1"/>
          <p:nvPr/>
        </p:nvSpPr>
        <p:spPr>
          <a:xfrm>
            <a:off x="4652708" y="4516001"/>
            <a:ext cx="3520516" cy="1015663"/>
          </a:xfrm>
          <a:prstGeom prst="rect">
            <a:avLst/>
          </a:prstGeom>
          <a:noFill/>
        </p:spPr>
        <p:txBody>
          <a:bodyPr wrap="none" rtlCol="0">
            <a:spAutoFit/>
          </a:bodyPr>
          <a:lstStyle/>
          <a:p>
            <a:r>
              <a:rPr lang="ja-JP" altLang="en-US" sz="2000" dirty="0">
                <a:solidFill>
                  <a:srgbClr val="FF0000"/>
                </a:solidFill>
              </a:rPr>
              <a:t>固有角振動数</a:t>
            </a:r>
            <a:r>
              <a:rPr kumimoji="1" lang="ja-JP" altLang="en-US" sz="2000" dirty="0">
                <a:solidFill>
                  <a:srgbClr val="FF0000"/>
                </a:solidFill>
              </a:rPr>
              <a:t> </a:t>
            </a:r>
            <a:r>
              <a:rPr kumimoji="1" lang="en-US" altLang="ja-JP" sz="2000" dirty="0"/>
              <a:t>(</a:t>
            </a:r>
            <a:r>
              <a:rPr lang="ja-JP" altLang="en-US" sz="2000" dirty="0"/>
              <a:t>固有角周波数</a:t>
            </a:r>
            <a:r>
              <a:rPr lang="en-US" altLang="ja-JP" sz="2000" dirty="0"/>
              <a:t>; </a:t>
            </a:r>
            <a:br>
              <a:rPr lang="en-US" altLang="ja-JP" sz="2000" dirty="0"/>
            </a:br>
            <a:r>
              <a:rPr lang="en-US" altLang="ja-JP" sz="2000" dirty="0"/>
              <a:t>   natural angular frequency;</a:t>
            </a:r>
          </a:p>
          <a:p>
            <a:r>
              <a:rPr lang="en-US" altLang="ja-JP" sz="2000" dirty="0"/>
              <a:t>   angular eigenfrequency)</a:t>
            </a:r>
            <a:endParaRPr kumimoji="1" lang="ja-JP" altLang="en-US" sz="2000" dirty="0"/>
          </a:p>
        </p:txBody>
      </p:sp>
    </p:spTree>
    <p:extLst>
      <p:ext uri="{BB962C8B-B14F-4D97-AF65-F5344CB8AC3E}">
        <p14:creationId xmlns:p14="http://schemas.microsoft.com/office/powerpoint/2010/main" val="15418956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Rectangle 132 1">
            <a:extLst>
              <a:ext uri="{FF2B5EF4-FFF2-40B4-BE49-F238E27FC236}">
                <a16:creationId xmlns:a16="http://schemas.microsoft.com/office/drawing/2014/main" id="{A483B784-DF32-4564-A5A6-0921A777E1F4}"/>
              </a:ext>
            </a:extLst>
          </p:cNvPr>
          <p:cNvSpPr/>
          <p:nvPr/>
        </p:nvSpPr>
        <p:spPr>
          <a:xfrm>
            <a:off x="763199" y="1219200"/>
            <a:ext cx="6120680" cy="1935162"/>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6E877908-564F-4958-8D18-6B17451D8146}"/>
              </a:ext>
            </a:extLst>
          </p:cNvPr>
          <p:cNvSpPr>
            <a:spLocks noGrp="1"/>
          </p:cNvSpPr>
          <p:nvPr>
            <p:ph type="title"/>
          </p:nvPr>
        </p:nvSpPr>
        <p:spPr/>
        <p:txBody>
          <a:bodyPr/>
          <a:lstStyle/>
          <a:p>
            <a:r>
              <a:rPr lang="ja-JP" altLang="en-US" dirty="0"/>
              <a:t>弦の振動の解を求める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00826A54-6B54-4532-8C26-2D131BB3C9F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A3A7950F-6CF8-4702-BF75-2F76DE7E9445}"/>
              </a:ext>
            </a:extLst>
          </p:cNvPr>
          <p:cNvSpPr>
            <a:spLocks noGrp="1"/>
          </p:cNvSpPr>
          <p:nvPr>
            <p:ph type="sldNum" sz="quarter" idx="12"/>
          </p:nvPr>
        </p:nvSpPr>
        <p:spPr/>
        <p:txBody>
          <a:bodyPr/>
          <a:lstStyle/>
          <a:p>
            <a:fld id="{D2D8002D-B5B0-4BAC-B1F6-782DDCCE6D9C}" type="slidenum">
              <a:rPr kumimoji="1" lang="ja-JP" altLang="en-US" smtClean="0"/>
              <a:pPr/>
              <a:t>51</a:t>
            </a:fld>
            <a:endParaRPr kumimoji="1" lang="ja-JP" altLang="en-US" dirty="0"/>
          </a:p>
        </p:txBody>
      </p:sp>
      <p:sp>
        <p:nvSpPr>
          <p:cNvPr id="5" name="コンテンツ プレースホルダー 4">
            <a:extLst>
              <a:ext uri="{FF2B5EF4-FFF2-40B4-BE49-F238E27FC236}">
                <a16:creationId xmlns:a16="http://schemas.microsoft.com/office/drawing/2014/main" id="{7B7D372F-6749-4A07-8AAA-11E2CA5A422B}"/>
              </a:ext>
            </a:extLst>
          </p:cNvPr>
          <p:cNvSpPr>
            <a:spLocks noGrp="1"/>
          </p:cNvSpPr>
          <p:nvPr>
            <p:ph sz="quarter" idx="1"/>
          </p:nvPr>
        </p:nvSpPr>
        <p:spPr>
          <a:xfrm>
            <a:off x="457200" y="1219200"/>
            <a:ext cx="8229600" cy="5137150"/>
          </a:xfrm>
        </p:spPr>
        <p:txBody>
          <a:bodyPr>
            <a:normAutofit/>
          </a:bodyPr>
          <a:lstStyle/>
          <a:p>
            <a:r>
              <a:rPr lang="ja-JP" altLang="en-US" sz="2000" dirty="0"/>
              <a:t>単一モード解 </a:t>
            </a:r>
            <a:r>
              <a:rPr lang="en-US" altLang="ja-JP" sz="2000" dirty="0"/>
              <a:t>(</a:t>
            </a:r>
            <a:r>
              <a:rPr lang="ja-JP" altLang="en-US" sz="2000" dirty="0">
                <a:solidFill>
                  <a:srgbClr val="FF0000"/>
                </a:solidFill>
              </a:rPr>
              <a:t>基準モード</a:t>
            </a:r>
            <a:r>
              <a:rPr lang="en-US" altLang="ja-JP" sz="2000" dirty="0"/>
              <a:t>)</a:t>
            </a:r>
          </a:p>
          <a:p>
            <a:pPr marL="0" indent="0">
              <a:buNone/>
            </a:pPr>
            <a:endParaRPr lang="en-US" altLang="ja-JP" sz="2000" dirty="0"/>
          </a:p>
          <a:p>
            <a:pPr marL="0" indent="0">
              <a:buNone/>
            </a:pPr>
            <a:endParaRPr lang="en-US" altLang="ja-JP" sz="2000" dirty="0"/>
          </a:p>
          <a:p>
            <a:pPr marL="0" indent="0">
              <a:buNone/>
            </a:pPr>
            <a:endParaRPr lang="en-US" altLang="ja-JP" sz="2000" dirty="0"/>
          </a:p>
          <a:p>
            <a:pPr marL="0" indent="0">
              <a:buNone/>
            </a:pPr>
            <a:endParaRPr lang="en-US" altLang="ja-JP" sz="2000" dirty="0"/>
          </a:p>
          <a:p>
            <a:pPr marL="0" indent="0">
              <a:buNone/>
            </a:pPr>
            <a:r>
              <a:rPr lang="ja-JP" altLang="en-US" sz="2000" dirty="0"/>
              <a:t>ここで、　　　　　　　　とおいた。</a:t>
            </a:r>
            <a:endParaRPr lang="en-US" altLang="ja-JP" sz="2000" dirty="0"/>
          </a:p>
          <a:p>
            <a:r>
              <a:rPr lang="ja-JP" altLang="en-US" sz="2000" dirty="0"/>
              <a:t>基本振動</a:t>
            </a:r>
            <a:r>
              <a:rPr lang="en-US" altLang="ja-JP" sz="2000" dirty="0"/>
              <a:t>(fundamental vibration)</a:t>
            </a:r>
            <a:r>
              <a:rPr lang="ja-JP" altLang="en-US" sz="2000" dirty="0"/>
              <a:t>の角周波数</a:t>
            </a:r>
            <a:endParaRPr lang="en-US" altLang="ja-JP" sz="2000" dirty="0"/>
          </a:p>
          <a:p>
            <a:pPr marL="0" indent="0">
              <a:buNone/>
            </a:pPr>
            <a:endParaRPr kumimoji="1" lang="en-US" altLang="ja-JP" sz="2000" dirty="0"/>
          </a:p>
          <a:p>
            <a:pPr marL="0" indent="0">
              <a:buNone/>
            </a:pPr>
            <a:endParaRPr lang="en-US" altLang="ja-JP" sz="2000" dirty="0"/>
          </a:p>
          <a:p>
            <a:pPr marL="0" indent="0">
              <a:buNone/>
            </a:pPr>
            <a:endParaRPr kumimoji="1" lang="en-US" altLang="ja-JP" sz="2000" dirty="0"/>
          </a:p>
          <a:p>
            <a:pPr marL="446088" indent="0">
              <a:buNone/>
            </a:pPr>
            <a:r>
              <a:rPr lang="ja-JP" altLang="en-US" sz="2000" dirty="0"/>
              <a:t>張力が大きいほど、線密度が軽い</a:t>
            </a:r>
            <a:r>
              <a:rPr lang="en-US" altLang="ja-JP" sz="2000" dirty="0"/>
              <a:t>(</a:t>
            </a:r>
            <a:r>
              <a:rPr lang="ja-JP" altLang="en-US" sz="2000" dirty="0"/>
              <a:t>同一材料なら細い</a:t>
            </a:r>
            <a:r>
              <a:rPr lang="en-US" altLang="ja-JP" sz="2000" dirty="0"/>
              <a:t>)</a:t>
            </a:r>
            <a:r>
              <a:rPr lang="ja-JP" altLang="en-US" sz="2000" dirty="0"/>
              <a:t>ほど、弦が短いほど、基本振動数は高くなる。</a:t>
            </a:r>
            <a:endParaRPr lang="en-US" altLang="ja-JP" sz="2000" dirty="0"/>
          </a:p>
          <a:p>
            <a:r>
              <a:rPr lang="ja-JP" altLang="en-US" sz="2000" dirty="0"/>
              <a:t>固有角振動数は基本振動角振動数の自然数倍</a:t>
            </a:r>
            <a:endParaRPr lang="en-US" altLang="ja-JP" sz="2000" dirty="0"/>
          </a:p>
        </p:txBody>
      </p:sp>
      <p:grpSp>
        <p:nvGrpSpPr>
          <p:cNvPr id="6" name="グループ化 5">
            <a:extLst>
              <a:ext uri="{FF2B5EF4-FFF2-40B4-BE49-F238E27FC236}">
                <a16:creationId xmlns:a16="http://schemas.microsoft.com/office/drawing/2014/main" id="{FADB960A-56FD-4E01-A0ED-E59B69A3F4F6}"/>
              </a:ext>
            </a:extLst>
          </p:cNvPr>
          <p:cNvGrpSpPr>
            <a:grpSpLocks noChangeAspect="1"/>
          </p:cNvGrpSpPr>
          <p:nvPr>
            <p:custDataLst>
              <p:tags r:id="rId1"/>
            </p:custDataLst>
          </p:nvPr>
        </p:nvGrpSpPr>
        <p:grpSpPr>
          <a:xfrm>
            <a:off x="2482829" y="2302757"/>
            <a:ext cx="3396098" cy="795410"/>
            <a:chOff x="4254500" y="4864100"/>
            <a:chExt cx="1946276" cy="474663"/>
          </a:xfrm>
        </p:grpSpPr>
        <p:sp>
          <p:nvSpPr>
            <p:cNvPr id="7" name="Freeform 121 1">
              <a:extLst>
                <a:ext uri="{FF2B5EF4-FFF2-40B4-BE49-F238E27FC236}">
                  <a16:creationId xmlns:a16="http://schemas.microsoft.com/office/drawing/2014/main" id="{C9F34E13-6EE4-4418-BF59-16104B7A54E4}"/>
                </a:ext>
              </a:extLst>
            </p:cNvPr>
            <p:cNvSpPr>
              <a:spLocks/>
            </p:cNvSpPr>
            <p:nvPr>
              <p:custDataLst>
                <p:tags r:id="rId55"/>
              </p:custDataLst>
            </p:nvPr>
          </p:nvSpPr>
          <p:spPr bwMode="auto">
            <a:xfrm>
              <a:off x="4254500" y="5083175"/>
              <a:ext cx="90488" cy="71438"/>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2 w 295"/>
                <a:gd name="T21" fmla="*/ 145 h 226"/>
                <a:gd name="T22" fmla="*/ 157 w 295"/>
                <a:gd name="T23" fmla="*/ 101 h 226"/>
                <a:gd name="T24" fmla="*/ 159 w 295"/>
                <a:gd name="T25" fmla="*/ 88 h 226"/>
                <a:gd name="T26" fmla="*/ 150 w 295"/>
                <a:gd name="T27" fmla="*/ 75 h 226"/>
                <a:gd name="T28" fmla="*/ 133 w 295"/>
                <a:gd name="T29" fmla="*/ 99 h 226"/>
                <a:gd name="T30" fmla="*/ 126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4"/>
                  </a:cubicBezTo>
                  <a:cubicBezTo>
                    <a:pt x="282" y="2"/>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8"/>
                    <a:pt x="64" y="5"/>
                    <a:pt x="62" y="3"/>
                  </a:cubicBezTo>
                  <a:cubicBezTo>
                    <a:pt x="60" y="2"/>
                    <a:pt x="59" y="2"/>
                    <a:pt x="57" y="2"/>
                  </a:cubicBezTo>
                  <a:cubicBezTo>
                    <a:pt x="54" y="2"/>
                    <a:pt x="51" y="4"/>
                    <a:pt x="48" y="7"/>
                  </a:cubicBezTo>
                  <a:cubicBezTo>
                    <a:pt x="28" y="35"/>
                    <a:pt x="15" y="67"/>
                    <a:pt x="7" y="99"/>
                  </a:cubicBezTo>
                  <a:cubicBezTo>
                    <a:pt x="2" y="118"/>
                    <a:pt x="0" y="137"/>
                    <a:pt x="0" y="155"/>
                  </a:cubicBezTo>
                  <a:cubicBezTo>
                    <a:pt x="0" y="195"/>
                    <a:pt x="14" y="226"/>
                    <a:pt x="52" y="226"/>
                  </a:cubicBezTo>
                  <a:cubicBezTo>
                    <a:pt x="84" y="226"/>
                    <a:pt x="110" y="204"/>
                    <a:pt x="128"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122 1">
              <a:extLst>
                <a:ext uri="{FF2B5EF4-FFF2-40B4-BE49-F238E27FC236}">
                  <a16:creationId xmlns:a16="http://schemas.microsoft.com/office/drawing/2014/main" id="{54F22196-39FB-4B9E-B2E5-513AA3464592}"/>
                </a:ext>
              </a:extLst>
            </p:cNvPr>
            <p:cNvSpPr>
              <a:spLocks noEditPoints="1"/>
            </p:cNvSpPr>
            <p:nvPr>
              <p:custDataLst>
                <p:tags r:id="rId56"/>
              </p:custDataLst>
            </p:nvPr>
          </p:nvSpPr>
          <p:spPr bwMode="auto">
            <a:xfrm>
              <a:off x="4403725" y="5095875"/>
              <a:ext cx="101600" cy="365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123 1">
              <a:extLst>
                <a:ext uri="{FF2B5EF4-FFF2-40B4-BE49-F238E27FC236}">
                  <a16:creationId xmlns:a16="http://schemas.microsoft.com/office/drawing/2014/main" id="{DBA1E156-2A87-4710-98F7-CF2D921C4611}"/>
                </a:ext>
              </a:extLst>
            </p:cNvPr>
            <p:cNvSpPr>
              <a:spLocks/>
            </p:cNvSpPr>
            <p:nvPr>
              <p:custDataLst>
                <p:tags r:id="rId57"/>
              </p:custDataLst>
            </p:nvPr>
          </p:nvSpPr>
          <p:spPr bwMode="auto">
            <a:xfrm>
              <a:off x="4581525" y="4976813"/>
              <a:ext cx="58738" cy="71438"/>
            </a:xfrm>
            <a:custGeom>
              <a:avLst/>
              <a:gdLst>
                <a:gd name="T0" fmla="*/ 194 w 194"/>
                <a:gd name="T1" fmla="*/ 167 h 226"/>
                <a:gd name="T2" fmla="*/ 188 w 194"/>
                <a:gd name="T3" fmla="*/ 161 h 226"/>
                <a:gd name="T4" fmla="*/ 181 w 194"/>
                <a:gd name="T5" fmla="*/ 166 h 226"/>
                <a:gd name="T6" fmla="*/ 81 w 194"/>
                <a:gd name="T7" fmla="*/ 215 h 226"/>
                <a:gd name="T8" fmla="*/ 37 w 194"/>
                <a:gd name="T9" fmla="*/ 161 h 226"/>
                <a:gd name="T10" fmla="*/ 63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5 h 226"/>
                <a:gd name="T22" fmla="*/ 192 w 194"/>
                <a:gd name="T23" fmla="*/ 43 h 226"/>
                <a:gd name="T24" fmla="*/ 133 w 194"/>
                <a:gd name="T25" fmla="*/ 0 h 226"/>
                <a:gd name="T26" fmla="*/ 0 w 194"/>
                <a:gd name="T27" fmla="*/ 142 h 226"/>
                <a:gd name="T28" fmla="*/ 80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7" y="215"/>
                    <a:pt x="81" y="215"/>
                  </a:cubicBezTo>
                  <a:cubicBezTo>
                    <a:pt x="50" y="215"/>
                    <a:pt x="37" y="191"/>
                    <a:pt x="37" y="161"/>
                  </a:cubicBezTo>
                  <a:cubicBezTo>
                    <a:pt x="37" y="140"/>
                    <a:pt x="47" y="92"/>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8"/>
                    <a:pt x="169" y="0"/>
                    <a:pt x="133" y="0"/>
                  </a:cubicBezTo>
                  <a:cubicBezTo>
                    <a:pt x="66" y="0"/>
                    <a:pt x="0" y="71"/>
                    <a:pt x="0" y="142"/>
                  </a:cubicBezTo>
                  <a:cubicBezTo>
                    <a:pt x="0" y="187"/>
                    <a:pt x="29" y="226"/>
                    <a:pt x="80"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124 1">
              <a:extLst>
                <a:ext uri="{FF2B5EF4-FFF2-40B4-BE49-F238E27FC236}">
                  <a16:creationId xmlns:a16="http://schemas.microsoft.com/office/drawing/2014/main" id="{99D9290B-E969-4761-8C8A-503A67A1B059}"/>
                </a:ext>
              </a:extLst>
            </p:cNvPr>
            <p:cNvSpPr>
              <a:spLocks/>
            </p:cNvSpPr>
            <p:nvPr>
              <p:custDataLst>
                <p:tags r:id="rId58"/>
              </p:custDataLst>
            </p:nvPr>
          </p:nvSpPr>
          <p:spPr bwMode="auto">
            <a:xfrm>
              <a:off x="4645025" y="4978400"/>
              <a:ext cx="82550" cy="69850"/>
            </a:xfrm>
            <a:custGeom>
              <a:avLst/>
              <a:gdLst>
                <a:gd name="T0" fmla="*/ 270 w 270"/>
                <a:gd name="T1" fmla="*/ 11 h 220"/>
                <a:gd name="T2" fmla="*/ 250 w 270"/>
                <a:gd name="T3" fmla="*/ 0 h 220"/>
                <a:gd name="T4" fmla="*/ 83 w 270"/>
                <a:gd name="T5" fmla="*/ 0 h 220"/>
                <a:gd name="T6" fmla="*/ 31 w 270"/>
                <a:gd name="T7" fmla="*/ 23 h 220"/>
                <a:gd name="T8" fmla="*/ 0 w 270"/>
                <a:gd name="T9" fmla="*/ 68 h 220"/>
                <a:gd name="T10" fmla="*/ 6 w 270"/>
                <a:gd name="T11" fmla="*/ 73 h 220"/>
                <a:gd name="T12" fmla="*/ 14 w 270"/>
                <a:gd name="T13" fmla="*/ 67 h 220"/>
                <a:gd name="T14" fmla="*/ 78 w 270"/>
                <a:gd name="T15" fmla="*/ 28 h 220"/>
                <a:gd name="T16" fmla="*/ 106 w 270"/>
                <a:gd name="T17" fmla="*/ 28 h 220"/>
                <a:gd name="T18" fmla="*/ 42 w 270"/>
                <a:gd name="T19" fmla="*/ 195 h 220"/>
                <a:gd name="T20" fmla="*/ 38 w 270"/>
                <a:gd name="T21" fmla="*/ 207 h 220"/>
                <a:gd name="T22" fmla="*/ 53 w 270"/>
                <a:gd name="T23" fmla="*/ 220 h 220"/>
                <a:gd name="T24" fmla="*/ 78 w 270"/>
                <a:gd name="T25" fmla="*/ 188 h 220"/>
                <a:gd name="T26" fmla="*/ 91 w 270"/>
                <a:gd name="T27" fmla="*/ 139 h 220"/>
                <a:gd name="T28" fmla="*/ 119 w 270"/>
                <a:gd name="T29" fmla="*/ 28 h 220"/>
                <a:gd name="T30" fmla="*/ 175 w 270"/>
                <a:gd name="T31" fmla="*/ 28 h 220"/>
                <a:gd name="T32" fmla="*/ 154 w 270"/>
                <a:gd name="T33" fmla="*/ 157 h 220"/>
                <a:gd name="T34" fmla="*/ 158 w 270"/>
                <a:gd name="T35" fmla="*/ 195 h 220"/>
                <a:gd name="T36" fmla="*/ 176 w 270"/>
                <a:gd name="T37" fmla="*/ 220 h 220"/>
                <a:gd name="T38" fmla="*/ 197 w 270"/>
                <a:gd name="T39" fmla="*/ 201 h 220"/>
                <a:gd name="T40" fmla="*/ 194 w 270"/>
                <a:gd name="T41" fmla="*/ 190 h 220"/>
                <a:gd name="T42" fmla="*/ 179 w 270"/>
                <a:gd name="T43" fmla="*/ 108 h 220"/>
                <a:gd name="T44" fmla="*/ 188 w 270"/>
                <a:gd name="T45" fmla="*/ 28 h 220"/>
                <a:gd name="T46" fmla="*/ 245 w 270"/>
                <a:gd name="T47" fmla="*/ 28 h 220"/>
                <a:gd name="T48" fmla="*/ 270 w 270"/>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0" h="220">
                  <a:moveTo>
                    <a:pt x="270" y="11"/>
                  </a:moveTo>
                  <a:cubicBezTo>
                    <a:pt x="270" y="0"/>
                    <a:pt x="259" y="0"/>
                    <a:pt x="250" y="0"/>
                  </a:cubicBezTo>
                  <a:lnTo>
                    <a:pt x="83" y="0"/>
                  </a:lnTo>
                  <a:cubicBezTo>
                    <a:pt x="72" y="0"/>
                    <a:pt x="53" y="0"/>
                    <a:pt x="31" y="23"/>
                  </a:cubicBezTo>
                  <a:cubicBezTo>
                    <a:pt x="13" y="42"/>
                    <a:pt x="0" y="65"/>
                    <a:pt x="0" y="68"/>
                  </a:cubicBezTo>
                  <a:cubicBezTo>
                    <a:pt x="0" y="68"/>
                    <a:pt x="0" y="73"/>
                    <a:pt x="6" y="73"/>
                  </a:cubicBezTo>
                  <a:cubicBezTo>
                    <a:pt x="10" y="73"/>
                    <a:pt x="11" y="71"/>
                    <a:pt x="14" y="67"/>
                  </a:cubicBezTo>
                  <a:cubicBezTo>
                    <a:pt x="39" y="28"/>
                    <a:pt x="68" y="28"/>
                    <a:pt x="78" y="28"/>
                  </a:cubicBezTo>
                  <a:lnTo>
                    <a:pt x="106" y="28"/>
                  </a:lnTo>
                  <a:cubicBezTo>
                    <a:pt x="90" y="89"/>
                    <a:pt x="63" y="149"/>
                    <a:pt x="42" y="195"/>
                  </a:cubicBezTo>
                  <a:cubicBezTo>
                    <a:pt x="38" y="202"/>
                    <a:pt x="38" y="203"/>
                    <a:pt x="38" y="207"/>
                  </a:cubicBezTo>
                  <a:cubicBezTo>
                    <a:pt x="38" y="216"/>
                    <a:pt x="46" y="220"/>
                    <a:pt x="53" y="220"/>
                  </a:cubicBezTo>
                  <a:cubicBezTo>
                    <a:pt x="68" y="220"/>
                    <a:pt x="72" y="206"/>
                    <a:pt x="78" y="188"/>
                  </a:cubicBezTo>
                  <a:cubicBezTo>
                    <a:pt x="85" y="165"/>
                    <a:pt x="85" y="164"/>
                    <a:pt x="91" y="139"/>
                  </a:cubicBezTo>
                  <a:lnTo>
                    <a:pt x="119" y="28"/>
                  </a:lnTo>
                  <a:lnTo>
                    <a:pt x="175" y="28"/>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1"/>
                    <a:pt x="183" y="54"/>
                    <a:pt x="188" y="28"/>
                  </a:cubicBezTo>
                  <a:lnTo>
                    <a:pt x="245" y="28"/>
                  </a:lnTo>
                  <a:cubicBezTo>
                    <a:pt x="252" y="28"/>
                    <a:pt x="270" y="28"/>
                    <a:pt x="270"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Rectangle 125 1">
              <a:extLst>
                <a:ext uri="{FF2B5EF4-FFF2-40B4-BE49-F238E27FC236}">
                  <a16:creationId xmlns:a16="http://schemas.microsoft.com/office/drawing/2014/main" id="{FE6A3709-E790-4350-936C-B6034C487415}"/>
                </a:ext>
              </a:extLst>
            </p:cNvPr>
            <p:cNvSpPr>
              <a:spLocks noChangeArrowheads="1"/>
            </p:cNvSpPr>
            <p:nvPr>
              <p:custDataLst>
                <p:tags r:id="rId59"/>
              </p:custDataLst>
            </p:nvPr>
          </p:nvSpPr>
          <p:spPr bwMode="auto">
            <a:xfrm>
              <a:off x="4575175" y="5111750"/>
              <a:ext cx="1571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126 1">
              <a:extLst>
                <a:ext uri="{FF2B5EF4-FFF2-40B4-BE49-F238E27FC236}">
                  <a16:creationId xmlns:a16="http://schemas.microsoft.com/office/drawing/2014/main" id="{C1F2F657-CFF8-4739-804E-547237BEE184}"/>
                </a:ext>
              </a:extLst>
            </p:cNvPr>
            <p:cNvSpPr>
              <a:spLocks/>
            </p:cNvSpPr>
            <p:nvPr>
              <p:custDataLst>
                <p:tags r:id="rId60"/>
              </p:custDataLst>
            </p:nvPr>
          </p:nvSpPr>
          <p:spPr bwMode="auto">
            <a:xfrm>
              <a:off x="4608513" y="5154613"/>
              <a:ext cx="90488" cy="106363"/>
            </a:xfrm>
            <a:custGeom>
              <a:avLst/>
              <a:gdLst>
                <a:gd name="T0" fmla="*/ 301 w 301"/>
                <a:gd name="T1" fmla="*/ 217 h 340"/>
                <a:gd name="T2" fmla="*/ 295 w 301"/>
                <a:gd name="T3" fmla="*/ 212 h 340"/>
                <a:gd name="T4" fmla="*/ 287 w 301"/>
                <a:gd name="T5" fmla="*/ 222 h 340"/>
                <a:gd name="T6" fmla="*/ 161 w 301"/>
                <a:gd name="T7" fmla="*/ 325 h 340"/>
                <a:gd name="T8" fmla="*/ 115 w 301"/>
                <a:gd name="T9" fmla="*/ 325 h 340"/>
                <a:gd name="T10" fmla="*/ 104 w 301"/>
                <a:gd name="T11" fmla="*/ 324 h 340"/>
                <a:gd name="T12" fmla="*/ 97 w 301"/>
                <a:gd name="T13" fmla="*/ 319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4 h 340"/>
                <a:gd name="T38" fmla="*/ 59 w 301"/>
                <a:gd name="T39" fmla="*/ 301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1" y="325"/>
                  </a:cubicBezTo>
                  <a:lnTo>
                    <a:pt x="115" y="325"/>
                  </a:lnTo>
                  <a:cubicBezTo>
                    <a:pt x="108" y="325"/>
                    <a:pt x="107" y="325"/>
                    <a:pt x="104" y="324"/>
                  </a:cubicBezTo>
                  <a:cubicBezTo>
                    <a:pt x="99" y="324"/>
                    <a:pt x="97" y="323"/>
                    <a:pt x="97" y="319"/>
                  </a:cubicBezTo>
                  <a:cubicBezTo>
                    <a:pt x="97" y="318"/>
                    <a:pt x="97" y="317"/>
                    <a:pt x="100" y="308"/>
                  </a:cubicBezTo>
                  <a:lnTo>
                    <a:pt x="167" y="39"/>
                  </a:lnTo>
                  <a:cubicBezTo>
                    <a:pt x="171"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1"/>
                  </a:lnTo>
                  <a:cubicBezTo>
                    <a:pt x="54" y="321"/>
                    <a:pt x="53" y="325"/>
                    <a:pt x="13" y="325"/>
                  </a:cubicBezTo>
                  <a:cubicBezTo>
                    <a:pt x="5" y="325"/>
                    <a:pt x="0" y="325"/>
                    <a:pt x="0" y="335"/>
                  </a:cubicBezTo>
                  <a:cubicBezTo>
                    <a:pt x="0" y="340"/>
                    <a:pt x="4" y="340"/>
                    <a:pt x="13"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127 1">
              <a:extLst>
                <a:ext uri="{FF2B5EF4-FFF2-40B4-BE49-F238E27FC236}">
                  <a16:creationId xmlns:a16="http://schemas.microsoft.com/office/drawing/2014/main" id="{88C49744-AD18-430C-A134-88DFA687864E}"/>
                </a:ext>
              </a:extLst>
            </p:cNvPr>
            <p:cNvSpPr>
              <a:spLocks noEditPoints="1"/>
            </p:cNvSpPr>
            <p:nvPr>
              <p:custDataLst>
                <p:tags r:id="rId61"/>
              </p:custDataLst>
            </p:nvPr>
          </p:nvSpPr>
          <p:spPr bwMode="auto">
            <a:xfrm>
              <a:off x="4756150" y="5049838"/>
              <a:ext cx="39688" cy="104775"/>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7 w 132"/>
                <a:gd name="T17" fmla="*/ 324 h 335"/>
                <a:gd name="T18" fmla="*/ 55 w 132"/>
                <a:gd name="T19" fmla="*/ 308 h 335"/>
                <a:gd name="T20" fmla="*/ 70 w 132"/>
                <a:gd name="T21" fmla="*/ 258 h 335"/>
                <a:gd name="T22" fmla="*/ 89 w 132"/>
                <a:gd name="T23" fmla="*/ 205 h 335"/>
                <a:gd name="T24" fmla="*/ 100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4 w 132"/>
                <a:gd name="T37" fmla="*/ 120 h 335"/>
                <a:gd name="T38" fmla="*/ 77 w 132"/>
                <a:gd name="T39" fmla="*/ 136 h 335"/>
                <a:gd name="T40" fmla="*/ 71 w 132"/>
                <a:gd name="T41" fmla="*/ 162 h 335"/>
                <a:gd name="T42" fmla="*/ 37 w 132"/>
                <a:gd name="T43" fmla="*/ 254 h 335"/>
                <a:gd name="T44" fmla="*/ 25 w 132"/>
                <a:gd name="T45" fmla="*/ 294 h 335"/>
                <a:gd name="T46" fmla="*/ 66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4"/>
                    <a:pt x="93" y="324"/>
                    <a:pt x="67" y="324"/>
                  </a:cubicBezTo>
                  <a:cubicBezTo>
                    <a:pt x="59" y="324"/>
                    <a:pt x="55" y="319"/>
                    <a:pt x="55" y="308"/>
                  </a:cubicBezTo>
                  <a:cubicBezTo>
                    <a:pt x="55" y="295"/>
                    <a:pt x="58" y="288"/>
                    <a:pt x="70" y="258"/>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6"/>
                    <a:pt x="73" y="157"/>
                    <a:pt x="71" y="162"/>
                  </a:cubicBezTo>
                  <a:cubicBezTo>
                    <a:pt x="67" y="175"/>
                    <a:pt x="45" y="233"/>
                    <a:pt x="37" y="254"/>
                  </a:cubicBezTo>
                  <a:cubicBezTo>
                    <a:pt x="32" y="267"/>
                    <a:pt x="25" y="284"/>
                    <a:pt x="25" y="294"/>
                  </a:cubicBezTo>
                  <a:cubicBezTo>
                    <a:pt x="25" y="318"/>
                    <a:pt x="42" y="335"/>
                    <a:pt x="66"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128 1">
              <a:extLst>
                <a:ext uri="{FF2B5EF4-FFF2-40B4-BE49-F238E27FC236}">
                  <a16:creationId xmlns:a16="http://schemas.microsoft.com/office/drawing/2014/main" id="{F088E80C-B981-43A7-8F61-EC46A6F89567}"/>
                </a:ext>
              </a:extLst>
            </p:cNvPr>
            <p:cNvSpPr>
              <a:spLocks noEditPoints="1"/>
            </p:cNvSpPr>
            <p:nvPr>
              <p:custDataLst>
                <p:tags r:id="rId62"/>
              </p:custDataLst>
            </p:nvPr>
          </p:nvSpPr>
          <p:spPr bwMode="auto">
            <a:xfrm>
              <a:off x="4854575" y="5095875"/>
              <a:ext cx="101600"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129 1">
              <a:extLst>
                <a:ext uri="{FF2B5EF4-FFF2-40B4-BE49-F238E27FC236}">
                  <a16:creationId xmlns:a16="http://schemas.microsoft.com/office/drawing/2014/main" id="{CEC40010-F6D3-4DDA-91D8-0C0D193D6031}"/>
                </a:ext>
              </a:extLst>
            </p:cNvPr>
            <p:cNvSpPr>
              <a:spLocks/>
            </p:cNvSpPr>
            <p:nvPr>
              <p:custDataLst>
                <p:tags r:id="rId63"/>
              </p:custDataLst>
            </p:nvPr>
          </p:nvSpPr>
          <p:spPr bwMode="auto">
            <a:xfrm>
              <a:off x="5022850" y="4864100"/>
              <a:ext cx="139700" cy="474663"/>
            </a:xfrm>
            <a:custGeom>
              <a:avLst/>
              <a:gdLst>
                <a:gd name="T0" fmla="*/ 453 w 453"/>
                <a:gd name="T1" fmla="*/ 10 h 1496"/>
                <a:gd name="T2" fmla="*/ 443 w 453"/>
                <a:gd name="T3" fmla="*/ 0 h 1496"/>
                <a:gd name="T4" fmla="*/ 432 w 453"/>
                <a:gd name="T5" fmla="*/ 15 h 1496"/>
                <a:gd name="T6" fmla="*/ 177 w 453"/>
                <a:gd name="T7" fmla="*/ 1374 h 1496"/>
                <a:gd name="T8" fmla="*/ 176 w 453"/>
                <a:gd name="T9" fmla="*/ 1374 h 1496"/>
                <a:gd name="T10" fmla="*/ 68 w 453"/>
                <a:gd name="T11" fmla="*/ 748 h 1496"/>
                <a:gd name="T12" fmla="*/ 3 w 453"/>
                <a:gd name="T13" fmla="*/ 878 h 1496"/>
                <a:gd name="T14" fmla="*/ 0 w 453"/>
                <a:gd name="T15" fmla="*/ 884 h 1496"/>
                <a:gd name="T16" fmla="*/ 7 w 453"/>
                <a:gd name="T17" fmla="*/ 892 h 1496"/>
                <a:gd name="T18" fmla="*/ 40 w 453"/>
                <a:gd name="T19" fmla="*/ 826 h 1496"/>
                <a:gd name="T20" fmla="*/ 156 w 453"/>
                <a:gd name="T21" fmla="*/ 1496 h 1496"/>
                <a:gd name="T22" fmla="*/ 177 w 453"/>
                <a:gd name="T23" fmla="*/ 1483 h 1496"/>
                <a:gd name="T24" fmla="*/ 453 w 453"/>
                <a:gd name="T25" fmla="*/ 1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496">
                  <a:moveTo>
                    <a:pt x="453" y="10"/>
                  </a:moveTo>
                  <a:cubicBezTo>
                    <a:pt x="453" y="4"/>
                    <a:pt x="449" y="0"/>
                    <a:pt x="443" y="0"/>
                  </a:cubicBezTo>
                  <a:cubicBezTo>
                    <a:pt x="435" y="0"/>
                    <a:pt x="433" y="6"/>
                    <a:pt x="432" y="15"/>
                  </a:cubicBezTo>
                  <a:lnTo>
                    <a:pt x="177" y="1374"/>
                  </a:lnTo>
                  <a:lnTo>
                    <a:pt x="176" y="1374"/>
                  </a:lnTo>
                  <a:lnTo>
                    <a:pt x="68" y="748"/>
                  </a:lnTo>
                  <a:lnTo>
                    <a:pt x="3" y="878"/>
                  </a:lnTo>
                  <a:cubicBezTo>
                    <a:pt x="0" y="883"/>
                    <a:pt x="0" y="884"/>
                    <a:pt x="0" y="884"/>
                  </a:cubicBezTo>
                  <a:cubicBezTo>
                    <a:pt x="0" y="886"/>
                    <a:pt x="7" y="892"/>
                    <a:pt x="7" y="892"/>
                  </a:cubicBezTo>
                  <a:lnTo>
                    <a:pt x="40" y="826"/>
                  </a:lnTo>
                  <a:lnTo>
                    <a:pt x="156" y="1496"/>
                  </a:lnTo>
                  <a:cubicBezTo>
                    <a:pt x="171" y="1496"/>
                    <a:pt x="174" y="1496"/>
                    <a:pt x="177" y="1483"/>
                  </a:cubicBezTo>
                  <a:lnTo>
                    <a:pt x="453"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Rectangle 130 1">
              <a:extLst>
                <a:ext uri="{FF2B5EF4-FFF2-40B4-BE49-F238E27FC236}">
                  <a16:creationId xmlns:a16="http://schemas.microsoft.com/office/drawing/2014/main" id="{58FA4B5B-B727-47EA-85C9-63FEED093E95}"/>
                </a:ext>
              </a:extLst>
            </p:cNvPr>
            <p:cNvSpPr>
              <a:spLocks noChangeArrowheads="1"/>
            </p:cNvSpPr>
            <p:nvPr>
              <p:custDataLst>
                <p:tags r:id="rId64"/>
              </p:custDataLst>
            </p:nvPr>
          </p:nvSpPr>
          <p:spPr bwMode="auto">
            <a:xfrm>
              <a:off x="5157788" y="4864100"/>
              <a:ext cx="1476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131 1">
              <a:extLst>
                <a:ext uri="{FF2B5EF4-FFF2-40B4-BE49-F238E27FC236}">
                  <a16:creationId xmlns:a16="http://schemas.microsoft.com/office/drawing/2014/main" id="{8C960B26-22D4-4686-951F-95A2BF905A49}"/>
                </a:ext>
              </a:extLst>
            </p:cNvPr>
            <p:cNvSpPr>
              <a:spLocks/>
            </p:cNvSpPr>
            <p:nvPr>
              <p:custDataLst>
                <p:tags r:id="rId65"/>
              </p:custDataLst>
            </p:nvPr>
          </p:nvSpPr>
          <p:spPr bwMode="auto">
            <a:xfrm>
              <a:off x="5180013" y="4940300"/>
              <a:ext cx="104775" cy="106363"/>
            </a:xfrm>
            <a:custGeom>
              <a:avLst/>
              <a:gdLst>
                <a:gd name="T0" fmla="*/ 325 w 339"/>
                <a:gd name="T1" fmla="*/ 101 h 337"/>
                <a:gd name="T2" fmla="*/ 338 w 339"/>
                <a:gd name="T3" fmla="*/ 14 h 337"/>
                <a:gd name="T4" fmla="*/ 339 w 339"/>
                <a:gd name="T5" fmla="*/ 5 h 337"/>
                <a:gd name="T6" fmla="*/ 326 w 339"/>
                <a:gd name="T7" fmla="*/ 0 h 337"/>
                <a:gd name="T8" fmla="*/ 49 w 339"/>
                <a:gd name="T9" fmla="*/ 0 h 337"/>
                <a:gd name="T10" fmla="*/ 33 w 339"/>
                <a:gd name="T11" fmla="*/ 10 h 337"/>
                <a:gd name="T12" fmla="*/ 3 w 339"/>
                <a:gd name="T13" fmla="*/ 98 h 337"/>
                <a:gd name="T14" fmla="*/ 0 w 339"/>
                <a:gd name="T15" fmla="*/ 107 h 337"/>
                <a:gd name="T16" fmla="*/ 6 w 339"/>
                <a:gd name="T17" fmla="*/ 112 h 337"/>
                <a:gd name="T18" fmla="*/ 15 w 339"/>
                <a:gd name="T19" fmla="*/ 102 h 337"/>
                <a:gd name="T20" fmla="*/ 128 w 339"/>
                <a:gd name="T21" fmla="*/ 15 h 337"/>
                <a:gd name="T22" fmla="*/ 148 w 339"/>
                <a:gd name="T23" fmla="*/ 15 h 337"/>
                <a:gd name="T24" fmla="*/ 162 w 339"/>
                <a:gd name="T25" fmla="*/ 21 h 337"/>
                <a:gd name="T26" fmla="*/ 160 w 339"/>
                <a:gd name="T27" fmla="*/ 32 h 337"/>
                <a:gd name="T28" fmla="*/ 93 w 339"/>
                <a:gd name="T29" fmla="*/ 298 h 337"/>
                <a:gd name="T30" fmla="*/ 34 w 339"/>
                <a:gd name="T31" fmla="*/ 322 h 337"/>
                <a:gd name="T32" fmla="*/ 13 w 339"/>
                <a:gd name="T33" fmla="*/ 331 h 337"/>
                <a:gd name="T34" fmla="*/ 21 w 339"/>
                <a:gd name="T35" fmla="*/ 337 h 337"/>
                <a:gd name="T36" fmla="*/ 62 w 339"/>
                <a:gd name="T37" fmla="*/ 336 h 337"/>
                <a:gd name="T38" fmla="*/ 104 w 339"/>
                <a:gd name="T39" fmla="*/ 336 h 337"/>
                <a:gd name="T40" fmla="*/ 146 w 339"/>
                <a:gd name="T41" fmla="*/ 336 h 337"/>
                <a:gd name="T42" fmla="*/ 189 w 339"/>
                <a:gd name="T43" fmla="*/ 337 h 337"/>
                <a:gd name="T44" fmla="*/ 200 w 339"/>
                <a:gd name="T45" fmla="*/ 328 h 337"/>
                <a:gd name="T46" fmla="*/ 183 w 339"/>
                <a:gd name="T47" fmla="*/ 322 h 337"/>
                <a:gd name="T48" fmla="*/ 151 w 339"/>
                <a:gd name="T49" fmla="*/ 321 h 337"/>
                <a:gd name="T50" fmla="*/ 133 w 339"/>
                <a:gd name="T51" fmla="*/ 310 h 337"/>
                <a:gd name="T52" fmla="*/ 135 w 339"/>
                <a:gd name="T53" fmla="*/ 300 h 337"/>
                <a:gd name="T54" fmla="*/ 201 w 339"/>
                <a:gd name="T55" fmla="*/ 35 h 337"/>
                <a:gd name="T56" fmla="*/ 213 w 339"/>
                <a:gd name="T57" fmla="*/ 16 h 337"/>
                <a:gd name="T58" fmla="*/ 244 w 339"/>
                <a:gd name="T59" fmla="*/ 15 h 337"/>
                <a:gd name="T60" fmla="*/ 317 w 339"/>
                <a:gd name="T61" fmla="*/ 56 h 337"/>
                <a:gd name="T62" fmla="*/ 313 w 339"/>
                <a:gd name="T63" fmla="*/ 96 h 337"/>
                <a:gd name="T64" fmla="*/ 311 w 339"/>
                <a:gd name="T65" fmla="*/ 106 h 337"/>
                <a:gd name="T66" fmla="*/ 317 w 339"/>
                <a:gd name="T67" fmla="*/ 112 h 337"/>
                <a:gd name="T68" fmla="*/ 325 w 339"/>
                <a:gd name="T69" fmla="*/ 10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7">
                  <a:moveTo>
                    <a:pt x="325" y="101"/>
                  </a:moveTo>
                  <a:lnTo>
                    <a:pt x="338" y="14"/>
                  </a:lnTo>
                  <a:cubicBezTo>
                    <a:pt x="339" y="12"/>
                    <a:pt x="339" y="7"/>
                    <a:pt x="339" y="5"/>
                  </a:cubicBezTo>
                  <a:cubicBezTo>
                    <a:pt x="339" y="0"/>
                    <a:pt x="334" y="0"/>
                    <a:pt x="326" y="0"/>
                  </a:cubicBezTo>
                  <a:lnTo>
                    <a:pt x="49" y="0"/>
                  </a:lnTo>
                  <a:cubicBezTo>
                    <a:pt x="37" y="0"/>
                    <a:pt x="37" y="0"/>
                    <a:pt x="33" y="10"/>
                  </a:cubicBezTo>
                  <a:lnTo>
                    <a:pt x="3" y="98"/>
                  </a:lnTo>
                  <a:cubicBezTo>
                    <a:pt x="3" y="99"/>
                    <a:pt x="0" y="107"/>
                    <a:pt x="0" y="107"/>
                  </a:cubicBezTo>
                  <a:cubicBezTo>
                    <a:pt x="0" y="110"/>
                    <a:pt x="3" y="112"/>
                    <a:pt x="6" y="112"/>
                  </a:cubicBezTo>
                  <a:cubicBezTo>
                    <a:pt x="11" y="112"/>
                    <a:pt x="12" y="110"/>
                    <a:pt x="15" y="102"/>
                  </a:cubicBezTo>
                  <a:cubicBezTo>
                    <a:pt x="42" y="24"/>
                    <a:pt x="55" y="15"/>
                    <a:pt x="128" y="15"/>
                  </a:cubicBezTo>
                  <a:lnTo>
                    <a:pt x="148" y="15"/>
                  </a:lnTo>
                  <a:cubicBezTo>
                    <a:pt x="162" y="15"/>
                    <a:pt x="162" y="17"/>
                    <a:pt x="162" y="21"/>
                  </a:cubicBezTo>
                  <a:cubicBezTo>
                    <a:pt x="162" y="24"/>
                    <a:pt x="160" y="30"/>
                    <a:pt x="160" y="32"/>
                  </a:cubicBezTo>
                  <a:lnTo>
                    <a:pt x="93" y="298"/>
                  </a:lnTo>
                  <a:cubicBezTo>
                    <a:pt x="88" y="317"/>
                    <a:pt x="87" y="322"/>
                    <a:pt x="34" y="322"/>
                  </a:cubicBezTo>
                  <a:cubicBezTo>
                    <a:pt x="16" y="322"/>
                    <a:pt x="13" y="322"/>
                    <a:pt x="13" y="331"/>
                  </a:cubicBezTo>
                  <a:cubicBezTo>
                    <a:pt x="13" y="337"/>
                    <a:pt x="18" y="337"/>
                    <a:pt x="21" y="337"/>
                  </a:cubicBezTo>
                  <a:cubicBezTo>
                    <a:pt x="35" y="337"/>
                    <a:pt x="49" y="336"/>
                    <a:pt x="62" y="336"/>
                  </a:cubicBezTo>
                  <a:lnTo>
                    <a:pt x="104" y="336"/>
                  </a:lnTo>
                  <a:lnTo>
                    <a:pt x="146" y="336"/>
                  </a:lnTo>
                  <a:cubicBezTo>
                    <a:pt x="160" y="336"/>
                    <a:pt x="175" y="337"/>
                    <a:pt x="189" y="337"/>
                  </a:cubicBezTo>
                  <a:cubicBezTo>
                    <a:pt x="194" y="337"/>
                    <a:pt x="200" y="337"/>
                    <a:pt x="200" y="328"/>
                  </a:cubicBezTo>
                  <a:cubicBezTo>
                    <a:pt x="200" y="322"/>
                    <a:pt x="196" y="322"/>
                    <a:pt x="183" y="322"/>
                  </a:cubicBezTo>
                  <a:cubicBezTo>
                    <a:pt x="171" y="322"/>
                    <a:pt x="164" y="322"/>
                    <a:pt x="151" y="321"/>
                  </a:cubicBezTo>
                  <a:cubicBezTo>
                    <a:pt x="137" y="320"/>
                    <a:pt x="133" y="318"/>
                    <a:pt x="133" y="310"/>
                  </a:cubicBezTo>
                  <a:cubicBezTo>
                    <a:pt x="133" y="310"/>
                    <a:pt x="133" y="307"/>
                    <a:pt x="135" y="300"/>
                  </a:cubicBezTo>
                  <a:lnTo>
                    <a:pt x="201" y="35"/>
                  </a:lnTo>
                  <a:cubicBezTo>
                    <a:pt x="205" y="21"/>
                    <a:pt x="207" y="18"/>
                    <a:pt x="213" y="16"/>
                  </a:cubicBezTo>
                  <a:cubicBezTo>
                    <a:pt x="217" y="15"/>
                    <a:pt x="234"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Rectangle 132 2">
              <a:extLst>
                <a:ext uri="{FF2B5EF4-FFF2-40B4-BE49-F238E27FC236}">
                  <a16:creationId xmlns:a16="http://schemas.microsoft.com/office/drawing/2014/main" id="{A293F406-6E9A-4805-A79E-BDA3F555348D}"/>
                </a:ext>
              </a:extLst>
            </p:cNvPr>
            <p:cNvSpPr>
              <a:spLocks noChangeArrowheads="1"/>
            </p:cNvSpPr>
            <p:nvPr>
              <p:custDataLst>
                <p:tags r:id="rId66"/>
              </p:custDataLst>
            </p:nvPr>
          </p:nvSpPr>
          <p:spPr bwMode="auto">
            <a:xfrm>
              <a:off x="5176838" y="5111750"/>
              <a:ext cx="109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33 1">
              <a:extLst>
                <a:ext uri="{FF2B5EF4-FFF2-40B4-BE49-F238E27FC236}">
                  <a16:creationId xmlns:a16="http://schemas.microsoft.com/office/drawing/2014/main" id="{F85D8EB4-9530-4C32-AEF5-6E30910EE2EF}"/>
                </a:ext>
              </a:extLst>
            </p:cNvPr>
            <p:cNvSpPr>
              <a:spLocks noEditPoints="1"/>
            </p:cNvSpPr>
            <p:nvPr>
              <p:custDataLst>
                <p:tags r:id="rId67"/>
              </p:custDataLst>
            </p:nvPr>
          </p:nvSpPr>
          <p:spPr bwMode="auto">
            <a:xfrm>
              <a:off x="5197475" y="5192713"/>
              <a:ext cx="71438" cy="103188"/>
            </a:xfrm>
            <a:custGeom>
              <a:avLst/>
              <a:gdLst>
                <a:gd name="T0" fmla="*/ 235 w 235"/>
                <a:gd name="T1" fmla="*/ 81 h 328"/>
                <a:gd name="T2" fmla="*/ 166 w 235"/>
                <a:gd name="T3" fmla="*/ 0 h 328"/>
                <a:gd name="T4" fmla="*/ 50 w 235"/>
                <a:gd name="T5" fmla="*/ 111 h 328"/>
                <a:gd name="T6" fmla="*/ 1 w 235"/>
                <a:gd name="T7" fmla="*/ 307 h 328"/>
                <a:gd name="T8" fmla="*/ 0 w 235"/>
                <a:gd name="T9" fmla="*/ 315 h 328"/>
                <a:gd name="T10" fmla="*/ 14 w 235"/>
                <a:gd name="T11" fmla="*/ 328 h 328"/>
                <a:gd name="T12" fmla="*/ 31 w 235"/>
                <a:gd name="T13" fmla="*/ 318 h 328"/>
                <a:gd name="T14" fmla="*/ 63 w 235"/>
                <a:gd name="T15" fmla="*/ 192 h 328"/>
                <a:gd name="T16" fmla="*/ 112 w 235"/>
                <a:gd name="T17" fmla="*/ 226 h 328"/>
                <a:gd name="T18" fmla="*/ 235 w 235"/>
                <a:gd name="T19" fmla="*/ 81 h 328"/>
                <a:gd name="T20" fmla="*/ 199 w 235"/>
                <a:gd name="T21" fmla="*/ 60 h 328"/>
                <a:gd name="T22" fmla="*/ 171 w 235"/>
                <a:gd name="T23" fmla="*/ 167 h 328"/>
                <a:gd name="T24" fmla="*/ 112 w 235"/>
                <a:gd name="T25" fmla="*/ 215 h 328"/>
                <a:gd name="T26" fmla="*/ 69 w 235"/>
                <a:gd name="T27" fmla="*/ 170 h 328"/>
                <a:gd name="T28" fmla="*/ 73 w 235"/>
                <a:gd name="T29" fmla="*/ 152 h 328"/>
                <a:gd name="T30" fmla="*/ 103 w 235"/>
                <a:gd name="T31" fmla="*/ 58 h 328"/>
                <a:gd name="T32" fmla="*/ 165 w 235"/>
                <a:gd name="T33" fmla="*/ 11 h 328"/>
                <a:gd name="T34" fmla="*/ 199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8"/>
                    <a:pt x="202" y="0"/>
                    <a:pt x="166" y="0"/>
                  </a:cubicBezTo>
                  <a:cubicBezTo>
                    <a:pt x="117" y="0"/>
                    <a:pt x="65" y="50"/>
                    <a:pt x="50" y="111"/>
                  </a:cubicBezTo>
                  <a:lnTo>
                    <a:pt x="1" y="307"/>
                  </a:lnTo>
                  <a:cubicBezTo>
                    <a:pt x="0" y="313"/>
                    <a:pt x="0" y="315"/>
                    <a:pt x="0" y="315"/>
                  </a:cubicBezTo>
                  <a:cubicBezTo>
                    <a:pt x="0" y="322"/>
                    <a:pt x="5" y="328"/>
                    <a:pt x="14" y="328"/>
                  </a:cubicBezTo>
                  <a:cubicBezTo>
                    <a:pt x="24" y="328"/>
                    <a:pt x="30" y="319"/>
                    <a:pt x="31" y="318"/>
                  </a:cubicBezTo>
                  <a:cubicBezTo>
                    <a:pt x="34" y="313"/>
                    <a:pt x="49" y="246"/>
                    <a:pt x="63" y="192"/>
                  </a:cubicBezTo>
                  <a:cubicBezTo>
                    <a:pt x="73" y="212"/>
                    <a:pt x="89" y="226"/>
                    <a:pt x="112" y="226"/>
                  </a:cubicBezTo>
                  <a:cubicBezTo>
                    <a:pt x="171" y="226"/>
                    <a:pt x="235" y="155"/>
                    <a:pt x="235" y="81"/>
                  </a:cubicBezTo>
                  <a:close/>
                  <a:moveTo>
                    <a:pt x="199" y="60"/>
                  </a:moveTo>
                  <a:cubicBezTo>
                    <a:pt x="199" y="87"/>
                    <a:pt x="185" y="143"/>
                    <a:pt x="171" y="167"/>
                  </a:cubicBezTo>
                  <a:cubicBezTo>
                    <a:pt x="155" y="199"/>
                    <a:pt x="131" y="215"/>
                    <a:pt x="112" y="215"/>
                  </a:cubicBezTo>
                  <a:cubicBezTo>
                    <a:pt x="77" y="215"/>
                    <a:pt x="69" y="175"/>
                    <a:pt x="69" y="170"/>
                  </a:cubicBezTo>
                  <a:cubicBezTo>
                    <a:pt x="69" y="168"/>
                    <a:pt x="71" y="158"/>
                    <a:pt x="73" y="152"/>
                  </a:cubicBezTo>
                  <a:cubicBezTo>
                    <a:pt x="87" y="96"/>
                    <a:pt x="92" y="78"/>
                    <a:pt x="103" y="58"/>
                  </a:cubicBezTo>
                  <a:cubicBezTo>
                    <a:pt x="124" y="22"/>
                    <a:pt x="149" y="11"/>
                    <a:pt x="165" y="11"/>
                  </a:cubicBezTo>
                  <a:cubicBezTo>
                    <a:pt x="183" y="11"/>
                    <a:pt x="199" y="25"/>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Oval 134 1">
              <a:extLst>
                <a:ext uri="{FF2B5EF4-FFF2-40B4-BE49-F238E27FC236}">
                  <a16:creationId xmlns:a16="http://schemas.microsoft.com/office/drawing/2014/main" id="{74C04214-49B1-4C69-A1D3-01E204782F40}"/>
                </a:ext>
              </a:extLst>
            </p:cNvPr>
            <p:cNvSpPr>
              <a:spLocks noChangeArrowheads="1"/>
            </p:cNvSpPr>
            <p:nvPr>
              <p:custDataLst>
                <p:tags r:id="rId68"/>
              </p:custDataLst>
            </p:nvPr>
          </p:nvSpPr>
          <p:spPr bwMode="auto">
            <a:xfrm>
              <a:off x="5351463" y="5105400"/>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5 1">
              <a:extLst>
                <a:ext uri="{FF2B5EF4-FFF2-40B4-BE49-F238E27FC236}">
                  <a16:creationId xmlns:a16="http://schemas.microsoft.com/office/drawing/2014/main" id="{8A10A3CE-DC98-492B-822C-18BCEA4D9DA6}"/>
                </a:ext>
              </a:extLst>
            </p:cNvPr>
            <p:cNvSpPr>
              <a:spLocks/>
            </p:cNvSpPr>
            <p:nvPr>
              <p:custDataLst>
                <p:tags r:id="rId69"/>
              </p:custDataLst>
            </p:nvPr>
          </p:nvSpPr>
          <p:spPr bwMode="auto">
            <a:xfrm>
              <a:off x="5437188" y="4978400"/>
              <a:ext cx="82550" cy="69850"/>
            </a:xfrm>
            <a:custGeom>
              <a:avLst/>
              <a:gdLst>
                <a:gd name="T0" fmla="*/ 270 w 270"/>
                <a:gd name="T1" fmla="*/ 11 h 220"/>
                <a:gd name="T2" fmla="*/ 250 w 270"/>
                <a:gd name="T3" fmla="*/ 0 h 220"/>
                <a:gd name="T4" fmla="*/ 83 w 270"/>
                <a:gd name="T5" fmla="*/ 0 h 220"/>
                <a:gd name="T6" fmla="*/ 31 w 270"/>
                <a:gd name="T7" fmla="*/ 23 h 220"/>
                <a:gd name="T8" fmla="*/ 0 w 270"/>
                <a:gd name="T9" fmla="*/ 68 h 220"/>
                <a:gd name="T10" fmla="*/ 6 w 270"/>
                <a:gd name="T11" fmla="*/ 73 h 220"/>
                <a:gd name="T12" fmla="*/ 14 w 270"/>
                <a:gd name="T13" fmla="*/ 67 h 220"/>
                <a:gd name="T14" fmla="*/ 78 w 270"/>
                <a:gd name="T15" fmla="*/ 28 h 220"/>
                <a:gd name="T16" fmla="*/ 106 w 270"/>
                <a:gd name="T17" fmla="*/ 28 h 220"/>
                <a:gd name="T18" fmla="*/ 42 w 270"/>
                <a:gd name="T19" fmla="*/ 195 h 220"/>
                <a:gd name="T20" fmla="*/ 38 w 270"/>
                <a:gd name="T21" fmla="*/ 207 h 220"/>
                <a:gd name="T22" fmla="*/ 53 w 270"/>
                <a:gd name="T23" fmla="*/ 220 h 220"/>
                <a:gd name="T24" fmla="*/ 78 w 270"/>
                <a:gd name="T25" fmla="*/ 188 h 220"/>
                <a:gd name="T26" fmla="*/ 91 w 270"/>
                <a:gd name="T27" fmla="*/ 139 h 220"/>
                <a:gd name="T28" fmla="*/ 119 w 270"/>
                <a:gd name="T29" fmla="*/ 28 h 220"/>
                <a:gd name="T30" fmla="*/ 175 w 270"/>
                <a:gd name="T31" fmla="*/ 28 h 220"/>
                <a:gd name="T32" fmla="*/ 154 w 270"/>
                <a:gd name="T33" fmla="*/ 157 h 220"/>
                <a:gd name="T34" fmla="*/ 158 w 270"/>
                <a:gd name="T35" fmla="*/ 195 h 220"/>
                <a:gd name="T36" fmla="*/ 176 w 270"/>
                <a:gd name="T37" fmla="*/ 220 h 220"/>
                <a:gd name="T38" fmla="*/ 197 w 270"/>
                <a:gd name="T39" fmla="*/ 201 h 220"/>
                <a:gd name="T40" fmla="*/ 194 w 270"/>
                <a:gd name="T41" fmla="*/ 190 h 220"/>
                <a:gd name="T42" fmla="*/ 179 w 270"/>
                <a:gd name="T43" fmla="*/ 108 h 220"/>
                <a:gd name="T44" fmla="*/ 188 w 270"/>
                <a:gd name="T45" fmla="*/ 28 h 220"/>
                <a:gd name="T46" fmla="*/ 245 w 270"/>
                <a:gd name="T47" fmla="*/ 28 h 220"/>
                <a:gd name="T48" fmla="*/ 270 w 270"/>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0" h="220">
                  <a:moveTo>
                    <a:pt x="270" y="11"/>
                  </a:moveTo>
                  <a:cubicBezTo>
                    <a:pt x="270" y="0"/>
                    <a:pt x="259" y="0"/>
                    <a:pt x="250" y="0"/>
                  </a:cubicBezTo>
                  <a:lnTo>
                    <a:pt x="83" y="0"/>
                  </a:lnTo>
                  <a:cubicBezTo>
                    <a:pt x="72" y="0"/>
                    <a:pt x="53" y="0"/>
                    <a:pt x="31" y="23"/>
                  </a:cubicBezTo>
                  <a:cubicBezTo>
                    <a:pt x="13" y="42"/>
                    <a:pt x="0" y="65"/>
                    <a:pt x="0" y="68"/>
                  </a:cubicBezTo>
                  <a:cubicBezTo>
                    <a:pt x="0" y="68"/>
                    <a:pt x="0" y="73"/>
                    <a:pt x="6" y="73"/>
                  </a:cubicBezTo>
                  <a:cubicBezTo>
                    <a:pt x="10" y="73"/>
                    <a:pt x="11" y="71"/>
                    <a:pt x="14" y="67"/>
                  </a:cubicBezTo>
                  <a:cubicBezTo>
                    <a:pt x="39" y="28"/>
                    <a:pt x="68" y="28"/>
                    <a:pt x="78" y="28"/>
                  </a:cubicBezTo>
                  <a:lnTo>
                    <a:pt x="106" y="28"/>
                  </a:lnTo>
                  <a:cubicBezTo>
                    <a:pt x="90" y="89"/>
                    <a:pt x="63" y="149"/>
                    <a:pt x="42" y="195"/>
                  </a:cubicBezTo>
                  <a:cubicBezTo>
                    <a:pt x="38" y="202"/>
                    <a:pt x="38" y="203"/>
                    <a:pt x="38" y="207"/>
                  </a:cubicBezTo>
                  <a:cubicBezTo>
                    <a:pt x="38" y="216"/>
                    <a:pt x="46" y="220"/>
                    <a:pt x="53" y="220"/>
                  </a:cubicBezTo>
                  <a:cubicBezTo>
                    <a:pt x="68" y="220"/>
                    <a:pt x="72" y="206"/>
                    <a:pt x="78" y="188"/>
                  </a:cubicBezTo>
                  <a:cubicBezTo>
                    <a:pt x="85" y="165"/>
                    <a:pt x="85" y="164"/>
                    <a:pt x="91" y="139"/>
                  </a:cubicBezTo>
                  <a:lnTo>
                    <a:pt x="119" y="28"/>
                  </a:lnTo>
                  <a:lnTo>
                    <a:pt x="175" y="28"/>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1"/>
                    <a:pt x="183" y="54"/>
                    <a:pt x="188" y="28"/>
                  </a:cubicBezTo>
                  <a:lnTo>
                    <a:pt x="245" y="28"/>
                  </a:lnTo>
                  <a:cubicBezTo>
                    <a:pt x="252" y="28"/>
                    <a:pt x="270" y="28"/>
                    <a:pt x="270"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36 1">
              <a:extLst>
                <a:ext uri="{FF2B5EF4-FFF2-40B4-BE49-F238E27FC236}">
                  <a16:creationId xmlns:a16="http://schemas.microsoft.com/office/drawing/2014/main" id="{8A036B24-589E-45DC-87A4-CE3BA156C09A}"/>
                </a:ext>
              </a:extLst>
            </p:cNvPr>
            <p:cNvSpPr>
              <a:spLocks noEditPoints="1"/>
            </p:cNvSpPr>
            <p:nvPr>
              <p:custDataLst>
                <p:tags r:id="rId70"/>
              </p:custDataLst>
            </p:nvPr>
          </p:nvSpPr>
          <p:spPr bwMode="auto">
            <a:xfrm>
              <a:off x="5529263" y="4941888"/>
              <a:ext cx="41275" cy="106363"/>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8 w 132"/>
                <a:gd name="T17" fmla="*/ 324 h 335"/>
                <a:gd name="T18" fmla="*/ 56 w 132"/>
                <a:gd name="T19" fmla="*/ 308 h 335"/>
                <a:gd name="T20" fmla="*/ 70 w 132"/>
                <a:gd name="T21" fmla="*/ 258 h 335"/>
                <a:gd name="T22" fmla="*/ 90 w 132"/>
                <a:gd name="T23" fmla="*/ 205 h 335"/>
                <a:gd name="T24" fmla="*/ 101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5 w 132"/>
                <a:gd name="T37" fmla="*/ 120 h 335"/>
                <a:gd name="T38" fmla="*/ 77 w 132"/>
                <a:gd name="T39" fmla="*/ 136 h 335"/>
                <a:gd name="T40" fmla="*/ 72 w 132"/>
                <a:gd name="T41" fmla="*/ 162 h 335"/>
                <a:gd name="T42" fmla="*/ 37 w 132"/>
                <a:gd name="T43" fmla="*/ 254 h 335"/>
                <a:gd name="T44" fmla="*/ 26 w 132"/>
                <a:gd name="T45" fmla="*/ 294 h 335"/>
                <a:gd name="T46" fmla="*/ 67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6" y="0"/>
                    <a:pt x="82" y="13"/>
                    <a:pt x="82" y="26"/>
                  </a:cubicBezTo>
                  <a:cubicBezTo>
                    <a:pt x="82" y="36"/>
                    <a:pt x="89" y="44"/>
                    <a:pt x="101" y="44"/>
                  </a:cubicBezTo>
                  <a:cubicBezTo>
                    <a:pt x="113" y="44"/>
                    <a:pt x="127" y="33"/>
                    <a:pt x="127" y="18"/>
                  </a:cubicBezTo>
                  <a:close/>
                  <a:moveTo>
                    <a:pt x="132" y="258"/>
                  </a:moveTo>
                  <a:cubicBezTo>
                    <a:pt x="132" y="253"/>
                    <a:pt x="127" y="253"/>
                    <a:pt x="126" y="253"/>
                  </a:cubicBezTo>
                  <a:cubicBezTo>
                    <a:pt x="121" y="253"/>
                    <a:pt x="121" y="255"/>
                    <a:pt x="118" y="262"/>
                  </a:cubicBezTo>
                  <a:cubicBezTo>
                    <a:pt x="110" y="294"/>
                    <a:pt x="93" y="324"/>
                    <a:pt x="68" y="324"/>
                  </a:cubicBezTo>
                  <a:cubicBezTo>
                    <a:pt x="59" y="324"/>
                    <a:pt x="56" y="319"/>
                    <a:pt x="56" y="308"/>
                  </a:cubicBezTo>
                  <a:cubicBezTo>
                    <a:pt x="56" y="295"/>
                    <a:pt x="59" y="288"/>
                    <a:pt x="70" y="258"/>
                  </a:cubicBezTo>
                  <a:lnTo>
                    <a:pt x="90" y="205"/>
                  </a:lnTo>
                  <a:cubicBezTo>
                    <a:pt x="96" y="191"/>
                    <a:pt x="96" y="190"/>
                    <a:pt x="101" y="176"/>
                  </a:cubicBezTo>
                  <a:cubicBezTo>
                    <a:pt x="105" y="166"/>
                    <a:pt x="107" y="159"/>
                    <a:pt x="107" y="150"/>
                  </a:cubicBezTo>
                  <a:cubicBezTo>
                    <a:pt x="107" y="127"/>
                    <a:pt x="91" y="109"/>
                    <a:pt x="66" y="109"/>
                  </a:cubicBezTo>
                  <a:cubicBezTo>
                    <a:pt x="19" y="109"/>
                    <a:pt x="0" y="181"/>
                    <a:pt x="0" y="186"/>
                  </a:cubicBezTo>
                  <a:cubicBezTo>
                    <a:pt x="0" y="191"/>
                    <a:pt x="6" y="191"/>
                    <a:pt x="6" y="191"/>
                  </a:cubicBezTo>
                  <a:cubicBezTo>
                    <a:pt x="11" y="191"/>
                    <a:pt x="12" y="190"/>
                    <a:pt x="14" y="182"/>
                  </a:cubicBezTo>
                  <a:cubicBezTo>
                    <a:pt x="28" y="135"/>
                    <a:pt x="48" y="120"/>
                    <a:pt x="65" y="120"/>
                  </a:cubicBezTo>
                  <a:cubicBezTo>
                    <a:pt x="69" y="120"/>
                    <a:pt x="77" y="120"/>
                    <a:pt x="77" y="136"/>
                  </a:cubicBezTo>
                  <a:cubicBezTo>
                    <a:pt x="77" y="146"/>
                    <a:pt x="74" y="157"/>
                    <a:pt x="72" y="162"/>
                  </a:cubicBezTo>
                  <a:cubicBezTo>
                    <a:pt x="68" y="175"/>
                    <a:pt x="45" y="233"/>
                    <a:pt x="37" y="254"/>
                  </a:cubicBezTo>
                  <a:cubicBezTo>
                    <a:pt x="32" y="267"/>
                    <a:pt x="26" y="284"/>
                    <a:pt x="26" y="294"/>
                  </a:cubicBezTo>
                  <a:cubicBezTo>
                    <a:pt x="26" y="318"/>
                    <a:pt x="43" y="335"/>
                    <a:pt x="67" y="335"/>
                  </a:cubicBezTo>
                  <a:cubicBezTo>
                    <a:pt x="114"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137 1">
              <a:extLst>
                <a:ext uri="{FF2B5EF4-FFF2-40B4-BE49-F238E27FC236}">
                  <a16:creationId xmlns:a16="http://schemas.microsoft.com/office/drawing/2014/main" id="{1036794B-1D54-47FE-83B5-9669D733892F}"/>
                </a:ext>
              </a:extLst>
            </p:cNvPr>
            <p:cNvSpPr>
              <a:spLocks noChangeArrowheads="1"/>
            </p:cNvSpPr>
            <p:nvPr>
              <p:custDataLst>
                <p:tags r:id="rId71"/>
              </p:custDataLst>
            </p:nvPr>
          </p:nvSpPr>
          <p:spPr bwMode="auto">
            <a:xfrm>
              <a:off x="5434013" y="5111750"/>
              <a:ext cx="1444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38 1">
              <a:extLst>
                <a:ext uri="{FF2B5EF4-FFF2-40B4-BE49-F238E27FC236}">
                  <a16:creationId xmlns:a16="http://schemas.microsoft.com/office/drawing/2014/main" id="{31C75BE1-1F38-4F61-A0EE-FC3A4611E50C}"/>
                </a:ext>
              </a:extLst>
            </p:cNvPr>
            <p:cNvSpPr>
              <a:spLocks/>
            </p:cNvSpPr>
            <p:nvPr>
              <p:custDataLst>
                <p:tags r:id="rId72"/>
              </p:custDataLst>
            </p:nvPr>
          </p:nvSpPr>
          <p:spPr bwMode="auto">
            <a:xfrm>
              <a:off x="5459413" y="5154613"/>
              <a:ext cx="92075" cy="106363"/>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19 w 301"/>
                <a:gd name="T19" fmla="*/ 15 h 340"/>
                <a:gd name="T20" fmla="*/ 238 w 301"/>
                <a:gd name="T21" fmla="*/ 6 h 340"/>
                <a:gd name="T22" fmla="*/ 230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19" y="15"/>
                  </a:cubicBezTo>
                  <a:cubicBezTo>
                    <a:pt x="234" y="15"/>
                    <a:pt x="238" y="15"/>
                    <a:pt x="238" y="6"/>
                  </a:cubicBezTo>
                  <a:cubicBezTo>
                    <a:pt x="238" y="0"/>
                    <a:pt x="233" y="0"/>
                    <a:pt x="230"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9 1">
              <a:extLst>
                <a:ext uri="{FF2B5EF4-FFF2-40B4-BE49-F238E27FC236}">
                  <a16:creationId xmlns:a16="http://schemas.microsoft.com/office/drawing/2014/main" id="{8C527DCE-798C-473D-ACE8-9D402C791F0F}"/>
                </a:ext>
              </a:extLst>
            </p:cNvPr>
            <p:cNvSpPr>
              <a:spLocks/>
            </p:cNvSpPr>
            <p:nvPr>
              <p:custDataLst>
                <p:tags r:id="rId73"/>
              </p:custDataLst>
            </p:nvPr>
          </p:nvSpPr>
          <p:spPr bwMode="auto">
            <a:xfrm>
              <a:off x="5764213" y="5035550"/>
              <a:ext cx="34925" cy="157163"/>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9" y="326"/>
                    <a:pt x="29" y="250"/>
                  </a:cubicBezTo>
                  <a:cubicBezTo>
                    <a:pt x="29" y="163"/>
                    <a:pt x="47" y="76"/>
                    <a:pt x="109" y="14"/>
                  </a:cubicBezTo>
                  <a:cubicBezTo>
                    <a:pt x="115" y="8"/>
                    <a:pt x="115" y="7"/>
                    <a:pt x="115" y="5"/>
                  </a:cubicBezTo>
                  <a:cubicBezTo>
                    <a:pt x="115" y="2"/>
                    <a:pt x="113" y="0"/>
                    <a:pt x="110" y="0"/>
                  </a:cubicBezTo>
                  <a:cubicBezTo>
                    <a:pt x="105" y="0"/>
                    <a:pt x="60" y="34"/>
                    <a:pt x="31" y="98"/>
                  </a:cubicBezTo>
                  <a:cubicBezTo>
                    <a:pt x="6" y="153"/>
                    <a:pt x="0" y="208"/>
                    <a:pt x="0" y="250"/>
                  </a:cubicBezTo>
                  <a:cubicBezTo>
                    <a:pt x="0" y="289"/>
                    <a:pt x="5" y="349"/>
                    <a:pt x="33"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0 1">
              <a:extLst>
                <a:ext uri="{FF2B5EF4-FFF2-40B4-BE49-F238E27FC236}">
                  <a16:creationId xmlns:a16="http://schemas.microsoft.com/office/drawing/2014/main" id="{9CAFE1A2-4B2D-475B-A5AE-8E39C19B10D2}"/>
                </a:ext>
              </a:extLst>
            </p:cNvPr>
            <p:cNvSpPr>
              <a:spLocks noEditPoints="1"/>
            </p:cNvSpPr>
            <p:nvPr>
              <p:custDataLst>
                <p:tags r:id="rId74"/>
              </p:custDataLst>
            </p:nvPr>
          </p:nvSpPr>
          <p:spPr bwMode="auto">
            <a:xfrm>
              <a:off x="5811838" y="5049838"/>
              <a:ext cx="41275" cy="104775"/>
            </a:xfrm>
            <a:custGeom>
              <a:avLst/>
              <a:gdLst>
                <a:gd name="T0" fmla="*/ 127 w 131"/>
                <a:gd name="T1" fmla="*/ 18 h 335"/>
                <a:gd name="T2" fmla="*/ 108 w 131"/>
                <a:gd name="T3" fmla="*/ 0 h 335"/>
                <a:gd name="T4" fmla="*/ 81 w 131"/>
                <a:gd name="T5" fmla="*/ 26 h 335"/>
                <a:gd name="T6" fmla="*/ 100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8 h 335"/>
                <a:gd name="T20" fmla="*/ 69 w 131"/>
                <a:gd name="T21" fmla="*/ 258 h 335"/>
                <a:gd name="T22" fmla="*/ 89 w 131"/>
                <a:gd name="T23" fmla="*/ 205 h 335"/>
                <a:gd name="T24" fmla="*/ 100 w 131"/>
                <a:gd name="T25" fmla="*/ 176 h 335"/>
                <a:gd name="T26" fmla="*/ 106 w 131"/>
                <a:gd name="T27" fmla="*/ 150 h 335"/>
                <a:gd name="T28" fmla="*/ 65 w 131"/>
                <a:gd name="T29" fmla="*/ 109 h 335"/>
                <a:gd name="T30" fmla="*/ 0 w 131"/>
                <a:gd name="T31" fmla="*/ 186 h 335"/>
                <a:gd name="T32" fmla="*/ 6 w 131"/>
                <a:gd name="T33" fmla="*/ 191 h 335"/>
                <a:gd name="T34" fmla="*/ 14 w 131"/>
                <a:gd name="T35" fmla="*/ 182 h 335"/>
                <a:gd name="T36" fmla="*/ 64 w 131"/>
                <a:gd name="T37" fmla="*/ 120 h 335"/>
                <a:gd name="T38" fmla="*/ 76 w 131"/>
                <a:gd name="T39" fmla="*/ 136 h 335"/>
                <a:gd name="T40" fmla="*/ 71 w 131"/>
                <a:gd name="T41" fmla="*/ 162 h 335"/>
                <a:gd name="T42" fmla="*/ 37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8"/>
                  </a:moveTo>
                  <a:cubicBezTo>
                    <a:pt x="131" y="253"/>
                    <a:pt x="127" y="253"/>
                    <a:pt x="125" y="253"/>
                  </a:cubicBezTo>
                  <a:cubicBezTo>
                    <a:pt x="120" y="253"/>
                    <a:pt x="120" y="255"/>
                    <a:pt x="118" y="262"/>
                  </a:cubicBezTo>
                  <a:cubicBezTo>
                    <a:pt x="109" y="294"/>
                    <a:pt x="92" y="324"/>
                    <a:pt x="67" y="324"/>
                  </a:cubicBezTo>
                  <a:cubicBezTo>
                    <a:pt x="58" y="324"/>
                    <a:pt x="55" y="319"/>
                    <a:pt x="55" y="308"/>
                  </a:cubicBezTo>
                  <a:cubicBezTo>
                    <a:pt x="55" y="295"/>
                    <a:pt x="58" y="288"/>
                    <a:pt x="69" y="258"/>
                  </a:cubicBezTo>
                  <a:lnTo>
                    <a:pt x="89" y="205"/>
                  </a:lnTo>
                  <a:cubicBezTo>
                    <a:pt x="95" y="191"/>
                    <a:pt x="95" y="190"/>
                    <a:pt x="100" y="176"/>
                  </a:cubicBezTo>
                  <a:cubicBezTo>
                    <a:pt x="104" y="166"/>
                    <a:pt x="106" y="159"/>
                    <a:pt x="106" y="150"/>
                  </a:cubicBezTo>
                  <a:cubicBezTo>
                    <a:pt x="106" y="127"/>
                    <a:pt x="90" y="109"/>
                    <a:pt x="65"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6" y="120"/>
                    <a:pt x="76" y="136"/>
                  </a:cubicBezTo>
                  <a:cubicBezTo>
                    <a:pt x="76" y="146"/>
                    <a:pt x="73" y="157"/>
                    <a:pt x="71" y="162"/>
                  </a:cubicBezTo>
                  <a:cubicBezTo>
                    <a:pt x="67" y="175"/>
                    <a:pt x="44" y="233"/>
                    <a:pt x="37" y="254"/>
                  </a:cubicBezTo>
                  <a:cubicBezTo>
                    <a:pt x="32" y="267"/>
                    <a:pt x="25" y="284"/>
                    <a:pt x="25" y="294"/>
                  </a:cubicBezTo>
                  <a:cubicBezTo>
                    <a:pt x="25" y="318"/>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41 1">
              <a:extLst>
                <a:ext uri="{FF2B5EF4-FFF2-40B4-BE49-F238E27FC236}">
                  <a16:creationId xmlns:a16="http://schemas.microsoft.com/office/drawing/2014/main" id="{484B3F99-E6D7-487F-BAC3-264446BA47EE}"/>
                </a:ext>
              </a:extLst>
            </p:cNvPr>
            <p:cNvSpPr>
              <a:spLocks/>
            </p:cNvSpPr>
            <p:nvPr>
              <p:custDataLst>
                <p:tags r:id="rId75"/>
              </p:custDataLst>
            </p:nvPr>
          </p:nvSpPr>
          <p:spPr bwMode="auto">
            <a:xfrm>
              <a:off x="5915025" y="5068888"/>
              <a:ext cx="76200" cy="90488"/>
            </a:xfrm>
            <a:custGeom>
              <a:avLst/>
              <a:gdLst>
                <a:gd name="T0" fmla="*/ 250 w 250"/>
                <a:gd name="T1" fmla="*/ 279 h 289"/>
                <a:gd name="T2" fmla="*/ 233 w 250"/>
                <a:gd name="T3" fmla="*/ 269 h 289"/>
                <a:gd name="T4" fmla="*/ 154 w 250"/>
                <a:gd name="T5" fmla="*/ 269 h 289"/>
                <a:gd name="T6" fmla="*/ 21 w 250"/>
                <a:gd name="T7" fmla="*/ 155 h 289"/>
                <a:gd name="T8" fmla="*/ 233 w 250"/>
                <a:gd name="T9" fmla="*/ 155 h 289"/>
                <a:gd name="T10" fmla="*/ 250 w 250"/>
                <a:gd name="T11" fmla="*/ 145 h 289"/>
                <a:gd name="T12" fmla="*/ 233 w 250"/>
                <a:gd name="T13" fmla="*/ 135 h 289"/>
                <a:gd name="T14" fmla="*/ 21 w 250"/>
                <a:gd name="T15" fmla="*/ 135 h 289"/>
                <a:gd name="T16" fmla="*/ 154 w 250"/>
                <a:gd name="T17" fmla="*/ 20 h 289"/>
                <a:gd name="T18" fmla="*/ 233 w 250"/>
                <a:gd name="T19" fmla="*/ 20 h 289"/>
                <a:gd name="T20" fmla="*/ 250 w 250"/>
                <a:gd name="T21" fmla="*/ 10 h 289"/>
                <a:gd name="T22" fmla="*/ 233 w 250"/>
                <a:gd name="T23" fmla="*/ 0 h 289"/>
                <a:gd name="T24" fmla="*/ 152 w 250"/>
                <a:gd name="T25" fmla="*/ 0 h 289"/>
                <a:gd name="T26" fmla="*/ 0 w 250"/>
                <a:gd name="T27" fmla="*/ 145 h 289"/>
                <a:gd name="T28" fmla="*/ 152 w 250"/>
                <a:gd name="T29" fmla="*/ 289 h 289"/>
                <a:gd name="T30" fmla="*/ 233 w 250"/>
                <a:gd name="T31" fmla="*/ 289 h 289"/>
                <a:gd name="T32" fmla="*/ 250 w 250"/>
                <a:gd name="T33" fmla="*/ 2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0" h="289">
                  <a:moveTo>
                    <a:pt x="250" y="279"/>
                  </a:moveTo>
                  <a:cubicBezTo>
                    <a:pt x="250" y="269"/>
                    <a:pt x="240" y="269"/>
                    <a:pt x="233" y="269"/>
                  </a:cubicBezTo>
                  <a:lnTo>
                    <a:pt x="154" y="269"/>
                  </a:lnTo>
                  <a:cubicBezTo>
                    <a:pt x="84" y="269"/>
                    <a:pt x="27" y="222"/>
                    <a:pt x="21" y="155"/>
                  </a:cubicBezTo>
                  <a:lnTo>
                    <a:pt x="233" y="155"/>
                  </a:lnTo>
                  <a:cubicBezTo>
                    <a:pt x="240" y="155"/>
                    <a:pt x="250" y="155"/>
                    <a:pt x="250" y="145"/>
                  </a:cubicBezTo>
                  <a:cubicBezTo>
                    <a:pt x="250" y="135"/>
                    <a:pt x="240" y="135"/>
                    <a:pt x="233" y="135"/>
                  </a:cubicBezTo>
                  <a:lnTo>
                    <a:pt x="21" y="135"/>
                  </a:lnTo>
                  <a:cubicBezTo>
                    <a:pt x="27" y="67"/>
                    <a:pt x="86" y="20"/>
                    <a:pt x="154" y="20"/>
                  </a:cubicBezTo>
                  <a:lnTo>
                    <a:pt x="233" y="20"/>
                  </a:lnTo>
                  <a:cubicBezTo>
                    <a:pt x="240" y="20"/>
                    <a:pt x="250" y="20"/>
                    <a:pt x="250" y="10"/>
                  </a:cubicBezTo>
                  <a:cubicBezTo>
                    <a:pt x="250" y="0"/>
                    <a:pt x="240" y="0"/>
                    <a:pt x="233" y="0"/>
                  </a:cubicBezTo>
                  <a:lnTo>
                    <a:pt x="152" y="0"/>
                  </a:lnTo>
                  <a:cubicBezTo>
                    <a:pt x="72" y="0"/>
                    <a:pt x="0" y="61"/>
                    <a:pt x="0" y="145"/>
                  </a:cubicBezTo>
                  <a:cubicBezTo>
                    <a:pt x="0" y="228"/>
                    <a:pt x="71" y="289"/>
                    <a:pt x="152" y="289"/>
                  </a:cubicBezTo>
                  <a:lnTo>
                    <a:pt x="233" y="289"/>
                  </a:lnTo>
                  <a:cubicBezTo>
                    <a:pt x="240" y="289"/>
                    <a:pt x="250" y="289"/>
                    <a:pt x="250" y="2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2 1">
              <a:extLst>
                <a:ext uri="{FF2B5EF4-FFF2-40B4-BE49-F238E27FC236}">
                  <a16:creationId xmlns:a16="http://schemas.microsoft.com/office/drawing/2014/main" id="{F2093ED5-0FE8-4C2F-844C-0FBBA10C135C}"/>
                </a:ext>
              </a:extLst>
            </p:cNvPr>
            <p:cNvSpPr>
              <a:spLocks noEditPoints="1"/>
            </p:cNvSpPr>
            <p:nvPr>
              <p:custDataLst>
                <p:tags r:id="rId76"/>
              </p:custDataLst>
            </p:nvPr>
          </p:nvSpPr>
          <p:spPr bwMode="auto">
            <a:xfrm>
              <a:off x="6049963" y="5045075"/>
              <a:ext cx="103188" cy="111125"/>
            </a:xfrm>
            <a:custGeom>
              <a:avLst/>
              <a:gdLst>
                <a:gd name="T0" fmla="*/ 43 w 338"/>
                <a:gd name="T1" fmla="*/ 45 h 351"/>
                <a:gd name="T2" fmla="*/ 43 w 338"/>
                <a:gd name="T3" fmla="*/ 288 h 351"/>
                <a:gd name="T4" fmla="*/ 14 w 338"/>
                <a:gd name="T5" fmla="*/ 324 h 351"/>
                <a:gd name="T6" fmla="*/ 0 w 338"/>
                <a:gd name="T7" fmla="*/ 332 h 351"/>
                <a:gd name="T8" fmla="*/ 17 w 338"/>
                <a:gd name="T9" fmla="*/ 341 h 351"/>
                <a:gd name="T10" fmla="*/ 94 w 338"/>
                <a:gd name="T11" fmla="*/ 341 h 351"/>
                <a:gd name="T12" fmla="*/ 111 w 338"/>
                <a:gd name="T13" fmla="*/ 332 h 351"/>
                <a:gd name="T14" fmla="*/ 96 w 338"/>
                <a:gd name="T15" fmla="*/ 324 h 351"/>
                <a:gd name="T16" fmla="*/ 64 w 338"/>
                <a:gd name="T17" fmla="*/ 287 h 351"/>
                <a:gd name="T18" fmla="*/ 64 w 338"/>
                <a:gd name="T19" fmla="*/ 59 h 351"/>
                <a:gd name="T20" fmla="*/ 280 w 338"/>
                <a:gd name="T21" fmla="*/ 343 h 351"/>
                <a:gd name="T22" fmla="*/ 290 w 338"/>
                <a:gd name="T23" fmla="*/ 351 h 351"/>
                <a:gd name="T24" fmla="*/ 299 w 338"/>
                <a:gd name="T25" fmla="*/ 334 h 351"/>
                <a:gd name="T26" fmla="*/ 299 w 338"/>
                <a:gd name="T27" fmla="*/ 53 h 351"/>
                <a:gd name="T28" fmla="*/ 326 w 338"/>
                <a:gd name="T29" fmla="*/ 17 h 351"/>
                <a:gd name="T30" fmla="*/ 338 w 338"/>
                <a:gd name="T31" fmla="*/ 9 h 351"/>
                <a:gd name="T32" fmla="*/ 321 w 338"/>
                <a:gd name="T33" fmla="*/ 0 h 351"/>
                <a:gd name="T34" fmla="*/ 248 w 338"/>
                <a:gd name="T35" fmla="*/ 0 h 351"/>
                <a:gd name="T36" fmla="*/ 231 w 338"/>
                <a:gd name="T37" fmla="*/ 9 h 351"/>
                <a:gd name="T38" fmla="*/ 246 w 338"/>
                <a:gd name="T39" fmla="*/ 17 h 351"/>
                <a:gd name="T40" fmla="*/ 278 w 338"/>
                <a:gd name="T41" fmla="*/ 54 h 351"/>
                <a:gd name="T42" fmla="*/ 278 w 338"/>
                <a:gd name="T43" fmla="*/ 210 h 351"/>
                <a:gd name="T44" fmla="*/ 127 w 338"/>
                <a:gd name="T45" fmla="*/ 7 h 351"/>
                <a:gd name="T46" fmla="*/ 109 w 338"/>
                <a:gd name="T47" fmla="*/ 0 h 351"/>
                <a:gd name="T48" fmla="*/ 23 w 338"/>
                <a:gd name="T49" fmla="*/ 0 h 351"/>
                <a:gd name="T50" fmla="*/ 6 w 338"/>
                <a:gd name="T51" fmla="*/ 9 h 351"/>
                <a:gd name="T52" fmla="*/ 17 w 338"/>
                <a:gd name="T53" fmla="*/ 17 h 351"/>
                <a:gd name="T54" fmla="*/ 44 w 338"/>
                <a:gd name="T55" fmla="*/ 33 h 351"/>
                <a:gd name="T56" fmla="*/ 43 w 338"/>
                <a:gd name="T57" fmla="*/ 45 h 351"/>
                <a:gd name="T58" fmla="*/ 281 w 338"/>
                <a:gd name="T59" fmla="*/ 316 h 351"/>
                <a:gd name="T60" fmla="*/ 64 w 338"/>
                <a:gd name="T61" fmla="*/ 29 h 351"/>
                <a:gd name="T62" fmla="*/ 54 w 338"/>
                <a:gd name="T63" fmla="*/ 17 h 351"/>
                <a:gd name="T64" fmla="*/ 113 w 338"/>
                <a:gd name="T65" fmla="*/ 17 h 351"/>
                <a:gd name="T66" fmla="*/ 281 w 338"/>
                <a:gd name="T67" fmla="*/ 244 h 351"/>
                <a:gd name="T68" fmla="*/ 281 w 338"/>
                <a:gd name="T69" fmla="*/ 31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8" h="351">
                  <a:moveTo>
                    <a:pt x="43" y="45"/>
                  </a:moveTo>
                  <a:lnTo>
                    <a:pt x="43" y="288"/>
                  </a:lnTo>
                  <a:cubicBezTo>
                    <a:pt x="43" y="315"/>
                    <a:pt x="39" y="324"/>
                    <a:pt x="14" y="324"/>
                  </a:cubicBezTo>
                  <a:cubicBezTo>
                    <a:pt x="9" y="324"/>
                    <a:pt x="0" y="325"/>
                    <a:pt x="0" y="332"/>
                  </a:cubicBezTo>
                  <a:cubicBezTo>
                    <a:pt x="0" y="341"/>
                    <a:pt x="8" y="341"/>
                    <a:pt x="17" y="341"/>
                  </a:cubicBezTo>
                  <a:lnTo>
                    <a:pt x="94" y="341"/>
                  </a:lnTo>
                  <a:cubicBezTo>
                    <a:pt x="103" y="341"/>
                    <a:pt x="111" y="341"/>
                    <a:pt x="111" y="332"/>
                  </a:cubicBezTo>
                  <a:cubicBezTo>
                    <a:pt x="111" y="325"/>
                    <a:pt x="103" y="324"/>
                    <a:pt x="96" y="324"/>
                  </a:cubicBezTo>
                  <a:cubicBezTo>
                    <a:pt x="68" y="324"/>
                    <a:pt x="64" y="313"/>
                    <a:pt x="64" y="287"/>
                  </a:cubicBezTo>
                  <a:lnTo>
                    <a:pt x="64" y="59"/>
                  </a:lnTo>
                  <a:lnTo>
                    <a:pt x="280" y="343"/>
                  </a:lnTo>
                  <a:cubicBezTo>
                    <a:pt x="284" y="349"/>
                    <a:pt x="287" y="351"/>
                    <a:pt x="290" y="351"/>
                  </a:cubicBezTo>
                  <a:cubicBezTo>
                    <a:pt x="299" y="351"/>
                    <a:pt x="299" y="343"/>
                    <a:pt x="299" y="334"/>
                  </a:cubicBezTo>
                  <a:lnTo>
                    <a:pt x="299" y="53"/>
                  </a:lnTo>
                  <a:cubicBezTo>
                    <a:pt x="299" y="25"/>
                    <a:pt x="303" y="18"/>
                    <a:pt x="326" y="17"/>
                  </a:cubicBezTo>
                  <a:cubicBezTo>
                    <a:pt x="329" y="17"/>
                    <a:pt x="338" y="17"/>
                    <a:pt x="338" y="9"/>
                  </a:cubicBezTo>
                  <a:cubicBezTo>
                    <a:pt x="338" y="0"/>
                    <a:pt x="330" y="0"/>
                    <a:pt x="321" y="0"/>
                  </a:cubicBezTo>
                  <a:lnTo>
                    <a:pt x="248" y="0"/>
                  </a:lnTo>
                  <a:cubicBezTo>
                    <a:pt x="239" y="0"/>
                    <a:pt x="231" y="0"/>
                    <a:pt x="231" y="9"/>
                  </a:cubicBezTo>
                  <a:cubicBezTo>
                    <a:pt x="231" y="17"/>
                    <a:pt x="240" y="17"/>
                    <a:pt x="246" y="17"/>
                  </a:cubicBezTo>
                  <a:cubicBezTo>
                    <a:pt x="274" y="18"/>
                    <a:pt x="278" y="28"/>
                    <a:pt x="278" y="54"/>
                  </a:cubicBezTo>
                  <a:lnTo>
                    <a:pt x="278" y="210"/>
                  </a:lnTo>
                  <a:lnTo>
                    <a:pt x="127" y="7"/>
                  </a:lnTo>
                  <a:cubicBezTo>
                    <a:pt x="122" y="0"/>
                    <a:pt x="121" y="0"/>
                    <a:pt x="109" y="0"/>
                  </a:cubicBezTo>
                  <a:lnTo>
                    <a:pt x="23" y="0"/>
                  </a:lnTo>
                  <a:cubicBezTo>
                    <a:pt x="14" y="0"/>
                    <a:pt x="6" y="0"/>
                    <a:pt x="6" y="9"/>
                  </a:cubicBezTo>
                  <a:cubicBezTo>
                    <a:pt x="6" y="16"/>
                    <a:pt x="14" y="17"/>
                    <a:pt x="17" y="17"/>
                  </a:cubicBezTo>
                  <a:cubicBezTo>
                    <a:pt x="30" y="19"/>
                    <a:pt x="39" y="27"/>
                    <a:pt x="44" y="33"/>
                  </a:cubicBezTo>
                  <a:cubicBezTo>
                    <a:pt x="43" y="37"/>
                    <a:pt x="43" y="38"/>
                    <a:pt x="43" y="45"/>
                  </a:cubicBezTo>
                  <a:close/>
                  <a:moveTo>
                    <a:pt x="281" y="316"/>
                  </a:moveTo>
                  <a:lnTo>
                    <a:pt x="64" y="29"/>
                  </a:lnTo>
                  <a:cubicBezTo>
                    <a:pt x="59" y="23"/>
                    <a:pt x="59" y="22"/>
                    <a:pt x="54" y="17"/>
                  </a:cubicBezTo>
                  <a:lnTo>
                    <a:pt x="113" y="17"/>
                  </a:lnTo>
                  <a:lnTo>
                    <a:pt x="281" y="244"/>
                  </a:lnTo>
                  <a:lnTo>
                    <a:pt x="281" y="3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43 1">
              <a:extLst>
                <a:ext uri="{FF2B5EF4-FFF2-40B4-BE49-F238E27FC236}">
                  <a16:creationId xmlns:a16="http://schemas.microsoft.com/office/drawing/2014/main" id="{C975566A-234D-4197-8286-93A573F3DEC7}"/>
                </a:ext>
              </a:extLst>
            </p:cNvPr>
            <p:cNvSpPr>
              <a:spLocks/>
            </p:cNvSpPr>
            <p:nvPr>
              <p:custDataLst>
                <p:tags r:id="rId77"/>
              </p:custDataLst>
            </p:nvPr>
          </p:nvSpPr>
          <p:spPr bwMode="auto">
            <a:xfrm>
              <a:off x="6164263" y="5035550"/>
              <a:ext cx="36513" cy="157163"/>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7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5" name="グループ化 114">
            <a:extLst>
              <a:ext uri="{FF2B5EF4-FFF2-40B4-BE49-F238E27FC236}">
                <a16:creationId xmlns:a16="http://schemas.microsoft.com/office/drawing/2014/main" id="{9787802B-749D-460E-BF22-E0BF6941A1DB}"/>
              </a:ext>
            </a:extLst>
          </p:cNvPr>
          <p:cNvGrpSpPr>
            <a:grpSpLocks noChangeAspect="1"/>
          </p:cNvGrpSpPr>
          <p:nvPr>
            <p:custDataLst>
              <p:tags r:id="rId2"/>
            </p:custDataLst>
          </p:nvPr>
        </p:nvGrpSpPr>
        <p:grpSpPr>
          <a:xfrm>
            <a:off x="2460304" y="1596329"/>
            <a:ext cx="3746591" cy="491330"/>
            <a:chOff x="2466976" y="1698625"/>
            <a:chExt cx="2128838" cy="312738"/>
          </a:xfrm>
        </p:grpSpPr>
        <p:sp>
          <p:nvSpPr>
            <p:cNvPr id="88" name="Freeform 7">
              <a:extLst>
                <a:ext uri="{FF2B5EF4-FFF2-40B4-BE49-F238E27FC236}">
                  <a16:creationId xmlns:a16="http://schemas.microsoft.com/office/drawing/2014/main" id="{643A9E9A-3E2C-4C89-A3AD-0B07D4E4C8FB}"/>
                </a:ext>
              </a:extLst>
            </p:cNvPr>
            <p:cNvSpPr>
              <a:spLocks/>
            </p:cNvSpPr>
            <p:nvPr>
              <p:custDataLst>
                <p:tags r:id="rId29"/>
              </p:custDataLst>
            </p:nvPr>
          </p:nvSpPr>
          <p:spPr bwMode="auto">
            <a:xfrm>
              <a:off x="2466976" y="1819275"/>
              <a:ext cx="77788" cy="76200"/>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6 h 226"/>
                <a:gd name="T36" fmla="*/ 6 w 256"/>
                <a:gd name="T37" fmla="*/ 81 h 226"/>
                <a:gd name="T38" fmla="*/ 14 w 256"/>
                <a:gd name="T39" fmla="*/ 72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8"/>
                    <a:pt x="221" y="60"/>
                    <a:pt x="223" y="52"/>
                  </a:cubicBezTo>
                  <a:cubicBezTo>
                    <a:pt x="225" y="41"/>
                    <a:pt x="230" y="22"/>
                    <a:pt x="230" y="19"/>
                  </a:cubicBezTo>
                  <a:cubicBezTo>
                    <a:pt x="230" y="10"/>
                    <a:pt x="223" y="5"/>
                    <a:pt x="216" y="5"/>
                  </a:cubicBezTo>
                  <a:cubicBezTo>
                    <a:pt x="213" y="5"/>
                    <a:pt x="200" y="6"/>
                    <a:pt x="196" y="23"/>
                  </a:cubicBezTo>
                  <a:lnTo>
                    <a:pt x="159" y="173"/>
                  </a:lnTo>
                  <a:cubicBezTo>
                    <a:pt x="159" y="175"/>
                    <a:pt x="139" y="215"/>
                    <a:pt x="102" y="215"/>
                  </a:cubicBezTo>
                  <a:cubicBezTo>
                    <a:pt x="76" y="215"/>
                    <a:pt x="71" y="192"/>
                    <a:pt x="71" y="174"/>
                  </a:cubicBezTo>
                  <a:cubicBezTo>
                    <a:pt x="71" y="146"/>
                    <a:pt x="85" y="106"/>
                    <a:pt x="98" y="72"/>
                  </a:cubicBezTo>
                  <a:cubicBezTo>
                    <a:pt x="104" y="57"/>
                    <a:pt x="107" y="50"/>
                    <a:pt x="107" y="41"/>
                  </a:cubicBezTo>
                  <a:cubicBezTo>
                    <a:pt x="107" y="18"/>
                    <a:pt x="91" y="0"/>
                    <a:pt x="66" y="0"/>
                  </a:cubicBezTo>
                  <a:cubicBezTo>
                    <a:pt x="18" y="0"/>
                    <a:pt x="0" y="72"/>
                    <a:pt x="0" y="76"/>
                  </a:cubicBezTo>
                  <a:cubicBezTo>
                    <a:pt x="0" y="81"/>
                    <a:pt x="6" y="81"/>
                    <a:pt x="6" y="81"/>
                  </a:cubicBezTo>
                  <a:cubicBezTo>
                    <a:pt x="11" y="81"/>
                    <a:pt x="11" y="80"/>
                    <a:pt x="14" y="72"/>
                  </a:cubicBezTo>
                  <a:cubicBezTo>
                    <a:pt x="26" y="29"/>
                    <a:pt x="45" y="11"/>
                    <a:pt x="64" y="11"/>
                  </a:cubicBezTo>
                  <a:cubicBezTo>
                    <a:pt x="69" y="11"/>
                    <a:pt x="77" y="11"/>
                    <a:pt x="77" y="27"/>
                  </a:cubicBezTo>
                  <a:cubicBezTo>
                    <a:pt x="77" y="39"/>
                    <a:pt x="71" y="54"/>
                    <a:pt x="68" y="61"/>
                  </a:cubicBezTo>
                  <a:cubicBezTo>
                    <a:pt x="50" y="110"/>
                    <a:pt x="39" y="141"/>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8">
              <a:extLst>
                <a:ext uri="{FF2B5EF4-FFF2-40B4-BE49-F238E27FC236}">
                  <a16:creationId xmlns:a16="http://schemas.microsoft.com/office/drawing/2014/main" id="{FD6EC31B-179A-4100-B989-E4106648470A}"/>
                </a:ext>
              </a:extLst>
            </p:cNvPr>
            <p:cNvSpPr>
              <a:spLocks/>
            </p:cNvSpPr>
            <p:nvPr>
              <p:custDataLst>
                <p:tags r:id="rId30"/>
              </p:custDataLst>
            </p:nvPr>
          </p:nvSpPr>
          <p:spPr bwMode="auto">
            <a:xfrm>
              <a:off x="2563814" y="1766888"/>
              <a:ext cx="34925" cy="169863"/>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9">
              <a:extLst>
                <a:ext uri="{FF2B5EF4-FFF2-40B4-BE49-F238E27FC236}">
                  <a16:creationId xmlns:a16="http://schemas.microsoft.com/office/drawing/2014/main" id="{7C39F75B-353A-45C2-ADE0-B4AEA0B2580A}"/>
                </a:ext>
              </a:extLst>
            </p:cNvPr>
            <p:cNvSpPr>
              <a:spLocks/>
            </p:cNvSpPr>
            <p:nvPr>
              <p:custDataLst>
                <p:tags r:id="rId31"/>
              </p:custDataLst>
            </p:nvPr>
          </p:nvSpPr>
          <p:spPr bwMode="auto">
            <a:xfrm>
              <a:off x="2611439" y="1819275"/>
              <a:ext cx="74613" cy="7620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69"/>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1" y="15"/>
                    <a:pt x="121" y="44"/>
                  </a:cubicBezTo>
                  <a:cubicBezTo>
                    <a:pt x="121"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10">
              <a:extLst>
                <a:ext uri="{FF2B5EF4-FFF2-40B4-BE49-F238E27FC236}">
                  <a16:creationId xmlns:a16="http://schemas.microsoft.com/office/drawing/2014/main" id="{B66B8A39-66BC-4492-B983-518243D71248}"/>
                </a:ext>
              </a:extLst>
            </p:cNvPr>
            <p:cNvSpPr>
              <a:spLocks/>
            </p:cNvSpPr>
            <p:nvPr>
              <p:custDataLst>
                <p:tags r:id="rId32"/>
              </p:custDataLst>
            </p:nvPr>
          </p:nvSpPr>
          <p:spPr bwMode="auto">
            <a:xfrm>
              <a:off x="2706689" y="1876425"/>
              <a:ext cx="17463" cy="49213"/>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11">
              <a:extLst>
                <a:ext uri="{FF2B5EF4-FFF2-40B4-BE49-F238E27FC236}">
                  <a16:creationId xmlns:a16="http://schemas.microsoft.com/office/drawing/2014/main" id="{A248732B-3837-4DA8-AB0D-4E3C0744D667}"/>
                </a:ext>
              </a:extLst>
            </p:cNvPr>
            <p:cNvSpPr>
              <a:spLocks/>
            </p:cNvSpPr>
            <p:nvPr>
              <p:custDataLst>
                <p:tags r:id="rId33"/>
              </p:custDataLst>
            </p:nvPr>
          </p:nvSpPr>
          <p:spPr bwMode="auto">
            <a:xfrm>
              <a:off x="2763839" y="1787525"/>
              <a:ext cx="46038" cy="107950"/>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12">
              <a:extLst>
                <a:ext uri="{FF2B5EF4-FFF2-40B4-BE49-F238E27FC236}">
                  <a16:creationId xmlns:a16="http://schemas.microsoft.com/office/drawing/2014/main" id="{C9A17A3C-3178-48E6-A0E0-007A6DA7C29D}"/>
                </a:ext>
              </a:extLst>
            </p:cNvPr>
            <p:cNvSpPr>
              <a:spLocks/>
            </p:cNvSpPr>
            <p:nvPr>
              <p:custDataLst>
                <p:tags r:id="rId34"/>
              </p:custDataLst>
            </p:nvPr>
          </p:nvSpPr>
          <p:spPr bwMode="auto">
            <a:xfrm>
              <a:off x="2824164" y="1766888"/>
              <a:ext cx="34925" cy="169863"/>
            </a:xfrm>
            <a:custGeom>
              <a:avLst/>
              <a:gdLst>
                <a:gd name="T0" fmla="*/ 115 w 115"/>
                <a:gd name="T1" fmla="*/ 249 h 499"/>
                <a:gd name="T2" fmla="*/ 83 w 115"/>
                <a:gd name="T3" fmla="*/ 94 h 499"/>
                <a:gd name="T4" fmla="*/ 5 w 115"/>
                <a:gd name="T5" fmla="*/ 0 h 499"/>
                <a:gd name="T6" fmla="*/ 0 w 115"/>
                <a:gd name="T7" fmla="*/ 5 h 499"/>
                <a:gd name="T8" fmla="*/ 9 w 115"/>
                <a:gd name="T9" fmla="*/ 17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13">
              <a:extLst>
                <a:ext uri="{FF2B5EF4-FFF2-40B4-BE49-F238E27FC236}">
                  <a16:creationId xmlns:a16="http://schemas.microsoft.com/office/drawing/2014/main" id="{F952E250-2BCF-4BA9-8233-2F1D5F474D2E}"/>
                </a:ext>
              </a:extLst>
            </p:cNvPr>
            <p:cNvSpPr>
              <a:spLocks noEditPoints="1"/>
            </p:cNvSpPr>
            <p:nvPr>
              <p:custDataLst>
                <p:tags r:id="rId35"/>
              </p:custDataLst>
            </p:nvPr>
          </p:nvSpPr>
          <p:spPr bwMode="auto">
            <a:xfrm>
              <a:off x="2924176" y="1831975"/>
              <a:ext cx="101600" cy="39688"/>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4">
              <a:extLst>
                <a:ext uri="{FF2B5EF4-FFF2-40B4-BE49-F238E27FC236}">
                  <a16:creationId xmlns:a16="http://schemas.microsoft.com/office/drawing/2014/main" id="{EE9BDFBD-9243-49D5-B301-77E34C5C44ED}"/>
                </a:ext>
              </a:extLst>
            </p:cNvPr>
            <p:cNvSpPr>
              <a:spLocks noEditPoints="1"/>
            </p:cNvSpPr>
            <p:nvPr>
              <p:custDataLst>
                <p:tags r:id="rId36"/>
              </p:custDataLst>
            </p:nvPr>
          </p:nvSpPr>
          <p:spPr bwMode="auto">
            <a:xfrm>
              <a:off x="3081339" y="1771650"/>
              <a:ext cx="103188" cy="122238"/>
            </a:xfrm>
            <a:custGeom>
              <a:avLst/>
              <a:gdLst>
                <a:gd name="T0" fmla="*/ 342 w 342"/>
                <a:gd name="T1" fmla="*/ 347 h 357"/>
                <a:gd name="T2" fmla="*/ 330 w 342"/>
                <a:gd name="T3" fmla="*/ 342 h 357"/>
                <a:gd name="T4" fmla="*/ 298 w 342"/>
                <a:gd name="T5" fmla="*/ 324 h 357"/>
                <a:gd name="T6" fmla="*/ 268 w 342"/>
                <a:gd name="T7" fmla="*/ 12 h 357"/>
                <a:gd name="T8" fmla="*/ 258 w 342"/>
                <a:gd name="T9" fmla="*/ 0 h 357"/>
                <a:gd name="T10" fmla="*/ 245 w 342"/>
                <a:gd name="T11" fmla="*/ 9 h 357"/>
                <a:gd name="T12" fmla="*/ 72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8 w 342"/>
                <a:gd name="T25" fmla="*/ 348 h 357"/>
                <a:gd name="T26" fmla="*/ 100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6 w 342"/>
                <a:gd name="T45" fmla="*/ 356 h 357"/>
                <a:gd name="T46" fmla="*/ 333 w 342"/>
                <a:gd name="T47" fmla="*/ 357 h 357"/>
                <a:gd name="T48" fmla="*/ 342 w 342"/>
                <a:gd name="T49" fmla="*/ 347 h 357"/>
                <a:gd name="T50" fmla="*/ 246 w 342"/>
                <a:gd name="T51" fmla="*/ 226 h 357"/>
                <a:gd name="T52" fmla="*/ 131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0" y="342"/>
                  </a:cubicBezTo>
                  <a:cubicBezTo>
                    <a:pt x="299" y="342"/>
                    <a:pt x="299" y="338"/>
                    <a:pt x="298" y="324"/>
                  </a:cubicBezTo>
                  <a:lnTo>
                    <a:pt x="268" y="12"/>
                  </a:lnTo>
                  <a:cubicBezTo>
                    <a:pt x="267" y="2"/>
                    <a:pt x="267" y="0"/>
                    <a:pt x="258" y="0"/>
                  </a:cubicBezTo>
                  <a:cubicBezTo>
                    <a:pt x="250" y="0"/>
                    <a:pt x="248" y="4"/>
                    <a:pt x="245" y="9"/>
                  </a:cubicBezTo>
                  <a:lnTo>
                    <a:pt x="72" y="300"/>
                  </a:lnTo>
                  <a:cubicBezTo>
                    <a:pt x="52" y="333"/>
                    <a:pt x="32" y="340"/>
                    <a:pt x="10" y="342"/>
                  </a:cubicBezTo>
                  <a:cubicBezTo>
                    <a:pt x="4" y="342"/>
                    <a:pt x="0" y="342"/>
                    <a:pt x="0" y="352"/>
                  </a:cubicBezTo>
                  <a:cubicBezTo>
                    <a:pt x="0" y="355"/>
                    <a:pt x="2" y="357"/>
                    <a:pt x="6" y="357"/>
                  </a:cubicBezTo>
                  <a:cubicBezTo>
                    <a:pt x="20" y="357"/>
                    <a:pt x="35" y="356"/>
                    <a:pt x="49" y="356"/>
                  </a:cubicBezTo>
                  <a:cubicBezTo>
                    <a:pt x="66" y="356"/>
                    <a:pt x="83" y="357"/>
                    <a:pt x="99" y="357"/>
                  </a:cubicBezTo>
                  <a:cubicBezTo>
                    <a:pt x="102" y="357"/>
                    <a:pt x="108" y="357"/>
                    <a:pt x="108" y="348"/>
                  </a:cubicBezTo>
                  <a:cubicBezTo>
                    <a:pt x="108" y="342"/>
                    <a:pt x="104" y="342"/>
                    <a:pt x="100" y="342"/>
                  </a:cubicBezTo>
                  <a:cubicBezTo>
                    <a:pt x="89" y="341"/>
                    <a:pt x="77" y="337"/>
                    <a:pt x="77" y="324"/>
                  </a:cubicBezTo>
                  <a:cubicBezTo>
                    <a:pt x="77" y="318"/>
                    <a:pt x="80" y="313"/>
                    <a:pt x="84" y="306"/>
                  </a:cubicBezTo>
                  <a:cubicBezTo>
                    <a:pt x="88" y="300"/>
                    <a:pt x="88" y="300"/>
                    <a:pt x="122" y="242"/>
                  </a:cubicBezTo>
                  <a:lnTo>
                    <a:pt x="247" y="242"/>
                  </a:lnTo>
                  <a:cubicBezTo>
                    <a:pt x="248" y="252"/>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6" y="356"/>
                  </a:cubicBezTo>
                  <a:cubicBezTo>
                    <a:pt x="289" y="356"/>
                    <a:pt x="320" y="357"/>
                    <a:pt x="333" y="357"/>
                  </a:cubicBezTo>
                  <a:cubicBezTo>
                    <a:pt x="336" y="357"/>
                    <a:pt x="342" y="357"/>
                    <a:pt x="342" y="347"/>
                  </a:cubicBezTo>
                  <a:close/>
                  <a:moveTo>
                    <a:pt x="246" y="226"/>
                  </a:moveTo>
                  <a:lnTo>
                    <a:pt x="131"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5">
              <a:extLst>
                <a:ext uri="{FF2B5EF4-FFF2-40B4-BE49-F238E27FC236}">
                  <a16:creationId xmlns:a16="http://schemas.microsoft.com/office/drawing/2014/main" id="{B80CE8D2-6C7E-4E31-A45E-C61F506471BB}"/>
                </a:ext>
              </a:extLst>
            </p:cNvPr>
            <p:cNvSpPr>
              <a:spLocks/>
            </p:cNvSpPr>
            <p:nvPr>
              <p:custDataLst>
                <p:tags r:id="rId37"/>
              </p:custDataLst>
            </p:nvPr>
          </p:nvSpPr>
          <p:spPr bwMode="auto">
            <a:xfrm>
              <a:off x="3219451" y="1817688"/>
              <a:ext cx="49213" cy="77788"/>
            </a:xfrm>
            <a:custGeom>
              <a:avLst/>
              <a:gdLst>
                <a:gd name="T0" fmla="*/ 163 w 163"/>
                <a:gd name="T1" fmla="*/ 159 h 229"/>
                <a:gd name="T2" fmla="*/ 143 w 163"/>
                <a:gd name="T3" fmla="*/ 112 h 229"/>
                <a:gd name="T4" fmla="*/ 86 w 163"/>
                <a:gd name="T5" fmla="*/ 88 h 229"/>
                <a:gd name="T6" fmla="*/ 24 w 163"/>
                <a:gd name="T7" fmla="*/ 47 h 229"/>
                <a:gd name="T8" fmla="*/ 80 w 163"/>
                <a:gd name="T9" fmla="*/ 9 h 229"/>
                <a:gd name="T10" fmla="*/ 139 w 163"/>
                <a:gd name="T11" fmla="*/ 69 h 229"/>
                <a:gd name="T12" fmla="*/ 145 w 163"/>
                <a:gd name="T13" fmla="*/ 74 h 229"/>
                <a:gd name="T14" fmla="*/ 151 w 163"/>
                <a:gd name="T15" fmla="*/ 62 h 229"/>
                <a:gd name="T16" fmla="*/ 151 w 163"/>
                <a:gd name="T17" fmla="*/ 12 h 229"/>
                <a:gd name="T18" fmla="*/ 146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40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9"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6">
              <a:extLst>
                <a:ext uri="{FF2B5EF4-FFF2-40B4-BE49-F238E27FC236}">
                  <a16:creationId xmlns:a16="http://schemas.microsoft.com/office/drawing/2014/main" id="{EDF8C60D-7980-491C-ADA6-3E3398F7DA53}"/>
                </a:ext>
              </a:extLst>
            </p:cNvPr>
            <p:cNvSpPr>
              <a:spLocks noEditPoints="1"/>
            </p:cNvSpPr>
            <p:nvPr>
              <p:custDataLst>
                <p:tags r:id="rId38"/>
              </p:custDataLst>
            </p:nvPr>
          </p:nvSpPr>
          <p:spPr bwMode="auto">
            <a:xfrm>
              <a:off x="3278189" y="1782763"/>
              <a:ext cx="33338" cy="111125"/>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7">
              <a:extLst>
                <a:ext uri="{FF2B5EF4-FFF2-40B4-BE49-F238E27FC236}">
                  <a16:creationId xmlns:a16="http://schemas.microsoft.com/office/drawing/2014/main" id="{74630BF0-9F53-4921-BC7C-A43E5CD0F296}"/>
                </a:ext>
              </a:extLst>
            </p:cNvPr>
            <p:cNvSpPr>
              <a:spLocks/>
            </p:cNvSpPr>
            <p:nvPr>
              <p:custDataLst>
                <p:tags r:id="rId39"/>
              </p:custDataLst>
            </p:nvPr>
          </p:nvSpPr>
          <p:spPr bwMode="auto">
            <a:xfrm>
              <a:off x="3321051" y="1819275"/>
              <a:ext cx="76200" cy="74613"/>
            </a:xfrm>
            <a:custGeom>
              <a:avLst/>
              <a:gdLst>
                <a:gd name="T0" fmla="*/ 251 w 251"/>
                <a:gd name="T1" fmla="*/ 220 h 220"/>
                <a:gd name="T2" fmla="*/ 251 w 251"/>
                <a:gd name="T3" fmla="*/ 205 h 220"/>
                <a:gd name="T4" fmla="*/ 212 w 251"/>
                <a:gd name="T5" fmla="*/ 190 h 220"/>
                <a:gd name="T6" fmla="*/ 212 w 251"/>
                <a:gd name="T7" fmla="*/ 94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8">
              <a:extLst>
                <a:ext uri="{FF2B5EF4-FFF2-40B4-BE49-F238E27FC236}">
                  <a16:creationId xmlns:a16="http://schemas.microsoft.com/office/drawing/2014/main" id="{05988ABD-3723-4D1E-9694-F95545B6B5B4}"/>
                </a:ext>
              </a:extLst>
            </p:cNvPr>
            <p:cNvSpPr>
              <a:spLocks/>
            </p:cNvSpPr>
            <p:nvPr>
              <p:custDataLst>
                <p:tags r:id="rId40"/>
              </p:custDataLst>
            </p:nvPr>
          </p:nvSpPr>
          <p:spPr bwMode="auto">
            <a:xfrm>
              <a:off x="3452814" y="1698625"/>
              <a:ext cx="57150" cy="304800"/>
            </a:xfrm>
            <a:custGeom>
              <a:avLst/>
              <a:gdLst>
                <a:gd name="T0" fmla="*/ 189 w 189"/>
                <a:gd name="T1" fmla="*/ 892 h 897"/>
                <a:gd name="T2" fmla="*/ 187 w 189"/>
                <a:gd name="T3" fmla="*/ 888 h 897"/>
                <a:gd name="T4" fmla="*/ 112 w 189"/>
                <a:gd name="T5" fmla="*/ 787 h 897"/>
                <a:gd name="T6" fmla="*/ 38 w 189"/>
                <a:gd name="T7" fmla="*/ 449 h 897"/>
                <a:gd name="T8" fmla="*/ 188 w 189"/>
                <a:gd name="T9" fmla="*/ 9 h 897"/>
                <a:gd name="T10" fmla="*/ 189 w 189"/>
                <a:gd name="T11" fmla="*/ 5 h 897"/>
                <a:gd name="T12" fmla="*/ 180 w 189"/>
                <a:gd name="T13" fmla="*/ 0 h 897"/>
                <a:gd name="T14" fmla="*/ 168 w 189"/>
                <a:gd name="T15" fmla="*/ 4 h 897"/>
                <a:gd name="T16" fmla="*/ 33 w 189"/>
                <a:gd name="T17" fmla="*/ 219 h 897"/>
                <a:gd name="T18" fmla="*/ 0 w 189"/>
                <a:gd name="T19" fmla="*/ 448 h 897"/>
                <a:gd name="T20" fmla="*/ 100 w 189"/>
                <a:gd name="T21" fmla="*/ 816 h 897"/>
                <a:gd name="T22" fmla="*/ 132 w 189"/>
                <a:gd name="T23" fmla="*/ 856 h 897"/>
                <a:gd name="T24" fmla="*/ 148 w 189"/>
                <a:gd name="T25" fmla="*/ 874 h 897"/>
                <a:gd name="T26" fmla="*/ 167 w 189"/>
                <a:gd name="T27" fmla="*/ 892 h 897"/>
                <a:gd name="T28" fmla="*/ 173 w 189"/>
                <a:gd name="T29" fmla="*/ 897 h 897"/>
                <a:gd name="T30" fmla="*/ 184 w 189"/>
                <a:gd name="T31" fmla="*/ 897 h 897"/>
                <a:gd name="T32" fmla="*/ 189 w 189"/>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897">
                  <a:moveTo>
                    <a:pt x="189" y="892"/>
                  </a:moveTo>
                  <a:cubicBezTo>
                    <a:pt x="189" y="890"/>
                    <a:pt x="188" y="889"/>
                    <a:pt x="187" y="888"/>
                  </a:cubicBezTo>
                  <a:cubicBezTo>
                    <a:pt x="170" y="870"/>
                    <a:pt x="143" y="842"/>
                    <a:pt x="112" y="787"/>
                  </a:cubicBezTo>
                  <a:cubicBezTo>
                    <a:pt x="58" y="692"/>
                    <a:pt x="38" y="568"/>
                    <a:pt x="38" y="449"/>
                  </a:cubicBezTo>
                  <a:cubicBezTo>
                    <a:pt x="38" y="227"/>
                    <a:pt x="101" y="97"/>
                    <a:pt x="188" y="9"/>
                  </a:cubicBezTo>
                  <a:cubicBezTo>
                    <a:pt x="189" y="8"/>
                    <a:pt x="189" y="5"/>
                    <a:pt x="189" y="5"/>
                  </a:cubicBezTo>
                  <a:cubicBezTo>
                    <a:pt x="189" y="0"/>
                    <a:pt x="186" y="0"/>
                    <a:pt x="180" y="0"/>
                  </a:cubicBezTo>
                  <a:cubicBezTo>
                    <a:pt x="174" y="0"/>
                    <a:pt x="173" y="0"/>
                    <a:pt x="168" y="4"/>
                  </a:cubicBezTo>
                  <a:cubicBezTo>
                    <a:pt x="121" y="45"/>
                    <a:pt x="67" y="114"/>
                    <a:pt x="33" y="219"/>
                  </a:cubicBezTo>
                  <a:cubicBezTo>
                    <a:pt x="11" y="285"/>
                    <a:pt x="0" y="366"/>
                    <a:pt x="0" y="448"/>
                  </a:cubicBezTo>
                  <a:cubicBezTo>
                    <a:pt x="0" y="566"/>
                    <a:pt x="21" y="700"/>
                    <a:pt x="100" y="816"/>
                  </a:cubicBezTo>
                  <a:cubicBezTo>
                    <a:pt x="113" y="835"/>
                    <a:pt x="132" y="856"/>
                    <a:pt x="132" y="856"/>
                  </a:cubicBezTo>
                  <a:cubicBezTo>
                    <a:pt x="137" y="862"/>
                    <a:pt x="144" y="870"/>
                    <a:pt x="148" y="874"/>
                  </a:cubicBezTo>
                  <a:lnTo>
                    <a:pt x="167" y="892"/>
                  </a:lnTo>
                  <a:cubicBezTo>
                    <a:pt x="168" y="892"/>
                    <a:pt x="173" y="897"/>
                    <a:pt x="173" y="897"/>
                  </a:cubicBezTo>
                  <a:lnTo>
                    <a:pt x="184" y="897"/>
                  </a:lnTo>
                  <a:cubicBezTo>
                    <a:pt x="185" y="897"/>
                    <a:pt x="189" y="897"/>
                    <a:pt x="189"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9">
              <a:extLst>
                <a:ext uri="{FF2B5EF4-FFF2-40B4-BE49-F238E27FC236}">
                  <a16:creationId xmlns:a16="http://schemas.microsoft.com/office/drawing/2014/main" id="{2CD264FE-0380-48B6-B649-CF82F754027B}"/>
                </a:ext>
              </a:extLst>
            </p:cNvPr>
            <p:cNvSpPr>
              <a:spLocks/>
            </p:cNvSpPr>
            <p:nvPr>
              <p:custDataLst>
                <p:tags r:id="rId41"/>
              </p:custDataLst>
            </p:nvPr>
          </p:nvSpPr>
          <p:spPr bwMode="auto">
            <a:xfrm>
              <a:off x="3535364" y="1703388"/>
              <a:ext cx="90488" cy="77788"/>
            </a:xfrm>
            <a:custGeom>
              <a:avLst/>
              <a:gdLst>
                <a:gd name="T0" fmla="*/ 283 w 295"/>
                <a:gd name="T1" fmla="*/ 101 h 225"/>
                <a:gd name="T2" fmla="*/ 295 w 295"/>
                <a:gd name="T3" fmla="*/ 35 h 225"/>
                <a:gd name="T4" fmla="*/ 285 w 295"/>
                <a:gd name="T5" fmla="*/ 4 h 225"/>
                <a:gd name="T6" fmla="*/ 273 w 295"/>
                <a:gd name="T7" fmla="*/ 0 h 225"/>
                <a:gd name="T8" fmla="*/ 256 w 295"/>
                <a:gd name="T9" fmla="*/ 8 h 225"/>
                <a:gd name="T10" fmla="*/ 249 w 295"/>
                <a:gd name="T11" fmla="*/ 24 h 225"/>
                <a:gd name="T12" fmla="*/ 254 w 295"/>
                <a:gd name="T13" fmla="*/ 36 h 225"/>
                <a:gd name="T14" fmla="*/ 273 w 295"/>
                <a:gd name="T15" fmla="*/ 80 h 225"/>
                <a:gd name="T16" fmla="*/ 271 w 295"/>
                <a:gd name="T17" fmla="*/ 98 h 225"/>
                <a:gd name="T18" fmla="*/ 192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6 w 295"/>
                <a:gd name="T35" fmla="*/ 133 h 225"/>
                <a:gd name="T36" fmla="*/ 20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8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9" y="190"/>
                    <a:pt x="16" y="165"/>
                    <a:pt x="16" y="133"/>
                  </a:cubicBezTo>
                  <a:cubicBezTo>
                    <a:pt x="16" y="123"/>
                    <a:pt x="17" y="112"/>
                    <a:pt x="20"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6" y="67"/>
                    <a:pt x="8" y="98"/>
                  </a:cubicBezTo>
                  <a:cubicBezTo>
                    <a:pt x="3" y="117"/>
                    <a:pt x="0" y="137"/>
                    <a:pt x="0" y="154"/>
                  </a:cubicBezTo>
                  <a:cubicBezTo>
                    <a:pt x="0" y="195"/>
                    <a:pt x="15" y="225"/>
                    <a:pt x="52"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Rectangle 20">
              <a:extLst>
                <a:ext uri="{FF2B5EF4-FFF2-40B4-BE49-F238E27FC236}">
                  <a16:creationId xmlns:a16="http://schemas.microsoft.com/office/drawing/2014/main" id="{7EC0BBDA-CBFF-404E-BD1A-C3F6D3ACC47E}"/>
                </a:ext>
              </a:extLst>
            </p:cNvPr>
            <p:cNvSpPr>
              <a:spLocks noChangeArrowheads="1"/>
            </p:cNvSpPr>
            <p:nvPr>
              <p:custDataLst>
                <p:tags r:id="rId42"/>
              </p:custDataLst>
            </p:nvPr>
          </p:nvSpPr>
          <p:spPr bwMode="auto">
            <a:xfrm>
              <a:off x="3533776" y="1847850"/>
              <a:ext cx="1000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21">
              <a:extLst>
                <a:ext uri="{FF2B5EF4-FFF2-40B4-BE49-F238E27FC236}">
                  <a16:creationId xmlns:a16="http://schemas.microsoft.com/office/drawing/2014/main" id="{23B2615D-C803-4C53-ACBA-65DA13E399CC}"/>
                </a:ext>
              </a:extLst>
            </p:cNvPr>
            <p:cNvSpPr>
              <a:spLocks/>
            </p:cNvSpPr>
            <p:nvPr>
              <p:custDataLst>
                <p:tags r:id="rId43"/>
              </p:custDataLst>
            </p:nvPr>
          </p:nvSpPr>
          <p:spPr bwMode="auto">
            <a:xfrm>
              <a:off x="3557589" y="1935163"/>
              <a:ext cx="58738" cy="76200"/>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1"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7"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22">
              <a:extLst>
                <a:ext uri="{FF2B5EF4-FFF2-40B4-BE49-F238E27FC236}">
                  <a16:creationId xmlns:a16="http://schemas.microsoft.com/office/drawing/2014/main" id="{BFB7DD7D-F369-4D23-86B9-494325B6EB53}"/>
                </a:ext>
              </a:extLst>
            </p:cNvPr>
            <p:cNvSpPr>
              <a:spLocks/>
            </p:cNvSpPr>
            <p:nvPr>
              <p:custDataLst>
                <p:tags r:id="rId44"/>
              </p:custDataLst>
            </p:nvPr>
          </p:nvSpPr>
          <p:spPr bwMode="auto">
            <a:xfrm>
              <a:off x="3656014" y="1819275"/>
              <a:ext cx="74613" cy="7620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69"/>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6"/>
                  </a:cubicBezTo>
                  <a:cubicBezTo>
                    <a:pt x="15" y="81"/>
                    <a:pt x="21" y="81"/>
                    <a:pt x="21" y="81"/>
                  </a:cubicBezTo>
                  <a:cubicBezTo>
                    <a:pt x="25" y="81"/>
                    <a:pt x="27" y="80"/>
                    <a:pt x="28" y="76"/>
                  </a:cubicBezTo>
                  <a:cubicBezTo>
                    <a:pt x="45" y="23"/>
                    <a:pt x="78"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23">
              <a:extLst>
                <a:ext uri="{FF2B5EF4-FFF2-40B4-BE49-F238E27FC236}">
                  <a16:creationId xmlns:a16="http://schemas.microsoft.com/office/drawing/2014/main" id="{70F435A3-1205-48A6-8BC7-7847E72DFB5C}"/>
                </a:ext>
              </a:extLst>
            </p:cNvPr>
            <p:cNvSpPr>
              <a:spLocks/>
            </p:cNvSpPr>
            <p:nvPr>
              <p:custDataLst>
                <p:tags r:id="rId45"/>
              </p:custDataLst>
            </p:nvPr>
          </p:nvSpPr>
          <p:spPr bwMode="auto">
            <a:xfrm>
              <a:off x="3743326" y="1698625"/>
              <a:ext cx="57150" cy="304800"/>
            </a:xfrm>
            <a:custGeom>
              <a:avLst/>
              <a:gdLst>
                <a:gd name="T0" fmla="*/ 189 w 189"/>
                <a:gd name="T1" fmla="*/ 448 h 897"/>
                <a:gd name="T2" fmla="*/ 58 w 189"/>
                <a:gd name="T3" fmla="*/ 41 h 897"/>
                <a:gd name="T4" fmla="*/ 20 w 189"/>
                <a:gd name="T5" fmla="*/ 3 h 897"/>
                <a:gd name="T6" fmla="*/ 9 w 189"/>
                <a:gd name="T7" fmla="*/ 0 h 897"/>
                <a:gd name="T8" fmla="*/ 0 w 189"/>
                <a:gd name="T9" fmla="*/ 5 h 897"/>
                <a:gd name="T10" fmla="*/ 3 w 189"/>
                <a:gd name="T11" fmla="*/ 10 h 897"/>
                <a:gd name="T12" fmla="*/ 78 w 189"/>
                <a:gd name="T13" fmla="*/ 110 h 897"/>
                <a:gd name="T14" fmla="*/ 152 w 189"/>
                <a:gd name="T15" fmla="*/ 448 h 897"/>
                <a:gd name="T16" fmla="*/ 2 w 189"/>
                <a:gd name="T17" fmla="*/ 888 h 897"/>
                <a:gd name="T18" fmla="*/ 0 w 189"/>
                <a:gd name="T19" fmla="*/ 892 h 897"/>
                <a:gd name="T20" fmla="*/ 9 w 189"/>
                <a:gd name="T21" fmla="*/ 897 h 897"/>
                <a:gd name="T22" fmla="*/ 21 w 189"/>
                <a:gd name="T23" fmla="*/ 893 h 897"/>
                <a:gd name="T24" fmla="*/ 157 w 189"/>
                <a:gd name="T25" fmla="*/ 678 h 897"/>
                <a:gd name="T26" fmla="*/ 189 w 189"/>
                <a:gd name="T27"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97">
                  <a:moveTo>
                    <a:pt x="189" y="448"/>
                  </a:moveTo>
                  <a:cubicBezTo>
                    <a:pt x="189" y="305"/>
                    <a:pt x="156" y="153"/>
                    <a:pt x="58" y="41"/>
                  </a:cubicBezTo>
                  <a:cubicBezTo>
                    <a:pt x="51" y="33"/>
                    <a:pt x="32" y="14"/>
                    <a:pt x="20" y="3"/>
                  </a:cubicBezTo>
                  <a:cubicBezTo>
                    <a:pt x="17" y="0"/>
                    <a:pt x="16" y="0"/>
                    <a:pt x="9" y="0"/>
                  </a:cubicBezTo>
                  <a:cubicBezTo>
                    <a:pt x="4" y="0"/>
                    <a:pt x="0" y="0"/>
                    <a:pt x="0" y="5"/>
                  </a:cubicBezTo>
                  <a:cubicBezTo>
                    <a:pt x="0" y="7"/>
                    <a:pt x="2" y="9"/>
                    <a:pt x="3" y="10"/>
                  </a:cubicBezTo>
                  <a:cubicBezTo>
                    <a:pt x="20" y="27"/>
                    <a:pt x="47" y="55"/>
                    <a:pt x="78" y="110"/>
                  </a:cubicBezTo>
                  <a:cubicBezTo>
                    <a:pt x="132" y="205"/>
                    <a:pt x="152" y="329"/>
                    <a:pt x="152" y="448"/>
                  </a:cubicBezTo>
                  <a:cubicBezTo>
                    <a:pt x="152" y="665"/>
                    <a:pt x="92" y="797"/>
                    <a:pt x="2" y="888"/>
                  </a:cubicBezTo>
                  <a:cubicBezTo>
                    <a:pt x="1" y="889"/>
                    <a:pt x="0" y="891"/>
                    <a:pt x="0" y="892"/>
                  </a:cubicBezTo>
                  <a:cubicBezTo>
                    <a:pt x="0" y="897"/>
                    <a:pt x="4" y="897"/>
                    <a:pt x="9" y="897"/>
                  </a:cubicBezTo>
                  <a:cubicBezTo>
                    <a:pt x="16" y="897"/>
                    <a:pt x="17" y="897"/>
                    <a:pt x="21" y="893"/>
                  </a:cubicBezTo>
                  <a:cubicBezTo>
                    <a:pt x="69" y="852"/>
                    <a:pt x="122" y="783"/>
                    <a:pt x="157" y="678"/>
                  </a:cubicBezTo>
                  <a:cubicBezTo>
                    <a:pt x="178" y="609"/>
                    <a:pt x="189" y="529"/>
                    <a:pt x="189" y="4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4">
              <a:extLst>
                <a:ext uri="{FF2B5EF4-FFF2-40B4-BE49-F238E27FC236}">
                  <a16:creationId xmlns:a16="http://schemas.microsoft.com/office/drawing/2014/main" id="{DD11F784-F055-4B73-B97C-42CC23C831C5}"/>
                </a:ext>
              </a:extLst>
            </p:cNvPr>
            <p:cNvSpPr>
              <a:spLocks/>
            </p:cNvSpPr>
            <p:nvPr>
              <p:custDataLst>
                <p:tags r:id="rId46"/>
              </p:custDataLst>
            </p:nvPr>
          </p:nvSpPr>
          <p:spPr bwMode="auto">
            <a:xfrm>
              <a:off x="3859214" y="1817688"/>
              <a:ext cx="57150" cy="77788"/>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7"/>
                    <a:pt x="147" y="76"/>
                    <a:pt x="161" y="76"/>
                  </a:cubicBezTo>
                  <a:cubicBezTo>
                    <a:pt x="174" y="76"/>
                    <a:pt x="184" y="68"/>
                    <a:pt x="184" y="53"/>
                  </a:cubicBezTo>
                  <a:cubicBezTo>
                    <a:pt x="184" y="19"/>
                    <a:pt x="146" y="0"/>
                    <a:pt x="108" y="0"/>
                  </a:cubicBezTo>
                  <a:cubicBezTo>
                    <a:pt x="45"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5">
              <a:extLst>
                <a:ext uri="{FF2B5EF4-FFF2-40B4-BE49-F238E27FC236}">
                  <a16:creationId xmlns:a16="http://schemas.microsoft.com/office/drawing/2014/main" id="{361E9866-1806-4504-9865-E420D7D2B0ED}"/>
                </a:ext>
              </a:extLst>
            </p:cNvPr>
            <p:cNvSpPr>
              <a:spLocks noEditPoints="1"/>
            </p:cNvSpPr>
            <p:nvPr>
              <p:custDataLst>
                <p:tags r:id="rId47"/>
              </p:custDataLst>
            </p:nvPr>
          </p:nvSpPr>
          <p:spPr bwMode="auto">
            <a:xfrm>
              <a:off x="3924301" y="1817688"/>
              <a:ext cx="68263" cy="7778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6">
              <a:extLst>
                <a:ext uri="{FF2B5EF4-FFF2-40B4-BE49-F238E27FC236}">
                  <a16:creationId xmlns:a16="http://schemas.microsoft.com/office/drawing/2014/main" id="{9F7D3E76-DA63-4AED-850E-0AE2F59D3604}"/>
                </a:ext>
              </a:extLst>
            </p:cNvPr>
            <p:cNvSpPr>
              <a:spLocks/>
            </p:cNvSpPr>
            <p:nvPr>
              <p:custDataLst>
                <p:tags r:id="rId48"/>
              </p:custDataLst>
            </p:nvPr>
          </p:nvSpPr>
          <p:spPr bwMode="auto">
            <a:xfrm>
              <a:off x="4000501" y="1817688"/>
              <a:ext cx="50800" cy="77788"/>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6"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0"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7">
              <a:extLst>
                <a:ext uri="{FF2B5EF4-FFF2-40B4-BE49-F238E27FC236}">
                  <a16:creationId xmlns:a16="http://schemas.microsoft.com/office/drawing/2014/main" id="{7C8A6306-8811-422F-9774-189C297E2CD6}"/>
                </a:ext>
              </a:extLst>
            </p:cNvPr>
            <p:cNvSpPr>
              <a:spLocks/>
            </p:cNvSpPr>
            <p:nvPr>
              <p:custDataLst>
                <p:tags r:id="rId49"/>
              </p:custDataLst>
            </p:nvPr>
          </p:nvSpPr>
          <p:spPr bwMode="auto">
            <a:xfrm>
              <a:off x="4070351" y="1766888"/>
              <a:ext cx="34925" cy="169863"/>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8">
              <a:extLst>
                <a:ext uri="{FF2B5EF4-FFF2-40B4-BE49-F238E27FC236}">
                  <a16:creationId xmlns:a16="http://schemas.microsoft.com/office/drawing/2014/main" id="{DCC05180-C83B-4765-8AA8-1A06E98C9A1D}"/>
                </a:ext>
              </a:extLst>
            </p:cNvPr>
            <p:cNvSpPr>
              <a:spLocks/>
            </p:cNvSpPr>
            <p:nvPr>
              <p:custDataLst>
                <p:tags r:id="rId50"/>
              </p:custDataLst>
            </p:nvPr>
          </p:nvSpPr>
          <p:spPr bwMode="auto">
            <a:xfrm>
              <a:off x="4116389" y="1819275"/>
              <a:ext cx="88900" cy="76200"/>
            </a:xfrm>
            <a:custGeom>
              <a:avLst/>
              <a:gdLst>
                <a:gd name="T0" fmla="*/ 283 w 294"/>
                <a:gd name="T1" fmla="*/ 101 h 226"/>
                <a:gd name="T2" fmla="*/ 294 w 294"/>
                <a:gd name="T3" fmla="*/ 35 h 226"/>
                <a:gd name="T4" fmla="*/ 284 w 294"/>
                <a:gd name="T5" fmla="*/ 4 h 226"/>
                <a:gd name="T6" fmla="*/ 273 w 294"/>
                <a:gd name="T7" fmla="*/ 0 h 226"/>
                <a:gd name="T8" fmla="*/ 256 w 294"/>
                <a:gd name="T9" fmla="*/ 8 h 226"/>
                <a:gd name="T10" fmla="*/ 249 w 294"/>
                <a:gd name="T11" fmla="*/ 24 h 226"/>
                <a:gd name="T12" fmla="*/ 254 w 294"/>
                <a:gd name="T13" fmla="*/ 36 h 226"/>
                <a:gd name="T14" fmla="*/ 273 w 294"/>
                <a:gd name="T15" fmla="*/ 80 h 226"/>
                <a:gd name="T16" fmla="*/ 271 w 294"/>
                <a:gd name="T17" fmla="*/ 98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8 h 226"/>
                <a:gd name="T30" fmla="*/ 126 w 294"/>
                <a:gd name="T31" fmla="*/ 143 h 226"/>
                <a:gd name="T32" fmla="*/ 59 w 294"/>
                <a:gd name="T33" fmla="*/ 190 h 226"/>
                <a:gd name="T34" fmla="*/ 15 w 294"/>
                <a:gd name="T35" fmla="*/ 133 h 226"/>
                <a:gd name="T36" fmla="*/ 19 w 294"/>
                <a:gd name="T37" fmla="*/ 101 h 226"/>
                <a:gd name="T38" fmla="*/ 64 w 294"/>
                <a:gd name="T39" fmla="*/ 17 h 226"/>
                <a:gd name="T40" fmla="*/ 66 w 294"/>
                <a:gd name="T41" fmla="*/ 10 h 226"/>
                <a:gd name="T42" fmla="*/ 62 w 294"/>
                <a:gd name="T43" fmla="*/ 3 h 226"/>
                <a:gd name="T44" fmla="*/ 57 w 294"/>
                <a:gd name="T45" fmla="*/ 2 h 226"/>
                <a:gd name="T46" fmla="*/ 48 w 294"/>
                <a:gd name="T47" fmla="*/ 7 h 226"/>
                <a:gd name="T48" fmla="*/ 7 w 294"/>
                <a:gd name="T49" fmla="*/ 98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79"/>
                    <a:pt x="294" y="55"/>
                    <a:pt x="294" y="35"/>
                  </a:cubicBezTo>
                  <a:cubicBezTo>
                    <a:pt x="294" y="22"/>
                    <a:pt x="292" y="11"/>
                    <a:pt x="284" y="4"/>
                  </a:cubicBezTo>
                  <a:cubicBezTo>
                    <a:pt x="281" y="1"/>
                    <a:pt x="277"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2"/>
                    <a:pt x="271" y="98"/>
                  </a:cubicBezTo>
                  <a:cubicBezTo>
                    <a:pt x="260" y="144"/>
                    <a:pt x="231" y="190"/>
                    <a:pt x="191" y="190"/>
                  </a:cubicBezTo>
                  <a:cubicBezTo>
                    <a:pt x="163" y="190"/>
                    <a:pt x="147" y="171"/>
                    <a:pt x="142" y="145"/>
                  </a:cubicBezTo>
                  <a:cubicBezTo>
                    <a:pt x="149" y="131"/>
                    <a:pt x="154" y="116"/>
                    <a:pt x="157" y="101"/>
                  </a:cubicBezTo>
                  <a:cubicBezTo>
                    <a:pt x="158" y="96"/>
                    <a:pt x="159" y="92"/>
                    <a:pt x="159" y="88"/>
                  </a:cubicBezTo>
                  <a:cubicBezTo>
                    <a:pt x="159" y="80"/>
                    <a:pt x="157" y="75"/>
                    <a:pt x="150" y="75"/>
                  </a:cubicBezTo>
                  <a:cubicBezTo>
                    <a:pt x="140" y="75"/>
                    <a:pt x="135" y="87"/>
                    <a:pt x="133" y="98"/>
                  </a:cubicBezTo>
                  <a:cubicBezTo>
                    <a:pt x="129" y="114"/>
                    <a:pt x="127" y="129"/>
                    <a:pt x="126"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4"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9">
              <a:extLst>
                <a:ext uri="{FF2B5EF4-FFF2-40B4-BE49-F238E27FC236}">
                  <a16:creationId xmlns:a16="http://schemas.microsoft.com/office/drawing/2014/main" id="{F5CF3A2D-0091-4FDC-BE31-C23F0CCDD321}"/>
                </a:ext>
              </a:extLst>
            </p:cNvPr>
            <p:cNvSpPr>
              <a:spLocks/>
            </p:cNvSpPr>
            <p:nvPr>
              <p:custDataLst>
                <p:tags r:id="rId51"/>
              </p:custDataLst>
            </p:nvPr>
          </p:nvSpPr>
          <p:spPr bwMode="auto">
            <a:xfrm>
              <a:off x="4217989" y="1787525"/>
              <a:ext cx="46038" cy="107950"/>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30">
              <a:extLst>
                <a:ext uri="{FF2B5EF4-FFF2-40B4-BE49-F238E27FC236}">
                  <a16:creationId xmlns:a16="http://schemas.microsoft.com/office/drawing/2014/main" id="{8CCABA15-2CAF-447F-B1C6-EA476EDBBC1B}"/>
                </a:ext>
              </a:extLst>
            </p:cNvPr>
            <p:cNvSpPr>
              <a:spLocks/>
            </p:cNvSpPr>
            <p:nvPr>
              <p:custDataLst>
                <p:tags r:id="rId52"/>
              </p:custDataLst>
            </p:nvPr>
          </p:nvSpPr>
          <p:spPr bwMode="auto">
            <a:xfrm>
              <a:off x="4310064" y="1793875"/>
              <a:ext cx="101600" cy="114300"/>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31">
              <a:extLst>
                <a:ext uri="{FF2B5EF4-FFF2-40B4-BE49-F238E27FC236}">
                  <a16:creationId xmlns:a16="http://schemas.microsoft.com/office/drawing/2014/main" id="{008CB604-D739-44B6-BCAD-A3AB2400D2F4}"/>
                </a:ext>
              </a:extLst>
            </p:cNvPr>
            <p:cNvSpPr>
              <a:spLocks noEditPoints="1"/>
            </p:cNvSpPr>
            <p:nvPr>
              <p:custDataLst>
                <p:tags r:id="rId53"/>
              </p:custDataLst>
            </p:nvPr>
          </p:nvSpPr>
          <p:spPr bwMode="auto">
            <a:xfrm>
              <a:off x="4460876" y="1819275"/>
              <a:ext cx="85725" cy="111125"/>
            </a:xfrm>
            <a:custGeom>
              <a:avLst/>
              <a:gdLst>
                <a:gd name="T0" fmla="*/ 284 w 284"/>
                <a:gd name="T1" fmla="*/ 68 h 329"/>
                <a:gd name="T2" fmla="*/ 227 w 284"/>
                <a:gd name="T3" fmla="*/ 0 h 329"/>
                <a:gd name="T4" fmla="*/ 95 w 284"/>
                <a:gd name="T5" fmla="*/ 194 h 329"/>
                <a:gd name="T6" fmla="*/ 13 w 284"/>
                <a:gd name="T7" fmla="*/ 120 h 329"/>
                <a:gd name="T8" fmla="*/ 54 w 284"/>
                <a:gd name="T9" fmla="*/ 17 h 329"/>
                <a:gd name="T10" fmla="*/ 58 w 284"/>
                <a:gd name="T11" fmla="*/ 10 h 329"/>
                <a:gd name="T12" fmla="*/ 52 w 284"/>
                <a:gd name="T13" fmla="*/ 5 h 329"/>
                <a:gd name="T14" fmla="*/ 0 w 284"/>
                <a:gd name="T15" fmla="*/ 125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5 h 329"/>
                <a:gd name="T28" fmla="*/ 124 w 284"/>
                <a:gd name="T29" fmla="*/ 226 h 329"/>
                <a:gd name="T30" fmla="*/ 284 w 284"/>
                <a:gd name="T31" fmla="*/ 68 h 329"/>
                <a:gd name="T32" fmla="*/ 270 w 284"/>
                <a:gd name="T33" fmla="*/ 79 h 329"/>
                <a:gd name="T34" fmla="*/ 129 w 284"/>
                <a:gd name="T35" fmla="*/ 197 h 329"/>
                <a:gd name="T36" fmla="*/ 120 w 284"/>
                <a:gd name="T37" fmla="*/ 196 h 329"/>
                <a:gd name="T38" fmla="*/ 113 w 284"/>
                <a:gd name="T39" fmla="*/ 194 h 329"/>
                <a:gd name="T40" fmla="*/ 123 w 284"/>
                <a:gd name="T41" fmla="*/ 140 h 329"/>
                <a:gd name="T42" fmla="*/ 222 w 284"/>
                <a:gd name="T43" fmla="*/ 29 h 329"/>
                <a:gd name="T44" fmla="*/ 270 w 284"/>
                <a:gd name="T45"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8"/>
                  </a:moveTo>
                  <a:cubicBezTo>
                    <a:pt x="284" y="30"/>
                    <a:pt x="264" y="0"/>
                    <a:pt x="227" y="0"/>
                  </a:cubicBezTo>
                  <a:cubicBezTo>
                    <a:pt x="155" y="0"/>
                    <a:pt x="125" y="96"/>
                    <a:pt x="95" y="194"/>
                  </a:cubicBezTo>
                  <a:cubicBezTo>
                    <a:pt x="41" y="184"/>
                    <a:pt x="13" y="156"/>
                    <a:pt x="13" y="120"/>
                  </a:cubicBezTo>
                  <a:cubicBezTo>
                    <a:pt x="13" y="106"/>
                    <a:pt x="24" y="51"/>
                    <a:pt x="54" y="17"/>
                  </a:cubicBezTo>
                  <a:cubicBezTo>
                    <a:pt x="58" y="12"/>
                    <a:pt x="58" y="10"/>
                    <a:pt x="58" y="10"/>
                  </a:cubicBezTo>
                  <a:cubicBezTo>
                    <a:pt x="58" y="8"/>
                    <a:pt x="57" y="5"/>
                    <a:pt x="52" y="5"/>
                  </a:cubicBezTo>
                  <a:cubicBezTo>
                    <a:pt x="38" y="5"/>
                    <a:pt x="0" y="77"/>
                    <a:pt x="0" y="125"/>
                  </a:cubicBezTo>
                  <a:cubicBezTo>
                    <a:pt x="0" y="172"/>
                    <a:pt x="33" y="209"/>
                    <a:pt x="86" y="221"/>
                  </a:cubicBezTo>
                  <a:lnTo>
                    <a:pt x="60" y="305"/>
                  </a:lnTo>
                  <a:cubicBezTo>
                    <a:pt x="58" y="311"/>
                    <a:pt x="57" y="312"/>
                    <a:pt x="57" y="315"/>
                  </a:cubicBezTo>
                  <a:cubicBezTo>
                    <a:pt x="57" y="326"/>
                    <a:pt x="67" y="329"/>
                    <a:pt x="72" y="329"/>
                  </a:cubicBezTo>
                  <a:cubicBezTo>
                    <a:pt x="74" y="329"/>
                    <a:pt x="85" y="327"/>
                    <a:pt x="90" y="316"/>
                  </a:cubicBezTo>
                  <a:cubicBezTo>
                    <a:pt x="92" y="312"/>
                    <a:pt x="94" y="295"/>
                    <a:pt x="108" y="225"/>
                  </a:cubicBezTo>
                  <a:cubicBezTo>
                    <a:pt x="112" y="225"/>
                    <a:pt x="116" y="226"/>
                    <a:pt x="124" y="226"/>
                  </a:cubicBezTo>
                  <a:cubicBezTo>
                    <a:pt x="207" y="226"/>
                    <a:pt x="284" y="147"/>
                    <a:pt x="284" y="68"/>
                  </a:cubicBezTo>
                  <a:close/>
                  <a:moveTo>
                    <a:pt x="270" y="79"/>
                  </a:moveTo>
                  <a:cubicBezTo>
                    <a:pt x="270" y="136"/>
                    <a:pt x="205" y="197"/>
                    <a:pt x="129" y="197"/>
                  </a:cubicBezTo>
                  <a:cubicBezTo>
                    <a:pt x="125" y="197"/>
                    <a:pt x="124" y="197"/>
                    <a:pt x="120" y="196"/>
                  </a:cubicBezTo>
                  <a:cubicBezTo>
                    <a:pt x="114" y="196"/>
                    <a:pt x="113" y="196"/>
                    <a:pt x="113" y="194"/>
                  </a:cubicBezTo>
                  <a:lnTo>
                    <a:pt x="123" y="140"/>
                  </a:lnTo>
                  <a:cubicBezTo>
                    <a:pt x="139" y="76"/>
                    <a:pt x="177" y="29"/>
                    <a:pt x="222" y="29"/>
                  </a:cubicBezTo>
                  <a:cubicBezTo>
                    <a:pt x="256" y="29"/>
                    <a:pt x="270" y="56"/>
                    <a:pt x="270" y="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32">
              <a:extLst>
                <a:ext uri="{FF2B5EF4-FFF2-40B4-BE49-F238E27FC236}">
                  <a16:creationId xmlns:a16="http://schemas.microsoft.com/office/drawing/2014/main" id="{456B941A-0189-4847-8BF0-3C20C6F64C42}"/>
                </a:ext>
              </a:extLst>
            </p:cNvPr>
            <p:cNvSpPr>
              <a:spLocks/>
            </p:cNvSpPr>
            <p:nvPr>
              <p:custDataLst>
                <p:tags r:id="rId54"/>
              </p:custDataLst>
            </p:nvPr>
          </p:nvSpPr>
          <p:spPr bwMode="auto">
            <a:xfrm>
              <a:off x="4560889" y="1766888"/>
              <a:ext cx="34925" cy="169863"/>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32" name="グループ化 131">
            <a:extLst>
              <a:ext uri="{FF2B5EF4-FFF2-40B4-BE49-F238E27FC236}">
                <a16:creationId xmlns:a16="http://schemas.microsoft.com/office/drawing/2014/main" id="{E21657AE-D3A3-4818-9EF0-25CCE1FB228C}"/>
              </a:ext>
            </a:extLst>
          </p:cNvPr>
          <p:cNvGrpSpPr>
            <a:grpSpLocks noChangeAspect="1"/>
          </p:cNvGrpSpPr>
          <p:nvPr>
            <p:custDataLst>
              <p:tags r:id="rId3"/>
            </p:custDataLst>
          </p:nvPr>
        </p:nvGrpSpPr>
        <p:grpSpPr>
          <a:xfrm>
            <a:off x="1436686" y="3230562"/>
            <a:ext cx="1201600" cy="232000"/>
            <a:chOff x="1436686" y="3230563"/>
            <a:chExt cx="708026" cy="152401"/>
          </a:xfrm>
        </p:grpSpPr>
        <p:sp>
          <p:nvSpPr>
            <p:cNvPr id="125" name="Freeform 39">
              <a:extLst>
                <a:ext uri="{FF2B5EF4-FFF2-40B4-BE49-F238E27FC236}">
                  <a16:creationId xmlns:a16="http://schemas.microsoft.com/office/drawing/2014/main" id="{35E7B406-7CB7-4BEC-8CBE-6D042CD8B2C0}"/>
                </a:ext>
              </a:extLst>
            </p:cNvPr>
            <p:cNvSpPr>
              <a:spLocks noEditPoints="1"/>
            </p:cNvSpPr>
            <p:nvPr>
              <p:custDataLst>
                <p:tags r:id="rId23"/>
              </p:custDataLst>
            </p:nvPr>
          </p:nvSpPr>
          <p:spPr bwMode="auto">
            <a:xfrm>
              <a:off x="1436686" y="3230563"/>
              <a:ext cx="107950" cy="125413"/>
            </a:xfrm>
            <a:custGeom>
              <a:avLst/>
              <a:gdLst>
                <a:gd name="T0" fmla="*/ 342 w 342"/>
                <a:gd name="T1" fmla="*/ 348 h 358"/>
                <a:gd name="T2" fmla="*/ 330 w 342"/>
                <a:gd name="T3" fmla="*/ 342 h 358"/>
                <a:gd name="T4" fmla="*/ 298 w 342"/>
                <a:gd name="T5" fmla="*/ 324 h 358"/>
                <a:gd name="T6" fmla="*/ 267 w 342"/>
                <a:gd name="T7" fmla="*/ 12 h 358"/>
                <a:gd name="T8" fmla="*/ 258 w 342"/>
                <a:gd name="T9" fmla="*/ 0 h 358"/>
                <a:gd name="T10" fmla="*/ 245 w 342"/>
                <a:gd name="T11" fmla="*/ 8 h 358"/>
                <a:gd name="T12" fmla="*/ 71 w 342"/>
                <a:gd name="T13" fmla="*/ 300 h 358"/>
                <a:gd name="T14" fmla="*/ 10 w 342"/>
                <a:gd name="T15" fmla="*/ 342 h 358"/>
                <a:gd name="T16" fmla="*/ 0 w 342"/>
                <a:gd name="T17" fmla="*/ 352 h 358"/>
                <a:gd name="T18" fmla="*/ 6 w 342"/>
                <a:gd name="T19" fmla="*/ 358 h 358"/>
                <a:gd name="T20" fmla="*/ 49 w 342"/>
                <a:gd name="T21" fmla="*/ 356 h 358"/>
                <a:gd name="T22" fmla="*/ 99 w 342"/>
                <a:gd name="T23" fmla="*/ 358 h 358"/>
                <a:gd name="T24" fmla="*/ 108 w 342"/>
                <a:gd name="T25" fmla="*/ 348 h 358"/>
                <a:gd name="T26" fmla="*/ 100 w 342"/>
                <a:gd name="T27" fmla="*/ 342 h 358"/>
                <a:gd name="T28" fmla="*/ 77 w 342"/>
                <a:gd name="T29" fmla="*/ 325 h 358"/>
                <a:gd name="T30" fmla="*/ 84 w 342"/>
                <a:gd name="T31" fmla="*/ 306 h 358"/>
                <a:gd name="T32" fmla="*/ 122 w 342"/>
                <a:gd name="T33" fmla="*/ 242 h 358"/>
                <a:gd name="T34" fmla="*/ 247 w 342"/>
                <a:gd name="T35" fmla="*/ 242 h 358"/>
                <a:gd name="T36" fmla="*/ 255 w 342"/>
                <a:gd name="T37" fmla="*/ 326 h 358"/>
                <a:gd name="T38" fmla="*/ 219 w 342"/>
                <a:gd name="T39" fmla="*/ 342 h 358"/>
                <a:gd name="T40" fmla="*/ 207 w 342"/>
                <a:gd name="T41" fmla="*/ 352 h 358"/>
                <a:gd name="T42" fmla="*/ 214 w 342"/>
                <a:gd name="T43" fmla="*/ 358 h 358"/>
                <a:gd name="T44" fmla="*/ 276 w 342"/>
                <a:gd name="T45" fmla="*/ 356 h 358"/>
                <a:gd name="T46" fmla="*/ 333 w 342"/>
                <a:gd name="T47" fmla="*/ 358 h 358"/>
                <a:gd name="T48" fmla="*/ 342 w 342"/>
                <a:gd name="T49" fmla="*/ 348 h 358"/>
                <a:gd name="T50" fmla="*/ 245 w 342"/>
                <a:gd name="T51" fmla="*/ 227 h 358"/>
                <a:gd name="T52" fmla="*/ 131 w 342"/>
                <a:gd name="T53" fmla="*/ 227 h 358"/>
                <a:gd name="T54" fmla="*/ 229 w 342"/>
                <a:gd name="T55" fmla="*/ 62 h 358"/>
                <a:gd name="T56" fmla="*/ 245 w 342"/>
                <a:gd name="T57" fmla="*/ 2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8">
                  <a:moveTo>
                    <a:pt x="342" y="348"/>
                  </a:moveTo>
                  <a:cubicBezTo>
                    <a:pt x="342" y="342"/>
                    <a:pt x="337" y="342"/>
                    <a:pt x="330" y="342"/>
                  </a:cubicBezTo>
                  <a:cubicBezTo>
                    <a:pt x="299" y="342"/>
                    <a:pt x="299" y="339"/>
                    <a:pt x="298" y="324"/>
                  </a:cubicBezTo>
                  <a:lnTo>
                    <a:pt x="267" y="12"/>
                  </a:lnTo>
                  <a:cubicBezTo>
                    <a:pt x="266" y="2"/>
                    <a:pt x="266" y="0"/>
                    <a:pt x="258" y="0"/>
                  </a:cubicBezTo>
                  <a:cubicBezTo>
                    <a:pt x="250" y="0"/>
                    <a:pt x="248" y="3"/>
                    <a:pt x="245" y="8"/>
                  </a:cubicBezTo>
                  <a:lnTo>
                    <a:pt x="71" y="300"/>
                  </a:lnTo>
                  <a:cubicBezTo>
                    <a:pt x="51" y="334"/>
                    <a:pt x="32" y="341"/>
                    <a:pt x="10" y="342"/>
                  </a:cubicBezTo>
                  <a:cubicBezTo>
                    <a:pt x="4" y="343"/>
                    <a:pt x="0" y="343"/>
                    <a:pt x="0" y="352"/>
                  </a:cubicBezTo>
                  <a:cubicBezTo>
                    <a:pt x="0" y="355"/>
                    <a:pt x="2" y="358"/>
                    <a:pt x="6" y="358"/>
                  </a:cubicBezTo>
                  <a:cubicBezTo>
                    <a:pt x="20" y="358"/>
                    <a:pt x="35" y="356"/>
                    <a:pt x="49" y="356"/>
                  </a:cubicBezTo>
                  <a:cubicBezTo>
                    <a:pt x="65" y="356"/>
                    <a:pt x="83" y="358"/>
                    <a:pt x="99" y="358"/>
                  </a:cubicBezTo>
                  <a:cubicBezTo>
                    <a:pt x="102" y="358"/>
                    <a:pt x="108" y="358"/>
                    <a:pt x="108" y="348"/>
                  </a:cubicBezTo>
                  <a:cubicBezTo>
                    <a:pt x="108" y="343"/>
                    <a:pt x="104" y="342"/>
                    <a:pt x="100" y="342"/>
                  </a:cubicBezTo>
                  <a:cubicBezTo>
                    <a:pt x="89" y="341"/>
                    <a:pt x="77" y="337"/>
                    <a:pt x="77" y="325"/>
                  </a:cubicBezTo>
                  <a:cubicBezTo>
                    <a:pt x="77" y="319"/>
                    <a:pt x="80" y="313"/>
                    <a:pt x="84" y="306"/>
                  </a:cubicBezTo>
                  <a:cubicBezTo>
                    <a:pt x="87" y="300"/>
                    <a:pt x="88" y="300"/>
                    <a:pt x="122" y="242"/>
                  </a:cubicBezTo>
                  <a:lnTo>
                    <a:pt x="247" y="242"/>
                  </a:lnTo>
                  <a:cubicBezTo>
                    <a:pt x="248" y="253"/>
                    <a:pt x="255" y="321"/>
                    <a:pt x="255" y="326"/>
                  </a:cubicBezTo>
                  <a:cubicBezTo>
                    <a:pt x="255" y="341"/>
                    <a:pt x="229" y="342"/>
                    <a:pt x="219" y="342"/>
                  </a:cubicBezTo>
                  <a:cubicBezTo>
                    <a:pt x="212" y="342"/>
                    <a:pt x="207" y="342"/>
                    <a:pt x="207" y="352"/>
                  </a:cubicBezTo>
                  <a:cubicBezTo>
                    <a:pt x="207" y="358"/>
                    <a:pt x="214" y="358"/>
                    <a:pt x="214" y="358"/>
                  </a:cubicBezTo>
                  <a:cubicBezTo>
                    <a:pt x="234" y="358"/>
                    <a:pt x="256" y="356"/>
                    <a:pt x="276" y="356"/>
                  </a:cubicBezTo>
                  <a:cubicBezTo>
                    <a:pt x="289" y="356"/>
                    <a:pt x="320" y="358"/>
                    <a:pt x="333" y="358"/>
                  </a:cubicBezTo>
                  <a:cubicBezTo>
                    <a:pt x="336" y="358"/>
                    <a:pt x="342" y="358"/>
                    <a:pt x="342" y="348"/>
                  </a:cubicBezTo>
                  <a:close/>
                  <a:moveTo>
                    <a:pt x="245" y="227"/>
                  </a:moveTo>
                  <a:lnTo>
                    <a:pt x="131" y="227"/>
                  </a:lnTo>
                  <a:lnTo>
                    <a:pt x="229" y="62"/>
                  </a:lnTo>
                  <a:lnTo>
                    <a:pt x="245"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0">
              <a:extLst>
                <a:ext uri="{FF2B5EF4-FFF2-40B4-BE49-F238E27FC236}">
                  <a16:creationId xmlns:a16="http://schemas.microsoft.com/office/drawing/2014/main" id="{11EC3AD5-F1E0-476A-A3DC-E59537088EB2}"/>
                </a:ext>
              </a:extLst>
            </p:cNvPr>
            <p:cNvSpPr>
              <a:spLocks noEditPoints="1"/>
            </p:cNvSpPr>
            <p:nvPr>
              <p:custDataLst>
                <p:tags r:id="rId24"/>
              </p:custDataLst>
            </p:nvPr>
          </p:nvSpPr>
          <p:spPr bwMode="auto">
            <a:xfrm>
              <a:off x="1600199" y="3290888"/>
              <a:ext cx="104775"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1">
              <a:extLst>
                <a:ext uri="{FF2B5EF4-FFF2-40B4-BE49-F238E27FC236}">
                  <a16:creationId xmlns:a16="http://schemas.microsoft.com/office/drawing/2014/main" id="{F11E80FB-E1D9-4597-82D3-3ADDB760638E}"/>
                </a:ext>
              </a:extLst>
            </p:cNvPr>
            <p:cNvSpPr>
              <a:spLocks noEditPoints="1"/>
            </p:cNvSpPr>
            <p:nvPr>
              <p:custDataLst>
                <p:tags r:id="rId25"/>
              </p:custDataLst>
            </p:nvPr>
          </p:nvSpPr>
          <p:spPr bwMode="auto">
            <a:xfrm>
              <a:off x="1762124" y="3230563"/>
              <a:ext cx="107950" cy="125413"/>
            </a:xfrm>
            <a:custGeom>
              <a:avLst/>
              <a:gdLst>
                <a:gd name="T0" fmla="*/ 342 w 342"/>
                <a:gd name="T1" fmla="*/ 348 h 358"/>
                <a:gd name="T2" fmla="*/ 331 w 342"/>
                <a:gd name="T3" fmla="*/ 342 h 358"/>
                <a:gd name="T4" fmla="*/ 299 w 342"/>
                <a:gd name="T5" fmla="*/ 324 h 358"/>
                <a:gd name="T6" fmla="*/ 268 w 342"/>
                <a:gd name="T7" fmla="*/ 12 h 358"/>
                <a:gd name="T8" fmla="*/ 259 w 342"/>
                <a:gd name="T9" fmla="*/ 0 h 358"/>
                <a:gd name="T10" fmla="*/ 246 w 342"/>
                <a:gd name="T11" fmla="*/ 8 h 358"/>
                <a:gd name="T12" fmla="*/ 72 w 342"/>
                <a:gd name="T13" fmla="*/ 300 h 358"/>
                <a:gd name="T14" fmla="*/ 11 w 342"/>
                <a:gd name="T15" fmla="*/ 342 h 358"/>
                <a:gd name="T16" fmla="*/ 0 w 342"/>
                <a:gd name="T17" fmla="*/ 352 h 358"/>
                <a:gd name="T18" fmla="*/ 7 w 342"/>
                <a:gd name="T19" fmla="*/ 358 h 358"/>
                <a:gd name="T20" fmla="*/ 50 w 342"/>
                <a:gd name="T21" fmla="*/ 356 h 358"/>
                <a:gd name="T22" fmla="*/ 100 w 342"/>
                <a:gd name="T23" fmla="*/ 358 h 358"/>
                <a:gd name="T24" fmla="*/ 109 w 342"/>
                <a:gd name="T25" fmla="*/ 348 h 358"/>
                <a:gd name="T26" fmla="*/ 101 w 342"/>
                <a:gd name="T27" fmla="*/ 342 h 358"/>
                <a:gd name="T28" fmla="*/ 78 w 342"/>
                <a:gd name="T29" fmla="*/ 325 h 358"/>
                <a:gd name="T30" fmla="*/ 85 w 342"/>
                <a:gd name="T31" fmla="*/ 306 h 358"/>
                <a:gd name="T32" fmla="*/ 123 w 342"/>
                <a:gd name="T33" fmla="*/ 242 h 358"/>
                <a:gd name="T34" fmla="*/ 248 w 342"/>
                <a:gd name="T35" fmla="*/ 242 h 358"/>
                <a:gd name="T36" fmla="*/ 256 w 342"/>
                <a:gd name="T37" fmla="*/ 326 h 358"/>
                <a:gd name="T38" fmla="*/ 220 w 342"/>
                <a:gd name="T39" fmla="*/ 342 h 358"/>
                <a:gd name="T40" fmla="*/ 208 w 342"/>
                <a:gd name="T41" fmla="*/ 352 h 358"/>
                <a:gd name="T42" fmla="*/ 215 w 342"/>
                <a:gd name="T43" fmla="*/ 358 h 358"/>
                <a:gd name="T44" fmla="*/ 277 w 342"/>
                <a:gd name="T45" fmla="*/ 356 h 358"/>
                <a:gd name="T46" fmla="*/ 333 w 342"/>
                <a:gd name="T47" fmla="*/ 358 h 358"/>
                <a:gd name="T48" fmla="*/ 342 w 342"/>
                <a:gd name="T49" fmla="*/ 348 h 358"/>
                <a:gd name="T50" fmla="*/ 246 w 342"/>
                <a:gd name="T51" fmla="*/ 227 h 358"/>
                <a:gd name="T52" fmla="*/ 132 w 342"/>
                <a:gd name="T53" fmla="*/ 227 h 358"/>
                <a:gd name="T54" fmla="*/ 230 w 342"/>
                <a:gd name="T55" fmla="*/ 62 h 358"/>
                <a:gd name="T56" fmla="*/ 246 w 342"/>
                <a:gd name="T57" fmla="*/ 2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8">
                  <a:moveTo>
                    <a:pt x="342" y="348"/>
                  </a:moveTo>
                  <a:cubicBezTo>
                    <a:pt x="342" y="342"/>
                    <a:pt x="337" y="342"/>
                    <a:pt x="331" y="342"/>
                  </a:cubicBezTo>
                  <a:cubicBezTo>
                    <a:pt x="300" y="342"/>
                    <a:pt x="300" y="339"/>
                    <a:pt x="299" y="324"/>
                  </a:cubicBezTo>
                  <a:lnTo>
                    <a:pt x="268" y="12"/>
                  </a:lnTo>
                  <a:cubicBezTo>
                    <a:pt x="267" y="2"/>
                    <a:pt x="267" y="0"/>
                    <a:pt x="259" y="0"/>
                  </a:cubicBezTo>
                  <a:cubicBezTo>
                    <a:pt x="251" y="0"/>
                    <a:pt x="249" y="3"/>
                    <a:pt x="246" y="8"/>
                  </a:cubicBezTo>
                  <a:lnTo>
                    <a:pt x="72" y="300"/>
                  </a:lnTo>
                  <a:cubicBezTo>
                    <a:pt x="52" y="334"/>
                    <a:pt x="33" y="341"/>
                    <a:pt x="11" y="342"/>
                  </a:cubicBezTo>
                  <a:cubicBezTo>
                    <a:pt x="5" y="343"/>
                    <a:pt x="0" y="343"/>
                    <a:pt x="0" y="352"/>
                  </a:cubicBezTo>
                  <a:cubicBezTo>
                    <a:pt x="0" y="355"/>
                    <a:pt x="3" y="358"/>
                    <a:pt x="7" y="358"/>
                  </a:cubicBezTo>
                  <a:cubicBezTo>
                    <a:pt x="20" y="358"/>
                    <a:pt x="36" y="356"/>
                    <a:pt x="50" y="356"/>
                  </a:cubicBezTo>
                  <a:cubicBezTo>
                    <a:pt x="66" y="356"/>
                    <a:pt x="84" y="358"/>
                    <a:pt x="100" y="358"/>
                  </a:cubicBezTo>
                  <a:cubicBezTo>
                    <a:pt x="103" y="358"/>
                    <a:pt x="109" y="358"/>
                    <a:pt x="109" y="348"/>
                  </a:cubicBezTo>
                  <a:cubicBezTo>
                    <a:pt x="109" y="343"/>
                    <a:pt x="105" y="342"/>
                    <a:pt x="101" y="342"/>
                  </a:cubicBezTo>
                  <a:cubicBezTo>
                    <a:pt x="90" y="341"/>
                    <a:pt x="78" y="337"/>
                    <a:pt x="78" y="325"/>
                  </a:cubicBezTo>
                  <a:cubicBezTo>
                    <a:pt x="78" y="319"/>
                    <a:pt x="81" y="313"/>
                    <a:pt x="85" y="306"/>
                  </a:cubicBezTo>
                  <a:cubicBezTo>
                    <a:pt x="88" y="300"/>
                    <a:pt x="89" y="300"/>
                    <a:pt x="123" y="242"/>
                  </a:cubicBezTo>
                  <a:lnTo>
                    <a:pt x="248" y="242"/>
                  </a:lnTo>
                  <a:cubicBezTo>
                    <a:pt x="249" y="253"/>
                    <a:pt x="256" y="321"/>
                    <a:pt x="256" y="326"/>
                  </a:cubicBezTo>
                  <a:cubicBezTo>
                    <a:pt x="256" y="341"/>
                    <a:pt x="230" y="342"/>
                    <a:pt x="220" y="342"/>
                  </a:cubicBezTo>
                  <a:cubicBezTo>
                    <a:pt x="213" y="342"/>
                    <a:pt x="208" y="342"/>
                    <a:pt x="208" y="352"/>
                  </a:cubicBezTo>
                  <a:cubicBezTo>
                    <a:pt x="208" y="358"/>
                    <a:pt x="215" y="358"/>
                    <a:pt x="215" y="358"/>
                  </a:cubicBezTo>
                  <a:cubicBezTo>
                    <a:pt x="235" y="358"/>
                    <a:pt x="257" y="356"/>
                    <a:pt x="277" y="356"/>
                  </a:cubicBezTo>
                  <a:cubicBezTo>
                    <a:pt x="290" y="356"/>
                    <a:pt x="321" y="358"/>
                    <a:pt x="333" y="358"/>
                  </a:cubicBezTo>
                  <a:cubicBezTo>
                    <a:pt x="336" y="358"/>
                    <a:pt x="342" y="358"/>
                    <a:pt x="342" y="348"/>
                  </a:cubicBezTo>
                  <a:close/>
                  <a:moveTo>
                    <a:pt x="246" y="227"/>
                  </a:moveTo>
                  <a:lnTo>
                    <a:pt x="132"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2">
              <a:extLst>
                <a:ext uri="{FF2B5EF4-FFF2-40B4-BE49-F238E27FC236}">
                  <a16:creationId xmlns:a16="http://schemas.microsoft.com/office/drawing/2014/main" id="{28F68F9F-8240-42F1-9406-E163C994960B}"/>
                </a:ext>
              </a:extLst>
            </p:cNvPr>
            <p:cNvSpPr>
              <a:spLocks/>
            </p:cNvSpPr>
            <p:nvPr>
              <p:custDataLst>
                <p:tags r:id="rId26"/>
              </p:custDataLst>
            </p:nvPr>
          </p:nvSpPr>
          <p:spPr bwMode="auto">
            <a:xfrm>
              <a:off x="1882774" y="3327401"/>
              <a:ext cx="42863" cy="55563"/>
            </a:xfrm>
            <a:custGeom>
              <a:avLst/>
              <a:gdLst>
                <a:gd name="T0" fmla="*/ 132 w 139"/>
                <a:gd name="T1" fmla="*/ 100 h 158"/>
                <a:gd name="T2" fmla="*/ 84 w 139"/>
                <a:gd name="T3" fmla="*/ 60 h 158"/>
                <a:gd name="T4" fmla="*/ 70 w 139"/>
                <a:gd name="T5" fmla="*/ 57 h 158"/>
                <a:gd name="T6" fmla="*/ 51 w 139"/>
                <a:gd name="T7" fmla="*/ 39 h 158"/>
                <a:gd name="T8" fmla="*/ 65 w 139"/>
                <a:gd name="T9" fmla="*/ 17 h 158"/>
                <a:gd name="T10" fmla="*/ 93 w 139"/>
                <a:gd name="T11" fmla="*/ 10 h 158"/>
                <a:gd name="T12" fmla="*/ 126 w 139"/>
                <a:gd name="T13" fmla="*/ 23 h 158"/>
                <a:gd name="T14" fmla="*/ 111 w 139"/>
                <a:gd name="T15" fmla="*/ 40 h 158"/>
                <a:gd name="T16" fmla="*/ 123 w 139"/>
                <a:gd name="T17" fmla="*/ 51 h 158"/>
                <a:gd name="T18" fmla="*/ 139 w 139"/>
                <a:gd name="T19" fmla="*/ 31 h 158"/>
                <a:gd name="T20" fmla="*/ 93 w 139"/>
                <a:gd name="T21" fmla="*/ 0 h 158"/>
                <a:gd name="T22" fmla="*/ 29 w 139"/>
                <a:gd name="T23" fmla="*/ 51 h 158"/>
                <a:gd name="T24" fmla="*/ 41 w 139"/>
                <a:gd name="T25" fmla="*/ 77 h 158"/>
                <a:gd name="T26" fmla="*/ 80 w 139"/>
                <a:gd name="T27" fmla="*/ 90 h 158"/>
                <a:gd name="T28" fmla="*/ 110 w 139"/>
                <a:gd name="T29" fmla="*/ 113 h 158"/>
                <a:gd name="T30" fmla="*/ 92 w 139"/>
                <a:gd name="T31" fmla="*/ 141 h 158"/>
                <a:gd name="T32" fmla="*/ 57 w 139"/>
                <a:gd name="T33" fmla="*/ 148 h 158"/>
                <a:gd name="T34" fmla="*/ 15 w 139"/>
                <a:gd name="T35" fmla="*/ 134 h 158"/>
                <a:gd name="T36" fmla="*/ 34 w 139"/>
                <a:gd name="T37" fmla="*/ 114 h 158"/>
                <a:gd name="T38" fmla="*/ 20 w 139"/>
                <a:gd name="T39" fmla="*/ 101 h 158"/>
                <a:gd name="T40" fmla="*/ 0 w 139"/>
                <a:gd name="T41" fmla="*/ 124 h 158"/>
                <a:gd name="T42" fmla="*/ 56 w 139"/>
                <a:gd name="T43" fmla="*/ 158 h 158"/>
                <a:gd name="T44" fmla="*/ 132 w 139"/>
                <a:gd name="T45" fmla="*/ 10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158">
                  <a:moveTo>
                    <a:pt x="132" y="100"/>
                  </a:moveTo>
                  <a:cubicBezTo>
                    <a:pt x="132" y="68"/>
                    <a:pt x="97" y="62"/>
                    <a:pt x="84" y="60"/>
                  </a:cubicBezTo>
                  <a:cubicBezTo>
                    <a:pt x="81" y="59"/>
                    <a:pt x="72" y="57"/>
                    <a:pt x="70" y="57"/>
                  </a:cubicBezTo>
                  <a:cubicBezTo>
                    <a:pt x="57" y="54"/>
                    <a:pt x="51" y="47"/>
                    <a:pt x="51" y="39"/>
                  </a:cubicBezTo>
                  <a:cubicBezTo>
                    <a:pt x="51" y="31"/>
                    <a:pt x="57" y="22"/>
                    <a:pt x="65" y="17"/>
                  </a:cubicBezTo>
                  <a:cubicBezTo>
                    <a:pt x="74" y="11"/>
                    <a:pt x="87" y="10"/>
                    <a:pt x="93" y="10"/>
                  </a:cubicBezTo>
                  <a:cubicBezTo>
                    <a:pt x="100" y="10"/>
                    <a:pt x="118" y="11"/>
                    <a:pt x="126" y="23"/>
                  </a:cubicBezTo>
                  <a:cubicBezTo>
                    <a:pt x="117" y="25"/>
                    <a:pt x="111" y="33"/>
                    <a:pt x="111" y="40"/>
                  </a:cubicBezTo>
                  <a:cubicBezTo>
                    <a:pt x="111" y="48"/>
                    <a:pt x="118" y="51"/>
                    <a:pt x="123" y="51"/>
                  </a:cubicBezTo>
                  <a:cubicBezTo>
                    <a:pt x="126" y="51"/>
                    <a:pt x="139" y="49"/>
                    <a:pt x="139" y="31"/>
                  </a:cubicBezTo>
                  <a:cubicBezTo>
                    <a:pt x="139" y="8"/>
                    <a:pt x="114" y="0"/>
                    <a:pt x="93" y="0"/>
                  </a:cubicBezTo>
                  <a:cubicBezTo>
                    <a:pt x="39" y="0"/>
                    <a:pt x="29" y="41"/>
                    <a:pt x="29" y="51"/>
                  </a:cubicBezTo>
                  <a:cubicBezTo>
                    <a:pt x="29" y="64"/>
                    <a:pt x="36" y="73"/>
                    <a:pt x="41" y="77"/>
                  </a:cubicBezTo>
                  <a:cubicBezTo>
                    <a:pt x="50" y="84"/>
                    <a:pt x="56" y="85"/>
                    <a:pt x="80" y="90"/>
                  </a:cubicBezTo>
                  <a:cubicBezTo>
                    <a:pt x="88" y="91"/>
                    <a:pt x="110" y="95"/>
                    <a:pt x="110" y="113"/>
                  </a:cubicBezTo>
                  <a:cubicBezTo>
                    <a:pt x="110" y="119"/>
                    <a:pt x="106" y="132"/>
                    <a:pt x="92" y="141"/>
                  </a:cubicBezTo>
                  <a:cubicBezTo>
                    <a:pt x="78" y="148"/>
                    <a:pt x="61" y="148"/>
                    <a:pt x="57" y="148"/>
                  </a:cubicBezTo>
                  <a:cubicBezTo>
                    <a:pt x="43" y="148"/>
                    <a:pt x="23" y="145"/>
                    <a:pt x="15" y="134"/>
                  </a:cubicBezTo>
                  <a:cubicBezTo>
                    <a:pt x="26" y="132"/>
                    <a:pt x="34" y="123"/>
                    <a:pt x="34" y="114"/>
                  </a:cubicBezTo>
                  <a:cubicBezTo>
                    <a:pt x="34" y="105"/>
                    <a:pt x="28" y="101"/>
                    <a:pt x="20" y="101"/>
                  </a:cubicBezTo>
                  <a:cubicBezTo>
                    <a:pt x="10" y="101"/>
                    <a:pt x="0" y="109"/>
                    <a:pt x="0" y="124"/>
                  </a:cubicBezTo>
                  <a:cubicBezTo>
                    <a:pt x="0" y="145"/>
                    <a:pt x="23" y="158"/>
                    <a:pt x="56" y="158"/>
                  </a:cubicBezTo>
                  <a:cubicBezTo>
                    <a:pt x="120" y="158"/>
                    <a:pt x="132" y="114"/>
                    <a:pt x="132" y="10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3">
              <a:extLst>
                <a:ext uri="{FF2B5EF4-FFF2-40B4-BE49-F238E27FC236}">
                  <a16:creationId xmlns:a16="http://schemas.microsoft.com/office/drawing/2014/main" id="{08F6A5FE-DC7D-461B-9677-C9CA71E4CAE7}"/>
                </a:ext>
              </a:extLst>
            </p:cNvPr>
            <p:cNvSpPr>
              <a:spLocks noEditPoints="1"/>
            </p:cNvSpPr>
            <p:nvPr>
              <p:custDataLst>
                <p:tags r:id="rId27"/>
              </p:custDataLst>
            </p:nvPr>
          </p:nvSpPr>
          <p:spPr bwMode="auto">
            <a:xfrm>
              <a:off x="1947861" y="3230563"/>
              <a:ext cx="106363" cy="125413"/>
            </a:xfrm>
            <a:custGeom>
              <a:avLst/>
              <a:gdLst>
                <a:gd name="T0" fmla="*/ 342 w 342"/>
                <a:gd name="T1" fmla="*/ 348 h 358"/>
                <a:gd name="T2" fmla="*/ 330 w 342"/>
                <a:gd name="T3" fmla="*/ 342 h 358"/>
                <a:gd name="T4" fmla="*/ 298 w 342"/>
                <a:gd name="T5" fmla="*/ 324 h 358"/>
                <a:gd name="T6" fmla="*/ 268 w 342"/>
                <a:gd name="T7" fmla="*/ 12 h 358"/>
                <a:gd name="T8" fmla="*/ 258 w 342"/>
                <a:gd name="T9" fmla="*/ 0 h 358"/>
                <a:gd name="T10" fmla="*/ 245 w 342"/>
                <a:gd name="T11" fmla="*/ 8 h 358"/>
                <a:gd name="T12" fmla="*/ 72 w 342"/>
                <a:gd name="T13" fmla="*/ 300 h 358"/>
                <a:gd name="T14" fmla="*/ 10 w 342"/>
                <a:gd name="T15" fmla="*/ 342 h 358"/>
                <a:gd name="T16" fmla="*/ 0 w 342"/>
                <a:gd name="T17" fmla="*/ 352 h 358"/>
                <a:gd name="T18" fmla="*/ 6 w 342"/>
                <a:gd name="T19" fmla="*/ 358 h 358"/>
                <a:gd name="T20" fmla="*/ 49 w 342"/>
                <a:gd name="T21" fmla="*/ 356 h 358"/>
                <a:gd name="T22" fmla="*/ 99 w 342"/>
                <a:gd name="T23" fmla="*/ 358 h 358"/>
                <a:gd name="T24" fmla="*/ 109 w 342"/>
                <a:gd name="T25" fmla="*/ 348 h 358"/>
                <a:gd name="T26" fmla="*/ 101 w 342"/>
                <a:gd name="T27" fmla="*/ 342 h 358"/>
                <a:gd name="T28" fmla="*/ 77 w 342"/>
                <a:gd name="T29" fmla="*/ 325 h 358"/>
                <a:gd name="T30" fmla="*/ 84 w 342"/>
                <a:gd name="T31" fmla="*/ 306 h 358"/>
                <a:gd name="T32" fmla="*/ 122 w 342"/>
                <a:gd name="T33" fmla="*/ 242 h 358"/>
                <a:gd name="T34" fmla="*/ 247 w 342"/>
                <a:gd name="T35" fmla="*/ 242 h 358"/>
                <a:gd name="T36" fmla="*/ 255 w 342"/>
                <a:gd name="T37" fmla="*/ 326 h 358"/>
                <a:gd name="T38" fmla="*/ 219 w 342"/>
                <a:gd name="T39" fmla="*/ 342 h 358"/>
                <a:gd name="T40" fmla="*/ 207 w 342"/>
                <a:gd name="T41" fmla="*/ 352 h 358"/>
                <a:gd name="T42" fmla="*/ 214 w 342"/>
                <a:gd name="T43" fmla="*/ 358 h 358"/>
                <a:gd name="T44" fmla="*/ 277 w 342"/>
                <a:gd name="T45" fmla="*/ 356 h 358"/>
                <a:gd name="T46" fmla="*/ 333 w 342"/>
                <a:gd name="T47" fmla="*/ 358 h 358"/>
                <a:gd name="T48" fmla="*/ 342 w 342"/>
                <a:gd name="T49" fmla="*/ 348 h 358"/>
                <a:gd name="T50" fmla="*/ 246 w 342"/>
                <a:gd name="T51" fmla="*/ 227 h 358"/>
                <a:gd name="T52" fmla="*/ 131 w 342"/>
                <a:gd name="T53" fmla="*/ 227 h 358"/>
                <a:gd name="T54" fmla="*/ 230 w 342"/>
                <a:gd name="T55" fmla="*/ 62 h 358"/>
                <a:gd name="T56" fmla="*/ 246 w 342"/>
                <a:gd name="T57" fmla="*/ 2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8">
                  <a:moveTo>
                    <a:pt x="342" y="348"/>
                  </a:moveTo>
                  <a:cubicBezTo>
                    <a:pt x="342" y="342"/>
                    <a:pt x="337" y="342"/>
                    <a:pt x="330" y="342"/>
                  </a:cubicBezTo>
                  <a:cubicBezTo>
                    <a:pt x="300" y="342"/>
                    <a:pt x="300" y="339"/>
                    <a:pt x="298" y="324"/>
                  </a:cubicBezTo>
                  <a:lnTo>
                    <a:pt x="268" y="12"/>
                  </a:lnTo>
                  <a:cubicBezTo>
                    <a:pt x="267" y="2"/>
                    <a:pt x="267" y="0"/>
                    <a:pt x="258" y="0"/>
                  </a:cubicBezTo>
                  <a:cubicBezTo>
                    <a:pt x="250" y="0"/>
                    <a:pt x="248" y="3"/>
                    <a:pt x="245" y="8"/>
                  </a:cubicBezTo>
                  <a:lnTo>
                    <a:pt x="72" y="300"/>
                  </a:lnTo>
                  <a:cubicBezTo>
                    <a:pt x="52" y="334"/>
                    <a:pt x="32" y="341"/>
                    <a:pt x="10" y="342"/>
                  </a:cubicBezTo>
                  <a:cubicBezTo>
                    <a:pt x="4" y="343"/>
                    <a:pt x="0" y="343"/>
                    <a:pt x="0" y="352"/>
                  </a:cubicBezTo>
                  <a:cubicBezTo>
                    <a:pt x="0" y="355"/>
                    <a:pt x="2" y="358"/>
                    <a:pt x="6" y="358"/>
                  </a:cubicBezTo>
                  <a:cubicBezTo>
                    <a:pt x="20" y="358"/>
                    <a:pt x="35" y="356"/>
                    <a:pt x="49" y="356"/>
                  </a:cubicBezTo>
                  <a:cubicBezTo>
                    <a:pt x="66" y="356"/>
                    <a:pt x="83" y="358"/>
                    <a:pt x="99" y="358"/>
                  </a:cubicBezTo>
                  <a:cubicBezTo>
                    <a:pt x="102" y="358"/>
                    <a:pt x="109" y="358"/>
                    <a:pt x="109" y="348"/>
                  </a:cubicBezTo>
                  <a:cubicBezTo>
                    <a:pt x="109" y="343"/>
                    <a:pt x="104" y="342"/>
                    <a:pt x="101" y="342"/>
                  </a:cubicBezTo>
                  <a:cubicBezTo>
                    <a:pt x="89" y="341"/>
                    <a:pt x="77" y="337"/>
                    <a:pt x="77" y="325"/>
                  </a:cubicBezTo>
                  <a:cubicBezTo>
                    <a:pt x="77" y="319"/>
                    <a:pt x="80" y="313"/>
                    <a:pt x="84" y="306"/>
                  </a:cubicBezTo>
                  <a:cubicBezTo>
                    <a:pt x="88" y="300"/>
                    <a:pt x="88" y="300"/>
                    <a:pt x="122" y="242"/>
                  </a:cubicBezTo>
                  <a:lnTo>
                    <a:pt x="247" y="242"/>
                  </a:lnTo>
                  <a:cubicBezTo>
                    <a:pt x="248" y="253"/>
                    <a:pt x="255" y="321"/>
                    <a:pt x="255" y="326"/>
                  </a:cubicBezTo>
                  <a:cubicBezTo>
                    <a:pt x="255" y="341"/>
                    <a:pt x="229" y="342"/>
                    <a:pt x="219" y="342"/>
                  </a:cubicBezTo>
                  <a:cubicBezTo>
                    <a:pt x="212" y="342"/>
                    <a:pt x="207" y="342"/>
                    <a:pt x="207" y="352"/>
                  </a:cubicBezTo>
                  <a:cubicBezTo>
                    <a:pt x="207" y="358"/>
                    <a:pt x="214" y="358"/>
                    <a:pt x="214" y="358"/>
                  </a:cubicBezTo>
                  <a:cubicBezTo>
                    <a:pt x="235" y="358"/>
                    <a:pt x="256" y="356"/>
                    <a:pt x="277" y="356"/>
                  </a:cubicBezTo>
                  <a:cubicBezTo>
                    <a:pt x="289" y="356"/>
                    <a:pt x="320" y="358"/>
                    <a:pt x="333" y="358"/>
                  </a:cubicBezTo>
                  <a:cubicBezTo>
                    <a:pt x="336" y="358"/>
                    <a:pt x="342" y="358"/>
                    <a:pt x="342" y="348"/>
                  </a:cubicBezTo>
                  <a:close/>
                  <a:moveTo>
                    <a:pt x="246" y="227"/>
                  </a:moveTo>
                  <a:lnTo>
                    <a:pt x="131"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4">
              <a:extLst>
                <a:ext uri="{FF2B5EF4-FFF2-40B4-BE49-F238E27FC236}">
                  <a16:creationId xmlns:a16="http://schemas.microsoft.com/office/drawing/2014/main" id="{2A5C1413-2B2A-43CA-854F-3C99AFAB968E}"/>
                </a:ext>
              </a:extLst>
            </p:cNvPr>
            <p:cNvSpPr>
              <a:spLocks/>
            </p:cNvSpPr>
            <p:nvPr>
              <p:custDataLst>
                <p:tags r:id="rId28"/>
              </p:custDataLst>
            </p:nvPr>
          </p:nvSpPr>
          <p:spPr bwMode="auto">
            <a:xfrm>
              <a:off x="2063749" y="3327401"/>
              <a:ext cx="80963" cy="55563"/>
            </a:xfrm>
            <a:custGeom>
              <a:avLst/>
              <a:gdLst>
                <a:gd name="T0" fmla="*/ 256 w 256"/>
                <a:gd name="T1" fmla="*/ 28 h 158"/>
                <a:gd name="T2" fmla="*/ 238 w 256"/>
                <a:gd name="T3" fmla="*/ 0 h 158"/>
                <a:gd name="T4" fmla="*/ 220 w 256"/>
                <a:gd name="T5" fmla="*/ 19 h 158"/>
                <a:gd name="T6" fmla="*/ 226 w 256"/>
                <a:gd name="T7" fmla="*/ 29 h 158"/>
                <a:gd name="T8" fmla="*/ 238 w 256"/>
                <a:gd name="T9" fmla="*/ 57 h 158"/>
                <a:gd name="T10" fmla="*/ 180 w 256"/>
                <a:gd name="T11" fmla="*/ 148 h 158"/>
                <a:gd name="T12" fmla="*/ 151 w 256"/>
                <a:gd name="T13" fmla="*/ 117 h 158"/>
                <a:gd name="T14" fmla="*/ 158 w 256"/>
                <a:gd name="T15" fmla="*/ 82 h 158"/>
                <a:gd name="T16" fmla="*/ 167 w 256"/>
                <a:gd name="T17" fmla="*/ 43 h 158"/>
                <a:gd name="T18" fmla="*/ 174 w 256"/>
                <a:gd name="T19" fmla="*/ 15 h 158"/>
                <a:gd name="T20" fmla="*/ 162 w 256"/>
                <a:gd name="T21" fmla="*/ 4 h 158"/>
                <a:gd name="T22" fmla="*/ 147 w 256"/>
                <a:gd name="T23" fmla="*/ 14 h 158"/>
                <a:gd name="T24" fmla="*/ 141 w 256"/>
                <a:gd name="T25" fmla="*/ 40 h 158"/>
                <a:gd name="T26" fmla="*/ 130 w 256"/>
                <a:gd name="T27" fmla="*/ 80 h 158"/>
                <a:gd name="T28" fmla="*/ 125 w 256"/>
                <a:gd name="T29" fmla="*/ 113 h 158"/>
                <a:gd name="T30" fmla="*/ 115 w 256"/>
                <a:gd name="T31" fmla="*/ 137 h 158"/>
                <a:gd name="T32" fmla="*/ 92 w 256"/>
                <a:gd name="T33" fmla="*/ 148 h 158"/>
                <a:gd name="T34" fmla="*/ 60 w 256"/>
                <a:gd name="T35" fmla="*/ 116 h 158"/>
                <a:gd name="T36" fmla="*/ 77 w 256"/>
                <a:gd name="T37" fmla="*/ 55 h 158"/>
                <a:gd name="T38" fmla="*/ 84 w 256"/>
                <a:gd name="T39" fmla="*/ 30 h 158"/>
                <a:gd name="T40" fmla="*/ 51 w 256"/>
                <a:gd name="T41" fmla="*/ 0 h 158"/>
                <a:gd name="T42" fmla="*/ 0 w 256"/>
                <a:gd name="T43" fmla="*/ 54 h 158"/>
                <a:gd name="T44" fmla="*/ 6 w 256"/>
                <a:gd name="T45" fmla="*/ 58 h 158"/>
                <a:gd name="T46" fmla="*/ 13 w 256"/>
                <a:gd name="T47" fmla="*/ 53 h 158"/>
                <a:gd name="T48" fmla="*/ 50 w 256"/>
                <a:gd name="T49" fmla="*/ 10 h 158"/>
                <a:gd name="T50" fmla="*/ 59 w 256"/>
                <a:gd name="T51" fmla="*/ 22 h 158"/>
                <a:gd name="T52" fmla="*/ 54 w 256"/>
                <a:gd name="T53" fmla="*/ 43 h 158"/>
                <a:gd name="T54" fmla="*/ 34 w 256"/>
                <a:gd name="T55" fmla="*/ 112 h 158"/>
                <a:gd name="T56" fmla="*/ 90 w 256"/>
                <a:gd name="T57" fmla="*/ 158 h 158"/>
                <a:gd name="T58" fmla="*/ 130 w 256"/>
                <a:gd name="T59" fmla="*/ 135 h 158"/>
                <a:gd name="T60" fmla="*/ 178 w 256"/>
                <a:gd name="T61" fmla="*/ 158 h 158"/>
                <a:gd name="T62" fmla="*/ 232 w 256"/>
                <a:gd name="T63" fmla="*/ 117 h 158"/>
                <a:gd name="T64" fmla="*/ 256 w 256"/>
                <a:gd name="T65" fmla="*/ 2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158">
                  <a:moveTo>
                    <a:pt x="256" y="28"/>
                  </a:moveTo>
                  <a:cubicBezTo>
                    <a:pt x="256" y="2"/>
                    <a:pt x="241" y="0"/>
                    <a:pt x="238" y="0"/>
                  </a:cubicBezTo>
                  <a:cubicBezTo>
                    <a:pt x="229" y="0"/>
                    <a:pt x="220" y="10"/>
                    <a:pt x="220" y="19"/>
                  </a:cubicBezTo>
                  <a:cubicBezTo>
                    <a:pt x="220" y="25"/>
                    <a:pt x="223" y="27"/>
                    <a:pt x="226" y="29"/>
                  </a:cubicBezTo>
                  <a:cubicBezTo>
                    <a:pt x="234" y="36"/>
                    <a:pt x="238" y="46"/>
                    <a:pt x="238" y="57"/>
                  </a:cubicBezTo>
                  <a:cubicBezTo>
                    <a:pt x="238" y="62"/>
                    <a:pt x="224" y="148"/>
                    <a:pt x="180" y="148"/>
                  </a:cubicBezTo>
                  <a:cubicBezTo>
                    <a:pt x="151" y="148"/>
                    <a:pt x="151" y="123"/>
                    <a:pt x="151" y="117"/>
                  </a:cubicBezTo>
                  <a:cubicBezTo>
                    <a:pt x="151" y="108"/>
                    <a:pt x="153" y="102"/>
                    <a:pt x="158" y="82"/>
                  </a:cubicBezTo>
                  <a:lnTo>
                    <a:pt x="167" y="43"/>
                  </a:lnTo>
                  <a:cubicBezTo>
                    <a:pt x="170" y="34"/>
                    <a:pt x="174" y="17"/>
                    <a:pt x="174" y="15"/>
                  </a:cubicBezTo>
                  <a:cubicBezTo>
                    <a:pt x="174" y="8"/>
                    <a:pt x="168" y="4"/>
                    <a:pt x="162" y="4"/>
                  </a:cubicBezTo>
                  <a:cubicBezTo>
                    <a:pt x="156" y="4"/>
                    <a:pt x="150" y="8"/>
                    <a:pt x="147" y="14"/>
                  </a:cubicBezTo>
                  <a:cubicBezTo>
                    <a:pt x="146" y="17"/>
                    <a:pt x="143" y="32"/>
                    <a:pt x="141" y="40"/>
                  </a:cubicBezTo>
                  <a:cubicBezTo>
                    <a:pt x="136" y="60"/>
                    <a:pt x="136" y="61"/>
                    <a:pt x="130" y="80"/>
                  </a:cubicBezTo>
                  <a:cubicBezTo>
                    <a:pt x="126" y="100"/>
                    <a:pt x="125" y="103"/>
                    <a:pt x="125" y="113"/>
                  </a:cubicBezTo>
                  <a:cubicBezTo>
                    <a:pt x="126" y="120"/>
                    <a:pt x="123" y="126"/>
                    <a:pt x="115" y="137"/>
                  </a:cubicBezTo>
                  <a:cubicBezTo>
                    <a:pt x="111" y="142"/>
                    <a:pt x="104" y="148"/>
                    <a:pt x="92" y="148"/>
                  </a:cubicBezTo>
                  <a:cubicBezTo>
                    <a:pt x="78" y="148"/>
                    <a:pt x="60" y="143"/>
                    <a:pt x="60" y="116"/>
                  </a:cubicBezTo>
                  <a:cubicBezTo>
                    <a:pt x="60" y="98"/>
                    <a:pt x="70" y="72"/>
                    <a:pt x="77" y="55"/>
                  </a:cubicBezTo>
                  <a:cubicBezTo>
                    <a:pt x="83" y="39"/>
                    <a:pt x="84" y="36"/>
                    <a:pt x="84" y="30"/>
                  </a:cubicBezTo>
                  <a:cubicBezTo>
                    <a:pt x="84" y="13"/>
                    <a:pt x="70" y="0"/>
                    <a:pt x="51" y="0"/>
                  </a:cubicBezTo>
                  <a:cubicBezTo>
                    <a:pt x="16" y="0"/>
                    <a:pt x="0" y="48"/>
                    <a:pt x="0" y="54"/>
                  </a:cubicBezTo>
                  <a:cubicBezTo>
                    <a:pt x="0" y="58"/>
                    <a:pt x="5" y="58"/>
                    <a:pt x="6" y="58"/>
                  </a:cubicBezTo>
                  <a:cubicBezTo>
                    <a:pt x="11" y="58"/>
                    <a:pt x="12" y="57"/>
                    <a:pt x="13" y="53"/>
                  </a:cubicBezTo>
                  <a:cubicBezTo>
                    <a:pt x="21" y="24"/>
                    <a:pt x="36" y="10"/>
                    <a:pt x="50" y="10"/>
                  </a:cubicBezTo>
                  <a:cubicBezTo>
                    <a:pt x="56" y="10"/>
                    <a:pt x="59" y="14"/>
                    <a:pt x="59" y="22"/>
                  </a:cubicBezTo>
                  <a:cubicBezTo>
                    <a:pt x="59" y="31"/>
                    <a:pt x="56" y="38"/>
                    <a:pt x="54" y="43"/>
                  </a:cubicBezTo>
                  <a:cubicBezTo>
                    <a:pt x="34" y="94"/>
                    <a:pt x="34" y="101"/>
                    <a:pt x="34" y="112"/>
                  </a:cubicBezTo>
                  <a:cubicBezTo>
                    <a:pt x="34" y="153"/>
                    <a:pt x="71" y="158"/>
                    <a:pt x="90" y="158"/>
                  </a:cubicBezTo>
                  <a:cubicBezTo>
                    <a:pt x="97" y="158"/>
                    <a:pt x="114" y="158"/>
                    <a:pt x="130" y="135"/>
                  </a:cubicBezTo>
                  <a:cubicBezTo>
                    <a:pt x="138" y="150"/>
                    <a:pt x="157" y="158"/>
                    <a:pt x="178" y="158"/>
                  </a:cubicBezTo>
                  <a:cubicBezTo>
                    <a:pt x="209" y="158"/>
                    <a:pt x="225" y="131"/>
                    <a:pt x="232" y="117"/>
                  </a:cubicBezTo>
                  <a:cubicBezTo>
                    <a:pt x="246" y="87"/>
                    <a:pt x="256" y="44"/>
                    <a:pt x="256" y="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89" name="グループ化 188">
            <a:extLst>
              <a:ext uri="{FF2B5EF4-FFF2-40B4-BE49-F238E27FC236}">
                <a16:creationId xmlns:a16="http://schemas.microsoft.com/office/drawing/2014/main" id="{746A1E3F-BD40-4E80-B532-D837347995B8}"/>
              </a:ext>
            </a:extLst>
          </p:cNvPr>
          <p:cNvGrpSpPr>
            <a:grpSpLocks noChangeAspect="1"/>
          </p:cNvGrpSpPr>
          <p:nvPr>
            <p:custDataLst>
              <p:tags r:id="rId4"/>
            </p:custDataLst>
          </p:nvPr>
        </p:nvGrpSpPr>
        <p:grpSpPr>
          <a:xfrm>
            <a:off x="3040328" y="3941335"/>
            <a:ext cx="2256597" cy="795410"/>
            <a:chOff x="1876425" y="3951288"/>
            <a:chExt cx="1293813" cy="474662"/>
          </a:xfrm>
        </p:grpSpPr>
        <p:sp>
          <p:nvSpPr>
            <p:cNvPr id="171" name="Freeform 51">
              <a:extLst>
                <a:ext uri="{FF2B5EF4-FFF2-40B4-BE49-F238E27FC236}">
                  <a16:creationId xmlns:a16="http://schemas.microsoft.com/office/drawing/2014/main" id="{DE6C3083-3831-428D-8355-5417ECFB4D28}"/>
                </a:ext>
              </a:extLst>
            </p:cNvPr>
            <p:cNvSpPr>
              <a:spLocks/>
            </p:cNvSpPr>
            <p:nvPr>
              <p:custDataLst>
                <p:tags r:id="rId6"/>
              </p:custDataLst>
            </p:nvPr>
          </p:nvSpPr>
          <p:spPr bwMode="auto">
            <a:xfrm>
              <a:off x="1876425" y="4171950"/>
              <a:ext cx="90488" cy="71437"/>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4"/>
                  </a:cubicBezTo>
                  <a:cubicBezTo>
                    <a:pt x="282" y="2"/>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8"/>
                    <a:pt x="64" y="5"/>
                    <a:pt x="62" y="3"/>
                  </a:cubicBezTo>
                  <a:cubicBezTo>
                    <a:pt x="60" y="2"/>
                    <a:pt x="59" y="2"/>
                    <a:pt x="57" y="2"/>
                  </a:cubicBezTo>
                  <a:cubicBezTo>
                    <a:pt x="54" y="2"/>
                    <a:pt x="51" y="4"/>
                    <a:pt x="48" y="7"/>
                  </a:cubicBezTo>
                  <a:cubicBezTo>
                    <a:pt x="28" y="35"/>
                    <a:pt x="15" y="67"/>
                    <a:pt x="7" y="99"/>
                  </a:cubicBezTo>
                  <a:cubicBezTo>
                    <a:pt x="2" y="118"/>
                    <a:pt x="0" y="137"/>
                    <a:pt x="0" y="155"/>
                  </a:cubicBezTo>
                  <a:cubicBezTo>
                    <a:pt x="0" y="195"/>
                    <a:pt x="14" y="226"/>
                    <a:pt x="52"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52">
              <a:extLst>
                <a:ext uri="{FF2B5EF4-FFF2-40B4-BE49-F238E27FC236}">
                  <a16:creationId xmlns:a16="http://schemas.microsoft.com/office/drawing/2014/main" id="{79B4898C-97B7-45AB-A9AB-17BADCBF8092}"/>
                </a:ext>
              </a:extLst>
            </p:cNvPr>
            <p:cNvSpPr>
              <a:spLocks/>
            </p:cNvSpPr>
            <p:nvPr>
              <p:custDataLst>
                <p:tags r:id="rId7"/>
              </p:custDataLst>
            </p:nvPr>
          </p:nvSpPr>
          <p:spPr bwMode="auto">
            <a:xfrm>
              <a:off x="1981200" y="4192588"/>
              <a:ext cx="39688" cy="73025"/>
            </a:xfrm>
            <a:custGeom>
              <a:avLst/>
              <a:gdLst>
                <a:gd name="T0" fmla="*/ 126 w 126"/>
                <a:gd name="T1" fmla="*/ 231 h 231"/>
                <a:gd name="T2" fmla="*/ 126 w 126"/>
                <a:gd name="T3" fmla="*/ 219 h 231"/>
                <a:gd name="T4" fmla="*/ 113 w 126"/>
                <a:gd name="T5" fmla="*/ 219 h 231"/>
                <a:gd name="T6" fmla="*/ 78 w 126"/>
                <a:gd name="T7" fmla="*/ 203 h 231"/>
                <a:gd name="T8" fmla="*/ 78 w 126"/>
                <a:gd name="T9" fmla="*/ 9 h 231"/>
                <a:gd name="T10" fmla="*/ 68 w 126"/>
                <a:gd name="T11" fmla="*/ 0 h 231"/>
                <a:gd name="T12" fmla="*/ 0 w 126"/>
                <a:gd name="T13" fmla="*/ 22 h 231"/>
                <a:gd name="T14" fmla="*/ 0 w 126"/>
                <a:gd name="T15" fmla="*/ 35 h 231"/>
                <a:gd name="T16" fmla="*/ 50 w 126"/>
                <a:gd name="T17" fmla="*/ 25 h 231"/>
                <a:gd name="T18" fmla="*/ 50 w 126"/>
                <a:gd name="T19" fmla="*/ 203 h 231"/>
                <a:gd name="T20" fmla="*/ 15 w 126"/>
                <a:gd name="T21" fmla="*/ 219 h 231"/>
                <a:gd name="T22" fmla="*/ 2 w 126"/>
                <a:gd name="T23" fmla="*/ 219 h 231"/>
                <a:gd name="T24" fmla="*/ 2 w 126"/>
                <a:gd name="T25" fmla="*/ 231 h 231"/>
                <a:gd name="T26" fmla="*/ 64 w 126"/>
                <a:gd name="T27" fmla="*/ 230 h 231"/>
                <a:gd name="T28" fmla="*/ 126 w 126"/>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231">
                  <a:moveTo>
                    <a:pt x="126" y="231"/>
                  </a:moveTo>
                  <a:lnTo>
                    <a:pt x="126" y="219"/>
                  </a:lnTo>
                  <a:lnTo>
                    <a:pt x="113" y="219"/>
                  </a:lnTo>
                  <a:cubicBezTo>
                    <a:pt x="78" y="219"/>
                    <a:pt x="78" y="214"/>
                    <a:pt x="78" y="203"/>
                  </a:cubicBezTo>
                  <a:lnTo>
                    <a:pt x="78" y="9"/>
                  </a:lnTo>
                  <a:cubicBezTo>
                    <a:pt x="78"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6"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53">
              <a:extLst>
                <a:ext uri="{FF2B5EF4-FFF2-40B4-BE49-F238E27FC236}">
                  <a16:creationId xmlns:a16="http://schemas.microsoft.com/office/drawing/2014/main" id="{691826F2-5F00-418B-ADE9-EF3A7F9DF6D0}"/>
                </a:ext>
              </a:extLst>
            </p:cNvPr>
            <p:cNvSpPr>
              <a:spLocks noEditPoints="1"/>
            </p:cNvSpPr>
            <p:nvPr>
              <p:custDataLst>
                <p:tags r:id="rId8"/>
              </p:custDataLst>
            </p:nvPr>
          </p:nvSpPr>
          <p:spPr bwMode="auto">
            <a:xfrm>
              <a:off x="2089150" y="4183063"/>
              <a:ext cx="101600"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54">
              <a:extLst>
                <a:ext uri="{FF2B5EF4-FFF2-40B4-BE49-F238E27FC236}">
                  <a16:creationId xmlns:a16="http://schemas.microsoft.com/office/drawing/2014/main" id="{FC1A4AA8-AAE1-47D7-8C8E-1748B82F2ACF}"/>
                </a:ext>
              </a:extLst>
            </p:cNvPr>
            <p:cNvSpPr>
              <a:spLocks/>
            </p:cNvSpPr>
            <p:nvPr>
              <p:custDataLst>
                <p:tags r:id="rId9"/>
              </p:custDataLst>
            </p:nvPr>
          </p:nvSpPr>
          <p:spPr bwMode="auto">
            <a:xfrm>
              <a:off x="2265363" y="4064000"/>
              <a:ext cx="60325" cy="73025"/>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1" y="215"/>
                    <a:pt x="37" y="191"/>
                    <a:pt x="37" y="161"/>
                  </a:cubicBezTo>
                  <a:cubicBezTo>
                    <a:pt x="37" y="140"/>
                    <a:pt x="47" y="92"/>
                    <a:pt x="64" y="61"/>
                  </a:cubicBezTo>
                  <a:cubicBezTo>
                    <a:pt x="80" y="32"/>
                    <a:pt x="107" y="11"/>
                    <a:pt x="134" y="11"/>
                  </a:cubicBezTo>
                  <a:cubicBezTo>
                    <a:pt x="151" y="11"/>
                    <a:pt x="170" y="17"/>
                    <a:pt x="177" y="31"/>
                  </a:cubicBezTo>
                  <a:cubicBezTo>
                    <a:pt x="169" y="31"/>
                    <a:pt x="162" y="31"/>
                    <a:pt x="155" y="38"/>
                  </a:cubicBezTo>
                  <a:cubicBezTo>
                    <a:pt x="147" y="45"/>
                    <a:pt x="146" y="54"/>
                    <a:pt x="146" y="57"/>
                  </a:cubicBezTo>
                  <a:cubicBezTo>
                    <a:pt x="146" y="69"/>
                    <a:pt x="155" y="75"/>
                    <a:pt x="165" y="75"/>
                  </a:cubicBezTo>
                  <a:cubicBezTo>
                    <a:pt x="179" y="75"/>
                    <a:pt x="193" y="63"/>
                    <a:pt x="193" y="43"/>
                  </a:cubicBezTo>
                  <a:cubicBezTo>
                    <a:pt x="193" y="18"/>
                    <a:pt x="169" y="0"/>
                    <a:pt x="134" y="0"/>
                  </a:cubicBezTo>
                  <a:cubicBezTo>
                    <a:pt x="67" y="0"/>
                    <a:pt x="0" y="71"/>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55">
              <a:extLst>
                <a:ext uri="{FF2B5EF4-FFF2-40B4-BE49-F238E27FC236}">
                  <a16:creationId xmlns:a16="http://schemas.microsoft.com/office/drawing/2014/main" id="{B3017196-E4F8-4A70-B55B-F9BF3CD92386}"/>
                </a:ext>
              </a:extLst>
            </p:cNvPr>
            <p:cNvSpPr>
              <a:spLocks/>
            </p:cNvSpPr>
            <p:nvPr>
              <p:custDataLst>
                <p:tags r:id="rId10"/>
              </p:custDataLst>
            </p:nvPr>
          </p:nvSpPr>
          <p:spPr bwMode="auto">
            <a:xfrm>
              <a:off x="2328863" y="4067175"/>
              <a:ext cx="82550" cy="69850"/>
            </a:xfrm>
            <a:custGeom>
              <a:avLst/>
              <a:gdLst>
                <a:gd name="T0" fmla="*/ 269 w 269"/>
                <a:gd name="T1" fmla="*/ 11 h 220"/>
                <a:gd name="T2" fmla="*/ 249 w 269"/>
                <a:gd name="T3" fmla="*/ 0 h 220"/>
                <a:gd name="T4" fmla="*/ 82 w 269"/>
                <a:gd name="T5" fmla="*/ 0 h 220"/>
                <a:gd name="T6" fmla="*/ 30 w 269"/>
                <a:gd name="T7" fmla="*/ 23 h 220"/>
                <a:gd name="T8" fmla="*/ 0 w 269"/>
                <a:gd name="T9" fmla="*/ 68 h 220"/>
                <a:gd name="T10" fmla="*/ 6 w 269"/>
                <a:gd name="T11" fmla="*/ 73 h 220"/>
                <a:gd name="T12" fmla="*/ 14 w 269"/>
                <a:gd name="T13" fmla="*/ 67 h 220"/>
                <a:gd name="T14" fmla="*/ 77 w 269"/>
                <a:gd name="T15" fmla="*/ 28 h 220"/>
                <a:gd name="T16" fmla="*/ 106 w 269"/>
                <a:gd name="T17" fmla="*/ 28 h 220"/>
                <a:gd name="T18" fmla="*/ 42 w 269"/>
                <a:gd name="T19" fmla="*/ 195 h 220"/>
                <a:gd name="T20" fmla="*/ 38 w 269"/>
                <a:gd name="T21" fmla="*/ 207 h 220"/>
                <a:gd name="T22" fmla="*/ 52 w 269"/>
                <a:gd name="T23" fmla="*/ 220 h 220"/>
                <a:gd name="T24" fmla="*/ 77 w 269"/>
                <a:gd name="T25" fmla="*/ 188 h 220"/>
                <a:gd name="T26" fmla="*/ 91 w 269"/>
                <a:gd name="T27" fmla="*/ 139 h 220"/>
                <a:gd name="T28" fmla="*/ 119 w 269"/>
                <a:gd name="T29" fmla="*/ 28 h 220"/>
                <a:gd name="T30" fmla="*/ 175 w 269"/>
                <a:gd name="T31" fmla="*/ 28 h 220"/>
                <a:gd name="T32" fmla="*/ 154 w 269"/>
                <a:gd name="T33" fmla="*/ 157 h 220"/>
                <a:gd name="T34" fmla="*/ 158 w 269"/>
                <a:gd name="T35" fmla="*/ 195 h 220"/>
                <a:gd name="T36" fmla="*/ 176 w 269"/>
                <a:gd name="T37" fmla="*/ 220 h 220"/>
                <a:gd name="T38" fmla="*/ 196 w 269"/>
                <a:gd name="T39" fmla="*/ 201 h 220"/>
                <a:gd name="T40" fmla="*/ 193 w 269"/>
                <a:gd name="T41" fmla="*/ 190 h 220"/>
                <a:gd name="T42" fmla="*/ 179 w 269"/>
                <a:gd name="T43" fmla="*/ 108 h 220"/>
                <a:gd name="T44" fmla="*/ 188 w 269"/>
                <a:gd name="T45" fmla="*/ 28 h 220"/>
                <a:gd name="T46" fmla="*/ 245 w 269"/>
                <a:gd name="T47" fmla="*/ 28 h 220"/>
                <a:gd name="T48" fmla="*/ 269 w 269"/>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0">
                  <a:moveTo>
                    <a:pt x="269" y="11"/>
                  </a:moveTo>
                  <a:cubicBezTo>
                    <a:pt x="269" y="0"/>
                    <a:pt x="259" y="0"/>
                    <a:pt x="249" y="0"/>
                  </a:cubicBezTo>
                  <a:lnTo>
                    <a:pt x="82" y="0"/>
                  </a:lnTo>
                  <a:cubicBezTo>
                    <a:pt x="71" y="0"/>
                    <a:pt x="52" y="0"/>
                    <a:pt x="30" y="23"/>
                  </a:cubicBezTo>
                  <a:cubicBezTo>
                    <a:pt x="13" y="42"/>
                    <a:pt x="0" y="65"/>
                    <a:pt x="0" y="68"/>
                  </a:cubicBezTo>
                  <a:cubicBezTo>
                    <a:pt x="0" y="68"/>
                    <a:pt x="0" y="73"/>
                    <a:pt x="6" y="73"/>
                  </a:cubicBezTo>
                  <a:cubicBezTo>
                    <a:pt x="10" y="73"/>
                    <a:pt x="11" y="71"/>
                    <a:pt x="14" y="67"/>
                  </a:cubicBezTo>
                  <a:cubicBezTo>
                    <a:pt x="38" y="28"/>
                    <a:pt x="67" y="28"/>
                    <a:pt x="77" y="28"/>
                  </a:cubicBezTo>
                  <a:lnTo>
                    <a:pt x="106" y="28"/>
                  </a:lnTo>
                  <a:cubicBezTo>
                    <a:pt x="90" y="89"/>
                    <a:pt x="63" y="149"/>
                    <a:pt x="42" y="195"/>
                  </a:cubicBezTo>
                  <a:cubicBezTo>
                    <a:pt x="38" y="202"/>
                    <a:pt x="38" y="203"/>
                    <a:pt x="38" y="207"/>
                  </a:cubicBezTo>
                  <a:cubicBezTo>
                    <a:pt x="38" y="216"/>
                    <a:pt x="46" y="220"/>
                    <a:pt x="52" y="220"/>
                  </a:cubicBezTo>
                  <a:cubicBezTo>
                    <a:pt x="67" y="220"/>
                    <a:pt x="71" y="206"/>
                    <a:pt x="77" y="188"/>
                  </a:cubicBezTo>
                  <a:cubicBezTo>
                    <a:pt x="84" y="165"/>
                    <a:pt x="84" y="164"/>
                    <a:pt x="91" y="139"/>
                  </a:cubicBezTo>
                  <a:lnTo>
                    <a:pt x="119" y="28"/>
                  </a:lnTo>
                  <a:lnTo>
                    <a:pt x="175" y="28"/>
                  </a:lnTo>
                  <a:cubicBezTo>
                    <a:pt x="159" y="102"/>
                    <a:pt x="154" y="124"/>
                    <a:pt x="154" y="157"/>
                  </a:cubicBezTo>
                  <a:cubicBezTo>
                    <a:pt x="154" y="165"/>
                    <a:pt x="154" y="178"/>
                    <a:pt x="158" y="195"/>
                  </a:cubicBezTo>
                  <a:cubicBezTo>
                    <a:pt x="163" y="217"/>
                    <a:pt x="169" y="220"/>
                    <a:pt x="176" y="220"/>
                  </a:cubicBezTo>
                  <a:cubicBezTo>
                    <a:pt x="186" y="220"/>
                    <a:pt x="196" y="211"/>
                    <a:pt x="196" y="201"/>
                  </a:cubicBezTo>
                  <a:cubicBezTo>
                    <a:pt x="196" y="198"/>
                    <a:pt x="196" y="197"/>
                    <a:pt x="193" y="190"/>
                  </a:cubicBezTo>
                  <a:cubicBezTo>
                    <a:pt x="179" y="154"/>
                    <a:pt x="179" y="122"/>
                    <a:pt x="179" y="108"/>
                  </a:cubicBezTo>
                  <a:cubicBezTo>
                    <a:pt x="179" y="81"/>
                    <a:pt x="182" y="54"/>
                    <a:pt x="188" y="28"/>
                  </a:cubicBezTo>
                  <a:lnTo>
                    <a:pt x="245" y="28"/>
                  </a:lnTo>
                  <a:cubicBezTo>
                    <a:pt x="251" y="28"/>
                    <a:pt x="269" y="28"/>
                    <a:pt x="269"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Rectangle 56">
              <a:extLst>
                <a:ext uri="{FF2B5EF4-FFF2-40B4-BE49-F238E27FC236}">
                  <a16:creationId xmlns:a16="http://schemas.microsoft.com/office/drawing/2014/main" id="{5E320E8D-EA66-4756-8EBE-32C813C746A7}"/>
                </a:ext>
              </a:extLst>
            </p:cNvPr>
            <p:cNvSpPr>
              <a:spLocks noChangeArrowheads="1"/>
            </p:cNvSpPr>
            <p:nvPr>
              <p:custDataLst>
                <p:tags r:id="rId11"/>
              </p:custDataLst>
            </p:nvPr>
          </p:nvSpPr>
          <p:spPr bwMode="auto">
            <a:xfrm>
              <a:off x="2259013" y="4198938"/>
              <a:ext cx="1587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57">
              <a:extLst>
                <a:ext uri="{FF2B5EF4-FFF2-40B4-BE49-F238E27FC236}">
                  <a16:creationId xmlns:a16="http://schemas.microsoft.com/office/drawing/2014/main" id="{5D79F653-D7DD-492E-B421-E58BF919F4FB}"/>
                </a:ext>
              </a:extLst>
            </p:cNvPr>
            <p:cNvSpPr>
              <a:spLocks/>
            </p:cNvSpPr>
            <p:nvPr>
              <p:custDataLst>
                <p:tags r:id="rId12"/>
              </p:custDataLst>
            </p:nvPr>
          </p:nvSpPr>
          <p:spPr bwMode="auto">
            <a:xfrm>
              <a:off x="2292350" y="4241800"/>
              <a:ext cx="92075" cy="107950"/>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19 w 301"/>
                <a:gd name="T19" fmla="*/ 15 h 340"/>
                <a:gd name="T20" fmla="*/ 238 w 301"/>
                <a:gd name="T21" fmla="*/ 6 h 340"/>
                <a:gd name="T22" fmla="*/ 230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19" y="15"/>
                  </a:cubicBezTo>
                  <a:cubicBezTo>
                    <a:pt x="234" y="15"/>
                    <a:pt x="238" y="15"/>
                    <a:pt x="238" y="6"/>
                  </a:cubicBezTo>
                  <a:cubicBezTo>
                    <a:pt x="238" y="0"/>
                    <a:pt x="233" y="0"/>
                    <a:pt x="230"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58">
              <a:extLst>
                <a:ext uri="{FF2B5EF4-FFF2-40B4-BE49-F238E27FC236}">
                  <a16:creationId xmlns:a16="http://schemas.microsoft.com/office/drawing/2014/main" id="{98B80479-679B-4463-AA89-485AA55D4D36}"/>
                </a:ext>
              </a:extLst>
            </p:cNvPr>
            <p:cNvSpPr>
              <a:spLocks noEditPoints="1"/>
            </p:cNvSpPr>
            <p:nvPr>
              <p:custDataLst>
                <p:tags r:id="rId13"/>
              </p:custDataLst>
            </p:nvPr>
          </p:nvSpPr>
          <p:spPr bwMode="auto">
            <a:xfrm>
              <a:off x="2486025" y="4183063"/>
              <a:ext cx="101600" cy="38100"/>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59">
              <a:extLst>
                <a:ext uri="{FF2B5EF4-FFF2-40B4-BE49-F238E27FC236}">
                  <a16:creationId xmlns:a16="http://schemas.microsoft.com/office/drawing/2014/main" id="{C89CDA79-5BF6-4263-8C0A-E624FEA17DB9}"/>
                </a:ext>
              </a:extLst>
            </p:cNvPr>
            <p:cNvSpPr>
              <a:spLocks/>
            </p:cNvSpPr>
            <p:nvPr>
              <p:custDataLst>
                <p:tags r:id="rId14"/>
              </p:custDataLst>
            </p:nvPr>
          </p:nvSpPr>
          <p:spPr bwMode="auto">
            <a:xfrm>
              <a:off x="2655888" y="3951288"/>
              <a:ext cx="138113" cy="474662"/>
            </a:xfrm>
            <a:custGeom>
              <a:avLst/>
              <a:gdLst>
                <a:gd name="T0" fmla="*/ 453 w 453"/>
                <a:gd name="T1" fmla="*/ 10 h 1496"/>
                <a:gd name="T2" fmla="*/ 443 w 453"/>
                <a:gd name="T3" fmla="*/ 0 h 1496"/>
                <a:gd name="T4" fmla="*/ 432 w 453"/>
                <a:gd name="T5" fmla="*/ 15 h 1496"/>
                <a:gd name="T6" fmla="*/ 177 w 453"/>
                <a:gd name="T7" fmla="*/ 1374 h 1496"/>
                <a:gd name="T8" fmla="*/ 176 w 453"/>
                <a:gd name="T9" fmla="*/ 1374 h 1496"/>
                <a:gd name="T10" fmla="*/ 68 w 453"/>
                <a:gd name="T11" fmla="*/ 748 h 1496"/>
                <a:gd name="T12" fmla="*/ 3 w 453"/>
                <a:gd name="T13" fmla="*/ 878 h 1496"/>
                <a:gd name="T14" fmla="*/ 0 w 453"/>
                <a:gd name="T15" fmla="*/ 884 h 1496"/>
                <a:gd name="T16" fmla="*/ 7 w 453"/>
                <a:gd name="T17" fmla="*/ 892 h 1496"/>
                <a:gd name="T18" fmla="*/ 40 w 453"/>
                <a:gd name="T19" fmla="*/ 826 h 1496"/>
                <a:gd name="T20" fmla="*/ 156 w 453"/>
                <a:gd name="T21" fmla="*/ 1496 h 1496"/>
                <a:gd name="T22" fmla="*/ 177 w 453"/>
                <a:gd name="T23" fmla="*/ 1483 h 1496"/>
                <a:gd name="T24" fmla="*/ 453 w 453"/>
                <a:gd name="T25" fmla="*/ 1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496">
                  <a:moveTo>
                    <a:pt x="453" y="10"/>
                  </a:moveTo>
                  <a:cubicBezTo>
                    <a:pt x="453" y="4"/>
                    <a:pt x="449" y="0"/>
                    <a:pt x="443" y="0"/>
                  </a:cubicBezTo>
                  <a:cubicBezTo>
                    <a:pt x="435" y="0"/>
                    <a:pt x="433" y="6"/>
                    <a:pt x="432" y="15"/>
                  </a:cubicBezTo>
                  <a:lnTo>
                    <a:pt x="177" y="1374"/>
                  </a:lnTo>
                  <a:lnTo>
                    <a:pt x="176" y="1374"/>
                  </a:lnTo>
                  <a:lnTo>
                    <a:pt x="68" y="748"/>
                  </a:lnTo>
                  <a:lnTo>
                    <a:pt x="3" y="878"/>
                  </a:lnTo>
                  <a:cubicBezTo>
                    <a:pt x="0" y="883"/>
                    <a:pt x="0" y="884"/>
                    <a:pt x="0" y="884"/>
                  </a:cubicBezTo>
                  <a:cubicBezTo>
                    <a:pt x="0" y="886"/>
                    <a:pt x="7" y="892"/>
                    <a:pt x="7" y="892"/>
                  </a:cubicBezTo>
                  <a:lnTo>
                    <a:pt x="40" y="826"/>
                  </a:lnTo>
                  <a:lnTo>
                    <a:pt x="156" y="1496"/>
                  </a:lnTo>
                  <a:cubicBezTo>
                    <a:pt x="171" y="1496"/>
                    <a:pt x="174" y="1496"/>
                    <a:pt x="177" y="1483"/>
                  </a:cubicBezTo>
                  <a:lnTo>
                    <a:pt x="453"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Rectangle 60">
              <a:extLst>
                <a:ext uri="{FF2B5EF4-FFF2-40B4-BE49-F238E27FC236}">
                  <a16:creationId xmlns:a16="http://schemas.microsoft.com/office/drawing/2014/main" id="{36AD5D44-D2EF-4801-9EC3-C1E4562E406F}"/>
                </a:ext>
              </a:extLst>
            </p:cNvPr>
            <p:cNvSpPr>
              <a:spLocks noChangeArrowheads="1"/>
            </p:cNvSpPr>
            <p:nvPr>
              <p:custDataLst>
                <p:tags r:id="rId15"/>
              </p:custDataLst>
            </p:nvPr>
          </p:nvSpPr>
          <p:spPr bwMode="auto">
            <a:xfrm>
              <a:off x="2790825" y="3951288"/>
              <a:ext cx="1476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61">
              <a:extLst>
                <a:ext uri="{FF2B5EF4-FFF2-40B4-BE49-F238E27FC236}">
                  <a16:creationId xmlns:a16="http://schemas.microsoft.com/office/drawing/2014/main" id="{B6CC8009-FCFB-4B59-8EF2-2209FF709929}"/>
                </a:ext>
              </a:extLst>
            </p:cNvPr>
            <p:cNvSpPr>
              <a:spLocks/>
            </p:cNvSpPr>
            <p:nvPr>
              <p:custDataLst>
                <p:tags r:id="rId16"/>
              </p:custDataLst>
            </p:nvPr>
          </p:nvSpPr>
          <p:spPr bwMode="auto">
            <a:xfrm>
              <a:off x="2813050" y="4027488"/>
              <a:ext cx="103188" cy="106362"/>
            </a:xfrm>
            <a:custGeom>
              <a:avLst/>
              <a:gdLst>
                <a:gd name="T0" fmla="*/ 325 w 339"/>
                <a:gd name="T1" fmla="*/ 101 h 337"/>
                <a:gd name="T2" fmla="*/ 338 w 339"/>
                <a:gd name="T3" fmla="*/ 14 h 337"/>
                <a:gd name="T4" fmla="*/ 339 w 339"/>
                <a:gd name="T5" fmla="*/ 5 h 337"/>
                <a:gd name="T6" fmla="*/ 326 w 339"/>
                <a:gd name="T7" fmla="*/ 0 h 337"/>
                <a:gd name="T8" fmla="*/ 49 w 339"/>
                <a:gd name="T9" fmla="*/ 0 h 337"/>
                <a:gd name="T10" fmla="*/ 33 w 339"/>
                <a:gd name="T11" fmla="*/ 10 h 337"/>
                <a:gd name="T12" fmla="*/ 3 w 339"/>
                <a:gd name="T13" fmla="*/ 98 h 337"/>
                <a:gd name="T14" fmla="*/ 0 w 339"/>
                <a:gd name="T15" fmla="*/ 107 h 337"/>
                <a:gd name="T16" fmla="*/ 6 w 339"/>
                <a:gd name="T17" fmla="*/ 112 h 337"/>
                <a:gd name="T18" fmla="*/ 15 w 339"/>
                <a:gd name="T19" fmla="*/ 102 h 337"/>
                <a:gd name="T20" fmla="*/ 128 w 339"/>
                <a:gd name="T21" fmla="*/ 15 h 337"/>
                <a:gd name="T22" fmla="*/ 148 w 339"/>
                <a:gd name="T23" fmla="*/ 15 h 337"/>
                <a:gd name="T24" fmla="*/ 162 w 339"/>
                <a:gd name="T25" fmla="*/ 21 h 337"/>
                <a:gd name="T26" fmla="*/ 160 w 339"/>
                <a:gd name="T27" fmla="*/ 32 h 337"/>
                <a:gd name="T28" fmla="*/ 93 w 339"/>
                <a:gd name="T29" fmla="*/ 298 h 337"/>
                <a:gd name="T30" fmla="*/ 34 w 339"/>
                <a:gd name="T31" fmla="*/ 322 h 337"/>
                <a:gd name="T32" fmla="*/ 13 w 339"/>
                <a:gd name="T33" fmla="*/ 331 h 337"/>
                <a:gd name="T34" fmla="*/ 21 w 339"/>
                <a:gd name="T35" fmla="*/ 337 h 337"/>
                <a:gd name="T36" fmla="*/ 62 w 339"/>
                <a:gd name="T37" fmla="*/ 336 h 337"/>
                <a:gd name="T38" fmla="*/ 104 w 339"/>
                <a:gd name="T39" fmla="*/ 336 h 337"/>
                <a:gd name="T40" fmla="*/ 146 w 339"/>
                <a:gd name="T41" fmla="*/ 336 h 337"/>
                <a:gd name="T42" fmla="*/ 189 w 339"/>
                <a:gd name="T43" fmla="*/ 337 h 337"/>
                <a:gd name="T44" fmla="*/ 200 w 339"/>
                <a:gd name="T45" fmla="*/ 328 h 337"/>
                <a:gd name="T46" fmla="*/ 183 w 339"/>
                <a:gd name="T47" fmla="*/ 322 h 337"/>
                <a:gd name="T48" fmla="*/ 151 w 339"/>
                <a:gd name="T49" fmla="*/ 321 h 337"/>
                <a:gd name="T50" fmla="*/ 133 w 339"/>
                <a:gd name="T51" fmla="*/ 310 h 337"/>
                <a:gd name="T52" fmla="*/ 135 w 339"/>
                <a:gd name="T53" fmla="*/ 300 h 337"/>
                <a:gd name="T54" fmla="*/ 201 w 339"/>
                <a:gd name="T55" fmla="*/ 35 h 337"/>
                <a:gd name="T56" fmla="*/ 213 w 339"/>
                <a:gd name="T57" fmla="*/ 16 h 337"/>
                <a:gd name="T58" fmla="*/ 244 w 339"/>
                <a:gd name="T59" fmla="*/ 15 h 337"/>
                <a:gd name="T60" fmla="*/ 317 w 339"/>
                <a:gd name="T61" fmla="*/ 56 h 337"/>
                <a:gd name="T62" fmla="*/ 313 w 339"/>
                <a:gd name="T63" fmla="*/ 96 h 337"/>
                <a:gd name="T64" fmla="*/ 311 w 339"/>
                <a:gd name="T65" fmla="*/ 106 h 337"/>
                <a:gd name="T66" fmla="*/ 317 w 339"/>
                <a:gd name="T67" fmla="*/ 112 h 337"/>
                <a:gd name="T68" fmla="*/ 325 w 339"/>
                <a:gd name="T69" fmla="*/ 10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7">
                  <a:moveTo>
                    <a:pt x="325" y="101"/>
                  </a:moveTo>
                  <a:lnTo>
                    <a:pt x="338" y="14"/>
                  </a:lnTo>
                  <a:cubicBezTo>
                    <a:pt x="339" y="12"/>
                    <a:pt x="339" y="7"/>
                    <a:pt x="339" y="5"/>
                  </a:cubicBezTo>
                  <a:cubicBezTo>
                    <a:pt x="339" y="0"/>
                    <a:pt x="334" y="0"/>
                    <a:pt x="326" y="0"/>
                  </a:cubicBezTo>
                  <a:lnTo>
                    <a:pt x="49" y="0"/>
                  </a:lnTo>
                  <a:cubicBezTo>
                    <a:pt x="37" y="0"/>
                    <a:pt x="37" y="0"/>
                    <a:pt x="33" y="10"/>
                  </a:cubicBezTo>
                  <a:lnTo>
                    <a:pt x="3" y="98"/>
                  </a:lnTo>
                  <a:cubicBezTo>
                    <a:pt x="3" y="99"/>
                    <a:pt x="0" y="107"/>
                    <a:pt x="0" y="107"/>
                  </a:cubicBezTo>
                  <a:cubicBezTo>
                    <a:pt x="0" y="110"/>
                    <a:pt x="3" y="112"/>
                    <a:pt x="6" y="112"/>
                  </a:cubicBezTo>
                  <a:cubicBezTo>
                    <a:pt x="11" y="112"/>
                    <a:pt x="12" y="110"/>
                    <a:pt x="15" y="102"/>
                  </a:cubicBezTo>
                  <a:cubicBezTo>
                    <a:pt x="42" y="24"/>
                    <a:pt x="54" y="15"/>
                    <a:pt x="128" y="15"/>
                  </a:cubicBezTo>
                  <a:lnTo>
                    <a:pt x="148" y="15"/>
                  </a:lnTo>
                  <a:cubicBezTo>
                    <a:pt x="162" y="15"/>
                    <a:pt x="162" y="17"/>
                    <a:pt x="162" y="21"/>
                  </a:cubicBezTo>
                  <a:cubicBezTo>
                    <a:pt x="162" y="24"/>
                    <a:pt x="160" y="30"/>
                    <a:pt x="160" y="32"/>
                  </a:cubicBezTo>
                  <a:lnTo>
                    <a:pt x="93" y="298"/>
                  </a:lnTo>
                  <a:cubicBezTo>
                    <a:pt x="88" y="317"/>
                    <a:pt x="87" y="322"/>
                    <a:pt x="34" y="322"/>
                  </a:cubicBezTo>
                  <a:cubicBezTo>
                    <a:pt x="16" y="322"/>
                    <a:pt x="13" y="322"/>
                    <a:pt x="13" y="331"/>
                  </a:cubicBezTo>
                  <a:cubicBezTo>
                    <a:pt x="13" y="337"/>
                    <a:pt x="18" y="337"/>
                    <a:pt x="21" y="337"/>
                  </a:cubicBezTo>
                  <a:cubicBezTo>
                    <a:pt x="35" y="337"/>
                    <a:pt x="48" y="336"/>
                    <a:pt x="62" y="336"/>
                  </a:cubicBezTo>
                  <a:lnTo>
                    <a:pt x="104" y="336"/>
                  </a:lnTo>
                  <a:lnTo>
                    <a:pt x="146" y="336"/>
                  </a:lnTo>
                  <a:cubicBezTo>
                    <a:pt x="160" y="336"/>
                    <a:pt x="175" y="337"/>
                    <a:pt x="189" y="337"/>
                  </a:cubicBezTo>
                  <a:cubicBezTo>
                    <a:pt x="194" y="337"/>
                    <a:pt x="200" y="337"/>
                    <a:pt x="200" y="328"/>
                  </a:cubicBezTo>
                  <a:cubicBezTo>
                    <a:pt x="200" y="322"/>
                    <a:pt x="196" y="322"/>
                    <a:pt x="183" y="322"/>
                  </a:cubicBezTo>
                  <a:cubicBezTo>
                    <a:pt x="171" y="322"/>
                    <a:pt x="164" y="322"/>
                    <a:pt x="151" y="321"/>
                  </a:cubicBezTo>
                  <a:cubicBezTo>
                    <a:pt x="137" y="320"/>
                    <a:pt x="133" y="318"/>
                    <a:pt x="133" y="310"/>
                  </a:cubicBezTo>
                  <a:cubicBezTo>
                    <a:pt x="133" y="310"/>
                    <a:pt x="133" y="307"/>
                    <a:pt x="135" y="300"/>
                  </a:cubicBezTo>
                  <a:lnTo>
                    <a:pt x="201" y="35"/>
                  </a:lnTo>
                  <a:cubicBezTo>
                    <a:pt x="205" y="21"/>
                    <a:pt x="207" y="18"/>
                    <a:pt x="213" y="16"/>
                  </a:cubicBezTo>
                  <a:cubicBezTo>
                    <a:pt x="217" y="15"/>
                    <a:pt x="233"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Rectangle 62">
              <a:extLst>
                <a:ext uri="{FF2B5EF4-FFF2-40B4-BE49-F238E27FC236}">
                  <a16:creationId xmlns:a16="http://schemas.microsoft.com/office/drawing/2014/main" id="{144341B2-D10C-4CEE-9C26-6EA418AA8D8B}"/>
                </a:ext>
              </a:extLst>
            </p:cNvPr>
            <p:cNvSpPr>
              <a:spLocks noChangeArrowheads="1"/>
            </p:cNvSpPr>
            <p:nvPr>
              <p:custDataLst>
                <p:tags r:id="rId17"/>
              </p:custDataLst>
            </p:nvPr>
          </p:nvSpPr>
          <p:spPr bwMode="auto">
            <a:xfrm>
              <a:off x="2809875" y="4198938"/>
              <a:ext cx="109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63">
              <a:extLst>
                <a:ext uri="{FF2B5EF4-FFF2-40B4-BE49-F238E27FC236}">
                  <a16:creationId xmlns:a16="http://schemas.microsoft.com/office/drawing/2014/main" id="{14B18B91-807F-4467-833B-5696F553D3C8}"/>
                </a:ext>
              </a:extLst>
            </p:cNvPr>
            <p:cNvSpPr>
              <a:spLocks noEditPoints="1"/>
            </p:cNvSpPr>
            <p:nvPr>
              <p:custDataLst>
                <p:tags r:id="rId18"/>
              </p:custDataLst>
            </p:nvPr>
          </p:nvSpPr>
          <p:spPr bwMode="auto">
            <a:xfrm>
              <a:off x="2830513" y="4279900"/>
              <a:ext cx="71438" cy="104775"/>
            </a:xfrm>
            <a:custGeom>
              <a:avLst/>
              <a:gdLst>
                <a:gd name="T0" fmla="*/ 235 w 235"/>
                <a:gd name="T1" fmla="*/ 81 h 328"/>
                <a:gd name="T2" fmla="*/ 166 w 235"/>
                <a:gd name="T3" fmla="*/ 0 h 328"/>
                <a:gd name="T4" fmla="*/ 50 w 235"/>
                <a:gd name="T5" fmla="*/ 111 h 328"/>
                <a:gd name="T6" fmla="*/ 1 w 235"/>
                <a:gd name="T7" fmla="*/ 307 h 328"/>
                <a:gd name="T8" fmla="*/ 0 w 235"/>
                <a:gd name="T9" fmla="*/ 315 h 328"/>
                <a:gd name="T10" fmla="*/ 14 w 235"/>
                <a:gd name="T11" fmla="*/ 328 h 328"/>
                <a:gd name="T12" fmla="*/ 31 w 235"/>
                <a:gd name="T13" fmla="*/ 318 h 328"/>
                <a:gd name="T14" fmla="*/ 63 w 235"/>
                <a:gd name="T15" fmla="*/ 192 h 328"/>
                <a:gd name="T16" fmla="*/ 112 w 235"/>
                <a:gd name="T17" fmla="*/ 226 h 328"/>
                <a:gd name="T18" fmla="*/ 235 w 235"/>
                <a:gd name="T19" fmla="*/ 81 h 328"/>
                <a:gd name="T20" fmla="*/ 199 w 235"/>
                <a:gd name="T21" fmla="*/ 60 h 328"/>
                <a:gd name="T22" fmla="*/ 171 w 235"/>
                <a:gd name="T23" fmla="*/ 167 h 328"/>
                <a:gd name="T24" fmla="*/ 112 w 235"/>
                <a:gd name="T25" fmla="*/ 215 h 328"/>
                <a:gd name="T26" fmla="*/ 69 w 235"/>
                <a:gd name="T27" fmla="*/ 170 h 328"/>
                <a:gd name="T28" fmla="*/ 73 w 235"/>
                <a:gd name="T29" fmla="*/ 152 h 328"/>
                <a:gd name="T30" fmla="*/ 103 w 235"/>
                <a:gd name="T31" fmla="*/ 58 h 328"/>
                <a:gd name="T32" fmla="*/ 165 w 235"/>
                <a:gd name="T33" fmla="*/ 11 h 328"/>
                <a:gd name="T34" fmla="*/ 199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8"/>
                    <a:pt x="202" y="0"/>
                    <a:pt x="166" y="0"/>
                  </a:cubicBezTo>
                  <a:cubicBezTo>
                    <a:pt x="117" y="0"/>
                    <a:pt x="65" y="50"/>
                    <a:pt x="50" y="111"/>
                  </a:cubicBezTo>
                  <a:lnTo>
                    <a:pt x="1" y="307"/>
                  </a:lnTo>
                  <a:cubicBezTo>
                    <a:pt x="0" y="313"/>
                    <a:pt x="0" y="315"/>
                    <a:pt x="0" y="315"/>
                  </a:cubicBezTo>
                  <a:cubicBezTo>
                    <a:pt x="0" y="322"/>
                    <a:pt x="5" y="328"/>
                    <a:pt x="14" y="328"/>
                  </a:cubicBezTo>
                  <a:cubicBezTo>
                    <a:pt x="24" y="328"/>
                    <a:pt x="30" y="319"/>
                    <a:pt x="31" y="318"/>
                  </a:cubicBezTo>
                  <a:cubicBezTo>
                    <a:pt x="33" y="313"/>
                    <a:pt x="49" y="246"/>
                    <a:pt x="63" y="192"/>
                  </a:cubicBezTo>
                  <a:cubicBezTo>
                    <a:pt x="73" y="212"/>
                    <a:pt x="89" y="226"/>
                    <a:pt x="112" y="226"/>
                  </a:cubicBezTo>
                  <a:cubicBezTo>
                    <a:pt x="171" y="226"/>
                    <a:pt x="235" y="155"/>
                    <a:pt x="235" y="81"/>
                  </a:cubicBezTo>
                  <a:close/>
                  <a:moveTo>
                    <a:pt x="199" y="60"/>
                  </a:moveTo>
                  <a:cubicBezTo>
                    <a:pt x="199" y="87"/>
                    <a:pt x="185" y="143"/>
                    <a:pt x="171" y="167"/>
                  </a:cubicBezTo>
                  <a:cubicBezTo>
                    <a:pt x="155" y="199"/>
                    <a:pt x="131" y="215"/>
                    <a:pt x="112" y="215"/>
                  </a:cubicBezTo>
                  <a:cubicBezTo>
                    <a:pt x="77" y="215"/>
                    <a:pt x="69" y="175"/>
                    <a:pt x="69" y="170"/>
                  </a:cubicBezTo>
                  <a:cubicBezTo>
                    <a:pt x="69" y="168"/>
                    <a:pt x="71" y="158"/>
                    <a:pt x="73" y="152"/>
                  </a:cubicBezTo>
                  <a:cubicBezTo>
                    <a:pt x="87" y="96"/>
                    <a:pt x="92" y="78"/>
                    <a:pt x="103" y="58"/>
                  </a:cubicBezTo>
                  <a:cubicBezTo>
                    <a:pt x="124" y="22"/>
                    <a:pt x="149" y="11"/>
                    <a:pt x="165" y="11"/>
                  </a:cubicBezTo>
                  <a:cubicBezTo>
                    <a:pt x="183" y="11"/>
                    <a:pt x="199" y="25"/>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Oval 64">
              <a:extLst>
                <a:ext uri="{FF2B5EF4-FFF2-40B4-BE49-F238E27FC236}">
                  <a16:creationId xmlns:a16="http://schemas.microsoft.com/office/drawing/2014/main" id="{289F8791-AF9D-481E-8136-F21F5E175C72}"/>
                </a:ext>
              </a:extLst>
            </p:cNvPr>
            <p:cNvSpPr>
              <a:spLocks noChangeArrowheads="1"/>
            </p:cNvSpPr>
            <p:nvPr>
              <p:custDataLst>
                <p:tags r:id="rId19"/>
              </p:custDataLst>
            </p:nvPr>
          </p:nvSpPr>
          <p:spPr bwMode="auto">
            <a:xfrm>
              <a:off x="2984500" y="4194175"/>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65">
              <a:extLst>
                <a:ext uri="{FF2B5EF4-FFF2-40B4-BE49-F238E27FC236}">
                  <a16:creationId xmlns:a16="http://schemas.microsoft.com/office/drawing/2014/main" id="{35F53660-3720-4A0E-BF39-434A0C49D170}"/>
                </a:ext>
              </a:extLst>
            </p:cNvPr>
            <p:cNvSpPr>
              <a:spLocks/>
            </p:cNvSpPr>
            <p:nvPr>
              <p:custDataLst>
                <p:tags r:id="rId20"/>
              </p:custDataLst>
            </p:nvPr>
          </p:nvSpPr>
          <p:spPr bwMode="auto">
            <a:xfrm>
              <a:off x="3076575" y="4067175"/>
              <a:ext cx="80963" cy="69850"/>
            </a:xfrm>
            <a:custGeom>
              <a:avLst/>
              <a:gdLst>
                <a:gd name="T0" fmla="*/ 269 w 269"/>
                <a:gd name="T1" fmla="*/ 11 h 220"/>
                <a:gd name="T2" fmla="*/ 249 w 269"/>
                <a:gd name="T3" fmla="*/ 0 h 220"/>
                <a:gd name="T4" fmla="*/ 82 w 269"/>
                <a:gd name="T5" fmla="*/ 0 h 220"/>
                <a:gd name="T6" fmla="*/ 30 w 269"/>
                <a:gd name="T7" fmla="*/ 23 h 220"/>
                <a:gd name="T8" fmla="*/ 0 w 269"/>
                <a:gd name="T9" fmla="*/ 68 h 220"/>
                <a:gd name="T10" fmla="*/ 6 w 269"/>
                <a:gd name="T11" fmla="*/ 73 h 220"/>
                <a:gd name="T12" fmla="*/ 14 w 269"/>
                <a:gd name="T13" fmla="*/ 67 h 220"/>
                <a:gd name="T14" fmla="*/ 77 w 269"/>
                <a:gd name="T15" fmla="*/ 28 h 220"/>
                <a:gd name="T16" fmla="*/ 106 w 269"/>
                <a:gd name="T17" fmla="*/ 28 h 220"/>
                <a:gd name="T18" fmla="*/ 42 w 269"/>
                <a:gd name="T19" fmla="*/ 195 h 220"/>
                <a:gd name="T20" fmla="*/ 38 w 269"/>
                <a:gd name="T21" fmla="*/ 207 h 220"/>
                <a:gd name="T22" fmla="*/ 52 w 269"/>
                <a:gd name="T23" fmla="*/ 220 h 220"/>
                <a:gd name="T24" fmla="*/ 77 w 269"/>
                <a:gd name="T25" fmla="*/ 188 h 220"/>
                <a:gd name="T26" fmla="*/ 91 w 269"/>
                <a:gd name="T27" fmla="*/ 139 h 220"/>
                <a:gd name="T28" fmla="*/ 119 w 269"/>
                <a:gd name="T29" fmla="*/ 28 h 220"/>
                <a:gd name="T30" fmla="*/ 175 w 269"/>
                <a:gd name="T31" fmla="*/ 28 h 220"/>
                <a:gd name="T32" fmla="*/ 154 w 269"/>
                <a:gd name="T33" fmla="*/ 157 h 220"/>
                <a:gd name="T34" fmla="*/ 158 w 269"/>
                <a:gd name="T35" fmla="*/ 195 h 220"/>
                <a:gd name="T36" fmla="*/ 176 w 269"/>
                <a:gd name="T37" fmla="*/ 220 h 220"/>
                <a:gd name="T38" fmla="*/ 196 w 269"/>
                <a:gd name="T39" fmla="*/ 201 h 220"/>
                <a:gd name="T40" fmla="*/ 193 w 269"/>
                <a:gd name="T41" fmla="*/ 190 h 220"/>
                <a:gd name="T42" fmla="*/ 179 w 269"/>
                <a:gd name="T43" fmla="*/ 108 h 220"/>
                <a:gd name="T44" fmla="*/ 188 w 269"/>
                <a:gd name="T45" fmla="*/ 28 h 220"/>
                <a:gd name="T46" fmla="*/ 245 w 269"/>
                <a:gd name="T47" fmla="*/ 28 h 220"/>
                <a:gd name="T48" fmla="*/ 269 w 269"/>
                <a:gd name="T49"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0">
                  <a:moveTo>
                    <a:pt x="269" y="11"/>
                  </a:moveTo>
                  <a:cubicBezTo>
                    <a:pt x="269" y="0"/>
                    <a:pt x="259" y="0"/>
                    <a:pt x="249" y="0"/>
                  </a:cubicBezTo>
                  <a:lnTo>
                    <a:pt x="82" y="0"/>
                  </a:lnTo>
                  <a:cubicBezTo>
                    <a:pt x="71" y="0"/>
                    <a:pt x="52" y="0"/>
                    <a:pt x="30" y="23"/>
                  </a:cubicBezTo>
                  <a:cubicBezTo>
                    <a:pt x="13" y="42"/>
                    <a:pt x="0" y="65"/>
                    <a:pt x="0" y="68"/>
                  </a:cubicBezTo>
                  <a:cubicBezTo>
                    <a:pt x="0" y="68"/>
                    <a:pt x="0" y="73"/>
                    <a:pt x="6" y="73"/>
                  </a:cubicBezTo>
                  <a:cubicBezTo>
                    <a:pt x="10" y="73"/>
                    <a:pt x="11" y="71"/>
                    <a:pt x="14" y="67"/>
                  </a:cubicBezTo>
                  <a:cubicBezTo>
                    <a:pt x="38" y="28"/>
                    <a:pt x="67" y="28"/>
                    <a:pt x="77" y="28"/>
                  </a:cubicBezTo>
                  <a:lnTo>
                    <a:pt x="106" y="28"/>
                  </a:lnTo>
                  <a:cubicBezTo>
                    <a:pt x="90" y="89"/>
                    <a:pt x="63" y="149"/>
                    <a:pt x="42" y="195"/>
                  </a:cubicBezTo>
                  <a:cubicBezTo>
                    <a:pt x="38" y="202"/>
                    <a:pt x="38" y="203"/>
                    <a:pt x="38" y="207"/>
                  </a:cubicBezTo>
                  <a:cubicBezTo>
                    <a:pt x="38" y="216"/>
                    <a:pt x="46" y="220"/>
                    <a:pt x="52" y="220"/>
                  </a:cubicBezTo>
                  <a:cubicBezTo>
                    <a:pt x="67" y="220"/>
                    <a:pt x="71" y="206"/>
                    <a:pt x="77" y="188"/>
                  </a:cubicBezTo>
                  <a:cubicBezTo>
                    <a:pt x="84" y="165"/>
                    <a:pt x="84" y="164"/>
                    <a:pt x="91" y="139"/>
                  </a:cubicBezTo>
                  <a:lnTo>
                    <a:pt x="119" y="28"/>
                  </a:lnTo>
                  <a:lnTo>
                    <a:pt x="175" y="28"/>
                  </a:lnTo>
                  <a:cubicBezTo>
                    <a:pt x="158" y="102"/>
                    <a:pt x="154" y="124"/>
                    <a:pt x="154" y="157"/>
                  </a:cubicBezTo>
                  <a:cubicBezTo>
                    <a:pt x="154" y="165"/>
                    <a:pt x="154" y="178"/>
                    <a:pt x="158" y="195"/>
                  </a:cubicBezTo>
                  <a:cubicBezTo>
                    <a:pt x="163" y="217"/>
                    <a:pt x="168" y="220"/>
                    <a:pt x="176" y="220"/>
                  </a:cubicBezTo>
                  <a:cubicBezTo>
                    <a:pt x="186" y="220"/>
                    <a:pt x="196" y="211"/>
                    <a:pt x="196" y="201"/>
                  </a:cubicBezTo>
                  <a:cubicBezTo>
                    <a:pt x="196" y="198"/>
                    <a:pt x="196" y="197"/>
                    <a:pt x="193" y="190"/>
                  </a:cubicBezTo>
                  <a:cubicBezTo>
                    <a:pt x="179" y="154"/>
                    <a:pt x="179" y="122"/>
                    <a:pt x="179" y="108"/>
                  </a:cubicBezTo>
                  <a:cubicBezTo>
                    <a:pt x="179" y="81"/>
                    <a:pt x="182" y="54"/>
                    <a:pt x="188" y="28"/>
                  </a:cubicBezTo>
                  <a:lnTo>
                    <a:pt x="245" y="28"/>
                  </a:lnTo>
                  <a:cubicBezTo>
                    <a:pt x="251" y="28"/>
                    <a:pt x="269" y="28"/>
                    <a:pt x="269" y="1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Rectangle 66">
              <a:extLst>
                <a:ext uri="{FF2B5EF4-FFF2-40B4-BE49-F238E27FC236}">
                  <a16:creationId xmlns:a16="http://schemas.microsoft.com/office/drawing/2014/main" id="{BC44F9BA-B965-4E42-9668-AE167D4D7E77}"/>
                </a:ext>
              </a:extLst>
            </p:cNvPr>
            <p:cNvSpPr>
              <a:spLocks noChangeArrowheads="1"/>
            </p:cNvSpPr>
            <p:nvPr>
              <p:custDataLst>
                <p:tags r:id="rId21"/>
              </p:custDataLst>
            </p:nvPr>
          </p:nvSpPr>
          <p:spPr bwMode="auto">
            <a:xfrm>
              <a:off x="3065463" y="4198938"/>
              <a:ext cx="104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67">
              <a:extLst>
                <a:ext uri="{FF2B5EF4-FFF2-40B4-BE49-F238E27FC236}">
                  <a16:creationId xmlns:a16="http://schemas.microsoft.com/office/drawing/2014/main" id="{FD5B6428-D998-49E7-9D4D-CC61B3E471A0}"/>
                </a:ext>
              </a:extLst>
            </p:cNvPr>
            <p:cNvSpPr>
              <a:spLocks/>
            </p:cNvSpPr>
            <p:nvPr>
              <p:custDataLst>
                <p:tags r:id="rId22"/>
              </p:custDataLst>
            </p:nvPr>
          </p:nvSpPr>
          <p:spPr bwMode="auto">
            <a:xfrm>
              <a:off x="3071813" y="4241800"/>
              <a:ext cx="92075" cy="107950"/>
            </a:xfrm>
            <a:custGeom>
              <a:avLst/>
              <a:gdLst>
                <a:gd name="T0" fmla="*/ 301 w 301"/>
                <a:gd name="T1" fmla="*/ 217 h 340"/>
                <a:gd name="T2" fmla="*/ 295 w 301"/>
                <a:gd name="T3" fmla="*/ 212 h 340"/>
                <a:gd name="T4" fmla="*/ 287 w 301"/>
                <a:gd name="T5" fmla="*/ 222 h 340"/>
                <a:gd name="T6" fmla="*/ 162 w 301"/>
                <a:gd name="T7" fmla="*/ 325 h 340"/>
                <a:gd name="T8" fmla="*/ 115 w 301"/>
                <a:gd name="T9" fmla="*/ 325 h 340"/>
                <a:gd name="T10" fmla="*/ 104 w 301"/>
                <a:gd name="T11" fmla="*/ 324 h 340"/>
                <a:gd name="T12" fmla="*/ 97 w 301"/>
                <a:gd name="T13" fmla="*/ 319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4 h 340"/>
                <a:gd name="T38" fmla="*/ 59 w 301"/>
                <a:gd name="T39" fmla="*/ 301 h 340"/>
                <a:gd name="T40" fmla="*/ 14 w 301"/>
                <a:gd name="T41" fmla="*/ 325 h 340"/>
                <a:gd name="T42" fmla="*/ 0 w 301"/>
                <a:gd name="T43" fmla="*/ 335 h 340"/>
                <a:gd name="T44" fmla="*/ 14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2" y="325"/>
                  </a:cubicBezTo>
                  <a:lnTo>
                    <a:pt x="115" y="325"/>
                  </a:lnTo>
                  <a:cubicBezTo>
                    <a:pt x="108" y="325"/>
                    <a:pt x="107" y="325"/>
                    <a:pt x="104" y="324"/>
                  </a:cubicBezTo>
                  <a:cubicBezTo>
                    <a:pt x="99" y="324"/>
                    <a:pt x="97" y="323"/>
                    <a:pt x="97" y="319"/>
                  </a:cubicBezTo>
                  <a:cubicBezTo>
                    <a:pt x="97" y="318"/>
                    <a:pt x="97" y="317"/>
                    <a:pt x="100" y="308"/>
                  </a:cubicBezTo>
                  <a:lnTo>
                    <a:pt x="167" y="39"/>
                  </a:lnTo>
                  <a:cubicBezTo>
                    <a:pt x="172" y="21"/>
                    <a:pt x="173" y="15"/>
                    <a:pt x="220" y="15"/>
                  </a:cubicBezTo>
                  <a:cubicBezTo>
                    <a:pt x="235" y="15"/>
                    <a:pt x="239" y="15"/>
                    <a:pt x="239" y="6"/>
                  </a:cubicBezTo>
                  <a:cubicBezTo>
                    <a:pt x="239" y="0"/>
                    <a:pt x="234"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1"/>
                  </a:lnTo>
                  <a:cubicBezTo>
                    <a:pt x="54" y="321"/>
                    <a:pt x="53" y="325"/>
                    <a:pt x="14" y="325"/>
                  </a:cubicBezTo>
                  <a:cubicBezTo>
                    <a:pt x="5" y="325"/>
                    <a:pt x="0" y="325"/>
                    <a:pt x="0" y="335"/>
                  </a:cubicBezTo>
                  <a:cubicBezTo>
                    <a:pt x="0" y="340"/>
                    <a:pt x="5" y="340"/>
                    <a:pt x="14"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91" name="図 190">
            <a:extLst>
              <a:ext uri="{FF2B5EF4-FFF2-40B4-BE49-F238E27FC236}">
                <a16:creationId xmlns:a16="http://schemas.microsoft.com/office/drawing/2014/main" id="{53048789-06A7-48B8-B9EB-BD29101F99D0}"/>
              </a:ext>
            </a:extLst>
          </p:cNvPr>
          <p:cNvPicPr>
            <a:picLocks noChangeAspect="1"/>
          </p:cNvPicPr>
          <p:nvPr>
            <p:custDataLst>
              <p:tags r:id="rId5"/>
            </p:custDataLst>
          </p:nvPr>
        </p:nvPicPr>
        <p:blipFill>
          <a:blip r:embed="rId79" cstate="print">
            <a:extLst>
              <a:ext uri="{28A0092B-C50C-407E-A947-70E740481C1C}">
                <a14:useLocalDpi xmlns:a14="http://schemas.microsoft.com/office/drawing/2010/main" val="0"/>
              </a:ext>
            </a:extLst>
          </a:blip>
          <a:stretch>
            <a:fillRect/>
          </a:stretch>
        </p:blipFill>
        <p:spPr>
          <a:xfrm>
            <a:off x="6044849" y="5790275"/>
            <a:ext cx="2600688" cy="227260"/>
          </a:xfrm>
          <a:prstGeom prst="rect">
            <a:avLst/>
          </a:prstGeom>
        </p:spPr>
      </p:pic>
      <p:sp>
        <p:nvSpPr>
          <p:cNvPr id="192" name="吹き出し: 角を丸めた四角形 191">
            <a:extLst>
              <a:ext uri="{FF2B5EF4-FFF2-40B4-BE49-F238E27FC236}">
                <a16:creationId xmlns:a16="http://schemas.microsoft.com/office/drawing/2014/main" id="{8FEE9BB3-FF7F-49FD-9191-018EE741CD82}"/>
              </a:ext>
            </a:extLst>
          </p:cNvPr>
          <p:cNvSpPr/>
          <p:nvPr/>
        </p:nvSpPr>
        <p:spPr>
          <a:xfrm>
            <a:off x="7020778" y="1937731"/>
            <a:ext cx="1842035" cy="940967"/>
          </a:xfrm>
          <a:prstGeom prst="wedgeRoundRectCallout">
            <a:avLst>
              <a:gd name="adj1" fmla="val -103387"/>
              <a:gd name="adj2" fmla="val 34944"/>
              <a:gd name="adj3" fmla="val 16667"/>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tx1"/>
                </a:solidFill>
              </a:rPr>
              <a:t>基準モードは</a:t>
            </a:r>
            <a:endParaRPr kumimoji="1" lang="en-US" altLang="ja-JP" sz="2000" dirty="0">
              <a:solidFill>
                <a:schemeClr val="tx1"/>
              </a:solidFill>
            </a:endParaRPr>
          </a:p>
          <a:p>
            <a:pPr algn="ctr"/>
            <a:r>
              <a:rPr lang="ja-JP" altLang="en-US" sz="2000" dirty="0">
                <a:solidFill>
                  <a:schemeClr val="tx1"/>
                </a:solidFill>
              </a:rPr>
              <a:t>無限個</a:t>
            </a:r>
            <a:r>
              <a:rPr kumimoji="1" lang="ja-JP" altLang="en-US" sz="2000" dirty="0">
                <a:solidFill>
                  <a:schemeClr val="tx1"/>
                </a:solidFill>
              </a:rPr>
              <a:t>ある</a:t>
            </a:r>
          </a:p>
        </p:txBody>
      </p:sp>
    </p:spTree>
    <p:extLst>
      <p:ext uri="{BB962C8B-B14F-4D97-AF65-F5344CB8AC3E}">
        <p14:creationId xmlns:p14="http://schemas.microsoft.com/office/powerpoint/2010/main" val="298417836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Freeform 64">
            <a:extLst>
              <a:ext uri="{FF2B5EF4-FFF2-40B4-BE49-F238E27FC236}">
                <a16:creationId xmlns:a16="http://schemas.microsoft.com/office/drawing/2014/main" id="{587E504B-61EA-417B-87A8-2921A112604B}"/>
              </a:ext>
            </a:extLst>
          </p:cNvPr>
          <p:cNvSpPr>
            <a:spLocks/>
          </p:cNvSpPr>
          <p:nvPr/>
        </p:nvSpPr>
        <p:spPr bwMode="auto">
          <a:xfrm>
            <a:off x="849314" y="5260975"/>
            <a:ext cx="2768600" cy="0"/>
          </a:xfrm>
          <a:custGeom>
            <a:avLst/>
            <a:gdLst>
              <a:gd name="T0" fmla="*/ 0 w 12928"/>
              <a:gd name="T1" fmla="*/ 253 w 12928"/>
              <a:gd name="T2" fmla="*/ 507 w 12928"/>
              <a:gd name="T3" fmla="*/ 760 w 12928"/>
              <a:gd name="T4" fmla="*/ 1014 w 12928"/>
              <a:gd name="T5" fmla="*/ 1267 w 12928"/>
              <a:gd name="T6" fmla="*/ 1521 w 12928"/>
              <a:gd name="T7" fmla="*/ 1774 w 12928"/>
              <a:gd name="T8" fmla="*/ 2028 w 12928"/>
              <a:gd name="T9" fmla="*/ 2281 w 12928"/>
              <a:gd name="T10" fmla="*/ 2535 w 12928"/>
              <a:gd name="T11" fmla="*/ 2788 w 12928"/>
              <a:gd name="T12" fmla="*/ 3042 w 12928"/>
              <a:gd name="T13" fmla="*/ 3295 w 12928"/>
              <a:gd name="T14" fmla="*/ 3549 w 12928"/>
              <a:gd name="T15" fmla="*/ 3802 w 12928"/>
              <a:gd name="T16" fmla="*/ 4056 w 12928"/>
              <a:gd name="T17" fmla="*/ 4309 w 12928"/>
              <a:gd name="T18" fmla="*/ 4563 w 12928"/>
              <a:gd name="T19" fmla="*/ 4816 w 12928"/>
              <a:gd name="T20" fmla="*/ 5070 w 12928"/>
              <a:gd name="T21" fmla="*/ 5323 w 12928"/>
              <a:gd name="T22" fmla="*/ 5577 w 12928"/>
              <a:gd name="T23" fmla="*/ 5830 w 12928"/>
              <a:gd name="T24" fmla="*/ 6084 w 12928"/>
              <a:gd name="T25" fmla="*/ 6337 w 12928"/>
              <a:gd name="T26" fmla="*/ 6591 w 12928"/>
              <a:gd name="T27" fmla="*/ 6844 w 12928"/>
              <a:gd name="T28" fmla="*/ 7098 w 12928"/>
              <a:gd name="T29" fmla="*/ 7351 w 12928"/>
              <a:gd name="T30" fmla="*/ 7605 w 12928"/>
              <a:gd name="T31" fmla="*/ 7858 w 12928"/>
              <a:gd name="T32" fmla="*/ 8112 w 12928"/>
              <a:gd name="T33" fmla="*/ 8365 w 12928"/>
              <a:gd name="T34" fmla="*/ 8619 w 12928"/>
              <a:gd name="T35" fmla="*/ 8872 w 12928"/>
              <a:gd name="T36" fmla="*/ 9126 w 12928"/>
              <a:gd name="T37" fmla="*/ 9379 w 12928"/>
              <a:gd name="T38" fmla="*/ 9633 w 12928"/>
              <a:gd name="T39" fmla="*/ 9886 w 12928"/>
              <a:gd name="T40" fmla="*/ 10140 w 12928"/>
              <a:gd name="T41" fmla="*/ 10393 w 12928"/>
              <a:gd name="T42" fmla="*/ 10647 w 12928"/>
              <a:gd name="T43" fmla="*/ 10900 w 12928"/>
              <a:gd name="T44" fmla="*/ 11154 w 12928"/>
              <a:gd name="T45" fmla="*/ 11407 w 12928"/>
              <a:gd name="T46" fmla="*/ 11661 w 12928"/>
              <a:gd name="T47" fmla="*/ 11914 w 12928"/>
              <a:gd name="T48" fmla="*/ 12168 w 12928"/>
              <a:gd name="T49" fmla="*/ 12421 w 12928"/>
              <a:gd name="T50" fmla="*/ 12675 w 12928"/>
              <a:gd name="T51" fmla="*/ 12928 w 1292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Lst>
            <a:rect l="0" t="0" r="r" b="b"/>
            <a:pathLst>
              <a:path w="12928">
                <a:moveTo>
                  <a:pt x="0" y="0"/>
                </a:moveTo>
                <a:lnTo>
                  <a:pt x="253" y="0"/>
                </a:lnTo>
                <a:lnTo>
                  <a:pt x="507" y="0"/>
                </a:lnTo>
                <a:lnTo>
                  <a:pt x="760" y="0"/>
                </a:lnTo>
                <a:lnTo>
                  <a:pt x="1014" y="0"/>
                </a:lnTo>
                <a:lnTo>
                  <a:pt x="1267" y="0"/>
                </a:lnTo>
                <a:lnTo>
                  <a:pt x="1521" y="0"/>
                </a:lnTo>
                <a:lnTo>
                  <a:pt x="1774" y="0"/>
                </a:lnTo>
                <a:lnTo>
                  <a:pt x="2028" y="0"/>
                </a:lnTo>
                <a:lnTo>
                  <a:pt x="2281" y="0"/>
                </a:lnTo>
                <a:lnTo>
                  <a:pt x="2535" y="0"/>
                </a:lnTo>
                <a:lnTo>
                  <a:pt x="2788" y="0"/>
                </a:lnTo>
                <a:lnTo>
                  <a:pt x="3042" y="0"/>
                </a:lnTo>
                <a:lnTo>
                  <a:pt x="3295" y="0"/>
                </a:lnTo>
                <a:lnTo>
                  <a:pt x="3549" y="0"/>
                </a:lnTo>
                <a:lnTo>
                  <a:pt x="3802" y="0"/>
                </a:lnTo>
                <a:lnTo>
                  <a:pt x="4056" y="0"/>
                </a:lnTo>
                <a:lnTo>
                  <a:pt x="4309" y="0"/>
                </a:lnTo>
                <a:lnTo>
                  <a:pt x="4563" y="0"/>
                </a:lnTo>
                <a:lnTo>
                  <a:pt x="4816" y="0"/>
                </a:lnTo>
                <a:lnTo>
                  <a:pt x="5070" y="0"/>
                </a:lnTo>
                <a:lnTo>
                  <a:pt x="5323" y="0"/>
                </a:lnTo>
                <a:lnTo>
                  <a:pt x="5577" y="0"/>
                </a:lnTo>
                <a:lnTo>
                  <a:pt x="5830" y="0"/>
                </a:lnTo>
                <a:lnTo>
                  <a:pt x="6084" y="0"/>
                </a:lnTo>
                <a:lnTo>
                  <a:pt x="6337" y="0"/>
                </a:lnTo>
                <a:lnTo>
                  <a:pt x="6591" y="0"/>
                </a:lnTo>
                <a:lnTo>
                  <a:pt x="6844" y="0"/>
                </a:lnTo>
                <a:lnTo>
                  <a:pt x="7098" y="0"/>
                </a:lnTo>
                <a:lnTo>
                  <a:pt x="7351" y="0"/>
                </a:lnTo>
                <a:lnTo>
                  <a:pt x="7605" y="0"/>
                </a:lnTo>
                <a:lnTo>
                  <a:pt x="7858" y="0"/>
                </a:lnTo>
                <a:lnTo>
                  <a:pt x="8112" y="0"/>
                </a:lnTo>
                <a:lnTo>
                  <a:pt x="8365" y="0"/>
                </a:lnTo>
                <a:lnTo>
                  <a:pt x="8619" y="0"/>
                </a:lnTo>
                <a:lnTo>
                  <a:pt x="8872" y="0"/>
                </a:lnTo>
                <a:lnTo>
                  <a:pt x="9126" y="0"/>
                </a:lnTo>
                <a:lnTo>
                  <a:pt x="9379" y="0"/>
                </a:lnTo>
                <a:lnTo>
                  <a:pt x="9633" y="0"/>
                </a:lnTo>
                <a:lnTo>
                  <a:pt x="9886" y="0"/>
                </a:lnTo>
                <a:lnTo>
                  <a:pt x="10140" y="0"/>
                </a:lnTo>
                <a:lnTo>
                  <a:pt x="10393" y="0"/>
                </a:lnTo>
                <a:lnTo>
                  <a:pt x="10647" y="0"/>
                </a:lnTo>
                <a:lnTo>
                  <a:pt x="10900" y="0"/>
                </a:lnTo>
                <a:lnTo>
                  <a:pt x="11154" y="0"/>
                </a:lnTo>
                <a:lnTo>
                  <a:pt x="11407" y="0"/>
                </a:lnTo>
                <a:lnTo>
                  <a:pt x="11661" y="0"/>
                </a:lnTo>
                <a:lnTo>
                  <a:pt x="11914" y="0"/>
                </a:lnTo>
                <a:lnTo>
                  <a:pt x="12168" y="0"/>
                </a:lnTo>
                <a:lnTo>
                  <a:pt x="12421" y="0"/>
                </a:lnTo>
                <a:lnTo>
                  <a:pt x="12675" y="0"/>
                </a:lnTo>
                <a:lnTo>
                  <a:pt x="1292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5">
            <a:extLst>
              <a:ext uri="{FF2B5EF4-FFF2-40B4-BE49-F238E27FC236}">
                <a16:creationId xmlns:a16="http://schemas.microsoft.com/office/drawing/2014/main" id="{81341F4A-576F-4588-A8F5-7F23CC1B8F40}"/>
              </a:ext>
            </a:extLst>
          </p:cNvPr>
          <p:cNvSpPr>
            <a:spLocks/>
          </p:cNvSpPr>
          <p:nvPr/>
        </p:nvSpPr>
        <p:spPr bwMode="auto">
          <a:xfrm>
            <a:off x="3617914" y="5260975"/>
            <a:ext cx="2605088" cy="0"/>
          </a:xfrm>
          <a:custGeom>
            <a:avLst/>
            <a:gdLst>
              <a:gd name="T0" fmla="*/ 0 w 12168"/>
              <a:gd name="T1" fmla="*/ 254 w 12168"/>
              <a:gd name="T2" fmla="*/ 507 w 12168"/>
              <a:gd name="T3" fmla="*/ 761 w 12168"/>
              <a:gd name="T4" fmla="*/ 1014 w 12168"/>
              <a:gd name="T5" fmla="*/ 1268 w 12168"/>
              <a:gd name="T6" fmla="*/ 1521 w 12168"/>
              <a:gd name="T7" fmla="*/ 1775 w 12168"/>
              <a:gd name="T8" fmla="*/ 2028 w 12168"/>
              <a:gd name="T9" fmla="*/ 2282 w 12168"/>
              <a:gd name="T10" fmla="*/ 2535 w 12168"/>
              <a:gd name="T11" fmla="*/ 2789 w 12168"/>
              <a:gd name="T12" fmla="*/ 3042 w 12168"/>
              <a:gd name="T13" fmla="*/ 3296 w 12168"/>
              <a:gd name="T14" fmla="*/ 3549 w 12168"/>
              <a:gd name="T15" fmla="*/ 3803 w 12168"/>
              <a:gd name="T16" fmla="*/ 4056 w 12168"/>
              <a:gd name="T17" fmla="*/ 4310 w 12168"/>
              <a:gd name="T18" fmla="*/ 4563 w 12168"/>
              <a:gd name="T19" fmla="*/ 4817 w 12168"/>
              <a:gd name="T20" fmla="*/ 5070 w 12168"/>
              <a:gd name="T21" fmla="*/ 5324 w 12168"/>
              <a:gd name="T22" fmla="*/ 5577 w 12168"/>
              <a:gd name="T23" fmla="*/ 5831 w 12168"/>
              <a:gd name="T24" fmla="*/ 6084 w 12168"/>
              <a:gd name="T25" fmla="*/ 6338 w 12168"/>
              <a:gd name="T26" fmla="*/ 6591 w 12168"/>
              <a:gd name="T27" fmla="*/ 6845 w 12168"/>
              <a:gd name="T28" fmla="*/ 7098 w 12168"/>
              <a:gd name="T29" fmla="*/ 7352 w 12168"/>
              <a:gd name="T30" fmla="*/ 7605 w 12168"/>
              <a:gd name="T31" fmla="*/ 7859 w 12168"/>
              <a:gd name="T32" fmla="*/ 8112 w 12168"/>
              <a:gd name="T33" fmla="*/ 8366 w 12168"/>
              <a:gd name="T34" fmla="*/ 8619 w 12168"/>
              <a:gd name="T35" fmla="*/ 8873 w 12168"/>
              <a:gd name="T36" fmla="*/ 9126 w 12168"/>
              <a:gd name="T37" fmla="*/ 9380 w 12168"/>
              <a:gd name="T38" fmla="*/ 9633 w 12168"/>
              <a:gd name="T39" fmla="*/ 9887 w 12168"/>
              <a:gd name="T40" fmla="*/ 10140 w 12168"/>
              <a:gd name="T41" fmla="*/ 10394 w 12168"/>
              <a:gd name="T42" fmla="*/ 10647 w 12168"/>
              <a:gd name="T43" fmla="*/ 10901 w 12168"/>
              <a:gd name="T44" fmla="*/ 11154 w 12168"/>
              <a:gd name="T45" fmla="*/ 11408 w 12168"/>
              <a:gd name="T46" fmla="*/ 11661 w 12168"/>
              <a:gd name="T47" fmla="*/ 11915 w 12168"/>
              <a:gd name="T48" fmla="*/ 12168 w 1216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Lst>
            <a:rect l="0" t="0" r="r" b="b"/>
            <a:pathLst>
              <a:path w="12168">
                <a:moveTo>
                  <a:pt x="0" y="0"/>
                </a:moveTo>
                <a:lnTo>
                  <a:pt x="254" y="0"/>
                </a:lnTo>
                <a:lnTo>
                  <a:pt x="507" y="0"/>
                </a:lnTo>
                <a:lnTo>
                  <a:pt x="761" y="0"/>
                </a:lnTo>
                <a:lnTo>
                  <a:pt x="1014" y="0"/>
                </a:lnTo>
                <a:lnTo>
                  <a:pt x="1268" y="0"/>
                </a:lnTo>
                <a:lnTo>
                  <a:pt x="1521" y="0"/>
                </a:lnTo>
                <a:lnTo>
                  <a:pt x="1775" y="0"/>
                </a:lnTo>
                <a:lnTo>
                  <a:pt x="2028" y="0"/>
                </a:lnTo>
                <a:lnTo>
                  <a:pt x="2282" y="0"/>
                </a:lnTo>
                <a:lnTo>
                  <a:pt x="2535" y="0"/>
                </a:lnTo>
                <a:lnTo>
                  <a:pt x="2789" y="0"/>
                </a:lnTo>
                <a:lnTo>
                  <a:pt x="3042" y="0"/>
                </a:lnTo>
                <a:lnTo>
                  <a:pt x="3296" y="0"/>
                </a:lnTo>
                <a:lnTo>
                  <a:pt x="3549" y="0"/>
                </a:lnTo>
                <a:lnTo>
                  <a:pt x="3803" y="0"/>
                </a:lnTo>
                <a:lnTo>
                  <a:pt x="4056" y="0"/>
                </a:lnTo>
                <a:lnTo>
                  <a:pt x="4310" y="0"/>
                </a:lnTo>
                <a:lnTo>
                  <a:pt x="4563" y="0"/>
                </a:lnTo>
                <a:lnTo>
                  <a:pt x="4817" y="0"/>
                </a:lnTo>
                <a:lnTo>
                  <a:pt x="5070" y="0"/>
                </a:lnTo>
                <a:lnTo>
                  <a:pt x="5324" y="0"/>
                </a:lnTo>
                <a:lnTo>
                  <a:pt x="5577" y="0"/>
                </a:lnTo>
                <a:lnTo>
                  <a:pt x="5831" y="0"/>
                </a:lnTo>
                <a:lnTo>
                  <a:pt x="6084" y="0"/>
                </a:lnTo>
                <a:lnTo>
                  <a:pt x="6338" y="0"/>
                </a:lnTo>
                <a:lnTo>
                  <a:pt x="6591" y="0"/>
                </a:lnTo>
                <a:lnTo>
                  <a:pt x="6845" y="0"/>
                </a:lnTo>
                <a:lnTo>
                  <a:pt x="7098" y="0"/>
                </a:lnTo>
                <a:lnTo>
                  <a:pt x="7352" y="0"/>
                </a:lnTo>
                <a:lnTo>
                  <a:pt x="7605" y="0"/>
                </a:lnTo>
                <a:lnTo>
                  <a:pt x="7859" y="0"/>
                </a:lnTo>
                <a:lnTo>
                  <a:pt x="8112" y="0"/>
                </a:lnTo>
                <a:lnTo>
                  <a:pt x="8366" y="0"/>
                </a:lnTo>
                <a:lnTo>
                  <a:pt x="8619" y="0"/>
                </a:lnTo>
                <a:lnTo>
                  <a:pt x="8873" y="0"/>
                </a:lnTo>
                <a:lnTo>
                  <a:pt x="9126" y="0"/>
                </a:lnTo>
                <a:lnTo>
                  <a:pt x="9380" y="0"/>
                </a:lnTo>
                <a:lnTo>
                  <a:pt x="9633" y="0"/>
                </a:lnTo>
                <a:lnTo>
                  <a:pt x="9887" y="0"/>
                </a:lnTo>
                <a:lnTo>
                  <a:pt x="10140" y="0"/>
                </a:lnTo>
                <a:lnTo>
                  <a:pt x="10394" y="0"/>
                </a:lnTo>
                <a:lnTo>
                  <a:pt x="10647" y="0"/>
                </a:lnTo>
                <a:lnTo>
                  <a:pt x="10901" y="0"/>
                </a:lnTo>
                <a:lnTo>
                  <a:pt x="11154" y="0"/>
                </a:lnTo>
                <a:lnTo>
                  <a:pt x="11408" y="0"/>
                </a:lnTo>
                <a:lnTo>
                  <a:pt x="11661" y="0"/>
                </a:lnTo>
                <a:lnTo>
                  <a:pt x="11915" y="0"/>
                </a:lnTo>
                <a:lnTo>
                  <a:pt x="1216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 name="タイトル 1">
            <a:extLst>
              <a:ext uri="{FF2B5EF4-FFF2-40B4-BE49-F238E27FC236}">
                <a16:creationId xmlns:a16="http://schemas.microsoft.com/office/drawing/2014/main" id="{25DC5C85-1FDB-419A-B11B-7961C6215B28}"/>
              </a:ext>
            </a:extLst>
          </p:cNvPr>
          <p:cNvSpPr>
            <a:spLocks noGrp="1"/>
          </p:cNvSpPr>
          <p:nvPr>
            <p:ph type="title"/>
          </p:nvPr>
        </p:nvSpPr>
        <p:spPr/>
        <p:txBody>
          <a:bodyPr/>
          <a:lstStyle/>
          <a:p>
            <a:r>
              <a:rPr kumimoji="1" lang="ja-JP" altLang="en-US" dirty="0"/>
              <a:t>弦の基準モード</a:t>
            </a:r>
          </a:p>
        </p:txBody>
      </p:sp>
      <p:sp>
        <p:nvSpPr>
          <p:cNvPr id="3" name="日付プレースホルダー 2">
            <a:extLst>
              <a:ext uri="{FF2B5EF4-FFF2-40B4-BE49-F238E27FC236}">
                <a16:creationId xmlns:a16="http://schemas.microsoft.com/office/drawing/2014/main" id="{AB773C01-FB15-4FF9-9AC1-96220FA2DA71}"/>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B4BF0DA6-29BD-48F1-A06D-B42E9ECDF816}"/>
              </a:ext>
            </a:extLst>
          </p:cNvPr>
          <p:cNvSpPr>
            <a:spLocks noGrp="1"/>
          </p:cNvSpPr>
          <p:nvPr>
            <p:ph type="sldNum" sz="quarter" idx="12"/>
          </p:nvPr>
        </p:nvSpPr>
        <p:spPr/>
        <p:txBody>
          <a:bodyPr/>
          <a:lstStyle/>
          <a:p>
            <a:fld id="{D2D8002D-B5B0-4BAC-B1F6-782DDCCE6D9C}" type="slidenum">
              <a:rPr kumimoji="1" lang="ja-JP" altLang="en-US" smtClean="0"/>
              <a:pPr/>
              <a:t>52</a:t>
            </a:fld>
            <a:endParaRPr kumimoji="1" lang="ja-JP" altLang="en-US" dirty="0"/>
          </a:p>
        </p:txBody>
      </p:sp>
      <p:sp>
        <p:nvSpPr>
          <p:cNvPr id="5" name="コンテンツ プレースホルダー 4">
            <a:extLst>
              <a:ext uri="{FF2B5EF4-FFF2-40B4-BE49-F238E27FC236}">
                <a16:creationId xmlns:a16="http://schemas.microsoft.com/office/drawing/2014/main" id="{84B0EB3C-04E0-4648-8E16-7702F362C4BD}"/>
              </a:ext>
            </a:extLst>
          </p:cNvPr>
          <p:cNvSpPr>
            <a:spLocks noGrp="1"/>
          </p:cNvSpPr>
          <p:nvPr>
            <p:ph sz="quarter" idx="1"/>
          </p:nvPr>
        </p:nvSpPr>
        <p:spPr/>
        <p:txBody>
          <a:bodyPr>
            <a:normAutofit/>
          </a:bodyPr>
          <a:lstStyle/>
          <a:p>
            <a:r>
              <a:rPr lang="ja-JP" altLang="en-US" sz="2000" dirty="0"/>
              <a:t>基準モードの波形</a:t>
            </a:r>
            <a:endParaRPr kumimoji="1" lang="ja-JP" altLang="en-US" sz="2000" dirty="0"/>
          </a:p>
        </p:txBody>
      </p:sp>
      <p:sp>
        <p:nvSpPr>
          <p:cNvPr id="14" name="Line 6">
            <a:extLst>
              <a:ext uri="{FF2B5EF4-FFF2-40B4-BE49-F238E27FC236}">
                <a16:creationId xmlns:a16="http://schemas.microsoft.com/office/drawing/2014/main" id="{3C327C62-C195-43CB-AB13-4F3861D06D18}"/>
              </a:ext>
            </a:extLst>
          </p:cNvPr>
          <p:cNvSpPr>
            <a:spLocks noChangeShapeType="1"/>
          </p:cNvSpPr>
          <p:nvPr/>
        </p:nvSpPr>
        <p:spPr bwMode="auto">
          <a:xfrm flipH="1">
            <a:off x="6223001"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Line 8">
            <a:extLst>
              <a:ext uri="{FF2B5EF4-FFF2-40B4-BE49-F238E27FC236}">
                <a16:creationId xmlns:a16="http://schemas.microsoft.com/office/drawing/2014/main" id="{189C5305-687C-4F32-B6C6-3C9BA5EED9FC}"/>
              </a:ext>
            </a:extLst>
          </p:cNvPr>
          <p:cNvSpPr>
            <a:spLocks noChangeShapeType="1"/>
          </p:cNvSpPr>
          <p:nvPr/>
        </p:nvSpPr>
        <p:spPr bwMode="auto">
          <a:xfrm>
            <a:off x="849314" y="526097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Line 9">
            <a:extLst>
              <a:ext uri="{FF2B5EF4-FFF2-40B4-BE49-F238E27FC236}">
                <a16:creationId xmlns:a16="http://schemas.microsoft.com/office/drawing/2014/main" id="{B230687D-CE81-4417-8B6E-A76D71235CD2}"/>
              </a:ext>
            </a:extLst>
          </p:cNvPr>
          <p:cNvSpPr>
            <a:spLocks noChangeShapeType="1"/>
          </p:cNvSpPr>
          <p:nvPr/>
        </p:nvSpPr>
        <p:spPr bwMode="auto">
          <a:xfrm flipH="1">
            <a:off x="6223001" y="526097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Line 11">
            <a:extLst>
              <a:ext uri="{FF2B5EF4-FFF2-40B4-BE49-F238E27FC236}">
                <a16:creationId xmlns:a16="http://schemas.microsoft.com/office/drawing/2014/main" id="{423184BE-9110-49AC-ACB7-7C439E2FF5C7}"/>
              </a:ext>
            </a:extLst>
          </p:cNvPr>
          <p:cNvSpPr>
            <a:spLocks noChangeShapeType="1"/>
          </p:cNvSpPr>
          <p:nvPr/>
        </p:nvSpPr>
        <p:spPr bwMode="auto">
          <a:xfrm>
            <a:off x="849314" y="476885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Line 12">
            <a:extLst>
              <a:ext uri="{FF2B5EF4-FFF2-40B4-BE49-F238E27FC236}">
                <a16:creationId xmlns:a16="http://schemas.microsoft.com/office/drawing/2014/main" id="{A5DCC9B2-945B-4608-908B-12D7874FF3C3}"/>
              </a:ext>
            </a:extLst>
          </p:cNvPr>
          <p:cNvSpPr>
            <a:spLocks noChangeShapeType="1"/>
          </p:cNvSpPr>
          <p:nvPr/>
        </p:nvSpPr>
        <p:spPr bwMode="auto">
          <a:xfrm flipH="1">
            <a:off x="6223001" y="476885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14">
            <a:extLst>
              <a:ext uri="{FF2B5EF4-FFF2-40B4-BE49-F238E27FC236}">
                <a16:creationId xmlns:a16="http://schemas.microsoft.com/office/drawing/2014/main" id="{07551E15-9A50-4610-B0FC-EE64E003D26A}"/>
              </a:ext>
            </a:extLst>
          </p:cNvPr>
          <p:cNvSpPr>
            <a:spLocks noChangeShapeType="1"/>
          </p:cNvSpPr>
          <p:nvPr/>
        </p:nvSpPr>
        <p:spPr bwMode="auto">
          <a:xfrm>
            <a:off x="849314" y="427672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Line 15">
            <a:extLst>
              <a:ext uri="{FF2B5EF4-FFF2-40B4-BE49-F238E27FC236}">
                <a16:creationId xmlns:a16="http://schemas.microsoft.com/office/drawing/2014/main" id="{4BA55380-A927-479A-9FAE-958062524DBB}"/>
              </a:ext>
            </a:extLst>
          </p:cNvPr>
          <p:cNvSpPr>
            <a:spLocks noChangeShapeType="1"/>
          </p:cNvSpPr>
          <p:nvPr/>
        </p:nvSpPr>
        <p:spPr bwMode="auto">
          <a:xfrm flipH="1">
            <a:off x="6223001" y="427672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Line 17">
            <a:extLst>
              <a:ext uri="{FF2B5EF4-FFF2-40B4-BE49-F238E27FC236}">
                <a16:creationId xmlns:a16="http://schemas.microsoft.com/office/drawing/2014/main" id="{9526FEF9-1039-475E-A578-594E370383A8}"/>
              </a:ext>
            </a:extLst>
          </p:cNvPr>
          <p:cNvSpPr>
            <a:spLocks noChangeShapeType="1"/>
          </p:cNvSpPr>
          <p:nvPr/>
        </p:nvSpPr>
        <p:spPr bwMode="auto">
          <a:xfrm>
            <a:off x="849314" y="37846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Line 18">
            <a:extLst>
              <a:ext uri="{FF2B5EF4-FFF2-40B4-BE49-F238E27FC236}">
                <a16:creationId xmlns:a16="http://schemas.microsoft.com/office/drawing/2014/main" id="{40205D00-17EA-436C-920C-08E4141D5FBC}"/>
              </a:ext>
            </a:extLst>
          </p:cNvPr>
          <p:cNvSpPr>
            <a:spLocks noChangeShapeType="1"/>
          </p:cNvSpPr>
          <p:nvPr/>
        </p:nvSpPr>
        <p:spPr bwMode="auto">
          <a:xfrm flipH="1">
            <a:off x="6223001" y="37846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Line 20">
            <a:extLst>
              <a:ext uri="{FF2B5EF4-FFF2-40B4-BE49-F238E27FC236}">
                <a16:creationId xmlns:a16="http://schemas.microsoft.com/office/drawing/2014/main" id="{585AAFA0-0587-44E2-96C3-B14F39161ED6}"/>
              </a:ext>
            </a:extLst>
          </p:cNvPr>
          <p:cNvSpPr>
            <a:spLocks noChangeShapeType="1"/>
          </p:cNvSpPr>
          <p:nvPr/>
        </p:nvSpPr>
        <p:spPr bwMode="auto">
          <a:xfrm>
            <a:off x="849314" y="329247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Line 21">
            <a:extLst>
              <a:ext uri="{FF2B5EF4-FFF2-40B4-BE49-F238E27FC236}">
                <a16:creationId xmlns:a16="http://schemas.microsoft.com/office/drawing/2014/main" id="{55E08F39-802E-40E4-976C-5C575C7C917C}"/>
              </a:ext>
            </a:extLst>
          </p:cNvPr>
          <p:cNvSpPr>
            <a:spLocks noChangeShapeType="1"/>
          </p:cNvSpPr>
          <p:nvPr/>
        </p:nvSpPr>
        <p:spPr bwMode="auto">
          <a:xfrm flipH="1">
            <a:off x="6223001" y="329247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Line 23">
            <a:extLst>
              <a:ext uri="{FF2B5EF4-FFF2-40B4-BE49-F238E27FC236}">
                <a16:creationId xmlns:a16="http://schemas.microsoft.com/office/drawing/2014/main" id="{4516BA99-6535-4AF8-AA9E-E03429A4F37C}"/>
              </a:ext>
            </a:extLst>
          </p:cNvPr>
          <p:cNvSpPr>
            <a:spLocks noChangeShapeType="1"/>
          </p:cNvSpPr>
          <p:nvPr/>
        </p:nvSpPr>
        <p:spPr bwMode="auto">
          <a:xfrm>
            <a:off x="849314" y="280035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Line 24">
            <a:extLst>
              <a:ext uri="{FF2B5EF4-FFF2-40B4-BE49-F238E27FC236}">
                <a16:creationId xmlns:a16="http://schemas.microsoft.com/office/drawing/2014/main" id="{120F30B0-EBA6-4714-8F71-33CA74561218}"/>
              </a:ext>
            </a:extLst>
          </p:cNvPr>
          <p:cNvSpPr>
            <a:spLocks noChangeShapeType="1"/>
          </p:cNvSpPr>
          <p:nvPr/>
        </p:nvSpPr>
        <p:spPr bwMode="auto">
          <a:xfrm flipH="1">
            <a:off x="6223001" y="280035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Line 26">
            <a:extLst>
              <a:ext uri="{FF2B5EF4-FFF2-40B4-BE49-F238E27FC236}">
                <a16:creationId xmlns:a16="http://schemas.microsoft.com/office/drawing/2014/main" id="{293EFADF-23FD-41D4-B39C-8D447CDB22AB}"/>
              </a:ext>
            </a:extLst>
          </p:cNvPr>
          <p:cNvSpPr>
            <a:spLocks noChangeShapeType="1"/>
          </p:cNvSpPr>
          <p:nvPr/>
        </p:nvSpPr>
        <p:spPr bwMode="auto">
          <a:xfrm>
            <a:off x="849314" y="230822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Line 27">
            <a:extLst>
              <a:ext uri="{FF2B5EF4-FFF2-40B4-BE49-F238E27FC236}">
                <a16:creationId xmlns:a16="http://schemas.microsoft.com/office/drawing/2014/main" id="{5A2FFF5A-A70C-43C0-A6F3-F7F0806032DE}"/>
              </a:ext>
            </a:extLst>
          </p:cNvPr>
          <p:cNvSpPr>
            <a:spLocks noChangeShapeType="1"/>
          </p:cNvSpPr>
          <p:nvPr/>
        </p:nvSpPr>
        <p:spPr bwMode="auto">
          <a:xfrm flipH="1">
            <a:off x="6223001" y="2308225"/>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Line 35">
            <a:extLst>
              <a:ext uri="{FF2B5EF4-FFF2-40B4-BE49-F238E27FC236}">
                <a16:creationId xmlns:a16="http://schemas.microsoft.com/office/drawing/2014/main" id="{41715816-1076-46AC-99E3-3D50FDD6BDD7}"/>
              </a:ext>
            </a:extLst>
          </p:cNvPr>
          <p:cNvSpPr>
            <a:spLocks noChangeShapeType="1"/>
          </p:cNvSpPr>
          <p:nvPr/>
        </p:nvSpPr>
        <p:spPr bwMode="auto">
          <a:xfrm flipV="1">
            <a:off x="1704976"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Line 38">
            <a:extLst>
              <a:ext uri="{FF2B5EF4-FFF2-40B4-BE49-F238E27FC236}">
                <a16:creationId xmlns:a16="http://schemas.microsoft.com/office/drawing/2014/main" id="{A6636A15-BD2F-4119-9931-C0D37C5BD169}"/>
              </a:ext>
            </a:extLst>
          </p:cNvPr>
          <p:cNvSpPr>
            <a:spLocks noChangeShapeType="1"/>
          </p:cNvSpPr>
          <p:nvPr/>
        </p:nvSpPr>
        <p:spPr bwMode="auto">
          <a:xfrm flipV="1">
            <a:off x="2560639"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Line 41">
            <a:extLst>
              <a:ext uri="{FF2B5EF4-FFF2-40B4-BE49-F238E27FC236}">
                <a16:creationId xmlns:a16="http://schemas.microsoft.com/office/drawing/2014/main" id="{5D66A4F1-820A-4373-81C7-BDA6A86E31AA}"/>
              </a:ext>
            </a:extLst>
          </p:cNvPr>
          <p:cNvSpPr>
            <a:spLocks noChangeShapeType="1"/>
          </p:cNvSpPr>
          <p:nvPr/>
        </p:nvSpPr>
        <p:spPr bwMode="auto">
          <a:xfrm flipV="1">
            <a:off x="3414714"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Line 44">
            <a:extLst>
              <a:ext uri="{FF2B5EF4-FFF2-40B4-BE49-F238E27FC236}">
                <a16:creationId xmlns:a16="http://schemas.microsoft.com/office/drawing/2014/main" id="{DB8F4C12-3214-479C-8BCD-05F7418DCA80}"/>
              </a:ext>
            </a:extLst>
          </p:cNvPr>
          <p:cNvSpPr>
            <a:spLocks noChangeShapeType="1"/>
          </p:cNvSpPr>
          <p:nvPr/>
        </p:nvSpPr>
        <p:spPr bwMode="auto">
          <a:xfrm flipV="1">
            <a:off x="4270376"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Line 47">
            <a:extLst>
              <a:ext uri="{FF2B5EF4-FFF2-40B4-BE49-F238E27FC236}">
                <a16:creationId xmlns:a16="http://schemas.microsoft.com/office/drawing/2014/main" id="{6A6B383E-8A0D-4C57-A758-423155BD4997}"/>
              </a:ext>
            </a:extLst>
          </p:cNvPr>
          <p:cNvSpPr>
            <a:spLocks noChangeShapeType="1"/>
          </p:cNvSpPr>
          <p:nvPr/>
        </p:nvSpPr>
        <p:spPr bwMode="auto">
          <a:xfrm flipV="1">
            <a:off x="5126039"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Line 50">
            <a:extLst>
              <a:ext uri="{FF2B5EF4-FFF2-40B4-BE49-F238E27FC236}">
                <a16:creationId xmlns:a16="http://schemas.microsoft.com/office/drawing/2014/main" id="{EFE75E96-2718-46F9-A84E-8C44FAC8579A}"/>
              </a:ext>
            </a:extLst>
          </p:cNvPr>
          <p:cNvSpPr>
            <a:spLocks noChangeShapeType="1"/>
          </p:cNvSpPr>
          <p:nvPr/>
        </p:nvSpPr>
        <p:spPr bwMode="auto">
          <a:xfrm flipV="1">
            <a:off x="5981701" y="5753100"/>
            <a:ext cx="0" cy="0"/>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8">
            <a:extLst>
              <a:ext uri="{FF2B5EF4-FFF2-40B4-BE49-F238E27FC236}">
                <a16:creationId xmlns:a16="http://schemas.microsoft.com/office/drawing/2014/main" id="{4500F456-1AA3-4E78-BDBA-582095341268}"/>
              </a:ext>
            </a:extLst>
          </p:cNvPr>
          <p:cNvSpPr>
            <a:spLocks/>
          </p:cNvSpPr>
          <p:nvPr/>
        </p:nvSpPr>
        <p:spPr bwMode="auto">
          <a:xfrm>
            <a:off x="849314" y="4768850"/>
            <a:ext cx="2768600" cy="982662"/>
          </a:xfrm>
          <a:custGeom>
            <a:avLst/>
            <a:gdLst>
              <a:gd name="T0" fmla="*/ 0 w 12928"/>
              <a:gd name="T1" fmla="*/ 2323 h 4645"/>
              <a:gd name="T2" fmla="*/ 253 w 12928"/>
              <a:gd name="T3" fmla="*/ 2102 h 4645"/>
              <a:gd name="T4" fmla="*/ 507 w 12928"/>
              <a:gd name="T5" fmla="*/ 1883 h 4645"/>
              <a:gd name="T6" fmla="*/ 760 w 12928"/>
              <a:gd name="T7" fmla="*/ 1668 h 4645"/>
              <a:gd name="T8" fmla="*/ 1014 w 12928"/>
              <a:gd name="T9" fmla="*/ 1459 h 4645"/>
              <a:gd name="T10" fmla="*/ 1267 w 12928"/>
              <a:gd name="T11" fmla="*/ 1257 h 4645"/>
              <a:gd name="T12" fmla="*/ 1521 w 12928"/>
              <a:gd name="T13" fmla="*/ 1066 h 4645"/>
              <a:gd name="T14" fmla="*/ 1774 w 12928"/>
              <a:gd name="T15" fmla="*/ 886 h 4645"/>
              <a:gd name="T16" fmla="*/ 2028 w 12928"/>
              <a:gd name="T17" fmla="*/ 718 h 4645"/>
              <a:gd name="T18" fmla="*/ 2281 w 12928"/>
              <a:gd name="T19" fmla="*/ 566 h 4645"/>
              <a:gd name="T20" fmla="*/ 2535 w 12928"/>
              <a:gd name="T21" fmla="*/ 429 h 4645"/>
              <a:gd name="T22" fmla="*/ 2788 w 12928"/>
              <a:gd name="T23" fmla="*/ 309 h 4645"/>
              <a:gd name="T24" fmla="*/ 3042 w 12928"/>
              <a:gd name="T25" fmla="*/ 208 h 4645"/>
              <a:gd name="T26" fmla="*/ 3295 w 12928"/>
              <a:gd name="T27" fmla="*/ 126 h 4645"/>
              <a:gd name="T28" fmla="*/ 3549 w 12928"/>
              <a:gd name="T29" fmla="*/ 63 h 4645"/>
              <a:gd name="T30" fmla="*/ 3802 w 12928"/>
              <a:gd name="T31" fmla="*/ 21 h 4645"/>
              <a:gd name="T32" fmla="*/ 4056 w 12928"/>
              <a:gd name="T33" fmla="*/ 0 h 4645"/>
              <a:gd name="T34" fmla="*/ 4309 w 12928"/>
              <a:gd name="T35" fmla="*/ 0 h 4645"/>
              <a:gd name="T36" fmla="*/ 4563 w 12928"/>
              <a:gd name="T37" fmla="*/ 21 h 4645"/>
              <a:gd name="T38" fmla="*/ 4816 w 12928"/>
              <a:gd name="T39" fmla="*/ 63 h 4645"/>
              <a:gd name="T40" fmla="*/ 5070 w 12928"/>
              <a:gd name="T41" fmla="*/ 126 h 4645"/>
              <a:gd name="T42" fmla="*/ 5323 w 12928"/>
              <a:gd name="T43" fmla="*/ 208 h 4645"/>
              <a:gd name="T44" fmla="*/ 5577 w 12928"/>
              <a:gd name="T45" fmla="*/ 309 h 4645"/>
              <a:gd name="T46" fmla="*/ 5830 w 12928"/>
              <a:gd name="T47" fmla="*/ 429 h 4645"/>
              <a:gd name="T48" fmla="*/ 6084 w 12928"/>
              <a:gd name="T49" fmla="*/ 566 h 4645"/>
              <a:gd name="T50" fmla="*/ 6337 w 12928"/>
              <a:gd name="T51" fmla="*/ 718 h 4645"/>
              <a:gd name="T52" fmla="*/ 6591 w 12928"/>
              <a:gd name="T53" fmla="*/ 886 h 4645"/>
              <a:gd name="T54" fmla="*/ 6844 w 12928"/>
              <a:gd name="T55" fmla="*/ 1066 h 4645"/>
              <a:gd name="T56" fmla="*/ 7098 w 12928"/>
              <a:gd name="T57" fmla="*/ 1257 h 4645"/>
              <a:gd name="T58" fmla="*/ 7351 w 12928"/>
              <a:gd name="T59" fmla="*/ 1459 h 4645"/>
              <a:gd name="T60" fmla="*/ 7605 w 12928"/>
              <a:gd name="T61" fmla="*/ 1668 h 4645"/>
              <a:gd name="T62" fmla="*/ 7858 w 12928"/>
              <a:gd name="T63" fmla="*/ 1883 h 4645"/>
              <a:gd name="T64" fmla="*/ 8112 w 12928"/>
              <a:gd name="T65" fmla="*/ 2102 h 4645"/>
              <a:gd name="T66" fmla="*/ 8365 w 12928"/>
              <a:gd name="T67" fmla="*/ 2323 h 4645"/>
              <a:gd name="T68" fmla="*/ 8619 w 12928"/>
              <a:gd name="T69" fmla="*/ 2544 h 4645"/>
              <a:gd name="T70" fmla="*/ 8872 w 12928"/>
              <a:gd name="T71" fmla="*/ 2763 h 4645"/>
              <a:gd name="T72" fmla="*/ 9126 w 12928"/>
              <a:gd name="T73" fmla="*/ 2978 h 4645"/>
              <a:gd name="T74" fmla="*/ 9379 w 12928"/>
              <a:gd name="T75" fmla="*/ 3187 h 4645"/>
              <a:gd name="T76" fmla="*/ 9633 w 12928"/>
              <a:gd name="T77" fmla="*/ 3388 h 4645"/>
              <a:gd name="T78" fmla="*/ 9886 w 12928"/>
              <a:gd name="T79" fmla="*/ 3580 h 4645"/>
              <a:gd name="T80" fmla="*/ 10140 w 12928"/>
              <a:gd name="T81" fmla="*/ 3760 h 4645"/>
              <a:gd name="T82" fmla="*/ 10393 w 12928"/>
              <a:gd name="T83" fmla="*/ 3927 h 4645"/>
              <a:gd name="T84" fmla="*/ 10647 w 12928"/>
              <a:gd name="T85" fmla="*/ 4080 h 4645"/>
              <a:gd name="T86" fmla="*/ 10900 w 12928"/>
              <a:gd name="T87" fmla="*/ 4217 h 4645"/>
              <a:gd name="T88" fmla="*/ 11154 w 12928"/>
              <a:gd name="T89" fmla="*/ 4336 h 4645"/>
              <a:gd name="T90" fmla="*/ 11407 w 12928"/>
              <a:gd name="T91" fmla="*/ 4438 h 4645"/>
              <a:gd name="T92" fmla="*/ 11661 w 12928"/>
              <a:gd name="T93" fmla="*/ 4520 h 4645"/>
              <a:gd name="T94" fmla="*/ 11914 w 12928"/>
              <a:gd name="T95" fmla="*/ 4582 h 4645"/>
              <a:gd name="T96" fmla="*/ 12168 w 12928"/>
              <a:gd name="T97" fmla="*/ 4624 h 4645"/>
              <a:gd name="T98" fmla="*/ 12421 w 12928"/>
              <a:gd name="T99" fmla="*/ 4645 h 4645"/>
              <a:gd name="T100" fmla="*/ 12675 w 12928"/>
              <a:gd name="T101" fmla="*/ 4645 h 4645"/>
              <a:gd name="T102" fmla="*/ 12928 w 12928"/>
              <a:gd name="T103" fmla="*/ 4624 h 4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4645">
                <a:moveTo>
                  <a:pt x="0" y="2323"/>
                </a:moveTo>
                <a:lnTo>
                  <a:pt x="253" y="2102"/>
                </a:lnTo>
                <a:lnTo>
                  <a:pt x="507" y="1883"/>
                </a:lnTo>
                <a:lnTo>
                  <a:pt x="760" y="1668"/>
                </a:lnTo>
                <a:lnTo>
                  <a:pt x="1014" y="1459"/>
                </a:lnTo>
                <a:lnTo>
                  <a:pt x="1267" y="1257"/>
                </a:lnTo>
                <a:lnTo>
                  <a:pt x="1521" y="1066"/>
                </a:lnTo>
                <a:lnTo>
                  <a:pt x="1774" y="886"/>
                </a:lnTo>
                <a:lnTo>
                  <a:pt x="2028" y="718"/>
                </a:lnTo>
                <a:lnTo>
                  <a:pt x="2281" y="566"/>
                </a:lnTo>
                <a:lnTo>
                  <a:pt x="2535" y="429"/>
                </a:lnTo>
                <a:lnTo>
                  <a:pt x="2788" y="309"/>
                </a:lnTo>
                <a:lnTo>
                  <a:pt x="3042" y="208"/>
                </a:lnTo>
                <a:lnTo>
                  <a:pt x="3295" y="126"/>
                </a:lnTo>
                <a:lnTo>
                  <a:pt x="3549" y="63"/>
                </a:lnTo>
                <a:lnTo>
                  <a:pt x="3802" y="21"/>
                </a:lnTo>
                <a:lnTo>
                  <a:pt x="4056" y="0"/>
                </a:lnTo>
                <a:lnTo>
                  <a:pt x="4309" y="0"/>
                </a:lnTo>
                <a:lnTo>
                  <a:pt x="4563" y="21"/>
                </a:lnTo>
                <a:lnTo>
                  <a:pt x="4816" y="63"/>
                </a:lnTo>
                <a:lnTo>
                  <a:pt x="5070" y="126"/>
                </a:lnTo>
                <a:lnTo>
                  <a:pt x="5323" y="208"/>
                </a:lnTo>
                <a:lnTo>
                  <a:pt x="5577" y="309"/>
                </a:lnTo>
                <a:lnTo>
                  <a:pt x="5830" y="429"/>
                </a:lnTo>
                <a:lnTo>
                  <a:pt x="6084" y="566"/>
                </a:lnTo>
                <a:lnTo>
                  <a:pt x="6337" y="718"/>
                </a:lnTo>
                <a:lnTo>
                  <a:pt x="6591" y="886"/>
                </a:lnTo>
                <a:lnTo>
                  <a:pt x="6844" y="1066"/>
                </a:lnTo>
                <a:lnTo>
                  <a:pt x="7098" y="1257"/>
                </a:lnTo>
                <a:lnTo>
                  <a:pt x="7351" y="1459"/>
                </a:lnTo>
                <a:lnTo>
                  <a:pt x="7605" y="1668"/>
                </a:lnTo>
                <a:lnTo>
                  <a:pt x="7858" y="1883"/>
                </a:lnTo>
                <a:lnTo>
                  <a:pt x="8112" y="2102"/>
                </a:lnTo>
                <a:lnTo>
                  <a:pt x="8365" y="2323"/>
                </a:lnTo>
                <a:lnTo>
                  <a:pt x="8619" y="2544"/>
                </a:lnTo>
                <a:lnTo>
                  <a:pt x="8872" y="2763"/>
                </a:lnTo>
                <a:lnTo>
                  <a:pt x="9126" y="2978"/>
                </a:lnTo>
                <a:lnTo>
                  <a:pt x="9379" y="3187"/>
                </a:lnTo>
                <a:lnTo>
                  <a:pt x="9633" y="3388"/>
                </a:lnTo>
                <a:lnTo>
                  <a:pt x="9886" y="3580"/>
                </a:lnTo>
                <a:lnTo>
                  <a:pt x="10140" y="3760"/>
                </a:lnTo>
                <a:lnTo>
                  <a:pt x="10393" y="3927"/>
                </a:lnTo>
                <a:lnTo>
                  <a:pt x="10647" y="4080"/>
                </a:lnTo>
                <a:lnTo>
                  <a:pt x="10900" y="4217"/>
                </a:lnTo>
                <a:lnTo>
                  <a:pt x="11154" y="4336"/>
                </a:lnTo>
                <a:lnTo>
                  <a:pt x="11407" y="4438"/>
                </a:lnTo>
                <a:lnTo>
                  <a:pt x="11661" y="4520"/>
                </a:lnTo>
                <a:lnTo>
                  <a:pt x="11914" y="4582"/>
                </a:lnTo>
                <a:lnTo>
                  <a:pt x="12168" y="4624"/>
                </a:lnTo>
                <a:lnTo>
                  <a:pt x="12421" y="4645"/>
                </a:lnTo>
                <a:lnTo>
                  <a:pt x="12675" y="4645"/>
                </a:lnTo>
                <a:lnTo>
                  <a:pt x="12928" y="4624"/>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9">
            <a:extLst>
              <a:ext uri="{FF2B5EF4-FFF2-40B4-BE49-F238E27FC236}">
                <a16:creationId xmlns:a16="http://schemas.microsoft.com/office/drawing/2014/main" id="{0BDD8940-DD9A-48E7-A57F-8A002C239BD0}"/>
              </a:ext>
            </a:extLst>
          </p:cNvPr>
          <p:cNvSpPr>
            <a:spLocks/>
          </p:cNvSpPr>
          <p:nvPr/>
        </p:nvSpPr>
        <p:spPr bwMode="auto">
          <a:xfrm>
            <a:off x="3617914" y="4768850"/>
            <a:ext cx="2605088" cy="979487"/>
          </a:xfrm>
          <a:custGeom>
            <a:avLst/>
            <a:gdLst>
              <a:gd name="T0" fmla="*/ 0 w 12168"/>
              <a:gd name="T1" fmla="*/ 4624 h 4624"/>
              <a:gd name="T2" fmla="*/ 254 w 12168"/>
              <a:gd name="T3" fmla="*/ 4582 h 4624"/>
              <a:gd name="T4" fmla="*/ 507 w 12168"/>
              <a:gd name="T5" fmla="*/ 4520 h 4624"/>
              <a:gd name="T6" fmla="*/ 761 w 12168"/>
              <a:gd name="T7" fmla="*/ 4438 h 4624"/>
              <a:gd name="T8" fmla="*/ 1014 w 12168"/>
              <a:gd name="T9" fmla="*/ 4336 h 4624"/>
              <a:gd name="T10" fmla="*/ 1268 w 12168"/>
              <a:gd name="T11" fmla="*/ 4217 h 4624"/>
              <a:gd name="T12" fmla="*/ 1521 w 12168"/>
              <a:gd name="T13" fmla="*/ 4080 h 4624"/>
              <a:gd name="T14" fmla="*/ 1775 w 12168"/>
              <a:gd name="T15" fmla="*/ 3927 h 4624"/>
              <a:gd name="T16" fmla="*/ 2028 w 12168"/>
              <a:gd name="T17" fmla="*/ 3760 h 4624"/>
              <a:gd name="T18" fmla="*/ 2282 w 12168"/>
              <a:gd name="T19" fmla="*/ 3580 h 4624"/>
              <a:gd name="T20" fmla="*/ 2535 w 12168"/>
              <a:gd name="T21" fmla="*/ 3388 h 4624"/>
              <a:gd name="T22" fmla="*/ 2789 w 12168"/>
              <a:gd name="T23" fmla="*/ 3187 h 4624"/>
              <a:gd name="T24" fmla="*/ 3042 w 12168"/>
              <a:gd name="T25" fmla="*/ 2978 h 4624"/>
              <a:gd name="T26" fmla="*/ 3296 w 12168"/>
              <a:gd name="T27" fmla="*/ 2763 h 4624"/>
              <a:gd name="T28" fmla="*/ 3549 w 12168"/>
              <a:gd name="T29" fmla="*/ 2544 h 4624"/>
              <a:gd name="T30" fmla="*/ 3803 w 12168"/>
              <a:gd name="T31" fmla="*/ 2323 h 4624"/>
              <a:gd name="T32" fmla="*/ 4056 w 12168"/>
              <a:gd name="T33" fmla="*/ 2102 h 4624"/>
              <a:gd name="T34" fmla="*/ 4310 w 12168"/>
              <a:gd name="T35" fmla="*/ 1883 h 4624"/>
              <a:gd name="T36" fmla="*/ 4563 w 12168"/>
              <a:gd name="T37" fmla="*/ 1668 h 4624"/>
              <a:gd name="T38" fmla="*/ 4817 w 12168"/>
              <a:gd name="T39" fmla="*/ 1459 h 4624"/>
              <a:gd name="T40" fmla="*/ 5070 w 12168"/>
              <a:gd name="T41" fmla="*/ 1257 h 4624"/>
              <a:gd name="T42" fmla="*/ 5324 w 12168"/>
              <a:gd name="T43" fmla="*/ 1066 h 4624"/>
              <a:gd name="T44" fmla="*/ 5577 w 12168"/>
              <a:gd name="T45" fmla="*/ 886 h 4624"/>
              <a:gd name="T46" fmla="*/ 5831 w 12168"/>
              <a:gd name="T47" fmla="*/ 718 h 4624"/>
              <a:gd name="T48" fmla="*/ 6084 w 12168"/>
              <a:gd name="T49" fmla="*/ 566 h 4624"/>
              <a:gd name="T50" fmla="*/ 6338 w 12168"/>
              <a:gd name="T51" fmla="*/ 429 h 4624"/>
              <a:gd name="T52" fmla="*/ 6591 w 12168"/>
              <a:gd name="T53" fmla="*/ 309 h 4624"/>
              <a:gd name="T54" fmla="*/ 6845 w 12168"/>
              <a:gd name="T55" fmla="*/ 208 h 4624"/>
              <a:gd name="T56" fmla="*/ 7098 w 12168"/>
              <a:gd name="T57" fmla="*/ 126 h 4624"/>
              <a:gd name="T58" fmla="*/ 7352 w 12168"/>
              <a:gd name="T59" fmla="*/ 63 h 4624"/>
              <a:gd name="T60" fmla="*/ 7605 w 12168"/>
              <a:gd name="T61" fmla="*/ 21 h 4624"/>
              <a:gd name="T62" fmla="*/ 7859 w 12168"/>
              <a:gd name="T63" fmla="*/ 0 h 4624"/>
              <a:gd name="T64" fmla="*/ 8112 w 12168"/>
              <a:gd name="T65" fmla="*/ 0 h 4624"/>
              <a:gd name="T66" fmla="*/ 8366 w 12168"/>
              <a:gd name="T67" fmla="*/ 21 h 4624"/>
              <a:gd name="T68" fmla="*/ 8619 w 12168"/>
              <a:gd name="T69" fmla="*/ 63 h 4624"/>
              <a:gd name="T70" fmla="*/ 8873 w 12168"/>
              <a:gd name="T71" fmla="*/ 126 h 4624"/>
              <a:gd name="T72" fmla="*/ 9126 w 12168"/>
              <a:gd name="T73" fmla="*/ 208 h 4624"/>
              <a:gd name="T74" fmla="*/ 9380 w 12168"/>
              <a:gd name="T75" fmla="*/ 309 h 4624"/>
              <a:gd name="T76" fmla="*/ 9633 w 12168"/>
              <a:gd name="T77" fmla="*/ 429 h 4624"/>
              <a:gd name="T78" fmla="*/ 9887 w 12168"/>
              <a:gd name="T79" fmla="*/ 566 h 4624"/>
              <a:gd name="T80" fmla="*/ 10140 w 12168"/>
              <a:gd name="T81" fmla="*/ 718 h 4624"/>
              <a:gd name="T82" fmla="*/ 10394 w 12168"/>
              <a:gd name="T83" fmla="*/ 886 h 4624"/>
              <a:gd name="T84" fmla="*/ 10647 w 12168"/>
              <a:gd name="T85" fmla="*/ 1066 h 4624"/>
              <a:gd name="T86" fmla="*/ 10901 w 12168"/>
              <a:gd name="T87" fmla="*/ 1257 h 4624"/>
              <a:gd name="T88" fmla="*/ 11154 w 12168"/>
              <a:gd name="T89" fmla="*/ 1459 h 4624"/>
              <a:gd name="T90" fmla="*/ 11408 w 12168"/>
              <a:gd name="T91" fmla="*/ 1668 h 4624"/>
              <a:gd name="T92" fmla="*/ 11661 w 12168"/>
              <a:gd name="T93" fmla="*/ 1883 h 4624"/>
              <a:gd name="T94" fmla="*/ 11915 w 12168"/>
              <a:gd name="T95" fmla="*/ 2102 h 4624"/>
              <a:gd name="T96" fmla="*/ 12168 w 12168"/>
              <a:gd name="T97" fmla="*/ 2323 h 4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4624">
                <a:moveTo>
                  <a:pt x="0" y="4624"/>
                </a:moveTo>
                <a:lnTo>
                  <a:pt x="254" y="4582"/>
                </a:lnTo>
                <a:lnTo>
                  <a:pt x="507" y="4520"/>
                </a:lnTo>
                <a:lnTo>
                  <a:pt x="761" y="4438"/>
                </a:lnTo>
                <a:lnTo>
                  <a:pt x="1014" y="4336"/>
                </a:lnTo>
                <a:lnTo>
                  <a:pt x="1268" y="4217"/>
                </a:lnTo>
                <a:lnTo>
                  <a:pt x="1521" y="4080"/>
                </a:lnTo>
                <a:lnTo>
                  <a:pt x="1775" y="3927"/>
                </a:lnTo>
                <a:lnTo>
                  <a:pt x="2028" y="3760"/>
                </a:lnTo>
                <a:lnTo>
                  <a:pt x="2282" y="3580"/>
                </a:lnTo>
                <a:lnTo>
                  <a:pt x="2535" y="3388"/>
                </a:lnTo>
                <a:lnTo>
                  <a:pt x="2789" y="3187"/>
                </a:lnTo>
                <a:lnTo>
                  <a:pt x="3042" y="2978"/>
                </a:lnTo>
                <a:lnTo>
                  <a:pt x="3296" y="2763"/>
                </a:lnTo>
                <a:lnTo>
                  <a:pt x="3549" y="2544"/>
                </a:lnTo>
                <a:lnTo>
                  <a:pt x="3803" y="2323"/>
                </a:lnTo>
                <a:lnTo>
                  <a:pt x="4056" y="2102"/>
                </a:lnTo>
                <a:lnTo>
                  <a:pt x="4310" y="1883"/>
                </a:lnTo>
                <a:lnTo>
                  <a:pt x="4563" y="1668"/>
                </a:lnTo>
                <a:lnTo>
                  <a:pt x="4817" y="1459"/>
                </a:lnTo>
                <a:lnTo>
                  <a:pt x="5070" y="1257"/>
                </a:lnTo>
                <a:lnTo>
                  <a:pt x="5324" y="1066"/>
                </a:lnTo>
                <a:lnTo>
                  <a:pt x="5577" y="886"/>
                </a:lnTo>
                <a:lnTo>
                  <a:pt x="5831" y="718"/>
                </a:lnTo>
                <a:lnTo>
                  <a:pt x="6084" y="566"/>
                </a:lnTo>
                <a:lnTo>
                  <a:pt x="6338" y="429"/>
                </a:lnTo>
                <a:lnTo>
                  <a:pt x="6591" y="309"/>
                </a:lnTo>
                <a:lnTo>
                  <a:pt x="6845" y="208"/>
                </a:lnTo>
                <a:lnTo>
                  <a:pt x="7098" y="126"/>
                </a:lnTo>
                <a:lnTo>
                  <a:pt x="7352" y="63"/>
                </a:lnTo>
                <a:lnTo>
                  <a:pt x="7605" y="21"/>
                </a:lnTo>
                <a:lnTo>
                  <a:pt x="7859" y="0"/>
                </a:lnTo>
                <a:lnTo>
                  <a:pt x="8112" y="0"/>
                </a:lnTo>
                <a:lnTo>
                  <a:pt x="8366" y="21"/>
                </a:lnTo>
                <a:lnTo>
                  <a:pt x="8619" y="63"/>
                </a:lnTo>
                <a:lnTo>
                  <a:pt x="8873" y="126"/>
                </a:lnTo>
                <a:lnTo>
                  <a:pt x="9126" y="208"/>
                </a:lnTo>
                <a:lnTo>
                  <a:pt x="9380" y="309"/>
                </a:lnTo>
                <a:lnTo>
                  <a:pt x="9633" y="429"/>
                </a:lnTo>
                <a:lnTo>
                  <a:pt x="9887" y="566"/>
                </a:lnTo>
                <a:lnTo>
                  <a:pt x="10140" y="718"/>
                </a:lnTo>
                <a:lnTo>
                  <a:pt x="10394" y="886"/>
                </a:lnTo>
                <a:lnTo>
                  <a:pt x="10647" y="1066"/>
                </a:lnTo>
                <a:lnTo>
                  <a:pt x="10901" y="1257"/>
                </a:lnTo>
                <a:lnTo>
                  <a:pt x="11154" y="1459"/>
                </a:lnTo>
                <a:lnTo>
                  <a:pt x="11408" y="1668"/>
                </a:lnTo>
                <a:lnTo>
                  <a:pt x="11661" y="1883"/>
                </a:lnTo>
                <a:lnTo>
                  <a:pt x="11915" y="2102"/>
                </a:lnTo>
                <a:lnTo>
                  <a:pt x="12168" y="2323"/>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60">
            <a:extLst>
              <a:ext uri="{FF2B5EF4-FFF2-40B4-BE49-F238E27FC236}">
                <a16:creationId xmlns:a16="http://schemas.microsoft.com/office/drawing/2014/main" id="{D044645D-5178-4262-A2DB-8D2539E2BDB4}"/>
              </a:ext>
            </a:extLst>
          </p:cNvPr>
          <p:cNvSpPr>
            <a:spLocks/>
          </p:cNvSpPr>
          <p:nvPr/>
        </p:nvSpPr>
        <p:spPr bwMode="auto">
          <a:xfrm>
            <a:off x="849314" y="2308225"/>
            <a:ext cx="2768600" cy="0"/>
          </a:xfrm>
          <a:custGeom>
            <a:avLst/>
            <a:gdLst>
              <a:gd name="T0" fmla="*/ 0 w 12928"/>
              <a:gd name="T1" fmla="*/ 253 w 12928"/>
              <a:gd name="T2" fmla="*/ 507 w 12928"/>
              <a:gd name="T3" fmla="*/ 760 w 12928"/>
              <a:gd name="T4" fmla="*/ 1014 w 12928"/>
              <a:gd name="T5" fmla="*/ 1267 w 12928"/>
              <a:gd name="T6" fmla="*/ 1521 w 12928"/>
              <a:gd name="T7" fmla="*/ 1774 w 12928"/>
              <a:gd name="T8" fmla="*/ 2028 w 12928"/>
              <a:gd name="T9" fmla="*/ 2281 w 12928"/>
              <a:gd name="T10" fmla="*/ 2535 w 12928"/>
              <a:gd name="T11" fmla="*/ 2788 w 12928"/>
              <a:gd name="T12" fmla="*/ 3042 w 12928"/>
              <a:gd name="T13" fmla="*/ 3295 w 12928"/>
              <a:gd name="T14" fmla="*/ 3549 w 12928"/>
              <a:gd name="T15" fmla="*/ 3802 w 12928"/>
              <a:gd name="T16" fmla="*/ 4056 w 12928"/>
              <a:gd name="T17" fmla="*/ 4309 w 12928"/>
              <a:gd name="T18" fmla="*/ 4563 w 12928"/>
              <a:gd name="T19" fmla="*/ 4816 w 12928"/>
              <a:gd name="T20" fmla="*/ 5070 w 12928"/>
              <a:gd name="T21" fmla="*/ 5323 w 12928"/>
              <a:gd name="T22" fmla="*/ 5577 w 12928"/>
              <a:gd name="T23" fmla="*/ 5830 w 12928"/>
              <a:gd name="T24" fmla="*/ 6084 w 12928"/>
              <a:gd name="T25" fmla="*/ 6337 w 12928"/>
              <a:gd name="T26" fmla="*/ 6591 w 12928"/>
              <a:gd name="T27" fmla="*/ 6844 w 12928"/>
              <a:gd name="T28" fmla="*/ 7098 w 12928"/>
              <a:gd name="T29" fmla="*/ 7351 w 12928"/>
              <a:gd name="T30" fmla="*/ 7605 w 12928"/>
              <a:gd name="T31" fmla="*/ 7858 w 12928"/>
              <a:gd name="T32" fmla="*/ 8112 w 12928"/>
              <a:gd name="T33" fmla="*/ 8365 w 12928"/>
              <a:gd name="T34" fmla="*/ 8619 w 12928"/>
              <a:gd name="T35" fmla="*/ 8872 w 12928"/>
              <a:gd name="T36" fmla="*/ 9126 w 12928"/>
              <a:gd name="T37" fmla="*/ 9379 w 12928"/>
              <a:gd name="T38" fmla="*/ 9633 w 12928"/>
              <a:gd name="T39" fmla="*/ 9886 w 12928"/>
              <a:gd name="T40" fmla="*/ 10140 w 12928"/>
              <a:gd name="T41" fmla="*/ 10393 w 12928"/>
              <a:gd name="T42" fmla="*/ 10647 w 12928"/>
              <a:gd name="T43" fmla="*/ 10900 w 12928"/>
              <a:gd name="T44" fmla="*/ 11154 w 12928"/>
              <a:gd name="T45" fmla="*/ 11407 w 12928"/>
              <a:gd name="T46" fmla="*/ 11661 w 12928"/>
              <a:gd name="T47" fmla="*/ 11914 w 12928"/>
              <a:gd name="T48" fmla="*/ 12168 w 12928"/>
              <a:gd name="T49" fmla="*/ 12421 w 12928"/>
              <a:gd name="T50" fmla="*/ 12675 w 12928"/>
              <a:gd name="T51" fmla="*/ 12928 w 1292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Lst>
            <a:rect l="0" t="0" r="r" b="b"/>
            <a:pathLst>
              <a:path w="12928">
                <a:moveTo>
                  <a:pt x="0" y="0"/>
                </a:moveTo>
                <a:lnTo>
                  <a:pt x="253" y="0"/>
                </a:lnTo>
                <a:lnTo>
                  <a:pt x="507" y="0"/>
                </a:lnTo>
                <a:lnTo>
                  <a:pt x="760" y="0"/>
                </a:lnTo>
                <a:lnTo>
                  <a:pt x="1014" y="0"/>
                </a:lnTo>
                <a:lnTo>
                  <a:pt x="1267" y="0"/>
                </a:lnTo>
                <a:lnTo>
                  <a:pt x="1521" y="0"/>
                </a:lnTo>
                <a:lnTo>
                  <a:pt x="1774" y="0"/>
                </a:lnTo>
                <a:lnTo>
                  <a:pt x="2028" y="0"/>
                </a:lnTo>
                <a:lnTo>
                  <a:pt x="2281" y="0"/>
                </a:lnTo>
                <a:lnTo>
                  <a:pt x="2535" y="0"/>
                </a:lnTo>
                <a:lnTo>
                  <a:pt x="2788" y="0"/>
                </a:lnTo>
                <a:lnTo>
                  <a:pt x="3042" y="0"/>
                </a:lnTo>
                <a:lnTo>
                  <a:pt x="3295" y="0"/>
                </a:lnTo>
                <a:lnTo>
                  <a:pt x="3549" y="0"/>
                </a:lnTo>
                <a:lnTo>
                  <a:pt x="3802" y="0"/>
                </a:lnTo>
                <a:lnTo>
                  <a:pt x="4056" y="0"/>
                </a:lnTo>
                <a:lnTo>
                  <a:pt x="4309" y="0"/>
                </a:lnTo>
                <a:lnTo>
                  <a:pt x="4563" y="0"/>
                </a:lnTo>
                <a:lnTo>
                  <a:pt x="4816" y="0"/>
                </a:lnTo>
                <a:lnTo>
                  <a:pt x="5070" y="0"/>
                </a:lnTo>
                <a:lnTo>
                  <a:pt x="5323" y="0"/>
                </a:lnTo>
                <a:lnTo>
                  <a:pt x="5577" y="0"/>
                </a:lnTo>
                <a:lnTo>
                  <a:pt x="5830" y="0"/>
                </a:lnTo>
                <a:lnTo>
                  <a:pt x="6084" y="0"/>
                </a:lnTo>
                <a:lnTo>
                  <a:pt x="6337" y="0"/>
                </a:lnTo>
                <a:lnTo>
                  <a:pt x="6591" y="0"/>
                </a:lnTo>
                <a:lnTo>
                  <a:pt x="6844" y="0"/>
                </a:lnTo>
                <a:lnTo>
                  <a:pt x="7098" y="0"/>
                </a:lnTo>
                <a:lnTo>
                  <a:pt x="7351" y="0"/>
                </a:lnTo>
                <a:lnTo>
                  <a:pt x="7605" y="0"/>
                </a:lnTo>
                <a:lnTo>
                  <a:pt x="7858" y="0"/>
                </a:lnTo>
                <a:lnTo>
                  <a:pt x="8112" y="0"/>
                </a:lnTo>
                <a:lnTo>
                  <a:pt x="8365" y="0"/>
                </a:lnTo>
                <a:lnTo>
                  <a:pt x="8619" y="0"/>
                </a:lnTo>
                <a:lnTo>
                  <a:pt x="8872" y="0"/>
                </a:lnTo>
                <a:lnTo>
                  <a:pt x="9126" y="0"/>
                </a:lnTo>
                <a:lnTo>
                  <a:pt x="9379" y="0"/>
                </a:lnTo>
                <a:lnTo>
                  <a:pt x="9633" y="0"/>
                </a:lnTo>
                <a:lnTo>
                  <a:pt x="9886" y="0"/>
                </a:lnTo>
                <a:lnTo>
                  <a:pt x="10140" y="0"/>
                </a:lnTo>
                <a:lnTo>
                  <a:pt x="10393" y="0"/>
                </a:lnTo>
                <a:lnTo>
                  <a:pt x="10647" y="0"/>
                </a:lnTo>
                <a:lnTo>
                  <a:pt x="10900" y="0"/>
                </a:lnTo>
                <a:lnTo>
                  <a:pt x="11154" y="0"/>
                </a:lnTo>
                <a:lnTo>
                  <a:pt x="11407" y="0"/>
                </a:lnTo>
                <a:lnTo>
                  <a:pt x="11661" y="0"/>
                </a:lnTo>
                <a:lnTo>
                  <a:pt x="11914" y="0"/>
                </a:lnTo>
                <a:lnTo>
                  <a:pt x="12168" y="0"/>
                </a:lnTo>
                <a:lnTo>
                  <a:pt x="12421" y="0"/>
                </a:lnTo>
                <a:lnTo>
                  <a:pt x="12675" y="0"/>
                </a:lnTo>
                <a:lnTo>
                  <a:pt x="1292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61">
            <a:extLst>
              <a:ext uri="{FF2B5EF4-FFF2-40B4-BE49-F238E27FC236}">
                <a16:creationId xmlns:a16="http://schemas.microsoft.com/office/drawing/2014/main" id="{A8B0CF9D-D12C-43B7-A925-CF9DF17C1B92}"/>
              </a:ext>
            </a:extLst>
          </p:cNvPr>
          <p:cNvSpPr>
            <a:spLocks/>
          </p:cNvSpPr>
          <p:nvPr/>
        </p:nvSpPr>
        <p:spPr bwMode="auto">
          <a:xfrm>
            <a:off x="3617914" y="2308225"/>
            <a:ext cx="2605088" cy="0"/>
          </a:xfrm>
          <a:custGeom>
            <a:avLst/>
            <a:gdLst>
              <a:gd name="T0" fmla="*/ 0 w 12168"/>
              <a:gd name="T1" fmla="*/ 254 w 12168"/>
              <a:gd name="T2" fmla="*/ 507 w 12168"/>
              <a:gd name="T3" fmla="*/ 761 w 12168"/>
              <a:gd name="T4" fmla="*/ 1014 w 12168"/>
              <a:gd name="T5" fmla="*/ 1268 w 12168"/>
              <a:gd name="T6" fmla="*/ 1521 w 12168"/>
              <a:gd name="T7" fmla="*/ 1775 w 12168"/>
              <a:gd name="T8" fmla="*/ 2028 w 12168"/>
              <a:gd name="T9" fmla="*/ 2282 w 12168"/>
              <a:gd name="T10" fmla="*/ 2535 w 12168"/>
              <a:gd name="T11" fmla="*/ 2789 w 12168"/>
              <a:gd name="T12" fmla="*/ 3042 w 12168"/>
              <a:gd name="T13" fmla="*/ 3296 w 12168"/>
              <a:gd name="T14" fmla="*/ 3549 w 12168"/>
              <a:gd name="T15" fmla="*/ 3803 w 12168"/>
              <a:gd name="T16" fmla="*/ 4056 w 12168"/>
              <a:gd name="T17" fmla="*/ 4310 w 12168"/>
              <a:gd name="T18" fmla="*/ 4563 w 12168"/>
              <a:gd name="T19" fmla="*/ 4817 w 12168"/>
              <a:gd name="T20" fmla="*/ 5070 w 12168"/>
              <a:gd name="T21" fmla="*/ 5324 w 12168"/>
              <a:gd name="T22" fmla="*/ 5577 w 12168"/>
              <a:gd name="T23" fmla="*/ 5831 w 12168"/>
              <a:gd name="T24" fmla="*/ 6084 w 12168"/>
              <a:gd name="T25" fmla="*/ 6338 w 12168"/>
              <a:gd name="T26" fmla="*/ 6591 w 12168"/>
              <a:gd name="T27" fmla="*/ 6845 w 12168"/>
              <a:gd name="T28" fmla="*/ 7098 w 12168"/>
              <a:gd name="T29" fmla="*/ 7352 w 12168"/>
              <a:gd name="T30" fmla="*/ 7605 w 12168"/>
              <a:gd name="T31" fmla="*/ 7859 w 12168"/>
              <a:gd name="T32" fmla="*/ 8112 w 12168"/>
              <a:gd name="T33" fmla="*/ 8366 w 12168"/>
              <a:gd name="T34" fmla="*/ 8619 w 12168"/>
              <a:gd name="T35" fmla="*/ 8873 w 12168"/>
              <a:gd name="T36" fmla="*/ 9126 w 12168"/>
              <a:gd name="T37" fmla="*/ 9380 w 12168"/>
              <a:gd name="T38" fmla="*/ 9633 w 12168"/>
              <a:gd name="T39" fmla="*/ 9887 w 12168"/>
              <a:gd name="T40" fmla="*/ 10140 w 12168"/>
              <a:gd name="T41" fmla="*/ 10394 w 12168"/>
              <a:gd name="T42" fmla="*/ 10647 w 12168"/>
              <a:gd name="T43" fmla="*/ 10901 w 12168"/>
              <a:gd name="T44" fmla="*/ 11154 w 12168"/>
              <a:gd name="T45" fmla="*/ 11408 w 12168"/>
              <a:gd name="T46" fmla="*/ 11661 w 12168"/>
              <a:gd name="T47" fmla="*/ 11915 w 12168"/>
              <a:gd name="T48" fmla="*/ 12168 w 1216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Lst>
            <a:rect l="0" t="0" r="r" b="b"/>
            <a:pathLst>
              <a:path w="12168">
                <a:moveTo>
                  <a:pt x="0" y="0"/>
                </a:moveTo>
                <a:lnTo>
                  <a:pt x="254" y="0"/>
                </a:lnTo>
                <a:lnTo>
                  <a:pt x="507" y="0"/>
                </a:lnTo>
                <a:lnTo>
                  <a:pt x="761" y="0"/>
                </a:lnTo>
                <a:lnTo>
                  <a:pt x="1014" y="0"/>
                </a:lnTo>
                <a:lnTo>
                  <a:pt x="1268" y="0"/>
                </a:lnTo>
                <a:lnTo>
                  <a:pt x="1521" y="0"/>
                </a:lnTo>
                <a:lnTo>
                  <a:pt x="1775" y="0"/>
                </a:lnTo>
                <a:lnTo>
                  <a:pt x="2028" y="0"/>
                </a:lnTo>
                <a:lnTo>
                  <a:pt x="2282" y="0"/>
                </a:lnTo>
                <a:lnTo>
                  <a:pt x="2535" y="0"/>
                </a:lnTo>
                <a:lnTo>
                  <a:pt x="2789" y="0"/>
                </a:lnTo>
                <a:lnTo>
                  <a:pt x="3042" y="0"/>
                </a:lnTo>
                <a:lnTo>
                  <a:pt x="3296" y="0"/>
                </a:lnTo>
                <a:lnTo>
                  <a:pt x="3549" y="0"/>
                </a:lnTo>
                <a:lnTo>
                  <a:pt x="3803" y="0"/>
                </a:lnTo>
                <a:lnTo>
                  <a:pt x="4056" y="0"/>
                </a:lnTo>
                <a:lnTo>
                  <a:pt x="4310" y="0"/>
                </a:lnTo>
                <a:lnTo>
                  <a:pt x="4563" y="0"/>
                </a:lnTo>
                <a:lnTo>
                  <a:pt x="4817" y="0"/>
                </a:lnTo>
                <a:lnTo>
                  <a:pt x="5070" y="0"/>
                </a:lnTo>
                <a:lnTo>
                  <a:pt x="5324" y="0"/>
                </a:lnTo>
                <a:lnTo>
                  <a:pt x="5577" y="0"/>
                </a:lnTo>
                <a:lnTo>
                  <a:pt x="5831" y="0"/>
                </a:lnTo>
                <a:lnTo>
                  <a:pt x="6084" y="0"/>
                </a:lnTo>
                <a:lnTo>
                  <a:pt x="6338" y="0"/>
                </a:lnTo>
                <a:lnTo>
                  <a:pt x="6591" y="0"/>
                </a:lnTo>
                <a:lnTo>
                  <a:pt x="6845" y="0"/>
                </a:lnTo>
                <a:lnTo>
                  <a:pt x="7098" y="0"/>
                </a:lnTo>
                <a:lnTo>
                  <a:pt x="7352" y="0"/>
                </a:lnTo>
                <a:lnTo>
                  <a:pt x="7605" y="0"/>
                </a:lnTo>
                <a:lnTo>
                  <a:pt x="7859" y="0"/>
                </a:lnTo>
                <a:lnTo>
                  <a:pt x="8112" y="0"/>
                </a:lnTo>
                <a:lnTo>
                  <a:pt x="8366" y="0"/>
                </a:lnTo>
                <a:lnTo>
                  <a:pt x="8619" y="0"/>
                </a:lnTo>
                <a:lnTo>
                  <a:pt x="8873" y="0"/>
                </a:lnTo>
                <a:lnTo>
                  <a:pt x="9126" y="0"/>
                </a:lnTo>
                <a:lnTo>
                  <a:pt x="9380" y="0"/>
                </a:lnTo>
                <a:lnTo>
                  <a:pt x="9633" y="0"/>
                </a:lnTo>
                <a:lnTo>
                  <a:pt x="9887" y="0"/>
                </a:lnTo>
                <a:lnTo>
                  <a:pt x="10140" y="0"/>
                </a:lnTo>
                <a:lnTo>
                  <a:pt x="10394" y="0"/>
                </a:lnTo>
                <a:lnTo>
                  <a:pt x="10647" y="0"/>
                </a:lnTo>
                <a:lnTo>
                  <a:pt x="10901" y="0"/>
                </a:lnTo>
                <a:lnTo>
                  <a:pt x="11154" y="0"/>
                </a:lnTo>
                <a:lnTo>
                  <a:pt x="11408" y="0"/>
                </a:lnTo>
                <a:lnTo>
                  <a:pt x="11661" y="0"/>
                </a:lnTo>
                <a:lnTo>
                  <a:pt x="11915" y="0"/>
                </a:lnTo>
                <a:lnTo>
                  <a:pt x="1216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62">
            <a:extLst>
              <a:ext uri="{FF2B5EF4-FFF2-40B4-BE49-F238E27FC236}">
                <a16:creationId xmlns:a16="http://schemas.microsoft.com/office/drawing/2014/main" id="{647A110B-7D5D-47A3-BB54-AD7C3130CB0A}"/>
              </a:ext>
            </a:extLst>
          </p:cNvPr>
          <p:cNvSpPr>
            <a:spLocks/>
          </p:cNvSpPr>
          <p:nvPr/>
        </p:nvSpPr>
        <p:spPr bwMode="auto">
          <a:xfrm>
            <a:off x="849314" y="3784600"/>
            <a:ext cx="2768600" cy="0"/>
          </a:xfrm>
          <a:custGeom>
            <a:avLst/>
            <a:gdLst>
              <a:gd name="T0" fmla="*/ 0 w 12928"/>
              <a:gd name="T1" fmla="*/ 253 w 12928"/>
              <a:gd name="T2" fmla="*/ 507 w 12928"/>
              <a:gd name="T3" fmla="*/ 760 w 12928"/>
              <a:gd name="T4" fmla="*/ 1014 w 12928"/>
              <a:gd name="T5" fmla="*/ 1267 w 12928"/>
              <a:gd name="T6" fmla="*/ 1521 w 12928"/>
              <a:gd name="T7" fmla="*/ 1774 w 12928"/>
              <a:gd name="T8" fmla="*/ 2028 w 12928"/>
              <a:gd name="T9" fmla="*/ 2281 w 12928"/>
              <a:gd name="T10" fmla="*/ 2535 w 12928"/>
              <a:gd name="T11" fmla="*/ 2788 w 12928"/>
              <a:gd name="T12" fmla="*/ 3042 w 12928"/>
              <a:gd name="T13" fmla="*/ 3295 w 12928"/>
              <a:gd name="T14" fmla="*/ 3549 w 12928"/>
              <a:gd name="T15" fmla="*/ 3802 w 12928"/>
              <a:gd name="T16" fmla="*/ 4056 w 12928"/>
              <a:gd name="T17" fmla="*/ 4309 w 12928"/>
              <a:gd name="T18" fmla="*/ 4563 w 12928"/>
              <a:gd name="T19" fmla="*/ 4816 w 12928"/>
              <a:gd name="T20" fmla="*/ 5070 w 12928"/>
              <a:gd name="T21" fmla="*/ 5323 w 12928"/>
              <a:gd name="T22" fmla="*/ 5577 w 12928"/>
              <a:gd name="T23" fmla="*/ 5830 w 12928"/>
              <a:gd name="T24" fmla="*/ 6084 w 12928"/>
              <a:gd name="T25" fmla="*/ 6337 w 12928"/>
              <a:gd name="T26" fmla="*/ 6591 w 12928"/>
              <a:gd name="T27" fmla="*/ 6844 w 12928"/>
              <a:gd name="T28" fmla="*/ 7098 w 12928"/>
              <a:gd name="T29" fmla="*/ 7351 w 12928"/>
              <a:gd name="T30" fmla="*/ 7605 w 12928"/>
              <a:gd name="T31" fmla="*/ 7858 w 12928"/>
              <a:gd name="T32" fmla="*/ 8112 w 12928"/>
              <a:gd name="T33" fmla="*/ 8365 w 12928"/>
              <a:gd name="T34" fmla="*/ 8619 w 12928"/>
              <a:gd name="T35" fmla="*/ 8872 w 12928"/>
              <a:gd name="T36" fmla="*/ 9126 w 12928"/>
              <a:gd name="T37" fmla="*/ 9379 w 12928"/>
              <a:gd name="T38" fmla="*/ 9633 w 12928"/>
              <a:gd name="T39" fmla="*/ 9886 w 12928"/>
              <a:gd name="T40" fmla="*/ 10140 w 12928"/>
              <a:gd name="T41" fmla="*/ 10393 w 12928"/>
              <a:gd name="T42" fmla="*/ 10647 w 12928"/>
              <a:gd name="T43" fmla="*/ 10900 w 12928"/>
              <a:gd name="T44" fmla="*/ 11154 w 12928"/>
              <a:gd name="T45" fmla="*/ 11407 w 12928"/>
              <a:gd name="T46" fmla="*/ 11661 w 12928"/>
              <a:gd name="T47" fmla="*/ 11914 w 12928"/>
              <a:gd name="T48" fmla="*/ 12168 w 12928"/>
              <a:gd name="T49" fmla="*/ 12421 w 12928"/>
              <a:gd name="T50" fmla="*/ 12675 w 12928"/>
              <a:gd name="T51" fmla="*/ 12928 w 1292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Lst>
            <a:rect l="0" t="0" r="r" b="b"/>
            <a:pathLst>
              <a:path w="12928">
                <a:moveTo>
                  <a:pt x="0" y="0"/>
                </a:moveTo>
                <a:lnTo>
                  <a:pt x="253" y="0"/>
                </a:lnTo>
                <a:lnTo>
                  <a:pt x="507" y="0"/>
                </a:lnTo>
                <a:lnTo>
                  <a:pt x="760" y="0"/>
                </a:lnTo>
                <a:lnTo>
                  <a:pt x="1014" y="0"/>
                </a:lnTo>
                <a:lnTo>
                  <a:pt x="1267" y="0"/>
                </a:lnTo>
                <a:lnTo>
                  <a:pt x="1521" y="0"/>
                </a:lnTo>
                <a:lnTo>
                  <a:pt x="1774" y="0"/>
                </a:lnTo>
                <a:lnTo>
                  <a:pt x="2028" y="0"/>
                </a:lnTo>
                <a:lnTo>
                  <a:pt x="2281" y="0"/>
                </a:lnTo>
                <a:lnTo>
                  <a:pt x="2535" y="0"/>
                </a:lnTo>
                <a:lnTo>
                  <a:pt x="2788" y="0"/>
                </a:lnTo>
                <a:lnTo>
                  <a:pt x="3042" y="0"/>
                </a:lnTo>
                <a:lnTo>
                  <a:pt x="3295" y="0"/>
                </a:lnTo>
                <a:lnTo>
                  <a:pt x="3549" y="0"/>
                </a:lnTo>
                <a:lnTo>
                  <a:pt x="3802" y="0"/>
                </a:lnTo>
                <a:lnTo>
                  <a:pt x="4056" y="0"/>
                </a:lnTo>
                <a:lnTo>
                  <a:pt x="4309" y="0"/>
                </a:lnTo>
                <a:lnTo>
                  <a:pt x="4563" y="0"/>
                </a:lnTo>
                <a:lnTo>
                  <a:pt x="4816" y="0"/>
                </a:lnTo>
                <a:lnTo>
                  <a:pt x="5070" y="0"/>
                </a:lnTo>
                <a:lnTo>
                  <a:pt x="5323" y="0"/>
                </a:lnTo>
                <a:lnTo>
                  <a:pt x="5577" y="0"/>
                </a:lnTo>
                <a:lnTo>
                  <a:pt x="5830" y="0"/>
                </a:lnTo>
                <a:lnTo>
                  <a:pt x="6084" y="0"/>
                </a:lnTo>
                <a:lnTo>
                  <a:pt x="6337" y="0"/>
                </a:lnTo>
                <a:lnTo>
                  <a:pt x="6591" y="0"/>
                </a:lnTo>
                <a:lnTo>
                  <a:pt x="6844" y="0"/>
                </a:lnTo>
                <a:lnTo>
                  <a:pt x="7098" y="0"/>
                </a:lnTo>
                <a:lnTo>
                  <a:pt x="7351" y="0"/>
                </a:lnTo>
                <a:lnTo>
                  <a:pt x="7605" y="0"/>
                </a:lnTo>
                <a:lnTo>
                  <a:pt x="7858" y="0"/>
                </a:lnTo>
                <a:lnTo>
                  <a:pt x="8112" y="0"/>
                </a:lnTo>
                <a:lnTo>
                  <a:pt x="8365" y="0"/>
                </a:lnTo>
                <a:lnTo>
                  <a:pt x="8619" y="0"/>
                </a:lnTo>
                <a:lnTo>
                  <a:pt x="8872" y="0"/>
                </a:lnTo>
                <a:lnTo>
                  <a:pt x="9126" y="0"/>
                </a:lnTo>
                <a:lnTo>
                  <a:pt x="9379" y="0"/>
                </a:lnTo>
                <a:lnTo>
                  <a:pt x="9633" y="0"/>
                </a:lnTo>
                <a:lnTo>
                  <a:pt x="9886" y="0"/>
                </a:lnTo>
                <a:lnTo>
                  <a:pt x="10140" y="0"/>
                </a:lnTo>
                <a:lnTo>
                  <a:pt x="10393" y="0"/>
                </a:lnTo>
                <a:lnTo>
                  <a:pt x="10647" y="0"/>
                </a:lnTo>
                <a:lnTo>
                  <a:pt x="10900" y="0"/>
                </a:lnTo>
                <a:lnTo>
                  <a:pt x="11154" y="0"/>
                </a:lnTo>
                <a:lnTo>
                  <a:pt x="11407" y="0"/>
                </a:lnTo>
                <a:lnTo>
                  <a:pt x="11661" y="0"/>
                </a:lnTo>
                <a:lnTo>
                  <a:pt x="11914" y="0"/>
                </a:lnTo>
                <a:lnTo>
                  <a:pt x="12168" y="0"/>
                </a:lnTo>
                <a:lnTo>
                  <a:pt x="12421" y="0"/>
                </a:lnTo>
                <a:lnTo>
                  <a:pt x="12675" y="0"/>
                </a:lnTo>
                <a:lnTo>
                  <a:pt x="1292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63">
            <a:extLst>
              <a:ext uri="{FF2B5EF4-FFF2-40B4-BE49-F238E27FC236}">
                <a16:creationId xmlns:a16="http://schemas.microsoft.com/office/drawing/2014/main" id="{16129130-6779-4BFC-A79F-25D8FEAAC7A3}"/>
              </a:ext>
            </a:extLst>
          </p:cNvPr>
          <p:cNvSpPr>
            <a:spLocks/>
          </p:cNvSpPr>
          <p:nvPr/>
        </p:nvSpPr>
        <p:spPr bwMode="auto">
          <a:xfrm>
            <a:off x="3617914" y="3784600"/>
            <a:ext cx="2605088" cy="0"/>
          </a:xfrm>
          <a:custGeom>
            <a:avLst/>
            <a:gdLst>
              <a:gd name="T0" fmla="*/ 0 w 12168"/>
              <a:gd name="T1" fmla="*/ 254 w 12168"/>
              <a:gd name="T2" fmla="*/ 507 w 12168"/>
              <a:gd name="T3" fmla="*/ 761 w 12168"/>
              <a:gd name="T4" fmla="*/ 1014 w 12168"/>
              <a:gd name="T5" fmla="*/ 1268 w 12168"/>
              <a:gd name="T6" fmla="*/ 1521 w 12168"/>
              <a:gd name="T7" fmla="*/ 1775 w 12168"/>
              <a:gd name="T8" fmla="*/ 2028 w 12168"/>
              <a:gd name="T9" fmla="*/ 2282 w 12168"/>
              <a:gd name="T10" fmla="*/ 2535 w 12168"/>
              <a:gd name="T11" fmla="*/ 2789 w 12168"/>
              <a:gd name="T12" fmla="*/ 3042 w 12168"/>
              <a:gd name="T13" fmla="*/ 3296 w 12168"/>
              <a:gd name="T14" fmla="*/ 3549 w 12168"/>
              <a:gd name="T15" fmla="*/ 3803 w 12168"/>
              <a:gd name="T16" fmla="*/ 4056 w 12168"/>
              <a:gd name="T17" fmla="*/ 4310 w 12168"/>
              <a:gd name="T18" fmla="*/ 4563 w 12168"/>
              <a:gd name="T19" fmla="*/ 4817 w 12168"/>
              <a:gd name="T20" fmla="*/ 5070 w 12168"/>
              <a:gd name="T21" fmla="*/ 5324 w 12168"/>
              <a:gd name="T22" fmla="*/ 5577 w 12168"/>
              <a:gd name="T23" fmla="*/ 5831 w 12168"/>
              <a:gd name="T24" fmla="*/ 6084 w 12168"/>
              <a:gd name="T25" fmla="*/ 6338 w 12168"/>
              <a:gd name="T26" fmla="*/ 6591 w 12168"/>
              <a:gd name="T27" fmla="*/ 6845 w 12168"/>
              <a:gd name="T28" fmla="*/ 7098 w 12168"/>
              <a:gd name="T29" fmla="*/ 7352 w 12168"/>
              <a:gd name="T30" fmla="*/ 7605 w 12168"/>
              <a:gd name="T31" fmla="*/ 7859 w 12168"/>
              <a:gd name="T32" fmla="*/ 8112 w 12168"/>
              <a:gd name="T33" fmla="*/ 8366 w 12168"/>
              <a:gd name="T34" fmla="*/ 8619 w 12168"/>
              <a:gd name="T35" fmla="*/ 8873 w 12168"/>
              <a:gd name="T36" fmla="*/ 9126 w 12168"/>
              <a:gd name="T37" fmla="*/ 9380 w 12168"/>
              <a:gd name="T38" fmla="*/ 9633 w 12168"/>
              <a:gd name="T39" fmla="*/ 9887 w 12168"/>
              <a:gd name="T40" fmla="*/ 10140 w 12168"/>
              <a:gd name="T41" fmla="*/ 10394 w 12168"/>
              <a:gd name="T42" fmla="*/ 10647 w 12168"/>
              <a:gd name="T43" fmla="*/ 10901 w 12168"/>
              <a:gd name="T44" fmla="*/ 11154 w 12168"/>
              <a:gd name="T45" fmla="*/ 11408 w 12168"/>
              <a:gd name="T46" fmla="*/ 11661 w 12168"/>
              <a:gd name="T47" fmla="*/ 11915 w 12168"/>
              <a:gd name="T48" fmla="*/ 12168 w 12168"/>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Lst>
            <a:rect l="0" t="0" r="r" b="b"/>
            <a:pathLst>
              <a:path w="12168">
                <a:moveTo>
                  <a:pt x="0" y="0"/>
                </a:moveTo>
                <a:lnTo>
                  <a:pt x="254" y="0"/>
                </a:lnTo>
                <a:lnTo>
                  <a:pt x="507" y="0"/>
                </a:lnTo>
                <a:lnTo>
                  <a:pt x="761" y="0"/>
                </a:lnTo>
                <a:lnTo>
                  <a:pt x="1014" y="0"/>
                </a:lnTo>
                <a:lnTo>
                  <a:pt x="1268" y="0"/>
                </a:lnTo>
                <a:lnTo>
                  <a:pt x="1521" y="0"/>
                </a:lnTo>
                <a:lnTo>
                  <a:pt x="1775" y="0"/>
                </a:lnTo>
                <a:lnTo>
                  <a:pt x="2028" y="0"/>
                </a:lnTo>
                <a:lnTo>
                  <a:pt x="2282" y="0"/>
                </a:lnTo>
                <a:lnTo>
                  <a:pt x="2535" y="0"/>
                </a:lnTo>
                <a:lnTo>
                  <a:pt x="2789" y="0"/>
                </a:lnTo>
                <a:lnTo>
                  <a:pt x="3042" y="0"/>
                </a:lnTo>
                <a:lnTo>
                  <a:pt x="3296" y="0"/>
                </a:lnTo>
                <a:lnTo>
                  <a:pt x="3549" y="0"/>
                </a:lnTo>
                <a:lnTo>
                  <a:pt x="3803" y="0"/>
                </a:lnTo>
                <a:lnTo>
                  <a:pt x="4056" y="0"/>
                </a:lnTo>
                <a:lnTo>
                  <a:pt x="4310" y="0"/>
                </a:lnTo>
                <a:lnTo>
                  <a:pt x="4563" y="0"/>
                </a:lnTo>
                <a:lnTo>
                  <a:pt x="4817" y="0"/>
                </a:lnTo>
                <a:lnTo>
                  <a:pt x="5070" y="0"/>
                </a:lnTo>
                <a:lnTo>
                  <a:pt x="5324" y="0"/>
                </a:lnTo>
                <a:lnTo>
                  <a:pt x="5577" y="0"/>
                </a:lnTo>
                <a:lnTo>
                  <a:pt x="5831" y="0"/>
                </a:lnTo>
                <a:lnTo>
                  <a:pt x="6084" y="0"/>
                </a:lnTo>
                <a:lnTo>
                  <a:pt x="6338" y="0"/>
                </a:lnTo>
                <a:lnTo>
                  <a:pt x="6591" y="0"/>
                </a:lnTo>
                <a:lnTo>
                  <a:pt x="6845" y="0"/>
                </a:lnTo>
                <a:lnTo>
                  <a:pt x="7098" y="0"/>
                </a:lnTo>
                <a:lnTo>
                  <a:pt x="7352" y="0"/>
                </a:lnTo>
                <a:lnTo>
                  <a:pt x="7605" y="0"/>
                </a:lnTo>
                <a:lnTo>
                  <a:pt x="7859" y="0"/>
                </a:lnTo>
                <a:lnTo>
                  <a:pt x="8112" y="0"/>
                </a:lnTo>
                <a:lnTo>
                  <a:pt x="8366" y="0"/>
                </a:lnTo>
                <a:lnTo>
                  <a:pt x="8619" y="0"/>
                </a:lnTo>
                <a:lnTo>
                  <a:pt x="8873" y="0"/>
                </a:lnTo>
                <a:lnTo>
                  <a:pt x="9126" y="0"/>
                </a:lnTo>
                <a:lnTo>
                  <a:pt x="9380" y="0"/>
                </a:lnTo>
                <a:lnTo>
                  <a:pt x="9633" y="0"/>
                </a:lnTo>
                <a:lnTo>
                  <a:pt x="9887" y="0"/>
                </a:lnTo>
                <a:lnTo>
                  <a:pt x="10140" y="0"/>
                </a:lnTo>
                <a:lnTo>
                  <a:pt x="10394" y="0"/>
                </a:lnTo>
                <a:lnTo>
                  <a:pt x="10647" y="0"/>
                </a:lnTo>
                <a:lnTo>
                  <a:pt x="10901" y="0"/>
                </a:lnTo>
                <a:lnTo>
                  <a:pt x="11154" y="0"/>
                </a:lnTo>
                <a:lnTo>
                  <a:pt x="11408" y="0"/>
                </a:lnTo>
                <a:lnTo>
                  <a:pt x="11661" y="0"/>
                </a:lnTo>
                <a:lnTo>
                  <a:pt x="11915" y="0"/>
                </a:lnTo>
                <a:lnTo>
                  <a:pt x="12168" y="0"/>
                </a:lnTo>
              </a:path>
            </a:pathLst>
          </a:custGeom>
          <a:noFill/>
          <a:ln w="6350">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6">
            <a:extLst>
              <a:ext uri="{FF2B5EF4-FFF2-40B4-BE49-F238E27FC236}">
                <a16:creationId xmlns:a16="http://schemas.microsoft.com/office/drawing/2014/main" id="{92E00879-132B-4904-859D-CE18FE1EDEF6}"/>
              </a:ext>
            </a:extLst>
          </p:cNvPr>
          <p:cNvSpPr>
            <a:spLocks/>
          </p:cNvSpPr>
          <p:nvPr/>
        </p:nvSpPr>
        <p:spPr bwMode="auto">
          <a:xfrm>
            <a:off x="849314" y="3292475"/>
            <a:ext cx="2768600" cy="539750"/>
          </a:xfrm>
          <a:custGeom>
            <a:avLst/>
            <a:gdLst>
              <a:gd name="T0" fmla="*/ 0 w 12928"/>
              <a:gd name="T1" fmla="*/ 2324 h 2546"/>
              <a:gd name="T2" fmla="*/ 253 w 12928"/>
              <a:gd name="T3" fmla="*/ 2177 h 2546"/>
              <a:gd name="T4" fmla="*/ 507 w 12928"/>
              <a:gd name="T5" fmla="*/ 2030 h 2546"/>
              <a:gd name="T6" fmla="*/ 760 w 12928"/>
              <a:gd name="T7" fmla="*/ 1884 h 2546"/>
              <a:gd name="T8" fmla="*/ 1014 w 12928"/>
              <a:gd name="T9" fmla="*/ 1741 h 2546"/>
              <a:gd name="T10" fmla="*/ 1267 w 12928"/>
              <a:gd name="T11" fmla="*/ 1599 h 2546"/>
              <a:gd name="T12" fmla="*/ 1521 w 12928"/>
              <a:gd name="T13" fmla="*/ 1460 h 2546"/>
              <a:gd name="T14" fmla="*/ 1774 w 12928"/>
              <a:gd name="T15" fmla="*/ 1325 h 2546"/>
              <a:gd name="T16" fmla="*/ 2028 w 12928"/>
              <a:gd name="T17" fmla="*/ 1194 h 2546"/>
              <a:gd name="T18" fmla="*/ 2281 w 12928"/>
              <a:gd name="T19" fmla="*/ 1067 h 2546"/>
              <a:gd name="T20" fmla="*/ 2535 w 12928"/>
              <a:gd name="T21" fmla="*/ 946 h 2546"/>
              <a:gd name="T22" fmla="*/ 2788 w 12928"/>
              <a:gd name="T23" fmla="*/ 830 h 2546"/>
              <a:gd name="T24" fmla="*/ 3042 w 12928"/>
              <a:gd name="T25" fmla="*/ 720 h 2546"/>
              <a:gd name="T26" fmla="*/ 3295 w 12928"/>
              <a:gd name="T27" fmla="*/ 616 h 2546"/>
              <a:gd name="T28" fmla="*/ 3549 w 12928"/>
              <a:gd name="T29" fmla="*/ 520 h 2546"/>
              <a:gd name="T30" fmla="*/ 3802 w 12928"/>
              <a:gd name="T31" fmla="*/ 431 h 2546"/>
              <a:gd name="T32" fmla="*/ 4056 w 12928"/>
              <a:gd name="T33" fmla="*/ 349 h 2546"/>
              <a:gd name="T34" fmla="*/ 4309 w 12928"/>
              <a:gd name="T35" fmla="*/ 275 h 2546"/>
              <a:gd name="T36" fmla="*/ 4563 w 12928"/>
              <a:gd name="T37" fmla="*/ 209 h 2546"/>
              <a:gd name="T38" fmla="*/ 4816 w 12928"/>
              <a:gd name="T39" fmla="*/ 152 h 2546"/>
              <a:gd name="T40" fmla="*/ 5070 w 12928"/>
              <a:gd name="T41" fmla="*/ 104 h 2546"/>
              <a:gd name="T42" fmla="*/ 5323 w 12928"/>
              <a:gd name="T43" fmla="*/ 65 h 2546"/>
              <a:gd name="T44" fmla="*/ 5577 w 12928"/>
              <a:gd name="T45" fmla="*/ 35 h 2546"/>
              <a:gd name="T46" fmla="*/ 5830 w 12928"/>
              <a:gd name="T47" fmla="*/ 14 h 2546"/>
              <a:gd name="T48" fmla="*/ 6084 w 12928"/>
              <a:gd name="T49" fmla="*/ 2 h 2546"/>
              <a:gd name="T50" fmla="*/ 6337 w 12928"/>
              <a:gd name="T51" fmla="*/ 0 h 2546"/>
              <a:gd name="T52" fmla="*/ 6591 w 12928"/>
              <a:gd name="T53" fmla="*/ 7 h 2546"/>
              <a:gd name="T54" fmla="*/ 6844 w 12928"/>
              <a:gd name="T55" fmla="*/ 23 h 2546"/>
              <a:gd name="T56" fmla="*/ 7098 w 12928"/>
              <a:gd name="T57" fmla="*/ 49 h 2546"/>
              <a:gd name="T58" fmla="*/ 7351 w 12928"/>
              <a:gd name="T59" fmla="*/ 83 h 2546"/>
              <a:gd name="T60" fmla="*/ 7605 w 12928"/>
              <a:gd name="T61" fmla="*/ 127 h 2546"/>
              <a:gd name="T62" fmla="*/ 7858 w 12928"/>
              <a:gd name="T63" fmla="*/ 180 h 2546"/>
              <a:gd name="T64" fmla="*/ 8112 w 12928"/>
              <a:gd name="T65" fmla="*/ 241 h 2546"/>
              <a:gd name="T66" fmla="*/ 8365 w 12928"/>
              <a:gd name="T67" fmla="*/ 311 h 2546"/>
              <a:gd name="T68" fmla="*/ 8619 w 12928"/>
              <a:gd name="T69" fmla="*/ 389 h 2546"/>
              <a:gd name="T70" fmla="*/ 8872 w 12928"/>
              <a:gd name="T71" fmla="*/ 474 h 2546"/>
              <a:gd name="T72" fmla="*/ 9126 w 12928"/>
              <a:gd name="T73" fmla="*/ 567 h 2546"/>
              <a:gd name="T74" fmla="*/ 9379 w 12928"/>
              <a:gd name="T75" fmla="*/ 667 h 2546"/>
              <a:gd name="T76" fmla="*/ 9633 w 12928"/>
              <a:gd name="T77" fmla="*/ 774 h 2546"/>
              <a:gd name="T78" fmla="*/ 9886 w 12928"/>
              <a:gd name="T79" fmla="*/ 887 h 2546"/>
              <a:gd name="T80" fmla="*/ 10140 w 12928"/>
              <a:gd name="T81" fmla="*/ 1006 h 2546"/>
              <a:gd name="T82" fmla="*/ 10393 w 12928"/>
              <a:gd name="T83" fmla="*/ 1130 h 2546"/>
              <a:gd name="T84" fmla="*/ 10647 w 12928"/>
              <a:gd name="T85" fmla="*/ 1259 h 2546"/>
              <a:gd name="T86" fmla="*/ 10900 w 12928"/>
              <a:gd name="T87" fmla="*/ 1392 h 2546"/>
              <a:gd name="T88" fmla="*/ 11154 w 12928"/>
              <a:gd name="T89" fmla="*/ 1529 h 2546"/>
              <a:gd name="T90" fmla="*/ 11407 w 12928"/>
              <a:gd name="T91" fmla="*/ 1669 h 2546"/>
              <a:gd name="T92" fmla="*/ 11661 w 12928"/>
              <a:gd name="T93" fmla="*/ 1812 h 2546"/>
              <a:gd name="T94" fmla="*/ 11914 w 12928"/>
              <a:gd name="T95" fmla="*/ 1957 h 2546"/>
              <a:gd name="T96" fmla="*/ 12168 w 12928"/>
              <a:gd name="T97" fmla="*/ 2103 h 2546"/>
              <a:gd name="T98" fmla="*/ 12421 w 12928"/>
              <a:gd name="T99" fmla="*/ 2251 h 2546"/>
              <a:gd name="T100" fmla="*/ 12675 w 12928"/>
              <a:gd name="T101" fmla="*/ 2398 h 2546"/>
              <a:gd name="T102" fmla="*/ 12928 w 12928"/>
              <a:gd name="T103" fmla="*/ 2546 h 2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2546">
                <a:moveTo>
                  <a:pt x="0" y="2324"/>
                </a:moveTo>
                <a:lnTo>
                  <a:pt x="253" y="2177"/>
                </a:lnTo>
                <a:lnTo>
                  <a:pt x="507" y="2030"/>
                </a:lnTo>
                <a:lnTo>
                  <a:pt x="760" y="1884"/>
                </a:lnTo>
                <a:lnTo>
                  <a:pt x="1014" y="1741"/>
                </a:lnTo>
                <a:lnTo>
                  <a:pt x="1267" y="1599"/>
                </a:lnTo>
                <a:lnTo>
                  <a:pt x="1521" y="1460"/>
                </a:lnTo>
                <a:lnTo>
                  <a:pt x="1774" y="1325"/>
                </a:lnTo>
                <a:lnTo>
                  <a:pt x="2028" y="1194"/>
                </a:lnTo>
                <a:lnTo>
                  <a:pt x="2281" y="1067"/>
                </a:lnTo>
                <a:lnTo>
                  <a:pt x="2535" y="946"/>
                </a:lnTo>
                <a:lnTo>
                  <a:pt x="2788" y="830"/>
                </a:lnTo>
                <a:lnTo>
                  <a:pt x="3042" y="720"/>
                </a:lnTo>
                <a:lnTo>
                  <a:pt x="3295" y="616"/>
                </a:lnTo>
                <a:lnTo>
                  <a:pt x="3549" y="520"/>
                </a:lnTo>
                <a:lnTo>
                  <a:pt x="3802" y="431"/>
                </a:lnTo>
                <a:lnTo>
                  <a:pt x="4056" y="349"/>
                </a:lnTo>
                <a:lnTo>
                  <a:pt x="4309" y="275"/>
                </a:lnTo>
                <a:lnTo>
                  <a:pt x="4563" y="209"/>
                </a:lnTo>
                <a:lnTo>
                  <a:pt x="4816" y="152"/>
                </a:lnTo>
                <a:lnTo>
                  <a:pt x="5070" y="104"/>
                </a:lnTo>
                <a:lnTo>
                  <a:pt x="5323" y="65"/>
                </a:lnTo>
                <a:lnTo>
                  <a:pt x="5577" y="35"/>
                </a:lnTo>
                <a:lnTo>
                  <a:pt x="5830" y="14"/>
                </a:lnTo>
                <a:lnTo>
                  <a:pt x="6084" y="2"/>
                </a:lnTo>
                <a:lnTo>
                  <a:pt x="6337" y="0"/>
                </a:lnTo>
                <a:lnTo>
                  <a:pt x="6591" y="7"/>
                </a:lnTo>
                <a:lnTo>
                  <a:pt x="6844" y="23"/>
                </a:lnTo>
                <a:lnTo>
                  <a:pt x="7098" y="49"/>
                </a:lnTo>
                <a:lnTo>
                  <a:pt x="7351" y="83"/>
                </a:lnTo>
                <a:lnTo>
                  <a:pt x="7605" y="127"/>
                </a:lnTo>
                <a:lnTo>
                  <a:pt x="7858" y="180"/>
                </a:lnTo>
                <a:lnTo>
                  <a:pt x="8112" y="241"/>
                </a:lnTo>
                <a:lnTo>
                  <a:pt x="8365" y="311"/>
                </a:lnTo>
                <a:lnTo>
                  <a:pt x="8619" y="389"/>
                </a:lnTo>
                <a:lnTo>
                  <a:pt x="8872" y="474"/>
                </a:lnTo>
                <a:lnTo>
                  <a:pt x="9126" y="567"/>
                </a:lnTo>
                <a:lnTo>
                  <a:pt x="9379" y="667"/>
                </a:lnTo>
                <a:lnTo>
                  <a:pt x="9633" y="774"/>
                </a:lnTo>
                <a:lnTo>
                  <a:pt x="9886" y="887"/>
                </a:lnTo>
                <a:lnTo>
                  <a:pt x="10140" y="1006"/>
                </a:lnTo>
                <a:lnTo>
                  <a:pt x="10393" y="1130"/>
                </a:lnTo>
                <a:lnTo>
                  <a:pt x="10647" y="1259"/>
                </a:lnTo>
                <a:lnTo>
                  <a:pt x="10900" y="1392"/>
                </a:lnTo>
                <a:lnTo>
                  <a:pt x="11154" y="1529"/>
                </a:lnTo>
                <a:lnTo>
                  <a:pt x="11407" y="1669"/>
                </a:lnTo>
                <a:lnTo>
                  <a:pt x="11661" y="1812"/>
                </a:lnTo>
                <a:lnTo>
                  <a:pt x="11914" y="1957"/>
                </a:lnTo>
                <a:lnTo>
                  <a:pt x="12168" y="2103"/>
                </a:lnTo>
                <a:lnTo>
                  <a:pt x="12421" y="2251"/>
                </a:lnTo>
                <a:lnTo>
                  <a:pt x="12675" y="2398"/>
                </a:lnTo>
                <a:lnTo>
                  <a:pt x="12928" y="2546"/>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7">
            <a:extLst>
              <a:ext uri="{FF2B5EF4-FFF2-40B4-BE49-F238E27FC236}">
                <a16:creationId xmlns:a16="http://schemas.microsoft.com/office/drawing/2014/main" id="{8F5FF5D6-26A9-40FB-9D0C-C3BDBEE24B34}"/>
              </a:ext>
            </a:extLst>
          </p:cNvPr>
          <p:cNvSpPr>
            <a:spLocks/>
          </p:cNvSpPr>
          <p:nvPr/>
        </p:nvSpPr>
        <p:spPr bwMode="auto">
          <a:xfrm>
            <a:off x="3617914" y="3784600"/>
            <a:ext cx="2605088" cy="492125"/>
          </a:xfrm>
          <a:custGeom>
            <a:avLst/>
            <a:gdLst>
              <a:gd name="T0" fmla="*/ 0 w 12168"/>
              <a:gd name="T1" fmla="*/ 221 h 2324"/>
              <a:gd name="T2" fmla="*/ 254 w 12168"/>
              <a:gd name="T3" fmla="*/ 367 h 2324"/>
              <a:gd name="T4" fmla="*/ 507 w 12168"/>
              <a:gd name="T5" fmla="*/ 512 h 2324"/>
              <a:gd name="T6" fmla="*/ 761 w 12168"/>
              <a:gd name="T7" fmla="*/ 655 h 2324"/>
              <a:gd name="T8" fmla="*/ 1014 w 12168"/>
              <a:gd name="T9" fmla="*/ 795 h 2324"/>
              <a:gd name="T10" fmla="*/ 1268 w 12168"/>
              <a:gd name="T11" fmla="*/ 932 h 2324"/>
              <a:gd name="T12" fmla="*/ 1521 w 12168"/>
              <a:gd name="T13" fmla="*/ 1065 h 2324"/>
              <a:gd name="T14" fmla="*/ 1775 w 12168"/>
              <a:gd name="T15" fmla="*/ 1194 h 2324"/>
              <a:gd name="T16" fmla="*/ 2028 w 12168"/>
              <a:gd name="T17" fmla="*/ 1318 h 2324"/>
              <a:gd name="T18" fmla="*/ 2282 w 12168"/>
              <a:gd name="T19" fmla="*/ 1437 h 2324"/>
              <a:gd name="T20" fmla="*/ 2535 w 12168"/>
              <a:gd name="T21" fmla="*/ 1550 h 2324"/>
              <a:gd name="T22" fmla="*/ 2789 w 12168"/>
              <a:gd name="T23" fmla="*/ 1657 h 2324"/>
              <a:gd name="T24" fmla="*/ 3042 w 12168"/>
              <a:gd name="T25" fmla="*/ 1757 h 2324"/>
              <a:gd name="T26" fmla="*/ 3296 w 12168"/>
              <a:gd name="T27" fmla="*/ 1850 h 2324"/>
              <a:gd name="T28" fmla="*/ 3549 w 12168"/>
              <a:gd name="T29" fmla="*/ 1935 h 2324"/>
              <a:gd name="T30" fmla="*/ 3803 w 12168"/>
              <a:gd name="T31" fmla="*/ 2013 h 2324"/>
              <a:gd name="T32" fmla="*/ 4056 w 12168"/>
              <a:gd name="T33" fmla="*/ 2083 h 2324"/>
              <a:gd name="T34" fmla="*/ 4310 w 12168"/>
              <a:gd name="T35" fmla="*/ 2144 h 2324"/>
              <a:gd name="T36" fmla="*/ 4563 w 12168"/>
              <a:gd name="T37" fmla="*/ 2197 h 2324"/>
              <a:gd name="T38" fmla="*/ 4817 w 12168"/>
              <a:gd name="T39" fmla="*/ 2241 h 2324"/>
              <a:gd name="T40" fmla="*/ 5070 w 12168"/>
              <a:gd name="T41" fmla="*/ 2275 h 2324"/>
              <a:gd name="T42" fmla="*/ 5324 w 12168"/>
              <a:gd name="T43" fmla="*/ 2301 h 2324"/>
              <a:gd name="T44" fmla="*/ 5577 w 12168"/>
              <a:gd name="T45" fmla="*/ 2317 h 2324"/>
              <a:gd name="T46" fmla="*/ 5831 w 12168"/>
              <a:gd name="T47" fmla="*/ 2324 h 2324"/>
              <a:gd name="T48" fmla="*/ 6084 w 12168"/>
              <a:gd name="T49" fmla="*/ 2322 h 2324"/>
              <a:gd name="T50" fmla="*/ 6338 w 12168"/>
              <a:gd name="T51" fmla="*/ 2310 h 2324"/>
              <a:gd name="T52" fmla="*/ 6591 w 12168"/>
              <a:gd name="T53" fmla="*/ 2289 h 2324"/>
              <a:gd name="T54" fmla="*/ 6845 w 12168"/>
              <a:gd name="T55" fmla="*/ 2259 h 2324"/>
              <a:gd name="T56" fmla="*/ 7098 w 12168"/>
              <a:gd name="T57" fmla="*/ 2220 h 2324"/>
              <a:gd name="T58" fmla="*/ 7352 w 12168"/>
              <a:gd name="T59" fmla="*/ 2172 h 2324"/>
              <a:gd name="T60" fmla="*/ 7605 w 12168"/>
              <a:gd name="T61" fmla="*/ 2115 h 2324"/>
              <a:gd name="T62" fmla="*/ 7859 w 12168"/>
              <a:gd name="T63" fmla="*/ 2049 h 2324"/>
              <a:gd name="T64" fmla="*/ 8112 w 12168"/>
              <a:gd name="T65" fmla="*/ 1975 h 2324"/>
              <a:gd name="T66" fmla="*/ 8366 w 12168"/>
              <a:gd name="T67" fmla="*/ 1893 h 2324"/>
              <a:gd name="T68" fmla="*/ 8619 w 12168"/>
              <a:gd name="T69" fmla="*/ 1804 h 2324"/>
              <a:gd name="T70" fmla="*/ 8873 w 12168"/>
              <a:gd name="T71" fmla="*/ 1708 h 2324"/>
              <a:gd name="T72" fmla="*/ 9126 w 12168"/>
              <a:gd name="T73" fmla="*/ 1604 h 2324"/>
              <a:gd name="T74" fmla="*/ 9380 w 12168"/>
              <a:gd name="T75" fmla="*/ 1494 h 2324"/>
              <a:gd name="T76" fmla="*/ 9633 w 12168"/>
              <a:gd name="T77" fmla="*/ 1378 h 2324"/>
              <a:gd name="T78" fmla="*/ 9887 w 12168"/>
              <a:gd name="T79" fmla="*/ 1257 h 2324"/>
              <a:gd name="T80" fmla="*/ 10140 w 12168"/>
              <a:gd name="T81" fmla="*/ 1130 h 2324"/>
              <a:gd name="T82" fmla="*/ 10394 w 12168"/>
              <a:gd name="T83" fmla="*/ 999 h 2324"/>
              <a:gd name="T84" fmla="*/ 10647 w 12168"/>
              <a:gd name="T85" fmla="*/ 864 h 2324"/>
              <a:gd name="T86" fmla="*/ 10901 w 12168"/>
              <a:gd name="T87" fmla="*/ 725 h 2324"/>
              <a:gd name="T88" fmla="*/ 11154 w 12168"/>
              <a:gd name="T89" fmla="*/ 583 h 2324"/>
              <a:gd name="T90" fmla="*/ 11408 w 12168"/>
              <a:gd name="T91" fmla="*/ 440 h 2324"/>
              <a:gd name="T92" fmla="*/ 11661 w 12168"/>
              <a:gd name="T93" fmla="*/ 294 h 2324"/>
              <a:gd name="T94" fmla="*/ 11915 w 12168"/>
              <a:gd name="T95" fmla="*/ 147 h 2324"/>
              <a:gd name="T96" fmla="*/ 12168 w 12168"/>
              <a:gd name="T97" fmla="*/ 0 h 2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2324">
                <a:moveTo>
                  <a:pt x="0" y="221"/>
                </a:moveTo>
                <a:lnTo>
                  <a:pt x="254" y="367"/>
                </a:lnTo>
                <a:lnTo>
                  <a:pt x="507" y="512"/>
                </a:lnTo>
                <a:lnTo>
                  <a:pt x="761" y="655"/>
                </a:lnTo>
                <a:lnTo>
                  <a:pt x="1014" y="795"/>
                </a:lnTo>
                <a:lnTo>
                  <a:pt x="1268" y="932"/>
                </a:lnTo>
                <a:lnTo>
                  <a:pt x="1521" y="1065"/>
                </a:lnTo>
                <a:lnTo>
                  <a:pt x="1775" y="1194"/>
                </a:lnTo>
                <a:lnTo>
                  <a:pt x="2028" y="1318"/>
                </a:lnTo>
                <a:lnTo>
                  <a:pt x="2282" y="1437"/>
                </a:lnTo>
                <a:lnTo>
                  <a:pt x="2535" y="1550"/>
                </a:lnTo>
                <a:lnTo>
                  <a:pt x="2789" y="1657"/>
                </a:lnTo>
                <a:lnTo>
                  <a:pt x="3042" y="1757"/>
                </a:lnTo>
                <a:lnTo>
                  <a:pt x="3296" y="1850"/>
                </a:lnTo>
                <a:lnTo>
                  <a:pt x="3549" y="1935"/>
                </a:lnTo>
                <a:lnTo>
                  <a:pt x="3803" y="2013"/>
                </a:lnTo>
                <a:lnTo>
                  <a:pt x="4056" y="2083"/>
                </a:lnTo>
                <a:lnTo>
                  <a:pt x="4310" y="2144"/>
                </a:lnTo>
                <a:lnTo>
                  <a:pt x="4563" y="2197"/>
                </a:lnTo>
                <a:lnTo>
                  <a:pt x="4817" y="2241"/>
                </a:lnTo>
                <a:lnTo>
                  <a:pt x="5070" y="2275"/>
                </a:lnTo>
                <a:lnTo>
                  <a:pt x="5324" y="2301"/>
                </a:lnTo>
                <a:lnTo>
                  <a:pt x="5577" y="2317"/>
                </a:lnTo>
                <a:lnTo>
                  <a:pt x="5831" y="2324"/>
                </a:lnTo>
                <a:lnTo>
                  <a:pt x="6084" y="2322"/>
                </a:lnTo>
                <a:lnTo>
                  <a:pt x="6338" y="2310"/>
                </a:lnTo>
                <a:lnTo>
                  <a:pt x="6591" y="2289"/>
                </a:lnTo>
                <a:lnTo>
                  <a:pt x="6845" y="2259"/>
                </a:lnTo>
                <a:lnTo>
                  <a:pt x="7098" y="2220"/>
                </a:lnTo>
                <a:lnTo>
                  <a:pt x="7352" y="2172"/>
                </a:lnTo>
                <a:lnTo>
                  <a:pt x="7605" y="2115"/>
                </a:lnTo>
                <a:lnTo>
                  <a:pt x="7859" y="2049"/>
                </a:lnTo>
                <a:lnTo>
                  <a:pt x="8112" y="1975"/>
                </a:lnTo>
                <a:lnTo>
                  <a:pt x="8366" y="1893"/>
                </a:lnTo>
                <a:lnTo>
                  <a:pt x="8619" y="1804"/>
                </a:lnTo>
                <a:lnTo>
                  <a:pt x="8873" y="1708"/>
                </a:lnTo>
                <a:lnTo>
                  <a:pt x="9126" y="1604"/>
                </a:lnTo>
                <a:lnTo>
                  <a:pt x="9380" y="1494"/>
                </a:lnTo>
                <a:lnTo>
                  <a:pt x="9633" y="1378"/>
                </a:lnTo>
                <a:lnTo>
                  <a:pt x="9887" y="1257"/>
                </a:lnTo>
                <a:lnTo>
                  <a:pt x="10140" y="1130"/>
                </a:lnTo>
                <a:lnTo>
                  <a:pt x="10394" y="999"/>
                </a:lnTo>
                <a:lnTo>
                  <a:pt x="10647" y="864"/>
                </a:lnTo>
                <a:lnTo>
                  <a:pt x="10901" y="725"/>
                </a:lnTo>
                <a:lnTo>
                  <a:pt x="11154" y="583"/>
                </a:lnTo>
                <a:lnTo>
                  <a:pt x="11408" y="440"/>
                </a:lnTo>
                <a:lnTo>
                  <a:pt x="11661" y="294"/>
                </a:lnTo>
                <a:lnTo>
                  <a:pt x="11915" y="147"/>
                </a:lnTo>
                <a:lnTo>
                  <a:pt x="12168" y="0"/>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4">
            <a:extLst>
              <a:ext uri="{FF2B5EF4-FFF2-40B4-BE49-F238E27FC236}">
                <a16:creationId xmlns:a16="http://schemas.microsoft.com/office/drawing/2014/main" id="{8065D702-FA4C-498F-8FFA-369F6A34810C}"/>
              </a:ext>
            </a:extLst>
          </p:cNvPr>
          <p:cNvSpPr>
            <a:spLocks/>
          </p:cNvSpPr>
          <p:nvPr/>
        </p:nvSpPr>
        <p:spPr bwMode="auto">
          <a:xfrm>
            <a:off x="849314" y="1816100"/>
            <a:ext cx="2768600" cy="492125"/>
          </a:xfrm>
          <a:custGeom>
            <a:avLst/>
            <a:gdLst>
              <a:gd name="T0" fmla="*/ 0 w 12928"/>
              <a:gd name="T1" fmla="*/ 2325 h 2325"/>
              <a:gd name="T2" fmla="*/ 253 w 12928"/>
              <a:gd name="T3" fmla="*/ 2251 h 2325"/>
              <a:gd name="T4" fmla="*/ 507 w 12928"/>
              <a:gd name="T5" fmla="*/ 2178 h 2325"/>
              <a:gd name="T6" fmla="*/ 760 w 12928"/>
              <a:gd name="T7" fmla="*/ 2104 h 2325"/>
              <a:gd name="T8" fmla="*/ 1014 w 12928"/>
              <a:gd name="T9" fmla="*/ 2031 h 2325"/>
              <a:gd name="T10" fmla="*/ 1267 w 12928"/>
              <a:gd name="T11" fmla="*/ 1958 h 2325"/>
              <a:gd name="T12" fmla="*/ 1521 w 12928"/>
              <a:gd name="T13" fmla="*/ 1885 h 2325"/>
              <a:gd name="T14" fmla="*/ 1774 w 12928"/>
              <a:gd name="T15" fmla="*/ 1813 h 2325"/>
              <a:gd name="T16" fmla="*/ 2028 w 12928"/>
              <a:gd name="T17" fmla="*/ 1741 h 2325"/>
              <a:gd name="T18" fmla="*/ 2281 w 12928"/>
              <a:gd name="T19" fmla="*/ 1670 h 2325"/>
              <a:gd name="T20" fmla="*/ 2535 w 12928"/>
              <a:gd name="T21" fmla="*/ 1600 h 2325"/>
              <a:gd name="T22" fmla="*/ 2788 w 12928"/>
              <a:gd name="T23" fmla="*/ 1530 h 2325"/>
              <a:gd name="T24" fmla="*/ 3042 w 12928"/>
              <a:gd name="T25" fmla="*/ 1461 h 2325"/>
              <a:gd name="T26" fmla="*/ 3295 w 12928"/>
              <a:gd name="T27" fmla="*/ 1393 h 2325"/>
              <a:gd name="T28" fmla="*/ 3549 w 12928"/>
              <a:gd name="T29" fmla="*/ 1326 h 2325"/>
              <a:gd name="T30" fmla="*/ 3802 w 12928"/>
              <a:gd name="T31" fmla="*/ 1260 h 2325"/>
              <a:gd name="T32" fmla="*/ 4056 w 12928"/>
              <a:gd name="T33" fmla="*/ 1195 h 2325"/>
              <a:gd name="T34" fmla="*/ 4309 w 12928"/>
              <a:gd name="T35" fmla="*/ 1131 h 2325"/>
              <a:gd name="T36" fmla="*/ 4563 w 12928"/>
              <a:gd name="T37" fmla="*/ 1068 h 2325"/>
              <a:gd name="T38" fmla="*/ 4816 w 12928"/>
              <a:gd name="T39" fmla="*/ 1007 h 2325"/>
              <a:gd name="T40" fmla="*/ 5070 w 12928"/>
              <a:gd name="T41" fmla="*/ 947 h 2325"/>
              <a:gd name="T42" fmla="*/ 5323 w 12928"/>
              <a:gd name="T43" fmla="*/ 888 h 2325"/>
              <a:gd name="T44" fmla="*/ 5577 w 12928"/>
              <a:gd name="T45" fmla="*/ 831 h 2325"/>
              <a:gd name="T46" fmla="*/ 5830 w 12928"/>
              <a:gd name="T47" fmla="*/ 775 h 2325"/>
              <a:gd name="T48" fmla="*/ 6084 w 12928"/>
              <a:gd name="T49" fmla="*/ 721 h 2325"/>
              <a:gd name="T50" fmla="*/ 6337 w 12928"/>
              <a:gd name="T51" fmla="*/ 668 h 2325"/>
              <a:gd name="T52" fmla="*/ 6591 w 12928"/>
              <a:gd name="T53" fmla="*/ 617 h 2325"/>
              <a:gd name="T54" fmla="*/ 6844 w 12928"/>
              <a:gd name="T55" fmla="*/ 568 h 2325"/>
              <a:gd name="T56" fmla="*/ 7098 w 12928"/>
              <a:gd name="T57" fmla="*/ 520 h 2325"/>
              <a:gd name="T58" fmla="*/ 7351 w 12928"/>
              <a:gd name="T59" fmla="*/ 475 h 2325"/>
              <a:gd name="T60" fmla="*/ 7605 w 12928"/>
              <a:gd name="T61" fmla="*/ 431 h 2325"/>
              <a:gd name="T62" fmla="*/ 7858 w 12928"/>
              <a:gd name="T63" fmla="*/ 389 h 2325"/>
              <a:gd name="T64" fmla="*/ 8112 w 12928"/>
              <a:gd name="T65" fmla="*/ 349 h 2325"/>
              <a:gd name="T66" fmla="*/ 8365 w 12928"/>
              <a:gd name="T67" fmla="*/ 312 h 2325"/>
              <a:gd name="T68" fmla="*/ 8619 w 12928"/>
              <a:gd name="T69" fmla="*/ 276 h 2325"/>
              <a:gd name="T70" fmla="*/ 8872 w 12928"/>
              <a:gd name="T71" fmla="*/ 242 h 2325"/>
              <a:gd name="T72" fmla="*/ 9126 w 12928"/>
              <a:gd name="T73" fmla="*/ 210 h 2325"/>
              <a:gd name="T74" fmla="*/ 9379 w 12928"/>
              <a:gd name="T75" fmla="*/ 181 h 2325"/>
              <a:gd name="T76" fmla="*/ 9633 w 12928"/>
              <a:gd name="T77" fmla="*/ 153 h 2325"/>
              <a:gd name="T78" fmla="*/ 9886 w 12928"/>
              <a:gd name="T79" fmla="*/ 128 h 2325"/>
              <a:gd name="T80" fmla="*/ 10140 w 12928"/>
              <a:gd name="T81" fmla="*/ 105 h 2325"/>
              <a:gd name="T82" fmla="*/ 10393 w 12928"/>
              <a:gd name="T83" fmla="*/ 84 h 2325"/>
              <a:gd name="T84" fmla="*/ 10647 w 12928"/>
              <a:gd name="T85" fmla="*/ 66 h 2325"/>
              <a:gd name="T86" fmla="*/ 10900 w 12928"/>
              <a:gd name="T87" fmla="*/ 49 h 2325"/>
              <a:gd name="T88" fmla="*/ 11154 w 12928"/>
              <a:gd name="T89" fmla="*/ 35 h 2325"/>
              <a:gd name="T90" fmla="*/ 11407 w 12928"/>
              <a:gd name="T91" fmla="*/ 24 h 2325"/>
              <a:gd name="T92" fmla="*/ 11661 w 12928"/>
              <a:gd name="T93" fmla="*/ 14 h 2325"/>
              <a:gd name="T94" fmla="*/ 11914 w 12928"/>
              <a:gd name="T95" fmla="*/ 7 h 2325"/>
              <a:gd name="T96" fmla="*/ 12168 w 12928"/>
              <a:gd name="T97" fmla="*/ 3 h 2325"/>
              <a:gd name="T98" fmla="*/ 12421 w 12928"/>
              <a:gd name="T99" fmla="*/ 0 h 2325"/>
              <a:gd name="T100" fmla="*/ 12675 w 12928"/>
              <a:gd name="T101" fmla="*/ 0 h 2325"/>
              <a:gd name="T102" fmla="*/ 12928 w 12928"/>
              <a:gd name="T103" fmla="*/ 3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2325">
                <a:moveTo>
                  <a:pt x="0" y="2325"/>
                </a:moveTo>
                <a:lnTo>
                  <a:pt x="253" y="2251"/>
                </a:lnTo>
                <a:lnTo>
                  <a:pt x="507" y="2178"/>
                </a:lnTo>
                <a:lnTo>
                  <a:pt x="760" y="2104"/>
                </a:lnTo>
                <a:lnTo>
                  <a:pt x="1014" y="2031"/>
                </a:lnTo>
                <a:lnTo>
                  <a:pt x="1267" y="1958"/>
                </a:lnTo>
                <a:lnTo>
                  <a:pt x="1521" y="1885"/>
                </a:lnTo>
                <a:lnTo>
                  <a:pt x="1774" y="1813"/>
                </a:lnTo>
                <a:lnTo>
                  <a:pt x="2028" y="1741"/>
                </a:lnTo>
                <a:lnTo>
                  <a:pt x="2281" y="1670"/>
                </a:lnTo>
                <a:lnTo>
                  <a:pt x="2535" y="1600"/>
                </a:lnTo>
                <a:lnTo>
                  <a:pt x="2788" y="1530"/>
                </a:lnTo>
                <a:lnTo>
                  <a:pt x="3042" y="1461"/>
                </a:lnTo>
                <a:lnTo>
                  <a:pt x="3295" y="1393"/>
                </a:lnTo>
                <a:lnTo>
                  <a:pt x="3549" y="1326"/>
                </a:lnTo>
                <a:lnTo>
                  <a:pt x="3802" y="1260"/>
                </a:lnTo>
                <a:lnTo>
                  <a:pt x="4056" y="1195"/>
                </a:lnTo>
                <a:lnTo>
                  <a:pt x="4309" y="1131"/>
                </a:lnTo>
                <a:lnTo>
                  <a:pt x="4563" y="1068"/>
                </a:lnTo>
                <a:lnTo>
                  <a:pt x="4816" y="1007"/>
                </a:lnTo>
                <a:lnTo>
                  <a:pt x="5070" y="947"/>
                </a:lnTo>
                <a:lnTo>
                  <a:pt x="5323" y="888"/>
                </a:lnTo>
                <a:lnTo>
                  <a:pt x="5577" y="831"/>
                </a:lnTo>
                <a:lnTo>
                  <a:pt x="5830" y="775"/>
                </a:lnTo>
                <a:lnTo>
                  <a:pt x="6084" y="721"/>
                </a:lnTo>
                <a:lnTo>
                  <a:pt x="6337" y="668"/>
                </a:lnTo>
                <a:lnTo>
                  <a:pt x="6591" y="617"/>
                </a:lnTo>
                <a:lnTo>
                  <a:pt x="6844" y="568"/>
                </a:lnTo>
                <a:lnTo>
                  <a:pt x="7098" y="520"/>
                </a:lnTo>
                <a:lnTo>
                  <a:pt x="7351" y="475"/>
                </a:lnTo>
                <a:lnTo>
                  <a:pt x="7605" y="431"/>
                </a:lnTo>
                <a:lnTo>
                  <a:pt x="7858" y="389"/>
                </a:lnTo>
                <a:lnTo>
                  <a:pt x="8112" y="349"/>
                </a:lnTo>
                <a:lnTo>
                  <a:pt x="8365" y="312"/>
                </a:lnTo>
                <a:lnTo>
                  <a:pt x="8619" y="276"/>
                </a:lnTo>
                <a:lnTo>
                  <a:pt x="8872" y="242"/>
                </a:lnTo>
                <a:lnTo>
                  <a:pt x="9126" y="210"/>
                </a:lnTo>
                <a:lnTo>
                  <a:pt x="9379" y="181"/>
                </a:lnTo>
                <a:lnTo>
                  <a:pt x="9633" y="153"/>
                </a:lnTo>
                <a:lnTo>
                  <a:pt x="9886" y="128"/>
                </a:lnTo>
                <a:lnTo>
                  <a:pt x="10140" y="105"/>
                </a:lnTo>
                <a:lnTo>
                  <a:pt x="10393" y="84"/>
                </a:lnTo>
                <a:lnTo>
                  <a:pt x="10647" y="66"/>
                </a:lnTo>
                <a:lnTo>
                  <a:pt x="10900" y="49"/>
                </a:lnTo>
                <a:lnTo>
                  <a:pt x="11154" y="35"/>
                </a:lnTo>
                <a:lnTo>
                  <a:pt x="11407" y="24"/>
                </a:lnTo>
                <a:lnTo>
                  <a:pt x="11661" y="14"/>
                </a:lnTo>
                <a:lnTo>
                  <a:pt x="11914" y="7"/>
                </a:lnTo>
                <a:lnTo>
                  <a:pt x="12168" y="3"/>
                </a:lnTo>
                <a:lnTo>
                  <a:pt x="12421" y="0"/>
                </a:lnTo>
                <a:lnTo>
                  <a:pt x="12675" y="0"/>
                </a:lnTo>
                <a:lnTo>
                  <a:pt x="12928" y="3"/>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5">
            <a:extLst>
              <a:ext uri="{FF2B5EF4-FFF2-40B4-BE49-F238E27FC236}">
                <a16:creationId xmlns:a16="http://schemas.microsoft.com/office/drawing/2014/main" id="{30B5C16A-75C8-435A-9DE2-6CD17525083F}"/>
              </a:ext>
            </a:extLst>
          </p:cNvPr>
          <p:cNvSpPr>
            <a:spLocks/>
          </p:cNvSpPr>
          <p:nvPr/>
        </p:nvSpPr>
        <p:spPr bwMode="auto">
          <a:xfrm>
            <a:off x="3617914" y="1817687"/>
            <a:ext cx="2605088" cy="490537"/>
          </a:xfrm>
          <a:custGeom>
            <a:avLst/>
            <a:gdLst>
              <a:gd name="T0" fmla="*/ 0 w 12168"/>
              <a:gd name="T1" fmla="*/ 0 h 2322"/>
              <a:gd name="T2" fmla="*/ 254 w 12168"/>
              <a:gd name="T3" fmla="*/ 4 h 2322"/>
              <a:gd name="T4" fmla="*/ 507 w 12168"/>
              <a:gd name="T5" fmla="*/ 11 h 2322"/>
              <a:gd name="T6" fmla="*/ 761 w 12168"/>
              <a:gd name="T7" fmla="*/ 21 h 2322"/>
              <a:gd name="T8" fmla="*/ 1014 w 12168"/>
              <a:gd name="T9" fmla="*/ 32 h 2322"/>
              <a:gd name="T10" fmla="*/ 1268 w 12168"/>
              <a:gd name="T11" fmla="*/ 46 h 2322"/>
              <a:gd name="T12" fmla="*/ 1521 w 12168"/>
              <a:gd name="T13" fmla="*/ 63 h 2322"/>
              <a:gd name="T14" fmla="*/ 1775 w 12168"/>
              <a:gd name="T15" fmla="*/ 81 h 2322"/>
              <a:gd name="T16" fmla="*/ 2028 w 12168"/>
              <a:gd name="T17" fmla="*/ 102 h 2322"/>
              <a:gd name="T18" fmla="*/ 2282 w 12168"/>
              <a:gd name="T19" fmla="*/ 125 h 2322"/>
              <a:gd name="T20" fmla="*/ 2535 w 12168"/>
              <a:gd name="T21" fmla="*/ 150 h 2322"/>
              <a:gd name="T22" fmla="*/ 2789 w 12168"/>
              <a:gd name="T23" fmla="*/ 178 h 2322"/>
              <a:gd name="T24" fmla="*/ 3042 w 12168"/>
              <a:gd name="T25" fmla="*/ 207 h 2322"/>
              <a:gd name="T26" fmla="*/ 3296 w 12168"/>
              <a:gd name="T27" fmla="*/ 239 h 2322"/>
              <a:gd name="T28" fmla="*/ 3549 w 12168"/>
              <a:gd name="T29" fmla="*/ 273 h 2322"/>
              <a:gd name="T30" fmla="*/ 3803 w 12168"/>
              <a:gd name="T31" fmla="*/ 309 h 2322"/>
              <a:gd name="T32" fmla="*/ 4056 w 12168"/>
              <a:gd name="T33" fmla="*/ 346 h 2322"/>
              <a:gd name="T34" fmla="*/ 4310 w 12168"/>
              <a:gd name="T35" fmla="*/ 386 h 2322"/>
              <a:gd name="T36" fmla="*/ 4563 w 12168"/>
              <a:gd name="T37" fmla="*/ 428 h 2322"/>
              <a:gd name="T38" fmla="*/ 4817 w 12168"/>
              <a:gd name="T39" fmla="*/ 472 h 2322"/>
              <a:gd name="T40" fmla="*/ 5070 w 12168"/>
              <a:gd name="T41" fmla="*/ 517 h 2322"/>
              <a:gd name="T42" fmla="*/ 5324 w 12168"/>
              <a:gd name="T43" fmla="*/ 565 h 2322"/>
              <a:gd name="T44" fmla="*/ 5577 w 12168"/>
              <a:gd name="T45" fmla="*/ 614 h 2322"/>
              <a:gd name="T46" fmla="*/ 5831 w 12168"/>
              <a:gd name="T47" fmla="*/ 665 h 2322"/>
              <a:gd name="T48" fmla="*/ 6084 w 12168"/>
              <a:gd name="T49" fmla="*/ 718 h 2322"/>
              <a:gd name="T50" fmla="*/ 6338 w 12168"/>
              <a:gd name="T51" fmla="*/ 772 h 2322"/>
              <a:gd name="T52" fmla="*/ 6591 w 12168"/>
              <a:gd name="T53" fmla="*/ 828 h 2322"/>
              <a:gd name="T54" fmla="*/ 6845 w 12168"/>
              <a:gd name="T55" fmla="*/ 885 h 2322"/>
              <a:gd name="T56" fmla="*/ 7098 w 12168"/>
              <a:gd name="T57" fmla="*/ 944 h 2322"/>
              <a:gd name="T58" fmla="*/ 7352 w 12168"/>
              <a:gd name="T59" fmla="*/ 1004 h 2322"/>
              <a:gd name="T60" fmla="*/ 7605 w 12168"/>
              <a:gd name="T61" fmla="*/ 1065 h 2322"/>
              <a:gd name="T62" fmla="*/ 7859 w 12168"/>
              <a:gd name="T63" fmla="*/ 1128 h 2322"/>
              <a:gd name="T64" fmla="*/ 8112 w 12168"/>
              <a:gd name="T65" fmla="*/ 1192 h 2322"/>
              <a:gd name="T66" fmla="*/ 8366 w 12168"/>
              <a:gd name="T67" fmla="*/ 1257 h 2322"/>
              <a:gd name="T68" fmla="*/ 8619 w 12168"/>
              <a:gd name="T69" fmla="*/ 1323 h 2322"/>
              <a:gd name="T70" fmla="*/ 8873 w 12168"/>
              <a:gd name="T71" fmla="*/ 1390 h 2322"/>
              <a:gd name="T72" fmla="*/ 9126 w 12168"/>
              <a:gd name="T73" fmla="*/ 1458 h 2322"/>
              <a:gd name="T74" fmla="*/ 9380 w 12168"/>
              <a:gd name="T75" fmla="*/ 1527 h 2322"/>
              <a:gd name="T76" fmla="*/ 9633 w 12168"/>
              <a:gd name="T77" fmla="*/ 1597 h 2322"/>
              <a:gd name="T78" fmla="*/ 9887 w 12168"/>
              <a:gd name="T79" fmla="*/ 1667 h 2322"/>
              <a:gd name="T80" fmla="*/ 10140 w 12168"/>
              <a:gd name="T81" fmla="*/ 1738 h 2322"/>
              <a:gd name="T82" fmla="*/ 10394 w 12168"/>
              <a:gd name="T83" fmla="*/ 1810 h 2322"/>
              <a:gd name="T84" fmla="*/ 10647 w 12168"/>
              <a:gd name="T85" fmla="*/ 1882 h 2322"/>
              <a:gd name="T86" fmla="*/ 10901 w 12168"/>
              <a:gd name="T87" fmla="*/ 1955 h 2322"/>
              <a:gd name="T88" fmla="*/ 11154 w 12168"/>
              <a:gd name="T89" fmla="*/ 2028 h 2322"/>
              <a:gd name="T90" fmla="*/ 11408 w 12168"/>
              <a:gd name="T91" fmla="*/ 2101 h 2322"/>
              <a:gd name="T92" fmla="*/ 11661 w 12168"/>
              <a:gd name="T93" fmla="*/ 2175 h 2322"/>
              <a:gd name="T94" fmla="*/ 11915 w 12168"/>
              <a:gd name="T95" fmla="*/ 2248 h 2322"/>
              <a:gd name="T96" fmla="*/ 12168 w 12168"/>
              <a:gd name="T97" fmla="*/ 2322 h 2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2322">
                <a:moveTo>
                  <a:pt x="0" y="0"/>
                </a:moveTo>
                <a:lnTo>
                  <a:pt x="254" y="4"/>
                </a:lnTo>
                <a:lnTo>
                  <a:pt x="507" y="11"/>
                </a:lnTo>
                <a:lnTo>
                  <a:pt x="761" y="21"/>
                </a:lnTo>
                <a:lnTo>
                  <a:pt x="1014" y="32"/>
                </a:lnTo>
                <a:lnTo>
                  <a:pt x="1268" y="46"/>
                </a:lnTo>
                <a:lnTo>
                  <a:pt x="1521" y="63"/>
                </a:lnTo>
                <a:lnTo>
                  <a:pt x="1775" y="81"/>
                </a:lnTo>
                <a:lnTo>
                  <a:pt x="2028" y="102"/>
                </a:lnTo>
                <a:lnTo>
                  <a:pt x="2282" y="125"/>
                </a:lnTo>
                <a:lnTo>
                  <a:pt x="2535" y="150"/>
                </a:lnTo>
                <a:lnTo>
                  <a:pt x="2789" y="178"/>
                </a:lnTo>
                <a:lnTo>
                  <a:pt x="3042" y="207"/>
                </a:lnTo>
                <a:lnTo>
                  <a:pt x="3296" y="239"/>
                </a:lnTo>
                <a:lnTo>
                  <a:pt x="3549" y="273"/>
                </a:lnTo>
                <a:lnTo>
                  <a:pt x="3803" y="309"/>
                </a:lnTo>
                <a:lnTo>
                  <a:pt x="4056" y="346"/>
                </a:lnTo>
                <a:lnTo>
                  <a:pt x="4310" y="386"/>
                </a:lnTo>
                <a:lnTo>
                  <a:pt x="4563" y="428"/>
                </a:lnTo>
                <a:lnTo>
                  <a:pt x="4817" y="472"/>
                </a:lnTo>
                <a:lnTo>
                  <a:pt x="5070" y="517"/>
                </a:lnTo>
                <a:lnTo>
                  <a:pt x="5324" y="565"/>
                </a:lnTo>
                <a:lnTo>
                  <a:pt x="5577" y="614"/>
                </a:lnTo>
                <a:lnTo>
                  <a:pt x="5831" y="665"/>
                </a:lnTo>
                <a:lnTo>
                  <a:pt x="6084" y="718"/>
                </a:lnTo>
                <a:lnTo>
                  <a:pt x="6338" y="772"/>
                </a:lnTo>
                <a:lnTo>
                  <a:pt x="6591" y="828"/>
                </a:lnTo>
                <a:lnTo>
                  <a:pt x="6845" y="885"/>
                </a:lnTo>
                <a:lnTo>
                  <a:pt x="7098" y="944"/>
                </a:lnTo>
                <a:lnTo>
                  <a:pt x="7352" y="1004"/>
                </a:lnTo>
                <a:lnTo>
                  <a:pt x="7605" y="1065"/>
                </a:lnTo>
                <a:lnTo>
                  <a:pt x="7859" y="1128"/>
                </a:lnTo>
                <a:lnTo>
                  <a:pt x="8112" y="1192"/>
                </a:lnTo>
                <a:lnTo>
                  <a:pt x="8366" y="1257"/>
                </a:lnTo>
                <a:lnTo>
                  <a:pt x="8619" y="1323"/>
                </a:lnTo>
                <a:lnTo>
                  <a:pt x="8873" y="1390"/>
                </a:lnTo>
                <a:lnTo>
                  <a:pt x="9126" y="1458"/>
                </a:lnTo>
                <a:lnTo>
                  <a:pt x="9380" y="1527"/>
                </a:lnTo>
                <a:lnTo>
                  <a:pt x="9633" y="1597"/>
                </a:lnTo>
                <a:lnTo>
                  <a:pt x="9887" y="1667"/>
                </a:lnTo>
                <a:lnTo>
                  <a:pt x="10140" y="1738"/>
                </a:lnTo>
                <a:lnTo>
                  <a:pt x="10394" y="1810"/>
                </a:lnTo>
                <a:lnTo>
                  <a:pt x="10647" y="1882"/>
                </a:lnTo>
                <a:lnTo>
                  <a:pt x="10901" y="1955"/>
                </a:lnTo>
                <a:lnTo>
                  <a:pt x="11154" y="2028"/>
                </a:lnTo>
                <a:lnTo>
                  <a:pt x="11408" y="2101"/>
                </a:lnTo>
                <a:lnTo>
                  <a:pt x="11661" y="2175"/>
                </a:lnTo>
                <a:lnTo>
                  <a:pt x="11915" y="2248"/>
                </a:lnTo>
                <a:lnTo>
                  <a:pt x="12168" y="2322"/>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テキスト ボックス 74">
            <a:extLst>
              <a:ext uri="{FF2B5EF4-FFF2-40B4-BE49-F238E27FC236}">
                <a16:creationId xmlns:a16="http://schemas.microsoft.com/office/drawing/2014/main" id="{2597596E-251C-4476-8A51-A3F1E4001ED6}"/>
              </a:ext>
            </a:extLst>
          </p:cNvPr>
          <p:cNvSpPr txBox="1"/>
          <p:nvPr/>
        </p:nvSpPr>
        <p:spPr>
          <a:xfrm>
            <a:off x="6416375" y="2108169"/>
            <a:ext cx="2029723" cy="400110"/>
          </a:xfrm>
          <a:prstGeom prst="rect">
            <a:avLst/>
          </a:prstGeom>
          <a:noFill/>
        </p:spPr>
        <p:txBody>
          <a:bodyPr wrap="none" rtlCol="0">
            <a:spAutoFit/>
          </a:bodyPr>
          <a:lstStyle/>
          <a:p>
            <a:r>
              <a:rPr lang="en-US" altLang="ja-JP" sz="2000" dirty="0">
                <a:latin typeface="cmmi10" panose="020B0500000000000000" pitchFamily="34" charset="0"/>
              </a:rPr>
              <a:t>i</a:t>
            </a:r>
            <a:r>
              <a:rPr kumimoji="1" lang="en-US" altLang="ja-JP" sz="2000" dirty="0">
                <a:latin typeface="cmr10" panose="020B0500000000000000" pitchFamily="34" charset="0"/>
              </a:rPr>
              <a:t> = 1 </a:t>
            </a:r>
            <a:r>
              <a:rPr kumimoji="1" lang="en-US" altLang="ja-JP" sz="2000" dirty="0"/>
              <a:t>(</a:t>
            </a:r>
            <a:r>
              <a:rPr kumimoji="1" lang="ja-JP" altLang="en-US" sz="2000" dirty="0"/>
              <a:t>基準振動</a:t>
            </a:r>
            <a:r>
              <a:rPr kumimoji="1" lang="en-US" altLang="ja-JP" sz="2000" dirty="0"/>
              <a:t>)</a:t>
            </a:r>
            <a:endParaRPr kumimoji="1" lang="ja-JP" altLang="en-US" sz="2000" dirty="0"/>
          </a:p>
        </p:txBody>
      </p:sp>
      <p:sp>
        <p:nvSpPr>
          <p:cNvPr id="76" name="テキスト ボックス 75">
            <a:extLst>
              <a:ext uri="{FF2B5EF4-FFF2-40B4-BE49-F238E27FC236}">
                <a16:creationId xmlns:a16="http://schemas.microsoft.com/office/drawing/2014/main" id="{E9820D84-D04A-4C65-8B9B-7EBDEF22B060}"/>
              </a:ext>
            </a:extLst>
          </p:cNvPr>
          <p:cNvSpPr txBox="1"/>
          <p:nvPr/>
        </p:nvSpPr>
        <p:spPr>
          <a:xfrm>
            <a:off x="6440039" y="3587980"/>
            <a:ext cx="1919115" cy="400110"/>
          </a:xfrm>
          <a:prstGeom prst="rect">
            <a:avLst/>
          </a:prstGeom>
          <a:noFill/>
        </p:spPr>
        <p:txBody>
          <a:bodyPr wrap="none" rtlCol="0">
            <a:spAutoFit/>
          </a:bodyPr>
          <a:lstStyle/>
          <a:p>
            <a:r>
              <a:rPr lang="en-US" altLang="ja-JP" sz="2000" dirty="0">
                <a:latin typeface="cmmi10" panose="020B0500000000000000" pitchFamily="34" charset="0"/>
              </a:rPr>
              <a:t>i</a:t>
            </a:r>
            <a:r>
              <a:rPr kumimoji="1" lang="en-US" altLang="ja-JP" sz="2000" dirty="0">
                <a:latin typeface="cmr10" panose="020B0500000000000000" pitchFamily="34" charset="0"/>
              </a:rPr>
              <a:t> = 2 </a:t>
            </a:r>
            <a:r>
              <a:rPr kumimoji="1" lang="en-US" altLang="ja-JP" sz="2000" dirty="0"/>
              <a:t>(</a:t>
            </a:r>
            <a:r>
              <a:rPr lang="en-US" altLang="ja-JP" sz="2000" dirty="0"/>
              <a:t>2</a:t>
            </a:r>
            <a:r>
              <a:rPr lang="ja-JP" altLang="en-US" sz="2000" dirty="0"/>
              <a:t>倍</a:t>
            </a:r>
            <a:r>
              <a:rPr kumimoji="1" lang="ja-JP" altLang="en-US" sz="2000" dirty="0"/>
              <a:t>振動</a:t>
            </a:r>
            <a:r>
              <a:rPr kumimoji="1" lang="en-US" altLang="ja-JP" sz="2000" dirty="0"/>
              <a:t>)</a:t>
            </a:r>
            <a:endParaRPr kumimoji="1" lang="ja-JP" altLang="en-US" sz="2000" dirty="0"/>
          </a:p>
        </p:txBody>
      </p:sp>
      <p:sp>
        <p:nvSpPr>
          <p:cNvPr id="77" name="テキスト ボックス 76">
            <a:extLst>
              <a:ext uri="{FF2B5EF4-FFF2-40B4-BE49-F238E27FC236}">
                <a16:creationId xmlns:a16="http://schemas.microsoft.com/office/drawing/2014/main" id="{FAF1FD7B-7DAB-4F00-8917-D544D9E0E8EA}"/>
              </a:ext>
            </a:extLst>
          </p:cNvPr>
          <p:cNvSpPr txBox="1"/>
          <p:nvPr/>
        </p:nvSpPr>
        <p:spPr>
          <a:xfrm>
            <a:off x="6416375" y="5058538"/>
            <a:ext cx="1919115" cy="1323439"/>
          </a:xfrm>
          <a:prstGeom prst="rect">
            <a:avLst/>
          </a:prstGeom>
          <a:noFill/>
        </p:spPr>
        <p:txBody>
          <a:bodyPr wrap="none" rtlCol="0">
            <a:spAutoFit/>
          </a:bodyPr>
          <a:lstStyle/>
          <a:p>
            <a:r>
              <a:rPr lang="en-US" altLang="ja-JP" sz="2000" dirty="0">
                <a:latin typeface="cmmi10" panose="020B0500000000000000" pitchFamily="34" charset="0"/>
              </a:rPr>
              <a:t>i</a:t>
            </a:r>
            <a:r>
              <a:rPr kumimoji="1" lang="en-US" altLang="ja-JP" sz="2000" dirty="0">
                <a:latin typeface="cmr10" panose="020B0500000000000000" pitchFamily="34" charset="0"/>
              </a:rPr>
              <a:t> = 3 </a:t>
            </a:r>
            <a:r>
              <a:rPr kumimoji="1" lang="en-US" altLang="ja-JP" sz="2000" dirty="0"/>
              <a:t>(3</a:t>
            </a:r>
            <a:r>
              <a:rPr lang="ja-JP" altLang="en-US" sz="2000" dirty="0"/>
              <a:t>倍</a:t>
            </a:r>
            <a:r>
              <a:rPr kumimoji="1" lang="ja-JP" altLang="en-US" sz="2000" dirty="0"/>
              <a:t>振動</a:t>
            </a:r>
            <a:r>
              <a:rPr kumimoji="1" lang="en-US" altLang="ja-JP" sz="2000" dirty="0"/>
              <a:t>)</a:t>
            </a:r>
          </a:p>
          <a:p>
            <a:endParaRPr lang="en-US" altLang="ja-JP" sz="2000" dirty="0"/>
          </a:p>
          <a:p>
            <a:r>
              <a:rPr lang="ja-JP" altLang="en-US" sz="2000" dirty="0"/>
              <a:t>節</a:t>
            </a:r>
            <a:r>
              <a:rPr lang="en-US" altLang="ja-JP" sz="2000" dirty="0"/>
              <a:t>: node</a:t>
            </a:r>
          </a:p>
          <a:p>
            <a:r>
              <a:rPr lang="ja-JP" altLang="en-US" sz="2000" dirty="0"/>
              <a:t>腹</a:t>
            </a:r>
            <a:r>
              <a:rPr lang="en-US" altLang="ja-JP" sz="2000" dirty="0"/>
              <a:t>: anti-node</a:t>
            </a:r>
            <a:endParaRPr kumimoji="1" lang="ja-JP" altLang="en-US" sz="2000" dirty="0"/>
          </a:p>
        </p:txBody>
      </p:sp>
      <p:sp>
        <p:nvSpPr>
          <p:cNvPr id="78" name="テキスト ボックス 77">
            <a:extLst>
              <a:ext uri="{FF2B5EF4-FFF2-40B4-BE49-F238E27FC236}">
                <a16:creationId xmlns:a16="http://schemas.microsoft.com/office/drawing/2014/main" id="{A6DFA331-3FD2-4E22-9E9A-408A0147F784}"/>
              </a:ext>
            </a:extLst>
          </p:cNvPr>
          <p:cNvSpPr txBox="1"/>
          <p:nvPr/>
        </p:nvSpPr>
        <p:spPr>
          <a:xfrm>
            <a:off x="3347864" y="5776459"/>
            <a:ext cx="441146" cy="400110"/>
          </a:xfrm>
          <a:prstGeom prst="rect">
            <a:avLst/>
          </a:prstGeom>
          <a:noFill/>
        </p:spPr>
        <p:txBody>
          <a:bodyPr wrap="none" rtlCol="0">
            <a:spAutoFit/>
          </a:bodyPr>
          <a:lstStyle/>
          <a:p>
            <a:r>
              <a:rPr kumimoji="1" lang="ja-JP" altLang="en-US" sz="2000" dirty="0"/>
              <a:t>腹</a:t>
            </a:r>
          </a:p>
        </p:txBody>
      </p:sp>
      <p:sp>
        <p:nvSpPr>
          <p:cNvPr id="79" name="テキスト ボックス 78">
            <a:extLst>
              <a:ext uri="{FF2B5EF4-FFF2-40B4-BE49-F238E27FC236}">
                <a16:creationId xmlns:a16="http://schemas.microsoft.com/office/drawing/2014/main" id="{AA92F805-3804-417C-A7F9-BBD53E99124B}"/>
              </a:ext>
            </a:extLst>
          </p:cNvPr>
          <p:cNvSpPr txBox="1"/>
          <p:nvPr/>
        </p:nvSpPr>
        <p:spPr>
          <a:xfrm>
            <a:off x="5076056" y="4814858"/>
            <a:ext cx="441146" cy="400110"/>
          </a:xfrm>
          <a:prstGeom prst="rect">
            <a:avLst/>
          </a:prstGeom>
          <a:noFill/>
        </p:spPr>
        <p:txBody>
          <a:bodyPr wrap="none" rtlCol="0">
            <a:spAutoFit/>
          </a:bodyPr>
          <a:lstStyle/>
          <a:p>
            <a:r>
              <a:rPr kumimoji="1" lang="ja-JP" altLang="en-US" sz="2000" dirty="0"/>
              <a:t>腹</a:t>
            </a:r>
          </a:p>
        </p:txBody>
      </p:sp>
      <p:sp>
        <p:nvSpPr>
          <p:cNvPr id="80" name="テキスト ボックス 79">
            <a:extLst>
              <a:ext uri="{FF2B5EF4-FFF2-40B4-BE49-F238E27FC236}">
                <a16:creationId xmlns:a16="http://schemas.microsoft.com/office/drawing/2014/main" id="{4961105E-3A66-4B07-BC07-B37CD8112821}"/>
              </a:ext>
            </a:extLst>
          </p:cNvPr>
          <p:cNvSpPr txBox="1"/>
          <p:nvPr/>
        </p:nvSpPr>
        <p:spPr>
          <a:xfrm>
            <a:off x="1563015" y="4743903"/>
            <a:ext cx="441146" cy="400110"/>
          </a:xfrm>
          <a:prstGeom prst="rect">
            <a:avLst/>
          </a:prstGeom>
          <a:noFill/>
        </p:spPr>
        <p:txBody>
          <a:bodyPr wrap="none" rtlCol="0">
            <a:spAutoFit/>
          </a:bodyPr>
          <a:lstStyle/>
          <a:p>
            <a:r>
              <a:rPr kumimoji="1" lang="ja-JP" altLang="en-US" sz="2000" dirty="0"/>
              <a:t>腹</a:t>
            </a:r>
          </a:p>
        </p:txBody>
      </p:sp>
      <p:sp>
        <p:nvSpPr>
          <p:cNvPr id="81" name="テキスト ボックス 80">
            <a:extLst>
              <a:ext uri="{FF2B5EF4-FFF2-40B4-BE49-F238E27FC236}">
                <a16:creationId xmlns:a16="http://schemas.microsoft.com/office/drawing/2014/main" id="{32D0E53A-98E3-446C-873D-A6B7B6678D24}"/>
              </a:ext>
            </a:extLst>
          </p:cNvPr>
          <p:cNvSpPr txBox="1"/>
          <p:nvPr/>
        </p:nvSpPr>
        <p:spPr>
          <a:xfrm>
            <a:off x="2470968" y="4861802"/>
            <a:ext cx="441146" cy="400110"/>
          </a:xfrm>
          <a:prstGeom prst="rect">
            <a:avLst/>
          </a:prstGeom>
          <a:noFill/>
        </p:spPr>
        <p:txBody>
          <a:bodyPr wrap="none" rtlCol="0">
            <a:spAutoFit/>
          </a:bodyPr>
          <a:lstStyle/>
          <a:p>
            <a:r>
              <a:rPr lang="ja-JP" altLang="en-US" sz="2000" dirty="0"/>
              <a:t>節</a:t>
            </a:r>
            <a:endParaRPr kumimoji="1" lang="ja-JP" altLang="en-US" sz="2000" dirty="0"/>
          </a:p>
        </p:txBody>
      </p:sp>
      <p:sp>
        <p:nvSpPr>
          <p:cNvPr id="82" name="テキスト ボックス 81">
            <a:extLst>
              <a:ext uri="{FF2B5EF4-FFF2-40B4-BE49-F238E27FC236}">
                <a16:creationId xmlns:a16="http://schemas.microsoft.com/office/drawing/2014/main" id="{6EAFBFDE-D364-4EE5-91AA-2E065053F6F0}"/>
              </a:ext>
            </a:extLst>
          </p:cNvPr>
          <p:cNvSpPr txBox="1"/>
          <p:nvPr/>
        </p:nvSpPr>
        <p:spPr>
          <a:xfrm>
            <a:off x="4134000" y="4832743"/>
            <a:ext cx="441146" cy="400110"/>
          </a:xfrm>
          <a:prstGeom prst="rect">
            <a:avLst/>
          </a:prstGeom>
          <a:noFill/>
        </p:spPr>
        <p:txBody>
          <a:bodyPr wrap="none" rtlCol="0">
            <a:spAutoFit/>
          </a:bodyPr>
          <a:lstStyle/>
          <a:p>
            <a:r>
              <a:rPr lang="ja-JP" altLang="en-US" sz="2000" dirty="0"/>
              <a:t>節</a:t>
            </a:r>
            <a:endParaRPr kumimoji="1" lang="ja-JP" altLang="en-US" sz="2000" dirty="0"/>
          </a:p>
        </p:txBody>
      </p:sp>
    </p:spTree>
    <p:extLst>
      <p:ext uri="{BB962C8B-B14F-4D97-AF65-F5344CB8AC3E}">
        <p14:creationId xmlns:p14="http://schemas.microsoft.com/office/powerpoint/2010/main" val="5972494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74E7940-3DE0-47CA-B8D2-B2173B79266F}"/>
              </a:ext>
            </a:extLst>
          </p:cNvPr>
          <p:cNvSpPr>
            <a:spLocks noGrp="1"/>
          </p:cNvSpPr>
          <p:nvPr>
            <p:ph type="title"/>
          </p:nvPr>
        </p:nvSpPr>
        <p:spPr/>
        <p:txBody>
          <a:bodyPr/>
          <a:lstStyle/>
          <a:p>
            <a:r>
              <a:rPr kumimoji="1" lang="ja-JP" altLang="en-US" dirty="0"/>
              <a:t>吊り下げた鎖の振動 </a:t>
            </a:r>
            <a:r>
              <a:rPr kumimoji="1"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AD992578-F62E-4E4A-9920-47D7B8A65F76}"/>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AB9C49F2-4CBC-4175-9179-776C597A0175}"/>
              </a:ext>
            </a:extLst>
          </p:cNvPr>
          <p:cNvSpPr>
            <a:spLocks noGrp="1"/>
          </p:cNvSpPr>
          <p:nvPr>
            <p:ph type="sldNum" sz="quarter" idx="12"/>
          </p:nvPr>
        </p:nvSpPr>
        <p:spPr/>
        <p:txBody>
          <a:bodyPr/>
          <a:lstStyle/>
          <a:p>
            <a:fld id="{D2D8002D-B5B0-4BAC-B1F6-782DDCCE6D9C}" type="slidenum">
              <a:rPr kumimoji="1" lang="ja-JP" altLang="en-US" smtClean="0"/>
              <a:pPr/>
              <a:t>53</a:t>
            </a:fld>
            <a:endParaRPr kumimoji="1" lang="ja-JP" altLang="en-US" dirty="0"/>
          </a:p>
        </p:txBody>
      </p:sp>
      <p:sp>
        <p:nvSpPr>
          <p:cNvPr id="5" name="コンテンツ プレースホルダー 4">
            <a:extLst>
              <a:ext uri="{FF2B5EF4-FFF2-40B4-BE49-F238E27FC236}">
                <a16:creationId xmlns:a16="http://schemas.microsoft.com/office/drawing/2014/main" id="{CF92E0EE-9F94-4426-B1C7-638CB232282B}"/>
              </a:ext>
            </a:extLst>
          </p:cNvPr>
          <p:cNvSpPr>
            <a:spLocks noGrp="1"/>
          </p:cNvSpPr>
          <p:nvPr>
            <p:ph sz="quarter" idx="1"/>
          </p:nvPr>
        </p:nvSpPr>
        <p:spPr/>
        <p:txBody>
          <a:bodyPr>
            <a:normAutofit/>
          </a:bodyPr>
          <a:lstStyle/>
          <a:p>
            <a:r>
              <a:rPr kumimoji="1" lang="ja-JP" altLang="en-US" sz="2000" dirty="0"/>
              <a:t>吊り下げた鎖 </a:t>
            </a:r>
            <a:r>
              <a:rPr kumimoji="1" lang="en-US" altLang="ja-JP" sz="2000" dirty="0"/>
              <a:t>(</a:t>
            </a:r>
            <a:r>
              <a:rPr kumimoji="1" lang="ja-JP" altLang="en-US" sz="2000" dirty="0"/>
              <a:t>右図</a:t>
            </a:r>
            <a:r>
              <a:rPr kumimoji="1" lang="en-US" altLang="ja-JP" sz="2000" dirty="0"/>
              <a:t>)</a:t>
            </a:r>
          </a:p>
          <a:p>
            <a:r>
              <a:rPr lang="ja-JP" altLang="en-US" sz="2000" dirty="0"/>
              <a:t>張力が場所によって異なる </a:t>
            </a:r>
            <a:r>
              <a:rPr lang="en-US" altLang="ja-JP" sz="2000" dirty="0"/>
              <a:t>(</a:t>
            </a:r>
            <a:r>
              <a:rPr lang="ja-JP" altLang="en-US" sz="2000" dirty="0"/>
              <a:t>下端では張力ゼロ</a:t>
            </a:r>
            <a:r>
              <a:rPr lang="en-US" altLang="ja-JP" sz="2000" dirty="0"/>
              <a:t>)</a:t>
            </a:r>
          </a:p>
          <a:p>
            <a:r>
              <a:rPr kumimoji="1" lang="ja-JP" altLang="en-US" sz="2000" dirty="0"/>
              <a:t>張力と質量が線密度に比例するので、</a:t>
            </a:r>
            <a:br>
              <a:rPr kumimoji="1" lang="en-US" altLang="ja-JP" sz="2000" dirty="0"/>
            </a:br>
            <a:r>
              <a:rPr kumimoji="1" lang="ja-JP" altLang="en-US" sz="2000" dirty="0"/>
              <a:t>方程式は線密度によらない。</a:t>
            </a:r>
            <a:endParaRPr kumimoji="1" lang="en-US" altLang="ja-JP" sz="2000" dirty="0"/>
          </a:p>
          <a:p>
            <a:r>
              <a:rPr lang="ja-JP" altLang="en-US" sz="2000" dirty="0"/>
              <a:t>吊り下げた鎖の振動の方程式</a:t>
            </a:r>
            <a:endParaRPr lang="en-US" altLang="ja-JP" sz="2000" dirty="0"/>
          </a:p>
          <a:p>
            <a:endParaRPr kumimoji="1" lang="en-US" altLang="ja-JP" sz="2000" dirty="0"/>
          </a:p>
          <a:p>
            <a:endParaRPr lang="en-US" altLang="ja-JP" sz="2000" dirty="0"/>
          </a:p>
          <a:p>
            <a:r>
              <a:rPr lang="ja-JP" altLang="en-US" sz="2000" dirty="0"/>
              <a:t>境界条件</a:t>
            </a:r>
            <a:endParaRPr lang="en-US" altLang="ja-JP" sz="2000" dirty="0"/>
          </a:p>
          <a:p>
            <a:endParaRPr kumimoji="1" lang="en-US" altLang="ja-JP" sz="2000" dirty="0"/>
          </a:p>
          <a:p>
            <a:r>
              <a:rPr lang="ja-JP" altLang="en-US" sz="2000" dirty="0"/>
              <a:t>変数分離　</a:t>
            </a:r>
            <a:endParaRPr kumimoji="1" lang="ja-JP" altLang="en-US" sz="2000" dirty="0"/>
          </a:p>
        </p:txBody>
      </p:sp>
      <p:sp>
        <p:nvSpPr>
          <p:cNvPr id="6" name="正方形/長方形 5">
            <a:extLst>
              <a:ext uri="{FF2B5EF4-FFF2-40B4-BE49-F238E27FC236}">
                <a16:creationId xmlns:a16="http://schemas.microsoft.com/office/drawing/2014/main" id="{0BE2C372-C4C4-42AD-90B3-A39690D29198}"/>
              </a:ext>
            </a:extLst>
          </p:cNvPr>
          <p:cNvSpPr/>
          <p:nvPr/>
        </p:nvSpPr>
        <p:spPr>
          <a:xfrm>
            <a:off x="6660232" y="1412776"/>
            <a:ext cx="1296144" cy="288032"/>
          </a:xfrm>
          <a:prstGeom prst="rect">
            <a:avLst/>
          </a:prstGeom>
          <a:pattFill prst="dkDn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16DC8AA4-3EB1-43B9-BB94-17574C2AA4C4}"/>
              </a:ext>
            </a:extLst>
          </p:cNvPr>
          <p:cNvCxnSpPr/>
          <p:nvPr/>
        </p:nvCxnSpPr>
        <p:spPr>
          <a:xfrm>
            <a:off x="6660232" y="1700808"/>
            <a:ext cx="12961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矢印コネクタ 9">
            <a:extLst>
              <a:ext uri="{FF2B5EF4-FFF2-40B4-BE49-F238E27FC236}">
                <a16:creationId xmlns:a16="http://schemas.microsoft.com/office/drawing/2014/main" id="{3FB6D9D5-29FF-4DF4-9E9B-4EF7B92BF292}"/>
              </a:ext>
            </a:extLst>
          </p:cNvPr>
          <p:cNvCxnSpPr>
            <a:stCxn id="6" idx="2"/>
          </p:cNvCxnSpPr>
          <p:nvPr/>
        </p:nvCxnSpPr>
        <p:spPr>
          <a:xfrm>
            <a:off x="7308304" y="1700808"/>
            <a:ext cx="0" cy="3240360"/>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12" name="Freeform 11 1">
            <a:extLst>
              <a:ext uri="{FF2B5EF4-FFF2-40B4-BE49-F238E27FC236}">
                <a16:creationId xmlns:a16="http://schemas.microsoft.com/office/drawing/2014/main" id="{9FB582C1-8687-4819-BF50-FF162638D774}"/>
              </a:ext>
            </a:extLst>
          </p:cNvPr>
          <p:cNvSpPr/>
          <p:nvPr/>
        </p:nvSpPr>
        <p:spPr>
          <a:xfrm>
            <a:off x="7305675" y="1709738"/>
            <a:ext cx="414338" cy="3086100"/>
          </a:xfrm>
          <a:custGeom>
            <a:avLst/>
            <a:gdLst>
              <a:gd name="connsiteX0" fmla="*/ 0 w 414338"/>
              <a:gd name="connsiteY0" fmla="*/ 0 h 3086100"/>
              <a:gd name="connsiteX1" fmla="*/ 0 w 414338"/>
              <a:gd name="connsiteY1" fmla="*/ 1757362 h 3086100"/>
              <a:gd name="connsiteX2" fmla="*/ 414338 w 414338"/>
              <a:gd name="connsiteY2" fmla="*/ 3086100 h 3086100"/>
              <a:gd name="connsiteX0" fmla="*/ 0 w 414338"/>
              <a:gd name="connsiteY0" fmla="*/ 0 h 3086100"/>
              <a:gd name="connsiteX1" fmla="*/ 76200 w 414338"/>
              <a:gd name="connsiteY1" fmla="*/ 1757362 h 3086100"/>
              <a:gd name="connsiteX2" fmla="*/ 414338 w 414338"/>
              <a:gd name="connsiteY2" fmla="*/ 3086100 h 3086100"/>
              <a:gd name="connsiteX0" fmla="*/ 0 w 414338"/>
              <a:gd name="connsiteY0" fmla="*/ 0 h 3086100"/>
              <a:gd name="connsiteX1" fmla="*/ 76200 w 414338"/>
              <a:gd name="connsiteY1" fmla="*/ 1757362 h 3086100"/>
              <a:gd name="connsiteX2" fmla="*/ 414338 w 414338"/>
              <a:gd name="connsiteY2" fmla="*/ 3086100 h 3086100"/>
              <a:gd name="connsiteX0" fmla="*/ 0 w 414338"/>
              <a:gd name="connsiteY0" fmla="*/ 0 h 3086100"/>
              <a:gd name="connsiteX1" fmla="*/ 76200 w 414338"/>
              <a:gd name="connsiteY1" fmla="*/ 1757362 h 3086100"/>
              <a:gd name="connsiteX2" fmla="*/ 414338 w 414338"/>
              <a:gd name="connsiteY2" fmla="*/ 3086100 h 3086100"/>
            </a:gdLst>
            <a:ahLst/>
            <a:cxnLst>
              <a:cxn ang="0">
                <a:pos x="connsiteX0" y="connsiteY0"/>
              </a:cxn>
              <a:cxn ang="0">
                <a:pos x="connsiteX1" y="connsiteY1"/>
              </a:cxn>
              <a:cxn ang="0">
                <a:pos x="connsiteX2" y="connsiteY2"/>
              </a:cxn>
            </a:cxnLst>
            <a:rect l="l" t="t" r="r" b="b"/>
            <a:pathLst>
              <a:path w="414338" h="3086100">
                <a:moveTo>
                  <a:pt x="0" y="0"/>
                </a:moveTo>
                <a:cubicBezTo>
                  <a:pt x="25400" y="585787"/>
                  <a:pt x="7144" y="1243012"/>
                  <a:pt x="76200" y="1757362"/>
                </a:cubicBezTo>
                <a:cubicBezTo>
                  <a:pt x="145256" y="2271712"/>
                  <a:pt x="258763" y="2671762"/>
                  <a:pt x="414338" y="3086100"/>
                </a:cubicBezTo>
              </a:path>
            </a:pathLst>
          </a:custGeom>
          <a:noFill/>
          <a:ln w="317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矢印: 下 12">
            <a:extLst>
              <a:ext uri="{FF2B5EF4-FFF2-40B4-BE49-F238E27FC236}">
                <a16:creationId xmlns:a16="http://schemas.microsoft.com/office/drawing/2014/main" id="{1B54ED57-1A05-4190-B577-1D24B7CCCB93}"/>
              </a:ext>
            </a:extLst>
          </p:cNvPr>
          <p:cNvSpPr/>
          <p:nvPr/>
        </p:nvSpPr>
        <p:spPr>
          <a:xfrm>
            <a:off x="7956376" y="2209800"/>
            <a:ext cx="216024" cy="643119"/>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id="{D6B8EB29-1F63-4777-9E63-5D3B4A6F1BEC}"/>
              </a:ext>
            </a:extLst>
          </p:cNvPr>
          <p:cNvSpPr txBox="1"/>
          <p:nvPr/>
        </p:nvSpPr>
        <p:spPr>
          <a:xfrm>
            <a:off x="7622500" y="1814935"/>
            <a:ext cx="1467068" cy="707886"/>
          </a:xfrm>
          <a:prstGeom prst="rect">
            <a:avLst/>
          </a:prstGeom>
          <a:noFill/>
        </p:spPr>
        <p:txBody>
          <a:bodyPr wrap="none" rtlCol="0">
            <a:spAutoFit/>
          </a:bodyPr>
          <a:lstStyle/>
          <a:p>
            <a:pPr algn="ctr"/>
            <a:r>
              <a:rPr lang="ja-JP" altLang="en-US" sz="2000" dirty="0"/>
              <a:t>重力加速度</a:t>
            </a:r>
            <a:endParaRPr lang="en-US" altLang="ja-JP" sz="2000" dirty="0"/>
          </a:p>
          <a:p>
            <a:pPr algn="ctr"/>
            <a:r>
              <a:rPr kumimoji="1" lang="en-US" altLang="ja-JP" sz="2000" dirty="0">
                <a:latin typeface="cmmi10" panose="020B0500000000000000" pitchFamily="34" charset="0"/>
              </a:rPr>
              <a:t>g</a:t>
            </a:r>
            <a:endParaRPr kumimoji="1" lang="ja-JP" altLang="en-US" sz="2000" dirty="0">
              <a:latin typeface="cmmi10" panose="020B0500000000000000" pitchFamily="34" charset="0"/>
            </a:endParaRPr>
          </a:p>
        </p:txBody>
      </p:sp>
      <p:cxnSp>
        <p:nvCxnSpPr>
          <p:cNvPr id="16" name="直線コネクタ 15">
            <a:extLst>
              <a:ext uri="{FF2B5EF4-FFF2-40B4-BE49-F238E27FC236}">
                <a16:creationId xmlns:a16="http://schemas.microsoft.com/office/drawing/2014/main" id="{975573A1-4BE4-4BED-8D8F-FB8A146F71EA}"/>
              </a:ext>
            </a:extLst>
          </p:cNvPr>
          <p:cNvCxnSpPr>
            <a:cxnSpLocks/>
          </p:cNvCxnSpPr>
          <p:nvPr/>
        </p:nvCxnSpPr>
        <p:spPr>
          <a:xfrm flipH="1">
            <a:off x="6804249" y="4795838"/>
            <a:ext cx="1368151"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 name="直線矢印コネクタ 17">
            <a:extLst>
              <a:ext uri="{FF2B5EF4-FFF2-40B4-BE49-F238E27FC236}">
                <a16:creationId xmlns:a16="http://schemas.microsoft.com/office/drawing/2014/main" id="{A4146E71-0961-4544-9BB2-EDE926D9B289}"/>
              </a:ext>
            </a:extLst>
          </p:cNvPr>
          <p:cNvCxnSpPr/>
          <p:nvPr/>
        </p:nvCxnSpPr>
        <p:spPr>
          <a:xfrm flipV="1">
            <a:off x="6948264" y="1700808"/>
            <a:ext cx="0" cy="308610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テキスト ボックス 19">
            <a:extLst>
              <a:ext uri="{FF2B5EF4-FFF2-40B4-BE49-F238E27FC236}">
                <a16:creationId xmlns:a16="http://schemas.microsoft.com/office/drawing/2014/main" id="{19A02570-203B-4F31-83D6-B2F4FE30A6D5}"/>
              </a:ext>
            </a:extLst>
          </p:cNvPr>
          <p:cNvSpPr txBox="1"/>
          <p:nvPr/>
        </p:nvSpPr>
        <p:spPr>
          <a:xfrm>
            <a:off x="6579542" y="3055569"/>
            <a:ext cx="367408" cy="415498"/>
          </a:xfrm>
          <a:prstGeom prst="rect">
            <a:avLst/>
          </a:prstGeom>
          <a:noFill/>
        </p:spPr>
        <p:txBody>
          <a:bodyPr wrap="none" rtlCol="0">
            <a:spAutoFit/>
          </a:bodyPr>
          <a:lstStyle/>
          <a:p>
            <a:r>
              <a:rPr kumimoji="1" lang="en-US" altLang="ja-JP" sz="2100" dirty="0">
                <a:latin typeface="cmmi10" panose="020B0500000000000000" pitchFamily="34" charset="0"/>
              </a:rPr>
              <a:t>L</a:t>
            </a:r>
            <a:endParaRPr kumimoji="1" lang="ja-JP" altLang="en-US" sz="2100" dirty="0">
              <a:latin typeface="cmmi10" panose="020B0500000000000000" pitchFamily="34" charset="0"/>
            </a:endParaRPr>
          </a:p>
        </p:txBody>
      </p:sp>
      <p:cxnSp>
        <p:nvCxnSpPr>
          <p:cNvPr id="22" name="直線コネクタ 21">
            <a:extLst>
              <a:ext uri="{FF2B5EF4-FFF2-40B4-BE49-F238E27FC236}">
                <a16:creationId xmlns:a16="http://schemas.microsoft.com/office/drawing/2014/main" id="{BC8BB566-4F5D-4327-A0E4-FE39288F1FC0}"/>
              </a:ext>
            </a:extLst>
          </p:cNvPr>
          <p:cNvCxnSpPr>
            <a:cxnSpLocks/>
          </p:cNvCxnSpPr>
          <p:nvPr/>
        </p:nvCxnSpPr>
        <p:spPr>
          <a:xfrm>
            <a:off x="7452320" y="3861048"/>
            <a:ext cx="72008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07CFC47D-6F31-4534-8234-F54767D71CF6}"/>
              </a:ext>
            </a:extLst>
          </p:cNvPr>
          <p:cNvCxnSpPr/>
          <p:nvPr/>
        </p:nvCxnSpPr>
        <p:spPr>
          <a:xfrm flipV="1">
            <a:off x="8064388" y="3861048"/>
            <a:ext cx="0" cy="93479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a:extLst>
              <a:ext uri="{FF2B5EF4-FFF2-40B4-BE49-F238E27FC236}">
                <a16:creationId xmlns:a16="http://schemas.microsoft.com/office/drawing/2014/main" id="{6672BE2D-770C-44CC-9D19-36B502A48CA9}"/>
              </a:ext>
            </a:extLst>
          </p:cNvPr>
          <p:cNvSpPr txBox="1"/>
          <p:nvPr/>
        </p:nvSpPr>
        <p:spPr>
          <a:xfrm>
            <a:off x="8056462" y="4132141"/>
            <a:ext cx="338554" cy="415498"/>
          </a:xfrm>
          <a:prstGeom prst="rect">
            <a:avLst/>
          </a:prstGeom>
          <a:noFill/>
        </p:spPr>
        <p:txBody>
          <a:bodyPr wrap="none" rtlCol="0">
            <a:spAutoFit/>
          </a:bodyPr>
          <a:lstStyle/>
          <a:p>
            <a:r>
              <a:rPr lang="en-US" altLang="ja-JP" sz="2100" dirty="0">
                <a:latin typeface="cmmi10" panose="020B0500000000000000" pitchFamily="34" charset="0"/>
              </a:rPr>
              <a:t>x</a:t>
            </a:r>
            <a:endParaRPr kumimoji="1" lang="ja-JP" altLang="en-US" sz="2100" dirty="0">
              <a:latin typeface="cmmi10" panose="020B0500000000000000" pitchFamily="34" charset="0"/>
            </a:endParaRPr>
          </a:p>
        </p:txBody>
      </p:sp>
      <p:cxnSp>
        <p:nvCxnSpPr>
          <p:cNvPr id="28" name="直線コネクタ 27">
            <a:extLst>
              <a:ext uri="{FF2B5EF4-FFF2-40B4-BE49-F238E27FC236}">
                <a16:creationId xmlns:a16="http://schemas.microsoft.com/office/drawing/2014/main" id="{B5459065-BDA7-4D21-B5E6-0B9B557CA778}"/>
              </a:ext>
            </a:extLst>
          </p:cNvPr>
          <p:cNvCxnSpPr/>
          <p:nvPr/>
        </p:nvCxnSpPr>
        <p:spPr>
          <a:xfrm flipH="1">
            <a:off x="7305675" y="3861048"/>
            <a:ext cx="146645" cy="0"/>
          </a:xfrm>
          <a:prstGeom prst="line">
            <a:avLst/>
          </a:prstGeom>
          <a:ln>
            <a:solidFill>
              <a:schemeClr val="tx1"/>
            </a:solidFill>
            <a:headEnd type="triangle"/>
          </a:ln>
        </p:spPr>
        <p:style>
          <a:lnRef idx="1">
            <a:schemeClr val="accent1"/>
          </a:lnRef>
          <a:fillRef idx="0">
            <a:schemeClr val="accent1"/>
          </a:fillRef>
          <a:effectRef idx="0">
            <a:schemeClr val="accent1"/>
          </a:effectRef>
          <a:fontRef idx="minor">
            <a:schemeClr val="tx1"/>
          </a:fontRef>
        </p:style>
      </p:cxnSp>
      <p:sp>
        <p:nvSpPr>
          <p:cNvPr id="29" name="Freeform 28 1">
            <a:extLst>
              <a:ext uri="{FF2B5EF4-FFF2-40B4-BE49-F238E27FC236}">
                <a16:creationId xmlns:a16="http://schemas.microsoft.com/office/drawing/2014/main" id="{31DA6281-55EE-40AF-8859-425D20B99A62}"/>
              </a:ext>
            </a:extLst>
          </p:cNvPr>
          <p:cNvSpPr/>
          <p:nvPr/>
        </p:nvSpPr>
        <p:spPr>
          <a:xfrm>
            <a:off x="7355502" y="3469481"/>
            <a:ext cx="524054" cy="357188"/>
          </a:xfrm>
          <a:custGeom>
            <a:avLst/>
            <a:gdLst>
              <a:gd name="connsiteX0" fmla="*/ 521493 w 521493"/>
              <a:gd name="connsiteY0" fmla="*/ 0 h 357188"/>
              <a:gd name="connsiteX1" fmla="*/ 76200 w 521493"/>
              <a:gd name="connsiteY1" fmla="*/ 73819 h 357188"/>
              <a:gd name="connsiteX2" fmla="*/ 0 w 521493"/>
              <a:gd name="connsiteY2" fmla="*/ 357188 h 357188"/>
              <a:gd name="connsiteX0" fmla="*/ 521493 w 521493"/>
              <a:gd name="connsiteY0" fmla="*/ 0 h 357188"/>
              <a:gd name="connsiteX1" fmla="*/ 88106 w 521493"/>
              <a:gd name="connsiteY1" fmla="*/ 76200 h 357188"/>
              <a:gd name="connsiteX2" fmla="*/ 0 w 521493"/>
              <a:gd name="connsiteY2" fmla="*/ 357188 h 357188"/>
              <a:gd name="connsiteX0" fmla="*/ 521493 w 521493"/>
              <a:gd name="connsiteY0" fmla="*/ 0 h 357188"/>
              <a:gd name="connsiteX1" fmla="*/ 88106 w 521493"/>
              <a:gd name="connsiteY1" fmla="*/ 76200 h 357188"/>
              <a:gd name="connsiteX2" fmla="*/ 0 w 521493"/>
              <a:gd name="connsiteY2" fmla="*/ 357188 h 357188"/>
              <a:gd name="connsiteX0" fmla="*/ 524054 w 524054"/>
              <a:gd name="connsiteY0" fmla="*/ 0 h 357188"/>
              <a:gd name="connsiteX1" fmla="*/ 90667 w 524054"/>
              <a:gd name="connsiteY1" fmla="*/ 76200 h 357188"/>
              <a:gd name="connsiteX2" fmla="*/ 2561 w 524054"/>
              <a:gd name="connsiteY2" fmla="*/ 357188 h 357188"/>
              <a:gd name="connsiteX0" fmla="*/ 524054 w 524054"/>
              <a:gd name="connsiteY0" fmla="*/ 0 h 357188"/>
              <a:gd name="connsiteX1" fmla="*/ 90667 w 524054"/>
              <a:gd name="connsiteY1" fmla="*/ 76200 h 357188"/>
              <a:gd name="connsiteX2" fmla="*/ 2561 w 524054"/>
              <a:gd name="connsiteY2" fmla="*/ 357188 h 357188"/>
            </a:gdLst>
            <a:ahLst/>
            <a:cxnLst>
              <a:cxn ang="0">
                <a:pos x="connsiteX0" y="connsiteY0"/>
              </a:cxn>
              <a:cxn ang="0">
                <a:pos x="connsiteX1" y="connsiteY1"/>
              </a:cxn>
              <a:cxn ang="0">
                <a:pos x="connsiteX2" y="connsiteY2"/>
              </a:cxn>
            </a:cxnLst>
            <a:rect l="l" t="t" r="r" b="b"/>
            <a:pathLst>
              <a:path w="524054" h="357188">
                <a:moveTo>
                  <a:pt x="524054" y="0"/>
                </a:moveTo>
                <a:cubicBezTo>
                  <a:pt x="370067" y="1587"/>
                  <a:pt x="177582" y="16669"/>
                  <a:pt x="90667" y="76200"/>
                </a:cubicBezTo>
                <a:cubicBezTo>
                  <a:pt x="3752" y="135731"/>
                  <a:pt x="-6170" y="254000"/>
                  <a:pt x="2561" y="357188"/>
                </a:cubicBezTo>
              </a:path>
            </a:pathLst>
          </a:custGeom>
          <a:noFill/>
          <a:ln w="6350">
            <a:solidFill>
              <a:schemeClr val="tx1"/>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a:extLst>
              <a:ext uri="{FF2B5EF4-FFF2-40B4-BE49-F238E27FC236}">
                <a16:creationId xmlns:a16="http://schemas.microsoft.com/office/drawing/2014/main" id="{7A7BF59B-1867-4026-B536-83FD6B4AC391}"/>
              </a:ext>
            </a:extLst>
          </p:cNvPr>
          <p:cNvSpPr txBox="1"/>
          <p:nvPr/>
        </p:nvSpPr>
        <p:spPr>
          <a:xfrm>
            <a:off x="7827998" y="3249249"/>
            <a:ext cx="894797" cy="415498"/>
          </a:xfrm>
          <a:prstGeom prst="rect">
            <a:avLst/>
          </a:prstGeom>
          <a:noFill/>
        </p:spPr>
        <p:txBody>
          <a:bodyPr wrap="none" rtlCol="0">
            <a:spAutoFit/>
          </a:bodyPr>
          <a:lstStyle/>
          <a:p>
            <a:r>
              <a:rPr kumimoji="1" lang="en-US" altLang="ja-JP" sz="2100" dirty="0">
                <a:latin typeface="cmmi10" panose="020B0500000000000000" pitchFamily="34" charset="0"/>
              </a:rPr>
              <a:t>u</a:t>
            </a:r>
            <a:r>
              <a:rPr kumimoji="1" lang="en-US" altLang="ja-JP" sz="2100" dirty="0">
                <a:latin typeface="cmr10" panose="020B0500000000000000" pitchFamily="34" charset="0"/>
              </a:rPr>
              <a:t>(</a:t>
            </a:r>
            <a:r>
              <a:rPr kumimoji="1" lang="en-US" altLang="ja-JP" sz="2100" dirty="0">
                <a:latin typeface="cmmi10" panose="020B0500000000000000" pitchFamily="34" charset="0"/>
              </a:rPr>
              <a:t>x</a:t>
            </a:r>
            <a:r>
              <a:rPr kumimoji="1" lang="en-US" altLang="ja-JP" sz="2100" dirty="0">
                <a:latin typeface="cmr10" panose="020B0500000000000000" pitchFamily="34" charset="0"/>
              </a:rPr>
              <a:t>,</a:t>
            </a:r>
            <a:r>
              <a:rPr kumimoji="1" lang="en-US" altLang="ja-JP" sz="500" dirty="0">
                <a:latin typeface="cmr10" panose="020B0500000000000000" pitchFamily="34" charset="0"/>
              </a:rPr>
              <a:t> </a:t>
            </a:r>
            <a:r>
              <a:rPr kumimoji="1" lang="en-US" altLang="ja-JP" sz="2100" dirty="0">
                <a:latin typeface="cmmi10" panose="020B0500000000000000" pitchFamily="34" charset="0"/>
              </a:rPr>
              <a:t>t</a:t>
            </a:r>
            <a:r>
              <a:rPr kumimoji="1" lang="en-US" altLang="ja-JP" sz="2100" dirty="0">
                <a:latin typeface="cmr10" panose="020B0500000000000000" pitchFamily="34" charset="0"/>
              </a:rPr>
              <a:t>)</a:t>
            </a:r>
            <a:endParaRPr kumimoji="1" lang="ja-JP" altLang="en-US" sz="2100" dirty="0">
              <a:latin typeface="cmr10" panose="020B0500000000000000" pitchFamily="34" charset="0"/>
            </a:endParaRPr>
          </a:p>
        </p:txBody>
      </p:sp>
      <p:grpSp>
        <p:nvGrpSpPr>
          <p:cNvPr id="82" name="グループ化 81">
            <a:extLst>
              <a:ext uri="{FF2B5EF4-FFF2-40B4-BE49-F238E27FC236}">
                <a16:creationId xmlns:a16="http://schemas.microsoft.com/office/drawing/2014/main" id="{82452E6C-EB49-42F5-A197-CDF5756B2BC9}"/>
              </a:ext>
            </a:extLst>
          </p:cNvPr>
          <p:cNvGrpSpPr>
            <a:grpSpLocks noChangeAspect="1"/>
          </p:cNvGrpSpPr>
          <p:nvPr>
            <p:custDataLst>
              <p:tags r:id="rId1"/>
            </p:custDataLst>
          </p:nvPr>
        </p:nvGrpSpPr>
        <p:grpSpPr>
          <a:xfrm>
            <a:off x="1281112" y="3132137"/>
            <a:ext cx="4488000" cy="651200"/>
            <a:chOff x="1281113" y="3132138"/>
            <a:chExt cx="2560637" cy="403225"/>
          </a:xfrm>
        </p:grpSpPr>
        <p:sp>
          <p:nvSpPr>
            <p:cNvPr id="42" name="Freeform 7">
              <a:extLst>
                <a:ext uri="{FF2B5EF4-FFF2-40B4-BE49-F238E27FC236}">
                  <a16:creationId xmlns:a16="http://schemas.microsoft.com/office/drawing/2014/main" id="{0EBE09DF-57A8-4044-8911-4EC2AE4DE851}"/>
                </a:ext>
              </a:extLst>
            </p:cNvPr>
            <p:cNvSpPr>
              <a:spLocks noEditPoints="1"/>
            </p:cNvSpPr>
            <p:nvPr>
              <p:custDataLst>
                <p:tags r:id="rId57"/>
              </p:custDataLst>
            </p:nvPr>
          </p:nvSpPr>
          <p:spPr bwMode="auto">
            <a:xfrm>
              <a:off x="1287463" y="3149601"/>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8">
              <a:extLst>
                <a:ext uri="{FF2B5EF4-FFF2-40B4-BE49-F238E27FC236}">
                  <a16:creationId xmlns:a16="http://schemas.microsoft.com/office/drawing/2014/main" id="{45D5105F-7A7D-4B56-B921-0E7AE2FFC0A7}"/>
                </a:ext>
              </a:extLst>
            </p:cNvPr>
            <p:cNvSpPr>
              <a:spLocks/>
            </p:cNvSpPr>
            <p:nvPr>
              <p:custDataLst>
                <p:tags r:id="rId58"/>
              </p:custDataLst>
            </p:nvPr>
          </p:nvSpPr>
          <p:spPr bwMode="auto">
            <a:xfrm>
              <a:off x="1376363" y="3132138"/>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9">
              <a:extLst>
                <a:ext uri="{FF2B5EF4-FFF2-40B4-BE49-F238E27FC236}">
                  <a16:creationId xmlns:a16="http://schemas.microsoft.com/office/drawing/2014/main" id="{6F613FD7-E6A5-42AC-9D87-B3BBE806A757}"/>
                </a:ext>
              </a:extLst>
            </p:cNvPr>
            <p:cNvSpPr>
              <a:spLocks/>
            </p:cNvSpPr>
            <p:nvPr>
              <p:custDataLst>
                <p:tags r:id="rId59"/>
              </p:custDataLst>
            </p:nvPr>
          </p:nvSpPr>
          <p:spPr bwMode="auto">
            <a:xfrm>
              <a:off x="1443038" y="3195638"/>
              <a:ext cx="77787"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60 w 257"/>
                <a:gd name="T23" fmla="*/ 173 h 226"/>
                <a:gd name="T24" fmla="*/ 103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1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60" y="173"/>
                  </a:lnTo>
                  <a:cubicBezTo>
                    <a:pt x="159" y="175"/>
                    <a:pt x="139" y="215"/>
                    <a:pt x="103" y="215"/>
                  </a:cubicBezTo>
                  <a:cubicBezTo>
                    <a:pt x="77" y="215"/>
                    <a:pt x="72" y="192"/>
                    <a:pt x="72" y="174"/>
                  </a:cubicBezTo>
                  <a:cubicBezTo>
                    <a:pt x="72" y="146"/>
                    <a:pt x="86" y="107"/>
                    <a:pt x="99" y="72"/>
                  </a:cubicBezTo>
                  <a:cubicBezTo>
                    <a:pt x="105"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1"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Rectangle 10">
              <a:extLst>
                <a:ext uri="{FF2B5EF4-FFF2-40B4-BE49-F238E27FC236}">
                  <a16:creationId xmlns:a16="http://schemas.microsoft.com/office/drawing/2014/main" id="{D7BE0842-3E4C-48BA-852A-F0755E23726B}"/>
                </a:ext>
              </a:extLst>
            </p:cNvPr>
            <p:cNvSpPr>
              <a:spLocks noChangeArrowheads="1"/>
            </p:cNvSpPr>
            <p:nvPr>
              <p:custDataLst>
                <p:tags r:id="rId60"/>
              </p:custDataLst>
            </p:nvPr>
          </p:nvSpPr>
          <p:spPr bwMode="auto">
            <a:xfrm>
              <a:off x="1281113" y="3333751"/>
              <a:ext cx="242887"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11 2">
              <a:extLst>
                <a:ext uri="{FF2B5EF4-FFF2-40B4-BE49-F238E27FC236}">
                  <a16:creationId xmlns:a16="http://schemas.microsoft.com/office/drawing/2014/main" id="{6D432C8F-2F9A-4B7D-8655-CC680B571688}"/>
                </a:ext>
              </a:extLst>
            </p:cNvPr>
            <p:cNvSpPr>
              <a:spLocks noEditPoints="1"/>
            </p:cNvSpPr>
            <p:nvPr>
              <p:custDataLst>
                <p:tags r:id="rId61"/>
              </p:custDataLst>
            </p:nvPr>
          </p:nvSpPr>
          <p:spPr bwMode="auto">
            <a:xfrm>
              <a:off x="1303338" y="3373438"/>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12">
              <a:extLst>
                <a:ext uri="{FF2B5EF4-FFF2-40B4-BE49-F238E27FC236}">
                  <a16:creationId xmlns:a16="http://schemas.microsoft.com/office/drawing/2014/main" id="{361F4CB4-C6E2-4E1E-B48C-97AE9CBB0A58}"/>
                </a:ext>
              </a:extLst>
            </p:cNvPr>
            <p:cNvSpPr>
              <a:spLocks/>
            </p:cNvSpPr>
            <p:nvPr>
              <p:custDataLst>
                <p:tags r:id="rId62"/>
              </p:custDataLst>
            </p:nvPr>
          </p:nvSpPr>
          <p:spPr bwMode="auto">
            <a:xfrm>
              <a:off x="1389063" y="3387726"/>
              <a:ext cx="47625" cy="1047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9"/>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13">
              <a:extLst>
                <a:ext uri="{FF2B5EF4-FFF2-40B4-BE49-F238E27FC236}">
                  <a16:creationId xmlns:a16="http://schemas.microsoft.com/office/drawing/2014/main" id="{A24BD82A-1F7F-44DC-90EB-02DF62F5C0BF}"/>
                </a:ext>
              </a:extLst>
            </p:cNvPr>
            <p:cNvSpPr>
              <a:spLocks/>
            </p:cNvSpPr>
            <p:nvPr>
              <p:custDataLst>
                <p:tags r:id="rId63"/>
              </p:custDataLst>
            </p:nvPr>
          </p:nvSpPr>
          <p:spPr bwMode="auto">
            <a:xfrm>
              <a:off x="1447800" y="3367088"/>
              <a:ext cx="46037"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7"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14">
              <a:extLst>
                <a:ext uri="{FF2B5EF4-FFF2-40B4-BE49-F238E27FC236}">
                  <a16:creationId xmlns:a16="http://schemas.microsoft.com/office/drawing/2014/main" id="{DCD2FB0F-E3F6-4FCF-93FE-B8CF112B327E}"/>
                </a:ext>
              </a:extLst>
            </p:cNvPr>
            <p:cNvSpPr>
              <a:spLocks noEditPoints="1"/>
            </p:cNvSpPr>
            <p:nvPr>
              <p:custDataLst>
                <p:tags r:id="rId64"/>
              </p:custDataLst>
            </p:nvPr>
          </p:nvSpPr>
          <p:spPr bwMode="auto">
            <a:xfrm>
              <a:off x="1593850" y="3317876"/>
              <a:ext cx="100012"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15">
              <a:extLst>
                <a:ext uri="{FF2B5EF4-FFF2-40B4-BE49-F238E27FC236}">
                  <a16:creationId xmlns:a16="http://schemas.microsoft.com/office/drawing/2014/main" id="{A209B21C-8255-4579-9B50-F8DDE4F0CAF0}"/>
                </a:ext>
              </a:extLst>
            </p:cNvPr>
            <p:cNvSpPr>
              <a:spLocks noEditPoints="1"/>
            </p:cNvSpPr>
            <p:nvPr>
              <p:custDataLst>
                <p:tags r:id="rId65"/>
              </p:custDataLst>
            </p:nvPr>
          </p:nvSpPr>
          <p:spPr bwMode="auto">
            <a:xfrm>
              <a:off x="1747838" y="3306763"/>
              <a:ext cx="69850" cy="106363"/>
            </a:xfrm>
            <a:custGeom>
              <a:avLst/>
              <a:gdLst>
                <a:gd name="T0" fmla="*/ 172 w 229"/>
                <a:gd name="T1" fmla="*/ 254 h 323"/>
                <a:gd name="T2" fmla="*/ 227 w 229"/>
                <a:gd name="T3" fmla="*/ 33 h 323"/>
                <a:gd name="T4" fmla="*/ 229 w 229"/>
                <a:gd name="T5" fmla="*/ 24 h 323"/>
                <a:gd name="T6" fmla="*/ 214 w 229"/>
                <a:gd name="T7" fmla="*/ 10 h 323"/>
                <a:gd name="T8" fmla="*/ 194 w 229"/>
                <a:gd name="T9" fmla="*/ 32 h 323"/>
                <a:gd name="T10" fmla="*/ 147 w 229"/>
                <a:gd name="T11" fmla="*/ 0 h 323"/>
                <a:gd name="T12" fmla="*/ 29 w 229"/>
                <a:gd name="T13" fmla="*/ 142 h 323"/>
                <a:gd name="T14" fmla="*/ 95 w 229"/>
                <a:gd name="T15" fmla="*/ 221 h 323"/>
                <a:gd name="T16" fmla="*/ 153 w 229"/>
                <a:gd name="T17" fmla="*/ 192 h 323"/>
                <a:gd name="T18" fmla="*/ 153 w 229"/>
                <a:gd name="T19" fmla="*/ 192 h 323"/>
                <a:gd name="T20" fmla="*/ 137 w 229"/>
                <a:gd name="T21" fmla="*/ 258 h 323"/>
                <a:gd name="T22" fmla="*/ 65 w 229"/>
                <a:gd name="T23" fmla="*/ 312 h 323"/>
                <a:gd name="T24" fmla="*/ 25 w 229"/>
                <a:gd name="T25" fmla="*/ 307 h 323"/>
                <a:gd name="T26" fmla="*/ 46 w 229"/>
                <a:gd name="T27" fmla="*/ 281 h 323"/>
                <a:gd name="T28" fmla="*/ 27 w 229"/>
                <a:gd name="T29" fmla="*/ 263 h 323"/>
                <a:gd name="T30" fmla="*/ 0 w 229"/>
                <a:gd name="T31" fmla="*/ 292 h 323"/>
                <a:gd name="T32" fmla="*/ 66 w 229"/>
                <a:gd name="T33" fmla="*/ 323 h 323"/>
                <a:gd name="T34" fmla="*/ 172 w 229"/>
                <a:gd name="T35" fmla="*/ 254 h 323"/>
                <a:gd name="T36" fmla="*/ 186 w 229"/>
                <a:gd name="T37" fmla="*/ 61 h 323"/>
                <a:gd name="T38" fmla="*/ 162 w 229"/>
                <a:gd name="T39" fmla="*/ 157 h 323"/>
                <a:gd name="T40" fmla="*/ 137 w 229"/>
                <a:gd name="T41" fmla="*/ 192 h 323"/>
                <a:gd name="T42" fmla="*/ 96 w 229"/>
                <a:gd name="T43" fmla="*/ 210 h 323"/>
                <a:gd name="T44" fmla="*/ 64 w 229"/>
                <a:gd name="T45" fmla="*/ 164 h 323"/>
                <a:gd name="T46" fmla="*/ 92 w 229"/>
                <a:gd name="T47" fmla="*/ 55 h 323"/>
                <a:gd name="T48" fmla="*/ 148 w 229"/>
                <a:gd name="T49" fmla="*/ 11 h 323"/>
                <a:gd name="T50" fmla="*/ 188 w 229"/>
                <a:gd name="T51" fmla="*/ 54 h 323"/>
                <a:gd name="T52" fmla="*/ 186 w 229"/>
                <a:gd name="T53" fmla="*/ 6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3">
                  <a:moveTo>
                    <a:pt x="172" y="254"/>
                  </a:moveTo>
                  <a:lnTo>
                    <a:pt x="227" y="33"/>
                  </a:lnTo>
                  <a:cubicBezTo>
                    <a:pt x="228" y="30"/>
                    <a:pt x="229" y="27"/>
                    <a:pt x="229" y="24"/>
                  </a:cubicBezTo>
                  <a:cubicBezTo>
                    <a:pt x="229" y="15"/>
                    <a:pt x="223" y="10"/>
                    <a:pt x="214" y="10"/>
                  </a:cubicBezTo>
                  <a:cubicBezTo>
                    <a:pt x="209" y="10"/>
                    <a:pt x="196" y="14"/>
                    <a:pt x="194" y="32"/>
                  </a:cubicBezTo>
                  <a:cubicBezTo>
                    <a:pt x="185" y="13"/>
                    <a:pt x="167" y="0"/>
                    <a:pt x="147" y="0"/>
                  </a:cubicBezTo>
                  <a:cubicBezTo>
                    <a:pt x="90" y="0"/>
                    <a:pt x="29" y="70"/>
                    <a:pt x="29" y="142"/>
                  </a:cubicBezTo>
                  <a:cubicBezTo>
                    <a:pt x="29" y="191"/>
                    <a:pt x="59" y="221"/>
                    <a:pt x="95" y="221"/>
                  </a:cubicBezTo>
                  <a:cubicBezTo>
                    <a:pt x="124" y="221"/>
                    <a:pt x="148" y="197"/>
                    <a:pt x="153" y="192"/>
                  </a:cubicBezTo>
                  <a:lnTo>
                    <a:pt x="153" y="192"/>
                  </a:lnTo>
                  <a:lnTo>
                    <a:pt x="137" y="258"/>
                  </a:lnTo>
                  <a:cubicBezTo>
                    <a:pt x="135" y="262"/>
                    <a:pt x="118" y="312"/>
                    <a:pt x="65" y="312"/>
                  </a:cubicBezTo>
                  <a:cubicBezTo>
                    <a:pt x="55" y="312"/>
                    <a:pt x="39" y="311"/>
                    <a:pt x="25" y="307"/>
                  </a:cubicBezTo>
                  <a:cubicBezTo>
                    <a:pt x="40" y="302"/>
                    <a:pt x="46" y="289"/>
                    <a:pt x="46" y="281"/>
                  </a:cubicBezTo>
                  <a:cubicBezTo>
                    <a:pt x="46" y="273"/>
                    <a:pt x="40" y="263"/>
                    <a:pt x="27" y="263"/>
                  </a:cubicBezTo>
                  <a:cubicBezTo>
                    <a:pt x="16" y="263"/>
                    <a:pt x="0" y="272"/>
                    <a:pt x="0" y="292"/>
                  </a:cubicBezTo>
                  <a:cubicBezTo>
                    <a:pt x="0" y="313"/>
                    <a:pt x="18" y="323"/>
                    <a:pt x="66" y="323"/>
                  </a:cubicBezTo>
                  <a:cubicBezTo>
                    <a:pt x="128" y="323"/>
                    <a:pt x="164" y="284"/>
                    <a:pt x="172" y="254"/>
                  </a:cubicBezTo>
                  <a:close/>
                  <a:moveTo>
                    <a:pt x="186" y="61"/>
                  </a:moveTo>
                  <a:lnTo>
                    <a:pt x="162" y="157"/>
                  </a:lnTo>
                  <a:cubicBezTo>
                    <a:pt x="159" y="170"/>
                    <a:pt x="148" y="182"/>
                    <a:pt x="137" y="192"/>
                  </a:cubicBezTo>
                  <a:cubicBezTo>
                    <a:pt x="126" y="201"/>
                    <a:pt x="111" y="210"/>
                    <a:pt x="96" y="210"/>
                  </a:cubicBezTo>
                  <a:cubicBezTo>
                    <a:pt x="71" y="210"/>
                    <a:pt x="64" y="184"/>
                    <a:pt x="64" y="164"/>
                  </a:cubicBezTo>
                  <a:cubicBezTo>
                    <a:pt x="64" y="140"/>
                    <a:pt x="78" y="81"/>
                    <a:pt x="92" y="55"/>
                  </a:cubicBezTo>
                  <a:cubicBezTo>
                    <a:pt x="105" y="31"/>
                    <a:pt x="127" y="11"/>
                    <a:pt x="148" y="11"/>
                  </a:cubicBezTo>
                  <a:cubicBezTo>
                    <a:pt x="181" y="11"/>
                    <a:pt x="188" y="51"/>
                    <a:pt x="188" y="54"/>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16">
              <a:extLst>
                <a:ext uri="{FF2B5EF4-FFF2-40B4-BE49-F238E27FC236}">
                  <a16:creationId xmlns:a16="http://schemas.microsoft.com/office/drawing/2014/main" id="{FFA4B6D9-6108-44FF-8800-6397157741EA}"/>
                </a:ext>
              </a:extLst>
            </p:cNvPr>
            <p:cNvSpPr>
              <a:spLocks noEditPoints="1"/>
            </p:cNvSpPr>
            <p:nvPr>
              <p:custDataLst>
                <p:tags r:id="rId66"/>
              </p:custDataLst>
            </p:nvPr>
          </p:nvSpPr>
          <p:spPr bwMode="auto">
            <a:xfrm>
              <a:off x="1890713" y="3149601"/>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Rectangle 17">
              <a:extLst>
                <a:ext uri="{FF2B5EF4-FFF2-40B4-BE49-F238E27FC236}">
                  <a16:creationId xmlns:a16="http://schemas.microsoft.com/office/drawing/2014/main" id="{F454588A-E141-45B4-B8CE-16619BA2FDDB}"/>
                </a:ext>
              </a:extLst>
            </p:cNvPr>
            <p:cNvSpPr>
              <a:spLocks noChangeArrowheads="1"/>
            </p:cNvSpPr>
            <p:nvPr>
              <p:custDataLst>
                <p:tags r:id="rId67"/>
              </p:custDataLst>
            </p:nvPr>
          </p:nvSpPr>
          <p:spPr bwMode="auto">
            <a:xfrm>
              <a:off x="1841500" y="3333751"/>
              <a:ext cx="1746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18">
              <a:extLst>
                <a:ext uri="{FF2B5EF4-FFF2-40B4-BE49-F238E27FC236}">
                  <a16:creationId xmlns:a16="http://schemas.microsoft.com/office/drawing/2014/main" id="{A0C05F9B-BF65-4749-B1CC-440299454BE3}"/>
                </a:ext>
              </a:extLst>
            </p:cNvPr>
            <p:cNvSpPr>
              <a:spLocks noEditPoints="1"/>
            </p:cNvSpPr>
            <p:nvPr>
              <p:custDataLst>
                <p:tags r:id="rId68"/>
              </p:custDataLst>
            </p:nvPr>
          </p:nvSpPr>
          <p:spPr bwMode="auto">
            <a:xfrm>
              <a:off x="1846263" y="3373438"/>
              <a:ext cx="80962"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19">
              <a:extLst>
                <a:ext uri="{FF2B5EF4-FFF2-40B4-BE49-F238E27FC236}">
                  <a16:creationId xmlns:a16="http://schemas.microsoft.com/office/drawing/2014/main" id="{DD4AB2A1-1B6C-4EE2-8866-0A966FECD7E9}"/>
                </a:ext>
              </a:extLst>
            </p:cNvPr>
            <p:cNvSpPr>
              <a:spLocks/>
            </p:cNvSpPr>
            <p:nvPr>
              <p:custDataLst>
                <p:tags r:id="rId69"/>
              </p:custDataLst>
            </p:nvPr>
          </p:nvSpPr>
          <p:spPr bwMode="auto">
            <a:xfrm>
              <a:off x="1933575" y="3417888"/>
              <a:ext cx="76200"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20">
              <a:extLst>
                <a:ext uri="{FF2B5EF4-FFF2-40B4-BE49-F238E27FC236}">
                  <a16:creationId xmlns:a16="http://schemas.microsoft.com/office/drawing/2014/main" id="{D6D2EB89-E12E-4F1F-9252-3B35F2594818}"/>
                </a:ext>
              </a:extLst>
            </p:cNvPr>
            <p:cNvSpPr>
              <a:spLocks/>
            </p:cNvSpPr>
            <p:nvPr>
              <p:custDataLst>
                <p:tags r:id="rId70"/>
              </p:custDataLst>
            </p:nvPr>
          </p:nvSpPr>
          <p:spPr bwMode="auto">
            <a:xfrm>
              <a:off x="2090738" y="3141663"/>
              <a:ext cx="74612" cy="393700"/>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1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1"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1"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21">
              <a:extLst>
                <a:ext uri="{FF2B5EF4-FFF2-40B4-BE49-F238E27FC236}">
                  <a16:creationId xmlns:a16="http://schemas.microsoft.com/office/drawing/2014/main" id="{439E42E7-A5E8-41CC-9645-BA6320A0B090}"/>
                </a:ext>
              </a:extLst>
            </p:cNvPr>
            <p:cNvSpPr>
              <a:spLocks/>
            </p:cNvSpPr>
            <p:nvPr>
              <p:custDataLst>
                <p:tags r:id="rId71"/>
              </p:custDataLst>
            </p:nvPr>
          </p:nvSpPr>
          <p:spPr bwMode="auto">
            <a:xfrm>
              <a:off x="2176463" y="3306763"/>
              <a:ext cx="74612" cy="73025"/>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22">
              <a:extLst>
                <a:ext uri="{FF2B5EF4-FFF2-40B4-BE49-F238E27FC236}">
                  <a16:creationId xmlns:a16="http://schemas.microsoft.com/office/drawing/2014/main" id="{82BDEAE2-95B0-4FF9-B6AB-99B72052C3C1}"/>
                </a:ext>
              </a:extLst>
            </p:cNvPr>
            <p:cNvSpPr>
              <a:spLocks noEditPoints="1"/>
            </p:cNvSpPr>
            <p:nvPr>
              <p:custDataLst>
                <p:tags r:id="rId72"/>
              </p:custDataLst>
            </p:nvPr>
          </p:nvSpPr>
          <p:spPr bwMode="auto">
            <a:xfrm>
              <a:off x="2282825" y="3149601"/>
              <a:ext cx="79375" cy="122238"/>
            </a:xfrm>
            <a:custGeom>
              <a:avLst/>
              <a:gdLst>
                <a:gd name="T0" fmla="*/ 262 w 262"/>
                <a:gd name="T1" fmla="*/ 129 h 368"/>
                <a:gd name="T2" fmla="*/ 155 w 262"/>
                <a:gd name="T3" fmla="*/ 0 h 368"/>
                <a:gd name="T4" fmla="*/ 60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23">
              <a:extLst>
                <a:ext uri="{FF2B5EF4-FFF2-40B4-BE49-F238E27FC236}">
                  <a16:creationId xmlns:a16="http://schemas.microsoft.com/office/drawing/2014/main" id="{7A78C8F7-C411-4534-B027-8EA2D0CB9E38}"/>
                </a:ext>
              </a:extLst>
            </p:cNvPr>
            <p:cNvSpPr>
              <a:spLocks/>
            </p:cNvSpPr>
            <p:nvPr>
              <p:custDataLst>
                <p:tags r:id="rId73"/>
              </p:custDataLst>
            </p:nvPr>
          </p:nvSpPr>
          <p:spPr bwMode="auto">
            <a:xfrm>
              <a:off x="2370138" y="3195638"/>
              <a:ext cx="77787"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Rectangle 24">
              <a:extLst>
                <a:ext uri="{FF2B5EF4-FFF2-40B4-BE49-F238E27FC236}">
                  <a16:creationId xmlns:a16="http://schemas.microsoft.com/office/drawing/2014/main" id="{C8B38B3D-38D9-4956-87CF-8EE70369BDF3}"/>
                </a:ext>
              </a:extLst>
            </p:cNvPr>
            <p:cNvSpPr>
              <a:spLocks noChangeArrowheads="1"/>
            </p:cNvSpPr>
            <p:nvPr>
              <p:custDataLst>
                <p:tags r:id="rId74"/>
              </p:custDataLst>
            </p:nvPr>
          </p:nvSpPr>
          <p:spPr bwMode="auto">
            <a:xfrm>
              <a:off x="2276475" y="3333751"/>
              <a:ext cx="1746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25">
              <a:extLst>
                <a:ext uri="{FF2B5EF4-FFF2-40B4-BE49-F238E27FC236}">
                  <a16:creationId xmlns:a16="http://schemas.microsoft.com/office/drawing/2014/main" id="{7D850CC4-C4D7-4E66-93B5-A8C71AAF4F04}"/>
                </a:ext>
              </a:extLst>
            </p:cNvPr>
            <p:cNvSpPr>
              <a:spLocks noEditPoints="1"/>
            </p:cNvSpPr>
            <p:nvPr>
              <p:custDataLst>
                <p:tags r:id="rId75"/>
              </p:custDataLst>
            </p:nvPr>
          </p:nvSpPr>
          <p:spPr bwMode="auto">
            <a:xfrm>
              <a:off x="2282825" y="3373438"/>
              <a:ext cx="79375"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26">
              <a:extLst>
                <a:ext uri="{FF2B5EF4-FFF2-40B4-BE49-F238E27FC236}">
                  <a16:creationId xmlns:a16="http://schemas.microsoft.com/office/drawing/2014/main" id="{22B09A22-791D-402F-A700-C42F076FC63D}"/>
                </a:ext>
              </a:extLst>
            </p:cNvPr>
            <p:cNvSpPr>
              <a:spLocks/>
            </p:cNvSpPr>
            <p:nvPr>
              <p:custDataLst>
                <p:tags r:id="rId76"/>
              </p:custDataLst>
            </p:nvPr>
          </p:nvSpPr>
          <p:spPr bwMode="auto">
            <a:xfrm>
              <a:off x="2370138" y="3417888"/>
              <a:ext cx="74612" cy="74613"/>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7 h 226"/>
                <a:gd name="T18" fmla="*/ 203 w 248"/>
                <a:gd name="T19" fmla="*/ 44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8 w 248"/>
                <a:gd name="T43" fmla="*/ 215 h 226"/>
                <a:gd name="T44" fmla="*/ 23 w 248"/>
                <a:gd name="T45" fmla="*/ 208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3" y="144"/>
                    <a:pt x="222"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7"/>
                  </a:cubicBezTo>
                  <a:cubicBezTo>
                    <a:pt x="213" y="20"/>
                    <a:pt x="203" y="32"/>
                    <a:pt x="203" y="44"/>
                  </a:cubicBezTo>
                  <a:cubicBezTo>
                    <a:pt x="203" y="52"/>
                    <a:pt x="208" y="62"/>
                    <a:pt x="222"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27">
              <a:extLst>
                <a:ext uri="{FF2B5EF4-FFF2-40B4-BE49-F238E27FC236}">
                  <a16:creationId xmlns:a16="http://schemas.microsoft.com/office/drawing/2014/main" id="{6EDEF160-69C5-4B63-A947-CF0FF3A675D8}"/>
                </a:ext>
              </a:extLst>
            </p:cNvPr>
            <p:cNvSpPr>
              <a:spLocks/>
            </p:cNvSpPr>
            <p:nvPr>
              <p:custDataLst>
                <p:tags r:id="rId77"/>
              </p:custDataLst>
            </p:nvPr>
          </p:nvSpPr>
          <p:spPr bwMode="auto">
            <a:xfrm>
              <a:off x="2474913" y="3141663"/>
              <a:ext cx="74612" cy="393700"/>
            </a:xfrm>
            <a:custGeom>
              <a:avLst/>
              <a:gdLst>
                <a:gd name="T0" fmla="*/ 245 w 245"/>
                <a:gd name="T1" fmla="*/ 599 h 1197"/>
                <a:gd name="T2" fmla="*/ 74 w 245"/>
                <a:gd name="T3" fmla="*/ 56 h 1197"/>
                <a:gd name="T4" fmla="*/ 24 w 245"/>
                <a:gd name="T5" fmla="*/ 6 h 1197"/>
                <a:gd name="T6" fmla="*/ 10 w 245"/>
                <a:gd name="T7" fmla="*/ 0 h 1197"/>
                <a:gd name="T8" fmla="*/ 0 w 245"/>
                <a:gd name="T9" fmla="*/ 5 h 1197"/>
                <a:gd name="T10" fmla="*/ 3 w 245"/>
                <a:gd name="T11" fmla="*/ 10 h 1197"/>
                <a:gd name="T12" fmla="*/ 87 w 245"/>
                <a:gd name="T13" fmla="*/ 115 h 1197"/>
                <a:gd name="T14" fmla="*/ 204 w 245"/>
                <a:gd name="T15" fmla="*/ 598 h 1197"/>
                <a:gd name="T16" fmla="*/ 103 w 245"/>
                <a:gd name="T17" fmla="*/ 1054 h 1197"/>
                <a:gd name="T18" fmla="*/ 2 w 245"/>
                <a:gd name="T19" fmla="*/ 1187 h 1197"/>
                <a:gd name="T20" fmla="*/ 0 w 245"/>
                <a:gd name="T21" fmla="*/ 1192 h 1197"/>
                <a:gd name="T22" fmla="*/ 10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4"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3" y="1054"/>
                  </a:cubicBezTo>
                  <a:cubicBezTo>
                    <a:pt x="64" y="1125"/>
                    <a:pt x="23" y="1166"/>
                    <a:pt x="2" y="1187"/>
                  </a:cubicBezTo>
                  <a:cubicBezTo>
                    <a:pt x="1" y="1189"/>
                    <a:pt x="0" y="1190"/>
                    <a:pt x="0" y="1192"/>
                  </a:cubicBezTo>
                  <a:cubicBezTo>
                    <a:pt x="0" y="1197"/>
                    <a:pt x="4" y="1197"/>
                    <a:pt x="10" y="1197"/>
                  </a:cubicBezTo>
                  <a:cubicBezTo>
                    <a:pt x="17" y="1197"/>
                    <a:pt x="18"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28 2">
              <a:extLst>
                <a:ext uri="{FF2B5EF4-FFF2-40B4-BE49-F238E27FC236}">
                  <a16:creationId xmlns:a16="http://schemas.microsoft.com/office/drawing/2014/main" id="{EA3946A7-E674-4CCF-B7A2-79F416B734E2}"/>
                </a:ext>
              </a:extLst>
            </p:cNvPr>
            <p:cNvSpPr>
              <a:spLocks noEditPoints="1"/>
            </p:cNvSpPr>
            <p:nvPr>
              <p:custDataLst>
                <p:tags r:id="rId78"/>
              </p:custDataLst>
            </p:nvPr>
          </p:nvSpPr>
          <p:spPr bwMode="auto">
            <a:xfrm>
              <a:off x="2632075" y="3317876"/>
              <a:ext cx="101600"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29">
              <a:extLst>
                <a:ext uri="{FF2B5EF4-FFF2-40B4-BE49-F238E27FC236}">
                  <a16:creationId xmlns:a16="http://schemas.microsoft.com/office/drawing/2014/main" id="{787A811F-B22B-4A99-9487-6C20EE70C9F7}"/>
                </a:ext>
              </a:extLst>
            </p:cNvPr>
            <p:cNvSpPr>
              <a:spLocks noEditPoints="1"/>
            </p:cNvSpPr>
            <p:nvPr>
              <p:custDataLst>
                <p:tags r:id="rId79"/>
              </p:custDataLst>
            </p:nvPr>
          </p:nvSpPr>
          <p:spPr bwMode="auto">
            <a:xfrm>
              <a:off x="2786063" y="3306763"/>
              <a:ext cx="69850" cy="106363"/>
            </a:xfrm>
            <a:custGeom>
              <a:avLst/>
              <a:gdLst>
                <a:gd name="T0" fmla="*/ 172 w 228"/>
                <a:gd name="T1" fmla="*/ 254 h 323"/>
                <a:gd name="T2" fmla="*/ 227 w 228"/>
                <a:gd name="T3" fmla="*/ 33 h 323"/>
                <a:gd name="T4" fmla="*/ 228 w 228"/>
                <a:gd name="T5" fmla="*/ 24 h 323"/>
                <a:gd name="T6" fmla="*/ 214 w 228"/>
                <a:gd name="T7" fmla="*/ 10 h 323"/>
                <a:gd name="T8" fmla="*/ 193 w 228"/>
                <a:gd name="T9" fmla="*/ 32 h 323"/>
                <a:gd name="T10" fmla="*/ 147 w 228"/>
                <a:gd name="T11" fmla="*/ 0 h 323"/>
                <a:gd name="T12" fmla="*/ 28 w 228"/>
                <a:gd name="T13" fmla="*/ 142 h 323"/>
                <a:gd name="T14" fmla="*/ 95 w 228"/>
                <a:gd name="T15" fmla="*/ 221 h 323"/>
                <a:gd name="T16" fmla="*/ 153 w 228"/>
                <a:gd name="T17" fmla="*/ 192 h 323"/>
                <a:gd name="T18" fmla="*/ 153 w 228"/>
                <a:gd name="T19" fmla="*/ 192 h 323"/>
                <a:gd name="T20" fmla="*/ 137 w 228"/>
                <a:gd name="T21" fmla="*/ 258 h 323"/>
                <a:gd name="T22" fmla="*/ 65 w 228"/>
                <a:gd name="T23" fmla="*/ 312 h 323"/>
                <a:gd name="T24" fmla="*/ 25 w 228"/>
                <a:gd name="T25" fmla="*/ 307 h 323"/>
                <a:gd name="T26" fmla="*/ 45 w 228"/>
                <a:gd name="T27" fmla="*/ 281 h 323"/>
                <a:gd name="T28" fmla="*/ 26 w 228"/>
                <a:gd name="T29" fmla="*/ 263 h 323"/>
                <a:gd name="T30" fmla="*/ 0 w 228"/>
                <a:gd name="T31" fmla="*/ 292 h 323"/>
                <a:gd name="T32" fmla="*/ 66 w 228"/>
                <a:gd name="T33" fmla="*/ 323 h 323"/>
                <a:gd name="T34" fmla="*/ 172 w 228"/>
                <a:gd name="T35" fmla="*/ 254 h 323"/>
                <a:gd name="T36" fmla="*/ 186 w 228"/>
                <a:gd name="T37" fmla="*/ 61 h 323"/>
                <a:gd name="T38" fmla="*/ 162 w 228"/>
                <a:gd name="T39" fmla="*/ 157 h 323"/>
                <a:gd name="T40" fmla="*/ 137 w 228"/>
                <a:gd name="T41" fmla="*/ 192 h 323"/>
                <a:gd name="T42" fmla="*/ 96 w 228"/>
                <a:gd name="T43" fmla="*/ 210 h 323"/>
                <a:gd name="T44" fmla="*/ 64 w 228"/>
                <a:gd name="T45" fmla="*/ 164 h 323"/>
                <a:gd name="T46" fmla="*/ 92 w 228"/>
                <a:gd name="T47" fmla="*/ 55 h 323"/>
                <a:gd name="T48" fmla="*/ 148 w 228"/>
                <a:gd name="T49" fmla="*/ 11 h 323"/>
                <a:gd name="T50" fmla="*/ 187 w 228"/>
                <a:gd name="T51" fmla="*/ 54 h 323"/>
                <a:gd name="T52" fmla="*/ 186 w 228"/>
                <a:gd name="T53" fmla="*/ 6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323">
                  <a:moveTo>
                    <a:pt x="172" y="254"/>
                  </a:moveTo>
                  <a:lnTo>
                    <a:pt x="227" y="33"/>
                  </a:lnTo>
                  <a:cubicBezTo>
                    <a:pt x="227" y="30"/>
                    <a:pt x="228" y="27"/>
                    <a:pt x="228" y="24"/>
                  </a:cubicBezTo>
                  <a:cubicBezTo>
                    <a:pt x="228" y="15"/>
                    <a:pt x="222" y="10"/>
                    <a:pt x="214" y="10"/>
                  </a:cubicBezTo>
                  <a:cubicBezTo>
                    <a:pt x="209" y="10"/>
                    <a:pt x="195" y="14"/>
                    <a:pt x="193" y="32"/>
                  </a:cubicBezTo>
                  <a:cubicBezTo>
                    <a:pt x="185" y="13"/>
                    <a:pt x="167" y="0"/>
                    <a:pt x="147" y="0"/>
                  </a:cubicBezTo>
                  <a:cubicBezTo>
                    <a:pt x="90" y="0"/>
                    <a:pt x="28" y="70"/>
                    <a:pt x="28" y="142"/>
                  </a:cubicBezTo>
                  <a:cubicBezTo>
                    <a:pt x="28" y="191"/>
                    <a:pt x="59" y="221"/>
                    <a:pt x="95" y="221"/>
                  </a:cubicBezTo>
                  <a:cubicBezTo>
                    <a:pt x="124" y="221"/>
                    <a:pt x="148" y="197"/>
                    <a:pt x="153" y="192"/>
                  </a:cubicBezTo>
                  <a:lnTo>
                    <a:pt x="153" y="192"/>
                  </a:lnTo>
                  <a:lnTo>
                    <a:pt x="137" y="258"/>
                  </a:lnTo>
                  <a:cubicBezTo>
                    <a:pt x="135" y="262"/>
                    <a:pt x="118" y="312"/>
                    <a:pt x="65" y="312"/>
                  </a:cubicBezTo>
                  <a:cubicBezTo>
                    <a:pt x="55" y="312"/>
                    <a:pt x="39" y="311"/>
                    <a:pt x="25" y="307"/>
                  </a:cubicBezTo>
                  <a:cubicBezTo>
                    <a:pt x="40" y="302"/>
                    <a:pt x="45" y="289"/>
                    <a:pt x="45" y="281"/>
                  </a:cubicBezTo>
                  <a:cubicBezTo>
                    <a:pt x="45" y="273"/>
                    <a:pt x="40" y="263"/>
                    <a:pt x="26" y="263"/>
                  </a:cubicBezTo>
                  <a:cubicBezTo>
                    <a:pt x="15" y="263"/>
                    <a:pt x="0" y="272"/>
                    <a:pt x="0" y="292"/>
                  </a:cubicBezTo>
                  <a:cubicBezTo>
                    <a:pt x="0" y="313"/>
                    <a:pt x="18" y="323"/>
                    <a:pt x="66" y="323"/>
                  </a:cubicBezTo>
                  <a:cubicBezTo>
                    <a:pt x="128" y="323"/>
                    <a:pt x="164" y="284"/>
                    <a:pt x="172" y="254"/>
                  </a:cubicBezTo>
                  <a:close/>
                  <a:moveTo>
                    <a:pt x="186" y="61"/>
                  </a:moveTo>
                  <a:lnTo>
                    <a:pt x="162" y="157"/>
                  </a:lnTo>
                  <a:cubicBezTo>
                    <a:pt x="159" y="170"/>
                    <a:pt x="148" y="182"/>
                    <a:pt x="137" y="192"/>
                  </a:cubicBezTo>
                  <a:cubicBezTo>
                    <a:pt x="126" y="201"/>
                    <a:pt x="111" y="210"/>
                    <a:pt x="96" y="210"/>
                  </a:cubicBezTo>
                  <a:cubicBezTo>
                    <a:pt x="71" y="210"/>
                    <a:pt x="64" y="184"/>
                    <a:pt x="64" y="164"/>
                  </a:cubicBezTo>
                  <a:cubicBezTo>
                    <a:pt x="64" y="140"/>
                    <a:pt x="78" y="81"/>
                    <a:pt x="92" y="55"/>
                  </a:cubicBezTo>
                  <a:cubicBezTo>
                    <a:pt x="105" y="31"/>
                    <a:pt x="127" y="11"/>
                    <a:pt x="148" y="11"/>
                  </a:cubicBezTo>
                  <a:cubicBezTo>
                    <a:pt x="181" y="11"/>
                    <a:pt x="187" y="51"/>
                    <a:pt x="187" y="54"/>
                  </a:cubicBezTo>
                  <a:cubicBezTo>
                    <a:pt x="187"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30">
              <a:extLst>
                <a:ext uri="{FF2B5EF4-FFF2-40B4-BE49-F238E27FC236}">
                  <a16:creationId xmlns:a16="http://schemas.microsoft.com/office/drawing/2014/main" id="{6ABE7A3D-AD11-4700-857D-ED43577BCB03}"/>
                </a:ext>
              </a:extLst>
            </p:cNvPr>
            <p:cNvSpPr>
              <a:spLocks/>
            </p:cNvSpPr>
            <p:nvPr>
              <p:custDataLst>
                <p:tags r:id="rId80"/>
              </p:custDataLst>
            </p:nvPr>
          </p:nvSpPr>
          <p:spPr bwMode="auto">
            <a:xfrm>
              <a:off x="2917825" y="3141663"/>
              <a:ext cx="74612" cy="393700"/>
            </a:xfrm>
            <a:custGeom>
              <a:avLst/>
              <a:gdLst>
                <a:gd name="T0" fmla="*/ 246 w 246"/>
                <a:gd name="T1" fmla="*/ 1192 h 1197"/>
                <a:gd name="T2" fmla="*/ 244 w 246"/>
                <a:gd name="T3" fmla="*/ 1187 h 1197"/>
                <a:gd name="T4" fmla="*/ 158 w 246"/>
                <a:gd name="T5" fmla="*/ 1081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7 h 1197"/>
                <a:gd name="T18" fmla="*/ 0 w 246"/>
                <a:gd name="T19" fmla="*/ 598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7"/>
                  </a:cubicBezTo>
                  <a:cubicBezTo>
                    <a:pt x="225" y="1169"/>
                    <a:pt x="192" y="1135"/>
                    <a:pt x="158" y="1081"/>
                  </a:cubicBezTo>
                  <a:cubicBezTo>
                    <a:pt x="78" y="953"/>
                    <a:pt x="42" y="791"/>
                    <a:pt x="42" y="599"/>
                  </a:cubicBezTo>
                  <a:cubicBezTo>
                    <a:pt x="42" y="464"/>
                    <a:pt x="60" y="291"/>
                    <a:pt x="142" y="143"/>
                  </a:cubicBezTo>
                  <a:cubicBezTo>
                    <a:pt x="181" y="72"/>
                    <a:pt x="222" y="31"/>
                    <a:pt x="244" y="9"/>
                  </a:cubicBezTo>
                  <a:cubicBezTo>
                    <a:pt x="246" y="7"/>
                    <a:pt x="246" y="6"/>
                    <a:pt x="246" y="5"/>
                  </a:cubicBezTo>
                  <a:cubicBezTo>
                    <a:pt x="246" y="0"/>
                    <a:pt x="242" y="0"/>
                    <a:pt x="235" y="0"/>
                  </a:cubicBezTo>
                  <a:cubicBezTo>
                    <a:pt x="228" y="0"/>
                    <a:pt x="227" y="0"/>
                    <a:pt x="220" y="7"/>
                  </a:cubicBezTo>
                  <a:cubicBezTo>
                    <a:pt x="53" y="160"/>
                    <a:pt x="0" y="388"/>
                    <a:pt x="0" y="598"/>
                  </a:cubicBezTo>
                  <a:cubicBezTo>
                    <a:pt x="0" y="794"/>
                    <a:pt x="45" y="992"/>
                    <a:pt x="172" y="1141"/>
                  </a:cubicBezTo>
                  <a:cubicBezTo>
                    <a:pt x="182" y="1152"/>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31">
              <a:extLst>
                <a:ext uri="{FF2B5EF4-FFF2-40B4-BE49-F238E27FC236}">
                  <a16:creationId xmlns:a16="http://schemas.microsoft.com/office/drawing/2014/main" id="{85D95745-9392-4668-B09A-71CBCB61B87C}"/>
                </a:ext>
              </a:extLst>
            </p:cNvPr>
            <p:cNvSpPr>
              <a:spLocks/>
            </p:cNvSpPr>
            <p:nvPr>
              <p:custDataLst>
                <p:tags r:id="rId81"/>
              </p:custDataLst>
            </p:nvPr>
          </p:nvSpPr>
          <p:spPr bwMode="auto">
            <a:xfrm>
              <a:off x="3001963" y="3306763"/>
              <a:ext cx="76200" cy="73025"/>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4"/>
                    <a:pt x="78" y="11"/>
                    <a:pt x="94" y="11"/>
                  </a:cubicBezTo>
                  <a:cubicBezTo>
                    <a:pt x="104" y="11"/>
                    <a:pt x="121" y="16"/>
                    <a:pt x="121" y="44"/>
                  </a:cubicBezTo>
                  <a:cubicBezTo>
                    <a:pt x="121" y="60"/>
                    <a:pt x="113" y="93"/>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32">
              <a:extLst>
                <a:ext uri="{FF2B5EF4-FFF2-40B4-BE49-F238E27FC236}">
                  <a16:creationId xmlns:a16="http://schemas.microsoft.com/office/drawing/2014/main" id="{C92DF4DB-58D6-4156-9C72-B51245431413}"/>
                </a:ext>
              </a:extLst>
            </p:cNvPr>
            <p:cNvSpPr>
              <a:spLocks noEditPoints="1"/>
            </p:cNvSpPr>
            <p:nvPr>
              <p:custDataLst>
                <p:tags r:id="rId82"/>
              </p:custDataLst>
            </p:nvPr>
          </p:nvSpPr>
          <p:spPr bwMode="auto">
            <a:xfrm>
              <a:off x="3108325" y="3149601"/>
              <a:ext cx="80962"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33">
              <a:extLst>
                <a:ext uri="{FF2B5EF4-FFF2-40B4-BE49-F238E27FC236}">
                  <a16:creationId xmlns:a16="http://schemas.microsoft.com/office/drawing/2014/main" id="{042E9D5A-4512-4BCF-88C0-DD0BA6B7D459}"/>
                </a:ext>
              </a:extLst>
            </p:cNvPr>
            <p:cNvSpPr>
              <a:spLocks/>
            </p:cNvSpPr>
            <p:nvPr>
              <p:custDataLst>
                <p:tags r:id="rId83"/>
              </p:custDataLst>
            </p:nvPr>
          </p:nvSpPr>
          <p:spPr bwMode="auto">
            <a:xfrm>
              <a:off x="3198813" y="3132138"/>
              <a:ext cx="46037"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34">
              <a:extLst>
                <a:ext uri="{FF2B5EF4-FFF2-40B4-BE49-F238E27FC236}">
                  <a16:creationId xmlns:a16="http://schemas.microsoft.com/office/drawing/2014/main" id="{DD683D6B-2E38-4D48-858E-F513A5757278}"/>
                </a:ext>
              </a:extLst>
            </p:cNvPr>
            <p:cNvSpPr>
              <a:spLocks/>
            </p:cNvSpPr>
            <p:nvPr>
              <p:custDataLst>
                <p:tags r:id="rId84"/>
              </p:custDataLst>
            </p:nvPr>
          </p:nvSpPr>
          <p:spPr bwMode="auto">
            <a:xfrm>
              <a:off x="3263900" y="3195638"/>
              <a:ext cx="77787"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3" y="226"/>
                    <a:pt x="151"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Rectangle 35">
              <a:extLst>
                <a:ext uri="{FF2B5EF4-FFF2-40B4-BE49-F238E27FC236}">
                  <a16:creationId xmlns:a16="http://schemas.microsoft.com/office/drawing/2014/main" id="{EE14A334-45C9-4DA2-A45A-FBEA7CC96997}"/>
                </a:ext>
              </a:extLst>
            </p:cNvPr>
            <p:cNvSpPr>
              <a:spLocks noChangeArrowheads="1"/>
            </p:cNvSpPr>
            <p:nvPr>
              <p:custDataLst>
                <p:tags r:id="rId85"/>
              </p:custDataLst>
            </p:nvPr>
          </p:nvSpPr>
          <p:spPr bwMode="auto">
            <a:xfrm>
              <a:off x="3101975" y="3333751"/>
              <a:ext cx="24447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36">
              <a:extLst>
                <a:ext uri="{FF2B5EF4-FFF2-40B4-BE49-F238E27FC236}">
                  <a16:creationId xmlns:a16="http://schemas.microsoft.com/office/drawing/2014/main" id="{6E34B2DC-9ABE-4265-9E33-372B5C5F5F84}"/>
                </a:ext>
              </a:extLst>
            </p:cNvPr>
            <p:cNvSpPr>
              <a:spLocks noEditPoints="1"/>
            </p:cNvSpPr>
            <p:nvPr>
              <p:custDataLst>
                <p:tags r:id="rId86"/>
              </p:custDataLst>
            </p:nvPr>
          </p:nvSpPr>
          <p:spPr bwMode="auto">
            <a:xfrm>
              <a:off x="3108325" y="3373438"/>
              <a:ext cx="80962"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37">
              <a:extLst>
                <a:ext uri="{FF2B5EF4-FFF2-40B4-BE49-F238E27FC236}">
                  <a16:creationId xmlns:a16="http://schemas.microsoft.com/office/drawing/2014/main" id="{094B1016-412D-4359-BAD3-14DC671297BB}"/>
                </a:ext>
              </a:extLst>
            </p:cNvPr>
            <p:cNvSpPr>
              <a:spLocks/>
            </p:cNvSpPr>
            <p:nvPr>
              <p:custDataLst>
                <p:tags r:id="rId87"/>
              </p:custDataLst>
            </p:nvPr>
          </p:nvSpPr>
          <p:spPr bwMode="auto">
            <a:xfrm>
              <a:off x="3195638" y="3417888"/>
              <a:ext cx="76200" cy="7461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8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1" y="15"/>
                    <a:pt x="121" y="44"/>
                  </a:cubicBezTo>
                  <a:cubicBezTo>
                    <a:pt x="121" y="60"/>
                    <a:pt x="113" y="93"/>
                    <a:pt x="95" y="163"/>
                  </a:cubicBezTo>
                  <a:cubicBezTo>
                    <a:pt x="87" y="194"/>
                    <a:pt x="69" y="215"/>
                    <a:pt x="47" y="215"/>
                  </a:cubicBezTo>
                  <a:cubicBezTo>
                    <a:pt x="44" y="215"/>
                    <a:pt x="33" y="215"/>
                    <a:pt x="22" y="208"/>
                  </a:cubicBezTo>
                  <a:cubicBezTo>
                    <a:pt x="35" y="206"/>
                    <a:pt x="46" y="195"/>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38">
              <a:extLst>
                <a:ext uri="{FF2B5EF4-FFF2-40B4-BE49-F238E27FC236}">
                  <a16:creationId xmlns:a16="http://schemas.microsoft.com/office/drawing/2014/main" id="{757A8696-61CA-4121-8EF3-24184476EC43}"/>
                </a:ext>
              </a:extLst>
            </p:cNvPr>
            <p:cNvSpPr>
              <a:spLocks/>
            </p:cNvSpPr>
            <p:nvPr>
              <p:custDataLst>
                <p:tags r:id="rId88"/>
              </p:custDataLst>
            </p:nvPr>
          </p:nvSpPr>
          <p:spPr bwMode="auto">
            <a:xfrm>
              <a:off x="3284538" y="3367088"/>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39">
              <a:extLst>
                <a:ext uri="{FF2B5EF4-FFF2-40B4-BE49-F238E27FC236}">
                  <a16:creationId xmlns:a16="http://schemas.microsoft.com/office/drawing/2014/main" id="{981A482B-21AA-4238-BA2A-D28C42F8C7F8}"/>
                </a:ext>
              </a:extLst>
            </p:cNvPr>
            <p:cNvSpPr>
              <a:spLocks/>
            </p:cNvSpPr>
            <p:nvPr>
              <p:custDataLst>
                <p:tags r:id="rId89"/>
              </p:custDataLst>
            </p:nvPr>
          </p:nvSpPr>
          <p:spPr bwMode="auto">
            <a:xfrm>
              <a:off x="3406775" y="3282951"/>
              <a:ext cx="100012"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40">
              <a:extLst>
                <a:ext uri="{FF2B5EF4-FFF2-40B4-BE49-F238E27FC236}">
                  <a16:creationId xmlns:a16="http://schemas.microsoft.com/office/drawing/2014/main" id="{AACFDCC3-8D14-4EB8-88C1-DA23C42F9CF0}"/>
                </a:ext>
              </a:extLst>
            </p:cNvPr>
            <p:cNvSpPr>
              <a:spLocks noEditPoints="1"/>
            </p:cNvSpPr>
            <p:nvPr>
              <p:custDataLst>
                <p:tags r:id="rId90"/>
              </p:custDataLst>
            </p:nvPr>
          </p:nvSpPr>
          <p:spPr bwMode="auto">
            <a:xfrm>
              <a:off x="3573463" y="3149601"/>
              <a:ext cx="79375" cy="122238"/>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41">
              <a:extLst>
                <a:ext uri="{FF2B5EF4-FFF2-40B4-BE49-F238E27FC236}">
                  <a16:creationId xmlns:a16="http://schemas.microsoft.com/office/drawing/2014/main" id="{F08C3F0E-30CF-4B32-A64C-698A2638FE9B}"/>
                </a:ext>
              </a:extLst>
            </p:cNvPr>
            <p:cNvSpPr>
              <a:spLocks/>
            </p:cNvSpPr>
            <p:nvPr>
              <p:custDataLst>
                <p:tags r:id="rId91"/>
              </p:custDataLst>
            </p:nvPr>
          </p:nvSpPr>
          <p:spPr bwMode="auto">
            <a:xfrm>
              <a:off x="3660775" y="3195638"/>
              <a:ext cx="77787"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7"/>
                    <a:pt x="98" y="72"/>
                  </a:cubicBezTo>
                  <a:cubicBezTo>
                    <a:pt x="104" y="57"/>
                    <a:pt x="106" y="50"/>
                    <a:pt x="106" y="41"/>
                  </a:cubicBezTo>
                  <a:cubicBezTo>
                    <a:pt x="106" y="18"/>
                    <a:pt x="90"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0" y="226"/>
                  </a:cubicBezTo>
                  <a:cubicBezTo>
                    <a:pt x="133" y="226"/>
                    <a:pt x="151"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Rectangle 42">
              <a:extLst>
                <a:ext uri="{FF2B5EF4-FFF2-40B4-BE49-F238E27FC236}">
                  <a16:creationId xmlns:a16="http://schemas.microsoft.com/office/drawing/2014/main" id="{43031617-E32D-43D1-9179-514ABADBDA58}"/>
                </a:ext>
              </a:extLst>
            </p:cNvPr>
            <p:cNvSpPr>
              <a:spLocks noChangeArrowheads="1"/>
            </p:cNvSpPr>
            <p:nvPr>
              <p:custDataLst>
                <p:tags r:id="rId92"/>
              </p:custDataLst>
            </p:nvPr>
          </p:nvSpPr>
          <p:spPr bwMode="auto">
            <a:xfrm>
              <a:off x="3567113" y="3333751"/>
              <a:ext cx="176212"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43">
              <a:extLst>
                <a:ext uri="{FF2B5EF4-FFF2-40B4-BE49-F238E27FC236}">
                  <a16:creationId xmlns:a16="http://schemas.microsoft.com/office/drawing/2014/main" id="{8CB49D2A-5251-40DD-A0CE-FBED33FD6976}"/>
                </a:ext>
              </a:extLst>
            </p:cNvPr>
            <p:cNvSpPr>
              <a:spLocks noEditPoints="1"/>
            </p:cNvSpPr>
            <p:nvPr>
              <p:custDataLst>
                <p:tags r:id="rId93"/>
              </p:custDataLst>
            </p:nvPr>
          </p:nvSpPr>
          <p:spPr bwMode="auto">
            <a:xfrm>
              <a:off x="3573463" y="3373438"/>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44">
              <a:extLst>
                <a:ext uri="{FF2B5EF4-FFF2-40B4-BE49-F238E27FC236}">
                  <a16:creationId xmlns:a16="http://schemas.microsoft.com/office/drawing/2014/main" id="{427B12CB-CE1E-42E6-B400-E4F2BDB23FF1}"/>
                </a:ext>
              </a:extLst>
            </p:cNvPr>
            <p:cNvSpPr>
              <a:spLocks/>
            </p:cNvSpPr>
            <p:nvPr>
              <p:custDataLst>
                <p:tags r:id="rId94"/>
              </p:custDataLst>
            </p:nvPr>
          </p:nvSpPr>
          <p:spPr bwMode="auto">
            <a:xfrm>
              <a:off x="3660775" y="3417888"/>
              <a:ext cx="76200" cy="74613"/>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45">
              <a:extLst>
                <a:ext uri="{FF2B5EF4-FFF2-40B4-BE49-F238E27FC236}">
                  <a16:creationId xmlns:a16="http://schemas.microsoft.com/office/drawing/2014/main" id="{D28D429D-FD5D-4464-9AFF-C10D3E29BD1C}"/>
                </a:ext>
              </a:extLst>
            </p:cNvPr>
            <p:cNvSpPr>
              <a:spLocks/>
            </p:cNvSpPr>
            <p:nvPr>
              <p:custDataLst>
                <p:tags r:id="rId95"/>
              </p:custDataLst>
            </p:nvPr>
          </p:nvSpPr>
          <p:spPr bwMode="auto">
            <a:xfrm>
              <a:off x="3767138" y="3141663"/>
              <a:ext cx="74612" cy="393700"/>
            </a:xfrm>
            <a:custGeom>
              <a:avLst/>
              <a:gdLst>
                <a:gd name="T0" fmla="*/ 245 w 245"/>
                <a:gd name="T1" fmla="*/ 599 h 1197"/>
                <a:gd name="T2" fmla="*/ 73 w 245"/>
                <a:gd name="T3" fmla="*/ 56 h 1197"/>
                <a:gd name="T4" fmla="*/ 24 w 245"/>
                <a:gd name="T5" fmla="*/ 6 h 1197"/>
                <a:gd name="T6" fmla="*/ 10 w 245"/>
                <a:gd name="T7" fmla="*/ 0 h 1197"/>
                <a:gd name="T8" fmla="*/ 0 w 245"/>
                <a:gd name="T9" fmla="*/ 5 h 1197"/>
                <a:gd name="T10" fmla="*/ 3 w 245"/>
                <a:gd name="T11" fmla="*/ 10 h 1197"/>
                <a:gd name="T12" fmla="*/ 87 w 245"/>
                <a:gd name="T13" fmla="*/ 115 h 1197"/>
                <a:gd name="T14" fmla="*/ 203 w 245"/>
                <a:gd name="T15" fmla="*/ 598 h 1197"/>
                <a:gd name="T16" fmla="*/ 103 w 245"/>
                <a:gd name="T17" fmla="*/ 1054 h 1197"/>
                <a:gd name="T18" fmla="*/ 1 w 245"/>
                <a:gd name="T19" fmla="*/ 1187 h 1197"/>
                <a:gd name="T20" fmla="*/ 0 w 245"/>
                <a:gd name="T21" fmla="*/ 1192 h 1197"/>
                <a:gd name="T22" fmla="*/ 10 w 245"/>
                <a:gd name="T23" fmla="*/ 1197 h 1197"/>
                <a:gd name="T24" fmla="*/ 25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3" y="56"/>
                  </a:cubicBezTo>
                  <a:cubicBezTo>
                    <a:pt x="63" y="44"/>
                    <a:pt x="44" y="24"/>
                    <a:pt x="24" y="6"/>
                  </a:cubicBezTo>
                  <a:cubicBezTo>
                    <a:pt x="18" y="0"/>
                    <a:pt x="17" y="0"/>
                    <a:pt x="10" y="0"/>
                  </a:cubicBezTo>
                  <a:cubicBezTo>
                    <a:pt x="4" y="0"/>
                    <a:pt x="0" y="0"/>
                    <a:pt x="0" y="5"/>
                  </a:cubicBezTo>
                  <a:cubicBezTo>
                    <a:pt x="0" y="7"/>
                    <a:pt x="1" y="9"/>
                    <a:pt x="3" y="10"/>
                  </a:cubicBezTo>
                  <a:cubicBezTo>
                    <a:pt x="20" y="28"/>
                    <a:pt x="53" y="61"/>
                    <a:pt x="87" y="115"/>
                  </a:cubicBezTo>
                  <a:cubicBezTo>
                    <a:pt x="167" y="244"/>
                    <a:pt x="203" y="406"/>
                    <a:pt x="203" y="598"/>
                  </a:cubicBezTo>
                  <a:cubicBezTo>
                    <a:pt x="203" y="732"/>
                    <a:pt x="186" y="905"/>
                    <a:pt x="103" y="1054"/>
                  </a:cubicBezTo>
                  <a:cubicBezTo>
                    <a:pt x="64" y="1125"/>
                    <a:pt x="22" y="1166"/>
                    <a:pt x="1" y="1187"/>
                  </a:cubicBezTo>
                  <a:cubicBezTo>
                    <a:pt x="1" y="1189"/>
                    <a:pt x="0" y="1190"/>
                    <a:pt x="0" y="1192"/>
                  </a:cubicBezTo>
                  <a:cubicBezTo>
                    <a:pt x="0" y="1197"/>
                    <a:pt x="4" y="1197"/>
                    <a:pt x="10" y="1197"/>
                  </a:cubicBezTo>
                  <a:cubicBezTo>
                    <a:pt x="17" y="1197"/>
                    <a:pt x="18" y="1197"/>
                    <a:pt x="25" y="1189"/>
                  </a:cubicBezTo>
                  <a:cubicBezTo>
                    <a:pt x="192"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0" name="グループ化 109">
            <a:extLst>
              <a:ext uri="{FF2B5EF4-FFF2-40B4-BE49-F238E27FC236}">
                <a16:creationId xmlns:a16="http://schemas.microsoft.com/office/drawing/2014/main" id="{E0E5B006-1C34-41EF-83AD-A11354FF8DA4}"/>
              </a:ext>
            </a:extLst>
          </p:cNvPr>
          <p:cNvGrpSpPr>
            <a:grpSpLocks noChangeAspect="1"/>
          </p:cNvGrpSpPr>
          <p:nvPr>
            <p:custDataLst>
              <p:tags r:id="rId2"/>
            </p:custDataLst>
          </p:nvPr>
        </p:nvGrpSpPr>
        <p:grpSpPr>
          <a:xfrm>
            <a:off x="1274762" y="4241800"/>
            <a:ext cx="2554276" cy="265670"/>
            <a:chOff x="1274762" y="4241800"/>
            <a:chExt cx="1460500" cy="177800"/>
          </a:xfrm>
        </p:grpSpPr>
        <p:sp>
          <p:nvSpPr>
            <p:cNvPr id="92" name="Freeform 52">
              <a:extLst>
                <a:ext uri="{FF2B5EF4-FFF2-40B4-BE49-F238E27FC236}">
                  <a16:creationId xmlns:a16="http://schemas.microsoft.com/office/drawing/2014/main" id="{4E592815-7DE7-43B1-8F60-F3E745D81B62}"/>
                </a:ext>
              </a:extLst>
            </p:cNvPr>
            <p:cNvSpPr>
              <a:spLocks/>
            </p:cNvSpPr>
            <p:nvPr>
              <p:custDataLst>
                <p:tags r:id="rId40"/>
              </p:custDataLst>
            </p:nvPr>
          </p:nvSpPr>
          <p:spPr bwMode="auto">
            <a:xfrm>
              <a:off x="1274762" y="4295775"/>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5" y="78"/>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53">
              <a:extLst>
                <a:ext uri="{FF2B5EF4-FFF2-40B4-BE49-F238E27FC236}">
                  <a16:creationId xmlns:a16="http://schemas.microsoft.com/office/drawing/2014/main" id="{906E09C7-F50F-4D79-ACD7-C465843264F1}"/>
                </a:ext>
              </a:extLst>
            </p:cNvPr>
            <p:cNvSpPr>
              <a:spLocks/>
            </p:cNvSpPr>
            <p:nvPr>
              <p:custDataLst>
                <p:tags r:id="rId41"/>
              </p:custDataLst>
            </p:nvPr>
          </p:nvSpPr>
          <p:spPr bwMode="auto">
            <a:xfrm>
              <a:off x="1371600" y="4241800"/>
              <a:ext cx="34925" cy="177800"/>
            </a:xfrm>
            <a:custGeom>
              <a:avLst/>
              <a:gdLst>
                <a:gd name="T0" fmla="*/ 115 w 115"/>
                <a:gd name="T1" fmla="*/ 494 h 499"/>
                <a:gd name="T2" fmla="*/ 107 w 115"/>
                <a:gd name="T3" fmla="*/ 483 h 499"/>
                <a:gd name="T4" fmla="*/ 28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54">
              <a:extLst>
                <a:ext uri="{FF2B5EF4-FFF2-40B4-BE49-F238E27FC236}">
                  <a16:creationId xmlns:a16="http://schemas.microsoft.com/office/drawing/2014/main" id="{B0BA6477-1F9C-45F2-9987-18E3DCF10AC6}"/>
                </a:ext>
              </a:extLst>
            </p:cNvPr>
            <p:cNvSpPr>
              <a:spLocks/>
            </p:cNvSpPr>
            <p:nvPr>
              <p:custDataLst>
                <p:tags r:id="rId42"/>
              </p:custDataLst>
            </p:nvPr>
          </p:nvSpPr>
          <p:spPr bwMode="auto">
            <a:xfrm>
              <a:off x="1422400" y="4252913"/>
              <a:ext cx="92075" cy="122238"/>
            </a:xfrm>
            <a:custGeom>
              <a:avLst/>
              <a:gdLst>
                <a:gd name="T0" fmla="*/ 301 w 301"/>
                <a:gd name="T1" fmla="*/ 217 h 340"/>
                <a:gd name="T2" fmla="*/ 295 w 301"/>
                <a:gd name="T3" fmla="*/ 211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8 h 340"/>
                <a:gd name="T18" fmla="*/ 219 w 301"/>
                <a:gd name="T19" fmla="*/ 15 h 340"/>
                <a:gd name="T20" fmla="*/ 238 w 301"/>
                <a:gd name="T21" fmla="*/ 6 h 340"/>
                <a:gd name="T22" fmla="*/ 230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3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1"/>
                    <a:pt x="295" y="211"/>
                  </a:cubicBezTo>
                  <a:cubicBezTo>
                    <a:pt x="290" y="211"/>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8"/>
                  </a:lnTo>
                  <a:cubicBezTo>
                    <a:pt x="171" y="20"/>
                    <a:pt x="173" y="15"/>
                    <a:pt x="219" y="15"/>
                  </a:cubicBezTo>
                  <a:cubicBezTo>
                    <a:pt x="234" y="15"/>
                    <a:pt x="238" y="15"/>
                    <a:pt x="238" y="6"/>
                  </a:cubicBezTo>
                  <a:cubicBezTo>
                    <a:pt x="238" y="0"/>
                    <a:pt x="233" y="0"/>
                    <a:pt x="230" y="0"/>
                  </a:cubicBezTo>
                  <a:lnTo>
                    <a:pt x="157" y="1"/>
                  </a:lnTo>
                  <a:lnTo>
                    <a:pt x="90" y="0"/>
                  </a:lnTo>
                  <a:cubicBezTo>
                    <a:pt x="87" y="0"/>
                    <a:pt x="81" y="0"/>
                    <a:pt x="81" y="10"/>
                  </a:cubicBezTo>
                  <a:cubicBezTo>
                    <a:pt x="81" y="15"/>
                    <a:pt x="85" y="15"/>
                    <a:pt x="95" y="15"/>
                  </a:cubicBezTo>
                  <a:cubicBezTo>
                    <a:pt x="95" y="15"/>
                    <a:pt x="105" y="15"/>
                    <a:pt x="114" y="16"/>
                  </a:cubicBezTo>
                  <a:cubicBezTo>
                    <a:pt x="123" y="17"/>
                    <a:pt x="127" y="17"/>
                    <a:pt x="127" y="24"/>
                  </a:cubicBezTo>
                  <a:cubicBezTo>
                    <a:pt x="127" y="26"/>
                    <a:pt x="127" y="27"/>
                    <a:pt x="125" y="33"/>
                  </a:cubicBezTo>
                  <a:lnTo>
                    <a:pt x="58" y="301"/>
                  </a:lnTo>
                  <a:cubicBezTo>
                    <a:pt x="53" y="321"/>
                    <a:pt x="52"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8"/>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55">
              <a:extLst>
                <a:ext uri="{FF2B5EF4-FFF2-40B4-BE49-F238E27FC236}">
                  <a16:creationId xmlns:a16="http://schemas.microsoft.com/office/drawing/2014/main" id="{E4FB36F6-A5C4-4CF0-B3AF-8113212A363F}"/>
                </a:ext>
              </a:extLst>
            </p:cNvPr>
            <p:cNvSpPr>
              <a:spLocks/>
            </p:cNvSpPr>
            <p:nvPr>
              <p:custDataLst>
                <p:tags r:id="rId43"/>
              </p:custDataLst>
            </p:nvPr>
          </p:nvSpPr>
          <p:spPr bwMode="auto">
            <a:xfrm>
              <a:off x="1531937" y="4356100"/>
              <a:ext cx="19050" cy="52388"/>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56">
              <a:extLst>
                <a:ext uri="{FF2B5EF4-FFF2-40B4-BE49-F238E27FC236}">
                  <a16:creationId xmlns:a16="http://schemas.microsoft.com/office/drawing/2014/main" id="{95FE2D31-DDA8-499F-9C3C-D956AA5B377F}"/>
                </a:ext>
              </a:extLst>
            </p:cNvPr>
            <p:cNvSpPr>
              <a:spLocks/>
            </p:cNvSpPr>
            <p:nvPr>
              <p:custDataLst>
                <p:tags r:id="rId44"/>
              </p:custDataLst>
            </p:nvPr>
          </p:nvSpPr>
          <p:spPr bwMode="auto">
            <a:xfrm>
              <a:off x="1590675" y="4264025"/>
              <a:ext cx="46038" cy="11271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57">
              <a:extLst>
                <a:ext uri="{FF2B5EF4-FFF2-40B4-BE49-F238E27FC236}">
                  <a16:creationId xmlns:a16="http://schemas.microsoft.com/office/drawing/2014/main" id="{122E6AE3-0F3B-4C7F-B7D4-C3434FF0C54B}"/>
                </a:ext>
              </a:extLst>
            </p:cNvPr>
            <p:cNvSpPr>
              <a:spLocks/>
            </p:cNvSpPr>
            <p:nvPr>
              <p:custDataLst>
                <p:tags r:id="rId45"/>
              </p:custDataLst>
            </p:nvPr>
          </p:nvSpPr>
          <p:spPr bwMode="auto">
            <a:xfrm>
              <a:off x="1651000" y="4241800"/>
              <a:ext cx="34925" cy="177800"/>
            </a:xfrm>
            <a:custGeom>
              <a:avLst/>
              <a:gdLst>
                <a:gd name="T0" fmla="*/ 115 w 115"/>
                <a:gd name="T1" fmla="*/ 249 h 499"/>
                <a:gd name="T2" fmla="*/ 83 w 115"/>
                <a:gd name="T3" fmla="*/ 94 h 499"/>
                <a:gd name="T4" fmla="*/ 5 w 115"/>
                <a:gd name="T5" fmla="*/ 0 h 499"/>
                <a:gd name="T6" fmla="*/ 0 w 115"/>
                <a:gd name="T7" fmla="*/ 5 h 499"/>
                <a:gd name="T8" fmla="*/ 9 w 115"/>
                <a:gd name="T9" fmla="*/ 17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58">
              <a:extLst>
                <a:ext uri="{FF2B5EF4-FFF2-40B4-BE49-F238E27FC236}">
                  <a16:creationId xmlns:a16="http://schemas.microsoft.com/office/drawing/2014/main" id="{4E0DF0BF-DB45-4F4C-BFD7-850718C9C082}"/>
                </a:ext>
              </a:extLst>
            </p:cNvPr>
            <p:cNvSpPr>
              <a:spLocks noEditPoints="1"/>
            </p:cNvSpPr>
            <p:nvPr>
              <p:custDataLst>
                <p:tags r:id="rId46"/>
              </p:custDataLst>
            </p:nvPr>
          </p:nvSpPr>
          <p:spPr bwMode="auto">
            <a:xfrm>
              <a:off x="1751012" y="4310063"/>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59">
              <a:extLst>
                <a:ext uri="{FF2B5EF4-FFF2-40B4-BE49-F238E27FC236}">
                  <a16:creationId xmlns:a16="http://schemas.microsoft.com/office/drawing/2014/main" id="{B03DC0A2-F93E-467C-B23C-153DAB06E75A}"/>
                </a:ext>
              </a:extLst>
            </p:cNvPr>
            <p:cNvSpPr>
              <a:spLocks noEditPoints="1"/>
            </p:cNvSpPr>
            <p:nvPr>
              <p:custDataLst>
                <p:tags r:id="rId47"/>
              </p:custDataLst>
            </p:nvPr>
          </p:nvSpPr>
          <p:spPr bwMode="auto">
            <a:xfrm>
              <a:off x="1909762" y="4256088"/>
              <a:ext cx="65088" cy="122238"/>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60">
              <a:extLst>
                <a:ext uri="{FF2B5EF4-FFF2-40B4-BE49-F238E27FC236}">
                  <a16:creationId xmlns:a16="http://schemas.microsoft.com/office/drawing/2014/main" id="{030B373E-C126-4A09-8B67-087C0B37A720}"/>
                </a:ext>
              </a:extLst>
            </p:cNvPr>
            <p:cNvSpPr>
              <a:spLocks/>
            </p:cNvSpPr>
            <p:nvPr>
              <p:custDataLst>
                <p:tags r:id="rId48"/>
              </p:custDataLst>
            </p:nvPr>
          </p:nvSpPr>
          <p:spPr bwMode="auto">
            <a:xfrm>
              <a:off x="2147887" y="4241800"/>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61">
              <a:extLst>
                <a:ext uri="{FF2B5EF4-FFF2-40B4-BE49-F238E27FC236}">
                  <a16:creationId xmlns:a16="http://schemas.microsoft.com/office/drawing/2014/main" id="{E8C6D37E-78E1-4219-A58B-4F553CB57AC2}"/>
                </a:ext>
              </a:extLst>
            </p:cNvPr>
            <p:cNvSpPr>
              <a:spLocks/>
            </p:cNvSpPr>
            <p:nvPr>
              <p:custDataLst>
                <p:tags r:id="rId49"/>
              </p:custDataLst>
            </p:nvPr>
          </p:nvSpPr>
          <p:spPr bwMode="auto">
            <a:xfrm>
              <a:off x="2197100" y="4249738"/>
              <a:ext cx="49213" cy="125413"/>
            </a:xfrm>
            <a:custGeom>
              <a:avLst/>
              <a:gdLst>
                <a:gd name="T0" fmla="*/ 161 w 161"/>
                <a:gd name="T1" fmla="*/ 34 h 351"/>
                <a:gd name="T2" fmla="*/ 116 w 161"/>
                <a:gd name="T3" fmla="*/ 0 h 351"/>
                <a:gd name="T4" fmla="*/ 39 w 161"/>
                <a:gd name="T5" fmla="*/ 79 h 351"/>
                <a:gd name="T6" fmla="*/ 39 w 161"/>
                <a:gd name="T7" fmla="*/ 136 h 351"/>
                <a:gd name="T8" fmla="*/ 0 w 161"/>
                <a:gd name="T9" fmla="*/ 136 h 351"/>
                <a:gd name="T10" fmla="*/ 0 w 161"/>
                <a:gd name="T11" fmla="*/ 152 h 351"/>
                <a:gd name="T12" fmla="*/ 39 w 161"/>
                <a:gd name="T13" fmla="*/ 152 h 351"/>
                <a:gd name="T14" fmla="*/ 39 w 161"/>
                <a:gd name="T15" fmla="*/ 313 h 351"/>
                <a:gd name="T16" fmla="*/ 0 w 161"/>
                <a:gd name="T17" fmla="*/ 336 h 351"/>
                <a:gd name="T18" fmla="*/ 0 w 161"/>
                <a:gd name="T19" fmla="*/ 351 h 351"/>
                <a:gd name="T20" fmla="*/ 57 w 161"/>
                <a:gd name="T21" fmla="*/ 350 h 351"/>
                <a:gd name="T22" fmla="*/ 120 w 161"/>
                <a:gd name="T23" fmla="*/ 351 h 351"/>
                <a:gd name="T24" fmla="*/ 120 w 161"/>
                <a:gd name="T25" fmla="*/ 336 h 351"/>
                <a:gd name="T26" fmla="*/ 110 w 161"/>
                <a:gd name="T27" fmla="*/ 336 h 351"/>
                <a:gd name="T28" fmla="*/ 72 w 161"/>
                <a:gd name="T29" fmla="*/ 312 h 351"/>
                <a:gd name="T30" fmla="*/ 72 w 161"/>
                <a:gd name="T31" fmla="*/ 152 h 351"/>
                <a:gd name="T32" fmla="*/ 129 w 161"/>
                <a:gd name="T33" fmla="*/ 152 h 351"/>
                <a:gd name="T34" fmla="*/ 129 w 161"/>
                <a:gd name="T35" fmla="*/ 136 h 351"/>
                <a:gd name="T36" fmla="*/ 71 w 161"/>
                <a:gd name="T37" fmla="*/ 136 h 351"/>
                <a:gd name="T38" fmla="*/ 71 w 161"/>
                <a:gd name="T39" fmla="*/ 78 h 351"/>
                <a:gd name="T40" fmla="*/ 116 w 161"/>
                <a:gd name="T41" fmla="*/ 11 h 351"/>
                <a:gd name="T42" fmla="*/ 133 w 161"/>
                <a:gd name="T43" fmla="*/ 14 h 351"/>
                <a:gd name="T44" fmla="*/ 118 w 161"/>
                <a:gd name="T45" fmla="*/ 35 h 351"/>
                <a:gd name="T46" fmla="*/ 139 w 161"/>
                <a:gd name="T47" fmla="*/ 56 h 351"/>
                <a:gd name="T48" fmla="*/ 161 w 161"/>
                <a:gd name="T49" fmla="*/ 3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351">
                  <a:moveTo>
                    <a:pt x="161" y="34"/>
                  </a:moveTo>
                  <a:cubicBezTo>
                    <a:pt x="161" y="16"/>
                    <a:pt x="143" y="0"/>
                    <a:pt x="116" y="0"/>
                  </a:cubicBezTo>
                  <a:cubicBezTo>
                    <a:pt x="82" y="0"/>
                    <a:pt x="39" y="26"/>
                    <a:pt x="39" y="79"/>
                  </a:cubicBezTo>
                  <a:lnTo>
                    <a:pt x="39" y="136"/>
                  </a:lnTo>
                  <a:lnTo>
                    <a:pt x="0" y="136"/>
                  </a:lnTo>
                  <a:lnTo>
                    <a:pt x="0" y="152"/>
                  </a:lnTo>
                  <a:lnTo>
                    <a:pt x="39" y="152"/>
                  </a:lnTo>
                  <a:lnTo>
                    <a:pt x="39" y="313"/>
                  </a:lnTo>
                  <a:cubicBezTo>
                    <a:pt x="39" y="336"/>
                    <a:pt x="34" y="336"/>
                    <a:pt x="0" y="336"/>
                  </a:cubicBezTo>
                  <a:lnTo>
                    <a:pt x="0" y="351"/>
                  </a:lnTo>
                  <a:lnTo>
                    <a:pt x="57" y="350"/>
                  </a:lnTo>
                  <a:cubicBezTo>
                    <a:pt x="77" y="350"/>
                    <a:pt x="100" y="350"/>
                    <a:pt x="120" y="351"/>
                  </a:cubicBezTo>
                  <a:lnTo>
                    <a:pt x="120" y="336"/>
                  </a:lnTo>
                  <a:lnTo>
                    <a:pt x="110" y="336"/>
                  </a:lnTo>
                  <a:cubicBezTo>
                    <a:pt x="73" y="336"/>
                    <a:pt x="72" y="330"/>
                    <a:pt x="72" y="312"/>
                  </a:cubicBezTo>
                  <a:lnTo>
                    <a:pt x="72" y="152"/>
                  </a:lnTo>
                  <a:lnTo>
                    <a:pt x="129" y="152"/>
                  </a:lnTo>
                  <a:lnTo>
                    <a:pt x="129" y="136"/>
                  </a:lnTo>
                  <a:lnTo>
                    <a:pt x="71" y="136"/>
                  </a:lnTo>
                  <a:lnTo>
                    <a:pt x="71" y="78"/>
                  </a:lnTo>
                  <a:cubicBezTo>
                    <a:pt x="71" y="34"/>
                    <a:pt x="94" y="11"/>
                    <a:pt x="116" y="11"/>
                  </a:cubicBezTo>
                  <a:cubicBezTo>
                    <a:pt x="118" y="11"/>
                    <a:pt x="125" y="11"/>
                    <a:pt x="133" y="14"/>
                  </a:cubicBezTo>
                  <a:cubicBezTo>
                    <a:pt x="127" y="16"/>
                    <a:pt x="118" y="22"/>
                    <a:pt x="118" y="35"/>
                  </a:cubicBezTo>
                  <a:cubicBezTo>
                    <a:pt x="118" y="46"/>
                    <a:pt x="126" y="56"/>
                    <a:pt x="139" y="56"/>
                  </a:cubicBezTo>
                  <a:cubicBezTo>
                    <a:pt x="154" y="56"/>
                    <a:pt x="161" y="46"/>
                    <a:pt x="161"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62">
              <a:extLst>
                <a:ext uri="{FF2B5EF4-FFF2-40B4-BE49-F238E27FC236}">
                  <a16:creationId xmlns:a16="http://schemas.microsoft.com/office/drawing/2014/main" id="{1E03C982-B4A5-4CA7-8083-D59196A77892}"/>
                </a:ext>
              </a:extLst>
            </p:cNvPr>
            <p:cNvSpPr>
              <a:spLocks noEditPoints="1"/>
            </p:cNvSpPr>
            <p:nvPr>
              <p:custDataLst>
                <p:tags r:id="rId50"/>
              </p:custDataLst>
            </p:nvPr>
          </p:nvSpPr>
          <p:spPr bwMode="auto">
            <a:xfrm>
              <a:off x="2241550" y="4295775"/>
              <a:ext cx="68263" cy="80963"/>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63">
              <a:extLst>
                <a:ext uri="{FF2B5EF4-FFF2-40B4-BE49-F238E27FC236}">
                  <a16:creationId xmlns:a16="http://schemas.microsoft.com/office/drawing/2014/main" id="{78339D75-E526-4CB7-A1FF-B87BF27BA423}"/>
                </a:ext>
              </a:extLst>
            </p:cNvPr>
            <p:cNvSpPr>
              <a:spLocks/>
            </p:cNvSpPr>
            <p:nvPr>
              <p:custDataLst>
                <p:tags r:id="rId51"/>
              </p:custDataLst>
            </p:nvPr>
          </p:nvSpPr>
          <p:spPr bwMode="auto">
            <a:xfrm>
              <a:off x="2317750" y="4295775"/>
              <a:ext cx="50800" cy="79375"/>
            </a:xfrm>
            <a:custGeom>
              <a:avLst/>
              <a:gdLst>
                <a:gd name="T0" fmla="*/ 168 w 168"/>
                <a:gd name="T1" fmla="*/ 30 h 220"/>
                <a:gd name="T2" fmla="*/ 131 w 168"/>
                <a:gd name="T3" fmla="*/ 0 h 220"/>
                <a:gd name="T4" fmla="*/ 69 w 168"/>
                <a:gd name="T5" fmla="*/ 55 h 220"/>
                <a:gd name="T6" fmla="*/ 69 w 168"/>
                <a:gd name="T7" fmla="*/ 0 h 220"/>
                <a:gd name="T8" fmla="*/ 0 w 168"/>
                <a:gd name="T9" fmla="*/ 5 h 220"/>
                <a:gd name="T10" fmla="*/ 0 w 168"/>
                <a:gd name="T11" fmla="*/ 21 h 220"/>
                <a:gd name="T12" fmla="*/ 39 w 168"/>
                <a:gd name="T13" fmla="*/ 49 h 220"/>
                <a:gd name="T14" fmla="*/ 39 w 168"/>
                <a:gd name="T15" fmla="*/ 182 h 220"/>
                <a:gd name="T16" fmla="*/ 0 w 168"/>
                <a:gd name="T17" fmla="*/ 205 h 220"/>
                <a:gd name="T18" fmla="*/ 0 w 168"/>
                <a:gd name="T19" fmla="*/ 220 h 220"/>
                <a:gd name="T20" fmla="*/ 57 w 168"/>
                <a:gd name="T21" fmla="*/ 219 h 220"/>
                <a:gd name="T22" fmla="*/ 120 w 168"/>
                <a:gd name="T23" fmla="*/ 220 h 220"/>
                <a:gd name="T24" fmla="*/ 120 w 168"/>
                <a:gd name="T25" fmla="*/ 205 h 220"/>
                <a:gd name="T26" fmla="*/ 110 w 168"/>
                <a:gd name="T27" fmla="*/ 205 h 220"/>
                <a:gd name="T28" fmla="*/ 72 w 168"/>
                <a:gd name="T29" fmla="*/ 181 h 220"/>
                <a:gd name="T30" fmla="*/ 72 w 168"/>
                <a:gd name="T31" fmla="*/ 104 h 220"/>
                <a:gd name="T32" fmla="*/ 131 w 168"/>
                <a:gd name="T33" fmla="*/ 11 h 220"/>
                <a:gd name="T34" fmla="*/ 136 w 168"/>
                <a:gd name="T35" fmla="*/ 11 h 220"/>
                <a:gd name="T36" fmla="*/ 125 w 168"/>
                <a:gd name="T37" fmla="*/ 31 h 220"/>
                <a:gd name="T38" fmla="*/ 146 w 168"/>
                <a:gd name="T39" fmla="*/ 52 h 220"/>
                <a:gd name="T40" fmla="*/ 168 w 168"/>
                <a:gd name="T41" fmla="*/ 3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220">
                  <a:moveTo>
                    <a:pt x="168" y="30"/>
                  </a:moveTo>
                  <a:cubicBezTo>
                    <a:pt x="168" y="14"/>
                    <a:pt x="152" y="0"/>
                    <a:pt x="131" y="0"/>
                  </a:cubicBezTo>
                  <a:cubicBezTo>
                    <a:pt x="94" y="0"/>
                    <a:pt x="76" y="33"/>
                    <a:pt x="69" y="55"/>
                  </a:cubicBezTo>
                  <a:lnTo>
                    <a:pt x="69" y="0"/>
                  </a:lnTo>
                  <a:lnTo>
                    <a:pt x="0" y="5"/>
                  </a:lnTo>
                  <a:lnTo>
                    <a:pt x="0" y="21"/>
                  </a:lnTo>
                  <a:cubicBezTo>
                    <a:pt x="35" y="21"/>
                    <a:pt x="39" y="24"/>
                    <a:pt x="39" y="49"/>
                  </a:cubicBezTo>
                  <a:lnTo>
                    <a:pt x="39" y="182"/>
                  </a:lnTo>
                  <a:cubicBezTo>
                    <a:pt x="39" y="205"/>
                    <a:pt x="34" y="205"/>
                    <a:pt x="0" y="205"/>
                  </a:cubicBezTo>
                  <a:lnTo>
                    <a:pt x="0" y="220"/>
                  </a:lnTo>
                  <a:lnTo>
                    <a:pt x="57" y="219"/>
                  </a:lnTo>
                  <a:cubicBezTo>
                    <a:pt x="77" y="219"/>
                    <a:pt x="100" y="219"/>
                    <a:pt x="120" y="220"/>
                  </a:cubicBezTo>
                  <a:lnTo>
                    <a:pt x="120" y="205"/>
                  </a:lnTo>
                  <a:lnTo>
                    <a:pt x="110" y="205"/>
                  </a:lnTo>
                  <a:cubicBezTo>
                    <a:pt x="73" y="205"/>
                    <a:pt x="72" y="199"/>
                    <a:pt x="72" y="181"/>
                  </a:cubicBezTo>
                  <a:lnTo>
                    <a:pt x="72" y="104"/>
                  </a:lnTo>
                  <a:cubicBezTo>
                    <a:pt x="72" y="55"/>
                    <a:pt x="93" y="11"/>
                    <a:pt x="131" y="11"/>
                  </a:cubicBezTo>
                  <a:cubicBezTo>
                    <a:pt x="134" y="11"/>
                    <a:pt x="135" y="11"/>
                    <a:pt x="136" y="11"/>
                  </a:cubicBezTo>
                  <a:cubicBezTo>
                    <a:pt x="135" y="12"/>
                    <a:pt x="125" y="18"/>
                    <a:pt x="125" y="31"/>
                  </a:cubicBezTo>
                  <a:cubicBezTo>
                    <a:pt x="125" y="45"/>
                    <a:pt x="135" y="52"/>
                    <a:pt x="146" y="52"/>
                  </a:cubicBezTo>
                  <a:cubicBezTo>
                    <a:pt x="155" y="52"/>
                    <a:pt x="168" y="46"/>
                    <a:pt x="168" y="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64">
              <a:extLst>
                <a:ext uri="{FF2B5EF4-FFF2-40B4-BE49-F238E27FC236}">
                  <a16:creationId xmlns:a16="http://schemas.microsoft.com/office/drawing/2014/main" id="{FC970046-4D1B-4A5F-A60E-E094E28802DE}"/>
                </a:ext>
              </a:extLst>
            </p:cNvPr>
            <p:cNvSpPr>
              <a:spLocks noEditPoints="1"/>
            </p:cNvSpPr>
            <p:nvPr>
              <p:custDataLst>
                <p:tags r:id="rId52"/>
              </p:custDataLst>
            </p:nvPr>
          </p:nvSpPr>
          <p:spPr bwMode="auto">
            <a:xfrm>
              <a:off x="2428875" y="4295775"/>
              <a:ext cx="68263" cy="80963"/>
            </a:xfrm>
            <a:custGeom>
              <a:avLst/>
              <a:gdLst>
                <a:gd name="T0" fmla="*/ 225 w 225"/>
                <a:gd name="T1" fmla="*/ 179 h 229"/>
                <a:gd name="T2" fmla="*/ 225 w 225"/>
                <a:gd name="T3" fmla="*/ 151 h 229"/>
                <a:gd name="T4" fmla="*/ 212 w 225"/>
                <a:gd name="T5" fmla="*/ 151 h 229"/>
                <a:gd name="T6" fmla="*/ 212 w 225"/>
                <a:gd name="T7" fmla="*/ 179 h 229"/>
                <a:gd name="T8" fmla="*/ 194 w 225"/>
                <a:gd name="T9" fmla="*/ 211 h 229"/>
                <a:gd name="T10" fmla="*/ 176 w 225"/>
                <a:gd name="T11" fmla="*/ 186 h 229"/>
                <a:gd name="T12" fmla="*/ 176 w 225"/>
                <a:gd name="T13" fmla="*/ 86 h 229"/>
                <a:gd name="T14" fmla="*/ 158 w 225"/>
                <a:gd name="T15" fmla="*/ 27 h 229"/>
                <a:gd name="T16" fmla="*/ 89 w 225"/>
                <a:gd name="T17" fmla="*/ 0 h 229"/>
                <a:gd name="T18" fmla="*/ 14 w 225"/>
                <a:gd name="T19" fmla="*/ 56 h 229"/>
                <a:gd name="T20" fmla="*/ 37 w 225"/>
                <a:gd name="T21" fmla="*/ 79 h 229"/>
                <a:gd name="T22" fmla="*/ 60 w 225"/>
                <a:gd name="T23" fmla="*/ 57 h 229"/>
                <a:gd name="T24" fmla="*/ 35 w 225"/>
                <a:gd name="T25" fmla="*/ 34 h 229"/>
                <a:gd name="T26" fmla="*/ 88 w 225"/>
                <a:gd name="T27" fmla="*/ 11 h 229"/>
                <a:gd name="T28" fmla="*/ 141 w 225"/>
                <a:gd name="T29" fmla="*/ 74 h 229"/>
                <a:gd name="T30" fmla="*/ 141 w 225"/>
                <a:gd name="T31" fmla="*/ 93 h 229"/>
                <a:gd name="T32" fmla="*/ 50 w 225"/>
                <a:gd name="T33" fmla="*/ 111 h 229"/>
                <a:gd name="T34" fmla="*/ 0 w 225"/>
                <a:gd name="T35" fmla="*/ 176 h 229"/>
                <a:gd name="T36" fmla="*/ 79 w 225"/>
                <a:gd name="T37" fmla="*/ 229 h 229"/>
                <a:gd name="T38" fmla="*/ 145 w 225"/>
                <a:gd name="T39" fmla="*/ 185 h 229"/>
                <a:gd name="T40" fmla="*/ 184 w 225"/>
                <a:gd name="T41" fmla="*/ 226 h 229"/>
                <a:gd name="T42" fmla="*/ 225 w 225"/>
                <a:gd name="T43" fmla="*/ 179 h 229"/>
                <a:gd name="T44" fmla="*/ 141 w 225"/>
                <a:gd name="T45" fmla="*/ 153 h 229"/>
                <a:gd name="T46" fmla="*/ 83 w 225"/>
                <a:gd name="T47" fmla="*/ 218 h 229"/>
                <a:gd name="T48" fmla="*/ 38 w 225"/>
                <a:gd name="T49" fmla="*/ 175 h 229"/>
                <a:gd name="T50" fmla="*/ 141 w 225"/>
                <a:gd name="T51" fmla="*/ 103 h 229"/>
                <a:gd name="T52" fmla="*/ 141 w 225"/>
                <a:gd name="T53" fmla="*/ 15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229">
                  <a:moveTo>
                    <a:pt x="225" y="179"/>
                  </a:moveTo>
                  <a:lnTo>
                    <a:pt x="225" y="151"/>
                  </a:lnTo>
                  <a:lnTo>
                    <a:pt x="212" y="151"/>
                  </a:lnTo>
                  <a:lnTo>
                    <a:pt x="212" y="179"/>
                  </a:lnTo>
                  <a:cubicBezTo>
                    <a:pt x="212" y="208"/>
                    <a:pt x="200" y="211"/>
                    <a:pt x="194" y="211"/>
                  </a:cubicBezTo>
                  <a:cubicBezTo>
                    <a:pt x="178" y="211"/>
                    <a:pt x="176" y="188"/>
                    <a:pt x="176" y="186"/>
                  </a:cubicBezTo>
                  <a:lnTo>
                    <a:pt x="176" y="86"/>
                  </a:lnTo>
                  <a:cubicBezTo>
                    <a:pt x="176" y="65"/>
                    <a:pt x="176" y="46"/>
                    <a:pt x="158" y="27"/>
                  </a:cubicBezTo>
                  <a:cubicBezTo>
                    <a:pt x="138" y="8"/>
                    <a:pt x="113" y="0"/>
                    <a:pt x="89" y="0"/>
                  </a:cubicBezTo>
                  <a:cubicBezTo>
                    <a:pt x="49" y="0"/>
                    <a:pt x="14" y="23"/>
                    <a:pt x="14" y="56"/>
                  </a:cubicBezTo>
                  <a:cubicBezTo>
                    <a:pt x="14" y="71"/>
                    <a:pt x="24" y="79"/>
                    <a:pt x="37" y="79"/>
                  </a:cubicBezTo>
                  <a:cubicBezTo>
                    <a:pt x="51" y="79"/>
                    <a:pt x="60" y="70"/>
                    <a:pt x="60" y="57"/>
                  </a:cubicBezTo>
                  <a:cubicBezTo>
                    <a:pt x="60" y="51"/>
                    <a:pt x="58" y="34"/>
                    <a:pt x="35" y="34"/>
                  </a:cubicBezTo>
                  <a:cubicBezTo>
                    <a:pt x="48" y="16"/>
                    <a:pt x="72" y="11"/>
                    <a:pt x="88" y="11"/>
                  </a:cubicBezTo>
                  <a:cubicBezTo>
                    <a:pt x="113" y="11"/>
                    <a:pt x="141" y="30"/>
                    <a:pt x="141" y="74"/>
                  </a:cubicBezTo>
                  <a:lnTo>
                    <a:pt x="141" y="93"/>
                  </a:lnTo>
                  <a:cubicBezTo>
                    <a:pt x="116" y="94"/>
                    <a:pt x="81" y="96"/>
                    <a:pt x="50" y="111"/>
                  </a:cubicBezTo>
                  <a:cubicBezTo>
                    <a:pt x="12" y="128"/>
                    <a:pt x="0" y="154"/>
                    <a:pt x="0" y="176"/>
                  </a:cubicBezTo>
                  <a:cubicBezTo>
                    <a:pt x="0" y="216"/>
                    <a:pt x="48" y="229"/>
                    <a:pt x="79" y="229"/>
                  </a:cubicBezTo>
                  <a:cubicBezTo>
                    <a:pt x="112" y="229"/>
                    <a:pt x="135" y="209"/>
                    <a:pt x="145" y="185"/>
                  </a:cubicBezTo>
                  <a:cubicBezTo>
                    <a:pt x="147" y="205"/>
                    <a:pt x="160" y="226"/>
                    <a:pt x="184" y="226"/>
                  </a:cubicBezTo>
                  <a:cubicBezTo>
                    <a:pt x="194" y="226"/>
                    <a:pt x="225" y="219"/>
                    <a:pt x="225" y="179"/>
                  </a:cubicBezTo>
                  <a:close/>
                  <a:moveTo>
                    <a:pt x="141" y="153"/>
                  </a:moveTo>
                  <a:cubicBezTo>
                    <a:pt x="141" y="201"/>
                    <a:pt x="105" y="218"/>
                    <a:pt x="83" y="218"/>
                  </a:cubicBezTo>
                  <a:cubicBezTo>
                    <a:pt x="58" y="218"/>
                    <a:pt x="38" y="200"/>
                    <a:pt x="38" y="175"/>
                  </a:cubicBezTo>
                  <a:cubicBezTo>
                    <a:pt x="38" y="148"/>
                    <a:pt x="59" y="106"/>
                    <a:pt x="141" y="103"/>
                  </a:cubicBezTo>
                  <a:lnTo>
                    <a:pt x="141" y="15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65">
              <a:extLst>
                <a:ext uri="{FF2B5EF4-FFF2-40B4-BE49-F238E27FC236}">
                  <a16:creationId xmlns:a16="http://schemas.microsoft.com/office/drawing/2014/main" id="{4D2A8C5E-5B63-4DF1-AAF8-8CA2BF27A171}"/>
                </a:ext>
              </a:extLst>
            </p:cNvPr>
            <p:cNvSpPr>
              <a:spLocks/>
            </p:cNvSpPr>
            <p:nvPr>
              <p:custDataLst>
                <p:tags r:id="rId53"/>
              </p:custDataLst>
            </p:nvPr>
          </p:nvSpPr>
          <p:spPr bwMode="auto">
            <a:xfrm>
              <a:off x="2505075" y="4251325"/>
              <a:ext cx="33338" cy="123825"/>
            </a:xfrm>
            <a:custGeom>
              <a:avLst/>
              <a:gdLst>
                <a:gd name="T0" fmla="*/ 111 w 111"/>
                <a:gd name="T1" fmla="*/ 346 h 346"/>
                <a:gd name="T2" fmla="*/ 111 w 111"/>
                <a:gd name="T3" fmla="*/ 331 h 346"/>
                <a:gd name="T4" fmla="*/ 72 w 111"/>
                <a:gd name="T5" fmla="*/ 308 h 346"/>
                <a:gd name="T6" fmla="*/ 72 w 111"/>
                <a:gd name="T7" fmla="*/ 0 h 346"/>
                <a:gd name="T8" fmla="*/ 0 w 111"/>
                <a:gd name="T9" fmla="*/ 6 h 346"/>
                <a:gd name="T10" fmla="*/ 0 w 111"/>
                <a:gd name="T11" fmla="*/ 21 h 346"/>
                <a:gd name="T12" fmla="*/ 39 w 111"/>
                <a:gd name="T13" fmla="*/ 49 h 346"/>
                <a:gd name="T14" fmla="*/ 39 w 111"/>
                <a:gd name="T15" fmla="*/ 308 h 346"/>
                <a:gd name="T16" fmla="*/ 0 w 111"/>
                <a:gd name="T17" fmla="*/ 331 h 346"/>
                <a:gd name="T18" fmla="*/ 0 w 111"/>
                <a:gd name="T19" fmla="*/ 346 h 346"/>
                <a:gd name="T20" fmla="*/ 55 w 111"/>
                <a:gd name="T21" fmla="*/ 345 h 346"/>
                <a:gd name="T22" fmla="*/ 111 w 111"/>
                <a:gd name="T2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346">
                  <a:moveTo>
                    <a:pt x="111" y="346"/>
                  </a:moveTo>
                  <a:lnTo>
                    <a:pt x="111" y="331"/>
                  </a:lnTo>
                  <a:cubicBezTo>
                    <a:pt x="77" y="331"/>
                    <a:pt x="72" y="331"/>
                    <a:pt x="72" y="308"/>
                  </a:cubicBezTo>
                  <a:lnTo>
                    <a:pt x="72" y="0"/>
                  </a:lnTo>
                  <a:lnTo>
                    <a:pt x="0" y="6"/>
                  </a:lnTo>
                  <a:lnTo>
                    <a:pt x="0" y="21"/>
                  </a:lnTo>
                  <a:cubicBezTo>
                    <a:pt x="35" y="21"/>
                    <a:pt x="39" y="24"/>
                    <a:pt x="39" y="49"/>
                  </a:cubicBezTo>
                  <a:lnTo>
                    <a:pt x="39" y="308"/>
                  </a:lnTo>
                  <a:cubicBezTo>
                    <a:pt x="39" y="331"/>
                    <a:pt x="33" y="331"/>
                    <a:pt x="0" y="331"/>
                  </a:cubicBezTo>
                  <a:lnTo>
                    <a:pt x="0" y="346"/>
                  </a:lnTo>
                  <a:lnTo>
                    <a:pt x="55" y="345"/>
                  </a:lnTo>
                  <a:lnTo>
                    <a:pt x="11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66">
              <a:extLst>
                <a:ext uri="{FF2B5EF4-FFF2-40B4-BE49-F238E27FC236}">
                  <a16:creationId xmlns:a16="http://schemas.microsoft.com/office/drawing/2014/main" id="{E8094321-4423-42E8-859A-4590A701D435}"/>
                </a:ext>
              </a:extLst>
            </p:cNvPr>
            <p:cNvSpPr>
              <a:spLocks/>
            </p:cNvSpPr>
            <p:nvPr>
              <p:custDataLst>
                <p:tags r:id="rId54"/>
              </p:custDataLst>
            </p:nvPr>
          </p:nvSpPr>
          <p:spPr bwMode="auto">
            <a:xfrm>
              <a:off x="2547937" y="4251325"/>
              <a:ext cx="33338" cy="123825"/>
            </a:xfrm>
            <a:custGeom>
              <a:avLst/>
              <a:gdLst>
                <a:gd name="T0" fmla="*/ 110 w 110"/>
                <a:gd name="T1" fmla="*/ 346 h 346"/>
                <a:gd name="T2" fmla="*/ 110 w 110"/>
                <a:gd name="T3" fmla="*/ 331 h 346"/>
                <a:gd name="T4" fmla="*/ 71 w 110"/>
                <a:gd name="T5" fmla="*/ 308 h 346"/>
                <a:gd name="T6" fmla="*/ 71 w 110"/>
                <a:gd name="T7" fmla="*/ 0 h 346"/>
                <a:gd name="T8" fmla="*/ 0 w 110"/>
                <a:gd name="T9" fmla="*/ 6 h 346"/>
                <a:gd name="T10" fmla="*/ 0 w 110"/>
                <a:gd name="T11" fmla="*/ 21 h 346"/>
                <a:gd name="T12" fmla="*/ 38 w 110"/>
                <a:gd name="T13" fmla="*/ 49 h 346"/>
                <a:gd name="T14" fmla="*/ 38 w 110"/>
                <a:gd name="T15" fmla="*/ 308 h 346"/>
                <a:gd name="T16" fmla="*/ 0 w 110"/>
                <a:gd name="T17" fmla="*/ 331 h 346"/>
                <a:gd name="T18" fmla="*/ 0 w 110"/>
                <a:gd name="T19" fmla="*/ 346 h 346"/>
                <a:gd name="T20" fmla="*/ 55 w 110"/>
                <a:gd name="T21" fmla="*/ 345 h 346"/>
                <a:gd name="T22" fmla="*/ 110 w 110"/>
                <a:gd name="T2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346">
                  <a:moveTo>
                    <a:pt x="110" y="346"/>
                  </a:moveTo>
                  <a:lnTo>
                    <a:pt x="110" y="331"/>
                  </a:lnTo>
                  <a:cubicBezTo>
                    <a:pt x="77" y="331"/>
                    <a:pt x="71" y="331"/>
                    <a:pt x="71" y="308"/>
                  </a:cubicBezTo>
                  <a:lnTo>
                    <a:pt x="71" y="0"/>
                  </a:lnTo>
                  <a:lnTo>
                    <a:pt x="0" y="6"/>
                  </a:lnTo>
                  <a:lnTo>
                    <a:pt x="0" y="21"/>
                  </a:lnTo>
                  <a:cubicBezTo>
                    <a:pt x="34" y="21"/>
                    <a:pt x="38" y="24"/>
                    <a:pt x="38" y="49"/>
                  </a:cubicBezTo>
                  <a:lnTo>
                    <a:pt x="38" y="308"/>
                  </a:lnTo>
                  <a:cubicBezTo>
                    <a:pt x="38" y="331"/>
                    <a:pt x="33" y="331"/>
                    <a:pt x="0" y="331"/>
                  </a:cubicBezTo>
                  <a:lnTo>
                    <a:pt x="0" y="346"/>
                  </a:lnTo>
                  <a:lnTo>
                    <a:pt x="55" y="345"/>
                  </a:lnTo>
                  <a:lnTo>
                    <a:pt x="11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67">
              <a:extLst>
                <a:ext uri="{FF2B5EF4-FFF2-40B4-BE49-F238E27FC236}">
                  <a16:creationId xmlns:a16="http://schemas.microsoft.com/office/drawing/2014/main" id="{7FDA75CD-9A8D-420C-9891-E21EFB1E9E8D}"/>
                </a:ext>
              </a:extLst>
            </p:cNvPr>
            <p:cNvSpPr>
              <a:spLocks/>
            </p:cNvSpPr>
            <p:nvPr>
              <p:custDataLst>
                <p:tags r:id="rId55"/>
              </p:custDataLst>
            </p:nvPr>
          </p:nvSpPr>
          <p:spPr bwMode="auto">
            <a:xfrm>
              <a:off x="2640012" y="4264025"/>
              <a:ext cx="46038" cy="112713"/>
            </a:xfrm>
            <a:custGeom>
              <a:avLst/>
              <a:gdLst>
                <a:gd name="T0" fmla="*/ 146 w 153"/>
                <a:gd name="T1" fmla="*/ 241 h 318"/>
                <a:gd name="T2" fmla="*/ 140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9 w 153"/>
                <a:gd name="T15" fmla="*/ 113 h 318"/>
                <a:gd name="T16" fmla="*/ 153 w 153"/>
                <a:gd name="T17" fmla="*/ 103 h 318"/>
                <a:gd name="T18" fmla="*/ 140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6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3" y="113"/>
                    <a:pt x="153" y="103"/>
                  </a:cubicBezTo>
                  <a:cubicBezTo>
                    <a:pt x="153"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68">
              <a:extLst>
                <a:ext uri="{FF2B5EF4-FFF2-40B4-BE49-F238E27FC236}">
                  <a16:creationId xmlns:a16="http://schemas.microsoft.com/office/drawing/2014/main" id="{1C0610A6-8FFE-4E33-9B8B-95AFEA87563A}"/>
                </a:ext>
              </a:extLst>
            </p:cNvPr>
            <p:cNvSpPr>
              <a:spLocks/>
            </p:cNvSpPr>
            <p:nvPr>
              <p:custDataLst>
                <p:tags r:id="rId56"/>
              </p:custDataLst>
            </p:nvPr>
          </p:nvSpPr>
          <p:spPr bwMode="auto">
            <a:xfrm>
              <a:off x="2700337" y="4241800"/>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1" name="グループ化 110">
            <a:extLst>
              <a:ext uri="{FF2B5EF4-FFF2-40B4-BE49-F238E27FC236}">
                <a16:creationId xmlns:a16="http://schemas.microsoft.com/office/drawing/2014/main" id="{18CCF470-7A53-4658-94BC-369CE4105691}"/>
              </a:ext>
            </a:extLst>
          </p:cNvPr>
          <p:cNvGrpSpPr>
            <a:grpSpLocks noChangeAspect="1"/>
          </p:cNvGrpSpPr>
          <p:nvPr>
            <p:custDataLst>
              <p:tags r:id="rId3"/>
            </p:custDataLst>
          </p:nvPr>
        </p:nvGrpSpPr>
        <p:grpSpPr>
          <a:xfrm>
            <a:off x="2012962" y="4650639"/>
            <a:ext cx="2171774" cy="265670"/>
            <a:chOff x="3087686" y="3163888"/>
            <a:chExt cx="1257301" cy="177800"/>
          </a:xfrm>
        </p:grpSpPr>
        <p:sp>
          <p:nvSpPr>
            <p:cNvPr id="112" name="Freeform 412">
              <a:extLst>
                <a:ext uri="{FF2B5EF4-FFF2-40B4-BE49-F238E27FC236}">
                  <a16:creationId xmlns:a16="http://schemas.microsoft.com/office/drawing/2014/main" id="{B71B5F63-1335-416A-80B2-555D43DDA3FD}"/>
                </a:ext>
              </a:extLst>
            </p:cNvPr>
            <p:cNvSpPr>
              <a:spLocks/>
            </p:cNvSpPr>
            <p:nvPr>
              <p:custDataLst>
                <p:tags r:id="rId25"/>
              </p:custDataLst>
            </p:nvPr>
          </p:nvSpPr>
          <p:spPr bwMode="auto">
            <a:xfrm>
              <a:off x="3087686" y="3217863"/>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6" y="78"/>
                    <a:pt x="221" y="60"/>
                    <a:pt x="222"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2"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413">
              <a:extLst>
                <a:ext uri="{FF2B5EF4-FFF2-40B4-BE49-F238E27FC236}">
                  <a16:creationId xmlns:a16="http://schemas.microsoft.com/office/drawing/2014/main" id="{CCB47591-DDE6-42A3-B260-8DA69A512C1C}"/>
                </a:ext>
              </a:extLst>
            </p:cNvPr>
            <p:cNvSpPr>
              <a:spLocks/>
            </p:cNvSpPr>
            <p:nvPr>
              <p:custDataLst>
                <p:tags r:id="rId26"/>
              </p:custDataLst>
            </p:nvPr>
          </p:nvSpPr>
          <p:spPr bwMode="auto">
            <a:xfrm>
              <a:off x="3186111" y="3163888"/>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9" y="326"/>
                    <a:pt x="29" y="249"/>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414">
              <a:extLst>
                <a:ext uri="{FF2B5EF4-FFF2-40B4-BE49-F238E27FC236}">
                  <a16:creationId xmlns:a16="http://schemas.microsoft.com/office/drawing/2014/main" id="{604EF78F-B5BC-427C-9D61-540FE7281998}"/>
                </a:ext>
              </a:extLst>
            </p:cNvPr>
            <p:cNvSpPr>
              <a:spLocks/>
            </p:cNvSpPr>
            <p:nvPr>
              <p:custDataLst>
                <p:tags r:id="rId27"/>
              </p:custDataLst>
            </p:nvPr>
          </p:nvSpPr>
          <p:spPr bwMode="auto">
            <a:xfrm>
              <a:off x="3235324" y="3217863"/>
              <a:ext cx="76200" cy="80963"/>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415">
              <a:extLst>
                <a:ext uri="{FF2B5EF4-FFF2-40B4-BE49-F238E27FC236}">
                  <a16:creationId xmlns:a16="http://schemas.microsoft.com/office/drawing/2014/main" id="{A0AABAED-2B43-4940-BB5B-06ACEC89D6F9}"/>
                </a:ext>
              </a:extLst>
            </p:cNvPr>
            <p:cNvSpPr>
              <a:spLocks/>
            </p:cNvSpPr>
            <p:nvPr>
              <p:custDataLst>
                <p:tags r:id="rId28"/>
              </p:custDataLst>
            </p:nvPr>
          </p:nvSpPr>
          <p:spPr bwMode="auto">
            <a:xfrm>
              <a:off x="3332161" y="3278188"/>
              <a:ext cx="17463" cy="52388"/>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416">
              <a:extLst>
                <a:ext uri="{FF2B5EF4-FFF2-40B4-BE49-F238E27FC236}">
                  <a16:creationId xmlns:a16="http://schemas.microsoft.com/office/drawing/2014/main" id="{DA8754E0-3033-4FBF-BFCA-A0ABFD9A79AB}"/>
                </a:ext>
              </a:extLst>
            </p:cNvPr>
            <p:cNvSpPr>
              <a:spLocks/>
            </p:cNvSpPr>
            <p:nvPr>
              <p:custDataLst>
                <p:tags r:id="rId29"/>
              </p:custDataLst>
            </p:nvPr>
          </p:nvSpPr>
          <p:spPr bwMode="auto">
            <a:xfrm>
              <a:off x="3390899" y="3186113"/>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417">
              <a:extLst>
                <a:ext uri="{FF2B5EF4-FFF2-40B4-BE49-F238E27FC236}">
                  <a16:creationId xmlns:a16="http://schemas.microsoft.com/office/drawing/2014/main" id="{EAEDC755-339E-48DF-A354-A4E2076EC7E5}"/>
                </a:ext>
              </a:extLst>
            </p:cNvPr>
            <p:cNvSpPr>
              <a:spLocks/>
            </p:cNvSpPr>
            <p:nvPr>
              <p:custDataLst>
                <p:tags r:id="rId30"/>
              </p:custDataLst>
            </p:nvPr>
          </p:nvSpPr>
          <p:spPr bwMode="auto">
            <a:xfrm>
              <a:off x="3451224"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418">
              <a:extLst>
                <a:ext uri="{FF2B5EF4-FFF2-40B4-BE49-F238E27FC236}">
                  <a16:creationId xmlns:a16="http://schemas.microsoft.com/office/drawing/2014/main" id="{2B0E52AC-9704-4530-B88F-B7912D863CA9}"/>
                </a:ext>
              </a:extLst>
            </p:cNvPr>
            <p:cNvSpPr>
              <a:spLocks noEditPoints="1"/>
            </p:cNvSpPr>
            <p:nvPr>
              <p:custDataLst>
                <p:tags r:id="rId31"/>
              </p:custDataLst>
            </p:nvPr>
          </p:nvSpPr>
          <p:spPr bwMode="auto">
            <a:xfrm>
              <a:off x="3552824" y="3232151"/>
              <a:ext cx="103188"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419">
              <a:extLst>
                <a:ext uri="{FF2B5EF4-FFF2-40B4-BE49-F238E27FC236}">
                  <a16:creationId xmlns:a16="http://schemas.microsoft.com/office/drawing/2014/main" id="{7B75597E-9D90-41B3-8637-12FAE3DCFE56}"/>
                </a:ext>
              </a:extLst>
            </p:cNvPr>
            <p:cNvSpPr>
              <a:spLocks noEditPoints="1"/>
            </p:cNvSpPr>
            <p:nvPr>
              <p:custDataLst>
                <p:tags r:id="rId32"/>
              </p:custDataLst>
            </p:nvPr>
          </p:nvSpPr>
          <p:spPr bwMode="auto">
            <a:xfrm>
              <a:off x="3713161" y="3176588"/>
              <a:ext cx="90488" cy="120650"/>
            </a:xfrm>
            <a:custGeom>
              <a:avLst/>
              <a:gdLst>
                <a:gd name="T0" fmla="*/ 288 w 291"/>
                <a:gd name="T1" fmla="*/ 77 h 337"/>
                <a:gd name="T2" fmla="*/ 284 w 291"/>
                <a:gd name="T3" fmla="*/ 0 h 337"/>
                <a:gd name="T4" fmla="*/ 7 w 291"/>
                <a:gd name="T5" fmla="*/ 0 h 337"/>
                <a:gd name="T6" fmla="*/ 3 w 291"/>
                <a:gd name="T7" fmla="*/ 77 h 337"/>
                <a:gd name="T8" fmla="*/ 15 w 291"/>
                <a:gd name="T9" fmla="*/ 77 h 337"/>
                <a:gd name="T10" fmla="*/ 21 w 291"/>
                <a:gd name="T11" fmla="*/ 38 h 337"/>
                <a:gd name="T12" fmla="*/ 59 w 291"/>
                <a:gd name="T13" fmla="*/ 34 h 337"/>
                <a:gd name="T14" fmla="*/ 232 w 291"/>
                <a:gd name="T15" fmla="*/ 34 h 337"/>
                <a:gd name="T16" fmla="*/ 270 w 291"/>
                <a:gd name="T17" fmla="*/ 38 h 337"/>
                <a:gd name="T18" fmla="*/ 276 w 291"/>
                <a:gd name="T19" fmla="*/ 77 h 337"/>
                <a:gd name="T20" fmla="*/ 288 w 291"/>
                <a:gd name="T21" fmla="*/ 77 h 337"/>
                <a:gd name="T22" fmla="*/ 291 w 291"/>
                <a:gd name="T23" fmla="*/ 254 h 337"/>
                <a:gd name="T24" fmla="*/ 278 w 291"/>
                <a:gd name="T25" fmla="*/ 254 h 337"/>
                <a:gd name="T26" fmla="*/ 272 w 291"/>
                <a:gd name="T27" fmla="*/ 297 h 337"/>
                <a:gd name="T28" fmla="*/ 232 w 291"/>
                <a:gd name="T29" fmla="*/ 302 h 337"/>
                <a:gd name="T30" fmla="*/ 59 w 291"/>
                <a:gd name="T31" fmla="*/ 302 h 337"/>
                <a:gd name="T32" fmla="*/ 19 w 291"/>
                <a:gd name="T33" fmla="*/ 297 h 337"/>
                <a:gd name="T34" fmla="*/ 13 w 291"/>
                <a:gd name="T35" fmla="*/ 254 h 337"/>
                <a:gd name="T36" fmla="*/ 0 w 291"/>
                <a:gd name="T37" fmla="*/ 254 h 337"/>
                <a:gd name="T38" fmla="*/ 4 w 291"/>
                <a:gd name="T39" fmla="*/ 337 h 337"/>
                <a:gd name="T40" fmla="*/ 287 w 291"/>
                <a:gd name="T41" fmla="*/ 337 h 337"/>
                <a:gd name="T42" fmla="*/ 291 w 291"/>
                <a:gd name="T43" fmla="*/ 254 h 337"/>
                <a:gd name="T44" fmla="*/ 242 w 291"/>
                <a:gd name="T45" fmla="*/ 204 h 337"/>
                <a:gd name="T46" fmla="*/ 242 w 291"/>
                <a:gd name="T47" fmla="*/ 119 h 337"/>
                <a:gd name="T48" fmla="*/ 230 w 291"/>
                <a:gd name="T49" fmla="*/ 119 h 337"/>
                <a:gd name="T50" fmla="*/ 230 w 291"/>
                <a:gd name="T51" fmla="*/ 144 h 337"/>
                <a:gd name="T52" fmla="*/ 61 w 291"/>
                <a:gd name="T53" fmla="*/ 144 h 337"/>
                <a:gd name="T54" fmla="*/ 61 w 291"/>
                <a:gd name="T55" fmla="*/ 119 h 337"/>
                <a:gd name="T56" fmla="*/ 49 w 291"/>
                <a:gd name="T57" fmla="*/ 119 h 337"/>
                <a:gd name="T58" fmla="*/ 49 w 291"/>
                <a:gd name="T59" fmla="*/ 204 h 337"/>
                <a:gd name="T60" fmla="*/ 61 w 291"/>
                <a:gd name="T61" fmla="*/ 204 h 337"/>
                <a:gd name="T62" fmla="*/ 61 w 291"/>
                <a:gd name="T63" fmla="*/ 179 h 337"/>
                <a:gd name="T64" fmla="*/ 230 w 291"/>
                <a:gd name="T65" fmla="*/ 179 h 337"/>
                <a:gd name="T66" fmla="*/ 230 w 291"/>
                <a:gd name="T67" fmla="*/ 204 h 337"/>
                <a:gd name="T68" fmla="*/ 242 w 291"/>
                <a:gd name="T69" fmla="*/ 20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7">
                  <a:moveTo>
                    <a:pt x="288" y="77"/>
                  </a:moveTo>
                  <a:lnTo>
                    <a:pt x="284" y="0"/>
                  </a:lnTo>
                  <a:lnTo>
                    <a:pt x="7" y="0"/>
                  </a:lnTo>
                  <a:lnTo>
                    <a:pt x="3" y="77"/>
                  </a:lnTo>
                  <a:lnTo>
                    <a:pt x="15" y="77"/>
                  </a:lnTo>
                  <a:cubicBezTo>
                    <a:pt x="16" y="57"/>
                    <a:pt x="18" y="44"/>
                    <a:pt x="21" y="38"/>
                  </a:cubicBezTo>
                  <a:cubicBezTo>
                    <a:pt x="24" y="34"/>
                    <a:pt x="55" y="34"/>
                    <a:pt x="59" y="34"/>
                  </a:cubicBezTo>
                  <a:lnTo>
                    <a:pt x="232" y="34"/>
                  </a:lnTo>
                  <a:cubicBezTo>
                    <a:pt x="237" y="34"/>
                    <a:pt x="267" y="34"/>
                    <a:pt x="270" y="38"/>
                  </a:cubicBezTo>
                  <a:cubicBezTo>
                    <a:pt x="273" y="44"/>
                    <a:pt x="275" y="57"/>
                    <a:pt x="276" y="77"/>
                  </a:cubicBezTo>
                  <a:lnTo>
                    <a:pt x="288" y="77"/>
                  </a:lnTo>
                  <a:close/>
                  <a:moveTo>
                    <a:pt x="291"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7" y="337"/>
                  </a:lnTo>
                  <a:lnTo>
                    <a:pt x="291" y="254"/>
                  </a:lnTo>
                  <a:close/>
                  <a:moveTo>
                    <a:pt x="242" y="204"/>
                  </a:moveTo>
                  <a:lnTo>
                    <a:pt x="242" y="119"/>
                  </a:lnTo>
                  <a:lnTo>
                    <a:pt x="230" y="119"/>
                  </a:lnTo>
                  <a:lnTo>
                    <a:pt x="230" y="144"/>
                  </a:lnTo>
                  <a:lnTo>
                    <a:pt x="61" y="144"/>
                  </a:lnTo>
                  <a:lnTo>
                    <a:pt x="61" y="119"/>
                  </a:lnTo>
                  <a:lnTo>
                    <a:pt x="49" y="119"/>
                  </a:lnTo>
                  <a:lnTo>
                    <a:pt x="49" y="204"/>
                  </a:lnTo>
                  <a:lnTo>
                    <a:pt x="61" y="204"/>
                  </a:lnTo>
                  <a:lnTo>
                    <a:pt x="61" y="179"/>
                  </a:lnTo>
                  <a:lnTo>
                    <a:pt x="230" y="179"/>
                  </a:lnTo>
                  <a:lnTo>
                    <a:pt x="230" y="204"/>
                  </a:lnTo>
                  <a:lnTo>
                    <a:pt x="242" y="20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420">
              <a:extLst>
                <a:ext uri="{FF2B5EF4-FFF2-40B4-BE49-F238E27FC236}">
                  <a16:creationId xmlns:a16="http://schemas.microsoft.com/office/drawing/2014/main" id="{07484E27-45CA-4E23-8F43-02FC16AB20B4}"/>
                </a:ext>
              </a:extLst>
            </p:cNvPr>
            <p:cNvSpPr>
              <a:spLocks/>
            </p:cNvSpPr>
            <p:nvPr>
              <p:custDataLst>
                <p:tags r:id="rId33"/>
              </p:custDataLst>
            </p:nvPr>
          </p:nvSpPr>
          <p:spPr bwMode="auto">
            <a:xfrm>
              <a:off x="3825874" y="3163888"/>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421">
              <a:extLst>
                <a:ext uri="{FF2B5EF4-FFF2-40B4-BE49-F238E27FC236}">
                  <a16:creationId xmlns:a16="http://schemas.microsoft.com/office/drawing/2014/main" id="{30B6EFE9-32CD-4353-9496-002DDF467487}"/>
                </a:ext>
              </a:extLst>
            </p:cNvPr>
            <p:cNvSpPr>
              <a:spLocks/>
            </p:cNvSpPr>
            <p:nvPr>
              <p:custDataLst>
                <p:tags r:id="rId34"/>
              </p:custDataLst>
            </p:nvPr>
          </p:nvSpPr>
          <p:spPr bwMode="auto">
            <a:xfrm>
              <a:off x="3873499" y="3217863"/>
              <a:ext cx="77788" cy="80963"/>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4"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422">
              <a:extLst>
                <a:ext uri="{FF2B5EF4-FFF2-40B4-BE49-F238E27FC236}">
                  <a16:creationId xmlns:a16="http://schemas.microsoft.com/office/drawing/2014/main" id="{E8B73236-6920-4055-AE68-F299F29921DA}"/>
                </a:ext>
              </a:extLst>
            </p:cNvPr>
            <p:cNvSpPr>
              <a:spLocks/>
            </p:cNvSpPr>
            <p:nvPr>
              <p:custDataLst>
                <p:tags r:id="rId35"/>
              </p:custDataLst>
            </p:nvPr>
          </p:nvSpPr>
          <p:spPr bwMode="auto">
            <a:xfrm>
              <a:off x="3967161"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423">
              <a:extLst>
                <a:ext uri="{FF2B5EF4-FFF2-40B4-BE49-F238E27FC236}">
                  <a16:creationId xmlns:a16="http://schemas.microsoft.com/office/drawing/2014/main" id="{12F05C8D-BFCD-4DAB-8D02-1BBB21B54725}"/>
                </a:ext>
              </a:extLst>
            </p:cNvPr>
            <p:cNvSpPr>
              <a:spLocks/>
            </p:cNvSpPr>
            <p:nvPr>
              <p:custDataLst>
                <p:tags r:id="rId36"/>
              </p:custDataLst>
            </p:nvPr>
          </p:nvSpPr>
          <p:spPr bwMode="auto">
            <a:xfrm>
              <a:off x="4025899" y="3175001"/>
              <a:ext cx="153988" cy="125413"/>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4 h 351"/>
                <a:gd name="T14" fmla="*/ 420 w 495"/>
                <a:gd name="T15" fmla="*/ 51 h 351"/>
                <a:gd name="T16" fmla="*/ 285 w 495"/>
                <a:gd name="T17" fmla="*/ 286 h 351"/>
                <a:gd name="T18" fmla="*/ 267 w 495"/>
                <a:gd name="T19" fmla="*/ 38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7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3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7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4"/>
                    <a:pt x="394" y="15"/>
                    <a:pt x="397" y="15"/>
                  </a:cubicBezTo>
                  <a:cubicBezTo>
                    <a:pt x="409" y="15"/>
                    <a:pt x="426" y="19"/>
                    <a:pt x="426" y="34"/>
                  </a:cubicBezTo>
                  <a:cubicBezTo>
                    <a:pt x="426" y="40"/>
                    <a:pt x="424" y="44"/>
                    <a:pt x="420" y="51"/>
                  </a:cubicBezTo>
                  <a:lnTo>
                    <a:pt x="285" y="286"/>
                  </a:lnTo>
                  <a:lnTo>
                    <a:pt x="267" y="38"/>
                  </a:lnTo>
                  <a:cubicBezTo>
                    <a:pt x="266" y="28"/>
                    <a:pt x="265" y="15"/>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7"/>
                  </a:cubicBezTo>
                  <a:lnTo>
                    <a:pt x="226" y="66"/>
                  </a:lnTo>
                  <a:lnTo>
                    <a:pt x="100" y="286"/>
                  </a:lnTo>
                  <a:lnTo>
                    <a:pt x="81" y="33"/>
                  </a:lnTo>
                  <a:cubicBezTo>
                    <a:pt x="81" y="27"/>
                    <a:pt x="81" y="15"/>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19"/>
                    <a:pt x="39" y="33"/>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7"/>
                  </a:lnTo>
                  <a:cubicBezTo>
                    <a:pt x="442" y="35"/>
                    <a:pt x="454" y="17"/>
                    <a:pt x="486" y="15"/>
                  </a:cubicBezTo>
                  <a:cubicBezTo>
                    <a:pt x="490" y="14"/>
                    <a:pt x="495" y="14"/>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424">
              <a:extLst>
                <a:ext uri="{FF2B5EF4-FFF2-40B4-BE49-F238E27FC236}">
                  <a16:creationId xmlns:a16="http://schemas.microsoft.com/office/drawing/2014/main" id="{A57EA4AF-97BA-431A-89E2-63580A082B8A}"/>
                </a:ext>
              </a:extLst>
            </p:cNvPr>
            <p:cNvSpPr>
              <a:spLocks/>
            </p:cNvSpPr>
            <p:nvPr>
              <p:custDataLst>
                <p:tags r:id="rId37"/>
              </p:custDataLst>
            </p:nvPr>
          </p:nvSpPr>
          <p:spPr bwMode="auto">
            <a:xfrm>
              <a:off x="4198936" y="3163888"/>
              <a:ext cx="36513" cy="177800"/>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25">
              <a:extLst>
                <a:ext uri="{FF2B5EF4-FFF2-40B4-BE49-F238E27FC236}">
                  <a16:creationId xmlns:a16="http://schemas.microsoft.com/office/drawing/2014/main" id="{ABCEBEBE-F38C-4242-8EA5-779537C57E43}"/>
                </a:ext>
              </a:extLst>
            </p:cNvPr>
            <p:cNvSpPr>
              <a:spLocks/>
            </p:cNvSpPr>
            <p:nvPr>
              <p:custDataLst>
                <p:tags r:id="rId38"/>
              </p:custDataLst>
            </p:nvPr>
          </p:nvSpPr>
          <p:spPr bwMode="auto">
            <a:xfrm>
              <a:off x="4248149" y="3186113"/>
              <a:ext cx="47625" cy="11271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4 w 153"/>
                <a:gd name="T31" fmla="*/ 97 h 318"/>
                <a:gd name="T32" fmla="*/ 0 w 153"/>
                <a:gd name="T33" fmla="*/ 107 h 318"/>
                <a:gd name="T34" fmla="*/ 13 w 153"/>
                <a:gd name="T35" fmla="*/ 113 h 318"/>
                <a:gd name="T36" fmla="*/ 57 w 153"/>
                <a:gd name="T37" fmla="*/ 113 h 318"/>
                <a:gd name="T38" fmla="*/ 19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4" y="97"/>
                  </a:lnTo>
                  <a:cubicBezTo>
                    <a:pt x="4" y="97"/>
                    <a:pt x="0" y="97"/>
                    <a:pt x="0" y="107"/>
                  </a:cubicBezTo>
                  <a:cubicBezTo>
                    <a:pt x="0" y="113"/>
                    <a:pt x="3" y="113"/>
                    <a:pt x="13" y="113"/>
                  </a:cubicBezTo>
                  <a:lnTo>
                    <a:pt x="57" y="113"/>
                  </a:lnTo>
                  <a:cubicBezTo>
                    <a:pt x="21" y="254"/>
                    <a:pt x="19" y="263"/>
                    <a:pt x="19" y="272"/>
                  </a:cubicBezTo>
                  <a:cubicBezTo>
                    <a:pt x="19"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26">
              <a:extLst>
                <a:ext uri="{FF2B5EF4-FFF2-40B4-BE49-F238E27FC236}">
                  <a16:creationId xmlns:a16="http://schemas.microsoft.com/office/drawing/2014/main" id="{2B3A11D6-152D-4016-9F32-2DD4CC4D9453}"/>
                </a:ext>
              </a:extLst>
            </p:cNvPr>
            <p:cNvSpPr>
              <a:spLocks/>
            </p:cNvSpPr>
            <p:nvPr>
              <p:custDataLst>
                <p:tags r:id="rId39"/>
              </p:custDataLst>
            </p:nvPr>
          </p:nvSpPr>
          <p:spPr bwMode="auto">
            <a:xfrm>
              <a:off x="4308474" y="3163888"/>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15" name="図 214">
            <a:extLst>
              <a:ext uri="{FF2B5EF4-FFF2-40B4-BE49-F238E27FC236}">
                <a16:creationId xmlns:a16="http://schemas.microsoft.com/office/drawing/2014/main" id="{8D5A7114-01F3-4393-BEEF-E05651491CA3}"/>
              </a:ext>
            </a:extLst>
          </p:cNvPr>
          <p:cNvPicPr>
            <a:picLocks noChangeAspect="1"/>
          </p:cNvPicPr>
          <p:nvPr>
            <p:custDataLst>
              <p:tags r:id="rId4"/>
            </p:custDataLst>
          </p:nvPr>
        </p:nvPicPr>
        <p:blipFill>
          <a:blip r:embed="rId97" cstate="print">
            <a:extLst>
              <a:ext uri="{28A0092B-C50C-407E-A947-70E740481C1C}">
                <a14:useLocalDpi xmlns:a14="http://schemas.microsoft.com/office/drawing/2010/main" val="0"/>
              </a:ext>
            </a:extLst>
          </a:blip>
          <a:stretch>
            <a:fillRect/>
          </a:stretch>
        </p:blipFill>
        <p:spPr>
          <a:xfrm>
            <a:off x="712787" y="5106986"/>
            <a:ext cx="3991456" cy="1029072"/>
          </a:xfrm>
          <a:prstGeom prst="rect">
            <a:avLst/>
          </a:prstGeom>
        </p:spPr>
      </p:pic>
      <p:grpSp>
        <p:nvGrpSpPr>
          <p:cNvPr id="213" name="グループ化 212">
            <a:extLst>
              <a:ext uri="{FF2B5EF4-FFF2-40B4-BE49-F238E27FC236}">
                <a16:creationId xmlns:a16="http://schemas.microsoft.com/office/drawing/2014/main" id="{30E17A06-4FD9-4FB0-91A2-E1C439F27142}"/>
              </a:ext>
            </a:extLst>
          </p:cNvPr>
          <p:cNvGrpSpPr>
            <a:grpSpLocks noChangeAspect="1"/>
          </p:cNvGrpSpPr>
          <p:nvPr>
            <p:custDataLst>
              <p:tags r:id="rId5"/>
            </p:custDataLst>
          </p:nvPr>
        </p:nvGrpSpPr>
        <p:grpSpPr>
          <a:xfrm>
            <a:off x="5368448" y="5243225"/>
            <a:ext cx="2583083" cy="587355"/>
            <a:chOff x="4486275" y="5316538"/>
            <a:chExt cx="1481138" cy="360362"/>
          </a:xfrm>
        </p:grpSpPr>
        <p:sp>
          <p:nvSpPr>
            <p:cNvPr id="193" name="Freeform 75">
              <a:extLst>
                <a:ext uri="{FF2B5EF4-FFF2-40B4-BE49-F238E27FC236}">
                  <a16:creationId xmlns:a16="http://schemas.microsoft.com/office/drawing/2014/main" id="{C4C3C329-1A94-492F-A5C9-859AA147EF9C}"/>
                </a:ext>
              </a:extLst>
            </p:cNvPr>
            <p:cNvSpPr>
              <a:spLocks noEditPoints="1"/>
            </p:cNvSpPr>
            <p:nvPr>
              <p:custDataLst>
                <p:tags r:id="rId6"/>
              </p:custDataLst>
            </p:nvPr>
          </p:nvSpPr>
          <p:spPr bwMode="auto">
            <a:xfrm>
              <a:off x="4492625" y="5334000"/>
              <a:ext cx="80963"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1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8"/>
                  </a:cubicBezTo>
                  <a:cubicBezTo>
                    <a:pt x="206" y="157"/>
                    <a:pt x="185" y="130"/>
                    <a:pt x="146" y="130"/>
                  </a:cubicBezTo>
                  <a:cubicBezTo>
                    <a:pt x="116" y="130"/>
                    <a:pt x="83" y="138"/>
                    <a:pt x="45" y="176"/>
                  </a:cubicBezTo>
                  <a:cubicBezTo>
                    <a:pt x="3" y="218"/>
                    <a:pt x="0" y="264"/>
                    <a:pt x="0" y="280"/>
                  </a:cubicBezTo>
                  <a:cubicBezTo>
                    <a:pt x="0" y="311"/>
                    <a:pt x="22" y="368"/>
                    <a:pt x="91"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76">
              <a:extLst>
                <a:ext uri="{FF2B5EF4-FFF2-40B4-BE49-F238E27FC236}">
                  <a16:creationId xmlns:a16="http://schemas.microsoft.com/office/drawing/2014/main" id="{959DA9CC-BB22-4B6D-871E-D3B0B99C254D}"/>
                </a:ext>
              </a:extLst>
            </p:cNvPr>
            <p:cNvSpPr>
              <a:spLocks/>
            </p:cNvSpPr>
            <p:nvPr>
              <p:custDataLst>
                <p:tags r:id="rId7"/>
              </p:custDataLst>
            </p:nvPr>
          </p:nvSpPr>
          <p:spPr bwMode="auto">
            <a:xfrm>
              <a:off x="4583113" y="5316538"/>
              <a:ext cx="46038"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77">
              <a:extLst>
                <a:ext uri="{FF2B5EF4-FFF2-40B4-BE49-F238E27FC236}">
                  <a16:creationId xmlns:a16="http://schemas.microsoft.com/office/drawing/2014/main" id="{96898DF8-C0AF-482A-8108-AC88BE92085D}"/>
                </a:ext>
              </a:extLst>
            </p:cNvPr>
            <p:cNvSpPr>
              <a:spLocks/>
            </p:cNvSpPr>
            <p:nvPr>
              <p:custDataLst>
                <p:tags r:id="rId8"/>
              </p:custDataLst>
            </p:nvPr>
          </p:nvSpPr>
          <p:spPr bwMode="auto">
            <a:xfrm>
              <a:off x="4652963" y="5340350"/>
              <a:ext cx="150813" cy="114300"/>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7 h 351"/>
                <a:gd name="T66" fmla="*/ 246 w 495"/>
                <a:gd name="T67" fmla="*/ 338 h 351"/>
                <a:gd name="T68" fmla="*/ 254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8"/>
                  </a:lnTo>
                  <a:cubicBezTo>
                    <a:pt x="62" y="347"/>
                    <a:pt x="62" y="351"/>
                    <a:pt x="69" y="351"/>
                  </a:cubicBezTo>
                  <a:cubicBezTo>
                    <a:pt x="75" y="351"/>
                    <a:pt x="77" y="348"/>
                    <a:pt x="81" y="341"/>
                  </a:cubicBezTo>
                  <a:lnTo>
                    <a:pt x="228" y="87"/>
                  </a:lnTo>
                  <a:lnTo>
                    <a:pt x="246" y="338"/>
                  </a:lnTo>
                  <a:cubicBezTo>
                    <a:pt x="247" y="349"/>
                    <a:pt x="248" y="351"/>
                    <a:pt x="254" y="351"/>
                  </a:cubicBezTo>
                  <a:cubicBezTo>
                    <a:pt x="261" y="351"/>
                    <a:pt x="264" y="346"/>
                    <a:pt x="266" y="342"/>
                  </a:cubicBezTo>
                  <a:lnTo>
                    <a:pt x="430" y="58"/>
                  </a:lnTo>
                  <a:cubicBezTo>
                    <a:pt x="442"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78">
              <a:extLst>
                <a:ext uri="{FF2B5EF4-FFF2-40B4-BE49-F238E27FC236}">
                  <a16:creationId xmlns:a16="http://schemas.microsoft.com/office/drawing/2014/main" id="{D96EBBE9-A177-48C0-A448-131CBB01978F}"/>
                </a:ext>
              </a:extLst>
            </p:cNvPr>
            <p:cNvSpPr>
              <a:spLocks/>
            </p:cNvSpPr>
            <p:nvPr>
              <p:custDataLst>
                <p:tags r:id="rId9"/>
              </p:custDataLst>
            </p:nvPr>
          </p:nvSpPr>
          <p:spPr bwMode="auto">
            <a:xfrm>
              <a:off x="4824413" y="5329238"/>
              <a:ext cx="34925" cy="163512"/>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79">
              <a:extLst>
                <a:ext uri="{FF2B5EF4-FFF2-40B4-BE49-F238E27FC236}">
                  <a16:creationId xmlns:a16="http://schemas.microsoft.com/office/drawing/2014/main" id="{C559EA06-42B0-4687-B23A-A13877339685}"/>
                </a:ext>
              </a:extLst>
            </p:cNvPr>
            <p:cNvSpPr>
              <a:spLocks/>
            </p:cNvSpPr>
            <p:nvPr>
              <p:custDataLst>
                <p:tags r:id="rId10"/>
              </p:custDataLst>
            </p:nvPr>
          </p:nvSpPr>
          <p:spPr bwMode="auto">
            <a:xfrm>
              <a:off x="4872038" y="5349875"/>
              <a:ext cx="46038" cy="103187"/>
            </a:xfrm>
            <a:custGeom>
              <a:avLst/>
              <a:gdLst>
                <a:gd name="T0" fmla="*/ 145 w 153"/>
                <a:gd name="T1" fmla="*/ 241 h 318"/>
                <a:gd name="T2" fmla="*/ 140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9 w 153"/>
                <a:gd name="T15" fmla="*/ 113 h 318"/>
                <a:gd name="T16" fmla="*/ 153 w 153"/>
                <a:gd name="T17" fmla="*/ 103 h 318"/>
                <a:gd name="T18" fmla="*/ 140 w 153"/>
                <a:gd name="T19" fmla="*/ 97 h 318"/>
                <a:gd name="T20" fmla="*/ 96 w 153"/>
                <a:gd name="T21" fmla="*/ 97 h 318"/>
                <a:gd name="T22" fmla="*/ 116 w 153"/>
                <a:gd name="T23" fmla="*/ 14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40" y="236"/>
                  </a:cubicBezTo>
                  <a:cubicBezTo>
                    <a:pt x="135" y="236"/>
                    <a:pt x="135" y="238"/>
                    <a:pt x="132" y="243"/>
                  </a:cubicBezTo>
                  <a:cubicBezTo>
                    <a:pt x="111" y="295"/>
                    <a:pt x="84" y="307"/>
                    <a:pt x="67" y="307"/>
                  </a:cubicBezTo>
                  <a:cubicBezTo>
                    <a:pt x="57" y="307"/>
                    <a:pt x="52" y="301"/>
                    <a:pt x="52" y="284"/>
                  </a:cubicBezTo>
                  <a:cubicBezTo>
                    <a:pt x="52" y="272"/>
                    <a:pt x="53" y="269"/>
                    <a:pt x="55" y="260"/>
                  </a:cubicBezTo>
                  <a:lnTo>
                    <a:pt x="92" y="113"/>
                  </a:lnTo>
                  <a:lnTo>
                    <a:pt x="139" y="113"/>
                  </a:lnTo>
                  <a:cubicBezTo>
                    <a:pt x="148" y="113"/>
                    <a:pt x="153" y="113"/>
                    <a:pt x="153" y="103"/>
                  </a:cubicBezTo>
                  <a:cubicBezTo>
                    <a:pt x="153" y="97"/>
                    <a:pt x="148" y="97"/>
                    <a:pt x="140" y="97"/>
                  </a:cubicBezTo>
                  <a:lnTo>
                    <a:pt x="96" y="97"/>
                  </a:lnTo>
                  <a:cubicBezTo>
                    <a:pt x="114"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80">
              <a:extLst>
                <a:ext uri="{FF2B5EF4-FFF2-40B4-BE49-F238E27FC236}">
                  <a16:creationId xmlns:a16="http://schemas.microsoft.com/office/drawing/2014/main" id="{6F8971F9-5B80-42B4-B3BA-77122CC04085}"/>
                </a:ext>
              </a:extLst>
            </p:cNvPr>
            <p:cNvSpPr>
              <a:spLocks/>
            </p:cNvSpPr>
            <p:nvPr>
              <p:custDataLst>
                <p:tags r:id="rId11"/>
              </p:custDataLst>
            </p:nvPr>
          </p:nvSpPr>
          <p:spPr bwMode="auto">
            <a:xfrm>
              <a:off x="4932363" y="5329238"/>
              <a:ext cx="34925" cy="163512"/>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9" y="66"/>
                    <a:pt x="87" y="146"/>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Rectangle 81">
              <a:extLst>
                <a:ext uri="{FF2B5EF4-FFF2-40B4-BE49-F238E27FC236}">
                  <a16:creationId xmlns:a16="http://schemas.microsoft.com/office/drawing/2014/main" id="{8B45D98A-27A2-4793-BE8A-8BB22593A2DE}"/>
                </a:ext>
              </a:extLst>
            </p:cNvPr>
            <p:cNvSpPr>
              <a:spLocks noChangeArrowheads="1"/>
            </p:cNvSpPr>
            <p:nvPr>
              <p:custDataLst>
                <p:tags r:id="rId12"/>
              </p:custDataLst>
            </p:nvPr>
          </p:nvSpPr>
          <p:spPr bwMode="auto">
            <a:xfrm>
              <a:off x="4486275" y="5518150"/>
              <a:ext cx="496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82">
              <a:extLst>
                <a:ext uri="{FF2B5EF4-FFF2-40B4-BE49-F238E27FC236}">
                  <a16:creationId xmlns:a16="http://schemas.microsoft.com/office/drawing/2014/main" id="{EC0940DC-A503-4144-8748-AE48A7132CF4}"/>
                </a:ext>
              </a:extLst>
            </p:cNvPr>
            <p:cNvSpPr>
              <a:spLocks noEditPoints="1"/>
            </p:cNvSpPr>
            <p:nvPr>
              <p:custDataLst>
                <p:tags r:id="rId13"/>
              </p:custDataLst>
            </p:nvPr>
          </p:nvSpPr>
          <p:spPr bwMode="auto">
            <a:xfrm>
              <a:off x="4633913" y="5556250"/>
              <a:ext cx="80963" cy="120650"/>
            </a:xfrm>
            <a:custGeom>
              <a:avLst/>
              <a:gdLst>
                <a:gd name="T0" fmla="*/ 263 w 263"/>
                <a:gd name="T1" fmla="*/ 129 h 368"/>
                <a:gd name="T2" fmla="*/ 155 w 263"/>
                <a:gd name="T3" fmla="*/ 0 h 368"/>
                <a:gd name="T4" fmla="*/ 60 w 263"/>
                <a:gd name="T5" fmla="*/ 79 h 368"/>
                <a:gd name="T6" fmla="*/ 79 w 263"/>
                <a:gd name="T7" fmla="*/ 96 h 368"/>
                <a:gd name="T8" fmla="*/ 105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83">
              <a:extLst>
                <a:ext uri="{FF2B5EF4-FFF2-40B4-BE49-F238E27FC236}">
                  <a16:creationId xmlns:a16="http://schemas.microsoft.com/office/drawing/2014/main" id="{F40CEF0A-D88D-4E37-A3C2-6E6595FB5A8A}"/>
                </a:ext>
              </a:extLst>
            </p:cNvPr>
            <p:cNvSpPr>
              <a:spLocks/>
            </p:cNvSpPr>
            <p:nvPr>
              <p:custDataLst>
                <p:tags r:id="rId14"/>
              </p:custDataLst>
            </p:nvPr>
          </p:nvSpPr>
          <p:spPr bwMode="auto">
            <a:xfrm>
              <a:off x="4721225" y="5570538"/>
              <a:ext cx="46038" cy="1047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4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1"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3"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84">
              <a:extLst>
                <a:ext uri="{FF2B5EF4-FFF2-40B4-BE49-F238E27FC236}">
                  <a16:creationId xmlns:a16="http://schemas.microsoft.com/office/drawing/2014/main" id="{632B3557-7786-4317-BFC7-F31436E28094}"/>
                </a:ext>
              </a:extLst>
            </p:cNvPr>
            <p:cNvSpPr>
              <a:spLocks/>
            </p:cNvSpPr>
            <p:nvPr>
              <p:custDataLst>
                <p:tags r:id="rId15"/>
              </p:custDataLst>
            </p:nvPr>
          </p:nvSpPr>
          <p:spPr bwMode="auto">
            <a:xfrm>
              <a:off x="4779963" y="5549900"/>
              <a:ext cx="46038"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85">
              <a:extLst>
                <a:ext uri="{FF2B5EF4-FFF2-40B4-BE49-F238E27FC236}">
                  <a16:creationId xmlns:a16="http://schemas.microsoft.com/office/drawing/2014/main" id="{199F0CE1-DDBE-46D3-AEF7-9B69A5070E03}"/>
                </a:ext>
              </a:extLst>
            </p:cNvPr>
            <p:cNvSpPr>
              <a:spLocks/>
            </p:cNvSpPr>
            <p:nvPr>
              <p:custDataLst>
                <p:tags r:id="rId16"/>
              </p:custDataLst>
            </p:nvPr>
          </p:nvSpPr>
          <p:spPr bwMode="auto">
            <a:xfrm>
              <a:off x="5043488" y="5467350"/>
              <a:ext cx="101600" cy="107950"/>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86">
              <a:extLst>
                <a:ext uri="{FF2B5EF4-FFF2-40B4-BE49-F238E27FC236}">
                  <a16:creationId xmlns:a16="http://schemas.microsoft.com/office/drawing/2014/main" id="{0764031C-0D24-462A-B03D-983254E29487}"/>
                </a:ext>
              </a:extLst>
            </p:cNvPr>
            <p:cNvSpPr>
              <a:spLocks/>
            </p:cNvSpPr>
            <p:nvPr>
              <p:custDataLst>
                <p:tags r:id="rId17"/>
              </p:custDataLst>
            </p:nvPr>
          </p:nvSpPr>
          <p:spPr bwMode="auto">
            <a:xfrm>
              <a:off x="5189538" y="5489575"/>
              <a:ext cx="90488" cy="73025"/>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2 w 295"/>
                <a:gd name="T21" fmla="*/ 145 h 226"/>
                <a:gd name="T22" fmla="*/ 157 w 295"/>
                <a:gd name="T23" fmla="*/ 101 h 226"/>
                <a:gd name="T24" fmla="*/ 159 w 295"/>
                <a:gd name="T25" fmla="*/ 88 h 226"/>
                <a:gd name="T26" fmla="*/ 150 w 295"/>
                <a:gd name="T27" fmla="*/ 75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0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8"/>
                    <a:pt x="64" y="5"/>
                    <a:pt x="62" y="4"/>
                  </a:cubicBezTo>
                  <a:cubicBezTo>
                    <a:pt x="60" y="3"/>
                    <a:pt x="59" y="3"/>
                    <a:pt x="57" y="3"/>
                  </a:cubicBezTo>
                  <a:cubicBezTo>
                    <a:pt x="54" y="3"/>
                    <a:pt x="51" y="4"/>
                    <a:pt x="48" y="7"/>
                  </a:cubicBezTo>
                  <a:cubicBezTo>
                    <a:pt x="28" y="35"/>
                    <a:pt x="15" y="67"/>
                    <a:pt x="7" y="99"/>
                  </a:cubicBezTo>
                  <a:cubicBezTo>
                    <a:pt x="2" y="118"/>
                    <a:pt x="0" y="137"/>
                    <a:pt x="0" y="155"/>
                  </a:cubicBezTo>
                  <a:cubicBezTo>
                    <a:pt x="0" y="195"/>
                    <a:pt x="14" y="226"/>
                    <a:pt x="52" y="226"/>
                  </a:cubicBezTo>
                  <a:cubicBezTo>
                    <a:pt x="84" y="226"/>
                    <a:pt x="110" y="204"/>
                    <a:pt x="129"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87">
              <a:extLst>
                <a:ext uri="{FF2B5EF4-FFF2-40B4-BE49-F238E27FC236}">
                  <a16:creationId xmlns:a16="http://schemas.microsoft.com/office/drawing/2014/main" id="{E3D6DBA2-2D3C-4676-8370-299D80E53B80}"/>
                </a:ext>
              </a:extLst>
            </p:cNvPr>
            <p:cNvSpPr>
              <a:spLocks/>
            </p:cNvSpPr>
            <p:nvPr>
              <p:custDataLst>
                <p:tags r:id="rId18"/>
              </p:custDataLst>
            </p:nvPr>
          </p:nvSpPr>
          <p:spPr bwMode="auto">
            <a:xfrm>
              <a:off x="5294313" y="5418138"/>
              <a:ext cx="47625" cy="76200"/>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7"/>
                    <a:pt x="133" y="200"/>
                  </a:cubicBezTo>
                  <a:cubicBezTo>
                    <a:pt x="131" y="202"/>
                    <a:pt x="104" y="202"/>
                    <a:pt x="99" y="202"/>
                  </a:cubicBezTo>
                  <a:lnTo>
                    <a:pt x="35" y="202"/>
                  </a:lnTo>
                  <a:cubicBezTo>
                    <a:pt x="71" y="170"/>
                    <a:pt x="84" y="160"/>
                    <a:pt x="105" y="144"/>
                  </a:cubicBezTo>
                  <a:cubicBezTo>
                    <a:pt x="130" y="123"/>
                    <a:pt x="154" y="101"/>
                    <a:pt x="154" y="68"/>
                  </a:cubicBezTo>
                  <a:cubicBezTo>
                    <a:pt x="154" y="26"/>
                    <a:pt x="117" y="0"/>
                    <a:pt x="73" y="0"/>
                  </a:cubicBezTo>
                  <a:cubicBezTo>
                    <a:pt x="30" y="0"/>
                    <a:pt x="0" y="31"/>
                    <a:pt x="0" y="63"/>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88">
              <a:extLst>
                <a:ext uri="{FF2B5EF4-FFF2-40B4-BE49-F238E27FC236}">
                  <a16:creationId xmlns:a16="http://schemas.microsoft.com/office/drawing/2014/main" id="{D7AA7EE7-D196-4B79-AFF7-588CA2BEC3B2}"/>
                </a:ext>
              </a:extLst>
            </p:cNvPr>
            <p:cNvSpPr>
              <a:spLocks/>
            </p:cNvSpPr>
            <p:nvPr>
              <p:custDataLst>
                <p:tags r:id="rId19"/>
              </p:custDataLst>
            </p:nvPr>
          </p:nvSpPr>
          <p:spPr bwMode="auto">
            <a:xfrm>
              <a:off x="5364163" y="5449888"/>
              <a:ext cx="150813" cy="115887"/>
            </a:xfrm>
            <a:custGeom>
              <a:avLst/>
              <a:gdLst>
                <a:gd name="T0" fmla="*/ 495 w 495"/>
                <a:gd name="T1" fmla="*/ 5 h 351"/>
                <a:gd name="T2" fmla="*/ 489 w 495"/>
                <a:gd name="T3" fmla="*/ 0 h 351"/>
                <a:gd name="T4" fmla="*/ 451 w 495"/>
                <a:gd name="T5" fmla="*/ 1 h 351"/>
                <a:gd name="T6" fmla="*/ 399 w 495"/>
                <a:gd name="T7" fmla="*/ 0 h 351"/>
                <a:gd name="T8" fmla="*/ 390 w 495"/>
                <a:gd name="T9" fmla="*/ 9 h 351"/>
                <a:gd name="T10" fmla="*/ 397 w 495"/>
                <a:gd name="T11" fmla="*/ 15 h 351"/>
                <a:gd name="T12" fmla="*/ 427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5 w 495"/>
                <a:gd name="T29" fmla="*/ 0 h 351"/>
                <a:gd name="T30" fmla="*/ 185 w 495"/>
                <a:gd name="T31" fmla="*/ 10 h 351"/>
                <a:gd name="T32" fmla="*/ 197 w 495"/>
                <a:gd name="T33" fmla="*/ 15 h 351"/>
                <a:gd name="T34" fmla="*/ 224 w 495"/>
                <a:gd name="T35" fmla="*/ 28 h 351"/>
                <a:gd name="T36" fmla="*/ 227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2 w 495"/>
                <a:gd name="T49" fmla="*/ 1 h 351"/>
                <a:gd name="T50" fmla="*/ 9 w 495"/>
                <a:gd name="T51" fmla="*/ 0 h 351"/>
                <a:gd name="T52" fmla="*/ 0 w 495"/>
                <a:gd name="T53" fmla="*/ 9 h 351"/>
                <a:gd name="T54" fmla="*/ 13 w 495"/>
                <a:gd name="T55" fmla="*/ 15 h 351"/>
                <a:gd name="T56" fmla="*/ 39 w 495"/>
                <a:gd name="T57" fmla="*/ 34 h 351"/>
                <a:gd name="T58" fmla="*/ 62 w 495"/>
                <a:gd name="T59" fmla="*/ 339 h 351"/>
                <a:gd name="T60" fmla="*/ 69 w 495"/>
                <a:gd name="T61" fmla="*/ 351 h 351"/>
                <a:gd name="T62" fmla="*/ 81 w 495"/>
                <a:gd name="T63" fmla="*/ 341 h 351"/>
                <a:gd name="T64" fmla="*/ 228 w 495"/>
                <a:gd name="T65" fmla="*/ 87 h 351"/>
                <a:gd name="T66" fmla="*/ 247 w 495"/>
                <a:gd name="T67" fmla="*/ 339 h 351"/>
                <a:gd name="T68" fmla="*/ 255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6" y="0"/>
                    <a:pt x="399" y="0"/>
                  </a:cubicBezTo>
                  <a:cubicBezTo>
                    <a:pt x="396" y="0"/>
                    <a:pt x="390" y="0"/>
                    <a:pt x="390" y="9"/>
                  </a:cubicBezTo>
                  <a:cubicBezTo>
                    <a:pt x="390" y="15"/>
                    <a:pt x="394" y="15"/>
                    <a:pt x="397" y="15"/>
                  </a:cubicBezTo>
                  <a:cubicBezTo>
                    <a:pt x="409" y="16"/>
                    <a:pt x="427" y="20"/>
                    <a:pt x="427" y="35"/>
                  </a:cubicBezTo>
                  <a:cubicBezTo>
                    <a:pt x="427"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6" y="1"/>
                    <a:pt x="206" y="0"/>
                    <a:pt x="195" y="0"/>
                  </a:cubicBezTo>
                  <a:cubicBezTo>
                    <a:pt x="192" y="0"/>
                    <a:pt x="185" y="0"/>
                    <a:pt x="185" y="10"/>
                  </a:cubicBezTo>
                  <a:cubicBezTo>
                    <a:pt x="185" y="15"/>
                    <a:pt x="190" y="15"/>
                    <a:pt x="197" y="15"/>
                  </a:cubicBezTo>
                  <a:cubicBezTo>
                    <a:pt x="219" y="15"/>
                    <a:pt x="223" y="18"/>
                    <a:pt x="224" y="28"/>
                  </a:cubicBezTo>
                  <a:lnTo>
                    <a:pt x="227"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2" y="1"/>
                  </a:cubicBezTo>
                  <a:cubicBezTo>
                    <a:pt x="44" y="1"/>
                    <a:pt x="26" y="0"/>
                    <a:pt x="9" y="0"/>
                  </a:cubicBezTo>
                  <a:cubicBezTo>
                    <a:pt x="7" y="0"/>
                    <a:pt x="0" y="0"/>
                    <a:pt x="0" y="9"/>
                  </a:cubicBezTo>
                  <a:cubicBezTo>
                    <a:pt x="0" y="15"/>
                    <a:pt x="5" y="15"/>
                    <a:pt x="13" y="15"/>
                  </a:cubicBezTo>
                  <a:cubicBezTo>
                    <a:pt x="38" y="15"/>
                    <a:pt x="38" y="20"/>
                    <a:pt x="39" y="34"/>
                  </a:cubicBezTo>
                  <a:lnTo>
                    <a:pt x="62" y="339"/>
                  </a:lnTo>
                  <a:cubicBezTo>
                    <a:pt x="62" y="347"/>
                    <a:pt x="63" y="351"/>
                    <a:pt x="69" y="351"/>
                  </a:cubicBezTo>
                  <a:cubicBezTo>
                    <a:pt x="75" y="351"/>
                    <a:pt x="77" y="348"/>
                    <a:pt x="81" y="341"/>
                  </a:cubicBezTo>
                  <a:lnTo>
                    <a:pt x="228" y="87"/>
                  </a:lnTo>
                  <a:lnTo>
                    <a:pt x="247" y="339"/>
                  </a:lnTo>
                  <a:cubicBezTo>
                    <a:pt x="248" y="349"/>
                    <a:pt x="249" y="351"/>
                    <a:pt x="255" y="351"/>
                  </a:cubicBezTo>
                  <a:cubicBezTo>
                    <a:pt x="261" y="351"/>
                    <a:pt x="264" y="346"/>
                    <a:pt x="266" y="342"/>
                  </a:cubicBezTo>
                  <a:lnTo>
                    <a:pt x="430" y="58"/>
                  </a:lnTo>
                  <a:cubicBezTo>
                    <a:pt x="443" y="36"/>
                    <a:pt x="455"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89">
              <a:extLst>
                <a:ext uri="{FF2B5EF4-FFF2-40B4-BE49-F238E27FC236}">
                  <a16:creationId xmlns:a16="http://schemas.microsoft.com/office/drawing/2014/main" id="{14F290AC-3437-4FB6-9451-94EC091913DB}"/>
                </a:ext>
              </a:extLst>
            </p:cNvPr>
            <p:cNvSpPr>
              <a:spLocks/>
            </p:cNvSpPr>
            <p:nvPr>
              <p:custDataLst>
                <p:tags r:id="rId20"/>
              </p:custDataLst>
            </p:nvPr>
          </p:nvSpPr>
          <p:spPr bwMode="auto">
            <a:xfrm>
              <a:off x="5535613" y="5438775"/>
              <a:ext cx="36513" cy="163512"/>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3"/>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90">
              <a:extLst>
                <a:ext uri="{FF2B5EF4-FFF2-40B4-BE49-F238E27FC236}">
                  <a16:creationId xmlns:a16="http://schemas.microsoft.com/office/drawing/2014/main" id="{1A33E76C-8EBE-4AD7-BDC0-3C6B0C6A717C}"/>
                </a:ext>
              </a:extLst>
            </p:cNvPr>
            <p:cNvSpPr>
              <a:spLocks/>
            </p:cNvSpPr>
            <p:nvPr>
              <p:custDataLst>
                <p:tags r:id="rId21"/>
              </p:custDataLst>
            </p:nvPr>
          </p:nvSpPr>
          <p:spPr bwMode="auto">
            <a:xfrm>
              <a:off x="5583238" y="5459413"/>
              <a:ext cx="47625" cy="103187"/>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91">
              <a:extLst>
                <a:ext uri="{FF2B5EF4-FFF2-40B4-BE49-F238E27FC236}">
                  <a16:creationId xmlns:a16="http://schemas.microsoft.com/office/drawing/2014/main" id="{C1413A32-83D9-4AFE-98E0-DA44D01876E9}"/>
                </a:ext>
              </a:extLst>
            </p:cNvPr>
            <p:cNvSpPr>
              <a:spLocks/>
            </p:cNvSpPr>
            <p:nvPr>
              <p:custDataLst>
                <p:tags r:id="rId22"/>
              </p:custDataLst>
            </p:nvPr>
          </p:nvSpPr>
          <p:spPr bwMode="auto">
            <a:xfrm>
              <a:off x="5643563" y="5438775"/>
              <a:ext cx="34925" cy="163512"/>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3" y="33"/>
                    <a:pt x="10" y="0"/>
                    <a:pt x="5" y="0"/>
                  </a:cubicBezTo>
                  <a:cubicBezTo>
                    <a:pt x="2" y="0"/>
                    <a:pt x="0" y="2"/>
                    <a:pt x="0" y="5"/>
                  </a:cubicBezTo>
                  <a:cubicBezTo>
                    <a:pt x="0" y="7"/>
                    <a:pt x="0" y="8"/>
                    <a:pt x="9" y="17"/>
                  </a:cubicBezTo>
                  <a:cubicBezTo>
                    <a:pt x="58" y="66"/>
                    <a:pt x="86" y="146"/>
                    <a:pt x="86" y="250"/>
                  </a:cubicBezTo>
                  <a:cubicBezTo>
                    <a:pt x="86" y="335"/>
                    <a:pt x="68" y="423"/>
                    <a:pt x="6" y="486"/>
                  </a:cubicBezTo>
                  <a:cubicBezTo>
                    <a:pt x="0" y="492"/>
                    <a:pt x="0" y="493"/>
                    <a:pt x="0" y="494"/>
                  </a:cubicBezTo>
                  <a:cubicBezTo>
                    <a:pt x="0" y="497"/>
                    <a:pt x="2" y="499"/>
                    <a:pt x="5" y="499"/>
                  </a:cubicBezTo>
                  <a:cubicBezTo>
                    <a:pt x="10" y="499"/>
                    <a:pt x="55"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92">
              <a:extLst>
                <a:ext uri="{FF2B5EF4-FFF2-40B4-BE49-F238E27FC236}">
                  <a16:creationId xmlns:a16="http://schemas.microsoft.com/office/drawing/2014/main" id="{71FAE46C-EF8D-4CC7-80EC-F94F57A092C9}"/>
                </a:ext>
              </a:extLst>
            </p:cNvPr>
            <p:cNvSpPr>
              <a:spLocks noEditPoints="1"/>
            </p:cNvSpPr>
            <p:nvPr>
              <p:custDataLst>
                <p:tags r:id="rId23"/>
              </p:custDataLst>
            </p:nvPr>
          </p:nvSpPr>
          <p:spPr bwMode="auto">
            <a:xfrm>
              <a:off x="5745163" y="5502275"/>
              <a:ext cx="101600" cy="38100"/>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93">
              <a:extLst>
                <a:ext uri="{FF2B5EF4-FFF2-40B4-BE49-F238E27FC236}">
                  <a16:creationId xmlns:a16="http://schemas.microsoft.com/office/drawing/2014/main" id="{F9A6E346-5B24-4C21-A136-537745D04A9F}"/>
                </a:ext>
              </a:extLst>
            </p:cNvPr>
            <p:cNvSpPr>
              <a:spLocks noEditPoints="1"/>
            </p:cNvSpPr>
            <p:nvPr>
              <p:custDataLst>
                <p:tags r:id="rId24"/>
              </p:custDataLst>
            </p:nvPr>
          </p:nvSpPr>
          <p:spPr bwMode="auto">
            <a:xfrm>
              <a:off x="5903913" y="5453063"/>
              <a:ext cx="63500" cy="112712"/>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70" y="333"/>
                    <a:pt x="191" y="286"/>
                  </a:cubicBezTo>
                  <a:cubicBezTo>
                    <a:pt x="207" y="251"/>
                    <a:pt x="210" y="212"/>
                    <a:pt x="210" y="173"/>
                  </a:cubicBezTo>
                  <a:close/>
                  <a:moveTo>
                    <a:pt x="169" y="167"/>
                  </a:moveTo>
                  <a:cubicBezTo>
                    <a:pt x="169" y="204"/>
                    <a:pt x="169" y="238"/>
                    <a:pt x="163" y="270"/>
                  </a:cubicBezTo>
                  <a:cubicBezTo>
                    <a:pt x="156" y="318"/>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59411725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CBD3F3F-3992-409F-8061-5D02DC45ECED}"/>
              </a:ext>
            </a:extLst>
          </p:cNvPr>
          <p:cNvSpPr>
            <a:spLocks noGrp="1"/>
          </p:cNvSpPr>
          <p:nvPr>
            <p:ph type="title"/>
          </p:nvPr>
        </p:nvSpPr>
        <p:spPr/>
        <p:txBody>
          <a:bodyPr/>
          <a:lstStyle/>
          <a:p>
            <a:r>
              <a:rPr lang="ja-JP" altLang="en-US" dirty="0"/>
              <a:t>吊り下げた鎖の振動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5CB6C3F8-0C74-477B-BE2B-BCC9150FF80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F5FE8AC5-8138-4EEA-BF63-F779D237875A}"/>
              </a:ext>
            </a:extLst>
          </p:cNvPr>
          <p:cNvSpPr>
            <a:spLocks noGrp="1"/>
          </p:cNvSpPr>
          <p:nvPr>
            <p:ph type="sldNum" sz="quarter" idx="12"/>
          </p:nvPr>
        </p:nvSpPr>
        <p:spPr/>
        <p:txBody>
          <a:bodyPr/>
          <a:lstStyle/>
          <a:p>
            <a:fld id="{D2D8002D-B5B0-4BAC-B1F6-782DDCCE6D9C}" type="slidenum">
              <a:rPr kumimoji="1" lang="ja-JP" altLang="en-US" smtClean="0"/>
              <a:pPr/>
              <a:t>54</a:t>
            </a:fld>
            <a:endParaRPr kumimoji="1" lang="ja-JP" altLang="en-US" dirty="0"/>
          </a:p>
        </p:txBody>
      </p:sp>
      <p:sp>
        <p:nvSpPr>
          <p:cNvPr id="5" name="コンテンツ プレースホルダー 4">
            <a:extLst>
              <a:ext uri="{FF2B5EF4-FFF2-40B4-BE49-F238E27FC236}">
                <a16:creationId xmlns:a16="http://schemas.microsoft.com/office/drawing/2014/main" id="{F5B8B916-9F44-46EC-89E5-B0C8AD5347B8}"/>
              </a:ext>
            </a:extLst>
          </p:cNvPr>
          <p:cNvSpPr>
            <a:spLocks noGrp="1"/>
          </p:cNvSpPr>
          <p:nvPr>
            <p:ph sz="quarter" idx="1"/>
          </p:nvPr>
        </p:nvSpPr>
        <p:spPr/>
        <p:txBody>
          <a:bodyPr>
            <a:normAutofit/>
          </a:bodyPr>
          <a:lstStyle/>
          <a:p>
            <a:pPr lvl="0">
              <a:buClr>
                <a:srgbClr val="727CA3"/>
              </a:buClr>
            </a:pPr>
            <a:r>
              <a:rPr lang="ja-JP" altLang="en-US" sz="2000" dirty="0"/>
              <a:t>パラメータ</a:t>
            </a:r>
            <a:r>
              <a:rPr lang="ja-JP" altLang="en-US" sz="2000" dirty="0">
                <a:solidFill>
                  <a:prstClr val="black"/>
                </a:solidFill>
              </a:rPr>
              <a:t>変換</a:t>
            </a:r>
            <a:r>
              <a:rPr lang="en-US" altLang="ja-JP" sz="2000" dirty="0">
                <a:solidFill>
                  <a:prstClr val="black"/>
                </a:solidFill>
              </a:rPr>
              <a:t>: </a:t>
            </a:r>
            <a:r>
              <a:rPr lang="en-US" altLang="ja-JP" sz="2100" dirty="0">
                <a:solidFill>
                  <a:prstClr val="black"/>
                </a:solidFill>
                <a:latin typeface="cmmi10" panose="020B0500000000000000" pitchFamily="34" charset="0"/>
              </a:rPr>
              <a:t>x</a:t>
            </a:r>
            <a:r>
              <a:rPr lang="en-US" altLang="ja-JP" sz="1000" dirty="0">
                <a:solidFill>
                  <a:prstClr val="black"/>
                </a:solidFill>
                <a:latin typeface="cmr10" panose="020B0500000000000000" pitchFamily="34" charset="0"/>
              </a:rPr>
              <a:t> </a:t>
            </a:r>
            <a:r>
              <a:rPr lang="en-US" altLang="ja-JP" sz="2100" dirty="0">
                <a:solidFill>
                  <a:prstClr val="black"/>
                </a:solidFill>
                <a:latin typeface="cmr10" panose="020B0500000000000000" pitchFamily="34" charset="0"/>
              </a:rPr>
              <a:t>=</a:t>
            </a:r>
            <a:r>
              <a:rPr lang="en-US" altLang="ja-JP" sz="1000" dirty="0">
                <a:solidFill>
                  <a:prstClr val="black"/>
                </a:solidFill>
                <a:latin typeface="cmr10" panose="020B0500000000000000" pitchFamily="34" charset="0"/>
              </a:rPr>
              <a:t> </a:t>
            </a:r>
            <a:r>
              <a:rPr lang="en-US" altLang="ja-JP" sz="2100" dirty="0">
                <a:solidFill>
                  <a:prstClr val="black"/>
                </a:solidFill>
                <a:latin typeface="cmr10" panose="020B0500000000000000" pitchFamily="34" charset="0"/>
              </a:rPr>
              <a:t>(</a:t>
            </a:r>
            <a:r>
              <a:rPr lang="en-US" altLang="ja-JP" sz="2100" dirty="0">
                <a:solidFill>
                  <a:prstClr val="black"/>
                </a:solidFill>
                <a:latin typeface="cmmi10" panose="020B0500000000000000" pitchFamily="34" charset="0"/>
              </a:rPr>
              <a:t>g</a:t>
            </a:r>
            <a:r>
              <a:rPr lang="en-US" altLang="ja-JP" sz="1000" dirty="0">
                <a:solidFill>
                  <a:prstClr val="black"/>
                </a:solidFill>
                <a:latin typeface="cmr10" panose="020B0500000000000000" pitchFamily="34" charset="0"/>
              </a:rPr>
              <a:t> </a:t>
            </a:r>
            <a:r>
              <a:rPr lang="en-US" altLang="ja-JP" sz="2100" dirty="0">
                <a:solidFill>
                  <a:prstClr val="black"/>
                </a:solidFill>
                <a:latin typeface="cmr10" panose="020B0500000000000000" pitchFamily="34" charset="0"/>
              </a:rPr>
              <a:t>/</a:t>
            </a:r>
            <a:r>
              <a:rPr lang="en-US" altLang="ja-JP" sz="1000" dirty="0">
                <a:solidFill>
                  <a:prstClr val="black"/>
                </a:solidFill>
                <a:latin typeface="cmr10" panose="020B0500000000000000" pitchFamily="34" charset="0"/>
              </a:rPr>
              <a:t> </a:t>
            </a:r>
            <a:r>
              <a:rPr lang="en-US" altLang="ja-JP" sz="2100" dirty="0">
                <a:solidFill>
                  <a:prstClr val="black"/>
                </a:solidFill>
                <a:latin typeface="cmr10" panose="020B0500000000000000" pitchFamily="34" charset="0"/>
              </a:rPr>
              <a:t>4) (</a:t>
            </a:r>
            <a:r>
              <a:rPr lang="en-US" altLang="ja-JP" sz="2100" dirty="0">
                <a:solidFill>
                  <a:prstClr val="black"/>
                </a:solidFill>
                <a:latin typeface="cmmi10" panose="020B0500000000000000" pitchFamily="34" charset="0"/>
              </a:rPr>
              <a:t>»</a:t>
            </a:r>
            <a:r>
              <a:rPr lang="en-US" altLang="ja-JP" sz="1000" dirty="0">
                <a:solidFill>
                  <a:prstClr val="black"/>
                </a:solidFill>
                <a:latin typeface="cmr10" panose="020B0500000000000000" pitchFamily="34" charset="0"/>
              </a:rPr>
              <a:t> </a:t>
            </a:r>
            <a:r>
              <a:rPr lang="en-US" altLang="ja-JP" sz="2100" dirty="0">
                <a:solidFill>
                  <a:prstClr val="black"/>
                </a:solidFill>
                <a:latin typeface="cmr10" panose="020B0500000000000000" pitchFamily="34" charset="0"/>
              </a:rPr>
              <a:t>/</a:t>
            </a:r>
            <a:r>
              <a:rPr lang="en-US" altLang="ja-JP" sz="1000" dirty="0">
                <a:solidFill>
                  <a:prstClr val="black"/>
                </a:solidFill>
                <a:latin typeface="cmr10" panose="020B0500000000000000" pitchFamily="34" charset="0"/>
              </a:rPr>
              <a:t> </a:t>
            </a:r>
            <a:r>
              <a:rPr lang="en-US" altLang="ja-JP" sz="2100" dirty="0">
                <a:solidFill>
                  <a:prstClr val="black"/>
                </a:solidFill>
                <a:latin typeface="cmmi10" panose="020B0500000000000000" pitchFamily="34" charset="0"/>
              </a:rPr>
              <a:t>!</a:t>
            </a:r>
            <a:r>
              <a:rPr lang="en-US" altLang="ja-JP" sz="2100" dirty="0">
                <a:solidFill>
                  <a:prstClr val="black"/>
                </a:solidFill>
                <a:latin typeface="cmr10" panose="020B0500000000000000" pitchFamily="34" charset="0"/>
              </a:rPr>
              <a:t>)</a:t>
            </a:r>
            <a:r>
              <a:rPr lang="en-US" altLang="ja-JP" baseline="30000" dirty="0">
                <a:solidFill>
                  <a:prstClr val="black"/>
                </a:solidFill>
                <a:latin typeface="cmr10" panose="020B0500000000000000" pitchFamily="34" charset="0"/>
              </a:rPr>
              <a:t>2</a:t>
            </a:r>
            <a:endParaRPr lang="ja-JP" altLang="en-US" baseline="30000" dirty="0">
              <a:solidFill>
                <a:prstClr val="black"/>
              </a:solidFill>
              <a:latin typeface="cmr10" panose="020B0500000000000000" pitchFamily="34" charset="0"/>
            </a:endParaRPr>
          </a:p>
          <a:p>
            <a:r>
              <a:rPr lang="en-US" altLang="ja-JP" sz="2000" dirty="0"/>
              <a:t>0</a:t>
            </a:r>
            <a:r>
              <a:rPr lang="ja-JP" altLang="en-US" sz="2000" dirty="0"/>
              <a:t>次ベッセル</a:t>
            </a:r>
            <a:r>
              <a:rPr lang="en-US" altLang="ja-JP" sz="2000" dirty="0"/>
              <a:t>(Bessel)</a:t>
            </a:r>
            <a:r>
              <a:rPr lang="ja-JP" altLang="en-US" sz="2000" dirty="0"/>
              <a:t>微分方程式</a:t>
            </a:r>
            <a:endParaRPr lang="en-US" altLang="ja-JP" sz="2000" dirty="0"/>
          </a:p>
          <a:p>
            <a:endParaRPr lang="en-US" altLang="ja-JP" sz="2000" dirty="0"/>
          </a:p>
          <a:p>
            <a:endParaRPr lang="en-US" altLang="ja-JP" sz="2000" dirty="0"/>
          </a:p>
          <a:p>
            <a:pPr marL="0" indent="0">
              <a:buNone/>
            </a:pPr>
            <a:endParaRPr lang="en-US" altLang="ja-JP" sz="2000" dirty="0"/>
          </a:p>
          <a:p>
            <a:r>
              <a:rPr lang="ja-JP" altLang="en-US" sz="2000" dirty="0"/>
              <a:t>境界条件　⇒　固有角振動数を求める方程式</a:t>
            </a:r>
            <a:endParaRPr lang="en-US" altLang="ja-JP" sz="2000" dirty="0"/>
          </a:p>
          <a:p>
            <a:endParaRPr lang="en-US" altLang="ja-JP" sz="2000" dirty="0"/>
          </a:p>
          <a:p>
            <a:pPr marL="0" indent="0">
              <a:buNone/>
            </a:pPr>
            <a:endParaRPr lang="en-US" altLang="ja-JP" sz="2000" dirty="0">
              <a:latin typeface="cmmi10" panose="020B0500000000000000" pitchFamily="34" charset="0"/>
            </a:endParaRPr>
          </a:p>
          <a:p>
            <a:pPr marL="0" indent="0">
              <a:buNone/>
            </a:pPr>
            <a:r>
              <a:rPr lang="en-US" altLang="ja-JP" sz="2000" dirty="0">
                <a:latin typeface="cmmi10" panose="020B0500000000000000" pitchFamily="34" charset="0"/>
              </a:rPr>
              <a:t>				¸</a:t>
            </a:r>
            <a:r>
              <a:rPr lang="en-US" altLang="ja-JP" sz="2000" dirty="0">
                <a:latin typeface="cmr10" panose="020B0500000000000000" pitchFamily="34" charset="0"/>
              </a:rPr>
              <a:t> = 2.4048, 5.5201, 8.6537, 11.7915, …</a:t>
            </a:r>
          </a:p>
          <a:p>
            <a:r>
              <a:rPr lang="ja-JP" altLang="en-US" sz="2000" dirty="0"/>
              <a:t>最終的な基準モード</a:t>
            </a:r>
            <a:endParaRPr lang="en-US" altLang="ja-JP" sz="2000" dirty="0"/>
          </a:p>
        </p:txBody>
      </p:sp>
      <p:grpSp>
        <p:nvGrpSpPr>
          <p:cNvPr id="188" name="グループ化 187">
            <a:extLst>
              <a:ext uri="{FF2B5EF4-FFF2-40B4-BE49-F238E27FC236}">
                <a16:creationId xmlns:a16="http://schemas.microsoft.com/office/drawing/2014/main" id="{791D1AB7-39F5-4E68-A5F9-40C7BAB4CBD8}"/>
              </a:ext>
            </a:extLst>
          </p:cNvPr>
          <p:cNvGrpSpPr>
            <a:grpSpLocks noChangeAspect="1"/>
          </p:cNvGrpSpPr>
          <p:nvPr>
            <p:custDataLst>
              <p:tags r:id="rId1"/>
            </p:custDataLst>
          </p:nvPr>
        </p:nvGrpSpPr>
        <p:grpSpPr>
          <a:xfrm>
            <a:off x="1331913" y="1989138"/>
            <a:ext cx="2407037" cy="635368"/>
            <a:chOff x="1331913" y="1989138"/>
            <a:chExt cx="1389063" cy="384176"/>
          </a:xfrm>
        </p:grpSpPr>
        <p:sp>
          <p:nvSpPr>
            <p:cNvPr id="167" name="Freeform 119">
              <a:extLst>
                <a:ext uri="{FF2B5EF4-FFF2-40B4-BE49-F238E27FC236}">
                  <a16:creationId xmlns:a16="http://schemas.microsoft.com/office/drawing/2014/main" id="{A88F4511-F0D4-485F-924D-0D804313DD10}"/>
                </a:ext>
              </a:extLst>
            </p:cNvPr>
            <p:cNvSpPr>
              <a:spLocks noEditPoints="1"/>
            </p:cNvSpPr>
            <p:nvPr>
              <p:custDataLst>
                <p:tags r:id="rId96"/>
              </p:custDataLst>
            </p:nvPr>
          </p:nvSpPr>
          <p:spPr bwMode="auto">
            <a:xfrm>
              <a:off x="1338263" y="2009776"/>
              <a:ext cx="73025" cy="114300"/>
            </a:xfrm>
            <a:custGeom>
              <a:avLst/>
              <a:gdLst>
                <a:gd name="T0" fmla="*/ 228 w 237"/>
                <a:gd name="T1" fmla="*/ 275 h 352"/>
                <a:gd name="T2" fmla="*/ 222 w 237"/>
                <a:gd name="T3" fmla="*/ 270 h 352"/>
                <a:gd name="T4" fmla="*/ 215 w 237"/>
                <a:gd name="T5" fmla="*/ 279 h 352"/>
                <a:gd name="T6" fmla="*/ 177 w 237"/>
                <a:gd name="T7" fmla="*/ 341 h 352"/>
                <a:gd name="T8" fmla="*/ 162 w 237"/>
                <a:gd name="T9" fmla="*/ 318 h 352"/>
                <a:gd name="T10" fmla="*/ 165 w 237"/>
                <a:gd name="T11" fmla="*/ 294 h 352"/>
                <a:gd name="T12" fmla="*/ 237 w 237"/>
                <a:gd name="T13" fmla="*/ 6 h 352"/>
                <a:gd name="T14" fmla="*/ 231 w 237"/>
                <a:gd name="T15" fmla="*/ 0 h 352"/>
                <a:gd name="T16" fmla="*/ 167 w 237"/>
                <a:gd name="T17" fmla="*/ 6 h 352"/>
                <a:gd name="T18" fmla="*/ 160 w 237"/>
                <a:gd name="T19" fmla="*/ 15 h 352"/>
                <a:gd name="T20" fmla="*/ 172 w 237"/>
                <a:gd name="T21" fmla="*/ 21 h 352"/>
                <a:gd name="T22" fmla="*/ 197 w 237"/>
                <a:gd name="T23" fmla="*/ 30 h 352"/>
                <a:gd name="T24" fmla="*/ 196 w 237"/>
                <a:gd name="T25" fmla="*/ 40 h 352"/>
                <a:gd name="T26" fmla="*/ 166 w 237"/>
                <a:gd name="T27" fmla="*/ 158 h 352"/>
                <a:gd name="T28" fmla="*/ 120 w 237"/>
                <a:gd name="T29" fmla="*/ 126 h 352"/>
                <a:gd name="T30" fmla="*/ 0 w 237"/>
                <a:gd name="T31" fmla="*/ 272 h 352"/>
                <a:gd name="T32" fmla="*/ 66 w 237"/>
                <a:gd name="T33" fmla="*/ 352 h 352"/>
                <a:gd name="T34" fmla="*/ 131 w 237"/>
                <a:gd name="T35" fmla="*/ 315 h 352"/>
                <a:gd name="T36" fmla="*/ 176 w 237"/>
                <a:gd name="T37" fmla="*/ 352 h 352"/>
                <a:gd name="T38" fmla="*/ 213 w 237"/>
                <a:gd name="T39" fmla="*/ 325 h 352"/>
                <a:gd name="T40" fmla="*/ 228 w 237"/>
                <a:gd name="T41" fmla="*/ 275 h 352"/>
                <a:gd name="T42" fmla="*/ 158 w 237"/>
                <a:gd name="T43" fmla="*/ 189 h 352"/>
                <a:gd name="T44" fmla="*/ 133 w 237"/>
                <a:gd name="T45" fmla="*/ 287 h 352"/>
                <a:gd name="T46" fmla="*/ 124 w 237"/>
                <a:gd name="T47" fmla="*/ 306 h 352"/>
                <a:gd name="T48" fmla="*/ 67 w 237"/>
                <a:gd name="T49" fmla="*/ 341 h 352"/>
                <a:gd name="T50" fmla="*/ 35 w 237"/>
                <a:gd name="T51" fmla="*/ 294 h 352"/>
                <a:gd name="T52" fmla="*/ 63 w 237"/>
                <a:gd name="T53" fmla="*/ 185 h 352"/>
                <a:gd name="T54" fmla="*/ 121 w 237"/>
                <a:gd name="T55" fmla="*/ 137 h 352"/>
                <a:gd name="T56" fmla="*/ 160 w 237"/>
                <a:gd name="T57" fmla="*/ 181 h 352"/>
                <a:gd name="T58" fmla="*/ 158 w 237"/>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2">
                  <a:moveTo>
                    <a:pt x="228" y="275"/>
                  </a:moveTo>
                  <a:cubicBezTo>
                    <a:pt x="228" y="270"/>
                    <a:pt x="224" y="270"/>
                    <a:pt x="222" y="270"/>
                  </a:cubicBezTo>
                  <a:cubicBezTo>
                    <a:pt x="217" y="270"/>
                    <a:pt x="217" y="272"/>
                    <a:pt x="215" y="279"/>
                  </a:cubicBezTo>
                  <a:cubicBezTo>
                    <a:pt x="207" y="312"/>
                    <a:pt x="198" y="341"/>
                    <a:pt x="177" y="341"/>
                  </a:cubicBezTo>
                  <a:cubicBezTo>
                    <a:pt x="164" y="341"/>
                    <a:pt x="162" y="328"/>
                    <a:pt x="162" y="318"/>
                  </a:cubicBezTo>
                  <a:cubicBezTo>
                    <a:pt x="162" y="306"/>
                    <a:pt x="163" y="303"/>
                    <a:pt x="165" y="294"/>
                  </a:cubicBezTo>
                  <a:lnTo>
                    <a:pt x="237" y="6"/>
                  </a:lnTo>
                  <a:cubicBezTo>
                    <a:pt x="237" y="6"/>
                    <a:pt x="237" y="0"/>
                    <a:pt x="231" y="0"/>
                  </a:cubicBezTo>
                  <a:cubicBezTo>
                    <a:pt x="223" y="0"/>
                    <a:pt x="176" y="5"/>
                    <a:pt x="167" y="6"/>
                  </a:cubicBezTo>
                  <a:cubicBezTo>
                    <a:pt x="163" y="6"/>
                    <a:pt x="160" y="9"/>
                    <a:pt x="160" y="15"/>
                  </a:cubicBezTo>
                  <a:cubicBezTo>
                    <a:pt x="160" y="21"/>
                    <a:pt x="165" y="21"/>
                    <a:pt x="172" y="21"/>
                  </a:cubicBezTo>
                  <a:cubicBezTo>
                    <a:pt x="196" y="21"/>
                    <a:pt x="197" y="25"/>
                    <a:pt x="197" y="30"/>
                  </a:cubicBezTo>
                  <a:lnTo>
                    <a:pt x="196" y="40"/>
                  </a:lnTo>
                  <a:lnTo>
                    <a:pt x="166" y="158"/>
                  </a:lnTo>
                  <a:cubicBezTo>
                    <a:pt x="157" y="139"/>
                    <a:pt x="142" y="126"/>
                    <a:pt x="120" y="126"/>
                  </a:cubicBezTo>
                  <a:cubicBezTo>
                    <a:pt x="62" y="126"/>
                    <a:pt x="0" y="199"/>
                    <a:pt x="0" y="272"/>
                  </a:cubicBezTo>
                  <a:cubicBezTo>
                    <a:pt x="0" y="319"/>
                    <a:pt x="27" y="352"/>
                    <a:pt x="66" y="352"/>
                  </a:cubicBezTo>
                  <a:cubicBezTo>
                    <a:pt x="76" y="352"/>
                    <a:pt x="101" y="350"/>
                    <a:pt x="131" y="315"/>
                  </a:cubicBezTo>
                  <a:cubicBezTo>
                    <a:pt x="135" y="335"/>
                    <a:pt x="152" y="352"/>
                    <a:pt x="176" y="352"/>
                  </a:cubicBezTo>
                  <a:cubicBezTo>
                    <a:pt x="194" y="352"/>
                    <a:pt x="205" y="340"/>
                    <a:pt x="213" y="325"/>
                  </a:cubicBezTo>
                  <a:cubicBezTo>
                    <a:pt x="222" y="307"/>
                    <a:pt x="228" y="275"/>
                    <a:pt x="228" y="275"/>
                  </a:cubicBezTo>
                  <a:close/>
                  <a:moveTo>
                    <a:pt x="158" y="189"/>
                  </a:moveTo>
                  <a:lnTo>
                    <a:pt x="133" y="287"/>
                  </a:lnTo>
                  <a:cubicBezTo>
                    <a:pt x="131" y="296"/>
                    <a:pt x="131" y="297"/>
                    <a:pt x="124" y="306"/>
                  </a:cubicBezTo>
                  <a:cubicBezTo>
                    <a:pt x="102" y="333"/>
                    <a:pt x="81" y="341"/>
                    <a:pt x="67" y="341"/>
                  </a:cubicBezTo>
                  <a:cubicBezTo>
                    <a:pt x="42" y="341"/>
                    <a:pt x="35" y="314"/>
                    <a:pt x="35" y="294"/>
                  </a:cubicBezTo>
                  <a:cubicBezTo>
                    <a:pt x="35" y="269"/>
                    <a:pt x="51" y="208"/>
                    <a:pt x="63" y="185"/>
                  </a:cubicBezTo>
                  <a:cubicBezTo>
                    <a:pt x="78" y="155"/>
                    <a:pt x="101" y="137"/>
                    <a:pt x="121" y="137"/>
                  </a:cubicBezTo>
                  <a:cubicBezTo>
                    <a:pt x="153" y="137"/>
                    <a:pt x="160" y="178"/>
                    <a:pt x="160" y="181"/>
                  </a:cubicBezTo>
                  <a:cubicBezTo>
                    <a:pt x="160" y="184"/>
                    <a:pt x="159" y="187"/>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20">
              <a:extLst>
                <a:ext uri="{FF2B5EF4-FFF2-40B4-BE49-F238E27FC236}">
                  <a16:creationId xmlns:a16="http://schemas.microsoft.com/office/drawing/2014/main" id="{4D4B177A-9F1C-4EFE-9D0E-F78E310F18F9}"/>
                </a:ext>
              </a:extLst>
            </p:cNvPr>
            <p:cNvSpPr>
              <a:spLocks/>
            </p:cNvSpPr>
            <p:nvPr>
              <p:custDataLst>
                <p:tags r:id="rId97"/>
              </p:custDataLst>
            </p:nvPr>
          </p:nvSpPr>
          <p:spPr bwMode="auto">
            <a:xfrm>
              <a:off x="1419226" y="1989138"/>
              <a:ext cx="47625" cy="74613"/>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5" y="202"/>
                  </a:lnTo>
                  <a:cubicBezTo>
                    <a:pt x="71" y="170"/>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4"/>
                  </a:cubicBezTo>
                  <a:cubicBezTo>
                    <a:pt x="37" y="57"/>
                    <a:pt x="35" y="45"/>
                    <a:pt x="16" y="45"/>
                  </a:cubicBezTo>
                  <a:cubicBezTo>
                    <a:pt x="27" y="20"/>
                    <a:pt x="51" y="13"/>
                    <a:pt x="67" y="13"/>
                  </a:cubicBezTo>
                  <a:cubicBezTo>
                    <a:pt x="102" y="13"/>
                    <a:pt x="120" y="40"/>
                    <a:pt x="120" y="68"/>
                  </a:cubicBezTo>
                  <a:cubicBezTo>
                    <a:pt x="120"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21">
              <a:extLst>
                <a:ext uri="{FF2B5EF4-FFF2-40B4-BE49-F238E27FC236}">
                  <a16:creationId xmlns:a16="http://schemas.microsoft.com/office/drawing/2014/main" id="{055EB1A2-183D-4B8A-96DF-F1221463FE51}"/>
                </a:ext>
              </a:extLst>
            </p:cNvPr>
            <p:cNvSpPr>
              <a:spLocks noEditPoints="1"/>
            </p:cNvSpPr>
            <p:nvPr>
              <p:custDataLst>
                <p:tags r:id="rId98"/>
              </p:custDataLst>
            </p:nvPr>
          </p:nvSpPr>
          <p:spPr bwMode="auto">
            <a:xfrm>
              <a:off x="1487488" y="2012951"/>
              <a:ext cx="88900" cy="109538"/>
            </a:xfrm>
            <a:custGeom>
              <a:avLst/>
              <a:gdLst>
                <a:gd name="T0" fmla="*/ 287 w 290"/>
                <a:gd name="T1" fmla="*/ 78 h 337"/>
                <a:gd name="T2" fmla="*/ 283 w 290"/>
                <a:gd name="T3" fmla="*/ 0 h 337"/>
                <a:gd name="T4" fmla="*/ 6 w 290"/>
                <a:gd name="T5" fmla="*/ 0 h 337"/>
                <a:gd name="T6" fmla="*/ 2 w 290"/>
                <a:gd name="T7" fmla="*/ 78 h 337"/>
                <a:gd name="T8" fmla="*/ 15 w 290"/>
                <a:gd name="T9" fmla="*/ 78 h 337"/>
                <a:gd name="T10" fmla="*/ 21 w 290"/>
                <a:gd name="T11" fmla="*/ 39 h 337"/>
                <a:gd name="T12" fmla="*/ 58 w 290"/>
                <a:gd name="T13" fmla="*/ 35 h 337"/>
                <a:gd name="T14" fmla="*/ 231 w 290"/>
                <a:gd name="T15" fmla="*/ 35 h 337"/>
                <a:gd name="T16" fmla="*/ 269 w 290"/>
                <a:gd name="T17" fmla="*/ 39 h 337"/>
                <a:gd name="T18" fmla="*/ 275 w 290"/>
                <a:gd name="T19" fmla="*/ 78 h 337"/>
                <a:gd name="T20" fmla="*/ 287 w 290"/>
                <a:gd name="T21" fmla="*/ 78 h 337"/>
                <a:gd name="T22" fmla="*/ 290 w 290"/>
                <a:gd name="T23" fmla="*/ 254 h 337"/>
                <a:gd name="T24" fmla="*/ 277 w 290"/>
                <a:gd name="T25" fmla="*/ 254 h 337"/>
                <a:gd name="T26" fmla="*/ 271 w 290"/>
                <a:gd name="T27" fmla="*/ 297 h 337"/>
                <a:gd name="T28" fmla="*/ 232 w 290"/>
                <a:gd name="T29" fmla="*/ 303 h 337"/>
                <a:gd name="T30" fmla="*/ 58 w 290"/>
                <a:gd name="T31" fmla="*/ 303 h 337"/>
                <a:gd name="T32" fmla="*/ 18 w 290"/>
                <a:gd name="T33" fmla="*/ 298 h 337"/>
                <a:gd name="T34" fmla="*/ 12 w 290"/>
                <a:gd name="T35" fmla="*/ 254 h 337"/>
                <a:gd name="T36" fmla="*/ 0 w 290"/>
                <a:gd name="T37" fmla="*/ 254 h 337"/>
                <a:gd name="T38" fmla="*/ 4 w 290"/>
                <a:gd name="T39" fmla="*/ 337 h 337"/>
                <a:gd name="T40" fmla="*/ 286 w 290"/>
                <a:gd name="T41" fmla="*/ 337 h 337"/>
                <a:gd name="T42" fmla="*/ 290 w 290"/>
                <a:gd name="T43" fmla="*/ 254 h 337"/>
                <a:gd name="T44" fmla="*/ 241 w 290"/>
                <a:gd name="T45" fmla="*/ 205 h 337"/>
                <a:gd name="T46" fmla="*/ 241 w 290"/>
                <a:gd name="T47" fmla="*/ 119 h 337"/>
                <a:gd name="T48" fmla="*/ 229 w 290"/>
                <a:gd name="T49" fmla="*/ 119 h 337"/>
                <a:gd name="T50" fmla="*/ 229 w 290"/>
                <a:gd name="T51" fmla="*/ 144 h 337"/>
                <a:gd name="T52" fmla="*/ 60 w 290"/>
                <a:gd name="T53" fmla="*/ 144 h 337"/>
                <a:gd name="T54" fmla="*/ 60 w 290"/>
                <a:gd name="T55" fmla="*/ 119 h 337"/>
                <a:gd name="T56" fmla="*/ 48 w 290"/>
                <a:gd name="T57" fmla="*/ 119 h 337"/>
                <a:gd name="T58" fmla="*/ 48 w 290"/>
                <a:gd name="T59" fmla="*/ 205 h 337"/>
                <a:gd name="T60" fmla="*/ 60 w 290"/>
                <a:gd name="T61" fmla="*/ 205 h 337"/>
                <a:gd name="T62" fmla="*/ 60 w 290"/>
                <a:gd name="T63" fmla="*/ 179 h 337"/>
                <a:gd name="T64" fmla="*/ 229 w 290"/>
                <a:gd name="T65" fmla="*/ 179 h 337"/>
                <a:gd name="T66" fmla="*/ 229 w 290"/>
                <a:gd name="T67" fmla="*/ 205 h 337"/>
                <a:gd name="T68" fmla="*/ 241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7" y="78"/>
                  </a:moveTo>
                  <a:lnTo>
                    <a:pt x="283" y="0"/>
                  </a:lnTo>
                  <a:lnTo>
                    <a:pt x="6" y="0"/>
                  </a:lnTo>
                  <a:lnTo>
                    <a:pt x="2" y="78"/>
                  </a:lnTo>
                  <a:lnTo>
                    <a:pt x="15" y="78"/>
                  </a:lnTo>
                  <a:cubicBezTo>
                    <a:pt x="16" y="57"/>
                    <a:pt x="17" y="44"/>
                    <a:pt x="21" y="39"/>
                  </a:cubicBezTo>
                  <a:cubicBezTo>
                    <a:pt x="24" y="35"/>
                    <a:pt x="54" y="35"/>
                    <a:pt x="58" y="35"/>
                  </a:cubicBezTo>
                  <a:lnTo>
                    <a:pt x="231" y="35"/>
                  </a:lnTo>
                  <a:cubicBezTo>
                    <a:pt x="236" y="35"/>
                    <a:pt x="266" y="35"/>
                    <a:pt x="269" y="39"/>
                  </a:cubicBezTo>
                  <a:cubicBezTo>
                    <a:pt x="272" y="44"/>
                    <a:pt x="274" y="57"/>
                    <a:pt x="275" y="78"/>
                  </a:cubicBezTo>
                  <a:lnTo>
                    <a:pt x="287" y="78"/>
                  </a:lnTo>
                  <a:close/>
                  <a:moveTo>
                    <a:pt x="290" y="254"/>
                  </a:moveTo>
                  <a:lnTo>
                    <a:pt x="277" y="254"/>
                  </a:lnTo>
                  <a:cubicBezTo>
                    <a:pt x="276" y="277"/>
                    <a:pt x="275" y="290"/>
                    <a:pt x="271" y="297"/>
                  </a:cubicBezTo>
                  <a:cubicBezTo>
                    <a:pt x="268" y="303"/>
                    <a:pt x="242" y="303"/>
                    <a:pt x="232" y="303"/>
                  </a:cubicBezTo>
                  <a:lnTo>
                    <a:pt x="58" y="303"/>
                  </a:lnTo>
                  <a:cubicBezTo>
                    <a:pt x="49" y="303"/>
                    <a:pt x="22" y="303"/>
                    <a:pt x="18" y="298"/>
                  </a:cubicBezTo>
                  <a:cubicBezTo>
                    <a:pt x="14" y="291"/>
                    <a:pt x="13" y="276"/>
                    <a:pt x="12" y="254"/>
                  </a:cubicBezTo>
                  <a:lnTo>
                    <a:pt x="0" y="254"/>
                  </a:lnTo>
                  <a:lnTo>
                    <a:pt x="4" y="337"/>
                  </a:lnTo>
                  <a:lnTo>
                    <a:pt x="286" y="337"/>
                  </a:lnTo>
                  <a:lnTo>
                    <a:pt x="290" y="254"/>
                  </a:lnTo>
                  <a:close/>
                  <a:moveTo>
                    <a:pt x="241" y="205"/>
                  </a:moveTo>
                  <a:lnTo>
                    <a:pt x="241" y="119"/>
                  </a:lnTo>
                  <a:lnTo>
                    <a:pt x="229" y="119"/>
                  </a:lnTo>
                  <a:lnTo>
                    <a:pt x="229" y="144"/>
                  </a:lnTo>
                  <a:lnTo>
                    <a:pt x="60" y="144"/>
                  </a:lnTo>
                  <a:lnTo>
                    <a:pt x="60" y="119"/>
                  </a:lnTo>
                  <a:lnTo>
                    <a:pt x="48" y="119"/>
                  </a:lnTo>
                  <a:lnTo>
                    <a:pt x="48" y="205"/>
                  </a:lnTo>
                  <a:lnTo>
                    <a:pt x="60" y="205"/>
                  </a:lnTo>
                  <a:lnTo>
                    <a:pt x="60" y="179"/>
                  </a:lnTo>
                  <a:lnTo>
                    <a:pt x="229" y="179"/>
                  </a:lnTo>
                  <a:lnTo>
                    <a:pt x="229" y="205"/>
                  </a:lnTo>
                  <a:lnTo>
                    <a:pt x="241"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Rectangle 122">
              <a:extLst>
                <a:ext uri="{FF2B5EF4-FFF2-40B4-BE49-F238E27FC236}">
                  <a16:creationId xmlns:a16="http://schemas.microsoft.com/office/drawing/2014/main" id="{AEE6F5FB-4C5B-4265-8EC0-005D9AC1D7D6}"/>
                </a:ext>
              </a:extLst>
            </p:cNvPr>
            <p:cNvSpPr>
              <a:spLocks noChangeArrowheads="1"/>
            </p:cNvSpPr>
            <p:nvPr>
              <p:custDataLst>
                <p:tags r:id="rId99"/>
              </p:custDataLst>
            </p:nvPr>
          </p:nvSpPr>
          <p:spPr bwMode="auto">
            <a:xfrm>
              <a:off x="1331913" y="2187576"/>
              <a:ext cx="2508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123">
              <a:extLst>
                <a:ext uri="{FF2B5EF4-FFF2-40B4-BE49-F238E27FC236}">
                  <a16:creationId xmlns:a16="http://schemas.microsoft.com/office/drawing/2014/main" id="{0B1A5707-003A-43F8-AA8E-A714D9D6AC26}"/>
                </a:ext>
              </a:extLst>
            </p:cNvPr>
            <p:cNvSpPr>
              <a:spLocks noEditPoints="1"/>
            </p:cNvSpPr>
            <p:nvPr>
              <p:custDataLst>
                <p:tags r:id="rId100"/>
              </p:custDataLst>
            </p:nvPr>
          </p:nvSpPr>
          <p:spPr bwMode="auto">
            <a:xfrm>
              <a:off x="1352551" y="2228851"/>
              <a:ext cx="73025" cy="112713"/>
            </a:xfrm>
            <a:custGeom>
              <a:avLst/>
              <a:gdLst>
                <a:gd name="T0" fmla="*/ 228 w 237"/>
                <a:gd name="T1" fmla="*/ 275 h 352"/>
                <a:gd name="T2" fmla="*/ 222 w 237"/>
                <a:gd name="T3" fmla="*/ 270 h 352"/>
                <a:gd name="T4" fmla="*/ 215 w 237"/>
                <a:gd name="T5" fmla="*/ 279 h 352"/>
                <a:gd name="T6" fmla="*/ 177 w 237"/>
                <a:gd name="T7" fmla="*/ 341 h 352"/>
                <a:gd name="T8" fmla="*/ 162 w 237"/>
                <a:gd name="T9" fmla="*/ 318 h 352"/>
                <a:gd name="T10" fmla="*/ 165 w 237"/>
                <a:gd name="T11" fmla="*/ 294 h 352"/>
                <a:gd name="T12" fmla="*/ 237 w 237"/>
                <a:gd name="T13" fmla="*/ 6 h 352"/>
                <a:gd name="T14" fmla="*/ 230 w 237"/>
                <a:gd name="T15" fmla="*/ 0 h 352"/>
                <a:gd name="T16" fmla="*/ 167 w 237"/>
                <a:gd name="T17" fmla="*/ 6 h 352"/>
                <a:gd name="T18" fmla="*/ 160 w 237"/>
                <a:gd name="T19" fmla="*/ 15 h 352"/>
                <a:gd name="T20" fmla="*/ 172 w 237"/>
                <a:gd name="T21" fmla="*/ 21 h 352"/>
                <a:gd name="T22" fmla="*/ 197 w 237"/>
                <a:gd name="T23" fmla="*/ 30 h 352"/>
                <a:gd name="T24" fmla="*/ 196 w 237"/>
                <a:gd name="T25" fmla="*/ 40 h 352"/>
                <a:gd name="T26" fmla="*/ 166 w 237"/>
                <a:gd name="T27" fmla="*/ 158 h 352"/>
                <a:gd name="T28" fmla="*/ 120 w 237"/>
                <a:gd name="T29" fmla="*/ 126 h 352"/>
                <a:gd name="T30" fmla="*/ 0 w 237"/>
                <a:gd name="T31" fmla="*/ 272 h 352"/>
                <a:gd name="T32" fmla="*/ 66 w 237"/>
                <a:gd name="T33" fmla="*/ 352 h 352"/>
                <a:gd name="T34" fmla="*/ 131 w 237"/>
                <a:gd name="T35" fmla="*/ 315 h 352"/>
                <a:gd name="T36" fmla="*/ 176 w 237"/>
                <a:gd name="T37" fmla="*/ 352 h 352"/>
                <a:gd name="T38" fmla="*/ 213 w 237"/>
                <a:gd name="T39" fmla="*/ 325 h 352"/>
                <a:gd name="T40" fmla="*/ 228 w 237"/>
                <a:gd name="T41" fmla="*/ 275 h 352"/>
                <a:gd name="T42" fmla="*/ 158 w 237"/>
                <a:gd name="T43" fmla="*/ 189 h 352"/>
                <a:gd name="T44" fmla="*/ 133 w 237"/>
                <a:gd name="T45" fmla="*/ 287 h 352"/>
                <a:gd name="T46" fmla="*/ 123 w 237"/>
                <a:gd name="T47" fmla="*/ 306 h 352"/>
                <a:gd name="T48" fmla="*/ 67 w 237"/>
                <a:gd name="T49" fmla="*/ 341 h 352"/>
                <a:gd name="T50" fmla="*/ 35 w 237"/>
                <a:gd name="T51" fmla="*/ 294 h 352"/>
                <a:gd name="T52" fmla="*/ 62 w 237"/>
                <a:gd name="T53" fmla="*/ 185 h 352"/>
                <a:gd name="T54" fmla="*/ 120 w 237"/>
                <a:gd name="T55" fmla="*/ 137 h 352"/>
                <a:gd name="T56" fmla="*/ 160 w 237"/>
                <a:gd name="T57" fmla="*/ 181 h 352"/>
                <a:gd name="T58" fmla="*/ 158 w 237"/>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2">
                  <a:moveTo>
                    <a:pt x="228" y="275"/>
                  </a:moveTo>
                  <a:cubicBezTo>
                    <a:pt x="228" y="270"/>
                    <a:pt x="223" y="270"/>
                    <a:pt x="222" y="270"/>
                  </a:cubicBezTo>
                  <a:cubicBezTo>
                    <a:pt x="217" y="270"/>
                    <a:pt x="216" y="272"/>
                    <a:pt x="215" y="279"/>
                  </a:cubicBezTo>
                  <a:cubicBezTo>
                    <a:pt x="206" y="312"/>
                    <a:pt x="198" y="341"/>
                    <a:pt x="177" y="341"/>
                  </a:cubicBezTo>
                  <a:cubicBezTo>
                    <a:pt x="164" y="341"/>
                    <a:pt x="162" y="328"/>
                    <a:pt x="162" y="318"/>
                  </a:cubicBezTo>
                  <a:cubicBezTo>
                    <a:pt x="162" y="306"/>
                    <a:pt x="163" y="303"/>
                    <a:pt x="165" y="294"/>
                  </a:cubicBezTo>
                  <a:lnTo>
                    <a:pt x="237" y="6"/>
                  </a:lnTo>
                  <a:cubicBezTo>
                    <a:pt x="237" y="6"/>
                    <a:pt x="237" y="0"/>
                    <a:pt x="230" y="0"/>
                  </a:cubicBezTo>
                  <a:cubicBezTo>
                    <a:pt x="223" y="0"/>
                    <a:pt x="176" y="5"/>
                    <a:pt x="167" y="6"/>
                  </a:cubicBezTo>
                  <a:cubicBezTo>
                    <a:pt x="163" y="6"/>
                    <a:pt x="160" y="9"/>
                    <a:pt x="160" y="15"/>
                  </a:cubicBezTo>
                  <a:cubicBezTo>
                    <a:pt x="160" y="21"/>
                    <a:pt x="165" y="21"/>
                    <a:pt x="172" y="21"/>
                  </a:cubicBezTo>
                  <a:cubicBezTo>
                    <a:pt x="196" y="21"/>
                    <a:pt x="197" y="25"/>
                    <a:pt x="197" y="30"/>
                  </a:cubicBezTo>
                  <a:lnTo>
                    <a:pt x="196" y="40"/>
                  </a:lnTo>
                  <a:lnTo>
                    <a:pt x="166" y="158"/>
                  </a:lnTo>
                  <a:cubicBezTo>
                    <a:pt x="157" y="140"/>
                    <a:pt x="142" y="126"/>
                    <a:pt x="120" y="126"/>
                  </a:cubicBezTo>
                  <a:cubicBezTo>
                    <a:pt x="61" y="126"/>
                    <a:pt x="0" y="199"/>
                    <a:pt x="0" y="272"/>
                  </a:cubicBezTo>
                  <a:cubicBezTo>
                    <a:pt x="0" y="319"/>
                    <a:pt x="27" y="352"/>
                    <a:pt x="66" y="352"/>
                  </a:cubicBezTo>
                  <a:cubicBezTo>
                    <a:pt x="76" y="352"/>
                    <a:pt x="101" y="350"/>
                    <a:pt x="131" y="315"/>
                  </a:cubicBezTo>
                  <a:cubicBezTo>
                    <a:pt x="135" y="336"/>
                    <a:pt x="152" y="352"/>
                    <a:pt x="176" y="352"/>
                  </a:cubicBezTo>
                  <a:cubicBezTo>
                    <a:pt x="194" y="352"/>
                    <a:pt x="205" y="341"/>
                    <a:pt x="213" y="325"/>
                  </a:cubicBezTo>
                  <a:cubicBezTo>
                    <a:pt x="221" y="307"/>
                    <a:pt x="228" y="275"/>
                    <a:pt x="228" y="275"/>
                  </a:cubicBezTo>
                  <a:close/>
                  <a:moveTo>
                    <a:pt x="158" y="189"/>
                  </a:moveTo>
                  <a:lnTo>
                    <a:pt x="133" y="287"/>
                  </a:lnTo>
                  <a:cubicBezTo>
                    <a:pt x="131" y="296"/>
                    <a:pt x="131" y="297"/>
                    <a:pt x="123" y="306"/>
                  </a:cubicBezTo>
                  <a:cubicBezTo>
                    <a:pt x="101" y="333"/>
                    <a:pt x="81" y="341"/>
                    <a:pt x="67" y="341"/>
                  </a:cubicBezTo>
                  <a:cubicBezTo>
                    <a:pt x="42" y="341"/>
                    <a:pt x="35" y="314"/>
                    <a:pt x="35" y="294"/>
                  </a:cubicBezTo>
                  <a:cubicBezTo>
                    <a:pt x="35" y="269"/>
                    <a:pt x="51" y="208"/>
                    <a:pt x="62" y="185"/>
                  </a:cubicBezTo>
                  <a:cubicBezTo>
                    <a:pt x="78" y="155"/>
                    <a:pt x="100" y="137"/>
                    <a:pt x="120" y="137"/>
                  </a:cubicBezTo>
                  <a:cubicBezTo>
                    <a:pt x="153" y="137"/>
                    <a:pt x="160" y="178"/>
                    <a:pt x="160" y="181"/>
                  </a:cubicBezTo>
                  <a:cubicBezTo>
                    <a:pt x="160" y="184"/>
                    <a:pt x="159" y="187"/>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24">
              <a:extLst>
                <a:ext uri="{FF2B5EF4-FFF2-40B4-BE49-F238E27FC236}">
                  <a16:creationId xmlns:a16="http://schemas.microsoft.com/office/drawing/2014/main" id="{7AA962EE-8F56-4460-A633-65DDBE4931DF}"/>
                </a:ext>
              </a:extLst>
            </p:cNvPr>
            <p:cNvSpPr>
              <a:spLocks noEditPoints="1"/>
            </p:cNvSpPr>
            <p:nvPr>
              <p:custDataLst>
                <p:tags r:id="rId101"/>
              </p:custDataLst>
            </p:nvPr>
          </p:nvSpPr>
          <p:spPr bwMode="auto">
            <a:xfrm>
              <a:off x="1428751" y="2228851"/>
              <a:ext cx="65088" cy="144463"/>
            </a:xfrm>
            <a:custGeom>
              <a:avLst/>
              <a:gdLst>
                <a:gd name="T0" fmla="*/ 178 w 211"/>
                <a:gd name="T1" fmla="*/ 396 h 450"/>
                <a:gd name="T2" fmla="*/ 154 w 211"/>
                <a:gd name="T3" fmla="*/ 361 h 450"/>
                <a:gd name="T4" fmla="*/ 123 w 211"/>
                <a:gd name="T5" fmla="*/ 350 h 450"/>
                <a:gd name="T6" fmla="*/ 93 w 211"/>
                <a:gd name="T7" fmla="*/ 338 h 450"/>
                <a:gd name="T8" fmla="*/ 63 w 211"/>
                <a:gd name="T9" fmla="*/ 326 h 450"/>
                <a:gd name="T10" fmla="*/ 26 w 211"/>
                <a:gd name="T11" fmla="*/ 282 h 450"/>
                <a:gd name="T12" fmla="*/ 87 w 211"/>
                <a:gd name="T13" fmla="*/ 197 h 450"/>
                <a:gd name="T14" fmla="*/ 131 w 211"/>
                <a:gd name="T15" fmla="*/ 203 h 450"/>
                <a:gd name="T16" fmla="*/ 177 w 211"/>
                <a:gd name="T17" fmla="*/ 188 h 450"/>
                <a:gd name="T18" fmla="*/ 136 w 211"/>
                <a:gd name="T19" fmla="*/ 174 h 450"/>
                <a:gd name="T20" fmla="*/ 95 w 211"/>
                <a:gd name="T21" fmla="*/ 180 h 450"/>
                <a:gd name="T22" fmla="*/ 80 w 211"/>
                <a:gd name="T23" fmla="*/ 142 h 450"/>
                <a:gd name="T24" fmla="*/ 135 w 211"/>
                <a:gd name="T25" fmla="*/ 57 h 450"/>
                <a:gd name="T26" fmla="*/ 167 w 211"/>
                <a:gd name="T27" fmla="*/ 68 h 450"/>
                <a:gd name="T28" fmla="*/ 211 w 211"/>
                <a:gd name="T29" fmla="*/ 52 h 450"/>
                <a:gd name="T30" fmla="*/ 170 w 211"/>
                <a:gd name="T31" fmla="*/ 39 h 450"/>
                <a:gd name="T32" fmla="*/ 138 w 211"/>
                <a:gd name="T33" fmla="*/ 41 h 450"/>
                <a:gd name="T34" fmla="*/ 136 w 211"/>
                <a:gd name="T35" fmla="*/ 25 h 450"/>
                <a:gd name="T36" fmla="*/ 138 w 211"/>
                <a:gd name="T37" fmla="*/ 6 h 450"/>
                <a:gd name="T38" fmla="*/ 132 w 211"/>
                <a:gd name="T39" fmla="*/ 0 h 450"/>
                <a:gd name="T40" fmla="*/ 123 w 211"/>
                <a:gd name="T41" fmla="*/ 24 h 450"/>
                <a:gd name="T42" fmla="*/ 127 w 211"/>
                <a:gd name="T43" fmla="*/ 44 h 450"/>
                <a:gd name="T44" fmla="*/ 40 w 211"/>
                <a:gd name="T45" fmla="*/ 137 h 450"/>
                <a:gd name="T46" fmla="*/ 72 w 211"/>
                <a:gd name="T47" fmla="*/ 190 h 450"/>
                <a:gd name="T48" fmla="*/ 66 w 211"/>
                <a:gd name="T49" fmla="*/ 195 h 450"/>
                <a:gd name="T50" fmla="*/ 0 w 211"/>
                <a:gd name="T51" fmla="*/ 296 h 450"/>
                <a:gd name="T52" fmla="*/ 15 w 211"/>
                <a:gd name="T53" fmla="*/ 335 h 450"/>
                <a:gd name="T54" fmla="*/ 73 w 211"/>
                <a:gd name="T55" fmla="*/ 367 h 450"/>
                <a:gd name="T56" fmla="*/ 133 w 211"/>
                <a:gd name="T57" fmla="*/ 391 h 450"/>
                <a:gd name="T58" fmla="*/ 150 w 211"/>
                <a:gd name="T59" fmla="*/ 412 h 450"/>
                <a:gd name="T60" fmla="*/ 126 w 211"/>
                <a:gd name="T61" fmla="*/ 439 h 450"/>
                <a:gd name="T62" fmla="*/ 82 w 211"/>
                <a:gd name="T63" fmla="*/ 423 h 450"/>
                <a:gd name="T64" fmla="*/ 77 w 211"/>
                <a:gd name="T65" fmla="*/ 420 h 450"/>
                <a:gd name="T66" fmla="*/ 72 w 211"/>
                <a:gd name="T67" fmla="*/ 426 h 450"/>
                <a:gd name="T68" fmla="*/ 126 w 211"/>
                <a:gd name="T69" fmla="*/ 450 h 450"/>
                <a:gd name="T70" fmla="*/ 178 w 211"/>
                <a:gd name="T71" fmla="*/ 396 h 450"/>
                <a:gd name="T72" fmla="*/ 198 w 211"/>
                <a:gd name="T73" fmla="*/ 53 h 450"/>
                <a:gd name="T74" fmla="*/ 167 w 211"/>
                <a:gd name="T75" fmla="*/ 57 h 450"/>
                <a:gd name="T76" fmla="*/ 146 w 211"/>
                <a:gd name="T77" fmla="*/ 52 h 450"/>
                <a:gd name="T78" fmla="*/ 170 w 211"/>
                <a:gd name="T79" fmla="*/ 50 h 450"/>
                <a:gd name="T80" fmla="*/ 198 w 211"/>
                <a:gd name="T81" fmla="*/ 53 h 450"/>
                <a:gd name="T82" fmla="*/ 164 w 211"/>
                <a:gd name="T83" fmla="*/ 188 h 450"/>
                <a:gd name="T84" fmla="*/ 132 w 211"/>
                <a:gd name="T85" fmla="*/ 192 h 450"/>
                <a:gd name="T86" fmla="*/ 107 w 211"/>
                <a:gd name="T87" fmla="*/ 188 h 450"/>
                <a:gd name="T88" fmla="*/ 136 w 211"/>
                <a:gd name="T89" fmla="*/ 185 h 450"/>
                <a:gd name="T90" fmla="*/ 164 w 211"/>
                <a:gd name="T91" fmla="*/ 18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450">
                  <a:moveTo>
                    <a:pt x="178" y="396"/>
                  </a:moveTo>
                  <a:cubicBezTo>
                    <a:pt x="178" y="372"/>
                    <a:pt x="159" y="363"/>
                    <a:pt x="154" y="361"/>
                  </a:cubicBezTo>
                  <a:lnTo>
                    <a:pt x="123" y="350"/>
                  </a:lnTo>
                  <a:cubicBezTo>
                    <a:pt x="113" y="346"/>
                    <a:pt x="103" y="342"/>
                    <a:pt x="93" y="338"/>
                  </a:cubicBezTo>
                  <a:lnTo>
                    <a:pt x="63" y="326"/>
                  </a:lnTo>
                  <a:cubicBezTo>
                    <a:pt x="41" y="317"/>
                    <a:pt x="26" y="303"/>
                    <a:pt x="26" y="282"/>
                  </a:cubicBezTo>
                  <a:cubicBezTo>
                    <a:pt x="26" y="261"/>
                    <a:pt x="45" y="218"/>
                    <a:pt x="87" y="197"/>
                  </a:cubicBezTo>
                  <a:cubicBezTo>
                    <a:pt x="105" y="203"/>
                    <a:pt x="120" y="203"/>
                    <a:pt x="131" y="203"/>
                  </a:cubicBezTo>
                  <a:cubicBezTo>
                    <a:pt x="146" y="203"/>
                    <a:pt x="177" y="203"/>
                    <a:pt x="177" y="188"/>
                  </a:cubicBezTo>
                  <a:cubicBezTo>
                    <a:pt x="177" y="175"/>
                    <a:pt x="156" y="174"/>
                    <a:pt x="136" y="174"/>
                  </a:cubicBezTo>
                  <a:cubicBezTo>
                    <a:pt x="127" y="174"/>
                    <a:pt x="113" y="174"/>
                    <a:pt x="95" y="180"/>
                  </a:cubicBezTo>
                  <a:cubicBezTo>
                    <a:pt x="82" y="167"/>
                    <a:pt x="80" y="151"/>
                    <a:pt x="80" y="142"/>
                  </a:cubicBezTo>
                  <a:cubicBezTo>
                    <a:pt x="80" y="114"/>
                    <a:pt x="97" y="75"/>
                    <a:pt x="135" y="57"/>
                  </a:cubicBezTo>
                  <a:cubicBezTo>
                    <a:pt x="144" y="68"/>
                    <a:pt x="155" y="68"/>
                    <a:pt x="167" y="68"/>
                  </a:cubicBezTo>
                  <a:cubicBezTo>
                    <a:pt x="179" y="68"/>
                    <a:pt x="211" y="68"/>
                    <a:pt x="211" y="52"/>
                  </a:cubicBezTo>
                  <a:cubicBezTo>
                    <a:pt x="211" y="39"/>
                    <a:pt x="189" y="39"/>
                    <a:pt x="170" y="39"/>
                  </a:cubicBezTo>
                  <a:cubicBezTo>
                    <a:pt x="163" y="39"/>
                    <a:pt x="151" y="39"/>
                    <a:pt x="138" y="41"/>
                  </a:cubicBezTo>
                  <a:cubicBezTo>
                    <a:pt x="137" y="37"/>
                    <a:pt x="136" y="33"/>
                    <a:pt x="136" y="25"/>
                  </a:cubicBezTo>
                  <a:cubicBezTo>
                    <a:pt x="136" y="18"/>
                    <a:pt x="138" y="6"/>
                    <a:pt x="138" y="6"/>
                  </a:cubicBezTo>
                  <a:cubicBezTo>
                    <a:pt x="138" y="2"/>
                    <a:pt x="136" y="0"/>
                    <a:pt x="132" y="0"/>
                  </a:cubicBezTo>
                  <a:cubicBezTo>
                    <a:pt x="123" y="0"/>
                    <a:pt x="123" y="23"/>
                    <a:pt x="123" y="24"/>
                  </a:cubicBezTo>
                  <a:cubicBezTo>
                    <a:pt x="123" y="34"/>
                    <a:pt x="126" y="42"/>
                    <a:pt x="127" y="44"/>
                  </a:cubicBezTo>
                  <a:cubicBezTo>
                    <a:pt x="74" y="59"/>
                    <a:pt x="40" y="99"/>
                    <a:pt x="40" y="137"/>
                  </a:cubicBezTo>
                  <a:cubicBezTo>
                    <a:pt x="40" y="155"/>
                    <a:pt x="49" y="176"/>
                    <a:pt x="72" y="190"/>
                  </a:cubicBezTo>
                  <a:lnTo>
                    <a:pt x="66" y="195"/>
                  </a:lnTo>
                  <a:cubicBezTo>
                    <a:pt x="11" y="231"/>
                    <a:pt x="0" y="278"/>
                    <a:pt x="0" y="296"/>
                  </a:cubicBezTo>
                  <a:cubicBezTo>
                    <a:pt x="0" y="320"/>
                    <a:pt x="14" y="334"/>
                    <a:pt x="15" y="335"/>
                  </a:cubicBezTo>
                  <a:cubicBezTo>
                    <a:pt x="31" y="352"/>
                    <a:pt x="35" y="354"/>
                    <a:pt x="73" y="367"/>
                  </a:cubicBezTo>
                  <a:cubicBezTo>
                    <a:pt x="102" y="379"/>
                    <a:pt x="103" y="379"/>
                    <a:pt x="133" y="391"/>
                  </a:cubicBezTo>
                  <a:cubicBezTo>
                    <a:pt x="140" y="394"/>
                    <a:pt x="150" y="398"/>
                    <a:pt x="150" y="412"/>
                  </a:cubicBezTo>
                  <a:cubicBezTo>
                    <a:pt x="150" y="424"/>
                    <a:pt x="141" y="439"/>
                    <a:pt x="126" y="439"/>
                  </a:cubicBezTo>
                  <a:cubicBezTo>
                    <a:pt x="104" y="439"/>
                    <a:pt x="88" y="427"/>
                    <a:pt x="82" y="423"/>
                  </a:cubicBezTo>
                  <a:cubicBezTo>
                    <a:pt x="79" y="421"/>
                    <a:pt x="79" y="420"/>
                    <a:pt x="77" y="420"/>
                  </a:cubicBezTo>
                  <a:cubicBezTo>
                    <a:pt x="73" y="420"/>
                    <a:pt x="72" y="424"/>
                    <a:pt x="72" y="426"/>
                  </a:cubicBezTo>
                  <a:cubicBezTo>
                    <a:pt x="72" y="432"/>
                    <a:pt x="98" y="450"/>
                    <a:pt x="126" y="450"/>
                  </a:cubicBezTo>
                  <a:cubicBezTo>
                    <a:pt x="157" y="450"/>
                    <a:pt x="178" y="421"/>
                    <a:pt x="178" y="396"/>
                  </a:cubicBezTo>
                  <a:close/>
                  <a:moveTo>
                    <a:pt x="198" y="53"/>
                  </a:moveTo>
                  <a:cubicBezTo>
                    <a:pt x="194" y="54"/>
                    <a:pt x="189" y="57"/>
                    <a:pt x="167" y="57"/>
                  </a:cubicBezTo>
                  <a:cubicBezTo>
                    <a:pt x="158" y="57"/>
                    <a:pt x="152" y="57"/>
                    <a:pt x="146" y="52"/>
                  </a:cubicBezTo>
                  <a:cubicBezTo>
                    <a:pt x="154" y="50"/>
                    <a:pt x="165" y="50"/>
                    <a:pt x="170" y="50"/>
                  </a:cubicBezTo>
                  <a:cubicBezTo>
                    <a:pt x="187" y="50"/>
                    <a:pt x="189" y="50"/>
                    <a:pt x="198" y="53"/>
                  </a:cubicBezTo>
                  <a:close/>
                  <a:moveTo>
                    <a:pt x="164" y="188"/>
                  </a:moveTo>
                  <a:cubicBezTo>
                    <a:pt x="160" y="190"/>
                    <a:pt x="155" y="192"/>
                    <a:pt x="132" y="192"/>
                  </a:cubicBezTo>
                  <a:cubicBezTo>
                    <a:pt x="121" y="192"/>
                    <a:pt x="116" y="192"/>
                    <a:pt x="107" y="188"/>
                  </a:cubicBezTo>
                  <a:cubicBezTo>
                    <a:pt x="119" y="185"/>
                    <a:pt x="130" y="185"/>
                    <a:pt x="136" y="185"/>
                  </a:cubicBezTo>
                  <a:cubicBezTo>
                    <a:pt x="153" y="185"/>
                    <a:pt x="155" y="186"/>
                    <a:pt x="164" y="18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25">
              <a:extLst>
                <a:ext uri="{FF2B5EF4-FFF2-40B4-BE49-F238E27FC236}">
                  <a16:creationId xmlns:a16="http://schemas.microsoft.com/office/drawing/2014/main" id="{267795E0-6EF3-4E5A-936B-E03B3799D381}"/>
                </a:ext>
              </a:extLst>
            </p:cNvPr>
            <p:cNvSpPr>
              <a:spLocks/>
            </p:cNvSpPr>
            <p:nvPr>
              <p:custDataLst>
                <p:tags r:id="rId102"/>
              </p:custDataLst>
            </p:nvPr>
          </p:nvSpPr>
          <p:spPr bwMode="auto">
            <a:xfrm>
              <a:off x="1506538" y="2219326"/>
              <a:ext cx="47625" cy="74613"/>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26">
              <a:extLst>
                <a:ext uri="{FF2B5EF4-FFF2-40B4-BE49-F238E27FC236}">
                  <a16:creationId xmlns:a16="http://schemas.microsoft.com/office/drawing/2014/main" id="{8C18D3E2-6E80-4F93-A1FC-0F59EC7EB8F1}"/>
                </a:ext>
              </a:extLst>
            </p:cNvPr>
            <p:cNvSpPr>
              <a:spLocks/>
            </p:cNvSpPr>
            <p:nvPr>
              <p:custDataLst>
                <p:tags r:id="rId103"/>
              </p:custDataLst>
            </p:nvPr>
          </p:nvSpPr>
          <p:spPr bwMode="auto">
            <a:xfrm>
              <a:off x="1644651" y="2136776"/>
              <a:ext cx="101600" cy="10636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127">
              <a:extLst>
                <a:ext uri="{FF2B5EF4-FFF2-40B4-BE49-F238E27FC236}">
                  <a16:creationId xmlns:a16="http://schemas.microsoft.com/office/drawing/2014/main" id="{53859F49-C5DC-4AAB-85AB-7FA8B0D1F5AE}"/>
                </a:ext>
              </a:extLst>
            </p:cNvPr>
            <p:cNvSpPr>
              <a:spLocks/>
            </p:cNvSpPr>
            <p:nvPr>
              <p:custDataLst>
                <p:tags r:id="rId104"/>
              </p:custDataLst>
            </p:nvPr>
          </p:nvSpPr>
          <p:spPr bwMode="auto">
            <a:xfrm>
              <a:off x="1820863" y="2014538"/>
              <a:ext cx="50800"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2"/>
                    <a:pt x="102" y="293"/>
                  </a:cubicBezTo>
                  <a:lnTo>
                    <a:pt x="102" y="13"/>
                  </a:lnTo>
                  <a:cubicBezTo>
                    <a:pt x="102" y="1"/>
                    <a:pt x="102" y="0"/>
                    <a:pt x="90" y="0"/>
                  </a:cubicBezTo>
                  <a:cubicBezTo>
                    <a:pt x="59" y="32"/>
                    <a:pt x="16" y="32"/>
                    <a:pt x="0" y="32"/>
                  </a:cubicBezTo>
                  <a:lnTo>
                    <a:pt x="0" y="48"/>
                  </a:lnTo>
                  <a:cubicBezTo>
                    <a:pt x="10" y="48"/>
                    <a:pt x="39" y="48"/>
                    <a:pt x="65" y="35"/>
                  </a:cubicBezTo>
                  <a:lnTo>
                    <a:pt x="65" y="293"/>
                  </a:lnTo>
                  <a:cubicBezTo>
                    <a:pt x="65" y="311"/>
                    <a:pt x="63" y="317"/>
                    <a:pt x="19" y="317"/>
                  </a:cubicBezTo>
                  <a:lnTo>
                    <a:pt x="3" y="317"/>
                  </a:lnTo>
                  <a:lnTo>
                    <a:pt x="3" y="332"/>
                  </a:lnTo>
                  <a:cubicBezTo>
                    <a:pt x="20" y="331"/>
                    <a:pt x="63"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Rectangle 128">
              <a:extLst>
                <a:ext uri="{FF2B5EF4-FFF2-40B4-BE49-F238E27FC236}">
                  <a16:creationId xmlns:a16="http://schemas.microsoft.com/office/drawing/2014/main" id="{3B4C1429-7384-4C11-A864-4C7A01F4C70F}"/>
                </a:ext>
              </a:extLst>
            </p:cNvPr>
            <p:cNvSpPr>
              <a:spLocks noChangeArrowheads="1"/>
            </p:cNvSpPr>
            <p:nvPr>
              <p:custDataLst>
                <p:tags r:id="rId105"/>
              </p:custDataLst>
            </p:nvPr>
          </p:nvSpPr>
          <p:spPr bwMode="auto">
            <a:xfrm>
              <a:off x="1806576" y="2187576"/>
              <a:ext cx="777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29">
              <a:extLst>
                <a:ext uri="{FF2B5EF4-FFF2-40B4-BE49-F238E27FC236}">
                  <a16:creationId xmlns:a16="http://schemas.microsoft.com/office/drawing/2014/main" id="{D4FE25B9-4BAD-40F2-B4DE-83A52216353B}"/>
                </a:ext>
              </a:extLst>
            </p:cNvPr>
            <p:cNvSpPr>
              <a:spLocks noEditPoints="1"/>
            </p:cNvSpPr>
            <p:nvPr>
              <p:custDataLst>
                <p:tags r:id="rId106"/>
              </p:custDataLst>
            </p:nvPr>
          </p:nvSpPr>
          <p:spPr bwMode="auto">
            <a:xfrm>
              <a:off x="1811338" y="2228851"/>
              <a:ext cx="65088" cy="144463"/>
            </a:xfrm>
            <a:custGeom>
              <a:avLst/>
              <a:gdLst>
                <a:gd name="T0" fmla="*/ 177 w 211"/>
                <a:gd name="T1" fmla="*/ 396 h 450"/>
                <a:gd name="T2" fmla="*/ 153 w 211"/>
                <a:gd name="T3" fmla="*/ 361 h 450"/>
                <a:gd name="T4" fmla="*/ 123 w 211"/>
                <a:gd name="T5" fmla="*/ 350 h 450"/>
                <a:gd name="T6" fmla="*/ 93 w 211"/>
                <a:gd name="T7" fmla="*/ 338 h 450"/>
                <a:gd name="T8" fmla="*/ 63 w 211"/>
                <a:gd name="T9" fmla="*/ 326 h 450"/>
                <a:gd name="T10" fmla="*/ 25 w 211"/>
                <a:gd name="T11" fmla="*/ 282 h 450"/>
                <a:gd name="T12" fmla="*/ 87 w 211"/>
                <a:gd name="T13" fmla="*/ 197 h 450"/>
                <a:gd name="T14" fmla="*/ 130 w 211"/>
                <a:gd name="T15" fmla="*/ 203 h 450"/>
                <a:gd name="T16" fmla="*/ 177 w 211"/>
                <a:gd name="T17" fmla="*/ 188 h 450"/>
                <a:gd name="T18" fmla="*/ 136 w 211"/>
                <a:gd name="T19" fmla="*/ 174 h 450"/>
                <a:gd name="T20" fmla="*/ 94 w 211"/>
                <a:gd name="T21" fmla="*/ 180 h 450"/>
                <a:gd name="T22" fmla="*/ 79 w 211"/>
                <a:gd name="T23" fmla="*/ 142 h 450"/>
                <a:gd name="T24" fmla="*/ 134 w 211"/>
                <a:gd name="T25" fmla="*/ 57 h 450"/>
                <a:gd name="T26" fmla="*/ 166 w 211"/>
                <a:gd name="T27" fmla="*/ 68 h 450"/>
                <a:gd name="T28" fmla="*/ 211 w 211"/>
                <a:gd name="T29" fmla="*/ 52 h 450"/>
                <a:gd name="T30" fmla="*/ 169 w 211"/>
                <a:gd name="T31" fmla="*/ 39 h 450"/>
                <a:gd name="T32" fmla="*/ 138 w 211"/>
                <a:gd name="T33" fmla="*/ 41 h 450"/>
                <a:gd name="T34" fmla="*/ 135 w 211"/>
                <a:gd name="T35" fmla="*/ 25 h 450"/>
                <a:gd name="T36" fmla="*/ 138 w 211"/>
                <a:gd name="T37" fmla="*/ 6 h 450"/>
                <a:gd name="T38" fmla="*/ 132 w 211"/>
                <a:gd name="T39" fmla="*/ 0 h 450"/>
                <a:gd name="T40" fmla="*/ 123 w 211"/>
                <a:gd name="T41" fmla="*/ 24 h 450"/>
                <a:gd name="T42" fmla="*/ 126 w 211"/>
                <a:gd name="T43" fmla="*/ 44 h 450"/>
                <a:gd name="T44" fmla="*/ 39 w 211"/>
                <a:gd name="T45" fmla="*/ 137 h 450"/>
                <a:gd name="T46" fmla="*/ 72 w 211"/>
                <a:gd name="T47" fmla="*/ 190 h 450"/>
                <a:gd name="T48" fmla="*/ 65 w 211"/>
                <a:gd name="T49" fmla="*/ 195 h 450"/>
                <a:gd name="T50" fmla="*/ 0 w 211"/>
                <a:gd name="T51" fmla="*/ 296 h 450"/>
                <a:gd name="T52" fmla="*/ 14 w 211"/>
                <a:gd name="T53" fmla="*/ 335 h 450"/>
                <a:gd name="T54" fmla="*/ 72 w 211"/>
                <a:gd name="T55" fmla="*/ 367 h 450"/>
                <a:gd name="T56" fmla="*/ 132 w 211"/>
                <a:gd name="T57" fmla="*/ 391 h 450"/>
                <a:gd name="T58" fmla="*/ 150 w 211"/>
                <a:gd name="T59" fmla="*/ 412 h 450"/>
                <a:gd name="T60" fmla="*/ 126 w 211"/>
                <a:gd name="T61" fmla="*/ 439 h 450"/>
                <a:gd name="T62" fmla="*/ 82 w 211"/>
                <a:gd name="T63" fmla="*/ 423 h 450"/>
                <a:gd name="T64" fmla="*/ 76 w 211"/>
                <a:gd name="T65" fmla="*/ 420 h 450"/>
                <a:gd name="T66" fmla="*/ 71 w 211"/>
                <a:gd name="T67" fmla="*/ 426 h 450"/>
                <a:gd name="T68" fmla="*/ 126 w 211"/>
                <a:gd name="T69" fmla="*/ 450 h 450"/>
                <a:gd name="T70" fmla="*/ 177 w 211"/>
                <a:gd name="T71" fmla="*/ 396 h 450"/>
                <a:gd name="T72" fmla="*/ 198 w 211"/>
                <a:gd name="T73" fmla="*/ 53 h 450"/>
                <a:gd name="T74" fmla="*/ 167 w 211"/>
                <a:gd name="T75" fmla="*/ 57 h 450"/>
                <a:gd name="T76" fmla="*/ 146 w 211"/>
                <a:gd name="T77" fmla="*/ 52 h 450"/>
                <a:gd name="T78" fmla="*/ 170 w 211"/>
                <a:gd name="T79" fmla="*/ 50 h 450"/>
                <a:gd name="T80" fmla="*/ 198 w 211"/>
                <a:gd name="T81" fmla="*/ 53 h 450"/>
                <a:gd name="T82" fmla="*/ 164 w 211"/>
                <a:gd name="T83" fmla="*/ 188 h 450"/>
                <a:gd name="T84" fmla="*/ 132 w 211"/>
                <a:gd name="T85" fmla="*/ 192 h 450"/>
                <a:gd name="T86" fmla="*/ 107 w 211"/>
                <a:gd name="T87" fmla="*/ 188 h 450"/>
                <a:gd name="T88" fmla="*/ 135 w 211"/>
                <a:gd name="T89" fmla="*/ 185 h 450"/>
                <a:gd name="T90" fmla="*/ 164 w 211"/>
                <a:gd name="T91" fmla="*/ 18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450">
                  <a:moveTo>
                    <a:pt x="177" y="396"/>
                  </a:moveTo>
                  <a:cubicBezTo>
                    <a:pt x="177" y="372"/>
                    <a:pt x="159" y="363"/>
                    <a:pt x="153" y="361"/>
                  </a:cubicBezTo>
                  <a:lnTo>
                    <a:pt x="123" y="350"/>
                  </a:lnTo>
                  <a:cubicBezTo>
                    <a:pt x="113" y="346"/>
                    <a:pt x="103" y="342"/>
                    <a:pt x="93" y="338"/>
                  </a:cubicBezTo>
                  <a:lnTo>
                    <a:pt x="63" y="326"/>
                  </a:lnTo>
                  <a:cubicBezTo>
                    <a:pt x="40" y="317"/>
                    <a:pt x="25" y="303"/>
                    <a:pt x="25" y="282"/>
                  </a:cubicBezTo>
                  <a:cubicBezTo>
                    <a:pt x="25" y="261"/>
                    <a:pt x="45" y="218"/>
                    <a:pt x="87" y="197"/>
                  </a:cubicBezTo>
                  <a:cubicBezTo>
                    <a:pt x="105" y="203"/>
                    <a:pt x="120" y="203"/>
                    <a:pt x="130" y="203"/>
                  </a:cubicBezTo>
                  <a:cubicBezTo>
                    <a:pt x="145" y="203"/>
                    <a:pt x="177" y="203"/>
                    <a:pt x="177" y="188"/>
                  </a:cubicBezTo>
                  <a:cubicBezTo>
                    <a:pt x="177" y="175"/>
                    <a:pt x="155" y="174"/>
                    <a:pt x="136" y="174"/>
                  </a:cubicBezTo>
                  <a:cubicBezTo>
                    <a:pt x="127" y="174"/>
                    <a:pt x="113" y="174"/>
                    <a:pt x="94" y="180"/>
                  </a:cubicBezTo>
                  <a:cubicBezTo>
                    <a:pt x="81" y="167"/>
                    <a:pt x="79" y="151"/>
                    <a:pt x="79" y="142"/>
                  </a:cubicBezTo>
                  <a:cubicBezTo>
                    <a:pt x="79" y="114"/>
                    <a:pt x="97" y="75"/>
                    <a:pt x="134" y="57"/>
                  </a:cubicBezTo>
                  <a:cubicBezTo>
                    <a:pt x="143" y="68"/>
                    <a:pt x="155" y="68"/>
                    <a:pt x="166" y="68"/>
                  </a:cubicBezTo>
                  <a:cubicBezTo>
                    <a:pt x="179" y="68"/>
                    <a:pt x="211" y="68"/>
                    <a:pt x="211" y="52"/>
                  </a:cubicBezTo>
                  <a:cubicBezTo>
                    <a:pt x="211" y="39"/>
                    <a:pt x="189" y="39"/>
                    <a:pt x="169" y="39"/>
                  </a:cubicBezTo>
                  <a:cubicBezTo>
                    <a:pt x="163" y="39"/>
                    <a:pt x="151" y="39"/>
                    <a:pt x="138" y="41"/>
                  </a:cubicBezTo>
                  <a:cubicBezTo>
                    <a:pt x="136" y="37"/>
                    <a:pt x="135" y="33"/>
                    <a:pt x="135" y="25"/>
                  </a:cubicBezTo>
                  <a:cubicBezTo>
                    <a:pt x="135" y="18"/>
                    <a:pt x="138" y="6"/>
                    <a:pt x="138" y="6"/>
                  </a:cubicBezTo>
                  <a:cubicBezTo>
                    <a:pt x="138" y="2"/>
                    <a:pt x="135" y="0"/>
                    <a:pt x="132" y="0"/>
                  </a:cubicBezTo>
                  <a:cubicBezTo>
                    <a:pt x="123" y="0"/>
                    <a:pt x="123" y="23"/>
                    <a:pt x="123" y="24"/>
                  </a:cubicBezTo>
                  <a:cubicBezTo>
                    <a:pt x="123" y="34"/>
                    <a:pt x="126" y="42"/>
                    <a:pt x="126" y="44"/>
                  </a:cubicBezTo>
                  <a:cubicBezTo>
                    <a:pt x="73" y="59"/>
                    <a:pt x="39" y="99"/>
                    <a:pt x="39" y="137"/>
                  </a:cubicBezTo>
                  <a:cubicBezTo>
                    <a:pt x="39" y="155"/>
                    <a:pt x="48" y="176"/>
                    <a:pt x="72" y="190"/>
                  </a:cubicBezTo>
                  <a:lnTo>
                    <a:pt x="65" y="195"/>
                  </a:lnTo>
                  <a:cubicBezTo>
                    <a:pt x="11" y="231"/>
                    <a:pt x="0" y="278"/>
                    <a:pt x="0" y="296"/>
                  </a:cubicBezTo>
                  <a:cubicBezTo>
                    <a:pt x="0" y="320"/>
                    <a:pt x="13" y="334"/>
                    <a:pt x="14" y="335"/>
                  </a:cubicBezTo>
                  <a:cubicBezTo>
                    <a:pt x="30" y="352"/>
                    <a:pt x="35" y="354"/>
                    <a:pt x="72" y="367"/>
                  </a:cubicBezTo>
                  <a:cubicBezTo>
                    <a:pt x="102" y="379"/>
                    <a:pt x="103" y="379"/>
                    <a:pt x="132" y="391"/>
                  </a:cubicBezTo>
                  <a:cubicBezTo>
                    <a:pt x="140" y="394"/>
                    <a:pt x="150" y="398"/>
                    <a:pt x="150" y="412"/>
                  </a:cubicBezTo>
                  <a:cubicBezTo>
                    <a:pt x="150" y="424"/>
                    <a:pt x="141" y="439"/>
                    <a:pt x="126" y="439"/>
                  </a:cubicBezTo>
                  <a:cubicBezTo>
                    <a:pt x="104" y="439"/>
                    <a:pt x="87" y="427"/>
                    <a:pt x="82" y="423"/>
                  </a:cubicBezTo>
                  <a:cubicBezTo>
                    <a:pt x="79" y="421"/>
                    <a:pt x="78" y="420"/>
                    <a:pt x="76" y="420"/>
                  </a:cubicBezTo>
                  <a:cubicBezTo>
                    <a:pt x="72" y="420"/>
                    <a:pt x="71" y="424"/>
                    <a:pt x="71" y="426"/>
                  </a:cubicBezTo>
                  <a:cubicBezTo>
                    <a:pt x="71" y="432"/>
                    <a:pt x="98" y="450"/>
                    <a:pt x="126" y="450"/>
                  </a:cubicBezTo>
                  <a:cubicBezTo>
                    <a:pt x="156" y="450"/>
                    <a:pt x="177" y="421"/>
                    <a:pt x="177" y="396"/>
                  </a:cubicBezTo>
                  <a:close/>
                  <a:moveTo>
                    <a:pt x="198" y="53"/>
                  </a:moveTo>
                  <a:cubicBezTo>
                    <a:pt x="194" y="54"/>
                    <a:pt x="189" y="57"/>
                    <a:pt x="167" y="57"/>
                  </a:cubicBezTo>
                  <a:cubicBezTo>
                    <a:pt x="157" y="57"/>
                    <a:pt x="151" y="57"/>
                    <a:pt x="146" y="52"/>
                  </a:cubicBezTo>
                  <a:cubicBezTo>
                    <a:pt x="154" y="50"/>
                    <a:pt x="164" y="50"/>
                    <a:pt x="170" y="50"/>
                  </a:cubicBezTo>
                  <a:cubicBezTo>
                    <a:pt x="187" y="50"/>
                    <a:pt x="189" y="50"/>
                    <a:pt x="198" y="53"/>
                  </a:cubicBezTo>
                  <a:close/>
                  <a:moveTo>
                    <a:pt x="164" y="188"/>
                  </a:moveTo>
                  <a:cubicBezTo>
                    <a:pt x="160" y="190"/>
                    <a:pt x="155" y="192"/>
                    <a:pt x="132" y="192"/>
                  </a:cubicBezTo>
                  <a:cubicBezTo>
                    <a:pt x="121" y="192"/>
                    <a:pt x="116" y="192"/>
                    <a:pt x="107" y="188"/>
                  </a:cubicBezTo>
                  <a:cubicBezTo>
                    <a:pt x="119" y="185"/>
                    <a:pt x="129" y="185"/>
                    <a:pt x="135" y="185"/>
                  </a:cubicBezTo>
                  <a:cubicBezTo>
                    <a:pt x="153" y="185"/>
                    <a:pt x="155" y="186"/>
                    <a:pt x="164" y="18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30">
              <a:extLst>
                <a:ext uri="{FF2B5EF4-FFF2-40B4-BE49-F238E27FC236}">
                  <a16:creationId xmlns:a16="http://schemas.microsoft.com/office/drawing/2014/main" id="{13B11143-83D2-46EE-8636-4FFFADDB9DE9}"/>
                </a:ext>
              </a:extLst>
            </p:cNvPr>
            <p:cNvSpPr>
              <a:spLocks noEditPoints="1"/>
            </p:cNvSpPr>
            <p:nvPr>
              <p:custDataLst>
                <p:tags r:id="rId107"/>
              </p:custDataLst>
            </p:nvPr>
          </p:nvSpPr>
          <p:spPr bwMode="auto">
            <a:xfrm>
              <a:off x="1952626" y="2006601"/>
              <a:ext cx="79375" cy="119063"/>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29"/>
                    <a:pt x="146"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31">
              <a:extLst>
                <a:ext uri="{FF2B5EF4-FFF2-40B4-BE49-F238E27FC236}">
                  <a16:creationId xmlns:a16="http://schemas.microsoft.com/office/drawing/2014/main" id="{3D169EE8-7D44-4899-BA6A-6EB6E72C5253}"/>
                </a:ext>
              </a:extLst>
            </p:cNvPr>
            <p:cNvSpPr>
              <a:spLocks noEditPoints="1"/>
            </p:cNvSpPr>
            <p:nvPr>
              <p:custDataLst>
                <p:tags r:id="rId108"/>
              </p:custDataLst>
            </p:nvPr>
          </p:nvSpPr>
          <p:spPr bwMode="auto">
            <a:xfrm>
              <a:off x="2041526" y="2012951"/>
              <a:ext cx="90488" cy="109538"/>
            </a:xfrm>
            <a:custGeom>
              <a:avLst/>
              <a:gdLst>
                <a:gd name="T0" fmla="*/ 288 w 290"/>
                <a:gd name="T1" fmla="*/ 78 h 337"/>
                <a:gd name="T2" fmla="*/ 284 w 290"/>
                <a:gd name="T3" fmla="*/ 0 h 337"/>
                <a:gd name="T4" fmla="*/ 6 w 290"/>
                <a:gd name="T5" fmla="*/ 0 h 337"/>
                <a:gd name="T6" fmla="*/ 2 w 290"/>
                <a:gd name="T7" fmla="*/ 78 h 337"/>
                <a:gd name="T8" fmla="*/ 15 w 290"/>
                <a:gd name="T9" fmla="*/ 78 h 337"/>
                <a:gd name="T10" fmla="*/ 21 w 290"/>
                <a:gd name="T11" fmla="*/ 39 h 337"/>
                <a:gd name="T12" fmla="*/ 59 w 290"/>
                <a:gd name="T13" fmla="*/ 35 h 337"/>
                <a:gd name="T14" fmla="*/ 231 w 290"/>
                <a:gd name="T15" fmla="*/ 35 h 337"/>
                <a:gd name="T16" fmla="*/ 269 w 290"/>
                <a:gd name="T17" fmla="*/ 39 h 337"/>
                <a:gd name="T18" fmla="*/ 275 w 290"/>
                <a:gd name="T19" fmla="*/ 78 h 337"/>
                <a:gd name="T20" fmla="*/ 288 w 290"/>
                <a:gd name="T21" fmla="*/ 78 h 337"/>
                <a:gd name="T22" fmla="*/ 290 w 290"/>
                <a:gd name="T23" fmla="*/ 254 h 337"/>
                <a:gd name="T24" fmla="*/ 278 w 290"/>
                <a:gd name="T25" fmla="*/ 254 h 337"/>
                <a:gd name="T26" fmla="*/ 272 w 290"/>
                <a:gd name="T27" fmla="*/ 297 h 337"/>
                <a:gd name="T28" fmla="*/ 232 w 290"/>
                <a:gd name="T29" fmla="*/ 303 h 337"/>
                <a:gd name="T30" fmla="*/ 58 w 290"/>
                <a:gd name="T31" fmla="*/ 303 h 337"/>
                <a:gd name="T32" fmla="*/ 18 w 290"/>
                <a:gd name="T33" fmla="*/ 298 h 337"/>
                <a:gd name="T34" fmla="*/ 12 w 290"/>
                <a:gd name="T35" fmla="*/ 254 h 337"/>
                <a:gd name="T36" fmla="*/ 0 w 290"/>
                <a:gd name="T37" fmla="*/ 254 h 337"/>
                <a:gd name="T38" fmla="*/ 4 w 290"/>
                <a:gd name="T39" fmla="*/ 337 h 337"/>
                <a:gd name="T40" fmla="*/ 286 w 290"/>
                <a:gd name="T41" fmla="*/ 337 h 337"/>
                <a:gd name="T42" fmla="*/ 290 w 290"/>
                <a:gd name="T43" fmla="*/ 254 h 337"/>
                <a:gd name="T44" fmla="*/ 242 w 290"/>
                <a:gd name="T45" fmla="*/ 205 h 337"/>
                <a:gd name="T46" fmla="*/ 242 w 290"/>
                <a:gd name="T47" fmla="*/ 119 h 337"/>
                <a:gd name="T48" fmla="*/ 229 w 290"/>
                <a:gd name="T49" fmla="*/ 119 h 337"/>
                <a:gd name="T50" fmla="*/ 229 w 290"/>
                <a:gd name="T51" fmla="*/ 144 h 337"/>
                <a:gd name="T52" fmla="*/ 61 w 290"/>
                <a:gd name="T53" fmla="*/ 144 h 337"/>
                <a:gd name="T54" fmla="*/ 61 w 290"/>
                <a:gd name="T55" fmla="*/ 119 h 337"/>
                <a:gd name="T56" fmla="*/ 48 w 290"/>
                <a:gd name="T57" fmla="*/ 119 h 337"/>
                <a:gd name="T58" fmla="*/ 48 w 290"/>
                <a:gd name="T59" fmla="*/ 205 h 337"/>
                <a:gd name="T60" fmla="*/ 61 w 290"/>
                <a:gd name="T61" fmla="*/ 205 h 337"/>
                <a:gd name="T62" fmla="*/ 61 w 290"/>
                <a:gd name="T63" fmla="*/ 179 h 337"/>
                <a:gd name="T64" fmla="*/ 229 w 290"/>
                <a:gd name="T65" fmla="*/ 179 h 337"/>
                <a:gd name="T66" fmla="*/ 229 w 290"/>
                <a:gd name="T67" fmla="*/ 205 h 337"/>
                <a:gd name="T68" fmla="*/ 242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7"/>
                  </a:lnTo>
                  <a:lnTo>
                    <a:pt x="286" y="337"/>
                  </a:lnTo>
                  <a:lnTo>
                    <a:pt x="290" y="254"/>
                  </a:lnTo>
                  <a:close/>
                  <a:moveTo>
                    <a:pt x="242" y="205"/>
                  </a:moveTo>
                  <a:lnTo>
                    <a:pt x="242" y="119"/>
                  </a:lnTo>
                  <a:lnTo>
                    <a:pt x="229" y="119"/>
                  </a:lnTo>
                  <a:lnTo>
                    <a:pt x="229" y="144"/>
                  </a:lnTo>
                  <a:lnTo>
                    <a:pt x="61" y="144"/>
                  </a:lnTo>
                  <a:lnTo>
                    <a:pt x="61" y="119"/>
                  </a:lnTo>
                  <a:lnTo>
                    <a:pt x="48" y="119"/>
                  </a:lnTo>
                  <a:lnTo>
                    <a:pt x="48" y="205"/>
                  </a:lnTo>
                  <a:lnTo>
                    <a:pt x="61" y="205"/>
                  </a:lnTo>
                  <a:lnTo>
                    <a:pt x="61" y="179"/>
                  </a:lnTo>
                  <a:lnTo>
                    <a:pt x="229" y="179"/>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Rectangle 132">
              <a:extLst>
                <a:ext uri="{FF2B5EF4-FFF2-40B4-BE49-F238E27FC236}">
                  <a16:creationId xmlns:a16="http://schemas.microsoft.com/office/drawing/2014/main" id="{969C7BC6-6574-4277-860D-C356C1C0DB71}"/>
                </a:ext>
              </a:extLst>
            </p:cNvPr>
            <p:cNvSpPr>
              <a:spLocks noChangeArrowheads="1"/>
            </p:cNvSpPr>
            <p:nvPr>
              <p:custDataLst>
                <p:tags r:id="rId109"/>
              </p:custDataLst>
            </p:nvPr>
          </p:nvSpPr>
          <p:spPr bwMode="auto">
            <a:xfrm>
              <a:off x="1946276" y="2187576"/>
              <a:ext cx="1920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133">
              <a:extLst>
                <a:ext uri="{FF2B5EF4-FFF2-40B4-BE49-F238E27FC236}">
                  <a16:creationId xmlns:a16="http://schemas.microsoft.com/office/drawing/2014/main" id="{2D43955C-0D32-49B6-99A7-1F8B76C9F4E0}"/>
                </a:ext>
              </a:extLst>
            </p:cNvPr>
            <p:cNvSpPr>
              <a:spLocks noEditPoints="1"/>
            </p:cNvSpPr>
            <p:nvPr>
              <p:custDataLst>
                <p:tags r:id="rId110"/>
              </p:custDataLst>
            </p:nvPr>
          </p:nvSpPr>
          <p:spPr bwMode="auto">
            <a:xfrm>
              <a:off x="1966913" y="2225676"/>
              <a:ext cx="79375" cy="117475"/>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30 h 368"/>
                <a:gd name="T20" fmla="*/ 44 w 262"/>
                <a:gd name="T21" fmla="*/ 176 h 368"/>
                <a:gd name="T22" fmla="*/ 0 w 262"/>
                <a:gd name="T23" fmla="*/ 280 h 368"/>
                <a:gd name="T24" fmla="*/ 91 w 262"/>
                <a:gd name="T25" fmla="*/ 368 h 368"/>
                <a:gd name="T26" fmla="*/ 262 w 262"/>
                <a:gd name="T27" fmla="*/ 130 h 368"/>
                <a:gd name="T28" fmla="*/ 201 w 262"/>
                <a:gd name="T29" fmla="*/ 206 h 368"/>
                <a:gd name="T30" fmla="*/ 93 w 262"/>
                <a:gd name="T31" fmla="*/ 355 h 368"/>
                <a:gd name="T32" fmla="*/ 38 w 262"/>
                <a:gd name="T33" fmla="*/ 298 h 368"/>
                <a:gd name="T34" fmla="*/ 71 w 262"/>
                <a:gd name="T35" fmla="*/ 185 h 368"/>
                <a:gd name="T36" fmla="*/ 146 w 262"/>
                <a:gd name="T37" fmla="*/ 141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5"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4" y="39"/>
                    <a:pt x="224" y="103"/>
                  </a:cubicBezTo>
                  <a:cubicBezTo>
                    <a:pt x="224" y="123"/>
                    <a:pt x="221" y="148"/>
                    <a:pt x="210" y="188"/>
                  </a:cubicBezTo>
                  <a:cubicBezTo>
                    <a:pt x="205" y="157"/>
                    <a:pt x="185" y="130"/>
                    <a:pt x="146" y="130"/>
                  </a:cubicBezTo>
                  <a:cubicBezTo>
                    <a:pt x="116" y="130"/>
                    <a:pt x="83" y="138"/>
                    <a:pt x="44" y="176"/>
                  </a:cubicBezTo>
                  <a:cubicBezTo>
                    <a:pt x="3" y="218"/>
                    <a:pt x="0" y="264"/>
                    <a:pt x="0" y="280"/>
                  </a:cubicBezTo>
                  <a:cubicBezTo>
                    <a:pt x="0" y="311"/>
                    <a:pt x="21" y="368"/>
                    <a:pt x="91" y="368"/>
                  </a:cubicBezTo>
                  <a:cubicBezTo>
                    <a:pt x="210" y="368"/>
                    <a:pt x="262" y="201"/>
                    <a:pt x="262" y="130"/>
                  </a:cubicBezTo>
                  <a:close/>
                  <a:moveTo>
                    <a:pt x="201" y="206"/>
                  </a:moveTo>
                  <a:cubicBezTo>
                    <a:pt x="201" y="242"/>
                    <a:pt x="170" y="355"/>
                    <a:pt x="93" y="355"/>
                  </a:cubicBezTo>
                  <a:cubicBezTo>
                    <a:pt x="38" y="355"/>
                    <a:pt x="38" y="303"/>
                    <a:pt x="38" y="298"/>
                  </a:cubicBezTo>
                  <a:cubicBezTo>
                    <a:pt x="38" y="285"/>
                    <a:pt x="50" y="215"/>
                    <a:pt x="71" y="185"/>
                  </a:cubicBezTo>
                  <a:cubicBezTo>
                    <a:pt x="91" y="156"/>
                    <a:pt x="115" y="141"/>
                    <a:pt x="146" y="141"/>
                  </a:cubicBezTo>
                  <a:cubicBezTo>
                    <a:pt x="200" y="141"/>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34">
              <a:extLst>
                <a:ext uri="{FF2B5EF4-FFF2-40B4-BE49-F238E27FC236}">
                  <a16:creationId xmlns:a16="http://schemas.microsoft.com/office/drawing/2014/main" id="{278EEB99-3E50-45A0-A6F2-790668F12A1B}"/>
                </a:ext>
              </a:extLst>
            </p:cNvPr>
            <p:cNvSpPr>
              <a:spLocks noEditPoints="1"/>
            </p:cNvSpPr>
            <p:nvPr>
              <p:custDataLst>
                <p:tags r:id="rId111"/>
              </p:custDataLst>
            </p:nvPr>
          </p:nvSpPr>
          <p:spPr bwMode="auto">
            <a:xfrm>
              <a:off x="2052638" y="2228851"/>
              <a:ext cx="65088" cy="144463"/>
            </a:xfrm>
            <a:custGeom>
              <a:avLst/>
              <a:gdLst>
                <a:gd name="T0" fmla="*/ 178 w 211"/>
                <a:gd name="T1" fmla="*/ 396 h 450"/>
                <a:gd name="T2" fmla="*/ 154 w 211"/>
                <a:gd name="T3" fmla="*/ 361 h 450"/>
                <a:gd name="T4" fmla="*/ 124 w 211"/>
                <a:gd name="T5" fmla="*/ 350 h 450"/>
                <a:gd name="T6" fmla="*/ 93 w 211"/>
                <a:gd name="T7" fmla="*/ 338 h 450"/>
                <a:gd name="T8" fmla="*/ 63 w 211"/>
                <a:gd name="T9" fmla="*/ 326 h 450"/>
                <a:gd name="T10" fmla="*/ 26 w 211"/>
                <a:gd name="T11" fmla="*/ 282 h 450"/>
                <a:gd name="T12" fmla="*/ 87 w 211"/>
                <a:gd name="T13" fmla="*/ 197 h 450"/>
                <a:gd name="T14" fmla="*/ 131 w 211"/>
                <a:gd name="T15" fmla="*/ 203 h 450"/>
                <a:gd name="T16" fmla="*/ 177 w 211"/>
                <a:gd name="T17" fmla="*/ 188 h 450"/>
                <a:gd name="T18" fmla="*/ 137 w 211"/>
                <a:gd name="T19" fmla="*/ 174 h 450"/>
                <a:gd name="T20" fmla="*/ 95 w 211"/>
                <a:gd name="T21" fmla="*/ 180 h 450"/>
                <a:gd name="T22" fmla="*/ 80 w 211"/>
                <a:gd name="T23" fmla="*/ 142 h 450"/>
                <a:gd name="T24" fmla="*/ 135 w 211"/>
                <a:gd name="T25" fmla="*/ 57 h 450"/>
                <a:gd name="T26" fmla="*/ 167 w 211"/>
                <a:gd name="T27" fmla="*/ 68 h 450"/>
                <a:gd name="T28" fmla="*/ 211 w 211"/>
                <a:gd name="T29" fmla="*/ 52 h 450"/>
                <a:gd name="T30" fmla="*/ 170 w 211"/>
                <a:gd name="T31" fmla="*/ 39 h 450"/>
                <a:gd name="T32" fmla="*/ 139 w 211"/>
                <a:gd name="T33" fmla="*/ 41 h 450"/>
                <a:gd name="T34" fmla="*/ 136 w 211"/>
                <a:gd name="T35" fmla="*/ 25 h 450"/>
                <a:gd name="T36" fmla="*/ 139 w 211"/>
                <a:gd name="T37" fmla="*/ 6 h 450"/>
                <a:gd name="T38" fmla="*/ 132 w 211"/>
                <a:gd name="T39" fmla="*/ 0 h 450"/>
                <a:gd name="T40" fmla="*/ 124 w 211"/>
                <a:gd name="T41" fmla="*/ 24 h 450"/>
                <a:gd name="T42" fmla="*/ 127 w 211"/>
                <a:gd name="T43" fmla="*/ 44 h 450"/>
                <a:gd name="T44" fmla="*/ 40 w 211"/>
                <a:gd name="T45" fmla="*/ 137 h 450"/>
                <a:gd name="T46" fmla="*/ 72 w 211"/>
                <a:gd name="T47" fmla="*/ 190 h 450"/>
                <a:gd name="T48" fmla="*/ 66 w 211"/>
                <a:gd name="T49" fmla="*/ 195 h 450"/>
                <a:gd name="T50" fmla="*/ 0 w 211"/>
                <a:gd name="T51" fmla="*/ 296 h 450"/>
                <a:gd name="T52" fmla="*/ 15 w 211"/>
                <a:gd name="T53" fmla="*/ 335 h 450"/>
                <a:gd name="T54" fmla="*/ 73 w 211"/>
                <a:gd name="T55" fmla="*/ 367 h 450"/>
                <a:gd name="T56" fmla="*/ 133 w 211"/>
                <a:gd name="T57" fmla="*/ 391 h 450"/>
                <a:gd name="T58" fmla="*/ 150 w 211"/>
                <a:gd name="T59" fmla="*/ 412 h 450"/>
                <a:gd name="T60" fmla="*/ 126 w 211"/>
                <a:gd name="T61" fmla="*/ 439 h 450"/>
                <a:gd name="T62" fmla="*/ 82 w 211"/>
                <a:gd name="T63" fmla="*/ 423 h 450"/>
                <a:gd name="T64" fmla="*/ 77 w 211"/>
                <a:gd name="T65" fmla="*/ 420 h 450"/>
                <a:gd name="T66" fmla="*/ 72 w 211"/>
                <a:gd name="T67" fmla="*/ 426 h 450"/>
                <a:gd name="T68" fmla="*/ 126 w 211"/>
                <a:gd name="T69" fmla="*/ 450 h 450"/>
                <a:gd name="T70" fmla="*/ 178 w 211"/>
                <a:gd name="T71" fmla="*/ 396 h 450"/>
                <a:gd name="T72" fmla="*/ 198 w 211"/>
                <a:gd name="T73" fmla="*/ 53 h 450"/>
                <a:gd name="T74" fmla="*/ 167 w 211"/>
                <a:gd name="T75" fmla="*/ 57 h 450"/>
                <a:gd name="T76" fmla="*/ 146 w 211"/>
                <a:gd name="T77" fmla="*/ 52 h 450"/>
                <a:gd name="T78" fmla="*/ 170 w 211"/>
                <a:gd name="T79" fmla="*/ 50 h 450"/>
                <a:gd name="T80" fmla="*/ 198 w 211"/>
                <a:gd name="T81" fmla="*/ 53 h 450"/>
                <a:gd name="T82" fmla="*/ 164 w 211"/>
                <a:gd name="T83" fmla="*/ 188 h 450"/>
                <a:gd name="T84" fmla="*/ 132 w 211"/>
                <a:gd name="T85" fmla="*/ 192 h 450"/>
                <a:gd name="T86" fmla="*/ 108 w 211"/>
                <a:gd name="T87" fmla="*/ 188 h 450"/>
                <a:gd name="T88" fmla="*/ 136 w 211"/>
                <a:gd name="T89" fmla="*/ 185 h 450"/>
                <a:gd name="T90" fmla="*/ 164 w 211"/>
                <a:gd name="T91" fmla="*/ 18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450">
                  <a:moveTo>
                    <a:pt x="178" y="396"/>
                  </a:moveTo>
                  <a:cubicBezTo>
                    <a:pt x="178" y="372"/>
                    <a:pt x="159" y="363"/>
                    <a:pt x="154" y="361"/>
                  </a:cubicBezTo>
                  <a:lnTo>
                    <a:pt x="124" y="350"/>
                  </a:lnTo>
                  <a:cubicBezTo>
                    <a:pt x="114" y="346"/>
                    <a:pt x="104" y="342"/>
                    <a:pt x="93" y="338"/>
                  </a:cubicBezTo>
                  <a:lnTo>
                    <a:pt x="63" y="326"/>
                  </a:lnTo>
                  <a:cubicBezTo>
                    <a:pt x="41" y="317"/>
                    <a:pt x="26" y="303"/>
                    <a:pt x="26" y="282"/>
                  </a:cubicBezTo>
                  <a:cubicBezTo>
                    <a:pt x="26" y="261"/>
                    <a:pt x="45" y="218"/>
                    <a:pt x="87" y="197"/>
                  </a:cubicBezTo>
                  <a:cubicBezTo>
                    <a:pt x="106" y="203"/>
                    <a:pt x="121" y="203"/>
                    <a:pt x="131" y="203"/>
                  </a:cubicBezTo>
                  <a:cubicBezTo>
                    <a:pt x="146" y="203"/>
                    <a:pt x="177" y="203"/>
                    <a:pt x="177" y="188"/>
                  </a:cubicBezTo>
                  <a:cubicBezTo>
                    <a:pt x="177" y="175"/>
                    <a:pt x="156" y="174"/>
                    <a:pt x="137" y="174"/>
                  </a:cubicBezTo>
                  <a:cubicBezTo>
                    <a:pt x="128" y="174"/>
                    <a:pt x="113" y="174"/>
                    <a:pt x="95" y="180"/>
                  </a:cubicBezTo>
                  <a:cubicBezTo>
                    <a:pt x="82" y="167"/>
                    <a:pt x="80" y="151"/>
                    <a:pt x="80" y="142"/>
                  </a:cubicBezTo>
                  <a:cubicBezTo>
                    <a:pt x="80" y="114"/>
                    <a:pt x="98" y="75"/>
                    <a:pt x="135" y="57"/>
                  </a:cubicBezTo>
                  <a:cubicBezTo>
                    <a:pt x="144" y="68"/>
                    <a:pt x="155" y="68"/>
                    <a:pt x="167" y="68"/>
                  </a:cubicBezTo>
                  <a:cubicBezTo>
                    <a:pt x="179" y="68"/>
                    <a:pt x="211" y="68"/>
                    <a:pt x="211" y="52"/>
                  </a:cubicBezTo>
                  <a:cubicBezTo>
                    <a:pt x="211" y="39"/>
                    <a:pt x="189" y="39"/>
                    <a:pt x="170" y="39"/>
                  </a:cubicBezTo>
                  <a:cubicBezTo>
                    <a:pt x="163" y="39"/>
                    <a:pt x="151" y="39"/>
                    <a:pt x="139" y="41"/>
                  </a:cubicBezTo>
                  <a:cubicBezTo>
                    <a:pt x="137" y="37"/>
                    <a:pt x="136" y="33"/>
                    <a:pt x="136" y="25"/>
                  </a:cubicBezTo>
                  <a:cubicBezTo>
                    <a:pt x="136" y="18"/>
                    <a:pt x="139" y="6"/>
                    <a:pt x="139" y="6"/>
                  </a:cubicBezTo>
                  <a:cubicBezTo>
                    <a:pt x="139" y="2"/>
                    <a:pt x="136" y="0"/>
                    <a:pt x="132" y="0"/>
                  </a:cubicBezTo>
                  <a:cubicBezTo>
                    <a:pt x="124" y="0"/>
                    <a:pt x="124" y="23"/>
                    <a:pt x="124" y="24"/>
                  </a:cubicBezTo>
                  <a:cubicBezTo>
                    <a:pt x="124" y="34"/>
                    <a:pt x="127" y="42"/>
                    <a:pt x="127" y="44"/>
                  </a:cubicBezTo>
                  <a:cubicBezTo>
                    <a:pt x="74" y="59"/>
                    <a:pt x="40" y="99"/>
                    <a:pt x="40" y="137"/>
                  </a:cubicBezTo>
                  <a:cubicBezTo>
                    <a:pt x="40" y="155"/>
                    <a:pt x="49" y="176"/>
                    <a:pt x="72" y="190"/>
                  </a:cubicBezTo>
                  <a:lnTo>
                    <a:pt x="66" y="195"/>
                  </a:lnTo>
                  <a:cubicBezTo>
                    <a:pt x="11" y="231"/>
                    <a:pt x="0" y="278"/>
                    <a:pt x="0" y="296"/>
                  </a:cubicBezTo>
                  <a:cubicBezTo>
                    <a:pt x="0" y="320"/>
                    <a:pt x="14" y="334"/>
                    <a:pt x="15" y="335"/>
                  </a:cubicBezTo>
                  <a:cubicBezTo>
                    <a:pt x="31" y="352"/>
                    <a:pt x="35" y="354"/>
                    <a:pt x="73" y="367"/>
                  </a:cubicBezTo>
                  <a:cubicBezTo>
                    <a:pt x="103" y="379"/>
                    <a:pt x="104" y="379"/>
                    <a:pt x="133" y="391"/>
                  </a:cubicBezTo>
                  <a:cubicBezTo>
                    <a:pt x="140" y="394"/>
                    <a:pt x="150" y="398"/>
                    <a:pt x="150" y="412"/>
                  </a:cubicBezTo>
                  <a:cubicBezTo>
                    <a:pt x="150" y="424"/>
                    <a:pt x="141" y="439"/>
                    <a:pt x="126" y="439"/>
                  </a:cubicBezTo>
                  <a:cubicBezTo>
                    <a:pt x="104" y="439"/>
                    <a:pt x="88" y="427"/>
                    <a:pt x="82" y="423"/>
                  </a:cubicBezTo>
                  <a:cubicBezTo>
                    <a:pt x="79" y="421"/>
                    <a:pt x="79" y="420"/>
                    <a:pt x="77" y="420"/>
                  </a:cubicBezTo>
                  <a:cubicBezTo>
                    <a:pt x="73" y="420"/>
                    <a:pt x="72" y="424"/>
                    <a:pt x="72" y="426"/>
                  </a:cubicBezTo>
                  <a:cubicBezTo>
                    <a:pt x="72" y="432"/>
                    <a:pt x="98" y="450"/>
                    <a:pt x="126" y="450"/>
                  </a:cubicBezTo>
                  <a:cubicBezTo>
                    <a:pt x="157" y="450"/>
                    <a:pt x="178" y="421"/>
                    <a:pt x="178" y="396"/>
                  </a:cubicBezTo>
                  <a:close/>
                  <a:moveTo>
                    <a:pt x="198" y="53"/>
                  </a:moveTo>
                  <a:cubicBezTo>
                    <a:pt x="194" y="54"/>
                    <a:pt x="189" y="57"/>
                    <a:pt x="167" y="57"/>
                  </a:cubicBezTo>
                  <a:cubicBezTo>
                    <a:pt x="158" y="57"/>
                    <a:pt x="152" y="57"/>
                    <a:pt x="146" y="52"/>
                  </a:cubicBezTo>
                  <a:cubicBezTo>
                    <a:pt x="154" y="50"/>
                    <a:pt x="165" y="50"/>
                    <a:pt x="170" y="50"/>
                  </a:cubicBezTo>
                  <a:cubicBezTo>
                    <a:pt x="187" y="50"/>
                    <a:pt x="189" y="50"/>
                    <a:pt x="198" y="53"/>
                  </a:cubicBezTo>
                  <a:close/>
                  <a:moveTo>
                    <a:pt x="164" y="188"/>
                  </a:moveTo>
                  <a:cubicBezTo>
                    <a:pt x="160" y="190"/>
                    <a:pt x="155" y="192"/>
                    <a:pt x="132" y="192"/>
                  </a:cubicBezTo>
                  <a:cubicBezTo>
                    <a:pt x="121" y="192"/>
                    <a:pt x="117" y="192"/>
                    <a:pt x="108" y="188"/>
                  </a:cubicBezTo>
                  <a:cubicBezTo>
                    <a:pt x="119" y="185"/>
                    <a:pt x="130" y="185"/>
                    <a:pt x="136" y="185"/>
                  </a:cubicBezTo>
                  <a:cubicBezTo>
                    <a:pt x="153" y="185"/>
                    <a:pt x="155" y="186"/>
                    <a:pt x="164" y="18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35">
              <a:extLst>
                <a:ext uri="{FF2B5EF4-FFF2-40B4-BE49-F238E27FC236}">
                  <a16:creationId xmlns:a16="http://schemas.microsoft.com/office/drawing/2014/main" id="{64C78E67-2A43-4CA5-BC44-694EA8073C57}"/>
                </a:ext>
              </a:extLst>
            </p:cNvPr>
            <p:cNvSpPr>
              <a:spLocks/>
            </p:cNvSpPr>
            <p:nvPr>
              <p:custDataLst>
                <p:tags r:id="rId112"/>
              </p:custDataLst>
            </p:nvPr>
          </p:nvSpPr>
          <p:spPr bwMode="auto">
            <a:xfrm>
              <a:off x="2198688" y="2136776"/>
              <a:ext cx="101600" cy="106363"/>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36">
              <a:extLst>
                <a:ext uri="{FF2B5EF4-FFF2-40B4-BE49-F238E27FC236}">
                  <a16:creationId xmlns:a16="http://schemas.microsoft.com/office/drawing/2014/main" id="{9F56837A-5807-46A3-8C2D-C68CF2F405F7}"/>
                </a:ext>
              </a:extLst>
            </p:cNvPr>
            <p:cNvSpPr>
              <a:spLocks noEditPoints="1"/>
            </p:cNvSpPr>
            <p:nvPr>
              <p:custDataLst>
                <p:tags r:id="rId113"/>
              </p:custDataLst>
            </p:nvPr>
          </p:nvSpPr>
          <p:spPr bwMode="auto">
            <a:xfrm>
              <a:off x="2349501" y="2122488"/>
              <a:ext cx="90488" cy="1079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37">
              <a:extLst>
                <a:ext uri="{FF2B5EF4-FFF2-40B4-BE49-F238E27FC236}">
                  <a16:creationId xmlns:a16="http://schemas.microsoft.com/office/drawing/2014/main" id="{EFFD6B34-48C4-4620-9621-8426279B46E2}"/>
                </a:ext>
              </a:extLst>
            </p:cNvPr>
            <p:cNvSpPr>
              <a:spLocks noEditPoints="1"/>
            </p:cNvSpPr>
            <p:nvPr>
              <p:custDataLst>
                <p:tags r:id="rId114"/>
              </p:custDataLst>
            </p:nvPr>
          </p:nvSpPr>
          <p:spPr bwMode="auto">
            <a:xfrm>
              <a:off x="2497138" y="2171701"/>
              <a:ext cx="101600" cy="38100"/>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38">
              <a:extLst>
                <a:ext uri="{FF2B5EF4-FFF2-40B4-BE49-F238E27FC236}">
                  <a16:creationId xmlns:a16="http://schemas.microsoft.com/office/drawing/2014/main" id="{232C4955-5441-4F69-AB0D-07D70248A1A8}"/>
                </a:ext>
              </a:extLst>
            </p:cNvPr>
            <p:cNvSpPr>
              <a:spLocks noEditPoints="1"/>
            </p:cNvSpPr>
            <p:nvPr>
              <p:custDataLst>
                <p:tags r:id="rId115"/>
              </p:custDataLst>
            </p:nvPr>
          </p:nvSpPr>
          <p:spPr bwMode="auto">
            <a:xfrm>
              <a:off x="2655888" y="2124076"/>
              <a:ext cx="65088" cy="109538"/>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 name="グループ化 257">
            <a:extLst>
              <a:ext uri="{FF2B5EF4-FFF2-40B4-BE49-F238E27FC236}">
                <a16:creationId xmlns:a16="http://schemas.microsoft.com/office/drawing/2014/main" id="{C19E2313-C9DC-464D-BEBC-F526259A8650}"/>
              </a:ext>
            </a:extLst>
          </p:cNvPr>
          <p:cNvGrpSpPr>
            <a:grpSpLocks noChangeAspect="1"/>
          </p:cNvGrpSpPr>
          <p:nvPr>
            <p:custDataLst>
              <p:tags r:id="rId2"/>
            </p:custDataLst>
          </p:nvPr>
        </p:nvGrpSpPr>
        <p:grpSpPr>
          <a:xfrm>
            <a:off x="5243514" y="1968500"/>
            <a:ext cx="3581747" cy="646571"/>
            <a:chOff x="5243514" y="1968500"/>
            <a:chExt cx="2046288" cy="398463"/>
          </a:xfrm>
        </p:grpSpPr>
        <p:sp>
          <p:nvSpPr>
            <p:cNvPr id="234" name="Freeform 173 1">
              <a:extLst>
                <a:ext uri="{FF2B5EF4-FFF2-40B4-BE49-F238E27FC236}">
                  <a16:creationId xmlns:a16="http://schemas.microsoft.com/office/drawing/2014/main" id="{9DB3305A-997E-4B40-99FB-456C732B328E}"/>
                </a:ext>
              </a:extLst>
            </p:cNvPr>
            <p:cNvSpPr>
              <a:spLocks noEditPoints="1"/>
            </p:cNvSpPr>
            <p:nvPr>
              <p:custDataLst>
                <p:tags r:id="rId73"/>
              </p:custDataLst>
            </p:nvPr>
          </p:nvSpPr>
          <p:spPr bwMode="auto">
            <a:xfrm>
              <a:off x="5243514" y="2093913"/>
              <a:ext cx="88900" cy="111125"/>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4 h 338"/>
                <a:gd name="T52" fmla="*/ 61 w 290"/>
                <a:gd name="T53" fmla="*/ 144 h 338"/>
                <a:gd name="T54" fmla="*/ 61 w 290"/>
                <a:gd name="T55" fmla="*/ 119 h 338"/>
                <a:gd name="T56" fmla="*/ 48 w 290"/>
                <a:gd name="T57" fmla="*/ 119 h 338"/>
                <a:gd name="T58" fmla="*/ 48 w 290"/>
                <a:gd name="T59" fmla="*/ 205 h 338"/>
                <a:gd name="T60" fmla="*/ 61 w 290"/>
                <a:gd name="T61" fmla="*/ 205 h 338"/>
                <a:gd name="T62" fmla="*/ 61 w 290"/>
                <a:gd name="T63" fmla="*/ 179 h 338"/>
                <a:gd name="T64" fmla="*/ 229 w 290"/>
                <a:gd name="T65" fmla="*/ 179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4"/>
                  </a:lnTo>
                  <a:lnTo>
                    <a:pt x="61" y="144"/>
                  </a:lnTo>
                  <a:lnTo>
                    <a:pt x="61" y="119"/>
                  </a:lnTo>
                  <a:lnTo>
                    <a:pt x="48" y="119"/>
                  </a:lnTo>
                  <a:lnTo>
                    <a:pt x="48" y="205"/>
                  </a:lnTo>
                  <a:lnTo>
                    <a:pt x="61" y="205"/>
                  </a:lnTo>
                  <a:lnTo>
                    <a:pt x="61" y="179"/>
                  </a:lnTo>
                  <a:lnTo>
                    <a:pt x="229" y="179"/>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174 1">
              <a:extLst>
                <a:ext uri="{FF2B5EF4-FFF2-40B4-BE49-F238E27FC236}">
                  <a16:creationId xmlns:a16="http://schemas.microsoft.com/office/drawing/2014/main" id="{7A61DA51-AEA7-4DF5-948E-ECD73510F326}"/>
                </a:ext>
              </a:extLst>
            </p:cNvPr>
            <p:cNvSpPr>
              <a:spLocks noEditPoints="1"/>
            </p:cNvSpPr>
            <p:nvPr>
              <p:custDataLst>
                <p:tags r:id="rId74"/>
              </p:custDataLst>
            </p:nvPr>
          </p:nvSpPr>
          <p:spPr bwMode="auto">
            <a:xfrm>
              <a:off x="5389564" y="2144713"/>
              <a:ext cx="101600"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175 1">
              <a:extLst>
                <a:ext uri="{FF2B5EF4-FFF2-40B4-BE49-F238E27FC236}">
                  <a16:creationId xmlns:a16="http://schemas.microsoft.com/office/drawing/2014/main" id="{97AE0FDC-C63D-49EF-A888-1BAED51E1317}"/>
                </a:ext>
              </a:extLst>
            </p:cNvPr>
            <p:cNvSpPr>
              <a:spLocks noEditPoints="1"/>
            </p:cNvSpPr>
            <p:nvPr>
              <p:custDataLst>
                <p:tags r:id="rId75"/>
              </p:custDataLst>
            </p:nvPr>
          </p:nvSpPr>
          <p:spPr bwMode="auto">
            <a:xfrm>
              <a:off x="5546727" y="2087563"/>
              <a:ext cx="104775" cy="117475"/>
            </a:xfrm>
            <a:custGeom>
              <a:avLst/>
              <a:gdLst>
                <a:gd name="T0" fmla="*/ 342 w 342"/>
                <a:gd name="T1" fmla="*/ 348 h 358"/>
                <a:gd name="T2" fmla="*/ 330 w 342"/>
                <a:gd name="T3" fmla="*/ 342 h 358"/>
                <a:gd name="T4" fmla="*/ 298 w 342"/>
                <a:gd name="T5" fmla="*/ 324 h 358"/>
                <a:gd name="T6" fmla="*/ 267 w 342"/>
                <a:gd name="T7" fmla="*/ 12 h 358"/>
                <a:gd name="T8" fmla="*/ 258 w 342"/>
                <a:gd name="T9" fmla="*/ 0 h 358"/>
                <a:gd name="T10" fmla="*/ 245 w 342"/>
                <a:gd name="T11" fmla="*/ 9 h 358"/>
                <a:gd name="T12" fmla="*/ 71 w 342"/>
                <a:gd name="T13" fmla="*/ 300 h 358"/>
                <a:gd name="T14" fmla="*/ 10 w 342"/>
                <a:gd name="T15" fmla="*/ 342 h 358"/>
                <a:gd name="T16" fmla="*/ 0 w 342"/>
                <a:gd name="T17" fmla="*/ 352 h 358"/>
                <a:gd name="T18" fmla="*/ 6 w 342"/>
                <a:gd name="T19" fmla="*/ 358 h 358"/>
                <a:gd name="T20" fmla="*/ 49 w 342"/>
                <a:gd name="T21" fmla="*/ 356 h 358"/>
                <a:gd name="T22" fmla="*/ 99 w 342"/>
                <a:gd name="T23" fmla="*/ 358 h 358"/>
                <a:gd name="T24" fmla="*/ 108 w 342"/>
                <a:gd name="T25" fmla="*/ 348 h 358"/>
                <a:gd name="T26" fmla="*/ 100 w 342"/>
                <a:gd name="T27" fmla="*/ 342 h 358"/>
                <a:gd name="T28" fmla="*/ 77 w 342"/>
                <a:gd name="T29" fmla="*/ 325 h 358"/>
                <a:gd name="T30" fmla="*/ 84 w 342"/>
                <a:gd name="T31" fmla="*/ 306 h 358"/>
                <a:gd name="T32" fmla="*/ 122 w 342"/>
                <a:gd name="T33" fmla="*/ 242 h 358"/>
                <a:gd name="T34" fmla="*/ 247 w 342"/>
                <a:gd name="T35" fmla="*/ 242 h 358"/>
                <a:gd name="T36" fmla="*/ 255 w 342"/>
                <a:gd name="T37" fmla="*/ 326 h 358"/>
                <a:gd name="T38" fmla="*/ 219 w 342"/>
                <a:gd name="T39" fmla="*/ 342 h 358"/>
                <a:gd name="T40" fmla="*/ 207 w 342"/>
                <a:gd name="T41" fmla="*/ 352 h 358"/>
                <a:gd name="T42" fmla="*/ 214 w 342"/>
                <a:gd name="T43" fmla="*/ 358 h 358"/>
                <a:gd name="T44" fmla="*/ 276 w 342"/>
                <a:gd name="T45" fmla="*/ 356 h 358"/>
                <a:gd name="T46" fmla="*/ 333 w 342"/>
                <a:gd name="T47" fmla="*/ 358 h 358"/>
                <a:gd name="T48" fmla="*/ 342 w 342"/>
                <a:gd name="T49" fmla="*/ 348 h 358"/>
                <a:gd name="T50" fmla="*/ 245 w 342"/>
                <a:gd name="T51" fmla="*/ 227 h 358"/>
                <a:gd name="T52" fmla="*/ 131 w 342"/>
                <a:gd name="T53" fmla="*/ 227 h 358"/>
                <a:gd name="T54" fmla="*/ 229 w 342"/>
                <a:gd name="T55" fmla="*/ 62 h 358"/>
                <a:gd name="T56" fmla="*/ 245 w 342"/>
                <a:gd name="T57" fmla="*/ 2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8">
                  <a:moveTo>
                    <a:pt x="342" y="348"/>
                  </a:moveTo>
                  <a:cubicBezTo>
                    <a:pt x="342" y="342"/>
                    <a:pt x="337" y="342"/>
                    <a:pt x="330" y="342"/>
                  </a:cubicBezTo>
                  <a:cubicBezTo>
                    <a:pt x="299" y="342"/>
                    <a:pt x="299" y="339"/>
                    <a:pt x="298" y="324"/>
                  </a:cubicBezTo>
                  <a:lnTo>
                    <a:pt x="267" y="12"/>
                  </a:lnTo>
                  <a:cubicBezTo>
                    <a:pt x="266" y="2"/>
                    <a:pt x="266" y="0"/>
                    <a:pt x="258" y="0"/>
                  </a:cubicBezTo>
                  <a:cubicBezTo>
                    <a:pt x="250" y="0"/>
                    <a:pt x="248" y="4"/>
                    <a:pt x="245" y="9"/>
                  </a:cubicBezTo>
                  <a:lnTo>
                    <a:pt x="71" y="300"/>
                  </a:lnTo>
                  <a:cubicBezTo>
                    <a:pt x="51" y="334"/>
                    <a:pt x="32" y="341"/>
                    <a:pt x="10" y="342"/>
                  </a:cubicBezTo>
                  <a:cubicBezTo>
                    <a:pt x="4" y="343"/>
                    <a:pt x="0" y="343"/>
                    <a:pt x="0" y="352"/>
                  </a:cubicBezTo>
                  <a:cubicBezTo>
                    <a:pt x="0" y="355"/>
                    <a:pt x="2" y="358"/>
                    <a:pt x="6" y="358"/>
                  </a:cubicBezTo>
                  <a:cubicBezTo>
                    <a:pt x="20" y="358"/>
                    <a:pt x="35" y="356"/>
                    <a:pt x="49" y="356"/>
                  </a:cubicBezTo>
                  <a:cubicBezTo>
                    <a:pt x="65" y="356"/>
                    <a:pt x="83" y="358"/>
                    <a:pt x="99" y="358"/>
                  </a:cubicBezTo>
                  <a:cubicBezTo>
                    <a:pt x="102" y="358"/>
                    <a:pt x="108" y="358"/>
                    <a:pt x="108" y="348"/>
                  </a:cubicBezTo>
                  <a:cubicBezTo>
                    <a:pt x="108" y="343"/>
                    <a:pt x="104" y="342"/>
                    <a:pt x="100" y="342"/>
                  </a:cubicBezTo>
                  <a:cubicBezTo>
                    <a:pt x="89" y="341"/>
                    <a:pt x="77" y="337"/>
                    <a:pt x="77" y="325"/>
                  </a:cubicBezTo>
                  <a:cubicBezTo>
                    <a:pt x="77" y="319"/>
                    <a:pt x="80" y="313"/>
                    <a:pt x="84" y="306"/>
                  </a:cubicBezTo>
                  <a:cubicBezTo>
                    <a:pt x="87" y="300"/>
                    <a:pt x="88" y="300"/>
                    <a:pt x="122" y="242"/>
                  </a:cubicBezTo>
                  <a:lnTo>
                    <a:pt x="247" y="242"/>
                  </a:lnTo>
                  <a:cubicBezTo>
                    <a:pt x="248" y="253"/>
                    <a:pt x="255" y="321"/>
                    <a:pt x="255" y="326"/>
                  </a:cubicBezTo>
                  <a:cubicBezTo>
                    <a:pt x="255" y="341"/>
                    <a:pt x="229" y="342"/>
                    <a:pt x="219" y="342"/>
                  </a:cubicBezTo>
                  <a:cubicBezTo>
                    <a:pt x="212" y="342"/>
                    <a:pt x="207" y="342"/>
                    <a:pt x="207" y="352"/>
                  </a:cubicBezTo>
                  <a:cubicBezTo>
                    <a:pt x="207" y="358"/>
                    <a:pt x="214" y="358"/>
                    <a:pt x="214" y="358"/>
                  </a:cubicBezTo>
                  <a:cubicBezTo>
                    <a:pt x="234" y="358"/>
                    <a:pt x="256" y="356"/>
                    <a:pt x="276" y="356"/>
                  </a:cubicBezTo>
                  <a:cubicBezTo>
                    <a:pt x="289" y="356"/>
                    <a:pt x="320" y="358"/>
                    <a:pt x="333" y="358"/>
                  </a:cubicBezTo>
                  <a:cubicBezTo>
                    <a:pt x="336" y="358"/>
                    <a:pt x="342" y="358"/>
                    <a:pt x="342" y="348"/>
                  </a:cubicBezTo>
                  <a:close/>
                  <a:moveTo>
                    <a:pt x="245" y="227"/>
                  </a:moveTo>
                  <a:lnTo>
                    <a:pt x="131" y="227"/>
                  </a:lnTo>
                  <a:lnTo>
                    <a:pt x="229" y="62"/>
                  </a:lnTo>
                  <a:lnTo>
                    <a:pt x="245"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176 1">
              <a:extLst>
                <a:ext uri="{FF2B5EF4-FFF2-40B4-BE49-F238E27FC236}">
                  <a16:creationId xmlns:a16="http://schemas.microsoft.com/office/drawing/2014/main" id="{A8777C33-37BD-403F-9A2E-1FF00B04411D}"/>
                </a:ext>
              </a:extLst>
            </p:cNvPr>
            <p:cNvSpPr>
              <a:spLocks/>
            </p:cNvSpPr>
            <p:nvPr>
              <p:custDataLst>
                <p:tags r:id="rId76"/>
              </p:custDataLst>
            </p:nvPr>
          </p:nvSpPr>
          <p:spPr bwMode="auto">
            <a:xfrm>
              <a:off x="5659439" y="2179638"/>
              <a:ext cx="57150" cy="50800"/>
            </a:xfrm>
            <a:custGeom>
              <a:avLst/>
              <a:gdLst>
                <a:gd name="T0" fmla="*/ 179 w 187"/>
                <a:gd name="T1" fmla="*/ 104 h 158"/>
                <a:gd name="T2" fmla="*/ 173 w 187"/>
                <a:gd name="T3" fmla="*/ 100 h 158"/>
                <a:gd name="T4" fmla="*/ 167 w 187"/>
                <a:gd name="T5" fmla="*/ 106 h 158"/>
                <a:gd name="T6" fmla="*/ 119 w 187"/>
                <a:gd name="T7" fmla="*/ 148 h 158"/>
                <a:gd name="T8" fmla="*/ 98 w 187"/>
                <a:gd name="T9" fmla="*/ 125 h 158"/>
                <a:gd name="T10" fmla="*/ 116 w 187"/>
                <a:gd name="T11" fmla="*/ 46 h 158"/>
                <a:gd name="T12" fmla="*/ 150 w 187"/>
                <a:gd name="T13" fmla="*/ 10 h 158"/>
                <a:gd name="T14" fmla="*/ 169 w 187"/>
                <a:gd name="T15" fmla="*/ 15 h 158"/>
                <a:gd name="T16" fmla="*/ 153 w 187"/>
                <a:gd name="T17" fmla="*/ 34 h 158"/>
                <a:gd name="T18" fmla="*/ 167 w 187"/>
                <a:gd name="T19" fmla="*/ 47 h 158"/>
                <a:gd name="T20" fmla="*/ 187 w 187"/>
                <a:gd name="T21" fmla="*/ 26 h 158"/>
                <a:gd name="T22" fmla="*/ 151 w 187"/>
                <a:gd name="T23" fmla="*/ 0 h 158"/>
                <a:gd name="T24" fmla="*/ 112 w 187"/>
                <a:gd name="T25" fmla="*/ 25 h 158"/>
                <a:gd name="T26" fmla="*/ 70 w 187"/>
                <a:gd name="T27" fmla="*/ 0 h 158"/>
                <a:gd name="T28" fmla="*/ 8 w 187"/>
                <a:gd name="T29" fmla="*/ 54 h 158"/>
                <a:gd name="T30" fmla="*/ 14 w 187"/>
                <a:gd name="T31" fmla="*/ 58 h 158"/>
                <a:gd name="T32" fmla="*/ 21 w 187"/>
                <a:gd name="T33" fmla="*/ 52 h 158"/>
                <a:gd name="T34" fmla="*/ 69 w 187"/>
                <a:gd name="T35" fmla="*/ 10 h 158"/>
                <a:gd name="T36" fmla="*/ 90 w 187"/>
                <a:gd name="T37" fmla="*/ 33 h 158"/>
                <a:gd name="T38" fmla="*/ 82 w 187"/>
                <a:gd name="T39" fmla="*/ 69 h 158"/>
                <a:gd name="T40" fmla="*/ 70 w 187"/>
                <a:gd name="T41" fmla="*/ 117 h 158"/>
                <a:gd name="T42" fmla="*/ 38 w 187"/>
                <a:gd name="T43" fmla="*/ 148 h 158"/>
                <a:gd name="T44" fmla="*/ 19 w 187"/>
                <a:gd name="T45" fmla="*/ 143 h 158"/>
                <a:gd name="T46" fmla="*/ 34 w 187"/>
                <a:gd name="T47" fmla="*/ 124 h 158"/>
                <a:gd name="T48" fmla="*/ 20 w 187"/>
                <a:gd name="T49" fmla="*/ 111 h 158"/>
                <a:gd name="T50" fmla="*/ 0 w 187"/>
                <a:gd name="T51" fmla="*/ 132 h 158"/>
                <a:gd name="T52" fmla="*/ 37 w 187"/>
                <a:gd name="T53" fmla="*/ 158 h 158"/>
                <a:gd name="T54" fmla="*/ 76 w 187"/>
                <a:gd name="T55" fmla="*/ 133 h 158"/>
                <a:gd name="T56" fmla="*/ 118 w 187"/>
                <a:gd name="T57" fmla="*/ 158 h 158"/>
                <a:gd name="T58" fmla="*/ 179 w 187"/>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8">
                  <a:moveTo>
                    <a:pt x="179" y="104"/>
                  </a:moveTo>
                  <a:cubicBezTo>
                    <a:pt x="179" y="100"/>
                    <a:pt x="174" y="100"/>
                    <a:pt x="173" y="100"/>
                  </a:cubicBezTo>
                  <a:cubicBezTo>
                    <a:pt x="168" y="100"/>
                    <a:pt x="168" y="102"/>
                    <a:pt x="167" y="106"/>
                  </a:cubicBezTo>
                  <a:cubicBezTo>
                    <a:pt x="159" y="130"/>
                    <a:pt x="138" y="148"/>
                    <a:pt x="119" y="148"/>
                  </a:cubicBezTo>
                  <a:cubicBezTo>
                    <a:pt x="105" y="148"/>
                    <a:pt x="98" y="138"/>
                    <a:pt x="98" y="125"/>
                  </a:cubicBezTo>
                  <a:cubicBezTo>
                    <a:pt x="98" y="116"/>
                    <a:pt x="106" y="84"/>
                    <a:pt x="116" y="46"/>
                  </a:cubicBezTo>
                  <a:cubicBezTo>
                    <a:pt x="123" y="19"/>
                    <a:pt x="138" y="10"/>
                    <a:pt x="150" y="10"/>
                  </a:cubicBezTo>
                  <a:cubicBezTo>
                    <a:pt x="150" y="10"/>
                    <a:pt x="161" y="10"/>
                    <a:pt x="169" y="15"/>
                  </a:cubicBezTo>
                  <a:cubicBezTo>
                    <a:pt x="158" y="18"/>
                    <a:pt x="153" y="28"/>
                    <a:pt x="153" y="34"/>
                  </a:cubicBezTo>
                  <a:cubicBezTo>
                    <a:pt x="153" y="42"/>
                    <a:pt x="159" y="47"/>
                    <a:pt x="167" y="47"/>
                  </a:cubicBezTo>
                  <a:cubicBezTo>
                    <a:pt x="175" y="47"/>
                    <a:pt x="187" y="40"/>
                    <a:pt x="187" y="26"/>
                  </a:cubicBezTo>
                  <a:cubicBezTo>
                    <a:pt x="187" y="6"/>
                    <a:pt x="165" y="0"/>
                    <a:pt x="151" y="0"/>
                  </a:cubicBezTo>
                  <a:cubicBezTo>
                    <a:pt x="133" y="0"/>
                    <a:pt x="119" y="12"/>
                    <a:pt x="112" y="25"/>
                  </a:cubicBezTo>
                  <a:cubicBezTo>
                    <a:pt x="105" y="11"/>
                    <a:pt x="89" y="0"/>
                    <a:pt x="70" y="0"/>
                  </a:cubicBezTo>
                  <a:cubicBezTo>
                    <a:pt x="31" y="0"/>
                    <a:pt x="8" y="43"/>
                    <a:pt x="8" y="54"/>
                  </a:cubicBezTo>
                  <a:cubicBezTo>
                    <a:pt x="8" y="58"/>
                    <a:pt x="13" y="58"/>
                    <a:pt x="14" y="58"/>
                  </a:cubicBezTo>
                  <a:cubicBezTo>
                    <a:pt x="19" y="58"/>
                    <a:pt x="19" y="57"/>
                    <a:pt x="21" y="52"/>
                  </a:cubicBezTo>
                  <a:cubicBezTo>
                    <a:pt x="30" y="25"/>
                    <a:pt x="52" y="10"/>
                    <a:pt x="69" y="10"/>
                  </a:cubicBezTo>
                  <a:cubicBezTo>
                    <a:pt x="80" y="10"/>
                    <a:pt x="90" y="16"/>
                    <a:pt x="90" y="33"/>
                  </a:cubicBezTo>
                  <a:cubicBezTo>
                    <a:pt x="90" y="40"/>
                    <a:pt x="85" y="58"/>
                    <a:pt x="82" y="69"/>
                  </a:cubicBezTo>
                  <a:lnTo>
                    <a:pt x="70" y="117"/>
                  </a:lnTo>
                  <a:cubicBezTo>
                    <a:pt x="67" y="129"/>
                    <a:pt x="55" y="148"/>
                    <a:pt x="38" y="148"/>
                  </a:cubicBezTo>
                  <a:cubicBezTo>
                    <a:pt x="37" y="148"/>
                    <a:pt x="26" y="148"/>
                    <a:pt x="19" y="143"/>
                  </a:cubicBezTo>
                  <a:cubicBezTo>
                    <a:pt x="33" y="138"/>
                    <a:pt x="34" y="126"/>
                    <a:pt x="34" y="124"/>
                  </a:cubicBezTo>
                  <a:cubicBezTo>
                    <a:pt x="34" y="116"/>
                    <a:pt x="28" y="111"/>
                    <a:pt x="20" y="111"/>
                  </a:cubicBezTo>
                  <a:cubicBezTo>
                    <a:pt x="11" y="111"/>
                    <a:pt x="0" y="119"/>
                    <a:pt x="0" y="132"/>
                  </a:cubicBezTo>
                  <a:cubicBezTo>
                    <a:pt x="0" y="150"/>
                    <a:pt x="20" y="158"/>
                    <a:pt x="37" y="158"/>
                  </a:cubicBezTo>
                  <a:cubicBezTo>
                    <a:pt x="53" y="158"/>
                    <a:pt x="67" y="148"/>
                    <a:pt x="76" y="133"/>
                  </a:cubicBezTo>
                  <a:cubicBezTo>
                    <a:pt x="84" y="151"/>
                    <a:pt x="104" y="158"/>
                    <a:pt x="118" y="158"/>
                  </a:cubicBezTo>
                  <a:cubicBezTo>
                    <a:pt x="158" y="158"/>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177 1">
              <a:extLst>
                <a:ext uri="{FF2B5EF4-FFF2-40B4-BE49-F238E27FC236}">
                  <a16:creationId xmlns:a16="http://schemas.microsoft.com/office/drawing/2014/main" id="{138B9C56-2E82-4841-89D3-C660FF258EDA}"/>
                </a:ext>
              </a:extLst>
            </p:cNvPr>
            <p:cNvSpPr>
              <a:spLocks/>
            </p:cNvSpPr>
            <p:nvPr>
              <p:custDataLst>
                <p:tags r:id="rId77"/>
              </p:custDataLst>
            </p:nvPr>
          </p:nvSpPr>
          <p:spPr bwMode="auto">
            <a:xfrm>
              <a:off x="5741989" y="2093913"/>
              <a:ext cx="85725" cy="114300"/>
            </a:xfrm>
            <a:custGeom>
              <a:avLst/>
              <a:gdLst>
                <a:gd name="T0" fmla="*/ 280 w 280"/>
                <a:gd name="T1" fmla="*/ 6 h 351"/>
                <a:gd name="T2" fmla="*/ 273 w 280"/>
                <a:gd name="T3" fmla="*/ 0 h 351"/>
                <a:gd name="T4" fmla="*/ 218 w 280"/>
                <a:gd name="T5" fmla="*/ 1 h 351"/>
                <a:gd name="T6" fmla="*/ 145 w 280"/>
                <a:gd name="T7" fmla="*/ 0 h 351"/>
                <a:gd name="T8" fmla="*/ 134 w 280"/>
                <a:gd name="T9" fmla="*/ 10 h 351"/>
                <a:gd name="T10" fmla="*/ 151 w 280"/>
                <a:gd name="T11" fmla="*/ 15 h 351"/>
                <a:gd name="T12" fmla="*/ 180 w 280"/>
                <a:gd name="T13" fmla="*/ 16 h 351"/>
                <a:gd name="T14" fmla="*/ 195 w 280"/>
                <a:gd name="T15" fmla="*/ 26 h 351"/>
                <a:gd name="T16" fmla="*/ 193 w 280"/>
                <a:gd name="T17" fmla="*/ 37 h 351"/>
                <a:gd name="T18" fmla="*/ 136 w 280"/>
                <a:gd name="T19" fmla="*/ 266 h 351"/>
                <a:gd name="T20" fmla="*/ 64 w 280"/>
                <a:gd name="T21" fmla="*/ 341 h 351"/>
                <a:gd name="T22" fmla="*/ 17 w 280"/>
                <a:gd name="T23" fmla="*/ 310 h 351"/>
                <a:gd name="T24" fmla="*/ 23 w 280"/>
                <a:gd name="T25" fmla="*/ 310 h 351"/>
                <a:gd name="T26" fmla="*/ 55 w 280"/>
                <a:gd name="T27" fmla="*/ 278 h 351"/>
                <a:gd name="T28" fmla="*/ 33 w 280"/>
                <a:gd name="T29" fmla="*/ 257 h 351"/>
                <a:gd name="T30" fmla="*/ 0 w 280"/>
                <a:gd name="T31" fmla="*/ 297 h 351"/>
                <a:gd name="T32" fmla="*/ 66 w 280"/>
                <a:gd name="T33" fmla="*/ 351 h 351"/>
                <a:gd name="T34" fmla="*/ 176 w 280"/>
                <a:gd name="T35" fmla="*/ 269 h 351"/>
                <a:gd name="T36" fmla="*/ 234 w 280"/>
                <a:gd name="T37" fmla="*/ 36 h 351"/>
                <a:gd name="T38" fmla="*/ 267 w 280"/>
                <a:gd name="T39" fmla="*/ 15 h 351"/>
                <a:gd name="T40" fmla="*/ 280 w 280"/>
                <a:gd name="T41"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1">
                  <a:moveTo>
                    <a:pt x="280" y="6"/>
                  </a:moveTo>
                  <a:cubicBezTo>
                    <a:pt x="280" y="1"/>
                    <a:pt x="277" y="0"/>
                    <a:pt x="273" y="0"/>
                  </a:cubicBezTo>
                  <a:cubicBezTo>
                    <a:pt x="261" y="0"/>
                    <a:pt x="230" y="1"/>
                    <a:pt x="218" y="1"/>
                  </a:cubicBezTo>
                  <a:lnTo>
                    <a:pt x="145" y="0"/>
                  </a:lnTo>
                  <a:cubicBezTo>
                    <a:pt x="140" y="0"/>
                    <a:pt x="134" y="0"/>
                    <a:pt x="134" y="10"/>
                  </a:cubicBezTo>
                  <a:cubicBezTo>
                    <a:pt x="134" y="15"/>
                    <a:pt x="138" y="15"/>
                    <a:pt x="151" y="15"/>
                  </a:cubicBezTo>
                  <a:cubicBezTo>
                    <a:pt x="163" y="15"/>
                    <a:pt x="168" y="15"/>
                    <a:pt x="180" y="16"/>
                  </a:cubicBezTo>
                  <a:cubicBezTo>
                    <a:pt x="192" y="18"/>
                    <a:pt x="195" y="19"/>
                    <a:pt x="195" y="26"/>
                  </a:cubicBezTo>
                  <a:cubicBezTo>
                    <a:pt x="195" y="29"/>
                    <a:pt x="194" y="33"/>
                    <a:pt x="193" y="37"/>
                  </a:cubicBezTo>
                  <a:lnTo>
                    <a:pt x="136" y="266"/>
                  </a:lnTo>
                  <a:cubicBezTo>
                    <a:pt x="124" y="314"/>
                    <a:pt x="90" y="341"/>
                    <a:pt x="64" y="341"/>
                  </a:cubicBezTo>
                  <a:cubicBezTo>
                    <a:pt x="51" y="341"/>
                    <a:pt x="25" y="336"/>
                    <a:pt x="17" y="310"/>
                  </a:cubicBezTo>
                  <a:cubicBezTo>
                    <a:pt x="18" y="310"/>
                    <a:pt x="23" y="310"/>
                    <a:pt x="23" y="310"/>
                  </a:cubicBezTo>
                  <a:cubicBezTo>
                    <a:pt x="42" y="310"/>
                    <a:pt x="55" y="293"/>
                    <a:pt x="55" y="278"/>
                  </a:cubicBezTo>
                  <a:cubicBezTo>
                    <a:pt x="55" y="262"/>
                    <a:pt x="42" y="257"/>
                    <a:pt x="33" y="257"/>
                  </a:cubicBezTo>
                  <a:cubicBezTo>
                    <a:pt x="24" y="257"/>
                    <a:pt x="0" y="263"/>
                    <a:pt x="0" y="297"/>
                  </a:cubicBezTo>
                  <a:cubicBezTo>
                    <a:pt x="0" y="328"/>
                    <a:pt x="26" y="351"/>
                    <a:pt x="66" y="351"/>
                  </a:cubicBezTo>
                  <a:cubicBezTo>
                    <a:pt x="112" y="351"/>
                    <a:pt x="164" y="319"/>
                    <a:pt x="176" y="269"/>
                  </a:cubicBezTo>
                  <a:lnTo>
                    <a:pt x="234" y="36"/>
                  </a:lnTo>
                  <a:cubicBezTo>
                    <a:pt x="238" y="20"/>
                    <a:pt x="239"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178 1">
              <a:extLst>
                <a:ext uri="{FF2B5EF4-FFF2-40B4-BE49-F238E27FC236}">
                  <a16:creationId xmlns:a16="http://schemas.microsoft.com/office/drawing/2014/main" id="{DB7D019F-E707-46F1-9843-B87BB439F8CD}"/>
                </a:ext>
              </a:extLst>
            </p:cNvPr>
            <p:cNvSpPr>
              <a:spLocks noEditPoints="1"/>
            </p:cNvSpPr>
            <p:nvPr>
              <p:custDataLst>
                <p:tags r:id="rId78"/>
              </p:custDataLst>
            </p:nvPr>
          </p:nvSpPr>
          <p:spPr bwMode="auto">
            <a:xfrm>
              <a:off x="5821364" y="2154238"/>
              <a:ext cx="49213" cy="77788"/>
            </a:xfrm>
            <a:custGeom>
              <a:avLst/>
              <a:gdLst>
                <a:gd name="T0" fmla="*/ 162 w 162"/>
                <a:gd name="T1" fmla="*/ 120 h 238"/>
                <a:gd name="T2" fmla="*/ 141 w 162"/>
                <a:gd name="T3" fmla="*/ 30 h 238"/>
                <a:gd name="T4" fmla="*/ 81 w 162"/>
                <a:gd name="T5" fmla="*/ 0 h 238"/>
                <a:gd name="T6" fmla="*/ 0 w 162"/>
                <a:gd name="T7" fmla="*/ 120 h 238"/>
                <a:gd name="T8" fmla="*/ 81 w 162"/>
                <a:gd name="T9" fmla="*/ 238 h 238"/>
                <a:gd name="T10" fmla="*/ 162 w 162"/>
                <a:gd name="T11" fmla="*/ 120 h 238"/>
                <a:gd name="T12" fmla="*/ 130 w 162"/>
                <a:gd name="T13" fmla="*/ 115 h 238"/>
                <a:gd name="T14" fmla="*/ 125 w 162"/>
                <a:gd name="T15" fmla="*/ 189 h 238"/>
                <a:gd name="T16" fmla="*/ 81 w 162"/>
                <a:gd name="T17" fmla="*/ 228 h 238"/>
                <a:gd name="T18" fmla="*/ 37 w 162"/>
                <a:gd name="T19" fmla="*/ 190 h 238"/>
                <a:gd name="T20" fmla="*/ 32 w 162"/>
                <a:gd name="T21" fmla="*/ 115 h 238"/>
                <a:gd name="T22" fmla="*/ 37 w 162"/>
                <a:gd name="T23" fmla="*/ 44 h 238"/>
                <a:gd name="T24" fmla="*/ 81 w 162"/>
                <a:gd name="T25" fmla="*/ 9 h 238"/>
                <a:gd name="T26" fmla="*/ 124 w 162"/>
                <a:gd name="T27" fmla="*/ 41 h 238"/>
                <a:gd name="T28" fmla="*/ 130 w 162"/>
                <a:gd name="T29" fmla="*/ 1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8">
                  <a:moveTo>
                    <a:pt x="162" y="120"/>
                  </a:moveTo>
                  <a:cubicBezTo>
                    <a:pt x="162" y="82"/>
                    <a:pt x="157" y="54"/>
                    <a:pt x="141" y="30"/>
                  </a:cubicBezTo>
                  <a:cubicBezTo>
                    <a:pt x="130" y="14"/>
                    <a:pt x="109" y="0"/>
                    <a:pt x="81" y="0"/>
                  </a:cubicBezTo>
                  <a:cubicBezTo>
                    <a:pt x="0" y="0"/>
                    <a:pt x="0" y="95"/>
                    <a:pt x="0" y="120"/>
                  </a:cubicBezTo>
                  <a:cubicBezTo>
                    <a:pt x="0" y="145"/>
                    <a:pt x="0" y="238"/>
                    <a:pt x="81" y="238"/>
                  </a:cubicBezTo>
                  <a:cubicBezTo>
                    <a:pt x="162" y="238"/>
                    <a:pt x="162" y="145"/>
                    <a:pt x="162" y="120"/>
                  </a:cubicBezTo>
                  <a:close/>
                  <a:moveTo>
                    <a:pt x="130" y="115"/>
                  </a:moveTo>
                  <a:cubicBezTo>
                    <a:pt x="130" y="141"/>
                    <a:pt x="130" y="167"/>
                    <a:pt x="125" y="189"/>
                  </a:cubicBezTo>
                  <a:cubicBezTo>
                    <a:pt x="119" y="221"/>
                    <a:pt x="95" y="228"/>
                    <a:pt x="81" y="228"/>
                  </a:cubicBezTo>
                  <a:cubicBezTo>
                    <a:pt x="65" y="228"/>
                    <a:pt x="44" y="219"/>
                    <a:pt x="37" y="190"/>
                  </a:cubicBezTo>
                  <a:cubicBezTo>
                    <a:pt x="32" y="170"/>
                    <a:pt x="32" y="141"/>
                    <a:pt x="32" y="115"/>
                  </a:cubicBezTo>
                  <a:cubicBezTo>
                    <a:pt x="32" y="90"/>
                    <a:pt x="32" y="63"/>
                    <a:pt x="37" y="44"/>
                  </a:cubicBezTo>
                  <a:cubicBezTo>
                    <a:pt x="44" y="17"/>
                    <a:pt x="67" y="9"/>
                    <a:pt x="81" y="9"/>
                  </a:cubicBezTo>
                  <a:cubicBezTo>
                    <a:pt x="100" y="9"/>
                    <a:pt x="118" y="21"/>
                    <a:pt x="124" y="41"/>
                  </a:cubicBezTo>
                  <a:cubicBezTo>
                    <a:pt x="130" y="60"/>
                    <a:pt x="130" y="85"/>
                    <a:pt x="130"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79 1">
              <a:extLst>
                <a:ext uri="{FF2B5EF4-FFF2-40B4-BE49-F238E27FC236}">
                  <a16:creationId xmlns:a16="http://schemas.microsoft.com/office/drawing/2014/main" id="{E34E462E-5ABC-4B48-BB89-FE3DE0D28DE7}"/>
                </a:ext>
              </a:extLst>
            </p:cNvPr>
            <p:cNvSpPr>
              <a:spLocks/>
            </p:cNvSpPr>
            <p:nvPr>
              <p:custDataLst>
                <p:tags r:id="rId79"/>
              </p:custDataLst>
            </p:nvPr>
          </p:nvSpPr>
          <p:spPr bwMode="auto">
            <a:xfrm>
              <a:off x="5899152" y="2082800"/>
              <a:ext cx="34925" cy="163513"/>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3"/>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80 1">
              <a:extLst>
                <a:ext uri="{FF2B5EF4-FFF2-40B4-BE49-F238E27FC236}">
                  <a16:creationId xmlns:a16="http://schemas.microsoft.com/office/drawing/2014/main" id="{254E7E46-C976-4B02-B765-1E3315FCA5E1}"/>
                </a:ext>
              </a:extLst>
            </p:cNvPr>
            <p:cNvSpPr>
              <a:spLocks noEditPoints="1"/>
            </p:cNvSpPr>
            <p:nvPr>
              <p:custDataLst>
                <p:tags r:id="rId80"/>
              </p:custDataLst>
            </p:nvPr>
          </p:nvSpPr>
          <p:spPr bwMode="auto">
            <a:xfrm>
              <a:off x="5946777" y="2090738"/>
              <a:ext cx="63500" cy="147638"/>
            </a:xfrm>
            <a:custGeom>
              <a:avLst/>
              <a:gdLst>
                <a:gd name="T0" fmla="*/ 178 w 211"/>
                <a:gd name="T1" fmla="*/ 396 h 450"/>
                <a:gd name="T2" fmla="*/ 154 w 211"/>
                <a:gd name="T3" fmla="*/ 361 h 450"/>
                <a:gd name="T4" fmla="*/ 124 w 211"/>
                <a:gd name="T5" fmla="*/ 349 h 450"/>
                <a:gd name="T6" fmla="*/ 93 w 211"/>
                <a:gd name="T7" fmla="*/ 338 h 450"/>
                <a:gd name="T8" fmla="*/ 63 w 211"/>
                <a:gd name="T9" fmla="*/ 326 h 450"/>
                <a:gd name="T10" fmla="*/ 26 w 211"/>
                <a:gd name="T11" fmla="*/ 282 h 450"/>
                <a:gd name="T12" fmla="*/ 87 w 211"/>
                <a:gd name="T13" fmla="*/ 197 h 450"/>
                <a:gd name="T14" fmla="*/ 131 w 211"/>
                <a:gd name="T15" fmla="*/ 203 h 450"/>
                <a:gd name="T16" fmla="*/ 177 w 211"/>
                <a:gd name="T17" fmla="*/ 188 h 450"/>
                <a:gd name="T18" fmla="*/ 137 w 211"/>
                <a:gd name="T19" fmla="*/ 174 h 450"/>
                <a:gd name="T20" fmla="*/ 95 w 211"/>
                <a:gd name="T21" fmla="*/ 180 h 450"/>
                <a:gd name="T22" fmla="*/ 80 w 211"/>
                <a:gd name="T23" fmla="*/ 142 h 450"/>
                <a:gd name="T24" fmla="*/ 135 w 211"/>
                <a:gd name="T25" fmla="*/ 57 h 450"/>
                <a:gd name="T26" fmla="*/ 167 w 211"/>
                <a:gd name="T27" fmla="*/ 68 h 450"/>
                <a:gd name="T28" fmla="*/ 211 w 211"/>
                <a:gd name="T29" fmla="*/ 52 h 450"/>
                <a:gd name="T30" fmla="*/ 170 w 211"/>
                <a:gd name="T31" fmla="*/ 39 h 450"/>
                <a:gd name="T32" fmla="*/ 139 w 211"/>
                <a:gd name="T33" fmla="*/ 41 h 450"/>
                <a:gd name="T34" fmla="*/ 136 w 211"/>
                <a:gd name="T35" fmla="*/ 25 h 450"/>
                <a:gd name="T36" fmla="*/ 139 w 211"/>
                <a:gd name="T37" fmla="*/ 6 h 450"/>
                <a:gd name="T38" fmla="*/ 133 w 211"/>
                <a:gd name="T39" fmla="*/ 0 h 450"/>
                <a:gd name="T40" fmla="*/ 124 w 211"/>
                <a:gd name="T41" fmla="*/ 24 h 450"/>
                <a:gd name="T42" fmla="*/ 127 w 211"/>
                <a:gd name="T43" fmla="*/ 44 h 450"/>
                <a:gd name="T44" fmla="*/ 40 w 211"/>
                <a:gd name="T45" fmla="*/ 137 h 450"/>
                <a:gd name="T46" fmla="*/ 72 w 211"/>
                <a:gd name="T47" fmla="*/ 190 h 450"/>
                <a:gd name="T48" fmla="*/ 66 w 211"/>
                <a:gd name="T49" fmla="*/ 195 h 450"/>
                <a:gd name="T50" fmla="*/ 0 w 211"/>
                <a:gd name="T51" fmla="*/ 296 h 450"/>
                <a:gd name="T52" fmla="*/ 15 w 211"/>
                <a:gd name="T53" fmla="*/ 335 h 450"/>
                <a:gd name="T54" fmla="*/ 73 w 211"/>
                <a:gd name="T55" fmla="*/ 367 h 450"/>
                <a:gd name="T56" fmla="*/ 133 w 211"/>
                <a:gd name="T57" fmla="*/ 391 h 450"/>
                <a:gd name="T58" fmla="*/ 150 w 211"/>
                <a:gd name="T59" fmla="*/ 412 h 450"/>
                <a:gd name="T60" fmla="*/ 126 w 211"/>
                <a:gd name="T61" fmla="*/ 439 h 450"/>
                <a:gd name="T62" fmla="*/ 82 w 211"/>
                <a:gd name="T63" fmla="*/ 423 h 450"/>
                <a:gd name="T64" fmla="*/ 77 w 211"/>
                <a:gd name="T65" fmla="*/ 420 h 450"/>
                <a:gd name="T66" fmla="*/ 72 w 211"/>
                <a:gd name="T67" fmla="*/ 426 h 450"/>
                <a:gd name="T68" fmla="*/ 126 w 211"/>
                <a:gd name="T69" fmla="*/ 450 h 450"/>
                <a:gd name="T70" fmla="*/ 178 w 211"/>
                <a:gd name="T71" fmla="*/ 396 h 450"/>
                <a:gd name="T72" fmla="*/ 198 w 211"/>
                <a:gd name="T73" fmla="*/ 53 h 450"/>
                <a:gd name="T74" fmla="*/ 167 w 211"/>
                <a:gd name="T75" fmla="*/ 57 h 450"/>
                <a:gd name="T76" fmla="*/ 146 w 211"/>
                <a:gd name="T77" fmla="*/ 52 h 450"/>
                <a:gd name="T78" fmla="*/ 170 w 211"/>
                <a:gd name="T79" fmla="*/ 50 h 450"/>
                <a:gd name="T80" fmla="*/ 198 w 211"/>
                <a:gd name="T81" fmla="*/ 53 h 450"/>
                <a:gd name="T82" fmla="*/ 164 w 211"/>
                <a:gd name="T83" fmla="*/ 188 h 450"/>
                <a:gd name="T84" fmla="*/ 133 w 211"/>
                <a:gd name="T85" fmla="*/ 192 h 450"/>
                <a:gd name="T86" fmla="*/ 108 w 211"/>
                <a:gd name="T87" fmla="*/ 188 h 450"/>
                <a:gd name="T88" fmla="*/ 136 w 211"/>
                <a:gd name="T89" fmla="*/ 185 h 450"/>
                <a:gd name="T90" fmla="*/ 164 w 211"/>
                <a:gd name="T91" fmla="*/ 18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450">
                  <a:moveTo>
                    <a:pt x="178" y="396"/>
                  </a:moveTo>
                  <a:cubicBezTo>
                    <a:pt x="178" y="372"/>
                    <a:pt x="159" y="363"/>
                    <a:pt x="154" y="361"/>
                  </a:cubicBezTo>
                  <a:lnTo>
                    <a:pt x="124" y="349"/>
                  </a:lnTo>
                  <a:cubicBezTo>
                    <a:pt x="114" y="346"/>
                    <a:pt x="104" y="342"/>
                    <a:pt x="93" y="338"/>
                  </a:cubicBezTo>
                  <a:lnTo>
                    <a:pt x="63" y="326"/>
                  </a:lnTo>
                  <a:cubicBezTo>
                    <a:pt x="41" y="317"/>
                    <a:pt x="26" y="303"/>
                    <a:pt x="26" y="282"/>
                  </a:cubicBezTo>
                  <a:cubicBezTo>
                    <a:pt x="26" y="261"/>
                    <a:pt x="45" y="218"/>
                    <a:pt x="87" y="197"/>
                  </a:cubicBezTo>
                  <a:cubicBezTo>
                    <a:pt x="106" y="203"/>
                    <a:pt x="121" y="203"/>
                    <a:pt x="131" y="203"/>
                  </a:cubicBezTo>
                  <a:cubicBezTo>
                    <a:pt x="146" y="203"/>
                    <a:pt x="177" y="203"/>
                    <a:pt x="177" y="188"/>
                  </a:cubicBezTo>
                  <a:cubicBezTo>
                    <a:pt x="177" y="175"/>
                    <a:pt x="156" y="174"/>
                    <a:pt x="137" y="174"/>
                  </a:cubicBezTo>
                  <a:cubicBezTo>
                    <a:pt x="128" y="174"/>
                    <a:pt x="113" y="174"/>
                    <a:pt x="95" y="180"/>
                  </a:cubicBezTo>
                  <a:cubicBezTo>
                    <a:pt x="82" y="167"/>
                    <a:pt x="80" y="151"/>
                    <a:pt x="80" y="142"/>
                  </a:cubicBezTo>
                  <a:cubicBezTo>
                    <a:pt x="80" y="114"/>
                    <a:pt x="98" y="75"/>
                    <a:pt x="135" y="57"/>
                  </a:cubicBezTo>
                  <a:cubicBezTo>
                    <a:pt x="144" y="68"/>
                    <a:pt x="155" y="68"/>
                    <a:pt x="167" y="68"/>
                  </a:cubicBezTo>
                  <a:cubicBezTo>
                    <a:pt x="179" y="68"/>
                    <a:pt x="211" y="68"/>
                    <a:pt x="211" y="52"/>
                  </a:cubicBezTo>
                  <a:cubicBezTo>
                    <a:pt x="211" y="39"/>
                    <a:pt x="189" y="39"/>
                    <a:pt x="170" y="39"/>
                  </a:cubicBezTo>
                  <a:cubicBezTo>
                    <a:pt x="163" y="39"/>
                    <a:pt x="151" y="39"/>
                    <a:pt x="139" y="41"/>
                  </a:cubicBezTo>
                  <a:cubicBezTo>
                    <a:pt x="137" y="37"/>
                    <a:pt x="136" y="33"/>
                    <a:pt x="136" y="25"/>
                  </a:cubicBezTo>
                  <a:cubicBezTo>
                    <a:pt x="136" y="18"/>
                    <a:pt x="139" y="6"/>
                    <a:pt x="139" y="6"/>
                  </a:cubicBezTo>
                  <a:cubicBezTo>
                    <a:pt x="139" y="2"/>
                    <a:pt x="136" y="0"/>
                    <a:pt x="133" y="0"/>
                  </a:cubicBezTo>
                  <a:cubicBezTo>
                    <a:pt x="124" y="0"/>
                    <a:pt x="124" y="23"/>
                    <a:pt x="124" y="24"/>
                  </a:cubicBezTo>
                  <a:cubicBezTo>
                    <a:pt x="124" y="34"/>
                    <a:pt x="127" y="42"/>
                    <a:pt x="127" y="44"/>
                  </a:cubicBezTo>
                  <a:cubicBezTo>
                    <a:pt x="74" y="59"/>
                    <a:pt x="40" y="99"/>
                    <a:pt x="40" y="137"/>
                  </a:cubicBezTo>
                  <a:cubicBezTo>
                    <a:pt x="40" y="155"/>
                    <a:pt x="49" y="176"/>
                    <a:pt x="72" y="190"/>
                  </a:cubicBezTo>
                  <a:lnTo>
                    <a:pt x="66" y="195"/>
                  </a:lnTo>
                  <a:cubicBezTo>
                    <a:pt x="11" y="231"/>
                    <a:pt x="0" y="278"/>
                    <a:pt x="0" y="296"/>
                  </a:cubicBezTo>
                  <a:cubicBezTo>
                    <a:pt x="0" y="320"/>
                    <a:pt x="14" y="334"/>
                    <a:pt x="15" y="335"/>
                  </a:cubicBezTo>
                  <a:cubicBezTo>
                    <a:pt x="31" y="351"/>
                    <a:pt x="35" y="354"/>
                    <a:pt x="73" y="367"/>
                  </a:cubicBezTo>
                  <a:cubicBezTo>
                    <a:pt x="103" y="379"/>
                    <a:pt x="104" y="379"/>
                    <a:pt x="133" y="391"/>
                  </a:cubicBezTo>
                  <a:cubicBezTo>
                    <a:pt x="141" y="394"/>
                    <a:pt x="150" y="398"/>
                    <a:pt x="150" y="412"/>
                  </a:cubicBezTo>
                  <a:cubicBezTo>
                    <a:pt x="150" y="424"/>
                    <a:pt x="141" y="439"/>
                    <a:pt x="126" y="439"/>
                  </a:cubicBezTo>
                  <a:cubicBezTo>
                    <a:pt x="104" y="439"/>
                    <a:pt x="88" y="427"/>
                    <a:pt x="82" y="423"/>
                  </a:cubicBezTo>
                  <a:cubicBezTo>
                    <a:pt x="79" y="421"/>
                    <a:pt x="79" y="420"/>
                    <a:pt x="77" y="420"/>
                  </a:cubicBezTo>
                  <a:cubicBezTo>
                    <a:pt x="73" y="420"/>
                    <a:pt x="72" y="424"/>
                    <a:pt x="72" y="426"/>
                  </a:cubicBezTo>
                  <a:cubicBezTo>
                    <a:pt x="72" y="432"/>
                    <a:pt x="98" y="450"/>
                    <a:pt x="126" y="450"/>
                  </a:cubicBezTo>
                  <a:cubicBezTo>
                    <a:pt x="157" y="450"/>
                    <a:pt x="178" y="421"/>
                    <a:pt x="178" y="396"/>
                  </a:cubicBezTo>
                  <a:close/>
                  <a:moveTo>
                    <a:pt x="198" y="53"/>
                  </a:moveTo>
                  <a:cubicBezTo>
                    <a:pt x="194" y="54"/>
                    <a:pt x="189" y="57"/>
                    <a:pt x="167" y="57"/>
                  </a:cubicBezTo>
                  <a:cubicBezTo>
                    <a:pt x="158" y="57"/>
                    <a:pt x="152" y="57"/>
                    <a:pt x="146" y="52"/>
                  </a:cubicBezTo>
                  <a:cubicBezTo>
                    <a:pt x="154" y="50"/>
                    <a:pt x="165" y="50"/>
                    <a:pt x="170" y="50"/>
                  </a:cubicBezTo>
                  <a:cubicBezTo>
                    <a:pt x="187" y="50"/>
                    <a:pt x="189" y="50"/>
                    <a:pt x="198" y="53"/>
                  </a:cubicBezTo>
                  <a:close/>
                  <a:moveTo>
                    <a:pt x="164" y="188"/>
                  </a:moveTo>
                  <a:cubicBezTo>
                    <a:pt x="160" y="190"/>
                    <a:pt x="155" y="192"/>
                    <a:pt x="133" y="192"/>
                  </a:cubicBezTo>
                  <a:cubicBezTo>
                    <a:pt x="121" y="192"/>
                    <a:pt x="117" y="192"/>
                    <a:pt x="108" y="188"/>
                  </a:cubicBezTo>
                  <a:cubicBezTo>
                    <a:pt x="119" y="185"/>
                    <a:pt x="130" y="185"/>
                    <a:pt x="136" y="185"/>
                  </a:cubicBezTo>
                  <a:cubicBezTo>
                    <a:pt x="153" y="185"/>
                    <a:pt x="155" y="186"/>
                    <a:pt x="164" y="18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81 1">
              <a:extLst>
                <a:ext uri="{FF2B5EF4-FFF2-40B4-BE49-F238E27FC236}">
                  <a16:creationId xmlns:a16="http://schemas.microsoft.com/office/drawing/2014/main" id="{77A7BFC8-DC9E-4DE7-92E7-8EECB388976D}"/>
                </a:ext>
              </a:extLst>
            </p:cNvPr>
            <p:cNvSpPr>
              <a:spLocks/>
            </p:cNvSpPr>
            <p:nvPr>
              <p:custDataLst>
                <p:tags r:id="rId81"/>
              </p:custDataLst>
            </p:nvPr>
          </p:nvSpPr>
          <p:spPr bwMode="auto">
            <a:xfrm>
              <a:off x="6024564" y="2082800"/>
              <a:ext cx="36513"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9"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82 1">
              <a:extLst>
                <a:ext uri="{FF2B5EF4-FFF2-40B4-BE49-F238E27FC236}">
                  <a16:creationId xmlns:a16="http://schemas.microsoft.com/office/drawing/2014/main" id="{2A197BEF-4089-4BD2-970F-5355DA06C9B2}"/>
                </a:ext>
              </a:extLst>
            </p:cNvPr>
            <p:cNvSpPr>
              <a:spLocks noEditPoints="1"/>
            </p:cNvSpPr>
            <p:nvPr>
              <p:custDataLst>
                <p:tags r:id="rId82"/>
              </p:custDataLst>
            </p:nvPr>
          </p:nvSpPr>
          <p:spPr bwMode="auto">
            <a:xfrm>
              <a:off x="6126164" y="2144713"/>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83 1">
              <a:extLst>
                <a:ext uri="{FF2B5EF4-FFF2-40B4-BE49-F238E27FC236}">
                  <a16:creationId xmlns:a16="http://schemas.microsoft.com/office/drawing/2014/main" id="{CB468BF0-6BE5-4157-9E61-B8B8A5834DCA}"/>
                </a:ext>
              </a:extLst>
            </p:cNvPr>
            <p:cNvSpPr>
              <a:spLocks noEditPoints="1"/>
            </p:cNvSpPr>
            <p:nvPr>
              <p:custDataLst>
                <p:tags r:id="rId83"/>
              </p:custDataLst>
            </p:nvPr>
          </p:nvSpPr>
          <p:spPr bwMode="auto">
            <a:xfrm>
              <a:off x="6283327" y="2087563"/>
              <a:ext cx="104775" cy="117475"/>
            </a:xfrm>
            <a:custGeom>
              <a:avLst/>
              <a:gdLst>
                <a:gd name="T0" fmla="*/ 342 w 342"/>
                <a:gd name="T1" fmla="*/ 348 h 358"/>
                <a:gd name="T2" fmla="*/ 331 w 342"/>
                <a:gd name="T3" fmla="*/ 342 h 358"/>
                <a:gd name="T4" fmla="*/ 298 w 342"/>
                <a:gd name="T5" fmla="*/ 324 h 358"/>
                <a:gd name="T6" fmla="*/ 268 w 342"/>
                <a:gd name="T7" fmla="*/ 12 h 358"/>
                <a:gd name="T8" fmla="*/ 258 w 342"/>
                <a:gd name="T9" fmla="*/ 0 h 358"/>
                <a:gd name="T10" fmla="*/ 245 w 342"/>
                <a:gd name="T11" fmla="*/ 9 h 358"/>
                <a:gd name="T12" fmla="*/ 72 w 342"/>
                <a:gd name="T13" fmla="*/ 300 h 358"/>
                <a:gd name="T14" fmla="*/ 11 w 342"/>
                <a:gd name="T15" fmla="*/ 342 h 358"/>
                <a:gd name="T16" fmla="*/ 0 w 342"/>
                <a:gd name="T17" fmla="*/ 352 h 358"/>
                <a:gd name="T18" fmla="*/ 7 w 342"/>
                <a:gd name="T19" fmla="*/ 358 h 358"/>
                <a:gd name="T20" fmla="*/ 49 w 342"/>
                <a:gd name="T21" fmla="*/ 356 h 358"/>
                <a:gd name="T22" fmla="*/ 99 w 342"/>
                <a:gd name="T23" fmla="*/ 358 h 358"/>
                <a:gd name="T24" fmla="*/ 109 w 342"/>
                <a:gd name="T25" fmla="*/ 348 h 358"/>
                <a:gd name="T26" fmla="*/ 101 w 342"/>
                <a:gd name="T27" fmla="*/ 342 h 358"/>
                <a:gd name="T28" fmla="*/ 77 w 342"/>
                <a:gd name="T29" fmla="*/ 325 h 358"/>
                <a:gd name="T30" fmla="*/ 84 w 342"/>
                <a:gd name="T31" fmla="*/ 306 h 358"/>
                <a:gd name="T32" fmla="*/ 122 w 342"/>
                <a:gd name="T33" fmla="*/ 242 h 358"/>
                <a:gd name="T34" fmla="*/ 247 w 342"/>
                <a:gd name="T35" fmla="*/ 242 h 358"/>
                <a:gd name="T36" fmla="*/ 255 w 342"/>
                <a:gd name="T37" fmla="*/ 326 h 358"/>
                <a:gd name="T38" fmla="*/ 219 w 342"/>
                <a:gd name="T39" fmla="*/ 342 h 358"/>
                <a:gd name="T40" fmla="*/ 208 w 342"/>
                <a:gd name="T41" fmla="*/ 352 h 358"/>
                <a:gd name="T42" fmla="*/ 215 w 342"/>
                <a:gd name="T43" fmla="*/ 358 h 358"/>
                <a:gd name="T44" fmla="*/ 277 w 342"/>
                <a:gd name="T45" fmla="*/ 356 h 358"/>
                <a:gd name="T46" fmla="*/ 333 w 342"/>
                <a:gd name="T47" fmla="*/ 358 h 358"/>
                <a:gd name="T48" fmla="*/ 342 w 342"/>
                <a:gd name="T49" fmla="*/ 348 h 358"/>
                <a:gd name="T50" fmla="*/ 246 w 342"/>
                <a:gd name="T51" fmla="*/ 227 h 358"/>
                <a:gd name="T52" fmla="*/ 132 w 342"/>
                <a:gd name="T53" fmla="*/ 227 h 358"/>
                <a:gd name="T54" fmla="*/ 230 w 342"/>
                <a:gd name="T55" fmla="*/ 62 h 358"/>
                <a:gd name="T56" fmla="*/ 246 w 342"/>
                <a:gd name="T57" fmla="*/ 2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8">
                  <a:moveTo>
                    <a:pt x="342" y="348"/>
                  </a:moveTo>
                  <a:cubicBezTo>
                    <a:pt x="342" y="342"/>
                    <a:pt x="337" y="342"/>
                    <a:pt x="331" y="342"/>
                  </a:cubicBezTo>
                  <a:cubicBezTo>
                    <a:pt x="300" y="342"/>
                    <a:pt x="300" y="339"/>
                    <a:pt x="298" y="324"/>
                  </a:cubicBezTo>
                  <a:lnTo>
                    <a:pt x="268" y="12"/>
                  </a:lnTo>
                  <a:cubicBezTo>
                    <a:pt x="267" y="2"/>
                    <a:pt x="267" y="0"/>
                    <a:pt x="258" y="0"/>
                  </a:cubicBezTo>
                  <a:cubicBezTo>
                    <a:pt x="250" y="0"/>
                    <a:pt x="248" y="4"/>
                    <a:pt x="245" y="9"/>
                  </a:cubicBezTo>
                  <a:lnTo>
                    <a:pt x="72" y="300"/>
                  </a:lnTo>
                  <a:cubicBezTo>
                    <a:pt x="52" y="334"/>
                    <a:pt x="33" y="341"/>
                    <a:pt x="11" y="342"/>
                  </a:cubicBezTo>
                  <a:cubicBezTo>
                    <a:pt x="5" y="343"/>
                    <a:pt x="0" y="343"/>
                    <a:pt x="0" y="352"/>
                  </a:cubicBezTo>
                  <a:cubicBezTo>
                    <a:pt x="0" y="355"/>
                    <a:pt x="3" y="358"/>
                    <a:pt x="7" y="358"/>
                  </a:cubicBezTo>
                  <a:cubicBezTo>
                    <a:pt x="20" y="358"/>
                    <a:pt x="36" y="356"/>
                    <a:pt x="49" y="356"/>
                  </a:cubicBezTo>
                  <a:cubicBezTo>
                    <a:pt x="66" y="356"/>
                    <a:pt x="83" y="358"/>
                    <a:pt x="99" y="358"/>
                  </a:cubicBezTo>
                  <a:cubicBezTo>
                    <a:pt x="102" y="358"/>
                    <a:pt x="109" y="358"/>
                    <a:pt x="109" y="348"/>
                  </a:cubicBezTo>
                  <a:cubicBezTo>
                    <a:pt x="109" y="343"/>
                    <a:pt x="104" y="342"/>
                    <a:pt x="101" y="342"/>
                  </a:cubicBezTo>
                  <a:cubicBezTo>
                    <a:pt x="89" y="341"/>
                    <a:pt x="77" y="337"/>
                    <a:pt x="77" y="325"/>
                  </a:cubicBezTo>
                  <a:cubicBezTo>
                    <a:pt x="77" y="319"/>
                    <a:pt x="80" y="313"/>
                    <a:pt x="84" y="306"/>
                  </a:cubicBezTo>
                  <a:cubicBezTo>
                    <a:pt x="88" y="300"/>
                    <a:pt x="88" y="300"/>
                    <a:pt x="122" y="242"/>
                  </a:cubicBezTo>
                  <a:lnTo>
                    <a:pt x="247" y="242"/>
                  </a:lnTo>
                  <a:cubicBezTo>
                    <a:pt x="248" y="253"/>
                    <a:pt x="255" y="321"/>
                    <a:pt x="255" y="326"/>
                  </a:cubicBezTo>
                  <a:cubicBezTo>
                    <a:pt x="255" y="341"/>
                    <a:pt x="229" y="342"/>
                    <a:pt x="219" y="342"/>
                  </a:cubicBezTo>
                  <a:cubicBezTo>
                    <a:pt x="213" y="342"/>
                    <a:pt x="208" y="342"/>
                    <a:pt x="208" y="352"/>
                  </a:cubicBezTo>
                  <a:cubicBezTo>
                    <a:pt x="208" y="358"/>
                    <a:pt x="215" y="358"/>
                    <a:pt x="215" y="358"/>
                  </a:cubicBezTo>
                  <a:cubicBezTo>
                    <a:pt x="235" y="358"/>
                    <a:pt x="256" y="356"/>
                    <a:pt x="277" y="356"/>
                  </a:cubicBezTo>
                  <a:cubicBezTo>
                    <a:pt x="289" y="356"/>
                    <a:pt x="321" y="358"/>
                    <a:pt x="333" y="358"/>
                  </a:cubicBezTo>
                  <a:cubicBezTo>
                    <a:pt x="336" y="358"/>
                    <a:pt x="342" y="358"/>
                    <a:pt x="342" y="348"/>
                  </a:cubicBezTo>
                  <a:close/>
                  <a:moveTo>
                    <a:pt x="246" y="227"/>
                  </a:moveTo>
                  <a:lnTo>
                    <a:pt x="132"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84 1">
              <a:extLst>
                <a:ext uri="{FF2B5EF4-FFF2-40B4-BE49-F238E27FC236}">
                  <a16:creationId xmlns:a16="http://schemas.microsoft.com/office/drawing/2014/main" id="{2EB8DE99-1AB3-42C4-8F88-3073FECA826F}"/>
                </a:ext>
              </a:extLst>
            </p:cNvPr>
            <p:cNvSpPr>
              <a:spLocks/>
            </p:cNvSpPr>
            <p:nvPr>
              <p:custDataLst>
                <p:tags r:id="rId84"/>
              </p:custDataLst>
            </p:nvPr>
          </p:nvSpPr>
          <p:spPr bwMode="auto">
            <a:xfrm>
              <a:off x="6397627" y="2179638"/>
              <a:ext cx="57150" cy="50800"/>
            </a:xfrm>
            <a:custGeom>
              <a:avLst/>
              <a:gdLst>
                <a:gd name="T0" fmla="*/ 178 w 186"/>
                <a:gd name="T1" fmla="*/ 104 h 158"/>
                <a:gd name="T2" fmla="*/ 173 w 186"/>
                <a:gd name="T3" fmla="*/ 100 h 158"/>
                <a:gd name="T4" fmla="*/ 166 w 186"/>
                <a:gd name="T5" fmla="*/ 106 h 158"/>
                <a:gd name="T6" fmla="*/ 118 w 186"/>
                <a:gd name="T7" fmla="*/ 148 h 158"/>
                <a:gd name="T8" fmla="*/ 97 w 186"/>
                <a:gd name="T9" fmla="*/ 125 h 158"/>
                <a:gd name="T10" fmla="*/ 115 w 186"/>
                <a:gd name="T11" fmla="*/ 46 h 158"/>
                <a:gd name="T12" fmla="*/ 150 w 186"/>
                <a:gd name="T13" fmla="*/ 10 h 158"/>
                <a:gd name="T14" fmla="*/ 168 w 186"/>
                <a:gd name="T15" fmla="*/ 15 h 158"/>
                <a:gd name="T16" fmla="*/ 153 w 186"/>
                <a:gd name="T17" fmla="*/ 34 h 158"/>
                <a:gd name="T18" fmla="*/ 167 w 186"/>
                <a:gd name="T19" fmla="*/ 47 h 158"/>
                <a:gd name="T20" fmla="*/ 186 w 186"/>
                <a:gd name="T21" fmla="*/ 26 h 158"/>
                <a:gd name="T22" fmla="*/ 150 w 186"/>
                <a:gd name="T23" fmla="*/ 0 h 158"/>
                <a:gd name="T24" fmla="*/ 111 w 186"/>
                <a:gd name="T25" fmla="*/ 25 h 158"/>
                <a:gd name="T26" fmla="*/ 69 w 186"/>
                <a:gd name="T27" fmla="*/ 0 h 158"/>
                <a:gd name="T28" fmla="*/ 8 w 186"/>
                <a:gd name="T29" fmla="*/ 54 h 158"/>
                <a:gd name="T30" fmla="*/ 14 w 186"/>
                <a:gd name="T31" fmla="*/ 58 h 158"/>
                <a:gd name="T32" fmla="*/ 21 w 186"/>
                <a:gd name="T33" fmla="*/ 52 h 158"/>
                <a:gd name="T34" fmla="*/ 68 w 186"/>
                <a:gd name="T35" fmla="*/ 10 h 158"/>
                <a:gd name="T36" fmla="*/ 89 w 186"/>
                <a:gd name="T37" fmla="*/ 33 h 158"/>
                <a:gd name="T38" fmla="*/ 82 w 186"/>
                <a:gd name="T39" fmla="*/ 69 h 158"/>
                <a:gd name="T40" fmla="*/ 70 w 186"/>
                <a:gd name="T41" fmla="*/ 117 h 158"/>
                <a:gd name="T42" fmla="*/ 37 w 186"/>
                <a:gd name="T43" fmla="*/ 148 h 158"/>
                <a:gd name="T44" fmla="*/ 18 w 186"/>
                <a:gd name="T45" fmla="*/ 143 h 158"/>
                <a:gd name="T46" fmla="*/ 34 w 186"/>
                <a:gd name="T47" fmla="*/ 124 h 158"/>
                <a:gd name="T48" fmla="*/ 20 w 186"/>
                <a:gd name="T49" fmla="*/ 111 h 158"/>
                <a:gd name="T50" fmla="*/ 0 w 186"/>
                <a:gd name="T51" fmla="*/ 132 h 158"/>
                <a:gd name="T52" fmla="*/ 37 w 186"/>
                <a:gd name="T53" fmla="*/ 158 h 158"/>
                <a:gd name="T54" fmla="*/ 76 w 186"/>
                <a:gd name="T55" fmla="*/ 133 h 158"/>
                <a:gd name="T56" fmla="*/ 117 w 186"/>
                <a:gd name="T57" fmla="*/ 158 h 158"/>
                <a:gd name="T58" fmla="*/ 178 w 186"/>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8">
                  <a:moveTo>
                    <a:pt x="178" y="104"/>
                  </a:moveTo>
                  <a:cubicBezTo>
                    <a:pt x="178" y="100"/>
                    <a:pt x="174" y="100"/>
                    <a:pt x="173" y="100"/>
                  </a:cubicBezTo>
                  <a:cubicBezTo>
                    <a:pt x="168" y="100"/>
                    <a:pt x="168" y="102"/>
                    <a:pt x="166" y="106"/>
                  </a:cubicBezTo>
                  <a:cubicBezTo>
                    <a:pt x="159" y="130"/>
                    <a:pt x="138" y="148"/>
                    <a:pt x="118" y="148"/>
                  </a:cubicBezTo>
                  <a:cubicBezTo>
                    <a:pt x="105" y="148"/>
                    <a:pt x="97" y="138"/>
                    <a:pt x="97" y="125"/>
                  </a:cubicBezTo>
                  <a:cubicBezTo>
                    <a:pt x="97" y="116"/>
                    <a:pt x="106" y="84"/>
                    <a:pt x="115" y="46"/>
                  </a:cubicBezTo>
                  <a:cubicBezTo>
                    <a:pt x="122" y="19"/>
                    <a:pt x="138" y="10"/>
                    <a:pt x="150" y="10"/>
                  </a:cubicBezTo>
                  <a:cubicBezTo>
                    <a:pt x="150" y="10"/>
                    <a:pt x="161" y="10"/>
                    <a:pt x="168" y="15"/>
                  </a:cubicBezTo>
                  <a:cubicBezTo>
                    <a:pt x="157" y="18"/>
                    <a:pt x="153" y="28"/>
                    <a:pt x="153" y="34"/>
                  </a:cubicBezTo>
                  <a:cubicBezTo>
                    <a:pt x="153" y="42"/>
                    <a:pt x="159" y="47"/>
                    <a:pt x="167" y="47"/>
                  </a:cubicBezTo>
                  <a:cubicBezTo>
                    <a:pt x="175" y="47"/>
                    <a:pt x="186" y="40"/>
                    <a:pt x="186" y="26"/>
                  </a:cubicBezTo>
                  <a:cubicBezTo>
                    <a:pt x="186" y="6"/>
                    <a:pt x="164" y="0"/>
                    <a:pt x="150" y="0"/>
                  </a:cubicBezTo>
                  <a:cubicBezTo>
                    <a:pt x="133" y="0"/>
                    <a:pt x="119" y="12"/>
                    <a:pt x="111" y="25"/>
                  </a:cubicBezTo>
                  <a:cubicBezTo>
                    <a:pt x="105" y="11"/>
                    <a:pt x="89" y="0"/>
                    <a:pt x="69" y="0"/>
                  </a:cubicBezTo>
                  <a:cubicBezTo>
                    <a:pt x="30" y="0"/>
                    <a:pt x="8" y="43"/>
                    <a:pt x="8" y="54"/>
                  </a:cubicBezTo>
                  <a:cubicBezTo>
                    <a:pt x="8" y="58"/>
                    <a:pt x="13" y="58"/>
                    <a:pt x="14" y="58"/>
                  </a:cubicBezTo>
                  <a:cubicBezTo>
                    <a:pt x="18" y="58"/>
                    <a:pt x="19" y="57"/>
                    <a:pt x="21" y="52"/>
                  </a:cubicBezTo>
                  <a:cubicBezTo>
                    <a:pt x="29" y="25"/>
                    <a:pt x="51" y="10"/>
                    <a:pt x="68" y="10"/>
                  </a:cubicBezTo>
                  <a:cubicBezTo>
                    <a:pt x="80" y="10"/>
                    <a:pt x="89" y="16"/>
                    <a:pt x="89" y="33"/>
                  </a:cubicBezTo>
                  <a:cubicBezTo>
                    <a:pt x="89" y="40"/>
                    <a:pt x="85" y="58"/>
                    <a:pt x="82" y="69"/>
                  </a:cubicBezTo>
                  <a:lnTo>
                    <a:pt x="70" y="117"/>
                  </a:lnTo>
                  <a:cubicBezTo>
                    <a:pt x="67" y="129"/>
                    <a:pt x="55" y="148"/>
                    <a:pt x="37" y="148"/>
                  </a:cubicBezTo>
                  <a:cubicBezTo>
                    <a:pt x="36" y="148"/>
                    <a:pt x="26" y="148"/>
                    <a:pt x="18" y="143"/>
                  </a:cubicBezTo>
                  <a:cubicBezTo>
                    <a:pt x="33" y="138"/>
                    <a:pt x="34" y="126"/>
                    <a:pt x="34" y="124"/>
                  </a:cubicBezTo>
                  <a:cubicBezTo>
                    <a:pt x="34" y="116"/>
                    <a:pt x="28" y="111"/>
                    <a:pt x="20" y="111"/>
                  </a:cubicBezTo>
                  <a:cubicBezTo>
                    <a:pt x="10" y="111"/>
                    <a:pt x="0" y="119"/>
                    <a:pt x="0" y="132"/>
                  </a:cubicBezTo>
                  <a:cubicBezTo>
                    <a:pt x="0" y="150"/>
                    <a:pt x="19" y="158"/>
                    <a:pt x="37" y="158"/>
                  </a:cubicBezTo>
                  <a:cubicBezTo>
                    <a:pt x="53" y="158"/>
                    <a:pt x="67" y="148"/>
                    <a:pt x="76" y="133"/>
                  </a:cubicBezTo>
                  <a:cubicBezTo>
                    <a:pt x="84" y="151"/>
                    <a:pt x="103" y="158"/>
                    <a:pt x="117" y="158"/>
                  </a:cubicBezTo>
                  <a:cubicBezTo>
                    <a:pt x="157" y="158"/>
                    <a:pt x="178" y="114"/>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85 1">
              <a:extLst>
                <a:ext uri="{FF2B5EF4-FFF2-40B4-BE49-F238E27FC236}">
                  <a16:creationId xmlns:a16="http://schemas.microsoft.com/office/drawing/2014/main" id="{07069D4A-A949-4817-9E78-0EA35C0B0C15}"/>
                </a:ext>
              </a:extLst>
            </p:cNvPr>
            <p:cNvSpPr>
              <a:spLocks/>
            </p:cNvSpPr>
            <p:nvPr>
              <p:custDataLst>
                <p:tags r:id="rId85"/>
              </p:custDataLst>
            </p:nvPr>
          </p:nvSpPr>
          <p:spPr bwMode="auto">
            <a:xfrm>
              <a:off x="6480177" y="2093913"/>
              <a:ext cx="85725" cy="114300"/>
            </a:xfrm>
            <a:custGeom>
              <a:avLst/>
              <a:gdLst>
                <a:gd name="T0" fmla="*/ 280 w 280"/>
                <a:gd name="T1" fmla="*/ 6 h 351"/>
                <a:gd name="T2" fmla="*/ 273 w 280"/>
                <a:gd name="T3" fmla="*/ 0 h 351"/>
                <a:gd name="T4" fmla="*/ 217 w 280"/>
                <a:gd name="T5" fmla="*/ 1 h 351"/>
                <a:gd name="T6" fmla="*/ 144 w 280"/>
                <a:gd name="T7" fmla="*/ 0 h 351"/>
                <a:gd name="T8" fmla="*/ 134 w 280"/>
                <a:gd name="T9" fmla="*/ 10 h 351"/>
                <a:gd name="T10" fmla="*/ 151 w 280"/>
                <a:gd name="T11" fmla="*/ 15 h 351"/>
                <a:gd name="T12" fmla="*/ 180 w 280"/>
                <a:gd name="T13" fmla="*/ 16 h 351"/>
                <a:gd name="T14" fmla="*/ 195 w 280"/>
                <a:gd name="T15" fmla="*/ 26 h 351"/>
                <a:gd name="T16" fmla="*/ 193 w 280"/>
                <a:gd name="T17" fmla="*/ 37 h 351"/>
                <a:gd name="T18" fmla="*/ 136 w 280"/>
                <a:gd name="T19" fmla="*/ 266 h 351"/>
                <a:gd name="T20" fmla="*/ 64 w 280"/>
                <a:gd name="T21" fmla="*/ 341 h 351"/>
                <a:gd name="T22" fmla="*/ 16 w 280"/>
                <a:gd name="T23" fmla="*/ 310 h 351"/>
                <a:gd name="T24" fmla="*/ 22 w 280"/>
                <a:gd name="T25" fmla="*/ 310 h 351"/>
                <a:gd name="T26" fmla="*/ 55 w 280"/>
                <a:gd name="T27" fmla="*/ 278 h 351"/>
                <a:gd name="T28" fmla="*/ 33 w 280"/>
                <a:gd name="T29" fmla="*/ 257 h 351"/>
                <a:gd name="T30" fmla="*/ 0 w 280"/>
                <a:gd name="T31" fmla="*/ 297 h 351"/>
                <a:gd name="T32" fmla="*/ 65 w 280"/>
                <a:gd name="T33" fmla="*/ 351 h 351"/>
                <a:gd name="T34" fmla="*/ 176 w 280"/>
                <a:gd name="T35" fmla="*/ 269 h 351"/>
                <a:gd name="T36" fmla="*/ 234 w 280"/>
                <a:gd name="T37" fmla="*/ 36 h 351"/>
                <a:gd name="T38" fmla="*/ 266 w 280"/>
                <a:gd name="T39" fmla="*/ 15 h 351"/>
                <a:gd name="T40" fmla="*/ 280 w 280"/>
                <a:gd name="T41"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1">
                  <a:moveTo>
                    <a:pt x="280" y="6"/>
                  </a:moveTo>
                  <a:cubicBezTo>
                    <a:pt x="280" y="1"/>
                    <a:pt x="277" y="0"/>
                    <a:pt x="273" y="0"/>
                  </a:cubicBezTo>
                  <a:cubicBezTo>
                    <a:pt x="260" y="0"/>
                    <a:pt x="230" y="1"/>
                    <a:pt x="217" y="1"/>
                  </a:cubicBezTo>
                  <a:lnTo>
                    <a:pt x="144" y="0"/>
                  </a:lnTo>
                  <a:cubicBezTo>
                    <a:pt x="140" y="0"/>
                    <a:pt x="134" y="0"/>
                    <a:pt x="134" y="10"/>
                  </a:cubicBezTo>
                  <a:cubicBezTo>
                    <a:pt x="134" y="15"/>
                    <a:pt x="138" y="15"/>
                    <a:pt x="151" y="15"/>
                  </a:cubicBezTo>
                  <a:cubicBezTo>
                    <a:pt x="162" y="15"/>
                    <a:pt x="167" y="15"/>
                    <a:pt x="180" y="16"/>
                  </a:cubicBezTo>
                  <a:cubicBezTo>
                    <a:pt x="191" y="18"/>
                    <a:pt x="195" y="19"/>
                    <a:pt x="195" y="26"/>
                  </a:cubicBezTo>
                  <a:cubicBezTo>
                    <a:pt x="195" y="29"/>
                    <a:pt x="194" y="33"/>
                    <a:pt x="193" y="37"/>
                  </a:cubicBezTo>
                  <a:lnTo>
                    <a:pt x="136" y="266"/>
                  </a:lnTo>
                  <a:cubicBezTo>
                    <a:pt x="124" y="314"/>
                    <a:pt x="90" y="341"/>
                    <a:pt x="64" y="341"/>
                  </a:cubicBezTo>
                  <a:cubicBezTo>
                    <a:pt x="51" y="341"/>
                    <a:pt x="24" y="336"/>
                    <a:pt x="16" y="310"/>
                  </a:cubicBezTo>
                  <a:cubicBezTo>
                    <a:pt x="18" y="310"/>
                    <a:pt x="22" y="310"/>
                    <a:pt x="22" y="310"/>
                  </a:cubicBezTo>
                  <a:cubicBezTo>
                    <a:pt x="42" y="310"/>
                    <a:pt x="55" y="293"/>
                    <a:pt x="55" y="278"/>
                  </a:cubicBezTo>
                  <a:cubicBezTo>
                    <a:pt x="55" y="262"/>
                    <a:pt x="41" y="257"/>
                    <a:pt x="33" y="257"/>
                  </a:cubicBezTo>
                  <a:cubicBezTo>
                    <a:pt x="24" y="257"/>
                    <a:pt x="0" y="263"/>
                    <a:pt x="0" y="297"/>
                  </a:cubicBezTo>
                  <a:cubicBezTo>
                    <a:pt x="0" y="328"/>
                    <a:pt x="26" y="351"/>
                    <a:pt x="65" y="351"/>
                  </a:cubicBezTo>
                  <a:cubicBezTo>
                    <a:pt x="111" y="351"/>
                    <a:pt x="163" y="319"/>
                    <a:pt x="176" y="269"/>
                  </a:cubicBezTo>
                  <a:lnTo>
                    <a:pt x="234" y="36"/>
                  </a:lnTo>
                  <a:cubicBezTo>
                    <a:pt x="238" y="20"/>
                    <a:pt x="239" y="15"/>
                    <a:pt x="266" y="15"/>
                  </a:cubicBezTo>
                  <a:cubicBezTo>
                    <a:pt x="274"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186 1">
              <a:extLst>
                <a:ext uri="{FF2B5EF4-FFF2-40B4-BE49-F238E27FC236}">
                  <a16:creationId xmlns:a16="http://schemas.microsoft.com/office/drawing/2014/main" id="{6F7A5B69-AF33-41F9-A04C-F2A92520B122}"/>
                </a:ext>
              </a:extLst>
            </p:cNvPr>
            <p:cNvSpPr>
              <a:spLocks noEditPoints="1"/>
            </p:cNvSpPr>
            <p:nvPr>
              <p:custDataLst>
                <p:tags r:id="rId86"/>
              </p:custDataLst>
            </p:nvPr>
          </p:nvSpPr>
          <p:spPr bwMode="auto">
            <a:xfrm>
              <a:off x="6559552" y="2154238"/>
              <a:ext cx="49213" cy="77788"/>
            </a:xfrm>
            <a:custGeom>
              <a:avLst/>
              <a:gdLst>
                <a:gd name="T0" fmla="*/ 161 w 161"/>
                <a:gd name="T1" fmla="*/ 120 h 238"/>
                <a:gd name="T2" fmla="*/ 141 w 161"/>
                <a:gd name="T3" fmla="*/ 30 h 238"/>
                <a:gd name="T4" fmla="*/ 80 w 161"/>
                <a:gd name="T5" fmla="*/ 0 h 238"/>
                <a:gd name="T6" fmla="*/ 0 w 161"/>
                <a:gd name="T7" fmla="*/ 120 h 238"/>
                <a:gd name="T8" fmla="*/ 80 w 161"/>
                <a:gd name="T9" fmla="*/ 238 h 238"/>
                <a:gd name="T10" fmla="*/ 161 w 161"/>
                <a:gd name="T11" fmla="*/ 120 h 238"/>
                <a:gd name="T12" fmla="*/ 130 w 161"/>
                <a:gd name="T13" fmla="*/ 115 h 238"/>
                <a:gd name="T14" fmla="*/ 125 w 161"/>
                <a:gd name="T15" fmla="*/ 189 h 238"/>
                <a:gd name="T16" fmla="*/ 80 w 161"/>
                <a:gd name="T17" fmla="*/ 228 h 238"/>
                <a:gd name="T18" fmla="*/ 36 w 161"/>
                <a:gd name="T19" fmla="*/ 190 h 238"/>
                <a:gd name="T20" fmla="*/ 31 w 161"/>
                <a:gd name="T21" fmla="*/ 115 h 238"/>
                <a:gd name="T22" fmla="*/ 36 w 161"/>
                <a:gd name="T23" fmla="*/ 44 h 238"/>
                <a:gd name="T24" fmla="*/ 80 w 161"/>
                <a:gd name="T25" fmla="*/ 9 h 238"/>
                <a:gd name="T26" fmla="*/ 124 w 161"/>
                <a:gd name="T27" fmla="*/ 41 h 238"/>
                <a:gd name="T28" fmla="*/ 130 w 161"/>
                <a:gd name="T29" fmla="*/ 11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238">
                  <a:moveTo>
                    <a:pt x="161" y="120"/>
                  </a:moveTo>
                  <a:cubicBezTo>
                    <a:pt x="161" y="82"/>
                    <a:pt x="157" y="54"/>
                    <a:pt x="141" y="30"/>
                  </a:cubicBezTo>
                  <a:cubicBezTo>
                    <a:pt x="130" y="14"/>
                    <a:pt x="108" y="0"/>
                    <a:pt x="80" y="0"/>
                  </a:cubicBezTo>
                  <a:cubicBezTo>
                    <a:pt x="0" y="0"/>
                    <a:pt x="0" y="95"/>
                    <a:pt x="0" y="120"/>
                  </a:cubicBezTo>
                  <a:cubicBezTo>
                    <a:pt x="0" y="145"/>
                    <a:pt x="0" y="238"/>
                    <a:pt x="80" y="238"/>
                  </a:cubicBezTo>
                  <a:cubicBezTo>
                    <a:pt x="161" y="238"/>
                    <a:pt x="161" y="145"/>
                    <a:pt x="161" y="120"/>
                  </a:cubicBezTo>
                  <a:close/>
                  <a:moveTo>
                    <a:pt x="130" y="115"/>
                  </a:moveTo>
                  <a:cubicBezTo>
                    <a:pt x="130" y="141"/>
                    <a:pt x="130" y="167"/>
                    <a:pt x="125" y="189"/>
                  </a:cubicBezTo>
                  <a:cubicBezTo>
                    <a:pt x="118" y="221"/>
                    <a:pt x="94" y="228"/>
                    <a:pt x="80" y="228"/>
                  </a:cubicBezTo>
                  <a:cubicBezTo>
                    <a:pt x="64" y="228"/>
                    <a:pt x="43" y="219"/>
                    <a:pt x="36" y="190"/>
                  </a:cubicBezTo>
                  <a:cubicBezTo>
                    <a:pt x="31" y="170"/>
                    <a:pt x="31" y="141"/>
                    <a:pt x="31" y="115"/>
                  </a:cubicBezTo>
                  <a:cubicBezTo>
                    <a:pt x="31" y="90"/>
                    <a:pt x="31" y="63"/>
                    <a:pt x="36" y="44"/>
                  </a:cubicBezTo>
                  <a:cubicBezTo>
                    <a:pt x="44" y="17"/>
                    <a:pt x="66" y="9"/>
                    <a:pt x="80" y="9"/>
                  </a:cubicBezTo>
                  <a:cubicBezTo>
                    <a:pt x="99" y="9"/>
                    <a:pt x="117" y="21"/>
                    <a:pt x="124" y="41"/>
                  </a:cubicBezTo>
                  <a:cubicBezTo>
                    <a:pt x="129" y="60"/>
                    <a:pt x="130" y="85"/>
                    <a:pt x="130"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187 1">
              <a:extLst>
                <a:ext uri="{FF2B5EF4-FFF2-40B4-BE49-F238E27FC236}">
                  <a16:creationId xmlns:a16="http://schemas.microsoft.com/office/drawing/2014/main" id="{CDD4B93F-E280-4E51-951B-0F368E4B5FF6}"/>
                </a:ext>
              </a:extLst>
            </p:cNvPr>
            <p:cNvSpPr>
              <a:spLocks/>
            </p:cNvSpPr>
            <p:nvPr>
              <p:custDataLst>
                <p:tags r:id="rId87"/>
              </p:custDataLst>
            </p:nvPr>
          </p:nvSpPr>
          <p:spPr bwMode="auto">
            <a:xfrm>
              <a:off x="6678614" y="1968500"/>
              <a:ext cx="74613" cy="392113"/>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3 w 245"/>
                <a:gd name="T11" fmla="*/ 9 h 1197"/>
                <a:gd name="T12" fmla="*/ 245 w 245"/>
                <a:gd name="T13" fmla="*/ 5 h 1197"/>
                <a:gd name="T14" fmla="*/ 234 w 245"/>
                <a:gd name="T15" fmla="*/ 0 h 1197"/>
                <a:gd name="T16" fmla="*/ 219 w 245"/>
                <a:gd name="T17" fmla="*/ 7 h 1197"/>
                <a:gd name="T18" fmla="*/ 0 w 245"/>
                <a:gd name="T19" fmla="*/ 598 h 1197"/>
                <a:gd name="T20" fmla="*/ 171 w 245"/>
                <a:gd name="T21" fmla="*/ 1141 h 1197"/>
                <a:gd name="T22" fmla="*/ 220 w 245"/>
                <a:gd name="T23" fmla="*/ 1191 h 1197"/>
                <a:gd name="T24" fmla="*/ 234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4" y="1169"/>
                    <a:pt x="191" y="1135"/>
                    <a:pt x="158" y="1081"/>
                  </a:cubicBezTo>
                  <a:cubicBezTo>
                    <a:pt x="77" y="953"/>
                    <a:pt x="41" y="791"/>
                    <a:pt x="41" y="599"/>
                  </a:cubicBezTo>
                  <a:cubicBezTo>
                    <a:pt x="41" y="464"/>
                    <a:pt x="59" y="291"/>
                    <a:pt x="141" y="143"/>
                  </a:cubicBezTo>
                  <a:cubicBezTo>
                    <a:pt x="181" y="72"/>
                    <a:pt x="221" y="31"/>
                    <a:pt x="243" y="9"/>
                  </a:cubicBezTo>
                  <a:cubicBezTo>
                    <a:pt x="245" y="7"/>
                    <a:pt x="245" y="6"/>
                    <a:pt x="245" y="5"/>
                  </a:cubicBezTo>
                  <a:cubicBezTo>
                    <a:pt x="245" y="0"/>
                    <a:pt x="241" y="0"/>
                    <a:pt x="234" y="0"/>
                  </a:cubicBezTo>
                  <a:cubicBezTo>
                    <a:pt x="227" y="0"/>
                    <a:pt x="226" y="0"/>
                    <a:pt x="219" y="7"/>
                  </a:cubicBezTo>
                  <a:cubicBezTo>
                    <a:pt x="52" y="160"/>
                    <a:pt x="0" y="388"/>
                    <a:pt x="0" y="598"/>
                  </a:cubicBezTo>
                  <a:cubicBezTo>
                    <a:pt x="0" y="794"/>
                    <a:pt x="44" y="992"/>
                    <a:pt x="171" y="1141"/>
                  </a:cubicBezTo>
                  <a:cubicBezTo>
                    <a:pt x="181" y="1152"/>
                    <a:pt x="200" y="1173"/>
                    <a:pt x="220" y="1191"/>
                  </a:cubicBezTo>
                  <a:cubicBezTo>
                    <a:pt x="226" y="1197"/>
                    <a:pt x="227" y="1197"/>
                    <a:pt x="234" y="1197"/>
                  </a:cubicBezTo>
                  <a:cubicBezTo>
                    <a:pt x="241"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188 1">
              <a:extLst>
                <a:ext uri="{FF2B5EF4-FFF2-40B4-BE49-F238E27FC236}">
                  <a16:creationId xmlns:a16="http://schemas.microsoft.com/office/drawing/2014/main" id="{2D053DBB-CE12-4440-9F49-7EA1B77C53D5}"/>
                </a:ext>
              </a:extLst>
            </p:cNvPr>
            <p:cNvSpPr>
              <a:spLocks/>
            </p:cNvSpPr>
            <p:nvPr>
              <p:custDataLst>
                <p:tags r:id="rId88"/>
              </p:custDataLst>
            </p:nvPr>
          </p:nvSpPr>
          <p:spPr bwMode="auto">
            <a:xfrm>
              <a:off x="6765927" y="2095500"/>
              <a:ext cx="60325" cy="109538"/>
            </a:xfrm>
            <a:custGeom>
              <a:avLst/>
              <a:gdLst>
                <a:gd name="T0" fmla="*/ 199 w 199"/>
                <a:gd name="T1" fmla="*/ 246 h 333"/>
                <a:gd name="T2" fmla="*/ 187 w 199"/>
                <a:gd name="T3" fmla="*/ 246 h 333"/>
                <a:gd name="T4" fmla="*/ 176 w 199"/>
                <a:gd name="T5" fmla="*/ 290 h 333"/>
                <a:gd name="T6" fmla="*/ 128 w 199"/>
                <a:gd name="T7" fmla="*/ 294 h 333"/>
                <a:gd name="T8" fmla="*/ 39 w 199"/>
                <a:gd name="T9" fmla="*/ 294 h 333"/>
                <a:gd name="T10" fmla="*/ 92 w 199"/>
                <a:gd name="T11" fmla="*/ 243 h 333"/>
                <a:gd name="T12" fmla="*/ 199 w 199"/>
                <a:gd name="T13" fmla="*/ 97 h 333"/>
                <a:gd name="T14" fmla="*/ 94 w 199"/>
                <a:gd name="T15" fmla="*/ 0 h 333"/>
                <a:gd name="T16" fmla="*/ 0 w 199"/>
                <a:gd name="T17" fmla="*/ 91 h 333"/>
                <a:gd name="T18" fmla="*/ 27 w 199"/>
                <a:gd name="T19" fmla="*/ 119 h 333"/>
                <a:gd name="T20" fmla="*/ 53 w 199"/>
                <a:gd name="T21" fmla="*/ 92 h 333"/>
                <a:gd name="T22" fmla="*/ 26 w 199"/>
                <a:gd name="T23" fmla="*/ 66 h 333"/>
                <a:gd name="T24" fmla="*/ 20 w 199"/>
                <a:gd name="T25" fmla="*/ 67 h 333"/>
                <a:gd name="T26" fmla="*/ 87 w 199"/>
                <a:gd name="T27" fmla="*/ 16 h 333"/>
                <a:gd name="T28" fmla="*/ 154 w 199"/>
                <a:gd name="T29" fmla="*/ 97 h 333"/>
                <a:gd name="T30" fmla="*/ 102 w 199"/>
                <a:gd name="T31" fmla="*/ 207 h 333"/>
                <a:gd name="T32" fmla="*/ 6 w 199"/>
                <a:gd name="T33" fmla="*/ 314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7" y="246"/>
                  </a:lnTo>
                  <a:cubicBezTo>
                    <a:pt x="184" y="261"/>
                    <a:pt x="181" y="283"/>
                    <a:pt x="176" y="290"/>
                  </a:cubicBezTo>
                  <a:cubicBezTo>
                    <a:pt x="172" y="294"/>
                    <a:pt x="139" y="294"/>
                    <a:pt x="128" y="294"/>
                  </a:cubicBezTo>
                  <a:lnTo>
                    <a:pt x="39" y="294"/>
                  </a:lnTo>
                  <a:lnTo>
                    <a:pt x="92" y="243"/>
                  </a:lnTo>
                  <a:cubicBezTo>
                    <a:pt x="169" y="174"/>
                    <a:pt x="199" y="147"/>
                    <a:pt x="199" y="97"/>
                  </a:cubicBezTo>
                  <a:cubicBezTo>
                    <a:pt x="199" y="40"/>
                    <a:pt x="154" y="0"/>
                    <a:pt x="94" y="0"/>
                  </a:cubicBezTo>
                  <a:cubicBezTo>
                    <a:pt x="37" y="0"/>
                    <a:pt x="0" y="46"/>
                    <a:pt x="0" y="91"/>
                  </a:cubicBezTo>
                  <a:cubicBezTo>
                    <a:pt x="0" y="119"/>
                    <a:pt x="25" y="119"/>
                    <a:pt x="27" y="119"/>
                  </a:cubicBezTo>
                  <a:cubicBezTo>
                    <a:pt x="35" y="119"/>
                    <a:pt x="53" y="113"/>
                    <a:pt x="53" y="92"/>
                  </a:cubicBezTo>
                  <a:cubicBezTo>
                    <a:pt x="53" y="79"/>
                    <a:pt x="44" y="66"/>
                    <a:pt x="26" y="66"/>
                  </a:cubicBezTo>
                  <a:cubicBezTo>
                    <a:pt x="22" y="66"/>
                    <a:pt x="21" y="66"/>
                    <a:pt x="20" y="67"/>
                  </a:cubicBezTo>
                  <a:cubicBezTo>
                    <a:pt x="31" y="34"/>
                    <a:pt x="58" y="16"/>
                    <a:pt x="87" y="16"/>
                  </a:cubicBezTo>
                  <a:cubicBezTo>
                    <a:pt x="133" y="16"/>
                    <a:pt x="154" y="56"/>
                    <a:pt x="154" y="97"/>
                  </a:cubicBezTo>
                  <a:cubicBezTo>
                    <a:pt x="154" y="137"/>
                    <a:pt x="129" y="176"/>
                    <a:pt x="102" y="207"/>
                  </a:cubicBezTo>
                  <a:lnTo>
                    <a:pt x="6" y="314"/>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189 1">
              <a:extLst>
                <a:ext uri="{FF2B5EF4-FFF2-40B4-BE49-F238E27FC236}">
                  <a16:creationId xmlns:a16="http://schemas.microsoft.com/office/drawing/2014/main" id="{C18A5FCD-6646-4AFC-8AF8-04DF0487AF24}"/>
                </a:ext>
              </a:extLst>
            </p:cNvPr>
            <p:cNvSpPr>
              <a:spLocks/>
            </p:cNvSpPr>
            <p:nvPr>
              <p:custDataLst>
                <p:tags r:id="rId89"/>
              </p:custDataLst>
            </p:nvPr>
          </p:nvSpPr>
          <p:spPr bwMode="auto">
            <a:xfrm>
              <a:off x="6835777" y="2133600"/>
              <a:ext cx="90488" cy="73025"/>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3"/>
                    <a:pt x="66" y="11"/>
                  </a:cubicBezTo>
                  <a:cubicBezTo>
                    <a:pt x="66" y="8"/>
                    <a:pt x="64" y="5"/>
                    <a:pt x="62" y="4"/>
                  </a:cubicBezTo>
                  <a:cubicBezTo>
                    <a:pt x="60" y="3"/>
                    <a:pt x="59" y="3"/>
                    <a:pt x="57" y="3"/>
                  </a:cubicBezTo>
                  <a:cubicBezTo>
                    <a:pt x="54" y="3"/>
                    <a:pt x="51" y="4"/>
                    <a:pt x="48" y="7"/>
                  </a:cubicBezTo>
                  <a:cubicBezTo>
                    <a:pt x="28" y="35"/>
                    <a:pt x="15" y="67"/>
                    <a:pt x="7" y="99"/>
                  </a:cubicBezTo>
                  <a:cubicBezTo>
                    <a:pt x="2" y="118"/>
                    <a:pt x="0" y="137"/>
                    <a:pt x="0" y="155"/>
                  </a:cubicBezTo>
                  <a:cubicBezTo>
                    <a:pt x="0" y="195"/>
                    <a:pt x="14" y="226"/>
                    <a:pt x="52"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190 1">
              <a:extLst>
                <a:ext uri="{FF2B5EF4-FFF2-40B4-BE49-F238E27FC236}">
                  <a16:creationId xmlns:a16="http://schemas.microsoft.com/office/drawing/2014/main" id="{25939EFA-CC73-42BF-8E06-73D06F9FABC3}"/>
                </a:ext>
              </a:extLst>
            </p:cNvPr>
            <p:cNvSpPr>
              <a:spLocks/>
            </p:cNvSpPr>
            <p:nvPr>
              <p:custDataLst>
                <p:tags r:id="rId90"/>
              </p:custDataLst>
            </p:nvPr>
          </p:nvSpPr>
          <p:spPr bwMode="auto">
            <a:xfrm>
              <a:off x="6951664" y="1974850"/>
              <a:ext cx="138113" cy="392113"/>
            </a:xfrm>
            <a:custGeom>
              <a:avLst/>
              <a:gdLst>
                <a:gd name="T0" fmla="*/ 453 w 453"/>
                <a:gd name="T1" fmla="*/ 10 h 1197"/>
                <a:gd name="T2" fmla="*/ 443 w 453"/>
                <a:gd name="T3" fmla="*/ 0 h 1197"/>
                <a:gd name="T4" fmla="*/ 432 w 453"/>
                <a:gd name="T5" fmla="*/ 14 h 1197"/>
                <a:gd name="T6" fmla="*/ 177 w 453"/>
                <a:gd name="T7" fmla="*/ 1099 h 1197"/>
                <a:gd name="T8" fmla="*/ 176 w 453"/>
                <a:gd name="T9" fmla="*/ 1099 h 1197"/>
                <a:gd name="T10" fmla="*/ 69 w 453"/>
                <a:gd name="T11" fmla="*/ 599 h 1197"/>
                <a:gd name="T12" fmla="*/ 3 w 453"/>
                <a:gd name="T13" fmla="*/ 701 h 1197"/>
                <a:gd name="T14" fmla="*/ 0 w 453"/>
                <a:gd name="T15" fmla="*/ 707 h 1197"/>
                <a:gd name="T16" fmla="*/ 7 w 453"/>
                <a:gd name="T17" fmla="*/ 715 h 1197"/>
                <a:gd name="T18" fmla="*/ 41 w 453"/>
                <a:gd name="T19" fmla="*/ 662 h 1197"/>
                <a:gd name="T20" fmla="*/ 156 w 453"/>
                <a:gd name="T21" fmla="*/ 1197 h 1197"/>
                <a:gd name="T22" fmla="*/ 177 w 453"/>
                <a:gd name="T23" fmla="*/ 1184 h 1197"/>
                <a:gd name="T24" fmla="*/ 451 w 453"/>
                <a:gd name="T25" fmla="*/ 21 h 1197"/>
                <a:gd name="T26" fmla="*/ 453 w 453"/>
                <a:gd name="T27" fmla="*/ 1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3" h="1197">
                  <a:moveTo>
                    <a:pt x="453" y="10"/>
                  </a:moveTo>
                  <a:cubicBezTo>
                    <a:pt x="453" y="5"/>
                    <a:pt x="449" y="0"/>
                    <a:pt x="443" y="0"/>
                  </a:cubicBezTo>
                  <a:cubicBezTo>
                    <a:pt x="435" y="0"/>
                    <a:pt x="434" y="7"/>
                    <a:pt x="432" y="14"/>
                  </a:cubicBezTo>
                  <a:lnTo>
                    <a:pt x="177" y="1099"/>
                  </a:lnTo>
                  <a:lnTo>
                    <a:pt x="176" y="1099"/>
                  </a:lnTo>
                  <a:lnTo>
                    <a:pt x="69" y="599"/>
                  </a:lnTo>
                  <a:lnTo>
                    <a:pt x="3" y="701"/>
                  </a:lnTo>
                  <a:cubicBezTo>
                    <a:pt x="0" y="706"/>
                    <a:pt x="0" y="707"/>
                    <a:pt x="0" y="707"/>
                  </a:cubicBezTo>
                  <a:cubicBezTo>
                    <a:pt x="0" y="709"/>
                    <a:pt x="7" y="715"/>
                    <a:pt x="7" y="715"/>
                  </a:cubicBezTo>
                  <a:lnTo>
                    <a:pt x="41" y="662"/>
                  </a:lnTo>
                  <a:lnTo>
                    <a:pt x="156" y="1197"/>
                  </a:lnTo>
                  <a:cubicBezTo>
                    <a:pt x="172" y="1197"/>
                    <a:pt x="174" y="1197"/>
                    <a:pt x="177" y="1184"/>
                  </a:cubicBezTo>
                  <a:lnTo>
                    <a:pt x="451" y="21"/>
                  </a:lnTo>
                  <a:cubicBezTo>
                    <a:pt x="452" y="17"/>
                    <a:pt x="453" y="13"/>
                    <a:pt x="453"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Rectangle 191 1">
              <a:extLst>
                <a:ext uri="{FF2B5EF4-FFF2-40B4-BE49-F238E27FC236}">
                  <a16:creationId xmlns:a16="http://schemas.microsoft.com/office/drawing/2014/main" id="{7C62D9C5-0507-4A25-A0AF-921F596FC677}"/>
                </a:ext>
              </a:extLst>
            </p:cNvPr>
            <p:cNvSpPr>
              <a:spLocks noChangeArrowheads="1"/>
            </p:cNvSpPr>
            <p:nvPr>
              <p:custDataLst>
                <p:tags r:id="rId91"/>
              </p:custDataLst>
            </p:nvPr>
          </p:nvSpPr>
          <p:spPr bwMode="auto">
            <a:xfrm>
              <a:off x="7086602" y="1974850"/>
              <a:ext cx="1238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192 1">
              <a:extLst>
                <a:ext uri="{FF2B5EF4-FFF2-40B4-BE49-F238E27FC236}">
                  <a16:creationId xmlns:a16="http://schemas.microsoft.com/office/drawing/2014/main" id="{41FAE6AF-FA88-43B6-BCB8-A3164A79AD7A}"/>
                </a:ext>
              </a:extLst>
            </p:cNvPr>
            <p:cNvSpPr>
              <a:spLocks/>
            </p:cNvSpPr>
            <p:nvPr>
              <p:custDataLst>
                <p:tags r:id="rId92"/>
              </p:custDataLst>
            </p:nvPr>
          </p:nvSpPr>
          <p:spPr bwMode="auto">
            <a:xfrm>
              <a:off x="7108827" y="2022475"/>
              <a:ext cx="76200" cy="7461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Rectangle 193 1">
              <a:extLst>
                <a:ext uri="{FF2B5EF4-FFF2-40B4-BE49-F238E27FC236}">
                  <a16:creationId xmlns:a16="http://schemas.microsoft.com/office/drawing/2014/main" id="{596026FB-1899-44FE-9856-B6469481B6BD}"/>
                </a:ext>
              </a:extLst>
            </p:cNvPr>
            <p:cNvSpPr>
              <a:spLocks noChangeArrowheads="1"/>
            </p:cNvSpPr>
            <p:nvPr>
              <p:custDataLst>
                <p:tags r:id="rId93"/>
              </p:custDataLst>
            </p:nvPr>
          </p:nvSpPr>
          <p:spPr bwMode="auto">
            <a:xfrm>
              <a:off x="7104064" y="2160588"/>
              <a:ext cx="873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194 1">
              <a:extLst>
                <a:ext uri="{FF2B5EF4-FFF2-40B4-BE49-F238E27FC236}">
                  <a16:creationId xmlns:a16="http://schemas.microsoft.com/office/drawing/2014/main" id="{CB6E1948-916C-4573-A893-2D6B7826B14B}"/>
                </a:ext>
              </a:extLst>
            </p:cNvPr>
            <p:cNvSpPr>
              <a:spLocks noEditPoints="1"/>
            </p:cNvSpPr>
            <p:nvPr>
              <p:custDataLst>
                <p:tags r:id="rId94"/>
              </p:custDataLst>
            </p:nvPr>
          </p:nvSpPr>
          <p:spPr bwMode="auto">
            <a:xfrm>
              <a:off x="7112002" y="2244725"/>
              <a:ext cx="69850" cy="104775"/>
            </a:xfrm>
            <a:custGeom>
              <a:avLst/>
              <a:gdLst>
                <a:gd name="T0" fmla="*/ 172 w 228"/>
                <a:gd name="T1" fmla="*/ 254 h 322"/>
                <a:gd name="T2" fmla="*/ 227 w 228"/>
                <a:gd name="T3" fmla="*/ 32 h 322"/>
                <a:gd name="T4" fmla="*/ 228 w 228"/>
                <a:gd name="T5" fmla="*/ 23 h 322"/>
                <a:gd name="T6" fmla="*/ 214 w 228"/>
                <a:gd name="T7" fmla="*/ 10 h 322"/>
                <a:gd name="T8" fmla="*/ 194 w 228"/>
                <a:gd name="T9" fmla="*/ 31 h 322"/>
                <a:gd name="T10" fmla="*/ 147 w 228"/>
                <a:gd name="T11" fmla="*/ 0 h 322"/>
                <a:gd name="T12" fmla="*/ 28 w 228"/>
                <a:gd name="T13" fmla="*/ 141 h 322"/>
                <a:gd name="T14" fmla="*/ 95 w 228"/>
                <a:gd name="T15" fmla="*/ 220 h 322"/>
                <a:gd name="T16" fmla="*/ 153 w 228"/>
                <a:gd name="T17" fmla="*/ 191 h 322"/>
                <a:gd name="T18" fmla="*/ 153 w 228"/>
                <a:gd name="T19" fmla="*/ 192 h 322"/>
                <a:gd name="T20" fmla="*/ 137 w 228"/>
                <a:gd name="T21" fmla="*/ 258 h 322"/>
                <a:gd name="T22" fmla="*/ 65 w 228"/>
                <a:gd name="T23" fmla="*/ 311 h 322"/>
                <a:gd name="T24" fmla="*/ 25 w 228"/>
                <a:gd name="T25" fmla="*/ 306 h 322"/>
                <a:gd name="T26" fmla="*/ 45 w 228"/>
                <a:gd name="T27" fmla="*/ 281 h 322"/>
                <a:gd name="T28" fmla="*/ 26 w 228"/>
                <a:gd name="T29" fmla="*/ 263 h 322"/>
                <a:gd name="T30" fmla="*/ 0 w 228"/>
                <a:gd name="T31" fmla="*/ 292 h 322"/>
                <a:gd name="T32" fmla="*/ 66 w 228"/>
                <a:gd name="T33" fmla="*/ 322 h 322"/>
                <a:gd name="T34" fmla="*/ 172 w 228"/>
                <a:gd name="T35" fmla="*/ 254 h 322"/>
                <a:gd name="T36" fmla="*/ 186 w 228"/>
                <a:gd name="T37" fmla="*/ 61 h 322"/>
                <a:gd name="T38" fmla="*/ 162 w 228"/>
                <a:gd name="T39" fmla="*/ 156 h 322"/>
                <a:gd name="T40" fmla="*/ 137 w 228"/>
                <a:gd name="T41" fmla="*/ 191 h 322"/>
                <a:gd name="T42" fmla="*/ 96 w 228"/>
                <a:gd name="T43" fmla="*/ 209 h 322"/>
                <a:gd name="T44" fmla="*/ 64 w 228"/>
                <a:gd name="T45" fmla="*/ 163 h 322"/>
                <a:gd name="T46" fmla="*/ 92 w 228"/>
                <a:gd name="T47" fmla="*/ 55 h 322"/>
                <a:gd name="T48" fmla="*/ 148 w 228"/>
                <a:gd name="T49" fmla="*/ 11 h 322"/>
                <a:gd name="T50" fmla="*/ 188 w 228"/>
                <a:gd name="T51" fmla="*/ 54 h 322"/>
                <a:gd name="T52" fmla="*/ 186 w 228"/>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322">
                  <a:moveTo>
                    <a:pt x="172" y="254"/>
                  </a:moveTo>
                  <a:lnTo>
                    <a:pt x="227" y="32"/>
                  </a:lnTo>
                  <a:cubicBezTo>
                    <a:pt x="227" y="29"/>
                    <a:pt x="228" y="27"/>
                    <a:pt x="228" y="23"/>
                  </a:cubicBezTo>
                  <a:cubicBezTo>
                    <a:pt x="228" y="15"/>
                    <a:pt x="222" y="10"/>
                    <a:pt x="214" y="10"/>
                  </a:cubicBezTo>
                  <a:cubicBezTo>
                    <a:pt x="209" y="10"/>
                    <a:pt x="195" y="13"/>
                    <a:pt x="194" y="31"/>
                  </a:cubicBezTo>
                  <a:cubicBezTo>
                    <a:pt x="185" y="13"/>
                    <a:pt x="167" y="0"/>
                    <a:pt x="147" y="0"/>
                  </a:cubicBezTo>
                  <a:cubicBezTo>
                    <a:pt x="90" y="0"/>
                    <a:pt x="28" y="70"/>
                    <a:pt x="28" y="141"/>
                  </a:cubicBezTo>
                  <a:cubicBezTo>
                    <a:pt x="28" y="191"/>
                    <a:pt x="59" y="220"/>
                    <a:pt x="95" y="220"/>
                  </a:cubicBezTo>
                  <a:cubicBezTo>
                    <a:pt x="124" y="220"/>
                    <a:pt x="148" y="197"/>
                    <a:pt x="153" y="191"/>
                  </a:cubicBezTo>
                  <a:lnTo>
                    <a:pt x="153" y="192"/>
                  </a:lnTo>
                  <a:lnTo>
                    <a:pt x="137" y="258"/>
                  </a:lnTo>
                  <a:cubicBezTo>
                    <a:pt x="135" y="262"/>
                    <a:pt x="118" y="311"/>
                    <a:pt x="65" y="311"/>
                  </a:cubicBezTo>
                  <a:cubicBezTo>
                    <a:pt x="55" y="311"/>
                    <a:pt x="39" y="311"/>
                    <a:pt x="25" y="306"/>
                  </a:cubicBezTo>
                  <a:cubicBezTo>
                    <a:pt x="40" y="302"/>
                    <a:pt x="45" y="289"/>
                    <a:pt x="45" y="281"/>
                  </a:cubicBezTo>
                  <a:cubicBezTo>
                    <a:pt x="45" y="273"/>
                    <a:pt x="40" y="263"/>
                    <a:pt x="26" y="263"/>
                  </a:cubicBezTo>
                  <a:cubicBezTo>
                    <a:pt x="15" y="263"/>
                    <a:pt x="0" y="272"/>
                    <a:pt x="0" y="292"/>
                  </a:cubicBezTo>
                  <a:cubicBezTo>
                    <a:pt x="0" y="312"/>
                    <a:pt x="18" y="322"/>
                    <a:pt x="66" y="322"/>
                  </a:cubicBezTo>
                  <a:cubicBezTo>
                    <a:pt x="128" y="322"/>
                    <a:pt x="164" y="284"/>
                    <a:pt x="172" y="254"/>
                  </a:cubicBezTo>
                  <a:close/>
                  <a:moveTo>
                    <a:pt x="186" y="61"/>
                  </a:moveTo>
                  <a:lnTo>
                    <a:pt x="162" y="156"/>
                  </a:lnTo>
                  <a:cubicBezTo>
                    <a:pt x="159" y="169"/>
                    <a:pt x="148" y="182"/>
                    <a:pt x="137" y="191"/>
                  </a:cubicBezTo>
                  <a:cubicBezTo>
                    <a:pt x="126" y="200"/>
                    <a:pt x="111" y="209"/>
                    <a:pt x="96" y="209"/>
                  </a:cubicBezTo>
                  <a:cubicBezTo>
                    <a:pt x="71" y="209"/>
                    <a:pt x="64" y="183"/>
                    <a:pt x="64" y="163"/>
                  </a:cubicBezTo>
                  <a:cubicBezTo>
                    <a:pt x="64" y="139"/>
                    <a:pt x="78" y="81"/>
                    <a:pt x="92" y="55"/>
                  </a:cubicBezTo>
                  <a:cubicBezTo>
                    <a:pt x="105" y="31"/>
                    <a:pt x="127" y="11"/>
                    <a:pt x="148" y="11"/>
                  </a:cubicBezTo>
                  <a:cubicBezTo>
                    <a:pt x="181" y="11"/>
                    <a:pt x="188" y="51"/>
                    <a:pt x="188" y="54"/>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195 1">
              <a:extLst>
                <a:ext uri="{FF2B5EF4-FFF2-40B4-BE49-F238E27FC236}">
                  <a16:creationId xmlns:a16="http://schemas.microsoft.com/office/drawing/2014/main" id="{3DB5C20B-F429-4431-80D2-2E26E08B0BFB}"/>
                </a:ext>
              </a:extLst>
            </p:cNvPr>
            <p:cNvSpPr>
              <a:spLocks/>
            </p:cNvSpPr>
            <p:nvPr>
              <p:custDataLst>
                <p:tags r:id="rId95"/>
              </p:custDataLst>
            </p:nvPr>
          </p:nvSpPr>
          <p:spPr bwMode="auto">
            <a:xfrm>
              <a:off x="7215189" y="1968500"/>
              <a:ext cx="74613" cy="392113"/>
            </a:xfrm>
            <a:custGeom>
              <a:avLst/>
              <a:gdLst>
                <a:gd name="T0" fmla="*/ 246 w 246"/>
                <a:gd name="T1" fmla="*/ 599 h 1197"/>
                <a:gd name="T2" fmla="*/ 74 w 246"/>
                <a:gd name="T3" fmla="*/ 56 h 1197"/>
                <a:gd name="T4" fmla="*/ 25 w 246"/>
                <a:gd name="T5" fmla="*/ 6 h 1197"/>
                <a:gd name="T6" fmla="*/ 11 w 246"/>
                <a:gd name="T7" fmla="*/ 0 h 1197"/>
                <a:gd name="T8" fmla="*/ 0 w 246"/>
                <a:gd name="T9" fmla="*/ 5 h 1197"/>
                <a:gd name="T10" fmla="*/ 3 w 246"/>
                <a:gd name="T11" fmla="*/ 10 h 1197"/>
                <a:gd name="T12" fmla="*/ 88 w 246"/>
                <a:gd name="T13" fmla="*/ 115 h 1197"/>
                <a:gd name="T14" fmla="*/ 204 w 246"/>
                <a:gd name="T15" fmla="*/ 598 h 1197"/>
                <a:gd name="T16" fmla="*/ 104 w 246"/>
                <a:gd name="T17" fmla="*/ 1054 h 1197"/>
                <a:gd name="T18" fmla="*/ 2 w 246"/>
                <a:gd name="T19" fmla="*/ 1187 h 1197"/>
                <a:gd name="T20" fmla="*/ 0 w 246"/>
                <a:gd name="T21" fmla="*/ 1192 h 1197"/>
                <a:gd name="T22" fmla="*/ 11 w 246"/>
                <a:gd name="T23" fmla="*/ 1197 h 1197"/>
                <a:gd name="T24" fmla="*/ 26 w 246"/>
                <a:gd name="T25" fmla="*/ 1189 h 1197"/>
                <a:gd name="T26" fmla="*/ 246 w 246"/>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599"/>
                  </a:moveTo>
                  <a:cubicBezTo>
                    <a:pt x="246" y="402"/>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4"/>
                  </a:cubicBezTo>
                  <a:cubicBezTo>
                    <a:pt x="65" y="1125"/>
                    <a:pt x="23" y="1166"/>
                    <a:pt x="2" y="1187"/>
                  </a:cubicBezTo>
                  <a:cubicBezTo>
                    <a:pt x="1" y="1189"/>
                    <a:pt x="0" y="1190"/>
                    <a:pt x="0" y="1192"/>
                  </a:cubicBezTo>
                  <a:cubicBezTo>
                    <a:pt x="0" y="1197"/>
                    <a:pt x="5" y="1197"/>
                    <a:pt x="11" y="1197"/>
                  </a:cubicBezTo>
                  <a:cubicBezTo>
                    <a:pt x="18" y="1197"/>
                    <a:pt x="19" y="1197"/>
                    <a:pt x="26" y="1189"/>
                  </a:cubicBezTo>
                  <a:cubicBezTo>
                    <a:pt x="193" y="1037"/>
                    <a:pt x="246" y="808"/>
                    <a:pt x="246"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22" name="矢印: 右 221">
            <a:extLst>
              <a:ext uri="{FF2B5EF4-FFF2-40B4-BE49-F238E27FC236}">
                <a16:creationId xmlns:a16="http://schemas.microsoft.com/office/drawing/2014/main" id="{3046D2F2-5150-4F74-A9FD-AB0DF64CEB88}"/>
              </a:ext>
            </a:extLst>
          </p:cNvPr>
          <p:cNvSpPr/>
          <p:nvPr/>
        </p:nvSpPr>
        <p:spPr>
          <a:xfrm>
            <a:off x="4033298" y="2238558"/>
            <a:ext cx="1028161" cy="238920"/>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テキスト ボックス 222">
            <a:extLst>
              <a:ext uri="{FF2B5EF4-FFF2-40B4-BE49-F238E27FC236}">
                <a16:creationId xmlns:a16="http://schemas.microsoft.com/office/drawing/2014/main" id="{D36B9FA3-A11C-4145-8AE3-82182B01440D}"/>
              </a:ext>
            </a:extLst>
          </p:cNvPr>
          <p:cNvSpPr txBox="1"/>
          <p:nvPr/>
        </p:nvSpPr>
        <p:spPr>
          <a:xfrm>
            <a:off x="4061186" y="1919045"/>
            <a:ext cx="954107" cy="400110"/>
          </a:xfrm>
          <a:prstGeom prst="rect">
            <a:avLst/>
          </a:prstGeom>
          <a:noFill/>
        </p:spPr>
        <p:txBody>
          <a:bodyPr wrap="none" rtlCol="0">
            <a:spAutoFit/>
          </a:bodyPr>
          <a:lstStyle/>
          <a:p>
            <a:r>
              <a:rPr kumimoji="1" lang="ja-JP" altLang="en-US" sz="2000" dirty="0"/>
              <a:t>一般解</a:t>
            </a:r>
          </a:p>
        </p:txBody>
      </p:sp>
      <p:sp>
        <p:nvSpPr>
          <p:cNvPr id="224" name="テキスト ボックス 223">
            <a:extLst>
              <a:ext uri="{FF2B5EF4-FFF2-40B4-BE49-F238E27FC236}">
                <a16:creationId xmlns:a16="http://schemas.microsoft.com/office/drawing/2014/main" id="{E1766942-25A7-44F7-B67C-607820554F34}"/>
              </a:ext>
            </a:extLst>
          </p:cNvPr>
          <p:cNvSpPr txBox="1"/>
          <p:nvPr/>
        </p:nvSpPr>
        <p:spPr>
          <a:xfrm>
            <a:off x="5061460" y="2624506"/>
            <a:ext cx="3854606" cy="415498"/>
          </a:xfrm>
          <a:prstGeom prst="rect">
            <a:avLst/>
          </a:prstGeom>
          <a:noFill/>
        </p:spPr>
        <p:txBody>
          <a:bodyPr wrap="square" rtlCol="0">
            <a:spAutoFit/>
          </a:bodyPr>
          <a:lstStyle/>
          <a:p>
            <a:r>
              <a:rPr kumimoji="1" lang="en-US" altLang="ja-JP" sz="2100" dirty="0">
                <a:latin typeface="cmmi10" panose="020B0500000000000000" pitchFamily="34" charset="0"/>
              </a:rPr>
              <a:t>J</a:t>
            </a:r>
            <a:r>
              <a:rPr kumimoji="1" lang="en-US" altLang="ja-JP" sz="2600" baseline="-25000" dirty="0">
                <a:latin typeface="cmr10" panose="020B0500000000000000" pitchFamily="34" charset="0"/>
              </a:rPr>
              <a:t>0</a:t>
            </a:r>
            <a:r>
              <a:rPr kumimoji="1" lang="en-US" altLang="ja-JP" sz="2100" dirty="0">
                <a:latin typeface="cmr10" panose="020B0500000000000000" pitchFamily="34" charset="0"/>
              </a:rPr>
              <a:t>(</a:t>
            </a:r>
            <a:r>
              <a:rPr kumimoji="1" lang="ja-JP" altLang="en-US" sz="2100" dirty="0">
                <a:latin typeface="cmr10" panose="020B0500000000000000" pitchFamily="34" charset="0"/>
              </a:rPr>
              <a:t>  </a:t>
            </a:r>
            <a:r>
              <a:rPr kumimoji="1" lang="en-US" altLang="ja-JP" sz="2100" dirty="0">
                <a:latin typeface="cmr10" panose="020B0500000000000000" pitchFamily="34" charset="0"/>
              </a:rPr>
              <a:t>)</a:t>
            </a:r>
            <a:r>
              <a:rPr kumimoji="1" lang="ja-JP" altLang="en-US" sz="2100" dirty="0">
                <a:latin typeface="cmr10" panose="020B0500000000000000" pitchFamily="34" charset="0"/>
              </a:rPr>
              <a:t> </a:t>
            </a:r>
            <a:r>
              <a:rPr kumimoji="1" lang="en-US" altLang="ja-JP" sz="2000" dirty="0"/>
              <a:t>:</a:t>
            </a:r>
            <a:r>
              <a:rPr kumimoji="1" lang="ja-JP" altLang="en-US" sz="2000" dirty="0"/>
              <a:t> </a:t>
            </a:r>
            <a:r>
              <a:rPr kumimoji="1" lang="en-US" altLang="ja-JP" sz="2000" dirty="0"/>
              <a:t>0</a:t>
            </a:r>
            <a:r>
              <a:rPr kumimoji="1" lang="ja-JP" altLang="en-US" sz="2000" dirty="0"/>
              <a:t>次の第</a:t>
            </a:r>
            <a:r>
              <a:rPr kumimoji="1" lang="en-US" altLang="ja-JP" sz="2000" dirty="0"/>
              <a:t>1</a:t>
            </a:r>
            <a:r>
              <a:rPr kumimoji="1" lang="ja-JP" altLang="en-US" sz="2000" dirty="0"/>
              <a:t>種</a:t>
            </a:r>
            <a:r>
              <a:rPr lang="ja-JP" altLang="en-US" sz="2000" dirty="0"/>
              <a:t>ベッセル関数</a:t>
            </a:r>
            <a:endParaRPr kumimoji="1" lang="ja-JP" altLang="en-US" sz="2000" dirty="0"/>
          </a:p>
        </p:txBody>
      </p:sp>
      <p:grpSp>
        <p:nvGrpSpPr>
          <p:cNvPr id="308" name="グループ化 307">
            <a:extLst>
              <a:ext uri="{FF2B5EF4-FFF2-40B4-BE49-F238E27FC236}">
                <a16:creationId xmlns:a16="http://schemas.microsoft.com/office/drawing/2014/main" id="{1D8CC8E7-9CF4-486A-B2FE-68F7FAB94250}"/>
              </a:ext>
            </a:extLst>
          </p:cNvPr>
          <p:cNvGrpSpPr>
            <a:grpSpLocks noChangeAspect="1"/>
          </p:cNvGrpSpPr>
          <p:nvPr>
            <p:custDataLst>
              <p:tags r:id="rId3"/>
            </p:custDataLst>
          </p:nvPr>
        </p:nvGrpSpPr>
        <p:grpSpPr>
          <a:xfrm>
            <a:off x="1263650" y="3567113"/>
            <a:ext cx="2008531" cy="817816"/>
            <a:chOff x="1263650" y="3567113"/>
            <a:chExt cx="1163638" cy="484188"/>
          </a:xfrm>
        </p:grpSpPr>
        <p:sp>
          <p:nvSpPr>
            <p:cNvPr id="294" name="Freeform 202">
              <a:extLst>
                <a:ext uri="{FF2B5EF4-FFF2-40B4-BE49-F238E27FC236}">
                  <a16:creationId xmlns:a16="http://schemas.microsoft.com/office/drawing/2014/main" id="{0105CB17-00AD-4502-B508-1A8DD6F22DCE}"/>
                </a:ext>
              </a:extLst>
            </p:cNvPr>
            <p:cNvSpPr>
              <a:spLocks/>
            </p:cNvSpPr>
            <p:nvPr>
              <p:custDataLst>
                <p:tags r:id="rId60"/>
              </p:custDataLst>
            </p:nvPr>
          </p:nvSpPr>
          <p:spPr bwMode="auto">
            <a:xfrm>
              <a:off x="1263650" y="3748088"/>
              <a:ext cx="87313" cy="111125"/>
            </a:xfrm>
            <a:custGeom>
              <a:avLst/>
              <a:gdLst>
                <a:gd name="T0" fmla="*/ 280 w 280"/>
                <a:gd name="T1" fmla="*/ 6 h 352"/>
                <a:gd name="T2" fmla="*/ 273 w 280"/>
                <a:gd name="T3" fmla="*/ 0 h 352"/>
                <a:gd name="T4" fmla="*/ 218 w 280"/>
                <a:gd name="T5" fmla="*/ 2 h 352"/>
                <a:gd name="T6" fmla="*/ 145 w 280"/>
                <a:gd name="T7" fmla="*/ 0 h 352"/>
                <a:gd name="T8" fmla="*/ 134 w 280"/>
                <a:gd name="T9" fmla="*/ 10 h 352"/>
                <a:gd name="T10" fmla="*/ 151 w 280"/>
                <a:gd name="T11" fmla="*/ 15 h 352"/>
                <a:gd name="T12" fmla="*/ 180 w 280"/>
                <a:gd name="T13" fmla="*/ 16 h 352"/>
                <a:gd name="T14" fmla="*/ 195 w 280"/>
                <a:gd name="T15" fmla="*/ 26 h 352"/>
                <a:gd name="T16" fmla="*/ 193 w 280"/>
                <a:gd name="T17" fmla="*/ 37 h 352"/>
                <a:gd name="T18" fmla="*/ 136 w 280"/>
                <a:gd name="T19" fmla="*/ 266 h 352"/>
                <a:gd name="T20" fmla="*/ 64 w 280"/>
                <a:gd name="T21" fmla="*/ 341 h 352"/>
                <a:gd name="T22" fmla="*/ 17 w 280"/>
                <a:gd name="T23" fmla="*/ 310 h 352"/>
                <a:gd name="T24" fmla="*/ 23 w 280"/>
                <a:gd name="T25" fmla="*/ 310 h 352"/>
                <a:gd name="T26" fmla="*/ 55 w 280"/>
                <a:gd name="T27" fmla="*/ 278 h 352"/>
                <a:gd name="T28" fmla="*/ 33 w 280"/>
                <a:gd name="T29" fmla="*/ 257 h 352"/>
                <a:gd name="T30" fmla="*/ 0 w 280"/>
                <a:gd name="T31" fmla="*/ 297 h 352"/>
                <a:gd name="T32" fmla="*/ 66 w 280"/>
                <a:gd name="T33" fmla="*/ 352 h 352"/>
                <a:gd name="T34" fmla="*/ 176 w 280"/>
                <a:gd name="T35" fmla="*/ 269 h 352"/>
                <a:gd name="T36" fmla="*/ 234 w 280"/>
                <a:gd name="T37" fmla="*/ 36 h 352"/>
                <a:gd name="T38" fmla="*/ 267 w 280"/>
                <a:gd name="T39" fmla="*/ 15 h 352"/>
                <a:gd name="T40" fmla="*/ 280 w 280"/>
                <a:gd name="T41"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2">
                  <a:moveTo>
                    <a:pt x="280" y="6"/>
                  </a:moveTo>
                  <a:cubicBezTo>
                    <a:pt x="280" y="2"/>
                    <a:pt x="277" y="0"/>
                    <a:pt x="273" y="0"/>
                  </a:cubicBezTo>
                  <a:cubicBezTo>
                    <a:pt x="261" y="0"/>
                    <a:pt x="230" y="2"/>
                    <a:pt x="218" y="2"/>
                  </a:cubicBezTo>
                  <a:lnTo>
                    <a:pt x="145" y="0"/>
                  </a:lnTo>
                  <a:cubicBezTo>
                    <a:pt x="140" y="0"/>
                    <a:pt x="134" y="0"/>
                    <a:pt x="134" y="10"/>
                  </a:cubicBezTo>
                  <a:cubicBezTo>
                    <a:pt x="134" y="15"/>
                    <a:pt x="138" y="15"/>
                    <a:pt x="151" y="15"/>
                  </a:cubicBezTo>
                  <a:cubicBezTo>
                    <a:pt x="163" y="15"/>
                    <a:pt x="167" y="15"/>
                    <a:pt x="180" y="16"/>
                  </a:cubicBezTo>
                  <a:cubicBezTo>
                    <a:pt x="192" y="18"/>
                    <a:pt x="195" y="19"/>
                    <a:pt x="195" y="26"/>
                  </a:cubicBezTo>
                  <a:cubicBezTo>
                    <a:pt x="195" y="29"/>
                    <a:pt x="194" y="33"/>
                    <a:pt x="193" y="37"/>
                  </a:cubicBezTo>
                  <a:lnTo>
                    <a:pt x="136" y="266"/>
                  </a:lnTo>
                  <a:cubicBezTo>
                    <a:pt x="124" y="314"/>
                    <a:pt x="90" y="341"/>
                    <a:pt x="64" y="341"/>
                  </a:cubicBezTo>
                  <a:cubicBezTo>
                    <a:pt x="51" y="341"/>
                    <a:pt x="25" y="336"/>
                    <a:pt x="17" y="310"/>
                  </a:cubicBezTo>
                  <a:cubicBezTo>
                    <a:pt x="18" y="310"/>
                    <a:pt x="23" y="310"/>
                    <a:pt x="23" y="310"/>
                  </a:cubicBezTo>
                  <a:cubicBezTo>
                    <a:pt x="42" y="310"/>
                    <a:pt x="55" y="293"/>
                    <a:pt x="55" y="278"/>
                  </a:cubicBezTo>
                  <a:cubicBezTo>
                    <a:pt x="55" y="262"/>
                    <a:pt x="42" y="257"/>
                    <a:pt x="33" y="257"/>
                  </a:cubicBezTo>
                  <a:cubicBezTo>
                    <a:pt x="24" y="257"/>
                    <a:pt x="0" y="263"/>
                    <a:pt x="0" y="297"/>
                  </a:cubicBezTo>
                  <a:cubicBezTo>
                    <a:pt x="0" y="328"/>
                    <a:pt x="26" y="352"/>
                    <a:pt x="66" y="352"/>
                  </a:cubicBezTo>
                  <a:cubicBezTo>
                    <a:pt x="112" y="352"/>
                    <a:pt x="164" y="319"/>
                    <a:pt x="176" y="269"/>
                  </a:cubicBezTo>
                  <a:lnTo>
                    <a:pt x="234" y="36"/>
                  </a:lnTo>
                  <a:cubicBezTo>
                    <a:pt x="238" y="20"/>
                    <a:pt x="239"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203">
              <a:extLst>
                <a:ext uri="{FF2B5EF4-FFF2-40B4-BE49-F238E27FC236}">
                  <a16:creationId xmlns:a16="http://schemas.microsoft.com/office/drawing/2014/main" id="{790A0341-6AF6-438F-9FE9-94CA081DF2E0}"/>
                </a:ext>
              </a:extLst>
            </p:cNvPr>
            <p:cNvSpPr>
              <a:spLocks noEditPoints="1"/>
            </p:cNvSpPr>
            <p:nvPr>
              <p:custDataLst>
                <p:tags r:id="rId61"/>
              </p:custDataLst>
            </p:nvPr>
          </p:nvSpPr>
          <p:spPr bwMode="auto">
            <a:xfrm>
              <a:off x="1344613" y="3805238"/>
              <a:ext cx="49213" cy="76200"/>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5 w 162"/>
                <a:gd name="T15" fmla="*/ 189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0" y="14"/>
                    <a:pt x="109" y="0"/>
                    <a:pt x="81" y="0"/>
                  </a:cubicBezTo>
                  <a:cubicBezTo>
                    <a:pt x="0" y="0"/>
                    <a:pt x="0" y="95"/>
                    <a:pt x="0" y="120"/>
                  </a:cubicBezTo>
                  <a:cubicBezTo>
                    <a:pt x="0" y="145"/>
                    <a:pt x="0" y="239"/>
                    <a:pt x="81" y="239"/>
                  </a:cubicBezTo>
                  <a:cubicBezTo>
                    <a:pt x="162" y="239"/>
                    <a:pt x="162" y="145"/>
                    <a:pt x="162" y="120"/>
                  </a:cubicBezTo>
                  <a:close/>
                  <a:moveTo>
                    <a:pt x="130" y="116"/>
                  </a:moveTo>
                  <a:cubicBezTo>
                    <a:pt x="130" y="142"/>
                    <a:pt x="130" y="167"/>
                    <a:pt x="125" y="189"/>
                  </a:cubicBezTo>
                  <a:cubicBezTo>
                    <a:pt x="119" y="221"/>
                    <a:pt x="95" y="229"/>
                    <a:pt x="81" y="229"/>
                  </a:cubicBezTo>
                  <a:cubicBezTo>
                    <a:pt x="65" y="229"/>
                    <a:pt x="44" y="219"/>
                    <a:pt x="37" y="191"/>
                  </a:cubicBezTo>
                  <a:cubicBezTo>
                    <a:pt x="32" y="170"/>
                    <a:pt x="32" y="142"/>
                    <a:pt x="32" y="116"/>
                  </a:cubicBezTo>
                  <a:cubicBezTo>
                    <a:pt x="32" y="90"/>
                    <a:pt x="32" y="64"/>
                    <a:pt x="37" y="45"/>
                  </a:cubicBezTo>
                  <a:cubicBezTo>
                    <a:pt x="44" y="17"/>
                    <a:pt x="67" y="10"/>
                    <a:pt x="81" y="10"/>
                  </a:cubicBezTo>
                  <a:cubicBezTo>
                    <a:pt x="100" y="10"/>
                    <a:pt x="118" y="21"/>
                    <a:pt x="124" y="42"/>
                  </a:cubicBezTo>
                  <a:cubicBezTo>
                    <a:pt x="130"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204">
              <a:extLst>
                <a:ext uri="{FF2B5EF4-FFF2-40B4-BE49-F238E27FC236}">
                  <a16:creationId xmlns:a16="http://schemas.microsoft.com/office/drawing/2014/main" id="{299B6BF8-0181-4C98-8502-2961111DA292}"/>
                </a:ext>
              </a:extLst>
            </p:cNvPr>
            <p:cNvSpPr>
              <a:spLocks/>
            </p:cNvSpPr>
            <p:nvPr>
              <p:custDataLst>
                <p:tags r:id="rId62"/>
              </p:custDataLst>
            </p:nvPr>
          </p:nvSpPr>
          <p:spPr bwMode="auto">
            <a:xfrm>
              <a:off x="1470025" y="3579813"/>
              <a:ext cx="79375" cy="471488"/>
            </a:xfrm>
            <a:custGeom>
              <a:avLst/>
              <a:gdLst>
                <a:gd name="T0" fmla="*/ 260 w 260"/>
                <a:gd name="T1" fmla="*/ 1492 h 1497"/>
                <a:gd name="T2" fmla="*/ 257 w 260"/>
                <a:gd name="T3" fmla="*/ 1486 h 1497"/>
                <a:gd name="T4" fmla="*/ 140 w 260"/>
                <a:gd name="T5" fmla="*/ 1295 h 1497"/>
                <a:gd name="T6" fmla="*/ 48 w 260"/>
                <a:gd name="T7" fmla="*/ 749 h 1497"/>
                <a:gd name="T8" fmla="*/ 147 w 260"/>
                <a:gd name="T9" fmla="*/ 186 h 1497"/>
                <a:gd name="T10" fmla="*/ 258 w 260"/>
                <a:gd name="T11" fmla="*/ 10 h 1497"/>
                <a:gd name="T12" fmla="*/ 260 w 260"/>
                <a:gd name="T13" fmla="*/ 5 h 1497"/>
                <a:gd name="T14" fmla="*/ 249 w 260"/>
                <a:gd name="T15" fmla="*/ 0 h 1497"/>
                <a:gd name="T16" fmla="*/ 239 w 260"/>
                <a:gd name="T17" fmla="*/ 1 h 1497"/>
                <a:gd name="T18" fmla="*/ 169 w 260"/>
                <a:gd name="T19" fmla="*/ 87 h 1497"/>
                <a:gd name="T20" fmla="*/ 16 w 260"/>
                <a:gd name="T21" fmla="*/ 505 h 1497"/>
                <a:gd name="T22" fmla="*/ 0 w 260"/>
                <a:gd name="T23" fmla="*/ 748 h 1497"/>
                <a:gd name="T24" fmla="*/ 103 w 260"/>
                <a:gd name="T25" fmla="*/ 1296 h 1497"/>
                <a:gd name="T26" fmla="*/ 235 w 260"/>
                <a:gd name="T27" fmla="*/ 1492 h 1497"/>
                <a:gd name="T28" fmla="*/ 249 w 260"/>
                <a:gd name="T29" fmla="*/ 1497 h 1497"/>
                <a:gd name="T30" fmla="*/ 260 w 260"/>
                <a:gd name="T31" fmla="*/ 1492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1492"/>
                  </a:moveTo>
                  <a:cubicBezTo>
                    <a:pt x="260" y="1490"/>
                    <a:pt x="260" y="1489"/>
                    <a:pt x="257" y="1486"/>
                  </a:cubicBezTo>
                  <a:cubicBezTo>
                    <a:pt x="209" y="1428"/>
                    <a:pt x="169" y="1364"/>
                    <a:pt x="140" y="1295"/>
                  </a:cubicBezTo>
                  <a:cubicBezTo>
                    <a:pt x="74" y="1142"/>
                    <a:pt x="48" y="963"/>
                    <a:pt x="48" y="749"/>
                  </a:cubicBezTo>
                  <a:cubicBezTo>
                    <a:pt x="48" y="536"/>
                    <a:pt x="73" y="350"/>
                    <a:pt x="147" y="186"/>
                  </a:cubicBezTo>
                  <a:cubicBezTo>
                    <a:pt x="176" y="123"/>
                    <a:pt x="213" y="64"/>
                    <a:pt x="258" y="10"/>
                  </a:cubicBezTo>
                  <a:cubicBezTo>
                    <a:pt x="259" y="8"/>
                    <a:pt x="260" y="7"/>
                    <a:pt x="260" y="5"/>
                  </a:cubicBezTo>
                  <a:cubicBezTo>
                    <a:pt x="260" y="0"/>
                    <a:pt x="256" y="0"/>
                    <a:pt x="249" y="0"/>
                  </a:cubicBezTo>
                  <a:cubicBezTo>
                    <a:pt x="241" y="0"/>
                    <a:pt x="240" y="0"/>
                    <a:pt x="239" y="1"/>
                  </a:cubicBezTo>
                  <a:cubicBezTo>
                    <a:pt x="239" y="1"/>
                    <a:pt x="208" y="32"/>
                    <a:pt x="169" y="87"/>
                  </a:cubicBezTo>
                  <a:cubicBezTo>
                    <a:pt x="82" y="210"/>
                    <a:pt x="38" y="356"/>
                    <a:pt x="16" y="505"/>
                  </a:cubicBezTo>
                  <a:cubicBezTo>
                    <a:pt x="4" y="585"/>
                    <a:pt x="0" y="667"/>
                    <a:pt x="0" y="748"/>
                  </a:cubicBezTo>
                  <a:cubicBezTo>
                    <a:pt x="0" y="935"/>
                    <a:pt x="23" y="1126"/>
                    <a:pt x="103" y="1296"/>
                  </a:cubicBezTo>
                  <a:cubicBezTo>
                    <a:pt x="139" y="1372"/>
                    <a:pt x="186" y="1440"/>
                    <a:pt x="235" y="1492"/>
                  </a:cubicBezTo>
                  <a:cubicBezTo>
                    <a:pt x="240" y="1496"/>
                    <a:pt x="240" y="1497"/>
                    <a:pt x="249" y="1497"/>
                  </a:cubicBezTo>
                  <a:cubicBezTo>
                    <a:pt x="256" y="1497"/>
                    <a:pt x="260" y="1497"/>
                    <a:pt x="260" y="1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205">
              <a:extLst>
                <a:ext uri="{FF2B5EF4-FFF2-40B4-BE49-F238E27FC236}">
                  <a16:creationId xmlns:a16="http://schemas.microsoft.com/office/drawing/2014/main" id="{71731102-BF52-42FB-9C6E-DE0A8A29A155}"/>
                </a:ext>
              </a:extLst>
            </p:cNvPr>
            <p:cNvSpPr>
              <a:spLocks/>
            </p:cNvSpPr>
            <p:nvPr>
              <p:custDataLst>
                <p:tags r:id="rId63"/>
              </p:custDataLst>
            </p:nvPr>
          </p:nvSpPr>
          <p:spPr bwMode="auto">
            <a:xfrm>
              <a:off x="1563688" y="3751263"/>
              <a:ext cx="60325" cy="104775"/>
            </a:xfrm>
            <a:custGeom>
              <a:avLst/>
              <a:gdLst>
                <a:gd name="T0" fmla="*/ 199 w 199"/>
                <a:gd name="T1" fmla="*/ 246 h 333"/>
                <a:gd name="T2" fmla="*/ 186 w 199"/>
                <a:gd name="T3" fmla="*/ 246 h 333"/>
                <a:gd name="T4" fmla="*/ 175 w 199"/>
                <a:gd name="T5" fmla="*/ 290 h 333"/>
                <a:gd name="T6" fmla="*/ 128 w 199"/>
                <a:gd name="T7" fmla="*/ 294 h 333"/>
                <a:gd name="T8" fmla="*/ 38 w 199"/>
                <a:gd name="T9" fmla="*/ 294 h 333"/>
                <a:gd name="T10" fmla="*/ 91 w 199"/>
                <a:gd name="T11" fmla="*/ 243 h 333"/>
                <a:gd name="T12" fmla="*/ 199 w 199"/>
                <a:gd name="T13" fmla="*/ 97 h 333"/>
                <a:gd name="T14" fmla="*/ 93 w 199"/>
                <a:gd name="T15" fmla="*/ 0 h 333"/>
                <a:gd name="T16" fmla="*/ 0 w 199"/>
                <a:gd name="T17" fmla="*/ 91 h 333"/>
                <a:gd name="T18" fmla="*/ 26 w 199"/>
                <a:gd name="T19" fmla="*/ 119 h 333"/>
                <a:gd name="T20" fmla="*/ 52 w 199"/>
                <a:gd name="T21" fmla="*/ 92 h 333"/>
                <a:gd name="T22" fmla="*/ 26 w 199"/>
                <a:gd name="T23" fmla="*/ 66 h 333"/>
                <a:gd name="T24" fmla="*/ 19 w 199"/>
                <a:gd name="T25" fmla="*/ 67 h 333"/>
                <a:gd name="T26" fmla="*/ 86 w 199"/>
                <a:gd name="T27" fmla="*/ 16 h 333"/>
                <a:gd name="T28" fmla="*/ 153 w 199"/>
                <a:gd name="T29" fmla="*/ 97 h 333"/>
                <a:gd name="T30" fmla="*/ 101 w 199"/>
                <a:gd name="T31" fmla="*/ 208 h 333"/>
                <a:gd name="T32" fmla="*/ 5 w 199"/>
                <a:gd name="T33" fmla="*/ 314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6" y="246"/>
                  </a:lnTo>
                  <a:cubicBezTo>
                    <a:pt x="184" y="261"/>
                    <a:pt x="180" y="283"/>
                    <a:pt x="175" y="290"/>
                  </a:cubicBezTo>
                  <a:cubicBezTo>
                    <a:pt x="172" y="294"/>
                    <a:pt x="139" y="294"/>
                    <a:pt x="128" y="294"/>
                  </a:cubicBezTo>
                  <a:lnTo>
                    <a:pt x="38" y="294"/>
                  </a:lnTo>
                  <a:lnTo>
                    <a:pt x="91" y="243"/>
                  </a:lnTo>
                  <a:cubicBezTo>
                    <a:pt x="169" y="174"/>
                    <a:pt x="199" y="147"/>
                    <a:pt x="199" y="97"/>
                  </a:cubicBezTo>
                  <a:cubicBezTo>
                    <a:pt x="199" y="40"/>
                    <a:pt x="154" y="0"/>
                    <a:pt x="93" y="0"/>
                  </a:cubicBezTo>
                  <a:cubicBezTo>
                    <a:pt x="36" y="0"/>
                    <a:pt x="0" y="46"/>
                    <a:pt x="0" y="91"/>
                  </a:cubicBezTo>
                  <a:cubicBezTo>
                    <a:pt x="0" y="119"/>
                    <a:pt x="25" y="119"/>
                    <a:pt x="26" y="119"/>
                  </a:cubicBezTo>
                  <a:cubicBezTo>
                    <a:pt x="34" y="119"/>
                    <a:pt x="52" y="113"/>
                    <a:pt x="52" y="92"/>
                  </a:cubicBezTo>
                  <a:cubicBezTo>
                    <a:pt x="52" y="79"/>
                    <a:pt x="43" y="66"/>
                    <a:pt x="26" y="66"/>
                  </a:cubicBezTo>
                  <a:cubicBezTo>
                    <a:pt x="22" y="66"/>
                    <a:pt x="21" y="66"/>
                    <a:pt x="19" y="67"/>
                  </a:cubicBezTo>
                  <a:cubicBezTo>
                    <a:pt x="31" y="34"/>
                    <a:pt x="57" y="16"/>
                    <a:pt x="86" y="16"/>
                  </a:cubicBezTo>
                  <a:cubicBezTo>
                    <a:pt x="132" y="16"/>
                    <a:pt x="153" y="56"/>
                    <a:pt x="153" y="97"/>
                  </a:cubicBezTo>
                  <a:cubicBezTo>
                    <a:pt x="153" y="137"/>
                    <a:pt x="128" y="177"/>
                    <a:pt x="101" y="208"/>
                  </a:cubicBezTo>
                  <a:lnTo>
                    <a:pt x="5" y="314"/>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206">
              <a:extLst>
                <a:ext uri="{FF2B5EF4-FFF2-40B4-BE49-F238E27FC236}">
                  <a16:creationId xmlns:a16="http://schemas.microsoft.com/office/drawing/2014/main" id="{2875DDB7-85B9-4EE6-A2CD-9EABDA4D5958}"/>
                </a:ext>
              </a:extLst>
            </p:cNvPr>
            <p:cNvSpPr>
              <a:spLocks/>
            </p:cNvSpPr>
            <p:nvPr>
              <p:custDataLst>
                <p:tags r:id="rId64"/>
              </p:custDataLst>
            </p:nvPr>
          </p:nvSpPr>
          <p:spPr bwMode="auto">
            <a:xfrm>
              <a:off x="1633538" y="3786188"/>
              <a:ext cx="92075" cy="71438"/>
            </a:xfrm>
            <a:custGeom>
              <a:avLst/>
              <a:gdLst>
                <a:gd name="T0" fmla="*/ 284 w 295"/>
                <a:gd name="T1" fmla="*/ 102 h 226"/>
                <a:gd name="T2" fmla="*/ 295 w 295"/>
                <a:gd name="T3" fmla="*/ 35 h 226"/>
                <a:gd name="T4" fmla="*/ 285 w 295"/>
                <a:gd name="T5" fmla="*/ 5 h 226"/>
                <a:gd name="T6" fmla="*/ 274 w 295"/>
                <a:gd name="T7" fmla="*/ 0 h 226"/>
                <a:gd name="T8" fmla="*/ 256 w 295"/>
                <a:gd name="T9" fmla="*/ 8 h 226"/>
                <a:gd name="T10" fmla="*/ 249 w 295"/>
                <a:gd name="T11" fmla="*/ 24 h 226"/>
                <a:gd name="T12" fmla="*/ 255 w 295"/>
                <a:gd name="T13" fmla="*/ 37 h 226"/>
                <a:gd name="T14" fmla="*/ 274 w 295"/>
                <a:gd name="T15" fmla="*/ 81 h 226"/>
                <a:gd name="T16" fmla="*/ 272 w 295"/>
                <a:gd name="T17" fmla="*/ 99 h 226"/>
                <a:gd name="T18" fmla="*/ 192 w 295"/>
                <a:gd name="T19" fmla="*/ 190 h 226"/>
                <a:gd name="T20" fmla="*/ 143 w 295"/>
                <a:gd name="T21" fmla="*/ 145 h 226"/>
                <a:gd name="T22" fmla="*/ 158 w 295"/>
                <a:gd name="T23" fmla="*/ 102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2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4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2"/>
                  </a:moveTo>
                  <a:cubicBezTo>
                    <a:pt x="289" y="80"/>
                    <a:pt x="295" y="55"/>
                    <a:pt x="295" y="35"/>
                  </a:cubicBezTo>
                  <a:cubicBezTo>
                    <a:pt x="295" y="22"/>
                    <a:pt x="292" y="11"/>
                    <a:pt x="285" y="5"/>
                  </a:cubicBezTo>
                  <a:cubicBezTo>
                    <a:pt x="282" y="2"/>
                    <a:pt x="278" y="0"/>
                    <a:pt x="274" y="0"/>
                  </a:cubicBezTo>
                  <a:cubicBezTo>
                    <a:pt x="268" y="0"/>
                    <a:pt x="261" y="3"/>
                    <a:pt x="256" y="8"/>
                  </a:cubicBezTo>
                  <a:cubicBezTo>
                    <a:pt x="252" y="13"/>
                    <a:pt x="249" y="19"/>
                    <a:pt x="249" y="24"/>
                  </a:cubicBezTo>
                  <a:cubicBezTo>
                    <a:pt x="249" y="29"/>
                    <a:pt x="251" y="33"/>
                    <a:pt x="255" y="37"/>
                  </a:cubicBezTo>
                  <a:cubicBezTo>
                    <a:pt x="267" y="48"/>
                    <a:pt x="274" y="63"/>
                    <a:pt x="274" y="81"/>
                  </a:cubicBezTo>
                  <a:cubicBezTo>
                    <a:pt x="274" y="87"/>
                    <a:pt x="273" y="93"/>
                    <a:pt x="272" y="99"/>
                  </a:cubicBezTo>
                  <a:cubicBezTo>
                    <a:pt x="260" y="144"/>
                    <a:pt x="231" y="190"/>
                    <a:pt x="192" y="190"/>
                  </a:cubicBezTo>
                  <a:cubicBezTo>
                    <a:pt x="164" y="190"/>
                    <a:pt x="147" y="171"/>
                    <a:pt x="143" y="145"/>
                  </a:cubicBezTo>
                  <a:cubicBezTo>
                    <a:pt x="149" y="131"/>
                    <a:pt x="154" y="117"/>
                    <a:pt x="158" y="102"/>
                  </a:cubicBezTo>
                  <a:cubicBezTo>
                    <a:pt x="159" y="97"/>
                    <a:pt x="160" y="93"/>
                    <a:pt x="160" y="89"/>
                  </a:cubicBezTo>
                  <a:cubicBezTo>
                    <a:pt x="160" y="81"/>
                    <a:pt x="157" y="76"/>
                    <a:pt x="150" y="76"/>
                  </a:cubicBezTo>
                  <a:cubicBezTo>
                    <a:pt x="141" y="76"/>
                    <a:pt x="136" y="88"/>
                    <a:pt x="133" y="99"/>
                  </a:cubicBezTo>
                  <a:cubicBezTo>
                    <a:pt x="129" y="115"/>
                    <a:pt x="127" y="129"/>
                    <a:pt x="127" y="144"/>
                  </a:cubicBezTo>
                  <a:cubicBezTo>
                    <a:pt x="110" y="171"/>
                    <a:pt x="87" y="190"/>
                    <a:pt x="59" y="190"/>
                  </a:cubicBezTo>
                  <a:cubicBezTo>
                    <a:pt x="29" y="190"/>
                    <a:pt x="16" y="165"/>
                    <a:pt x="16" y="134"/>
                  </a:cubicBezTo>
                  <a:cubicBezTo>
                    <a:pt x="16" y="124"/>
                    <a:pt x="17" y="113"/>
                    <a:pt x="20" y="102"/>
                  </a:cubicBezTo>
                  <a:cubicBezTo>
                    <a:pt x="27" y="72"/>
                    <a:pt x="45" y="44"/>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8"/>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4"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207">
              <a:extLst>
                <a:ext uri="{FF2B5EF4-FFF2-40B4-BE49-F238E27FC236}">
                  <a16:creationId xmlns:a16="http://schemas.microsoft.com/office/drawing/2014/main" id="{847A52CB-F390-45A6-9EE6-7A827E6851D7}"/>
                </a:ext>
              </a:extLst>
            </p:cNvPr>
            <p:cNvSpPr>
              <a:spLocks/>
            </p:cNvSpPr>
            <p:nvPr>
              <p:custDataLst>
                <p:tags r:id="rId65"/>
              </p:custDataLst>
            </p:nvPr>
          </p:nvSpPr>
          <p:spPr bwMode="auto">
            <a:xfrm>
              <a:off x="1751013" y="3567113"/>
              <a:ext cx="139700" cy="471488"/>
            </a:xfrm>
            <a:custGeom>
              <a:avLst/>
              <a:gdLst>
                <a:gd name="T0" fmla="*/ 454 w 454"/>
                <a:gd name="T1" fmla="*/ 10 h 1497"/>
                <a:gd name="T2" fmla="*/ 444 w 454"/>
                <a:gd name="T3" fmla="*/ 0 h 1497"/>
                <a:gd name="T4" fmla="*/ 433 w 454"/>
                <a:gd name="T5" fmla="*/ 15 h 1497"/>
                <a:gd name="T6" fmla="*/ 177 w 454"/>
                <a:gd name="T7" fmla="*/ 1374 h 1497"/>
                <a:gd name="T8" fmla="*/ 177 w 454"/>
                <a:gd name="T9" fmla="*/ 1374 h 1497"/>
                <a:gd name="T10" fmla="*/ 69 w 454"/>
                <a:gd name="T11" fmla="*/ 748 h 1497"/>
                <a:gd name="T12" fmla="*/ 3 w 454"/>
                <a:gd name="T13" fmla="*/ 878 h 1497"/>
                <a:gd name="T14" fmla="*/ 0 w 454"/>
                <a:gd name="T15" fmla="*/ 885 h 1497"/>
                <a:gd name="T16" fmla="*/ 7 w 454"/>
                <a:gd name="T17" fmla="*/ 892 h 1497"/>
                <a:gd name="T18" fmla="*/ 41 w 454"/>
                <a:gd name="T19" fmla="*/ 827 h 1497"/>
                <a:gd name="T20" fmla="*/ 156 w 454"/>
                <a:gd name="T21" fmla="*/ 1497 h 1497"/>
                <a:gd name="T22" fmla="*/ 177 w 454"/>
                <a:gd name="T23" fmla="*/ 1484 h 1497"/>
                <a:gd name="T24" fmla="*/ 454 w 454"/>
                <a:gd name="T25" fmla="*/ 1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4" h="1497">
                  <a:moveTo>
                    <a:pt x="454" y="10"/>
                  </a:moveTo>
                  <a:cubicBezTo>
                    <a:pt x="454" y="4"/>
                    <a:pt x="450" y="0"/>
                    <a:pt x="444" y="0"/>
                  </a:cubicBezTo>
                  <a:cubicBezTo>
                    <a:pt x="436" y="0"/>
                    <a:pt x="434" y="6"/>
                    <a:pt x="433" y="15"/>
                  </a:cubicBezTo>
                  <a:lnTo>
                    <a:pt x="177" y="1374"/>
                  </a:lnTo>
                  <a:lnTo>
                    <a:pt x="177" y="1374"/>
                  </a:lnTo>
                  <a:lnTo>
                    <a:pt x="69" y="748"/>
                  </a:lnTo>
                  <a:lnTo>
                    <a:pt x="3" y="878"/>
                  </a:lnTo>
                  <a:cubicBezTo>
                    <a:pt x="1" y="883"/>
                    <a:pt x="0" y="885"/>
                    <a:pt x="0" y="885"/>
                  </a:cubicBezTo>
                  <a:cubicBezTo>
                    <a:pt x="0" y="886"/>
                    <a:pt x="7" y="892"/>
                    <a:pt x="7" y="892"/>
                  </a:cubicBezTo>
                  <a:lnTo>
                    <a:pt x="41" y="827"/>
                  </a:lnTo>
                  <a:lnTo>
                    <a:pt x="156" y="1497"/>
                  </a:lnTo>
                  <a:cubicBezTo>
                    <a:pt x="172" y="1497"/>
                    <a:pt x="175" y="1497"/>
                    <a:pt x="177" y="1484"/>
                  </a:cubicBezTo>
                  <a:lnTo>
                    <a:pt x="454"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Rectangle 208">
              <a:extLst>
                <a:ext uri="{FF2B5EF4-FFF2-40B4-BE49-F238E27FC236}">
                  <a16:creationId xmlns:a16="http://schemas.microsoft.com/office/drawing/2014/main" id="{78F89FED-EDD6-4B2E-AB9E-ABC9CA0325C9}"/>
                </a:ext>
              </a:extLst>
            </p:cNvPr>
            <p:cNvSpPr>
              <a:spLocks noChangeArrowheads="1"/>
            </p:cNvSpPr>
            <p:nvPr>
              <p:custDataLst>
                <p:tags r:id="rId66"/>
              </p:custDataLst>
            </p:nvPr>
          </p:nvSpPr>
          <p:spPr bwMode="auto">
            <a:xfrm>
              <a:off x="1887538" y="3567113"/>
              <a:ext cx="1412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209">
              <a:extLst>
                <a:ext uri="{FF2B5EF4-FFF2-40B4-BE49-F238E27FC236}">
                  <a16:creationId xmlns:a16="http://schemas.microsoft.com/office/drawing/2014/main" id="{FD0A61D1-38E1-4D76-9C36-CF8543BA676B}"/>
                </a:ext>
              </a:extLst>
            </p:cNvPr>
            <p:cNvSpPr>
              <a:spLocks/>
            </p:cNvSpPr>
            <p:nvPr>
              <p:custDataLst>
                <p:tags r:id="rId67"/>
              </p:custDataLst>
            </p:nvPr>
          </p:nvSpPr>
          <p:spPr bwMode="auto">
            <a:xfrm>
              <a:off x="1911350" y="3641726"/>
              <a:ext cx="93663" cy="107950"/>
            </a:xfrm>
            <a:custGeom>
              <a:avLst/>
              <a:gdLst>
                <a:gd name="T0" fmla="*/ 301 w 301"/>
                <a:gd name="T1" fmla="*/ 217 h 341"/>
                <a:gd name="T2" fmla="*/ 295 w 301"/>
                <a:gd name="T3" fmla="*/ 212 h 341"/>
                <a:gd name="T4" fmla="*/ 287 w 301"/>
                <a:gd name="T5" fmla="*/ 222 h 341"/>
                <a:gd name="T6" fmla="*/ 162 w 301"/>
                <a:gd name="T7" fmla="*/ 325 h 341"/>
                <a:gd name="T8" fmla="*/ 115 w 301"/>
                <a:gd name="T9" fmla="*/ 325 h 341"/>
                <a:gd name="T10" fmla="*/ 104 w 301"/>
                <a:gd name="T11" fmla="*/ 325 h 341"/>
                <a:gd name="T12" fmla="*/ 97 w 301"/>
                <a:gd name="T13" fmla="*/ 320 h 341"/>
                <a:gd name="T14" fmla="*/ 100 w 301"/>
                <a:gd name="T15" fmla="*/ 308 h 341"/>
                <a:gd name="T16" fmla="*/ 167 w 301"/>
                <a:gd name="T17" fmla="*/ 39 h 341"/>
                <a:gd name="T18" fmla="*/ 220 w 301"/>
                <a:gd name="T19" fmla="*/ 15 h 341"/>
                <a:gd name="T20" fmla="*/ 239 w 301"/>
                <a:gd name="T21" fmla="*/ 6 h 341"/>
                <a:gd name="T22" fmla="*/ 231 w 301"/>
                <a:gd name="T23" fmla="*/ 0 h 341"/>
                <a:gd name="T24" fmla="*/ 157 w 301"/>
                <a:gd name="T25" fmla="*/ 1 h 341"/>
                <a:gd name="T26" fmla="*/ 91 w 301"/>
                <a:gd name="T27" fmla="*/ 0 h 341"/>
                <a:gd name="T28" fmla="*/ 81 w 301"/>
                <a:gd name="T29" fmla="*/ 10 h 341"/>
                <a:gd name="T30" fmla="*/ 95 w 301"/>
                <a:gd name="T31" fmla="*/ 15 h 341"/>
                <a:gd name="T32" fmla="*/ 114 w 301"/>
                <a:gd name="T33" fmla="*/ 16 h 341"/>
                <a:gd name="T34" fmla="*/ 128 w 301"/>
                <a:gd name="T35" fmla="*/ 24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4 h 341"/>
                <a:gd name="T52" fmla="*/ 301 w 301"/>
                <a:gd name="T53" fmla="*/ 21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7"/>
                  </a:moveTo>
                  <a:cubicBezTo>
                    <a:pt x="301" y="215"/>
                    <a:pt x="300" y="212"/>
                    <a:pt x="295" y="212"/>
                  </a:cubicBezTo>
                  <a:cubicBezTo>
                    <a:pt x="291" y="212"/>
                    <a:pt x="290" y="214"/>
                    <a:pt x="287" y="222"/>
                  </a:cubicBezTo>
                  <a:cubicBezTo>
                    <a:pt x="270" y="268"/>
                    <a:pt x="248" y="325"/>
                    <a:pt x="162" y="325"/>
                  </a:cubicBezTo>
                  <a:lnTo>
                    <a:pt x="115" y="325"/>
                  </a:lnTo>
                  <a:cubicBezTo>
                    <a:pt x="108" y="325"/>
                    <a:pt x="107" y="325"/>
                    <a:pt x="104" y="325"/>
                  </a:cubicBezTo>
                  <a:cubicBezTo>
                    <a:pt x="99" y="324"/>
                    <a:pt x="97" y="324"/>
                    <a:pt x="97" y="320"/>
                  </a:cubicBezTo>
                  <a:cubicBezTo>
                    <a:pt x="97" y="318"/>
                    <a:pt x="97" y="317"/>
                    <a:pt x="100" y="308"/>
                  </a:cubicBezTo>
                  <a:lnTo>
                    <a:pt x="167" y="39"/>
                  </a:lnTo>
                  <a:cubicBezTo>
                    <a:pt x="172" y="21"/>
                    <a:pt x="173" y="15"/>
                    <a:pt x="220" y="15"/>
                  </a:cubicBezTo>
                  <a:cubicBezTo>
                    <a:pt x="235" y="15"/>
                    <a:pt x="239" y="15"/>
                    <a:pt x="239" y="6"/>
                  </a:cubicBezTo>
                  <a:cubicBezTo>
                    <a:pt x="239" y="0"/>
                    <a:pt x="234"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Rectangle 210">
              <a:extLst>
                <a:ext uri="{FF2B5EF4-FFF2-40B4-BE49-F238E27FC236}">
                  <a16:creationId xmlns:a16="http://schemas.microsoft.com/office/drawing/2014/main" id="{471E9762-FBDE-4B2B-97B6-71EA159A73EA}"/>
                </a:ext>
              </a:extLst>
            </p:cNvPr>
            <p:cNvSpPr>
              <a:spLocks noChangeArrowheads="1"/>
            </p:cNvSpPr>
            <p:nvPr>
              <p:custDataLst>
                <p:tags r:id="rId68"/>
              </p:custDataLst>
            </p:nvPr>
          </p:nvSpPr>
          <p:spPr bwMode="auto">
            <a:xfrm>
              <a:off x="1906588" y="3813176"/>
              <a:ext cx="104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211">
              <a:extLst>
                <a:ext uri="{FF2B5EF4-FFF2-40B4-BE49-F238E27FC236}">
                  <a16:creationId xmlns:a16="http://schemas.microsoft.com/office/drawing/2014/main" id="{7C64B5B6-E040-4709-8046-BB18CA715D29}"/>
                </a:ext>
              </a:extLst>
            </p:cNvPr>
            <p:cNvSpPr>
              <a:spLocks noEditPoints="1"/>
            </p:cNvSpPr>
            <p:nvPr>
              <p:custDataLst>
                <p:tags r:id="rId69"/>
              </p:custDataLst>
            </p:nvPr>
          </p:nvSpPr>
          <p:spPr bwMode="auto">
            <a:xfrm>
              <a:off x="1920875" y="3894138"/>
              <a:ext cx="71438" cy="101600"/>
            </a:xfrm>
            <a:custGeom>
              <a:avLst/>
              <a:gdLst>
                <a:gd name="T0" fmla="*/ 172 w 229"/>
                <a:gd name="T1" fmla="*/ 254 h 323"/>
                <a:gd name="T2" fmla="*/ 227 w 229"/>
                <a:gd name="T3" fmla="*/ 33 h 323"/>
                <a:gd name="T4" fmla="*/ 229 w 229"/>
                <a:gd name="T5" fmla="*/ 24 h 323"/>
                <a:gd name="T6" fmla="*/ 215 w 229"/>
                <a:gd name="T7" fmla="*/ 10 h 323"/>
                <a:gd name="T8" fmla="*/ 194 w 229"/>
                <a:gd name="T9" fmla="*/ 32 h 323"/>
                <a:gd name="T10" fmla="*/ 148 w 229"/>
                <a:gd name="T11" fmla="*/ 0 h 323"/>
                <a:gd name="T12" fmla="*/ 29 w 229"/>
                <a:gd name="T13" fmla="*/ 142 h 323"/>
                <a:gd name="T14" fmla="*/ 95 w 229"/>
                <a:gd name="T15" fmla="*/ 221 h 323"/>
                <a:gd name="T16" fmla="*/ 153 w 229"/>
                <a:gd name="T17" fmla="*/ 192 h 323"/>
                <a:gd name="T18" fmla="*/ 154 w 229"/>
                <a:gd name="T19" fmla="*/ 192 h 323"/>
                <a:gd name="T20" fmla="*/ 137 w 229"/>
                <a:gd name="T21" fmla="*/ 258 h 323"/>
                <a:gd name="T22" fmla="*/ 65 w 229"/>
                <a:gd name="T23" fmla="*/ 312 h 323"/>
                <a:gd name="T24" fmla="*/ 26 w 229"/>
                <a:gd name="T25" fmla="*/ 307 h 323"/>
                <a:gd name="T26" fmla="*/ 46 w 229"/>
                <a:gd name="T27" fmla="*/ 281 h 323"/>
                <a:gd name="T28" fmla="*/ 27 w 229"/>
                <a:gd name="T29" fmla="*/ 264 h 323"/>
                <a:gd name="T30" fmla="*/ 0 w 229"/>
                <a:gd name="T31" fmla="*/ 293 h 323"/>
                <a:gd name="T32" fmla="*/ 66 w 229"/>
                <a:gd name="T33" fmla="*/ 323 h 323"/>
                <a:gd name="T34" fmla="*/ 172 w 229"/>
                <a:gd name="T35" fmla="*/ 254 h 323"/>
                <a:gd name="T36" fmla="*/ 187 w 229"/>
                <a:gd name="T37" fmla="*/ 62 h 323"/>
                <a:gd name="T38" fmla="*/ 163 w 229"/>
                <a:gd name="T39" fmla="*/ 157 h 323"/>
                <a:gd name="T40" fmla="*/ 137 w 229"/>
                <a:gd name="T41" fmla="*/ 192 h 323"/>
                <a:gd name="T42" fmla="*/ 97 w 229"/>
                <a:gd name="T43" fmla="*/ 210 h 323"/>
                <a:gd name="T44" fmla="*/ 64 w 229"/>
                <a:gd name="T45" fmla="*/ 164 h 323"/>
                <a:gd name="T46" fmla="*/ 92 w 229"/>
                <a:gd name="T47" fmla="*/ 56 h 323"/>
                <a:gd name="T48" fmla="*/ 148 w 229"/>
                <a:gd name="T49" fmla="*/ 11 h 323"/>
                <a:gd name="T50" fmla="*/ 188 w 229"/>
                <a:gd name="T51" fmla="*/ 54 h 323"/>
                <a:gd name="T52" fmla="*/ 187 w 229"/>
                <a:gd name="T53" fmla="*/ 6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3">
                  <a:moveTo>
                    <a:pt x="172" y="254"/>
                  </a:moveTo>
                  <a:lnTo>
                    <a:pt x="227" y="33"/>
                  </a:lnTo>
                  <a:cubicBezTo>
                    <a:pt x="228" y="30"/>
                    <a:pt x="229" y="27"/>
                    <a:pt x="229" y="24"/>
                  </a:cubicBezTo>
                  <a:cubicBezTo>
                    <a:pt x="229" y="15"/>
                    <a:pt x="223" y="10"/>
                    <a:pt x="215" y="10"/>
                  </a:cubicBezTo>
                  <a:cubicBezTo>
                    <a:pt x="210" y="10"/>
                    <a:pt x="196" y="14"/>
                    <a:pt x="194" y="32"/>
                  </a:cubicBezTo>
                  <a:cubicBezTo>
                    <a:pt x="185" y="13"/>
                    <a:pt x="168" y="0"/>
                    <a:pt x="148" y="0"/>
                  </a:cubicBezTo>
                  <a:cubicBezTo>
                    <a:pt x="91" y="0"/>
                    <a:pt x="29" y="70"/>
                    <a:pt x="29" y="142"/>
                  </a:cubicBezTo>
                  <a:cubicBezTo>
                    <a:pt x="29" y="191"/>
                    <a:pt x="59" y="221"/>
                    <a:pt x="95" y="221"/>
                  </a:cubicBezTo>
                  <a:cubicBezTo>
                    <a:pt x="125" y="221"/>
                    <a:pt x="148" y="197"/>
                    <a:pt x="153" y="192"/>
                  </a:cubicBezTo>
                  <a:lnTo>
                    <a:pt x="154" y="192"/>
                  </a:lnTo>
                  <a:lnTo>
                    <a:pt x="137" y="258"/>
                  </a:lnTo>
                  <a:cubicBezTo>
                    <a:pt x="135" y="263"/>
                    <a:pt x="118" y="312"/>
                    <a:pt x="65" y="312"/>
                  </a:cubicBezTo>
                  <a:cubicBezTo>
                    <a:pt x="56" y="312"/>
                    <a:pt x="39" y="312"/>
                    <a:pt x="26" y="307"/>
                  </a:cubicBezTo>
                  <a:cubicBezTo>
                    <a:pt x="40" y="303"/>
                    <a:pt x="46" y="290"/>
                    <a:pt x="46" y="281"/>
                  </a:cubicBezTo>
                  <a:cubicBezTo>
                    <a:pt x="46" y="273"/>
                    <a:pt x="40" y="264"/>
                    <a:pt x="27" y="264"/>
                  </a:cubicBezTo>
                  <a:cubicBezTo>
                    <a:pt x="16" y="264"/>
                    <a:pt x="0" y="273"/>
                    <a:pt x="0" y="293"/>
                  </a:cubicBezTo>
                  <a:cubicBezTo>
                    <a:pt x="0" y="313"/>
                    <a:pt x="19" y="323"/>
                    <a:pt x="66" y="323"/>
                  </a:cubicBezTo>
                  <a:cubicBezTo>
                    <a:pt x="129" y="323"/>
                    <a:pt x="165" y="284"/>
                    <a:pt x="172" y="254"/>
                  </a:cubicBezTo>
                  <a:close/>
                  <a:moveTo>
                    <a:pt x="187" y="62"/>
                  </a:moveTo>
                  <a:lnTo>
                    <a:pt x="163" y="157"/>
                  </a:lnTo>
                  <a:cubicBezTo>
                    <a:pt x="160" y="170"/>
                    <a:pt x="148" y="182"/>
                    <a:pt x="137" y="192"/>
                  </a:cubicBezTo>
                  <a:cubicBezTo>
                    <a:pt x="127" y="201"/>
                    <a:pt x="111" y="210"/>
                    <a:pt x="97" y="210"/>
                  </a:cubicBezTo>
                  <a:cubicBezTo>
                    <a:pt x="72" y="210"/>
                    <a:pt x="64" y="184"/>
                    <a:pt x="64" y="164"/>
                  </a:cubicBezTo>
                  <a:cubicBezTo>
                    <a:pt x="64" y="140"/>
                    <a:pt x="79" y="81"/>
                    <a:pt x="92" y="56"/>
                  </a:cubicBezTo>
                  <a:cubicBezTo>
                    <a:pt x="106" y="31"/>
                    <a:pt x="127" y="11"/>
                    <a:pt x="148" y="11"/>
                  </a:cubicBezTo>
                  <a:cubicBezTo>
                    <a:pt x="181" y="11"/>
                    <a:pt x="188" y="52"/>
                    <a:pt x="188" y="54"/>
                  </a:cubicBezTo>
                  <a:cubicBezTo>
                    <a:pt x="188" y="57"/>
                    <a:pt x="187" y="60"/>
                    <a:pt x="187" y="6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212">
              <a:extLst>
                <a:ext uri="{FF2B5EF4-FFF2-40B4-BE49-F238E27FC236}">
                  <a16:creationId xmlns:a16="http://schemas.microsoft.com/office/drawing/2014/main" id="{98EDFF4C-25D1-47EF-A2BA-9656BDEAB49A}"/>
                </a:ext>
              </a:extLst>
            </p:cNvPr>
            <p:cNvSpPr>
              <a:spLocks/>
            </p:cNvSpPr>
            <p:nvPr>
              <p:custDataLst>
                <p:tags r:id="rId70"/>
              </p:custDataLst>
            </p:nvPr>
          </p:nvSpPr>
          <p:spPr bwMode="auto">
            <a:xfrm>
              <a:off x="2035175" y="3579813"/>
              <a:ext cx="79375" cy="471488"/>
            </a:xfrm>
            <a:custGeom>
              <a:avLst/>
              <a:gdLst>
                <a:gd name="T0" fmla="*/ 259 w 259"/>
                <a:gd name="T1" fmla="*/ 749 h 1497"/>
                <a:gd name="T2" fmla="*/ 156 w 259"/>
                <a:gd name="T3" fmla="*/ 201 h 1497"/>
                <a:gd name="T4" fmla="*/ 24 w 259"/>
                <a:gd name="T5" fmla="*/ 5 h 1497"/>
                <a:gd name="T6" fmla="*/ 11 w 259"/>
                <a:gd name="T7" fmla="*/ 0 h 1497"/>
                <a:gd name="T8" fmla="*/ 0 w 259"/>
                <a:gd name="T9" fmla="*/ 5 h 1497"/>
                <a:gd name="T10" fmla="*/ 3 w 259"/>
                <a:gd name="T11" fmla="*/ 11 h 1497"/>
                <a:gd name="T12" fmla="*/ 120 w 259"/>
                <a:gd name="T13" fmla="*/ 203 h 1497"/>
                <a:gd name="T14" fmla="*/ 211 w 259"/>
                <a:gd name="T15" fmla="*/ 748 h 1497"/>
                <a:gd name="T16" fmla="*/ 113 w 259"/>
                <a:gd name="T17" fmla="*/ 1311 h 1497"/>
                <a:gd name="T18" fmla="*/ 2 w 259"/>
                <a:gd name="T19" fmla="*/ 1487 h 1497"/>
                <a:gd name="T20" fmla="*/ 0 w 259"/>
                <a:gd name="T21" fmla="*/ 1492 h 1497"/>
                <a:gd name="T22" fmla="*/ 11 w 259"/>
                <a:gd name="T23" fmla="*/ 1497 h 1497"/>
                <a:gd name="T24" fmla="*/ 20 w 259"/>
                <a:gd name="T25" fmla="*/ 1496 h 1497"/>
                <a:gd name="T26" fmla="*/ 90 w 259"/>
                <a:gd name="T27" fmla="*/ 1410 h 1497"/>
                <a:gd name="T28" fmla="*/ 243 w 259"/>
                <a:gd name="T29" fmla="*/ 992 h 1497"/>
                <a:gd name="T30" fmla="*/ 259 w 259"/>
                <a:gd name="T31" fmla="*/ 749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9" h="1497">
                  <a:moveTo>
                    <a:pt x="259" y="749"/>
                  </a:moveTo>
                  <a:cubicBezTo>
                    <a:pt x="259" y="562"/>
                    <a:pt x="236" y="372"/>
                    <a:pt x="156" y="201"/>
                  </a:cubicBezTo>
                  <a:cubicBezTo>
                    <a:pt x="121" y="125"/>
                    <a:pt x="73" y="57"/>
                    <a:pt x="24" y="5"/>
                  </a:cubicBezTo>
                  <a:cubicBezTo>
                    <a:pt x="20" y="1"/>
                    <a:pt x="19" y="0"/>
                    <a:pt x="11" y="0"/>
                  </a:cubicBezTo>
                  <a:cubicBezTo>
                    <a:pt x="4" y="0"/>
                    <a:pt x="0" y="0"/>
                    <a:pt x="0" y="5"/>
                  </a:cubicBezTo>
                  <a:cubicBezTo>
                    <a:pt x="0" y="7"/>
                    <a:pt x="2" y="10"/>
                    <a:pt x="3" y="11"/>
                  </a:cubicBezTo>
                  <a:cubicBezTo>
                    <a:pt x="50" y="69"/>
                    <a:pt x="90" y="133"/>
                    <a:pt x="120" y="203"/>
                  </a:cubicBezTo>
                  <a:cubicBezTo>
                    <a:pt x="185" y="355"/>
                    <a:pt x="211" y="534"/>
                    <a:pt x="211" y="748"/>
                  </a:cubicBezTo>
                  <a:cubicBezTo>
                    <a:pt x="211" y="961"/>
                    <a:pt x="187" y="1148"/>
                    <a:pt x="113" y="1311"/>
                  </a:cubicBezTo>
                  <a:cubicBezTo>
                    <a:pt x="84" y="1375"/>
                    <a:pt x="46" y="1433"/>
                    <a:pt x="2" y="1487"/>
                  </a:cubicBezTo>
                  <a:cubicBezTo>
                    <a:pt x="1" y="1488"/>
                    <a:pt x="0" y="1490"/>
                    <a:pt x="0" y="1492"/>
                  </a:cubicBezTo>
                  <a:cubicBezTo>
                    <a:pt x="0" y="1497"/>
                    <a:pt x="4" y="1497"/>
                    <a:pt x="11" y="1497"/>
                  </a:cubicBezTo>
                  <a:cubicBezTo>
                    <a:pt x="18" y="1497"/>
                    <a:pt x="19" y="1497"/>
                    <a:pt x="20" y="1496"/>
                  </a:cubicBezTo>
                  <a:cubicBezTo>
                    <a:pt x="20" y="1496"/>
                    <a:pt x="51" y="1465"/>
                    <a:pt x="90" y="1410"/>
                  </a:cubicBezTo>
                  <a:cubicBezTo>
                    <a:pt x="177" y="1288"/>
                    <a:pt x="221" y="1141"/>
                    <a:pt x="243" y="992"/>
                  </a:cubicBezTo>
                  <a:cubicBezTo>
                    <a:pt x="255" y="912"/>
                    <a:pt x="259" y="830"/>
                    <a:pt x="259" y="7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13">
              <a:extLst>
                <a:ext uri="{FF2B5EF4-FFF2-40B4-BE49-F238E27FC236}">
                  <a16:creationId xmlns:a16="http://schemas.microsoft.com/office/drawing/2014/main" id="{4CEB3E39-3D75-4734-A88F-8CFB9D00B8C5}"/>
                </a:ext>
              </a:extLst>
            </p:cNvPr>
            <p:cNvSpPr>
              <a:spLocks noEditPoints="1"/>
            </p:cNvSpPr>
            <p:nvPr>
              <p:custDataLst>
                <p:tags r:id="rId71"/>
              </p:custDataLst>
            </p:nvPr>
          </p:nvSpPr>
          <p:spPr bwMode="auto">
            <a:xfrm>
              <a:off x="2201863" y="3797301"/>
              <a:ext cx="103188" cy="36513"/>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214">
              <a:extLst>
                <a:ext uri="{FF2B5EF4-FFF2-40B4-BE49-F238E27FC236}">
                  <a16:creationId xmlns:a16="http://schemas.microsoft.com/office/drawing/2014/main" id="{6E0B5BCB-B9BF-4CDB-9994-09CD3997601D}"/>
                </a:ext>
              </a:extLst>
            </p:cNvPr>
            <p:cNvSpPr>
              <a:spLocks noEditPoints="1"/>
            </p:cNvSpPr>
            <p:nvPr>
              <p:custDataLst>
                <p:tags r:id="rId72"/>
              </p:custDataLst>
            </p:nvPr>
          </p:nvSpPr>
          <p:spPr bwMode="auto">
            <a:xfrm>
              <a:off x="2362200" y="3751263"/>
              <a:ext cx="65088" cy="107950"/>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1"/>
                    <a:pt x="2" y="255"/>
                    <a:pt x="22" y="293"/>
                  </a:cubicBezTo>
                  <a:cubicBezTo>
                    <a:pt x="44" y="334"/>
                    <a:pt x="80" y="344"/>
                    <a:pt x="105" y="344"/>
                  </a:cubicBezTo>
                  <a:cubicBezTo>
                    <a:pt x="132" y="344"/>
                    <a:pt x="169" y="333"/>
                    <a:pt x="191" y="286"/>
                  </a:cubicBezTo>
                  <a:cubicBezTo>
                    <a:pt x="207" y="251"/>
                    <a:pt x="210" y="213"/>
                    <a:pt x="210" y="173"/>
                  </a:cubicBezTo>
                  <a:close/>
                  <a:moveTo>
                    <a:pt x="168" y="167"/>
                  </a:moveTo>
                  <a:cubicBezTo>
                    <a:pt x="168" y="205"/>
                    <a:pt x="168" y="239"/>
                    <a:pt x="163" y="270"/>
                  </a:cubicBezTo>
                  <a:cubicBezTo>
                    <a:pt x="155" y="318"/>
                    <a:pt x="127" y="333"/>
                    <a:pt x="105" y="333"/>
                  </a:cubicBezTo>
                  <a:cubicBezTo>
                    <a:pt x="85" y="333"/>
                    <a:pt x="56" y="320"/>
                    <a:pt x="47" y="272"/>
                  </a:cubicBezTo>
                  <a:cubicBezTo>
                    <a:pt x="41" y="242"/>
                    <a:pt x="41" y="197"/>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28" name="グループ化 327">
            <a:extLst>
              <a:ext uri="{FF2B5EF4-FFF2-40B4-BE49-F238E27FC236}">
                <a16:creationId xmlns:a16="http://schemas.microsoft.com/office/drawing/2014/main" id="{16AB4256-F083-4799-85CF-60B4A6D4F77B}"/>
              </a:ext>
            </a:extLst>
          </p:cNvPr>
          <p:cNvGrpSpPr>
            <a:grpSpLocks noChangeAspect="1"/>
          </p:cNvGrpSpPr>
          <p:nvPr>
            <p:custDataLst>
              <p:tags r:id="rId4"/>
            </p:custDataLst>
          </p:nvPr>
        </p:nvGrpSpPr>
        <p:grpSpPr>
          <a:xfrm>
            <a:off x="4169690" y="3646095"/>
            <a:ext cx="1254400" cy="638400"/>
            <a:chOff x="4572000" y="3616325"/>
            <a:chExt cx="738188" cy="385763"/>
          </a:xfrm>
        </p:grpSpPr>
        <p:sp>
          <p:nvSpPr>
            <p:cNvPr id="317" name="Freeform 221">
              <a:extLst>
                <a:ext uri="{FF2B5EF4-FFF2-40B4-BE49-F238E27FC236}">
                  <a16:creationId xmlns:a16="http://schemas.microsoft.com/office/drawing/2014/main" id="{36642F83-6E42-485F-8652-82BCF0C4A615}"/>
                </a:ext>
              </a:extLst>
            </p:cNvPr>
            <p:cNvSpPr>
              <a:spLocks/>
            </p:cNvSpPr>
            <p:nvPr>
              <p:custDataLst>
                <p:tags r:id="rId50"/>
              </p:custDataLst>
            </p:nvPr>
          </p:nvSpPr>
          <p:spPr bwMode="auto">
            <a:xfrm>
              <a:off x="4572000" y="3786188"/>
              <a:ext cx="92075" cy="73025"/>
            </a:xfrm>
            <a:custGeom>
              <a:avLst/>
              <a:gdLst>
                <a:gd name="T0" fmla="*/ 283 w 294"/>
                <a:gd name="T1" fmla="*/ 101 h 226"/>
                <a:gd name="T2" fmla="*/ 294 w 294"/>
                <a:gd name="T3" fmla="*/ 35 h 226"/>
                <a:gd name="T4" fmla="*/ 284 w 294"/>
                <a:gd name="T5" fmla="*/ 4 h 226"/>
                <a:gd name="T6" fmla="*/ 273 w 294"/>
                <a:gd name="T7" fmla="*/ 0 h 226"/>
                <a:gd name="T8" fmla="*/ 255 w 294"/>
                <a:gd name="T9" fmla="*/ 8 h 226"/>
                <a:gd name="T10" fmla="*/ 248 w 294"/>
                <a:gd name="T11" fmla="*/ 24 h 226"/>
                <a:gd name="T12" fmla="*/ 254 w 294"/>
                <a:gd name="T13" fmla="*/ 36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4 h 226"/>
                <a:gd name="T32" fmla="*/ 58 w 294"/>
                <a:gd name="T33" fmla="*/ 190 h 226"/>
                <a:gd name="T34" fmla="*/ 15 w 294"/>
                <a:gd name="T35" fmla="*/ 134 h 226"/>
                <a:gd name="T36" fmla="*/ 19 w 294"/>
                <a:gd name="T37" fmla="*/ 101 h 226"/>
                <a:gd name="T38" fmla="*/ 63 w 294"/>
                <a:gd name="T39" fmla="*/ 17 h 226"/>
                <a:gd name="T40" fmla="*/ 66 w 294"/>
                <a:gd name="T41" fmla="*/ 10 h 226"/>
                <a:gd name="T42" fmla="*/ 61 w 294"/>
                <a:gd name="T43" fmla="*/ 3 h 226"/>
                <a:gd name="T44" fmla="*/ 57 w 294"/>
                <a:gd name="T45" fmla="*/ 2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4"/>
                  </a:cubicBezTo>
                  <a:cubicBezTo>
                    <a:pt x="281" y="1"/>
                    <a:pt x="277" y="0"/>
                    <a:pt x="273" y="0"/>
                  </a:cubicBezTo>
                  <a:cubicBezTo>
                    <a:pt x="267" y="0"/>
                    <a:pt x="260" y="3"/>
                    <a:pt x="255" y="8"/>
                  </a:cubicBezTo>
                  <a:cubicBezTo>
                    <a:pt x="251" y="13"/>
                    <a:pt x="248" y="18"/>
                    <a:pt x="248" y="24"/>
                  </a:cubicBezTo>
                  <a:cubicBezTo>
                    <a:pt x="248" y="29"/>
                    <a:pt x="250" y="33"/>
                    <a:pt x="254" y="36"/>
                  </a:cubicBezTo>
                  <a:cubicBezTo>
                    <a:pt x="266" y="47"/>
                    <a:pt x="273" y="63"/>
                    <a:pt x="273" y="80"/>
                  </a:cubicBezTo>
                  <a:cubicBezTo>
                    <a:pt x="273" y="86"/>
                    <a:pt x="272" y="93"/>
                    <a:pt x="271" y="99"/>
                  </a:cubicBezTo>
                  <a:cubicBezTo>
                    <a:pt x="259"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0"/>
                    <a:pt x="86" y="190"/>
                    <a:pt x="58" y="190"/>
                  </a:cubicBezTo>
                  <a:cubicBezTo>
                    <a:pt x="28" y="190"/>
                    <a:pt x="15" y="165"/>
                    <a:pt x="15" y="134"/>
                  </a:cubicBezTo>
                  <a:cubicBezTo>
                    <a:pt x="15" y="124"/>
                    <a:pt x="17" y="112"/>
                    <a:pt x="19" y="101"/>
                  </a:cubicBezTo>
                  <a:cubicBezTo>
                    <a:pt x="27" y="71"/>
                    <a:pt x="45" y="43"/>
                    <a:pt x="63" y="17"/>
                  </a:cubicBezTo>
                  <a:cubicBezTo>
                    <a:pt x="65" y="15"/>
                    <a:pt x="66" y="12"/>
                    <a:pt x="66" y="10"/>
                  </a:cubicBezTo>
                  <a:cubicBezTo>
                    <a:pt x="66" y="7"/>
                    <a:pt x="64" y="5"/>
                    <a:pt x="61" y="3"/>
                  </a:cubicBezTo>
                  <a:cubicBezTo>
                    <a:pt x="60" y="2"/>
                    <a:pt x="58" y="2"/>
                    <a:pt x="57" y="2"/>
                  </a:cubicBezTo>
                  <a:cubicBezTo>
                    <a:pt x="54" y="2"/>
                    <a:pt x="50" y="4"/>
                    <a:pt x="48" y="7"/>
                  </a:cubicBezTo>
                  <a:cubicBezTo>
                    <a:pt x="28" y="35"/>
                    <a:pt x="15" y="67"/>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222">
              <a:extLst>
                <a:ext uri="{FF2B5EF4-FFF2-40B4-BE49-F238E27FC236}">
                  <a16:creationId xmlns:a16="http://schemas.microsoft.com/office/drawing/2014/main" id="{D05EEE7F-9521-4C58-9B71-3CB127AD1C7B}"/>
                </a:ext>
              </a:extLst>
            </p:cNvPr>
            <p:cNvSpPr>
              <a:spLocks noEditPoints="1"/>
            </p:cNvSpPr>
            <p:nvPr>
              <p:custDataLst>
                <p:tags r:id="rId51"/>
              </p:custDataLst>
            </p:nvPr>
          </p:nvSpPr>
          <p:spPr bwMode="auto">
            <a:xfrm>
              <a:off x="4725988" y="3798888"/>
              <a:ext cx="103188" cy="38100"/>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223">
              <a:extLst>
                <a:ext uri="{FF2B5EF4-FFF2-40B4-BE49-F238E27FC236}">
                  <a16:creationId xmlns:a16="http://schemas.microsoft.com/office/drawing/2014/main" id="{FAFF319E-D801-41F5-9BBF-D4A50C77A8BF}"/>
                </a:ext>
              </a:extLst>
            </p:cNvPr>
            <p:cNvSpPr>
              <a:spLocks/>
            </p:cNvSpPr>
            <p:nvPr>
              <p:custDataLst>
                <p:tags r:id="rId52"/>
              </p:custDataLst>
            </p:nvPr>
          </p:nvSpPr>
          <p:spPr bwMode="auto">
            <a:xfrm>
              <a:off x="4908550" y="3638550"/>
              <a:ext cx="77788" cy="112713"/>
            </a:xfrm>
            <a:custGeom>
              <a:avLst/>
              <a:gdLst>
                <a:gd name="T0" fmla="*/ 246 w 246"/>
                <a:gd name="T1" fmla="*/ 347 h 353"/>
                <a:gd name="T2" fmla="*/ 244 w 246"/>
                <a:gd name="T3" fmla="*/ 342 h 353"/>
                <a:gd name="T4" fmla="*/ 232 w 246"/>
                <a:gd name="T5" fmla="*/ 319 h 353"/>
                <a:gd name="T6" fmla="*/ 131 w 246"/>
                <a:gd name="T7" fmla="*/ 35 h 353"/>
                <a:gd name="T8" fmla="*/ 70 w 246"/>
                <a:gd name="T9" fmla="*/ 0 h 353"/>
                <a:gd name="T10" fmla="*/ 61 w 246"/>
                <a:gd name="T11" fmla="*/ 5 h 353"/>
                <a:gd name="T12" fmla="*/ 65 w 246"/>
                <a:gd name="T13" fmla="*/ 10 h 353"/>
                <a:gd name="T14" fmla="*/ 98 w 246"/>
                <a:gd name="T15" fmla="*/ 50 h 353"/>
                <a:gd name="T16" fmla="*/ 146 w 246"/>
                <a:gd name="T17" fmla="*/ 186 h 353"/>
                <a:gd name="T18" fmla="*/ 9 w 246"/>
                <a:gd name="T19" fmla="*/ 323 h 353"/>
                <a:gd name="T20" fmla="*/ 0 w 246"/>
                <a:gd name="T21" fmla="*/ 338 h 353"/>
                <a:gd name="T22" fmla="*/ 15 w 246"/>
                <a:gd name="T23" fmla="*/ 353 h 353"/>
                <a:gd name="T24" fmla="*/ 31 w 246"/>
                <a:gd name="T25" fmla="*/ 342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5"/>
                    <a:pt x="245" y="344"/>
                    <a:pt x="244" y="342"/>
                  </a:cubicBezTo>
                  <a:cubicBezTo>
                    <a:pt x="239" y="337"/>
                    <a:pt x="236" y="329"/>
                    <a:pt x="232" y="319"/>
                  </a:cubicBezTo>
                  <a:lnTo>
                    <a:pt x="131" y="35"/>
                  </a:lnTo>
                  <a:cubicBezTo>
                    <a:pt x="120" y="6"/>
                    <a:pt x="93" y="0"/>
                    <a:pt x="70" y="0"/>
                  </a:cubicBezTo>
                  <a:cubicBezTo>
                    <a:pt x="67" y="0"/>
                    <a:pt x="61" y="0"/>
                    <a:pt x="61" y="5"/>
                  </a:cubicBezTo>
                  <a:cubicBezTo>
                    <a:pt x="61" y="9"/>
                    <a:pt x="65" y="10"/>
                    <a:pt x="65" y="10"/>
                  </a:cubicBezTo>
                  <a:cubicBezTo>
                    <a:pt x="82" y="13"/>
                    <a:pt x="85"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6" y="348"/>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Rectangle 224">
              <a:extLst>
                <a:ext uri="{FF2B5EF4-FFF2-40B4-BE49-F238E27FC236}">
                  <a16:creationId xmlns:a16="http://schemas.microsoft.com/office/drawing/2014/main" id="{734AEBF8-6D62-4A15-A3E0-14E9BF705CFB}"/>
                </a:ext>
              </a:extLst>
            </p:cNvPr>
            <p:cNvSpPr>
              <a:spLocks noChangeArrowheads="1"/>
            </p:cNvSpPr>
            <p:nvPr>
              <p:custDataLst>
                <p:tags r:id="rId53"/>
              </p:custDataLst>
            </p:nvPr>
          </p:nvSpPr>
          <p:spPr bwMode="auto">
            <a:xfrm>
              <a:off x="4900613" y="3814763"/>
              <a:ext cx="904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225">
              <a:extLst>
                <a:ext uri="{FF2B5EF4-FFF2-40B4-BE49-F238E27FC236}">
                  <a16:creationId xmlns:a16="http://schemas.microsoft.com/office/drawing/2014/main" id="{B3F366A2-DB81-455B-B2F4-241DCD3E97EB}"/>
                </a:ext>
              </a:extLst>
            </p:cNvPr>
            <p:cNvSpPr>
              <a:spLocks/>
            </p:cNvSpPr>
            <p:nvPr>
              <p:custDataLst>
                <p:tags r:id="rId54"/>
              </p:custDataLst>
            </p:nvPr>
          </p:nvSpPr>
          <p:spPr bwMode="auto">
            <a:xfrm>
              <a:off x="4914900" y="3860800"/>
              <a:ext cx="61913" cy="106363"/>
            </a:xfrm>
            <a:custGeom>
              <a:avLst/>
              <a:gdLst>
                <a:gd name="T0" fmla="*/ 199 w 199"/>
                <a:gd name="T1" fmla="*/ 245 h 332"/>
                <a:gd name="T2" fmla="*/ 186 w 199"/>
                <a:gd name="T3" fmla="*/ 245 h 332"/>
                <a:gd name="T4" fmla="*/ 176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7 w 199"/>
                <a:gd name="T27" fmla="*/ 16 h 332"/>
                <a:gd name="T28" fmla="*/ 154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6" y="290"/>
                  </a:cubicBezTo>
                  <a:cubicBezTo>
                    <a:pt x="172" y="294"/>
                    <a:pt x="139" y="294"/>
                    <a:pt x="128" y="294"/>
                  </a:cubicBezTo>
                  <a:lnTo>
                    <a:pt x="38" y="294"/>
                  </a:lnTo>
                  <a:lnTo>
                    <a:pt x="91" y="242"/>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6"/>
                    <a:pt x="87" y="16"/>
                  </a:cubicBezTo>
                  <a:cubicBezTo>
                    <a:pt x="132" y="16"/>
                    <a:pt x="154" y="56"/>
                    <a:pt x="154" y="97"/>
                  </a:cubicBezTo>
                  <a:cubicBezTo>
                    <a:pt x="154" y="137"/>
                    <a:pt x="129"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226">
              <a:extLst>
                <a:ext uri="{FF2B5EF4-FFF2-40B4-BE49-F238E27FC236}">
                  <a16:creationId xmlns:a16="http://schemas.microsoft.com/office/drawing/2014/main" id="{7957095B-E640-4260-A055-C827C77FA3C1}"/>
                </a:ext>
              </a:extLst>
            </p:cNvPr>
            <p:cNvSpPr>
              <a:spLocks/>
            </p:cNvSpPr>
            <p:nvPr>
              <p:custDataLst>
                <p:tags r:id="rId55"/>
              </p:custDataLst>
            </p:nvPr>
          </p:nvSpPr>
          <p:spPr bwMode="auto">
            <a:xfrm>
              <a:off x="5027613" y="3616325"/>
              <a:ext cx="141288" cy="385763"/>
            </a:xfrm>
            <a:custGeom>
              <a:avLst/>
              <a:gdLst>
                <a:gd name="T0" fmla="*/ 453 w 453"/>
                <a:gd name="T1" fmla="*/ 10 h 1197"/>
                <a:gd name="T2" fmla="*/ 443 w 453"/>
                <a:gd name="T3" fmla="*/ 0 h 1197"/>
                <a:gd name="T4" fmla="*/ 432 w 453"/>
                <a:gd name="T5" fmla="*/ 13 h 1197"/>
                <a:gd name="T6" fmla="*/ 177 w 453"/>
                <a:gd name="T7" fmla="*/ 1098 h 1197"/>
                <a:gd name="T8" fmla="*/ 176 w 453"/>
                <a:gd name="T9" fmla="*/ 1098 h 1197"/>
                <a:gd name="T10" fmla="*/ 69 w 453"/>
                <a:gd name="T11" fmla="*/ 598 h 1197"/>
                <a:gd name="T12" fmla="*/ 3 w 453"/>
                <a:gd name="T13" fmla="*/ 701 h 1197"/>
                <a:gd name="T14" fmla="*/ 0 w 453"/>
                <a:gd name="T15" fmla="*/ 707 h 1197"/>
                <a:gd name="T16" fmla="*/ 7 w 453"/>
                <a:gd name="T17" fmla="*/ 715 h 1197"/>
                <a:gd name="T18" fmla="*/ 41 w 453"/>
                <a:gd name="T19" fmla="*/ 662 h 1197"/>
                <a:gd name="T20" fmla="*/ 156 w 453"/>
                <a:gd name="T21" fmla="*/ 1197 h 1197"/>
                <a:gd name="T22" fmla="*/ 177 w 453"/>
                <a:gd name="T23" fmla="*/ 1184 h 1197"/>
                <a:gd name="T24" fmla="*/ 451 w 453"/>
                <a:gd name="T25" fmla="*/ 20 h 1197"/>
                <a:gd name="T26" fmla="*/ 453 w 453"/>
                <a:gd name="T27" fmla="*/ 1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3" h="1197">
                  <a:moveTo>
                    <a:pt x="453" y="10"/>
                  </a:moveTo>
                  <a:cubicBezTo>
                    <a:pt x="453" y="4"/>
                    <a:pt x="449" y="0"/>
                    <a:pt x="443" y="0"/>
                  </a:cubicBezTo>
                  <a:cubicBezTo>
                    <a:pt x="435" y="0"/>
                    <a:pt x="434" y="6"/>
                    <a:pt x="432" y="13"/>
                  </a:cubicBezTo>
                  <a:lnTo>
                    <a:pt x="177" y="1098"/>
                  </a:lnTo>
                  <a:lnTo>
                    <a:pt x="176" y="1098"/>
                  </a:lnTo>
                  <a:lnTo>
                    <a:pt x="69" y="598"/>
                  </a:lnTo>
                  <a:lnTo>
                    <a:pt x="3" y="701"/>
                  </a:lnTo>
                  <a:cubicBezTo>
                    <a:pt x="0" y="705"/>
                    <a:pt x="0" y="707"/>
                    <a:pt x="0" y="707"/>
                  </a:cubicBezTo>
                  <a:cubicBezTo>
                    <a:pt x="0" y="709"/>
                    <a:pt x="7" y="715"/>
                    <a:pt x="7" y="715"/>
                  </a:cubicBezTo>
                  <a:lnTo>
                    <a:pt x="41" y="662"/>
                  </a:lnTo>
                  <a:lnTo>
                    <a:pt x="156" y="1197"/>
                  </a:lnTo>
                  <a:cubicBezTo>
                    <a:pt x="173" y="1197"/>
                    <a:pt x="174" y="1197"/>
                    <a:pt x="177" y="1184"/>
                  </a:cubicBezTo>
                  <a:lnTo>
                    <a:pt x="451" y="20"/>
                  </a:lnTo>
                  <a:cubicBezTo>
                    <a:pt x="452" y="17"/>
                    <a:pt x="453" y="12"/>
                    <a:pt x="453"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Rectangle 227">
              <a:extLst>
                <a:ext uri="{FF2B5EF4-FFF2-40B4-BE49-F238E27FC236}">
                  <a16:creationId xmlns:a16="http://schemas.microsoft.com/office/drawing/2014/main" id="{92B8D043-E1A0-47A6-9E7C-4AA7B9959FA5}"/>
                </a:ext>
              </a:extLst>
            </p:cNvPr>
            <p:cNvSpPr>
              <a:spLocks noChangeArrowheads="1"/>
            </p:cNvSpPr>
            <p:nvPr>
              <p:custDataLst>
                <p:tags r:id="rId56"/>
              </p:custDataLst>
            </p:nvPr>
          </p:nvSpPr>
          <p:spPr bwMode="auto">
            <a:xfrm>
              <a:off x="5165725" y="3616325"/>
              <a:ext cx="1444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228">
              <a:extLst>
                <a:ext uri="{FF2B5EF4-FFF2-40B4-BE49-F238E27FC236}">
                  <a16:creationId xmlns:a16="http://schemas.microsoft.com/office/drawing/2014/main" id="{7485DBE7-13FE-492B-94D2-3821944FC686}"/>
                </a:ext>
              </a:extLst>
            </p:cNvPr>
            <p:cNvSpPr>
              <a:spLocks noEditPoints="1"/>
            </p:cNvSpPr>
            <p:nvPr>
              <p:custDataLst>
                <p:tags r:id="rId57"/>
              </p:custDataLst>
            </p:nvPr>
          </p:nvSpPr>
          <p:spPr bwMode="auto">
            <a:xfrm>
              <a:off x="5200650" y="3678238"/>
              <a:ext cx="71438" cy="103188"/>
            </a:xfrm>
            <a:custGeom>
              <a:avLst/>
              <a:gdLst>
                <a:gd name="T0" fmla="*/ 172 w 229"/>
                <a:gd name="T1" fmla="*/ 254 h 322"/>
                <a:gd name="T2" fmla="*/ 227 w 229"/>
                <a:gd name="T3" fmla="*/ 32 h 322"/>
                <a:gd name="T4" fmla="*/ 229 w 229"/>
                <a:gd name="T5" fmla="*/ 23 h 322"/>
                <a:gd name="T6" fmla="*/ 214 w 229"/>
                <a:gd name="T7" fmla="*/ 10 h 322"/>
                <a:gd name="T8" fmla="*/ 194 w 229"/>
                <a:gd name="T9" fmla="*/ 31 h 322"/>
                <a:gd name="T10" fmla="*/ 148 w 229"/>
                <a:gd name="T11" fmla="*/ 0 h 322"/>
                <a:gd name="T12" fmla="*/ 29 w 229"/>
                <a:gd name="T13" fmla="*/ 141 h 322"/>
                <a:gd name="T14" fmla="*/ 95 w 229"/>
                <a:gd name="T15" fmla="*/ 220 h 322"/>
                <a:gd name="T16" fmla="*/ 153 w 229"/>
                <a:gd name="T17" fmla="*/ 191 h 322"/>
                <a:gd name="T18" fmla="*/ 154 w 229"/>
                <a:gd name="T19" fmla="*/ 192 h 322"/>
                <a:gd name="T20" fmla="*/ 137 w 229"/>
                <a:gd name="T21" fmla="*/ 258 h 322"/>
                <a:gd name="T22" fmla="*/ 65 w 229"/>
                <a:gd name="T23" fmla="*/ 311 h 322"/>
                <a:gd name="T24" fmla="*/ 25 w 229"/>
                <a:gd name="T25" fmla="*/ 306 h 322"/>
                <a:gd name="T26" fmla="*/ 46 w 229"/>
                <a:gd name="T27" fmla="*/ 281 h 322"/>
                <a:gd name="T28" fmla="*/ 27 w 229"/>
                <a:gd name="T29" fmla="*/ 263 h 322"/>
                <a:gd name="T30" fmla="*/ 0 w 229"/>
                <a:gd name="T31" fmla="*/ 292 h 322"/>
                <a:gd name="T32" fmla="*/ 66 w 229"/>
                <a:gd name="T33" fmla="*/ 322 h 322"/>
                <a:gd name="T34" fmla="*/ 172 w 229"/>
                <a:gd name="T35" fmla="*/ 254 h 322"/>
                <a:gd name="T36" fmla="*/ 187 w 229"/>
                <a:gd name="T37" fmla="*/ 61 h 322"/>
                <a:gd name="T38" fmla="*/ 163 w 229"/>
                <a:gd name="T39" fmla="*/ 156 h 322"/>
                <a:gd name="T40" fmla="*/ 137 w 229"/>
                <a:gd name="T41" fmla="*/ 191 h 322"/>
                <a:gd name="T42" fmla="*/ 97 w 229"/>
                <a:gd name="T43" fmla="*/ 209 h 322"/>
                <a:gd name="T44" fmla="*/ 64 w 229"/>
                <a:gd name="T45" fmla="*/ 163 h 322"/>
                <a:gd name="T46" fmla="*/ 92 w 229"/>
                <a:gd name="T47" fmla="*/ 55 h 322"/>
                <a:gd name="T48" fmla="*/ 148 w 229"/>
                <a:gd name="T49" fmla="*/ 11 h 322"/>
                <a:gd name="T50" fmla="*/ 188 w 229"/>
                <a:gd name="T51" fmla="*/ 54 h 322"/>
                <a:gd name="T52" fmla="*/ 187 w 229"/>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2">
                  <a:moveTo>
                    <a:pt x="172" y="254"/>
                  </a:moveTo>
                  <a:lnTo>
                    <a:pt x="227" y="32"/>
                  </a:lnTo>
                  <a:cubicBezTo>
                    <a:pt x="228" y="29"/>
                    <a:pt x="229" y="27"/>
                    <a:pt x="229" y="23"/>
                  </a:cubicBezTo>
                  <a:cubicBezTo>
                    <a:pt x="229" y="15"/>
                    <a:pt x="223" y="10"/>
                    <a:pt x="214" y="10"/>
                  </a:cubicBezTo>
                  <a:cubicBezTo>
                    <a:pt x="209" y="10"/>
                    <a:pt x="196" y="13"/>
                    <a:pt x="194" y="31"/>
                  </a:cubicBezTo>
                  <a:cubicBezTo>
                    <a:pt x="185" y="13"/>
                    <a:pt x="168" y="0"/>
                    <a:pt x="148" y="0"/>
                  </a:cubicBezTo>
                  <a:cubicBezTo>
                    <a:pt x="91" y="0"/>
                    <a:pt x="29" y="70"/>
                    <a:pt x="29" y="141"/>
                  </a:cubicBezTo>
                  <a:cubicBezTo>
                    <a:pt x="29" y="191"/>
                    <a:pt x="59" y="220"/>
                    <a:pt x="95" y="220"/>
                  </a:cubicBezTo>
                  <a:cubicBezTo>
                    <a:pt x="125" y="220"/>
                    <a:pt x="148" y="197"/>
                    <a:pt x="153" y="191"/>
                  </a:cubicBezTo>
                  <a:lnTo>
                    <a:pt x="154" y="192"/>
                  </a:lnTo>
                  <a:lnTo>
                    <a:pt x="137" y="258"/>
                  </a:lnTo>
                  <a:cubicBezTo>
                    <a:pt x="135" y="262"/>
                    <a:pt x="118" y="311"/>
                    <a:pt x="65" y="311"/>
                  </a:cubicBezTo>
                  <a:cubicBezTo>
                    <a:pt x="56" y="311"/>
                    <a:pt x="39" y="311"/>
                    <a:pt x="25" y="306"/>
                  </a:cubicBezTo>
                  <a:cubicBezTo>
                    <a:pt x="40" y="302"/>
                    <a:pt x="46" y="289"/>
                    <a:pt x="46" y="281"/>
                  </a:cubicBezTo>
                  <a:cubicBezTo>
                    <a:pt x="46" y="273"/>
                    <a:pt x="40" y="263"/>
                    <a:pt x="27" y="263"/>
                  </a:cubicBezTo>
                  <a:cubicBezTo>
                    <a:pt x="16" y="263"/>
                    <a:pt x="0" y="272"/>
                    <a:pt x="0" y="292"/>
                  </a:cubicBezTo>
                  <a:cubicBezTo>
                    <a:pt x="0" y="312"/>
                    <a:pt x="18" y="322"/>
                    <a:pt x="66" y="322"/>
                  </a:cubicBezTo>
                  <a:cubicBezTo>
                    <a:pt x="129" y="322"/>
                    <a:pt x="165" y="284"/>
                    <a:pt x="172" y="254"/>
                  </a:cubicBezTo>
                  <a:close/>
                  <a:moveTo>
                    <a:pt x="187" y="61"/>
                  </a:moveTo>
                  <a:lnTo>
                    <a:pt x="163" y="156"/>
                  </a:lnTo>
                  <a:cubicBezTo>
                    <a:pt x="160" y="169"/>
                    <a:pt x="148" y="182"/>
                    <a:pt x="137" y="191"/>
                  </a:cubicBezTo>
                  <a:cubicBezTo>
                    <a:pt x="127" y="200"/>
                    <a:pt x="111" y="209"/>
                    <a:pt x="97" y="209"/>
                  </a:cubicBezTo>
                  <a:cubicBezTo>
                    <a:pt x="72" y="209"/>
                    <a:pt x="64" y="183"/>
                    <a:pt x="64" y="163"/>
                  </a:cubicBezTo>
                  <a:cubicBezTo>
                    <a:pt x="64" y="139"/>
                    <a:pt x="79" y="81"/>
                    <a:pt x="92" y="55"/>
                  </a:cubicBezTo>
                  <a:cubicBezTo>
                    <a:pt x="106" y="31"/>
                    <a:pt x="127" y="11"/>
                    <a:pt x="148" y="11"/>
                  </a:cubicBezTo>
                  <a:cubicBezTo>
                    <a:pt x="181" y="11"/>
                    <a:pt x="188" y="51"/>
                    <a:pt x="188" y="54"/>
                  </a:cubicBezTo>
                  <a:cubicBezTo>
                    <a:pt x="188" y="56"/>
                    <a:pt x="187" y="59"/>
                    <a:pt x="187"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Rectangle 229">
              <a:extLst>
                <a:ext uri="{FF2B5EF4-FFF2-40B4-BE49-F238E27FC236}">
                  <a16:creationId xmlns:a16="http://schemas.microsoft.com/office/drawing/2014/main" id="{29997E1F-BCC5-4CB1-A0DE-DC867269D6F0}"/>
                </a:ext>
              </a:extLst>
            </p:cNvPr>
            <p:cNvSpPr>
              <a:spLocks noChangeArrowheads="1"/>
            </p:cNvSpPr>
            <p:nvPr>
              <p:custDataLst>
                <p:tags r:id="rId58"/>
              </p:custDataLst>
            </p:nvPr>
          </p:nvSpPr>
          <p:spPr bwMode="auto">
            <a:xfrm>
              <a:off x="5184775" y="3814763"/>
              <a:ext cx="1063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230">
              <a:extLst>
                <a:ext uri="{FF2B5EF4-FFF2-40B4-BE49-F238E27FC236}">
                  <a16:creationId xmlns:a16="http://schemas.microsoft.com/office/drawing/2014/main" id="{6356A797-34FB-4F3C-ABA9-E5372CB74A51}"/>
                </a:ext>
              </a:extLst>
            </p:cNvPr>
            <p:cNvSpPr>
              <a:spLocks/>
            </p:cNvSpPr>
            <p:nvPr>
              <p:custDataLst>
                <p:tags r:id="rId59"/>
              </p:custDataLst>
            </p:nvPr>
          </p:nvSpPr>
          <p:spPr bwMode="auto">
            <a:xfrm>
              <a:off x="5191125" y="3859213"/>
              <a:ext cx="93663" cy="107950"/>
            </a:xfrm>
            <a:custGeom>
              <a:avLst/>
              <a:gdLst>
                <a:gd name="T0" fmla="*/ 301 w 301"/>
                <a:gd name="T1" fmla="*/ 217 h 340"/>
                <a:gd name="T2" fmla="*/ 295 w 301"/>
                <a:gd name="T3" fmla="*/ 212 h 340"/>
                <a:gd name="T4" fmla="*/ 287 w 301"/>
                <a:gd name="T5" fmla="*/ 222 h 340"/>
                <a:gd name="T6" fmla="*/ 162 w 301"/>
                <a:gd name="T7" fmla="*/ 325 h 340"/>
                <a:gd name="T8" fmla="*/ 115 w 301"/>
                <a:gd name="T9" fmla="*/ 325 h 340"/>
                <a:gd name="T10" fmla="*/ 104 w 301"/>
                <a:gd name="T11" fmla="*/ 324 h 340"/>
                <a:gd name="T12" fmla="*/ 97 w 301"/>
                <a:gd name="T13" fmla="*/ 319 h 340"/>
                <a:gd name="T14" fmla="*/ 100 w 301"/>
                <a:gd name="T15" fmla="*/ 308 h 340"/>
                <a:gd name="T16" fmla="*/ 167 w 301"/>
                <a:gd name="T17" fmla="*/ 38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3 h 340"/>
                <a:gd name="T38" fmla="*/ 59 w 301"/>
                <a:gd name="T39" fmla="*/ 301 h 340"/>
                <a:gd name="T40" fmla="*/ 14 w 301"/>
                <a:gd name="T41" fmla="*/ 325 h 340"/>
                <a:gd name="T42" fmla="*/ 0 w 301"/>
                <a:gd name="T43" fmla="*/ 335 h 340"/>
                <a:gd name="T44" fmla="*/ 14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2" y="325"/>
                  </a:cubicBezTo>
                  <a:lnTo>
                    <a:pt x="115" y="325"/>
                  </a:lnTo>
                  <a:cubicBezTo>
                    <a:pt x="108" y="325"/>
                    <a:pt x="107" y="325"/>
                    <a:pt x="104" y="324"/>
                  </a:cubicBezTo>
                  <a:cubicBezTo>
                    <a:pt x="99" y="324"/>
                    <a:pt x="97" y="323"/>
                    <a:pt x="97" y="319"/>
                  </a:cubicBezTo>
                  <a:cubicBezTo>
                    <a:pt x="97" y="318"/>
                    <a:pt x="97" y="317"/>
                    <a:pt x="100" y="308"/>
                  </a:cubicBezTo>
                  <a:lnTo>
                    <a:pt x="167" y="38"/>
                  </a:lnTo>
                  <a:cubicBezTo>
                    <a:pt x="172" y="20"/>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7"/>
                    <a:pt x="126" y="33"/>
                  </a:cubicBezTo>
                  <a:lnTo>
                    <a:pt x="59" y="301"/>
                  </a:lnTo>
                  <a:cubicBezTo>
                    <a:pt x="54" y="321"/>
                    <a:pt x="53" y="325"/>
                    <a:pt x="14" y="325"/>
                  </a:cubicBezTo>
                  <a:cubicBezTo>
                    <a:pt x="5" y="325"/>
                    <a:pt x="0" y="325"/>
                    <a:pt x="0" y="335"/>
                  </a:cubicBezTo>
                  <a:cubicBezTo>
                    <a:pt x="0" y="340"/>
                    <a:pt x="5" y="340"/>
                    <a:pt x="14"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09" name="矢印: 右 308">
            <a:extLst>
              <a:ext uri="{FF2B5EF4-FFF2-40B4-BE49-F238E27FC236}">
                <a16:creationId xmlns:a16="http://schemas.microsoft.com/office/drawing/2014/main" id="{00B8D6F2-0323-4346-BDB9-850CDDFA75B6}"/>
              </a:ext>
            </a:extLst>
          </p:cNvPr>
          <p:cNvSpPr/>
          <p:nvPr/>
        </p:nvSpPr>
        <p:spPr>
          <a:xfrm>
            <a:off x="3400015" y="3845835"/>
            <a:ext cx="589297" cy="238920"/>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テキスト ボックス 328">
            <a:extLst>
              <a:ext uri="{FF2B5EF4-FFF2-40B4-BE49-F238E27FC236}">
                <a16:creationId xmlns:a16="http://schemas.microsoft.com/office/drawing/2014/main" id="{62D57D78-E348-47BA-96B9-F1CD26D1AA36}"/>
              </a:ext>
            </a:extLst>
          </p:cNvPr>
          <p:cNvSpPr txBox="1"/>
          <p:nvPr/>
        </p:nvSpPr>
        <p:spPr>
          <a:xfrm>
            <a:off x="5527107" y="3813011"/>
            <a:ext cx="3507692" cy="415498"/>
          </a:xfrm>
          <a:prstGeom prst="rect">
            <a:avLst/>
          </a:prstGeom>
          <a:noFill/>
        </p:spPr>
        <p:txBody>
          <a:bodyPr wrap="none" rtlCol="0">
            <a:spAutoFit/>
          </a:bodyPr>
          <a:lstStyle/>
          <a:p>
            <a:r>
              <a:rPr kumimoji="1" lang="en-US" altLang="ja-JP" sz="2100" dirty="0"/>
              <a:t>(</a:t>
            </a:r>
            <a:r>
              <a:rPr kumimoji="1" lang="en-US" altLang="ja-JP" sz="2100" dirty="0">
                <a:latin typeface="cmmi10" panose="020B0500000000000000" pitchFamily="34" charset="0"/>
              </a:rPr>
              <a:t>¸</a:t>
            </a:r>
            <a:r>
              <a:rPr kumimoji="1" lang="ja-JP" altLang="en-US" sz="2100" dirty="0">
                <a:latin typeface="cmr10" panose="020B0500000000000000" pitchFamily="34" charset="0"/>
              </a:rPr>
              <a:t> </a:t>
            </a:r>
            <a:r>
              <a:rPr kumimoji="1" lang="en-US" altLang="ja-JP" sz="2000" dirty="0"/>
              <a:t>:</a:t>
            </a:r>
            <a:r>
              <a:rPr kumimoji="1" lang="ja-JP" altLang="en-US" sz="2000" dirty="0"/>
              <a:t> </a:t>
            </a:r>
            <a:r>
              <a:rPr kumimoji="1" lang="en-US" altLang="ja-JP" sz="2000" dirty="0"/>
              <a:t>0</a:t>
            </a:r>
            <a:r>
              <a:rPr kumimoji="1" lang="ja-JP" altLang="en-US" sz="2000" dirty="0"/>
              <a:t>次</a:t>
            </a:r>
            <a:r>
              <a:rPr lang="ja-JP" altLang="en-US" sz="2000" dirty="0"/>
              <a:t>ベッセル関数のゼロ点</a:t>
            </a:r>
            <a:r>
              <a:rPr lang="en-US" altLang="ja-JP" sz="2000" dirty="0"/>
              <a:t>)</a:t>
            </a:r>
            <a:endParaRPr kumimoji="1" lang="ja-JP" altLang="en-US" sz="2000" dirty="0"/>
          </a:p>
        </p:txBody>
      </p:sp>
      <p:grpSp>
        <p:nvGrpSpPr>
          <p:cNvPr id="387" name="グループ化 386">
            <a:extLst>
              <a:ext uri="{FF2B5EF4-FFF2-40B4-BE49-F238E27FC236}">
                <a16:creationId xmlns:a16="http://schemas.microsoft.com/office/drawing/2014/main" id="{9AF5AD98-B571-4293-BE6C-F085ACDA0E40}"/>
              </a:ext>
            </a:extLst>
          </p:cNvPr>
          <p:cNvGrpSpPr>
            <a:grpSpLocks noChangeAspect="1"/>
          </p:cNvGrpSpPr>
          <p:nvPr>
            <p:custDataLst>
              <p:tags r:id="rId5"/>
            </p:custDataLst>
          </p:nvPr>
        </p:nvGrpSpPr>
        <p:grpSpPr>
          <a:xfrm>
            <a:off x="1266826" y="5081588"/>
            <a:ext cx="6192000" cy="664000"/>
            <a:chOff x="1266826" y="5081588"/>
            <a:chExt cx="3519488" cy="398462"/>
          </a:xfrm>
        </p:grpSpPr>
        <p:sp>
          <p:nvSpPr>
            <p:cNvPr id="342" name="Freeform 237">
              <a:extLst>
                <a:ext uri="{FF2B5EF4-FFF2-40B4-BE49-F238E27FC236}">
                  <a16:creationId xmlns:a16="http://schemas.microsoft.com/office/drawing/2014/main" id="{9B919408-1180-41A3-8831-48A67E0ECCEF}"/>
                </a:ext>
              </a:extLst>
            </p:cNvPr>
            <p:cNvSpPr>
              <a:spLocks/>
            </p:cNvSpPr>
            <p:nvPr>
              <p:custDataLst>
                <p:tags r:id="rId6"/>
              </p:custDataLst>
            </p:nvPr>
          </p:nvSpPr>
          <p:spPr bwMode="auto">
            <a:xfrm>
              <a:off x="1266826" y="5251450"/>
              <a:ext cx="76200" cy="71437"/>
            </a:xfrm>
            <a:custGeom>
              <a:avLst/>
              <a:gdLst>
                <a:gd name="T0" fmla="*/ 256 w 256"/>
                <a:gd name="T1" fmla="*/ 149 h 225"/>
                <a:gd name="T2" fmla="*/ 250 w 256"/>
                <a:gd name="T3" fmla="*/ 144 h 225"/>
                <a:gd name="T4" fmla="*/ 243 w 256"/>
                <a:gd name="T5" fmla="*/ 153 h 225"/>
                <a:gd name="T6" fmla="*/ 206 w 256"/>
                <a:gd name="T7" fmla="*/ 215 h 225"/>
                <a:gd name="T8" fmla="*/ 191 w 256"/>
                <a:gd name="T9" fmla="*/ 192 h 225"/>
                <a:gd name="T10" fmla="*/ 201 w 256"/>
                <a:gd name="T11" fmla="*/ 140 h 225"/>
                <a:gd name="T12" fmla="*/ 215 w 256"/>
                <a:gd name="T13" fmla="*/ 86 h 225"/>
                <a:gd name="T14" fmla="*/ 223 w 256"/>
                <a:gd name="T15" fmla="*/ 52 h 225"/>
                <a:gd name="T16" fmla="*/ 230 w 256"/>
                <a:gd name="T17" fmla="*/ 19 h 225"/>
                <a:gd name="T18" fmla="*/ 216 w 256"/>
                <a:gd name="T19" fmla="*/ 5 h 225"/>
                <a:gd name="T20" fmla="*/ 197 w 256"/>
                <a:gd name="T21" fmla="*/ 23 h 225"/>
                <a:gd name="T22" fmla="*/ 159 w 256"/>
                <a:gd name="T23" fmla="*/ 173 h 225"/>
                <a:gd name="T24" fmla="*/ 102 w 256"/>
                <a:gd name="T25" fmla="*/ 215 h 225"/>
                <a:gd name="T26" fmla="*/ 71 w 256"/>
                <a:gd name="T27" fmla="*/ 174 h 225"/>
                <a:gd name="T28" fmla="*/ 98 w 256"/>
                <a:gd name="T29" fmla="*/ 72 h 225"/>
                <a:gd name="T30" fmla="*/ 107 w 256"/>
                <a:gd name="T31" fmla="*/ 40 h 225"/>
                <a:gd name="T32" fmla="*/ 66 w 256"/>
                <a:gd name="T33" fmla="*/ 0 h 225"/>
                <a:gd name="T34" fmla="*/ 0 w 256"/>
                <a:gd name="T35" fmla="*/ 76 h 225"/>
                <a:gd name="T36" fmla="*/ 6 w 256"/>
                <a:gd name="T37" fmla="*/ 81 h 225"/>
                <a:gd name="T38" fmla="*/ 14 w 256"/>
                <a:gd name="T39" fmla="*/ 72 h 225"/>
                <a:gd name="T40" fmla="*/ 64 w 256"/>
                <a:gd name="T41" fmla="*/ 11 h 225"/>
                <a:gd name="T42" fmla="*/ 77 w 256"/>
                <a:gd name="T43" fmla="*/ 27 h 225"/>
                <a:gd name="T44" fmla="*/ 68 w 256"/>
                <a:gd name="T45" fmla="*/ 61 h 225"/>
                <a:gd name="T46" fmla="*/ 40 w 256"/>
                <a:gd name="T47" fmla="*/ 166 h 225"/>
                <a:gd name="T48" fmla="*/ 101 w 256"/>
                <a:gd name="T49" fmla="*/ 225 h 225"/>
                <a:gd name="T50" fmla="*/ 160 w 256"/>
                <a:gd name="T51" fmla="*/ 192 h 225"/>
                <a:gd name="T52" fmla="*/ 205 w 256"/>
                <a:gd name="T53" fmla="*/ 225 h 225"/>
                <a:gd name="T54" fmla="*/ 241 w 256"/>
                <a:gd name="T55" fmla="*/ 198 h 225"/>
                <a:gd name="T56" fmla="*/ 256 w 256"/>
                <a:gd name="T57"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5">
                  <a:moveTo>
                    <a:pt x="256" y="149"/>
                  </a:moveTo>
                  <a:cubicBezTo>
                    <a:pt x="256" y="144"/>
                    <a:pt x="252" y="144"/>
                    <a:pt x="250" y="144"/>
                  </a:cubicBezTo>
                  <a:cubicBezTo>
                    <a:pt x="245" y="144"/>
                    <a:pt x="245" y="146"/>
                    <a:pt x="243" y="153"/>
                  </a:cubicBezTo>
                  <a:cubicBezTo>
                    <a:pt x="236" y="181"/>
                    <a:pt x="227" y="215"/>
                    <a:pt x="206" y="215"/>
                  </a:cubicBezTo>
                  <a:cubicBezTo>
                    <a:pt x="196" y="215"/>
                    <a:pt x="191" y="208"/>
                    <a:pt x="191" y="192"/>
                  </a:cubicBezTo>
                  <a:cubicBezTo>
                    <a:pt x="191" y="181"/>
                    <a:pt x="197" y="157"/>
                    <a:pt x="201" y="140"/>
                  </a:cubicBezTo>
                  <a:lnTo>
                    <a:pt x="215" y="86"/>
                  </a:lnTo>
                  <a:cubicBezTo>
                    <a:pt x="216" y="78"/>
                    <a:pt x="221" y="59"/>
                    <a:pt x="223" y="52"/>
                  </a:cubicBezTo>
                  <a:cubicBezTo>
                    <a:pt x="226" y="40"/>
                    <a:pt x="230" y="22"/>
                    <a:pt x="230" y="19"/>
                  </a:cubicBezTo>
                  <a:cubicBezTo>
                    <a:pt x="230" y="10"/>
                    <a:pt x="224" y="5"/>
                    <a:pt x="216" y="5"/>
                  </a:cubicBezTo>
                  <a:cubicBezTo>
                    <a:pt x="214" y="5"/>
                    <a:pt x="201" y="6"/>
                    <a:pt x="197" y="23"/>
                  </a:cubicBezTo>
                  <a:lnTo>
                    <a:pt x="159" y="173"/>
                  </a:lnTo>
                  <a:cubicBezTo>
                    <a:pt x="159" y="175"/>
                    <a:pt x="139" y="215"/>
                    <a:pt x="102" y="215"/>
                  </a:cubicBezTo>
                  <a:cubicBezTo>
                    <a:pt x="76" y="215"/>
                    <a:pt x="71" y="192"/>
                    <a:pt x="71" y="174"/>
                  </a:cubicBezTo>
                  <a:cubicBezTo>
                    <a:pt x="71" y="146"/>
                    <a:pt x="85" y="106"/>
                    <a:pt x="98" y="72"/>
                  </a:cubicBezTo>
                  <a:cubicBezTo>
                    <a:pt x="104" y="57"/>
                    <a:pt x="107" y="50"/>
                    <a:pt x="107" y="40"/>
                  </a:cubicBezTo>
                  <a:cubicBezTo>
                    <a:pt x="107" y="18"/>
                    <a:pt x="91" y="0"/>
                    <a:pt x="66" y="0"/>
                  </a:cubicBezTo>
                  <a:cubicBezTo>
                    <a:pt x="19" y="0"/>
                    <a:pt x="0" y="72"/>
                    <a:pt x="0" y="76"/>
                  </a:cubicBezTo>
                  <a:cubicBezTo>
                    <a:pt x="0" y="81"/>
                    <a:pt x="6" y="81"/>
                    <a:pt x="6" y="81"/>
                  </a:cubicBezTo>
                  <a:cubicBezTo>
                    <a:pt x="11" y="81"/>
                    <a:pt x="12" y="80"/>
                    <a:pt x="14" y="72"/>
                  </a:cubicBezTo>
                  <a:cubicBezTo>
                    <a:pt x="27" y="29"/>
                    <a:pt x="46" y="11"/>
                    <a:pt x="64" y="11"/>
                  </a:cubicBezTo>
                  <a:cubicBezTo>
                    <a:pt x="69" y="11"/>
                    <a:pt x="77" y="11"/>
                    <a:pt x="77" y="27"/>
                  </a:cubicBezTo>
                  <a:cubicBezTo>
                    <a:pt x="77" y="39"/>
                    <a:pt x="71" y="53"/>
                    <a:pt x="68" y="61"/>
                  </a:cubicBezTo>
                  <a:cubicBezTo>
                    <a:pt x="50" y="110"/>
                    <a:pt x="40" y="141"/>
                    <a:pt x="40" y="166"/>
                  </a:cubicBezTo>
                  <a:cubicBezTo>
                    <a:pt x="40" y="213"/>
                    <a:pt x="74" y="225"/>
                    <a:pt x="101" y="225"/>
                  </a:cubicBezTo>
                  <a:cubicBezTo>
                    <a:pt x="134" y="225"/>
                    <a:pt x="152" y="203"/>
                    <a:pt x="160" y="192"/>
                  </a:cubicBezTo>
                  <a:cubicBezTo>
                    <a:pt x="166" y="213"/>
                    <a:pt x="183" y="225"/>
                    <a:pt x="205" y="225"/>
                  </a:cubicBezTo>
                  <a:cubicBezTo>
                    <a:pt x="222" y="225"/>
                    <a:pt x="234"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238">
              <a:extLst>
                <a:ext uri="{FF2B5EF4-FFF2-40B4-BE49-F238E27FC236}">
                  <a16:creationId xmlns:a16="http://schemas.microsoft.com/office/drawing/2014/main" id="{B8B5F6E6-5E6F-41E4-99E6-6CD2BCE24C7B}"/>
                </a:ext>
              </a:extLst>
            </p:cNvPr>
            <p:cNvSpPr>
              <a:spLocks/>
            </p:cNvSpPr>
            <p:nvPr>
              <p:custDataLst>
                <p:tags r:id="rId7"/>
              </p:custDataLst>
            </p:nvPr>
          </p:nvSpPr>
          <p:spPr bwMode="auto">
            <a:xfrm>
              <a:off x="1363664" y="5202238"/>
              <a:ext cx="34925" cy="158750"/>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8"/>
                    <a:pt x="116" y="7"/>
                    <a:pt x="116" y="5"/>
                  </a:cubicBezTo>
                  <a:cubicBezTo>
                    <a:pt x="116" y="2"/>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239">
              <a:extLst>
                <a:ext uri="{FF2B5EF4-FFF2-40B4-BE49-F238E27FC236}">
                  <a16:creationId xmlns:a16="http://schemas.microsoft.com/office/drawing/2014/main" id="{1078DBC9-4C1D-463D-B492-BA2AF2070215}"/>
                </a:ext>
              </a:extLst>
            </p:cNvPr>
            <p:cNvSpPr>
              <a:spLocks/>
            </p:cNvSpPr>
            <p:nvPr>
              <p:custDataLst>
                <p:tags r:id="rId8"/>
              </p:custDataLst>
            </p:nvPr>
          </p:nvSpPr>
          <p:spPr bwMode="auto">
            <a:xfrm>
              <a:off x="1411289" y="5251450"/>
              <a:ext cx="74613" cy="71437"/>
            </a:xfrm>
            <a:custGeom>
              <a:avLst/>
              <a:gdLst>
                <a:gd name="T0" fmla="*/ 233 w 248"/>
                <a:gd name="T1" fmla="*/ 149 h 225"/>
                <a:gd name="T2" fmla="*/ 227 w 248"/>
                <a:gd name="T3" fmla="*/ 144 h 225"/>
                <a:gd name="T4" fmla="*/ 220 w 248"/>
                <a:gd name="T5" fmla="*/ 149 h 225"/>
                <a:gd name="T6" fmla="*/ 154 w 248"/>
                <a:gd name="T7" fmla="*/ 215 h 225"/>
                <a:gd name="T8" fmla="*/ 127 w 248"/>
                <a:gd name="T9" fmla="*/ 182 h 225"/>
                <a:gd name="T10" fmla="*/ 135 w 248"/>
                <a:gd name="T11" fmla="*/ 138 h 225"/>
                <a:gd name="T12" fmla="*/ 152 w 248"/>
                <a:gd name="T13" fmla="*/ 69 h 225"/>
                <a:gd name="T14" fmla="*/ 201 w 248"/>
                <a:gd name="T15" fmla="*/ 11 h 225"/>
                <a:gd name="T16" fmla="*/ 226 w 248"/>
                <a:gd name="T17" fmla="*/ 17 h 225"/>
                <a:gd name="T18" fmla="*/ 202 w 248"/>
                <a:gd name="T19" fmla="*/ 44 h 225"/>
                <a:gd name="T20" fmla="*/ 221 w 248"/>
                <a:gd name="T21" fmla="*/ 61 h 225"/>
                <a:gd name="T22" fmla="*/ 248 w 248"/>
                <a:gd name="T23" fmla="*/ 33 h 225"/>
                <a:gd name="T24" fmla="*/ 202 w 248"/>
                <a:gd name="T25" fmla="*/ 0 h 225"/>
                <a:gd name="T26" fmla="*/ 150 w 248"/>
                <a:gd name="T27" fmla="*/ 38 h 225"/>
                <a:gd name="T28" fmla="*/ 96 w 248"/>
                <a:gd name="T29" fmla="*/ 0 h 225"/>
                <a:gd name="T30" fmla="*/ 15 w 248"/>
                <a:gd name="T31" fmla="*/ 76 h 225"/>
                <a:gd name="T32" fmla="*/ 21 w 248"/>
                <a:gd name="T33" fmla="*/ 81 h 225"/>
                <a:gd name="T34" fmla="*/ 28 w 248"/>
                <a:gd name="T35" fmla="*/ 76 h 225"/>
                <a:gd name="T36" fmla="*/ 95 w 248"/>
                <a:gd name="T37" fmla="*/ 11 h 225"/>
                <a:gd name="T38" fmla="*/ 122 w 248"/>
                <a:gd name="T39" fmla="*/ 44 h 225"/>
                <a:gd name="T40" fmla="*/ 95 w 248"/>
                <a:gd name="T41" fmla="*/ 163 h 225"/>
                <a:gd name="T42" fmla="*/ 47 w 248"/>
                <a:gd name="T43" fmla="*/ 215 h 225"/>
                <a:gd name="T44" fmla="*/ 22 w 248"/>
                <a:gd name="T45" fmla="*/ 208 h 225"/>
                <a:gd name="T46" fmla="*/ 46 w 248"/>
                <a:gd name="T47" fmla="*/ 181 h 225"/>
                <a:gd name="T48" fmla="*/ 27 w 248"/>
                <a:gd name="T49" fmla="*/ 164 h 225"/>
                <a:gd name="T50" fmla="*/ 0 w 248"/>
                <a:gd name="T51" fmla="*/ 193 h 225"/>
                <a:gd name="T52" fmla="*/ 47 w 248"/>
                <a:gd name="T53" fmla="*/ 225 h 225"/>
                <a:gd name="T54" fmla="*/ 99 w 248"/>
                <a:gd name="T55" fmla="*/ 188 h 225"/>
                <a:gd name="T56" fmla="*/ 153 w 248"/>
                <a:gd name="T57" fmla="*/ 225 h 225"/>
                <a:gd name="T58" fmla="*/ 233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6"/>
                    <a:pt x="166" y="11"/>
                    <a:pt x="201" y="11"/>
                  </a:cubicBezTo>
                  <a:cubicBezTo>
                    <a:pt x="204" y="11"/>
                    <a:pt x="216" y="11"/>
                    <a:pt x="226" y="17"/>
                  </a:cubicBezTo>
                  <a:cubicBezTo>
                    <a:pt x="212" y="20"/>
                    <a:pt x="202" y="32"/>
                    <a:pt x="202" y="44"/>
                  </a:cubicBezTo>
                  <a:cubicBezTo>
                    <a:pt x="202" y="52"/>
                    <a:pt x="208" y="61"/>
                    <a:pt x="221" y="61"/>
                  </a:cubicBezTo>
                  <a:cubicBezTo>
                    <a:pt x="232" y="61"/>
                    <a:pt x="248" y="52"/>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5"/>
                    <a:pt x="47" y="225"/>
                  </a:cubicBezTo>
                  <a:cubicBezTo>
                    <a:pt x="80" y="225"/>
                    <a:pt x="98" y="191"/>
                    <a:pt x="99" y="188"/>
                  </a:cubicBezTo>
                  <a:cubicBezTo>
                    <a:pt x="105" y="206"/>
                    <a:pt x="123" y="225"/>
                    <a:pt x="153" y="225"/>
                  </a:cubicBezTo>
                  <a:cubicBezTo>
                    <a:pt x="204" y="225"/>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Freeform 240">
              <a:extLst>
                <a:ext uri="{FF2B5EF4-FFF2-40B4-BE49-F238E27FC236}">
                  <a16:creationId xmlns:a16="http://schemas.microsoft.com/office/drawing/2014/main" id="{DDE338EB-DA90-4B85-A49B-8419DF21B659}"/>
                </a:ext>
              </a:extLst>
            </p:cNvPr>
            <p:cNvSpPr>
              <a:spLocks/>
            </p:cNvSpPr>
            <p:nvPr>
              <p:custDataLst>
                <p:tags r:id="rId9"/>
              </p:custDataLst>
            </p:nvPr>
          </p:nvSpPr>
          <p:spPr bwMode="auto">
            <a:xfrm>
              <a:off x="1506539" y="5303838"/>
              <a:ext cx="17463" cy="47625"/>
            </a:xfrm>
            <a:custGeom>
              <a:avLst/>
              <a:gdLst>
                <a:gd name="T0" fmla="*/ 58 w 58"/>
                <a:gd name="T1" fmla="*/ 52 h 149"/>
                <a:gd name="T2" fmla="*/ 27 w 58"/>
                <a:gd name="T3" fmla="*/ 0 h 149"/>
                <a:gd name="T4" fmla="*/ 0 w 58"/>
                <a:gd name="T5" fmla="*/ 27 h 149"/>
                <a:gd name="T6" fmla="*/ 27 w 58"/>
                <a:gd name="T7" fmla="*/ 53 h 149"/>
                <a:gd name="T8" fmla="*/ 44 w 58"/>
                <a:gd name="T9" fmla="*/ 47 h 149"/>
                <a:gd name="T10" fmla="*/ 46 w 58"/>
                <a:gd name="T11" fmla="*/ 45 h 149"/>
                <a:gd name="T12" fmla="*/ 47 w 58"/>
                <a:gd name="T13" fmla="*/ 52 h 149"/>
                <a:gd name="T14" fmla="*/ 14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7" y="0"/>
                  </a:cubicBezTo>
                  <a:cubicBezTo>
                    <a:pt x="10" y="0"/>
                    <a:pt x="0" y="13"/>
                    <a:pt x="0" y="27"/>
                  </a:cubicBezTo>
                  <a:cubicBezTo>
                    <a:pt x="0" y="40"/>
                    <a:pt x="10" y="53"/>
                    <a:pt x="27" y="53"/>
                  </a:cubicBezTo>
                  <a:cubicBezTo>
                    <a:pt x="33" y="53"/>
                    <a:pt x="39" y="51"/>
                    <a:pt x="44" y="47"/>
                  </a:cubicBezTo>
                  <a:cubicBezTo>
                    <a:pt x="45" y="46"/>
                    <a:pt x="46" y="45"/>
                    <a:pt x="46" y="45"/>
                  </a:cubicBezTo>
                  <a:cubicBezTo>
                    <a:pt x="46" y="45"/>
                    <a:pt x="47" y="46"/>
                    <a:pt x="47" y="52"/>
                  </a:cubicBezTo>
                  <a:cubicBezTo>
                    <a:pt x="47" y="89"/>
                    <a:pt x="30" y="119"/>
                    <a:pt x="14" y="136"/>
                  </a:cubicBezTo>
                  <a:cubicBezTo>
                    <a:pt x="8" y="141"/>
                    <a:pt x="8" y="142"/>
                    <a:pt x="8" y="144"/>
                  </a:cubicBezTo>
                  <a:cubicBezTo>
                    <a:pt x="8" y="147"/>
                    <a:pt x="11" y="149"/>
                    <a:pt x="13" y="149"/>
                  </a:cubicBezTo>
                  <a:cubicBezTo>
                    <a:pt x="19"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241">
              <a:extLst>
                <a:ext uri="{FF2B5EF4-FFF2-40B4-BE49-F238E27FC236}">
                  <a16:creationId xmlns:a16="http://schemas.microsoft.com/office/drawing/2014/main" id="{571A0838-D1CB-4E89-9AFD-B67248AD332F}"/>
                </a:ext>
              </a:extLst>
            </p:cNvPr>
            <p:cNvSpPr>
              <a:spLocks/>
            </p:cNvSpPr>
            <p:nvPr>
              <p:custDataLst>
                <p:tags r:id="rId10"/>
              </p:custDataLst>
            </p:nvPr>
          </p:nvSpPr>
          <p:spPr bwMode="auto">
            <a:xfrm>
              <a:off x="1563689" y="5221288"/>
              <a:ext cx="46038" cy="101600"/>
            </a:xfrm>
            <a:custGeom>
              <a:avLst/>
              <a:gdLst>
                <a:gd name="T0" fmla="*/ 145 w 153"/>
                <a:gd name="T1" fmla="*/ 241 h 317"/>
                <a:gd name="T2" fmla="*/ 139 w 153"/>
                <a:gd name="T3" fmla="*/ 236 h 317"/>
                <a:gd name="T4" fmla="*/ 132 w 153"/>
                <a:gd name="T5" fmla="*/ 243 h 317"/>
                <a:gd name="T6" fmla="*/ 67 w 153"/>
                <a:gd name="T7" fmla="*/ 307 h 317"/>
                <a:gd name="T8" fmla="*/ 52 w 153"/>
                <a:gd name="T9" fmla="*/ 284 h 317"/>
                <a:gd name="T10" fmla="*/ 55 w 153"/>
                <a:gd name="T11" fmla="*/ 260 h 317"/>
                <a:gd name="T12" fmla="*/ 92 w 153"/>
                <a:gd name="T13" fmla="*/ 113 h 317"/>
                <a:gd name="T14" fmla="*/ 138 w 153"/>
                <a:gd name="T15" fmla="*/ 113 h 317"/>
                <a:gd name="T16" fmla="*/ 153 w 153"/>
                <a:gd name="T17" fmla="*/ 103 h 317"/>
                <a:gd name="T18" fmla="*/ 139 w 153"/>
                <a:gd name="T19" fmla="*/ 97 h 317"/>
                <a:gd name="T20" fmla="*/ 96 w 153"/>
                <a:gd name="T21" fmla="*/ 97 h 317"/>
                <a:gd name="T22" fmla="*/ 116 w 153"/>
                <a:gd name="T23" fmla="*/ 13 h 317"/>
                <a:gd name="T24" fmla="*/ 102 w 153"/>
                <a:gd name="T25" fmla="*/ 0 h 317"/>
                <a:gd name="T26" fmla="*/ 82 w 153"/>
                <a:gd name="T27" fmla="*/ 18 h 317"/>
                <a:gd name="T28" fmla="*/ 62 w 153"/>
                <a:gd name="T29" fmla="*/ 97 h 317"/>
                <a:gd name="T30" fmla="*/ 15 w 153"/>
                <a:gd name="T31" fmla="*/ 97 h 317"/>
                <a:gd name="T32" fmla="*/ 0 w 153"/>
                <a:gd name="T33" fmla="*/ 107 h 317"/>
                <a:gd name="T34" fmla="*/ 14 w 153"/>
                <a:gd name="T35" fmla="*/ 113 h 317"/>
                <a:gd name="T36" fmla="*/ 58 w 153"/>
                <a:gd name="T37" fmla="*/ 113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3"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Freeform 242">
              <a:extLst>
                <a:ext uri="{FF2B5EF4-FFF2-40B4-BE49-F238E27FC236}">
                  <a16:creationId xmlns:a16="http://schemas.microsoft.com/office/drawing/2014/main" id="{3E9D3F63-7FF5-4884-8964-6ADC7241C2BA}"/>
                </a:ext>
              </a:extLst>
            </p:cNvPr>
            <p:cNvSpPr>
              <a:spLocks/>
            </p:cNvSpPr>
            <p:nvPr>
              <p:custDataLst>
                <p:tags r:id="rId11"/>
              </p:custDataLst>
            </p:nvPr>
          </p:nvSpPr>
          <p:spPr bwMode="auto">
            <a:xfrm>
              <a:off x="1624014" y="5202238"/>
              <a:ext cx="34925" cy="158750"/>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Freeform 243">
              <a:extLst>
                <a:ext uri="{FF2B5EF4-FFF2-40B4-BE49-F238E27FC236}">
                  <a16:creationId xmlns:a16="http://schemas.microsoft.com/office/drawing/2014/main" id="{1E119D2F-807D-4DA0-90F3-CDBF9C5E0F35}"/>
                </a:ext>
              </a:extLst>
            </p:cNvPr>
            <p:cNvSpPr>
              <a:spLocks noEditPoints="1"/>
            </p:cNvSpPr>
            <p:nvPr>
              <p:custDataLst>
                <p:tags r:id="rId12"/>
              </p:custDataLst>
            </p:nvPr>
          </p:nvSpPr>
          <p:spPr bwMode="auto">
            <a:xfrm>
              <a:off x="1724026" y="5262563"/>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Freeform 244">
              <a:extLst>
                <a:ext uri="{FF2B5EF4-FFF2-40B4-BE49-F238E27FC236}">
                  <a16:creationId xmlns:a16="http://schemas.microsoft.com/office/drawing/2014/main" id="{7DFC6F74-B006-4DBB-B3FC-C091F683A4EC}"/>
                </a:ext>
              </a:extLst>
            </p:cNvPr>
            <p:cNvSpPr>
              <a:spLocks noEditPoints="1"/>
            </p:cNvSpPr>
            <p:nvPr>
              <p:custDataLst>
                <p:tags r:id="rId13"/>
              </p:custDataLst>
            </p:nvPr>
          </p:nvSpPr>
          <p:spPr bwMode="auto">
            <a:xfrm>
              <a:off x="1879601" y="5207000"/>
              <a:ext cx="104775" cy="114300"/>
            </a:xfrm>
            <a:custGeom>
              <a:avLst/>
              <a:gdLst>
                <a:gd name="T0" fmla="*/ 342 w 342"/>
                <a:gd name="T1" fmla="*/ 347 h 357"/>
                <a:gd name="T2" fmla="*/ 331 w 342"/>
                <a:gd name="T3" fmla="*/ 342 h 357"/>
                <a:gd name="T4" fmla="*/ 298 w 342"/>
                <a:gd name="T5" fmla="*/ 324 h 357"/>
                <a:gd name="T6" fmla="*/ 268 w 342"/>
                <a:gd name="T7" fmla="*/ 12 h 357"/>
                <a:gd name="T8" fmla="*/ 258 w 342"/>
                <a:gd name="T9" fmla="*/ 0 h 357"/>
                <a:gd name="T10" fmla="*/ 245 w 342"/>
                <a:gd name="T11" fmla="*/ 8 h 357"/>
                <a:gd name="T12" fmla="*/ 72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7 w 342"/>
                <a:gd name="T45" fmla="*/ 356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1" y="342"/>
                  </a:cubicBezTo>
                  <a:cubicBezTo>
                    <a:pt x="300" y="342"/>
                    <a:pt x="300" y="338"/>
                    <a:pt x="298" y="324"/>
                  </a:cubicBezTo>
                  <a:lnTo>
                    <a:pt x="268" y="12"/>
                  </a:lnTo>
                  <a:cubicBezTo>
                    <a:pt x="267" y="2"/>
                    <a:pt x="267" y="0"/>
                    <a:pt x="258" y="0"/>
                  </a:cubicBezTo>
                  <a:cubicBezTo>
                    <a:pt x="250" y="0"/>
                    <a:pt x="248" y="3"/>
                    <a:pt x="245" y="8"/>
                  </a:cubicBezTo>
                  <a:lnTo>
                    <a:pt x="72" y="300"/>
                  </a:lnTo>
                  <a:cubicBezTo>
                    <a:pt x="52" y="333"/>
                    <a:pt x="32" y="340"/>
                    <a:pt x="10" y="342"/>
                  </a:cubicBezTo>
                  <a:cubicBezTo>
                    <a:pt x="4" y="342"/>
                    <a:pt x="0" y="342"/>
                    <a:pt x="0" y="352"/>
                  </a:cubicBezTo>
                  <a:cubicBezTo>
                    <a:pt x="0" y="355"/>
                    <a:pt x="2" y="357"/>
                    <a:pt x="6" y="357"/>
                  </a:cubicBezTo>
                  <a:cubicBezTo>
                    <a:pt x="20" y="357"/>
                    <a:pt x="35" y="356"/>
                    <a:pt x="49"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8" y="252"/>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7" y="356"/>
                  </a:cubicBezTo>
                  <a:cubicBezTo>
                    <a:pt x="289" y="356"/>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Freeform 245">
              <a:extLst>
                <a:ext uri="{FF2B5EF4-FFF2-40B4-BE49-F238E27FC236}">
                  <a16:creationId xmlns:a16="http://schemas.microsoft.com/office/drawing/2014/main" id="{5F5ADF4A-5BC0-4F1D-BC8E-559707573F24}"/>
                </a:ext>
              </a:extLst>
            </p:cNvPr>
            <p:cNvSpPr>
              <a:spLocks noEditPoints="1"/>
            </p:cNvSpPr>
            <p:nvPr>
              <p:custDataLst>
                <p:tags r:id="rId14"/>
              </p:custDataLst>
            </p:nvPr>
          </p:nvSpPr>
          <p:spPr bwMode="auto">
            <a:xfrm>
              <a:off x="1993901" y="5270500"/>
              <a:ext cx="31750" cy="76200"/>
            </a:xfrm>
            <a:custGeom>
              <a:avLst/>
              <a:gdLst>
                <a:gd name="T0" fmla="*/ 97 w 106"/>
                <a:gd name="T1" fmla="*/ 14 h 235"/>
                <a:gd name="T2" fmla="*/ 83 w 106"/>
                <a:gd name="T3" fmla="*/ 0 h 235"/>
                <a:gd name="T4" fmla="*/ 64 w 106"/>
                <a:gd name="T5" fmla="*/ 20 h 235"/>
                <a:gd name="T6" fmla="*/ 78 w 106"/>
                <a:gd name="T7" fmla="*/ 33 h 235"/>
                <a:gd name="T8" fmla="*/ 97 w 106"/>
                <a:gd name="T9" fmla="*/ 14 h 235"/>
                <a:gd name="T10" fmla="*/ 106 w 106"/>
                <a:gd name="T11" fmla="*/ 182 h 235"/>
                <a:gd name="T12" fmla="*/ 101 w 106"/>
                <a:gd name="T13" fmla="*/ 177 h 235"/>
                <a:gd name="T14" fmla="*/ 94 w 106"/>
                <a:gd name="T15" fmla="*/ 183 h 235"/>
                <a:gd name="T16" fmla="*/ 57 w 106"/>
                <a:gd name="T17" fmla="*/ 225 h 235"/>
                <a:gd name="T18" fmla="*/ 48 w 106"/>
                <a:gd name="T19" fmla="*/ 213 h 235"/>
                <a:gd name="T20" fmla="*/ 54 w 106"/>
                <a:gd name="T21" fmla="*/ 191 h 235"/>
                <a:gd name="T22" fmla="*/ 65 w 106"/>
                <a:gd name="T23" fmla="*/ 163 h 235"/>
                <a:gd name="T24" fmla="*/ 82 w 106"/>
                <a:gd name="T25" fmla="*/ 119 h 235"/>
                <a:gd name="T26" fmla="*/ 84 w 106"/>
                <a:gd name="T27" fmla="*/ 108 h 235"/>
                <a:gd name="T28" fmla="*/ 51 w 106"/>
                <a:gd name="T29" fmla="*/ 78 h 235"/>
                <a:gd name="T30" fmla="*/ 0 w 106"/>
                <a:gd name="T31" fmla="*/ 131 h 235"/>
                <a:gd name="T32" fmla="*/ 6 w 106"/>
                <a:gd name="T33" fmla="*/ 136 h 235"/>
                <a:gd name="T34" fmla="*/ 13 w 106"/>
                <a:gd name="T35" fmla="*/ 130 h 235"/>
                <a:gd name="T36" fmla="*/ 50 w 106"/>
                <a:gd name="T37" fmla="*/ 88 h 235"/>
                <a:gd name="T38" fmla="*/ 59 w 106"/>
                <a:gd name="T39" fmla="*/ 100 h 235"/>
                <a:gd name="T40" fmla="*/ 48 w 106"/>
                <a:gd name="T41" fmla="*/ 135 h 235"/>
                <a:gd name="T42" fmla="*/ 26 w 106"/>
                <a:gd name="T43" fmla="*/ 191 h 235"/>
                <a:gd name="T44" fmla="*/ 23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3" y="0"/>
                    <a:pt x="83" y="0"/>
                  </a:cubicBezTo>
                  <a:cubicBezTo>
                    <a:pt x="74" y="0"/>
                    <a:pt x="64" y="10"/>
                    <a:pt x="64" y="20"/>
                  </a:cubicBezTo>
                  <a:cubicBezTo>
                    <a:pt x="64" y="26"/>
                    <a:pt x="68" y="33"/>
                    <a:pt x="78" y="33"/>
                  </a:cubicBezTo>
                  <a:cubicBezTo>
                    <a:pt x="88" y="33"/>
                    <a:pt x="97" y="23"/>
                    <a:pt x="97" y="14"/>
                  </a:cubicBezTo>
                  <a:close/>
                  <a:moveTo>
                    <a:pt x="106" y="182"/>
                  </a:moveTo>
                  <a:cubicBezTo>
                    <a:pt x="106" y="177"/>
                    <a:pt x="102" y="177"/>
                    <a:pt x="101" y="177"/>
                  </a:cubicBezTo>
                  <a:cubicBezTo>
                    <a:pt x="96" y="177"/>
                    <a:pt x="95" y="179"/>
                    <a:pt x="94" y="183"/>
                  </a:cubicBezTo>
                  <a:cubicBezTo>
                    <a:pt x="86" y="211"/>
                    <a:pt x="71" y="225"/>
                    <a:pt x="57" y="225"/>
                  </a:cubicBezTo>
                  <a:cubicBezTo>
                    <a:pt x="50" y="225"/>
                    <a:pt x="48" y="221"/>
                    <a:pt x="48" y="213"/>
                  </a:cubicBezTo>
                  <a:cubicBezTo>
                    <a:pt x="48" y="205"/>
                    <a:pt x="51" y="199"/>
                    <a:pt x="54" y="191"/>
                  </a:cubicBezTo>
                  <a:lnTo>
                    <a:pt x="65" y="163"/>
                  </a:lnTo>
                  <a:lnTo>
                    <a:pt x="82" y="119"/>
                  </a:lnTo>
                  <a:cubicBezTo>
                    <a:pt x="83" y="115"/>
                    <a:pt x="84" y="111"/>
                    <a:pt x="84" y="108"/>
                  </a:cubicBezTo>
                  <a:cubicBezTo>
                    <a:pt x="84" y="91"/>
                    <a:pt x="70" y="78"/>
                    <a:pt x="51" y="78"/>
                  </a:cubicBezTo>
                  <a:cubicBezTo>
                    <a:pt x="17" y="78"/>
                    <a:pt x="0" y="125"/>
                    <a:pt x="0" y="131"/>
                  </a:cubicBezTo>
                  <a:cubicBezTo>
                    <a:pt x="0" y="136"/>
                    <a:pt x="5" y="136"/>
                    <a:pt x="6" y="136"/>
                  </a:cubicBezTo>
                  <a:cubicBezTo>
                    <a:pt x="11" y="136"/>
                    <a:pt x="12" y="134"/>
                    <a:pt x="13" y="130"/>
                  </a:cubicBezTo>
                  <a:cubicBezTo>
                    <a:pt x="22" y="100"/>
                    <a:pt x="37" y="88"/>
                    <a:pt x="50" y="88"/>
                  </a:cubicBezTo>
                  <a:cubicBezTo>
                    <a:pt x="56" y="88"/>
                    <a:pt x="59" y="90"/>
                    <a:pt x="59" y="100"/>
                  </a:cubicBezTo>
                  <a:cubicBezTo>
                    <a:pt x="59" y="108"/>
                    <a:pt x="57" y="113"/>
                    <a:pt x="48" y="135"/>
                  </a:cubicBezTo>
                  <a:lnTo>
                    <a:pt x="26" y="191"/>
                  </a:lnTo>
                  <a:cubicBezTo>
                    <a:pt x="25" y="195"/>
                    <a:pt x="23" y="200"/>
                    <a:pt x="23" y="205"/>
                  </a:cubicBezTo>
                  <a:cubicBezTo>
                    <a:pt x="23" y="222"/>
                    <a:pt x="37" y="235"/>
                    <a:pt x="56" y="235"/>
                  </a:cubicBezTo>
                  <a:cubicBezTo>
                    <a:pt x="91"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Freeform 246">
              <a:extLst>
                <a:ext uri="{FF2B5EF4-FFF2-40B4-BE49-F238E27FC236}">
                  <a16:creationId xmlns:a16="http://schemas.microsoft.com/office/drawing/2014/main" id="{E795CFC7-9C1A-40C3-8997-120CFFC49DDA}"/>
                </a:ext>
              </a:extLst>
            </p:cNvPr>
            <p:cNvSpPr>
              <a:spLocks/>
            </p:cNvSpPr>
            <p:nvPr>
              <p:custDataLst>
                <p:tags r:id="rId15"/>
              </p:custDataLst>
            </p:nvPr>
          </p:nvSpPr>
          <p:spPr bwMode="auto">
            <a:xfrm>
              <a:off x="2049464" y="5211763"/>
              <a:ext cx="85725" cy="112712"/>
            </a:xfrm>
            <a:custGeom>
              <a:avLst/>
              <a:gdLst>
                <a:gd name="T0" fmla="*/ 281 w 281"/>
                <a:gd name="T1" fmla="*/ 6 h 352"/>
                <a:gd name="T2" fmla="*/ 274 w 281"/>
                <a:gd name="T3" fmla="*/ 0 h 352"/>
                <a:gd name="T4" fmla="*/ 218 w 281"/>
                <a:gd name="T5" fmla="*/ 2 h 352"/>
                <a:gd name="T6" fmla="*/ 145 w 281"/>
                <a:gd name="T7" fmla="*/ 0 h 352"/>
                <a:gd name="T8" fmla="*/ 134 w 281"/>
                <a:gd name="T9" fmla="*/ 10 h 352"/>
                <a:gd name="T10" fmla="*/ 151 w 281"/>
                <a:gd name="T11" fmla="*/ 16 h 352"/>
                <a:gd name="T12" fmla="*/ 180 w 281"/>
                <a:gd name="T13" fmla="*/ 17 h 352"/>
                <a:gd name="T14" fmla="*/ 196 w 281"/>
                <a:gd name="T15" fmla="*/ 27 h 352"/>
                <a:gd name="T16" fmla="*/ 194 w 281"/>
                <a:gd name="T17" fmla="*/ 37 h 352"/>
                <a:gd name="T18" fmla="*/ 136 w 281"/>
                <a:gd name="T19" fmla="*/ 266 h 352"/>
                <a:gd name="T20" fmla="*/ 65 w 281"/>
                <a:gd name="T21" fmla="*/ 341 h 352"/>
                <a:gd name="T22" fmla="*/ 17 w 281"/>
                <a:gd name="T23" fmla="*/ 310 h 352"/>
                <a:gd name="T24" fmla="*/ 23 w 281"/>
                <a:gd name="T25" fmla="*/ 311 h 352"/>
                <a:gd name="T26" fmla="*/ 56 w 281"/>
                <a:gd name="T27" fmla="*/ 279 h 352"/>
                <a:gd name="T28" fmla="*/ 34 w 281"/>
                <a:gd name="T29" fmla="*/ 258 h 352"/>
                <a:gd name="T30" fmla="*/ 0 w 281"/>
                <a:gd name="T31" fmla="*/ 298 h 352"/>
                <a:gd name="T32" fmla="*/ 66 w 281"/>
                <a:gd name="T33" fmla="*/ 352 h 352"/>
                <a:gd name="T34" fmla="*/ 176 w 281"/>
                <a:gd name="T35" fmla="*/ 270 h 352"/>
                <a:gd name="T36" fmla="*/ 235 w 281"/>
                <a:gd name="T37" fmla="*/ 37 h 352"/>
                <a:gd name="T38" fmla="*/ 267 w 281"/>
                <a:gd name="T39" fmla="*/ 16 h 352"/>
                <a:gd name="T40" fmla="*/ 281 w 281"/>
                <a:gd name="T41"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 h="352">
                  <a:moveTo>
                    <a:pt x="281" y="6"/>
                  </a:moveTo>
                  <a:cubicBezTo>
                    <a:pt x="281" y="2"/>
                    <a:pt x="278" y="0"/>
                    <a:pt x="274" y="0"/>
                  </a:cubicBezTo>
                  <a:cubicBezTo>
                    <a:pt x="261" y="0"/>
                    <a:pt x="231" y="2"/>
                    <a:pt x="218" y="2"/>
                  </a:cubicBezTo>
                  <a:lnTo>
                    <a:pt x="145" y="0"/>
                  </a:lnTo>
                  <a:cubicBezTo>
                    <a:pt x="140" y="0"/>
                    <a:pt x="134" y="0"/>
                    <a:pt x="134" y="10"/>
                  </a:cubicBezTo>
                  <a:cubicBezTo>
                    <a:pt x="134" y="16"/>
                    <a:pt x="138" y="16"/>
                    <a:pt x="151" y="16"/>
                  </a:cubicBezTo>
                  <a:cubicBezTo>
                    <a:pt x="163" y="16"/>
                    <a:pt x="168" y="16"/>
                    <a:pt x="180" y="17"/>
                  </a:cubicBezTo>
                  <a:cubicBezTo>
                    <a:pt x="192" y="18"/>
                    <a:pt x="196" y="20"/>
                    <a:pt x="196" y="27"/>
                  </a:cubicBezTo>
                  <a:cubicBezTo>
                    <a:pt x="196" y="30"/>
                    <a:pt x="195" y="33"/>
                    <a:pt x="194" y="37"/>
                  </a:cubicBezTo>
                  <a:lnTo>
                    <a:pt x="136" y="266"/>
                  </a:lnTo>
                  <a:cubicBezTo>
                    <a:pt x="125" y="315"/>
                    <a:pt x="91" y="341"/>
                    <a:pt x="65" y="341"/>
                  </a:cubicBezTo>
                  <a:cubicBezTo>
                    <a:pt x="52" y="341"/>
                    <a:pt x="25" y="336"/>
                    <a:pt x="17" y="310"/>
                  </a:cubicBezTo>
                  <a:cubicBezTo>
                    <a:pt x="19" y="311"/>
                    <a:pt x="23" y="311"/>
                    <a:pt x="23" y="311"/>
                  </a:cubicBezTo>
                  <a:cubicBezTo>
                    <a:pt x="43" y="311"/>
                    <a:pt x="56" y="294"/>
                    <a:pt x="56" y="279"/>
                  </a:cubicBezTo>
                  <a:cubicBezTo>
                    <a:pt x="56" y="263"/>
                    <a:pt x="42" y="258"/>
                    <a:pt x="34" y="258"/>
                  </a:cubicBezTo>
                  <a:cubicBezTo>
                    <a:pt x="25" y="258"/>
                    <a:pt x="0" y="264"/>
                    <a:pt x="0" y="298"/>
                  </a:cubicBezTo>
                  <a:cubicBezTo>
                    <a:pt x="0" y="329"/>
                    <a:pt x="27" y="352"/>
                    <a:pt x="66" y="352"/>
                  </a:cubicBezTo>
                  <a:cubicBezTo>
                    <a:pt x="112" y="352"/>
                    <a:pt x="164" y="319"/>
                    <a:pt x="176" y="270"/>
                  </a:cubicBezTo>
                  <a:lnTo>
                    <a:pt x="235" y="37"/>
                  </a:lnTo>
                  <a:cubicBezTo>
                    <a:pt x="239" y="20"/>
                    <a:pt x="240" y="16"/>
                    <a:pt x="267" y="16"/>
                  </a:cubicBezTo>
                  <a:cubicBezTo>
                    <a:pt x="275" y="16"/>
                    <a:pt x="281" y="16"/>
                    <a:pt x="281"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Freeform 247">
              <a:extLst>
                <a:ext uri="{FF2B5EF4-FFF2-40B4-BE49-F238E27FC236}">
                  <a16:creationId xmlns:a16="http://schemas.microsoft.com/office/drawing/2014/main" id="{5605CE6B-8BF9-45A7-A63F-23719EA88879}"/>
                </a:ext>
              </a:extLst>
            </p:cNvPr>
            <p:cNvSpPr>
              <a:spLocks noEditPoints="1"/>
            </p:cNvSpPr>
            <p:nvPr>
              <p:custDataLst>
                <p:tags r:id="rId16"/>
              </p:custDataLst>
            </p:nvPr>
          </p:nvSpPr>
          <p:spPr bwMode="auto">
            <a:xfrm>
              <a:off x="2127251" y="5270500"/>
              <a:ext cx="49213" cy="77787"/>
            </a:xfrm>
            <a:custGeom>
              <a:avLst/>
              <a:gdLst>
                <a:gd name="T0" fmla="*/ 162 w 162"/>
                <a:gd name="T1" fmla="*/ 120 h 239"/>
                <a:gd name="T2" fmla="*/ 142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89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8" y="55"/>
                    <a:pt x="142" y="30"/>
                  </a:cubicBezTo>
                  <a:cubicBezTo>
                    <a:pt x="131" y="14"/>
                    <a:pt x="109" y="0"/>
                    <a:pt x="81" y="0"/>
                  </a:cubicBezTo>
                  <a:cubicBezTo>
                    <a:pt x="0" y="0"/>
                    <a:pt x="0" y="95"/>
                    <a:pt x="0" y="120"/>
                  </a:cubicBezTo>
                  <a:cubicBezTo>
                    <a:pt x="0" y="146"/>
                    <a:pt x="0" y="239"/>
                    <a:pt x="81" y="239"/>
                  </a:cubicBezTo>
                  <a:cubicBezTo>
                    <a:pt x="162" y="239"/>
                    <a:pt x="162" y="146"/>
                    <a:pt x="162" y="120"/>
                  </a:cubicBezTo>
                  <a:close/>
                  <a:moveTo>
                    <a:pt x="130" y="116"/>
                  </a:moveTo>
                  <a:cubicBezTo>
                    <a:pt x="130" y="142"/>
                    <a:pt x="130" y="167"/>
                    <a:pt x="126" y="189"/>
                  </a:cubicBezTo>
                  <a:cubicBezTo>
                    <a:pt x="119" y="221"/>
                    <a:pt x="95" y="229"/>
                    <a:pt x="81" y="229"/>
                  </a:cubicBezTo>
                  <a:cubicBezTo>
                    <a:pt x="65" y="229"/>
                    <a:pt x="44" y="219"/>
                    <a:pt x="37" y="191"/>
                  </a:cubicBezTo>
                  <a:cubicBezTo>
                    <a:pt x="32" y="170"/>
                    <a:pt x="32" y="142"/>
                    <a:pt x="32" y="116"/>
                  </a:cubicBezTo>
                  <a:cubicBezTo>
                    <a:pt x="32" y="90"/>
                    <a:pt x="32" y="64"/>
                    <a:pt x="37" y="45"/>
                  </a:cubicBezTo>
                  <a:cubicBezTo>
                    <a:pt x="45" y="17"/>
                    <a:pt x="67" y="10"/>
                    <a:pt x="81" y="10"/>
                  </a:cubicBezTo>
                  <a:cubicBezTo>
                    <a:pt x="100" y="10"/>
                    <a:pt x="118" y="21"/>
                    <a:pt x="124" y="42"/>
                  </a:cubicBezTo>
                  <a:cubicBezTo>
                    <a:pt x="130" y="60"/>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Freeform 248">
              <a:extLst>
                <a:ext uri="{FF2B5EF4-FFF2-40B4-BE49-F238E27FC236}">
                  <a16:creationId xmlns:a16="http://schemas.microsoft.com/office/drawing/2014/main" id="{8E2D44DA-538E-46D1-8C2C-0F0B8D9EDC57}"/>
                </a:ext>
              </a:extLst>
            </p:cNvPr>
            <p:cNvSpPr>
              <a:spLocks/>
            </p:cNvSpPr>
            <p:nvPr>
              <p:custDataLst>
                <p:tags r:id="rId17"/>
              </p:custDataLst>
            </p:nvPr>
          </p:nvSpPr>
          <p:spPr bwMode="auto">
            <a:xfrm>
              <a:off x="2246314" y="5091113"/>
              <a:ext cx="74613" cy="382587"/>
            </a:xfrm>
            <a:custGeom>
              <a:avLst/>
              <a:gdLst>
                <a:gd name="T0" fmla="*/ 246 w 246"/>
                <a:gd name="T1" fmla="*/ 1191 h 1196"/>
                <a:gd name="T2" fmla="*/ 244 w 246"/>
                <a:gd name="T3" fmla="*/ 1186 h 1196"/>
                <a:gd name="T4" fmla="*/ 159 w 246"/>
                <a:gd name="T5" fmla="*/ 1081 h 1196"/>
                <a:gd name="T6" fmla="*/ 42 w 246"/>
                <a:gd name="T7" fmla="*/ 598 h 1196"/>
                <a:gd name="T8" fmla="*/ 142 w 246"/>
                <a:gd name="T9" fmla="*/ 142 h 1196"/>
                <a:gd name="T10" fmla="*/ 244 w 246"/>
                <a:gd name="T11" fmla="*/ 9 h 1196"/>
                <a:gd name="T12" fmla="*/ 246 w 246"/>
                <a:gd name="T13" fmla="*/ 5 h 1196"/>
                <a:gd name="T14" fmla="*/ 235 w 246"/>
                <a:gd name="T15" fmla="*/ 0 h 1196"/>
                <a:gd name="T16" fmla="*/ 220 w 246"/>
                <a:gd name="T17" fmla="*/ 7 h 1196"/>
                <a:gd name="T18" fmla="*/ 0 w 246"/>
                <a:gd name="T19" fmla="*/ 598 h 1196"/>
                <a:gd name="T20" fmla="*/ 172 w 246"/>
                <a:gd name="T21" fmla="*/ 1140 h 1196"/>
                <a:gd name="T22" fmla="*/ 221 w 246"/>
                <a:gd name="T23" fmla="*/ 1190 h 1196"/>
                <a:gd name="T24" fmla="*/ 235 w 246"/>
                <a:gd name="T25" fmla="*/ 1196 h 1196"/>
                <a:gd name="T26" fmla="*/ 246 w 246"/>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1191"/>
                  </a:moveTo>
                  <a:cubicBezTo>
                    <a:pt x="246" y="1189"/>
                    <a:pt x="245" y="1188"/>
                    <a:pt x="244" y="1186"/>
                  </a:cubicBezTo>
                  <a:cubicBezTo>
                    <a:pt x="225" y="1168"/>
                    <a:pt x="192" y="1135"/>
                    <a:pt x="159" y="1081"/>
                  </a:cubicBezTo>
                  <a:cubicBezTo>
                    <a:pt x="78" y="952"/>
                    <a:pt x="42" y="790"/>
                    <a:pt x="42" y="598"/>
                  </a:cubicBezTo>
                  <a:cubicBezTo>
                    <a:pt x="42" y="464"/>
                    <a:pt x="60" y="291"/>
                    <a:pt x="142" y="142"/>
                  </a:cubicBezTo>
                  <a:cubicBezTo>
                    <a:pt x="181" y="72"/>
                    <a:pt x="222" y="31"/>
                    <a:pt x="244" y="9"/>
                  </a:cubicBezTo>
                  <a:cubicBezTo>
                    <a:pt x="246" y="7"/>
                    <a:pt x="246" y="6"/>
                    <a:pt x="246" y="5"/>
                  </a:cubicBezTo>
                  <a:cubicBezTo>
                    <a:pt x="246" y="0"/>
                    <a:pt x="242" y="0"/>
                    <a:pt x="235" y="0"/>
                  </a:cubicBezTo>
                  <a:cubicBezTo>
                    <a:pt x="228" y="0"/>
                    <a:pt x="227" y="0"/>
                    <a:pt x="220" y="7"/>
                  </a:cubicBezTo>
                  <a:cubicBezTo>
                    <a:pt x="53" y="159"/>
                    <a:pt x="0" y="388"/>
                    <a:pt x="0" y="598"/>
                  </a:cubicBezTo>
                  <a:cubicBezTo>
                    <a:pt x="0" y="793"/>
                    <a:pt x="45" y="991"/>
                    <a:pt x="172" y="1140"/>
                  </a:cubicBezTo>
                  <a:cubicBezTo>
                    <a:pt x="182" y="1151"/>
                    <a:pt x="201" y="1172"/>
                    <a:pt x="221" y="1190"/>
                  </a:cubicBezTo>
                  <a:cubicBezTo>
                    <a:pt x="227" y="1196"/>
                    <a:pt x="228" y="1196"/>
                    <a:pt x="235" y="1196"/>
                  </a:cubicBezTo>
                  <a:cubicBezTo>
                    <a:pt x="242" y="1196"/>
                    <a:pt x="246" y="1196"/>
                    <a:pt x="246"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Freeform 249">
              <a:extLst>
                <a:ext uri="{FF2B5EF4-FFF2-40B4-BE49-F238E27FC236}">
                  <a16:creationId xmlns:a16="http://schemas.microsoft.com/office/drawing/2014/main" id="{DBFD685B-778F-42F7-A1D5-217BE996C511}"/>
                </a:ext>
              </a:extLst>
            </p:cNvPr>
            <p:cNvSpPr>
              <a:spLocks/>
            </p:cNvSpPr>
            <p:nvPr>
              <p:custDataLst>
                <p:tags r:id="rId18"/>
              </p:custDataLst>
            </p:nvPr>
          </p:nvSpPr>
          <p:spPr bwMode="auto">
            <a:xfrm>
              <a:off x="2333626" y="5214938"/>
              <a:ext cx="60325" cy="106362"/>
            </a:xfrm>
            <a:custGeom>
              <a:avLst/>
              <a:gdLst>
                <a:gd name="T0" fmla="*/ 199 w 199"/>
                <a:gd name="T1" fmla="*/ 245 h 332"/>
                <a:gd name="T2" fmla="*/ 187 w 199"/>
                <a:gd name="T3" fmla="*/ 245 h 332"/>
                <a:gd name="T4" fmla="*/ 176 w 199"/>
                <a:gd name="T5" fmla="*/ 290 h 332"/>
                <a:gd name="T6" fmla="*/ 129 w 199"/>
                <a:gd name="T7" fmla="*/ 294 h 332"/>
                <a:gd name="T8" fmla="*/ 39 w 199"/>
                <a:gd name="T9" fmla="*/ 294 h 332"/>
                <a:gd name="T10" fmla="*/ 92 w 199"/>
                <a:gd name="T11" fmla="*/ 242 h 332"/>
                <a:gd name="T12" fmla="*/ 199 w 199"/>
                <a:gd name="T13" fmla="*/ 97 h 332"/>
                <a:gd name="T14" fmla="*/ 94 w 199"/>
                <a:gd name="T15" fmla="*/ 0 h 332"/>
                <a:gd name="T16" fmla="*/ 0 w 199"/>
                <a:gd name="T17" fmla="*/ 90 h 332"/>
                <a:gd name="T18" fmla="*/ 27 w 199"/>
                <a:gd name="T19" fmla="*/ 118 h 332"/>
                <a:gd name="T20" fmla="*/ 53 w 199"/>
                <a:gd name="T21" fmla="*/ 92 h 332"/>
                <a:gd name="T22" fmla="*/ 26 w 199"/>
                <a:gd name="T23" fmla="*/ 66 h 332"/>
                <a:gd name="T24" fmla="*/ 20 w 199"/>
                <a:gd name="T25" fmla="*/ 66 h 332"/>
                <a:gd name="T26" fmla="*/ 87 w 199"/>
                <a:gd name="T27" fmla="*/ 15 h 332"/>
                <a:gd name="T28" fmla="*/ 154 w 199"/>
                <a:gd name="T29" fmla="*/ 97 h 332"/>
                <a:gd name="T30" fmla="*/ 102 w 199"/>
                <a:gd name="T31" fmla="*/ 207 h 332"/>
                <a:gd name="T32" fmla="*/ 6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90"/>
                  </a:cubicBezTo>
                  <a:cubicBezTo>
                    <a:pt x="172" y="294"/>
                    <a:pt x="140" y="294"/>
                    <a:pt x="129" y="294"/>
                  </a:cubicBezTo>
                  <a:lnTo>
                    <a:pt x="39" y="294"/>
                  </a:lnTo>
                  <a:lnTo>
                    <a:pt x="92" y="242"/>
                  </a:lnTo>
                  <a:cubicBezTo>
                    <a:pt x="169" y="173"/>
                    <a:pt x="199" y="147"/>
                    <a:pt x="199" y="97"/>
                  </a:cubicBezTo>
                  <a:cubicBezTo>
                    <a:pt x="199" y="40"/>
                    <a:pt x="154" y="0"/>
                    <a:pt x="94" y="0"/>
                  </a:cubicBezTo>
                  <a:cubicBezTo>
                    <a:pt x="37" y="0"/>
                    <a:pt x="0" y="46"/>
                    <a:pt x="0" y="90"/>
                  </a:cubicBezTo>
                  <a:cubicBezTo>
                    <a:pt x="0" y="118"/>
                    <a:pt x="25" y="118"/>
                    <a:pt x="27" y="118"/>
                  </a:cubicBezTo>
                  <a:cubicBezTo>
                    <a:pt x="35" y="118"/>
                    <a:pt x="53" y="112"/>
                    <a:pt x="53" y="92"/>
                  </a:cubicBezTo>
                  <a:cubicBezTo>
                    <a:pt x="53" y="79"/>
                    <a:pt x="44" y="66"/>
                    <a:pt x="26" y="66"/>
                  </a:cubicBezTo>
                  <a:cubicBezTo>
                    <a:pt x="22" y="66"/>
                    <a:pt x="21" y="66"/>
                    <a:pt x="20" y="66"/>
                  </a:cubicBezTo>
                  <a:cubicBezTo>
                    <a:pt x="31" y="34"/>
                    <a:pt x="58" y="15"/>
                    <a:pt x="87" y="15"/>
                  </a:cubicBezTo>
                  <a:cubicBezTo>
                    <a:pt x="133" y="15"/>
                    <a:pt x="154" y="56"/>
                    <a:pt x="154" y="97"/>
                  </a:cubicBezTo>
                  <a:cubicBezTo>
                    <a:pt x="154" y="137"/>
                    <a:pt x="129" y="176"/>
                    <a:pt x="102" y="207"/>
                  </a:cubicBezTo>
                  <a:lnTo>
                    <a:pt x="6"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Freeform 250">
              <a:extLst>
                <a:ext uri="{FF2B5EF4-FFF2-40B4-BE49-F238E27FC236}">
                  <a16:creationId xmlns:a16="http://schemas.microsoft.com/office/drawing/2014/main" id="{DD183F37-8FEE-41EB-8644-354A91589736}"/>
                </a:ext>
              </a:extLst>
            </p:cNvPr>
            <p:cNvSpPr>
              <a:spLocks/>
            </p:cNvSpPr>
            <p:nvPr>
              <p:custDataLst>
                <p:tags r:id="rId19"/>
              </p:custDataLst>
            </p:nvPr>
          </p:nvSpPr>
          <p:spPr bwMode="auto">
            <a:xfrm>
              <a:off x="2403476" y="5251450"/>
              <a:ext cx="90488" cy="71437"/>
            </a:xfrm>
            <a:custGeom>
              <a:avLst/>
              <a:gdLst>
                <a:gd name="T0" fmla="*/ 283 w 295"/>
                <a:gd name="T1" fmla="*/ 101 h 225"/>
                <a:gd name="T2" fmla="*/ 295 w 295"/>
                <a:gd name="T3" fmla="*/ 35 h 225"/>
                <a:gd name="T4" fmla="*/ 285 w 295"/>
                <a:gd name="T5" fmla="*/ 4 h 225"/>
                <a:gd name="T6" fmla="*/ 273 w 295"/>
                <a:gd name="T7" fmla="*/ 0 h 225"/>
                <a:gd name="T8" fmla="*/ 256 w 295"/>
                <a:gd name="T9" fmla="*/ 8 h 225"/>
                <a:gd name="T10" fmla="*/ 249 w 295"/>
                <a:gd name="T11" fmla="*/ 24 h 225"/>
                <a:gd name="T12" fmla="*/ 254 w 295"/>
                <a:gd name="T13" fmla="*/ 36 h 225"/>
                <a:gd name="T14" fmla="*/ 273 w 295"/>
                <a:gd name="T15" fmla="*/ 80 h 225"/>
                <a:gd name="T16" fmla="*/ 271 w 295"/>
                <a:gd name="T17" fmla="*/ 98 h 225"/>
                <a:gd name="T18" fmla="*/ 192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6 w 295"/>
                <a:gd name="T35" fmla="*/ 133 h 225"/>
                <a:gd name="T36" fmla="*/ 20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8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9" y="190"/>
                    <a:pt x="16" y="165"/>
                    <a:pt x="16" y="133"/>
                  </a:cubicBezTo>
                  <a:cubicBezTo>
                    <a:pt x="16" y="123"/>
                    <a:pt x="17" y="112"/>
                    <a:pt x="20"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6" y="67"/>
                    <a:pt x="8" y="98"/>
                  </a:cubicBezTo>
                  <a:cubicBezTo>
                    <a:pt x="3" y="117"/>
                    <a:pt x="0" y="137"/>
                    <a:pt x="0" y="154"/>
                  </a:cubicBezTo>
                  <a:cubicBezTo>
                    <a:pt x="0" y="195"/>
                    <a:pt x="15" y="225"/>
                    <a:pt x="52"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Freeform 251">
              <a:extLst>
                <a:ext uri="{FF2B5EF4-FFF2-40B4-BE49-F238E27FC236}">
                  <a16:creationId xmlns:a16="http://schemas.microsoft.com/office/drawing/2014/main" id="{EC4BEC47-C160-40B8-A826-C33FFD57F10D}"/>
                </a:ext>
              </a:extLst>
            </p:cNvPr>
            <p:cNvSpPr>
              <a:spLocks noEditPoints="1"/>
            </p:cNvSpPr>
            <p:nvPr>
              <p:custDataLst>
                <p:tags r:id="rId20"/>
              </p:custDataLst>
            </p:nvPr>
          </p:nvSpPr>
          <p:spPr bwMode="auto">
            <a:xfrm>
              <a:off x="2500314" y="5270500"/>
              <a:ext cx="33338" cy="76200"/>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4 w 106"/>
                <a:gd name="T15" fmla="*/ 183 h 235"/>
                <a:gd name="T16" fmla="*/ 57 w 106"/>
                <a:gd name="T17" fmla="*/ 225 h 235"/>
                <a:gd name="T18" fmla="*/ 48 w 106"/>
                <a:gd name="T19" fmla="*/ 213 h 235"/>
                <a:gd name="T20" fmla="*/ 53 w 106"/>
                <a:gd name="T21" fmla="*/ 191 h 235"/>
                <a:gd name="T22" fmla="*/ 65 w 106"/>
                <a:gd name="T23" fmla="*/ 163 h 235"/>
                <a:gd name="T24" fmla="*/ 82 w 106"/>
                <a:gd name="T25" fmla="*/ 119 h 235"/>
                <a:gd name="T26" fmla="*/ 84 w 106"/>
                <a:gd name="T27" fmla="*/ 108 h 235"/>
                <a:gd name="T28" fmla="*/ 51 w 106"/>
                <a:gd name="T29" fmla="*/ 78 h 235"/>
                <a:gd name="T30" fmla="*/ 0 w 106"/>
                <a:gd name="T31" fmla="*/ 131 h 235"/>
                <a:gd name="T32" fmla="*/ 6 w 106"/>
                <a:gd name="T33" fmla="*/ 136 h 235"/>
                <a:gd name="T34" fmla="*/ 12 w 106"/>
                <a:gd name="T35" fmla="*/ 130 h 235"/>
                <a:gd name="T36" fmla="*/ 50 w 106"/>
                <a:gd name="T37" fmla="*/ 88 h 235"/>
                <a:gd name="T38" fmla="*/ 58 w 106"/>
                <a:gd name="T39" fmla="*/ 100 h 235"/>
                <a:gd name="T40" fmla="*/ 48 w 106"/>
                <a:gd name="T41" fmla="*/ 135 h 235"/>
                <a:gd name="T42" fmla="*/ 26 w 106"/>
                <a:gd name="T43" fmla="*/ 191 h 235"/>
                <a:gd name="T44" fmla="*/ 22 w 106"/>
                <a:gd name="T45" fmla="*/ 205 h 235"/>
                <a:gd name="T46" fmla="*/ 56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2" y="0"/>
                    <a:pt x="83" y="0"/>
                  </a:cubicBezTo>
                  <a:cubicBezTo>
                    <a:pt x="73" y="0"/>
                    <a:pt x="63" y="10"/>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4" y="183"/>
                  </a:cubicBezTo>
                  <a:cubicBezTo>
                    <a:pt x="86" y="211"/>
                    <a:pt x="70" y="225"/>
                    <a:pt x="57" y="225"/>
                  </a:cubicBezTo>
                  <a:cubicBezTo>
                    <a:pt x="50" y="225"/>
                    <a:pt x="48" y="221"/>
                    <a:pt x="48" y="213"/>
                  </a:cubicBezTo>
                  <a:cubicBezTo>
                    <a:pt x="48" y="205"/>
                    <a:pt x="50" y="199"/>
                    <a:pt x="53" y="191"/>
                  </a:cubicBezTo>
                  <a:lnTo>
                    <a:pt x="65" y="163"/>
                  </a:lnTo>
                  <a:lnTo>
                    <a:pt x="82" y="119"/>
                  </a:lnTo>
                  <a:cubicBezTo>
                    <a:pt x="83" y="115"/>
                    <a:pt x="84" y="111"/>
                    <a:pt x="84" y="108"/>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50" y="88"/>
                  </a:cubicBezTo>
                  <a:cubicBezTo>
                    <a:pt x="55" y="88"/>
                    <a:pt x="58" y="90"/>
                    <a:pt x="58" y="100"/>
                  </a:cubicBezTo>
                  <a:cubicBezTo>
                    <a:pt x="58" y="108"/>
                    <a:pt x="56" y="113"/>
                    <a:pt x="48" y="135"/>
                  </a:cubicBezTo>
                  <a:lnTo>
                    <a:pt x="26" y="191"/>
                  </a:lnTo>
                  <a:cubicBezTo>
                    <a:pt x="24" y="195"/>
                    <a:pt x="22" y="200"/>
                    <a:pt x="22" y="205"/>
                  </a:cubicBezTo>
                  <a:cubicBezTo>
                    <a:pt x="22" y="222"/>
                    <a:pt x="36" y="235"/>
                    <a:pt x="56"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Freeform 252">
              <a:extLst>
                <a:ext uri="{FF2B5EF4-FFF2-40B4-BE49-F238E27FC236}">
                  <a16:creationId xmlns:a16="http://schemas.microsoft.com/office/drawing/2014/main" id="{CAEE3006-A943-40D4-A5FC-4EEB3F1312A8}"/>
                </a:ext>
              </a:extLst>
            </p:cNvPr>
            <p:cNvSpPr>
              <a:spLocks/>
            </p:cNvSpPr>
            <p:nvPr>
              <p:custDataLst>
                <p:tags r:id="rId21"/>
              </p:custDataLst>
            </p:nvPr>
          </p:nvSpPr>
          <p:spPr bwMode="auto">
            <a:xfrm>
              <a:off x="2563814" y="5097463"/>
              <a:ext cx="136525" cy="382587"/>
            </a:xfrm>
            <a:custGeom>
              <a:avLst/>
              <a:gdLst>
                <a:gd name="T0" fmla="*/ 453 w 453"/>
                <a:gd name="T1" fmla="*/ 10 h 1197"/>
                <a:gd name="T2" fmla="*/ 443 w 453"/>
                <a:gd name="T3" fmla="*/ 0 h 1197"/>
                <a:gd name="T4" fmla="*/ 432 w 453"/>
                <a:gd name="T5" fmla="*/ 13 h 1197"/>
                <a:gd name="T6" fmla="*/ 177 w 453"/>
                <a:gd name="T7" fmla="*/ 1098 h 1197"/>
                <a:gd name="T8" fmla="*/ 176 w 453"/>
                <a:gd name="T9" fmla="*/ 1098 h 1197"/>
                <a:gd name="T10" fmla="*/ 69 w 453"/>
                <a:gd name="T11" fmla="*/ 598 h 1197"/>
                <a:gd name="T12" fmla="*/ 3 w 453"/>
                <a:gd name="T13" fmla="*/ 701 h 1197"/>
                <a:gd name="T14" fmla="*/ 0 w 453"/>
                <a:gd name="T15" fmla="*/ 707 h 1197"/>
                <a:gd name="T16" fmla="*/ 7 w 453"/>
                <a:gd name="T17" fmla="*/ 715 h 1197"/>
                <a:gd name="T18" fmla="*/ 41 w 453"/>
                <a:gd name="T19" fmla="*/ 662 h 1197"/>
                <a:gd name="T20" fmla="*/ 156 w 453"/>
                <a:gd name="T21" fmla="*/ 1197 h 1197"/>
                <a:gd name="T22" fmla="*/ 177 w 453"/>
                <a:gd name="T23" fmla="*/ 1184 h 1197"/>
                <a:gd name="T24" fmla="*/ 451 w 453"/>
                <a:gd name="T25" fmla="*/ 20 h 1197"/>
                <a:gd name="T26" fmla="*/ 453 w 453"/>
                <a:gd name="T27" fmla="*/ 1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3" h="1197">
                  <a:moveTo>
                    <a:pt x="453" y="10"/>
                  </a:moveTo>
                  <a:cubicBezTo>
                    <a:pt x="453" y="4"/>
                    <a:pt x="449" y="0"/>
                    <a:pt x="443" y="0"/>
                  </a:cubicBezTo>
                  <a:cubicBezTo>
                    <a:pt x="435" y="0"/>
                    <a:pt x="434" y="6"/>
                    <a:pt x="432" y="13"/>
                  </a:cubicBezTo>
                  <a:lnTo>
                    <a:pt x="177" y="1098"/>
                  </a:lnTo>
                  <a:lnTo>
                    <a:pt x="176" y="1098"/>
                  </a:lnTo>
                  <a:lnTo>
                    <a:pt x="69" y="598"/>
                  </a:lnTo>
                  <a:lnTo>
                    <a:pt x="3" y="701"/>
                  </a:lnTo>
                  <a:cubicBezTo>
                    <a:pt x="0" y="705"/>
                    <a:pt x="0" y="707"/>
                    <a:pt x="0" y="707"/>
                  </a:cubicBezTo>
                  <a:cubicBezTo>
                    <a:pt x="0" y="709"/>
                    <a:pt x="7" y="715"/>
                    <a:pt x="7" y="715"/>
                  </a:cubicBezTo>
                  <a:lnTo>
                    <a:pt x="41" y="662"/>
                  </a:lnTo>
                  <a:lnTo>
                    <a:pt x="156" y="1197"/>
                  </a:lnTo>
                  <a:cubicBezTo>
                    <a:pt x="172" y="1197"/>
                    <a:pt x="174" y="1197"/>
                    <a:pt x="177" y="1184"/>
                  </a:cubicBezTo>
                  <a:lnTo>
                    <a:pt x="451" y="20"/>
                  </a:lnTo>
                  <a:cubicBezTo>
                    <a:pt x="452" y="17"/>
                    <a:pt x="453" y="12"/>
                    <a:pt x="453"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Rectangle 253">
              <a:extLst>
                <a:ext uri="{FF2B5EF4-FFF2-40B4-BE49-F238E27FC236}">
                  <a16:creationId xmlns:a16="http://schemas.microsoft.com/office/drawing/2014/main" id="{24C9AFF4-06F5-4C43-A515-69FF357D148F}"/>
                </a:ext>
              </a:extLst>
            </p:cNvPr>
            <p:cNvSpPr>
              <a:spLocks noChangeArrowheads="1"/>
            </p:cNvSpPr>
            <p:nvPr>
              <p:custDataLst>
                <p:tags r:id="rId22"/>
              </p:custDataLst>
            </p:nvPr>
          </p:nvSpPr>
          <p:spPr bwMode="auto">
            <a:xfrm>
              <a:off x="2697164" y="5097463"/>
              <a:ext cx="1222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Freeform 254">
              <a:extLst>
                <a:ext uri="{FF2B5EF4-FFF2-40B4-BE49-F238E27FC236}">
                  <a16:creationId xmlns:a16="http://schemas.microsoft.com/office/drawing/2014/main" id="{D5D3661A-D2E0-49CC-85F6-47C32FAB1A3B}"/>
                </a:ext>
              </a:extLst>
            </p:cNvPr>
            <p:cNvSpPr>
              <a:spLocks/>
            </p:cNvSpPr>
            <p:nvPr>
              <p:custDataLst>
                <p:tags r:id="rId23"/>
              </p:custDataLst>
            </p:nvPr>
          </p:nvSpPr>
          <p:spPr bwMode="auto">
            <a:xfrm>
              <a:off x="2719389" y="5143500"/>
              <a:ext cx="76200" cy="71437"/>
            </a:xfrm>
            <a:custGeom>
              <a:avLst/>
              <a:gdLst>
                <a:gd name="T0" fmla="*/ 233 w 248"/>
                <a:gd name="T1" fmla="*/ 149 h 225"/>
                <a:gd name="T2" fmla="*/ 227 w 248"/>
                <a:gd name="T3" fmla="*/ 144 h 225"/>
                <a:gd name="T4" fmla="*/ 220 w 248"/>
                <a:gd name="T5" fmla="*/ 149 h 225"/>
                <a:gd name="T6" fmla="*/ 154 w 248"/>
                <a:gd name="T7" fmla="*/ 214 h 225"/>
                <a:gd name="T8" fmla="*/ 127 w 248"/>
                <a:gd name="T9" fmla="*/ 182 h 225"/>
                <a:gd name="T10" fmla="*/ 135 w 248"/>
                <a:gd name="T11" fmla="*/ 138 h 225"/>
                <a:gd name="T12" fmla="*/ 152 w 248"/>
                <a:gd name="T13" fmla="*/ 69 h 225"/>
                <a:gd name="T14" fmla="*/ 201 w 248"/>
                <a:gd name="T15" fmla="*/ 11 h 225"/>
                <a:gd name="T16" fmla="*/ 226 w 248"/>
                <a:gd name="T17" fmla="*/ 17 h 225"/>
                <a:gd name="T18" fmla="*/ 202 w 248"/>
                <a:gd name="T19" fmla="*/ 44 h 225"/>
                <a:gd name="T20" fmla="*/ 221 w 248"/>
                <a:gd name="T21" fmla="*/ 61 h 225"/>
                <a:gd name="T22" fmla="*/ 248 w 248"/>
                <a:gd name="T23" fmla="*/ 32 h 225"/>
                <a:gd name="T24" fmla="*/ 202 w 248"/>
                <a:gd name="T25" fmla="*/ 0 h 225"/>
                <a:gd name="T26" fmla="*/ 150 w 248"/>
                <a:gd name="T27" fmla="*/ 37 h 225"/>
                <a:gd name="T28" fmla="*/ 96 w 248"/>
                <a:gd name="T29" fmla="*/ 0 h 225"/>
                <a:gd name="T30" fmla="*/ 15 w 248"/>
                <a:gd name="T31" fmla="*/ 76 h 225"/>
                <a:gd name="T32" fmla="*/ 21 w 248"/>
                <a:gd name="T33" fmla="*/ 81 h 225"/>
                <a:gd name="T34" fmla="*/ 28 w 248"/>
                <a:gd name="T35" fmla="*/ 76 h 225"/>
                <a:gd name="T36" fmla="*/ 95 w 248"/>
                <a:gd name="T37" fmla="*/ 11 h 225"/>
                <a:gd name="T38" fmla="*/ 122 w 248"/>
                <a:gd name="T39" fmla="*/ 44 h 225"/>
                <a:gd name="T40" fmla="*/ 95 w 248"/>
                <a:gd name="T41" fmla="*/ 163 h 225"/>
                <a:gd name="T42" fmla="*/ 47 w 248"/>
                <a:gd name="T43" fmla="*/ 214 h 225"/>
                <a:gd name="T44" fmla="*/ 22 w 248"/>
                <a:gd name="T45" fmla="*/ 208 h 225"/>
                <a:gd name="T46" fmla="*/ 46 w 248"/>
                <a:gd name="T47" fmla="*/ 181 h 225"/>
                <a:gd name="T48" fmla="*/ 27 w 248"/>
                <a:gd name="T49" fmla="*/ 164 h 225"/>
                <a:gd name="T50" fmla="*/ 0 w 248"/>
                <a:gd name="T51" fmla="*/ 193 h 225"/>
                <a:gd name="T52" fmla="*/ 47 w 248"/>
                <a:gd name="T53" fmla="*/ 225 h 225"/>
                <a:gd name="T54" fmla="*/ 99 w 248"/>
                <a:gd name="T55" fmla="*/ 188 h 225"/>
                <a:gd name="T56" fmla="*/ 153 w 248"/>
                <a:gd name="T57" fmla="*/ 225 h 225"/>
                <a:gd name="T58" fmla="*/ 233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3" y="149"/>
                  </a:moveTo>
                  <a:cubicBezTo>
                    <a:pt x="233" y="144"/>
                    <a:pt x="228" y="144"/>
                    <a:pt x="227" y="144"/>
                  </a:cubicBezTo>
                  <a:cubicBezTo>
                    <a:pt x="222" y="144"/>
                    <a:pt x="221" y="146"/>
                    <a:pt x="220" y="149"/>
                  </a:cubicBezTo>
                  <a:cubicBezTo>
                    <a:pt x="204" y="202"/>
                    <a:pt x="170" y="214"/>
                    <a:pt x="154" y="214"/>
                  </a:cubicBezTo>
                  <a:cubicBezTo>
                    <a:pt x="135" y="214"/>
                    <a:pt x="127" y="199"/>
                    <a:pt x="127" y="182"/>
                  </a:cubicBezTo>
                  <a:cubicBezTo>
                    <a:pt x="127" y="171"/>
                    <a:pt x="130" y="160"/>
                    <a:pt x="135" y="138"/>
                  </a:cubicBezTo>
                  <a:lnTo>
                    <a:pt x="152" y="69"/>
                  </a:lnTo>
                  <a:cubicBezTo>
                    <a:pt x="155" y="56"/>
                    <a:pt x="167" y="11"/>
                    <a:pt x="201" y="11"/>
                  </a:cubicBezTo>
                  <a:cubicBezTo>
                    <a:pt x="204" y="11"/>
                    <a:pt x="216" y="11"/>
                    <a:pt x="226" y="17"/>
                  </a:cubicBezTo>
                  <a:cubicBezTo>
                    <a:pt x="212" y="20"/>
                    <a:pt x="202" y="32"/>
                    <a:pt x="202" y="44"/>
                  </a:cubicBezTo>
                  <a:cubicBezTo>
                    <a:pt x="202" y="52"/>
                    <a:pt x="208" y="61"/>
                    <a:pt x="221" y="61"/>
                  </a:cubicBezTo>
                  <a:cubicBezTo>
                    <a:pt x="232" y="61"/>
                    <a:pt x="248" y="52"/>
                    <a:pt x="248" y="32"/>
                  </a:cubicBezTo>
                  <a:cubicBezTo>
                    <a:pt x="248" y="7"/>
                    <a:pt x="219" y="0"/>
                    <a:pt x="202" y="0"/>
                  </a:cubicBezTo>
                  <a:cubicBezTo>
                    <a:pt x="173" y="0"/>
                    <a:pt x="156" y="26"/>
                    <a:pt x="150" y="37"/>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4"/>
                    <a:pt x="47" y="214"/>
                  </a:cubicBezTo>
                  <a:cubicBezTo>
                    <a:pt x="44" y="214"/>
                    <a:pt x="33" y="214"/>
                    <a:pt x="22" y="208"/>
                  </a:cubicBezTo>
                  <a:cubicBezTo>
                    <a:pt x="35" y="205"/>
                    <a:pt x="46" y="195"/>
                    <a:pt x="46" y="181"/>
                  </a:cubicBezTo>
                  <a:cubicBezTo>
                    <a:pt x="46" y="168"/>
                    <a:pt x="35" y="164"/>
                    <a:pt x="27" y="164"/>
                  </a:cubicBezTo>
                  <a:cubicBezTo>
                    <a:pt x="12" y="164"/>
                    <a:pt x="0" y="177"/>
                    <a:pt x="0" y="193"/>
                  </a:cubicBezTo>
                  <a:cubicBezTo>
                    <a:pt x="0" y="215"/>
                    <a:pt x="25" y="225"/>
                    <a:pt x="47" y="225"/>
                  </a:cubicBezTo>
                  <a:cubicBezTo>
                    <a:pt x="80" y="225"/>
                    <a:pt x="98" y="191"/>
                    <a:pt x="99" y="188"/>
                  </a:cubicBezTo>
                  <a:cubicBezTo>
                    <a:pt x="105" y="206"/>
                    <a:pt x="123" y="225"/>
                    <a:pt x="153" y="225"/>
                  </a:cubicBezTo>
                  <a:cubicBezTo>
                    <a:pt x="204" y="225"/>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Rectangle 255">
              <a:extLst>
                <a:ext uri="{FF2B5EF4-FFF2-40B4-BE49-F238E27FC236}">
                  <a16:creationId xmlns:a16="http://schemas.microsoft.com/office/drawing/2014/main" id="{0671A4C4-E543-4E7E-8ECD-3114E1540C25}"/>
                </a:ext>
              </a:extLst>
            </p:cNvPr>
            <p:cNvSpPr>
              <a:spLocks noChangeArrowheads="1"/>
            </p:cNvSpPr>
            <p:nvPr>
              <p:custDataLst>
                <p:tags r:id="rId24"/>
              </p:custDataLst>
            </p:nvPr>
          </p:nvSpPr>
          <p:spPr bwMode="auto">
            <a:xfrm>
              <a:off x="2714626" y="5278438"/>
              <a:ext cx="873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Freeform 256">
              <a:extLst>
                <a:ext uri="{FF2B5EF4-FFF2-40B4-BE49-F238E27FC236}">
                  <a16:creationId xmlns:a16="http://schemas.microsoft.com/office/drawing/2014/main" id="{0FC926B6-F316-405D-B8AE-A26624E093B1}"/>
                </a:ext>
              </a:extLst>
            </p:cNvPr>
            <p:cNvSpPr>
              <a:spLocks noEditPoints="1"/>
            </p:cNvSpPr>
            <p:nvPr>
              <p:custDataLst>
                <p:tags r:id="rId25"/>
              </p:custDataLst>
            </p:nvPr>
          </p:nvSpPr>
          <p:spPr bwMode="auto">
            <a:xfrm>
              <a:off x="2722564" y="5359400"/>
              <a:ext cx="68263" cy="104775"/>
            </a:xfrm>
            <a:custGeom>
              <a:avLst/>
              <a:gdLst>
                <a:gd name="T0" fmla="*/ 172 w 228"/>
                <a:gd name="T1" fmla="*/ 254 h 323"/>
                <a:gd name="T2" fmla="*/ 227 w 228"/>
                <a:gd name="T3" fmla="*/ 33 h 323"/>
                <a:gd name="T4" fmla="*/ 228 w 228"/>
                <a:gd name="T5" fmla="*/ 24 h 323"/>
                <a:gd name="T6" fmla="*/ 214 w 228"/>
                <a:gd name="T7" fmla="*/ 10 h 323"/>
                <a:gd name="T8" fmla="*/ 194 w 228"/>
                <a:gd name="T9" fmla="*/ 32 h 323"/>
                <a:gd name="T10" fmla="*/ 147 w 228"/>
                <a:gd name="T11" fmla="*/ 0 h 323"/>
                <a:gd name="T12" fmla="*/ 28 w 228"/>
                <a:gd name="T13" fmla="*/ 142 h 323"/>
                <a:gd name="T14" fmla="*/ 95 w 228"/>
                <a:gd name="T15" fmla="*/ 221 h 323"/>
                <a:gd name="T16" fmla="*/ 153 w 228"/>
                <a:gd name="T17" fmla="*/ 192 h 323"/>
                <a:gd name="T18" fmla="*/ 153 w 228"/>
                <a:gd name="T19" fmla="*/ 192 h 323"/>
                <a:gd name="T20" fmla="*/ 137 w 228"/>
                <a:gd name="T21" fmla="*/ 258 h 323"/>
                <a:gd name="T22" fmla="*/ 65 w 228"/>
                <a:gd name="T23" fmla="*/ 312 h 323"/>
                <a:gd name="T24" fmla="*/ 25 w 228"/>
                <a:gd name="T25" fmla="*/ 307 h 323"/>
                <a:gd name="T26" fmla="*/ 45 w 228"/>
                <a:gd name="T27" fmla="*/ 281 h 323"/>
                <a:gd name="T28" fmla="*/ 26 w 228"/>
                <a:gd name="T29" fmla="*/ 264 h 323"/>
                <a:gd name="T30" fmla="*/ 0 w 228"/>
                <a:gd name="T31" fmla="*/ 293 h 323"/>
                <a:gd name="T32" fmla="*/ 66 w 228"/>
                <a:gd name="T33" fmla="*/ 323 h 323"/>
                <a:gd name="T34" fmla="*/ 172 w 228"/>
                <a:gd name="T35" fmla="*/ 254 h 323"/>
                <a:gd name="T36" fmla="*/ 186 w 228"/>
                <a:gd name="T37" fmla="*/ 62 h 323"/>
                <a:gd name="T38" fmla="*/ 162 w 228"/>
                <a:gd name="T39" fmla="*/ 157 h 323"/>
                <a:gd name="T40" fmla="*/ 137 w 228"/>
                <a:gd name="T41" fmla="*/ 192 h 323"/>
                <a:gd name="T42" fmla="*/ 96 w 228"/>
                <a:gd name="T43" fmla="*/ 210 h 323"/>
                <a:gd name="T44" fmla="*/ 64 w 228"/>
                <a:gd name="T45" fmla="*/ 164 h 323"/>
                <a:gd name="T46" fmla="*/ 92 w 228"/>
                <a:gd name="T47" fmla="*/ 56 h 323"/>
                <a:gd name="T48" fmla="*/ 148 w 228"/>
                <a:gd name="T49" fmla="*/ 11 h 323"/>
                <a:gd name="T50" fmla="*/ 188 w 228"/>
                <a:gd name="T51" fmla="*/ 54 h 323"/>
                <a:gd name="T52" fmla="*/ 186 w 228"/>
                <a:gd name="T53" fmla="*/ 6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323">
                  <a:moveTo>
                    <a:pt x="172" y="254"/>
                  </a:moveTo>
                  <a:lnTo>
                    <a:pt x="227" y="33"/>
                  </a:lnTo>
                  <a:cubicBezTo>
                    <a:pt x="227" y="30"/>
                    <a:pt x="228" y="27"/>
                    <a:pt x="228" y="24"/>
                  </a:cubicBezTo>
                  <a:cubicBezTo>
                    <a:pt x="228" y="15"/>
                    <a:pt x="222" y="10"/>
                    <a:pt x="214" y="10"/>
                  </a:cubicBezTo>
                  <a:cubicBezTo>
                    <a:pt x="209" y="10"/>
                    <a:pt x="196" y="14"/>
                    <a:pt x="194" y="32"/>
                  </a:cubicBezTo>
                  <a:cubicBezTo>
                    <a:pt x="185" y="13"/>
                    <a:pt x="167" y="0"/>
                    <a:pt x="147" y="0"/>
                  </a:cubicBezTo>
                  <a:cubicBezTo>
                    <a:pt x="90" y="0"/>
                    <a:pt x="28" y="70"/>
                    <a:pt x="28" y="142"/>
                  </a:cubicBezTo>
                  <a:cubicBezTo>
                    <a:pt x="28" y="191"/>
                    <a:pt x="59" y="221"/>
                    <a:pt x="95" y="221"/>
                  </a:cubicBezTo>
                  <a:cubicBezTo>
                    <a:pt x="124" y="221"/>
                    <a:pt x="148" y="197"/>
                    <a:pt x="153" y="192"/>
                  </a:cubicBezTo>
                  <a:lnTo>
                    <a:pt x="153" y="192"/>
                  </a:lnTo>
                  <a:lnTo>
                    <a:pt x="137" y="258"/>
                  </a:lnTo>
                  <a:cubicBezTo>
                    <a:pt x="135" y="263"/>
                    <a:pt x="118" y="312"/>
                    <a:pt x="65" y="312"/>
                  </a:cubicBezTo>
                  <a:cubicBezTo>
                    <a:pt x="55" y="312"/>
                    <a:pt x="39" y="311"/>
                    <a:pt x="25" y="307"/>
                  </a:cubicBezTo>
                  <a:cubicBezTo>
                    <a:pt x="40" y="302"/>
                    <a:pt x="45" y="290"/>
                    <a:pt x="45" y="281"/>
                  </a:cubicBezTo>
                  <a:cubicBezTo>
                    <a:pt x="45" y="273"/>
                    <a:pt x="40" y="264"/>
                    <a:pt x="26" y="264"/>
                  </a:cubicBezTo>
                  <a:cubicBezTo>
                    <a:pt x="16" y="264"/>
                    <a:pt x="0" y="273"/>
                    <a:pt x="0" y="293"/>
                  </a:cubicBezTo>
                  <a:cubicBezTo>
                    <a:pt x="0" y="313"/>
                    <a:pt x="18" y="323"/>
                    <a:pt x="66" y="323"/>
                  </a:cubicBezTo>
                  <a:cubicBezTo>
                    <a:pt x="128" y="323"/>
                    <a:pt x="164" y="284"/>
                    <a:pt x="172" y="254"/>
                  </a:cubicBezTo>
                  <a:close/>
                  <a:moveTo>
                    <a:pt x="186" y="62"/>
                  </a:moveTo>
                  <a:lnTo>
                    <a:pt x="162" y="157"/>
                  </a:lnTo>
                  <a:cubicBezTo>
                    <a:pt x="159" y="170"/>
                    <a:pt x="148" y="182"/>
                    <a:pt x="137" y="192"/>
                  </a:cubicBezTo>
                  <a:cubicBezTo>
                    <a:pt x="126" y="201"/>
                    <a:pt x="111" y="210"/>
                    <a:pt x="96" y="210"/>
                  </a:cubicBezTo>
                  <a:cubicBezTo>
                    <a:pt x="71" y="210"/>
                    <a:pt x="64" y="184"/>
                    <a:pt x="64" y="164"/>
                  </a:cubicBezTo>
                  <a:cubicBezTo>
                    <a:pt x="64" y="140"/>
                    <a:pt x="78" y="81"/>
                    <a:pt x="92" y="56"/>
                  </a:cubicBezTo>
                  <a:cubicBezTo>
                    <a:pt x="105" y="31"/>
                    <a:pt x="127" y="11"/>
                    <a:pt x="148" y="11"/>
                  </a:cubicBezTo>
                  <a:cubicBezTo>
                    <a:pt x="181" y="11"/>
                    <a:pt x="188" y="52"/>
                    <a:pt x="188" y="54"/>
                  </a:cubicBezTo>
                  <a:cubicBezTo>
                    <a:pt x="188" y="57"/>
                    <a:pt x="187" y="60"/>
                    <a:pt x="186" y="6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Freeform 257">
              <a:extLst>
                <a:ext uri="{FF2B5EF4-FFF2-40B4-BE49-F238E27FC236}">
                  <a16:creationId xmlns:a16="http://schemas.microsoft.com/office/drawing/2014/main" id="{6957B2B4-88DF-4755-8143-502867022D4C}"/>
                </a:ext>
              </a:extLst>
            </p:cNvPr>
            <p:cNvSpPr>
              <a:spLocks/>
            </p:cNvSpPr>
            <p:nvPr>
              <p:custDataLst>
                <p:tags r:id="rId26"/>
              </p:custDataLst>
            </p:nvPr>
          </p:nvSpPr>
          <p:spPr bwMode="auto">
            <a:xfrm>
              <a:off x="2825751" y="5091113"/>
              <a:ext cx="74613" cy="382587"/>
            </a:xfrm>
            <a:custGeom>
              <a:avLst/>
              <a:gdLst>
                <a:gd name="T0" fmla="*/ 246 w 246"/>
                <a:gd name="T1" fmla="*/ 598 h 1196"/>
                <a:gd name="T2" fmla="*/ 74 w 246"/>
                <a:gd name="T3" fmla="*/ 56 h 1196"/>
                <a:gd name="T4" fmla="*/ 25 w 246"/>
                <a:gd name="T5" fmla="*/ 6 h 1196"/>
                <a:gd name="T6" fmla="*/ 11 w 246"/>
                <a:gd name="T7" fmla="*/ 0 h 1196"/>
                <a:gd name="T8" fmla="*/ 0 w 246"/>
                <a:gd name="T9" fmla="*/ 5 h 1196"/>
                <a:gd name="T10" fmla="*/ 3 w 246"/>
                <a:gd name="T11" fmla="*/ 10 h 1196"/>
                <a:gd name="T12" fmla="*/ 88 w 246"/>
                <a:gd name="T13" fmla="*/ 115 h 1196"/>
                <a:gd name="T14" fmla="*/ 204 w 246"/>
                <a:gd name="T15" fmla="*/ 598 h 1196"/>
                <a:gd name="T16" fmla="*/ 104 w 246"/>
                <a:gd name="T17" fmla="*/ 1053 h 1196"/>
                <a:gd name="T18" fmla="*/ 2 w 246"/>
                <a:gd name="T19" fmla="*/ 1186 h 1196"/>
                <a:gd name="T20" fmla="*/ 0 w 246"/>
                <a:gd name="T21" fmla="*/ 1191 h 1196"/>
                <a:gd name="T22" fmla="*/ 11 w 246"/>
                <a:gd name="T23" fmla="*/ 1196 h 1196"/>
                <a:gd name="T24" fmla="*/ 26 w 246"/>
                <a:gd name="T25" fmla="*/ 1188 h 1196"/>
                <a:gd name="T26" fmla="*/ 246 w 246"/>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598"/>
                  </a:moveTo>
                  <a:cubicBezTo>
                    <a:pt x="246" y="402"/>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3"/>
                  </a:cubicBezTo>
                  <a:cubicBezTo>
                    <a:pt x="65" y="1124"/>
                    <a:pt x="23" y="1165"/>
                    <a:pt x="2" y="1186"/>
                  </a:cubicBezTo>
                  <a:cubicBezTo>
                    <a:pt x="1" y="1188"/>
                    <a:pt x="0" y="1189"/>
                    <a:pt x="0" y="1191"/>
                  </a:cubicBezTo>
                  <a:cubicBezTo>
                    <a:pt x="0" y="1196"/>
                    <a:pt x="5" y="1196"/>
                    <a:pt x="11" y="1196"/>
                  </a:cubicBezTo>
                  <a:cubicBezTo>
                    <a:pt x="18" y="1196"/>
                    <a:pt x="19" y="1196"/>
                    <a:pt x="26" y="1188"/>
                  </a:cubicBezTo>
                  <a:cubicBezTo>
                    <a:pt x="193" y="1036"/>
                    <a:pt x="246" y="808"/>
                    <a:pt x="246"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Freeform 258">
              <a:extLst>
                <a:ext uri="{FF2B5EF4-FFF2-40B4-BE49-F238E27FC236}">
                  <a16:creationId xmlns:a16="http://schemas.microsoft.com/office/drawing/2014/main" id="{86230A16-F354-4E5E-8A1E-6D3543E950C7}"/>
                </a:ext>
              </a:extLst>
            </p:cNvPr>
            <p:cNvSpPr>
              <a:spLocks/>
            </p:cNvSpPr>
            <p:nvPr>
              <p:custDataLst>
                <p:tags r:id="rId27"/>
              </p:custDataLst>
            </p:nvPr>
          </p:nvSpPr>
          <p:spPr bwMode="auto">
            <a:xfrm>
              <a:off x="2960689" y="5249863"/>
              <a:ext cx="58738" cy="73025"/>
            </a:xfrm>
            <a:custGeom>
              <a:avLst/>
              <a:gdLst>
                <a:gd name="T0" fmla="*/ 190 w 190"/>
                <a:gd name="T1" fmla="*/ 164 h 228"/>
                <a:gd name="T2" fmla="*/ 183 w 190"/>
                <a:gd name="T3" fmla="*/ 159 h 228"/>
                <a:gd name="T4" fmla="*/ 177 w 190"/>
                <a:gd name="T5" fmla="*/ 164 h 228"/>
                <a:gd name="T6" fmla="*/ 111 w 190"/>
                <a:gd name="T7" fmla="*/ 216 h 228"/>
                <a:gd name="T8" fmla="*/ 41 w 190"/>
                <a:gd name="T9" fmla="*/ 114 h 228"/>
                <a:gd name="T10" fmla="*/ 108 w 190"/>
                <a:gd name="T11" fmla="*/ 12 h 228"/>
                <a:gd name="T12" fmla="*/ 162 w 190"/>
                <a:gd name="T13" fmla="*/ 31 h 228"/>
                <a:gd name="T14" fmla="*/ 138 w 190"/>
                <a:gd name="T15" fmla="*/ 53 h 228"/>
                <a:gd name="T16" fmla="*/ 161 w 190"/>
                <a:gd name="T17" fmla="*/ 76 h 228"/>
                <a:gd name="T18" fmla="*/ 184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3"/>
                  </a:cubicBezTo>
                  <a:cubicBezTo>
                    <a:pt x="138" y="66"/>
                    <a:pt x="147" y="76"/>
                    <a:pt x="161" y="76"/>
                  </a:cubicBezTo>
                  <a:cubicBezTo>
                    <a:pt x="174" y="76"/>
                    <a:pt x="184" y="68"/>
                    <a:pt x="184" y="53"/>
                  </a:cubicBezTo>
                  <a:cubicBezTo>
                    <a:pt x="184" y="19"/>
                    <a:pt x="146"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Freeform 259">
              <a:extLst>
                <a:ext uri="{FF2B5EF4-FFF2-40B4-BE49-F238E27FC236}">
                  <a16:creationId xmlns:a16="http://schemas.microsoft.com/office/drawing/2014/main" id="{78C26054-81D4-40C0-BC16-DD6325A82781}"/>
                </a:ext>
              </a:extLst>
            </p:cNvPr>
            <p:cNvSpPr>
              <a:spLocks noEditPoints="1"/>
            </p:cNvSpPr>
            <p:nvPr>
              <p:custDataLst>
                <p:tags r:id="rId28"/>
              </p:custDataLst>
            </p:nvPr>
          </p:nvSpPr>
          <p:spPr bwMode="auto">
            <a:xfrm>
              <a:off x="3027364" y="5249863"/>
              <a:ext cx="66675" cy="73025"/>
            </a:xfrm>
            <a:custGeom>
              <a:avLst/>
              <a:gdLst>
                <a:gd name="T0" fmla="*/ 221 w 221"/>
                <a:gd name="T1" fmla="*/ 116 h 228"/>
                <a:gd name="T2" fmla="*/ 111 w 221"/>
                <a:gd name="T3" fmla="*/ 0 h 228"/>
                <a:gd name="T4" fmla="*/ 0 w 221"/>
                <a:gd name="T5" fmla="*/ 116 h 228"/>
                <a:gd name="T6" fmla="*/ 110 w 221"/>
                <a:gd name="T7" fmla="*/ 228 h 228"/>
                <a:gd name="T8" fmla="*/ 221 w 221"/>
                <a:gd name="T9" fmla="*/ 116 h 228"/>
                <a:gd name="T10" fmla="*/ 180 w 221"/>
                <a:gd name="T11" fmla="*/ 112 h 228"/>
                <a:gd name="T12" fmla="*/ 169 w 221"/>
                <a:gd name="T13" fmla="*/ 179 h 228"/>
                <a:gd name="T14" fmla="*/ 111 w 221"/>
                <a:gd name="T15" fmla="*/ 216 h 228"/>
                <a:gd name="T16" fmla="*/ 54 w 221"/>
                <a:gd name="T17" fmla="*/ 183 h 228"/>
                <a:gd name="T18" fmla="*/ 42 w 221"/>
                <a:gd name="T19" fmla="*/ 112 h 228"/>
                <a:gd name="T20" fmla="*/ 54 w 221"/>
                <a:gd name="T21" fmla="*/ 44 h 228"/>
                <a:gd name="T22" fmla="*/ 110 w 221"/>
                <a:gd name="T23" fmla="*/ 11 h 228"/>
                <a:gd name="T24" fmla="*/ 167 w 221"/>
                <a:gd name="T25" fmla="*/ 43 h 228"/>
                <a:gd name="T26" fmla="*/ 180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1" y="0"/>
                  </a:cubicBezTo>
                  <a:cubicBezTo>
                    <a:pt x="49" y="0"/>
                    <a:pt x="0" y="54"/>
                    <a:pt x="0" y="116"/>
                  </a:cubicBezTo>
                  <a:cubicBezTo>
                    <a:pt x="0" y="181"/>
                    <a:pt x="52" y="228"/>
                    <a:pt x="110" y="228"/>
                  </a:cubicBezTo>
                  <a:cubicBezTo>
                    <a:pt x="171" y="228"/>
                    <a:pt x="221" y="180"/>
                    <a:pt x="221" y="116"/>
                  </a:cubicBezTo>
                  <a:close/>
                  <a:moveTo>
                    <a:pt x="180" y="112"/>
                  </a:moveTo>
                  <a:cubicBezTo>
                    <a:pt x="180" y="130"/>
                    <a:pt x="180" y="157"/>
                    <a:pt x="169" y="179"/>
                  </a:cubicBezTo>
                  <a:cubicBezTo>
                    <a:pt x="158" y="202"/>
                    <a:pt x="136" y="216"/>
                    <a:pt x="111" y="216"/>
                  </a:cubicBezTo>
                  <a:cubicBezTo>
                    <a:pt x="89" y="216"/>
                    <a:pt x="68" y="206"/>
                    <a:pt x="54" y="183"/>
                  </a:cubicBezTo>
                  <a:cubicBezTo>
                    <a:pt x="42" y="161"/>
                    <a:pt x="42" y="130"/>
                    <a:pt x="42" y="112"/>
                  </a:cubicBezTo>
                  <a:cubicBezTo>
                    <a:pt x="42" y="93"/>
                    <a:pt x="42" y="66"/>
                    <a:pt x="54"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Freeform 260">
              <a:extLst>
                <a:ext uri="{FF2B5EF4-FFF2-40B4-BE49-F238E27FC236}">
                  <a16:creationId xmlns:a16="http://schemas.microsoft.com/office/drawing/2014/main" id="{739480E9-4F96-4322-9C85-D2F5111F1278}"/>
                </a:ext>
              </a:extLst>
            </p:cNvPr>
            <p:cNvSpPr>
              <a:spLocks/>
            </p:cNvSpPr>
            <p:nvPr>
              <p:custDataLst>
                <p:tags r:id="rId29"/>
              </p:custDataLst>
            </p:nvPr>
          </p:nvSpPr>
          <p:spPr bwMode="auto">
            <a:xfrm>
              <a:off x="3103564" y="5249863"/>
              <a:ext cx="49213" cy="73025"/>
            </a:xfrm>
            <a:custGeom>
              <a:avLst/>
              <a:gdLst>
                <a:gd name="T0" fmla="*/ 163 w 163"/>
                <a:gd name="T1" fmla="*/ 159 h 228"/>
                <a:gd name="T2" fmla="*/ 142 w 163"/>
                <a:gd name="T3" fmla="*/ 112 h 228"/>
                <a:gd name="T4" fmla="*/ 85 w 163"/>
                <a:gd name="T5" fmla="*/ 88 h 228"/>
                <a:gd name="T6" fmla="*/ 24 w 163"/>
                <a:gd name="T7" fmla="*/ 47 h 228"/>
                <a:gd name="T8" fmla="*/ 79 w 163"/>
                <a:gd name="T9" fmla="*/ 9 h 228"/>
                <a:gd name="T10" fmla="*/ 138 w 163"/>
                <a:gd name="T11" fmla="*/ 69 h 228"/>
                <a:gd name="T12" fmla="*/ 144 w 163"/>
                <a:gd name="T13" fmla="*/ 74 h 228"/>
                <a:gd name="T14" fmla="*/ 150 w 163"/>
                <a:gd name="T15" fmla="*/ 62 h 228"/>
                <a:gd name="T16" fmla="*/ 150 w 163"/>
                <a:gd name="T17" fmla="*/ 12 h 228"/>
                <a:gd name="T18" fmla="*/ 145 w 163"/>
                <a:gd name="T19" fmla="*/ 0 h 228"/>
                <a:gd name="T20" fmla="*/ 135 w 163"/>
                <a:gd name="T21" fmla="*/ 6 h 228"/>
                <a:gd name="T22" fmla="*/ 126 w 163"/>
                <a:gd name="T23" fmla="*/ 14 h 228"/>
                <a:gd name="T24" fmla="*/ 79 w 163"/>
                <a:gd name="T25" fmla="*/ 0 h 228"/>
                <a:gd name="T26" fmla="*/ 0 w 163"/>
                <a:gd name="T27" fmla="*/ 61 h 228"/>
                <a:gd name="T28" fmla="*/ 21 w 163"/>
                <a:gd name="T29" fmla="*/ 103 h 228"/>
                <a:gd name="T30" fmla="*/ 87 w 163"/>
                <a:gd name="T31" fmla="*/ 126 h 228"/>
                <a:gd name="T32" fmla="*/ 139 w 163"/>
                <a:gd name="T33" fmla="*/ 172 h 228"/>
                <a:gd name="T34" fmla="*/ 82 w 163"/>
                <a:gd name="T35" fmla="*/ 218 h 228"/>
                <a:gd name="T36" fmla="*/ 13 w 163"/>
                <a:gd name="T37" fmla="*/ 147 h 228"/>
                <a:gd name="T38" fmla="*/ 6 w 163"/>
                <a:gd name="T39" fmla="*/ 138 h 228"/>
                <a:gd name="T40" fmla="*/ 0 w 163"/>
                <a:gd name="T41" fmla="*/ 151 h 228"/>
                <a:gd name="T42" fmla="*/ 0 w 163"/>
                <a:gd name="T43" fmla="*/ 217 h 228"/>
                <a:gd name="T44" fmla="*/ 5 w 163"/>
                <a:gd name="T45" fmla="*/ 228 h 228"/>
                <a:gd name="T46" fmla="*/ 18 w 163"/>
                <a:gd name="T47" fmla="*/ 219 h 228"/>
                <a:gd name="T48" fmla="*/ 28 w 163"/>
                <a:gd name="T49" fmla="*/ 207 h 228"/>
                <a:gd name="T50" fmla="*/ 82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5" y="96"/>
                    <a:pt x="106" y="92"/>
                    <a:pt x="85" y="88"/>
                  </a:cubicBezTo>
                  <a:cubicBezTo>
                    <a:pt x="57" y="82"/>
                    <a:pt x="24" y="76"/>
                    <a:pt x="24" y="47"/>
                  </a:cubicBezTo>
                  <a:cubicBezTo>
                    <a:pt x="24" y="30"/>
                    <a:pt x="37"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8"/>
                    <a:pt x="5" y="228"/>
                  </a:cubicBezTo>
                  <a:cubicBezTo>
                    <a:pt x="8" y="228"/>
                    <a:pt x="8" y="228"/>
                    <a:pt x="18" y="219"/>
                  </a:cubicBezTo>
                  <a:cubicBezTo>
                    <a:pt x="19" y="218"/>
                    <a:pt x="19" y="217"/>
                    <a:pt x="28" y="207"/>
                  </a:cubicBezTo>
                  <a:cubicBezTo>
                    <a:pt x="49" y="228"/>
                    <a:pt x="72" y="228"/>
                    <a:pt x="82"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Freeform 261">
              <a:extLst>
                <a:ext uri="{FF2B5EF4-FFF2-40B4-BE49-F238E27FC236}">
                  <a16:creationId xmlns:a16="http://schemas.microsoft.com/office/drawing/2014/main" id="{8E9970B9-98CF-4051-AC05-B4ABEF22630B}"/>
                </a:ext>
              </a:extLst>
            </p:cNvPr>
            <p:cNvSpPr>
              <a:spLocks/>
            </p:cNvSpPr>
            <p:nvPr>
              <p:custDataLst>
                <p:tags r:id="rId30"/>
              </p:custDataLst>
            </p:nvPr>
          </p:nvSpPr>
          <p:spPr bwMode="auto">
            <a:xfrm>
              <a:off x="3173414" y="5202238"/>
              <a:ext cx="34925" cy="158750"/>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3"/>
                  </a:cubicBezTo>
                  <a:cubicBezTo>
                    <a:pt x="116" y="8"/>
                    <a:pt x="116" y="7"/>
                    <a:pt x="116" y="5"/>
                  </a:cubicBezTo>
                  <a:cubicBezTo>
                    <a:pt x="116" y="2"/>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Freeform 262">
              <a:extLst>
                <a:ext uri="{FF2B5EF4-FFF2-40B4-BE49-F238E27FC236}">
                  <a16:creationId xmlns:a16="http://schemas.microsoft.com/office/drawing/2014/main" id="{09922A2E-C5F4-476B-8AFC-D2DB9499A307}"/>
                </a:ext>
              </a:extLst>
            </p:cNvPr>
            <p:cNvSpPr>
              <a:spLocks/>
            </p:cNvSpPr>
            <p:nvPr>
              <p:custDataLst>
                <p:tags r:id="rId31"/>
              </p:custDataLst>
            </p:nvPr>
          </p:nvSpPr>
          <p:spPr bwMode="auto">
            <a:xfrm>
              <a:off x="3219451" y="5251450"/>
              <a:ext cx="88900" cy="71437"/>
            </a:xfrm>
            <a:custGeom>
              <a:avLst/>
              <a:gdLst>
                <a:gd name="T0" fmla="*/ 283 w 295"/>
                <a:gd name="T1" fmla="*/ 101 h 225"/>
                <a:gd name="T2" fmla="*/ 295 w 295"/>
                <a:gd name="T3" fmla="*/ 35 h 225"/>
                <a:gd name="T4" fmla="*/ 285 w 295"/>
                <a:gd name="T5" fmla="*/ 4 h 225"/>
                <a:gd name="T6" fmla="*/ 273 w 295"/>
                <a:gd name="T7" fmla="*/ 0 h 225"/>
                <a:gd name="T8" fmla="*/ 256 w 295"/>
                <a:gd name="T9" fmla="*/ 8 h 225"/>
                <a:gd name="T10" fmla="*/ 249 w 295"/>
                <a:gd name="T11" fmla="*/ 24 h 225"/>
                <a:gd name="T12" fmla="*/ 254 w 295"/>
                <a:gd name="T13" fmla="*/ 36 h 225"/>
                <a:gd name="T14" fmla="*/ 273 w 295"/>
                <a:gd name="T15" fmla="*/ 80 h 225"/>
                <a:gd name="T16" fmla="*/ 271 w 295"/>
                <a:gd name="T17" fmla="*/ 98 h 225"/>
                <a:gd name="T18" fmla="*/ 191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5 w 295"/>
                <a:gd name="T35" fmla="*/ 133 h 225"/>
                <a:gd name="T36" fmla="*/ 19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7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1"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263">
              <a:extLst>
                <a:ext uri="{FF2B5EF4-FFF2-40B4-BE49-F238E27FC236}">
                  <a16:creationId xmlns:a16="http://schemas.microsoft.com/office/drawing/2014/main" id="{CFA5508F-628F-412A-89F1-97D186FD46F0}"/>
                </a:ext>
              </a:extLst>
            </p:cNvPr>
            <p:cNvSpPr>
              <a:spLocks noEditPoints="1"/>
            </p:cNvSpPr>
            <p:nvPr>
              <p:custDataLst>
                <p:tags r:id="rId32"/>
              </p:custDataLst>
            </p:nvPr>
          </p:nvSpPr>
          <p:spPr bwMode="auto">
            <a:xfrm>
              <a:off x="3316289" y="5270500"/>
              <a:ext cx="31750" cy="76200"/>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3 w 106"/>
                <a:gd name="T15" fmla="*/ 183 h 235"/>
                <a:gd name="T16" fmla="*/ 56 w 106"/>
                <a:gd name="T17" fmla="*/ 225 h 235"/>
                <a:gd name="T18" fmla="*/ 48 w 106"/>
                <a:gd name="T19" fmla="*/ 213 h 235"/>
                <a:gd name="T20" fmla="*/ 53 w 106"/>
                <a:gd name="T21" fmla="*/ 191 h 235"/>
                <a:gd name="T22" fmla="*/ 64 w 106"/>
                <a:gd name="T23" fmla="*/ 163 h 235"/>
                <a:gd name="T24" fmla="*/ 82 w 106"/>
                <a:gd name="T25" fmla="*/ 119 h 235"/>
                <a:gd name="T26" fmla="*/ 84 w 106"/>
                <a:gd name="T27" fmla="*/ 108 h 235"/>
                <a:gd name="T28" fmla="*/ 51 w 106"/>
                <a:gd name="T29" fmla="*/ 78 h 235"/>
                <a:gd name="T30" fmla="*/ 0 w 106"/>
                <a:gd name="T31" fmla="*/ 131 h 235"/>
                <a:gd name="T32" fmla="*/ 6 w 106"/>
                <a:gd name="T33" fmla="*/ 136 h 235"/>
                <a:gd name="T34" fmla="*/ 12 w 106"/>
                <a:gd name="T35" fmla="*/ 130 h 235"/>
                <a:gd name="T36" fmla="*/ 50 w 106"/>
                <a:gd name="T37" fmla="*/ 88 h 235"/>
                <a:gd name="T38" fmla="*/ 58 w 106"/>
                <a:gd name="T39" fmla="*/ 100 h 235"/>
                <a:gd name="T40" fmla="*/ 47 w 106"/>
                <a:gd name="T41" fmla="*/ 135 h 235"/>
                <a:gd name="T42" fmla="*/ 25 w 106"/>
                <a:gd name="T43" fmla="*/ 191 h 235"/>
                <a:gd name="T44" fmla="*/ 22 w 106"/>
                <a:gd name="T45" fmla="*/ 205 h 235"/>
                <a:gd name="T46" fmla="*/ 55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2" y="0"/>
                    <a:pt x="83" y="0"/>
                  </a:cubicBezTo>
                  <a:cubicBezTo>
                    <a:pt x="73" y="0"/>
                    <a:pt x="63" y="10"/>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3" y="183"/>
                  </a:cubicBezTo>
                  <a:cubicBezTo>
                    <a:pt x="85" y="211"/>
                    <a:pt x="70" y="225"/>
                    <a:pt x="56" y="225"/>
                  </a:cubicBezTo>
                  <a:cubicBezTo>
                    <a:pt x="50" y="225"/>
                    <a:pt x="48" y="221"/>
                    <a:pt x="48" y="213"/>
                  </a:cubicBezTo>
                  <a:cubicBezTo>
                    <a:pt x="48" y="205"/>
                    <a:pt x="50" y="199"/>
                    <a:pt x="53" y="191"/>
                  </a:cubicBezTo>
                  <a:lnTo>
                    <a:pt x="64" y="163"/>
                  </a:lnTo>
                  <a:lnTo>
                    <a:pt x="82" y="119"/>
                  </a:lnTo>
                  <a:cubicBezTo>
                    <a:pt x="83" y="115"/>
                    <a:pt x="84" y="111"/>
                    <a:pt x="84" y="108"/>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50" y="88"/>
                  </a:cubicBezTo>
                  <a:cubicBezTo>
                    <a:pt x="55" y="88"/>
                    <a:pt x="58" y="90"/>
                    <a:pt x="58" y="100"/>
                  </a:cubicBezTo>
                  <a:cubicBezTo>
                    <a:pt x="58" y="108"/>
                    <a:pt x="56" y="113"/>
                    <a:pt x="47" y="135"/>
                  </a:cubicBezTo>
                  <a:lnTo>
                    <a:pt x="25" y="191"/>
                  </a:lnTo>
                  <a:cubicBezTo>
                    <a:pt x="24" y="195"/>
                    <a:pt x="22" y="200"/>
                    <a:pt x="22" y="205"/>
                  </a:cubicBezTo>
                  <a:cubicBezTo>
                    <a:pt x="22" y="222"/>
                    <a:pt x="36" y="235"/>
                    <a:pt x="55"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Freeform 264">
              <a:extLst>
                <a:ext uri="{FF2B5EF4-FFF2-40B4-BE49-F238E27FC236}">
                  <a16:creationId xmlns:a16="http://schemas.microsoft.com/office/drawing/2014/main" id="{FD3DE1C6-6EC5-4951-9632-D7B208037069}"/>
                </a:ext>
              </a:extLst>
            </p:cNvPr>
            <p:cNvSpPr>
              <a:spLocks/>
            </p:cNvSpPr>
            <p:nvPr>
              <p:custDataLst>
                <p:tags r:id="rId33"/>
              </p:custDataLst>
            </p:nvPr>
          </p:nvSpPr>
          <p:spPr bwMode="auto">
            <a:xfrm>
              <a:off x="3365501" y="5221288"/>
              <a:ext cx="46038" cy="101600"/>
            </a:xfrm>
            <a:custGeom>
              <a:avLst/>
              <a:gdLst>
                <a:gd name="T0" fmla="*/ 145 w 153"/>
                <a:gd name="T1" fmla="*/ 241 h 317"/>
                <a:gd name="T2" fmla="*/ 139 w 153"/>
                <a:gd name="T3" fmla="*/ 236 h 317"/>
                <a:gd name="T4" fmla="*/ 132 w 153"/>
                <a:gd name="T5" fmla="*/ 243 h 317"/>
                <a:gd name="T6" fmla="*/ 67 w 153"/>
                <a:gd name="T7" fmla="*/ 307 h 317"/>
                <a:gd name="T8" fmla="*/ 51 w 153"/>
                <a:gd name="T9" fmla="*/ 284 h 317"/>
                <a:gd name="T10" fmla="*/ 54 w 153"/>
                <a:gd name="T11" fmla="*/ 260 h 317"/>
                <a:gd name="T12" fmla="*/ 91 w 153"/>
                <a:gd name="T13" fmla="*/ 113 h 317"/>
                <a:gd name="T14" fmla="*/ 138 w 153"/>
                <a:gd name="T15" fmla="*/ 113 h 317"/>
                <a:gd name="T16" fmla="*/ 153 w 153"/>
                <a:gd name="T17" fmla="*/ 103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7 h 317"/>
                <a:gd name="T34" fmla="*/ 14 w 153"/>
                <a:gd name="T35" fmla="*/ 113 h 317"/>
                <a:gd name="T36" fmla="*/ 58 w 153"/>
                <a:gd name="T37" fmla="*/ 113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Freeform 265">
              <a:extLst>
                <a:ext uri="{FF2B5EF4-FFF2-40B4-BE49-F238E27FC236}">
                  <a16:creationId xmlns:a16="http://schemas.microsoft.com/office/drawing/2014/main" id="{F048764E-5EE3-48AA-88BB-C269C2C397B5}"/>
                </a:ext>
              </a:extLst>
            </p:cNvPr>
            <p:cNvSpPr>
              <a:spLocks/>
            </p:cNvSpPr>
            <p:nvPr>
              <p:custDataLst>
                <p:tags r:id="rId34"/>
              </p:custDataLst>
            </p:nvPr>
          </p:nvSpPr>
          <p:spPr bwMode="auto">
            <a:xfrm>
              <a:off x="3457576" y="5227638"/>
              <a:ext cx="100013" cy="106362"/>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Freeform 266">
              <a:extLst>
                <a:ext uri="{FF2B5EF4-FFF2-40B4-BE49-F238E27FC236}">
                  <a16:creationId xmlns:a16="http://schemas.microsoft.com/office/drawing/2014/main" id="{C0C7E018-4083-4BDA-AB59-9BC6E5C2A122}"/>
                </a:ext>
              </a:extLst>
            </p:cNvPr>
            <p:cNvSpPr>
              <a:spLocks noEditPoints="1"/>
            </p:cNvSpPr>
            <p:nvPr>
              <p:custDataLst>
                <p:tags r:id="rId35"/>
              </p:custDataLst>
            </p:nvPr>
          </p:nvSpPr>
          <p:spPr bwMode="auto">
            <a:xfrm>
              <a:off x="3608389" y="5251450"/>
              <a:ext cx="85725" cy="104775"/>
            </a:xfrm>
            <a:custGeom>
              <a:avLst/>
              <a:gdLst>
                <a:gd name="T0" fmla="*/ 284 w 284"/>
                <a:gd name="T1" fmla="*/ 68 h 329"/>
                <a:gd name="T2" fmla="*/ 227 w 284"/>
                <a:gd name="T3" fmla="*/ 0 h 329"/>
                <a:gd name="T4" fmla="*/ 95 w 284"/>
                <a:gd name="T5" fmla="*/ 194 h 329"/>
                <a:gd name="T6" fmla="*/ 13 w 284"/>
                <a:gd name="T7" fmla="*/ 120 h 329"/>
                <a:gd name="T8" fmla="*/ 54 w 284"/>
                <a:gd name="T9" fmla="*/ 17 h 329"/>
                <a:gd name="T10" fmla="*/ 58 w 284"/>
                <a:gd name="T11" fmla="*/ 10 h 329"/>
                <a:gd name="T12" fmla="*/ 52 w 284"/>
                <a:gd name="T13" fmla="*/ 5 h 329"/>
                <a:gd name="T14" fmla="*/ 0 w 284"/>
                <a:gd name="T15" fmla="*/ 125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4 h 329"/>
                <a:gd name="T28" fmla="*/ 124 w 284"/>
                <a:gd name="T29" fmla="*/ 225 h 329"/>
                <a:gd name="T30" fmla="*/ 284 w 284"/>
                <a:gd name="T31" fmla="*/ 68 h 329"/>
                <a:gd name="T32" fmla="*/ 270 w 284"/>
                <a:gd name="T33" fmla="*/ 79 h 329"/>
                <a:gd name="T34" fmla="*/ 129 w 284"/>
                <a:gd name="T35" fmla="*/ 197 h 329"/>
                <a:gd name="T36" fmla="*/ 120 w 284"/>
                <a:gd name="T37" fmla="*/ 196 h 329"/>
                <a:gd name="T38" fmla="*/ 113 w 284"/>
                <a:gd name="T39" fmla="*/ 194 h 329"/>
                <a:gd name="T40" fmla="*/ 123 w 284"/>
                <a:gd name="T41" fmla="*/ 140 h 329"/>
                <a:gd name="T42" fmla="*/ 222 w 284"/>
                <a:gd name="T43" fmla="*/ 29 h 329"/>
                <a:gd name="T44" fmla="*/ 270 w 284"/>
                <a:gd name="T45"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8"/>
                  </a:moveTo>
                  <a:cubicBezTo>
                    <a:pt x="284" y="30"/>
                    <a:pt x="264" y="0"/>
                    <a:pt x="227" y="0"/>
                  </a:cubicBezTo>
                  <a:cubicBezTo>
                    <a:pt x="155" y="0"/>
                    <a:pt x="125" y="96"/>
                    <a:pt x="95" y="194"/>
                  </a:cubicBezTo>
                  <a:cubicBezTo>
                    <a:pt x="41" y="184"/>
                    <a:pt x="13" y="156"/>
                    <a:pt x="13" y="120"/>
                  </a:cubicBezTo>
                  <a:cubicBezTo>
                    <a:pt x="13" y="106"/>
                    <a:pt x="25" y="51"/>
                    <a:pt x="54" y="17"/>
                  </a:cubicBezTo>
                  <a:cubicBezTo>
                    <a:pt x="58" y="12"/>
                    <a:pt x="58" y="10"/>
                    <a:pt x="58" y="10"/>
                  </a:cubicBezTo>
                  <a:cubicBezTo>
                    <a:pt x="58" y="8"/>
                    <a:pt x="57" y="5"/>
                    <a:pt x="52" y="5"/>
                  </a:cubicBezTo>
                  <a:cubicBezTo>
                    <a:pt x="39" y="5"/>
                    <a:pt x="0" y="77"/>
                    <a:pt x="0" y="125"/>
                  </a:cubicBezTo>
                  <a:cubicBezTo>
                    <a:pt x="0" y="172"/>
                    <a:pt x="33" y="209"/>
                    <a:pt x="86" y="221"/>
                  </a:cubicBezTo>
                  <a:lnTo>
                    <a:pt x="60" y="305"/>
                  </a:lnTo>
                  <a:cubicBezTo>
                    <a:pt x="58" y="311"/>
                    <a:pt x="57" y="312"/>
                    <a:pt x="57" y="315"/>
                  </a:cubicBezTo>
                  <a:cubicBezTo>
                    <a:pt x="57" y="326"/>
                    <a:pt x="67" y="329"/>
                    <a:pt x="72" y="329"/>
                  </a:cubicBezTo>
                  <a:cubicBezTo>
                    <a:pt x="74" y="329"/>
                    <a:pt x="85" y="327"/>
                    <a:pt x="90" y="316"/>
                  </a:cubicBezTo>
                  <a:cubicBezTo>
                    <a:pt x="92" y="312"/>
                    <a:pt x="94" y="295"/>
                    <a:pt x="108" y="224"/>
                  </a:cubicBezTo>
                  <a:cubicBezTo>
                    <a:pt x="112" y="225"/>
                    <a:pt x="116" y="225"/>
                    <a:pt x="124" y="225"/>
                  </a:cubicBezTo>
                  <a:cubicBezTo>
                    <a:pt x="207" y="225"/>
                    <a:pt x="284" y="147"/>
                    <a:pt x="284" y="68"/>
                  </a:cubicBezTo>
                  <a:close/>
                  <a:moveTo>
                    <a:pt x="270" y="79"/>
                  </a:moveTo>
                  <a:cubicBezTo>
                    <a:pt x="270" y="136"/>
                    <a:pt x="206" y="197"/>
                    <a:pt x="129" y="197"/>
                  </a:cubicBezTo>
                  <a:cubicBezTo>
                    <a:pt x="125" y="197"/>
                    <a:pt x="124" y="197"/>
                    <a:pt x="120" y="196"/>
                  </a:cubicBezTo>
                  <a:cubicBezTo>
                    <a:pt x="114" y="196"/>
                    <a:pt x="113" y="196"/>
                    <a:pt x="113" y="194"/>
                  </a:cubicBezTo>
                  <a:lnTo>
                    <a:pt x="123" y="140"/>
                  </a:lnTo>
                  <a:cubicBezTo>
                    <a:pt x="139" y="76"/>
                    <a:pt x="178" y="29"/>
                    <a:pt x="222" y="29"/>
                  </a:cubicBezTo>
                  <a:cubicBezTo>
                    <a:pt x="256" y="29"/>
                    <a:pt x="270" y="55"/>
                    <a:pt x="270" y="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267">
              <a:extLst>
                <a:ext uri="{FF2B5EF4-FFF2-40B4-BE49-F238E27FC236}">
                  <a16:creationId xmlns:a16="http://schemas.microsoft.com/office/drawing/2014/main" id="{C14E73EB-44A1-423A-B5CD-5D84C641F13A}"/>
                </a:ext>
              </a:extLst>
            </p:cNvPr>
            <p:cNvSpPr>
              <a:spLocks/>
            </p:cNvSpPr>
            <p:nvPr>
              <p:custDataLst>
                <p:tags r:id="rId36"/>
              </p:custDataLst>
            </p:nvPr>
          </p:nvSpPr>
          <p:spPr bwMode="auto">
            <a:xfrm>
              <a:off x="3708401" y="5202238"/>
              <a:ext cx="34925" cy="158750"/>
            </a:xfrm>
            <a:custGeom>
              <a:avLst/>
              <a:gdLst>
                <a:gd name="T0" fmla="*/ 115 w 115"/>
                <a:gd name="T1" fmla="*/ 249 h 499"/>
                <a:gd name="T2" fmla="*/ 82 w 115"/>
                <a:gd name="T3" fmla="*/ 94 h 499"/>
                <a:gd name="T4" fmla="*/ 4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4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9" y="0"/>
                    <a:pt x="4"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4" y="499"/>
                  </a:cubicBezTo>
                  <a:cubicBezTo>
                    <a:pt x="9"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Freeform 268">
              <a:extLst>
                <a:ext uri="{FF2B5EF4-FFF2-40B4-BE49-F238E27FC236}">
                  <a16:creationId xmlns:a16="http://schemas.microsoft.com/office/drawing/2014/main" id="{16546D0B-37EC-4A2B-B6E0-9CABFE9C9AD1}"/>
                </a:ext>
              </a:extLst>
            </p:cNvPr>
            <p:cNvSpPr>
              <a:spLocks/>
            </p:cNvSpPr>
            <p:nvPr>
              <p:custDataLst>
                <p:tags r:id="rId37"/>
              </p:custDataLst>
            </p:nvPr>
          </p:nvSpPr>
          <p:spPr bwMode="auto">
            <a:xfrm>
              <a:off x="3771901" y="5303838"/>
              <a:ext cx="17463" cy="47625"/>
            </a:xfrm>
            <a:custGeom>
              <a:avLst/>
              <a:gdLst>
                <a:gd name="T0" fmla="*/ 58 w 58"/>
                <a:gd name="T1" fmla="*/ 52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Freeform 269">
              <a:extLst>
                <a:ext uri="{FF2B5EF4-FFF2-40B4-BE49-F238E27FC236}">
                  <a16:creationId xmlns:a16="http://schemas.microsoft.com/office/drawing/2014/main" id="{7C466C93-41B3-41FE-964D-1A6111EEB7BC}"/>
                </a:ext>
              </a:extLst>
            </p:cNvPr>
            <p:cNvSpPr>
              <a:spLocks/>
            </p:cNvSpPr>
            <p:nvPr>
              <p:custDataLst>
                <p:tags r:id="rId38"/>
              </p:custDataLst>
            </p:nvPr>
          </p:nvSpPr>
          <p:spPr bwMode="auto">
            <a:xfrm>
              <a:off x="3978276" y="5251450"/>
              <a:ext cx="88900" cy="71437"/>
            </a:xfrm>
            <a:custGeom>
              <a:avLst/>
              <a:gdLst>
                <a:gd name="T0" fmla="*/ 283 w 295"/>
                <a:gd name="T1" fmla="*/ 101 h 225"/>
                <a:gd name="T2" fmla="*/ 295 w 295"/>
                <a:gd name="T3" fmla="*/ 35 h 225"/>
                <a:gd name="T4" fmla="*/ 285 w 295"/>
                <a:gd name="T5" fmla="*/ 4 h 225"/>
                <a:gd name="T6" fmla="*/ 273 w 295"/>
                <a:gd name="T7" fmla="*/ 0 h 225"/>
                <a:gd name="T8" fmla="*/ 256 w 295"/>
                <a:gd name="T9" fmla="*/ 8 h 225"/>
                <a:gd name="T10" fmla="*/ 249 w 295"/>
                <a:gd name="T11" fmla="*/ 24 h 225"/>
                <a:gd name="T12" fmla="*/ 254 w 295"/>
                <a:gd name="T13" fmla="*/ 36 h 225"/>
                <a:gd name="T14" fmla="*/ 273 w 295"/>
                <a:gd name="T15" fmla="*/ 80 h 225"/>
                <a:gd name="T16" fmla="*/ 271 w 295"/>
                <a:gd name="T17" fmla="*/ 98 h 225"/>
                <a:gd name="T18" fmla="*/ 191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5 w 295"/>
                <a:gd name="T35" fmla="*/ 133 h 225"/>
                <a:gd name="T36" fmla="*/ 19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7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1"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Freeform 270">
              <a:extLst>
                <a:ext uri="{FF2B5EF4-FFF2-40B4-BE49-F238E27FC236}">
                  <a16:creationId xmlns:a16="http://schemas.microsoft.com/office/drawing/2014/main" id="{0B9BDBDA-8557-470B-8C55-F2B4E4407BAF}"/>
                </a:ext>
              </a:extLst>
            </p:cNvPr>
            <p:cNvSpPr>
              <a:spLocks noEditPoints="1"/>
            </p:cNvSpPr>
            <p:nvPr>
              <p:custDataLst>
                <p:tags r:id="rId39"/>
              </p:custDataLst>
            </p:nvPr>
          </p:nvSpPr>
          <p:spPr bwMode="auto">
            <a:xfrm>
              <a:off x="4075114" y="5270500"/>
              <a:ext cx="31750" cy="76200"/>
            </a:xfrm>
            <a:custGeom>
              <a:avLst/>
              <a:gdLst>
                <a:gd name="T0" fmla="*/ 96 w 105"/>
                <a:gd name="T1" fmla="*/ 14 h 235"/>
                <a:gd name="T2" fmla="*/ 82 w 105"/>
                <a:gd name="T3" fmla="*/ 0 h 235"/>
                <a:gd name="T4" fmla="*/ 63 w 105"/>
                <a:gd name="T5" fmla="*/ 20 h 235"/>
                <a:gd name="T6" fmla="*/ 77 w 105"/>
                <a:gd name="T7" fmla="*/ 33 h 235"/>
                <a:gd name="T8" fmla="*/ 96 w 105"/>
                <a:gd name="T9" fmla="*/ 14 h 235"/>
                <a:gd name="T10" fmla="*/ 105 w 105"/>
                <a:gd name="T11" fmla="*/ 182 h 235"/>
                <a:gd name="T12" fmla="*/ 100 w 105"/>
                <a:gd name="T13" fmla="*/ 177 h 235"/>
                <a:gd name="T14" fmla="*/ 93 w 105"/>
                <a:gd name="T15" fmla="*/ 183 h 235"/>
                <a:gd name="T16" fmla="*/ 56 w 105"/>
                <a:gd name="T17" fmla="*/ 225 h 235"/>
                <a:gd name="T18" fmla="*/ 48 w 105"/>
                <a:gd name="T19" fmla="*/ 213 h 235"/>
                <a:gd name="T20" fmla="*/ 53 w 105"/>
                <a:gd name="T21" fmla="*/ 191 h 235"/>
                <a:gd name="T22" fmla="*/ 64 w 105"/>
                <a:gd name="T23" fmla="*/ 163 h 235"/>
                <a:gd name="T24" fmla="*/ 81 w 105"/>
                <a:gd name="T25" fmla="*/ 119 h 235"/>
                <a:gd name="T26" fmla="*/ 83 w 105"/>
                <a:gd name="T27" fmla="*/ 108 h 235"/>
                <a:gd name="T28" fmla="*/ 50 w 105"/>
                <a:gd name="T29" fmla="*/ 78 h 235"/>
                <a:gd name="T30" fmla="*/ 0 w 105"/>
                <a:gd name="T31" fmla="*/ 131 h 235"/>
                <a:gd name="T32" fmla="*/ 6 w 105"/>
                <a:gd name="T33" fmla="*/ 136 h 235"/>
                <a:gd name="T34" fmla="*/ 12 w 105"/>
                <a:gd name="T35" fmla="*/ 130 h 235"/>
                <a:gd name="T36" fmla="*/ 49 w 105"/>
                <a:gd name="T37" fmla="*/ 88 h 235"/>
                <a:gd name="T38" fmla="*/ 58 w 105"/>
                <a:gd name="T39" fmla="*/ 100 h 235"/>
                <a:gd name="T40" fmla="*/ 47 w 105"/>
                <a:gd name="T41" fmla="*/ 135 h 235"/>
                <a:gd name="T42" fmla="*/ 25 w 105"/>
                <a:gd name="T43" fmla="*/ 191 h 235"/>
                <a:gd name="T44" fmla="*/ 22 w 105"/>
                <a:gd name="T45" fmla="*/ 205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4"/>
                  </a:moveTo>
                  <a:cubicBezTo>
                    <a:pt x="96" y="8"/>
                    <a:pt x="92" y="0"/>
                    <a:pt x="82" y="0"/>
                  </a:cubicBezTo>
                  <a:cubicBezTo>
                    <a:pt x="73" y="0"/>
                    <a:pt x="63" y="10"/>
                    <a:pt x="63" y="20"/>
                  </a:cubicBezTo>
                  <a:cubicBezTo>
                    <a:pt x="63" y="26"/>
                    <a:pt x="67" y="33"/>
                    <a:pt x="77" y="33"/>
                  </a:cubicBezTo>
                  <a:cubicBezTo>
                    <a:pt x="87" y="33"/>
                    <a:pt x="96" y="23"/>
                    <a:pt x="96" y="14"/>
                  </a:cubicBezTo>
                  <a:close/>
                  <a:moveTo>
                    <a:pt x="105" y="182"/>
                  </a:moveTo>
                  <a:cubicBezTo>
                    <a:pt x="105" y="177"/>
                    <a:pt x="101" y="177"/>
                    <a:pt x="100" y="177"/>
                  </a:cubicBezTo>
                  <a:cubicBezTo>
                    <a:pt x="95" y="177"/>
                    <a:pt x="95" y="179"/>
                    <a:pt x="93" y="183"/>
                  </a:cubicBezTo>
                  <a:cubicBezTo>
                    <a:pt x="85" y="211"/>
                    <a:pt x="70" y="225"/>
                    <a:pt x="56" y="225"/>
                  </a:cubicBezTo>
                  <a:cubicBezTo>
                    <a:pt x="49" y="225"/>
                    <a:pt x="48" y="221"/>
                    <a:pt x="48" y="213"/>
                  </a:cubicBezTo>
                  <a:cubicBezTo>
                    <a:pt x="48" y="205"/>
                    <a:pt x="50" y="199"/>
                    <a:pt x="53" y="191"/>
                  </a:cubicBezTo>
                  <a:lnTo>
                    <a:pt x="64" y="163"/>
                  </a:lnTo>
                  <a:lnTo>
                    <a:pt x="81" y="119"/>
                  </a:lnTo>
                  <a:cubicBezTo>
                    <a:pt x="82" y="115"/>
                    <a:pt x="83" y="111"/>
                    <a:pt x="83" y="108"/>
                  </a:cubicBezTo>
                  <a:cubicBezTo>
                    <a:pt x="83" y="91"/>
                    <a:pt x="70" y="78"/>
                    <a:pt x="50" y="78"/>
                  </a:cubicBezTo>
                  <a:cubicBezTo>
                    <a:pt x="16" y="78"/>
                    <a:pt x="0" y="125"/>
                    <a:pt x="0" y="131"/>
                  </a:cubicBezTo>
                  <a:cubicBezTo>
                    <a:pt x="0" y="136"/>
                    <a:pt x="5" y="136"/>
                    <a:pt x="6" y="136"/>
                  </a:cubicBezTo>
                  <a:cubicBezTo>
                    <a:pt x="11" y="136"/>
                    <a:pt x="11" y="134"/>
                    <a:pt x="12" y="130"/>
                  </a:cubicBezTo>
                  <a:cubicBezTo>
                    <a:pt x="21" y="100"/>
                    <a:pt x="36" y="88"/>
                    <a:pt x="49" y="88"/>
                  </a:cubicBezTo>
                  <a:cubicBezTo>
                    <a:pt x="55" y="88"/>
                    <a:pt x="58" y="90"/>
                    <a:pt x="58" y="100"/>
                  </a:cubicBezTo>
                  <a:cubicBezTo>
                    <a:pt x="58" y="108"/>
                    <a:pt x="56" y="113"/>
                    <a:pt x="47" y="135"/>
                  </a:cubicBezTo>
                  <a:lnTo>
                    <a:pt x="25" y="191"/>
                  </a:lnTo>
                  <a:cubicBezTo>
                    <a:pt x="24" y="195"/>
                    <a:pt x="22" y="200"/>
                    <a:pt x="22" y="205"/>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Freeform 271">
              <a:extLst>
                <a:ext uri="{FF2B5EF4-FFF2-40B4-BE49-F238E27FC236}">
                  <a16:creationId xmlns:a16="http://schemas.microsoft.com/office/drawing/2014/main" id="{A1660B28-0241-4439-B82A-24385EA782DE}"/>
                </a:ext>
              </a:extLst>
            </p:cNvPr>
            <p:cNvSpPr>
              <a:spLocks noEditPoints="1"/>
            </p:cNvSpPr>
            <p:nvPr>
              <p:custDataLst>
                <p:tags r:id="rId40"/>
              </p:custDataLst>
            </p:nvPr>
          </p:nvSpPr>
          <p:spPr bwMode="auto">
            <a:xfrm>
              <a:off x="4170364" y="5262563"/>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Freeform 272">
              <a:extLst>
                <a:ext uri="{FF2B5EF4-FFF2-40B4-BE49-F238E27FC236}">
                  <a16:creationId xmlns:a16="http://schemas.microsoft.com/office/drawing/2014/main" id="{71B68228-A5F5-4094-911C-D040AA319967}"/>
                </a:ext>
              </a:extLst>
            </p:cNvPr>
            <p:cNvSpPr>
              <a:spLocks/>
            </p:cNvSpPr>
            <p:nvPr>
              <p:custDataLst>
                <p:tags r:id="rId41"/>
              </p:custDataLst>
            </p:nvPr>
          </p:nvSpPr>
          <p:spPr bwMode="auto">
            <a:xfrm>
              <a:off x="4348164" y="5103813"/>
              <a:ext cx="74613" cy="111125"/>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6 w 247"/>
                <a:gd name="T17" fmla="*/ 186 h 352"/>
                <a:gd name="T18" fmla="*/ 9 w 247"/>
                <a:gd name="T19" fmla="*/ 323 h 352"/>
                <a:gd name="T20" fmla="*/ 0 w 247"/>
                <a:gd name="T21" fmla="*/ 338 h 352"/>
                <a:gd name="T22" fmla="*/ 15 w 247"/>
                <a:gd name="T23" fmla="*/ 352 h 352"/>
                <a:gd name="T24" fmla="*/ 31 w 247"/>
                <a:gd name="T25" fmla="*/ 342 h 352"/>
                <a:gd name="T26" fmla="*/ 151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6" y="186"/>
                  </a:lnTo>
                  <a:lnTo>
                    <a:pt x="9" y="323"/>
                  </a:lnTo>
                  <a:cubicBezTo>
                    <a:pt x="3" y="328"/>
                    <a:pt x="0" y="331"/>
                    <a:pt x="0" y="338"/>
                  </a:cubicBezTo>
                  <a:cubicBezTo>
                    <a:pt x="0" y="346"/>
                    <a:pt x="7" y="352"/>
                    <a:pt x="15" y="352"/>
                  </a:cubicBezTo>
                  <a:cubicBezTo>
                    <a:pt x="23" y="352"/>
                    <a:pt x="27" y="347"/>
                    <a:pt x="31" y="342"/>
                  </a:cubicBezTo>
                  <a:lnTo>
                    <a:pt x="151"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Freeform 273">
              <a:extLst>
                <a:ext uri="{FF2B5EF4-FFF2-40B4-BE49-F238E27FC236}">
                  <a16:creationId xmlns:a16="http://schemas.microsoft.com/office/drawing/2014/main" id="{08E30608-DF2C-47F6-B767-B8A132DDDE66}"/>
                </a:ext>
              </a:extLst>
            </p:cNvPr>
            <p:cNvSpPr>
              <a:spLocks noEditPoints="1"/>
            </p:cNvSpPr>
            <p:nvPr>
              <p:custDataLst>
                <p:tags r:id="rId42"/>
              </p:custDataLst>
            </p:nvPr>
          </p:nvSpPr>
          <p:spPr bwMode="auto">
            <a:xfrm>
              <a:off x="4432301" y="5164138"/>
              <a:ext cx="33338" cy="74612"/>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106 w 106"/>
                <a:gd name="T11" fmla="*/ 181 h 234"/>
                <a:gd name="T12" fmla="*/ 100 w 106"/>
                <a:gd name="T13" fmla="*/ 176 h 234"/>
                <a:gd name="T14" fmla="*/ 94 w 106"/>
                <a:gd name="T15" fmla="*/ 182 h 234"/>
                <a:gd name="T16" fmla="*/ 57 w 106"/>
                <a:gd name="T17" fmla="*/ 224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3 w 106"/>
                <a:gd name="T35" fmla="*/ 129 h 234"/>
                <a:gd name="T36" fmla="*/ 50 w 106"/>
                <a:gd name="T37" fmla="*/ 87 h 234"/>
                <a:gd name="T38" fmla="*/ 59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3" y="9"/>
                    <a:pt x="63" y="19"/>
                  </a:cubicBezTo>
                  <a:cubicBezTo>
                    <a:pt x="63" y="25"/>
                    <a:pt x="68" y="32"/>
                    <a:pt x="77" y="32"/>
                  </a:cubicBezTo>
                  <a:cubicBezTo>
                    <a:pt x="87" y="32"/>
                    <a:pt x="97" y="22"/>
                    <a:pt x="97" y="13"/>
                  </a:cubicBezTo>
                  <a:close/>
                  <a:moveTo>
                    <a:pt x="106" y="181"/>
                  </a:moveTo>
                  <a:cubicBezTo>
                    <a:pt x="106" y="176"/>
                    <a:pt x="101" y="176"/>
                    <a:pt x="100" y="176"/>
                  </a:cubicBezTo>
                  <a:cubicBezTo>
                    <a:pt x="95" y="176"/>
                    <a:pt x="95" y="178"/>
                    <a:pt x="94" y="182"/>
                  </a:cubicBezTo>
                  <a:cubicBezTo>
                    <a:pt x="86" y="210"/>
                    <a:pt x="70" y="224"/>
                    <a:pt x="57" y="224"/>
                  </a:cubicBezTo>
                  <a:cubicBezTo>
                    <a:pt x="50" y="224"/>
                    <a:pt x="48" y="220"/>
                    <a:pt x="48" y="212"/>
                  </a:cubicBezTo>
                  <a:cubicBezTo>
                    <a:pt x="48" y="204"/>
                    <a:pt x="51" y="198"/>
                    <a:pt x="54" y="190"/>
                  </a:cubicBezTo>
                  <a:lnTo>
                    <a:pt x="65" y="162"/>
                  </a:lnTo>
                  <a:lnTo>
                    <a:pt x="82" y="118"/>
                  </a:lnTo>
                  <a:cubicBezTo>
                    <a:pt x="83" y="114"/>
                    <a:pt x="84" y="110"/>
                    <a:pt x="84" y="107"/>
                  </a:cubicBezTo>
                  <a:cubicBezTo>
                    <a:pt x="84" y="90"/>
                    <a:pt x="70" y="77"/>
                    <a:pt x="51" y="77"/>
                  </a:cubicBezTo>
                  <a:cubicBezTo>
                    <a:pt x="16" y="77"/>
                    <a:pt x="0" y="124"/>
                    <a:pt x="0" y="130"/>
                  </a:cubicBezTo>
                  <a:cubicBezTo>
                    <a:pt x="0" y="135"/>
                    <a:pt x="5" y="135"/>
                    <a:pt x="6" y="135"/>
                  </a:cubicBezTo>
                  <a:cubicBezTo>
                    <a:pt x="11" y="135"/>
                    <a:pt x="11" y="133"/>
                    <a:pt x="13" y="129"/>
                  </a:cubicBezTo>
                  <a:cubicBezTo>
                    <a:pt x="22" y="99"/>
                    <a:pt x="37" y="87"/>
                    <a:pt x="50" y="87"/>
                  </a:cubicBezTo>
                  <a:cubicBezTo>
                    <a:pt x="55" y="87"/>
                    <a:pt x="59" y="90"/>
                    <a:pt x="59" y="99"/>
                  </a:cubicBezTo>
                  <a:cubicBezTo>
                    <a:pt x="59" y="107"/>
                    <a:pt x="56" y="112"/>
                    <a:pt x="48" y="134"/>
                  </a:cubicBezTo>
                  <a:lnTo>
                    <a:pt x="26" y="190"/>
                  </a:lnTo>
                  <a:cubicBezTo>
                    <a:pt x="24" y="195"/>
                    <a:pt x="23" y="199"/>
                    <a:pt x="23" y="205"/>
                  </a:cubicBezTo>
                  <a:cubicBezTo>
                    <a:pt x="23" y="221"/>
                    <a:pt x="37"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Rectangle 274">
              <a:extLst>
                <a:ext uri="{FF2B5EF4-FFF2-40B4-BE49-F238E27FC236}">
                  <a16:creationId xmlns:a16="http://schemas.microsoft.com/office/drawing/2014/main" id="{4F8288E1-D55F-4D27-B7DD-E03142E650B0}"/>
                </a:ext>
              </a:extLst>
            </p:cNvPr>
            <p:cNvSpPr>
              <a:spLocks noChangeArrowheads="1"/>
            </p:cNvSpPr>
            <p:nvPr>
              <p:custDataLst>
                <p:tags r:id="rId43"/>
              </p:custDataLst>
            </p:nvPr>
          </p:nvSpPr>
          <p:spPr bwMode="auto">
            <a:xfrm>
              <a:off x="4340226" y="5278438"/>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Freeform 275">
              <a:extLst>
                <a:ext uri="{FF2B5EF4-FFF2-40B4-BE49-F238E27FC236}">
                  <a16:creationId xmlns:a16="http://schemas.microsoft.com/office/drawing/2014/main" id="{E9F706C9-DB36-4408-91BE-4AC345A2DB19}"/>
                </a:ext>
              </a:extLst>
            </p:cNvPr>
            <p:cNvSpPr>
              <a:spLocks/>
            </p:cNvSpPr>
            <p:nvPr>
              <p:custDataLst>
                <p:tags r:id="rId44"/>
              </p:custDataLst>
            </p:nvPr>
          </p:nvSpPr>
          <p:spPr bwMode="auto">
            <a:xfrm>
              <a:off x="4378326" y="5324475"/>
              <a:ext cx="60325" cy="106362"/>
            </a:xfrm>
            <a:custGeom>
              <a:avLst/>
              <a:gdLst>
                <a:gd name="T0" fmla="*/ 199 w 199"/>
                <a:gd name="T1" fmla="*/ 245 h 332"/>
                <a:gd name="T2" fmla="*/ 186 w 199"/>
                <a:gd name="T3" fmla="*/ 245 h 332"/>
                <a:gd name="T4" fmla="*/ 175 w 199"/>
                <a:gd name="T5" fmla="*/ 289 h 332"/>
                <a:gd name="T6" fmla="*/ 128 w 199"/>
                <a:gd name="T7" fmla="*/ 293 h 332"/>
                <a:gd name="T8" fmla="*/ 38 w 199"/>
                <a:gd name="T9" fmla="*/ 293 h 332"/>
                <a:gd name="T10" fmla="*/ 91 w 199"/>
                <a:gd name="T11" fmla="*/ 242 h 332"/>
                <a:gd name="T12" fmla="*/ 199 w 199"/>
                <a:gd name="T13" fmla="*/ 96 h 332"/>
                <a:gd name="T14" fmla="*/ 93 w 199"/>
                <a:gd name="T15" fmla="*/ 0 h 332"/>
                <a:gd name="T16" fmla="*/ 0 w 199"/>
                <a:gd name="T17" fmla="*/ 90 h 332"/>
                <a:gd name="T18" fmla="*/ 26 w 199"/>
                <a:gd name="T19" fmla="*/ 118 h 332"/>
                <a:gd name="T20" fmla="*/ 52 w 199"/>
                <a:gd name="T21" fmla="*/ 91 h 332"/>
                <a:gd name="T22" fmla="*/ 26 w 199"/>
                <a:gd name="T23" fmla="*/ 65 h 332"/>
                <a:gd name="T24" fmla="*/ 19 w 199"/>
                <a:gd name="T25" fmla="*/ 66 h 332"/>
                <a:gd name="T26" fmla="*/ 87 w 199"/>
                <a:gd name="T27" fmla="*/ 15 h 332"/>
                <a:gd name="T28" fmla="*/ 154 w 199"/>
                <a:gd name="T29" fmla="*/ 96 h 332"/>
                <a:gd name="T30" fmla="*/ 101 w 199"/>
                <a:gd name="T31" fmla="*/ 207 h 332"/>
                <a:gd name="T32" fmla="*/ 5 w 199"/>
                <a:gd name="T33" fmla="*/ 313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89"/>
                  </a:cubicBezTo>
                  <a:cubicBezTo>
                    <a:pt x="172" y="293"/>
                    <a:pt x="139" y="293"/>
                    <a:pt x="128" y="293"/>
                  </a:cubicBezTo>
                  <a:lnTo>
                    <a:pt x="38" y="293"/>
                  </a:lnTo>
                  <a:lnTo>
                    <a:pt x="91" y="242"/>
                  </a:lnTo>
                  <a:cubicBezTo>
                    <a:pt x="169" y="173"/>
                    <a:pt x="199" y="146"/>
                    <a:pt x="199" y="96"/>
                  </a:cubicBezTo>
                  <a:cubicBezTo>
                    <a:pt x="199" y="40"/>
                    <a:pt x="154" y="0"/>
                    <a:pt x="93" y="0"/>
                  </a:cubicBezTo>
                  <a:cubicBezTo>
                    <a:pt x="37" y="0"/>
                    <a:pt x="0" y="46"/>
                    <a:pt x="0" y="90"/>
                  </a:cubicBezTo>
                  <a:cubicBezTo>
                    <a:pt x="0" y="118"/>
                    <a:pt x="25" y="118"/>
                    <a:pt x="26" y="118"/>
                  </a:cubicBezTo>
                  <a:cubicBezTo>
                    <a:pt x="35" y="118"/>
                    <a:pt x="52" y="112"/>
                    <a:pt x="52" y="91"/>
                  </a:cubicBezTo>
                  <a:cubicBezTo>
                    <a:pt x="52" y="78"/>
                    <a:pt x="43" y="65"/>
                    <a:pt x="26" y="65"/>
                  </a:cubicBezTo>
                  <a:cubicBezTo>
                    <a:pt x="22" y="65"/>
                    <a:pt x="21" y="65"/>
                    <a:pt x="19" y="66"/>
                  </a:cubicBezTo>
                  <a:cubicBezTo>
                    <a:pt x="31" y="34"/>
                    <a:pt x="58" y="15"/>
                    <a:pt x="87" y="15"/>
                  </a:cubicBezTo>
                  <a:cubicBezTo>
                    <a:pt x="132" y="15"/>
                    <a:pt x="154" y="55"/>
                    <a:pt x="154" y="96"/>
                  </a:cubicBezTo>
                  <a:cubicBezTo>
                    <a:pt x="154" y="136"/>
                    <a:pt x="129" y="176"/>
                    <a:pt x="101" y="207"/>
                  </a:cubicBezTo>
                  <a:lnTo>
                    <a:pt x="5" y="313"/>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Freeform 276">
              <a:extLst>
                <a:ext uri="{FF2B5EF4-FFF2-40B4-BE49-F238E27FC236}">
                  <a16:creationId xmlns:a16="http://schemas.microsoft.com/office/drawing/2014/main" id="{6FE89075-674B-41B3-BBA3-ED596F4F472F}"/>
                </a:ext>
              </a:extLst>
            </p:cNvPr>
            <p:cNvSpPr>
              <a:spLocks/>
            </p:cNvSpPr>
            <p:nvPr>
              <p:custDataLst>
                <p:tags r:id="rId45"/>
              </p:custDataLst>
            </p:nvPr>
          </p:nvSpPr>
          <p:spPr bwMode="auto">
            <a:xfrm>
              <a:off x="4513264" y="5081588"/>
              <a:ext cx="138113" cy="382587"/>
            </a:xfrm>
            <a:custGeom>
              <a:avLst/>
              <a:gdLst>
                <a:gd name="T0" fmla="*/ 453 w 453"/>
                <a:gd name="T1" fmla="*/ 10 h 1196"/>
                <a:gd name="T2" fmla="*/ 443 w 453"/>
                <a:gd name="T3" fmla="*/ 0 h 1196"/>
                <a:gd name="T4" fmla="*/ 432 w 453"/>
                <a:gd name="T5" fmla="*/ 13 h 1196"/>
                <a:gd name="T6" fmla="*/ 177 w 453"/>
                <a:gd name="T7" fmla="*/ 1097 h 1196"/>
                <a:gd name="T8" fmla="*/ 177 w 453"/>
                <a:gd name="T9" fmla="*/ 1097 h 1196"/>
                <a:gd name="T10" fmla="*/ 69 w 453"/>
                <a:gd name="T11" fmla="*/ 598 h 1196"/>
                <a:gd name="T12" fmla="*/ 3 w 453"/>
                <a:gd name="T13" fmla="*/ 701 h 1196"/>
                <a:gd name="T14" fmla="*/ 0 w 453"/>
                <a:gd name="T15" fmla="*/ 707 h 1196"/>
                <a:gd name="T16" fmla="*/ 7 w 453"/>
                <a:gd name="T17" fmla="*/ 715 h 1196"/>
                <a:gd name="T18" fmla="*/ 41 w 453"/>
                <a:gd name="T19" fmla="*/ 661 h 1196"/>
                <a:gd name="T20" fmla="*/ 156 w 453"/>
                <a:gd name="T21" fmla="*/ 1196 h 1196"/>
                <a:gd name="T22" fmla="*/ 177 w 453"/>
                <a:gd name="T23" fmla="*/ 1183 h 1196"/>
                <a:gd name="T24" fmla="*/ 451 w 453"/>
                <a:gd name="T25" fmla="*/ 20 h 1196"/>
                <a:gd name="T26" fmla="*/ 453 w 453"/>
                <a:gd name="T27" fmla="*/ 10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3" h="1196">
                  <a:moveTo>
                    <a:pt x="453" y="10"/>
                  </a:moveTo>
                  <a:cubicBezTo>
                    <a:pt x="453" y="4"/>
                    <a:pt x="449" y="0"/>
                    <a:pt x="443" y="0"/>
                  </a:cubicBezTo>
                  <a:cubicBezTo>
                    <a:pt x="435" y="0"/>
                    <a:pt x="434" y="6"/>
                    <a:pt x="432" y="13"/>
                  </a:cubicBezTo>
                  <a:lnTo>
                    <a:pt x="177" y="1097"/>
                  </a:lnTo>
                  <a:lnTo>
                    <a:pt x="177" y="1097"/>
                  </a:lnTo>
                  <a:lnTo>
                    <a:pt x="69" y="598"/>
                  </a:lnTo>
                  <a:lnTo>
                    <a:pt x="3" y="701"/>
                  </a:lnTo>
                  <a:cubicBezTo>
                    <a:pt x="0" y="705"/>
                    <a:pt x="0" y="707"/>
                    <a:pt x="0" y="707"/>
                  </a:cubicBezTo>
                  <a:cubicBezTo>
                    <a:pt x="0" y="709"/>
                    <a:pt x="7" y="715"/>
                    <a:pt x="7" y="715"/>
                  </a:cubicBezTo>
                  <a:lnTo>
                    <a:pt x="41" y="661"/>
                  </a:lnTo>
                  <a:lnTo>
                    <a:pt x="156" y="1196"/>
                  </a:lnTo>
                  <a:cubicBezTo>
                    <a:pt x="173" y="1196"/>
                    <a:pt x="174" y="1196"/>
                    <a:pt x="177" y="1183"/>
                  </a:cubicBezTo>
                  <a:lnTo>
                    <a:pt x="451" y="20"/>
                  </a:lnTo>
                  <a:cubicBezTo>
                    <a:pt x="452" y="17"/>
                    <a:pt x="453" y="12"/>
                    <a:pt x="453"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Rectangle 277">
              <a:extLst>
                <a:ext uri="{FF2B5EF4-FFF2-40B4-BE49-F238E27FC236}">
                  <a16:creationId xmlns:a16="http://schemas.microsoft.com/office/drawing/2014/main" id="{82508950-BAF4-4000-AC82-82B0E17915CA}"/>
                </a:ext>
              </a:extLst>
            </p:cNvPr>
            <p:cNvSpPr>
              <a:spLocks noChangeArrowheads="1"/>
            </p:cNvSpPr>
            <p:nvPr>
              <p:custDataLst>
                <p:tags r:id="rId46"/>
              </p:custDataLst>
            </p:nvPr>
          </p:nvSpPr>
          <p:spPr bwMode="auto">
            <a:xfrm>
              <a:off x="4648201" y="5081588"/>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Freeform 278">
              <a:extLst>
                <a:ext uri="{FF2B5EF4-FFF2-40B4-BE49-F238E27FC236}">
                  <a16:creationId xmlns:a16="http://schemas.microsoft.com/office/drawing/2014/main" id="{3291BFC4-FFA1-4347-AF4D-F23067273131}"/>
                </a:ext>
              </a:extLst>
            </p:cNvPr>
            <p:cNvSpPr>
              <a:spLocks noEditPoints="1"/>
            </p:cNvSpPr>
            <p:nvPr>
              <p:custDataLst>
                <p:tags r:id="rId47"/>
              </p:custDataLst>
            </p:nvPr>
          </p:nvSpPr>
          <p:spPr bwMode="auto">
            <a:xfrm>
              <a:off x="4679951" y="5143500"/>
              <a:ext cx="69850" cy="103187"/>
            </a:xfrm>
            <a:custGeom>
              <a:avLst/>
              <a:gdLst>
                <a:gd name="T0" fmla="*/ 172 w 229"/>
                <a:gd name="T1" fmla="*/ 253 h 322"/>
                <a:gd name="T2" fmla="*/ 227 w 229"/>
                <a:gd name="T3" fmla="*/ 32 h 322"/>
                <a:gd name="T4" fmla="*/ 229 w 229"/>
                <a:gd name="T5" fmla="*/ 23 h 322"/>
                <a:gd name="T6" fmla="*/ 214 w 229"/>
                <a:gd name="T7" fmla="*/ 10 h 322"/>
                <a:gd name="T8" fmla="*/ 194 w 229"/>
                <a:gd name="T9" fmla="*/ 31 h 322"/>
                <a:gd name="T10" fmla="*/ 147 w 229"/>
                <a:gd name="T11" fmla="*/ 0 h 322"/>
                <a:gd name="T12" fmla="*/ 29 w 229"/>
                <a:gd name="T13" fmla="*/ 141 h 322"/>
                <a:gd name="T14" fmla="*/ 95 w 229"/>
                <a:gd name="T15" fmla="*/ 220 h 322"/>
                <a:gd name="T16" fmla="*/ 153 w 229"/>
                <a:gd name="T17" fmla="*/ 191 h 322"/>
                <a:gd name="T18" fmla="*/ 153 w 229"/>
                <a:gd name="T19" fmla="*/ 192 h 322"/>
                <a:gd name="T20" fmla="*/ 137 w 229"/>
                <a:gd name="T21" fmla="*/ 257 h 322"/>
                <a:gd name="T22" fmla="*/ 65 w 229"/>
                <a:gd name="T23" fmla="*/ 311 h 322"/>
                <a:gd name="T24" fmla="*/ 25 w 229"/>
                <a:gd name="T25" fmla="*/ 306 h 322"/>
                <a:gd name="T26" fmla="*/ 46 w 229"/>
                <a:gd name="T27" fmla="*/ 280 h 322"/>
                <a:gd name="T28" fmla="*/ 27 w 229"/>
                <a:gd name="T29" fmla="*/ 263 h 322"/>
                <a:gd name="T30" fmla="*/ 0 w 229"/>
                <a:gd name="T31" fmla="*/ 292 h 322"/>
                <a:gd name="T32" fmla="*/ 66 w 229"/>
                <a:gd name="T33" fmla="*/ 322 h 322"/>
                <a:gd name="T34" fmla="*/ 172 w 229"/>
                <a:gd name="T35" fmla="*/ 253 h 322"/>
                <a:gd name="T36" fmla="*/ 186 w 229"/>
                <a:gd name="T37" fmla="*/ 61 h 322"/>
                <a:gd name="T38" fmla="*/ 162 w 229"/>
                <a:gd name="T39" fmla="*/ 156 h 322"/>
                <a:gd name="T40" fmla="*/ 137 w 229"/>
                <a:gd name="T41" fmla="*/ 191 h 322"/>
                <a:gd name="T42" fmla="*/ 97 w 229"/>
                <a:gd name="T43" fmla="*/ 209 h 322"/>
                <a:gd name="T44" fmla="*/ 64 w 229"/>
                <a:gd name="T45" fmla="*/ 163 h 322"/>
                <a:gd name="T46" fmla="*/ 92 w 229"/>
                <a:gd name="T47" fmla="*/ 55 h 322"/>
                <a:gd name="T48" fmla="*/ 148 w 229"/>
                <a:gd name="T49" fmla="*/ 11 h 322"/>
                <a:gd name="T50" fmla="*/ 188 w 229"/>
                <a:gd name="T51" fmla="*/ 53 h 322"/>
                <a:gd name="T52" fmla="*/ 186 w 229"/>
                <a:gd name="T53" fmla="*/ 6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2">
                  <a:moveTo>
                    <a:pt x="172" y="253"/>
                  </a:moveTo>
                  <a:lnTo>
                    <a:pt x="227" y="32"/>
                  </a:lnTo>
                  <a:cubicBezTo>
                    <a:pt x="228" y="29"/>
                    <a:pt x="229" y="26"/>
                    <a:pt x="229" y="23"/>
                  </a:cubicBezTo>
                  <a:cubicBezTo>
                    <a:pt x="229" y="15"/>
                    <a:pt x="223" y="10"/>
                    <a:pt x="214" y="10"/>
                  </a:cubicBezTo>
                  <a:cubicBezTo>
                    <a:pt x="209" y="10"/>
                    <a:pt x="196" y="13"/>
                    <a:pt x="194" y="31"/>
                  </a:cubicBezTo>
                  <a:cubicBezTo>
                    <a:pt x="185" y="13"/>
                    <a:pt x="167" y="0"/>
                    <a:pt x="147" y="0"/>
                  </a:cubicBezTo>
                  <a:cubicBezTo>
                    <a:pt x="91" y="0"/>
                    <a:pt x="29" y="69"/>
                    <a:pt x="29" y="141"/>
                  </a:cubicBezTo>
                  <a:cubicBezTo>
                    <a:pt x="29" y="191"/>
                    <a:pt x="59" y="220"/>
                    <a:pt x="95" y="220"/>
                  </a:cubicBezTo>
                  <a:cubicBezTo>
                    <a:pt x="124" y="220"/>
                    <a:pt x="148" y="197"/>
                    <a:pt x="153" y="191"/>
                  </a:cubicBezTo>
                  <a:lnTo>
                    <a:pt x="153" y="192"/>
                  </a:lnTo>
                  <a:lnTo>
                    <a:pt x="137" y="257"/>
                  </a:lnTo>
                  <a:cubicBezTo>
                    <a:pt x="135" y="262"/>
                    <a:pt x="118" y="311"/>
                    <a:pt x="65" y="311"/>
                  </a:cubicBezTo>
                  <a:cubicBezTo>
                    <a:pt x="56" y="311"/>
                    <a:pt x="39" y="311"/>
                    <a:pt x="25" y="306"/>
                  </a:cubicBezTo>
                  <a:cubicBezTo>
                    <a:pt x="40" y="302"/>
                    <a:pt x="46" y="289"/>
                    <a:pt x="46" y="280"/>
                  </a:cubicBezTo>
                  <a:cubicBezTo>
                    <a:pt x="46" y="272"/>
                    <a:pt x="40" y="263"/>
                    <a:pt x="27" y="263"/>
                  </a:cubicBezTo>
                  <a:cubicBezTo>
                    <a:pt x="16" y="263"/>
                    <a:pt x="0" y="272"/>
                    <a:pt x="0" y="292"/>
                  </a:cubicBezTo>
                  <a:cubicBezTo>
                    <a:pt x="0" y="312"/>
                    <a:pt x="18" y="322"/>
                    <a:pt x="66" y="322"/>
                  </a:cubicBezTo>
                  <a:cubicBezTo>
                    <a:pt x="128" y="322"/>
                    <a:pt x="164" y="283"/>
                    <a:pt x="172" y="253"/>
                  </a:cubicBezTo>
                  <a:close/>
                  <a:moveTo>
                    <a:pt x="186" y="61"/>
                  </a:moveTo>
                  <a:lnTo>
                    <a:pt x="162" y="156"/>
                  </a:lnTo>
                  <a:cubicBezTo>
                    <a:pt x="159" y="169"/>
                    <a:pt x="148" y="182"/>
                    <a:pt x="137" y="191"/>
                  </a:cubicBezTo>
                  <a:cubicBezTo>
                    <a:pt x="126" y="200"/>
                    <a:pt x="111" y="209"/>
                    <a:pt x="97" y="209"/>
                  </a:cubicBezTo>
                  <a:cubicBezTo>
                    <a:pt x="72" y="209"/>
                    <a:pt x="64" y="183"/>
                    <a:pt x="64" y="163"/>
                  </a:cubicBezTo>
                  <a:cubicBezTo>
                    <a:pt x="64" y="139"/>
                    <a:pt x="79" y="80"/>
                    <a:pt x="92" y="55"/>
                  </a:cubicBezTo>
                  <a:cubicBezTo>
                    <a:pt x="106" y="30"/>
                    <a:pt x="127" y="11"/>
                    <a:pt x="148" y="11"/>
                  </a:cubicBezTo>
                  <a:cubicBezTo>
                    <a:pt x="181" y="11"/>
                    <a:pt x="188" y="51"/>
                    <a:pt x="188" y="53"/>
                  </a:cubicBezTo>
                  <a:cubicBezTo>
                    <a:pt x="188" y="56"/>
                    <a:pt x="187" y="59"/>
                    <a:pt x="186" y="6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Rectangle 279">
              <a:extLst>
                <a:ext uri="{FF2B5EF4-FFF2-40B4-BE49-F238E27FC236}">
                  <a16:creationId xmlns:a16="http://schemas.microsoft.com/office/drawing/2014/main" id="{6123C4C6-F211-447C-9980-27055099464B}"/>
                </a:ext>
              </a:extLst>
            </p:cNvPr>
            <p:cNvSpPr>
              <a:spLocks noChangeArrowheads="1"/>
            </p:cNvSpPr>
            <p:nvPr>
              <p:custDataLst>
                <p:tags r:id="rId48"/>
              </p:custDataLst>
            </p:nvPr>
          </p:nvSpPr>
          <p:spPr bwMode="auto">
            <a:xfrm>
              <a:off x="4665664" y="5278438"/>
              <a:ext cx="1031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Freeform 280">
              <a:extLst>
                <a:ext uri="{FF2B5EF4-FFF2-40B4-BE49-F238E27FC236}">
                  <a16:creationId xmlns:a16="http://schemas.microsoft.com/office/drawing/2014/main" id="{575EB3F6-09F1-425E-8B6D-4695B5E0DA20}"/>
                </a:ext>
              </a:extLst>
            </p:cNvPr>
            <p:cNvSpPr>
              <a:spLocks/>
            </p:cNvSpPr>
            <p:nvPr>
              <p:custDataLst>
                <p:tags r:id="rId49"/>
              </p:custDataLst>
            </p:nvPr>
          </p:nvSpPr>
          <p:spPr bwMode="auto">
            <a:xfrm>
              <a:off x="4672014" y="5321300"/>
              <a:ext cx="90488" cy="109537"/>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8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8"/>
                    <a:pt x="248" y="325"/>
                    <a:pt x="162" y="325"/>
                  </a:cubicBezTo>
                  <a:lnTo>
                    <a:pt x="115" y="325"/>
                  </a:lnTo>
                  <a:cubicBezTo>
                    <a:pt x="108" y="325"/>
                    <a:pt x="107" y="325"/>
                    <a:pt x="104" y="325"/>
                  </a:cubicBezTo>
                  <a:cubicBezTo>
                    <a:pt x="99" y="324"/>
                    <a:pt x="97" y="324"/>
                    <a:pt x="97" y="320"/>
                  </a:cubicBezTo>
                  <a:cubicBezTo>
                    <a:pt x="97" y="318"/>
                    <a:pt x="97" y="317"/>
                    <a:pt x="100" y="308"/>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34" name="テキスト ボックス 333">
            <a:extLst>
              <a:ext uri="{FF2B5EF4-FFF2-40B4-BE49-F238E27FC236}">
                <a16:creationId xmlns:a16="http://schemas.microsoft.com/office/drawing/2014/main" id="{D1726B1C-44F1-4903-8387-DB8540D6774E}"/>
              </a:ext>
            </a:extLst>
          </p:cNvPr>
          <p:cNvSpPr txBox="1"/>
          <p:nvPr/>
        </p:nvSpPr>
        <p:spPr>
          <a:xfrm>
            <a:off x="1168087" y="5774184"/>
            <a:ext cx="4536819" cy="415498"/>
          </a:xfrm>
          <a:prstGeom prst="rect">
            <a:avLst/>
          </a:prstGeom>
          <a:noFill/>
        </p:spPr>
        <p:txBody>
          <a:bodyPr wrap="none" rtlCol="0">
            <a:spAutoFit/>
          </a:bodyPr>
          <a:lstStyle/>
          <a:p>
            <a:r>
              <a:rPr kumimoji="1" lang="en-US" altLang="ja-JP" sz="2100" dirty="0"/>
              <a:t>(</a:t>
            </a:r>
            <a:r>
              <a:rPr kumimoji="1" lang="en-US" altLang="ja-JP" sz="2100" dirty="0">
                <a:latin typeface="cmmi10" panose="020B0500000000000000" pitchFamily="34" charset="0"/>
              </a:rPr>
              <a:t>¸</a:t>
            </a:r>
            <a:r>
              <a:rPr kumimoji="1" lang="en-US" altLang="ja-JP" sz="2100" baseline="-25000" dirty="0" err="1">
                <a:latin typeface="cmmi10" panose="020B0500000000000000" pitchFamily="34" charset="0"/>
              </a:rPr>
              <a:t>i</a:t>
            </a:r>
            <a:r>
              <a:rPr kumimoji="1" lang="ja-JP" altLang="en-US" sz="2100" dirty="0">
                <a:latin typeface="cmr10" panose="020B0500000000000000" pitchFamily="34" charset="0"/>
              </a:rPr>
              <a:t> </a:t>
            </a:r>
            <a:r>
              <a:rPr kumimoji="1" lang="en-US" altLang="ja-JP" sz="2000" dirty="0"/>
              <a:t>:</a:t>
            </a:r>
            <a:r>
              <a:rPr kumimoji="1" lang="ja-JP" altLang="en-US" sz="2000" dirty="0"/>
              <a:t> </a:t>
            </a:r>
            <a:r>
              <a:rPr kumimoji="1" lang="en-US" altLang="ja-JP" sz="2000" dirty="0"/>
              <a:t>0</a:t>
            </a:r>
            <a:r>
              <a:rPr kumimoji="1" lang="ja-JP" altLang="en-US" sz="2000" dirty="0"/>
              <a:t>次</a:t>
            </a:r>
            <a:r>
              <a:rPr lang="ja-JP" altLang="en-US" sz="2000" dirty="0"/>
              <a:t>ベッセル関数の </a:t>
            </a:r>
            <a:r>
              <a:rPr lang="en-US" altLang="ja-JP" sz="2100" dirty="0" err="1">
                <a:latin typeface="cmmi10" panose="020B0500000000000000" pitchFamily="34" charset="0"/>
              </a:rPr>
              <a:t>i</a:t>
            </a:r>
            <a:r>
              <a:rPr lang="en-US" altLang="ja-JP" sz="2000" dirty="0"/>
              <a:t> </a:t>
            </a:r>
            <a:r>
              <a:rPr lang="ja-JP" altLang="en-US" sz="2000" dirty="0"/>
              <a:t>番目のゼロ点</a:t>
            </a:r>
            <a:r>
              <a:rPr lang="en-US" altLang="ja-JP" sz="2000" dirty="0"/>
              <a:t>)</a:t>
            </a:r>
            <a:endParaRPr kumimoji="1" lang="ja-JP" altLang="en-US" sz="2000" dirty="0"/>
          </a:p>
        </p:txBody>
      </p:sp>
      <p:sp>
        <p:nvSpPr>
          <p:cNvPr id="6" name="テキスト ボックス 5">
            <a:extLst>
              <a:ext uri="{FF2B5EF4-FFF2-40B4-BE49-F238E27FC236}">
                <a16:creationId xmlns:a16="http://schemas.microsoft.com/office/drawing/2014/main" id="{FE5EC276-1DA7-4189-B5BD-133BBF247F7C}"/>
              </a:ext>
            </a:extLst>
          </p:cNvPr>
          <p:cNvSpPr txBox="1"/>
          <p:nvPr/>
        </p:nvSpPr>
        <p:spPr>
          <a:xfrm>
            <a:off x="5073444" y="1361512"/>
            <a:ext cx="3119765" cy="707886"/>
          </a:xfrm>
          <a:prstGeom prst="rect">
            <a:avLst/>
          </a:prstGeom>
          <a:noFill/>
        </p:spPr>
        <p:txBody>
          <a:bodyPr wrap="none" rtlCol="0">
            <a:spAutoFit/>
          </a:bodyPr>
          <a:lstStyle/>
          <a:p>
            <a:r>
              <a:rPr lang="en-US" altLang="ja-JP" sz="2000" dirty="0"/>
              <a:t>(</a:t>
            </a:r>
            <a:r>
              <a:rPr lang="ja-JP" altLang="en-US" sz="2000" dirty="0"/>
              <a:t>原点で発散しない条件より</a:t>
            </a:r>
            <a:br>
              <a:rPr lang="en-US" altLang="ja-JP" sz="2000" dirty="0"/>
            </a:br>
            <a:r>
              <a:rPr lang="en-US" altLang="ja-JP" sz="2000" dirty="0"/>
              <a:t>Neumann</a:t>
            </a:r>
            <a:r>
              <a:rPr lang="ja-JP" altLang="en-US" sz="2000" dirty="0"/>
              <a:t>関数は不適</a:t>
            </a:r>
            <a:r>
              <a:rPr lang="en-US" altLang="ja-JP" sz="2000" dirty="0"/>
              <a:t>)</a:t>
            </a:r>
            <a:endParaRPr kumimoji="1" lang="ja-JP" altLang="en-US" sz="2000" dirty="0"/>
          </a:p>
        </p:txBody>
      </p:sp>
    </p:spTree>
    <p:extLst>
      <p:ext uri="{BB962C8B-B14F-4D97-AF65-F5344CB8AC3E}">
        <p14:creationId xmlns:p14="http://schemas.microsoft.com/office/powerpoint/2010/main" val="237707306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55">
            <a:extLst>
              <a:ext uri="{FF2B5EF4-FFF2-40B4-BE49-F238E27FC236}">
                <a16:creationId xmlns:a16="http://schemas.microsoft.com/office/drawing/2014/main" id="{642A6CE4-8FE0-4E09-9FA8-DF2D86D95DBB}"/>
              </a:ext>
            </a:extLst>
          </p:cNvPr>
          <p:cNvSpPr>
            <a:spLocks noChangeArrowheads="1"/>
          </p:cNvSpPr>
          <p:nvPr/>
        </p:nvSpPr>
        <p:spPr bwMode="auto">
          <a:xfrm rot="16200000">
            <a:off x="4633918" y="3644245"/>
            <a:ext cx="4057935" cy="0"/>
          </a:xfrm>
          <a:custGeom>
            <a:avLst/>
            <a:gdLst>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0 w 4057935"/>
              <a:gd name="connsiteY4" fmla="*/ 0 h 2971775"/>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91440 w 4057935"/>
              <a:gd name="connsiteY4" fmla="*/ 91440 h 2971775"/>
              <a:gd name="connsiteX0" fmla="*/ 494348 w 4552283"/>
              <a:gd name="connsiteY0" fmla="*/ 0 h 2971775"/>
              <a:gd name="connsiteX1" fmla="*/ 4552283 w 4552283"/>
              <a:gd name="connsiteY1" fmla="*/ 0 h 2971775"/>
              <a:gd name="connsiteX2" fmla="*/ 4552283 w 4552283"/>
              <a:gd name="connsiteY2" fmla="*/ 2971775 h 2971775"/>
              <a:gd name="connsiteX3" fmla="*/ 494348 w 4552283"/>
              <a:gd name="connsiteY3" fmla="*/ 2971775 h 2971775"/>
              <a:gd name="connsiteX4" fmla="*/ 0 w 4552283"/>
              <a:gd name="connsiteY4" fmla="*/ 124777 h 2971775"/>
              <a:gd name="connsiteX0" fmla="*/ 494348 w 4552283"/>
              <a:gd name="connsiteY0" fmla="*/ 0 h 2971775"/>
              <a:gd name="connsiteX1" fmla="*/ 4552283 w 4552283"/>
              <a:gd name="connsiteY1" fmla="*/ 0 h 2971775"/>
              <a:gd name="connsiteX2" fmla="*/ 4552283 w 4552283"/>
              <a:gd name="connsiteY2" fmla="*/ 2971775 h 2971775"/>
              <a:gd name="connsiteX3" fmla="*/ 0 w 4552283"/>
              <a:gd name="connsiteY3" fmla="*/ 124777 h 2971775"/>
              <a:gd name="connsiteX0" fmla="*/ 0 w 4057935"/>
              <a:gd name="connsiteY0" fmla="*/ 0 h 2971775"/>
              <a:gd name="connsiteX1" fmla="*/ 4057935 w 4057935"/>
              <a:gd name="connsiteY1" fmla="*/ 0 h 2971775"/>
              <a:gd name="connsiteX2" fmla="*/ 4057935 w 4057935"/>
              <a:gd name="connsiteY2" fmla="*/ 2971775 h 2971775"/>
              <a:gd name="connsiteX0" fmla="*/ 0 w 4057935"/>
              <a:gd name="connsiteY0" fmla="*/ 0 h 0"/>
              <a:gd name="connsiteX1" fmla="*/ 4057935 w 4057935"/>
              <a:gd name="connsiteY1" fmla="*/ 0 h 0"/>
            </a:gdLst>
            <a:ahLst/>
            <a:cxnLst>
              <a:cxn ang="0">
                <a:pos x="connsiteX0" y="connsiteY0"/>
              </a:cxn>
              <a:cxn ang="0">
                <a:pos x="connsiteX1" y="connsiteY1"/>
              </a:cxn>
            </a:cxnLst>
            <a:rect l="l" t="t" r="r" b="b"/>
            <a:pathLst>
              <a:path w="4057935">
                <a:moveTo>
                  <a:pt x="0" y="0"/>
                </a:moveTo>
                <a:lnTo>
                  <a:pt x="4057935" y="0"/>
                </a:lnTo>
              </a:path>
            </a:pathLst>
          </a:custGeom>
          <a:noFill/>
          <a:ln w="6350">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Rectangle 55">
            <a:extLst>
              <a:ext uri="{FF2B5EF4-FFF2-40B4-BE49-F238E27FC236}">
                <a16:creationId xmlns:a16="http://schemas.microsoft.com/office/drawing/2014/main" id="{D1811BCF-B0E2-450C-85EB-5BBD25657DDC}"/>
              </a:ext>
            </a:extLst>
          </p:cNvPr>
          <p:cNvSpPr>
            <a:spLocks noChangeArrowheads="1"/>
          </p:cNvSpPr>
          <p:nvPr/>
        </p:nvSpPr>
        <p:spPr bwMode="auto">
          <a:xfrm rot="16200000">
            <a:off x="5908407" y="3641939"/>
            <a:ext cx="4057935" cy="0"/>
          </a:xfrm>
          <a:custGeom>
            <a:avLst/>
            <a:gdLst>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0 w 4057935"/>
              <a:gd name="connsiteY4" fmla="*/ 0 h 2971775"/>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91440 w 4057935"/>
              <a:gd name="connsiteY4" fmla="*/ 91440 h 2971775"/>
              <a:gd name="connsiteX0" fmla="*/ 494348 w 4552283"/>
              <a:gd name="connsiteY0" fmla="*/ 0 h 2971775"/>
              <a:gd name="connsiteX1" fmla="*/ 4552283 w 4552283"/>
              <a:gd name="connsiteY1" fmla="*/ 0 h 2971775"/>
              <a:gd name="connsiteX2" fmla="*/ 4552283 w 4552283"/>
              <a:gd name="connsiteY2" fmla="*/ 2971775 h 2971775"/>
              <a:gd name="connsiteX3" fmla="*/ 494348 w 4552283"/>
              <a:gd name="connsiteY3" fmla="*/ 2971775 h 2971775"/>
              <a:gd name="connsiteX4" fmla="*/ 0 w 4552283"/>
              <a:gd name="connsiteY4" fmla="*/ 124777 h 2971775"/>
              <a:gd name="connsiteX0" fmla="*/ 494348 w 4552283"/>
              <a:gd name="connsiteY0" fmla="*/ 0 h 2971775"/>
              <a:gd name="connsiteX1" fmla="*/ 4552283 w 4552283"/>
              <a:gd name="connsiteY1" fmla="*/ 0 h 2971775"/>
              <a:gd name="connsiteX2" fmla="*/ 4552283 w 4552283"/>
              <a:gd name="connsiteY2" fmla="*/ 2971775 h 2971775"/>
              <a:gd name="connsiteX3" fmla="*/ 0 w 4552283"/>
              <a:gd name="connsiteY3" fmla="*/ 124777 h 2971775"/>
              <a:gd name="connsiteX0" fmla="*/ 0 w 4057935"/>
              <a:gd name="connsiteY0" fmla="*/ 0 h 2971775"/>
              <a:gd name="connsiteX1" fmla="*/ 4057935 w 4057935"/>
              <a:gd name="connsiteY1" fmla="*/ 0 h 2971775"/>
              <a:gd name="connsiteX2" fmla="*/ 4057935 w 4057935"/>
              <a:gd name="connsiteY2" fmla="*/ 2971775 h 2971775"/>
              <a:gd name="connsiteX0" fmla="*/ 0 w 4057935"/>
              <a:gd name="connsiteY0" fmla="*/ 0 h 0"/>
              <a:gd name="connsiteX1" fmla="*/ 4057935 w 4057935"/>
              <a:gd name="connsiteY1" fmla="*/ 0 h 0"/>
            </a:gdLst>
            <a:ahLst/>
            <a:cxnLst>
              <a:cxn ang="0">
                <a:pos x="connsiteX0" y="connsiteY0"/>
              </a:cxn>
              <a:cxn ang="0">
                <a:pos x="connsiteX1" y="connsiteY1"/>
              </a:cxn>
            </a:cxnLst>
            <a:rect l="l" t="t" r="r" b="b"/>
            <a:pathLst>
              <a:path w="4057935">
                <a:moveTo>
                  <a:pt x="0" y="0"/>
                </a:moveTo>
                <a:lnTo>
                  <a:pt x="4057935" y="0"/>
                </a:lnTo>
              </a:path>
            </a:pathLst>
          </a:custGeom>
          <a:noFill/>
          <a:ln w="6350">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正方形/長方形 132">
            <a:extLst>
              <a:ext uri="{FF2B5EF4-FFF2-40B4-BE49-F238E27FC236}">
                <a16:creationId xmlns:a16="http://schemas.microsoft.com/office/drawing/2014/main" id="{44FF48EC-4CAB-4CD0-9325-55BF56953CA7}"/>
              </a:ext>
            </a:extLst>
          </p:cNvPr>
          <p:cNvSpPr/>
          <p:nvPr/>
        </p:nvSpPr>
        <p:spPr>
          <a:xfrm>
            <a:off x="4860032" y="1362290"/>
            <a:ext cx="3672394" cy="250679"/>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a:extLst>
              <a:ext uri="{FF2B5EF4-FFF2-40B4-BE49-F238E27FC236}">
                <a16:creationId xmlns:a16="http://schemas.microsoft.com/office/drawing/2014/main" id="{A026BC68-4BA2-40CD-85FB-74D1C11450C3}"/>
              </a:ext>
            </a:extLst>
          </p:cNvPr>
          <p:cNvSpPr>
            <a:spLocks noGrp="1"/>
          </p:cNvSpPr>
          <p:nvPr>
            <p:ph type="title"/>
          </p:nvPr>
        </p:nvSpPr>
        <p:spPr/>
        <p:txBody>
          <a:bodyPr/>
          <a:lstStyle/>
          <a:p>
            <a:r>
              <a:rPr lang="ja-JP" altLang="en-US" dirty="0"/>
              <a:t>吊り下げた鎖の振動 </a:t>
            </a:r>
            <a:r>
              <a:rPr lang="en-US" altLang="ja-JP" dirty="0"/>
              <a:t>(3)</a:t>
            </a:r>
            <a:endParaRPr kumimoji="1" lang="ja-JP" altLang="en-US" dirty="0"/>
          </a:p>
        </p:txBody>
      </p:sp>
      <p:sp>
        <p:nvSpPr>
          <p:cNvPr id="3" name="日付プレースホルダー 2">
            <a:extLst>
              <a:ext uri="{FF2B5EF4-FFF2-40B4-BE49-F238E27FC236}">
                <a16:creationId xmlns:a16="http://schemas.microsoft.com/office/drawing/2014/main" id="{943578B5-D149-4B33-882A-EDA392AC0267}"/>
              </a:ext>
            </a:extLst>
          </p:cNvPr>
          <p:cNvSpPr>
            <a:spLocks noGrp="1"/>
          </p:cNvSpPr>
          <p:nvPr>
            <p:ph type="dt" sz="half" idx="10"/>
          </p:nvPr>
        </p:nvSpPr>
        <p:spPr/>
        <p:txBody>
          <a:bodyPr/>
          <a:lstStyle/>
          <a:p>
            <a:r>
              <a:rPr kumimoji="1" lang="en-US" altLang="ja-JP" dirty="0"/>
              <a:t>2020</a:t>
            </a:r>
            <a:r>
              <a:rPr kumimoji="1" lang="ja-JP" altLang="en-US" dirty="0"/>
              <a:t>年度</a:t>
            </a:r>
          </a:p>
        </p:txBody>
      </p:sp>
      <p:sp>
        <p:nvSpPr>
          <p:cNvPr id="4" name="スライド番号プレースホルダー 3">
            <a:extLst>
              <a:ext uri="{FF2B5EF4-FFF2-40B4-BE49-F238E27FC236}">
                <a16:creationId xmlns:a16="http://schemas.microsoft.com/office/drawing/2014/main" id="{0F4ED52B-7ECC-4A5F-A97C-12FE1DFBBBC1}"/>
              </a:ext>
            </a:extLst>
          </p:cNvPr>
          <p:cNvSpPr>
            <a:spLocks noGrp="1"/>
          </p:cNvSpPr>
          <p:nvPr>
            <p:ph type="sldNum" sz="quarter" idx="12"/>
          </p:nvPr>
        </p:nvSpPr>
        <p:spPr/>
        <p:txBody>
          <a:bodyPr/>
          <a:lstStyle/>
          <a:p>
            <a:fld id="{D2D8002D-B5B0-4BAC-B1F6-782DDCCE6D9C}" type="slidenum">
              <a:rPr kumimoji="1" lang="ja-JP" altLang="en-US" smtClean="0"/>
              <a:pPr/>
              <a:t>55</a:t>
            </a:fld>
            <a:endParaRPr kumimoji="1" lang="ja-JP" altLang="en-US" dirty="0"/>
          </a:p>
        </p:txBody>
      </p:sp>
      <p:sp>
        <p:nvSpPr>
          <p:cNvPr id="5" name="コンテンツ プレースホルダー 4">
            <a:extLst>
              <a:ext uri="{FF2B5EF4-FFF2-40B4-BE49-F238E27FC236}">
                <a16:creationId xmlns:a16="http://schemas.microsoft.com/office/drawing/2014/main" id="{9363F75E-35E9-47C2-8E74-D7D55B399A83}"/>
              </a:ext>
            </a:extLst>
          </p:cNvPr>
          <p:cNvSpPr>
            <a:spLocks noGrp="1"/>
          </p:cNvSpPr>
          <p:nvPr>
            <p:ph sz="quarter" idx="1"/>
          </p:nvPr>
        </p:nvSpPr>
        <p:spPr>
          <a:xfrm>
            <a:off x="457200" y="1219200"/>
            <a:ext cx="8229600" cy="4937760"/>
          </a:xfrm>
        </p:spPr>
        <p:txBody>
          <a:bodyPr>
            <a:normAutofit/>
          </a:bodyPr>
          <a:lstStyle/>
          <a:p>
            <a:r>
              <a:rPr lang="ja-JP" altLang="en-US" sz="2000" dirty="0"/>
              <a:t>吊り下げた鎖における</a:t>
            </a:r>
            <a:br>
              <a:rPr lang="en-US" altLang="ja-JP" sz="2000" dirty="0"/>
            </a:br>
            <a:r>
              <a:rPr lang="ja-JP" altLang="en-US" sz="2000" dirty="0"/>
              <a:t>基準モードの波形</a:t>
            </a:r>
            <a:endParaRPr lang="en-US" altLang="ja-JP" sz="2000" dirty="0"/>
          </a:p>
          <a:p>
            <a:endParaRPr kumimoji="1" lang="en-US" altLang="ja-JP" sz="2000" dirty="0"/>
          </a:p>
          <a:p>
            <a:r>
              <a:rPr lang="en-US" altLang="ja-JP" sz="2000" dirty="0"/>
              <a:t>0</a:t>
            </a:r>
            <a:r>
              <a:rPr lang="ja-JP" altLang="en-US" sz="2000" dirty="0"/>
              <a:t>次の第一種ベッセル関数と平方根</a:t>
            </a:r>
            <a:endParaRPr lang="en-US" altLang="ja-JP" sz="2000" dirty="0"/>
          </a:p>
          <a:p>
            <a:pPr marL="0" indent="0">
              <a:buNone/>
            </a:pPr>
            <a:r>
              <a:rPr lang="ja-JP" altLang="en-US" sz="2000" dirty="0"/>
              <a:t>で表現できる</a:t>
            </a:r>
            <a:endParaRPr kumimoji="1" lang="ja-JP" altLang="en-US" sz="2000" dirty="0"/>
          </a:p>
        </p:txBody>
      </p:sp>
      <p:sp>
        <p:nvSpPr>
          <p:cNvPr id="69" name="Line 65">
            <a:extLst>
              <a:ext uri="{FF2B5EF4-FFF2-40B4-BE49-F238E27FC236}">
                <a16:creationId xmlns:a16="http://schemas.microsoft.com/office/drawing/2014/main" id="{0A14D6BA-41E4-4EE8-9651-D55B2729738C}"/>
              </a:ext>
            </a:extLst>
          </p:cNvPr>
          <p:cNvSpPr>
            <a:spLocks noChangeShapeType="1"/>
          </p:cNvSpPr>
          <p:nvPr/>
        </p:nvSpPr>
        <p:spPr bwMode="auto">
          <a:xfrm rot="16200000" flipH="1">
            <a:off x="8328208"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Line 68">
            <a:extLst>
              <a:ext uri="{FF2B5EF4-FFF2-40B4-BE49-F238E27FC236}">
                <a16:creationId xmlns:a16="http://schemas.microsoft.com/office/drawing/2014/main" id="{5414046A-F5D6-404D-8A01-79EA8E45272E}"/>
              </a:ext>
            </a:extLst>
          </p:cNvPr>
          <p:cNvSpPr>
            <a:spLocks noChangeShapeType="1"/>
          </p:cNvSpPr>
          <p:nvPr/>
        </p:nvSpPr>
        <p:spPr bwMode="auto">
          <a:xfrm rot="16200000" flipH="1">
            <a:off x="7907619"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Line 71">
            <a:extLst>
              <a:ext uri="{FF2B5EF4-FFF2-40B4-BE49-F238E27FC236}">
                <a16:creationId xmlns:a16="http://schemas.microsoft.com/office/drawing/2014/main" id="{C9284FA1-15F6-4F59-BEAD-71DF23FFA0AF}"/>
              </a:ext>
            </a:extLst>
          </p:cNvPr>
          <p:cNvSpPr>
            <a:spLocks noChangeShapeType="1"/>
          </p:cNvSpPr>
          <p:nvPr/>
        </p:nvSpPr>
        <p:spPr bwMode="auto">
          <a:xfrm rot="16200000" flipH="1">
            <a:off x="7485715"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Line 74">
            <a:extLst>
              <a:ext uri="{FF2B5EF4-FFF2-40B4-BE49-F238E27FC236}">
                <a16:creationId xmlns:a16="http://schemas.microsoft.com/office/drawing/2014/main" id="{A50FFC4D-99A3-4D6C-B248-3CDB3313D4D3}"/>
              </a:ext>
            </a:extLst>
          </p:cNvPr>
          <p:cNvSpPr>
            <a:spLocks noChangeShapeType="1"/>
          </p:cNvSpPr>
          <p:nvPr/>
        </p:nvSpPr>
        <p:spPr bwMode="auto">
          <a:xfrm rot="16200000" flipH="1">
            <a:off x="7065126"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Line 77">
            <a:extLst>
              <a:ext uri="{FF2B5EF4-FFF2-40B4-BE49-F238E27FC236}">
                <a16:creationId xmlns:a16="http://schemas.microsoft.com/office/drawing/2014/main" id="{0D28770B-E45C-423A-963A-7A9073F5AE65}"/>
              </a:ext>
            </a:extLst>
          </p:cNvPr>
          <p:cNvSpPr>
            <a:spLocks noChangeShapeType="1"/>
          </p:cNvSpPr>
          <p:nvPr/>
        </p:nvSpPr>
        <p:spPr bwMode="auto">
          <a:xfrm rot="16200000" flipH="1">
            <a:off x="6643223"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Line 80">
            <a:extLst>
              <a:ext uri="{FF2B5EF4-FFF2-40B4-BE49-F238E27FC236}">
                <a16:creationId xmlns:a16="http://schemas.microsoft.com/office/drawing/2014/main" id="{A7CE7C7E-6725-43FD-9544-76F797E9CF9E}"/>
              </a:ext>
            </a:extLst>
          </p:cNvPr>
          <p:cNvSpPr>
            <a:spLocks noChangeShapeType="1"/>
          </p:cNvSpPr>
          <p:nvPr/>
        </p:nvSpPr>
        <p:spPr bwMode="auto">
          <a:xfrm rot="16200000" flipH="1">
            <a:off x="6222634"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Line 83">
            <a:extLst>
              <a:ext uri="{FF2B5EF4-FFF2-40B4-BE49-F238E27FC236}">
                <a16:creationId xmlns:a16="http://schemas.microsoft.com/office/drawing/2014/main" id="{92B8CC5D-1230-4181-88AD-91F333C6391B}"/>
              </a:ext>
            </a:extLst>
          </p:cNvPr>
          <p:cNvSpPr>
            <a:spLocks noChangeShapeType="1"/>
          </p:cNvSpPr>
          <p:nvPr/>
        </p:nvSpPr>
        <p:spPr bwMode="auto">
          <a:xfrm rot="16200000" flipH="1">
            <a:off x="5800730"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Line 94">
            <a:extLst>
              <a:ext uri="{FF2B5EF4-FFF2-40B4-BE49-F238E27FC236}">
                <a16:creationId xmlns:a16="http://schemas.microsoft.com/office/drawing/2014/main" id="{5E98851E-108B-4EA6-BF12-B37890EC17CE}"/>
              </a:ext>
            </a:extLst>
          </p:cNvPr>
          <p:cNvSpPr>
            <a:spLocks noChangeShapeType="1"/>
          </p:cNvSpPr>
          <p:nvPr/>
        </p:nvSpPr>
        <p:spPr bwMode="auto">
          <a:xfrm rot="16200000" flipV="1">
            <a:off x="8328208" y="3886954"/>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Line 103">
            <a:extLst>
              <a:ext uri="{FF2B5EF4-FFF2-40B4-BE49-F238E27FC236}">
                <a16:creationId xmlns:a16="http://schemas.microsoft.com/office/drawing/2014/main" id="{BE4D8C40-1867-41D0-9E99-F9CD76A310DB}"/>
              </a:ext>
            </a:extLst>
          </p:cNvPr>
          <p:cNvSpPr>
            <a:spLocks noChangeShapeType="1"/>
          </p:cNvSpPr>
          <p:nvPr/>
        </p:nvSpPr>
        <p:spPr bwMode="auto">
          <a:xfrm rot="16200000" flipV="1">
            <a:off x="8328208" y="1469882"/>
            <a:ext cx="0" cy="0"/>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cxnSp>
        <p:nvCxnSpPr>
          <p:cNvPr id="131" name="直線コネクタ 130">
            <a:extLst>
              <a:ext uri="{FF2B5EF4-FFF2-40B4-BE49-F238E27FC236}">
                <a16:creationId xmlns:a16="http://schemas.microsoft.com/office/drawing/2014/main" id="{8D08445D-8229-4AAC-8628-6221A1217775}"/>
              </a:ext>
            </a:extLst>
          </p:cNvPr>
          <p:cNvCxnSpPr>
            <a:cxnSpLocks/>
          </p:cNvCxnSpPr>
          <p:nvPr/>
        </p:nvCxnSpPr>
        <p:spPr>
          <a:xfrm flipH="1">
            <a:off x="4860032" y="1612970"/>
            <a:ext cx="3672392" cy="0"/>
          </a:xfrm>
          <a:prstGeom prst="line">
            <a:avLst/>
          </a:prstGeom>
        </p:spPr>
        <p:style>
          <a:lnRef idx="1">
            <a:schemeClr val="accent1"/>
          </a:lnRef>
          <a:fillRef idx="0">
            <a:schemeClr val="accent1"/>
          </a:fillRef>
          <a:effectRef idx="0">
            <a:schemeClr val="accent1"/>
          </a:effectRef>
          <a:fontRef idx="minor">
            <a:schemeClr val="tx1"/>
          </a:fontRef>
        </p:style>
      </p:cxnSp>
      <p:sp>
        <p:nvSpPr>
          <p:cNvPr id="134" name="テキスト ボックス 133">
            <a:extLst>
              <a:ext uri="{FF2B5EF4-FFF2-40B4-BE49-F238E27FC236}">
                <a16:creationId xmlns:a16="http://schemas.microsoft.com/office/drawing/2014/main" id="{CC8BF3AC-3B2B-4D15-B7ED-B74369CCE457}"/>
              </a:ext>
            </a:extLst>
          </p:cNvPr>
          <p:cNvSpPr txBox="1"/>
          <p:nvPr/>
        </p:nvSpPr>
        <p:spPr>
          <a:xfrm>
            <a:off x="5101116" y="5759585"/>
            <a:ext cx="569387" cy="400110"/>
          </a:xfrm>
          <a:prstGeom prst="rect">
            <a:avLst/>
          </a:prstGeom>
          <a:noFill/>
        </p:spPr>
        <p:txBody>
          <a:bodyPr wrap="none" rtlCol="0">
            <a:spAutoFit/>
          </a:bodyPr>
          <a:lstStyle/>
          <a:p>
            <a:r>
              <a:rPr kumimoji="1" lang="en-US" altLang="ja-JP" sz="2000" dirty="0"/>
              <a:t>1</a:t>
            </a:r>
            <a:r>
              <a:rPr kumimoji="1" lang="ja-JP" altLang="en-US" sz="2000" dirty="0"/>
              <a:t>次</a:t>
            </a:r>
          </a:p>
        </p:txBody>
      </p:sp>
      <p:sp>
        <p:nvSpPr>
          <p:cNvPr id="135" name="テキスト ボックス 134">
            <a:extLst>
              <a:ext uri="{FF2B5EF4-FFF2-40B4-BE49-F238E27FC236}">
                <a16:creationId xmlns:a16="http://schemas.microsoft.com/office/drawing/2014/main" id="{1F3F4450-4F88-4236-8FEC-AD7AE728EDA4}"/>
              </a:ext>
            </a:extLst>
          </p:cNvPr>
          <p:cNvSpPr txBox="1"/>
          <p:nvPr/>
        </p:nvSpPr>
        <p:spPr>
          <a:xfrm>
            <a:off x="6434334" y="5791478"/>
            <a:ext cx="569387" cy="400110"/>
          </a:xfrm>
          <a:prstGeom prst="rect">
            <a:avLst/>
          </a:prstGeom>
          <a:noFill/>
        </p:spPr>
        <p:txBody>
          <a:bodyPr wrap="none" rtlCol="0">
            <a:spAutoFit/>
          </a:bodyPr>
          <a:lstStyle/>
          <a:p>
            <a:r>
              <a:rPr kumimoji="1" lang="en-US" altLang="ja-JP" sz="2000" dirty="0"/>
              <a:t>2</a:t>
            </a:r>
            <a:r>
              <a:rPr kumimoji="1" lang="ja-JP" altLang="en-US" sz="2000" dirty="0"/>
              <a:t>次</a:t>
            </a:r>
          </a:p>
        </p:txBody>
      </p:sp>
      <p:sp>
        <p:nvSpPr>
          <p:cNvPr id="136" name="テキスト ボックス 135">
            <a:extLst>
              <a:ext uri="{FF2B5EF4-FFF2-40B4-BE49-F238E27FC236}">
                <a16:creationId xmlns:a16="http://schemas.microsoft.com/office/drawing/2014/main" id="{CB23DF1D-2656-442A-B9E9-E2BAED521A68}"/>
              </a:ext>
            </a:extLst>
          </p:cNvPr>
          <p:cNvSpPr txBox="1"/>
          <p:nvPr/>
        </p:nvSpPr>
        <p:spPr>
          <a:xfrm>
            <a:off x="7719153" y="5822001"/>
            <a:ext cx="569387" cy="400110"/>
          </a:xfrm>
          <a:prstGeom prst="rect">
            <a:avLst/>
          </a:prstGeom>
          <a:noFill/>
        </p:spPr>
        <p:txBody>
          <a:bodyPr wrap="none" rtlCol="0">
            <a:spAutoFit/>
          </a:bodyPr>
          <a:lstStyle/>
          <a:p>
            <a:r>
              <a:rPr kumimoji="1" lang="en-US" altLang="ja-JP" sz="2000" dirty="0"/>
              <a:t>3</a:t>
            </a:r>
            <a:r>
              <a:rPr kumimoji="1" lang="ja-JP" altLang="en-US" sz="2000" dirty="0"/>
              <a:t>次</a:t>
            </a:r>
          </a:p>
        </p:txBody>
      </p:sp>
      <p:sp>
        <p:nvSpPr>
          <p:cNvPr id="53" name="Freeform 49">
            <a:extLst>
              <a:ext uri="{FF2B5EF4-FFF2-40B4-BE49-F238E27FC236}">
                <a16:creationId xmlns:a16="http://schemas.microsoft.com/office/drawing/2014/main" id="{88722F6F-D12E-40CA-810C-9C716B0C81C4}"/>
              </a:ext>
            </a:extLst>
          </p:cNvPr>
          <p:cNvSpPr>
            <a:spLocks/>
          </p:cNvSpPr>
          <p:nvPr/>
        </p:nvSpPr>
        <p:spPr bwMode="auto">
          <a:xfrm rot="16200000">
            <a:off x="4633907" y="4494464"/>
            <a:ext cx="2090994" cy="261891"/>
          </a:xfrm>
          <a:custGeom>
            <a:avLst/>
            <a:gdLst>
              <a:gd name="T0" fmla="*/ 0 w 12928"/>
              <a:gd name="T1" fmla="*/ 1639 h 1639"/>
              <a:gd name="T2" fmla="*/ 253 w 12928"/>
              <a:gd name="T3" fmla="*/ 1601 h 1639"/>
              <a:gd name="T4" fmla="*/ 507 w 12928"/>
              <a:gd name="T5" fmla="*/ 1562 h 1639"/>
              <a:gd name="T6" fmla="*/ 760 w 12928"/>
              <a:gd name="T7" fmla="*/ 1524 h 1639"/>
              <a:gd name="T8" fmla="*/ 1014 w 12928"/>
              <a:gd name="T9" fmla="*/ 1486 h 1639"/>
              <a:gd name="T10" fmla="*/ 1267 w 12928"/>
              <a:gd name="T11" fmla="*/ 1449 h 1639"/>
              <a:gd name="T12" fmla="*/ 1521 w 12928"/>
              <a:gd name="T13" fmla="*/ 1411 h 1639"/>
              <a:gd name="T14" fmla="*/ 1774 w 12928"/>
              <a:gd name="T15" fmla="*/ 1375 h 1639"/>
              <a:gd name="T16" fmla="*/ 2028 w 12928"/>
              <a:gd name="T17" fmla="*/ 1338 h 1639"/>
              <a:gd name="T18" fmla="*/ 2281 w 12928"/>
              <a:gd name="T19" fmla="*/ 1301 h 1639"/>
              <a:gd name="T20" fmla="*/ 2535 w 12928"/>
              <a:gd name="T21" fmla="*/ 1265 h 1639"/>
              <a:gd name="T22" fmla="*/ 2788 w 12928"/>
              <a:gd name="T23" fmla="*/ 1229 h 1639"/>
              <a:gd name="T24" fmla="*/ 3042 w 12928"/>
              <a:gd name="T25" fmla="*/ 1194 h 1639"/>
              <a:gd name="T26" fmla="*/ 3295 w 12928"/>
              <a:gd name="T27" fmla="*/ 1158 h 1639"/>
              <a:gd name="T28" fmla="*/ 3549 w 12928"/>
              <a:gd name="T29" fmla="*/ 1123 h 1639"/>
              <a:gd name="T30" fmla="*/ 3802 w 12928"/>
              <a:gd name="T31" fmla="*/ 1088 h 1639"/>
              <a:gd name="T32" fmla="*/ 4056 w 12928"/>
              <a:gd name="T33" fmla="*/ 1054 h 1639"/>
              <a:gd name="T34" fmla="*/ 4309 w 12928"/>
              <a:gd name="T35" fmla="*/ 1019 h 1639"/>
              <a:gd name="T36" fmla="*/ 4563 w 12928"/>
              <a:gd name="T37" fmla="*/ 985 h 1639"/>
              <a:gd name="T38" fmla="*/ 4816 w 12928"/>
              <a:gd name="T39" fmla="*/ 952 h 1639"/>
              <a:gd name="T40" fmla="*/ 5070 w 12928"/>
              <a:gd name="T41" fmla="*/ 918 h 1639"/>
              <a:gd name="T42" fmla="*/ 5323 w 12928"/>
              <a:gd name="T43" fmla="*/ 885 h 1639"/>
              <a:gd name="T44" fmla="*/ 5577 w 12928"/>
              <a:gd name="T45" fmla="*/ 852 h 1639"/>
              <a:gd name="T46" fmla="*/ 5830 w 12928"/>
              <a:gd name="T47" fmla="*/ 819 h 1639"/>
              <a:gd name="T48" fmla="*/ 6084 w 12928"/>
              <a:gd name="T49" fmla="*/ 786 h 1639"/>
              <a:gd name="T50" fmla="*/ 6337 w 12928"/>
              <a:gd name="T51" fmla="*/ 754 h 1639"/>
              <a:gd name="T52" fmla="*/ 6591 w 12928"/>
              <a:gd name="T53" fmla="*/ 722 h 1639"/>
              <a:gd name="T54" fmla="*/ 6844 w 12928"/>
              <a:gd name="T55" fmla="*/ 690 h 1639"/>
              <a:gd name="T56" fmla="*/ 7098 w 12928"/>
              <a:gd name="T57" fmla="*/ 659 h 1639"/>
              <a:gd name="T58" fmla="*/ 7351 w 12928"/>
              <a:gd name="T59" fmla="*/ 628 h 1639"/>
              <a:gd name="T60" fmla="*/ 7605 w 12928"/>
              <a:gd name="T61" fmla="*/ 597 h 1639"/>
              <a:gd name="T62" fmla="*/ 7858 w 12928"/>
              <a:gd name="T63" fmla="*/ 566 h 1639"/>
              <a:gd name="T64" fmla="*/ 8112 w 12928"/>
              <a:gd name="T65" fmla="*/ 535 h 1639"/>
              <a:gd name="T66" fmla="*/ 8365 w 12928"/>
              <a:gd name="T67" fmla="*/ 505 h 1639"/>
              <a:gd name="T68" fmla="*/ 8619 w 12928"/>
              <a:gd name="T69" fmla="*/ 475 h 1639"/>
              <a:gd name="T70" fmla="*/ 8872 w 12928"/>
              <a:gd name="T71" fmla="*/ 445 h 1639"/>
              <a:gd name="T72" fmla="*/ 9126 w 12928"/>
              <a:gd name="T73" fmla="*/ 415 h 1639"/>
              <a:gd name="T74" fmla="*/ 9379 w 12928"/>
              <a:gd name="T75" fmla="*/ 386 h 1639"/>
              <a:gd name="T76" fmla="*/ 9633 w 12928"/>
              <a:gd name="T77" fmla="*/ 357 h 1639"/>
              <a:gd name="T78" fmla="*/ 9886 w 12928"/>
              <a:gd name="T79" fmla="*/ 328 h 1639"/>
              <a:gd name="T80" fmla="*/ 10140 w 12928"/>
              <a:gd name="T81" fmla="*/ 300 h 1639"/>
              <a:gd name="T82" fmla="*/ 10393 w 12928"/>
              <a:gd name="T83" fmla="*/ 271 h 1639"/>
              <a:gd name="T84" fmla="*/ 10647 w 12928"/>
              <a:gd name="T85" fmla="*/ 243 h 1639"/>
              <a:gd name="T86" fmla="*/ 10900 w 12928"/>
              <a:gd name="T87" fmla="*/ 215 h 1639"/>
              <a:gd name="T88" fmla="*/ 11154 w 12928"/>
              <a:gd name="T89" fmla="*/ 187 h 1639"/>
              <a:gd name="T90" fmla="*/ 11407 w 12928"/>
              <a:gd name="T91" fmla="*/ 160 h 1639"/>
              <a:gd name="T92" fmla="*/ 11661 w 12928"/>
              <a:gd name="T93" fmla="*/ 133 h 1639"/>
              <a:gd name="T94" fmla="*/ 11914 w 12928"/>
              <a:gd name="T95" fmla="*/ 105 h 1639"/>
              <a:gd name="T96" fmla="*/ 12168 w 12928"/>
              <a:gd name="T97" fmla="*/ 79 h 1639"/>
              <a:gd name="T98" fmla="*/ 12421 w 12928"/>
              <a:gd name="T99" fmla="*/ 52 h 1639"/>
              <a:gd name="T100" fmla="*/ 12675 w 12928"/>
              <a:gd name="T101" fmla="*/ 26 h 1639"/>
              <a:gd name="T102" fmla="*/ 12928 w 12928"/>
              <a:gd name="T103" fmla="*/ 0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1639">
                <a:moveTo>
                  <a:pt x="0" y="1639"/>
                </a:moveTo>
                <a:lnTo>
                  <a:pt x="253" y="1601"/>
                </a:lnTo>
                <a:lnTo>
                  <a:pt x="507" y="1562"/>
                </a:lnTo>
                <a:lnTo>
                  <a:pt x="760" y="1524"/>
                </a:lnTo>
                <a:lnTo>
                  <a:pt x="1014" y="1486"/>
                </a:lnTo>
                <a:lnTo>
                  <a:pt x="1267" y="1449"/>
                </a:lnTo>
                <a:lnTo>
                  <a:pt x="1521" y="1411"/>
                </a:lnTo>
                <a:lnTo>
                  <a:pt x="1774" y="1375"/>
                </a:lnTo>
                <a:lnTo>
                  <a:pt x="2028" y="1338"/>
                </a:lnTo>
                <a:lnTo>
                  <a:pt x="2281" y="1301"/>
                </a:lnTo>
                <a:lnTo>
                  <a:pt x="2535" y="1265"/>
                </a:lnTo>
                <a:lnTo>
                  <a:pt x="2788" y="1229"/>
                </a:lnTo>
                <a:lnTo>
                  <a:pt x="3042" y="1194"/>
                </a:lnTo>
                <a:lnTo>
                  <a:pt x="3295" y="1158"/>
                </a:lnTo>
                <a:lnTo>
                  <a:pt x="3549" y="1123"/>
                </a:lnTo>
                <a:lnTo>
                  <a:pt x="3802" y="1088"/>
                </a:lnTo>
                <a:lnTo>
                  <a:pt x="4056" y="1054"/>
                </a:lnTo>
                <a:lnTo>
                  <a:pt x="4309" y="1019"/>
                </a:lnTo>
                <a:lnTo>
                  <a:pt x="4563" y="985"/>
                </a:lnTo>
                <a:lnTo>
                  <a:pt x="4816" y="952"/>
                </a:lnTo>
                <a:lnTo>
                  <a:pt x="5070" y="918"/>
                </a:lnTo>
                <a:lnTo>
                  <a:pt x="5323" y="885"/>
                </a:lnTo>
                <a:lnTo>
                  <a:pt x="5577" y="852"/>
                </a:lnTo>
                <a:lnTo>
                  <a:pt x="5830" y="819"/>
                </a:lnTo>
                <a:lnTo>
                  <a:pt x="6084" y="786"/>
                </a:lnTo>
                <a:lnTo>
                  <a:pt x="6337" y="754"/>
                </a:lnTo>
                <a:lnTo>
                  <a:pt x="6591" y="722"/>
                </a:lnTo>
                <a:lnTo>
                  <a:pt x="6844" y="690"/>
                </a:lnTo>
                <a:lnTo>
                  <a:pt x="7098" y="659"/>
                </a:lnTo>
                <a:lnTo>
                  <a:pt x="7351" y="628"/>
                </a:lnTo>
                <a:lnTo>
                  <a:pt x="7605" y="597"/>
                </a:lnTo>
                <a:lnTo>
                  <a:pt x="7858" y="566"/>
                </a:lnTo>
                <a:lnTo>
                  <a:pt x="8112" y="535"/>
                </a:lnTo>
                <a:lnTo>
                  <a:pt x="8365" y="505"/>
                </a:lnTo>
                <a:lnTo>
                  <a:pt x="8619" y="475"/>
                </a:lnTo>
                <a:lnTo>
                  <a:pt x="8872" y="445"/>
                </a:lnTo>
                <a:lnTo>
                  <a:pt x="9126" y="415"/>
                </a:lnTo>
                <a:lnTo>
                  <a:pt x="9379" y="386"/>
                </a:lnTo>
                <a:lnTo>
                  <a:pt x="9633" y="357"/>
                </a:lnTo>
                <a:lnTo>
                  <a:pt x="9886" y="328"/>
                </a:lnTo>
                <a:lnTo>
                  <a:pt x="10140" y="300"/>
                </a:lnTo>
                <a:lnTo>
                  <a:pt x="10393" y="271"/>
                </a:lnTo>
                <a:lnTo>
                  <a:pt x="10647" y="243"/>
                </a:lnTo>
                <a:lnTo>
                  <a:pt x="10900" y="215"/>
                </a:lnTo>
                <a:lnTo>
                  <a:pt x="11154" y="187"/>
                </a:lnTo>
                <a:lnTo>
                  <a:pt x="11407" y="160"/>
                </a:lnTo>
                <a:lnTo>
                  <a:pt x="11661" y="133"/>
                </a:lnTo>
                <a:lnTo>
                  <a:pt x="11914" y="105"/>
                </a:lnTo>
                <a:lnTo>
                  <a:pt x="12168" y="79"/>
                </a:lnTo>
                <a:lnTo>
                  <a:pt x="12421" y="52"/>
                </a:lnTo>
                <a:lnTo>
                  <a:pt x="12675" y="26"/>
                </a:lnTo>
                <a:lnTo>
                  <a:pt x="12928" y="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50">
            <a:extLst>
              <a:ext uri="{FF2B5EF4-FFF2-40B4-BE49-F238E27FC236}">
                <a16:creationId xmlns:a16="http://schemas.microsoft.com/office/drawing/2014/main" id="{1D72CE8A-2F17-4F27-8723-9A21201CDEE1}"/>
              </a:ext>
            </a:extLst>
          </p:cNvPr>
          <p:cNvSpPr>
            <a:spLocks/>
          </p:cNvSpPr>
          <p:nvPr/>
        </p:nvSpPr>
        <p:spPr bwMode="auto">
          <a:xfrm rot="16200000">
            <a:off x="4483664" y="2515118"/>
            <a:ext cx="1966941" cy="162648"/>
          </a:xfrm>
          <a:custGeom>
            <a:avLst/>
            <a:gdLst>
              <a:gd name="T0" fmla="*/ 0 w 12168"/>
              <a:gd name="T1" fmla="*/ 1018 h 1018"/>
              <a:gd name="T2" fmla="*/ 254 w 12168"/>
              <a:gd name="T3" fmla="*/ 992 h 1018"/>
              <a:gd name="T4" fmla="*/ 507 w 12168"/>
              <a:gd name="T5" fmla="*/ 966 h 1018"/>
              <a:gd name="T6" fmla="*/ 761 w 12168"/>
              <a:gd name="T7" fmla="*/ 940 h 1018"/>
              <a:gd name="T8" fmla="*/ 1014 w 12168"/>
              <a:gd name="T9" fmla="*/ 915 h 1018"/>
              <a:gd name="T10" fmla="*/ 1268 w 12168"/>
              <a:gd name="T11" fmla="*/ 890 h 1018"/>
              <a:gd name="T12" fmla="*/ 1521 w 12168"/>
              <a:gd name="T13" fmla="*/ 865 h 1018"/>
              <a:gd name="T14" fmla="*/ 1775 w 12168"/>
              <a:gd name="T15" fmla="*/ 841 h 1018"/>
              <a:gd name="T16" fmla="*/ 2028 w 12168"/>
              <a:gd name="T17" fmla="*/ 816 h 1018"/>
              <a:gd name="T18" fmla="*/ 2282 w 12168"/>
              <a:gd name="T19" fmla="*/ 792 h 1018"/>
              <a:gd name="T20" fmla="*/ 2535 w 12168"/>
              <a:gd name="T21" fmla="*/ 768 h 1018"/>
              <a:gd name="T22" fmla="*/ 2789 w 12168"/>
              <a:gd name="T23" fmla="*/ 744 h 1018"/>
              <a:gd name="T24" fmla="*/ 3042 w 12168"/>
              <a:gd name="T25" fmla="*/ 720 h 1018"/>
              <a:gd name="T26" fmla="*/ 3296 w 12168"/>
              <a:gd name="T27" fmla="*/ 697 h 1018"/>
              <a:gd name="T28" fmla="*/ 3549 w 12168"/>
              <a:gd name="T29" fmla="*/ 674 h 1018"/>
              <a:gd name="T30" fmla="*/ 3803 w 12168"/>
              <a:gd name="T31" fmla="*/ 651 h 1018"/>
              <a:gd name="T32" fmla="*/ 4056 w 12168"/>
              <a:gd name="T33" fmla="*/ 628 h 1018"/>
              <a:gd name="T34" fmla="*/ 4310 w 12168"/>
              <a:gd name="T35" fmla="*/ 606 h 1018"/>
              <a:gd name="T36" fmla="*/ 4563 w 12168"/>
              <a:gd name="T37" fmla="*/ 583 h 1018"/>
              <a:gd name="T38" fmla="*/ 4817 w 12168"/>
              <a:gd name="T39" fmla="*/ 561 h 1018"/>
              <a:gd name="T40" fmla="*/ 5070 w 12168"/>
              <a:gd name="T41" fmla="*/ 539 h 1018"/>
              <a:gd name="T42" fmla="*/ 5324 w 12168"/>
              <a:gd name="T43" fmla="*/ 517 h 1018"/>
              <a:gd name="T44" fmla="*/ 5577 w 12168"/>
              <a:gd name="T45" fmla="*/ 496 h 1018"/>
              <a:gd name="T46" fmla="*/ 5831 w 12168"/>
              <a:gd name="T47" fmla="*/ 474 h 1018"/>
              <a:gd name="T48" fmla="*/ 6084 w 12168"/>
              <a:gd name="T49" fmla="*/ 453 h 1018"/>
              <a:gd name="T50" fmla="*/ 6338 w 12168"/>
              <a:gd name="T51" fmla="*/ 432 h 1018"/>
              <a:gd name="T52" fmla="*/ 6591 w 12168"/>
              <a:gd name="T53" fmla="*/ 411 h 1018"/>
              <a:gd name="T54" fmla="*/ 6845 w 12168"/>
              <a:gd name="T55" fmla="*/ 391 h 1018"/>
              <a:gd name="T56" fmla="*/ 7098 w 12168"/>
              <a:gd name="T57" fmla="*/ 370 h 1018"/>
              <a:gd name="T58" fmla="*/ 7352 w 12168"/>
              <a:gd name="T59" fmla="*/ 350 h 1018"/>
              <a:gd name="T60" fmla="*/ 7605 w 12168"/>
              <a:gd name="T61" fmla="*/ 330 h 1018"/>
              <a:gd name="T62" fmla="*/ 7859 w 12168"/>
              <a:gd name="T63" fmla="*/ 310 h 1018"/>
              <a:gd name="T64" fmla="*/ 8112 w 12168"/>
              <a:gd name="T65" fmla="*/ 290 h 1018"/>
              <a:gd name="T66" fmla="*/ 8366 w 12168"/>
              <a:gd name="T67" fmla="*/ 271 h 1018"/>
              <a:gd name="T68" fmla="*/ 8619 w 12168"/>
              <a:gd name="T69" fmla="*/ 252 h 1018"/>
              <a:gd name="T70" fmla="*/ 8873 w 12168"/>
              <a:gd name="T71" fmla="*/ 232 h 1018"/>
              <a:gd name="T72" fmla="*/ 9126 w 12168"/>
              <a:gd name="T73" fmla="*/ 214 h 1018"/>
              <a:gd name="T74" fmla="*/ 9380 w 12168"/>
              <a:gd name="T75" fmla="*/ 195 h 1018"/>
              <a:gd name="T76" fmla="*/ 9633 w 12168"/>
              <a:gd name="T77" fmla="*/ 176 h 1018"/>
              <a:gd name="T78" fmla="*/ 9887 w 12168"/>
              <a:gd name="T79" fmla="*/ 158 h 1018"/>
              <a:gd name="T80" fmla="*/ 10140 w 12168"/>
              <a:gd name="T81" fmla="*/ 140 h 1018"/>
              <a:gd name="T82" fmla="*/ 10394 w 12168"/>
              <a:gd name="T83" fmla="*/ 121 h 1018"/>
              <a:gd name="T84" fmla="*/ 10647 w 12168"/>
              <a:gd name="T85" fmla="*/ 104 h 1018"/>
              <a:gd name="T86" fmla="*/ 10901 w 12168"/>
              <a:gd name="T87" fmla="*/ 86 h 1018"/>
              <a:gd name="T88" fmla="*/ 11154 w 12168"/>
              <a:gd name="T89" fmla="*/ 68 h 1018"/>
              <a:gd name="T90" fmla="*/ 11408 w 12168"/>
              <a:gd name="T91" fmla="*/ 51 h 1018"/>
              <a:gd name="T92" fmla="*/ 11661 w 12168"/>
              <a:gd name="T93" fmla="*/ 34 h 1018"/>
              <a:gd name="T94" fmla="*/ 11915 w 12168"/>
              <a:gd name="T95" fmla="*/ 17 h 1018"/>
              <a:gd name="T96" fmla="*/ 12168 w 12168"/>
              <a:gd name="T97" fmla="*/ 0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1018">
                <a:moveTo>
                  <a:pt x="0" y="1018"/>
                </a:moveTo>
                <a:lnTo>
                  <a:pt x="254" y="992"/>
                </a:lnTo>
                <a:lnTo>
                  <a:pt x="507" y="966"/>
                </a:lnTo>
                <a:lnTo>
                  <a:pt x="761" y="940"/>
                </a:lnTo>
                <a:lnTo>
                  <a:pt x="1014" y="915"/>
                </a:lnTo>
                <a:lnTo>
                  <a:pt x="1268" y="890"/>
                </a:lnTo>
                <a:lnTo>
                  <a:pt x="1521" y="865"/>
                </a:lnTo>
                <a:lnTo>
                  <a:pt x="1775" y="841"/>
                </a:lnTo>
                <a:lnTo>
                  <a:pt x="2028" y="816"/>
                </a:lnTo>
                <a:lnTo>
                  <a:pt x="2282" y="792"/>
                </a:lnTo>
                <a:lnTo>
                  <a:pt x="2535" y="768"/>
                </a:lnTo>
                <a:lnTo>
                  <a:pt x="2789" y="744"/>
                </a:lnTo>
                <a:lnTo>
                  <a:pt x="3042" y="720"/>
                </a:lnTo>
                <a:lnTo>
                  <a:pt x="3296" y="697"/>
                </a:lnTo>
                <a:lnTo>
                  <a:pt x="3549" y="674"/>
                </a:lnTo>
                <a:lnTo>
                  <a:pt x="3803" y="651"/>
                </a:lnTo>
                <a:lnTo>
                  <a:pt x="4056" y="628"/>
                </a:lnTo>
                <a:lnTo>
                  <a:pt x="4310" y="606"/>
                </a:lnTo>
                <a:lnTo>
                  <a:pt x="4563" y="583"/>
                </a:lnTo>
                <a:lnTo>
                  <a:pt x="4817" y="561"/>
                </a:lnTo>
                <a:lnTo>
                  <a:pt x="5070" y="539"/>
                </a:lnTo>
                <a:lnTo>
                  <a:pt x="5324" y="517"/>
                </a:lnTo>
                <a:lnTo>
                  <a:pt x="5577" y="496"/>
                </a:lnTo>
                <a:lnTo>
                  <a:pt x="5831" y="474"/>
                </a:lnTo>
                <a:lnTo>
                  <a:pt x="6084" y="453"/>
                </a:lnTo>
                <a:lnTo>
                  <a:pt x="6338" y="432"/>
                </a:lnTo>
                <a:lnTo>
                  <a:pt x="6591" y="411"/>
                </a:lnTo>
                <a:lnTo>
                  <a:pt x="6845" y="391"/>
                </a:lnTo>
                <a:lnTo>
                  <a:pt x="7098" y="370"/>
                </a:lnTo>
                <a:lnTo>
                  <a:pt x="7352" y="350"/>
                </a:lnTo>
                <a:lnTo>
                  <a:pt x="7605" y="330"/>
                </a:lnTo>
                <a:lnTo>
                  <a:pt x="7859" y="310"/>
                </a:lnTo>
                <a:lnTo>
                  <a:pt x="8112" y="290"/>
                </a:lnTo>
                <a:lnTo>
                  <a:pt x="8366" y="271"/>
                </a:lnTo>
                <a:lnTo>
                  <a:pt x="8619" y="252"/>
                </a:lnTo>
                <a:lnTo>
                  <a:pt x="8873" y="232"/>
                </a:lnTo>
                <a:lnTo>
                  <a:pt x="9126" y="214"/>
                </a:lnTo>
                <a:lnTo>
                  <a:pt x="9380" y="195"/>
                </a:lnTo>
                <a:lnTo>
                  <a:pt x="9633" y="176"/>
                </a:lnTo>
                <a:lnTo>
                  <a:pt x="9887" y="158"/>
                </a:lnTo>
                <a:lnTo>
                  <a:pt x="10140" y="140"/>
                </a:lnTo>
                <a:lnTo>
                  <a:pt x="10394" y="121"/>
                </a:lnTo>
                <a:lnTo>
                  <a:pt x="10647" y="104"/>
                </a:lnTo>
                <a:lnTo>
                  <a:pt x="10901" y="86"/>
                </a:lnTo>
                <a:lnTo>
                  <a:pt x="11154" y="68"/>
                </a:lnTo>
                <a:lnTo>
                  <a:pt x="11408" y="51"/>
                </a:lnTo>
                <a:lnTo>
                  <a:pt x="11661" y="34"/>
                </a:lnTo>
                <a:lnTo>
                  <a:pt x="11915" y="17"/>
                </a:lnTo>
                <a:lnTo>
                  <a:pt x="12168" y="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51">
            <a:extLst>
              <a:ext uri="{FF2B5EF4-FFF2-40B4-BE49-F238E27FC236}">
                <a16:creationId xmlns:a16="http://schemas.microsoft.com/office/drawing/2014/main" id="{467ADA84-7038-4D46-ABBB-CD685FECB2AF}"/>
              </a:ext>
            </a:extLst>
          </p:cNvPr>
          <p:cNvSpPr>
            <a:spLocks/>
          </p:cNvSpPr>
          <p:nvPr/>
        </p:nvSpPr>
        <p:spPr bwMode="auto">
          <a:xfrm rot="16200000">
            <a:off x="5740742" y="4327680"/>
            <a:ext cx="2090994" cy="595458"/>
          </a:xfrm>
          <a:custGeom>
            <a:avLst/>
            <a:gdLst>
              <a:gd name="T0" fmla="*/ 0 w 12928"/>
              <a:gd name="T1" fmla="*/ 3727 h 3727"/>
              <a:gd name="T2" fmla="*/ 253 w 12928"/>
              <a:gd name="T3" fmla="*/ 3527 h 3727"/>
              <a:gd name="T4" fmla="*/ 507 w 12928"/>
              <a:gd name="T5" fmla="*/ 3334 h 3727"/>
              <a:gd name="T6" fmla="*/ 760 w 12928"/>
              <a:gd name="T7" fmla="*/ 3148 h 3727"/>
              <a:gd name="T8" fmla="*/ 1014 w 12928"/>
              <a:gd name="T9" fmla="*/ 2970 h 3727"/>
              <a:gd name="T10" fmla="*/ 1267 w 12928"/>
              <a:gd name="T11" fmla="*/ 2799 h 3727"/>
              <a:gd name="T12" fmla="*/ 1521 w 12928"/>
              <a:gd name="T13" fmla="*/ 2635 h 3727"/>
              <a:gd name="T14" fmla="*/ 1774 w 12928"/>
              <a:gd name="T15" fmla="*/ 2477 h 3727"/>
              <a:gd name="T16" fmla="*/ 2028 w 12928"/>
              <a:gd name="T17" fmla="*/ 2327 h 3727"/>
              <a:gd name="T18" fmla="*/ 2281 w 12928"/>
              <a:gd name="T19" fmla="*/ 2182 h 3727"/>
              <a:gd name="T20" fmla="*/ 2535 w 12928"/>
              <a:gd name="T21" fmla="*/ 2044 h 3727"/>
              <a:gd name="T22" fmla="*/ 2788 w 12928"/>
              <a:gd name="T23" fmla="*/ 1911 h 3727"/>
              <a:gd name="T24" fmla="*/ 3042 w 12928"/>
              <a:gd name="T25" fmla="*/ 1785 h 3727"/>
              <a:gd name="T26" fmla="*/ 3295 w 12928"/>
              <a:gd name="T27" fmla="*/ 1664 h 3727"/>
              <a:gd name="T28" fmla="*/ 3549 w 12928"/>
              <a:gd name="T29" fmla="*/ 1549 h 3727"/>
              <a:gd name="T30" fmla="*/ 3802 w 12928"/>
              <a:gd name="T31" fmla="*/ 1439 h 3727"/>
              <a:gd name="T32" fmla="*/ 4056 w 12928"/>
              <a:gd name="T33" fmla="*/ 1335 h 3727"/>
              <a:gd name="T34" fmla="*/ 4309 w 12928"/>
              <a:gd name="T35" fmla="*/ 1235 h 3727"/>
              <a:gd name="T36" fmla="*/ 4563 w 12928"/>
              <a:gd name="T37" fmla="*/ 1141 h 3727"/>
              <a:gd name="T38" fmla="*/ 4816 w 12928"/>
              <a:gd name="T39" fmla="*/ 1051 h 3727"/>
              <a:gd name="T40" fmla="*/ 5070 w 12928"/>
              <a:gd name="T41" fmla="*/ 966 h 3727"/>
              <a:gd name="T42" fmla="*/ 5323 w 12928"/>
              <a:gd name="T43" fmla="*/ 886 h 3727"/>
              <a:gd name="T44" fmla="*/ 5577 w 12928"/>
              <a:gd name="T45" fmla="*/ 810 h 3727"/>
              <a:gd name="T46" fmla="*/ 5830 w 12928"/>
              <a:gd name="T47" fmla="*/ 738 h 3727"/>
              <a:gd name="T48" fmla="*/ 6084 w 12928"/>
              <a:gd name="T49" fmla="*/ 670 h 3727"/>
              <a:gd name="T50" fmla="*/ 6337 w 12928"/>
              <a:gd name="T51" fmla="*/ 607 h 3727"/>
              <a:gd name="T52" fmla="*/ 6591 w 12928"/>
              <a:gd name="T53" fmla="*/ 547 h 3727"/>
              <a:gd name="T54" fmla="*/ 6844 w 12928"/>
              <a:gd name="T55" fmla="*/ 491 h 3727"/>
              <a:gd name="T56" fmla="*/ 7098 w 12928"/>
              <a:gd name="T57" fmla="*/ 439 h 3727"/>
              <a:gd name="T58" fmla="*/ 7351 w 12928"/>
              <a:gd name="T59" fmla="*/ 390 h 3727"/>
              <a:gd name="T60" fmla="*/ 7605 w 12928"/>
              <a:gd name="T61" fmla="*/ 345 h 3727"/>
              <a:gd name="T62" fmla="*/ 7858 w 12928"/>
              <a:gd name="T63" fmla="*/ 303 h 3727"/>
              <a:gd name="T64" fmla="*/ 8112 w 12928"/>
              <a:gd name="T65" fmla="*/ 264 h 3727"/>
              <a:gd name="T66" fmla="*/ 8365 w 12928"/>
              <a:gd name="T67" fmla="*/ 228 h 3727"/>
              <a:gd name="T68" fmla="*/ 8619 w 12928"/>
              <a:gd name="T69" fmla="*/ 195 h 3727"/>
              <a:gd name="T70" fmla="*/ 8872 w 12928"/>
              <a:gd name="T71" fmla="*/ 166 h 3727"/>
              <a:gd name="T72" fmla="*/ 9126 w 12928"/>
              <a:gd name="T73" fmla="*/ 139 h 3727"/>
              <a:gd name="T74" fmla="*/ 9379 w 12928"/>
              <a:gd name="T75" fmla="*/ 114 h 3727"/>
              <a:gd name="T76" fmla="*/ 9633 w 12928"/>
              <a:gd name="T77" fmla="*/ 93 h 3727"/>
              <a:gd name="T78" fmla="*/ 9886 w 12928"/>
              <a:gd name="T79" fmla="*/ 73 h 3727"/>
              <a:gd name="T80" fmla="*/ 10140 w 12928"/>
              <a:gd name="T81" fmla="*/ 57 h 3727"/>
              <a:gd name="T82" fmla="*/ 10393 w 12928"/>
              <a:gd name="T83" fmla="*/ 42 h 3727"/>
              <a:gd name="T84" fmla="*/ 10647 w 12928"/>
              <a:gd name="T85" fmla="*/ 30 h 3727"/>
              <a:gd name="T86" fmla="*/ 10900 w 12928"/>
              <a:gd name="T87" fmla="*/ 20 h 3727"/>
              <a:gd name="T88" fmla="*/ 11154 w 12928"/>
              <a:gd name="T89" fmla="*/ 12 h 3727"/>
              <a:gd name="T90" fmla="*/ 11407 w 12928"/>
              <a:gd name="T91" fmla="*/ 6 h 3727"/>
              <a:gd name="T92" fmla="*/ 11661 w 12928"/>
              <a:gd name="T93" fmla="*/ 2 h 3727"/>
              <a:gd name="T94" fmla="*/ 11914 w 12928"/>
              <a:gd name="T95" fmla="*/ 0 h 3727"/>
              <a:gd name="T96" fmla="*/ 12168 w 12928"/>
              <a:gd name="T97" fmla="*/ 0 h 3727"/>
              <a:gd name="T98" fmla="*/ 12421 w 12928"/>
              <a:gd name="T99" fmla="*/ 1 h 3727"/>
              <a:gd name="T100" fmla="*/ 12675 w 12928"/>
              <a:gd name="T101" fmla="*/ 4 h 3727"/>
              <a:gd name="T102" fmla="*/ 12928 w 12928"/>
              <a:gd name="T103" fmla="*/ 9 h 3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3727">
                <a:moveTo>
                  <a:pt x="0" y="3727"/>
                </a:moveTo>
                <a:lnTo>
                  <a:pt x="253" y="3527"/>
                </a:lnTo>
                <a:lnTo>
                  <a:pt x="507" y="3334"/>
                </a:lnTo>
                <a:lnTo>
                  <a:pt x="760" y="3148"/>
                </a:lnTo>
                <a:lnTo>
                  <a:pt x="1014" y="2970"/>
                </a:lnTo>
                <a:lnTo>
                  <a:pt x="1267" y="2799"/>
                </a:lnTo>
                <a:lnTo>
                  <a:pt x="1521" y="2635"/>
                </a:lnTo>
                <a:lnTo>
                  <a:pt x="1774" y="2477"/>
                </a:lnTo>
                <a:lnTo>
                  <a:pt x="2028" y="2327"/>
                </a:lnTo>
                <a:lnTo>
                  <a:pt x="2281" y="2182"/>
                </a:lnTo>
                <a:lnTo>
                  <a:pt x="2535" y="2044"/>
                </a:lnTo>
                <a:lnTo>
                  <a:pt x="2788" y="1911"/>
                </a:lnTo>
                <a:lnTo>
                  <a:pt x="3042" y="1785"/>
                </a:lnTo>
                <a:lnTo>
                  <a:pt x="3295" y="1664"/>
                </a:lnTo>
                <a:lnTo>
                  <a:pt x="3549" y="1549"/>
                </a:lnTo>
                <a:lnTo>
                  <a:pt x="3802" y="1439"/>
                </a:lnTo>
                <a:lnTo>
                  <a:pt x="4056" y="1335"/>
                </a:lnTo>
                <a:lnTo>
                  <a:pt x="4309" y="1235"/>
                </a:lnTo>
                <a:lnTo>
                  <a:pt x="4563" y="1141"/>
                </a:lnTo>
                <a:lnTo>
                  <a:pt x="4816" y="1051"/>
                </a:lnTo>
                <a:lnTo>
                  <a:pt x="5070" y="966"/>
                </a:lnTo>
                <a:lnTo>
                  <a:pt x="5323" y="886"/>
                </a:lnTo>
                <a:lnTo>
                  <a:pt x="5577" y="810"/>
                </a:lnTo>
                <a:lnTo>
                  <a:pt x="5830" y="738"/>
                </a:lnTo>
                <a:lnTo>
                  <a:pt x="6084" y="670"/>
                </a:lnTo>
                <a:lnTo>
                  <a:pt x="6337" y="607"/>
                </a:lnTo>
                <a:lnTo>
                  <a:pt x="6591" y="547"/>
                </a:lnTo>
                <a:lnTo>
                  <a:pt x="6844" y="491"/>
                </a:lnTo>
                <a:lnTo>
                  <a:pt x="7098" y="439"/>
                </a:lnTo>
                <a:lnTo>
                  <a:pt x="7351" y="390"/>
                </a:lnTo>
                <a:lnTo>
                  <a:pt x="7605" y="345"/>
                </a:lnTo>
                <a:lnTo>
                  <a:pt x="7858" y="303"/>
                </a:lnTo>
                <a:lnTo>
                  <a:pt x="8112" y="264"/>
                </a:lnTo>
                <a:lnTo>
                  <a:pt x="8365" y="228"/>
                </a:lnTo>
                <a:lnTo>
                  <a:pt x="8619" y="195"/>
                </a:lnTo>
                <a:lnTo>
                  <a:pt x="8872" y="166"/>
                </a:lnTo>
                <a:lnTo>
                  <a:pt x="9126" y="139"/>
                </a:lnTo>
                <a:lnTo>
                  <a:pt x="9379" y="114"/>
                </a:lnTo>
                <a:lnTo>
                  <a:pt x="9633" y="93"/>
                </a:lnTo>
                <a:lnTo>
                  <a:pt x="9886" y="73"/>
                </a:lnTo>
                <a:lnTo>
                  <a:pt x="10140" y="57"/>
                </a:lnTo>
                <a:lnTo>
                  <a:pt x="10393" y="42"/>
                </a:lnTo>
                <a:lnTo>
                  <a:pt x="10647" y="30"/>
                </a:lnTo>
                <a:lnTo>
                  <a:pt x="10900" y="20"/>
                </a:lnTo>
                <a:lnTo>
                  <a:pt x="11154" y="12"/>
                </a:lnTo>
                <a:lnTo>
                  <a:pt x="11407" y="6"/>
                </a:lnTo>
                <a:lnTo>
                  <a:pt x="11661" y="2"/>
                </a:lnTo>
                <a:lnTo>
                  <a:pt x="11914" y="0"/>
                </a:lnTo>
                <a:lnTo>
                  <a:pt x="12168" y="0"/>
                </a:lnTo>
                <a:lnTo>
                  <a:pt x="12421" y="1"/>
                </a:lnTo>
                <a:lnTo>
                  <a:pt x="12675" y="4"/>
                </a:lnTo>
                <a:lnTo>
                  <a:pt x="12928" y="9"/>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52">
            <a:extLst>
              <a:ext uri="{FF2B5EF4-FFF2-40B4-BE49-F238E27FC236}">
                <a16:creationId xmlns:a16="http://schemas.microsoft.com/office/drawing/2014/main" id="{2B7910A4-47BB-4985-9A07-DD538940767D}"/>
              </a:ext>
            </a:extLst>
          </p:cNvPr>
          <p:cNvSpPr>
            <a:spLocks/>
          </p:cNvSpPr>
          <p:nvPr/>
        </p:nvSpPr>
        <p:spPr bwMode="auto">
          <a:xfrm rot="16200000">
            <a:off x="5591188" y="2511672"/>
            <a:ext cx="1966941" cy="169540"/>
          </a:xfrm>
          <a:custGeom>
            <a:avLst/>
            <a:gdLst>
              <a:gd name="T0" fmla="*/ 0 w 12168"/>
              <a:gd name="T1" fmla="*/ 0 h 1061"/>
              <a:gd name="T2" fmla="*/ 254 w 12168"/>
              <a:gd name="T3" fmla="*/ 6 h 1061"/>
              <a:gd name="T4" fmla="*/ 507 w 12168"/>
              <a:gd name="T5" fmla="*/ 13 h 1061"/>
              <a:gd name="T6" fmla="*/ 761 w 12168"/>
              <a:gd name="T7" fmla="*/ 22 h 1061"/>
              <a:gd name="T8" fmla="*/ 1014 w 12168"/>
              <a:gd name="T9" fmla="*/ 32 h 1061"/>
              <a:gd name="T10" fmla="*/ 1268 w 12168"/>
              <a:gd name="T11" fmla="*/ 44 h 1061"/>
              <a:gd name="T12" fmla="*/ 1521 w 12168"/>
              <a:gd name="T13" fmla="*/ 56 h 1061"/>
              <a:gd name="T14" fmla="*/ 1775 w 12168"/>
              <a:gd name="T15" fmla="*/ 70 h 1061"/>
              <a:gd name="T16" fmla="*/ 2028 w 12168"/>
              <a:gd name="T17" fmla="*/ 85 h 1061"/>
              <a:gd name="T18" fmla="*/ 2282 w 12168"/>
              <a:gd name="T19" fmla="*/ 100 h 1061"/>
              <a:gd name="T20" fmla="*/ 2535 w 12168"/>
              <a:gd name="T21" fmla="*/ 117 h 1061"/>
              <a:gd name="T22" fmla="*/ 2789 w 12168"/>
              <a:gd name="T23" fmla="*/ 135 h 1061"/>
              <a:gd name="T24" fmla="*/ 3042 w 12168"/>
              <a:gd name="T25" fmla="*/ 153 h 1061"/>
              <a:gd name="T26" fmla="*/ 3296 w 12168"/>
              <a:gd name="T27" fmla="*/ 173 h 1061"/>
              <a:gd name="T28" fmla="*/ 3549 w 12168"/>
              <a:gd name="T29" fmla="*/ 193 h 1061"/>
              <a:gd name="T30" fmla="*/ 3803 w 12168"/>
              <a:gd name="T31" fmla="*/ 213 h 1061"/>
              <a:gd name="T32" fmla="*/ 4056 w 12168"/>
              <a:gd name="T33" fmla="*/ 235 h 1061"/>
              <a:gd name="T34" fmla="*/ 4310 w 12168"/>
              <a:gd name="T35" fmla="*/ 257 h 1061"/>
              <a:gd name="T36" fmla="*/ 4563 w 12168"/>
              <a:gd name="T37" fmla="*/ 280 h 1061"/>
              <a:gd name="T38" fmla="*/ 4817 w 12168"/>
              <a:gd name="T39" fmla="*/ 303 h 1061"/>
              <a:gd name="T40" fmla="*/ 5070 w 12168"/>
              <a:gd name="T41" fmla="*/ 327 h 1061"/>
              <a:gd name="T42" fmla="*/ 5324 w 12168"/>
              <a:gd name="T43" fmla="*/ 351 h 1061"/>
              <a:gd name="T44" fmla="*/ 5577 w 12168"/>
              <a:gd name="T45" fmla="*/ 375 h 1061"/>
              <a:gd name="T46" fmla="*/ 5831 w 12168"/>
              <a:gd name="T47" fmla="*/ 400 h 1061"/>
              <a:gd name="T48" fmla="*/ 6084 w 12168"/>
              <a:gd name="T49" fmla="*/ 426 h 1061"/>
              <a:gd name="T50" fmla="*/ 6338 w 12168"/>
              <a:gd name="T51" fmla="*/ 451 h 1061"/>
              <a:gd name="T52" fmla="*/ 6591 w 12168"/>
              <a:gd name="T53" fmla="*/ 477 h 1061"/>
              <a:gd name="T54" fmla="*/ 6845 w 12168"/>
              <a:gd name="T55" fmla="*/ 503 h 1061"/>
              <a:gd name="T56" fmla="*/ 7098 w 12168"/>
              <a:gd name="T57" fmla="*/ 530 h 1061"/>
              <a:gd name="T58" fmla="*/ 7352 w 12168"/>
              <a:gd name="T59" fmla="*/ 556 h 1061"/>
              <a:gd name="T60" fmla="*/ 7605 w 12168"/>
              <a:gd name="T61" fmla="*/ 583 h 1061"/>
              <a:gd name="T62" fmla="*/ 7859 w 12168"/>
              <a:gd name="T63" fmla="*/ 610 h 1061"/>
              <a:gd name="T64" fmla="*/ 8112 w 12168"/>
              <a:gd name="T65" fmla="*/ 637 h 1061"/>
              <a:gd name="T66" fmla="*/ 8366 w 12168"/>
              <a:gd name="T67" fmla="*/ 664 h 1061"/>
              <a:gd name="T68" fmla="*/ 8619 w 12168"/>
              <a:gd name="T69" fmla="*/ 691 h 1061"/>
              <a:gd name="T70" fmla="*/ 8873 w 12168"/>
              <a:gd name="T71" fmla="*/ 718 h 1061"/>
              <a:gd name="T72" fmla="*/ 9126 w 12168"/>
              <a:gd name="T73" fmla="*/ 745 h 1061"/>
              <a:gd name="T74" fmla="*/ 9380 w 12168"/>
              <a:gd name="T75" fmla="*/ 772 h 1061"/>
              <a:gd name="T76" fmla="*/ 9633 w 12168"/>
              <a:gd name="T77" fmla="*/ 799 h 1061"/>
              <a:gd name="T78" fmla="*/ 9887 w 12168"/>
              <a:gd name="T79" fmla="*/ 826 h 1061"/>
              <a:gd name="T80" fmla="*/ 10140 w 12168"/>
              <a:gd name="T81" fmla="*/ 852 h 1061"/>
              <a:gd name="T82" fmla="*/ 10394 w 12168"/>
              <a:gd name="T83" fmla="*/ 879 h 1061"/>
              <a:gd name="T84" fmla="*/ 10647 w 12168"/>
              <a:gd name="T85" fmla="*/ 906 h 1061"/>
              <a:gd name="T86" fmla="*/ 10901 w 12168"/>
              <a:gd name="T87" fmla="*/ 932 h 1061"/>
              <a:gd name="T88" fmla="*/ 11154 w 12168"/>
              <a:gd name="T89" fmla="*/ 958 h 1061"/>
              <a:gd name="T90" fmla="*/ 11408 w 12168"/>
              <a:gd name="T91" fmla="*/ 984 h 1061"/>
              <a:gd name="T92" fmla="*/ 11661 w 12168"/>
              <a:gd name="T93" fmla="*/ 1010 h 1061"/>
              <a:gd name="T94" fmla="*/ 11915 w 12168"/>
              <a:gd name="T95" fmla="*/ 1036 h 1061"/>
              <a:gd name="T96" fmla="*/ 12168 w 12168"/>
              <a:gd name="T97" fmla="*/ 1061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1061">
                <a:moveTo>
                  <a:pt x="0" y="0"/>
                </a:moveTo>
                <a:lnTo>
                  <a:pt x="254" y="6"/>
                </a:lnTo>
                <a:lnTo>
                  <a:pt x="507" y="13"/>
                </a:lnTo>
                <a:lnTo>
                  <a:pt x="761" y="22"/>
                </a:lnTo>
                <a:lnTo>
                  <a:pt x="1014" y="32"/>
                </a:lnTo>
                <a:lnTo>
                  <a:pt x="1268" y="44"/>
                </a:lnTo>
                <a:lnTo>
                  <a:pt x="1521" y="56"/>
                </a:lnTo>
                <a:lnTo>
                  <a:pt x="1775" y="70"/>
                </a:lnTo>
                <a:lnTo>
                  <a:pt x="2028" y="85"/>
                </a:lnTo>
                <a:lnTo>
                  <a:pt x="2282" y="100"/>
                </a:lnTo>
                <a:lnTo>
                  <a:pt x="2535" y="117"/>
                </a:lnTo>
                <a:lnTo>
                  <a:pt x="2789" y="135"/>
                </a:lnTo>
                <a:lnTo>
                  <a:pt x="3042" y="153"/>
                </a:lnTo>
                <a:lnTo>
                  <a:pt x="3296" y="173"/>
                </a:lnTo>
                <a:lnTo>
                  <a:pt x="3549" y="193"/>
                </a:lnTo>
                <a:lnTo>
                  <a:pt x="3803" y="213"/>
                </a:lnTo>
                <a:lnTo>
                  <a:pt x="4056" y="235"/>
                </a:lnTo>
                <a:lnTo>
                  <a:pt x="4310" y="257"/>
                </a:lnTo>
                <a:lnTo>
                  <a:pt x="4563" y="280"/>
                </a:lnTo>
                <a:lnTo>
                  <a:pt x="4817" y="303"/>
                </a:lnTo>
                <a:lnTo>
                  <a:pt x="5070" y="327"/>
                </a:lnTo>
                <a:lnTo>
                  <a:pt x="5324" y="351"/>
                </a:lnTo>
                <a:lnTo>
                  <a:pt x="5577" y="375"/>
                </a:lnTo>
                <a:lnTo>
                  <a:pt x="5831" y="400"/>
                </a:lnTo>
                <a:lnTo>
                  <a:pt x="6084" y="426"/>
                </a:lnTo>
                <a:lnTo>
                  <a:pt x="6338" y="451"/>
                </a:lnTo>
                <a:lnTo>
                  <a:pt x="6591" y="477"/>
                </a:lnTo>
                <a:lnTo>
                  <a:pt x="6845" y="503"/>
                </a:lnTo>
                <a:lnTo>
                  <a:pt x="7098" y="530"/>
                </a:lnTo>
                <a:lnTo>
                  <a:pt x="7352" y="556"/>
                </a:lnTo>
                <a:lnTo>
                  <a:pt x="7605" y="583"/>
                </a:lnTo>
                <a:lnTo>
                  <a:pt x="7859" y="610"/>
                </a:lnTo>
                <a:lnTo>
                  <a:pt x="8112" y="637"/>
                </a:lnTo>
                <a:lnTo>
                  <a:pt x="8366" y="664"/>
                </a:lnTo>
                <a:lnTo>
                  <a:pt x="8619" y="691"/>
                </a:lnTo>
                <a:lnTo>
                  <a:pt x="8873" y="718"/>
                </a:lnTo>
                <a:lnTo>
                  <a:pt x="9126" y="745"/>
                </a:lnTo>
                <a:lnTo>
                  <a:pt x="9380" y="772"/>
                </a:lnTo>
                <a:lnTo>
                  <a:pt x="9633" y="799"/>
                </a:lnTo>
                <a:lnTo>
                  <a:pt x="9887" y="826"/>
                </a:lnTo>
                <a:lnTo>
                  <a:pt x="10140" y="852"/>
                </a:lnTo>
                <a:lnTo>
                  <a:pt x="10394" y="879"/>
                </a:lnTo>
                <a:lnTo>
                  <a:pt x="10647" y="906"/>
                </a:lnTo>
                <a:lnTo>
                  <a:pt x="10901" y="932"/>
                </a:lnTo>
                <a:lnTo>
                  <a:pt x="11154" y="958"/>
                </a:lnTo>
                <a:lnTo>
                  <a:pt x="11408" y="984"/>
                </a:lnTo>
                <a:lnTo>
                  <a:pt x="11661" y="1010"/>
                </a:lnTo>
                <a:lnTo>
                  <a:pt x="11915" y="1036"/>
                </a:lnTo>
                <a:lnTo>
                  <a:pt x="12168" y="1061"/>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53">
            <a:extLst>
              <a:ext uri="{FF2B5EF4-FFF2-40B4-BE49-F238E27FC236}">
                <a16:creationId xmlns:a16="http://schemas.microsoft.com/office/drawing/2014/main" id="{0D40D073-7721-4A27-99AC-D3C920B3ADD9}"/>
              </a:ext>
            </a:extLst>
          </p:cNvPr>
          <p:cNvSpPr>
            <a:spLocks/>
          </p:cNvSpPr>
          <p:nvPr/>
        </p:nvSpPr>
        <p:spPr bwMode="auto">
          <a:xfrm rot="16200000">
            <a:off x="7014360" y="4327680"/>
            <a:ext cx="2090994" cy="595458"/>
          </a:xfrm>
          <a:custGeom>
            <a:avLst/>
            <a:gdLst>
              <a:gd name="T0" fmla="*/ 0 w 12928"/>
              <a:gd name="T1" fmla="*/ 3727 h 3727"/>
              <a:gd name="T2" fmla="*/ 253 w 12928"/>
              <a:gd name="T3" fmla="*/ 3248 h 3727"/>
              <a:gd name="T4" fmla="*/ 507 w 12928"/>
              <a:gd name="T5" fmla="*/ 2813 h 3727"/>
              <a:gd name="T6" fmla="*/ 760 w 12928"/>
              <a:gd name="T7" fmla="*/ 2420 h 3727"/>
              <a:gd name="T8" fmla="*/ 1014 w 12928"/>
              <a:gd name="T9" fmla="*/ 2067 h 3727"/>
              <a:gd name="T10" fmla="*/ 1267 w 12928"/>
              <a:gd name="T11" fmla="*/ 1750 h 3727"/>
              <a:gd name="T12" fmla="*/ 1521 w 12928"/>
              <a:gd name="T13" fmla="*/ 1467 h 3727"/>
              <a:gd name="T14" fmla="*/ 1774 w 12928"/>
              <a:gd name="T15" fmla="*/ 1216 h 3727"/>
              <a:gd name="T16" fmla="*/ 2028 w 12928"/>
              <a:gd name="T17" fmla="*/ 995 h 3727"/>
              <a:gd name="T18" fmla="*/ 2281 w 12928"/>
              <a:gd name="T19" fmla="*/ 801 h 3727"/>
              <a:gd name="T20" fmla="*/ 2535 w 12928"/>
              <a:gd name="T21" fmla="*/ 633 h 3727"/>
              <a:gd name="T22" fmla="*/ 2788 w 12928"/>
              <a:gd name="T23" fmla="*/ 489 h 3727"/>
              <a:gd name="T24" fmla="*/ 3042 w 12928"/>
              <a:gd name="T25" fmla="*/ 367 h 3727"/>
              <a:gd name="T26" fmla="*/ 3295 w 12928"/>
              <a:gd name="T27" fmla="*/ 266 h 3727"/>
              <a:gd name="T28" fmla="*/ 3549 w 12928"/>
              <a:gd name="T29" fmla="*/ 183 h 3727"/>
              <a:gd name="T30" fmla="*/ 3802 w 12928"/>
              <a:gd name="T31" fmla="*/ 117 h 3727"/>
              <a:gd name="T32" fmla="*/ 4056 w 12928"/>
              <a:gd name="T33" fmla="*/ 68 h 3727"/>
              <a:gd name="T34" fmla="*/ 4309 w 12928"/>
              <a:gd name="T35" fmla="*/ 32 h 3727"/>
              <a:gd name="T36" fmla="*/ 4563 w 12928"/>
              <a:gd name="T37" fmla="*/ 10 h 3727"/>
              <a:gd name="T38" fmla="*/ 4816 w 12928"/>
              <a:gd name="T39" fmla="*/ 0 h 3727"/>
              <a:gd name="T40" fmla="*/ 5070 w 12928"/>
              <a:gd name="T41" fmla="*/ 1 h 3727"/>
              <a:gd name="T42" fmla="*/ 5323 w 12928"/>
              <a:gd name="T43" fmla="*/ 12 h 3727"/>
              <a:gd name="T44" fmla="*/ 5577 w 12928"/>
              <a:gd name="T45" fmla="*/ 31 h 3727"/>
              <a:gd name="T46" fmla="*/ 5830 w 12928"/>
              <a:gd name="T47" fmla="*/ 59 h 3727"/>
              <a:gd name="T48" fmla="*/ 6084 w 12928"/>
              <a:gd name="T49" fmla="*/ 93 h 3727"/>
              <a:gd name="T50" fmla="*/ 6337 w 12928"/>
              <a:gd name="T51" fmla="*/ 134 h 3727"/>
              <a:gd name="T52" fmla="*/ 6591 w 12928"/>
              <a:gd name="T53" fmla="*/ 179 h 3727"/>
              <a:gd name="T54" fmla="*/ 6844 w 12928"/>
              <a:gd name="T55" fmla="*/ 230 h 3727"/>
              <a:gd name="T56" fmla="*/ 7098 w 12928"/>
              <a:gd name="T57" fmla="*/ 284 h 3727"/>
              <a:gd name="T58" fmla="*/ 7351 w 12928"/>
              <a:gd name="T59" fmla="*/ 342 h 3727"/>
              <a:gd name="T60" fmla="*/ 7605 w 12928"/>
              <a:gd name="T61" fmla="*/ 402 h 3727"/>
              <a:gd name="T62" fmla="*/ 7858 w 12928"/>
              <a:gd name="T63" fmla="*/ 465 h 3727"/>
              <a:gd name="T64" fmla="*/ 8112 w 12928"/>
              <a:gd name="T65" fmla="*/ 529 h 3727"/>
              <a:gd name="T66" fmla="*/ 8365 w 12928"/>
              <a:gd name="T67" fmla="*/ 595 h 3727"/>
              <a:gd name="T68" fmla="*/ 8619 w 12928"/>
              <a:gd name="T69" fmla="*/ 661 h 3727"/>
              <a:gd name="T70" fmla="*/ 8872 w 12928"/>
              <a:gd name="T71" fmla="*/ 727 h 3727"/>
              <a:gd name="T72" fmla="*/ 9126 w 12928"/>
              <a:gd name="T73" fmla="*/ 793 h 3727"/>
              <a:gd name="T74" fmla="*/ 9379 w 12928"/>
              <a:gd name="T75" fmla="*/ 859 h 3727"/>
              <a:gd name="T76" fmla="*/ 9633 w 12928"/>
              <a:gd name="T77" fmla="*/ 925 h 3727"/>
              <a:gd name="T78" fmla="*/ 9886 w 12928"/>
              <a:gd name="T79" fmla="*/ 989 h 3727"/>
              <a:gd name="T80" fmla="*/ 10140 w 12928"/>
              <a:gd name="T81" fmla="*/ 1052 h 3727"/>
              <a:gd name="T82" fmla="*/ 10393 w 12928"/>
              <a:gd name="T83" fmla="*/ 1114 h 3727"/>
              <a:gd name="T84" fmla="*/ 10647 w 12928"/>
              <a:gd name="T85" fmla="*/ 1174 h 3727"/>
              <a:gd name="T86" fmla="*/ 10900 w 12928"/>
              <a:gd name="T87" fmla="*/ 1232 h 3727"/>
              <a:gd name="T88" fmla="*/ 11154 w 12928"/>
              <a:gd name="T89" fmla="*/ 1288 h 3727"/>
              <a:gd name="T90" fmla="*/ 11407 w 12928"/>
              <a:gd name="T91" fmla="*/ 1342 h 3727"/>
              <a:gd name="T92" fmla="*/ 11661 w 12928"/>
              <a:gd name="T93" fmla="*/ 1393 h 3727"/>
              <a:gd name="T94" fmla="*/ 11914 w 12928"/>
              <a:gd name="T95" fmla="*/ 1442 h 3727"/>
              <a:gd name="T96" fmla="*/ 12168 w 12928"/>
              <a:gd name="T97" fmla="*/ 1489 h 3727"/>
              <a:gd name="T98" fmla="*/ 12421 w 12928"/>
              <a:gd name="T99" fmla="*/ 1533 h 3727"/>
              <a:gd name="T100" fmla="*/ 12675 w 12928"/>
              <a:gd name="T101" fmla="*/ 1574 h 3727"/>
              <a:gd name="T102" fmla="*/ 12928 w 12928"/>
              <a:gd name="T103" fmla="*/ 1613 h 3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3727">
                <a:moveTo>
                  <a:pt x="0" y="3727"/>
                </a:moveTo>
                <a:lnTo>
                  <a:pt x="253" y="3248"/>
                </a:lnTo>
                <a:lnTo>
                  <a:pt x="507" y="2813"/>
                </a:lnTo>
                <a:lnTo>
                  <a:pt x="760" y="2420"/>
                </a:lnTo>
                <a:lnTo>
                  <a:pt x="1014" y="2067"/>
                </a:lnTo>
                <a:lnTo>
                  <a:pt x="1267" y="1750"/>
                </a:lnTo>
                <a:lnTo>
                  <a:pt x="1521" y="1467"/>
                </a:lnTo>
                <a:lnTo>
                  <a:pt x="1774" y="1216"/>
                </a:lnTo>
                <a:lnTo>
                  <a:pt x="2028" y="995"/>
                </a:lnTo>
                <a:lnTo>
                  <a:pt x="2281" y="801"/>
                </a:lnTo>
                <a:lnTo>
                  <a:pt x="2535" y="633"/>
                </a:lnTo>
                <a:lnTo>
                  <a:pt x="2788" y="489"/>
                </a:lnTo>
                <a:lnTo>
                  <a:pt x="3042" y="367"/>
                </a:lnTo>
                <a:lnTo>
                  <a:pt x="3295" y="266"/>
                </a:lnTo>
                <a:lnTo>
                  <a:pt x="3549" y="183"/>
                </a:lnTo>
                <a:lnTo>
                  <a:pt x="3802" y="117"/>
                </a:lnTo>
                <a:lnTo>
                  <a:pt x="4056" y="68"/>
                </a:lnTo>
                <a:lnTo>
                  <a:pt x="4309" y="32"/>
                </a:lnTo>
                <a:lnTo>
                  <a:pt x="4563" y="10"/>
                </a:lnTo>
                <a:lnTo>
                  <a:pt x="4816" y="0"/>
                </a:lnTo>
                <a:lnTo>
                  <a:pt x="5070" y="1"/>
                </a:lnTo>
                <a:lnTo>
                  <a:pt x="5323" y="12"/>
                </a:lnTo>
                <a:lnTo>
                  <a:pt x="5577" y="31"/>
                </a:lnTo>
                <a:lnTo>
                  <a:pt x="5830" y="59"/>
                </a:lnTo>
                <a:lnTo>
                  <a:pt x="6084" y="93"/>
                </a:lnTo>
                <a:lnTo>
                  <a:pt x="6337" y="134"/>
                </a:lnTo>
                <a:lnTo>
                  <a:pt x="6591" y="179"/>
                </a:lnTo>
                <a:lnTo>
                  <a:pt x="6844" y="230"/>
                </a:lnTo>
                <a:lnTo>
                  <a:pt x="7098" y="284"/>
                </a:lnTo>
                <a:lnTo>
                  <a:pt x="7351" y="342"/>
                </a:lnTo>
                <a:lnTo>
                  <a:pt x="7605" y="402"/>
                </a:lnTo>
                <a:lnTo>
                  <a:pt x="7858" y="465"/>
                </a:lnTo>
                <a:lnTo>
                  <a:pt x="8112" y="529"/>
                </a:lnTo>
                <a:lnTo>
                  <a:pt x="8365" y="595"/>
                </a:lnTo>
                <a:lnTo>
                  <a:pt x="8619" y="661"/>
                </a:lnTo>
                <a:lnTo>
                  <a:pt x="8872" y="727"/>
                </a:lnTo>
                <a:lnTo>
                  <a:pt x="9126" y="793"/>
                </a:lnTo>
                <a:lnTo>
                  <a:pt x="9379" y="859"/>
                </a:lnTo>
                <a:lnTo>
                  <a:pt x="9633" y="925"/>
                </a:lnTo>
                <a:lnTo>
                  <a:pt x="9886" y="989"/>
                </a:lnTo>
                <a:lnTo>
                  <a:pt x="10140" y="1052"/>
                </a:lnTo>
                <a:lnTo>
                  <a:pt x="10393" y="1114"/>
                </a:lnTo>
                <a:lnTo>
                  <a:pt x="10647" y="1174"/>
                </a:lnTo>
                <a:lnTo>
                  <a:pt x="10900" y="1232"/>
                </a:lnTo>
                <a:lnTo>
                  <a:pt x="11154" y="1288"/>
                </a:lnTo>
                <a:lnTo>
                  <a:pt x="11407" y="1342"/>
                </a:lnTo>
                <a:lnTo>
                  <a:pt x="11661" y="1393"/>
                </a:lnTo>
                <a:lnTo>
                  <a:pt x="11914" y="1442"/>
                </a:lnTo>
                <a:lnTo>
                  <a:pt x="12168" y="1489"/>
                </a:lnTo>
                <a:lnTo>
                  <a:pt x="12421" y="1533"/>
                </a:lnTo>
                <a:lnTo>
                  <a:pt x="12675" y="1574"/>
                </a:lnTo>
                <a:lnTo>
                  <a:pt x="12928" y="1613"/>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54">
            <a:extLst>
              <a:ext uri="{FF2B5EF4-FFF2-40B4-BE49-F238E27FC236}">
                <a16:creationId xmlns:a16="http://schemas.microsoft.com/office/drawing/2014/main" id="{EAB200EE-8E1C-4EA8-95A3-349CE4C33471}"/>
              </a:ext>
            </a:extLst>
          </p:cNvPr>
          <p:cNvSpPr>
            <a:spLocks/>
          </p:cNvSpPr>
          <p:nvPr/>
        </p:nvSpPr>
        <p:spPr bwMode="auto">
          <a:xfrm rot="16200000">
            <a:off x="7012981" y="2533036"/>
            <a:ext cx="1966941" cy="126810"/>
          </a:xfrm>
          <a:custGeom>
            <a:avLst/>
            <a:gdLst>
              <a:gd name="T0" fmla="*/ 0 w 12168"/>
              <a:gd name="T1" fmla="*/ 543 h 797"/>
              <a:gd name="T2" fmla="*/ 254 w 12168"/>
              <a:gd name="T3" fmla="*/ 579 h 797"/>
              <a:gd name="T4" fmla="*/ 507 w 12168"/>
              <a:gd name="T5" fmla="*/ 612 h 797"/>
              <a:gd name="T6" fmla="*/ 761 w 12168"/>
              <a:gd name="T7" fmla="*/ 642 h 797"/>
              <a:gd name="T8" fmla="*/ 1014 w 12168"/>
              <a:gd name="T9" fmla="*/ 670 h 797"/>
              <a:gd name="T10" fmla="*/ 1268 w 12168"/>
              <a:gd name="T11" fmla="*/ 694 h 797"/>
              <a:gd name="T12" fmla="*/ 1521 w 12168"/>
              <a:gd name="T13" fmla="*/ 716 h 797"/>
              <a:gd name="T14" fmla="*/ 1775 w 12168"/>
              <a:gd name="T15" fmla="*/ 736 h 797"/>
              <a:gd name="T16" fmla="*/ 2028 w 12168"/>
              <a:gd name="T17" fmla="*/ 752 h 797"/>
              <a:gd name="T18" fmla="*/ 2282 w 12168"/>
              <a:gd name="T19" fmla="*/ 766 h 797"/>
              <a:gd name="T20" fmla="*/ 2535 w 12168"/>
              <a:gd name="T21" fmla="*/ 777 h 797"/>
              <a:gd name="T22" fmla="*/ 2789 w 12168"/>
              <a:gd name="T23" fmla="*/ 786 h 797"/>
              <a:gd name="T24" fmla="*/ 3042 w 12168"/>
              <a:gd name="T25" fmla="*/ 792 h 797"/>
              <a:gd name="T26" fmla="*/ 3296 w 12168"/>
              <a:gd name="T27" fmla="*/ 796 h 797"/>
              <a:gd name="T28" fmla="*/ 3549 w 12168"/>
              <a:gd name="T29" fmla="*/ 797 h 797"/>
              <a:gd name="T30" fmla="*/ 3803 w 12168"/>
              <a:gd name="T31" fmla="*/ 796 h 797"/>
              <a:gd name="T32" fmla="*/ 4056 w 12168"/>
              <a:gd name="T33" fmla="*/ 793 h 797"/>
              <a:gd name="T34" fmla="*/ 4310 w 12168"/>
              <a:gd name="T35" fmla="*/ 788 h 797"/>
              <a:gd name="T36" fmla="*/ 4563 w 12168"/>
              <a:gd name="T37" fmla="*/ 780 h 797"/>
              <a:gd name="T38" fmla="*/ 4817 w 12168"/>
              <a:gd name="T39" fmla="*/ 771 h 797"/>
              <a:gd name="T40" fmla="*/ 5070 w 12168"/>
              <a:gd name="T41" fmla="*/ 759 h 797"/>
              <a:gd name="T42" fmla="*/ 5324 w 12168"/>
              <a:gd name="T43" fmla="*/ 746 h 797"/>
              <a:gd name="T44" fmla="*/ 5577 w 12168"/>
              <a:gd name="T45" fmla="*/ 731 h 797"/>
              <a:gd name="T46" fmla="*/ 5831 w 12168"/>
              <a:gd name="T47" fmla="*/ 714 h 797"/>
              <a:gd name="T48" fmla="*/ 6084 w 12168"/>
              <a:gd name="T49" fmla="*/ 696 h 797"/>
              <a:gd name="T50" fmla="*/ 6338 w 12168"/>
              <a:gd name="T51" fmla="*/ 676 h 797"/>
              <a:gd name="T52" fmla="*/ 6591 w 12168"/>
              <a:gd name="T53" fmla="*/ 654 h 797"/>
              <a:gd name="T54" fmla="*/ 6845 w 12168"/>
              <a:gd name="T55" fmla="*/ 632 h 797"/>
              <a:gd name="T56" fmla="*/ 7098 w 12168"/>
              <a:gd name="T57" fmla="*/ 608 h 797"/>
              <a:gd name="T58" fmla="*/ 7352 w 12168"/>
              <a:gd name="T59" fmla="*/ 583 h 797"/>
              <a:gd name="T60" fmla="*/ 7605 w 12168"/>
              <a:gd name="T61" fmla="*/ 557 h 797"/>
              <a:gd name="T62" fmla="*/ 7859 w 12168"/>
              <a:gd name="T63" fmla="*/ 530 h 797"/>
              <a:gd name="T64" fmla="*/ 8112 w 12168"/>
              <a:gd name="T65" fmla="*/ 502 h 797"/>
              <a:gd name="T66" fmla="*/ 8366 w 12168"/>
              <a:gd name="T67" fmla="*/ 474 h 797"/>
              <a:gd name="T68" fmla="*/ 8619 w 12168"/>
              <a:gd name="T69" fmla="*/ 444 h 797"/>
              <a:gd name="T70" fmla="*/ 8873 w 12168"/>
              <a:gd name="T71" fmla="*/ 414 h 797"/>
              <a:gd name="T72" fmla="*/ 9126 w 12168"/>
              <a:gd name="T73" fmla="*/ 384 h 797"/>
              <a:gd name="T74" fmla="*/ 9380 w 12168"/>
              <a:gd name="T75" fmla="*/ 352 h 797"/>
              <a:gd name="T76" fmla="*/ 9633 w 12168"/>
              <a:gd name="T77" fmla="*/ 321 h 797"/>
              <a:gd name="T78" fmla="*/ 9887 w 12168"/>
              <a:gd name="T79" fmla="*/ 289 h 797"/>
              <a:gd name="T80" fmla="*/ 10140 w 12168"/>
              <a:gd name="T81" fmla="*/ 257 h 797"/>
              <a:gd name="T82" fmla="*/ 10394 w 12168"/>
              <a:gd name="T83" fmla="*/ 225 h 797"/>
              <a:gd name="T84" fmla="*/ 10647 w 12168"/>
              <a:gd name="T85" fmla="*/ 193 h 797"/>
              <a:gd name="T86" fmla="*/ 10901 w 12168"/>
              <a:gd name="T87" fmla="*/ 160 h 797"/>
              <a:gd name="T88" fmla="*/ 11154 w 12168"/>
              <a:gd name="T89" fmla="*/ 128 h 797"/>
              <a:gd name="T90" fmla="*/ 11408 w 12168"/>
              <a:gd name="T91" fmla="*/ 95 h 797"/>
              <a:gd name="T92" fmla="*/ 11661 w 12168"/>
              <a:gd name="T93" fmla="*/ 63 h 797"/>
              <a:gd name="T94" fmla="*/ 11915 w 12168"/>
              <a:gd name="T95" fmla="*/ 31 h 797"/>
              <a:gd name="T96" fmla="*/ 12168 w 12168"/>
              <a:gd name="T97"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797">
                <a:moveTo>
                  <a:pt x="0" y="543"/>
                </a:moveTo>
                <a:lnTo>
                  <a:pt x="254" y="579"/>
                </a:lnTo>
                <a:lnTo>
                  <a:pt x="507" y="612"/>
                </a:lnTo>
                <a:lnTo>
                  <a:pt x="761" y="642"/>
                </a:lnTo>
                <a:lnTo>
                  <a:pt x="1014" y="670"/>
                </a:lnTo>
                <a:lnTo>
                  <a:pt x="1268" y="694"/>
                </a:lnTo>
                <a:lnTo>
                  <a:pt x="1521" y="716"/>
                </a:lnTo>
                <a:lnTo>
                  <a:pt x="1775" y="736"/>
                </a:lnTo>
                <a:lnTo>
                  <a:pt x="2028" y="752"/>
                </a:lnTo>
                <a:lnTo>
                  <a:pt x="2282" y="766"/>
                </a:lnTo>
                <a:lnTo>
                  <a:pt x="2535" y="777"/>
                </a:lnTo>
                <a:lnTo>
                  <a:pt x="2789" y="786"/>
                </a:lnTo>
                <a:lnTo>
                  <a:pt x="3042" y="792"/>
                </a:lnTo>
                <a:lnTo>
                  <a:pt x="3296" y="796"/>
                </a:lnTo>
                <a:lnTo>
                  <a:pt x="3549" y="797"/>
                </a:lnTo>
                <a:lnTo>
                  <a:pt x="3803" y="796"/>
                </a:lnTo>
                <a:lnTo>
                  <a:pt x="4056" y="793"/>
                </a:lnTo>
                <a:lnTo>
                  <a:pt x="4310" y="788"/>
                </a:lnTo>
                <a:lnTo>
                  <a:pt x="4563" y="780"/>
                </a:lnTo>
                <a:lnTo>
                  <a:pt x="4817" y="771"/>
                </a:lnTo>
                <a:lnTo>
                  <a:pt x="5070" y="759"/>
                </a:lnTo>
                <a:lnTo>
                  <a:pt x="5324" y="746"/>
                </a:lnTo>
                <a:lnTo>
                  <a:pt x="5577" y="731"/>
                </a:lnTo>
                <a:lnTo>
                  <a:pt x="5831" y="714"/>
                </a:lnTo>
                <a:lnTo>
                  <a:pt x="6084" y="696"/>
                </a:lnTo>
                <a:lnTo>
                  <a:pt x="6338" y="676"/>
                </a:lnTo>
                <a:lnTo>
                  <a:pt x="6591" y="654"/>
                </a:lnTo>
                <a:lnTo>
                  <a:pt x="6845" y="632"/>
                </a:lnTo>
                <a:lnTo>
                  <a:pt x="7098" y="608"/>
                </a:lnTo>
                <a:lnTo>
                  <a:pt x="7352" y="583"/>
                </a:lnTo>
                <a:lnTo>
                  <a:pt x="7605" y="557"/>
                </a:lnTo>
                <a:lnTo>
                  <a:pt x="7859" y="530"/>
                </a:lnTo>
                <a:lnTo>
                  <a:pt x="8112" y="502"/>
                </a:lnTo>
                <a:lnTo>
                  <a:pt x="8366" y="474"/>
                </a:lnTo>
                <a:lnTo>
                  <a:pt x="8619" y="444"/>
                </a:lnTo>
                <a:lnTo>
                  <a:pt x="8873" y="414"/>
                </a:lnTo>
                <a:lnTo>
                  <a:pt x="9126" y="384"/>
                </a:lnTo>
                <a:lnTo>
                  <a:pt x="9380" y="352"/>
                </a:lnTo>
                <a:lnTo>
                  <a:pt x="9633" y="321"/>
                </a:lnTo>
                <a:lnTo>
                  <a:pt x="9887" y="289"/>
                </a:lnTo>
                <a:lnTo>
                  <a:pt x="10140" y="257"/>
                </a:lnTo>
                <a:lnTo>
                  <a:pt x="10394" y="225"/>
                </a:lnTo>
                <a:lnTo>
                  <a:pt x="10647" y="193"/>
                </a:lnTo>
                <a:lnTo>
                  <a:pt x="10901" y="160"/>
                </a:lnTo>
                <a:lnTo>
                  <a:pt x="11154" y="128"/>
                </a:lnTo>
                <a:lnTo>
                  <a:pt x="11408" y="95"/>
                </a:lnTo>
                <a:lnTo>
                  <a:pt x="11661" y="63"/>
                </a:lnTo>
                <a:lnTo>
                  <a:pt x="11915" y="31"/>
                </a:lnTo>
                <a:lnTo>
                  <a:pt x="12168" y="0"/>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Rectangle 55">
            <a:extLst>
              <a:ext uri="{FF2B5EF4-FFF2-40B4-BE49-F238E27FC236}">
                <a16:creationId xmlns:a16="http://schemas.microsoft.com/office/drawing/2014/main" id="{E4B4C109-3B87-4E59-BAB4-14234540E2D9}"/>
              </a:ext>
            </a:extLst>
          </p:cNvPr>
          <p:cNvSpPr>
            <a:spLocks noChangeArrowheads="1"/>
          </p:cNvSpPr>
          <p:nvPr/>
        </p:nvSpPr>
        <p:spPr bwMode="auto">
          <a:xfrm rot="16200000">
            <a:off x="3356843" y="3641939"/>
            <a:ext cx="4057935" cy="0"/>
          </a:xfrm>
          <a:custGeom>
            <a:avLst/>
            <a:gdLst>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0 w 4057935"/>
              <a:gd name="connsiteY4" fmla="*/ 0 h 2971775"/>
              <a:gd name="connsiteX0" fmla="*/ 0 w 4057935"/>
              <a:gd name="connsiteY0" fmla="*/ 0 h 2971775"/>
              <a:gd name="connsiteX1" fmla="*/ 4057935 w 4057935"/>
              <a:gd name="connsiteY1" fmla="*/ 0 h 2971775"/>
              <a:gd name="connsiteX2" fmla="*/ 4057935 w 4057935"/>
              <a:gd name="connsiteY2" fmla="*/ 2971775 h 2971775"/>
              <a:gd name="connsiteX3" fmla="*/ 0 w 4057935"/>
              <a:gd name="connsiteY3" fmla="*/ 2971775 h 2971775"/>
              <a:gd name="connsiteX4" fmla="*/ 91440 w 4057935"/>
              <a:gd name="connsiteY4" fmla="*/ 91440 h 2971775"/>
              <a:gd name="connsiteX0" fmla="*/ 494348 w 4552283"/>
              <a:gd name="connsiteY0" fmla="*/ 0 h 2971775"/>
              <a:gd name="connsiteX1" fmla="*/ 4552283 w 4552283"/>
              <a:gd name="connsiteY1" fmla="*/ 0 h 2971775"/>
              <a:gd name="connsiteX2" fmla="*/ 4552283 w 4552283"/>
              <a:gd name="connsiteY2" fmla="*/ 2971775 h 2971775"/>
              <a:gd name="connsiteX3" fmla="*/ 494348 w 4552283"/>
              <a:gd name="connsiteY3" fmla="*/ 2971775 h 2971775"/>
              <a:gd name="connsiteX4" fmla="*/ 0 w 4552283"/>
              <a:gd name="connsiteY4" fmla="*/ 124777 h 2971775"/>
              <a:gd name="connsiteX0" fmla="*/ 494348 w 4552283"/>
              <a:gd name="connsiteY0" fmla="*/ 0 h 2971775"/>
              <a:gd name="connsiteX1" fmla="*/ 4552283 w 4552283"/>
              <a:gd name="connsiteY1" fmla="*/ 0 h 2971775"/>
              <a:gd name="connsiteX2" fmla="*/ 4552283 w 4552283"/>
              <a:gd name="connsiteY2" fmla="*/ 2971775 h 2971775"/>
              <a:gd name="connsiteX3" fmla="*/ 0 w 4552283"/>
              <a:gd name="connsiteY3" fmla="*/ 124777 h 2971775"/>
              <a:gd name="connsiteX0" fmla="*/ 0 w 4057935"/>
              <a:gd name="connsiteY0" fmla="*/ 0 h 2971775"/>
              <a:gd name="connsiteX1" fmla="*/ 4057935 w 4057935"/>
              <a:gd name="connsiteY1" fmla="*/ 0 h 2971775"/>
              <a:gd name="connsiteX2" fmla="*/ 4057935 w 4057935"/>
              <a:gd name="connsiteY2" fmla="*/ 2971775 h 2971775"/>
              <a:gd name="connsiteX0" fmla="*/ 0 w 4057935"/>
              <a:gd name="connsiteY0" fmla="*/ 0 h 0"/>
              <a:gd name="connsiteX1" fmla="*/ 4057935 w 4057935"/>
              <a:gd name="connsiteY1" fmla="*/ 0 h 0"/>
            </a:gdLst>
            <a:ahLst/>
            <a:cxnLst>
              <a:cxn ang="0">
                <a:pos x="connsiteX0" y="connsiteY0"/>
              </a:cxn>
              <a:cxn ang="0">
                <a:pos x="connsiteX1" y="connsiteY1"/>
              </a:cxn>
            </a:cxnLst>
            <a:rect l="l" t="t" r="r" b="b"/>
            <a:pathLst>
              <a:path w="4057935">
                <a:moveTo>
                  <a:pt x="0" y="0"/>
                </a:moveTo>
                <a:lnTo>
                  <a:pt x="4057935" y="0"/>
                </a:lnTo>
              </a:path>
            </a:pathLst>
          </a:custGeom>
          <a:noFill/>
          <a:ln w="6350">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267325977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 name="正方形/長方形 293">
            <a:extLst>
              <a:ext uri="{FF2B5EF4-FFF2-40B4-BE49-F238E27FC236}">
                <a16:creationId xmlns:a16="http://schemas.microsoft.com/office/drawing/2014/main" id="{726F4A9A-0457-451A-A082-EA44B17AC1F6}"/>
              </a:ext>
            </a:extLst>
          </p:cNvPr>
          <p:cNvSpPr/>
          <p:nvPr/>
        </p:nvSpPr>
        <p:spPr>
          <a:xfrm>
            <a:off x="2433808" y="5487015"/>
            <a:ext cx="3591629" cy="869335"/>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41213913-97D5-466E-BBA4-58C398D8A25B}"/>
              </a:ext>
            </a:extLst>
          </p:cNvPr>
          <p:cNvSpPr>
            <a:spLocks noGrp="1"/>
          </p:cNvSpPr>
          <p:nvPr>
            <p:ph type="title"/>
          </p:nvPr>
        </p:nvSpPr>
        <p:spPr/>
        <p:txBody>
          <a:bodyPr/>
          <a:lstStyle/>
          <a:p>
            <a:r>
              <a:rPr lang="ja-JP" altLang="en-US" dirty="0"/>
              <a:t>棒を伝わる縦波</a:t>
            </a:r>
            <a:endParaRPr kumimoji="1" lang="ja-JP" altLang="en-US" dirty="0"/>
          </a:p>
        </p:txBody>
      </p:sp>
      <p:sp>
        <p:nvSpPr>
          <p:cNvPr id="3" name="日付プレースホルダー 2">
            <a:extLst>
              <a:ext uri="{FF2B5EF4-FFF2-40B4-BE49-F238E27FC236}">
                <a16:creationId xmlns:a16="http://schemas.microsoft.com/office/drawing/2014/main" id="{E82D96AA-723B-42FE-A0C7-4C1749CF1B1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6384EE91-A773-4534-9798-C1B95AFA5540}"/>
              </a:ext>
            </a:extLst>
          </p:cNvPr>
          <p:cNvSpPr>
            <a:spLocks noGrp="1"/>
          </p:cNvSpPr>
          <p:nvPr>
            <p:ph type="sldNum" sz="quarter" idx="12"/>
          </p:nvPr>
        </p:nvSpPr>
        <p:spPr/>
        <p:txBody>
          <a:bodyPr/>
          <a:lstStyle/>
          <a:p>
            <a:fld id="{D2D8002D-B5B0-4BAC-B1F6-782DDCCE6D9C}" type="slidenum">
              <a:rPr kumimoji="1" lang="ja-JP" altLang="en-US" smtClean="0"/>
              <a:pPr/>
              <a:t>56</a:t>
            </a:fld>
            <a:endParaRPr kumimoji="1" lang="ja-JP" altLang="en-US" dirty="0"/>
          </a:p>
        </p:txBody>
      </p:sp>
      <p:sp>
        <p:nvSpPr>
          <p:cNvPr id="5" name="コンテンツ プレースホルダー 4">
            <a:extLst>
              <a:ext uri="{FF2B5EF4-FFF2-40B4-BE49-F238E27FC236}">
                <a16:creationId xmlns:a16="http://schemas.microsoft.com/office/drawing/2014/main" id="{2EAD71CB-B25C-43C0-9CA4-72A7CFCAC4D3}"/>
              </a:ext>
            </a:extLst>
          </p:cNvPr>
          <p:cNvSpPr>
            <a:spLocks noGrp="1"/>
          </p:cNvSpPr>
          <p:nvPr>
            <p:ph sz="quarter" idx="1"/>
          </p:nvPr>
        </p:nvSpPr>
        <p:spPr/>
        <p:txBody>
          <a:bodyPr>
            <a:normAutofit/>
          </a:bodyPr>
          <a:lstStyle/>
          <a:p>
            <a:r>
              <a:rPr lang="ja-JP" altLang="en-US" sz="2000" dirty="0"/>
              <a:t>棒を伝わる縦波 </a:t>
            </a:r>
            <a:r>
              <a:rPr lang="en-US" altLang="ja-JP" sz="2000" dirty="0"/>
              <a:t>(Longitudinal wave)</a:t>
            </a:r>
          </a:p>
          <a:p>
            <a:pPr marL="0" indent="0">
              <a:buNone/>
            </a:pPr>
            <a:r>
              <a:rPr lang="en-US" altLang="ja-JP" sz="2000" dirty="0"/>
              <a:t>					</a:t>
            </a:r>
            <a:r>
              <a:rPr lang="en-US" altLang="ja-JP" sz="2000" dirty="0">
                <a:latin typeface="cmmi10" panose="020B0500000000000000" pitchFamily="34" charset="0"/>
              </a:rPr>
              <a:t>x</a:t>
            </a:r>
            <a:r>
              <a:rPr lang="en-US" altLang="ja-JP" sz="2000" dirty="0"/>
              <a:t> </a:t>
            </a:r>
            <a:r>
              <a:rPr lang="ja-JP" altLang="en-US" sz="2000" dirty="0"/>
              <a:t>の位置の歪み</a:t>
            </a:r>
            <a:r>
              <a:rPr lang="en-US" altLang="ja-JP" sz="2000" dirty="0"/>
              <a:t>(</a:t>
            </a:r>
            <a:r>
              <a:rPr lang="ja-JP" altLang="en-US" sz="2000" dirty="0"/>
              <a:t>引っ張り</a:t>
            </a:r>
            <a:r>
              <a:rPr lang="en-US" altLang="ja-JP" sz="2000" dirty="0"/>
              <a:t>):</a:t>
            </a:r>
          </a:p>
          <a:p>
            <a:pPr marL="0" indent="0">
              <a:buNone/>
            </a:pPr>
            <a:r>
              <a:rPr lang="en-US" altLang="ja-JP" sz="2000" dirty="0"/>
              <a:t> </a:t>
            </a:r>
          </a:p>
          <a:p>
            <a:pPr marL="0" indent="0">
              <a:buNone/>
            </a:pPr>
            <a:r>
              <a:rPr lang="en-US" altLang="ja-JP" sz="2000" dirty="0"/>
              <a:t>					</a:t>
            </a:r>
            <a:r>
              <a:rPr lang="en-US" altLang="ja-JP" sz="2000" dirty="0">
                <a:latin typeface="cmmi10" panose="020B0500000000000000" pitchFamily="34" charset="0"/>
              </a:rPr>
              <a:t>x</a:t>
            </a:r>
            <a:r>
              <a:rPr lang="en-US" altLang="ja-JP" sz="1000" dirty="0">
                <a:latin typeface="cmr10" panose="020B0500000000000000" pitchFamily="34" charset="0"/>
              </a:rPr>
              <a:t> </a:t>
            </a:r>
            <a:r>
              <a:rPr lang="en-US" altLang="ja-JP" sz="2000" dirty="0">
                <a:latin typeface="cmr10" panose="020B0500000000000000" pitchFamily="34" charset="0"/>
              </a:rPr>
              <a:t>+</a:t>
            </a:r>
            <a:r>
              <a:rPr lang="en-US" altLang="ja-JP" sz="1000" dirty="0">
                <a:latin typeface="cmr10" panose="020B0500000000000000" pitchFamily="34" charset="0"/>
              </a:rPr>
              <a:t> </a:t>
            </a:r>
            <a:r>
              <a:rPr lang="en-US" altLang="ja-JP" sz="2000" dirty="0">
                <a:latin typeface="cmmi10" panose="020B0500000000000000" pitchFamily="34" charset="0"/>
              </a:rPr>
              <a:t>dx</a:t>
            </a:r>
            <a:r>
              <a:rPr lang="ja-JP" altLang="en-US" sz="1000" dirty="0">
                <a:latin typeface="cmr10" panose="020B0500000000000000" pitchFamily="34" charset="0"/>
              </a:rPr>
              <a:t> </a:t>
            </a:r>
            <a:r>
              <a:rPr lang="ja-JP" altLang="en-US" sz="2000" dirty="0"/>
              <a:t>の位置の歪み</a:t>
            </a:r>
            <a:r>
              <a:rPr lang="en-US" altLang="ja-JP" sz="2000" dirty="0"/>
              <a:t>: </a:t>
            </a:r>
            <a:endParaRPr lang="ja-JP" altLang="en-US" sz="2000" dirty="0">
              <a:latin typeface="cmmi10" panose="020B0500000000000000" pitchFamily="34" charset="0"/>
            </a:endParaRPr>
          </a:p>
          <a:p>
            <a:pPr marL="0" indent="0">
              <a:buNone/>
            </a:pPr>
            <a:endParaRPr kumimoji="1" lang="en-US" altLang="ja-JP" sz="600" dirty="0"/>
          </a:p>
          <a:p>
            <a:endParaRPr lang="en-US" altLang="ja-JP" sz="2000" dirty="0"/>
          </a:p>
          <a:p>
            <a:pPr marL="0" indent="0">
              <a:buNone/>
            </a:pPr>
            <a:r>
              <a:rPr lang="en-US" altLang="ja-JP" sz="2000" dirty="0">
                <a:latin typeface="cmmi10" panose="020B0500000000000000" pitchFamily="34" charset="0"/>
              </a:rPr>
              <a:t>x</a:t>
            </a:r>
            <a:r>
              <a:rPr lang="en-US" altLang="ja-JP" sz="2000" dirty="0"/>
              <a:t> </a:t>
            </a:r>
            <a:r>
              <a:rPr lang="ja-JP" altLang="en-US" sz="2000" dirty="0"/>
              <a:t>の位置の断面が </a:t>
            </a:r>
            <a:r>
              <a:rPr lang="en-US" altLang="ja-JP" sz="2000" dirty="0">
                <a:latin typeface="cmmi10" panose="020B0500000000000000" pitchFamily="34" charset="0"/>
              </a:rPr>
              <a:t>x</a:t>
            </a:r>
            <a:r>
              <a:rPr lang="en-US" altLang="ja-JP" sz="1000" dirty="0">
                <a:latin typeface="cmr10" panose="020B0500000000000000" pitchFamily="34" charset="0"/>
              </a:rPr>
              <a:t> </a:t>
            </a:r>
            <a:r>
              <a:rPr lang="en-US" altLang="ja-JP" sz="2000" dirty="0">
                <a:latin typeface="cmr10" panose="020B0500000000000000" pitchFamily="34" charset="0"/>
              </a:rPr>
              <a:t>+</a:t>
            </a:r>
            <a:r>
              <a:rPr lang="en-US" altLang="ja-JP" sz="1000" dirty="0">
                <a:latin typeface="cmr10" panose="020B0500000000000000" pitchFamily="34" charset="0"/>
              </a:rPr>
              <a:t> </a:t>
            </a:r>
            <a:r>
              <a:rPr lang="en-US" altLang="ja-JP" sz="2000" dirty="0">
                <a:latin typeface="cmmi10" panose="020B0500000000000000" pitchFamily="34" charset="0"/>
              </a:rPr>
              <a:t>u</a:t>
            </a:r>
            <a:r>
              <a:rPr lang="en-US" altLang="ja-JP" sz="2000" dirty="0">
                <a:latin typeface="cmr10" panose="020B0500000000000000" pitchFamily="34" charset="0"/>
              </a:rPr>
              <a:t>(</a:t>
            </a:r>
            <a:r>
              <a:rPr lang="en-US" altLang="ja-JP" sz="2000" dirty="0">
                <a:latin typeface="cmmi10" panose="020B0500000000000000" pitchFamily="34" charset="0"/>
              </a:rPr>
              <a:t>x</a:t>
            </a:r>
            <a:r>
              <a:rPr lang="en-US" altLang="ja-JP" sz="2000" dirty="0">
                <a:latin typeface="cmr10" panose="020B0500000000000000" pitchFamily="34" charset="0"/>
              </a:rPr>
              <a:t>,</a:t>
            </a:r>
            <a:r>
              <a:rPr lang="ja-JP" altLang="en-US" sz="1000" dirty="0">
                <a:latin typeface="cmr10" panose="020B0500000000000000" pitchFamily="34" charset="0"/>
              </a:rPr>
              <a:t> </a:t>
            </a:r>
            <a:r>
              <a:rPr lang="en-US" altLang="ja-JP" sz="2000" dirty="0">
                <a:latin typeface="cmmi10" panose="020B0500000000000000" pitchFamily="34" charset="0"/>
              </a:rPr>
              <a:t>t</a:t>
            </a:r>
            <a:r>
              <a:rPr lang="en-US" altLang="ja-JP" sz="2000" dirty="0">
                <a:latin typeface="cmr10" panose="020B0500000000000000" pitchFamily="34" charset="0"/>
              </a:rPr>
              <a:t>)</a:t>
            </a:r>
            <a:r>
              <a:rPr lang="ja-JP" altLang="en-US" sz="1000" dirty="0">
                <a:latin typeface="cmr10" panose="020B0500000000000000" pitchFamily="34" charset="0"/>
              </a:rPr>
              <a:t> </a:t>
            </a:r>
            <a:r>
              <a:rPr lang="ja-JP" altLang="en-US" sz="2000" dirty="0"/>
              <a:t>に変位</a:t>
            </a:r>
            <a:endParaRPr lang="en-US" altLang="ja-JP" sz="2000" dirty="0"/>
          </a:p>
          <a:p>
            <a:pPr marL="0" indent="0">
              <a:buNone/>
            </a:pPr>
            <a:r>
              <a:rPr lang="ja-JP" altLang="en-US" sz="2000" dirty="0"/>
              <a:t>⇒　</a:t>
            </a:r>
            <a:r>
              <a:rPr lang="en-US" altLang="ja-JP" sz="2000" dirty="0">
                <a:latin typeface="cmmi10" panose="020B0500000000000000" pitchFamily="34" charset="0"/>
              </a:rPr>
              <a:t>u</a:t>
            </a:r>
            <a:r>
              <a:rPr lang="en-US" altLang="ja-JP" sz="2000" dirty="0">
                <a:latin typeface="cmr10" panose="020B0500000000000000" pitchFamily="34" charset="0"/>
              </a:rPr>
              <a:t>(</a:t>
            </a:r>
            <a:r>
              <a:rPr lang="en-US" altLang="ja-JP" sz="2000" dirty="0">
                <a:latin typeface="cmmi10" panose="020B0500000000000000" pitchFamily="34" charset="0"/>
              </a:rPr>
              <a:t>x</a:t>
            </a:r>
            <a:r>
              <a:rPr lang="en-US" altLang="ja-JP" sz="2000" dirty="0">
                <a:latin typeface="cmr10" panose="020B0500000000000000" pitchFamily="34" charset="0"/>
              </a:rPr>
              <a:t>,</a:t>
            </a:r>
            <a:r>
              <a:rPr lang="ja-JP" altLang="en-US" sz="1000" dirty="0">
                <a:latin typeface="cmr10" panose="020B0500000000000000" pitchFamily="34" charset="0"/>
              </a:rPr>
              <a:t> </a:t>
            </a:r>
            <a:r>
              <a:rPr lang="en-US" altLang="ja-JP" sz="2000" dirty="0">
                <a:latin typeface="cmmi10" panose="020B0500000000000000" pitchFamily="34" charset="0"/>
              </a:rPr>
              <a:t>t</a:t>
            </a:r>
            <a:r>
              <a:rPr lang="en-US" altLang="ja-JP" sz="2000" dirty="0">
                <a:latin typeface="cmr10" panose="020B0500000000000000" pitchFamily="34" charset="0"/>
              </a:rPr>
              <a:t>)</a:t>
            </a:r>
            <a:r>
              <a:rPr lang="ja-JP" altLang="en-US" sz="1000" dirty="0">
                <a:latin typeface="cmr10" panose="020B0500000000000000" pitchFamily="34" charset="0"/>
              </a:rPr>
              <a:t> </a:t>
            </a:r>
            <a:r>
              <a:rPr lang="ja-JP" altLang="en-US" sz="2000" dirty="0"/>
              <a:t>は変位量</a:t>
            </a:r>
            <a:endParaRPr lang="en-US" altLang="ja-JP" sz="2000" dirty="0"/>
          </a:p>
          <a:p>
            <a:r>
              <a:rPr lang="ja-JP" altLang="en-US" sz="2000" dirty="0"/>
              <a:t>縦波の波動方程式 </a:t>
            </a:r>
            <a:r>
              <a:rPr lang="en-US" altLang="ja-JP" sz="2000" dirty="0"/>
              <a:t>(</a:t>
            </a:r>
            <a:r>
              <a:rPr lang="en-US" altLang="ja-JP" sz="2000" dirty="0">
                <a:latin typeface="cmmi10" panose="020B0500000000000000" pitchFamily="34" charset="0"/>
              </a:rPr>
              <a:t>E</a:t>
            </a:r>
            <a:r>
              <a:rPr lang="en-US" altLang="ja-JP" sz="2000" dirty="0"/>
              <a:t>: </a:t>
            </a:r>
            <a:r>
              <a:rPr lang="ja-JP" altLang="en-US" sz="2000" dirty="0"/>
              <a:t>ヤング率</a:t>
            </a:r>
            <a:r>
              <a:rPr lang="en-US" altLang="ja-JP" sz="2000" dirty="0"/>
              <a:t>, </a:t>
            </a:r>
            <a:r>
              <a:rPr lang="en-US" altLang="ja-JP" sz="2000" dirty="0">
                <a:latin typeface="cmmi10" panose="020B0500000000000000" pitchFamily="34" charset="0"/>
              </a:rPr>
              <a:t>½</a:t>
            </a:r>
            <a:r>
              <a:rPr lang="en-US" altLang="ja-JP" sz="2000" dirty="0"/>
              <a:t>: </a:t>
            </a:r>
            <a:r>
              <a:rPr lang="ja-JP" altLang="en-US" sz="2000" dirty="0"/>
              <a:t>密度</a:t>
            </a:r>
            <a:r>
              <a:rPr lang="en-US" altLang="ja-JP" sz="2000" dirty="0"/>
              <a:t>, </a:t>
            </a:r>
            <a:r>
              <a:rPr lang="en-US" altLang="ja-JP" sz="2000" dirty="0">
                <a:latin typeface="cmmi10" panose="020B0500000000000000" pitchFamily="34" charset="0"/>
              </a:rPr>
              <a:t>S</a:t>
            </a:r>
            <a:r>
              <a:rPr lang="en-US" altLang="ja-JP" sz="2000" dirty="0"/>
              <a:t>: </a:t>
            </a:r>
            <a:r>
              <a:rPr lang="ja-JP" altLang="en-US" sz="2000" dirty="0"/>
              <a:t>断面積</a:t>
            </a:r>
            <a:r>
              <a:rPr lang="en-US" altLang="ja-JP" sz="2000" dirty="0"/>
              <a:t>)</a:t>
            </a:r>
          </a:p>
          <a:p>
            <a:endParaRPr lang="en-US" altLang="ja-JP" sz="2000" dirty="0"/>
          </a:p>
          <a:p>
            <a:endParaRPr lang="en-US" altLang="ja-JP" sz="2000" dirty="0"/>
          </a:p>
          <a:p>
            <a:r>
              <a:rPr lang="ja-JP" altLang="en-US" sz="2000" dirty="0"/>
              <a:t>両辺を </a:t>
            </a:r>
            <a:r>
              <a:rPr lang="en-US" altLang="ja-JP" sz="2000" dirty="0">
                <a:latin typeface="cmmi10" panose="020B0500000000000000" pitchFamily="34" charset="0"/>
              </a:rPr>
              <a:t>dx</a:t>
            </a:r>
            <a:r>
              <a:rPr lang="ja-JP" altLang="en-US" sz="2000" dirty="0"/>
              <a:t> で割って </a:t>
            </a:r>
            <a:r>
              <a:rPr lang="en-US" altLang="ja-JP" sz="2000" dirty="0">
                <a:latin typeface="cmmi10" panose="020B0500000000000000" pitchFamily="34" charset="0"/>
              </a:rPr>
              <a:t>dx</a:t>
            </a:r>
            <a:r>
              <a:rPr lang="en-US" altLang="ja-JP" sz="2000" dirty="0"/>
              <a:t> </a:t>
            </a:r>
            <a:r>
              <a:rPr lang="en-US" altLang="ja-JP" sz="2000" dirty="0">
                <a:latin typeface="cmsy10" panose="020B0500000000000000" pitchFamily="34" charset="0"/>
              </a:rPr>
              <a:t>!</a:t>
            </a:r>
            <a:r>
              <a:rPr lang="en-US" altLang="ja-JP" sz="2000" dirty="0"/>
              <a:t> </a:t>
            </a:r>
            <a:r>
              <a:rPr lang="en-US" altLang="ja-JP" sz="2000" dirty="0">
                <a:latin typeface="cmr10" panose="020B0500000000000000" pitchFamily="34" charset="0"/>
              </a:rPr>
              <a:t>0</a:t>
            </a:r>
            <a:r>
              <a:rPr lang="en-US" altLang="ja-JP" sz="2000" dirty="0"/>
              <a:t> </a:t>
            </a:r>
          </a:p>
          <a:p>
            <a:pPr marL="0" indent="0">
              <a:buNone/>
            </a:pPr>
            <a:endParaRPr kumimoji="1" lang="ja-JP" altLang="en-US" sz="2000" dirty="0"/>
          </a:p>
        </p:txBody>
      </p:sp>
      <p:sp>
        <p:nvSpPr>
          <p:cNvPr id="6" name="正方形/長方形 5">
            <a:extLst>
              <a:ext uri="{FF2B5EF4-FFF2-40B4-BE49-F238E27FC236}">
                <a16:creationId xmlns:a16="http://schemas.microsoft.com/office/drawing/2014/main" id="{A970853F-7CA8-4180-B782-4E1F1569816E}"/>
              </a:ext>
            </a:extLst>
          </p:cNvPr>
          <p:cNvSpPr/>
          <p:nvPr/>
        </p:nvSpPr>
        <p:spPr>
          <a:xfrm>
            <a:off x="799417" y="1868202"/>
            <a:ext cx="288032" cy="1080120"/>
          </a:xfrm>
          <a:prstGeom prst="rect">
            <a:avLst/>
          </a:prstGeom>
          <a:pattFill prst="dkDn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a:extLst>
              <a:ext uri="{FF2B5EF4-FFF2-40B4-BE49-F238E27FC236}">
                <a16:creationId xmlns:a16="http://schemas.microsoft.com/office/drawing/2014/main" id="{F062713B-0946-48B5-AE0A-1A963440851B}"/>
              </a:ext>
            </a:extLst>
          </p:cNvPr>
          <p:cNvSpPr/>
          <p:nvPr/>
        </p:nvSpPr>
        <p:spPr>
          <a:xfrm>
            <a:off x="1087449" y="2069125"/>
            <a:ext cx="3384376" cy="576064"/>
          </a:xfrm>
          <a:prstGeom prst="rect">
            <a:avLst/>
          </a:prstGeom>
          <a:solidFill>
            <a:schemeClr val="accent3">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a:extLst>
              <a:ext uri="{FF2B5EF4-FFF2-40B4-BE49-F238E27FC236}">
                <a16:creationId xmlns:a16="http://schemas.microsoft.com/office/drawing/2014/main" id="{C44AAC61-9863-4F05-A252-37EE353ED62A}"/>
              </a:ext>
            </a:extLst>
          </p:cNvPr>
          <p:cNvCxnSpPr/>
          <p:nvPr/>
        </p:nvCxnSpPr>
        <p:spPr>
          <a:xfrm>
            <a:off x="1087449" y="1868202"/>
            <a:ext cx="0" cy="10801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矢印コネクタ 12">
            <a:extLst>
              <a:ext uri="{FF2B5EF4-FFF2-40B4-BE49-F238E27FC236}">
                <a16:creationId xmlns:a16="http://schemas.microsoft.com/office/drawing/2014/main" id="{0FAAA8B0-8C6C-4DD2-A978-5AD3D500C947}"/>
              </a:ext>
            </a:extLst>
          </p:cNvPr>
          <p:cNvCxnSpPr/>
          <p:nvPr/>
        </p:nvCxnSpPr>
        <p:spPr>
          <a:xfrm>
            <a:off x="1087449" y="1940210"/>
            <a:ext cx="1152128" cy="0"/>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558CF832-42F0-4EB5-999A-3F03B768B304}"/>
              </a:ext>
            </a:extLst>
          </p:cNvPr>
          <p:cNvCxnSpPr>
            <a:cxnSpLocks/>
          </p:cNvCxnSpPr>
          <p:nvPr/>
        </p:nvCxnSpPr>
        <p:spPr>
          <a:xfrm>
            <a:off x="2239577" y="1868202"/>
            <a:ext cx="0" cy="2160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テキスト ボックス 16">
            <a:extLst>
              <a:ext uri="{FF2B5EF4-FFF2-40B4-BE49-F238E27FC236}">
                <a16:creationId xmlns:a16="http://schemas.microsoft.com/office/drawing/2014/main" id="{C8B05516-DCE7-4C89-9148-528556A33E04}"/>
              </a:ext>
            </a:extLst>
          </p:cNvPr>
          <p:cNvSpPr txBox="1"/>
          <p:nvPr/>
        </p:nvSpPr>
        <p:spPr>
          <a:xfrm>
            <a:off x="1498243" y="1576104"/>
            <a:ext cx="330540" cy="400110"/>
          </a:xfrm>
          <a:prstGeom prst="rect">
            <a:avLst/>
          </a:prstGeom>
          <a:noFill/>
        </p:spPr>
        <p:txBody>
          <a:bodyPr wrap="none" rtlCol="0">
            <a:spAutoFit/>
          </a:bodyPr>
          <a:lstStyle/>
          <a:p>
            <a:r>
              <a:rPr kumimoji="1" lang="en-US" altLang="ja-JP" sz="2000" dirty="0">
                <a:latin typeface="cmmi10" panose="020B0500000000000000" pitchFamily="34" charset="0"/>
              </a:rPr>
              <a:t>x</a:t>
            </a:r>
            <a:endParaRPr kumimoji="1" lang="ja-JP" altLang="en-US" sz="2000" dirty="0">
              <a:latin typeface="cmmi10" panose="020B0500000000000000" pitchFamily="34" charset="0"/>
            </a:endParaRPr>
          </a:p>
        </p:txBody>
      </p:sp>
      <p:cxnSp>
        <p:nvCxnSpPr>
          <p:cNvPr id="18" name="直線コネクタ 17">
            <a:extLst>
              <a:ext uri="{FF2B5EF4-FFF2-40B4-BE49-F238E27FC236}">
                <a16:creationId xmlns:a16="http://schemas.microsoft.com/office/drawing/2014/main" id="{1FF9270E-1F23-4869-B028-DE0EA34AC5E4}"/>
              </a:ext>
            </a:extLst>
          </p:cNvPr>
          <p:cNvCxnSpPr/>
          <p:nvPr/>
        </p:nvCxnSpPr>
        <p:spPr>
          <a:xfrm>
            <a:off x="2408563" y="2060848"/>
            <a:ext cx="0" cy="5760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矢印コネクタ 19">
            <a:extLst>
              <a:ext uri="{FF2B5EF4-FFF2-40B4-BE49-F238E27FC236}">
                <a16:creationId xmlns:a16="http://schemas.microsoft.com/office/drawing/2014/main" id="{8FDD80A8-CA76-4629-A8A8-7DA2A0749375}"/>
              </a:ext>
            </a:extLst>
          </p:cNvPr>
          <p:cNvCxnSpPr/>
          <p:nvPr/>
        </p:nvCxnSpPr>
        <p:spPr>
          <a:xfrm>
            <a:off x="2239577" y="2204864"/>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1" name="直線矢印コネクタ 20">
            <a:extLst>
              <a:ext uri="{FF2B5EF4-FFF2-40B4-BE49-F238E27FC236}">
                <a16:creationId xmlns:a16="http://schemas.microsoft.com/office/drawing/2014/main" id="{8705521F-E602-4DA0-94F0-CBCC9EFAF5C0}"/>
              </a:ext>
            </a:extLst>
          </p:cNvPr>
          <p:cNvCxnSpPr/>
          <p:nvPr/>
        </p:nvCxnSpPr>
        <p:spPr>
          <a:xfrm>
            <a:off x="2239577" y="2276872"/>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5F66C3E1-258C-403B-877A-951908F9F3F0}"/>
              </a:ext>
            </a:extLst>
          </p:cNvPr>
          <p:cNvCxnSpPr/>
          <p:nvPr/>
        </p:nvCxnSpPr>
        <p:spPr>
          <a:xfrm>
            <a:off x="2236382" y="2417613"/>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8" name="直線矢印コネクタ 27">
            <a:extLst>
              <a:ext uri="{FF2B5EF4-FFF2-40B4-BE49-F238E27FC236}">
                <a16:creationId xmlns:a16="http://schemas.microsoft.com/office/drawing/2014/main" id="{2E4C92AD-B3CD-4D90-A390-3897F88A2F87}"/>
              </a:ext>
            </a:extLst>
          </p:cNvPr>
          <p:cNvCxnSpPr/>
          <p:nvPr/>
        </p:nvCxnSpPr>
        <p:spPr>
          <a:xfrm>
            <a:off x="2236381" y="2132856"/>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9" name="直線矢印コネクタ 28">
            <a:extLst>
              <a:ext uri="{FF2B5EF4-FFF2-40B4-BE49-F238E27FC236}">
                <a16:creationId xmlns:a16="http://schemas.microsoft.com/office/drawing/2014/main" id="{615E9559-8BAF-48E1-B8F3-0E14DAB7B53E}"/>
              </a:ext>
            </a:extLst>
          </p:cNvPr>
          <p:cNvCxnSpPr/>
          <p:nvPr/>
        </p:nvCxnSpPr>
        <p:spPr>
          <a:xfrm>
            <a:off x="2236380" y="2492896"/>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92B8AE8C-D83E-406B-A8F4-348D7BF0B59F}"/>
              </a:ext>
            </a:extLst>
          </p:cNvPr>
          <p:cNvCxnSpPr/>
          <p:nvPr/>
        </p:nvCxnSpPr>
        <p:spPr>
          <a:xfrm>
            <a:off x="2236380" y="2564904"/>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2" name="直線矢印コネクタ 21">
            <a:extLst>
              <a:ext uri="{FF2B5EF4-FFF2-40B4-BE49-F238E27FC236}">
                <a16:creationId xmlns:a16="http://schemas.microsoft.com/office/drawing/2014/main" id="{D5E6AEA7-419B-47C7-847A-E9F842AFD3F7}"/>
              </a:ext>
            </a:extLst>
          </p:cNvPr>
          <p:cNvCxnSpPr/>
          <p:nvPr/>
        </p:nvCxnSpPr>
        <p:spPr>
          <a:xfrm>
            <a:off x="2236382" y="2348880"/>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BA37F582-259B-4160-8FC2-8A7A0A94690F}"/>
              </a:ext>
            </a:extLst>
          </p:cNvPr>
          <p:cNvCxnSpPr/>
          <p:nvPr/>
        </p:nvCxnSpPr>
        <p:spPr>
          <a:xfrm>
            <a:off x="2236380" y="2060848"/>
            <a:ext cx="0" cy="5760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E632B37E-5D5F-4122-A1F4-CC095EE124A0}"/>
              </a:ext>
            </a:extLst>
          </p:cNvPr>
          <p:cNvCxnSpPr>
            <a:cxnSpLocks/>
          </p:cNvCxnSpPr>
          <p:nvPr/>
        </p:nvCxnSpPr>
        <p:spPr>
          <a:xfrm>
            <a:off x="2236380" y="2645189"/>
            <a:ext cx="0" cy="2160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4EB9C8C9-18DE-4D93-8FEC-FFD81A8C84A5}"/>
              </a:ext>
            </a:extLst>
          </p:cNvPr>
          <p:cNvCxnSpPr>
            <a:cxnSpLocks/>
          </p:cNvCxnSpPr>
          <p:nvPr/>
        </p:nvCxnSpPr>
        <p:spPr>
          <a:xfrm>
            <a:off x="2408563" y="2645189"/>
            <a:ext cx="0" cy="2160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28B2CAE8-195D-41AB-9009-247AD1642F45}"/>
              </a:ext>
            </a:extLst>
          </p:cNvPr>
          <p:cNvCxnSpPr/>
          <p:nvPr/>
        </p:nvCxnSpPr>
        <p:spPr>
          <a:xfrm>
            <a:off x="1979712" y="2780928"/>
            <a:ext cx="256668" cy="0"/>
          </a:xfrm>
          <a:prstGeom prst="line">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A70D6508-22D8-4991-85A8-E69B2D2753BD}"/>
              </a:ext>
            </a:extLst>
          </p:cNvPr>
          <p:cNvCxnSpPr>
            <a:cxnSpLocks/>
          </p:cNvCxnSpPr>
          <p:nvPr/>
        </p:nvCxnSpPr>
        <p:spPr>
          <a:xfrm flipH="1">
            <a:off x="2408562" y="2776209"/>
            <a:ext cx="232848" cy="1"/>
          </a:xfrm>
          <a:prstGeom prst="line">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8A164A31-ABC5-48E1-9015-146B5D749A61}"/>
              </a:ext>
            </a:extLst>
          </p:cNvPr>
          <p:cNvCxnSpPr>
            <a:cxnSpLocks/>
          </p:cNvCxnSpPr>
          <p:nvPr/>
        </p:nvCxnSpPr>
        <p:spPr>
          <a:xfrm>
            <a:off x="2236380" y="2776209"/>
            <a:ext cx="17218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B3200161-CBF7-4A19-A3BD-E47BEEA38941}"/>
              </a:ext>
            </a:extLst>
          </p:cNvPr>
          <p:cNvSpPr txBox="1"/>
          <p:nvPr/>
        </p:nvSpPr>
        <p:spPr>
          <a:xfrm>
            <a:off x="1844278" y="2782988"/>
            <a:ext cx="881973" cy="400110"/>
          </a:xfrm>
          <a:prstGeom prst="rect">
            <a:avLst/>
          </a:prstGeom>
          <a:noFill/>
        </p:spPr>
        <p:txBody>
          <a:bodyPr wrap="none" rtlCol="0">
            <a:spAutoFit/>
          </a:bodyPr>
          <a:lstStyle/>
          <a:p>
            <a:r>
              <a:rPr kumimoji="1" lang="en-US" altLang="ja-JP" sz="2000" dirty="0">
                <a:latin typeface="cmmi10" panose="020B0500000000000000" pitchFamily="34" charset="0"/>
              </a:rPr>
              <a:t>u</a:t>
            </a:r>
            <a:r>
              <a:rPr kumimoji="1" lang="en-US" altLang="ja-JP" sz="2000" dirty="0">
                <a:latin typeface="cmr10" panose="020B0500000000000000" pitchFamily="34" charset="0"/>
              </a:rPr>
              <a:t>(</a:t>
            </a:r>
            <a:r>
              <a:rPr kumimoji="1" lang="en-US" altLang="ja-JP" sz="2000" dirty="0">
                <a:latin typeface="cmmi10" panose="020B0500000000000000" pitchFamily="34" charset="0"/>
              </a:rPr>
              <a:t>x</a:t>
            </a:r>
            <a:r>
              <a:rPr kumimoji="1" lang="en-US" altLang="ja-JP" sz="2000" dirty="0">
                <a:latin typeface="cmr10" panose="020B0500000000000000" pitchFamily="34" charset="0"/>
              </a:rPr>
              <a:t>,</a:t>
            </a:r>
            <a:r>
              <a:rPr lang="ja-JP" altLang="en-US" sz="1000" dirty="0">
                <a:latin typeface="cmr10" panose="020B0500000000000000" pitchFamily="34" charset="0"/>
              </a:rPr>
              <a:t> </a:t>
            </a:r>
            <a:r>
              <a:rPr kumimoji="1" lang="en-US" altLang="ja-JP" sz="2000" dirty="0">
                <a:latin typeface="cmmi10" panose="020B0500000000000000" pitchFamily="34" charset="0"/>
              </a:rPr>
              <a:t>t</a:t>
            </a:r>
            <a:r>
              <a:rPr kumimoji="1" lang="en-US" altLang="ja-JP" sz="2000" dirty="0">
                <a:latin typeface="cmr10" panose="020B0500000000000000" pitchFamily="34" charset="0"/>
              </a:rPr>
              <a:t>)</a:t>
            </a:r>
            <a:endParaRPr kumimoji="1" lang="ja-JP" altLang="en-US" sz="2000" dirty="0">
              <a:latin typeface="cmr10" panose="020B0500000000000000" pitchFamily="34" charset="0"/>
            </a:endParaRPr>
          </a:p>
        </p:txBody>
      </p:sp>
      <p:cxnSp>
        <p:nvCxnSpPr>
          <p:cNvPr id="43" name="直線コネクタ 42">
            <a:extLst>
              <a:ext uri="{FF2B5EF4-FFF2-40B4-BE49-F238E27FC236}">
                <a16:creationId xmlns:a16="http://schemas.microsoft.com/office/drawing/2014/main" id="{547E6C78-2503-410A-8A84-52638DD6230B}"/>
              </a:ext>
            </a:extLst>
          </p:cNvPr>
          <p:cNvCxnSpPr/>
          <p:nvPr/>
        </p:nvCxnSpPr>
        <p:spPr>
          <a:xfrm>
            <a:off x="3087998" y="2060104"/>
            <a:ext cx="0" cy="5760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矢印コネクタ 43">
            <a:extLst>
              <a:ext uri="{FF2B5EF4-FFF2-40B4-BE49-F238E27FC236}">
                <a16:creationId xmlns:a16="http://schemas.microsoft.com/office/drawing/2014/main" id="{0851B238-A48B-4F68-9573-AA8FC74EDBB3}"/>
              </a:ext>
            </a:extLst>
          </p:cNvPr>
          <p:cNvCxnSpPr/>
          <p:nvPr/>
        </p:nvCxnSpPr>
        <p:spPr>
          <a:xfrm>
            <a:off x="2919012" y="2204120"/>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45" name="直線矢印コネクタ 44">
            <a:extLst>
              <a:ext uri="{FF2B5EF4-FFF2-40B4-BE49-F238E27FC236}">
                <a16:creationId xmlns:a16="http://schemas.microsoft.com/office/drawing/2014/main" id="{3AC8B5E1-965D-4078-B14C-41A13284481B}"/>
              </a:ext>
            </a:extLst>
          </p:cNvPr>
          <p:cNvCxnSpPr/>
          <p:nvPr/>
        </p:nvCxnSpPr>
        <p:spPr>
          <a:xfrm>
            <a:off x="2919012" y="2276128"/>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46" name="直線矢印コネクタ 45">
            <a:extLst>
              <a:ext uri="{FF2B5EF4-FFF2-40B4-BE49-F238E27FC236}">
                <a16:creationId xmlns:a16="http://schemas.microsoft.com/office/drawing/2014/main" id="{5E548524-F6A3-4CE4-87CD-6706891F1AEC}"/>
              </a:ext>
            </a:extLst>
          </p:cNvPr>
          <p:cNvCxnSpPr/>
          <p:nvPr/>
        </p:nvCxnSpPr>
        <p:spPr>
          <a:xfrm>
            <a:off x="2915817" y="2416869"/>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47" name="直線矢印コネクタ 46">
            <a:extLst>
              <a:ext uri="{FF2B5EF4-FFF2-40B4-BE49-F238E27FC236}">
                <a16:creationId xmlns:a16="http://schemas.microsoft.com/office/drawing/2014/main" id="{CA415637-93D8-42CA-8363-74903C972E95}"/>
              </a:ext>
            </a:extLst>
          </p:cNvPr>
          <p:cNvCxnSpPr/>
          <p:nvPr/>
        </p:nvCxnSpPr>
        <p:spPr>
          <a:xfrm>
            <a:off x="2915816" y="2132112"/>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48" name="直線矢印コネクタ 47">
            <a:extLst>
              <a:ext uri="{FF2B5EF4-FFF2-40B4-BE49-F238E27FC236}">
                <a16:creationId xmlns:a16="http://schemas.microsoft.com/office/drawing/2014/main" id="{70B745DC-DEFD-4A5A-BCC7-1D1D038148FA}"/>
              </a:ext>
            </a:extLst>
          </p:cNvPr>
          <p:cNvCxnSpPr/>
          <p:nvPr/>
        </p:nvCxnSpPr>
        <p:spPr>
          <a:xfrm>
            <a:off x="2915815" y="2492152"/>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49" name="直線矢印コネクタ 48">
            <a:extLst>
              <a:ext uri="{FF2B5EF4-FFF2-40B4-BE49-F238E27FC236}">
                <a16:creationId xmlns:a16="http://schemas.microsoft.com/office/drawing/2014/main" id="{421E3B46-84F8-44C4-B19B-530F6D0D9FA8}"/>
              </a:ext>
            </a:extLst>
          </p:cNvPr>
          <p:cNvCxnSpPr/>
          <p:nvPr/>
        </p:nvCxnSpPr>
        <p:spPr>
          <a:xfrm>
            <a:off x="2915815" y="2564160"/>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50" name="直線矢印コネクタ 49">
            <a:extLst>
              <a:ext uri="{FF2B5EF4-FFF2-40B4-BE49-F238E27FC236}">
                <a16:creationId xmlns:a16="http://schemas.microsoft.com/office/drawing/2014/main" id="{ACF68543-AB06-43E3-B3B7-A9F08173A2BD}"/>
              </a:ext>
            </a:extLst>
          </p:cNvPr>
          <p:cNvCxnSpPr/>
          <p:nvPr/>
        </p:nvCxnSpPr>
        <p:spPr>
          <a:xfrm>
            <a:off x="2915817" y="2348136"/>
            <a:ext cx="172183" cy="0"/>
          </a:xfrm>
          <a:prstGeom prst="straightConnector1">
            <a:avLst/>
          </a:prstGeom>
          <a:ln>
            <a:solidFill>
              <a:srgbClr val="0000FF"/>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5BDBB1CB-3A71-401A-A10A-DCA18B854D2D}"/>
              </a:ext>
            </a:extLst>
          </p:cNvPr>
          <p:cNvCxnSpPr/>
          <p:nvPr/>
        </p:nvCxnSpPr>
        <p:spPr>
          <a:xfrm>
            <a:off x="2915815" y="2060104"/>
            <a:ext cx="0" cy="5760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テキスト ボックス 56">
            <a:extLst>
              <a:ext uri="{FF2B5EF4-FFF2-40B4-BE49-F238E27FC236}">
                <a16:creationId xmlns:a16="http://schemas.microsoft.com/office/drawing/2014/main" id="{85CB4066-1A2C-462F-97EB-127C7E529236}"/>
              </a:ext>
            </a:extLst>
          </p:cNvPr>
          <p:cNvSpPr txBox="1"/>
          <p:nvPr/>
        </p:nvSpPr>
        <p:spPr>
          <a:xfrm>
            <a:off x="2597788" y="1717088"/>
            <a:ext cx="808235" cy="400110"/>
          </a:xfrm>
          <a:prstGeom prst="rect">
            <a:avLst/>
          </a:prstGeom>
          <a:noFill/>
        </p:spPr>
        <p:txBody>
          <a:bodyPr wrap="none" rtlCol="0">
            <a:spAutoFit/>
          </a:bodyPr>
          <a:lstStyle/>
          <a:p>
            <a:r>
              <a:rPr kumimoji="1" lang="en-US" altLang="ja-JP" sz="2000" dirty="0" err="1">
                <a:latin typeface="cmmi10" panose="020B0500000000000000" pitchFamily="34" charset="0"/>
              </a:rPr>
              <a:t>x</a:t>
            </a:r>
            <a:r>
              <a:rPr kumimoji="1" lang="en-US" altLang="ja-JP" sz="2000" dirty="0" err="1">
                <a:latin typeface="cmr10" panose="020B0500000000000000" pitchFamily="34" charset="0"/>
              </a:rPr>
              <a:t>+</a:t>
            </a:r>
            <a:r>
              <a:rPr kumimoji="1" lang="en-US" altLang="ja-JP" sz="2000" dirty="0" err="1">
                <a:latin typeface="cmmi10" panose="020B0500000000000000" pitchFamily="34" charset="0"/>
              </a:rPr>
              <a:t>dx</a:t>
            </a:r>
            <a:endParaRPr kumimoji="1" lang="ja-JP" altLang="en-US" sz="2000" dirty="0">
              <a:latin typeface="cmmi10" panose="020B0500000000000000" pitchFamily="34" charset="0"/>
            </a:endParaRPr>
          </a:p>
        </p:txBody>
      </p:sp>
      <p:grpSp>
        <p:nvGrpSpPr>
          <p:cNvPr id="161" name="グループ化 160">
            <a:extLst>
              <a:ext uri="{FF2B5EF4-FFF2-40B4-BE49-F238E27FC236}">
                <a16:creationId xmlns:a16="http://schemas.microsoft.com/office/drawing/2014/main" id="{87F3DF20-5D57-46A9-A1B9-9016909313DC}"/>
              </a:ext>
            </a:extLst>
          </p:cNvPr>
          <p:cNvGrpSpPr>
            <a:grpSpLocks noChangeAspect="1"/>
          </p:cNvGrpSpPr>
          <p:nvPr>
            <p:custDataLst>
              <p:tags r:id="rId1"/>
            </p:custDataLst>
          </p:nvPr>
        </p:nvGrpSpPr>
        <p:grpSpPr>
          <a:xfrm>
            <a:off x="8083999" y="1512178"/>
            <a:ext cx="308882" cy="556947"/>
            <a:chOff x="7092950" y="1528763"/>
            <a:chExt cx="195263" cy="341313"/>
          </a:xfrm>
        </p:grpSpPr>
        <p:sp>
          <p:nvSpPr>
            <p:cNvPr id="155" name="Freeform 77">
              <a:extLst>
                <a:ext uri="{FF2B5EF4-FFF2-40B4-BE49-F238E27FC236}">
                  <a16:creationId xmlns:a16="http://schemas.microsoft.com/office/drawing/2014/main" id="{7F6852B2-507A-4A5F-88E7-A1C32CA860BC}"/>
                </a:ext>
              </a:extLst>
            </p:cNvPr>
            <p:cNvSpPr>
              <a:spLocks noEditPoints="1"/>
            </p:cNvSpPr>
            <p:nvPr>
              <p:custDataLst>
                <p:tags r:id="rId119"/>
              </p:custDataLst>
            </p:nvPr>
          </p:nvSpPr>
          <p:spPr bwMode="auto">
            <a:xfrm>
              <a:off x="7099300" y="1528763"/>
              <a:ext cx="88900" cy="119063"/>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5 w 262"/>
                <a:gd name="T15" fmla="*/ 102 h 368"/>
                <a:gd name="T16" fmla="*/ 211 w 262"/>
                <a:gd name="T17" fmla="*/ 188 h 368"/>
                <a:gd name="T18" fmla="*/ 146 w 262"/>
                <a:gd name="T19" fmla="*/ 129 h 368"/>
                <a:gd name="T20" fmla="*/ 44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5" y="38"/>
                    <a:pt x="225" y="102"/>
                  </a:cubicBezTo>
                  <a:cubicBezTo>
                    <a:pt x="225" y="122"/>
                    <a:pt x="222" y="147"/>
                    <a:pt x="211" y="188"/>
                  </a:cubicBezTo>
                  <a:cubicBezTo>
                    <a:pt x="206" y="157"/>
                    <a:pt x="185" y="129"/>
                    <a:pt x="146" y="129"/>
                  </a:cubicBezTo>
                  <a:cubicBezTo>
                    <a:pt x="116" y="129"/>
                    <a:pt x="83" y="137"/>
                    <a:pt x="44" y="176"/>
                  </a:cubicBezTo>
                  <a:cubicBezTo>
                    <a:pt x="3" y="217"/>
                    <a:pt x="0" y="263"/>
                    <a:pt x="0" y="279"/>
                  </a:cubicBezTo>
                  <a:cubicBezTo>
                    <a:pt x="0" y="310"/>
                    <a:pt x="21" y="368"/>
                    <a:pt x="91"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0"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8">
              <a:extLst>
                <a:ext uri="{FF2B5EF4-FFF2-40B4-BE49-F238E27FC236}">
                  <a16:creationId xmlns:a16="http://schemas.microsoft.com/office/drawing/2014/main" id="{DEE1721D-E299-4BD3-AF63-5033ABD76CF7}"/>
                </a:ext>
              </a:extLst>
            </p:cNvPr>
            <p:cNvSpPr>
              <a:spLocks/>
            </p:cNvSpPr>
            <p:nvPr>
              <p:custDataLst>
                <p:tags r:id="rId120"/>
              </p:custDataLst>
            </p:nvPr>
          </p:nvSpPr>
          <p:spPr bwMode="auto">
            <a:xfrm>
              <a:off x="7196138" y="1573213"/>
              <a:ext cx="87313" cy="73025"/>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2 w 257"/>
                <a:gd name="T25" fmla="*/ 215 h 226"/>
                <a:gd name="T26" fmla="*/ 71 w 257"/>
                <a:gd name="T27" fmla="*/ 174 h 226"/>
                <a:gd name="T28" fmla="*/ 98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4 w 257"/>
                <a:gd name="T41" fmla="*/ 11 h 226"/>
                <a:gd name="T42" fmla="*/ 77 w 257"/>
                <a:gd name="T43" fmla="*/ 28 h 226"/>
                <a:gd name="T44" fmla="*/ 68 w 257"/>
                <a:gd name="T45" fmla="*/ 62 h 226"/>
                <a:gd name="T46" fmla="*/ 39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2" y="215"/>
                  </a:cubicBezTo>
                  <a:cubicBezTo>
                    <a:pt x="76" y="215"/>
                    <a:pt x="71" y="193"/>
                    <a:pt x="71" y="174"/>
                  </a:cubicBezTo>
                  <a:cubicBezTo>
                    <a:pt x="71" y="146"/>
                    <a:pt x="85" y="107"/>
                    <a:pt x="98" y="73"/>
                  </a:cubicBezTo>
                  <a:cubicBezTo>
                    <a:pt x="104" y="58"/>
                    <a:pt x="107" y="51"/>
                    <a:pt x="107" y="41"/>
                  </a:cubicBezTo>
                  <a:cubicBezTo>
                    <a:pt x="107" y="19"/>
                    <a:pt x="91" y="0"/>
                    <a:pt x="66" y="0"/>
                  </a:cubicBezTo>
                  <a:cubicBezTo>
                    <a:pt x="18" y="0"/>
                    <a:pt x="0" y="73"/>
                    <a:pt x="0" y="77"/>
                  </a:cubicBezTo>
                  <a:cubicBezTo>
                    <a:pt x="0" y="82"/>
                    <a:pt x="6" y="82"/>
                    <a:pt x="6" y="82"/>
                  </a:cubicBezTo>
                  <a:cubicBezTo>
                    <a:pt x="11" y="82"/>
                    <a:pt x="11" y="81"/>
                    <a:pt x="14" y="73"/>
                  </a:cubicBezTo>
                  <a:cubicBezTo>
                    <a:pt x="26" y="30"/>
                    <a:pt x="45" y="11"/>
                    <a:pt x="64" y="11"/>
                  </a:cubicBezTo>
                  <a:cubicBezTo>
                    <a:pt x="69" y="11"/>
                    <a:pt x="77" y="12"/>
                    <a:pt x="77" y="28"/>
                  </a:cubicBezTo>
                  <a:cubicBezTo>
                    <a:pt x="77" y="40"/>
                    <a:pt x="71" y="54"/>
                    <a:pt x="68" y="62"/>
                  </a:cubicBezTo>
                  <a:cubicBezTo>
                    <a:pt x="50" y="111"/>
                    <a:pt x="39" y="142"/>
                    <a:pt x="39" y="166"/>
                  </a:cubicBezTo>
                  <a:cubicBezTo>
                    <a:pt x="39"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Rectangle 79">
              <a:extLst>
                <a:ext uri="{FF2B5EF4-FFF2-40B4-BE49-F238E27FC236}">
                  <a16:creationId xmlns:a16="http://schemas.microsoft.com/office/drawing/2014/main" id="{94B522FA-DB86-4167-8337-BC593806CBBA}"/>
                </a:ext>
              </a:extLst>
            </p:cNvPr>
            <p:cNvSpPr>
              <a:spLocks noChangeArrowheads="1"/>
            </p:cNvSpPr>
            <p:nvPr>
              <p:custDataLst>
                <p:tags r:id="rId121"/>
              </p:custDataLst>
            </p:nvPr>
          </p:nvSpPr>
          <p:spPr bwMode="auto">
            <a:xfrm>
              <a:off x="7092950" y="1711326"/>
              <a:ext cx="1952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80">
              <a:extLst>
                <a:ext uri="{FF2B5EF4-FFF2-40B4-BE49-F238E27FC236}">
                  <a16:creationId xmlns:a16="http://schemas.microsoft.com/office/drawing/2014/main" id="{AB5C1914-64DB-41E1-A071-1262F4A24EDF}"/>
                </a:ext>
              </a:extLst>
            </p:cNvPr>
            <p:cNvSpPr>
              <a:spLocks noEditPoints="1"/>
            </p:cNvSpPr>
            <p:nvPr>
              <p:custDataLst>
                <p:tags r:id="rId122"/>
              </p:custDataLst>
            </p:nvPr>
          </p:nvSpPr>
          <p:spPr bwMode="auto">
            <a:xfrm>
              <a:off x="7099300" y="1749426"/>
              <a:ext cx="88900"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1"/>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3" y="218"/>
                    <a:pt x="0" y="264"/>
                    <a:pt x="0" y="279"/>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4"/>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81">
              <a:extLst>
                <a:ext uri="{FF2B5EF4-FFF2-40B4-BE49-F238E27FC236}">
                  <a16:creationId xmlns:a16="http://schemas.microsoft.com/office/drawing/2014/main" id="{7409375B-4674-4E4F-BCF6-860AD0029FF8}"/>
                </a:ext>
              </a:extLst>
            </p:cNvPr>
            <p:cNvSpPr>
              <a:spLocks/>
            </p:cNvSpPr>
            <p:nvPr>
              <p:custDataLst>
                <p:tags r:id="rId123"/>
              </p:custDataLst>
            </p:nvPr>
          </p:nvSpPr>
          <p:spPr bwMode="auto">
            <a:xfrm>
              <a:off x="7196138" y="1793876"/>
              <a:ext cx="84138" cy="74613"/>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5 w 249"/>
                <a:gd name="T31" fmla="*/ 77 h 226"/>
                <a:gd name="T32" fmla="*/ 21 w 249"/>
                <a:gd name="T33" fmla="*/ 82 h 226"/>
                <a:gd name="T34" fmla="*/ 28 w 249"/>
                <a:gd name="T35" fmla="*/ 76 h 226"/>
                <a:gd name="T36" fmla="*/ 95 w 249"/>
                <a:gd name="T37" fmla="*/ 11 h 226"/>
                <a:gd name="T38" fmla="*/ 122 w 249"/>
                <a:gd name="T39" fmla="*/ 44 h 226"/>
                <a:gd name="T40" fmla="*/ 95 w 249"/>
                <a:gd name="T41" fmla="*/ 163 h 226"/>
                <a:gd name="T42" fmla="*/ 47 w 249"/>
                <a:gd name="T43" fmla="*/ 215 h 226"/>
                <a:gd name="T44" fmla="*/ 22 w 249"/>
                <a:gd name="T45" fmla="*/ 208 h 226"/>
                <a:gd name="T46" fmla="*/ 46 w 249"/>
                <a:gd name="T47" fmla="*/ 181 h 226"/>
                <a:gd name="T48" fmla="*/ 27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18" name="グループ化 217">
            <a:extLst>
              <a:ext uri="{FF2B5EF4-FFF2-40B4-BE49-F238E27FC236}">
                <a16:creationId xmlns:a16="http://schemas.microsoft.com/office/drawing/2014/main" id="{F30CF5BC-DEE2-4516-9600-1A20F78924A1}"/>
              </a:ext>
            </a:extLst>
          </p:cNvPr>
          <p:cNvGrpSpPr>
            <a:grpSpLocks noChangeAspect="1"/>
          </p:cNvGrpSpPr>
          <p:nvPr>
            <p:custDataLst>
              <p:tags r:id="rId2"/>
            </p:custDataLst>
          </p:nvPr>
        </p:nvGrpSpPr>
        <p:grpSpPr>
          <a:xfrm>
            <a:off x="5200649" y="2763838"/>
            <a:ext cx="3660168" cy="1241929"/>
            <a:chOff x="5200650" y="2763838"/>
            <a:chExt cx="2092325" cy="720726"/>
          </a:xfrm>
        </p:grpSpPr>
        <p:sp>
          <p:nvSpPr>
            <p:cNvPr id="171" name="Freeform 88">
              <a:extLst>
                <a:ext uri="{FF2B5EF4-FFF2-40B4-BE49-F238E27FC236}">
                  <a16:creationId xmlns:a16="http://schemas.microsoft.com/office/drawing/2014/main" id="{6F65FEC4-166D-4DD5-B00D-0172FC3C91B5}"/>
                </a:ext>
              </a:extLst>
            </p:cNvPr>
            <p:cNvSpPr>
              <a:spLocks noEditPoints="1"/>
            </p:cNvSpPr>
            <p:nvPr>
              <p:custDataLst>
                <p:tags r:id="rId73"/>
              </p:custDataLst>
            </p:nvPr>
          </p:nvSpPr>
          <p:spPr bwMode="auto">
            <a:xfrm>
              <a:off x="5207000" y="2763838"/>
              <a:ext cx="79375" cy="114300"/>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40"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2"/>
                    <a:pt x="171"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89">
              <a:extLst>
                <a:ext uri="{FF2B5EF4-FFF2-40B4-BE49-F238E27FC236}">
                  <a16:creationId xmlns:a16="http://schemas.microsoft.com/office/drawing/2014/main" id="{0362519C-D1A0-47DD-8A47-09202973B9F7}"/>
                </a:ext>
              </a:extLst>
            </p:cNvPr>
            <p:cNvSpPr>
              <a:spLocks/>
            </p:cNvSpPr>
            <p:nvPr>
              <p:custDataLst>
                <p:tags r:id="rId74"/>
              </p:custDataLst>
            </p:nvPr>
          </p:nvSpPr>
          <p:spPr bwMode="auto">
            <a:xfrm>
              <a:off x="5294313" y="2805113"/>
              <a:ext cx="77788" cy="69850"/>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7 h 226"/>
                <a:gd name="T14" fmla="*/ 223 w 257"/>
                <a:gd name="T15" fmla="*/ 53 h 226"/>
                <a:gd name="T16" fmla="*/ 231 w 257"/>
                <a:gd name="T17" fmla="*/ 19 h 226"/>
                <a:gd name="T18" fmla="*/ 216 w 257"/>
                <a:gd name="T19" fmla="*/ 6 h 226"/>
                <a:gd name="T20" fmla="*/ 197 w 257"/>
                <a:gd name="T21" fmla="*/ 23 h 226"/>
                <a:gd name="T22" fmla="*/ 160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1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7"/>
                  </a:lnTo>
                  <a:cubicBezTo>
                    <a:pt x="216" y="79"/>
                    <a:pt x="221" y="60"/>
                    <a:pt x="223" y="53"/>
                  </a:cubicBezTo>
                  <a:cubicBezTo>
                    <a:pt x="226" y="41"/>
                    <a:pt x="231" y="22"/>
                    <a:pt x="231" y="19"/>
                  </a:cubicBezTo>
                  <a:cubicBezTo>
                    <a:pt x="231" y="10"/>
                    <a:pt x="224" y="6"/>
                    <a:pt x="216" y="6"/>
                  </a:cubicBezTo>
                  <a:cubicBezTo>
                    <a:pt x="214" y="6"/>
                    <a:pt x="201" y="6"/>
                    <a:pt x="197" y="23"/>
                  </a:cubicBezTo>
                  <a:lnTo>
                    <a:pt x="160"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1"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Rectangle 90">
              <a:extLst>
                <a:ext uri="{FF2B5EF4-FFF2-40B4-BE49-F238E27FC236}">
                  <a16:creationId xmlns:a16="http://schemas.microsoft.com/office/drawing/2014/main" id="{B4B71847-6871-41DE-9AEE-B64A54ABFC54}"/>
                </a:ext>
              </a:extLst>
            </p:cNvPr>
            <p:cNvSpPr>
              <a:spLocks noChangeArrowheads="1"/>
            </p:cNvSpPr>
            <p:nvPr>
              <p:custDataLst>
                <p:tags r:id="rId75"/>
              </p:custDataLst>
            </p:nvPr>
          </p:nvSpPr>
          <p:spPr bwMode="auto">
            <a:xfrm>
              <a:off x="5200650" y="2936876"/>
              <a:ext cx="1762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91">
              <a:extLst>
                <a:ext uri="{FF2B5EF4-FFF2-40B4-BE49-F238E27FC236}">
                  <a16:creationId xmlns:a16="http://schemas.microsoft.com/office/drawing/2014/main" id="{6256BB0C-4AEB-4C26-B953-0FBDCB8C1EA7}"/>
                </a:ext>
              </a:extLst>
            </p:cNvPr>
            <p:cNvSpPr>
              <a:spLocks noEditPoints="1"/>
            </p:cNvSpPr>
            <p:nvPr>
              <p:custDataLst>
                <p:tags r:id="rId76"/>
              </p:custDataLst>
            </p:nvPr>
          </p:nvSpPr>
          <p:spPr bwMode="auto">
            <a:xfrm>
              <a:off x="5207000" y="2973388"/>
              <a:ext cx="79375" cy="114300"/>
            </a:xfrm>
            <a:custGeom>
              <a:avLst/>
              <a:gdLst>
                <a:gd name="T0" fmla="*/ 262 w 262"/>
                <a:gd name="T1" fmla="*/ 129 h 368"/>
                <a:gd name="T2" fmla="*/ 154 w 262"/>
                <a:gd name="T3" fmla="*/ 0 h 368"/>
                <a:gd name="T4" fmla="*/ 59 w 262"/>
                <a:gd name="T5" fmla="*/ 78 h 368"/>
                <a:gd name="T6" fmla="*/ 78 w 262"/>
                <a:gd name="T7" fmla="*/ 96 h 368"/>
                <a:gd name="T8" fmla="*/ 105 w 262"/>
                <a:gd name="T9" fmla="*/ 70 h 368"/>
                <a:gd name="T10" fmla="*/ 81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8"/>
                  </a:cubicBezTo>
                  <a:cubicBezTo>
                    <a:pt x="59" y="85"/>
                    <a:pt x="63" y="96"/>
                    <a:pt x="78" y="96"/>
                  </a:cubicBezTo>
                  <a:cubicBezTo>
                    <a:pt x="94" y="96"/>
                    <a:pt x="105" y="81"/>
                    <a:pt x="105" y="70"/>
                  </a:cubicBezTo>
                  <a:cubicBezTo>
                    <a:pt x="105" y="52"/>
                    <a:pt x="89" y="52"/>
                    <a:pt x="81" y="52"/>
                  </a:cubicBezTo>
                  <a:cubicBezTo>
                    <a:pt x="103" y="15"/>
                    <a:pt x="139" y="12"/>
                    <a:pt x="153" y="12"/>
                  </a:cubicBezTo>
                  <a:cubicBezTo>
                    <a:pt x="190" y="12"/>
                    <a:pt x="225" y="38"/>
                    <a:pt x="225" y="102"/>
                  </a:cubicBezTo>
                  <a:cubicBezTo>
                    <a:pt x="225" y="122"/>
                    <a:pt x="222" y="147"/>
                    <a:pt x="211" y="188"/>
                  </a:cubicBezTo>
                  <a:cubicBezTo>
                    <a:pt x="206" y="157"/>
                    <a:pt x="185" y="129"/>
                    <a:pt x="146" y="129"/>
                  </a:cubicBezTo>
                  <a:cubicBezTo>
                    <a:pt x="116" y="129"/>
                    <a:pt x="83" y="137"/>
                    <a:pt x="45" y="176"/>
                  </a:cubicBezTo>
                  <a:cubicBezTo>
                    <a:pt x="3" y="217"/>
                    <a:pt x="0" y="264"/>
                    <a:pt x="0" y="279"/>
                  </a:cubicBezTo>
                  <a:cubicBezTo>
                    <a:pt x="0" y="310"/>
                    <a:pt x="22" y="368"/>
                    <a:pt x="91"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92">
              <a:extLst>
                <a:ext uri="{FF2B5EF4-FFF2-40B4-BE49-F238E27FC236}">
                  <a16:creationId xmlns:a16="http://schemas.microsoft.com/office/drawing/2014/main" id="{DBD2F1E1-0320-4753-873E-CAD2B45F7D1D}"/>
                </a:ext>
              </a:extLst>
            </p:cNvPr>
            <p:cNvSpPr>
              <a:spLocks/>
            </p:cNvSpPr>
            <p:nvPr>
              <p:custDataLst>
                <p:tags r:id="rId77"/>
              </p:custDataLst>
            </p:nvPr>
          </p:nvSpPr>
          <p:spPr bwMode="auto">
            <a:xfrm>
              <a:off x="5294313" y="3016251"/>
              <a:ext cx="76200" cy="69850"/>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3"/>
                    <a:pt x="170" y="215"/>
                    <a:pt x="154" y="215"/>
                  </a:cubicBezTo>
                  <a:cubicBezTo>
                    <a:pt x="134" y="215"/>
                    <a:pt x="126" y="199"/>
                    <a:pt x="126" y="182"/>
                  </a:cubicBezTo>
                  <a:cubicBezTo>
                    <a:pt x="126" y="171"/>
                    <a:pt x="129" y="160"/>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5"/>
                    <a:pt x="15" y="77"/>
                  </a:cubicBezTo>
                  <a:cubicBezTo>
                    <a:pt x="15" y="82"/>
                    <a:pt x="21" y="82"/>
                    <a:pt x="21" y="82"/>
                  </a:cubicBezTo>
                  <a:cubicBezTo>
                    <a:pt x="25" y="82"/>
                    <a:pt x="27" y="81"/>
                    <a:pt x="28" y="77"/>
                  </a:cubicBezTo>
                  <a:cubicBezTo>
                    <a:pt x="45" y="24"/>
                    <a:pt x="77" y="11"/>
                    <a:pt x="94" y="11"/>
                  </a:cubicBezTo>
                  <a:cubicBezTo>
                    <a:pt x="104" y="11"/>
                    <a:pt x="121" y="16"/>
                    <a:pt x="121" y="45"/>
                  </a:cubicBezTo>
                  <a:cubicBezTo>
                    <a:pt x="121" y="60"/>
                    <a:pt x="113" y="94"/>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93">
              <a:extLst>
                <a:ext uri="{FF2B5EF4-FFF2-40B4-BE49-F238E27FC236}">
                  <a16:creationId xmlns:a16="http://schemas.microsoft.com/office/drawing/2014/main" id="{2EE24DA2-1394-42C8-9074-55097E8BF200}"/>
                </a:ext>
              </a:extLst>
            </p:cNvPr>
            <p:cNvSpPr>
              <a:spLocks/>
            </p:cNvSpPr>
            <p:nvPr>
              <p:custDataLst>
                <p:tags r:id="rId78"/>
              </p:custDataLst>
            </p:nvPr>
          </p:nvSpPr>
          <p:spPr bwMode="auto">
            <a:xfrm>
              <a:off x="5410200" y="2862263"/>
              <a:ext cx="34925" cy="15557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94">
              <a:extLst>
                <a:ext uri="{FF2B5EF4-FFF2-40B4-BE49-F238E27FC236}">
                  <a16:creationId xmlns:a16="http://schemas.microsoft.com/office/drawing/2014/main" id="{CEB5D966-CEBB-4F6E-8709-17694C7E26E5}"/>
                </a:ext>
              </a:extLst>
            </p:cNvPr>
            <p:cNvSpPr>
              <a:spLocks/>
            </p:cNvSpPr>
            <p:nvPr>
              <p:custDataLst>
                <p:tags r:id="rId79"/>
              </p:custDataLst>
            </p:nvPr>
          </p:nvSpPr>
          <p:spPr bwMode="auto">
            <a:xfrm>
              <a:off x="5459413" y="2909888"/>
              <a:ext cx="74613" cy="69850"/>
            </a:xfrm>
            <a:custGeom>
              <a:avLst/>
              <a:gdLst>
                <a:gd name="T0" fmla="*/ 233 w 248"/>
                <a:gd name="T1" fmla="*/ 149 h 225"/>
                <a:gd name="T2" fmla="*/ 227 w 248"/>
                <a:gd name="T3" fmla="*/ 144 h 225"/>
                <a:gd name="T4" fmla="*/ 220 w 248"/>
                <a:gd name="T5" fmla="*/ 149 h 225"/>
                <a:gd name="T6" fmla="*/ 154 w 248"/>
                <a:gd name="T7" fmla="*/ 214 h 225"/>
                <a:gd name="T8" fmla="*/ 126 w 248"/>
                <a:gd name="T9" fmla="*/ 182 h 225"/>
                <a:gd name="T10" fmla="*/ 135 w 248"/>
                <a:gd name="T11" fmla="*/ 138 h 225"/>
                <a:gd name="T12" fmla="*/ 152 w 248"/>
                <a:gd name="T13" fmla="*/ 69 h 225"/>
                <a:gd name="T14" fmla="*/ 201 w 248"/>
                <a:gd name="T15" fmla="*/ 10 h 225"/>
                <a:gd name="T16" fmla="*/ 226 w 248"/>
                <a:gd name="T17" fmla="*/ 17 h 225"/>
                <a:gd name="T18" fmla="*/ 202 w 248"/>
                <a:gd name="T19" fmla="*/ 44 h 225"/>
                <a:gd name="T20" fmla="*/ 221 w 248"/>
                <a:gd name="T21" fmla="*/ 61 h 225"/>
                <a:gd name="T22" fmla="*/ 248 w 248"/>
                <a:gd name="T23" fmla="*/ 32 h 225"/>
                <a:gd name="T24" fmla="*/ 202 w 248"/>
                <a:gd name="T25" fmla="*/ 0 h 225"/>
                <a:gd name="T26" fmla="*/ 149 w 248"/>
                <a:gd name="T27" fmla="*/ 37 h 225"/>
                <a:gd name="T28" fmla="*/ 96 w 248"/>
                <a:gd name="T29" fmla="*/ 0 h 225"/>
                <a:gd name="T30" fmla="*/ 15 w 248"/>
                <a:gd name="T31" fmla="*/ 76 h 225"/>
                <a:gd name="T32" fmla="*/ 21 w 248"/>
                <a:gd name="T33" fmla="*/ 81 h 225"/>
                <a:gd name="T34" fmla="*/ 28 w 248"/>
                <a:gd name="T35" fmla="*/ 76 h 225"/>
                <a:gd name="T36" fmla="*/ 95 w 248"/>
                <a:gd name="T37" fmla="*/ 10 h 225"/>
                <a:gd name="T38" fmla="*/ 121 w 248"/>
                <a:gd name="T39" fmla="*/ 44 h 225"/>
                <a:gd name="T40" fmla="*/ 95 w 248"/>
                <a:gd name="T41" fmla="*/ 163 h 225"/>
                <a:gd name="T42" fmla="*/ 47 w 248"/>
                <a:gd name="T43" fmla="*/ 214 h 225"/>
                <a:gd name="T44" fmla="*/ 22 w 248"/>
                <a:gd name="T45" fmla="*/ 208 h 225"/>
                <a:gd name="T46" fmla="*/ 46 w 248"/>
                <a:gd name="T47" fmla="*/ 181 h 225"/>
                <a:gd name="T48" fmla="*/ 27 w 248"/>
                <a:gd name="T49" fmla="*/ 164 h 225"/>
                <a:gd name="T50" fmla="*/ 0 w 248"/>
                <a:gd name="T51" fmla="*/ 193 h 225"/>
                <a:gd name="T52" fmla="*/ 47 w 248"/>
                <a:gd name="T53" fmla="*/ 225 h 225"/>
                <a:gd name="T54" fmla="*/ 99 w 248"/>
                <a:gd name="T55" fmla="*/ 188 h 225"/>
                <a:gd name="T56" fmla="*/ 153 w 248"/>
                <a:gd name="T57" fmla="*/ 225 h 225"/>
                <a:gd name="T58" fmla="*/ 233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3" y="149"/>
                  </a:moveTo>
                  <a:cubicBezTo>
                    <a:pt x="233" y="144"/>
                    <a:pt x="228" y="144"/>
                    <a:pt x="227" y="144"/>
                  </a:cubicBezTo>
                  <a:cubicBezTo>
                    <a:pt x="222" y="144"/>
                    <a:pt x="221" y="146"/>
                    <a:pt x="220" y="149"/>
                  </a:cubicBezTo>
                  <a:cubicBezTo>
                    <a:pt x="204" y="203"/>
                    <a:pt x="170" y="214"/>
                    <a:pt x="154" y="214"/>
                  </a:cubicBezTo>
                  <a:cubicBezTo>
                    <a:pt x="134" y="214"/>
                    <a:pt x="126" y="199"/>
                    <a:pt x="126" y="182"/>
                  </a:cubicBezTo>
                  <a:cubicBezTo>
                    <a:pt x="126" y="171"/>
                    <a:pt x="129" y="160"/>
                    <a:pt x="135" y="138"/>
                  </a:cubicBezTo>
                  <a:lnTo>
                    <a:pt x="152" y="69"/>
                  </a:lnTo>
                  <a:cubicBezTo>
                    <a:pt x="155" y="56"/>
                    <a:pt x="166" y="10"/>
                    <a:pt x="201" y="10"/>
                  </a:cubicBezTo>
                  <a:cubicBezTo>
                    <a:pt x="204" y="10"/>
                    <a:pt x="216" y="10"/>
                    <a:pt x="226" y="17"/>
                  </a:cubicBezTo>
                  <a:cubicBezTo>
                    <a:pt x="212" y="19"/>
                    <a:pt x="202" y="32"/>
                    <a:pt x="202" y="44"/>
                  </a:cubicBezTo>
                  <a:cubicBezTo>
                    <a:pt x="202" y="52"/>
                    <a:pt x="208" y="61"/>
                    <a:pt x="221" y="61"/>
                  </a:cubicBezTo>
                  <a:cubicBezTo>
                    <a:pt x="232" y="61"/>
                    <a:pt x="248" y="52"/>
                    <a:pt x="248" y="32"/>
                  </a:cubicBezTo>
                  <a:cubicBezTo>
                    <a:pt x="248" y="6"/>
                    <a:pt x="219" y="0"/>
                    <a:pt x="202" y="0"/>
                  </a:cubicBezTo>
                  <a:cubicBezTo>
                    <a:pt x="173" y="0"/>
                    <a:pt x="155" y="26"/>
                    <a:pt x="149" y="37"/>
                  </a:cubicBezTo>
                  <a:cubicBezTo>
                    <a:pt x="137" y="4"/>
                    <a:pt x="110" y="0"/>
                    <a:pt x="96" y="0"/>
                  </a:cubicBezTo>
                  <a:cubicBezTo>
                    <a:pt x="44" y="0"/>
                    <a:pt x="15" y="64"/>
                    <a:pt x="15" y="76"/>
                  </a:cubicBezTo>
                  <a:cubicBezTo>
                    <a:pt x="15" y="81"/>
                    <a:pt x="21" y="81"/>
                    <a:pt x="21" y="81"/>
                  </a:cubicBezTo>
                  <a:cubicBezTo>
                    <a:pt x="25" y="81"/>
                    <a:pt x="27" y="80"/>
                    <a:pt x="28" y="76"/>
                  </a:cubicBezTo>
                  <a:cubicBezTo>
                    <a:pt x="45" y="23"/>
                    <a:pt x="78" y="10"/>
                    <a:pt x="95" y="10"/>
                  </a:cubicBezTo>
                  <a:cubicBezTo>
                    <a:pt x="104" y="10"/>
                    <a:pt x="121" y="15"/>
                    <a:pt x="121" y="44"/>
                  </a:cubicBezTo>
                  <a:cubicBezTo>
                    <a:pt x="121" y="59"/>
                    <a:pt x="113" y="93"/>
                    <a:pt x="95" y="163"/>
                  </a:cubicBezTo>
                  <a:cubicBezTo>
                    <a:pt x="87" y="194"/>
                    <a:pt x="69" y="214"/>
                    <a:pt x="47" y="214"/>
                  </a:cubicBezTo>
                  <a:cubicBezTo>
                    <a:pt x="44" y="214"/>
                    <a:pt x="33" y="214"/>
                    <a:pt x="22" y="208"/>
                  </a:cubicBezTo>
                  <a:cubicBezTo>
                    <a:pt x="35" y="206"/>
                    <a:pt x="46" y="195"/>
                    <a:pt x="46" y="181"/>
                  </a:cubicBezTo>
                  <a:cubicBezTo>
                    <a:pt x="46" y="168"/>
                    <a:pt x="35" y="164"/>
                    <a:pt x="27" y="164"/>
                  </a:cubicBezTo>
                  <a:cubicBezTo>
                    <a:pt x="12" y="164"/>
                    <a:pt x="0" y="177"/>
                    <a:pt x="0" y="193"/>
                  </a:cubicBezTo>
                  <a:cubicBezTo>
                    <a:pt x="0" y="215"/>
                    <a:pt x="25" y="225"/>
                    <a:pt x="47" y="225"/>
                  </a:cubicBezTo>
                  <a:cubicBezTo>
                    <a:pt x="80" y="225"/>
                    <a:pt x="98" y="191"/>
                    <a:pt x="99" y="188"/>
                  </a:cubicBezTo>
                  <a:cubicBezTo>
                    <a:pt x="105" y="206"/>
                    <a:pt x="123" y="225"/>
                    <a:pt x="153" y="225"/>
                  </a:cubicBezTo>
                  <a:cubicBezTo>
                    <a:pt x="204" y="225"/>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95">
              <a:extLst>
                <a:ext uri="{FF2B5EF4-FFF2-40B4-BE49-F238E27FC236}">
                  <a16:creationId xmlns:a16="http://schemas.microsoft.com/office/drawing/2014/main" id="{ADD7C77D-9846-46C5-BD2B-B977E2B76ECC}"/>
                </a:ext>
              </a:extLst>
            </p:cNvPr>
            <p:cNvSpPr>
              <a:spLocks/>
            </p:cNvSpPr>
            <p:nvPr>
              <p:custDataLst>
                <p:tags r:id="rId80"/>
              </p:custDataLst>
            </p:nvPr>
          </p:nvSpPr>
          <p:spPr bwMode="auto">
            <a:xfrm>
              <a:off x="5583238" y="2887663"/>
              <a:ext cx="101600" cy="103188"/>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96">
              <a:extLst>
                <a:ext uri="{FF2B5EF4-FFF2-40B4-BE49-F238E27FC236}">
                  <a16:creationId xmlns:a16="http://schemas.microsoft.com/office/drawing/2014/main" id="{67302915-9A99-4985-8A9E-2655D332FEC7}"/>
                </a:ext>
              </a:extLst>
            </p:cNvPr>
            <p:cNvSpPr>
              <a:spLocks noEditPoints="1"/>
            </p:cNvSpPr>
            <p:nvPr>
              <p:custDataLst>
                <p:tags r:id="rId81"/>
              </p:custDataLst>
            </p:nvPr>
          </p:nvSpPr>
          <p:spPr bwMode="auto">
            <a:xfrm>
              <a:off x="5732463" y="2871788"/>
              <a:ext cx="73025" cy="107950"/>
            </a:xfrm>
            <a:custGeom>
              <a:avLst/>
              <a:gdLst>
                <a:gd name="T0" fmla="*/ 228 w 237"/>
                <a:gd name="T1" fmla="*/ 275 h 351"/>
                <a:gd name="T2" fmla="*/ 222 w 237"/>
                <a:gd name="T3" fmla="*/ 270 h 351"/>
                <a:gd name="T4" fmla="*/ 215 w 237"/>
                <a:gd name="T5" fmla="*/ 279 h 351"/>
                <a:gd name="T6" fmla="*/ 177 w 237"/>
                <a:gd name="T7" fmla="*/ 340 h 351"/>
                <a:gd name="T8" fmla="*/ 162 w 237"/>
                <a:gd name="T9" fmla="*/ 318 h 351"/>
                <a:gd name="T10" fmla="*/ 165 w 237"/>
                <a:gd name="T11" fmla="*/ 294 h 351"/>
                <a:gd name="T12" fmla="*/ 237 w 237"/>
                <a:gd name="T13" fmla="*/ 5 h 351"/>
                <a:gd name="T14" fmla="*/ 231 w 237"/>
                <a:gd name="T15" fmla="*/ 0 h 351"/>
                <a:gd name="T16" fmla="*/ 167 w 237"/>
                <a:gd name="T17" fmla="*/ 5 h 351"/>
                <a:gd name="T18" fmla="*/ 160 w 237"/>
                <a:gd name="T19" fmla="*/ 15 h 351"/>
                <a:gd name="T20" fmla="*/ 172 w 237"/>
                <a:gd name="T21" fmla="*/ 21 h 351"/>
                <a:gd name="T22" fmla="*/ 197 w 237"/>
                <a:gd name="T23" fmla="*/ 29 h 351"/>
                <a:gd name="T24" fmla="*/ 196 w 237"/>
                <a:gd name="T25" fmla="*/ 39 h 351"/>
                <a:gd name="T26" fmla="*/ 166 w 237"/>
                <a:gd name="T27" fmla="*/ 157 h 351"/>
                <a:gd name="T28" fmla="*/ 120 w 237"/>
                <a:gd name="T29" fmla="*/ 126 h 351"/>
                <a:gd name="T30" fmla="*/ 0 w 237"/>
                <a:gd name="T31" fmla="*/ 272 h 351"/>
                <a:gd name="T32" fmla="*/ 66 w 237"/>
                <a:gd name="T33" fmla="*/ 351 h 351"/>
                <a:gd name="T34" fmla="*/ 131 w 237"/>
                <a:gd name="T35" fmla="*/ 314 h 351"/>
                <a:gd name="T36" fmla="*/ 176 w 237"/>
                <a:gd name="T37" fmla="*/ 351 h 351"/>
                <a:gd name="T38" fmla="*/ 213 w 237"/>
                <a:gd name="T39" fmla="*/ 324 h 351"/>
                <a:gd name="T40" fmla="*/ 228 w 237"/>
                <a:gd name="T41" fmla="*/ 275 h 351"/>
                <a:gd name="T42" fmla="*/ 158 w 237"/>
                <a:gd name="T43" fmla="*/ 189 h 351"/>
                <a:gd name="T44" fmla="*/ 134 w 237"/>
                <a:gd name="T45" fmla="*/ 287 h 351"/>
                <a:gd name="T46" fmla="*/ 124 w 237"/>
                <a:gd name="T47" fmla="*/ 305 h 351"/>
                <a:gd name="T48" fmla="*/ 67 w 237"/>
                <a:gd name="T49" fmla="*/ 340 h 351"/>
                <a:gd name="T50" fmla="*/ 35 w 237"/>
                <a:gd name="T51" fmla="*/ 294 h 351"/>
                <a:gd name="T52" fmla="*/ 63 w 237"/>
                <a:gd name="T53" fmla="*/ 184 h 351"/>
                <a:gd name="T54" fmla="*/ 121 w 237"/>
                <a:gd name="T55" fmla="*/ 136 h 351"/>
                <a:gd name="T56" fmla="*/ 160 w 237"/>
                <a:gd name="T57" fmla="*/ 180 h 351"/>
                <a:gd name="T58" fmla="*/ 158 w 237"/>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1">
                  <a:moveTo>
                    <a:pt x="228" y="275"/>
                  </a:moveTo>
                  <a:cubicBezTo>
                    <a:pt x="228" y="270"/>
                    <a:pt x="224" y="270"/>
                    <a:pt x="222" y="270"/>
                  </a:cubicBezTo>
                  <a:cubicBezTo>
                    <a:pt x="217" y="270"/>
                    <a:pt x="217" y="272"/>
                    <a:pt x="215" y="279"/>
                  </a:cubicBezTo>
                  <a:cubicBezTo>
                    <a:pt x="207" y="311"/>
                    <a:pt x="198" y="340"/>
                    <a:pt x="177" y="340"/>
                  </a:cubicBezTo>
                  <a:cubicBezTo>
                    <a:pt x="164" y="340"/>
                    <a:pt x="162" y="328"/>
                    <a:pt x="162" y="318"/>
                  </a:cubicBezTo>
                  <a:cubicBezTo>
                    <a:pt x="162" y="306"/>
                    <a:pt x="163" y="302"/>
                    <a:pt x="165" y="294"/>
                  </a:cubicBezTo>
                  <a:lnTo>
                    <a:pt x="237" y="5"/>
                  </a:lnTo>
                  <a:cubicBezTo>
                    <a:pt x="237" y="5"/>
                    <a:pt x="237" y="0"/>
                    <a:pt x="231" y="0"/>
                  </a:cubicBezTo>
                  <a:cubicBezTo>
                    <a:pt x="223" y="0"/>
                    <a:pt x="176" y="4"/>
                    <a:pt x="167" y="5"/>
                  </a:cubicBezTo>
                  <a:cubicBezTo>
                    <a:pt x="163" y="6"/>
                    <a:pt x="160" y="8"/>
                    <a:pt x="160" y="15"/>
                  </a:cubicBezTo>
                  <a:cubicBezTo>
                    <a:pt x="160" y="21"/>
                    <a:pt x="165" y="21"/>
                    <a:pt x="172" y="21"/>
                  </a:cubicBezTo>
                  <a:cubicBezTo>
                    <a:pt x="196" y="21"/>
                    <a:pt x="197" y="24"/>
                    <a:pt x="197" y="29"/>
                  </a:cubicBezTo>
                  <a:lnTo>
                    <a:pt x="196" y="39"/>
                  </a:lnTo>
                  <a:lnTo>
                    <a:pt x="166" y="157"/>
                  </a:lnTo>
                  <a:cubicBezTo>
                    <a:pt x="157" y="139"/>
                    <a:pt x="143" y="126"/>
                    <a:pt x="120" y="126"/>
                  </a:cubicBezTo>
                  <a:cubicBezTo>
                    <a:pt x="62" y="126"/>
                    <a:pt x="0" y="199"/>
                    <a:pt x="0" y="272"/>
                  </a:cubicBezTo>
                  <a:cubicBezTo>
                    <a:pt x="0" y="319"/>
                    <a:pt x="27" y="351"/>
                    <a:pt x="66" y="351"/>
                  </a:cubicBezTo>
                  <a:cubicBezTo>
                    <a:pt x="76" y="351"/>
                    <a:pt x="101" y="349"/>
                    <a:pt x="131" y="314"/>
                  </a:cubicBezTo>
                  <a:cubicBezTo>
                    <a:pt x="135" y="335"/>
                    <a:pt x="152" y="351"/>
                    <a:pt x="176" y="351"/>
                  </a:cubicBezTo>
                  <a:cubicBezTo>
                    <a:pt x="194" y="351"/>
                    <a:pt x="205" y="340"/>
                    <a:pt x="213" y="324"/>
                  </a:cubicBezTo>
                  <a:cubicBezTo>
                    <a:pt x="222" y="306"/>
                    <a:pt x="228" y="275"/>
                    <a:pt x="228" y="275"/>
                  </a:cubicBezTo>
                  <a:close/>
                  <a:moveTo>
                    <a:pt x="158" y="189"/>
                  </a:moveTo>
                  <a:lnTo>
                    <a:pt x="134" y="287"/>
                  </a:lnTo>
                  <a:cubicBezTo>
                    <a:pt x="131" y="296"/>
                    <a:pt x="131" y="297"/>
                    <a:pt x="124" y="305"/>
                  </a:cubicBezTo>
                  <a:cubicBezTo>
                    <a:pt x="102" y="333"/>
                    <a:pt x="81" y="340"/>
                    <a:pt x="67" y="340"/>
                  </a:cubicBezTo>
                  <a:cubicBezTo>
                    <a:pt x="42" y="340"/>
                    <a:pt x="35" y="313"/>
                    <a:pt x="35" y="294"/>
                  </a:cubicBezTo>
                  <a:cubicBezTo>
                    <a:pt x="35" y="269"/>
                    <a:pt x="51" y="207"/>
                    <a:pt x="63" y="184"/>
                  </a:cubicBezTo>
                  <a:cubicBezTo>
                    <a:pt x="78" y="155"/>
                    <a:pt x="101" y="136"/>
                    <a:pt x="121" y="136"/>
                  </a:cubicBezTo>
                  <a:cubicBezTo>
                    <a:pt x="153" y="136"/>
                    <a:pt x="160" y="177"/>
                    <a:pt x="160" y="180"/>
                  </a:cubicBezTo>
                  <a:cubicBezTo>
                    <a:pt x="160" y="183"/>
                    <a:pt x="159" y="186"/>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97">
              <a:extLst>
                <a:ext uri="{FF2B5EF4-FFF2-40B4-BE49-F238E27FC236}">
                  <a16:creationId xmlns:a16="http://schemas.microsoft.com/office/drawing/2014/main" id="{7F624934-8139-4A31-9F0B-3593197DD5E7}"/>
                </a:ext>
              </a:extLst>
            </p:cNvPr>
            <p:cNvSpPr>
              <a:spLocks/>
            </p:cNvSpPr>
            <p:nvPr>
              <p:custDataLst>
                <p:tags r:id="rId82"/>
              </p:custDataLst>
            </p:nvPr>
          </p:nvSpPr>
          <p:spPr bwMode="auto">
            <a:xfrm>
              <a:off x="5810250" y="2909888"/>
              <a:ext cx="76200" cy="69850"/>
            </a:xfrm>
            <a:custGeom>
              <a:avLst/>
              <a:gdLst>
                <a:gd name="T0" fmla="*/ 233 w 248"/>
                <a:gd name="T1" fmla="*/ 149 h 225"/>
                <a:gd name="T2" fmla="*/ 227 w 248"/>
                <a:gd name="T3" fmla="*/ 144 h 225"/>
                <a:gd name="T4" fmla="*/ 220 w 248"/>
                <a:gd name="T5" fmla="*/ 149 h 225"/>
                <a:gd name="T6" fmla="*/ 154 w 248"/>
                <a:gd name="T7" fmla="*/ 214 h 225"/>
                <a:gd name="T8" fmla="*/ 126 w 248"/>
                <a:gd name="T9" fmla="*/ 182 h 225"/>
                <a:gd name="T10" fmla="*/ 135 w 248"/>
                <a:gd name="T11" fmla="*/ 138 h 225"/>
                <a:gd name="T12" fmla="*/ 152 w 248"/>
                <a:gd name="T13" fmla="*/ 69 h 225"/>
                <a:gd name="T14" fmla="*/ 201 w 248"/>
                <a:gd name="T15" fmla="*/ 10 h 225"/>
                <a:gd name="T16" fmla="*/ 226 w 248"/>
                <a:gd name="T17" fmla="*/ 17 h 225"/>
                <a:gd name="T18" fmla="*/ 202 w 248"/>
                <a:gd name="T19" fmla="*/ 44 h 225"/>
                <a:gd name="T20" fmla="*/ 221 w 248"/>
                <a:gd name="T21" fmla="*/ 61 h 225"/>
                <a:gd name="T22" fmla="*/ 248 w 248"/>
                <a:gd name="T23" fmla="*/ 32 h 225"/>
                <a:gd name="T24" fmla="*/ 202 w 248"/>
                <a:gd name="T25" fmla="*/ 0 h 225"/>
                <a:gd name="T26" fmla="*/ 149 w 248"/>
                <a:gd name="T27" fmla="*/ 37 h 225"/>
                <a:gd name="T28" fmla="*/ 96 w 248"/>
                <a:gd name="T29" fmla="*/ 0 h 225"/>
                <a:gd name="T30" fmla="*/ 15 w 248"/>
                <a:gd name="T31" fmla="*/ 76 h 225"/>
                <a:gd name="T32" fmla="*/ 21 w 248"/>
                <a:gd name="T33" fmla="*/ 81 h 225"/>
                <a:gd name="T34" fmla="*/ 28 w 248"/>
                <a:gd name="T35" fmla="*/ 76 h 225"/>
                <a:gd name="T36" fmla="*/ 95 w 248"/>
                <a:gd name="T37" fmla="*/ 10 h 225"/>
                <a:gd name="T38" fmla="*/ 121 w 248"/>
                <a:gd name="T39" fmla="*/ 44 h 225"/>
                <a:gd name="T40" fmla="*/ 95 w 248"/>
                <a:gd name="T41" fmla="*/ 163 h 225"/>
                <a:gd name="T42" fmla="*/ 47 w 248"/>
                <a:gd name="T43" fmla="*/ 214 h 225"/>
                <a:gd name="T44" fmla="*/ 22 w 248"/>
                <a:gd name="T45" fmla="*/ 208 h 225"/>
                <a:gd name="T46" fmla="*/ 46 w 248"/>
                <a:gd name="T47" fmla="*/ 181 h 225"/>
                <a:gd name="T48" fmla="*/ 27 w 248"/>
                <a:gd name="T49" fmla="*/ 164 h 225"/>
                <a:gd name="T50" fmla="*/ 0 w 248"/>
                <a:gd name="T51" fmla="*/ 193 h 225"/>
                <a:gd name="T52" fmla="*/ 47 w 248"/>
                <a:gd name="T53" fmla="*/ 225 h 225"/>
                <a:gd name="T54" fmla="*/ 99 w 248"/>
                <a:gd name="T55" fmla="*/ 188 h 225"/>
                <a:gd name="T56" fmla="*/ 153 w 248"/>
                <a:gd name="T57" fmla="*/ 225 h 225"/>
                <a:gd name="T58" fmla="*/ 233 w 248"/>
                <a:gd name="T59" fmla="*/ 14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233" y="149"/>
                  </a:moveTo>
                  <a:cubicBezTo>
                    <a:pt x="233" y="144"/>
                    <a:pt x="228" y="144"/>
                    <a:pt x="227" y="144"/>
                  </a:cubicBezTo>
                  <a:cubicBezTo>
                    <a:pt x="222" y="144"/>
                    <a:pt x="221" y="146"/>
                    <a:pt x="220" y="149"/>
                  </a:cubicBezTo>
                  <a:cubicBezTo>
                    <a:pt x="204" y="203"/>
                    <a:pt x="170" y="214"/>
                    <a:pt x="154" y="214"/>
                  </a:cubicBezTo>
                  <a:cubicBezTo>
                    <a:pt x="134" y="214"/>
                    <a:pt x="126" y="199"/>
                    <a:pt x="126" y="182"/>
                  </a:cubicBezTo>
                  <a:cubicBezTo>
                    <a:pt x="126" y="171"/>
                    <a:pt x="129" y="160"/>
                    <a:pt x="135" y="138"/>
                  </a:cubicBezTo>
                  <a:lnTo>
                    <a:pt x="152" y="69"/>
                  </a:lnTo>
                  <a:cubicBezTo>
                    <a:pt x="155" y="56"/>
                    <a:pt x="166" y="10"/>
                    <a:pt x="201" y="10"/>
                  </a:cubicBezTo>
                  <a:cubicBezTo>
                    <a:pt x="204" y="10"/>
                    <a:pt x="216" y="10"/>
                    <a:pt x="226" y="17"/>
                  </a:cubicBezTo>
                  <a:cubicBezTo>
                    <a:pt x="212" y="19"/>
                    <a:pt x="202" y="32"/>
                    <a:pt x="202" y="44"/>
                  </a:cubicBezTo>
                  <a:cubicBezTo>
                    <a:pt x="202" y="52"/>
                    <a:pt x="208" y="61"/>
                    <a:pt x="221" y="61"/>
                  </a:cubicBezTo>
                  <a:cubicBezTo>
                    <a:pt x="232" y="61"/>
                    <a:pt x="248" y="52"/>
                    <a:pt x="248" y="32"/>
                  </a:cubicBezTo>
                  <a:cubicBezTo>
                    <a:pt x="248" y="6"/>
                    <a:pt x="219" y="0"/>
                    <a:pt x="202" y="0"/>
                  </a:cubicBezTo>
                  <a:cubicBezTo>
                    <a:pt x="173" y="0"/>
                    <a:pt x="155" y="26"/>
                    <a:pt x="149" y="37"/>
                  </a:cubicBezTo>
                  <a:cubicBezTo>
                    <a:pt x="137" y="4"/>
                    <a:pt x="110" y="0"/>
                    <a:pt x="96" y="0"/>
                  </a:cubicBezTo>
                  <a:cubicBezTo>
                    <a:pt x="44" y="0"/>
                    <a:pt x="15" y="64"/>
                    <a:pt x="15" y="76"/>
                  </a:cubicBezTo>
                  <a:cubicBezTo>
                    <a:pt x="15" y="81"/>
                    <a:pt x="21" y="81"/>
                    <a:pt x="21" y="81"/>
                  </a:cubicBezTo>
                  <a:cubicBezTo>
                    <a:pt x="25" y="81"/>
                    <a:pt x="27" y="80"/>
                    <a:pt x="28" y="76"/>
                  </a:cubicBezTo>
                  <a:cubicBezTo>
                    <a:pt x="45" y="23"/>
                    <a:pt x="78" y="10"/>
                    <a:pt x="95" y="10"/>
                  </a:cubicBezTo>
                  <a:cubicBezTo>
                    <a:pt x="104" y="10"/>
                    <a:pt x="121" y="15"/>
                    <a:pt x="121" y="44"/>
                  </a:cubicBezTo>
                  <a:cubicBezTo>
                    <a:pt x="121" y="59"/>
                    <a:pt x="113" y="93"/>
                    <a:pt x="95" y="163"/>
                  </a:cubicBezTo>
                  <a:cubicBezTo>
                    <a:pt x="87" y="194"/>
                    <a:pt x="69" y="214"/>
                    <a:pt x="47" y="214"/>
                  </a:cubicBezTo>
                  <a:cubicBezTo>
                    <a:pt x="44" y="214"/>
                    <a:pt x="33" y="214"/>
                    <a:pt x="22" y="208"/>
                  </a:cubicBezTo>
                  <a:cubicBezTo>
                    <a:pt x="35" y="206"/>
                    <a:pt x="46" y="195"/>
                    <a:pt x="46" y="181"/>
                  </a:cubicBezTo>
                  <a:cubicBezTo>
                    <a:pt x="46" y="168"/>
                    <a:pt x="35" y="164"/>
                    <a:pt x="27" y="164"/>
                  </a:cubicBezTo>
                  <a:cubicBezTo>
                    <a:pt x="12" y="164"/>
                    <a:pt x="0" y="177"/>
                    <a:pt x="0" y="193"/>
                  </a:cubicBezTo>
                  <a:cubicBezTo>
                    <a:pt x="0" y="215"/>
                    <a:pt x="25" y="225"/>
                    <a:pt x="47" y="225"/>
                  </a:cubicBezTo>
                  <a:cubicBezTo>
                    <a:pt x="80" y="225"/>
                    <a:pt x="98" y="191"/>
                    <a:pt x="99" y="188"/>
                  </a:cubicBezTo>
                  <a:cubicBezTo>
                    <a:pt x="105" y="206"/>
                    <a:pt x="123" y="225"/>
                    <a:pt x="153" y="225"/>
                  </a:cubicBezTo>
                  <a:cubicBezTo>
                    <a:pt x="204" y="225"/>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98">
              <a:extLst>
                <a:ext uri="{FF2B5EF4-FFF2-40B4-BE49-F238E27FC236}">
                  <a16:creationId xmlns:a16="http://schemas.microsoft.com/office/drawing/2014/main" id="{68FE1616-40BA-48CF-BF49-0F15EF897064}"/>
                </a:ext>
              </a:extLst>
            </p:cNvPr>
            <p:cNvSpPr>
              <a:spLocks/>
            </p:cNvSpPr>
            <p:nvPr>
              <p:custDataLst>
                <p:tags r:id="rId83"/>
              </p:custDataLst>
            </p:nvPr>
          </p:nvSpPr>
          <p:spPr bwMode="auto">
            <a:xfrm>
              <a:off x="5905500" y="2962276"/>
              <a:ext cx="17463" cy="46038"/>
            </a:xfrm>
            <a:custGeom>
              <a:avLst/>
              <a:gdLst>
                <a:gd name="T0" fmla="*/ 58 w 58"/>
                <a:gd name="T1" fmla="*/ 52 h 149"/>
                <a:gd name="T2" fmla="*/ 26 w 58"/>
                <a:gd name="T3" fmla="*/ 0 h 149"/>
                <a:gd name="T4" fmla="*/ 0 w 58"/>
                <a:gd name="T5" fmla="*/ 27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7"/>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99">
              <a:extLst>
                <a:ext uri="{FF2B5EF4-FFF2-40B4-BE49-F238E27FC236}">
                  <a16:creationId xmlns:a16="http://schemas.microsoft.com/office/drawing/2014/main" id="{5B11337B-8103-46D7-B768-9A933664E14C}"/>
                </a:ext>
              </a:extLst>
            </p:cNvPr>
            <p:cNvSpPr>
              <a:spLocks/>
            </p:cNvSpPr>
            <p:nvPr>
              <p:custDataLst>
                <p:tags r:id="rId84"/>
              </p:custDataLst>
            </p:nvPr>
          </p:nvSpPr>
          <p:spPr bwMode="auto">
            <a:xfrm>
              <a:off x="5964238" y="2881313"/>
              <a:ext cx="46038" cy="98425"/>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4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9"/>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00">
              <a:extLst>
                <a:ext uri="{FF2B5EF4-FFF2-40B4-BE49-F238E27FC236}">
                  <a16:creationId xmlns:a16="http://schemas.microsoft.com/office/drawing/2014/main" id="{143DFAAE-CC5F-4689-AFD2-346CCE6372F5}"/>
                </a:ext>
              </a:extLst>
            </p:cNvPr>
            <p:cNvSpPr>
              <a:spLocks/>
            </p:cNvSpPr>
            <p:nvPr>
              <p:custDataLst>
                <p:tags r:id="rId85"/>
              </p:custDataLst>
            </p:nvPr>
          </p:nvSpPr>
          <p:spPr bwMode="auto">
            <a:xfrm>
              <a:off x="6024563" y="2862263"/>
              <a:ext cx="34925" cy="155575"/>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01">
              <a:extLst>
                <a:ext uri="{FF2B5EF4-FFF2-40B4-BE49-F238E27FC236}">
                  <a16:creationId xmlns:a16="http://schemas.microsoft.com/office/drawing/2014/main" id="{843BC6D1-9126-4011-86BE-D5C2C4D70ED7}"/>
                </a:ext>
              </a:extLst>
            </p:cNvPr>
            <p:cNvSpPr>
              <a:spLocks noEditPoints="1"/>
            </p:cNvSpPr>
            <p:nvPr>
              <p:custDataLst>
                <p:tags r:id="rId86"/>
              </p:custDataLst>
            </p:nvPr>
          </p:nvSpPr>
          <p:spPr bwMode="auto">
            <a:xfrm>
              <a:off x="6124575" y="2921001"/>
              <a:ext cx="101600" cy="365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02">
              <a:extLst>
                <a:ext uri="{FF2B5EF4-FFF2-40B4-BE49-F238E27FC236}">
                  <a16:creationId xmlns:a16="http://schemas.microsoft.com/office/drawing/2014/main" id="{FB925195-6A4C-4FE3-A587-1429960A9E4B}"/>
                </a:ext>
              </a:extLst>
            </p:cNvPr>
            <p:cNvSpPr>
              <a:spLocks noEditPoints="1"/>
            </p:cNvSpPr>
            <p:nvPr>
              <p:custDataLst>
                <p:tags r:id="rId87"/>
              </p:custDataLst>
            </p:nvPr>
          </p:nvSpPr>
          <p:spPr bwMode="auto">
            <a:xfrm>
              <a:off x="5207000" y="3160713"/>
              <a:ext cx="79375" cy="114300"/>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40"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2"/>
                    <a:pt x="171"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03">
              <a:extLst>
                <a:ext uri="{FF2B5EF4-FFF2-40B4-BE49-F238E27FC236}">
                  <a16:creationId xmlns:a16="http://schemas.microsoft.com/office/drawing/2014/main" id="{8DD8F563-CA3C-49AA-96A9-E566EA5D8F8B}"/>
                </a:ext>
              </a:extLst>
            </p:cNvPr>
            <p:cNvSpPr>
              <a:spLocks/>
            </p:cNvSpPr>
            <p:nvPr>
              <p:custDataLst>
                <p:tags r:id="rId88"/>
              </p:custDataLst>
            </p:nvPr>
          </p:nvSpPr>
          <p:spPr bwMode="auto">
            <a:xfrm>
              <a:off x="5294313" y="3203576"/>
              <a:ext cx="77788" cy="69850"/>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7 h 226"/>
                <a:gd name="T14" fmla="*/ 223 w 257"/>
                <a:gd name="T15" fmla="*/ 53 h 226"/>
                <a:gd name="T16" fmla="*/ 231 w 257"/>
                <a:gd name="T17" fmla="*/ 19 h 226"/>
                <a:gd name="T18" fmla="*/ 216 w 257"/>
                <a:gd name="T19" fmla="*/ 6 h 226"/>
                <a:gd name="T20" fmla="*/ 197 w 257"/>
                <a:gd name="T21" fmla="*/ 23 h 226"/>
                <a:gd name="T22" fmla="*/ 160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1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7"/>
                  </a:lnTo>
                  <a:cubicBezTo>
                    <a:pt x="216" y="79"/>
                    <a:pt x="221" y="60"/>
                    <a:pt x="223" y="53"/>
                  </a:cubicBezTo>
                  <a:cubicBezTo>
                    <a:pt x="226" y="41"/>
                    <a:pt x="231" y="22"/>
                    <a:pt x="231" y="19"/>
                  </a:cubicBezTo>
                  <a:cubicBezTo>
                    <a:pt x="231" y="10"/>
                    <a:pt x="224" y="6"/>
                    <a:pt x="216" y="6"/>
                  </a:cubicBezTo>
                  <a:cubicBezTo>
                    <a:pt x="214" y="6"/>
                    <a:pt x="201" y="6"/>
                    <a:pt x="197" y="23"/>
                  </a:cubicBezTo>
                  <a:lnTo>
                    <a:pt x="160"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1"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Rectangle 104">
              <a:extLst>
                <a:ext uri="{FF2B5EF4-FFF2-40B4-BE49-F238E27FC236}">
                  <a16:creationId xmlns:a16="http://schemas.microsoft.com/office/drawing/2014/main" id="{E9B4F393-56E2-49EC-9D4E-24D9467C4FBD}"/>
                </a:ext>
              </a:extLst>
            </p:cNvPr>
            <p:cNvSpPr>
              <a:spLocks noChangeArrowheads="1"/>
            </p:cNvSpPr>
            <p:nvPr>
              <p:custDataLst>
                <p:tags r:id="rId89"/>
              </p:custDataLst>
            </p:nvPr>
          </p:nvSpPr>
          <p:spPr bwMode="auto">
            <a:xfrm>
              <a:off x="5200650" y="3333751"/>
              <a:ext cx="1762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105">
              <a:extLst>
                <a:ext uri="{FF2B5EF4-FFF2-40B4-BE49-F238E27FC236}">
                  <a16:creationId xmlns:a16="http://schemas.microsoft.com/office/drawing/2014/main" id="{1E197243-75DA-496E-9840-9950CEF07CC8}"/>
                </a:ext>
              </a:extLst>
            </p:cNvPr>
            <p:cNvSpPr>
              <a:spLocks noEditPoints="1"/>
            </p:cNvSpPr>
            <p:nvPr>
              <p:custDataLst>
                <p:tags r:id="rId90"/>
              </p:custDataLst>
            </p:nvPr>
          </p:nvSpPr>
          <p:spPr bwMode="auto">
            <a:xfrm>
              <a:off x="5207000" y="3371851"/>
              <a:ext cx="79375" cy="112713"/>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5"/>
                    <a:pt x="63" y="96"/>
                    <a:pt x="78" y="96"/>
                  </a:cubicBezTo>
                  <a:cubicBezTo>
                    <a:pt x="94" y="96"/>
                    <a:pt x="105" y="81"/>
                    <a:pt x="105" y="70"/>
                  </a:cubicBezTo>
                  <a:cubicBezTo>
                    <a:pt x="105" y="52"/>
                    <a:pt x="89" y="52"/>
                    <a:pt x="81" y="52"/>
                  </a:cubicBezTo>
                  <a:cubicBezTo>
                    <a:pt x="103" y="15"/>
                    <a:pt x="139" y="12"/>
                    <a:pt x="153" y="12"/>
                  </a:cubicBezTo>
                  <a:cubicBezTo>
                    <a:pt x="190" y="12"/>
                    <a:pt x="225" y="38"/>
                    <a:pt x="225" y="102"/>
                  </a:cubicBezTo>
                  <a:cubicBezTo>
                    <a:pt x="225" y="122"/>
                    <a:pt x="222" y="147"/>
                    <a:pt x="211" y="188"/>
                  </a:cubicBezTo>
                  <a:cubicBezTo>
                    <a:pt x="206" y="157"/>
                    <a:pt x="185" y="129"/>
                    <a:pt x="146" y="129"/>
                  </a:cubicBezTo>
                  <a:cubicBezTo>
                    <a:pt x="116" y="129"/>
                    <a:pt x="83" y="137"/>
                    <a:pt x="45" y="176"/>
                  </a:cubicBezTo>
                  <a:cubicBezTo>
                    <a:pt x="3" y="217"/>
                    <a:pt x="0" y="264"/>
                    <a:pt x="0" y="279"/>
                  </a:cubicBezTo>
                  <a:cubicBezTo>
                    <a:pt x="0" y="310"/>
                    <a:pt x="22" y="368"/>
                    <a:pt x="91"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06">
              <a:extLst>
                <a:ext uri="{FF2B5EF4-FFF2-40B4-BE49-F238E27FC236}">
                  <a16:creationId xmlns:a16="http://schemas.microsoft.com/office/drawing/2014/main" id="{D625ABF1-63A0-4E02-8837-5893A989DF55}"/>
                </a:ext>
              </a:extLst>
            </p:cNvPr>
            <p:cNvSpPr>
              <a:spLocks/>
            </p:cNvSpPr>
            <p:nvPr>
              <p:custDataLst>
                <p:tags r:id="rId91"/>
              </p:custDataLst>
            </p:nvPr>
          </p:nvSpPr>
          <p:spPr bwMode="auto">
            <a:xfrm>
              <a:off x="5294313" y="3413126"/>
              <a:ext cx="76200" cy="69850"/>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3"/>
                    <a:pt x="170" y="215"/>
                    <a:pt x="154" y="215"/>
                  </a:cubicBezTo>
                  <a:cubicBezTo>
                    <a:pt x="134" y="215"/>
                    <a:pt x="126" y="199"/>
                    <a:pt x="126" y="182"/>
                  </a:cubicBezTo>
                  <a:cubicBezTo>
                    <a:pt x="126" y="171"/>
                    <a:pt x="129" y="160"/>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5"/>
                    <a:pt x="15" y="77"/>
                  </a:cubicBezTo>
                  <a:cubicBezTo>
                    <a:pt x="15" y="82"/>
                    <a:pt x="21" y="82"/>
                    <a:pt x="21" y="82"/>
                  </a:cubicBezTo>
                  <a:cubicBezTo>
                    <a:pt x="25" y="82"/>
                    <a:pt x="27" y="81"/>
                    <a:pt x="28" y="77"/>
                  </a:cubicBezTo>
                  <a:cubicBezTo>
                    <a:pt x="45" y="24"/>
                    <a:pt x="77" y="11"/>
                    <a:pt x="94" y="11"/>
                  </a:cubicBezTo>
                  <a:cubicBezTo>
                    <a:pt x="104" y="11"/>
                    <a:pt x="121" y="16"/>
                    <a:pt x="121" y="45"/>
                  </a:cubicBezTo>
                  <a:cubicBezTo>
                    <a:pt x="121" y="60"/>
                    <a:pt x="113" y="94"/>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107">
              <a:extLst>
                <a:ext uri="{FF2B5EF4-FFF2-40B4-BE49-F238E27FC236}">
                  <a16:creationId xmlns:a16="http://schemas.microsoft.com/office/drawing/2014/main" id="{EB997EF8-D1C1-465F-ACC0-BE1DF03015A6}"/>
                </a:ext>
              </a:extLst>
            </p:cNvPr>
            <p:cNvSpPr>
              <a:spLocks/>
            </p:cNvSpPr>
            <p:nvPr>
              <p:custDataLst>
                <p:tags r:id="rId92"/>
              </p:custDataLst>
            </p:nvPr>
          </p:nvSpPr>
          <p:spPr bwMode="auto">
            <a:xfrm>
              <a:off x="5410200" y="3260726"/>
              <a:ext cx="34925" cy="1539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08">
              <a:extLst>
                <a:ext uri="{FF2B5EF4-FFF2-40B4-BE49-F238E27FC236}">
                  <a16:creationId xmlns:a16="http://schemas.microsoft.com/office/drawing/2014/main" id="{279D508B-FB7F-40B5-B9A2-D8E5EB3F4666}"/>
                </a:ext>
              </a:extLst>
            </p:cNvPr>
            <p:cNvSpPr>
              <a:spLocks/>
            </p:cNvSpPr>
            <p:nvPr>
              <p:custDataLst>
                <p:tags r:id="rId93"/>
              </p:custDataLst>
            </p:nvPr>
          </p:nvSpPr>
          <p:spPr bwMode="auto">
            <a:xfrm>
              <a:off x="5459413" y="3306763"/>
              <a:ext cx="74613" cy="69850"/>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3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1 w 248"/>
                <a:gd name="T39" fmla="*/ 45 h 226"/>
                <a:gd name="T40" fmla="*/ 95 w 248"/>
                <a:gd name="T41" fmla="*/ 164 h 226"/>
                <a:gd name="T42" fmla="*/ 47 w 248"/>
                <a:gd name="T43" fmla="*/ 215 h 226"/>
                <a:gd name="T44" fmla="*/ 22 w 248"/>
                <a:gd name="T45" fmla="*/ 209 h 226"/>
                <a:gd name="T46" fmla="*/ 46 w 248"/>
                <a:gd name="T47" fmla="*/ 182 h 226"/>
                <a:gd name="T48" fmla="*/ 27 w 248"/>
                <a:gd name="T49" fmla="*/ 165 h 226"/>
                <a:gd name="T50" fmla="*/ 0 w 248"/>
                <a:gd name="T51" fmla="*/ 194 h 226"/>
                <a:gd name="T52" fmla="*/ 47 w 248"/>
                <a:gd name="T53" fmla="*/ 226 h 226"/>
                <a:gd name="T54" fmla="*/ 99 w 248"/>
                <a:gd name="T55" fmla="*/ 189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4"/>
                    <a:pt x="170" y="215"/>
                    <a:pt x="154" y="215"/>
                  </a:cubicBezTo>
                  <a:cubicBezTo>
                    <a:pt x="134" y="215"/>
                    <a:pt x="126" y="200"/>
                    <a:pt x="126" y="183"/>
                  </a:cubicBezTo>
                  <a:cubicBezTo>
                    <a:pt x="126" y="172"/>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1" y="16"/>
                    <a:pt x="121" y="45"/>
                  </a:cubicBezTo>
                  <a:cubicBezTo>
                    <a:pt x="121" y="60"/>
                    <a:pt x="113" y="94"/>
                    <a:pt x="95" y="164"/>
                  </a:cubicBezTo>
                  <a:cubicBezTo>
                    <a:pt x="87" y="195"/>
                    <a:pt x="69" y="215"/>
                    <a:pt x="47" y="215"/>
                  </a:cubicBezTo>
                  <a:cubicBezTo>
                    <a:pt x="44" y="215"/>
                    <a:pt x="33" y="215"/>
                    <a:pt x="22" y="209"/>
                  </a:cubicBezTo>
                  <a:cubicBezTo>
                    <a:pt x="35" y="206"/>
                    <a:pt x="46" y="196"/>
                    <a:pt x="46" y="182"/>
                  </a:cubicBezTo>
                  <a:cubicBezTo>
                    <a:pt x="46" y="169"/>
                    <a:pt x="35" y="165"/>
                    <a:pt x="27" y="165"/>
                  </a:cubicBezTo>
                  <a:cubicBezTo>
                    <a:pt x="12" y="165"/>
                    <a:pt x="0" y="178"/>
                    <a:pt x="0" y="194"/>
                  </a:cubicBezTo>
                  <a:cubicBezTo>
                    <a:pt x="0" y="216"/>
                    <a:pt x="25" y="226"/>
                    <a:pt x="47" y="226"/>
                  </a:cubicBezTo>
                  <a:cubicBezTo>
                    <a:pt x="80" y="226"/>
                    <a:pt x="98" y="192"/>
                    <a:pt x="99" y="189"/>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109">
              <a:extLst>
                <a:ext uri="{FF2B5EF4-FFF2-40B4-BE49-F238E27FC236}">
                  <a16:creationId xmlns:a16="http://schemas.microsoft.com/office/drawing/2014/main" id="{8AE8070F-14C1-43AE-BA9D-219B553F6D16}"/>
                </a:ext>
              </a:extLst>
            </p:cNvPr>
            <p:cNvSpPr>
              <a:spLocks/>
            </p:cNvSpPr>
            <p:nvPr>
              <p:custDataLst>
                <p:tags r:id="rId94"/>
              </p:custDataLst>
            </p:nvPr>
          </p:nvSpPr>
          <p:spPr bwMode="auto">
            <a:xfrm>
              <a:off x="5554663" y="3359151"/>
              <a:ext cx="17463" cy="46038"/>
            </a:xfrm>
            <a:custGeom>
              <a:avLst/>
              <a:gdLst>
                <a:gd name="T0" fmla="*/ 58 w 58"/>
                <a:gd name="T1" fmla="*/ 52 h 149"/>
                <a:gd name="T2" fmla="*/ 26 w 58"/>
                <a:gd name="T3" fmla="*/ 0 h 149"/>
                <a:gd name="T4" fmla="*/ 0 w 58"/>
                <a:gd name="T5" fmla="*/ 27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7"/>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10">
              <a:extLst>
                <a:ext uri="{FF2B5EF4-FFF2-40B4-BE49-F238E27FC236}">
                  <a16:creationId xmlns:a16="http://schemas.microsoft.com/office/drawing/2014/main" id="{33D3A03E-A0E6-41EB-91D0-74B7AD6C1F2A}"/>
                </a:ext>
              </a:extLst>
            </p:cNvPr>
            <p:cNvSpPr>
              <a:spLocks/>
            </p:cNvSpPr>
            <p:nvPr>
              <p:custDataLst>
                <p:tags r:id="rId95"/>
              </p:custDataLst>
            </p:nvPr>
          </p:nvSpPr>
          <p:spPr bwMode="auto">
            <a:xfrm>
              <a:off x="5611813" y="3279776"/>
              <a:ext cx="47625" cy="96838"/>
            </a:xfrm>
            <a:custGeom>
              <a:avLst/>
              <a:gdLst>
                <a:gd name="T0" fmla="*/ 145 w 153"/>
                <a:gd name="T1" fmla="*/ 241 h 317"/>
                <a:gd name="T2" fmla="*/ 139 w 153"/>
                <a:gd name="T3" fmla="*/ 236 h 317"/>
                <a:gd name="T4" fmla="*/ 132 w 153"/>
                <a:gd name="T5" fmla="*/ 243 h 317"/>
                <a:gd name="T6" fmla="*/ 67 w 153"/>
                <a:gd name="T7" fmla="*/ 306 h 317"/>
                <a:gd name="T8" fmla="*/ 52 w 153"/>
                <a:gd name="T9" fmla="*/ 284 h 317"/>
                <a:gd name="T10" fmla="*/ 55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2" y="300"/>
                    <a:pt x="52" y="284"/>
                  </a:cubicBezTo>
                  <a:cubicBezTo>
                    <a:pt x="52" y="272"/>
                    <a:pt x="53" y="268"/>
                    <a:pt x="55"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11">
              <a:extLst>
                <a:ext uri="{FF2B5EF4-FFF2-40B4-BE49-F238E27FC236}">
                  <a16:creationId xmlns:a16="http://schemas.microsoft.com/office/drawing/2014/main" id="{18C109CF-8248-4A66-B527-1686E8C2E1FF}"/>
                </a:ext>
              </a:extLst>
            </p:cNvPr>
            <p:cNvSpPr>
              <a:spLocks/>
            </p:cNvSpPr>
            <p:nvPr>
              <p:custDataLst>
                <p:tags r:id="rId96"/>
              </p:custDataLst>
            </p:nvPr>
          </p:nvSpPr>
          <p:spPr bwMode="auto">
            <a:xfrm>
              <a:off x="5672138" y="3260726"/>
              <a:ext cx="34925" cy="153988"/>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12">
              <a:extLst>
                <a:ext uri="{FF2B5EF4-FFF2-40B4-BE49-F238E27FC236}">
                  <a16:creationId xmlns:a16="http://schemas.microsoft.com/office/drawing/2014/main" id="{681CA11B-E80A-4AB0-A194-D9C541E5137F}"/>
                </a:ext>
              </a:extLst>
            </p:cNvPr>
            <p:cNvSpPr>
              <a:spLocks/>
            </p:cNvSpPr>
            <p:nvPr>
              <p:custDataLst>
                <p:tags r:id="rId97"/>
              </p:custDataLst>
            </p:nvPr>
          </p:nvSpPr>
          <p:spPr bwMode="auto">
            <a:xfrm>
              <a:off x="5764213" y="3286126"/>
              <a:ext cx="101600" cy="101600"/>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13">
              <a:extLst>
                <a:ext uri="{FF2B5EF4-FFF2-40B4-BE49-F238E27FC236}">
                  <a16:creationId xmlns:a16="http://schemas.microsoft.com/office/drawing/2014/main" id="{7DB48591-027D-49FC-B6C7-BAA3A1CFABD6}"/>
                </a:ext>
              </a:extLst>
            </p:cNvPr>
            <p:cNvSpPr>
              <a:spLocks noEditPoints="1"/>
            </p:cNvSpPr>
            <p:nvPr>
              <p:custDataLst>
                <p:tags r:id="rId98"/>
              </p:custDataLst>
            </p:nvPr>
          </p:nvSpPr>
          <p:spPr bwMode="auto">
            <a:xfrm>
              <a:off x="5932488" y="3160713"/>
              <a:ext cx="79375" cy="114300"/>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2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3" y="12"/>
                  </a:cubicBezTo>
                  <a:cubicBezTo>
                    <a:pt x="190" y="12"/>
                    <a:pt x="225" y="38"/>
                    <a:pt x="225" y="102"/>
                  </a:cubicBezTo>
                  <a:cubicBezTo>
                    <a:pt x="225" y="122"/>
                    <a:pt x="222" y="147"/>
                    <a:pt x="211" y="188"/>
                  </a:cubicBezTo>
                  <a:cubicBezTo>
                    <a:pt x="206" y="157"/>
                    <a:pt x="185" y="129"/>
                    <a:pt x="146"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14">
              <a:extLst>
                <a:ext uri="{FF2B5EF4-FFF2-40B4-BE49-F238E27FC236}">
                  <a16:creationId xmlns:a16="http://schemas.microsoft.com/office/drawing/2014/main" id="{B5E2B316-082A-4E0E-A8C6-BCE3D668FB48}"/>
                </a:ext>
              </a:extLst>
            </p:cNvPr>
            <p:cNvSpPr>
              <a:spLocks/>
            </p:cNvSpPr>
            <p:nvPr>
              <p:custDataLst>
                <p:tags r:id="rId99"/>
              </p:custDataLst>
            </p:nvPr>
          </p:nvSpPr>
          <p:spPr bwMode="auto">
            <a:xfrm>
              <a:off x="6022975" y="3143251"/>
              <a:ext cx="46038"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8"/>
                    <a:pt x="34" y="45"/>
                    <a:pt x="16" y="45"/>
                  </a:cubicBezTo>
                  <a:cubicBezTo>
                    <a:pt x="27" y="21"/>
                    <a:pt x="51" y="13"/>
                    <a:pt x="67" y="13"/>
                  </a:cubicBezTo>
                  <a:cubicBezTo>
                    <a:pt x="102" y="13"/>
                    <a:pt x="120" y="40"/>
                    <a:pt x="120" y="68"/>
                  </a:cubicBezTo>
                  <a:cubicBezTo>
                    <a:pt x="120" y="99"/>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15">
              <a:extLst>
                <a:ext uri="{FF2B5EF4-FFF2-40B4-BE49-F238E27FC236}">
                  <a16:creationId xmlns:a16="http://schemas.microsoft.com/office/drawing/2014/main" id="{FB324C90-549E-47E0-9E0D-545F33908176}"/>
                </a:ext>
              </a:extLst>
            </p:cNvPr>
            <p:cNvSpPr>
              <a:spLocks/>
            </p:cNvSpPr>
            <p:nvPr>
              <p:custDataLst>
                <p:tags r:id="rId100"/>
              </p:custDataLst>
            </p:nvPr>
          </p:nvSpPr>
          <p:spPr bwMode="auto">
            <a:xfrm>
              <a:off x="6088063" y="3203576"/>
              <a:ext cx="77788" cy="69850"/>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7 h 226"/>
                <a:gd name="T14" fmla="*/ 223 w 256"/>
                <a:gd name="T15" fmla="*/ 53 h 226"/>
                <a:gd name="T16" fmla="*/ 230 w 256"/>
                <a:gd name="T17" fmla="*/ 19 h 226"/>
                <a:gd name="T18" fmla="*/ 216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8 h 226"/>
                <a:gd name="T44" fmla="*/ 68 w 256"/>
                <a:gd name="T45" fmla="*/ 62 h 226"/>
                <a:gd name="T46" fmla="*/ 39 w 256"/>
                <a:gd name="T47" fmla="*/ 166 h 226"/>
                <a:gd name="T48" fmla="*/ 101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7"/>
                  </a:lnTo>
                  <a:cubicBezTo>
                    <a:pt x="216" y="79"/>
                    <a:pt x="221" y="60"/>
                    <a:pt x="223" y="53"/>
                  </a:cubicBezTo>
                  <a:cubicBezTo>
                    <a:pt x="225" y="41"/>
                    <a:pt x="230" y="22"/>
                    <a:pt x="230" y="19"/>
                  </a:cubicBezTo>
                  <a:cubicBezTo>
                    <a:pt x="230" y="10"/>
                    <a:pt x="223" y="6"/>
                    <a:pt x="216"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7" y="51"/>
                    <a:pt x="107" y="41"/>
                  </a:cubicBezTo>
                  <a:cubicBezTo>
                    <a:pt x="107" y="19"/>
                    <a:pt x="91" y="0"/>
                    <a:pt x="66" y="0"/>
                  </a:cubicBezTo>
                  <a:cubicBezTo>
                    <a:pt x="18" y="0"/>
                    <a:pt x="0" y="73"/>
                    <a:pt x="0" y="77"/>
                  </a:cubicBezTo>
                  <a:cubicBezTo>
                    <a:pt x="0" y="82"/>
                    <a:pt x="6" y="82"/>
                    <a:pt x="6" y="82"/>
                  </a:cubicBezTo>
                  <a:cubicBezTo>
                    <a:pt x="11" y="82"/>
                    <a:pt x="11" y="81"/>
                    <a:pt x="14" y="73"/>
                  </a:cubicBezTo>
                  <a:cubicBezTo>
                    <a:pt x="26" y="30"/>
                    <a:pt x="45" y="11"/>
                    <a:pt x="64" y="11"/>
                  </a:cubicBezTo>
                  <a:cubicBezTo>
                    <a:pt x="69" y="11"/>
                    <a:pt x="77" y="12"/>
                    <a:pt x="77" y="28"/>
                  </a:cubicBezTo>
                  <a:cubicBezTo>
                    <a:pt x="77" y="40"/>
                    <a:pt x="71" y="54"/>
                    <a:pt x="68" y="62"/>
                  </a:cubicBezTo>
                  <a:cubicBezTo>
                    <a:pt x="50" y="111"/>
                    <a:pt x="39" y="142"/>
                    <a:pt x="39" y="166"/>
                  </a:cubicBezTo>
                  <a:cubicBezTo>
                    <a:pt x="39" y="214"/>
                    <a:pt x="74" y="226"/>
                    <a:pt x="101" y="226"/>
                  </a:cubicBezTo>
                  <a:cubicBezTo>
                    <a:pt x="133" y="226"/>
                    <a:pt x="151" y="204"/>
                    <a:pt x="160" y="193"/>
                  </a:cubicBezTo>
                  <a:cubicBezTo>
                    <a:pt x="165" y="213"/>
                    <a:pt x="183" y="226"/>
                    <a:pt x="204" y="226"/>
                  </a:cubicBezTo>
                  <a:cubicBezTo>
                    <a:pt x="222" y="226"/>
                    <a:pt x="233" y="215"/>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Rectangle 116">
              <a:extLst>
                <a:ext uri="{FF2B5EF4-FFF2-40B4-BE49-F238E27FC236}">
                  <a16:creationId xmlns:a16="http://schemas.microsoft.com/office/drawing/2014/main" id="{F1817C99-C19D-4C66-9833-53E09F3B2EC3}"/>
                </a:ext>
              </a:extLst>
            </p:cNvPr>
            <p:cNvSpPr>
              <a:spLocks noChangeArrowheads="1"/>
            </p:cNvSpPr>
            <p:nvPr>
              <p:custDataLst>
                <p:tags r:id="rId101"/>
              </p:custDataLst>
            </p:nvPr>
          </p:nvSpPr>
          <p:spPr bwMode="auto">
            <a:xfrm>
              <a:off x="5926138" y="3333751"/>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17">
              <a:extLst>
                <a:ext uri="{FF2B5EF4-FFF2-40B4-BE49-F238E27FC236}">
                  <a16:creationId xmlns:a16="http://schemas.microsoft.com/office/drawing/2014/main" id="{909E8008-DE61-422E-A0F6-A0B655D6DE10}"/>
                </a:ext>
              </a:extLst>
            </p:cNvPr>
            <p:cNvSpPr>
              <a:spLocks noEditPoints="1"/>
            </p:cNvSpPr>
            <p:nvPr>
              <p:custDataLst>
                <p:tags r:id="rId102"/>
              </p:custDataLst>
            </p:nvPr>
          </p:nvSpPr>
          <p:spPr bwMode="auto">
            <a:xfrm>
              <a:off x="5932488" y="3371851"/>
              <a:ext cx="79375" cy="112713"/>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5"/>
                    <a:pt x="63" y="96"/>
                    <a:pt x="78" y="96"/>
                  </a:cubicBezTo>
                  <a:cubicBezTo>
                    <a:pt x="95" y="96"/>
                    <a:pt x="105" y="81"/>
                    <a:pt x="105" y="70"/>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5" y="129"/>
                    <a:pt x="147" y="129"/>
                  </a:cubicBezTo>
                  <a:cubicBezTo>
                    <a:pt x="116" y="129"/>
                    <a:pt x="84" y="137"/>
                    <a:pt x="45" y="176"/>
                  </a:cubicBezTo>
                  <a:cubicBezTo>
                    <a:pt x="3" y="217"/>
                    <a:pt x="0" y="264"/>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18">
              <a:extLst>
                <a:ext uri="{FF2B5EF4-FFF2-40B4-BE49-F238E27FC236}">
                  <a16:creationId xmlns:a16="http://schemas.microsoft.com/office/drawing/2014/main" id="{EC4F7AD4-34E4-45D4-9CDA-BB09A980B31B}"/>
                </a:ext>
              </a:extLst>
            </p:cNvPr>
            <p:cNvSpPr>
              <a:spLocks/>
            </p:cNvSpPr>
            <p:nvPr>
              <p:custDataLst>
                <p:tags r:id="rId103"/>
              </p:custDataLst>
            </p:nvPr>
          </p:nvSpPr>
          <p:spPr bwMode="auto">
            <a:xfrm>
              <a:off x="6019800" y="3413126"/>
              <a:ext cx="76200" cy="69850"/>
            </a:xfrm>
            <a:custGeom>
              <a:avLst/>
              <a:gdLst>
                <a:gd name="T0" fmla="*/ 233 w 248"/>
                <a:gd name="T1" fmla="*/ 150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1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2" y="145"/>
                    <a:pt x="221" y="147"/>
                    <a:pt x="220" y="150"/>
                  </a:cubicBezTo>
                  <a:cubicBezTo>
                    <a:pt x="204" y="203"/>
                    <a:pt x="170" y="215"/>
                    <a:pt x="154" y="215"/>
                  </a:cubicBezTo>
                  <a:cubicBezTo>
                    <a:pt x="134" y="215"/>
                    <a:pt x="126" y="199"/>
                    <a:pt x="126" y="182"/>
                  </a:cubicBezTo>
                  <a:cubicBezTo>
                    <a:pt x="126" y="171"/>
                    <a:pt x="129" y="160"/>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1" y="16"/>
                    <a:pt x="121" y="45"/>
                  </a:cubicBezTo>
                  <a:cubicBezTo>
                    <a:pt x="121"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19">
              <a:extLst>
                <a:ext uri="{FF2B5EF4-FFF2-40B4-BE49-F238E27FC236}">
                  <a16:creationId xmlns:a16="http://schemas.microsoft.com/office/drawing/2014/main" id="{125AE285-1258-42C6-9C60-6F030BF8560F}"/>
                </a:ext>
              </a:extLst>
            </p:cNvPr>
            <p:cNvSpPr>
              <a:spLocks/>
            </p:cNvSpPr>
            <p:nvPr>
              <p:custDataLst>
                <p:tags r:id="rId104"/>
              </p:custDataLst>
            </p:nvPr>
          </p:nvSpPr>
          <p:spPr bwMode="auto">
            <a:xfrm>
              <a:off x="6108700" y="3365501"/>
              <a:ext cx="47625"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8"/>
                    <a:pt x="34" y="45"/>
                    <a:pt x="16" y="45"/>
                  </a:cubicBezTo>
                  <a:cubicBezTo>
                    <a:pt x="27" y="21"/>
                    <a:pt x="51" y="13"/>
                    <a:pt x="67" y="13"/>
                  </a:cubicBezTo>
                  <a:cubicBezTo>
                    <a:pt x="102" y="13"/>
                    <a:pt x="120" y="40"/>
                    <a:pt x="120" y="68"/>
                  </a:cubicBezTo>
                  <a:cubicBezTo>
                    <a:pt x="120" y="99"/>
                    <a:pt x="99"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20">
              <a:extLst>
                <a:ext uri="{FF2B5EF4-FFF2-40B4-BE49-F238E27FC236}">
                  <a16:creationId xmlns:a16="http://schemas.microsoft.com/office/drawing/2014/main" id="{C08AF237-3F41-4A5F-B7F5-7ECDDE261201}"/>
                </a:ext>
              </a:extLst>
            </p:cNvPr>
            <p:cNvSpPr>
              <a:spLocks/>
            </p:cNvSpPr>
            <p:nvPr>
              <p:custDataLst>
                <p:tags r:id="rId105"/>
              </p:custDataLst>
            </p:nvPr>
          </p:nvSpPr>
          <p:spPr bwMode="auto">
            <a:xfrm>
              <a:off x="6203950" y="3260726"/>
              <a:ext cx="34925" cy="153988"/>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21">
              <a:extLst>
                <a:ext uri="{FF2B5EF4-FFF2-40B4-BE49-F238E27FC236}">
                  <a16:creationId xmlns:a16="http://schemas.microsoft.com/office/drawing/2014/main" id="{3D47094C-7D61-42C3-80F2-9A781C901C40}"/>
                </a:ext>
              </a:extLst>
            </p:cNvPr>
            <p:cNvSpPr>
              <a:spLocks/>
            </p:cNvSpPr>
            <p:nvPr>
              <p:custDataLst>
                <p:tags r:id="rId106"/>
              </p:custDataLst>
            </p:nvPr>
          </p:nvSpPr>
          <p:spPr bwMode="auto">
            <a:xfrm>
              <a:off x="6253163" y="3306763"/>
              <a:ext cx="74613" cy="69850"/>
            </a:xfrm>
            <a:custGeom>
              <a:avLst/>
              <a:gdLst>
                <a:gd name="T0" fmla="*/ 232 w 248"/>
                <a:gd name="T1" fmla="*/ 150 h 226"/>
                <a:gd name="T2" fmla="*/ 226 w 248"/>
                <a:gd name="T3" fmla="*/ 145 h 226"/>
                <a:gd name="T4" fmla="*/ 220 w 248"/>
                <a:gd name="T5" fmla="*/ 150 h 226"/>
                <a:gd name="T6" fmla="*/ 154 w 248"/>
                <a:gd name="T7" fmla="*/ 215 h 226"/>
                <a:gd name="T8" fmla="*/ 126 w 248"/>
                <a:gd name="T9" fmla="*/ 183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1 w 248"/>
                <a:gd name="T25" fmla="*/ 0 h 226"/>
                <a:gd name="T26" fmla="*/ 149 w 248"/>
                <a:gd name="T27" fmla="*/ 38 h 226"/>
                <a:gd name="T28" fmla="*/ 95 w 248"/>
                <a:gd name="T29" fmla="*/ 0 h 226"/>
                <a:gd name="T30" fmla="*/ 15 w 248"/>
                <a:gd name="T31" fmla="*/ 77 h 226"/>
                <a:gd name="T32" fmla="*/ 21 w 248"/>
                <a:gd name="T33" fmla="*/ 82 h 226"/>
                <a:gd name="T34" fmla="*/ 27 w 248"/>
                <a:gd name="T35" fmla="*/ 77 h 226"/>
                <a:gd name="T36" fmla="*/ 94 w 248"/>
                <a:gd name="T37" fmla="*/ 11 h 226"/>
                <a:gd name="T38" fmla="*/ 121 w 248"/>
                <a:gd name="T39" fmla="*/ 45 h 226"/>
                <a:gd name="T40" fmla="*/ 94 w 248"/>
                <a:gd name="T41" fmla="*/ 164 h 226"/>
                <a:gd name="T42" fmla="*/ 47 w 248"/>
                <a:gd name="T43" fmla="*/ 215 h 226"/>
                <a:gd name="T44" fmla="*/ 22 w 248"/>
                <a:gd name="T45" fmla="*/ 209 h 226"/>
                <a:gd name="T46" fmla="*/ 45 w 248"/>
                <a:gd name="T47" fmla="*/ 182 h 226"/>
                <a:gd name="T48" fmla="*/ 27 w 248"/>
                <a:gd name="T49" fmla="*/ 165 h 226"/>
                <a:gd name="T50" fmla="*/ 0 w 248"/>
                <a:gd name="T51" fmla="*/ 194 h 226"/>
                <a:gd name="T52" fmla="*/ 46 w 248"/>
                <a:gd name="T53" fmla="*/ 226 h 226"/>
                <a:gd name="T54" fmla="*/ 99 w 248"/>
                <a:gd name="T55" fmla="*/ 189 h 226"/>
                <a:gd name="T56" fmla="*/ 153 w 248"/>
                <a:gd name="T57" fmla="*/ 226 h 226"/>
                <a:gd name="T58" fmla="*/ 232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50"/>
                  </a:moveTo>
                  <a:cubicBezTo>
                    <a:pt x="232" y="145"/>
                    <a:pt x="228" y="145"/>
                    <a:pt x="226" y="145"/>
                  </a:cubicBezTo>
                  <a:cubicBezTo>
                    <a:pt x="222" y="145"/>
                    <a:pt x="221" y="147"/>
                    <a:pt x="220" y="150"/>
                  </a:cubicBezTo>
                  <a:cubicBezTo>
                    <a:pt x="203" y="204"/>
                    <a:pt x="170" y="215"/>
                    <a:pt x="154" y="215"/>
                  </a:cubicBezTo>
                  <a:cubicBezTo>
                    <a:pt x="134" y="215"/>
                    <a:pt x="126" y="200"/>
                    <a:pt x="126" y="183"/>
                  </a:cubicBezTo>
                  <a:cubicBezTo>
                    <a:pt x="126" y="172"/>
                    <a:pt x="129" y="161"/>
                    <a:pt x="135" y="139"/>
                  </a:cubicBezTo>
                  <a:lnTo>
                    <a:pt x="152" y="70"/>
                  </a:lnTo>
                  <a:cubicBezTo>
                    <a:pt x="155" y="57"/>
                    <a:pt x="166" y="11"/>
                    <a:pt x="201" y="11"/>
                  </a:cubicBezTo>
                  <a:cubicBezTo>
                    <a:pt x="203" y="11"/>
                    <a:pt x="215" y="11"/>
                    <a:pt x="226" y="18"/>
                  </a:cubicBezTo>
                  <a:cubicBezTo>
                    <a:pt x="212" y="20"/>
                    <a:pt x="202" y="33"/>
                    <a:pt x="202" y="45"/>
                  </a:cubicBezTo>
                  <a:cubicBezTo>
                    <a:pt x="202" y="53"/>
                    <a:pt x="207" y="62"/>
                    <a:pt x="221" y="62"/>
                  </a:cubicBezTo>
                  <a:cubicBezTo>
                    <a:pt x="232" y="62"/>
                    <a:pt x="248" y="53"/>
                    <a:pt x="248" y="33"/>
                  </a:cubicBezTo>
                  <a:cubicBezTo>
                    <a:pt x="248" y="7"/>
                    <a:pt x="218" y="0"/>
                    <a:pt x="201"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6" y="81"/>
                    <a:pt x="27" y="77"/>
                  </a:cubicBezTo>
                  <a:cubicBezTo>
                    <a:pt x="44" y="24"/>
                    <a:pt x="77" y="11"/>
                    <a:pt x="94" y="11"/>
                  </a:cubicBezTo>
                  <a:cubicBezTo>
                    <a:pt x="104" y="11"/>
                    <a:pt x="121" y="16"/>
                    <a:pt x="121" y="45"/>
                  </a:cubicBezTo>
                  <a:cubicBezTo>
                    <a:pt x="121" y="60"/>
                    <a:pt x="113" y="94"/>
                    <a:pt x="94" y="164"/>
                  </a:cubicBezTo>
                  <a:cubicBezTo>
                    <a:pt x="86" y="195"/>
                    <a:pt x="69" y="215"/>
                    <a:pt x="47" y="215"/>
                  </a:cubicBezTo>
                  <a:cubicBezTo>
                    <a:pt x="44" y="215"/>
                    <a:pt x="32" y="215"/>
                    <a:pt x="22" y="209"/>
                  </a:cubicBezTo>
                  <a:cubicBezTo>
                    <a:pt x="34" y="206"/>
                    <a:pt x="45" y="196"/>
                    <a:pt x="45" y="182"/>
                  </a:cubicBezTo>
                  <a:cubicBezTo>
                    <a:pt x="45" y="169"/>
                    <a:pt x="34" y="165"/>
                    <a:pt x="27" y="165"/>
                  </a:cubicBezTo>
                  <a:cubicBezTo>
                    <a:pt x="12" y="165"/>
                    <a:pt x="0" y="178"/>
                    <a:pt x="0" y="194"/>
                  </a:cubicBezTo>
                  <a:cubicBezTo>
                    <a:pt x="0" y="216"/>
                    <a:pt x="24" y="226"/>
                    <a:pt x="46" y="226"/>
                  </a:cubicBezTo>
                  <a:cubicBezTo>
                    <a:pt x="79" y="226"/>
                    <a:pt x="97" y="192"/>
                    <a:pt x="99" y="189"/>
                  </a:cubicBezTo>
                  <a:cubicBezTo>
                    <a:pt x="105" y="207"/>
                    <a:pt x="123" y="226"/>
                    <a:pt x="153" y="226"/>
                  </a:cubicBezTo>
                  <a:cubicBezTo>
                    <a:pt x="204" y="226"/>
                    <a:pt x="232" y="162"/>
                    <a:pt x="232"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22">
              <a:extLst>
                <a:ext uri="{FF2B5EF4-FFF2-40B4-BE49-F238E27FC236}">
                  <a16:creationId xmlns:a16="http://schemas.microsoft.com/office/drawing/2014/main" id="{BD318F96-2CF3-4679-8982-14F186D757EC}"/>
                </a:ext>
              </a:extLst>
            </p:cNvPr>
            <p:cNvSpPr>
              <a:spLocks/>
            </p:cNvSpPr>
            <p:nvPr>
              <p:custDataLst>
                <p:tags r:id="rId107"/>
              </p:custDataLst>
            </p:nvPr>
          </p:nvSpPr>
          <p:spPr bwMode="auto">
            <a:xfrm>
              <a:off x="6348413" y="3359151"/>
              <a:ext cx="17463" cy="46038"/>
            </a:xfrm>
            <a:custGeom>
              <a:avLst/>
              <a:gdLst>
                <a:gd name="T0" fmla="*/ 58 w 58"/>
                <a:gd name="T1" fmla="*/ 52 h 149"/>
                <a:gd name="T2" fmla="*/ 26 w 58"/>
                <a:gd name="T3" fmla="*/ 0 h 149"/>
                <a:gd name="T4" fmla="*/ 0 w 58"/>
                <a:gd name="T5" fmla="*/ 27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6" y="0"/>
                    <a:pt x="26" y="0"/>
                  </a:cubicBezTo>
                  <a:cubicBezTo>
                    <a:pt x="10" y="0"/>
                    <a:pt x="0" y="13"/>
                    <a:pt x="0" y="27"/>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23">
              <a:extLst>
                <a:ext uri="{FF2B5EF4-FFF2-40B4-BE49-F238E27FC236}">
                  <a16:creationId xmlns:a16="http://schemas.microsoft.com/office/drawing/2014/main" id="{E983C503-9CC4-4E29-97C4-AC97FBAAEBEF}"/>
                </a:ext>
              </a:extLst>
            </p:cNvPr>
            <p:cNvSpPr>
              <a:spLocks/>
            </p:cNvSpPr>
            <p:nvPr>
              <p:custDataLst>
                <p:tags r:id="rId108"/>
              </p:custDataLst>
            </p:nvPr>
          </p:nvSpPr>
          <p:spPr bwMode="auto">
            <a:xfrm>
              <a:off x="6405563" y="3279776"/>
              <a:ext cx="47625" cy="96838"/>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4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24">
              <a:extLst>
                <a:ext uri="{FF2B5EF4-FFF2-40B4-BE49-F238E27FC236}">
                  <a16:creationId xmlns:a16="http://schemas.microsoft.com/office/drawing/2014/main" id="{BA092129-264B-4BD1-A2AE-DDBB15E8745E}"/>
                </a:ext>
              </a:extLst>
            </p:cNvPr>
            <p:cNvSpPr>
              <a:spLocks/>
            </p:cNvSpPr>
            <p:nvPr>
              <p:custDataLst>
                <p:tags r:id="rId109"/>
              </p:custDataLst>
            </p:nvPr>
          </p:nvSpPr>
          <p:spPr bwMode="auto">
            <a:xfrm>
              <a:off x="6465888" y="3260726"/>
              <a:ext cx="34925" cy="153988"/>
            </a:xfrm>
            <a:custGeom>
              <a:avLst/>
              <a:gdLst>
                <a:gd name="T0" fmla="*/ 115 w 115"/>
                <a:gd name="T1" fmla="*/ 249 h 499"/>
                <a:gd name="T2" fmla="*/ 82 w 115"/>
                <a:gd name="T3" fmla="*/ 94 h 499"/>
                <a:gd name="T4" fmla="*/ 4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4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9" y="0"/>
                    <a:pt x="4" y="0"/>
                  </a:cubicBezTo>
                  <a:cubicBezTo>
                    <a:pt x="1"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1" y="499"/>
                    <a:pt x="4" y="499"/>
                  </a:cubicBezTo>
                  <a:cubicBezTo>
                    <a:pt x="9"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25">
              <a:extLst>
                <a:ext uri="{FF2B5EF4-FFF2-40B4-BE49-F238E27FC236}">
                  <a16:creationId xmlns:a16="http://schemas.microsoft.com/office/drawing/2014/main" id="{9A47E70C-A7B5-4554-B199-F943F288954F}"/>
                </a:ext>
              </a:extLst>
            </p:cNvPr>
            <p:cNvSpPr>
              <a:spLocks noEditPoints="1"/>
            </p:cNvSpPr>
            <p:nvPr>
              <p:custDataLst>
                <p:tags r:id="rId110"/>
              </p:custDataLst>
            </p:nvPr>
          </p:nvSpPr>
          <p:spPr bwMode="auto">
            <a:xfrm>
              <a:off x="6523038" y="3268663"/>
              <a:ext cx="71438" cy="107950"/>
            </a:xfrm>
            <a:custGeom>
              <a:avLst/>
              <a:gdLst>
                <a:gd name="T0" fmla="*/ 228 w 237"/>
                <a:gd name="T1" fmla="*/ 275 h 351"/>
                <a:gd name="T2" fmla="*/ 222 w 237"/>
                <a:gd name="T3" fmla="*/ 270 h 351"/>
                <a:gd name="T4" fmla="*/ 215 w 237"/>
                <a:gd name="T5" fmla="*/ 279 h 351"/>
                <a:gd name="T6" fmla="*/ 177 w 237"/>
                <a:gd name="T7" fmla="*/ 340 h 351"/>
                <a:gd name="T8" fmla="*/ 162 w 237"/>
                <a:gd name="T9" fmla="*/ 318 h 351"/>
                <a:gd name="T10" fmla="*/ 165 w 237"/>
                <a:gd name="T11" fmla="*/ 294 h 351"/>
                <a:gd name="T12" fmla="*/ 237 w 237"/>
                <a:gd name="T13" fmla="*/ 5 h 351"/>
                <a:gd name="T14" fmla="*/ 231 w 237"/>
                <a:gd name="T15" fmla="*/ 0 h 351"/>
                <a:gd name="T16" fmla="*/ 167 w 237"/>
                <a:gd name="T17" fmla="*/ 5 h 351"/>
                <a:gd name="T18" fmla="*/ 160 w 237"/>
                <a:gd name="T19" fmla="*/ 15 h 351"/>
                <a:gd name="T20" fmla="*/ 172 w 237"/>
                <a:gd name="T21" fmla="*/ 21 h 351"/>
                <a:gd name="T22" fmla="*/ 197 w 237"/>
                <a:gd name="T23" fmla="*/ 29 h 351"/>
                <a:gd name="T24" fmla="*/ 196 w 237"/>
                <a:gd name="T25" fmla="*/ 39 h 351"/>
                <a:gd name="T26" fmla="*/ 166 w 237"/>
                <a:gd name="T27" fmla="*/ 157 h 351"/>
                <a:gd name="T28" fmla="*/ 120 w 237"/>
                <a:gd name="T29" fmla="*/ 125 h 351"/>
                <a:gd name="T30" fmla="*/ 0 w 237"/>
                <a:gd name="T31" fmla="*/ 272 h 351"/>
                <a:gd name="T32" fmla="*/ 66 w 237"/>
                <a:gd name="T33" fmla="*/ 351 h 351"/>
                <a:gd name="T34" fmla="*/ 131 w 237"/>
                <a:gd name="T35" fmla="*/ 314 h 351"/>
                <a:gd name="T36" fmla="*/ 176 w 237"/>
                <a:gd name="T37" fmla="*/ 351 h 351"/>
                <a:gd name="T38" fmla="*/ 213 w 237"/>
                <a:gd name="T39" fmla="*/ 324 h 351"/>
                <a:gd name="T40" fmla="*/ 228 w 237"/>
                <a:gd name="T41" fmla="*/ 275 h 351"/>
                <a:gd name="T42" fmla="*/ 158 w 237"/>
                <a:gd name="T43" fmla="*/ 189 h 351"/>
                <a:gd name="T44" fmla="*/ 133 w 237"/>
                <a:gd name="T45" fmla="*/ 287 h 351"/>
                <a:gd name="T46" fmla="*/ 123 w 237"/>
                <a:gd name="T47" fmla="*/ 305 h 351"/>
                <a:gd name="T48" fmla="*/ 67 w 237"/>
                <a:gd name="T49" fmla="*/ 340 h 351"/>
                <a:gd name="T50" fmla="*/ 35 w 237"/>
                <a:gd name="T51" fmla="*/ 294 h 351"/>
                <a:gd name="T52" fmla="*/ 63 w 237"/>
                <a:gd name="T53" fmla="*/ 184 h 351"/>
                <a:gd name="T54" fmla="*/ 120 w 237"/>
                <a:gd name="T55" fmla="*/ 136 h 351"/>
                <a:gd name="T56" fmla="*/ 160 w 237"/>
                <a:gd name="T57" fmla="*/ 180 h 351"/>
                <a:gd name="T58" fmla="*/ 158 w 237"/>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1">
                  <a:moveTo>
                    <a:pt x="228" y="275"/>
                  </a:moveTo>
                  <a:cubicBezTo>
                    <a:pt x="228" y="270"/>
                    <a:pt x="224" y="270"/>
                    <a:pt x="222" y="270"/>
                  </a:cubicBezTo>
                  <a:cubicBezTo>
                    <a:pt x="217" y="270"/>
                    <a:pt x="217" y="272"/>
                    <a:pt x="215" y="279"/>
                  </a:cubicBezTo>
                  <a:cubicBezTo>
                    <a:pt x="207" y="311"/>
                    <a:pt x="198" y="340"/>
                    <a:pt x="177" y="340"/>
                  </a:cubicBezTo>
                  <a:cubicBezTo>
                    <a:pt x="164" y="340"/>
                    <a:pt x="162" y="328"/>
                    <a:pt x="162" y="318"/>
                  </a:cubicBezTo>
                  <a:cubicBezTo>
                    <a:pt x="162" y="306"/>
                    <a:pt x="163" y="302"/>
                    <a:pt x="165" y="294"/>
                  </a:cubicBezTo>
                  <a:lnTo>
                    <a:pt x="237" y="5"/>
                  </a:lnTo>
                  <a:cubicBezTo>
                    <a:pt x="237" y="5"/>
                    <a:pt x="237" y="0"/>
                    <a:pt x="231" y="0"/>
                  </a:cubicBezTo>
                  <a:cubicBezTo>
                    <a:pt x="223" y="0"/>
                    <a:pt x="176" y="4"/>
                    <a:pt x="167" y="5"/>
                  </a:cubicBezTo>
                  <a:cubicBezTo>
                    <a:pt x="163" y="6"/>
                    <a:pt x="160" y="8"/>
                    <a:pt x="160" y="15"/>
                  </a:cubicBezTo>
                  <a:cubicBezTo>
                    <a:pt x="160" y="21"/>
                    <a:pt x="165" y="21"/>
                    <a:pt x="172" y="21"/>
                  </a:cubicBezTo>
                  <a:cubicBezTo>
                    <a:pt x="196" y="21"/>
                    <a:pt x="197" y="24"/>
                    <a:pt x="197" y="29"/>
                  </a:cubicBezTo>
                  <a:lnTo>
                    <a:pt x="196" y="39"/>
                  </a:lnTo>
                  <a:lnTo>
                    <a:pt x="166" y="157"/>
                  </a:lnTo>
                  <a:cubicBezTo>
                    <a:pt x="157" y="139"/>
                    <a:pt x="142" y="125"/>
                    <a:pt x="120" y="125"/>
                  </a:cubicBezTo>
                  <a:cubicBezTo>
                    <a:pt x="62" y="125"/>
                    <a:pt x="0" y="199"/>
                    <a:pt x="0" y="272"/>
                  </a:cubicBezTo>
                  <a:cubicBezTo>
                    <a:pt x="0" y="319"/>
                    <a:pt x="27" y="351"/>
                    <a:pt x="66" y="351"/>
                  </a:cubicBezTo>
                  <a:cubicBezTo>
                    <a:pt x="76" y="351"/>
                    <a:pt x="101" y="349"/>
                    <a:pt x="131" y="314"/>
                  </a:cubicBezTo>
                  <a:cubicBezTo>
                    <a:pt x="135" y="335"/>
                    <a:pt x="152" y="351"/>
                    <a:pt x="176" y="351"/>
                  </a:cubicBezTo>
                  <a:cubicBezTo>
                    <a:pt x="194" y="351"/>
                    <a:pt x="205" y="340"/>
                    <a:pt x="213" y="324"/>
                  </a:cubicBezTo>
                  <a:cubicBezTo>
                    <a:pt x="222" y="306"/>
                    <a:pt x="228" y="275"/>
                    <a:pt x="228" y="275"/>
                  </a:cubicBezTo>
                  <a:close/>
                  <a:moveTo>
                    <a:pt x="158" y="189"/>
                  </a:moveTo>
                  <a:lnTo>
                    <a:pt x="133" y="287"/>
                  </a:lnTo>
                  <a:cubicBezTo>
                    <a:pt x="131" y="296"/>
                    <a:pt x="131" y="297"/>
                    <a:pt x="123" y="305"/>
                  </a:cubicBezTo>
                  <a:cubicBezTo>
                    <a:pt x="101" y="332"/>
                    <a:pt x="81" y="340"/>
                    <a:pt x="67" y="340"/>
                  </a:cubicBezTo>
                  <a:cubicBezTo>
                    <a:pt x="42" y="340"/>
                    <a:pt x="35" y="313"/>
                    <a:pt x="35" y="294"/>
                  </a:cubicBezTo>
                  <a:cubicBezTo>
                    <a:pt x="35" y="269"/>
                    <a:pt x="51" y="207"/>
                    <a:pt x="63" y="184"/>
                  </a:cubicBezTo>
                  <a:cubicBezTo>
                    <a:pt x="78" y="155"/>
                    <a:pt x="100" y="136"/>
                    <a:pt x="120" y="136"/>
                  </a:cubicBezTo>
                  <a:cubicBezTo>
                    <a:pt x="153" y="136"/>
                    <a:pt x="160" y="177"/>
                    <a:pt x="160" y="180"/>
                  </a:cubicBezTo>
                  <a:cubicBezTo>
                    <a:pt x="160" y="183"/>
                    <a:pt x="159" y="186"/>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26">
              <a:extLst>
                <a:ext uri="{FF2B5EF4-FFF2-40B4-BE49-F238E27FC236}">
                  <a16:creationId xmlns:a16="http://schemas.microsoft.com/office/drawing/2014/main" id="{08468A67-0382-45CD-B4FE-B49D7361828E}"/>
                </a:ext>
              </a:extLst>
            </p:cNvPr>
            <p:cNvSpPr>
              <a:spLocks/>
            </p:cNvSpPr>
            <p:nvPr>
              <p:custDataLst>
                <p:tags r:id="rId111"/>
              </p:custDataLst>
            </p:nvPr>
          </p:nvSpPr>
          <p:spPr bwMode="auto">
            <a:xfrm>
              <a:off x="6600825" y="3306763"/>
              <a:ext cx="74613" cy="69850"/>
            </a:xfrm>
            <a:custGeom>
              <a:avLst/>
              <a:gdLst>
                <a:gd name="T0" fmla="*/ 232 w 248"/>
                <a:gd name="T1" fmla="*/ 150 h 226"/>
                <a:gd name="T2" fmla="*/ 227 w 248"/>
                <a:gd name="T3" fmla="*/ 145 h 226"/>
                <a:gd name="T4" fmla="*/ 220 w 248"/>
                <a:gd name="T5" fmla="*/ 150 h 226"/>
                <a:gd name="T6" fmla="*/ 154 w 248"/>
                <a:gd name="T7" fmla="*/ 215 h 226"/>
                <a:gd name="T8" fmla="*/ 126 w 248"/>
                <a:gd name="T9" fmla="*/ 183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4 h 226"/>
                <a:gd name="T42" fmla="*/ 47 w 248"/>
                <a:gd name="T43" fmla="*/ 215 h 226"/>
                <a:gd name="T44" fmla="*/ 22 w 248"/>
                <a:gd name="T45" fmla="*/ 209 h 226"/>
                <a:gd name="T46" fmla="*/ 46 w 248"/>
                <a:gd name="T47" fmla="*/ 182 h 226"/>
                <a:gd name="T48" fmla="*/ 27 w 248"/>
                <a:gd name="T49" fmla="*/ 165 h 226"/>
                <a:gd name="T50" fmla="*/ 0 w 248"/>
                <a:gd name="T51" fmla="*/ 194 h 226"/>
                <a:gd name="T52" fmla="*/ 47 w 248"/>
                <a:gd name="T53" fmla="*/ 226 h 226"/>
                <a:gd name="T54" fmla="*/ 99 w 248"/>
                <a:gd name="T55" fmla="*/ 189 h 226"/>
                <a:gd name="T56" fmla="*/ 153 w 248"/>
                <a:gd name="T57" fmla="*/ 226 h 226"/>
                <a:gd name="T58" fmla="*/ 232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50"/>
                  </a:moveTo>
                  <a:cubicBezTo>
                    <a:pt x="232" y="145"/>
                    <a:pt x="228" y="145"/>
                    <a:pt x="227" y="145"/>
                  </a:cubicBezTo>
                  <a:cubicBezTo>
                    <a:pt x="222" y="145"/>
                    <a:pt x="221" y="147"/>
                    <a:pt x="220" y="150"/>
                  </a:cubicBezTo>
                  <a:cubicBezTo>
                    <a:pt x="204" y="204"/>
                    <a:pt x="170" y="215"/>
                    <a:pt x="154" y="215"/>
                  </a:cubicBezTo>
                  <a:cubicBezTo>
                    <a:pt x="134" y="215"/>
                    <a:pt x="126" y="200"/>
                    <a:pt x="126" y="183"/>
                  </a:cubicBezTo>
                  <a:cubicBezTo>
                    <a:pt x="126" y="172"/>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5"/>
                    <a:pt x="15" y="77"/>
                  </a:cubicBezTo>
                  <a:cubicBezTo>
                    <a:pt x="15" y="82"/>
                    <a:pt x="21" y="82"/>
                    <a:pt x="21" y="82"/>
                  </a:cubicBezTo>
                  <a:cubicBezTo>
                    <a:pt x="25" y="82"/>
                    <a:pt x="27" y="81"/>
                    <a:pt x="28" y="77"/>
                  </a:cubicBezTo>
                  <a:cubicBezTo>
                    <a:pt x="45" y="24"/>
                    <a:pt x="77" y="11"/>
                    <a:pt x="94" y="11"/>
                  </a:cubicBezTo>
                  <a:cubicBezTo>
                    <a:pt x="104" y="11"/>
                    <a:pt x="121" y="16"/>
                    <a:pt x="121" y="45"/>
                  </a:cubicBezTo>
                  <a:cubicBezTo>
                    <a:pt x="121" y="60"/>
                    <a:pt x="113" y="94"/>
                    <a:pt x="94" y="164"/>
                  </a:cubicBezTo>
                  <a:cubicBezTo>
                    <a:pt x="86" y="195"/>
                    <a:pt x="69" y="215"/>
                    <a:pt x="47" y="215"/>
                  </a:cubicBezTo>
                  <a:cubicBezTo>
                    <a:pt x="44" y="215"/>
                    <a:pt x="33" y="215"/>
                    <a:pt x="22" y="209"/>
                  </a:cubicBezTo>
                  <a:cubicBezTo>
                    <a:pt x="35" y="206"/>
                    <a:pt x="46" y="196"/>
                    <a:pt x="46" y="182"/>
                  </a:cubicBezTo>
                  <a:cubicBezTo>
                    <a:pt x="46" y="169"/>
                    <a:pt x="35" y="165"/>
                    <a:pt x="27" y="165"/>
                  </a:cubicBezTo>
                  <a:cubicBezTo>
                    <a:pt x="12" y="165"/>
                    <a:pt x="0" y="178"/>
                    <a:pt x="0" y="194"/>
                  </a:cubicBezTo>
                  <a:cubicBezTo>
                    <a:pt x="0" y="216"/>
                    <a:pt x="25" y="226"/>
                    <a:pt x="47" y="226"/>
                  </a:cubicBezTo>
                  <a:cubicBezTo>
                    <a:pt x="79" y="226"/>
                    <a:pt x="97" y="192"/>
                    <a:pt x="99" y="189"/>
                  </a:cubicBezTo>
                  <a:cubicBezTo>
                    <a:pt x="105" y="207"/>
                    <a:pt x="123" y="226"/>
                    <a:pt x="153" y="226"/>
                  </a:cubicBezTo>
                  <a:cubicBezTo>
                    <a:pt x="204" y="226"/>
                    <a:pt x="232" y="162"/>
                    <a:pt x="232"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27">
              <a:extLst>
                <a:ext uri="{FF2B5EF4-FFF2-40B4-BE49-F238E27FC236}">
                  <a16:creationId xmlns:a16="http://schemas.microsoft.com/office/drawing/2014/main" id="{DAF8911E-FDAB-425F-AEC6-BF830EB61865}"/>
                </a:ext>
              </a:extLst>
            </p:cNvPr>
            <p:cNvSpPr>
              <a:spLocks/>
            </p:cNvSpPr>
            <p:nvPr>
              <p:custDataLst>
                <p:tags r:id="rId112"/>
              </p:custDataLst>
            </p:nvPr>
          </p:nvSpPr>
          <p:spPr bwMode="auto">
            <a:xfrm>
              <a:off x="6724650" y="3286126"/>
              <a:ext cx="101600" cy="101600"/>
            </a:xfrm>
            <a:custGeom>
              <a:avLst/>
              <a:gdLst>
                <a:gd name="T0" fmla="*/ 332 w 332"/>
                <a:gd name="T1" fmla="*/ 166 h 332"/>
                <a:gd name="T2" fmla="*/ 316 w 332"/>
                <a:gd name="T3" fmla="*/ 156 h 332"/>
                <a:gd name="T4" fmla="*/ 176 w 332"/>
                <a:gd name="T5" fmla="*/ 156 h 332"/>
                <a:gd name="T6" fmla="*/ 176 w 332"/>
                <a:gd name="T7" fmla="*/ 17 h 332"/>
                <a:gd name="T8" fmla="*/ 167 w 332"/>
                <a:gd name="T9" fmla="*/ 0 h 332"/>
                <a:gd name="T10" fmla="*/ 157 w 332"/>
                <a:gd name="T11" fmla="*/ 17 h 332"/>
                <a:gd name="T12" fmla="*/ 157 w 332"/>
                <a:gd name="T13" fmla="*/ 156 h 332"/>
                <a:gd name="T14" fmla="*/ 17 w 332"/>
                <a:gd name="T15" fmla="*/ 156 h 332"/>
                <a:gd name="T16" fmla="*/ 0 w 332"/>
                <a:gd name="T17" fmla="*/ 166 h 332"/>
                <a:gd name="T18" fmla="*/ 17 w 332"/>
                <a:gd name="T19" fmla="*/ 176 h 332"/>
                <a:gd name="T20" fmla="*/ 157 w 332"/>
                <a:gd name="T21" fmla="*/ 176 h 332"/>
                <a:gd name="T22" fmla="*/ 157 w 332"/>
                <a:gd name="T23" fmla="*/ 316 h 332"/>
                <a:gd name="T24" fmla="*/ 167 w 332"/>
                <a:gd name="T25" fmla="*/ 332 h 332"/>
                <a:gd name="T26" fmla="*/ 176 w 332"/>
                <a:gd name="T27" fmla="*/ 316 h 332"/>
                <a:gd name="T28" fmla="*/ 176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3" y="156"/>
                    <a:pt x="316" y="156"/>
                  </a:cubicBezTo>
                  <a:lnTo>
                    <a:pt x="176" y="156"/>
                  </a:lnTo>
                  <a:lnTo>
                    <a:pt x="176" y="17"/>
                  </a:lnTo>
                  <a:cubicBezTo>
                    <a:pt x="176" y="10"/>
                    <a:pt x="176" y="0"/>
                    <a:pt x="167" y="0"/>
                  </a:cubicBezTo>
                  <a:cubicBezTo>
                    <a:pt x="157" y="0"/>
                    <a:pt x="157" y="10"/>
                    <a:pt x="157" y="17"/>
                  </a:cubicBezTo>
                  <a:lnTo>
                    <a:pt x="157" y="156"/>
                  </a:lnTo>
                  <a:lnTo>
                    <a:pt x="17" y="156"/>
                  </a:lnTo>
                  <a:cubicBezTo>
                    <a:pt x="10" y="156"/>
                    <a:pt x="0" y="156"/>
                    <a:pt x="0" y="166"/>
                  </a:cubicBezTo>
                  <a:cubicBezTo>
                    <a:pt x="0" y="176"/>
                    <a:pt x="10" y="176"/>
                    <a:pt x="17" y="176"/>
                  </a:cubicBezTo>
                  <a:lnTo>
                    <a:pt x="157" y="176"/>
                  </a:lnTo>
                  <a:lnTo>
                    <a:pt x="157" y="316"/>
                  </a:lnTo>
                  <a:cubicBezTo>
                    <a:pt x="157" y="323"/>
                    <a:pt x="157" y="332"/>
                    <a:pt x="167" y="332"/>
                  </a:cubicBezTo>
                  <a:cubicBezTo>
                    <a:pt x="176" y="332"/>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28">
              <a:extLst>
                <a:ext uri="{FF2B5EF4-FFF2-40B4-BE49-F238E27FC236}">
                  <a16:creationId xmlns:a16="http://schemas.microsoft.com/office/drawing/2014/main" id="{69214C0C-D306-4B8B-88D3-D17A92BD9631}"/>
                </a:ext>
              </a:extLst>
            </p:cNvPr>
            <p:cNvSpPr>
              <a:spLocks noEditPoints="1"/>
            </p:cNvSpPr>
            <p:nvPr>
              <p:custDataLst>
                <p:tags r:id="rId113"/>
              </p:custDataLst>
            </p:nvPr>
          </p:nvSpPr>
          <p:spPr bwMode="auto">
            <a:xfrm>
              <a:off x="6875463" y="3267076"/>
              <a:ext cx="104775" cy="112713"/>
            </a:xfrm>
            <a:custGeom>
              <a:avLst/>
              <a:gdLst>
                <a:gd name="T0" fmla="*/ 345 w 345"/>
                <a:gd name="T1" fmla="*/ 134 h 363"/>
                <a:gd name="T2" fmla="*/ 218 w 345"/>
                <a:gd name="T3" fmla="*/ 0 h 363"/>
                <a:gd name="T4" fmla="*/ 0 w 345"/>
                <a:gd name="T5" fmla="*/ 230 h 363"/>
                <a:gd name="T6" fmla="*/ 128 w 345"/>
                <a:gd name="T7" fmla="*/ 363 h 363"/>
                <a:gd name="T8" fmla="*/ 345 w 345"/>
                <a:gd name="T9" fmla="*/ 134 h 363"/>
                <a:gd name="T10" fmla="*/ 300 w 345"/>
                <a:gd name="T11" fmla="*/ 115 h 363"/>
                <a:gd name="T12" fmla="*/ 238 w 345"/>
                <a:gd name="T13" fmla="*/ 290 h 363"/>
                <a:gd name="T14" fmla="*/ 131 w 345"/>
                <a:gd name="T15" fmla="*/ 350 h 363"/>
                <a:gd name="T16" fmla="*/ 47 w 345"/>
                <a:gd name="T17" fmla="*/ 244 h 363"/>
                <a:gd name="T18" fmla="*/ 92 w 345"/>
                <a:gd name="T19" fmla="*/ 91 h 363"/>
                <a:gd name="T20" fmla="*/ 215 w 345"/>
                <a:gd name="T21" fmla="*/ 13 h 363"/>
                <a:gd name="T22" fmla="*/ 300 w 345"/>
                <a:gd name="T23" fmla="*/ 11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363">
                  <a:moveTo>
                    <a:pt x="345" y="134"/>
                  </a:moveTo>
                  <a:cubicBezTo>
                    <a:pt x="345" y="54"/>
                    <a:pt x="292" y="0"/>
                    <a:pt x="218" y="0"/>
                  </a:cubicBezTo>
                  <a:cubicBezTo>
                    <a:pt x="110" y="0"/>
                    <a:pt x="0" y="114"/>
                    <a:pt x="0" y="230"/>
                  </a:cubicBezTo>
                  <a:cubicBezTo>
                    <a:pt x="0" y="313"/>
                    <a:pt x="56" y="363"/>
                    <a:pt x="128" y="363"/>
                  </a:cubicBezTo>
                  <a:cubicBezTo>
                    <a:pt x="234" y="363"/>
                    <a:pt x="345" y="254"/>
                    <a:pt x="345" y="134"/>
                  </a:cubicBezTo>
                  <a:close/>
                  <a:moveTo>
                    <a:pt x="300" y="115"/>
                  </a:moveTo>
                  <a:cubicBezTo>
                    <a:pt x="300" y="151"/>
                    <a:pt x="287" y="229"/>
                    <a:pt x="238" y="290"/>
                  </a:cubicBezTo>
                  <a:cubicBezTo>
                    <a:pt x="214" y="321"/>
                    <a:pt x="173" y="350"/>
                    <a:pt x="131" y="350"/>
                  </a:cubicBezTo>
                  <a:cubicBezTo>
                    <a:pt x="81" y="350"/>
                    <a:pt x="47" y="310"/>
                    <a:pt x="47" y="244"/>
                  </a:cubicBezTo>
                  <a:cubicBezTo>
                    <a:pt x="47" y="222"/>
                    <a:pt x="54" y="149"/>
                    <a:pt x="92" y="91"/>
                  </a:cubicBezTo>
                  <a:cubicBezTo>
                    <a:pt x="126" y="39"/>
                    <a:pt x="175" y="13"/>
                    <a:pt x="215" y="13"/>
                  </a:cubicBezTo>
                  <a:cubicBezTo>
                    <a:pt x="255" y="13"/>
                    <a:pt x="300" y="41"/>
                    <a:pt x="300"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29">
              <a:extLst>
                <a:ext uri="{FF2B5EF4-FFF2-40B4-BE49-F238E27FC236}">
                  <a16:creationId xmlns:a16="http://schemas.microsoft.com/office/drawing/2014/main" id="{0A6B3B71-5E74-4EB3-BCD3-0320140E8663}"/>
                </a:ext>
              </a:extLst>
            </p:cNvPr>
            <p:cNvSpPr>
              <a:spLocks/>
            </p:cNvSpPr>
            <p:nvPr>
              <p:custDataLst>
                <p:tags r:id="rId114"/>
              </p:custDataLst>
            </p:nvPr>
          </p:nvSpPr>
          <p:spPr bwMode="auto">
            <a:xfrm>
              <a:off x="7004050" y="3260726"/>
              <a:ext cx="34925" cy="1539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30">
              <a:extLst>
                <a:ext uri="{FF2B5EF4-FFF2-40B4-BE49-F238E27FC236}">
                  <a16:creationId xmlns:a16="http://schemas.microsoft.com/office/drawing/2014/main" id="{CAEF6248-AFF0-45A6-B1A0-188F22BD56C9}"/>
                </a:ext>
              </a:extLst>
            </p:cNvPr>
            <p:cNvSpPr>
              <a:spLocks noEditPoints="1"/>
            </p:cNvSpPr>
            <p:nvPr>
              <p:custDataLst>
                <p:tags r:id="rId115"/>
              </p:custDataLst>
            </p:nvPr>
          </p:nvSpPr>
          <p:spPr bwMode="auto">
            <a:xfrm>
              <a:off x="7053263" y="3268663"/>
              <a:ext cx="73025" cy="107950"/>
            </a:xfrm>
            <a:custGeom>
              <a:avLst/>
              <a:gdLst>
                <a:gd name="T0" fmla="*/ 229 w 238"/>
                <a:gd name="T1" fmla="*/ 275 h 351"/>
                <a:gd name="T2" fmla="*/ 223 w 238"/>
                <a:gd name="T3" fmla="*/ 270 h 351"/>
                <a:gd name="T4" fmla="*/ 216 w 238"/>
                <a:gd name="T5" fmla="*/ 279 h 351"/>
                <a:gd name="T6" fmla="*/ 178 w 238"/>
                <a:gd name="T7" fmla="*/ 340 h 351"/>
                <a:gd name="T8" fmla="*/ 163 w 238"/>
                <a:gd name="T9" fmla="*/ 318 h 351"/>
                <a:gd name="T10" fmla="*/ 166 w 238"/>
                <a:gd name="T11" fmla="*/ 294 h 351"/>
                <a:gd name="T12" fmla="*/ 238 w 238"/>
                <a:gd name="T13" fmla="*/ 5 h 351"/>
                <a:gd name="T14" fmla="*/ 231 w 238"/>
                <a:gd name="T15" fmla="*/ 0 h 351"/>
                <a:gd name="T16" fmla="*/ 168 w 238"/>
                <a:gd name="T17" fmla="*/ 5 h 351"/>
                <a:gd name="T18" fmla="*/ 161 w 238"/>
                <a:gd name="T19" fmla="*/ 15 h 351"/>
                <a:gd name="T20" fmla="*/ 173 w 238"/>
                <a:gd name="T21" fmla="*/ 21 h 351"/>
                <a:gd name="T22" fmla="*/ 198 w 238"/>
                <a:gd name="T23" fmla="*/ 29 h 351"/>
                <a:gd name="T24" fmla="*/ 196 w 238"/>
                <a:gd name="T25" fmla="*/ 39 h 351"/>
                <a:gd name="T26" fmla="*/ 166 w 238"/>
                <a:gd name="T27" fmla="*/ 157 h 351"/>
                <a:gd name="T28" fmla="*/ 121 w 238"/>
                <a:gd name="T29" fmla="*/ 125 h 351"/>
                <a:gd name="T30" fmla="*/ 0 w 238"/>
                <a:gd name="T31" fmla="*/ 272 h 351"/>
                <a:gd name="T32" fmla="*/ 67 w 238"/>
                <a:gd name="T33" fmla="*/ 351 h 351"/>
                <a:gd name="T34" fmla="*/ 132 w 238"/>
                <a:gd name="T35" fmla="*/ 314 h 351"/>
                <a:gd name="T36" fmla="*/ 177 w 238"/>
                <a:gd name="T37" fmla="*/ 351 h 351"/>
                <a:gd name="T38" fmla="*/ 214 w 238"/>
                <a:gd name="T39" fmla="*/ 324 h 351"/>
                <a:gd name="T40" fmla="*/ 229 w 238"/>
                <a:gd name="T41" fmla="*/ 275 h 351"/>
                <a:gd name="T42" fmla="*/ 159 w 238"/>
                <a:gd name="T43" fmla="*/ 189 h 351"/>
                <a:gd name="T44" fmla="*/ 134 w 238"/>
                <a:gd name="T45" fmla="*/ 287 h 351"/>
                <a:gd name="T46" fmla="*/ 124 w 238"/>
                <a:gd name="T47" fmla="*/ 305 h 351"/>
                <a:gd name="T48" fmla="*/ 68 w 238"/>
                <a:gd name="T49" fmla="*/ 340 h 351"/>
                <a:gd name="T50" fmla="*/ 36 w 238"/>
                <a:gd name="T51" fmla="*/ 294 h 351"/>
                <a:gd name="T52" fmla="*/ 63 w 238"/>
                <a:gd name="T53" fmla="*/ 184 h 351"/>
                <a:gd name="T54" fmla="*/ 121 w 238"/>
                <a:gd name="T55" fmla="*/ 136 h 351"/>
                <a:gd name="T56" fmla="*/ 160 w 238"/>
                <a:gd name="T57" fmla="*/ 180 h 351"/>
                <a:gd name="T58" fmla="*/ 159 w 238"/>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8" h="351">
                  <a:moveTo>
                    <a:pt x="229" y="275"/>
                  </a:moveTo>
                  <a:cubicBezTo>
                    <a:pt x="229" y="270"/>
                    <a:pt x="224" y="270"/>
                    <a:pt x="223" y="270"/>
                  </a:cubicBezTo>
                  <a:cubicBezTo>
                    <a:pt x="218" y="270"/>
                    <a:pt x="217" y="272"/>
                    <a:pt x="216" y="279"/>
                  </a:cubicBezTo>
                  <a:cubicBezTo>
                    <a:pt x="207" y="311"/>
                    <a:pt x="198" y="340"/>
                    <a:pt x="178" y="340"/>
                  </a:cubicBezTo>
                  <a:cubicBezTo>
                    <a:pt x="164" y="340"/>
                    <a:pt x="163" y="328"/>
                    <a:pt x="163" y="318"/>
                  </a:cubicBezTo>
                  <a:cubicBezTo>
                    <a:pt x="163" y="306"/>
                    <a:pt x="164" y="302"/>
                    <a:pt x="166" y="294"/>
                  </a:cubicBezTo>
                  <a:lnTo>
                    <a:pt x="238" y="5"/>
                  </a:lnTo>
                  <a:cubicBezTo>
                    <a:pt x="238" y="5"/>
                    <a:pt x="238" y="0"/>
                    <a:pt x="231" y="0"/>
                  </a:cubicBezTo>
                  <a:cubicBezTo>
                    <a:pt x="224" y="0"/>
                    <a:pt x="176" y="4"/>
                    <a:pt x="168" y="5"/>
                  </a:cubicBezTo>
                  <a:cubicBezTo>
                    <a:pt x="164" y="6"/>
                    <a:pt x="161" y="8"/>
                    <a:pt x="161" y="15"/>
                  </a:cubicBezTo>
                  <a:cubicBezTo>
                    <a:pt x="161" y="21"/>
                    <a:pt x="165" y="21"/>
                    <a:pt x="173" y="21"/>
                  </a:cubicBezTo>
                  <a:cubicBezTo>
                    <a:pt x="197" y="21"/>
                    <a:pt x="198" y="24"/>
                    <a:pt x="198" y="29"/>
                  </a:cubicBezTo>
                  <a:lnTo>
                    <a:pt x="196" y="39"/>
                  </a:lnTo>
                  <a:lnTo>
                    <a:pt x="166" y="157"/>
                  </a:lnTo>
                  <a:cubicBezTo>
                    <a:pt x="157" y="139"/>
                    <a:pt x="143" y="125"/>
                    <a:pt x="121" y="125"/>
                  </a:cubicBezTo>
                  <a:cubicBezTo>
                    <a:pt x="62" y="125"/>
                    <a:pt x="0" y="199"/>
                    <a:pt x="0" y="272"/>
                  </a:cubicBezTo>
                  <a:cubicBezTo>
                    <a:pt x="0" y="319"/>
                    <a:pt x="28" y="351"/>
                    <a:pt x="67" y="351"/>
                  </a:cubicBezTo>
                  <a:cubicBezTo>
                    <a:pt x="77" y="351"/>
                    <a:pt x="102" y="349"/>
                    <a:pt x="132" y="314"/>
                  </a:cubicBezTo>
                  <a:cubicBezTo>
                    <a:pt x="135" y="335"/>
                    <a:pt x="153" y="351"/>
                    <a:pt x="177" y="351"/>
                  </a:cubicBezTo>
                  <a:cubicBezTo>
                    <a:pt x="194" y="351"/>
                    <a:pt x="206" y="340"/>
                    <a:pt x="214" y="324"/>
                  </a:cubicBezTo>
                  <a:cubicBezTo>
                    <a:pt x="222" y="306"/>
                    <a:pt x="229" y="275"/>
                    <a:pt x="229" y="275"/>
                  </a:cubicBezTo>
                  <a:close/>
                  <a:moveTo>
                    <a:pt x="159" y="189"/>
                  </a:moveTo>
                  <a:lnTo>
                    <a:pt x="134" y="287"/>
                  </a:lnTo>
                  <a:cubicBezTo>
                    <a:pt x="132" y="296"/>
                    <a:pt x="132" y="297"/>
                    <a:pt x="124" y="305"/>
                  </a:cubicBezTo>
                  <a:cubicBezTo>
                    <a:pt x="102" y="332"/>
                    <a:pt x="82" y="340"/>
                    <a:pt x="68" y="340"/>
                  </a:cubicBezTo>
                  <a:cubicBezTo>
                    <a:pt x="43" y="340"/>
                    <a:pt x="36" y="313"/>
                    <a:pt x="36" y="294"/>
                  </a:cubicBezTo>
                  <a:cubicBezTo>
                    <a:pt x="36" y="269"/>
                    <a:pt x="52" y="207"/>
                    <a:pt x="63" y="184"/>
                  </a:cubicBezTo>
                  <a:cubicBezTo>
                    <a:pt x="79" y="155"/>
                    <a:pt x="101" y="136"/>
                    <a:pt x="121" y="136"/>
                  </a:cubicBezTo>
                  <a:cubicBezTo>
                    <a:pt x="153" y="136"/>
                    <a:pt x="160" y="177"/>
                    <a:pt x="160" y="180"/>
                  </a:cubicBezTo>
                  <a:cubicBezTo>
                    <a:pt x="160" y="183"/>
                    <a:pt x="159" y="186"/>
                    <a:pt x="159"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31">
              <a:extLst>
                <a:ext uri="{FF2B5EF4-FFF2-40B4-BE49-F238E27FC236}">
                  <a16:creationId xmlns:a16="http://schemas.microsoft.com/office/drawing/2014/main" id="{09445560-D3DC-473E-80AD-1C1203608F28}"/>
                </a:ext>
              </a:extLst>
            </p:cNvPr>
            <p:cNvSpPr>
              <a:spLocks/>
            </p:cNvSpPr>
            <p:nvPr>
              <p:custDataLst>
                <p:tags r:id="rId116"/>
              </p:custDataLst>
            </p:nvPr>
          </p:nvSpPr>
          <p:spPr bwMode="auto">
            <a:xfrm>
              <a:off x="7129463" y="3279776"/>
              <a:ext cx="47625" cy="96838"/>
            </a:xfrm>
            <a:custGeom>
              <a:avLst/>
              <a:gdLst>
                <a:gd name="T0" fmla="*/ 145 w 153"/>
                <a:gd name="T1" fmla="*/ 241 h 317"/>
                <a:gd name="T2" fmla="*/ 139 w 153"/>
                <a:gd name="T3" fmla="*/ 236 h 317"/>
                <a:gd name="T4" fmla="*/ 132 w 153"/>
                <a:gd name="T5" fmla="*/ 243 h 317"/>
                <a:gd name="T6" fmla="*/ 67 w 153"/>
                <a:gd name="T7" fmla="*/ 306 h 317"/>
                <a:gd name="T8" fmla="*/ 51 w 153"/>
                <a:gd name="T9" fmla="*/ 284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6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6"/>
                    <a:pt x="67" y="306"/>
                  </a:cubicBezTo>
                  <a:cubicBezTo>
                    <a:pt x="56" y="306"/>
                    <a:pt x="51" y="300"/>
                    <a:pt x="51" y="284"/>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32">
              <a:extLst>
                <a:ext uri="{FF2B5EF4-FFF2-40B4-BE49-F238E27FC236}">
                  <a16:creationId xmlns:a16="http://schemas.microsoft.com/office/drawing/2014/main" id="{89D62B99-53B8-42D7-9CD6-C1282A36F05F}"/>
                </a:ext>
              </a:extLst>
            </p:cNvPr>
            <p:cNvSpPr>
              <a:spLocks/>
            </p:cNvSpPr>
            <p:nvPr>
              <p:custDataLst>
                <p:tags r:id="rId117"/>
              </p:custDataLst>
            </p:nvPr>
          </p:nvSpPr>
          <p:spPr bwMode="auto">
            <a:xfrm>
              <a:off x="7188200" y="3240088"/>
              <a:ext cx="47625" cy="71438"/>
            </a:xfrm>
            <a:custGeom>
              <a:avLst/>
              <a:gdLst>
                <a:gd name="T0" fmla="*/ 155 w 155"/>
                <a:gd name="T1" fmla="*/ 168 h 231"/>
                <a:gd name="T2" fmla="*/ 143 w 155"/>
                <a:gd name="T3" fmla="*/ 168 h 231"/>
                <a:gd name="T4" fmla="*/ 134 w 155"/>
                <a:gd name="T5" fmla="*/ 199 h 231"/>
                <a:gd name="T6" fmla="*/ 99 w 155"/>
                <a:gd name="T7" fmla="*/ 201 h 231"/>
                <a:gd name="T8" fmla="*/ 35 w 155"/>
                <a:gd name="T9" fmla="*/ 201 h 231"/>
                <a:gd name="T10" fmla="*/ 105 w 155"/>
                <a:gd name="T11" fmla="*/ 143 h 231"/>
                <a:gd name="T12" fmla="*/ 155 w 155"/>
                <a:gd name="T13" fmla="*/ 68 h 231"/>
                <a:gd name="T14" fmla="*/ 73 w 155"/>
                <a:gd name="T15" fmla="*/ 0 h 231"/>
                <a:gd name="T16" fmla="*/ 0 w 155"/>
                <a:gd name="T17" fmla="*/ 62 h 231"/>
                <a:gd name="T18" fmla="*/ 19 w 155"/>
                <a:gd name="T19" fmla="*/ 81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5"/>
                    <a:pt x="138" y="196"/>
                    <a:pt x="134" y="199"/>
                  </a:cubicBezTo>
                  <a:cubicBezTo>
                    <a:pt x="131" y="201"/>
                    <a:pt x="104" y="201"/>
                    <a:pt x="99" y="201"/>
                  </a:cubicBezTo>
                  <a:lnTo>
                    <a:pt x="35" y="201"/>
                  </a:lnTo>
                  <a:cubicBezTo>
                    <a:pt x="72" y="169"/>
                    <a:pt x="84" y="159"/>
                    <a:pt x="105" y="143"/>
                  </a:cubicBezTo>
                  <a:cubicBezTo>
                    <a:pt x="130" y="122"/>
                    <a:pt x="155" y="101"/>
                    <a:pt x="155" y="68"/>
                  </a:cubicBezTo>
                  <a:cubicBezTo>
                    <a:pt x="155" y="25"/>
                    <a:pt x="118" y="0"/>
                    <a:pt x="73" y="0"/>
                  </a:cubicBezTo>
                  <a:cubicBezTo>
                    <a:pt x="30" y="0"/>
                    <a:pt x="0" y="30"/>
                    <a:pt x="0" y="62"/>
                  </a:cubicBezTo>
                  <a:cubicBezTo>
                    <a:pt x="0" y="80"/>
                    <a:pt x="15" y="81"/>
                    <a:pt x="19" y="81"/>
                  </a:cubicBezTo>
                  <a:cubicBezTo>
                    <a:pt x="27" y="81"/>
                    <a:pt x="37" y="76"/>
                    <a:pt x="37" y="63"/>
                  </a:cubicBezTo>
                  <a:cubicBezTo>
                    <a:pt x="37" y="57"/>
                    <a:pt x="35" y="45"/>
                    <a:pt x="17" y="45"/>
                  </a:cubicBezTo>
                  <a:cubicBezTo>
                    <a:pt x="28" y="20"/>
                    <a:pt x="51" y="12"/>
                    <a:pt x="68" y="12"/>
                  </a:cubicBezTo>
                  <a:cubicBezTo>
                    <a:pt x="103" y="12"/>
                    <a:pt x="121" y="39"/>
                    <a:pt x="121" y="68"/>
                  </a:cubicBezTo>
                  <a:cubicBezTo>
                    <a:pt x="121" y="98"/>
                    <a:pt x="99" y="122"/>
                    <a:pt x="88" y="135"/>
                  </a:cubicBezTo>
                  <a:lnTo>
                    <a:pt x="4" y="218"/>
                  </a:lnTo>
                  <a:cubicBezTo>
                    <a:pt x="0" y="221"/>
                    <a:pt x="0" y="221"/>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33">
              <a:extLst>
                <a:ext uri="{FF2B5EF4-FFF2-40B4-BE49-F238E27FC236}">
                  <a16:creationId xmlns:a16="http://schemas.microsoft.com/office/drawing/2014/main" id="{7EE1FD2B-1547-4C22-9765-D239A2D2E0AB}"/>
                </a:ext>
              </a:extLst>
            </p:cNvPr>
            <p:cNvSpPr>
              <a:spLocks/>
            </p:cNvSpPr>
            <p:nvPr>
              <p:custDataLst>
                <p:tags r:id="rId118"/>
              </p:custDataLst>
            </p:nvPr>
          </p:nvSpPr>
          <p:spPr bwMode="auto">
            <a:xfrm>
              <a:off x="7258050" y="3260726"/>
              <a:ext cx="34925" cy="153988"/>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1"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45" name="グループ化 144">
            <a:extLst>
              <a:ext uri="{FF2B5EF4-FFF2-40B4-BE49-F238E27FC236}">
                <a16:creationId xmlns:a16="http://schemas.microsoft.com/office/drawing/2014/main" id="{60625C7A-EA03-4DA3-ABE2-9F7628DE22E9}"/>
              </a:ext>
            </a:extLst>
          </p:cNvPr>
          <p:cNvGrpSpPr>
            <a:grpSpLocks noChangeAspect="1"/>
          </p:cNvGrpSpPr>
          <p:nvPr>
            <p:custDataLst>
              <p:tags r:id="rId3"/>
            </p:custDataLst>
          </p:nvPr>
        </p:nvGrpSpPr>
        <p:grpSpPr>
          <a:xfrm>
            <a:off x="1500187" y="4476749"/>
            <a:ext cx="5323008" cy="649772"/>
            <a:chOff x="1500187" y="4476750"/>
            <a:chExt cx="3016250" cy="404813"/>
          </a:xfrm>
        </p:grpSpPr>
        <p:sp>
          <p:nvSpPr>
            <p:cNvPr id="102" name="Freeform 29">
              <a:extLst>
                <a:ext uri="{FF2B5EF4-FFF2-40B4-BE49-F238E27FC236}">
                  <a16:creationId xmlns:a16="http://schemas.microsoft.com/office/drawing/2014/main" id="{BADA5645-119D-4691-B0DE-021EA1311954}"/>
                </a:ext>
              </a:extLst>
            </p:cNvPr>
            <p:cNvSpPr>
              <a:spLocks noEditPoints="1"/>
            </p:cNvSpPr>
            <p:nvPr>
              <p:custDataLst>
                <p:tags r:id="rId31"/>
              </p:custDataLst>
            </p:nvPr>
          </p:nvSpPr>
          <p:spPr bwMode="auto">
            <a:xfrm>
              <a:off x="1500187" y="4651375"/>
              <a:ext cx="69850" cy="107950"/>
            </a:xfrm>
            <a:custGeom>
              <a:avLst/>
              <a:gdLst>
                <a:gd name="T0" fmla="*/ 235 w 235"/>
                <a:gd name="T1" fmla="*/ 81 h 328"/>
                <a:gd name="T2" fmla="*/ 166 w 235"/>
                <a:gd name="T3" fmla="*/ 0 h 328"/>
                <a:gd name="T4" fmla="*/ 50 w 235"/>
                <a:gd name="T5" fmla="*/ 111 h 328"/>
                <a:gd name="T6" fmla="*/ 2 w 235"/>
                <a:gd name="T7" fmla="*/ 307 h 328"/>
                <a:gd name="T8" fmla="*/ 0 w 235"/>
                <a:gd name="T9" fmla="*/ 315 h 328"/>
                <a:gd name="T10" fmla="*/ 14 w 235"/>
                <a:gd name="T11" fmla="*/ 328 h 328"/>
                <a:gd name="T12" fmla="*/ 31 w 235"/>
                <a:gd name="T13" fmla="*/ 318 h 328"/>
                <a:gd name="T14" fmla="*/ 63 w 235"/>
                <a:gd name="T15" fmla="*/ 193 h 328"/>
                <a:gd name="T16" fmla="*/ 113 w 235"/>
                <a:gd name="T17" fmla="*/ 226 h 328"/>
                <a:gd name="T18" fmla="*/ 235 w 235"/>
                <a:gd name="T19" fmla="*/ 81 h 328"/>
                <a:gd name="T20" fmla="*/ 200 w 235"/>
                <a:gd name="T21" fmla="*/ 60 h 328"/>
                <a:gd name="T22" fmla="*/ 172 w 235"/>
                <a:gd name="T23" fmla="*/ 168 h 328"/>
                <a:gd name="T24" fmla="*/ 112 w 235"/>
                <a:gd name="T25" fmla="*/ 215 h 328"/>
                <a:gd name="T26" fmla="*/ 69 w 235"/>
                <a:gd name="T27" fmla="*/ 171 h 328"/>
                <a:gd name="T28" fmla="*/ 73 w 235"/>
                <a:gd name="T29" fmla="*/ 152 h 328"/>
                <a:gd name="T30" fmla="*/ 103 w 235"/>
                <a:gd name="T31" fmla="*/ 58 h 328"/>
                <a:gd name="T32" fmla="*/ 165 w 235"/>
                <a:gd name="T33" fmla="*/ 11 h 328"/>
                <a:gd name="T34" fmla="*/ 200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9"/>
                    <a:pt x="203" y="0"/>
                    <a:pt x="166" y="0"/>
                  </a:cubicBezTo>
                  <a:cubicBezTo>
                    <a:pt x="118" y="0"/>
                    <a:pt x="65" y="50"/>
                    <a:pt x="50" y="111"/>
                  </a:cubicBezTo>
                  <a:lnTo>
                    <a:pt x="2" y="307"/>
                  </a:lnTo>
                  <a:cubicBezTo>
                    <a:pt x="0" y="313"/>
                    <a:pt x="0" y="315"/>
                    <a:pt x="0" y="315"/>
                  </a:cubicBezTo>
                  <a:cubicBezTo>
                    <a:pt x="0" y="322"/>
                    <a:pt x="6" y="328"/>
                    <a:pt x="14" y="328"/>
                  </a:cubicBezTo>
                  <a:cubicBezTo>
                    <a:pt x="25" y="328"/>
                    <a:pt x="30" y="319"/>
                    <a:pt x="31" y="318"/>
                  </a:cubicBezTo>
                  <a:cubicBezTo>
                    <a:pt x="34" y="313"/>
                    <a:pt x="50" y="246"/>
                    <a:pt x="63" y="193"/>
                  </a:cubicBezTo>
                  <a:cubicBezTo>
                    <a:pt x="73" y="213"/>
                    <a:pt x="89" y="226"/>
                    <a:pt x="113" y="226"/>
                  </a:cubicBezTo>
                  <a:cubicBezTo>
                    <a:pt x="171" y="226"/>
                    <a:pt x="235" y="156"/>
                    <a:pt x="235" y="81"/>
                  </a:cubicBezTo>
                  <a:close/>
                  <a:moveTo>
                    <a:pt x="200" y="60"/>
                  </a:moveTo>
                  <a:cubicBezTo>
                    <a:pt x="200" y="87"/>
                    <a:pt x="185" y="143"/>
                    <a:pt x="172" y="168"/>
                  </a:cubicBezTo>
                  <a:cubicBezTo>
                    <a:pt x="155" y="199"/>
                    <a:pt x="131" y="215"/>
                    <a:pt x="112" y="215"/>
                  </a:cubicBezTo>
                  <a:cubicBezTo>
                    <a:pt x="77" y="215"/>
                    <a:pt x="69" y="175"/>
                    <a:pt x="69" y="171"/>
                  </a:cubicBezTo>
                  <a:cubicBezTo>
                    <a:pt x="69" y="169"/>
                    <a:pt x="72" y="159"/>
                    <a:pt x="73" y="152"/>
                  </a:cubicBezTo>
                  <a:cubicBezTo>
                    <a:pt x="87" y="96"/>
                    <a:pt x="92" y="78"/>
                    <a:pt x="103" y="58"/>
                  </a:cubicBezTo>
                  <a:cubicBezTo>
                    <a:pt x="125" y="22"/>
                    <a:pt x="150" y="11"/>
                    <a:pt x="165" y="11"/>
                  </a:cubicBezTo>
                  <a:cubicBezTo>
                    <a:pt x="184" y="11"/>
                    <a:pt x="200" y="26"/>
                    <a:pt x="200"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30">
              <a:extLst>
                <a:ext uri="{FF2B5EF4-FFF2-40B4-BE49-F238E27FC236}">
                  <a16:creationId xmlns:a16="http://schemas.microsoft.com/office/drawing/2014/main" id="{56152EC3-7FF3-4804-8ABD-B6C686B0CA90}"/>
                </a:ext>
              </a:extLst>
            </p:cNvPr>
            <p:cNvSpPr>
              <a:spLocks/>
            </p:cNvSpPr>
            <p:nvPr>
              <p:custDataLst>
                <p:tags r:id="rId32"/>
              </p:custDataLst>
            </p:nvPr>
          </p:nvSpPr>
          <p:spPr bwMode="auto">
            <a:xfrm>
              <a:off x="1581150" y="4608513"/>
              <a:ext cx="88900" cy="119063"/>
            </a:xfrm>
            <a:custGeom>
              <a:avLst/>
              <a:gdLst>
                <a:gd name="T0" fmla="*/ 250 w 296"/>
                <a:gd name="T1" fmla="*/ 234 h 363"/>
                <a:gd name="T2" fmla="*/ 226 w 296"/>
                <a:gd name="T3" fmla="*/ 176 h 363"/>
                <a:gd name="T4" fmla="*/ 162 w 296"/>
                <a:gd name="T5" fmla="*/ 151 h 363"/>
                <a:gd name="T6" fmla="*/ 129 w 296"/>
                <a:gd name="T7" fmla="*/ 142 h 363"/>
                <a:gd name="T8" fmla="*/ 99 w 296"/>
                <a:gd name="T9" fmla="*/ 97 h 363"/>
                <a:gd name="T10" fmla="*/ 186 w 296"/>
                <a:gd name="T11" fmla="*/ 14 h 363"/>
                <a:gd name="T12" fmla="*/ 258 w 296"/>
                <a:gd name="T13" fmla="*/ 91 h 363"/>
                <a:gd name="T14" fmla="*/ 256 w 296"/>
                <a:gd name="T15" fmla="*/ 119 h 363"/>
                <a:gd name="T16" fmla="*/ 262 w 296"/>
                <a:gd name="T17" fmla="*/ 124 h 363"/>
                <a:gd name="T18" fmla="*/ 269 w 296"/>
                <a:gd name="T19" fmla="*/ 114 h 363"/>
                <a:gd name="T20" fmla="*/ 296 w 296"/>
                <a:gd name="T21" fmla="*/ 5 h 363"/>
                <a:gd name="T22" fmla="*/ 291 w 296"/>
                <a:gd name="T23" fmla="*/ 0 h 363"/>
                <a:gd name="T24" fmla="*/ 282 w 296"/>
                <a:gd name="T25" fmla="*/ 7 h 363"/>
                <a:gd name="T26" fmla="*/ 258 w 296"/>
                <a:gd name="T27" fmla="*/ 36 h 363"/>
                <a:gd name="T28" fmla="*/ 186 w 296"/>
                <a:gd name="T29" fmla="*/ 0 h 363"/>
                <a:gd name="T30" fmla="*/ 63 w 296"/>
                <a:gd name="T31" fmla="*/ 118 h 363"/>
                <a:gd name="T32" fmla="*/ 115 w 296"/>
                <a:gd name="T33" fmla="*/ 188 h 363"/>
                <a:gd name="T34" fmla="*/ 168 w 296"/>
                <a:gd name="T35" fmla="*/ 202 h 363"/>
                <a:gd name="T36" fmla="*/ 214 w 296"/>
                <a:gd name="T37" fmla="*/ 255 h 363"/>
                <a:gd name="T38" fmla="*/ 125 w 296"/>
                <a:gd name="T39" fmla="*/ 347 h 363"/>
                <a:gd name="T40" fmla="*/ 37 w 296"/>
                <a:gd name="T41" fmla="*/ 274 h 363"/>
                <a:gd name="T42" fmla="*/ 40 w 296"/>
                <a:gd name="T43" fmla="*/ 247 h 363"/>
                <a:gd name="T44" fmla="*/ 41 w 296"/>
                <a:gd name="T45" fmla="*/ 244 h 363"/>
                <a:gd name="T46" fmla="*/ 35 w 296"/>
                <a:gd name="T47" fmla="*/ 238 h 363"/>
                <a:gd name="T48" fmla="*/ 30 w 296"/>
                <a:gd name="T49" fmla="*/ 240 h 363"/>
                <a:gd name="T50" fmla="*/ 0 w 296"/>
                <a:gd name="T51" fmla="*/ 358 h 363"/>
                <a:gd name="T52" fmla="*/ 6 w 296"/>
                <a:gd name="T53" fmla="*/ 363 h 363"/>
                <a:gd name="T54" fmla="*/ 15 w 296"/>
                <a:gd name="T55" fmla="*/ 355 h 363"/>
                <a:gd name="T56" fmla="*/ 39 w 296"/>
                <a:gd name="T57" fmla="*/ 327 h 363"/>
                <a:gd name="T58" fmla="*/ 124 w 296"/>
                <a:gd name="T59" fmla="*/ 363 h 363"/>
                <a:gd name="T60" fmla="*/ 250 w 296"/>
                <a:gd name="T61" fmla="*/ 2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363">
                  <a:moveTo>
                    <a:pt x="250" y="234"/>
                  </a:moveTo>
                  <a:cubicBezTo>
                    <a:pt x="250" y="200"/>
                    <a:pt x="233" y="183"/>
                    <a:pt x="226" y="176"/>
                  </a:cubicBezTo>
                  <a:cubicBezTo>
                    <a:pt x="214" y="165"/>
                    <a:pt x="207" y="163"/>
                    <a:pt x="162" y="151"/>
                  </a:cubicBezTo>
                  <a:lnTo>
                    <a:pt x="129" y="142"/>
                  </a:lnTo>
                  <a:cubicBezTo>
                    <a:pt x="116" y="138"/>
                    <a:pt x="99" y="123"/>
                    <a:pt x="99" y="97"/>
                  </a:cubicBezTo>
                  <a:cubicBezTo>
                    <a:pt x="99" y="56"/>
                    <a:pt x="139" y="14"/>
                    <a:pt x="186" y="14"/>
                  </a:cubicBezTo>
                  <a:cubicBezTo>
                    <a:pt x="227" y="14"/>
                    <a:pt x="258" y="35"/>
                    <a:pt x="258" y="91"/>
                  </a:cubicBezTo>
                  <a:cubicBezTo>
                    <a:pt x="258" y="107"/>
                    <a:pt x="256" y="116"/>
                    <a:pt x="256" y="119"/>
                  </a:cubicBezTo>
                  <a:cubicBezTo>
                    <a:pt x="256" y="119"/>
                    <a:pt x="256" y="124"/>
                    <a:pt x="262" y="124"/>
                  </a:cubicBezTo>
                  <a:cubicBezTo>
                    <a:pt x="267" y="124"/>
                    <a:pt x="267" y="123"/>
                    <a:pt x="269" y="114"/>
                  </a:cubicBezTo>
                  <a:lnTo>
                    <a:pt x="296" y="5"/>
                  </a:lnTo>
                  <a:cubicBezTo>
                    <a:pt x="296" y="3"/>
                    <a:pt x="295" y="0"/>
                    <a:pt x="291" y="0"/>
                  </a:cubicBezTo>
                  <a:cubicBezTo>
                    <a:pt x="288" y="0"/>
                    <a:pt x="288" y="0"/>
                    <a:pt x="282" y="7"/>
                  </a:cubicBezTo>
                  <a:lnTo>
                    <a:pt x="258" y="36"/>
                  </a:lnTo>
                  <a:cubicBezTo>
                    <a:pt x="245" y="12"/>
                    <a:pt x="219" y="0"/>
                    <a:pt x="186" y="0"/>
                  </a:cubicBezTo>
                  <a:cubicBezTo>
                    <a:pt x="123" y="0"/>
                    <a:pt x="63" y="57"/>
                    <a:pt x="63" y="118"/>
                  </a:cubicBezTo>
                  <a:cubicBezTo>
                    <a:pt x="63" y="158"/>
                    <a:pt x="90" y="181"/>
                    <a:pt x="115" y="188"/>
                  </a:cubicBezTo>
                  <a:lnTo>
                    <a:pt x="168" y="202"/>
                  </a:lnTo>
                  <a:cubicBezTo>
                    <a:pt x="187" y="207"/>
                    <a:pt x="214" y="214"/>
                    <a:pt x="214" y="255"/>
                  </a:cubicBezTo>
                  <a:cubicBezTo>
                    <a:pt x="214" y="300"/>
                    <a:pt x="173" y="347"/>
                    <a:pt x="125" y="347"/>
                  </a:cubicBezTo>
                  <a:cubicBezTo>
                    <a:pt x="93" y="347"/>
                    <a:pt x="37" y="336"/>
                    <a:pt x="37" y="274"/>
                  </a:cubicBezTo>
                  <a:cubicBezTo>
                    <a:pt x="37" y="262"/>
                    <a:pt x="40" y="250"/>
                    <a:pt x="40" y="247"/>
                  </a:cubicBezTo>
                  <a:cubicBezTo>
                    <a:pt x="41" y="245"/>
                    <a:pt x="41" y="244"/>
                    <a:pt x="41" y="244"/>
                  </a:cubicBezTo>
                  <a:cubicBezTo>
                    <a:pt x="41" y="239"/>
                    <a:pt x="38" y="238"/>
                    <a:pt x="35" y="238"/>
                  </a:cubicBezTo>
                  <a:cubicBezTo>
                    <a:pt x="33" y="238"/>
                    <a:pt x="32" y="239"/>
                    <a:pt x="30" y="240"/>
                  </a:cubicBezTo>
                  <a:cubicBezTo>
                    <a:pt x="28" y="242"/>
                    <a:pt x="0" y="356"/>
                    <a:pt x="0" y="358"/>
                  </a:cubicBezTo>
                  <a:cubicBezTo>
                    <a:pt x="0" y="361"/>
                    <a:pt x="3" y="363"/>
                    <a:pt x="6" y="363"/>
                  </a:cubicBezTo>
                  <a:cubicBezTo>
                    <a:pt x="8" y="363"/>
                    <a:pt x="9" y="362"/>
                    <a:pt x="15" y="355"/>
                  </a:cubicBezTo>
                  <a:lnTo>
                    <a:pt x="39" y="327"/>
                  </a:lnTo>
                  <a:cubicBezTo>
                    <a:pt x="61" y="356"/>
                    <a:pt x="95" y="363"/>
                    <a:pt x="124" y="363"/>
                  </a:cubicBezTo>
                  <a:cubicBezTo>
                    <a:pt x="191" y="363"/>
                    <a:pt x="250" y="296"/>
                    <a:pt x="250" y="2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31">
              <a:extLst>
                <a:ext uri="{FF2B5EF4-FFF2-40B4-BE49-F238E27FC236}">
                  <a16:creationId xmlns:a16="http://schemas.microsoft.com/office/drawing/2014/main" id="{C931F120-DB4E-4407-908C-3B423F2200F5}"/>
                </a:ext>
              </a:extLst>
            </p:cNvPr>
            <p:cNvSpPr>
              <a:spLocks noEditPoints="1"/>
            </p:cNvSpPr>
            <p:nvPr>
              <p:custDataLst>
                <p:tags r:id="rId33"/>
              </p:custDataLst>
            </p:nvPr>
          </p:nvSpPr>
          <p:spPr bwMode="auto">
            <a:xfrm>
              <a:off x="1704975" y="4610100"/>
              <a:ext cx="71438" cy="115888"/>
            </a:xfrm>
            <a:custGeom>
              <a:avLst/>
              <a:gdLst>
                <a:gd name="T0" fmla="*/ 228 w 237"/>
                <a:gd name="T1" fmla="*/ 275 h 352"/>
                <a:gd name="T2" fmla="*/ 222 w 237"/>
                <a:gd name="T3" fmla="*/ 270 h 352"/>
                <a:gd name="T4" fmla="*/ 215 w 237"/>
                <a:gd name="T5" fmla="*/ 279 h 352"/>
                <a:gd name="T6" fmla="*/ 177 w 237"/>
                <a:gd name="T7" fmla="*/ 341 h 352"/>
                <a:gd name="T8" fmla="*/ 162 w 237"/>
                <a:gd name="T9" fmla="*/ 318 h 352"/>
                <a:gd name="T10" fmla="*/ 165 w 237"/>
                <a:gd name="T11" fmla="*/ 294 h 352"/>
                <a:gd name="T12" fmla="*/ 237 w 237"/>
                <a:gd name="T13" fmla="*/ 6 h 352"/>
                <a:gd name="T14" fmla="*/ 230 w 237"/>
                <a:gd name="T15" fmla="*/ 0 h 352"/>
                <a:gd name="T16" fmla="*/ 167 w 237"/>
                <a:gd name="T17" fmla="*/ 6 h 352"/>
                <a:gd name="T18" fmla="*/ 160 w 237"/>
                <a:gd name="T19" fmla="*/ 15 h 352"/>
                <a:gd name="T20" fmla="*/ 172 w 237"/>
                <a:gd name="T21" fmla="*/ 21 h 352"/>
                <a:gd name="T22" fmla="*/ 197 w 237"/>
                <a:gd name="T23" fmla="*/ 30 h 352"/>
                <a:gd name="T24" fmla="*/ 196 w 237"/>
                <a:gd name="T25" fmla="*/ 40 h 352"/>
                <a:gd name="T26" fmla="*/ 166 w 237"/>
                <a:gd name="T27" fmla="*/ 158 h 352"/>
                <a:gd name="T28" fmla="*/ 120 w 237"/>
                <a:gd name="T29" fmla="*/ 126 h 352"/>
                <a:gd name="T30" fmla="*/ 0 w 237"/>
                <a:gd name="T31" fmla="*/ 272 h 352"/>
                <a:gd name="T32" fmla="*/ 66 w 237"/>
                <a:gd name="T33" fmla="*/ 352 h 352"/>
                <a:gd name="T34" fmla="*/ 131 w 237"/>
                <a:gd name="T35" fmla="*/ 315 h 352"/>
                <a:gd name="T36" fmla="*/ 176 w 237"/>
                <a:gd name="T37" fmla="*/ 352 h 352"/>
                <a:gd name="T38" fmla="*/ 213 w 237"/>
                <a:gd name="T39" fmla="*/ 325 h 352"/>
                <a:gd name="T40" fmla="*/ 228 w 237"/>
                <a:gd name="T41" fmla="*/ 275 h 352"/>
                <a:gd name="T42" fmla="*/ 158 w 237"/>
                <a:gd name="T43" fmla="*/ 189 h 352"/>
                <a:gd name="T44" fmla="*/ 133 w 237"/>
                <a:gd name="T45" fmla="*/ 287 h 352"/>
                <a:gd name="T46" fmla="*/ 123 w 237"/>
                <a:gd name="T47" fmla="*/ 306 h 352"/>
                <a:gd name="T48" fmla="*/ 67 w 237"/>
                <a:gd name="T49" fmla="*/ 341 h 352"/>
                <a:gd name="T50" fmla="*/ 35 w 237"/>
                <a:gd name="T51" fmla="*/ 294 h 352"/>
                <a:gd name="T52" fmla="*/ 62 w 237"/>
                <a:gd name="T53" fmla="*/ 185 h 352"/>
                <a:gd name="T54" fmla="*/ 120 w 237"/>
                <a:gd name="T55" fmla="*/ 137 h 352"/>
                <a:gd name="T56" fmla="*/ 160 w 237"/>
                <a:gd name="T57" fmla="*/ 181 h 352"/>
                <a:gd name="T58" fmla="*/ 158 w 237"/>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2">
                  <a:moveTo>
                    <a:pt x="228" y="275"/>
                  </a:moveTo>
                  <a:cubicBezTo>
                    <a:pt x="228" y="270"/>
                    <a:pt x="223" y="270"/>
                    <a:pt x="222" y="270"/>
                  </a:cubicBezTo>
                  <a:cubicBezTo>
                    <a:pt x="217" y="270"/>
                    <a:pt x="216" y="272"/>
                    <a:pt x="215" y="279"/>
                  </a:cubicBezTo>
                  <a:cubicBezTo>
                    <a:pt x="206" y="312"/>
                    <a:pt x="198" y="341"/>
                    <a:pt x="177" y="341"/>
                  </a:cubicBezTo>
                  <a:cubicBezTo>
                    <a:pt x="164" y="341"/>
                    <a:pt x="162" y="328"/>
                    <a:pt x="162" y="318"/>
                  </a:cubicBezTo>
                  <a:cubicBezTo>
                    <a:pt x="162" y="306"/>
                    <a:pt x="163" y="303"/>
                    <a:pt x="165" y="294"/>
                  </a:cubicBezTo>
                  <a:lnTo>
                    <a:pt x="237" y="6"/>
                  </a:lnTo>
                  <a:cubicBezTo>
                    <a:pt x="237" y="6"/>
                    <a:pt x="237" y="0"/>
                    <a:pt x="230" y="0"/>
                  </a:cubicBezTo>
                  <a:cubicBezTo>
                    <a:pt x="223" y="0"/>
                    <a:pt x="176" y="5"/>
                    <a:pt x="167" y="6"/>
                  </a:cubicBezTo>
                  <a:cubicBezTo>
                    <a:pt x="163" y="6"/>
                    <a:pt x="160" y="9"/>
                    <a:pt x="160" y="15"/>
                  </a:cubicBezTo>
                  <a:cubicBezTo>
                    <a:pt x="160" y="21"/>
                    <a:pt x="165" y="21"/>
                    <a:pt x="172" y="21"/>
                  </a:cubicBezTo>
                  <a:cubicBezTo>
                    <a:pt x="196" y="21"/>
                    <a:pt x="197" y="25"/>
                    <a:pt x="197" y="30"/>
                  </a:cubicBezTo>
                  <a:lnTo>
                    <a:pt x="196" y="40"/>
                  </a:lnTo>
                  <a:lnTo>
                    <a:pt x="166" y="158"/>
                  </a:lnTo>
                  <a:cubicBezTo>
                    <a:pt x="157" y="140"/>
                    <a:pt x="142" y="126"/>
                    <a:pt x="120" y="126"/>
                  </a:cubicBezTo>
                  <a:cubicBezTo>
                    <a:pt x="61" y="126"/>
                    <a:pt x="0" y="199"/>
                    <a:pt x="0" y="272"/>
                  </a:cubicBezTo>
                  <a:cubicBezTo>
                    <a:pt x="0" y="319"/>
                    <a:pt x="27" y="352"/>
                    <a:pt x="66" y="352"/>
                  </a:cubicBezTo>
                  <a:cubicBezTo>
                    <a:pt x="76" y="352"/>
                    <a:pt x="101" y="350"/>
                    <a:pt x="131" y="315"/>
                  </a:cubicBezTo>
                  <a:cubicBezTo>
                    <a:pt x="135" y="336"/>
                    <a:pt x="152" y="352"/>
                    <a:pt x="176" y="352"/>
                  </a:cubicBezTo>
                  <a:cubicBezTo>
                    <a:pt x="194" y="352"/>
                    <a:pt x="205" y="341"/>
                    <a:pt x="213" y="325"/>
                  </a:cubicBezTo>
                  <a:cubicBezTo>
                    <a:pt x="221" y="307"/>
                    <a:pt x="228" y="275"/>
                    <a:pt x="228" y="275"/>
                  </a:cubicBezTo>
                  <a:close/>
                  <a:moveTo>
                    <a:pt x="158" y="189"/>
                  </a:moveTo>
                  <a:lnTo>
                    <a:pt x="133" y="287"/>
                  </a:lnTo>
                  <a:cubicBezTo>
                    <a:pt x="131" y="296"/>
                    <a:pt x="131" y="297"/>
                    <a:pt x="123" y="306"/>
                  </a:cubicBezTo>
                  <a:cubicBezTo>
                    <a:pt x="101" y="333"/>
                    <a:pt x="81" y="341"/>
                    <a:pt x="67" y="341"/>
                  </a:cubicBezTo>
                  <a:cubicBezTo>
                    <a:pt x="42" y="341"/>
                    <a:pt x="35" y="314"/>
                    <a:pt x="35" y="294"/>
                  </a:cubicBezTo>
                  <a:cubicBezTo>
                    <a:pt x="35" y="269"/>
                    <a:pt x="51" y="208"/>
                    <a:pt x="62" y="185"/>
                  </a:cubicBezTo>
                  <a:cubicBezTo>
                    <a:pt x="78" y="156"/>
                    <a:pt x="100" y="137"/>
                    <a:pt x="120" y="137"/>
                  </a:cubicBezTo>
                  <a:cubicBezTo>
                    <a:pt x="153" y="137"/>
                    <a:pt x="160" y="178"/>
                    <a:pt x="160" y="181"/>
                  </a:cubicBezTo>
                  <a:cubicBezTo>
                    <a:pt x="160" y="184"/>
                    <a:pt x="159" y="187"/>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32">
              <a:extLst>
                <a:ext uri="{FF2B5EF4-FFF2-40B4-BE49-F238E27FC236}">
                  <a16:creationId xmlns:a16="http://schemas.microsoft.com/office/drawing/2014/main" id="{8E66223D-5149-469E-AC4E-3535B5ED76EB}"/>
                </a:ext>
              </a:extLst>
            </p:cNvPr>
            <p:cNvSpPr>
              <a:spLocks/>
            </p:cNvSpPr>
            <p:nvPr>
              <p:custDataLst>
                <p:tags r:id="rId34"/>
              </p:custDataLst>
            </p:nvPr>
          </p:nvSpPr>
          <p:spPr bwMode="auto">
            <a:xfrm>
              <a:off x="1781175" y="4651375"/>
              <a:ext cx="76200" cy="74613"/>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5" y="11"/>
                    <a:pt x="122" y="16"/>
                    <a:pt x="122" y="44"/>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33">
              <a:extLst>
                <a:ext uri="{FF2B5EF4-FFF2-40B4-BE49-F238E27FC236}">
                  <a16:creationId xmlns:a16="http://schemas.microsoft.com/office/drawing/2014/main" id="{B87B7481-1FAC-4351-8215-0235ADB871F2}"/>
                </a:ext>
              </a:extLst>
            </p:cNvPr>
            <p:cNvSpPr>
              <a:spLocks noEditPoints="1"/>
            </p:cNvSpPr>
            <p:nvPr>
              <p:custDataLst>
                <p:tags r:id="rId35"/>
              </p:custDataLst>
            </p:nvPr>
          </p:nvSpPr>
          <p:spPr bwMode="auto">
            <a:xfrm>
              <a:off x="1887537" y="4494213"/>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1 w 262"/>
                <a:gd name="T29" fmla="*/ 206 h 368"/>
                <a:gd name="T30" fmla="*/ 93 w 262"/>
                <a:gd name="T31" fmla="*/ 354 h 368"/>
                <a:gd name="T32" fmla="*/ 38 w 262"/>
                <a:gd name="T33" fmla="*/ 298 h 368"/>
                <a:gd name="T34" fmla="*/ 71 w 262"/>
                <a:gd name="T35" fmla="*/ 185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4" y="39"/>
                    <a:pt x="224" y="103"/>
                  </a:cubicBezTo>
                  <a:cubicBezTo>
                    <a:pt x="224" y="122"/>
                    <a:pt x="221" y="148"/>
                    <a:pt x="210" y="188"/>
                  </a:cubicBezTo>
                  <a:cubicBezTo>
                    <a:pt x="205" y="157"/>
                    <a:pt x="185" y="129"/>
                    <a:pt x="146" y="129"/>
                  </a:cubicBezTo>
                  <a:cubicBezTo>
                    <a:pt x="116" y="129"/>
                    <a:pt x="83" y="137"/>
                    <a:pt x="44" y="176"/>
                  </a:cubicBezTo>
                  <a:cubicBezTo>
                    <a:pt x="3" y="218"/>
                    <a:pt x="0" y="264"/>
                    <a:pt x="0" y="280"/>
                  </a:cubicBezTo>
                  <a:cubicBezTo>
                    <a:pt x="0" y="310"/>
                    <a:pt x="21" y="368"/>
                    <a:pt x="91" y="368"/>
                  </a:cubicBezTo>
                  <a:cubicBezTo>
                    <a:pt x="210" y="368"/>
                    <a:pt x="262" y="201"/>
                    <a:pt x="262" y="129"/>
                  </a:cubicBezTo>
                  <a:close/>
                  <a:moveTo>
                    <a:pt x="201" y="206"/>
                  </a:moveTo>
                  <a:cubicBezTo>
                    <a:pt x="201" y="242"/>
                    <a:pt x="170" y="354"/>
                    <a:pt x="93" y="354"/>
                  </a:cubicBezTo>
                  <a:cubicBezTo>
                    <a:pt x="38" y="354"/>
                    <a:pt x="38" y="303"/>
                    <a:pt x="38" y="298"/>
                  </a:cubicBezTo>
                  <a:cubicBezTo>
                    <a:pt x="38" y="285"/>
                    <a:pt x="50" y="215"/>
                    <a:pt x="71" y="185"/>
                  </a:cubicBezTo>
                  <a:cubicBezTo>
                    <a:pt x="91" y="156"/>
                    <a:pt x="115" y="140"/>
                    <a:pt x="146" y="140"/>
                  </a:cubicBezTo>
                  <a:cubicBezTo>
                    <a:pt x="200"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34">
              <a:extLst>
                <a:ext uri="{FF2B5EF4-FFF2-40B4-BE49-F238E27FC236}">
                  <a16:creationId xmlns:a16="http://schemas.microsoft.com/office/drawing/2014/main" id="{B9155AA4-E1E9-4107-B31B-02F50DEEF4AF}"/>
                </a:ext>
              </a:extLst>
            </p:cNvPr>
            <p:cNvSpPr>
              <a:spLocks/>
            </p:cNvSpPr>
            <p:nvPr>
              <p:custDataLst>
                <p:tags r:id="rId36"/>
              </p:custDataLst>
            </p:nvPr>
          </p:nvSpPr>
          <p:spPr bwMode="auto">
            <a:xfrm>
              <a:off x="1976437" y="4476750"/>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35">
              <a:extLst>
                <a:ext uri="{FF2B5EF4-FFF2-40B4-BE49-F238E27FC236}">
                  <a16:creationId xmlns:a16="http://schemas.microsoft.com/office/drawing/2014/main" id="{509BF881-0A31-4231-AFBF-CFC73F4A59C9}"/>
                </a:ext>
              </a:extLst>
            </p:cNvPr>
            <p:cNvSpPr>
              <a:spLocks/>
            </p:cNvSpPr>
            <p:nvPr>
              <p:custDataLst>
                <p:tags r:id="rId37"/>
              </p:custDataLst>
            </p:nvPr>
          </p:nvSpPr>
          <p:spPr bwMode="auto">
            <a:xfrm>
              <a:off x="2041525" y="4540250"/>
              <a:ext cx="77788" cy="74613"/>
            </a:xfrm>
            <a:custGeom>
              <a:avLst/>
              <a:gdLst>
                <a:gd name="T0" fmla="*/ 256 w 256"/>
                <a:gd name="T1" fmla="*/ 149 h 226"/>
                <a:gd name="T2" fmla="*/ 250 w 256"/>
                <a:gd name="T3" fmla="*/ 144 h 226"/>
                <a:gd name="T4" fmla="*/ 243 w 256"/>
                <a:gd name="T5" fmla="*/ 153 h 226"/>
                <a:gd name="T6" fmla="*/ 205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5" y="215"/>
                  </a:cubicBezTo>
                  <a:cubicBezTo>
                    <a:pt x="195" y="215"/>
                    <a:pt x="190" y="208"/>
                    <a:pt x="190" y="192"/>
                  </a:cubicBezTo>
                  <a:cubicBezTo>
                    <a:pt x="190" y="181"/>
                    <a:pt x="196" y="158"/>
                    <a:pt x="200" y="140"/>
                  </a:cubicBezTo>
                  <a:lnTo>
                    <a:pt x="214" y="86"/>
                  </a:lnTo>
                  <a:cubicBezTo>
                    <a:pt x="215" y="79"/>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7"/>
                    <a:pt x="98" y="72"/>
                  </a:cubicBezTo>
                  <a:cubicBezTo>
                    <a:pt x="104" y="57"/>
                    <a:pt x="106" y="50"/>
                    <a:pt x="106" y="41"/>
                  </a:cubicBezTo>
                  <a:cubicBezTo>
                    <a:pt x="106" y="18"/>
                    <a:pt x="90" y="0"/>
                    <a:pt x="65" y="0"/>
                  </a:cubicBezTo>
                  <a:cubicBezTo>
                    <a:pt x="18" y="0"/>
                    <a:pt x="0" y="72"/>
                    <a:pt x="0" y="77"/>
                  </a:cubicBezTo>
                  <a:cubicBezTo>
                    <a:pt x="0" y="82"/>
                    <a:pt x="6" y="82"/>
                    <a:pt x="6" y="82"/>
                  </a:cubicBezTo>
                  <a:cubicBezTo>
                    <a:pt x="11" y="82"/>
                    <a:pt x="11" y="81"/>
                    <a:pt x="14" y="73"/>
                  </a:cubicBezTo>
                  <a:cubicBezTo>
                    <a:pt x="26" y="29"/>
                    <a:pt x="45" y="11"/>
                    <a:pt x="64" y="11"/>
                  </a:cubicBezTo>
                  <a:cubicBezTo>
                    <a:pt x="68" y="11"/>
                    <a:pt x="76" y="11"/>
                    <a:pt x="76" y="27"/>
                  </a:cubicBezTo>
                  <a:cubicBezTo>
                    <a:pt x="76" y="39"/>
                    <a:pt x="71" y="54"/>
                    <a:pt x="68" y="61"/>
                  </a:cubicBezTo>
                  <a:cubicBezTo>
                    <a:pt x="49" y="111"/>
                    <a:pt x="39" y="142"/>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Rectangle 36">
              <a:extLst>
                <a:ext uri="{FF2B5EF4-FFF2-40B4-BE49-F238E27FC236}">
                  <a16:creationId xmlns:a16="http://schemas.microsoft.com/office/drawing/2014/main" id="{6001DBA2-3291-499A-97EF-9AB0E8E10A2A}"/>
                </a:ext>
              </a:extLst>
            </p:cNvPr>
            <p:cNvSpPr>
              <a:spLocks noChangeArrowheads="1"/>
            </p:cNvSpPr>
            <p:nvPr>
              <p:custDataLst>
                <p:tags r:id="rId38"/>
              </p:custDataLst>
            </p:nvPr>
          </p:nvSpPr>
          <p:spPr bwMode="auto">
            <a:xfrm>
              <a:off x="1881187" y="4679950"/>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37">
              <a:extLst>
                <a:ext uri="{FF2B5EF4-FFF2-40B4-BE49-F238E27FC236}">
                  <a16:creationId xmlns:a16="http://schemas.microsoft.com/office/drawing/2014/main" id="{EE5C1D28-1E6F-4250-9826-E089CB009CAF}"/>
                </a:ext>
              </a:extLst>
            </p:cNvPr>
            <p:cNvSpPr>
              <a:spLocks noEditPoints="1"/>
            </p:cNvSpPr>
            <p:nvPr>
              <p:custDataLst>
                <p:tags r:id="rId39"/>
              </p:custDataLst>
            </p:nvPr>
          </p:nvSpPr>
          <p:spPr bwMode="auto">
            <a:xfrm>
              <a:off x="1903412" y="4719638"/>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38">
              <a:extLst>
                <a:ext uri="{FF2B5EF4-FFF2-40B4-BE49-F238E27FC236}">
                  <a16:creationId xmlns:a16="http://schemas.microsoft.com/office/drawing/2014/main" id="{47A70095-5C67-4A4D-923D-E428B90820D9}"/>
                </a:ext>
              </a:extLst>
            </p:cNvPr>
            <p:cNvSpPr>
              <a:spLocks/>
            </p:cNvSpPr>
            <p:nvPr>
              <p:custDataLst>
                <p:tags r:id="rId40"/>
              </p:custDataLst>
            </p:nvPr>
          </p:nvSpPr>
          <p:spPr bwMode="auto">
            <a:xfrm>
              <a:off x="1989137" y="4733925"/>
              <a:ext cx="46038" cy="1047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9"/>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39">
              <a:extLst>
                <a:ext uri="{FF2B5EF4-FFF2-40B4-BE49-F238E27FC236}">
                  <a16:creationId xmlns:a16="http://schemas.microsoft.com/office/drawing/2014/main" id="{0A88A46E-AFF2-4737-91A7-78FF4D3306B7}"/>
                </a:ext>
              </a:extLst>
            </p:cNvPr>
            <p:cNvSpPr>
              <a:spLocks/>
            </p:cNvSpPr>
            <p:nvPr>
              <p:custDataLst>
                <p:tags r:id="rId41"/>
              </p:custDataLst>
            </p:nvPr>
          </p:nvSpPr>
          <p:spPr bwMode="auto">
            <a:xfrm>
              <a:off x="2046287" y="4713288"/>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4" y="159"/>
                    <a:pt x="104" y="143"/>
                  </a:cubicBezTo>
                  <a:cubicBezTo>
                    <a:pt x="130" y="122"/>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39"/>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40">
              <a:extLst>
                <a:ext uri="{FF2B5EF4-FFF2-40B4-BE49-F238E27FC236}">
                  <a16:creationId xmlns:a16="http://schemas.microsoft.com/office/drawing/2014/main" id="{96952F3A-270E-481A-BDE4-1B8A6BEF3488}"/>
                </a:ext>
              </a:extLst>
            </p:cNvPr>
            <p:cNvSpPr>
              <a:spLocks noEditPoints="1"/>
            </p:cNvSpPr>
            <p:nvPr>
              <p:custDataLst>
                <p:tags r:id="rId42"/>
              </p:custDataLst>
            </p:nvPr>
          </p:nvSpPr>
          <p:spPr bwMode="auto">
            <a:xfrm>
              <a:off x="2192337" y="4664075"/>
              <a:ext cx="100013" cy="38100"/>
            </a:xfrm>
            <a:custGeom>
              <a:avLst/>
              <a:gdLst>
                <a:gd name="T0" fmla="*/ 331 w 331"/>
                <a:gd name="T1" fmla="*/ 9 h 116"/>
                <a:gd name="T2" fmla="*/ 315 w 331"/>
                <a:gd name="T3" fmla="*/ 0 h 116"/>
                <a:gd name="T4" fmla="*/ 16 w 331"/>
                <a:gd name="T5" fmla="*/ 0 h 116"/>
                <a:gd name="T6" fmla="*/ 0 w 331"/>
                <a:gd name="T7" fmla="*/ 9 h 116"/>
                <a:gd name="T8" fmla="*/ 16 w 331"/>
                <a:gd name="T9" fmla="*/ 19 h 116"/>
                <a:gd name="T10" fmla="*/ 314 w 331"/>
                <a:gd name="T11" fmla="*/ 19 h 116"/>
                <a:gd name="T12" fmla="*/ 331 w 331"/>
                <a:gd name="T13" fmla="*/ 9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9"/>
                  </a:moveTo>
                  <a:cubicBezTo>
                    <a:pt x="331" y="0"/>
                    <a:pt x="322" y="0"/>
                    <a:pt x="315" y="0"/>
                  </a:cubicBezTo>
                  <a:lnTo>
                    <a:pt x="16" y="0"/>
                  </a:lnTo>
                  <a:cubicBezTo>
                    <a:pt x="9" y="0"/>
                    <a:pt x="0" y="0"/>
                    <a:pt x="0" y="9"/>
                  </a:cubicBezTo>
                  <a:cubicBezTo>
                    <a:pt x="0" y="19"/>
                    <a:pt x="9" y="19"/>
                    <a:pt x="16" y="19"/>
                  </a:cubicBezTo>
                  <a:lnTo>
                    <a:pt x="314" y="19"/>
                  </a:lnTo>
                  <a:cubicBezTo>
                    <a:pt x="322" y="19"/>
                    <a:pt x="331" y="19"/>
                    <a:pt x="331" y="9"/>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41">
              <a:extLst>
                <a:ext uri="{FF2B5EF4-FFF2-40B4-BE49-F238E27FC236}">
                  <a16:creationId xmlns:a16="http://schemas.microsoft.com/office/drawing/2014/main" id="{A71C40BB-D680-42E7-AF13-EA7F191E08BB}"/>
                </a:ext>
              </a:extLst>
            </p:cNvPr>
            <p:cNvSpPr>
              <a:spLocks/>
            </p:cNvSpPr>
            <p:nvPr>
              <p:custDataLst>
                <p:tags r:id="rId43"/>
              </p:custDataLst>
            </p:nvPr>
          </p:nvSpPr>
          <p:spPr bwMode="auto">
            <a:xfrm>
              <a:off x="2347912" y="4611688"/>
              <a:ext cx="109538" cy="112713"/>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4 w 363"/>
                <a:gd name="T19" fmla="*/ 171 h 340"/>
                <a:gd name="T20" fmla="*/ 226 w 363"/>
                <a:gd name="T21" fmla="*/ 194 h 340"/>
                <a:gd name="T22" fmla="*/ 223 w 363"/>
                <a:gd name="T23" fmla="*/ 218 h 340"/>
                <a:gd name="T24" fmla="*/ 221 w 363"/>
                <a:gd name="T25" fmla="*/ 224 h 340"/>
                <a:gd name="T26" fmla="*/ 228 w 363"/>
                <a:gd name="T27" fmla="*/ 229 h 340"/>
                <a:gd name="T28" fmla="*/ 235 w 363"/>
                <a:gd name="T29" fmla="*/ 219 h 340"/>
                <a:gd name="T30" fmla="*/ 264 w 363"/>
                <a:gd name="T31" fmla="*/ 103 h 340"/>
                <a:gd name="T32" fmla="*/ 258 w 363"/>
                <a:gd name="T33" fmla="*/ 97 h 340"/>
                <a:gd name="T34" fmla="*/ 251 w 363"/>
                <a:gd name="T35" fmla="*/ 106 h 340"/>
                <a:gd name="T36" fmla="*/ 185 w 363"/>
                <a:gd name="T37" fmla="*/ 156 h 340"/>
                <a:gd name="T38" fmla="*/ 138 w 363"/>
                <a:gd name="T39" fmla="*/ 156 h 340"/>
                <a:gd name="T40" fmla="*/ 168 w 363"/>
                <a:gd name="T41" fmla="*/ 35 h 340"/>
                <a:gd name="T42" fmla="*/ 195 w 363"/>
                <a:gd name="T43" fmla="*/ 16 h 340"/>
                <a:gd name="T44" fmla="*/ 266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7 w 363"/>
                <a:gd name="T61" fmla="*/ 0 h 340"/>
                <a:gd name="T62" fmla="*/ 82 w 363"/>
                <a:gd name="T63" fmla="*/ 10 h 340"/>
                <a:gd name="T64" fmla="*/ 95 w 363"/>
                <a:gd name="T65" fmla="*/ 16 h 340"/>
                <a:gd name="T66" fmla="*/ 128 w 363"/>
                <a:gd name="T67" fmla="*/ 25 h 340"/>
                <a:gd name="T68" fmla="*/ 125 w 363"/>
                <a:gd name="T69" fmla="*/ 37 h 340"/>
                <a:gd name="T70" fmla="*/ 60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4" y="324"/>
                    <a:pt x="188" y="324"/>
                  </a:cubicBezTo>
                  <a:lnTo>
                    <a:pt x="115" y="324"/>
                  </a:lnTo>
                  <a:cubicBezTo>
                    <a:pt x="108" y="324"/>
                    <a:pt x="107" y="324"/>
                    <a:pt x="104" y="324"/>
                  </a:cubicBezTo>
                  <a:cubicBezTo>
                    <a:pt x="100" y="323"/>
                    <a:pt x="98" y="323"/>
                    <a:pt x="98" y="319"/>
                  </a:cubicBezTo>
                  <a:cubicBezTo>
                    <a:pt x="98" y="317"/>
                    <a:pt x="98" y="316"/>
                    <a:pt x="100" y="307"/>
                  </a:cubicBezTo>
                  <a:lnTo>
                    <a:pt x="134" y="171"/>
                  </a:lnTo>
                  <a:lnTo>
                    <a:pt x="184" y="171"/>
                  </a:lnTo>
                  <a:cubicBezTo>
                    <a:pt x="226" y="171"/>
                    <a:pt x="226" y="181"/>
                    <a:pt x="226" y="194"/>
                  </a:cubicBezTo>
                  <a:cubicBezTo>
                    <a:pt x="226" y="197"/>
                    <a:pt x="226" y="203"/>
                    <a:pt x="223" y="218"/>
                  </a:cubicBezTo>
                  <a:cubicBezTo>
                    <a:pt x="222" y="221"/>
                    <a:pt x="221" y="222"/>
                    <a:pt x="221" y="224"/>
                  </a:cubicBezTo>
                  <a:cubicBezTo>
                    <a:pt x="221" y="226"/>
                    <a:pt x="223" y="229"/>
                    <a:pt x="228" y="229"/>
                  </a:cubicBezTo>
                  <a:cubicBezTo>
                    <a:pt x="232" y="229"/>
                    <a:pt x="233" y="227"/>
                    <a:pt x="235" y="219"/>
                  </a:cubicBezTo>
                  <a:lnTo>
                    <a:pt x="264" y="103"/>
                  </a:lnTo>
                  <a:cubicBezTo>
                    <a:pt x="264" y="100"/>
                    <a:pt x="261" y="97"/>
                    <a:pt x="258" y="97"/>
                  </a:cubicBezTo>
                  <a:cubicBezTo>
                    <a:pt x="253" y="97"/>
                    <a:pt x="252" y="100"/>
                    <a:pt x="251" y="106"/>
                  </a:cubicBezTo>
                  <a:cubicBezTo>
                    <a:pt x="240" y="144"/>
                    <a:pt x="231" y="156"/>
                    <a:pt x="185" y="156"/>
                  </a:cubicBezTo>
                  <a:lnTo>
                    <a:pt x="138" y="156"/>
                  </a:lnTo>
                  <a:lnTo>
                    <a:pt x="168" y="35"/>
                  </a:lnTo>
                  <a:cubicBezTo>
                    <a:pt x="173" y="18"/>
                    <a:pt x="173" y="16"/>
                    <a:pt x="195" y="16"/>
                  </a:cubicBezTo>
                  <a:lnTo>
                    <a:pt x="266"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7" y="0"/>
                  </a:lnTo>
                  <a:cubicBezTo>
                    <a:pt x="87" y="0"/>
                    <a:pt x="82" y="0"/>
                    <a:pt x="82" y="10"/>
                  </a:cubicBezTo>
                  <a:cubicBezTo>
                    <a:pt x="82" y="16"/>
                    <a:pt x="86" y="16"/>
                    <a:pt x="95" y="16"/>
                  </a:cubicBezTo>
                  <a:cubicBezTo>
                    <a:pt x="114" y="16"/>
                    <a:pt x="128" y="16"/>
                    <a:pt x="128" y="25"/>
                  </a:cubicBezTo>
                  <a:cubicBezTo>
                    <a:pt x="128" y="27"/>
                    <a:pt x="128" y="28"/>
                    <a:pt x="125" y="37"/>
                  </a:cubicBezTo>
                  <a:lnTo>
                    <a:pt x="60" y="301"/>
                  </a:lnTo>
                  <a:cubicBezTo>
                    <a:pt x="55" y="320"/>
                    <a:pt x="54" y="324"/>
                    <a:pt x="14" y="324"/>
                  </a:cubicBezTo>
                  <a:cubicBezTo>
                    <a:pt x="6" y="324"/>
                    <a:pt x="0" y="324"/>
                    <a:pt x="0" y="334"/>
                  </a:cubicBezTo>
                  <a:cubicBezTo>
                    <a:pt x="0" y="340"/>
                    <a:pt x="5"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42">
              <a:extLst>
                <a:ext uri="{FF2B5EF4-FFF2-40B4-BE49-F238E27FC236}">
                  <a16:creationId xmlns:a16="http://schemas.microsoft.com/office/drawing/2014/main" id="{BD7D7D5F-AAB2-4406-821A-A8439F0B40D2}"/>
                </a:ext>
              </a:extLst>
            </p:cNvPr>
            <p:cNvSpPr>
              <a:spLocks/>
            </p:cNvSpPr>
            <p:nvPr>
              <p:custDataLst>
                <p:tags r:id="rId44"/>
              </p:custDataLst>
            </p:nvPr>
          </p:nvSpPr>
          <p:spPr bwMode="auto">
            <a:xfrm>
              <a:off x="2470150" y="4608513"/>
              <a:ext cx="90488" cy="119063"/>
            </a:xfrm>
            <a:custGeom>
              <a:avLst/>
              <a:gdLst>
                <a:gd name="T0" fmla="*/ 250 w 296"/>
                <a:gd name="T1" fmla="*/ 234 h 363"/>
                <a:gd name="T2" fmla="*/ 225 w 296"/>
                <a:gd name="T3" fmla="*/ 176 h 363"/>
                <a:gd name="T4" fmla="*/ 162 w 296"/>
                <a:gd name="T5" fmla="*/ 151 h 363"/>
                <a:gd name="T6" fmla="*/ 129 w 296"/>
                <a:gd name="T7" fmla="*/ 142 h 363"/>
                <a:gd name="T8" fmla="*/ 98 w 296"/>
                <a:gd name="T9" fmla="*/ 97 h 363"/>
                <a:gd name="T10" fmla="*/ 185 w 296"/>
                <a:gd name="T11" fmla="*/ 14 h 363"/>
                <a:gd name="T12" fmla="*/ 257 w 296"/>
                <a:gd name="T13" fmla="*/ 91 h 363"/>
                <a:gd name="T14" fmla="*/ 255 w 296"/>
                <a:gd name="T15" fmla="*/ 119 h 363"/>
                <a:gd name="T16" fmla="*/ 261 w 296"/>
                <a:gd name="T17" fmla="*/ 124 h 363"/>
                <a:gd name="T18" fmla="*/ 269 w 296"/>
                <a:gd name="T19" fmla="*/ 114 h 363"/>
                <a:gd name="T20" fmla="*/ 296 w 296"/>
                <a:gd name="T21" fmla="*/ 5 h 363"/>
                <a:gd name="T22" fmla="*/ 290 w 296"/>
                <a:gd name="T23" fmla="*/ 0 h 363"/>
                <a:gd name="T24" fmla="*/ 281 w 296"/>
                <a:gd name="T25" fmla="*/ 7 h 363"/>
                <a:gd name="T26" fmla="*/ 257 w 296"/>
                <a:gd name="T27" fmla="*/ 36 h 363"/>
                <a:gd name="T28" fmla="*/ 186 w 296"/>
                <a:gd name="T29" fmla="*/ 0 h 363"/>
                <a:gd name="T30" fmla="*/ 63 w 296"/>
                <a:gd name="T31" fmla="*/ 118 h 363"/>
                <a:gd name="T32" fmla="*/ 115 w 296"/>
                <a:gd name="T33" fmla="*/ 188 h 363"/>
                <a:gd name="T34" fmla="*/ 168 w 296"/>
                <a:gd name="T35" fmla="*/ 202 h 363"/>
                <a:gd name="T36" fmla="*/ 214 w 296"/>
                <a:gd name="T37" fmla="*/ 255 h 363"/>
                <a:gd name="T38" fmla="*/ 124 w 296"/>
                <a:gd name="T39" fmla="*/ 347 h 363"/>
                <a:gd name="T40" fmla="*/ 37 w 296"/>
                <a:gd name="T41" fmla="*/ 274 h 363"/>
                <a:gd name="T42" fmla="*/ 40 w 296"/>
                <a:gd name="T43" fmla="*/ 247 h 363"/>
                <a:gd name="T44" fmla="*/ 41 w 296"/>
                <a:gd name="T45" fmla="*/ 244 h 363"/>
                <a:gd name="T46" fmla="*/ 35 w 296"/>
                <a:gd name="T47" fmla="*/ 238 h 363"/>
                <a:gd name="T48" fmla="*/ 30 w 296"/>
                <a:gd name="T49" fmla="*/ 240 h 363"/>
                <a:gd name="T50" fmla="*/ 0 w 296"/>
                <a:gd name="T51" fmla="*/ 358 h 363"/>
                <a:gd name="T52" fmla="*/ 5 w 296"/>
                <a:gd name="T53" fmla="*/ 363 h 363"/>
                <a:gd name="T54" fmla="*/ 14 w 296"/>
                <a:gd name="T55" fmla="*/ 355 h 363"/>
                <a:gd name="T56" fmla="*/ 39 w 296"/>
                <a:gd name="T57" fmla="*/ 327 h 363"/>
                <a:gd name="T58" fmla="*/ 123 w 296"/>
                <a:gd name="T59" fmla="*/ 363 h 363"/>
                <a:gd name="T60" fmla="*/ 250 w 296"/>
                <a:gd name="T61" fmla="*/ 2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363">
                  <a:moveTo>
                    <a:pt x="250" y="234"/>
                  </a:moveTo>
                  <a:cubicBezTo>
                    <a:pt x="250" y="200"/>
                    <a:pt x="233" y="183"/>
                    <a:pt x="225" y="176"/>
                  </a:cubicBezTo>
                  <a:cubicBezTo>
                    <a:pt x="214" y="165"/>
                    <a:pt x="206" y="163"/>
                    <a:pt x="162" y="151"/>
                  </a:cubicBezTo>
                  <a:lnTo>
                    <a:pt x="129" y="142"/>
                  </a:lnTo>
                  <a:cubicBezTo>
                    <a:pt x="115" y="138"/>
                    <a:pt x="98" y="123"/>
                    <a:pt x="98" y="97"/>
                  </a:cubicBezTo>
                  <a:cubicBezTo>
                    <a:pt x="98" y="56"/>
                    <a:pt x="138" y="14"/>
                    <a:pt x="185" y="14"/>
                  </a:cubicBezTo>
                  <a:cubicBezTo>
                    <a:pt x="227" y="14"/>
                    <a:pt x="257" y="35"/>
                    <a:pt x="257" y="91"/>
                  </a:cubicBezTo>
                  <a:cubicBezTo>
                    <a:pt x="257" y="107"/>
                    <a:pt x="255" y="116"/>
                    <a:pt x="255" y="119"/>
                  </a:cubicBezTo>
                  <a:cubicBezTo>
                    <a:pt x="255" y="119"/>
                    <a:pt x="255" y="124"/>
                    <a:pt x="261" y="124"/>
                  </a:cubicBezTo>
                  <a:cubicBezTo>
                    <a:pt x="266" y="124"/>
                    <a:pt x="267" y="123"/>
                    <a:pt x="269" y="114"/>
                  </a:cubicBezTo>
                  <a:lnTo>
                    <a:pt x="296" y="5"/>
                  </a:lnTo>
                  <a:cubicBezTo>
                    <a:pt x="296" y="3"/>
                    <a:pt x="295" y="0"/>
                    <a:pt x="290" y="0"/>
                  </a:cubicBezTo>
                  <a:cubicBezTo>
                    <a:pt x="288" y="0"/>
                    <a:pt x="287" y="0"/>
                    <a:pt x="281" y="7"/>
                  </a:cubicBezTo>
                  <a:lnTo>
                    <a:pt x="257" y="36"/>
                  </a:lnTo>
                  <a:cubicBezTo>
                    <a:pt x="244" y="12"/>
                    <a:pt x="218" y="0"/>
                    <a:pt x="186" y="0"/>
                  </a:cubicBezTo>
                  <a:cubicBezTo>
                    <a:pt x="123" y="0"/>
                    <a:pt x="63" y="57"/>
                    <a:pt x="63" y="118"/>
                  </a:cubicBezTo>
                  <a:cubicBezTo>
                    <a:pt x="63" y="158"/>
                    <a:pt x="89" y="181"/>
                    <a:pt x="115" y="188"/>
                  </a:cubicBezTo>
                  <a:lnTo>
                    <a:pt x="168" y="202"/>
                  </a:lnTo>
                  <a:cubicBezTo>
                    <a:pt x="186" y="207"/>
                    <a:pt x="214" y="214"/>
                    <a:pt x="214" y="255"/>
                  </a:cubicBezTo>
                  <a:cubicBezTo>
                    <a:pt x="214" y="300"/>
                    <a:pt x="173" y="347"/>
                    <a:pt x="124" y="347"/>
                  </a:cubicBezTo>
                  <a:cubicBezTo>
                    <a:pt x="92" y="347"/>
                    <a:pt x="37" y="336"/>
                    <a:pt x="37" y="274"/>
                  </a:cubicBezTo>
                  <a:cubicBezTo>
                    <a:pt x="37" y="262"/>
                    <a:pt x="39" y="250"/>
                    <a:pt x="40" y="247"/>
                  </a:cubicBezTo>
                  <a:cubicBezTo>
                    <a:pt x="40" y="245"/>
                    <a:pt x="41" y="244"/>
                    <a:pt x="41" y="244"/>
                  </a:cubicBezTo>
                  <a:cubicBezTo>
                    <a:pt x="41" y="239"/>
                    <a:pt x="37" y="238"/>
                    <a:pt x="35" y="238"/>
                  </a:cubicBezTo>
                  <a:cubicBezTo>
                    <a:pt x="32" y="238"/>
                    <a:pt x="31" y="239"/>
                    <a:pt x="30" y="240"/>
                  </a:cubicBezTo>
                  <a:cubicBezTo>
                    <a:pt x="28" y="242"/>
                    <a:pt x="0" y="356"/>
                    <a:pt x="0" y="358"/>
                  </a:cubicBezTo>
                  <a:cubicBezTo>
                    <a:pt x="0" y="361"/>
                    <a:pt x="2" y="363"/>
                    <a:pt x="5" y="363"/>
                  </a:cubicBezTo>
                  <a:cubicBezTo>
                    <a:pt x="8" y="363"/>
                    <a:pt x="8" y="362"/>
                    <a:pt x="14" y="355"/>
                  </a:cubicBezTo>
                  <a:lnTo>
                    <a:pt x="39" y="327"/>
                  </a:lnTo>
                  <a:cubicBezTo>
                    <a:pt x="60" y="356"/>
                    <a:pt x="94" y="363"/>
                    <a:pt x="123" y="363"/>
                  </a:cubicBezTo>
                  <a:cubicBezTo>
                    <a:pt x="191" y="363"/>
                    <a:pt x="250" y="296"/>
                    <a:pt x="250" y="2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43">
              <a:extLst>
                <a:ext uri="{FF2B5EF4-FFF2-40B4-BE49-F238E27FC236}">
                  <a16:creationId xmlns:a16="http://schemas.microsoft.com/office/drawing/2014/main" id="{41B52C88-4A6C-47DF-A489-5D26BF83160A}"/>
                </a:ext>
              </a:extLst>
            </p:cNvPr>
            <p:cNvSpPr>
              <a:spLocks/>
            </p:cNvSpPr>
            <p:nvPr>
              <p:custDataLst>
                <p:tags r:id="rId45"/>
              </p:custDataLst>
            </p:nvPr>
          </p:nvSpPr>
          <p:spPr bwMode="auto">
            <a:xfrm>
              <a:off x="2620962" y="4486275"/>
              <a:ext cx="73025" cy="395288"/>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1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1"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1"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44">
              <a:extLst>
                <a:ext uri="{FF2B5EF4-FFF2-40B4-BE49-F238E27FC236}">
                  <a16:creationId xmlns:a16="http://schemas.microsoft.com/office/drawing/2014/main" id="{5D73C971-8A3E-47F3-9FA2-C73760909C72}"/>
                </a:ext>
              </a:extLst>
            </p:cNvPr>
            <p:cNvSpPr>
              <a:spLocks noEditPoints="1"/>
            </p:cNvSpPr>
            <p:nvPr>
              <p:custDataLst>
                <p:tags r:id="rId46"/>
              </p:custDataLst>
            </p:nvPr>
          </p:nvSpPr>
          <p:spPr bwMode="auto">
            <a:xfrm>
              <a:off x="2724150" y="4494213"/>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45">
              <a:extLst>
                <a:ext uri="{FF2B5EF4-FFF2-40B4-BE49-F238E27FC236}">
                  <a16:creationId xmlns:a16="http://schemas.microsoft.com/office/drawing/2014/main" id="{1C5AE340-505F-40A1-8F38-96A09DFC49BE}"/>
                </a:ext>
              </a:extLst>
            </p:cNvPr>
            <p:cNvSpPr>
              <a:spLocks/>
            </p:cNvSpPr>
            <p:nvPr>
              <p:custDataLst>
                <p:tags r:id="rId47"/>
              </p:custDataLst>
            </p:nvPr>
          </p:nvSpPr>
          <p:spPr bwMode="auto">
            <a:xfrm>
              <a:off x="2809875" y="4540250"/>
              <a:ext cx="77788"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3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3" y="215"/>
                  </a:cubicBezTo>
                  <a:cubicBezTo>
                    <a:pt x="77" y="215"/>
                    <a:pt x="72" y="192"/>
                    <a:pt x="72" y="174"/>
                  </a:cubicBezTo>
                  <a:cubicBezTo>
                    <a:pt x="72" y="146"/>
                    <a:pt x="86" y="107"/>
                    <a:pt x="99" y="72"/>
                  </a:cubicBezTo>
                  <a:cubicBezTo>
                    <a:pt x="105"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Rectangle 46">
              <a:extLst>
                <a:ext uri="{FF2B5EF4-FFF2-40B4-BE49-F238E27FC236}">
                  <a16:creationId xmlns:a16="http://schemas.microsoft.com/office/drawing/2014/main" id="{87A8E582-2D49-484E-A14D-1327A3E17CA8}"/>
                </a:ext>
              </a:extLst>
            </p:cNvPr>
            <p:cNvSpPr>
              <a:spLocks noChangeArrowheads="1"/>
            </p:cNvSpPr>
            <p:nvPr>
              <p:custDataLst>
                <p:tags r:id="rId48"/>
              </p:custDataLst>
            </p:nvPr>
          </p:nvSpPr>
          <p:spPr bwMode="auto">
            <a:xfrm>
              <a:off x="2717800" y="4679950"/>
              <a:ext cx="1746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47">
              <a:extLst>
                <a:ext uri="{FF2B5EF4-FFF2-40B4-BE49-F238E27FC236}">
                  <a16:creationId xmlns:a16="http://schemas.microsoft.com/office/drawing/2014/main" id="{8B3F5EA7-696B-4B4D-840E-11D765517AD3}"/>
                </a:ext>
              </a:extLst>
            </p:cNvPr>
            <p:cNvSpPr>
              <a:spLocks noEditPoints="1"/>
            </p:cNvSpPr>
            <p:nvPr>
              <p:custDataLst>
                <p:tags r:id="rId49"/>
              </p:custDataLst>
            </p:nvPr>
          </p:nvSpPr>
          <p:spPr bwMode="auto">
            <a:xfrm>
              <a:off x="2724150" y="4719638"/>
              <a:ext cx="79375"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2"/>
                    <a:pt x="221" y="148"/>
                    <a:pt x="211" y="188"/>
                  </a:cubicBezTo>
                  <a:cubicBezTo>
                    <a:pt x="206" y="157"/>
                    <a:pt x="185" y="129"/>
                    <a:pt x="146" y="129"/>
                  </a:cubicBezTo>
                  <a:cubicBezTo>
                    <a:pt x="116" y="129"/>
                    <a:pt x="83" y="137"/>
                    <a:pt x="44" y="176"/>
                  </a:cubicBezTo>
                  <a:cubicBezTo>
                    <a:pt x="3" y="218"/>
                    <a:pt x="0" y="264"/>
                    <a:pt x="0" y="280"/>
                  </a:cubicBezTo>
                  <a:cubicBezTo>
                    <a:pt x="0" y="311"/>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48">
              <a:extLst>
                <a:ext uri="{FF2B5EF4-FFF2-40B4-BE49-F238E27FC236}">
                  <a16:creationId xmlns:a16="http://schemas.microsoft.com/office/drawing/2014/main" id="{1A7EC340-B8F9-4D25-AE56-CA85D6FD4766}"/>
                </a:ext>
              </a:extLst>
            </p:cNvPr>
            <p:cNvSpPr>
              <a:spLocks/>
            </p:cNvSpPr>
            <p:nvPr>
              <p:custDataLst>
                <p:tags r:id="rId50"/>
              </p:custDataLst>
            </p:nvPr>
          </p:nvSpPr>
          <p:spPr bwMode="auto">
            <a:xfrm>
              <a:off x="2811462" y="4764088"/>
              <a:ext cx="74613" cy="74613"/>
            </a:xfrm>
            <a:custGeom>
              <a:avLst/>
              <a:gdLst>
                <a:gd name="T0" fmla="*/ 232 w 248"/>
                <a:gd name="T1" fmla="*/ 149 h 226"/>
                <a:gd name="T2" fmla="*/ 226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2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8" y="0"/>
                    <a:pt x="202" y="0"/>
                  </a:cubicBezTo>
                  <a:cubicBezTo>
                    <a:pt x="173" y="0"/>
                    <a:pt x="155" y="26"/>
                    <a:pt x="149" y="38"/>
                  </a:cubicBezTo>
                  <a:cubicBezTo>
                    <a:pt x="137" y="5"/>
                    <a:pt x="110" y="0"/>
                    <a:pt x="95" y="0"/>
                  </a:cubicBezTo>
                  <a:cubicBezTo>
                    <a:pt x="43" y="0"/>
                    <a:pt x="15" y="64"/>
                    <a:pt x="15" y="77"/>
                  </a:cubicBezTo>
                  <a:cubicBezTo>
                    <a:pt x="15" y="82"/>
                    <a:pt x="21" y="82"/>
                    <a:pt x="21" y="82"/>
                  </a:cubicBezTo>
                  <a:cubicBezTo>
                    <a:pt x="25" y="82"/>
                    <a:pt x="27" y="81"/>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4" y="206"/>
                    <a:pt x="45" y="195"/>
                    <a:pt x="45" y="182"/>
                  </a:cubicBezTo>
                  <a:cubicBezTo>
                    <a:pt x="45" y="168"/>
                    <a:pt x="34"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49">
              <a:extLst>
                <a:ext uri="{FF2B5EF4-FFF2-40B4-BE49-F238E27FC236}">
                  <a16:creationId xmlns:a16="http://schemas.microsoft.com/office/drawing/2014/main" id="{F48FCFA0-448B-41DA-8299-B896369EAAA4}"/>
                </a:ext>
              </a:extLst>
            </p:cNvPr>
            <p:cNvSpPr>
              <a:spLocks/>
            </p:cNvSpPr>
            <p:nvPr>
              <p:custDataLst>
                <p:tags r:id="rId51"/>
              </p:custDataLst>
            </p:nvPr>
          </p:nvSpPr>
          <p:spPr bwMode="auto">
            <a:xfrm>
              <a:off x="2952750" y="4627563"/>
              <a:ext cx="100013" cy="111125"/>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50">
              <a:extLst>
                <a:ext uri="{FF2B5EF4-FFF2-40B4-BE49-F238E27FC236}">
                  <a16:creationId xmlns:a16="http://schemas.microsoft.com/office/drawing/2014/main" id="{D4F86302-840E-403E-B51F-F9CB8F785052}"/>
                </a:ext>
              </a:extLst>
            </p:cNvPr>
            <p:cNvSpPr>
              <a:spLocks noEditPoints="1"/>
            </p:cNvSpPr>
            <p:nvPr>
              <p:custDataLst>
                <p:tags r:id="rId52"/>
              </p:custDataLst>
            </p:nvPr>
          </p:nvSpPr>
          <p:spPr bwMode="auto">
            <a:xfrm>
              <a:off x="3119437" y="4494213"/>
              <a:ext cx="77788" cy="122238"/>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51">
              <a:extLst>
                <a:ext uri="{FF2B5EF4-FFF2-40B4-BE49-F238E27FC236}">
                  <a16:creationId xmlns:a16="http://schemas.microsoft.com/office/drawing/2014/main" id="{DD2510FE-096D-40A9-97FC-7C4979E0B926}"/>
                </a:ext>
              </a:extLst>
            </p:cNvPr>
            <p:cNvSpPr>
              <a:spLocks/>
            </p:cNvSpPr>
            <p:nvPr>
              <p:custDataLst>
                <p:tags r:id="rId53"/>
              </p:custDataLst>
            </p:nvPr>
          </p:nvSpPr>
          <p:spPr bwMode="auto">
            <a:xfrm>
              <a:off x="3208337" y="4476750"/>
              <a:ext cx="46038" cy="76200"/>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4" y="200"/>
                  </a:cubicBezTo>
                  <a:cubicBezTo>
                    <a:pt x="131" y="202"/>
                    <a:pt x="104" y="202"/>
                    <a:pt x="99" y="202"/>
                  </a:cubicBezTo>
                  <a:lnTo>
                    <a:pt x="35" y="202"/>
                  </a:lnTo>
                  <a:cubicBezTo>
                    <a:pt x="72" y="169"/>
                    <a:pt x="84" y="160"/>
                    <a:pt x="105" y="143"/>
                  </a:cubicBezTo>
                  <a:cubicBezTo>
                    <a:pt x="130" y="123"/>
                    <a:pt x="154" y="101"/>
                    <a:pt x="154" y="68"/>
                  </a:cubicBezTo>
                  <a:cubicBezTo>
                    <a:pt x="154"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3"/>
                    <a:pt x="68" y="13"/>
                  </a:cubicBezTo>
                  <a:cubicBezTo>
                    <a:pt x="103"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52">
              <a:extLst>
                <a:ext uri="{FF2B5EF4-FFF2-40B4-BE49-F238E27FC236}">
                  <a16:creationId xmlns:a16="http://schemas.microsoft.com/office/drawing/2014/main" id="{7196DD19-16C4-4FCB-926D-14ED7B93A3DD}"/>
                </a:ext>
              </a:extLst>
            </p:cNvPr>
            <p:cNvSpPr>
              <a:spLocks/>
            </p:cNvSpPr>
            <p:nvPr>
              <p:custDataLst>
                <p:tags r:id="rId54"/>
              </p:custDataLst>
            </p:nvPr>
          </p:nvSpPr>
          <p:spPr bwMode="auto">
            <a:xfrm>
              <a:off x="3273425" y="4540250"/>
              <a:ext cx="77788"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3 w 257"/>
                <a:gd name="T25" fmla="*/ 215 h 226"/>
                <a:gd name="T26" fmla="*/ 72 w 257"/>
                <a:gd name="T27" fmla="*/ 174 h 226"/>
                <a:gd name="T28" fmla="*/ 98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3" y="215"/>
                  </a:cubicBezTo>
                  <a:cubicBezTo>
                    <a:pt x="77" y="215"/>
                    <a:pt x="72" y="192"/>
                    <a:pt x="72" y="174"/>
                  </a:cubicBezTo>
                  <a:cubicBezTo>
                    <a:pt x="72" y="146"/>
                    <a:pt x="86"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Rectangle 53">
              <a:extLst>
                <a:ext uri="{FF2B5EF4-FFF2-40B4-BE49-F238E27FC236}">
                  <a16:creationId xmlns:a16="http://schemas.microsoft.com/office/drawing/2014/main" id="{D4580C48-6ED1-424B-A138-2302D9AC078E}"/>
                </a:ext>
              </a:extLst>
            </p:cNvPr>
            <p:cNvSpPr>
              <a:spLocks noChangeArrowheads="1"/>
            </p:cNvSpPr>
            <p:nvPr>
              <p:custDataLst>
                <p:tags r:id="rId55"/>
              </p:custDataLst>
            </p:nvPr>
          </p:nvSpPr>
          <p:spPr bwMode="auto">
            <a:xfrm>
              <a:off x="3113087" y="4679950"/>
              <a:ext cx="2413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54">
              <a:extLst>
                <a:ext uri="{FF2B5EF4-FFF2-40B4-BE49-F238E27FC236}">
                  <a16:creationId xmlns:a16="http://schemas.microsoft.com/office/drawing/2014/main" id="{9A82DDB0-1738-48CE-A73D-E7D721B9EA3D}"/>
                </a:ext>
              </a:extLst>
            </p:cNvPr>
            <p:cNvSpPr>
              <a:spLocks noEditPoints="1"/>
            </p:cNvSpPr>
            <p:nvPr>
              <p:custDataLst>
                <p:tags r:id="rId56"/>
              </p:custDataLst>
            </p:nvPr>
          </p:nvSpPr>
          <p:spPr bwMode="auto">
            <a:xfrm>
              <a:off x="3119437" y="4719638"/>
              <a:ext cx="79375"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55">
              <a:extLst>
                <a:ext uri="{FF2B5EF4-FFF2-40B4-BE49-F238E27FC236}">
                  <a16:creationId xmlns:a16="http://schemas.microsoft.com/office/drawing/2014/main" id="{52129B9F-F9B7-467E-85D7-7C7055A28424}"/>
                </a:ext>
              </a:extLst>
            </p:cNvPr>
            <p:cNvSpPr>
              <a:spLocks/>
            </p:cNvSpPr>
            <p:nvPr>
              <p:custDataLst>
                <p:tags r:id="rId57"/>
              </p:custDataLst>
            </p:nvPr>
          </p:nvSpPr>
          <p:spPr bwMode="auto">
            <a:xfrm>
              <a:off x="3205162" y="4764088"/>
              <a:ext cx="76200"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70"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56">
              <a:extLst>
                <a:ext uri="{FF2B5EF4-FFF2-40B4-BE49-F238E27FC236}">
                  <a16:creationId xmlns:a16="http://schemas.microsoft.com/office/drawing/2014/main" id="{19245544-1526-4821-8571-AA2FFE34143F}"/>
                </a:ext>
              </a:extLst>
            </p:cNvPr>
            <p:cNvSpPr>
              <a:spLocks/>
            </p:cNvSpPr>
            <p:nvPr>
              <p:custDataLst>
                <p:tags r:id="rId58"/>
              </p:custDataLst>
            </p:nvPr>
          </p:nvSpPr>
          <p:spPr bwMode="auto">
            <a:xfrm>
              <a:off x="3294062" y="4713288"/>
              <a:ext cx="46038" cy="76200"/>
            </a:xfrm>
            <a:custGeom>
              <a:avLst/>
              <a:gdLst>
                <a:gd name="T0" fmla="*/ 154 w 154"/>
                <a:gd name="T1" fmla="*/ 168 h 231"/>
                <a:gd name="T2" fmla="*/ 143 w 154"/>
                <a:gd name="T3" fmla="*/ 168 h 231"/>
                <a:gd name="T4" fmla="*/ 133 w 154"/>
                <a:gd name="T5" fmla="*/ 200 h 231"/>
                <a:gd name="T6" fmla="*/ 99 w 154"/>
                <a:gd name="T7" fmla="*/ 202 h 231"/>
                <a:gd name="T8" fmla="*/ 35 w 154"/>
                <a:gd name="T9" fmla="*/ 202 h 231"/>
                <a:gd name="T10" fmla="*/ 105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2" y="176"/>
                    <a:pt x="138" y="196"/>
                    <a:pt x="133" y="200"/>
                  </a:cubicBezTo>
                  <a:cubicBezTo>
                    <a:pt x="131" y="202"/>
                    <a:pt x="104" y="202"/>
                    <a:pt x="99" y="202"/>
                  </a:cubicBezTo>
                  <a:lnTo>
                    <a:pt x="35" y="202"/>
                  </a:lnTo>
                  <a:cubicBezTo>
                    <a:pt x="71" y="169"/>
                    <a:pt x="84" y="159"/>
                    <a:pt x="105" y="143"/>
                  </a:cubicBezTo>
                  <a:cubicBezTo>
                    <a:pt x="130" y="122"/>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39"/>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57">
              <a:extLst>
                <a:ext uri="{FF2B5EF4-FFF2-40B4-BE49-F238E27FC236}">
                  <a16:creationId xmlns:a16="http://schemas.microsoft.com/office/drawing/2014/main" id="{3F9BD9F5-FBD2-4B11-9296-C9CCAD30207F}"/>
                </a:ext>
              </a:extLst>
            </p:cNvPr>
            <p:cNvSpPr>
              <a:spLocks/>
            </p:cNvSpPr>
            <p:nvPr>
              <p:custDataLst>
                <p:tags r:id="rId59"/>
              </p:custDataLst>
            </p:nvPr>
          </p:nvSpPr>
          <p:spPr bwMode="auto">
            <a:xfrm>
              <a:off x="3419475" y="4679950"/>
              <a:ext cx="9207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58">
              <a:extLst>
                <a:ext uri="{FF2B5EF4-FFF2-40B4-BE49-F238E27FC236}">
                  <a16:creationId xmlns:a16="http://schemas.microsoft.com/office/drawing/2014/main" id="{A247751B-4E56-48A7-93BA-8DA2991B01CD}"/>
                </a:ext>
              </a:extLst>
            </p:cNvPr>
            <p:cNvSpPr>
              <a:spLocks noEditPoints="1"/>
            </p:cNvSpPr>
            <p:nvPr>
              <p:custDataLst>
                <p:tags r:id="rId60"/>
              </p:custDataLst>
            </p:nvPr>
          </p:nvSpPr>
          <p:spPr bwMode="auto">
            <a:xfrm>
              <a:off x="3581400" y="4494213"/>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59">
              <a:extLst>
                <a:ext uri="{FF2B5EF4-FFF2-40B4-BE49-F238E27FC236}">
                  <a16:creationId xmlns:a16="http://schemas.microsoft.com/office/drawing/2014/main" id="{382A9A47-554A-406D-AAED-73840981E233}"/>
                </a:ext>
              </a:extLst>
            </p:cNvPr>
            <p:cNvSpPr>
              <a:spLocks/>
            </p:cNvSpPr>
            <p:nvPr>
              <p:custDataLst>
                <p:tags r:id="rId61"/>
              </p:custDataLst>
            </p:nvPr>
          </p:nvSpPr>
          <p:spPr bwMode="auto">
            <a:xfrm>
              <a:off x="3667125" y="4540250"/>
              <a:ext cx="77788"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2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7" y="215"/>
                    <a:pt x="72" y="192"/>
                    <a:pt x="72" y="174"/>
                  </a:cubicBezTo>
                  <a:cubicBezTo>
                    <a:pt x="72" y="146"/>
                    <a:pt x="86" y="107"/>
                    <a:pt x="99"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Rectangle 60">
              <a:extLst>
                <a:ext uri="{FF2B5EF4-FFF2-40B4-BE49-F238E27FC236}">
                  <a16:creationId xmlns:a16="http://schemas.microsoft.com/office/drawing/2014/main" id="{04F2D046-1558-4FCF-975C-001017C84947}"/>
                </a:ext>
              </a:extLst>
            </p:cNvPr>
            <p:cNvSpPr>
              <a:spLocks noChangeArrowheads="1"/>
            </p:cNvSpPr>
            <p:nvPr>
              <p:custDataLst>
                <p:tags r:id="rId62"/>
              </p:custDataLst>
            </p:nvPr>
          </p:nvSpPr>
          <p:spPr bwMode="auto">
            <a:xfrm>
              <a:off x="3575050" y="4679950"/>
              <a:ext cx="1746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61">
              <a:extLst>
                <a:ext uri="{FF2B5EF4-FFF2-40B4-BE49-F238E27FC236}">
                  <a16:creationId xmlns:a16="http://schemas.microsoft.com/office/drawing/2014/main" id="{A4D3841D-8221-4C63-B98C-7E26F42E4DC3}"/>
                </a:ext>
              </a:extLst>
            </p:cNvPr>
            <p:cNvSpPr>
              <a:spLocks noEditPoints="1"/>
            </p:cNvSpPr>
            <p:nvPr>
              <p:custDataLst>
                <p:tags r:id="rId63"/>
              </p:custDataLst>
            </p:nvPr>
          </p:nvSpPr>
          <p:spPr bwMode="auto">
            <a:xfrm>
              <a:off x="3581400" y="4719638"/>
              <a:ext cx="79375"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1"/>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62">
              <a:extLst>
                <a:ext uri="{FF2B5EF4-FFF2-40B4-BE49-F238E27FC236}">
                  <a16:creationId xmlns:a16="http://schemas.microsoft.com/office/drawing/2014/main" id="{CA991A49-6AC6-4E0E-B576-2F1632A2E739}"/>
                </a:ext>
              </a:extLst>
            </p:cNvPr>
            <p:cNvSpPr>
              <a:spLocks/>
            </p:cNvSpPr>
            <p:nvPr>
              <p:custDataLst>
                <p:tags r:id="rId64"/>
              </p:custDataLst>
            </p:nvPr>
          </p:nvSpPr>
          <p:spPr bwMode="auto">
            <a:xfrm>
              <a:off x="3667125" y="4764088"/>
              <a:ext cx="76200" cy="74613"/>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63">
              <a:extLst>
                <a:ext uri="{FF2B5EF4-FFF2-40B4-BE49-F238E27FC236}">
                  <a16:creationId xmlns:a16="http://schemas.microsoft.com/office/drawing/2014/main" id="{114C7787-5CA1-471F-B75F-4A917A691313}"/>
                </a:ext>
              </a:extLst>
            </p:cNvPr>
            <p:cNvSpPr>
              <a:spLocks/>
            </p:cNvSpPr>
            <p:nvPr>
              <p:custDataLst>
                <p:tags r:id="rId65"/>
              </p:custDataLst>
            </p:nvPr>
          </p:nvSpPr>
          <p:spPr bwMode="auto">
            <a:xfrm>
              <a:off x="3773487" y="4486275"/>
              <a:ext cx="73025" cy="395288"/>
            </a:xfrm>
            <a:custGeom>
              <a:avLst/>
              <a:gdLst>
                <a:gd name="T0" fmla="*/ 245 w 245"/>
                <a:gd name="T1" fmla="*/ 599 h 1197"/>
                <a:gd name="T2" fmla="*/ 74 w 245"/>
                <a:gd name="T3" fmla="*/ 56 h 1197"/>
                <a:gd name="T4" fmla="*/ 24 w 245"/>
                <a:gd name="T5" fmla="*/ 6 h 1197"/>
                <a:gd name="T6" fmla="*/ 11 w 245"/>
                <a:gd name="T7" fmla="*/ 0 h 1197"/>
                <a:gd name="T8" fmla="*/ 0 w 245"/>
                <a:gd name="T9" fmla="*/ 5 h 1197"/>
                <a:gd name="T10" fmla="*/ 3 w 245"/>
                <a:gd name="T11" fmla="*/ 10 h 1197"/>
                <a:gd name="T12" fmla="*/ 87 w 245"/>
                <a:gd name="T13" fmla="*/ 115 h 1197"/>
                <a:gd name="T14" fmla="*/ 204 w 245"/>
                <a:gd name="T15" fmla="*/ 598 h 1197"/>
                <a:gd name="T16" fmla="*/ 104 w 245"/>
                <a:gd name="T17" fmla="*/ 1054 h 1197"/>
                <a:gd name="T18" fmla="*/ 2 w 245"/>
                <a:gd name="T19" fmla="*/ 1187 h 1197"/>
                <a:gd name="T20" fmla="*/ 0 w 245"/>
                <a:gd name="T21" fmla="*/ 1192 h 1197"/>
                <a:gd name="T22" fmla="*/ 11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1" y="205"/>
                    <a:pt x="74" y="56"/>
                  </a:cubicBezTo>
                  <a:cubicBezTo>
                    <a:pt x="64" y="44"/>
                    <a:pt x="45" y="24"/>
                    <a:pt x="24" y="6"/>
                  </a:cubicBezTo>
                  <a:cubicBezTo>
                    <a:pt x="19" y="0"/>
                    <a:pt x="18" y="0"/>
                    <a:pt x="11" y="0"/>
                  </a:cubicBezTo>
                  <a:cubicBezTo>
                    <a:pt x="5" y="0"/>
                    <a:pt x="0" y="0"/>
                    <a:pt x="0" y="5"/>
                  </a:cubicBezTo>
                  <a:cubicBezTo>
                    <a:pt x="0" y="7"/>
                    <a:pt x="2" y="9"/>
                    <a:pt x="3" y="10"/>
                  </a:cubicBezTo>
                  <a:cubicBezTo>
                    <a:pt x="21" y="28"/>
                    <a:pt x="54" y="61"/>
                    <a:pt x="87" y="115"/>
                  </a:cubicBezTo>
                  <a:cubicBezTo>
                    <a:pt x="168" y="244"/>
                    <a:pt x="204" y="406"/>
                    <a:pt x="204" y="598"/>
                  </a:cubicBezTo>
                  <a:cubicBezTo>
                    <a:pt x="204" y="732"/>
                    <a:pt x="186" y="905"/>
                    <a:pt x="104" y="1054"/>
                  </a:cubicBezTo>
                  <a:cubicBezTo>
                    <a:pt x="64" y="1125"/>
                    <a:pt x="23" y="1166"/>
                    <a:pt x="2" y="1187"/>
                  </a:cubicBezTo>
                  <a:cubicBezTo>
                    <a:pt x="1" y="1189"/>
                    <a:pt x="0" y="1190"/>
                    <a:pt x="0" y="1192"/>
                  </a:cubicBezTo>
                  <a:cubicBezTo>
                    <a:pt x="0" y="1197"/>
                    <a:pt x="5" y="1197"/>
                    <a:pt x="11" y="1197"/>
                  </a:cubicBezTo>
                  <a:cubicBezTo>
                    <a:pt x="18" y="1197"/>
                    <a:pt x="19"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64">
              <a:extLst>
                <a:ext uri="{FF2B5EF4-FFF2-40B4-BE49-F238E27FC236}">
                  <a16:creationId xmlns:a16="http://schemas.microsoft.com/office/drawing/2014/main" id="{6E12FA1C-9C29-4EE1-BAC7-4196E1B8DBD0}"/>
                </a:ext>
              </a:extLst>
            </p:cNvPr>
            <p:cNvSpPr>
              <a:spLocks/>
            </p:cNvSpPr>
            <p:nvPr>
              <p:custDataLst>
                <p:tags r:id="rId66"/>
              </p:custDataLst>
            </p:nvPr>
          </p:nvSpPr>
          <p:spPr bwMode="auto">
            <a:xfrm>
              <a:off x="3921125" y="4627563"/>
              <a:ext cx="100013" cy="11112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65">
              <a:extLst>
                <a:ext uri="{FF2B5EF4-FFF2-40B4-BE49-F238E27FC236}">
                  <a16:creationId xmlns:a16="http://schemas.microsoft.com/office/drawing/2014/main" id="{25386051-23F8-460F-9969-3C26028DD5BC}"/>
                </a:ext>
              </a:extLst>
            </p:cNvPr>
            <p:cNvSpPr>
              <a:spLocks noEditPoints="1"/>
            </p:cNvSpPr>
            <p:nvPr>
              <p:custDataLst>
                <p:tags r:id="rId67"/>
              </p:custDataLst>
            </p:nvPr>
          </p:nvSpPr>
          <p:spPr bwMode="auto">
            <a:xfrm>
              <a:off x="4070350" y="4608513"/>
              <a:ext cx="104775" cy="119063"/>
            </a:xfrm>
            <a:custGeom>
              <a:avLst/>
              <a:gdLst>
                <a:gd name="T0" fmla="*/ 345 w 345"/>
                <a:gd name="T1" fmla="*/ 134 h 363"/>
                <a:gd name="T2" fmla="*/ 218 w 345"/>
                <a:gd name="T3" fmla="*/ 0 h 363"/>
                <a:gd name="T4" fmla="*/ 0 w 345"/>
                <a:gd name="T5" fmla="*/ 229 h 363"/>
                <a:gd name="T6" fmla="*/ 128 w 345"/>
                <a:gd name="T7" fmla="*/ 363 h 363"/>
                <a:gd name="T8" fmla="*/ 345 w 345"/>
                <a:gd name="T9" fmla="*/ 134 h 363"/>
                <a:gd name="T10" fmla="*/ 301 w 345"/>
                <a:gd name="T11" fmla="*/ 115 h 363"/>
                <a:gd name="T12" fmla="*/ 238 w 345"/>
                <a:gd name="T13" fmla="*/ 290 h 363"/>
                <a:gd name="T14" fmla="*/ 131 w 345"/>
                <a:gd name="T15" fmla="*/ 350 h 363"/>
                <a:gd name="T16" fmla="*/ 47 w 345"/>
                <a:gd name="T17" fmla="*/ 243 h 363"/>
                <a:gd name="T18" fmla="*/ 92 w 345"/>
                <a:gd name="T19" fmla="*/ 90 h 363"/>
                <a:gd name="T20" fmla="*/ 215 w 345"/>
                <a:gd name="T21" fmla="*/ 12 h 363"/>
                <a:gd name="T22" fmla="*/ 301 w 345"/>
                <a:gd name="T23" fmla="*/ 11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363">
                  <a:moveTo>
                    <a:pt x="345" y="134"/>
                  </a:moveTo>
                  <a:cubicBezTo>
                    <a:pt x="345" y="54"/>
                    <a:pt x="292" y="0"/>
                    <a:pt x="218" y="0"/>
                  </a:cubicBezTo>
                  <a:cubicBezTo>
                    <a:pt x="110" y="0"/>
                    <a:pt x="0" y="113"/>
                    <a:pt x="0" y="229"/>
                  </a:cubicBezTo>
                  <a:cubicBezTo>
                    <a:pt x="0" y="312"/>
                    <a:pt x="56" y="363"/>
                    <a:pt x="128" y="363"/>
                  </a:cubicBezTo>
                  <a:cubicBezTo>
                    <a:pt x="234" y="363"/>
                    <a:pt x="345" y="253"/>
                    <a:pt x="345" y="134"/>
                  </a:cubicBezTo>
                  <a:close/>
                  <a:moveTo>
                    <a:pt x="301" y="115"/>
                  </a:moveTo>
                  <a:cubicBezTo>
                    <a:pt x="301" y="151"/>
                    <a:pt x="287" y="228"/>
                    <a:pt x="238" y="290"/>
                  </a:cubicBezTo>
                  <a:cubicBezTo>
                    <a:pt x="214" y="320"/>
                    <a:pt x="173" y="350"/>
                    <a:pt x="131" y="350"/>
                  </a:cubicBezTo>
                  <a:cubicBezTo>
                    <a:pt x="82" y="350"/>
                    <a:pt x="47" y="309"/>
                    <a:pt x="47" y="243"/>
                  </a:cubicBezTo>
                  <a:cubicBezTo>
                    <a:pt x="47" y="221"/>
                    <a:pt x="54" y="149"/>
                    <a:pt x="92" y="90"/>
                  </a:cubicBezTo>
                  <a:cubicBezTo>
                    <a:pt x="127" y="38"/>
                    <a:pt x="175" y="12"/>
                    <a:pt x="215" y="12"/>
                  </a:cubicBezTo>
                  <a:cubicBezTo>
                    <a:pt x="256" y="12"/>
                    <a:pt x="301" y="40"/>
                    <a:pt x="301"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66">
              <a:extLst>
                <a:ext uri="{FF2B5EF4-FFF2-40B4-BE49-F238E27FC236}">
                  <a16:creationId xmlns:a16="http://schemas.microsoft.com/office/drawing/2014/main" id="{3913BA42-0E17-4C94-8754-A69F1750E81C}"/>
                </a:ext>
              </a:extLst>
            </p:cNvPr>
            <p:cNvSpPr>
              <a:spLocks/>
            </p:cNvSpPr>
            <p:nvPr>
              <p:custDataLst>
                <p:tags r:id="rId68"/>
              </p:custDataLst>
            </p:nvPr>
          </p:nvSpPr>
          <p:spPr bwMode="auto">
            <a:xfrm>
              <a:off x="4197350" y="4600575"/>
              <a:ext cx="34925" cy="165100"/>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67">
              <a:extLst>
                <a:ext uri="{FF2B5EF4-FFF2-40B4-BE49-F238E27FC236}">
                  <a16:creationId xmlns:a16="http://schemas.microsoft.com/office/drawing/2014/main" id="{4B59DB27-66DE-449A-B2A6-2D379ECFF3F5}"/>
                </a:ext>
              </a:extLst>
            </p:cNvPr>
            <p:cNvSpPr>
              <a:spLocks noEditPoints="1"/>
            </p:cNvSpPr>
            <p:nvPr>
              <p:custDataLst>
                <p:tags r:id="rId69"/>
              </p:custDataLst>
            </p:nvPr>
          </p:nvSpPr>
          <p:spPr bwMode="auto">
            <a:xfrm>
              <a:off x="4246562" y="4610100"/>
              <a:ext cx="71438" cy="115888"/>
            </a:xfrm>
            <a:custGeom>
              <a:avLst/>
              <a:gdLst>
                <a:gd name="T0" fmla="*/ 228 w 237"/>
                <a:gd name="T1" fmla="*/ 275 h 352"/>
                <a:gd name="T2" fmla="*/ 222 w 237"/>
                <a:gd name="T3" fmla="*/ 270 h 352"/>
                <a:gd name="T4" fmla="*/ 215 w 237"/>
                <a:gd name="T5" fmla="*/ 279 h 352"/>
                <a:gd name="T6" fmla="*/ 177 w 237"/>
                <a:gd name="T7" fmla="*/ 341 h 352"/>
                <a:gd name="T8" fmla="*/ 162 w 237"/>
                <a:gd name="T9" fmla="*/ 318 h 352"/>
                <a:gd name="T10" fmla="*/ 165 w 237"/>
                <a:gd name="T11" fmla="*/ 294 h 352"/>
                <a:gd name="T12" fmla="*/ 237 w 237"/>
                <a:gd name="T13" fmla="*/ 6 h 352"/>
                <a:gd name="T14" fmla="*/ 230 w 237"/>
                <a:gd name="T15" fmla="*/ 0 h 352"/>
                <a:gd name="T16" fmla="*/ 167 w 237"/>
                <a:gd name="T17" fmla="*/ 6 h 352"/>
                <a:gd name="T18" fmla="*/ 160 w 237"/>
                <a:gd name="T19" fmla="*/ 15 h 352"/>
                <a:gd name="T20" fmla="*/ 172 w 237"/>
                <a:gd name="T21" fmla="*/ 21 h 352"/>
                <a:gd name="T22" fmla="*/ 197 w 237"/>
                <a:gd name="T23" fmla="*/ 30 h 352"/>
                <a:gd name="T24" fmla="*/ 196 w 237"/>
                <a:gd name="T25" fmla="*/ 40 h 352"/>
                <a:gd name="T26" fmla="*/ 166 w 237"/>
                <a:gd name="T27" fmla="*/ 158 h 352"/>
                <a:gd name="T28" fmla="*/ 120 w 237"/>
                <a:gd name="T29" fmla="*/ 126 h 352"/>
                <a:gd name="T30" fmla="*/ 0 w 237"/>
                <a:gd name="T31" fmla="*/ 272 h 352"/>
                <a:gd name="T32" fmla="*/ 66 w 237"/>
                <a:gd name="T33" fmla="*/ 352 h 352"/>
                <a:gd name="T34" fmla="*/ 131 w 237"/>
                <a:gd name="T35" fmla="*/ 315 h 352"/>
                <a:gd name="T36" fmla="*/ 176 w 237"/>
                <a:gd name="T37" fmla="*/ 352 h 352"/>
                <a:gd name="T38" fmla="*/ 213 w 237"/>
                <a:gd name="T39" fmla="*/ 325 h 352"/>
                <a:gd name="T40" fmla="*/ 228 w 237"/>
                <a:gd name="T41" fmla="*/ 275 h 352"/>
                <a:gd name="T42" fmla="*/ 158 w 237"/>
                <a:gd name="T43" fmla="*/ 189 h 352"/>
                <a:gd name="T44" fmla="*/ 133 w 237"/>
                <a:gd name="T45" fmla="*/ 287 h 352"/>
                <a:gd name="T46" fmla="*/ 123 w 237"/>
                <a:gd name="T47" fmla="*/ 306 h 352"/>
                <a:gd name="T48" fmla="*/ 67 w 237"/>
                <a:gd name="T49" fmla="*/ 341 h 352"/>
                <a:gd name="T50" fmla="*/ 35 w 237"/>
                <a:gd name="T51" fmla="*/ 294 h 352"/>
                <a:gd name="T52" fmla="*/ 62 w 237"/>
                <a:gd name="T53" fmla="*/ 185 h 352"/>
                <a:gd name="T54" fmla="*/ 120 w 237"/>
                <a:gd name="T55" fmla="*/ 137 h 352"/>
                <a:gd name="T56" fmla="*/ 160 w 237"/>
                <a:gd name="T57" fmla="*/ 181 h 352"/>
                <a:gd name="T58" fmla="*/ 158 w 237"/>
                <a:gd name="T59" fmla="*/ 18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2">
                  <a:moveTo>
                    <a:pt x="228" y="275"/>
                  </a:moveTo>
                  <a:cubicBezTo>
                    <a:pt x="228" y="270"/>
                    <a:pt x="223" y="270"/>
                    <a:pt x="222" y="270"/>
                  </a:cubicBezTo>
                  <a:cubicBezTo>
                    <a:pt x="217" y="270"/>
                    <a:pt x="216" y="272"/>
                    <a:pt x="215" y="279"/>
                  </a:cubicBezTo>
                  <a:cubicBezTo>
                    <a:pt x="207" y="312"/>
                    <a:pt x="198" y="341"/>
                    <a:pt x="177" y="341"/>
                  </a:cubicBezTo>
                  <a:cubicBezTo>
                    <a:pt x="164" y="341"/>
                    <a:pt x="162" y="328"/>
                    <a:pt x="162" y="318"/>
                  </a:cubicBezTo>
                  <a:cubicBezTo>
                    <a:pt x="162" y="306"/>
                    <a:pt x="163" y="303"/>
                    <a:pt x="165" y="294"/>
                  </a:cubicBezTo>
                  <a:lnTo>
                    <a:pt x="237" y="6"/>
                  </a:lnTo>
                  <a:cubicBezTo>
                    <a:pt x="237" y="6"/>
                    <a:pt x="237" y="0"/>
                    <a:pt x="230" y="0"/>
                  </a:cubicBezTo>
                  <a:cubicBezTo>
                    <a:pt x="223" y="0"/>
                    <a:pt x="176" y="5"/>
                    <a:pt x="167" y="6"/>
                  </a:cubicBezTo>
                  <a:cubicBezTo>
                    <a:pt x="163" y="6"/>
                    <a:pt x="160" y="9"/>
                    <a:pt x="160" y="15"/>
                  </a:cubicBezTo>
                  <a:cubicBezTo>
                    <a:pt x="160" y="21"/>
                    <a:pt x="165" y="21"/>
                    <a:pt x="172" y="21"/>
                  </a:cubicBezTo>
                  <a:cubicBezTo>
                    <a:pt x="196" y="21"/>
                    <a:pt x="197" y="25"/>
                    <a:pt x="197" y="30"/>
                  </a:cubicBezTo>
                  <a:lnTo>
                    <a:pt x="196" y="40"/>
                  </a:lnTo>
                  <a:lnTo>
                    <a:pt x="166" y="158"/>
                  </a:lnTo>
                  <a:cubicBezTo>
                    <a:pt x="157" y="140"/>
                    <a:pt x="142" y="126"/>
                    <a:pt x="120" y="126"/>
                  </a:cubicBezTo>
                  <a:cubicBezTo>
                    <a:pt x="61" y="126"/>
                    <a:pt x="0" y="199"/>
                    <a:pt x="0" y="272"/>
                  </a:cubicBezTo>
                  <a:cubicBezTo>
                    <a:pt x="0" y="319"/>
                    <a:pt x="27" y="352"/>
                    <a:pt x="66" y="352"/>
                  </a:cubicBezTo>
                  <a:cubicBezTo>
                    <a:pt x="76" y="352"/>
                    <a:pt x="101" y="350"/>
                    <a:pt x="131" y="315"/>
                  </a:cubicBezTo>
                  <a:cubicBezTo>
                    <a:pt x="135" y="336"/>
                    <a:pt x="152" y="352"/>
                    <a:pt x="176" y="352"/>
                  </a:cubicBezTo>
                  <a:cubicBezTo>
                    <a:pt x="194" y="352"/>
                    <a:pt x="205" y="341"/>
                    <a:pt x="213" y="325"/>
                  </a:cubicBezTo>
                  <a:cubicBezTo>
                    <a:pt x="221" y="307"/>
                    <a:pt x="228" y="275"/>
                    <a:pt x="228" y="275"/>
                  </a:cubicBezTo>
                  <a:close/>
                  <a:moveTo>
                    <a:pt x="158" y="189"/>
                  </a:moveTo>
                  <a:lnTo>
                    <a:pt x="133" y="287"/>
                  </a:lnTo>
                  <a:cubicBezTo>
                    <a:pt x="131" y="296"/>
                    <a:pt x="131" y="297"/>
                    <a:pt x="123" y="306"/>
                  </a:cubicBezTo>
                  <a:cubicBezTo>
                    <a:pt x="101" y="333"/>
                    <a:pt x="81" y="341"/>
                    <a:pt x="67" y="341"/>
                  </a:cubicBezTo>
                  <a:cubicBezTo>
                    <a:pt x="42" y="341"/>
                    <a:pt x="35" y="314"/>
                    <a:pt x="35" y="294"/>
                  </a:cubicBezTo>
                  <a:cubicBezTo>
                    <a:pt x="35" y="269"/>
                    <a:pt x="51" y="208"/>
                    <a:pt x="62" y="185"/>
                  </a:cubicBezTo>
                  <a:cubicBezTo>
                    <a:pt x="78" y="156"/>
                    <a:pt x="100" y="137"/>
                    <a:pt x="120" y="137"/>
                  </a:cubicBezTo>
                  <a:cubicBezTo>
                    <a:pt x="153" y="137"/>
                    <a:pt x="160" y="178"/>
                    <a:pt x="160" y="181"/>
                  </a:cubicBezTo>
                  <a:cubicBezTo>
                    <a:pt x="160" y="184"/>
                    <a:pt x="159" y="187"/>
                    <a:pt x="158"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68">
              <a:extLst>
                <a:ext uri="{FF2B5EF4-FFF2-40B4-BE49-F238E27FC236}">
                  <a16:creationId xmlns:a16="http://schemas.microsoft.com/office/drawing/2014/main" id="{975D95D1-9CEF-4097-A101-E94875CCD0DD}"/>
                </a:ext>
              </a:extLst>
            </p:cNvPr>
            <p:cNvSpPr>
              <a:spLocks/>
            </p:cNvSpPr>
            <p:nvPr>
              <p:custDataLst>
                <p:tags r:id="rId70"/>
              </p:custDataLst>
            </p:nvPr>
          </p:nvSpPr>
          <p:spPr bwMode="auto">
            <a:xfrm>
              <a:off x="4322762" y="4651375"/>
              <a:ext cx="76200" cy="74613"/>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5" y="11"/>
                    <a:pt x="122" y="16"/>
                    <a:pt x="122" y="44"/>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69">
              <a:extLst>
                <a:ext uri="{FF2B5EF4-FFF2-40B4-BE49-F238E27FC236}">
                  <a16:creationId xmlns:a16="http://schemas.microsoft.com/office/drawing/2014/main" id="{13D96CD9-E8C1-40D8-99EE-AE724B3F6437}"/>
                </a:ext>
              </a:extLst>
            </p:cNvPr>
            <p:cNvSpPr>
              <a:spLocks/>
            </p:cNvSpPr>
            <p:nvPr>
              <p:custDataLst>
                <p:tags r:id="rId71"/>
              </p:custDataLst>
            </p:nvPr>
          </p:nvSpPr>
          <p:spPr bwMode="auto">
            <a:xfrm>
              <a:off x="4411662" y="4579938"/>
              <a:ext cx="46038"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6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6" y="82"/>
                    <a:pt x="36" y="76"/>
                    <a:pt x="36" y="64"/>
                  </a:cubicBezTo>
                  <a:cubicBezTo>
                    <a:pt x="36" y="57"/>
                    <a:pt x="34" y="45"/>
                    <a:pt x="16" y="45"/>
                  </a:cubicBezTo>
                  <a:cubicBezTo>
                    <a:pt x="27" y="20"/>
                    <a:pt x="50"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70">
              <a:extLst>
                <a:ext uri="{FF2B5EF4-FFF2-40B4-BE49-F238E27FC236}">
                  <a16:creationId xmlns:a16="http://schemas.microsoft.com/office/drawing/2014/main" id="{429BE892-C09B-474F-A62A-FB3A7435BB93}"/>
                </a:ext>
              </a:extLst>
            </p:cNvPr>
            <p:cNvSpPr>
              <a:spLocks/>
            </p:cNvSpPr>
            <p:nvPr>
              <p:custDataLst>
                <p:tags r:id="rId72"/>
              </p:custDataLst>
            </p:nvPr>
          </p:nvSpPr>
          <p:spPr bwMode="auto">
            <a:xfrm>
              <a:off x="4481512" y="4600575"/>
              <a:ext cx="34925" cy="165100"/>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2" y="33"/>
                    <a:pt x="10" y="0"/>
                    <a:pt x="5" y="0"/>
                  </a:cubicBezTo>
                  <a:cubicBezTo>
                    <a:pt x="2" y="0"/>
                    <a:pt x="0" y="2"/>
                    <a:pt x="0" y="5"/>
                  </a:cubicBezTo>
                  <a:cubicBezTo>
                    <a:pt x="0" y="7"/>
                    <a:pt x="0" y="8"/>
                    <a:pt x="9" y="17"/>
                  </a:cubicBezTo>
                  <a:cubicBezTo>
                    <a:pt x="58" y="66"/>
                    <a:pt x="86" y="146"/>
                    <a:pt x="86" y="250"/>
                  </a:cubicBezTo>
                  <a:cubicBezTo>
                    <a:pt x="86" y="335"/>
                    <a:pt x="68" y="423"/>
                    <a:pt x="6" y="486"/>
                  </a:cubicBezTo>
                  <a:cubicBezTo>
                    <a:pt x="0" y="492"/>
                    <a:pt x="0" y="493"/>
                    <a:pt x="0" y="494"/>
                  </a:cubicBezTo>
                  <a:cubicBezTo>
                    <a:pt x="0" y="497"/>
                    <a:pt x="2" y="499"/>
                    <a:pt x="5" y="499"/>
                  </a:cubicBezTo>
                  <a:cubicBezTo>
                    <a:pt x="10" y="499"/>
                    <a:pt x="54"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93" name="グループ化 292">
            <a:extLst>
              <a:ext uri="{FF2B5EF4-FFF2-40B4-BE49-F238E27FC236}">
                <a16:creationId xmlns:a16="http://schemas.microsoft.com/office/drawing/2014/main" id="{B370614C-E3D3-4337-88FF-6F83BED319EE}"/>
              </a:ext>
            </a:extLst>
          </p:cNvPr>
          <p:cNvGrpSpPr>
            <a:grpSpLocks noChangeAspect="1"/>
          </p:cNvGrpSpPr>
          <p:nvPr>
            <p:custDataLst>
              <p:tags r:id="rId4"/>
            </p:custDataLst>
          </p:nvPr>
        </p:nvGrpSpPr>
        <p:grpSpPr>
          <a:xfrm>
            <a:off x="2601913" y="5500688"/>
            <a:ext cx="3216851" cy="817816"/>
            <a:chOff x="2601913" y="5500688"/>
            <a:chExt cx="1833562" cy="484188"/>
          </a:xfrm>
        </p:grpSpPr>
        <p:sp>
          <p:nvSpPr>
            <p:cNvPr id="266" name="Freeform 173">
              <a:extLst>
                <a:ext uri="{FF2B5EF4-FFF2-40B4-BE49-F238E27FC236}">
                  <a16:creationId xmlns:a16="http://schemas.microsoft.com/office/drawing/2014/main" id="{64F94904-D556-496F-A181-082BAC0ECB0C}"/>
                </a:ext>
              </a:extLst>
            </p:cNvPr>
            <p:cNvSpPr>
              <a:spLocks noEditPoints="1"/>
            </p:cNvSpPr>
            <p:nvPr>
              <p:custDataLst>
                <p:tags r:id="rId5"/>
              </p:custDataLst>
            </p:nvPr>
          </p:nvSpPr>
          <p:spPr bwMode="auto">
            <a:xfrm>
              <a:off x="2608263" y="5570538"/>
              <a:ext cx="79375" cy="115888"/>
            </a:xfrm>
            <a:custGeom>
              <a:avLst/>
              <a:gdLst>
                <a:gd name="T0" fmla="*/ 262 w 262"/>
                <a:gd name="T1" fmla="*/ 130 h 369"/>
                <a:gd name="T2" fmla="*/ 154 w 262"/>
                <a:gd name="T3" fmla="*/ 0 h 369"/>
                <a:gd name="T4" fmla="*/ 59 w 262"/>
                <a:gd name="T5" fmla="*/ 79 h 369"/>
                <a:gd name="T6" fmla="*/ 78 w 262"/>
                <a:gd name="T7" fmla="*/ 97 h 369"/>
                <a:gd name="T8" fmla="*/ 105 w 262"/>
                <a:gd name="T9" fmla="*/ 70 h 369"/>
                <a:gd name="T10" fmla="*/ 81 w 262"/>
                <a:gd name="T11" fmla="*/ 53 h 369"/>
                <a:gd name="T12" fmla="*/ 153 w 262"/>
                <a:gd name="T13" fmla="*/ 13 h 369"/>
                <a:gd name="T14" fmla="*/ 225 w 262"/>
                <a:gd name="T15" fmla="*/ 103 h 369"/>
                <a:gd name="T16" fmla="*/ 211 w 262"/>
                <a:gd name="T17" fmla="*/ 189 h 369"/>
                <a:gd name="T18" fmla="*/ 146 w 262"/>
                <a:gd name="T19" fmla="*/ 130 h 369"/>
                <a:gd name="T20" fmla="*/ 45 w 262"/>
                <a:gd name="T21" fmla="*/ 177 h 369"/>
                <a:gd name="T22" fmla="*/ 0 w 262"/>
                <a:gd name="T23" fmla="*/ 280 h 369"/>
                <a:gd name="T24" fmla="*/ 91 w 262"/>
                <a:gd name="T25" fmla="*/ 369 h 369"/>
                <a:gd name="T26" fmla="*/ 262 w 262"/>
                <a:gd name="T27" fmla="*/ 130 h 369"/>
                <a:gd name="T28" fmla="*/ 202 w 262"/>
                <a:gd name="T29" fmla="*/ 207 h 369"/>
                <a:gd name="T30" fmla="*/ 93 w 262"/>
                <a:gd name="T31" fmla="*/ 355 h 369"/>
                <a:gd name="T32" fmla="*/ 38 w 262"/>
                <a:gd name="T33" fmla="*/ 298 h 369"/>
                <a:gd name="T34" fmla="*/ 71 w 262"/>
                <a:gd name="T35" fmla="*/ 185 h 369"/>
                <a:gd name="T36" fmla="*/ 146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9"/>
                  </a:cubicBezTo>
                  <a:cubicBezTo>
                    <a:pt x="206" y="158"/>
                    <a:pt x="185" y="130"/>
                    <a:pt x="146" y="130"/>
                  </a:cubicBezTo>
                  <a:cubicBezTo>
                    <a:pt x="116" y="130"/>
                    <a:pt x="83" y="138"/>
                    <a:pt x="45" y="177"/>
                  </a:cubicBezTo>
                  <a:cubicBezTo>
                    <a:pt x="3" y="218"/>
                    <a:pt x="0" y="264"/>
                    <a:pt x="0" y="280"/>
                  </a:cubicBezTo>
                  <a:cubicBezTo>
                    <a:pt x="0" y="311"/>
                    <a:pt x="22" y="369"/>
                    <a:pt x="91" y="369"/>
                  </a:cubicBezTo>
                  <a:cubicBezTo>
                    <a:pt x="210" y="369"/>
                    <a:pt x="262" y="201"/>
                    <a:pt x="262" y="130"/>
                  </a:cubicBezTo>
                  <a:close/>
                  <a:moveTo>
                    <a:pt x="202" y="207"/>
                  </a:moveTo>
                  <a:cubicBezTo>
                    <a:pt x="202" y="242"/>
                    <a:pt x="170" y="355"/>
                    <a:pt x="93" y="355"/>
                  </a:cubicBezTo>
                  <a:cubicBezTo>
                    <a:pt x="38" y="355"/>
                    <a:pt x="38" y="303"/>
                    <a:pt x="38" y="298"/>
                  </a:cubicBezTo>
                  <a:cubicBezTo>
                    <a:pt x="38" y="285"/>
                    <a:pt x="51" y="215"/>
                    <a:pt x="71" y="185"/>
                  </a:cubicBezTo>
                  <a:cubicBezTo>
                    <a:pt x="91" y="157"/>
                    <a:pt x="115" y="141"/>
                    <a:pt x="146"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174">
              <a:extLst>
                <a:ext uri="{FF2B5EF4-FFF2-40B4-BE49-F238E27FC236}">
                  <a16:creationId xmlns:a16="http://schemas.microsoft.com/office/drawing/2014/main" id="{35F056DC-F3F5-450E-AFD7-51D9254983FE}"/>
                </a:ext>
              </a:extLst>
            </p:cNvPr>
            <p:cNvSpPr>
              <a:spLocks/>
            </p:cNvSpPr>
            <p:nvPr>
              <p:custDataLst>
                <p:tags r:id="rId6"/>
              </p:custDataLst>
            </p:nvPr>
          </p:nvSpPr>
          <p:spPr bwMode="auto">
            <a:xfrm>
              <a:off x="2697163" y="5553076"/>
              <a:ext cx="47625" cy="73025"/>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175">
              <a:extLst>
                <a:ext uri="{FF2B5EF4-FFF2-40B4-BE49-F238E27FC236}">
                  <a16:creationId xmlns:a16="http://schemas.microsoft.com/office/drawing/2014/main" id="{BE7AD6F2-8342-4C83-82AF-CDB35A1B79F1}"/>
                </a:ext>
              </a:extLst>
            </p:cNvPr>
            <p:cNvSpPr>
              <a:spLocks/>
            </p:cNvSpPr>
            <p:nvPr>
              <p:custDataLst>
                <p:tags r:id="rId7"/>
              </p:custDataLst>
            </p:nvPr>
          </p:nvSpPr>
          <p:spPr bwMode="auto">
            <a:xfrm>
              <a:off x="2763838" y="5613401"/>
              <a:ext cx="77787" cy="714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3 h 226"/>
                <a:gd name="T16" fmla="*/ 230 w 256"/>
                <a:gd name="T17" fmla="*/ 19 h 226"/>
                <a:gd name="T18" fmla="*/ 216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8 h 226"/>
                <a:gd name="T44" fmla="*/ 68 w 256"/>
                <a:gd name="T45" fmla="*/ 62 h 226"/>
                <a:gd name="T46" fmla="*/ 39 w 256"/>
                <a:gd name="T47" fmla="*/ 166 h 226"/>
                <a:gd name="T48" fmla="*/ 101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3"/>
                  </a:cubicBezTo>
                  <a:cubicBezTo>
                    <a:pt x="225" y="41"/>
                    <a:pt x="230" y="22"/>
                    <a:pt x="230" y="19"/>
                  </a:cubicBezTo>
                  <a:cubicBezTo>
                    <a:pt x="230" y="10"/>
                    <a:pt x="223" y="6"/>
                    <a:pt x="216"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7" y="51"/>
                    <a:pt x="107" y="41"/>
                  </a:cubicBezTo>
                  <a:cubicBezTo>
                    <a:pt x="107" y="19"/>
                    <a:pt x="91" y="0"/>
                    <a:pt x="66" y="0"/>
                  </a:cubicBezTo>
                  <a:cubicBezTo>
                    <a:pt x="18" y="0"/>
                    <a:pt x="0" y="73"/>
                    <a:pt x="0" y="77"/>
                  </a:cubicBezTo>
                  <a:cubicBezTo>
                    <a:pt x="0" y="82"/>
                    <a:pt x="6" y="82"/>
                    <a:pt x="6" y="82"/>
                  </a:cubicBezTo>
                  <a:cubicBezTo>
                    <a:pt x="11" y="82"/>
                    <a:pt x="11" y="81"/>
                    <a:pt x="14" y="73"/>
                  </a:cubicBezTo>
                  <a:cubicBezTo>
                    <a:pt x="26" y="30"/>
                    <a:pt x="45" y="11"/>
                    <a:pt x="64" y="11"/>
                  </a:cubicBezTo>
                  <a:cubicBezTo>
                    <a:pt x="69" y="11"/>
                    <a:pt x="77" y="12"/>
                    <a:pt x="77" y="28"/>
                  </a:cubicBezTo>
                  <a:cubicBezTo>
                    <a:pt x="77" y="40"/>
                    <a:pt x="71" y="54"/>
                    <a:pt x="68" y="62"/>
                  </a:cubicBezTo>
                  <a:cubicBezTo>
                    <a:pt x="50" y="111"/>
                    <a:pt x="39" y="142"/>
                    <a:pt x="39" y="166"/>
                  </a:cubicBezTo>
                  <a:cubicBezTo>
                    <a:pt x="39" y="214"/>
                    <a:pt x="74" y="226"/>
                    <a:pt x="101" y="226"/>
                  </a:cubicBezTo>
                  <a:cubicBezTo>
                    <a:pt x="133" y="226"/>
                    <a:pt x="151" y="204"/>
                    <a:pt x="160" y="193"/>
                  </a:cubicBezTo>
                  <a:cubicBezTo>
                    <a:pt x="165" y="213"/>
                    <a:pt x="183" y="226"/>
                    <a:pt x="204" y="226"/>
                  </a:cubicBezTo>
                  <a:cubicBezTo>
                    <a:pt x="222" y="226"/>
                    <a:pt x="233" y="215"/>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Rectangle 176">
              <a:extLst>
                <a:ext uri="{FF2B5EF4-FFF2-40B4-BE49-F238E27FC236}">
                  <a16:creationId xmlns:a16="http://schemas.microsoft.com/office/drawing/2014/main" id="{EADC85C7-455C-4560-9EC1-CB28120689E7}"/>
                </a:ext>
              </a:extLst>
            </p:cNvPr>
            <p:cNvSpPr>
              <a:spLocks noChangeArrowheads="1"/>
            </p:cNvSpPr>
            <p:nvPr>
              <p:custDataLst>
                <p:tags r:id="rId8"/>
              </p:custDataLst>
            </p:nvPr>
          </p:nvSpPr>
          <p:spPr bwMode="auto">
            <a:xfrm>
              <a:off x="2601913" y="5746751"/>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177">
              <a:extLst>
                <a:ext uri="{FF2B5EF4-FFF2-40B4-BE49-F238E27FC236}">
                  <a16:creationId xmlns:a16="http://schemas.microsoft.com/office/drawing/2014/main" id="{02C62C9F-5952-47F5-822A-4B22B3DB02B3}"/>
                </a:ext>
              </a:extLst>
            </p:cNvPr>
            <p:cNvSpPr>
              <a:spLocks noEditPoints="1"/>
            </p:cNvSpPr>
            <p:nvPr>
              <p:custDataLst>
                <p:tags r:id="rId9"/>
              </p:custDataLst>
            </p:nvPr>
          </p:nvSpPr>
          <p:spPr bwMode="auto">
            <a:xfrm>
              <a:off x="2624138" y="5784851"/>
              <a:ext cx="79375" cy="115888"/>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178">
              <a:extLst>
                <a:ext uri="{FF2B5EF4-FFF2-40B4-BE49-F238E27FC236}">
                  <a16:creationId xmlns:a16="http://schemas.microsoft.com/office/drawing/2014/main" id="{C13C9CF3-5ED6-4C45-A4DE-A1AEFDF37FE9}"/>
                </a:ext>
              </a:extLst>
            </p:cNvPr>
            <p:cNvSpPr>
              <a:spLocks/>
            </p:cNvSpPr>
            <p:nvPr>
              <p:custDataLst>
                <p:tags r:id="rId10"/>
              </p:custDataLst>
            </p:nvPr>
          </p:nvSpPr>
          <p:spPr bwMode="auto">
            <a:xfrm>
              <a:off x="2709863" y="5797551"/>
              <a:ext cx="47625" cy="100013"/>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8 h 318"/>
                <a:gd name="T20" fmla="*/ 96 w 153"/>
                <a:gd name="T21" fmla="*/ 98 h 318"/>
                <a:gd name="T22" fmla="*/ 116 w 153"/>
                <a:gd name="T23" fmla="*/ 14 h 318"/>
                <a:gd name="T24" fmla="*/ 102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1"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8"/>
                    <a:pt x="148" y="98"/>
                    <a:pt x="139" y="98"/>
                  </a:cubicBezTo>
                  <a:lnTo>
                    <a:pt x="96" y="98"/>
                  </a:lnTo>
                  <a:cubicBezTo>
                    <a:pt x="114" y="27"/>
                    <a:pt x="116" y="17"/>
                    <a:pt x="116" y="14"/>
                  </a:cubicBezTo>
                  <a:cubicBezTo>
                    <a:pt x="116" y="5"/>
                    <a:pt x="110" y="0"/>
                    <a:pt x="102"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179">
              <a:extLst>
                <a:ext uri="{FF2B5EF4-FFF2-40B4-BE49-F238E27FC236}">
                  <a16:creationId xmlns:a16="http://schemas.microsoft.com/office/drawing/2014/main" id="{49BF5768-DD95-4253-BE2A-7A4A22B21767}"/>
                </a:ext>
              </a:extLst>
            </p:cNvPr>
            <p:cNvSpPr>
              <a:spLocks/>
            </p:cNvSpPr>
            <p:nvPr>
              <p:custDataLst>
                <p:tags r:id="rId11"/>
              </p:custDataLst>
            </p:nvPr>
          </p:nvSpPr>
          <p:spPr bwMode="auto">
            <a:xfrm>
              <a:off x="2768600" y="5778501"/>
              <a:ext cx="46037"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6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0"/>
                    <a:pt x="0" y="63"/>
                  </a:cubicBezTo>
                  <a:cubicBezTo>
                    <a:pt x="0" y="80"/>
                    <a:pt x="15" y="82"/>
                    <a:pt x="18" y="82"/>
                  </a:cubicBezTo>
                  <a:cubicBezTo>
                    <a:pt x="26" y="82"/>
                    <a:pt x="36" y="76"/>
                    <a:pt x="36" y="64"/>
                  </a:cubicBezTo>
                  <a:cubicBezTo>
                    <a:pt x="36" y="57"/>
                    <a:pt x="34" y="45"/>
                    <a:pt x="16" y="45"/>
                  </a:cubicBezTo>
                  <a:cubicBezTo>
                    <a:pt x="27" y="20"/>
                    <a:pt x="50"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180">
              <a:extLst>
                <a:ext uri="{FF2B5EF4-FFF2-40B4-BE49-F238E27FC236}">
                  <a16:creationId xmlns:a16="http://schemas.microsoft.com/office/drawing/2014/main" id="{47AB39CC-C5AC-4ADF-A278-67FC641CC032}"/>
                </a:ext>
              </a:extLst>
            </p:cNvPr>
            <p:cNvSpPr>
              <a:spLocks noEditPoints="1"/>
            </p:cNvSpPr>
            <p:nvPr>
              <p:custDataLst>
                <p:tags r:id="rId12"/>
              </p:custDataLst>
            </p:nvPr>
          </p:nvSpPr>
          <p:spPr bwMode="auto">
            <a:xfrm>
              <a:off x="2914650" y="5730876"/>
              <a:ext cx="100012" cy="36513"/>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181">
              <a:extLst>
                <a:ext uri="{FF2B5EF4-FFF2-40B4-BE49-F238E27FC236}">
                  <a16:creationId xmlns:a16="http://schemas.microsoft.com/office/drawing/2014/main" id="{AC4D2FA5-CD9D-475D-8382-E5E18586613A}"/>
                </a:ext>
              </a:extLst>
            </p:cNvPr>
            <p:cNvSpPr>
              <a:spLocks/>
            </p:cNvSpPr>
            <p:nvPr>
              <p:custDataLst>
                <p:tags r:id="rId13"/>
              </p:custDataLst>
            </p:nvPr>
          </p:nvSpPr>
          <p:spPr bwMode="auto">
            <a:xfrm>
              <a:off x="3071813" y="5719763"/>
              <a:ext cx="58737" cy="71438"/>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2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2" y="63"/>
                    <a:pt x="192" y="43"/>
                  </a:cubicBezTo>
                  <a:cubicBezTo>
                    <a:pt x="192" y="19"/>
                    <a:pt x="169" y="0"/>
                    <a:pt x="134"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182">
              <a:extLst>
                <a:ext uri="{FF2B5EF4-FFF2-40B4-BE49-F238E27FC236}">
                  <a16:creationId xmlns:a16="http://schemas.microsoft.com/office/drawing/2014/main" id="{39716A3C-061A-488B-8694-47FEEFAF1948}"/>
                </a:ext>
              </a:extLst>
            </p:cNvPr>
            <p:cNvSpPr>
              <a:spLocks/>
            </p:cNvSpPr>
            <p:nvPr>
              <p:custDataLst>
                <p:tags r:id="rId14"/>
              </p:custDataLst>
            </p:nvPr>
          </p:nvSpPr>
          <p:spPr bwMode="auto">
            <a:xfrm>
              <a:off x="3138488" y="5651501"/>
              <a:ext cx="46037" cy="73025"/>
            </a:xfrm>
            <a:custGeom>
              <a:avLst/>
              <a:gdLst>
                <a:gd name="T0" fmla="*/ 154 w 154"/>
                <a:gd name="T1" fmla="*/ 169 h 232"/>
                <a:gd name="T2" fmla="*/ 142 w 154"/>
                <a:gd name="T3" fmla="*/ 169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1" y="202"/>
                    <a:pt x="104" y="202"/>
                    <a:pt x="99" y="202"/>
                  </a:cubicBezTo>
                  <a:lnTo>
                    <a:pt x="35" y="202"/>
                  </a:lnTo>
                  <a:cubicBezTo>
                    <a:pt x="71" y="170"/>
                    <a:pt x="83" y="160"/>
                    <a:pt x="104" y="144"/>
                  </a:cubicBezTo>
                  <a:cubicBezTo>
                    <a:pt x="130" y="123"/>
                    <a:pt x="154" y="102"/>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7" y="45"/>
                  </a:cubicBezTo>
                  <a:cubicBezTo>
                    <a:pt x="27" y="21"/>
                    <a:pt x="51" y="13"/>
                    <a:pt x="67" y="13"/>
                  </a:cubicBezTo>
                  <a:cubicBezTo>
                    <a:pt x="102" y="13"/>
                    <a:pt x="120" y="40"/>
                    <a:pt x="120" y="68"/>
                  </a:cubicBezTo>
                  <a:cubicBezTo>
                    <a:pt x="120"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183">
              <a:extLst>
                <a:ext uri="{FF2B5EF4-FFF2-40B4-BE49-F238E27FC236}">
                  <a16:creationId xmlns:a16="http://schemas.microsoft.com/office/drawing/2014/main" id="{62F44D1F-DE8D-4311-8E57-793FD39182E7}"/>
                </a:ext>
              </a:extLst>
            </p:cNvPr>
            <p:cNvSpPr>
              <a:spLocks noEditPoints="1"/>
            </p:cNvSpPr>
            <p:nvPr>
              <p:custDataLst>
                <p:tags r:id="rId15"/>
              </p:custDataLst>
            </p:nvPr>
          </p:nvSpPr>
          <p:spPr bwMode="auto">
            <a:xfrm>
              <a:off x="3222625" y="5570538"/>
              <a:ext cx="79375" cy="115888"/>
            </a:xfrm>
            <a:custGeom>
              <a:avLst/>
              <a:gdLst>
                <a:gd name="T0" fmla="*/ 262 w 262"/>
                <a:gd name="T1" fmla="*/ 130 h 369"/>
                <a:gd name="T2" fmla="*/ 155 w 262"/>
                <a:gd name="T3" fmla="*/ 0 h 369"/>
                <a:gd name="T4" fmla="*/ 60 w 262"/>
                <a:gd name="T5" fmla="*/ 79 h 369"/>
                <a:gd name="T6" fmla="*/ 79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9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7 h 369"/>
                <a:gd name="T30" fmla="*/ 93 w 262"/>
                <a:gd name="T31" fmla="*/ 355 h 369"/>
                <a:gd name="T32" fmla="*/ 39 w 262"/>
                <a:gd name="T33" fmla="*/ 298 h 369"/>
                <a:gd name="T34" fmla="*/ 72 w 262"/>
                <a:gd name="T35" fmla="*/ 185 h 369"/>
                <a:gd name="T36" fmla="*/ 147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60" y="65"/>
                    <a:pt x="60" y="79"/>
                  </a:cubicBezTo>
                  <a:cubicBezTo>
                    <a:pt x="60" y="86"/>
                    <a:pt x="64" y="97"/>
                    <a:pt x="79"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9"/>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7"/>
                  </a:moveTo>
                  <a:cubicBezTo>
                    <a:pt x="202" y="242"/>
                    <a:pt x="170" y="355"/>
                    <a:pt x="93" y="355"/>
                  </a:cubicBezTo>
                  <a:cubicBezTo>
                    <a:pt x="39" y="355"/>
                    <a:pt x="39" y="303"/>
                    <a:pt x="39" y="298"/>
                  </a:cubicBezTo>
                  <a:cubicBezTo>
                    <a:pt x="39" y="285"/>
                    <a:pt x="51" y="215"/>
                    <a:pt x="72" y="185"/>
                  </a:cubicBezTo>
                  <a:cubicBezTo>
                    <a:pt x="91"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184">
              <a:extLst>
                <a:ext uri="{FF2B5EF4-FFF2-40B4-BE49-F238E27FC236}">
                  <a16:creationId xmlns:a16="http://schemas.microsoft.com/office/drawing/2014/main" id="{3A2B7E4B-0ECC-479D-B9A6-350594384CD9}"/>
                </a:ext>
              </a:extLst>
            </p:cNvPr>
            <p:cNvSpPr>
              <a:spLocks/>
            </p:cNvSpPr>
            <p:nvPr>
              <p:custDataLst>
                <p:tags r:id="rId16"/>
              </p:custDataLst>
            </p:nvPr>
          </p:nvSpPr>
          <p:spPr bwMode="auto">
            <a:xfrm>
              <a:off x="3313113" y="5553076"/>
              <a:ext cx="46037" cy="73025"/>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4" y="200"/>
                  </a:cubicBezTo>
                  <a:cubicBezTo>
                    <a:pt x="131" y="202"/>
                    <a:pt x="104" y="202"/>
                    <a:pt x="99" y="202"/>
                  </a:cubicBezTo>
                  <a:lnTo>
                    <a:pt x="35" y="202"/>
                  </a:lnTo>
                  <a:cubicBezTo>
                    <a:pt x="71" y="170"/>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185">
              <a:extLst>
                <a:ext uri="{FF2B5EF4-FFF2-40B4-BE49-F238E27FC236}">
                  <a16:creationId xmlns:a16="http://schemas.microsoft.com/office/drawing/2014/main" id="{FA6F22B7-9370-4CBC-8A97-9250CCC4B26E}"/>
                </a:ext>
              </a:extLst>
            </p:cNvPr>
            <p:cNvSpPr>
              <a:spLocks/>
            </p:cNvSpPr>
            <p:nvPr>
              <p:custDataLst>
                <p:tags r:id="rId17"/>
              </p:custDataLst>
            </p:nvPr>
          </p:nvSpPr>
          <p:spPr bwMode="auto">
            <a:xfrm>
              <a:off x="3378200" y="5613401"/>
              <a:ext cx="77787" cy="71438"/>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Rectangle 186">
              <a:extLst>
                <a:ext uri="{FF2B5EF4-FFF2-40B4-BE49-F238E27FC236}">
                  <a16:creationId xmlns:a16="http://schemas.microsoft.com/office/drawing/2014/main" id="{FE23E919-F6A9-4A69-AD8D-16EA82824074}"/>
                </a:ext>
              </a:extLst>
            </p:cNvPr>
            <p:cNvSpPr>
              <a:spLocks noChangeArrowheads="1"/>
            </p:cNvSpPr>
            <p:nvPr>
              <p:custDataLst>
                <p:tags r:id="rId18"/>
              </p:custDataLst>
            </p:nvPr>
          </p:nvSpPr>
          <p:spPr bwMode="auto">
            <a:xfrm>
              <a:off x="3216275" y="5746751"/>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187">
              <a:extLst>
                <a:ext uri="{FF2B5EF4-FFF2-40B4-BE49-F238E27FC236}">
                  <a16:creationId xmlns:a16="http://schemas.microsoft.com/office/drawing/2014/main" id="{FDB52114-22B0-4976-8BAD-C81735E6F62A}"/>
                </a:ext>
              </a:extLst>
            </p:cNvPr>
            <p:cNvSpPr>
              <a:spLocks noEditPoints="1"/>
            </p:cNvSpPr>
            <p:nvPr>
              <p:custDataLst>
                <p:tags r:id="rId19"/>
              </p:custDataLst>
            </p:nvPr>
          </p:nvSpPr>
          <p:spPr bwMode="auto">
            <a:xfrm>
              <a:off x="3222625" y="5784851"/>
              <a:ext cx="80962" cy="115888"/>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4 w 262"/>
                <a:gd name="T15" fmla="*/ 102 h 368"/>
                <a:gd name="T16" fmla="*/ 210 w 262"/>
                <a:gd name="T17" fmla="*/ 188 h 368"/>
                <a:gd name="T18" fmla="*/ 146 w 262"/>
                <a:gd name="T19" fmla="*/ 129 h 368"/>
                <a:gd name="T20" fmla="*/ 44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5"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4" y="38"/>
                    <a:pt x="224" y="102"/>
                  </a:cubicBezTo>
                  <a:cubicBezTo>
                    <a:pt x="224" y="122"/>
                    <a:pt x="221" y="147"/>
                    <a:pt x="210" y="188"/>
                  </a:cubicBezTo>
                  <a:cubicBezTo>
                    <a:pt x="206" y="157"/>
                    <a:pt x="185" y="129"/>
                    <a:pt x="146" y="129"/>
                  </a:cubicBezTo>
                  <a:cubicBezTo>
                    <a:pt x="116" y="129"/>
                    <a:pt x="83" y="137"/>
                    <a:pt x="44" y="176"/>
                  </a:cubicBezTo>
                  <a:cubicBezTo>
                    <a:pt x="3" y="217"/>
                    <a:pt x="0" y="263"/>
                    <a:pt x="0" y="279"/>
                  </a:cubicBezTo>
                  <a:cubicBezTo>
                    <a:pt x="0" y="310"/>
                    <a:pt x="22" y="368"/>
                    <a:pt x="91"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0"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188">
              <a:extLst>
                <a:ext uri="{FF2B5EF4-FFF2-40B4-BE49-F238E27FC236}">
                  <a16:creationId xmlns:a16="http://schemas.microsoft.com/office/drawing/2014/main" id="{B10FFD21-6A99-4F30-A476-54FF1049636F}"/>
                </a:ext>
              </a:extLst>
            </p:cNvPr>
            <p:cNvSpPr>
              <a:spLocks/>
            </p:cNvSpPr>
            <p:nvPr>
              <p:custDataLst>
                <p:tags r:id="rId20"/>
              </p:custDataLst>
            </p:nvPr>
          </p:nvSpPr>
          <p:spPr bwMode="auto">
            <a:xfrm>
              <a:off x="3309938" y="5827713"/>
              <a:ext cx="76200" cy="69850"/>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189">
              <a:extLst>
                <a:ext uri="{FF2B5EF4-FFF2-40B4-BE49-F238E27FC236}">
                  <a16:creationId xmlns:a16="http://schemas.microsoft.com/office/drawing/2014/main" id="{CB002960-F1F9-4D31-A1D8-A793F0EFE1AC}"/>
                </a:ext>
              </a:extLst>
            </p:cNvPr>
            <p:cNvSpPr>
              <a:spLocks/>
            </p:cNvSpPr>
            <p:nvPr>
              <p:custDataLst>
                <p:tags r:id="rId21"/>
              </p:custDataLst>
            </p:nvPr>
          </p:nvSpPr>
          <p:spPr bwMode="auto">
            <a:xfrm>
              <a:off x="3398838" y="5778501"/>
              <a:ext cx="47625" cy="73025"/>
            </a:xfrm>
            <a:custGeom>
              <a:avLst/>
              <a:gdLst>
                <a:gd name="T0" fmla="*/ 155 w 155"/>
                <a:gd name="T1" fmla="*/ 168 h 232"/>
                <a:gd name="T2" fmla="*/ 143 w 155"/>
                <a:gd name="T3" fmla="*/ 168 h 232"/>
                <a:gd name="T4" fmla="*/ 134 w 155"/>
                <a:gd name="T5" fmla="*/ 200 h 232"/>
                <a:gd name="T6" fmla="*/ 99 w 155"/>
                <a:gd name="T7" fmla="*/ 202 h 232"/>
                <a:gd name="T8" fmla="*/ 35 w 155"/>
                <a:gd name="T9" fmla="*/ 202 h 232"/>
                <a:gd name="T10" fmla="*/ 105 w 155"/>
                <a:gd name="T11" fmla="*/ 144 h 232"/>
                <a:gd name="T12" fmla="*/ 155 w 155"/>
                <a:gd name="T13" fmla="*/ 68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8"/>
                  </a:moveTo>
                  <a:lnTo>
                    <a:pt x="143" y="168"/>
                  </a:lnTo>
                  <a:cubicBezTo>
                    <a:pt x="142" y="176"/>
                    <a:pt x="138" y="197"/>
                    <a:pt x="134" y="200"/>
                  </a:cubicBezTo>
                  <a:cubicBezTo>
                    <a:pt x="131" y="202"/>
                    <a:pt x="104" y="202"/>
                    <a:pt x="99" y="202"/>
                  </a:cubicBezTo>
                  <a:lnTo>
                    <a:pt x="35" y="202"/>
                  </a:lnTo>
                  <a:cubicBezTo>
                    <a:pt x="72" y="170"/>
                    <a:pt x="84" y="160"/>
                    <a:pt x="105" y="144"/>
                  </a:cubicBezTo>
                  <a:cubicBezTo>
                    <a:pt x="130" y="123"/>
                    <a:pt x="155" y="101"/>
                    <a:pt x="155" y="68"/>
                  </a:cubicBezTo>
                  <a:cubicBezTo>
                    <a:pt x="155" y="26"/>
                    <a:pt x="118"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8"/>
                    <a:pt x="99" y="123"/>
                    <a:pt x="88" y="135"/>
                  </a:cubicBezTo>
                  <a:lnTo>
                    <a:pt x="4" y="218"/>
                  </a:lnTo>
                  <a:cubicBezTo>
                    <a:pt x="0" y="221"/>
                    <a:pt x="0" y="222"/>
                    <a:pt x="0" y="232"/>
                  </a:cubicBezTo>
                  <a:lnTo>
                    <a:pt x="144" y="232"/>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190">
              <a:extLst>
                <a:ext uri="{FF2B5EF4-FFF2-40B4-BE49-F238E27FC236}">
                  <a16:creationId xmlns:a16="http://schemas.microsoft.com/office/drawing/2014/main" id="{D896638D-AED8-4643-9FA4-1335A7AF99D2}"/>
                </a:ext>
              </a:extLst>
            </p:cNvPr>
            <p:cNvSpPr>
              <a:spLocks/>
            </p:cNvSpPr>
            <p:nvPr>
              <p:custDataLst>
                <p:tags r:id="rId22"/>
              </p:custDataLst>
            </p:nvPr>
          </p:nvSpPr>
          <p:spPr bwMode="auto">
            <a:xfrm>
              <a:off x="3690938" y="5513388"/>
              <a:ext cx="79375" cy="471488"/>
            </a:xfrm>
            <a:custGeom>
              <a:avLst/>
              <a:gdLst>
                <a:gd name="T0" fmla="*/ 259 w 259"/>
                <a:gd name="T1" fmla="*/ 1492 h 1497"/>
                <a:gd name="T2" fmla="*/ 256 w 259"/>
                <a:gd name="T3" fmla="*/ 1486 h 1497"/>
                <a:gd name="T4" fmla="*/ 139 w 259"/>
                <a:gd name="T5" fmla="*/ 1295 h 1497"/>
                <a:gd name="T6" fmla="*/ 48 w 259"/>
                <a:gd name="T7" fmla="*/ 749 h 1497"/>
                <a:gd name="T8" fmla="*/ 146 w 259"/>
                <a:gd name="T9" fmla="*/ 186 h 1497"/>
                <a:gd name="T10" fmla="*/ 257 w 259"/>
                <a:gd name="T11" fmla="*/ 10 h 1497"/>
                <a:gd name="T12" fmla="*/ 259 w 259"/>
                <a:gd name="T13" fmla="*/ 5 h 1497"/>
                <a:gd name="T14" fmla="*/ 248 w 259"/>
                <a:gd name="T15" fmla="*/ 0 h 1497"/>
                <a:gd name="T16" fmla="*/ 239 w 259"/>
                <a:gd name="T17" fmla="*/ 1 h 1497"/>
                <a:gd name="T18" fmla="*/ 169 w 259"/>
                <a:gd name="T19" fmla="*/ 87 h 1497"/>
                <a:gd name="T20" fmla="*/ 16 w 259"/>
                <a:gd name="T21" fmla="*/ 505 h 1497"/>
                <a:gd name="T22" fmla="*/ 0 w 259"/>
                <a:gd name="T23" fmla="*/ 748 h 1497"/>
                <a:gd name="T24" fmla="*/ 103 w 259"/>
                <a:gd name="T25" fmla="*/ 1296 h 1497"/>
                <a:gd name="T26" fmla="*/ 235 w 259"/>
                <a:gd name="T27" fmla="*/ 1492 h 1497"/>
                <a:gd name="T28" fmla="*/ 248 w 259"/>
                <a:gd name="T29" fmla="*/ 1497 h 1497"/>
                <a:gd name="T30" fmla="*/ 259 w 259"/>
                <a:gd name="T31" fmla="*/ 1492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9" h="1497">
                  <a:moveTo>
                    <a:pt x="259" y="1492"/>
                  </a:moveTo>
                  <a:cubicBezTo>
                    <a:pt x="259" y="1490"/>
                    <a:pt x="259" y="1489"/>
                    <a:pt x="256" y="1486"/>
                  </a:cubicBezTo>
                  <a:cubicBezTo>
                    <a:pt x="209" y="1428"/>
                    <a:pt x="169" y="1364"/>
                    <a:pt x="139" y="1295"/>
                  </a:cubicBezTo>
                  <a:cubicBezTo>
                    <a:pt x="74" y="1142"/>
                    <a:pt x="48" y="963"/>
                    <a:pt x="48" y="749"/>
                  </a:cubicBezTo>
                  <a:cubicBezTo>
                    <a:pt x="48" y="536"/>
                    <a:pt x="72" y="350"/>
                    <a:pt x="146" y="186"/>
                  </a:cubicBezTo>
                  <a:cubicBezTo>
                    <a:pt x="175" y="123"/>
                    <a:pt x="213" y="64"/>
                    <a:pt x="257" y="10"/>
                  </a:cubicBezTo>
                  <a:cubicBezTo>
                    <a:pt x="258" y="8"/>
                    <a:pt x="259" y="7"/>
                    <a:pt x="259" y="5"/>
                  </a:cubicBezTo>
                  <a:cubicBezTo>
                    <a:pt x="259" y="0"/>
                    <a:pt x="256" y="0"/>
                    <a:pt x="248" y="0"/>
                  </a:cubicBezTo>
                  <a:cubicBezTo>
                    <a:pt x="241" y="0"/>
                    <a:pt x="240" y="0"/>
                    <a:pt x="239" y="1"/>
                  </a:cubicBezTo>
                  <a:cubicBezTo>
                    <a:pt x="239" y="1"/>
                    <a:pt x="208" y="32"/>
                    <a:pt x="169" y="87"/>
                  </a:cubicBezTo>
                  <a:cubicBezTo>
                    <a:pt x="82" y="210"/>
                    <a:pt x="38" y="356"/>
                    <a:pt x="16" y="505"/>
                  </a:cubicBezTo>
                  <a:cubicBezTo>
                    <a:pt x="4" y="585"/>
                    <a:pt x="0" y="667"/>
                    <a:pt x="0" y="748"/>
                  </a:cubicBezTo>
                  <a:cubicBezTo>
                    <a:pt x="0" y="935"/>
                    <a:pt x="23" y="1126"/>
                    <a:pt x="103" y="1296"/>
                  </a:cubicBezTo>
                  <a:cubicBezTo>
                    <a:pt x="138" y="1372"/>
                    <a:pt x="186" y="1440"/>
                    <a:pt x="235" y="1492"/>
                  </a:cubicBezTo>
                  <a:cubicBezTo>
                    <a:pt x="239" y="1496"/>
                    <a:pt x="240" y="1497"/>
                    <a:pt x="248" y="1497"/>
                  </a:cubicBezTo>
                  <a:cubicBezTo>
                    <a:pt x="256" y="1497"/>
                    <a:pt x="259" y="1497"/>
                    <a:pt x="259" y="1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191">
              <a:extLst>
                <a:ext uri="{FF2B5EF4-FFF2-40B4-BE49-F238E27FC236}">
                  <a16:creationId xmlns:a16="http://schemas.microsoft.com/office/drawing/2014/main" id="{809A8811-6B1B-4EAA-98A3-9A0B53E5EAB3}"/>
                </a:ext>
              </a:extLst>
            </p:cNvPr>
            <p:cNvSpPr>
              <a:spLocks/>
            </p:cNvSpPr>
            <p:nvPr>
              <p:custDataLst>
                <p:tags r:id="rId23"/>
              </p:custDataLst>
            </p:nvPr>
          </p:nvSpPr>
          <p:spPr bwMode="auto">
            <a:xfrm>
              <a:off x="3781425" y="5719763"/>
              <a:ext cx="58737" cy="71438"/>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4 w 194"/>
                <a:gd name="T21" fmla="*/ 75 h 226"/>
                <a:gd name="T22" fmla="*/ 192 w 194"/>
                <a:gd name="T23" fmla="*/ 43 h 226"/>
                <a:gd name="T24" fmla="*/ 133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3"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192">
              <a:extLst>
                <a:ext uri="{FF2B5EF4-FFF2-40B4-BE49-F238E27FC236}">
                  <a16:creationId xmlns:a16="http://schemas.microsoft.com/office/drawing/2014/main" id="{9468D51A-A3D1-4BF6-B036-586EAE97C00E}"/>
                </a:ext>
              </a:extLst>
            </p:cNvPr>
            <p:cNvSpPr>
              <a:spLocks noEditPoints="1"/>
            </p:cNvSpPr>
            <p:nvPr>
              <p:custDataLst>
                <p:tags r:id="rId24"/>
              </p:custDataLst>
            </p:nvPr>
          </p:nvSpPr>
          <p:spPr bwMode="auto">
            <a:xfrm>
              <a:off x="3890963" y="5730876"/>
              <a:ext cx="101600"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Freeform 193">
              <a:extLst>
                <a:ext uri="{FF2B5EF4-FFF2-40B4-BE49-F238E27FC236}">
                  <a16:creationId xmlns:a16="http://schemas.microsoft.com/office/drawing/2014/main" id="{5D4FCCF5-FB3B-406A-A5B3-889E9DDE2292}"/>
                </a:ext>
              </a:extLst>
            </p:cNvPr>
            <p:cNvSpPr>
              <a:spLocks/>
            </p:cNvSpPr>
            <p:nvPr>
              <p:custDataLst>
                <p:tags r:id="rId25"/>
              </p:custDataLst>
            </p:nvPr>
          </p:nvSpPr>
          <p:spPr bwMode="auto">
            <a:xfrm>
              <a:off x="4059238" y="5500688"/>
              <a:ext cx="138112" cy="471488"/>
            </a:xfrm>
            <a:custGeom>
              <a:avLst/>
              <a:gdLst>
                <a:gd name="T0" fmla="*/ 454 w 454"/>
                <a:gd name="T1" fmla="*/ 10 h 1497"/>
                <a:gd name="T2" fmla="*/ 444 w 454"/>
                <a:gd name="T3" fmla="*/ 0 h 1497"/>
                <a:gd name="T4" fmla="*/ 433 w 454"/>
                <a:gd name="T5" fmla="*/ 15 h 1497"/>
                <a:gd name="T6" fmla="*/ 177 w 454"/>
                <a:gd name="T7" fmla="*/ 1374 h 1497"/>
                <a:gd name="T8" fmla="*/ 177 w 454"/>
                <a:gd name="T9" fmla="*/ 1374 h 1497"/>
                <a:gd name="T10" fmla="*/ 69 w 454"/>
                <a:gd name="T11" fmla="*/ 748 h 1497"/>
                <a:gd name="T12" fmla="*/ 3 w 454"/>
                <a:gd name="T13" fmla="*/ 878 h 1497"/>
                <a:gd name="T14" fmla="*/ 0 w 454"/>
                <a:gd name="T15" fmla="*/ 885 h 1497"/>
                <a:gd name="T16" fmla="*/ 7 w 454"/>
                <a:gd name="T17" fmla="*/ 892 h 1497"/>
                <a:gd name="T18" fmla="*/ 41 w 454"/>
                <a:gd name="T19" fmla="*/ 827 h 1497"/>
                <a:gd name="T20" fmla="*/ 157 w 454"/>
                <a:gd name="T21" fmla="*/ 1497 h 1497"/>
                <a:gd name="T22" fmla="*/ 177 w 454"/>
                <a:gd name="T23" fmla="*/ 1484 h 1497"/>
                <a:gd name="T24" fmla="*/ 454 w 454"/>
                <a:gd name="T25" fmla="*/ 1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4" h="1497">
                  <a:moveTo>
                    <a:pt x="454" y="10"/>
                  </a:moveTo>
                  <a:cubicBezTo>
                    <a:pt x="454" y="4"/>
                    <a:pt x="450" y="0"/>
                    <a:pt x="444" y="0"/>
                  </a:cubicBezTo>
                  <a:cubicBezTo>
                    <a:pt x="436" y="0"/>
                    <a:pt x="434" y="6"/>
                    <a:pt x="433" y="15"/>
                  </a:cubicBezTo>
                  <a:lnTo>
                    <a:pt x="177" y="1374"/>
                  </a:lnTo>
                  <a:lnTo>
                    <a:pt x="177" y="1374"/>
                  </a:lnTo>
                  <a:lnTo>
                    <a:pt x="69" y="748"/>
                  </a:lnTo>
                  <a:lnTo>
                    <a:pt x="3" y="878"/>
                  </a:lnTo>
                  <a:cubicBezTo>
                    <a:pt x="1" y="883"/>
                    <a:pt x="0" y="885"/>
                    <a:pt x="0" y="885"/>
                  </a:cubicBezTo>
                  <a:cubicBezTo>
                    <a:pt x="0" y="886"/>
                    <a:pt x="7" y="892"/>
                    <a:pt x="7" y="892"/>
                  </a:cubicBezTo>
                  <a:lnTo>
                    <a:pt x="41" y="827"/>
                  </a:lnTo>
                  <a:lnTo>
                    <a:pt x="157" y="1497"/>
                  </a:lnTo>
                  <a:cubicBezTo>
                    <a:pt x="172" y="1497"/>
                    <a:pt x="175" y="1497"/>
                    <a:pt x="177" y="1484"/>
                  </a:cubicBezTo>
                  <a:lnTo>
                    <a:pt x="454"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Rectangle 194">
              <a:extLst>
                <a:ext uri="{FF2B5EF4-FFF2-40B4-BE49-F238E27FC236}">
                  <a16:creationId xmlns:a16="http://schemas.microsoft.com/office/drawing/2014/main" id="{035BDB8B-FA91-48C6-BFA1-4697489C21B5}"/>
                </a:ext>
              </a:extLst>
            </p:cNvPr>
            <p:cNvSpPr>
              <a:spLocks noChangeArrowheads="1"/>
            </p:cNvSpPr>
            <p:nvPr>
              <p:custDataLst>
                <p:tags r:id="rId26"/>
              </p:custDataLst>
            </p:nvPr>
          </p:nvSpPr>
          <p:spPr bwMode="auto">
            <a:xfrm>
              <a:off x="4194175" y="5500688"/>
              <a:ext cx="157162"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195">
              <a:extLst>
                <a:ext uri="{FF2B5EF4-FFF2-40B4-BE49-F238E27FC236}">
                  <a16:creationId xmlns:a16="http://schemas.microsoft.com/office/drawing/2014/main" id="{C4B0A94A-354F-4BA3-9F08-600CC5F6096E}"/>
                </a:ext>
              </a:extLst>
            </p:cNvPr>
            <p:cNvSpPr>
              <a:spLocks/>
            </p:cNvSpPr>
            <p:nvPr>
              <p:custDataLst>
                <p:tags r:id="rId27"/>
              </p:custDataLst>
            </p:nvPr>
          </p:nvSpPr>
          <p:spPr bwMode="auto">
            <a:xfrm>
              <a:off x="4217988" y="5575301"/>
              <a:ext cx="109537" cy="107950"/>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3 w 363"/>
                <a:gd name="T19" fmla="*/ 171 h 340"/>
                <a:gd name="T20" fmla="*/ 226 w 363"/>
                <a:gd name="T21" fmla="*/ 194 h 340"/>
                <a:gd name="T22" fmla="*/ 222 w 363"/>
                <a:gd name="T23" fmla="*/ 218 h 340"/>
                <a:gd name="T24" fmla="*/ 221 w 363"/>
                <a:gd name="T25" fmla="*/ 224 h 340"/>
                <a:gd name="T26" fmla="*/ 227 w 363"/>
                <a:gd name="T27" fmla="*/ 229 h 340"/>
                <a:gd name="T28" fmla="*/ 235 w 363"/>
                <a:gd name="T29" fmla="*/ 219 h 340"/>
                <a:gd name="T30" fmla="*/ 263 w 363"/>
                <a:gd name="T31" fmla="*/ 103 h 340"/>
                <a:gd name="T32" fmla="*/ 257 w 363"/>
                <a:gd name="T33" fmla="*/ 97 h 340"/>
                <a:gd name="T34" fmla="*/ 250 w 363"/>
                <a:gd name="T35" fmla="*/ 106 h 340"/>
                <a:gd name="T36" fmla="*/ 185 w 363"/>
                <a:gd name="T37" fmla="*/ 156 h 340"/>
                <a:gd name="T38" fmla="*/ 138 w 363"/>
                <a:gd name="T39" fmla="*/ 156 h 340"/>
                <a:gd name="T40" fmla="*/ 168 w 363"/>
                <a:gd name="T41" fmla="*/ 35 h 340"/>
                <a:gd name="T42" fmla="*/ 195 w 363"/>
                <a:gd name="T43" fmla="*/ 16 h 340"/>
                <a:gd name="T44" fmla="*/ 265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1 w 363"/>
                <a:gd name="T57" fmla="*/ 14 h 340"/>
                <a:gd name="T58" fmla="*/ 348 w 363"/>
                <a:gd name="T59" fmla="*/ 0 h 340"/>
                <a:gd name="T60" fmla="*/ 96 w 363"/>
                <a:gd name="T61" fmla="*/ 0 h 340"/>
                <a:gd name="T62" fmla="*/ 81 w 363"/>
                <a:gd name="T63" fmla="*/ 10 h 340"/>
                <a:gd name="T64" fmla="*/ 95 w 363"/>
                <a:gd name="T65" fmla="*/ 16 h 340"/>
                <a:gd name="T66" fmla="*/ 128 w 363"/>
                <a:gd name="T67" fmla="*/ 25 h 340"/>
                <a:gd name="T68" fmla="*/ 125 w 363"/>
                <a:gd name="T69" fmla="*/ 37 h 340"/>
                <a:gd name="T70" fmla="*/ 59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3" y="171"/>
                  </a:lnTo>
                  <a:cubicBezTo>
                    <a:pt x="226" y="171"/>
                    <a:pt x="226" y="182"/>
                    <a:pt x="226" y="194"/>
                  </a:cubicBezTo>
                  <a:cubicBezTo>
                    <a:pt x="226" y="198"/>
                    <a:pt x="226" y="203"/>
                    <a:pt x="222" y="218"/>
                  </a:cubicBezTo>
                  <a:cubicBezTo>
                    <a:pt x="221" y="221"/>
                    <a:pt x="221" y="222"/>
                    <a:pt x="221" y="224"/>
                  </a:cubicBezTo>
                  <a:cubicBezTo>
                    <a:pt x="221" y="226"/>
                    <a:pt x="223" y="229"/>
                    <a:pt x="227" y="229"/>
                  </a:cubicBezTo>
                  <a:cubicBezTo>
                    <a:pt x="231" y="229"/>
                    <a:pt x="233" y="227"/>
                    <a:pt x="235" y="219"/>
                  </a:cubicBezTo>
                  <a:lnTo>
                    <a:pt x="263" y="103"/>
                  </a:lnTo>
                  <a:cubicBezTo>
                    <a:pt x="263" y="100"/>
                    <a:pt x="261" y="97"/>
                    <a:pt x="257" y="97"/>
                  </a:cubicBezTo>
                  <a:cubicBezTo>
                    <a:pt x="253" y="97"/>
                    <a:pt x="252" y="100"/>
                    <a:pt x="250" y="106"/>
                  </a:cubicBezTo>
                  <a:cubicBezTo>
                    <a:pt x="240" y="144"/>
                    <a:pt x="231" y="156"/>
                    <a:pt x="185" y="156"/>
                  </a:cubicBezTo>
                  <a:lnTo>
                    <a:pt x="138" y="156"/>
                  </a:lnTo>
                  <a:lnTo>
                    <a:pt x="168" y="35"/>
                  </a:lnTo>
                  <a:cubicBezTo>
                    <a:pt x="172" y="18"/>
                    <a:pt x="173" y="16"/>
                    <a:pt x="195" y="16"/>
                  </a:cubicBezTo>
                  <a:lnTo>
                    <a:pt x="265"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1" y="14"/>
                  </a:lnTo>
                  <a:cubicBezTo>
                    <a:pt x="363" y="0"/>
                    <a:pt x="360" y="0"/>
                    <a:pt x="348" y="0"/>
                  </a:cubicBezTo>
                  <a:lnTo>
                    <a:pt x="96" y="0"/>
                  </a:lnTo>
                  <a:cubicBezTo>
                    <a:pt x="86" y="0"/>
                    <a:pt x="81" y="0"/>
                    <a:pt x="81" y="10"/>
                  </a:cubicBezTo>
                  <a:cubicBezTo>
                    <a:pt x="81" y="16"/>
                    <a:pt x="86" y="16"/>
                    <a:pt x="95" y="16"/>
                  </a:cubicBezTo>
                  <a:cubicBezTo>
                    <a:pt x="114" y="16"/>
                    <a:pt x="128" y="16"/>
                    <a:pt x="128" y="25"/>
                  </a:cubicBezTo>
                  <a:cubicBezTo>
                    <a:pt x="128" y="27"/>
                    <a:pt x="128" y="28"/>
                    <a:pt x="125" y="37"/>
                  </a:cubicBezTo>
                  <a:lnTo>
                    <a:pt x="59" y="301"/>
                  </a:lnTo>
                  <a:cubicBezTo>
                    <a:pt x="54" y="320"/>
                    <a:pt x="53" y="324"/>
                    <a:pt x="14" y="324"/>
                  </a:cubicBezTo>
                  <a:cubicBezTo>
                    <a:pt x="5" y="324"/>
                    <a:pt x="0" y="324"/>
                    <a:pt x="0" y="334"/>
                  </a:cubicBezTo>
                  <a:cubicBezTo>
                    <a:pt x="0" y="340"/>
                    <a:pt x="4"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Rectangle 196">
              <a:extLst>
                <a:ext uri="{FF2B5EF4-FFF2-40B4-BE49-F238E27FC236}">
                  <a16:creationId xmlns:a16="http://schemas.microsoft.com/office/drawing/2014/main" id="{44C26439-8834-4EA4-80E9-714B63367714}"/>
                </a:ext>
              </a:extLst>
            </p:cNvPr>
            <p:cNvSpPr>
              <a:spLocks noChangeArrowheads="1"/>
            </p:cNvSpPr>
            <p:nvPr>
              <p:custDataLst>
                <p:tags r:id="rId28"/>
              </p:custDataLst>
            </p:nvPr>
          </p:nvSpPr>
          <p:spPr bwMode="auto">
            <a:xfrm>
              <a:off x="4211638" y="5746751"/>
              <a:ext cx="1206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197">
              <a:extLst>
                <a:ext uri="{FF2B5EF4-FFF2-40B4-BE49-F238E27FC236}">
                  <a16:creationId xmlns:a16="http://schemas.microsoft.com/office/drawing/2014/main" id="{956A100D-1A8C-4DF8-9A68-71AC60FD28E2}"/>
                </a:ext>
              </a:extLst>
            </p:cNvPr>
            <p:cNvSpPr>
              <a:spLocks noEditPoints="1"/>
            </p:cNvSpPr>
            <p:nvPr>
              <p:custDataLst>
                <p:tags r:id="rId29"/>
              </p:custDataLst>
            </p:nvPr>
          </p:nvSpPr>
          <p:spPr bwMode="auto">
            <a:xfrm>
              <a:off x="4237038" y="5827713"/>
              <a:ext cx="71437" cy="103188"/>
            </a:xfrm>
            <a:custGeom>
              <a:avLst/>
              <a:gdLst>
                <a:gd name="T0" fmla="*/ 236 w 236"/>
                <a:gd name="T1" fmla="*/ 82 h 329"/>
                <a:gd name="T2" fmla="*/ 166 w 236"/>
                <a:gd name="T3" fmla="*/ 0 h 329"/>
                <a:gd name="T4" fmla="*/ 51 w 236"/>
                <a:gd name="T5" fmla="*/ 111 h 329"/>
                <a:gd name="T6" fmla="*/ 2 w 236"/>
                <a:gd name="T7" fmla="*/ 307 h 329"/>
                <a:gd name="T8" fmla="*/ 0 w 236"/>
                <a:gd name="T9" fmla="*/ 315 h 329"/>
                <a:gd name="T10" fmla="*/ 14 w 236"/>
                <a:gd name="T11" fmla="*/ 329 h 329"/>
                <a:gd name="T12" fmla="*/ 32 w 236"/>
                <a:gd name="T13" fmla="*/ 318 h 329"/>
                <a:gd name="T14" fmla="*/ 64 w 236"/>
                <a:gd name="T15" fmla="*/ 193 h 329"/>
                <a:gd name="T16" fmla="*/ 113 w 236"/>
                <a:gd name="T17" fmla="*/ 226 h 329"/>
                <a:gd name="T18" fmla="*/ 236 w 236"/>
                <a:gd name="T19" fmla="*/ 82 h 329"/>
                <a:gd name="T20" fmla="*/ 200 w 236"/>
                <a:gd name="T21" fmla="*/ 60 h 329"/>
                <a:gd name="T22" fmla="*/ 172 w 236"/>
                <a:gd name="T23" fmla="*/ 168 h 329"/>
                <a:gd name="T24" fmla="*/ 113 w 236"/>
                <a:gd name="T25" fmla="*/ 215 h 329"/>
                <a:gd name="T26" fmla="*/ 70 w 236"/>
                <a:gd name="T27" fmla="*/ 171 h 329"/>
                <a:gd name="T28" fmla="*/ 74 w 236"/>
                <a:gd name="T29" fmla="*/ 152 h 329"/>
                <a:gd name="T30" fmla="*/ 104 w 236"/>
                <a:gd name="T31" fmla="*/ 59 h 329"/>
                <a:gd name="T32" fmla="*/ 165 w 236"/>
                <a:gd name="T33" fmla="*/ 11 h 329"/>
                <a:gd name="T34" fmla="*/ 200 w 236"/>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29">
                  <a:moveTo>
                    <a:pt x="236" y="82"/>
                  </a:moveTo>
                  <a:cubicBezTo>
                    <a:pt x="236" y="29"/>
                    <a:pt x="203" y="0"/>
                    <a:pt x="166" y="0"/>
                  </a:cubicBezTo>
                  <a:cubicBezTo>
                    <a:pt x="118" y="0"/>
                    <a:pt x="66" y="50"/>
                    <a:pt x="51" y="111"/>
                  </a:cubicBezTo>
                  <a:lnTo>
                    <a:pt x="2" y="307"/>
                  </a:lnTo>
                  <a:cubicBezTo>
                    <a:pt x="0" y="313"/>
                    <a:pt x="0" y="315"/>
                    <a:pt x="0" y="315"/>
                  </a:cubicBezTo>
                  <a:cubicBezTo>
                    <a:pt x="0" y="323"/>
                    <a:pt x="6" y="329"/>
                    <a:pt x="14" y="329"/>
                  </a:cubicBezTo>
                  <a:cubicBezTo>
                    <a:pt x="25" y="329"/>
                    <a:pt x="31" y="320"/>
                    <a:pt x="32" y="318"/>
                  </a:cubicBezTo>
                  <a:cubicBezTo>
                    <a:pt x="34" y="314"/>
                    <a:pt x="50" y="247"/>
                    <a:pt x="64" y="193"/>
                  </a:cubicBezTo>
                  <a:cubicBezTo>
                    <a:pt x="74" y="213"/>
                    <a:pt x="90" y="226"/>
                    <a:pt x="113" y="226"/>
                  </a:cubicBezTo>
                  <a:cubicBezTo>
                    <a:pt x="171" y="226"/>
                    <a:pt x="236" y="156"/>
                    <a:pt x="236" y="82"/>
                  </a:cubicBezTo>
                  <a:close/>
                  <a:moveTo>
                    <a:pt x="200" y="60"/>
                  </a:moveTo>
                  <a:cubicBezTo>
                    <a:pt x="200" y="88"/>
                    <a:pt x="185" y="143"/>
                    <a:pt x="172" y="168"/>
                  </a:cubicBezTo>
                  <a:cubicBezTo>
                    <a:pt x="155" y="199"/>
                    <a:pt x="132" y="215"/>
                    <a:pt x="113" y="215"/>
                  </a:cubicBezTo>
                  <a:cubicBezTo>
                    <a:pt x="78" y="215"/>
                    <a:pt x="70" y="175"/>
                    <a:pt x="70" y="171"/>
                  </a:cubicBezTo>
                  <a:cubicBezTo>
                    <a:pt x="70" y="169"/>
                    <a:pt x="72" y="159"/>
                    <a:pt x="74" y="152"/>
                  </a:cubicBezTo>
                  <a:cubicBezTo>
                    <a:pt x="88" y="97"/>
                    <a:pt x="93" y="79"/>
                    <a:pt x="104" y="59"/>
                  </a:cubicBezTo>
                  <a:cubicBezTo>
                    <a:pt x="125" y="22"/>
                    <a:pt x="150" y="11"/>
                    <a:pt x="165" y="11"/>
                  </a:cubicBezTo>
                  <a:cubicBezTo>
                    <a:pt x="184" y="11"/>
                    <a:pt x="200" y="26"/>
                    <a:pt x="200"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198">
              <a:extLst>
                <a:ext uri="{FF2B5EF4-FFF2-40B4-BE49-F238E27FC236}">
                  <a16:creationId xmlns:a16="http://schemas.microsoft.com/office/drawing/2014/main" id="{558A60D5-A68D-4C52-BFA2-A14FE2B0F3A0}"/>
                </a:ext>
              </a:extLst>
            </p:cNvPr>
            <p:cNvSpPr>
              <a:spLocks/>
            </p:cNvSpPr>
            <p:nvPr>
              <p:custDataLst>
                <p:tags r:id="rId30"/>
              </p:custDataLst>
            </p:nvPr>
          </p:nvSpPr>
          <p:spPr bwMode="auto">
            <a:xfrm>
              <a:off x="4356100" y="5513388"/>
              <a:ext cx="79375" cy="471488"/>
            </a:xfrm>
            <a:custGeom>
              <a:avLst/>
              <a:gdLst>
                <a:gd name="T0" fmla="*/ 260 w 260"/>
                <a:gd name="T1" fmla="*/ 749 h 1497"/>
                <a:gd name="T2" fmla="*/ 157 w 260"/>
                <a:gd name="T3" fmla="*/ 201 h 1497"/>
                <a:gd name="T4" fmla="*/ 25 w 260"/>
                <a:gd name="T5" fmla="*/ 5 h 1497"/>
                <a:gd name="T6" fmla="*/ 11 w 260"/>
                <a:gd name="T7" fmla="*/ 0 h 1497"/>
                <a:gd name="T8" fmla="*/ 0 w 260"/>
                <a:gd name="T9" fmla="*/ 5 h 1497"/>
                <a:gd name="T10" fmla="*/ 3 w 260"/>
                <a:gd name="T11" fmla="*/ 11 h 1497"/>
                <a:gd name="T12" fmla="*/ 120 w 260"/>
                <a:gd name="T13" fmla="*/ 203 h 1497"/>
                <a:gd name="T14" fmla="*/ 212 w 260"/>
                <a:gd name="T15" fmla="*/ 748 h 1497"/>
                <a:gd name="T16" fmla="*/ 113 w 260"/>
                <a:gd name="T17" fmla="*/ 1311 h 1497"/>
                <a:gd name="T18" fmla="*/ 2 w 260"/>
                <a:gd name="T19" fmla="*/ 1487 h 1497"/>
                <a:gd name="T20" fmla="*/ 0 w 260"/>
                <a:gd name="T21" fmla="*/ 1492 h 1497"/>
                <a:gd name="T22" fmla="*/ 11 w 260"/>
                <a:gd name="T23" fmla="*/ 1497 h 1497"/>
                <a:gd name="T24" fmla="*/ 21 w 260"/>
                <a:gd name="T25" fmla="*/ 1496 h 1497"/>
                <a:gd name="T26" fmla="*/ 91 w 260"/>
                <a:gd name="T27" fmla="*/ 1410 h 1497"/>
                <a:gd name="T28" fmla="*/ 244 w 260"/>
                <a:gd name="T29" fmla="*/ 992 h 1497"/>
                <a:gd name="T30" fmla="*/ 260 w 260"/>
                <a:gd name="T31" fmla="*/ 749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749"/>
                  </a:moveTo>
                  <a:cubicBezTo>
                    <a:pt x="260" y="562"/>
                    <a:pt x="236" y="372"/>
                    <a:pt x="157" y="201"/>
                  </a:cubicBezTo>
                  <a:cubicBezTo>
                    <a:pt x="121" y="125"/>
                    <a:pt x="74" y="57"/>
                    <a:pt x="25" y="5"/>
                  </a:cubicBezTo>
                  <a:cubicBezTo>
                    <a:pt x="20" y="1"/>
                    <a:pt x="20" y="0"/>
                    <a:pt x="11" y="0"/>
                  </a:cubicBezTo>
                  <a:cubicBezTo>
                    <a:pt x="4" y="0"/>
                    <a:pt x="0" y="0"/>
                    <a:pt x="0" y="5"/>
                  </a:cubicBezTo>
                  <a:cubicBezTo>
                    <a:pt x="0" y="7"/>
                    <a:pt x="2" y="10"/>
                    <a:pt x="3" y="11"/>
                  </a:cubicBezTo>
                  <a:cubicBezTo>
                    <a:pt x="51" y="69"/>
                    <a:pt x="91" y="133"/>
                    <a:pt x="120" y="203"/>
                  </a:cubicBezTo>
                  <a:cubicBezTo>
                    <a:pt x="186" y="355"/>
                    <a:pt x="212" y="534"/>
                    <a:pt x="212" y="748"/>
                  </a:cubicBezTo>
                  <a:cubicBezTo>
                    <a:pt x="212" y="961"/>
                    <a:pt x="187" y="1148"/>
                    <a:pt x="113" y="1311"/>
                  </a:cubicBezTo>
                  <a:cubicBezTo>
                    <a:pt x="84" y="1375"/>
                    <a:pt x="46" y="1433"/>
                    <a:pt x="2" y="1487"/>
                  </a:cubicBezTo>
                  <a:cubicBezTo>
                    <a:pt x="2" y="1488"/>
                    <a:pt x="0" y="1490"/>
                    <a:pt x="0" y="1492"/>
                  </a:cubicBezTo>
                  <a:cubicBezTo>
                    <a:pt x="0" y="1497"/>
                    <a:pt x="4" y="1497"/>
                    <a:pt x="11" y="1497"/>
                  </a:cubicBezTo>
                  <a:cubicBezTo>
                    <a:pt x="19" y="1497"/>
                    <a:pt x="20" y="1497"/>
                    <a:pt x="21" y="1496"/>
                  </a:cubicBezTo>
                  <a:cubicBezTo>
                    <a:pt x="21" y="1496"/>
                    <a:pt x="52" y="1465"/>
                    <a:pt x="91" y="1410"/>
                  </a:cubicBezTo>
                  <a:cubicBezTo>
                    <a:pt x="178" y="1288"/>
                    <a:pt x="221" y="1141"/>
                    <a:pt x="244" y="992"/>
                  </a:cubicBezTo>
                  <a:cubicBezTo>
                    <a:pt x="256" y="912"/>
                    <a:pt x="260" y="830"/>
                    <a:pt x="260" y="7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95" name="吹き出し: 四角形 294">
            <a:extLst>
              <a:ext uri="{FF2B5EF4-FFF2-40B4-BE49-F238E27FC236}">
                <a16:creationId xmlns:a16="http://schemas.microsoft.com/office/drawing/2014/main" id="{ACB4D417-B06E-47CF-8A67-E78A3DDC91A4}"/>
              </a:ext>
            </a:extLst>
          </p:cNvPr>
          <p:cNvSpPr/>
          <p:nvPr/>
        </p:nvSpPr>
        <p:spPr>
          <a:xfrm>
            <a:off x="6258711" y="5870716"/>
            <a:ext cx="2706604" cy="419982"/>
          </a:xfrm>
          <a:prstGeom prst="wedgeRectCallout">
            <a:avLst>
              <a:gd name="adj1" fmla="val -58644"/>
              <a:gd name="adj2" fmla="val -347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弦の波動方程式と同じ</a:t>
            </a:r>
          </a:p>
        </p:txBody>
      </p:sp>
      <p:sp>
        <p:nvSpPr>
          <p:cNvPr id="296" name="正方形/長方形 295">
            <a:extLst>
              <a:ext uri="{FF2B5EF4-FFF2-40B4-BE49-F238E27FC236}">
                <a16:creationId xmlns:a16="http://schemas.microsoft.com/office/drawing/2014/main" id="{7977FF29-6461-4135-AD3E-2D37B50259D7}"/>
              </a:ext>
            </a:extLst>
          </p:cNvPr>
          <p:cNvSpPr/>
          <p:nvPr/>
        </p:nvSpPr>
        <p:spPr>
          <a:xfrm>
            <a:off x="4853682" y="4476749"/>
            <a:ext cx="640405" cy="63448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吹き出し: 折線 296">
            <a:extLst>
              <a:ext uri="{FF2B5EF4-FFF2-40B4-BE49-F238E27FC236}">
                <a16:creationId xmlns:a16="http://schemas.microsoft.com/office/drawing/2014/main" id="{A78DF20F-5630-4960-ACEC-3F06EF16730C}"/>
              </a:ext>
            </a:extLst>
          </p:cNvPr>
          <p:cNvSpPr/>
          <p:nvPr/>
        </p:nvSpPr>
        <p:spPr>
          <a:xfrm>
            <a:off x="6407359" y="5090407"/>
            <a:ext cx="2557956" cy="643533"/>
          </a:xfrm>
          <a:prstGeom prst="borderCallout2">
            <a:avLst>
              <a:gd name="adj1" fmla="val 16579"/>
              <a:gd name="adj2" fmla="val -449"/>
              <a:gd name="adj3" fmla="val 15880"/>
              <a:gd name="adj4" fmla="val -14862"/>
              <a:gd name="adj5" fmla="val -19144"/>
              <a:gd name="adj6" fmla="val -36255"/>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schemeClr val="tx1"/>
                </a:solidFill>
              </a:rPr>
              <a:t>右端からの力と左端からの力で方向が逆</a:t>
            </a:r>
            <a:endParaRPr kumimoji="1" lang="ja-JP" altLang="en-US" sz="2000" dirty="0">
              <a:solidFill>
                <a:schemeClr val="tx1"/>
              </a:solidFill>
            </a:endParaRPr>
          </a:p>
        </p:txBody>
      </p:sp>
    </p:spTree>
    <p:extLst>
      <p:ext uri="{BB962C8B-B14F-4D97-AF65-F5344CB8AC3E}">
        <p14:creationId xmlns:p14="http://schemas.microsoft.com/office/powerpoint/2010/main" val="35650296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a:extLst>
              <a:ext uri="{FF2B5EF4-FFF2-40B4-BE49-F238E27FC236}">
                <a16:creationId xmlns:a16="http://schemas.microsoft.com/office/drawing/2014/main" id="{D23EAD2C-3B38-4816-89B8-5AC6C764A2D8}"/>
              </a:ext>
            </a:extLst>
          </p:cNvPr>
          <p:cNvSpPr/>
          <p:nvPr/>
        </p:nvSpPr>
        <p:spPr>
          <a:xfrm>
            <a:off x="2195736" y="1772816"/>
            <a:ext cx="1872204" cy="432048"/>
          </a:xfrm>
          <a:prstGeom prst="rect">
            <a:avLst/>
          </a:prstGeom>
          <a:gradFill flip="none" rotWithShape="1">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10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7F4282E7-A49B-49E1-AB57-357C78D1527B}"/>
              </a:ext>
            </a:extLst>
          </p:cNvPr>
          <p:cNvSpPr>
            <a:spLocks noGrp="1"/>
          </p:cNvSpPr>
          <p:nvPr>
            <p:ph type="title"/>
          </p:nvPr>
        </p:nvSpPr>
        <p:spPr/>
        <p:txBody>
          <a:bodyPr/>
          <a:lstStyle/>
          <a:p>
            <a:r>
              <a:rPr lang="ja-JP" altLang="en-US" dirty="0"/>
              <a:t>縦波の境界条件</a:t>
            </a:r>
            <a:endParaRPr kumimoji="1" lang="ja-JP" altLang="en-US" dirty="0"/>
          </a:p>
        </p:txBody>
      </p:sp>
      <p:sp>
        <p:nvSpPr>
          <p:cNvPr id="3" name="日付プレースホルダー 2">
            <a:extLst>
              <a:ext uri="{FF2B5EF4-FFF2-40B4-BE49-F238E27FC236}">
                <a16:creationId xmlns:a16="http://schemas.microsoft.com/office/drawing/2014/main" id="{CDE8900B-2978-4949-9CA5-0CDFB868F652}"/>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5C9BD0E7-00DD-4581-A604-7920309603C2}"/>
              </a:ext>
            </a:extLst>
          </p:cNvPr>
          <p:cNvSpPr>
            <a:spLocks noGrp="1"/>
          </p:cNvSpPr>
          <p:nvPr>
            <p:ph type="sldNum" sz="quarter" idx="12"/>
          </p:nvPr>
        </p:nvSpPr>
        <p:spPr/>
        <p:txBody>
          <a:bodyPr/>
          <a:lstStyle/>
          <a:p>
            <a:fld id="{D2D8002D-B5B0-4BAC-B1F6-782DDCCE6D9C}" type="slidenum">
              <a:rPr kumimoji="1" lang="ja-JP" altLang="en-US" smtClean="0"/>
              <a:pPr/>
              <a:t>57</a:t>
            </a:fld>
            <a:endParaRPr kumimoji="1" lang="ja-JP" altLang="en-US" dirty="0"/>
          </a:p>
        </p:txBody>
      </p:sp>
      <p:sp>
        <p:nvSpPr>
          <p:cNvPr id="5" name="コンテンツ プレースホルダー 4">
            <a:extLst>
              <a:ext uri="{FF2B5EF4-FFF2-40B4-BE49-F238E27FC236}">
                <a16:creationId xmlns:a16="http://schemas.microsoft.com/office/drawing/2014/main" id="{06DA2490-CAF5-4707-99B5-166F5B214D01}"/>
              </a:ext>
            </a:extLst>
          </p:cNvPr>
          <p:cNvSpPr>
            <a:spLocks noGrp="1"/>
          </p:cNvSpPr>
          <p:nvPr>
            <p:ph sz="quarter" idx="1"/>
          </p:nvPr>
        </p:nvSpPr>
        <p:spPr>
          <a:xfrm>
            <a:off x="457200" y="1219200"/>
            <a:ext cx="8229600" cy="5234136"/>
          </a:xfrm>
        </p:spPr>
        <p:txBody>
          <a:bodyPr>
            <a:normAutofit/>
          </a:bodyPr>
          <a:lstStyle/>
          <a:p>
            <a:r>
              <a:rPr lang="ja-JP" altLang="en-US" sz="2000" u="sng" dirty="0"/>
              <a:t>固定端</a:t>
            </a:r>
            <a:endParaRPr lang="en-US" altLang="ja-JP" sz="2000" u="sng" dirty="0"/>
          </a:p>
          <a:p>
            <a:endParaRPr lang="en-US" altLang="ja-JP" sz="2000" dirty="0"/>
          </a:p>
          <a:p>
            <a:endParaRPr lang="en-US" altLang="ja-JP" sz="2000" dirty="0"/>
          </a:p>
          <a:p>
            <a:endParaRPr lang="en-US" altLang="ja-JP" sz="2000" dirty="0"/>
          </a:p>
          <a:p>
            <a:endParaRPr lang="en-US" altLang="ja-JP" sz="2000" dirty="0"/>
          </a:p>
          <a:p>
            <a:endParaRPr lang="en-US" altLang="ja-JP" sz="2000" dirty="0"/>
          </a:p>
          <a:p>
            <a:r>
              <a:rPr lang="ja-JP" altLang="en-US" sz="2000" u="sng" dirty="0"/>
              <a:t>自由端</a:t>
            </a:r>
            <a:r>
              <a:rPr lang="ja-JP" altLang="en-US" sz="2000" dirty="0"/>
              <a:t>  </a:t>
            </a:r>
            <a:endParaRPr lang="en-US" altLang="ja-JP" sz="2000" dirty="0"/>
          </a:p>
          <a:p>
            <a:endParaRPr lang="en-US" altLang="ja-JP" sz="2000" dirty="0"/>
          </a:p>
          <a:p>
            <a:endParaRPr lang="en-US" altLang="ja-JP" sz="2000" dirty="0"/>
          </a:p>
          <a:p>
            <a:endParaRPr lang="en-US" altLang="ja-JP" sz="2000" dirty="0"/>
          </a:p>
          <a:p>
            <a:endParaRPr lang="en-US" altLang="ja-JP" sz="2000" dirty="0"/>
          </a:p>
          <a:p>
            <a:r>
              <a:rPr lang="ja-JP" altLang="en-US" sz="2000" dirty="0"/>
              <a:t>気柱の場合は、 変位波と考えた場合。密度波と考えた場合は境界条件が入れ替わる。</a:t>
            </a:r>
            <a:endParaRPr kumimoji="1" lang="ja-JP" altLang="en-US" sz="2000" dirty="0"/>
          </a:p>
        </p:txBody>
      </p:sp>
      <p:sp>
        <p:nvSpPr>
          <p:cNvPr id="6" name="正方形/長方形 5">
            <a:extLst>
              <a:ext uri="{FF2B5EF4-FFF2-40B4-BE49-F238E27FC236}">
                <a16:creationId xmlns:a16="http://schemas.microsoft.com/office/drawing/2014/main" id="{F119C002-AC08-4397-AFF9-36A564F5A4ED}"/>
              </a:ext>
            </a:extLst>
          </p:cNvPr>
          <p:cNvSpPr/>
          <p:nvPr/>
        </p:nvSpPr>
        <p:spPr>
          <a:xfrm>
            <a:off x="1979712" y="1484784"/>
            <a:ext cx="216024" cy="990600"/>
          </a:xfrm>
          <a:prstGeom prst="rect">
            <a:avLst/>
          </a:prstGeom>
          <a:pattFill prst="dk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7C9FE316-DC9D-4F60-9463-7F496721D646}"/>
              </a:ext>
            </a:extLst>
          </p:cNvPr>
          <p:cNvCxnSpPr>
            <a:cxnSpLocks/>
          </p:cNvCxnSpPr>
          <p:nvPr/>
        </p:nvCxnSpPr>
        <p:spPr>
          <a:xfrm>
            <a:off x="2195736" y="1484784"/>
            <a:ext cx="0" cy="9906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9D19AA40-5C8C-49D5-A992-C10CECD5078A}"/>
              </a:ext>
            </a:extLst>
          </p:cNvPr>
          <p:cNvCxnSpPr>
            <a:cxnSpLocks/>
          </p:cNvCxnSpPr>
          <p:nvPr/>
        </p:nvCxnSpPr>
        <p:spPr>
          <a:xfrm>
            <a:off x="2195736" y="1772816"/>
            <a:ext cx="13681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F0C0DD9B-0C2F-4BE0-B66D-E45F5767D9C5}"/>
              </a:ext>
            </a:extLst>
          </p:cNvPr>
          <p:cNvCxnSpPr>
            <a:cxnSpLocks/>
          </p:cNvCxnSpPr>
          <p:nvPr/>
        </p:nvCxnSpPr>
        <p:spPr>
          <a:xfrm flipV="1">
            <a:off x="2195736" y="2204864"/>
            <a:ext cx="1368152" cy="1328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2F764942-A310-4FE1-92BE-842130C06366}"/>
              </a:ext>
            </a:extLst>
          </p:cNvPr>
          <p:cNvCxnSpPr/>
          <p:nvPr/>
        </p:nvCxnSpPr>
        <p:spPr>
          <a:xfrm>
            <a:off x="3563888" y="1772816"/>
            <a:ext cx="504052"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31E2FFA1-F55F-40C7-8BC8-D1B4DE831547}"/>
              </a:ext>
            </a:extLst>
          </p:cNvPr>
          <p:cNvCxnSpPr/>
          <p:nvPr/>
        </p:nvCxnSpPr>
        <p:spPr>
          <a:xfrm>
            <a:off x="3563888" y="2204864"/>
            <a:ext cx="504052"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64" name="グループ化 63">
            <a:extLst>
              <a:ext uri="{FF2B5EF4-FFF2-40B4-BE49-F238E27FC236}">
                <a16:creationId xmlns:a16="http://schemas.microsoft.com/office/drawing/2014/main" id="{55C88DE2-AA67-4640-A7A9-56B9046A0A51}"/>
              </a:ext>
            </a:extLst>
          </p:cNvPr>
          <p:cNvGrpSpPr>
            <a:grpSpLocks noChangeAspect="1"/>
          </p:cNvGrpSpPr>
          <p:nvPr>
            <p:custDataLst>
              <p:tags r:id="rId1"/>
            </p:custDataLst>
          </p:nvPr>
        </p:nvGrpSpPr>
        <p:grpSpPr>
          <a:xfrm>
            <a:off x="4572000" y="1772855"/>
            <a:ext cx="4242722" cy="265670"/>
            <a:chOff x="4570412" y="1890713"/>
            <a:chExt cx="2416176" cy="177800"/>
          </a:xfrm>
        </p:grpSpPr>
        <p:sp>
          <p:nvSpPr>
            <p:cNvPr id="33" name="Freeform 7 1">
              <a:extLst>
                <a:ext uri="{FF2B5EF4-FFF2-40B4-BE49-F238E27FC236}">
                  <a16:creationId xmlns:a16="http://schemas.microsoft.com/office/drawing/2014/main" id="{E4FEC551-CB3E-42C1-9987-EE0C9C1E12FE}"/>
                </a:ext>
              </a:extLst>
            </p:cNvPr>
            <p:cNvSpPr>
              <a:spLocks/>
            </p:cNvSpPr>
            <p:nvPr>
              <p:custDataLst>
                <p:tags r:id="rId37"/>
              </p:custDataLst>
            </p:nvPr>
          </p:nvSpPr>
          <p:spPr bwMode="auto">
            <a:xfrm>
              <a:off x="4570412" y="1944688"/>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5" y="78"/>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8 1">
              <a:extLst>
                <a:ext uri="{FF2B5EF4-FFF2-40B4-BE49-F238E27FC236}">
                  <a16:creationId xmlns:a16="http://schemas.microsoft.com/office/drawing/2014/main" id="{F9A4B52A-E256-464A-89FB-E865395CD68D}"/>
                </a:ext>
              </a:extLst>
            </p:cNvPr>
            <p:cNvSpPr>
              <a:spLocks/>
            </p:cNvSpPr>
            <p:nvPr>
              <p:custDataLst>
                <p:tags r:id="rId38"/>
              </p:custDataLst>
            </p:nvPr>
          </p:nvSpPr>
          <p:spPr bwMode="auto">
            <a:xfrm>
              <a:off x="4667250" y="1890713"/>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9" y="326"/>
                    <a:pt x="29" y="249"/>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9 1">
              <a:extLst>
                <a:ext uri="{FF2B5EF4-FFF2-40B4-BE49-F238E27FC236}">
                  <a16:creationId xmlns:a16="http://schemas.microsoft.com/office/drawing/2014/main" id="{E2A8B5DC-D2D9-464A-8259-38A90CE0A694}"/>
                </a:ext>
              </a:extLst>
            </p:cNvPr>
            <p:cNvSpPr>
              <a:spLocks/>
            </p:cNvSpPr>
            <p:nvPr>
              <p:custDataLst>
                <p:tags r:id="rId39"/>
              </p:custDataLst>
            </p:nvPr>
          </p:nvSpPr>
          <p:spPr bwMode="auto">
            <a:xfrm>
              <a:off x="4714875" y="1912938"/>
              <a:ext cx="46038" cy="11271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10 1">
              <a:extLst>
                <a:ext uri="{FF2B5EF4-FFF2-40B4-BE49-F238E27FC236}">
                  <a16:creationId xmlns:a16="http://schemas.microsoft.com/office/drawing/2014/main" id="{07106097-D7AA-4048-9C20-33D7C5B78DCA}"/>
                </a:ext>
              </a:extLst>
            </p:cNvPr>
            <p:cNvSpPr>
              <a:spLocks/>
            </p:cNvSpPr>
            <p:nvPr>
              <p:custDataLst>
                <p:tags r:id="rId40"/>
              </p:custDataLst>
            </p:nvPr>
          </p:nvSpPr>
          <p:spPr bwMode="auto">
            <a:xfrm>
              <a:off x="4778375" y="2005013"/>
              <a:ext cx="17463" cy="52388"/>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11 1">
              <a:extLst>
                <a:ext uri="{FF2B5EF4-FFF2-40B4-BE49-F238E27FC236}">
                  <a16:creationId xmlns:a16="http://schemas.microsoft.com/office/drawing/2014/main" id="{06B8AEDE-FC7B-41DD-BB2E-FF72C9E3E0BF}"/>
                </a:ext>
              </a:extLst>
            </p:cNvPr>
            <p:cNvSpPr>
              <a:spLocks/>
            </p:cNvSpPr>
            <p:nvPr>
              <p:custDataLst>
                <p:tags r:id="rId41"/>
              </p:custDataLst>
            </p:nvPr>
          </p:nvSpPr>
          <p:spPr bwMode="auto">
            <a:xfrm>
              <a:off x="4837112" y="1944688"/>
              <a:ext cx="76200" cy="809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12 1">
              <a:extLst>
                <a:ext uri="{FF2B5EF4-FFF2-40B4-BE49-F238E27FC236}">
                  <a16:creationId xmlns:a16="http://schemas.microsoft.com/office/drawing/2014/main" id="{213534F2-8A63-4331-9F26-BFE1A04CE3AA}"/>
                </a:ext>
              </a:extLst>
            </p:cNvPr>
            <p:cNvSpPr>
              <a:spLocks noEditPoints="1"/>
            </p:cNvSpPr>
            <p:nvPr>
              <p:custDataLst>
                <p:tags r:id="rId42"/>
              </p:custDataLst>
            </p:nvPr>
          </p:nvSpPr>
          <p:spPr bwMode="auto">
            <a:xfrm>
              <a:off x="4924425" y="1966913"/>
              <a:ext cx="49213" cy="85725"/>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0"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6" y="190"/>
                  </a:cubicBezTo>
                  <a:cubicBezTo>
                    <a:pt x="119" y="221"/>
                    <a:pt x="95" y="229"/>
                    <a:pt x="81" y="229"/>
                  </a:cubicBezTo>
                  <a:cubicBezTo>
                    <a:pt x="65" y="229"/>
                    <a:pt x="44" y="220"/>
                    <a:pt x="37" y="191"/>
                  </a:cubicBezTo>
                  <a:cubicBezTo>
                    <a:pt x="32" y="170"/>
                    <a:pt x="32" y="142"/>
                    <a:pt x="32" y="116"/>
                  </a:cubicBezTo>
                  <a:cubicBezTo>
                    <a:pt x="32" y="91"/>
                    <a:pt x="32" y="64"/>
                    <a:pt x="37" y="45"/>
                  </a:cubicBezTo>
                  <a:cubicBezTo>
                    <a:pt x="44" y="17"/>
                    <a:pt x="67" y="10"/>
                    <a:pt x="81" y="10"/>
                  </a:cubicBezTo>
                  <a:cubicBezTo>
                    <a:pt x="100" y="10"/>
                    <a:pt x="118" y="21"/>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13 1">
              <a:extLst>
                <a:ext uri="{FF2B5EF4-FFF2-40B4-BE49-F238E27FC236}">
                  <a16:creationId xmlns:a16="http://schemas.microsoft.com/office/drawing/2014/main" id="{701755B1-BA43-40CA-88B1-DD36E812D226}"/>
                </a:ext>
              </a:extLst>
            </p:cNvPr>
            <p:cNvSpPr>
              <a:spLocks/>
            </p:cNvSpPr>
            <p:nvPr>
              <p:custDataLst>
                <p:tags r:id="rId43"/>
              </p:custDataLst>
            </p:nvPr>
          </p:nvSpPr>
          <p:spPr bwMode="auto">
            <a:xfrm>
              <a:off x="4995862" y="1890713"/>
              <a:ext cx="34925" cy="177800"/>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14 1">
              <a:extLst>
                <a:ext uri="{FF2B5EF4-FFF2-40B4-BE49-F238E27FC236}">
                  <a16:creationId xmlns:a16="http://schemas.microsoft.com/office/drawing/2014/main" id="{5CCA0BC6-8373-486B-B191-BCFCB369FE8C}"/>
                </a:ext>
              </a:extLst>
            </p:cNvPr>
            <p:cNvSpPr>
              <a:spLocks noEditPoints="1"/>
            </p:cNvSpPr>
            <p:nvPr>
              <p:custDataLst>
                <p:tags r:id="rId44"/>
              </p:custDataLst>
            </p:nvPr>
          </p:nvSpPr>
          <p:spPr bwMode="auto">
            <a:xfrm>
              <a:off x="5097462" y="1958976"/>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15 1">
              <a:extLst>
                <a:ext uri="{FF2B5EF4-FFF2-40B4-BE49-F238E27FC236}">
                  <a16:creationId xmlns:a16="http://schemas.microsoft.com/office/drawing/2014/main" id="{C63860C8-370D-449C-9702-F4E7FBFE7F98}"/>
                </a:ext>
              </a:extLst>
            </p:cNvPr>
            <p:cNvSpPr>
              <a:spLocks noEditPoints="1"/>
            </p:cNvSpPr>
            <p:nvPr>
              <p:custDataLst>
                <p:tags r:id="rId45"/>
              </p:custDataLst>
            </p:nvPr>
          </p:nvSpPr>
          <p:spPr bwMode="auto">
            <a:xfrm>
              <a:off x="5253037" y="1905001"/>
              <a:ext cx="65088" cy="122238"/>
            </a:xfrm>
            <a:custGeom>
              <a:avLst/>
              <a:gdLst>
                <a:gd name="T0" fmla="*/ 210 w 210"/>
                <a:gd name="T1" fmla="*/ 173 h 343"/>
                <a:gd name="T2" fmla="*/ 190 w 210"/>
                <a:gd name="T3" fmla="*/ 56 h 343"/>
                <a:gd name="T4" fmla="*/ 105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16 1">
              <a:extLst>
                <a:ext uri="{FF2B5EF4-FFF2-40B4-BE49-F238E27FC236}">
                  <a16:creationId xmlns:a16="http://schemas.microsoft.com/office/drawing/2014/main" id="{FDA6A522-96C9-4B40-B5E0-1530DF2A7EB8}"/>
                </a:ext>
              </a:extLst>
            </p:cNvPr>
            <p:cNvSpPr>
              <a:spLocks/>
            </p:cNvSpPr>
            <p:nvPr>
              <p:custDataLst>
                <p:tags r:id="rId46"/>
              </p:custDataLst>
            </p:nvPr>
          </p:nvSpPr>
          <p:spPr bwMode="auto">
            <a:xfrm>
              <a:off x="5489575" y="1890713"/>
              <a:ext cx="34925" cy="177800"/>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17 1">
              <a:extLst>
                <a:ext uri="{FF2B5EF4-FFF2-40B4-BE49-F238E27FC236}">
                  <a16:creationId xmlns:a16="http://schemas.microsoft.com/office/drawing/2014/main" id="{AB1DFF93-89AC-4525-9D08-F6C9BBCC144B}"/>
                </a:ext>
              </a:extLst>
            </p:cNvPr>
            <p:cNvSpPr>
              <a:spLocks/>
            </p:cNvSpPr>
            <p:nvPr>
              <p:custDataLst>
                <p:tags r:id="rId47"/>
              </p:custDataLst>
            </p:nvPr>
          </p:nvSpPr>
          <p:spPr bwMode="auto">
            <a:xfrm>
              <a:off x="5538787" y="1944688"/>
              <a:ext cx="74613" cy="80963"/>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1" y="15"/>
                    <a:pt x="121" y="44"/>
                  </a:cubicBezTo>
                  <a:cubicBezTo>
                    <a:pt x="121"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18 1">
              <a:extLst>
                <a:ext uri="{FF2B5EF4-FFF2-40B4-BE49-F238E27FC236}">
                  <a16:creationId xmlns:a16="http://schemas.microsoft.com/office/drawing/2014/main" id="{5DBA8CF7-2297-444A-8588-CCC7F6B78B7E}"/>
                </a:ext>
              </a:extLst>
            </p:cNvPr>
            <p:cNvSpPr>
              <a:spLocks noEditPoints="1"/>
            </p:cNvSpPr>
            <p:nvPr>
              <p:custDataLst>
                <p:tags r:id="rId48"/>
              </p:custDataLst>
            </p:nvPr>
          </p:nvSpPr>
          <p:spPr bwMode="auto">
            <a:xfrm>
              <a:off x="5626100" y="1966913"/>
              <a:ext cx="49213" cy="85725"/>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130 w 162"/>
                <a:gd name="T13" fmla="*/ 116 h 239"/>
                <a:gd name="T14" fmla="*/ 126 w 162"/>
                <a:gd name="T15" fmla="*/ 190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1" y="14"/>
                    <a:pt x="109" y="0"/>
                    <a:pt x="81" y="0"/>
                  </a:cubicBezTo>
                  <a:cubicBezTo>
                    <a:pt x="0" y="0"/>
                    <a:pt x="0" y="95"/>
                    <a:pt x="0" y="121"/>
                  </a:cubicBezTo>
                  <a:cubicBezTo>
                    <a:pt x="0" y="146"/>
                    <a:pt x="0" y="239"/>
                    <a:pt x="81" y="239"/>
                  </a:cubicBezTo>
                  <a:cubicBezTo>
                    <a:pt x="162" y="239"/>
                    <a:pt x="162" y="146"/>
                    <a:pt x="162" y="121"/>
                  </a:cubicBezTo>
                  <a:close/>
                  <a:moveTo>
                    <a:pt x="130" y="116"/>
                  </a:moveTo>
                  <a:cubicBezTo>
                    <a:pt x="130" y="142"/>
                    <a:pt x="130" y="168"/>
                    <a:pt x="126" y="190"/>
                  </a:cubicBezTo>
                  <a:cubicBezTo>
                    <a:pt x="119" y="221"/>
                    <a:pt x="95" y="229"/>
                    <a:pt x="81" y="229"/>
                  </a:cubicBezTo>
                  <a:cubicBezTo>
                    <a:pt x="65" y="229"/>
                    <a:pt x="44" y="220"/>
                    <a:pt x="37" y="191"/>
                  </a:cubicBezTo>
                  <a:cubicBezTo>
                    <a:pt x="32" y="170"/>
                    <a:pt x="32" y="142"/>
                    <a:pt x="32" y="116"/>
                  </a:cubicBezTo>
                  <a:cubicBezTo>
                    <a:pt x="32" y="91"/>
                    <a:pt x="32" y="64"/>
                    <a:pt x="37" y="45"/>
                  </a:cubicBezTo>
                  <a:cubicBezTo>
                    <a:pt x="45" y="17"/>
                    <a:pt x="67" y="10"/>
                    <a:pt x="81" y="10"/>
                  </a:cubicBezTo>
                  <a:cubicBezTo>
                    <a:pt x="100" y="10"/>
                    <a:pt x="118" y="21"/>
                    <a:pt x="124" y="42"/>
                  </a:cubicBezTo>
                  <a:cubicBezTo>
                    <a:pt x="130" y="61"/>
                    <a:pt x="130" y="86"/>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19 1">
              <a:extLst>
                <a:ext uri="{FF2B5EF4-FFF2-40B4-BE49-F238E27FC236}">
                  <a16:creationId xmlns:a16="http://schemas.microsoft.com/office/drawing/2014/main" id="{60F2AAB9-4511-4F12-A360-6657497AAD9C}"/>
                </a:ext>
              </a:extLst>
            </p:cNvPr>
            <p:cNvSpPr>
              <a:spLocks noEditPoints="1"/>
            </p:cNvSpPr>
            <p:nvPr>
              <p:custDataLst>
                <p:tags r:id="rId49"/>
              </p:custDataLst>
            </p:nvPr>
          </p:nvSpPr>
          <p:spPr bwMode="auto">
            <a:xfrm>
              <a:off x="5700712" y="1946276"/>
              <a:ext cx="15875" cy="77788"/>
            </a:xfrm>
            <a:custGeom>
              <a:avLst/>
              <a:gdLst>
                <a:gd name="T0" fmla="*/ 52 w 52"/>
                <a:gd name="T1" fmla="*/ 27 h 215"/>
                <a:gd name="T2" fmla="*/ 26 w 52"/>
                <a:gd name="T3" fmla="*/ 0 h 215"/>
                <a:gd name="T4" fmla="*/ 0 w 52"/>
                <a:gd name="T5" fmla="*/ 27 h 215"/>
                <a:gd name="T6" fmla="*/ 26 w 52"/>
                <a:gd name="T7" fmla="*/ 53 h 215"/>
                <a:gd name="T8" fmla="*/ 52 w 52"/>
                <a:gd name="T9" fmla="*/ 27 h 215"/>
                <a:gd name="T10" fmla="*/ 52 w 52"/>
                <a:gd name="T11" fmla="*/ 189 h 215"/>
                <a:gd name="T12" fmla="*/ 26 w 52"/>
                <a:gd name="T13" fmla="*/ 162 h 215"/>
                <a:gd name="T14" fmla="*/ 0 w 52"/>
                <a:gd name="T15" fmla="*/ 189 h 215"/>
                <a:gd name="T16" fmla="*/ 26 w 52"/>
                <a:gd name="T17" fmla="*/ 215 h 215"/>
                <a:gd name="T18" fmla="*/ 52 w 52"/>
                <a:gd name="T19" fmla="*/ 18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15">
                  <a:moveTo>
                    <a:pt x="52" y="27"/>
                  </a:moveTo>
                  <a:cubicBezTo>
                    <a:pt x="52" y="12"/>
                    <a:pt x="40" y="0"/>
                    <a:pt x="26" y="0"/>
                  </a:cubicBezTo>
                  <a:cubicBezTo>
                    <a:pt x="12" y="0"/>
                    <a:pt x="0" y="12"/>
                    <a:pt x="0" y="27"/>
                  </a:cubicBezTo>
                  <a:cubicBezTo>
                    <a:pt x="0" y="41"/>
                    <a:pt x="12" y="53"/>
                    <a:pt x="26" y="53"/>
                  </a:cubicBezTo>
                  <a:cubicBezTo>
                    <a:pt x="40" y="53"/>
                    <a:pt x="52" y="41"/>
                    <a:pt x="52" y="27"/>
                  </a:cubicBezTo>
                  <a:close/>
                  <a:moveTo>
                    <a:pt x="52" y="189"/>
                  </a:moveTo>
                  <a:cubicBezTo>
                    <a:pt x="52" y="174"/>
                    <a:pt x="40" y="162"/>
                    <a:pt x="26" y="162"/>
                  </a:cubicBezTo>
                  <a:cubicBezTo>
                    <a:pt x="12" y="162"/>
                    <a:pt x="0" y="174"/>
                    <a:pt x="0" y="189"/>
                  </a:cubicBezTo>
                  <a:cubicBezTo>
                    <a:pt x="0" y="203"/>
                    <a:pt x="12" y="215"/>
                    <a:pt x="26" y="215"/>
                  </a:cubicBezTo>
                  <a:cubicBezTo>
                    <a:pt x="40" y="215"/>
                    <a:pt x="52" y="203"/>
                    <a:pt x="52"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20 1">
              <a:extLst>
                <a:ext uri="{FF2B5EF4-FFF2-40B4-BE49-F238E27FC236}">
                  <a16:creationId xmlns:a16="http://schemas.microsoft.com/office/drawing/2014/main" id="{5B6C5BE1-DB33-4773-87A3-18DBC1653095}"/>
                </a:ext>
              </a:extLst>
            </p:cNvPr>
            <p:cNvSpPr>
              <a:spLocks/>
            </p:cNvSpPr>
            <p:nvPr>
              <p:custDataLst>
                <p:tags r:id="rId50"/>
              </p:custDataLst>
            </p:nvPr>
          </p:nvSpPr>
          <p:spPr bwMode="auto">
            <a:xfrm>
              <a:off x="5789612" y="1898651"/>
              <a:ext cx="66675" cy="128588"/>
            </a:xfrm>
            <a:custGeom>
              <a:avLst/>
              <a:gdLst>
                <a:gd name="T0" fmla="*/ 221 w 221"/>
                <a:gd name="T1" fmla="*/ 258 h 362"/>
                <a:gd name="T2" fmla="*/ 146 w 221"/>
                <a:gd name="T3" fmla="*/ 158 h 362"/>
                <a:gd name="T4" fmla="*/ 82 w 221"/>
                <a:gd name="T5" fmla="*/ 142 h 362"/>
                <a:gd name="T6" fmla="*/ 32 w 221"/>
                <a:gd name="T7" fmla="*/ 79 h 362"/>
                <a:gd name="T8" fmla="*/ 97 w 221"/>
                <a:gd name="T9" fmla="*/ 14 h 362"/>
                <a:gd name="T10" fmla="*/ 195 w 221"/>
                <a:gd name="T11" fmla="*/ 118 h 362"/>
                <a:gd name="T12" fmla="*/ 201 w 221"/>
                <a:gd name="T13" fmla="*/ 124 h 362"/>
                <a:gd name="T14" fmla="*/ 207 w 221"/>
                <a:gd name="T15" fmla="*/ 112 h 362"/>
                <a:gd name="T16" fmla="*/ 207 w 221"/>
                <a:gd name="T17" fmla="*/ 12 h 362"/>
                <a:gd name="T18" fmla="*/ 202 w 221"/>
                <a:gd name="T19" fmla="*/ 0 h 362"/>
                <a:gd name="T20" fmla="*/ 194 w 221"/>
                <a:gd name="T21" fmla="*/ 6 h 362"/>
                <a:gd name="T22" fmla="*/ 177 w 221"/>
                <a:gd name="T23" fmla="*/ 34 h 362"/>
                <a:gd name="T24" fmla="*/ 97 w 221"/>
                <a:gd name="T25" fmla="*/ 0 h 362"/>
                <a:gd name="T26" fmla="*/ 0 w 221"/>
                <a:gd name="T27" fmla="*/ 96 h 362"/>
                <a:gd name="T28" fmla="*/ 65 w 221"/>
                <a:gd name="T29" fmla="*/ 188 h 362"/>
                <a:gd name="T30" fmla="*/ 131 w 221"/>
                <a:gd name="T31" fmla="*/ 204 h 362"/>
                <a:gd name="T32" fmla="*/ 173 w 221"/>
                <a:gd name="T33" fmla="*/ 229 h 362"/>
                <a:gd name="T34" fmla="*/ 189 w 221"/>
                <a:gd name="T35" fmla="*/ 275 h 362"/>
                <a:gd name="T36" fmla="*/ 122 w 221"/>
                <a:gd name="T37" fmla="*/ 347 h 362"/>
                <a:gd name="T38" fmla="*/ 43 w 221"/>
                <a:gd name="T39" fmla="*/ 320 h 362"/>
                <a:gd name="T40" fmla="*/ 12 w 221"/>
                <a:gd name="T41" fmla="*/ 243 h 362"/>
                <a:gd name="T42" fmla="*/ 6 w 221"/>
                <a:gd name="T43" fmla="*/ 238 h 362"/>
                <a:gd name="T44" fmla="*/ 0 w 221"/>
                <a:gd name="T45" fmla="*/ 250 h 362"/>
                <a:gd name="T46" fmla="*/ 0 w 221"/>
                <a:gd name="T47" fmla="*/ 350 h 362"/>
                <a:gd name="T48" fmla="*/ 5 w 221"/>
                <a:gd name="T49" fmla="*/ 362 h 362"/>
                <a:gd name="T50" fmla="*/ 13 w 221"/>
                <a:gd name="T51" fmla="*/ 356 h 362"/>
                <a:gd name="T52" fmla="*/ 31 w 221"/>
                <a:gd name="T53" fmla="*/ 327 h 362"/>
                <a:gd name="T54" fmla="*/ 122 w 221"/>
                <a:gd name="T55" fmla="*/ 362 h 362"/>
                <a:gd name="T56" fmla="*/ 221 w 221"/>
                <a:gd name="T57" fmla="*/ 25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1" h="362">
                  <a:moveTo>
                    <a:pt x="221" y="258"/>
                  </a:moveTo>
                  <a:cubicBezTo>
                    <a:pt x="221" y="208"/>
                    <a:pt x="188" y="168"/>
                    <a:pt x="146" y="158"/>
                  </a:cubicBezTo>
                  <a:lnTo>
                    <a:pt x="82" y="142"/>
                  </a:lnTo>
                  <a:cubicBezTo>
                    <a:pt x="51" y="135"/>
                    <a:pt x="32" y="108"/>
                    <a:pt x="32" y="79"/>
                  </a:cubicBezTo>
                  <a:cubicBezTo>
                    <a:pt x="32" y="44"/>
                    <a:pt x="59" y="14"/>
                    <a:pt x="97" y="14"/>
                  </a:cubicBezTo>
                  <a:cubicBezTo>
                    <a:pt x="181" y="14"/>
                    <a:pt x="192" y="95"/>
                    <a:pt x="195" y="118"/>
                  </a:cubicBezTo>
                  <a:cubicBezTo>
                    <a:pt x="195" y="121"/>
                    <a:pt x="195" y="124"/>
                    <a:pt x="201" y="124"/>
                  </a:cubicBezTo>
                  <a:cubicBezTo>
                    <a:pt x="207" y="124"/>
                    <a:pt x="207" y="121"/>
                    <a:pt x="207" y="112"/>
                  </a:cubicBezTo>
                  <a:lnTo>
                    <a:pt x="207" y="12"/>
                  </a:lnTo>
                  <a:cubicBezTo>
                    <a:pt x="207" y="3"/>
                    <a:pt x="207" y="0"/>
                    <a:pt x="202" y="0"/>
                  </a:cubicBezTo>
                  <a:cubicBezTo>
                    <a:pt x="198" y="0"/>
                    <a:pt x="198" y="0"/>
                    <a:pt x="194" y="6"/>
                  </a:cubicBezTo>
                  <a:lnTo>
                    <a:pt x="177" y="34"/>
                  </a:lnTo>
                  <a:cubicBezTo>
                    <a:pt x="162" y="20"/>
                    <a:pt x="141" y="0"/>
                    <a:pt x="97" y="0"/>
                  </a:cubicBezTo>
                  <a:cubicBezTo>
                    <a:pt x="42" y="0"/>
                    <a:pt x="0" y="43"/>
                    <a:pt x="0" y="96"/>
                  </a:cubicBezTo>
                  <a:cubicBezTo>
                    <a:pt x="0" y="138"/>
                    <a:pt x="26" y="174"/>
                    <a:pt x="65" y="188"/>
                  </a:cubicBezTo>
                  <a:cubicBezTo>
                    <a:pt x="71" y="190"/>
                    <a:pt x="96" y="196"/>
                    <a:pt x="131" y="204"/>
                  </a:cubicBezTo>
                  <a:cubicBezTo>
                    <a:pt x="144" y="207"/>
                    <a:pt x="159" y="211"/>
                    <a:pt x="173" y="229"/>
                  </a:cubicBezTo>
                  <a:cubicBezTo>
                    <a:pt x="184" y="242"/>
                    <a:pt x="189" y="259"/>
                    <a:pt x="189" y="275"/>
                  </a:cubicBezTo>
                  <a:cubicBezTo>
                    <a:pt x="189" y="311"/>
                    <a:pt x="164" y="347"/>
                    <a:pt x="122" y="347"/>
                  </a:cubicBezTo>
                  <a:cubicBezTo>
                    <a:pt x="107" y="347"/>
                    <a:pt x="70" y="344"/>
                    <a:pt x="43" y="320"/>
                  </a:cubicBezTo>
                  <a:cubicBezTo>
                    <a:pt x="14" y="293"/>
                    <a:pt x="13" y="261"/>
                    <a:pt x="12" y="243"/>
                  </a:cubicBezTo>
                  <a:cubicBezTo>
                    <a:pt x="12" y="238"/>
                    <a:pt x="8" y="238"/>
                    <a:pt x="6" y="238"/>
                  </a:cubicBezTo>
                  <a:cubicBezTo>
                    <a:pt x="0" y="238"/>
                    <a:pt x="0" y="241"/>
                    <a:pt x="0" y="250"/>
                  </a:cubicBezTo>
                  <a:lnTo>
                    <a:pt x="0" y="350"/>
                  </a:lnTo>
                  <a:cubicBezTo>
                    <a:pt x="0" y="359"/>
                    <a:pt x="0" y="362"/>
                    <a:pt x="5" y="362"/>
                  </a:cubicBezTo>
                  <a:cubicBezTo>
                    <a:pt x="9" y="362"/>
                    <a:pt x="9" y="361"/>
                    <a:pt x="13" y="356"/>
                  </a:cubicBezTo>
                  <a:cubicBezTo>
                    <a:pt x="13" y="356"/>
                    <a:pt x="14" y="354"/>
                    <a:pt x="31" y="327"/>
                  </a:cubicBezTo>
                  <a:cubicBezTo>
                    <a:pt x="46" y="344"/>
                    <a:pt x="78" y="362"/>
                    <a:pt x="122" y="362"/>
                  </a:cubicBezTo>
                  <a:cubicBezTo>
                    <a:pt x="181" y="362"/>
                    <a:pt x="221" y="313"/>
                    <a:pt x="22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21 1">
              <a:extLst>
                <a:ext uri="{FF2B5EF4-FFF2-40B4-BE49-F238E27FC236}">
                  <a16:creationId xmlns:a16="http://schemas.microsoft.com/office/drawing/2014/main" id="{84CBD8E9-986D-48AA-B805-6B7C415E29DE}"/>
                </a:ext>
              </a:extLst>
            </p:cNvPr>
            <p:cNvSpPr>
              <a:spLocks noEditPoints="1"/>
            </p:cNvSpPr>
            <p:nvPr>
              <p:custDataLst>
                <p:tags r:id="rId51"/>
              </p:custDataLst>
            </p:nvPr>
          </p:nvSpPr>
          <p:spPr bwMode="auto">
            <a:xfrm>
              <a:off x="5868987" y="1944688"/>
              <a:ext cx="74613" cy="112713"/>
            </a:xfrm>
            <a:custGeom>
              <a:avLst/>
              <a:gdLst>
                <a:gd name="T0" fmla="*/ 245 w 245"/>
                <a:gd name="T1" fmla="*/ 112 h 317"/>
                <a:gd name="T2" fmla="*/ 141 w 245"/>
                <a:gd name="T3" fmla="*/ 0 h 317"/>
                <a:gd name="T4" fmla="*/ 71 w 245"/>
                <a:gd name="T5" fmla="*/ 33 h 317"/>
                <a:gd name="T6" fmla="*/ 71 w 245"/>
                <a:gd name="T7" fmla="*/ 0 h 317"/>
                <a:gd name="T8" fmla="*/ 0 w 245"/>
                <a:gd name="T9" fmla="*/ 5 h 317"/>
                <a:gd name="T10" fmla="*/ 0 w 245"/>
                <a:gd name="T11" fmla="*/ 21 h 317"/>
                <a:gd name="T12" fmla="*/ 39 w 245"/>
                <a:gd name="T13" fmla="*/ 46 h 317"/>
                <a:gd name="T14" fmla="*/ 39 w 245"/>
                <a:gd name="T15" fmla="*/ 279 h 317"/>
                <a:gd name="T16" fmla="*/ 0 w 245"/>
                <a:gd name="T17" fmla="*/ 301 h 317"/>
                <a:gd name="T18" fmla="*/ 0 w 245"/>
                <a:gd name="T19" fmla="*/ 317 h 317"/>
                <a:gd name="T20" fmla="*/ 55 w 245"/>
                <a:gd name="T21" fmla="*/ 315 h 317"/>
                <a:gd name="T22" fmla="*/ 112 w 245"/>
                <a:gd name="T23" fmla="*/ 317 h 317"/>
                <a:gd name="T24" fmla="*/ 112 w 245"/>
                <a:gd name="T25" fmla="*/ 301 h 317"/>
                <a:gd name="T26" fmla="*/ 73 w 245"/>
                <a:gd name="T27" fmla="*/ 279 h 317"/>
                <a:gd name="T28" fmla="*/ 73 w 245"/>
                <a:gd name="T29" fmla="*/ 195 h 317"/>
                <a:gd name="T30" fmla="*/ 73 w 245"/>
                <a:gd name="T31" fmla="*/ 191 h 317"/>
                <a:gd name="T32" fmla="*/ 134 w 245"/>
                <a:gd name="T33" fmla="*/ 226 h 317"/>
                <a:gd name="T34" fmla="*/ 245 w 245"/>
                <a:gd name="T35" fmla="*/ 112 h 317"/>
                <a:gd name="T36" fmla="*/ 204 w 245"/>
                <a:gd name="T37" fmla="*/ 112 h 317"/>
                <a:gd name="T38" fmla="*/ 132 w 245"/>
                <a:gd name="T39" fmla="*/ 215 h 317"/>
                <a:gd name="T40" fmla="*/ 80 w 245"/>
                <a:gd name="T41" fmla="*/ 184 h 317"/>
                <a:gd name="T42" fmla="*/ 73 w 245"/>
                <a:gd name="T43" fmla="*/ 163 h 317"/>
                <a:gd name="T44" fmla="*/ 73 w 245"/>
                <a:gd name="T45" fmla="*/ 52 h 317"/>
                <a:gd name="T46" fmla="*/ 137 w 245"/>
                <a:gd name="T47" fmla="*/ 12 h 317"/>
                <a:gd name="T48" fmla="*/ 204 w 245"/>
                <a:gd name="T49" fmla="*/ 11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5" h="317">
                  <a:moveTo>
                    <a:pt x="245" y="112"/>
                  </a:moveTo>
                  <a:cubicBezTo>
                    <a:pt x="245" y="49"/>
                    <a:pt x="197" y="0"/>
                    <a:pt x="141" y="0"/>
                  </a:cubicBezTo>
                  <a:cubicBezTo>
                    <a:pt x="102" y="0"/>
                    <a:pt x="81" y="22"/>
                    <a:pt x="71" y="33"/>
                  </a:cubicBezTo>
                  <a:lnTo>
                    <a:pt x="71" y="0"/>
                  </a:lnTo>
                  <a:lnTo>
                    <a:pt x="0" y="5"/>
                  </a:lnTo>
                  <a:lnTo>
                    <a:pt x="0" y="21"/>
                  </a:lnTo>
                  <a:cubicBezTo>
                    <a:pt x="35" y="21"/>
                    <a:pt x="39" y="24"/>
                    <a:pt x="39" y="46"/>
                  </a:cubicBezTo>
                  <a:lnTo>
                    <a:pt x="39" y="279"/>
                  </a:lnTo>
                  <a:cubicBezTo>
                    <a:pt x="39" y="301"/>
                    <a:pt x="33" y="301"/>
                    <a:pt x="0" y="301"/>
                  </a:cubicBezTo>
                  <a:lnTo>
                    <a:pt x="0" y="317"/>
                  </a:lnTo>
                  <a:lnTo>
                    <a:pt x="55" y="315"/>
                  </a:lnTo>
                  <a:lnTo>
                    <a:pt x="112" y="317"/>
                  </a:lnTo>
                  <a:lnTo>
                    <a:pt x="112" y="301"/>
                  </a:lnTo>
                  <a:cubicBezTo>
                    <a:pt x="78" y="301"/>
                    <a:pt x="73" y="301"/>
                    <a:pt x="73" y="279"/>
                  </a:cubicBezTo>
                  <a:lnTo>
                    <a:pt x="73" y="195"/>
                  </a:lnTo>
                  <a:lnTo>
                    <a:pt x="73" y="191"/>
                  </a:lnTo>
                  <a:cubicBezTo>
                    <a:pt x="75" y="199"/>
                    <a:pt x="96" y="226"/>
                    <a:pt x="134" y="226"/>
                  </a:cubicBezTo>
                  <a:cubicBezTo>
                    <a:pt x="194" y="226"/>
                    <a:pt x="245" y="177"/>
                    <a:pt x="245" y="112"/>
                  </a:cubicBezTo>
                  <a:close/>
                  <a:moveTo>
                    <a:pt x="204" y="112"/>
                  </a:moveTo>
                  <a:cubicBezTo>
                    <a:pt x="204" y="173"/>
                    <a:pt x="169" y="215"/>
                    <a:pt x="132" y="215"/>
                  </a:cubicBezTo>
                  <a:cubicBezTo>
                    <a:pt x="112" y="215"/>
                    <a:pt x="93" y="205"/>
                    <a:pt x="80" y="184"/>
                  </a:cubicBezTo>
                  <a:cubicBezTo>
                    <a:pt x="73" y="174"/>
                    <a:pt x="73" y="173"/>
                    <a:pt x="73" y="163"/>
                  </a:cubicBezTo>
                  <a:lnTo>
                    <a:pt x="73" y="52"/>
                  </a:lnTo>
                  <a:cubicBezTo>
                    <a:pt x="87" y="27"/>
                    <a:pt x="112" y="12"/>
                    <a:pt x="137" y="12"/>
                  </a:cubicBezTo>
                  <a:cubicBezTo>
                    <a:pt x="174" y="12"/>
                    <a:pt x="204" y="56"/>
                    <a:pt x="204"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22 1">
              <a:extLst>
                <a:ext uri="{FF2B5EF4-FFF2-40B4-BE49-F238E27FC236}">
                  <a16:creationId xmlns:a16="http://schemas.microsoft.com/office/drawing/2014/main" id="{E16EE373-1FAE-4405-B953-B2862CD2BB38}"/>
                </a:ext>
              </a:extLst>
            </p:cNvPr>
            <p:cNvSpPr>
              <a:spLocks noEditPoints="1"/>
            </p:cNvSpPr>
            <p:nvPr>
              <p:custDataLst>
                <p:tags r:id="rId52"/>
              </p:custDataLst>
            </p:nvPr>
          </p:nvSpPr>
          <p:spPr bwMode="auto">
            <a:xfrm>
              <a:off x="5957887" y="1944688"/>
              <a:ext cx="58738" cy="80963"/>
            </a:xfrm>
            <a:custGeom>
              <a:avLst/>
              <a:gdLst>
                <a:gd name="T0" fmla="*/ 193 w 193"/>
                <a:gd name="T1" fmla="*/ 164 h 229"/>
                <a:gd name="T2" fmla="*/ 187 w 193"/>
                <a:gd name="T3" fmla="*/ 158 h 229"/>
                <a:gd name="T4" fmla="*/ 180 w 193"/>
                <a:gd name="T5" fmla="*/ 165 h 229"/>
                <a:gd name="T6" fmla="*/ 113 w 193"/>
                <a:gd name="T7" fmla="*/ 216 h 229"/>
                <a:gd name="T8" fmla="*/ 57 w 193"/>
                <a:gd name="T9" fmla="*/ 183 h 229"/>
                <a:gd name="T10" fmla="*/ 42 w 193"/>
                <a:gd name="T11" fmla="*/ 108 h 229"/>
                <a:gd name="T12" fmla="*/ 181 w 193"/>
                <a:gd name="T13" fmla="*/ 108 h 229"/>
                <a:gd name="T14" fmla="*/ 193 w 193"/>
                <a:gd name="T15" fmla="*/ 97 h 229"/>
                <a:gd name="T16" fmla="*/ 104 w 193"/>
                <a:gd name="T17" fmla="*/ 0 h 229"/>
                <a:gd name="T18" fmla="*/ 0 w 193"/>
                <a:gd name="T19" fmla="*/ 113 h 229"/>
                <a:gd name="T20" fmla="*/ 110 w 193"/>
                <a:gd name="T21" fmla="*/ 229 h 229"/>
                <a:gd name="T22" fmla="*/ 193 w 193"/>
                <a:gd name="T23" fmla="*/ 164 h 229"/>
                <a:gd name="T24" fmla="*/ 161 w 193"/>
                <a:gd name="T25" fmla="*/ 97 h 229"/>
                <a:gd name="T26" fmla="*/ 42 w 193"/>
                <a:gd name="T27" fmla="*/ 97 h 229"/>
                <a:gd name="T28" fmla="*/ 104 w 193"/>
                <a:gd name="T29" fmla="*/ 11 h 229"/>
                <a:gd name="T30" fmla="*/ 161 w 193"/>
                <a:gd name="T31"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7" y="158"/>
                  </a:cubicBezTo>
                  <a:cubicBezTo>
                    <a:pt x="182" y="158"/>
                    <a:pt x="181" y="161"/>
                    <a:pt x="180" y="165"/>
                  </a:cubicBezTo>
                  <a:cubicBezTo>
                    <a:pt x="163" y="216"/>
                    <a:pt x="118" y="216"/>
                    <a:pt x="113" y="216"/>
                  </a:cubicBezTo>
                  <a:cubicBezTo>
                    <a:pt x="88" y="216"/>
                    <a:pt x="68" y="201"/>
                    <a:pt x="57" y="183"/>
                  </a:cubicBezTo>
                  <a:cubicBezTo>
                    <a:pt x="42" y="159"/>
                    <a:pt x="42" y="126"/>
                    <a:pt x="42" y="108"/>
                  </a:cubicBezTo>
                  <a:lnTo>
                    <a:pt x="181" y="108"/>
                  </a:lnTo>
                  <a:cubicBezTo>
                    <a:pt x="192" y="108"/>
                    <a:pt x="193" y="108"/>
                    <a:pt x="193" y="97"/>
                  </a:cubicBezTo>
                  <a:cubicBezTo>
                    <a:pt x="193" y="48"/>
                    <a:pt x="167" y="0"/>
                    <a:pt x="104" y="0"/>
                  </a:cubicBezTo>
                  <a:cubicBezTo>
                    <a:pt x="46" y="0"/>
                    <a:pt x="0" y="51"/>
                    <a:pt x="0" y="113"/>
                  </a:cubicBezTo>
                  <a:cubicBezTo>
                    <a:pt x="0" y="180"/>
                    <a:pt x="53" y="229"/>
                    <a:pt x="110" y="229"/>
                  </a:cubicBezTo>
                  <a:cubicBezTo>
                    <a:pt x="171" y="229"/>
                    <a:pt x="193" y="173"/>
                    <a:pt x="193" y="164"/>
                  </a:cubicBezTo>
                  <a:close/>
                  <a:moveTo>
                    <a:pt x="161" y="97"/>
                  </a:moveTo>
                  <a:lnTo>
                    <a:pt x="42" y="97"/>
                  </a:lnTo>
                  <a:cubicBezTo>
                    <a:pt x="45" y="23"/>
                    <a:pt x="87" y="11"/>
                    <a:pt x="104" y="11"/>
                  </a:cubicBezTo>
                  <a:cubicBezTo>
                    <a:pt x="156" y="11"/>
                    <a:pt x="161" y="78"/>
                    <a:pt x="161" y="9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23 1">
              <a:extLst>
                <a:ext uri="{FF2B5EF4-FFF2-40B4-BE49-F238E27FC236}">
                  <a16:creationId xmlns:a16="http://schemas.microsoft.com/office/drawing/2014/main" id="{CC00F762-8950-4B8B-9388-DB70C81C58B0}"/>
                </a:ext>
              </a:extLst>
            </p:cNvPr>
            <p:cNvSpPr>
              <a:spLocks/>
            </p:cNvSpPr>
            <p:nvPr>
              <p:custDataLst>
                <p:tags r:id="rId53"/>
              </p:custDataLst>
            </p:nvPr>
          </p:nvSpPr>
          <p:spPr bwMode="auto">
            <a:xfrm>
              <a:off x="6026150" y="1944688"/>
              <a:ext cx="57150" cy="80963"/>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8 w 190"/>
                <a:gd name="T15" fmla="*/ 54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4" y="13"/>
                    <a:pt x="162" y="31"/>
                  </a:cubicBezTo>
                  <a:cubicBezTo>
                    <a:pt x="141" y="32"/>
                    <a:pt x="138" y="47"/>
                    <a:pt x="138" y="54"/>
                  </a:cubicBezTo>
                  <a:cubicBezTo>
                    <a:pt x="138" y="67"/>
                    <a:pt x="147" y="76"/>
                    <a:pt x="161" y="76"/>
                  </a:cubicBezTo>
                  <a:cubicBezTo>
                    <a:pt x="174" y="76"/>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24 1">
              <a:extLst>
                <a:ext uri="{FF2B5EF4-FFF2-40B4-BE49-F238E27FC236}">
                  <a16:creationId xmlns:a16="http://schemas.microsoft.com/office/drawing/2014/main" id="{8E61B346-7745-42FC-BE01-0BBAB1DE8F99}"/>
                </a:ext>
              </a:extLst>
            </p:cNvPr>
            <p:cNvSpPr>
              <a:spLocks noEditPoints="1"/>
            </p:cNvSpPr>
            <p:nvPr>
              <p:custDataLst>
                <p:tags r:id="rId54"/>
              </p:custDataLst>
            </p:nvPr>
          </p:nvSpPr>
          <p:spPr bwMode="auto">
            <a:xfrm>
              <a:off x="6092825" y="1906588"/>
              <a:ext cx="31750" cy="117475"/>
            </a:xfrm>
            <a:custGeom>
              <a:avLst/>
              <a:gdLst>
                <a:gd name="T0" fmla="*/ 106 w 106"/>
                <a:gd name="T1" fmla="*/ 328 h 328"/>
                <a:gd name="T2" fmla="*/ 106 w 106"/>
                <a:gd name="T3" fmla="*/ 313 h 328"/>
                <a:gd name="T4" fmla="*/ 72 w 106"/>
                <a:gd name="T5" fmla="*/ 291 h 328"/>
                <a:gd name="T6" fmla="*/ 72 w 106"/>
                <a:gd name="T7" fmla="*/ 108 h 328"/>
                <a:gd name="T8" fmla="*/ 2 w 106"/>
                <a:gd name="T9" fmla="*/ 113 h 328"/>
                <a:gd name="T10" fmla="*/ 2 w 106"/>
                <a:gd name="T11" fmla="*/ 129 h 328"/>
                <a:gd name="T12" fmla="*/ 39 w 106"/>
                <a:gd name="T13" fmla="*/ 156 h 328"/>
                <a:gd name="T14" fmla="*/ 39 w 106"/>
                <a:gd name="T15" fmla="*/ 290 h 328"/>
                <a:gd name="T16" fmla="*/ 0 w 106"/>
                <a:gd name="T17" fmla="*/ 313 h 328"/>
                <a:gd name="T18" fmla="*/ 0 w 106"/>
                <a:gd name="T19" fmla="*/ 328 h 328"/>
                <a:gd name="T20" fmla="*/ 55 w 106"/>
                <a:gd name="T21" fmla="*/ 327 h 328"/>
                <a:gd name="T22" fmla="*/ 106 w 106"/>
                <a:gd name="T23" fmla="*/ 328 h 328"/>
                <a:gd name="T24" fmla="*/ 79 w 106"/>
                <a:gd name="T25" fmla="*/ 27 h 328"/>
                <a:gd name="T26" fmla="*/ 53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6"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25 1">
              <a:extLst>
                <a:ext uri="{FF2B5EF4-FFF2-40B4-BE49-F238E27FC236}">
                  <a16:creationId xmlns:a16="http://schemas.microsoft.com/office/drawing/2014/main" id="{2065CF6E-25FA-441E-9F35-9F1F8CF4111A}"/>
                </a:ext>
              </a:extLst>
            </p:cNvPr>
            <p:cNvSpPr>
              <a:spLocks/>
            </p:cNvSpPr>
            <p:nvPr>
              <p:custDataLst>
                <p:tags r:id="rId55"/>
              </p:custDataLst>
            </p:nvPr>
          </p:nvSpPr>
          <p:spPr bwMode="auto">
            <a:xfrm>
              <a:off x="6134100" y="1898651"/>
              <a:ext cx="76200" cy="125413"/>
            </a:xfrm>
            <a:custGeom>
              <a:avLst/>
              <a:gdLst>
                <a:gd name="T0" fmla="*/ 249 w 249"/>
                <a:gd name="T1" fmla="*/ 351 h 351"/>
                <a:gd name="T2" fmla="*/ 249 w 249"/>
                <a:gd name="T3" fmla="*/ 336 h 351"/>
                <a:gd name="T4" fmla="*/ 211 w 249"/>
                <a:gd name="T5" fmla="*/ 313 h 351"/>
                <a:gd name="T6" fmla="*/ 211 w 249"/>
                <a:gd name="T7" fmla="*/ 130 h 351"/>
                <a:gd name="T8" fmla="*/ 148 w 249"/>
                <a:gd name="T9" fmla="*/ 135 h 351"/>
                <a:gd name="T10" fmla="*/ 139 w 249"/>
                <a:gd name="T11" fmla="*/ 136 h 351"/>
                <a:gd name="T12" fmla="*/ 130 w 249"/>
                <a:gd name="T13" fmla="*/ 136 h 351"/>
                <a:gd name="T14" fmla="*/ 71 w 249"/>
                <a:gd name="T15" fmla="*/ 136 h 351"/>
                <a:gd name="T16" fmla="*/ 71 w 249"/>
                <a:gd name="T17" fmla="*/ 80 h 351"/>
                <a:gd name="T18" fmla="*/ 145 w 249"/>
                <a:gd name="T19" fmla="*/ 11 h 351"/>
                <a:gd name="T20" fmla="*/ 188 w 249"/>
                <a:gd name="T21" fmla="*/ 27 h 351"/>
                <a:gd name="T22" fmla="*/ 164 w 249"/>
                <a:gd name="T23" fmla="*/ 50 h 351"/>
                <a:gd name="T24" fmla="*/ 187 w 249"/>
                <a:gd name="T25" fmla="*/ 73 h 351"/>
                <a:gd name="T26" fmla="*/ 210 w 249"/>
                <a:gd name="T27" fmla="*/ 50 h 351"/>
                <a:gd name="T28" fmla="*/ 145 w 249"/>
                <a:gd name="T29" fmla="*/ 0 h 351"/>
                <a:gd name="T30" fmla="*/ 40 w 249"/>
                <a:gd name="T31" fmla="*/ 79 h 351"/>
                <a:gd name="T32" fmla="*/ 40 w 249"/>
                <a:gd name="T33" fmla="*/ 136 h 351"/>
                <a:gd name="T34" fmla="*/ 0 w 249"/>
                <a:gd name="T35" fmla="*/ 136 h 351"/>
                <a:gd name="T36" fmla="*/ 0 w 249"/>
                <a:gd name="T37" fmla="*/ 152 h 351"/>
                <a:gd name="T38" fmla="*/ 40 w 249"/>
                <a:gd name="T39" fmla="*/ 152 h 351"/>
                <a:gd name="T40" fmla="*/ 40 w 249"/>
                <a:gd name="T41" fmla="*/ 313 h 351"/>
                <a:gd name="T42" fmla="*/ 1 w 249"/>
                <a:gd name="T43" fmla="*/ 336 h 351"/>
                <a:gd name="T44" fmla="*/ 1 w 249"/>
                <a:gd name="T45" fmla="*/ 351 h 351"/>
                <a:gd name="T46" fmla="*/ 56 w 249"/>
                <a:gd name="T47" fmla="*/ 350 h 351"/>
                <a:gd name="T48" fmla="*/ 111 w 249"/>
                <a:gd name="T49" fmla="*/ 351 h 351"/>
                <a:gd name="T50" fmla="*/ 111 w 249"/>
                <a:gd name="T51" fmla="*/ 336 h 351"/>
                <a:gd name="T52" fmla="*/ 72 w 249"/>
                <a:gd name="T53" fmla="*/ 313 h 351"/>
                <a:gd name="T54" fmla="*/ 72 w 249"/>
                <a:gd name="T55" fmla="*/ 152 h 351"/>
                <a:gd name="T56" fmla="*/ 151 w 249"/>
                <a:gd name="T57" fmla="*/ 152 h 351"/>
                <a:gd name="T58" fmla="*/ 178 w 249"/>
                <a:gd name="T59" fmla="*/ 179 h 351"/>
                <a:gd name="T60" fmla="*/ 178 w 249"/>
                <a:gd name="T61" fmla="*/ 313 h 351"/>
                <a:gd name="T62" fmla="*/ 139 w 249"/>
                <a:gd name="T63" fmla="*/ 336 h 351"/>
                <a:gd name="T64" fmla="*/ 139 w 249"/>
                <a:gd name="T65" fmla="*/ 351 h 351"/>
                <a:gd name="T66" fmla="*/ 194 w 249"/>
                <a:gd name="T67" fmla="*/ 350 h 351"/>
                <a:gd name="T68" fmla="*/ 249 w 249"/>
                <a:gd name="T69"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9" h="351">
                  <a:moveTo>
                    <a:pt x="249" y="351"/>
                  </a:moveTo>
                  <a:lnTo>
                    <a:pt x="249" y="336"/>
                  </a:lnTo>
                  <a:cubicBezTo>
                    <a:pt x="216" y="336"/>
                    <a:pt x="211" y="336"/>
                    <a:pt x="211" y="313"/>
                  </a:cubicBezTo>
                  <a:lnTo>
                    <a:pt x="211" y="130"/>
                  </a:lnTo>
                  <a:lnTo>
                    <a:pt x="148" y="135"/>
                  </a:lnTo>
                  <a:cubicBezTo>
                    <a:pt x="140" y="135"/>
                    <a:pt x="139" y="136"/>
                    <a:pt x="139" y="136"/>
                  </a:cubicBezTo>
                  <a:cubicBezTo>
                    <a:pt x="138" y="136"/>
                    <a:pt x="137" y="136"/>
                    <a:pt x="130" y="136"/>
                  </a:cubicBezTo>
                  <a:lnTo>
                    <a:pt x="71" y="136"/>
                  </a:lnTo>
                  <a:lnTo>
                    <a:pt x="71" y="80"/>
                  </a:lnTo>
                  <a:cubicBezTo>
                    <a:pt x="71" y="30"/>
                    <a:pt x="114" y="11"/>
                    <a:pt x="145" y="11"/>
                  </a:cubicBezTo>
                  <a:cubicBezTo>
                    <a:pt x="160" y="11"/>
                    <a:pt x="178" y="16"/>
                    <a:pt x="188" y="27"/>
                  </a:cubicBezTo>
                  <a:cubicBezTo>
                    <a:pt x="167" y="28"/>
                    <a:pt x="164" y="42"/>
                    <a:pt x="164" y="50"/>
                  </a:cubicBezTo>
                  <a:cubicBezTo>
                    <a:pt x="164" y="66"/>
                    <a:pt x="177" y="73"/>
                    <a:pt x="187" y="73"/>
                  </a:cubicBezTo>
                  <a:cubicBezTo>
                    <a:pt x="198" y="73"/>
                    <a:pt x="210" y="65"/>
                    <a:pt x="210" y="50"/>
                  </a:cubicBezTo>
                  <a:cubicBezTo>
                    <a:pt x="210" y="21"/>
                    <a:pt x="182" y="0"/>
                    <a:pt x="145" y="0"/>
                  </a:cubicBezTo>
                  <a:cubicBezTo>
                    <a:pt x="99" y="0"/>
                    <a:pt x="40" y="25"/>
                    <a:pt x="40" y="79"/>
                  </a:cubicBezTo>
                  <a:lnTo>
                    <a:pt x="40" y="136"/>
                  </a:lnTo>
                  <a:lnTo>
                    <a:pt x="0" y="136"/>
                  </a:lnTo>
                  <a:lnTo>
                    <a:pt x="0" y="152"/>
                  </a:lnTo>
                  <a:lnTo>
                    <a:pt x="40" y="152"/>
                  </a:lnTo>
                  <a:lnTo>
                    <a:pt x="40" y="313"/>
                  </a:lnTo>
                  <a:cubicBezTo>
                    <a:pt x="40" y="336"/>
                    <a:pt x="34" y="336"/>
                    <a:pt x="1" y="336"/>
                  </a:cubicBezTo>
                  <a:lnTo>
                    <a:pt x="1" y="351"/>
                  </a:lnTo>
                  <a:lnTo>
                    <a:pt x="56" y="350"/>
                  </a:lnTo>
                  <a:lnTo>
                    <a:pt x="111" y="351"/>
                  </a:lnTo>
                  <a:lnTo>
                    <a:pt x="111" y="336"/>
                  </a:lnTo>
                  <a:cubicBezTo>
                    <a:pt x="78" y="336"/>
                    <a:pt x="72" y="336"/>
                    <a:pt x="72" y="313"/>
                  </a:cubicBezTo>
                  <a:lnTo>
                    <a:pt x="72" y="152"/>
                  </a:lnTo>
                  <a:lnTo>
                    <a:pt x="151" y="152"/>
                  </a:lnTo>
                  <a:cubicBezTo>
                    <a:pt x="174" y="152"/>
                    <a:pt x="178" y="158"/>
                    <a:pt x="178" y="179"/>
                  </a:cubicBezTo>
                  <a:lnTo>
                    <a:pt x="178" y="313"/>
                  </a:lnTo>
                  <a:cubicBezTo>
                    <a:pt x="178" y="336"/>
                    <a:pt x="172" y="336"/>
                    <a:pt x="139" y="336"/>
                  </a:cubicBezTo>
                  <a:lnTo>
                    <a:pt x="139" y="351"/>
                  </a:lnTo>
                  <a:lnTo>
                    <a:pt x="194" y="350"/>
                  </a:lnTo>
                  <a:lnTo>
                    <a:pt x="249" y="35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26 1">
              <a:extLst>
                <a:ext uri="{FF2B5EF4-FFF2-40B4-BE49-F238E27FC236}">
                  <a16:creationId xmlns:a16="http://schemas.microsoft.com/office/drawing/2014/main" id="{54AC4169-82CB-445B-AD20-AB51E9D9DE35}"/>
                </a:ext>
              </a:extLst>
            </p:cNvPr>
            <p:cNvSpPr>
              <a:spLocks noEditPoints="1"/>
            </p:cNvSpPr>
            <p:nvPr>
              <p:custDataLst>
                <p:tags r:id="rId56"/>
              </p:custDataLst>
            </p:nvPr>
          </p:nvSpPr>
          <p:spPr bwMode="auto">
            <a:xfrm>
              <a:off x="6218237" y="1944688"/>
              <a:ext cx="58738" cy="80963"/>
            </a:xfrm>
            <a:custGeom>
              <a:avLst/>
              <a:gdLst>
                <a:gd name="T0" fmla="*/ 193 w 193"/>
                <a:gd name="T1" fmla="*/ 164 h 229"/>
                <a:gd name="T2" fmla="*/ 187 w 193"/>
                <a:gd name="T3" fmla="*/ 158 h 229"/>
                <a:gd name="T4" fmla="*/ 180 w 193"/>
                <a:gd name="T5" fmla="*/ 165 h 229"/>
                <a:gd name="T6" fmla="*/ 113 w 193"/>
                <a:gd name="T7" fmla="*/ 216 h 229"/>
                <a:gd name="T8" fmla="*/ 57 w 193"/>
                <a:gd name="T9" fmla="*/ 183 h 229"/>
                <a:gd name="T10" fmla="*/ 42 w 193"/>
                <a:gd name="T11" fmla="*/ 108 h 229"/>
                <a:gd name="T12" fmla="*/ 181 w 193"/>
                <a:gd name="T13" fmla="*/ 108 h 229"/>
                <a:gd name="T14" fmla="*/ 193 w 193"/>
                <a:gd name="T15" fmla="*/ 97 h 229"/>
                <a:gd name="T16" fmla="*/ 104 w 193"/>
                <a:gd name="T17" fmla="*/ 0 h 229"/>
                <a:gd name="T18" fmla="*/ 0 w 193"/>
                <a:gd name="T19" fmla="*/ 113 h 229"/>
                <a:gd name="T20" fmla="*/ 110 w 193"/>
                <a:gd name="T21" fmla="*/ 229 h 229"/>
                <a:gd name="T22" fmla="*/ 193 w 193"/>
                <a:gd name="T23" fmla="*/ 164 h 229"/>
                <a:gd name="T24" fmla="*/ 161 w 193"/>
                <a:gd name="T25" fmla="*/ 97 h 229"/>
                <a:gd name="T26" fmla="*/ 42 w 193"/>
                <a:gd name="T27" fmla="*/ 97 h 229"/>
                <a:gd name="T28" fmla="*/ 104 w 193"/>
                <a:gd name="T29" fmla="*/ 11 h 229"/>
                <a:gd name="T30" fmla="*/ 161 w 193"/>
                <a:gd name="T31" fmla="*/ 9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7" y="158"/>
                  </a:cubicBezTo>
                  <a:cubicBezTo>
                    <a:pt x="182" y="158"/>
                    <a:pt x="181" y="161"/>
                    <a:pt x="180" y="165"/>
                  </a:cubicBezTo>
                  <a:cubicBezTo>
                    <a:pt x="163" y="216"/>
                    <a:pt x="118" y="216"/>
                    <a:pt x="113" y="216"/>
                  </a:cubicBezTo>
                  <a:cubicBezTo>
                    <a:pt x="88" y="216"/>
                    <a:pt x="68" y="201"/>
                    <a:pt x="57" y="183"/>
                  </a:cubicBezTo>
                  <a:cubicBezTo>
                    <a:pt x="42" y="159"/>
                    <a:pt x="42" y="126"/>
                    <a:pt x="42" y="108"/>
                  </a:cubicBezTo>
                  <a:lnTo>
                    <a:pt x="181" y="108"/>
                  </a:lnTo>
                  <a:cubicBezTo>
                    <a:pt x="192" y="108"/>
                    <a:pt x="193" y="108"/>
                    <a:pt x="193" y="97"/>
                  </a:cubicBezTo>
                  <a:cubicBezTo>
                    <a:pt x="193" y="48"/>
                    <a:pt x="167" y="0"/>
                    <a:pt x="104" y="0"/>
                  </a:cubicBezTo>
                  <a:cubicBezTo>
                    <a:pt x="46" y="0"/>
                    <a:pt x="0" y="51"/>
                    <a:pt x="0" y="113"/>
                  </a:cubicBezTo>
                  <a:cubicBezTo>
                    <a:pt x="0" y="180"/>
                    <a:pt x="53" y="229"/>
                    <a:pt x="110" y="229"/>
                  </a:cubicBezTo>
                  <a:cubicBezTo>
                    <a:pt x="171" y="229"/>
                    <a:pt x="193" y="173"/>
                    <a:pt x="193" y="164"/>
                  </a:cubicBezTo>
                  <a:close/>
                  <a:moveTo>
                    <a:pt x="161" y="97"/>
                  </a:moveTo>
                  <a:lnTo>
                    <a:pt x="42" y="97"/>
                  </a:lnTo>
                  <a:cubicBezTo>
                    <a:pt x="45" y="23"/>
                    <a:pt x="87" y="11"/>
                    <a:pt x="104" y="11"/>
                  </a:cubicBezTo>
                  <a:cubicBezTo>
                    <a:pt x="156" y="11"/>
                    <a:pt x="161" y="78"/>
                    <a:pt x="161" y="9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27 1">
              <a:extLst>
                <a:ext uri="{FF2B5EF4-FFF2-40B4-BE49-F238E27FC236}">
                  <a16:creationId xmlns:a16="http://schemas.microsoft.com/office/drawing/2014/main" id="{D77E7FC2-7416-4C4D-979D-4A307A7DECC2}"/>
                </a:ext>
              </a:extLst>
            </p:cNvPr>
            <p:cNvSpPr>
              <a:spLocks noEditPoints="1"/>
            </p:cNvSpPr>
            <p:nvPr>
              <p:custDataLst>
                <p:tags r:id="rId57"/>
              </p:custDataLst>
            </p:nvPr>
          </p:nvSpPr>
          <p:spPr bwMode="auto">
            <a:xfrm>
              <a:off x="6286500" y="1900238"/>
              <a:ext cx="74613" cy="125413"/>
            </a:xfrm>
            <a:custGeom>
              <a:avLst/>
              <a:gdLst>
                <a:gd name="T0" fmla="*/ 246 w 246"/>
                <a:gd name="T1" fmla="*/ 346 h 352"/>
                <a:gd name="T2" fmla="*/ 246 w 246"/>
                <a:gd name="T3" fmla="*/ 331 h 352"/>
                <a:gd name="T4" fmla="*/ 207 w 246"/>
                <a:gd name="T5" fmla="*/ 303 h 352"/>
                <a:gd name="T6" fmla="*/ 207 w 246"/>
                <a:gd name="T7" fmla="*/ 0 h 352"/>
                <a:gd name="T8" fmla="*/ 135 w 246"/>
                <a:gd name="T9" fmla="*/ 6 h 352"/>
                <a:gd name="T10" fmla="*/ 135 w 246"/>
                <a:gd name="T11" fmla="*/ 21 h 352"/>
                <a:gd name="T12" fmla="*/ 174 w 246"/>
                <a:gd name="T13" fmla="*/ 49 h 352"/>
                <a:gd name="T14" fmla="*/ 174 w 246"/>
                <a:gd name="T15" fmla="*/ 157 h 352"/>
                <a:gd name="T16" fmla="*/ 111 w 246"/>
                <a:gd name="T17" fmla="*/ 126 h 352"/>
                <a:gd name="T18" fmla="*/ 0 w 246"/>
                <a:gd name="T19" fmla="*/ 239 h 352"/>
                <a:gd name="T20" fmla="*/ 106 w 246"/>
                <a:gd name="T21" fmla="*/ 352 h 352"/>
                <a:gd name="T22" fmla="*/ 172 w 246"/>
                <a:gd name="T23" fmla="*/ 319 h 352"/>
                <a:gd name="T24" fmla="*/ 172 w 246"/>
                <a:gd name="T25" fmla="*/ 352 h 352"/>
                <a:gd name="T26" fmla="*/ 246 w 246"/>
                <a:gd name="T27" fmla="*/ 346 h 352"/>
                <a:gd name="T28" fmla="*/ 172 w 246"/>
                <a:gd name="T29" fmla="*/ 287 h 352"/>
                <a:gd name="T30" fmla="*/ 167 w 246"/>
                <a:gd name="T31" fmla="*/ 306 h 352"/>
                <a:gd name="T32" fmla="*/ 108 w 246"/>
                <a:gd name="T33" fmla="*/ 341 h 352"/>
                <a:gd name="T34" fmla="*/ 56 w 246"/>
                <a:gd name="T35" fmla="*/ 309 h 352"/>
                <a:gd name="T36" fmla="*/ 41 w 246"/>
                <a:gd name="T37" fmla="*/ 239 h 352"/>
                <a:gd name="T38" fmla="*/ 57 w 246"/>
                <a:gd name="T39" fmla="*/ 169 h 352"/>
                <a:gd name="T40" fmla="*/ 113 w 246"/>
                <a:gd name="T41" fmla="*/ 137 h 352"/>
                <a:gd name="T42" fmla="*/ 167 w 246"/>
                <a:gd name="T43" fmla="*/ 167 h 352"/>
                <a:gd name="T44" fmla="*/ 172 w 246"/>
                <a:gd name="T45" fmla="*/ 185 h 352"/>
                <a:gd name="T46" fmla="*/ 172 w 246"/>
                <a:gd name="T47" fmla="*/ 28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352">
                  <a:moveTo>
                    <a:pt x="246" y="346"/>
                  </a:moveTo>
                  <a:lnTo>
                    <a:pt x="246" y="331"/>
                  </a:lnTo>
                  <a:cubicBezTo>
                    <a:pt x="211" y="331"/>
                    <a:pt x="207" y="327"/>
                    <a:pt x="207" y="303"/>
                  </a:cubicBezTo>
                  <a:lnTo>
                    <a:pt x="207" y="0"/>
                  </a:lnTo>
                  <a:lnTo>
                    <a:pt x="135" y="6"/>
                  </a:lnTo>
                  <a:lnTo>
                    <a:pt x="135" y="21"/>
                  </a:lnTo>
                  <a:cubicBezTo>
                    <a:pt x="170" y="21"/>
                    <a:pt x="174" y="24"/>
                    <a:pt x="174" y="49"/>
                  </a:cubicBezTo>
                  <a:lnTo>
                    <a:pt x="174" y="157"/>
                  </a:lnTo>
                  <a:cubicBezTo>
                    <a:pt x="159" y="139"/>
                    <a:pt x="138" y="126"/>
                    <a:pt x="111" y="126"/>
                  </a:cubicBezTo>
                  <a:cubicBezTo>
                    <a:pt x="52" y="126"/>
                    <a:pt x="0" y="175"/>
                    <a:pt x="0" y="239"/>
                  </a:cubicBezTo>
                  <a:cubicBezTo>
                    <a:pt x="0" y="302"/>
                    <a:pt x="49" y="352"/>
                    <a:pt x="106" y="352"/>
                  </a:cubicBezTo>
                  <a:cubicBezTo>
                    <a:pt x="137" y="352"/>
                    <a:pt x="160" y="335"/>
                    <a:pt x="172" y="319"/>
                  </a:cubicBezTo>
                  <a:lnTo>
                    <a:pt x="172" y="352"/>
                  </a:lnTo>
                  <a:lnTo>
                    <a:pt x="246" y="346"/>
                  </a:lnTo>
                  <a:close/>
                  <a:moveTo>
                    <a:pt x="172" y="287"/>
                  </a:moveTo>
                  <a:cubicBezTo>
                    <a:pt x="172" y="296"/>
                    <a:pt x="172" y="297"/>
                    <a:pt x="167" y="306"/>
                  </a:cubicBezTo>
                  <a:cubicBezTo>
                    <a:pt x="152" y="330"/>
                    <a:pt x="129" y="341"/>
                    <a:pt x="108" y="341"/>
                  </a:cubicBezTo>
                  <a:cubicBezTo>
                    <a:pt x="86" y="341"/>
                    <a:pt x="68" y="328"/>
                    <a:pt x="56" y="309"/>
                  </a:cubicBezTo>
                  <a:cubicBezTo>
                    <a:pt x="43" y="288"/>
                    <a:pt x="41" y="260"/>
                    <a:pt x="41" y="239"/>
                  </a:cubicBezTo>
                  <a:cubicBezTo>
                    <a:pt x="41" y="221"/>
                    <a:pt x="42" y="191"/>
                    <a:pt x="57" y="169"/>
                  </a:cubicBezTo>
                  <a:cubicBezTo>
                    <a:pt x="67" y="153"/>
                    <a:pt x="86" y="137"/>
                    <a:pt x="113" y="137"/>
                  </a:cubicBezTo>
                  <a:cubicBezTo>
                    <a:pt x="131" y="137"/>
                    <a:pt x="151" y="144"/>
                    <a:pt x="167" y="167"/>
                  </a:cubicBezTo>
                  <a:cubicBezTo>
                    <a:pt x="172" y="175"/>
                    <a:pt x="172" y="176"/>
                    <a:pt x="172" y="185"/>
                  </a:cubicBezTo>
                  <a:lnTo>
                    <a:pt x="172" y="2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28 1">
              <a:extLst>
                <a:ext uri="{FF2B5EF4-FFF2-40B4-BE49-F238E27FC236}">
                  <a16:creationId xmlns:a16="http://schemas.microsoft.com/office/drawing/2014/main" id="{E5AF75F0-7218-43E0-88EB-B2B81B77D2F5}"/>
                </a:ext>
              </a:extLst>
            </p:cNvPr>
            <p:cNvSpPr>
              <a:spLocks noEditPoints="1"/>
            </p:cNvSpPr>
            <p:nvPr>
              <p:custDataLst>
                <p:tags r:id="rId58"/>
              </p:custDataLst>
            </p:nvPr>
          </p:nvSpPr>
          <p:spPr bwMode="auto">
            <a:xfrm>
              <a:off x="6419850" y="1944688"/>
              <a:ext cx="74613" cy="112713"/>
            </a:xfrm>
            <a:custGeom>
              <a:avLst/>
              <a:gdLst>
                <a:gd name="T0" fmla="*/ 246 w 246"/>
                <a:gd name="T1" fmla="*/ 112 h 317"/>
                <a:gd name="T2" fmla="*/ 142 w 246"/>
                <a:gd name="T3" fmla="*/ 0 h 317"/>
                <a:gd name="T4" fmla="*/ 72 w 246"/>
                <a:gd name="T5" fmla="*/ 33 h 317"/>
                <a:gd name="T6" fmla="*/ 72 w 246"/>
                <a:gd name="T7" fmla="*/ 0 h 317"/>
                <a:gd name="T8" fmla="*/ 0 w 246"/>
                <a:gd name="T9" fmla="*/ 5 h 317"/>
                <a:gd name="T10" fmla="*/ 0 w 246"/>
                <a:gd name="T11" fmla="*/ 21 h 317"/>
                <a:gd name="T12" fmla="*/ 39 w 246"/>
                <a:gd name="T13" fmla="*/ 46 h 317"/>
                <a:gd name="T14" fmla="*/ 39 w 246"/>
                <a:gd name="T15" fmla="*/ 279 h 317"/>
                <a:gd name="T16" fmla="*/ 0 w 246"/>
                <a:gd name="T17" fmla="*/ 301 h 317"/>
                <a:gd name="T18" fmla="*/ 0 w 246"/>
                <a:gd name="T19" fmla="*/ 317 h 317"/>
                <a:gd name="T20" fmla="*/ 56 w 246"/>
                <a:gd name="T21" fmla="*/ 315 h 317"/>
                <a:gd name="T22" fmla="*/ 113 w 246"/>
                <a:gd name="T23" fmla="*/ 317 h 317"/>
                <a:gd name="T24" fmla="*/ 113 w 246"/>
                <a:gd name="T25" fmla="*/ 301 h 317"/>
                <a:gd name="T26" fmla="*/ 74 w 246"/>
                <a:gd name="T27" fmla="*/ 279 h 317"/>
                <a:gd name="T28" fmla="*/ 74 w 246"/>
                <a:gd name="T29" fmla="*/ 195 h 317"/>
                <a:gd name="T30" fmla="*/ 74 w 246"/>
                <a:gd name="T31" fmla="*/ 191 h 317"/>
                <a:gd name="T32" fmla="*/ 135 w 246"/>
                <a:gd name="T33" fmla="*/ 226 h 317"/>
                <a:gd name="T34" fmla="*/ 246 w 246"/>
                <a:gd name="T35" fmla="*/ 112 h 317"/>
                <a:gd name="T36" fmla="*/ 205 w 246"/>
                <a:gd name="T37" fmla="*/ 112 h 317"/>
                <a:gd name="T38" fmla="*/ 133 w 246"/>
                <a:gd name="T39" fmla="*/ 215 h 317"/>
                <a:gd name="T40" fmla="*/ 81 w 246"/>
                <a:gd name="T41" fmla="*/ 184 h 317"/>
                <a:gd name="T42" fmla="*/ 74 w 246"/>
                <a:gd name="T43" fmla="*/ 163 h 317"/>
                <a:gd name="T44" fmla="*/ 74 w 246"/>
                <a:gd name="T45" fmla="*/ 52 h 317"/>
                <a:gd name="T46" fmla="*/ 138 w 246"/>
                <a:gd name="T47" fmla="*/ 12 h 317"/>
                <a:gd name="T48" fmla="*/ 205 w 246"/>
                <a:gd name="T49" fmla="*/ 11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317">
                  <a:moveTo>
                    <a:pt x="246" y="112"/>
                  </a:moveTo>
                  <a:cubicBezTo>
                    <a:pt x="246" y="49"/>
                    <a:pt x="198" y="0"/>
                    <a:pt x="142" y="0"/>
                  </a:cubicBezTo>
                  <a:cubicBezTo>
                    <a:pt x="103" y="0"/>
                    <a:pt x="82" y="22"/>
                    <a:pt x="72" y="33"/>
                  </a:cubicBezTo>
                  <a:lnTo>
                    <a:pt x="72" y="0"/>
                  </a:lnTo>
                  <a:lnTo>
                    <a:pt x="0" y="5"/>
                  </a:lnTo>
                  <a:lnTo>
                    <a:pt x="0" y="21"/>
                  </a:lnTo>
                  <a:cubicBezTo>
                    <a:pt x="36" y="21"/>
                    <a:pt x="39" y="24"/>
                    <a:pt x="39" y="46"/>
                  </a:cubicBezTo>
                  <a:lnTo>
                    <a:pt x="39" y="279"/>
                  </a:lnTo>
                  <a:cubicBezTo>
                    <a:pt x="39" y="301"/>
                    <a:pt x="34" y="301"/>
                    <a:pt x="0" y="301"/>
                  </a:cubicBezTo>
                  <a:lnTo>
                    <a:pt x="0" y="317"/>
                  </a:lnTo>
                  <a:lnTo>
                    <a:pt x="56" y="315"/>
                  </a:lnTo>
                  <a:lnTo>
                    <a:pt x="113" y="317"/>
                  </a:lnTo>
                  <a:lnTo>
                    <a:pt x="113" y="301"/>
                  </a:lnTo>
                  <a:cubicBezTo>
                    <a:pt x="79" y="301"/>
                    <a:pt x="74" y="301"/>
                    <a:pt x="74" y="279"/>
                  </a:cubicBezTo>
                  <a:lnTo>
                    <a:pt x="74" y="195"/>
                  </a:lnTo>
                  <a:lnTo>
                    <a:pt x="74" y="191"/>
                  </a:lnTo>
                  <a:cubicBezTo>
                    <a:pt x="76" y="199"/>
                    <a:pt x="97" y="226"/>
                    <a:pt x="135" y="226"/>
                  </a:cubicBezTo>
                  <a:cubicBezTo>
                    <a:pt x="194" y="226"/>
                    <a:pt x="246" y="177"/>
                    <a:pt x="246" y="112"/>
                  </a:cubicBezTo>
                  <a:close/>
                  <a:moveTo>
                    <a:pt x="205" y="112"/>
                  </a:moveTo>
                  <a:cubicBezTo>
                    <a:pt x="205" y="173"/>
                    <a:pt x="170" y="215"/>
                    <a:pt x="133" y="215"/>
                  </a:cubicBezTo>
                  <a:cubicBezTo>
                    <a:pt x="113" y="215"/>
                    <a:pt x="94" y="205"/>
                    <a:pt x="81" y="184"/>
                  </a:cubicBezTo>
                  <a:cubicBezTo>
                    <a:pt x="74" y="174"/>
                    <a:pt x="74" y="173"/>
                    <a:pt x="74" y="163"/>
                  </a:cubicBezTo>
                  <a:lnTo>
                    <a:pt x="74" y="52"/>
                  </a:lnTo>
                  <a:cubicBezTo>
                    <a:pt x="88" y="27"/>
                    <a:pt x="113" y="12"/>
                    <a:pt x="138" y="12"/>
                  </a:cubicBezTo>
                  <a:cubicBezTo>
                    <a:pt x="174" y="12"/>
                    <a:pt x="205" y="56"/>
                    <a:pt x="205"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29 1">
              <a:extLst>
                <a:ext uri="{FF2B5EF4-FFF2-40B4-BE49-F238E27FC236}">
                  <a16:creationId xmlns:a16="http://schemas.microsoft.com/office/drawing/2014/main" id="{AB0460C4-5659-4792-B490-C8C5629C024F}"/>
                </a:ext>
              </a:extLst>
            </p:cNvPr>
            <p:cNvSpPr>
              <a:spLocks noEditPoints="1"/>
            </p:cNvSpPr>
            <p:nvPr>
              <p:custDataLst>
                <p:tags r:id="rId59"/>
              </p:custDataLst>
            </p:nvPr>
          </p:nvSpPr>
          <p:spPr bwMode="auto">
            <a:xfrm>
              <a:off x="6508750" y="1944688"/>
              <a:ext cx="66675" cy="80963"/>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8" y="206"/>
                    <a:pt x="54" y="183"/>
                  </a:cubicBezTo>
                  <a:cubicBezTo>
                    <a:pt x="42" y="161"/>
                    <a:pt x="42" y="130"/>
                    <a:pt x="42" y="112"/>
                  </a:cubicBezTo>
                  <a:cubicBezTo>
                    <a:pt x="42" y="93"/>
                    <a:pt x="42" y="66"/>
                    <a:pt x="54" y="44"/>
                  </a:cubicBezTo>
                  <a:cubicBezTo>
                    <a:pt x="67" y="21"/>
                    <a:pt x="90" y="11"/>
                    <a:pt x="110" y="11"/>
                  </a:cubicBezTo>
                  <a:cubicBezTo>
                    <a:pt x="132"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30 1">
              <a:extLst>
                <a:ext uri="{FF2B5EF4-FFF2-40B4-BE49-F238E27FC236}">
                  <a16:creationId xmlns:a16="http://schemas.microsoft.com/office/drawing/2014/main" id="{1DC1510C-1139-4D58-A737-632242EF7E76}"/>
                </a:ext>
              </a:extLst>
            </p:cNvPr>
            <p:cNvSpPr>
              <a:spLocks/>
            </p:cNvSpPr>
            <p:nvPr>
              <p:custDataLst>
                <p:tags r:id="rId60"/>
              </p:custDataLst>
            </p:nvPr>
          </p:nvSpPr>
          <p:spPr bwMode="auto">
            <a:xfrm>
              <a:off x="6584950" y="1944688"/>
              <a:ext cx="49213" cy="80963"/>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80"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31 1">
              <a:extLst>
                <a:ext uri="{FF2B5EF4-FFF2-40B4-BE49-F238E27FC236}">
                  <a16:creationId xmlns:a16="http://schemas.microsoft.com/office/drawing/2014/main" id="{1D80110D-0FC2-42E8-BE41-7A3EB721F57C}"/>
                </a:ext>
              </a:extLst>
            </p:cNvPr>
            <p:cNvSpPr>
              <a:spLocks noEditPoints="1"/>
            </p:cNvSpPr>
            <p:nvPr>
              <p:custDataLst>
                <p:tags r:id="rId61"/>
              </p:custDataLst>
            </p:nvPr>
          </p:nvSpPr>
          <p:spPr bwMode="auto">
            <a:xfrm>
              <a:off x="6643687" y="1906588"/>
              <a:ext cx="33338" cy="117475"/>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32 1">
              <a:extLst>
                <a:ext uri="{FF2B5EF4-FFF2-40B4-BE49-F238E27FC236}">
                  <a16:creationId xmlns:a16="http://schemas.microsoft.com/office/drawing/2014/main" id="{EE49AD5B-178F-4470-95F6-BFBA50BDD6D5}"/>
                </a:ext>
              </a:extLst>
            </p:cNvPr>
            <p:cNvSpPr>
              <a:spLocks/>
            </p:cNvSpPr>
            <p:nvPr>
              <p:custDataLst>
                <p:tags r:id="rId62"/>
              </p:custDataLst>
            </p:nvPr>
          </p:nvSpPr>
          <p:spPr bwMode="auto">
            <a:xfrm>
              <a:off x="6684962" y="1914526"/>
              <a:ext cx="47625" cy="111125"/>
            </a:xfrm>
            <a:custGeom>
              <a:avLst/>
              <a:gdLst>
                <a:gd name="T0" fmla="*/ 156 w 156"/>
                <a:gd name="T1" fmla="*/ 245 h 313"/>
                <a:gd name="T2" fmla="*/ 156 w 156"/>
                <a:gd name="T3" fmla="*/ 217 h 313"/>
                <a:gd name="T4" fmla="*/ 143 w 156"/>
                <a:gd name="T5" fmla="*/ 217 h 313"/>
                <a:gd name="T6" fmla="*/ 143 w 156"/>
                <a:gd name="T7" fmla="*/ 244 h 313"/>
                <a:gd name="T8" fmla="*/ 110 w 156"/>
                <a:gd name="T9" fmla="*/ 300 h 313"/>
                <a:gd name="T10" fmla="*/ 76 w 156"/>
                <a:gd name="T11" fmla="*/ 246 h 313"/>
                <a:gd name="T12" fmla="*/ 76 w 156"/>
                <a:gd name="T13" fmla="*/ 108 h 313"/>
                <a:gd name="T14" fmla="*/ 148 w 156"/>
                <a:gd name="T15" fmla="*/ 108 h 313"/>
                <a:gd name="T16" fmla="*/ 148 w 156"/>
                <a:gd name="T17" fmla="*/ 92 h 313"/>
                <a:gd name="T18" fmla="*/ 76 w 156"/>
                <a:gd name="T19" fmla="*/ 92 h 313"/>
                <a:gd name="T20" fmla="*/ 76 w 156"/>
                <a:gd name="T21" fmla="*/ 0 h 313"/>
                <a:gd name="T22" fmla="*/ 64 w 156"/>
                <a:gd name="T23" fmla="*/ 0 h 313"/>
                <a:gd name="T24" fmla="*/ 0 w 156"/>
                <a:gd name="T25" fmla="*/ 97 h 313"/>
                <a:gd name="T26" fmla="*/ 0 w 156"/>
                <a:gd name="T27" fmla="*/ 108 h 313"/>
                <a:gd name="T28" fmla="*/ 42 w 156"/>
                <a:gd name="T29" fmla="*/ 108 h 313"/>
                <a:gd name="T30" fmla="*/ 42 w 156"/>
                <a:gd name="T31" fmla="*/ 245 h 313"/>
                <a:gd name="T32" fmla="*/ 106 w 156"/>
                <a:gd name="T33" fmla="*/ 313 h 313"/>
                <a:gd name="T34" fmla="*/ 156 w 156"/>
                <a:gd name="T35" fmla="*/ 24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3">
                  <a:moveTo>
                    <a:pt x="156" y="245"/>
                  </a:moveTo>
                  <a:lnTo>
                    <a:pt x="156" y="217"/>
                  </a:lnTo>
                  <a:lnTo>
                    <a:pt x="143" y="217"/>
                  </a:lnTo>
                  <a:lnTo>
                    <a:pt x="143" y="244"/>
                  </a:lnTo>
                  <a:cubicBezTo>
                    <a:pt x="143" y="281"/>
                    <a:pt x="128" y="300"/>
                    <a:pt x="110" y="300"/>
                  </a:cubicBezTo>
                  <a:cubicBezTo>
                    <a:pt x="76" y="300"/>
                    <a:pt x="76" y="255"/>
                    <a:pt x="76" y="246"/>
                  </a:cubicBezTo>
                  <a:lnTo>
                    <a:pt x="76" y="108"/>
                  </a:lnTo>
                  <a:lnTo>
                    <a:pt x="148" y="108"/>
                  </a:lnTo>
                  <a:lnTo>
                    <a:pt x="148" y="92"/>
                  </a:lnTo>
                  <a:lnTo>
                    <a:pt x="76" y="92"/>
                  </a:lnTo>
                  <a:lnTo>
                    <a:pt x="76" y="0"/>
                  </a:lnTo>
                  <a:lnTo>
                    <a:pt x="64" y="0"/>
                  </a:lnTo>
                  <a:cubicBezTo>
                    <a:pt x="64" y="41"/>
                    <a:pt x="49" y="95"/>
                    <a:pt x="0" y="97"/>
                  </a:cubicBezTo>
                  <a:lnTo>
                    <a:pt x="0" y="108"/>
                  </a:lnTo>
                  <a:lnTo>
                    <a:pt x="42" y="108"/>
                  </a:lnTo>
                  <a:lnTo>
                    <a:pt x="42" y="245"/>
                  </a:lnTo>
                  <a:cubicBezTo>
                    <a:pt x="42" y="307"/>
                    <a:pt x="88" y="313"/>
                    <a:pt x="106" y="313"/>
                  </a:cubicBezTo>
                  <a:cubicBezTo>
                    <a:pt x="142" y="313"/>
                    <a:pt x="156" y="277"/>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33 1">
              <a:extLst>
                <a:ext uri="{FF2B5EF4-FFF2-40B4-BE49-F238E27FC236}">
                  <a16:creationId xmlns:a16="http://schemas.microsoft.com/office/drawing/2014/main" id="{563233CE-3E67-45BB-8FAA-F96B36FAED5F}"/>
                </a:ext>
              </a:extLst>
            </p:cNvPr>
            <p:cNvSpPr>
              <a:spLocks noEditPoints="1"/>
            </p:cNvSpPr>
            <p:nvPr>
              <p:custDataLst>
                <p:tags r:id="rId63"/>
              </p:custDataLst>
            </p:nvPr>
          </p:nvSpPr>
          <p:spPr bwMode="auto">
            <a:xfrm>
              <a:off x="6745287" y="1906588"/>
              <a:ext cx="31750" cy="117475"/>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34 1">
              <a:extLst>
                <a:ext uri="{FF2B5EF4-FFF2-40B4-BE49-F238E27FC236}">
                  <a16:creationId xmlns:a16="http://schemas.microsoft.com/office/drawing/2014/main" id="{EB8B3E8E-47E7-4638-9C41-60B32E33D2AC}"/>
                </a:ext>
              </a:extLst>
            </p:cNvPr>
            <p:cNvSpPr>
              <a:spLocks noEditPoints="1"/>
            </p:cNvSpPr>
            <p:nvPr>
              <p:custDataLst>
                <p:tags r:id="rId64"/>
              </p:custDataLst>
            </p:nvPr>
          </p:nvSpPr>
          <p:spPr bwMode="auto">
            <a:xfrm>
              <a:off x="6786562" y="1944688"/>
              <a:ext cx="66675" cy="80963"/>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3"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35 1">
              <a:extLst>
                <a:ext uri="{FF2B5EF4-FFF2-40B4-BE49-F238E27FC236}">
                  <a16:creationId xmlns:a16="http://schemas.microsoft.com/office/drawing/2014/main" id="{FC9E8F44-F703-4290-8DAD-2D8BAA89197F}"/>
                </a:ext>
              </a:extLst>
            </p:cNvPr>
            <p:cNvSpPr>
              <a:spLocks/>
            </p:cNvSpPr>
            <p:nvPr>
              <p:custDataLst>
                <p:tags r:id="rId65"/>
              </p:custDataLst>
            </p:nvPr>
          </p:nvSpPr>
          <p:spPr bwMode="auto">
            <a:xfrm>
              <a:off x="6862762" y="1944688"/>
              <a:ext cx="76200" cy="79375"/>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0"/>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36 1">
              <a:extLst>
                <a:ext uri="{FF2B5EF4-FFF2-40B4-BE49-F238E27FC236}">
                  <a16:creationId xmlns:a16="http://schemas.microsoft.com/office/drawing/2014/main" id="{8404EA44-686D-4E8C-9CAD-113897B4A66E}"/>
                </a:ext>
              </a:extLst>
            </p:cNvPr>
            <p:cNvSpPr>
              <a:spLocks/>
            </p:cNvSpPr>
            <p:nvPr>
              <p:custDataLst>
                <p:tags r:id="rId66"/>
              </p:custDataLst>
            </p:nvPr>
          </p:nvSpPr>
          <p:spPr bwMode="auto">
            <a:xfrm>
              <a:off x="6950075" y="1890713"/>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65" name="フリーフォーム: 図形 64">
            <a:extLst>
              <a:ext uri="{FF2B5EF4-FFF2-40B4-BE49-F238E27FC236}">
                <a16:creationId xmlns:a16="http://schemas.microsoft.com/office/drawing/2014/main" id="{3B105F4F-69E9-44DA-AFD7-29D73C1763E5}"/>
              </a:ext>
            </a:extLst>
          </p:cNvPr>
          <p:cNvSpPr/>
          <p:nvPr/>
        </p:nvSpPr>
        <p:spPr>
          <a:xfrm>
            <a:off x="2195736" y="2650200"/>
            <a:ext cx="1480453" cy="480281"/>
          </a:xfrm>
          <a:custGeom>
            <a:avLst/>
            <a:gdLst>
              <a:gd name="connsiteX0" fmla="*/ 2142837 w 2189019"/>
              <a:gd name="connsiteY0" fmla="*/ 0 h 471054"/>
              <a:gd name="connsiteX1" fmla="*/ 0 w 2189019"/>
              <a:gd name="connsiteY1" fmla="*/ 0 h 471054"/>
              <a:gd name="connsiteX2" fmla="*/ 0 w 2189019"/>
              <a:gd name="connsiteY2" fmla="*/ 471054 h 471054"/>
              <a:gd name="connsiteX3" fmla="*/ 2189019 w 2189019"/>
              <a:gd name="connsiteY3" fmla="*/ 471054 h 471054"/>
              <a:gd name="connsiteX0" fmla="*/ 2181339 w 2189019"/>
              <a:gd name="connsiteY0" fmla="*/ 0 h 471054"/>
              <a:gd name="connsiteX1" fmla="*/ 0 w 2189019"/>
              <a:gd name="connsiteY1" fmla="*/ 0 h 471054"/>
              <a:gd name="connsiteX2" fmla="*/ 0 w 2189019"/>
              <a:gd name="connsiteY2" fmla="*/ 471054 h 471054"/>
              <a:gd name="connsiteX3" fmla="*/ 2189019 w 2189019"/>
              <a:gd name="connsiteY3" fmla="*/ 471054 h 471054"/>
            </a:gdLst>
            <a:ahLst/>
            <a:cxnLst>
              <a:cxn ang="0">
                <a:pos x="connsiteX0" y="connsiteY0"/>
              </a:cxn>
              <a:cxn ang="0">
                <a:pos x="connsiteX1" y="connsiteY1"/>
              </a:cxn>
              <a:cxn ang="0">
                <a:pos x="connsiteX2" y="connsiteY2"/>
              </a:cxn>
              <a:cxn ang="0">
                <a:pos x="connsiteX3" y="connsiteY3"/>
              </a:cxn>
            </a:cxnLst>
            <a:rect l="l" t="t" r="r" b="b"/>
            <a:pathLst>
              <a:path w="2189019" h="471054">
                <a:moveTo>
                  <a:pt x="2181339" y="0"/>
                </a:moveTo>
                <a:lnTo>
                  <a:pt x="0" y="0"/>
                </a:lnTo>
                <a:lnTo>
                  <a:pt x="0" y="471054"/>
                </a:lnTo>
                <a:lnTo>
                  <a:pt x="2189019" y="471054"/>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a:extLst>
              <a:ext uri="{FF2B5EF4-FFF2-40B4-BE49-F238E27FC236}">
                <a16:creationId xmlns:a16="http://schemas.microsoft.com/office/drawing/2014/main" id="{B0847417-C804-4621-8C5F-85B0125841CB}"/>
              </a:ext>
            </a:extLst>
          </p:cNvPr>
          <p:cNvSpPr txBox="1"/>
          <p:nvPr/>
        </p:nvSpPr>
        <p:spPr>
          <a:xfrm>
            <a:off x="606407" y="2705674"/>
            <a:ext cx="1633781" cy="400110"/>
          </a:xfrm>
          <a:prstGeom prst="rect">
            <a:avLst/>
          </a:prstGeom>
          <a:noFill/>
        </p:spPr>
        <p:txBody>
          <a:bodyPr wrap="none" rtlCol="0">
            <a:spAutoFit/>
          </a:bodyPr>
          <a:lstStyle/>
          <a:p>
            <a:r>
              <a:rPr kumimoji="1" lang="en-US" altLang="ja-JP" sz="2000" dirty="0"/>
              <a:t>(</a:t>
            </a:r>
            <a:r>
              <a:rPr lang="ja-JP" altLang="en-US" sz="2000" dirty="0"/>
              <a:t>気柱の場合</a:t>
            </a:r>
            <a:r>
              <a:rPr lang="en-US" altLang="ja-JP" sz="2000" dirty="0"/>
              <a:t>)</a:t>
            </a:r>
            <a:endParaRPr kumimoji="1" lang="ja-JP" altLang="en-US" sz="2000" dirty="0"/>
          </a:p>
        </p:txBody>
      </p:sp>
      <p:sp>
        <p:nvSpPr>
          <p:cNvPr id="67" name="正方形/長方形 66">
            <a:extLst>
              <a:ext uri="{FF2B5EF4-FFF2-40B4-BE49-F238E27FC236}">
                <a16:creationId xmlns:a16="http://schemas.microsoft.com/office/drawing/2014/main" id="{17E6EF1E-FBAD-4F06-AE6D-7E94C7854CA5}"/>
              </a:ext>
            </a:extLst>
          </p:cNvPr>
          <p:cNvSpPr/>
          <p:nvPr/>
        </p:nvSpPr>
        <p:spPr>
          <a:xfrm>
            <a:off x="2203402" y="3736816"/>
            <a:ext cx="1872204" cy="432048"/>
          </a:xfrm>
          <a:prstGeom prst="rect">
            <a:avLst/>
          </a:prstGeom>
          <a:gradFill flip="none" rotWithShape="1">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10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8" name="直線コネクタ 67">
            <a:extLst>
              <a:ext uri="{FF2B5EF4-FFF2-40B4-BE49-F238E27FC236}">
                <a16:creationId xmlns:a16="http://schemas.microsoft.com/office/drawing/2014/main" id="{68F96458-7140-499E-9041-C4845E53E379}"/>
              </a:ext>
            </a:extLst>
          </p:cNvPr>
          <p:cNvCxnSpPr>
            <a:cxnSpLocks/>
          </p:cNvCxnSpPr>
          <p:nvPr/>
        </p:nvCxnSpPr>
        <p:spPr>
          <a:xfrm>
            <a:off x="2203402" y="3736816"/>
            <a:ext cx="13681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線コネクタ 68">
            <a:extLst>
              <a:ext uri="{FF2B5EF4-FFF2-40B4-BE49-F238E27FC236}">
                <a16:creationId xmlns:a16="http://schemas.microsoft.com/office/drawing/2014/main" id="{4706B420-76D8-466E-8A25-79B2F2BFEB4C}"/>
              </a:ext>
            </a:extLst>
          </p:cNvPr>
          <p:cNvCxnSpPr>
            <a:cxnSpLocks/>
          </p:cNvCxnSpPr>
          <p:nvPr/>
        </p:nvCxnSpPr>
        <p:spPr>
          <a:xfrm flipV="1">
            <a:off x="2203402" y="4168864"/>
            <a:ext cx="1368152" cy="1328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94E3FAAA-025F-4611-B341-8D7A3E6E19C5}"/>
              </a:ext>
            </a:extLst>
          </p:cNvPr>
          <p:cNvCxnSpPr/>
          <p:nvPr/>
        </p:nvCxnSpPr>
        <p:spPr>
          <a:xfrm>
            <a:off x="3571554" y="3736816"/>
            <a:ext cx="504052"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BC9C49D-1715-4C4F-AAA0-2FE74D218682}"/>
              </a:ext>
            </a:extLst>
          </p:cNvPr>
          <p:cNvCxnSpPr/>
          <p:nvPr/>
        </p:nvCxnSpPr>
        <p:spPr>
          <a:xfrm>
            <a:off x="3571554" y="4168864"/>
            <a:ext cx="504052"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EB702257-97C3-496D-A681-089BD9A6637B}"/>
              </a:ext>
            </a:extLst>
          </p:cNvPr>
          <p:cNvCxnSpPr>
            <a:cxnSpLocks/>
          </p:cNvCxnSpPr>
          <p:nvPr/>
        </p:nvCxnSpPr>
        <p:spPr>
          <a:xfrm flipH="1">
            <a:off x="2195736" y="3744144"/>
            <a:ext cx="7666" cy="43800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4" name="グループ化 153">
            <a:extLst>
              <a:ext uri="{FF2B5EF4-FFF2-40B4-BE49-F238E27FC236}">
                <a16:creationId xmlns:a16="http://schemas.microsoft.com/office/drawing/2014/main" id="{B07105B7-3625-4B88-86BB-2127AEA7FE7B}"/>
              </a:ext>
            </a:extLst>
          </p:cNvPr>
          <p:cNvGrpSpPr>
            <a:grpSpLocks noChangeAspect="1"/>
          </p:cNvGrpSpPr>
          <p:nvPr>
            <p:custDataLst>
              <p:tags r:id="rId2"/>
            </p:custDataLst>
          </p:nvPr>
        </p:nvGrpSpPr>
        <p:grpSpPr>
          <a:xfrm>
            <a:off x="4500563" y="3617913"/>
            <a:ext cx="4437974" cy="556947"/>
            <a:chOff x="4500563" y="3617913"/>
            <a:chExt cx="2532062" cy="341313"/>
          </a:xfrm>
        </p:grpSpPr>
        <p:sp>
          <p:nvSpPr>
            <p:cNvPr id="119" name="Freeform 43">
              <a:extLst>
                <a:ext uri="{FF2B5EF4-FFF2-40B4-BE49-F238E27FC236}">
                  <a16:creationId xmlns:a16="http://schemas.microsoft.com/office/drawing/2014/main" id="{95575B5C-8C2E-4C39-8704-C17B4835BCC3}"/>
                </a:ext>
              </a:extLst>
            </p:cNvPr>
            <p:cNvSpPr>
              <a:spLocks noEditPoints="1"/>
            </p:cNvSpPr>
            <p:nvPr>
              <p:custDataLst>
                <p:tags r:id="rId3"/>
              </p:custDataLst>
            </p:nvPr>
          </p:nvSpPr>
          <p:spPr bwMode="auto">
            <a:xfrm>
              <a:off x="4506913" y="3617913"/>
              <a:ext cx="79375" cy="119063"/>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5" y="38"/>
                    <a:pt x="225" y="102"/>
                  </a:cubicBezTo>
                  <a:cubicBezTo>
                    <a:pt x="225" y="122"/>
                    <a:pt x="222" y="147"/>
                    <a:pt x="211" y="188"/>
                  </a:cubicBezTo>
                  <a:cubicBezTo>
                    <a:pt x="206" y="157"/>
                    <a:pt x="185" y="129"/>
                    <a:pt x="146" y="129"/>
                  </a:cubicBezTo>
                  <a:cubicBezTo>
                    <a:pt x="116" y="129"/>
                    <a:pt x="83" y="137"/>
                    <a:pt x="45" y="176"/>
                  </a:cubicBezTo>
                  <a:cubicBezTo>
                    <a:pt x="3" y="217"/>
                    <a:pt x="0" y="263"/>
                    <a:pt x="0" y="279"/>
                  </a:cubicBezTo>
                  <a:cubicBezTo>
                    <a:pt x="0" y="310"/>
                    <a:pt x="22" y="368"/>
                    <a:pt x="91"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44">
              <a:extLst>
                <a:ext uri="{FF2B5EF4-FFF2-40B4-BE49-F238E27FC236}">
                  <a16:creationId xmlns:a16="http://schemas.microsoft.com/office/drawing/2014/main" id="{A39ED2D8-F21A-494E-92F9-05344E69DF6F}"/>
                </a:ext>
              </a:extLst>
            </p:cNvPr>
            <p:cNvSpPr>
              <a:spLocks/>
            </p:cNvSpPr>
            <p:nvPr>
              <p:custDataLst>
                <p:tags r:id="rId4"/>
              </p:custDataLst>
            </p:nvPr>
          </p:nvSpPr>
          <p:spPr bwMode="auto">
            <a:xfrm>
              <a:off x="4594225" y="3662363"/>
              <a:ext cx="77787" cy="73025"/>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3 h 226"/>
                <a:gd name="T16" fmla="*/ 230 w 256"/>
                <a:gd name="T17" fmla="*/ 19 h 226"/>
                <a:gd name="T18" fmla="*/ 216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8 h 226"/>
                <a:gd name="T44" fmla="*/ 68 w 256"/>
                <a:gd name="T45" fmla="*/ 62 h 226"/>
                <a:gd name="T46" fmla="*/ 39 w 256"/>
                <a:gd name="T47" fmla="*/ 166 h 226"/>
                <a:gd name="T48" fmla="*/ 100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3"/>
                  </a:cubicBezTo>
                  <a:cubicBezTo>
                    <a:pt x="225" y="41"/>
                    <a:pt x="230" y="22"/>
                    <a:pt x="230" y="19"/>
                  </a:cubicBezTo>
                  <a:cubicBezTo>
                    <a:pt x="230" y="10"/>
                    <a:pt x="223" y="6"/>
                    <a:pt x="216"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6" y="51"/>
                    <a:pt x="106" y="41"/>
                  </a:cubicBezTo>
                  <a:cubicBezTo>
                    <a:pt x="106" y="19"/>
                    <a:pt x="90" y="0"/>
                    <a:pt x="65" y="0"/>
                  </a:cubicBezTo>
                  <a:cubicBezTo>
                    <a:pt x="18" y="0"/>
                    <a:pt x="0" y="73"/>
                    <a:pt x="0" y="77"/>
                  </a:cubicBezTo>
                  <a:cubicBezTo>
                    <a:pt x="0" y="82"/>
                    <a:pt x="6" y="82"/>
                    <a:pt x="6" y="82"/>
                  </a:cubicBezTo>
                  <a:cubicBezTo>
                    <a:pt x="11" y="82"/>
                    <a:pt x="11" y="81"/>
                    <a:pt x="14" y="73"/>
                  </a:cubicBezTo>
                  <a:cubicBezTo>
                    <a:pt x="26" y="30"/>
                    <a:pt x="45" y="11"/>
                    <a:pt x="64" y="11"/>
                  </a:cubicBezTo>
                  <a:cubicBezTo>
                    <a:pt x="68" y="11"/>
                    <a:pt x="76" y="12"/>
                    <a:pt x="76" y="28"/>
                  </a:cubicBezTo>
                  <a:cubicBezTo>
                    <a:pt x="76" y="40"/>
                    <a:pt x="71" y="54"/>
                    <a:pt x="68" y="62"/>
                  </a:cubicBezTo>
                  <a:cubicBezTo>
                    <a:pt x="50" y="111"/>
                    <a:pt x="39" y="142"/>
                    <a:pt x="39" y="166"/>
                  </a:cubicBezTo>
                  <a:cubicBezTo>
                    <a:pt x="39" y="214"/>
                    <a:pt x="73" y="226"/>
                    <a:pt x="100" y="226"/>
                  </a:cubicBezTo>
                  <a:cubicBezTo>
                    <a:pt x="133" y="226"/>
                    <a:pt x="151" y="204"/>
                    <a:pt x="160" y="193"/>
                  </a:cubicBezTo>
                  <a:cubicBezTo>
                    <a:pt x="165" y="213"/>
                    <a:pt x="183" y="226"/>
                    <a:pt x="204" y="226"/>
                  </a:cubicBezTo>
                  <a:cubicBezTo>
                    <a:pt x="222" y="226"/>
                    <a:pt x="233" y="215"/>
                    <a:pt x="241" y="199"/>
                  </a:cubicBezTo>
                  <a:cubicBezTo>
                    <a:pt x="249"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Rectangle 45">
              <a:extLst>
                <a:ext uri="{FF2B5EF4-FFF2-40B4-BE49-F238E27FC236}">
                  <a16:creationId xmlns:a16="http://schemas.microsoft.com/office/drawing/2014/main" id="{F910C747-03B1-4ADF-951E-A6A355404963}"/>
                </a:ext>
              </a:extLst>
            </p:cNvPr>
            <p:cNvSpPr>
              <a:spLocks noChangeArrowheads="1"/>
            </p:cNvSpPr>
            <p:nvPr>
              <p:custDataLst>
                <p:tags r:id="rId5"/>
              </p:custDataLst>
            </p:nvPr>
          </p:nvSpPr>
          <p:spPr bwMode="auto">
            <a:xfrm>
              <a:off x="4500563" y="3800476"/>
              <a:ext cx="176212"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46">
              <a:extLst>
                <a:ext uri="{FF2B5EF4-FFF2-40B4-BE49-F238E27FC236}">
                  <a16:creationId xmlns:a16="http://schemas.microsoft.com/office/drawing/2014/main" id="{42E7BB0C-18AE-479C-A12A-279B4F2A7CF7}"/>
                </a:ext>
              </a:extLst>
            </p:cNvPr>
            <p:cNvSpPr>
              <a:spLocks noEditPoints="1"/>
            </p:cNvSpPr>
            <p:nvPr>
              <p:custDataLst>
                <p:tags r:id="rId6"/>
              </p:custDataLst>
            </p:nvPr>
          </p:nvSpPr>
          <p:spPr bwMode="auto">
            <a:xfrm>
              <a:off x="4506913" y="3838576"/>
              <a:ext cx="79375"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1"/>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79"/>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4"/>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47">
              <a:extLst>
                <a:ext uri="{FF2B5EF4-FFF2-40B4-BE49-F238E27FC236}">
                  <a16:creationId xmlns:a16="http://schemas.microsoft.com/office/drawing/2014/main" id="{8DD05BE4-9BED-4D19-8E0E-CCE37B7B09F4}"/>
                </a:ext>
              </a:extLst>
            </p:cNvPr>
            <p:cNvSpPr>
              <a:spLocks/>
            </p:cNvSpPr>
            <p:nvPr>
              <p:custDataLst>
                <p:tags r:id="rId7"/>
              </p:custDataLst>
            </p:nvPr>
          </p:nvSpPr>
          <p:spPr bwMode="auto">
            <a:xfrm>
              <a:off x="4594225" y="3883026"/>
              <a:ext cx="76200" cy="7461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7" y="199"/>
                    <a:pt x="127" y="182"/>
                  </a:cubicBezTo>
                  <a:cubicBezTo>
                    <a:pt x="127"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48">
              <a:extLst>
                <a:ext uri="{FF2B5EF4-FFF2-40B4-BE49-F238E27FC236}">
                  <a16:creationId xmlns:a16="http://schemas.microsoft.com/office/drawing/2014/main" id="{DD13707A-CF21-4C81-9D90-4BA897D6FA89}"/>
                </a:ext>
              </a:extLst>
            </p:cNvPr>
            <p:cNvSpPr>
              <a:spLocks/>
            </p:cNvSpPr>
            <p:nvPr>
              <p:custDataLst>
                <p:tags r:id="rId8"/>
              </p:custDataLst>
            </p:nvPr>
          </p:nvSpPr>
          <p:spPr bwMode="auto">
            <a:xfrm>
              <a:off x="4710113" y="3722688"/>
              <a:ext cx="34925" cy="161925"/>
            </a:xfrm>
            <a:custGeom>
              <a:avLst/>
              <a:gdLst>
                <a:gd name="T0" fmla="*/ 116 w 116"/>
                <a:gd name="T1" fmla="*/ 493 h 498"/>
                <a:gd name="T2" fmla="*/ 108 w 116"/>
                <a:gd name="T3" fmla="*/ 482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4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8" y="482"/>
                  </a:cubicBezTo>
                  <a:cubicBezTo>
                    <a:pt x="45" y="419"/>
                    <a:pt x="29" y="325"/>
                    <a:pt x="29" y="249"/>
                  </a:cubicBezTo>
                  <a:cubicBezTo>
                    <a:pt x="29" y="162"/>
                    <a:pt x="48" y="75"/>
                    <a:pt x="110" y="13"/>
                  </a:cubicBezTo>
                  <a:cubicBezTo>
                    <a:pt x="116" y="7"/>
                    <a:pt x="116" y="6"/>
                    <a:pt x="116" y="5"/>
                  </a:cubicBezTo>
                  <a:cubicBezTo>
                    <a:pt x="116" y="1"/>
                    <a:pt x="114" y="0"/>
                    <a:pt x="111" y="0"/>
                  </a:cubicBezTo>
                  <a:cubicBezTo>
                    <a:pt x="106" y="0"/>
                    <a:pt x="61" y="33"/>
                    <a:pt x="32" y="97"/>
                  </a:cubicBezTo>
                  <a:cubicBezTo>
                    <a:pt x="6" y="152"/>
                    <a:pt x="0" y="207"/>
                    <a:pt x="0" y="249"/>
                  </a:cubicBezTo>
                  <a:cubicBezTo>
                    <a:pt x="0" y="288"/>
                    <a:pt x="6" y="348"/>
                    <a:pt x="33" y="404"/>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9">
              <a:extLst>
                <a:ext uri="{FF2B5EF4-FFF2-40B4-BE49-F238E27FC236}">
                  <a16:creationId xmlns:a16="http://schemas.microsoft.com/office/drawing/2014/main" id="{AB5EAB26-9A4B-4286-854B-97DEB09A1402}"/>
                </a:ext>
              </a:extLst>
            </p:cNvPr>
            <p:cNvSpPr>
              <a:spLocks/>
            </p:cNvSpPr>
            <p:nvPr>
              <p:custDataLst>
                <p:tags r:id="rId9"/>
              </p:custDataLst>
            </p:nvPr>
          </p:nvSpPr>
          <p:spPr bwMode="auto">
            <a:xfrm>
              <a:off x="4757738" y="3741738"/>
              <a:ext cx="46037" cy="103188"/>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7" y="307"/>
                    <a:pt x="52" y="301"/>
                    <a:pt x="52" y="284"/>
                  </a:cubicBezTo>
                  <a:cubicBezTo>
                    <a:pt x="52" y="272"/>
                    <a:pt x="53" y="269"/>
                    <a:pt x="55"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50">
              <a:extLst>
                <a:ext uri="{FF2B5EF4-FFF2-40B4-BE49-F238E27FC236}">
                  <a16:creationId xmlns:a16="http://schemas.microsoft.com/office/drawing/2014/main" id="{9C69C3EE-9B06-4A94-B31B-CDB713035D24}"/>
                </a:ext>
              </a:extLst>
            </p:cNvPr>
            <p:cNvSpPr>
              <a:spLocks/>
            </p:cNvSpPr>
            <p:nvPr>
              <p:custDataLst>
                <p:tags r:id="rId10"/>
              </p:custDataLst>
            </p:nvPr>
          </p:nvSpPr>
          <p:spPr bwMode="auto">
            <a:xfrm>
              <a:off x="4821238" y="3827463"/>
              <a:ext cx="17462" cy="47625"/>
            </a:xfrm>
            <a:custGeom>
              <a:avLst/>
              <a:gdLst>
                <a:gd name="T0" fmla="*/ 58 w 58"/>
                <a:gd name="T1" fmla="*/ 52 h 149"/>
                <a:gd name="T2" fmla="*/ 26 w 58"/>
                <a:gd name="T3" fmla="*/ 0 h 149"/>
                <a:gd name="T4" fmla="*/ 0 w 58"/>
                <a:gd name="T5" fmla="*/ 26 h 149"/>
                <a:gd name="T6" fmla="*/ 26 w 58"/>
                <a:gd name="T7" fmla="*/ 52 h 149"/>
                <a:gd name="T8" fmla="*/ 43 w 58"/>
                <a:gd name="T9" fmla="*/ 46 h 149"/>
                <a:gd name="T10" fmla="*/ 46 w 58"/>
                <a:gd name="T11" fmla="*/ 45 h 149"/>
                <a:gd name="T12" fmla="*/ 47 w 58"/>
                <a:gd name="T13" fmla="*/ 52 h 149"/>
                <a:gd name="T14" fmla="*/ 13 w 58"/>
                <a:gd name="T15" fmla="*/ 135 h 149"/>
                <a:gd name="T16" fmla="*/ 7 w 58"/>
                <a:gd name="T17" fmla="*/ 143 h 149"/>
                <a:gd name="T18" fmla="*/ 12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5" y="0"/>
                    <a:pt x="26" y="0"/>
                  </a:cubicBezTo>
                  <a:cubicBezTo>
                    <a:pt x="9" y="0"/>
                    <a:pt x="0" y="12"/>
                    <a:pt x="0" y="26"/>
                  </a:cubicBezTo>
                  <a:cubicBezTo>
                    <a:pt x="0" y="40"/>
                    <a:pt x="9" y="52"/>
                    <a:pt x="26" y="52"/>
                  </a:cubicBezTo>
                  <a:cubicBezTo>
                    <a:pt x="32" y="52"/>
                    <a:pt x="38" y="50"/>
                    <a:pt x="43" y="46"/>
                  </a:cubicBezTo>
                  <a:cubicBezTo>
                    <a:pt x="45" y="45"/>
                    <a:pt x="46" y="45"/>
                    <a:pt x="46" y="45"/>
                  </a:cubicBezTo>
                  <a:cubicBezTo>
                    <a:pt x="46" y="45"/>
                    <a:pt x="47" y="45"/>
                    <a:pt x="47" y="52"/>
                  </a:cubicBezTo>
                  <a:cubicBezTo>
                    <a:pt x="47" y="89"/>
                    <a:pt x="29" y="119"/>
                    <a:pt x="13" y="135"/>
                  </a:cubicBezTo>
                  <a:cubicBezTo>
                    <a:pt x="7" y="141"/>
                    <a:pt x="7" y="142"/>
                    <a:pt x="7" y="143"/>
                  </a:cubicBezTo>
                  <a:cubicBezTo>
                    <a:pt x="7" y="147"/>
                    <a:pt x="10" y="149"/>
                    <a:pt x="12"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51">
              <a:extLst>
                <a:ext uri="{FF2B5EF4-FFF2-40B4-BE49-F238E27FC236}">
                  <a16:creationId xmlns:a16="http://schemas.microsoft.com/office/drawing/2014/main" id="{7434944E-6949-4C67-963D-265090DA9E70}"/>
                </a:ext>
              </a:extLst>
            </p:cNvPr>
            <p:cNvSpPr>
              <a:spLocks/>
            </p:cNvSpPr>
            <p:nvPr>
              <p:custDataLst>
                <p:tags r:id="rId11"/>
              </p:custDataLst>
            </p:nvPr>
          </p:nvSpPr>
          <p:spPr bwMode="auto">
            <a:xfrm>
              <a:off x="4879975" y="3771901"/>
              <a:ext cx="76200" cy="73025"/>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4"/>
                    <a:pt x="77" y="11"/>
                    <a:pt x="94" y="11"/>
                  </a:cubicBezTo>
                  <a:cubicBezTo>
                    <a:pt x="104" y="11"/>
                    <a:pt x="121" y="16"/>
                    <a:pt x="121" y="44"/>
                  </a:cubicBezTo>
                  <a:cubicBezTo>
                    <a:pt x="121" y="60"/>
                    <a:pt x="113" y="93"/>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52">
              <a:extLst>
                <a:ext uri="{FF2B5EF4-FFF2-40B4-BE49-F238E27FC236}">
                  <a16:creationId xmlns:a16="http://schemas.microsoft.com/office/drawing/2014/main" id="{9C7801E4-D5D3-4BAB-9041-8C4712999645}"/>
                </a:ext>
              </a:extLst>
            </p:cNvPr>
            <p:cNvSpPr>
              <a:spLocks noEditPoints="1"/>
            </p:cNvSpPr>
            <p:nvPr>
              <p:custDataLst>
                <p:tags r:id="rId12"/>
              </p:custDataLst>
            </p:nvPr>
          </p:nvSpPr>
          <p:spPr bwMode="auto">
            <a:xfrm>
              <a:off x="4968875" y="3792538"/>
              <a:ext cx="49212" cy="77788"/>
            </a:xfrm>
            <a:custGeom>
              <a:avLst/>
              <a:gdLst>
                <a:gd name="T0" fmla="*/ 162 w 162"/>
                <a:gd name="T1" fmla="*/ 120 h 238"/>
                <a:gd name="T2" fmla="*/ 141 w 162"/>
                <a:gd name="T3" fmla="*/ 30 h 238"/>
                <a:gd name="T4" fmla="*/ 81 w 162"/>
                <a:gd name="T5" fmla="*/ 0 h 238"/>
                <a:gd name="T6" fmla="*/ 0 w 162"/>
                <a:gd name="T7" fmla="*/ 120 h 238"/>
                <a:gd name="T8" fmla="*/ 81 w 162"/>
                <a:gd name="T9" fmla="*/ 238 h 238"/>
                <a:gd name="T10" fmla="*/ 162 w 162"/>
                <a:gd name="T11" fmla="*/ 120 h 238"/>
                <a:gd name="T12" fmla="*/ 130 w 162"/>
                <a:gd name="T13" fmla="*/ 116 h 238"/>
                <a:gd name="T14" fmla="*/ 125 w 162"/>
                <a:gd name="T15" fmla="*/ 189 h 238"/>
                <a:gd name="T16" fmla="*/ 81 w 162"/>
                <a:gd name="T17" fmla="*/ 229 h 238"/>
                <a:gd name="T18" fmla="*/ 37 w 162"/>
                <a:gd name="T19" fmla="*/ 191 h 238"/>
                <a:gd name="T20" fmla="*/ 32 w 162"/>
                <a:gd name="T21" fmla="*/ 116 h 238"/>
                <a:gd name="T22" fmla="*/ 37 w 162"/>
                <a:gd name="T23" fmla="*/ 44 h 238"/>
                <a:gd name="T24" fmla="*/ 81 w 162"/>
                <a:gd name="T25" fmla="*/ 10 h 238"/>
                <a:gd name="T26" fmla="*/ 124 w 162"/>
                <a:gd name="T27" fmla="*/ 41 h 238"/>
                <a:gd name="T28" fmla="*/ 130 w 162"/>
                <a:gd name="T29" fmla="*/ 1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8">
                  <a:moveTo>
                    <a:pt x="162" y="120"/>
                  </a:moveTo>
                  <a:cubicBezTo>
                    <a:pt x="162" y="82"/>
                    <a:pt x="157" y="54"/>
                    <a:pt x="141" y="30"/>
                  </a:cubicBezTo>
                  <a:cubicBezTo>
                    <a:pt x="130" y="14"/>
                    <a:pt x="109" y="0"/>
                    <a:pt x="81" y="0"/>
                  </a:cubicBezTo>
                  <a:cubicBezTo>
                    <a:pt x="0" y="0"/>
                    <a:pt x="0" y="95"/>
                    <a:pt x="0" y="120"/>
                  </a:cubicBezTo>
                  <a:cubicBezTo>
                    <a:pt x="0" y="145"/>
                    <a:pt x="0" y="238"/>
                    <a:pt x="81" y="238"/>
                  </a:cubicBezTo>
                  <a:cubicBezTo>
                    <a:pt x="162" y="238"/>
                    <a:pt x="162" y="145"/>
                    <a:pt x="162" y="120"/>
                  </a:cubicBezTo>
                  <a:close/>
                  <a:moveTo>
                    <a:pt x="130" y="116"/>
                  </a:moveTo>
                  <a:cubicBezTo>
                    <a:pt x="130" y="141"/>
                    <a:pt x="130" y="167"/>
                    <a:pt x="125" y="189"/>
                  </a:cubicBezTo>
                  <a:cubicBezTo>
                    <a:pt x="118" y="221"/>
                    <a:pt x="95" y="229"/>
                    <a:pt x="81" y="229"/>
                  </a:cubicBezTo>
                  <a:cubicBezTo>
                    <a:pt x="65" y="229"/>
                    <a:pt x="44" y="219"/>
                    <a:pt x="37" y="191"/>
                  </a:cubicBezTo>
                  <a:cubicBezTo>
                    <a:pt x="32" y="170"/>
                    <a:pt x="32" y="141"/>
                    <a:pt x="32" y="116"/>
                  </a:cubicBezTo>
                  <a:cubicBezTo>
                    <a:pt x="32" y="90"/>
                    <a:pt x="32" y="64"/>
                    <a:pt x="37" y="44"/>
                  </a:cubicBezTo>
                  <a:cubicBezTo>
                    <a:pt x="44" y="17"/>
                    <a:pt x="67" y="10"/>
                    <a:pt x="81" y="10"/>
                  </a:cubicBezTo>
                  <a:cubicBezTo>
                    <a:pt x="100" y="10"/>
                    <a:pt x="118" y="21"/>
                    <a:pt x="124" y="41"/>
                  </a:cubicBezTo>
                  <a:cubicBezTo>
                    <a:pt x="130"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53">
              <a:extLst>
                <a:ext uri="{FF2B5EF4-FFF2-40B4-BE49-F238E27FC236}">
                  <a16:creationId xmlns:a16="http://schemas.microsoft.com/office/drawing/2014/main" id="{B8394256-167E-4310-80A2-C2C91A28A548}"/>
                </a:ext>
              </a:extLst>
            </p:cNvPr>
            <p:cNvSpPr>
              <a:spLocks/>
            </p:cNvSpPr>
            <p:nvPr>
              <p:custDataLst>
                <p:tags r:id="rId13"/>
              </p:custDataLst>
            </p:nvPr>
          </p:nvSpPr>
          <p:spPr bwMode="auto">
            <a:xfrm>
              <a:off x="5038725" y="3722688"/>
              <a:ext cx="34925" cy="161925"/>
            </a:xfrm>
            <a:custGeom>
              <a:avLst/>
              <a:gdLst>
                <a:gd name="T0" fmla="*/ 115 w 115"/>
                <a:gd name="T1" fmla="*/ 249 h 498"/>
                <a:gd name="T2" fmla="*/ 82 w 115"/>
                <a:gd name="T3" fmla="*/ 93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3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3"/>
                  </a:cubicBezTo>
                  <a:cubicBezTo>
                    <a:pt x="53" y="32"/>
                    <a:pt x="10" y="0"/>
                    <a:pt x="5" y="0"/>
                  </a:cubicBezTo>
                  <a:cubicBezTo>
                    <a:pt x="2" y="0"/>
                    <a:pt x="0" y="2"/>
                    <a:pt x="0" y="5"/>
                  </a:cubicBezTo>
                  <a:cubicBezTo>
                    <a:pt x="0" y="6"/>
                    <a:pt x="0" y="7"/>
                    <a:pt x="9" y="16"/>
                  </a:cubicBezTo>
                  <a:cubicBezTo>
                    <a:pt x="58" y="65"/>
                    <a:pt x="86" y="145"/>
                    <a:pt x="86" y="249"/>
                  </a:cubicBezTo>
                  <a:cubicBezTo>
                    <a:pt x="86" y="334"/>
                    <a:pt x="68" y="422"/>
                    <a:pt x="6" y="485"/>
                  </a:cubicBezTo>
                  <a:cubicBezTo>
                    <a:pt x="0" y="491"/>
                    <a:pt x="0" y="492"/>
                    <a:pt x="0" y="493"/>
                  </a:cubicBezTo>
                  <a:cubicBezTo>
                    <a:pt x="0" y="496"/>
                    <a:pt x="2" y="498"/>
                    <a:pt x="5" y="498"/>
                  </a:cubicBezTo>
                  <a:cubicBezTo>
                    <a:pt x="10" y="498"/>
                    <a:pt x="54" y="464"/>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54">
              <a:extLst>
                <a:ext uri="{FF2B5EF4-FFF2-40B4-BE49-F238E27FC236}">
                  <a16:creationId xmlns:a16="http://schemas.microsoft.com/office/drawing/2014/main" id="{AA23B10D-9AFD-465D-BC29-1AAAD977F9EB}"/>
                </a:ext>
              </a:extLst>
            </p:cNvPr>
            <p:cNvSpPr>
              <a:spLocks noEditPoints="1"/>
            </p:cNvSpPr>
            <p:nvPr>
              <p:custDataLst>
                <p:tags r:id="rId14"/>
              </p:custDataLst>
            </p:nvPr>
          </p:nvSpPr>
          <p:spPr bwMode="auto">
            <a:xfrm>
              <a:off x="5140325" y="3784601"/>
              <a:ext cx="101600" cy="38100"/>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55">
              <a:extLst>
                <a:ext uri="{FF2B5EF4-FFF2-40B4-BE49-F238E27FC236}">
                  <a16:creationId xmlns:a16="http://schemas.microsoft.com/office/drawing/2014/main" id="{C8A96640-2A45-4EE0-9B6F-C69D9663F6C9}"/>
                </a:ext>
              </a:extLst>
            </p:cNvPr>
            <p:cNvSpPr>
              <a:spLocks noEditPoints="1"/>
            </p:cNvSpPr>
            <p:nvPr>
              <p:custDataLst>
                <p:tags r:id="rId15"/>
              </p:custDataLst>
            </p:nvPr>
          </p:nvSpPr>
          <p:spPr bwMode="auto">
            <a:xfrm>
              <a:off x="5297488" y="3735388"/>
              <a:ext cx="65087" cy="111125"/>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70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69" y="333"/>
                    <a:pt x="191" y="286"/>
                  </a:cubicBezTo>
                  <a:cubicBezTo>
                    <a:pt x="207" y="251"/>
                    <a:pt x="210" y="212"/>
                    <a:pt x="210" y="173"/>
                  </a:cubicBezTo>
                  <a:close/>
                  <a:moveTo>
                    <a:pt x="168" y="167"/>
                  </a:moveTo>
                  <a:cubicBezTo>
                    <a:pt x="168" y="204"/>
                    <a:pt x="168" y="238"/>
                    <a:pt x="163" y="270"/>
                  </a:cubicBezTo>
                  <a:cubicBezTo>
                    <a:pt x="155" y="318"/>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56">
              <a:extLst>
                <a:ext uri="{FF2B5EF4-FFF2-40B4-BE49-F238E27FC236}">
                  <a16:creationId xmlns:a16="http://schemas.microsoft.com/office/drawing/2014/main" id="{F1300A32-890E-4602-876D-565D09ACA11C}"/>
                </a:ext>
              </a:extLst>
            </p:cNvPr>
            <p:cNvSpPr>
              <a:spLocks/>
            </p:cNvSpPr>
            <p:nvPr>
              <p:custDataLst>
                <p:tags r:id="rId16"/>
              </p:custDataLst>
            </p:nvPr>
          </p:nvSpPr>
          <p:spPr bwMode="auto">
            <a:xfrm>
              <a:off x="5534025" y="3722688"/>
              <a:ext cx="34925" cy="161925"/>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4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19"/>
                    <a:pt x="29" y="325"/>
                    <a:pt x="29" y="249"/>
                  </a:cubicBezTo>
                  <a:cubicBezTo>
                    <a:pt x="29" y="162"/>
                    <a:pt x="48" y="75"/>
                    <a:pt x="109" y="13"/>
                  </a:cubicBezTo>
                  <a:cubicBezTo>
                    <a:pt x="116" y="7"/>
                    <a:pt x="116" y="6"/>
                    <a:pt x="116" y="5"/>
                  </a:cubicBezTo>
                  <a:cubicBezTo>
                    <a:pt x="116" y="1"/>
                    <a:pt x="114" y="0"/>
                    <a:pt x="111" y="0"/>
                  </a:cubicBezTo>
                  <a:cubicBezTo>
                    <a:pt x="106" y="0"/>
                    <a:pt x="61" y="33"/>
                    <a:pt x="32" y="97"/>
                  </a:cubicBezTo>
                  <a:cubicBezTo>
                    <a:pt x="6" y="152"/>
                    <a:pt x="0" y="207"/>
                    <a:pt x="0" y="249"/>
                  </a:cubicBezTo>
                  <a:cubicBezTo>
                    <a:pt x="0" y="288"/>
                    <a:pt x="6" y="348"/>
                    <a:pt x="33" y="404"/>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57">
              <a:extLst>
                <a:ext uri="{FF2B5EF4-FFF2-40B4-BE49-F238E27FC236}">
                  <a16:creationId xmlns:a16="http://schemas.microsoft.com/office/drawing/2014/main" id="{C70DBD4C-D6B5-4CA7-8469-74CFD04D0D37}"/>
                </a:ext>
              </a:extLst>
            </p:cNvPr>
            <p:cNvSpPr>
              <a:spLocks/>
            </p:cNvSpPr>
            <p:nvPr>
              <p:custDataLst>
                <p:tags r:id="rId17"/>
              </p:custDataLst>
            </p:nvPr>
          </p:nvSpPr>
          <p:spPr bwMode="auto">
            <a:xfrm>
              <a:off x="5583238" y="3771901"/>
              <a:ext cx="74612" cy="73025"/>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1" y="16"/>
                    <a:pt x="121" y="44"/>
                  </a:cubicBezTo>
                  <a:cubicBezTo>
                    <a:pt x="121"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58">
              <a:extLst>
                <a:ext uri="{FF2B5EF4-FFF2-40B4-BE49-F238E27FC236}">
                  <a16:creationId xmlns:a16="http://schemas.microsoft.com/office/drawing/2014/main" id="{48C4FCA3-7F40-43B3-88C6-672D18EDE73A}"/>
                </a:ext>
              </a:extLst>
            </p:cNvPr>
            <p:cNvSpPr>
              <a:spLocks noEditPoints="1"/>
            </p:cNvSpPr>
            <p:nvPr>
              <p:custDataLst>
                <p:tags r:id="rId18"/>
              </p:custDataLst>
            </p:nvPr>
          </p:nvSpPr>
          <p:spPr bwMode="auto">
            <a:xfrm>
              <a:off x="5670550" y="3792538"/>
              <a:ext cx="49212" cy="77788"/>
            </a:xfrm>
            <a:custGeom>
              <a:avLst/>
              <a:gdLst>
                <a:gd name="T0" fmla="*/ 162 w 162"/>
                <a:gd name="T1" fmla="*/ 120 h 238"/>
                <a:gd name="T2" fmla="*/ 141 w 162"/>
                <a:gd name="T3" fmla="*/ 30 h 238"/>
                <a:gd name="T4" fmla="*/ 81 w 162"/>
                <a:gd name="T5" fmla="*/ 0 h 238"/>
                <a:gd name="T6" fmla="*/ 0 w 162"/>
                <a:gd name="T7" fmla="*/ 120 h 238"/>
                <a:gd name="T8" fmla="*/ 81 w 162"/>
                <a:gd name="T9" fmla="*/ 238 h 238"/>
                <a:gd name="T10" fmla="*/ 162 w 162"/>
                <a:gd name="T11" fmla="*/ 120 h 238"/>
                <a:gd name="T12" fmla="*/ 130 w 162"/>
                <a:gd name="T13" fmla="*/ 116 h 238"/>
                <a:gd name="T14" fmla="*/ 126 w 162"/>
                <a:gd name="T15" fmla="*/ 189 h 238"/>
                <a:gd name="T16" fmla="*/ 81 w 162"/>
                <a:gd name="T17" fmla="*/ 229 h 238"/>
                <a:gd name="T18" fmla="*/ 37 w 162"/>
                <a:gd name="T19" fmla="*/ 191 h 238"/>
                <a:gd name="T20" fmla="*/ 32 w 162"/>
                <a:gd name="T21" fmla="*/ 116 h 238"/>
                <a:gd name="T22" fmla="*/ 37 w 162"/>
                <a:gd name="T23" fmla="*/ 44 h 238"/>
                <a:gd name="T24" fmla="*/ 81 w 162"/>
                <a:gd name="T25" fmla="*/ 10 h 238"/>
                <a:gd name="T26" fmla="*/ 124 w 162"/>
                <a:gd name="T27" fmla="*/ 41 h 238"/>
                <a:gd name="T28" fmla="*/ 130 w 162"/>
                <a:gd name="T29" fmla="*/ 1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8">
                  <a:moveTo>
                    <a:pt x="162" y="120"/>
                  </a:moveTo>
                  <a:cubicBezTo>
                    <a:pt x="162" y="82"/>
                    <a:pt x="157" y="54"/>
                    <a:pt x="141" y="30"/>
                  </a:cubicBezTo>
                  <a:cubicBezTo>
                    <a:pt x="131" y="14"/>
                    <a:pt x="109" y="0"/>
                    <a:pt x="81" y="0"/>
                  </a:cubicBezTo>
                  <a:cubicBezTo>
                    <a:pt x="0" y="0"/>
                    <a:pt x="0" y="95"/>
                    <a:pt x="0" y="120"/>
                  </a:cubicBezTo>
                  <a:cubicBezTo>
                    <a:pt x="0" y="145"/>
                    <a:pt x="0" y="238"/>
                    <a:pt x="81" y="238"/>
                  </a:cubicBezTo>
                  <a:cubicBezTo>
                    <a:pt x="162" y="238"/>
                    <a:pt x="162" y="145"/>
                    <a:pt x="162" y="120"/>
                  </a:cubicBezTo>
                  <a:close/>
                  <a:moveTo>
                    <a:pt x="130" y="116"/>
                  </a:moveTo>
                  <a:cubicBezTo>
                    <a:pt x="130" y="141"/>
                    <a:pt x="130" y="167"/>
                    <a:pt x="126" y="189"/>
                  </a:cubicBezTo>
                  <a:cubicBezTo>
                    <a:pt x="119" y="221"/>
                    <a:pt x="95" y="229"/>
                    <a:pt x="81" y="229"/>
                  </a:cubicBezTo>
                  <a:cubicBezTo>
                    <a:pt x="65" y="229"/>
                    <a:pt x="44" y="219"/>
                    <a:pt x="37" y="191"/>
                  </a:cubicBezTo>
                  <a:cubicBezTo>
                    <a:pt x="32" y="170"/>
                    <a:pt x="32" y="141"/>
                    <a:pt x="32" y="116"/>
                  </a:cubicBezTo>
                  <a:cubicBezTo>
                    <a:pt x="32" y="90"/>
                    <a:pt x="32" y="64"/>
                    <a:pt x="37" y="44"/>
                  </a:cubicBezTo>
                  <a:cubicBezTo>
                    <a:pt x="45" y="17"/>
                    <a:pt x="67" y="10"/>
                    <a:pt x="81" y="10"/>
                  </a:cubicBezTo>
                  <a:cubicBezTo>
                    <a:pt x="100" y="10"/>
                    <a:pt x="118" y="21"/>
                    <a:pt x="124" y="41"/>
                  </a:cubicBezTo>
                  <a:cubicBezTo>
                    <a:pt x="130"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9">
              <a:extLst>
                <a:ext uri="{FF2B5EF4-FFF2-40B4-BE49-F238E27FC236}">
                  <a16:creationId xmlns:a16="http://schemas.microsoft.com/office/drawing/2014/main" id="{41064C3F-F5C8-41C0-AAC5-D0FA447CF67C}"/>
                </a:ext>
              </a:extLst>
            </p:cNvPr>
            <p:cNvSpPr>
              <a:spLocks noEditPoints="1"/>
            </p:cNvSpPr>
            <p:nvPr>
              <p:custDataLst>
                <p:tags r:id="rId19"/>
              </p:custDataLst>
            </p:nvPr>
          </p:nvSpPr>
          <p:spPr bwMode="auto">
            <a:xfrm>
              <a:off x="5746750" y="3773488"/>
              <a:ext cx="15875" cy="69850"/>
            </a:xfrm>
            <a:custGeom>
              <a:avLst/>
              <a:gdLst>
                <a:gd name="T0" fmla="*/ 53 w 53"/>
                <a:gd name="T1" fmla="*/ 26 h 214"/>
                <a:gd name="T2" fmla="*/ 27 w 53"/>
                <a:gd name="T3" fmla="*/ 0 h 214"/>
                <a:gd name="T4" fmla="*/ 0 w 53"/>
                <a:gd name="T5" fmla="*/ 26 h 214"/>
                <a:gd name="T6" fmla="*/ 27 w 53"/>
                <a:gd name="T7" fmla="*/ 52 h 214"/>
                <a:gd name="T8" fmla="*/ 53 w 53"/>
                <a:gd name="T9" fmla="*/ 26 h 214"/>
                <a:gd name="T10" fmla="*/ 53 w 53"/>
                <a:gd name="T11" fmla="*/ 188 h 214"/>
                <a:gd name="T12" fmla="*/ 27 w 53"/>
                <a:gd name="T13" fmla="*/ 162 h 214"/>
                <a:gd name="T14" fmla="*/ 0 w 53"/>
                <a:gd name="T15" fmla="*/ 188 h 214"/>
                <a:gd name="T16" fmla="*/ 27 w 53"/>
                <a:gd name="T17" fmla="*/ 214 h 214"/>
                <a:gd name="T18" fmla="*/ 53 w 53"/>
                <a:gd name="T19" fmla="*/ 18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14">
                  <a:moveTo>
                    <a:pt x="53" y="26"/>
                  </a:moveTo>
                  <a:cubicBezTo>
                    <a:pt x="53" y="12"/>
                    <a:pt x="41" y="0"/>
                    <a:pt x="27" y="0"/>
                  </a:cubicBezTo>
                  <a:cubicBezTo>
                    <a:pt x="12" y="0"/>
                    <a:pt x="0" y="12"/>
                    <a:pt x="0" y="26"/>
                  </a:cubicBezTo>
                  <a:cubicBezTo>
                    <a:pt x="0" y="40"/>
                    <a:pt x="12" y="52"/>
                    <a:pt x="27" y="52"/>
                  </a:cubicBezTo>
                  <a:cubicBezTo>
                    <a:pt x="41" y="52"/>
                    <a:pt x="53" y="40"/>
                    <a:pt x="53" y="26"/>
                  </a:cubicBezTo>
                  <a:close/>
                  <a:moveTo>
                    <a:pt x="53" y="188"/>
                  </a:moveTo>
                  <a:cubicBezTo>
                    <a:pt x="53" y="174"/>
                    <a:pt x="41" y="162"/>
                    <a:pt x="27" y="162"/>
                  </a:cubicBezTo>
                  <a:cubicBezTo>
                    <a:pt x="12" y="162"/>
                    <a:pt x="0" y="174"/>
                    <a:pt x="0" y="188"/>
                  </a:cubicBezTo>
                  <a:cubicBezTo>
                    <a:pt x="0" y="203"/>
                    <a:pt x="12" y="214"/>
                    <a:pt x="27" y="214"/>
                  </a:cubicBezTo>
                  <a:cubicBezTo>
                    <a:pt x="41" y="214"/>
                    <a:pt x="53" y="203"/>
                    <a:pt x="53" y="18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60">
              <a:extLst>
                <a:ext uri="{FF2B5EF4-FFF2-40B4-BE49-F238E27FC236}">
                  <a16:creationId xmlns:a16="http://schemas.microsoft.com/office/drawing/2014/main" id="{676188D1-2425-4A8E-A109-40B4C2453CA8}"/>
                </a:ext>
              </a:extLst>
            </p:cNvPr>
            <p:cNvSpPr>
              <a:spLocks/>
            </p:cNvSpPr>
            <p:nvPr>
              <p:custDataLst>
                <p:tags r:id="rId20"/>
              </p:custDataLst>
            </p:nvPr>
          </p:nvSpPr>
          <p:spPr bwMode="auto">
            <a:xfrm>
              <a:off x="5834063" y="3729038"/>
              <a:ext cx="68262" cy="117475"/>
            </a:xfrm>
            <a:custGeom>
              <a:avLst/>
              <a:gdLst>
                <a:gd name="T0" fmla="*/ 221 w 221"/>
                <a:gd name="T1" fmla="*/ 259 h 362"/>
                <a:gd name="T2" fmla="*/ 146 w 221"/>
                <a:gd name="T3" fmla="*/ 158 h 362"/>
                <a:gd name="T4" fmla="*/ 82 w 221"/>
                <a:gd name="T5" fmla="*/ 143 h 362"/>
                <a:gd name="T6" fmla="*/ 32 w 221"/>
                <a:gd name="T7" fmla="*/ 79 h 362"/>
                <a:gd name="T8" fmla="*/ 98 w 221"/>
                <a:gd name="T9" fmla="*/ 14 h 362"/>
                <a:gd name="T10" fmla="*/ 195 w 221"/>
                <a:gd name="T11" fmla="*/ 118 h 362"/>
                <a:gd name="T12" fmla="*/ 201 w 221"/>
                <a:gd name="T13" fmla="*/ 124 h 362"/>
                <a:gd name="T14" fmla="*/ 207 w 221"/>
                <a:gd name="T15" fmla="*/ 112 h 362"/>
                <a:gd name="T16" fmla="*/ 207 w 221"/>
                <a:gd name="T17" fmla="*/ 12 h 362"/>
                <a:gd name="T18" fmla="*/ 202 w 221"/>
                <a:gd name="T19" fmla="*/ 0 h 362"/>
                <a:gd name="T20" fmla="*/ 194 w 221"/>
                <a:gd name="T21" fmla="*/ 6 h 362"/>
                <a:gd name="T22" fmla="*/ 177 w 221"/>
                <a:gd name="T23" fmla="*/ 35 h 362"/>
                <a:gd name="T24" fmla="*/ 97 w 221"/>
                <a:gd name="T25" fmla="*/ 0 h 362"/>
                <a:gd name="T26" fmla="*/ 0 w 221"/>
                <a:gd name="T27" fmla="*/ 97 h 362"/>
                <a:gd name="T28" fmla="*/ 65 w 221"/>
                <a:gd name="T29" fmla="*/ 188 h 362"/>
                <a:gd name="T30" fmla="*/ 131 w 221"/>
                <a:gd name="T31" fmla="*/ 204 h 362"/>
                <a:gd name="T32" fmla="*/ 173 w 221"/>
                <a:gd name="T33" fmla="*/ 230 h 362"/>
                <a:gd name="T34" fmla="*/ 189 w 221"/>
                <a:gd name="T35" fmla="*/ 276 h 362"/>
                <a:gd name="T36" fmla="*/ 122 w 221"/>
                <a:gd name="T37" fmla="*/ 347 h 362"/>
                <a:gd name="T38" fmla="*/ 43 w 221"/>
                <a:gd name="T39" fmla="*/ 320 h 362"/>
                <a:gd name="T40" fmla="*/ 12 w 221"/>
                <a:gd name="T41" fmla="*/ 243 h 362"/>
                <a:gd name="T42" fmla="*/ 6 w 221"/>
                <a:gd name="T43" fmla="*/ 238 h 362"/>
                <a:gd name="T44" fmla="*/ 0 w 221"/>
                <a:gd name="T45" fmla="*/ 251 h 362"/>
                <a:gd name="T46" fmla="*/ 0 w 221"/>
                <a:gd name="T47" fmla="*/ 350 h 362"/>
                <a:gd name="T48" fmla="*/ 5 w 221"/>
                <a:gd name="T49" fmla="*/ 362 h 362"/>
                <a:gd name="T50" fmla="*/ 13 w 221"/>
                <a:gd name="T51" fmla="*/ 356 h 362"/>
                <a:gd name="T52" fmla="*/ 31 w 221"/>
                <a:gd name="T53" fmla="*/ 328 h 362"/>
                <a:gd name="T54" fmla="*/ 122 w 221"/>
                <a:gd name="T55" fmla="*/ 362 h 362"/>
                <a:gd name="T56" fmla="*/ 221 w 221"/>
                <a:gd name="T57" fmla="*/ 259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1" h="362">
                  <a:moveTo>
                    <a:pt x="221" y="259"/>
                  </a:moveTo>
                  <a:cubicBezTo>
                    <a:pt x="221" y="209"/>
                    <a:pt x="188" y="168"/>
                    <a:pt x="146" y="158"/>
                  </a:cubicBezTo>
                  <a:lnTo>
                    <a:pt x="82" y="143"/>
                  </a:lnTo>
                  <a:cubicBezTo>
                    <a:pt x="51" y="135"/>
                    <a:pt x="32" y="108"/>
                    <a:pt x="32" y="79"/>
                  </a:cubicBezTo>
                  <a:cubicBezTo>
                    <a:pt x="32" y="44"/>
                    <a:pt x="59" y="14"/>
                    <a:pt x="98" y="14"/>
                  </a:cubicBezTo>
                  <a:cubicBezTo>
                    <a:pt x="181" y="14"/>
                    <a:pt x="192" y="96"/>
                    <a:pt x="195" y="118"/>
                  </a:cubicBezTo>
                  <a:cubicBezTo>
                    <a:pt x="195" y="121"/>
                    <a:pt x="195" y="124"/>
                    <a:pt x="201" y="124"/>
                  </a:cubicBezTo>
                  <a:cubicBezTo>
                    <a:pt x="207" y="124"/>
                    <a:pt x="207" y="122"/>
                    <a:pt x="207" y="112"/>
                  </a:cubicBezTo>
                  <a:lnTo>
                    <a:pt x="207" y="12"/>
                  </a:lnTo>
                  <a:cubicBezTo>
                    <a:pt x="207" y="3"/>
                    <a:pt x="207" y="0"/>
                    <a:pt x="202" y="0"/>
                  </a:cubicBezTo>
                  <a:cubicBezTo>
                    <a:pt x="198" y="0"/>
                    <a:pt x="198" y="0"/>
                    <a:pt x="194" y="6"/>
                  </a:cubicBezTo>
                  <a:lnTo>
                    <a:pt x="177" y="35"/>
                  </a:lnTo>
                  <a:cubicBezTo>
                    <a:pt x="162" y="20"/>
                    <a:pt x="141" y="0"/>
                    <a:pt x="97" y="0"/>
                  </a:cubicBezTo>
                  <a:cubicBezTo>
                    <a:pt x="42" y="0"/>
                    <a:pt x="0" y="44"/>
                    <a:pt x="0" y="97"/>
                  </a:cubicBezTo>
                  <a:cubicBezTo>
                    <a:pt x="0" y="138"/>
                    <a:pt x="26" y="174"/>
                    <a:pt x="65" y="188"/>
                  </a:cubicBezTo>
                  <a:cubicBezTo>
                    <a:pt x="71" y="190"/>
                    <a:pt x="96" y="196"/>
                    <a:pt x="131" y="204"/>
                  </a:cubicBezTo>
                  <a:cubicBezTo>
                    <a:pt x="144" y="208"/>
                    <a:pt x="159" y="211"/>
                    <a:pt x="173" y="230"/>
                  </a:cubicBezTo>
                  <a:cubicBezTo>
                    <a:pt x="184" y="243"/>
                    <a:pt x="189" y="259"/>
                    <a:pt x="189" y="276"/>
                  </a:cubicBezTo>
                  <a:cubicBezTo>
                    <a:pt x="189" y="311"/>
                    <a:pt x="164" y="347"/>
                    <a:pt x="122" y="347"/>
                  </a:cubicBezTo>
                  <a:cubicBezTo>
                    <a:pt x="107" y="347"/>
                    <a:pt x="70" y="345"/>
                    <a:pt x="43" y="320"/>
                  </a:cubicBezTo>
                  <a:cubicBezTo>
                    <a:pt x="14" y="293"/>
                    <a:pt x="13" y="261"/>
                    <a:pt x="12" y="243"/>
                  </a:cubicBezTo>
                  <a:cubicBezTo>
                    <a:pt x="12" y="238"/>
                    <a:pt x="8" y="238"/>
                    <a:pt x="6" y="238"/>
                  </a:cubicBezTo>
                  <a:cubicBezTo>
                    <a:pt x="0" y="238"/>
                    <a:pt x="0" y="242"/>
                    <a:pt x="0" y="251"/>
                  </a:cubicBezTo>
                  <a:lnTo>
                    <a:pt x="0" y="350"/>
                  </a:lnTo>
                  <a:cubicBezTo>
                    <a:pt x="0" y="359"/>
                    <a:pt x="0" y="362"/>
                    <a:pt x="5" y="362"/>
                  </a:cubicBezTo>
                  <a:cubicBezTo>
                    <a:pt x="9" y="362"/>
                    <a:pt x="9" y="361"/>
                    <a:pt x="13" y="356"/>
                  </a:cubicBezTo>
                  <a:cubicBezTo>
                    <a:pt x="13" y="356"/>
                    <a:pt x="14" y="354"/>
                    <a:pt x="31" y="328"/>
                  </a:cubicBezTo>
                  <a:cubicBezTo>
                    <a:pt x="46" y="345"/>
                    <a:pt x="78" y="362"/>
                    <a:pt x="122" y="362"/>
                  </a:cubicBezTo>
                  <a:cubicBezTo>
                    <a:pt x="181" y="362"/>
                    <a:pt x="221" y="314"/>
                    <a:pt x="221" y="2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61">
              <a:extLst>
                <a:ext uri="{FF2B5EF4-FFF2-40B4-BE49-F238E27FC236}">
                  <a16:creationId xmlns:a16="http://schemas.microsoft.com/office/drawing/2014/main" id="{0B53650C-2AFC-429C-B4D9-46C1D7D9A6E0}"/>
                </a:ext>
              </a:extLst>
            </p:cNvPr>
            <p:cNvSpPr>
              <a:spLocks noEditPoints="1"/>
            </p:cNvSpPr>
            <p:nvPr>
              <p:custDataLst>
                <p:tags r:id="rId21"/>
              </p:custDataLst>
            </p:nvPr>
          </p:nvSpPr>
          <p:spPr bwMode="auto">
            <a:xfrm>
              <a:off x="5915025" y="3771901"/>
              <a:ext cx="74612" cy="103188"/>
            </a:xfrm>
            <a:custGeom>
              <a:avLst/>
              <a:gdLst>
                <a:gd name="T0" fmla="*/ 245 w 245"/>
                <a:gd name="T1" fmla="*/ 113 h 317"/>
                <a:gd name="T2" fmla="*/ 141 w 245"/>
                <a:gd name="T3" fmla="*/ 0 h 317"/>
                <a:gd name="T4" fmla="*/ 71 w 245"/>
                <a:gd name="T5" fmla="*/ 33 h 317"/>
                <a:gd name="T6" fmla="*/ 71 w 245"/>
                <a:gd name="T7" fmla="*/ 0 h 317"/>
                <a:gd name="T8" fmla="*/ 0 w 245"/>
                <a:gd name="T9" fmla="*/ 6 h 317"/>
                <a:gd name="T10" fmla="*/ 0 w 245"/>
                <a:gd name="T11" fmla="*/ 21 h 317"/>
                <a:gd name="T12" fmla="*/ 39 w 245"/>
                <a:gd name="T13" fmla="*/ 46 h 317"/>
                <a:gd name="T14" fmla="*/ 39 w 245"/>
                <a:gd name="T15" fmla="*/ 279 h 317"/>
                <a:gd name="T16" fmla="*/ 0 w 245"/>
                <a:gd name="T17" fmla="*/ 302 h 317"/>
                <a:gd name="T18" fmla="*/ 0 w 245"/>
                <a:gd name="T19" fmla="*/ 317 h 317"/>
                <a:gd name="T20" fmla="*/ 56 w 245"/>
                <a:gd name="T21" fmla="*/ 316 h 317"/>
                <a:gd name="T22" fmla="*/ 112 w 245"/>
                <a:gd name="T23" fmla="*/ 317 h 317"/>
                <a:gd name="T24" fmla="*/ 112 w 245"/>
                <a:gd name="T25" fmla="*/ 302 h 317"/>
                <a:gd name="T26" fmla="*/ 73 w 245"/>
                <a:gd name="T27" fmla="*/ 279 h 317"/>
                <a:gd name="T28" fmla="*/ 73 w 245"/>
                <a:gd name="T29" fmla="*/ 196 h 317"/>
                <a:gd name="T30" fmla="*/ 73 w 245"/>
                <a:gd name="T31" fmla="*/ 191 h 317"/>
                <a:gd name="T32" fmla="*/ 134 w 245"/>
                <a:gd name="T33" fmla="*/ 226 h 317"/>
                <a:gd name="T34" fmla="*/ 245 w 245"/>
                <a:gd name="T35" fmla="*/ 113 h 317"/>
                <a:gd name="T36" fmla="*/ 204 w 245"/>
                <a:gd name="T37" fmla="*/ 113 h 317"/>
                <a:gd name="T38" fmla="*/ 132 w 245"/>
                <a:gd name="T39" fmla="*/ 215 h 317"/>
                <a:gd name="T40" fmla="*/ 80 w 245"/>
                <a:gd name="T41" fmla="*/ 185 h 317"/>
                <a:gd name="T42" fmla="*/ 73 w 245"/>
                <a:gd name="T43" fmla="*/ 164 h 317"/>
                <a:gd name="T44" fmla="*/ 73 w 245"/>
                <a:gd name="T45" fmla="*/ 52 h 317"/>
                <a:gd name="T46" fmla="*/ 137 w 245"/>
                <a:gd name="T47" fmla="*/ 13 h 317"/>
                <a:gd name="T48" fmla="*/ 204 w 245"/>
                <a:gd name="T49" fmla="*/ 11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5" h="317">
                  <a:moveTo>
                    <a:pt x="245" y="113"/>
                  </a:moveTo>
                  <a:cubicBezTo>
                    <a:pt x="245" y="49"/>
                    <a:pt x="197" y="0"/>
                    <a:pt x="141" y="0"/>
                  </a:cubicBezTo>
                  <a:cubicBezTo>
                    <a:pt x="102" y="0"/>
                    <a:pt x="81" y="22"/>
                    <a:pt x="71" y="33"/>
                  </a:cubicBezTo>
                  <a:lnTo>
                    <a:pt x="71" y="0"/>
                  </a:lnTo>
                  <a:lnTo>
                    <a:pt x="0" y="6"/>
                  </a:lnTo>
                  <a:lnTo>
                    <a:pt x="0" y="21"/>
                  </a:lnTo>
                  <a:cubicBezTo>
                    <a:pt x="35" y="21"/>
                    <a:pt x="39" y="24"/>
                    <a:pt x="39" y="46"/>
                  </a:cubicBezTo>
                  <a:lnTo>
                    <a:pt x="39" y="279"/>
                  </a:lnTo>
                  <a:cubicBezTo>
                    <a:pt x="39" y="302"/>
                    <a:pt x="33" y="302"/>
                    <a:pt x="0" y="302"/>
                  </a:cubicBezTo>
                  <a:lnTo>
                    <a:pt x="0" y="317"/>
                  </a:lnTo>
                  <a:lnTo>
                    <a:pt x="56" y="316"/>
                  </a:lnTo>
                  <a:lnTo>
                    <a:pt x="112" y="317"/>
                  </a:lnTo>
                  <a:lnTo>
                    <a:pt x="112" y="302"/>
                  </a:lnTo>
                  <a:cubicBezTo>
                    <a:pt x="78" y="302"/>
                    <a:pt x="73" y="302"/>
                    <a:pt x="73" y="279"/>
                  </a:cubicBezTo>
                  <a:lnTo>
                    <a:pt x="73" y="196"/>
                  </a:lnTo>
                  <a:lnTo>
                    <a:pt x="73" y="191"/>
                  </a:lnTo>
                  <a:cubicBezTo>
                    <a:pt x="75" y="199"/>
                    <a:pt x="96" y="226"/>
                    <a:pt x="134" y="226"/>
                  </a:cubicBezTo>
                  <a:cubicBezTo>
                    <a:pt x="194" y="226"/>
                    <a:pt x="245" y="177"/>
                    <a:pt x="245" y="113"/>
                  </a:cubicBezTo>
                  <a:close/>
                  <a:moveTo>
                    <a:pt x="204" y="113"/>
                  </a:moveTo>
                  <a:cubicBezTo>
                    <a:pt x="204" y="173"/>
                    <a:pt x="169" y="215"/>
                    <a:pt x="132" y="215"/>
                  </a:cubicBezTo>
                  <a:cubicBezTo>
                    <a:pt x="112" y="215"/>
                    <a:pt x="93" y="205"/>
                    <a:pt x="80" y="185"/>
                  </a:cubicBezTo>
                  <a:cubicBezTo>
                    <a:pt x="73" y="174"/>
                    <a:pt x="73" y="174"/>
                    <a:pt x="73" y="164"/>
                  </a:cubicBezTo>
                  <a:lnTo>
                    <a:pt x="73" y="52"/>
                  </a:lnTo>
                  <a:cubicBezTo>
                    <a:pt x="87" y="27"/>
                    <a:pt x="112" y="13"/>
                    <a:pt x="137" y="13"/>
                  </a:cubicBezTo>
                  <a:cubicBezTo>
                    <a:pt x="174" y="13"/>
                    <a:pt x="204" y="56"/>
                    <a:pt x="204"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62">
              <a:extLst>
                <a:ext uri="{FF2B5EF4-FFF2-40B4-BE49-F238E27FC236}">
                  <a16:creationId xmlns:a16="http://schemas.microsoft.com/office/drawing/2014/main" id="{EFD242BF-560F-402E-932A-96BDCBFBCA40}"/>
                </a:ext>
              </a:extLst>
            </p:cNvPr>
            <p:cNvSpPr>
              <a:spLocks noEditPoints="1"/>
            </p:cNvSpPr>
            <p:nvPr>
              <p:custDataLst>
                <p:tags r:id="rId22"/>
              </p:custDataLst>
            </p:nvPr>
          </p:nvSpPr>
          <p:spPr bwMode="auto">
            <a:xfrm>
              <a:off x="6002338" y="3770313"/>
              <a:ext cx="58737" cy="74613"/>
            </a:xfrm>
            <a:custGeom>
              <a:avLst/>
              <a:gdLst>
                <a:gd name="T0" fmla="*/ 193 w 193"/>
                <a:gd name="T1" fmla="*/ 164 h 229"/>
                <a:gd name="T2" fmla="*/ 187 w 193"/>
                <a:gd name="T3" fmla="*/ 158 h 229"/>
                <a:gd name="T4" fmla="*/ 180 w 193"/>
                <a:gd name="T5" fmla="*/ 165 h 229"/>
                <a:gd name="T6" fmla="*/ 113 w 193"/>
                <a:gd name="T7" fmla="*/ 217 h 229"/>
                <a:gd name="T8" fmla="*/ 57 w 193"/>
                <a:gd name="T9" fmla="*/ 183 h 229"/>
                <a:gd name="T10" fmla="*/ 42 w 193"/>
                <a:gd name="T11" fmla="*/ 108 h 229"/>
                <a:gd name="T12" fmla="*/ 181 w 193"/>
                <a:gd name="T13" fmla="*/ 108 h 229"/>
                <a:gd name="T14" fmla="*/ 193 w 193"/>
                <a:gd name="T15" fmla="*/ 98 h 229"/>
                <a:gd name="T16" fmla="*/ 104 w 193"/>
                <a:gd name="T17" fmla="*/ 0 h 229"/>
                <a:gd name="T18" fmla="*/ 0 w 193"/>
                <a:gd name="T19" fmla="*/ 114 h 229"/>
                <a:gd name="T20" fmla="*/ 110 w 193"/>
                <a:gd name="T21" fmla="*/ 229 h 229"/>
                <a:gd name="T22" fmla="*/ 193 w 193"/>
                <a:gd name="T23" fmla="*/ 164 h 229"/>
                <a:gd name="T24" fmla="*/ 160 w 193"/>
                <a:gd name="T25" fmla="*/ 98 h 229"/>
                <a:gd name="T26" fmla="*/ 42 w 193"/>
                <a:gd name="T27" fmla="*/ 98 h 229"/>
                <a:gd name="T28" fmla="*/ 104 w 193"/>
                <a:gd name="T29" fmla="*/ 11 h 229"/>
                <a:gd name="T30" fmla="*/ 160 w 193"/>
                <a:gd name="T31" fmla="*/ 9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7" y="158"/>
                  </a:cubicBezTo>
                  <a:cubicBezTo>
                    <a:pt x="182" y="158"/>
                    <a:pt x="181" y="161"/>
                    <a:pt x="180" y="165"/>
                  </a:cubicBezTo>
                  <a:cubicBezTo>
                    <a:pt x="163" y="217"/>
                    <a:pt x="118" y="217"/>
                    <a:pt x="113" y="217"/>
                  </a:cubicBezTo>
                  <a:cubicBezTo>
                    <a:pt x="88" y="217"/>
                    <a:pt x="68" y="202"/>
                    <a:pt x="57" y="183"/>
                  </a:cubicBezTo>
                  <a:cubicBezTo>
                    <a:pt x="42" y="159"/>
                    <a:pt x="42" y="126"/>
                    <a:pt x="42" y="108"/>
                  </a:cubicBezTo>
                  <a:lnTo>
                    <a:pt x="181" y="108"/>
                  </a:lnTo>
                  <a:cubicBezTo>
                    <a:pt x="192" y="108"/>
                    <a:pt x="193" y="108"/>
                    <a:pt x="193" y="98"/>
                  </a:cubicBezTo>
                  <a:cubicBezTo>
                    <a:pt x="193" y="48"/>
                    <a:pt x="166" y="0"/>
                    <a:pt x="104" y="0"/>
                  </a:cubicBezTo>
                  <a:cubicBezTo>
                    <a:pt x="46" y="0"/>
                    <a:pt x="0" y="51"/>
                    <a:pt x="0" y="114"/>
                  </a:cubicBezTo>
                  <a:cubicBezTo>
                    <a:pt x="0" y="181"/>
                    <a:pt x="53" y="229"/>
                    <a:pt x="110" y="229"/>
                  </a:cubicBezTo>
                  <a:cubicBezTo>
                    <a:pt x="171" y="229"/>
                    <a:pt x="193" y="174"/>
                    <a:pt x="193" y="164"/>
                  </a:cubicBezTo>
                  <a:close/>
                  <a:moveTo>
                    <a:pt x="160" y="98"/>
                  </a:moveTo>
                  <a:lnTo>
                    <a:pt x="42" y="98"/>
                  </a:lnTo>
                  <a:cubicBezTo>
                    <a:pt x="45" y="24"/>
                    <a:pt x="87" y="11"/>
                    <a:pt x="104" y="11"/>
                  </a:cubicBezTo>
                  <a:cubicBezTo>
                    <a:pt x="155" y="11"/>
                    <a:pt x="160" y="78"/>
                    <a:pt x="160" y="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63">
              <a:extLst>
                <a:ext uri="{FF2B5EF4-FFF2-40B4-BE49-F238E27FC236}">
                  <a16:creationId xmlns:a16="http://schemas.microsoft.com/office/drawing/2014/main" id="{416C9B61-4929-4B8B-9525-AC16ED2AAA96}"/>
                </a:ext>
              </a:extLst>
            </p:cNvPr>
            <p:cNvSpPr>
              <a:spLocks/>
            </p:cNvSpPr>
            <p:nvPr>
              <p:custDataLst>
                <p:tags r:id="rId23"/>
              </p:custDataLst>
            </p:nvPr>
          </p:nvSpPr>
          <p:spPr bwMode="auto">
            <a:xfrm>
              <a:off x="6070600" y="3770313"/>
              <a:ext cx="58737" cy="74613"/>
            </a:xfrm>
            <a:custGeom>
              <a:avLst/>
              <a:gdLst>
                <a:gd name="T0" fmla="*/ 190 w 190"/>
                <a:gd name="T1" fmla="*/ 164 h 229"/>
                <a:gd name="T2" fmla="*/ 183 w 190"/>
                <a:gd name="T3" fmla="*/ 159 h 229"/>
                <a:gd name="T4" fmla="*/ 177 w 190"/>
                <a:gd name="T5" fmla="*/ 164 h 229"/>
                <a:gd name="T6" fmla="*/ 111 w 190"/>
                <a:gd name="T7" fmla="*/ 217 h 229"/>
                <a:gd name="T8" fmla="*/ 41 w 190"/>
                <a:gd name="T9" fmla="*/ 115 h 229"/>
                <a:gd name="T10" fmla="*/ 108 w 190"/>
                <a:gd name="T11" fmla="*/ 13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1"/>
                    <a:pt x="130" y="217"/>
                    <a:pt x="111" y="217"/>
                  </a:cubicBezTo>
                  <a:cubicBezTo>
                    <a:pt x="85" y="217"/>
                    <a:pt x="41" y="195"/>
                    <a:pt x="41" y="115"/>
                  </a:cubicBezTo>
                  <a:cubicBezTo>
                    <a:pt x="41" y="34"/>
                    <a:pt x="82" y="13"/>
                    <a:pt x="108" y="13"/>
                  </a:cubicBezTo>
                  <a:cubicBezTo>
                    <a:pt x="113" y="13"/>
                    <a:pt x="144" y="13"/>
                    <a:pt x="162" y="31"/>
                  </a:cubicBezTo>
                  <a:cubicBezTo>
                    <a:pt x="141" y="33"/>
                    <a:pt x="138" y="47"/>
                    <a:pt x="138" y="54"/>
                  </a:cubicBezTo>
                  <a:cubicBezTo>
                    <a:pt x="138" y="67"/>
                    <a:pt x="147" y="77"/>
                    <a:pt x="161" y="77"/>
                  </a:cubicBezTo>
                  <a:cubicBezTo>
                    <a:pt x="174" y="77"/>
                    <a:pt x="184" y="68"/>
                    <a:pt x="184" y="53"/>
                  </a:cubicBezTo>
                  <a:cubicBezTo>
                    <a:pt x="184" y="20"/>
                    <a:pt x="146" y="0"/>
                    <a:pt x="108" y="0"/>
                  </a:cubicBezTo>
                  <a:cubicBezTo>
                    <a:pt x="46"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64">
              <a:extLst>
                <a:ext uri="{FF2B5EF4-FFF2-40B4-BE49-F238E27FC236}">
                  <a16:creationId xmlns:a16="http://schemas.microsoft.com/office/drawing/2014/main" id="{9D975FA6-CC1D-44B0-8203-875D5C799D45}"/>
                </a:ext>
              </a:extLst>
            </p:cNvPr>
            <p:cNvSpPr>
              <a:spLocks noEditPoints="1"/>
            </p:cNvSpPr>
            <p:nvPr>
              <p:custDataLst>
                <p:tags r:id="rId24"/>
              </p:custDataLst>
            </p:nvPr>
          </p:nvSpPr>
          <p:spPr bwMode="auto">
            <a:xfrm>
              <a:off x="6138863" y="3736976"/>
              <a:ext cx="31750" cy="106363"/>
            </a:xfrm>
            <a:custGeom>
              <a:avLst/>
              <a:gdLst>
                <a:gd name="T0" fmla="*/ 106 w 106"/>
                <a:gd name="T1" fmla="*/ 327 h 327"/>
                <a:gd name="T2" fmla="*/ 106 w 106"/>
                <a:gd name="T3" fmla="*/ 312 h 327"/>
                <a:gd name="T4" fmla="*/ 72 w 106"/>
                <a:gd name="T5" fmla="*/ 290 h 327"/>
                <a:gd name="T6" fmla="*/ 72 w 106"/>
                <a:gd name="T7" fmla="*/ 107 h 327"/>
                <a:gd name="T8" fmla="*/ 2 w 106"/>
                <a:gd name="T9" fmla="*/ 113 h 327"/>
                <a:gd name="T10" fmla="*/ 2 w 106"/>
                <a:gd name="T11" fmla="*/ 128 h 327"/>
                <a:gd name="T12" fmla="*/ 39 w 106"/>
                <a:gd name="T13" fmla="*/ 155 h 327"/>
                <a:gd name="T14" fmla="*/ 39 w 106"/>
                <a:gd name="T15" fmla="*/ 290 h 327"/>
                <a:gd name="T16" fmla="*/ 0 w 106"/>
                <a:gd name="T17" fmla="*/ 312 h 327"/>
                <a:gd name="T18" fmla="*/ 0 w 106"/>
                <a:gd name="T19" fmla="*/ 327 h 327"/>
                <a:gd name="T20" fmla="*/ 55 w 106"/>
                <a:gd name="T21" fmla="*/ 326 h 327"/>
                <a:gd name="T22" fmla="*/ 106 w 106"/>
                <a:gd name="T23" fmla="*/ 327 h 327"/>
                <a:gd name="T24" fmla="*/ 79 w 106"/>
                <a:gd name="T25" fmla="*/ 26 h 327"/>
                <a:gd name="T26" fmla="*/ 53 w 106"/>
                <a:gd name="T27" fmla="*/ 0 h 327"/>
                <a:gd name="T28" fmla="*/ 26 w 106"/>
                <a:gd name="T29" fmla="*/ 26 h 327"/>
                <a:gd name="T30" fmla="*/ 52 w 106"/>
                <a:gd name="T31" fmla="*/ 53 h 327"/>
                <a:gd name="T32" fmla="*/ 79 w 106"/>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7">
                  <a:moveTo>
                    <a:pt x="106" y="327"/>
                  </a:moveTo>
                  <a:lnTo>
                    <a:pt x="106" y="312"/>
                  </a:lnTo>
                  <a:cubicBezTo>
                    <a:pt x="74" y="312"/>
                    <a:pt x="72" y="310"/>
                    <a:pt x="72" y="290"/>
                  </a:cubicBezTo>
                  <a:lnTo>
                    <a:pt x="72" y="107"/>
                  </a:lnTo>
                  <a:lnTo>
                    <a:pt x="2" y="113"/>
                  </a:lnTo>
                  <a:lnTo>
                    <a:pt x="2" y="128"/>
                  </a:lnTo>
                  <a:cubicBezTo>
                    <a:pt x="34" y="128"/>
                    <a:pt x="39" y="131"/>
                    <a:pt x="39" y="155"/>
                  </a:cubicBezTo>
                  <a:lnTo>
                    <a:pt x="39" y="290"/>
                  </a:lnTo>
                  <a:cubicBezTo>
                    <a:pt x="39" y="312"/>
                    <a:pt x="33" y="312"/>
                    <a:pt x="0" y="312"/>
                  </a:cubicBezTo>
                  <a:lnTo>
                    <a:pt x="0" y="327"/>
                  </a:lnTo>
                  <a:lnTo>
                    <a:pt x="55" y="326"/>
                  </a:lnTo>
                  <a:cubicBezTo>
                    <a:pt x="72" y="326"/>
                    <a:pt x="89" y="327"/>
                    <a:pt x="106" y="327"/>
                  </a:cubicBezTo>
                  <a:close/>
                  <a:moveTo>
                    <a:pt x="79" y="26"/>
                  </a:moveTo>
                  <a:cubicBezTo>
                    <a:pt x="79" y="13"/>
                    <a:pt x="68"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65">
              <a:extLst>
                <a:ext uri="{FF2B5EF4-FFF2-40B4-BE49-F238E27FC236}">
                  <a16:creationId xmlns:a16="http://schemas.microsoft.com/office/drawing/2014/main" id="{0C74E027-7436-441E-812A-565A30DB81F4}"/>
                </a:ext>
              </a:extLst>
            </p:cNvPr>
            <p:cNvSpPr>
              <a:spLocks/>
            </p:cNvSpPr>
            <p:nvPr>
              <p:custDataLst>
                <p:tags r:id="rId25"/>
              </p:custDataLst>
            </p:nvPr>
          </p:nvSpPr>
          <p:spPr bwMode="auto">
            <a:xfrm>
              <a:off x="6180138" y="3729038"/>
              <a:ext cx="76200" cy="114300"/>
            </a:xfrm>
            <a:custGeom>
              <a:avLst/>
              <a:gdLst>
                <a:gd name="T0" fmla="*/ 250 w 250"/>
                <a:gd name="T1" fmla="*/ 351 h 351"/>
                <a:gd name="T2" fmla="*/ 250 w 250"/>
                <a:gd name="T3" fmla="*/ 336 h 351"/>
                <a:gd name="T4" fmla="*/ 211 w 250"/>
                <a:gd name="T5" fmla="*/ 314 h 351"/>
                <a:gd name="T6" fmla="*/ 211 w 250"/>
                <a:gd name="T7" fmla="*/ 131 h 351"/>
                <a:gd name="T8" fmla="*/ 148 w 250"/>
                <a:gd name="T9" fmla="*/ 135 h 351"/>
                <a:gd name="T10" fmla="*/ 139 w 250"/>
                <a:gd name="T11" fmla="*/ 136 h 351"/>
                <a:gd name="T12" fmla="*/ 130 w 250"/>
                <a:gd name="T13" fmla="*/ 137 h 351"/>
                <a:gd name="T14" fmla="*/ 71 w 250"/>
                <a:gd name="T15" fmla="*/ 137 h 351"/>
                <a:gd name="T16" fmla="*/ 71 w 250"/>
                <a:gd name="T17" fmla="*/ 80 h 351"/>
                <a:gd name="T18" fmla="*/ 145 w 250"/>
                <a:gd name="T19" fmla="*/ 11 h 351"/>
                <a:gd name="T20" fmla="*/ 188 w 250"/>
                <a:gd name="T21" fmla="*/ 27 h 351"/>
                <a:gd name="T22" fmla="*/ 164 w 250"/>
                <a:gd name="T23" fmla="*/ 50 h 351"/>
                <a:gd name="T24" fmla="*/ 187 w 250"/>
                <a:gd name="T25" fmla="*/ 73 h 351"/>
                <a:gd name="T26" fmla="*/ 210 w 250"/>
                <a:gd name="T27" fmla="*/ 50 h 351"/>
                <a:gd name="T28" fmla="*/ 145 w 250"/>
                <a:gd name="T29" fmla="*/ 0 h 351"/>
                <a:gd name="T30" fmla="*/ 40 w 250"/>
                <a:gd name="T31" fmla="*/ 80 h 351"/>
                <a:gd name="T32" fmla="*/ 40 w 250"/>
                <a:gd name="T33" fmla="*/ 137 h 351"/>
                <a:gd name="T34" fmla="*/ 0 w 250"/>
                <a:gd name="T35" fmla="*/ 137 h 351"/>
                <a:gd name="T36" fmla="*/ 0 w 250"/>
                <a:gd name="T37" fmla="*/ 152 h 351"/>
                <a:gd name="T38" fmla="*/ 40 w 250"/>
                <a:gd name="T39" fmla="*/ 152 h 351"/>
                <a:gd name="T40" fmla="*/ 40 w 250"/>
                <a:gd name="T41" fmla="*/ 314 h 351"/>
                <a:gd name="T42" fmla="*/ 1 w 250"/>
                <a:gd name="T43" fmla="*/ 336 h 351"/>
                <a:gd name="T44" fmla="*/ 1 w 250"/>
                <a:gd name="T45" fmla="*/ 351 h 351"/>
                <a:gd name="T46" fmla="*/ 56 w 250"/>
                <a:gd name="T47" fmla="*/ 350 h 351"/>
                <a:gd name="T48" fmla="*/ 111 w 250"/>
                <a:gd name="T49" fmla="*/ 351 h 351"/>
                <a:gd name="T50" fmla="*/ 111 w 250"/>
                <a:gd name="T51" fmla="*/ 336 h 351"/>
                <a:gd name="T52" fmla="*/ 73 w 250"/>
                <a:gd name="T53" fmla="*/ 314 h 351"/>
                <a:gd name="T54" fmla="*/ 73 w 250"/>
                <a:gd name="T55" fmla="*/ 152 h 351"/>
                <a:gd name="T56" fmla="*/ 151 w 250"/>
                <a:gd name="T57" fmla="*/ 152 h 351"/>
                <a:gd name="T58" fmla="*/ 178 w 250"/>
                <a:gd name="T59" fmla="*/ 179 h 351"/>
                <a:gd name="T60" fmla="*/ 178 w 250"/>
                <a:gd name="T61" fmla="*/ 314 h 351"/>
                <a:gd name="T62" fmla="*/ 139 w 250"/>
                <a:gd name="T63" fmla="*/ 336 h 351"/>
                <a:gd name="T64" fmla="*/ 139 w 250"/>
                <a:gd name="T65" fmla="*/ 351 h 351"/>
                <a:gd name="T66" fmla="*/ 194 w 250"/>
                <a:gd name="T67" fmla="*/ 350 h 351"/>
                <a:gd name="T68" fmla="*/ 250 w 250"/>
                <a:gd name="T69"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351">
                  <a:moveTo>
                    <a:pt x="250" y="351"/>
                  </a:moveTo>
                  <a:lnTo>
                    <a:pt x="250" y="336"/>
                  </a:lnTo>
                  <a:cubicBezTo>
                    <a:pt x="216" y="336"/>
                    <a:pt x="211" y="336"/>
                    <a:pt x="211" y="314"/>
                  </a:cubicBezTo>
                  <a:lnTo>
                    <a:pt x="211" y="131"/>
                  </a:lnTo>
                  <a:lnTo>
                    <a:pt x="148" y="135"/>
                  </a:lnTo>
                  <a:cubicBezTo>
                    <a:pt x="140" y="136"/>
                    <a:pt x="139" y="136"/>
                    <a:pt x="139" y="136"/>
                  </a:cubicBezTo>
                  <a:cubicBezTo>
                    <a:pt x="138" y="137"/>
                    <a:pt x="137" y="137"/>
                    <a:pt x="130" y="137"/>
                  </a:cubicBezTo>
                  <a:lnTo>
                    <a:pt x="71" y="137"/>
                  </a:lnTo>
                  <a:lnTo>
                    <a:pt x="71" y="80"/>
                  </a:lnTo>
                  <a:cubicBezTo>
                    <a:pt x="71" y="31"/>
                    <a:pt x="114" y="11"/>
                    <a:pt x="145" y="11"/>
                  </a:cubicBezTo>
                  <a:cubicBezTo>
                    <a:pt x="160" y="11"/>
                    <a:pt x="178" y="16"/>
                    <a:pt x="188" y="27"/>
                  </a:cubicBezTo>
                  <a:cubicBezTo>
                    <a:pt x="167" y="28"/>
                    <a:pt x="164" y="42"/>
                    <a:pt x="164" y="50"/>
                  </a:cubicBezTo>
                  <a:cubicBezTo>
                    <a:pt x="164" y="67"/>
                    <a:pt x="177" y="73"/>
                    <a:pt x="187" y="73"/>
                  </a:cubicBezTo>
                  <a:cubicBezTo>
                    <a:pt x="198" y="73"/>
                    <a:pt x="210" y="65"/>
                    <a:pt x="210" y="50"/>
                  </a:cubicBezTo>
                  <a:cubicBezTo>
                    <a:pt x="210" y="21"/>
                    <a:pt x="182" y="0"/>
                    <a:pt x="145" y="0"/>
                  </a:cubicBezTo>
                  <a:cubicBezTo>
                    <a:pt x="99" y="0"/>
                    <a:pt x="40" y="25"/>
                    <a:pt x="40" y="80"/>
                  </a:cubicBezTo>
                  <a:lnTo>
                    <a:pt x="40" y="137"/>
                  </a:lnTo>
                  <a:lnTo>
                    <a:pt x="0" y="137"/>
                  </a:lnTo>
                  <a:lnTo>
                    <a:pt x="0" y="152"/>
                  </a:lnTo>
                  <a:lnTo>
                    <a:pt x="40" y="152"/>
                  </a:lnTo>
                  <a:lnTo>
                    <a:pt x="40" y="314"/>
                  </a:lnTo>
                  <a:cubicBezTo>
                    <a:pt x="40" y="336"/>
                    <a:pt x="34" y="336"/>
                    <a:pt x="1" y="336"/>
                  </a:cubicBezTo>
                  <a:lnTo>
                    <a:pt x="1" y="351"/>
                  </a:lnTo>
                  <a:lnTo>
                    <a:pt x="56" y="350"/>
                  </a:lnTo>
                  <a:lnTo>
                    <a:pt x="111" y="351"/>
                  </a:lnTo>
                  <a:lnTo>
                    <a:pt x="111" y="336"/>
                  </a:lnTo>
                  <a:cubicBezTo>
                    <a:pt x="78" y="336"/>
                    <a:pt x="73" y="336"/>
                    <a:pt x="73" y="314"/>
                  </a:cubicBezTo>
                  <a:lnTo>
                    <a:pt x="73" y="152"/>
                  </a:lnTo>
                  <a:lnTo>
                    <a:pt x="151" y="152"/>
                  </a:lnTo>
                  <a:cubicBezTo>
                    <a:pt x="174" y="152"/>
                    <a:pt x="178" y="159"/>
                    <a:pt x="178" y="179"/>
                  </a:cubicBezTo>
                  <a:lnTo>
                    <a:pt x="178" y="314"/>
                  </a:lnTo>
                  <a:cubicBezTo>
                    <a:pt x="178" y="336"/>
                    <a:pt x="172" y="336"/>
                    <a:pt x="139" y="336"/>
                  </a:cubicBezTo>
                  <a:lnTo>
                    <a:pt x="139" y="351"/>
                  </a:lnTo>
                  <a:lnTo>
                    <a:pt x="194" y="350"/>
                  </a:lnTo>
                  <a:lnTo>
                    <a:pt x="250" y="35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66">
              <a:extLst>
                <a:ext uri="{FF2B5EF4-FFF2-40B4-BE49-F238E27FC236}">
                  <a16:creationId xmlns:a16="http://schemas.microsoft.com/office/drawing/2014/main" id="{60C475F2-2D51-4CAB-B4EC-4E73AB448BDF}"/>
                </a:ext>
              </a:extLst>
            </p:cNvPr>
            <p:cNvSpPr>
              <a:spLocks noEditPoints="1"/>
            </p:cNvSpPr>
            <p:nvPr>
              <p:custDataLst>
                <p:tags r:id="rId26"/>
              </p:custDataLst>
            </p:nvPr>
          </p:nvSpPr>
          <p:spPr bwMode="auto">
            <a:xfrm>
              <a:off x="6264275" y="3770313"/>
              <a:ext cx="58737" cy="74613"/>
            </a:xfrm>
            <a:custGeom>
              <a:avLst/>
              <a:gdLst>
                <a:gd name="T0" fmla="*/ 193 w 193"/>
                <a:gd name="T1" fmla="*/ 164 h 229"/>
                <a:gd name="T2" fmla="*/ 187 w 193"/>
                <a:gd name="T3" fmla="*/ 158 h 229"/>
                <a:gd name="T4" fmla="*/ 180 w 193"/>
                <a:gd name="T5" fmla="*/ 165 h 229"/>
                <a:gd name="T6" fmla="*/ 113 w 193"/>
                <a:gd name="T7" fmla="*/ 217 h 229"/>
                <a:gd name="T8" fmla="*/ 57 w 193"/>
                <a:gd name="T9" fmla="*/ 183 h 229"/>
                <a:gd name="T10" fmla="*/ 42 w 193"/>
                <a:gd name="T11" fmla="*/ 108 h 229"/>
                <a:gd name="T12" fmla="*/ 181 w 193"/>
                <a:gd name="T13" fmla="*/ 108 h 229"/>
                <a:gd name="T14" fmla="*/ 193 w 193"/>
                <a:gd name="T15" fmla="*/ 98 h 229"/>
                <a:gd name="T16" fmla="*/ 104 w 193"/>
                <a:gd name="T17" fmla="*/ 0 h 229"/>
                <a:gd name="T18" fmla="*/ 0 w 193"/>
                <a:gd name="T19" fmla="*/ 114 h 229"/>
                <a:gd name="T20" fmla="*/ 110 w 193"/>
                <a:gd name="T21" fmla="*/ 229 h 229"/>
                <a:gd name="T22" fmla="*/ 193 w 193"/>
                <a:gd name="T23" fmla="*/ 164 h 229"/>
                <a:gd name="T24" fmla="*/ 160 w 193"/>
                <a:gd name="T25" fmla="*/ 98 h 229"/>
                <a:gd name="T26" fmla="*/ 42 w 193"/>
                <a:gd name="T27" fmla="*/ 98 h 229"/>
                <a:gd name="T28" fmla="*/ 104 w 193"/>
                <a:gd name="T29" fmla="*/ 11 h 229"/>
                <a:gd name="T30" fmla="*/ 160 w 193"/>
                <a:gd name="T31" fmla="*/ 9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7" y="158"/>
                  </a:cubicBezTo>
                  <a:cubicBezTo>
                    <a:pt x="182" y="158"/>
                    <a:pt x="181" y="161"/>
                    <a:pt x="180" y="165"/>
                  </a:cubicBezTo>
                  <a:cubicBezTo>
                    <a:pt x="163" y="217"/>
                    <a:pt x="118" y="217"/>
                    <a:pt x="113" y="217"/>
                  </a:cubicBezTo>
                  <a:cubicBezTo>
                    <a:pt x="88" y="217"/>
                    <a:pt x="68" y="202"/>
                    <a:pt x="57" y="183"/>
                  </a:cubicBezTo>
                  <a:cubicBezTo>
                    <a:pt x="42" y="159"/>
                    <a:pt x="42" y="126"/>
                    <a:pt x="42" y="108"/>
                  </a:cubicBezTo>
                  <a:lnTo>
                    <a:pt x="181" y="108"/>
                  </a:lnTo>
                  <a:cubicBezTo>
                    <a:pt x="192" y="108"/>
                    <a:pt x="193" y="108"/>
                    <a:pt x="193" y="98"/>
                  </a:cubicBezTo>
                  <a:cubicBezTo>
                    <a:pt x="193" y="48"/>
                    <a:pt x="166" y="0"/>
                    <a:pt x="104" y="0"/>
                  </a:cubicBezTo>
                  <a:cubicBezTo>
                    <a:pt x="46" y="0"/>
                    <a:pt x="0" y="51"/>
                    <a:pt x="0" y="114"/>
                  </a:cubicBezTo>
                  <a:cubicBezTo>
                    <a:pt x="0" y="181"/>
                    <a:pt x="53" y="229"/>
                    <a:pt x="110" y="229"/>
                  </a:cubicBezTo>
                  <a:cubicBezTo>
                    <a:pt x="171" y="229"/>
                    <a:pt x="193" y="174"/>
                    <a:pt x="193" y="164"/>
                  </a:cubicBezTo>
                  <a:close/>
                  <a:moveTo>
                    <a:pt x="160" y="98"/>
                  </a:moveTo>
                  <a:lnTo>
                    <a:pt x="42" y="98"/>
                  </a:lnTo>
                  <a:cubicBezTo>
                    <a:pt x="45" y="24"/>
                    <a:pt x="87" y="11"/>
                    <a:pt x="104" y="11"/>
                  </a:cubicBezTo>
                  <a:cubicBezTo>
                    <a:pt x="155" y="11"/>
                    <a:pt x="160" y="78"/>
                    <a:pt x="160" y="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67">
              <a:extLst>
                <a:ext uri="{FF2B5EF4-FFF2-40B4-BE49-F238E27FC236}">
                  <a16:creationId xmlns:a16="http://schemas.microsoft.com/office/drawing/2014/main" id="{EBDCE39F-FCD8-41D3-85CC-5F4581C5AA40}"/>
                </a:ext>
              </a:extLst>
            </p:cNvPr>
            <p:cNvSpPr>
              <a:spLocks noEditPoints="1"/>
            </p:cNvSpPr>
            <p:nvPr>
              <p:custDataLst>
                <p:tags r:id="rId27"/>
              </p:custDataLst>
            </p:nvPr>
          </p:nvSpPr>
          <p:spPr bwMode="auto">
            <a:xfrm>
              <a:off x="6332538" y="3730626"/>
              <a:ext cx="74612" cy="114300"/>
            </a:xfrm>
            <a:custGeom>
              <a:avLst/>
              <a:gdLst>
                <a:gd name="T0" fmla="*/ 246 w 246"/>
                <a:gd name="T1" fmla="*/ 346 h 352"/>
                <a:gd name="T2" fmla="*/ 246 w 246"/>
                <a:gd name="T3" fmla="*/ 331 h 352"/>
                <a:gd name="T4" fmla="*/ 207 w 246"/>
                <a:gd name="T5" fmla="*/ 303 h 352"/>
                <a:gd name="T6" fmla="*/ 207 w 246"/>
                <a:gd name="T7" fmla="*/ 0 h 352"/>
                <a:gd name="T8" fmla="*/ 135 w 246"/>
                <a:gd name="T9" fmla="*/ 6 h 352"/>
                <a:gd name="T10" fmla="*/ 135 w 246"/>
                <a:gd name="T11" fmla="*/ 21 h 352"/>
                <a:gd name="T12" fmla="*/ 174 w 246"/>
                <a:gd name="T13" fmla="*/ 49 h 352"/>
                <a:gd name="T14" fmla="*/ 174 w 246"/>
                <a:gd name="T15" fmla="*/ 157 h 352"/>
                <a:gd name="T16" fmla="*/ 111 w 246"/>
                <a:gd name="T17" fmla="*/ 126 h 352"/>
                <a:gd name="T18" fmla="*/ 0 w 246"/>
                <a:gd name="T19" fmla="*/ 239 h 352"/>
                <a:gd name="T20" fmla="*/ 105 w 246"/>
                <a:gd name="T21" fmla="*/ 352 h 352"/>
                <a:gd name="T22" fmla="*/ 172 w 246"/>
                <a:gd name="T23" fmla="*/ 319 h 352"/>
                <a:gd name="T24" fmla="*/ 172 w 246"/>
                <a:gd name="T25" fmla="*/ 352 h 352"/>
                <a:gd name="T26" fmla="*/ 246 w 246"/>
                <a:gd name="T27" fmla="*/ 346 h 352"/>
                <a:gd name="T28" fmla="*/ 172 w 246"/>
                <a:gd name="T29" fmla="*/ 288 h 352"/>
                <a:gd name="T30" fmla="*/ 167 w 246"/>
                <a:gd name="T31" fmla="*/ 306 h 352"/>
                <a:gd name="T32" fmla="*/ 108 w 246"/>
                <a:gd name="T33" fmla="*/ 341 h 352"/>
                <a:gd name="T34" fmla="*/ 56 w 246"/>
                <a:gd name="T35" fmla="*/ 309 h 352"/>
                <a:gd name="T36" fmla="*/ 41 w 246"/>
                <a:gd name="T37" fmla="*/ 240 h 352"/>
                <a:gd name="T38" fmla="*/ 57 w 246"/>
                <a:gd name="T39" fmla="*/ 169 h 352"/>
                <a:gd name="T40" fmla="*/ 113 w 246"/>
                <a:gd name="T41" fmla="*/ 137 h 352"/>
                <a:gd name="T42" fmla="*/ 167 w 246"/>
                <a:gd name="T43" fmla="*/ 167 h 352"/>
                <a:gd name="T44" fmla="*/ 172 w 246"/>
                <a:gd name="T45" fmla="*/ 185 h 352"/>
                <a:gd name="T46" fmla="*/ 172 w 246"/>
                <a:gd name="T47" fmla="*/ 28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352">
                  <a:moveTo>
                    <a:pt x="246" y="346"/>
                  </a:moveTo>
                  <a:lnTo>
                    <a:pt x="246" y="331"/>
                  </a:lnTo>
                  <a:cubicBezTo>
                    <a:pt x="211" y="331"/>
                    <a:pt x="207" y="328"/>
                    <a:pt x="207" y="303"/>
                  </a:cubicBezTo>
                  <a:lnTo>
                    <a:pt x="207" y="0"/>
                  </a:lnTo>
                  <a:lnTo>
                    <a:pt x="135" y="6"/>
                  </a:lnTo>
                  <a:lnTo>
                    <a:pt x="135" y="21"/>
                  </a:lnTo>
                  <a:cubicBezTo>
                    <a:pt x="170" y="21"/>
                    <a:pt x="174" y="25"/>
                    <a:pt x="174" y="49"/>
                  </a:cubicBezTo>
                  <a:lnTo>
                    <a:pt x="174" y="157"/>
                  </a:lnTo>
                  <a:cubicBezTo>
                    <a:pt x="159" y="139"/>
                    <a:pt x="138" y="126"/>
                    <a:pt x="111" y="126"/>
                  </a:cubicBezTo>
                  <a:cubicBezTo>
                    <a:pt x="52" y="126"/>
                    <a:pt x="0" y="175"/>
                    <a:pt x="0" y="239"/>
                  </a:cubicBezTo>
                  <a:cubicBezTo>
                    <a:pt x="0" y="303"/>
                    <a:pt x="49" y="352"/>
                    <a:pt x="105" y="352"/>
                  </a:cubicBezTo>
                  <a:cubicBezTo>
                    <a:pt x="137" y="352"/>
                    <a:pt x="160" y="335"/>
                    <a:pt x="172" y="319"/>
                  </a:cubicBezTo>
                  <a:lnTo>
                    <a:pt x="172" y="352"/>
                  </a:lnTo>
                  <a:lnTo>
                    <a:pt x="246" y="346"/>
                  </a:lnTo>
                  <a:close/>
                  <a:moveTo>
                    <a:pt x="172" y="288"/>
                  </a:moveTo>
                  <a:cubicBezTo>
                    <a:pt x="172" y="297"/>
                    <a:pt x="172" y="298"/>
                    <a:pt x="167" y="306"/>
                  </a:cubicBezTo>
                  <a:cubicBezTo>
                    <a:pt x="152" y="330"/>
                    <a:pt x="129" y="341"/>
                    <a:pt x="108" y="341"/>
                  </a:cubicBezTo>
                  <a:cubicBezTo>
                    <a:pt x="86" y="341"/>
                    <a:pt x="68" y="328"/>
                    <a:pt x="56" y="309"/>
                  </a:cubicBezTo>
                  <a:cubicBezTo>
                    <a:pt x="43" y="289"/>
                    <a:pt x="41" y="260"/>
                    <a:pt x="41" y="240"/>
                  </a:cubicBezTo>
                  <a:cubicBezTo>
                    <a:pt x="41" y="221"/>
                    <a:pt x="42" y="191"/>
                    <a:pt x="57" y="169"/>
                  </a:cubicBezTo>
                  <a:cubicBezTo>
                    <a:pt x="67" y="154"/>
                    <a:pt x="86" y="137"/>
                    <a:pt x="113" y="137"/>
                  </a:cubicBezTo>
                  <a:cubicBezTo>
                    <a:pt x="130" y="137"/>
                    <a:pt x="151" y="145"/>
                    <a:pt x="167" y="167"/>
                  </a:cubicBezTo>
                  <a:cubicBezTo>
                    <a:pt x="172" y="175"/>
                    <a:pt x="172" y="176"/>
                    <a:pt x="172" y="185"/>
                  </a:cubicBezTo>
                  <a:lnTo>
                    <a:pt x="172" y="28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68">
              <a:extLst>
                <a:ext uri="{FF2B5EF4-FFF2-40B4-BE49-F238E27FC236}">
                  <a16:creationId xmlns:a16="http://schemas.microsoft.com/office/drawing/2014/main" id="{7040AB5C-5AF7-4BE0-B64E-01AB6E59AC99}"/>
                </a:ext>
              </a:extLst>
            </p:cNvPr>
            <p:cNvSpPr>
              <a:spLocks noEditPoints="1"/>
            </p:cNvSpPr>
            <p:nvPr>
              <p:custDataLst>
                <p:tags r:id="rId28"/>
              </p:custDataLst>
            </p:nvPr>
          </p:nvSpPr>
          <p:spPr bwMode="auto">
            <a:xfrm>
              <a:off x="6465888" y="3771901"/>
              <a:ext cx="74612" cy="103188"/>
            </a:xfrm>
            <a:custGeom>
              <a:avLst/>
              <a:gdLst>
                <a:gd name="T0" fmla="*/ 246 w 246"/>
                <a:gd name="T1" fmla="*/ 113 h 317"/>
                <a:gd name="T2" fmla="*/ 142 w 246"/>
                <a:gd name="T3" fmla="*/ 0 h 317"/>
                <a:gd name="T4" fmla="*/ 72 w 246"/>
                <a:gd name="T5" fmla="*/ 33 h 317"/>
                <a:gd name="T6" fmla="*/ 72 w 246"/>
                <a:gd name="T7" fmla="*/ 0 h 317"/>
                <a:gd name="T8" fmla="*/ 0 w 246"/>
                <a:gd name="T9" fmla="*/ 6 h 317"/>
                <a:gd name="T10" fmla="*/ 0 w 246"/>
                <a:gd name="T11" fmla="*/ 21 h 317"/>
                <a:gd name="T12" fmla="*/ 39 w 246"/>
                <a:gd name="T13" fmla="*/ 46 h 317"/>
                <a:gd name="T14" fmla="*/ 39 w 246"/>
                <a:gd name="T15" fmla="*/ 279 h 317"/>
                <a:gd name="T16" fmla="*/ 0 w 246"/>
                <a:gd name="T17" fmla="*/ 302 h 317"/>
                <a:gd name="T18" fmla="*/ 0 w 246"/>
                <a:gd name="T19" fmla="*/ 317 h 317"/>
                <a:gd name="T20" fmla="*/ 56 w 246"/>
                <a:gd name="T21" fmla="*/ 316 h 317"/>
                <a:gd name="T22" fmla="*/ 113 w 246"/>
                <a:gd name="T23" fmla="*/ 317 h 317"/>
                <a:gd name="T24" fmla="*/ 113 w 246"/>
                <a:gd name="T25" fmla="*/ 302 h 317"/>
                <a:gd name="T26" fmla="*/ 74 w 246"/>
                <a:gd name="T27" fmla="*/ 279 h 317"/>
                <a:gd name="T28" fmla="*/ 74 w 246"/>
                <a:gd name="T29" fmla="*/ 196 h 317"/>
                <a:gd name="T30" fmla="*/ 74 w 246"/>
                <a:gd name="T31" fmla="*/ 191 h 317"/>
                <a:gd name="T32" fmla="*/ 135 w 246"/>
                <a:gd name="T33" fmla="*/ 226 h 317"/>
                <a:gd name="T34" fmla="*/ 246 w 246"/>
                <a:gd name="T35" fmla="*/ 113 h 317"/>
                <a:gd name="T36" fmla="*/ 205 w 246"/>
                <a:gd name="T37" fmla="*/ 113 h 317"/>
                <a:gd name="T38" fmla="*/ 133 w 246"/>
                <a:gd name="T39" fmla="*/ 215 h 317"/>
                <a:gd name="T40" fmla="*/ 81 w 246"/>
                <a:gd name="T41" fmla="*/ 185 h 317"/>
                <a:gd name="T42" fmla="*/ 74 w 246"/>
                <a:gd name="T43" fmla="*/ 164 h 317"/>
                <a:gd name="T44" fmla="*/ 74 w 246"/>
                <a:gd name="T45" fmla="*/ 52 h 317"/>
                <a:gd name="T46" fmla="*/ 138 w 246"/>
                <a:gd name="T47" fmla="*/ 13 h 317"/>
                <a:gd name="T48" fmla="*/ 205 w 246"/>
                <a:gd name="T49" fmla="*/ 11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6" h="317">
                  <a:moveTo>
                    <a:pt x="246" y="113"/>
                  </a:moveTo>
                  <a:cubicBezTo>
                    <a:pt x="246" y="49"/>
                    <a:pt x="198" y="0"/>
                    <a:pt x="142" y="0"/>
                  </a:cubicBezTo>
                  <a:cubicBezTo>
                    <a:pt x="103" y="0"/>
                    <a:pt x="82" y="22"/>
                    <a:pt x="72" y="33"/>
                  </a:cubicBezTo>
                  <a:lnTo>
                    <a:pt x="72" y="0"/>
                  </a:lnTo>
                  <a:lnTo>
                    <a:pt x="0" y="6"/>
                  </a:lnTo>
                  <a:lnTo>
                    <a:pt x="0" y="21"/>
                  </a:lnTo>
                  <a:cubicBezTo>
                    <a:pt x="36" y="21"/>
                    <a:pt x="39" y="24"/>
                    <a:pt x="39" y="46"/>
                  </a:cubicBezTo>
                  <a:lnTo>
                    <a:pt x="39" y="279"/>
                  </a:lnTo>
                  <a:cubicBezTo>
                    <a:pt x="39" y="302"/>
                    <a:pt x="34" y="302"/>
                    <a:pt x="0" y="302"/>
                  </a:cubicBezTo>
                  <a:lnTo>
                    <a:pt x="0" y="317"/>
                  </a:lnTo>
                  <a:lnTo>
                    <a:pt x="56" y="316"/>
                  </a:lnTo>
                  <a:lnTo>
                    <a:pt x="113" y="317"/>
                  </a:lnTo>
                  <a:lnTo>
                    <a:pt x="113" y="302"/>
                  </a:lnTo>
                  <a:cubicBezTo>
                    <a:pt x="79" y="302"/>
                    <a:pt x="74" y="302"/>
                    <a:pt x="74" y="279"/>
                  </a:cubicBezTo>
                  <a:lnTo>
                    <a:pt x="74" y="196"/>
                  </a:lnTo>
                  <a:lnTo>
                    <a:pt x="74" y="191"/>
                  </a:lnTo>
                  <a:cubicBezTo>
                    <a:pt x="76" y="199"/>
                    <a:pt x="97" y="226"/>
                    <a:pt x="135" y="226"/>
                  </a:cubicBezTo>
                  <a:cubicBezTo>
                    <a:pt x="194" y="226"/>
                    <a:pt x="246" y="177"/>
                    <a:pt x="246" y="113"/>
                  </a:cubicBezTo>
                  <a:close/>
                  <a:moveTo>
                    <a:pt x="205" y="113"/>
                  </a:moveTo>
                  <a:cubicBezTo>
                    <a:pt x="205" y="173"/>
                    <a:pt x="170" y="215"/>
                    <a:pt x="133" y="215"/>
                  </a:cubicBezTo>
                  <a:cubicBezTo>
                    <a:pt x="113" y="215"/>
                    <a:pt x="94" y="205"/>
                    <a:pt x="81" y="185"/>
                  </a:cubicBezTo>
                  <a:cubicBezTo>
                    <a:pt x="74" y="174"/>
                    <a:pt x="74" y="174"/>
                    <a:pt x="74" y="164"/>
                  </a:cubicBezTo>
                  <a:lnTo>
                    <a:pt x="74" y="52"/>
                  </a:lnTo>
                  <a:cubicBezTo>
                    <a:pt x="88" y="27"/>
                    <a:pt x="113" y="13"/>
                    <a:pt x="138" y="13"/>
                  </a:cubicBezTo>
                  <a:cubicBezTo>
                    <a:pt x="174" y="13"/>
                    <a:pt x="205" y="56"/>
                    <a:pt x="205"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9">
              <a:extLst>
                <a:ext uri="{FF2B5EF4-FFF2-40B4-BE49-F238E27FC236}">
                  <a16:creationId xmlns:a16="http://schemas.microsoft.com/office/drawing/2014/main" id="{A26F2C2F-9B03-444F-A45B-93C345DB9F7A}"/>
                </a:ext>
              </a:extLst>
            </p:cNvPr>
            <p:cNvSpPr>
              <a:spLocks noEditPoints="1"/>
            </p:cNvSpPr>
            <p:nvPr>
              <p:custDataLst>
                <p:tags r:id="rId29"/>
              </p:custDataLst>
            </p:nvPr>
          </p:nvSpPr>
          <p:spPr bwMode="auto">
            <a:xfrm>
              <a:off x="6554788" y="3770313"/>
              <a:ext cx="66675" cy="74613"/>
            </a:xfrm>
            <a:custGeom>
              <a:avLst/>
              <a:gdLst>
                <a:gd name="T0" fmla="*/ 221 w 221"/>
                <a:gd name="T1" fmla="*/ 117 h 229"/>
                <a:gd name="T2" fmla="*/ 111 w 221"/>
                <a:gd name="T3" fmla="*/ 0 h 229"/>
                <a:gd name="T4" fmla="*/ 0 w 221"/>
                <a:gd name="T5" fmla="*/ 117 h 229"/>
                <a:gd name="T6" fmla="*/ 111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2 w 221"/>
                <a:gd name="T19" fmla="*/ 113 h 229"/>
                <a:gd name="T20" fmla="*/ 54 w 221"/>
                <a:gd name="T21" fmla="*/ 44 h 229"/>
                <a:gd name="T22" fmla="*/ 111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1" y="229"/>
                  </a:cubicBezTo>
                  <a:cubicBezTo>
                    <a:pt x="171" y="229"/>
                    <a:pt x="221" y="180"/>
                    <a:pt x="221" y="117"/>
                  </a:cubicBezTo>
                  <a:close/>
                  <a:moveTo>
                    <a:pt x="180" y="113"/>
                  </a:moveTo>
                  <a:cubicBezTo>
                    <a:pt x="180" y="131"/>
                    <a:pt x="180" y="158"/>
                    <a:pt x="169" y="180"/>
                  </a:cubicBezTo>
                  <a:cubicBezTo>
                    <a:pt x="158" y="202"/>
                    <a:pt x="136" y="217"/>
                    <a:pt x="111" y="217"/>
                  </a:cubicBezTo>
                  <a:cubicBezTo>
                    <a:pt x="90" y="217"/>
                    <a:pt x="68" y="206"/>
                    <a:pt x="54" y="183"/>
                  </a:cubicBezTo>
                  <a:cubicBezTo>
                    <a:pt x="42" y="161"/>
                    <a:pt x="42" y="131"/>
                    <a:pt x="42" y="113"/>
                  </a:cubicBezTo>
                  <a:cubicBezTo>
                    <a:pt x="42" y="93"/>
                    <a:pt x="42" y="66"/>
                    <a:pt x="54" y="44"/>
                  </a:cubicBezTo>
                  <a:cubicBezTo>
                    <a:pt x="67" y="22"/>
                    <a:pt x="91" y="11"/>
                    <a:pt x="111"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70">
              <a:extLst>
                <a:ext uri="{FF2B5EF4-FFF2-40B4-BE49-F238E27FC236}">
                  <a16:creationId xmlns:a16="http://schemas.microsoft.com/office/drawing/2014/main" id="{66137D1F-C007-44E5-9F61-F52494609DAF}"/>
                </a:ext>
              </a:extLst>
            </p:cNvPr>
            <p:cNvSpPr>
              <a:spLocks/>
            </p:cNvSpPr>
            <p:nvPr>
              <p:custDataLst>
                <p:tags r:id="rId30"/>
              </p:custDataLst>
            </p:nvPr>
          </p:nvSpPr>
          <p:spPr bwMode="auto">
            <a:xfrm>
              <a:off x="6630988" y="3770313"/>
              <a:ext cx="49212" cy="74613"/>
            </a:xfrm>
            <a:custGeom>
              <a:avLst/>
              <a:gdLst>
                <a:gd name="T0" fmla="*/ 163 w 163"/>
                <a:gd name="T1" fmla="*/ 160 h 229"/>
                <a:gd name="T2" fmla="*/ 142 w 163"/>
                <a:gd name="T3" fmla="*/ 112 h 229"/>
                <a:gd name="T4" fmla="*/ 85 w 163"/>
                <a:gd name="T5" fmla="*/ 88 h 229"/>
                <a:gd name="T6" fmla="*/ 24 w 163"/>
                <a:gd name="T7" fmla="*/ 47 h 229"/>
                <a:gd name="T8" fmla="*/ 80 w 163"/>
                <a:gd name="T9" fmla="*/ 10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6"/>
                    <a:pt x="24" y="47"/>
                  </a:cubicBezTo>
                  <a:cubicBezTo>
                    <a:pt x="24" y="30"/>
                    <a:pt x="37" y="10"/>
                    <a:pt x="80" y="10"/>
                  </a:cubicBezTo>
                  <a:cubicBezTo>
                    <a:pt x="135" y="10"/>
                    <a:pt x="137" y="54"/>
                    <a:pt x="138" y="70"/>
                  </a:cubicBezTo>
                  <a:cubicBezTo>
                    <a:pt x="139" y="74"/>
                    <a:pt x="144" y="74"/>
                    <a:pt x="144" y="74"/>
                  </a:cubicBezTo>
                  <a:cubicBezTo>
                    <a:pt x="151" y="74"/>
                    <a:pt x="151" y="72"/>
                    <a:pt x="151" y="62"/>
                  </a:cubicBezTo>
                  <a:lnTo>
                    <a:pt x="151" y="12"/>
                  </a:lnTo>
                  <a:cubicBezTo>
                    <a:pt x="151" y="4"/>
                    <a:pt x="151" y="0"/>
                    <a:pt x="145" y="0"/>
                  </a:cubicBezTo>
                  <a:cubicBezTo>
                    <a:pt x="143" y="0"/>
                    <a:pt x="142" y="0"/>
                    <a:pt x="135" y="6"/>
                  </a:cubicBezTo>
                  <a:cubicBezTo>
                    <a:pt x="134" y="8"/>
                    <a:pt x="129" y="13"/>
                    <a:pt x="127" y="14"/>
                  </a:cubicBezTo>
                  <a:cubicBezTo>
                    <a:pt x="108" y="0"/>
                    <a:pt x="87" y="0"/>
                    <a:pt x="80" y="0"/>
                  </a:cubicBezTo>
                  <a:cubicBezTo>
                    <a:pt x="19" y="0"/>
                    <a:pt x="0" y="34"/>
                    <a:pt x="0" y="61"/>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90"/>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8"/>
                  </a:cubicBezTo>
                  <a:cubicBezTo>
                    <a:pt x="50" y="228"/>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71">
              <a:extLst>
                <a:ext uri="{FF2B5EF4-FFF2-40B4-BE49-F238E27FC236}">
                  <a16:creationId xmlns:a16="http://schemas.microsoft.com/office/drawing/2014/main" id="{C0F532A4-4D74-41AC-B674-9262600344EC}"/>
                </a:ext>
              </a:extLst>
            </p:cNvPr>
            <p:cNvSpPr>
              <a:spLocks noEditPoints="1"/>
            </p:cNvSpPr>
            <p:nvPr>
              <p:custDataLst>
                <p:tags r:id="rId31"/>
              </p:custDataLst>
            </p:nvPr>
          </p:nvSpPr>
          <p:spPr bwMode="auto">
            <a:xfrm>
              <a:off x="6691313" y="3736976"/>
              <a:ext cx="31750" cy="106363"/>
            </a:xfrm>
            <a:custGeom>
              <a:avLst/>
              <a:gdLst>
                <a:gd name="T0" fmla="*/ 107 w 107"/>
                <a:gd name="T1" fmla="*/ 327 h 327"/>
                <a:gd name="T2" fmla="*/ 107 w 107"/>
                <a:gd name="T3" fmla="*/ 312 h 327"/>
                <a:gd name="T4" fmla="*/ 72 w 107"/>
                <a:gd name="T5" fmla="*/ 290 h 327"/>
                <a:gd name="T6" fmla="*/ 72 w 107"/>
                <a:gd name="T7" fmla="*/ 107 h 327"/>
                <a:gd name="T8" fmla="*/ 2 w 107"/>
                <a:gd name="T9" fmla="*/ 113 h 327"/>
                <a:gd name="T10" fmla="*/ 2 w 107"/>
                <a:gd name="T11" fmla="*/ 128 h 327"/>
                <a:gd name="T12" fmla="*/ 39 w 107"/>
                <a:gd name="T13" fmla="*/ 155 h 327"/>
                <a:gd name="T14" fmla="*/ 39 w 107"/>
                <a:gd name="T15" fmla="*/ 290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3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10"/>
                    <a:pt x="72" y="290"/>
                  </a:cubicBezTo>
                  <a:lnTo>
                    <a:pt x="72" y="107"/>
                  </a:lnTo>
                  <a:lnTo>
                    <a:pt x="2" y="113"/>
                  </a:lnTo>
                  <a:lnTo>
                    <a:pt x="2" y="128"/>
                  </a:lnTo>
                  <a:cubicBezTo>
                    <a:pt x="35" y="128"/>
                    <a:pt x="39" y="131"/>
                    <a:pt x="39" y="155"/>
                  </a:cubicBezTo>
                  <a:lnTo>
                    <a:pt x="39" y="290"/>
                  </a:lnTo>
                  <a:cubicBezTo>
                    <a:pt x="39" y="312"/>
                    <a:pt x="34" y="312"/>
                    <a:pt x="0" y="312"/>
                  </a:cubicBezTo>
                  <a:lnTo>
                    <a:pt x="0" y="327"/>
                  </a:lnTo>
                  <a:lnTo>
                    <a:pt x="55" y="326"/>
                  </a:lnTo>
                  <a:cubicBezTo>
                    <a:pt x="73" y="326"/>
                    <a:pt x="90" y="327"/>
                    <a:pt x="107" y="327"/>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72">
              <a:extLst>
                <a:ext uri="{FF2B5EF4-FFF2-40B4-BE49-F238E27FC236}">
                  <a16:creationId xmlns:a16="http://schemas.microsoft.com/office/drawing/2014/main" id="{A1092C2D-AFC6-4329-A020-E12472530031}"/>
                </a:ext>
              </a:extLst>
            </p:cNvPr>
            <p:cNvSpPr>
              <a:spLocks/>
            </p:cNvSpPr>
            <p:nvPr>
              <p:custDataLst>
                <p:tags r:id="rId32"/>
              </p:custDataLst>
            </p:nvPr>
          </p:nvSpPr>
          <p:spPr bwMode="auto">
            <a:xfrm>
              <a:off x="6731000" y="3743326"/>
              <a:ext cx="47625" cy="101600"/>
            </a:xfrm>
            <a:custGeom>
              <a:avLst/>
              <a:gdLst>
                <a:gd name="T0" fmla="*/ 156 w 156"/>
                <a:gd name="T1" fmla="*/ 245 h 312"/>
                <a:gd name="T2" fmla="*/ 156 w 156"/>
                <a:gd name="T3" fmla="*/ 216 h 312"/>
                <a:gd name="T4" fmla="*/ 143 w 156"/>
                <a:gd name="T5" fmla="*/ 216 h 312"/>
                <a:gd name="T6" fmla="*/ 143 w 156"/>
                <a:gd name="T7" fmla="*/ 244 h 312"/>
                <a:gd name="T8" fmla="*/ 110 w 156"/>
                <a:gd name="T9" fmla="*/ 300 h 312"/>
                <a:gd name="T10" fmla="*/ 77 w 156"/>
                <a:gd name="T11" fmla="*/ 246 h 312"/>
                <a:gd name="T12" fmla="*/ 77 w 156"/>
                <a:gd name="T13" fmla="*/ 107 h 312"/>
                <a:gd name="T14" fmla="*/ 148 w 156"/>
                <a:gd name="T15" fmla="*/ 107 h 312"/>
                <a:gd name="T16" fmla="*/ 148 w 156"/>
                <a:gd name="T17" fmla="*/ 92 h 312"/>
                <a:gd name="T18" fmla="*/ 77 w 156"/>
                <a:gd name="T19" fmla="*/ 92 h 312"/>
                <a:gd name="T20" fmla="*/ 77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5 h 312"/>
                <a:gd name="T32" fmla="*/ 107 w 156"/>
                <a:gd name="T33" fmla="*/ 312 h 312"/>
                <a:gd name="T34" fmla="*/ 156 w 156"/>
                <a:gd name="T35" fmla="*/ 24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5"/>
                  </a:moveTo>
                  <a:lnTo>
                    <a:pt x="156" y="216"/>
                  </a:lnTo>
                  <a:lnTo>
                    <a:pt x="143" y="216"/>
                  </a:lnTo>
                  <a:lnTo>
                    <a:pt x="143" y="244"/>
                  </a:lnTo>
                  <a:cubicBezTo>
                    <a:pt x="143" y="281"/>
                    <a:pt x="129" y="300"/>
                    <a:pt x="110" y="300"/>
                  </a:cubicBezTo>
                  <a:cubicBezTo>
                    <a:pt x="77" y="300"/>
                    <a:pt x="77" y="254"/>
                    <a:pt x="77" y="246"/>
                  </a:cubicBezTo>
                  <a:lnTo>
                    <a:pt x="77" y="107"/>
                  </a:lnTo>
                  <a:lnTo>
                    <a:pt x="148" y="107"/>
                  </a:lnTo>
                  <a:lnTo>
                    <a:pt x="148" y="92"/>
                  </a:lnTo>
                  <a:lnTo>
                    <a:pt x="77" y="92"/>
                  </a:lnTo>
                  <a:lnTo>
                    <a:pt x="77" y="0"/>
                  </a:lnTo>
                  <a:lnTo>
                    <a:pt x="64" y="0"/>
                  </a:lnTo>
                  <a:cubicBezTo>
                    <a:pt x="64" y="41"/>
                    <a:pt x="49" y="94"/>
                    <a:pt x="0" y="96"/>
                  </a:cubicBezTo>
                  <a:lnTo>
                    <a:pt x="0" y="107"/>
                  </a:lnTo>
                  <a:lnTo>
                    <a:pt x="42" y="107"/>
                  </a:lnTo>
                  <a:lnTo>
                    <a:pt x="42" y="245"/>
                  </a:lnTo>
                  <a:cubicBezTo>
                    <a:pt x="42" y="306"/>
                    <a:pt x="89" y="312"/>
                    <a:pt x="107" y="312"/>
                  </a:cubicBezTo>
                  <a:cubicBezTo>
                    <a:pt x="142" y="312"/>
                    <a:pt x="156" y="277"/>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73">
              <a:extLst>
                <a:ext uri="{FF2B5EF4-FFF2-40B4-BE49-F238E27FC236}">
                  <a16:creationId xmlns:a16="http://schemas.microsoft.com/office/drawing/2014/main" id="{4482AB85-5456-453D-B863-40C78F707D4C}"/>
                </a:ext>
              </a:extLst>
            </p:cNvPr>
            <p:cNvSpPr>
              <a:spLocks noEditPoints="1"/>
            </p:cNvSpPr>
            <p:nvPr>
              <p:custDataLst>
                <p:tags r:id="rId33"/>
              </p:custDataLst>
            </p:nvPr>
          </p:nvSpPr>
          <p:spPr bwMode="auto">
            <a:xfrm>
              <a:off x="6792913" y="3736976"/>
              <a:ext cx="31750" cy="106363"/>
            </a:xfrm>
            <a:custGeom>
              <a:avLst/>
              <a:gdLst>
                <a:gd name="T0" fmla="*/ 106 w 106"/>
                <a:gd name="T1" fmla="*/ 327 h 327"/>
                <a:gd name="T2" fmla="*/ 106 w 106"/>
                <a:gd name="T3" fmla="*/ 312 h 327"/>
                <a:gd name="T4" fmla="*/ 71 w 106"/>
                <a:gd name="T5" fmla="*/ 290 h 327"/>
                <a:gd name="T6" fmla="*/ 71 w 106"/>
                <a:gd name="T7" fmla="*/ 107 h 327"/>
                <a:gd name="T8" fmla="*/ 2 w 106"/>
                <a:gd name="T9" fmla="*/ 113 h 327"/>
                <a:gd name="T10" fmla="*/ 2 w 106"/>
                <a:gd name="T11" fmla="*/ 128 h 327"/>
                <a:gd name="T12" fmla="*/ 39 w 106"/>
                <a:gd name="T13" fmla="*/ 155 h 327"/>
                <a:gd name="T14" fmla="*/ 39 w 106"/>
                <a:gd name="T15" fmla="*/ 290 h 327"/>
                <a:gd name="T16" fmla="*/ 0 w 106"/>
                <a:gd name="T17" fmla="*/ 312 h 327"/>
                <a:gd name="T18" fmla="*/ 0 w 106"/>
                <a:gd name="T19" fmla="*/ 327 h 327"/>
                <a:gd name="T20" fmla="*/ 54 w 106"/>
                <a:gd name="T21" fmla="*/ 326 h 327"/>
                <a:gd name="T22" fmla="*/ 106 w 106"/>
                <a:gd name="T23" fmla="*/ 327 h 327"/>
                <a:gd name="T24" fmla="*/ 79 w 106"/>
                <a:gd name="T25" fmla="*/ 26 h 327"/>
                <a:gd name="T26" fmla="*/ 52 w 106"/>
                <a:gd name="T27" fmla="*/ 0 h 327"/>
                <a:gd name="T28" fmla="*/ 26 w 106"/>
                <a:gd name="T29" fmla="*/ 26 h 327"/>
                <a:gd name="T30" fmla="*/ 52 w 106"/>
                <a:gd name="T31" fmla="*/ 53 h 327"/>
                <a:gd name="T32" fmla="*/ 79 w 106"/>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7">
                  <a:moveTo>
                    <a:pt x="106" y="327"/>
                  </a:moveTo>
                  <a:lnTo>
                    <a:pt x="106" y="312"/>
                  </a:lnTo>
                  <a:cubicBezTo>
                    <a:pt x="73" y="312"/>
                    <a:pt x="71" y="310"/>
                    <a:pt x="71" y="290"/>
                  </a:cubicBezTo>
                  <a:lnTo>
                    <a:pt x="71" y="107"/>
                  </a:lnTo>
                  <a:lnTo>
                    <a:pt x="2" y="113"/>
                  </a:lnTo>
                  <a:lnTo>
                    <a:pt x="2" y="128"/>
                  </a:lnTo>
                  <a:cubicBezTo>
                    <a:pt x="34" y="128"/>
                    <a:pt x="39" y="131"/>
                    <a:pt x="39" y="155"/>
                  </a:cubicBezTo>
                  <a:lnTo>
                    <a:pt x="39" y="290"/>
                  </a:lnTo>
                  <a:cubicBezTo>
                    <a:pt x="39" y="312"/>
                    <a:pt x="33" y="312"/>
                    <a:pt x="0" y="312"/>
                  </a:cubicBezTo>
                  <a:lnTo>
                    <a:pt x="0" y="327"/>
                  </a:lnTo>
                  <a:lnTo>
                    <a:pt x="54" y="326"/>
                  </a:lnTo>
                  <a:cubicBezTo>
                    <a:pt x="72" y="326"/>
                    <a:pt x="89" y="327"/>
                    <a:pt x="106" y="327"/>
                  </a:cubicBezTo>
                  <a:close/>
                  <a:moveTo>
                    <a:pt x="79" y="26"/>
                  </a:moveTo>
                  <a:cubicBezTo>
                    <a:pt x="79" y="13"/>
                    <a:pt x="67" y="0"/>
                    <a:pt x="52"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74">
              <a:extLst>
                <a:ext uri="{FF2B5EF4-FFF2-40B4-BE49-F238E27FC236}">
                  <a16:creationId xmlns:a16="http://schemas.microsoft.com/office/drawing/2014/main" id="{8220EB0B-A1F7-4BB4-BB4D-37FB8A75211D}"/>
                </a:ext>
              </a:extLst>
            </p:cNvPr>
            <p:cNvSpPr>
              <a:spLocks noEditPoints="1"/>
            </p:cNvSpPr>
            <p:nvPr>
              <p:custDataLst>
                <p:tags r:id="rId34"/>
              </p:custDataLst>
            </p:nvPr>
          </p:nvSpPr>
          <p:spPr bwMode="auto">
            <a:xfrm>
              <a:off x="6832600" y="3770313"/>
              <a:ext cx="68262" cy="74613"/>
            </a:xfrm>
            <a:custGeom>
              <a:avLst/>
              <a:gdLst>
                <a:gd name="T0" fmla="*/ 221 w 221"/>
                <a:gd name="T1" fmla="*/ 117 h 229"/>
                <a:gd name="T2" fmla="*/ 111 w 221"/>
                <a:gd name="T3" fmla="*/ 0 h 229"/>
                <a:gd name="T4" fmla="*/ 0 w 221"/>
                <a:gd name="T5" fmla="*/ 117 h 229"/>
                <a:gd name="T6" fmla="*/ 111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2 w 221"/>
                <a:gd name="T19" fmla="*/ 113 h 229"/>
                <a:gd name="T20" fmla="*/ 54 w 221"/>
                <a:gd name="T21" fmla="*/ 44 h 229"/>
                <a:gd name="T22" fmla="*/ 111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1" y="229"/>
                  </a:cubicBezTo>
                  <a:cubicBezTo>
                    <a:pt x="171" y="229"/>
                    <a:pt x="221" y="180"/>
                    <a:pt x="221" y="117"/>
                  </a:cubicBezTo>
                  <a:close/>
                  <a:moveTo>
                    <a:pt x="180" y="113"/>
                  </a:moveTo>
                  <a:cubicBezTo>
                    <a:pt x="180" y="131"/>
                    <a:pt x="180" y="158"/>
                    <a:pt x="169" y="180"/>
                  </a:cubicBezTo>
                  <a:cubicBezTo>
                    <a:pt x="158" y="202"/>
                    <a:pt x="136" y="217"/>
                    <a:pt x="111" y="217"/>
                  </a:cubicBezTo>
                  <a:cubicBezTo>
                    <a:pt x="90" y="217"/>
                    <a:pt x="68" y="206"/>
                    <a:pt x="54" y="183"/>
                  </a:cubicBezTo>
                  <a:cubicBezTo>
                    <a:pt x="42" y="161"/>
                    <a:pt x="42" y="131"/>
                    <a:pt x="42" y="113"/>
                  </a:cubicBezTo>
                  <a:cubicBezTo>
                    <a:pt x="42" y="93"/>
                    <a:pt x="42" y="66"/>
                    <a:pt x="54" y="44"/>
                  </a:cubicBezTo>
                  <a:cubicBezTo>
                    <a:pt x="67" y="22"/>
                    <a:pt x="91" y="11"/>
                    <a:pt x="111" y="11"/>
                  </a:cubicBezTo>
                  <a:cubicBezTo>
                    <a:pt x="133"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75">
              <a:extLst>
                <a:ext uri="{FF2B5EF4-FFF2-40B4-BE49-F238E27FC236}">
                  <a16:creationId xmlns:a16="http://schemas.microsoft.com/office/drawing/2014/main" id="{AE1B1B18-1E41-4A14-A050-C91DB828394F}"/>
                </a:ext>
              </a:extLst>
            </p:cNvPr>
            <p:cNvSpPr>
              <a:spLocks/>
            </p:cNvSpPr>
            <p:nvPr>
              <p:custDataLst>
                <p:tags r:id="rId35"/>
              </p:custDataLst>
            </p:nvPr>
          </p:nvSpPr>
          <p:spPr bwMode="auto">
            <a:xfrm>
              <a:off x="6910388" y="3771901"/>
              <a:ext cx="76200" cy="71438"/>
            </a:xfrm>
            <a:custGeom>
              <a:avLst/>
              <a:gdLst>
                <a:gd name="T0" fmla="*/ 250 w 250"/>
                <a:gd name="T1" fmla="*/ 220 h 220"/>
                <a:gd name="T2" fmla="*/ 250 w 250"/>
                <a:gd name="T3" fmla="*/ 205 h 220"/>
                <a:gd name="T4" fmla="*/ 211 w 250"/>
                <a:gd name="T5" fmla="*/ 190 h 220"/>
                <a:gd name="T6" fmla="*/ 211 w 250"/>
                <a:gd name="T7" fmla="*/ 95 h 220"/>
                <a:gd name="T8" fmla="*/ 196 w 250"/>
                <a:gd name="T9" fmla="*/ 19 h 220"/>
                <a:gd name="T10" fmla="*/ 144 w 250"/>
                <a:gd name="T11" fmla="*/ 0 h 220"/>
                <a:gd name="T12" fmla="*/ 70 w 250"/>
                <a:gd name="T13" fmla="*/ 52 h 220"/>
                <a:gd name="T14" fmla="*/ 70 w 250"/>
                <a:gd name="T15" fmla="*/ 0 h 220"/>
                <a:gd name="T16" fmla="*/ 0 w 250"/>
                <a:gd name="T17" fmla="*/ 6 h 220"/>
                <a:gd name="T18" fmla="*/ 0 w 250"/>
                <a:gd name="T19" fmla="*/ 21 h 220"/>
                <a:gd name="T20" fmla="*/ 38 w 250"/>
                <a:gd name="T21" fmla="*/ 49 h 220"/>
                <a:gd name="T22" fmla="*/ 38 w 250"/>
                <a:gd name="T23" fmla="*/ 183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3 h 220"/>
                <a:gd name="T36" fmla="*/ 73 w 250"/>
                <a:gd name="T37" fmla="*/ 91 h 220"/>
                <a:gd name="T38" fmla="*/ 140 w 250"/>
                <a:gd name="T39" fmla="*/ 11 h 220"/>
                <a:gd name="T40" fmla="*/ 177 w 250"/>
                <a:gd name="T41" fmla="*/ 66 h 220"/>
                <a:gd name="T42" fmla="*/ 177 w 250"/>
                <a:gd name="T43" fmla="*/ 183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4" y="205"/>
                    <a:pt x="212" y="205"/>
                    <a:pt x="211" y="190"/>
                  </a:cubicBezTo>
                  <a:lnTo>
                    <a:pt x="211" y="95"/>
                  </a:lnTo>
                  <a:cubicBezTo>
                    <a:pt x="211" y="52"/>
                    <a:pt x="211" y="36"/>
                    <a:pt x="196" y="19"/>
                  </a:cubicBezTo>
                  <a:cubicBezTo>
                    <a:pt x="189" y="10"/>
                    <a:pt x="173" y="0"/>
                    <a:pt x="144" y="0"/>
                  </a:cubicBezTo>
                  <a:cubicBezTo>
                    <a:pt x="107" y="0"/>
                    <a:pt x="84" y="22"/>
                    <a:pt x="70" y="52"/>
                  </a:cubicBezTo>
                  <a:lnTo>
                    <a:pt x="70" y="0"/>
                  </a:lnTo>
                  <a:lnTo>
                    <a:pt x="0" y="6"/>
                  </a:lnTo>
                  <a:lnTo>
                    <a:pt x="0" y="21"/>
                  </a:lnTo>
                  <a:cubicBezTo>
                    <a:pt x="34" y="21"/>
                    <a:pt x="38" y="25"/>
                    <a:pt x="38" y="49"/>
                  </a:cubicBezTo>
                  <a:lnTo>
                    <a:pt x="38" y="183"/>
                  </a:lnTo>
                  <a:cubicBezTo>
                    <a:pt x="38" y="205"/>
                    <a:pt x="33" y="205"/>
                    <a:pt x="0" y="205"/>
                  </a:cubicBezTo>
                  <a:lnTo>
                    <a:pt x="0" y="220"/>
                  </a:lnTo>
                  <a:lnTo>
                    <a:pt x="56" y="219"/>
                  </a:lnTo>
                  <a:lnTo>
                    <a:pt x="112" y="220"/>
                  </a:lnTo>
                  <a:lnTo>
                    <a:pt x="112" y="205"/>
                  </a:lnTo>
                  <a:cubicBezTo>
                    <a:pt x="78" y="205"/>
                    <a:pt x="73" y="205"/>
                    <a:pt x="73" y="183"/>
                  </a:cubicBezTo>
                  <a:lnTo>
                    <a:pt x="73" y="91"/>
                  </a:lnTo>
                  <a:cubicBezTo>
                    <a:pt x="73" y="39"/>
                    <a:pt x="108" y="11"/>
                    <a:pt x="140" y="11"/>
                  </a:cubicBezTo>
                  <a:cubicBezTo>
                    <a:pt x="172" y="11"/>
                    <a:pt x="177" y="38"/>
                    <a:pt x="177" y="66"/>
                  </a:cubicBezTo>
                  <a:lnTo>
                    <a:pt x="177" y="183"/>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76">
              <a:extLst>
                <a:ext uri="{FF2B5EF4-FFF2-40B4-BE49-F238E27FC236}">
                  <a16:creationId xmlns:a16="http://schemas.microsoft.com/office/drawing/2014/main" id="{9B3D4F54-17C7-4E50-8AD0-3B37848F592D}"/>
                </a:ext>
              </a:extLst>
            </p:cNvPr>
            <p:cNvSpPr>
              <a:spLocks/>
            </p:cNvSpPr>
            <p:nvPr>
              <p:custDataLst>
                <p:tags r:id="rId36"/>
              </p:custDataLst>
            </p:nvPr>
          </p:nvSpPr>
          <p:spPr bwMode="auto">
            <a:xfrm>
              <a:off x="6997700" y="3722688"/>
              <a:ext cx="34925" cy="161925"/>
            </a:xfrm>
            <a:custGeom>
              <a:avLst/>
              <a:gdLst>
                <a:gd name="T0" fmla="*/ 115 w 115"/>
                <a:gd name="T1" fmla="*/ 249 h 498"/>
                <a:gd name="T2" fmla="*/ 82 w 115"/>
                <a:gd name="T3" fmla="*/ 93 h 498"/>
                <a:gd name="T4" fmla="*/ 5 w 115"/>
                <a:gd name="T5" fmla="*/ 0 h 498"/>
                <a:gd name="T6" fmla="*/ 0 w 115"/>
                <a:gd name="T7" fmla="*/ 5 h 498"/>
                <a:gd name="T8" fmla="*/ 9 w 115"/>
                <a:gd name="T9" fmla="*/ 16 h 498"/>
                <a:gd name="T10" fmla="*/ 86 w 115"/>
                <a:gd name="T11" fmla="*/ 249 h 498"/>
                <a:gd name="T12" fmla="*/ 6 w 115"/>
                <a:gd name="T13" fmla="*/ 485 h 498"/>
                <a:gd name="T14" fmla="*/ 0 w 115"/>
                <a:gd name="T15" fmla="*/ 493 h 498"/>
                <a:gd name="T16" fmla="*/ 5 w 115"/>
                <a:gd name="T17" fmla="*/ 498 h 498"/>
                <a:gd name="T18" fmla="*/ 84 w 115"/>
                <a:gd name="T19" fmla="*/ 401 h 498"/>
                <a:gd name="T20" fmla="*/ 115 w 115"/>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249"/>
                  </a:moveTo>
                  <a:cubicBezTo>
                    <a:pt x="115" y="210"/>
                    <a:pt x="110" y="150"/>
                    <a:pt x="82" y="93"/>
                  </a:cubicBezTo>
                  <a:cubicBezTo>
                    <a:pt x="53" y="32"/>
                    <a:pt x="10" y="0"/>
                    <a:pt x="5" y="0"/>
                  </a:cubicBezTo>
                  <a:cubicBezTo>
                    <a:pt x="2" y="0"/>
                    <a:pt x="0" y="2"/>
                    <a:pt x="0" y="5"/>
                  </a:cubicBezTo>
                  <a:cubicBezTo>
                    <a:pt x="0" y="6"/>
                    <a:pt x="0" y="7"/>
                    <a:pt x="9" y="16"/>
                  </a:cubicBezTo>
                  <a:cubicBezTo>
                    <a:pt x="58" y="65"/>
                    <a:pt x="86" y="145"/>
                    <a:pt x="86" y="249"/>
                  </a:cubicBezTo>
                  <a:cubicBezTo>
                    <a:pt x="86" y="334"/>
                    <a:pt x="68" y="422"/>
                    <a:pt x="6" y="485"/>
                  </a:cubicBezTo>
                  <a:cubicBezTo>
                    <a:pt x="0" y="491"/>
                    <a:pt x="0" y="492"/>
                    <a:pt x="0" y="493"/>
                  </a:cubicBezTo>
                  <a:cubicBezTo>
                    <a:pt x="0" y="496"/>
                    <a:pt x="2" y="498"/>
                    <a:pt x="5" y="498"/>
                  </a:cubicBezTo>
                  <a:cubicBezTo>
                    <a:pt x="10" y="498"/>
                    <a:pt x="55" y="464"/>
                    <a:pt x="84" y="401"/>
                  </a:cubicBezTo>
                  <a:cubicBezTo>
                    <a:pt x="109" y="346"/>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156" name="直線コネクタ 155">
            <a:extLst>
              <a:ext uri="{FF2B5EF4-FFF2-40B4-BE49-F238E27FC236}">
                <a16:creationId xmlns:a16="http://schemas.microsoft.com/office/drawing/2014/main" id="{F949E9FE-7AEE-4D72-AC59-651907588083}"/>
              </a:ext>
            </a:extLst>
          </p:cNvPr>
          <p:cNvCxnSpPr>
            <a:stCxn id="65" idx="0"/>
          </p:cNvCxnSpPr>
          <p:nvPr/>
        </p:nvCxnSpPr>
        <p:spPr>
          <a:xfrm>
            <a:off x="3670995" y="2650200"/>
            <a:ext cx="404611" cy="1"/>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57" name="直線コネクタ 156">
            <a:extLst>
              <a:ext uri="{FF2B5EF4-FFF2-40B4-BE49-F238E27FC236}">
                <a16:creationId xmlns:a16="http://schemas.microsoft.com/office/drawing/2014/main" id="{58AA0C59-7BB6-4806-B0DD-D750867E02A0}"/>
              </a:ext>
            </a:extLst>
          </p:cNvPr>
          <p:cNvCxnSpPr/>
          <p:nvPr/>
        </p:nvCxnSpPr>
        <p:spPr>
          <a:xfrm>
            <a:off x="3663329" y="3141106"/>
            <a:ext cx="404611" cy="1"/>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58" name="テキスト ボックス 157">
            <a:extLst>
              <a:ext uri="{FF2B5EF4-FFF2-40B4-BE49-F238E27FC236}">
                <a16:creationId xmlns:a16="http://schemas.microsoft.com/office/drawing/2014/main" id="{1B890473-0287-4031-95E8-622BF9EC6ED1}"/>
              </a:ext>
            </a:extLst>
          </p:cNvPr>
          <p:cNvSpPr txBox="1"/>
          <p:nvPr/>
        </p:nvSpPr>
        <p:spPr>
          <a:xfrm>
            <a:off x="505712" y="4277429"/>
            <a:ext cx="1550424" cy="707886"/>
          </a:xfrm>
          <a:prstGeom prst="rect">
            <a:avLst/>
          </a:prstGeom>
          <a:noFill/>
        </p:spPr>
        <p:txBody>
          <a:bodyPr wrap="none" rtlCol="0">
            <a:spAutoFit/>
          </a:bodyPr>
          <a:lstStyle/>
          <a:p>
            <a:r>
              <a:rPr kumimoji="1" lang="en-US" altLang="ja-JP" sz="2000" dirty="0"/>
              <a:t>(</a:t>
            </a:r>
            <a:r>
              <a:rPr lang="ja-JP" altLang="en-US" sz="2000" dirty="0"/>
              <a:t>気柱の場合</a:t>
            </a:r>
            <a:endParaRPr lang="en-US" altLang="ja-JP" sz="2000" dirty="0"/>
          </a:p>
          <a:p>
            <a:r>
              <a:rPr lang="ja-JP" altLang="en-US" sz="2000" dirty="0"/>
              <a:t>　</a:t>
            </a:r>
            <a:r>
              <a:rPr lang="en-US" altLang="ja-JP" sz="2000" dirty="0"/>
              <a:t>= </a:t>
            </a:r>
            <a:r>
              <a:rPr lang="ja-JP" altLang="en-US" sz="2000" dirty="0"/>
              <a:t>開口端</a:t>
            </a:r>
            <a:r>
              <a:rPr lang="en-US" altLang="ja-JP" sz="2000" dirty="0"/>
              <a:t>)</a:t>
            </a:r>
            <a:endParaRPr kumimoji="1" lang="ja-JP" altLang="en-US" sz="2000" dirty="0"/>
          </a:p>
        </p:txBody>
      </p:sp>
      <p:cxnSp>
        <p:nvCxnSpPr>
          <p:cNvPr id="160" name="直線コネクタ 159">
            <a:extLst>
              <a:ext uri="{FF2B5EF4-FFF2-40B4-BE49-F238E27FC236}">
                <a16:creationId xmlns:a16="http://schemas.microsoft.com/office/drawing/2014/main" id="{0081D1A5-58E4-4514-8E74-54A20B858E7D}"/>
              </a:ext>
            </a:extLst>
          </p:cNvPr>
          <p:cNvCxnSpPr>
            <a:cxnSpLocks/>
          </p:cNvCxnSpPr>
          <p:nvPr/>
        </p:nvCxnSpPr>
        <p:spPr>
          <a:xfrm>
            <a:off x="3678661" y="4429895"/>
            <a:ext cx="404611" cy="1"/>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CAE2B471-D04A-45AF-B759-98E3FCEEC3FD}"/>
              </a:ext>
            </a:extLst>
          </p:cNvPr>
          <p:cNvCxnSpPr/>
          <p:nvPr/>
        </p:nvCxnSpPr>
        <p:spPr>
          <a:xfrm>
            <a:off x="3670995" y="4920801"/>
            <a:ext cx="404611" cy="1"/>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FD07E33C-D366-4BB1-9FDD-09AD86608824}"/>
              </a:ext>
            </a:extLst>
          </p:cNvPr>
          <p:cNvCxnSpPr/>
          <p:nvPr/>
        </p:nvCxnSpPr>
        <p:spPr>
          <a:xfrm flipH="1">
            <a:off x="2195736" y="4429895"/>
            <a:ext cx="14829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DFDEE415-1B04-4F7F-A718-85995477B962}"/>
              </a:ext>
            </a:extLst>
          </p:cNvPr>
          <p:cNvCxnSpPr/>
          <p:nvPr/>
        </p:nvCxnSpPr>
        <p:spPr>
          <a:xfrm flipH="1">
            <a:off x="2203402" y="4920801"/>
            <a:ext cx="14829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吹き出し: 四角形 164">
            <a:extLst>
              <a:ext uri="{FF2B5EF4-FFF2-40B4-BE49-F238E27FC236}">
                <a16:creationId xmlns:a16="http://schemas.microsoft.com/office/drawing/2014/main" id="{653EAC43-5CF2-4122-8977-6AE2D6EEB9FF}"/>
              </a:ext>
            </a:extLst>
          </p:cNvPr>
          <p:cNvSpPr/>
          <p:nvPr/>
        </p:nvSpPr>
        <p:spPr>
          <a:xfrm>
            <a:off x="2879813" y="4972366"/>
            <a:ext cx="3131610" cy="411284"/>
          </a:xfrm>
          <a:prstGeom prst="wedgeRectCallout">
            <a:avLst>
              <a:gd name="adj1" fmla="val -67136"/>
              <a:gd name="adj2" fmla="val -54279"/>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schemeClr val="tx1"/>
                </a:solidFill>
              </a:rPr>
              <a:t>本当は開口端補正が必要</a:t>
            </a:r>
            <a:endParaRPr kumimoji="1" lang="ja-JP" altLang="en-US" sz="2000" dirty="0">
              <a:solidFill>
                <a:schemeClr val="tx1"/>
              </a:solidFill>
            </a:endParaRPr>
          </a:p>
        </p:txBody>
      </p:sp>
    </p:spTree>
    <p:extLst>
      <p:ext uri="{BB962C8B-B14F-4D97-AF65-F5344CB8AC3E}">
        <p14:creationId xmlns:p14="http://schemas.microsoft.com/office/powerpoint/2010/main" val="44963560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8EE11E4-A4EF-4CE5-8BCB-978A7775527A}"/>
              </a:ext>
            </a:extLst>
          </p:cNvPr>
          <p:cNvSpPr>
            <a:spLocks noGrp="1"/>
          </p:cNvSpPr>
          <p:nvPr>
            <p:ph type="title"/>
          </p:nvPr>
        </p:nvSpPr>
        <p:spPr/>
        <p:txBody>
          <a:bodyPr/>
          <a:lstStyle/>
          <a:p>
            <a:r>
              <a:rPr kumimoji="1" lang="ja-JP" altLang="en-US" dirty="0"/>
              <a:t>固定端・自由端のときの固有振動波形</a:t>
            </a:r>
          </a:p>
        </p:txBody>
      </p:sp>
      <p:sp>
        <p:nvSpPr>
          <p:cNvPr id="3" name="日付プレースホルダー 2">
            <a:extLst>
              <a:ext uri="{FF2B5EF4-FFF2-40B4-BE49-F238E27FC236}">
                <a16:creationId xmlns:a16="http://schemas.microsoft.com/office/drawing/2014/main" id="{815631D5-B878-4C43-9AC1-9F1274338629}"/>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3CAFB0B3-FD35-49A0-87C3-D809572F0750}"/>
              </a:ext>
            </a:extLst>
          </p:cNvPr>
          <p:cNvSpPr>
            <a:spLocks noGrp="1"/>
          </p:cNvSpPr>
          <p:nvPr>
            <p:ph type="sldNum" sz="quarter" idx="12"/>
          </p:nvPr>
        </p:nvSpPr>
        <p:spPr/>
        <p:txBody>
          <a:bodyPr/>
          <a:lstStyle/>
          <a:p>
            <a:fld id="{D2D8002D-B5B0-4BAC-B1F6-782DDCCE6D9C}" type="slidenum">
              <a:rPr kumimoji="1" lang="ja-JP" altLang="en-US" smtClean="0"/>
              <a:pPr/>
              <a:t>58</a:t>
            </a:fld>
            <a:endParaRPr kumimoji="1" lang="ja-JP" altLang="en-US" dirty="0"/>
          </a:p>
        </p:txBody>
      </p:sp>
      <p:sp>
        <p:nvSpPr>
          <p:cNvPr id="5" name="コンテンツ プレースホルダー 4">
            <a:extLst>
              <a:ext uri="{FF2B5EF4-FFF2-40B4-BE49-F238E27FC236}">
                <a16:creationId xmlns:a16="http://schemas.microsoft.com/office/drawing/2014/main" id="{22594E3C-3719-42D8-BDB8-CBA154AC3F0F}"/>
              </a:ext>
            </a:extLst>
          </p:cNvPr>
          <p:cNvSpPr>
            <a:spLocks noGrp="1"/>
          </p:cNvSpPr>
          <p:nvPr>
            <p:ph sz="quarter" idx="1"/>
          </p:nvPr>
        </p:nvSpPr>
        <p:spPr/>
        <p:txBody>
          <a:bodyPr>
            <a:normAutofit/>
          </a:bodyPr>
          <a:lstStyle/>
          <a:p>
            <a:r>
              <a:rPr lang="ja-JP" altLang="en-US" sz="2000" dirty="0"/>
              <a:t>左固定端、右自由端の場合の固有振動</a:t>
            </a:r>
            <a:r>
              <a:rPr lang="en-US" altLang="ja-JP" sz="2000" dirty="0"/>
              <a:t>(</a:t>
            </a:r>
            <a:r>
              <a:rPr lang="ja-JP" altLang="en-US" sz="2000" dirty="0"/>
              <a:t>基準モード</a:t>
            </a:r>
            <a:r>
              <a:rPr lang="en-US" altLang="ja-JP" sz="2000" dirty="0"/>
              <a:t>)</a:t>
            </a:r>
            <a:r>
              <a:rPr lang="ja-JP" altLang="en-US" sz="2000" dirty="0"/>
              <a:t>波形</a:t>
            </a:r>
            <a:endParaRPr kumimoji="1" lang="ja-JP" altLang="en-US" sz="2000" dirty="0"/>
          </a:p>
        </p:txBody>
      </p:sp>
      <p:sp>
        <p:nvSpPr>
          <p:cNvPr id="13" name="Line 8">
            <a:extLst>
              <a:ext uri="{FF2B5EF4-FFF2-40B4-BE49-F238E27FC236}">
                <a16:creationId xmlns:a16="http://schemas.microsoft.com/office/drawing/2014/main" id="{9E727744-386B-4E0E-B4D0-914FE02EFA5B}"/>
              </a:ext>
            </a:extLst>
          </p:cNvPr>
          <p:cNvSpPr>
            <a:spLocks noChangeShapeType="1"/>
          </p:cNvSpPr>
          <p:nvPr/>
        </p:nvSpPr>
        <p:spPr bwMode="auto">
          <a:xfrm>
            <a:off x="3444875" y="5557838"/>
            <a:ext cx="5313363" cy="0"/>
          </a:xfrm>
          <a:prstGeom prst="line">
            <a:avLst/>
          </a:prstGeom>
          <a:noFill/>
          <a:ln w="6350">
            <a:solidFill>
              <a:srgbClr val="000000"/>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Line 17">
            <a:extLst>
              <a:ext uri="{FF2B5EF4-FFF2-40B4-BE49-F238E27FC236}">
                <a16:creationId xmlns:a16="http://schemas.microsoft.com/office/drawing/2014/main" id="{18AC0BD6-3414-4FDB-AEBA-252BA53D9389}"/>
              </a:ext>
            </a:extLst>
          </p:cNvPr>
          <p:cNvSpPr>
            <a:spLocks noChangeShapeType="1"/>
          </p:cNvSpPr>
          <p:nvPr/>
        </p:nvSpPr>
        <p:spPr bwMode="auto">
          <a:xfrm>
            <a:off x="3444875" y="4098926"/>
            <a:ext cx="5313363" cy="0"/>
          </a:xfrm>
          <a:prstGeom prst="line">
            <a:avLst/>
          </a:prstGeom>
          <a:noFill/>
          <a:ln w="6350">
            <a:solidFill>
              <a:srgbClr val="000000"/>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Line 26">
            <a:extLst>
              <a:ext uri="{FF2B5EF4-FFF2-40B4-BE49-F238E27FC236}">
                <a16:creationId xmlns:a16="http://schemas.microsoft.com/office/drawing/2014/main" id="{9EABDFA9-24CF-440C-900F-C70F38318311}"/>
              </a:ext>
            </a:extLst>
          </p:cNvPr>
          <p:cNvSpPr>
            <a:spLocks noChangeShapeType="1"/>
          </p:cNvSpPr>
          <p:nvPr/>
        </p:nvSpPr>
        <p:spPr bwMode="auto">
          <a:xfrm>
            <a:off x="3444875" y="2641601"/>
            <a:ext cx="5313363" cy="0"/>
          </a:xfrm>
          <a:prstGeom prst="line">
            <a:avLst/>
          </a:prstGeom>
          <a:noFill/>
          <a:ln w="6350">
            <a:solidFill>
              <a:schemeClr val="tx1"/>
            </a:solidFill>
            <a:prstDash val="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54">
            <a:extLst>
              <a:ext uri="{FF2B5EF4-FFF2-40B4-BE49-F238E27FC236}">
                <a16:creationId xmlns:a16="http://schemas.microsoft.com/office/drawing/2014/main" id="{8DDF22C3-9B12-4B50-8876-CB598F8DD1C8}"/>
              </a:ext>
            </a:extLst>
          </p:cNvPr>
          <p:cNvSpPr>
            <a:spLocks/>
          </p:cNvSpPr>
          <p:nvPr/>
        </p:nvSpPr>
        <p:spPr bwMode="auto">
          <a:xfrm>
            <a:off x="3444875" y="2289176"/>
            <a:ext cx="2736850" cy="352425"/>
          </a:xfrm>
          <a:custGeom>
            <a:avLst/>
            <a:gdLst>
              <a:gd name="T0" fmla="*/ 0 w 12928"/>
              <a:gd name="T1" fmla="*/ 1683 h 1683"/>
              <a:gd name="T2" fmla="*/ 253 w 12928"/>
              <a:gd name="T3" fmla="*/ 1646 h 1683"/>
              <a:gd name="T4" fmla="*/ 507 w 12928"/>
              <a:gd name="T5" fmla="*/ 1609 h 1683"/>
              <a:gd name="T6" fmla="*/ 760 w 12928"/>
              <a:gd name="T7" fmla="*/ 1572 h 1683"/>
              <a:gd name="T8" fmla="*/ 1014 w 12928"/>
              <a:gd name="T9" fmla="*/ 1536 h 1683"/>
              <a:gd name="T10" fmla="*/ 1267 w 12928"/>
              <a:gd name="T11" fmla="*/ 1499 h 1683"/>
              <a:gd name="T12" fmla="*/ 1521 w 12928"/>
              <a:gd name="T13" fmla="*/ 1462 h 1683"/>
              <a:gd name="T14" fmla="*/ 1774 w 12928"/>
              <a:gd name="T15" fmla="*/ 1425 h 1683"/>
              <a:gd name="T16" fmla="*/ 2028 w 12928"/>
              <a:gd name="T17" fmla="*/ 1389 h 1683"/>
              <a:gd name="T18" fmla="*/ 2281 w 12928"/>
              <a:gd name="T19" fmla="*/ 1352 h 1683"/>
              <a:gd name="T20" fmla="*/ 2535 w 12928"/>
              <a:gd name="T21" fmla="*/ 1316 h 1683"/>
              <a:gd name="T22" fmla="*/ 2788 w 12928"/>
              <a:gd name="T23" fmla="*/ 1279 h 1683"/>
              <a:gd name="T24" fmla="*/ 3042 w 12928"/>
              <a:gd name="T25" fmla="*/ 1243 h 1683"/>
              <a:gd name="T26" fmla="*/ 3295 w 12928"/>
              <a:gd name="T27" fmla="*/ 1207 h 1683"/>
              <a:gd name="T28" fmla="*/ 3549 w 12928"/>
              <a:gd name="T29" fmla="*/ 1171 h 1683"/>
              <a:gd name="T30" fmla="*/ 3802 w 12928"/>
              <a:gd name="T31" fmla="*/ 1135 h 1683"/>
              <a:gd name="T32" fmla="*/ 4056 w 12928"/>
              <a:gd name="T33" fmla="*/ 1099 h 1683"/>
              <a:gd name="T34" fmla="*/ 4309 w 12928"/>
              <a:gd name="T35" fmla="*/ 1064 h 1683"/>
              <a:gd name="T36" fmla="*/ 4563 w 12928"/>
              <a:gd name="T37" fmla="*/ 1028 h 1683"/>
              <a:gd name="T38" fmla="*/ 4816 w 12928"/>
              <a:gd name="T39" fmla="*/ 993 h 1683"/>
              <a:gd name="T40" fmla="*/ 5070 w 12928"/>
              <a:gd name="T41" fmla="*/ 958 h 1683"/>
              <a:gd name="T42" fmla="*/ 5323 w 12928"/>
              <a:gd name="T43" fmla="*/ 923 h 1683"/>
              <a:gd name="T44" fmla="*/ 5577 w 12928"/>
              <a:gd name="T45" fmla="*/ 888 h 1683"/>
              <a:gd name="T46" fmla="*/ 5830 w 12928"/>
              <a:gd name="T47" fmla="*/ 853 h 1683"/>
              <a:gd name="T48" fmla="*/ 6084 w 12928"/>
              <a:gd name="T49" fmla="*/ 819 h 1683"/>
              <a:gd name="T50" fmla="*/ 6337 w 12928"/>
              <a:gd name="T51" fmla="*/ 785 h 1683"/>
              <a:gd name="T52" fmla="*/ 6591 w 12928"/>
              <a:gd name="T53" fmla="*/ 751 h 1683"/>
              <a:gd name="T54" fmla="*/ 6844 w 12928"/>
              <a:gd name="T55" fmla="*/ 717 h 1683"/>
              <a:gd name="T56" fmla="*/ 7098 w 12928"/>
              <a:gd name="T57" fmla="*/ 684 h 1683"/>
              <a:gd name="T58" fmla="*/ 7351 w 12928"/>
              <a:gd name="T59" fmla="*/ 651 h 1683"/>
              <a:gd name="T60" fmla="*/ 7605 w 12928"/>
              <a:gd name="T61" fmla="*/ 618 h 1683"/>
              <a:gd name="T62" fmla="*/ 7858 w 12928"/>
              <a:gd name="T63" fmla="*/ 585 h 1683"/>
              <a:gd name="T64" fmla="*/ 8112 w 12928"/>
              <a:gd name="T65" fmla="*/ 553 h 1683"/>
              <a:gd name="T66" fmla="*/ 8365 w 12928"/>
              <a:gd name="T67" fmla="*/ 521 h 1683"/>
              <a:gd name="T68" fmla="*/ 8619 w 12928"/>
              <a:gd name="T69" fmla="*/ 489 h 1683"/>
              <a:gd name="T70" fmla="*/ 8872 w 12928"/>
              <a:gd name="T71" fmla="*/ 457 h 1683"/>
              <a:gd name="T72" fmla="*/ 9126 w 12928"/>
              <a:gd name="T73" fmla="*/ 426 h 1683"/>
              <a:gd name="T74" fmla="*/ 9379 w 12928"/>
              <a:gd name="T75" fmla="*/ 395 h 1683"/>
              <a:gd name="T76" fmla="*/ 9633 w 12928"/>
              <a:gd name="T77" fmla="*/ 365 h 1683"/>
              <a:gd name="T78" fmla="*/ 9886 w 12928"/>
              <a:gd name="T79" fmla="*/ 334 h 1683"/>
              <a:gd name="T80" fmla="*/ 10140 w 12928"/>
              <a:gd name="T81" fmla="*/ 305 h 1683"/>
              <a:gd name="T82" fmla="*/ 10393 w 12928"/>
              <a:gd name="T83" fmla="*/ 275 h 1683"/>
              <a:gd name="T84" fmla="*/ 10647 w 12928"/>
              <a:gd name="T85" fmla="*/ 246 h 1683"/>
              <a:gd name="T86" fmla="*/ 10900 w 12928"/>
              <a:gd name="T87" fmla="*/ 217 h 1683"/>
              <a:gd name="T88" fmla="*/ 11154 w 12928"/>
              <a:gd name="T89" fmla="*/ 189 h 1683"/>
              <a:gd name="T90" fmla="*/ 11407 w 12928"/>
              <a:gd name="T91" fmla="*/ 160 h 1683"/>
              <a:gd name="T92" fmla="*/ 11661 w 12928"/>
              <a:gd name="T93" fmla="*/ 133 h 1683"/>
              <a:gd name="T94" fmla="*/ 11914 w 12928"/>
              <a:gd name="T95" fmla="*/ 106 h 1683"/>
              <a:gd name="T96" fmla="*/ 12168 w 12928"/>
              <a:gd name="T97" fmla="*/ 79 h 1683"/>
              <a:gd name="T98" fmla="*/ 12421 w 12928"/>
              <a:gd name="T99" fmla="*/ 52 h 1683"/>
              <a:gd name="T100" fmla="*/ 12675 w 12928"/>
              <a:gd name="T101" fmla="*/ 26 h 1683"/>
              <a:gd name="T102" fmla="*/ 12928 w 12928"/>
              <a:gd name="T103" fmla="*/ 0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1683">
                <a:moveTo>
                  <a:pt x="0" y="1683"/>
                </a:moveTo>
                <a:lnTo>
                  <a:pt x="253" y="1646"/>
                </a:lnTo>
                <a:lnTo>
                  <a:pt x="507" y="1609"/>
                </a:lnTo>
                <a:lnTo>
                  <a:pt x="760" y="1572"/>
                </a:lnTo>
                <a:lnTo>
                  <a:pt x="1014" y="1536"/>
                </a:lnTo>
                <a:lnTo>
                  <a:pt x="1267" y="1499"/>
                </a:lnTo>
                <a:lnTo>
                  <a:pt x="1521" y="1462"/>
                </a:lnTo>
                <a:lnTo>
                  <a:pt x="1774" y="1425"/>
                </a:lnTo>
                <a:lnTo>
                  <a:pt x="2028" y="1389"/>
                </a:lnTo>
                <a:lnTo>
                  <a:pt x="2281" y="1352"/>
                </a:lnTo>
                <a:lnTo>
                  <a:pt x="2535" y="1316"/>
                </a:lnTo>
                <a:lnTo>
                  <a:pt x="2788" y="1279"/>
                </a:lnTo>
                <a:lnTo>
                  <a:pt x="3042" y="1243"/>
                </a:lnTo>
                <a:lnTo>
                  <a:pt x="3295" y="1207"/>
                </a:lnTo>
                <a:lnTo>
                  <a:pt x="3549" y="1171"/>
                </a:lnTo>
                <a:lnTo>
                  <a:pt x="3802" y="1135"/>
                </a:lnTo>
                <a:lnTo>
                  <a:pt x="4056" y="1099"/>
                </a:lnTo>
                <a:lnTo>
                  <a:pt x="4309" y="1064"/>
                </a:lnTo>
                <a:lnTo>
                  <a:pt x="4563" y="1028"/>
                </a:lnTo>
                <a:lnTo>
                  <a:pt x="4816" y="993"/>
                </a:lnTo>
                <a:lnTo>
                  <a:pt x="5070" y="958"/>
                </a:lnTo>
                <a:lnTo>
                  <a:pt x="5323" y="923"/>
                </a:lnTo>
                <a:lnTo>
                  <a:pt x="5577" y="888"/>
                </a:lnTo>
                <a:lnTo>
                  <a:pt x="5830" y="853"/>
                </a:lnTo>
                <a:lnTo>
                  <a:pt x="6084" y="819"/>
                </a:lnTo>
                <a:lnTo>
                  <a:pt x="6337" y="785"/>
                </a:lnTo>
                <a:lnTo>
                  <a:pt x="6591" y="751"/>
                </a:lnTo>
                <a:lnTo>
                  <a:pt x="6844" y="717"/>
                </a:lnTo>
                <a:lnTo>
                  <a:pt x="7098" y="684"/>
                </a:lnTo>
                <a:lnTo>
                  <a:pt x="7351" y="651"/>
                </a:lnTo>
                <a:lnTo>
                  <a:pt x="7605" y="618"/>
                </a:lnTo>
                <a:lnTo>
                  <a:pt x="7858" y="585"/>
                </a:lnTo>
                <a:lnTo>
                  <a:pt x="8112" y="553"/>
                </a:lnTo>
                <a:lnTo>
                  <a:pt x="8365" y="521"/>
                </a:lnTo>
                <a:lnTo>
                  <a:pt x="8619" y="489"/>
                </a:lnTo>
                <a:lnTo>
                  <a:pt x="8872" y="457"/>
                </a:lnTo>
                <a:lnTo>
                  <a:pt x="9126" y="426"/>
                </a:lnTo>
                <a:lnTo>
                  <a:pt x="9379" y="395"/>
                </a:lnTo>
                <a:lnTo>
                  <a:pt x="9633" y="365"/>
                </a:lnTo>
                <a:lnTo>
                  <a:pt x="9886" y="334"/>
                </a:lnTo>
                <a:lnTo>
                  <a:pt x="10140" y="305"/>
                </a:lnTo>
                <a:lnTo>
                  <a:pt x="10393" y="275"/>
                </a:lnTo>
                <a:lnTo>
                  <a:pt x="10647" y="246"/>
                </a:lnTo>
                <a:lnTo>
                  <a:pt x="10900" y="217"/>
                </a:lnTo>
                <a:lnTo>
                  <a:pt x="11154" y="189"/>
                </a:lnTo>
                <a:lnTo>
                  <a:pt x="11407" y="160"/>
                </a:lnTo>
                <a:lnTo>
                  <a:pt x="11661" y="133"/>
                </a:lnTo>
                <a:lnTo>
                  <a:pt x="11914" y="106"/>
                </a:lnTo>
                <a:lnTo>
                  <a:pt x="12168" y="79"/>
                </a:lnTo>
                <a:lnTo>
                  <a:pt x="12421" y="52"/>
                </a:lnTo>
                <a:lnTo>
                  <a:pt x="12675" y="26"/>
                </a:lnTo>
                <a:lnTo>
                  <a:pt x="12928" y="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55">
            <a:extLst>
              <a:ext uri="{FF2B5EF4-FFF2-40B4-BE49-F238E27FC236}">
                <a16:creationId xmlns:a16="http://schemas.microsoft.com/office/drawing/2014/main" id="{19B4FE7A-E2B1-4910-89E6-FA7CB88262BB}"/>
              </a:ext>
            </a:extLst>
          </p:cNvPr>
          <p:cNvSpPr>
            <a:spLocks/>
          </p:cNvSpPr>
          <p:nvPr/>
        </p:nvSpPr>
        <p:spPr bwMode="auto">
          <a:xfrm>
            <a:off x="6181725" y="2155826"/>
            <a:ext cx="2576513" cy="133350"/>
          </a:xfrm>
          <a:custGeom>
            <a:avLst/>
            <a:gdLst>
              <a:gd name="T0" fmla="*/ 0 w 12168"/>
              <a:gd name="T1" fmla="*/ 642 h 642"/>
              <a:gd name="T2" fmla="*/ 254 w 12168"/>
              <a:gd name="T3" fmla="*/ 617 h 642"/>
              <a:gd name="T4" fmla="*/ 507 w 12168"/>
              <a:gd name="T5" fmla="*/ 592 h 642"/>
              <a:gd name="T6" fmla="*/ 761 w 12168"/>
              <a:gd name="T7" fmla="*/ 568 h 642"/>
              <a:gd name="T8" fmla="*/ 1014 w 12168"/>
              <a:gd name="T9" fmla="*/ 544 h 642"/>
              <a:gd name="T10" fmla="*/ 1268 w 12168"/>
              <a:gd name="T11" fmla="*/ 520 h 642"/>
              <a:gd name="T12" fmla="*/ 1521 w 12168"/>
              <a:gd name="T13" fmla="*/ 497 h 642"/>
              <a:gd name="T14" fmla="*/ 1775 w 12168"/>
              <a:gd name="T15" fmla="*/ 475 h 642"/>
              <a:gd name="T16" fmla="*/ 2028 w 12168"/>
              <a:gd name="T17" fmla="*/ 453 h 642"/>
              <a:gd name="T18" fmla="*/ 2282 w 12168"/>
              <a:gd name="T19" fmla="*/ 431 h 642"/>
              <a:gd name="T20" fmla="*/ 2535 w 12168"/>
              <a:gd name="T21" fmla="*/ 410 h 642"/>
              <a:gd name="T22" fmla="*/ 2789 w 12168"/>
              <a:gd name="T23" fmla="*/ 389 h 642"/>
              <a:gd name="T24" fmla="*/ 3042 w 12168"/>
              <a:gd name="T25" fmla="*/ 369 h 642"/>
              <a:gd name="T26" fmla="*/ 3296 w 12168"/>
              <a:gd name="T27" fmla="*/ 349 h 642"/>
              <a:gd name="T28" fmla="*/ 3549 w 12168"/>
              <a:gd name="T29" fmla="*/ 330 h 642"/>
              <a:gd name="T30" fmla="*/ 3803 w 12168"/>
              <a:gd name="T31" fmla="*/ 312 h 642"/>
              <a:gd name="T32" fmla="*/ 4056 w 12168"/>
              <a:gd name="T33" fmla="*/ 293 h 642"/>
              <a:gd name="T34" fmla="*/ 4310 w 12168"/>
              <a:gd name="T35" fmla="*/ 276 h 642"/>
              <a:gd name="T36" fmla="*/ 4563 w 12168"/>
              <a:gd name="T37" fmla="*/ 258 h 642"/>
              <a:gd name="T38" fmla="*/ 4817 w 12168"/>
              <a:gd name="T39" fmla="*/ 242 h 642"/>
              <a:gd name="T40" fmla="*/ 5070 w 12168"/>
              <a:gd name="T41" fmla="*/ 226 h 642"/>
              <a:gd name="T42" fmla="*/ 5324 w 12168"/>
              <a:gd name="T43" fmla="*/ 210 h 642"/>
              <a:gd name="T44" fmla="*/ 5577 w 12168"/>
              <a:gd name="T45" fmla="*/ 195 h 642"/>
              <a:gd name="T46" fmla="*/ 5831 w 12168"/>
              <a:gd name="T47" fmla="*/ 181 h 642"/>
              <a:gd name="T48" fmla="*/ 6084 w 12168"/>
              <a:gd name="T49" fmla="*/ 167 h 642"/>
              <a:gd name="T50" fmla="*/ 6338 w 12168"/>
              <a:gd name="T51" fmla="*/ 153 h 642"/>
              <a:gd name="T52" fmla="*/ 6591 w 12168"/>
              <a:gd name="T53" fmla="*/ 140 h 642"/>
              <a:gd name="T54" fmla="*/ 6845 w 12168"/>
              <a:gd name="T55" fmla="*/ 128 h 642"/>
              <a:gd name="T56" fmla="*/ 7098 w 12168"/>
              <a:gd name="T57" fmla="*/ 116 h 642"/>
              <a:gd name="T58" fmla="*/ 7352 w 12168"/>
              <a:gd name="T59" fmla="*/ 105 h 642"/>
              <a:gd name="T60" fmla="*/ 7605 w 12168"/>
              <a:gd name="T61" fmla="*/ 94 h 642"/>
              <a:gd name="T62" fmla="*/ 7859 w 12168"/>
              <a:gd name="T63" fmla="*/ 84 h 642"/>
              <a:gd name="T64" fmla="*/ 8112 w 12168"/>
              <a:gd name="T65" fmla="*/ 75 h 642"/>
              <a:gd name="T66" fmla="*/ 8366 w 12168"/>
              <a:gd name="T67" fmla="*/ 66 h 642"/>
              <a:gd name="T68" fmla="*/ 8619 w 12168"/>
              <a:gd name="T69" fmla="*/ 57 h 642"/>
              <a:gd name="T70" fmla="*/ 8873 w 12168"/>
              <a:gd name="T71" fmla="*/ 49 h 642"/>
              <a:gd name="T72" fmla="*/ 9126 w 12168"/>
              <a:gd name="T73" fmla="*/ 42 h 642"/>
              <a:gd name="T74" fmla="*/ 9380 w 12168"/>
              <a:gd name="T75" fmla="*/ 35 h 642"/>
              <a:gd name="T76" fmla="*/ 9633 w 12168"/>
              <a:gd name="T77" fmla="*/ 29 h 642"/>
              <a:gd name="T78" fmla="*/ 9887 w 12168"/>
              <a:gd name="T79" fmla="*/ 24 h 642"/>
              <a:gd name="T80" fmla="*/ 10140 w 12168"/>
              <a:gd name="T81" fmla="*/ 19 h 642"/>
              <a:gd name="T82" fmla="*/ 10394 w 12168"/>
              <a:gd name="T83" fmla="*/ 14 h 642"/>
              <a:gd name="T84" fmla="*/ 10647 w 12168"/>
              <a:gd name="T85" fmla="*/ 11 h 642"/>
              <a:gd name="T86" fmla="*/ 10901 w 12168"/>
              <a:gd name="T87" fmla="*/ 7 h 642"/>
              <a:gd name="T88" fmla="*/ 11154 w 12168"/>
              <a:gd name="T89" fmla="*/ 5 h 642"/>
              <a:gd name="T90" fmla="*/ 11408 w 12168"/>
              <a:gd name="T91" fmla="*/ 3 h 642"/>
              <a:gd name="T92" fmla="*/ 11661 w 12168"/>
              <a:gd name="T93" fmla="*/ 1 h 642"/>
              <a:gd name="T94" fmla="*/ 11915 w 12168"/>
              <a:gd name="T95" fmla="*/ 0 h 642"/>
              <a:gd name="T96" fmla="*/ 12168 w 12168"/>
              <a:gd name="T97"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642">
                <a:moveTo>
                  <a:pt x="0" y="642"/>
                </a:moveTo>
                <a:lnTo>
                  <a:pt x="254" y="617"/>
                </a:lnTo>
                <a:lnTo>
                  <a:pt x="507" y="592"/>
                </a:lnTo>
                <a:lnTo>
                  <a:pt x="761" y="568"/>
                </a:lnTo>
                <a:lnTo>
                  <a:pt x="1014" y="544"/>
                </a:lnTo>
                <a:lnTo>
                  <a:pt x="1268" y="520"/>
                </a:lnTo>
                <a:lnTo>
                  <a:pt x="1521" y="497"/>
                </a:lnTo>
                <a:lnTo>
                  <a:pt x="1775" y="475"/>
                </a:lnTo>
                <a:lnTo>
                  <a:pt x="2028" y="453"/>
                </a:lnTo>
                <a:lnTo>
                  <a:pt x="2282" y="431"/>
                </a:lnTo>
                <a:lnTo>
                  <a:pt x="2535" y="410"/>
                </a:lnTo>
                <a:lnTo>
                  <a:pt x="2789" y="389"/>
                </a:lnTo>
                <a:lnTo>
                  <a:pt x="3042" y="369"/>
                </a:lnTo>
                <a:lnTo>
                  <a:pt x="3296" y="349"/>
                </a:lnTo>
                <a:lnTo>
                  <a:pt x="3549" y="330"/>
                </a:lnTo>
                <a:lnTo>
                  <a:pt x="3803" y="312"/>
                </a:lnTo>
                <a:lnTo>
                  <a:pt x="4056" y="293"/>
                </a:lnTo>
                <a:lnTo>
                  <a:pt x="4310" y="276"/>
                </a:lnTo>
                <a:lnTo>
                  <a:pt x="4563" y="258"/>
                </a:lnTo>
                <a:lnTo>
                  <a:pt x="4817" y="242"/>
                </a:lnTo>
                <a:lnTo>
                  <a:pt x="5070" y="226"/>
                </a:lnTo>
                <a:lnTo>
                  <a:pt x="5324" y="210"/>
                </a:lnTo>
                <a:lnTo>
                  <a:pt x="5577" y="195"/>
                </a:lnTo>
                <a:lnTo>
                  <a:pt x="5831" y="181"/>
                </a:lnTo>
                <a:lnTo>
                  <a:pt x="6084" y="167"/>
                </a:lnTo>
                <a:lnTo>
                  <a:pt x="6338" y="153"/>
                </a:lnTo>
                <a:lnTo>
                  <a:pt x="6591" y="140"/>
                </a:lnTo>
                <a:lnTo>
                  <a:pt x="6845" y="128"/>
                </a:lnTo>
                <a:lnTo>
                  <a:pt x="7098" y="116"/>
                </a:lnTo>
                <a:lnTo>
                  <a:pt x="7352" y="105"/>
                </a:lnTo>
                <a:lnTo>
                  <a:pt x="7605" y="94"/>
                </a:lnTo>
                <a:lnTo>
                  <a:pt x="7859" y="84"/>
                </a:lnTo>
                <a:lnTo>
                  <a:pt x="8112" y="75"/>
                </a:lnTo>
                <a:lnTo>
                  <a:pt x="8366" y="66"/>
                </a:lnTo>
                <a:lnTo>
                  <a:pt x="8619" y="57"/>
                </a:lnTo>
                <a:lnTo>
                  <a:pt x="8873" y="49"/>
                </a:lnTo>
                <a:lnTo>
                  <a:pt x="9126" y="42"/>
                </a:lnTo>
                <a:lnTo>
                  <a:pt x="9380" y="35"/>
                </a:lnTo>
                <a:lnTo>
                  <a:pt x="9633" y="29"/>
                </a:lnTo>
                <a:lnTo>
                  <a:pt x="9887" y="24"/>
                </a:lnTo>
                <a:lnTo>
                  <a:pt x="10140" y="19"/>
                </a:lnTo>
                <a:lnTo>
                  <a:pt x="10394" y="14"/>
                </a:lnTo>
                <a:lnTo>
                  <a:pt x="10647" y="11"/>
                </a:lnTo>
                <a:lnTo>
                  <a:pt x="10901" y="7"/>
                </a:lnTo>
                <a:lnTo>
                  <a:pt x="11154" y="5"/>
                </a:lnTo>
                <a:lnTo>
                  <a:pt x="11408" y="3"/>
                </a:lnTo>
                <a:lnTo>
                  <a:pt x="11661" y="1"/>
                </a:lnTo>
                <a:lnTo>
                  <a:pt x="11915" y="0"/>
                </a:lnTo>
                <a:lnTo>
                  <a:pt x="12168" y="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56">
            <a:extLst>
              <a:ext uri="{FF2B5EF4-FFF2-40B4-BE49-F238E27FC236}">
                <a16:creationId xmlns:a16="http://schemas.microsoft.com/office/drawing/2014/main" id="{398D5744-FF4C-45F1-BFBA-D45B49F7686C}"/>
              </a:ext>
            </a:extLst>
          </p:cNvPr>
          <p:cNvSpPr>
            <a:spLocks/>
          </p:cNvSpPr>
          <p:nvPr/>
        </p:nvSpPr>
        <p:spPr bwMode="auto">
          <a:xfrm>
            <a:off x="3444875" y="3613151"/>
            <a:ext cx="2736850" cy="485775"/>
          </a:xfrm>
          <a:custGeom>
            <a:avLst/>
            <a:gdLst>
              <a:gd name="T0" fmla="*/ 0 w 12928"/>
              <a:gd name="T1" fmla="*/ 2325 h 2325"/>
              <a:gd name="T2" fmla="*/ 253 w 12928"/>
              <a:gd name="T3" fmla="*/ 2215 h 2325"/>
              <a:gd name="T4" fmla="*/ 507 w 12928"/>
              <a:gd name="T5" fmla="*/ 2104 h 2325"/>
              <a:gd name="T6" fmla="*/ 760 w 12928"/>
              <a:gd name="T7" fmla="*/ 1995 h 2325"/>
              <a:gd name="T8" fmla="*/ 1014 w 12928"/>
              <a:gd name="T9" fmla="*/ 1885 h 2325"/>
              <a:gd name="T10" fmla="*/ 1267 w 12928"/>
              <a:gd name="T11" fmla="*/ 1777 h 2325"/>
              <a:gd name="T12" fmla="*/ 1521 w 12928"/>
              <a:gd name="T13" fmla="*/ 1670 h 2325"/>
              <a:gd name="T14" fmla="*/ 1774 w 12928"/>
              <a:gd name="T15" fmla="*/ 1565 h 2325"/>
              <a:gd name="T16" fmla="*/ 2028 w 12928"/>
              <a:gd name="T17" fmla="*/ 1461 h 2325"/>
              <a:gd name="T18" fmla="*/ 2281 w 12928"/>
              <a:gd name="T19" fmla="*/ 1360 h 2325"/>
              <a:gd name="T20" fmla="*/ 2535 w 12928"/>
              <a:gd name="T21" fmla="*/ 1260 h 2325"/>
              <a:gd name="T22" fmla="*/ 2788 w 12928"/>
              <a:gd name="T23" fmla="*/ 1163 h 2325"/>
              <a:gd name="T24" fmla="*/ 3042 w 12928"/>
              <a:gd name="T25" fmla="*/ 1068 h 2325"/>
              <a:gd name="T26" fmla="*/ 3295 w 12928"/>
              <a:gd name="T27" fmla="*/ 977 h 2325"/>
              <a:gd name="T28" fmla="*/ 3549 w 12928"/>
              <a:gd name="T29" fmla="*/ 888 h 2325"/>
              <a:gd name="T30" fmla="*/ 3802 w 12928"/>
              <a:gd name="T31" fmla="*/ 803 h 2325"/>
              <a:gd name="T32" fmla="*/ 4056 w 12928"/>
              <a:gd name="T33" fmla="*/ 721 h 2325"/>
              <a:gd name="T34" fmla="*/ 4309 w 12928"/>
              <a:gd name="T35" fmla="*/ 643 h 2325"/>
              <a:gd name="T36" fmla="*/ 4563 w 12928"/>
              <a:gd name="T37" fmla="*/ 568 h 2325"/>
              <a:gd name="T38" fmla="*/ 4816 w 12928"/>
              <a:gd name="T39" fmla="*/ 498 h 2325"/>
              <a:gd name="T40" fmla="*/ 5070 w 12928"/>
              <a:gd name="T41" fmla="*/ 432 h 2325"/>
              <a:gd name="T42" fmla="*/ 5323 w 12928"/>
              <a:gd name="T43" fmla="*/ 369 h 2325"/>
              <a:gd name="T44" fmla="*/ 5577 w 12928"/>
              <a:gd name="T45" fmla="*/ 312 h 2325"/>
              <a:gd name="T46" fmla="*/ 5830 w 12928"/>
              <a:gd name="T47" fmla="*/ 259 h 2325"/>
              <a:gd name="T48" fmla="*/ 6084 w 12928"/>
              <a:gd name="T49" fmla="*/ 210 h 2325"/>
              <a:gd name="T50" fmla="*/ 6337 w 12928"/>
              <a:gd name="T51" fmla="*/ 167 h 2325"/>
              <a:gd name="T52" fmla="*/ 6591 w 12928"/>
              <a:gd name="T53" fmla="*/ 128 h 2325"/>
              <a:gd name="T54" fmla="*/ 6844 w 12928"/>
              <a:gd name="T55" fmla="*/ 95 h 2325"/>
              <a:gd name="T56" fmla="*/ 7098 w 12928"/>
              <a:gd name="T57" fmla="*/ 66 h 2325"/>
              <a:gd name="T58" fmla="*/ 7351 w 12928"/>
              <a:gd name="T59" fmla="*/ 42 h 2325"/>
              <a:gd name="T60" fmla="*/ 7605 w 12928"/>
              <a:gd name="T61" fmla="*/ 24 h 2325"/>
              <a:gd name="T62" fmla="*/ 7858 w 12928"/>
              <a:gd name="T63" fmla="*/ 11 h 2325"/>
              <a:gd name="T64" fmla="*/ 8112 w 12928"/>
              <a:gd name="T65" fmla="*/ 3 h 2325"/>
              <a:gd name="T66" fmla="*/ 8365 w 12928"/>
              <a:gd name="T67" fmla="*/ 0 h 2325"/>
              <a:gd name="T68" fmla="*/ 8619 w 12928"/>
              <a:gd name="T69" fmla="*/ 3 h 2325"/>
              <a:gd name="T70" fmla="*/ 8872 w 12928"/>
              <a:gd name="T71" fmla="*/ 11 h 2325"/>
              <a:gd name="T72" fmla="*/ 9126 w 12928"/>
              <a:gd name="T73" fmla="*/ 24 h 2325"/>
              <a:gd name="T74" fmla="*/ 9379 w 12928"/>
              <a:gd name="T75" fmla="*/ 42 h 2325"/>
              <a:gd name="T76" fmla="*/ 9633 w 12928"/>
              <a:gd name="T77" fmla="*/ 66 h 2325"/>
              <a:gd name="T78" fmla="*/ 9886 w 12928"/>
              <a:gd name="T79" fmla="*/ 95 h 2325"/>
              <a:gd name="T80" fmla="*/ 10140 w 12928"/>
              <a:gd name="T81" fmla="*/ 128 h 2325"/>
              <a:gd name="T82" fmla="*/ 10393 w 12928"/>
              <a:gd name="T83" fmla="*/ 167 h 2325"/>
              <a:gd name="T84" fmla="*/ 10647 w 12928"/>
              <a:gd name="T85" fmla="*/ 210 h 2325"/>
              <a:gd name="T86" fmla="*/ 10900 w 12928"/>
              <a:gd name="T87" fmla="*/ 259 h 2325"/>
              <a:gd name="T88" fmla="*/ 11154 w 12928"/>
              <a:gd name="T89" fmla="*/ 312 h 2325"/>
              <a:gd name="T90" fmla="*/ 11407 w 12928"/>
              <a:gd name="T91" fmla="*/ 369 h 2325"/>
              <a:gd name="T92" fmla="*/ 11661 w 12928"/>
              <a:gd name="T93" fmla="*/ 432 h 2325"/>
              <a:gd name="T94" fmla="*/ 11914 w 12928"/>
              <a:gd name="T95" fmla="*/ 498 h 2325"/>
              <a:gd name="T96" fmla="*/ 12168 w 12928"/>
              <a:gd name="T97" fmla="*/ 568 h 2325"/>
              <a:gd name="T98" fmla="*/ 12421 w 12928"/>
              <a:gd name="T99" fmla="*/ 643 h 2325"/>
              <a:gd name="T100" fmla="*/ 12675 w 12928"/>
              <a:gd name="T101" fmla="*/ 721 h 2325"/>
              <a:gd name="T102" fmla="*/ 12928 w 12928"/>
              <a:gd name="T103" fmla="*/ 803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2325">
                <a:moveTo>
                  <a:pt x="0" y="2325"/>
                </a:moveTo>
                <a:lnTo>
                  <a:pt x="253" y="2215"/>
                </a:lnTo>
                <a:lnTo>
                  <a:pt x="507" y="2104"/>
                </a:lnTo>
                <a:lnTo>
                  <a:pt x="760" y="1995"/>
                </a:lnTo>
                <a:lnTo>
                  <a:pt x="1014" y="1885"/>
                </a:lnTo>
                <a:lnTo>
                  <a:pt x="1267" y="1777"/>
                </a:lnTo>
                <a:lnTo>
                  <a:pt x="1521" y="1670"/>
                </a:lnTo>
                <a:lnTo>
                  <a:pt x="1774" y="1565"/>
                </a:lnTo>
                <a:lnTo>
                  <a:pt x="2028" y="1461"/>
                </a:lnTo>
                <a:lnTo>
                  <a:pt x="2281" y="1360"/>
                </a:lnTo>
                <a:lnTo>
                  <a:pt x="2535" y="1260"/>
                </a:lnTo>
                <a:lnTo>
                  <a:pt x="2788" y="1163"/>
                </a:lnTo>
                <a:lnTo>
                  <a:pt x="3042" y="1068"/>
                </a:lnTo>
                <a:lnTo>
                  <a:pt x="3295" y="977"/>
                </a:lnTo>
                <a:lnTo>
                  <a:pt x="3549" y="888"/>
                </a:lnTo>
                <a:lnTo>
                  <a:pt x="3802" y="803"/>
                </a:lnTo>
                <a:lnTo>
                  <a:pt x="4056" y="721"/>
                </a:lnTo>
                <a:lnTo>
                  <a:pt x="4309" y="643"/>
                </a:lnTo>
                <a:lnTo>
                  <a:pt x="4563" y="568"/>
                </a:lnTo>
                <a:lnTo>
                  <a:pt x="4816" y="498"/>
                </a:lnTo>
                <a:lnTo>
                  <a:pt x="5070" y="432"/>
                </a:lnTo>
                <a:lnTo>
                  <a:pt x="5323" y="369"/>
                </a:lnTo>
                <a:lnTo>
                  <a:pt x="5577" y="312"/>
                </a:lnTo>
                <a:lnTo>
                  <a:pt x="5830" y="259"/>
                </a:lnTo>
                <a:lnTo>
                  <a:pt x="6084" y="210"/>
                </a:lnTo>
                <a:lnTo>
                  <a:pt x="6337" y="167"/>
                </a:lnTo>
                <a:lnTo>
                  <a:pt x="6591" y="128"/>
                </a:lnTo>
                <a:lnTo>
                  <a:pt x="6844" y="95"/>
                </a:lnTo>
                <a:lnTo>
                  <a:pt x="7098" y="66"/>
                </a:lnTo>
                <a:lnTo>
                  <a:pt x="7351" y="42"/>
                </a:lnTo>
                <a:lnTo>
                  <a:pt x="7605" y="24"/>
                </a:lnTo>
                <a:lnTo>
                  <a:pt x="7858" y="11"/>
                </a:lnTo>
                <a:lnTo>
                  <a:pt x="8112" y="3"/>
                </a:lnTo>
                <a:lnTo>
                  <a:pt x="8365" y="0"/>
                </a:lnTo>
                <a:lnTo>
                  <a:pt x="8619" y="3"/>
                </a:lnTo>
                <a:lnTo>
                  <a:pt x="8872" y="11"/>
                </a:lnTo>
                <a:lnTo>
                  <a:pt x="9126" y="24"/>
                </a:lnTo>
                <a:lnTo>
                  <a:pt x="9379" y="42"/>
                </a:lnTo>
                <a:lnTo>
                  <a:pt x="9633" y="66"/>
                </a:lnTo>
                <a:lnTo>
                  <a:pt x="9886" y="95"/>
                </a:lnTo>
                <a:lnTo>
                  <a:pt x="10140" y="128"/>
                </a:lnTo>
                <a:lnTo>
                  <a:pt x="10393" y="167"/>
                </a:lnTo>
                <a:lnTo>
                  <a:pt x="10647" y="210"/>
                </a:lnTo>
                <a:lnTo>
                  <a:pt x="10900" y="259"/>
                </a:lnTo>
                <a:lnTo>
                  <a:pt x="11154" y="312"/>
                </a:lnTo>
                <a:lnTo>
                  <a:pt x="11407" y="369"/>
                </a:lnTo>
                <a:lnTo>
                  <a:pt x="11661" y="432"/>
                </a:lnTo>
                <a:lnTo>
                  <a:pt x="11914" y="498"/>
                </a:lnTo>
                <a:lnTo>
                  <a:pt x="12168" y="568"/>
                </a:lnTo>
                <a:lnTo>
                  <a:pt x="12421" y="643"/>
                </a:lnTo>
                <a:lnTo>
                  <a:pt x="12675" y="721"/>
                </a:lnTo>
                <a:lnTo>
                  <a:pt x="12928" y="803"/>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7">
            <a:extLst>
              <a:ext uri="{FF2B5EF4-FFF2-40B4-BE49-F238E27FC236}">
                <a16:creationId xmlns:a16="http://schemas.microsoft.com/office/drawing/2014/main" id="{DED33CAA-701C-4E62-814E-C65E355C4A12}"/>
              </a:ext>
            </a:extLst>
          </p:cNvPr>
          <p:cNvSpPr>
            <a:spLocks/>
          </p:cNvSpPr>
          <p:nvPr/>
        </p:nvSpPr>
        <p:spPr bwMode="auto">
          <a:xfrm>
            <a:off x="6181725" y="3781426"/>
            <a:ext cx="2576513" cy="804863"/>
          </a:xfrm>
          <a:custGeom>
            <a:avLst/>
            <a:gdLst>
              <a:gd name="T0" fmla="*/ 0 w 12168"/>
              <a:gd name="T1" fmla="*/ 0 h 3848"/>
              <a:gd name="T2" fmla="*/ 254 w 12168"/>
              <a:gd name="T3" fmla="*/ 85 h 3848"/>
              <a:gd name="T4" fmla="*/ 507 w 12168"/>
              <a:gd name="T5" fmla="*/ 174 h 3848"/>
              <a:gd name="T6" fmla="*/ 761 w 12168"/>
              <a:gd name="T7" fmla="*/ 265 h 3848"/>
              <a:gd name="T8" fmla="*/ 1014 w 12168"/>
              <a:gd name="T9" fmla="*/ 360 h 3848"/>
              <a:gd name="T10" fmla="*/ 1268 w 12168"/>
              <a:gd name="T11" fmla="*/ 457 h 3848"/>
              <a:gd name="T12" fmla="*/ 1521 w 12168"/>
              <a:gd name="T13" fmla="*/ 557 h 3848"/>
              <a:gd name="T14" fmla="*/ 1775 w 12168"/>
              <a:gd name="T15" fmla="*/ 658 h 3848"/>
              <a:gd name="T16" fmla="*/ 2028 w 12168"/>
              <a:gd name="T17" fmla="*/ 762 h 3848"/>
              <a:gd name="T18" fmla="*/ 2282 w 12168"/>
              <a:gd name="T19" fmla="*/ 867 h 3848"/>
              <a:gd name="T20" fmla="*/ 2535 w 12168"/>
              <a:gd name="T21" fmla="*/ 974 h 3848"/>
              <a:gd name="T22" fmla="*/ 2789 w 12168"/>
              <a:gd name="T23" fmla="*/ 1082 h 3848"/>
              <a:gd name="T24" fmla="*/ 3042 w 12168"/>
              <a:gd name="T25" fmla="*/ 1192 h 3848"/>
              <a:gd name="T26" fmla="*/ 3296 w 12168"/>
              <a:gd name="T27" fmla="*/ 1301 h 3848"/>
              <a:gd name="T28" fmla="*/ 3549 w 12168"/>
              <a:gd name="T29" fmla="*/ 1412 h 3848"/>
              <a:gd name="T30" fmla="*/ 3803 w 12168"/>
              <a:gd name="T31" fmla="*/ 1523 h 3848"/>
              <a:gd name="T32" fmla="*/ 4056 w 12168"/>
              <a:gd name="T33" fmla="*/ 1633 h 3848"/>
              <a:gd name="T34" fmla="*/ 4310 w 12168"/>
              <a:gd name="T35" fmla="*/ 1744 h 3848"/>
              <a:gd name="T36" fmla="*/ 4563 w 12168"/>
              <a:gd name="T37" fmla="*/ 1853 h 3848"/>
              <a:gd name="T38" fmla="*/ 4817 w 12168"/>
              <a:gd name="T39" fmla="*/ 1963 h 3848"/>
              <a:gd name="T40" fmla="*/ 5070 w 12168"/>
              <a:gd name="T41" fmla="*/ 2071 h 3848"/>
              <a:gd name="T42" fmla="*/ 5324 w 12168"/>
              <a:gd name="T43" fmla="*/ 2178 h 3848"/>
              <a:gd name="T44" fmla="*/ 5577 w 12168"/>
              <a:gd name="T45" fmla="*/ 2283 h 3848"/>
              <a:gd name="T46" fmla="*/ 5831 w 12168"/>
              <a:gd name="T47" fmla="*/ 2387 h 3848"/>
              <a:gd name="T48" fmla="*/ 6084 w 12168"/>
              <a:gd name="T49" fmla="*/ 2488 h 3848"/>
              <a:gd name="T50" fmla="*/ 6338 w 12168"/>
              <a:gd name="T51" fmla="*/ 2588 h 3848"/>
              <a:gd name="T52" fmla="*/ 6591 w 12168"/>
              <a:gd name="T53" fmla="*/ 2685 h 3848"/>
              <a:gd name="T54" fmla="*/ 6845 w 12168"/>
              <a:gd name="T55" fmla="*/ 2780 h 3848"/>
              <a:gd name="T56" fmla="*/ 7098 w 12168"/>
              <a:gd name="T57" fmla="*/ 2871 h 3848"/>
              <a:gd name="T58" fmla="*/ 7352 w 12168"/>
              <a:gd name="T59" fmla="*/ 2960 h 3848"/>
              <a:gd name="T60" fmla="*/ 7605 w 12168"/>
              <a:gd name="T61" fmla="*/ 3045 h 3848"/>
              <a:gd name="T62" fmla="*/ 7859 w 12168"/>
              <a:gd name="T63" fmla="*/ 3127 h 3848"/>
              <a:gd name="T64" fmla="*/ 8112 w 12168"/>
              <a:gd name="T65" fmla="*/ 3205 h 3848"/>
              <a:gd name="T66" fmla="*/ 8366 w 12168"/>
              <a:gd name="T67" fmla="*/ 3280 h 3848"/>
              <a:gd name="T68" fmla="*/ 8619 w 12168"/>
              <a:gd name="T69" fmla="*/ 3350 h 3848"/>
              <a:gd name="T70" fmla="*/ 8873 w 12168"/>
              <a:gd name="T71" fmla="*/ 3416 h 3848"/>
              <a:gd name="T72" fmla="*/ 9126 w 12168"/>
              <a:gd name="T73" fmla="*/ 3479 h 3848"/>
              <a:gd name="T74" fmla="*/ 9380 w 12168"/>
              <a:gd name="T75" fmla="*/ 3536 h 3848"/>
              <a:gd name="T76" fmla="*/ 9633 w 12168"/>
              <a:gd name="T77" fmla="*/ 3589 h 3848"/>
              <a:gd name="T78" fmla="*/ 9887 w 12168"/>
              <a:gd name="T79" fmla="*/ 3638 h 3848"/>
              <a:gd name="T80" fmla="*/ 10140 w 12168"/>
              <a:gd name="T81" fmla="*/ 3681 h 3848"/>
              <a:gd name="T82" fmla="*/ 10394 w 12168"/>
              <a:gd name="T83" fmla="*/ 3720 h 3848"/>
              <a:gd name="T84" fmla="*/ 10647 w 12168"/>
              <a:gd name="T85" fmla="*/ 3753 h 3848"/>
              <a:gd name="T86" fmla="*/ 10901 w 12168"/>
              <a:gd name="T87" fmla="*/ 3782 h 3848"/>
              <a:gd name="T88" fmla="*/ 11154 w 12168"/>
              <a:gd name="T89" fmla="*/ 3806 h 3848"/>
              <a:gd name="T90" fmla="*/ 11408 w 12168"/>
              <a:gd name="T91" fmla="*/ 3824 h 3848"/>
              <a:gd name="T92" fmla="*/ 11661 w 12168"/>
              <a:gd name="T93" fmla="*/ 3837 h 3848"/>
              <a:gd name="T94" fmla="*/ 11915 w 12168"/>
              <a:gd name="T95" fmla="*/ 3845 h 3848"/>
              <a:gd name="T96" fmla="*/ 12168 w 12168"/>
              <a:gd name="T97" fmla="*/ 3848 h 3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3848">
                <a:moveTo>
                  <a:pt x="0" y="0"/>
                </a:moveTo>
                <a:lnTo>
                  <a:pt x="254" y="85"/>
                </a:lnTo>
                <a:lnTo>
                  <a:pt x="507" y="174"/>
                </a:lnTo>
                <a:lnTo>
                  <a:pt x="761" y="265"/>
                </a:lnTo>
                <a:lnTo>
                  <a:pt x="1014" y="360"/>
                </a:lnTo>
                <a:lnTo>
                  <a:pt x="1268" y="457"/>
                </a:lnTo>
                <a:lnTo>
                  <a:pt x="1521" y="557"/>
                </a:lnTo>
                <a:lnTo>
                  <a:pt x="1775" y="658"/>
                </a:lnTo>
                <a:lnTo>
                  <a:pt x="2028" y="762"/>
                </a:lnTo>
                <a:lnTo>
                  <a:pt x="2282" y="867"/>
                </a:lnTo>
                <a:lnTo>
                  <a:pt x="2535" y="974"/>
                </a:lnTo>
                <a:lnTo>
                  <a:pt x="2789" y="1082"/>
                </a:lnTo>
                <a:lnTo>
                  <a:pt x="3042" y="1192"/>
                </a:lnTo>
                <a:lnTo>
                  <a:pt x="3296" y="1301"/>
                </a:lnTo>
                <a:lnTo>
                  <a:pt x="3549" y="1412"/>
                </a:lnTo>
                <a:lnTo>
                  <a:pt x="3803" y="1523"/>
                </a:lnTo>
                <a:lnTo>
                  <a:pt x="4056" y="1633"/>
                </a:lnTo>
                <a:lnTo>
                  <a:pt x="4310" y="1744"/>
                </a:lnTo>
                <a:lnTo>
                  <a:pt x="4563" y="1853"/>
                </a:lnTo>
                <a:lnTo>
                  <a:pt x="4817" y="1963"/>
                </a:lnTo>
                <a:lnTo>
                  <a:pt x="5070" y="2071"/>
                </a:lnTo>
                <a:lnTo>
                  <a:pt x="5324" y="2178"/>
                </a:lnTo>
                <a:lnTo>
                  <a:pt x="5577" y="2283"/>
                </a:lnTo>
                <a:lnTo>
                  <a:pt x="5831" y="2387"/>
                </a:lnTo>
                <a:lnTo>
                  <a:pt x="6084" y="2488"/>
                </a:lnTo>
                <a:lnTo>
                  <a:pt x="6338" y="2588"/>
                </a:lnTo>
                <a:lnTo>
                  <a:pt x="6591" y="2685"/>
                </a:lnTo>
                <a:lnTo>
                  <a:pt x="6845" y="2780"/>
                </a:lnTo>
                <a:lnTo>
                  <a:pt x="7098" y="2871"/>
                </a:lnTo>
                <a:lnTo>
                  <a:pt x="7352" y="2960"/>
                </a:lnTo>
                <a:lnTo>
                  <a:pt x="7605" y="3045"/>
                </a:lnTo>
                <a:lnTo>
                  <a:pt x="7859" y="3127"/>
                </a:lnTo>
                <a:lnTo>
                  <a:pt x="8112" y="3205"/>
                </a:lnTo>
                <a:lnTo>
                  <a:pt x="8366" y="3280"/>
                </a:lnTo>
                <a:lnTo>
                  <a:pt x="8619" y="3350"/>
                </a:lnTo>
                <a:lnTo>
                  <a:pt x="8873" y="3416"/>
                </a:lnTo>
                <a:lnTo>
                  <a:pt x="9126" y="3479"/>
                </a:lnTo>
                <a:lnTo>
                  <a:pt x="9380" y="3536"/>
                </a:lnTo>
                <a:lnTo>
                  <a:pt x="9633" y="3589"/>
                </a:lnTo>
                <a:lnTo>
                  <a:pt x="9887" y="3638"/>
                </a:lnTo>
                <a:lnTo>
                  <a:pt x="10140" y="3681"/>
                </a:lnTo>
                <a:lnTo>
                  <a:pt x="10394" y="3720"/>
                </a:lnTo>
                <a:lnTo>
                  <a:pt x="10647" y="3753"/>
                </a:lnTo>
                <a:lnTo>
                  <a:pt x="10901" y="3782"/>
                </a:lnTo>
                <a:lnTo>
                  <a:pt x="11154" y="3806"/>
                </a:lnTo>
                <a:lnTo>
                  <a:pt x="11408" y="3824"/>
                </a:lnTo>
                <a:lnTo>
                  <a:pt x="11661" y="3837"/>
                </a:lnTo>
                <a:lnTo>
                  <a:pt x="11915" y="3845"/>
                </a:lnTo>
                <a:lnTo>
                  <a:pt x="12168" y="3848"/>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8">
            <a:extLst>
              <a:ext uri="{FF2B5EF4-FFF2-40B4-BE49-F238E27FC236}">
                <a16:creationId xmlns:a16="http://schemas.microsoft.com/office/drawing/2014/main" id="{FA93AB7B-57E5-444E-AF34-6BDE5FBEC298}"/>
              </a:ext>
            </a:extLst>
          </p:cNvPr>
          <p:cNvSpPr>
            <a:spLocks/>
          </p:cNvSpPr>
          <p:nvPr/>
        </p:nvSpPr>
        <p:spPr bwMode="auto">
          <a:xfrm>
            <a:off x="3444875" y="5072063"/>
            <a:ext cx="2736850" cy="868363"/>
          </a:xfrm>
          <a:custGeom>
            <a:avLst/>
            <a:gdLst>
              <a:gd name="T0" fmla="*/ 0 w 12928"/>
              <a:gd name="T1" fmla="*/ 2325 h 4153"/>
              <a:gd name="T2" fmla="*/ 253 w 12928"/>
              <a:gd name="T3" fmla="*/ 2141 h 4153"/>
              <a:gd name="T4" fmla="*/ 507 w 12928"/>
              <a:gd name="T5" fmla="*/ 1958 h 4153"/>
              <a:gd name="T6" fmla="*/ 760 w 12928"/>
              <a:gd name="T7" fmla="*/ 1777 h 4153"/>
              <a:gd name="T8" fmla="*/ 1014 w 12928"/>
              <a:gd name="T9" fmla="*/ 1599 h 4153"/>
              <a:gd name="T10" fmla="*/ 1267 w 12928"/>
              <a:gd name="T11" fmla="*/ 1427 h 4153"/>
              <a:gd name="T12" fmla="*/ 1521 w 12928"/>
              <a:gd name="T13" fmla="*/ 1259 h 4153"/>
              <a:gd name="T14" fmla="*/ 1774 w 12928"/>
              <a:gd name="T15" fmla="*/ 1099 h 4153"/>
              <a:gd name="T16" fmla="*/ 2028 w 12928"/>
              <a:gd name="T17" fmla="*/ 946 h 4153"/>
              <a:gd name="T18" fmla="*/ 2281 w 12928"/>
              <a:gd name="T19" fmla="*/ 802 h 4153"/>
              <a:gd name="T20" fmla="*/ 2535 w 12928"/>
              <a:gd name="T21" fmla="*/ 668 h 4153"/>
              <a:gd name="T22" fmla="*/ 2788 w 12928"/>
              <a:gd name="T23" fmla="*/ 544 h 4153"/>
              <a:gd name="T24" fmla="*/ 3042 w 12928"/>
              <a:gd name="T25" fmla="*/ 431 h 4153"/>
              <a:gd name="T26" fmla="*/ 3295 w 12928"/>
              <a:gd name="T27" fmla="*/ 330 h 4153"/>
              <a:gd name="T28" fmla="*/ 3549 w 12928"/>
              <a:gd name="T29" fmla="*/ 242 h 4153"/>
              <a:gd name="T30" fmla="*/ 3802 w 12928"/>
              <a:gd name="T31" fmla="*/ 166 h 4153"/>
              <a:gd name="T32" fmla="*/ 4056 w 12928"/>
              <a:gd name="T33" fmla="*/ 105 h 4153"/>
              <a:gd name="T34" fmla="*/ 4309 w 12928"/>
              <a:gd name="T35" fmla="*/ 57 h 4153"/>
              <a:gd name="T36" fmla="*/ 4563 w 12928"/>
              <a:gd name="T37" fmla="*/ 23 h 4153"/>
              <a:gd name="T38" fmla="*/ 4816 w 12928"/>
              <a:gd name="T39" fmla="*/ 4 h 4153"/>
              <a:gd name="T40" fmla="*/ 5070 w 12928"/>
              <a:gd name="T41" fmla="*/ 0 h 4153"/>
              <a:gd name="T42" fmla="*/ 5323 w 12928"/>
              <a:gd name="T43" fmla="*/ 10 h 4153"/>
              <a:gd name="T44" fmla="*/ 5577 w 12928"/>
              <a:gd name="T45" fmla="*/ 35 h 4153"/>
              <a:gd name="T46" fmla="*/ 5830 w 12928"/>
              <a:gd name="T47" fmla="*/ 74 h 4153"/>
              <a:gd name="T48" fmla="*/ 6084 w 12928"/>
              <a:gd name="T49" fmla="*/ 128 h 4153"/>
              <a:gd name="T50" fmla="*/ 6337 w 12928"/>
              <a:gd name="T51" fmla="*/ 195 h 4153"/>
              <a:gd name="T52" fmla="*/ 6591 w 12928"/>
              <a:gd name="T53" fmla="*/ 275 h 4153"/>
              <a:gd name="T54" fmla="*/ 6844 w 12928"/>
              <a:gd name="T55" fmla="*/ 369 h 4153"/>
              <a:gd name="T56" fmla="*/ 7098 w 12928"/>
              <a:gd name="T57" fmla="*/ 475 h 4153"/>
              <a:gd name="T58" fmla="*/ 7351 w 12928"/>
              <a:gd name="T59" fmla="*/ 592 h 4153"/>
              <a:gd name="T60" fmla="*/ 7605 w 12928"/>
              <a:gd name="T61" fmla="*/ 720 h 4153"/>
              <a:gd name="T62" fmla="*/ 7858 w 12928"/>
              <a:gd name="T63" fmla="*/ 859 h 4153"/>
              <a:gd name="T64" fmla="*/ 8112 w 12928"/>
              <a:gd name="T65" fmla="*/ 1006 h 4153"/>
              <a:gd name="T66" fmla="*/ 8365 w 12928"/>
              <a:gd name="T67" fmla="*/ 1162 h 4153"/>
              <a:gd name="T68" fmla="*/ 8619 w 12928"/>
              <a:gd name="T69" fmla="*/ 1326 h 4153"/>
              <a:gd name="T70" fmla="*/ 8872 w 12928"/>
              <a:gd name="T71" fmla="*/ 1495 h 4153"/>
              <a:gd name="T72" fmla="*/ 9126 w 12928"/>
              <a:gd name="T73" fmla="*/ 1670 h 4153"/>
              <a:gd name="T74" fmla="*/ 9379 w 12928"/>
              <a:gd name="T75" fmla="*/ 1849 h 4153"/>
              <a:gd name="T76" fmla="*/ 9633 w 12928"/>
              <a:gd name="T77" fmla="*/ 2031 h 4153"/>
              <a:gd name="T78" fmla="*/ 9886 w 12928"/>
              <a:gd name="T79" fmla="*/ 2214 h 4153"/>
              <a:gd name="T80" fmla="*/ 10140 w 12928"/>
              <a:gd name="T81" fmla="*/ 2399 h 4153"/>
              <a:gd name="T82" fmla="*/ 10393 w 12928"/>
              <a:gd name="T83" fmla="*/ 2583 h 4153"/>
              <a:gd name="T84" fmla="*/ 10647 w 12928"/>
              <a:gd name="T85" fmla="*/ 2765 h 4153"/>
              <a:gd name="T86" fmla="*/ 10900 w 12928"/>
              <a:gd name="T87" fmla="*/ 2944 h 4153"/>
              <a:gd name="T88" fmla="*/ 11154 w 12928"/>
              <a:gd name="T89" fmla="*/ 3120 h 4153"/>
              <a:gd name="T90" fmla="*/ 11407 w 12928"/>
              <a:gd name="T91" fmla="*/ 3291 h 4153"/>
              <a:gd name="T92" fmla="*/ 11661 w 12928"/>
              <a:gd name="T93" fmla="*/ 3455 h 4153"/>
              <a:gd name="T94" fmla="*/ 11914 w 12928"/>
              <a:gd name="T95" fmla="*/ 3613 h 4153"/>
              <a:gd name="T96" fmla="*/ 12168 w 12928"/>
              <a:gd name="T97" fmla="*/ 3762 h 4153"/>
              <a:gd name="T98" fmla="*/ 12421 w 12928"/>
              <a:gd name="T99" fmla="*/ 3902 h 4153"/>
              <a:gd name="T100" fmla="*/ 12675 w 12928"/>
              <a:gd name="T101" fmla="*/ 4033 h 4153"/>
              <a:gd name="T102" fmla="*/ 12928 w 12928"/>
              <a:gd name="T103" fmla="*/ 4153 h 4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28" h="4153">
                <a:moveTo>
                  <a:pt x="0" y="2325"/>
                </a:moveTo>
                <a:lnTo>
                  <a:pt x="253" y="2141"/>
                </a:lnTo>
                <a:lnTo>
                  <a:pt x="507" y="1958"/>
                </a:lnTo>
                <a:lnTo>
                  <a:pt x="760" y="1777"/>
                </a:lnTo>
                <a:lnTo>
                  <a:pt x="1014" y="1599"/>
                </a:lnTo>
                <a:lnTo>
                  <a:pt x="1267" y="1427"/>
                </a:lnTo>
                <a:lnTo>
                  <a:pt x="1521" y="1259"/>
                </a:lnTo>
                <a:lnTo>
                  <a:pt x="1774" y="1099"/>
                </a:lnTo>
                <a:lnTo>
                  <a:pt x="2028" y="946"/>
                </a:lnTo>
                <a:lnTo>
                  <a:pt x="2281" y="802"/>
                </a:lnTo>
                <a:lnTo>
                  <a:pt x="2535" y="668"/>
                </a:lnTo>
                <a:lnTo>
                  <a:pt x="2788" y="544"/>
                </a:lnTo>
                <a:lnTo>
                  <a:pt x="3042" y="431"/>
                </a:lnTo>
                <a:lnTo>
                  <a:pt x="3295" y="330"/>
                </a:lnTo>
                <a:lnTo>
                  <a:pt x="3549" y="242"/>
                </a:lnTo>
                <a:lnTo>
                  <a:pt x="3802" y="166"/>
                </a:lnTo>
                <a:lnTo>
                  <a:pt x="4056" y="105"/>
                </a:lnTo>
                <a:lnTo>
                  <a:pt x="4309" y="57"/>
                </a:lnTo>
                <a:lnTo>
                  <a:pt x="4563" y="23"/>
                </a:lnTo>
                <a:lnTo>
                  <a:pt x="4816" y="4"/>
                </a:lnTo>
                <a:lnTo>
                  <a:pt x="5070" y="0"/>
                </a:lnTo>
                <a:lnTo>
                  <a:pt x="5323" y="10"/>
                </a:lnTo>
                <a:lnTo>
                  <a:pt x="5577" y="35"/>
                </a:lnTo>
                <a:lnTo>
                  <a:pt x="5830" y="74"/>
                </a:lnTo>
                <a:lnTo>
                  <a:pt x="6084" y="128"/>
                </a:lnTo>
                <a:lnTo>
                  <a:pt x="6337" y="195"/>
                </a:lnTo>
                <a:lnTo>
                  <a:pt x="6591" y="275"/>
                </a:lnTo>
                <a:lnTo>
                  <a:pt x="6844" y="369"/>
                </a:lnTo>
                <a:lnTo>
                  <a:pt x="7098" y="475"/>
                </a:lnTo>
                <a:lnTo>
                  <a:pt x="7351" y="592"/>
                </a:lnTo>
                <a:lnTo>
                  <a:pt x="7605" y="720"/>
                </a:lnTo>
                <a:lnTo>
                  <a:pt x="7858" y="859"/>
                </a:lnTo>
                <a:lnTo>
                  <a:pt x="8112" y="1006"/>
                </a:lnTo>
                <a:lnTo>
                  <a:pt x="8365" y="1162"/>
                </a:lnTo>
                <a:lnTo>
                  <a:pt x="8619" y="1326"/>
                </a:lnTo>
                <a:lnTo>
                  <a:pt x="8872" y="1495"/>
                </a:lnTo>
                <a:lnTo>
                  <a:pt x="9126" y="1670"/>
                </a:lnTo>
                <a:lnTo>
                  <a:pt x="9379" y="1849"/>
                </a:lnTo>
                <a:lnTo>
                  <a:pt x="9633" y="2031"/>
                </a:lnTo>
                <a:lnTo>
                  <a:pt x="9886" y="2214"/>
                </a:lnTo>
                <a:lnTo>
                  <a:pt x="10140" y="2399"/>
                </a:lnTo>
                <a:lnTo>
                  <a:pt x="10393" y="2583"/>
                </a:lnTo>
                <a:lnTo>
                  <a:pt x="10647" y="2765"/>
                </a:lnTo>
                <a:lnTo>
                  <a:pt x="10900" y="2944"/>
                </a:lnTo>
                <a:lnTo>
                  <a:pt x="11154" y="3120"/>
                </a:lnTo>
                <a:lnTo>
                  <a:pt x="11407" y="3291"/>
                </a:lnTo>
                <a:lnTo>
                  <a:pt x="11661" y="3455"/>
                </a:lnTo>
                <a:lnTo>
                  <a:pt x="11914" y="3613"/>
                </a:lnTo>
                <a:lnTo>
                  <a:pt x="12168" y="3762"/>
                </a:lnTo>
                <a:lnTo>
                  <a:pt x="12421" y="3902"/>
                </a:lnTo>
                <a:lnTo>
                  <a:pt x="12675" y="4033"/>
                </a:lnTo>
                <a:lnTo>
                  <a:pt x="12928" y="4153"/>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9">
            <a:extLst>
              <a:ext uri="{FF2B5EF4-FFF2-40B4-BE49-F238E27FC236}">
                <a16:creationId xmlns:a16="http://schemas.microsoft.com/office/drawing/2014/main" id="{D3BC43A3-FFE7-48F4-B0F9-CED6107DC92E}"/>
              </a:ext>
            </a:extLst>
          </p:cNvPr>
          <p:cNvSpPr>
            <a:spLocks/>
          </p:cNvSpPr>
          <p:nvPr/>
        </p:nvSpPr>
        <p:spPr bwMode="auto">
          <a:xfrm>
            <a:off x="6181725" y="5072063"/>
            <a:ext cx="2576513" cy="971550"/>
          </a:xfrm>
          <a:custGeom>
            <a:avLst/>
            <a:gdLst>
              <a:gd name="T0" fmla="*/ 0 w 12168"/>
              <a:gd name="T1" fmla="*/ 4153 h 4649"/>
              <a:gd name="T2" fmla="*/ 254 w 12168"/>
              <a:gd name="T3" fmla="*/ 4261 h 4649"/>
              <a:gd name="T4" fmla="*/ 507 w 12168"/>
              <a:gd name="T5" fmla="*/ 4357 h 4649"/>
              <a:gd name="T6" fmla="*/ 761 w 12168"/>
              <a:gd name="T7" fmla="*/ 4440 h 4649"/>
              <a:gd name="T8" fmla="*/ 1014 w 12168"/>
              <a:gd name="T9" fmla="*/ 4510 h 4649"/>
              <a:gd name="T10" fmla="*/ 1268 w 12168"/>
              <a:gd name="T11" fmla="*/ 4566 h 4649"/>
              <a:gd name="T12" fmla="*/ 1521 w 12168"/>
              <a:gd name="T13" fmla="*/ 4608 h 4649"/>
              <a:gd name="T14" fmla="*/ 1775 w 12168"/>
              <a:gd name="T15" fmla="*/ 4636 h 4649"/>
              <a:gd name="T16" fmla="*/ 2028 w 12168"/>
              <a:gd name="T17" fmla="*/ 4649 h 4649"/>
              <a:gd name="T18" fmla="*/ 2282 w 12168"/>
              <a:gd name="T19" fmla="*/ 4647 h 4649"/>
              <a:gd name="T20" fmla="*/ 2535 w 12168"/>
              <a:gd name="T21" fmla="*/ 4631 h 4649"/>
              <a:gd name="T22" fmla="*/ 2789 w 12168"/>
              <a:gd name="T23" fmla="*/ 4601 h 4649"/>
              <a:gd name="T24" fmla="*/ 3042 w 12168"/>
              <a:gd name="T25" fmla="*/ 4556 h 4649"/>
              <a:gd name="T26" fmla="*/ 3296 w 12168"/>
              <a:gd name="T27" fmla="*/ 4497 h 4649"/>
              <a:gd name="T28" fmla="*/ 3549 w 12168"/>
              <a:gd name="T29" fmla="*/ 4424 h 4649"/>
              <a:gd name="T30" fmla="*/ 3803 w 12168"/>
              <a:gd name="T31" fmla="*/ 4338 h 4649"/>
              <a:gd name="T32" fmla="*/ 4056 w 12168"/>
              <a:gd name="T33" fmla="*/ 4240 h 4649"/>
              <a:gd name="T34" fmla="*/ 4310 w 12168"/>
              <a:gd name="T35" fmla="*/ 4130 h 4649"/>
              <a:gd name="T36" fmla="*/ 4563 w 12168"/>
              <a:gd name="T37" fmla="*/ 4008 h 4649"/>
              <a:gd name="T38" fmla="*/ 4817 w 12168"/>
              <a:gd name="T39" fmla="*/ 3875 h 4649"/>
              <a:gd name="T40" fmla="*/ 5070 w 12168"/>
              <a:gd name="T41" fmla="*/ 3733 h 4649"/>
              <a:gd name="T42" fmla="*/ 5324 w 12168"/>
              <a:gd name="T43" fmla="*/ 3582 h 4649"/>
              <a:gd name="T44" fmla="*/ 5577 w 12168"/>
              <a:gd name="T45" fmla="*/ 3423 h 4649"/>
              <a:gd name="T46" fmla="*/ 5831 w 12168"/>
              <a:gd name="T47" fmla="*/ 3257 h 4649"/>
              <a:gd name="T48" fmla="*/ 6084 w 12168"/>
              <a:gd name="T49" fmla="*/ 3085 h 4649"/>
              <a:gd name="T50" fmla="*/ 6338 w 12168"/>
              <a:gd name="T51" fmla="*/ 2909 h 4649"/>
              <a:gd name="T52" fmla="*/ 6591 w 12168"/>
              <a:gd name="T53" fmla="*/ 2729 h 4649"/>
              <a:gd name="T54" fmla="*/ 6845 w 12168"/>
              <a:gd name="T55" fmla="*/ 2546 h 4649"/>
              <a:gd name="T56" fmla="*/ 7098 w 12168"/>
              <a:gd name="T57" fmla="*/ 2362 h 4649"/>
              <a:gd name="T58" fmla="*/ 7352 w 12168"/>
              <a:gd name="T59" fmla="*/ 2177 h 4649"/>
              <a:gd name="T60" fmla="*/ 7605 w 12168"/>
              <a:gd name="T61" fmla="*/ 1994 h 4649"/>
              <a:gd name="T62" fmla="*/ 7859 w 12168"/>
              <a:gd name="T63" fmla="*/ 1813 h 4649"/>
              <a:gd name="T64" fmla="*/ 8112 w 12168"/>
              <a:gd name="T65" fmla="*/ 1634 h 4649"/>
              <a:gd name="T66" fmla="*/ 8366 w 12168"/>
              <a:gd name="T67" fmla="*/ 1461 h 4649"/>
              <a:gd name="T68" fmla="*/ 8619 w 12168"/>
              <a:gd name="T69" fmla="*/ 1292 h 4649"/>
              <a:gd name="T70" fmla="*/ 8873 w 12168"/>
              <a:gd name="T71" fmla="*/ 1131 h 4649"/>
              <a:gd name="T72" fmla="*/ 9126 w 12168"/>
              <a:gd name="T73" fmla="*/ 976 h 4649"/>
              <a:gd name="T74" fmla="*/ 9380 w 12168"/>
              <a:gd name="T75" fmla="*/ 830 h 4649"/>
              <a:gd name="T76" fmla="*/ 9633 w 12168"/>
              <a:gd name="T77" fmla="*/ 694 h 4649"/>
              <a:gd name="T78" fmla="*/ 9887 w 12168"/>
              <a:gd name="T79" fmla="*/ 568 h 4649"/>
              <a:gd name="T80" fmla="*/ 10140 w 12168"/>
              <a:gd name="T81" fmla="*/ 453 h 4649"/>
              <a:gd name="T82" fmla="*/ 10394 w 12168"/>
              <a:gd name="T83" fmla="*/ 349 h 4649"/>
              <a:gd name="T84" fmla="*/ 10647 w 12168"/>
              <a:gd name="T85" fmla="*/ 258 h 4649"/>
              <a:gd name="T86" fmla="*/ 10901 w 12168"/>
              <a:gd name="T87" fmla="*/ 180 h 4649"/>
              <a:gd name="T88" fmla="*/ 11154 w 12168"/>
              <a:gd name="T89" fmla="*/ 116 h 4649"/>
              <a:gd name="T90" fmla="*/ 11408 w 12168"/>
              <a:gd name="T91" fmla="*/ 65 h 4649"/>
              <a:gd name="T92" fmla="*/ 11661 w 12168"/>
              <a:gd name="T93" fmla="*/ 29 h 4649"/>
              <a:gd name="T94" fmla="*/ 11915 w 12168"/>
              <a:gd name="T95" fmla="*/ 7 h 4649"/>
              <a:gd name="T96" fmla="*/ 12168 w 12168"/>
              <a:gd name="T97" fmla="*/ 0 h 4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8" h="4649">
                <a:moveTo>
                  <a:pt x="0" y="4153"/>
                </a:moveTo>
                <a:lnTo>
                  <a:pt x="254" y="4261"/>
                </a:lnTo>
                <a:lnTo>
                  <a:pt x="507" y="4357"/>
                </a:lnTo>
                <a:lnTo>
                  <a:pt x="761" y="4440"/>
                </a:lnTo>
                <a:lnTo>
                  <a:pt x="1014" y="4510"/>
                </a:lnTo>
                <a:lnTo>
                  <a:pt x="1268" y="4566"/>
                </a:lnTo>
                <a:lnTo>
                  <a:pt x="1521" y="4608"/>
                </a:lnTo>
                <a:lnTo>
                  <a:pt x="1775" y="4636"/>
                </a:lnTo>
                <a:lnTo>
                  <a:pt x="2028" y="4649"/>
                </a:lnTo>
                <a:lnTo>
                  <a:pt x="2282" y="4647"/>
                </a:lnTo>
                <a:lnTo>
                  <a:pt x="2535" y="4631"/>
                </a:lnTo>
                <a:lnTo>
                  <a:pt x="2789" y="4601"/>
                </a:lnTo>
                <a:lnTo>
                  <a:pt x="3042" y="4556"/>
                </a:lnTo>
                <a:lnTo>
                  <a:pt x="3296" y="4497"/>
                </a:lnTo>
                <a:lnTo>
                  <a:pt x="3549" y="4424"/>
                </a:lnTo>
                <a:lnTo>
                  <a:pt x="3803" y="4338"/>
                </a:lnTo>
                <a:lnTo>
                  <a:pt x="4056" y="4240"/>
                </a:lnTo>
                <a:lnTo>
                  <a:pt x="4310" y="4130"/>
                </a:lnTo>
                <a:lnTo>
                  <a:pt x="4563" y="4008"/>
                </a:lnTo>
                <a:lnTo>
                  <a:pt x="4817" y="3875"/>
                </a:lnTo>
                <a:lnTo>
                  <a:pt x="5070" y="3733"/>
                </a:lnTo>
                <a:lnTo>
                  <a:pt x="5324" y="3582"/>
                </a:lnTo>
                <a:lnTo>
                  <a:pt x="5577" y="3423"/>
                </a:lnTo>
                <a:lnTo>
                  <a:pt x="5831" y="3257"/>
                </a:lnTo>
                <a:lnTo>
                  <a:pt x="6084" y="3085"/>
                </a:lnTo>
                <a:lnTo>
                  <a:pt x="6338" y="2909"/>
                </a:lnTo>
                <a:lnTo>
                  <a:pt x="6591" y="2729"/>
                </a:lnTo>
                <a:lnTo>
                  <a:pt x="6845" y="2546"/>
                </a:lnTo>
                <a:lnTo>
                  <a:pt x="7098" y="2362"/>
                </a:lnTo>
                <a:lnTo>
                  <a:pt x="7352" y="2177"/>
                </a:lnTo>
                <a:lnTo>
                  <a:pt x="7605" y="1994"/>
                </a:lnTo>
                <a:lnTo>
                  <a:pt x="7859" y="1813"/>
                </a:lnTo>
                <a:lnTo>
                  <a:pt x="8112" y="1634"/>
                </a:lnTo>
                <a:lnTo>
                  <a:pt x="8366" y="1461"/>
                </a:lnTo>
                <a:lnTo>
                  <a:pt x="8619" y="1292"/>
                </a:lnTo>
                <a:lnTo>
                  <a:pt x="8873" y="1131"/>
                </a:lnTo>
                <a:lnTo>
                  <a:pt x="9126" y="976"/>
                </a:lnTo>
                <a:lnTo>
                  <a:pt x="9380" y="830"/>
                </a:lnTo>
                <a:lnTo>
                  <a:pt x="9633" y="694"/>
                </a:lnTo>
                <a:lnTo>
                  <a:pt x="9887" y="568"/>
                </a:lnTo>
                <a:lnTo>
                  <a:pt x="10140" y="453"/>
                </a:lnTo>
                <a:lnTo>
                  <a:pt x="10394" y="349"/>
                </a:lnTo>
                <a:lnTo>
                  <a:pt x="10647" y="258"/>
                </a:lnTo>
                <a:lnTo>
                  <a:pt x="10901" y="180"/>
                </a:lnTo>
                <a:lnTo>
                  <a:pt x="11154" y="116"/>
                </a:lnTo>
                <a:lnTo>
                  <a:pt x="11408" y="65"/>
                </a:lnTo>
                <a:lnTo>
                  <a:pt x="11661" y="29"/>
                </a:lnTo>
                <a:lnTo>
                  <a:pt x="11915" y="7"/>
                </a:lnTo>
                <a:lnTo>
                  <a:pt x="12168" y="0"/>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テキスト ボックス 65">
            <a:extLst>
              <a:ext uri="{FF2B5EF4-FFF2-40B4-BE49-F238E27FC236}">
                <a16:creationId xmlns:a16="http://schemas.microsoft.com/office/drawing/2014/main" id="{C539C5BA-3D9F-4591-888B-998D53999927}"/>
              </a:ext>
            </a:extLst>
          </p:cNvPr>
          <p:cNvSpPr txBox="1"/>
          <p:nvPr/>
        </p:nvSpPr>
        <p:spPr>
          <a:xfrm>
            <a:off x="2967821" y="1730316"/>
            <a:ext cx="954107" cy="400110"/>
          </a:xfrm>
          <a:prstGeom prst="rect">
            <a:avLst/>
          </a:prstGeom>
          <a:noFill/>
        </p:spPr>
        <p:txBody>
          <a:bodyPr wrap="none" rtlCol="0">
            <a:spAutoFit/>
          </a:bodyPr>
          <a:lstStyle/>
          <a:p>
            <a:r>
              <a:rPr lang="ja-JP" altLang="en-US" sz="2000" dirty="0"/>
              <a:t>固定端</a:t>
            </a:r>
            <a:endParaRPr kumimoji="1" lang="ja-JP" altLang="en-US" sz="2000" dirty="0"/>
          </a:p>
        </p:txBody>
      </p:sp>
      <p:sp>
        <p:nvSpPr>
          <p:cNvPr id="67" name="テキスト ボックス 66">
            <a:extLst>
              <a:ext uri="{FF2B5EF4-FFF2-40B4-BE49-F238E27FC236}">
                <a16:creationId xmlns:a16="http://schemas.microsoft.com/office/drawing/2014/main" id="{EB989135-D4B7-454B-BAD6-55AA35C94D5B}"/>
              </a:ext>
            </a:extLst>
          </p:cNvPr>
          <p:cNvSpPr txBox="1"/>
          <p:nvPr/>
        </p:nvSpPr>
        <p:spPr>
          <a:xfrm>
            <a:off x="8158657" y="1730316"/>
            <a:ext cx="954107" cy="400110"/>
          </a:xfrm>
          <a:prstGeom prst="rect">
            <a:avLst/>
          </a:prstGeom>
          <a:noFill/>
        </p:spPr>
        <p:txBody>
          <a:bodyPr wrap="none" rtlCol="0">
            <a:spAutoFit/>
          </a:bodyPr>
          <a:lstStyle/>
          <a:p>
            <a:r>
              <a:rPr lang="ja-JP" altLang="en-US" sz="2000" dirty="0"/>
              <a:t>自由端</a:t>
            </a:r>
            <a:endParaRPr kumimoji="1" lang="ja-JP" altLang="en-US" sz="2000" dirty="0"/>
          </a:p>
        </p:txBody>
      </p:sp>
      <p:grpSp>
        <p:nvGrpSpPr>
          <p:cNvPr id="89" name="グループ化 88">
            <a:extLst>
              <a:ext uri="{FF2B5EF4-FFF2-40B4-BE49-F238E27FC236}">
                <a16:creationId xmlns:a16="http://schemas.microsoft.com/office/drawing/2014/main" id="{BCFDCF39-BAEA-4A80-A881-826425830045}"/>
              </a:ext>
            </a:extLst>
          </p:cNvPr>
          <p:cNvGrpSpPr>
            <a:grpSpLocks noChangeAspect="1"/>
          </p:cNvGrpSpPr>
          <p:nvPr>
            <p:custDataLst>
              <p:tags r:id="rId1"/>
            </p:custDataLst>
          </p:nvPr>
        </p:nvGrpSpPr>
        <p:grpSpPr>
          <a:xfrm>
            <a:off x="1547813" y="2373313"/>
            <a:ext cx="1273600" cy="537600"/>
            <a:chOff x="1547813" y="2373313"/>
            <a:chExt cx="741362" cy="336550"/>
          </a:xfrm>
        </p:grpSpPr>
        <p:sp>
          <p:nvSpPr>
            <p:cNvPr id="78" name="Freeform 66">
              <a:extLst>
                <a:ext uri="{FF2B5EF4-FFF2-40B4-BE49-F238E27FC236}">
                  <a16:creationId xmlns:a16="http://schemas.microsoft.com/office/drawing/2014/main" id="{D455681A-470C-430D-8B7E-2C644836E8CB}"/>
                </a:ext>
              </a:extLst>
            </p:cNvPr>
            <p:cNvSpPr>
              <a:spLocks/>
            </p:cNvSpPr>
            <p:nvPr>
              <p:custDataLst>
                <p:tags r:id="rId24"/>
              </p:custDataLst>
            </p:nvPr>
          </p:nvSpPr>
          <p:spPr bwMode="auto">
            <a:xfrm>
              <a:off x="1547813" y="2522538"/>
              <a:ext cx="92075" cy="74613"/>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4 w 295"/>
                <a:gd name="T29" fmla="*/ 99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9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3"/>
                    <a:pt x="272"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4" y="99"/>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9"/>
                  </a:cubicBezTo>
                  <a:cubicBezTo>
                    <a:pt x="3" y="117"/>
                    <a:pt x="0" y="137"/>
                    <a:pt x="0" y="154"/>
                  </a:cubicBezTo>
                  <a:cubicBezTo>
                    <a:pt x="0" y="195"/>
                    <a:pt x="15" y="226"/>
                    <a:pt x="53" y="226"/>
                  </a:cubicBezTo>
                  <a:cubicBezTo>
                    <a:pt x="84" y="226"/>
                    <a:pt x="110" y="204"/>
                    <a:pt x="129" y="173"/>
                  </a:cubicBezTo>
                  <a:cubicBezTo>
                    <a:pt x="135"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a:extLst>
                <a:ext uri="{FF2B5EF4-FFF2-40B4-BE49-F238E27FC236}">
                  <a16:creationId xmlns:a16="http://schemas.microsoft.com/office/drawing/2014/main" id="{4F3B0FCE-FF0E-4E12-8735-AD7643F5AA6E}"/>
                </a:ext>
              </a:extLst>
            </p:cNvPr>
            <p:cNvSpPr>
              <a:spLocks/>
            </p:cNvSpPr>
            <p:nvPr>
              <p:custDataLst>
                <p:tags r:id="rId25"/>
              </p:custDataLst>
            </p:nvPr>
          </p:nvSpPr>
          <p:spPr bwMode="auto">
            <a:xfrm>
              <a:off x="1654175" y="2543176"/>
              <a:ext cx="39687" cy="77788"/>
            </a:xfrm>
            <a:custGeom>
              <a:avLst/>
              <a:gdLst>
                <a:gd name="T0" fmla="*/ 127 w 127"/>
                <a:gd name="T1" fmla="*/ 232 h 232"/>
                <a:gd name="T2" fmla="*/ 127 w 127"/>
                <a:gd name="T3" fmla="*/ 219 h 232"/>
                <a:gd name="T4" fmla="*/ 114 w 127"/>
                <a:gd name="T5" fmla="*/ 219 h 232"/>
                <a:gd name="T6" fmla="*/ 79 w 127"/>
                <a:gd name="T7" fmla="*/ 203 h 232"/>
                <a:gd name="T8" fmla="*/ 79 w 127"/>
                <a:gd name="T9" fmla="*/ 10 h 232"/>
                <a:gd name="T10" fmla="*/ 68 w 127"/>
                <a:gd name="T11" fmla="*/ 0 h 232"/>
                <a:gd name="T12" fmla="*/ 0 w 127"/>
                <a:gd name="T13" fmla="*/ 23 h 232"/>
                <a:gd name="T14" fmla="*/ 0 w 127"/>
                <a:gd name="T15" fmla="*/ 35 h 232"/>
                <a:gd name="T16" fmla="*/ 51 w 127"/>
                <a:gd name="T17" fmla="*/ 25 h 232"/>
                <a:gd name="T18" fmla="*/ 51 w 127"/>
                <a:gd name="T19" fmla="*/ 203 h 232"/>
                <a:gd name="T20" fmla="*/ 16 w 127"/>
                <a:gd name="T21" fmla="*/ 219 h 232"/>
                <a:gd name="T22" fmla="*/ 3 w 127"/>
                <a:gd name="T23" fmla="*/ 219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4" y="219"/>
                  </a:lnTo>
                  <a:cubicBezTo>
                    <a:pt x="79" y="219"/>
                    <a:pt x="79" y="215"/>
                    <a:pt x="79" y="203"/>
                  </a:cubicBezTo>
                  <a:lnTo>
                    <a:pt x="79" y="10"/>
                  </a:lnTo>
                  <a:cubicBezTo>
                    <a:pt x="79" y="1"/>
                    <a:pt x="78" y="0"/>
                    <a:pt x="68" y="0"/>
                  </a:cubicBezTo>
                  <a:cubicBezTo>
                    <a:pt x="46" y="22"/>
                    <a:pt x="14" y="23"/>
                    <a:pt x="0" y="23"/>
                  </a:cubicBezTo>
                  <a:lnTo>
                    <a:pt x="0" y="35"/>
                  </a:lnTo>
                  <a:cubicBezTo>
                    <a:pt x="8" y="35"/>
                    <a:pt x="31" y="35"/>
                    <a:pt x="51" y="25"/>
                  </a:cubicBezTo>
                  <a:lnTo>
                    <a:pt x="51" y="203"/>
                  </a:lnTo>
                  <a:cubicBezTo>
                    <a:pt x="51" y="215"/>
                    <a:pt x="51" y="219"/>
                    <a:pt x="16" y="219"/>
                  </a:cubicBezTo>
                  <a:lnTo>
                    <a:pt x="3" y="219"/>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a:extLst>
                <a:ext uri="{FF2B5EF4-FFF2-40B4-BE49-F238E27FC236}">
                  <a16:creationId xmlns:a16="http://schemas.microsoft.com/office/drawing/2014/main" id="{905E9797-EF27-4610-8BDA-A0A940A6A147}"/>
                </a:ext>
              </a:extLst>
            </p:cNvPr>
            <p:cNvSpPr>
              <a:spLocks noEditPoints="1"/>
            </p:cNvSpPr>
            <p:nvPr>
              <p:custDataLst>
                <p:tags r:id="rId26"/>
              </p:custDataLst>
            </p:nvPr>
          </p:nvSpPr>
          <p:spPr bwMode="auto">
            <a:xfrm>
              <a:off x="1763713" y="2535238"/>
              <a:ext cx="103187" cy="38100"/>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a:extLst>
                <a:ext uri="{FF2B5EF4-FFF2-40B4-BE49-F238E27FC236}">
                  <a16:creationId xmlns:a16="http://schemas.microsoft.com/office/drawing/2014/main" id="{071FB433-8C6C-4F46-97B4-0DD0EF3BC29C}"/>
                </a:ext>
              </a:extLst>
            </p:cNvPr>
            <p:cNvSpPr>
              <a:spLocks/>
            </p:cNvSpPr>
            <p:nvPr>
              <p:custDataLst>
                <p:tags r:id="rId27"/>
              </p:custDataLst>
            </p:nvPr>
          </p:nvSpPr>
          <p:spPr bwMode="auto">
            <a:xfrm>
              <a:off x="1962150" y="2409826"/>
              <a:ext cx="60325" cy="76200"/>
            </a:xfrm>
            <a:custGeom>
              <a:avLst/>
              <a:gdLst>
                <a:gd name="T0" fmla="*/ 194 w 194"/>
                <a:gd name="T1" fmla="*/ 168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8"/>
                  </a:moveTo>
                  <a:cubicBezTo>
                    <a:pt x="194" y="165"/>
                    <a:pt x="191" y="161"/>
                    <a:pt x="188" y="161"/>
                  </a:cubicBezTo>
                  <a:cubicBezTo>
                    <a:pt x="186" y="161"/>
                    <a:pt x="185" y="162"/>
                    <a:pt x="182" y="166"/>
                  </a:cubicBezTo>
                  <a:cubicBezTo>
                    <a:pt x="142" y="215"/>
                    <a:pt x="88" y="215"/>
                    <a:pt x="82" y="215"/>
                  </a:cubicBezTo>
                  <a:cubicBezTo>
                    <a:pt x="51"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6" y="0"/>
                    <a:pt x="0" y="72"/>
                    <a:pt x="0" y="142"/>
                  </a:cubicBezTo>
                  <a:cubicBezTo>
                    <a:pt x="0" y="187"/>
                    <a:pt x="29" y="226"/>
                    <a:pt x="81" y="226"/>
                  </a:cubicBezTo>
                  <a:cubicBezTo>
                    <a:pt x="152" y="226"/>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Rectangle 70">
              <a:extLst>
                <a:ext uri="{FF2B5EF4-FFF2-40B4-BE49-F238E27FC236}">
                  <a16:creationId xmlns:a16="http://schemas.microsoft.com/office/drawing/2014/main" id="{D20E9DF5-60FF-44F6-B4D4-05E7E0591554}"/>
                </a:ext>
              </a:extLst>
            </p:cNvPr>
            <p:cNvSpPr>
              <a:spLocks noChangeArrowheads="1"/>
            </p:cNvSpPr>
            <p:nvPr>
              <p:custDataLst>
                <p:tags r:id="rId28"/>
              </p:custDataLst>
            </p:nvPr>
          </p:nvSpPr>
          <p:spPr bwMode="auto">
            <a:xfrm>
              <a:off x="1936750" y="2551113"/>
              <a:ext cx="104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a:extLst>
                <a:ext uri="{FF2B5EF4-FFF2-40B4-BE49-F238E27FC236}">
                  <a16:creationId xmlns:a16="http://schemas.microsoft.com/office/drawing/2014/main" id="{727B4A1E-94D5-4ED6-9393-967CDAF862D3}"/>
                </a:ext>
              </a:extLst>
            </p:cNvPr>
            <p:cNvSpPr>
              <a:spLocks/>
            </p:cNvSpPr>
            <p:nvPr>
              <p:custDataLst>
                <p:tags r:id="rId29"/>
              </p:custDataLst>
            </p:nvPr>
          </p:nvSpPr>
          <p:spPr bwMode="auto">
            <a:xfrm>
              <a:off x="1943100" y="2595563"/>
              <a:ext cx="93662" cy="114300"/>
            </a:xfrm>
            <a:custGeom>
              <a:avLst/>
              <a:gdLst>
                <a:gd name="T0" fmla="*/ 302 w 302"/>
                <a:gd name="T1" fmla="*/ 218 h 341"/>
                <a:gd name="T2" fmla="*/ 296 w 302"/>
                <a:gd name="T3" fmla="*/ 212 h 341"/>
                <a:gd name="T4" fmla="*/ 287 w 302"/>
                <a:gd name="T5" fmla="*/ 223 h 341"/>
                <a:gd name="T6" fmla="*/ 162 w 302"/>
                <a:gd name="T7" fmla="*/ 326 h 341"/>
                <a:gd name="T8" fmla="*/ 115 w 302"/>
                <a:gd name="T9" fmla="*/ 326 h 341"/>
                <a:gd name="T10" fmla="*/ 104 w 302"/>
                <a:gd name="T11" fmla="*/ 325 h 341"/>
                <a:gd name="T12" fmla="*/ 97 w 302"/>
                <a:gd name="T13" fmla="*/ 320 h 341"/>
                <a:gd name="T14" fmla="*/ 100 w 302"/>
                <a:gd name="T15" fmla="*/ 309 h 341"/>
                <a:gd name="T16" fmla="*/ 167 w 302"/>
                <a:gd name="T17" fmla="*/ 39 h 341"/>
                <a:gd name="T18" fmla="*/ 220 w 302"/>
                <a:gd name="T19" fmla="*/ 16 h 341"/>
                <a:gd name="T20" fmla="*/ 239 w 302"/>
                <a:gd name="T21" fmla="*/ 6 h 341"/>
                <a:gd name="T22" fmla="*/ 231 w 302"/>
                <a:gd name="T23" fmla="*/ 0 h 341"/>
                <a:gd name="T24" fmla="*/ 157 w 302"/>
                <a:gd name="T25" fmla="*/ 2 h 341"/>
                <a:gd name="T26" fmla="*/ 91 w 302"/>
                <a:gd name="T27" fmla="*/ 0 h 341"/>
                <a:gd name="T28" fmla="*/ 82 w 302"/>
                <a:gd name="T29" fmla="*/ 10 h 341"/>
                <a:gd name="T30" fmla="*/ 95 w 302"/>
                <a:gd name="T31" fmla="*/ 16 h 341"/>
                <a:gd name="T32" fmla="*/ 114 w 302"/>
                <a:gd name="T33" fmla="*/ 17 h 341"/>
                <a:gd name="T34" fmla="*/ 128 w 302"/>
                <a:gd name="T35" fmla="*/ 25 h 341"/>
                <a:gd name="T36" fmla="*/ 126 w 302"/>
                <a:gd name="T37" fmla="*/ 34 h 341"/>
                <a:gd name="T38" fmla="*/ 59 w 302"/>
                <a:gd name="T39" fmla="*/ 302 h 341"/>
                <a:gd name="T40" fmla="*/ 14 w 302"/>
                <a:gd name="T41" fmla="*/ 326 h 341"/>
                <a:gd name="T42" fmla="*/ 0 w 302"/>
                <a:gd name="T43" fmla="*/ 336 h 341"/>
                <a:gd name="T44" fmla="*/ 14 w 302"/>
                <a:gd name="T45" fmla="*/ 341 h 341"/>
                <a:gd name="T46" fmla="*/ 245 w 302"/>
                <a:gd name="T47" fmla="*/ 341 h 341"/>
                <a:gd name="T48" fmla="*/ 260 w 302"/>
                <a:gd name="T49" fmla="*/ 333 h 341"/>
                <a:gd name="T50" fmla="*/ 299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0" y="212"/>
                    <a:pt x="296" y="212"/>
                  </a:cubicBezTo>
                  <a:cubicBezTo>
                    <a:pt x="291" y="212"/>
                    <a:pt x="291" y="215"/>
                    <a:pt x="287" y="223"/>
                  </a:cubicBezTo>
                  <a:cubicBezTo>
                    <a:pt x="270" y="269"/>
                    <a:pt x="248" y="326"/>
                    <a:pt x="162"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8" y="0"/>
                    <a:pt x="82" y="0"/>
                    <a:pt x="82" y="10"/>
                  </a:cubicBezTo>
                  <a:cubicBezTo>
                    <a:pt x="82"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7" y="341"/>
                    <a:pt x="260" y="333"/>
                  </a:cubicBezTo>
                  <a:lnTo>
                    <a:pt x="299"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a:extLst>
                <a:ext uri="{FF2B5EF4-FFF2-40B4-BE49-F238E27FC236}">
                  <a16:creationId xmlns:a16="http://schemas.microsoft.com/office/drawing/2014/main" id="{D7DA2129-7A33-4CA8-9100-4AF61B58FE4B}"/>
                </a:ext>
              </a:extLst>
            </p:cNvPr>
            <p:cNvSpPr>
              <a:spLocks/>
            </p:cNvSpPr>
            <p:nvPr>
              <p:custDataLst>
                <p:tags r:id="rId30"/>
              </p:custDataLst>
            </p:nvPr>
          </p:nvSpPr>
          <p:spPr bwMode="auto">
            <a:xfrm>
              <a:off x="2119313" y="2373313"/>
              <a:ext cx="50800" cy="111125"/>
            </a:xfrm>
            <a:custGeom>
              <a:avLst/>
              <a:gdLst>
                <a:gd name="T0" fmla="*/ 165 w 165"/>
                <a:gd name="T1" fmla="*/ 332 h 332"/>
                <a:gd name="T2" fmla="*/ 165 w 165"/>
                <a:gd name="T3" fmla="*/ 316 h 332"/>
                <a:gd name="T4" fmla="*/ 149 w 165"/>
                <a:gd name="T5" fmla="*/ 316 h 332"/>
                <a:gd name="T6" fmla="*/ 102 w 165"/>
                <a:gd name="T7" fmla="*/ 292 h 332"/>
                <a:gd name="T8" fmla="*/ 102 w 165"/>
                <a:gd name="T9" fmla="*/ 12 h 332"/>
                <a:gd name="T10" fmla="*/ 91 w 165"/>
                <a:gd name="T11" fmla="*/ 0 h 332"/>
                <a:gd name="T12" fmla="*/ 0 w 165"/>
                <a:gd name="T13" fmla="*/ 31 h 332"/>
                <a:gd name="T14" fmla="*/ 0 w 165"/>
                <a:gd name="T15" fmla="*/ 47 h 332"/>
                <a:gd name="T16" fmla="*/ 65 w 165"/>
                <a:gd name="T17" fmla="*/ 34 h 332"/>
                <a:gd name="T18" fmla="*/ 65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2" y="311"/>
                    <a:pt x="102" y="292"/>
                  </a:cubicBezTo>
                  <a:lnTo>
                    <a:pt x="102" y="12"/>
                  </a:lnTo>
                  <a:cubicBezTo>
                    <a:pt x="102" y="1"/>
                    <a:pt x="102" y="0"/>
                    <a:pt x="91" y="0"/>
                  </a:cubicBezTo>
                  <a:cubicBezTo>
                    <a:pt x="60" y="31"/>
                    <a:pt x="16" y="31"/>
                    <a:pt x="0" y="31"/>
                  </a:cubicBezTo>
                  <a:lnTo>
                    <a:pt x="0" y="47"/>
                  </a:lnTo>
                  <a:cubicBezTo>
                    <a:pt x="10" y="47"/>
                    <a:pt x="40" y="47"/>
                    <a:pt x="65" y="34"/>
                  </a:cubicBezTo>
                  <a:lnTo>
                    <a:pt x="65" y="292"/>
                  </a:lnTo>
                  <a:cubicBezTo>
                    <a:pt x="65" y="310"/>
                    <a:pt x="64" y="316"/>
                    <a:pt x="19" y="316"/>
                  </a:cubicBezTo>
                  <a:lnTo>
                    <a:pt x="3" y="316"/>
                  </a:lnTo>
                  <a:lnTo>
                    <a:pt x="3" y="332"/>
                  </a:lnTo>
                  <a:cubicBezTo>
                    <a:pt x="21" y="330"/>
                    <a:pt x="64" y="330"/>
                    <a:pt x="84" y="330"/>
                  </a:cubicBezTo>
                  <a:cubicBezTo>
                    <a:pt x="104" y="330"/>
                    <a:pt x="147" y="330"/>
                    <a:pt x="165" y="332"/>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srgbClr val="FF0000"/>
                </a:solidFill>
              </a:endParaRPr>
            </a:p>
          </p:txBody>
        </p:sp>
        <p:sp>
          <p:nvSpPr>
            <p:cNvPr id="85" name="Rectangle 73">
              <a:extLst>
                <a:ext uri="{FF2B5EF4-FFF2-40B4-BE49-F238E27FC236}">
                  <a16:creationId xmlns:a16="http://schemas.microsoft.com/office/drawing/2014/main" id="{474664B0-D3DF-41CF-A4D1-425FE895480A}"/>
                </a:ext>
              </a:extLst>
            </p:cNvPr>
            <p:cNvSpPr>
              <a:spLocks noChangeArrowheads="1"/>
            </p:cNvSpPr>
            <p:nvPr>
              <p:custDataLst>
                <p:tags r:id="rId31"/>
              </p:custDataLst>
            </p:nvPr>
          </p:nvSpPr>
          <p:spPr bwMode="auto">
            <a:xfrm>
              <a:off x="2105025" y="2551113"/>
              <a:ext cx="77787"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a:extLst>
                <a:ext uri="{FF2B5EF4-FFF2-40B4-BE49-F238E27FC236}">
                  <a16:creationId xmlns:a16="http://schemas.microsoft.com/office/drawing/2014/main" id="{6B47456D-8523-4AC7-8E9F-A38AF60C85CB}"/>
                </a:ext>
              </a:extLst>
            </p:cNvPr>
            <p:cNvSpPr>
              <a:spLocks/>
            </p:cNvSpPr>
            <p:nvPr>
              <p:custDataLst>
                <p:tags r:id="rId32"/>
              </p:custDataLst>
            </p:nvPr>
          </p:nvSpPr>
          <p:spPr bwMode="auto">
            <a:xfrm>
              <a:off x="2112963" y="2598738"/>
              <a:ext cx="61912" cy="111125"/>
            </a:xfrm>
            <a:custGeom>
              <a:avLst/>
              <a:gdLst>
                <a:gd name="T0" fmla="*/ 199 w 199"/>
                <a:gd name="T1" fmla="*/ 245 h 332"/>
                <a:gd name="T2" fmla="*/ 186 w 199"/>
                <a:gd name="T3" fmla="*/ 245 h 332"/>
                <a:gd name="T4" fmla="*/ 175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6 w 199"/>
                <a:gd name="T27" fmla="*/ 15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90"/>
                  </a:cubicBezTo>
                  <a:cubicBezTo>
                    <a:pt x="172" y="294"/>
                    <a:pt x="139" y="294"/>
                    <a:pt x="128" y="294"/>
                  </a:cubicBezTo>
                  <a:lnTo>
                    <a:pt x="38" y="294"/>
                  </a:lnTo>
                  <a:lnTo>
                    <a:pt x="91" y="242"/>
                  </a:lnTo>
                  <a:cubicBezTo>
                    <a:pt x="169" y="173"/>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5"/>
                    <a:pt x="86" y="15"/>
                  </a:cubicBezTo>
                  <a:cubicBezTo>
                    <a:pt x="132" y="15"/>
                    <a:pt x="153" y="56"/>
                    <a:pt x="153" y="97"/>
                  </a:cubicBezTo>
                  <a:cubicBezTo>
                    <a:pt x="153" y="137"/>
                    <a:pt x="128"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a:extLst>
                <a:ext uri="{FF2B5EF4-FFF2-40B4-BE49-F238E27FC236}">
                  <a16:creationId xmlns:a16="http://schemas.microsoft.com/office/drawing/2014/main" id="{B461BD8A-1B8D-4F30-8E46-13F2ED7AB0E8}"/>
                </a:ext>
              </a:extLst>
            </p:cNvPr>
            <p:cNvSpPr>
              <a:spLocks/>
            </p:cNvSpPr>
            <p:nvPr>
              <p:custDataLst>
                <p:tags r:id="rId33"/>
              </p:custDataLst>
            </p:nvPr>
          </p:nvSpPr>
          <p:spPr bwMode="auto">
            <a:xfrm>
              <a:off x="2205038" y="2524126"/>
              <a:ext cx="84137" cy="73025"/>
            </a:xfrm>
            <a:custGeom>
              <a:avLst/>
              <a:gdLst>
                <a:gd name="T0" fmla="*/ 269 w 269"/>
                <a:gd name="T1" fmla="*/ 12 h 221"/>
                <a:gd name="T2" fmla="*/ 250 w 269"/>
                <a:gd name="T3" fmla="*/ 0 h 221"/>
                <a:gd name="T4" fmla="*/ 82 w 269"/>
                <a:gd name="T5" fmla="*/ 0 h 221"/>
                <a:gd name="T6" fmla="*/ 31 w 269"/>
                <a:gd name="T7" fmla="*/ 24 h 221"/>
                <a:gd name="T8" fmla="*/ 0 w 269"/>
                <a:gd name="T9" fmla="*/ 69 h 221"/>
                <a:gd name="T10" fmla="*/ 6 w 269"/>
                <a:gd name="T11" fmla="*/ 74 h 221"/>
                <a:gd name="T12" fmla="*/ 14 w 269"/>
                <a:gd name="T13" fmla="*/ 68 h 221"/>
                <a:gd name="T14" fmla="*/ 77 w 269"/>
                <a:gd name="T15" fmla="*/ 29 h 221"/>
                <a:gd name="T16" fmla="*/ 106 w 269"/>
                <a:gd name="T17" fmla="*/ 29 h 221"/>
                <a:gd name="T18" fmla="*/ 42 w 269"/>
                <a:gd name="T19" fmla="*/ 195 h 221"/>
                <a:gd name="T20" fmla="*/ 38 w 269"/>
                <a:gd name="T21" fmla="*/ 207 h 221"/>
                <a:gd name="T22" fmla="*/ 52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7 w 269"/>
                <a:gd name="T39" fmla="*/ 202 h 221"/>
                <a:gd name="T40" fmla="*/ 194 w 269"/>
                <a:gd name="T41" fmla="*/ 191 h 221"/>
                <a:gd name="T42" fmla="*/ 179 w 269"/>
                <a:gd name="T43" fmla="*/ 108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50" y="0"/>
                  </a:cubicBezTo>
                  <a:lnTo>
                    <a:pt x="82" y="0"/>
                  </a:lnTo>
                  <a:cubicBezTo>
                    <a:pt x="71" y="0"/>
                    <a:pt x="52" y="0"/>
                    <a:pt x="31" y="24"/>
                  </a:cubicBezTo>
                  <a:cubicBezTo>
                    <a:pt x="13" y="43"/>
                    <a:pt x="0" y="66"/>
                    <a:pt x="0" y="69"/>
                  </a:cubicBezTo>
                  <a:cubicBezTo>
                    <a:pt x="0" y="69"/>
                    <a:pt x="0" y="74"/>
                    <a:pt x="6" y="74"/>
                  </a:cubicBezTo>
                  <a:cubicBezTo>
                    <a:pt x="10" y="74"/>
                    <a:pt x="11" y="72"/>
                    <a:pt x="14" y="68"/>
                  </a:cubicBezTo>
                  <a:cubicBezTo>
                    <a:pt x="39" y="29"/>
                    <a:pt x="67" y="29"/>
                    <a:pt x="77" y="29"/>
                  </a:cubicBezTo>
                  <a:lnTo>
                    <a:pt x="106" y="29"/>
                  </a:lnTo>
                  <a:cubicBezTo>
                    <a:pt x="90" y="90"/>
                    <a:pt x="63" y="150"/>
                    <a:pt x="42" y="195"/>
                  </a:cubicBezTo>
                  <a:cubicBezTo>
                    <a:pt x="38" y="203"/>
                    <a:pt x="38" y="204"/>
                    <a:pt x="38" y="207"/>
                  </a:cubicBezTo>
                  <a:cubicBezTo>
                    <a:pt x="38" y="217"/>
                    <a:pt x="46" y="221"/>
                    <a:pt x="52" y="221"/>
                  </a:cubicBezTo>
                  <a:cubicBezTo>
                    <a:pt x="67" y="221"/>
                    <a:pt x="71" y="207"/>
                    <a:pt x="77" y="188"/>
                  </a:cubicBezTo>
                  <a:cubicBezTo>
                    <a:pt x="84" y="165"/>
                    <a:pt x="84" y="164"/>
                    <a:pt x="91" y="139"/>
                  </a:cubicBezTo>
                  <a:lnTo>
                    <a:pt x="119" y="29"/>
                  </a:lnTo>
                  <a:lnTo>
                    <a:pt x="175" y="29"/>
                  </a:lnTo>
                  <a:cubicBezTo>
                    <a:pt x="159" y="103"/>
                    <a:pt x="154" y="124"/>
                    <a:pt x="154" y="158"/>
                  </a:cubicBezTo>
                  <a:cubicBezTo>
                    <a:pt x="154" y="165"/>
                    <a:pt x="154" y="179"/>
                    <a:pt x="158" y="196"/>
                  </a:cubicBezTo>
                  <a:cubicBezTo>
                    <a:pt x="163" y="218"/>
                    <a:pt x="169" y="221"/>
                    <a:pt x="176" y="221"/>
                  </a:cubicBezTo>
                  <a:cubicBezTo>
                    <a:pt x="186" y="221"/>
                    <a:pt x="197" y="212"/>
                    <a:pt x="197" y="202"/>
                  </a:cubicBezTo>
                  <a:cubicBezTo>
                    <a:pt x="197" y="199"/>
                    <a:pt x="197" y="198"/>
                    <a:pt x="194" y="191"/>
                  </a:cubicBezTo>
                  <a:cubicBezTo>
                    <a:pt x="179" y="155"/>
                    <a:pt x="179" y="122"/>
                    <a:pt x="179" y="108"/>
                  </a:cubicBezTo>
                  <a:cubicBezTo>
                    <a:pt x="179" y="82"/>
                    <a:pt x="183" y="55"/>
                    <a:pt x="188" y="29"/>
                  </a:cubicBezTo>
                  <a:lnTo>
                    <a:pt x="245" y="29"/>
                  </a:lnTo>
                  <a:cubicBezTo>
                    <a:pt x="252"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1" name="グループ化 110">
            <a:extLst>
              <a:ext uri="{FF2B5EF4-FFF2-40B4-BE49-F238E27FC236}">
                <a16:creationId xmlns:a16="http://schemas.microsoft.com/office/drawing/2014/main" id="{62F3F42D-AD97-4909-8CA9-64EE7DBD68F8}"/>
              </a:ext>
            </a:extLst>
          </p:cNvPr>
          <p:cNvGrpSpPr>
            <a:grpSpLocks noChangeAspect="1"/>
          </p:cNvGrpSpPr>
          <p:nvPr>
            <p:custDataLst>
              <p:tags r:id="rId2"/>
            </p:custDataLst>
          </p:nvPr>
        </p:nvGrpSpPr>
        <p:grpSpPr>
          <a:xfrm>
            <a:off x="1547813" y="3830638"/>
            <a:ext cx="1272337" cy="539343"/>
            <a:chOff x="1547813" y="3830638"/>
            <a:chExt cx="741362" cy="336550"/>
          </a:xfrm>
        </p:grpSpPr>
        <p:sp>
          <p:nvSpPr>
            <p:cNvPr id="100" name="Freeform 82">
              <a:extLst>
                <a:ext uri="{FF2B5EF4-FFF2-40B4-BE49-F238E27FC236}">
                  <a16:creationId xmlns:a16="http://schemas.microsoft.com/office/drawing/2014/main" id="{FC97FB8A-2A3B-4444-B169-004567DB3357}"/>
                </a:ext>
              </a:extLst>
            </p:cNvPr>
            <p:cNvSpPr>
              <a:spLocks/>
            </p:cNvSpPr>
            <p:nvPr>
              <p:custDataLst>
                <p:tags r:id="rId14"/>
              </p:custDataLst>
            </p:nvPr>
          </p:nvSpPr>
          <p:spPr bwMode="auto">
            <a:xfrm>
              <a:off x="1547813" y="3979863"/>
              <a:ext cx="92075" cy="74613"/>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4 w 295"/>
                <a:gd name="T29" fmla="*/ 99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9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3"/>
                    <a:pt x="272"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4" y="99"/>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9"/>
                  </a:cubicBezTo>
                  <a:cubicBezTo>
                    <a:pt x="3" y="117"/>
                    <a:pt x="0" y="137"/>
                    <a:pt x="0" y="154"/>
                  </a:cubicBezTo>
                  <a:cubicBezTo>
                    <a:pt x="0" y="195"/>
                    <a:pt x="15" y="226"/>
                    <a:pt x="53" y="226"/>
                  </a:cubicBezTo>
                  <a:cubicBezTo>
                    <a:pt x="84" y="226"/>
                    <a:pt x="110" y="204"/>
                    <a:pt x="129" y="173"/>
                  </a:cubicBezTo>
                  <a:cubicBezTo>
                    <a:pt x="135"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83">
              <a:extLst>
                <a:ext uri="{FF2B5EF4-FFF2-40B4-BE49-F238E27FC236}">
                  <a16:creationId xmlns:a16="http://schemas.microsoft.com/office/drawing/2014/main" id="{E0638EA1-5885-4617-9D73-B4D07EA03B2B}"/>
                </a:ext>
              </a:extLst>
            </p:cNvPr>
            <p:cNvSpPr>
              <a:spLocks/>
            </p:cNvSpPr>
            <p:nvPr>
              <p:custDataLst>
                <p:tags r:id="rId15"/>
              </p:custDataLst>
            </p:nvPr>
          </p:nvSpPr>
          <p:spPr bwMode="auto">
            <a:xfrm>
              <a:off x="1649413" y="4000501"/>
              <a:ext cx="47625" cy="77788"/>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6" y="45"/>
                  </a:cubicBezTo>
                  <a:cubicBezTo>
                    <a:pt x="27" y="21"/>
                    <a:pt x="51" y="13"/>
                    <a:pt x="67" y="13"/>
                  </a:cubicBezTo>
                  <a:cubicBezTo>
                    <a:pt x="102" y="13"/>
                    <a:pt x="120" y="40"/>
                    <a:pt x="120" y="68"/>
                  </a:cubicBezTo>
                  <a:cubicBezTo>
                    <a:pt x="120" y="99"/>
                    <a:pt x="99" y="123"/>
                    <a:pt x="88" y="135"/>
                  </a:cubicBezTo>
                  <a:lnTo>
                    <a:pt x="4" y="218"/>
                  </a:lnTo>
                  <a:cubicBezTo>
                    <a:pt x="0" y="222"/>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84">
              <a:extLst>
                <a:ext uri="{FF2B5EF4-FFF2-40B4-BE49-F238E27FC236}">
                  <a16:creationId xmlns:a16="http://schemas.microsoft.com/office/drawing/2014/main" id="{65EFD927-EB92-4786-A456-278B7996BCDB}"/>
                </a:ext>
              </a:extLst>
            </p:cNvPr>
            <p:cNvSpPr>
              <a:spLocks noEditPoints="1"/>
            </p:cNvSpPr>
            <p:nvPr>
              <p:custDataLst>
                <p:tags r:id="rId16"/>
              </p:custDataLst>
            </p:nvPr>
          </p:nvSpPr>
          <p:spPr bwMode="auto">
            <a:xfrm>
              <a:off x="1763713" y="3992563"/>
              <a:ext cx="103187" cy="38100"/>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85">
              <a:extLst>
                <a:ext uri="{FF2B5EF4-FFF2-40B4-BE49-F238E27FC236}">
                  <a16:creationId xmlns:a16="http://schemas.microsoft.com/office/drawing/2014/main" id="{0A605147-A998-4E6E-921D-7437F7D35B57}"/>
                </a:ext>
              </a:extLst>
            </p:cNvPr>
            <p:cNvSpPr>
              <a:spLocks/>
            </p:cNvSpPr>
            <p:nvPr>
              <p:custDataLst>
                <p:tags r:id="rId17"/>
              </p:custDataLst>
            </p:nvPr>
          </p:nvSpPr>
          <p:spPr bwMode="auto">
            <a:xfrm>
              <a:off x="1962150" y="3867151"/>
              <a:ext cx="60325" cy="76200"/>
            </a:xfrm>
            <a:custGeom>
              <a:avLst/>
              <a:gdLst>
                <a:gd name="T0" fmla="*/ 194 w 194"/>
                <a:gd name="T1" fmla="*/ 168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8"/>
                  </a:moveTo>
                  <a:cubicBezTo>
                    <a:pt x="194" y="165"/>
                    <a:pt x="191" y="161"/>
                    <a:pt x="188" y="161"/>
                  </a:cubicBezTo>
                  <a:cubicBezTo>
                    <a:pt x="186" y="161"/>
                    <a:pt x="185" y="162"/>
                    <a:pt x="182" y="166"/>
                  </a:cubicBezTo>
                  <a:cubicBezTo>
                    <a:pt x="142" y="215"/>
                    <a:pt x="88" y="215"/>
                    <a:pt x="82" y="215"/>
                  </a:cubicBezTo>
                  <a:cubicBezTo>
                    <a:pt x="51"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6" y="0"/>
                    <a:pt x="0" y="72"/>
                    <a:pt x="0" y="142"/>
                  </a:cubicBezTo>
                  <a:cubicBezTo>
                    <a:pt x="0" y="187"/>
                    <a:pt x="29" y="226"/>
                    <a:pt x="81" y="226"/>
                  </a:cubicBezTo>
                  <a:cubicBezTo>
                    <a:pt x="152" y="226"/>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Rectangle 86">
              <a:extLst>
                <a:ext uri="{FF2B5EF4-FFF2-40B4-BE49-F238E27FC236}">
                  <a16:creationId xmlns:a16="http://schemas.microsoft.com/office/drawing/2014/main" id="{FF29D179-5798-44AD-829C-27D06C686DBC}"/>
                </a:ext>
              </a:extLst>
            </p:cNvPr>
            <p:cNvSpPr>
              <a:spLocks noChangeArrowheads="1"/>
            </p:cNvSpPr>
            <p:nvPr>
              <p:custDataLst>
                <p:tags r:id="rId18"/>
              </p:custDataLst>
            </p:nvPr>
          </p:nvSpPr>
          <p:spPr bwMode="auto">
            <a:xfrm>
              <a:off x="1936750" y="4008438"/>
              <a:ext cx="104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87">
              <a:extLst>
                <a:ext uri="{FF2B5EF4-FFF2-40B4-BE49-F238E27FC236}">
                  <a16:creationId xmlns:a16="http://schemas.microsoft.com/office/drawing/2014/main" id="{E93B77FC-0035-4199-BECC-F51D421DEDD8}"/>
                </a:ext>
              </a:extLst>
            </p:cNvPr>
            <p:cNvSpPr>
              <a:spLocks/>
            </p:cNvSpPr>
            <p:nvPr>
              <p:custDataLst>
                <p:tags r:id="rId19"/>
              </p:custDataLst>
            </p:nvPr>
          </p:nvSpPr>
          <p:spPr bwMode="auto">
            <a:xfrm>
              <a:off x="1943100" y="4052888"/>
              <a:ext cx="93662" cy="114300"/>
            </a:xfrm>
            <a:custGeom>
              <a:avLst/>
              <a:gdLst>
                <a:gd name="T0" fmla="*/ 302 w 302"/>
                <a:gd name="T1" fmla="*/ 218 h 341"/>
                <a:gd name="T2" fmla="*/ 296 w 302"/>
                <a:gd name="T3" fmla="*/ 212 h 341"/>
                <a:gd name="T4" fmla="*/ 287 w 302"/>
                <a:gd name="T5" fmla="*/ 223 h 341"/>
                <a:gd name="T6" fmla="*/ 162 w 302"/>
                <a:gd name="T7" fmla="*/ 326 h 341"/>
                <a:gd name="T8" fmla="*/ 115 w 302"/>
                <a:gd name="T9" fmla="*/ 326 h 341"/>
                <a:gd name="T10" fmla="*/ 104 w 302"/>
                <a:gd name="T11" fmla="*/ 325 h 341"/>
                <a:gd name="T12" fmla="*/ 97 w 302"/>
                <a:gd name="T13" fmla="*/ 320 h 341"/>
                <a:gd name="T14" fmla="*/ 100 w 302"/>
                <a:gd name="T15" fmla="*/ 309 h 341"/>
                <a:gd name="T16" fmla="*/ 167 w 302"/>
                <a:gd name="T17" fmla="*/ 39 h 341"/>
                <a:gd name="T18" fmla="*/ 220 w 302"/>
                <a:gd name="T19" fmla="*/ 16 h 341"/>
                <a:gd name="T20" fmla="*/ 239 w 302"/>
                <a:gd name="T21" fmla="*/ 6 h 341"/>
                <a:gd name="T22" fmla="*/ 231 w 302"/>
                <a:gd name="T23" fmla="*/ 0 h 341"/>
                <a:gd name="T24" fmla="*/ 157 w 302"/>
                <a:gd name="T25" fmla="*/ 2 h 341"/>
                <a:gd name="T26" fmla="*/ 91 w 302"/>
                <a:gd name="T27" fmla="*/ 0 h 341"/>
                <a:gd name="T28" fmla="*/ 82 w 302"/>
                <a:gd name="T29" fmla="*/ 10 h 341"/>
                <a:gd name="T30" fmla="*/ 95 w 302"/>
                <a:gd name="T31" fmla="*/ 16 h 341"/>
                <a:gd name="T32" fmla="*/ 114 w 302"/>
                <a:gd name="T33" fmla="*/ 17 h 341"/>
                <a:gd name="T34" fmla="*/ 128 w 302"/>
                <a:gd name="T35" fmla="*/ 25 h 341"/>
                <a:gd name="T36" fmla="*/ 126 w 302"/>
                <a:gd name="T37" fmla="*/ 34 h 341"/>
                <a:gd name="T38" fmla="*/ 59 w 302"/>
                <a:gd name="T39" fmla="*/ 302 h 341"/>
                <a:gd name="T40" fmla="*/ 14 w 302"/>
                <a:gd name="T41" fmla="*/ 326 h 341"/>
                <a:gd name="T42" fmla="*/ 0 w 302"/>
                <a:gd name="T43" fmla="*/ 336 h 341"/>
                <a:gd name="T44" fmla="*/ 14 w 302"/>
                <a:gd name="T45" fmla="*/ 341 h 341"/>
                <a:gd name="T46" fmla="*/ 245 w 302"/>
                <a:gd name="T47" fmla="*/ 341 h 341"/>
                <a:gd name="T48" fmla="*/ 260 w 302"/>
                <a:gd name="T49" fmla="*/ 333 h 341"/>
                <a:gd name="T50" fmla="*/ 299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0" y="212"/>
                    <a:pt x="296" y="212"/>
                  </a:cubicBezTo>
                  <a:cubicBezTo>
                    <a:pt x="291" y="212"/>
                    <a:pt x="291" y="215"/>
                    <a:pt x="287" y="223"/>
                  </a:cubicBezTo>
                  <a:cubicBezTo>
                    <a:pt x="270" y="269"/>
                    <a:pt x="248" y="326"/>
                    <a:pt x="162"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8" y="0"/>
                    <a:pt x="82" y="0"/>
                    <a:pt x="82" y="10"/>
                  </a:cubicBezTo>
                  <a:cubicBezTo>
                    <a:pt x="82"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7" y="341"/>
                    <a:pt x="260" y="333"/>
                  </a:cubicBezTo>
                  <a:lnTo>
                    <a:pt x="299"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88">
              <a:extLst>
                <a:ext uri="{FF2B5EF4-FFF2-40B4-BE49-F238E27FC236}">
                  <a16:creationId xmlns:a16="http://schemas.microsoft.com/office/drawing/2014/main" id="{C2422FE1-FAA6-46CA-8CE1-B9DA0C31E73A}"/>
                </a:ext>
              </a:extLst>
            </p:cNvPr>
            <p:cNvSpPr>
              <a:spLocks/>
            </p:cNvSpPr>
            <p:nvPr>
              <p:custDataLst>
                <p:tags r:id="rId20"/>
              </p:custDataLst>
            </p:nvPr>
          </p:nvSpPr>
          <p:spPr bwMode="auto">
            <a:xfrm>
              <a:off x="2111375" y="3830638"/>
              <a:ext cx="65087" cy="114300"/>
            </a:xfrm>
            <a:custGeom>
              <a:avLst/>
              <a:gdLst>
                <a:gd name="T0" fmla="*/ 207 w 207"/>
                <a:gd name="T1" fmla="*/ 247 h 343"/>
                <a:gd name="T2" fmla="*/ 123 w 207"/>
                <a:gd name="T3" fmla="*/ 156 h 343"/>
                <a:gd name="T4" fmla="*/ 193 w 207"/>
                <a:gd name="T5" fmla="*/ 68 h 343"/>
                <a:gd name="T6" fmla="*/ 101 w 207"/>
                <a:gd name="T7" fmla="*/ 0 h 343"/>
                <a:gd name="T8" fmla="*/ 13 w 207"/>
                <a:gd name="T9" fmla="*/ 67 h 343"/>
                <a:gd name="T10" fmla="*/ 39 w 207"/>
                <a:gd name="T11" fmla="*/ 93 h 343"/>
                <a:gd name="T12" fmla="*/ 64 w 207"/>
                <a:gd name="T13" fmla="*/ 68 h 343"/>
                <a:gd name="T14" fmla="*/ 33 w 207"/>
                <a:gd name="T15" fmla="*/ 43 h 343"/>
                <a:gd name="T16" fmla="*/ 99 w 207"/>
                <a:gd name="T17" fmla="*/ 12 h 343"/>
                <a:gd name="T18" fmla="*/ 147 w 207"/>
                <a:gd name="T19" fmla="*/ 68 h 343"/>
                <a:gd name="T20" fmla="*/ 133 w 207"/>
                <a:gd name="T21" fmla="*/ 125 h 343"/>
                <a:gd name="T22" fmla="*/ 89 w 207"/>
                <a:gd name="T23" fmla="*/ 151 h 343"/>
                <a:gd name="T24" fmla="*/ 69 w 207"/>
                <a:gd name="T25" fmla="*/ 152 h 343"/>
                <a:gd name="T26" fmla="*/ 62 w 207"/>
                <a:gd name="T27" fmla="*/ 158 h 343"/>
                <a:gd name="T28" fmla="*/ 74 w 207"/>
                <a:gd name="T29" fmla="*/ 164 h 343"/>
                <a:gd name="T30" fmla="*/ 96 w 207"/>
                <a:gd name="T31" fmla="*/ 164 h 343"/>
                <a:gd name="T32" fmla="*/ 155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0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5" y="167"/>
                    <a:pt x="123" y="156"/>
                  </a:cubicBezTo>
                  <a:cubicBezTo>
                    <a:pt x="164" y="143"/>
                    <a:pt x="193" y="108"/>
                    <a:pt x="193" y="68"/>
                  </a:cubicBezTo>
                  <a:cubicBezTo>
                    <a:pt x="193" y="27"/>
                    <a:pt x="149" y="0"/>
                    <a:pt x="101" y="0"/>
                  </a:cubicBezTo>
                  <a:cubicBezTo>
                    <a:pt x="51" y="0"/>
                    <a:pt x="13" y="29"/>
                    <a:pt x="13" y="67"/>
                  </a:cubicBezTo>
                  <a:cubicBezTo>
                    <a:pt x="13" y="84"/>
                    <a:pt x="24" y="93"/>
                    <a:pt x="39" y="93"/>
                  </a:cubicBezTo>
                  <a:cubicBezTo>
                    <a:pt x="54" y="93"/>
                    <a:pt x="64" y="82"/>
                    <a:pt x="64" y="68"/>
                  </a:cubicBezTo>
                  <a:cubicBezTo>
                    <a:pt x="64" y="43"/>
                    <a:pt x="41" y="43"/>
                    <a:pt x="33" y="43"/>
                  </a:cubicBezTo>
                  <a:cubicBezTo>
                    <a:pt x="49" y="18"/>
                    <a:pt x="81" y="12"/>
                    <a:pt x="99" y="12"/>
                  </a:cubicBezTo>
                  <a:cubicBezTo>
                    <a:pt x="120" y="12"/>
                    <a:pt x="147" y="23"/>
                    <a:pt x="147" y="68"/>
                  </a:cubicBezTo>
                  <a:cubicBezTo>
                    <a:pt x="147" y="74"/>
                    <a:pt x="146" y="103"/>
                    <a:pt x="133" y="125"/>
                  </a:cubicBezTo>
                  <a:cubicBezTo>
                    <a:pt x="118" y="149"/>
                    <a:pt x="101" y="150"/>
                    <a:pt x="89" y="151"/>
                  </a:cubicBezTo>
                  <a:cubicBezTo>
                    <a:pt x="85" y="151"/>
                    <a:pt x="73" y="152"/>
                    <a:pt x="69" y="152"/>
                  </a:cubicBezTo>
                  <a:cubicBezTo>
                    <a:pt x="66" y="153"/>
                    <a:pt x="62" y="153"/>
                    <a:pt x="62" y="158"/>
                  </a:cubicBezTo>
                  <a:cubicBezTo>
                    <a:pt x="62" y="164"/>
                    <a:pt x="66" y="164"/>
                    <a:pt x="74" y="164"/>
                  </a:cubicBezTo>
                  <a:lnTo>
                    <a:pt x="96" y="164"/>
                  </a:lnTo>
                  <a:cubicBezTo>
                    <a:pt x="137" y="164"/>
                    <a:pt x="155" y="198"/>
                    <a:pt x="155" y="247"/>
                  </a:cubicBezTo>
                  <a:cubicBezTo>
                    <a:pt x="155" y="314"/>
                    <a:pt x="121" y="329"/>
                    <a:pt x="99" y="329"/>
                  </a:cubicBezTo>
                  <a:cubicBezTo>
                    <a:pt x="77" y="329"/>
                    <a:pt x="40" y="320"/>
                    <a:pt x="23" y="291"/>
                  </a:cubicBezTo>
                  <a:cubicBezTo>
                    <a:pt x="40" y="293"/>
                    <a:pt x="56" y="283"/>
                    <a:pt x="56" y="264"/>
                  </a:cubicBezTo>
                  <a:cubicBezTo>
                    <a:pt x="56" y="246"/>
                    <a:pt x="42" y="236"/>
                    <a:pt x="28" y="236"/>
                  </a:cubicBezTo>
                  <a:cubicBezTo>
                    <a:pt x="16" y="236"/>
                    <a:pt x="0" y="243"/>
                    <a:pt x="0" y="265"/>
                  </a:cubicBezTo>
                  <a:cubicBezTo>
                    <a:pt x="0" y="310"/>
                    <a:pt x="46" y="343"/>
                    <a:pt x="100" y="343"/>
                  </a:cubicBezTo>
                  <a:cubicBezTo>
                    <a:pt x="161" y="343"/>
                    <a:pt x="207" y="297"/>
                    <a:pt x="207" y="247"/>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107" name="Rectangle 89">
              <a:extLst>
                <a:ext uri="{FF2B5EF4-FFF2-40B4-BE49-F238E27FC236}">
                  <a16:creationId xmlns:a16="http://schemas.microsoft.com/office/drawing/2014/main" id="{933EACED-9C53-4248-83BC-1696577E528E}"/>
                </a:ext>
              </a:extLst>
            </p:cNvPr>
            <p:cNvSpPr>
              <a:spLocks noChangeArrowheads="1"/>
            </p:cNvSpPr>
            <p:nvPr>
              <p:custDataLst>
                <p:tags r:id="rId21"/>
              </p:custDataLst>
            </p:nvPr>
          </p:nvSpPr>
          <p:spPr bwMode="auto">
            <a:xfrm>
              <a:off x="2105025" y="4008438"/>
              <a:ext cx="77787"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90">
              <a:extLst>
                <a:ext uri="{FF2B5EF4-FFF2-40B4-BE49-F238E27FC236}">
                  <a16:creationId xmlns:a16="http://schemas.microsoft.com/office/drawing/2014/main" id="{53502121-BD82-4988-B6EA-58061E049847}"/>
                </a:ext>
              </a:extLst>
            </p:cNvPr>
            <p:cNvSpPr>
              <a:spLocks/>
            </p:cNvSpPr>
            <p:nvPr>
              <p:custDataLst>
                <p:tags r:id="rId22"/>
              </p:custDataLst>
            </p:nvPr>
          </p:nvSpPr>
          <p:spPr bwMode="auto">
            <a:xfrm>
              <a:off x="2112963" y="4056063"/>
              <a:ext cx="61912" cy="111125"/>
            </a:xfrm>
            <a:custGeom>
              <a:avLst/>
              <a:gdLst>
                <a:gd name="T0" fmla="*/ 199 w 199"/>
                <a:gd name="T1" fmla="*/ 245 h 332"/>
                <a:gd name="T2" fmla="*/ 186 w 199"/>
                <a:gd name="T3" fmla="*/ 245 h 332"/>
                <a:gd name="T4" fmla="*/ 175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6 w 199"/>
                <a:gd name="T27" fmla="*/ 15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90"/>
                  </a:cubicBezTo>
                  <a:cubicBezTo>
                    <a:pt x="172" y="294"/>
                    <a:pt x="139" y="294"/>
                    <a:pt x="128" y="294"/>
                  </a:cubicBezTo>
                  <a:lnTo>
                    <a:pt x="38" y="294"/>
                  </a:lnTo>
                  <a:lnTo>
                    <a:pt x="91" y="242"/>
                  </a:lnTo>
                  <a:cubicBezTo>
                    <a:pt x="169" y="173"/>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5"/>
                    <a:pt x="86" y="15"/>
                  </a:cubicBezTo>
                  <a:cubicBezTo>
                    <a:pt x="132" y="15"/>
                    <a:pt x="153" y="56"/>
                    <a:pt x="153" y="97"/>
                  </a:cubicBezTo>
                  <a:cubicBezTo>
                    <a:pt x="153" y="137"/>
                    <a:pt x="128"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91">
              <a:extLst>
                <a:ext uri="{FF2B5EF4-FFF2-40B4-BE49-F238E27FC236}">
                  <a16:creationId xmlns:a16="http://schemas.microsoft.com/office/drawing/2014/main" id="{6BC9F65B-AD69-4A82-A4B6-E6487456F9E6}"/>
                </a:ext>
              </a:extLst>
            </p:cNvPr>
            <p:cNvSpPr>
              <a:spLocks/>
            </p:cNvSpPr>
            <p:nvPr>
              <p:custDataLst>
                <p:tags r:id="rId23"/>
              </p:custDataLst>
            </p:nvPr>
          </p:nvSpPr>
          <p:spPr bwMode="auto">
            <a:xfrm>
              <a:off x="2205038" y="3981451"/>
              <a:ext cx="84137" cy="73025"/>
            </a:xfrm>
            <a:custGeom>
              <a:avLst/>
              <a:gdLst>
                <a:gd name="T0" fmla="*/ 269 w 269"/>
                <a:gd name="T1" fmla="*/ 12 h 221"/>
                <a:gd name="T2" fmla="*/ 250 w 269"/>
                <a:gd name="T3" fmla="*/ 0 h 221"/>
                <a:gd name="T4" fmla="*/ 82 w 269"/>
                <a:gd name="T5" fmla="*/ 0 h 221"/>
                <a:gd name="T6" fmla="*/ 31 w 269"/>
                <a:gd name="T7" fmla="*/ 24 h 221"/>
                <a:gd name="T8" fmla="*/ 0 w 269"/>
                <a:gd name="T9" fmla="*/ 69 h 221"/>
                <a:gd name="T10" fmla="*/ 6 w 269"/>
                <a:gd name="T11" fmla="*/ 74 h 221"/>
                <a:gd name="T12" fmla="*/ 14 w 269"/>
                <a:gd name="T13" fmla="*/ 68 h 221"/>
                <a:gd name="T14" fmla="*/ 77 w 269"/>
                <a:gd name="T15" fmla="*/ 29 h 221"/>
                <a:gd name="T16" fmla="*/ 106 w 269"/>
                <a:gd name="T17" fmla="*/ 29 h 221"/>
                <a:gd name="T18" fmla="*/ 42 w 269"/>
                <a:gd name="T19" fmla="*/ 195 h 221"/>
                <a:gd name="T20" fmla="*/ 38 w 269"/>
                <a:gd name="T21" fmla="*/ 207 h 221"/>
                <a:gd name="T22" fmla="*/ 52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7 w 269"/>
                <a:gd name="T39" fmla="*/ 202 h 221"/>
                <a:gd name="T40" fmla="*/ 194 w 269"/>
                <a:gd name="T41" fmla="*/ 191 h 221"/>
                <a:gd name="T42" fmla="*/ 179 w 269"/>
                <a:gd name="T43" fmla="*/ 108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50" y="0"/>
                  </a:cubicBezTo>
                  <a:lnTo>
                    <a:pt x="82" y="0"/>
                  </a:lnTo>
                  <a:cubicBezTo>
                    <a:pt x="71" y="0"/>
                    <a:pt x="52" y="0"/>
                    <a:pt x="31" y="24"/>
                  </a:cubicBezTo>
                  <a:cubicBezTo>
                    <a:pt x="13" y="43"/>
                    <a:pt x="0" y="66"/>
                    <a:pt x="0" y="69"/>
                  </a:cubicBezTo>
                  <a:cubicBezTo>
                    <a:pt x="0" y="69"/>
                    <a:pt x="0" y="74"/>
                    <a:pt x="6" y="74"/>
                  </a:cubicBezTo>
                  <a:cubicBezTo>
                    <a:pt x="10" y="74"/>
                    <a:pt x="11" y="72"/>
                    <a:pt x="14" y="68"/>
                  </a:cubicBezTo>
                  <a:cubicBezTo>
                    <a:pt x="39" y="29"/>
                    <a:pt x="67" y="29"/>
                    <a:pt x="77" y="29"/>
                  </a:cubicBezTo>
                  <a:lnTo>
                    <a:pt x="106" y="29"/>
                  </a:lnTo>
                  <a:cubicBezTo>
                    <a:pt x="90" y="90"/>
                    <a:pt x="63" y="150"/>
                    <a:pt x="42" y="195"/>
                  </a:cubicBezTo>
                  <a:cubicBezTo>
                    <a:pt x="38" y="203"/>
                    <a:pt x="38" y="204"/>
                    <a:pt x="38" y="207"/>
                  </a:cubicBezTo>
                  <a:cubicBezTo>
                    <a:pt x="38" y="217"/>
                    <a:pt x="46" y="221"/>
                    <a:pt x="52" y="221"/>
                  </a:cubicBezTo>
                  <a:cubicBezTo>
                    <a:pt x="67" y="221"/>
                    <a:pt x="71" y="207"/>
                    <a:pt x="77" y="188"/>
                  </a:cubicBezTo>
                  <a:cubicBezTo>
                    <a:pt x="84" y="165"/>
                    <a:pt x="84" y="164"/>
                    <a:pt x="91" y="139"/>
                  </a:cubicBezTo>
                  <a:lnTo>
                    <a:pt x="119" y="29"/>
                  </a:lnTo>
                  <a:lnTo>
                    <a:pt x="175" y="29"/>
                  </a:lnTo>
                  <a:cubicBezTo>
                    <a:pt x="159" y="103"/>
                    <a:pt x="154" y="124"/>
                    <a:pt x="154" y="158"/>
                  </a:cubicBezTo>
                  <a:cubicBezTo>
                    <a:pt x="154" y="165"/>
                    <a:pt x="154" y="179"/>
                    <a:pt x="158" y="196"/>
                  </a:cubicBezTo>
                  <a:cubicBezTo>
                    <a:pt x="163" y="218"/>
                    <a:pt x="169" y="221"/>
                    <a:pt x="176" y="221"/>
                  </a:cubicBezTo>
                  <a:cubicBezTo>
                    <a:pt x="186" y="221"/>
                    <a:pt x="197" y="212"/>
                    <a:pt x="197" y="202"/>
                  </a:cubicBezTo>
                  <a:cubicBezTo>
                    <a:pt x="197" y="199"/>
                    <a:pt x="197" y="198"/>
                    <a:pt x="194" y="191"/>
                  </a:cubicBezTo>
                  <a:cubicBezTo>
                    <a:pt x="179" y="155"/>
                    <a:pt x="179" y="122"/>
                    <a:pt x="179" y="108"/>
                  </a:cubicBezTo>
                  <a:cubicBezTo>
                    <a:pt x="179" y="82"/>
                    <a:pt x="183" y="55"/>
                    <a:pt x="188" y="29"/>
                  </a:cubicBezTo>
                  <a:lnTo>
                    <a:pt x="245" y="29"/>
                  </a:lnTo>
                  <a:cubicBezTo>
                    <a:pt x="252"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32" name="グループ化 131">
            <a:extLst>
              <a:ext uri="{FF2B5EF4-FFF2-40B4-BE49-F238E27FC236}">
                <a16:creationId xmlns:a16="http://schemas.microsoft.com/office/drawing/2014/main" id="{E2D41474-60CB-4EDC-8FCA-83C273F551F7}"/>
              </a:ext>
            </a:extLst>
          </p:cNvPr>
          <p:cNvGrpSpPr>
            <a:grpSpLocks noChangeAspect="1"/>
          </p:cNvGrpSpPr>
          <p:nvPr>
            <p:custDataLst>
              <p:tags r:id="rId3"/>
            </p:custDataLst>
          </p:nvPr>
        </p:nvGrpSpPr>
        <p:grpSpPr>
          <a:xfrm>
            <a:off x="1525588" y="5278438"/>
            <a:ext cx="1272337" cy="539343"/>
            <a:chOff x="1525588" y="5278438"/>
            <a:chExt cx="742951" cy="336550"/>
          </a:xfrm>
        </p:grpSpPr>
        <p:sp>
          <p:nvSpPr>
            <p:cNvPr id="121" name="Freeform 98">
              <a:extLst>
                <a:ext uri="{FF2B5EF4-FFF2-40B4-BE49-F238E27FC236}">
                  <a16:creationId xmlns:a16="http://schemas.microsoft.com/office/drawing/2014/main" id="{0AB3EAE0-07AA-460B-9229-767A78ACDB0B}"/>
                </a:ext>
              </a:extLst>
            </p:cNvPr>
            <p:cNvSpPr>
              <a:spLocks/>
            </p:cNvSpPr>
            <p:nvPr>
              <p:custDataLst>
                <p:tags r:id="rId4"/>
              </p:custDataLst>
            </p:nvPr>
          </p:nvSpPr>
          <p:spPr bwMode="auto">
            <a:xfrm>
              <a:off x="1525588" y="5427663"/>
              <a:ext cx="92075" cy="74613"/>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4 w 295"/>
                <a:gd name="T29" fmla="*/ 99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9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3"/>
                    <a:pt x="272"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4" y="99"/>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9"/>
                  </a:cubicBezTo>
                  <a:cubicBezTo>
                    <a:pt x="3" y="117"/>
                    <a:pt x="0" y="137"/>
                    <a:pt x="0" y="154"/>
                  </a:cubicBezTo>
                  <a:cubicBezTo>
                    <a:pt x="0" y="195"/>
                    <a:pt x="15" y="226"/>
                    <a:pt x="53" y="226"/>
                  </a:cubicBezTo>
                  <a:cubicBezTo>
                    <a:pt x="84" y="226"/>
                    <a:pt x="110" y="204"/>
                    <a:pt x="129" y="173"/>
                  </a:cubicBezTo>
                  <a:cubicBezTo>
                    <a:pt x="135"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99">
              <a:extLst>
                <a:ext uri="{FF2B5EF4-FFF2-40B4-BE49-F238E27FC236}">
                  <a16:creationId xmlns:a16="http://schemas.microsoft.com/office/drawing/2014/main" id="{6E97D335-19D4-42F5-B9FF-C838AB5106D9}"/>
                </a:ext>
              </a:extLst>
            </p:cNvPr>
            <p:cNvSpPr>
              <a:spLocks/>
            </p:cNvSpPr>
            <p:nvPr>
              <p:custDataLst>
                <p:tags r:id="rId5"/>
              </p:custDataLst>
            </p:nvPr>
          </p:nvSpPr>
          <p:spPr bwMode="auto">
            <a:xfrm>
              <a:off x="1627188" y="5448301"/>
              <a:ext cx="49213" cy="79375"/>
            </a:xfrm>
            <a:custGeom>
              <a:avLst/>
              <a:gdLst>
                <a:gd name="T0" fmla="*/ 160 w 160"/>
                <a:gd name="T1" fmla="*/ 172 h 239"/>
                <a:gd name="T2" fmla="*/ 100 w 160"/>
                <a:gd name="T3" fmla="*/ 109 h 239"/>
                <a:gd name="T4" fmla="*/ 150 w 160"/>
                <a:gd name="T5" fmla="*/ 48 h 239"/>
                <a:gd name="T6" fmla="*/ 79 w 160"/>
                <a:gd name="T7" fmla="*/ 0 h 239"/>
                <a:gd name="T8" fmla="*/ 11 w 160"/>
                <a:gd name="T9" fmla="*/ 47 h 239"/>
                <a:gd name="T10" fmla="*/ 29 w 160"/>
                <a:gd name="T11" fmla="*/ 66 h 239"/>
                <a:gd name="T12" fmla="*/ 47 w 160"/>
                <a:gd name="T13" fmla="*/ 48 h 239"/>
                <a:gd name="T14" fmla="*/ 29 w 160"/>
                <a:gd name="T15" fmla="*/ 30 h 239"/>
                <a:gd name="T16" fmla="*/ 78 w 160"/>
                <a:gd name="T17" fmla="*/ 10 h 239"/>
                <a:gd name="T18" fmla="*/ 116 w 160"/>
                <a:gd name="T19" fmla="*/ 48 h 239"/>
                <a:gd name="T20" fmla="*/ 102 w 160"/>
                <a:gd name="T21" fmla="*/ 90 h 239"/>
                <a:gd name="T22" fmla="*/ 63 w 160"/>
                <a:gd name="T23" fmla="*/ 105 h 239"/>
                <a:gd name="T24" fmla="*/ 52 w 160"/>
                <a:gd name="T25" fmla="*/ 106 h 239"/>
                <a:gd name="T26" fmla="*/ 48 w 160"/>
                <a:gd name="T27" fmla="*/ 111 h 239"/>
                <a:gd name="T28" fmla="*/ 57 w 160"/>
                <a:gd name="T29" fmla="*/ 115 h 239"/>
                <a:gd name="T30" fmla="*/ 76 w 160"/>
                <a:gd name="T31" fmla="*/ 115 h 239"/>
                <a:gd name="T32" fmla="*/ 123 w 160"/>
                <a:gd name="T33" fmla="*/ 172 h 239"/>
                <a:gd name="T34" fmla="*/ 78 w 160"/>
                <a:gd name="T35" fmla="*/ 228 h 239"/>
                <a:gd name="T36" fmla="*/ 18 w 160"/>
                <a:gd name="T37" fmla="*/ 203 h 239"/>
                <a:gd name="T38" fmla="*/ 39 w 160"/>
                <a:gd name="T39" fmla="*/ 184 h 239"/>
                <a:gd name="T40" fmla="*/ 19 w 160"/>
                <a:gd name="T41" fmla="*/ 165 h 239"/>
                <a:gd name="T42" fmla="*/ 0 w 160"/>
                <a:gd name="T43" fmla="*/ 185 h 239"/>
                <a:gd name="T44" fmla="*/ 78 w 160"/>
                <a:gd name="T45" fmla="*/ 239 h 239"/>
                <a:gd name="T46" fmla="*/ 160 w 160"/>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9">
                  <a:moveTo>
                    <a:pt x="160" y="172"/>
                  </a:moveTo>
                  <a:cubicBezTo>
                    <a:pt x="160" y="144"/>
                    <a:pt x="138" y="117"/>
                    <a:pt x="100" y="109"/>
                  </a:cubicBezTo>
                  <a:cubicBezTo>
                    <a:pt x="136" y="96"/>
                    <a:pt x="150" y="70"/>
                    <a:pt x="150" y="48"/>
                  </a:cubicBezTo>
                  <a:cubicBezTo>
                    <a:pt x="150" y="21"/>
                    <a:pt x="118" y="0"/>
                    <a:pt x="79" y="0"/>
                  </a:cubicBezTo>
                  <a:cubicBezTo>
                    <a:pt x="40" y="0"/>
                    <a:pt x="11" y="19"/>
                    <a:pt x="11" y="47"/>
                  </a:cubicBezTo>
                  <a:cubicBezTo>
                    <a:pt x="11" y="59"/>
                    <a:pt x="18" y="66"/>
                    <a:pt x="29" y="66"/>
                  </a:cubicBezTo>
                  <a:cubicBezTo>
                    <a:pt x="40" y="66"/>
                    <a:pt x="47" y="58"/>
                    <a:pt x="47" y="48"/>
                  </a:cubicBezTo>
                  <a:cubicBezTo>
                    <a:pt x="47" y="38"/>
                    <a:pt x="40" y="30"/>
                    <a:pt x="29" y="30"/>
                  </a:cubicBezTo>
                  <a:cubicBezTo>
                    <a:pt x="41" y="14"/>
                    <a:pt x="65" y="10"/>
                    <a:pt x="78" y="10"/>
                  </a:cubicBezTo>
                  <a:cubicBezTo>
                    <a:pt x="94" y="10"/>
                    <a:pt x="116" y="18"/>
                    <a:pt x="116" y="48"/>
                  </a:cubicBezTo>
                  <a:cubicBezTo>
                    <a:pt x="116" y="63"/>
                    <a:pt x="111" y="79"/>
                    <a:pt x="102" y="90"/>
                  </a:cubicBezTo>
                  <a:cubicBezTo>
                    <a:pt x="90" y="103"/>
                    <a:pt x="80" y="104"/>
                    <a:pt x="63" y="105"/>
                  </a:cubicBezTo>
                  <a:cubicBezTo>
                    <a:pt x="54" y="106"/>
                    <a:pt x="54" y="106"/>
                    <a:pt x="52" y="106"/>
                  </a:cubicBezTo>
                  <a:cubicBezTo>
                    <a:pt x="52" y="106"/>
                    <a:pt x="48" y="107"/>
                    <a:pt x="48" y="111"/>
                  </a:cubicBezTo>
                  <a:cubicBezTo>
                    <a:pt x="48" y="115"/>
                    <a:pt x="52" y="115"/>
                    <a:pt x="57" y="115"/>
                  </a:cubicBezTo>
                  <a:lnTo>
                    <a:pt x="76" y="115"/>
                  </a:lnTo>
                  <a:cubicBezTo>
                    <a:pt x="103" y="115"/>
                    <a:pt x="123" y="134"/>
                    <a:pt x="123" y="172"/>
                  </a:cubicBezTo>
                  <a:cubicBezTo>
                    <a:pt x="123" y="215"/>
                    <a:pt x="98" y="228"/>
                    <a:pt x="78" y="228"/>
                  </a:cubicBezTo>
                  <a:cubicBezTo>
                    <a:pt x="64" y="228"/>
                    <a:pt x="33" y="224"/>
                    <a:pt x="18" y="203"/>
                  </a:cubicBezTo>
                  <a:cubicBezTo>
                    <a:pt x="35" y="203"/>
                    <a:pt x="39" y="191"/>
                    <a:pt x="39" y="184"/>
                  </a:cubicBezTo>
                  <a:cubicBezTo>
                    <a:pt x="39" y="173"/>
                    <a:pt x="30" y="165"/>
                    <a:pt x="19" y="165"/>
                  </a:cubicBezTo>
                  <a:cubicBezTo>
                    <a:pt x="10" y="165"/>
                    <a:pt x="0" y="171"/>
                    <a:pt x="0" y="185"/>
                  </a:cubicBezTo>
                  <a:cubicBezTo>
                    <a:pt x="0" y="218"/>
                    <a:pt x="36" y="239"/>
                    <a:pt x="78" y="239"/>
                  </a:cubicBezTo>
                  <a:cubicBezTo>
                    <a:pt x="127" y="239"/>
                    <a:pt x="160" y="207"/>
                    <a:pt x="160"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100">
              <a:extLst>
                <a:ext uri="{FF2B5EF4-FFF2-40B4-BE49-F238E27FC236}">
                  <a16:creationId xmlns:a16="http://schemas.microsoft.com/office/drawing/2014/main" id="{E6B62B2C-8A8C-4123-A53C-3E575E7B640E}"/>
                </a:ext>
              </a:extLst>
            </p:cNvPr>
            <p:cNvSpPr>
              <a:spLocks noEditPoints="1"/>
            </p:cNvSpPr>
            <p:nvPr>
              <p:custDataLst>
                <p:tags r:id="rId6"/>
              </p:custDataLst>
            </p:nvPr>
          </p:nvSpPr>
          <p:spPr bwMode="auto">
            <a:xfrm>
              <a:off x="1741488" y="5440363"/>
              <a:ext cx="103188" cy="38100"/>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101">
              <a:extLst>
                <a:ext uri="{FF2B5EF4-FFF2-40B4-BE49-F238E27FC236}">
                  <a16:creationId xmlns:a16="http://schemas.microsoft.com/office/drawing/2014/main" id="{1823278E-C023-41E3-97A3-B5B618746E76}"/>
                </a:ext>
              </a:extLst>
            </p:cNvPr>
            <p:cNvSpPr>
              <a:spLocks/>
            </p:cNvSpPr>
            <p:nvPr>
              <p:custDataLst>
                <p:tags r:id="rId7"/>
              </p:custDataLst>
            </p:nvPr>
          </p:nvSpPr>
          <p:spPr bwMode="auto">
            <a:xfrm>
              <a:off x="1941513" y="5314951"/>
              <a:ext cx="60325" cy="76200"/>
            </a:xfrm>
            <a:custGeom>
              <a:avLst/>
              <a:gdLst>
                <a:gd name="T0" fmla="*/ 194 w 194"/>
                <a:gd name="T1" fmla="*/ 168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8"/>
                  </a:moveTo>
                  <a:cubicBezTo>
                    <a:pt x="194" y="165"/>
                    <a:pt x="191" y="161"/>
                    <a:pt x="188" y="161"/>
                  </a:cubicBezTo>
                  <a:cubicBezTo>
                    <a:pt x="186" y="161"/>
                    <a:pt x="185" y="162"/>
                    <a:pt x="182" y="166"/>
                  </a:cubicBezTo>
                  <a:cubicBezTo>
                    <a:pt x="142" y="215"/>
                    <a:pt x="88" y="215"/>
                    <a:pt x="82" y="215"/>
                  </a:cubicBezTo>
                  <a:cubicBezTo>
                    <a:pt x="51"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6" y="0"/>
                    <a:pt x="0" y="72"/>
                    <a:pt x="0" y="142"/>
                  </a:cubicBezTo>
                  <a:cubicBezTo>
                    <a:pt x="0" y="187"/>
                    <a:pt x="29" y="226"/>
                    <a:pt x="81" y="226"/>
                  </a:cubicBezTo>
                  <a:cubicBezTo>
                    <a:pt x="152" y="226"/>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Rectangle 102">
              <a:extLst>
                <a:ext uri="{FF2B5EF4-FFF2-40B4-BE49-F238E27FC236}">
                  <a16:creationId xmlns:a16="http://schemas.microsoft.com/office/drawing/2014/main" id="{54E8C855-2D26-4996-A273-7E4829BA787C}"/>
                </a:ext>
              </a:extLst>
            </p:cNvPr>
            <p:cNvSpPr>
              <a:spLocks noChangeArrowheads="1"/>
            </p:cNvSpPr>
            <p:nvPr>
              <p:custDataLst>
                <p:tags r:id="rId8"/>
              </p:custDataLst>
            </p:nvPr>
          </p:nvSpPr>
          <p:spPr bwMode="auto">
            <a:xfrm>
              <a:off x="1916113" y="5456238"/>
              <a:ext cx="104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103">
              <a:extLst>
                <a:ext uri="{FF2B5EF4-FFF2-40B4-BE49-F238E27FC236}">
                  <a16:creationId xmlns:a16="http://schemas.microsoft.com/office/drawing/2014/main" id="{5AB7D647-724B-47B8-997C-C85FA8C66571}"/>
                </a:ext>
              </a:extLst>
            </p:cNvPr>
            <p:cNvSpPr>
              <a:spLocks/>
            </p:cNvSpPr>
            <p:nvPr>
              <p:custDataLst>
                <p:tags r:id="rId9"/>
              </p:custDataLst>
            </p:nvPr>
          </p:nvSpPr>
          <p:spPr bwMode="auto">
            <a:xfrm>
              <a:off x="1920876" y="5500688"/>
              <a:ext cx="95250" cy="114300"/>
            </a:xfrm>
            <a:custGeom>
              <a:avLst/>
              <a:gdLst>
                <a:gd name="T0" fmla="*/ 302 w 302"/>
                <a:gd name="T1" fmla="*/ 218 h 341"/>
                <a:gd name="T2" fmla="*/ 296 w 302"/>
                <a:gd name="T3" fmla="*/ 212 h 341"/>
                <a:gd name="T4" fmla="*/ 287 w 302"/>
                <a:gd name="T5" fmla="*/ 223 h 341"/>
                <a:gd name="T6" fmla="*/ 162 w 302"/>
                <a:gd name="T7" fmla="*/ 326 h 341"/>
                <a:gd name="T8" fmla="*/ 115 w 302"/>
                <a:gd name="T9" fmla="*/ 326 h 341"/>
                <a:gd name="T10" fmla="*/ 104 w 302"/>
                <a:gd name="T11" fmla="*/ 325 h 341"/>
                <a:gd name="T12" fmla="*/ 97 w 302"/>
                <a:gd name="T13" fmla="*/ 320 h 341"/>
                <a:gd name="T14" fmla="*/ 100 w 302"/>
                <a:gd name="T15" fmla="*/ 309 h 341"/>
                <a:gd name="T16" fmla="*/ 167 w 302"/>
                <a:gd name="T17" fmla="*/ 39 h 341"/>
                <a:gd name="T18" fmla="*/ 220 w 302"/>
                <a:gd name="T19" fmla="*/ 16 h 341"/>
                <a:gd name="T20" fmla="*/ 239 w 302"/>
                <a:gd name="T21" fmla="*/ 6 h 341"/>
                <a:gd name="T22" fmla="*/ 231 w 302"/>
                <a:gd name="T23" fmla="*/ 0 h 341"/>
                <a:gd name="T24" fmla="*/ 157 w 302"/>
                <a:gd name="T25" fmla="*/ 2 h 341"/>
                <a:gd name="T26" fmla="*/ 91 w 302"/>
                <a:gd name="T27" fmla="*/ 0 h 341"/>
                <a:gd name="T28" fmla="*/ 82 w 302"/>
                <a:gd name="T29" fmla="*/ 10 h 341"/>
                <a:gd name="T30" fmla="*/ 95 w 302"/>
                <a:gd name="T31" fmla="*/ 16 h 341"/>
                <a:gd name="T32" fmla="*/ 114 w 302"/>
                <a:gd name="T33" fmla="*/ 17 h 341"/>
                <a:gd name="T34" fmla="*/ 128 w 302"/>
                <a:gd name="T35" fmla="*/ 25 h 341"/>
                <a:gd name="T36" fmla="*/ 126 w 302"/>
                <a:gd name="T37" fmla="*/ 34 h 341"/>
                <a:gd name="T38" fmla="*/ 59 w 302"/>
                <a:gd name="T39" fmla="*/ 302 h 341"/>
                <a:gd name="T40" fmla="*/ 14 w 302"/>
                <a:gd name="T41" fmla="*/ 326 h 341"/>
                <a:gd name="T42" fmla="*/ 0 w 302"/>
                <a:gd name="T43" fmla="*/ 336 h 341"/>
                <a:gd name="T44" fmla="*/ 14 w 302"/>
                <a:gd name="T45" fmla="*/ 341 h 341"/>
                <a:gd name="T46" fmla="*/ 245 w 302"/>
                <a:gd name="T47" fmla="*/ 341 h 341"/>
                <a:gd name="T48" fmla="*/ 260 w 302"/>
                <a:gd name="T49" fmla="*/ 333 h 341"/>
                <a:gd name="T50" fmla="*/ 299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0" y="212"/>
                    <a:pt x="296" y="212"/>
                  </a:cubicBezTo>
                  <a:cubicBezTo>
                    <a:pt x="291" y="212"/>
                    <a:pt x="291" y="215"/>
                    <a:pt x="287" y="223"/>
                  </a:cubicBezTo>
                  <a:cubicBezTo>
                    <a:pt x="270" y="269"/>
                    <a:pt x="248" y="326"/>
                    <a:pt x="162"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8" y="0"/>
                    <a:pt x="82" y="0"/>
                    <a:pt x="82" y="10"/>
                  </a:cubicBezTo>
                  <a:cubicBezTo>
                    <a:pt x="82"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7" y="341"/>
                    <a:pt x="260" y="333"/>
                  </a:cubicBezTo>
                  <a:lnTo>
                    <a:pt x="299"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104">
              <a:extLst>
                <a:ext uri="{FF2B5EF4-FFF2-40B4-BE49-F238E27FC236}">
                  <a16:creationId xmlns:a16="http://schemas.microsoft.com/office/drawing/2014/main" id="{AB6E1C5D-6A76-4475-91D0-F0453540582D}"/>
                </a:ext>
              </a:extLst>
            </p:cNvPr>
            <p:cNvSpPr>
              <a:spLocks/>
            </p:cNvSpPr>
            <p:nvPr>
              <p:custDataLst>
                <p:tags r:id="rId10"/>
              </p:custDataLst>
            </p:nvPr>
          </p:nvSpPr>
          <p:spPr bwMode="auto">
            <a:xfrm>
              <a:off x="2092326" y="5278438"/>
              <a:ext cx="61913" cy="114300"/>
            </a:xfrm>
            <a:custGeom>
              <a:avLst/>
              <a:gdLst>
                <a:gd name="T0" fmla="*/ 199 w 199"/>
                <a:gd name="T1" fmla="*/ 232 h 343"/>
                <a:gd name="T2" fmla="*/ 104 w 199"/>
                <a:gd name="T3" fmla="*/ 122 h 343"/>
                <a:gd name="T4" fmla="*/ 41 w 199"/>
                <a:gd name="T5" fmla="*/ 148 h 343"/>
                <a:gd name="T6" fmla="*/ 41 w 199"/>
                <a:gd name="T7" fmla="*/ 50 h 343"/>
                <a:gd name="T8" fmla="*/ 83 w 199"/>
                <a:gd name="T9" fmla="*/ 57 h 343"/>
                <a:gd name="T10" fmla="*/ 179 w 199"/>
                <a:gd name="T11" fmla="*/ 5 h 343"/>
                <a:gd name="T12" fmla="*/ 174 w 199"/>
                <a:gd name="T13" fmla="*/ 0 h 343"/>
                <a:gd name="T14" fmla="*/ 170 w 199"/>
                <a:gd name="T15" fmla="*/ 1 h 343"/>
                <a:gd name="T16" fmla="*/ 102 w 199"/>
                <a:gd name="T17" fmla="*/ 15 h 343"/>
                <a:gd name="T18" fmla="*/ 36 w 199"/>
                <a:gd name="T19" fmla="*/ 2 h 343"/>
                <a:gd name="T20" fmla="*/ 30 w 199"/>
                <a:gd name="T21" fmla="*/ 0 h 343"/>
                <a:gd name="T22" fmla="*/ 25 w 199"/>
                <a:gd name="T23" fmla="*/ 12 h 343"/>
                <a:gd name="T24" fmla="*/ 25 w 199"/>
                <a:gd name="T25" fmla="*/ 160 h 343"/>
                <a:gd name="T26" fmla="*/ 32 w 199"/>
                <a:gd name="T27" fmla="*/ 173 h 343"/>
                <a:gd name="T28" fmla="*/ 39 w 199"/>
                <a:gd name="T29" fmla="*/ 168 h 343"/>
                <a:gd name="T30" fmla="*/ 103 w 199"/>
                <a:gd name="T31" fmla="*/ 133 h 343"/>
                <a:gd name="T32" fmla="*/ 145 w 199"/>
                <a:gd name="T33" fmla="*/ 165 h 343"/>
                <a:gd name="T34" fmla="*/ 154 w 199"/>
                <a:gd name="T35" fmla="*/ 228 h 343"/>
                <a:gd name="T36" fmla="*/ 142 w 199"/>
                <a:gd name="T37" fmla="*/ 296 h 343"/>
                <a:gd name="T38" fmla="*/ 89 w 199"/>
                <a:gd name="T39" fmla="*/ 329 h 343"/>
                <a:gd name="T40" fmla="*/ 16 w 199"/>
                <a:gd name="T41" fmla="*/ 273 h 343"/>
                <a:gd name="T42" fmla="*/ 24 w 199"/>
                <a:gd name="T43" fmla="*/ 274 h 343"/>
                <a:gd name="T44" fmla="*/ 49 w 199"/>
                <a:gd name="T45" fmla="*/ 250 h 343"/>
                <a:gd name="T46" fmla="*/ 24 w 199"/>
                <a:gd name="T47" fmla="*/ 225 h 343"/>
                <a:gd name="T48" fmla="*/ 0 w 199"/>
                <a:gd name="T49" fmla="*/ 252 h 343"/>
                <a:gd name="T50" fmla="*/ 90 w 199"/>
                <a:gd name="T51" fmla="*/ 343 h 343"/>
                <a:gd name="T52" fmla="*/ 199 w 199"/>
                <a:gd name="T53" fmla="*/ 2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3">
                  <a:moveTo>
                    <a:pt x="199" y="232"/>
                  </a:moveTo>
                  <a:cubicBezTo>
                    <a:pt x="199" y="172"/>
                    <a:pt x="158" y="122"/>
                    <a:pt x="104" y="122"/>
                  </a:cubicBezTo>
                  <a:cubicBezTo>
                    <a:pt x="80" y="122"/>
                    <a:pt x="59" y="130"/>
                    <a:pt x="41" y="148"/>
                  </a:cubicBezTo>
                  <a:lnTo>
                    <a:pt x="41" y="50"/>
                  </a:lnTo>
                  <a:cubicBezTo>
                    <a:pt x="51" y="53"/>
                    <a:pt x="67" y="57"/>
                    <a:pt x="83" y="57"/>
                  </a:cubicBezTo>
                  <a:cubicBezTo>
                    <a:pt x="144" y="57"/>
                    <a:pt x="179" y="11"/>
                    <a:pt x="179" y="5"/>
                  </a:cubicBezTo>
                  <a:cubicBezTo>
                    <a:pt x="179" y="2"/>
                    <a:pt x="178" y="0"/>
                    <a:pt x="174" y="0"/>
                  </a:cubicBezTo>
                  <a:cubicBezTo>
                    <a:pt x="174" y="0"/>
                    <a:pt x="173" y="0"/>
                    <a:pt x="170" y="1"/>
                  </a:cubicBezTo>
                  <a:cubicBezTo>
                    <a:pt x="160" y="6"/>
                    <a:pt x="136" y="15"/>
                    <a:pt x="102" y="15"/>
                  </a:cubicBezTo>
                  <a:cubicBezTo>
                    <a:pt x="82" y="15"/>
                    <a:pt x="60" y="12"/>
                    <a:pt x="36" y="2"/>
                  </a:cubicBezTo>
                  <a:cubicBezTo>
                    <a:pt x="32" y="0"/>
                    <a:pt x="30" y="0"/>
                    <a:pt x="30" y="0"/>
                  </a:cubicBezTo>
                  <a:cubicBezTo>
                    <a:pt x="25" y="0"/>
                    <a:pt x="25" y="4"/>
                    <a:pt x="25" y="12"/>
                  </a:cubicBezTo>
                  <a:lnTo>
                    <a:pt x="25" y="160"/>
                  </a:lnTo>
                  <a:cubicBezTo>
                    <a:pt x="25" y="169"/>
                    <a:pt x="25" y="173"/>
                    <a:pt x="32" y="173"/>
                  </a:cubicBezTo>
                  <a:cubicBezTo>
                    <a:pt x="36" y="173"/>
                    <a:pt x="37" y="171"/>
                    <a:pt x="39" y="168"/>
                  </a:cubicBezTo>
                  <a:cubicBezTo>
                    <a:pt x="44" y="160"/>
                    <a:pt x="63" y="133"/>
                    <a:pt x="103" y="133"/>
                  </a:cubicBezTo>
                  <a:cubicBezTo>
                    <a:pt x="129" y="133"/>
                    <a:pt x="141" y="156"/>
                    <a:pt x="145" y="165"/>
                  </a:cubicBezTo>
                  <a:cubicBezTo>
                    <a:pt x="153" y="184"/>
                    <a:pt x="154" y="203"/>
                    <a:pt x="154" y="228"/>
                  </a:cubicBezTo>
                  <a:cubicBezTo>
                    <a:pt x="154" y="246"/>
                    <a:pt x="154" y="276"/>
                    <a:pt x="142" y="296"/>
                  </a:cubicBezTo>
                  <a:cubicBezTo>
                    <a:pt x="130" y="316"/>
                    <a:pt x="112" y="329"/>
                    <a:pt x="89" y="329"/>
                  </a:cubicBezTo>
                  <a:cubicBezTo>
                    <a:pt x="53" y="329"/>
                    <a:pt x="24" y="302"/>
                    <a:pt x="16" y="273"/>
                  </a:cubicBezTo>
                  <a:cubicBezTo>
                    <a:pt x="17" y="274"/>
                    <a:pt x="19" y="274"/>
                    <a:pt x="24" y="274"/>
                  </a:cubicBezTo>
                  <a:cubicBezTo>
                    <a:pt x="41" y="274"/>
                    <a:pt x="49" y="262"/>
                    <a:pt x="49" y="250"/>
                  </a:cubicBezTo>
                  <a:cubicBezTo>
                    <a:pt x="49" y="238"/>
                    <a:pt x="41" y="225"/>
                    <a:pt x="24" y="225"/>
                  </a:cubicBezTo>
                  <a:cubicBezTo>
                    <a:pt x="17" y="225"/>
                    <a:pt x="0" y="229"/>
                    <a:pt x="0" y="252"/>
                  </a:cubicBezTo>
                  <a:cubicBezTo>
                    <a:pt x="0" y="294"/>
                    <a:pt x="34" y="343"/>
                    <a:pt x="90" y="343"/>
                  </a:cubicBezTo>
                  <a:cubicBezTo>
                    <a:pt x="148" y="343"/>
                    <a:pt x="199" y="295"/>
                    <a:pt x="199" y="232"/>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Rectangle 105">
              <a:extLst>
                <a:ext uri="{FF2B5EF4-FFF2-40B4-BE49-F238E27FC236}">
                  <a16:creationId xmlns:a16="http://schemas.microsoft.com/office/drawing/2014/main" id="{9948B47E-AE98-49D3-B7A4-E04E3820A3B4}"/>
                </a:ext>
              </a:extLst>
            </p:cNvPr>
            <p:cNvSpPr>
              <a:spLocks noChangeArrowheads="1"/>
            </p:cNvSpPr>
            <p:nvPr>
              <p:custDataLst>
                <p:tags r:id="rId11"/>
              </p:custDataLst>
            </p:nvPr>
          </p:nvSpPr>
          <p:spPr bwMode="auto">
            <a:xfrm>
              <a:off x="2084388" y="5456238"/>
              <a:ext cx="777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106">
              <a:extLst>
                <a:ext uri="{FF2B5EF4-FFF2-40B4-BE49-F238E27FC236}">
                  <a16:creationId xmlns:a16="http://schemas.microsoft.com/office/drawing/2014/main" id="{F2B252C0-FBA1-4009-B0E0-A4A9503E8AC7}"/>
                </a:ext>
              </a:extLst>
            </p:cNvPr>
            <p:cNvSpPr>
              <a:spLocks/>
            </p:cNvSpPr>
            <p:nvPr>
              <p:custDataLst>
                <p:tags r:id="rId12"/>
              </p:custDataLst>
            </p:nvPr>
          </p:nvSpPr>
          <p:spPr bwMode="auto">
            <a:xfrm>
              <a:off x="2092326" y="5503863"/>
              <a:ext cx="61913" cy="111125"/>
            </a:xfrm>
            <a:custGeom>
              <a:avLst/>
              <a:gdLst>
                <a:gd name="T0" fmla="*/ 199 w 199"/>
                <a:gd name="T1" fmla="*/ 245 h 332"/>
                <a:gd name="T2" fmla="*/ 186 w 199"/>
                <a:gd name="T3" fmla="*/ 245 h 332"/>
                <a:gd name="T4" fmla="*/ 175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6 w 199"/>
                <a:gd name="T27" fmla="*/ 15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90"/>
                  </a:cubicBezTo>
                  <a:cubicBezTo>
                    <a:pt x="172" y="294"/>
                    <a:pt x="139" y="294"/>
                    <a:pt x="128" y="294"/>
                  </a:cubicBezTo>
                  <a:lnTo>
                    <a:pt x="38" y="294"/>
                  </a:lnTo>
                  <a:lnTo>
                    <a:pt x="91" y="242"/>
                  </a:lnTo>
                  <a:cubicBezTo>
                    <a:pt x="169" y="173"/>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5"/>
                    <a:pt x="86" y="15"/>
                  </a:cubicBezTo>
                  <a:cubicBezTo>
                    <a:pt x="132" y="15"/>
                    <a:pt x="153" y="56"/>
                    <a:pt x="153" y="97"/>
                  </a:cubicBezTo>
                  <a:cubicBezTo>
                    <a:pt x="153" y="137"/>
                    <a:pt x="128"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107">
              <a:extLst>
                <a:ext uri="{FF2B5EF4-FFF2-40B4-BE49-F238E27FC236}">
                  <a16:creationId xmlns:a16="http://schemas.microsoft.com/office/drawing/2014/main" id="{7E2C14AC-30BB-4F65-A641-4836EB99A54D}"/>
                </a:ext>
              </a:extLst>
            </p:cNvPr>
            <p:cNvSpPr>
              <a:spLocks/>
            </p:cNvSpPr>
            <p:nvPr>
              <p:custDataLst>
                <p:tags r:id="rId13"/>
              </p:custDataLst>
            </p:nvPr>
          </p:nvSpPr>
          <p:spPr bwMode="auto">
            <a:xfrm>
              <a:off x="2184401" y="5429251"/>
              <a:ext cx="84138" cy="73025"/>
            </a:xfrm>
            <a:custGeom>
              <a:avLst/>
              <a:gdLst>
                <a:gd name="T0" fmla="*/ 269 w 269"/>
                <a:gd name="T1" fmla="*/ 12 h 221"/>
                <a:gd name="T2" fmla="*/ 250 w 269"/>
                <a:gd name="T3" fmla="*/ 0 h 221"/>
                <a:gd name="T4" fmla="*/ 82 w 269"/>
                <a:gd name="T5" fmla="*/ 0 h 221"/>
                <a:gd name="T6" fmla="*/ 31 w 269"/>
                <a:gd name="T7" fmla="*/ 24 h 221"/>
                <a:gd name="T8" fmla="*/ 0 w 269"/>
                <a:gd name="T9" fmla="*/ 69 h 221"/>
                <a:gd name="T10" fmla="*/ 6 w 269"/>
                <a:gd name="T11" fmla="*/ 74 h 221"/>
                <a:gd name="T12" fmla="*/ 14 w 269"/>
                <a:gd name="T13" fmla="*/ 68 h 221"/>
                <a:gd name="T14" fmla="*/ 77 w 269"/>
                <a:gd name="T15" fmla="*/ 29 h 221"/>
                <a:gd name="T16" fmla="*/ 106 w 269"/>
                <a:gd name="T17" fmla="*/ 29 h 221"/>
                <a:gd name="T18" fmla="*/ 42 w 269"/>
                <a:gd name="T19" fmla="*/ 195 h 221"/>
                <a:gd name="T20" fmla="*/ 38 w 269"/>
                <a:gd name="T21" fmla="*/ 207 h 221"/>
                <a:gd name="T22" fmla="*/ 52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7 w 269"/>
                <a:gd name="T39" fmla="*/ 202 h 221"/>
                <a:gd name="T40" fmla="*/ 194 w 269"/>
                <a:gd name="T41" fmla="*/ 191 h 221"/>
                <a:gd name="T42" fmla="*/ 179 w 269"/>
                <a:gd name="T43" fmla="*/ 108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50" y="0"/>
                  </a:cubicBezTo>
                  <a:lnTo>
                    <a:pt x="82" y="0"/>
                  </a:lnTo>
                  <a:cubicBezTo>
                    <a:pt x="71" y="0"/>
                    <a:pt x="52" y="0"/>
                    <a:pt x="31" y="24"/>
                  </a:cubicBezTo>
                  <a:cubicBezTo>
                    <a:pt x="13" y="43"/>
                    <a:pt x="0" y="66"/>
                    <a:pt x="0" y="69"/>
                  </a:cubicBezTo>
                  <a:cubicBezTo>
                    <a:pt x="0" y="69"/>
                    <a:pt x="0" y="74"/>
                    <a:pt x="6" y="74"/>
                  </a:cubicBezTo>
                  <a:cubicBezTo>
                    <a:pt x="10" y="74"/>
                    <a:pt x="11" y="72"/>
                    <a:pt x="14" y="68"/>
                  </a:cubicBezTo>
                  <a:cubicBezTo>
                    <a:pt x="39" y="29"/>
                    <a:pt x="67" y="29"/>
                    <a:pt x="77" y="29"/>
                  </a:cubicBezTo>
                  <a:lnTo>
                    <a:pt x="106" y="29"/>
                  </a:lnTo>
                  <a:cubicBezTo>
                    <a:pt x="90" y="90"/>
                    <a:pt x="63" y="150"/>
                    <a:pt x="42" y="195"/>
                  </a:cubicBezTo>
                  <a:cubicBezTo>
                    <a:pt x="38" y="203"/>
                    <a:pt x="38" y="204"/>
                    <a:pt x="38" y="207"/>
                  </a:cubicBezTo>
                  <a:cubicBezTo>
                    <a:pt x="38" y="217"/>
                    <a:pt x="46" y="221"/>
                    <a:pt x="52" y="221"/>
                  </a:cubicBezTo>
                  <a:cubicBezTo>
                    <a:pt x="67" y="221"/>
                    <a:pt x="71" y="207"/>
                    <a:pt x="77" y="188"/>
                  </a:cubicBezTo>
                  <a:cubicBezTo>
                    <a:pt x="84" y="165"/>
                    <a:pt x="84" y="164"/>
                    <a:pt x="91" y="139"/>
                  </a:cubicBezTo>
                  <a:lnTo>
                    <a:pt x="119" y="29"/>
                  </a:lnTo>
                  <a:lnTo>
                    <a:pt x="175" y="29"/>
                  </a:lnTo>
                  <a:cubicBezTo>
                    <a:pt x="159" y="103"/>
                    <a:pt x="154" y="124"/>
                    <a:pt x="154" y="158"/>
                  </a:cubicBezTo>
                  <a:cubicBezTo>
                    <a:pt x="154" y="165"/>
                    <a:pt x="154" y="179"/>
                    <a:pt x="158" y="196"/>
                  </a:cubicBezTo>
                  <a:cubicBezTo>
                    <a:pt x="163" y="218"/>
                    <a:pt x="169" y="221"/>
                    <a:pt x="176" y="221"/>
                  </a:cubicBezTo>
                  <a:cubicBezTo>
                    <a:pt x="186" y="221"/>
                    <a:pt x="197" y="212"/>
                    <a:pt x="197" y="202"/>
                  </a:cubicBezTo>
                  <a:cubicBezTo>
                    <a:pt x="197" y="199"/>
                    <a:pt x="197" y="198"/>
                    <a:pt x="194" y="191"/>
                  </a:cubicBezTo>
                  <a:cubicBezTo>
                    <a:pt x="179" y="155"/>
                    <a:pt x="179" y="122"/>
                    <a:pt x="179" y="108"/>
                  </a:cubicBezTo>
                  <a:cubicBezTo>
                    <a:pt x="179" y="82"/>
                    <a:pt x="183" y="55"/>
                    <a:pt x="188" y="29"/>
                  </a:cubicBezTo>
                  <a:lnTo>
                    <a:pt x="245" y="29"/>
                  </a:lnTo>
                  <a:cubicBezTo>
                    <a:pt x="252"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74716396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正方形/長方形 192">
            <a:extLst>
              <a:ext uri="{FF2B5EF4-FFF2-40B4-BE49-F238E27FC236}">
                <a16:creationId xmlns:a16="http://schemas.microsoft.com/office/drawing/2014/main" id="{6F41E2FA-5AB4-484E-942A-01CA52C2E7DD}"/>
              </a:ext>
            </a:extLst>
          </p:cNvPr>
          <p:cNvSpPr/>
          <p:nvPr/>
        </p:nvSpPr>
        <p:spPr>
          <a:xfrm>
            <a:off x="370965" y="1610715"/>
            <a:ext cx="4797667" cy="1334851"/>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315C86D4-ADC3-416A-BB6D-C5153E1E2887}"/>
              </a:ext>
            </a:extLst>
          </p:cNvPr>
          <p:cNvSpPr>
            <a:spLocks noGrp="1"/>
          </p:cNvSpPr>
          <p:nvPr>
            <p:ph type="title"/>
          </p:nvPr>
        </p:nvSpPr>
        <p:spPr/>
        <p:txBody>
          <a:bodyPr/>
          <a:lstStyle/>
          <a:p>
            <a:r>
              <a:rPr lang="ja-JP" altLang="en-US" dirty="0"/>
              <a:t>膜の振動</a:t>
            </a:r>
            <a:endParaRPr kumimoji="1" lang="ja-JP" altLang="en-US" dirty="0"/>
          </a:p>
        </p:txBody>
      </p:sp>
      <p:sp>
        <p:nvSpPr>
          <p:cNvPr id="3" name="日付プレースホルダー 2">
            <a:extLst>
              <a:ext uri="{FF2B5EF4-FFF2-40B4-BE49-F238E27FC236}">
                <a16:creationId xmlns:a16="http://schemas.microsoft.com/office/drawing/2014/main" id="{3ECB3808-6744-45A9-8293-5063FAFCE6FB}"/>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212DA8A6-443C-4C59-B4C5-FAE5CDB5A4E6}"/>
              </a:ext>
            </a:extLst>
          </p:cNvPr>
          <p:cNvSpPr>
            <a:spLocks noGrp="1"/>
          </p:cNvSpPr>
          <p:nvPr>
            <p:ph type="sldNum" sz="quarter" idx="12"/>
          </p:nvPr>
        </p:nvSpPr>
        <p:spPr/>
        <p:txBody>
          <a:bodyPr/>
          <a:lstStyle/>
          <a:p>
            <a:fld id="{D2D8002D-B5B0-4BAC-B1F6-782DDCCE6D9C}" type="slidenum">
              <a:rPr kumimoji="1" lang="ja-JP" altLang="en-US" smtClean="0"/>
              <a:pPr/>
              <a:t>59</a:t>
            </a:fld>
            <a:endParaRPr kumimoji="1" lang="ja-JP" altLang="en-US" dirty="0"/>
          </a:p>
        </p:txBody>
      </p:sp>
      <p:sp>
        <p:nvSpPr>
          <p:cNvPr id="5" name="コンテンツ プレースホルダー 4">
            <a:extLst>
              <a:ext uri="{FF2B5EF4-FFF2-40B4-BE49-F238E27FC236}">
                <a16:creationId xmlns:a16="http://schemas.microsoft.com/office/drawing/2014/main" id="{4CBD52C8-A1CB-4B96-88BD-AEE626A75547}"/>
              </a:ext>
            </a:extLst>
          </p:cNvPr>
          <p:cNvSpPr>
            <a:spLocks noGrp="1"/>
          </p:cNvSpPr>
          <p:nvPr>
            <p:ph sz="quarter" idx="1"/>
          </p:nvPr>
        </p:nvSpPr>
        <p:spPr/>
        <p:txBody>
          <a:bodyPr>
            <a:normAutofit/>
          </a:bodyPr>
          <a:lstStyle/>
          <a:p>
            <a:r>
              <a:rPr kumimoji="1" lang="ja-JP" altLang="en-US" sz="2000" dirty="0"/>
              <a:t>膜の振動は弦の振動の</a:t>
            </a:r>
            <a:r>
              <a:rPr kumimoji="1" lang="en-US" altLang="ja-JP" sz="2000" dirty="0"/>
              <a:t>2</a:t>
            </a:r>
            <a:r>
              <a:rPr kumimoji="1" lang="ja-JP" altLang="en-US" sz="2000" dirty="0"/>
              <a:t>次元版</a:t>
            </a:r>
            <a:endParaRPr kumimoji="1" lang="en-US" altLang="ja-JP" sz="2000" dirty="0"/>
          </a:p>
          <a:p>
            <a:r>
              <a:rPr kumimoji="1" lang="ja-JP" altLang="en-US" sz="2000" u="sng" dirty="0"/>
              <a:t>波動方程式</a:t>
            </a:r>
            <a:endParaRPr kumimoji="1" lang="en-US" altLang="ja-JP" sz="2000" dirty="0"/>
          </a:p>
          <a:p>
            <a:endParaRPr lang="en-US" altLang="ja-JP" sz="2000" dirty="0"/>
          </a:p>
          <a:p>
            <a:endParaRPr kumimoji="1" lang="en-US" altLang="ja-JP" sz="2000" dirty="0"/>
          </a:p>
          <a:p>
            <a:endParaRPr lang="en-US" altLang="ja-JP" sz="2000" dirty="0"/>
          </a:p>
          <a:p>
            <a:pPr marL="0" indent="0">
              <a:buNone/>
            </a:pPr>
            <a:r>
              <a:rPr lang="en-US" altLang="ja-JP" sz="2100" dirty="0">
                <a:latin typeface="cmmi10" panose="020B0500000000000000" pitchFamily="34" charset="0"/>
              </a:rPr>
              <a:t>T</a:t>
            </a:r>
            <a:r>
              <a:rPr lang="en-US" altLang="ja-JP" sz="2000" dirty="0"/>
              <a:t> : </a:t>
            </a:r>
            <a:r>
              <a:rPr lang="ja-JP" altLang="en-US" sz="2000" dirty="0"/>
              <a:t>表面張力 </a:t>
            </a:r>
            <a:r>
              <a:rPr lang="en-US" altLang="ja-JP" sz="2000" dirty="0"/>
              <a:t>(</a:t>
            </a:r>
            <a:r>
              <a:rPr lang="ja-JP" altLang="en-US" sz="2000" dirty="0"/>
              <a:t>次元は力</a:t>
            </a:r>
            <a:r>
              <a:rPr lang="en-US" altLang="ja-JP" sz="2000" dirty="0"/>
              <a:t>÷</a:t>
            </a:r>
            <a:r>
              <a:rPr lang="ja-JP" altLang="en-US" sz="2000" dirty="0"/>
              <a:t>長さ</a:t>
            </a:r>
            <a:r>
              <a:rPr lang="en-US" altLang="ja-JP" sz="2000" dirty="0"/>
              <a:t>), </a:t>
            </a:r>
            <a:r>
              <a:rPr lang="en-US" altLang="ja-JP" sz="2100" dirty="0">
                <a:latin typeface="cmmi10" panose="020B0500000000000000" pitchFamily="34" charset="0"/>
                <a:ea typeface="Latin Modern Math" panose="02000503000000000000" pitchFamily="50" charset="0"/>
              </a:rPr>
              <a:t>½</a:t>
            </a:r>
            <a:r>
              <a:rPr lang="en-US" altLang="ja-JP" sz="2000" dirty="0">
                <a:ea typeface="Latin Modern Math" panose="02000503000000000000" pitchFamily="50" charset="0"/>
              </a:rPr>
              <a:t> </a:t>
            </a:r>
            <a:r>
              <a:rPr lang="en-US" altLang="ja-JP" sz="2000" dirty="0"/>
              <a:t>:  </a:t>
            </a:r>
            <a:r>
              <a:rPr lang="ja-JP" altLang="en-US" sz="2000" dirty="0"/>
              <a:t>面密度</a:t>
            </a:r>
            <a:endParaRPr lang="en-US" altLang="ja-JP" sz="2000" dirty="0"/>
          </a:p>
          <a:p>
            <a:r>
              <a:rPr lang="ja-JP" altLang="en-US" sz="2000" dirty="0"/>
              <a:t>∇を使った表現</a:t>
            </a:r>
            <a:endParaRPr kumimoji="1" lang="en-US" altLang="ja-JP" sz="2000" dirty="0"/>
          </a:p>
          <a:p>
            <a:pPr marL="0" indent="0">
              <a:buNone/>
            </a:pPr>
            <a:endParaRPr lang="en-US" altLang="ja-JP" sz="2000" dirty="0"/>
          </a:p>
          <a:p>
            <a:pPr marL="0" indent="0">
              <a:buNone/>
            </a:pPr>
            <a:endParaRPr lang="en-US" altLang="ja-JP" sz="2000" dirty="0"/>
          </a:p>
          <a:p>
            <a:pPr marL="0" indent="0">
              <a:buNone/>
            </a:pPr>
            <a:r>
              <a:rPr lang="ja-JP" altLang="en-US" sz="2000" dirty="0"/>
              <a:t>∇の定義</a:t>
            </a:r>
            <a:r>
              <a:rPr lang="en-US" altLang="ja-JP" sz="2000" dirty="0"/>
              <a:t>(3</a:t>
            </a:r>
            <a:r>
              <a:rPr lang="ja-JP" altLang="en-US" sz="2000" dirty="0"/>
              <a:t>次元版が普通だがここでは</a:t>
            </a:r>
            <a:r>
              <a:rPr lang="en-US" altLang="ja-JP" sz="2000" dirty="0"/>
              <a:t>2</a:t>
            </a:r>
            <a:r>
              <a:rPr lang="ja-JP" altLang="en-US" sz="2000" dirty="0"/>
              <a:t>次元</a:t>
            </a:r>
            <a:r>
              <a:rPr lang="en-US" altLang="ja-JP" sz="2000" dirty="0"/>
              <a:t>)</a:t>
            </a:r>
          </a:p>
          <a:p>
            <a:pPr marL="0" indent="0">
              <a:buNone/>
            </a:pPr>
            <a:endParaRPr kumimoji="1" lang="ja-JP" altLang="en-US" sz="2000" dirty="0"/>
          </a:p>
        </p:txBody>
      </p:sp>
      <p:sp>
        <p:nvSpPr>
          <p:cNvPr id="6" name="フリーフォーム: 図形 5">
            <a:extLst>
              <a:ext uri="{FF2B5EF4-FFF2-40B4-BE49-F238E27FC236}">
                <a16:creationId xmlns:a16="http://schemas.microsoft.com/office/drawing/2014/main" id="{F40EF879-1DFE-4FFD-8E9A-B84DDBF26131}"/>
              </a:ext>
            </a:extLst>
          </p:cNvPr>
          <p:cNvSpPr/>
          <p:nvPr/>
        </p:nvSpPr>
        <p:spPr>
          <a:xfrm>
            <a:off x="5292080" y="1736644"/>
            <a:ext cx="3480955" cy="1392383"/>
          </a:xfrm>
          <a:custGeom>
            <a:avLst/>
            <a:gdLst>
              <a:gd name="connsiteX0" fmla="*/ 1018309 w 3460173"/>
              <a:gd name="connsiteY0" fmla="*/ 0 h 1381991"/>
              <a:gd name="connsiteX1" fmla="*/ 0 w 3460173"/>
              <a:gd name="connsiteY1" fmla="*/ 1381991 h 1381991"/>
              <a:gd name="connsiteX2" fmla="*/ 2545773 w 3460173"/>
              <a:gd name="connsiteY2" fmla="*/ 1381991 h 1381991"/>
              <a:gd name="connsiteX3" fmla="*/ 3460173 w 3460173"/>
              <a:gd name="connsiteY3" fmla="*/ 51954 h 1381991"/>
              <a:gd name="connsiteX4" fmla="*/ 1018309 w 3460173"/>
              <a:gd name="connsiteY4" fmla="*/ 0 h 1381991"/>
              <a:gd name="connsiteX0" fmla="*/ 1018309 w 3480955"/>
              <a:gd name="connsiteY0" fmla="*/ 10392 h 1392383"/>
              <a:gd name="connsiteX1" fmla="*/ 0 w 3480955"/>
              <a:gd name="connsiteY1" fmla="*/ 1392383 h 1392383"/>
              <a:gd name="connsiteX2" fmla="*/ 2545773 w 3480955"/>
              <a:gd name="connsiteY2" fmla="*/ 1392383 h 1392383"/>
              <a:gd name="connsiteX3" fmla="*/ 3480955 w 3480955"/>
              <a:gd name="connsiteY3" fmla="*/ 0 h 1392383"/>
              <a:gd name="connsiteX4" fmla="*/ 1018309 w 3480955"/>
              <a:gd name="connsiteY4" fmla="*/ 10392 h 13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0955" h="1392383">
                <a:moveTo>
                  <a:pt x="1018309" y="10392"/>
                </a:moveTo>
                <a:lnTo>
                  <a:pt x="0" y="1392383"/>
                </a:lnTo>
                <a:lnTo>
                  <a:pt x="2545773" y="1392383"/>
                </a:lnTo>
                <a:lnTo>
                  <a:pt x="3480955" y="0"/>
                </a:lnTo>
                <a:lnTo>
                  <a:pt x="1018309" y="10392"/>
                </a:lnTo>
                <a:close/>
              </a:path>
            </a:pathLst>
          </a:custGeom>
          <a:solidFill>
            <a:srgbClr val="CCFF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フリーフォーム: 図形 6">
            <a:extLst>
              <a:ext uri="{FF2B5EF4-FFF2-40B4-BE49-F238E27FC236}">
                <a16:creationId xmlns:a16="http://schemas.microsoft.com/office/drawing/2014/main" id="{0A2EB9C6-0634-4D08-A400-A79C5E927AE8}"/>
              </a:ext>
            </a:extLst>
          </p:cNvPr>
          <p:cNvSpPr/>
          <p:nvPr/>
        </p:nvSpPr>
        <p:spPr>
          <a:xfrm>
            <a:off x="6445471" y="2098795"/>
            <a:ext cx="1184564" cy="219741"/>
          </a:xfrm>
          <a:custGeom>
            <a:avLst/>
            <a:gdLst>
              <a:gd name="connsiteX0" fmla="*/ 0 w 1184564"/>
              <a:gd name="connsiteY0" fmla="*/ 207818 h 207818"/>
              <a:gd name="connsiteX1" fmla="*/ 415637 w 1184564"/>
              <a:gd name="connsiteY1" fmla="*/ 166254 h 207818"/>
              <a:gd name="connsiteX2" fmla="*/ 623455 w 1184564"/>
              <a:gd name="connsiteY2" fmla="*/ 0 h 207818"/>
              <a:gd name="connsiteX3" fmla="*/ 841664 w 1184564"/>
              <a:gd name="connsiteY3" fmla="*/ 145472 h 207818"/>
              <a:gd name="connsiteX4" fmla="*/ 1184564 w 1184564"/>
              <a:gd name="connsiteY4" fmla="*/ 187036 h 207818"/>
              <a:gd name="connsiteX0" fmla="*/ 0 w 1184564"/>
              <a:gd name="connsiteY0" fmla="*/ 207892 h 207892"/>
              <a:gd name="connsiteX1" fmla="*/ 415637 w 1184564"/>
              <a:gd name="connsiteY1" fmla="*/ 166328 h 207892"/>
              <a:gd name="connsiteX2" fmla="*/ 623455 w 1184564"/>
              <a:gd name="connsiteY2" fmla="*/ 74 h 207892"/>
              <a:gd name="connsiteX3" fmla="*/ 841664 w 1184564"/>
              <a:gd name="connsiteY3" fmla="*/ 145546 h 207892"/>
              <a:gd name="connsiteX4" fmla="*/ 1184564 w 1184564"/>
              <a:gd name="connsiteY4" fmla="*/ 187110 h 207892"/>
              <a:gd name="connsiteX0" fmla="*/ 0 w 1184564"/>
              <a:gd name="connsiteY0" fmla="*/ 213007 h 213007"/>
              <a:gd name="connsiteX1" fmla="*/ 415637 w 1184564"/>
              <a:gd name="connsiteY1" fmla="*/ 171443 h 213007"/>
              <a:gd name="connsiteX2" fmla="*/ 623455 w 1184564"/>
              <a:gd name="connsiteY2" fmla="*/ 5189 h 213007"/>
              <a:gd name="connsiteX3" fmla="*/ 841664 w 1184564"/>
              <a:gd name="connsiteY3" fmla="*/ 150661 h 213007"/>
              <a:gd name="connsiteX4" fmla="*/ 1184564 w 1184564"/>
              <a:gd name="connsiteY4" fmla="*/ 192225 h 213007"/>
              <a:gd name="connsiteX0" fmla="*/ 0 w 1184564"/>
              <a:gd name="connsiteY0" fmla="*/ 213007 h 213007"/>
              <a:gd name="connsiteX1" fmla="*/ 415637 w 1184564"/>
              <a:gd name="connsiteY1" fmla="*/ 171443 h 213007"/>
              <a:gd name="connsiteX2" fmla="*/ 540328 w 1184564"/>
              <a:gd name="connsiteY2" fmla="*/ 5189 h 213007"/>
              <a:gd name="connsiteX3" fmla="*/ 841664 w 1184564"/>
              <a:gd name="connsiteY3" fmla="*/ 150661 h 213007"/>
              <a:gd name="connsiteX4" fmla="*/ 1184564 w 1184564"/>
              <a:gd name="connsiteY4" fmla="*/ 192225 h 213007"/>
              <a:gd name="connsiteX0" fmla="*/ 0 w 1184564"/>
              <a:gd name="connsiteY0" fmla="*/ 212507 h 212507"/>
              <a:gd name="connsiteX1" fmla="*/ 415637 w 1184564"/>
              <a:gd name="connsiteY1" fmla="*/ 170943 h 212507"/>
              <a:gd name="connsiteX2" fmla="*/ 540328 w 1184564"/>
              <a:gd name="connsiteY2" fmla="*/ 4689 h 212507"/>
              <a:gd name="connsiteX3" fmla="*/ 841664 w 1184564"/>
              <a:gd name="connsiteY3" fmla="*/ 150161 h 212507"/>
              <a:gd name="connsiteX4" fmla="*/ 1184564 w 1184564"/>
              <a:gd name="connsiteY4" fmla="*/ 191725 h 212507"/>
              <a:gd name="connsiteX0" fmla="*/ 0 w 1184564"/>
              <a:gd name="connsiteY0" fmla="*/ 212507 h 212507"/>
              <a:gd name="connsiteX1" fmla="*/ 415637 w 1184564"/>
              <a:gd name="connsiteY1" fmla="*/ 170943 h 212507"/>
              <a:gd name="connsiteX2" fmla="*/ 540328 w 1184564"/>
              <a:gd name="connsiteY2" fmla="*/ 4689 h 212507"/>
              <a:gd name="connsiteX3" fmla="*/ 841664 w 1184564"/>
              <a:gd name="connsiteY3" fmla="*/ 150161 h 212507"/>
              <a:gd name="connsiteX4" fmla="*/ 1184564 w 1184564"/>
              <a:gd name="connsiteY4" fmla="*/ 191725 h 212507"/>
              <a:gd name="connsiteX0" fmla="*/ 0 w 1184564"/>
              <a:gd name="connsiteY0" fmla="*/ 224633 h 224633"/>
              <a:gd name="connsiteX1" fmla="*/ 415637 w 1184564"/>
              <a:gd name="connsiteY1" fmla="*/ 183069 h 224633"/>
              <a:gd name="connsiteX2" fmla="*/ 635578 w 1184564"/>
              <a:gd name="connsiteY2" fmla="*/ 4908 h 224633"/>
              <a:gd name="connsiteX3" fmla="*/ 841664 w 1184564"/>
              <a:gd name="connsiteY3" fmla="*/ 162287 h 224633"/>
              <a:gd name="connsiteX4" fmla="*/ 1184564 w 1184564"/>
              <a:gd name="connsiteY4" fmla="*/ 203851 h 224633"/>
              <a:gd name="connsiteX0" fmla="*/ 0 w 1184564"/>
              <a:gd name="connsiteY0" fmla="*/ 219758 h 219758"/>
              <a:gd name="connsiteX1" fmla="*/ 415637 w 1184564"/>
              <a:gd name="connsiteY1" fmla="*/ 178194 h 219758"/>
              <a:gd name="connsiteX2" fmla="*/ 635578 w 1184564"/>
              <a:gd name="connsiteY2" fmla="*/ 33 h 219758"/>
              <a:gd name="connsiteX3" fmla="*/ 841664 w 1184564"/>
              <a:gd name="connsiteY3" fmla="*/ 157412 h 219758"/>
              <a:gd name="connsiteX4" fmla="*/ 1184564 w 1184564"/>
              <a:gd name="connsiteY4" fmla="*/ 198976 h 219758"/>
              <a:gd name="connsiteX0" fmla="*/ 0 w 1184564"/>
              <a:gd name="connsiteY0" fmla="*/ 220004 h 220004"/>
              <a:gd name="connsiteX1" fmla="*/ 415637 w 1184564"/>
              <a:gd name="connsiteY1" fmla="*/ 178440 h 220004"/>
              <a:gd name="connsiteX2" fmla="*/ 635578 w 1184564"/>
              <a:gd name="connsiteY2" fmla="*/ 279 h 220004"/>
              <a:gd name="connsiteX3" fmla="*/ 841664 w 1184564"/>
              <a:gd name="connsiteY3" fmla="*/ 157658 h 220004"/>
              <a:gd name="connsiteX4" fmla="*/ 1184564 w 1184564"/>
              <a:gd name="connsiteY4" fmla="*/ 199222 h 220004"/>
              <a:gd name="connsiteX0" fmla="*/ 0 w 1184564"/>
              <a:gd name="connsiteY0" fmla="*/ 219989 h 219989"/>
              <a:gd name="connsiteX1" fmla="*/ 415637 w 1184564"/>
              <a:gd name="connsiteY1" fmla="*/ 178425 h 219989"/>
              <a:gd name="connsiteX2" fmla="*/ 635578 w 1184564"/>
              <a:gd name="connsiteY2" fmla="*/ 264 h 219989"/>
              <a:gd name="connsiteX3" fmla="*/ 841664 w 1184564"/>
              <a:gd name="connsiteY3" fmla="*/ 157643 h 219989"/>
              <a:gd name="connsiteX4" fmla="*/ 895567 w 1184564"/>
              <a:gd name="connsiteY4" fmla="*/ 146820 h 219989"/>
              <a:gd name="connsiteX5" fmla="*/ 1184564 w 1184564"/>
              <a:gd name="connsiteY5" fmla="*/ 199207 h 219989"/>
              <a:gd name="connsiteX0" fmla="*/ 0 w 1184564"/>
              <a:gd name="connsiteY0" fmla="*/ 220004 h 220004"/>
              <a:gd name="connsiteX1" fmla="*/ 415637 w 1184564"/>
              <a:gd name="connsiteY1" fmla="*/ 178440 h 220004"/>
              <a:gd name="connsiteX2" fmla="*/ 635578 w 1184564"/>
              <a:gd name="connsiteY2" fmla="*/ 279 h 220004"/>
              <a:gd name="connsiteX3" fmla="*/ 841664 w 1184564"/>
              <a:gd name="connsiteY3" fmla="*/ 157658 h 220004"/>
              <a:gd name="connsiteX4" fmla="*/ 1184564 w 1184564"/>
              <a:gd name="connsiteY4" fmla="*/ 199222 h 220004"/>
              <a:gd name="connsiteX0" fmla="*/ 0 w 1184564"/>
              <a:gd name="connsiteY0" fmla="*/ 220048 h 220048"/>
              <a:gd name="connsiteX1" fmla="*/ 415637 w 1184564"/>
              <a:gd name="connsiteY1" fmla="*/ 178484 h 220048"/>
              <a:gd name="connsiteX2" fmla="*/ 635578 w 1184564"/>
              <a:gd name="connsiteY2" fmla="*/ 323 h 220048"/>
              <a:gd name="connsiteX3" fmla="*/ 875001 w 1184564"/>
              <a:gd name="connsiteY3" fmla="*/ 136271 h 220048"/>
              <a:gd name="connsiteX4" fmla="*/ 1184564 w 1184564"/>
              <a:gd name="connsiteY4" fmla="*/ 199266 h 220048"/>
              <a:gd name="connsiteX0" fmla="*/ 0 w 1184564"/>
              <a:gd name="connsiteY0" fmla="*/ 219741 h 219741"/>
              <a:gd name="connsiteX1" fmla="*/ 406112 w 1184564"/>
              <a:gd name="connsiteY1" fmla="*/ 144839 h 219741"/>
              <a:gd name="connsiteX2" fmla="*/ 635578 w 1184564"/>
              <a:gd name="connsiteY2" fmla="*/ 16 h 219741"/>
              <a:gd name="connsiteX3" fmla="*/ 875001 w 1184564"/>
              <a:gd name="connsiteY3" fmla="*/ 135964 h 219741"/>
              <a:gd name="connsiteX4" fmla="*/ 1184564 w 1184564"/>
              <a:gd name="connsiteY4" fmla="*/ 198959 h 21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564" h="219741">
                <a:moveTo>
                  <a:pt x="0" y="219741"/>
                </a:moveTo>
                <a:cubicBezTo>
                  <a:pt x="138546" y="205886"/>
                  <a:pt x="300182" y="181460"/>
                  <a:pt x="406112" y="144839"/>
                </a:cubicBezTo>
                <a:cubicBezTo>
                  <a:pt x="512042" y="108218"/>
                  <a:pt x="557430" y="1495"/>
                  <a:pt x="635578" y="16"/>
                </a:cubicBezTo>
                <a:cubicBezTo>
                  <a:pt x="713726" y="-1463"/>
                  <a:pt x="783503" y="102807"/>
                  <a:pt x="875001" y="135964"/>
                </a:cubicBezTo>
                <a:cubicBezTo>
                  <a:pt x="966499" y="169121"/>
                  <a:pt x="1113126" y="190300"/>
                  <a:pt x="1184564" y="1989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矢印コネクタ 8">
            <a:extLst>
              <a:ext uri="{FF2B5EF4-FFF2-40B4-BE49-F238E27FC236}">
                <a16:creationId xmlns:a16="http://schemas.microsoft.com/office/drawing/2014/main" id="{5A08EB49-5462-4BA3-9835-1C25A6E6B298}"/>
              </a:ext>
            </a:extLst>
          </p:cNvPr>
          <p:cNvCxnSpPr/>
          <p:nvPr/>
        </p:nvCxnSpPr>
        <p:spPr>
          <a:xfrm>
            <a:off x="5596524" y="3254446"/>
            <a:ext cx="1728192" cy="0"/>
          </a:xfrm>
          <a:prstGeom prst="straightConnector1">
            <a:avLst/>
          </a:prstGeom>
          <a:ln w="12700">
            <a:tailEnd type="triangle" w="lg" len="lg"/>
          </a:ln>
        </p:spPr>
        <p:style>
          <a:lnRef idx="1">
            <a:schemeClr val="dk1"/>
          </a:lnRef>
          <a:fillRef idx="0">
            <a:schemeClr val="dk1"/>
          </a:fillRef>
          <a:effectRef idx="0">
            <a:schemeClr val="dk1"/>
          </a:effectRef>
          <a:fontRef idx="minor">
            <a:schemeClr val="tx1"/>
          </a:fontRef>
        </p:style>
      </p:cxnSp>
      <p:cxnSp>
        <p:nvCxnSpPr>
          <p:cNvPr id="11" name="直線矢印コネクタ 10">
            <a:extLst>
              <a:ext uri="{FF2B5EF4-FFF2-40B4-BE49-F238E27FC236}">
                <a16:creationId xmlns:a16="http://schemas.microsoft.com/office/drawing/2014/main" id="{A1939CF5-2AE1-498D-B99B-5C9837123B56}"/>
              </a:ext>
            </a:extLst>
          </p:cNvPr>
          <p:cNvCxnSpPr/>
          <p:nvPr/>
        </p:nvCxnSpPr>
        <p:spPr>
          <a:xfrm flipV="1">
            <a:off x="5292080" y="1958302"/>
            <a:ext cx="664484" cy="936104"/>
          </a:xfrm>
          <a:prstGeom prst="straightConnector1">
            <a:avLst/>
          </a:prstGeom>
          <a:ln w="127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3" name="直線矢印コネクタ 12">
            <a:extLst>
              <a:ext uri="{FF2B5EF4-FFF2-40B4-BE49-F238E27FC236}">
                <a16:creationId xmlns:a16="http://schemas.microsoft.com/office/drawing/2014/main" id="{7F4432B3-6F84-4611-92AC-235B8C8FA6D7}"/>
              </a:ext>
            </a:extLst>
          </p:cNvPr>
          <p:cNvCxnSpPr/>
          <p:nvPr/>
        </p:nvCxnSpPr>
        <p:spPr>
          <a:xfrm flipV="1">
            <a:off x="7900780" y="1810763"/>
            <a:ext cx="0" cy="576064"/>
          </a:xfrm>
          <a:prstGeom prst="straightConnector1">
            <a:avLst/>
          </a:prstGeom>
          <a:ln w="127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4" name="テキスト ボックス 13">
            <a:extLst>
              <a:ext uri="{FF2B5EF4-FFF2-40B4-BE49-F238E27FC236}">
                <a16:creationId xmlns:a16="http://schemas.microsoft.com/office/drawing/2014/main" id="{ED8418CE-1443-4E28-A119-45BC85500943}"/>
              </a:ext>
            </a:extLst>
          </p:cNvPr>
          <p:cNvSpPr txBox="1"/>
          <p:nvPr/>
        </p:nvSpPr>
        <p:spPr>
          <a:xfrm>
            <a:off x="7324716" y="3046964"/>
            <a:ext cx="330540" cy="400110"/>
          </a:xfrm>
          <a:prstGeom prst="rect">
            <a:avLst/>
          </a:prstGeom>
          <a:noFill/>
        </p:spPr>
        <p:txBody>
          <a:bodyPr wrap="none" rtlCol="0">
            <a:spAutoFit/>
          </a:bodyPr>
          <a:lstStyle/>
          <a:p>
            <a:r>
              <a:rPr kumimoji="1" lang="en-US" altLang="ja-JP" sz="2000" dirty="0">
                <a:latin typeface="cmmi10" panose="020B0500000000000000" pitchFamily="34" charset="0"/>
              </a:rPr>
              <a:t>x</a:t>
            </a:r>
            <a:endParaRPr kumimoji="1" lang="ja-JP" altLang="en-US" sz="2000" dirty="0">
              <a:latin typeface="cmmi10" panose="020B0500000000000000" pitchFamily="34" charset="0"/>
            </a:endParaRPr>
          </a:p>
        </p:txBody>
      </p:sp>
      <p:sp>
        <p:nvSpPr>
          <p:cNvPr id="15" name="テキスト ボックス 14">
            <a:extLst>
              <a:ext uri="{FF2B5EF4-FFF2-40B4-BE49-F238E27FC236}">
                <a16:creationId xmlns:a16="http://schemas.microsoft.com/office/drawing/2014/main" id="{95816F7D-2056-452C-AEDA-C1B5264A9D3B}"/>
              </a:ext>
            </a:extLst>
          </p:cNvPr>
          <p:cNvSpPr txBox="1"/>
          <p:nvPr/>
        </p:nvSpPr>
        <p:spPr>
          <a:xfrm>
            <a:off x="5791294" y="1558192"/>
            <a:ext cx="309700" cy="400110"/>
          </a:xfrm>
          <a:prstGeom prst="rect">
            <a:avLst/>
          </a:prstGeom>
          <a:noFill/>
        </p:spPr>
        <p:txBody>
          <a:bodyPr wrap="none" rtlCol="0">
            <a:spAutoFit/>
          </a:bodyPr>
          <a:lstStyle/>
          <a:p>
            <a:r>
              <a:rPr kumimoji="1" lang="en-US" altLang="ja-JP" sz="2000" dirty="0">
                <a:latin typeface="cmmi10" panose="020B0500000000000000" pitchFamily="34" charset="0"/>
              </a:rPr>
              <a:t>y</a:t>
            </a:r>
            <a:endParaRPr kumimoji="1" lang="ja-JP" altLang="en-US" sz="2000" dirty="0">
              <a:latin typeface="cmmi10" panose="020B0500000000000000" pitchFamily="34" charset="0"/>
            </a:endParaRPr>
          </a:p>
        </p:txBody>
      </p:sp>
      <p:sp>
        <p:nvSpPr>
          <p:cNvPr id="16" name="テキスト ボックス 15">
            <a:extLst>
              <a:ext uri="{FF2B5EF4-FFF2-40B4-BE49-F238E27FC236}">
                <a16:creationId xmlns:a16="http://schemas.microsoft.com/office/drawing/2014/main" id="{20A7EB1A-CB6F-4531-97CB-0D7C8047FD96}"/>
              </a:ext>
            </a:extLst>
          </p:cNvPr>
          <p:cNvSpPr txBox="1"/>
          <p:nvPr/>
        </p:nvSpPr>
        <p:spPr>
          <a:xfrm>
            <a:off x="7964092" y="1821611"/>
            <a:ext cx="330540" cy="400110"/>
          </a:xfrm>
          <a:prstGeom prst="rect">
            <a:avLst/>
          </a:prstGeom>
          <a:noFill/>
        </p:spPr>
        <p:txBody>
          <a:bodyPr wrap="none" rtlCol="0">
            <a:spAutoFit/>
          </a:bodyPr>
          <a:lstStyle/>
          <a:p>
            <a:r>
              <a:rPr lang="en-US" altLang="ja-JP" sz="2000" dirty="0">
                <a:latin typeface="cmmi10" panose="020B0500000000000000" pitchFamily="34" charset="0"/>
              </a:rPr>
              <a:t>u</a:t>
            </a:r>
            <a:endParaRPr kumimoji="1" lang="ja-JP" altLang="en-US" sz="2000" dirty="0">
              <a:latin typeface="cmmi10" panose="020B0500000000000000" pitchFamily="34" charset="0"/>
            </a:endParaRPr>
          </a:p>
        </p:txBody>
      </p:sp>
      <p:grpSp>
        <p:nvGrpSpPr>
          <p:cNvPr id="63" name="グループ化 62">
            <a:extLst>
              <a:ext uri="{FF2B5EF4-FFF2-40B4-BE49-F238E27FC236}">
                <a16:creationId xmlns:a16="http://schemas.microsoft.com/office/drawing/2014/main" id="{A0B2EEF4-8CC4-4863-84F2-490D7353562B}"/>
              </a:ext>
            </a:extLst>
          </p:cNvPr>
          <p:cNvGrpSpPr>
            <a:grpSpLocks noChangeAspect="1"/>
          </p:cNvGrpSpPr>
          <p:nvPr>
            <p:custDataLst>
              <p:tags r:id="rId1"/>
            </p:custDataLst>
          </p:nvPr>
        </p:nvGrpSpPr>
        <p:grpSpPr>
          <a:xfrm>
            <a:off x="698500" y="2098675"/>
            <a:ext cx="4449177" cy="817816"/>
            <a:chOff x="698500" y="2098675"/>
            <a:chExt cx="2530475" cy="484188"/>
          </a:xfrm>
        </p:grpSpPr>
        <p:sp>
          <p:nvSpPr>
            <p:cNvPr id="26" name="Freeform 7 1">
              <a:extLst>
                <a:ext uri="{FF2B5EF4-FFF2-40B4-BE49-F238E27FC236}">
                  <a16:creationId xmlns:a16="http://schemas.microsoft.com/office/drawing/2014/main" id="{622353CE-6D08-47C7-B965-A1AA0F864F8D}"/>
                </a:ext>
              </a:extLst>
            </p:cNvPr>
            <p:cNvSpPr>
              <a:spLocks noEditPoints="1"/>
            </p:cNvSpPr>
            <p:nvPr>
              <p:custDataLst>
                <p:tags r:id="rId38"/>
              </p:custDataLst>
            </p:nvPr>
          </p:nvSpPr>
          <p:spPr bwMode="auto">
            <a:xfrm>
              <a:off x="704850" y="2168525"/>
              <a:ext cx="79375" cy="115888"/>
            </a:xfrm>
            <a:custGeom>
              <a:avLst/>
              <a:gdLst>
                <a:gd name="T0" fmla="*/ 262 w 262"/>
                <a:gd name="T1" fmla="*/ 130 h 369"/>
                <a:gd name="T2" fmla="*/ 154 w 262"/>
                <a:gd name="T3" fmla="*/ 0 h 369"/>
                <a:gd name="T4" fmla="*/ 59 w 262"/>
                <a:gd name="T5" fmla="*/ 79 h 369"/>
                <a:gd name="T6" fmla="*/ 78 w 262"/>
                <a:gd name="T7" fmla="*/ 97 h 369"/>
                <a:gd name="T8" fmla="*/ 105 w 262"/>
                <a:gd name="T9" fmla="*/ 70 h 369"/>
                <a:gd name="T10" fmla="*/ 81 w 262"/>
                <a:gd name="T11" fmla="*/ 53 h 369"/>
                <a:gd name="T12" fmla="*/ 153 w 262"/>
                <a:gd name="T13" fmla="*/ 13 h 369"/>
                <a:gd name="T14" fmla="*/ 225 w 262"/>
                <a:gd name="T15" fmla="*/ 103 h 369"/>
                <a:gd name="T16" fmla="*/ 211 w 262"/>
                <a:gd name="T17" fmla="*/ 189 h 369"/>
                <a:gd name="T18" fmla="*/ 146 w 262"/>
                <a:gd name="T19" fmla="*/ 130 h 369"/>
                <a:gd name="T20" fmla="*/ 45 w 262"/>
                <a:gd name="T21" fmla="*/ 177 h 369"/>
                <a:gd name="T22" fmla="*/ 0 w 262"/>
                <a:gd name="T23" fmla="*/ 280 h 369"/>
                <a:gd name="T24" fmla="*/ 91 w 262"/>
                <a:gd name="T25" fmla="*/ 369 h 369"/>
                <a:gd name="T26" fmla="*/ 262 w 262"/>
                <a:gd name="T27" fmla="*/ 130 h 369"/>
                <a:gd name="T28" fmla="*/ 202 w 262"/>
                <a:gd name="T29" fmla="*/ 207 h 369"/>
                <a:gd name="T30" fmla="*/ 93 w 262"/>
                <a:gd name="T31" fmla="*/ 355 h 369"/>
                <a:gd name="T32" fmla="*/ 38 w 262"/>
                <a:gd name="T33" fmla="*/ 298 h 369"/>
                <a:gd name="T34" fmla="*/ 71 w 262"/>
                <a:gd name="T35" fmla="*/ 185 h 369"/>
                <a:gd name="T36" fmla="*/ 146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9"/>
                  </a:cubicBezTo>
                  <a:cubicBezTo>
                    <a:pt x="206" y="158"/>
                    <a:pt x="185" y="130"/>
                    <a:pt x="146" y="130"/>
                  </a:cubicBezTo>
                  <a:cubicBezTo>
                    <a:pt x="116" y="130"/>
                    <a:pt x="83" y="138"/>
                    <a:pt x="45" y="177"/>
                  </a:cubicBezTo>
                  <a:cubicBezTo>
                    <a:pt x="3" y="218"/>
                    <a:pt x="0" y="264"/>
                    <a:pt x="0" y="280"/>
                  </a:cubicBezTo>
                  <a:cubicBezTo>
                    <a:pt x="0" y="311"/>
                    <a:pt x="22" y="369"/>
                    <a:pt x="91" y="369"/>
                  </a:cubicBezTo>
                  <a:cubicBezTo>
                    <a:pt x="210" y="369"/>
                    <a:pt x="262" y="201"/>
                    <a:pt x="262" y="130"/>
                  </a:cubicBezTo>
                  <a:close/>
                  <a:moveTo>
                    <a:pt x="202" y="207"/>
                  </a:moveTo>
                  <a:cubicBezTo>
                    <a:pt x="202" y="242"/>
                    <a:pt x="170" y="355"/>
                    <a:pt x="93" y="355"/>
                  </a:cubicBezTo>
                  <a:cubicBezTo>
                    <a:pt x="38" y="355"/>
                    <a:pt x="38" y="303"/>
                    <a:pt x="38" y="298"/>
                  </a:cubicBezTo>
                  <a:cubicBezTo>
                    <a:pt x="38" y="285"/>
                    <a:pt x="51" y="215"/>
                    <a:pt x="71" y="185"/>
                  </a:cubicBezTo>
                  <a:cubicBezTo>
                    <a:pt x="91" y="157"/>
                    <a:pt x="115" y="141"/>
                    <a:pt x="146"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8 1">
              <a:extLst>
                <a:ext uri="{FF2B5EF4-FFF2-40B4-BE49-F238E27FC236}">
                  <a16:creationId xmlns:a16="http://schemas.microsoft.com/office/drawing/2014/main" id="{3E18231F-425A-498C-BDAE-FC8D0C50A0D9}"/>
                </a:ext>
              </a:extLst>
            </p:cNvPr>
            <p:cNvSpPr>
              <a:spLocks/>
            </p:cNvSpPr>
            <p:nvPr>
              <p:custDataLst>
                <p:tags r:id="rId39"/>
              </p:custDataLst>
            </p:nvPr>
          </p:nvSpPr>
          <p:spPr bwMode="auto">
            <a:xfrm>
              <a:off x="793750" y="2151063"/>
              <a:ext cx="47625" cy="73025"/>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9 1">
              <a:extLst>
                <a:ext uri="{FF2B5EF4-FFF2-40B4-BE49-F238E27FC236}">
                  <a16:creationId xmlns:a16="http://schemas.microsoft.com/office/drawing/2014/main" id="{5FFBC03D-8A4E-440F-A876-7C0059076894}"/>
                </a:ext>
              </a:extLst>
            </p:cNvPr>
            <p:cNvSpPr>
              <a:spLocks/>
            </p:cNvSpPr>
            <p:nvPr>
              <p:custDataLst>
                <p:tags r:id="rId40"/>
              </p:custDataLst>
            </p:nvPr>
          </p:nvSpPr>
          <p:spPr bwMode="auto">
            <a:xfrm>
              <a:off x="858838" y="2211388"/>
              <a:ext cx="77788" cy="714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3 h 226"/>
                <a:gd name="T16" fmla="*/ 230 w 256"/>
                <a:gd name="T17" fmla="*/ 19 h 226"/>
                <a:gd name="T18" fmla="*/ 216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8 h 226"/>
                <a:gd name="T44" fmla="*/ 68 w 256"/>
                <a:gd name="T45" fmla="*/ 62 h 226"/>
                <a:gd name="T46" fmla="*/ 39 w 256"/>
                <a:gd name="T47" fmla="*/ 166 h 226"/>
                <a:gd name="T48" fmla="*/ 101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3"/>
                  </a:cubicBezTo>
                  <a:cubicBezTo>
                    <a:pt x="225" y="41"/>
                    <a:pt x="230" y="22"/>
                    <a:pt x="230" y="19"/>
                  </a:cubicBezTo>
                  <a:cubicBezTo>
                    <a:pt x="230" y="10"/>
                    <a:pt x="223" y="6"/>
                    <a:pt x="216"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7" y="51"/>
                    <a:pt x="107" y="41"/>
                  </a:cubicBezTo>
                  <a:cubicBezTo>
                    <a:pt x="107" y="19"/>
                    <a:pt x="91" y="0"/>
                    <a:pt x="66" y="0"/>
                  </a:cubicBezTo>
                  <a:cubicBezTo>
                    <a:pt x="18" y="0"/>
                    <a:pt x="0" y="73"/>
                    <a:pt x="0" y="77"/>
                  </a:cubicBezTo>
                  <a:cubicBezTo>
                    <a:pt x="0" y="82"/>
                    <a:pt x="6" y="82"/>
                    <a:pt x="6" y="82"/>
                  </a:cubicBezTo>
                  <a:cubicBezTo>
                    <a:pt x="11" y="82"/>
                    <a:pt x="11" y="81"/>
                    <a:pt x="14" y="73"/>
                  </a:cubicBezTo>
                  <a:cubicBezTo>
                    <a:pt x="26" y="30"/>
                    <a:pt x="45" y="11"/>
                    <a:pt x="64" y="11"/>
                  </a:cubicBezTo>
                  <a:cubicBezTo>
                    <a:pt x="69" y="11"/>
                    <a:pt x="77" y="12"/>
                    <a:pt x="77" y="28"/>
                  </a:cubicBezTo>
                  <a:cubicBezTo>
                    <a:pt x="77" y="40"/>
                    <a:pt x="71" y="54"/>
                    <a:pt x="68" y="62"/>
                  </a:cubicBezTo>
                  <a:cubicBezTo>
                    <a:pt x="50" y="111"/>
                    <a:pt x="39" y="142"/>
                    <a:pt x="39" y="166"/>
                  </a:cubicBezTo>
                  <a:cubicBezTo>
                    <a:pt x="39" y="214"/>
                    <a:pt x="74" y="226"/>
                    <a:pt x="101" y="226"/>
                  </a:cubicBezTo>
                  <a:cubicBezTo>
                    <a:pt x="133" y="226"/>
                    <a:pt x="151" y="204"/>
                    <a:pt x="160" y="193"/>
                  </a:cubicBezTo>
                  <a:cubicBezTo>
                    <a:pt x="165" y="213"/>
                    <a:pt x="183" y="226"/>
                    <a:pt x="204" y="226"/>
                  </a:cubicBezTo>
                  <a:cubicBezTo>
                    <a:pt x="222" y="226"/>
                    <a:pt x="233" y="215"/>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10 1">
              <a:extLst>
                <a:ext uri="{FF2B5EF4-FFF2-40B4-BE49-F238E27FC236}">
                  <a16:creationId xmlns:a16="http://schemas.microsoft.com/office/drawing/2014/main" id="{2DC2C4C1-901C-442B-903A-7DE8454529C7}"/>
                </a:ext>
              </a:extLst>
            </p:cNvPr>
            <p:cNvSpPr>
              <a:spLocks noChangeArrowheads="1"/>
            </p:cNvSpPr>
            <p:nvPr>
              <p:custDataLst>
                <p:tags r:id="rId41"/>
              </p:custDataLst>
            </p:nvPr>
          </p:nvSpPr>
          <p:spPr bwMode="auto">
            <a:xfrm>
              <a:off x="698500" y="2344738"/>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1 1">
              <a:extLst>
                <a:ext uri="{FF2B5EF4-FFF2-40B4-BE49-F238E27FC236}">
                  <a16:creationId xmlns:a16="http://schemas.microsoft.com/office/drawing/2014/main" id="{C8F972D1-40B8-4BBC-92B7-484970CCA775}"/>
                </a:ext>
              </a:extLst>
            </p:cNvPr>
            <p:cNvSpPr>
              <a:spLocks noEditPoints="1"/>
            </p:cNvSpPr>
            <p:nvPr>
              <p:custDataLst>
                <p:tags r:id="rId42"/>
              </p:custDataLst>
            </p:nvPr>
          </p:nvSpPr>
          <p:spPr bwMode="auto">
            <a:xfrm>
              <a:off x="720725" y="2382838"/>
              <a:ext cx="79375" cy="115888"/>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2 1">
              <a:extLst>
                <a:ext uri="{FF2B5EF4-FFF2-40B4-BE49-F238E27FC236}">
                  <a16:creationId xmlns:a16="http://schemas.microsoft.com/office/drawing/2014/main" id="{927D8D6F-8FB7-4E61-9DDE-65F0890850EE}"/>
                </a:ext>
              </a:extLst>
            </p:cNvPr>
            <p:cNvSpPr>
              <a:spLocks/>
            </p:cNvSpPr>
            <p:nvPr>
              <p:custDataLst>
                <p:tags r:id="rId43"/>
              </p:custDataLst>
            </p:nvPr>
          </p:nvSpPr>
          <p:spPr bwMode="auto">
            <a:xfrm>
              <a:off x="806450" y="2395538"/>
              <a:ext cx="46038" cy="100013"/>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8 h 318"/>
                <a:gd name="T20" fmla="*/ 96 w 153"/>
                <a:gd name="T21" fmla="*/ 98 h 318"/>
                <a:gd name="T22" fmla="*/ 116 w 153"/>
                <a:gd name="T23" fmla="*/ 14 h 318"/>
                <a:gd name="T24" fmla="*/ 102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1"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8"/>
                    <a:pt x="148" y="98"/>
                    <a:pt x="139" y="98"/>
                  </a:cubicBezTo>
                  <a:lnTo>
                    <a:pt x="96" y="98"/>
                  </a:lnTo>
                  <a:cubicBezTo>
                    <a:pt x="114" y="27"/>
                    <a:pt x="116" y="17"/>
                    <a:pt x="116" y="14"/>
                  </a:cubicBezTo>
                  <a:cubicBezTo>
                    <a:pt x="116" y="5"/>
                    <a:pt x="110" y="0"/>
                    <a:pt x="102"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3 1">
              <a:extLst>
                <a:ext uri="{FF2B5EF4-FFF2-40B4-BE49-F238E27FC236}">
                  <a16:creationId xmlns:a16="http://schemas.microsoft.com/office/drawing/2014/main" id="{9E6DDC42-7877-46FC-BE8D-E9FC926BEA95}"/>
                </a:ext>
              </a:extLst>
            </p:cNvPr>
            <p:cNvSpPr>
              <a:spLocks/>
            </p:cNvSpPr>
            <p:nvPr>
              <p:custDataLst>
                <p:tags r:id="rId44"/>
              </p:custDataLst>
            </p:nvPr>
          </p:nvSpPr>
          <p:spPr bwMode="auto">
            <a:xfrm>
              <a:off x="865188" y="2376488"/>
              <a:ext cx="46038"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6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0"/>
                    <a:pt x="0" y="63"/>
                  </a:cubicBezTo>
                  <a:cubicBezTo>
                    <a:pt x="0" y="80"/>
                    <a:pt x="15" y="82"/>
                    <a:pt x="18" y="82"/>
                  </a:cubicBezTo>
                  <a:cubicBezTo>
                    <a:pt x="26" y="82"/>
                    <a:pt x="36" y="76"/>
                    <a:pt x="36" y="64"/>
                  </a:cubicBezTo>
                  <a:cubicBezTo>
                    <a:pt x="36" y="57"/>
                    <a:pt x="34" y="45"/>
                    <a:pt x="16" y="45"/>
                  </a:cubicBezTo>
                  <a:cubicBezTo>
                    <a:pt x="27" y="20"/>
                    <a:pt x="50"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4 1">
              <a:extLst>
                <a:ext uri="{FF2B5EF4-FFF2-40B4-BE49-F238E27FC236}">
                  <a16:creationId xmlns:a16="http://schemas.microsoft.com/office/drawing/2014/main" id="{49E608FD-DA85-4604-83B8-5F038F54687A}"/>
                </a:ext>
              </a:extLst>
            </p:cNvPr>
            <p:cNvSpPr>
              <a:spLocks noEditPoints="1"/>
            </p:cNvSpPr>
            <p:nvPr>
              <p:custDataLst>
                <p:tags r:id="rId45"/>
              </p:custDataLst>
            </p:nvPr>
          </p:nvSpPr>
          <p:spPr bwMode="auto">
            <a:xfrm>
              <a:off x="1009650" y="2328863"/>
              <a:ext cx="101600" cy="36513"/>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15 1">
              <a:extLst>
                <a:ext uri="{FF2B5EF4-FFF2-40B4-BE49-F238E27FC236}">
                  <a16:creationId xmlns:a16="http://schemas.microsoft.com/office/drawing/2014/main" id="{598BEDCB-03EE-47E2-A3FC-32CAAC751F0C}"/>
                </a:ext>
              </a:extLst>
            </p:cNvPr>
            <p:cNvSpPr>
              <a:spLocks/>
            </p:cNvSpPr>
            <p:nvPr>
              <p:custDataLst>
                <p:tags r:id="rId46"/>
              </p:custDataLst>
            </p:nvPr>
          </p:nvSpPr>
          <p:spPr bwMode="auto">
            <a:xfrm>
              <a:off x="1166813" y="2317750"/>
              <a:ext cx="58738" cy="71438"/>
            </a:xfrm>
            <a:custGeom>
              <a:avLst/>
              <a:gdLst>
                <a:gd name="T0" fmla="*/ 194 w 194"/>
                <a:gd name="T1" fmla="*/ 167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6" y="161"/>
                    <a:pt x="185" y="162"/>
                    <a:pt x="182"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16 1">
              <a:extLst>
                <a:ext uri="{FF2B5EF4-FFF2-40B4-BE49-F238E27FC236}">
                  <a16:creationId xmlns:a16="http://schemas.microsoft.com/office/drawing/2014/main" id="{94AC562C-5BBC-470B-8252-E45A3C2BF8D3}"/>
                </a:ext>
              </a:extLst>
            </p:cNvPr>
            <p:cNvSpPr>
              <a:spLocks/>
            </p:cNvSpPr>
            <p:nvPr>
              <p:custDataLst>
                <p:tags r:id="rId47"/>
              </p:custDataLst>
            </p:nvPr>
          </p:nvSpPr>
          <p:spPr bwMode="auto">
            <a:xfrm>
              <a:off x="1233488" y="2249488"/>
              <a:ext cx="46038" cy="73025"/>
            </a:xfrm>
            <a:custGeom>
              <a:avLst/>
              <a:gdLst>
                <a:gd name="T0" fmla="*/ 154 w 154"/>
                <a:gd name="T1" fmla="*/ 169 h 232"/>
                <a:gd name="T2" fmla="*/ 143 w 154"/>
                <a:gd name="T3" fmla="*/ 169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3" y="169"/>
                  </a:lnTo>
                  <a:cubicBezTo>
                    <a:pt x="141" y="176"/>
                    <a:pt x="138" y="197"/>
                    <a:pt x="133" y="200"/>
                  </a:cubicBezTo>
                  <a:cubicBezTo>
                    <a:pt x="131" y="202"/>
                    <a:pt x="104" y="202"/>
                    <a:pt x="99" y="202"/>
                  </a:cubicBezTo>
                  <a:lnTo>
                    <a:pt x="35" y="202"/>
                  </a:lnTo>
                  <a:cubicBezTo>
                    <a:pt x="71" y="170"/>
                    <a:pt x="84" y="160"/>
                    <a:pt x="104" y="144"/>
                  </a:cubicBezTo>
                  <a:cubicBezTo>
                    <a:pt x="130" y="123"/>
                    <a:pt x="154" y="102"/>
                    <a:pt x="154" y="68"/>
                  </a:cubicBezTo>
                  <a:cubicBezTo>
                    <a:pt x="154" y="26"/>
                    <a:pt x="117" y="0"/>
                    <a:pt x="73" y="0"/>
                  </a:cubicBezTo>
                  <a:cubicBezTo>
                    <a:pt x="30" y="0"/>
                    <a:pt x="0" y="31"/>
                    <a:pt x="0" y="63"/>
                  </a:cubicBezTo>
                  <a:cubicBezTo>
                    <a:pt x="0" y="81"/>
                    <a:pt x="15" y="82"/>
                    <a:pt x="19" y="82"/>
                  </a:cubicBezTo>
                  <a:cubicBezTo>
                    <a:pt x="27" y="82"/>
                    <a:pt x="37" y="76"/>
                    <a:pt x="37" y="64"/>
                  </a:cubicBezTo>
                  <a:cubicBezTo>
                    <a:pt x="37" y="58"/>
                    <a:pt x="35" y="45"/>
                    <a:pt x="17" y="45"/>
                  </a:cubicBezTo>
                  <a:cubicBezTo>
                    <a:pt x="27" y="21"/>
                    <a:pt x="51" y="13"/>
                    <a:pt x="68" y="13"/>
                  </a:cubicBezTo>
                  <a:cubicBezTo>
                    <a:pt x="102" y="13"/>
                    <a:pt x="121" y="40"/>
                    <a:pt x="121" y="68"/>
                  </a:cubicBezTo>
                  <a:cubicBezTo>
                    <a:pt x="121"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17 1">
              <a:extLst>
                <a:ext uri="{FF2B5EF4-FFF2-40B4-BE49-F238E27FC236}">
                  <a16:creationId xmlns:a16="http://schemas.microsoft.com/office/drawing/2014/main" id="{685948B3-860F-4758-B822-C1A30064767C}"/>
                </a:ext>
              </a:extLst>
            </p:cNvPr>
            <p:cNvSpPr>
              <a:spLocks/>
            </p:cNvSpPr>
            <p:nvPr>
              <p:custDataLst>
                <p:tags r:id="rId48"/>
              </p:custDataLst>
            </p:nvPr>
          </p:nvSpPr>
          <p:spPr bwMode="auto">
            <a:xfrm>
              <a:off x="1350963" y="2159000"/>
              <a:ext cx="74613" cy="377825"/>
            </a:xfrm>
            <a:custGeom>
              <a:avLst/>
              <a:gdLst>
                <a:gd name="T0" fmla="*/ 246 w 246"/>
                <a:gd name="T1" fmla="*/ 1192 h 1197"/>
                <a:gd name="T2" fmla="*/ 244 w 246"/>
                <a:gd name="T3" fmla="*/ 1187 h 1197"/>
                <a:gd name="T4" fmla="*/ 158 w 246"/>
                <a:gd name="T5" fmla="*/ 1082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8 h 1197"/>
                <a:gd name="T18" fmla="*/ 0 w 246"/>
                <a:gd name="T19" fmla="*/ 598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7"/>
                  </a:cubicBezTo>
                  <a:cubicBezTo>
                    <a:pt x="225" y="1169"/>
                    <a:pt x="192" y="1136"/>
                    <a:pt x="158" y="1082"/>
                  </a:cubicBezTo>
                  <a:cubicBezTo>
                    <a:pt x="78" y="953"/>
                    <a:pt x="42" y="791"/>
                    <a:pt x="42" y="599"/>
                  </a:cubicBezTo>
                  <a:cubicBezTo>
                    <a:pt x="42" y="465"/>
                    <a:pt x="60" y="291"/>
                    <a:pt x="142" y="143"/>
                  </a:cubicBezTo>
                  <a:cubicBezTo>
                    <a:pt x="181" y="72"/>
                    <a:pt x="222" y="31"/>
                    <a:pt x="244" y="9"/>
                  </a:cubicBezTo>
                  <a:cubicBezTo>
                    <a:pt x="246" y="8"/>
                    <a:pt x="246" y="7"/>
                    <a:pt x="246" y="5"/>
                  </a:cubicBezTo>
                  <a:cubicBezTo>
                    <a:pt x="246" y="0"/>
                    <a:pt x="242" y="0"/>
                    <a:pt x="235" y="0"/>
                  </a:cubicBezTo>
                  <a:cubicBezTo>
                    <a:pt x="228" y="0"/>
                    <a:pt x="227" y="0"/>
                    <a:pt x="220" y="8"/>
                  </a:cubicBezTo>
                  <a:cubicBezTo>
                    <a:pt x="53" y="160"/>
                    <a:pt x="0" y="388"/>
                    <a:pt x="0" y="598"/>
                  </a:cubicBezTo>
                  <a:cubicBezTo>
                    <a:pt x="0" y="794"/>
                    <a:pt x="45" y="992"/>
                    <a:pt x="172" y="1141"/>
                  </a:cubicBezTo>
                  <a:cubicBezTo>
                    <a:pt x="182" y="1153"/>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18 1">
              <a:extLst>
                <a:ext uri="{FF2B5EF4-FFF2-40B4-BE49-F238E27FC236}">
                  <a16:creationId xmlns:a16="http://schemas.microsoft.com/office/drawing/2014/main" id="{2C44CF13-5A35-4BE6-87FE-6C462C794B49}"/>
                </a:ext>
              </a:extLst>
            </p:cNvPr>
            <p:cNvSpPr>
              <a:spLocks noEditPoints="1"/>
            </p:cNvSpPr>
            <p:nvPr>
              <p:custDataLst>
                <p:tags r:id="rId49"/>
              </p:custDataLst>
            </p:nvPr>
          </p:nvSpPr>
          <p:spPr bwMode="auto">
            <a:xfrm>
              <a:off x="1455738" y="2168525"/>
              <a:ext cx="79375" cy="115888"/>
            </a:xfrm>
            <a:custGeom>
              <a:avLst/>
              <a:gdLst>
                <a:gd name="T0" fmla="*/ 262 w 262"/>
                <a:gd name="T1" fmla="*/ 130 h 369"/>
                <a:gd name="T2" fmla="*/ 155 w 262"/>
                <a:gd name="T3" fmla="*/ 0 h 369"/>
                <a:gd name="T4" fmla="*/ 60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9 h 369"/>
                <a:gd name="T18" fmla="*/ 147 w 262"/>
                <a:gd name="T19" fmla="*/ 130 h 369"/>
                <a:gd name="T20" fmla="*/ 45 w 262"/>
                <a:gd name="T21" fmla="*/ 177 h 369"/>
                <a:gd name="T22" fmla="*/ 0 w 262"/>
                <a:gd name="T23" fmla="*/ 280 h 369"/>
                <a:gd name="T24" fmla="*/ 92 w 262"/>
                <a:gd name="T25" fmla="*/ 369 h 369"/>
                <a:gd name="T26" fmla="*/ 262 w 262"/>
                <a:gd name="T27" fmla="*/ 130 h 369"/>
                <a:gd name="T28" fmla="*/ 202 w 262"/>
                <a:gd name="T29" fmla="*/ 207 h 369"/>
                <a:gd name="T30" fmla="*/ 93 w 262"/>
                <a:gd name="T31" fmla="*/ 355 h 369"/>
                <a:gd name="T32" fmla="*/ 39 w 262"/>
                <a:gd name="T33" fmla="*/ 298 h 369"/>
                <a:gd name="T34" fmla="*/ 71 w 262"/>
                <a:gd name="T35" fmla="*/ 185 h 369"/>
                <a:gd name="T36" fmla="*/ 147 w 262"/>
                <a:gd name="T37" fmla="*/ 141 h 369"/>
                <a:gd name="T38" fmla="*/ 202 w 262"/>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9"/>
                  </a:cubicBezTo>
                  <a:cubicBezTo>
                    <a:pt x="206" y="158"/>
                    <a:pt x="186" y="130"/>
                    <a:pt x="147" y="130"/>
                  </a:cubicBezTo>
                  <a:cubicBezTo>
                    <a:pt x="116" y="130"/>
                    <a:pt x="84" y="138"/>
                    <a:pt x="45" y="177"/>
                  </a:cubicBezTo>
                  <a:cubicBezTo>
                    <a:pt x="4" y="218"/>
                    <a:pt x="0" y="264"/>
                    <a:pt x="0" y="280"/>
                  </a:cubicBezTo>
                  <a:cubicBezTo>
                    <a:pt x="0" y="311"/>
                    <a:pt x="22" y="369"/>
                    <a:pt x="92" y="369"/>
                  </a:cubicBezTo>
                  <a:cubicBezTo>
                    <a:pt x="211" y="369"/>
                    <a:pt x="262" y="201"/>
                    <a:pt x="262" y="130"/>
                  </a:cubicBezTo>
                  <a:close/>
                  <a:moveTo>
                    <a:pt x="202" y="207"/>
                  </a:moveTo>
                  <a:cubicBezTo>
                    <a:pt x="202" y="242"/>
                    <a:pt x="170" y="355"/>
                    <a:pt x="93" y="355"/>
                  </a:cubicBezTo>
                  <a:cubicBezTo>
                    <a:pt x="39" y="355"/>
                    <a:pt x="39" y="303"/>
                    <a:pt x="39" y="298"/>
                  </a:cubicBezTo>
                  <a:cubicBezTo>
                    <a:pt x="39" y="285"/>
                    <a:pt x="51" y="215"/>
                    <a:pt x="71" y="185"/>
                  </a:cubicBezTo>
                  <a:cubicBezTo>
                    <a:pt x="91"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19 1">
              <a:extLst>
                <a:ext uri="{FF2B5EF4-FFF2-40B4-BE49-F238E27FC236}">
                  <a16:creationId xmlns:a16="http://schemas.microsoft.com/office/drawing/2014/main" id="{F2107C70-1C5B-4E93-B2A9-E943754DBE9D}"/>
                </a:ext>
              </a:extLst>
            </p:cNvPr>
            <p:cNvSpPr>
              <a:spLocks/>
            </p:cNvSpPr>
            <p:nvPr>
              <p:custDataLst>
                <p:tags r:id="rId50"/>
              </p:custDataLst>
            </p:nvPr>
          </p:nvSpPr>
          <p:spPr bwMode="auto">
            <a:xfrm>
              <a:off x="1544638" y="2151063"/>
              <a:ext cx="46038" cy="73025"/>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4" y="200"/>
                  </a:cubicBezTo>
                  <a:cubicBezTo>
                    <a:pt x="131" y="202"/>
                    <a:pt x="104" y="202"/>
                    <a:pt x="99" y="202"/>
                  </a:cubicBezTo>
                  <a:lnTo>
                    <a:pt x="35" y="202"/>
                  </a:lnTo>
                  <a:cubicBezTo>
                    <a:pt x="71" y="170"/>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0 1">
              <a:extLst>
                <a:ext uri="{FF2B5EF4-FFF2-40B4-BE49-F238E27FC236}">
                  <a16:creationId xmlns:a16="http://schemas.microsoft.com/office/drawing/2014/main" id="{FE8FDB64-5DA2-467B-A4F6-1DFD5B194A08}"/>
                </a:ext>
              </a:extLst>
            </p:cNvPr>
            <p:cNvSpPr>
              <a:spLocks/>
            </p:cNvSpPr>
            <p:nvPr>
              <p:custDataLst>
                <p:tags r:id="rId51"/>
              </p:custDataLst>
            </p:nvPr>
          </p:nvSpPr>
          <p:spPr bwMode="auto">
            <a:xfrm>
              <a:off x="1609725" y="2211388"/>
              <a:ext cx="77788" cy="71438"/>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2 w 257"/>
                <a:gd name="T25" fmla="*/ 215 h 226"/>
                <a:gd name="T26" fmla="*/ 71 w 257"/>
                <a:gd name="T27" fmla="*/ 174 h 226"/>
                <a:gd name="T28" fmla="*/ 98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2" y="215"/>
                  </a:cubicBezTo>
                  <a:cubicBezTo>
                    <a:pt x="76" y="215"/>
                    <a:pt x="71" y="193"/>
                    <a:pt x="71" y="174"/>
                  </a:cubicBezTo>
                  <a:cubicBezTo>
                    <a:pt x="71" y="146"/>
                    <a:pt x="85" y="107"/>
                    <a:pt x="98" y="73"/>
                  </a:cubicBezTo>
                  <a:cubicBezTo>
                    <a:pt x="104"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1" y="54"/>
                    <a:pt x="69" y="62"/>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Rectangle 21 1">
              <a:extLst>
                <a:ext uri="{FF2B5EF4-FFF2-40B4-BE49-F238E27FC236}">
                  <a16:creationId xmlns:a16="http://schemas.microsoft.com/office/drawing/2014/main" id="{0B4326CE-DEEF-4A8F-8256-7B2C3AA809C0}"/>
                </a:ext>
              </a:extLst>
            </p:cNvPr>
            <p:cNvSpPr>
              <a:spLocks noChangeArrowheads="1"/>
            </p:cNvSpPr>
            <p:nvPr>
              <p:custDataLst>
                <p:tags r:id="rId52"/>
              </p:custDataLst>
            </p:nvPr>
          </p:nvSpPr>
          <p:spPr bwMode="auto">
            <a:xfrm>
              <a:off x="1449388" y="2344738"/>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2 1">
              <a:extLst>
                <a:ext uri="{FF2B5EF4-FFF2-40B4-BE49-F238E27FC236}">
                  <a16:creationId xmlns:a16="http://schemas.microsoft.com/office/drawing/2014/main" id="{5FE82148-50CD-4F05-BB46-ACB0AEB1EABC}"/>
                </a:ext>
              </a:extLst>
            </p:cNvPr>
            <p:cNvSpPr>
              <a:spLocks noEditPoints="1"/>
            </p:cNvSpPr>
            <p:nvPr>
              <p:custDataLst>
                <p:tags r:id="rId53"/>
              </p:custDataLst>
            </p:nvPr>
          </p:nvSpPr>
          <p:spPr bwMode="auto">
            <a:xfrm>
              <a:off x="1455738" y="2382838"/>
              <a:ext cx="79375" cy="115888"/>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3 1">
              <a:extLst>
                <a:ext uri="{FF2B5EF4-FFF2-40B4-BE49-F238E27FC236}">
                  <a16:creationId xmlns:a16="http://schemas.microsoft.com/office/drawing/2014/main" id="{2E4A8E12-000B-4D06-A581-9CF108902279}"/>
                </a:ext>
              </a:extLst>
            </p:cNvPr>
            <p:cNvSpPr>
              <a:spLocks/>
            </p:cNvSpPr>
            <p:nvPr>
              <p:custDataLst>
                <p:tags r:id="rId54"/>
              </p:custDataLst>
            </p:nvPr>
          </p:nvSpPr>
          <p:spPr bwMode="auto">
            <a:xfrm>
              <a:off x="1541463" y="2425700"/>
              <a:ext cx="76200" cy="69850"/>
            </a:xfrm>
            <a:custGeom>
              <a:avLst/>
              <a:gdLst>
                <a:gd name="T0" fmla="*/ 233 w 248"/>
                <a:gd name="T1" fmla="*/ 149 h 226"/>
                <a:gd name="T2" fmla="*/ 227 w 248"/>
                <a:gd name="T3" fmla="*/ 144 h 226"/>
                <a:gd name="T4" fmla="*/ 221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7 w 248"/>
                <a:gd name="T17" fmla="*/ 18 h 226"/>
                <a:gd name="T18" fmla="*/ 203 w 248"/>
                <a:gd name="T19" fmla="*/ 45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7 h 226"/>
                <a:gd name="T36" fmla="*/ 95 w 248"/>
                <a:gd name="T37" fmla="*/ 11 h 226"/>
                <a:gd name="T38" fmla="*/ 122 w 248"/>
                <a:gd name="T39" fmla="*/ 45 h 226"/>
                <a:gd name="T40" fmla="*/ 95 w 248"/>
                <a:gd name="T41" fmla="*/ 163 h 226"/>
                <a:gd name="T42" fmla="*/ 48 w 248"/>
                <a:gd name="T43" fmla="*/ 215 h 226"/>
                <a:gd name="T44" fmla="*/ 23 w 248"/>
                <a:gd name="T45" fmla="*/ 209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8" y="53"/>
                    <a:pt x="248" y="33"/>
                  </a:cubicBezTo>
                  <a:cubicBezTo>
                    <a:pt x="248"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3"/>
                  </a:cubicBezTo>
                  <a:cubicBezTo>
                    <a:pt x="87" y="194"/>
                    <a:pt x="69"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4 1">
              <a:extLst>
                <a:ext uri="{FF2B5EF4-FFF2-40B4-BE49-F238E27FC236}">
                  <a16:creationId xmlns:a16="http://schemas.microsoft.com/office/drawing/2014/main" id="{4AA395B2-8F7B-47BB-BA1D-EEE688F58A7A}"/>
                </a:ext>
              </a:extLst>
            </p:cNvPr>
            <p:cNvSpPr>
              <a:spLocks/>
            </p:cNvSpPr>
            <p:nvPr>
              <p:custDataLst>
                <p:tags r:id="rId55"/>
              </p:custDataLst>
            </p:nvPr>
          </p:nvSpPr>
          <p:spPr bwMode="auto">
            <a:xfrm>
              <a:off x="1630363" y="2376488"/>
              <a:ext cx="47625" cy="73025"/>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4" y="160"/>
                    <a:pt x="104" y="144"/>
                  </a:cubicBezTo>
                  <a:cubicBezTo>
                    <a:pt x="130" y="123"/>
                    <a:pt x="154" y="101"/>
                    <a:pt x="154" y="68"/>
                  </a:cubicBezTo>
                  <a:cubicBezTo>
                    <a:pt x="154" y="26"/>
                    <a:pt x="117"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8"/>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25 1">
              <a:extLst>
                <a:ext uri="{FF2B5EF4-FFF2-40B4-BE49-F238E27FC236}">
                  <a16:creationId xmlns:a16="http://schemas.microsoft.com/office/drawing/2014/main" id="{B94953F2-31F6-4F2F-A41C-732BEA6D69C0}"/>
                </a:ext>
              </a:extLst>
            </p:cNvPr>
            <p:cNvSpPr>
              <a:spLocks/>
            </p:cNvSpPr>
            <p:nvPr>
              <p:custDataLst>
                <p:tags r:id="rId56"/>
              </p:custDataLst>
            </p:nvPr>
          </p:nvSpPr>
          <p:spPr bwMode="auto">
            <a:xfrm>
              <a:off x="1752600" y="2295525"/>
              <a:ext cx="100013" cy="104775"/>
            </a:xfrm>
            <a:custGeom>
              <a:avLst/>
              <a:gdLst>
                <a:gd name="T0" fmla="*/ 332 w 332"/>
                <a:gd name="T1" fmla="*/ 166 h 332"/>
                <a:gd name="T2" fmla="*/ 316 w 332"/>
                <a:gd name="T3" fmla="*/ 156 h 332"/>
                <a:gd name="T4" fmla="*/ 176 w 332"/>
                <a:gd name="T5" fmla="*/ 156 h 332"/>
                <a:gd name="T6" fmla="*/ 176 w 332"/>
                <a:gd name="T7" fmla="*/ 16 h 332"/>
                <a:gd name="T8" fmla="*/ 166 w 332"/>
                <a:gd name="T9" fmla="*/ 0 h 332"/>
                <a:gd name="T10" fmla="*/ 157 w 332"/>
                <a:gd name="T11" fmla="*/ 16 h 332"/>
                <a:gd name="T12" fmla="*/ 157 w 332"/>
                <a:gd name="T13" fmla="*/ 156 h 332"/>
                <a:gd name="T14" fmla="*/ 17 w 332"/>
                <a:gd name="T15" fmla="*/ 156 h 332"/>
                <a:gd name="T16" fmla="*/ 0 w 332"/>
                <a:gd name="T17" fmla="*/ 166 h 332"/>
                <a:gd name="T18" fmla="*/ 17 w 332"/>
                <a:gd name="T19" fmla="*/ 176 h 332"/>
                <a:gd name="T20" fmla="*/ 157 w 332"/>
                <a:gd name="T21" fmla="*/ 176 h 332"/>
                <a:gd name="T22" fmla="*/ 157 w 332"/>
                <a:gd name="T23" fmla="*/ 316 h 332"/>
                <a:gd name="T24" fmla="*/ 166 w 332"/>
                <a:gd name="T25" fmla="*/ 332 h 332"/>
                <a:gd name="T26" fmla="*/ 176 w 332"/>
                <a:gd name="T27" fmla="*/ 316 h 332"/>
                <a:gd name="T28" fmla="*/ 176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3" y="156"/>
                    <a:pt x="316" y="156"/>
                  </a:cubicBezTo>
                  <a:lnTo>
                    <a:pt x="176" y="156"/>
                  </a:lnTo>
                  <a:lnTo>
                    <a:pt x="176" y="16"/>
                  </a:lnTo>
                  <a:cubicBezTo>
                    <a:pt x="176" y="9"/>
                    <a:pt x="176" y="0"/>
                    <a:pt x="166" y="0"/>
                  </a:cubicBezTo>
                  <a:cubicBezTo>
                    <a:pt x="157" y="0"/>
                    <a:pt x="157" y="9"/>
                    <a:pt x="157" y="16"/>
                  </a:cubicBezTo>
                  <a:lnTo>
                    <a:pt x="157" y="156"/>
                  </a:lnTo>
                  <a:lnTo>
                    <a:pt x="17" y="156"/>
                  </a:lnTo>
                  <a:cubicBezTo>
                    <a:pt x="10" y="156"/>
                    <a:pt x="0" y="156"/>
                    <a:pt x="0" y="166"/>
                  </a:cubicBezTo>
                  <a:cubicBezTo>
                    <a:pt x="0" y="176"/>
                    <a:pt x="10" y="176"/>
                    <a:pt x="17" y="176"/>
                  </a:cubicBezTo>
                  <a:lnTo>
                    <a:pt x="157" y="176"/>
                  </a:lnTo>
                  <a:lnTo>
                    <a:pt x="157" y="316"/>
                  </a:lnTo>
                  <a:cubicBezTo>
                    <a:pt x="157" y="323"/>
                    <a:pt x="157" y="332"/>
                    <a:pt x="166" y="332"/>
                  </a:cubicBezTo>
                  <a:cubicBezTo>
                    <a:pt x="176" y="332"/>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26 1">
              <a:extLst>
                <a:ext uri="{FF2B5EF4-FFF2-40B4-BE49-F238E27FC236}">
                  <a16:creationId xmlns:a16="http://schemas.microsoft.com/office/drawing/2014/main" id="{480A0117-62AF-4273-BBDB-AD321DE0F17E}"/>
                </a:ext>
              </a:extLst>
            </p:cNvPr>
            <p:cNvSpPr>
              <a:spLocks noEditPoints="1"/>
            </p:cNvSpPr>
            <p:nvPr>
              <p:custDataLst>
                <p:tags r:id="rId57"/>
              </p:custDataLst>
            </p:nvPr>
          </p:nvSpPr>
          <p:spPr bwMode="auto">
            <a:xfrm>
              <a:off x="1919288" y="2168525"/>
              <a:ext cx="79375" cy="115888"/>
            </a:xfrm>
            <a:custGeom>
              <a:avLst/>
              <a:gdLst>
                <a:gd name="T0" fmla="*/ 263 w 263"/>
                <a:gd name="T1" fmla="*/ 130 h 369"/>
                <a:gd name="T2" fmla="*/ 155 w 263"/>
                <a:gd name="T3" fmla="*/ 0 h 369"/>
                <a:gd name="T4" fmla="*/ 60 w 263"/>
                <a:gd name="T5" fmla="*/ 79 h 369"/>
                <a:gd name="T6" fmla="*/ 79 w 263"/>
                <a:gd name="T7" fmla="*/ 97 h 369"/>
                <a:gd name="T8" fmla="*/ 106 w 263"/>
                <a:gd name="T9" fmla="*/ 70 h 369"/>
                <a:gd name="T10" fmla="*/ 82 w 263"/>
                <a:gd name="T11" fmla="*/ 53 h 369"/>
                <a:gd name="T12" fmla="*/ 154 w 263"/>
                <a:gd name="T13" fmla="*/ 13 h 369"/>
                <a:gd name="T14" fmla="*/ 225 w 263"/>
                <a:gd name="T15" fmla="*/ 103 h 369"/>
                <a:gd name="T16" fmla="*/ 211 w 263"/>
                <a:gd name="T17" fmla="*/ 189 h 369"/>
                <a:gd name="T18" fmla="*/ 147 w 263"/>
                <a:gd name="T19" fmla="*/ 130 h 369"/>
                <a:gd name="T20" fmla="*/ 45 w 263"/>
                <a:gd name="T21" fmla="*/ 177 h 369"/>
                <a:gd name="T22" fmla="*/ 0 w 263"/>
                <a:gd name="T23" fmla="*/ 280 h 369"/>
                <a:gd name="T24" fmla="*/ 92 w 263"/>
                <a:gd name="T25" fmla="*/ 369 h 369"/>
                <a:gd name="T26" fmla="*/ 263 w 263"/>
                <a:gd name="T27" fmla="*/ 130 h 369"/>
                <a:gd name="T28" fmla="*/ 202 w 263"/>
                <a:gd name="T29" fmla="*/ 207 h 369"/>
                <a:gd name="T30" fmla="*/ 94 w 263"/>
                <a:gd name="T31" fmla="*/ 355 h 369"/>
                <a:gd name="T32" fmla="*/ 39 w 263"/>
                <a:gd name="T33" fmla="*/ 298 h 369"/>
                <a:gd name="T34" fmla="*/ 72 w 263"/>
                <a:gd name="T35" fmla="*/ 185 h 369"/>
                <a:gd name="T36" fmla="*/ 147 w 263"/>
                <a:gd name="T37" fmla="*/ 141 h 369"/>
                <a:gd name="T38" fmla="*/ 202 w 263"/>
                <a:gd name="T39" fmla="*/ 20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9">
                  <a:moveTo>
                    <a:pt x="263" y="130"/>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3"/>
                    <a:pt x="222" y="148"/>
                    <a:pt x="211" y="189"/>
                  </a:cubicBezTo>
                  <a:cubicBezTo>
                    <a:pt x="206" y="158"/>
                    <a:pt x="186" y="130"/>
                    <a:pt x="147" y="130"/>
                  </a:cubicBezTo>
                  <a:cubicBezTo>
                    <a:pt x="117" y="130"/>
                    <a:pt x="84" y="138"/>
                    <a:pt x="45" y="177"/>
                  </a:cubicBezTo>
                  <a:cubicBezTo>
                    <a:pt x="4" y="218"/>
                    <a:pt x="0" y="264"/>
                    <a:pt x="0" y="280"/>
                  </a:cubicBezTo>
                  <a:cubicBezTo>
                    <a:pt x="0" y="311"/>
                    <a:pt x="22" y="369"/>
                    <a:pt x="92" y="369"/>
                  </a:cubicBezTo>
                  <a:cubicBezTo>
                    <a:pt x="211" y="369"/>
                    <a:pt x="263" y="201"/>
                    <a:pt x="263" y="130"/>
                  </a:cubicBezTo>
                  <a:close/>
                  <a:moveTo>
                    <a:pt x="202" y="207"/>
                  </a:moveTo>
                  <a:cubicBezTo>
                    <a:pt x="202" y="242"/>
                    <a:pt x="170" y="355"/>
                    <a:pt x="94" y="355"/>
                  </a:cubicBezTo>
                  <a:cubicBezTo>
                    <a:pt x="39" y="355"/>
                    <a:pt x="39" y="303"/>
                    <a:pt x="39" y="298"/>
                  </a:cubicBezTo>
                  <a:cubicBezTo>
                    <a:pt x="39" y="285"/>
                    <a:pt x="51" y="215"/>
                    <a:pt x="72" y="185"/>
                  </a:cubicBezTo>
                  <a:cubicBezTo>
                    <a:pt x="92" y="157"/>
                    <a:pt x="116" y="141"/>
                    <a:pt x="147" y="141"/>
                  </a:cubicBezTo>
                  <a:cubicBezTo>
                    <a:pt x="201" y="141"/>
                    <a:pt x="202" y="197"/>
                    <a:pt x="202" y="2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27 1">
              <a:extLst>
                <a:ext uri="{FF2B5EF4-FFF2-40B4-BE49-F238E27FC236}">
                  <a16:creationId xmlns:a16="http://schemas.microsoft.com/office/drawing/2014/main" id="{8F093F98-036F-4693-BAD9-75573B15F8AF}"/>
                </a:ext>
              </a:extLst>
            </p:cNvPr>
            <p:cNvSpPr>
              <a:spLocks/>
            </p:cNvSpPr>
            <p:nvPr>
              <p:custDataLst>
                <p:tags r:id="rId58"/>
              </p:custDataLst>
            </p:nvPr>
          </p:nvSpPr>
          <p:spPr bwMode="auto">
            <a:xfrm>
              <a:off x="2008188" y="2151063"/>
              <a:ext cx="46038" cy="730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28 1">
              <a:extLst>
                <a:ext uri="{FF2B5EF4-FFF2-40B4-BE49-F238E27FC236}">
                  <a16:creationId xmlns:a16="http://schemas.microsoft.com/office/drawing/2014/main" id="{C9FDBF43-C914-407F-9780-240EFA85352C}"/>
                </a:ext>
              </a:extLst>
            </p:cNvPr>
            <p:cNvSpPr>
              <a:spLocks/>
            </p:cNvSpPr>
            <p:nvPr>
              <p:custDataLst>
                <p:tags r:id="rId59"/>
              </p:custDataLst>
            </p:nvPr>
          </p:nvSpPr>
          <p:spPr bwMode="auto">
            <a:xfrm>
              <a:off x="2073275" y="2211388"/>
              <a:ext cx="77788" cy="71438"/>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3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3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8 h 226"/>
                <a:gd name="T44" fmla="*/ 69 w 257"/>
                <a:gd name="T45" fmla="*/ 62 h 226"/>
                <a:gd name="T46" fmla="*/ 40 w 257"/>
                <a:gd name="T47" fmla="*/ 166 h 226"/>
                <a:gd name="T48" fmla="*/ 101 w 257"/>
                <a:gd name="T49" fmla="*/ 226 h 226"/>
                <a:gd name="T50" fmla="*/ 161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3"/>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3"/>
                  </a:cubicBezTo>
                  <a:cubicBezTo>
                    <a:pt x="105" y="58"/>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7" y="30"/>
                    <a:pt x="46" y="11"/>
                    <a:pt x="65" y="11"/>
                  </a:cubicBezTo>
                  <a:cubicBezTo>
                    <a:pt x="69" y="11"/>
                    <a:pt x="77" y="12"/>
                    <a:pt x="77" y="28"/>
                  </a:cubicBezTo>
                  <a:cubicBezTo>
                    <a:pt x="77" y="40"/>
                    <a:pt x="72" y="54"/>
                    <a:pt x="69" y="62"/>
                  </a:cubicBezTo>
                  <a:cubicBezTo>
                    <a:pt x="50" y="111"/>
                    <a:pt x="40" y="142"/>
                    <a:pt x="40" y="166"/>
                  </a:cubicBezTo>
                  <a:cubicBezTo>
                    <a:pt x="40" y="214"/>
                    <a:pt x="74" y="226"/>
                    <a:pt x="101" y="226"/>
                  </a:cubicBezTo>
                  <a:cubicBezTo>
                    <a:pt x="134" y="226"/>
                    <a:pt x="152" y="204"/>
                    <a:pt x="161"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Rectangle 29 1">
              <a:extLst>
                <a:ext uri="{FF2B5EF4-FFF2-40B4-BE49-F238E27FC236}">
                  <a16:creationId xmlns:a16="http://schemas.microsoft.com/office/drawing/2014/main" id="{9CD10F5D-3E85-4BBA-A683-22F7C0B9C9C8}"/>
                </a:ext>
              </a:extLst>
            </p:cNvPr>
            <p:cNvSpPr>
              <a:spLocks noChangeArrowheads="1"/>
            </p:cNvSpPr>
            <p:nvPr>
              <p:custDataLst>
                <p:tags r:id="rId60"/>
              </p:custDataLst>
            </p:nvPr>
          </p:nvSpPr>
          <p:spPr bwMode="auto">
            <a:xfrm>
              <a:off x="1912938" y="2344738"/>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0 1">
              <a:extLst>
                <a:ext uri="{FF2B5EF4-FFF2-40B4-BE49-F238E27FC236}">
                  <a16:creationId xmlns:a16="http://schemas.microsoft.com/office/drawing/2014/main" id="{DCA2930F-A758-40CA-8935-D6954A28FFB5}"/>
                </a:ext>
              </a:extLst>
            </p:cNvPr>
            <p:cNvSpPr>
              <a:spLocks noEditPoints="1"/>
            </p:cNvSpPr>
            <p:nvPr>
              <p:custDataLst>
                <p:tags r:id="rId61"/>
              </p:custDataLst>
            </p:nvPr>
          </p:nvSpPr>
          <p:spPr bwMode="auto">
            <a:xfrm>
              <a:off x="1922463" y="2382838"/>
              <a:ext cx="79375" cy="115888"/>
            </a:xfrm>
            <a:custGeom>
              <a:avLst/>
              <a:gdLst>
                <a:gd name="T0" fmla="*/ 262 w 262"/>
                <a:gd name="T1" fmla="*/ 129 h 368"/>
                <a:gd name="T2" fmla="*/ 155 w 262"/>
                <a:gd name="T3" fmla="*/ 0 h 368"/>
                <a:gd name="T4" fmla="*/ 59 w 262"/>
                <a:gd name="T5" fmla="*/ 78 h 368"/>
                <a:gd name="T6" fmla="*/ 78 w 262"/>
                <a:gd name="T7" fmla="*/ 96 h 368"/>
                <a:gd name="T8" fmla="*/ 105 w 262"/>
                <a:gd name="T9" fmla="*/ 69 h 368"/>
                <a:gd name="T10" fmla="*/ 82 w 262"/>
                <a:gd name="T11" fmla="*/ 52 h 368"/>
                <a:gd name="T12" fmla="*/ 154 w 262"/>
                <a:gd name="T13" fmla="*/ 12 h 368"/>
                <a:gd name="T14" fmla="*/ 225 w 262"/>
                <a:gd name="T15" fmla="*/ 102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7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49"/>
                    <a:pt x="216" y="0"/>
                    <a:pt x="155" y="0"/>
                  </a:cubicBezTo>
                  <a:cubicBezTo>
                    <a:pt x="82" y="0"/>
                    <a:pt x="59" y="64"/>
                    <a:pt x="59" y="78"/>
                  </a:cubicBezTo>
                  <a:cubicBezTo>
                    <a:pt x="59" y="85"/>
                    <a:pt x="63" y="96"/>
                    <a:pt x="78" y="96"/>
                  </a:cubicBezTo>
                  <a:cubicBezTo>
                    <a:pt x="95" y="96"/>
                    <a:pt x="105" y="81"/>
                    <a:pt x="105" y="69"/>
                  </a:cubicBezTo>
                  <a:cubicBezTo>
                    <a:pt x="105" y="52"/>
                    <a:pt x="90" y="52"/>
                    <a:pt x="82" y="52"/>
                  </a:cubicBezTo>
                  <a:cubicBezTo>
                    <a:pt x="104" y="15"/>
                    <a:pt x="139" y="12"/>
                    <a:pt x="154" y="12"/>
                  </a:cubicBezTo>
                  <a:cubicBezTo>
                    <a:pt x="190" y="12"/>
                    <a:pt x="225" y="38"/>
                    <a:pt x="225" y="102"/>
                  </a:cubicBezTo>
                  <a:cubicBezTo>
                    <a:pt x="225" y="122"/>
                    <a:pt x="222" y="147"/>
                    <a:pt x="211" y="188"/>
                  </a:cubicBezTo>
                  <a:cubicBezTo>
                    <a:pt x="206" y="157"/>
                    <a:pt x="185" y="129"/>
                    <a:pt x="147" y="129"/>
                  </a:cubicBezTo>
                  <a:cubicBezTo>
                    <a:pt x="116" y="129"/>
                    <a:pt x="84" y="137"/>
                    <a:pt x="45" y="176"/>
                  </a:cubicBezTo>
                  <a:cubicBezTo>
                    <a:pt x="3" y="217"/>
                    <a:pt x="0" y="263"/>
                    <a:pt x="0" y="279"/>
                  </a:cubicBezTo>
                  <a:cubicBezTo>
                    <a:pt x="0" y="310"/>
                    <a:pt x="22" y="368"/>
                    <a:pt x="92" y="368"/>
                  </a:cubicBezTo>
                  <a:cubicBezTo>
                    <a:pt x="210" y="368"/>
                    <a:pt x="262" y="200"/>
                    <a:pt x="262" y="129"/>
                  </a:cubicBezTo>
                  <a:close/>
                  <a:moveTo>
                    <a:pt x="202" y="206"/>
                  </a:moveTo>
                  <a:cubicBezTo>
                    <a:pt x="202" y="241"/>
                    <a:pt x="170" y="354"/>
                    <a:pt x="93" y="354"/>
                  </a:cubicBezTo>
                  <a:cubicBezTo>
                    <a:pt x="38" y="354"/>
                    <a:pt x="38" y="302"/>
                    <a:pt x="38" y="297"/>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1 1">
              <a:extLst>
                <a:ext uri="{FF2B5EF4-FFF2-40B4-BE49-F238E27FC236}">
                  <a16:creationId xmlns:a16="http://schemas.microsoft.com/office/drawing/2014/main" id="{1B321363-90A1-4FE7-A2CC-10D50E8FEBD6}"/>
                </a:ext>
              </a:extLst>
            </p:cNvPr>
            <p:cNvSpPr>
              <a:spLocks/>
            </p:cNvSpPr>
            <p:nvPr>
              <p:custDataLst>
                <p:tags r:id="rId62"/>
              </p:custDataLst>
            </p:nvPr>
          </p:nvSpPr>
          <p:spPr bwMode="auto">
            <a:xfrm>
              <a:off x="2009775" y="2425700"/>
              <a:ext cx="69850" cy="101600"/>
            </a:xfrm>
            <a:custGeom>
              <a:avLst/>
              <a:gdLst>
                <a:gd name="T0" fmla="*/ 228 w 230"/>
                <a:gd name="T1" fmla="*/ 31 h 323"/>
                <a:gd name="T2" fmla="*/ 230 w 230"/>
                <a:gd name="T3" fmla="*/ 19 h 323"/>
                <a:gd name="T4" fmla="*/ 215 w 230"/>
                <a:gd name="T5" fmla="*/ 6 h 323"/>
                <a:gd name="T6" fmla="*/ 198 w 230"/>
                <a:gd name="T7" fmla="*/ 16 h 323"/>
                <a:gd name="T8" fmla="*/ 191 w 230"/>
                <a:gd name="T9" fmla="*/ 43 h 323"/>
                <a:gd name="T10" fmla="*/ 181 w 230"/>
                <a:gd name="T11" fmla="*/ 83 h 323"/>
                <a:gd name="T12" fmla="*/ 158 w 230"/>
                <a:gd name="T13" fmla="*/ 173 h 323"/>
                <a:gd name="T14" fmla="*/ 102 w 230"/>
                <a:gd name="T15" fmla="*/ 215 h 323"/>
                <a:gd name="T16" fmla="*/ 71 w 230"/>
                <a:gd name="T17" fmla="*/ 175 h 323"/>
                <a:gd name="T18" fmla="*/ 96 w 230"/>
                <a:gd name="T19" fmla="*/ 77 h 323"/>
                <a:gd name="T20" fmla="*/ 106 w 230"/>
                <a:gd name="T21" fmla="*/ 41 h 323"/>
                <a:gd name="T22" fmla="*/ 66 w 230"/>
                <a:gd name="T23" fmla="*/ 0 h 323"/>
                <a:gd name="T24" fmla="*/ 0 w 230"/>
                <a:gd name="T25" fmla="*/ 77 h 323"/>
                <a:gd name="T26" fmla="*/ 6 w 230"/>
                <a:gd name="T27" fmla="*/ 82 h 323"/>
                <a:gd name="T28" fmla="*/ 14 w 230"/>
                <a:gd name="T29" fmla="*/ 73 h 323"/>
                <a:gd name="T30" fmla="*/ 64 w 230"/>
                <a:gd name="T31" fmla="*/ 11 h 323"/>
                <a:gd name="T32" fmla="*/ 77 w 230"/>
                <a:gd name="T33" fmla="*/ 27 h 323"/>
                <a:gd name="T34" fmla="*/ 68 w 230"/>
                <a:gd name="T35" fmla="*/ 62 h 323"/>
                <a:gd name="T36" fmla="*/ 39 w 230"/>
                <a:gd name="T37" fmla="*/ 167 h 323"/>
                <a:gd name="T38" fmla="*/ 100 w 230"/>
                <a:gd name="T39" fmla="*/ 226 h 323"/>
                <a:gd name="T40" fmla="*/ 150 w 230"/>
                <a:gd name="T41" fmla="*/ 204 h 323"/>
                <a:gd name="T42" fmla="*/ 118 w 230"/>
                <a:gd name="T43" fmla="*/ 281 h 323"/>
                <a:gd name="T44" fmla="*/ 63 w 230"/>
                <a:gd name="T45" fmla="*/ 312 h 323"/>
                <a:gd name="T46" fmla="*/ 25 w 230"/>
                <a:gd name="T47" fmla="*/ 291 h 323"/>
                <a:gd name="T48" fmla="*/ 47 w 230"/>
                <a:gd name="T49" fmla="*/ 285 h 323"/>
                <a:gd name="T50" fmla="*/ 57 w 230"/>
                <a:gd name="T51" fmla="*/ 265 h 323"/>
                <a:gd name="T52" fmla="*/ 38 w 230"/>
                <a:gd name="T53" fmla="*/ 247 h 323"/>
                <a:gd name="T54" fmla="*/ 10 w 230"/>
                <a:gd name="T55" fmla="*/ 280 h 323"/>
                <a:gd name="T56" fmla="*/ 63 w 230"/>
                <a:gd name="T57" fmla="*/ 323 h 323"/>
                <a:gd name="T58" fmla="*/ 180 w 230"/>
                <a:gd name="T59" fmla="*/ 221 h 323"/>
                <a:gd name="T60" fmla="*/ 228 w 230"/>
                <a:gd name="T61" fmla="*/ 3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1"/>
                  </a:moveTo>
                  <a:cubicBezTo>
                    <a:pt x="230" y="24"/>
                    <a:pt x="230" y="23"/>
                    <a:pt x="230" y="19"/>
                  </a:cubicBezTo>
                  <a:cubicBezTo>
                    <a:pt x="230" y="10"/>
                    <a:pt x="223" y="6"/>
                    <a:pt x="215" y="6"/>
                  </a:cubicBezTo>
                  <a:cubicBezTo>
                    <a:pt x="210" y="6"/>
                    <a:pt x="202" y="9"/>
                    <a:pt x="198" y="16"/>
                  </a:cubicBezTo>
                  <a:cubicBezTo>
                    <a:pt x="197" y="19"/>
                    <a:pt x="193" y="34"/>
                    <a:pt x="191" y="43"/>
                  </a:cubicBezTo>
                  <a:lnTo>
                    <a:pt x="181" y="83"/>
                  </a:lnTo>
                  <a:lnTo>
                    <a:pt x="158" y="173"/>
                  </a:lnTo>
                  <a:cubicBezTo>
                    <a:pt x="156" y="180"/>
                    <a:pt x="135" y="215"/>
                    <a:pt x="102" y="215"/>
                  </a:cubicBezTo>
                  <a:cubicBezTo>
                    <a:pt x="77" y="215"/>
                    <a:pt x="71" y="193"/>
                    <a:pt x="71" y="175"/>
                  </a:cubicBezTo>
                  <a:cubicBezTo>
                    <a:pt x="71" y="152"/>
                    <a:pt x="80" y="121"/>
                    <a:pt x="96" y="77"/>
                  </a:cubicBezTo>
                  <a:cubicBezTo>
                    <a:pt x="104" y="57"/>
                    <a:pt x="106" y="51"/>
                    <a:pt x="106" y="41"/>
                  </a:cubicBezTo>
                  <a:cubicBezTo>
                    <a:pt x="106" y="19"/>
                    <a:pt x="90" y="0"/>
                    <a:pt x="66" y="0"/>
                  </a:cubicBezTo>
                  <a:cubicBezTo>
                    <a:pt x="18" y="0"/>
                    <a:pt x="0" y="73"/>
                    <a:pt x="0" y="77"/>
                  </a:cubicBezTo>
                  <a:cubicBezTo>
                    <a:pt x="0" y="82"/>
                    <a:pt x="6" y="82"/>
                    <a:pt x="6" y="82"/>
                  </a:cubicBezTo>
                  <a:cubicBezTo>
                    <a:pt x="11" y="82"/>
                    <a:pt x="11" y="81"/>
                    <a:pt x="14" y="73"/>
                  </a:cubicBezTo>
                  <a:cubicBezTo>
                    <a:pt x="27" y="26"/>
                    <a:pt x="47" y="11"/>
                    <a:pt x="64" y="11"/>
                  </a:cubicBezTo>
                  <a:cubicBezTo>
                    <a:pt x="68" y="11"/>
                    <a:pt x="77" y="11"/>
                    <a:pt x="77" y="27"/>
                  </a:cubicBezTo>
                  <a:cubicBezTo>
                    <a:pt x="77" y="40"/>
                    <a:pt x="72" y="53"/>
                    <a:pt x="68" y="62"/>
                  </a:cubicBezTo>
                  <a:cubicBezTo>
                    <a:pt x="48" y="115"/>
                    <a:pt x="39" y="143"/>
                    <a:pt x="39" y="167"/>
                  </a:cubicBezTo>
                  <a:cubicBezTo>
                    <a:pt x="39" y="211"/>
                    <a:pt x="71" y="226"/>
                    <a:pt x="100" y="226"/>
                  </a:cubicBezTo>
                  <a:cubicBezTo>
                    <a:pt x="119" y="226"/>
                    <a:pt x="136" y="218"/>
                    <a:pt x="150" y="204"/>
                  </a:cubicBezTo>
                  <a:cubicBezTo>
                    <a:pt x="144" y="230"/>
                    <a:pt x="138" y="254"/>
                    <a:pt x="118" y="281"/>
                  </a:cubicBezTo>
                  <a:cubicBezTo>
                    <a:pt x="105" y="298"/>
                    <a:pt x="86" y="312"/>
                    <a:pt x="63" y="312"/>
                  </a:cubicBezTo>
                  <a:cubicBezTo>
                    <a:pt x="56" y="312"/>
                    <a:pt x="34" y="311"/>
                    <a:pt x="25" y="291"/>
                  </a:cubicBezTo>
                  <a:cubicBezTo>
                    <a:pt x="33" y="291"/>
                    <a:pt x="40" y="291"/>
                    <a:pt x="47" y="285"/>
                  </a:cubicBezTo>
                  <a:cubicBezTo>
                    <a:pt x="52" y="281"/>
                    <a:pt x="57" y="274"/>
                    <a:pt x="57" y="265"/>
                  </a:cubicBezTo>
                  <a:cubicBezTo>
                    <a:pt x="57" y="249"/>
                    <a:pt x="43" y="247"/>
                    <a:pt x="38" y="247"/>
                  </a:cubicBezTo>
                  <a:cubicBezTo>
                    <a:pt x="27" y="247"/>
                    <a:pt x="10" y="255"/>
                    <a:pt x="10" y="280"/>
                  </a:cubicBezTo>
                  <a:cubicBezTo>
                    <a:pt x="10" y="305"/>
                    <a:pt x="32" y="323"/>
                    <a:pt x="63" y="323"/>
                  </a:cubicBezTo>
                  <a:cubicBezTo>
                    <a:pt x="114" y="323"/>
                    <a:pt x="166" y="278"/>
                    <a:pt x="180" y="221"/>
                  </a:cubicBezTo>
                  <a:lnTo>
                    <a:pt x="228" y="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2 1">
              <a:extLst>
                <a:ext uri="{FF2B5EF4-FFF2-40B4-BE49-F238E27FC236}">
                  <a16:creationId xmlns:a16="http://schemas.microsoft.com/office/drawing/2014/main" id="{932BA442-733E-44BD-A763-09666CF3409D}"/>
                </a:ext>
              </a:extLst>
            </p:cNvPr>
            <p:cNvSpPr>
              <a:spLocks/>
            </p:cNvSpPr>
            <p:nvPr>
              <p:custDataLst>
                <p:tags r:id="rId63"/>
              </p:custDataLst>
            </p:nvPr>
          </p:nvSpPr>
          <p:spPr bwMode="auto">
            <a:xfrm>
              <a:off x="2090738" y="2376488"/>
              <a:ext cx="47625" cy="73025"/>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0"/>
                    <a:pt x="0" y="63"/>
                  </a:cubicBezTo>
                  <a:cubicBezTo>
                    <a:pt x="0" y="80"/>
                    <a:pt x="15" y="82"/>
                    <a:pt x="19" y="82"/>
                  </a:cubicBezTo>
                  <a:cubicBezTo>
                    <a:pt x="27" y="82"/>
                    <a:pt x="37" y="76"/>
                    <a:pt x="37" y="64"/>
                  </a:cubicBezTo>
                  <a:cubicBezTo>
                    <a:pt x="37" y="57"/>
                    <a:pt x="35" y="45"/>
                    <a:pt x="17" y="45"/>
                  </a:cubicBezTo>
                  <a:cubicBezTo>
                    <a:pt x="27" y="20"/>
                    <a:pt x="51" y="13"/>
                    <a:pt x="67" y="13"/>
                  </a:cubicBezTo>
                  <a:cubicBezTo>
                    <a:pt x="102" y="13"/>
                    <a:pt x="120" y="40"/>
                    <a:pt x="120" y="68"/>
                  </a:cubicBezTo>
                  <a:cubicBezTo>
                    <a:pt x="120" y="98"/>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3 1">
              <a:extLst>
                <a:ext uri="{FF2B5EF4-FFF2-40B4-BE49-F238E27FC236}">
                  <a16:creationId xmlns:a16="http://schemas.microsoft.com/office/drawing/2014/main" id="{BA58B4F2-3D80-481C-92CD-B6C83924B6C5}"/>
                </a:ext>
              </a:extLst>
            </p:cNvPr>
            <p:cNvSpPr>
              <a:spLocks/>
            </p:cNvSpPr>
            <p:nvPr>
              <p:custDataLst>
                <p:tags r:id="rId64"/>
              </p:custDataLst>
            </p:nvPr>
          </p:nvSpPr>
          <p:spPr bwMode="auto">
            <a:xfrm>
              <a:off x="2179638" y="2159000"/>
              <a:ext cx="74613" cy="377825"/>
            </a:xfrm>
            <a:custGeom>
              <a:avLst/>
              <a:gdLst>
                <a:gd name="T0" fmla="*/ 246 w 246"/>
                <a:gd name="T1" fmla="*/ 599 h 1197"/>
                <a:gd name="T2" fmla="*/ 74 w 246"/>
                <a:gd name="T3" fmla="*/ 56 h 1197"/>
                <a:gd name="T4" fmla="*/ 25 w 246"/>
                <a:gd name="T5" fmla="*/ 6 h 1197"/>
                <a:gd name="T6" fmla="*/ 11 w 246"/>
                <a:gd name="T7" fmla="*/ 0 h 1197"/>
                <a:gd name="T8" fmla="*/ 0 w 246"/>
                <a:gd name="T9" fmla="*/ 5 h 1197"/>
                <a:gd name="T10" fmla="*/ 3 w 246"/>
                <a:gd name="T11" fmla="*/ 10 h 1197"/>
                <a:gd name="T12" fmla="*/ 88 w 246"/>
                <a:gd name="T13" fmla="*/ 115 h 1197"/>
                <a:gd name="T14" fmla="*/ 204 w 246"/>
                <a:gd name="T15" fmla="*/ 598 h 1197"/>
                <a:gd name="T16" fmla="*/ 104 w 246"/>
                <a:gd name="T17" fmla="*/ 1054 h 1197"/>
                <a:gd name="T18" fmla="*/ 2 w 246"/>
                <a:gd name="T19" fmla="*/ 1187 h 1197"/>
                <a:gd name="T20" fmla="*/ 0 w 246"/>
                <a:gd name="T21" fmla="*/ 1192 h 1197"/>
                <a:gd name="T22" fmla="*/ 11 w 246"/>
                <a:gd name="T23" fmla="*/ 1197 h 1197"/>
                <a:gd name="T24" fmla="*/ 26 w 246"/>
                <a:gd name="T25" fmla="*/ 1189 h 1197"/>
                <a:gd name="T26" fmla="*/ 246 w 246"/>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599"/>
                  </a:moveTo>
                  <a:cubicBezTo>
                    <a:pt x="246" y="403"/>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6"/>
                    <a:pt x="104" y="1054"/>
                  </a:cubicBezTo>
                  <a:cubicBezTo>
                    <a:pt x="65" y="1125"/>
                    <a:pt x="23" y="1167"/>
                    <a:pt x="2" y="1187"/>
                  </a:cubicBezTo>
                  <a:cubicBezTo>
                    <a:pt x="1" y="1189"/>
                    <a:pt x="0" y="1190"/>
                    <a:pt x="0" y="1192"/>
                  </a:cubicBezTo>
                  <a:cubicBezTo>
                    <a:pt x="0" y="1197"/>
                    <a:pt x="5" y="1197"/>
                    <a:pt x="11" y="1197"/>
                  </a:cubicBezTo>
                  <a:cubicBezTo>
                    <a:pt x="18" y="1197"/>
                    <a:pt x="19" y="1197"/>
                    <a:pt x="26" y="1189"/>
                  </a:cubicBezTo>
                  <a:cubicBezTo>
                    <a:pt x="193" y="1037"/>
                    <a:pt x="246" y="809"/>
                    <a:pt x="246"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4 1">
              <a:extLst>
                <a:ext uri="{FF2B5EF4-FFF2-40B4-BE49-F238E27FC236}">
                  <a16:creationId xmlns:a16="http://schemas.microsoft.com/office/drawing/2014/main" id="{74F6AD83-6322-4569-9EDD-21EF64B86C10}"/>
                </a:ext>
              </a:extLst>
            </p:cNvPr>
            <p:cNvSpPr>
              <a:spLocks/>
            </p:cNvSpPr>
            <p:nvPr>
              <p:custDataLst>
                <p:tags r:id="rId65"/>
              </p:custDataLst>
            </p:nvPr>
          </p:nvSpPr>
          <p:spPr bwMode="auto">
            <a:xfrm>
              <a:off x="2497138" y="2111375"/>
              <a:ext cx="79375" cy="471488"/>
            </a:xfrm>
            <a:custGeom>
              <a:avLst/>
              <a:gdLst>
                <a:gd name="T0" fmla="*/ 259 w 259"/>
                <a:gd name="T1" fmla="*/ 1492 h 1497"/>
                <a:gd name="T2" fmla="*/ 256 w 259"/>
                <a:gd name="T3" fmla="*/ 1486 h 1497"/>
                <a:gd name="T4" fmla="*/ 139 w 259"/>
                <a:gd name="T5" fmla="*/ 1295 h 1497"/>
                <a:gd name="T6" fmla="*/ 48 w 259"/>
                <a:gd name="T7" fmla="*/ 749 h 1497"/>
                <a:gd name="T8" fmla="*/ 146 w 259"/>
                <a:gd name="T9" fmla="*/ 186 h 1497"/>
                <a:gd name="T10" fmla="*/ 257 w 259"/>
                <a:gd name="T11" fmla="*/ 10 h 1497"/>
                <a:gd name="T12" fmla="*/ 259 w 259"/>
                <a:gd name="T13" fmla="*/ 5 h 1497"/>
                <a:gd name="T14" fmla="*/ 248 w 259"/>
                <a:gd name="T15" fmla="*/ 0 h 1497"/>
                <a:gd name="T16" fmla="*/ 239 w 259"/>
                <a:gd name="T17" fmla="*/ 1 h 1497"/>
                <a:gd name="T18" fmla="*/ 169 w 259"/>
                <a:gd name="T19" fmla="*/ 87 h 1497"/>
                <a:gd name="T20" fmla="*/ 16 w 259"/>
                <a:gd name="T21" fmla="*/ 505 h 1497"/>
                <a:gd name="T22" fmla="*/ 0 w 259"/>
                <a:gd name="T23" fmla="*/ 748 h 1497"/>
                <a:gd name="T24" fmla="*/ 103 w 259"/>
                <a:gd name="T25" fmla="*/ 1296 h 1497"/>
                <a:gd name="T26" fmla="*/ 235 w 259"/>
                <a:gd name="T27" fmla="*/ 1492 h 1497"/>
                <a:gd name="T28" fmla="*/ 248 w 259"/>
                <a:gd name="T29" fmla="*/ 1497 h 1497"/>
                <a:gd name="T30" fmla="*/ 259 w 259"/>
                <a:gd name="T31" fmla="*/ 1492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9" h="1497">
                  <a:moveTo>
                    <a:pt x="259" y="1492"/>
                  </a:moveTo>
                  <a:cubicBezTo>
                    <a:pt x="259" y="1490"/>
                    <a:pt x="259" y="1489"/>
                    <a:pt x="256" y="1486"/>
                  </a:cubicBezTo>
                  <a:cubicBezTo>
                    <a:pt x="208" y="1428"/>
                    <a:pt x="169" y="1364"/>
                    <a:pt x="139" y="1295"/>
                  </a:cubicBezTo>
                  <a:cubicBezTo>
                    <a:pt x="74" y="1142"/>
                    <a:pt x="48" y="963"/>
                    <a:pt x="48" y="749"/>
                  </a:cubicBezTo>
                  <a:cubicBezTo>
                    <a:pt x="48" y="536"/>
                    <a:pt x="72" y="350"/>
                    <a:pt x="146" y="186"/>
                  </a:cubicBezTo>
                  <a:cubicBezTo>
                    <a:pt x="175" y="123"/>
                    <a:pt x="213" y="64"/>
                    <a:pt x="257" y="10"/>
                  </a:cubicBezTo>
                  <a:cubicBezTo>
                    <a:pt x="258" y="8"/>
                    <a:pt x="259" y="7"/>
                    <a:pt x="259" y="5"/>
                  </a:cubicBezTo>
                  <a:cubicBezTo>
                    <a:pt x="259" y="0"/>
                    <a:pt x="256" y="0"/>
                    <a:pt x="248" y="0"/>
                  </a:cubicBezTo>
                  <a:cubicBezTo>
                    <a:pt x="241" y="0"/>
                    <a:pt x="240" y="0"/>
                    <a:pt x="239" y="1"/>
                  </a:cubicBezTo>
                  <a:cubicBezTo>
                    <a:pt x="239" y="1"/>
                    <a:pt x="207" y="32"/>
                    <a:pt x="169" y="87"/>
                  </a:cubicBezTo>
                  <a:cubicBezTo>
                    <a:pt x="82" y="210"/>
                    <a:pt x="38" y="356"/>
                    <a:pt x="16" y="505"/>
                  </a:cubicBezTo>
                  <a:cubicBezTo>
                    <a:pt x="4" y="585"/>
                    <a:pt x="0" y="667"/>
                    <a:pt x="0" y="748"/>
                  </a:cubicBezTo>
                  <a:cubicBezTo>
                    <a:pt x="0" y="935"/>
                    <a:pt x="23" y="1126"/>
                    <a:pt x="103" y="1296"/>
                  </a:cubicBezTo>
                  <a:cubicBezTo>
                    <a:pt x="138" y="1372"/>
                    <a:pt x="186" y="1440"/>
                    <a:pt x="235" y="1492"/>
                  </a:cubicBezTo>
                  <a:cubicBezTo>
                    <a:pt x="239" y="1496"/>
                    <a:pt x="240" y="1497"/>
                    <a:pt x="248" y="1497"/>
                  </a:cubicBezTo>
                  <a:cubicBezTo>
                    <a:pt x="256" y="1497"/>
                    <a:pt x="259" y="1497"/>
                    <a:pt x="259" y="1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35 1">
              <a:extLst>
                <a:ext uri="{FF2B5EF4-FFF2-40B4-BE49-F238E27FC236}">
                  <a16:creationId xmlns:a16="http://schemas.microsoft.com/office/drawing/2014/main" id="{DDBED415-E5C2-4495-9E7F-1F1034D17872}"/>
                </a:ext>
              </a:extLst>
            </p:cNvPr>
            <p:cNvSpPr>
              <a:spLocks/>
            </p:cNvSpPr>
            <p:nvPr>
              <p:custDataLst>
                <p:tags r:id="rId66"/>
              </p:custDataLst>
            </p:nvPr>
          </p:nvSpPr>
          <p:spPr bwMode="auto">
            <a:xfrm>
              <a:off x="2587625" y="2317750"/>
              <a:ext cx="58738" cy="71438"/>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4 w 194"/>
                <a:gd name="T21" fmla="*/ 75 h 226"/>
                <a:gd name="T22" fmla="*/ 192 w 194"/>
                <a:gd name="T23" fmla="*/ 43 h 226"/>
                <a:gd name="T24" fmla="*/ 133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6" y="11"/>
                    <a:pt x="134" y="11"/>
                  </a:cubicBezTo>
                  <a:cubicBezTo>
                    <a:pt x="151" y="11"/>
                    <a:pt x="170" y="18"/>
                    <a:pt x="177" y="31"/>
                  </a:cubicBezTo>
                  <a:cubicBezTo>
                    <a:pt x="169" y="31"/>
                    <a:pt x="162" y="31"/>
                    <a:pt x="155" y="38"/>
                  </a:cubicBezTo>
                  <a:cubicBezTo>
                    <a:pt x="147" y="46"/>
                    <a:pt x="146" y="54"/>
                    <a:pt x="146" y="58"/>
                  </a:cubicBezTo>
                  <a:cubicBezTo>
                    <a:pt x="146" y="70"/>
                    <a:pt x="155" y="75"/>
                    <a:pt x="164" y="75"/>
                  </a:cubicBezTo>
                  <a:cubicBezTo>
                    <a:pt x="179" y="75"/>
                    <a:pt x="192" y="63"/>
                    <a:pt x="192" y="43"/>
                  </a:cubicBezTo>
                  <a:cubicBezTo>
                    <a:pt x="192" y="19"/>
                    <a:pt x="169" y="0"/>
                    <a:pt x="133"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36 1">
              <a:extLst>
                <a:ext uri="{FF2B5EF4-FFF2-40B4-BE49-F238E27FC236}">
                  <a16:creationId xmlns:a16="http://schemas.microsoft.com/office/drawing/2014/main" id="{2ACE0C18-9353-4813-8517-10E5E2F59E5E}"/>
                </a:ext>
              </a:extLst>
            </p:cNvPr>
            <p:cNvSpPr>
              <a:spLocks noEditPoints="1"/>
            </p:cNvSpPr>
            <p:nvPr>
              <p:custDataLst>
                <p:tags r:id="rId67"/>
              </p:custDataLst>
            </p:nvPr>
          </p:nvSpPr>
          <p:spPr bwMode="auto">
            <a:xfrm>
              <a:off x="2697163" y="2328863"/>
              <a:ext cx="100013"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37 1">
              <a:extLst>
                <a:ext uri="{FF2B5EF4-FFF2-40B4-BE49-F238E27FC236}">
                  <a16:creationId xmlns:a16="http://schemas.microsoft.com/office/drawing/2014/main" id="{9575B4B7-9AF0-4186-A318-7C2E847B1546}"/>
                </a:ext>
              </a:extLst>
            </p:cNvPr>
            <p:cNvSpPr>
              <a:spLocks/>
            </p:cNvSpPr>
            <p:nvPr>
              <p:custDataLst>
                <p:tags r:id="rId68"/>
              </p:custDataLst>
            </p:nvPr>
          </p:nvSpPr>
          <p:spPr bwMode="auto">
            <a:xfrm>
              <a:off x="2863850" y="2098675"/>
              <a:ext cx="138113" cy="471488"/>
            </a:xfrm>
            <a:custGeom>
              <a:avLst/>
              <a:gdLst>
                <a:gd name="T0" fmla="*/ 454 w 454"/>
                <a:gd name="T1" fmla="*/ 10 h 1497"/>
                <a:gd name="T2" fmla="*/ 444 w 454"/>
                <a:gd name="T3" fmla="*/ 0 h 1497"/>
                <a:gd name="T4" fmla="*/ 433 w 454"/>
                <a:gd name="T5" fmla="*/ 15 h 1497"/>
                <a:gd name="T6" fmla="*/ 177 w 454"/>
                <a:gd name="T7" fmla="*/ 1374 h 1497"/>
                <a:gd name="T8" fmla="*/ 177 w 454"/>
                <a:gd name="T9" fmla="*/ 1374 h 1497"/>
                <a:gd name="T10" fmla="*/ 69 w 454"/>
                <a:gd name="T11" fmla="*/ 748 h 1497"/>
                <a:gd name="T12" fmla="*/ 3 w 454"/>
                <a:gd name="T13" fmla="*/ 878 h 1497"/>
                <a:gd name="T14" fmla="*/ 0 w 454"/>
                <a:gd name="T15" fmla="*/ 885 h 1497"/>
                <a:gd name="T16" fmla="*/ 7 w 454"/>
                <a:gd name="T17" fmla="*/ 892 h 1497"/>
                <a:gd name="T18" fmla="*/ 41 w 454"/>
                <a:gd name="T19" fmla="*/ 827 h 1497"/>
                <a:gd name="T20" fmla="*/ 156 w 454"/>
                <a:gd name="T21" fmla="*/ 1497 h 1497"/>
                <a:gd name="T22" fmla="*/ 177 w 454"/>
                <a:gd name="T23" fmla="*/ 1484 h 1497"/>
                <a:gd name="T24" fmla="*/ 454 w 454"/>
                <a:gd name="T25" fmla="*/ 1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4" h="1497">
                  <a:moveTo>
                    <a:pt x="454" y="10"/>
                  </a:moveTo>
                  <a:cubicBezTo>
                    <a:pt x="454" y="4"/>
                    <a:pt x="450" y="0"/>
                    <a:pt x="444" y="0"/>
                  </a:cubicBezTo>
                  <a:cubicBezTo>
                    <a:pt x="436" y="0"/>
                    <a:pt x="434" y="6"/>
                    <a:pt x="433" y="15"/>
                  </a:cubicBezTo>
                  <a:lnTo>
                    <a:pt x="177" y="1374"/>
                  </a:lnTo>
                  <a:lnTo>
                    <a:pt x="177" y="1374"/>
                  </a:lnTo>
                  <a:lnTo>
                    <a:pt x="69" y="748"/>
                  </a:lnTo>
                  <a:lnTo>
                    <a:pt x="3" y="878"/>
                  </a:lnTo>
                  <a:cubicBezTo>
                    <a:pt x="1" y="883"/>
                    <a:pt x="0" y="885"/>
                    <a:pt x="0" y="885"/>
                  </a:cubicBezTo>
                  <a:cubicBezTo>
                    <a:pt x="0" y="886"/>
                    <a:pt x="7" y="892"/>
                    <a:pt x="7" y="892"/>
                  </a:cubicBezTo>
                  <a:lnTo>
                    <a:pt x="41" y="827"/>
                  </a:lnTo>
                  <a:lnTo>
                    <a:pt x="156" y="1497"/>
                  </a:lnTo>
                  <a:cubicBezTo>
                    <a:pt x="172" y="1497"/>
                    <a:pt x="175" y="1497"/>
                    <a:pt x="177" y="1484"/>
                  </a:cubicBezTo>
                  <a:lnTo>
                    <a:pt x="454"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Rectangle 38 1">
              <a:extLst>
                <a:ext uri="{FF2B5EF4-FFF2-40B4-BE49-F238E27FC236}">
                  <a16:creationId xmlns:a16="http://schemas.microsoft.com/office/drawing/2014/main" id="{4558A173-E983-4EC9-9528-7989D3921922}"/>
                </a:ext>
              </a:extLst>
            </p:cNvPr>
            <p:cNvSpPr>
              <a:spLocks noChangeArrowheads="1"/>
            </p:cNvSpPr>
            <p:nvPr>
              <p:custDataLst>
                <p:tags r:id="rId69"/>
              </p:custDataLst>
            </p:nvPr>
          </p:nvSpPr>
          <p:spPr bwMode="auto">
            <a:xfrm>
              <a:off x="2998788" y="2098675"/>
              <a:ext cx="1460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39 1">
              <a:extLst>
                <a:ext uri="{FF2B5EF4-FFF2-40B4-BE49-F238E27FC236}">
                  <a16:creationId xmlns:a16="http://schemas.microsoft.com/office/drawing/2014/main" id="{67C88B8D-EB9B-422F-BEF0-A407BC2407BD}"/>
                </a:ext>
              </a:extLst>
            </p:cNvPr>
            <p:cNvSpPr>
              <a:spLocks/>
            </p:cNvSpPr>
            <p:nvPr>
              <p:custDataLst>
                <p:tags r:id="rId70"/>
              </p:custDataLst>
            </p:nvPr>
          </p:nvSpPr>
          <p:spPr bwMode="auto">
            <a:xfrm>
              <a:off x="3021013" y="2174875"/>
              <a:ext cx="103188" cy="106363"/>
            </a:xfrm>
            <a:custGeom>
              <a:avLst/>
              <a:gdLst>
                <a:gd name="T0" fmla="*/ 325 w 339"/>
                <a:gd name="T1" fmla="*/ 101 h 338"/>
                <a:gd name="T2" fmla="*/ 338 w 339"/>
                <a:gd name="T3" fmla="*/ 14 h 338"/>
                <a:gd name="T4" fmla="*/ 339 w 339"/>
                <a:gd name="T5" fmla="*/ 5 h 338"/>
                <a:gd name="T6" fmla="*/ 326 w 339"/>
                <a:gd name="T7" fmla="*/ 0 h 338"/>
                <a:gd name="T8" fmla="*/ 49 w 339"/>
                <a:gd name="T9" fmla="*/ 0 h 338"/>
                <a:gd name="T10" fmla="*/ 33 w 339"/>
                <a:gd name="T11" fmla="*/ 10 h 338"/>
                <a:gd name="T12" fmla="*/ 3 w 339"/>
                <a:gd name="T13" fmla="*/ 98 h 338"/>
                <a:gd name="T14" fmla="*/ 0 w 339"/>
                <a:gd name="T15" fmla="*/ 107 h 338"/>
                <a:gd name="T16" fmla="*/ 6 w 339"/>
                <a:gd name="T17" fmla="*/ 112 h 338"/>
                <a:gd name="T18" fmla="*/ 14 w 339"/>
                <a:gd name="T19" fmla="*/ 102 h 338"/>
                <a:gd name="T20" fmla="*/ 128 w 339"/>
                <a:gd name="T21" fmla="*/ 15 h 338"/>
                <a:gd name="T22" fmla="*/ 148 w 339"/>
                <a:gd name="T23" fmla="*/ 15 h 338"/>
                <a:gd name="T24" fmla="*/ 162 w 339"/>
                <a:gd name="T25" fmla="*/ 21 h 338"/>
                <a:gd name="T26" fmla="*/ 160 w 339"/>
                <a:gd name="T27" fmla="*/ 32 h 338"/>
                <a:gd name="T28" fmla="*/ 93 w 339"/>
                <a:gd name="T29" fmla="*/ 298 h 338"/>
                <a:gd name="T30" fmla="*/ 33 w 339"/>
                <a:gd name="T31" fmla="*/ 322 h 338"/>
                <a:gd name="T32" fmla="*/ 12 w 339"/>
                <a:gd name="T33" fmla="*/ 332 h 338"/>
                <a:gd name="T34" fmla="*/ 21 w 339"/>
                <a:gd name="T35" fmla="*/ 338 h 338"/>
                <a:gd name="T36" fmla="*/ 62 w 339"/>
                <a:gd name="T37" fmla="*/ 337 h 338"/>
                <a:gd name="T38" fmla="*/ 104 w 339"/>
                <a:gd name="T39" fmla="*/ 336 h 338"/>
                <a:gd name="T40" fmla="*/ 146 w 339"/>
                <a:gd name="T41" fmla="*/ 337 h 338"/>
                <a:gd name="T42" fmla="*/ 189 w 339"/>
                <a:gd name="T43" fmla="*/ 338 h 338"/>
                <a:gd name="T44" fmla="*/ 200 w 339"/>
                <a:gd name="T45" fmla="*/ 328 h 338"/>
                <a:gd name="T46" fmla="*/ 183 w 339"/>
                <a:gd name="T47" fmla="*/ 322 h 338"/>
                <a:gd name="T48" fmla="*/ 151 w 339"/>
                <a:gd name="T49" fmla="*/ 321 h 338"/>
                <a:gd name="T50" fmla="*/ 133 w 339"/>
                <a:gd name="T51" fmla="*/ 310 h 338"/>
                <a:gd name="T52" fmla="*/ 135 w 339"/>
                <a:gd name="T53" fmla="*/ 300 h 338"/>
                <a:gd name="T54" fmla="*/ 201 w 339"/>
                <a:gd name="T55" fmla="*/ 35 h 338"/>
                <a:gd name="T56" fmla="*/ 212 w 339"/>
                <a:gd name="T57" fmla="*/ 16 h 338"/>
                <a:gd name="T58" fmla="*/ 244 w 339"/>
                <a:gd name="T59" fmla="*/ 15 h 338"/>
                <a:gd name="T60" fmla="*/ 317 w 339"/>
                <a:gd name="T61" fmla="*/ 56 h 338"/>
                <a:gd name="T62" fmla="*/ 313 w 339"/>
                <a:gd name="T63" fmla="*/ 96 h 338"/>
                <a:gd name="T64" fmla="*/ 311 w 339"/>
                <a:gd name="T65" fmla="*/ 106 h 338"/>
                <a:gd name="T66" fmla="*/ 317 w 339"/>
                <a:gd name="T67" fmla="*/ 112 h 338"/>
                <a:gd name="T68" fmla="*/ 325 w 339"/>
                <a:gd name="T69" fmla="*/ 10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38">
                  <a:moveTo>
                    <a:pt x="325" y="101"/>
                  </a:moveTo>
                  <a:lnTo>
                    <a:pt x="338" y="14"/>
                  </a:lnTo>
                  <a:cubicBezTo>
                    <a:pt x="339" y="12"/>
                    <a:pt x="339" y="7"/>
                    <a:pt x="339" y="5"/>
                  </a:cubicBezTo>
                  <a:cubicBezTo>
                    <a:pt x="339" y="0"/>
                    <a:pt x="334" y="0"/>
                    <a:pt x="326" y="0"/>
                  </a:cubicBezTo>
                  <a:lnTo>
                    <a:pt x="49" y="0"/>
                  </a:lnTo>
                  <a:cubicBezTo>
                    <a:pt x="37" y="0"/>
                    <a:pt x="36" y="0"/>
                    <a:pt x="33" y="10"/>
                  </a:cubicBezTo>
                  <a:lnTo>
                    <a:pt x="3" y="98"/>
                  </a:lnTo>
                  <a:cubicBezTo>
                    <a:pt x="2" y="99"/>
                    <a:pt x="0" y="107"/>
                    <a:pt x="0" y="107"/>
                  </a:cubicBezTo>
                  <a:cubicBezTo>
                    <a:pt x="0" y="110"/>
                    <a:pt x="2" y="112"/>
                    <a:pt x="6" y="112"/>
                  </a:cubicBezTo>
                  <a:cubicBezTo>
                    <a:pt x="11" y="112"/>
                    <a:pt x="11" y="110"/>
                    <a:pt x="14" y="102"/>
                  </a:cubicBezTo>
                  <a:cubicBezTo>
                    <a:pt x="41" y="24"/>
                    <a:pt x="54" y="15"/>
                    <a:pt x="128" y="15"/>
                  </a:cubicBezTo>
                  <a:lnTo>
                    <a:pt x="148" y="15"/>
                  </a:lnTo>
                  <a:cubicBezTo>
                    <a:pt x="162" y="15"/>
                    <a:pt x="162" y="17"/>
                    <a:pt x="162" y="21"/>
                  </a:cubicBezTo>
                  <a:cubicBezTo>
                    <a:pt x="162" y="24"/>
                    <a:pt x="160" y="30"/>
                    <a:pt x="160" y="32"/>
                  </a:cubicBezTo>
                  <a:lnTo>
                    <a:pt x="93" y="298"/>
                  </a:lnTo>
                  <a:cubicBezTo>
                    <a:pt x="88" y="317"/>
                    <a:pt x="87" y="322"/>
                    <a:pt x="33" y="322"/>
                  </a:cubicBezTo>
                  <a:cubicBezTo>
                    <a:pt x="15" y="322"/>
                    <a:pt x="12" y="322"/>
                    <a:pt x="12" y="332"/>
                  </a:cubicBezTo>
                  <a:cubicBezTo>
                    <a:pt x="12" y="338"/>
                    <a:pt x="18" y="338"/>
                    <a:pt x="21" y="338"/>
                  </a:cubicBezTo>
                  <a:cubicBezTo>
                    <a:pt x="34" y="338"/>
                    <a:pt x="48" y="337"/>
                    <a:pt x="62" y="337"/>
                  </a:cubicBezTo>
                  <a:lnTo>
                    <a:pt x="104" y="336"/>
                  </a:lnTo>
                  <a:lnTo>
                    <a:pt x="146" y="337"/>
                  </a:lnTo>
                  <a:cubicBezTo>
                    <a:pt x="160" y="337"/>
                    <a:pt x="175" y="338"/>
                    <a:pt x="189" y="338"/>
                  </a:cubicBezTo>
                  <a:cubicBezTo>
                    <a:pt x="194" y="338"/>
                    <a:pt x="200" y="338"/>
                    <a:pt x="200" y="328"/>
                  </a:cubicBezTo>
                  <a:cubicBezTo>
                    <a:pt x="200" y="322"/>
                    <a:pt x="196" y="322"/>
                    <a:pt x="183" y="322"/>
                  </a:cubicBezTo>
                  <a:cubicBezTo>
                    <a:pt x="170" y="322"/>
                    <a:pt x="164" y="322"/>
                    <a:pt x="151" y="321"/>
                  </a:cubicBezTo>
                  <a:cubicBezTo>
                    <a:pt x="137" y="320"/>
                    <a:pt x="133" y="318"/>
                    <a:pt x="133" y="310"/>
                  </a:cubicBezTo>
                  <a:cubicBezTo>
                    <a:pt x="133" y="310"/>
                    <a:pt x="133" y="307"/>
                    <a:pt x="135" y="300"/>
                  </a:cubicBezTo>
                  <a:lnTo>
                    <a:pt x="201" y="35"/>
                  </a:lnTo>
                  <a:cubicBezTo>
                    <a:pt x="204" y="21"/>
                    <a:pt x="206" y="18"/>
                    <a:pt x="212" y="16"/>
                  </a:cubicBezTo>
                  <a:cubicBezTo>
                    <a:pt x="217" y="15"/>
                    <a:pt x="233" y="15"/>
                    <a:pt x="244" y="15"/>
                  </a:cubicBezTo>
                  <a:cubicBezTo>
                    <a:pt x="294" y="15"/>
                    <a:pt x="317" y="17"/>
                    <a:pt x="317" y="56"/>
                  </a:cubicBezTo>
                  <a:cubicBezTo>
                    <a:pt x="317" y="64"/>
                    <a:pt x="315" y="83"/>
                    <a:pt x="313" y="96"/>
                  </a:cubicBezTo>
                  <a:cubicBezTo>
                    <a:pt x="312" y="98"/>
                    <a:pt x="311" y="104"/>
                    <a:pt x="311" y="106"/>
                  </a:cubicBezTo>
                  <a:cubicBezTo>
                    <a:pt x="311" y="109"/>
                    <a:pt x="313" y="112"/>
                    <a:pt x="317" y="112"/>
                  </a:cubicBezTo>
                  <a:cubicBezTo>
                    <a:pt x="323" y="112"/>
                    <a:pt x="324" y="108"/>
                    <a:pt x="325"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Rectangle 40 1">
              <a:extLst>
                <a:ext uri="{FF2B5EF4-FFF2-40B4-BE49-F238E27FC236}">
                  <a16:creationId xmlns:a16="http://schemas.microsoft.com/office/drawing/2014/main" id="{EA9C8CC3-BDBB-48E2-91EB-AB75799C5BB5}"/>
                </a:ext>
              </a:extLst>
            </p:cNvPr>
            <p:cNvSpPr>
              <a:spLocks noChangeArrowheads="1"/>
            </p:cNvSpPr>
            <p:nvPr>
              <p:custDataLst>
                <p:tags r:id="rId71"/>
              </p:custDataLst>
            </p:nvPr>
          </p:nvSpPr>
          <p:spPr bwMode="auto">
            <a:xfrm>
              <a:off x="3017838" y="2344738"/>
              <a:ext cx="1079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1 1">
              <a:extLst>
                <a:ext uri="{FF2B5EF4-FFF2-40B4-BE49-F238E27FC236}">
                  <a16:creationId xmlns:a16="http://schemas.microsoft.com/office/drawing/2014/main" id="{62036627-1404-4B22-B38A-4681832BA2A4}"/>
                </a:ext>
              </a:extLst>
            </p:cNvPr>
            <p:cNvSpPr>
              <a:spLocks noEditPoints="1"/>
            </p:cNvSpPr>
            <p:nvPr>
              <p:custDataLst>
                <p:tags r:id="rId72"/>
              </p:custDataLst>
            </p:nvPr>
          </p:nvSpPr>
          <p:spPr bwMode="auto">
            <a:xfrm>
              <a:off x="3036888" y="2425700"/>
              <a:ext cx="71438" cy="103188"/>
            </a:xfrm>
            <a:custGeom>
              <a:avLst/>
              <a:gdLst>
                <a:gd name="T0" fmla="*/ 236 w 236"/>
                <a:gd name="T1" fmla="*/ 82 h 329"/>
                <a:gd name="T2" fmla="*/ 166 w 236"/>
                <a:gd name="T3" fmla="*/ 0 h 329"/>
                <a:gd name="T4" fmla="*/ 51 w 236"/>
                <a:gd name="T5" fmla="*/ 111 h 329"/>
                <a:gd name="T6" fmla="*/ 2 w 236"/>
                <a:gd name="T7" fmla="*/ 307 h 329"/>
                <a:gd name="T8" fmla="*/ 0 w 236"/>
                <a:gd name="T9" fmla="*/ 315 h 329"/>
                <a:gd name="T10" fmla="*/ 14 w 236"/>
                <a:gd name="T11" fmla="*/ 329 h 329"/>
                <a:gd name="T12" fmla="*/ 32 w 236"/>
                <a:gd name="T13" fmla="*/ 318 h 329"/>
                <a:gd name="T14" fmla="*/ 64 w 236"/>
                <a:gd name="T15" fmla="*/ 193 h 329"/>
                <a:gd name="T16" fmla="*/ 113 w 236"/>
                <a:gd name="T17" fmla="*/ 226 h 329"/>
                <a:gd name="T18" fmla="*/ 236 w 236"/>
                <a:gd name="T19" fmla="*/ 82 h 329"/>
                <a:gd name="T20" fmla="*/ 200 w 236"/>
                <a:gd name="T21" fmla="*/ 60 h 329"/>
                <a:gd name="T22" fmla="*/ 172 w 236"/>
                <a:gd name="T23" fmla="*/ 168 h 329"/>
                <a:gd name="T24" fmla="*/ 113 w 236"/>
                <a:gd name="T25" fmla="*/ 215 h 329"/>
                <a:gd name="T26" fmla="*/ 70 w 236"/>
                <a:gd name="T27" fmla="*/ 171 h 329"/>
                <a:gd name="T28" fmla="*/ 74 w 236"/>
                <a:gd name="T29" fmla="*/ 152 h 329"/>
                <a:gd name="T30" fmla="*/ 104 w 236"/>
                <a:gd name="T31" fmla="*/ 59 h 329"/>
                <a:gd name="T32" fmla="*/ 165 w 236"/>
                <a:gd name="T33" fmla="*/ 11 h 329"/>
                <a:gd name="T34" fmla="*/ 200 w 236"/>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29">
                  <a:moveTo>
                    <a:pt x="236" y="82"/>
                  </a:moveTo>
                  <a:cubicBezTo>
                    <a:pt x="236" y="29"/>
                    <a:pt x="203" y="0"/>
                    <a:pt x="166" y="0"/>
                  </a:cubicBezTo>
                  <a:cubicBezTo>
                    <a:pt x="118" y="0"/>
                    <a:pt x="66" y="50"/>
                    <a:pt x="51" y="111"/>
                  </a:cubicBezTo>
                  <a:lnTo>
                    <a:pt x="2" y="307"/>
                  </a:lnTo>
                  <a:cubicBezTo>
                    <a:pt x="0" y="313"/>
                    <a:pt x="0" y="315"/>
                    <a:pt x="0" y="315"/>
                  </a:cubicBezTo>
                  <a:cubicBezTo>
                    <a:pt x="0" y="323"/>
                    <a:pt x="6" y="329"/>
                    <a:pt x="14" y="329"/>
                  </a:cubicBezTo>
                  <a:cubicBezTo>
                    <a:pt x="25" y="329"/>
                    <a:pt x="31" y="320"/>
                    <a:pt x="32" y="318"/>
                  </a:cubicBezTo>
                  <a:cubicBezTo>
                    <a:pt x="34" y="314"/>
                    <a:pt x="50" y="247"/>
                    <a:pt x="64" y="193"/>
                  </a:cubicBezTo>
                  <a:cubicBezTo>
                    <a:pt x="74" y="213"/>
                    <a:pt x="90" y="226"/>
                    <a:pt x="113" y="226"/>
                  </a:cubicBezTo>
                  <a:cubicBezTo>
                    <a:pt x="171" y="226"/>
                    <a:pt x="236" y="156"/>
                    <a:pt x="236" y="82"/>
                  </a:cubicBezTo>
                  <a:close/>
                  <a:moveTo>
                    <a:pt x="200" y="60"/>
                  </a:moveTo>
                  <a:cubicBezTo>
                    <a:pt x="200" y="88"/>
                    <a:pt x="185" y="143"/>
                    <a:pt x="172" y="168"/>
                  </a:cubicBezTo>
                  <a:cubicBezTo>
                    <a:pt x="155" y="199"/>
                    <a:pt x="132" y="215"/>
                    <a:pt x="113" y="215"/>
                  </a:cubicBezTo>
                  <a:cubicBezTo>
                    <a:pt x="78" y="215"/>
                    <a:pt x="70" y="175"/>
                    <a:pt x="70" y="171"/>
                  </a:cubicBezTo>
                  <a:cubicBezTo>
                    <a:pt x="70" y="169"/>
                    <a:pt x="72" y="159"/>
                    <a:pt x="74" y="152"/>
                  </a:cubicBezTo>
                  <a:cubicBezTo>
                    <a:pt x="88" y="97"/>
                    <a:pt x="93" y="79"/>
                    <a:pt x="104" y="59"/>
                  </a:cubicBezTo>
                  <a:cubicBezTo>
                    <a:pt x="125" y="22"/>
                    <a:pt x="150" y="11"/>
                    <a:pt x="165" y="11"/>
                  </a:cubicBezTo>
                  <a:cubicBezTo>
                    <a:pt x="184" y="11"/>
                    <a:pt x="200" y="26"/>
                    <a:pt x="200"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2 1">
              <a:extLst>
                <a:ext uri="{FF2B5EF4-FFF2-40B4-BE49-F238E27FC236}">
                  <a16:creationId xmlns:a16="http://schemas.microsoft.com/office/drawing/2014/main" id="{9101EC28-8D2A-4701-80E2-29D4CFE1BA08}"/>
                </a:ext>
              </a:extLst>
            </p:cNvPr>
            <p:cNvSpPr>
              <a:spLocks/>
            </p:cNvSpPr>
            <p:nvPr>
              <p:custDataLst>
                <p:tags r:id="rId73"/>
              </p:custDataLst>
            </p:nvPr>
          </p:nvSpPr>
          <p:spPr bwMode="auto">
            <a:xfrm>
              <a:off x="3149600" y="2111375"/>
              <a:ext cx="79375" cy="471488"/>
            </a:xfrm>
            <a:custGeom>
              <a:avLst/>
              <a:gdLst>
                <a:gd name="T0" fmla="*/ 260 w 260"/>
                <a:gd name="T1" fmla="*/ 749 h 1497"/>
                <a:gd name="T2" fmla="*/ 157 w 260"/>
                <a:gd name="T3" fmla="*/ 201 h 1497"/>
                <a:gd name="T4" fmla="*/ 25 w 260"/>
                <a:gd name="T5" fmla="*/ 5 h 1497"/>
                <a:gd name="T6" fmla="*/ 11 w 260"/>
                <a:gd name="T7" fmla="*/ 0 h 1497"/>
                <a:gd name="T8" fmla="*/ 0 w 260"/>
                <a:gd name="T9" fmla="*/ 5 h 1497"/>
                <a:gd name="T10" fmla="*/ 3 w 260"/>
                <a:gd name="T11" fmla="*/ 11 h 1497"/>
                <a:gd name="T12" fmla="*/ 120 w 260"/>
                <a:gd name="T13" fmla="*/ 203 h 1497"/>
                <a:gd name="T14" fmla="*/ 212 w 260"/>
                <a:gd name="T15" fmla="*/ 748 h 1497"/>
                <a:gd name="T16" fmla="*/ 113 w 260"/>
                <a:gd name="T17" fmla="*/ 1311 h 1497"/>
                <a:gd name="T18" fmla="*/ 2 w 260"/>
                <a:gd name="T19" fmla="*/ 1487 h 1497"/>
                <a:gd name="T20" fmla="*/ 0 w 260"/>
                <a:gd name="T21" fmla="*/ 1492 h 1497"/>
                <a:gd name="T22" fmla="*/ 11 w 260"/>
                <a:gd name="T23" fmla="*/ 1497 h 1497"/>
                <a:gd name="T24" fmla="*/ 21 w 260"/>
                <a:gd name="T25" fmla="*/ 1496 h 1497"/>
                <a:gd name="T26" fmla="*/ 91 w 260"/>
                <a:gd name="T27" fmla="*/ 1410 h 1497"/>
                <a:gd name="T28" fmla="*/ 244 w 260"/>
                <a:gd name="T29" fmla="*/ 992 h 1497"/>
                <a:gd name="T30" fmla="*/ 260 w 260"/>
                <a:gd name="T31" fmla="*/ 749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497">
                  <a:moveTo>
                    <a:pt x="260" y="749"/>
                  </a:moveTo>
                  <a:cubicBezTo>
                    <a:pt x="260" y="562"/>
                    <a:pt x="236" y="372"/>
                    <a:pt x="157" y="201"/>
                  </a:cubicBezTo>
                  <a:cubicBezTo>
                    <a:pt x="121" y="125"/>
                    <a:pt x="74" y="57"/>
                    <a:pt x="25" y="5"/>
                  </a:cubicBezTo>
                  <a:cubicBezTo>
                    <a:pt x="20" y="1"/>
                    <a:pt x="20" y="0"/>
                    <a:pt x="11" y="0"/>
                  </a:cubicBezTo>
                  <a:cubicBezTo>
                    <a:pt x="4" y="0"/>
                    <a:pt x="0" y="0"/>
                    <a:pt x="0" y="5"/>
                  </a:cubicBezTo>
                  <a:cubicBezTo>
                    <a:pt x="0" y="7"/>
                    <a:pt x="2" y="10"/>
                    <a:pt x="3" y="11"/>
                  </a:cubicBezTo>
                  <a:cubicBezTo>
                    <a:pt x="51" y="69"/>
                    <a:pt x="91" y="133"/>
                    <a:pt x="120" y="203"/>
                  </a:cubicBezTo>
                  <a:cubicBezTo>
                    <a:pt x="186" y="355"/>
                    <a:pt x="212" y="534"/>
                    <a:pt x="212" y="748"/>
                  </a:cubicBezTo>
                  <a:cubicBezTo>
                    <a:pt x="212" y="961"/>
                    <a:pt x="187" y="1148"/>
                    <a:pt x="113" y="1311"/>
                  </a:cubicBezTo>
                  <a:cubicBezTo>
                    <a:pt x="84" y="1375"/>
                    <a:pt x="46" y="1433"/>
                    <a:pt x="2" y="1487"/>
                  </a:cubicBezTo>
                  <a:cubicBezTo>
                    <a:pt x="2" y="1488"/>
                    <a:pt x="0" y="1490"/>
                    <a:pt x="0" y="1492"/>
                  </a:cubicBezTo>
                  <a:cubicBezTo>
                    <a:pt x="0" y="1497"/>
                    <a:pt x="4" y="1497"/>
                    <a:pt x="11" y="1497"/>
                  </a:cubicBezTo>
                  <a:cubicBezTo>
                    <a:pt x="19" y="1497"/>
                    <a:pt x="20" y="1497"/>
                    <a:pt x="21" y="1496"/>
                  </a:cubicBezTo>
                  <a:cubicBezTo>
                    <a:pt x="21" y="1496"/>
                    <a:pt x="52" y="1465"/>
                    <a:pt x="91" y="1410"/>
                  </a:cubicBezTo>
                  <a:cubicBezTo>
                    <a:pt x="178" y="1288"/>
                    <a:pt x="221" y="1141"/>
                    <a:pt x="244" y="992"/>
                  </a:cubicBezTo>
                  <a:cubicBezTo>
                    <a:pt x="256" y="912"/>
                    <a:pt x="260" y="830"/>
                    <a:pt x="260" y="7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47" name="図 146">
            <a:extLst>
              <a:ext uri="{FF2B5EF4-FFF2-40B4-BE49-F238E27FC236}">
                <a16:creationId xmlns:a16="http://schemas.microsoft.com/office/drawing/2014/main" id="{0D51FFA4-9936-4824-94B2-48A5402AEBFE}"/>
              </a:ext>
            </a:extLst>
          </p:cNvPr>
          <p:cNvPicPr>
            <a:picLocks noChangeAspect="1"/>
          </p:cNvPicPr>
          <p:nvPr>
            <p:custDataLst>
              <p:tags r:id="rId2"/>
            </p:custDataLst>
          </p:nvPr>
        </p:nvPicPr>
        <p:blipFill>
          <a:blip r:embed="rId75" cstate="print">
            <a:extLst>
              <a:ext uri="{28A0092B-C50C-407E-A947-70E740481C1C}">
                <a14:useLocalDpi xmlns:a14="http://schemas.microsoft.com/office/drawing/2010/main" val="0"/>
              </a:ext>
            </a:extLst>
          </a:blip>
          <a:stretch>
            <a:fillRect/>
          </a:stretch>
        </p:blipFill>
        <p:spPr>
          <a:xfrm>
            <a:off x="1419609" y="3900606"/>
            <a:ext cx="1533206" cy="587355"/>
          </a:xfrm>
          <a:prstGeom prst="rect">
            <a:avLst/>
          </a:prstGeom>
        </p:spPr>
      </p:pic>
      <p:grpSp>
        <p:nvGrpSpPr>
          <p:cNvPr id="192" name="グループ化 191">
            <a:extLst>
              <a:ext uri="{FF2B5EF4-FFF2-40B4-BE49-F238E27FC236}">
                <a16:creationId xmlns:a16="http://schemas.microsoft.com/office/drawing/2014/main" id="{EE4C72EC-3255-45CF-9B04-E52EAEE026C2}"/>
              </a:ext>
            </a:extLst>
          </p:cNvPr>
          <p:cNvGrpSpPr>
            <a:grpSpLocks noChangeAspect="1"/>
          </p:cNvGrpSpPr>
          <p:nvPr>
            <p:custDataLst>
              <p:tags r:id="rId3"/>
            </p:custDataLst>
          </p:nvPr>
        </p:nvGrpSpPr>
        <p:grpSpPr>
          <a:xfrm>
            <a:off x="1429746" y="5022164"/>
            <a:ext cx="5180570" cy="649772"/>
            <a:chOff x="984251" y="3935413"/>
            <a:chExt cx="2946401" cy="403225"/>
          </a:xfrm>
        </p:grpSpPr>
        <p:sp>
          <p:nvSpPr>
            <p:cNvPr id="157" name="Freeform 86">
              <a:extLst>
                <a:ext uri="{FF2B5EF4-FFF2-40B4-BE49-F238E27FC236}">
                  <a16:creationId xmlns:a16="http://schemas.microsoft.com/office/drawing/2014/main" id="{E086BC42-862B-45FF-BB75-469C35230B5B}"/>
                </a:ext>
              </a:extLst>
            </p:cNvPr>
            <p:cNvSpPr>
              <a:spLocks noEditPoints="1"/>
            </p:cNvSpPr>
            <p:nvPr>
              <p:custDataLst>
                <p:tags r:id="rId4"/>
              </p:custDataLst>
            </p:nvPr>
          </p:nvSpPr>
          <p:spPr bwMode="auto">
            <a:xfrm>
              <a:off x="984251" y="4070351"/>
              <a:ext cx="111125" cy="117475"/>
            </a:xfrm>
            <a:custGeom>
              <a:avLst/>
              <a:gdLst>
                <a:gd name="T0" fmla="*/ 368 w 368"/>
                <a:gd name="T1" fmla="*/ 4 h 357"/>
                <a:gd name="T2" fmla="*/ 357 w 368"/>
                <a:gd name="T3" fmla="*/ 0 h 357"/>
                <a:gd name="T4" fmla="*/ 11 w 368"/>
                <a:gd name="T5" fmla="*/ 0 h 357"/>
                <a:gd name="T6" fmla="*/ 0 w 368"/>
                <a:gd name="T7" fmla="*/ 4 h 357"/>
                <a:gd name="T8" fmla="*/ 3 w 368"/>
                <a:gd name="T9" fmla="*/ 10 h 357"/>
                <a:gd name="T10" fmla="*/ 171 w 368"/>
                <a:gd name="T11" fmla="*/ 348 h 357"/>
                <a:gd name="T12" fmla="*/ 184 w 368"/>
                <a:gd name="T13" fmla="*/ 357 h 357"/>
                <a:gd name="T14" fmla="*/ 197 w 368"/>
                <a:gd name="T15" fmla="*/ 348 h 357"/>
                <a:gd name="T16" fmla="*/ 366 w 368"/>
                <a:gd name="T17" fmla="*/ 10 h 357"/>
                <a:gd name="T18" fmla="*/ 368 w 368"/>
                <a:gd name="T19" fmla="*/ 4 h 357"/>
                <a:gd name="T20" fmla="*/ 336 w 368"/>
                <a:gd name="T21" fmla="*/ 35 h 357"/>
                <a:gd name="T22" fmla="*/ 199 w 368"/>
                <a:gd name="T23" fmla="*/ 310 h 357"/>
                <a:gd name="T24" fmla="*/ 198 w 368"/>
                <a:gd name="T25" fmla="*/ 310 h 357"/>
                <a:gd name="T26" fmla="*/ 61 w 368"/>
                <a:gd name="T27" fmla="*/ 35 h 357"/>
                <a:gd name="T28" fmla="*/ 336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3" y="10"/>
                  </a:cubicBezTo>
                  <a:lnTo>
                    <a:pt x="171" y="348"/>
                  </a:lnTo>
                  <a:cubicBezTo>
                    <a:pt x="175" y="355"/>
                    <a:pt x="176" y="357"/>
                    <a:pt x="184" y="357"/>
                  </a:cubicBezTo>
                  <a:cubicBezTo>
                    <a:pt x="192" y="357"/>
                    <a:pt x="193" y="355"/>
                    <a:pt x="197" y="348"/>
                  </a:cubicBezTo>
                  <a:lnTo>
                    <a:pt x="366" y="10"/>
                  </a:lnTo>
                  <a:cubicBezTo>
                    <a:pt x="368" y="5"/>
                    <a:pt x="368" y="4"/>
                    <a:pt x="368" y="4"/>
                  </a:cubicBezTo>
                  <a:close/>
                  <a:moveTo>
                    <a:pt x="336" y="35"/>
                  </a:moveTo>
                  <a:lnTo>
                    <a:pt x="199" y="310"/>
                  </a:lnTo>
                  <a:lnTo>
                    <a:pt x="198" y="310"/>
                  </a:lnTo>
                  <a:lnTo>
                    <a:pt x="61" y="35"/>
                  </a:lnTo>
                  <a:lnTo>
                    <a:pt x="336"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87">
              <a:extLst>
                <a:ext uri="{FF2B5EF4-FFF2-40B4-BE49-F238E27FC236}">
                  <a16:creationId xmlns:a16="http://schemas.microsoft.com/office/drawing/2014/main" id="{FAA58822-BC19-4D3B-84BC-90261A89E4A1}"/>
                </a:ext>
              </a:extLst>
            </p:cNvPr>
            <p:cNvSpPr>
              <a:spLocks noEditPoints="1"/>
            </p:cNvSpPr>
            <p:nvPr>
              <p:custDataLst>
                <p:tags r:id="rId5"/>
              </p:custDataLst>
            </p:nvPr>
          </p:nvSpPr>
          <p:spPr bwMode="auto">
            <a:xfrm>
              <a:off x="1152526" y="4121151"/>
              <a:ext cx="101600"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88">
              <a:extLst>
                <a:ext uri="{FF2B5EF4-FFF2-40B4-BE49-F238E27FC236}">
                  <a16:creationId xmlns:a16="http://schemas.microsoft.com/office/drawing/2014/main" id="{DB173E9F-07F5-4A29-B1C9-137616FF1642}"/>
                </a:ext>
              </a:extLst>
            </p:cNvPr>
            <p:cNvSpPr>
              <a:spLocks/>
            </p:cNvSpPr>
            <p:nvPr>
              <p:custDataLst>
                <p:tags r:id="rId6"/>
              </p:custDataLst>
            </p:nvPr>
          </p:nvSpPr>
          <p:spPr bwMode="auto">
            <a:xfrm>
              <a:off x="1336676" y="3944938"/>
              <a:ext cx="73025" cy="393700"/>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1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1"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1"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89">
              <a:extLst>
                <a:ext uri="{FF2B5EF4-FFF2-40B4-BE49-F238E27FC236}">
                  <a16:creationId xmlns:a16="http://schemas.microsoft.com/office/drawing/2014/main" id="{EE2923D9-E586-484C-B57E-0BDE885D7209}"/>
                </a:ext>
              </a:extLst>
            </p:cNvPr>
            <p:cNvSpPr>
              <a:spLocks noEditPoints="1"/>
            </p:cNvSpPr>
            <p:nvPr>
              <p:custDataLst>
                <p:tags r:id="rId7"/>
              </p:custDataLst>
            </p:nvPr>
          </p:nvSpPr>
          <p:spPr bwMode="auto">
            <a:xfrm>
              <a:off x="1482726" y="3952876"/>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Rectangle 90">
              <a:extLst>
                <a:ext uri="{FF2B5EF4-FFF2-40B4-BE49-F238E27FC236}">
                  <a16:creationId xmlns:a16="http://schemas.microsoft.com/office/drawing/2014/main" id="{A37F5F76-F31C-4134-B1ED-40274D1572C6}"/>
                </a:ext>
              </a:extLst>
            </p:cNvPr>
            <p:cNvSpPr>
              <a:spLocks noChangeArrowheads="1"/>
            </p:cNvSpPr>
            <p:nvPr>
              <p:custDataLst>
                <p:tags r:id="rId8"/>
              </p:custDataLst>
            </p:nvPr>
          </p:nvSpPr>
          <p:spPr bwMode="auto">
            <a:xfrm>
              <a:off x="1433514" y="4137026"/>
              <a:ext cx="1746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91">
              <a:extLst>
                <a:ext uri="{FF2B5EF4-FFF2-40B4-BE49-F238E27FC236}">
                  <a16:creationId xmlns:a16="http://schemas.microsoft.com/office/drawing/2014/main" id="{B18E5BF1-B5A8-4501-AD6F-49870ADD3B22}"/>
                </a:ext>
              </a:extLst>
            </p:cNvPr>
            <p:cNvSpPr>
              <a:spLocks noEditPoints="1"/>
            </p:cNvSpPr>
            <p:nvPr>
              <p:custDataLst>
                <p:tags r:id="rId9"/>
              </p:custDataLst>
            </p:nvPr>
          </p:nvSpPr>
          <p:spPr bwMode="auto">
            <a:xfrm>
              <a:off x="1439864" y="4176713"/>
              <a:ext cx="79375"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92">
              <a:extLst>
                <a:ext uri="{FF2B5EF4-FFF2-40B4-BE49-F238E27FC236}">
                  <a16:creationId xmlns:a16="http://schemas.microsoft.com/office/drawing/2014/main" id="{33AA96CA-70AB-4878-98B9-2939C17D5FEA}"/>
                </a:ext>
              </a:extLst>
            </p:cNvPr>
            <p:cNvSpPr>
              <a:spLocks/>
            </p:cNvSpPr>
            <p:nvPr>
              <p:custDataLst>
                <p:tags r:id="rId10"/>
              </p:custDataLst>
            </p:nvPr>
          </p:nvSpPr>
          <p:spPr bwMode="auto">
            <a:xfrm>
              <a:off x="1527176" y="4221163"/>
              <a:ext cx="74613" cy="74613"/>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93">
              <a:extLst>
                <a:ext uri="{FF2B5EF4-FFF2-40B4-BE49-F238E27FC236}">
                  <a16:creationId xmlns:a16="http://schemas.microsoft.com/office/drawing/2014/main" id="{F63C5F82-5099-4C68-96C0-ED321FC43428}"/>
                </a:ext>
              </a:extLst>
            </p:cNvPr>
            <p:cNvSpPr>
              <a:spLocks/>
            </p:cNvSpPr>
            <p:nvPr>
              <p:custDataLst>
                <p:tags r:id="rId11"/>
              </p:custDataLst>
            </p:nvPr>
          </p:nvSpPr>
          <p:spPr bwMode="auto">
            <a:xfrm>
              <a:off x="1639889" y="4164013"/>
              <a:ext cx="17463" cy="49213"/>
            </a:xfrm>
            <a:custGeom>
              <a:avLst/>
              <a:gdLst>
                <a:gd name="T0" fmla="*/ 58 w 58"/>
                <a:gd name="T1" fmla="*/ 52 h 149"/>
                <a:gd name="T2" fmla="*/ 27 w 58"/>
                <a:gd name="T3" fmla="*/ 0 h 149"/>
                <a:gd name="T4" fmla="*/ 0 w 58"/>
                <a:gd name="T5" fmla="*/ 26 h 149"/>
                <a:gd name="T6" fmla="*/ 27 w 58"/>
                <a:gd name="T7" fmla="*/ 53 h 149"/>
                <a:gd name="T8" fmla="*/ 44 w 58"/>
                <a:gd name="T9" fmla="*/ 46 h 149"/>
                <a:gd name="T10" fmla="*/ 46 w 58"/>
                <a:gd name="T11" fmla="*/ 45 h 149"/>
                <a:gd name="T12" fmla="*/ 48 w 58"/>
                <a:gd name="T13" fmla="*/ 52 h 149"/>
                <a:gd name="T14" fmla="*/ 14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7" y="0"/>
                  </a:cubicBezTo>
                  <a:cubicBezTo>
                    <a:pt x="10" y="0"/>
                    <a:pt x="0" y="12"/>
                    <a:pt x="0" y="26"/>
                  </a:cubicBezTo>
                  <a:cubicBezTo>
                    <a:pt x="0" y="40"/>
                    <a:pt x="10" y="53"/>
                    <a:pt x="27" y="53"/>
                  </a:cubicBezTo>
                  <a:cubicBezTo>
                    <a:pt x="33" y="53"/>
                    <a:pt x="39" y="51"/>
                    <a:pt x="44" y="46"/>
                  </a:cubicBezTo>
                  <a:cubicBezTo>
                    <a:pt x="45" y="45"/>
                    <a:pt x="46" y="45"/>
                    <a:pt x="46" y="45"/>
                  </a:cubicBezTo>
                  <a:cubicBezTo>
                    <a:pt x="46" y="45"/>
                    <a:pt x="48" y="45"/>
                    <a:pt x="48" y="52"/>
                  </a:cubicBezTo>
                  <a:cubicBezTo>
                    <a:pt x="48" y="89"/>
                    <a:pt x="30" y="119"/>
                    <a:pt x="14" y="135"/>
                  </a:cubicBezTo>
                  <a:cubicBezTo>
                    <a:pt x="8" y="141"/>
                    <a:pt x="8" y="142"/>
                    <a:pt x="8" y="143"/>
                  </a:cubicBezTo>
                  <a:cubicBezTo>
                    <a:pt x="8" y="147"/>
                    <a:pt x="11"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94">
              <a:extLst>
                <a:ext uri="{FF2B5EF4-FFF2-40B4-BE49-F238E27FC236}">
                  <a16:creationId xmlns:a16="http://schemas.microsoft.com/office/drawing/2014/main" id="{C7A92A90-4D75-489E-B67C-22BB2CB77FA6}"/>
                </a:ext>
              </a:extLst>
            </p:cNvPr>
            <p:cNvSpPr>
              <a:spLocks noEditPoints="1"/>
            </p:cNvSpPr>
            <p:nvPr>
              <p:custDataLst>
                <p:tags r:id="rId12"/>
              </p:custDataLst>
            </p:nvPr>
          </p:nvSpPr>
          <p:spPr bwMode="auto">
            <a:xfrm>
              <a:off x="1757364" y="3952876"/>
              <a:ext cx="80963" cy="122238"/>
            </a:xfrm>
            <a:custGeom>
              <a:avLst/>
              <a:gdLst>
                <a:gd name="T0" fmla="*/ 263 w 263"/>
                <a:gd name="T1" fmla="*/ 129 h 368"/>
                <a:gd name="T2" fmla="*/ 155 w 263"/>
                <a:gd name="T3" fmla="*/ 0 h 368"/>
                <a:gd name="T4" fmla="*/ 60 w 263"/>
                <a:gd name="T5" fmla="*/ 79 h 368"/>
                <a:gd name="T6" fmla="*/ 79 w 263"/>
                <a:gd name="T7" fmla="*/ 96 h 368"/>
                <a:gd name="T8" fmla="*/ 105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Rectangle 95">
              <a:extLst>
                <a:ext uri="{FF2B5EF4-FFF2-40B4-BE49-F238E27FC236}">
                  <a16:creationId xmlns:a16="http://schemas.microsoft.com/office/drawing/2014/main" id="{FB86B5D6-5046-440C-BD06-F65846082AD8}"/>
                </a:ext>
              </a:extLst>
            </p:cNvPr>
            <p:cNvSpPr>
              <a:spLocks noChangeArrowheads="1"/>
            </p:cNvSpPr>
            <p:nvPr>
              <p:custDataLst>
                <p:tags r:id="rId13"/>
              </p:custDataLst>
            </p:nvPr>
          </p:nvSpPr>
          <p:spPr bwMode="auto">
            <a:xfrm>
              <a:off x="1712914" y="4137026"/>
              <a:ext cx="16827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96">
              <a:extLst>
                <a:ext uri="{FF2B5EF4-FFF2-40B4-BE49-F238E27FC236}">
                  <a16:creationId xmlns:a16="http://schemas.microsoft.com/office/drawing/2014/main" id="{79CE1246-9599-442D-A960-90D4FF890739}"/>
                </a:ext>
              </a:extLst>
            </p:cNvPr>
            <p:cNvSpPr>
              <a:spLocks noEditPoints="1"/>
            </p:cNvSpPr>
            <p:nvPr>
              <p:custDataLst>
                <p:tags r:id="rId14"/>
              </p:custDataLst>
            </p:nvPr>
          </p:nvSpPr>
          <p:spPr bwMode="auto">
            <a:xfrm>
              <a:off x="1717676" y="4176713"/>
              <a:ext cx="80963"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97">
              <a:extLst>
                <a:ext uri="{FF2B5EF4-FFF2-40B4-BE49-F238E27FC236}">
                  <a16:creationId xmlns:a16="http://schemas.microsoft.com/office/drawing/2014/main" id="{D9131B15-6358-4230-BE12-CCB1B2251CC7}"/>
                </a:ext>
              </a:extLst>
            </p:cNvPr>
            <p:cNvSpPr>
              <a:spLocks/>
            </p:cNvSpPr>
            <p:nvPr>
              <p:custDataLst>
                <p:tags r:id="rId15"/>
              </p:custDataLst>
            </p:nvPr>
          </p:nvSpPr>
          <p:spPr bwMode="auto">
            <a:xfrm>
              <a:off x="1804989" y="4221163"/>
              <a:ext cx="69850" cy="106363"/>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3 h 323"/>
                <a:gd name="T14" fmla="*/ 102 w 230"/>
                <a:gd name="T15" fmla="*/ 215 h 323"/>
                <a:gd name="T16" fmla="*/ 71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4 w 230"/>
                <a:gd name="T31" fmla="*/ 11 h 323"/>
                <a:gd name="T32" fmla="*/ 77 w 230"/>
                <a:gd name="T33" fmla="*/ 27 h 323"/>
                <a:gd name="T34" fmla="*/ 68 w 230"/>
                <a:gd name="T35" fmla="*/ 62 h 323"/>
                <a:gd name="T36" fmla="*/ 40 w 230"/>
                <a:gd name="T37" fmla="*/ 167 h 323"/>
                <a:gd name="T38" fmla="*/ 100 w 230"/>
                <a:gd name="T39" fmla="*/ 226 h 323"/>
                <a:gd name="T40" fmla="*/ 151 w 230"/>
                <a:gd name="T41" fmla="*/ 203 h 323"/>
                <a:gd name="T42" fmla="*/ 118 w 230"/>
                <a:gd name="T43" fmla="*/ 280 h 323"/>
                <a:gd name="T44" fmla="*/ 63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3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3"/>
                  </a:lnTo>
                  <a:cubicBezTo>
                    <a:pt x="157" y="180"/>
                    <a:pt x="135" y="215"/>
                    <a:pt x="102" y="215"/>
                  </a:cubicBezTo>
                  <a:cubicBezTo>
                    <a:pt x="77" y="215"/>
                    <a:pt x="71" y="193"/>
                    <a:pt x="71" y="175"/>
                  </a:cubicBezTo>
                  <a:cubicBezTo>
                    <a:pt x="71" y="152"/>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4" y="11"/>
                  </a:cubicBezTo>
                  <a:cubicBezTo>
                    <a:pt x="68" y="11"/>
                    <a:pt x="77" y="11"/>
                    <a:pt x="77" y="27"/>
                  </a:cubicBezTo>
                  <a:cubicBezTo>
                    <a:pt x="77" y="39"/>
                    <a:pt x="72" y="52"/>
                    <a:pt x="68" y="62"/>
                  </a:cubicBezTo>
                  <a:cubicBezTo>
                    <a:pt x="49" y="115"/>
                    <a:pt x="40" y="143"/>
                    <a:pt x="40" y="167"/>
                  </a:cubicBezTo>
                  <a:cubicBezTo>
                    <a:pt x="40" y="211"/>
                    <a:pt x="71" y="226"/>
                    <a:pt x="100" y="226"/>
                  </a:cubicBezTo>
                  <a:cubicBezTo>
                    <a:pt x="120" y="226"/>
                    <a:pt x="137" y="217"/>
                    <a:pt x="151" y="203"/>
                  </a:cubicBezTo>
                  <a:cubicBezTo>
                    <a:pt x="144" y="229"/>
                    <a:pt x="138" y="254"/>
                    <a:pt x="118" y="280"/>
                  </a:cubicBezTo>
                  <a:cubicBezTo>
                    <a:pt x="105" y="297"/>
                    <a:pt x="86" y="312"/>
                    <a:pt x="63" y="312"/>
                  </a:cubicBezTo>
                  <a:cubicBezTo>
                    <a:pt x="56"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3"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98">
              <a:extLst>
                <a:ext uri="{FF2B5EF4-FFF2-40B4-BE49-F238E27FC236}">
                  <a16:creationId xmlns:a16="http://schemas.microsoft.com/office/drawing/2014/main" id="{936F7046-108F-4C1A-ADAA-8F983ACDFDA4}"/>
                </a:ext>
              </a:extLst>
            </p:cNvPr>
            <p:cNvSpPr>
              <a:spLocks/>
            </p:cNvSpPr>
            <p:nvPr>
              <p:custDataLst>
                <p:tags r:id="rId16"/>
              </p:custDataLst>
            </p:nvPr>
          </p:nvSpPr>
          <p:spPr bwMode="auto">
            <a:xfrm>
              <a:off x="1903414" y="3944938"/>
              <a:ext cx="74613" cy="393700"/>
            </a:xfrm>
            <a:custGeom>
              <a:avLst/>
              <a:gdLst>
                <a:gd name="T0" fmla="*/ 245 w 245"/>
                <a:gd name="T1" fmla="*/ 599 h 1197"/>
                <a:gd name="T2" fmla="*/ 74 w 245"/>
                <a:gd name="T3" fmla="*/ 56 h 1197"/>
                <a:gd name="T4" fmla="*/ 24 w 245"/>
                <a:gd name="T5" fmla="*/ 6 h 1197"/>
                <a:gd name="T6" fmla="*/ 10 w 245"/>
                <a:gd name="T7" fmla="*/ 0 h 1197"/>
                <a:gd name="T8" fmla="*/ 0 w 245"/>
                <a:gd name="T9" fmla="*/ 5 h 1197"/>
                <a:gd name="T10" fmla="*/ 3 w 245"/>
                <a:gd name="T11" fmla="*/ 10 h 1197"/>
                <a:gd name="T12" fmla="*/ 87 w 245"/>
                <a:gd name="T13" fmla="*/ 115 h 1197"/>
                <a:gd name="T14" fmla="*/ 204 w 245"/>
                <a:gd name="T15" fmla="*/ 598 h 1197"/>
                <a:gd name="T16" fmla="*/ 104 w 245"/>
                <a:gd name="T17" fmla="*/ 1054 h 1197"/>
                <a:gd name="T18" fmla="*/ 2 w 245"/>
                <a:gd name="T19" fmla="*/ 1187 h 1197"/>
                <a:gd name="T20" fmla="*/ 0 w 245"/>
                <a:gd name="T21" fmla="*/ 1192 h 1197"/>
                <a:gd name="T22" fmla="*/ 10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4"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4" y="1054"/>
                  </a:cubicBezTo>
                  <a:cubicBezTo>
                    <a:pt x="64" y="1125"/>
                    <a:pt x="23" y="1166"/>
                    <a:pt x="2" y="1187"/>
                  </a:cubicBezTo>
                  <a:cubicBezTo>
                    <a:pt x="1" y="1189"/>
                    <a:pt x="0" y="1190"/>
                    <a:pt x="0" y="1192"/>
                  </a:cubicBezTo>
                  <a:cubicBezTo>
                    <a:pt x="0" y="1197"/>
                    <a:pt x="4" y="1197"/>
                    <a:pt x="10" y="1197"/>
                  </a:cubicBezTo>
                  <a:cubicBezTo>
                    <a:pt x="17" y="1197"/>
                    <a:pt x="18"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99">
              <a:extLst>
                <a:ext uri="{FF2B5EF4-FFF2-40B4-BE49-F238E27FC236}">
                  <a16:creationId xmlns:a16="http://schemas.microsoft.com/office/drawing/2014/main" id="{A3397801-9E16-48E4-ABF2-A423D21C53C1}"/>
                </a:ext>
              </a:extLst>
            </p:cNvPr>
            <p:cNvSpPr>
              <a:spLocks/>
            </p:cNvSpPr>
            <p:nvPr>
              <p:custDataLst>
                <p:tags r:id="rId17"/>
              </p:custDataLst>
            </p:nvPr>
          </p:nvSpPr>
          <p:spPr bwMode="auto">
            <a:xfrm>
              <a:off x="2047876" y="4164013"/>
              <a:ext cx="17463" cy="49213"/>
            </a:xfrm>
            <a:custGeom>
              <a:avLst/>
              <a:gdLst>
                <a:gd name="T0" fmla="*/ 58 w 58"/>
                <a:gd name="T1" fmla="*/ 52 h 149"/>
                <a:gd name="T2" fmla="*/ 26 w 58"/>
                <a:gd name="T3" fmla="*/ 0 h 149"/>
                <a:gd name="T4" fmla="*/ 0 w 58"/>
                <a:gd name="T5" fmla="*/ 26 h 149"/>
                <a:gd name="T6" fmla="*/ 26 w 58"/>
                <a:gd name="T7" fmla="*/ 53 h 149"/>
                <a:gd name="T8" fmla="*/ 44 w 58"/>
                <a:gd name="T9" fmla="*/ 46 h 149"/>
                <a:gd name="T10" fmla="*/ 46 w 58"/>
                <a:gd name="T11" fmla="*/ 45 h 149"/>
                <a:gd name="T12" fmla="*/ 47 w 58"/>
                <a:gd name="T13" fmla="*/ 52 h 149"/>
                <a:gd name="T14" fmla="*/ 14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3"/>
                    <a:pt x="26" y="53"/>
                  </a:cubicBezTo>
                  <a:cubicBezTo>
                    <a:pt x="32" y="53"/>
                    <a:pt x="39" y="51"/>
                    <a:pt x="44" y="46"/>
                  </a:cubicBezTo>
                  <a:cubicBezTo>
                    <a:pt x="45" y="45"/>
                    <a:pt x="46" y="45"/>
                    <a:pt x="46" y="45"/>
                  </a:cubicBezTo>
                  <a:cubicBezTo>
                    <a:pt x="46" y="45"/>
                    <a:pt x="47" y="45"/>
                    <a:pt x="47" y="52"/>
                  </a:cubicBezTo>
                  <a:cubicBezTo>
                    <a:pt x="47" y="89"/>
                    <a:pt x="30" y="119"/>
                    <a:pt x="14" y="135"/>
                  </a:cubicBezTo>
                  <a:cubicBezTo>
                    <a:pt x="8" y="141"/>
                    <a:pt x="8" y="142"/>
                    <a:pt x="8" y="143"/>
                  </a:cubicBezTo>
                  <a:cubicBezTo>
                    <a:pt x="8" y="147"/>
                    <a:pt x="11"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100">
              <a:extLst>
                <a:ext uri="{FF2B5EF4-FFF2-40B4-BE49-F238E27FC236}">
                  <a16:creationId xmlns:a16="http://schemas.microsoft.com/office/drawing/2014/main" id="{3618C59B-FB00-48EF-8695-E3707525FF95}"/>
                </a:ext>
              </a:extLst>
            </p:cNvPr>
            <p:cNvSpPr>
              <a:spLocks noEditPoints="1"/>
            </p:cNvSpPr>
            <p:nvPr>
              <p:custDataLst>
                <p:tags r:id="rId18"/>
              </p:custDataLst>
            </p:nvPr>
          </p:nvSpPr>
          <p:spPr bwMode="auto">
            <a:xfrm>
              <a:off x="2260601" y="4070351"/>
              <a:ext cx="111125" cy="117475"/>
            </a:xfrm>
            <a:custGeom>
              <a:avLst/>
              <a:gdLst>
                <a:gd name="T0" fmla="*/ 368 w 368"/>
                <a:gd name="T1" fmla="*/ 4 h 357"/>
                <a:gd name="T2" fmla="*/ 357 w 368"/>
                <a:gd name="T3" fmla="*/ 0 h 357"/>
                <a:gd name="T4" fmla="*/ 11 w 368"/>
                <a:gd name="T5" fmla="*/ 0 h 357"/>
                <a:gd name="T6" fmla="*/ 0 w 368"/>
                <a:gd name="T7" fmla="*/ 4 h 357"/>
                <a:gd name="T8" fmla="*/ 3 w 368"/>
                <a:gd name="T9" fmla="*/ 10 h 357"/>
                <a:gd name="T10" fmla="*/ 171 w 368"/>
                <a:gd name="T11" fmla="*/ 348 h 357"/>
                <a:gd name="T12" fmla="*/ 184 w 368"/>
                <a:gd name="T13" fmla="*/ 357 h 357"/>
                <a:gd name="T14" fmla="*/ 197 w 368"/>
                <a:gd name="T15" fmla="*/ 348 h 357"/>
                <a:gd name="T16" fmla="*/ 366 w 368"/>
                <a:gd name="T17" fmla="*/ 10 h 357"/>
                <a:gd name="T18" fmla="*/ 368 w 368"/>
                <a:gd name="T19" fmla="*/ 4 h 357"/>
                <a:gd name="T20" fmla="*/ 336 w 368"/>
                <a:gd name="T21" fmla="*/ 35 h 357"/>
                <a:gd name="T22" fmla="*/ 199 w 368"/>
                <a:gd name="T23" fmla="*/ 310 h 357"/>
                <a:gd name="T24" fmla="*/ 199 w 368"/>
                <a:gd name="T25" fmla="*/ 310 h 357"/>
                <a:gd name="T26" fmla="*/ 62 w 368"/>
                <a:gd name="T27" fmla="*/ 35 h 357"/>
                <a:gd name="T28" fmla="*/ 336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3" y="10"/>
                  </a:cubicBezTo>
                  <a:lnTo>
                    <a:pt x="171" y="348"/>
                  </a:lnTo>
                  <a:cubicBezTo>
                    <a:pt x="175" y="355"/>
                    <a:pt x="176" y="357"/>
                    <a:pt x="184" y="357"/>
                  </a:cubicBezTo>
                  <a:cubicBezTo>
                    <a:pt x="193" y="357"/>
                    <a:pt x="194" y="355"/>
                    <a:pt x="197" y="348"/>
                  </a:cubicBezTo>
                  <a:lnTo>
                    <a:pt x="366" y="10"/>
                  </a:lnTo>
                  <a:cubicBezTo>
                    <a:pt x="368" y="5"/>
                    <a:pt x="368" y="4"/>
                    <a:pt x="368" y="4"/>
                  </a:cubicBezTo>
                  <a:close/>
                  <a:moveTo>
                    <a:pt x="336" y="35"/>
                  </a:moveTo>
                  <a:lnTo>
                    <a:pt x="199" y="310"/>
                  </a:lnTo>
                  <a:lnTo>
                    <a:pt x="199" y="310"/>
                  </a:lnTo>
                  <a:lnTo>
                    <a:pt x="62" y="35"/>
                  </a:lnTo>
                  <a:lnTo>
                    <a:pt x="336"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01">
              <a:extLst>
                <a:ext uri="{FF2B5EF4-FFF2-40B4-BE49-F238E27FC236}">
                  <a16:creationId xmlns:a16="http://schemas.microsoft.com/office/drawing/2014/main" id="{1606E439-D83B-4688-B611-9658AC5DC2AF}"/>
                </a:ext>
              </a:extLst>
            </p:cNvPr>
            <p:cNvSpPr>
              <a:spLocks/>
            </p:cNvSpPr>
            <p:nvPr>
              <p:custDataLst>
                <p:tags r:id="rId19"/>
              </p:custDataLst>
            </p:nvPr>
          </p:nvSpPr>
          <p:spPr bwMode="auto">
            <a:xfrm>
              <a:off x="2386014" y="4038601"/>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02">
              <a:extLst>
                <a:ext uri="{FF2B5EF4-FFF2-40B4-BE49-F238E27FC236}">
                  <a16:creationId xmlns:a16="http://schemas.microsoft.com/office/drawing/2014/main" id="{EF8D6E4A-D292-4F05-80DE-8A54B8C8C7A3}"/>
                </a:ext>
              </a:extLst>
            </p:cNvPr>
            <p:cNvSpPr>
              <a:spLocks noEditPoints="1"/>
            </p:cNvSpPr>
            <p:nvPr>
              <p:custDataLst>
                <p:tags r:id="rId20"/>
              </p:custDataLst>
            </p:nvPr>
          </p:nvSpPr>
          <p:spPr bwMode="auto">
            <a:xfrm>
              <a:off x="2498726" y="4121151"/>
              <a:ext cx="100013" cy="39688"/>
            </a:xfrm>
            <a:custGeom>
              <a:avLst/>
              <a:gdLst>
                <a:gd name="T0" fmla="*/ 331 w 331"/>
                <a:gd name="T1" fmla="*/ 9 h 116"/>
                <a:gd name="T2" fmla="*/ 315 w 331"/>
                <a:gd name="T3" fmla="*/ 0 h 116"/>
                <a:gd name="T4" fmla="*/ 16 w 331"/>
                <a:gd name="T5" fmla="*/ 0 h 116"/>
                <a:gd name="T6" fmla="*/ 0 w 331"/>
                <a:gd name="T7" fmla="*/ 9 h 116"/>
                <a:gd name="T8" fmla="*/ 17 w 331"/>
                <a:gd name="T9" fmla="*/ 19 h 116"/>
                <a:gd name="T10" fmla="*/ 314 w 331"/>
                <a:gd name="T11" fmla="*/ 19 h 116"/>
                <a:gd name="T12" fmla="*/ 331 w 331"/>
                <a:gd name="T13" fmla="*/ 9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9"/>
                  </a:moveTo>
                  <a:cubicBezTo>
                    <a:pt x="331" y="0"/>
                    <a:pt x="322" y="0"/>
                    <a:pt x="315" y="0"/>
                  </a:cubicBezTo>
                  <a:lnTo>
                    <a:pt x="16" y="0"/>
                  </a:lnTo>
                  <a:cubicBezTo>
                    <a:pt x="9" y="0"/>
                    <a:pt x="0" y="0"/>
                    <a:pt x="0" y="9"/>
                  </a:cubicBezTo>
                  <a:cubicBezTo>
                    <a:pt x="0" y="19"/>
                    <a:pt x="9" y="19"/>
                    <a:pt x="17" y="19"/>
                  </a:cubicBezTo>
                  <a:lnTo>
                    <a:pt x="314" y="19"/>
                  </a:lnTo>
                  <a:cubicBezTo>
                    <a:pt x="322" y="19"/>
                    <a:pt x="331" y="19"/>
                    <a:pt x="331" y="9"/>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03">
              <a:extLst>
                <a:ext uri="{FF2B5EF4-FFF2-40B4-BE49-F238E27FC236}">
                  <a16:creationId xmlns:a16="http://schemas.microsoft.com/office/drawing/2014/main" id="{F528F670-0A7D-4432-AE28-FAD7732E1EBF}"/>
                </a:ext>
              </a:extLst>
            </p:cNvPr>
            <p:cNvSpPr>
              <a:spLocks noEditPoints="1"/>
            </p:cNvSpPr>
            <p:nvPr>
              <p:custDataLst>
                <p:tags r:id="rId21"/>
              </p:custDataLst>
            </p:nvPr>
          </p:nvSpPr>
          <p:spPr bwMode="auto">
            <a:xfrm>
              <a:off x="2655889" y="4070351"/>
              <a:ext cx="112713" cy="117475"/>
            </a:xfrm>
            <a:custGeom>
              <a:avLst/>
              <a:gdLst>
                <a:gd name="T0" fmla="*/ 368 w 368"/>
                <a:gd name="T1" fmla="*/ 4 h 357"/>
                <a:gd name="T2" fmla="*/ 357 w 368"/>
                <a:gd name="T3" fmla="*/ 0 h 357"/>
                <a:gd name="T4" fmla="*/ 11 w 368"/>
                <a:gd name="T5" fmla="*/ 0 h 357"/>
                <a:gd name="T6" fmla="*/ 0 w 368"/>
                <a:gd name="T7" fmla="*/ 4 h 357"/>
                <a:gd name="T8" fmla="*/ 3 w 368"/>
                <a:gd name="T9" fmla="*/ 10 h 357"/>
                <a:gd name="T10" fmla="*/ 171 w 368"/>
                <a:gd name="T11" fmla="*/ 348 h 357"/>
                <a:gd name="T12" fmla="*/ 184 w 368"/>
                <a:gd name="T13" fmla="*/ 357 h 357"/>
                <a:gd name="T14" fmla="*/ 197 w 368"/>
                <a:gd name="T15" fmla="*/ 348 h 357"/>
                <a:gd name="T16" fmla="*/ 366 w 368"/>
                <a:gd name="T17" fmla="*/ 10 h 357"/>
                <a:gd name="T18" fmla="*/ 368 w 368"/>
                <a:gd name="T19" fmla="*/ 4 h 357"/>
                <a:gd name="T20" fmla="*/ 336 w 368"/>
                <a:gd name="T21" fmla="*/ 35 h 357"/>
                <a:gd name="T22" fmla="*/ 199 w 368"/>
                <a:gd name="T23" fmla="*/ 310 h 357"/>
                <a:gd name="T24" fmla="*/ 199 w 368"/>
                <a:gd name="T25" fmla="*/ 310 h 357"/>
                <a:gd name="T26" fmla="*/ 61 w 368"/>
                <a:gd name="T27" fmla="*/ 35 h 357"/>
                <a:gd name="T28" fmla="*/ 336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3" y="10"/>
                  </a:cubicBezTo>
                  <a:lnTo>
                    <a:pt x="171" y="348"/>
                  </a:lnTo>
                  <a:cubicBezTo>
                    <a:pt x="175" y="355"/>
                    <a:pt x="176" y="357"/>
                    <a:pt x="184" y="357"/>
                  </a:cubicBezTo>
                  <a:cubicBezTo>
                    <a:pt x="193" y="357"/>
                    <a:pt x="194" y="355"/>
                    <a:pt x="197" y="348"/>
                  </a:cubicBezTo>
                  <a:lnTo>
                    <a:pt x="366" y="10"/>
                  </a:lnTo>
                  <a:cubicBezTo>
                    <a:pt x="368" y="5"/>
                    <a:pt x="368" y="4"/>
                    <a:pt x="368" y="4"/>
                  </a:cubicBezTo>
                  <a:close/>
                  <a:moveTo>
                    <a:pt x="336" y="35"/>
                  </a:moveTo>
                  <a:lnTo>
                    <a:pt x="199" y="310"/>
                  </a:lnTo>
                  <a:lnTo>
                    <a:pt x="199" y="310"/>
                  </a:lnTo>
                  <a:lnTo>
                    <a:pt x="61" y="35"/>
                  </a:lnTo>
                  <a:lnTo>
                    <a:pt x="336"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Oval 104">
              <a:extLst>
                <a:ext uri="{FF2B5EF4-FFF2-40B4-BE49-F238E27FC236}">
                  <a16:creationId xmlns:a16="http://schemas.microsoft.com/office/drawing/2014/main" id="{A55B49F9-24BD-420B-B6E0-0462411BD6DB}"/>
                </a:ext>
              </a:extLst>
            </p:cNvPr>
            <p:cNvSpPr>
              <a:spLocks noChangeArrowheads="1"/>
            </p:cNvSpPr>
            <p:nvPr>
              <p:custDataLst>
                <p:tags r:id="rId22"/>
              </p:custDataLst>
            </p:nvPr>
          </p:nvSpPr>
          <p:spPr bwMode="auto">
            <a:xfrm>
              <a:off x="2820989" y="4132263"/>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05">
              <a:extLst>
                <a:ext uri="{FF2B5EF4-FFF2-40B4-BE49-F238E27FC236}">
                  <a16:creationId xmlns:a16="http://schemas.microsoft.com/office/drawing/2014/main" id="{53A856B9-5907-4609-B40C-00C1CBD3115C}"/>
                </a:ext>
              </a:extLst>
            </p:cNvPr>
            <p:cNvSpPr>
              <a:spLocks noEditPoints="1"/>
            </p:cNvSpPr>
            <p:nvPr>
              <p:custDataLst>
                <p:tags r:id="rId23"/>
              </p:custDataLst>
            </p:nvPr>
          </p:nvSpPr>
          <p:spPr bwMode="auto">
            <a:xfrm>
              <a:off x="2890839" y="4070351"/>
              <a:ext cx="112713" cy="117475"/>
            </a:xfrm>
            <a:custGeom>
              <a:avLst/>
              <a:gdLst>
                <a:gd name="T0" fmla="*/ 368 w 368"/>
                <a:gd name="T1" fmla="*/ 4 h 357"/>
                <a:gd name="T2" fmla="*/ 357 w 368"/>
                <a:gd name="T3" fmla="*/ 0 h 357"/>
                <a:gd name="T4" fmla="*/ 11 w 368"/>
                <a:gd name="T5" fmla="*/ 0 h 357"/>
                <a:gd name="T6" fmla="*/ 0 w 368"/>
                <a:gd name="T7" fmla="*/ 4 h 357"/>
                <a:gd name="T8" fmla="*/ 2 w 368"/>
                <a:gd name="T9" fmla="*/ 10 h 357"/>
                <a:gd name="T10" fmla="*/ 171 w 368"/>
                <a:gd name="T11" fmla="*/ 348 h 357"/>
                <a:gd name="T12" fmla="*/ 184 w 368"/>
                <a:gd name="T13" fmla="*/ 357 h 357"/>
                <a:gd name="T14" fmla="*/ 197 w 368"/>
                <a:gd name="T15" fmla="*/ 348 h 357"/>
                <a:gd name="T16" fmla="*/ 365 w 368"/>
                <a:gd name="T17" fmla="*/ 10 h 357"/>
                <a:gd name="T18" fmla="*/ 368 w 368"/>
                <a:gd name="T19" fmla="*/ 4 h 357"/>
                <a:gd name="T20" fmla="*/ 335 w 368"/>
                <a:gd name="T21" fmla="*/ 35 h 357"/>
                <a:gd name="T22" fmla="*/ 199 w 368"/>
                <a:gd name="T23" fmla="*/ 310 h 357"/>
                <a:gd name="T24" fmla="*/ 198 w 368"/>
                <a:gd name="T25" fmla="*/ 310 h 357"/>
                <a:gd name="T26" fmla="*/ 61 w 368"/>
                <a:gd name="T27" fmla="*/ 35 h 357"/>
                <a:gd name="T28" fmla="*/ 335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2" y="10"/>
                  </a:cubicBezTo>
                  <a:lnTo>
                    <a:pt x="171" y="348"/>
                  </a:lnTo>
                  <a:cubicBezTo>
                    <a:pt x="174" y="355"/>
                    <a:pt x="175" y="357"/>
                    <a:pt x="184" y="357"/>
                  </a:cubicBezTo>
                  <a:cubicBezTo>
                    <a:pt x="192" y="357"/>
                    <a:pt x="193" y="355"/>
                    <a:pt x="197" y="348"/>
                  </a:cubicBezTo>
                  <a:lnTo>
                    <a:pt x="365" y="10"/>
                  </a:lnTo>
                  <a:cubicBezTo>
                    <a:pt x="368" y="5"/>
                    <a:pt x="368" y="4"/>
                    <a:pt x="368" y="4"/>
                  </a:cubicBezTo>
                  <a:close/>
                  <a:moveTo>
                    <a:pt x="335" y="35"/>
                  </a:moveTo>
                  <a:lnTo>
                    <a:pt x="199" y="310"/>
                  </a:lnTo>
                  <a:lnTo>
                    <a:pt x="198" y="310"/>
                  </a:lnTo>
                  <a:lnTo>
                    <a:pt x="61" y="35"/>
                  </a:lnTo>
                  <a:lnTo>
                    <a:pt x="335"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06">
              <a:extLst>
                <a:ext uri="{FF2B5EF4-FFF2-40B4-BE49-F238E27FC236}">
                  <a16:creationId xmlns:a16="http://schemas.microsoft.com/office/drawing/2014/main" id="{A7D04A17-E182-4FB6-B8C3-616D305A8030}"/>
                </a:ext>
              </a:extLst>
            </p:cNvPr>
            <p:cNvSpPr>
              <a:spLocks noEditPoints="1"/>
            </p:cNvSpPr>
            <p:nvPr>
              <p:custDataLst>
                <p:tags r:id="rId24"/>
              </p:custDataLst>
            </p:nvPr>
          </p:nvSpPr>
          <p:spPr bwMode="auto">
            <a:xfrm>
              <a:off x="3060701" y="4121151"/>
              <a:ext cx="100013"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07">
              <a:extLst>
                <a:ext uri="{FF2B5EF4-FFF2-40B4-BE49-F238E27FC236}">
                  <a16:creationId xmlns:a16="http://schemas.microsoft.com/office/drawing/2014/main" id="{919A7E3A-08DA-4DE0-AA3C-112E13352528}"/>
                </a:ext>
              </a:extLst>
            </p:cNvPr>
            <p:cNvSpPr>
              <a:spLocks noEditPoints="1"/>
            </p:cNvSpPr>
            <p:nvPr>
              <p:custDataLst>
                <p:tags r:id="rId25"/>
              </p:custDataLst>
            </p:nvPr>
          </p:nvSpPr>
          <p:spPr bwMode="auto">
            <a:xfrm>
              <a:off x="3279776" y="3952876"/>
              <a:ext cx="79375" cy="122238"/>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08">
              <a:extLst>
                <a:ext uri="{FF2B5EF4-FFF2-40B4-BE49-F238E27FC236}">
                  <a16:creationId xmlns:a16="http://schemas.microsoft.com/office/drawing/2014/main" id="{8499AF54-06C4-4B17-8C54-AF3DEFCC357F}"/>
                </a:ext>
              </a:extLst>
            </p:cNvPr>
            <p:cNvSpPr>
              <a:spLocks/>
            </p:cNvSpPr>
            <p:nvPr>
              <p:custDataLst>
                <p:tags r:id="rId26"/>
              </p:custDataLst>
            </p:nvPr>
          </p:nvSpPr>
          <p:spPr bwMode="auto">
            <a:xfrm>
              <a:off x="3368676" y="3935413"/>
              <a:ext cx="46038" cy="76200"/>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Rectangle 109">
              <a:extLst>
                <a:ext uri="{FF2B5EF4-FFF2-40B4-BE49-F238E27FC236}">
                  <a16:creationId xmlns:a16="http://schemas.microsoft.com/office/drawing/2014/main" id="{13B60FDB-B414-4262-B5A6-76E899C9E3DB}"/>
                </a:ext>
              </a:extLst>
            </p:cNvPr>
            <p:cNvSpPr>
              <a:spLocks noChangeArrowheads="1"/>
            </p:cNvSpPr>
            <p:nvPr>
              <p:custDataLst>
                <p:tags r:id="rId27"/>
              </p:custDataLst>
            </p:nvPr>
          </p:nvSpPr>
          <p:spPr bwMode="auto">
            <a:xfrm>
              <a:off x="3230564" y="4137026"/>
              <a:ext cx="2428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110">
              <a:extLst>
                <a:ext uri="{FF2B5EF4-FFF2-40B4-BE49-F238E27FC236}">
                  <a16:creationId xmlns:a16="http://schemas.microsoft.com/office/drawing/2014/main" id="{726AED1A-A482-476A-A850-649728B45B0E}"/>
                </a:ext>
              </a:extLst>
            </p:cNvPr>
            <p:cNvSpPr>
              <a:spLocks noEditPoints="1"/>
            </p:cNvSpPr>
            <p:nvPr>
              <p:custDataLst>
                <p:tags r:id="rId28"/>
              </p:custDataLst>
            </p:nvPr>
          </p:nvSpPr>
          <p:spPr bwMode="auto">
            <a:xfrm>
              <a:off x="3235326" y="4176713"/>
              <a:ext cx="80963"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11">
              <a:extLst>
                <a:ext uri="{FF2B5EF4-FFF2-40B4-BE49-F238E27FC236}">
                  <a16:creationId xmlns:a16="http://schemas.microsoft.com/office/drawing/2014/main" id="{2ADF0789-445E-4A09-9FD8-E951A2AE255F}"/>
                </a:ext>
              </a:extLst>
            </p:cNvPr>
            <p:cNvSpPr>
              <a:spLocks/>
            </p:cNvSpPr>
            <p:nvPr>
              <p:custDataLst>
                <p:tags r:id="rId29"/>
              </p:custDataLst>
            </p:nvPr>
          </p:nvSpPr>
          <p:spPr bwMode="auto">
            <a:xfrm>
              <a:off x="3322639" y="4221163"/>
              <a:ext cx="76200" cy="7461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2"/>
                  </a:cubicBezTo>
                  <a:cubicBezTo>
                    <a:pt x="45"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12">
              <a:extLst>
                <a:ext uri="{FF2B5EF4-FFF2-40B4-BE49-F238E27FC236}">
                  <a16:creationId xmlns:a16="http://schemas.microsoft.com/office/drawing/2014/main" id="{B3503606-1023-405D-A55E-6F69DAE9F7B7}"/>
                </a:ext>
              </a:extLst>
            </p:cNvPr>
            <p:cNvSpPr>
              <a:spLocks/>
            </p:cNvSpPr>
            <p:nvPr>
              <p:custDataLst>
                <p:tags r:id="rId30"/>
              </p:custDataLst>
            </p:nvPr>
          </p:nvSpPr>
          <p:spPr bwMode="auto">
            <a:xfrm>
              <a:off x="3411539" y="4170363"/>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13">
              <a:extLst>
                <a:ext uri="{FF2B5EF4-FFF2-40B4-BE49-F238E27FC236}">
                  <a16:creationId xmlns:a16="http://schemas.microsoft.com/office/drawing/2014/main" id="{EE9FA4AF-1BC0-485C-9A15-AA3C1743B17B}"/>
                </a:ext>
              </a:extLst>
            </p:cNvPr>
            <p:cNvSpPr>
              <a:spLocks/>
            </p:cNvSpPr>
            <p:nvPr>
              <p:custDataLst>
                <p:tags r:id="rId31"/>
              </p:custDataLst>
            </p:nvPr>
          </p:nvSpPr>
          <p:spPr bwMode="auto">
            <a:xfrm>
              <a:off x="3533776" y="4086226"/>
              <a:ext cx="100013"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14">
              <a:extLst>
                <a:ext uri="{FF2B5EF4-FFF2-40B4-BE49-F238E27FC236}">
                  <a16:creationId xmlns:a16="http://schemas.microsoft.com/office/drawing/2014/main" id="{C40E6FE2-8831-4344-90E7-30FE5566F091}"/>
                </a:ext>
              </a:extLst>
            </p:cNvPr>
            <p:cNvSpPr>
              <a:spLocks noEditPoints="1"/>
            </p:cNvSpPr>
            <p:nvPr>
              <p:custDataLst>
                <p:tags r:id="rId32"/>
              </p:custDataLst>
            </p:nvPr>
          </p:nvSpPr>
          <p:spPr bwMode="auto">
            <a:xfrm>
              <a:off x="3740151" y="3952876"/>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4" y="39"/>
                    <a:pt x="224" y="103"/>
                  </a:cubicBezTo>
                  <a:cubicBezTo>
                    <a:pt x="224" y="122"/>
                    <a:pt x="221" y="148"/>
                    <a:pt x="210" y="188"/>
                  </a:cubicBezTo>
                  <a:cubicBezTo>
                    <a:pt x="206" y="157"/>
                    <a:pt x="185" y="129"/>
                    <a:pt x="146" y="129"/>
                  </a:cubicBezTo>
                  <a:cubicBezTo>
                    <a:pt x="116" y="129"/>
                    <a:pt x="83" y="137"/>
                    <a:pt x="44" y="176"/>
                  </a:cubicBezTo>
                  <a:cubicBezTo>
                    <a:pt x="3" y="218"/>
                    <a:pt x="0" y="264"/>
                    <a:pt x="0" y="280"/>
                  </a:cubicBezTo>
                  <a:cubicBezTo>
                    <a:pt x="0" y="310"/>
                    <a:pt x="21"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15">
              <a:extLst>
                <a:ext uri="{FF2B5EF4-FFF2-40B4-BE49-F238E27FC236}">
                  <a16:creationId xmlns:a16="http://schemas.microsoft.com/office/drawing/2014/main" id="{9417129D-0DCA-40CD-A646-471F6C651AF4}"/>
                </a:ext>
              </a:extLst>
            </p:cNvPr>
            <p:cNvSpPr>
              <a:spLocks/>
            </p:cNvSpPr>
            <p:nvPr>
              <p:custDataLst>
                <p:tags r:id="rId33"/>
              </p:custDataLst>
            </p:nvPr>
          </p:nvSpPr>
          <p:spPr bwMode="auto">
            <a:xfrm>
              <a:off x="3829051" y="3935413"/>
              <a:ext cx="46038"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Rectangle 116">
              <a:extLst>
                <a:ext uri="{FF2B5EF4-FFF2-40B4-BE49-F238E27FC236}">
                  <a16:creationId xmlns:a16="http://schemas.microsoft.com/office/drawing/2014/main" id="{F25BB343-3F06-411D-8862-737190760616}"/>
                </a:ext>
              </a:extLst>
            </p:cNvPr>
            <p:cNvSpPr>
              <a:spLocks noChangeArrowheads="1"/>
            </p:cNvSpPr>
            <p:nvPr>
              <p:custDataLst>
                <p:tags r:id="rId34"/>
              </p:custDataLst>
            </p:nvPr>
          </p:nvSpPr>
          <p:spPr bwMode="auto">
            <a:xfrm>
              <a:off x="3694114" y="4137026"/>
              <a:ext cx="23653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117">
              <a:extLst>
                <a:ext uri="{FF2B5EF4-FFF2-40B4-BE49-F238E27FC236}">
                  <a16:creationId xmlns:a16="http://schemas.microsoft.com/office/drawing/2014/main" id="{180A54B9-2DBE-4633-8A1A-F21B783B8A52}"/>
                </a:ext>
              </a:extLst>
            </p:cNvPr>
            <p:cNvSpPr>
              <a:spLocks noEditPoints="1"/>
            </p:cNvSpPr>
            <p:nvPr>
              <p:custDataLst>
                <p:tags r:id="rId35"/>
              </p:custDataLst>
            </p:nvPr>
          </p:nvSpPr>
          <p:spPr bwMode="auto">
            <a:xfrm>
              <a:off x="3700464" y="4176713"/>
              <a:ext cx="79375"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4" y="39"/>
                    <a:pt x="224" y="103"/>
                  </a:cubicBezTo>
                  <a:cubicBezTo>
                    <a:pt x="224" y="122"/>
                    <a:pt x="221" y="148"/>
                    <a:pt x="210" y="188"/>
                  </a:cubicBezTo>
                  <a:cubicBezTo>
                    <a:pt x="206" y="157"/>
                    <a:pt x="185" y="129"/>
                    <a:pt x="146" y="129"/>
                  </a:cubicBezTo>
                  <a:cubicBezTo>
                    <a:pt x="116" y="129"/>
                    <a:pt x="83" y="137"/>
                    <a:pt x="44" y="176"/>
                  </a:cubicBezTo>
                  <a:cubicBezTo>
                    <a:pt x="3" y="218"/>
                    <a:pt x="0" y="264"/>
                    <a:pt x="0" y="280"/>
                  </a:cubicBezTo>
                  <a:cubicBezTo>
                    <a:pt x="0" y="311"/>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18">
              <a:extLst>
                <a:ext uri="{FF2B5EF4-FFF2-40B4-BE49-F238E27FC236}">
                  <a16:creationId xmlns:a16="http://schemas.microsoft.com/office/drawing/2014/main" id="{7DE75CA0-8AD8-4C45-9613-2095F7EB9F7D}"/>
                </a:ext>
              </a:extLst>
            </p:cNvPr>
            <p:cNvSpPr>
              <a:spLocks/>
            </p:cNvSpPr>
            <p:nvPr>
              <p:custDataLst>
                <p:tags r:id="rId36"/>
              </p:custDataLst>
            </p:nvPr>
          </p:nvSpPr>
          <p:spPr bwMode="auto">
            <a:xfrm>
              <a:off x="3786189" y="4221163"/>
              <a:ext cx="69850" cy="106363"/>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3 h 323"/>
                <a:gd name="T14" fmla="*/ 103 w 230"/>
                <a:gd name="T15" fmla="*/ 215 h 323"/>
                <a:gd name="T16" fmla="*/ 72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7 h 323"/>
                <a:gd name="T38" fmla="*/ 101 w 230"/>
                <a:gd name="T39" fmla="*/ 226 h 323"/>
                <a:gd name="T40" fmla="*/ 151 w 230"/>
                <a:gd name="T41" fmla="*/ 203 h 323"/>
                <a:gd name="T42" fmla="*/ 119 w 230"/>
                <a:gd name="T43" fmla="*/ 280 h 323"/>
                <a:gd name="T44" fmla="*/ 64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4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3"/>
                  </a:lnTo>
                  <a:cubicBezTo>
                    <a:pt x="157" y="180"/>
                    <a:pt x="136" y="215"/>
                    <a:pt x="103" y="215"/>
                  </a:cubicBezTo>
                  <a:cubicBezTo>
                    <a:pt x="77" y="215"/>
                    <a:pt x="72" y="193"/>
                    <a:pt x="72" y="175"/>
                  </a:cubicBezTo>
                  <a:cubicBezTo>
                    <a:pt x="72" y="152"/>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39"/>
                    <a:pt x="72" y="52"/>
                    <a:pt x="69" y="62"/>
                  </a:cubicBezTo>
                  <a:cubicBezTo>
                    <a:pt x="49" y="115"/>
                    <a:pt x="40" y="143"/>
                    <a:pt x="40" y="167"/>
                  </a:cubicBezTo>
                  <a:cubicBezTo>
                    <a:pt x="40" y="211"/>
                    <a:pt x="71" y="226"/>
                    <a:pt x="101" y="226"/>
                  </a:cubicBezTo>
                  <a:cubicBezTo>
                    <a:pt x="120" y="226"/>
                    <a:pt x="137" y="217"/>
                    <a:pt x="151" y="203"/>
                  </a:cubicBezTo>
                  <a:cubicBezTo>
                    <a:pt x="145" y="229"/>
                    <a:pt x="139" y="254"/>
                    <a:pt x="119" y="280"/>
                  </a:cubicBezTo>
                  <a:cubicBezTo>
                    <a:pt x="106" y="297"/>
                    <a:pt x="87" y="312"/>
                    <a:pt x="64" y="312"/>
                  </a:cubicBezTo>
                  <a:cubicBezTo>
                    <a:pt x="57"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4"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119">
              <a:extLst>
                <a:ext uri="{FF2B5EF4-FFF2-40B4-BE49-F238E27FC236}">
                  <a16:creationId xmlns:a16="http://schemas.microsoft.com/office/drawing/2014/main" id="{6D3A0628-3AFD-4D93-B6FB-7853AB6089A0}"/>
                </a:ext>
              </a:extLst>
            </p:cNvPr>
            <p:cNvSpPr>
              <a:spLocks/>
            </p:cNvSpPr>
            <p:nvPr>
              <p:custDataLst>
                <p:tags r:id="rId37"/>
              </p:custDataLst>
            </p:nvPr>
          </p:nvSpPr>
          <p:spPr bwMode="auto">
            <a:xfrm>
              <a:off x="3868739" y="4170363"/>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05" name="吹き出し: 四角形 104">
            <a:extLst>
              <a:ext uri="{FF2B5EF4-FFF2-40B4-BE49-F238E27FC236}">
                <a16:creationId xmlns:a16="http://schemas.microsoft.com/office/drawing/2014/main" id="{AC37B163-94C1-40A0-AA16-1F055CA74AF4}"/>
              </a:ext>
            </a:extLst>
          </p:cNvPr>
          <p:cNvSpPr/>
          <p:nvPr/>
        </p:nvSpPr>
        <p:spPr>
          <a:xfrm>
            <a:off x="6194418" y="5788050"/>
            <a:ext cx="2777113" cy="512885"/>
          </a:xfrm>
          <a:prstGeom prst="wedgeRectCallout">
            <a:avLst>
              <a:gd name="adj1" fmla="val -127652"/>
              <a:gd name="adj2" fmla="val -111640"/>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ラプラス</a:t>
            </a:r>
            <a:r>
              <a:rPr lang="en-US" altLang="ja-JP" sz="2000" dirty="0"/>
              <a:t>(Laplace)</a:t>
            </a:r>
            <a:r>
              <a:rPr lang="ja-JP" altLang="en-US" sz="2000" dirty="0"/>
              <a:t>作用素</a:t>
            </a:r>
            <a:endParaRPr kumimoji="1" lang="ja-JP" altLang="en-US" sz="2000" dirty="0"/>
          </a:p>
        </p:txBody>
      </p:sp>
    </p:spTree>
    <p:extLst>
      <p:ext uri="{BB962C8B-B14F-4D97-AF65-F5344CB8AC3E}">
        <p14:creationId xmlns:p14="http://schemas.microsoft.com/office/powerpoint/2010/main" val="20186587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683568" y="1628800"/>
            <a:ext cx="3888432" cy="360040"/>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p:cNvSpPr>
            <a:spLocks noGrp="1"/>
          </p:cNvSpPr>
          <p:nvPr>
            <p:ph type="title"/>
          </p:nvPr>
        </p:nvSpPr>
        <p:spPr/>
        <p:txBody>
          <a:bodyPr/>
          <a:lstStyle/>
          <a:p>
            <a:r>
              <a:rPr kumimoji="1" lang="en-US" altLang="ja-JP" dirty="0"/>
              <a:t>2</a:t>
            </a:r>
            <a:r>
              <a:rPr kumimoji="1" lang="ja-JP" altLang="en-US" dirty="0"/>
              <a:t>階線形常微分方程式の解 </a:t>
            </a:r>
            <a:r>
              <a:rPr kumimoji="1" lang="en-US" altLang="ja-JP" dirty="0"/>
              <a:t>(1)</a:t>
            </a:r>
            <a:endParaRPr kumimoji="1" lang="ja-JP" altLang="en-US" dirty="0"/>
          </a:p>
        </p:txBody>
      </p:sp>
      <p:sp>
        <p:nvSpPr>
          <p:cNvPr id="3" name="コンテンツ プレースホルダー 2"/>
          <p:cNvSpPr>
            <a:spLocks noGrp="1"/>
          </p:cNvSpPr>
          <p:nvPr>
            <p:ph sz="quarter" idx="1"/>
          </p:nvPr>
        </p:nvSpPr>
        <p:spPr/>
        <p:txBody>
          <a:bodyPr>
            <a:normAutofit/>
          </a:bodyPr>
          <a:lstStyle/>
          <a:p>
            <a:r>
              <a:rPr kumimoji="1" lang="ja-JP" altLang="en-US" sz="2000" dirty="0"/>
              <a:t>しばらくは外力ゼロ</a:t>
            </a:r>
            <a:r>
              <a:rPr kumimoji="1" lang="en-US" altLang="ja-JP" sz="2000" dirty="0"/>
              <a:t>(</a:t>
            </a:r>
            <a:r>
              <a:rPr kumimoji="1" lang="en-US" altLang="ja-JP" sz="2000" dirty="0">
                <a:latin typeface="cmmi10" pitchFamily="34" charset="0"/>
              </a:rPr>
              <a:t>f</a:t>
            </a:r>
            <a:r>
              <a:rPr kumimoji="1" lang="en-US" altLang="ja-JP" sz="2000" dirty="0">
                <a:latin typeface="cmr10" pitchFamily="34" charset="0"/>
              </a:rPr>
              <a:t> = 0</a:t>
            </a:r>
            <a:r>
              <a:rPr kumimoji="1" lang="en-US" altLang="ja-JP" sz="2000" dirty="0"/>
              <a:t>)</a:t>
            </a:r>
            <a:r>
              <a:rPr kumimoji="1" lang="ja-JP" altLang="en-US" sz="2000" dirty="0"/>
              <a:t>として考える。</a:t>
            </a:r>
            <a:r>
              <a:rPr lang="ja-JP" altLang="en-US" sz="2000" dirty="0"/>
              <a:t>→ 自由振動</a:t>
            </a:r>
            <a:endParaRPr kumimoji="1" lang="en-US" altLang="ja-JP" sz="2000" dirty="0"/>
          </a:p>
          <a:p>
            <a:r>
              <a:rPr lang="ja-JP" altLang="en-US" sz="2000" u="sng" dirty="0"/>
              <a:t>特性方程式</a:t>
            </a:r>
            <a:r>
              <a:rPr lang="en-US" altLang="ja-JP" sz="2000" u="sng" dirty="0"/>
              <a:t>:</a:t>
            </a:r>
            <a:r>
              <a:rPr lang="en-US" altLang="ja-JP" sz="2000" dirty="0"/>
              <a:t>   </a:t>
            </a:r>
            <a:r>
              <a:rPr lang="en-US" altLang="ja-JP" sz="2000" dirty="0">
                <a:latin typeface="cmmi10" pitchFamily="34" charset="0"/>
              </a:rPr>
              <a:t>m</a:t>
            </a:r>
            <a:r>
              <a:rPr lang="en-US" altLang="ja-JP" sz="2000" dirty="0">
                <a:latin typeface="cmmi10"/>
              </a:rPr>
              <a:t>¸</a:t>
            </a:r>
            <a:r>
              <a:rPr lang="en-US" altLang="ja-JP" sz="2000" baseline="30000" dirty="0">
                <a:latin typeface="cmr10" pitchFamily="34" charset="0"/>
              </a:rPr>
              <a:t>2</a:t>
            </a:r>
            <a:r>
              <a:rPr lang="en-US" altLang="ja-JP" sz="2000" dirty="0">
                <a:latin typeface="cmr10" pitchFamily="34" charset="0"/>
              </a:rPr>
              <a:t> + </a:t>
            </a:r>
            <a:r>
              <a:rPr lang="en-US" altLang="ja-JP" sz="2000" dirty="0">
                <a:latin typeface="cmmi10" pitchFamily="34" charset="0"/>
              </a:rPr>
              <a:t>c</a:t>
            </a:r>
            <a:r>
              <a:rPr lang="en-US" altLang="ja-JP" sz="2000" dirty="0">
                <a:latin typeface="cmmi10"/>
              </a:rPr>
              <a:t>¸</a:t>
            </a:r>
            <a:r>
              <a:rPr lang="en-US" altLang="ja-JP" sz="2000" dirty="0">
                <a:latin typeface="cmr10" pitchFamily="34" charset="0"/>
              </a:rPr>
              <a:t> + </a:t>
            </a:r>
            <a:r>
              <a:rPr lang="en-US" altLang="ja-JP" sz="2000" dirty="0">
                <a:latin typeface="cmmi10" pitchFamily="34" charset="0"/>
              </a:rPr>
              <a:t>k</a:t>
            </a:r>
            <a:r>
              <a:rPr lang="en-US" altLang="ja-JP" sz="2000" dirty="0">
                <a:latin typeface="cmr10" pitchFamily="34" charset="0"/>
              </a:rPr>
              <a:t> = 0</a:t>
            </a:r>
          </a:p>
          <a:p>
            <a:r>
              <a:rPr lang="ja-JP" altLang="en-US" sz="2000" dirty="0">
                <a:latin typeface="cmr10" pitchFamily="34" charset="0"/>
              </a:rPr>
              <a:t>相異なる</a:t>
            </a:r>
            <a:r>
              <a:rPr kumimoji="1" lang="ja-JP" altLang="en-US" sz="2000" dirty="0">
                <a:latin typeface="cmr10" pitchFamily="34" charset="0"/>
              </a:rPr>
              <a:t>実数解</a:t>
            </a:r>
            <a:r>
              <a:rPr lang="en-US" altLang="ja-JP" sz="2000" dirty="0">
                <a:latin typeface="cmmi10"/>
              </a:rPr>
              <a:t>¸</a:t>
            </a:r>
            <a:r>
              <a:rPr lang="en-US" altLang="ja-JP" sz="2000" baseline="-25000" dirty="0">
                <a:latin typeface="cmr10" pitchFamily="34" charset="0"/>
              </a:rPr>
              <a:t>1</a:t>
            </a:r>
            <a:r>
              <a:rPr lang="en-US" altLang="ja-JP" sz="2000" dirty="0">
                <a:latin typeface="Times New Roman" pitchFamily="18" charset="0"/>
                <a:cs typeface="Times New Roman" pitchFamily="18" charset="0"/>
              </a:rPr>
              <a:t>, </a:t>
            </a:r>
            <a:r>
              <a:rPr lang="en-US" altLang="ja-JP" sz="2000" dirty="0">
                <a:latin typeface="cmmi10"/>
              </a:rPr>
              <a:t>¸</a:t>
            </a:r>
            <a:r>
              <a:rPr lang="en-US" altLang="ja-JP" sz="2000" baseline="-25000" dirty="0">
                <a:latin typeface="cmr10" pitchFamily="34" charset="0"/>
              </a:rPr>
              <a:t>2</a:t>
            </a:r>
            <a:r>
              <a:rPr lang="ja-JP" altLang="en-US" sz="2000" dirty="0">
                <a:latin typeface="cmmi10"/>
              </a:rPr>
              <a:t>を持つ場合</a:t>
            </a:r>
            <a:r>
              <a:rPr lang="en-US" altLang="ja-JP" sz="2000" dirty="0"/>
              <a:t>(</a:t>
            </a:r>
            <a:r>
              <a:rPr lang="en-US" altLang="ja-JP" sz="2000" dirty="0">
                <a:latin typeface="cmmi10" pitchFamily="34" charset="0"/>
              </a:rPr>
              <a:t>c</a:t>
            </a:r>
            <a:r>
              <a:rPr lang="en-US" altLang="ja-JP" sz="2000" baseline="30000" dirty="0">
                <a:latin typeface="cmr10" pitchFamily="34" charset="0"/>
              </a:rPr>
              <a:t>2</a:t>
            </a:r>
            <a:r>
              <a:rPr lang="en-US" altLang="ja-JP" sz="2000" dirty="0">
                <a:latin typeface="cmr10" pitchFamily="34" charset="0"/>
              </a:rPr>
              <a:t> – 4</a:t>
            </a:r>
            <a:r>
              <a:rPr lang="en-US" altLang="ja-JP" sz="2000" dirty="0">
                <a:latin typeface="cmmi10" pitchFamily="34" charset="0"/>
              </a:rPr>
              <a:t>mk</a:t>
            </a:r>
            <a:r>
              <a:rPr lang="en-US" altLang="ja-JP" sz="2000" dirty="0">
                <a:latin typeface="cmr10" pitchFamily="34" charset="0"/>
              </a:rPr>
              <a:t> </a:t>
            </a:r>
            <a:r>
              <a:rPr lang="en-US" altLang="ja-JP" sz="2000" dirty="0">
                <a:latin typeface="cmmi10"/>
              </a:rPr>
              <a:t>&gt;</a:t>
            </a:r>
            <a:r>
              <a:rPr lang="en-US" altLang="ja-JP" sz="2000" dirty="0">
                <a:latin typeface="cmr10" pitchFamily="34" charset="0"/>
              </a:rPr>
              <a:t> 0 </a:t>
            </a:r>
            <a:r>
              <a:rPr lang="ja-JP" altLang="en-US" sz="2000" dirty="0">
                <a:latin typeface="cmr10" pitchFamily="34" charset="0"/>
              </a:rPr>
              <a:t>あるいは</a:t>
            </a:r>
            <a:r>
              <a:rPr lang="en-US" altLang="ja-JP" sz="2000" dirty="0">
                <a:latin typeface="cmr10" pitchFamily="34" charset="0"/>
              </a:rPr>
              <a:t> </a:t>
            </a:r>
            <a:r>
              <a:rPr lang="en-US" altLang="ja-JP" sz="2000" dirty="0">
                <a:latin typeface="cmmi10" pitchFamily="34" charset="0"/>
              </a:rPr>
              <a:t>³</a:t>
            </a:r>
            <a:r>
              <a:rPr lang="en-US" altLang="ja-JP" sz="2000" dirty="0">
                <a:latin typeface="cmr10" pitchFamily="34" charset="0"/>
              </a:rPr>
              <a:t> </a:t>
            </a:r>
            <a:r>
              <a:rPr lang="en-US" altLang="ja-JP" sz="2000" dirty="0">
                <a:latin typeface="cmmi10" pitchFamily="34" charset="0"/>
              </a:rPr>
              <a:t>&gt;</a:t>
            </a:r>
            <a:r>
              <a:rPr lang="en-US" altLang="ja-JP" sz="2000" dirty="0">
                <a:latin typeface="cmr10" pitchFamily="34" charset="0"/>
              </a:rPr>
              <a:t> 1</a:t>
            </a:r>
            <a:r>
              <a:rPr lang="en-US" altLang="ja-JP" sz="2000" dirty="0"/>
              <a:t>)</a:t>
            </a:r>
          </a:p>
          <a:p>
            <a:pPr marL="0" indent="0">
              <a:buNone/>
            </a:pPr>
            <a:r>
              <a:rPr lang="en-US" altLang="ja-JP" sz="2000" dirty="0">
                <a:latin typeface="cmr10" pitchFamily="34" charset="0"/>
              </a:rPr>
              <a:t>	</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 </a:t>
            </a:r>
            <a:r>
              <a:rPr lang="en-US" altLang="ja-JP" sz="2000" dirty="0">
                <a:latin typeface="cmmi10" pitchFamily="34" charset="0"/>
              </a:rPr>
              <a:t>C</a:t>
            </a:r>
            <a:r>
              <a:rPr lang="en-US" altLang="ja-JP" sz="2000" baseline="-25000" dirty="0">
                <a:latin typeface="cmr10" pitchFamily="34" charset="0"/>
              </a:rPr>
              <a:t>1</a:t>
            </a:r>
            <a:r>
              <a:rPr lang="en-US" altLang="ja-JP" sz="2000" dirty="0">
                <a:latin typeface="cmr10" pitchFamily="34" charset="0"/>
              </a:rPr>
              <a:t>exp(</a:t>
            </a:r>
            <a:r>
              <a:rPr lang="en-US" altLang="ja-JP" sz="2000" dirty="0">
                <a:latin typeface="cmmi10"/>
              </a:rPr>
              <a:t>¸</a:t>
            </a:r>
            <a:r>
              <a:rPr lang="en-US" altLang="ja-JP" sz="2000" baseline="-25000" dirty="0">
                <a:latin typeface="cmr10" pitchFamily="34" charset="0"/>
              </a:rPr>
              <a:t>1</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 + </a:t>
            </a:r>
            <a:r>
              <a:rPr lang="en-US" altLang="ja-JP" sz="2000" dirty="0">
                <a:latin typeface="cmmi10" pitchFamily="34" charset="0"/>
              </a:rPr>
              <a:t>C</a:t>
            </a:r>
            <a:r>
              <a:rPr lang="en-US" altLang="ja-JP" sz="2000" baseline="-25000" dirty="0">
                <a:latin typeface="cmr10" pitchFamily="34" charset="0"/>
              </a:rPr>
              <a:t>2</a:t>
            </a:r>
            <a:r>
              <a:rPr lang="en-US" altLang="ja-JP" sz="2000" dirty="0">
                <a:latin typeface="cmr10" pitchFamily="34" charset="0"/>
              </a:rPr>
              <a:t>exp(</a:t>
            </a:r>
            <a:r>
              <a:rPr lang="en-US" altLang="ja-JP" sz="2000" dirty="0">
                <a:latin typeface="cmmi10"/>
              </a:rPr>
              <a:t>¸</a:t>
            </a:r>
            <a:r>
              <a:rPr lang="en-US" altLang="ja-JP" sz="2000" baseline="-25000" dirty="0">
                <a:latin typeface="cmr10" pitchFamily="34" charset="0"/>
              </a:rPr>
              <a:t>2</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a:t>
            </a:r>
          </a:p>
          <a:p>
            <a:r>
              <a:rPr kumimoji="1" lang="ja-JP" altLang="en-US" sz="2000" dirty="0">
                <a:latin typeface="cmr10" pitchFamily="34" charset="0"/>
              </a:rPr>
              <a:t>重解</a:t>
            </a:r>
            <a:r>
              <a:rPr lang="en-US" altLang="ja-JP" sz="2000" dirty="0">
                <a:latin typeface="cmmi10"/>
              </a:rPr>
              <a:t>¸</a:t>
            </a:r>
            <a:r>
              <a:rPr lang="en-US" altLang="ja-JP" sz="2000" baseline="-25000" dirty="0">
                <a:latin typeface="cmr10" pitchFamily="34" charset="0"/>
              </a:rPr>
              <a:t>1</a:t>
            </a:r>
            <a:r>
              <a:rPr lang="ja-JP" altLang="en-US" sz="2000" dirty="0">
                <a:latin typeface="cmmi10"/>
              </a:rPr>
              <a:t>を持つ場合</a:t>
            </a:r>
            <a:r>
              <a:rPr lang="en-US" altLang="ja-JP" sz="2000" dirty="0"/>
              <a:t>(</a:t>
            </a:r>
            <a:r>
              <a:rPr lang="en-US" altLang="ja-JP" sz="2000" dirty="0">
                <a:latin typeface="cmmi10" pitchFamily="34" charset="0"/>
              </a:rPr>
              <a:t>c</a:t>
            </a:r>
            <a:r>
              <a:rPr lang="en-US" altLang="ja-JP" sz="2000" baseline="30000" dirty="0">
                <a:latin typeface="cmr10" pitchFamily="34" charset="0"/>
              </a:rPr>
              <a:t>2</a:t>
            </a:r>
            <a:r>
              <a:rPr lang="en-US" altLang="ja-JP" sz="2000" dirty="0">
                <a:latin typeface="cmr10" pitchFamily="34" charset="0"/>
              </a:rPr>
              <a:t> – 4</a:t>
            </a:r>
            <a:r>
              <a:rPr lang="en-US" altLang="ja-JP" sz="2000" dirty="0">
                <a:latin typeface="cmmi10" pitchFamily="34" charset="0"/>
              </a:rPr>
              <a:t>mk</a:t>
            </a:r>
            <a:r>
              <a:rPr lang="en-US" altLang="ja-JP" sz="2000" dirty="0">
                <a:latin typeface="cmr10" pitchFamily="34" charset="0"/>
              </a:rPr>
              <a:t> = 0 </a:t>
            </a:r>
            <a:r>
              <a:rPr lang="ja-JP" altLang="en-US" sz="2000" dirty="0">
                <a:latin typeface="cmr10" pitchFamily="34" charset="0"/>
              </a:rPr>
              <a:t>あるいは </a:t>
            </a:r>
            <a:r>
              <a:rPr lang="en-US" altLang="ja-JP" sz="2000" dirty="0">
                <a:latin typeface="cmmi10" pitchFamily="34" charset="0"/>
              </a:rPr>
              <a:t>³</a:t>
            </a:r>
            <a:r>
              <a:rPr lang="en-US" altLang="ja-JP" sz="2000" dirty="0">
                <a:latin typeface="cmr10" pitchFamily="34" charset="0"/>
              </a:rPr>
              <a:t> = 1</a:t>
            </a:r>
            <a:r>
              <a:rPr lang="en-US" altLang="ja-JP" sz="2000" dirty="0"/>
              <a:t>)</a:t>
            </a:r>
          </a:p>
          <a:p>
            <a:pPr marL="0" indent="0">
              <a:buNone/>
            </a:pPr>
            <a:r>
              <a:rPr lang="en-US" altLang="ja-JP" sz="2000" dirty="0">
                <a:latin typeface="cmr10" pitchFamily="34" charset="0"/>
              </a:rPr>
              <a:t>	</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 </a:t>
            </a:r>
            <a:r>
              <a:rPr lang="en-US" altLang="ja-JP" sz="2000" dirty="0">
                <a:latin typeface="cmmi10" pitchFamily="34" charset="0"/>
              </a:rPr>
              <a:t>C</a:t>
            </a:r>
            <a:r>
              <a:rPr lang="en-US" altLang="ja-JP" sz="2000" baseline="-25000" dirty="0">
                <a:latin typeface="cmr10" pitchFamily="34" charset="0"/>
              </a:rPr>
              <a:t>1</a:t>
            </a:r>
            <a:r>
              <a:rPr lang="en-US" altLang="ja-JP" sz="2000" dirty="0">
                <a:latin typeface="cmr10" pitchFamily="34" charset="0"/>
              </a:rPr>
              <a:t>exp(</a:t>
            </a:r>
            <a:r>
              <a:rPr lang="en-US" altLang="ja-JP" sz="2000" dirty="0">
                <a:latin typeface="cmmi10"/>
              </a:rPr>
              <a:t>¸</a:t>
            </a:r>
            <a:r>
              <a:rPr lang="en-US" altLang="ja-JP" sz="2000" baseline="-25000" dirty="0">
                <a:latin typeface="cmr10" pitchFamily="34" charset="0"/>
              </a:rPr>
              <a:t>1</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 + </a:t>
            </a:r>
            <a:r>
              <a:rPr lang="en-US" altLang="ja-JP" sz="2000" dirty="0">
                <a:latin typeface="cmmi10" pitchFamily="34" charset="0"/>
              </a:rPr>
              <a:t>C</a:t>
            </a:r>
            <a:r>
              <a:rPr lang="en-US" altLang="ja-JP" sz="2000" baseline="-25000" dirty="0">
                <a:latin typeface="cmr10" pitchFamily="34" charset="0"/>
              </a:rPr>
              <a:t>2</a:t>
            </a:r>
            <a:r>
              <a:rPr lang="en-US" altLang="ja-JP" sz="2000" dirty="0">
                <a:latin typeface="cmmi10" pitchFamily="34" charset="0"/>
              </a:rPr>
              <a:t> </a:t>
            </a:r>
            <a:r>
              <a:rPr lang="en-US" altLang="ja-JP" sz="2000" dirty="0" err="1">
                <a:latin typeface="cmmi10" pitchFamily="34" charset="0"/>
              </a:rPr>
              <a:t>t</a:t>
            </a:r>
            <a:r>
              <a:rPr lang="en-US" altLang="ja-JP" sz="2000" dirty="0" err="1">
                <a:latin typeface="cmr10" pitchFamily="34" charset="0"/>
              </a:rPr>
              <a:t>exp</a:t>
            </a:r>
            <a:r>
              <a:rPr lang="en-US" altLang="ja-JP" sz="2000" dirty="0">
                <a:latin typeface="cmr10" pitchFamily="34" charset="0"/>
              </a:rPr>
              <a:t>(</a:t>
            </a:r>
            <a:r>
              <a:rPr lang="en-US" altLang="ja-JP" sz="2000" dirty="0">
                <a:latin typeface="cmmi10"/>
              </a:rPr>
              <a:t>¸</a:t>
            </a:r>
            <a:r>
              <a:rPr lang="en-US" altLang="ja-JP" sz="2000" baseline="-25000" dirty="0">
                <a:latin typeface="cmr10" pitchFamily="34" charset="0"/>
              </a:rPr>
              <a:t>1</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 </a:t>
            </a:r>
          </a:p>
          <a:p>
            <a:r>
              <a:rPr lang="ja-JP" altLang="en-US" sz="2000" dirty="0">
                <a:latin typeface="cmr10" pitchFamily="34" charset="0"/>
                <a:cs typeface="Times New Roman" pitchFamily="18" charset="0"/>
              </a:rPr>
              <a:t>虚数解 </a:t>
            </a:r>
            <a:r>
              <a:rPr lang="en-US" altLang="ja-JP" sz="2000" dirty="0">
                <a:latin typeface="cmmi10" pitchFamily="34" charset="0"/>
                <a:cs typeface="Times New Roman" pitchFamily="18" charset="0"/>
              </a:rPr>
              <a:t>r</a:t>
            </a:r>
            <a:r>
              <a:rPr lang="en-US" altLang="ja-JP" sz="2000" dirty="0"/>
              <a:t> </a:t>
            </a:r>
            <a:r>
              <a:rPr lang="en-US" altLang="ja-JP" sz="2000" dirty="0">
                <a:latin typeface="cmsy10" pitchFamily="34" charset="0"/>
                <a:sym typeface="Symbol"/>
              </a:rPr>
              <a:t></a:t>
            </a:r>
            <a:r>
              <a:rPr lang="en-US" altLang="ja-JP" sz="2000" dirty="0"/>
              <a:t> </a:t>
            </a:r>
            <a:r>
              <a:rPr lang="en-US" altLang="ja-JP" sz="2000" dirty="0">
                <a:latin typeface="cmmi10" pitchFamily="34" charset="0"/>
                <a:cs typeface="Times New Roman" pitchFamily="18" charset="0"/>
              </a:rPr>
              <a:t>j</a:t>
            </a:r>
            <a:r>
              <a:rPr lang="en-US" altLang="ja-JP" sz="2000" dirty="0">
                <a:latin typeface="cmmi10"/>
                <a:cs typeface="Times New Roman" pitchFamily="18" charset="0"/>
              </a:rPr>
              <a:t>! </a:t>
            </a:r>
            <a:r>
              <a:rPr lang="en-US" altLang="ja-JP" sz="2000" dirty="0">
                <a:latin typeface="Times New Roman" pitchFamily="18" charset="0"/>
                <a:cs typeface="Times New Roman" pitchFamily="18" charset="0"/>
              </a:rPr>
              <a:t> </a:t>
            </a:r>
            <a:r>
              <a:rPr lang="ja-JP" altLang="en-US" sz="2000" dirty="0">
                <a:latin typeface="cmr10" pitchFamily="34" charset="0"/>
                <a:cs typeface="Times New Roman" pitchFamily="18" charset="0"/>
              </a:rPr>
              <a:t>を持つ場合</a:t>
            </a:r>
            <a:r>
              <a:rPr lang="en-US" altLang="ja-JP" sz="2000" dirty="0"/>
              <a:t>(</a:t>
            </a:r>
            <a:r>
              <a:rPr lang="en-US" altLang="ja-JP" sz="2000" dirty="0">
                <a:latin typeface="cmmi10" pitchFamily="34" charset="0"/>
              </a:rPr>
              <a:t>c</a:t>
            </a:r>
            <a:r>
              <a:rPr lang="en-US" altLang="ja-JP" sz="2000" baseline="30000" dirty="0">
                <a:latin typeface="cmr10" pitchFamily="34" charset="0"/>
              </a:rPr>
              <a:t>2</a:t>
            </a:r>
            <a:r>
              <a:rPr lang="en-US" altLang="ja-JP" sz="2000" dirty="0">
                <a:latin typeface="cmr10" pitchFamily="34" charset="0"/>
              </a:rPr>
              <a:t> – 4</a:t>
            </a:r>
            <a:r>
              <a:rPr lang="en-US" altLang="ja-JP" sz="2000" dirty="0">
                <a:latin typeface="cmmi10" pitchFamily="34" charset="0"/>
              </a:rPr>
              <a:t>mk</a:t>
            </a:r>
            <a:r>
              <a:rPr lang="en-US" altLang="ja-JP" sz="2000" dirty="0">
                <a:latin typeface="cmr10" pitchFamily="34" charset="0"/>
              </a:rPr>
              <a:t> </a:t>
            </a:r>
            <a:r>
              <a:rPr lang="en-US" altLang="ja-JP" sz="2000" dirty="0">
                <a:latin typeface="cmmi10"/>
              </a:rPr>
              <a:t>&lt;</a:t>
            </a:r>
            <a:r>
              <a:rPr lang="en-US" altLang="ja-JP" sz="2000" dirty="0">
                <a:latin typeface="cmr10" pitchFamily="34" charset="0"/>
              </a:rPr>
              <a:t> 0</a:t>
            </a:r>
            <a:r>
              <a:rPr lang="ja-JP" altLang="en-US" sz="2000" dirty="0">
                <a:latin typeface="cmr10" pitchFamily="34" charset="0"/>
              </a:rPr>
              <a:t>　あるいは</a:t>
            </a:r>
            <a:r>
              <a:rPr lang="en-US" altLang="ja-JP" sz="2000" dirty="0">
                <a:latin typeface="cmr10" pitchFamily="34" charset="0"/>
              </a:rPr>
              <a:t> </a:t>
            </a:r>
            <a:r>
              <a:rPr lang="en-US" altLang="ja-JP" sz="2000" dirty="0">
                <a:latin typeface="cmmi10" pitchFamily="34" charset="0"/>
              </a:rPr>
              <a:t>³</a:t>
            </a:r>
            <a:r>
              <a:rPr lang="en-US" altLang="ja-JP" sz="2000" dirty="0">
                <a:latin typeface="cmr10" pitchFamily="34" charset="0"/>
              </a:rPr>
              <a:t> </a:t>
            </a:r>
            <a:r>
              <a:rPr lang="en-US" altLang="ja-JP" sz="2000" dirty="0">
                <a:latin typeface="cmmi10" pitchFamily="34" charset="0"/>
              </a:rPr>
              <a:t>&lt;</a:t>
            </a:r>
            <a:r>
              <a:rPr lang="en-US" altLang="ja-JP" sz="2000" dirty="0">
                <a:latin typeface="cmr10" pitchFamily="34" charset="0"/>
              </a:rPr>
              <a:t> 1</a:t>
            </a:r>
            <a:r>
              <a:rPr lang="en-US" altLang="ja-JP" sz="2000" dirty="0"/>
              <a:t>)</a:t>
            </a:r>
          </a:p>
          <a:p>
            <a:pPr marL="0" indent="0">
              <a:buNone/>
            </a:pPr>
            <a:r>
              <a:rPr lang="en-US" altLang="ja-JP" sz="2000" dirty="0">
                <a:latin typeface="cmr10" pitchFamily="34" charset="0"/>
                <a:cs typeface="Times New Roman" pitchFamily="18" charset="0"/>
              </a:rPr>
              <a:t>	</a:t>
            </a:r>
            <a:r>
              <a:rPr lang="en-US" altLang="ja-JP" sz="2000" dirty="0">
                <a:latin typeface="cmmi10" pitchFamily="34" charset="0"/>
              </a:rPr>
              <a:t> 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 </a:t>
            </a:r>
            <a:r>
              <a:rPr lang="en-US" altLang="ja-JP" sz="2000" dirty="0">
                <a:latin typeface="cmmi10" pitchFamily="34" charset="0"/>
              </a:rPr>
              <a:t>C</a:t>
            </a:r>
            <a:r>
              <a:rPr lang="en-US" altLang="ja-JP" sz="2000" baseline="-25000" dirty="0">
                <a:latin typeface="cmr10" pitchFamily="34" charset="0"/>
              </a:rPr>
              <a:t>1</a:t>
            </a:r>
            <a:r>
              <a:rPr lang="en-US" altLang="ja-JP" sz="2000" dirty="0">
                <a:latin typeface="cmmi10" pitchFamily="34" charset="0"/>
              </a:rPr>
              <a:t>e</a:t>
            </a:r>
            <a:r>
              <a:rPr lang="en-US" altLang="ja-JP" sz="2000" baseline="30000" dirty="0">
                <a:latin typeface="cmmi10" pitchFamily="34" charset="0"/>
              </a:rPr>
              <a:t>rt</a:t>
            </a:r>
            <a:r>
              <a:rPr lang="en-US" altLang="ja-JP" sz="2000" dirty="0">
                <a:latin typeface="cmr10" pitchFamily="34" charset="0"/>
              </a:rPr>
              <a:t>sin(</a:t>
            </a:r>
            <a:r>
              <a:rPr lang="en-US" altLang="ja-JP" sz="2000" dirty="0">
                <a:latin typeface="cmmi10"/>
              </a:rPr>
              <a:t>!</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 + </a:t>
            </a:r>
            <a:r>
              <a:rPr lang="en-US" altLang="ja-JP" sz="2000" dirty="0">
                <a:latin typeface="cmmi10" pitchFamily="34" charset="0"/>
              </a:rPr>
              <a:t>C</a:t>
            </a:r>
            <a:r>
              <a:rPr lang="en-US" altLang="ja-JP" sz="2000" baseline="-25000" dirty="0">
                <a:latin typeface="cmr10" pitchFamily="34" charset="0"/>
              </a:rPr>
              <a:t>2</a:t>
            </a:r>
            <a:r>
              <a:rPr lang="en-US" altLang="ja-JP" sz="2000" dirty="0">
                <a:latin typeface="cmmi10" pitchFamily="34" charset="0"/>
              </a:rPr>
              <a:t> </a:t>
            </a:r>
            <a:r>
              <a:rPr lang="en-US" altLang="ja-JP" sz="2000" dirty="0" err="1">
                <a:latin typeface="cmmi10" pitchFamily="34" charset="0"/>
              </a:rPr>
              <a:t>e</a:t>
            </a:r>
            <a:r>
              <a:rPr lang="en-US" altLang="ja-JP" sz="2000" baseline="30000" dirty="0" err="1">
                <a:latin typeface="cmmi10" pitchFamily="34" charset="0"/>
              </a:rPr>
              <a:t>rt</a:t>
            </a:r>
            <a:r>
              <a:rPr lang="en-US" altLang="ja-JP" sz="2000" dirty="0" err="1">
                <a:latin typeface="cmr10" pitchFamily="34" charset="0"/>
              </a:rPr>
              <a:t>cos</a:t>
            </a:r>
            <a:r>
              <a:rPr lang="en-US" altLang="ja-JP" sz="2000" dirty="0">
                <a:latin typeface="cmr10" pitchFamily="34" charset="0"/>
              </a:rPr>
              <a:t>(</a:t>
            </a:r>
            <a:r>
              <a:rPr lang="en-US" altLang="ja-JP" sz="2000" dirty="0">
                <a:latin typeface="cmmi10"/>
              </a:rPr>
              <a:t>!</a:t>
            </a:r>
            <a:r>
              <a:rPr lang="en-US" altLang="ja-JP" sz="2000" dirty="0">
                <a:latin typeface="cmmi10" pitchFamily="34" charset="0"/>
                <a:cs typeface="Times New Roman" pitchFamily="18" charset="0"/>
              </a:rPr>
              <a:t>t</a:t>
            </a:r>
            <a:r>
              <a:rPr lang="en-US" altLang="ja-JP" sz="2000" dirty="0">
                <a:latin typeface="cmr10" pitchFamily="34" charset="0"/>
                <a:cs typeface="Times New Roman" pitchFamily="18" charset="0"/>
              </a:rPr>
              <a:t>)</a:t>
            </a:r>
          </a:p>
          <a:p>
            <a:endParaRPr lang="en-US" altLang="ja-JP" sz="2000" dirty="0">
              <a:latin typeface="cmr10" pitchFamily="34" charset="0"/>
              <a:cs typeface="Times New Roman" pitchFamily="18" charset="0"/>
            </a:endParaRPr>
          </a:p>
          <a:p>
            <a:r>
              <a:rPr lang="ja-JP" altLang="en-US" sz="2000" dirty="0">
                <a:latin typeface="cmr10" pitchFamily="34" charset="0"/>
                <a:cs typeface="Times New Roman" pitchFamily="18" charset="0"/>
              </a:rPr>
              <a:t>虚数解を持つ場合のみ、振動的。</a:t>
            </a:r>
            <a:endParaRPr lang="en-US" altLang="ja-JP" sz="2000" dirty="0">
              <a:latin typeface="cmr10" pitchFamily="34" charset="0"/>
              <a:cs typeface="Times New Roman" pitchFamily="18" charset="0"/>
            </a:endParaRPr>
          </a:p>
          <a:p>
            <a:r>
              <a:rPr lang="ja-JP" altLang="en-US" sz="2000" dirty="0">
                <a:latin typeface="cmr10" pitchFamily="34" charset="0"/>
                <a:cs typeface="Times New Roman" pitchFamily="18" charset="0"/>
              </a:rPr>
              <a:t>特性方程式の解の実数部が負であることが、解がゼロに収束するための必要十分条件。</a:t>
            </a:r>
            <a:r>
              <a:rPr lang="en-US" altLang="ja-JP" sz="2000" dirty="0">
                <a:latin typeface="cmr10" pitchFamily="34" charset="0"/>
                <a:cs typeface="Times New Roman" pitchFamily="18" charset="0"/>
              </a:rPr>
              <a:t>(</a:t>
            </a:r>
            <a:r>
              <a:rPr lang="ja-JP" altLang="en-US" sz="2000" dirty="0">
                <a:latin typeface="cmr10" pitchFamily="34" charset="0"/>
                <a:cs typeface="Times New Roman" pitchFamily="18" charset="0"/>
              </a:rPr>
              <a:t>漸近安定性</a:t>
            </a:r>
            <a:r>
              <a:rPr lang="en-US" altLang="ja-JP" sz="2000" dirty="0">
                <a:latin typeface="cmr10" pitchFamily="34" charset="0"/>
                <a:cs typeface="Times New Roman" pitchFamily="18" charset="0"/>
              </a:rPr>
              <a:t>)</a:t>
            </a:r>
          </a:p>
        </p:txBody>
      </p:sp>
      <p:sp>
        <p:nvSpPr>
          <p:cNvPr id="4" name="正方形/長方形 3"/>
          <p:cNvSpPr/>
          <p:nvPr/>
        </p:nvSpPr>
        <p:spPr>
          <a:xfrm>
            <a:off x="251520" y="4581128"/>
            <a:ext cx="8640960" cy="129614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日付プレースホルダー 6"/>
          <p:cNvSpPr>
            <a:spLocks noGrp="1"/>
          </p:cNvSpPr>
          <p:nvPr>
            <p:ph type="dt" sz="half" idx="10"/>
          </p:nvPr>
        </p:nvSpPr>
        <p:spPr/>
        <p:txBody>
          <a:bodyPr/>
          <a:lstStyle/>
          <a:p>
            <a:r>
              <a:rPr kumimoji="1" lang="en-US" altLang="ja-JP"/>
              <a:t>2020</a:t>
            </a:r>
            <a:r>
              <a:rPr kumimoji="1" lang="ja-JP" altLang="en-US"/>
              <a:t>年度</a:t>
            </a:r>
          </a:p>
        </p:txBody>
      </p:sp>
      <p:sp>
        <p:nvSpPr>
          <p:cNvPr id="6" name="スライド番号プレースホルダー 5">
            <a:extLst>
              <a:ext uri="{FF2B5EF4-FFF2-40B4-BE49-F238E27FC236}">
                <a16:creationId xmlns:a16="http://schemas.microsoft.com/office/drawing/2014/main" id="{ED217B9F-DD33-4593-9BAE-E2EE621EAC0A}"/>
              </a:ext>
            </a:extLst>
          </p:cNvPr>
          <p:cNvSpPr>
            <a:spLocks noGrp="1"/>
          </p:cNvSpPr>
          <p:nvPr>
            <p:ph type="sldNum" sz="quarter" idx="12"/>
          </p:nvPr>
        </p:nvSpPr>
        <p:spPr/>
        <p:txBody>
          <a:bodyPr/>
          <a:lstStyle/>
          <a:p>
            <a:fld id="{D2D8002D-B5B0-4BAC-B1F6-782DDCCE6D9C}" type="slidenum">
              <a:rPr kumimoji="1" lang="ja-JP" altLang="en-US" smtClean="0"/>
              <a:pPr/>
              <a:t>6</a:t>
            </a:fld>
            <a:endParaRPr kumimoji="1" lang="ja-JP" altLang="en-US" dirty="0"/>
          </a:p>
        </p:txBody>
      </p:sp>
    </p:spTree>
    <p:extLst>
      <p:ext uri="{BB962C8B-B14F-4D97-AF65-F5344CB8AC3E}">
        <p14:creationId xmlns:p14="http://schemas.microsoft.com/office/powerpoint/2010/main" val="70003543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34AD64B-7B0F-4CC4-91A3-11D69AE132F0}"/>
              </a:ext>
            </a:extLst>
          </p:cNvPr>
          <p:cNvSpPr>
            <a:spLocks noGrp="1"/>
          </p:cNvSpPr>
          <p:nvPr>
            <p:ph type="title"/>
          </p:nvPr>
        </p:nvSpPr>
        <p:spPr/>
        <p:txBody>
          <a:bodyPr/>
          <a:lstStyle/>
          <a:p>
            <a:r>
              <a:rPr lang="ja-JP" altLang="en-US" dirty="0"/>
              <a:t>長方形膜の振動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B5A98196-9942-4362-A107-39769401EC7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2E21D29F-B525-4F95-8100-054236FE004F}"/>
              </a:ext>
            </a:extLst>
          </p:cNvPr>
          <p:cNvSpPr>
            <a:spLocks noGrp="1"/>
          </p:cNvSpPr>
          <p:nvPr>
            <p:ph type="sldNum" sz="quarter" idx="12"/>
          </p:nvPr>
        </p:nvSpPr>
        <p:spPr/>
        <p:txBody>
          <a:bodyPr/>
          <a:lstStyle/>
          <a:p>
            <a:fld id="{D2D8002D-B5B0-4BAC-B1F6-782DDCCE6D9C}" type="slidenum">
              <a:rPr kumimoji="1" lang="ja-JP" altLang="en-US" smtClean="0"/>
              <a:pPr/>
              <a:t>60</a:t>
            </a:fld>
            <a:endParaRPr kumimoji="1" lang="ja-JP" altLang="en-US" dirty="0"/>
          </a:p>
        </p:txBody>
      </p:sp>
      <p:sp>
        <p:nvSpPr>
          <p:cNvPr id="5" name="コンテンツ プレースホルダー 4">
            <a:extLst>
              <a:ext uri="{FF2B5EF4-FFF2-40B4-BE49-F238E27FC236}">
                <a16:creationId xmlns:a16="http://schemas.microsoft.com/office/drawing/2014/main" id="{7A1F565E-6D37-4B4B-A4AD-3412AA16FCF6}"/>
              </a:ext>
            </a:extLst>
          </p:cNvPr>
          <p:cNvSpPr>
            <a:spLocks noGrp="1"/>
          </p:cNvSpPr>
          <p:nvPr>
            <p:ph sz="quarter" idx="1"/>
          </p:nvPr>
        </p:nvSpPr>
        <p:spPr/>
        <p:txBody>
          <a:bodyPr>
            <a:normAutofit/>
          </a:bodyPr>
          <a:lstStyle/>
          <a:p>
            <a:r>
              <a:rPr kumimoji="1" lang="ja-JP" altLang="en-US" sz="2000" dirty="0"/>
              <a:t>長方形膜 </a:t>
            </a:r>
            <a:r>
              <a:rPr kumimoji="1" lang="en-US" altLang="ja-JP" sz="2000" dirty="0"/>
              <a:t>: </a:t>
            </a:r>
          </a:p>
          <a:p>
            <a:r>
              <a:rPr kumimoji="1" lang="ja-JP" altLang="en-US" sz="2000" dirty="0"/>
              <a:t>境界条件</a:t>
            </a:r>
            <a:r>
              <a:rPr lang="en-US" altLang="ja-JP" sz="2000" dirty="0"/>
              <a:t> :  </a:t>
            </a:r>
            <a:endParaRPr kumimoji="1" lang="en-US" altLang="ja-JP" sz="2000" dirty="0"/>
          </a:p>
          <a:p>
            <a:pPr marL="0" indent="0">
              <a:buNone/>
            </a:pPr>
            <a:r>
              <a:rPr kumimoji="1" lang="en-US" altLang="ja-JP" sz="2000" dirty="0"/>
              <a:t>	</a:t>
            </a:r>
            <a:r>
              <a:rPr kumimoji="1" lang="ja-JP" altLang="en-US" sz="2000" dirty="0"/>
              <a:t>⇒ 長方形の各辺上でゼロ</a:t>
            </a:r>
            <a:endParaRPr kumimoji="1" lang="en-US" altLang="ja-JP" sz="2000" dirty="0"/>
          </a:p>
          <a:p>
            <a:r>
              <a:rPr kumimoji="1" lang="ja-JP" altLang="en-US" sz="2000" dirty="0"/>
              <a:t>単一モード解の変数分離</a:t>
            </a:r>
            <a:endParaRPr kumimoji="1" lang="en-US" altLang="ja-JP" sz="2000" dirty="0"/>
          </a:p>
          <a:p>
            <a:endParaRPr lang="en-US" altLang="ja-JP" sz="2000" dirty="0"/>
          </a:p>
          <a:p>
            <a:r>
              <a:rPr lang="ja-JP" altLang="en-US" sz="2000" dirty="0"/>
              <a:t>代入して整理</a:t>
            </a:r>
            <a:endParaRPr lang="en-US" altLang="ja-JP" sz="2000" dirty="0"/>
          </a:p>
          <a:p>
            <a:endParaRPr kumimoji="1" lang="en-US" altLang="ja-JP" sz="2000" dirty="0"/>
          </a:p>
          <a:p>
            <a:endParaRPr lang="en-US" altLang="ja-JP" sz="2000" dirty="0"/>
          </a:p>
          <a:p>
            <a:pPr marL="0" indent="0">
              <a:buNone/>
            </a:pPr>
            <a:r>
              <a:rPr kumimoji="1" lang="ja-JP" altLang="en-US" sz="2000" dirty="0"/>
              <a:t>⇒左辺は </a:t>
            </a:r>
            <a:r>
              <a:rPr kumimoji="1" lang="en-US" altLang="ja-JP" sz="2100" dirty="0">
                <a:latin typeface="cmmi10" panose="020B0500000000000000" pitchFamily="34" charset="0"/>
              </a:rPr>
              <a:t>t</a:t>
            </a:r>
            <a:r>
              <a:rPr kumimoji="1" lang="en-US" altLang="ja-JP" sz="2000" dirty="0"/>
              <a:t> </a:t>
            </a:r>
            <a:r>
              <a:rPr kumimoji="1" lang="ja-JP" altLang="en-US" sz="2000" dirty="0"/>
              <a:t>のみ、右辺第</a:t>
            </a:r>
            <a:r>
              <a:rPr kumimoji="1" lang="en-US" altLang="ja-JP" sz="2000" dirty="0"/>
              <a:t>1</a:t>
            </a:r>
            <a:r>
              <a:rPr kumimoji="1" lang="ja-JP" altLang="en-US" sz="2000" dirty="0"/>
              <a:t>項は </a:t>
            </a:r>
            <a:r>
              <a:rPr kumimoji="1" lang="en-US" altLang="ja-JP" sz="2100" dirty="0">
                <a:latin typeface="cmmi10" panose="020B0500000000000000" pitchFamily="34" charset="0"/>
              </a:rPr>
              <a:t>x</a:t>
            </a:r>
            <a:r>
              <a:rPr kumimoji="1" lang="en-US" altLang="ja-JP" sz="2000" dirty="0"/>
              <a:t> </a:t>
            </a:r>
            <a:r>
              <a:rPr kumimoji="1" lang="ja-JP" altLang="en-US" sz="2000" dirty="0"/>
              <a:t>だけ、右辺第</a:t>
            </a:r>
            <a:r>
              <a:rPr kumimoji="1" lang="en-US" altLang="ja-JP" sz="2000" dirty="0"/>
              <a:t>2</a:t>
            </a:r>
            <a:r>
              <a:rPr kumimoji="1" lang="ja-JP" altLang="en-US" sz="2000" dirty="0"/>
              <a:t>項は </a:t>
            </a:r>
            <a:r>
              <a:rPr kumimoji="1" lang="en-US" altLang="ja-JP" sz="2100" dirty="0">
                <a:latin typeface="cmmi10" panose="020B0500000000000000" pitchFamily="34" charset="0"/>
              </a:rPr>
              <a:t>y</a:t>
            </a:r>
            <a:r>
              <a:rPr kumimoji="1" lang="en-US" altLang="ja-JP" sz="2000" dirty="0"/>
              <a:t> </a:t>
            </a:r>
            <a:r>
              <a:rPr kumimoji="1" lang="ja-JP" altLang="en-US" sz="2000" dirty="0"/>
              <a:t>だけの関数</a:t>
            </a:r>
            <a:endParaRPr kumimoji="1" lang="en-US" altLang="ja-JP" sz="2000" dirty="0"/>
          </a:p>
          <a:p>
            <a:pPr marL="0" indent="0">
              <a:buNone/>
            </a:pPr>
            <a:r>
              <a:rPr lang="ja-JP" altLang="en-US" sz="2000" dirty="0"/>
              <a:t>⇒それぞれ恒等的に定数</a:t>
            </a:r>
            <a:endParaRPr kumimoji="1" lang="ja-JP" altLang="en-US" sz="2000" dirty="0"/>
          </a:p>
        </p:txBody>
      </p:sp>
      <p:grpSp>
        <p:nvGrpSpPr>
          <p:cNvPr id="37" name="グループ化 36">
            <a:extLst>
              <a:ext uri="{FF2B5EF4-FFF2-40B4-BE49-F238E27FC236}">
                <a16:creationId xmlns:a16="http://schemas.microsoft.com/office/drawing/2014/main" id="{603A80D0-14DD-4950-9DE2-715C603AE754}"/>
              </a:ext>
            </a:extLst>
          </p:cNvPr>
          <p:cNvGrpSpPr>
            <a:grpSpLocks noChangeAspect="1"/>
          </p:cNvGrpSpPr>
          <p:nvPr>
            <p:custDataLst>
              <p:tags r:id="rId1"/>
            </p:custDataLst>
          </p:nvPr>
        </p:nvGrpSpPr>
        <p:grpSpPr>
          <a:xfrm>
            <a:off x="2845759" y="2839516"/>
            <a:ext cx="3053608" cy="265670"/>
            <a:chOff x="2844801" y="2060575"/>
            <a:chExt cx="1739900" cy="177800"/>
          </a:xfrm>
        </p:grpSpPr>
        <p:sp>
          <p:nvSpPr>
            <p:cNvPr id="15" name="Freeform 7">
              <a:extLst>
                <a:ext uri="{FF2B5EF4-FFF2-40B4-BE49-F238E27FC236}">
                  <a16:creationId xmlns:a16="http://schemas.microsoft.com/office/drawing/2014/main" id="{11693EDF-ED12-4849-AFC4-7EE999DD3A23}"/>
                </a:ext>
              </a:extLst>
            </p:cNvPr>
            <p:cNvSpPr>
              <a:spLocks/>
            </p:cNvSpPr>
            <p:nvPr>
              <p:custDataLst>
                <p:tags r:id="rId171"/>
              </p:custDataLst>
            </p:nvPr>
          </p:nvSpPr>
          <p:spPr bwMode="auto">
            <a:xfrm>
              <a:off x="2844801" y="2114550"/>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6" y="78"/>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2"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a:extLst>
                <a:ext uri="{FF2B5EF4-FFF2-40B4-BE49-F238E27FC236}">
                  <a16:creationId xmlns:a16="http://schemas.microsoft.com/office/drawing/2014/main" id="{65E3CEA8-576D-4170-AD38-F31352DE28BD}"/>
                </a:ext>
              </a:extLst>
            </p:cNvPr>
            <p:cNvSpPr>
              <a:spLocks/>
            </p:cNvSpPr>
            <p:nvPr>
              <p:custDataLst>
                <p:tags r:id="rId172"/>
              </p:custDataLst>
            </p:nvPr>
          </p:nvSpPr>
          <p:spPr bwMode="auto">
            <a:xfrm>
              <a:off x="2941639" y="2060575"/>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a:extLst>
                <a:ext uri="{FF2B5EF4-FFF2-40B4-BE49-F238E27FC236}">
                  <a16:creationId xmlns:a16="http://schemas.microsoft.com/office/drawing/2014/main" id="{DD783BD4-2A96-4907-9517-72CC7B8E3745}"/>
                </a:ext>
              </a:extLst>
            </p:cNvPr>
            <p:cNvSpPr>
              <a:spLocks/>
            </p:cNvSpPr>
            <p:nvPr>
              <p:custDataLst>
                <p:tags r:id="rId173"/>
              </p:custDataLst>
            </p:nvPr>
          </p:nvSpPr>
          <p:spPr bwMode="auto">
            <a:xfrm>
              <a:off x="2989264" y="2114550"/>
              <a:ext cx="76200" cy="80963"/>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6"/>
                  </a:cubicBezTo>
                  <a:cubicBezTo>
                    <a:pt x="15" y="81"/>
                    <a:pt x="21" y="81"/>
                    <a:pt x="21" y="81"/>
                  </a:cubicBezTo>
                  <a:cubicBezTo>
                    <a:pt x="25" y="81"/>
                    <a:pt x="27" y="80"/>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0">
              <a:extLst>
                <a:ext uri="{FF2B5EF4-FFF2-40B4-BE49-F238E27FC236}">
                  <a16:creationId xmlns:a16="http://schemas.microsoft.com/office/drawing/2014/main" id="{AE6C34B9-4513-4A9A-8FD4-BAACCC2D334E}"/>
                </a:ext>
              </a:extLst>
            </p:cNvPr>
            <p:cNvSpPr>
              <a:spLocks/>
            </p:cNvSpPr>
            <p:nvPr>
              <p:custDataLst>
                <p:tags r:id="rId174"/>
              </p:custDataLst>
            </p:nvPr>
          </p:nvSpPr>
          <p:spPr bwMode="auto">
            <a:xfrm>
              <a:off x="3084514" y="2174875"/>
              <a:ext cx="17463" cy="52388"/>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1">
              <a:extLst>
                <a:ext uri="{FF2B5EF4-FFF2-40B4-BE49-F238E27FC236}">
                  <a16:creationId xmlns:a16="http://schemas.microsoft.com/office/drawing/2014/main" id="{F3BEB65C-4506-4F5A-9E40-A51E8CB9599B}"/>
                </a:ext>
              </a:extLst>
            </p:cNvPr>
            <p:cNvSpPr>
              <a:spLocks/>
            </p:cNvSpPr>
            <p:nvPr>
              <p:custDataLst>
                <p:tags r:id="rId175"/>
              </p:custDataLst>
            </p:nvPr>
          </p:nvSpPr>
          <p:spPr bwMode="auto">
            <a:xfrm>
              <a:off x="3143251" y="2114550"/>
              <a:ext cx="69850" cy="115888"/>
            </a:xfrm>
            <a:custGeom>
              <a:avLst/>
              <a:gdLst>
                <a:gd name="T0" fmla="*/ 228 w 230"/>
                <a:gd name="T1" fmla="*/ 30 h 322"/>
                <a:gd name="T2" fmla="*/ 230 w 230"/>
                <a:gd name="T3" fmla="*/ 19 h 322"/>
                <a:gd name="T4" fmla="*/ 215 w 230"/>
                <a:gd name="T5" fmla="*/ 5 h 322"/>
                <a:gd name="T6" fmla="*/ 198 w 230"/>
                <a:gd name="T7" fmla="*/ 16 h 322"/>
                <a:gd name="T8" fmla="*/ 191 w 230"/>
                <a:gd name="T9" fmla="*/ 43 h 322"/>
                <a:gd name="T10" fmla="*/ 181 w 230"/>
                <a:gd name="T11" fmla="*/ 82 h 322"/>
                <a:gd name="T12" fmla="*/ 158 w 230"/>
                <a:gd name="T13" fmla="*/ 172 h 322"/>
                <a:gd name="T14" fmla="*/ 102 w 230"/>
                <a:gd name="T15" fmla="*/ 215 h 322"/>
                <a:gd name="T16" fmla="*/ 71 w 230"/>
                <a:gd name="T17" fmla="*/ 174 h 322"/>
                <a:gd name="T18" fmla="*/ 97 w 230"/>
                <a:gd name="T19" fmla="*/ 76 h 322"/>
                <a:gd name="T20" fmla="*/ 107 w 230"/>
                <a:gd name="T21" fmla="*/ 41 h 322"/>
                <a:gd name="T22" fmla="*/ 66 w 230"/>
                <a:gd name="T23" fmla="*/ 0 h 322"/>
                <a:gd name="T24" fmla="*/ 0 w 230"/>
                <a:gd name="T25" fmla="*/ 76 h 322"/>
                <a:gd name="T26" fmla="*/ 6 w 230"/>
                <a:gd name="T27" fmla="*/ 81 h 322"/>
                <a:gd name="T28" fmla="*/ 14 w 230"/>
                <a:gd name="T29" fmla="*/ 72 h 322"/>
                <a:gd name="T30" fmla="*/ 64 w 230"/>
                <a:gd name="T31" fmla="*/ 11 h 322"/>
                <a:gd name="T32" fmla="*/ 77 w 230"/>
                <a:gd name="T33" fmla="*/ 27 h 322"/>
                <a:gd name="T34" fmla="*/ 68 w 230"/>
                <a:gd name="T35" fmla="*/ 62 h 322"/>
                <a:gd name="T36" fmla="*/ 39 w 230"/>
                <a:gd name="T37" fmla="*/ 166 h 322"/>
                <a:gd name="T38" fmla="*/ 100 w 230"/>
                <a:gd name="T39" fmla="*/ 226 h 322"/>
                <a:gd name="T40" fmla="*/ 150 w 230"/>
                <a:gd name="T41" fmla="*/ 203 h 322"/>
                <a:gd name="T42" fmla="*/ 118 w 230"/>
                <a:gd name="T43" fmla="*/ 280 h 322"/>
                <a:gd name="T44" fmla="*/ 63 w 230"/>
                <a:gd name="T45" fmla="*/ 311 h 322"/>
                <a:gd name="T46" fmla="*/ 25 w 230"/>
                <a:gd name="T47" fmla="*/ 290 h 322"/>
                <a:gd name="T48" fmla="*/ 47 w 230"/>
                <a:gd name="T49" fmla="*/ 284 h 322"/>
                <a:gd name="T50" fmla="*/ 57 w 230"/>
                <a:gd name="T51" fmla="*/ 264 h 322"/>
                <a:gd name="T52" fmla="*/ 38 w 230"/>
                <a:gd name="T53" fmla="*/ 247 h 322"/>
                <a:gd name="T54" fmla="*/ 10 w 230"/>
                <a:gd name="T55" fmla="*/ 279 h 322"/>
                <a:gd name="T56" fmla="*/ 63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5" y="5"/>
                  </a:cubicBezTo>
                  <a:cubicBezTo>
                    <a:pt x="210" y="5"/>
                    <a:pt x="202" y="8"/>
                    <a:pt x="198" y="16"/>
                  </a:cubicBezTo>
                  <a:cubicBezTo>
                    <a:pt x="197" y="18"/>
                    <a:pt x="193" y="34"/>
                    <a:pt x="191" y="43"/>
                  </a:cubicBezTo>
                  <a:lnTo>
                    <a:pt x="181" y="82"/>
                  </a:lnTo>
                  <a:lnTo>
                    <a:pt x="158" y="172"/>
                  </a:lnTo>
                  <a:cubicBezTo>
                    <a:pt x="156" y="180"/>
                    <a:pt x="135" y="215"/>
                    <a:pt x="102" y="215"/>
                  </a:cubicBezTo>
                  <a:cubicBezTo>
                    <a:pt x="77" y="215"/>
                    <a:pt x="71" y="193"/>
                    <a:pt x="71" y="174"/>
                  </a:cubicBezTo>
                  <a:cubicBezTo>
                    <a:pt x="71" y="151"/>
                    <a:pt x="80" y="120"/>
                    <a:pt x="97" y="76"/>
                  </a:cubicBezTo>
                  <a:cubicBezTo>
                    <a:pt x="105" y="56"/>
                    <a:pt x="107" y="51"/>
                    <a:pt x="107" y="41"/>
                  </a:cubicBezTo>
                  <a:cubicBezTo>
                    <a:pt x="107" y="18"/>
                    <a:pt x="91" y="0"/>
                    <a:pt x="66" y="0"/>
                  </a:cubicBezTo>
                  <a:cubicBezTo>
                    <a:pt x="18" y="0"/>
                    <a:pt x="0" y="72"/>
                    <a:pt x="0" y="76"/>
                  </a:cubicBezTo>
                  <a:cubicBezTo>
                    <a:pt x="0" y="81"/>
                    <a:pt x="6" y="81"/>
                    <a:pt x="6" y="81"/>
                  </a:cubicBezTo>
                  <a:cubicBezTo>
                    <a:pt x="11" y="81"/>
                    <a:pt x="11" y="80"/>
                    <a:pt x="14" y="72"/>
                  </a:cubicBezTo>
                  <a:cubicBezTo>
                    <a:pt x="27" y="26"/>
                    <a:pt x="47" y="11"/>
                    <a:pt x="64" y="11"/>
                  </a:cubicBezTo>
                  <a:cubicBezTo>
                    <a:pt x="68" y="11"/>
                    <a:pt x="77" y="11"/>
                    <a:pt x="77" y="27"/>
                  </a:cubicBezTo>
                  <a:cubicBezTo>
                    <a:pt x="77" y="39"/>
                    <a:pt x="72" y="52"/>
                    <a:pt x="68" y="62"/>
                  </a:cubicBezTo>
                  <a:cubicBezTo>
                    <a:pt x="48" y="114"/>
                    <a:pt x="39" y="143"/>
                    <a:pt x="39" y="166"/>
                  </a:cubicBezTo>
                  <a:cubicBezTo>
                    <a:pt x="39" y="211"/>
                    <a:pt x="71" y="226"/>
                    <a:pt x="100" y="226"/>
                  </a:cubicBezTo>
                  <a:cubicBezTo>
                    <a:pt x="120" y="226"/>
                    <a:pt x="136" y="217"/>
                    <a:pt x="150" y="203"/>
                  </a:cubicBezTo>
                  <a:cubicBezTo>
                    <a:pt x="144" y="229"/>
                    <a:pt x="138" y="253"/>
                    <a:pt x="118" y="280"/>
                  </a:cubicBezTo>
                  <a:cubicBezTo>
                    <a:pt x="105" y="297"/>
                    <a:pt x="86" y="311"/>
                    <a:pt x="63" y="311"/>
                  </a:cubicBezTo>
                  <a:cubicBezTo>
                    <a:pt x="56" y="311"/>
                    <a:pt x="34" y="310"/>
                    <a:pt x="25" y="290"/>
                  </a:cubicBezTo>
                  <a:cubicBezTo>
                    <a:pt x="33" y="290"/>
                    <a:pt x="40" y="290"/>
                    <a:pt x="47" y="284"/>
                  </a:cubicBezTo>
                  <a:cubicBezTo>
                    <a:pt x="52" y="280"/>
                    <a:pt x="57" y="273"/>
                    <a:pt x="57" y="264"/>
                  </a:cubicBezTo>
                  <a:cubicBezTo>
                    <a:pt x="57" y="248"/>
                    <a:pt x="43" y="247"/>
                    <a:pt x="38" y="247"/>
                  </a:cubicBezTo>
                  <a:cubicBezTo>
                    <a:pt x="27" y="247"/>
                    <a:pt x="10" y="254"/>
                    <a:pt x="10" y="279"/>
                  </a:cubicBezTo>
                  <a:cubicBezTo>
                    <a:pt x="10" y="304"/>
                    <a:pt x="32" y="322"/>
                    <a:pt x="63" y="322"/>
                  </a:cubicBezTo>
                  <a:cubicBezTo>
                    <a:pt x="115"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2">
              <a:extLst>
                <a:ext uri="{FF2B5EF4-FFF2-40B4-BE49-F238E27FC236}">
                  <a16:creationId xmlns:a16="http://schemas.microsoft.com/office/drawing/2014/main" id="{F34C6632-ECD7-40F3-9E8D-341F7BA7833B}"/>
                </a:ext>
              </a:extLst>
            </p:cNvPr>
            <p:cNvSpPr>
              <a:spLocks/>
            </p:cNvSpPr>
            <p:nvPr>
              <p:custDataLst>
                <p:tags r:id="rId176"/>
              </p:custDataLst>
            </p:nvPr>
          </p:nvSpPr>
          <p:spPr bwMode="auto">
            <a:xfrm>
              <a:off x="3232151" y="2174875"/>
              <a:ext cx="17463" cy="52388"/>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2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29" y="119"/>
                    <a:pt x="13" y="136"/>
                  </a:cubicBezTo>
                  <a:cubicBezTo>
                    <a:pt x="8" y="141"/>
                    <a:pt x="8" y="142"/>
                    <a:pt x="8" y="144"/>
                  </a:cubicBezTo>
                  <a:cubicBezTo>
                    <a:pt x="8" y="147"/>
                    <a:pt x="10" y="149"/>
                    <a:pt x="12"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
              <a:extLst>
                <a:ext uri="{FF2B5EF4-FFF2-40B4-BE49-F238E27FC236}">
                  <a16:creationId xmlns:a16="http://schemas.microsoft.com/office/drawing/2014/main" id="{F4C31214-5437-4262-AD81-42F3EF7AC2E1}"/>
                </a:ext>
              </a:extLst>
            </p:cNvPr>
            <p:cNvSpPr>
              <a:spLocks/>
            </p:cNvSpPr>
            <p:nvPr>
              <p:custDataLst>
                <p:tags r:id="rId177"/>
              </p:custDataLst>
            </p:nvPr>
          </p:nvSpPr>
          <p:spPr bwMode="auto">
            <a:xfrm>
              <a:off x="3289301" y="2082800"/>
              <a:ext cx="46038" cy="112713"/>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4">
              <a:extLst>
                <a:ext uri="{FF2B5EF4-FFF2-40B4-BE49-F238E27FC236}">
                  <a16:creationId xmlns:a16="http://schemas.microsoft.com/office/drawing/2014/main" id="{4FBB9CD2-AEA7-44EC-8DFC-6D9EC1E56371}"/>
                </a:ext>
              </a:extLst>
            </p:cNvPr>
            <p:cNvSpPr>
              <a:spLocks/>
            </p:cNvSpPr>
            <p:nvPr>
              <p:custDataLst>
                <p:tags r:id="rId178"/>
              </p:custDataLst>
            </p:nvPr>
          </p:nvSpPr>
          <p:spPr bwMode="auto">
            <a:xfrm>
              <a:off x="3349626" y="2060575"/>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5">
              <a:extLst>
                <a:ext uri="{FF2B5EF4-FFF2-40B4-BE49-F238E27FC236}">
                  <a16:creationId xmlns:a16="http://schemas.microsoft.com/office/drawing/2014/main" id="{4DB37DBF-52B3-4871-9224-72F9A60556F5}"/>
                </a:ext>
              </a:extLst>
            </p:cNvPr>
            <p:cNvSpPr>
              <a:spLocks noEditPoints="1"/>
            </p:cNvSpPr>
            <p:nvPr>
              <p:custDataLst>
                <p:tags r:id="rId179"/>
              </p:custDataLst>
            </p:nvPr>
          </p:nvSpPr>
          <p:spPr bwMode="auto">
            <a:xfrm>
              <a:off x="3451226" y="2128838"/>
              <a:ext cx="100013"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6">
              <a:extLst>
                <a:ext uri="{FF2B5EF4-FFF2-40B4-BE49-F238E27FC236}">
                  <a16:creationId xmlns:a16="http://schemas.microsoft.com/office/drawing/2014/main" id="{817B1760-5E79-45FD-94F2-C68074A5D196}"/>
                </a:ext>
              </a:extLst>
            </p:cNvPr>
            <p:cNvSpPr>
              <a:spLocks/>
            </p:cNvSpPr>
            <p:nvPr>
              <p:custDataLst>
                <p:tags r:id="rId180"/>
              </p:custDataLst>
            </p:nvPr>
          </p:nvSpPr>
          <p:spPr bwMode="auto">
            <a:xfrm>
              <a:off x="3605214" y="2071688"/>
              <a:ext cx="125413" cy="122238"/>
            </a:xfrm>
            <a:custGeom>
              <a:avLst/>
              <a:gdLst>
                <a:gd name="T0" fmla="*/ 351 w 411"/>
                <a:gd name="T1" fmla="*/ 331 h 340"/>
                <a:gd name="T2" fmla="*/ 342 w 411"/>
                <a:gd name="T3" fmla="*/ 325 h 340"/>
                <a:gd name="T4" fmla="*/ 299 w 411"/>
                <a:gd name="T5" fmla="*/ 303 h 340"/>
                <a:gd name="T6" fmla="*/ 235 w 411"/>
                <a:gd name="T7" fmla="*/ 149 h 340"/>
                <a:gd name="T8" fmla="*/ 337 w 411"/>
                <a:gd name="T9" fmla="*/ 40 h 340"/>
                <a:gd name="T10" fmla="*/ 400 w 411"/>
                <a:gd name="T11" fmla="*/ 15 h 340"/>
                <a:gd name="T12" fmla="*/ 411 w 411"/>
                <a:gd name="T13" fmla="*/ 5 h 340"/>
                <a:gd name="T14" fmla="*/ 405 w 411"/>
                <a:gd name="T15" fmla="*/ 0 h 340"/>
                <a:gd name="T16" fmla="*/ 358 w 411"/>
                <a:gd name="T17" fmla="*/ 1 h 340"/>
                <a:gd name="T18" fmla="*/ 303 w 411"/>
                <a:gd name="T19" fmla="*/ 0 h 340"/>
                <a:gd name="T20" fmla="*/ 293 w 411"/>
                <a:gd name="T21" fmla="*/ 10 h 340"/>
                <a:gd name="T22" fmla="*/ 299 w 411"/>
                <a:gd name="T23" fmla="*/ 15 h 340"/>
                <a:gd name="T24" fmla="*/ 319 w 411"/>
                <a:gd name="T25" fmla="*/ 30 h 340"/>
                <a:gd name="T26" fmla="*/ 310 w 411"/>
                <a:gd name="T27" fmla="*/ 48 h 340"/>
                <a:gd name="T28" fmla="*/ 229 w 411"/>
                <a:gd name="T29" fmla="*/ 135 h 340"/>
                <a:gd name="T30" fmla="*/ 187 w 411"/>
                <a:gd name="T31" fmla="*/ 36 h 340"/>
                <a:gd name="T32" fmla="*/ 184 w 411"/>
                <a:gd name="T33" fmla="*/ 29 h 340"/>
                <a:gd name="T34" fmla="*/ 214 w 411"/>
                <a:gd name="T35" fmla="*/ 15 h 340"/>
                <a:gd name="T36" fmla="*/ 224 w 411"/>
                <a:gd name="T37" fmla="*/ 6 h 340"/>
                <a:gd name="T38" fmla="*/ 216 w 411"/>
                <a:gd name="T39" fmla="*/ 0 h 340"/>
                <a:gd name="T40" fmla="*/ 153 w 411"/>
                <a:gd name="T41" fmla="*/ 1 h 340"/>
                <a:gd name="T42" fmla="*/ 98 w 411"/>
                <a:gd name="T43" fmla="*/ 0 h 340"/>
                <a:gd name="T44" fmla="*/ 89 w 411"/>
                <a:gd name="T45" fmla="*/ 10 h 340"/>
                <a:gd name="T46" fmla="*/ 100 w 411"/>
                <a:gd name="T47" fmla="*/ 15 h 340"/>
                <a:gd name="T48" fmla="*/ 137 w 411"/>
                <a:gd name="T49" fmla="*/ 31 h 340"/>
                <a:gd name="T50" fmla="*/ 196 w 411"/>
                <a:gd name="T51" fmla="*/ 170 h 340"/>
                <a:gd name="T52" fmla="*/ 91 w 411"/>
                <a:gd name="T53" fmla="*/ 283 h 340"/>
                <a:gd name="T54" fmla="*/ 85 w 411"/>
                <a:gd name="T55" fmla="*/ 289 h 340"/>
                <a:gd name="T56" fmla="*/ 11 w 411"/>
                <a:gd name="T57" fmla="*/ 325 h 340"/>
                <a:gd name="T58" fmla="*/ 0 w 411"/>
                <a:gd name="T59" fmla="*/ 335 h 340"/>
                <a:gd name="T60" fmla="*/ 7 w 411"/>
                <a:gd name="T61" fmla="*/ 340 h 340"/>
                <a:gd name="T62" fmla="*/ 54 w 411"/>
                <a:gd name="T63" fmla="*/ 339 h 340"/>
                <a:gd name="T64" fmla="*/ 110 w 411"/>
                <a:gd name="T65" fmla="*/ 340 h 340"/>
                <a:gd name="T66" fmla="*/ 119 w 411"/>
                <a:gd name="T67" fmla="*/ 330 h 340"/>
                <a:gd name="T68" fmla="*/ 113 w 411"/>
                <a:gd name="T69" fmla="*/ 325 h 340"/>
                <a:gd name="T70" fmla="*/ 93 w 411"/>
                <a:gd name="T71" fmla="*/ 309 h 340"/>
                <a:gd name="T72" fmla="*/ 106 w 411"/>
                <a:gd name="T73" fmla="*/ 287 h 340"/>
                <a:gd name="T74" fmla="*/ 157 w 411"/>
                <a:gd name="T75" fmla="*/ 233 h 340"/>
                <a:gd name="T76" fmla="*/ 202 w 411"/>
                <a:gd name="T77" fmla="*/ 184 h 340"/>
                <a:gd name="T78" fmla="*/ 252 w 411"/>
                <a:gd name="T79" fmla="*/ 303 h 340"/>
                <a:gd name="T80" fmla="*/ 255 w 411"/>
                <a:gd name="T81" fmla="*/ 310 h 340"/>
                <a:gd name="T82" fmla="*/ 226 w 411"/>
                <a:gd name="T83" fmla="*/ 325 h 340"/>
                <a:gd name="T84" fmla="*/ 216 w 411"/>
                <a:gd name="T85" fmla="*/ 334 h 340"/>
                <a:gd name="T86" fmla="*/ 223 w 411"/>
                <a:gd name="T87" fmla="*/ 340 h 340"/>
                <a:gd name="T88" fmla="*/ 286 w 411"/>
                <a:gd name="T89" fmla="*/ 339 h 340"/>
                <a:gd name="T90" fmla="*/ 341 w 411"/>
                <a:gd name="T91" fmla="*/ 340 h 340"/>
                <a:gd name="T92" fmla="*/ 351 w 411"/>
                <a:gd name="T93"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0">
                  <a:moveTo>
                    <a:pt x="351" y="331"/>
                  </a:moveTo>
                  <a:cubicBezTo>
                    <a:pt x="351" y="325"/>
                    <a:pt x="346" y="325"/>
                    <a:pt x="342" y="325"/>
                  </a:cubicBezTo>
                  <a:cubicBezTo>
                    <a:pt x="309" y="324"/>
                    <a:pt x="308" y="323"/>
                    <a:pt x="299" y="303"/>
                  </a:cubicBezTo>
                  <a:lnTo>
                    <a:pt x="235" y="149"/>
                  </a:lnTo>
                  <a:cubicBezTo>
                    <a:pt x="269" y="114"/>
                    <a:pt x="321" y="54"/>
                    <a:pt x="337" y="40"/>
                  </a:cubicBezTo>
                  <a:cubicBezTo>
                    <a:pt x="351" y="28"/>
                    <a:pt x="370" y="16"/>
                    <a:pt x="400" y="15"/>
                  </a:cubicBezTo>
                  <a:cubicBezTo>
                    <a:pt x="407" y="14"/>
                    <a:pt x="411" y="14"/>
                    <a:pt x="411" y="5"/>
                  </a:cubicBezTo>
                  <a:cubicBezTo>
                    <a:pt x="411" y="5"/>
                    <a:pt x="411" y="0"/>
                    <a:pt x="405" y="0"/>
                  </a:cubicBezTo>
                  <a:cubicBezTo>
                    <a:pt x="390" y="0"/>
                    <a:pt x="373" y="1"/>
                    <a:pt x="358" y="1"/>
                  </a:cubicBezTo>
                  <a:cubicBezTo>
                    <a:pt x="339" y="1"/>
                    <a:pt x="320" y="0"/>
                    <a:pt x="303" y="0"/>
                  </a:cubicBezTo>
                  <a:cubicBezTo>
                    <a:pt x="300" y="0"/>
                    <a:pt x="293" y="0"/>
                    <a:pt x="293" y="10"/>
                  </a:cubicBezTo>
                  <a:cubicBezTo>
                    <a:pt x="293" y="13"/>
                    <a:pt x="296" y="14"/>
                    <a:pt x="299" y="15"/>
                  </a:cubicBezTo>
                  <a:cubicBezTo>
                    <a:pt x="304" y="15"/>
                    <a:pt x="319" y="16"/>
                    <a:pt x="319" y="30"/>
                  </a:cubicBezTo>
                  <a:cubicBezTo>
                    <a:pt x="319" y="37"/>
                    <a:pt x="313" y="44"/>
                    <a:pt x="310" y="48"/>
                  </a:cubicBezTo>
                  <a:lnTo>
                    <a:pt x="229" y="135"/>
                  </a:lnTo>
                  <a:lnTo>
                    <a:pt x="187" y="36"/>
                  </a:lnTo>
                  <a:lnTo>
                    <a:pt x="184" y="29"/>
                  </a:lnTo>
                  <a:cubicBezTo>
                    <a:pt x="184" y="26"/>
                    <a:pt x="193" y="17"/>
                    <a:pt x="214" y="15"/>
                  </a:cubicBezTo>
                  <a:cubicBezTo>
                    <a:pt x="219" y="14"/>
                    <a:pt x="224" y="14"/>
                    <a:pt x="224" y="6"/>
                  </a:cubicBezTo>
                  <a:cubicBezTo>
                    <a:pt x="224" y="0"/>
                    <a:pt x="218" y="0"/>
                    <a:pt x="216" y="0"/>
                  </a:cubicBezTo>
                  <a:cubicBezTo>
                    <a:pt x="196" y="0"/>
                    <a:pt x="174" y="1"/>
                    <a:pt x="153" y="1"/>
                  </a:cubicBezTo>
                  <a:cubicBezTo>
                    <a:pt x="141" y="1"/>
                    <a:pt x="110" y="0"/>
                    <a:pt x="98" y="0"/>
                  </a:cubicBezTo>
                  <a:cubicBezTo>
                    <a:pt x="95" y="0"/>
                    <a:pt x="89" y="0"/>
                    <a:pt x="89" y="10"/>
                  </a:cubicBezTo>
                  <a:cubicBezTo>
                    <a:pt x="89" y="15"/>
                    <a:pt x="94" y="15"/>
                    <a:pt x="100" y="15"/>
                  </a:cubicBezTo>
                  <a:cubicBezTo>
                    <a:pt x="130" y="15"/>
                    <a:pt x="133" y="20"/>
                    <a:pt x="137" y="31"/>
                  </a:cubicBezTo>
                  <a:lnTo>
                    <a:pt x="196" y="170"/>
                  </a:lnTo>
                  <a:lnTo>
                    <a:pt x="91" y="283"/>
                  </a:lnTo>
                  <a:cubicBezTo>
                    <a:pt x="88" y="286"/>
                    <a:pt x="88" y="286"/>
                    <a:pt x="85" y="289"/>
                  </a:cubicBezTo>
                  <a:cubicBezTo>
                    <a:pt x="60" y="315"/>
                    <a:pt x="37" y="323"/>
                    <a:pt x="11" y="325"/>
                  </a:cubicBezTo>
                  <a:cubicBezTo>
                    <a:pt x="5" y="325"/>
                    <a:pt x="0" y="325"/>
                    <a:pt x="0" y="335"/>
                  </a:cubicBezTo>
                  <a:cubicBezTo>
                    <a:pt x="0" y="335"/>
                    <a:pt x="0" y="340"/>
                    <a:pt x="7" y="340"/>
                  </a:cubicBezTo>
                  <a:cubicBezTo>
                    <a:pt x="22" y="340"/>
                    <a:pt x="38" y="339"/>
                    <a:pt x="54" y="339"/>
                  </a:cubicBezTo>
                  <a:cubicBezTo>
                    <a:pt x="72" y="339"/>
                    <a:pt x="92" y="340"/>
                    <a:pt x="110" y="340"/>
                  </a:cubicBezTo>
                  <a:cubicBezTo>
                    <a:pt x="113" y="340"/>
                    <a:pt x="119" y="340"/>
                    <a:pt x="119" y="330"/>
                  </a:cubicBezTo>
                  <a:cubicBezTo>
                    <a:pt x="119" y="325"/>
                    <a:pt x="113" y="325"/>
                    <a:pt x="113" y="325"/>
                  </a:cubicBezTo>
                  <a:cubicBezTo>
                    <a:pt x="108" y="324"/>
                    <a:pt x="93" y="323"/>
                    <a:pt x="93" y="309"/>
                  </a:cubicBezTo>
                  <a:cubicBezTo>
                    <a:pt x="93" y="301"/>
                    <a:pt x="100" y="293"/>
                    <a:pt x="106" y="287"/>
                  </a:cubicBezTo>
                  <a:lnTo>
                    <a:pt x="157" y="233"/>
                  </a:lnTo>
                  <a:lnTo>
                    <a:pt x="202" y="184"/>
                  </a:lnTo>
                  <a:lnTo>
                    <a:pt x="252" y="303"/>
                  </a:lnTo>
                  <a:lnTo>
                    <a:pt x="255" y="310"/>
                  </a:lnTo>
                  <a:cubicBezTo>
                    <a:pt x="255" y="314"/>
                    <a:pt x="245" y="323"/>
                    <a:pt x="226" y="325"/>
                  </a:cubicBezTo>
                  <a:cubicBezTo>
                    <a:pt x="220" y="325"/>
                    <a:pt x="216" y="326"/>
                    <a:pt x="216" y="334"/>
                  </a:cubicBezTo>
                  <a:cubicBezTo>
                    <a:pt x="216" y="340"/>
                    <a:pt x="221" y="340"/>
                    <a:pt x="223" y="340"/>
                  </a:cubicBezTo>
                  <a:lnTo>
                    <a:pt x="286" y="339"/>
                  </a:lnTo>
                  <a:cubicBezTo>
                    <a:pt x="299" y="339"/>
                    <a:pt x="329" y="340"/>
                    <a:pt x="341" y="340"/>
                  </a:cubicBezTo>
                  <a:cubicBezTo>
                    <a:pt x="345" y="340"/>
                    <a:pt x="351" y="340"/>
                    <a:pt x="351"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7">
              <a:extLst>
                <a:ext uri="{FF2B5EF4-FFF2-40B4-BE49-F238E27FC236}">
                  <a16:creationId xmlns:a16="http://schemas.microsoft.com/office/drawing/2014/main" id="{60BE100E-2A2C-4FD6-B737-562F7C838397}"/>
                </a:ext>
              </a:extLst>
            </p:cNvPr>
            <p:cNvSpPr>
              <a:spLocks/>
            </p:cNvSpPr>
            <p:nvPr>
              <p:custDataLst>
                <p:tags r:id="rId181"/>
              </p:custDataLst>
            </p:nvPr>
          </p:nvSpPr>
          <p:spPr bwMode="auto">
            <a:xfrm>
              <a:off x="3754439" y="2060575"/>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8">
              <a:extLst>
                <a:ext uri="{FF2B5EF4-FFF2-40B4-BE49-F238E27FC236}">
                  <a16:creationId xmlns:a16="http://schemas.microsoft.com/office/drawing/2014/main" id="{66444C43-70C5-420D-B2CF-C80D5C1A4E9A}"/>
                </a:ext>
              </a:extLst>
            </p:cNvPr>
            <p:cNvSpPr>
              <a:spLocks/>
            </p:cNvSpPr>
            <p:nvPr>
              <p:custDataLst>
                <p:tags r:id="rId182"/>
              </p:custDataLst>
            </p:nvPr>
          </p:nvSpPr>
          <p:spPr bwMode="auto">
            <a:xfrm>
              <a:off x="3802064" y="2114550"/>
              <a:ext cx="76200" cy="80963"/>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9">
              <a:extLst>
                <a:ext uri="{FF2B5EF4-FFF2-40B4-BE49-F238E27FC236}">
                  <a16:creationId xmlns:a16="http://schemas.microsoft.com/office/drawing/2014/main" id="{BC051FDB-F4ED-4B5C-B7D2-63935AFA99A3}"/>
                </a:ext>
              </a:extLst>
            </p:cNvPr>
            <p:cNvSpPr>
              <a:spLocks/>
            </p:cNvSpPr>
            <p:nvPr>
              <p:custDataLst>
                <p:tags r:id="rId183"/>
              </p:custDataLst>
            </p:nvPr>
          </p:nvSpPr>
          <p:spPr bwMode="auto">
            <a:xfrm>
              <a:off x="3894139" y="2060575"/>
              <a:ext cx="34925" cy="177800"/>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3"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0">
              <a:extLst>
                <a:ext uri="{FF2B5EF4-FFF2-40B4-BE49-F238E27FC236}">
                  <a16:creationId xmlns:a16="http://schemas.microsoft.com/office/drawing/2014/main" id="{C4BC960C-583E-4F8F-8477-83D2D486FF47}"/>
                </a:ext>
              </a:extLst>
            </p:cNvPr>
            <p:cNvSpPr>
              <a:spLocks/>
            </p:cNvSpPr>
            <p:nvPr>
              <p:custDataLst>
                <p:tags r:id="rId184"/>
              </p:custDataLst>
            </p:nvPr>
          </p:nvSpPr>
          <p:spPr bwMode="auto">
            <a:xfrm>
              <a:off x="3948114" y="2071688"/>
              <a:ext cx="111125" cy="122238"/>
            </a:xfrm>
            <a:custGeom>
              <a:avLst/>
              <a:gdLst>
                <a:gd name="T0" fmla="*/ 363 w 363"/>
                <a:gd name="T1" fmla="*/ 6 h 340"/>
                <a:gd name="T2" fmla="*/ 356 w 363"/>
                <a:gd name="T3" fmla="*/ 0 h 340"/>
                <a:gd name="T4" fmla="*/ 316 w 363"/>
                <a:gd name="T5" fmla="*/ 1 h 340"/>
                <a:gd name="T6" fmla="*/ 266 w 363"/>
                <a:gd name="T7" fmla="*/ 0 h 340"/>
                <a:gd name="T8" fmla="*/ 256 w 363"/>
                <a:gd name="T9" fmla="*/ 9 h 340"/>
                <a:gd name="T10" fmla="*/ 264 w 363"/>
                <a:gd name="T11" fmla="*/ 15 h 340"/>
                <a:gd name="T12" fmla="*/ 282 w 363"/>
                <a:gd name="T13" fmla="*/ 26 h 340"/>
                <a:gd name="T14" fmla="*/ 268 w 363"/>
                <a:gd name="T15" fmla="*/ 50 h 340"/>
                <a:gd name="T16" fmla="*/ 153 w 363"/>
                <a:gd name="T17" fmla="*/ 184 h 340"/>
                <a:gd name="T18" fmla="*/ 98 w 363"/>
                <a:gd name="T19" fmla="*/ 35 h 340"/>
                <a:gd name="T20" fmla="*/ 95 w 363"/>
                <a:gd name="T21" fmla="*/ 27 h 340"/>
                <a:gd name="T22" fmla="*/ 124 w 363"/>
                <a:gd name="T23" fmla="*/ 15 h 340"/>
                <a:gd name="T24" fmla="*/ 136 w 363"/>
                <a:gd name="T25" fmla="*/ 5 h 340"/>
                <a:gd name="T26" fmla="*/ 129 w 363"/>
                <a:gd name="T27" fmla="*/ 0 h 340"/>
                <a:gd name="T28" fmla="*/ 66 w 363"/>
                <a:gd name="T29" fmla="*/ 1 h 340"/>
                <a:gd name="T30" fmla="*/ 10 w 363"/>
                <a:gd name="T31" fmla="*/ 0 h 340"/>
                <a:gd name="T32" fmla="*/ 0 w 363"/>
                <a:gd name="T33" fmla="*/ 10 h 340"/>
                <a:gd name="T34" fmla="*/ 12 w 363"/>
                <a:gd name="T35" fmla="*/ 15 h 340"/>
                <a:gd name="T36" fmla="*/ 48 w 363"/>
                <a:gd name="T37" fmla="*/ 32 h 340"/>
                <a:gd name="T38" fmla="*/ 110 w 363"/>
                <a:gd name="T39" fmla="*/ 196 h 340"/>
                <a:gd name="T40" fmla="*/ 112 w 363"/>
                <a:gd name="T41" fmla="*/ 204 h 340"/>
                <a:gd name="T42" fmla="*/ 89 w 363"/>
                <a:gd name="T43" fmla="*/ 295 h 340"/>
                <a:gd name="T44" fmla="*/ 42 w 363"/>
                <a:gd name="T45" fmla="*/ 325 h 340"/>
                <a:gd name="T46" fmla="*/ 29 w 363"/>
                <a:gd name="T47" fmla="*/ 335 h 340"/>
                <a:gd name="T48" fmla="*/ 36 w 363"/>
                <a:gd name="T49" fmla="*/ 340 h 340"/>
                <a:gd name="T50" fmla="*/ 99 w 363"/>
                <a:gd name="T51" fmla="*/ 339 h 340"/>
                <a:gd name="T52" fmla="*/ 162 w 363"/>
                <a:gd name="T53" fmla="*/ 340 h 340"/>
                <a:gd name="T54" fmla="*/ 172 w 363"/>
                <a:gd name="T55" fmla="*/ 330 h 340"/>
                <a:gd name="T56" fmla="*/ 158 w 363"/>
                <a:gd name="T57" fmla="*/ 325 h 340"/>
                <a:gd name="T58" fmla="*/ 139 w 363"/>
                <a:gd name="T59" fmla="*/ 324 h 340"/>
                <a:gd name="T60" fmla="*/ 126 w 363"/>
                <a:gd name="T61" fmla="*/ 316 h 340"/>
                <a:gd name="T62" fmla="*/ 133 w 363"/>
                <a:gd name="T63" fmla="*/ 284 h 340"/>
                <a:gd name="T64" fmla="*/ 150 w 363"/>
                <a:gd name="T65" fmla="*/ 214 h 340"/>
                <a:gd name="T66" fmla="*/ 157 w 363"/>
                <a:gd name="T67" fmla="*/ 198 h 340"/>
                <a:gd name="T68" fmla="*/ 281 w 363"/>
                <a:gd name="T69" fmla="*/ 56 h 340"/>
                <a:gd name="T70" fmla="*/ 288 w 363"/>
                <a:gd name="T71" fmla="*/ 49 h 340"/>
                <a:gd name="T72" fmla="*/ 353 w 363"/>
                <a:gd name="T73" fmla="*/ 15 h 340"/>
                <a:gd name="T74" fmla="*/ 363 w 363"/>
                <a:gd name="T75" fmla="*/ 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340">
                  <a:moveTo>
                    <a:pt x="363" y="6"/>
                  </a:moveTo>
                  <a:cubicBezTo>
                    <a:pt x="363" y="2"/>
                    <a:pt x="360" y="0"/>
                    <a:pt x="356" y="0"/>
                  </a:cubicBezTo>
                  <a:cubicBezTo>
                    <a:pt x="344" y="0"/>
                    <a:pt x="329" y="1"/>
                    <a:pt x="316" y="1"/>
                  </a:cubicBezTo>
                  <a:cubicBezTo>
                    <a:pt x="299" y="1"/>
                    <a:pt x="282" y="0"/>
                    <a:pt x="266" y="0"/>
                  </a:cubicBezTo>
                  <a:cubicBezTo>
                    <a:pt x="263" y="0"/>
                    <a:pt x="256" y="0"/>
                    <a:pt x="256" y="9"/>
                  </a:cubicBezTo>
                  <a:cubicBezTo>
                    <a:pt x="256" y="14"/>
                    <a:pt x="261" y="15"/>
                    <a:pt x="264" y="15"/>
                  </a:cubicBezTo>
                  <a:cubicBezTo>
                    <a:pt x="267" y="15"/>
                    <a:pt x="282" y="16"/>
                    <a:pt x="282" y="26"/>
                  </a:cubicBezTo>
                  <a:cubicBezTo>
                    <a:pt x="282" y="35"/>
                    <a:pt x="270" y="48"/>
                    <a:pt x="268" y="50"/>
                  </a:cubicBezTo>
                  <a:lnTo>
                    <a:pt x="153" y="184"/>
                  </a:lnTo>
                  <a:lnTo>
                    <a:pt x="98" y="35"/>
                  </a:lnTo>
                  <a:cubicBezTo>
                    <a:pt x="95" y="28"/>
                    <a:pt x="95" y="27"/>
                    <a:pt x="95" y="27"/>
                  </a:cubicBezTo>
                  <a:cubicBezTo>
                    <a:pt x="95" y="15"/>
                    <a:pt x="119" y="15"/>
                    <a:pt x="124" y="15"/>
                  </a:cubicBezTo>
                  <a:cubicBezTo>
                    <a:pt x="131" y="15"/>
                    <a:pt x="136" y="15"/>
                    <a:pt x="136" y="5"/>
                  </a:cubicBezTo>
                  <a:cubicBezTo>
                    <a:pt x="136" y="0"/>
                    <a:pt x="130" y="0"/>
                    <a:pt x="129" y="0"/>
                  </a:cubicBezTo>
                  <a:lnTo>
                    <a:pt x="66" y="1"/>
                  </a:lnTo>
                  <a:cubicBezTo>
                    <a:pt x="53" y="1"/>
                    <a:pt x="22" y="0"/>
                    <a:pt x="10" y="0"/>
                  </a:cubicBezTo>
                  <a:cubicBezTo>
                    <a:pt x="7" y="0"/>
                    <a:pt x="0" y="0"/>
                    <a:pt x="0" y="10"/>
                  </a:cubicBezTo>
                  <a:cubicBezTo>
                    <a:pt x="0" y="15"/>
                    <a:pt x="5" y="15"/>
                    <a:pt x="12" y="15"/>
                  </a:cubicBezTo>
                  <a:cubicBezTo>
                    <a:pt x="42" y="15"/>
                    <a:pt x="44" y="19"/>
                    <a:pt x="48" y="32"/>
                  </a:cubicBezTo>
                  <a:lnTo>
                    <a:pt x="110" y="196"/>
                  </a:lnTo>
                  <a:cubicBezTo>
                    <a:pt x="110" y="197"/>
                    <a:pt x="112" y="203"/>
                    <a:pt x="112" y="204"/>
                  </a:cubicBezTo>
                  <a:cubicBezTo>
                    <a:pt x="112" y="206"/>
                    <a:pt x="92" y="286"/>
                    <a:pt x="89" y="295"/>
                  </a:cubicBezTo>
                  <a:cubicBezTo>
                    <a:pt x="83" y="323"/>
                    <a:pt x="82" y="324"/>
                    <a:pt x="42" y="325"/>
                  </a:cubicBezTo>
                  <a:cubicBezTo>
                    <a:pt x="33" y="325"/>
                    <a:pt x="29" y="325"/>
                    <a:pt x="29" y="335"/>
                  </a:cubicBezTo>
                  <a:cubicBezTo>
                    <a:pt x="29" y="340"/>
                    <a:pt x="36" y="340"/>
                    <a:pt x="36" y="340"/>
                  </a:cubicBezTo>
                  <a:lnTo>
                    <a:pt x="99" y="339"/>
                  </a:lnTo>
                  <a:lnTo>
                    <a:pt x="162" y="340"/>
                  </a:lnTo>
                  <a:cubicBezTo>
                    <a:pt x="166" y="340"/>
                    <a:pt x="172" y="340"/>
                    <a:pt x="172" y="330"/>
                  </a:cubicBezTo>
                  <a:cubicBezTo>
                    <a:pt x="172" y="325"/>
                    <a:pt x="167" y="325"/>
                    <a:pt x="158" y="325"/>
                  </a:cubicBezTo>
                  <a:cubicBezTo>
                    <a:pt x="158" y="325"/>
                    <a:pt x="148" y="325"/>
                    <a:pt x="139" y="324"/>
                  </a:cubicBezTo>
                  <a:cubicBezTo>
                    <a:pt x="129" y="323"/>
                    <a:pt x="126" y="322"/>
                    <a:pt x="126" y="316"/>
                  </a:cubicBezTo>
                  <a:cubicBezTo>
                    <a:pt x="126" y="312"/>
                    <a:pt x="130" y="295"/>
                    <a:pt x="133" y="284"/>
                  </a:cubicBezTo>
                  <a:lnTo>
                    <a:pt x="150" y="214"/>
                  </a:lnTo>
                  <a:cubicBezTo>
                    <a:pt x="153" y="204"/>
                    <a:pt x="153" y="203"/>
                    <a:pt x="157" y="198"/>
                  </a:cubicBezTo>
                  <a:lnTo>
                    <a:pt x="281" y="56"/>
                  </a:lnTo>
                  <a:lnTo>
                    <a:pt x="288" y="49"/>
                  </a:lnTo>
                  <a:cubicBezTo>
                    <a:pt x="303" y="34"/>
                    <a:pt x="319" y="17"/>
                    <a:pt x="353" y="15"/>
                  </a:cubicBezTo>
                  <a:cubicBezTo>
                    <a:pt x="358" y="14"/>
                    <a:pt x="363" y="14"/>
                    <a:pt x="363"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1">
              <a:extLst>
                <a:ext uri="{FF2B5EF4-FFF2-40B4-BE49-F238E27FC236}">
                  <a16:creationId xmlns:a16="http://schemas.microsoft.com/office/drawing/2014/main" id="{80F194D5-281C-436D-A191-640F03109311}"/>
                </a:ext>
              </a:extLst>
            </p:cNvPr>
            <p:cNvSpPr>
              <a:spLocks/>
            </p:cNvSpPr>
            <p:nvPr>
              <p:custDataLst>
                <p:tags r:id="rId185"/>
              </p:custDataLst>
            </p:nvPr>
          </p:nvSpPr>
          <p:spPr bwMode="auto">
            <a:xfrm>
              <a:off x="4079876" y="2060575"/>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2">
              <a:extLst>
                <a:ext uri="{FF2B5EF4-FFF2-40B4-BE49-F238E27FC236}">
                  <a16:creationId xmlns:a16="http://schemas.microsoft.com/office/drawing/2014/main" id="{712281E8-C52A-4A20-9C4C-DF77B4BE254F}"/>
                </a:ext>
              </a:extLst>
            </p:cNvPr>
            <p:cNvSpPr>
              <a:spLocks/>
            </p:cNvSpPr>
            <p:nvPr>
              <p:custDataLst>
                <p:tags r:id="rId186"/>
              </p:custDataLst>
            </p:nvPr>
          </p:nvSpPr>
          <p:spPr bwMode="auto">
            <a:xfrm>
              <a:off x="4129089" y="2114550"/>
              <a:ext cx="69850" cy="115888"/>
            </a:xfrm>
            <a:custGeom>
              <a:avLst/>
              <a:gdLst>
                <a:gd name="T0" fmla="*/ 228 w 230"/>
                <a:gd name="T1" fmla="*/ 30 h 322"/>
                <a:gd name="T2" fmla="*/ 230 w 230"/>
                <a:gd name="T3" fmla="*/ 19 h 322"/>
                <a:gd name="T4" fmla="*/ 215 w 230"/>
                <a:gd name="T5" fmla="*/ 5 h 322"/>
                <a:gd name="T6" fmla="*/ 198 w 230"/>
                <a:gd name="T7" fmla="*/ 16 h 322"/>
                <a:gd name="T8" fmla="*/ 191 w 230"/>
                <a:gd name="T9" fmla="*/ 43 h 322"/>
                <a:gd name="T10" fmla="*/ 181 w 230"/>
                <a:gd name="T11" fmla="*/ 82 h 322"/>
                <a:gd name="T12" fmla="*/ 159 w 230"/>
                <a:gd name="T13" fmla="*/ 172 h 322"/>
                <a:gd name="T14" fmla="*/ 102 w 230"/>
                <a:gd name="T15" fmla="*/ 215 h 322"/>
                <a:gd name="T16" fmla="*/ 71 w 230"/>
                <a:gd name="T17" fmla="*/ 174 h 322"/>
                <a:gd name="T18" fmla="*/ 97 w 230"/>
                <a:gd name="T19" fmla="*/ 76 h 322"/>
                <a:gd name="T20" fmla="*/ 107 w 230"/>
                <a:gd name="T21" fmla="*/ 41 h 322"/>
                <a:gd name="T22" fmla="*/ 66 w 230"/>
                <a:gd name="T23" fmla="*/ 0 h 322"/>
                <a:gd name="T24" fmla="*/ 0 w 230"/>
                <a:gd name="T25" fmla="*/ 76 h 322"/>
                <a:gd name="T26" fmla="*/ 6 w 230"/>
                <a:gd name="T27" fmla="*/ 81 h 322"/>
                <a:gd name="T28" fmla="*/ 14 w 230"/>
                <a:gd name="T29" fmla="*/ 72 h 322"/>
                <a:gd name="T30" fmla="*/ 64 w 230"/>
                <a:gd name="T31" fmla="*/ 11 h 322"/>
                <a:gd name="T32" fmla="*/ 77 w 230"/>
                <a:gd name="T33" fmla="*/ 27 h 322"/>
                <a:gd name="T34" fmla="*/ 68 w 230"/>
                <a:gd name="T35" fmla="*/ 62 h 322"/>
                <a:gd name="T36" fmla="*/ 39 w 230"/>
                <a:gd name="T37" fmla="*/ 166 h 322"/>
                <a:gd name="T38" fmla="*/ 100 w 230"/>
                <a:gd name="T39" fmla="*/ 226 h 322"/>
                <a:gd name="T40" fmla="*/ 151 w 230"/>
                <a:gd name="T41" fmla="*/ 203 h 322"/>
                <a:gd name="T42" fmla="*/ 118 w 230"/>
                <a:gd name="T43" fmla="*/ 280 h 322"/>
                <a:gd name="T44" fmla="*/ 63 w 230"/>
                <a:gd name="T45" fmla="*/ 311 h 322"/>
                <a:gd name="T46" fmla="*/ 26 w 230"/>
                <a:gd name="T47" fmla="*/ 290 h 322"/>
                <a:gd name="T48" fmla="*/ 47 w 230"/>
                <a:gd name="T49" fmla="*/ 284 h 322"/>
                <a:gd name="T50" fmla="*/ 57 w 230"/>
                <a:gd name="T51" fmla="*/ 264 h 322"/>
                <a:gd name="T52" fmla="*/ 38 w 230"/>
                <a:gd name="T53" fmla="*/ 247 h 322"/>
                <a:gd name="T54" fmla="*/ 11 w 230"/>
                <a:gd name="T55" fmla="*/ 279 h 322"/>
                <a:gd name="T56" fmla="*/ 63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5" y="5"/>
                  </a:cubicBezTo>
                  <a:cubicBezTo>
                    <a:pt x="211" y="5"/>
                    <a:pt x="203" y="8"/>
                    <a:pt x="198" y="16"/>
                  </a:cubicBezTo>
                  <a:cubicBezTo>
                    <a:pt x="197" y="18"/>
                    <a:pt x="193" y="34"/>
                    <a:pt x="191" y="43"/>
                  </a:cubicBezTo>
                  <a:lnTo>
                    <a:pt x="181" y="82"/>
                  </a:lnTo>
                  <a:lnTo>
                    <a:pt x="159" y="172"/>
                  </a:lnTo>
                  <a:cubicBezTo>
                    <a:pt x="157" y="180"/>
                    <a:pt x="135" y="215"/>
                    <a:pt x="102" y="215"/>
                  </a:cubicBezTo>
                  <a:cubicBezTo>
                    <a:pt x="77" y="215"/>
                    <a:pt x="71" y="193"/>
                    <a:pt x="71" y="174"/>
                  </a:cubicBezTo>
                  <a:cubicBezTo>
                    <a:pt x="71" y="151"/>
                    <a:pt x="80" y="120"/>
                    <a:pt x="97" y="76"/>
                  </a:cubicBezTo>
                  <a:cubicBezTo>
                    <a:pt x="105" y="56"/>
                    <a:pt x="107" y="51"/>
                    <a:pt x="107" y="41"/>
                  </a:cubicBezTo>
                  <a:cubicBezTo>
                    <a:pt x="107" y="18"/>
                    <a:pt x="91" y="0"/>
                    <a:pt x="66" y="0"/>
                  </a:cubicBezTo>
                  <a:cubicBezTo>
                    <a:pt x="19" y="0"/>
                    <a:pt x="0" y="72"/>
                    <a:pt x="0" y="76"/>
                  </a:cubicBezTo>
                  <a:cubicBezTo>
                    <a:pt x="0" y="81"/>
                    <a:pt x="6" y="81"/>
                    <a:pt x="6" y="81"/>
                  </a:cubicBezTo>
                  <a:cubicBezTo>
                    <a:pt x="11" y="81"/>
                    <a:pt x="12" y="80"/>
                    <a:pt x="14" y="72"/>
                  </a:cubicBezTo>
                  <a:cubicBezTo>
                    <a:pt x="27" y="26"/>
                    <a:pt x="47" y="11"/>
                    <a:pt x="64" y="11"/>
                  </a:cubicBezTo>
                  <a:cubicBezTo>
                    <a:pt x="68" y="11"/>
                    <a:pt x="77" y="11"/>
                    <a:pt x="77" y="27"/>
                  </a:cubicBezTo>
                  <a:cubicBezTo>
                    <a:pt x="77" y="39"/>
                    <a:pt x="72" y="52"/>
                    <a:pt x="68" y="62"/>
                  </a:cubicBezTo>
                  <a:cubicBezTo>
                    <a:pt x="48" y="114"/>
                    <a:pt x="39" y="143"/>
                    <a:pt x="39" y="166"/>
                  </a:cubicBezTo>
                  <a:cubicBezTo>
                    <a:pt x="39" y="211"/>
                    <a:pt x="71" y="226"/>
                    <a:pt x="100" y="226"/>
                  </a:cubicBezTo>
                  <a:cubicBezTo>
                    <a:pt x="120" y="226"/>
                    <a:pt x="137" y="217"/>
                    <a:pt x="151" y="203"/>
                  </a:cubicBezTo>
                  <a:cubicBezTo>
                    <a:pt x="144" y="229"/>
                    <a:pt x="138" y="253"/>
                    <a:pt x="118" y="280"/>
                  </a:cubicBezTo>
                  <a:cubicBezTo>
                    <a:pt x="105" y="297"/>
                    <a:pt x="86" y="311"/>
                    <a:pt x="63" y="311"/>
                  </a:cubicBezTo>
                  <a:cubicBezTo>
                    <a:pt x="56" y="311"/>
                    <a:pt x="34" y="310"/>
                    <a:pt x="26" y="290"/>
                  </a:cubicBezTo>
                  <a:cubicBezTo>
                    <a:pt x="33" y="290"/>
                    <a:pt x="40" y="290"/>
                    <a:pt x="47" y="284"/>
                  </a:cubicBezTo>
                  <a:cubicBezTo>
                    <a:pt x="52" y="280"/>
                    <a:pt x="57" y="273"/>
                    <a:pt x="57" y="264"/>
                  </a:cubicBezTo>
                  <a:cubicBezTo>
                    <a:pt x="57" y="248"/>
                    <a:pt x="43" y="247"/>
                    <a:pt x="38" y="247"/>
                  </a:cubicBezTo>
                  <a:cubicBezTo>
                    <a:pt x="27" y="247"/>
                    <a:pt x="11" y="254"/>
                    <a:pt x="11" y="279"/>
                  </a:cubicBezTo>
                  <a:cubicBezTo>
                    <a:pt x="11" y="304"/>
                    <a:pt x="32" y="322"/>
                    <a:pt x="63" y="322"/>
                  </a:cubicBezTo>
                  <a:cubicBezTo>
                    <a:pt x="115"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3">
              <a:extLst>
                <a:ext uri="{FF2B5EF4-FFF2-40B4-BE49-F238E27FC236}">
                  <a16:creationId xmlns:a16="http://schemas.microsoft.com/office/drawing/2014/main" id="{2AC83686-E5F6-4918-AB69-B439532F8A05}"/>
                </a:ext>
              </a:extLst>
            </p:cNvPr>
            <p:cNvSpPr>
              <a:spLocks/>
            </p:cNvSpPr>
            <p:nvPr>
              <p:custDataLst>
                <p:tags r:id="rId187"/>
              </p:custDataLst>
            </p:nvPr>
          </p:nvSpPr>
          <p:spPr bwMode="auto">
            <a:xfrm>
              <a:off x="4211639" y="2060575"/>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4">
              <a:extLst>
                <a:ext uri="{FF2B5EF4-FFF2-40B4-BE49-F238E27FC236}">
                  <a16:creationId xmlns:a16="http://schemas.microsoft.com/office/drawing/2014/main" id="{3E4B7D99-6CBE-49DC-A99B-C6EC5040940F}"/>
                </a:ext>
              </a:extLst>
            </p:cNvPr>
            <p:cNvSpPr>
              <a:spLocks/>
            </p:cNvSpPr>
            <p:nvPr>
              <p:custDataLst>
                <p:tags r:id="rId188"/>
              </p:custDataLst>
            </p:nvPr>
          </p:nvSpPr>
          <p:spPr bwMode="auto">
            <a:xfrm>
              <a:off x="4270376" y="2071688"/>
              <a:ext cx="150813" cy="125413"/>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4 h 351"/>
                <a:gd name="T14" fmla="*/ 420 w 495"/>
                <a:gd name="T15" fmla="*/ 51 h 351"/>
                <a:gd name="T16" fmla="*/ 285 w 495"/>
                <a:gd name="T17" fmla="*/ 286 h 351"/>
                <a:gd name="T18" fmla="*/ 267 w 495"/>
                <a:gd name="T19" fmla="*/ 38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7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3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7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4"/>
                    <a:pt x="394" y="15"/>
                    <a:pt x="397" y="15"/>
                  </a:cubicBezTo>
                  <a:cubicBezTo>
                    <a:pt x="409" y="15"/>
                    <a:pt x="426" y="19"/>
                    <a:pt x="426" y="34"/>
                  </a:cubicBezTo>
                  <a:cubicBezTo>
                    <a:pt x="426" y="40"/>
                    <a:pt x="424" y="44"/>
                    <a:pt x="420" y="51"/>
                  </a:cubicBezTo>
                  <a:lnTo>
                    <a:pt x="285" y="286"/>
                  </a:lnTo>
                  <a:lnTo>
                    <a:pt x="267" y="38"/>
                  </a:lnTo>
                  <a:cubicBezTo>
                    <a:pt x="266" y="28"/>
                    <a:pt x="265" y="15"/>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7"/>
                  </a:cubicBezTo>
                  <a:lnTo>
                    <a:pt x="226" y="66"/>
                  </a:lnTo>
                  <a:lnTo>
                    <a:pt x="100" y="286"/>
                  </a:lnTo>
                  <a:lnTo>
                    <a:pt x="81" y="33"/>
                  </a:lnTo>
                  <a:cubicBezTo>
                    <a:pt x="81" y="27"/>
                    <a:pt x="81" y="15"/>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19"/>
                    <a:pt x="39" y="33"/>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7"/>
                  </a:lnTo>
                  <a:cubicBezTo>
                    <a:pt x="442" y="35"/>
                    <a:pt x="454" y="17"/>
                    <a:pt x="486" y="15"/>
                  </a:cubicBezTo>
                  <a:cubicBezTo>
                    <a:pt x="490" y="14"/>
                    <a:pt x="495" y="14"/>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5">
              <a:extLst>
                <a:ext uri="{FF2B5EF4-FFF2-40B4-BE49-F238E27FC236}">
                  <a16:creationId xmlns:a16="http://schemas.microsoft.com/office/drawing/2014/main" id="{C06C6C52-EEB1-4EF4-B9AB-4F6BE6618A03}"/>
                </a:ext>
              </a:extLst>
            </p:cNvPr>
            <p:cNvSpPr>
              <a:spLocks/>
            </p:cNvSpPr>
            <p:nvPr>
              <p:custDataLst>
                <p:tags r:id="rId189"/>
              </p:custDataLst>
            </p:nvPr>
          </p:nvSpPr>
          <p:spPr bwMode="auto">
            <a:xfrm>
              <a:off x="4441826" y="2060575"/>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5" y="0"/>
                    <a:pt x="61"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6">
              <a:extLst>
                <a:ext uri="{FF2B5EF4-FFF2-40B4-BE49-F238E27FC236}">
                  <a16:creationId xmlns:a16="http://schemas.microsoft.com/office/drawing/2014/main" id="{0BE8FD70-08CE-487A-BCF3-B5115DF98207}"/>
                </a:ext>
              </a:extLst>
            </p:cNvPr>
            <p:cNvSpPr>
              <a:spLocks/>
            </p:cNvSpPr>
            <p:nvPr>
              <p:custDataLst>
                <p:tags r:id="rId190"/>
              </p:custDataLst>
            </p:nvPr>
          </p:nvSpPr>
          <p:spPr bwMode="auto">
            <a:xfrm>
              <a:off x="4489451" y="2082800"/>
              <a:ext cx="46038" cy="112713"/>
            </a:xfrm>
            <a:custGeom>
              <a:avLst/>
              <a:gdLst>
                <a:gd name="T0" fmla="*/ 146 w 154"/>
                <a:gd name="T1" fmla="*/ 241 h 318"/>
                <a:gd name="T2" fmla="*/ 140 w 154"/>
                <a:gd name="T3" fmla="*/ 236 h 318"/>
                <a:gd name="T4" fmla="*/ 132 w 154"/>
                <a:gd name="T5" fmla="*/ 243 h 318"/>
                <a:gd name="T6" fmla="*/ 67 w 154"/>
                <a:gd name="T7" fmla="*/ 307 h 318"/>
                <a:gd name="T8" fmla="*/ 52 w 154"/>
                <a:gd name="T9" fmla="*/ 284 h 318"/>
                <a:gd name="T10" fmla="*/ 55 w 154"/>
                <a:gd name="T11" fmla="*/ 260 h 318"/>
                <a:gd name="T12" fmla="*/ 92 w 154"/>
                <a:gd name="T13" fmla="*/ 113 h 318"/>
                <a:gd name="T14" fmla="*/ 139 w 154"/>
                <a:gd name="T15" fmla="*/ 113 h 318"/>
                <a:gd name="T16" fmla="*/ 154 w 154"/>
                <a:gd name="T17" fmla="*/ 103 h 318"/>
                <a:gd name="T18" fmla="*/ 140 w 154"/>
                <a:gd name="T19" fmla="*/ 97 h 318"/>
                <a:gd name="T20" fmla="*/ 96 w 154"/>
                <a:gd name="T21" fmla="*/ 97 h 318"/>
                <a:gd name="T22" fmla="*/ 116 w 154"/>
                <a:gd name="T23" fmla="*/ 13 h 318"/>
                <a:gd name="T24" fmla="*/ 102 w 154"/>
                <a:gd name="T25" fmla="*/ 0 h 318"/>
                <a:gd name="T26" fmla="*/ 82 w 154"/>
                <a:gd name="T27" fmla="*/ 18 h 318"/>
                <a:gd name="T28" fmla="*/ 62 w 154"/>
                <a:gd name="T29" fmla="*/ 97 h 318"/>
                <a:gd name="T30" fmla="*/ 15 w 154"/>
                <a:gd name="T31" fmla="*/ 97 h 318"/>
                <a:gd name="T32" fmla="*/ 0 w 154"/>
                <a:gd name="T33" fmla="*/ 107 h 318"/>
                <a:gd name="T34" fmla="*/ 14 w 154"/>
                <a:gd name="T35" fmla="*/ 113 h 318"/>
                <a:gd name="T36" fmla="*/ 58 w 154"/>
                <a:gd name="T37" fmla="*/ 113 h 318"/>
                <a:gd name="T38" fmla="*/ 20 w 154"/>
                <a:gd name="T39" fmla="*/ 272 h 318"/>
                <a:gd name="T40" fmla="*/ 66 w 154"/>
                <a:gd name="T41" fmla="*/ 318 h 318"/>
                <a:gd name="T42" fmla="*/ 146 w 154"/>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4" y="113"/>
                    <a:pt x="154" y="103"/>
                  </a:cubicBezTo>
                  <a:cubicBezTo>
                    <a:pt x="154"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7">
              <a:extLst>
                <a:ext uri="{FF2B5EF4-FFF2-40B4-BE49-F238E27FC236}">
                  <a16:creationId xmlns:a16="http://schemas.microsoft.com/office/drawing/2014/main" id="{2631B310-FBDC-4E13-8283-6DACAB3F7DCE}"/>
                </a:ext>
              </a:extLst>
            </p:cNvPr>
            <p:cNvSpPr>
              <a:spLocks/>
            </p:cNvSpPr>
            <p:nvPr>
              <p:custDataLst>
                <p:tags r:id="rId191"/>
              </p:custDataLst>
            </p:nvPr>
          </p:nvSpPr>
          <p:spPr bwMode="auto">
            <a:xfrm>
              <a:off x="4549776" y="2060575"/>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1" name="グループ化 60">
            <a:extLst>
              <a:ext uri="{FF2B5EF4-FFF2-40B4-BE49-F238E27FC236}">
                <a16:creationId xmlns:a16="http://schemas.microsoft.com/office/drawing/2014/main" id="{9F2533F1-6DE0-4A63-B839-E23926EB24AE}"/>
              </a:ext>
            </a:extLst>
          </p:cNvPr>
          <p:cNvGrpSpPr>
            <a:grpSpLocks noChangeAspect="1"/>
          </p:cNvGrpSpPr>
          <p:nvPr>
            <p:custDataLst>
              <p:tags r:id="rId2"/>
            </p:custDataLst>
          </p:nvPr>
        </p:nvGrpSpPr>
        <p:grpSpPr>
          <a:xfrm>
            <a:off x="2128837" y="1336675"/>
            <a:ext cx="2728722" cy="259269"/>
            <a:chOff x="2128838" y="1336675"/>
            <a:chExt cx="1566863" cy="168276"/>
          </a:xfrm>
        </p:grpSpPr>
        <p:sp>
          <p:nvSpPr>
            <p:cNvPr id="47" name="Freeform 34">
              <a:extLst>
                <a:ext uri="{FF2B5EF4-FFF2-40B4-BE49-F238E27FC236}">
                  <a16:creationId xmlns:a16="http://schemas.microsoft.com/office/drawing/2014/main" id="{49A00642-CC3C-4E68-A0C1-E925BB66CCEE}"/>
                </a:ext>
              </a:extLst>
            </p:cNvPr>
            <p:cNvSpPr>
              <a:spLocks noEditPoints="1"/>
            </p:cNvSpPr>
            <p:nvPr>
              <p:custDataLst>
                <p:tags r:id="rId158"/>
              </p:custDataLst>
            </p:nvPr>
          </p:nvSpPr>
          <p:spPr bwMode="auto">
            <a:xfrm>
              <a:off x="2128838" y="1339850"/>
              <a:ext cx="63500" cy="119063"/>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2" y="343"/>
                    <a:pt x="169" y="333"/>
                    <a:pt x="191" y="286"/>
                  </a:cubicBezTo>
                  <a:cubicBezTo>
                    <a:pt x="207" y="251"/>
                    <a:pt x="210" y="212"/>
                    <a:pt x="210" y="173"/>
                  </a:cubicBezTo>
                  <a:close/>
                  <a:moveTo>
                    <a:pt x="169" y="167"/>
                  </a:moveTo>
                  <a:cubicBezTo>
                    <a:pt x="169" y="204"/>
                    <a:pt x="169" y="238"/>
                    <a:pt x="163" y="270"/>
                  </a:cubicBezTo>
                  <a:cubicBezTo>
                    <a:pt x="156" y="318"/>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5">
              <a:extLst>
                <a:ext uri="{FF2B5EF4-FFF2-40B4-BE49-F238E27FC236}">
                  <a16:creationId xmlns:a16="http://schemas.microsoft.com/office/drawing/2014/main" id="{27BC7F7C-3561-4450-9EB5-11817E2DF14D}"/>
                </a:ext>
              </a:extLst>
            </p:cNvPr>
            <p:cNvSpPr>
              <a:spLocks noEditPoints="1"/>
            </p:cNvSpPr>
            <p:nvPr>
              <p:custDataLst>
                <p:tags r:id="rId159"/>
              </p:custDataLst>
            </p:nvPr>
          </p:nvSpPr>
          <p:spPr bwMode="auto">
            <a:xfrm>
              <a:off x="2254251" y="1344613"/>
              <a:ext cx="93663" cy="133350"/>
            </a:xfrm>
            <a:custGeom>
              <a:avLst/>
              <a:gdLst>
                <a:gd name="T0" fmla="*/ 305 w 305"/>
                <a:gd name="T1" fmla="*/ 279 h 386"/>
                <a:gd name="T2" fmla="*/ 295 w 305"/>
                <a:gd name="T3" fmla="*/ 269 h 386"/>
                <a:gd name="T4" fmla="*/ 34 w 305"/>
                <a:gd name="T5" fmla="*/ 145 h 386"/>
                <a:gd name="T6" fmla="*/ 296 w 305"/>
                <a:gd name="T7" fmla="*/ 21 h 386"/>
                <a:gd name="T8" fmla="*/ 305 w 305"/>
                <a:gd name="T9" fmla="*/ 10 h 386"/>
                <a:gd name="T10" fmla="*/ 295 w 305"/>
                <a:gd name="T11" fmla="*/ 0 h 386"/>
                <a:gd name="T12" fmla="*/ 287 w 305"/>
                <a:gd name="T13" fmla="*/ 3 h 386"/>
                <a:gd name="T14" fmla="*/ 10 w 305"/>
                <a:gd name="T15" fmla="*/ 134 h 386"/>
                <a:gd name="T16" fmla="*/ 0 w 305"/>
                <a:gd name="T17" fmla="*/ 145 h 386"/>
                <a:gd name="T18" fmla="*/ 10 w 305"/>
                <a:gd name="T19" fmla="*/ 155 h 386"/>
                <a:gd name="T20" fmla="*/ 287 w 305"/>
                <a:gd name="T21" fmla="*/ 286 h 386"/>
                <a:gd name="T22" fmla="*/ 295 w 305"/>
                <a:gd name="T23" fmla="*/ 289 h 386"/>
                <a:gd name="T24" fmla="*/ 305 w 305"/>
                <a:gd name="T25" fmla="*/ 279 h 386"/>
                <a:gd name="T26" fmla="*/ 305 w 305"/>
                <a:gd name="T27" fmla="*/ 376 h 386"/>
                <a:gd name="T28" fmla="*/ 288 w 305"/>
                <a:gd name="T29" fmla="*/ 366 h 386"/>
                <a:gd name="T30" fmla="*/ 17 w 305"/>
                <a:gd name="T31" fmla="*/ 366 h 386"/>
                <a:gd name="T32" fmla="*/ 0 w 305"/>
                <a:gd name="T33" fmla="*/ 376 h 386"/>
                <a:gd name="T34" fmla="*/ 17 w 305"/>
                <a:gd name="T35" fmla="*/ 386 h 386"/>
                <a:gd name="T36" fmla="*/ 289 w 305"/>
                <a:gd name="T37" fmla="*/ 386 h 386"/>
                <a:gd name="T38" fmla="*/ 305 w 305"/>
                <a:gd name="T39"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5" h="386">
                  <a:moveTo>
                    <a:pt x="305" y="279"/>
                  </a:moveTo>
                  <a:cubicBezTo>
                    <a:pt x="305" y="273"/>
                    <a:pt x="301" y="272"/>
                    <a:pt x="295" y="269"/>
                  </a:cubicBezTo>
                  <a:lnTo>
                    <a:pt x="34" y="145"/>
                  </a:lnTo>
                  <a:lnTo>
                    <a:pt x="296" y="21"/>
                  </a:lnTo>
                  <a:cubicBezTo>
                    <a:pt x="301" y="19"/>
                    <a:pt x="305" y="17"/>
                    <a:pt x="305" y="10"/>
                  </a:cubicBezTo>
                  <a:cubicBezTo>
                    <a:pt x="305" y="5"/>
                    <a:pt x="300" y="0"/>
                    <a:pt x="295" y="0"/>
                  </a:cubicBezTo>
                  <a:cubicBezTo>
                    <a:pt x="294" y="0"/>
                    <a:pt x="293" y="0"/>
                    <a:pt x="287" y="3"/>
                  </a:cubicBezTo>
                  <a:lnTo>
                    <a:pt x="10" y="134"/>
                  </a:lnTo>
                  <a:cubicBezTo>
                    <a:pt x="5" y="136"/>
                    <a:pt x="0" y="139"/>
                    <a:pt x="0" y="145"/>
                  </a:cubicBezTo>
                  <a:cubicBezTo>
                    <a:pt x="0" y="151"/>
                    <a:pt x="5" y="153"/>
                    <a:pt x="10" y="155"/>
                  </a:cubicBezTo>
                  <a:lnTo>
                    <a:pt x="287" y="286"/>
                  </a:lnTo>
                  <a:cubicBezTo>
                    <a:pt x="292" y="289"/>
                    <a:pt x="293" y="289"/>
                    <a:pt x="295" y="289"/>
                  </a:cubicBezTo>
                  <a:cubicBezTo>
                    <a:pt x="300" y="289"/>
                    <a:pt x="305" y="285"/>
                    <a:pt x="305" y="279"/>
                  </a:cubicBezTo>
                  <a:close/>
                  <a:moveTo>
                    <a:pt x="305" y="376"/>
                  </a:moveTo>
                  <a:cubicBezTo>
                    <a:pt x="305" y="366"/>
                    <a:pt x="295" y="366"/>
                    <a:pt x="288" y="366"/>
                  </a:cubicBezTo>
                  <a:lnTo>
                    <a:pt x="17" y="366"/>
                  </a:lnTo>
                  <a:cubicBezTo>
                    <a:pt x="10" y="366"/>
                    <a:pt x="0" y="366"/>
                    <a:pt x="0" y="376"/>
                  </a:cubicBezTo>
                  <a:cubicBezTo>
                    <a:pt x="0" y="386"/>
                    <a:pt x="10" y="386"/>
                    <a:pt x="17" y="386"/>
                  </a:cubicBezTo>
                  <a:lnTo>
                    <a:pt x="289" y="386"/>
                  </a:lnTo>
                  <a:cubicBezTo>
                    <a:pt x="295" y="386"/>
                    <a:pt x="305" y="386"/>
                    <a:pt x="305" y="37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6">
              <a:extLst>
                <a:ext uri="{FF2B5EF4-FFF2-40B4-BE49-F238E27FC236}">
                  <a16:creationId xmlns:a16="http://schemas.microsoft.com/office/drawing/2014/main" id="{5DD8D3F8-D468-4177-B597-80BDBEECE16E}"/>
                </a:ext>
              </a:extLst>
            </p:cNvPr>
            <p:cNvSpPr>
              <a:spLocks/>
            </p:cNvSpPr>
            <p:nvPr>
              <p:custDataLst>
                <p:tags r:id="rId160"/>
              </p:custDataLst>
            </p:nvPr>
          </p:nvSpPr>
          <p:spPr bwMode="auto">
            <a:xfrm>
              <a:off x="2406651" y="1377950"/>
              <a:ext cx="76200" cy="79375"/>
            </a:xfrm>
            <a:custGeom>
              <a:avLst/>
              <a:gdLst>
                <a:gd name="T0" fmla="*/ 233 w 248"/>
                <a:gd name="T1" fmla="*/ 149 h 226"/>
                <a:gd name="T2" fmla="*/ 227 w 248"/>
                <a:gd name="T3" fmla="*/ 144 h 226"/>
                <a:gd name="T4" fmla="*/ 221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8 h 226"/>
                <a:gd name="T18" fmla="*/ 203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3 w 248"/>
                <a:gd name="T45" fmla="*/ 209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8"/>
                  </a:cubicBezTo>
                  <a:cubicBezTo>
                    <a:pt x="213" y="20"/>
                    <a:pt x="203" y="33"/>
                    <a:pt x="203" y="44"/>
                  </a:cubicBezTo>
                  <a:cubicBezTo>
                    <a:pt x="203" y="52"/>
                    <a:pt x="208" y="62"/>
                    <a:pt x="221"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7">
              <a:extLst>
                <a:ext uri="{FF2B5EF4-FFF2-40B4-BE49-F238E27FC236}">
                  <a16:creationId xmlns:a16="http://schemas.microsoft.com/office/drawing/2014/main" id="{3900BB61-834A-4F9A-903E-1807F99FFCD4}"/>
                </a:ext>
              </a:extLst>
            </p:cNvPr>
            <p:cNvSpPr>
              <a:spLocks noEditPoints="1"/>
            </p:cNvSpPr>
            <p:nvPr>
              <p:custDataLst>
                <p:tags r:id="rId161"/>
              </p:custDataLst>
            </p:nvPr>
          </p:nvSpPr>
          <p:spPr bwMode="auto">
            <a:xfrm>
              <a:off x="2544763" y="1344613"/>
              <a:ext cx="93663" cy="133350"/>
            </a:xfrm>
            <a:custGeom>
              <a:avLst/>
              <a:gdLst>
                <a:gd name="T0" fmla="*/ 305 w 305"/>
                <a:gd name="T1" fmla="*/ 279 h 386"/>
                <a:gd name="T2" fmla="*/ 295 w 305"/>
                <a:gd name="T3" fmla="*/ 269 h 386"/>
                <a:gd name="T4" fmla="*/ 34 w 305"/>
                <a:gd name="T5" fmla="*/ 145 h 386"/>
                <a:gd name="T6" fmla="*/ 296 w 305"/>
                <a:gd name="T7" fmla="*/ 21 h 386"/>
                <a:gd name="T8" fmla="*/ 305 w 305"/>
                <a:gd name="T9" fmla="*/ 10 h 386"/>
                <a:gd name="T10" fmla="*/ 295 w 305"/>
                <a:gd name="T11" fmla="*/ 0 h 386"/>
                <a:gd name="T12" fmla="*/ 287 w 305"/>
                <a:gd name="T13" fmla="*/ 3 h 386"/>
                <a:gd name="T14" fmla="*/ 10 w 305"/>
                <a:gd name="T15" fmla="*/ 134 h 386"/>
                <a:gd name="T16" fmla="*/ 0 w 305"/>
                <a:gd name="T17" fmla="*/ 145 h 386"/>
                <a:gd name="T18" fmla="*/ 10 w 305"/>
                <a:gd name="T19" fmla="*/ 155 h 386"/>
                <a:gd name="T20" fmla="*/ 286 w 305"/>
                <a:gd name="T21" fmla="*/ 286 h 386"/>
                <a:gd name="T22" fmla="*/ 295 w 305"/>
                <a:gd name="T23" fmla="*/ 289 h 386"/>
                <a:gd name="T24" fmla="*/ 305 w 305"/>
                <a:gd name="T25" fmla="*/ 279 h 386"/>
                <a:gd name="T26" fmla="*/ 305 w 305"/>
                <a:gd name="T27" fmla="*/ 376 h 386"/>
                <a:gd name="T28" fmla="*/ 288 w 305"/>
                <a:gd name="T29" fmla="*/ 366 h 386"/>
                <a:gd name="T30" fmla="*/ 17 w 305"/>
                <a:gd name="T31" fmla="*/ 366 h 386"/>
                <a:gd name="T32" fmla="*/ 0 w 305"/>
                <a:gd name="T33" fmla="*/ 376 h 386"/>
                <a:gd name="T34" fmla="*/ 17 w 305"/>
                <a:gd name="T35" fmla="*/ 386 h 386"/>
                <a:gd name="T36" fmla="*/ 288 w 305"/>
                <a:gd name="T37" fmla="*/ 386 h 386"/>
                <a:gd name="T38" fmla="*/ 305 w 305"/>
                <a:gd name="T39"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5" h="386">
                  <a:moveTo>
                    <a:pt x="305" y="279"/>
                  </a:moveTo>
                  <a:cubicBezTo>
                    <a:pt x="305" y="273"/>
                    <a:pt x="301" y="272"/>
                    <a:pt x="295" y="269"/>
                  </a:cubicBezTo>
                  <a:lnTo>
                    <a:pt x="34" y="145"/>
                  </a:lnTo>
                  <a:lnTo>
                    <a:pt x="296" y="21"/>
                  </a:lnTo>
                  <a:cubicBezTo>
                    <a:pt x="301" y="19"/>
                    <a:pt x="305" y="17"/>
                    <a:pt x="305" y="10"/>
                  </a:cubicBezTo>
                  <a:cubicBezTo>
                    <a:pt x="305" y="5"/>
                    <a:pt x="300" y="0"/>
                    <a:pt x="295" y="0"/>
                  </a:cubicBezTo>
                  <a:cubicBezTo>
                    <a:pt x="293" y="0"/>
                    <a:pt x="292" y="0"/>
                    <a:pt x="287" y="3"/>
                  </a:cubicBezTo>
                  <a:lnTo>
                    <a:pt x="10" y="134"/>
                  </a:lnTo>
                  <a:cubicBezTo>
                    <a:pt x="5" y="136"/>
                    <a:pt x="0" y="139"/>
                    <a:pt x="0" y="145"/>
                  </a:cubicBezTo>
                  <a:cubicBezTo>
                    <a:pt x="0" y="151"/>
                    <a:pt x="5" y="153"/>
                    <a:pt x="10" y="155"/>
                  </a:cubicBezTo>
                  <a:lnTo>
                    <a:pt x="286" y="286"/>
                  </a:lnTo>
                  <a:cubicBezTo>
                    <a:pt x="292" y="289"/>
                    <a:pt x="293" y="289"/>
                    <a:pt x="295" y="289"/>
                  </a:cubicBezTo>
                  <a:cubicBezTo>
                    <a:pt x="300" y="289"/>
                    <a:pt x="305" y="285"/>
                    <a:pt x="305" y="279"/>
                  </a:cubicBezTo>
                  <a:close/>
                  <a:moveTo>
                    <a:pt x="305" y="376"/>
                  </a:moveTo>
                  <a:cubicBezTo>
                    <a:pt x="305" y="366"/>
                    <a:pt x="295" y="366"/>
                    <a:pt x="288" y="366"/>
                  </a:cubicBezTo>
                  <a:lnTo>
                    <a:pt x="17" y="366"/>
                  </a:lnTo>
                  <a:cubicBezTo>
                    <a:pt x="10" y="366"/>
                    <a:pt x="0" y="366"/>
                    <a:pt x="0" y="376"/>
                  </a:cubicBezTo>
                  <a:cubicBezTo>
                    <a:pt x="0" y="386"/>
                    <a:pt x="10" y="386"/>
                    <a:pt x="17" y="386"/>
                  </a:cubicBezTo>
                  <a:lnTo>
                    <a:pt x="288" y="386"/>
                  </a:lnTo>
                  <a:cubicBezTo>
                    <a:pt x="295" y="386"/>
                    <a:pt x="305" y="386"/>
                    <a:pt x="305" y="37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8">
              <a:extLst>
                <a:ext uri="{FF2B5EF4-FFF2-40B4-BE49-F238E27FC236}">
                  <a16:creationId xmlns:a16="http://schemas.microsoft.com/office/drawing/2014/main" id="{049D2E40-021A-4C7B-BCF9-8054D642BE12}"/>
                </a:ext>
              </a:extLst>
            </p:cNvPr>
            <p:cNvSpPr>
              <a:spLocks/>
            </p:cNvSpPr>
            <p:nvPr>
              <p:custDataLst>
                <p:tags r:id="rId162"/>
              </p:custDataLst>
            </p:nvPr>
          </p:nvSpPr>
          <p:spPr bwMode="auto">
            <a:xfrm>
              <a:off x="2698751" y="1336675"/>
              <a:ext cx="92075" cy="117475"/>
            </a:xfrm>
            <a:custGeom>
              <a:avLst/>
              <a:gdLst>
                <a:gd name="T0" fmla="*/ 301 w 301"/>
                <a:gd name="T1" fmla="*/ 217 h 340"/>
                <a:gd name="T2" fmla="*/ 295 w 301"/>
                <a:gd name="T3" fmla="*/ 212 h 340"/>
                <a:gd name="T4" fmla="*/ 287 w 301"/>
                <a:gd name="T5" fmla="*/ 222 h 340"/>
                <a:gd name="T6" fmla="*/ 162 w 301"/>
                <a:gd name="T7" fmla="*/ 325 h 340"/>
                <a:gd name="T8" fmla="*/ 115 w 301"/>
                <a:gd name="T9" fmla="*/ 325 h 340"/>
                <a:gd name="T10" fmla="*/ 104 w 301"/>
                <a:gd name="T11" fmla="*/ 325 h 340"/>
                <a:gd name="T12" fmla="*/ 97 w 301"/>
                <a:gd name="T13" fmla="*/ 320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8 w 301"/>
                <a:gd name="T35" fmla="*/ 24 h 340"/>
                <a:gd name="T36" fmla="*/ 126 w 301"/>
                <a:gd name="T37" fmla="*/ 34 h 340"/>
                <a:gd name="T38" fmla="*/ 59 w 301"/>
                <a:gd name="T39" fmla="*/ 302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300" y="212"/>
                    <a:pt x="295" y="212"/>
                  </a:cubicBezTo>
                  <a:cubicBezTo>
                    <a:pt x="291" y="212"/>
                    <a:pt x="290" y="214"/>
                    <a:pt x="287" y="222"/>
                  </a:cubicBezTo>
                  <a:cubicBezTo>
                    <a:pt x="270" y="268"/>
                    <a:pt x="248" y="325"/>
                    <a:pt x="162" y="325"/>
                  </a:cubicBezTo>
                  <a:lnTo>
                    <a:pt x="115" y="325"/>
                  </a:lnTo>
                  <a:cubicBezTo>
                    <a:pt x="108" y="325"/>
                    <a:pt x="107" y="325"/>
                    <a:pt x="104" y="325"/>
                  </a:cubicBezTo>
                  <a:cubicBezTo>
                    <a:pt x="99" y="324"/>
                    <a:pt x="97" y="324"/>
                    <a:pt x="97" y="320"/>
                  </a:cubicBezTo>
                  <a:cubicBezTo>
                    <a:pt x="97" y="318"/>
                    <a:pt x="97" y="317"/>
                    <a:pt x="100" y="308"/>
                  </a:cubicBezTo>
                  <a:lnTo>
                    <a:pt x="167" y="39"/>
                  </a:lnTo>
                  <a:cubicBezTo>
                    <a:pt x="172"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3" y="325"/>
                  </a:cubicBezTo>
                  <a:cubicBezTo>
                    <a:pt x="5" y="325"/>
                    <a:pt x="0" y="325"/>
                    <a:pt x="0" y="335"/>
                  </a:cubicBezTo>
                  <a:cubicBezTo>
                    <a:pt x="0" y="340"/>
                    <a:pt x="5" y="340"/>
                    <a:pt x="13"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9">
              <a:extLst>
                <a:ext uri="{FF2B5EF4-FFF2-40B4-BE49-F238E27FC236}">
                  <a16:creationId xmlns:a16="http://schemas.microsoft.com/office/drawing/2014/main" id="{78A44D78-41DA-4AE1-98F1-A183B5AA787F}"/>
                </a:ext>
              </a:extLst>
            </p:cNvPr>
            <p:cNvSpPr>
              <a:spLocks/>
            </p:cNvSpPr>
            <p:nvPr>
              <p:custDataLst>
                <p:tags r:id="rId163"/>
              </p:custDataLst>
            </p:nvPr>
          </p:nvSpPr>
          <p:spPr bwMode="auto">
            <a:xfrm>
              <a:off x="2801938" y="1427163"/>
              <a:ext cx="57150" cy="55563"/>
            </a:xfrm>
            <a:custGeom>
              <a:avLst/>
              <a:gdLst>
                <a:gd name="T0" fmla="*/ 179 w 187"/>
                <a:gd name="T1" fmla="*/ 104 h 158"/>
                <a:gd name="T2" fmla="*/ 173 w 187"/>
                <a:gd name="T3" fmla="*/ 100 h 158"/>
                <a:gd name="T4" fmla="*/ 167 w 187"/>
                <a:gd name="T5" fmla="*/ 106 h 158"/>
                <a:gd name="T6" fmla="*/ 119 w 187"/>
                <a:gd name="T7" fmla="*/ 148 h 158"/>
                <a:gd name="T8" fmla="*/ 98 w 187"/>
                <a:gd name="T9" fmla="*/ 125 h 158"/>
                <a:gd name="T10" fmla="*/ 116 w 187"/>
                <a:gd name="T11" fmla="*/ 46 h 158"/>
                <a:gd name="T12" fmla="*/ 150 w 187"/>
                <a:gd name="T13" fmla="*/ 10 h 158"/>
                <a:gd name="T14" fmla="*/ 169 w 187"/>
                <a:gd name="T15" fmla="*/ 15 h 158"/>
                <a:gd name="T16" fmla="*/ 153 w 187"/>
                <a:gd name="T17" fmla="*/ 34 h 158"/>
                <a:gd name="T18" fmla="*/ 167 w 187"/>
                <a:gd name="T19" fmla="*/ 47 h 158"/>
                <a:gd name="T20" fmla="*/ 187 w 187"/>
                <a:gd name="T21" fmla="*/ 26 h 158"/>
                <a:gd name="T22" fmla="*/ 151 w 187"/>
                <a:gd name="T23" fmla="*/ 0 h 158"/>
                <a:gd name="T24" fmla="*/ 112 w 187"/>
                <a:gd name="T25" fmla="*/ 25 h 158"/>
                <a:gd name="T26" fmla="*/ 70 w 187"/>
                <a:gd name="T27" fmla="*/ 0 h 158"/>
                <a:gd name="T28" fmla="*/ 8 w 187"/>
                <a:gd name="T29" fmla="*/ 54 h 158"/>
                <a:gd name="T30" fmla="*/ 14 w 187"/>
                <a:gd name="T31" fmla="*/ 58 h 158"/>
                <a:gd name="T32" fmla="*/ 21 w 187"/>
                <a:gd name="T33" fmla="*/ 52 h 158"/>
                <a:gd name="T34" fmla="*/ 69 w 187"/>
                <a:gd name="T35" fmla="*/ 10 h 158"/>
                <a:gd name="T36" fmla="*/ 90 w 187"/>
                <a:gd name="T37" fmla="*/ 33 h 158"/>
                <a:gd name="T38" fmla="*/ 82 w 187"/>
                <a:gd name="T39" fmla="*/ 69 h 158"/>
                <a:gd name="T40" fmla="*/ 70 w 187"/>
                <a:gd name="T41" fmla="*/ 117 h 158"/>
                <a:gd name="T42" fmla="*/ 38 w 187"/>
                <a:gd name="T43" fmla="*/ 148 h 158"/>
                <a:gd name="T44" fmla="*/ 19 w 187"/>
                <a:gd name="T45" fmla="*/ 143 h 158"/>
                <a:gd name="T46" fmla="*/ 34 w 187"/>
                <a:gd name="T47" fmla="*/ 124 h 158"/>
                <a:gd name="T48" fmla="*/ 20 w 187"/>
                <a:gd name="T49" fmla="*/ 111 h 158"/>
                <a:gd name="T50" fmla="*/ 0 w 187"/>
                <a:gd name="T51" fmla="*/ 132 h 158"/>
                <a:gd name="T52" fmla="*/ 37 w 187"/>
                <a:gd name="T53" fmla="*/ 158 h 158"/>
                <a:gd name="T54" fmla="*/ 76 w 187"/>
                <a:gd name="T55" fmla="*/ 133 h 158"/>
                <a:gd name="T56" fmla="*/ 117 w 187"/>
                <a:gd name="T57" fmla="*/ 158 h 158"/>
                <a:gd name="T58" fmla="*/ 179 w 187"/>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8">
                  <a:moveTo>
                    <a:pt x="179" y="104"/>
                  </a:moveTo>
                  <a:cubicBezTo>
                    <a:pt x="179" y="100"/>
                    <a:pt x="174" y="100"/>
                    <a:pt x="173" y="100"/>
                  </a:cubicBezTo>
                  <a:cubicBezTo>
                    <a:pt x="168" y="100"/>
                    <a:pt x="168" y="101"/>
                    <a:pt x="167" y="106"/>
                  </a:cubicBezTo>
                  <a:cubicBezTo>
                    <a:pt x="159" y="130"/>
                    <a:pt x="138" y="148"/>
                    <a:pt x="119" y="148"/>
                  </a:cubicBezTo>
                  <a:cubicBezTo>
                    <a:pt x="105" y="148"/>
                    <a:pt x="98" y="138"/>
                    <a:pt x="98" y="125"/>
                  </a:cubicBezTo>
                  <a:cubicBezTo>
                    <a:pt x="98" y="116"/>
                    <a:pt x="106" y="84"/>
                    <a:pt x="116" y="46"/>
                  </a:cubicBezTo>
                  <a:cubicBezTo>
                    <a:pt x="123" y="19"/>
                    <a:pt x="138" y="10"/>
                    <a:pt x="150" y="10"/>
                  </a:cubicBezTo>
                  <a:cubicBezTo>
                    <a:pt x="150" y="10"/>
                    <a:pt x="161" y="10"/>
                    <a:pt x="169" y="15"/>
                  </a:cubicBezTo>
                  <a:cubicBezTo>
                    <a:pt x="158" y="18"/>
                    <a:pt x="153" y="28"/>
                    <a:pt x="153" y="34"/>
                  </a:cubicBezTo>
                  <a:cubicBezTo>
                    <a:pt x="153" y="42"/>
                    <a:pt x="159" y="47"/>
                    <a:pt x="167" y="47"/>
                  </a:cubicBezTo>
                  <a:cubicBezTo>
                    <a:pt x="175" y="47"/>
                    <a:pt x="187" y="40"/>
                    <a:pt x="187" y="26"/>
                  </a:cubicBezTo>
                  <a:cubicBezTo>
                    <a:pt x="187" y="6"/>
                    <a:pt x="165" y="0"/>
                    <a:pt x="151" y="0"/>
                  </a:cubicBezTo>
                  <a:cubicBezTo>
                    <a:pt x="133" y="0"/>
                    <a:pt x="119" y="12"/>
                    <a:pt x="112" y="25"/>
                  </a:cubicBezTo>
                  <a:cubicBezTo>
                    <a:pt x="105" y="11"/>
                    <a:pt x="89" y="0"/>
                    <a:pt x="70" y="0"/>
                  </a:cubicBezTo>
                  <a:cubicBezTo>
                    <a:pt x="31" y="0"/>
                    <a:pt x="8" y="43"/>
                    <a:pt x="8" y="54"/>
                  </a:cubicBezTo>
                  <a:cubicBezTo>
                    <a:pt x="8" y="58"/>
                    <a:pt x="13" y="58"/>
                    <a:pt x="14" y="58"/>
                  </a:cubicBezTo>
                  <a:cubicBezTo>
                    <a:pt x="19" y="58"/>
                    <a:pt x="19" y="57"/>
                    <a:pt x="21" y="52"/>
                  </a:cubicBezTo>
                  <a:cubicBezTo>
                    <a:pt x="30" y="25"/>
                    <a:pt x="52" y="10"/>
                    <a:pt x="69" y="10"/>
                  </a:cubicBezTo>
                  <a:cubicBezTo>
                    <a:pt x="80" y="10"/>
                    <a:pt x="90" y="16"/>
                    <a:pt x="90" y="33"/>
                  </a:cubicBezTo>
                  <a:cubicBezTo>
                    <a:pt x="90" y="40"/>
                    <a:pt x="85" y="58"/>
                    <a:pt x="82" y="69"/>
                  </a:cubicBezTo>
                  <a:lnTo>
                    <a:pt x="70" y="117"/>
                  </a:lnTo>
                  <a:cubicBezTo>
                    <a:pt x="67" y="129"/>
                    <a:pt x="55" y="148"/>
                    <a:pt x="38" y="148"/>
                  </a:cubicBezTo>
                  <a:cubicBezTo>
                    <a:pt x="37" y="148"/>
                    <a:pt x="26" y="148"/>
                    <a:pt x="19" y="143"/>
                  </a:cubicBezTo>
                  <a:cubicBezTo>
                    <a:pt x="33" y="138"/>
                    <a:pt x="34" y="126"/>
                    <a:pt x="34" y="124"/>
                  </a:cubicBezTo>
                  <a:cubicBezTo>
                    <a:pt x="34" y="116"/>
                    <a:pt x="28" y="111"/>
                    <a:pt x="20" y="111"/>
                  </a:cubicBezTo>
                  <a:cubicBezTo>
                    <a:pt x="10" y="111"/>
                    <a:pt x="0" y="119"/>
                    <a:pt x="0" y="132"/>
                  </a:cubicBezTo>
                  <a:cubicBezTo>
                    <a:pt x="0" y="150"/>
                    <a:pt x="20" y="158"/>
                    <a:pt x="37" y="158"/>
                  </a:cubicBezTo>
                  <a:cubicBezTo>
                    <a:pt x="53" y="158"/>
                    <a:pt x="67" y="148"/>
                    <a:pt x="76" y="133"/>
                  </a:cubicBezTo>
                  <a:cubicBezTo>
                    <a:pt x="84" y="151"/>
                    <a:pt x="104" y="158"/>
                    <a:pt x="117" y="158"/>
                  </a:cubicBezTo>
                  <a:cubicBezTo>
                    <a:pt x="158" y="158"/>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0">
              <a:extLst>
                <a:ext uri="{FF2B5EF4-FFF2-40B4-BE49-F238E27FC236}">
                  <a16:creationId xmlns:a16="http://schemas.microsoft.com/office/drawing/2014/main" id="{67967C99-3709-448B-AAB0-E2215AD6AB16}"/>
                </a:ext>
              </a:extLst>
            </p:cNvPr>
            <p:cNvSpPr>
              <a:spLocks/>
            </p:cNvSpPr>
            <p:nvPr>
              <p:custDataLst>
                <p:tags r:id="rId164"/>
              </p:custDataLst>
            </p:nvPr>
          </p:nvSpPr>
          <p:spPr bwMode="auto">
            <a:xfrm>
              <a:off x="2887663" y="1436688"/>
              <a:ext cx="17463" cy="50800"/>
            </a:xfrm>
            <a:custGeom>
              <a:avLst/>
              <a:gdLst>
                <a:gd name="T0" fmla="*/ 59 w 59"/>
                <a:gd name="T1" fmla="*/ 52 h 149"/>
                <a:gd name="T2" fmla="*/ 27 w 59"/>
                <a:gd name="T3" fmla="*/ 0 h 149"/>
                <a:gd name="T4" fmla="*/ 0 w 59"/>
                <a:gd name="T5" fmla="*/ 26 h 149"/>
                <a:gd name="T6" fmla="*/ 27 w 59"/>
                <a:gd name="T7" fmla="*/ 52 h 149"/>
                <a:gd name="T8" fmla="*/ 47 w 59"/>
                <a:gd name="T9" fmla="*/ 45 h 149"/>
                <a:gd name="T10" fmla="*/ 12 w 59"/>
                <a:gd name="T11" fmla="*/ 138 h 149"/>
                <a:gd name="T12" fmla="*/ 8 w 59"/>
                <a:gd name="T13" fmla="*/ 143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2"/>
                    <a:pt x="27" y="52"/>
                  </a:cubicBezTo>
                  <a:cubicBezTo>
                    <a:pt x="34" y="52"/>
                    <a:pt x="41" y="50"/>
                    <a:pt x="47" y="45"/>
                  </a:cubicBezTo>
                  <a:cubicBezTo>
                    <a:pt x="48" y="84"/>
                    <a:pt x="34" y="114"/>
                    <a:pt x="12" y="138"/>
                  </a:cubicBezTo>
                  <a:cubicBezTo>
                    <a:pt x="9" y="141"/>
                    <a:pt x="8" y="141"/>
                    <a:pt x="8" y="143"/>
                  </a:cubicBezTo>
                  <a:cubicBezTo>
                    <a:pt x="8" y="147"/>
                    <a:pt x="11" y="149"/>
                    <a:pt x="13" y="149"/>
                  </a:cubicBezTo>
                  <a:cubicBezTo>
                    <a:pt x="19" y="149"/>
                    <a:pt x="59" y="109"/>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1">
              <a:extLst>
                <a:ext uri="{FF2B5EF4-FFF2-40B4-BE49-F238E27FC236}">
                  <a16:creationId xmlns:a16="http://schemas.microsoft.com/office/drawing/2014/main" id="{9E8B0DB1-A631-4751-9094-C21E67B33CFA}"/>
                </a:ext>
              </a:extLst>
            </p:cNvPr>
            <p:cNvSpPr>
              <a:spLocks noEditPoints="1"/>
            </p:cNvSpPr>
            <p:nvPr>
              <p:custDataLst>
                <p:tags r:id="rId165"/>
              </p:custDataLst>
            </p:nvPr>
          </p:nvSpPr>
          <p:spPr bwMode="auto">
            <a:xfrm>
              <a:off x="2973388" y="1339850"/>
              <a:ext cx="63500" cy="119063"/>
            </a:xfrm>
            <a:custGeom>
              <a:avLst/>
              <a:gdLst>
                <a:gd name="T0" fmla="*/ 210 w 210"/>
                <a:gd name="T1" fmla="*/ 173 h 343"/>
                <a:gd name="T2" fmla="*/ 190 w 210"/>
                <a:gd name="T3" fmla="*/ 56 h 343"/>
                <a:gd name="T4" fmla="*/ 105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6" y="0"/>
                    <a:pt x="39" y="13"/>
                    <a:pt x="19" y="60"/>
                  </a:cubicBezTo>
                  <a:cubicBezTo>
                    <a:pt x="3" y="94"/>
                    <a:pt x="0" y="133"/>
                    <a:pt x="0" y="173"/>
                  </a:cubicBezTo>
                  <a:cubicBezTo>
                    <a:pt x="0" y="210"/>
                    <a:pt x="2" y="255"/>
                    <a:pt x="23" y="293"/>
                  </a:cubicBezTo>
                  <a:cubicBezTo>
                    <a:pt x="44" y="333"/>
                    <a:pt x="81" y="343"/>
                    <a:pt x="105" y="343"/>
                  </a:cubicBezTo>
                  <a:cubicBezTo>
                    <a:pt x="132" y="343"/>
                    <a:pt x="170" y="333"/>
                    <a:pt x="192" y="286"/>
                  </a:cubicBezTo>
                  <a:cubicBezTo>
                    <a:pt x="208" y="251"/>
                    <a:pt x="210" y="212"/>
                    <a:pt x="210" y="173"/>
                  </a:cubicBezTo>
                  <a:close/>
                  <a:moveTo>
                    <a:pt x="169" y="167"/>
                  </a:moveTo>
                  <a:cubicBezTo>
                    <a:pt x="169" y="204"/>
                    <a:pt x="169" y="238"/>
                    <a:pt x="163" y="270"/>
                  </a:cubicBezTo>
                  <a:cubicBezTo>
                    <a:pt x="156" y="318"/>
                    <a:pt x="127" y="332"/>
                    <a:pt x="105" y="332"/>
                  </a:cubicBezTo>
                  <a:cubicBezTo>
                    <a:pt x="86" y="332"/>
                    <a:pt x="56" y="320"/>
                    <a:pt x="47" y="272"/>
                  </a:cubicBezTo>
                  <a:cubicBezTo>
                    <a:pt x="42" y="242"/>
                    <a:pt x="42" y="196"/>
                    <a:pt x="42" y="167"/>
                  </a:cubicBezTo>
                  <a:cubicBezTo>
                    <a:pt x="42" y="135"/>
                    <a:pt x="42" y="102"/>
                    <a:pt x="46" y="75"/>
                  </a:cubicBezTo>
                  <a:cubicBezTo>
                    <a:pt x="55" y="16"/>
                    <a:pt x="93"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2">
              <a:extLst>
                <a:ext uri="{FF2B5EF4-FFF2-40B4-BE49-F238E27FC236}">
                  <a16:creationId xmlns:a16="http://schemas.microsoft.com/office/drawing/2014/main" id="{97A7DF58-F1C6-43FC-8464-424205F21572}"/>
                </a:ext>
              </a:extLst>
            </p:cNvPr>
            <p:cNvSpPr>
              <a:spLocks noEditPoints="1"/>
            </p:cNvSpPr>
            <p:nvPr>
              <p:custDataLst>
                <p:tags r:id="rId166"/>
              </p:custDataLst>
            </p:nvPr>
          </p:nvSpPr>
          <p:spPr bwMode="auto">
            <a:xfrm>
              <a:off x="3098801" y="1344613"/>
              <a:ext cx="93663" cy="133350"/>
            </a:xfrm>
            <a:custGeom>
              <a:avLst/>
              <a:gdLst>
                <a:gd name="T0" fmla="*/ 304 w 304"/>
                <a:gd name="T1" fmla="*/ 279 h 386"/>
                <a:gd name="T2" fmla="*/ 295 w 304"/>
                <a:gd name="T3" fmla="*/ 269 h 386"/>
                <a:gd name="T4" fmla="*/ 33 w 304"/>
                <a:gd name="T5" fmla="*/ 145 h 386"/>
                <a:gd name="T6" fmla="*/ 295 w 304"/>
                <a:gd name="T7" fmla="*/ 21 h 386"/>
                <a:gd name="T8" fmla="*/ 304 w 304"/>
                <a:gd name="T9" fmla="*/ 10 h 386"/>
                <a:gd name="T10" fmla="*/ 294 w 304"/>
                <a:gd name="T11" fmla="*/ 0 h 386"/>
                <a:gd name="T12" fmla="*/ 286 w 304"/>
                <a:gd name="T13" fmla="*/ 3 h 386"/>
                <a:gd name="T14" fmla="*/ 9 w 304"/>
                <a:gd name="T15" fmla="*/ 134 h 386"/>
                <a:gd name="T16" fmla="*/ 0 w 304"/>
                <a:gd name="T17" fmla="*/ 145 h 386"/>
                <a:gd name="T18" fmla="*/ 9 w 304"/>
                <a:gd name="T19" fmla="*/ 155 h 386"/>
                <a:gd name="T20" fmla="*/ 286 w 304"/>
                <a:gd name="T21" fmla="*/ 286 h 386"/>
                <a:gd name="T22" fmla="*/ 294 w 304"/>
                <a:gd name="T23" fmla="*/ 289 h 386"/>
                <a:gd name="T24" fmla="*/ 304 w 304"/>
                <a:gd name="T25" fmla="*/ 279 h 386"/>
                <a:gd name="T26" fmla="*/ 304 w 304"/>
                <a:gd name="T27" fmla="*/ 376 h 386"/>
                <a:gd name="T28" fmla="*/ 287 w 304"/>
                <a:gd name="T29" fmla="*/ 366 h 386"/>
                <a:gd name="T30" fmla="*/ 17 w 304"/>
                <a:gd name="T31" fmla="*/ 366 h 386"/>
                <a:gd name="T32" fmla="*/ 0 w 304"/>
                <a:gd name="T33" fmla="*/ 376 h 386"/>
                <a:gd name="T34" fmla="*/ 16 w 304"/>
                <a:gd name="T35" fmla="*/ 386 h 386"/>
                <a:gd name="T36" fmla="*/ 288 w 304"/>
                <a:gd name="T37" fmla="*/ 386 h 386"/>
                <a:gd name="T38" fmla="*/ 304 w 304"/>
                <a:gd name="T39"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4" h="386">
                  <a:moveTo>
                    <a:pt x="304" y="279"/>
                  </a:moveTo>
                  <a:cubicBezTo>
                    <a:pt x="304" y="273"/>
                    <a:pt x="301" y="272"/>
                    <a:pt x="295" y="269"/>
                  </a:cubicBezTo>
                  <a:lnTo>
                    <a:pt x="33" y="145"/>
                  </a:lnTo>
                  <a:lnTo>
                    <a:pt x="295" y="21"/>
                  </a:lnTo>
                  <a:cubicBezTo>
                    <a:pt x="300" y="19"/>
                    <a:pt x="304" y="17"/>
                    <a:pt x="304" y="10"/>
                  </a:cubicBezTo>
                  <a:cubicBezTo>
                    <a:pt x="304" y="5"/>
                    <a:pt x="300" y="0"/>
                    <a:pt x="294" y="0"/>
                  </a:cubicBezTo>
                  <a:cubicBezTo>
                    <a:pt x="293" y="0"/>
                    <a:pt x="292" y="0"/>
                    <a:pt x="286" y="3"/>
                  </a:cubicBezTo>
                  <a:lnTo>
                    <a:pt x="9" y="134"/>
                  </a:lnTo>
                  <a:cubicBezTo>
                    <a:pt x="4" y="136"/>
                    <a:pt x="0" y="139"/>
                    <a:pt x="0" y="145"/>
                  </a:cubicBezTo>
                  <a:cubicBezTo>
                    <a:pt x="0" y="151"/>
                    <a:pt x="5" y="153"/>
                    <a:pt x="9" y="155"/>
                  </a:cubicBezTo>
                  <a:lnTo>
                    <a:pt x="286" y="286"/>
                  </a:lnTo>
                  <a:cubicBezTo>
                    <a:pt x="291" y="289"/>
                    <a:pt x="292" y="289"/>
                    <a:pt x="294" y="289"/>
                  </a:cubicBezTo>
                  <a:cubicBezTo>
                    <a:pt x="300" y="289"/>
                    <a:pt x="304" y="285"/>
                    <a:pt x="304" y="279"/>
                  </a:cubicBezTo>
                  <a:close/>
                  <a:moveTo>
                    <a:pt x="304" y="376"/>
                  </a:moveTo>
                  <a:cubicBezTo>
                    <a:pt x="304" y="366"/>
                    <a:pt x="295" y="366"/>
                    <a:pt x="287" y="366"/>
                  </a:cubicBezTo>
                  <a:lnTo>
                    <a:pt x="17" y="366"/>
                  </a:lnTo>
                  <a:cubicBezTo>
                    <a:pt x="10" y="366"/>
                    <a:pt x="0" y="366"/>
                    <a:pt x="0" y="376"/>
                  </a:cubicBezTo>
                  <a:cubicBezTo>
                    <a:pt x="0" y="386"/>
                    <a:pt x="9" y="386"/>
                    <a:pt x="16" y="386"/>
                  </a:cubicBezTo>
                  <a:lnTo>
                    <a:pt x="288" y="386"/>
                  </a:lnTo>
                  <a:cubicBezTo>
                    <a:pt x="295" y="386"/>
                    <a:pt x="304" y="386"/>
                    <a:pt x="304" y="37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3">
              <a:extLst>
                <a:ext uri="{FF2B5EF4-FFF2-40B4-BE49-F238E27FC236}">
                  <a16:creationId xmlns:a16="http://schemas.microsoft.com/office/drawing/2014/main" id="{36892827-97FA-4A1B-AC42-C20FE8AF789D}"/>
                </a:ext>
              </a:extLst>
            </p:cNvPr>
            <p:cNvSpPr>
              <a:spLocks/>
            </p:cNvSpPr>
            <p:nvPr>
              <p:custDataLst>
                <p:tags r:id="rId167"/>
              </p:custDataLst>
            </p:nvPr>
          </p:nvSpPr>
          <p:spPr bwMode="auto">
            <a:xfrm>
              <a:off x="3251201" y="1377950"/>
              <a:ext cx="71438" cy="112713"/>
            </a:xfrm>
            <a:custGeom>
              <a:avLst/>
              <a:gdLst>
                <a:gd name="T0" fmla="*/ 227 w 229"/>
                <a:gd name="T1" fmla="*/ 31 h 323"/>
                <a:gd name="T2" fmla="*/ 229 w 229"/>
                <a:gd name="T3" fmla="*/ 19 h 323"/>
                <a:gd name="T4" fmla="*/ 215 w 229"/>
                <a:gd name="T5" fmla="*/ 6 h 323"/>
                <a:gd name="T6" fmla="*/ 198 w 229"/>
                <a:gd name="T7" fmla="*/ 16 h 323"/>
                <a:gd name="T8" fmla="*/ 191 w 229"/>
                <a:gd name="T9" fmla="*/ 43 h 323"/>
                <a:gd name="T10" fmla="*/ 181 w 229"/>
                <a:gd name="T11" fmla="*/ 83 h 323"/>
                <a:gd name="T12" fmla="*/ 158 w 229"/>
                <a:gd name="T13" fmla="*/ 173 h 323"/>
                <a:gd name="T14" fmla="*/ 102 w 229"/>
                <a:gd name="T15" fmla="*/ 215 h 323"/>
                <a:gd name="T16" fmla="*/ 71 w 229"/>
                <a:gd name="T17" fmla="*/ 175 h 323"/>
                <a:gd name="T18" fmla="*/ 96 w 229"/>
                <a:gd name="T19" fmla="*/ 77 h 323"/>
                <a:gd name="T20" fmla="*/ 106 w 229"/>
                <a:gd name="T21" fmla="*/ 41 h 323"/>
                <a:gd name="T22" fmla="*/ 65 w 229"/>
                <a:gd name="T23" fmla="*/ 0 h 323"/>
                <a:gd name="T24" fmla="*/ 0 w 229"/>
                <a:gd name="T25" fmla="*/ 77 h 323"/>
                <a:gd name="T26" fmla="*/ 6 w 229"/>
                <a:gd name="T27" fmla="*/ 82 h 323"/>
                <a:gd name="T28" fmla="*/ 14 w 229"/>
                <a:gd name="T29" fmla="*/ 73 h 323"/>
                <a:gd name="T30" fmla="*/ 64 w 229"/>
                <a:gd name="T31" fmla="*/ 11 h 323"/>
                <a:gd name="T32" fmla="*/ 76 w 229"/>
                <a:gd name="T33" fmla="*/ 27 h 323"/>
                <a:gd name="T34" fmla="*/ 68 w 229"/>
                <a:gd name="T35" fmla="*/ 62 h 323"/>
                <a:gd name="T36" fmla="*/ 39 w 229"/>
                <a:gd name="T37" fmla="*/ 167 h 323"/>
                <a:gd name="T38" fmla="*/ 100 w 229"/>
                <a:gd name="T39" fmla="*/ 226 h 323"/>
                <a:gd name="T40" fmla="*/ 150 w 229"/>
                <a:gd name="T41" fmla="*/ 204 h 323"/>
                <a:gd name="T42" fmla="*/ 118 w 229"/>
                <a:gd name="T43" fmla="*/ 280 h 323"/>
                <a:gd name="T44" fmla="*/ 63 w 229"/>
                <a:gd name="T45" fmla="*/ 312 h 323"/>
                <a:gd name="T46" fmla="*/ 25 w 229"/>
                <a:gd name="T47" fmla="*/ 291 h 323"/>
                <a:gd name="T48" fmla="*/ 46 w 229"/>
                <a:gd name="T49" fmla="*/ 285 h 323"/>
                <a:gd name="T50" fmla="*/ 56 w 229"/>
                <a:gd name="T51" fmla="*/ 264 h 323"/>
                <a:gd name="T52" fmla="*/ 38 w 229"/>
                <a:gd name="T53" fmla="*/ 247 h 323"/>
                <a:gd name="T54" fmla="*/ 10 w 229"/>
                <a:gd name="T55" fmla="*/ 279 h 323"/>
                <a:gd name="T56" fmla="*/ 63 w 229"/>
                <a:gd name="T57" fmla="*/ 323 h 323"/>
                <a:gd name="T58" fmla="*/ 180 w 229"/>
                <a:gd name="T59" fmla="*/ 221 h 323"/>
                <a:gd name="T60" fmla="*/ 227 w 229"/>
                <a:gd name="T61" fmla="*/ 3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323">
                  <a:moveTo>
                    <a:pt x="227" y="31"/>
                  </a:moveTo>
                  <a:cubicBezTo>
                    <a:pt x="229" y="24"/>
                    <a:pt x="229" y="23"/>
                    <a:pt x="229" y="19"/>
                  </a:cubicBezTo>
                  <a:cubicBezTo>
                    <a:pt x="229" y="10"/>
                    <a:pt x="222" y="6"/>
                    <a:pt x="215" y="6"/>
                  </a:cubicBezTo>
                  <a:cubicBezTo>
                    <a:pt x="210" y="6"/>
                    <a:pt x="202" y="9"/>
                    <a:pt x="198" y="16"/>
                  </a:cubicBezTo>
                  <a:cubicBezTo>
                    <a:pt x="197" y="19"/>
                    <a:pt x="193" y="34"/>
                    <a:pt x="191" y="43"/>
                  </a:cubicBezTo>
                  <a:lnTo>
                    <a:pt x="181" y="83"/>
                  </a:lnTo>
                  <a:lnTo>
                    <a:pt x="158" y="173"/>
                  </a:lnTo>
                  <a:cubicBezTo>
                    <a:pt x="156" y="180"/>
                    <a:pt x="135" y="215"/>
                    <a:pt x="102" y="215"/>
                  </a:cubicBezTo>
                  <a:cubicBezTo>
                    <a:pt x="76" y="215"/>
                    <a:pt x="71" y="193"/>
                    <a:pt x="71" y="175"/>
                  </a:cubicBezTo>
                  <a:cubicBezTo>
                    <a:pt x="71" y="152"/>
                    <a:pt x="79" y="121"/>
                    <a:pt x="96" y="77"/>
                  </a:cubicBezTo>
                  <a:cubicBezTo>
                    <a:pt x="104" y="56"/>
                    <a:pt x="106" y="51"/>
                    <a:pt x="106" y="41"/>
                  </a:cubicBezTo>
                  <a:cubicBezTo>
                    <a:pt x="106" y="19"/>
                    <a:pt x="90" y="0"/>
                    <a:pt x="65" y="0"/>
                  </a:cubicBezTo>
                  <a:cubicBezTo>
                    <a:pt x="18" y="0"/>
                    <a:pt x="0" y="72"/>
                    <a:pt x="0" y="77"/>
                  </a:cubicBezTo>
                  <a:cubicBezTo>
                    <a:pt x="0" y="82"/>
                    <a:pt x="6" y="82"/>
                    <a:pt x="6" y="82"/>
                  </a:cubicBezTo>
                  <a:cubicBezTo>
                    <a:pt x="11" y="82"/>
                    <a:pt x="11" y="81"/>
                    <a:pt x="14" y="73"/>
                  </a:cubicBezTo>
                  <a:cubicBezTo>
                    <a:pt x="27" y="26"/>
                    <a:pt x="47" y="11"/>
                    <a:pt x="64" y="11"/>
                  </a:cubicBezTo>
                  <a:cubicBezTo>
                    <a:pt x="68" y="11"/>
                    <a:pt x="76" y="11"/>
                    <a:pt x="76" y="27"/>
                  </a:cubicBezTo>
                  <a:cubicBezTo>
                    <a:pt x="76" y="39"/>
                    <a:pt x="71" y="52"/>
                    <a:pt x="68" y="62"/>
                  </a:cubicBezTo>
                  <a:cubicBezTo>
                    <a:pt x="48" y="115"/>
                    <a:pt x="39" y="143"/>
                    <a:pt x="39" y="167"/>
                  </a:cubicBezTo>
                  <a:cubicBezTo>
                    <a:pt x="39" y="211"/>
                    <a:pt x="70" y="226"/>
                    <a:pt x="100" y="226"/>
                  </a:cubicBezTo>
                  <a:cubicBezTo>
                    <a:pt x="119" y="226"/>
                    <a:pt x="136" y="218"/>
                    <a:pt x="150" y="204"/>
                  </a:cubicBezTo>
                  <a:cubicBezTo>
                    <a:pt x="144" y="229"/>
                    <a:pt x="138" y="254"/>
                    <a:pt x="118" y="280"/>
                  </a:cubicBezTo>
                  <a:cubicBezTo>
                    <a:pt x="105" y="297"/>
                    <a:pt x="86" y="312"/>
                    <a:pt x="63" y="312"/>
                  </a:cubicBezTo>
                  <a:cubicBezTo>
                    <a:pt x="56" y="312"/>
                    <a:pt x="34" y="310"/>
                    <a:pt x="25" y="291"/>
                  </a:cubicBezTo>
                  <a:cubicBezTo>
                    <a:pt x="33" y="291"/>
                    <a:pt x="39" y="291"/>
                    <a:pt x="46" y="285"/>
                  </a:cubicBezTo>
                  <a:cubicBezTo>
                    <a:pt x="51" y="280"/>
                    <a:pt x="56" y="274"/>
                    <a:pt x="56" y="264"/>
                  </a:cubicBezTo>
                  <a:cubicBezTo>
                    <a:pt x="56" y="249"/>
                    <a:pt x="43" y="247"/>
                    <a:pt x="38" y="247"/>
                  </a:cubicBezTo>
                  <a:cubicBezTo>
                    <a:pt x="27" y="247"/>
                    <a:pt x="10" y="255"/>
                    <a:pt x="10" y="279"/>
                  </a:cubicBezTo>
                  <a:cubicBezTo>
                    <a:pt x="10" y="304"/>
                    <a:pt x="32" y="323"/>
                    <a:pt x="63" y="323"/>
                  </a:cubicBezTo>
                  <a:cubicBezTo>
                    <a:pt x="114" y="323"/>
                    <a:pt x="166" y="277"/>
                    <a:pt x="180" y="221"/>
                  </a:cubicBezTo>
                  <a:lnTo>
                    <a:pt x="227" y="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4">
              <a:extLst>
                <a:ext uri="{FF2B5EF4-FFF2-40B4-BE49-F238E27FC236}">
                  <a16:creationId xmlns:a16="http://schemas.microsoft.com/office/drawing/2014/main" id="{D4A1C7A2-B806-4D67-8278-775687A345E4}"/>
                </a:ext>
              </a:extLst>
            </p:cNvPr>
            <p:cNvSpPr>
              <a:spLocks noEditPoints="1"/>
            </p:cNvSpPr>
            <p:nvPr>
              <p:custDataLst>
                <p:tags r:id="rId168"/>
              </p:custDataLst>
            </p:nvPr>
          </p:nvSpPr>
          <p:spPr bwMode="auto">
            <a:xfrm>
              <a:off x="3382963" y="1344613"/>
              <a:ext cx="93663" cy="133350"/>
            </a:xfrm>
            <a:custGeom>
              <a:avLst/>
              <a:gdLst>
                <a:gd name="T0" fmla="*/ 305 w 305"/>
                <a:gd name="T1" fmla="*/ 279 h 386"/>
                <a:gd name="T2" fmla="*/ 295 w 305"/>
                <a:gd name="T3" fmla="*/ 269 h 386"/>
                <a:gd name="T4" fmla="*/ 33 w 305"/>
                <a:gd name="T5" fmla="*/ 145 h 386"/>
                <a:gd name="T6" fmla="*/ 296 w 305"/>
                <a:gd name="T7" fmla="*/ 21 h 386"/>
                <a:gd name="T8" fmla="*/ 305 w 305"/>
                <a:gd name="T9" fmla="*/ 10 h 386"/>
                <a:gd name="T10" fmla="*/ 295 w 305"/>
                <a:gd name="T11" fmla="*/ 0 h 386"/>
                <a:gd name="T12" fmla="*/ 287 w 305"/>
                <a:gd name="T13" fmla="*/ 3 h 386"/>
                <a:gd name="T14" fmla="*/ 9 w 305"/>
                <a:gd name="T15" fmla="*/ 134 h 386"/>
                <a:gd name="T16" fmla="*/ 0 w 305"/>
                <a:gd name="T17" fmla="*/ 145 h 386"/>
                <a:gd name="T18" fmla="*/ 9 w 305"/>
                <a:gd name="T19" fmla="*/ 155 h 386"/>
                <a:gd name="T20" fmla="*/ 286 w 305"/>
                <a:gd name="T21" fmla="*/ 286 h 386"/>
                <a:gd name="T22" fmla="*/ 295 w 305"/>
                <a:gd name="T23" fmla="*/ 289 h 386"/>
                <a:gd name="T24" fmla="*/ 305 w 305"/>
                <a:gd name="T25" fmla="*/ 279 h 386"/>
                <a:gd name="T26" fmla="*/ 305 w 305"/>
                <a:gd name="T27" fmla="*/ 376 h 386"/>
                <a:gd name="T28" fmla="*/ 288 w 305"/>
                <a:gd name="T29" fmla="*/ 366 h 386"/>
                <a:gd name="T30" fmla="*/ 17 w 305"/>
                <a:gd name="T31" fmla="*/ 366 h 386"/>
                <a:gd name="T32" fmla="*/ 0 w 305"/>
                <a:gd name="T33" fmla="*/ 376 h 386"/>
                <a:gd name="T34" fmla="*/ 16 w 305"/>
                <a:gd name="T35" fmla="*/ 386 h 386"/>
                <a:gd name="T36" fmla="*/ 288 w 305"/>
                <a:gd name="T37" fmla="*/ 386 h 386"/>
                <a:gd name="T38" fmla="*/ 305 w 305"/>
                <a:gd name="T39"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5" h="386">
                  <a:moveTo>
                    <a:pt x="305" y="279"/>
                  </a:moveTo>
                  <a:cubicBezTo>
                    <a:pt x="305" y="273"/>
                    <a:pt x="301" y="272"/>
                    <a:pt x="295" y="269"/>
                  </a:cubicBezTo>
                  <a:lnTo>
                    <a:pt x="33" y="145"/>
                  </a:lnTo>
                  <a:lnTo>
                    <a:pt x="296" y="21"/>
                  </a:lnTo>
                  <a:cubicBezTo>
                    <a:pt x="301" y="19"/>
                    <a:pt x="305" y="17"/>
                    <a:pt x="305" y="10"/>
                  </a:cubicBezTo>
                  <a:cubicBezTo>
                    <a:pt x="305" y="5"/>
                    <a:pt x="300" y="0"/>
                    <a:pt x="295" y="0"/>
                  </a:cubicBezTo>
                  <a:cubicBezTo>
                    <a:pt x="293" y="0"/>
                    <a:pt x="292" y="0"/>
                    <a:pt x="287" y="3"/>
                  </a:cubicBezTo>
                  <a:lnTo>
                    <a:pt x="9" y="134"/>
                  </a:lnTo>
                  <a:cubicBezTo>
                    <a:pt x="4" y="136"/>
                    <a:pt x="0" y="139"/>
                    <a:pt x="0" y="145"/>
                  </a:cubicBezTo>
                  <a:cubicBezTo>
                    <a:pt x="0" y="151"/>
                    <a:pt x="5" y="153"/>
                    <a:pt x="9" y="155"/>
                  </a:cubicBezTo>
                  <a:lnTo>
                    <a:pt x="286" y="286"/>
                  </a:lnTo>
                  <a:cubicBezTo>
                    <a:pt x="292" y="289"/>
                    <a:pt x="293" y="289"/>
                    <a:pt x="295" y="289"/>
                  </a:cubicBezTo>
                  <a:cubicBezTo>
                    <a:pt x="300" y="289"/>
                    <a:pt x="305" y="285"/>
                    <a:pt x="305" y="279"/>
                  </a:cubicBezTo>
                  <a:close/>
                  <a:moveTo>
                    <a:pt x="305" y="376"/>
                  </a:moveTo>
                  <a:cubicBezTo>
                    <a:pt x="305" y="366"/>
                    <a:pt x="295" y="366"/>
                    <a:pt x="288" y="366"/>
                  </a:cubicBezTo>
                  <a:lnTo>
                    <a:pt x="17" y="366"/>
                  </a:lnTo>
                  <a:cubicBezTo>
                    <a:pt x="10" y="366"/>
                    <a:pt x="0" y="366"/>
                    <a:pt x="0" y="376"/>
                  </a:cubicBezTo>
                  <a:cubicBezTo>
                    <a:pt x="0" y="386"/>
                    <a:pt x="9" y="386"/>
                    <a:pt x="16" y="386"/>
                  </a:cubicBezTo>
                  <a:lnTo>
                    <a:pt x="288" y="386"/>
                  </a:lnTo>
                  <a:cubicBezTo>
                    <a:pt x="295" y="386"/>
                    <a:pt x="305" y="386"/>
                    <a:pt x="305" y="37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5">
              <a:extLst>
                <a:ext uri="{FF2B5EF4-FFF2-40B4-BE49-F238E27FC236}">
                  <a16:creationId xmlns:a16="http://schemas.microsoft.com/office/drawing/2014/main" id="{312628FB-348E-4FF3-B008-56934172ADB2}"/>
                </a:ext>
              </a:extLst>
            </p:cNvPr>
            <p:cNvSpPr>
              <a:spLocks/>
            </p:cNvSpPr>
            <p:nvPr>
              <p:custDataLst>
                <p:tags r:id="rId169"/>
              </p:custDataLst>
            </p:nvPr>
          </p:nvSpPr>
          <p:spPr bwMode="auto">
            <a:xfrm>
              <a:off x="3536951" y="1336675"/>
              <a:ext cx="92075" cy="117475"/>
            </a:xfrm>
            <a:custGeom>
              <a:avLst/>
              <a:gdLst>
                <a:gd name="T0" fmla="*/ 301 w 301"/>
                <a:gd name="T1" fmla="*/ 217 h 340"/>
                <a:gd name="T2" fmla="*/ 295 w 301"/>
                <a:gd name="T3" fmla="*/ 212 h 340"/>
                <a:gd name="T4" fmla="*/ 287 w 301"/>
                <a:gd name="T5" fmla="*/ 222 h 340"/>
                <a:gd name="T6" fmla="*/ 161 w 301"/>
                <a:gd name="T7" fmla="*/ 325 h 340"/>
                <a:gd name="T8" fmla="*/ 115 w 301"/>
                <a:gd name="T9" fmla="*/ 325 h 340"/>
                <a:gd name="T10" fmla="*/ 104 w 301"/>
                <a:gd name="T11" fmla="*/ 325 h 340"/>
                <a:gd name="T12" fmla="*/ 97 w 301"/>
                <a:gd name="T13" fmla="*/ 320 h 340"/>
                <a:gd name="T14" fmla="*/ 100 w 301"/>
                <a:gd name="T15" fmla="*/ 308 h 340"/>
                <a:gd name="T16" fmla="*/ 167 w 301"/>
                <a:gd name="T17" fmla="*/ 39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9 w 301"/>
                <a:gd name="T39" fmla="*/ 302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1" y="212"/>
                    <a:pt x="290" y="214"/>
                    <a:pt x="287" y="222"/>
                  </a:cubicBezTo>
                  <a:cubicBezTo>
                    <a:pt x="270" y="268"/>
                    <a:pt x="248" y="325"/>
                    <a:pt x="161" y="325"/>
                  </a:cubicBezTo>
                  <a:lnTo>
                    <a:pt x="115" y="325"/>
                  </a:lnTo>
                  <a:cubicBezTo>
                    <a:pt x="108" y="325"/>
                    <a:pt x="107" y="325"/>
                    <a:pt x="104" y="325"/>
                  </a:cubicBezTo>
                  <a:cubicBezTo>
                    <a:pt x="99" y="324"/>
                    <a:pt x="97" y="324"/>
                    <a:pt x="97" y="320"/>
                  </a:cubicBezTo>
                  <a:cubicBezTo>
                    <a:pt x="97" y="318"/>
                    <a:pt x="97" y="317"/>
                    <a:pt x="100" y="308"/>
                  </a:cubicBezTo>
                  <a:lnTo>
                    <a:pt x="167" y="39"/>
                  </a:lnTo>
                  <a:cubicBezTo>
                    <a:pt x="171"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6" y="15"/>
                    <a:pt x="114" y="16"/>
                  </a:cubicBezTo>
                  <a:cubicBezTo>
                    <a:pt x="123" y="17"/>
                    <a:pt x="127" y="18"/>
                    <a:pt x="127" y="24"/>
                  </a:cubicBezTo>
                  <a:cubicBezTo>
                    <a:pt x="127" y="26"/>
                    <a:pt x="127" y="28"/>
                    <a:pt x="125" y="34"/>
                  </a:cubicBezTo>
                  <a:lnTo>
                    <a:pt x="59" y="302"/>
                  </a:lnTo>
                  <a:cubicBezTo>
                    <a:pt x="54" y="321"/>
                    <a:pt x="53" y="325"/>
                    <a:pt x="13" y="325"/>
                  </a:cubicBezTo>
                  <a:cubicBezTo>
                    <a:pt x="5" y="325"/>
                    <a:pt x="0" y="325"/>
                    <a:pt x="0" y="335"/>
                  </a:cubicBezTo>
                  <a:cubicBezTo>
                    <a:pt x="0" y="340"/>
                    <a:pt x="4" y="340"/>
                    <a:pt x="13" y="340"/>
                  </a:cubicBezTo>
                  <a:lnTo>
                    <a:pt x="244" y="340"/>
                  </a:lnTo>
                  <a:cubicBezTo>
                    <a:pt x="256" y="340"/>
                    <a:pt x="257" y="340"/>
                    <a:pt x="260"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6">
              <a:extLst>
                <a:ext uri="{FF2B5EF4-FFF2-40B4-BE49-F238E27FC236}">
                  <a16:creationId xmlns:a16="http://schemas.microsoft.com/office/drawing/2014/main" id="{BB599B79-E355-4E07-A6D1-762A63B9BE31}"/>
                </a:ext>
              </a:extLst>
            </p:cNvPr>
            <p:cNvSpPr>
              <a:spLocks/>
            </p:cNvSpPr>
            <p:nvPr>
              <p:custDataLst>
                <p:tags r:id="rId170"/>
              </p:custDataLst>
            </p:nvPr>
          </p:nvSpPr>
          <p:spPr bwMode="auto">
            <a:xfrm>
              <a:off x="3640138" y="1427163"/>
              <a:ext cx="55563" cy="77788"/>
            </a:xfrm>
            <a:custGeom>
              <a:avLst/>
              <a:gdLst>
                <a:gd name="T0" fmla="*/ 177 w 179"/>
                <a:gd name="T1" fmla="*/ 23 h 225"/>
                <a:gd name="T2" fmla="*/ 179 w 179"/>
                <a:gd name="T3" fmla="*/ 15 h 225"/>
                <a:gd name="T4" fmla="*/ 167 w 179"/>
                <a:gd name="T5" fmla="*/ 4 h 225"/>
                <a:gd name="T6" fmla="*/ 153 w 179"/>
                <a:gd name="T7" fmla="*/ 12 h 225"/>
                <a:gd name="T8" fmla="*/ 147 w 179"/>
                <a:gd name="T9" fmla="*/ 32 h 225"/>
                <a:gd name="T10" fmla="*/ 140 w 179"/>
                <a:gd name="T11" fmla="*/ 61 h 225"/>
                <a:gd name="T12" fmla="*/ 126 w 179"/>
                <a:gd name="T13" fmla="*/ 118 h 225"/>
                <a:gd name="T14" fmla="*/ 83 w 179"/>
                <a:gd name="T15" fmla="*/ 148 h 225"/>
                <a:gd name="T16" fmla="*/ 59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3 h 225"/>
                <a:gd name="T30" fmla="*/ 50 w 179"/>
                <a:gd name="T31" fmla="*/ 10 h 225"/>
                <a:gd name="T32" fmla="*/ 58 w 179"/>
                <a:gd name="T33" fmla="*/ 22 h 225"/>
                <a:gd name="T34" fmla="*/ 53 w 179"/>
                <a:gd name="T35" fmla="*/ 43 h 225"/>
                <a:gd name="T36" fmla="*/ 33 w 179"/>
                <a:gd name="T37" fmla="*/ 113 h 225"/>
                <a:gd name="T38" fmla="*/ 47 w 179"/>
                <a:gd name="T39" fmla="*/ 147 h 225"/>
                <a:gd name="T40" fmla="*/ 82 w 179"/>
                <a:gd name="T41" fmla="*/ 158 h 225"/>
                <a:gd name="T42" fmla="*/ 120 w 179"/>
                <a:gd name="T43" fmla="*/ 142 h 225"/>
                <a:gd name="T44" fmla="*/ 97 w 179"/>
                <a:gd name="T45" fmla="*/ 193 h 225"/>
                <a:gd name="T46" fmla="*/ 55 w 179"/>
                <a:gd name="T47" fmla="*/ 216 h 225"/>
                <a:gd name="T48" fmla="*/ 29 w 179"/>
                <a:gd name="T49" fmla="*/ 204 h 225"/>
                <a:gd name="T50" fmla="*/ 48 w 179"/>
                <a:gd name="T51" fmla="*/ 185 h 225"/>
                <a:gd name="T52" fmla="*/ 34 w 179"/>
                <a:gd name="T53" fmla="*/ 172 h 225"/>
                <a:gd name="T54" fmla="*/ 14 w 179"/>
                <a:gd name="T55" fmla="*/ 195 h 225"/>
                <a:gd name="T56" fmla="*/ 55 w 179"/>
                <a:gd name="T57" fmla="*/ 225 h 225"/>
                <a:gd name="T58" fmla="*/ 144 w 179"/>
                <a:gd name="T59" fmla="*/ 154 h 225"/>
                <a:gd name="T60" fmla="*/ 177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3"/>
                  </a:moveTo>
                  <a:cubicBezTo>
                    <a:pt x="179" y="18"/>
                    <a:pt x="179" y="17"/>
                    <a:pt x="179" y="15"/>
                  </a:cubicBezTo>
                  <a:cubicBezTo>
                    <a:pt x="179" y="8"/>
                    <a:pt x="173" y="4"/>
                    <a:pt x="167" y="4"/>
                  </a:cubicBezTo>
                  <a:cubicBezTo>
                    <a:pt x="163" y="4"/>
                    <a:pt x="157" y="6"/>
                    <a:pt x="153" y="12"/>
                  </a:cubicBezTo>
                  <a:cubicBezTo>
                    <a:pt x="152" y="14"/>
                    <a:pt x="149" y="25"/>
                    <a:pt x="147" y="32"/>
                  </a:cubicBezTo>
                  <a:lnTo>
                    <a:pt x="140" y="61"/>
                  </a:lnTo>
                  <a:lnTo>
                    <a:pt x="126" y="118"/>
                  </a:lnTo>
                  <a:cubicBezTo>
                    <a:pt x="126" y="118"/>
                    <a:pt x="110" y="148"/>
                    <a:pt x="83" y="148"/>
                  </a:cubicBezTo>
                  <a:cubicBezTo>
                    <a:pt x="59" y="148"/>
                    <a:pt x="59" y="125"/>
                    <a:pt x="59" y="119"/>
                  </a:cubicBezTo>
                  <a:cubicBezTo>
                    <a:pt x="59" y="100"/>
                    <a:pt x="67" y="78"/>
                    <a:pt x="78" y="51"/>
                  </a:cubicBezTo>
                  <a:cubicBezTo>
                    <a:pt x="82" y="40"/>
                    <a:pt x="84" y="36"/>
                    <a:pt x="84" y="30"/>
                  </a:cubicBezTo>
                  <a:cubicBezTo>
                    <a:pt x="84" y="13"/>
                    <a:pt x="70" y="0"/>
                    <a:pt x="51" y="0"/>
                  </a:cubicBezTo>
                  <a:cubicBezTo>
                    <a:pt x="15" y="0"/>
                    <a:pt x="0" y="48"/>
                    <a:pt x="0" y="54"/>
                  </a:cubicBezTo>
                  <a:cubicBezTo>
                    <a:pt x="0" y="58"/>
                    <a:pt x="5" y="58"/>
                    <a:pt x="6" y="58"/>
                  </a:cubicBezTo>
                  <a:cubicBezTo>
                    <a:pt x="11" y="58"/>
                    <a:pt x="11" y="57"/>
                    <a:pt x="12" y="53"/>
                  </a:cubicBezTo>
                  <a:cubicBezTo>
                    <a:pt x="21" y="24"/>
                    <a:pt x="36" y="10"/>
                    <a:pt x="50" y="10"/>
                  </a:cubicBezTo>
                  <a:cubicBezTo>
                    <a:pt x="56" y="10"/>
                    <a:pt x="58" y="14"/>
                    <a:pt x="58" y="22"/>
                  </a:cubicBezTo>
                  <a:cubicBezTo>
                    <a:pt x="58" y="30"/>
                    <a:pt x="55" y="38"/>
                    <a:pt x="53" y="43"/>
                  </a:cubicBezTo>
                  <a:cubicBezTo>
                    <a:pt x="37" y="85"/>
                    <a:pt x="33" y="98"/>
                    <a:pt x="33" y="113"/>
                  </a:cubicBezTo>
                  <a:cubicBezTo>
                    <a:pt x="33" y="119"/>
                    <a:pt x="33" y="136"/>
                    <a:pt x="47" y="147"/>
                  </a:cubicBezTo>
                  <a:cubicBezTo>
                    <a:pt x="58" y="156"/>
                    <a:pt x="72" y="158"/>
                    <a:pt x="82" y="158"/>
                  </a:cubicBezTo>
                  <a:cubicBezTo>
                    <a:pt x="96" y="158"/>
                    <a:pt x="108" y="152"/>
                    <a:pt x="120" y="142"/>
                  </a:cubicBezTo>
                  <a:cubicBezTo>
                    <a:pt x="115" y="161"/>
                    <a:pt x="111" y="176"/>
                    <a:pt x="97" y="193"/>
                  </a:cubicBezTo>
                  <a:cubicBezTo>
                    <a:pt x="87" y="204"/>
                    <a:pt x="73" y="216"/>
                    <a:pt x="55" y="216"/>
                  </a:cubicBezTo>
                  <a:cubicBezTo>
                    <a:pt x="52" y="216"/>
                    <a:pt x="36" y="216"/>
                    <a:pt x="29" y="204"/>
                  </a:cubicBezTo>
                  <a:cubicBezTo>
                    <a:pt x="48" y="202"/>
                    <a:pt x="48" y="185"/>
                    <a:pt x="48" y="185"/>
                  </a:cubicBezTo>
                  <a:cubicBezTo>
                    <a:pt x="48" y="174"/>
                    <a:pt x="37" y="172"/>
                    <a:pt x="34" y="172"/>
                  </a:cubicBezTo>
                  <a:cubicBezTo>
                    <a:pt x="25" y="172"/>
                    <a:pt x="14" y="179"/>
                    <a:pt x="14" y="195"/>
                  </a:cubicBezTo>
                  <a:cubicBezTo>
                    <a:pt x="14" y="212"/>
                    <a:pt x="30" y="225"/>
                    <a:pt x="55" y="225"/>
                  </a:cubicBezTo>
                  <a:cubicBezTo>
                    <a:pt x="90" y="225"/>
                    <a:pt x="133" y="198"/>
                    <a:pt x="144" y="154"/>
                  </a:cubicBezTo>
                  <a:lnTo>
                    <a:pt x="177"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7" name="グループ化 116">
            <a:extLst>
              <a:ext uri="{FF2B5EF4-FFF2-40B4-BE49-F238E27FC236}">
                <a16:creationId xmlns:a16="http://schemas.microsoft.com/office/drawing/2014/main" id="{CD38A379-E071-4110-BDE4-0B9819FE41CB}"/>
              </a:ext>
            </a:extLst>
          </p:cNvPr>
          <p:cNvGrpSpPr>
            <a:grpSpLocks noChangeAspect="1"/>
          </p:cNvGrpSpPr>
          <p:nvPr>
            <p:custDataLst>
              <p:tags r:id="rId3"/>
            </p:custDataLst>
          </p:nvPr>
        </p:nvGrpSpPr>
        <p:grpSpPr>
          <a:xfrm>
            <a:off x="2111375" y="1690688"/>
            <a:ext cx="6654560" cy="276873"/>
            <a:chOff x="2111376" y="1690688"/>
            <a:chExt cx="3763963" cy="193676"/>
          </a:xfrm>
        </p:grpSpPr>
        <p:sp>
          <p:nvSpPr>
            <p:cNvPr id="71" name="Freeform 53">
              <a:extLst>
                <a:ext uri="{FF2B5EF4-FFF2-40B4-BE49-F238E27FC236}">
                  <a16:creationId xmlns:a16="http://schemas.microsoft.com/office/drawing/2014/main" id="{313339A6-1DDB-4973-A266-A9E0911FE769}"/>
                </a:ext>
              </a:extLst>
            </p:cNvPr>
            <p:cNvSpPr>
              <a:spLocks/>
            </p:cNvSpPr>
            <p:nvPr>
              <p:custDataLst>
                <p:tags r:id="rId113"/>
              </p:custDataLst>
            </p:nvPr>
          </p:nvSpPr>
          <p:spPr bwMode="auto">
            <a:xfrm>
              <a:off x="2111376" y="1747838"/>
              <a:ext cx="76200" cy="841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5" y="79"/>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7"/>
                    <a:pt x="98" y="72"/>
                  </a:cubicBezTo>
                  <a:cubicBezTo>
                    <a:pt x="104" y="57"/>
                    <a:pt x="106" y="50"/>
                    <a:pt x="106" y="41"/>
                  </a:cubicBezTo>
                  <a:cubicBezTo>
                    <a:pt x="106" y="18"/>
                    <a:pt x="90" y="0"/>
                    <a:pt x="65" y="0"/>
                  </a:cubicBezTo>
                  <a:cubicBezTo>
                    <a:pt x="18" y="0"/>
                    <a:pt x="0" y="72"/>
                    <a:pt x="0" y="77"/>
                  </a:cubicBezTo>
                  <a:cubicBezTo>
                    <a:pt x="0" y="82"/>
                    <a:pt x="6" y="82"/>
                    <a:pt x="6" y="82"/>
                  </a:cubicBezTo>
                  <a:cubicBezTo>
                    <a:pt x="11" y="82"/>
                    <a:pt x="11" y="81"/>
                    <a:pt x="14" y="73"/>
                  </a:cubicBezTo>
                  <a:cubicBezTo>
                    <a:pt x="26" y="29"/>
                    <a:pt x="45" y="11"/>
                    <a:pt x="64" y="11"/>
                  </a:cubicBezTo>
                  <a:cubicBezTo>
                    <a:pt x="68" y="11"/>
                    <a:pt x="76" y="11"/>
                    <a:pt x="76" y="27"/>
                  </a:cubicBezTo>
                  <a:cubicBezTo>
                    <a:pt x="76" y="39"/>
                    <a:pt x="71" y="54"/>
                    <a:pt x="68" y="61"/>
                  </a:cubicBezTo>
                  <a:cubicBezTo>
                    <a:pt x="49" y="111"/>
                    <a:pt x="39" y="142"/>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4">
              <a:extLst>
                <a:ext uri="{FF2B5EF4-FFF2-40B4-BE49-F238E27FC236}">
                  <a16:creationId xmlns:a16="http://schemas.microsoft.com/office/drawing/2014/main" id="{BDB2CC98-69F0-4962-A488-0558494F7A5C}"/>
                </a:ext>
              </a:extLst>
            </p:cNvPr>
            <p:cNvSpPr>
              <a:spLocks/>
            </p:cNvSpPr>
            <p:nvPr>
              <p:custDataLst>
                <p:tags r:id="rId114"/>
              </p:custDataLst>
            </p:nvPr>
          </p:nvSpPr>
          <p:spPr bwMode="auto">
            <a:xfrm>
              <a:off x="2206626" y="1690688"/>
              <a:ext cx="34925" cy="185738"/>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7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9" y="326"/>
                    <a:pt x="29" y="250"/>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5">
              <a:extLst>
                <a:ext uri="{FF2B5EF4-FFF2-40B4-BE49-F238E27FC236}">
                  <a16:creationId xmlns:a16="http://schemas.microsoft.com/office/drawing/2014/main" id="{27FFC764-B217-42F4-B017-83566E5C8203}"/>
                </a:ext>
              </a:extLst>
            </p:cNvPr>
            <p:cNvSpPr>
              <a:spLocks noEditPoints="1"/>
            </p:cNvSpPr>
            <p:nvPr>
              <p:custDataLst>
                <p:tags r:id="rId115"/>
              </p:custDataLst>
            </p:nvPr>
          </p:nvSpPr>
          <p:spPr bwMode="auto">
            <a:xfrm>
              <a:off x="2255839" y="1706563"/>
              <a:ext cx="63500" cy="127000"/>
            </a:xfrm>
            <a:custGeom>
              <a:avLst/>
              <a:gdLst>
                <a:gd name="T0" fmla="*/ 210 w 210"/>
                <a:gd name="T1" fmla="*/ 173 h 343"/>
                <a:gd name="T2" fmla="*/ 190 w 210"/>
                <a:gd name="T3" fmla="*/ 56 h 343"/>
                <a:gd name="T4" fmla="*/ 106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7" y="0"/>
                    <a:pt x="106" y="0"/>
                  </a:cubicBezTo>
                  <a:cubicBezTo>
                    <a:pt x="76" y="0"/>
                    <a:pt x="39" y="13"/>
                    <a:pt x="19" y="59"/>
                  </a:cubicBezTo>
                  <a:cubicBezTo>
                    <a:pt x="3" y="94"/>
                    <a:pt x="0" y="133"/>
                    <a:pt x="0" y="173"/>
                  </a:cubicBezTo>
                  <a:cubicBezTo>
                    <a:pt x="0" y="210"/>
                    <a:pt x="2" y="255"/>
                    <a:pt x="23" y="293"/>
                  </a:cubicBezTo>
                  <a:cubicBezTo>
                    <a:pt x="44" y="333"/>
                    <a:pt x="81"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8" y="332"/>
                    <a:pt x="105" y="332"/>
                  </a:cubicBezTo>
                  <a:cubicBezTo>
                    <a:pt x="86" y="332"/>
                    <a:pt x="56" y="320"/>
                    <a:pt x="47" y="272"/>
                  </a:cubicBezTo>
                  <a:cubicBezTo>
                    <a:pt x="42" y="242"/>
                    <a:pt x="42" y="196"/>
                    <a:pt x="42" y="167"/>
                  </a:cubicBezTo>
                  <a:cubicBezTo>
                    <a:pt x="42" y="135"/>
                    <a:pt x="42" y="102"/>
                    <a:pt x="46" y="75"/>
                  </a:cubicBezTo>
                  <a:cubicBezTo>
                    <a:pt x="55" y="15"/>
                    <a:pt x="93" y="11"/>
                    <a:pt x="105" y="11"/>
                  </a:cubicBezTo>
                  <a:cubicBezTo>
                    <a:pt x="122"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56">
              <a:extLst>
                <a:ext uri="{FF2B5EF4-FFF2-40B4-BE49-F238E27FC236}">
                  <a16:creationId xmlns:a16="http://schemas.microsoft.com/office/drawing/2014/main" id="{46EDF783-C57A-4F36-91E6-1A220B574CD2}"/>
                </a:ext>
              </a:extLst>
            </p:cNvPr>
            <p:cNvSpPr>
              <a:spLocks/>
            </p:cNvSpPr>
            <p:nvPr>
              <p:custDataLst>
                <p:tags r:id="rId116"/>
              </p:custDataLst>
            </p:nvPr>
          </p:nvSpPr>
          <p:spPr bwMode="auto">
            <a:xfrm>
              <a:off x="2338389" y="1809751"/>
              <a:ext cx="17463" cy="55563"/>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57">
              <a:extLst>
                <a:ext uri="{FF2B5EF4-FFF2-40B4-BE49-F238E27FC236}">
                  <a16:creationId xmlns:a16="http://schemas.microsoft.com/office/drawing/2014/main" id="{E2390073-6A70-49EE-98E4-646F02644462}"/>
                </a:ext>
              </a:extLst>
            </p:cNvPr>
            <p:cNvSpPr>
              <a:spLocks/>
            </p:cNvSpPr>
            <p:nvPr>
              <p:custDataLst>
                <p:tags r:id="rId117"/>
              </p:custDataLst>
            </p:nvPr>
          </p:nvSpPr>
          <p:spPr bwMode="auto">
            <a:xfrm>
              <a:off x="2397126" y="1747838"/>
              <a:ext cx="69850" cy="120650"/>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2 h 323"/>
                <a:gd name="T14" fmla="*/ 102 w 230"/>
                <a:gd name="T15" fmla="*/ 215 h 323"/>
                <a:gd name="T16" fmla="*/ 71 w 230"/>
                <a:gd name="T17" fmla="*/ 174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4 w 230"/>
                <a:gd name="T31" fmla="*/ 11 h 323"/>
                <a:gd name="T32" fmla="*/ 77 w 230"/>
                <a:gd name="T33" fmla="*/ 27 h 323"/>
                <a:gd name="T34" fmla="*/ 68 w 230"/>
                <a:gd name="T35" fmla="*/ 62 h 323"/>
                <a:gd name="T36" fmla="*/ 40 w 230"/>
                <a:gd name="T37" fmla="*/ 166 h 323"/>
                <a:gd name="T38" fmla="*/ 100 w 230"/>
                <a:gd name="T39" fmla="*/ 226 h 323"/>
                <a:gd name="T40" fmla="*/ 151 w 230"/>
                <a:gd name="T41" fmla="*/ 203 h 323"/>
                <a:gd name="T42" fmla="*/ 118 w 230"/>
                <a:gd name="T43" fmla="*/ 280 h 323"/>
                <a:gd name="T44" fmla="*/ 63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3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2"/>
                  </a:lnTo>
                  <a:cubicBezTo>
                    <a:pt x="157" y="180"/>
                    <a:pt x="135" y="215"/>
                    <a:pt x="102" y="215"/>
                  </a:cubicBezTo>
                  <a:cubicBezTo>
                    <a:pt x="77" y="215"/>
                    <a:pt x="71" y="193"/>
                    <a:pt x="71" y="174"/>
                  </a:cubicBezTo>
                  <a:cubicBezTo>
                    <a:pt x="71" y="151"/>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7" y="11"/>
                    <a:pt x="64" y="11"/>
                  </a:cubicBezTo>
                  <a:cubicBezTo>
                    <a:pt x="68" y="11"/>
                    <a:pt x="77" y="11"/>
                    <a:pt x="77" y="27"/>
                  </a:cubicBezTo>
                  <a:cubicBezTo>
                    <a:pt x="77" y="39"/>
                    <a:pt x="72" y="52"/>
                    <a:pt x="68" y="62"/>
                  </a:cubicBezTo>
                  <a:cubicBezTo>
                    <a:pt x="48" y="115"/>
                    <a:pt x="40" y="143"/>
                    <a:pt x="40" y="166"/>
                  </a:cubicBezTo>
                  <a:cubicBezTo>
                    <a:pt x="40" y="211"/>
                    <a:pt x="71" y="226"/>
                    <a:pt x="100" y="226"/>
                  </a:cubicBezTo>
                  <a:cubicBezTo>
                    <a:pt x="120" y="226"/>
                    <a:pt x="137" y="217"/>
                    <a:pt x="151" y="203"/>
                  </a:cubicBezTo>
                  <a:cubicBezTo>
                    <a:pt x="144" y="229"/>
                    <a:pt x="138" y="254"/>
                    <a:pt x="118" y="280"/>
                  </a:cubicBezTo>
                  <a:cubicBezTo>
                    <a:pt x="105" y="297"/>
                    <a:pt x="86" y="312"/>
                    <a:pt x="63" y="312"/>
                  </a:cubicBezTo>
                  <a:cubicBezTo>
                    <a:pt x="56"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3"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58">
              <a:extLst>
                <a:ext uri="{FF2B5EF4-FFF2-40B4-BE49-F238E27FC236}">
                  <a16:creationId xmlns:a16="http://schemas.microsoft.com/office/drawing/2014/main" id="{395C9928-0296-4796-BDAE-686B25F6A0D2}"/>
                </a:ext>
              </a:extLst>
            </p:cNvPr>
            <p:cNvSpPr>
              <a:spLocks/>
            </p:cNvSpPr>
            <p:nvPr>
              <p:custDataLst>
                <p:tags r:id="rId118"/>
              </p:custDataLst>
            </p:nvPr>
          </p:nvSpPr>
          <p:spPr bwMode="auto">
            <a:xfrm>
              <a:off x="2484439" y="1809751"/>
              <a:ext cx="17463" cy="55563"/>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59">
              <a:extLst>
                <a:ext uri="{FF2B5EF4-FFF2-40B4-BE49-F238E27FC236}">
                  <a16:creationId xmlns:a16="http://schemas.microsoft.com/office/drawing/2014/main" id="{A2A55850-C220-4723-AE92-77E4EDFCD878}"/>
                </a:ext>
              </a:extLst>
            </p:cNvPr>
            <p:cNvSpPr>
              <a:spLocks/>
            </p:cNvSpPr>
            <p:nvPr>
              <p:custDataLst>
                <p:tags r:id="rId119"/>
              </p:custDataLst>
            </p:nvPr>
          </p:nvSpPr>
          <p:spPr bwMode="auto">
            <a:xfrm>
              <a:off x="2541589" y="1712913"/>
              <a:ext cx="47625" cy="119063"/>
            </a:xfrm>
            <a:custGeom>
              <a:avLst/>
              <a:gdLst>
                <a:gd name="T0" fmla="*/ 146 w 154"/>
                <a:gd name="T1" fmla="*/ 241 h 318"/>
                <a:gd name="T2" fmla="*/ 140 w 154"/>
                <a:gd name="T3" fmla="*/ 236 h 318"/>
                <a:gd name="T4" fmla="*/ 132 w 154"/>
                <a:gd name="T5" fmla="*/ 243 h 318"/>
                <a:gd name="T6" fmla="*/ 67 w 154"/>
                <a:gd name="T7" fmla="*/ 307 h 318"/>
                <a:gd name="T8" fmla="*/ 52 w 154"/>
                <a:gd name="T9" fmla="*/ 284 h 318"/>
                <a:gd name="T10" fmla="*/ 55 w 154"/>
                <a:gd name="T11" fmla="*/ 260 h 318"/>
                <a:gd name="T12" fmla="*/ 92 w 154"/>
                <a:gd name="T13" fmla="*/ 113 h 318"/>
                <a:gd name="T14" fmla="*/ 139 w 154"/>
                <a:gd name="T15" fmla="*/ 113 h 318"/>
                <a:gd name="T16" fmla="*/ 154 w 154"/>
                <a:gd name="T17" fmla="*/ 103 h 318"/>
                <a:gd name="T18" fmla="*/ 140 w 154"/>
                <a:gd name="T19" fmla="*/ 97 h 318"/>
                <a:gd name="T20" fmla="*/ 96 w 154"/>
                <a:gd name="T21" fmla="*/ 97 h 318"/>
                <a:gd name="T22" fmla="*/ 116 w 154"/>
                <a:gd name="T23" fmla="*/ 13 h 318"/>
                <a:gd name="T24" fmla="*/ 102 w 154"/>
                <a:gd name="T25" fmla="*/ 0 h 318"/>
                <a:gd name="T26" fmla="*/ 82 w 154"/>
                <a:gd name="T27" fmla="*/ 18 h 318"/>
                <a:gd name="T28" fmla="*/ 62 w 154"/>
                <a:gd name="T29" fmla="*/ 97 h 318"/>
                <a:gd name="T30" fmla="*/ 15 w 154"/>
                <a:gd name="T31" fmla="*/ 97 h 318"/>
                <a:gd name="T32" fmla="*/ 0 w 154"/>
                <a:gd name="T33" fmla="*/ 107 h 318"/>
                <a:gd name="T34" fmla="*/ 14 w 154"/>
                <a:gd name="T35" fmla="*/ 113 h 318"/>
                <a:gd name="T36" fmla="*/ 58 w 154"/>
                <a:gd name="T37" fmla="*/ 113 h 318"/>
                <a:gd name="T38" fmla="*/ 20 w 154"/>
                <a:gd name="T39" fmla="*/ 272 h 318"/>
                <a:gd name="T40" fmla="*/ 66 w 154"/>
                <a:gd name="T41" fmla="*/ 318 h 318"/>
                <a:gd name="T42" fmla="*/ 146 w 154"/>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4" y="113"/>
                    <a:pt x="154" y="103"/>
                  </a:cubicBezTo>
                  <a:cubicBezTo>
                    <a:pt x="154"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0">
              <a:extLst>
                <a:ext uri="{FF2B5EF4-FFF2-40B4-BE49-F238E27FC236}">
                  <a16:creationId xmlns:a16="http://schemas.microsoft.com/office/drawing/2014/main" id="{B534F791-CD4C-4B80-9198-1B5090AAA7E0}"/>
                </a:ext>
              </a:extLst>
            </p:cNvPr>
            <p:cNvSpPr>
              <a:spLocks/>
            </p:cNvSpPr>
            <p:nvPr>
              <p:custDataLst>
                <p:tags r:id="rId120"/>
              </p:custDataLst>
            </p:nvPr>
          </p:nvSpPr>
          <p:spPr bwMode="auto">
            <a:xfrm>
              <a:off x="2601914" y="1690688"/>
              <a:ext cx="34925" cy="185738"/>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2"/>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1">
              <a:extLst>
                <a:ext uri="{FF2B5EF4-FFF2-40B4-BE49-F238E27FC236}">
                  <a16:creationId xmlns:a16="http://schemas.microsoft.com/office/drawing/2014/main" id="{ABF08CB7-55F1-49D0-A1ED-51E842608CA9}"/>
                </a:ext>
              </a:extLst>
            </p:cNvPr>
            <p:cNvSpPr>
              <a:spLocks noEditPoints="1"/>
            </p:cNvSpPr>
            <p:nvPr>
              <p:custDataLst>
                <p:tags r:id="rId121"/>
              </p:custDataLst>
            </p:nvPr>
          </p:nvSpPr>
          <p:spPr bwMode="auto">
            <a:xfrm>
              <a:off x="2701926" y="1762126"/>
              <a:ext cx="100013" cy="428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2">
              <a:extLst>
                <a:ext uri="{FF2B5EF4-FFF2-40B4-BE49-F238E27FC236}">
                  <a16:creationId xmlns:a16="http://schemas.microsoft.com/office/drawing/2014/main" id="{37331992-FF22-43AD-A9D5-A3D405641587}"/>
                </a:ext>
              </a:extLst>
            </p:cNvPr>
            <p:cNvSpPr>
              <a:spLocks noEditPoints="1"/>
            </p:cNvSpPr>
            <p:nvPr>
              <p:custDataLst>
                <p:tags r:id="rId122"/>
              </p:custDataLst>
            </p:nvPr>
          </p:nvSpPr>
          <p:spPr bwMode="auto">
            <a:xfrm>
              <a:off x="2857501" y="1706563"/>
              <a:ext cx="63500" cy="1270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5" y="320"/>
                    <a:pt x="47" y="272"/>
                  </a:cubicBezTo>
                  <a:cubicBezTo>
                    <a:pt x="41" y="242"/>
                    <a:pt x="41" y="196"/>
                    <a:pt x="41" y="167"/>
                  </a:cubicBezTo>
                  <a:cubicBezTo>
                    <a:pt x="41" y="135"/>
                    <a:pt x="41" y="102"/>
                    <a:pt x="45" y="75"/>
                  </a:cubicBezTo>
                  <a:cubicBezTo>
                    <a:pt x="54"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3">
              <a:extLst>
                <a:ext uri="{FF2B5EF4-FFF2-40B4-BE49-F238E27FC236}">
                  <a16:creationId xmlns:a16="http://schemas.microsoft.com/office/drawing/2014/main" id="{6A305591-8F8E-4447-BA06-938CBCB2A867}"/>
                </a:ext>
              </a:extLst>
            </p:cNvPr>
            <p:cNvSpPr>
              <a:spLocks/>
            </p:cNvSpPr>
            <p:nvPr>
              <p:custDataLst>
                <p:tags r:id="rId123"/>
              </p:custDataLst>
            </p:nvPr>
          </p:nvSpPr>
          <p:spPr bwMode="auto">
            <a:xfrm>
              <a:off x="2940051" y="1809751"/>
              <a:ext cx="17463" cy="55563"/>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4">
              <a:extLst>
                <a:ext uri="{FF2B5EF4-FFF2-40B4-BE49-F238E27FC236}">
                  <a16:creationId xmlns:a16="http://schemas.microsoft.com/office/drawing/2014/main" id="{D27D56F0-711B-4D94-A646-B6BC9B62BB6B}"/>
                </a:ext>
              </a:extLst>
            </p:cNvPr>
            <p:cNvSpPr>
              <a:spLocks/>
            </p:cNvSpPr>
            <p:nvPr>
              <p:custDataLst>
                <p:tags r:id="rId124"/>
              </p:custDataLst>
            </p:nvPr>
          </p:nvSpPr>
          <p:spPr bwMode="auto">
            <a:xfrm>
              <a:off x="3024189" y="1747838"/>
              <a:ext cx="76200" cy="841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5">
              <a:extLst>
                <a:ext uri="{FF2B5EF4-FFF2-40B4-BE49-F238E27FC236}">
                  <a16:creationId xmlns:a16="http://schemas.microsoft.com/office/drawing/2014/main" id="{22EBDCDF-8081-48B3-AF4E-D2D8D843F7CD}"/>
                </a:ext>
              </a:extLst>
            </p:cNvPr>
            <p:cNvSpPr>
              <a:spLocks/>
            </p:cNvSpPr>
            <p:nvPr>
              <p:custDataLst>
                <p:tags r:id="rId125"/>
              </p:custDataLst>
            </p:nvPr>
          </p:nvSpPr>
          <p:spPr bwMode="auto">
            <a:xfrm>
              <a:off x="3119439" y="1690688"/>
              <a:ext cx="34925" cy="185738"/>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66">
              <a:extLst>
                <a:ext uri="{FF2B5EF4-FFF2-40B4-BE49-F238E27FC236}">
                  <a16:creationId xmlns:a16="http://schemas.microsoft.com/office/drawing/2014/main" id="{D74DE2C0-E004-45C5-B605-2D6C3D80C2E2}"/>
                </a:ext>
              </a:extLst>
            </p:cNvPr>
            <p:cNvSpPr>
              <a:spLocks/>
            </p:cNvSpPr>
            <p:nvPr>
              <p:custDataLst>
                <p:tags r:id="rId126"/>
              </p:custDataLst>
            </p:nvPr>
          </p:nvSpPr>
          <p:spPr bwMode="auto">
            <a:xfrm>
              <a:off x="3170239" y="1703388"/>
              <a:ext cx="90488" cy="125413"/>
            </a:xfrm>
            <a:custGeom>
              <a:avLst/>
              <a:gdLst>
                <a:gd name="T0" fmla="*/ 301 w 301"/>
                <a:gd name="T1" fmla="*/ 218 h 341"/>
                <a:gd name="T2" fmla="*/ 295 w 301"/>
                <a:gd name="T3" fmla="*/ 213 h 341"/>
                <a:gd name="T4" fmla="*/ 287 w 301"/>
                <a:gd name="T5" fmla="*/ 223 h 341"/>
                <a:gd name="T6" fmla="*/ 161 w 301"/>
                <a:gd name="T7" fmla="*/ 326 h 341"/>
                <a:gd name="T8" fmla="*/ 115 w 301"/>
                <a:gd name="T9" fmla="*/ 326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3 w 301"/>
                <a:gd name="T41" fmla="*/ 326 h 341"/>
                <a:gd name="T42" fmla="*/ 0 w 301"/>
                <a:gd name="T43" fmla="*/ 336 h 341"/>
                <a:gd name="T44" fmla="*/ 13 w 301"/>
                <a:gd name="T45" fmla="*/ 341 h 341"/>
                <a:gd name="T46" fmla="*/ 244 w 301"/>
                <a:gd name="T47" fmla="*/ 341 h 341"/>
                <a:gd name="T48" fmla="*/ 260 w 301"/>
                <a:gd name="T49" fmla="*/ 333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3"/>
                    <a:pt x="295" y="213"/>
                  </a:cubicBezTo>
                  <a:cubicBezTo>
                    <a:pt x="291" y="213"/>
                    <a:pt x="290" y="215"/>
                    <a:pt x="287" y="223"/>
                  </a:cubicBezTo>
                  <a:cubicBezTo>
                    <a:pt x="270" y="269"/>
                    <a:pt x="248" y="326"/>
                    <a:pt x="161"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1"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3" y="326"/>
                  </a:cubicBezTo>
                  <a:cubicBezTo>
                    <a:pt x="5" y="326"/>
                    <a:pt x="0" y="326"/>
                    <a:pt x="0" y="336"/>
                  </a:cubicBezTo>
                  <a:cubicBezTo>
                    <a:pt x="0" y="341"/>
                    <a:pt x="4" y="341"/>
                    <a:pt x="13" y="341"/>
                  </a:cubicBezTo>
                  <a:lnTo>
                    <a:pt x="244" y="341"/>
                  </a:lnTo>
                  <a:cubicBezTo>
                    <a:pt x="256" y="341"/>
                    <a:pt x="257" y="341"/>
                    <a:pt x="260" y="333"/>
                  </a:cubicBezTo>
                  <a:lnTo>
                    <a:pt x="299" y="225"/>
                  </a:lnTo>
                  <a:cubicBezTo>
                    <a:pt x="301" y="220"/>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67">
              <a:extLst>
                <a:ext uri="{FF2B5EF4-FFF2-40B4-BE49-F238E27FC236}">
                  <a16:creationId xmlns:a16="http://schemas.microsoft.com/office/drawing/2014/main" id="{77CB4D57-07DB-428A-A19D-F805C8CB0A3B}"/>
                </a:ext>
              </a:extLst>
            </p:cNvPr>
            <p:cNvSpPr>
              <a:spLocks/>
            </p:cNvSpPr>
            <p:nvPr>
              <p:custDataLst>
                <p:tags r:id="rId127"/>
              </p:custDataLst>
            </p:nvPr>
          </p:nvSpPr>
          <p:spPr bwMode="auto">
            <a:xfrm>
              <a:off x="3271839" y="1800226"/>
              <a:ext cx="55563" cy="58738"/>
            </a:xfrm>
            <a:custGeom>
              <a:avLst/>
              <a:gdLst>
                <a:gd name="T0" fmla="*/ 179 w 187"/>
                <a:gd name="T1" fmla="*/ 104 h 158"/>
                <a:gd name="T2" fmla="*/ 173 w 187"/>
                <a:gd name="T3" fmla="*/ 100 h 158"/>
                <a:gd name="T4" fmla="*/ 166 w 187"/>
                <a:gd name="T5" fmla="*/ 106 h 158"/>
                <a:gd name="T6" fmla="*/ 119 w 187"/>
                <a:gd name="T7" fmla="*/ 148 h 158"/>
                <a:gd name="T8" fmla="*/ 97 w 187"/>
                <a:gd name="T9" fmla="*/ 125 h 158"/>
                <a:gd name="T10" fmla="*/ 115 w 187"/>
                <a:gd name="T11" fmla="*/ 46 h 158"/>
                <a:gd name="T12" fmla="*/ 150 w 187"/>
                <a:gd name="T13" fmla="*/ 10 h 158"/>
                <a:gd name="T14" fmla="*/ 168 w 187"/>
                <a:gd name="T15" fmla="*/ 15 h 158"/>
                <a:gd name="T16" fmla="*/ 153 w 187"/>
                <a:gd name="T17" fmla="*/ 34 h 158"/>
                <a:gd name="T18" fmla="*/ 167 w 187"/>
                <a:gd name="T19" fmla="*/ 47 h 158"/>
                <a:gd name="T20" fmla="*/ 187 w 187"/>
                <a:gd name="T21" fmla="*/ 26 h 158"/>
                <a:gd name="T22" fmla="*/ 150 w 187"/>
                <a:gd name="T23" fmla="*/ 0 h 158"/>
                <a:gd name="T24" fmla="*/ 111 w 187"/>
                <a:gd name="T25" fmla="*/ 25 h 158"/>
                <a:gd name="T26" fmla="*/ 69 w 187"/>
                <a:gd name="T27" fmla="*/ 0 h 158"/>
                <a:gd name="T28" fmla="*/ 8 w 187"/>
                <a:gd name="T29" fmla="*/ 54 h 158"/>
                <a:gd name="T30" fmla="*/ 14 w 187"/>
                <a:gd name="T31" fmla="*/ 58 h 158"/>
                <a:gd name="T32" fmla="*/ 21 w 187"/>
                <a:gd name="T33" fmla="*/ 52 h 158"/>
                <a:gd name="T34" fmla="*/ 68 w 187"/>
                <a:gd name="T35" fmla="*/ 10 h 158"/>
                <a:gd name="T36" fmla="*/ 89 w 187"/>
                <a:gd name="T37" fmla="*/ 33 h 158"/>
                <a:gd name="T38" fmla="*/ 82 w 187"/>
                <a:gd name="T39" fmla="*/ 69 h 158"/>
                <a:gd name="T40" fmla="*/ 70 w 187"/>
                <a:gd name="T41" fmla="*/ 117 h 158"/>
                <a:gd name="T42" fmla="*/ 37 w 187"/>
                <a:gd name="T43" fmla="*/ 148 h 158"/>
                <a:gd name="T44" fmla="*/ 19 w 187"/>
                <a:gd name="T45" fmla="*/ 143 h 158"/>
                <a:gd name="T46" fmla="*/ 34 w 187"/>
                <a:gd name="T47" fmla="*/ 124 h 158"/>
                <a:gd name="T48" fmla="*/ 20 w 187"/>
                <a:gd name="T49" fmla="*/ 111 h 158"/>
                <a:gd name="T50" fmla="*/ 0 w 187"/>
                <a:gd name="T51" fmla="*/ 132 h 158"/>
                <a:gd name="T52" fmla="*/ 37 w 187"/>
                <a:gd name="T53" fmla="*/ 158 h 158"/>
                <a:gd name="T54" fmla="*/ 76 w 187"/>
                <a:gd name="T55" fmla="*/ 133 h 158"/>
                <a:gd name="T56" fmla="*/ 117 w 187"/>
                <a:gd name="T57" fmla="*/ 158 h 158"/>
                <a:gd name="T58" fmla="*/ 179 w 187"/>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8">
                  <a:moveTo>
                    <a:pt x="179" y="104"/>
                  </a:moveTo>
                  <a:cubicBezTo>
                    <a:pt x="179" y="100"/>
                    <a:pt x="174" y="100"/>
                    <a:pt x="173" y="100"/>
                  </a:cubicBezTo>
                  <a:cubicBezTo>
                    <a:pt x="168" y="100"/>
                    <a:pt x="168" y="101"/>
                    <a:pt x="166" y="106"/>
                  </a:cubicBezTo>
                  <a:cubicBezTo>
                    <a:pt x="159" y="130"/>
                    <a:pt x="138" y="148"/>
                    <a:pt x="119" y="148"/>
                  </a:cubicBezTo>
                  <a:cubicBezTo>
                    <a:pt x="105" y="148"/>
                    <a:pt x="97" y="138"/>
                    <a:pt x="97" y="125"/>
                  </a:cubicBezTo>
                  <a:cubicBezTo>
                    <a:pt x="97" y="116"/>
                    <a:pt x="106" y="84"/>
                    <a:pt x="115" y="46"/>
                  </a:cubicBezTo>
                  <a:cubicBezTo>
                    <a:pt x="122" y="19"/>
                    <a:pt x="138" y="10"/>
                    <a:pt x="150" y="10"/>
                  </a:cubicBezTo>
                  <a:cubicBezTo>
                    <a:pt x="150" y="10"/>
                    <a:pt x="161" y="10"/>
                    <a:pt x="168" y="15"/>
                  </a:cubicBezTo>
                  <a:cubicBezTo>
                    <a:pt x="157" y="18"/>
                    <a:pt x="153" y="28"/>
                    <a:pt x="153" y="34"/>
                  </a:cubicBezTo>
                  <a:cubicBezTo>
                    <a:pt x="153" y="42"/>
                    <a:pt x="159" y="47"/>
                    <a:pt x="167" y="47"/>
                  </a:cubicBezTo>
                  <a:cubicBezTo>
                    <a:pt x="175" y="47"/>
                    <a:pt x="187" y="40"/>
                    <a:pt x="187" y="26"/>
                  </a:cubicBezTo>
                  <a:cubicBezTo>
                    <a:pt x="187" y="6"/>
                    <a:pt x="164" y="0"/>
                    <a:pt x="150" y="0"/>
                  </a:cubicBezTo>
                  <a:cubicBezTo>
                    <a:pt x="133" y="0"/>
                    <a:pt x="119" y="12"/>
                    <a:pt x="111" y="25"/>
                  </a:cubicBezTo>
                  <a:cubicBezTo>
                    <a:pt x="105" y="11"/>
                    <a:pt x="89" y="0"/>
                    <a:pt x="69" y="0"/>
                  </a:cubicBezTo>
                  <a:cubicBezTo>
                    <a:pt x="30" y="0"/>
                    <a:pt x="8" y="43"/>
                    <a:pt x="8" y="54"/>
                  </a:cubicBezTo>
                  <a:cubicBezTo>
                    <a:pt x="8" y="58"/>
                    <a:pt x="13" y="58"/>
                    <a:pt x="14" y="58"/>
                  </a:cubicBezTo>
                  <a:cubicBezTo>
                    <a:pt x="19" y="58"/>
                    <a:pt x="19" y="57"/>
                    <a:pt x="21" y="52"/>
                  </a:cubicBezTo>
                  <a:cubicBezTo>
                    <a:pt x="29" y="25"/>
                    <a:pt x="51" y="10"/>
                    <a:pt x="68" y="10"/>
                  </a:cubicBezTo>
                  <a:cubicBezTo>
                    <a:pt x="80" y="10"/>
                    <a:pt x="89" y="16"/>
                    <a:pt x="89" y="33"/>
                  </a:cubicBezTo>
                  <a:cubicBezTo>
                    <a:pt x="89" y="40"/>
                    <a:pt x="85" y="57"/>
                    <a:pt x="82" y="69"/>
                  </a:cubicBezTo>
                  <a:lnTo>
                    <a:pt x="70" y="117"/>
                  </a:lnTo>
                  <a:cubicBezTo>
                    <a:pt x="67" y="129"/>
                    <a:pt x="55" y="148"/>
                    <a:pt x="37" y="148"/>
                  </a:cubicBezTo>
                  <a:cubicBezTo>
                    <a:pt x="36" y="148"/>
                    <a:pt x="26" y="148"/>
                    <a:pt x="19" y="143"/>
                  </a:cubicBezTo>
                  <a:cubicBezTo>
                    <a:pt x="33" y="138"/>
                    <a:pt x="34" y="126"/>
                    <a:pt x="34" y="124"/>
                  </a:cubicBezTo>
                  <a:cubicBezTo>
                    <a:pt x="34" y="116"/>
                    <a:pt x="28" y="111"/>
                    <a:pt x="20" y="111"/>
                  </a:cubicBezTo>
                  <a:cubicBezTo>
                    <a:pt x="10" y="111"/>
                    <a:pt x="0" y="119"/>
                    <a:pt x="0" y="132"/>
                  </a:cubicBezTo>
                  <a:cubicBezTo>
                    <a:pt x="0" y="150"/>
                    <a:pt x="20" y="158"/>
                    <a:pt x="37" y="158"/>
                  </a:cubicBezTo>
                  <a:cubicBezTo>
                    <a:pt x="53" y="158"/>
                    <a:pt x="67" y="147"/>
                    <a:pt x="76" y="133"/>
                  </a:cubicBezTo>
                  <a:cubicBezTo>
                    <a:pt x="84" y="151"/>
                    <a:pt x="103" y="158"/>
                    <a:pt x="117" y="158"/>
                  </a:cubicBezTo>
                  <a:cubicBezTo>
                    <a:pt x="157" y="158"/>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68">
              <a:extLst>
                <a:ext uri="{FF2B5EF4-FFF2-40B4-BE49-F238E27FC236}">
                  <a16:creationId xmlns:a16="http://schemas.microsoft.com/office/drawing/2014/main" id="{B6A9C9FC-8561-45EB-AE5B-C3759896F5C7}"/>
                </a:ext>
              </a:extLst>
            </p:cNvPr>
            <p:cNvSpPr>
              <a:spLocks/>
            </p:cNvSpPr>
            <p:nvPr>
              <p:custDataLst>
                <p:tags r:id="rId128"/>
              </p:custDataLst>
            </p:nvPr>
          </p:nvSpPr>
          <p:spPr bwMode="auto">
            <a:xfrm>
              <a:off x="3354389" y="1809751"/>
              <a:ext cx="17463" cy="55563"/>
            </a:xfrm>
            <a:custGeom>
              <a:avLst/>
              <a:gdLst>
                <a:gd name="T0" fmla="*/ 58 w 58"/>
                <a:gd name="T1" fmla="*/ 53 h 150"/>
                <a:gd name="T2" fmla="*/ 27 w 58"/>
                <a:gd name="T3" fmla="*/ 0 h 150"/>
                <a:gd name="T4" fmla="*/ 0 w 58"/>
                <a:gd name="T5" fmla="*/ 27 h 150"/>
                <a:gd name="T6" fmla="*/ 27 w 58"/>
                <a:gd name="T7" fmla="*/ 53 h 150"/>
                <a:gd name="T8" fmla="*/ 44 w 58"/>
                <a:gd name="T9" fmla="*/ 47 h 150"/>
                <a:gd name="T10" fmla="*/ 47 w 58"/>
                <a:gd name="T11" fmla="*/ 45 h 150"/>
                <a:gd name="T12" fmla="*/ 48 w 58"/>
                <a:gd name="T13" fmla="*/ 53 h 150"/>
                <a:gd name="T14" fmla="*/ 14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69">
              <a:extLst>
                <a:ext uri="{FF2B5EF4-FFF2-40B4-BE49-F238E27FC236}">
                  <a16:creationId xmlns:a16="http://schemas.microsoft.com/office/drawing/2014/main" id="{6E4B3804-08C9-49DD-BF37-8ED7819940E4}"/>
                </a:ext>
              </a:extLst>
            </p:cNvPr>
            <p:cNvSpPr>
              <a:spLocks/>
            </p:cNvSpPr>
            <p:nvPr>
              <p:custDataLst>
                <p:tags r:id="rId129"/>
              </p:custDataLst>
            </p:nvPr>
          </p:nvSpPr>
          <p:spPr bwMode="auto">
            <a:xfrm>
              <a:off x="3413126" y="1747838"/>
              <a:ext cx="69850" cy="120650"/>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2 h 323"/>
                <a:gd name="T14" fmla="*/ 103 w 230"/>
                <a:gd name="T15" fmla="*/ 215 h 323"/>
                <a:gd name="T16" fmla="*/ 72 w 230"/>
                <a:gd name="T17" fmla="*/ 174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6 h 323"/>
                <a:gd name="T38" fmla="*/ 101 w 230"/>
                <a:gd name="T39" fmla="*/ 226 h 323"/>
                <a:gd name="T40" fmla="*/ 151 w 230"/>
                <a:gd name="T41" fmla="*/ 203 h 323"/>
                <a:gd name="T42" fmla="*/ 118 w 230"/>
                <a:gd name="T43" fmla="*/ 280 h 323"/>
                <a:gd name="T44" fmla="*/ 64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4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2"/>
                  </a:lnTo>
                  <a:cubicBezTo>
                    <a:pt x="157" y="180"/>
                    <a:pt x="135" y="215"/>
                    <a:pt x="103" y="215"/>
                  </a:cubicBezTo>
                  <a:cubicBezTo>
                    <a:pt x="77" y="215"/>
                    <a:pt x="72" y="193"/>
                    <a:pt x="72" y="174"/>
                  </a:cubicBezTo>
                  <a:cubicBezTo>
                    <a:pt x="72" y="151"/>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39"/>
                    <a:pt x="72" y="52"/>
                    <a:pt x="69" y="62"/>
                  </a:cubicBezTo>
                  <a:cubicBezTo>
                    <a:pt x="49" y="115"/>
                    <a:pt x="40" y="143"/>
                    <a:pt x="40" y="166"/>
                  </a:cubicBezTo>
                  <a:cubicBezTo>
                    <a:pt x="40" y="211"/>
                    <a:pt x="71" y="226"/>
                    <a:pt x="101" y="226"/>
                  </a:cubicBezTo>
                  <a:cubicBezTo>
                    <a:pt x="120" y="226"/>
                    <a:pt x="137" y="217"/>
                    <a:pt x="151" y="203"/>
                  </a:cubicBezTo>
                  <a:cubicBezTo>
                    <a:pt x="144" y="229"/>
                    <a:pt x="138" y="254"/>
                    <a:pt x="118" y="280"/>
                  </a:cubicBezTo>
                  <a:cubicBezTo>
                    <a:pt x="106" y="297"/>
                    <a:pt x="87" y="312"/>
                    <a:pt x="64" y="312"/>
                  </a:cubicBezTo>
                  <a:cubicBezTo>
                    <a:pt x="57"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4"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0">
              <a:extLst>
                <a:ext uri="{FF2B5EF4-FFF2-40B4-BE49-F238E27FC236}">
                  <a16:creationId xmlns:a16="http://schemas.microsoft.com/office/drawing/2014/main" id="{E8410E72-231A-4330-97FC-2D68876EC923}"/>
                </a:ext>
              </a:extLst>
            </p:cNvPr>
            <p:cNvSpPr>
              <a:spLocks/>
            </p:cNvSpPr>
            <p:nvPr>
              <p:custDataLst>
                <p:tags r:id="rId130"/>
              </p:custDataLst>
            </p:nvPr>
          </p:nvSpPr>
          <p:spPr bwMode="auto">
            <a:xfrm>
              <a:off x="3500439" y="1809751"/>
              <a:ext cx="17463" cy="55563"/>
            </a:xfrm>
            <a:custGeom>
              <a:avLst/>
              <a:gdLst>
                <a:gd name="T0" fmla="*/ 59 w 59"/>
                <a:gd name="T1" fmla="*/ 53 h 150"/>
                <a:gd name="T2" fmla="*/ 27 w 59"/>
                <a:gd name="T3" fmla="*/ 0 h 150"/>
                <a:gd name="T4" fmla="*/ 0 w 59"/>
                <a:gd name="T5" fmla="*/ 27 h 150"/>
                <a:gd name="T6" fmla="*/ 27 w 59"/>
                <a:gd name="T7" fmla="*/ 53 h 150"/>
                <a:gd name="T8" fmla="*/ 44 w 59"/>
                <a:gd name="T9" fmla="*/ 47 h 150"/>
                <a:gd name="T10" fmla="*/ 47 w 59"/>
                <a:gd name="T11" fmla="*/ 45 h 150"/>
                <a:gd name="T12" fmla="*/ 48 w 59"/>
                <a:gd name="T13" fmla="*/ 53 h 150"/>
                <a:gd name="T14" fmla="*/ 14 w 59"/>
                <a:gd name="T15" fmla="*/ 136 h 150"/>
                <a:gd name="T16" fmla="*/ 8 w 59"/>
                <a:gd name="T17" fmla="*/ 144 h 150"/>
                <a:gd name="T18" fmla="*/ 13 w 59"/>
                <a:gd name="T19" fmla="*/ 150 h 150"/>
                <a:gd name="T20" fmla="*/ 59 w 59"/>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50">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1">
              <a:extLst>
                <a:ext uri="{FF2B5EF4-FFF2-40B4-BE49-F238E27FC236}">
                  <a16:creationId xmlns:a16="http://schemas.microsoft.com/office/drawing/2014/main" id="{A1056C0C-EFCA-4F2C-ABAF-03F51CC75B37}"/>
                </a:ext>
              </a:extLst>
            </p:cNvPr>
            <p:cNvSpPr>
              <a:spLocks/>
            </p:cNvSpPr>
            <p:nvPr>
              <p:custDataLst>
                <p:tags r:id="rId131"/>
              </p:custDataLst>
            </p:nvPr>
          </p:nvSpPr>
          <p:spPr bwMode="auto">
            <a:xfrm>
              <a:off x="3557589" y="1712913"/>
              <a:ext cx="46038" cy="11906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9"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2">
              <a:extLst>
                <a:ext uri="{FF2B5EF4-FFF2-40B4-BE49-F238E27FC236}">
                  <a16:creationId xmlns:a16="http://schemas.microsoft.com/office/drawing/2014/main" id="{A8A51668-7A8B-4A76-9F7B-A207F4D5504E}"/>
                </a:ext>
              </a:extLst>
            </p:cNvPr>
            <p:cNvSpPr>
              <a:spLocks/>
            </p:cNvSpPr>
            <p:nvPr>
              <p:custDataLst>
                <p:tags r:id="rId132"/>
              </p:custDataLst>
            </p:nvPr>
          </p:nvSpPr>
          <p:spPr bwMode="auto">
            <a:xfrm>
              <a:off x="3617914" y="1690688"/>
              <a:ext cx="34925" cy="185738"/>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2"/>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3">
              <a:extLst>
                <a:ext uri="{FF2B5EF4-FFF2-40B4-BE49-F238E27FC236}">
                  <a16:creationId xmlns:a16="http://schemas.microsoft.com/office/drawing/2014/main" id="{B957C4FB-752E-42CD-9067-04766AC42695}"/>
                </a:ext>
              </a:extLst>
            </p:cNvPr>
            <p:cNvSpPr>
              <a:spLocks noEditPoints="1"/>
            </p:cNvSpPr>
            <p:nvPr>
              <p:custDataLst>
                <p:tags r:id="rId133"/>
              </p:custDataLst>
            </p:nvPr>
          </p:nvSpPr>
          <p:spPr bwMode="auto">
            <a:xfrm>
              <a:off x="3717926" y="1762126"/>
              <a:ext cx="100013" cy="428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4">
              <a:extLst>
                <a:ext uri="{FF2B5EF4-FFF2-40B4-BE49-F238E27FC236}">
                  <a16:creationId xmlns:a16="http://schemas.microsoft.com/office/drawing/2014/main" id="{804BB18C-4989-4DA8-BDA2-2949E36E4180}"/>
                </a:ext>
              </a:extLst>
            </p:cNvPr>
            <p:cNvSpPr>
              <a:spLocks noEditPoints="1"/>
            </p:cNvSpPr>
            <p:nvPr>
              <p:custDataLst>
                <p:tags r:id="rId134"/>
              </p:custDataLst>
            </p:nvPr>
          </p:nvSpPr>
          <p:spPr bwMode="auto">
            <a:xfrm>
              <a:off x="3873501" y="1706563"/>
              <a:ext cx="63500" cy="1270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5"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5">
              <a:extLst>
                <a:ext uri="{FF2B5EF4-FFF2-40B4-BE49-F238E27FC236}">
                  <a16:creationId xmlns:a16="http://schemas.microsoft.com/office/drawing/2014/main" id="{FB07E629-3A69-4367-9A31-EAFA548C195A}"/>
                </a:ext>
              </a:extLst>
            </p:cNvPr>
            <p:cNvSpPr>
              <a:spLocks/>
            </p:cNvSpPr>
            <p:nvPr>
              <p:custDataLst>
                <p:tags r:id="rId135"/>
              </p:custDataLst>
            </p:nvPr>
          </p:nvSpPr>
          <p:spPr bwMode="auto">
            <a:xfrm>
              <a:off x="3956051" y="1809751"/>
              <a:ext cx="17463" cy="55563"/>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76">
              <a:extLst>
                <a:ext uri="{FF2B5EF4-FFF2-40B4-BE49-F238E27FC236}">
                  <a16:creationId xmlns:a16="http://schemas.microsoft.com/office/drawing/2014/main" id="{F99A77D1-3AB0-4A16-AF89-37A9E9AAD1E9}"/>
                </a:ext>
              </a:extLst>
            </p:cNvPr>
            <p:cNvSpPr>
              <a:spLocks/>
            </p:cNvSpPr>
            <p:nvPr>
              <p:custDataLst>
                <p:tags r:id="rId136"/>
              </p:custDataLst>
            </p:nvPr>
          </p:nvSpPr>
          <p:spPr bwMode="auto">
            <a:xfrm>
              <a:off x="4038601" y="1747838"/>
              <a:ext cx="77788" cy="841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5"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77">
              <a:extLst>
                <a:ext uri="{FF2B5EF4-FFF2-40B4-BE49-F238E27FC236}">
                  <a16:creationId xmlns:a16="http://schemas.microsoft.com/office/drawing/2014/main" id="{9D8E9A93-037A-4DB2-8CFE-FE500CB6553C}"/>
                </a:ext>
              </a:extLst>
            </p:cNvPr>
            <p:cNvSpPr>
              <a:spLocks/>
            </p:cNvSpPr>
            <p:nvPr>
              <p:custDataLst>
                <p:tags r:id="rId137"/>
              </p:custDataLst>
            </p:nvPr>
          </p:nvSpPr>
          <p:spPr bwMode="auto">
            <a:xfrm>
              <a:off x="4135439" y="1690688"/>
              <a:ext cx="34925" cy="185738"/>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78">
              <a:extLst>
                <a:ext uri="{FF2B5EF4-FFF2-40B4-BE49-F238E27FC236}">
                  <a16:creationId xmlns:a16="http://schemas.microsoft.com/office/drawing/2014/main" id="{4257676A-207C-4EE1-AD06-7A08690B7F48}"/>
                </a:ext>
              </a:extLst>
            </p:cNvPr>
            <p:cNvSpPr>
              <a:spLocks/>
            </p:cNvSpPr>
            <p:nvPr>
              <p:custDataLst>
                <p:tags r:id="rId138"/>
              </p:custDataLst>
            </p:nvPr>
          </p:nvSpPr>
          <p:spPr bwMode="auto">
            <a:xfrm>
              <a:off x="4183064" y="1747838"/>
              <a:ext cx="76200" cy="84138"/>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79">
              <a:extLst>
                <a:ext uri="{FF2B5EF4-FFF2-40B4-BE49-F238E27FC236}">
                  <a16:creationId xmlns:a16="http://schemas.microsoft.com/office/drawing/2014/main" id="{77A5317D-089B-48B6-BB63-B171562466D8}"/>
                </a:ext>
              </a:extLst>
            </p:cNvPr>
            <p:cNvSpPr>
              <a:spLocks/>
            </p:cNvSpPr>
            <p:nvPr>
              <p:custDataLst>
                <p:tags r:id="rId139"/>
              </p:custDataLst>
            </p:nvPr>
          </p:nvSpPr>
          <p:spPr bwMode="auto">
            <a:xfrm>
              <a:off x="4278314" y="1809751"/>
              <a:ext cx="17463" cy="55563"/>
            </a:xfrm>
            <a:custGeom>
              <a:avLst/>
              <a:gdLst>
                <a:gd name="T0" fmla="*/ 58 w 58"/>
                <a:gd name="T1" fmla="*/ 53 h 150"/>
                <a:gd name="T2" fmla="*/ 27 w 58"/>
                <a:gd name="T3" fmla="*/ 0 h 150"/>
                <a:gd name="T4" fmla="*/ 0 w 58"/>
                <a:gd name="T5" fmla="*/ 27 h 150"/>
                <a:gd name="T6" fmla="*/ 27 w 58"/>
                <a:gd name="T7" fmla="*/ 53 h 150"/>
                <a:gd name="T8" fmla="*/ 44 w 58"/>
                <a:gd name="T9" fmla="*/ 47 h 150"/>
                <a:gd name="T10" fmla="*/ 46 w 58"/>
                <a:gd name="T11" fmla="*/ 45 h 150"/>
                <a:gd name="T12" fmla="*/ 47 w 58"/>
                <a:gd name="T13" fmla="*/ 53 h 150"/>
                <a:gd name="T14" fmla="*/ 14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7" y="0"/>
                  </a:cubicBezTo>
                  <a:cubicBezTo>
                    <a:pt x="10" y="0"/>
                    <a:pt x="0" y="13"/>
                    <a:pt x="0" y="27"/>
                  </a:cubicBezTo>
                  <a:cubicBezTo>
                    <a:pt x="0" y="40"/>
                    <a:pt x="10" y="53"/>
                    <a:pt x="27" y="53"/>
                  </a:cubicBezTo>
                  <a:cubicBezTo>
                    <a:pt x="33" y="53"/>
                    <a:pt x="39" y="51"/>
                    <a:pt x="44" y="47"/>
                  </a:cubicBezTo>
                  <a:cubicBezTo>
                    <a:pt x="45" y="46"/>
                    <a:pt x="46" y="45"/>
                    <a:pt x="46" y="45"/>
                  </a:cubicBezTo>
                  <a:cubicBezTo>
                    <a:pt x="46" y="45"/>
                    <a:pt x="47" y="46"/>
                    <a:pt x="47" y="53"/>
                  </a:cubicBezTo>
                  <a:cubicBezTo>
                    <a:pt x="47" y="90"/>
                    <a:pt x="30" y="120"/>
                    <a:pt x="14" y="136"/>
                  </a:cubicBezTo>
                  <a:cubicBezTo>
                    <a:pt x="8" y="142"/>
                    <a:pt x="8" y="143"/>
                    <a:pt x="8" y="144"/>
                  </a:cubicBezTo>
                  <a:cubicBezTo>
                    <a:pt x="8" y="148"/>
                    <a:pt x="11" y="150"/>
                    <a:pt x="13" y="150"/>
                  </a:cubicBezTo>
                  <a:cubicBezTo>
                    <a:pt x="19"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0">
              <a:extLst>
                <a:ext uri="{FF2B5EF4-FFF2-40B4-BE49-F238E27FC236}">
                  <a16:creationId xmlns:a16="http://schemas.microsoft.com/office/drawing/2014/main" id="{126BC649-10A2-4EE1-BFDB-09A9CF784A19}"/>
                </a:ext>
              </a:extLst>
            </p:cNvPr>
            <p:cNvSpPr>
              <a:spLocks noEditPoints="1"/>
            </p:cNvSpPr>
            <p:nvPr>
              <p:custDataLst>
                <p:tags r:id="rId140"/>
              </p:custDataLst>
            </p:nvPr>
          </p:nvSpPr>
          <p:spPr bwMode="auto">
            <a:xfrm>
              <a:off x="4338639" y="1706563"/>
              <a:ext cx="63500" cy="127000"/>
            </a:xfrm>
            <a:custGeom>
              <a:avLst/>
              <a:gdLst>
                <a:gd name="T0" fmla="*/ 210 w 210"/>
                <a:gd name="T1" fmla="*/ 173 h 343"/>
                <a:gd name="T2" fmla="*/ 190 w 210"/>
                <a:gd name="T3" fmla="*/ 56 h 343"/>
                <a:gd name="T4" fmla="*/ 105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81">
              <a:extLst>
                <a:ext uri="{FF2B5EF4-FFF2-40B4-BE49-F238E27FC236}">
                  <a16:creationId xmlns:a16="http://schemas.microsoft.com/office/drawing/2014/main" id="{0CCE5BF4-E4E2-4F31-959A-6B3B833AB63C}"/>
                </a:ext>
              </a:extLst>
            </p:cNvPr>
            <p:cNvSpPr>
              <a:spLocks/>
            </p:cNvSpPr>
            <p:nvPr>
              <p:custDataLst>
                <p:tags r:id="rId141"/>
              </p:custDataLst>
            </p:nvPr>
          </p:nvSpPr>
          <p:spPr bwMode="auto">
            <a:xfrm>
              <a:off x="4419601" y="1809751"/>
              <a:ext cx="19050" cy="55563"/>
            </a:xfrm>
            <a:custGeom>
              <a:avLst/>
              <a:gdLst>
                <a:gd name="T0" fmla="*/ 59 w 59"/>
                <a:gd name="T1" fmla="*/ 53 h 150"/>
                <a:gd name="T2" fmla="*/ 27 w 59"/>
                <a:gd name="T3" fmla="*/ 0 h 150"/>
                <a:gd name="T4" fmla="*/ 0 w 59"/>
                <a:gd name="T5" fmla="*/ 27 h 150"/>
                <a:gd name="T6" fmla="*/ 27 w 59"/>
                <a:gd name="T7" fmla="*/ 53 h 150"/>
                <a:gd name="T8" fmla="*/ 44 w 59"/>
                <a:gd name="T9" fmla="*/ 47 h 150"/>
                <a:gd name="T10" fmla="*/ 47 w 59"/>
                <a:gd name="T11" fmla="*/ 45 h 150"/>
                <a:gd name="T12" fmla="*/ 48 w 59"/>
                <a:gd name="T13" fmla="*/ 53 h 150"/>
                <a:gd name="T14" fmla="*/ 14 w 59"/>
                <a:gd name="T15" fmla="*/ 136 h 150"/>
                <a:gd name="T16" fmla="*/ 8 w 59"/>
                <a:gd name="T17" fmla="*/ 144 h 150"/>
                <a:gd name="T18" fmla="*/ 13 w 59"/>
                <a:gd name="T19" fmla="*/ 150 h 150"/>
                <a:gd name="T20" fmla="*/ 59 w 59"/>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50">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82">
              <a:extLst>
                <a:ext uri="{FF2B5EF4-FFF2-40B4-BE49-F238E27FC236}">
                  <a16:creationId xmlns:a16="http://schemas.microsoft.com/office/drawing/2014/main" id="{AF34B3BA-5921-48E9-870F-7450CD5A5D2B}"/>
                </a:ext>
              </a:extLst>
            </p:cNvPr>
            <p:cNvSpPr>
              <a:spLocks/>
            </p:cNvSpPr>
            <p:nvPr>
              <p:custDataLst>
                <p:tags r:id="rId142"/>
              </p:custDataLst>
            </p:nvPr>
          </p:nvSpPr>
          <p:spPr bwMode="auto">
            <a:xfrm>
              <a:off x="4478339" y="1712913"/>
              <a:ext cx="46038" cy="11906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9"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83">
              <a:extLst>
                <a:ext uri="{FF2B5EF4-FFF2-40B4-BE49-F238E27FC236}">
                  <a16:creationId xmlns:a16="http://schemas.microsoft.com/office/drawing/2014/main" id="{2C143CC3-A417-4966-84D7-F53CAE46DDFC}"/>
                </a:ext>
              </a:extLst>
            </p:cNvPr>
            <p:cNvSpPr>
              <a:spLocks/>
            </p:cNvSpPr>
            <p:nvPr>
              <p:custDataLst>
                <p:tags r:id="rId143"/>
              </p:custDataLst>
            </p:nvPr>
          </p:nvSpPr>
          <p:spPr bwMode="auto">
            <a:xfrm>
              <a:off x="4537076" y="1690688"/>
              <a:ext cx="34925" cy="185738"/>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2"/>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84">
              <a:extLst>
                <a:ext uri="{FF2B5EF4-FFF2-40B4-BE49-F238E27FC236}">
                  <a16:creationId xmlns:a16="http://schemas.microsoft.com/office/drawing/2014/main" id="{F3D31D3D-28F3-440F-BDDE-B3CADCFBD59B}"/>
                </a:ext>
              </a:extLst>
            </p:cNvPr>
            <p:cNvSpPr>
              <a:spLocks noEditPoints="1"/>
            </p:cNvSpPr>
            <p:nvPr>
              <p:custDataLst>
                <p:tags r:id="rId144"/>
              </p:custDataLst>
            </p:nvPr>
          </p:nvSpPr>
          <p:spPr bwMode="auto">
            <a:xfrm>
              <a:off x="4637089" y="1762126"/>
              <a:ext cx="100013" cy="428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85">
              <a:extLst>
                <a:ext uri="{FF2B5EF4-FFF2-40B4-BE49-F238E27FC236}">
                  <a16:creationId xmlns:a16="http://schemas.microsoft.com/office/drawing/2014/main" id="{A8258575-2125-4AE9-B99C-FB31E5FCBCC9}"/>
                </a:ext>
              </a:extLst>
            </p:cNvPr>
            <p:cNvSpPr>
              <a:spLocks noEditPoints="1"/>
            </p:cNvSpPr>
            <p:nvPr>
              <p:custDataLst>
                <p:tags r:id="rId145"/>
              </p:custDataLst>
            </p:nvPr>
          </p:nvSpPr>
          <p:spPr bwMode="auto">
            <a:xfrm>
              <a:off x="4794251" y="1706563"/>
              <a:ext cx="63500" cy="1270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86">
              <a:extLst>
                <a:ext uri="{FF2B5EF4-FFF2-40B4-BE49-F238E27FC236}">
                  <a16:creationId xmlns:a16="http://schemas.microsoft.com/office/drawing/2014/main" id="{57C1D237-932A-4A29-B4AA-4D590D091ACA}"/>
                </a:ext>
              </a:extLst>
            </p:cNvPr>
            <p:cNvSpPr>
              <a:spLocks/>
            </p:cNvSpPr>
            <p:nvPr>
              <p:custDataLst>
                <p:tags r:id="rId146"/>
              </p:custDataLst>
            </p:nvPr>
          </p:nvSpPr>
          <p:spPr bwMode="auto">
            <a:xfrm>
              <a:off x="4875214" y="1809751"/>
              <a:ext cx="17463" cy="55563"/>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87">
              <a:extLst>
                <a:ext uri="{FF2B5EF4-FFF2-40B4-BE49-F238E27FC236}">
                  <a16:creationId xmlns:a16="http://schemas.microsoft.com/office/drawing/2014/main" id="{7569E676-C1CB-406D-A9BB-85AD377D1844}"/>
                </a:ext>
              </a:extLst>
            </p:cNvPr>
            <p:cNvSpPr>
              <a:spLocks/>
            </p:cNvSpPr>
            <p:nvPr>
              <p:custDataLst>
                <p:tags r:id="rId147"/>
              </p:custDataLst>
            </p:nvPr>
          </p:nvSpPr>
          <p:spPr bwMode="auto">
            <a:xfrm>
              <a:off x="4959351" y="1747838"/>
              <a:ext cx="76200" cy="84138"/>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8"/>
                    <a:pt x="190" y="192"/>
                  </a:cubicBezTo>
                  <a:cubicBezTo>
                    <a:pt x="190" y="181"/>
                    <a:pt x="196" y="157"/>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6" y="213"/>
                    <a:pt x="183" y="226"/>
                    <a:pt x="204"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88">
              <a:extLst>
                <a:ext uri="{FF2B5EF4-FFF2-40B4-BE49-F238E27FC236}">
                  <a16:creationId xmlns:a16="http://schemas.microsoft.com/office/drawing/2014/main" id="{D9887C14-8EFE-4C6F-9D2A-06021C764080}"/>
                </a:ext>
              </a:extLst>
            </p:cNvPr>
            <p:cNvSpPr>
              <a:spLocks/>
            </p:cNvSpPr>
            <p:nvPr>
              <p:custDataLst>
                <p:tags r:id="rId148"/>
              </p:custDataLst>
            </p:nvPr>
          </p:nvSpPr>
          <p:spPr bwMode="auto">
            <a:xfrm>
              <a:off x="5056189" y="1690688"/>
              <a:ext cx="34925" cy="185738"/>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89">
              <a:extLst>
                <a:ext uri="{FF2B5EF4-FFF2-40B4-BE49-F238E27FC236}">
                  <a16:creationId xmlns:a16="http://schemas.microsoft.com/office/drawing/2014/main" id="{909FA90D-CF20-4C42-97F2-AE1D28968822}"/>
                </a:ext>
              </a:extLst>
            </p:cNvPr>
            <p:cNvSpPr>
              <a:spLocks/>
            </p:cNvSpPr>
            <p:nvPr>
              <p:custDataLst>
                <p:tags r:id="rId149"/>
              </p:custDataLst>
            </p:nvPr>
          </p:nvSpPr>
          <p:spPr bwMode="auto">
            <a:xfrm>
              <a:off x="5103814" y="1747838"/>
              <a:ext cx="74613" cy="84138"/>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1" y="15"/>
                    <a:pt x="121" y="44"/>
                  </a:cubicBezTo>
                  <a:cubicBezTo>
                    <a:pt x="121"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90">
              <a:extLst>
                <a:ext uri="{FF2B5EF4-FFF2-40B4-BE49-F238E27FC236}">
                  <a16:creationId xmlns:a16="http://schemas.microsoft.com/office/drawing/2014/main" id="{CEB1D7A5-7B79-42CB-8B8C-03F79B137948}"/>
                </a:ext>
              </a:extLst>
            </p:cNvPr>
            <p:cNvSpPr>
              <a:spLocks/>
            </p:cNvSpPr>
            <p:nvPr>
              <p:custDataLst>
                <p:tags r:id="rId150"/>
              </p:custDataLst>
            </p:nvPr>
          </p:nvSpPr>
          <p:spPr bwMode="auto">
            <a:xfrm>
              <a:off x="5197476" y="1809751"/>
              <a:ext cx="17463" cy="55563"/>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91">
              <a:extLst>
                <a:ext uri="{FF2B5EF4-FFF2-40B4-BE49-F238E27FC236}">
                  <a16:creationId xmlns:a16="http://schemas.microsoft.com/office/drawing/2014/main" id="{529E9923-F21B-4AF2-B57A-7C5E6636E12E}"/>
                </a:ext>
              </a:extLst>
            </p:cNvPr>
            <p:cNvSpPr>
              <a:spLocks/>
            </p:cNvSpPr>
            <p:nvPr>
              <p:custDataLst>
                <p:tags r:id="rId151"/>
              </p:custDataLst>
            </p:nvPr>
          </p:nvSpPr>
          <p:spPr bwMode="auto">
            <a:xfrm>
              <a:off x="5257801" y="1703388"/>
              <a:ext cx="90488" cy="125413"/>
            </a:xfrm>
            <a:custGeom>
              <a:avLst/>
              <a:gdLst>
                <a:gd name="T0" fmla="*/ 301 w 301"/>
                <a:gd name="T1" fmla="*/ 218 h 341"/>
                <a:gd name="T2" fmla="*/ 295 w 301"/>
                <a:gd name="T3" fmla="*/ 213 h 341"/>
                <a:gd name="T4" fmla="*/ 287 w 301"/>
                <a:gd name="T5" fmla="*/ 223 h 341"/>
                <a:gd name="T6" fmla="*/ 162 w 301"/>
                <a:gd name="T7" fmla="*/ 326 h 341"/>
                <a:gd name="T8" fmla="*/ 115 w 301"/>
                <a:gd name="T9" fmla="*/ 326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6 h 341"/>
                <a:gd name="T42" fmla="*/ 0 w 301"/>
                <a:gd name="T43" fmla="*/ 336 h 341"/>
                <a:gd name="T44" fmla="*/ 14 w 301"/>
                <a:gd name="T45" fmla="*/ 341 h 341"/>
                <a:gd name="T46" fmla="*/ 244 w 301"/>
                <a:gd name="T47" fmla="*/ 341 h 341"/>
                <a:gd name="T48" fmla="*/ 260 w 301"/>
                <a:gd name="T49" fmla="*/ 333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3"/>
                    <a:pt x="295" y="213"/>
                  </a:cubicBezTo>
                  <a:cubicBezTo>
                    <a:pt x="291" y="213"/>
                    <a:pt x="290" y="215"/>
                    <a:pt x="287" y="223"/>
                  </a:cubicBezTo>
                  <a:cubicBezTo>
                    <a:pt x="270" y="269"/>
                    <a:pt x="248" y="326"/>
                    <a:pt x="162" y="326"/>
                  </a:cubicBezTo>
                  <a:lnTo>
                    <a:pt x="115" y="326"/>
                  </a:lnTo>
                  <a:cubicBezTo>
                    <a:pt x="108" y="326"/>
                    <a:pt x="107" y="326"/>
                    <a:pt x="104" y="325"/>
                  </a:cubicBezTo>
                  <a:cubicBezTo>
                    <a:pt x="99" y="325"/>
                    <a:pt x="97" y="324"/>
                    <a:pt x="97" y="320"/>
                  </a:cubicBezTo>
                  <a:cubicBezTo>
                    <a:pt x="97" y="319"/>
                    <a:pt x="97" y="318"/>
                    <a:pt x="100" y="309"/>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6"/>
                  </a:cubicBezTo>
                  <a:cubicBezTo>
                    <a:pt x="0" y="341"/>
                    <a:pt x="5" y="341"/>
                    <a:pt x="14" y="341"/>
                  </a:cubicBezTo>
                  <a:lnTo>
                    <a:pt x="244" y="341"/>
                  </a:lnTo>
                  <a:cubicBezTo>
                    <a:pt x="256" y="341"/>
                    <a:pt x="257" y="341"/>
                    <a:pt x="260" y="333"/>
                  </a:cubicBezTo>
                  <a:lnTo>
                    <a:pt x="299" y="225"/>
                  </a:lnTo>
                  <a:cubicBezTo>
                    <a:pt x="301" y="220"/>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92">
              <a:extLst>
                <a:ext uri="{FF2B5EF4-FFF2-40B4-BE49-F238E27FC236}">
                  <a16:creationId xmlns:a16="http://schemas.microsoft.com/office/drawing/2014/main" id="{E4DD0917-F1FE-4976-8019-F5034447C640}"/>
                </a:ext>
              </a:extLst>
            </p:cNvPr>
            <p:cNvSpPr>
              <a:spLocks/>
            </p:cNvSpPr>
            <p:nvPr>
              <p:custDataLst>
                <p:tags r:id="rId152"/>
              </p:custDataLst>
            </p:nvPr>
          </p:nvSpPr>
          <p:spPr bwMode="auto">
            <a:xfrm>
              <a:off x="5359401" y="1800226"/>
              <a:ext cx="53975" cy="84138"/>
            </a:xfrm>
            <a:custGeom>
              <a:avLst/>
              <a:gdLst>
                <a:gd name="T0" fmla="*/ 177 w 179"/>
                <a:gd name="T1" fmla="*/ 23 h 225"/>
                <a:gd name="T2" fmla="*/ 179 w 179"/>
                <a:gd name="T3" fmla="*/ 15 h 225"/>
                <a:gd name="T4" fmla="*/ 167 w 179"/>
                <a:gd name="T5" fmla="*/ 4 h 225"/>
                <a:gd name="T6" fmla="*/ 153 w 179"/>
                <a:gd name="T7" fmla="*/ 12 h 225"/>
                <a:gd name="T8" fmla="*/ 147 w 179"/>
                <a:gd name="T9" fmla="*/ 32 h 225"/>
                <a:gd name="T10" fmla="*/ 140 w 179"/>
                <a:gd name="T11" fmla="*/ 61 h 225"/>
                <a:gd name="T12" fmla="*/ 126 w 179"/>
                <a:gd name="T13" fmla="*/ 117 h 225"/>
                <a:gd name="T14" fmla="*/ 83 w 179"/>
                <a:gd name="T15" fmla="*/ 148 h 225"/>
                <a:gd name="T16" fmla="*/ 60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3 h 225"/>
                <a:gd name="T30" fmla="*/ 50 w 179"/>
                <a:gd name="T31" fmla="*/ 10 h 225"/>
                <a:gd name="T32" fmla="*/ 58 w 179"/>
                <a:gd name="T33" fmla="*/ 22 h 225"/>
                <a:gd name="T34" fmla="*/ 54 w 179"/>
                <a:gd name="T35" fmla="*/ 42 h 225"/>
                <a:gd name="T36" fmla="*/ 33 w 179"/>
                <a:gd name="T37" fmla="*/ 113 h 225"/>
                <a:gd name="T38" fmla="*/ 47 w 179"/>
                <a:gd name="T39" fmla="*/ 147 h 225"/>
                <a:gd name="T40" fmla="*/ 82 w 179"/>
                <a:gd name="T41" fmla="*/ 158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2 h 225"/>
                <a:gd name="T54" fmla="*/ 14 w 179"/>
                <a:gd name="T55" fmla="*/ 195 h 225"/>
                <a:gd name="T56" fmla="*/ 55 w 179"/>
                <a:gd name="T57" fmla="*/ 225 h 225"/>
                <a:gd name="T58" fmla="*/ 144 w 179"/>
                <a:gd name="T59" fmla="*/ 154 h 225"/>
                <a:gd name="T60" fmla="*/ 177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3"/>
                  </a:moveTo>
                  <a:cubicBezTo>
                    <a:pt x="179" y="18"/>
                    <a:pt x="179" y="17"/>
                    <a:pt x="179" y="15"/>
                  </a:cubicBezTo>
                  <a:cubicBezTo>
                    <a:pt x="179" y="8"/>
                    <a:pt x="173" y="4"/>
                    <a:pt x="167" y="4"/>
                  </a:cubicBezTo>
                  <a:cubicBezTo>
                    <a:pt x="163" y="4"/>
                    <a:pt x="157" y="5"/>
                    <a:pt x="153" y="12"/>
                  </a:cubicBezTo>
                  <a:cubicBezTo>
                    <a:pt x="152" y="14"/>
                    <a:pt x="149" y="25"/>
                    <a:pt x="147" y="32"/>
                  </a:cubicBezTo>
                  <a:lnTo>
                    <a:pt x="140" y="61"/>
                  </a:lnTo>
                  <a:lnTo>
                    <a:pt x="126" y="117"/>
                  </a:lnTo>
                  <a:cubicBezTo>
                    <a:pt x="126" y="117"/>
                    <a:pt x="110" y="148"/>
                    <a:pt x="83" y="148"/>
                  </a:cubicBezTo>
                  <a:cubicBezTo>
                    <a:pt x="60" y="148"/>
                    <a:pt x="60" y="125"/>
                    <a:pt x="60" y="119"/>
                  </a:cubicBezTo>
                  <a:cubicBezTo>
                    <a:pt x="60" y="100"/>
                    <a:pt x="68" y="78"/>
                    <a:pt x="78" y="51"/>
                  </a:cubicBezTo>
                  <a:cubicBezTo>
                    <a:pt x="82" y="40"/>
                    <a:pt x="84" y="36"/>
                    <a:pt x="84" y="30"/>
                  </a:cubicBezTo>
                  <a:cubicBezTo>
                    <a:pt x="84" y="13"/>
                    <a:pt x="70" y="0"/>
                    <a:pt x="51" y="0"/>
                  </a:cubicBezTo>
                  <a:cubicBezTo>
                    <a:pt x="16" y="0"/>
                    <a:pt x="0" y="48"/>
                    <a:pt x="0" y="54"/>
                  </a:cubicBezTo>
                  <a:cubicBezTo>
                    <a:pt x="0" y="58"/>
                    <a:pt x="5" y="58"/>
                    <a:pt x="6" y="58"/>
                  </a:cubicBezTo>
                  <a:cubicBezTo>
                    <a:pt x="11" y="58"/>
                    <a:pt x="11" y="56"/>
                    <a:pt x="12" y="53"/>
                  </a:cubicBezTo>
                  <a:cubicBezTo>
                    <a:pt x="21" y="24"/>
                    <a:pt x="36" y="10"/>
                    <a:pt x="50" y="10"/>
                  </a:cubicBezTo>
                  <a:cubicBezTo>
                    <a:pt x="56" y="10"/>
                    <a:pt x="58" y="14"/>
                    <a:pt x="58" y="22"/>
                  </a:cubicBezTo>
                  <a:cubicBezTo>
                    <a:pt x="58" y="30"/>
                    <a:pt x="55" y="38"/>
                    <a:pt x="54" y="42"/>
                  </a:cubicBezTo>
                  <a:cubicBezTo>
                    <a:pt x="37" y="85"/>
                    <a:pt x="33" y="98"/>
                    <a:pt x="33" y="113"/>
                  </a:cubicBezTo>
                  <a:cubicBezTo>
                    <a:pt x="33" y="119"/>
                    <a:pt x="33" y="136"/>
                    <a:pt x="47" y="147"/>
                  </a:cubicBezTo>
                  <a:cubicBezTo>
                    <a:pt x="58" y="156"/>
                    <a:pt x="72" y="158"/>
                    <a:pt x="82" y="158"/>
                  </a:cubicBezTo>
                  <a:cubicBezTo>
                    <a:pt x="96" y="158"/>
                    <a:pt x="108" y="152"/>
                    <a:pt x="120" y="142"/>
                  </a:cubicBezTo>
                  <a:cubicBezTo>
                    <a:pt x="115" y="161"/>
                    <a:pt x="111" y="176"/>
                    <a:pt x="97" y="193"/>
                  </a:cubicBezTo>
                  <a:cubicBezTo>
                    <a:pt x="87" y="204"/>
                    <a:pt x="73" y="215"/>
                    <a:pt x="55" y="215"/>
                  </a:cubicBezTo>
                  <a:cubicBezTo>
                    <a:pt x="53" y="215"/>
                    <a:pt x="36" y="215"/>
                    <a:pt x="29" y="204"/>
                  </a:cubicBezTo>
                  <a:cubicBezTo>
                    <a:pt x="48" y="202"/>
                    <a:pt x="48" y="185"/>
                    <a:pt x="48" y="185"/>
                  </a:cubicBezTo>
                  <a:cubicBezTo>
                    <a:pt x="48" y="174"/>
                    <a:pt x="38" y="172"/>
                    <a:pt x="34" y="172"/>
                  </a:cubicBezTo>
                  <a:cubicBezTo>
                    <a:pt x="25" y="172"/>
                    <a:pt x="14" y="178"/>
                    <a:pt x="14" y="195"/>
                  </a:cubicBezTo>
                  <a:cubicBezTo>
                    <a:pt x="14" y="212"/>
                    <a:pt x="31" y="225"/>
                    <a:pt x="55" y="225"/>
                  </a:cubicBezTo>
                  <a:cubicBezTo>
                    <a:pt x="91" y="225"/>
                    <a:pt x="133" y="198"/>
                    <a:pt x="144" y="154"/>
                  </a:cubicBezTo>
                  <a:lnTo>
                    <a:pt x="177"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93">
              <a:extLst>
                <a:ext uri="{FF2B5EF4-FFF2-40B4-BE49-F238E27FC236}">
                  <a16:creationId xmlns:a16="http://schemas.microsoft.com/office/drawing/2014/main" id="{B3D0E81C-87D5-46B9-A04A-2FFECEE41E73}"/>
                </a:ext>
              </a:extLst>
            </p:cNvPr>
            <p:cNvSpPr>
              <a:spLocks/>
            </p:cNvSpPr>
            <p:nvPr>
              <p:custDataLst>
                <p:tags r:id="rId153"/>
              </p:custDataLst>
            </p:nvPr>
          </p:nvSpPr>
          <p:spPr bwMode="auto">
            <a:xfrm>
              <a:off x="5438776" y="1809751"/>
              <a:ext cx="19050" cy="55563"/>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94">
              <a:extLst>
                <a:ext uri="{FF2B5EF4-FFF2-40B4-BE49-F238E27FC236}">
                  <a16:creationId xmlns:a16="http://schemas.microsoft.com/office/drawing/2014/main" id="{9758CC87-354B-4391-859B-3EBDE7A3AFE7}"/>
                </a:ext>
              </a:extLst>
            </p:cNvPr>
            <p:cNvSpPr>
              <a:spLocks/>
            </p:cNvSpPr>
            <p:nvPr>
              <p:custDataLst>
                <p:tags r:id="rId154"/>
              </p:custDataLst>
            </p:nvPr>
          </p:nvSpPr>
          <p:spPr bwMode="auto">
            <a:xfrm>
              <a:off x="5497514" y="1712913"/>
              <a:ext cx="46038" cy="119063"/>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95">
              <a:extLst>
                <a:ext uri="{FF2B5EF4-FFF2-40B4-BE49-F238E27FC236}">
                  <a16:creationId xmlns:a16="http://schemas.microsoft.com/office/drawing/2014/main" id="{F959317B-E589-4288-BEB7-604AD61A7BF6}"/>
                </a:ext>
              </a:extLst>
            </p:cNvPr>
            <p:cNvSpPr>
              <a:spLocks/>
            </p:cNvSpPr>
            <p:nvPr>
              <p:custDataLst>
                <p:tags r:id="rId155"/>
              </p:custDataLst>
            </p:nvPr>
          </p:nvSpPr>
          <p:spPr bwMode="auto">
            <a:xfrm>
              <a:off x="5556251" y="1690688"/>
              <a:ext cx="34925" cy="185738"/>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2"/>
                    <a:pt x="10" y="0"/>
                    <a:pt x="5" y="0"/>
                  </a:cubicBezTo>
                  <a:cubicBezTo>
                    <a:pt x="2" y="0"/>
                    <a:pt x="0" y="2"/>
                    <a:pt x="0" y="5"/>
                  </a:cubicBezTo>
                  <a:cubicBezTo>
                    <a:pt x="0" y="7"/>
                    <a:pt x="0" y="8"/>
                    <a:pt x="9" y="17"/>
                  </a:cubicBezTo>
                  <a:cubicBezTo>
                    <a:pt x="58" y="66"/>
                    <a:pt x="87" y="145"/>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96">
              <a:extLst>
                <a:ext uri="{FF2B5EF4-FFF2-40B4-BE49-F238E27FC236}">
                  <a16:creationId xmlns:a16="http://schemas.microsoft.com/office/drawing/2014/main" id="{ECACDB49-0480-446F-AE0D-B778008EE5CE}"/>
                </a:ext>
              </a:extLst>
            </p:cNvPr>
            <p:cNvSpPr>
              <a:spLocks noEditPoints="1"/>
            </p:cNvSpPr>
            <p:nvPr>
              <p:custDataLst>
                <p:tags r:id="rId156"/>
              </p:custDataLst>
            </p:nvPr>
          </p:nvSpPr>
          <p:spPr bwMode="auto">
            <a:xfrm>
              <a:off x="5656264" y="1762126"/>
              <a:ext cx="100013" cy="42863"/>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97">
              <a:extLst>
                <a:ext uri="{FF2B5EF4-FFF2-40B4-BE49-F238E27FC236}">
                  <a16:creationId xmlns:a16="http://schemas.microsoft.com/office/drawing/2014/main" id="{0FB18BD8-D50D-4C4F-A6C4-72F1D021BCBB}"/>
                </a:ext>
              </a:extLst>
            </p:cNvPr>
            <p:cNvSpPr>
              <a:spLocks noEditPoints="1"/>
            </p:cNvSpPr>
            <p:nvPr>
              <p:custDataLst>
                <p:tags r:id="rId157"/>
              </p:custDataLst>
            </p:nvPr>
          </p:nvSpPr>
          <p:spPr bwMode="auto">
            <a:xfrm>
              <a:off x="5811839" y="1706563"/>
              <a:ext cx="63500" cy="127000"/>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70" y="333"/>
                    <a:pt x="191" y="285"/>
                  </a:cubicBezTo>
                  <a:cubicBezTo>
                    <a:pt x="207"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80" name="グループ化 179">
            <a:extLst>
              <a:ext uri="{FF2B5EF4-FFF2-40B4-BE49-F238E27FC236}">
                <a16:creationId xmlns:a16="http://schemas.microsoft.com/office/drawing/2014/main" id="{E857B168-9307-4E29-B3E3-67F6DBB2B923}"/>
              </a:ext>
            </a:extLst>
          </p:cNvPr>
          <p:cNvGrpSpPr>
            <a:grpSpLocks noChangeAspect="1"/>
          </p:cNvGrpSpPr>
          <p:nvPr>
            <p:custDataLst>
              <p:tags r:id="rId4"/>
            </p:custDataLst>
          </p:nvPr>
        </p:nvGrpSpPr>
        <p:grpSpPr>
          <a:xfrm>
            <a:off x="2054225" y="3529013"/>
            <a:ext cx="5455843" cy="648171"/>
            <a:chOff x="2054225" y="3529013"/>
            <a:chExt cx="3092451" cy="400051"/>
          </a:xfrm>
        </p:grpSpPr>
        <p:sp>
          <p:nvSpPr>
            <p:cNvPr id="127" name="Freeform 104">
              <a:extLst>
                <a:ext uri="{FF2B5EF4-FFF2-40B4-BE49-F238E27FC236}">
                  <a16:creationId xmlns:a16="http://schemas.microsoft.com/office/drawing/2014/main" id="{540831B7-4F35-4B7C-A76B-581AF9800FE8}"/>
                </a:ext>
              </a:extLst>
            </p:cNvPr>
            <p:cNvSpPr>
              <a:spLocks/>
            </p:cNvSpPr>
            <p:nvPr>
              <p:custDataLst>
                <p:tags r:id="rId61"/>
              </p:custDataLst>
            </p:nvPr>
          </p:nvSpPr>
          <p:spPr bwMode="auto">
            <a:xfrm>
              <a:off x="2197100" y="3556001"/>
              <a:ext cx="50800"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0"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Rectangle 105">
              <a:extLst>
                <a:ext uri="{FF2B5EF4-FFF2-40B4-BE49-F238E27FC236}">
                  <a16:creationId xmlns:a16="http://schemas.microsoft.com/office/drawing/2014/main" id="{D4F0C6D8-7EA4-4BD8-931E-8F8FF1395F24}"/>
                </a:ext>
              </a:extLst>
            </p:cNvPr>
            <p:cNvSpPr>
              <a:spLocks noChangeArrowheads="1"/>
            </p:cNvSpPr>
            <p:nvPr>
              <p:custDataLst>
                <p:tags r:id="rId62"/>
              </p:custDataLst>
            </p:nvPr>
          </p:nvSpPr>
          <p:spPr bwMode="auto">
            <a:xfrm>
              <a:off x="2054225" y="3732213"/>
              <a:ext cx="3349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106">
              <a:extLst>
                <a:ext uri="{FF2B5EF4-FFF2-40B4-BE49-F238E27FC236}">
                  <a16:creationId xmlns:a16="http://schemas.microsoft.com/office/drawing/2014/main" id="{B89BD487-AAD6-4857-ABDB-F7C74D5929D4}"/>
                </a:ext>
              </a:extLst>
            </p:cNvPr>
            <p:cNvSpPr>
              <a:spLocks/>
            </p:cNvSpPr>
            <p:nvPr>
              <p:custDataLst>
                <p:tags r:id="rId63"/>
              </p:custDataLst>
            </p:nvPr>
          </p:nvSpPr>
          <p:spPr bwMode="auto">
            <a:xfrm>
              <a:off x="2062163" y="3776663"/>
              <a:ext cx="150813" cy="114300"/>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4 h 351"/>
                <a:gd name="T14" fmla="*/ 420 w 495"/>
                <a:gd name="T15" fmla="*/ 51 h 351"/>
                <a:gd name="T16" fmla="*/ 285 w 495"/>
                <a:gd name="T17" fmla="*/ 286 h 351"/>
                <a:gd name="T18" fmla="*/ 267 w 495"/>
                <a:gd name="T19" fmla="*/ 38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7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3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7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4"/>
                    <a:pt x="394" y="15"/>
                    <a:pt x="397" y="15"/>
                  </a:cubicBezTo>
                  <a:cubicBezTo>
                    <a:pt x="409" y="15"/>
                    <a:pt x="426" y="19"/>
                    <a:pt x="426" y="34"/>
                  </a:cubicBezTo>
                  <a:cubicBezTo>
                    <a:pt x="426" y="40"/>
                    <a:pt x="424" y="44"/>
                    <a:pt x="420" y="51"/>
                  </a:cubicBezTo>
                  <a:lnTo>
                    <a:pt x="285" y="286"/>
                  </a:lnTo>
                  <a:lnTo>
                    <a:pt x="267" y="38"/>
                  </a:lnTo>
                  <a:cubicBezTo>
                    <a:pt x="266" y="28"/>
                    <a:pt x="265" y="15"/>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7"/>
                  </a:cubicBezTo>
                  <a:lnTo>
                    <a:pt x="226" y="66"/>
                  </a:lnTo>
                  <a:lnTo>
                    <a:pt x="100" y="286"/>
                  </a:lnTo>
                  <a:lnTo>
                    <a:pt x="81" y="33"/>
                  </a:lnTo>
                  <a:cubicBezTo>
                    <a:pt x="81" y="27"/>
                    <a:pt x="81" y="15"/>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19"/>
                    <a:pt x="39" y="33"/>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7"/>
                  </a:lnTo>
                  <a:cubicBezTo>
                    <a:pt x="442" y="35"/>
                    <a:pt x="454" y="17"/>
                    <a:pt x="486" y="15"/>
                  </a:cubicBezTo>
                  <a:cubicBezTo>
                    <a:pt x="490" y="14"/>
                    <a:pt x="495" y="14"/>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107">
              <a:extLst>
                <a:ext uri="{FF2B5EF4-FFF2-40B4-BE49-F238E27FC236}">
                  <a16:creationId xmlns:a16="http://schemas.microsoft.com/office/drawing/2014/main" id="{4D9701CA-0E90-4B67-8116-B460C342C997}"/>
                </a:ext>
              </a:extLst>
            </p:cNvPr>
            <p:cNvSpPr>
              <a:spLocks/>
            </p:cNvSpPr>
            <p:nvPr>
              <p:custDataLst>
                <p:tags r:id="rId64"/>
              </p:custDataLst>
            </p:nvPr>
          </p:nvSpPr>
          <p:spPr bwMode="auto">
            <a:xfrm>
              <a:off x="2232025" y="3765551"/>
              <a:ext cx="34925" cy="163513"/>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108">
              <a:extLst>
                <a:ext uri="{FF2B5EF4-FFF2-40B4-BE49-F238E27FC236}">
                  <a16:creationId xmlns:a16="http://schemas.microsoft.com/office/drawing/2014/main" id="{B9AC9616-FFA6-46F6-A3FA-596EB977965F}"/>
                </a:ext>
              </a:extLst>
            </p:cNvPr>
            <p:cNvSpPr>
              <a:spLocks/>
            </p:cNvSpPr>
            <p:nvPr>
              <p:custDataLst>
                <p:tags r:id="rId65"/>
              </p:custDataLst>
            </p:nvPr>
          </p:nvSpPr>
          <p:spPr bwMode="auto">
            <a:xfrm>
              <a:off x="2279650" y="3784601"/>
              <a:ext cx="46038" cy="1047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3"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109">
              <a:extLst>
                <a:ext uri="{FF2B5EF4-FFF2-40B4-BE49-F238E27FC236}">
                  <a16:creationId xmlns:a16="http://schemas.microsoft.com/office/drawing/2014/main" id="{8D3CB072-AD7C-49B4-9A3D-27E45705CE3C}"/>
                </a:ext>
              </a:extLst>
            </p:cNvPr>
            <p:cNvSpPr>
              <a:spLocks/>
            </p:cNvSpPr>
            <p:nvPr>
              <p:custDataLst>
                <p:tags r:id="rId66"/>
              </p:custDataLst>
            </p:nvPr>
          </p:nvSpPr>
          <p:spPr bwMode="auto">
            <a:xfrm>
              <a:off x="2338388" y="3765551"/>
              <a:ext cx="34925" cy="163513"/>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110">
              <a:extLst>
                <a:ext uri="{FF2B5EF4-FFF2-40B4-BE49-F238E27FC236}">
                  <a16:creationId xmlns:a16="http://schemas.microsoft.com/office/drawing/2014/main" id="{E443E1E6-63E2-4407-957C-847197C963F1}"/>
                </a:ext>
              </a:extLst>
            </p:cNvPr>
            <p:cNvSpPr>
              <a:spLocks noEditPoints="1"/>
            </p:cNvSpPr>
            <p:nvPr>
              <p:custDataLst>
                <p:tags r:id="rId67"/>
              </p:custDataLst>
            </p:nvPr>
          </p:nvSpPr>
          <p:spPr bwMode="auto">
            <a:xfrm>
              <a:off x="2455863" y="3546476"/>
              <a:ext cx="79375" cy="122238"/>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4"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111">
              <a:extLst>
                <a:ext uri="{FF2B5EF4-FFF2-40B4-BE49-F238E27FC236}">
                  <a16:creationId xmlns:a16="http://schemas.microsoft.com/office/drawing/2014/main" id="{6FB47F2E-C3FE-4277-887D-E22D273C30FA}"/>
                </a:ext>
              </a:extLst>
            </p:cNvPr>
            <p:cNvSpPr>
              <a:spLocks/>
            </p:cNvSpPr>
            <p:nvPr>
              <p:custDataLst>
                <p:tags r:id="rId68"/>
              </p:custDataLst>
            </p:nvPr>
          </p:nvSpPr>
          <p:spPr bwMode="auto">
            <a:xfrm>
              <a:off x="2544763" y="3529013"/>
              <a:ext cx="47625"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1"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7" y="45"/>
                  </a:cubicBezTo>
                  <a:cubicBezTo>
                    <a:pt x="27" y="20"/>
                    <a:pt x="51" y="13"/>
                    <a:pt x="67" y="13"/>
                  </a:cubicBezTo>
                  <a:cubicBezTo>
                    <a:pt x="102" y="13"/>
                    <a:pt x="120" y="40"/>
                    <a:pt x="120" y="68"/>
                  </a:cubicBezTo>
                  <a:cubicBezTo>
                    <a:pt x="120"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112">
              <a:extLst>
                <a:ext uri="{FF2B5EF4-FFF2-40B4-BE49-F238E27FC236}">
                  <a16:creationId xmlns:a16="http://schemas.microsoft.com/office/drawing/2014/main" id="{7FE962ED-C161-4435-AA73-AF8DB941BAD0}"/>
                </a:ext>
              </a:extLst>
            </p:cNvPr>
            <p:cNvSpPr>
              <a:spLocks/>
            </p:cNvSpPr>
            <p:nvPr>
              <p:custDataLst>
                <p:tags r:id="rId69"/>
              </p:custDataLst>
            </p:nvPr>
          </p:nvSpPr>
          <p:spPr bwMode="auto">
            <a:xfrm>
              <a:off x="2614613" y="3552826"/>
              <a:ext cx="149225" cy="115888"/>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7 h 351"/>
                <a:gd name="T66" fmla="*/ 246 w 495"/>
                <a:gd name="T67" fmla="*/ 338 h 351"/>
                <a:gd name="T68" fmla="*/ 254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8"/>
                  </a:lnTo>
                  <a:cubicBezTo>
                    <a:pt x="62" y="347"/>
                    <a:pt x="62" y="351"/>
                    <a:pt x="69" y="351"/>
                  </a:cubicBezTo>
                  <a:cubicBezTo>
                    <a:pt x="75" y="351"/>
                    <a:pt x="77" y="348"/>
                    <a:pt x="81" y="341"/>
                  </a:cubicBezTo>
                  <a:lnTo>
                    <a:pt x="228" y="87"/>
                  </a:lnTo>
                  <a:lnTo>
                    <a:pt x="246" y="338"/>
                  </a:lnTo>
                  <a:cubicBezTo>
                    <a:pt x="247" y="349"/>
                    <a:pt x="248" y="351"/>
                    <a:pt x="254" y="351"/>
                  </a:cubicBezTo>
                  <a:cubicBezTo>
                    <a:pt x="261" y="351"/>
                    <a:pt x="264" y="346"/>
                    <a:pt x="266" y="342"/>
                  </a:cubicBezTo>
                  <a:lnTo>
                    <a:pt x="430" y="58"/>
                  </a:lnTo>
                  <a:cubicBezTo>
                    <a:pt x="442"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113">
              <a:extLst>
                <a:ext uri="{FF2B5EF4-FFF2-40B4-BE49-F238E27FC236}">
                  <a16:creationId xmlns:a16="http://schemas.microsoft.com/office/drawing/2014/main" id="{790615AA-D281-47D5-BC52-416A7ABEFBAA}"/>
                </a:ext>
              </a:extLst>
            </p:cNvPr>
            <p:cNvSpPr>
              <a:spLocks/>
            </p:cNvSpPr>
            <p:nvPr>
              <p:custDataLst>
                <p:tags r:id="rId70"/>
              </p:custDataLst>
            </p:nvPr>
          </p:nvSpPr>
          <p:spPr bwMode="auto">
            <a:xfrm>
              <a:off x="2784475" y="3541713"/>
              <a:ext cx="34925" cy="163513"/>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50"/>
                  </a:cubicBezTo>
                  <a:cubicBezTo>
                    <a:pt x="29" y="163"/>
                    <a:pt x="48"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3" y="405"/>
                  </a:cubicBezTo>
                  <a:cubicBezTo>
                    <a:pt x="62" y="467"/>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114">
              <a:extLst>
                <a:ext uri="{FF2B5EF4-FFF2-40B4-BE49-F238E27FC236}">
                  <a16:creationId xmlns:a16="http://schemas.microsoft.com/office/drawing/2014/main" id="{FE26C071-F5A5-4180-82B9-0915D8EEDB77}"/>
                </a:ext>
              </a:extLst>
            </p:cNvPr>
            <p:cNvSpPr>
              <a:spLocks/>
            </p:cNvSpPr>
            <p:nvPr>
              <p:custDataLst>
                <p:tags r:id="rId71"/>
              </p:custDataLst>
            </p:nvPr>
          </p:nvSpPr>
          <p:spPr bwMode="auto">
            <a:xfrm>
              <a:off x="2830513" y="3562351"/>
              <a:ext cx="47625" cy="104775"/>
            </a:xfrm>
            <a:custGeom>
              <a:avLst/>
              <a:gdLst>
                <a:gd name="T0" fmla="*/ 146 w 154"/>
                <a:gd name="T1" fmla="*/ 241 h 318"/>
                <a:gd name="T2" fmla="*/ 140 w 154"/>
                <a:gd name="T3" fmla="*/ 236 h 318"/>
                <a:gd name="T4" fmla="*/ 132 w 154"/>
                <a:gd name="T5" fmla="*/ 243 h 318"/>
                <a:gd name="T6" fmla="*/ 67 w 154"/>
                <a:gd name="T7" fmla="*/ 307 h 318"/>
                <a:gd name="T8" fmla="*/ 52 w 154"/>
                <a:gd name="T9" fmla="*/ 284 h 318"/>
                <a:gd name="T10" fmla="*/ 55 w 154"/>
                <a:gd name="T11" fmla="*/ 260 h 318"/>
                <a:gd name="T12" fmla="*/ 92 w 154"/>
                <a:gd name="T13" fmla="*/ 113 h 318"/>
                <a:gd name="T14" fmla="*/ 139 w 154"/>
                <a:gd name="T15" fmla="*/ 113 h 318"/>
                <a:gd name="T16" fmla="*/ 154 w 154"/>
                <a:gd name="T17" fmla="*/ 103 h 318"/>
                <a:gd name="T18" fmla="*/ 140 w 154"/>
                <a:gd name="T19" fmla="*/ 97 h 318"/>
                <a:gd name="T20" fmla="*/ 96 w 154"/>
                <a:gd name="T21" fmla="*/ 97 h 318"/>
                <a:gd name="T22" fmla="*/ 116 w 154"/>
                <a:gd name="T23" fmla="*/ 14 h 318"/>
                <a:gd name="T24" fmla="*/ 102 w 154"/>
                <a:gd name="T25" fmla="*/ 0 h 318"/>
                <a:gd name="T26" fmla="*/ 82 w 154"/>
                <a:gd name="T27" fmla="*/ 18 h 318"/>
                <a:gd name="T28" fmla="*/ 62 w 154"/>
                <a:gd name="T29" fmla="*/ 97 h 318"/>
                <a:gd name="T30" fmla="*/ 15 w 154"/>
                <a:gd name="T31" fmla="*/ 97 h 318"/>
                <a:gd name="T32" fmla="*/ 0 w 154"/>
                <a:gd name="T33" fmla="*/ 107 h 318"/>
                <a:gd name="T34" fmla="*/ 14 w 154"/>
                <a:gd name="T35" fmla="*/ 113 h 318"/>
                <a:gd name="T36" fmla="*/ 58 w 154"/>
                <a:gd name="T37" fmla="*/ 113 h 318"/>
                <a:gd name="T38" fmla="*/ 20 w 154"/>
                <a:gd name="T39" fmla="*/ 272 h 318"/>
                <a:gd name="T40" fmla="*/ 66 w 154"/>
                <a:gd name="T41" fmla="*/ 318 h 318"/>
                <a:gd name="T42" fmla="*/ 146 w 154"/>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8">
                  <a:moveTo>
                    <a:pt x="146" y="241"/>
                  </a:moveTo>
                  <a:cubicBezTo>
                    <a:pt x="146" y="236"/>
                    <a:pt x="142" y="236"/>
                    <a:pt x="140" y="236"/>
                  </a:cubicBezTo>
                  <a:cubicBezTo>
                    <a:pt x="135" y="236"/>
                    <a:pt x="135" y="238"/>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4" y="113"/>
                    <a:pt x="154" y="103"/>
                  </a:cubicBezTo>
                  <a:cubicBezTo>
                    <a:pt x="154" y="97"/>
                    <a:pt x="149" y="97"/>
                    <a:pt x="140" y="97"/>
                  </a:cubicBezTo>
                  <a:lnTo>
                    <a:pt x="96" y="97"/>
                  </a:lnTo>
                  <a:cubicBezTo>
                    <a:pt x="114"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115">
              <a:extLst>
                <a:ext uri="{FF2B5EF4-FFF2-40B4-BE49-F238E27FC236}">
                  <a16:creationId xmlns:a16="http://schemas.microsoft.com/office/drawing/2014/main" id="{AFEB41A7-7B25-472A-93D3-2B7A58CDE168}"/>
                </a:ext>
              </a:extLst>
            </p:cNvPr>
            <p:cNvSpPr>
              <a:spLocks/>
            </p:cNvSpPr>
            <p:nvPr>
              <p:custDataLst>
                <p:tags r:id="rId72"/>
              </p:custDataLst>
            </p:nvPr>
          </p:nvSpPr>
          <p:spPr bwMode="auto">
            <a:xfrm>
              <a:off x="2890838" y="3541713"/>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Rectangle 116">
              <a:extLst>
                <a:ext uri="{FF2B5EF4-FFF2-40B4-BE49-F238E27FC236}">
                  <a16:creationId xmlns:a16="http://schemas.microsoft.com/office/drawing/2014/main" id="{9F5B2F6F-C21A-435A-BE6C-E6C3E1B942C9}"/>
                </a:ext>
              </a:extLst>
            </p:cNvPr>
            <p:cNvSpPr>
              <a:spLocks noChangeArrowheads="1"/>
            </p:cNvSpPr>
            <p:nvPr>
              <p:custDataLst>
                <p:tags r:id="rId73"/>
              </p:custDataLst>
            </p:nvPr>
          </p:nvSpPr>
          <p:spPr bwMode="auto">
            <a:xfrm>
              <a:off x="2449513" y="3732213"/>
              <a:ext cx="490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117">
              <a:extLst>
                <a:ext uri="{FF2B5EF4-FFF2-40B4-BE49-F238E27FC236}">
                  <a16:creationId xmlns:a16="http://schemas.microsoft.com/office/drawing/2014/main" id="{4CD02460-3A90-4917-AD03-B5CBA28361AA}"/>
                </a:ext>
              </a:extLst>
            </p:cNvPr>
            <p:cNvSpPr>
              <a:spLocks noEditPoints="1"/>
            </p:cNvSpPr>
            <p:nvPr>
              <p:custDataLst>
                <p:tags r:id="rId74"/>
              </p:custDataLst>
            </p:nvPr>
          </p:nvSpPr>
          <p:spPr bwMode="auto">
            <a:xfrm>
              <a:off x="2595563" y="3770313"/>
              <a:ext cx="80963" cy="120650"/>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6"/>
                    <a:pt x="140" y="13"/>
                    <a:pt x="154" y="13"/>
                  </a:cubicBezTo>
                  <a:cubicBezTo>
                    <a:pt x="190" y="13"/>
                    <a:pt x="225" y="38"/>
                    <a:pt x="225" y="103"/>
                  </a:cubicBezTo>
                  <a:cubicBezTo>
                    <a:pt x="225" y="122"/>
                    <a:pt x="222" y="148"/>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4"/>
                    <a:pt x="51" y="214"/>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118">
              <a:extLst>
                <a:ext uri="{FF2B5EF4-FFF2-40B4-BE49-F238E27FC236}">
                  <a16:creationId xmlns:a16="http://schemas.microsoft.com/office/drawing/2014/main" id="{F3CB6D50-B72C-461E-8E8F-84CAC44450A0}"/>
                </a:ext>
              </a:extLst>
            </p:cNvPr>
            <p:cNvSpPr>
              <a:spLocks/>
            </p:cNvSpPr>
            <p:nvPr>
              <p:custDataLst>
                <p:tags r:id="rId75"/>
              </p:custDataLst>
            </p:nvPr>
          </p:nvSpPr>
          <p:spPr bwMode="auto">
            <a:xfrm>
              <a:off x="2682875" y="3784601"/>
              <a:ext cx="46038" cy="10477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2" y="113"/>
                  </a:lnTo>
                  <a:lnTo>
                    <a:pt x="138" y="113"/>
                  </a:lnTo>
                  <a:cubicBezTo>
                    <a:pt x="148" y="113"/>
                    <a:pt x="153" y="113"/>
                    <a:pt x="153" y="103"/>
                  </a:cubicBezTo>
                  <a:cubicBezTo>
                    <a:pt x="153" y="97"/>
                    <a:pt x="148" y="97"/>
                    <a:pt x="139" y="97"/>
                  </a:cubicBezTo>
                  <a:lnTo>
                    <a:pt x="96" y="97"/>
                  </a:lnTo>
                  <a:cubicBezTo>
                    <a:pt x="113"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119">
              <a:extLst>
                <a:ext uri="{FF2B5EF4-FFF2-40B4-BE49-F238E27FC236}">
                  <a16:creationId xmlns:a16="http://schemas.microsoft.com/office/drawing/2014/main" id="{4D0F92F1-F74A-4C76-96BE-DF6128743C1E}"/>
                </a:ext>
              </a:extLst>
            </p:cNvPr>
            <p:cNvSpPr>
              <a:spLocks/>
            </p:cNvSpPr>
            <p:nvPr>
              <p:custDataLst>
                <p:tags r:id="rId76"/>
              </p:custDataLst>
            </p:nvPr>
          </p:nvSpPr>
          <p:spPr bwMode="auto">
            <a:xfrm>
              <a:off x="2740025" y="3763963"/>
              <a:ext cx="46038" cy="76200"/>
            </a:xfrm>
            <a:custGeom>
              <a:avLst/>
              <a:gdLst>
                <a:gd name="T0" fmla="*/ 155 w 155"/>
                <a:gd name="T1" fmla="*/ 168 h 231"/>
                <a:gd name="T2" fmla="*/ 143 w 155"/>
                <a:gd name="T3" fmla="*/ 168 h 231"/>
                <a:gd name="T4" fmla="*/ 134 w 155"/>
                <a:gd name="T5" fmla="*/ 199 h 231"/>
                <a:gd name="T6" fmla="*/ 99 w 155"/>
                <a:gd name="T7" fmla="*/ 201 h 231"/>
                <a:gd name="T8" fmla="*/ 35 w 155"/>
                <a:gd name="T9" fmla="*/ 201 h 231"/>
                <a:gd name="T10" fmla="*/ 105 w 155"/>
                <a:gd name="T11" fmla="*/ 143 h 231"/>
                <a:gd name="T12" fmla="*/ 155 w 155"/>
                <a:gd name="T13" fmla="*/ 67 h 231"/>
                <a:gd name="T14" fmla="*/ 73 w 155"/>
                <a:gd name="T15" fmla="*/ 0 h 231"/>
                <a:gd name="T16" fmla="*/ 0 w 155"/>
                <a:gd name="T17" fmla="*/ 62 h 231"/>
                <a:gd name="T18" fmla="*/ 19 w 155"/>
                <a:gd name="T19" fmla="*/ 81 h 231"/>
                <a:gd name="T20" fmla="*/ 37 w 155"/>
                <a:gd name="T21" fmla="*/ 63 h 231"/>
                <a:gd name="T22" fmla="*/ 17 w 155"/>
                <a:gd name="T23" fmla="*/ 44 h 231"/>
                <a:gd name="T24" fmla="*/ 68 w 155"/>
                <a:gd name="T25" fmla="*/ 12 h 231"/>
                <a:gd name="T26" fmla="*/ 121 w 155"/>
                <a:gd name="T27" fmla="*/ 67 h 231"/>
                <a:gd name="T28" fmla="*/ 88 w 155"/>
                <a:gd name="T29" fmla="*/ 134 h 231"/>
                <a:gd name="T30" fmla="*/ 4 w 155"/>
                <a:gd name="T31" fmla="*/ 217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5"/>
                    <a:pt x="138" y="196"/>
                    <a:pt x="134" y="199"/>
                  </a:cubicBezTo>
                  <a:cubicBezTo>
                    <a:pt x="131" y="201"/>
                    <a:pt x="104" y="201"/>
                    <a:pt x="99" y="201"/>
                  </a:cubicBezTo>
                  <a:lnTo>
                    <a:pt x="35" y="201"/>
                  </a:lnTo>
                  <a:cubicBezTo>
                    <a:pt x="72" y="169"/>
                    <a:pt x="84" y="159"/>
                    <a:pt x="105" y="143"/>
                  </a:cubicBezTo>
                  <a:cubicBezTo>
                    <a:pt x="131" y="122"/>
                    <a:pt x="155" y="101"/>
                    <a:pt x="155" y="67"/>
                  </a:cubicBezTo>
                  <a:cubicBezTo>
                    <a:pt x="155" y="25"/>
                    <a:pt x="118" y="0"/>
                    <a:pt x="73" y="0"/>
                  </a:cubicBezTo>
                  <a:cubicBezTo>
                    <a:pt x="30" y="0"/>
                    <a:pt x="0" y="30"/>
                    <a:pt x="0" y="62"/>
                  </a:cubicBezTo>
                  <a:cubicBezTo>
                    <a:pt x="0" y="80"/>
                    <a:pt x="15" y="81"/>
                    <a:pt x="19" y="81"/>
                  </a:cubicBezTo>
                  <a:cubicBezTo>
                    <a:pt x="27" y="81"/>
                    <a:pt x="37" y="76"/>
                    <a:pt x="37" y="63"/>
                  </a:cubicBezTo>
                  <a:cubicBezTo>
                    <a:pt x="37" y="57"/>
                    <a:pt x="35" y="44"/>
                    <a:pt x="17" y="44"/>
                  </a:cubicBezTo>
                  <a:cubicBezTo>
                    <a:pt x="28" y="20"/>
                    <a:pt x="51" y="12"/>
                    <a:pt x="68" y="12"/>
                  </a:cubicBezTo>
                  <a:cubicBezTo>
                    <a:pt x="103" y="12"/>
                    <a:pt x="121" y="39"/>
                    <a:pt x="121" y="67"/>
                  </a:cubicBezTo>
                  <a:cubicBezTo>
                    <a:pt x="121" y="98"/>
                    <a:pt x="99" y="122"/>
                    <a:pt x="88" y="134"/>
                  </a:cubicBezTo>
                  <a:lnTo>
                    <a:pt x="4" y="217"/>
                  </a:lnTo>
                  <a:cubicBezTo>
                    <a:pt x="0" y="221"/>
                    <a:pt x="0" y="221"/>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120">
              <a:extLst>
                <a:ext uri="{FF2B5EF4-FFF2-40B4-BE49-F238E27FC236}">
                  <a16:creationId xmlns:a16="http://schemas.microsoft.com/office/drawing/2014/main" id="{F0298273-B77D-4678-B5DA-393AA5DC7AB3}"/>
                </a:ext>
              </a:extLst>
            </p:cNvPr>
            <p:cNvSpPr>
              <a:spLocks noEditPoints="1"/>
            </p:cNvSpPr>
            <p:nvPr>
              <p:custDataLst>
                <p:tags r:id="rId77"/>
              </p:custDataLst>
            </p:nvPr>
          </p:nvSpPr>
          <p:spPr bwMode="auto">
            <a:xfrm>
              <a:off x="3009900" y="3714751"/>
              <a:ext cx="100013" cy="3968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121">
              <a:extLst>
                <a:ext uri="{FF2B5EF4-FFF2-40B4-BE49-F238E27FC236}">
                  <a16:creationId xmlns:a16="http://schemas.microsoft.com/office/drawing/2014/main" id="{ADBCB542-FA9A-4A36-8A2B-AC9152C02453}"/>
                </a:ext>
              </a:extLst>
            </p:cNvPr>
            <p:cNvSpPr>
              <a:spLocks/>
            </p:cNvSpPr>
            <p:nvPr>
              <p:custDataLst>
                <p:tags r:id="rId78"/>
              </p:custDataLst>
            </p:nvPr>
          </p:nvSpPr>
          <p:spPr bwMode="auto">
            <a:xfrm>
              <a:off x="3287713" y="3592513"/>
              <a:ext cx="58738" cy="74613"/>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1" y="215"/>
                    <a:pt x="37" y="190"/>
                    <a:pt x="37" y="160"/>
                  </a:cubicBezTo>
                  <a:cubicBezTo>
                    <a:pt x="37" y="140"/>
                    <a:pt x="47" y="92"/>
                    <a:pt x="64" y="61"/>
                  </a:cubicBezTo>
                  <a:cubicBezTo>
                    <a:pt x="80" y="32"/>
                    <a:pt x="107" y="11"/>
                    <a:pt x="134" y="11"/>
                  </a:cubicBezTo>
                  <a:cubicBezTo>
                    <a:pt x="151" y="11"/>
                    <a:pt x="170" y="17"/>
                    <a:pt x="177" y="31"/>
                  </a:cubicBezTo>
                  <a:cubicBezTo>
                    <a:pt x="169" y="31"/>
                    <a:pt x="162" y="31"/>
                    <a:pt x="155" y="38"/>
                  </a:cubicBezTo>
                  <a:cubicBezTo>
                    <a:pt x="147" y="45"/>
                    <a:pt x="146" y="54"/>
                    <a:pt x="146" y="57"/>
                  </a:cubicBezTo>
                  <a:cubicBezTo>
                    <a:pt x="146" y="69"/>
                    <a:pt x="155" y="75"/>
                    <a:pt x="165" y="75"/>
                  </a:cubicBezTo>
                  <a:cubicBezTo>
                    <a:pt x="179" y="75"/>
                    <a:pt x="193" y="63"/>
                    <a:pt x="193" y="43"/>
                  </a:cubicBezTo>
                  <a:cubicBezTo>
                    <a:pt x="193" y="18"/>
                    <a:pt x="169" y="0"/>
                    <a:pt x="134" y="0"/>
                  </a:cubicBezTo>
                  <a:cubicBezTo>
                    <a:pt x="67" y="0"/>
                    <a:pt x="0" y="71"/>
                    <a:pt x="0" y="142"/>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122">
              <a:extLst>
                <a:ext uri="{FF2B5EF4-FFF2-40B4-BE49-F238E27FC236}">
                  <a16:creationId xmlns:a16="http://schemas.microsoft.com/office/drawing/2014/main" id="{6A959B27-E5A5-4E30-8A85-2CA76D25EEA3}"/>
                </a:ext>
              </a:extLst>
            </p:cNvPr>
            <p:cNvSpPr>
              <a:spLocks/>
            </p:cNvSpPr>
            <p:nvPr>
              <p:custDataLst>
                <p:tags r:id="rId79"/>
              </p:custDataLst>
            </p:nvPr>
          </p:nvSpPr>
          <p:spPr bwMode="auto">
            <a:xfrm>
              <a:off x="3352800" y="3529013"/>
              <a:ext cx="46038"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1" y="202"/>
                    <a:pt x="104" y="202"/>
                    <a:pt x="99" y="202"/>
                  </a:cubicBezTo>
                  <a:lnTo>
                    <a:pt x="35" y="202"/>
                  </a:lnTo>
                  <a:cubicBezTo>
                    <a:pt x="71" y="169"/>
                    <a:pt x="84" y="160"/>
                    <a:pt x="104"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Rectangle 123">
              <a:extLst>
                <a:ext uri="{FF2B5EF4-FFF2-40B4-BE49-F238E27FC236}">
                  <a16:creationId xmlns:a16="http://schemas.microsoft.com/office/drawing/2014/main" id="{2155BA3B-2E75-44D7-B23D-F602EE3CD6A2}"/>
                </a:ext>
              </a:extLst>
            </p:cNvPr>
            <p:cNvSpPr>
              <a:spLocks noChangeArrowheads="1"/>
            </p:cNvSpPr>
            <p:nvPr>
              <p:custDataLst>
                <p:tags r:id="rId80"/>
              </p:custDataLst>
            </p:nvPr>
          </p:nvSpPr>
          <p:spPr bwMode="auto">
            <a:xfrm>
              <a:off x="3178175" y="3732213"/>
              <a:ext cx="3397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124">
              <a:extLst>
                <a:ext uri="{FF2B5EF4-FFF2-40B4-BE49-F238E27FC236}">
                  <a16:creationId xmlns:a16="http://schemas.microsoft.com/office/drawing/2014/main" id="{469EF586-6397-4F38-9374-81A88F74E26D}"/>
                </a:ext>
              </a:extLst>
            </p:cNvPr>
            <p:cNvSpPr>
              <a:spLocks/>
            </p:cNvSpPr>
            <p:nvPr>
              <p:custDataLst>
                <p:tags r:id="rId81"/>
              </p:custDataLst>
            </p:nvPr>
          </p:nvSpPr>
          <p:spPr bwMode="auto">
            <a:xfrm>
              <a:off x="3181350" y="3776663"/>
              <a:ext cx="125413" cy="111125"/>
            </a:xfrm>
            <a:custGeom>
              <a:avLst/>
              <a:gdLst>
                <a:gd name="T0" fmla="*/ 350 w 411"/>
                <a:gd name="T1" fmla="*/ 331 h 340"/>
                <a:gd name="T2" fmla="*/ 341 w 411"/>
                <a:gd name="T3" fmla="*/ 325 h 340"/>
                <a:gd name="T4" fmla="*/ 298 w 411"/>
                <a:gd name="T5" fmla="*/ 303 h 340"/>
                <a:gd name="T6" fmla="*/ 234 w 411"/>
                <a:gd name="T7" fmla="*/ 149 h 340"/>
                <a:gd name="T8" fmla="*/ 336 w 411"/>
                <a:gd name="T9" fmla="*/ 40 h 340"/>
                <a:gd name="T10" fmla="*/ 400 w 411"/>
                <a:gd name="T11" fmla="*/ 15 h 340"/>
                <a:gd name="T12" fmla="*/ 411 w 411"/>
                <a:gd name="T13" fmla="*/ 5 h 340"/>
                <a:gd name="T14" fmla="*/ 404 w 411"/>
                <a:gd name="T15" fmla="*/ 0 h 340"/>
                <a:gd name="T16" fmla="*/ 357 w 411"/>
                <a:gd name="T17" fmla="*/ 1 h 340"/>
                <a:gd name="T18" fmla="*/ 302 w 411"/>
                <a:gd name="T19" fmla="*/ 0 h 340"/>
                <a:gd name="T20" fmla="*/ 293 w 411"/>
                <a:gd name="T21" fmla="*/ 10 h 340"/>
                <a:gd name="T22" fmla="*/ 298 w 411"/>
                <a:gd name="T23" fmla="*/ 15 h 340"/>
                <a:gd name="T24" fmla="*/ 318 w 411"/>
                <a:gd name="T25" fmla="*/ 30 h 340"/>
                <a:gd name="T26" fmla="*/ 309 w 411"/>
                <a:gd name="T27" fmla="*/ 48 h 340"/>
                <a:gd name="T28" fmla="*/ 228 w 411"/>
                <a:gd name="T29" fmla="*/ 135 h 340"/>
                <a:gd name="T30" fmla="*/ 186 w 411"/>
                <a:gd name="T31" fmla="*/ 36 h 340"/>
                <a:gd name="T32" fmla="*/ 184 w 411"/>
                <a:gd name="T33" fmla="*/ 29 h 340"/>
                <a:gd name="T34" fmla="*/ 213 w 411"/>
                <a:gd name="T35" fmla="*/ 15 h 340"/>
                <a:gd name="T36" fmla="*/ 223 w 411"/>
                <a:gd name="T37" fmla="*/ 6 h 340"/>
                <a:gd name="T38" fmla="*/ 216 w 411"/>
                <a:gd name="T39" fmla="*/ 0 h 340"/>
                <a:gd name="T40" fmla="*/ 153 w 411"/>
                <a:gd name="T41" fmla="*/ 1 h 340"/>
                <a:gd name="T42" fmla="*/ 97 w 411"/>
                <a:gd name="T43" fmla="*/ 0 h 340"/>
                <a:gd name="T44" fmla="*/ 88 w 411"/>
                <a:gd name="T45" fmla="*/ 10 h 340"/>
                <a:gd name="T46" fmla="*/ 100 w 411"/>
                <a:gd name="T47" fmla="*/ 15 h 340"/>
                <a:gd name="T48" fmla="*/ 137 w 411"/>
                <a:gd name="T49" fmla="*/ 31 h 340"/>
                <a:gd name="T50" fmla="*/ 196 w 411"/>
                <a:gd name="T51" fmla="*/ 170 h 340"/>
                <a:gd name="T52" fmla="*/ 91 w 411"/>
                <a:gd name="T53" fmla="*/ 283 h 340"/>
                <a:gd name="T54" fmla="*/ 84 w 411"/>
                <a:gd name="T55" fmla="*/ 289 h 340"/>
                <a:gd name="T56" fmla="*/ 11 w 411"/>
                <a:gd name="T57" fmla="*/ 325 h 340"/>
                <a:gd name="T58" fmla="*/ 0 w 411"/>
                <a:gd name="T59" fmla="*/ 335 h 340"/>
                <a:gd name="T60" fmla="*/ 6 w 411"/>
                <a:gd name="T61" fmla="*/ 340 h 340"/>
                <a:gd name="T62" fmla="*/ 53 w 411"/>
                <a:gd name="T63" fmla="*/ 339 h 340"/>
                <a:gd name="T64" fmla="*/ 109 w 411"/>
                <a:gd name="T65" fmla="*/ 340 h 340"/>
                <a:gd name="T66" fmla="*/ 118 w 411"/>
                <a:gd name="T67" fmla="*/ 330 h 340"/>
                <a:gd name="T68" fmla="*/ 112 w 411"/>
                <a:gd name="T69" fmla="*/ 325 h 340"/>
                <a:gd name="T70" fmla="*/ 92 w 411"/>
                <a:gd name="T71" fmla="*/ 309 h 340"/>
                <a:gd name="T72" fmla="*/ 106 w 411"/>
                <a:gd name="T73" fmla="*/ 287 h 340"/>
                <a:gd name="T74" fmla="*/ 156 w 411"/>
                <a:gd name="T75" fmla="*/ 233 h 340"/>
                <a:gd name="T76" fmla="*/ 201 w 411"/>
                <a:gd name="T77" fmla="*/ 184 h 340"/>
                <a:gd name="T78" fmla="*/ 252 w 411"/>
                <a:gd name="T79" fmla="*/ 303 h 340"/>
                <a:gd name="T80" fmla="*/ 254 w 411"/>
                <a:gd name="T81" fmla="*/ 310 h 340"/>
                <a:gd name="T82" fmla="*/ 225 w 411"/>
                <a:gd name="T83" fmla="*/ 325 h 340"/>
                <a:gd name="T84" fmla="*/ 215 w 411"/>
                <a:gd name="T85" fmla="*/ 334 h 340"/>
                <a:gd name="T86" fmla="*/ 223 w 411"/>
                <a:gd name="T87" fmla="*/ 340 h 340"/>
                <a:gd name="T88" fmla="*/ 286 w 411"/>
                <a:gd name="T89" fmla="*/ 339 h 340"/>
                <a:gd name="T90" fmla="*/ 341 w 411"/>
                <a:gd name="T91" fmla="*/ 340 h 340"/>
                <a:gd name="T92" fmla="*/ 350 w 411"/>
                <a:gd name="T93"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0">
                  <a:moveTo>
                    <a:pt x="350" y="331"/>
                  </a:moveTo>
                  <a:cubicBezTo>
                    <a:pt x="350" y="325"/>
                    <a:pt x="345" y="325"/>
                    <a:pt x="341" y="325"/>
                  </a:cubicBezTo>
                  <a:cubicBezTo>
                    <a:pt x="308" y="324"/>
                    <a:pt x="307" y="323"/>
                    <a:pt x="298" y="303"/>
                  </a:cubicBezTo>
                  <a:lnTo>
                    <a:pt x="234" y="149"/>
                  </a:lnTo>
                  <a:cubicBezTo>
                    <a:pt x="268" y="114"/>
                    <a:pt x="320" y="54"/>
                    <a:pt x="336" y="40"/>
                  </a:cubicBezTo>
                  <a:cubicBezTo>
                    <a:pt x="351" y="28"/>
                    <a:pt x="370" y="16"/>
                    <a:pt x="400" y="15"/>
                  </a:cubicBezTo>
                  <a:cubicBezTo>
                    <a:pt x="406" y="14"/>
                    <a:pt x="411" y="14"/>
                    <a:pt x="411" y="5"/>
                  </a:cubicBezTo>
                  <a:cubicBezTo>
                    <a:pt x="411" y="5"/>
                    <a:pt x="411" y="0"/>
                    <a:pt x="404" y="0"/>
                  </a:cubicBezTo>
                  <a:cubicBezTo>
                    <a:pt x="389" y="0"/>
                    <a:pt x="373" y="1"/>
                    <a:pt x="357" y="1"/>
                  </a:cubicBezTo>
                  <a:cubicBezTo>
                    <a:pt x="339" y="1"/>
                    <a:pt x="320" y="0"/>
                    <a:pt x="302" y="0"/>
                  </a:cubicBezTo>
                  <a:cubicBezTo>
                    <a:pt x="299" y="0"/>
                    <a:pt x="293" y="0"/>
                    <a:pt x="293" y="10"/>
                  </a:cubicBezTo>
                  <a:cubicBezTo>
                    <a:pt x="293" y="13"/>
                    <a:pt x="295" y="14"/>
                    <a:pt x="298" y="15"/>
                  </a:cubicBezTo>
                  <a:cubicBezTo>
                    <a:pt x="303" y="15"/>
                    <a:pt x="318" y="16"/>
                    <a:pt x="318" y="30"/>
                  </a:cubicBezTo>
                  <a:cubicBezTo>
                    <a:pt x="318" y="37"/>
                    <a:pt x="313" y="44"/>
                    <a:pt x="309" y="48"/>
                  </a:cubicBezTo>
                  <a:lnTo>
                    <a:pt x="228" y="135"/>
                  </a:lnTo>
                  <a:lnTo>
                    <a:pt x="186" y="36"/>
                  </a:lnTo>
                  <a:lnTo>
                    <a:pt x="184" y="29"/>
                  </a:lnTo>
                  <a:cubicBezTo>
                    <a:pt x="184" y="26"/>
                    <a:pt x="192" y="17"/>
                    <a:pt x="213" y="15"/>
                  </a:cubicBezTo>
                  <a:cubicBezTo>
                    <a:pt x="218" y="14"/>
                    <a:pt x="223" y="14"/>
                    <a:pt x="223" y="6"/>
                  </a:cubicBezTo>
                  <a:cubicBezTo>
                    <a:pt x="223" y="0"/>
                    <a:pt x="217" y="0"/>
                    <a:pt x="216" y="0"/>
                  </a:cubicBezTo>
                  <a:cubicBezTo>
                    <a:pt x="195" y="0"/>
                    <a:pt x="174" y="1"/>
                    <a:pt x="153" y="1"/>
                  </a:cubicBezTo>
                  <a:cubicBezTo>
                    <a:pt x="140" y="1"/>
                    <a:pt x="110" y="0"/>
                    <a:pt x="97" y="0"/>
                  </a:cubicBezTo>
                  <a:cubicBezTo>
                    <a:pt x="94" y="0"/>
                    <a:pt x="88" y="0"/>
                    <a:pt x="88" y="10"/>
                  </a:cubicBezTo>
                  <a:cubicBezTo>
                    <a:pt x="88" y="15"/>
                    <a:pt x="93" y="15"/>
                    <a:pt x="100" y="15"/>
                  </a:cubicBezTo>
                  <a:cubicBezTo>
                    <a:pt x="129" y="15"/>
                    <a:pt x="132" y="20"/>
                    <a:pt x="137" y="31"/>
                  </a:cubicBezTo>
                  <a:lnTo>
                    <a:pt x="196" y="170"/>
                  </a:lnTo>
                  <a:lnTo>
                    <a:pt x="91" y="283"/>
                  </a:lnTo>
                  <a:cubicBezTo>
                    <a:pt x="88" y="286"/>
                    <a:pt x="87" y="286"/>
                    <a:pt x="84" y="289"/>
                  </a:cubicBezTo>
                  <a:cubicBezTo>
                    <a:pt x="60" y="315"/>
                    <a:pt x="36" y="323"/>
                    <a:pt x="11" y="325"/>
                  </a:cubicBezTo>
                  <a:cubicBezTo>
                    <a:pt x="4" y="325"/>
                    <a:pt x="0" y="325"/>
                    <a:pt x="0" y="335"/>
                  </a:cubicBezTo>
                  <a:cubicBezTo>
                    <a:pt x="0" y="335"/>
                    <a:pt x="0" y="340"/>
                    <a:pt x="6" y="340"/>
                  </a:cubicBezTo>
                  <a:cubicBezTo>
                    <a:pt x="21" y="340"/>
                    <a:pt x="38" y="339"/>
                    <a:pt x="53" y="339"/>
                  </a:cubicBezTo>
                  <a:cubicBezTo>
                    <a:pt x="72" y="339"/>
                    <a:pt x="91" y="340"/>
                    <a:pt x="109" y="340"/>
                  </a:cubicBezTo>
                  <a:cubicBezTo>
                    <a:pt x="112" y="340"/>
                    <a:pt x="118" y="340"/>
                    <a:pt x="118" y="330"/>
                  </a:cubicBezTo>
                  <a:cubicBezTo>
                    <a:pt x="118" y="325"/>
                    <a:pt x="112" y="325"/>
                    <a:pt x="112" y="325"/>
                  </a:cubicBezTo>
                  <a:cubicBezTo>
                    <a:pt x="108" y="324"/>
                    <a:pt x="92" y="323"/>
                    <a:pt x="92" y="309"/>
                  </a:cubicBezTo>
                  <a:cubicBezTo>
                    <a:pt x="92" y="301"/>
                    <a:pt x="100" y="293"/>
                    <a:pt x="106" y="287"/>
                  </a:cubicBezTo>
                  <a:lnTo>
                    <a:pt x="156" y="233"/>
                  </a:lnTo>
                  <a:lnTo>
                    <a:pt x="201" y="184"/>
                  </a:lnTo>
                  <a:lnTo>
                    <a:pt x="252" y="303"/>
                  </a:lnTo>
                  <a:lnTo>
                    <a:pt x="254" y="310"/>
                  </a:lnTo>
                  <a:cubicBezTo>
                    <a:pt x="254" y="314"/>
                    <a:pt x="245" y="323"/>
                    <a:pt x="225" y="325"/>
                  </a:cubicBezTo>
                  <a:cubicBezTo>
                    <a:pt x="220" y="325"/>
                    <a:pt x="215" y="326"/>
                    <a:pt x="215" y="334"/>
                  </a:cubicBezTo>
                  <a:cubicBezTo>
                    <a:pt x="215" y="340"/>
                    <a:pt x="221" y="340"/>
                    <a:pt x="223" y="340"/>
                  </a:cubicBezTo>
                  <a:lnTo>
                    <a:pt x="286" y="339"/>
                  </a:lnTo>
                  <a:cubicBezTo>
                    <a:pt x="298" y="339"/>
                    <a:pt x="328" y="340"/>
                    <a:pt x="341" y="340"/>
                  </a:cubicBezTo>
                  <a:cubicBezTo>
                    <a:pt x="344" y="340"/>
                    <a:pt x="350" y="340"/>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125">
              <a:extLst>
                <a:ext uri="{FF2B5EF4-FFF2-40B4-BE49-F238E27FC236}">
                  <a16:creationId xmlns:a16="http://schemas.microsoft.com/office/drawing/2014/main" id="{C673FB98-4A18-428F-8E0F-E495DFE97509}"/>
                </a:ext>
              </a:extLst>
            </p:cNvPr>
            <p:cNvSpPr>
              <a:spLocks/>
            </p:cNvSpPr>
            <p:nvPr>
              <p:custDataLst>
                <p:tags r:id="rId82"/>
              </p:custDataLst>
            </p:nvPr>
          </p:nvSpPr>
          <p:spPr bwMode="auto">
            <a:xfrm>
              <a:off x="3328988" y="3765551"/>
              <a:ext cx="34925" cy="163513"/>
            </a:xfrm>
            <a:custGeom>
              <a:avLst/>
              <a:gdLst>
                <a:gd name="T0" fmla="*/ 115 w 115"/>
                <a:gd name="T1" fmla="*/ 494 h 499"/>
                <a:gd name="T2" fmla="*/ 107 w 115"/>
                <a:gd name="T3" fmla="*/ 483 h 499"/>
                <a:gd name="T4" fmla="*/ 28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3"/>
                    <a:pt x="47" y="76"/>
                    <a:pt x="109" y="14"/>
                  </a:cubicBezTo>
                  <a:cubicBezTo>
                    <a:pt x="115" y="8"/>
                    <a:pt x="115" y="7"/>
                    <a:pt x="115" y="5"/>
                  </a:cubicBezTo>
                  <a:cubicBezTo>
                    <a:pt x="115" y="2"/>
                    <a:pt x="113" y="0"/>
                    <a:pt x="110" y="0"/>
                  </a:cubicBezTo>
                  <a:cubicBezTo>
                    <a:pt x="105" y="0"/>
                    <a:pt x="60" y="34"/>
                    <a:pt x="31" y="97"/>
                  </a:cubicBezTo>
                  <a:cubicBezTo>
                    <a:pt x="5" y="152"/>
                    <a:pt x="0" y="208"/>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126">
              <a:extLst>
                <a:ext uri="{FF2B5EF4-FFF2-40B4-BE49-F238E27FC236}">
                  <a16:creationId xmlns:a16="http://schemas.microsoft.com/office/drawing/2014/main" id="{BF6840BB-C105-4DEE-A5BF-EA7F508F9702}"/>
                </a:ext>
              </a:extLst>
            </p:cNvPr>
            <p:cNvSpPr>
              <a:spLocks/>
            </p:cNvSpPr>
            <p:nvPr>
              <p:custDataLst>
                <p:tags r:id="rId83"/>
              </p:custDataLst>
            </p:nvPr>
          </p:nvSpPr>
          <p:spPr bwMode="auto">
            <a:xfrm>
              <a:off x="3376613" y="3816351"/>
              <a:ext cx="76200" cy="73025"/>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127">
              <a:extLst>
                <a:ext uri="{FF2B5EF4-FFF2-40B4-BE49-F238E27FC236}">
                  <a16:creationId xmlns:a16="http://schemas.microsoft.com/office/drawing/2014/main" id="{0F38B25F-0AC3-4B0E-948A-5F4900E2F798}"/>
                </a:ext>
              </a:extLst>
            </p:cNvPr>
            <p:cNvSpPr>
              <a:spLocks/>
            </p:cNvSpPr>
            <p:nvPr>
              <p:custDataLst>
                <p:tags r:id="rId84"/>
              </p:custDataLst>
            </p:nvPr>
          </p:nvSpPr>
          <p:spPr bwMode="auto">
            <a:xfrm>
              <a:off x="3467100" y="3765551"/>
              <a:ext cx="34925" cy="163513"/>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128">
              <a:extLst>
                <a:ext uri="{FF2B5EF4-FFF2-40B4-BE49-F238E27FC236}">
                  <a16:creationId xmlns:a16="http://schemas.microsoft.com/office/drawing/2014/main" id="{7D1C418E-13EF-4CC2-80B9-B3C8A73EECC2}"/>
                </a:ext>
              </a:extLst>
            </p:cNvPr>
            <p:cNvSpPr>
              <a:spLocks noEditPoints="1"/>
            </p:cNvSpPr>
            <p:nvPr>
              <p:custDataLst>
                <p:tags r:id="rId85"/>
              </p:custDataLst>
            </p:nvPr>
          </p:nvSpPr>
          <p:spPr bwMode="auto">
            <a:xfrm>
              <a:off x="3584575" y="3546476"/>
              <a:ext cx="79375" cy="122238"/>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129">
              <a:extLst>
                <a:ext uri="{FF2B5EF4-FFF2-40B4-BE49-F238E27FC236}">
                  <a16:creationId xmlns:a16="http://schemas.microsoft.com/office/drawing/2014/main" id="{13352642-3B4D-4DC8-A3CC-E12A994F174F}"/>
                </a:ext>
              </a:extLst>
            </p:cNvPr>
            <p:cNvSpPr>
              <a:spLocks/>
            </p:cNvSpPr>
            <p:nvPr>
              <p:custDataLst>
                <p:tags r:id="rId86"/>
              </p:custDataLst>
            </p:nvPr>
          </p:nvSpPr>
          <p:spPr bwMode="auto">
            <a:xfrm>
              <a:off x="3673475" y="3529013"/>
              <a:ext cx="46038"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130">
              <a:extLst>
                <a:ext uri="{FF2B5EF4-FFF2-40B4-BE49-F238E27FC236}">
                  <a16:creationId xmlns:a16="http://schemas.microsoft.com/office/drawing/2014/main" id="{A0F0C993-11F6-490B-95BC-F1FA57A5C06D}"/>
                </a:ext>
              </a:extLst>
            </p:cNvPr>
            <p:cNvSpPr>
              <a:spLocks/>
            </p:cNvSpPr>
            <p:nvPr>
              <p:custDataLst>
                <p:tags r:id="rId87"/>
              </p:custDataLst>
            </p:nvPr>
          </p:nvSpPr>
          <p:spPr bwMode="auto">
            <a:xfrm>
              <a:off x="3738563" y="3552826"/>
              <a:ext cx="123825" cy="111125"/>
            </a:xfrm>
            <a:custGeom>
              <a:avLst/>
              <a:gdLst>
                <a:gd name="T0" fmla="*/ 350 w 411"/>
                <a:gd name="T1" fmla="*/ 331 h 340"/>
                <a:gd name="T2" fmla="*/ 341 w 411"/>
                <a:gd name="T3" fmla="*/ 325 h 340"/>
                <a:gd name="T4" fmla="*/ 299 w 411"/>
                <a:gd name="T5" fmla="*/ 303 h 340"/>
                <a:gd name="T6" fmla="*/ 234 w 411"/>
                <a:gd name="T7" fmla="*/ 149 h 340"/>
                <a:gd name="T8" fmla="*/ 337 w 411"/>
                <a:gd name="T9" fmla="*/ 41 h 340"/>
                <a:gd name="T10" fmla="*/ 400 w 411"/>
                <a:gd name="T11" fmla="*/ 15 h 340"/>
                <a:gd name="T12" fmla="*/ 411 w 411"/>
                <a:gd name="T13" fmla="*/ 5 h 340"/>
                <a:gd name="T14" fmla="*/ 404 w 411"/>
                <a:gd name="T15" fmla="*/ 0 h 340"/>
                <a:gd name="T16" fmla="*/ 357 w 411"/>
                <a:gd name="T17" fmla="*/ 1 h 340"/>
                <a:gd name="T18" fmla="*/ 302 w 411"/>
                <a:gd name="T19" fmla="*/ 0 h 340"/>
                <a:gd name="T20" fmla="*/ 293 w 411"/>
                <a:gd name="T21" fmla="*/ 10 h 340"/>
                <a:gd name="T22" fmla="*/ 299 w 411"/>
                <a:gd name="T23" fmla="*/ 15 h 340"/>
                <a:gd name="T24" fmla="*/ 319 w 411"/>
                <a:gd name="T25" fmla="*/ 31 h 340"/>
                <a:gd name="T26" fmla="*/ 309 w 411"/>
                <a:gd name="T27" fmla="*/ 49 h 340"/>
                <a:gd name="T28" fmla="*/ 228 w 411"/>
                <a:gd name="T29" fmla="*/ 135 h 340"/>
                <a:gd name="T30" fmla="*/ 186 w 411"/>
                <a:gd name="T31" fmla="*/ 36 h 340"/>
                <a:gd name="T32" fmla="*/ 184 w 411"/>
                <a:gd name="T33" fmla="*/ 30 h 340"/>
                <a:gd name="T34" fmla="*/ 213 w 411"/>
                <a:gd name="T35" fmla="*/ 15 h 340"/>
                <a:gd name="T36" fmla="*/ 223 w 411"/>
                <a:gd name="T37" fmla="*/ 6 h 340"/>
                <a:gd name="T38" fmla="*/ 216 w 411"/>
                <a:gd name="T39" fmla="*/ 0 h 340"/>
                <a:gd name="T40" fmla="*/ 153 w 411"/>
                <a:gd name="T41" fmla="*/ 1 h 340"/>
                <a:gd name="T42" fmla="*/ 97 w 411"/>
                <a:gd name="T43" fmla="*/ 0 h 340"/>
                <a:gd name="T44" fmla="*/ 88 w 411"/>
                <a:gd name="T45" fmla="*/ 10 h 340"/>
                <a:gd name="T46" fmla="*/ 100 w 411"/>
                <a:gd name="T47" fmla="*/ 15 h 340"/>
                <a:gd name="T48" fmla="*/ 137 w 411"/>
                <a:gd name="T49" fmla="*/ 31 h 340"/>
                <a:gd name="T50" fmla="*/ 196 w 411"/>
                <a:gd name="T51" fmla="*/ 170 h 340"/>
                <a:gd name="T52" fmla="*/ 91 w 411"/>
                <a:gd name="T53" fmla="*/ 283 h 340"/>
                <a:gd name="T54" fmla="*/ 84 w 411"/>
                <a:gd name="T55" fmla="*/ 289 h 340"/>
                <a:gd name="T56" fmla="*/ 11 w 411"/>
                <a:gd name="T57" fmla="*/ 325 h 340"/>
                <a:gd name="T58" fmla="*/ 0 w 411"/>
                <a:gd name="T59" fmla="*/ 335 h 340"/>
                <a:gd name="T60" fmla="*/ 6 w 411"/>
                <a:gd name="T61" fmla="*/ 340 h 340"/>
                <a:gd name="T62" fmla="*/ 53 w 411"/>
                <a:gd name="T63" fmla="*/ 339 h 340"/>
                <a:gd name="T64" fmla="*/ 109 w 411"/>
                <a:gd name="T65" fmla="*/ 340 h 340"/>
                <a:gd name="T66" fmla="*/ 118 w 411"/>
                <a:gd name="T67" fmla="*/ 330 h 340"/>
                <a:gd name="T68" fmla="*/ 112 w 411"/>
                <a:gd name="T69" fmla="*/ 325 h 340"/>
                <a:gd name="T70" fmla="*/ 92 w 411"/>
                <a:gd name="T71" fmla="*/ 309 h 340"/>
                <a:gd name="T72" fmla="*/ 106 w 411"/>
                <a:gd name="T73" fmla="*/ 287 h 340"/>
                <a:gd name="T74" fmla="*/ 157 w 411"/>
                <a:gd name="T75" fmla="*/ 233 h 340"/>
                <a:gd name="T76" fmla="*/ 201 w 411"/>
                <a:gd name="T77" fmla="*/ 184 h 340"/>
                <a:gd name="T78" fmla="*/ 252 w 411"/>
                <a:gd name="T79" fmla="*/ 303 h 340"/>
                <a:gd name="T80" fmla="*/ 254 w 411"/>
                <a:gd name="T81" fmla="*/ 310 h 340"/>
                <a:gd name="T82" fmla="*/ 225 w 411"/>
                <a:gd name="T83" fmla="*/ 325 h 340"/>
                <a:gd name="T84" fmla="*/ 215 w 411"/>
                <a:gd name="T85" fmla="*/ 334 h 340"/>
                <a:gd name="T86" fmla="*/ 223 w 411"/>
                <a:gd name="T87" fmla="*/ 340 h 340"/>
                <a:gd name="T88" fmla="*/ 286 w 411"/>
                <a:gd name="T89" fmla="*/ 339 h 340"/>
                <a:gd name="T90" fmla="*/ 341 w 411"/>
                <a:gd name="T91" fmla="*/ 340 h 340"/>
                <a:gd name="T92" fmla="*/ 350 w 411"/>
                <a:gd name="T93"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0">
                  <a:moveTo>
                    <a:pt x="350" y="331"/>
                  </a:moveTo>
                  <a:cubicBezTo>
                    <a:pt x="350" y="325"/>
                    <a:pt x="345" y="325"/>
                    <a:pt x="341" y="325"/>
                  </a:cubicBezTo>
                  <a:cubicBezTo>
                    <a:pt x="308" y="324"/>
                    <a:pt x="307" y="323"/>
                    <a:pt x="299" y="303"/>
                  </a:cubicBezTo>
                  <a:lnTo>
                    <a:pt x="234" y="149"/>
                  </a:lnTo>
                  <a:cubicBezTo>
                    <a:pt x="268" y="114"/>
                    <a:pt x="321" y="55"/>
                    <a:pt x="337" y="41"/>
                  </a:cubicBezTo>
                  <a:cubicBezTo>
                    <a:pt x="351" y="29"/>
                    <a:pt x="370" y="17"/>
                    <a:pt x="400" y="15"/>
                  </a:cubicBezTo>
                  <a:cubicBezTo>
                    <a:pt x="406" y="15"/>
                    <a:pt x="411" y="15"/>
                    <a:pt x="411" y="5"/>
                  </a:cubicBezTo>
                  <a:cubicBezTo>
                    <a:pt x="411" y="5"/>
                    <a:pt x="411" y="0"/>
                    <a:pt x="404" y="0"/>
                  </a:cubicBezTo>
                  <a:cubicBezTo>
                    <a:pt x="389" y="0"/>
                    <a:pt x="373" y="1"/>
                    <a:pt x="357" y="1"/>
                  </a:cubicBezTo>
                  <a:cubicBezTo>
                    <a:pt x="339" y="1"/>
                    <a:pt x="320" y="0"/>
                    <a:pt x="302" y="0"/>
                  </a:cubicBezTo>
                  <a:cubicBezTo>
                    <a:pt x="299" y="0"/>
                    <a:pt x="293" y="0"/>
                    <a:pt x="293" y="10"/>
                  </a:cubicBezTo>
                  <a:cubicBezTo>
                    <a:pt x="293" y="13"/>
                    <a:pt x="295" y="15"/>
                    <a:pt x="299" y="15"/>
                  </a:cubicBezTo>
                  <a:cubicBezTo>
                    <a:pt x="303" y="16"/>
                    <a:pt x="319" y="17"/>
                    <a:pt x="319" y="31"/>
                  </a:cubicBezTo>
                  <a:cubicBezTo>
                    <a:pt x="319" y="38"/>
                    <a:pt x="313" y="44"/>
                    <a:pt x="309" y="49"/>
                  </a:cubicBezTo>
                  <a:lnTo>
                    <a:pt x="228" y="135"/>
                  </a:lnTo>
                  <a:lnTo>
                    <a:pt x="186" y="36"/>
                  </a:lnTo>
                  <a:lnTo>
                    <a:pt x="184" y="30"/>
                  </a:lnTo>
                  <a:cubicBezTo>
                    <a:pt x="184" y="27"/>
                    <a:pt x="192" y="17"/>
                    <a:pt x="213" y="15"/>
                  </a:cubicBezTo>
                  <a:cubicBezTo>
                    <a:pt x="218" y="15"/>
                    <a:pt x="223" y="14"/>
                    <a:pt x="223" y="6"/>
                  </a:cubicBezTo>
                  <a:cubicBezTo>
                    <a:pt x="223" y="0"/>
                    <a:pt x="217" y="0"/>
                    <a:pt x="216" y="0"/>
                  </a:cubicBezTo>
                  <a:cubicBezTo>
                    <a:pt x="195" y="0"/>
                    <a:pt x="174" y="1"/>
                    <a:pt x="153" y="1"/>
                  </a:cubicBezTo>
                  <a:cubicBezTo>
                    <a:pt x="141" y="1"/>
                    <a:pt x="110" y="0"/>
                    <a:pt x="97" y="0"/>
                  </a:cubicBezTo>
                  <a:cubicBezTo>
                    <a:pt x="94" y="0"/>
                    <a:pt x="88" y="0"/>
                    <a:pt x="88" y="10"/>
                  </a:cubicBezTo>
                  <a:cubicBezTo>
                    <a:pt x="88" y="15"/>
                    <a:pt x="93" y="15"/>
                    <a:pt x="100" y="15"/>
                  </a:cubicBezTo>
                  <a:cubicBezTo>
                    <a:pt x="130" y="15"/>
                    <a:pt x="133" y="20"/>
                    <a:pt x="137" y="31"/>
                  </a:cubicBezTo>
                  <a:lnTo>
                    <a:pt x="196" y="170"/>
                  </a:lnTo>
                  <a:lnTo>
                    <a:pt x="91" y="283"/>
                  </a:lnTo>
                  <a:cubicBezTo>
                    <a:pt x="88" y="286"/>
                    <a:pt x="87" y="286"/>
                    <a:pt x="84" y="289"/>
                  </a:cubicBezTo>
                  <a:cubicBezTo>
                    <a:pt x="60" y="315"/>
                    <a:pt x="36" y="323"/>
                    <a:pt x="11" y="325"/>
                  </a:cubicBezTo>
                  <a:cubicBezTo>
                    <a:pt x="4" y="325"/>
                    <a:pt x="0" y="325"/>
                    <a:pt x="0" y="335"/>
                  </a:cubicBezTo>
                  <a:cubicBezTo>
                    <a:pt x="0" y="335"/>
                    <a:pt x="0" y="340"/>
                    <a:pt x="6" y="340"/>
                  </a:cubicBezTo>
                  <a:cubicBezTo>
                    <a:pt x="21" y="340"/>
                    <a:pt x="38" y="339"/>
                    <a:pt x="53" y="339"/>
                  </a:cubicBezTo>
                  <a:cubicBezTo>
                    <a:pt x="72" y="339"/>
                    <a:pt x="91" y="340"/>
                    <a:pt x="109" y="340"/>
                  </a:cubicBezTo>
                  <a:cubicBezTo>
                    <a:pt x="112" y="340"/>
                    <a:pt x="118" y="340"/>
                    <a:pt x="118" y="330"/>
                  </a:cubicBezTo>
                  <a:cubicBezTo>
                    <a:pt x="118" y="325"/>
                    <a:pt x="112" y="325"/>
                    <a:pt x="112" y="325"/>
                  </a:cubicBezTo>
                  <a:cubicBezTo>
                    <a:pt x="108" y="324"/>
                    <a:pt x="92" y="323"/>
                    <a:pt x="92" y="309"/>
                  </a:cubicBezTo>
                  <a:cubicBezTo>
                    <a:pt x="92" y="301"/>
                    <a:pt x="100" y="293"/>
                    <a:pt x="106" y="287"/>
                  </a:cubicBezTo>
                  <a:lnTo>
                    <a:pt x="157" y="233"/>
                  </a:lnTo>
                  <a:lnTo>
                    <a:pt x="201" y="184"/>
                  </a:lnTo>
                  <a:lnTo>
                    <a:pt x="252" y="303"/>
                  </a:lnTo>
                  <a:lnTo>
                    <a:pt x="254" y="310"/>
                  </a:lnTo>
                  <a:cubicBezTo>
                    <a:pt x="254" y="314"/>
                    <a:pt x="245" y="323"/>
                    <a:pt x="225" y="325"/>
                  </a:cubicBezTo>
                  <a:cubicBezTo>
                    <a:pt x="220" y="325"/>
                    <a:pt x="215" y="326"/>
                    <a:pt x="215" y="334"/>
                  </a:cubicBezTo>
                  <a:cubicBezTo>
                    <a:pt x="215" y="340"/>
                    <a:pt x="221" y="340"/>
                    <a:pt x="223" y="340"/>
                  </a:cubicBezTo>
                  <a:lnTo>
                    <a:pt x="286" y="339"/>
                  </a:lnTo>
                  <a:cubicBezTo>
                    <a:pt x="298" y="339"/>
                    <a:pt x="329" y="340"/>
                    <a:pt x="341" y="340"/>
                  </a:cubicBezTo>
                  <a:cubicBezTo>
                    <a:pt x="344" y="340"/>
                    <a:pt x="350" y="340"/>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131">
              <a:extLst>
                <a:ext uri="{FF2B5EF4-FFF2-40B4-BE49-F238E27FC236}">
                  <a16:creationId xmlns:a16="http://schemas.microsoft.com/office/drawing/2014/main" id="{B52E6E67-234D-401E-9814-D49E5ECE8E3E}"/>
                </a:ext>
              </a:extLst>
            </p:cNvPr>
            <p:cNvSpPr>
              <a:spLocks/>
            </p:cNvSpPr>
            <p:nvPr>
              <p:custDataLst>
                <p:tags r:id="rId88"/>
              </p:custDataLst>
            </p:nvPr>
          </p:nvSpPr>
          <p:spPr bwMode="auto">
            <a:xfrm>
              <a:off x="3886200" y="3541713"/>
              <a:ext cx="34925" cy="163513"/>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132">
              <a:extLst>
                <a:ext uri="{FF2B5EF4-FFF2-40B4-BE49-F238E27FC236}">
                  <a16:creationId xmlns:a16="http://schemas.microsoft.com/office/drawing/2014/main" id="{FE201859-C7A3-48D0-A828-9689231271F8}"/>
                </a:ext>
              </a:extLst>
            </p:cNvPr>
            <p:cNvSpPr>
              <a:spLocks/>
            </p:cNvSpPr>
            <p:nvPr>
              <p:custDataLst>
                <p:tags r:id="rId89"/>
              </p:custDataLst>
            </p:nvPr>
          </p:nvSpPr>
          <p:spPr bwMode="auto">
            <a:xfrm>
              <a:off x="3933825" y="3592513"/>
              <a:ext cx="74613" cy="74613"/>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133">
              <a:extLst>
                <a:ext uri="{FF2B5EF4-FFF2-40B4-BE49-F238E27FC236}">
                  <a16:creationId xmlns:a16="http://schemas.microsoft.com/office/drawing/2014/main" id="{F68DB96A-1E75-47FF-BD47-C788FFCC684C}"/>
                </a:ext>
              </a:extLst>
            </p:cNvPr>
            <p:cNvSpPr>
              <a:spLocks/>
            </p:cNvSpPr>
            <p:nvPr>
              <p:custDataLst>
                <p:tags r:id="rId90"/>
              </p:custDataLst>
            </p:nvPr>
          </p:nvSpPr>
          <p:spPr bwMode="auto">
            <a:xfrm>
              <a:off x="4024313" y="3541713"/>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50"/>
                  </a:cubicBezTo>
                  <a:cubicBezTo>
                    <a:pt x="87" y="335"/>
                    <a:pt x="68" y="423"/>
                    <a:pt x="7" y="485"/>
                  </a:cubicBezTo>
                  <a:cubicBezTo>
                    <a:pt x="0" y="491"/>
                    <a:pt x="0" y="492"/>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Rectangle 134">
              <a:extLst>
                <a:ext uri="{FF2B5EF4-FFF2-40B4-BE49-F238E27FC236}">
                  <a16:creationId xmlns:a16="http://schemas.microsoft.com/office/drawing/2014/main" id="{71041E5D-0B9A-4DE8-87E1-24398D0E0C2E}"/>
                </a:ext>
              </a:extLst>
            </p:cNvPr>
            <p:cNvSpPr>
              <a:spLocks noChangeArrowheads="1"/>
            </p:cNvSpPr>
            <p:nvPr>
              <p:custDataLst>
                <p:tags r:id="rId91"/>
              </p:custDataLst>
            </p:nvPr>
          </p:nvSpPr>
          <p:spPr bwMode="auto">
            <a:xfrm>
              <a:off x="3578225" y="3732213"/>
              <a:ext cx="496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135">
              <a:extLst>
                <a:ext uri="{FF2B5EF4-FFF2-40B4-BE49-F238E27FC236}">
                  <a16:creationId xmlns:a16="http://schemas.microsoft.com/office/drawing/2014/main" id="{06CF8243-2D53-450D-B7D8-3D8CBB4A8F12}"/>
                </a:ext>
              </a:extLst>
            </p:cNvPr>
            <p:cNvSpPr>
              <a:spLocks noEditPoints="1"/>
            </p:cNvSpPr>
            <p:nvPr>
              <p:custDataLst>
                <p:tags r:id="rId92"/>
              </p:custDataLst>
            </p:nvPr>
          </p:nvSpPr>
          <p:spPr bwMode="auto">
            <a:xfrm>
              <a:off x="3711575" y="3770313"/>
              <a:ext cx="79375" cy="120650"/>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6"/>
                    <a:pt x="139" y="13"/>
                    <a:pt x="154" y="13"/>
                  </a:cubicBezTo>
                  <a:cubicBezTo>
                    <a:pt x="190" y="13"/>
                    <a:pt x="225" y="38"/>
                    <a:pt x="225" y="103"/>
                  </a:cubicBezTo>
                  <a:cubicBezTo>
                    <a:pt x="225" y="122"/>
                    <a:pt x="222" y="148"/>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4"/>
                    <a:pt x="51" y="214"/>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36">
              <a:extLst>
                <a:ext uri="{FF2B5EF4-FFF2-40B4-BE49-F238E27FC236}">
                  <a16:creationId xmlns:a16="http://schemas.microsoft.com/office/drawing/2014/main" id="{5CC24B50-FE1C-43BF-9509-8E3BDCD5BD13}"/>
                </a:ext>
              </a:extLst>
            </p:cNvPr>
            <p:cNvSpPr>
              <a:spLocks/>
            </p:cNvSpPr>
            <p:nvPr>
              <p:custDataLst>
                <p:tags r:id="rId93"/>
              </p:custDataLst>
            </p:nvPr>
          </p:nvSpPr>
          <p:spPr bwMode="auto">
            <a:xfrm>
              <a:off x="3797300" y="3816351"/>
              <a:ext cx="76200" cy="73025"/>
            </a:xfrm>
            <a:custGeom>
              <a:avLst/>
              <a:gdLst>
                <a:gd name="T0" fmla="*/ 233 w 248"/>
                <a:gd name="T1" fmla="*/ 149 h 226"/>
                <a:gd name="T2" fmla="*/ 227 w 248"/>
                <a:gd name="T3" fmla="*/ 144 h 226"/>
                <a:gd name="T4" fmla="*/ 221 w 248"/>
                <a:gd name="T5" fmla="*/ 149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7 w 248"/>
                <a:gd name="T17" fmla="*/ 17 h 226"/>
                <a:gd name="T18" fmla="*/ 203 w 248"/>
                <a:gd name="T19" fmla="*/ 44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6 h 226"/>
                <a:gd name="T32" fmla="*/ 22 w 248"/>
                <a:gd name="T33" fmla="*/ 81 h 226"/>
                <a:gd name="T34" fmla="*/ 28 w 248"/>
                <a:gd name="T35" fmla="*/ 76 h 226"/>
                <a:gd name="T36" fmla="*/ 95 w 248"/>
                <a:gd name="T37" fmla="*/ 11 h 226"/>
                <a:gd name="T38" fmla="*/ 122 w 248"/>
                <a:gd name="T39" fmla="*/ 44 h 226"/>
                <a:gd name="T40" fmla="*/ 95 w 248"/>
                <a:gd name="T41" fmla="*/ 163 h 226"/>
                <a:gd name="T42" fmla="*/ 48 w 248"/>
                <a:gd name="T43" fmla="*/ 215 h 226"/>
                <a:gd name="T44" fmla="*/ 23 w 248"/>
                <a:gd name="T45" fmla="*/ 208 h 226"/>
                <a:gd name="T46" fmla="*/ 46 w 248"/>
                <a:gd name="T47" fmla="*/ 181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8" y="53"/>
                    <a:pt x="248" y="33"/>
                  </a:cubicBezTo>
                  <a:cubicBezTo>
                    <a:pt x="248"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37">
              <a:extLst>
                <a:ext uri="{FF2B5EF4-FFF2-40B4-BE49-F238E27FC236}">
                  <a16:creationId xmlns:a16="http://schemas.microsoft.com/office/drawing/2014/main" id="{7071210F-CA36-4154-B5ED-15C5CCD875AF}"/>
                </a:ext>
              </a:extLst>
            </p:cNvPr>
            <p:cNvSpPr>
              <a:spLocks/>
            </p:cNvSpPr>
            <p:nvPr>
              <p:custDataLst>
                <p:tags r:id="rId94"/>
              </p:custDataLst>
            </p:nvPr>
          </p:nvSpPr>
          <p:spPr bwMode="auto">
            <a:xfrm>
              <a:off x="3886200" y="3763963"/>
              <a:ext cx="46038" cy="76200"/>
            </a:xfrm>
            <a:custGeom>
              <a:avLst/>
              <a:gdLst>
                <a:gd name="T0" fmla="*/ 154 w 154"/>
                <a:gd name="T1" fmla="*/ 168 h 231"/>
                <a:gd name="T2" fmla="*/ 142 w 154"/>
                <a:gd name="T3" fmla="*/ 168 h 231"/>
                <a:gd name="T4" fmla="*/ 133 w 154"/>
                <a:gd name="T5" fmla="*/ 199 h 231"/>
                <a:gd name="T6" fmla="*/ 99 w 154"/>
                <a:gd name="T7" fmla="*/ 201 h 231"/>
                <a:gd name="T8" fmla="*/ 35 w 154"/>
                <a:gd name="T9" fmla="*/ 201 h 231"/>
                <a:gd name="T10" fmla="*/ 104 w 154"/>
                <a:gd name="T11" fmla="*/ 143 h 231"/>
                <a:gd name="T12" fmla="*/ 154 w 154"/>
                <a:gd name="T13" fmla="*/ 67 h 231"/>
                <a:gd name="T14" fmla="*/ 73 w 154"/>
                <a:gd name="T15" fmla="*/ 0 h 231"/>
                <a:gd name="T16" fmla="*/ 0 w 154"/>
                <a:gd name="T17" fmla="*/ 62 h 231"/>
                <a:gd name="T18" fmla="*/ 19 w 154"/>
                <a:gd name="T19" fmla="*/ 81 h 231"/>
                <a:gd name="T20" fmla="*/ 37 w 154"/>
                <a:gd name="T21" fmla="*/ 63 h 231"/>
                <a:gd name="T22" fmla="*/ 17 w 154"/>
                <a:gd name="T23" fmla="*/ 44 h 231"/>
                <a:gd name="T24" fmla="*/ 67 w 154"/>
                <a:gd name="T25" fmla="*/ 12 h 231"/>
                <a:gd name="T26" fmla="*/ 120 w 154"/>
                <a:gd name="T27" fmla="*/ 67 h 231"/>
                <a:gd name="T28" fmla="*/ 88 w 154"/>
                <a:gd name="T29" fmla="*/ 134 h 231"/>
                <a:gd name="T30" fmla="*/ 4 w 154"/>
                <a:gd name="T31" fmla="*/ 217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1" y="201"/>
                    <a:pt x="104" y="201"/>
                    <a:pt x="99" y="201"/>
                  </a:cubicBezTo>
                  <a:lnTo>
                    <a:pt x="35" y="201"/>
                  </a:lnTo>
                  <a:cubicBezTo>
                    <a:pt x="71" y="169"/>
                    <a:pt x="84" y="159"/>
                    <a:pt x="104" y="143"/>
                  </a:cubicBezTo>
                  <a:cubicBezTo>
                    <a:pt x="130" y="122"/>
                    <a:pt x="154" y="101"/>
                    <a:pt x="154" y="67"/>
                  </a:cubicBezTo>
                  <a:cubicBezTo>
                    <a:pt x="154" y="25"/>
                    <a:pt x="117" y="0"/>
                    <a:pt x="73" y="0"/>
                  </a:cubicBezTo>
                  <a:cubicBezTo>
                    <a:pt x="29" y="0"/>
                    <a:pt x="0" y="30"/>
                    <a:pt x="0" y="62"/>
                  </a:cubicBezTo>
                  <a:cubicBezTo>
                    <a:pt x="0" y="80"/>
                    <a:pt x="15" y="81"/>
                    <a:pt x="19" y="81"/>
                  </a:cubicBezTo>
                  <a:cubicBezTo>
                    <a:pt x="27" y="81"/>
                    <a:pt x="37" y="76"/>
                    <a:pt x="37" y="63"/>
                  </a:cubicBezTo>
                  <a:cubicBezTo>
                    <a:pt x="37" y="57"/>
                    <a:pt x="35" y="44"/>
                    <a:pt x="17" y="44"/>
                  </a:cubicBezTo>
                  <a:cubicBezTo>
                    <a:pt x="27" y="20"/>
                    <a:pt x="51" y="12"/>
                    <a:pt x="67" y="12"/>
                  </a:cubicBezTo>
                  <a:cubicBezTo>
                    <a:pt x="102" y="12"/>
                    <a:pt x="120" y="39"/>
                    <a:pt x="120" y="67"/>
                  </a:cubicBezTo>
                  <a:cubicBezTo>
                    <a:pt x="120" y="98"/>
                    <a:pt x="99" y="122"/>
                    <a:pt x="88" y="134"/>
                  </a:cubicBezTo>
                  <a:lnTo>
                    <a:pt x="4" y="217"/>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38">
              <a:extLst>
                <a:ext uri="{FF2B5EF4-FFF2-40B4-BE49-F238E27FC236}">
                  <a16:creationId xmlns:a16="http://schemas.microsoft.com/office/drawing/2014/main" id="{F4C1B90A-9C2E-4361-B61E-E622D63298FC}"/>
                </a:ext>
              </a:extLst>
            </p:cNvPr>
            <p:cNvSpPr>
              <a:spLocks/>
            </p:cNvSpPr>
            <p:nvPr>
              <p:custDataLst>
                <p:tags r:id="rId95"/>
              </p:custDataLst>
            </p:nvPr>
          </p:nvSpPr>
          <p:spPr bwMode="auto">
            <a:xfrm>
              <a:off x="4133850" y="3679826"/>
              <a:ext cx="100013"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9">
              <a:extLst>
                <a:ext uri="{FF2B5EF4-FFF2-40B4-BE49-F238E27FC236}">
                  <a16:creationId xmlns:a16="http://schemas.microsoft.com/office/drawing/2014/main" id="{94E4BE81-1335-4ABD-BF05-64CE790D954D}"/>
                </a:ext>
              </a:extLst>
            </p:cNvPr>
            <p:cNvSpPr>
              <a:spLocks/>
            </p:cNvSpPr>
            <p:nvPr>
              <p:custDataLst>
                <p:tags r:id="rId96"/>
              </p:custDataLst>
            </p:nvPr>
          </p:nvSpPr>
          <p:spPr bwMode="auto">
            <a:xfrm>
              <a:off x="4392613" y="3592513"/>
              <a:ext cx="58738" cy="74613"/>
            </a:xfrm>
            <a:custGeom>
              <a:avLst/>
              <a:gdLst>
                <a:gd name="T0" fmla="*/ 194 w 194"/>
                <a:gd name="T1" fmla="*/ 167 h 226"/>
                <a:gd name="T2" fmla="*/ 188 w 194"/>
                <a:gd name="T3" fmla="*/ 160 h 226"/>
                <a:gd name="T4" fmla="*/ 182 w 194"/>
                <a:gd name="T5" fmla="*/ 165 h 226"/>
                <a:gd name="T6" fmla="*/ 82 w 194"/>
                <a:gd name="T7" fmla="*/ 215 h 226"/>
                <a:gd name="T8" fmla="*/ 37 w 194"/>
                <a:gd name="T9" fmla="*/ 160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6" y="160"/>
                    <a:pt x="185" y="161"/>
                    <a:pt x="182" y="165"/>
                  </a:cubicBezTo>
                  <a:cubicBezTo>
                    <a:pt x="142" y="215"/>
                    <a:pt x="88" y="215"/>
                    <a:pt x="82" y="215"/>
                  </a:cubicBezTo>
                  <a:cubicBezTo>
                    <a:pt x="51" y="215"/>
                    <a:pt x="37" y="190"/>
                    <a:pt x="37" y="160"/>
                  </a:cubicBezTo>
                  <a:cubicBezTo>
                    <a:pt x="37" y="140"/>
                    <a:pt x="47" y="92"/>
                    <a:pt x="64" y="61"/>
                  </a:cubicBezTo>
                  <a:cubicBezTo>
                    <a:pt x="80" y="32"/>
                    <a:pt x="107" y="11"/>
                    <a:pt x="134" y="11"/>
                  </a:cubicBezTo>
                  <a:cubicBezTo>
                    <a:pt x="151" y="11"/>
                    <a:pt x="170" y="17"/>
                    <a:pt x="177" y="31"/>
                  </a:cubicBezTo>
                  <a:cubicBezTo>
                    <a:pt x="169" y="31"/>
                    <a:pt x="162" y="31"/>
                    <a:pt x="155" y="38"/>
                  </a:cubicBezTo>
                  <a:cubicBezTo>
                    <a:pt x="147" y="45"/>
                    <a:pt x="146" y="54"/>
                    <a:pt x="146" y="57"/>
                  </a:cubicBezTo>
                  <a:cubicBezTo>
                    <a:pt x="146" y="69"/>
                    <a:pt x="155" y="75"/>
                    <a:pt x="165" y="75"/>
                  </a:cubicBezTo>
                  <a:cubicBezTo>
                    <a:pt x="179" y="75"/>
                    <a:pt x="193" y="63"/>
                    <a:pt x="193" y="43"/>
                  </a:cubicBezTo>
                  <a:cubicBezTo>
                    <a:pt x="193" y="18"/>
                    <a:pt x="169" y="0"/>
                    <a:pt x="134" y="0"/>
                  </a:cubicBezTo>
                  <a:cubicBezTo>
                    <a:pt x="67" y="0"/>
                    <a:pt x="0" y="71"/>
                    <a:pt x="0" y="142"/>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0">
              <a:extLst>
                <a:ext uri="{FF2B5EF4-FFF2-40B4-BE49-F238E27FC236}">
                  <a16:creationId xmlns:a16="http://schemas.microsoft.com/office/drawing/2014/main" id="{E13092C3-1963-4772-9EE9-36184654CB1E}"/>
                </a:ext>
              </a:extLst>
            </p:cNvPr>
            <p:cNvSpPr>
              <a:spLocks/>
            </p:cNvSpPr>
            <p:nvPr>
              <p:custDataLst>
                <p:tags r:id="rId97"/>
              </p:custDataLst>
            </p:nvPr>
          </p:nvSpPr>
          <p:spPr bwMode="auto">
            <a:xfrm>
              <a:off x="4457700" y="3529013"/>
              <a:ext cx="47625" cy="76200"/>
            </a:xfrm>
            <a:custGeom>
              <a:avLst/>
              <a:gdLst>
                <a:gd name="T0" fmla="*/ 155 w 155"/>
                <a:gd name="T1" fmla="*/ 168 h 232"/>
                <a:gd name="T2" fmla="*/ 143 w 155"/>
                <a:gd name="T3" fmla="*/ 168 h 232"/>
                <a:gd name="T4" fmla="*/ 134 w 155"/>
                <a:gd name="T5" fmla="*/ 200 h 232"/>
                <a:gd name="T6" fmla="*/ 99 w 155"/>
                <a:gd name="T7" fmla="*/ 202 h 232"/>
                <a:gd name="T8" fmla="*/ 35 w 155"/>
                <a:gd name="T9" fmla="*/ 202 h 232"/>
                <a:gd name="T10" fmla="*/ 105 w 155"/>
                <a:gd name="T11" fmla="*/ 143 h 232"/>
                <a:gd name="T12" fmla="*/ 155 w 155"/>
                <a:gd name="T13" fmla="*/ 68 h 232"/>
                <a:gd name="T14" fmla="*/ 73 w 155"/>
                <a:gd name="T15" fmla="*/ 0 h 232"/>
                <a:gd name="T16" fmla="*/ 0 w 155"/>
                <a:gd name="T17" fmla="*/ 62 h 232"/>
                <a:gd name="T18" fmla="*/ 19 w 155"/>
                <a:gd name="T19" fmla="*/ 82 h 232"/>
                <a:gd name="T20" fmla="*/ 37 w 155"/>
                <a:gd name="T21" fmla="*/ 63 h 232"/>
                <a:gd name="T22" fmla="*/ 17 w 155"/>
                <a:gd name="T23" fmla="*/ 45 h 232"/>
                <a:gd name="T24" fmla="*/ 68 w 155"/>
                <a:gd name="T25" fmla="*/ 13 h 232"/>
                <a:gd name="T26" fmla="*/ 121 w 155"/>
                <a:gd name="T27" fmla="*/ 68 h 232"/>
                <a:gd name="T28" fmla="*/ 88 w 155"/>
                <a:gd name="T29" fmla="*/ 135 h 232"/>
                <a:gd name="T30" fmla="*/ 4 w 155"/>
                <a:gd name="T31" fmla="*/ 218 h 232"/>
                <a:gd name="T32" fmla="*/ 0 w 155"/>
                <a:gd name="T33" fmla="*/ 232 h 232"/>
                <a:gd name="T34" fmla="*/ 144 w 155"/>
                <a:gd name="T35" fmla="*/ 232 h 232"/>
                <a:gd name="T36" fmla="*/ 155 w 155"/>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3"/>
                    <a:pt x="68" y="13"/>
                  </a:cubicBezTo>
                  <a:cubicBezTo>
                    <a:pt x="103" y="13"/>
                    <a:pt x="121" y="40"/>
                    <a:pt x="121" y="68"/>
                  </a:cubicBezTo>
                  <a:cubicBezTo>
                    <a:pt x="121" y="98"/>
                    <a:pt x="99" y="122"/>
                    <a:pt x="88" y="135"/>
                  </a:cubicBezTo>
                  <a:lnTo>
                    <a:pt x="4" y="218"/>
                  </a:lnTo>
                  <a:cubicBezTo>
                    <a:pt x="0" y="221"/>
                    <a:pt x="0" y="222"/>
                    <a:pt x="0" y="232"/>
                  </a:cubicBezTo>
                  <a:lnTo>
                    <a:pt x="144" y="232"/>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Rectangle 141">
              <a:extLst>
                <a:ext uri="{FF2B5EF4-FFF2-40B4-BE49-F238E27FC236}">
                  <a16:creationId xmlns:a16="http://schemas.microsoft.com/office/drawing/2014/main" id="{88099C65-22E5-467E-BAEA-226CF30F110F}"/>
                </a:ext>
              </a:extLst>
            </p:cNvPr>
            <p:cNvSpPr>
              <a:spLocks noChangeArrowheads="1"/>
            </p:cNvSpPr>
            <p:nvPr>
              <p:custDataLst>
                <p:tags r:id="rId98"/>
              </p:custDataLst>
            </p:nvPr>
          </p:nvSpPr>
          <p:spPr bwMode="auto">
            <a:xfrm>
              <a:off x="4294188" y="3732213"/>
              <a:ext cx="3175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42">
              <a:extLst>
                <a:ext uri="{FF2B5EF4-FFF2-40B4-BE49-F238E27FC236}">
                  <a16:creationId xmlns:a16="http://schemas.microsoft.com/office/drawing/2014/main" id="{716F21AE-F0EA-4965-96D6-06C8A62B2495}"/>
                </a:ext>
              </a:extLst>
            </p:cNvPr>
            <p:cNvSpPr>
              <a:spLocks/>
            </p:cNvSpPr>
            <p:nvPr>
              <p:custDataLst>
                <p:tags r:id="rId99"/>
              </p:custDataLst>
            </p:nvPr>
          </p:nvSpPr>
          <p:spPr bwMode="auto">
            <a:xfrm>
              <a:off x="4298950" y="3776663"/>
              <a:ext cx="109538" cy="111125"/>
            </a:xfrm>
            <a:custGeom>
              <a:avLst/>
              <a:gdLst>
                <a:gd name="T0" fmla="*/ 363 w 363"/>
                <a:gd name="T1" fmla="*/ 6 h 340"/>
                <a:gd name="T2" fmla="*/ 356 w 363"/>
                <a:gd name="T3" fmla="*/ 0 h 340"/>
                <a:gd name="T4" fmla="*/ 315 w 363"/>
                <a:gd name="T5" fmla="*/ 1 h 340"/>
                <a:gd name="T6" fmla="*/ 265 w 363"/>
                <a:gd name="T7" fmla="*/ 0 h 340"/>
                <a:gd name="T8" fmla="*/ 256 w 363"/>
                <a:gd name="T9" fmla="*/ 9 h 340"/>
                <a:gd name="T10" fmla="*/ 263 w 363"/>
                <a:gd name="T11" fmla="*/ 15 h 340"/>
                <a:gd name="T12" fmla="*/ 281 w 363"/>
                <a:gd name="T13" fmla="*/ 26 h 340"/>
                <a:gd name="T14" fmla="*/ 268 w 363"/>
                <a:gd name="T15" fmla="*/ 50 h 340"/>
                <a:gd name="T16" fmla="*/ 152 w 363"/>
                <a:gd name="T17" fmla="*/ 184 h 340"/>
                <a:gd name="T18" fmla="*/ 97 w 363"/>
                <a:gd name="T19" fmla="*/ 35 h 340"/>
                <a:gd name="T20" fmla="*/ 94 w 363"/>
                <a:gd name="T21" fmla="*/ 27 h 340"/>
                <a:gd name="T22" fmla="*/ 124 w 363"/>
                <a:gd name="T23" fmla="*/ 15 h 340"/>
                <a:gd name="T24" fmla="*/ 136 w 363"/>
                <a:gd name="T25" fmla="*/ 5 h 340"/>
                <a:gd name="T26" fmla="*/ 128 w 363"/>
                <a:gd name="T27" fmla="*/ 0 h 340"/>
                <a:gd name="T28" fmla="*/ 65 w 363"/>
                <a:gd name="T29" fmla="*/ 1 h 340"/>
                <a:gd name="T30" fmla="*/ 10 w 363"/>
                <a:gd name="T31" fmla="*/ 0 h 340"/>
                <a:gd name="T32" fmla="*/ 0 w 363"/>
                <a:gd name="T33" fmla="*/ 10 h 340"/>
                <a:gd name="T34" fmla="*/ 12 w 363"/>
                <a:gd name="T35" fmla="*/ 15 h 340"/>
                <a:gd name="T36" fmla="*/ 48 w 363"/>
                <a:gd name="T37" fmla="*/ 32 h 340"/>
                <a:gd name="T38" fmla="*/ 109 w 363"/>
                <a:gd name="T39" fmla="*/ 196 h 340"/>
                <a:gd name="T40" fmla="*/ 111 w 363"/>
                <a:gd name="T41" fmla="*/ 204 h 340"/>
                <a:gd name="T42" fmla="*/ 89 w 363"/>
                <a:gd name="T43" fmla="*/ 295 h 340"/>
                <a:gd name="T44" fmla="*/ 42 w 363"/>
                <a:gd name="T45" fmla="*/ 325 h 340"/>
                <a:gd name="T46" fmla="*/ 28 w 363"/>
                <a:gd name="T47" fmla="*/ 335 h 340"/>
                <a:gd name="T48" fmla="*/ 36 w 363"/>
                <a:gd name="T49" fmla="*/ 340 h 340"/>
                <a:gd name="T50" fmla="*/ 98 w 363"/>
                <a:gd name="T51" fmla="*/ 339 h 340"/>
                <a:gd name="T52" fmla="*/ 162 w 363"/>
                <a:gd name="T53" fmla="*/ 340 h 340"/>
                <a:gd name="T54" fmla="*/ 172 w 363"/>
                <a:gd name="T55" fmla="*/ 330 h 340"/>
                <a:gd name="T56" fmla="*/ 158 w 363"/>
                <a:gd name="T57" fmla="*/ 325 h 340"/>
                <a:gd name="T58" fmla="*/ 139 w 363"/>
                <a:gd name="T59" fmla="*/ 324 h 340"/>
                <a:gd name="T60" fmla="*/ 125 w 363"/>
                <a:gd name="T61" fmla="*/ 316 h 340"/>
                <a:gd name="T62" fmla="*/ 132 w 363"/>
                <a:gd name="T63" fmla="*/ 284 h 340"/>
                <a:gd name="T64" fmla="*/ 150 w 363"/>
                <a:gd name="T65" fmla="*/ 214 h 340"/>
                <a:gd name="T66" fmla="*/ 157 w 363"/>
                <a:gd name="T67" fmla="*/ 198 h 340"/>
                <a:gd name="T68" fmla="*/ 280 w 363"/>
                <a:gd name="T69" fmla="*/ 56 h 340"/>
                <a:gd name="T70" fmla="*/ 287 w 363"/>
                <a:gd name="T71" fmla="*/ 49 h 340"/>
                <a:gd name="T72" fmla="*/ 353 w 363"/>
                <a:gd name="T73" fmla="*/ 15 h 340"/>
                <a:gd name="T74" fmla="*/ 363 w 363"/>
                <a:gd name="T75" fmla="*/ 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340">
                  <a:moveTo>
                    <a:pt x="363" y="6"/>
                  </a:moveTo>
                  <a:cubicBezTo>
                    <a:pt x="363" y="2"/>
                    <a:pt x="360" y="0"/>
                    <a:pt x="356" y="0"/>
                  </a:cubicBezTo>
                  <a:cubicBezTo>
                    <a:pt x="343" y="0"/>
                    <a:pt x="329" y="1"/>
                    <a:pt x="315" y="1"/>
                  </a:cubicBezTo>
                  <a:cubicBezTo>
                    <a:pt x="299" y="1"/>
                    <a:pt x="281" y="0"/>
                    <a:pt x="265" y="0"/>
                  </a:cubicBezTo>
                  <a:cubicBezTo>
                    <a:pt x="262" y="0"/>
                    <a:pt x="256" y="0"/>
                    <a:pt x="256" y="9"/>
                  </a:cubicBezTo>
                  <a:cubicBezTo>
                    <a:pt x="256" y="14"/>
                    <a:pt x="261" y="15"/>
                    <a:pt x="263" y="15"/>
                  </a:cubicBezTo>
                  <a:cubicBezTo>
                    <a:pt x="267" y="15"/>
                    <a:pt x="281" y="16"/>
                    <a:pt x="281" y="26"/>
                  </a:cubicBezTo>
                  <a:cubicBezTo>
                    <a:pt x="281" y="35"/>
                    <a:pt x="270" y="48"/>
                    <a:pt x="268" y="50"/>
                  </a:cubicBezTo>
                  <a:lnTo>
                    <a:pt x="152" y="184"/>
                  </a:lnTo>
                  <a:lnTo>
                    <a:pt x="97" y="35"/>
                  </a:lnTo>
                  <a:cubicBezTo>
                    <a:pt x="94" y="28"/>
                    <a:pt x="94" y="27"/>
                    <a:pt x="94" y="27"/>
                  </a:cubicBezTo>
                  <a:cubicBezTo>
                    <a:pt x="94" y="15"/>
                    <a:pt x="119" y="15"/>
                    <a:pt x="124" y="15"/>
                  </a:cubicBezTo>
                  <a:cubicBezTo>
                    <a:pt x="131" y="15"/>
                    <a:pt x="136" y="15"/>
                    <a:pt x="136" y="5"/>
                  </a:cubicBezTo>
                  <a:cubicBezTo>
                    <a:pt x="136" y="0"/>
                    <a:pt x="130" y="0"/>
                    <a:pt x="128" y="0"/>
                  </a:cubicBezTo>
                  <a:lnTo>
                    <a:pt x="65" y="1"/>
                  </a:lnTo>
                  <a:cubicBezTo>
                    <a:pt x="53" y="1"/>
                    <a:pt x="22" y="0"/>
                    <a:pt x="10" y="0"/>
                  </a:cubicBezTo>
                  <a:cubicBezTo>
                    <a:pt x="7" y="0"/>
                    <a:pt x="0" y="0"/>
                    <a:pt x="0" y="10"/>
                  </a:cubicBezTo>
                  <a:cubicBezTo>
                    <a:pt x="0" y="15"/>
                    <a:pt x="5" y="15"/>
                    <a:pt x="12" y="15"/>
                  </a:cubicBezTo>
                  <a:cubicBezTo>
                    <a:pt x="41" y="15"/>
                    <a:pt x="43" y="19"/>
                    <a:pt x="48" y="32"/>
                  </a:cubicBezTo>
                  <a:lnTo>
                    <a:pt x="109" y="196"/>
                  </a:lnTo>
                  <a:cubicBezTo>
                    <a:pt x="110" y="197"/>
                    <a:pt x="111" y="203"/>
                    <a:pt x="111" y="204"/>
                  </a:cubicBezTo>
                  <a:cubicBezTo>
                    <a:pt x="111" y="206"/>
                    <a:pt x="91" y="286"/>
                    <a:pt x="89" y="295"/>
                  </a:cubicBezTo>
                  <a:cubicBezTo>
                    <a:pt x="82" y="323"/>
                    <a:pt x="82" y="324"/>
                    <a:pt x="42" y="325"/>
                  </a:cubicBezTo>
                  <a:cubicBezTo>
                    <a:pt x="32" y="325"/>
                    <a:pt x="28" y="325"/>
                    <a:pt x="28" y="335"/>
                  </a:cubicBezTo>
                  <a:cubicBezTo>
                    <a:pt x="28" y="340"/>
                    <a:pt x="36" y="340"/>
                    <a:pt x="36" y="340"/>
                  </a:cubicBezTo>
                  <a:lnTo>
                    <a:pt x="98" y="339"/>
                  </a:lnTo>
                  <a:lnTo>
                    <a:pt x="162" y="340"/>
                  </a:lnTo>
                  <a:cubicBezTo>
                    <a:pt x="166" y="340"/>
                    <a:pt x="172" y="340"/>
                    <a:pt x="172" y="330"/>
                  </a:cubicBezTo>
                  <a:cubicBezTo>
                    <a:pt x="172" y="325"/>
                    <a:pt x="167" y="325"/>
                    <a:pt x="158" y="325"/>
                  </a:cubicBezTo>
                  <a:cubicBezTo>
                    <a:pt x="158" y="325"/>
                    <a:pt x="147" y="325"/>
                    <a:pt x="139" y="324"/>
                  </a:cubicBezTo>
                  <a:cubicBezTo>
                    <a:pt x="128" y="323"/>
                    <a:pt x="125" y="322"/>
                    <a:pt x="125" y="316"/>
                  </a:cubicBezTo>
                  <a:cubicBezTo>
                    <a:pt x="125" y="312"/>
                    <a:pt x="130" y="295"/>
                    <a:pt x="132" y="284"/>
                  </a:cubicBezTo>
                  <a:lnTo>
                    <a:pt x="150" y="214"/>
                  </a:lnTo>
                  <a:cubicBezTo>
                    <a:pt x="152" y="204"/>
                    <a:pt x="153" y="203"/>
                    <a:pt x="157" y="198"/>
                  </a:cubicBezTo>
                  <a:lnTo>
                    <a:pt x="280" y="56"/>
                  </a:lnTo>
                  <a:lnTo>
                    <a:pt x="287" y="49"/>
                  </a:lnTo>
                  <a:cubicBezTo>
                    <a:pt x="302" y="34"/>
                    <a:pt x="319" y="17"/>
                    <a:pt x="353" y="15"/>
                  </a:cubicBezTo>
                  <a:cubicBezTo>
                    <a:pt x="358" y="14"/>
                    <a:pt x="363" y="14"/>
                    <a:pt x="363"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43">
              <a:extLst>
                <a:ext uri="{FF2B5EF4-FFF2-40B4-BE49-F238E27FC236}">
                  <a16:creationId xmlns:a16="http://schemas.microsoft.com/office/drawing/2014/main" id="{F36FDF1D-247D-4888-94D8-D22F9899EBE2}"/>
                </a:ext>
              </a:extLst>
            </p:cNvPr>
            <p:cNvSpPr>
              <a:spLocks/>
            </p:cNvSpPr>
            <p:nvPr>
              <p:custDataLst>
                <p:tags r:id="rId100"/>
              </p:custDataLst>
            </p:nvPr>
          </p:nvSpPr>
          <p:spPr bwMode="auto">
            <a:xfrm>
              <a:off x="4430713" y="3765551"/>
              <a:ext cx="34925" cy="163513"/>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44">
              <a:extLst>
                <a:ext uri="{FF2B5EF4-FFF2-40B4-BE49-F238E27FC236}">
                  <a16:creationId xmlns:a16="http://schemas.microsoft.com/office/drawing/2014/main" id="{FA0029D6-9299-424C-8808-CD491C720CE3}"/>
                </a:ext>
              </a:extLst>
            </p:cNvPr>
            <p:cNvSpPr>
              <a:spLocks/>
            </p:cNvSpPr>
            <p:nvPr>
              <p:custDataLst>
                <p:tags r:id="rId101"/>
              </p:custDataLst>
            </p:nvPr>
          </p:nvSpPr>
          <p:spPr bwMode="auto">
            <a:xfrm>
              <a:off x="4478338" y="3816351"/>
              <a:ext cx="69850" cy="104775"/>
            </a:xfrm>
            <a:custGeom>
              <a:avLst/>
              <a:gdLst>
                <a:gd name="T0" fmla="*/ 228 w 230"/>
                <a:gd name="T1" fmla="*/ 30 h 322"/>
                <a:gd name="T2" fmla="*/ 230 w 230"/>
                <a:gd name="T3" fmla="*/ 19 h 322"/>
                <a:gd name="T4" fmla="*/ 215 w 230"/>
                <a:gd name="T5" fmla="*/ 5 h 322"/>
                <a:gd name="T6" fmla="*/ 198 w 230"/>
                <a:gd name="T7" fmla="*/ 16 h 322"/>
                <a:gd name="T8" fmla="*/ 191 w 230"/>
                <a:gd name="T9" fmla="*/ 43 h 322"/>
                <a:gd name="T10" fmla="*/ 181 w 230"/>
                <a:gd name="T11" fmla="*/ 82 h 322"/>
                <a:gd name="T12" fmla="*/ 158 w 230"/>
                <a:gd name="T13" fmla="*/ 172 h 322"/>
                <a:gd name="T14" fmla="*/ 102 w 230"/>
                <a:gd name="T15" fmla="*/ 215 h 322"/>
                <a:gd name="T16" fmla="*/ 71 w 230"/>
                <a:gd name="T17" fmla="*/ 174 h 322"/>
                <a:gd name="T18" fmla="*/ 97 w 230"/>
                <a:gd name="T19" fmla="*/ 76 h 322"/>
                <a:gd name="T20" fmla="*/ 107 w 230"/>
                <a:gd name="T21" fmla="*/ 41 h 322"/>
                <a:gd name="T22" fmla="*/ 66 w 230"/>
                <a:gd name="T23" fmla="*/ 0 h 322"/>
                <a:gd name="T24" fmla="*/ 0 w 230"/>
                <a:gd name="T25" fmla="*/ 76 h 322"/>
                <a:gd name="T26" fmla="*/ 6 w 230"/>
                <a:gd name="T27" fmla="*/ 81 h 322"/>
                <a:gd name="T28" fmla="*/ 14 w 230"/>
                <a:gd name="T29" fmla="*/ 72 h 322"/>
                <a:gd name="T30" fmla="*/ 64 w 230"/>
                <a:gd name="T31" fmla="*/ 11 h 322"/>
                <a:gd name="T32" fmla="*/ 77 w 230"/>
                <a:gd name="T33" fmla="*/ 27 h 322"/>
                <a:gd name="T34" fmla="*/ 68 w 230"/>
                <a:gd name="T35" fmla="*/ 62 h 322"/>
                <a:gd name="T36" fmla="*/ 39 w 230"/>
                <a:gd name="T37" fmla="*/ 166 h 322"/>
                <a:gd name="T38" fmla="*/ 100 w 230"/>
                <a:gd name="T39" fmla="*/ 226 h 322"/>
                <a:gd name="T40" fmla="*/ 150 w 230"/>
                <a:gd name="T41" fmla="*/ 203 h 322"/>
                <a:gd name="T42" fmla="*/ 118 w 230"/>
                <a:gd name="T43" fmla="*/ 280 h 322"/>
                <a:gd name="T44" fmla="*/ 63 w 230"/>
                <a:gd name="T45" fmla="*/ 311 h 322"/>
                <a:gd name="T46" fmla="*/ 25 w 230"/>
                <a:gd name="T47" fmla="*/ 290 h 322"/>
                <a:gd name="T48" fmla="*/ 47 w 230"/>
                <a:gd name="T49" fmla="*/ 284 h 322"/>
                <a:gd name="T50" fmla="*/ 57 w 230"/>
                <a:gd name="T51" fmla="*/ 264 h 322"/>
                <a:gd name="T52" fmla="*/ 38 w 230"/>
                <a:gd name="T53" fmla="*/ 247 h 322"/>
                <a:gd name="T54" fmla="*/ 10 w 230"/>
                <a:gd name="T55" fmla="*/ 279 h 322"/>
                <a:gd name="T56" fmla="*/ 63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5" y="5"/>
                  </a:cubicBezTo>
                  <a:cubicBezTo>
                    <a:pt x="210" y="5"/>
                    <a:pt x="202" y="8"/>
                    <a:pt x="198" y="16"/>
                  </a:cubicBezTo>
                  <a:cubicBezTo>
                    <a:pt x="197" y="18"/>
                    <a:pt x="193" y="34"/>
                    <a:pt x="191" y="43"/>
                  </a:cubicBezTo>
                  <a:lnTo>
                    <a:pt x="181" y="82"/>
                  </a:lnTo>
                  <a:lnTo>
                    <a:pt x="158" y="172"/>
                  </a:lnTo>
                  <a:cubicBezTo>
                    <a:pt x="156" y="180"/>
                    <a:pt x="135" y="215"/>
                    <a:pt x="102" y="215"/>
                  </a:cubicBezTo>
                  <a:cubicBezTo>
                    <a:pt x="77" y="215"/>
                    <a:pt x="71" y="193"/>
                    <a:pt x="71" y="174"/>
                  </a:cubicBezTo>
                  <a:cubicBezTo>
                    <a:pt x="71" y="151"/>
                    <a:pt x="80" y="120"/>
                    <a:pt x="97" y="76"/>
                  </a:cubicBezTo>
                  <a:cubicBezTo>
                    <a:pt x="105" y="56"/>
                    <a:pt x="107" y="51"/>
                    <a:pt x="107" y="41"/>
                  </a:cubicBezTo>
                  <a:cubicBezTo>
                    <a:pt x="107" y="18"/>
                    <a:pt x="91" y="0"/>
                    <a:pt x="66" y="0"/>
                  </a:cubicBezTo>
                  <a:cubicBezTo>
                    <a:pt x="18" y="0"/>
                    <a:pt x="0" y="72"/>
                    <a:pt x="0" y="76"/>
                  </a:cubicBezTo>
                  <a:cubicBezTo>
                    <a:pt x="0" y="81"/>
                    <a:pt x="6" y="81"/>
                    <a:pt x="6" y="81"/>
                  </a:cubicBezTo>
                  <a:cubicBezTo>
                    <a:pt x="11" y="81"/>
                    <a:pt x="11" y="80"/>
                    <a:pt x="14" y="72"/>
                  </a:cubicBezTo>
                  <a:cubicBezTo>
                    <a:pt x="27" y="26"/>
                    <a:pt x="47" y="11"/>
                    <a:pt x="64" y="11"/>
                  </a:cubicBezTo>
                  <a:cubicBezTo>
                    <a:pt x="68" y="11"/>
                    <a:pt x="77" y="11"/>
                    <a:pt x="77" y="27"/>
                  </a:cubicBezTo>
                  <a:cubicBezTo>
                    <a:pt x="77" y="39"/>
                    <a:pt x="72" y="52"/>
                    <a:pt x="68" y="62"/>
                  </a:cubicBezTo>
                  <a:cubicBezTo>
                    <a:pt x="48" y="114"/>
                    <a:pt x="39" y="143"/>
                    <a:pt x="39" y="166"/>
                  </a:cubicBezTo>
                  <a:cubicBezTo>
                    <a:pt x="39" y="211"/>
                    <a:pt x="71" y="226"/>
                    <a:pt x="100" y="226"/>
                  </a:cubicBezTo>
                  <a:cubicBezTo>
                    <a:pt x="119" y="226"/>
                    <a:pt x="136" y="217"/>
                    <a:pt x="150" y="203"/>
                  </a:cubicBezTo>
                  <a:cubicBezTo>
                    <a:pt x="144" y="229"/>
                    <a:pt x="138" y="253"/>
                    <a:pt x="118" y="280"/>
                  </a:cubicBezTo>
                  <a:cubicBezTo>
                    <a:pt x="105" y="297"/>
                    <a:pt x="86" y="311"/>
                    <a:pt x="63" y="311"/>
                  </a:cubicBezTo>
                  <a:cubicBezTo>
                    <a:pt x="56" y="311"/>
                    <a:pt x="34" y="310"/>
                    <a:pt x="25" y="290"/>
                  </a:cubicBezTo>
                  <a:cubicBezTo>
                    <a:pt x="33" y="290"/>
                    <a:pt x="40" y="290"/>
                    <a:pt x="47" y="284"/>
                  </a:cubicBezTo>
                  <a:cubicBezTo>
                    <a:pt x="52" y="280"/>
                    <a:pt x="57" y="273"/>
                    <a:pt x="57" y="264"/>
                  </a:cubicBezTo>
                  <a:cubicBezTo>
                    <a:pt x="57" y="248"/>
                    <a:pt x="43" y="247"/>
                    <a:pt x="38" y="247"/>
                  </a:cubicBezTo>
                  <a:cubicBezTo>
                    <a:pt x="27" y="247"/>
                    <a:pt x="10" y="254"/>
                    <a:pt x="10" y="279"/>
                  </a:cubicBezTo>
                  <a:cubicBezTo>
                    <a:pt x="10" y="304"/>
                    <a:pt x="32" y="322"/>
                    <a:pt x="63" y="322"/>
                  </a:cubicBezTo>
                  <a:cubicBezTo>
                    <a:pt x="114"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45">
              <a:extLst>
                <a:ext uri="{FF2B5EF4-FFF2-40B4-BE49-F238E27FC236}">
                  <a16:creationId xmlns:a16="http://schemas.microsoft.com/office/drawing/2014/main" id="{63B58E5A-0B96-4F6C-B2AA-6C10EBABC0EE}"/>
                </a:ext>
              </a:extLst>
            </p:cNvPr>
            <p:cNvSpPr>
              <a:spLocks/>
            </p:cNvSpPr>
            <p:nvPr>
              <p:custDataLst>
                <p:tags r:id="rId102"/>
              </p:custDataLst>
            </p:nvPr>
          </p:nvSpPr>
          <p:spPr bwMode="auto">
            <a:xfrm>
              <a:off x="4560888" y="3765551"/>
              <a:ext cx="34925" cy="163513"/>
            </a:xfrm>
            <a:custGeom>
              <a:avLst/>
              <a:gdLst>
                <a:gd name="T0" fmla="*/ 115 w 115"/>
                <a:gd name="T1" fmla="*/ 249 h 499"/>
                <a:gd name="T2" fmla="*/ 83 w 115"/>
                <a:gd name="T3" fmla="*/ 94 h 499"/>
                <a:gd name="T4" fmla="*/ 5 w 115"/>
                <a:gd name="T5" fmla="*/ 0 h 499"/>
                <a:gd name="T6" fmla="*/ 0 w 115"/>
                <a:gd name="T7" fmla="*/ 5 h 499"/>
                <a:gd name="T8" fmla="*/ 9 w 115"/>
                <a:gd name="T9" fmla="*/ 17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46">
              <a:extLst>
                <a:ext uri="{FF2B5EF4-FFF2-40B4-BE49-F238E27FC236}">
                  <a16:creationId xmlns:a16="http://schemas.microsoft.com/office/drawing/2014/main" id="{41BF842B-638C-4B25-9154-206D1CA827D9}"/>
                </a:ext>
              </a:extLst>
            </p:cNvPr>
            <p:cNvSpPr>
              <a:spLocks noEditPoints="1"/>
            </p:cNvSpPr>
            <p:nvPr>
              <p:custDataLst>
                <p:tags r:id="rId103"/>
              </p:custDataLst>
            </p:nvPr>
          </p:nvSpPr>
          <p:spPr bwMode="auto">
            <a:xfrm>
              <a:off x="4678363" y="3546476"/>
              <a:ext cx="79375" cy="122238"/>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147">
              <a:extLst>
                <a:ext uri="{FF2B5EF4-FFF2-40B4-BE49-F238E27FC236}">
                  <a16:creationId xmlns:a16="http://schemas.microsoft.com/office/drawing/2014/main" id="{9D3581CB-632D-47F0-A4F2-927B712F4497}"/>
                </a:ext>
              </a:extLst>
            </p:cNvPr>
            <p:cNvSpPr>
              <a:spLocks/>
            </p:cNvSpPr>
            <p:nvPr>
              <p:custDataLst>
                <p:tags r:id="rId104"/>
              </p:custDataLst>
            </p:nvPr>
          </p:nvSpPr>
          <p:spPr bwMode="auto">
            <a:xfrm>
              <a:off x="4767263" y="3529013"/>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148">
              <a:extLst>
                <a:ext uri="{FF2B5EF4-FFF2-40B4-BE49-F238E27FC236}">
                  <a16:creationId xmlns:a16="http://schemas.microsoft.com/office/drawing/2014/main" id="{BB724A0E-2BA9-414C-9AAC-4F2C8F18BBD3}"/>
                </a:ext>
              </a:extLst>
            </p:cNvPr>
            <p:cNvSpPr>
              <a:spLocks/>
            </p:cNvSpPr>
            <p:nvPr>
              <p:custDataLst>
                <p:tags r:id="rId105"/>
              </p:custDataLst>
            </p:nvPr>
          </p:nvSpPr>
          <p:spPr bwMode="auto">
            <a:xfrm>
              <a:off x="4833938" y="3552826"/>
              <a:ext cx="109538" cy="111125"/>
            </a:xfrm>
            <a:custGeom>
              <a:avLst/>
              <a:gdLst>
                <a:gd name="T0" fmla="*/ 362 w 362"/>
                <a:gd name="T1" fmla="*/ 6 h 340"/>
                <a:gd name="T2" fmla="*/ 356 w 362"/>
                <a:gd name="T3" fmla="*/ 0 h 340"/>
                <a:gd name="T4" fmla="*/ 315 w 362"/>
                <a:gd name="T5" fmla="*/ 1 h 340"/>
                <a:gd name="T6" fmla="*/ 265 w 362"/>
                <a:gd name="T7" fmla="*/ 0 h 340"/>
                <a:gd name="T8" fmla="*/ 255 w 362"/>
                <a:gd name="T9" fmla="*/ 9 h 340"/>
                <a:gd name="T10" fmla="*/ 263 w 362"/>
                <a:gd name="T11" fmla="*/ 15 h 340"/>
                <a:gd name="T12" fmla="*/ 281 w 362"/>
                <a:gd name="T13" fmla="*/ 27 h 340"/>
                <a:gd name="T14" fmla="*/ 267 w 362"/>
                <a:gd name="T15" fmla="*/ 51 h 340"/>
                <a:gd name="T16" fmla="*/ 152 w 362"/>
                <a:gd name="T17" fmla="*/ 184 h 340"/>
                <a:gd name="T18" fmla="*/ 97 w 362"/>
                <a:gd name="T19" fmla="*/ 36 h 340"/>
                <a:gd name="T20" fmla="*/ 94 w 362"/>
                <a:gd name="T21" fmla="*/ 27 h 340"/>
                <a:gd name="T22" fmla="*/ 123 w 362"/>
                <a:gd name="T23" fmla="*/ 15 h 340"/>
                <a:gd name="T24" fmla="*/ 135 w 362"/>
                <a:gd name="T25" fmla="*/ 5 h 340"/>
                <a:gd name="T26" fmla="*/ 128 w 362"/>
                <a:gd name="T27" fmla="*/ 0 h 340"/>
                <a:gd name="T28" fmla="*/ 65 w 362"/>
                <a:gd name="T29" fmla="*/ 1 h 340"/>
                <a:gd name="T30" fmla="*/ 9 w 362"/>
                <a:gd name="T31" fmla="*/ 0 h 340"/>
                <a:gd name="T32" fmla="*/ 0 w 362"/>
                <a:gd name="T33" fmla="*/ 10 h 340"/>
                <a:gd name="T34" fmla="*/ 11 w 362"/>
                <a:gd name="T35" fmla="*/ 15 h 340"/>
                <a:gd name="T36" fmla="*/ 48 w 362"/>
                <a:gd name="T37" fmla="*/ 32 h 340"/>
                <a:gd name="T38" fmla="*/ 109 w 362"/>
                <a:gd name="T39" fmla="*/ 196 h 340"/>
                <a:gd name="T40" fmla="*/ 111 w 362"/>
                <a:gd name="T41" fmla="*/ 205 h 340"/>
                <a:gd name="T42" fmla="*/ 88 w 362"/>
                <a:gd name="T43" fmla="*/ 295 h 340"/>
                <a:gd name="T44" fmla="*/ 42 w 362"/>
                <a:gd name="T45" fmla="*/ 325 h 340"/>
                <a:gd name="T46" fmla="*/ 28 w 362"/>
                <a:gd name="T47" fmla="*/ 335 h 340"/>
                <a:gd name="T48" fmla="*/ 35 w 362"/>
                <a:gd name="T49" fmla="*/ 340 h 340"/>
                <a:gd name="T50" fmla="*/ 98 w 362"/>
                <a:gd name="T51" fmla="*/ 339 h 340"/>
                <a:gd name="T52" fmla="*/ 162 w 362"/>
                <a:gd name="T53" fmla="*/ 340 h 340"/>
                <a:gd name="T54" fmla="*/ 171 w 362"/>
                <a:gd name="T55" fmla="*/ 330 h 340"/>
                <a:gd name="T56" fmla="*/ 157 w 362"/>
                <a:gd name="T57" fmla="*/ 325 h 340"/>
                <a:gd name="T58" fmla="*/ 138 w 362"/>
                <a:gd name="T59" fmla="*/ 324 h 340"/>
                <a:gd name="T60" fmla="*/ 125 w 362"/>
                <a:gd name="T61" fmla="*/ 316 h 340"/>
                <a:gd name="T62" fmla="*/ 132 w 362"/>
                <a:gd name="T63" fmla="*/ 284 h 340"/>
                <a:gd name="T64" fmla="*/ 149 w 362"/>
                <a:gd name="T65" fmla="*/ 214 h 340"/>
                <a:gd name="T66" fmla="*/ 156 w 362"/>
                <a:gd name="T67" fmla="*/ 199 h 340"/>
                <a:gd name="T68" fmla="*/ 280 w 362"/>
                <a:gd name="T69" fmla="*/ 57 h 340"/>
                <a:gd name="T70" fmla="*/ 287 w 362"/>
                <a:gd name="T71" fmla="*/ 50 h 340"/>
                <a:gd name="T72" fmla="*/ 352 w 362"/>
                <a:gd name="T73" fmla="*/ 15 h 340"/>
                <a:gd name="T74" fmla="*/ 362 w 362"/>
                <a:gd name="T75" fmla="*/ 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0">
                  <a:moveTo>
                    <a:pt x="362" y="6"/>
                  </a:moveTo>
                  <a:cubicBezTo>
                    <a:pt x="362" y="2"/>
                    <a:pt x="360" y="0"/>
                    <a:pt x="356" y="0"/>
                  </a:cubicBezTo>
                  <a:cubicBezTo>
                    <a:pt x="343" y="0"/>
                    <a:pt x="328" y="1"/>
                    <a:pt x="315" y="1"/>
                  </a:cubicBezTo>
                  <a:cubicBezTo>
                    <a:pt x="298" y="1"/>
                    <a:pt x="281" y="0"/>
                    <a:pt x="265" y="0"/>
                  </a:cubicBezTo>
                  <a:cubicBezTo>
                    <a:pt x="262" y="0"/>
                    <a:pt x="255" y="0"/>
                    <a:pt x="255" y="9"/>
                  </a:cubicBezTo>
                  <a:cubicBezTo>
                    <a:pt x="255" y="15"/>
                    <a:pt x="260" y="15"/>
                    <a:pt x="263" y="15"/>
                  </a:cubicBezTo>
                  <a:cubicBezTo>
                    <a:pt x="266" y="15"/>
                    <a:pt x="281" y="16"/>
                    <a:pt x="281" y="27"/>
                  </a:cubicBezTo>
                  <a:cubicBezTo>
                    <a:pt x="281" y="35"/>
                    <a:pt x="269" y="48"/>
                    <a:pt x="267" y="51"/>
                  </a:cubicBezTo>
                  <a:lnTo>
                    <a:pt x="152" y="184"/>
                  </a:lnTo>
                  <a:lnTo>
                    <a:pt x="97" y="36"/>
                  </a:lnTo>
                  <a:cubicBezTo>
                    <a:pt x="94" y="29"/>
                    <a:pt x="94" y="27"/>
                    <a:pt x="94" y="27"/>
                  </a:cubicBezTo>
                  <a:cubicBezTo>
                    <a:pt x="94" y="15"/>
                    <a:pt x="118" y="15"/>
                    <a:pt x="123" y="15"/>
                  </a:cubicBezTo>
                  <a:cubicBezTo>
                    <a:pt x="130" y="15"/>
                    <a:pt x="135" y="15"/>
                    <a:pt x="135" y="5"/>
                  </a:cubicBezTo>
                  <a:cubicBezTo>
                    <a:pt x="135" y="0"/>
                    <a:pt x="129" y="0"/>
                    <a:pt x="128" y="0"/>
                  </a:cubicBezTo>
                  <a:lnTo>
                    <a:pt x="65" y="1"/>
                  </a:lnTo>
                  <a:cubicBezTo>
                    <a:pt x="53" y="1"/>
                    <a:pt x="22" y="0"/>
                    <a:pt x="9" y="0"/>
                  </a:cubicBezTo>
                  <a:cubicBezTo>
                    <a:pt x="6" y="0"/>
                    <a:pt x="0" y="0"/>
                    <a:pt x="0" y="10"/>
                  </a:cubicBezTo>
                  <a:cubicBezTo>
                    <a:pt x="0" y="15"/>
                    <a:pt x="5" y="15"/>
                    <a:pt x="11" y="15"/>
                  </a:cubicBezTo>
                  <a:cubicBezTo>
                    <a:pt x="41" y="15"/>
                    <a:pt x="43" y="20"/>
                    <a:pt x="48" y="32"/>
                  </a:cubicBezTo>
                  <a:lnTo>
                    <a:pt x="109" y="196"/>
                  </a:lnTo>
                  <a:cubicBezTo>
                    <a:pt x="109" y="198"/>
                    <a:pt x="111" y="203"/>
                    <a:pt x="111" y="205"/>
                  </a:cubicBezTo>
                  <a:cubicBezTo>
                    <a:pt x="111" y="206"/>
                    <a:pt x="91" y="286"/>
                    <a:pt x="88" y="295"/>
                  </a:cubicBezTo>
                  <a:cubicBezTo>
                    <a:pt x="82" y="323"/>
                    <a:pt x="81" y="324"/>
                    <a:pt x="42" y="325"/>
                  </a:cubicBezTo>
                  <a:cubicBezTo>
                    <a:pt x="32" y="325"/>
                    <a:pt x="28" y="325"/>
                    <a:pt x="28" y="335"/>
                  </a:cubicBezTo>
                  <a:cubicBezTo>
                    <a:pt x="28" y="340"/>
                    <a:pt x="35" y="340"/>
                    <a:pt x="35" y="340"/>
                  </a:cubicBezTo>
                  <a:lnTo>
                    <a:pt x="98" y="339"/>
                  </a:lnTo>
                  <a:lnTo>
                    <a:pt x="162" y="340"/>
                  </a:lnTo>
                  <a:cubicBezTo>
                    <a:pt x="165" y="340"/>
                    <a:pt x="171" y="340"/>
                    <a:pt x="171" y="330"/>
                  </a:cubicBezTo>
                  <a:cubicBezTo>
                    <a:pt x="171" y="325"/>
                    <a:pt x="167" y="325"/>
                    <a:pt x="157" y="325"/>
                  </a:cubicBezTo>
                  <a:cubicBezTo>
                    <a:pt x="157" y="325"/>
                    <a:pt x="147" y="325"/>
                    <a:pt x="138" y="324"/>
                  </a:cubicBezTo>
                  <a:cubicBezTo>
                    <a:pt x="128" y="323"/>
                    <a:pt x="125" y="322"/>
                    <a:pt x="125" y="316"/>
                  </a:cubicBezTo>
                  <a:cubicBezTo>
                    <a:pt x="125" y="312"/>
                    <a:pt x="129" y="295"/>
                    <a:pt x="132" y="284"/>
                  </a:cubicBezTo>
                  <a:lnTo>
                    <a:pt x="149" y="214"/>
                  </a:lnTo>
                  <a:cubicBezTo>
                    <a:pt x="152" y="205"/>
                    <a:pt x="152" y="203"/>
                    <a:pt x="156" y="199"/>
                  </a:cubicBezTo>
                  <a:lnTo>
                    <a:pt x="280" y="57"/>
                  </a:lnTo>
                  <a:lnTo>
                    <a:pt x="287" y="50"/>
                  </a:lnTo>
                  <a:cubicBezTo>
                    <a:pt x="302" y="35"/>
                    <a:pt x="318" y="18"/>
                    <a:pt x="352" y="15"/>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49">
              <a:extLst>
                <a:ext uri="{FF2B5EF4-FFF2-40B4-BE49-F238E27FC236}">
                  <a16:creationId xmlns:a16="http://schemas.microsoft.com/office/drawing/2014/main" id="{1F220EA4-2A45-4181-8728-2FC19220DAAE}"/>
                </a:ext>
              </a:extLst>
            </p:cNvPr>
            <p:cNvSpPr>
              <a:spLocks/>
            </p:cNvSpPr>
            <p:nvPr>
              <p:custDataLst>
                <p:tags r:id="rId106"/>
              </p:custDataLst>
            </p:nvPr>
          </p:nvSpPr>
          <p:spPr bwMode="auto">
            <a:xfrm>
              <a:off x="4964113" y="3541713"/>
              <a:ext cx="34925" cy="163513"/>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50"/>
                  </a:cubicBezTo>
                  <a:cubicBezTo>
                    <a:pt x="29" y="163"/>
                    <a:pt x="47"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3" y="405"/>
                  </a:cubicBezTo>
                  <a:cubicBezTo>
                    <a:pt x="62" y="467"/>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50">
              <a:extLst>
                <a:ext uri="{FF2B5EF4-FFF2-40B4-BE49-F238E27FC236}">
                  <a16:creationId xmlns:a16="http://schemas.microsoft.com/office/drawing/2014/main" id="{35195D31-AAAA-431E-A534-769BA1BCF604}"/>
                </a:ext>
              </a:extLst>
            </p:cNvPr>
            <p:cNvSpPr>
              <a:spLocks/>
            </p:cNvSpPr>
            <p:nvPr>
              <p:custDataLst>
                <p:tags r:id="rId107"/>
              </p:custDataLst>
            </p:nvPr>
          </p:nvSpPr>
          <p:spPr bwMode="auto">
            <a:xfrm>
              <a:off x="5011738" y="3592513"/>
              <a:ext cx="69850" cy="106363"/>
            </a:xfrm>
            <a:custGeom>
              <a:avLst/>
              <a:gdLst>
                <a:gd name="T0" fmla="*/ 228 w 230"/>
                <a:gd name="T1" fmla="*/ 30 h 323"/>
                <a:gd name="T2" fmla="*/ 230 w 230"/>
                <a:gd name="T3" fmla="*/ 19 h 323"/>
                <a:gd name="T4" fmla="*/ 216 w 230"/>
                <a:gd name="T5" fmla="*/ 5 h 323"/>
                <a:gd name="T6" fmla="*/ 198 w 230"/>
                <a:gd name="T7" fmla="*/ 16 h 323"/>
                <a:gd name="T8" fmla="*/ 191 w 230"/>
                <a:gd name="T9" fmla="*/ 43 h 323"/>
                <a:gd name="T10" fmla="*/ 181 w 230"/>
                <a:gd name="T11" fmla="*/ 83 h 323"/>
                <a:gd name="T12" fmla="*/ 159 w 230"/>
                <a:gd name="T13" fmla="*/ 172 h 323"/>
                <a:gd name="T14" fmla="*/ 103 w 230"/>
                <a:gd name="T15" fmla="*/ 215 h 323"/>
                <a:gd name="T16" fmla="*/ 72 w 230"/>
                <a:gd name="T17" fmla="*/ 174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6 h 323"/>
                <a:gd name="T38" fmla="*/ 101 w 230"/>
                <a:gd name="T39" fmla="*/ 226 h 323"/>
                <a:gd name="T40" fmla="*/ 151 w 230"/>
                <a:gd name="T41" fmla="*/ 203 h 323"/>
                <a:gd name="T42" fmla="*/ 119 w 230"/>
                <a:gd name="T43" fmla="*/ 280 h 323"/>
                <a:gd name="T44" fmla="*/ 64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4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3"/>
                  </a:lnTo>
                  <a:lnTo>
                    <a:pt x="159" y="172"/>
                  </a:lnTo>
                  <a:cubicBezTo>
                    <a:pt x="157" y="180"/>
                    <a:pt x="136" y="215"/>
                    <a:pt x="103" y="215"/>
                  </a:cubicBezTo>
                  <a:cubicBezTo>
                    <a:pt x="77" y="215"/>
                    <a:pt x="72" y="193"/>
                    <a:pt x="72" y="174"/>
                  </a:cubicBezTo>
                  <a:cubicBezTo>
                    <a:pt x="72" y="151"/>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39"/>
                    <a:pt x="72" y="52"/>
                    <a:pt x="69" y="62"/>
                  </a:cubicBezTo>
                  <a:cubicBezTo>
                    <a:pt x="49" y="115"/>
                    <a:pt x="40" y="143"/>
                    <a:pt x="40" y="166"/>
                  </a:cubicBezTo>
                  <a:cubicBezTo>
                    <a:pt x="40" y="211"/>
                    <a:pt x="71" y="226"/>
                    <a:pt x="101" y="226"/>
                  </a:cubicBezTo>
                  <a:cubicBezTo>
                    <a:pt x="120" y="226"/>
                    <a:pt x="137" y="217"/>
                    <a:pt x="151" y="203"/>
                  </a:cubicBezTo>
                  <a:cubicBezTo>
                    <a:pt x="145" y="229"/>
                    <a:pt x="139" y="254"/>
                    <a:pt x="119" y="280"/>
                  </a:cubicBezTo>
                  <a:cubicBezTo>
                    <a:pt x="106" y="297"/>
                    <a:pt x="87" y="312"/>
                    <a:pt x="64" y="312"/>
                  </a:cubicBezTo>
                  <a:cubicBezTo>
                    <a:pt x="57"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4"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51">
              <a:extLst>
                <a:ext uri="{FF2B5EF4-FFF2-40B4-BE49-F238E27FC236}">
                  <a16:creationId xmlns:a16="http://schemas.microsoft.com/office/drawing/2014/main" id="{061680D8-59D2-4769-A480-08D43819239B}"/>
                </a:ext>
              </a:extLst>
            </p:cNvPr>
            <p:cNvSpPr>
              <a:spLocks/>
            </p:cNvSpPr>
            <p:nvPr>
              <p:custDataLst>
                <p:tags r:id="rId108"/>
              </p:custDataLst>
            </p:nvPr>
          </p:nvSpPr>
          <p:spPr bwMode="auto">
            <a:xfrm>
              <a:off x="5095875" y="3541713"/>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Rectangle 152">
              <a:extLst>
                <a:ext uri="{FF2B5EF4-FFF2-40B4-BE49-F238E27FC236}">
                  <a16:creationId xmlns:a16="http://schemas.microsoft.com/office/drawing/2014/main" id="{B9EBEEB2-8C47-4384-B0F0-B6F44957FAAA}"/>
                </a:ext>
              </a:extLst>
            </p:cNvPr>
            <p:cNvSpPr>
              <a:spLocks noChangeArrowheads="1"/>
            </p:cNvSpPr>
            <p:nvPr>
              <p:custDataLst>
                <p:tags r:id="rId109"/>
              </p:custDataLst>
            </p:nvPr>
          </p:nvSpPr>
          <p:spPr bwMode="auto">
            <a:xfrm>
              <a:off x="4672013" y="3732213"/>
              <a:ext cx="4746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53">
              <a:extLst>
                <a:ext uri="{FF2B5EF4-FFF2-40B4-BE49-F238E27FC236}">
                  <a16:creationId xmlns:a16="http://schemas.microsoft.com/office/drawing/2014/main" id="{34B5F46B-29F8-46AD-8D73-C93945C02916}"/>
                </a:ext>
              </a:extLst>
            </p:cNvPr>
            <p:cNvSpPr>
              <a:spLocks noEditPoints="1"/>
            </p:cNvSpPr>
            <p:nvPr>
              <p:custDataLst>
                <p:tags r:id="rId110"/>
              </p:custDataLst>
            </p:nvPr>
          </p:nvSpPr>
          <p:spPr bwMode="auto">
            <a:xfrm>
              <a:off x="4797425" y="3770313"/>
              <a:ext cx="79375" cy="120650"/>
            </a:xfrm>
            <a:custGeom>
              <a:avLst/>
              <a:gdLst>
                <a:gd name="T0" fmla="*/ 263 w 263"/>
                <a:gd name="T1" fmla="*/ 129 h 368"/>
                <a:gd name="T2" fmla="*/ 155 w 263"/>
                <a:gd name="T3" fmla="*/ 0 h 368"/>
                <a:gd name="T4" fmla="*/ 60 w 263"/>
                <a:gd name="T5" fmla="*/ 79 h 368"/>
                <a:gd name="T6" fmla="*/ 79 w 263"/>
                <a:gd name="T7" fmla="*/ 96 h 368"/>
                <a:gd name="T8" fmla="*/ 105 w 263"/>
                <a:gd name="T9" fmla="*/ 70 h 368"/>
                <a:gd name="T10" fmla="*/ 82 w 263"/>
                <a:gd name="T11" fmla="*/ 52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3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5" y="81"/>
                    <a:pt x="105" y="70"/>
                  </a:cubicBezTo>
                  <a:cubicBezTo>
                    <a:pt x="105" y="52"/>
                    <a:pt x="90" y="52"/>
                    <a:pt x="82" y="52"/>
                  </a:cubicBezTo>
                  <a:cubicBezTo>
                    <a:pt x="104" y="16"/>
                    <a:pt x="139" y="13"/>
                    <a:pt x="154" y="13"/>
                  </a:cubicBezTo>
                  <a:cubicBezTo>
                    <a:pt x="190" y="13"/>
                    <a:pt x="225" y="38"/>
                    <a:pt x="225" y="103"/>
                  </a:cubicBezTo>
                  <a:cubicBezTo>
                    <a:pt x="225" y="122"/>
                    <a:pt x="222" y="148"/>
                    <a:pt x="211" y="188"/>
                  </a:cubicBezTo>
                  <a:cubicBezTo>
                    <a:pt x="206" y="157"/>
                    <a:pt x="186" y="129"/>
                    <a:pt x="147" y="129"/>
                  </a:cubicBezTo>
                  <a:cubicBezTo>
                    <a:pt x="116" y="129"/>
                    <a:pt x="84" y="137"/>
                    <a:pt x="45" y="176"/>
                  </a:cubicBezTo>
                  <a:cubicBezTo>
                    <a:pt x="4" y="217"/>
                    <a:pt x="0" y="264"/>
                    <a:pt x="0" y="279"/>
                  </a:cubicBezTo>
                  <a:cubicBezTo>
                    <a:pt x="0" y="310"/>
                    <a:pt x="22" y="368"/>
                    <a:pt x="92" y="368"/>
                  </a:cubicBezTo>
                  <a:cubicBezTo>
                    <a:pt x="211" y="368"/>
                    <a:pt x="263" y="201"/>
                    <a:pt x="263" y="129"/>
                  </a:cubicBezTo>
                  <a:close/>
                  <a:moveTo>
                    <a:pt x="202" y="206"/>
                  </a:moveTo>
                  <a:cubicBezTo>
                    <a:pt x="202" y="242"/>
                    <a:pt x="170" y="354"/>
                    <a:pt x="93" y="354"/>
                  </a:cubicBezTo>
                  <a:cubicBezTo>
                    <a:pt x="39" y="354"/>
                    <a:pt x="39" y="303"/>
                    <a:pt x="39" y="298"/>
                  </a:cubicBezTo>
                  <a:cubicBezTo>
                    <a:pt x="39" y="284"/>
                    <a:pt x="51" y="214"/>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54">
              <a:extLst>
                <a:ext uri="{FF2B5EF4-FFF2-40B4-BE49-F238E27FC236}">
                  <a16:creationId xmlns:a16="http://schemas.microsoft.com/office/drawing/2014/main" id="{4332B044-CA95-4FB9-B92E-1DBD0F42FC13}"/>
                </a:ext>
              </a:extLst>
            </p:cNvPr>
            <p:cNvSpPr>
              <a:spLocks/>
            </p:cNvSpPr>
            <p:nvPr>
              <p:custDataLst>
                <p:tags r:id="rId111"/>
              </p:custDataLst>
            </p:nvPr>
          </p:nvSpPr>
          <p:spPr bwMode="auto">
            <a:xfrm>
              <a:off x="4884738" y="3816351"/>
              <a:ext cx="69850" cy="104775"/>
            </a:xfrm>
            <a:custGeom>
              <a:avLst/>
              <a:gdLst>
                <a:gd name="T0" fmla="*/ 228 w 230"/>
                <a:gd name="T1" fmla="*/ 30 h 322"/>
                <a:gd name="T2" fmla="*/ 230 w 230"/>
                <a:gd name="T3" fmla="*/ 19 h 322"/>
                <a:gd name="T4" fmla="*/ 216 w 230"/>
                <a:gd name="T5" fmla="*/ 5 h 322"/>
                <a:gd name="T6" fmla="*/ 198 w 230"/>
                <a:gd name="T7" fmla="*/ 16 h 322"/>
                <a:gd name="T8" fmla="*/ 191 w 230"/>
                <a:gd name="T9" fmla="*/ 43 h 322"/>
                <a:gd name="T10" fmla="*/ 181 w 230"/>
                <a:gd name="T11" fmla="*/ 82 h 322"/>
                <a:gd name="T12" fmla="*/ 159 w 230"/>
                <a:gd name="T13" fmla="*/ 172 h 322"/>
                <a:gd name="T14" fmla="*/ 102 w 230"/>
                <a:gd name="T15" fmla="*/ 215 h 322"/>
                <a:gd name="T16" fmla="*/ 72 w 230"/>
                <a:gd name="T17" fmla="*/ 174 h 322"/>
                <a:gd name="T18" fmla="*/ 97 w 230"/>
                <a:gd name="T19" fmla="*/ 76 h 322"/>
                <a:gd name="T20" fmla="*/ 107 w 230"/>
                <a:gd name="T21" fmla="*/ 41 h 322"/>
                <a:gd name="T22" fmla="*/ 66 w 230"/>
                <a:gd name="T23" fmla="*/ 0 h 322"/>
                <a:gd name="T24" fmla="*/ 0 w 230"/>
                <a:gd name="T25" fmla="*/ 76 h 322"/>
                <a:gd name="T26" fmla="*/ 6 w 230"/>
                <a:gd name="T27" fmla="*/ 81 h 322"/>
                <a:gd name="T28" fmla="*/ 14 w 230"/>
                <a:gd name="T29" fmla="*/ 72 h 322"/>
                <a:gd name="T30" fmla="*/ 65 w 230"/>
                <a:gd name="T31" fmla="*/ 11 h 322"/>
                <a:gd name="T32" fmla="*/ 77 w 230"/>
                <a:gd name="T33" fmla="*/ 27 h 322"/>
                <a:gd name="T34" fmla="*/ 69 w 230"/>
                <a:gd name="T35" fmla="*/ 62 h 322"/>
                <a:gd name="T36" fmla="*/ 40 w 230"/>
                <a:gd name="T37" fmla="*/ 166 h 322"/>
                <a:gd name="T38" fmla="*/ 100 w 230"/>
                <a:gd name="T39" fmla="*/ 226 h 322"/>
                <a:gd name="T40" fmla="*/ 151 w 230"/>
                <a:gd name="T41" fmla="*/ 203 h 322"/>
                <a:gd name="T42" fmla="*/ 118 w 230"/>
                <a:gd name="T43" fmla="*/ 280 h 322"/>
                <a:gd name="T44" fmla="*/ 64 w 230"/>
                <a:gd name="T45" fmla="*/ 311 h 322"/>
                <a:gd name="T46" fmla="*/ 26 w 230"/>
                <a:gd name="T47" fmla="*/ 290 h 322"/>
                <a:gd name="T48" fmla="*/ 47 w 230"/>
                <a:gd name="T49" fmla="*/ 284 h 322"/>
                <a:gd name="T50" fmla="*/ 57 w 230"/>
                <a:gd name="T51" fmla="*/ 264 h 322"/>
                <a:gd name="T52" fmla="*/ 39 w 230"/>
                <a:gd name="T53" fmla="*/ 247 h 322"/>
                <a:gd name="T54" fmla="*/ 11 w 230"/>
                <a:gd name="T55" fmla="*/ 279 h 322"/>
                <a:gd name="T56" fmla="*/ 64 w 230"/>
                <a:gd name="T57" fmla="*/ 322 h 322"/>
                <a:gd name="T58" fmla="*/ 180 w 230"/>
                <a:gd name="T59" fmla="*/ 221 h 322"/>
                <a:gd name="T60" fmla="*/ 228 w 230"/>
                <a:gd name="T61" fmla="*/ 3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2">
                  <a:moveTo>
                    <a:pt x="228" y="30"/>
                  </a:moveTo>
                  <a:cubicBezTo>
                    <a:pt x="230" y="23"/>
                    <a:pt x="230" y="22"/>
                    <a:pt x="230" y="19"/>
                  </a:cubicBezTo>
                  <a:cubicBezTo>
                    <a:pt x="230" y="10"/>
                    <a:pt x="223" y="5"/>
                    <a:pt x="216" y="5"/>
                  </a:cubicBezTo>
                  <a:cubicBezTo>
                    <a:pt x="211" y="5"/>
                    <a:pt x="203" y="8"/>
                    <a:pt x="198" y="16"/>
                  </a:cubicBezTo>
                  <a:cubicBezTo>
                    <a:pt x="197" y="18"/>
                    <a:pt x="193" y="34"/>
                    <a:pt x="191" y="43"/>
                  </a:cubicBezTo>
                  <a:lnTo>
                    <a:pt x="181" y="82"/>
                  </a:lnTo>
                  <a:lnTo>
                    <a:pt x="159" y="172"/>
                  </a:lnTo>
                  <a:cubicBezTo>
                    <a:pt x="157" y="180"/>
                    <a:pt x="135" y="215"/>
                    <a:pt x="102" y="215"/>
                  </a:cubicBezTo>
                  <a:cubicBezTo>
                    <a:pt x="77" y="215"/>
                    <a:pt x="72" y="193"/>
                    <a:pt x="72" y="174"/>
                  </a:cubicBezTo>
                  <a:cubicBezTo>
                    <a:pt x="72" y="151"/>
                    <a:pt x="80" y="120"/>
                    <a:pt x="97" y="76"/>
                  </a:cubicBezTo>
                  <a:cubicBezTo>
                    <a:pt x="105" y="56"/>
                    <a:pt x="107" y="51"/>
                    <a:pt x="107" y="41"/>
                  </a:cubicBezTo>
                  <a:cubicBezTo>
                    <a:pt x="107" y="18"/>
                    <a:pt x="91" y="0"/>
                    <a:pt x="66" y="0"/>
                  </a:cubicBezTo>
                  <a:cubicBezTo>
                    <a:pt x="19" y="0"/>
                    <a:pt x="0" y="72"/>
                    <a:pt x="0" y="76"/>
                  </a:cubicBezTo>
                  <a:cubicBezTo>
                    <a:pt x="0" y="81"/>
                    <a:pt x="6" y="81"/>
                    <a:pt x="6" y="81"/>
                  </a:cubicBezTo>
                  <a:cubicBezTo>
                    <a:pt x="11" y="81"/>
                    <a:pt x="12" y="80"/>
                    <a:pt x="14" y="72"/>
                  </a:cubicBezTo>
                  <a:cubicBezTo>
                    <a:pt x="28" y="26"/>
                    <a:pt x="48" y="11"/>
                    <a:pt x="65" y="11"/>
                  </a:cubicBezTo>
                  <a:cubicBezTo>
                    <a:pt x="69" y="11"/>
                    <a:pt x="77" y="11"/>
                    <a:pt x="77" y="27"/>
                  </a:cubicBezTo>
                  <a:cubicBezTo>
                    <a:pt x="77" y="39"/>
                    <a:pt x="72" y="52"/>
                    <a:pt x="69" y="62"/>
                  </a:cubicBezTo>
                  <a:cubicBezTo>
                    <a:pt x="49" y="114"/>
                    <a:pt x="40" y="143"/>
                    <a:pt x="40" y="166"/>
                  </a:cubicBezTo>
                  <a:cubicBezTo>
                    <a:pt x="40" y="211"/>
                    <a:pt x="71" y="226"/>
                    <a:pt x="100" y="226"/>
                  </a:cubicBezTo>
                  <a:cubicBezTo>
                    <a:pt x="120" y="226"/>
                    <a:pt x="137" y="217"/>
                    <a:pt x="151" y="203"/>
                  </a:cubicBezTo>
                  <a:cubicBezTo>
                    <a:pt x="144" y="229"/>
                    <a:pt x="138" y="253"/>
                    <a:pt x="118" y="280"/>
                  </a:cubicBezTo>
                  <a:cubicBezTo>
                    <a:pt x="105" y="297"/>
                    <a:pt x="86" y="311"/>
                    <a:pt x="64" y="311"/>
                  </a:cubicBezTo>
                  <a:cubicBezTo>
                    <a:pt x="57" y="311"/>
                    <a:pt x="34" y="310"/>
                    <a:pt x="26" y="290"/>
                  </a:cubicBezTo>
                  <a:cubicBezTo>
                    <a:pt x="34" y="290"/>
                    <a:pt x="40" y="290"/>
                    <a:pt x="47" y="284"/>
                  </a:cubicBezTo>
                  <a:cubicBezTo>
                    <a:pt x="52" y="280"/>
                    <a:pt x="57" y="273"/>
                    <a:pt x="57" y="264"/>
                  </a:cubicBezTo>
                  <a:cubicBezTo>
                    <a:pt x="57" y="248"/>
                    <a:pt x="44" y="247"/>
                    <a:pt x="39" y="247"/>
                  </a:cubicBezTo>
                  <a:cubicBezTo>
                    <a:pt x="27" y="247"/>
                    <a:pt x="11" y="254"/>
                    <a:pt x="11" y="279"/>
                  </a:cubicBezTo>
                  <a:cubicBezTo>
                    <a:pt x="11" y="304"/>
                    <a:pt x="33" y="322"/>
                    <a:pt x="64" y="322"/>
                  </a:cubicBezTo>
                  <a:cubicBezTo>
                    <a:pt x="115" y="322"/>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55">
              <a:extLst>
                <a:ext uri="{FF2B5EF4-FFF2-40B4-BE49-F238E27FC236}">
                  <a16:creationId xmlns:a16="http://schemas.microsoft.com/office/drawing/2014/main" id="{75EF02DF-6DD0-47F0-ABC6-85B2554EB716}"/>
                </a:ext>
              </a:extLst>
            </p:cNvPr>
            <p:cNvSpPr>
              <a:spLocks/>
            </p:cNvSpPr>
            <p:nvPr>
              <p:custDataLst>
                <p:tags r:id="rId112"/>
              </p:custDataLst>
            </p:nvPr>
          </p:nvSpPr>
          <p:spPr bwMode="auto">
            <a:xfrm>
              <a:off x="4965700" y="3763963"/>
              <a:ext cx="47625" cy="76200"/>
            </a:xfrm>
            <a:custGeom>
              <a:avLst/>
              <a:gdLst>
                <a:gd name="T0" fmla="*/ 154 w 154"/>
                <a:gd name="T1" fmla="*/ 168 h 231"/>
                <a:gd name="T2" fmla="*/ 142 w 154"/>
                <a:gd name="T3" fmla="*/ 168 h 231"/>
                <a:gd name="T4" fmla="*/ 133 w 154"/>
                <a:gd name="T5" fmla="*/ 199 h 231"/>
                <a:gd name="T6" fmla="*/ 98 w 154"/>
                <a:gd name="T7" fmla="*/ 201 h 231"/>
                <a:gd name="T8" fmla="*/ 34 w 154"/>
                <a:gd name="T9" fmla="*/ 201 h 231"/>
                <a:gd name="T10" fmla="*/ 104 w 154"/>
                <a:gd name="T11" fmla="*/ 143 h 231"/>
                <a:gd name="T12" fmla="*/ 154 w 154"/>
                <a:gd name="T13" fmla="*/ 67 h 231"/>
                <a:gd name="T14" fmla="*/ 72 w 154"/>
                <a:gd name="T15" fmla="*/ 0 h 231"/>
                <a:gd name="T16" fmla="*/ 0 w 154"/>
                <a:gd name="T17" fmla="*/ 62 h 231"/>
                <a:gd name="T18" fmla="*/ 18 w 154"/>
                <a:gd name="T19" fmla="*/ 81 h 231"/>
                <a:gd name="T20" fmla="*/ 37 w 154"/>
                <a:gd name="T21" fmla="*/ 63 h 231"/>
                <a:gd name="T22" fmla="*/ 16 w 154"/>
                <a:gd name="T23" fmla="*/ 44 h 231"/>
                <a:gd name="T24" fmla="*/ 67 w 154"/>
                <a:gd name="T25" fmla="*/ 12 h 231"/>
                <a:gd name="T26" fmla="*/ 120 w 154"/>
                <a:gd name="T27" fmla="*/ 67 h 231"/>
                <a:gd name="T28" fmla="*/ 87 w 154"/>
                <a:gd name="T29" fmla="*/ 134 h 231"/>
                <a:gd name="T30" fmla="*/ 3 w 154"/>
                <a:gd name="T31" fmla="*/ 217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7" y="196"/>
                    <a:pt x="133" y="199"/>
                  </a:cubicBezTo>
                  <a:cubicBezTo>
                    <a:pt x="130" y="201"/>
                    <a:pt x="103" y="201"/>
                    <a:pt x="98" y="201"/>
                  </a:cubicBezTo>
                  <a:lnTo>
                    <a:pt x="34" y="201"/>
                  </a:lnTo>
                  <a:cubicBezTo>
                    <a:pt x="71" y="169"/>
                    <a:pt x="83" y="159"/>
                    <a:pt x="104" y="143"/>
                  </a:cubicBezTo>
                  <a:cubicBezTo>
                    <a:pt x="130" y="122"/>
                    <a:pt x="154" y="101"/>
                    <a:pt x="154" y="67"/>
                  </a:cubicBezTo>
                  <a:cubicBezTo>
                    <a:pt x="154" y="25"/>
                    <a:pt x="117" y="0"/>
                    <a:pt x="72" y="0"/>
                  </a:cubicBezTo>
                  <a:cubicBezTo>
                    <a:pt x="29" y="0"/>
                    <a:pt x="0" y="30"/>
                    <a:pt x="0" y="62"/>
                  </a:cubicBezTo>
                  <a:cubicBezTo>
                    <a:pt x="0" y="80"/>
                    <a:pt x="15" y="81"/>
                    <a:pt x="18" y="81"/>
                  </a:cubicBezTo>
                  <a:cubicBezTo>
                    <a:pt x="26" y="81"/>
                    <a:pt x="37" y="76"/>
                    <a:pt x="37" y="63"/>
                  </a:cubicBezTo>
                  <a:cubicBezTo>
                    <a:pt x="37" y="57"/>
                    <a:pt x="34" y="44"/>
                    <a:pt x="16" y="44"/>
                  </a:cubicBezTo>
                  <a:cubicBezTo>
                    <a:pt x="27" y="20"/>
                    <a:pt x="50" y="12"/>
                    <a:pt x="67" y="12"/>
                  </a:cubicBezTo>
                  <a:cubicBezTo>
                    <a:pt x="102" y="12"/>
                    <a:pt x="120" y="39"/>
                    <a:pt x="120" y="67"/>
                  </a:cubicBezTo>
                  <a:cubicBezTo>
                    <a:pt x="120" y="98"/>
                    <a:pt x="98" y="122"/>
                    <a:pt x="87" y="134"/>
                  </a:cubicBezTo>
                  <a:lnTo>
                    <a:pt x="3" y="217"/>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10" name="グループ化 309">
            <a:extLst>
              <a:ext uri="{FF2B5EF4-FFF2-40B4-BE49-F238E27FC236}">
                <a16:creationId xmlns:a16="http://schemas.microsoft.com/office/drawing/2014/main" id="{7ACFC188-F664-474C-8442-8A72BB90705C}"/>
              </a:ext>
            </a:extLst>
          </p:cNvPr>
          <p:cNvGrpSpPr>
            <a:grpSpLocks noChangeAspect="1"/>
          </p:cNvGrpSpPr>
          <p:nvPr>
            <p:custDataLst>
              <p:tags r:id="rId5"/>
            </p:custDataLst>
          </p:nvPr>
        </p:nvGrpSpPr>
        <p:grpSpPr>
          <a:xfrm>
            <a:off x="2168525" y="4919663"/>
            <a:ext cx="4836479" cy="1320349"/>
            <a:chOff x="2168525" y="4919663"/>
            <a:chExt cx="2755900" cy="765176"/>
          </a:xfrm>
        </p:grpSpPr>
        <p:sp>
          <p:nvSpPr>
            <p:cNvPr id="254" name="Freeform 221">
              <a:extLst>
                <a:ext uri="{FF2B5EF4-FFF2-40B4-BE49-F238E27FC236}">
                  <a16:creationId xmlns:a16="http://schemas.microsoft.com/office/drawing/2014/main" id="{150E93A7-1A50-4B2E-A5DB-90C9F00356C3}"/>
                </a:ext>
              </a:extLst>
            </p:cNvPr>
            <p:cNvSpPr>
              <a:spLocks/>
            </p:cNvSpPr>
            <p:nvPr>
              <p:custDataLst>
                <p:tags r:id="rId6"/>
              </p:custDataLst>
            </p:nvPr>
          </p:nvSpPr>
          <p:spPr bwMode="auto">
            <a:xfrm>
              <a:off x="2225675" y="5133976"/>
              <a:ext cx="50800" cy="103188"/>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7"/>
                  </a:lnTo>
                  <a:cubicBezTo>
                    <a:pt x="10" y="47"/>
                    <a:pt x="40" y="47"/>
                    <a:pt x="66" y="34"/>
                  </a:cubicBezTo>
                  <a:lnTo>
                    <a:pt x="66" y="293"/>
                  </a:lnTo>
                  <a:cubicBezTo>
                    <a:pt x="66" y="311"/>
                    <a:pt x="64" y="317"/>
                    <a:pt x="19" y="317"/>
                  </a:cubicBezTo>
                  <a:lnTo>
                    <a:pt x="3" y="317"/>
                  </a:lnTo>
                  <a:lnTo>
                    <a:pt x="3" y="332"/>
                  </a:lnTo>
                  <a:cubicBezTo>
                    <a:pt x="21"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Rectangle 222">
              <a:extLst>
                <a:ext uri="{FF2B5EF4-FFF2-40B4-BE49-F238E27FC236}">
                  <a16:creationId xmlns:a16="http://schemas.microsoft.com/office/drawing/2014/main" id="{3E136BE3-3004-4D4C-A601-9480561D1854}"/>
                </a:ext>
              </a:extLst>
            </p:cNvPr>
            <p:cNvSpPr>
              <a:spLocks noChangeArrowheads="1"/>
            </p:cNvSpPr>
            <p:nvPr>
              <p:custDataLst>
                <p:tags r:id="rId7"/>
              </p:custDataLst>
            </p:nvPr>
          </p:nvSpPr>
          <p:spPr bwMode="auto">
            <a:xfrm>
              <a:off x="2168525" y="5299076"/>
              <a:ext cx="1635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223">
              <a:extLst>
                <a:ext uri="{FF2B5EF4-FFF2-40B4-BE49-F238E27FC236}">
                  <a16:creationId xmlns:a16="http://schemas.microsoft.com/office/drawing/2014/main" id="{1BA52C63-9A2D-4553-B4BF-BB8172501DD5}"/>
                </a:ext>
              </a:extLst>
            </p:cNvPr>
            <p:cNvSpPr>
              <a:spLocks/>
            </p:cNvSpPr>
            <p:nvPr>
              <p:custDataLst>
                <p:tags r:id="rId8"/>
              </p:custDataLst>
            </p:nvPr>
          </p:nvSpPr>
          <p:spPr bwMode="auto">
            <a:xfrm>
              <a:off x="2176463" y="5341938"/>
              <a:ext cx="150813" cy="107950"/>
            </a:xfrm>
            <a:custGeom>
              <a:avLst/>
              <a:gdLst>
                <a:gd name="T0" fmla="*/ 495 w 495"/>
                <a:gd name="T1" fmla="*/ 6 h 352"/>
                <a:gd name="T2" fmla="*/ 489 w 495"/>
                <a:gd name="T3" fmla="*/ 0 h 352"/>
                <a:gd name="T4" fmla="*/ 451 w 495"/>
                <a:gd name="T5" fmla="*/ 2 h 352"/>
                <a:gd name="T6" fmla="*/ 399 w 495"/>
                <a:gd name="T7" fmla="*/ 0 h 352"/>
                <a:gd name="T8" fmla="*/ 389 w 495"/>
                <a:gd name="T9" fmla="*/ 10 h 352"/>
                <a:gd name="T10" fmla="*/ 397 w 495"/>
                <a:gd name="T11" fmla="*/ 16 h 352"/>
                <a:gd name="T12" fmla="*/ 426 w 495"/>
                <a:gd name="T13" fmla="*/ 35 h 352"/>
                <a:gd name="T14" fmla="*/ 420 w 495"/>
                <a:gd name="T15" fmla="*/ 52 h 352"/>
                <a:gd name="T16" fmla="*/ 285 w 495"/>
                <a:gd name="T17" fmla="*/ 287 h 352"/>
                <a:gd name="T18" fmla="*/ 267 w 495"/>
                <a:gd name="T19" fmla="*/ 39 h 352"/>
                <a:gd name="T20" fmla="*/ 302 w 495"/>
                <a:gd name="T21" fmla="*/ 16 h 352"/>
                <a:gd name="T22" fmla="*/ 315 w 495"/>
                <a:gd name="T23" fmla="*/ 6 h 352"/>
                <a:gd name="T24" fmla="*/ 308 w 495"/>
                <a:gd name="T25" fmla="*/ 0 h 352"/>
                <a:gd name="T26" fmla="*/ 247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30 w 495"/>
                <a:gd name="T45" fmla="*/ 6 h 352"/>
                <a:gd name="T46" fmla="*/ 123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2 h 352"/>
                <a:gd name="T64" fmla="*/ 228 w 495"/>
                <a:gd name="T65" fmla="*/ 87 h 352"/>
                <a:gd name="T66" fmla="*/ 246 w 495"/>
                <a:gd name="T67" fmla="*/ 339 h 352"/>
                <a:gd name="T68" fmla="*/ 254 w 495"/>
                <a:gd name="T69" fmla="*/ 352 h 352"/>
                <a:gd name="T70" fmla="*/ 266 w 495"/>
                <a:gd name="T71" fmla="*/ 343 h 352"/>
                <a:gd name="T72" fmla="*/ 430 w 495"/>
                <a:gd name="T73" fmla="*/ 58 h 352"/>
                <a:gd name="T74" fmla="*/ 486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89" y="0"/>
                    <a:pt x="389" y="10"/>
                  </a:cubicBezTo>
                  <a:cubicBezTo>
                    <a:pt x="389" y="15"/>
                    <a:pt x="394" y="16"/>
                    <a:pt x="397" y="16"/>
                  </a:cubicBezTo>
                  <a:cubicBezTo>
                    <a:pt x="409" y="16"/>
                    <a:pt x="426" y="20"/>
                    <a:pt x="426" y="35"/>
                  </a:cubicBezTo>
                  <a:cubicBezTo>
                    <a:pt x="426" y="41"/>
                    <a:pt x="424" y="45"/>
                    <a:pt x="420" y="52"/>
                  </a:cubicBezTo>
                  <a:lnTo>
                    <a:pt x="285" y="287"/>
                  </a:lnTo>
                  <a:lnTo>
                    <a:pt x="267" y="39"/>
                  </a:lnTo>
                  <a:cubicBezTo>
                    <a:pt x="266" y="29"/>
                    <a:pt x="265" y="16"/>
                    <a:pt x="302" y="16"/>
                  </a:cubicBezTo>
                  <a:cubicBezTo>
                    <a:pt x="310" y="16"/>
                    <a:pt x="315" y="16"/>
                    <a:pt x="315" y="6"/>
                  </a:cubicBezTo>
                  <a:cubicBezTo>
                    <a:pt x="315" y="1"/>
                    <a:pt x="310" y="0"/>
                    <a:pt x="308" y="0"/>
                  </a:cubicBezTo>
                  <a:cubicBezTo>
                    <a:pt x="288" y="0"/>
                    <a:pt x="267" y="2"/>
                    <a:pt x="247"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30" y="16"/>
                    <a:pt x="130" y="6"/>
                  </a:cubicBezTo>
                  <a:cubicBezTo>
                    <a:pt x="130" y="0"/>
                    <a:pt x="123" y="0"/>
                    <a:pt x="123" y="0"/>
                  </a:cubicBezTo>
                  <a:cubicBezTo>
                    <a:pt x="103" y="0"/>
                    <a:pt x="82"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2" y="348"/>
                    <a:pt x="62" y="352"/>
                    <a:pt x="69" y="352"/>
                  </a:cubicBezTo>
                  <a:cubicBezTo>
                    <a:pt x="75" y="352"/>
                    <a:pt x="77" y="349"/>
                    <a:pt x="81" y="342"/>
                  </a:cubicBezTo>
                  <a:lnTo>
                    <a:pt x="228" y="87"/>
                  </a:lnTo>
                  <a:lnTo>
                    <a:pt x="246" y="339"/>
                  </a:lnTo>
                  <a:cubicBezTo>
                    <a:pt x="247" y="349"/>
                    <a:pt x="248" y="352"/>
                    <a:pt x="254" y="352"/>
                  </a:cubicBezTo>
                  <a:cubicBezTo>
                    <a:pt x="261" y="352"/>
                    <a:pt x="264" y="347"/>
                    <a:pt x="266" y="343"/>
                  </a:cubicBezTo>
                  <a:lnTo>
                    <a:pt x="430" y="58"/>
                  </a:lnTo>
                  <a:cubicBezTo>
                    <a:pt x="442" y="36"/>
                    <a:pt x="454" y="18"/>
                    <a:pt x="486"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224">
              <a:extLst>
                <a:ext uri="{FF2B5EF4-FFF2-40B4-BE49-F238E27FC236}">
                  <a16:creationId xmlns:a16="http://schemas.microsoft.com/office/drawing/2014/main" id="{5BFBB73E-C16C-4285-8E42-3F7F22BAF597}"/>
                </a:ext>
              </a:extLst>
            </p:cNvPr>
            <p:cNvSpPr>
              <a:spLocks noEditPoints="1"/>
            </p:cNvSpPr>
            <p:nvPr>
              <p:custDataLst>
                <p:tags r:id="rId9"/>
              </p:custDataLst>
            </p:nvPr>
          </p:nvSpPr>
          <p:spPr bwMode="auto">
            <a:xfrm>
              <a:off x="2400300" y="5126038"/>
              <a:ext cx="79375" cy="11430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2 h 368"/>
                <a:gd name="T12" fmla="*/ 153 w 262"/>
                <a:gd name="T13" fmla="*/ 12 h 368"/>
                <a:gd name="T14" fmla="*/ 225 w 262"/>
                <a:gd name="T15" fmla="*/ 103 h 368"/>
                <a:gd name="T16" fmla="*/ 211 w 262"/>
                <a:gd name="T17" fmla="*/ 188 h 368"/>
                <a:gd name="T18" fmla="*/ 146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5" y="96"/>
                    <a:pt x="105" y="81"/>
                    <a:pt x="105" y="70"/>
                  </a:cubicBezTo>
                  <a:cubicBezTo>
                    <a:pt x="105" y="52"/>
                    <a:pt x="90" y="52"/>
                    <a:pt x="82" y="52"/>
                  </a:cubicBezTo>
                  <a:cubicBezTo>
                    <a:pt x="104" y="15"/>
                    <a:pt x="139" y="12"/>
                    <a:pt x="153" y="12"/>
                  </a:cubicBezTo>
                  <a:cubicBezTo>
                    <a:pt x="190" y="12"/>
                    <a:pt x="225" y="38"/>
                    <a:pt x="225" y="103"/>
                  </a:cubicBezTo>
                  <a:cubicBezTo>
                    <a:pt x="225" y="122"/>
                    <a:pt x="222" y="148"/>
                    <a:pt x="211" y="188"/>
                  </a:cubicBezTo>
                  <a:cubicBezTo>
                    <a:pt x="206" y="157"/>
                    <a:pt x="185" y="129"/>
                    <a:pt x="146" y="129"/>
                  </a:cubicBezTo>
                  <a:cubicBezTo>
                    <a:pt x="116" y="129"/>
                    <a:pt x="84" y="137"/>
                    <a:pt x="45" y="176"/>
                  </a:cubicBezTo>
                  <a:cubicBezTo>
                    <a:pt x="3" y="217"/>
                    <a:pt x="0" y="264"/>
                    <a:pt x="0" y="279"/>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4"/>
                    <a:pt x="51" y="214"/>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225">
              <a:extLst>
                <a:ext uri="{FF2B5EF4-FFF2-40B4-BE49-F238E27FC236}">
                  <a16:creationId xmlns:a16="http://schemas.microsoft.com/office/drawing/2014/main" id="{DD804904-2FE7-458F-9DF5-7158204B76D1}"/>
                </a:ext>
              </a:extLst>
            </p:cNvPr>
            <p:cNvSpPr>
              <a:spLocks/>
            </p:cNvSpPr>
            <p:nvPr>
              <p:custDataLst>
                <p:tags r:id="rId10"/>
              </p:custDataLst>
            </p:nvPr>
          </p:nvSpPr>
          <p:spPr bwMode="auto">
            <a:xfrm>
              <a:off x="2489200" y="5110163"/>
              <a:ext cx="47625" cy="71438"/>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200"/>
                  </a:cubicBezTo>
                  <a:cubicBezTo>
                    <a:pt x="130" y="202"/>
                    <a:pt x="103" y="202"/>
                    <a:pt x="99"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226">
              <a:extLst>
                <a:ext uri="{FF2B5EF4-FFF2-40B4-BE49-F238E27FC236}">
                  <a16:creationId xmlns:a16="http://schemas.microsoft.com/office/drawing/2014/main" id="{825F3906-E1C8-4BC7-AB3D-053ADB4EBC2C}"/>
                </a:ext>
              </a:extLst>
            </p:cNvPr>
            <p:cNvSpPr>
              <a:spLocks/>
            </p:cNvSpPr>
            <p:nvPr>
              <p:custDataLst>
                <p:tags r:id="rId11"/>
              </p:custDataLst>
            </p:nvPr>
          </p:nvSpPr>
          <p:spPr bwMode="auto">
            <a:xfrm>
              <a:off x="2559050" y="5132388"/>
              <a:ext cx="150813" cy="107950"/>
            </a:xfrm>
            <a:custGeom>
              <a:avLst/>
              <a:gdLst>
                <a:gd name="T0" fmla="*/ 495 w 495"/>
                <a:gd name="T1" fmla="*/ 6 h 352"/>
                <a:gd name="T2" fmla="*/ 489 w 495"/>
                <a:gd name="T3" fmla="*/ 0 h 352"/>
                <a:gd name="T4" fmla="*/ 451 w 495"/>
                <a:gd name="T5" fmla="*/ 2 h 352"/>
                <a:gd name="T6" fmla="*/ 399 w 495"/>
                <a:gd name="T7" fmla="*/ 0 h 352"/>
                <a:gd name="T8" fmla="*/ 389 w 495"/>
                <a:gd name="T9" fmla="*/ 10 h 352"/>
                <a:gd name="T10" fmla="*/ 397 w 495"/>
                <a:gd name="T11" fmla="*/ 16 h 352"/>
                <a:gd name="T12" fmla="*/ 426 w 495"/>
                <a:gd name="T13" fmla="*/ 35 h 352"/>
                <a:gd name="T14" fmla="*/ 420 w 495"/>
                <a:gd name="T15" fmla="*/ 52 h 352"/>
                <a:gd name="T16" fmla="*/ 285 w 495"/>
                <a:gd name="T17" fmla="*/ 287 h 352"/>
                <a:gd name="T18" fmla="*/ 267 w 495"/>
                <a:gd name="T19" fmla="*/ 39 h 352"/>
                <a:gd name="T20" fmla="*/ 301 w 495"/>
                <a:gd name="T21" fmla="*/ 16 h 352"/>
                <a:gd name="T22" fmla="*/ 315 w 495"/>
                <a:gd name="T23" fmla="*/ 6 h 352"/>
                <a:gd name="T24" fmla="*/ 307 w 495"/>
                <a:gd name="T25" fmla="*/ 0 h 352"/>
                <a:gd name="T26" fmla="*/ 247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29 w 495"/>
                <a:gd name="T45" fmla="*/ 6 h 352"/>
                <a:gd name="T46" fmla="*/ 122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2 h 352"/>
                <a:gd name="T64" fmla="*/ 228 w 495"/>
                <a:gd name="T65" fmla="*/ 87 h 352"/>
                <a:gd name="T66" fmla="*/ 246 w 495"/>
                <a:gd name="T67" fmla="*/ 339 h 352"/>
                <a:gd name="T68" fmla="*/ 254 w 495"/>
                <a:gd name="T69" fmla="*/ 352 h 352"/>
                <a:gd name="T70" fmla="*/ 266 w 495"/>
                <a:gd name="T71" fmla="*/ 343 h 352"/>
                <a:gd name="T72" fmla="*/ 430 w 495"/>
                <a:gd name="T73" fmla="*/ 58 h 352"/>
                <a:gd name="T74" fmla="*/ 485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89" y="0"/>
                    <a:pt x="389" y="10"/>
                  </a:cubicBezTo>
                  <a:cubicBezTo>
                    <a:pt x="389" y="15"/>
                    <a:pt x="394" y="16"/>
                    <a:pt x="397" y="16"/>
                  </a:cubicBezTo>
                  <a:cubicBezTo>
                    <a:pt x="409" y="16"/>
                    <a:pt x="426" y="20"/>
                    <a:pt x="426" y="35"/>
                  </a:cubicBezTo>
                  <a:cubicBezTo>
                    <a:pt x="426" y="41"/>
                    <a:pt x="424" y="45"/>
                    <a:pt x="420" y="52"/>
                  </a:cubicBezTo>
                  <a:lnTo>
                    <a:pt x="285" y="287"/>
                  </a:lnTo>
                  <a:lnTo>
                    <a:pt x="267" y="39"/>
                  </a:lnTo>
                  <a:cubicBezTo>
                    <a:pt x="266" y="29"/>
                    <a:pt x="265" y="16"/>
                    <a:pt x="301" y="16"/>
                  </a:cubicBezTo>
                  <a:cubicBezTo>
                    <a:pt x="310" y="16"/>
                    <a:pt x="315" y="16"/>
                    <a:pt x="315" y="6"/>
                  </a:cubicBezTo>
                  <a:cubicBezTo>
                    <a:pt x="315" y="1"/>
                    <a:pt x="309" y="0"/>
                    <a:pt x="307" y="0"/>
                  </a:cubicBezTo>
                  <a:cubicBezTo>
                    <a:pt x="287" y="0"/>
                    <a:pt x="267" y="2"/>
                    <a:pt x="247"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29" y="16"/>
                    <a:pt x="129" y="6"/>
                  </a:cubicBezTo>
                  <a:cubicBezTo>
                    <a:pt x="129" y="0"/>
                    <a:pt x="122" y="0"/>
                    <a:pt x="122" y="0"/>
                  </a:cubicBezTo>
                  <a:cubicBezTo>
                    <a:pt x="102" y="0"/>
                    <a:pt x="82"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2" y="348"/>
                    <a:pt x="62" y="352"/>
                    <a:pt x="69" y="352"/>
                  </a:cubicBezTo>
                  <a:cubicBezTo>
                    <a:pt x="75" y="352"/>
                    <a:pt x="77" y="349"/>
                    <a:pt x="81" y="342"/>
                  </a:cubicBezTo>
                  <a:lnTo>
                    <a:pt x="228" y="87"/>
                  </a:lnTo>
                  <a:lnTo>
                    <a:pt x="246" y="339"/>
                  </a:lnTo>
                  <a:cubicBezTo>
                    <a:pt x="247" y="350"/>
                    <a:pt x="248" y="352"/>
                    <a:pt x="254" y="352"/>
                  </a:cubicBezTo>
                  <a:cubicBezTo>
                    <a:pt x="261" y="352"/>
                    <a:pt x="264" y="347"/>
                    <a:pt x="266" y="343"/>
                  </a:cubicBezTo>
                  <a:lnTo>
                    <a:pt x="430" y="58"/>
                  </a:lnTo>
                  <a:cubicBezTo>
                    <a:pt x="442" y="36"/>
                    <a:pt x="454" y="18"/>
                    <a:pt x="485"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Rectangle 227">
              <a:extLst>
                <a:ext uri="{FF2B5EF4-FFF2-40B4-BE49-F238E27FC236}">
                  <a16:creationId xmlns:a16="http://schemas.microsoft.com/office/drawing/2014/main" id="{F5801FA2-8B5D-480C-A49F-4CE32473D1EB}"/>
                </a:ext>
              </a:extLst>
            </p:cNvPr>
            <p:cNvSpPr>
              <a:spLocks noChangeArrowheads="1"/>
            </p:cNvSpPr>
            <p:nvPr>
              <p:custDataLst>
                <p:tags r:id="rId12"/>
              </p:custDataLst>
            </p:nvPr>
          </p:nvSpPr>
          <p:spPr bwMode="auto">
            <a:xfrm>
              <a:off x="2393950" y="5299076"/>
              <a:ext cx="3206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228">
              <a:extLst>
                <a:ext uri="{FF2B5EF4-FFF2-40B4-BE49-F238E27FC236}">
                  <a16:creationId xmlns:a16="http://schemas.microsoft.com/office/drawing/2014/main" id="{32DCAF5A-96CC-42B5-9D00-9EB970B236AF}"/>
                </a:ext>
              </a:extLst>
            </p:cNvPr>
            <p:cNvSpPr>
              <a:spLocks noEditPoints="1"/>
            </p:cNvSpPr>
            <p:nvPr>
              <p:custDataLst>
                <p:tags r:id="rId13"/>
              </p:custDataLst>
            </p:nvPr>
          </p:nvSpPr>
          <p:spPr bwMode="auto">
            <a:xfrm>
              <a:off x="2455863" y="5337176"/>
              <a:ext cx="79375" cy="112713"/>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2 h 368"/>
                <a:gd name="T12" fmla="*/ 153 w 262"/>
                <a:gd name="T13" fmla="*/ 12 h 368"/>
                <a:gd name="T14" fmla="*/ 225 w 262"/>
                <a:gd name="T15" fmla="*/ 103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1"/>
                    <a:pt x="105" y="70"/>
                  </a:cubicBezTo>
                  <a:cubicBezTo>
                    <a:pt x="105" y="52"/>
                    <a:pt x="89" y="52"/>
                    <a:pt x="81" y="52"/>
                  </a:cubicBezTo>
                  <a:cubicBezTo>
                    <a:pt x="103" y="15"/>
                    <a:pt x="139" y="12"/>
                    <a:pt x="153" y="12"/>
                  </a:cubicBezTo>
                  <a:cubicBezTo>
                    <a:pt x="190" y="12"/>
                    <a:pt x="225" y="38"/>
                    <a:pt x="225" y="103"/>
                  </a:cubicBezTo>
                  <a:cubicBezTo>
                    <a:pt x="225" y="122"/>
                    <a:pt x="222" y="148"/>
                    <a:pt x="211" y="188"/>
                  </a:cubicBezTo>
                  <a:cubicBezTo>
                    <a:pt x="206" y="157"/>
                    <a:pt x="185" y="129"/>
                    <a:pt x="146" y="129"/>
                  </a:cubicBezTo>
                  <a:cubicBezTo>
                    <a:pt x="116" y="129"/>
                    <a:pt x="83" y="137"/>
                    <a:pt x="45" y="176"/>
                  </a:cubicBezTo>
                  <a:cubicBezTo>
                    <a:pt x="3" y="217"/>
                    <a:pt x="0" y="264"/>
                    <a:pt x="0" y="279"/>
                  </a:cubicBezTo>
                  <a:cubicBezTo>
                    <a:pt x="0" y="310"/>
                    <a:pt x="22" y="368"/>
                    <a:pt x="91" y="368"/>
                  </a:cubicBezTo>
                  <a:cubicBezTo>
                    <a:pt x="210" y="368"/>
                    <a:pt x="262" y="200"/>
                    <a:pt x="262" y="129"/>
                  </a:cubicBezTo>
                  <a:close/>
                  <a:moveTo>
                    <a:pt x="202" y="206"/>
                  </a:moveTo>
                  <a:cubicBezTo>
                    <a:pt x="202" y="242"/>
                    <a:pt x="170" y="354"/>
                    <a:pt x="93" y="354"/>
                  </a:cubicBezTo>
                  <a:cubicBezTo>
                    <a:pt x="38" y="354"/>
                    <a:pt x="38" y="303"/>
                    <a:pt x="38" y="298"/>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229">
              <a:extLst>
                <a:ext uri="{FF2B5EF4-FFF2-40B4-BE49-F238E27FC236}">
                  <a16:creationId xmlns:a16="http://schemas.microsoft.com/office/drawing/2014/main" id="{73E4CFB8-5CF4-4394-B890-6388F870E573}"/>
                </a:ext>
              </a:extLst>
            </p:cNvPr>
            <p:cNvSpPr>
              <a:spLocks/>
            </p:cNvSpPr>
            <p:nvPr>
              <p:custDataLst>
                <p:tags r:id="rId14"/>
              </p:custDataLst>
            </p:nvPr>
          </p:nvSpPr>
          <p:spPr bwMode="auto">
            <a:xfrm>
              <a:off x="2541588" y="5349876"/>
              <a:ext cx="46038" cy="98425"/>
            </a:xfrm>
            <a:custGeom>
              <a:avLst/>
              <a:gdLst>
                <a:gd name="T0" fmla="*/ 146 w 154"/>
                <a:gd name="T1" fmla="*/ 241 h 317"/>
                <a:gd name="T2" fmla="*/ 140 w 154"/>
                <a:gd name="T3" fmla="*/ 236 h 317"/>
                <a:gd name="T4" fmla="*/ 132 w 154"/>
                <a:gd name="T5" fmla="*/ 243 h 317"/>
                <a:gd name="T6" fmla="*/ 67 w 154"/>
                <a:gd name="T7" fmla="*/ 307 h 317"/>
                <a:gd name="T8" fmla="*/ 52 w 154"/>
                <a:gd name="T9" fmla="*/ 284 h 317"/>
                <a:gd name="T10" fmla="*/ 55 w 154"/>
                <a:gd name="T11" fmla="*/ 260 h 317"/>
                <a:gd name="T12" fmla="*/ 92 w 154"/>
                <a:gd name="T13" fmla="*/ 112 h 317"/>
                <a:gd name="T14" fmla="*/ 139 w 154"/>
                <a:gd name="T15" fmla="*/ 112 h 317"/>
                <a:gd name="T16" fmla="*/ 154 w 154"/>
                <a:gd name="T17" fmla="*/ 103 h 317"/>
                <a:gd name="T18" fmla="*/ 140 w 154"/>
                <a:gd name="T19" fmla="*/ 97 h 317"/>
                <a:gd name="T20" fmla="*/ 96 w 154"/>
                <a:gd name="T21" fmla="*/ 97 h 317"/>
                <a:gd name="T22" fmla="*/ 116 w 154"/>
                <a:gd name="T23" fmla="*/ 13 h 317"/>
                <a:gd name="T24" fmla="*/ 102 w 154"/>
                <a:gd name="T25" fmla="*/ 0 h 317"/>
                <a:gd name="T26" fmla="*/ 82 w 154"/>
                <a:gd name="T27" fmla="*/ 18 h 317"/>
                <a:gd name="T28" fmla="*/ 62 w 154"/>
                <a:gd name="T29" fmla="*/ 97 h 317"/>
                <a:gd name="T30" fmla="*/ 15 w 154"/>
                <a:gd name="T31" fmla="*/ 97 h 317"/>
                <a:gd name="T32" fmla="*/ 0 w 154"/>
                <a:gd name="T33" fmla="*/ 106 h 317"/>
                <a:gd name="T34" fmla="*/ 14 w 154"/>
                <a:gd name="T35" fmla="*/ 112 h 317"/>
                <a:gd name="T36" fmla="*/ 58 w 154"/>
                <a:gd name="T37" fmla="*/ 112 h 317"/>
                <a:gd name="T38" fmla="*/ 20 w 154"/>
                <a:gd name="T39" fmla="*/ 272 h 317"/>
                <a:gd name="T40" fmla="*/ 66 w 154"/>
                <a:gd name="T41" fmla="*/ 317 h 317"/>
                <a:gd name="T42" fmla="*/ 146 w 154"/>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7">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2"/>
                  </a:lnTo>
                  <a:lnTo>
                    <a:pt x="139" y="112"/>
                  </a:lnTo>
                  <a:cubicBezTo>
                    <a:pt x="149" y="112"/>
                    <a:pt x="154" y="112"/>
                    <a:pt x="154" y="103"/>
                  </a:cubicBezTo>
                  <a:cubicBezTo>
                    <a:pt x="154"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9"/>
                    <a:pt x="39" y="317"/>
                    <a:pt x="66" y="317"/>
                  </a:cubicBezTo>
                  <a:cubicBezTo>
                    <a:pt x="117" y="317"/>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230">
              <a:extLst>
                <a:ext uri="{FF2B5EF4-FFF2-40B4-BE49-F238E27FC236}">
                  <a16:creationId xmlns:a16="http://schemas.microsoft.com/office/drawing/2014/main" id="{F70C8F22-53C3-4AC5-A903-809457D88871}"/>
                </a:ext>
              </a:extLst>
            </p:cNvPr>
            <p:cNvSpPr>
              <a:spLocks/>
            </p:cNvSpPr>
            <p:nvPr>
              <p:custDataLst>
                <p:tags r:id="rId15"/>
              </p:custDataLst>
            </p:nvPr>
          </p:nvSpPr>
          <p:spPr bwMode="auto">
            <a:xfrm>
              <a:off x="2598738" y="5330826"/>
              <a:ext cx="47625" cy="71438"/>
            </a:xfrm>
            <a:custGeom>
              <a:avLst/>
              <a:gdLst>
                <a:gd name="T0" fmla="*/ 154 w 154"/>
                <a:gd name="T1" fmla="*/ 169 h 232"/>
                <a:gd name="T2" fmla="*/ 142 w 154"/>
                <a:gd name="T3" fmla="*/ 169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7" y="197"/>
                    <a:pt x="133" y="200"/>
                  </a:cubicBezTo>
                  <a:cubicBezTo>
                    <a:pt x="130" y="202"/>
                    <a:pt x="103" y="202"/>
                    <a:pt x="98" y="202"/>
                  </a:cubicBezTo>
                  <a:lnTo>
                    <a:pt x="34" y="202"/>
                  </a:lnTo>
                  <a:cubicBezTo>
                    <a:pt x="71" y="170"/>
                    <a:pt x="83" y="160"/>
                    <a:pt x="104" y="144"/>
                  </a:cubicBezTo>
                  <a:cubicBezTo>
                    <a:pt x="130" y="123"/>
                    <a:pt x="154" y="102"/>
                    <a:pt x="154" y="68"/>
                  </a:cubicBezTo>
                  <a:cubicBezTo>
                    <a:pt x="154" y="26"/>
                    <a:pt x="117" y="0"/>
                    <a:pt x="72" y="0"/>
                  </a:cubicBezTo>
                  <a:cubicBezTo>
                    <a:pt x="29" y="0"/>
                    <a:pt x="0" y="31"/>
                    <a:pt x="0" y="63"/>
                  </a:cubicBezTo>
                  <a:cubicBezTo>
                    <a:pt x="0" y="81"/>
                    <a:pt x="15" y="82"/>
                    <a:pt x="18" y="82"/>
                  </a:cubicBezTo>
                  <a:cubicBezTo>
                    <a:pt x="26" y="82"/>
                    <a:pt x="37" y="77"/>
                    <a:pt x="37" y="64"/>
                  </a:cubicBezTo>
                  <a:cubicBezTo>
                    <a:pt x="37" y="58"/>
                    <a:pt x="34" y="45"/>
                    <a:pt x="16" y="45"/>
                  </a:cubicBezTo>
                  <a:cubicBezTo>
                    <a:pt x="27" y="21"/>
                    <a:pt x="51" y="13"/>
                    <a:pt x="67" y="13"/>
                  </a:cubicBezTo>
                  <a:cubicBezTo>
                    <a:pt x="102" y="13"/>
                    <a:pt x="120" y="40"/>
                    <a:pt x="120" y="68"/>
                  </a:cubicBezTo>
                  <a:cubicBezTo>
                    <a:pt x="120" y="99"/>
                    <a:pt x="98" y="123"/>
                    <a:pt x="87" y="135"/>
                  </a:cubicBezTo>
                  <a:lnTo>
                    <a:pt x="3" y="218"/>
                  </a:lnTo>
                  <a:cubicBezTo>
                    <a:pt x="0" y="222"/>
                    <a:pt x="0" y="222"/>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231">
              <a:extLst>
                <a:ext uri="{FF2B5EF4-FFF2-40B4-BE49-F238E27FC236}">
                  <a16:creationId xmlns:a16="http://schemas.microsoft.com/office/drawing/2014/main" id="{D6CA6E7D-B4D0-4FB4-9E05-F744AB2BE353}"/>
                </a:ext>
              </a:extLst>
            </p:cNvPr>
            <p:cNvSpPr>
              <a:spLocks noEditPoints="1"/>
            </p:cNvSpPr>
            <p:nvPr>
              <p:custDataLst>
                <p:tags r:id="rId16"/>
              </p:custDataLst>
            </p:nvPr>
          </p:nvSpPr>
          <p:spPr bwMode="auto">
            <a:xfrm>
              <a:off x="2782888" y="5284788"/>
              <a:ext cx="101600"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232">
              <a:extLst>
                <a:ext uri="{FF2B5EF4-FFF2-40B4-BE49-F238E27FC236}">
                  <a16:creationId xmlns:a16="http://schemas.microsoft.com/office/drawing/2014/main" id="{32B5EC85-6BED-4320-8EC0-BA51290CC385}"/>
                </a:ext>
              </a:extLst>
            </p:cNvPr>
            <p:cNvSpPr>
              <a:spLocks/>
            </p:cNvSpPr>
            <p:nvPr>
              <p:custDataLst>
                <p:tags r:id="rId17"/>
              </p:custDataLst>
            </p:nvPr>
          </p:nvSpPr>
          <p:spPr bwMode="auto">
            <a:xfrm>
              <a:off x="2947988" y="5299076"/>
              <a:ext cx="92075"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233">
              <a:extLst>
                <a:ext uri="{FF2B5EF4-FFF2-40B4-BE49-F238E27FC236}">
                  <a16:creationId xmlns:a16="http://schemas.microsoft.com/office/drawing/2014/main" id="{40C8ED15-97BE-4424-B94C-BA0EFDEE5ACE}"/>
                </a:ext>
              </a:extLst>
            </p:cNvPr>
            <p:cNvSpPr>
              <a:spLocks/>
            </p:cNvSpPr>
            <p:nvPr>
              <p:custDataLst>
                <p:tags r:id="rId18"/>
              </p:custDataLst>
            </p:nvPr>
          </p:nvSpPr>
          <p:spPr bwMode="auto">
            <a:xfrm>
              <a:off x="3057525" y="5273676"/>
              <a:ext cx="82550" cy="100013"/>
            </a:xfrm>
            <a:custGeom>
              <a:avLst/>
              <a:gdLst>
                <a:gd name="T0" fmla="*/ 271 w 271"/>
                <a:gd name="T1" fmla="*/ 149 h 328"/>
                <a:gd name="T2" fmla="*/ 265 w 271"/>
                <a:gd name="T3" fmla="*/ 144 h 328"/>
                <a:gd name="T4" fmla="*/ 258 w 271"/>
                <a:gd name="T5" fmla="*/ 153 h 328"/>
                <a:gd name="T6" fmla="*/ 220 w 271"/>
                <a:gd name="T7" fmla="*/ 215 h 328"/>
                <a:gd name="T8" fmla="*/ 205 w 271"/>
                <a:gd name="T9" fmla="*/ 192 h 328"/>
                <a:gd name="T10" fmla="*/ 215 w 271"/>
                <a:gd name="T11" fmla="*/ 140 h 328"/>
                <a:gd name="T12" fmla="*/ 229 w 271"/>
                <a:gd name="T13" fmla="*/ 86 h 328"/>
                <a:gd name="T14" fmla="*/ 237 w 271"/>
                <a:gd name="T15" fmla="*/ 52 h 328"/>
                <a:gd name="T16" fmla="*/ 245 w 271"/>
                <a:gd name="T17" fmla="*/ 19 h 328"/>
                <a:gd name="T18" fmla="*/ 230 w 271"/>
                <a:gd name="T19" fmla="*/ 5 h 328"/>
                <a:gd name="T20" fmla="*/ 211 w 271"/>
                <a:gd name="T21" fmla="*/ 23 h 328"/>
                <a:gd name="T22" fmla="*/ 187 w 271"/>
                <a:gd name="T23" fmla="*/ 116 h 328"/>
                <a:gd name="T24" fmla="*/ 174 w 271"/>
                <a:gd name="T25" fmla="*/ 167 h 328"/>
                <a:gd name="T26" fmla="*/ 110 w 271"/>
                <a:gd name="T27" fmla="*/ 215 h 328"/>
                <a:gd name="T28" fmla="*/ 73 w 271"/>
                <a:gd name="T29" fmla="*/ 171 h 328"/>
                <a:gd name="T30" fmla="*/ 80 w 271"/>
                <a:gd name="T31" fmla="*/ 129 h 328"/>
                <a:gd name="T32" fmla="*/ 101 w 271"/>
                <a:gd name="T33" fmla="*/ 45 h 328"/>
                <a:gd name="T34" fmla="*/ 108 w 271"/>
                <a:gd name="T35" fmla="*/ 13 h 328"/>
                <a:gd name="T36" fmla="*/ 94 w 271"/>
                <a:gd name="T37" fmla="*/ 0 h 328"/>
                <a:gd name="T38" fmla="*/ 74 w 271"/>
                <a:gd name="T39" fmla="*/ 18 h 328"/>
                <a:gd name="T40" fmla="*/ 2 w 271"/>
                <a:gd name="T41" fmla="*/ 307 h 328"/>
                <a:gd name="T42" fmla="*/ 0 w 271"/>
                <a:gd name="T43" fmla="*/ 315 h 328"/>
                <a:gd name="T44" fmla="*/ 14 w 271"/>
                <a:gd name="T45" fmla="*/ 328 h 328"/>
                <a:gd name="T46" fmla="*/ 32 w 271"/>
                <a:gd name="T47" fmla="*/ 318 h 328"/>
                <a:gd name="T48" fmla="*/ 59 w 271"/>
                <a:gd name="T49" fmla="*/ 210 h 328"/>
                <a:gd name="T50" fmla="*/ 108 w 271"/>
                <a:gd name="T51" fmla="*/ 226 h 328"/>
                <a:gd name="T52" fmla="*/ 174 w 271"/>
                <a:gd name="T53" fmla="*/ 189 h 328"/>
                <a:gd name="T54" fmla="*/ 219 w 271"/>
                <a:gd name="T55" fmla="*/ 226 h 328"/>
                <a:gd name="T56" fmla="*/ 256 w 271"/>
                <a:gd name="T57" fmla="*/ 198 h 328"/>
                <a:gd name="T58" fmla="*/ 271 w 271"/>
                <a:gd name="T59" fmla="*/ 1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328">
                  <a:moveTo>
                    <a:pt x="271" y="149"/>
                  </a:moveTo>
                  <a:cubicBezTo>
                    <a:pt x="271" y="144"/>
                    <a:pt x="266" y="144"/>
                    <a:pt x="265" y="144"/>
                  </a:cubicBezTo>
                  <a:cubicBezTo>
                    <a:pt x="260" y="144"/>
                    <a:pt x="259" y="146"/>
                    <a:pt x="258" y="153"/>
                  </a:cubicBezTo>
                  <a:cubicBezTo>
                    <a:pt x="249" y="185"/>
                    <a:pt x="240" y="215"/>
                    <a:pt x="220" y="215"/>
                  </a:cubicBezTo>
                  <a:cubicBezTo>
                    <a:pt x="206" y="215"/>
                    <a:pt x="205" y="202"/>
                    <a:pt x="205" y="192"/>
                  </a:cubicBezTo>
                  <a:cubicBezTo>
                    <a:pt x="205" y="181"/>
                    <a:pt x="211" y="157"/>
                    <a:pt x="215" y="140"/>
                  </a:cubicBezTo>
                  <a:lnTo>
                    <a:pt x="229" y="86"/>
                  </a:lnTo>
                  <a:cubicBezTo>
                    <a:pt x="230" y="79"/>
                    <a:pt x="235" y="60"/>
                    <a:pt x="237" y="52"/>
                  </a:cubicBezTo>
                  <a:cubicBezTo>
                    <a:pt x="240" y="41"/>
                    <a:pt x="245" y="22"/>
                    <a:pt x="245" y="19"/>
                  </a:cubicBezTo>
                  <a:cubicBezTo>
                    <a:pt x="245" y="10"/>
                    <a:pt x="238" y="5"/>
                    <a:pt x="230" y="5"/>
                  </a:cubicBezTo>
                  <a:cubicBezTo>
                    <a:pt x="228" y="5"/>
                    <a:pt x="215" y="6"/>
                    <a:pt x="211" y="23"/>
                  </a:cubicBezTo>
                  <a:lnTo>
                    <a:pt x="187" y="116"/>
                  </a:lnTo>
                  <a:lnTo>
                    <a:pt x="174" y="167"/>
                  </a:lnTo>
                  <a:cubicBezTo>
                    <a:pt x="174" y="169"/>
                    <a:pt x="150" y="215"/>
                    <a:pt x="110" y="215"/>
                  </a:cubicBezTo>
                  <a:cubicBezTo>
                    <a:pt x="85" y="215"/>
                    <a:pt x="73" y="198"/>
                    <a:pt x="73" y="171"/>
                  </a:cubicBezTo>
                  <a:cubicBezTo>
                    <a:pt x="73" y="157"/>
                    <a:pt x="76" y="143"/>
                    <a:pt x="80" y="129"/>
                  </a:cubicBezTo>
                  <a:lnTo>
                    <a:pt x="101" y="45"/>
                  </a:lnTo>
                  <a:cubicBezTo>
                    <a:pt x="103" y="35"/>
                    <a:pt x="108" y="16"/>
                    <a:pt x="108" y="13"/>
                  </a:cubicBezTo>
                  <a:cubicBezTo>
                    <a:pt x="108" y="5"/>
                    <a:pt x="102" y="0"/>
                    <a:pt x="94" y="0"/>
                  </a:cubicBezTo>
                  <a:cubicBezTo>
                    <a:pt x="92" y="0"/>
                    <a:pt x="78" y="0"/>
                    <a:pt x="74" y="18"/>
                  </a:cubicBezTo>
                  <a:lnTo>
                    <a:pt x="2" y="307"/>
                  </a:lnTo>
                  <a:cubicBezTo>
                    <a:pt x="0" y="313"/>
                    <a:pt x="0" y="315"/>
                    <a:pt x="0" y="315"/>
                  </a:cubicBezTo>
                  <a:cubicBezTo>
                    <a:pt x="0" y="322"/>
                    <a:pt x="6" y="328"/>
                    <a:pt x="14" y="328"/>
                  </a:cubicBezTo>
                  <a:cubicBezTo>
                    <a:pt x="25" y="328"/>
                    <a:pt x="31" y="319"/>
                    <a:pt x="32" y="318"/>
                  </a:cubicBezTo>
                  <a:cubicBezTo>
                    <a:pt x="34" y="313"/>
                    <a:pt x="40" y="287"/>
                    <a:pt x="59" y="210"/>
                  </a:cubicBezTo>
                  <a:cubicBezTo>
                    <a:pt x="75" y="224"/>
                    <a:pt x="98" y="226"/>
                    <a:pt x="108" y="226"/>
                  </a:cubicBezTo>
                  <a:cubicBezTo>
                    <a:pt x="143" y="226"/>
                    <a:pt x="162" y="203"/>
                    <a:pt x="174" y="189"/>
                  </a:cubicBezTo>
                  <a:cubicBezTo>
                    <a:pt x="178" y="212"/>
                    <a:pt x="197" y="226"/>
                    <a:pt x="219" y="226"/>
                  </a:cubicBezTo>
                  <a:cubicBezTo>
                    <a:pt x="236" y="226"/>
                    <a:pt x="248" y="214"/>
                    <a:pt x="256" y="198"/>
                  </a:cubicBezTo>
                  <a:cubicBezTo>
                    <a:pt x="264" y="180"/>
                    <a:pt x="271" y="149"/>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234">
              <a:extLst>
                <a:ext uri="{FF2B5EF4-FFF2-40B4-BE49-F238E27FC236}">
                  <a16:creationId xmlns:a16="http://schemas.microsoft.com/office/drawing/2014/main" id="{66B72C3F-8908-4E7E-ACED-6CEDDADA1447}"/>
                </a:ext>
              </a:extLst>
            </p:cNvPr>
            <p:cNvSpPr>
              <a:spLocks/>
            </p:cNvSpPr>
            <p:nvPr>
              <p:custDataLst>
                <p:tags r:id="rId19"/>
              </p:custDataLst>
            </p:nvPr>
          </p:nvSpPr>
          <p:spPr bwMode="auto">
            <a:xfrm>
              <a:off x="3149600" y="5316538"/>
              <a:ext cx="55563" cy="49213"/>
            </a:xfrm>
            <a:custGeom>
              <a:avLst/>
              <a:gdLst>
                <a:gd name="T0" fmla="*/ 179 w 187"/>
                <a:gd name="T1" fmla="*/ 104 h 157"/>
                <a:gd name="T2" fmla="*/ 173 w 187"/>
                <a:gd name="T3" fmla="*/ 100 h 157"/>
                <a:gd name="T4" fmla="*/ 167 w 187"/>
                <a:gd name="T5" fmla="*/ 106 h 157"/>
                <a:gd name="T6" fmla="*/ 119 w 187"/>
                <a:gd name="T7" fmla="*/ 148 h 157"/>
                <a:gd name="T8" fmla="*/ 98 w 187"/>
                <a:gd name="T9" fmla="*/ 125 h 157"/>
                <a:gd name="T10" fmla="*/ 116 w 187"/>
                <a:gd name="T11" fmla="*/ 46 h 157"/>
                <a:gd name="T12" fmla="*/ 150 w 187"/>
                <a:gd name="T13" fmla="*/ 10 h 157"/>
                <a:gd name="T14" fmla="*/ 169 w 187"/>
                <a:gd name="T15" fmla="*/ 15 h 157"/>
                <a:gd name="T16" fmla="*/ 154 w 187"/>
                <a:gd name="T17" fmla="*/ 34 h 157"/>
                <a:gd name="T18" fmla="*/ 167 w 187"/>
                <a:gd name="T19" fmla="*/ 47 h 157"/>
                <a:gd name="T20" fmla="*/ 187 w 187"/>
                <a:gd name="T21" fmla="*/ 26 h 157"/>
                <a:gd name="T22" fmla="*/ 151 w 187"/>
                <a:gd name="T23" fmla="*/ 0 h 157"/>
                <a:gd name="T24" fmla="*/ 112 w 187"/>
                <a:gd name="T25" fmla="*/ 25 h 157"/>
                <a:gd name="T26" fmla="*/ 70 w 187"/>
                <a:gd name="T27" fmla="*/ 0 h 157"/>
                <a:gd name="T28" fmla="*/ 8 w 187"/>
                <a:gd name="T29" fmla="*/ 54 h 157"/>
                <a:gd name="T30" fmla="*/ 14 w 187"/>
                <a:gd name="T31" fmla="*/ 58 h 157"/>
                <a:gd name="T32" fmla="*/ 21 w 187"/>
                <a:gd name="T33" fmla="*/ 52 h 157"/>
                <a:gd name="T34" fmla="*/ 69 w 187"/>
                <a:gd name="T35" fmla="*/ 10 h 157"/>
                <a:gd name="T36" fmla="*/ 90 w 187"/>
                <a:gd name="T37" fmla="*/ 33 h 157"/>
                <a:gd name="T38" fmla="*/ 82 w 187"/>
                <a:gd name="T39" fmla="*/ 69 h 157"/>
                <a:gd name="T40" fmla="*/ 71 w 187"/>
                <a:gd name="T41" fmla="*/ 117 h 157"/>
                <a:gd name="T42" fmla="*/ 38 w 187"/>
                <a:gd name="T43" fmla="*/ 148 h 157"/>
                <a:gd name="T44" fmla="*/ 19 w 187"/>
                <a:gd name="T45" fmla="*/ 143 h 157"/>
                <a:gd name="T46" fmla="*/ 34 w 187"/>
                <a:gd name="T47" fmla="*/ 124 h 157"/>
                <a:gd name="T48" fmla="*/ 20 w 187"/>
                <a:gd name="T49" fmla="*/ 111 h 157"/>
                <a:gd name="T50" fmla="*/ 0 w 187"/>
                <a:gd name="T51" fmla="*/ 132 h 157"/>
                <a:gd name="T52" fmla="*/ 37 w 187"/>
                <a:gd name="T53" fmla="*/ 157 h 157"/>
                <a:gd name="T54" fmla="*/ 76 w 187"/>
                <a:gd name="T55" fmla="*/ 133 h 157"/>
                <a:gd name="T56" fmla="*/ 118 w 187"/>
                <a:gd name="T57" fmla="*/ 157 h 157"/>
                <a:gd name="T58" fmla="*/ 179 w 187"/>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4"/>
                  </a:moveTo>
                  <a:cubicBezTo>
                    <a:pt x="179" y="100"/>
                    <a:pt x="174" y="100"/>
                    <a:pt x="173" y="100"/>
                  </a:cubicBezTo>
                  <a:cubicBezTo>
                    <a:pt x="169" y="100"/>
                    <a:pt x="168" y="101"/>
                    <a:pt x="167" y="106"/>
                  </a:cubicBezTo>
                  <a:cubicBezTo>
                    <a:pt x="159" y="130"/>
                    <a:pt x="139" y="148"/>
                    <a:pt x="119" y="148"/>
                  </a:cubicBezTo>
                  <a:cubicBezTo>
                    <a:pt x="105" y="148"/>
                    <a:pt x="98" y="138"/>
                    <a:pt x="98" y="125"/>
                  </a:cubicBezTo>
                  <a:cubicBezTo>
                    <a:pt x="98" y="116"/>
                    <a:pt x="106" y="84"/>
                    <a:pt x="116" y="46"/>
                  </a:cubicBezTo>
                  <a:cubicBezTo>
                    <a:pt x="123" y="19"/>
                    <a:pt x="139" y="10"/>
                    <a:pt x="150" y="10"/>
                  </a:cubicBezTo>
                  <a:cubicBezTo>
                    <a:pt x="150" y="10"/>
                    <a:pt x="162" y="10"/>
                    <a:pt x="169" y="15"/>
                  </a:cubicBezTo>
                  <a:cubicBezTo>
                    <a:pt x="158" y="18"/>
                    <a:pt x="154" y="28"/>
                    <a:pt x="154" y="34"/>
                  </a:cubicBezTo>
                  <a:cubicBezTo>
                    <a:pt x="154" y="42"/>
                    <a:pt x="159" y="47"/>
                    <a:pt x="167" y="47"/>
                  </a:cubicBezTo>
                  <a:cubicBezTo>
                    <a:pt x="175" y="47"/>
                    <a:pt x="187" y="40"/>
                    <a:pt x="187" y="26"/>
                  </a:cubicBezTo>
                  <a:cubicBezTo>
                    <a:pt x="187" y="6"/>
                    <a:pt x="165" y="0"/>
                    <a:pt x="151" y="0"/>
                  </a:cubicBezTo>
                  <a:cubicBezTo>
                    <a:pt x="133" y="0"/>
                    <a:pt x="119" y="12"/>
                    <a:pt x="112" y="25"/>
                  </a:cubicBezTo>
                  <a:cubicBezTo>
                    <a:pt x="105" y="11"/>
                    <a:pt x="89" y="0"/>
                    <a:pt x="70" y="0"/>
                  </a:cubicBezTo>
                  <a:cubicBezTo>
                    <a:pt x="31" y="0"/>
                    <a:pt x="8" y="43"/>
                    <a:pt x="8" y="54"/>
                  </a:cubicBezTo>
                  <a:cubicBezTo>
                    <a:pt x="8" y="58"/>
                    <a:pt x="13" y="58"/>
                    <a:pt x="14" y="58"/>
                  </a:cubicBezTo>
                  <a:cubicBezTo>
                    <a:pt x="19" y="58"/>
                    <a:pt x="19" y="57"/>
                    <a:pt x="21" y="52"/>
                  </a:cubicBezTo>
                  <a:cubicBezTo>
                    <a:pt x="30" y="25"/>
                    <a:pt x="52" y="10"/>
                    <a:pt x="69" y="10"/>
                  </a:cubicBezTo>
                  <a:cubicBezTo>
                    <a:pt x="80" y="10"/>
                    <a:pt x="90" y="16"/>
                    <a:pt x="90" y="33"/>
                  </a:cubicBezTo>
                  <a:cubicBezTo>
                    <a:pt x="90" y="40"/>
                    <a:pt x="86" y="57"/>
                    <a:pt x="82" y="69"/>
                  </a:cubicBezTo>
                  <a:lnTo>
                    <a:pt x="71" y="117"/>
                  </a:lnTo>
                  <a:cubicBezTo>
                    <a:pt x="67" y="129"/>
                    <a:pt x="56" y="148"/>
                    <a:pt x="38" y="148"/>
                  </a:cubicBezTo>
                  <a:cubicBezTo>
                    <a:pt x="37" y="148"/>
                    <a:pt x="26" y="148"/>
                    <a:pt x="19" y="143"/>
                  </a:cubicBezTo>
                  <a:cubicBezTo>
                    <a:pt x="33" y="138"/>
                    <a:pt x="34" y="126"/>
                    <a:pt x="34" y="124"/>
                  </a:cubicBezTo>
                  <a:cubicBezTo>
                    <a:pt x="34" y="116"/>
                    <a:pt x="28" y="111"/>
                    <a:pt x="20" y="111"/>
                  </a:cubicBezTo>
                  <a:cubicBezTo>
                    <a:pt x="11" y="111"/>
                    <a:pt x="0" y="119"/>
                    <a:pt x="0" y="132"/>
                  </a:cubicBezTo>
                  <a:cubicBezTo>
                    <a:pt x="0" y="149"/>
                    <a:pt x="20" y="157"/>
                    <a:pt x="37" y="157"/>
                  </a:cubicBezTo>
                  <a:cubicBezTo>
                    <a:pt x="53" y="157"/>
                    <a:pt x="67" y="147"/>
                    <a:pt x="76" y="133"/>
                  </a:cubicBezTo>
                  <a:cubicBezTo>
                    <a:pt x="84" y="151"/>
                    <a:pt x="104" y="157"/>
                    <a:pt x="118" y="157"/>
                  </a:cubicBezTo>
                  <a:cubicBezTo>
                    <a:pt x="158" y="157"/>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235">
              <a:extLst>
                <a:ext uri="{FF2B5EF4-FFF2-40B4-BE49-F238E27FC236}">
                  <a16:creationId xmlns:a16="http://schemas.microsoft.com/office/drawing/2014/main" id="{907C95B3-2167-40FA-A349-415717DE04A5}"/>
                </a:ext>
              </a:extLst>
            </p:cNvPr>
            <p:cNvSpPr>
              <a:spLocks/>
            </p:cNvSpPr>
            <p:nvPr>
              <p:custDataLst>
                <p:tags r:id="rId20"/>
              </p:custDataLst>
            </p:nvPr>
          </p:nvSpPr>
          <p:spPr bwMode="auto">
            <a:xfrm>
              <a:off x="3267075" y="5299076"/>
              <a:ext cx="9207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236">
              <a:extLst>
                <a:ext uri="{FF2B5EF4-FFF2-40B4-BE49-F238E27FC236}">
                  <a16:creationId xmlns:a16="http://schemas.microsoft.com/office/drawing/2014/main" id="{BE03D45A-94BF-47F1-883B-489E2AFE5689}"/>
                </a:ext>
              </a:extLst>
            </p:cNvPr>
            <p:cNvSpPr>
              <a:spLocks/>
            </p:cNvSpPr>
            <p:nvPr>
              <p:custDataLst>
                <p:tags r:id="rId21"/>
              </p:custDataLst>
            </p:nvPr>
          </p:nvSpPr>
          <p:spPr bwMode="auto">
            <a:xfrm>
              <a:off x="3409950" y="5273676"/>
              <a:ext cx="82550" cy="100013"/>
            </a:xfrm>
            <a:custGeom>
              <a:avLst/>
              <a:gdLst>
                <a:gd name="T0" fmla="*/ 271 w 271"/>
                <a:gd name="T1" fmla="*/ 149 h 328"/>
                <a:gd name="T2" fmla="*/ 265 w 271"/>
                <a:gd name="T3" fmla="*/ 144 h 328"/>
                <a:gd name="T4" fmla="*/ 258 w 271"/>
                <a:gd name="T5" fmla="*/ 153 h 328"/>
                <a:gd name="T6" fmla="*/ 220 w 271"/>
                <a:gd name="T7" fmla="*/ 215 h 328"/>
                <a:gd name="T8" fmla="*/ 205 w 271"/>
                <a:gd name="T9" fmla="*/ 192 h 328"/>
                <a:gd name="T10" fmla="*/ 215 w 271"/>
                <a:gd name="T11" fmla="*/ 140 h 328"/>
                <a:gd name="T12" fmla="*/ 229 w 271"/>
                <a:gd name="T13" fmla="*/ 86 h 328"/>
                <a:gd name="T14" fmla="*/ 237 w 271"/>
                <a:gd name="T15" fmla="*/ 52 h 328"/>
                <a:gd name="T16" fmla="*/ 245 w 271"/>
                <a:gd name="T17" fmla="*/ 19 h 328"/>
                <a:gd name="T18" fmla="*/ 230 w 271"/>
                <a:gd name="T19" fmla="*/ 5 h 328"/>
                <a:gd name="T20" fmla="*/ 211 w 271"/>
                <a:gd name="T21" fmla="*/ 23 h 328"/>
                <a:gd name="T22" fmla="*/ 187 w 271"/>
                <a:gd name="T23" fmla="*/ 116 h 328"/>
                <a:gd name="T24" fmla="*/ 174 w 271"/>
                <a:gd name="T25" fmla="*/ 167 h 328"/>
                <a:gd name="T26" fmla="*/ 109 w 271"/>
                <a:gd name="T27" fmla="*/ 215 h 328"/>
                <a:gd name="T28" fmla="*/ 73 w 271"/>
                <a:gd name="T29" fmla="*/ 171 h 328"/>
                <a:gd name="T30" fmla="*/ 80 w 271"/>
                <a:gd name="T31" fmla="*/ 129 h 328"/>
                <a:gd name="T32" fmla="*/ 100 w 271"/>
                <a:gd name="T33" fmla="*/ 45 h 328"/>
                <a:gd name="T34" fmla="*/ 108 w 271"/>
                <a:gd name="T35" fmla="*/ 13 h 328"/>
                <a:gd name="T36" fmla="*/ 93 w 271"/>
                <a:gd name="T37" fmla="*/ 0 h 328"/>
                <a:gd name="T38" fmla="*/ 74 w 271"/>
                <a:gd name="T39" fmla="*/ 18 h 328"/>
                <a:gd name="T40" fmla="*/ 2 w 271"/>
                <a:gd name="T41" fmla="*/ 307 h 328"/>
                <a:gd name="T42" fmla="*/ 0 w 271"/>
                <a:gd name="T43" fmla="*/ 315 h 328"/>
                <a:gd name="T44" fmla="*/ 14 w 271"/>
                <a:gd name="T45" fmla="*/ 328 h 328"/>
                <a:gd name="T46" fmla="*/ 32 w 271"/>
                <a:gd name="T47" fmla="*/ 318 h 328"/>
                <a:gd name="T48" fmla="*/ 59 w 271"/>
                <a:gd name="T49" fmla="*/ 210 h 328"/>
                <a:gd name="T50" fmla="*/ 107 w 271"/>
                <a:gd name="T51" fmla="*/ 226 h 328"/>
                <a:gd name="T52" fmla="*/ 174 w 271"/>
                <a:gd name="T53" fmla="*/ 189 h 328"/>
                <a:gd name="T54" fmla="*/ 219 w 271"/>
                <a:gd name="T55" fmla="*/ 226 h 328"/>
                <a:gd name="T56" fmla="*/ 256 w 271"/>
                <a:gd name="T57" fmla="*/ 198 h 328"/>
                <a:gd name="T58" fmla="*/ 271 w 271"/>
                <a:gd name="T59" fmla="*/ 1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328">
                  <a:moveTo>
                    <a:pt x="271" y="149"/>
                  </a:moveTo>
                  <a:cubicBezTo>
                    <a:pt x="271" y="144"/>
                    <a:pt x="266" y="144"/>
                    <a:pt x="265" y="144"/>
                  </a:cubicBezTo>
                  <a:cubicBezTo>
                    <a:pt x="260" y="144"/>
                    <a:pt x="259" y="146"/>
                    <a:pt x="258" y="153"/>
                  </a:cubicBezTo>
                  <a:cubicBezTo>
                    <a:pt x="249" y="185"/>
                    <a:pt x="240" y="215"/>
                    <a:pt x="220" y="215"/>
                  </a:cubicBezTo>
                  <a:cubicBezTo>
                    <a:pt x="206" y="215"/>
                    <a:pt x="205" y="202"/>
                    <a:pt x="205" y="192"/>
                  </a:cubicBezTo>
                  <a:cubicBezTo>
                    <a:pt x="205" y="181"/>
                    <a:pt x="211" y="157"/>
                    <a:pt x="215" y="140"/>
                  </a:cubicBezTo>
                  <a:lnTo>
                    <a:pt x="229" y="86"/>
                  </a:lnTo>
                  <a:cubicBezTo>
                    <a:pt x="230" y="79"/>
                    <a:pt x="235" y="60"/>
                    <a:pt x="237" y="52"/>
                  </a:cubicBezTo>
                  <a:cubicBezTo>
                    <a:pt x="240" y="41"/>
                    <a:pt x="245" y="22"/>
                    <a:pt x="245" y="19"/>
                  </a:cubicBezTo>
                  <a:cubicBezTo>
                    <a:pt x="245" y="10"/>
                    <a:pt x="238" y="5"/>
                    <a:pt x="230" y="5"/>
                  </a:cubicBezTo>
                  <a:cubicBezTo>
                    <a:pt x="228" y="5"/>
                    <a:pt x="215" y="6"/>
                    <a:pt x="211" y="23"/>
                  </a:cubicBezTo>
                  <a:lnTo>
                    <a:pt x="187" y="116"/>
                  </a:lnTo>
                  <a:lnTo>
                    <a:pt x="174" y="167"/>
                  </a:lnTo>
                  <a:cubicBezTo>
                    <a:pt x="174" y="169"/>
                    <a:pt x="150" y="215"/>
                    <a:pt x="109" y="215"/>
                  </a:cubicBezTo>
                  <a:cubicBezTo>
                    <a:pt x="85" y="215"/>
                    <a:pt x="73" y="198"/>
                    <a:pt x="73" y="171"/>
                  </a:cubicBezTo>
                  <a:cubicBezTo>
                    <a:pt x="73" y="157"/>
                    <a:pt x="76" y="143"/>
                    <a:pt x="80" y="129"/>
                  </a:cubicBezTo>
                  <a:lnTo>
                    <a:pt x="100" y="45"/>
                  </a:lnTo>
                  <a:cubicBezTo>
                    <a:pt x="103" y="35"/>
                    <a:pt x="108" y="16"/>
                    <a:pt x="108" y="13"/>
                  </a:cubicBezTo>
                  <a:cubicBezTo>
                    <a:pt x="108" y="5"/>
                    <a:pt x="102" y="0"/>
                    <a:pt x="93" y="0"/>
                  </a:cubicBezTo>
                  <a:cubicBezTo>
                    <a:pt x="92" y="0"/>
                    <a:pt x="78" y="0"/>
                    <a:pt x="74" y="18"/>
                  </a:cubicBezTo>
                  <a:lnTo>
                    <a:pt x="2" y="307"/>
                  </a:lnTo>
                  <a:cubicBezTo>
                    <a:pt x="0" y="313"/>
                    <a:pt x="0" y="315"/>
                    <a:pt x="0" y="315"/>
                  </a:cubicBezTo>
                  <a:cubicBezTo>
                    <a:pt x="0" y="322"/>
                    <a:pt x="6" y="328"/>
                    <a:pt x="14" y="328"/>
                  </a:cubicBezTo>
                  <a:cubicBezTo>
                    <a:pt x="25" y="328"/>
                    <a:pt x="31" y="319"/>
                    <a:pt x="32" y="318"/>
                  </a:cubicBezTo>
                  <a:cubicBezTo>
                    <a:pt x="34" y="313"/>
                    <a:pt x="40" y="287"/>
                    <a:pt x="59" y="210"/>
                  </a:cubicBezTo>
                  <a:cubicBezTo>
                    <a:pt x="75" y="224"/>
                    <a:pt x="97" y="226"/>
                    <a:pt x="107" y="226"/>
                  </a:cubicBezTo>
                  <a:cubicBezTo>
                    <a:pt x="142" y="226"/>
                    <a:pt x="162" y="203"/>
                    <a:pt x="174" y="189"/>
                  </a:cubicBezTo>
                  <a:cubicBezTo>
                    <a:pt x="178" y="212"/>
                    <a:pt x="197" y="226"/>
                    <a:pt x="219" y="226"/>
                  </a:cubicBezTo>
                  <a:cubicBezTo>
                    <a:pt x="236" y="226"/>
                    <a:pt x="248" y="214"/>
                    <a:pt x="256" y="198"/>
                  </a:cubicBezTo>
                  <a:cubicBezTo>
                    <a:pt x="264" y="180"/>
                    <a:pt x="271" y="149"/>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237">
              <a:extLst>
                <a:ext uri="{FF2B5EF4-FFF2-40B4-BE49-F238E27FC236}">
                  <a16:creationId xmlns:a16="http://schemas.microsoft.com/office/drawing/2014/main" id="{41CE966C-8A21-4109-9C8E-0A583989D514}"/>
                </a:ext>
              </a:extLst>
            </p:cNvPr>
            <p:cNvSpPr>
              <a:spLocks/>
            </p:cNvSpPr>
            <p:nvPr>
              <p:custDataLst>
                <p:tags r:id="rId22"/>
              </p:custDataLst>
            </p:nvPr>
          </p:nvSpPr>
          <p:spPr bwMode="auto">
            <a:xfrm>
              <a:off x="3502025" y="5316538"/>
              <a:ext cx="53975" cy="69850"/>
            </a:xfrm>
            <a:custGeom>
              <a:avLst/>
              <a:gdLst>
                <a:gd name="T0" fmla="*/ 177 w 179"/>
                <a:gd name="T1" fmla="*/ 23 h 225"/>
                <a:gd name="T2" fmla="*/ 179 w 179"/>
                <a:gd name="T3" fmla="*/ 15 h 225"/>
                <a:gd name="T4" fmla="*/ 167 w 179"/>
                <a:gd name="T5" fmla="*/ 4 h 225"/>
                <a:gd name="T6" fmla="*/ 153 w 179"/>
                <a:gd name="T7" fmla="*/ 12 h 225"/>
                <a:gd name="T8" fmla="*/ 147 w 179"/>
                <a:gd name="T9" fmla="*/ 32 h 225"/>
                <a:gd name="T10" fmla="*/ 140 w 179"/>
                <a:gd name="T11" fmla="*/ 61 h 225"/>
                <a:gd name="T12" fmla="*/ 126 w 179"/>
                <a:gd name="T13" fmla="*/ 117 h 225"/>
                <a:gd name="T14" fmla="*/ 83 w 179"/>
                <a:gd name="T15" fmla="*/ 148 h 225"/>
                <a:gd name="T16" fmla="*/ 60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2 h 225"/>
                <a:gd name="T30" fmla="*/ 50 w 179"/>
                <a:gd name="T31" fmla="*/ 10 h 225"/>
                <a:gd name="T32" fmla="*/ 58 w 179"/>
                <a:gd name="T33" fmla="*/ 22 h 225"/>
                <a:gd name="T34" fmla="*/ 54 w 179"/>
                <a:gd name="T35" fmla="*/ 42 h 225"/>
                <a:gd name="T36" fmla="*/ 33 w 179"/>
                <a:gd name="T37" fmla="*/ 113 h 225"/>
                <a:gd name="T38" fmla="*/ 47 w 179"/>
                <a:gd name="T39" fmla="*/ 147 h 225"/>
                <a:gd name="T40" fmla="*/ 82 w 179"/>
                <a:gd name="T41" fmla="*/ 157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1 h 225"/>
                <a:gd name="T54" fmla="*/ 14 w 179"/>
                <a:gd name="T55" fmla="*/ 194 h 225"/>
                <a:gd name="T56" fmla="*/ 55 w 179"/>
                <a:gd name="T57" fmla="*/ 225 h 225"/>
                <a:gd name="T58" fmla="*/ 144 w 179"/>
                <a:gd name="T59" fmla="*/ 154 h 225"/>
                <a:gd name="T60" fmla="*/ 177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3"/>
                  </a:moveTo>
                  <a:cubicBezTo>
                    <a:pt x="179" y="18"/>
                    <a:pt x="179" y="17"/>
                    <a:pt x="179" y="15"/>
                  </a:cubicBezTo>
                  <a:cubicBezTo>
                    <a:pt x="179" y="8"/>
                    <a:pt x="173" y="4"/>
                    <a:pt x="167" y="4"/>
                  </a:cubicBezTo>
                  <a:cubicBezTo>
                    <a:pt x="163" y="4"/>
                    <a:pt x="157" y="5"/>
                    <a:pt x="153" y="12"/>
                  </a:cubicBezTo>
                  <a:cubicBezTo>
                    <a:pt x="152" y="14"/>
                    <a:pt x="149" y="25"/>
                    <a:pt x="147" y="32"/>
                  </a:cubicBezTo>
                  <a:lnTo>
                    <a:pt x="140" y="61"/>
                  </a:lnTo>
                  <a:lnTo>
                    <a:pt x="126" y="117"/>
                  </a:lnTo>
                  <a:cubicBezTo>
                    <a:pt x="126" y="117"/>
                    <a:pt x="110" y="148"/>
                    <a:pt x="83" y="148"/>
                  </a:cubicBezTo>
                  <a:cubicBezTo>
                    <a:pt x="60" y="148"/>
                    <a:pt x="60" y="125"/>
                    <a:pt x="60" y="119"/>
                  </a:cubicBezTo>
                  <a:cubicBezTo>
                    <a:pt x="60" y="100"/>
                    <a:pt x="68" y="78"/>
                    <a:pt x="78" y="51"/>
                  </a:cubicBezTo>
                  <a:cubicBezTo>
                    <a:pt x="82" y="40"/>
                    <a:pt x="84" y="36"/>
                    <a:pt x="84" y="30"/>
                  </a:cubicBezTo>
                  <a:cubicBezTo>
                    <a:pt x="84" y="13"/>
                    <a:pt x="70" y="0"/>
                    <a:pt x="51" y="0"/>
                  </a:cubicBezTo>
                  <a:cubicBezTo>
                    <a:pt x="16" y="0"/>
                    <a:pt x="0" y="48"/>
                    <a:pt x="0" y="54"/>
                  </a:cubicBezTo>
                  <a:cubicBezTo>
                    <a:pt x="0" y="58"/>
                    <a:pt x="5" y="58"/>
                    <a:pt x="6" y="58"/>
                  </a:cubicBezTo>
                  <a:cubicBezTo>
                    <a:pt x="11" y="58"/>
                    <a:pt x="11" y="56"/>
                    <a:pt x="12" y="52"/>
                  </a:cubicBezTo>
                  <a:cubicBezTo>
                    <a:pt x="21" y="24"/>
                    <a:pt x="36" y="10"/>
                    <a:pt x="50" y="10"/>
                  </a:cubicBezTo>
                  <a:cubicBezTo>
                    <a:pt x="56" y="10"/>
                    <a:pt x="58" y="14"/>
                    <a:pt x="58" y="22"/>
                  </a:cubicBezTo>
                  <a:cubicBezTo>
                    <a:pt x="58" y="30"/>
                    <a:pt x="55" y="38"/>
                    <a:pt x="54" y="42"/>
                  </a:cubicBezTo>
                  <a:cubicBezTo>
                    <a:pt x="37" y="85"/>
                    <a:pt x="33" y="98"/>
                    <a:pt x="33" y="113"/>
                  </a:cubicBezTo>
                  <a:cubicBezTo>
                    <a:pt x="33" y="119"/>
                    <a:pt x="33" y="135"/>
                    <a:pt x="47" y="147"/>
                  </a:cubicBezTo>
                  <a:cubicBezTo>
                    <a:pt x="58" y="156"/>
                    <a:pt x="72" y="157"/>
                    <a:pt x="82" y="157"/>
                  </a:cubicBezTo>
                  <a:cubicBezTo>
                    <a:pt x="96" y="157"/>
                    <a:pt x="108" y="152"/>
                    <a:pt x="120" y="142"/>
                  </a:cubicBezTo>
                  <a:cubicBezTo>
                    <a:pt x="115" y="161"/>
                    <a:pt x="111" y="176"/>
                    <a:pt x="97" y="193"/>
                  </a:cubicBezTo>
                  <a:cubicBezTo>
                    <a:pt x="87" y="204"/>
                    <a:pt x="73" y="215"/>
                    <a:pt x="55" y="215"/>
                  </a:cubicBezTo>
                  <a:cubicBezTo>
                    <a:pt x="53" y="215"/>
                    <a:pt x="36" y="215"/>
                    <a:pt x="29" y="204"/>
                  </a:cubicBezTo>
                  <a:cubicBezTo>
                    <a:pt x="48" y="202"/>
                    <a:pt x="48" y="185"/>
                    <a:pt x="48" y="185"/>
                  </a:cubicBezTo>
                  <a:cubicBezTo>
                    <a:pt x="48" y="174"/>
                    <a:pt x="38" y="171"/>
                    <a:pt x="34" y="171"/>
                  </a:cubicBezTo>
                  <a:cubicBezTo>
                    <a:pt x="25" y="171"/>
                    <a:pt x="14" y="178"/>
                    <a:pt x="14" y="194"/>
                  </a:cubicBezTo>
                  <a:cubicBezTo>
                    <a:pt x="14" y="212"/>
                    <a:pt x="31" y="225"/>
                    <a:pt x="55" y="225"/>
                  </a:cubicBezTo>
                  <a:cubicBezTo>
                    <a:pt x="91" y="225"/>
                    <a:pt x="133" y="198"/>
                    <a:pt x="144" y="154"/>
                  </a:cubicBezTo>
                  <a:lnTo>
                    <a:pt x="177"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238">
              <a:extLst>
                <a:ext uri="{FF2B5EF4-FFF2-40B4-BE49-F238E27FC236}">
                  <a16:creationId xmlns:a16="http://schemas.microsoft.com/office/drawing/2014/main" id="{E226537B-1435-4AF1-8201-0DEF6B2819D3}"/>
                </a:ext>
              </a:extLst>
            </p:cNvPr>
            <p:cNvSpPr>
              <a:spLocks/>
            </p:cNvSpPr>
            <p:nvPr>
              <p:custDataLst>
                <p:tags r:id="rId23"/>
              </p:custDataLst>
            </p:nvPr>
          </p:nvSpPr>
          <p:spPr bwMode="auto">
            <a:xfrm>
              <a:off x="3582988" y="5324476"/>
              <a:ext cx="17463" cy="46038"/>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239">
              <a:extLst>
                <a:ext uri="{FF2B5EF4-FFF2-40B4-BE49-F238E27FC236}">
                  <a16:creationId xmlns:a16="http://schemas.microsoft.com/office/drawing/2014/main" id="{85761331-D795-4C5E-AA20-2D720C965552}"/>
                </a:ext>
              </a:extLst>
            </p:cNvPr>
            <p:cNvSpPr>
              <a:spLocks/>
            </p:cNvSpPr>
            <p:nvPr>
              <p:custDataLst>
                <p:tags r:id="rId24"/>
              </p:custDataLst>
            </p:nvPr>
          </p:nvSpPr>
          <p:spPr bwMode="auto">
            <a:xfrm>
              <a:off x="3846513" y="4933951"/>
              <a:ext cx="50800" cy="139700"/>
            </a:xfrm>
            <a:custGeom>
              <a:avLst/>
              <a:gdLst>
                <a:gd name="T0" fmla="*/ 167 w 167"/>
                <a:gd name="T1" fmla="*/ 12 h 454"/>
                <a:gd name="T2" fmla="*/ 154 w 167"/>
                <a:gd name="T3" fmla="*/ 0 h 454"/>
                <a:gd name="T4" fmla="*/ 146 w 167"/>
                <a:gd name="T5" fmla="*/ 0 h 454"/>
                <a:gd name="T6" fmla="*/ 0 w 167"/>
                <a:gd name="T7" fmla="*/ 226 h 454"/>
                <a:gd name="T8" fmla="*/ 0 w 167"/>
                <a:gd name="T9" fmla="*/ 440 h 454"/>
                <a:gd name="T10" fmla="*/ 14 w 167"/>
                <a:gd name="T11" fmla="*/ 454 h 454"/>
                <a:gd name="T12" fmla="*/ 46 w 167"/>
                <a:gd name="T13" fmla="*/ 454 h 454"/>
                <a:gd name="T14" fmla="*/ 60 w 167"/>
                <a:gd name="T15" fmla="*/ 440 h 454"/>
                <a:gd name="T16" fmla="*/ 60 w 167"/>
                <a:gd name="T17" fmla="*/ 226 h 454"/>
                <a:gd name="T18" fmla="*/ 160 w 167"/>
                <a:gd name="T19" fmla="*/ 27 h 454"/>
                <a:gd name="T20" fmla="*/ 167 w 167"/>
                <a:gd name="T21" fmla="*/ 1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4">
                  <a:moveTo>
                    <a:pt x="167" y="12"/>
                  </a:moveTo>
                  <a:cubicBezTo>
                    <a:pt x="167" y="1"/>
                    <a:pt x="166" y="0"/>
                    <a:pt x="154" y="0"/>
                  </a:cubicBezTo>
                  <a:lnTo>
                    <a:pt x="146" y="0"/>
                  </a:lnTo>
                  <a:cubicBezTo>
                    <a:pt x="38" y="58"/>
                    <a:pt x="0" y="152"/>
                    <a:pt x="0" y="226"/>
                  </a:cubicBezTo>
                  <a:lnTo>
                    <a:pt x="0" y="440"/>
                  </a:lnTo>
                  <a:cubicBezTo>
                    <a:pt x="0" y="453"/>
                    <a:pt x="1" y="454"/>
                    <a:pt x="14" y="454"/>
                  </a:cubicBezTo>
                  <a:lnTo>
                    <a:pt x="46" y="454"/>
                  </a:lnTo>
                  <a:cubicBezTo>
                    <a:pt x="59" y="454"/>
                    <a:pt x="60" y="453"/>
                    <a:pt x="60" y="440"/>
                  </a:cubicBezTo>
                  <a:lnTo>
                    <a:pt x="60" y="226"/>
                  </a:lnTo>
                  <a:cubicBezTo>
                    <a:pt x="60" y="185"/>
                    <a:pt x="71" y="89"/>
                    <a:pt x="160" y="27"/>
                  </a:cubicBezTo>
                  <a:cubicBezTo>
                    <a:pt x="166" y="22"/>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240">
              <a:extLst>
                <a:ext uri="{FF2B5EF4-FFF2-40B4-BE49-F238E27FC236}">
                  <a16:creationId xmlns:a16="http://schemas.microsoft.com/office/drawing/2014/main" id="{D0B16763-9DB3-4617-B7A1-01AC2512D851}"/>
                </a:ext>
              </a:extLst>
            </p:cNvPr>
            <p:cNvSpPr>
              <a:spLocks/>
            </p:cNvSpPr>
            <p:nvPr>
              <p:custDataLst>
                <p:tags r:id="rId25"/>
              </p:custDataLst>
            </p:nvPr>
          </p:nvSpPr>
          <p:spPr bwMode="auto">
            <a:xfrm>
              <a:off x="3846513" y="5070476"/>
              <a:ext cx="17463" cy="49213"/>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59" y="0"/>
                    <a:pt x="46" y="0"/>
                  </a:cubicBezTo>
                  <a:lnTo>
                    <a:pt x="14" y="0"/>
                  </a:lnTo>
                  <a:cubicBezTo>
                    <a:pt x="1" y="0"/>
                    <a:pt x="0" y="1"/>
                    <a:pt x="0" y="14"/>
                  </a:cubicBezTo>
                  <a:lnTo>
                    <a:pt x="0" y="146"/>
                  </a:lnTo>
                  <a:cubicBezTo>
                    <a:pt x="0" y="159"/>
                    <a:pt x="1" y="160"/>
                    <a:pt x="14" y="160"/>
                  </a:cubicBezTo>
                  <a:lnTo>
                    <a:pt x="46" y="160"/>
                  </a:lnTo>
                  <a:cubicBezTo>
                    <a:pt x="59"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241">
              <a:extLst>
                <a:ext uri="{FF2B5EF4-FFF2-40B4-BE49-F238E27FC236}">
                  <a16:creationId xmlns:a16="http://schemas.microsoft.com/office/drawing/2014/main" id="{50C65382-F345-40BF-B849-5B86AC5541AF}"/>
                </a:ext>
              </a:extLst>
            </p:cNvPr>
            <p:cNvSpPr>
              <a:spLocks/>
            </p:cNvSpPr>
            <p:nvPr>
              <p:custDataLst>
                <p:tags r:id="rId26"/>
              </p:custDataLst>
            </p:nvPr>
          </p:nvSpPr>
          <p:spPr bwMode="auto">
            <a:xfrm>
              <a:off x="3846513" y="5116513"/>
              <a:ext cx="17463" cy="49213"/>
            </a:xfrm>
            <a:custGeom>
              <a:avLst/>
              <a:gdLst>
                <a:gd name="T0" fmla="*/ 60 w 60"/>
                <a:gd name="T1" fmla="*/ 146 h 159"/>
                <a:gd name="T2" fmla="*/ 60 w 60"/>
                <a:gd name="T3" fmla="*/ 13 h 159"/>
                <a:gd name="T4" fmla="*/ 46 w 60"/>
                <a:gd name="T5" fmla="*/ 0 h 159"/>
                <a:gd name="T6" fmla="*/ 14 w 60"/>
                <a:gd name="T7" fmla="*/ 0 h 159"/>
                <a:gd name="T8" fmla="*/ 0 w 60"/>
                <a:gd name="T9" fmla="*/ 13 h 159"/>
                <a:gd name="T10" fmla="*/ 0 w 60"/>
                <a:gd name="T11" fmla="*/ 146 h 159"/>
                <a:gd name="T12" fmla="*/ 14 w 60"/>
                <a:gd name="T13" fmla="*/ 159 h 159"/>
                <a:gd name="T14" fmla="*/ 46 w 60"/>
                <a:gd name="T15" fmla="*/ 159 h 159"/>
                <a:gd name="T16" fmla="*/ 60 w 60"/>
                <a:gd name="T17" fmla="*/ 14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59">
                  <a:moveTo>
                    <a:pt x="60" y="146"/>
                  </a:moveTo>
                  <a:lnTo>
                    <a:pt x="60" y="13"/>
                  </a:lnTo>
                  <a:cubicBezTo>
                    <a:pt x="60" y="0"/>
                    <a:pt x="59" y="0"/>
                    <a:pt x="46" y="0"/>
                  </a:cubicBezTo>
                  <a:lnTo>
                    <a:pt x="14" y="0"/>
                  </a:lnTo>
                  <a:cubicBezTo>
                    <a:pt x="1" y="0"/>
                    <a:pt x="0" y="0"/>
                    <a:pt x="0" y="13"/>
                  </a:cubicBezTo>
                  <a:lnTo>
                    <a:pt x="0" y="146"/>
                  </a:lnTo>
                  <a:cubicBezTo>
                    <a:pt x="0" y="159"/>
                    <a:pt x="1" y="159"/>
                    <a:pt x="14" y="159"/>
                  </a:cubicBezTo>
                  <a:lnTo>
                    <a:pt x="46" y="159"/>
                  </a:lnTo>
                  <a:cubicBezTo>
                    <a:pt x="59" y="159"/>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242">
              <a:extLst>
                <a:ext uri="{FF2B5EF4-FFF2-40B4-BE49-F238E27FC236}">
                  <a16:creationId xmlns:a16="http://schemas.microsoft.com/office/drawing/2014/main" id="{FEAF1E5E-951D-41D7-AE74-07CE0B590FB3}"/>
                </a:ext>
              </a:extLst>
            </p:cNvPr>
            <p:cNvSpPr>
              <a:spLocks/>
            </p:cNvSpPr>
            <p:nvPr>
              <p:custDataLst>
                <p:tags r:id="rId27"/>
              </p:custDataLst>
            </p:nvPr>
          </p:nvSpPr>
          <p:spPr bwMode="auto">
            <a:xfrm>
              <a:off x="3813175" y="5162551"/>
              <a:ext cx="50800" cy="280988"/>
            </a:xfrm>
            <a:custGeom>
              <a:avLst/>
              <a:gdLst>
                <a:gd name="T0" fmla="*/ 167 w 167"/>
                <a:gd name="T1" fmla="*/ 895 h 908"/>
                <a:gd name="T2" fmla="*/ 167 w 167"/>
                <a:gd name="T3" fmla="*/ 684 h 908"/>
                <a:gd name="T4" fmla="*/ 30 w 167"/>
                <a:gd name="T5" fmla="*/ 454 h 908"/>
                <a:gd name="T6" fmla="*/ 167 w 167"/>
                <a:gd name="T7" fmla="*/ 224 h 908"/>
                <a:gd name="T8" fmla="*/ 167 w 167"/>
                <a:gd name="T9" fmla="*/ 14 h 908"/>
                <a:gd name="T10" fmla="*/ 153 w 167"/>
                <a:gd name="T11" fmla="*/ 0 h 908"/>
                <a:gd name="T12" fmla="*/ 121 w 167"/>
                <a:gd name="T13" fmla="*/ 0 h 908"/>
                <a:gd name="T14" fmla="*/ 107 w 167"/>
                <a:gd name="T15" fmla="*/ 14 h 908"/>
                <a:gd name="T16" fmla="*/ 107 w 167"/>
                <a:gd name="T17" fmla="*/ 225 h 908"/>
                <a:gd name="T18" fmla="*/ 6 w 167"/>
                <a:gd name="T19" fmla="*/ 440 h 908"/>
                <a:gd name="T20" fmla="*/ 0 w 167"/>
                <a:gd name="T21" fmla="*/ 454 h 908"/>
                <a:gd name="T22" fmla="*/ 6 w 167"/>
                <a:gd name="T23" fmla="*/ 468 h 908"/>
                <a:gd name="T24" fmla="*/ 78 w 167"/>
                <a:gd name="T25" fmla="*/ 555 h 908"/>
                <a:gd name="T26" fmla="*/ 107 w 167"/>
                <a:gd name="T27" fmla="*/ 684 h 908"/>
                <a:gd name="T28" fmla="*/ 107 w 167"/>
                <a:gd name="T29" fmla="*/ 895 h 908"/>
                <a:gd name="T30" fmla="*/ 121 w 167"/>
                <a:gd name="T31" fmla="*/ 908 h 908"/>
                <a:gd name="T32" fmla="*/ 153 w 167"/>
                <a:gd name="T33" fmla="*/ 908 h 908"/>
                <a:gd name="T34" fmla="*/ 167 w 167"/>
                <a:gd name="T35" fmla="*/ 895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908">
                  <a:moveTo>
                    <a:pt x="167" y="895"/>
                  </a:moveTo>
                  <a:lnTo>
                    <a:pt x="167" y="684"/>
                  </a:lnTo>
                  <a:cubicBezTo>
                    <a:pt x="167" y="624"/>
                    <a:pt x="141" y="522"/>
                    <a:pt x="30" y="454"/>
                  </a:cubicBezTo>
                  <a:cubicBezTo>
                    <a:pt x="142" y="386"/>
                    <a:pt x="167" y="283"/>
                    <a:pt x="167" y="224"/>
                  </a:cubicBezTo>
                  <a:lnTo>
                    <a:pt x="167" y="14"/>
                  </a:lnTo>
                  <a:cubicBezTo>
                    <a:pt x="167" y="1"/>
                    <a:pt x="166" y="0"/>
                    <a:pt x="153" y="0"/>
                  </a:cubicBezTo>
                  <a:lnTo>
                    <a:pt x="121" y="0"/>
                  </a:lnTo>
                  <a:cubicBezTo>
                    <a:pt x="108" y="0"/>
                    <a:pt x="107" y="1"/>
                    <a:pt x="107" y="14"/>
                  </a:cubicBezTo>
                  <a:lnTo>
                    <a:pt x="107" y="225"/>
                  </a:lnTo>
                  <a:cubicBezTo>
                    <a:pt x="107" y="267"/>
                    <a:pt x="98" y="370"/>
                    <a:pt x="6" y="440"/>
                  </a:cubicBezTo>
                  <a:cubicBezTo>
                    <a:pt x="1" y="445"/>
                    <a:pt x="0" y="445"/>
                    <a:pt x="0" y="454"/>
                  </a:cubicBezTo>
                  <a:cubicBezTo>
                    <a:pt x="0" y="463"/>
                    <a:pt x="1" y="464"/>
                    <a:pt x="6" y="468"/>
                  </a:cubicBezTo>
                  <a:cubicBezTo>
                    <a:pt x="19" y="478"/>
                    <a:pt x="54" y="505"/>
                    <a:pt x="78" y="555"/>
                  </a:cubicBezTo>
                  <a:cubicBezTo>
                    <a:pt x="97" y="595"/>
                    <a:pt x="107" y="639"/>
                    <a:pt x="107" y="684"/>
                  </a:cubicBezTo>
                  <a:lnTo>
                    <a:pt x="107" y="895"/>
                  </a:lnTo>
                  <a:cubicBezTo>
                    <a:pt x="107" y="908"/>
                    <a:pt x="108" y="908"/>
                    <a:pt x="121" y="908"/>
                  </a:cubicBezTo>
                  <a:lnTo>
                    <a:pt x="153" y="908"/>
                  </a:lnTo>
                  <a:cubicBezTo>
                    <a:pt x="166" y="908"/>
                    <a:pt x="167" y="908"/>
                    <a:pt x="167" y="8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243">
              <a:extLst>
                <a:ext uri="{FF2B5EF4-FFF2-40B4-BE49-F238E27FC236}">
                  <a16:creationId xmlns:a16="http://schemas.microsoft.com/office/drawing/2014/main" id="{04E8C0FF-5990-44D2-87FB-93B4468BCE2C}"/>
                </a:ext>
              </a:extLst>
            </p:cNvPr>
            <p:cNvSpPr>
              <a:spLocks/>
            </p:cNvSpPr>
            <p:nvPr>
              <p:custDataLst>
                <p:tags r:id="rId28"/>
              </p:custDataLst>
            </p:nvPr>
          </p:nvSpPr>
          <p:spPr bwMode="auto">
            <a:xfrm>
              <a:off x="3846513" y="5440363"/>
              <a:ext cx="17463" cy="49213"/>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59" y="0"/>
                    <a:pt x="46" y="0"/>
                  </a:cubicBezTo>
                  <a:lnTo>
                    <a:pt x="14" y="0"/>
                  </a:lnTo>
                  <a:cubicBezTo>
                    <a:pt x="1" y="0"/>
                    <a:pt x="0" y="1"/>
                    <a:pt x="0" y="14"/>
                  </a:cubicBezTo>
                  <a:lnTo>
                    <a:pt x="0" y="146"/>
                  </a:lnTo>
                  <a:cubicBezTo>
                    <a:pt x="0" y="159"/>
                    <a:pt x="1" y="160"/>
                    <a:pt x="14" y="160"/>
                  </a:cubicBezTo>
                  <a:lnTo>
                    <a:pt x="46" y="160"/>
                  </a:lnTo>
                  <a:cubicBezTo>
                    <a:pt x="59"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244">
              <a:extLst>
                <a:ext uri="{FF2B5EF4-FFF2-40B4-BE49-F238E27FC236}">
                  <a16:creationId xmlns:a16="http://schemas.microsoft.com/office/drawing/2014/main" id="{3602B691-CA05-4989-AED6-FF15B89439E4}"/>
                </a:ext>
              </a:extLst>
            </p:cNvPr>
            <p:cNvSpPr>
              <a:spLocks/>
            </p:cNvSpPr>
            <p:nvPr>
              <p:custDataLst>
                <p:tags r:id="rId29"/>
              </p:custDataLst>
            </p:nvPr>
          </p:nvSpPr>
          <p:spPr bwMode="auto">
            <a:xfrm>
              <a:off x="3846513" y="5486401"/>
              <a:ext cx="17463" cy="49213"/>
            </a:xfrm>
            <a:custGeom>
              <a:avLst/>
              <a:gdLst>
                <a:gd name="T0" fmla="*/ 60 w 60"/>
                <a:gd name="T1" fmla="*/ 146 h 159"/>
                <a:gd name="T2" fmla="*/ 60 w 60"/>
                <a:gd name="T3" fmla="*/ 13 h 159"/>
                <a:gd name="T4" fmla="*/ 46 w 60"/>
                <a:gd name="T5" fmla="*/ 0 h 159"/>
                <a:gd name="T6" fmla="*/ 14 w 60"/>
                <a:gd name="T7" fmla="*/ 0 h 159"/>
                <a:gd name="T8" fmla="*/ 0 w 60"/>
                <a:gd name="T9" fmla="*/ 13 h 159"/>
                <a:gd name="T10" fmla="*/ 0 w 60"/>
                <a:gd name="T11" fmla="*/ 146 h 159"/>
                <a:gd name="T12" fmla="*/ 14 w 60"/>
                <a:gd name="T13" fmla="*/ 159 h 159"/>
                <a:gd name="T14" fmla="*/ 46 w 60"/>
                <a:gd name="T15" fmla="*/ 159 h 159"/>
                <a:gd name="T16" fmla="*/ 60 w 60"/>
                <a:gd name="T17" fmla="*/ 14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59">
                  <a:moveTo>
                    <a:pt x="60" y="146"/>
                  </a:moveTo>
                  <a:lnTo>
                    <a:pt x="60" y="13"/>
                  </a:lnTo>
                  <a:cubicBezTo>
                    <a:pt x="60" y="0"/>
                    <a:pt x="59" y="0"/>
                    <a:pt x="46" y="0"/>
                  </a:cubicBezTo>
                  <a:lnTo>
                    <a:pt x="14" y="0"/>
                  </a:lnTo>
                  <a:cubicBezTo>
                    <a:pt x="1" y="0"/>
                    <a:pt x="0" y="0"/>
                    <a:pt x="0" y="13"/>
                  </a:cubicBezTo>
                  <a:lnTo>
                    <a:pt x="0" y="146"/>
                  </a:lnTo>
                  <a:cubicBezTo>
                    <a:pt x="0" y="159"/>
                    <a:pt x="1" y="159"/>
                    <a:pt x="14" y="159"/>
                  </a:cubicBezTo>
                  <a:lnTo>
                    <a:pt x="46" y="159"/>
                  </a:lnTo>
                  <a:cubicBezTo>
                    <a:pt x="59" y="159"/>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245">
              <a:extLst>
                <a:ext uri="{FF2B5EF4-FFF2-40B4-BE49-F238E27FC236}">
                  <a16:creationId xmlns:a16="http://schemas.microsoft.com/office/drawing/2014/main" id="{F818A5C1-CDDA-405B-A5A4-14C2C24DDA3E}"/>
                </a:ext>
              </a:extLst>
            </p:cNvPr>
            <p:cNvSpPr>
              <a:spLocks/>
            </p:cNvSpPr>
            <p:nvPr>
              <p:custDataLst>
                <p:tags r:id="rId30"/>
              </p:custDataLst>
            </p:nvPr>
          </p:nvSpPr>
          <p:spPr bwMode="auto">
            <a:xfrm>
              <a:off x="3846513" y="5532438"/>
              <a:ext cx="50800" cy="139700"/>
            </a:xfrm>
            <a:custGeom>
              <a:avLst/>
              <a:gdLst>
                <a:gd name="T0" fmla="*/ 167 w 167"/>
                <a:gd name="T1" fmla="*/ 442 h 454"/>
                <a:gd name="T2" fmla="*/ 164 w 167"/>
                <a:gd name="T3" fmla="*/ 431 h 454"/>
                <a:gd name="T4" fmla="*/ 89 w 167"/>
                <a:gd name="T5" fmla="*/ 348 h 454"/>
                <a:gd name="T6" fmla="*/ 60 w 167"/>
                <a:gd name="T7" fmla="*/ 228 h 454"/>
                <a:gd name="T8" fmla="*/ 60 w 167"/>
                <a:gd name="T9" fmla="*/ 14 h 454"/>
                <a:gd name="T10" fmla="*/ 46 w 167"/>
                <a:gd name="T11" fmla="*/ 0 h 454"/>
                <a:gd name="T12" fmla="*/ 14 w 167"/>
                <a:gd name="T13" fmla="*/ 0 h 454"/>
                <a:gd name="T14" fmla="*/ 0 w 167"/>
                <a:gd name="T15" fmla="*/ 14 h 454"/>
                <a:gd name="T16" fmla="*/ 0 w 167"/>
                <a:gd name="T17" fmla="*/ 228 h 454"/>
                <a:gd name="T18" fmla="*/ 146 w 167"/>
                <a:gd name="T19" fmla="*/ 454 h 454"/>
                <a:gd name="T20" fmla="*/ 154 w 167"/>
                <a:gd name="T21" fmla="*/ 454 h 454"/>
                <a:gd name="T22" fmla="*/ 167 w 167"/>
                <a:gd name="T23" fmla="*/ 44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4">
                  <a:moveTo>
                    <a:pt x="167" y="442"/>
                  </a:moveTo>
                  <a:cubicBezTo>
                    <a:pt x="167" y="433"/>
                    <a:pt x="166" y="432"/>
                    <a:pt x="164" y="431"/>
                  </a:cubicBezTo>
                  <a:cubicBezTo>
                    <a:pt x="149" y="419"/>
                    <a:pt x="113" y="394"/>
                    <a:pt x="89" y="348"/>
                  </a:cubicBezTo>
                  <a:cubicBezTo>
                    <a:pt x="70" y="310"/>
                    <a:pt x="60" y="272"/>
                    <a:pt x="60" y="228"/>
                  </a:cubicBezTo>
                  <a:lnTo>
                    <a:pt x="60" y="14"/>
                  </a:lnTo>
                  <a:cubicBezTo>
                    <a:pt x="60" y="1"/>
                    <a:pt x="59" y="0"/>
                    <a:pt x="46" y="0"/>
                  </a:cubicBezTo>
                  <a:lnTo>
                    <a:pt x="14" y="0"/>
                  </a:lnTo>
                  <a:cubicBezTo>
                    <a:pt x="1" y="0"/>
                    <a:pt x="0" y="1"/>
                    <a:pt x="0" y="14"/>
                  </a:cubicBezTo>
                  <a:lnTo>
                    <a:pt x="0" y="228"/>
                  </a:lnTo>
                  <a:cubicBezTo>
                    <a:pt x="0" y="302"/>
                    <a:pt x="38" y="396"/>
                    <a:pt x="146" y="454"/>
                  </a:cubicBezTo>
                  <a:lnTo>
                    <a:pt x="154" y="454"/>
                  </a:lnTo>
                  <a:cubicBezTo>
                    <a:pt x="166" y="454"/>
                    <a:pt x="167" y="453"/>
                    <a:pt x="167" y="44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246">
              <a:extLst>
                <a:ext uri="{FF2B5EF4-FFF2-40B4-BE49-F238E27FC236}">
                  <a16:creationId xmlns:a16="http://schemas.microsoft.com/office/drawing/2014/main" id="{19DC1C52-F045-4B5B-B93A-3B145376189D}"/>
                </a:ext>
              </a:extLst>
            </p:cNvPr>
            <p:cNvSpPr>
              <a:spLocks/>
            </p:cNvSpPr>
            <p:nvPr>
              <p:custDataLst>
                <p:tags r:id="rId31"/>
              </p:custDataLst>
            </p:nvPr>
          </p:nvSpPr>
          <p:spPr bwMode="auto">
            <a:xfrm>
              <a:off x="3948113" y="4978401"/>
              <a:ext cx="60325" cy="69850"/>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2 w 194"/>
                <a:gd name="T23" fmla="*/ 43 h 226"/>
                <a:gd name="T24" fmla="*/ 134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2" y="63"/>
                    <a:pt x="192" y="43"/>
                  </a:cubicBezTo>
                  <a:cubicBezTo>
                    <a:pt x="192" y="19"/>
                    <a:pt x="169" y="0"/>
                    <a:pt x="134" y="0"/>
                  </a:cubicBezTo>
                  <a:cubicBezTo>
                    <a:pt x="66" y="0"/>
                    <a:pt x="0" y="72"/>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247">
              <a:extLst>
                <a:ext uri="{FF2B5EF4-FFF2-40B4-BE49-F238E27FC236}">
                  <a16:creationId xmlns:a16="http://schemas.microsoft.com/office/drawing/2014/main" id="{6D8E6E3F-ABE8-4DAA-B6FE-B01C8DB2D2C0}"/>
                </a:ext>
              </a:extLst>
            </p:cNvPr>
            <p:cNvSpPr>
              <a:spLocks/>
            </p:cNvSpPr>
            <p:nvPr>
              <p:custDataLst>
                <p:tags r:id="rId32"/>
              </p:custDataLst>
            </p:nvPr>
          </p:nvSpPr>
          <p:spPr bwMode="auto">
            <a:xfrm>
              <a:off x="4014788" y="4919663"/>
              <a:ext cx="46038"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Rectangle 248">
              <a:extLst>
                <a:ext uri="{FF2B5EF4-FFF2-40B4-BE49-F238E27FC236}">
                  <a16:creationId xmlns:a16="http://schemas.microsoft.com/office/drawing/2014/main" id="{EB0C64BB-82E1-4C8D-A6FF-DFDE132A220D}"/>
                </a:ext>
              </a:extLst>
            </p:cNvPr>
            <p:cNvSpPr>
              <a:spLocks noChangeArrowheads="1"/>
            </p:cNvSpPr>
            <p:nvPr>
              <p:custDataLst>
                <p:tags r:id="rId33"/>
              </p:custDataLst>
            </p:nvPr>
          </p:nvSpPr>
          <p:spPr bwMode="auto">
            <a:xfrm>
              <a:off x="3940175" y="5110163"/>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249">
              <a:extLst>
                <a:ext uri="{FF2B5EF4-FFF2-40B4-BE49-F238E27FC236}">
                  <a16:creationId xmlns:a16="http://schemas.microsoft.com/office/drawing/2014/main" id="{76868AB1-E231-45AB-B88B-5ECB8BB4B66B}"/>
                </a:ext>
              </a:extLst>
            </p:cNvPr>
            <p:cNvSpPr>
              <a:spLocks/>
            </p:cNvSpPr>
            <p:nvPr>
              <p:custDataLst>
                <p:tags r:id="rId34"/>
              </p:custDataLst>
            </p:nvPr>
          </p:nvSpPr>
          <p:spPr bwMode="auto">
            <a:xfrm>
              <a:off x="3944938" y="5151438"/>
              <a:ext cx="123825" cy="106363"/>
            </a:xfrm>
            <a:custGeom>
              <a:avLst/>
              <a:gdLst>
                <a:gd name="T0" fmla="*/ 350 w 410"/>
                <a:gd name="T1" fmla="*/ 331 h 341"/>
                <a:gd name="T2" fmla="*/ 341 w 410"/>
                <a:gd name="T3" fmla="*/ 325 h 341"/>
                <a:gd name="T4" fmla="*/ 298 w 410"/>
                <a:gd name="T5" fmla="*/ 303 h 341"/>
                <a:gd name="T6" fmla="*/ 234 w 410"/>
                <a:gd name="T7" fmla="*/ 149 h 341"/>
                <a:gd name="T8" fmla="*/ 336 w 410"/>
                <a:gd name="T9" fmla="*/ 41 h 341"/>
                <a:gd name="T10" fmla="*/ 399 w 410"/>
                <a:gd name="T11" fmla="*/ 15 h 341"/>
                <a:gd name="T12" fmla="*/ 410 w 410"/>
                <a:gd name="T13" fmla="*/ 5 h 341"/>
                <a:gd name="T14" fmla="*/ 404 w 410"/>
                <a:gd name="T15" fmla="*/ 0 h 341"/>
                <a:gd name="T16" fmla="*/ 357 w 410"/>
                <a:gd name="T17" fmla="*/ 1 h 341"/>
                <a:gd name="T18" fmla="*/ 302 w 410"/>
                <a:gd name="T19" fmla="*/ 0 h 341"/>
                <a:gd name="T20" fmla="*/ 292 w 410"/>
                <a:gd name="T21" fmla="*/ 10 h 341"/>
                <a:gd name="T22" fmla="*/ 298 w 410"/>
                <a:gd name="T23" fmla="*/ 15 h 341"/>
                <a:gd name="T24" fmla="*/ 318 w 410"/>
                <a:gd name="T25" fmla="*/ 31 h 341"/>
                <a:gd name="T26" fmla="*/ 309 w 410"/>
                <a:gd name="T27" fmla="*/ 49 h 341"/>
                <a:gd name="T28" fmla="*/ 228 w 410"/>
                <a:gd name="T29" fmla="*/ 136 h 341"/>
                <a:gd name="T30" fmla="*/ 186 w 410"/>
                <a:gd name="T31" fmla="*/ 36 h 341"/>
                <a:gd name="T32" fmla="*/ 184 w 410"/>
                <a:gd name="T33" fmla="*/ 30 h 341"/>
                <a:gd name="T34" fmla="*/ 213 w 410"/>
                <a:gd name="T35" fmla="*/ 15 h 341"/>
                <a:gd name="T36" fmla="*/ 223 w 410"/>
                <a:gd name="T37" fmla="*/ 6 h 341"/>
                <a:gd name="T38" fmla="*/ 215 w 410"/>
                <a:gd name="T39" fmla="*/ 0 h 341"/>
                <a:gd name="T40" fmla="*/ 153 w 410"/>
                <a:gd name="T41" fmla="*/ 1 h 341"/>
                <a:gd name="T42" fmla="*/ 97 w 410"/>
                <a:gd name="T43" fmla="*/ 0 h 341"/>
                <a:gd name="T44" fmla="*/ 88 w 410"/>
                <a:gd name="T45" fmla="*/ 10 h 341"/>
                <a:gd name="T46" fmla="*/ 99 w 410"/>
                <a:gd name="T47" fmla="*/ 15 h 341"/>
                <a:gd name="T48" fmla="*/ 137 w 410"/>
                <a:gd name="T49" fmla="*/ 31 h 341"/>
                <a:gd name="T50" fmla="*/ 195 w 410"/>
                <a:gd name="T51" fmla="*/ 170 h 341"/>
                <a:gd name="T52" fmla="*/ 90 w 410"/>
                <a:gd name="T53" fmla="*/ 284 h 341"/>
                <a:gd name="T54" fmla="*/ 84 w 410"/>
                <a:gd name="T55" fmla="*/ 289 h 341"/>
                <a:gd name="T56" fmla="*/ 11 w 410"/>
                <a:gd name="T57" fmla="*/ 325 h 341"/>
                <a:gd name="T58" fmla="*/ 0 w 410"/>
                <a:gd name="T59" fmla="*/ 335 h 341"/>
                <a:gd name="T60" fmla="*/ 6 w 410"/>
                <a:gd name="T61" fmla="*/ 341 h 341"/>
                <a:gd name="T62" fmla="*/ 53 w 410"/>
                <a:gd name="T63" fmla="*/ 339 h 341"/>
                <a:gd name="T64" fmla="*/ 109 w 410"/>
                <a:gd name="T65" fmla="*/ 341 h 341"/>
                <a:gd name="T66" fmla="*/ 118 w 410"/>
                <a:gd name="T67" fmla="*/ 331 h 341"/>
                <a:gd name="T68" fmla="*/ 112 w 410"/>
                <a:gd name="T69" fmla="*/ 325 h 341"/>
                <a:gd name="T70" fmla="*/ 92 w 410"/>
                <a:gd name="T71" fmla="*/ 310 h 341"/>
                <a:gd name="T72" fmla="*/ 105 w 410"/>
                <a:gd name="T73" fmla="*/ 287 h 341"/>
                <a:gd name="T74" fmla="*/ 156 w 410"/>
                <a:gd name="T75" fmla="*/ 233 h 341"/>
                <a:gd name="T76" fmla="*/ 201 w 410"/>
                <a:gd name="T77" fmla="*/ 184 h 341"/>
                <a:gd name="T78" fmla="*/ 251 w 410"/>
                <a:gd name="T79" fmla="*/ 304 h 341"/>
                <a:gd name="T80" fmla="*/ 254 w 410"/>
                <a:gd name="T81" fmla="*/ 311 h 341"/>
                <a:gd name="T82" fmla="*/ 225 w 410"/>
                <a:gd name="T83" fmla="*/ 325 h 341"/>
                <a:gd name="T84" fmla="*/ 215 w 410"/>
                <a:gd name="T85" fmla="*/ 335 h 341"/>
                <a:gd name="T86" fmla="*/ 222 w 410"/>
                <a:gd name="T87" fmla="*/ 341 h 341"/>
                <a:gd name="T88" fmla="*/ 285 w 410"/>
                <a:gd name="T89" fmla="*/ 339 h 341"/>
                <a:gd name="T90" fmla="*/ 341 w 410"/>
                <a:gd name="T91" fmla="*/ 341 h 341"/>
                <a:gd name="T92" fmla="*/ 350 w 410"/>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341">
                  <a:moveTo>
                    <a:pt x="350" y="331"/>
                  </a:moveTo>
                  <a:cubicBezTo>
                    <a:pt x="350" y="325"/>
                    <a:pt x="345" y="325"/>
                    <a:pt x="341" y="325"/>
                  </a:cubicBezTo>
                  <a:cubicBezTo>
                    <a:pt x="308" y="325"/>
                    <a:pt x="307" y="323"/>
                    <a:pt x="298" y="303"/>
                  </a:cubicBezTo>
                  <a:lnTo>
                    <a:pt x="234" y="149"/>
                  </a:lnTo>
                  <a:cubicBezTo>
                    <a:pt x="268" y="114"/>
                    <a:pt x="320" y="55"/>
                    <a:pt x="336" y="41"/>
                  </a:cubicBezTo>
                  <a:cubicBezTo>
                    <a:pt x="351" y="29"/>
                    <a:pt x="369" y="17"/>
                    <a:pt x="399" y="15"/>
                  </a:cubicBezTo>
                  <a:cubicBezTo>
                    <a:pt x="406" y="15"/>
                    <a:pt x="410" y="15"/>
                    <a:pt x="410" y="5"/>
                  </a:cubicBezTo>
                  <a:cubicBezTo>
                    <a:pt x="410" y="5"/>
                    <a:pt x="410" y="0"/>
                    <a:pt x="404" y="0"/>
                  </a:cubicBezTo>
                  <a:cubicBezTo>
                    <a:pt x="389" y="0"/>
                    <a:pt x="372" y="1"/>
                    <a:pt x="357" y="1"/>
                  </a:cubicBezTo>
                  <a:cubicBezTo>
                    <a:pt x="339" y="1"/>
                    <a:pt x="320" y="0"/>
                    <a:pt x="302" y="0"/>
                  </a:cubicBezTo>
                  <a:cubicBezTo>
                    <a:pt x="299" y="0"/>
                    <a:pt x="292" y="0"/>
                    <a:pt x="292" y="10"/>
                  </a:cubicBezTo>
                  <a:cubicBezTo>
                    <a:pt x="292" y="13"/>
                    <a:pt x="295" y="15"/>
                    <a:pt x="298" y="15"/>
                  </a:cubicBezTo>
                  <a:cubicBezTo>
                    <a:pt x="303" y="16"/>
                    <a:pt x="318" y="17"/>
                    <a:pt x="318" y="31"/>
                  </a:cubicBezTo>
                  <a:cubicBezTo>
                    <a:pt x="318" y="38"/>
                    <a:pt x="313" y="44"/>
                    <a:pt x="309" y="49"/>
                  </a:cubicBezTo>
                  <a:lnTo>
                    <a:pt x="228" y="136"/>
                  </a:lnTo>
                  <a:lnTo>
                    <a:pt x="186" y="36"/>
                  </a:lnTo>
                  <a:lnTo>
                    <a:pt x="184" y="30"/>
                  </a:lnTo>
                  <a:cubicBezTo>
                    <a:pt x="184" y="27"/>
                    <a:pt x="192" y="17"/>
                    <a:pt x="213" y="15"/>
                  </a:cubicBezTo>
                  <a:cubicBezTo>
                    <a:pt x="218" y="15"/>
                    <a:pt x="223" y="14"/>
                    <a:pt x="223" y="6"/>
                  </a:cubicBezTo>
                  <a:cubicBezTo>
                    <a:pt x="223" y="0"/>
                    <a:pt x="217" y="0"/>
                    <a:pt x="215" y="0"/>
                  </a:cubicBezTo>
                  <a:cubicBezTo>
                    <a:pt x="195" y="0"/>
                    <a:pt x="174" y="1"/>
                    <a:pt x="153" y="1"/>
                  </a:cubicBezTo>
                  <a:cubicBezTo>
                    <a:pt x="140" y="1"/>
                    <a:pt x="109" y="0"/>
                    <a:pt x="97" y="0"/>
                  </a:cubicBezTo>
                  <a:cubicBezTo>
                    <a:pt x="94" y="0"/>
                    <a:pt x="88" y="0"/>
                    <a:pt x="88" y="10"/>
                  </a:cubicBezTo>
                  <a:cubicBezTo>
                    <a:pt x="88" y="15"/>
                    <a:pt x="93" y="15"/>
                    <a:pt x="99" y="15"/>
                  </a:cubicBezTo>
                  <a:cubicBezTo>
                    <a:pt x="129" y="15"/>
                    <a:pt x="132" y="20"/>
                    <a:pt x="137" y="31"/>
                  </a:cubicBezTo>
                  <a:lnTo>
                    <a:pt x="195" y="170"/>
                  </a:lnTo>
                  <a:lnTo>
                    <a:pt x="90" y="284"/>
                  </a:lnTo>
                  <a:cubicBezTo>
                    <a:pt x="87" y="286"/>
                    <a:pt x="87" y="287"/>
                    <a:pt x="84" y="289"/>
                  </a:cubicBezTo>
                  <a:cubicBezTo>
                    <a:pt x="59" y="316"/>
                    <a:pt x="36" y="324"/>
                    <a:pt x="11" y="325"/>
                  </a:cubicBezTo>
                  <a:cubicBezTo>
                    <a:pt x="4" y="326"/>
                    <a:pt x="0" y="326"/>
                    <a:pt x="0" y="335"/>
                  </a:cubicBezTo>
                  <a:cubicBezTo>
                    <a:pt x="0" y="335"/>
                    <a:pt x="0" y="341"/>
                    <a:pt x="6" y="341"/>
                  </a:cubicBezTo>
                  <a:cubicBezTo>
                    <a:pt x="21" y="341"/>
                    <a:pt x="37" y="339"/>
                    <a:pt x="53" y="339"/>
                  </a:cubicBezTo>
                  <a:cubicBezTo>
                    <a:pt x="71" y="339"/>
                    <a:pt x="91" y="341"/>
                    <a:pt x="109" y="341"/>
                  </a:cubicBezTo>
                  <a:cubicBezTo>
                    <a:pt x="112" y="341"/>
                    <a:pt x="118" y="341"/>
                    <a:pt x="118" y="331"/>
                  </a:cubicBezTo>
                  <a:cubicBezTo>
                    <a:pt x="118" y="326"/>
                    <a:pt x="112" y="325"/>
                    <a:pt x="112" y="325"/>
                  </a:cubicBezTo>
                  <a:cubicBezTo>
                    <a:pt x="107" y="325"/>
                    <a:pt x="92" y="324"/>
                    <a:pt x="92" y="310"/>
                  </a:cubicBezTo>
                  <a:cubicBezTo>
                    <a:pt x="92" y="302"/>
                    <a:pt x="99" y="294"/>
                    <a:pt x="105" y="287"/>
                  </a:cubicBezTo>
                  <a:lnTo>
                    <a:pt x="156" y="233"/>
                  </a:lnTo>
                  <a:lnTo>
                    <a:pt x="201" y="184"/>
                  </a:lnTo>
                  <a:lnTo>
                    <a:pt x="251" y="304"/>
                  </a:lnTo>
                  <a:lnTo>
                    <a:pt x="254" y="311"/>
                  </a:lnTo>
                  <a:cubicBezTo>
                    <a:pt x="254" y="315"/>
                    <a:pt x="244" y="323"/>
                    <a:pt x="225" y="325"/>
                  </a:cubicBezTo>
                  <a:cubicBezTo>
                    <a:pt x="219" y="326"/>
                    <a:pt x="215" y="326"/>
                    <a:pt x="215" y="335"/>
                  </a:cubicBezTo>
                  <a:cubicBezTo>
                    <a:pt x="215" y="341"/>
                    <a:pt x="220" y="341"/>
                    <a:pt x="222" y="341"/>
                  </a:cubicBezTo>
                  <a:lnTo>
                    <a:pt x="285" y="339"/>
                  </a:lnTo>
                  <a:cubicBezTo>
                    <a:pt x="298" y="339"/>
                    <a:pt x="328" y="341"/>
                    <a:pt x="341" y="341"/>
                  </a:cubicBezTo>
                  <a:cubicBezTo>
                    <a:pt x="344" y="341"/>
                    <a:pt x="350" y="341"/>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250">
              <a:extLst>
                <a:ext uri="{FF2B5EF4-FFF2-40B4-BE49-F238E27FC236}">
                  <a16:creationId xmlns:a16="http://schemas.microsoft.com/office/drawing/2014/main" id="{A4413BF6-DF51-411A-84CC-7BBA58360F98}"/>
                </a:ext>
              </a:extLst>
            </p:cNvPr>
            <p:cNvSpPr>
              <a:spLocks noEditPoints="1"/>
            </p:cNvSpPr>
            <p:nvPr>
              <p:custDataLst>
                <p:tags r:id="rId35"/>
              </p:custDataLst>
            </p:nvPr>
          </p:nvSpPr>
          <p:spPr bwMode="auto">
            <a:xfrm>
              <a:off x="4144963" y="4937126"/>
              <a:ext cx="80963" cy="114300"/>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39"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251">
              <a:extLst>
                <a:ext uri="{FF2B5EF4-FFF2-40B4-BE49-F238E27FC236}">
                  <a16:creationId xmlns:a16="http://schemas.microsoft.com/office/drawing/2014/main" id="{A57FA948-C7DC-4CE1-AD77-EF451A9AFBE5}"/>
                </a:ext>
              </a:extLst>
            </p:cNvPr>
            <p:cNvSpPr>
              <a:spLocks/>
            </p:cNvSpPr>
            <p:nvPr>
              <p:custDataLst>
                <p:tags r:id="rId36"/>
              </p:custDataLst>
            </p:nvPr>
          </p:nvSpPr>
          <p:spPr bwMode="auto">
            <a:xfrm>
              <a:off x="4235450" y="4919663"/>
              <a:ext cx="46038" cy="71438"/>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Freeform 252">
              <a:extLst>
                <a:ext uri="{FF2B5EF4-FFF2-40B4-BE49-F238E27FC236}">
                  <a16:creationId xmlns:a16="http://schemas.microsoft.com/office/drawing/2014/main" id="{742C70FD-B2A2-4426-B8A7-7ED027513904}"/>
                </a:ext>
              </a:extLst>
            </p:cNvPr>
            <p:cNvSpPr>
              <a:spLocks/>
            </p:cNvSpPr>
            <p:nvPr>
              <p:custDataLst>
                <p:tags r:id="rId37"/>
              </p:custDataLst>
            </p:nvPr>
          </p:nvSpPr>
          <p:spPr bwMode="auto">
            <a:xfrm>
              <a:off x="4300538" y="4941888"/>
              <a:ext cx="123825" cy="104775"/>
            </a:xfrm>
            <a:custGeom>
              <a:avLst/>
              <a:gdLst>
                <a:gd name="T0" fmla="*/ 350 w 410"/>
                <a:gd name="T1" fmla="*/ 331 h 341"/>
                <a:gd name="T2" fmla="*/ 341 w 410"/>
                <a:gd name="T3" fmla="*/ 325 h 341"/>
                <a:gd name="T4" fmla="*/ 298 w 410"/>
                <a:gd name="T5" fmla="*/ 303 h 341"/>
                <a:gd name="T6" fmla="*/ 234 w 410"/>
                <a:gd name="T7" fmla="*/ 149 h 341"/>
                <a:gd name="T8" fmla="*/ 336 w 410"/>
                <a:gd name="T9" fmla="*/ 41 h 341"/>
                <a:gd name="T10" fmla="*/ 399 w 410"/>
                <a:gd name="T11" fmla="*/ 15 h 341"/>
                <a:gd name="T12" fmla="*/ 410 w 410"/>
                <a:gd name="T13" fmla="*/ 5 h 341"/>
                <a:gd name="T14" fmla="*/ 404 w 410"/>
                <a:gd name="T15" fmla="*/ 0 h 341"/>
                <a:gd name="T16" fmla="*/ 357 w 410"/>
                <a:gd name="T17" fmla="*/ 1 h 341"/>
                <a:gd name="T18" fmla="*/ 302 w 410"/>
                <a:gd name="T19" fmla="*/ 0 h 341"/>
                <a:gd name="T20" fmla="*/ 292 w 410"/>
                <a:gd name="T21" fmla="*/ 10 h 341"/>
                <a:gd name="T22" fmla="*/ 298 w 410"/>
                <a:gd name="T23" fmla="*/ 15 h 341"/>
                <a:gd name="T24" fmla="*/ 318 w 410"/>
                <a:gd name="T25" fmla="*/ 31 h 341"/>
                <a:gd name="T26" fmla="*/ 309 w 410"/>
                <a:gd name="T27" fmla="*/ 49 h 341"/>
                <a:gd name="T28" fmla="*/ 228 w 410"/>
                <a:gd name="T29" fmla="*/ 136 h 341"/>
                <a:gd name="T30" fmla="*/ 186 w 410"/>
                <a:gd name="T31" fmla="*/ 36 h 341"/>
                <a:gd name="T32" fmla="*/ 184 w 410"/>
                <a:gd name="T33" fmla="*/ 30 h 341"/>
                <a:gd name="T34" fmla="*/ 213 w 410"/>
                <a:gd name="T35" fmla="*/ 15 h 341"/>
                <a:gd name="T36" fmla="*/ 223 w 410"/>
                <a:gd name="T37" fmla="*/ 6 h 341"/>
                <a:gd name="T38" fmla="*/ 215 w 410"/>
                <a:gd name="T39" fmla="*/ 0 h 341"/>
                <a:gd name="T40" fmla="*/ 153 w 410"/>
                <a:gd name="T41" fmla="*/ 1 h 341"/>
                <a:gd name="T42" fmla="*/ 97 w 410"/>
                <a:gd name="T43" fmla="*/ 0 h 341"/>
                <a:gd name="T44" fmla="*/ 88 w 410"/>
                <a:gd name="T45" fmla="*/ 10 h 341"/>
                <a:gd name="T46" fmla="*/ 99 w 410"/>
                <a:gd name="T47" fmla="*/ 15 h 341"/>
                <a:gd name="T48" fmla="*/ 137 w 410"/>
                <a:gd name="T49" fmla="*/ 31 h 341"/>
                <a:gd name="T50" fmla="*/ 195 w 410"/>
                <a:gd name="T51" fmla="*/ 171 h 341"/>
                <a:gd name="T52" fmla="*/ 90 w 410"/>
                <a:gd name="T53" fmla="*/ 284 h 341"/>
                <a:gd name="T54" fmla="*/ 84 w 410"/>
                <a:gd name="T55" fmla="*/ 289 h 341"/>
                <a:gd name="T56" fmla="*/ 11 w 410"/>
                <a:gd name="T57" fmla="*/ 325 h 341"/>
                <a:gd name="T58" fmla="*/ 0 w 410"/>
                <a:gd name="T59" fmla="*/ 335 h 341"/>
                <a:gd name="T60" fmla="*/ 6 w 410"/>
                <a:gd name="T61" fmla="*/ 341 h 341"/>
                <a:gd name="T62" fmla="*/ 53 w 410"/>
                <a:gd name="T63" fmla="*/ 339 h 341"/>
                <a:gd name="T64" fmla="*/ 109 w 410"/>
                <a:gd name="T65" fmla="*/ 341 h 341"/>
                <a:gd name="T66" fmla="*/ 118 w 410"/>
                <a:gd name="T67" fmla="*/ 331 h 341"/>
                <a:gd name="T68" fmla="*/ 112 w 410"/>
                <a:gd name="T69" fmla="*/ 325 h 341"/>
                <a:gd name="T70" fmla="*/ 92 w 410"/>
                <a:gd name="T71" fmla="*/ 310 h 341"/>
                <a:gd name="T72" fmla="*/ 105 w 410"/>
                <a:gd name="T73" fmla="*/ 287 h 341"/>
                <a:gd name="T74" fmla="*/ 156 w 410"/>
                <a:gd name="T75" fmla="*/ 233 h 341"/>
                <a:gd name="T76" fmla="*/ 201 w 410"/>
                <a:gd name="T77" fmla="*/ 185 h 341"/>
                <a:gd name="T78" fmla="*/ 251 w 410"/>
                <a:gd name="T79" fmla="*/ 304 h 341"/>
                <a:gd name="T80" fmla="*/ 254 w 410"/>
                <a:gd name="T81" fmla="*/ 311 h 341"/>
                <a:gd name="T82" fmla="*/ 225 w 410"/>
                <a:gd name="T83" fmla="*/ 325 h 341"/>
                <a:gd name="T84" fmla="*/ 215 w 410"/>
                <a:gd name="T85" fmla="*/ 335 h 341"/>
                <a:gd name="T86" fmla="*/ 222 w 410"/>
                <a:gd name="T87" fmla="*/ 341 h 341"/>
                <a:gd name="T88" fmla="*/ 285 w 410"/>
                <a:gd name="T89" fmla="*/ 339 h 341"/>
                <a:gd name="T90" fmla="*/ 341 w 410"/>
                <a:gd name="T91" fmla="*/ 341 h 341"/>
                <a:gd name="T92" fmla="*/ 350 w 410"/>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341">
                  <a:moveTo>
                    <a:pt x="350" y="331"/>
                  </a:moveTo>
                  <a:cubicBezTo>
                    <a:pt x="350" y="325"/>
                    <a:pt x="345" y="325"/>
                    <a:pt x="341" y="325"/>
                  </a:cubicBezTo>
                  <a:cubicBezTo>
                    <a:pt x="308" y="325"/>
                    <a:pt x="307" y="323"/>
                    <a:pt x="298" y="303"/>
                  </a:cubicBezTo>
                  <a:lnTo>
                    <a:pt x="234" y="149"/>
                  </a:lnTo>
                  <a:cubicBezTo>
                    <a:pt x="268" y="114"/>
                    <a:pt x="320" y="55"/>
                    <a:pt x="336" y="41"/>
                  </a:cubicBezTo>
                  <a:cubicBezTo>
                    <a:pt x="351" y="29"/>
                    <a:pt x="370" y="17"/>
                    <a:pt x="399" y="15"/>
                  </a:cubicBezTo>
                  <a:cubicBezTo>
                    <a:pt x="406" y="15"/>
                    <a:pt x="410" y="15"/>
                    <a:pt x="410" y="5"/>
                  </a:cubicBezTo>
                  <a:cubicBezTo>
                    <a:pt x="410" y="5"/>
                    <a:pt x="410" y="0"/>
                    <a:pt x="404" y="0"/>
                  </a:cubicBezTo>
                  <a:cubicBezTo>
                    <a:pt x="389" y="0"/>
                    <a:pt x="373" y="1"/>
                    <a:pt x="357" y="1"/>
                  </a:cubicBezTo>
                  <a:cubicBezTo>
                    <a:pt x="339" y="1"/>
                    <a:pt x="320" y="0"/>
                    <a:pt x="302" y="0"/>
                  </a:cubicBezTo>
                  <a:cubicBezTo>
                    <a:pt x="299" y="0"/>
                    <a:pt x="292" y="0"/>
                    <a:pt x="292" y="10"/>
                  </a:cubicBezTo>
                  <a:cubicBezTo>
                    <a:pt x="292" y="13"/>
                    <a:pt x="295" y="15"/>
                    <a:pt x="298" y="15"/>
                  </a:cubicBezTo>
                  <a:cubicBezTo>
                    <a:pt x="303" y="16"/>
                    <a:pt x="318" y="17"/>
                    <a:pt x="318" y="31"/>
                  </a:cubicBezTo>
                  <a:cubicBezTo>
                    <a:pt x="318" y="38"/>
                    <a:pt x="313" y="44"/>
                    <a:pt x="309" y="49"/>
                  </a:cubicBezTo>
                  <a:lnTo>
                    <a:pt x="228" y="136"/>
                  </a:lnTo>
                  <a:lnTo>
                    <a:pt x="186" y="36"/>
                  </a:lnTo>
                  <a:lnTo>
                    <a:pt x="184" y="30"/>
                  </a:lnTo>
                  <a:cubicBezTo>
                    <a:pt x="184" y="27"/>
                    <a:pt x="192" y="17"/>
                    <a:pt x="213" y="15"/>
                  </a:cubicBezTo>
                  <a:cubicBezTo>
                    <a:pt x="218" y="15"/>
                    <a:pt x="223" y="14"/>
                    <a:pt x="223" y="6"/>
                  </a:cubicBezTo>
                  <a:cubicBezTo>
                    <a:pt x="223" y="0"/>
                    <a:pt x="217" y="0"/>
                    <a:pt x="215" y="0"/>
                  </a:cubicBezTo>
                  <a:cubicBezTo>
                    <a:pt x="195" y="0"/>
                    <a:pt x="174" y="1"/>
                    <a:pt x="153" y="1"/>
                  </a:cubicBezTo>
                  <a:cubicBezTo>
                    <a:pt x="140" y="1"/>
                    <a:pt x="109" y="0"/>
                    <a:pt x="97" y="0"/>
                  </a:cubicBezTo>
                  <a:cubicBezTo>
                    <a:pt x="94" y="0"/>
                    <a:pt x="88" y="0"/>
                    <a:pt x="88" y="10"/>
                  </a:cubicBezTo>
                  <a:cubicBezTo>
                    <a:pt x="88" y="15"/>
                    <a:pt x="93" y="15"/>
                    <a:pt x="99" y="15"/>
                  </a:cubicBezTo>
                  <a:cubicBezTo>
                    <a:pt x="129" y="15"/>
                    <a:pt x="132" y="20"/>
                    <a:pt x="137" y="31"/>
                  </a:cubicBezTo>
                  <a:lnTo>
                    <a:pt x="195" y="171"/>
                  </a:lnTo>
                  <a:lnTo>
                    <a:pt x="90" y="284"/>
                  </a:lnTo>
                  <a:cubicBezTo>
                    <a:pt x="87" y="286"/>
                    <a:pt x="87" y="287"/>
                    <a:pt x="84" y="289"/>
                  </a:cubicBezTo>
                  <a:cubicBezTo>
                    <a:pt x="59" y="316"/>
                    <a:pt x="36" y="324"/>
                    <a:pt x="11" y="325"/>
                  </a:cubicBezTo>
                  <a:cubicBezTo>
                    <a:pt x="4" y="326"/>
                    <a:pt x="0" y="326"/>
                    <a:pt x="0" y="335"/>
                  </a:cubicBezTo>
                  <a:cubicBezTo>
                    <a:pt x="0" y="335"/>
                    <a:pt x="0" y="341"/>
                    <a:pt x="6" y="341"/>
                  </a:cubicBezTo>
                  <a:cubicBezTo>
                    <a:pt x="21" y="341"/>
                    <a:pt x="37" y="339"/>
                    <a:pt x="53" y="339"/>
                  </a:cubicBezTo>
                  <a:cubicBezTo>
                    <a:pt x="71" y="339"/>
                    <a:pt x="91" y="341"/>
                    <a:pt x="109" y="341"/>
                  </a:cubicBezTo>
                  <a:cubicBezTo>
                    <a:pt x="112" y="341"/>
                    <a:pt x="118" y="341"/>
                    <a:pt x="118" y="331"/>
                  </a:cubicBezTo>
                  <a:cubicBezTo>
                    <a:pt x="118" y="326"/>
                    <a:pt x="112" y="325"/>
                    <a:pt x="112" y="325"/>
                  </a:cubicBezTo>
                  <a:cubicBezTo>
                    <a:pt x="107" y="325"/>
                    <a:pt x="92" y="324"/>
                    <a:pt x="92" y="310"/>
                  </a:cubicBezTo>
                  <a:cubicBezTo>
                    <a:pt x="92" y="302"/>
                    <a:pt x="99" y="294"/>
                    <a:pt x="105" y="287"/>
                  </a:cubicBezTo>
                  <a:lnTo>
                    <a:pt x="156" y="233"/>
                  </a:lnTo>
                  <a:lnTo>
                    <a:pt x="201" y="185"/>
                  </a:lnTo>
                  <a:lnTo>
                    <a:pt x="251" y="304"/>
                  </a:lnTo>
                  <a:lnTo>
                    <a:pt x="254" y="311"/>
                  </a:lnTo>
                  <a:cubicBezTo>
                    <a:pt x="254" y="315"/>
                    <a:pt x="244" y="323"/>
                    <a:pt x="225" y="325"/>
                  </a:cubicBezTo>
                  <a:cubicBezTo>
                    <a:pt x="219" y="326"/>
                    <a:pt x="215" y="326"/>
                    <a:pt x="215" y="335"/>
                  </a:cubicBezTo>
                  <a:cubicBezTo>
                    <a:pt x="215" y="341"/>
                    <a:pt x="220" y="341"/>
                    <a:pt x="222" y="341"/>
                  </a:cubicBezTo>
                  <a:lnTo>
                    <a:pt x="285" y="339"/>
                  </a:lnTo>
                  <a:cubicBezTo>
                    <a:pt x="298" y="339"/>
                    <a:pt x="328" y="341"/>
                    <a:pt x="341" y="341"/>
                  </a:cubicBezTo>
                  <a:cubicBezTo>
                    <a:pt x="344" y="341"/>
                    <a:pt x="350" y="341"/>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Rectangle 253">
              <a:extLst>
                <a:ext uri="{FF2B5EF4-FFF2-40B4-BE49-F238E27FC236}">
                  <a16:creationId xmlns:a16="http://schemas.microsoft.com/office/drawing/2014/main" id="{6DB216BA-22B3-48C6-8E8F-3A69F3AFD079}"/>
                </a:ext>
              </a:extLst>
            </p:cNvPr>
            <p:cNvSpPr>
              <a:spLocks noChangeArrowheads="1"/>
            </p:cNvSpPr>
            <p:nvPr>
              <p:custDataLst>
                <p:tags r:id="rId38"/>
              </p:custDataLst>
            </p:nvPr>
          </p:nvSpPr>
          <p:spPr bwMode="auto">
            <a:xfrm>
              <a:off x="4138613" y="5110163"/>
              <a:ext cx="2952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Freeform 254">
              <a:extLst>
                <a:ext uri="{FF2B5EF4-FFF2-40B4-BE49-F238E27FC236}">
                  <a16:creationId xmlns:a16="http://schemas.microsoft.com/office/drawing/2014/main" id="{88EDF455-5D55-447D-B3FF-26C5FCF91EB6}"/>
                </a:ext>
              </a:extLst>
            </p:cNvPr>
            <p:cNvSpPr>
              <a:spLocks noEditPoints="1"/>
            </p:cNvSpPr>
            <p:nvPr>
              <p:custDataLst>
                <p:tags r:id="rId39"/>
              </p:custDataLst>
            </p:nvPr>
          </p:nvSpPr>
          <p:spPr bwMode="auto">
            <a:xfrm>
              <a:off x="4170363" y="5146676"/>
              <a:ext cx="79375" cy="114300"/>
            </a:xfrm>
            <a:custGeom>
              <a:avLst/>
              <a:gdLst>
                <a:gd name="T0" fmla="*/ 262 w 262"/>
                <a:gd name="T1" fmla="*/ 130 h 369"/>
                <a:gd name="T2" fmla="*/ 155 w 262"/>
                <a:gd name="T3" fmla="*/ 0 h 369"/>
                <a:gd name="T4" fmla="*/ 59 w 262"/>
                <a:gd name="T5" fmla="*/ 79 h 369"/>
                <a:gd name="T6" fmla="*/ 78 w 262"/>
                <a:gd name="T7" fmla="*/ 97 h 369"/>
                <a:gd name="T8" fmla="*/ 105 w 262"/>
                <a:gd name="T9" fmla="*/ 70 h 369"/>
                <a:gd name="T10" fmla="*/ 82 w 262"/>
                <a:gd name="T11" fmla="*/ 53 h 369"/>
                <a:gd name="T12" fmla="*/ 154 w 262"/>
                <a:gd name="T13" fmla="*/ 13 h 369"/>
                <a:gd name="T14" fmla="*/ 225 w 262"/>
                <a:gd name="T15" fmla="*/ 103 h 369"/>
                <a:gd name="T16" fmla="*/ 211 w 262"/>
                <a:gd name="T17" fmla="*/ 188 h 369"/>
                <a:gd name="T18" fmla="*/ 147 w 262"/>
                <a:gd name="T19" fmla="*/ 130 h 369"/>
                <a:gd name="T20" fmla="*/ 45 w 262"/>
                <a:gd name="T21" fmla="*/ 176 h 369"/>
                <a:gd name="T22" fmla="*/ 0 w 262"/>
                <a:gd name="T23" fmla="*/ 280 h 369"/>
                <a:gd name="T24" fmla="*/ 92 w 262"/>
                <a:gd name="T25" fmla="*/ 369 h 369"/>
                <a:gd name="T26" fmla="*/ 262 w 262"/>
                <a:gd name="T27" fmla="*/ 130 h 369"/>
                <a:gd name="T28" fmla="*/ 202 w 262"/>
                <a:gd name="T29" fmla="*/ 206 h 369"/>
                <a:gd name="T30" fmla="*/ 93 w 262"/>
                <a:gd name="T31" fmla="*/ 355 h 369"/>
                <a:gd name="T32" fmla="*/ 38 w 262"/>
                <a:gd name="T33" fmla="*/ 298 h 369"/>
                <a:gd name="T34" fmla="*/ 71 w 262"/>
                <a:gd name="T35" fmla="*/ 185 h 369"/>
                <a:gd name="T36" fmla="*/ 147 w 262"/>
                <a:gd name="T37" fmla="*/ 141 h 369"/>
                <a:gd name="T38" fmla="*/ 202 w 262"/>
                <a:gd name="T39" fmla="*/ 20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9">
                  <a:moveTo>
                    <a:pt x="262" y="130"/>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8"/>
                  </a:cubicBezTo>
                  <a:cubicBezTo>
                    <a:pt x="206" y="158"/>
                    <a:pt x="186" y="130"/>
                    <a:pt x="147" y="130"/>
                  </a:cubicBezTo>
                  <a:cubicBezTo>
                    <a:pt x="116" y="130"/>
                    <a:pt x="84" y="138"/>
                    <a:pt x="45" y="176"/>
                  </a:cubicBezTo>
                  <a:cubicBezTo>
                    <a:pt x="4" y="218"/>
                    <a:pt x="0" y="264"/>
                    <a:pt x="0" y="280"/>
                  </a:cubicBezTo>
                  <a:cubicBezTo>
                    <a:pt x="0" y="311"/>
                    <a:pt x="22" y="369"/>
                    <a:pt x="92" y="369"/>
                  </a:cubicBezTo>
                  <a:cubicBezTo>
                    <a:pt x="210" y="369"/>
                    <a:pt x="262" y="201"/>
                    <a:pt x="262" y="130"/>
                  </a:cubicBezTo>
                  <a:close/>
                  <a:moveTo>
                    <a:pt x="202" y="206"/>
                  </a:moveTo>
                  <a:cubicBezTo>
                    <a:pt x="202" y="242"/>
                    <a:pt x="170" y="355"/>
                    <a:pt x="93" y="355"/>
                  </a:cubicBezTo>
                  <a:cubicBezTo>
                    <a:pt x="38" y="355"/>
                    <a:pt x="38" y="303"/>
                    <a:pt x="38" y="298"/>
                  </a:cubicBezTo>
                  <a:cubicBezTo>
                    <a:pt x="38" y="285"/>
                    <a:pt x="51" y="215"/>
                    <a:pt x="71" y="185"/>
                  </a:cubicBezTo>
                  <a:cubicBezTo>
                    <a:pt x="91" y="157"/>
                    <a:pt x="116" y="141"/>
                    <a:pt x="147" y="141"/>
                  </a:cubicBezTo>
                  <a:cubicBezTo>
                    <a:pt x="201" y="141"/>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255">
              <a:extLst>
                <a:ext uri="{FF2B5EF4-FFF2-40B4-BE49-F238E27FC236}">
                  <a16:creationId xmlns:a16="http://schemas.microsoft.com/office/drawing/2014/main" id="{258B88E6-232E-4FE4-8338-D0AD6B038570}"/>
                </a:ext>
              </a:extLst>
            </p:cNvPr>
            <p:cNvSpPr>
              <a:spLocks/>
            </p:cNvSpPr>
            <p:nvPr>
              <p:custDataLst>
                <p:tags r:id="rId40"/>
              </p:custDataLst>
            </p:nvPr>
          </p:nvSpPr>
          <p:spPr bwMode="auto">
            <a:xfrm>
              <a:off x="4257675" y="5189538"/>
              <a:ext cx="76200" cy="69850"/>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1" y="16"/>
                    <a:pt x="121" y="44"/>
                  </a:cubicBezTo>
                  <a:cubicBezTo>
                    <a:pt x="121"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256">
              <a:extLst>
                <a:ext uri="{FF2B5EF4-FFF2-40B4-BE49-F238E27FC236}">
                  <a16:creationId xmlns:a16="http://schemas.microsoft.com/office/drawing/2014/main" id="{884179B6-FBDE-41A9-9550-AD4D8B842BE9}"/>
                </a:ext>
              </a:extLst>
            </p:cNvPr>
            <p:cNvSpPr>
              <a:spLocks/>
            </p:cNvSpPr>
            <p:nvPr>
              <p:custDataLst>
                <p:tags r:id="rId41"/>
              </p:custDataLst>
            </p:nvPr>
          </p:nvSpPr>
          <p:spPr bwMode="auto">
            <a:xfrm>
              <a:off x="4346575" y="5140326"/>
              <a:ext cx="47625" cy="73025"/>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257">
              <a:extLst>
                <a:ext uri="{FF2B5EF4-FFF2-40B4-BE49-F238E27FC236}">
                  <a16:creationId xmlns:a16="http://schemas.microsoft.com/office/drawing/2014/main" id="{8F85B006-74FE-4770-B4FE-2259E8360CF2}"/>
                </a:ext>
              </a:extLst>
            </p:cNvPr>
            <p:cNvSpPr>
              <a:spLocks noEditPoints="1"/>
            </p:cNvSpPr>
            <p:nvPr>
              <p:custDataLst>
                <p:tags r:id="rId42"/>
              </p:custDataLst>
            </p:nvPr>
          </p:nvSpPr>
          <p:spPr bwMode="auto">
            <a:xfrm>
              <a:off x="4502150" y="5094288"/>
              <a:ext cx="101600"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258">
              <a:extLst>
                <a:ext uri="{FF2B5EF4-FFF2-40B4-BE49-F238E27FC236}">
                  <a16:creationId xmlns:a16="http://schemas.microsoft.com/office/drawing/2014/main" id="{D8D14729-9C1B-4144-AD91-37C8A05933A9}"/>
                </a:ext>
              </a:extLst>
            </p:cNvPr>
            <p:cNvSpPr>
              <a:spLocks/>
            </p:cNvSpPr>
            <p:nvPr>
              <p:custDataLst>
                <p:tags r:id="rId43"/>
              </p:custDataLst>
            </p:nvPr>
          </p:nvSpPr>
          <p:spPr bwMode="auto">
            <a:xfrm>
              <a:off x="4665663" y="5110163"/>
              <a:ext cx="93663"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259">
              <a:extLst>
                <a:ext uri="{FF2B5EF4-FFF2-40B4-BE49-F238E27FC236}">
                  <a16:creationId xmlns:a16="http://schemas.microsoft.com/office/drawing/2014/main" id="{EC19EB34-D9AA-4EEA-B202-C15BC5DD32C5}"/>
                </a:ext>
              </a:extLst>
            </p:cNvPr>
            <p:cNvSpPr>
              <a:spLocks/>
            </p:cNvSpPr>
            <p:nvPr>
              <p:custDataLst>
                <p:tags r:id="rId44"/>
              </p:custDataLst>
            </p:nvPr>
          </p:nvSpPr>
          <p:spPr bwMode="auto">
            <a:xfrm>
              <a:off x="4775200" y="5083176"/>
              <a:ext cx="82550" cy="101600"/>
            </a:xfrm>
            <a:custGeom>
              <a:avLst/>
              <a:gdLst>
                <a:gd name="T0" fmla="*/ 271 w 271"/>
                <a:gd name="T1" fmla="*/ 149 h 328"/>
                <a:gd name="T2" fmla="*/ 265 w 271"/>
                <a:gd name="T3" fmla="*/ 144 h 328"/>
                <a:gd name="T4" fmla="*/ 258 w 271"/>
                <a:gd name="T5" fmla="*/ 153 h 328"/>
                <a:gd name="T6" fmla="*/ 220 w 271"/>
                <a:gd name="T7" fmla="*/ 215 h 328"/>
                <a:gd name="T8" fmla="*/ 205 w 271"/>
                <a:gd name="T9" fmla="*/ 192 h 328"/>
                <a:gd name="T10" fmla="*/ 215 w 271"/>
                <a:gd name="T11" fmla="*/ 140 h 328"/>
                <a:gd name="T12" fmla="*/ 229 w 271"/>
                <a:gd name="T13" fmla="*/ 87 h 328"/>
                <a:gd name="T14" fmla="*/ 237 w 271"/>
                <a:gd name="T15" fmla="*/ 53 h 328"/>
                <a:gd name="T16" fmla="*/ 245 w 271"/>
                <a:gd name="T17" fmla="*/ 19 h 328"/>
                <a:gd name="T18" fmla="*/ 230 w 271"/>
                <a:gd name="T19" fmla="*/ 6 h 328"/>
                <a:gd name="T20" fmla="*/ 211 w 271"/>
                <a:gd name="T21" fmla="*/ 23 h 328"/>
                <a:gd name="T22" fmla="*/ 187 w 271"/>
                <a:gd name="T23" fmla="*/ 116 h 328"/>
                <a:gd name="T24" fmla="*/ 174 w 271"/>
                <a:gd name="T25" fmla="*/ 167 h 328"/>
                <a:gd name="T26" fmla="*/ 109 w 271"/>
                <a:gd name="T27" fmla="*/ 215 h 328"/>
                <a:gd name="T28" fmla="*/ 73 w 271"/>
                <a:gd name="T29" fmla="*/ 172 h 328"/>
                <a:gd name="T30" fmla="*/ 80 w 271"/>
                <a:gd name="T31" fmla="*/ 129 h 328"/>
                <a:gd name="T32" fmla="*/ 100 w 271"/>
                <a:gd name="T33" fmla="*/ 46 h 328"/>
                <a:gd name="T34" fmla="*/ 108 w 271"/>
                <a:gd name="T35" fmla="*/ 14 h 328"/>
                <a:gd name="T36" fmla="*/ 94 w 271"/>
                <a:gd name="T37" fmla="*/ 0 h 328"/>
                <a:gd name="T38" fmla="*/ 74 w 271"/>
                <a:gd name="T39" fmla="*/ 18 h 328"/>
                <a:gd name="T40" fmla="*/ 2 w 271"/>
                <a:gd name="T41" fmla="*/ 307 h 328"/>
                <a:gd name="T42" fmla="*/ 0 w 271"/>
                <a:gd name="T43" fmla="*/ 315 h 328"/>
                <a:gd name="T44" fmla="*/ 14 w 271"/>
                <a:gd name="T45" fmla="*/ 328 h 328"/>
                <a:gd name="T46" fmla="*/ 32 w 271"/>
                <a:gd name="T47" fmla="*/ 318 h 328"/>
                <a:gd name="T48" fmla="*/ 59 w 271"/>
                <a:gd name="T49" fmla="*/ 211 h 328"/>
                <a:gd name="T50" fmla="*/ 107 w 271"/>
                <a:gd name="T51" fmla="*/ 226 h 328"/>
                <a:gd name="T52" fmla="*/ 174 w 271"/>
                <a:gd name="T53" fmla="*/ 190 h 328"/>
                <a:gd name="T54" fmla="*/ 219 w 271"/>
                <a:gd name="T55" fmla="*/ 226 h 328"/>
                <a:gd name="T56" fmla="*/ 256 w 271"/>
                <a:gd name="T57" fmla="*/ 199 h 328"/>
                <a:gd name="T58" fmla="*/ 271 w 271"/>
                <a:gd name="T59" fmla="*/ 1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328">
                  <a:moveTo>
                    <a:pt x="271" y="149"/>
                  </a:moveTo>
                  <a:cubicBezTo>
                    <a:pt x="271" y="144"/>
                    <a:pt x="266" y="144"/>
                    <a:pt x="265" y="144"/>
                  </a:cubicBezTo>
                  <a:cubicBezTo>
                    <a:pt x="260" y="144"/>
                    <a:pt x="259" y="146"/>
                    <a:pt x="258" y="153"/>
                  </a:cubicBezTo>
                  <a:cubicBezTo>
                    <a:pt x="249" y="186"/>
                    <a:pt x="240" y="215"/>
                    <a:pt x="220" y="215"/>
                  </a:cubicBezTo>
                  <a:cubicBezTo>
                    <a:pt x="206" y="215"/>
                    <a:pt x="205" y="202"/>
                    <a:pt x="205" y="192"/>
                  </a:cubicBezTo>
                  <a:cubicBezTo>
                    <a:pt x="205" y="181"/>
                    <a:pt x="211" y="158"/>
                    <a:pt x="215" y="140"/>
                  </a:cubicBezTo>
                  <a:lnTo>
                    <a:pt x="229" y="87"/>
                  </a:lnTo>
                  <a:cubicBezTo>
                    <a:pt x="230" y="79"/>
                    <a:pt x="235" y="60"/>
                    <a:pt x="237" y="53"/>
                  </a:cubicBezTo>
                  <a:cubicBezTo>
                    <a:pt x="240" y="41"/>
                    <a:pt x="245" y="22"/>
                    <a:pt x="245" y="19"/>
                  </a:cubicBezTo>
                  <a:cubicBezTo>
                    <a:pt x="245" y="10"/>
                    <a:pt x="238" y="6"/>
                    <a:pt x="230" y="6"/>
                  </a:cubicBezTo>
                  <a:cubicBezTo>
                    <a:pt x="228" y="6"/>
                    <a:pt x="215" y="6"/>
                    <a:pt x="211" y="23"/>
                  </a:cubicBezTo>
                  <a:lnTo>
                    <a:pt x="187" y="116"/>
                  </a:lnTo>
                  <a:lnTo>
                    <a:pt x="174" y="167"/>
                  </a:lnTo>
                  <a:cubicBezTo>
                    <a:pt x="174" y="170"/>
                    <a:pt x="150" y="215"/>
                    <a:pt x="109" y="215"/>
                  </a:cubicBezTo>
                  <a:cubicBezTo>
                    <a:pt x="85" y="215"/>
                    <a:pt x="73" y="199"/>
                    <a:pt x="73" y="172"/>
                  </a:cubicBezTo>
                  <a:cubicBezTo>
                    <a:pt x="73" y="157"/>
                    <a:pt x="76" y="143"/>
                    <a:pt x="80" y="129"/>
                  </a:cubicBezTo>
                  <a:lnTo>
                    <a:pt x="100" y="46"/>
                  </a:lnTo>
                  <a:cubicBezTo>
                    <a:pt x="103" y="35"/>
                    <a:pt x="108" y="16"/>
                    <a:pt x="108" y="14"/>
                  </a:cubicBezTo>
                  <a:cubicBezTo>
                    <a:pt x="108" y="5"/>
                    <a:pt x="102" y="0"/>
                    <a:pt x="94" y="0"/>
                  </a:cubicBezTo>
                  <a:cubicBezTo>
                    <a:pt x="92" y="0"/>
                    <a:pt x="78" y="1"/>
                    <a:pt x="74" y="18"/>
                  </a:cubicBezTo>
                  <a:lnTo>
                    <a:pt x="2" y="307"/>
                  </a:lnTo>
                  <a:cubicBezTo>
                    <a:pt x="0" y="313"/>
                    <a:pt x="0" y="315"/>
                    <a:pt x="0" y="315"/>
                  </a:cubicBezTo>
                  <a:cubicBezTo>
                    <a:pt x="0" y="322"/>
                    <a:pt x="6" y="328"/>
                    <a:pt x="14" y="328"/>
                  </a:cubicBezTo>
                  <a:cubicBezTo>
                    <a:pt x="25" y="328"/>
                    <a:pt x="31" y="319"/>
                    <a:pt x="32" y="318"/>
                  </a:cubicBezTo>
                  <a:cubicBezTo>
                    <a:pt x="34" y="313"/>
                    <a:pt x="40" y="288"/>
                    <a:pt x="59" y="211"/>
                  </a:cubicBezTo>
                  <a:cubicBezTo>
                    <a:pt x="75" y="224"/>
                    <a:pt x="98" y="226"/>
                    <a:pt x="107" y="226"/>
                  </a:cubicBezTo>
                  <a:cubicBezTo>
                    <a:pt x="142" y="226"/>
                    <a:pt x="162" y="204"/>
                    <a:pt x="174" y="190"/>
                  </a:cubicBezTo>
                  <a:cubicBezTo>
                    <a:pt x="178" y="212"/>
                    <a:pt x="197" y="226"/>
                    <a:pt x="219" y="226"/>
                  </a:cubicBezTo>
                  <a:cubicBezTo>
                    <a:pt x="236" y="226"/>
                    <a:pt x="248" y="215"/>
                    <a:pt x="256" y="199"/>
                  </a:cubicBezTo>
                  <a:cubicBezTo>
                    <a:pt x="264" y="181"/>
                    <a:pt x="271" y="149"/>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260">
              <a:extLst>
                <a:ext uri="{FF2B5EF4-FFF2-40B4-BE49-F238E27FC236}">
                  <a16:creationId xmlns:a16="http://schemas.microsoft.com/office/drawing/2014/main" id="{ABA96C50-DF24-4854-ACFC-2674F66E5308}"/>
                </a:ext>
              </a:extLst>
            </p:cNvPr>
            <p:cNvSpPr>
              <a:spLocks/>
            </p:cNvSpPr>
            <p:nvPr>
              <p:custDataLst>
                <p:tags r:id="rId45"/>
              </p:custDataLst>
            </p:nvPr>
          </p:nvSpPr>
          <p:spPr bwMode="auto">
            <a:xfrm>
              <a:off x="4867275" y="5127626"/>
              <a:ext cx="57150" cy="47625"/>
            </a:xfrm>
            <a:custGeom>
              <a:avLst/>
              <a:gdLst>
                <a:gd name="T0" fmla="*/ 179 w 187"/>
                <a:gd name="T1" fmla="*/ 104 h 157"/>
                <a:gd name="T2" fmla="*/ 173 w 187"/>
                <a:gd name="T3" fmla="*/ 99 h 157"/>
                <a:gd name="T4" fmla="*/ 167 w 187"/>
                <a:gd name="T5" fmla="*/ 105 h 157"/>
                <a:gd name="T6" fmla="*/ 119 w 187"/>
                <a:gd name="T7" fmla="*/ 147 h 157"/>
                <a:gd name="T8" fmla="*/ 98 w 187"/>
                <a:gd name="T9" fmla="*/ 125 h 157"/>
                <a:gd name="T10" fmla="*/ 116 w 187"/>
                <a:gd name="T11" fmla="*/ 45 h 157"/>
                <a:gd name="T12" fmla="*/ 150 w 187"/>
                <a:gd name="T13" fmla="*/ 9 h 157"/>
                <a:gd name="T14" fmla="*/ 169 w 187"/>
                <a:gd name="T15" fmla="*/ 14 h 157"/>
                <a:gd name="T16" fmla="*/ 153 w 187"/>
                <a:gd name="T17" fmla="*/ 34 h 157"/>
                <a:gd name="T18" fmla="*/ 167 w 187"/>
                <a:gd name="T19" fmla="*/ 46 h 157"/>
                <a:gd name="T20" fmla="*/ 187 w 187"/>
                <a:gd name="T21" fmla="*/ 25 h 157"/>
                <a:gd name="T22" fmla="*/ 150 w 187"/>
                <a:gd name="T23" fmla="*/ 0 h 157"/>
                <a:gd name="T24" fmla="*/ 111 w 187"/>
                <a:gd name="T25" fmla="*/ 24 h 157"/>
                <a:gd name="T26" fmla="*/ 70 w 187"/>
                <a:gd name="T27" fmla="*/ 0 h 157"/>
                <a:gd name="T28" fmla="*/ 8 w 187"/>
                <a:gd name="T29" fmla="*/ 53 h 157"/>
                <a:gd name="T30" fmla="*/ 14 w 187"/>
                <a:gd name="T31" fmla="*/ 58 h 157"/>
                <a:gd name="T32" fmla="*/ 21 w 187"/>
                <a:gd name="T33" fmla="*/ 52 h 157"/>
                <a:gd name="T34" fmla="*/ 69 w 187"/>
                <a:gd name="T35" fmla="*/ 9 h 157"/>
                <a:gd name="T36" fmla="*/ 89 w 187"/>
                <a:gd name="T37" fmla="*/ 33 h 157"/>
                <a:gd name="T38" fmla="*/ 82 w 187"/>
                <a:gd name="T39" fmla="*/ 69 h 157"/>
                <a:gd name="T40" fmla="*/ 70 w 187"/>
                <a:gd name="T41" fmla="*/ 117 h 157"/>
                <a:gd name="T42" fmla="*/ 38 w 187"/>
                <a:gd name="T43" fmla="*/ 147 h 157"/>
                <a:gd name="T44" fmla="*/ 19 w 187"/>
                <a:gd name="T45" fmla="*/ 142 h 157"/>
                <a:gd name="T46" fmla="*/ 34 w 187"/>
                <a:gd name="T47" fmla="*/ 123 h 157"/>
                <a:gd name="T48" fmla="*/ 20 w 187"/>
                <a:gd name="T49" fmla="*/ 110 h 157"/>
                <a:gd name="T50" fmla="*/ 0 w 187"/>
                <a:gd name="T51" fmla="*/ 132 h 157"/>
                <a:gd name="T52" fmla="*/ 37 w 187"/>
                <a:gd name="T53" fmla="*/ 157 h 157"/>
                <a:gd name="T54" fmla="*/ 76 w 187"/>
                <a:gd name="T55" fmla="*/ 132 h 157"/>
                <a:gd name="T56" fmla="*/ 117 w 187"/>
                <a:gd name="T57" fmla="*/ 157 h 157"/>
                <a:gd name="T58" fmla="*/ 179 w 187"/>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4"/>
                  </a:moveTo>
                  <a:cubicBezTo>
                    <a:pt x="179" y="99"/>
                    <a:pt x="174" y="99"/>
                    <a:pt x="173" y="99"/>
                  </a:cubicBezTo>
                  <a:cubicBezTo>
                    <a:pt x="168" y="99"/>
                    <a:pt x="168" y="101"/>
                    <a:pt x="167" y="105"/>
                  </a:cubicBezTo>
                  <a:cubicBezTo>
                    <a:pt x="159" y="129"/>
                    <a:pt x="138" y="147"/>
                    <a:pt x="119" y="147"/>
                  </a:cubicBezTo>
                  <a:cubicBezTo>
                    <a:pt x="105" y="147"/>
                    <a:pt x="98" y="138"/>
                    <a:pt x="98" y="125"/>
                  </a:cubicBezTo>
                  <a:cubicBezTo>
                    <a:pt x="98" y="116"/>
                    <a:pt x="106" y="84"/>
                    <a:pt x="116" y="45"/>
                  </a:cubicBezTo>
                  <a:cubicBezTo>
                    <a:pt x="123" y="18"/>
                    <a:pt x="138" y="9"/>
                    <a:pt x="150" y="9"/>
                  </a:cubicBezTo>
                  <a:cubicBezTo>
                    <a:pt x="150" y="9"/>
                    <a:pt x="161" y="9"/>
                    <a:pt x="169" y="14"/>
                  </a:cubicBezTo>
                  <a:cubicBezTo>
                    <a:pt x="157" y="18"/>
                    <a:pt x="153" y="27"/>
                    <a:pt x="153" y="34"/>
                  </a:cubicBezTo>
                  <a:cubicBezTo>
                    <a:pt x="153" y="41"/>
                    <a:pt x="159" y="46"/>
                    <a:pt x="167" y="46"/>
                  </a:cubicBezTo>
                  <a:cubicBezTo>
                    <a:pt x="175" y="46"/>
                    <a:pt x="187" y="40"/>
                    <a:pt x="187" y="25"/>
                  </a:cubicBezTo>
                  <a:cubicBezTo>
                    <a:pt x="187" y="6"/>
                    <a:pt x="164" y="0"/>
                    <a:pt x="150" y="0"/>
                  </a:cubicBezTo>
                  <a:cubicBezTo>
                    <a:pt x="133" y="0"/>
                    <a:pt x="119" y="11"/>
                    <a:pt x="111" y="24"/>
                  </a:cubicBezTo>
                  <a:cubicBezTo>
                    <a:pt x="105" y="10"/>
                    <a:pt x="89" y="0"/>
                    <a:pt x="70" y="0"/>
                  </a:cubicBezTo>
                  <a:cubicBezTo>
                    <a:pt x="31" y="0"/>
                    <a:pt x="8" y="43"/>
                    <a:pt x="8" y="53"/>
                  </a:cubicBezTo>
                  <a:cubicBezTo>
                    <a:pt x="8" y="58"/>
                    <a:pt x="13" y="58"/>
                    <a:pt x="14" y="58"/>
                  </a:cubicBezTo>
                  <a:cubicBezTo>
                    <a:pt x="19" y="58"/>
                    <a:pt x="19" y="56"/>
                    <a:pt x="21" y="52"/>
                  </a:cubicBezTo>
                  <a:cubicBezTo>
                    <a:pt x="30" y="24"/>
                    <a:pt x="51" y="9"/>
                    <a:pt x="69" y="9"/>
                  </a:cubicBezTo>
                  <a:cubicBezTo>
                    <a:pt x="80" y="9"/>
                    <a:pt x="89" y="16"/>
                    <a:pt x="89" y="33"/>
                  </a:cubicBezTo>
                  <a:cubicBezTo>
                    <a:pt x="89" y="39"/>
                    <a:pt x="85" y="57"/>
                    <a:pt x="82" y="69"/>
                  </a:cubicBezTo>
                  <a:lnTo>
                    <a:pt x="70" y="117"/>
                  </a:lnTo>
                  <a:cubicBezTo>
                    <a:pt x="67" y="128"/>
                    <a:pt x="55" y="147"/>
                    <a:pt x="38" y="147"/>
                  </a:cubicBezTo>
                  <a:cubicBezTo>
                    <a:pt x="36" y="147"/>
                    <a:pt x="26" y="147"/>
                    <a:pt x="19" y="142"/>
                  </a:cubicBezTo>
                  <a:cubicBezTo>
                    <a:pt x="33" y="138"/>
                    <a:pt x="34" y="125"/>
                    <a:pt x="34" y="123"/>
                  </a:cubicBezTo>
                  <a:cubicBezTo>
                    <a:pt x="34" y="116"/>
                    <a:pt x="28" y="110"/>
                    <a:pt x="20" y="110"/>
                  </a:cubicBezTo>
                  <a:cubicBezTo>
                    <a:pt x="10" y="110"/>
                    <a:pt x="0" y="119"/>
                    <a:pt x="0" y="132"/>
                  </a:cubicBezTo>
                  <a:cubicBezTo>
                    <a:pt x="0" y="149"/>
                    <a:pt x="20" y="157"/>
                    <a:pt x="37" y="157"/>
                  </a:cubicBezTo>
                  <a:cubicBezTo>
                    <a:pt x="53" y="157"/>
                    <a:pt x="67" y="147"/>
                    <a:pt x="76" y="132"/>
                  </a:cubicBezTo>
                  <a:cubicBezTo>
                    <a:pt x="84" y="151"/>
                    <a:pt x="103" y="157"/>
                    <a:pt x="117" y="157"/>
                  </a:cubicBezTo>
                  <a:cubicBezTo>
                    <a:pt x="157" y="157"/>
                    <a:pt x="179" y="113"/>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261">
              <a:extLst>
                <a:ext uri="{FF2B5EF4-FFF2-40B4-BE49-F238E27FC236}">
                  <a16:creationId xmlns:a16="http://schemas.microsoft.com/office/drawing/2014/main" id="{B33D5622-5360-4118-A50F-CD92874A8983}"/>
                </a:ext>
              </a:extLst>
            </p:cNvPr>
            <p:cNvSpPr>
              <a:spLocks/>
            </p:cNvSpPr>
            <p:nvPr>
              <p:custDataLst>
                <p:tags r:id="rId46"/>
              </p:custDataLst>
            </p:nvPr>
          </p:nvSpPr>
          <p:spPr bwMode="auto">
            <a:xfrm>
              <a:off x="3946525" y="5375276"/>
              <a:ext cx="58738" cy="69850"/>
            </a:xfrm>
            <a:custGeom>
              <a:avLst/>
              <a:gdLst>
                <a:gd name="T0" fmla="*/ 193 w 193"/>
                <a:gd name="T1" fmla="*/ 167 h 226"/>
                <a:gd name="T2" fmla="*/ 187 w 193"/>
                <a:gd name="T3" fmla="*/ 161 h 226"/>
                <a:gd name="T4" fmla="*/ 181 w 193"/>
                <a:gd name="T5" fmla="*/ 166 h 226"/>
                <a:gd name="T6" fmla="*/ 81 w 193"/>
                <a:gd name="T7" fmla="*/ 215 h 226"/>
                <a:gd name="T8" fmla="*/ 36 w 193"/>
                <a:gd name="T9" fmla="*/ 161 h 226"/>
                <a:gd name="T10" fmla="*/ 63 w 193"/>
                <a:gd name="T11" fmla="*/ 61 h 226"/>
                <a:gd name="T12" fmla="*/ 134 w 193"/>
                <a:gd name="T13" fmla="*/ 11 h 226"/>
                <a:gd name="T14" fmla="*/ 177 w 193"/>
                <a:gd name="T15" fmla="*/ 31 h 226"/>
                <a:gd name="T16" fmla="*/ 155 w 193"/>
                <a:gd name="T17" fmla="*/ 38 h 226"/>
                <a:gd name="T18" fmla="*/ 146 w 193"/>
                <a:gd name="T19" fmla="*/ 57 h 226"/>
                <a:gd name="T20" fmla="*/ 164 w 193"/>
                <a:gd name="T21" fmla="*/ 75 h 226"/>
                <a:gd name="T22" fmla="*/ 192 w 193"/>
                <a:gd name="T23" fmla="*/ 43 h 226"/>
                <a:gd name="T24" fmla="*/ 133 w 193"/>
                <a:gd name="T25" fmla="*/ 0 h 226"/>
                <a:gd name="T26" fmla="*/ 0 w 193"/>
                <a:gd name="T27" fmla="*/ 142 h 226"/>
                <a:gd name="T28" fmla="*/ 80 w 193"/>
                <a:gd name="T29" fmla="*/ 226 h 226"/>
                <a:gd name="T30" fmla="*/ 193 w 193"/>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6">
                  <a:moveTo>
                    <a:pt x="193" y="167"/>
                  </a:moveTo>
                  <a:cubicBezTo>
                    <a:pt x="193" y="164"/>
                    <a:pt x="190" y="161"/>
                    <a:pt x="187" y="161"/>
                  </a:cubicBezTo>
                  <a:cubicBezTo>
                    <a:pt x="185" y="161"/>
                    <a:pt x="184" y="162"/>
                    <a:pt x="181" y="166"/>
                  </a:cubicBezTo>
                  <a:cubicBezTo>
                    <a:pt x="142" y="215"/>
                    <a:pt x="87" y="215"/>
                    <a:pt x="81" y="215"/>
                  </a:cubicBezTo>
                  <a:cubicBezTo>
                    <a:pt x="50" y="215"/>
                    <a:pt x="36" y="191"/>
                    <a:pt x="36" y="161"/>
                  </a:cubicBezTo>
                  <a:cubicBezTo>
                    <a:pt x="36" y="140"/>
                    <a:pt x="46" y="92"/>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8"/>
                    <a:pt x="169" y="0"/>
                    <a:pt x="133" y="0"/>
                  </a:cubicBezTo>
                  <a:cubicBezTo>
                    <a:pt x="66" y="0"/>
                    <a:pt x="0" y="71"/>
                    <a:pt x="0" y="142"/>
                  </a:cubicBezTo>
                  <a:cubicBezTo>
                    <a:pt x="0" y="187"/>
                    <a:pt x="28" y="226"/>
                    <a:pt x="80" y="226"/>
                  </a:cubicBezTo>
                  <a:cubicBezTo>
                    <a:pt x="152" y="226"/>
                    <a:pt x="193" y="173"/>
                    <a:pt x="193"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262">
              <a:extLst>
                <a:ext uri="{FF2B5EF4-FFF2-40B4-BE49-F238E27FC236}">
                  <a16:creationId xmlns:a16="http://schemas.microsoft.com/office/drawing/2014/main" id="{9EB81598-E6C4-4CB4-B010-4D955346870D}"/>
                </a:ext>
              </a:extLst>
            </p:cNvPr>
            <p:cNvSpPr>
              <a:spLocks/>
            </p:cNvSpPr>
            <p:nvPr>
              <p:custDataLst>
                <p:tags r:id="rId47"/>
              </p:custDataLst>
            </p:nvPr>
          </p:nvSpPr>
          <p:spPr bwMode="auto">
            <a:xfrm>
              <a:off x="4013200" y="5316538"/>
              <a:ext cx="46038" cy="71438"/>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Rectangle 263">
              <a:extLst>
                <a:ext uri="{FF2B5EF4-FFF2-40B4-BE49-F238E27FC236}">
                  <a16:creationId xmlns:a16="http://schemas.microsoft.com/office/drawing/2014/main" id="{87D70F05-A8E3-4F25-8203-5F26B1C6FA1E}"/>
                </a:ext>
              </a:extLst>
            </p:cNvPr>
            <p:cNvSpPr>
              <a:spLocks noChangeArrowheads="1"/>
            </p:cNvSpPr>
            <p:nvPr>
              <p:custDataLst>
                <p:tags r:id="rId48"/>
              </p:custDataLst>
            </p:nvPr>
          </p:nvSpPr>
          <p:spPr bwMode="auto">
            <a:xfrm>
              <a:off x="3940175" y="5507038"/>
              <a:ext cx="133350"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264">
              <a:extLst>
                <a:ext uri="{FF2B5EF4-FFF2-40B4-BE49-F238E27FC236}">
                  <a16:creationId xmlns:a16="http://schemas.microsoft.com/office/drawing/2014/main" id="{6EC515CD-033E-41F2-9F6E-91D2CFB68BE3}"/>
                </a:ext>
              </a:extLst>
            </p:cNvPr>
            <p:cNvSpPr>
              <a:spLocks/>
            </p:cNvSpPr>
            <p:nvPr>
              <p:custDataLst>
                <p:tags r:id="rId49"/>
              </p:custDataLst>
            </p:nvPr>
          </p:nvSpPr>
          <p:spPr bwMode="auto">
            <a:xfrm>
              <a:off x="3951288" y="5548313"/>
              <a:ext cx="111125" cy="104775"/>
            </a:xfrm>
            <a:custGeom>
              <a:avLst/>
              <a:gdLst>
                <a:gd name="T0" fmla="*/ 363 w 363"/>
                <a:gd name="T1" fmla="*/ 6 h 341"/>
                <a:gd name="T2" fmla="*/ 356 w 363"/>
                <a:gd name="T3" fmla="*/ 0 h 341"/>
                <a:gd name="T4" fmla="*/ 315 w 363"/>
                <a:gd name="T5" fmla="*/ 1 h 341"/>
                <a:gd name="T6" fmla="*/ 265 w 363"/>
                <a:gd name="T7" fmla="*/ 0 h 341"/>
                <a:gd name="T8" fmla="*/ 256 w 363"/>
                <a:gd name="T9" fmla="*/ 9 h 341"/>
                <a:gd name="T10" fmla="*/ 263 w 363"/>
                <a:gd name="T11" fmla="*/ 15 h 341"/>
                <a:gd name="T12" fmla="*/ 281 w 363"/>
                <a:gd name="T13" fmla="*/ 27 h 341"/>
                <a:gd name="T14" fmla="*/ 268 w 363"/>
                <a:gd name="T15" fmla="*/ 51 h 341"/>
                <a:gd name="T16" fmla="*/ 152 w 363"/>
                <a:gd name="T17" fmla="*/ 184 h 341"/>
                <a:gd name="T18" fmla="*/ 97 w 363"/>
                <a:gd name="T19" fmla="*/ 36 h 341"/>
                <a:gd name="T20" fmla="*/ 94 w 363"/>
                <a:gd name="T21" fmla="*/ 27 h 341"/>
                <a:gd name="T22" fmla="*/ 124 w 363"/>
                <a:gd name="T23" fmla="*/ 15 h 341"/>
                <a:gd name="T24" fmla="*/ 136 w 363"/>
                <a:gd name="T25" fmla="*/ 5 h 341"/>
                <a:gd name="T26" fmla="*/ 128 w 363"/>
                <a:gd name="T27" fmla="*/ 0 h 341"/>
                <a:gd name="T28" fmla="*/ 65 w 363"/>
                <a:gd name="T29" fmla="*/ 1 h 341"/>
                <a:gd name="T30" fmla="*/ 10 w 363"/>
                <a:gd name="T31" fmla="*/ 0 h 341"/>
                <a:gd name="T32" fmla="*/ 0 w 363"/>
                <a:gd name="T33" fmla="*/ 10 h 341"/>
                <a:gd name="T34" fmla="*/ 12 w 363"/>
                <a:gd name="T35" fmla="*/ 15 h 341"/>
                <a:gd name="T36" fmla="*/ 48 w 363"/>
                <a:gd name="T37" fmla="*/ 32 h 341"/>
                <a:gd name="T38" fmla="*/ 109 w 363"/>
                <a:gd name="T39" fmla="*/ 196 h 341"/>
                <a:gd name="T40" fmla="*/ 111 w 363"/>
                <a:gd name="T41" fmla="*/ 205 h 341"/>
                <a:gd name="T42" fmla="*/ 89 w 363"/>
                <a:gd name="T43" fmla="*/ 296 h 341"/>
                <a:gd name="T44" fmla="*/ 42 w 363"/>
                <a:gd name="T45" fmla="*/ 325 h 341"/>
                <a:gd name="T46" fmla="*/ 29 w 363"/>
                <a:gd name="T47" fmla="*/ 335 h 341"/>
                <a:gd name="T48" fmla="*/ 36 w 363"/>
                <a:gd name="T49" fmla="*/ 341 h 341"/>
                <a:gd name="T50" fmla="*/ 98 w 363"/>
                <a:gd name="T51" fmla="*/ 339 h 341"/>
                <a:gd name="T52" fmla="*/ 162 w 363"/>
                <a:gd name="T53" fmla="*/ 341 h 341"/>
                <a:gd name="T54" fmla="*/ 172 w 363"/>
                <a:gd name="T55" fmla="*/ 331 h 341"/>
                <a:gd name="T56" fmla="*/ 158 w 363"/>
                <a:gd name="T57" fmla="*/ 325 h 341"/>
                <a:gd name="T58" fmla="*/ 139 w 363"/>
                <a:gd name="T59" fmla="*/ 324 h 341"/>
                <a:gd name="T60" fmla="*/ 125 w 363"/>
                <a:gd name="T61" fmla="*/ 316 h 341"/>
                <a:gd name="T62" fmla="*/ 132 w 363"/>
                <a:gd name="T63" fmla="*/ 285 h 341"/>
                <a:gd name="T64" fmla="*/ 150 w 363"/>
                <a:gd name="T65" fmla="*/ 214 h 341"/>
                <a:gd name="T66" fmla="*/ 157 w 363"/>
                <a:gd name="T67" fmla="*/ 199 h 341"/>
                <a:gd name="T68" fmla="*/ 280 w 363"/>
                <a:gd name="T69" fmla="*/ 57 h 341"/>
                <a:gd name="T70" fmla="*/ 287 w 363"/>
                <a:gd name="T71" fmla="*/ 50 h 341"/>
                <a:gd name="T72" fmla="*/ 353 w 363"/>
                <a:gd name="T73" fmla="*/ 15 h 341"/>
                <a:gd name="T74" fmla="*/ 363 w 363"/>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341">
                  <a:moveTo>
                    <a:pt x="363" y="6"/>
                  </a:moveTo>
                  <a:cubicBezTo>
                    <a:pt x="363" y="2"/>
                    <a:pt x="360" y="0"/>
                    <a:pt x="356" y="0"/>
                  </a:cubicBezTo>
                  <a:cubicBezTo>
                    <a:pt x="343" y="0"/>
                    <a:pt x="329" y="1"/>
                    <a:pt x="315" y="1"/>
                  </a:cubicBezTo>
                  <a:cubicBezTo>
                    <a:pt x="299" y="1"/>
                    <a:pt x="281" y="0"/>
                    <a:pt x="265" y="0"/>
                  </a:cubicBezTo>
                  <a:cubicBezTo>
                    <a:pt x="262" y="0"/>
                    <a:pt x="256" y="0"/>
                    <a:pt x="256" y="9"/>
                  </a:cubicBezTo>
                  <a:cubicBezTo>
                    <a:pt x="256" y="15"/>
                    <a:pt x="261" y="15"/>
                    <a:pt x="263" y="15"/>
                  </a:cubicBezTo>
                  <a:cubicBezTo>
                    <a:pt x="267" y="15"/>
                    <a:pt x="281" y="16"/>
                    <a:pt x="281" y="27"/>
                  </a:cubicBezTo>
                  <a:cubicBezTo>
                    <a:pt x="281" y="35"/>
                    <a:pt x="270" y="48"/>
                    <a:pt x="268" y="51"/>
                  </a:cubicBezTo>
                  <a:lnTo>
                    <a:pt x="152" y="184"/>
                  </a:lnTo>
                  <a:lnTo>
                    <a:pt x="97" y="36"/>
                  </a:lnTo>
                  <a:cubicBezTo>
                    <a:pt x="94" y="29"/>
                    <a:pt x="94" y="27"/>
                    <a:pt x="94" y="27"/>
                  </a:cubicBezTo>
                  <a:cubicBezTo>
                    <a:pt x="94" y="15"/>
                    <a:pt x="119" y="15"/>
                    <a:pt x="124" y="15"/>
                  </a:cubicBezTo>
                  <a:cubicBezTo>
                    <a:pt x="131" y="15"/>
                    <a:pt x="136" y="15"/>
                    <a:pt x="136" y="5"/>
                  </a:cubicBezTo>
                  <a:cubicBezTo>
                    <a:pt x="136" y="0"/>
                    <a:pt x="130" y="0"/>
                    <a:pt x="128" y="0"/>
                  </a:cubicBezTo>
                  <a:lnTo>
                    <a:pt x="65" y="1"/>
                  </a:lnTo>
                  <a:cubicBezTo>
                    <a:pt x="53" y="1"/>
                    <a:pt x="22" y="0"/>
                    <a:pt x="10" y="0"/>
                  </a:cubicBezTo>
                  <a:cubicBezTo>
                    <a:pt x="7" y="0"/>
                    <a:pt x="0" y="0"/>
                    <a:pt x="0" y="10"/>
                  </a:cubicBezTo>
                  <a:cubicBezTo>
                    <a:pt x="0" y="15"/>
                    <a:pt x="5" y="15"/>
                    <a:pt x="12" y="15"/>
                  </a:cubicBezTo>
                  <a:cubicBezTo>
                    <a:pt x="42" y="15"/>
                    <a:pt x="44" y="20"/>
                    <a:pt x="48" y="32"/>
                  </a:cubicBezTo>
                  <a:lnTo>
                    <a:pt x="109" y="196"/>
                  </a:lnTo>
                  <a:cubicBezTo>
                    <a:pt x="110" y="198"/>
                    <a:pt x="111" y="203"/>
                    <a:pt x="111" y="205"/>
                  </a:cubicBezTo>
                  <a:cubicBezTo>
                    <a:pt x="111" y="206"/>
                    <a:pt x="91" y="287"/>
                    <a:pt x="89" y="296"/>
                  </a:cubicBezTo>
                  <a:cubicBezTo>
                    <a:pt x="82" y="323"/>
                    <a:pt x="82" y="325"/>
                    <a:pt x="42" y="325"/>
                  </a:cubicBezTo>
                  <a:cubicBezTo>
                    <a:pt x="33" y="325"/>
                    <a:pt x="29" y="325"/>
                    <a:pt x="29" y="335"/>
                  </a:cubicBezTo>
                  <a:cubicBezTo>
                    <a:pt x="29" y="341"/>
                    <a:pt x="36" y="341"/>
                    <a:pt x="36" y="341"/>
                  </a:cubicBezTo>
                  <a:lnTo>
                    <a:pt x="98" y="339"/>
                  </a:lnTo>
                  <a:lnTo>
                    <a:pt x="162" y="341"/>
                  </a:lnTo>
                  <a:cubicBezTo>
                    <a:pt x="166" y="341"/>
                    <a:pt x="172" y="341"/>
                    <a:pt x="172" y="331"/>
                  </a:cubicBezTo>
                  <a:cubicBezTo>
                    <a:pt x="172" y="325"/>
                    <a:pt x="167" y="325"/>
                    <a:pt x="158" y="325"/>
                  </a:cubicBezTo>
                  <a:cubicBezTo>
                    <a:pt x="158" y="325"/>
                    <a:pt x="147" y="325"/>
                    <a:pt x="139" y="324"/>
                  </a:cubicBezTo>
                  <a:cubicBezTo>
                    <a:pt x="128" y="323"/>
                    <a:pt x="125" y="322"/>
                    <a:pt x="125" y="316"/>
                  </a:cubicBezTo>
                  <a:cubicBezTo>
                    <a:pt x="125" y="313"/>
                    <a:pt x="130" y="295"/>
                    <a:pt x="132" y="285"/>
                  </a:cubicBezTo>
                  <a:lnTo>
                    <a:pt x="150" y="214"/>
                  </a:lnTo>
                  <a:cubicBezTo>
                    <a:pt x="152" y="205"/>
                    <a:pt x="153" y="203"/>
                    <a:pt x="157" y="199"/>
                  </a:cubicBezTo>
                  <a:lnTo>
                    <a:pt x="280" y="57"/>
                  </a:lnTo>
                  <a:lnTo>
                    <a:pt x="287" y="50"/>
                  </a:lnTo>
                  <a:cubicBezTo>
                    <a:pt x="302" y="35"/>
                    <a:pt x="319" y="18"/>
                    <a:pt x="353" y="15"/>
                  </a:cubicBezTo>
                  <a:cubicBezTo>
                    <a:pt x="358" y="15"/>
                    <a:pt x="363" y="15"/>
                    <a:pt x="363"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265">
              <a:extLst>
                <a:ext uri="{FF2B5EF4-FFF2-40B4-BE49-F238E27FC236}">
                  <a16:creationId xmlns:a16="http://schemas.microsoft.com/office/drawing/2014/main" id="{A0B7A0F6-2ECE-49E4-AFA4-40ADAEE3FDA1}"/>
                </a:ext>
              </a:extLst>
            </p:cNvPr>
            <p:cNvSpPr>
              <a:spLocks noEditPoints="1"/>
            </p:cNvSpPr>
            <p:nvPr>
              <p:custDataLst>
                <p:tags r:id="rId50"/>
              </p:custDataLst>
            </p:nvPr>
          </p:nvSpPr>
          <p:spPr bwMode="auto">
            <a:xfrm>
              <a:off x="4141788" y="5334001"/>
              <a:ext cx="79375" cy="112713"/>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30"/>
                    <a:pt x="146" y="130"/>
                  </a:cubicBezTo>
                  <a:cubicBezTo>
                    <a:pt x="116" y="130"/>
                    <a:pt x="84" y="137"/>
                    <a:pt x="45" y="176"/>
                  </a:cubicBezTo>
                  <a:cubicBezTo>
                    <a:pt x="3"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266">
              <a:extLst>
                <a:ext uri="{FF2B5EF4-FFF2-40B4-BE49-F238E27FC236}">
                  <a16:creationId xmlns:a16="http://schemas.microsoft.com/office/drawing/2014/main" id="{211E68AE-80DC-41B9-9D88-5BC1BEE6623D}"/>
                </a:ext>
              </a:extLst>
            </p:cNvPr>
            <p:cNvSpPr>
              <a:spLocks/>
            </p:cNvSpPr>
            <p:nvPr>
              <p:custDataLst>
                <p:tags r:id="rId51"/>
              </p:custDataLst>
            </p:nvPr>
          </p:nvSpPr>
          <p:spPr bwMode="auto">
            <a:xfrm>
              <a:off x="4230688" y="5316538"/>
              <a:ext cx="47625"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267">
              <a:extLst>
                <a:ext uri="{FF2B5EF4-FFF2-40B4-BE49-F238E27FC236}">
                  <a16:creationId xmlns:a16="http://schemas.microsoft.com/office/drawing/2014/main" id="{7F466EE7-8104-4246-A065-566814F3B612}"/>
                </a:ext>
              </a:extLst>
            </p:cNvPr>
            <p:cNvSpPr>
              <a:spLocks/>
            </p:cNvSpPr>
            <p:nvPr>
              <p:custDataLst>
                <p:tags r:id="rId52"/>
              </p:custDataLst>
            </p:nvPr>
          </p:nvSpPr>
          <p:spPr bwMode="auto">
            <a:xfrm>
              <a:off x="4297363" y="5338763"/>
              <a:ext cx="109538" cy="104775"/>
            </a:xfrm>
            <a:custGeom>
              <a:avLst/>
              <a:gdLst>
                <a:gd name="T0" fmla="*/ 362 w 362"/>
                <a:gd name="T1" fmla="*/ 6 h 340"/>
                <a:gd name="T2" fmla="*/ 356 w 362"/>
                <a:gd name="T3" fmla="*/ 0 h 340"/>
                <a:gd name="T4" fmla="*/ 315 w 362"/>
                <a:gd name="T5" fmla="*/ 1 h 340"/>
                <a:gd name="T6" fmla="*/ 265 w 362"/>
                <a:gd name="T7" fmla="*/ 0 h 340"/>
                <a:gd name="T8" fmla="*/ 256 w 362"/>
                <a:gd name="T9" fmla="*/ 9 h 340"/>
                <a:gd name="T10" fmla="*/ 263 w 362"/>
                <a:gd name="T11" fmla="*/ 15 h 340"/>
                <a:gd name="T12" fmla="*/ 281 w 362"/>
                <a:gd name="T13" fmla="*/ 27 h 340"/>
                <a:gd name="T14" fmla="*/ 268 w 362"/>
                <a:gd name="T15" fmla="*/ 51 h 340"/>
                <a:gd name="T16" fmla="*/ 152 w 362"/>
                <a:gd name="T17" fmla="*/ 184 h 340"/>
                <a:gd name="T18" fmla="*/ 97 w 362"/>
                <a:gd name="T19" fmla="*/ 36 h 340"/>
                <a:gd name="T20" fmla="*/ 94 w 362"/>
                <a:gd name="T21" fmla="*/ 27 h 340"/>
                <a:gd name="T22" fmla="*/ 123 w 362"/>
                <a:gd name="T23" fmla="*/ 15 h 340"/>
                <a:gd name="T24" fmla="*/ 135 w 362"/>
                <a:gd name="T25" fmla="*/ 5 h 340"/>
                <a:gd name="T26" fmla="*/ 128 w 362"/>
                <a:gd name="T27" fmla="*/ 0 h 340"/>
                <a:gd name="T28" fmla="*/ 65 w 362"/>
                <a:gd name="T29" fmla="*/ 1 h 340"/>
                <a:gd name="T30" fmla="*/ 9 w 362"/>
                <a:gd name="T31" fmla="*/ 0 h 340"/>
                <a:gd name="T32" fmla="*/ 0 w 362"/>
                <a:gd name="T33" fmla="*/ 10 h 340"/>
                <a:gd name="T34" fmla="*/ 11 w 362"/>
                <a:gd name="T35" fmla="*/ 15 h 340"/>
                <a:gd name="T36" fmla="*/ 48 w 362"/>
                <a:gd name="T37" fmla="*/ 32 h 340"/>
                <a:gd name="T38" fmla="*/ 109 w 362"/>
                <a:gd name="T39" fmla="*/ 196 h 340"/>
                <a:gd name="T40" fmla="*/ 111 w 362"/>
                <a:gd name="T41" fmla="*/ 205 h 340"/>
                <a:gd name="T42" fmla="*/ 89 w 362"/>
                <a:gd name="T43" fmla="*/ 296 h 340"/>
                <a:gd name="T44" fmla="*/ 42 w 362"/>
                <a:gd name="T45" fmla="*/ 325 h 340"/>
                <a:gd name="T46" fmla="*/ 28 w 362"/>
                <a:gd name="T47" fmla="*/ 335 h 340"/>
                <a:gd name="T48" fmla="*/ 35 w 362"/>
                <a:gd name="T49" fmla="*/ 340 h 340"/>
                <a:gd name="T50" fmla="*/ 98 w 362"/>
                <a:gd name="T51" fmla="*/ 339 h 340"/>
                <a:gd name="T52" fmla="*/ 162 w 362"/>
                <a:gd name="T53" fmla="*/ 340 h 340"/>
                <a:gd name="T54" fmla="*/ 171 w 362"/>
                <a:gd name="T55" fmla="*/ 330 h 340"/>
                <a:gd name="T56" fmla="*/ 157 w 362"/>
                <a:gd name="T57" fmla="*/ 325 h 340"/>
                <a:gd name="T58" fmla="*/ 138 w 362"/>
                <a:gd name="T59" fmla="*/ 324 h 340"/>
                <a:gd name="T60" fmla="*/ 125 w 362"/>
                <a:gd name="T61" fmla="*/ 316 h 340"/>
                <a:gd name="T62" fmla="*/ 132 w 362"/>
                <a:gd name="T63" fmla="*/ 285 h 340"/>
                <a:gd name="T64" fmla="*/ 149 w 362"/>
                <a:gd name="T65" fmla="*/ 214 h 340"/>
                <a:gd name="T66" fmla="*/ 156 w 362"/>
                <a:gd name="T67" fmla="*/ 199 h 340"/>
                <a:gd name="T68" fmla="*/ 280 w 362"/>
                <a:gd name="T69" fmla="*/ 57 h 340"/>
                <a:gd name="T70" fmla="*/ 287 w 362"/>
                <a:gd name="T71" fmla="*/ 50 h 340"/>
                <a:gd name="T72" fmla="*/ 352 w 362"/>
                <a:gd name="T73" fmla="*/ 15 h 340"/>
                <a:gd name="T74" fmla="*/ 362 w 362"/>
                <a:gd name="T75" fmla="*/ 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0">
                  <a:moveTo>
                    <a:pt x="362" y="6"/>
                  </a:moveTo>
                  <a:cubicBezTo>
                    <a:pt x="362" y="2"/>
                    <a:pt x="360" y="0"/>
                    <a:pt x="356" y="0"/>
                  </a:cubicBezTo>
                  <a:cubicBezTo>
                    <a:pt x="343" y="0"/>
                    <a:pt x="328" y="1"/>
                    <a:pt x="315" y="1"/>
                  </a:cubicBezTo>
                  <a:cubicBezTo>
                    <a:pt x="298" y="1"/>
                    <a:pt x="281" y="0"/>
                    <a:pt x="265" y="0"/>
                  </a:cubicBezTo>
                  <a:cubicBezTo>
                    <a:pt x="262" y="0"/>
                    <a:pt x="256" y="0"/>
                    <a:pt x="256" y="9"/>
                  </a:cubicBezTo>
                  <a:cubicBezTo>
                    <a:pt x="256" y="15"/>
                    <a:pt x="261" y="15"/>
                    <a:pt x="263" y="15"/>
                  </a:cubicBezTo>
                  <a:cubicBezTo>
                    <a:pt x="267" y="15"/>
                    <a:pt x="281" y="16"/>
                    <a:pt x="281" y="27"/>
                  </a:cubicBezTo>
                  <a:cubicBezTo>
                    <a:pt x="281" y="35"/>
                    <a:pt x="270" y="48"/>
                    <a:pt x="268" y="51"/>
                  </a:cubicBezTo>
                  <a:lnTo>
                    <a:pt x="152" y="184"/>
                  </a:lnTo>
                  <a:lnTo>
                    <a:pt x="97" y="36"/>
                  </a:lnTo>
                  <a:cubicBezTo>
                    <a:pt x="94" y="29"/>
                    <a:pt x="94" y="27"/>
                    <a:pt x="94" y="27"/>
                  </a:cubicBezTo>
                  <a:cubicBezTo>
                    <a:pt x="94" y="15"/>
                    <a:pt x="118" y="15"/>
                    <a:pt x="123" y="15"/>
                  </a:cubicBezTo>
                  <a:cubicBezTo>
                    <a:pt x="130" y="15"/>
                    <a:pt x="135" y="15"/>
                    <a:pt x="135" y="5"/>
                  </a:cubicBezTo>
                  <a:cubicBezTo>
                    <a:pt x="135" y="0"/>
                    <a:pt x="129" y="0"/>
                    <a:pt x="128" y="0"/>
                  </a:cubicBezTo>
                  <a:lnTo>
                    <a:pt x="65" y="1"/>
                  </a:lnTo>
                  <a:cubicBezTo>
                    <a:pt x="53" y="1"/>
                    <a:pt x="22" y="0"/>
                    <a:pt x="9" y="0"/>
                  </a:cubicBezTo>
                  <a:cubicBezTo>
                    <a:pt x="6" y="0"/>
                    <a:pt x="0" y="0"/>
                    <a:pt x="0" y="10"/>
                  </a:cubicBezTo>
                  <a:cubicBezTo>
                    <a:pt x="0" y="15"/>
                    <a:pt x="5" y="15"/>
                    <a:pt x="11" y="15"/>
                  </a:cubicBezTo>
                  <a:cubicBezTo>
                    <a:pt x="41" y="15"/>
                    <a:pt x="43" y="20"/>
                    <a:pt x="48" y="32"/>
                  </a:cubicBezTo>
                  <a:lnTo>
                    <a:pt x="109" y="196"/>
                  </a:lnTo>
                  <a:cubicBezTo>
                    <a:pt x="109" y="198"/>
                    <a:pt x="111" y="203"/>
                    <a:pt x="111" y="205"/>
                  </a:cubicBezTo>
                  <a:cubicBezTo>
                    <a:pt x="111" y="206"/>
                    <a:pt x="91" y="287"/>
                    <a:pt x="89" y="296"/>
                  </a:cubicBezTo>
                  <a:cubicBezTo>
                    <a:pt x="82" y="323"/>
                    <a:pt x="82" y="325"/>
                    <a:pt x="42" y="325"/>
                  </a:cubicBezTo>
                  <a:cubicBezTo>
                    <a:pt x="32" y="325"/>
                    <a:pt x="28" y="325"/>
                    <a:pt x="28" y="335"/>
                  </a:cubicBezTo>
                  <a:cubicBezTo>
                    <a:pt x="28" y="340"/>
                    <a:pt x="35" y="340"/>
                    <a:pt x="35" y="340"/>
                  </a:cubicBezTo>
                  <a:lnTo>
                    <a:pt x="98" y="339"/>
                  </a:lnTo>
                  <a:lnTo>
                    <a:pt x="162" y="340"/>
                  </a:lnTo>
                  <a:cubicBezTo>
                    <a:pt x="165" y="340"/>
                    <a:pt x="171" y="340"/>
                    <a:pt x="171" y="330"/>
                  </a:cubicBezTo>
                  <a:cubicBezTo>
                    <a:pt x="171" y="325"/>
                    <a:pt x="167" y="325"/>
                    <a:pt x="157" y="325"/>
                  </a:cubicBezTo>
                  <a:cubicBezTo>
                    <a:pt x="157" y="325"/>
                    <a:pt x="147" y="325"/>
                    <a:pt x="138" y="324"/>
                  </a:cubicBezTo>
                  <a:cubicBezTo>
                    <a:pt x="128" y="323"/>
                    <a:pt x="125" y="322"/>
                    <a:pt x="125" y="316"/>
                  </a:cubicBezTo>
                  <a:cubicBezTo>
                    <a:pt x="125" y="313"/>
                    <a:pt x="129" y="295"/>
                    <a:pt x="132" y="285"/>
                  </a:cubicBezTo>
                  <a:lnTo>
                    <a:pt x="149" y="214"/>
                  </a:lnTo>
                  <a:cubicBezTo>
                    <a:pt x="152" y="205"/>
                    <a:pt x="152" y="203"/>
                    <a:pt x="156" y="199"/>
                  </a:cubicBezTo>
                  <a:lnTo>
                    <a:pt x="280" y="57"/>
                  </a:lnTo>
                  <a:lnTo>
                    <a:pt x="287" y="50"/>
                  </a:lnTo>
                  <a:cubicBezTo>
                    <a:pt x="302" y="35"/>
                    <a:pt x="318" y="18"/>
                    <a:pt x="352" y="15"/>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Rectangle 268">
              <a:extLst>
                <a:ext uri="{FF2B5EF4-FFF2-40B4-BE49-F238E27FC236}">
                  <a16:creationId xmlns:a16="http://schemas.microsoft.com/office/drawing/2014/main" id="{02F7188A-3DCF-4074-A005-7BDD4D97B268}"/>
                </a:ext>
              </a:extLst>
            </p:cNvPr>
            <p:cNvSpPr>
              <a:spLocks noChangeArrowheads="1"/>
            </p:cNvSpPr>
            <p:nvPr>
              <p:custDataLst>
                <p:tags r:id="rId53"/>
              </p:custDataLst>
            </p:nvPr>
          </p:nvSpPr>
          <p:spPr bwMode="auto">
            <a:xfrm>
              <a:off x="4135438" y="5507038"/>
              <a:ext cx="27781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269">
              <a:extLst>
                <a:ext uri="{FF2B5EF4-FFF2-40B4-BE49-F238E27FC236}">
                  <a16:creationId xmlns:a16="http://schemas.microsoft.com/office/drawing/2014/main" id="{06604D3D-79C9-4F6C-A57C-919E5A994FFA}"/>
                </a:ext>
              </a:extLst>
            </p:cNvPr>
            <p:cNvSpPr>
              <a:spLocks noEditPoints="1"/>
            </p:cNvSpPr>
            <p:nvPr>
              <p:custDataLst>
                <p:tags r:id="rId54"/>
              </p:custDataLst>
            </p:nvPr>
          </p:nvSpPr>
          <p:spPr bwMode="auto">
            <a:xfrm>
              <a:off x="4162425" y="5543551"/>
              <a:ext cx="79375" cy="112713"/>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1 w 262"/>
                <a:gd name="T25" fmla="*/ 368 h 368"/>
                <a:gd name="T26" fmla="*/ 262 w 262"/>
                <a:gd name="T27" fmla="*/ 130 h 368"/>
                <a:gd name="T28" fmla="*/ 202 w 262"/>
                <a:gd name="T29" fmla="*/ 206 h 368"/>
                <a:gd name="T30" fmla="*/ 93 w 262"/>
                <a:gd name="T31" fmla="*/ 355 h 368"/>
                <a:gd name="T32" fmla="*/ 38 w 262"/>
                <a:gd name="T33" fmla="*/ 298 h 368"/>
                <a:gd name="T34" fmla="*/ 71 w 262"/>
                <a:gd name="T35" fmla="*/ 185 h 368"/>
                <a:gd name="T36" fmla="*/ 146 w 262"/>
                <a:gd name="T37" fmla="*/ 141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8"/>
                  </a:cubicBezTo>
                  <a:cubicBezTo>
                    <a:pt x="206" y="157"/>
                    <a:pt x="185" y="130"/>
                    <a:pt x="146" y="130"/>
                  </a:cubicBezTo>
                  <a:cubicBezTo>
                    <a:pt x="116" y="130"/>
                    <a:pt x="83" y="138"/>
                    <a:pt x="45" y="176"/>
                  </a:cubicBezTo>
                  <a:cubicBezTo>
                    <a:pt x="3" y="218"/>
                    <a:pt x="0" y="264"/>
                    <a:pt x="0" y="280"/>
                  </a:cubicBezTo>
                  <a:cubicBezTo>
                    <a:pt x="0" y="311"/>
                    <a:pt x="22" y="368"/>
                    <a:pt x="91" y="368"/>
                  </a:cubicBezTo>
                  <a:cubicBezTo>
                    <a:pt x="210" y="368"/>
                    <a:pt x="262" y="201"/>
                    <a:pt x="262" y="130"/>
                  </a:cubicBezTo>
                  <a:close/>
                  <a:moveTo>
                    <a:pt x="202" y="206"/>
                  </a:moveTo>
                  <a:cubicBezTo>
                    <a:pt x="202" y="242"/>
                    <a:pt x="170" y="355"/>
                    <a:pt x="93" y="355"/>
                  </a:cubicBezTo>
                  <a:cubicBezTo>
                    <a:pt x="38" y="355"/>
                    <a:pt x="38" y="303"/>
                    <a:pt x="38" y="298"/>
                  </a:cubicBezTo>
                  <a:cubicBezTo>
                    <a:pt x="38" y="285"/>
                    <a:pt x="51" y="215"/>
                    <a:pt x="71" y="185"/>
                  </a:cubicBezTo>
                  <a:cubicBezTo>
                    <a:pt x="91" y="156"/>
                    <a:pt x="115" y="141"/>
                    <a:pt x="146" y="141"/>
                  </a:cubicBezTo>
                  <a:cubicBezTo>
                    <a:pt x="201" y="141"/>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270">
              <a:extLst>
                <a:ext uri="{FF2B5EF4-FFF2-40B4-BE49-F238E27FC236}">
                  <a16:creationId xmlns:a16="http://schemas.microsoft.com/office/drawing/2014/main" id="{47ED55D9-A4E9-42AA-B420-5DDCEDBBA8B6}"/>
                </a:ext>
              </a:extLst>
            </p:cNvPr>
            <p:cNvSpPr>
              <a:spLocks/>
            </p:cNvSpPr>
            <p:nvPr>
              <p:custDataLst>
                <p:tags r:id="rId55"/>
              </p:custDataLst>
            </p:nvPr>
          </p:nvSpPr>
          <p:spPr bwMode="auto">
            <a:xfrm>
              <a:off x="4249738" y="5584826"/>
              <a:ext cx="69850" cy="100013"/>
            </a:xfrm>
            <a:custGeom>
              <a:avLst/>
              <a:gdLst>
                <a:gd name="T0" fmla="*/ 228 w 230"/>
                <a:gd name="T1" fmla="*/ 30 h 323"/>
                <a:gd name="T2" fmla="*/ 230 w 230"/>
                <a:gd name="T3" fmla="*/ 19 h 323"/>
                <a:gd name="T4" fmla="*/ 216 w 230"/>
                <a:gd name="T5" fmla="*/ 6 h 323"/>
                <a:gd name="T6" fmla="*/ 198 w 230"/>
                <a:gd name="T7" fmla="*/ 16 h 323"/>
                <a:gd name="T8" fmla="*/ 191 w 230"/>
                <a:gd name="T9" fmla="*/ 43 h 323"/>
                <a:gd name="T10" fmla="*/ 181 w 230"/>
                <a:gd name="T11" fmla="*/ 83 h 323"/>
                <a:gd name="T12" fmla="*/ 159 w 230"/>
                <a:gd name="T13" fmla="*/ 173 h 323"/>
                <a:gd name="T14" fmla="*/ 103 w 230"/>
                <a:gd name="T15" fmla="*/ 215 h 323"/>
                <a:gd name="T16" fmla="*/ 72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7 h 323"/>
                <a:gd name="T38" fmla="*/ 101 w 230"/>
                <a:gd name="T39" fmla="*/ 226 h 323"/>
                <a:gd name="T40" fmla="*/ 151 w 230"/>
                <a:gd name="T41" fmla="*/ 204 h 323"/>
                <a:gd name="T42" fmla="*/ 119 w 230"/>
                <a:gd name="T43" fmla="*/ 280 h 323"/>
                <a:gd name="T44" fmla="*/ 64 w 230"/>
                <a:gd name="T45" fmla="*/ 312 h 323"/>
                <a:gd name="T46" fmla="*/ 26 w 230"/>
                <a:gd name="T47" fmla="*/ 291 h 323"/>
                <a:gd name="T48" fmla="*/ 47 w 230"/>
                <a:gd name="T49" fmla="*/ 285 h 323"/>
                <a:gd name="T50" fmla="*/ 57 w 230"/>
                <a:gd name="T51" fmla="*/ 264 h 323"/>
                <a:gd name="T52" fmla="*/ 39 w 230"/>
                <a:gd name="T53" fmla="*/ 247 h 323"/>
                <a:gd name="T54" fmla="*/ 11 w 230"/>
                <a:gd name="T55" fmla="*/ 279 h 323"/>
                <a:gd name="T56" fmla="*/ 64 w 230"/>
                <a:gd name="T57" fmla="*/ 323 h 323"/>
                <a:gd name="T58" fmla="*/ 180 w 230"/>
                <a:gd name="T59" fmla="*/ 221 h 323"/>
                <a:gd name="T60" fmla="*/ 228 w 230"/>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0"/>
                  </a:moveTo>
                  <a:cubicBezTo>
                    <a:pt x="230" y="24"/>
                    <a:pt x="230" y="23"/>
                    <a:pt x="230" y="19"/>
                  </a:cubicBezTo>
                  <a:cubicBezTo>
                    <a:pt x="230" y="10"/>
                    <a:pt x="223" y="6"/>
                    <a:pt x="216" y="6"/>
                  </a:cubicBezTo>
                  <a:cubicBezTo>
                    <a:pt x="211" y="6"/>
                    <a:pt x="203" y="9"/>
                    <a:pt x="198" y="16"/>
                  </a:cubicBezTo>
                  <a:cubicBezTo>
                    <a:pt x="197" y="18"/>
                    <a:pt x="193" y="34"/>
                    <a:pt x="191" y="43"/>
                  </a:cubicBezTo>
                  <a:lnTo>
                    <a:pt x="181" y="83"/>
                  </a:lnTo>
                  <a:lnTo>
                    <a:pt x="159" y="173"/>
                  </a:lnTo>
                  <a:cubicBezTo>
                    <a:pt x="157" y="180"/>
                    <a:pt x="136" y="215"/>
                    <a:pt x="103" y="215"/>
                  </a:cubicBezTo>
                  <a:cubicBezTo>
                    <a:pt x="77" y="215"/>
                    <a:pt x="72" y="193"/>
                    <a:pt x="72" y="175"/>
                  </a:cubicBezTo>
                  <a:cubicBezTo>
                    <a:pt x="72" y="152"/>
                    <a:pt x="80" y="121"/>
                    <a:pt x="97" y="77"/>
                  </a:cubicBezTo>
                  <a:cubicBezTo>
                    <a:pt x="105" y="56"/>
                    <a:pt x="107" y="51"/>
                    <a:pt x="107" y="41"/>
                  </a:cubicBezTo>
                  <a:cubicBezTo>
                    <a:pt x="107" y="18"/>
                    <a:pt x="91" y="0"/>
                    <a:pt x="66" y="0"/>
                  </a:cubicBezTo>
                  <a:cubicBezTo>
                    <a:pt x="19" y="0"/>
                    <a:pt x="0" y="72"/>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39"/>
                    <a:pt x="72" y="52"/>
                    <a:pt x="69" y="62"/>
                  </a:cubicBezTo>
                  <a:cubicBezTo>
                    <a:pt x="49" y="115"/>
                    <a:pt x="40" y="143"/>
                    <a:pt x="40" y="167"/>
                  </a:cubicBezTo>
                  <a:cubicBezTo>
                    <a:pt x="40" y="211"/>
                    <a:pt x="71" y="226"/>
                    <a:pt x="101" y="226"/>
                  </a:cubicBezTo>
                  <a:cubicBezTo>
                    <a:pt x="120" y="226"/>
                    <a:pt x="137" y="218"/>
                    <a:pt x="151" y="204"/>
                  </a:cubicBezTo>
                  <a:cubicBezTo>
                    <a:pt x="145" y="230"/>
                    <a:pt x="139" y="254"/>
                    <a:pt x="119" y="280"/>
                  </a:cubicBezTo>
                  <a:cubicBezTo>
                    <a:pt x="106" y="297"/>
                    <a:pt x="87" y="312"/>
                    <a:pt x="64" y="312"/>
                  </a:cubicBezTo>
                  <a:cubicBezTo>
                    <a:pt x="57" y="312"/>
                    <a:pt x="34" y="310"/>
                    <a:pt x="26" y="291"/>
                  </a:cubicBezTo>
                  <a:cubicBezTo>
                    <a:pt x="34" y="291"/>
                    <a:pt x="40" y="291"/>
                    <a:pt x="47" y="285"/>
                  </a:cubicBezTo>
                  <a:cubicBezTo>
                    <a:pt x="52" y="280"/>
                    <a:pt x="57" y="274"/>
                    <a:pt x="57" y="264"/>
                  </a:cubicBezTo>
                  <a:cubicBezTo>
                    <a:pt x="57" y="249"/>
                    <a:pt x="44" y="247"/>
                    <a:pt x="39" y="247"/>
                  </a:cubicBezTo>
                  <a:cubicBezTo>
                    <a:pt x="27" y="247"/>
                    <a:pt x="11" y="255"/>
                    <a:pt x="11" y="279"/>
                  </a:cubicBezTo>
                  <a:cubicBezTo>
                    <a:pt x="11" y="304"/>
                    <a:pt x="33" y="323"/>
                    <a:pt x="64" y="323"/>
                  </a:cubicBezTo>
                  <a:cubicBezTo>
                    <a:pt x="115" y="323"/>
                    <a:pt x="166" y="277"/>
                    <a:pt x="180" y="221"/>
                  </a:cubicBezTo>
                  <a:lnTo>
                    <a:pt x="228"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271">
              <a:extLst>
                <a:ext uri="{FF2B5EF4-FFF2-40B4-BE49-F238E27FC236}">
                  <a16:creationId xmlns:a16="http://schemas.microsoft.com/office/drawing/2014/main" id="{65FB6C63-9DF4-445A-A9BB-94AF47D358B5}"/>
                </a:ext>
              </a:extLst>
            </p:cNvPr>
            <p:cNvSpPr>
              <a:spLocks/>
            </p:cNvSpPr>
            <p:nvPr>
              <p:custDataLst>
                <p:tags r:id="rId56"/>
              </p:custDataLst>
            </p:nvPr>
          </p:nvSpPr>
          <p:spPr bwMode="auto">
            <a:xfrm>
              <a:off x="4332288" y="5537201"/>
              <a:ext cx="46038" cy="714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72">
              <a:extLst>
                <a:ext uri="{FF2B5EF4-FFF2-40B4-BE49-F238E27FC236}">
                  <a16:creationId xmlns:a16="http://schemas.microsoft.com/office/drawing/2014/main" id="{4B34E999-9666-43DE-A099-889EE7340AA6}"/>
                </a:ext>
              </a:extLst>
            </p:cNvPr>
            <p:cNvSpPr>
              <a:spLocks noEditPoints="1"/>
            </p:cNvSpPr>
            <p:nvPr>
              <p:custDataLst>
                <p:tags r:id="rId57"/>
              </p:custDataLst>
            </p:nvPr>
          </p:nvSpPr>
          <p:spPr bwMode="auto">
            <a:xfrm>
              <a:off x="4483100" y="5491163"/>
              <a:ext cx="100013"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273">
              <a:extLst>
                <a:ext uri="{FF2B5EF4-FFF2-40B4-BE49-F238E27FC236}">
                  <a16:creationId xmlns:a16="http://schemas.microsoft.com/office/drawing/2014/main" id="{50681BD2-EC83-4896-8C28-126C4583946B}"/>
                </a:ext>
              </a:extLst>
            </p:cNvPr>
            <p:cNvSpPr>
              <a:spLocks/>
            </p:cNvSpPr>
            <p:nvPr>
              <p:custDataLst>
                <p:tags r:id="rId58"/>
              </p:custDataLst>
            </p:nvPr>
          </p:nvSpPr>
          <p:spPr bwMode="auto">
            <a:xfrm>
              <a:off x="4646613" y="5507038"/>
              <a:ext cx="92075" cy="476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274">
              <a:extLst>
                <a:ext uri="{FF2B5EF4-FFF2-40B4-BE49-F238E27FC236}">
                  <a16:creationId xmlns:a16="http://schemas.microsoft.com/office/drawing/2014/main" id="{DFD92C45-1D1C-4464-83C2-242CB8AF485B}"/>
                </a:ext>
              </a:extLst>
            </p:cNvPr>
            <p:cNvSpPr>
              <a:spLocks/>
            </p:cNvSpPr>
            <p:nvPr>
              <p:custDataLst>
                <p:tags r:id="rId59"/>
              </p:custDataLst>
            </p:nvPr>
          </p:nvSpPr>
          <p:spPr bwMode="auto">
            <a:xfrm>
              <a:off x="4756150" y="5480051"/>
              <a:ext cx="82550" cy="101600"/>
            </a:xfrm>
            <a:custGeom>
              <a:avLst/>
              <a:gdLst>
                <a:gd name="T0" fmla="*/ 270 w 270"/>
                <a:gd name="T1" fmla="*/ 149 h 328"/>
                <a:gd name="T2" fmla="*/ 264 w 270"/>
                <a:gd name="T3" fmla="*/ 144 h 328"/>
                <a:gd name="T4" fmla="*/ 257 w 270"/>
                <a:gd name="T5" fmla="*/ 153 h 328"/>
                <a:gd name="T6" fmla="*/ 219 w 270"/>
                <a:gd name="T7" fmla="*/ 215 h 328"/>
                <a:gd name="T8" fmla="*/ 204 w 270"/>
                <a:gd name="T9" fmla="*/ 192 h 328"/>
                <a:gd name="T10" fmla="*/ 214 w 270"/>
                <a:gd name="T11" fmla="*/ 140 h 328"/>
                <a:gd name="T12" fmla="*/ 228 w 270"/>
                <a:gd name="T13" fmla="*/ 86 h 328"/>
                <a:gd name="T14" fmla="*/ 237 w 270"/>
                <a:gd name="T15" fmla="*/ 53 h 328"/>
                <a:gd name="T16" fmla="*/ 244 w 270"/>
                <a:gd name="T17" fmla="*/ 19 h 328"/>
                <a:gd name="T18" fmla="*/ 230 w 270"/>
                <a:gd name="T19" fmla="*/ 6 h 328"/>
                <a:gd name="T20" fmla="*/ 210 w 270"/>
                <a:gd name="T21" fmla="*/ 23 h 328"/>
                <a:gd name="T22" fmla="*/ 187 w 270"/>
                <a:gd name="T23" fmla="*/ 116 h 328"/>
                <a:gd name="T24" fmla="*/ 174 w 270"/>
                <a:gd name="T25" fmla="*/ 167 h 328"/>
                <a:gd name="T26" fmla="*/ 109 w 270"/>
                <a:gd name="T27" fmla="*/ 215 h 328"/>
                <a:gd name="T28" fmla="*/ 72 w 270"/>
                <a:gd name="T29" fmla="*/ 172 h 328"/>
                <a:gd name="T30" fmla="*/ 79 w 270"/>
                <a:gd name="T31" fmla="*/ 129 h 328"/>
                <a:gd name="T32" fmla="*/ 100 w 270"/>
                <a:gd name="T33" fmla="*/ 46 h 328"/>
                <a:gd name="T34" fmla="*/ 107 w 270"/>
                <a:gd name="T35" fmla="*/ 14 h 328"/>
                <a:gd name="T36" fmla="*/ 93 w 270"/>
                <a:gd name="T37" fmla="*/ 0 h 328"/>
                <a:gd name="T38" fmla="*/ 73 w 270"/>
                <a:gd name="T39" fmla="*/ 18 h 328"/>
                <a:gd name="T40" fmla="*/ 1 w 270"/>
                <a:gd name="T41" fmla="*/ 307 h 328"/>
                <a:gd name="T42" fmla="*/ 0 w 270"/>
                <a:gd name="T43" fmla="*/ 315 h 328"/>
                <a:gd name="T44" fmla="*/ 14 w 270"/>
                <a:gd name="T45" fmla="*/ 328 h 328"/>
                <a:gd name="T46" fmla="*/ 31 w 270"/>
                <a:gd name="T47" fmla="*/ 318 h 328"/>
                <a:gd name="T48" fmla="*/ 59 w 270"/>
                <a:gd name="T49" fmla="*/ 211 h 328"/>
                <a:gd name="T50" fmla="*/ 107 w 270"/>
                <a:gd name="T51" fmla="*/ 226 h 328"/>
                <a:gd name="T52" fmla="*/ 173 w 270"/>
                <a:gd name="T53" fmla="*/ 190 h 328"/>
                <a:gd name="T54" fmla="*/ 218 w 270"/>
                <a:gd name="T55" fmla="*/ 226 h 328"/>
                <a:gd name="T56" fmla="*/ 255 w 270"/>
                <a:gd name="T57" fmla="*/ 199 h 328"/>
                <a:gd name="T58" fmla="*/ 270 w 270"/>
                <a:gd name="T59" fmla="*/ 1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328">
                  <a:moveTo>
                    <a:pt x="270" y="149"/>
                  </a:moveTo>
                  <a:cubicBezTo>
                    <a:pt x="270" y="144"/>
                    <a:pt x="265" y="144"/>
                    <a:pt x="264" y="144"/>
                  </a:cubicBezTo>
                  <a:cubicBezTo>
                    <a:pt x="259" y="144"/>
                    <a:pt x="258" y="146"/>
                    <a:pt x="257" y="153"/>
                  </a:cubicBezTo>
                  <a:cubicBezTo>
                    <a:pt x="249" y="186"/>
                    <a:pt x="240" y="215"/>
                    <a:pt x="219" y="215"/>
                  </a:cubicBezTo>
                  <a:cubicBezTo>
                    <a:pt x="206" y="215"/>
                    <a:pt x="204" y="202"/>
                    <a:pt x="204" y="192"/>
                  </a:cubicBezTo>
                  <a:cubicBezTo>
                    <a:pt x="204" y="181"/>
                    <a:pt x="210" y="158"/>
                    <a:pt x="214" y="140"/>
                  </a:cubicBezTo>
                  <a:lnTo>
                    <a:pt x="228" y="86"/>
                  </a:lnTo>
                  <a:cubicBezTo>
                    <a:pt x="230" y="79"/>
                    <a:pt x="235" y="60"/>
                    <a:pt x="237" y="53"/>
                  </a:cubicBezTo>
                  <a:cubicBezTo>
                    <a:pt x="239" y="41"/>
                    <a:pt x="244" y="22"/>
                    <a:pt x="244" y="19"/>
                  </a:cubicBezTo>
                  <a:cubicBezTo>
                    <a:pt x="244" y="10"/>
                    <a:pt x="237" y="6"/>
                    <a:pt x="230" y="6"/>
                  </a:cubicBezTo>
                  <a:cubicBezTo>
                    <a:pt x="227" y="6"/>
                    <a:pt x="214" y="6"/>
                    <a:pt x="210" y="23"/>
                  </a:cubicBezTo>
                  <a:lnTo>
                    <a:pt x="187" y="116"/>
                  </a:lnTo>
                  <a:lnTo>
                    <a:pt x="174" y="167"/>
                  </a:lnTo>
                  <a:cubicBezTo>
                    <a:pt x="173" y="170"/>
                    <a:pt x="149" y="215"/>
                    <a:pt x="109" y="215"/>
                  </a:cubicBezTo>
                  <a:cubicBezTo>
                    <a:pt x="84" y="215"/>
                    <a:pt x="72" y="199"/>
                    <a:pt x="72" y="172"/>
                  </a:cubicBezTo>
                  <a:cubicBezTo>
                    <a:pt x="72" y="157"/>
                    <a:pt x="75" y="143"/>
                    <a:pt x="79" y="129"/>
                  </a:cubicBezTo>
                  <a:lnTo>
                    <a:pt x="100" y="46"/>
                  </a:lnTo>
                  <a:cubicBezTo>
                    <a:pt x="102" y="35"/>
                    <a:pt x="107" y="16"/>
                    <a:pt x="107" y="14"/>
                  </a:cubicBezTo>
                  <a:cubicBezTo>
                    <a:pt x="107" y="5"/>
                    <a:pt x="101" y="0"/>
                    <a:pt x="93" y="0"/>
                  </a:cubicBezTo>
                  <a:cubicBezTo>
                    <a:pt x="91" y="0"/>
                    <a:pt x="77" y="1"/>
                    <a:pt x="73" y="18"/>
                  </a:cubicBezTo>
                  <a:lnTo>
                    <a:pt x="1" y="307"/>
                  </a:lnTo>
                  <a:cubicBezTo>
                    <a:pt x="0" y="313"/>
                    <a:pt x="0" y="315"/>
                    <a:pt x="0" y="315"/>
                  </a:cubicBezTo>
                  <a:cubicBezTo>
                    <a:pt x="0" y="322"/>
                    <a:pt x="5" y="328"/>
                    <a:pt x="14" y="328"/>
                  </a:cubicBezTo>
                  <a:cubicBezTo>
                    <a:pt x="24" y="328"/>
                    <a:pt x="30" y="319"/>
                    <a:pt x="31" y="318"/>
                  </a:cubicBezTo>
                  <a:cubicBezTo>
                    <a:pt x="33" y="313"/>
                    <a:pt x="40" y="288"/>
                    <a:pt x="59" y="211"/>
                  </a:cubicBezTo>
                  <a:cubicBezTo>
                    <a:pt x="74" y="224"/>
                    <a:pt x="97" y="226"/>
                    <a:pt x="107" y="226"/>
                  </a:cubicBezTo>
                  <a:cubicBezTo>
                    <a:pt x="142" y="226"/>
                    <a:pt x="161" y="204"/>
                    <a:pt x="173" y="190"/>
                  </a:cubicBezTo>
                  <a:cubicBezTo>
                    <a:pt x="178" y="212"/>
                    <a:pt x="196" y="226"/>
                    <a:pt x="218" y="226"/>
                  </a:cubicBezTo>
                  <a:cubicBezTo>
                    <a:pt x="236" y="226"/>
                    <a:pt x="247" y="215"/>
                    <a:pt x="255" y="199"/>
                  </a:cubicBezTo>
                  <a:cubicBezTo>
                    <a:pt x="263" y="181"/>
                    <a:pt x="270" y="149"/>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275">
              <a:extLst>
                <a:ext uri="{FF2B5EF4-FFF2-40B4-BE49-F238E27FC236}">
                  <a16:creationId xmlns:a16="http://schemas.microsoft.com/office/drawing/2014/main" id="{0258E7F1-DA6D-4EA6-8B43-26E79A03C343}"/>
                </a:ext>
              </a:extLst>
            </p:cNvPr>
            <p:cNvSpPr>
              <a:spLocks/>
            </p:cNvSpPr>
            <p:nvPr>
              <p:custDataLst>
                <p:tags r:id="rId60"/>
              </p:custDataLst>
            </p:nvPr>
          </p:nvSpPr>
          <p:spPr bwMode="auto">
            <a:xfrm>
              <a:off x="4848225" y="5522913"/>
              <a:ext cx="53975" cy="69850"/>
            </a:xfrm>
            <a:custGeom>
              <a:avLst/>
              <a:gdLst>
                <a:gd name="T0" fmla="*/ 178 w 179"/>
                <a:gd name="T1" fmla="*/ 22 h 224"/>
                <a:gd name="T2" fmla="*/ 179 w 179"/>
                <a:gd name="T3" fmla="*/ 14 h 224"/>
                <a:gd name="T4" fmla="*/ 168 w 179"/>
                <a:gd name="T5" fmla="*/ 3 h 224"/>
                <a:gd name="T6" fmla="*/ 153 w 179"/>
                <a:gd name="T7" fmla="*/ 11 h 224"/>
                <a:gd name="T8" fmla="*/ 148 w 179"/>
                <a:gd name="T9" fmla="*/ 32 h 224"/>
                <a:gd name="T10" fmla="*/ 140 w 179"/>
                <a:gd name="T11" fmla="*/ 61 h 224"/>
                <a:gd name="T12" fmla="*/ 127 w 179"/>
                <a:gd name="T13" fmla="*/ 117 h 224"/>
                <a:gd name="T14" fmla="*/ 84 w 179"/>
                <a:gd name="T15" fmla="*/ 147 h 224"/>
                <a:gd name="T16" fmla="*/ 60 w 179"/>
                <a:gd name="T17" fmla="*/ 118 h 224"/>
                <a:gd name="T18" fmla="*/ 78 w 179"/>
                <a:gd name="T19" fmla="*/ 50 h 224"/>
                <a:gd name="T20" fmla="*/ 84 w 179"/>
                <a:gd name="T21" fmla="*/ 29 h 224"/>
                <a:gd name="T22" fmla="*/ 51 w 179"/>
                <a:gd name="T23" fmla="*/ 0 h 224"/>
                <a:gd name="T24" fmla="*/ 0 w 179"/>
                <a:gd name="T25" fmla="*/ 53 h 224"/>
                <a:gd name="T26" fmla="*/ 6 w 179"/>
                <a:gd name="T27" fmla="*/ 57 h 224"/>
                <a:gd name="T28" fmla="*/ 13 w 179"/>
                <a:gd name="T29" fmla="*/ 52 h 224"/>
                <a:gd name="T30" fmla="*/ 50 w 179"/>
                <a:gd name="T31" fmla="*/ 9 h 224"/>
                <a:gd name="T32" fmla="*/ 59 w 179"/>
                <a:gd name="T33" fmla="*/ 21 h 224"/>
                <a:gd name="T34" fmla="*/ 54 w 179"/>
                <a:gd name="T35" fmla="*/ 42 h 224"/>
                <a:gd name="T36" fmla="*/ 34 w 179"/>
                <a:gd name="T37" fmla="*/ 113 h 224"/>
                <a:gd name="T38" fmla="*/ 47 w 179"/>
                <a:gd name="T39" fmla="*/ 146 h 224"/>
                <a:gd name="T40" fmla="*/ 82 w 179"/>
                <a:gd name="T41" fmla="*/ 157 h 224"/>
                <a:gd name="T42" fmla="*/ 120 w 179"/>
                <a:gd name="T43" fmla="*/ 141 h 224"/>
                <a:gd name="T44" fmla="*/ 97 w 179"/>
                <a:gd name="T45" fmla="*/ 192 h 224"/>
                <a:gd name="T46" fmla="*/ 55 w 179"/>
                <a:gd name="T47" fmla="*/ 215 h 224"/>
                <a:gd name="T48" fmla="*/ 29 w 179"/>
                <a:gd name="T49" fmla="*/ 203 h 224"/>
                <a:gd name="T50" fmla="*/ 48 w 179"/>
                <a:gd name="T51" fmla="*/ 184 h 224"/>
                <a:gd name="T52" fmla="*/ 34 w 179"/>
                <a:gd name="T53" fmla="*/ 171 h 224"/>
                <a:gd name="T54" fmla="*/ 14 w 179"/>
                <a:gd name="T55" fmla="*/ 194 h 224"/>
                <a:gd name="T56" fmla="*/ 56 w 179"/>
                <a:gd name="T57" fmla="*/ 224 h 224"/>
                <a:gd name="T58" fmla="*/ 145 w 179"/>
                <a:gd name="T59" fmla="*/ 154 h 224"/>
                <a:gd name="T60" fmla="*/ 178 w 179"/>
                <a:gd name="T61" fmla="*/ 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4">
                  <a:moveTo>
                    <a:pt x="178" y="22"/>
                  </a:moveTo>
                  <a:cubicBezTo>
                    <a:pt x="179" y="17"/>
                    <a:pt x="179" y="16"/>
                    <a:pt x="179" y="14"/>
                  </a:cubicBezTo>
                  <a:cubicBezTo>
                    <a:pt x="179" y="7"/>
                    <a:pt x="174" y="3"/>
                    <a:pt x="168" y="3"/>
                  </a:cubicBezTo>
                  <a:cubicBezTo>
                    <a:pt x="164" y="3"/>
                    <a:pt x="157" y="5"/>
                    <a:pt x="153" y="11"/>
                  </a:cubicBezTo>
                  <a:cubicBezTo>
                    <a:pt x="152" y="13"/>
                    <a:pt x="150" y="25"/>
                    <a:pt x="148" y="32"/>
                  </a:cubicBezTo>
                  <a:lnTo>
                    <a:pt x="140" y="61"/>
                  </a:lnTo>
                  <a:lnTo>
                    <a:pt x="127" y="117"/>
                  </a:lnTo>
                  <a:cubicBezTo>
                    <a:pt x="127" y="117"/>
                    <a:pt x="111" y="147"/>
                    <a:pt x="84" y="147"/>
                  </a:cubicBezTo>
                  <a:cubicBezTo>
                    <a:pt x="60" y="147"/>
                    <a:pt x="60" y="124"/>
                    <a:pt x="60" y="118"/>
                  </a:cubicBezTo>
                  <a:cubicBezTo>
                    <a:pt x="60" y="99"/>
                    <a:pt x="68" y="77"/>
                    <a:pt x="78" y="50"/>
                  </a:cubicBezTo>
                  <a:cubicBezTo>
                    <a:pt x="83" y="39"/>
                    <a:pt x="84" y="35"/>
                    <a:pt x="84" y="29"/>
                  </a:cubicBezTo>
                  <a:cubicBezTo>
                    <a:pt x="84" y="12"/>
                    <a:pt x="70" y="0"/>
                    <a:pt x="51" y="0"/>
                  </a:cubicBezTo>
                  <a:cubicBezTo>
                    <a:pt x="16" y="0"/>
                    <a:pt x="0" y="47"/>
                    <a:pt x="0" y="53"/>
                  </a:cubicBezTo>
                  <a:cubicBezTo>
                    <a:pt x="0" y="57"/>
                    <a:pt x="5" y="57"/>
                    <a:pt x="6" y="57"/>
                  </a:cubicBezTo>
                  <a:cubicBezTo>
                    <a:pt x="11" y="57"/>
                    <a:pt x="11" y="56"/>
                    <a:pt x="13" y="52"/>
                  </a:cubicBezTo>
                  <a:cubicBezTo>
                    <a:pt x="21" y="23"/>
                    <a:pt x="36" y="9"/>
                    <a:pt x="50" y="9"/>
                  </a:cubicBezTo>
                  <a:cubicBezTo>
                    <a:pt x="56" y="9"/>
                    <a:pt x="59" y="13"/>
                    <a:pt x="59" y="21"/>
                  </a:cubicBezTo>
                  <a:cubicBezTo>
                    <a:pt x="59" y="30"/>
                    <a:pt x="56" y="37"/>
                    <a:pt x="54" y="42"/>
                  </a:cubicBezTo>
                  <a:cubicBezTo>
                    <a:pt x="37" y="84"/>
                    <a:pt x="34" y="97"/>
                    <a:pt x="34" y="113"/>
                  </a:cubicBezTo>
                  <a:cubicBezTo>
                    <a:pt x="34" y="118"/>
                    <a:pt x="34" y="135"/>
                    <a:pt x="47" y="146"/>
                  </a:cubicBezTo>
                  <a:cubicBezTo>
                    <a:pt x="58" y="155"/>
                    <a:pt x="73" y="157"/>
                    <a:pt x="82" y="157"/>
                  </a:cubicBezTo>
                  <a:cubicBezTo>
                    <a:pt x="96" y="157"/>
                    <a:pt x="109" y="152"/>
                    <a:pt x="120" y="141"/>
                  </a:cubicBezTo>
                  <a:cubicBezTo>
                    <a:pt x="116" y="160"/>
                    <a:pt x="112" y="175"/>
                    <a:pt x="97" y="192"/>
                  </a:cubicBezTo>
                  <a:cubicBezTo>
                    <a:pt x="88" y="203"/>
                    <a:pt x="74" y="215"/>
                    <a:pt x="55" y="215"/>
                  </a:cubicBezTo>
                  <a:cubicBezTo>
                    <a:pt x="53" y="215"/>
                    <a:pt x="37" y="215"/>
                    <a:pt x="29" y="203"/>
                  </a:cubicBezTo>
                  <a:cubicBezTo>
                    <a:pt x="48" y="201"/>
                    <a:pt x="48" y="184"/>
                    <a:pt x="48" y="184"/>
                  </a:cubicBezTo>
                  <a:cubicBezTo>
                    <a:pt x="48" y="173"/>
                    <a:pt x="38" y="171"/>
                    <a:pt x="34" y="171"/>
                  </a:cubicBezTo>
                  <a:cubicBezTo>
                    <a:pt x="26" y="171"/>
                    <a:pt x="14" y="178"/>
                    <a:pt x="14" y="194"/>
                  </a:cubicBezTo>
                  <a:cubicBezTo>
                    <a:pt x="14" y="212"/>
                    <a:pt x="31" y="224"/>
                    <a:pt x="56" y="224"/>
                  </a:cubicBezTo>
                  <a:cubicBezTo>
                    <a:pt x="91" y="224"/>
                    <a:pt x="134" y="197"/>
                    <a:pt x="145" y="154"/>
                  </a:cubicBezTo>
                  <a:lnTo>
                    <a:pt x="178" y="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64222405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83806FC-9806-49F8-A623-E451111B74AC}"/>
              </a:ext>
            </a:extLst>
          </p:cNvPr>
          <p:cNvSpPr>
            <a:spLocks noGrp="1"/>
          </p:cNvSpPr>
          <p:nvPr>
            <p:ph type="title"/>
          </p:nvPr>
        </p:nvSpPr>
        <p:spPr/>
        <p:txBody>
          <a:bodyPr/>
          <a:lstStyle/>
          <a:p>
            <a:r>
              <a:rPr lang="ja-JP" altLang="en-US" dirty="0"/>
              <a:t>長方形膜の振動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0338CD1A-75A9-4166-93C7-4938F3A385D0}"/>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D46E9EC6-5B00-4429-9A31-C386B12AA868}"/>
              </a:ext>
            </a:extLst>
          </p:cNvPr>
          <p:cNvSpPr>
            <a:spLocks noGrp="1"/>
          </p:cNvSpPr>
          <p:nvPr>
            <p:ph type="sldNum" sz="quarter" idx="12"/>
          </p:nvPr>
        </p:nvSpPr>
        <p:spPr/>
        <p:txBody>
          <a:bodyPr/>
          <a:lstStyle/>
          <a:p>
            <a:fld id="{D2D8002D-B5B0-4BAC-B1F6-782DDCCE6D9C}" type="slidenum">
              <a:rPr kumimoji="1" lang="ja-JP" altLang="en-US" smtClean="0"/>
              <a:pPr/>
              <a:t>61</a:t>
            </a:fld>
            <a:endParaRPr kumimoji="1" lang="ja-JP" altLang="en-US" dirty="0"/>
          </a:p>
        </p:txBody>
      </p:sp>
      <p:sp>
        <p:nvSpPr>
          <p:cNvPr id="5" name="コンテンツ プレースホルダー 4">
            <a:extLst>
              <a:ext uri="{FF2B5EF4-FFF2-40B4-BE49-F238E27FC236}">
                <a16:creationId xmlns:a16="http://schemas.microsoft.com/office/drawing/2014/main" id="{E5A5D632-198B-467E-87E7-09A352026ED6}"/>
              </a:ext>
            </a:extLst>
          </p:cNvPr>
          <p:cNvSpPr>
            <a:spLocks noGrp="1"/>
          </p:cNvSpPr>
          <p:nvPr>
            <p:ph sz="quarter" idx="1"/>
          </p:nvPr>
        </p:nvSpPr>
        <p:spPr>
          <a:xfrm>
            <a:off x="457200" y="1219200"/>
            <a:ext cx="8229600" cy="5378152"/>
          </a:xfrm>
        </p:spPr>
        <p:txBody>
          <a:bodyPr>
            <a:normAutofit/>
          </a:bodyPr>
          <a:lstStyle/>
          <a:p>
            <a:r>
              <a:rPr lang="ja-JP" altLang="en-US" sz="2000" dirty="0"/>
              <a:t>分解された方程式</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pPr marL="0" indent="0">
              <a:buNone/>
            </a:pPr>
            <a:r>
              <a:rPr kumimoji="1" lang="ja-JP" altLang="en-US" sz="2000" dirty="0"/>
              <a:t>弦の場合と同様に負の</a:t>
            </a:r>
            <a:r>
              <a:rPr kumimoji="1" lang="en-US" altLang="ja-JP" sz="2000" dirty="0"/>
              <a:t> </a:t>
            </a:r>
            <a:r>
              <a:rPr kumimoji="1" lang="en-US" altLang="ja-JP" sz="2100" dirty="0">
                <a:latin typeface="cmmi10" panose="020B0500000000000000" pitchFamily="34" charset="0"/>
              </a:rPr>
              <a:t>¹</a:t>
            </a:r>
            <a:r>
              <a:rPr kumimoji="1" lang="en-US" altLang="ja-JP" baseline="-25000" dirty="0">
                <a:latin typeface="cmmi10" panose="020B0500000000000000" pitchFamily="34" charset="0"/>
              </a:rPr>
              <a:t>x</a:t>
            </a:r>
            <a:r>
              <a:rPr kumimoji="1" lang="en-US" altLang="ja-JP" sz="2000" dirty="0"/>
              <a:t>, </a:t>
            </a:r>
            <a:r>
              <a:rPr lang="en-US" altLang="ja-JP" sz="2100" dirty="0">
                <a:latin typeface="cmmi10" panose="020B0500000000000000" pitchFamily="34" charset="0"/>
              </a:rPr>
              <a:t>¹</a:t>
            </a:r>
            <a:r>
              <a:rPr kumimoji="1" lang="en-US" altLang="ja-JP" baseline="-25000" dirty="0">
                <a:latin typeface="cmmi10" panose="020B0500000000000000" pitchFamily="34" charset="0"/>
              </a:rPr>
              <a:t>y</a:t>
            </a:r>
            <a:r>
              <a:rPr kumimoji="1" lang="en-US" altLang="ja-JP" sz="2000" dirty="0"/>
              <a:t> </a:t>
            </a:r>
            <a:r>
              <a:rPr kumimoji="1" lang="ja-JP" altLang="en-US" sz="2000" dirty="0"/>
              <a:t>は不適</a:t>
            </a:r>
            <a:endParaRPr kumimoji="1" lang="en-US" altLang="ja-JP" sz="2000" dirty="0"/>
          </a:p>
          <a:p>
            <a:r>
              <a:rPr kumimoji="1" lang="ja-JP" altLang="en-US" sz="2000" dirty="0"/>
              <a:t>境界条件を考えると</a:t>
            </a:r>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pPr marL="0" indent="0">
              <a:buNone/>
            </a:pPr>
            <a:endParaRPr kumimoji="1" lang="ja-JP" altLang="en-US" sz="2000" dirty="0"/>
          </a:p>
        </p:txBody>
      </p:sp>
      <p:pic>
        <p:nvPicPr>
          <p:cNvPr id="117" name="図 116">
            <a:extLst>
              <a:ext uri="{FF2B5EF4-FFF2-40B4-BE49-F238E27FC236}">
                <a16:creationId xmlns:a16="http://schemas.microsoft.com/office/drawing/2014/main" id="{514DFBC0-E5B1-4824-8662-4DF7E9BC1E5A}"/>
              </a:ext>
            </a:extLst>
          </p:cNvPr>
          <p:cNvPicPr>
            <a:picLocks noChangeAspect="1"/>
          </p:cNvPicPr>
          <p:nvPr>
            <p:custDataLst>
              <p:tags r:id="rId1"/>
            </p:custDataLst>
          </p:nvPr>
        </p:nvPicPr>
        <p:blipFill>
          <a:blip r:embed="rId105" cstate="print">
            <a:extLst>
              <a:ext uri="{28A0092B-C50C-407E-A947-70E740481C1C}">
                <a14:useLocalDpi xmlns:a14="http://schemas.microsoft.com/office/drawing/2010/main" val="0"/>
              </a:ext>
            </a:extLst>
          </a:blip>
          <a:stretch>
            <a:fillRect/>
          </a:stretch>
        </p:blipFill>
        <p:spPr>
          <a:xfrm>
            <a:off x="1603248" y="1628800"/>
            <a:ext cx="5364619" cy="1320349"/>
          </a:xfrm>
          <a:prstGeom prst="rect">
            <a:avLst/>
          </a:prstGeom>
        </p:spPr>
      </p:pic>
      <p:grpSp>
        <p:nvGrpSpPr>
          <p:cNvPr id="715" name="グループ化 714">
            <a:extLst>
              <a:ext uri="{FF2B5EF4-FFF2-40B4-BE49-F238E27FC236}">
                <a16:creationId xmlns:a16="http://schemas.microsoft.com/office/drawing/2014/main" id="{5DA17EA2-F5B8-4FE1-90B2-600BA0F92BF8}"/>
              </a:ext>
            </a:extLst>
          </p:cNvPr>
          <p:cNvGrpSpPr>
            <a:grpSpLocks noChangeAspect="1"/>
          </p:cNvGrpSpPr>
          <p:nvPr>
            <p:custDataLst>
              <p:tags r:id="rId2"/>
            </p:custDataLst>
          </p:nvPr>
        </p:nvGrpSpPr>
        <p:grpSpPr>
          <a:xfrm>
            <a:off x="1258887" y="4005263"/>
            <a:ext cx="6254454" cy="1547609"/>
            <a:chOff x="1258888" y="4005263"/>
            <a:chExt cx="3540125" cy="900112"/>
          </a:xfrm>
        </p:grpSpPr>
        <p:sp>
          <p:nvSpPr>
            <p:cNvPr id="613" name="Freeform 302">
              <a:extLst>
                <a:ext uri="{FF2B5EF4-FFF2-40B4-BE49-F238E27FC236}">
                  <a16:creationId xmlns:a16="http://schemas.microsoft.com/office/drawing/2014/main" id="{087CE26E-CDC1-41D0-986C-09B16A9C3A72}"/>
                </a:ext>
              </a:extLst>
            </p:cNvPr>
            <p:cNvSpPr>
              <a:spLocks/>
            </p:cNvSpPr>
            <p:nvPr>
              <p:custDataLst>
                <p:tags r:id="rId3"/>
              </p:custDataLst>
            </p:nvPr>
          </p:nvSpPr>
          <p:spPr bwMode="auto">
            <a:xfrm>
              <a:off x="1258888" y="4014788"/>
              <a:ext cx="125413" cy="106362"/>
            </a:xfrm>
            <a:custGeom>
              <a:avLst/>
              <a:gdLst>
                <a:gd name="T0" fmla="*/ 350 w 411"/>
                <a:gd name="T1" fmla="*/ 331 h 341"/>
                <a:gd name="T2" fmla="*/ 342 w 411"/>
                <a:gd name="T3" fmla="*/ 325 h 341"/>
                <a:gd name="T4" fmla="*/ 299 w 411"/>
                <a:gd name="T5" fmla="*/ 303 h 341"/>
                <a:gd name="T6" fmla="*/ 234 w 411"/>
                <a:gd name="T7" fmla="*/ 149 h 341"/>
                <a:gd name="T8" fmla="*/ 337 w 411"/>
                <a:gd name="T9" fmla="*/ 41 h 341"/>
                <a:gd name="T10" fmla="*/ 400 w 411"/>
                <a:gd name="T11" fmla="*/ 16 h 341"/>
                <a:gd name="T12" fmla="*/ 411 w 411"/>
                <a:gd name="T13" fmla="*/ 6 h 341"/>
                <a:gd name="T14" fmla="*/ 404 w 411"/>
                <a:gd name="T15" fmla="*/ 0 h 341"/>
                <a:gd name="T16" fmla="*/ 357 w 411"/>
                <a:gd name="T17" fmla="*/ 2 h 341"/>
                <a:gd name="T18" fmla="*/ 302 w 411"/>
                <a:gd name="T19" fmla="*/ 0 h 341"/>
                <a:gd name="T20" fmla="*/ 293 w 411"/>
                <a:gd name="T21" fmla="*/ 10 h 341"/>
                <a:gd name="T22" fmla="*/ 299 w 411"/>
                <a:gd name="T23" fmla="*/ 16 h 341"/>
                <a:gd name="T24" fmla="*/ 319 w 411"/>
                <a:gd name="T25" fmla="*/ 31 h 341"/>
                <a:gd name="T26" fmla="*/ 309 w 411"/>
                <a:gd name="T27" fmla="*/ 49 h 341"/>
                <a:gd name="T28" fmla="*/ 228 w 411"/>
                <a:gd name="T29" fmla="*/ 136 h 341"/>
                <a:gd name="T30" fmla="*/ 186 w 411"/>
                <a:gd name="T31" fmla="*/ 37 h 341"/>
                <a:gd name="T32" fmla="*/ 184 w 411"/>
                <a:gd name="T33" fmla="*/ 30 h 341"/>
                <a:gd name="T34" fmla="*/ 213 w 411"/>
                <a:gd name="T35" fmla="*/ 16 h 341"/>
                <a:gd name="T36" fmla="*/ 223 w 411"/>
                <a:gd name="T37" fmla="*/ 6 h 341"/>
                <a:gd name="T38" fmla="*/ 216 w 411"/>
                <a:gd name="T39" fmla="*/ 0 h 341"/>
                <a:gd name="T40" fmla="*/ 153 w 411"/>
                <a:gd name="T41" fmla="*/ 2 h 341"/>
                <a:gd name="T42" fmla="*/ 97 w 411"/>
                <a:gd name="T43" fmla="*/ 0 h 341"/>
                <a:gd name="T44" fmla="*/ 88 w 411"/>
                <a:gd name="T45" fmla="*/ 10 h 341"/>
                <a:gd name="T46" fmla="*/ 100 w 411"/>
                <a:gd name="T47" fmla="*/ 16 h 341"/>
                <a:gd name="T48" fmla="*/ 137 w 411"/>
                <a:gd name="T49" fmla="*/ 32 h 341"/>
                <a:gd name="T50" fmla="*/ 196 w 411"/>
                <a:gd name="T51" fmla="*/ 171 h 341"/>
                <a:gd name="T52" fmla="*/ 91 w 411"/>
                <a:gd name="T53" fmla="*/ 284 h 341"/>
                <a:gd name="T54" fmla="*/ 84 w 411"/>
                <a:gd name="T55" fmla="*/ 289 h 341"/>
                <a:gd name="T56" fmla="*/ 11 w 411"/>
                <a:gd name="T57" fmla="*/ 325 h 341"/>
                <a:gd name="T58" fmla="*/ 0 w 411"/>
                <a:gd name="T59" fmla="*/ 335 h 341"/>
                <a:gd name="T60" fmla="*/ 6 w 411"/>
                <a:gd name="T61" fmla="*/ 341 h 341"/>
                <a:gd name="T62" fmla="*/ 53 w 411"/>
                <a:gd name="T63" fmla="*/ 339 h 341"/>
                <a:gd name="T64" fmla="*/ 109 w 411"/>
                <a:gd name="T65" fmla="*/ 341 h 341"/>
                <a:gd name="T66" fmla="*/ 118 w 411"/>
                <a:gd name="T67" fmla="*/ 331 h 341"/>
                <a:gd name="T68" fmla="*/ 112 w 411"/>
                <a:gd name="T69" fmla="*/ 325 h 341"/>
                <a:gd name="T70" fmla="*/ 92 w 411"/>
                <a:gd name="T71" fmla="*/ 310 h 341"/>
                <a:gd name="T72" fmla="*/ 106 w 411"/>
                <a:gd name="T73" fmla="*/ 287 h 341"/>
                <a:gd name="T74" fmla="*/ 157 w 411"/>
                <a:gd name="T75" fmla="*/ 234 h 341"/>
                <a:gd name="T76" fmla="*/ 201 w 411"/>
                <a:gd name="T77" fmla="*/ 185 h 341"/>
                <a:gd name="T78" fmla="*/ 252 w 411"/>
                <a:gd name="T79" fmla="*/ 304 h 341"/>
                <a:gd name="T80" fmla="*/ 254 w 411"/>
                <a:gd name="T81" fmla="*/ 311 h 341"/>
                <a:gd name="T82" fmla="*/ 225 w 411"/>
                <a:gd name="T83" fmla="*/ 325 h 341"/>
                <a:gd name="T84" fmla="*/ 215 w 411"/>
                <a:gd name="T85" fmla="*/ 335 h 341"/>
                <a:gd name="T86" fmla="*/ 223 w 411"/>
                <a:gd name="T87" fmla="*/ 341 h 341"/>
                <a:gd name="T88" fmla="*/ 286 w 411"/>
                <a:gd name="T89" fmla="*/ 339 h 341"/>
                <a:gd name="T90" fmla="*/ 341 w 411"/>
                <a:gd name="T91" fmla="*/ 341 h 341"/>
                <a:gd name="T92" fmla="*/ 350 w 411"/>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1">
                  <a:moveTo>
                    <a:pt x="350" y="331"/>
                  </a:moveTo>
                  <a:cubicBezTo>
                    <a:pt x="350" y="325"/>
                    <a:pt x="345" y="325"/>
                    <a:pt x="342" y="325"/>
                  </a:cubicBezTo>
                  <a:cubicBezTo>
                    <a:pt x="308" y="325"/>
                    <a:pt x="307" y="323"/>
                    <a:pt x="299" y="303"/>
                  </a:cubicBezTo>
                  <a:lnTo>
                    <a:pt x="234" y="149"/>
                  </a:lnTo>
                  <a:cubicBezTo>
                    <a:pt x="268" y="114"/>
                    <a:pt x="321" y="55"/>
                    <a:pt x="337" y="41"/>
                  </a:cubicBezTo>
                  <a:cubicBezTo>
                    <a:pt x="351" y="29"/>
                    <a:pt x="370" y="17"/>
                    <a:pt x="400" y="16"/>
                  </a:cubicBezTo>
                  <a:cubicBezTo>
                    <a:pt x="406" y="15"/>
                    <a:pt x="411" y="15"/>
                    <a:pt x="411" y="6"/>
                  </a:cubicBezTo>
                  <a:cubicBezTo>
                    <a:pt x="411" y="6"/>
                    <a:pt x="411" y="0"/>
                    <a:pt x="404" y="0"/>
                  </a:cubicBezTo>
                  <a:cubicBezTo>
                    <a:pt x="389" y="0"/>
                    <a:pt x="373" y="2"/>
                    <a:pt x="357" y="2"/>
                  </a:cubicBezTo>
                  <a:cubicBezTo>
                    <a:pt x="339" y="2"/>
                    <a:pt x="320" y="0"/>
                    <a:pt x="302" y="0"/>
                  </a:cubicBezTo>
                  <a:cubicBezTo>
                    <a:pt x="299" y="0"/>
                    <a:pt x="293" y="0"/>
                    <a:pt x="293" y="10"/>
                  </a:cubicBezTo>
                  <a:cubicBezTo>
                    <a:pt x="293" y="14"/>
                    <a:pt x="295" y="15"/>
                    <a:pt x="299" y="16"/>
                  </a:cubicBezTo>
                  <a:cubicBezTo>
                    <a:pt x="303" y="16"/>
                    <a:pt x="319" y="17"/>
                    <a:pt x="319" y="31"/>
                  </a:cubicBezTo>
                  <a:cubicBezTo>
                    <a:pt x="319" y="38"/>
                    <a:pt x="313" y="45"/>
                    <a:pt x="309" y="49"/>
                  </a:cubicBezTo>
                  <a:lnTo>
                    <a:pt x="228" y="136"/>
                  </a:lnTo>
                  <a:lnTo>
                    <a:pt x="186" y="37"/>
                  </a:lnTo>
                  <a:lnTo>
                    <a:pt x="184" y="30"/>
                  </a:lnTo>
                  <a:cubicBezTo>
                    <a:pt x="184" y="27"/>
                    <a:pt x="192" y="18"/>
                    <a:pt x="213" y="16"/>
                  </a:cubicBezTo>
                  <a:cubicBezTo>
                    <a:pt x="218" y="15"/>
                    <a:pt x="223" y="15"/>
                    <a:pt x="223" y="6"/>
                  </a:cubicBezTo>
                  <a:cubicBezTo>
                    <a:pt x="223" y="0"/>
                    <a:pt x="217" y="0"/>
                    <a:pt x="216" y="0"/>
                  </a:cubicBezTo>
                  <a:cubicBezTo>
                    <a:pt x="195" y="0"/>
                    <a:pt x="174" y="2"/>
                    <a:pt x="153" y="2"/>
                  </a:cubicBezTo>
                  <a:cubicBezTo>
                    <a:pt x="141" y="2"/>
                    <a:pt x="110" y="0"/>
                    <a:pt x="97" y="0"/>
                  </a:cubicBezTo>
                  <a:cubicBezTo>
                    <a:pt x="94" y="0"/>
                    <a:pt x="88" y="0"/>
                    <a:pt x="88" y="10"/>
                  </a:cubicBezTo>
                  <a:cubicBezTo>
                    <a:pt x="88" y="16"/>
                    <a:pt x="93" y="16"/>
                    <a:pt x="100" y="16"/>
                  </a:cubicBezTo>
                  <a:cubicBezTo>
                    <a:pt x="130" y="16"/>
                    <a:pt x="133" y="21"/>
                    <a:pt x="137" y="32"/>
                  </a:cubicBezTo>
                  <a:lnTo>
                    <a:pt x="196" y="171"/>
                  </a:lnTo>
                  <a:lnTo>
                    <a:pt x="91" y="284"/>
                  </a:lnTo>
                  <a:cubicBezTo>
                    <a:pt x="88" y="286"/>
                    <a:pt x="87" y="287"/>
                    <a:pt x="84" y="289"/>
                  </a:cubicBezTo>
                  <a:cubicBezTo>
                    <a:pt x="60" y="316"/>
                    <a:pt x="36" y="324"/>
                    <a:pt x="11" y="325"/>
                  </a:cubicBezTo>
                  <a:cubicBezTo>
                    <a:pt x="4" y="326"/>
                    <a:pt x="0" y="326"/>
                    <a:pt x="0" y="335"/>
                  </a:cubicBezTo>
                  <a:cubicBezTo>
                    <a:pt x="0" y="335"/>
                    <a:pt x="0" y="341"/>
                    <a:pt x="6" y="341"/>
                  </a:cubicBezTo>
                  <a:cubicBezTo>
                    <a:pt x="21" y="341"/>
                    <a:pt x="38" y="339"/>
                    <a:pt x="53" y="339"/>
                  </a:cubicBezTo>
                  <a:cubicBezTo>
                    <a:pt x="72" y="339"/>
                    <a:pt x="91" y="341"/>
                    <a:pt x="109" y="341"/>
                  </a:cubicBezTo>
                  <a:cubicBezTo>
                    <a:pt x="112" y="341"/>
                    <a:pt x="118" y="341"/>
                    <a:pt x="118" y="331"/>
                  </a:cubicBezTo>
                  <a:cubicBezTo>
                    <a:pt x="118" y="326"/>
                    <a:pt x="112" y="325"/>
                    <a:pt x="112" y="325"/>
                  </a:cubicBezTo>
                  <a:cubicBezTo>
                    <a:pt x="108" y="325"/>
                    <a:pt x="92" y="324"/>
                    <a:pt x="92" y="310"/>
                  </a:cubicBezTo>
                  <a:cubicBezTo>
                    <a:pt x="92" y="302"/>
                    <a:pt x="100" y="294"/>
                    <a:pt x="106" y="287"/>
                  </a:cubicBezTo>
                  <a:lnTo>
                    <a:pt x="157" y="234"/>
                  </a:lnTo>
                  <a:lnTo>
                    <a:pt x="201" y="185"/>
                  </a:lnTo>
                  <a:lnTo>
                    <a:pt x="252" y="304"/>
                  </a:lnTo>
                  <a:lnTo>
                    <a:pt x="254" y="311"/>
                  </a:lnTo>
                  <a:cubicBezTo>
                    <a:pt x="254" y="315"/>
                    <a:pt x="245" y="323"/>
                    <a:pt x="225" y="325"/>
                  </a:cubicBezTo>
                  <a:cubicBezTo>
                    <a:pt x="220" y="326"/>
                    <a:pt x="215" y="326"/>
                    <a:pt x="215" y="335"/>
                  </a:cubicBezTo>
                  <a:cubicBezTo>
                    <a:pt x="215" y="341"/>
                    <a:pt x="221" y="341"/>
                    <a:pt x="223" y="341"/>
                  </a:cubicBezTo>
                  <a:lnTo>
                    <a:pt x="286" y="339"/>
                  </a:lnTo>
                  <a:cubicBezTo>
                    <a:pt x="298" y="339"/>
                    <a:pt x="329" y="341"/>
                    <a:pt x="341" y="341"/>
                  </a:cubicBezTo>
                  <a:cubicBezTo>
                    <a:pt x="344" y="341"/>
                    <a:pt x="350" y="341"/>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Freeform 303">
              <a:extLst>
                <a:ext uri="{FF2B5EF4-FFF2-40B4-BE49-F238E27FC236}">
                  <a16:creationId xmlns:a16="http://schemas.microsoft.com/office/drawing/2014/main" id="{002672DD-0B80-407A-9348-5870044FB5DB}"/>
                </a:ext>
              </a:extLst>
            </p:cNvPr>
            <p:cNvSpPr>
              <a:spLocks/>
            </p:cNvSpPr>
            <p:nvPr>
              <p:custDataLst>
                <p:tags r:id="rId4"/>
              </p:custDataLst>
            </p:nvPr>
          </p:nvSpPr>
          <p:spPr bwMode="auto">
            <a:xfrm>
              <a:off x="1406526" y="4005263"/>
              <a:ext cx="34925" cy="153987"/>
            </a:xfrm>
            <a:custGeom>
              <a:avLst/>
              <a:gdLst>
                <a:gd name="T0" fmla="*/ 115 w 115"/>
                <a:gd name="T1" fmla="*/ 493 h 498"/>
                <a:gd name="T2" fmla="*/ 107 w 115"/>
                <a:gd name="T3" fmla="*/ 483 h 498"/>
                <a:gd name="T4" fmla="*/ 29 w 115"/>
                <a:gd name="T5" fmla="*/ 249 h 498"/>
                <a:gd name="T6" fmla="*/ 109 w 115"/>
                <a:gd name="T7" fmla="*/ 13 h 498"/>
                <a:gd name="T8" fmla="*/ 115 w 115"/>
                <a:gd name="T9" fmla="*/ 5 h 498"/>
                <a:gd name="T10" fmla="*/ 110 w 115"/>
                <a:gd name="T11" fmla="*/ 0 h 498"/>
                <a:gd name="T12" fmla="*/ 31 w 115"/>
                <a:gd name="T13" fmla="*/ 97 h 498"/>
                <a:gd name="T14" fmla="*/ 0 w 115"/>
                <a:gd name="T15" fmla="*/ 249 h 498"/>
                <a:gd name="T16" fmla="*/ 33 w 115"/>
                <a:gd name="T17" fmla="*/ 405 h 498"/>
                <a:gd name="T18" fmla="*/ 110 w 115"/>
                <a:gd name="T19" fmla="*/ 498 h 498"/>
                <a:gd name="T20" fmla="*/ 115 w 115"/>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493"/>
                  </a:moveTo>
                  <a:cubicBezTo>
                    <a:pt x="115" y="492"/>
                    <a:pt x="115" y="491"/>
                    <a:pt x="107" y="483"/>
                  </a:cubicBezTo>
                  <a:cubicBezTo>
                    <a:pt x="45" y="420"/>
                    <a:pt x="29" y="325"/>
                    <a:pt x="29" y="249"/>
                  </a:cubicBezTo>
                  <a:cubicBezTo>
                    <a:pt x="29" y="162"/>
                    <a:pt x="48"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8"/>
                    <a:pt x="33" y="405"/>
                  </a:cubicBezTo>
                  <a:cubicBezTo>
                    <a:pt x="63" y="466"/>
                    <a:pt x="105" y="498"/>
                    <a:pt x="110" y="498"/>
                  </a:cubicBezTo>
                  <a:cubicBezTo>
                    <a:pt x="113" y="498"/>
                    <a:pt x="115" y="497"/>
                    <a:pt x="115"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Freeform 304">
              <a:extLst>
                <a:ext uri="{FF2B5EF4-FFF2-40B4-BE49-F238E27FC236}">
                  <a16:creationId xmlns:a16="http://schemas.microsoft.com/office/drawing/2014/main" id="{E665650B-1107-43F6-A329-860D6E9AA309}"/>
                </a:ext>
              </a:extLst>
            </p:cNvPr>
            <p:cNvSpPr>
              <a:spLocks/>
            </p:cNvSpPr>
            <p:nvPr>
              <p:custDataLst>
                <p:tags r:id="rId5"/>
              </p:custDataLst>
            </p:nvPr>
          </p:nvSpPr>
          <p:spPr bwMode="auto">
            <a:xfrm>
              <a:off x="1454151" y="4052888"/>
              <a:ext cx="76200" cy="69850"/>
            </a:xfrm>
            <a:custGeom>
              <a:avLst/>
              <a:gdLst>
                <a:gd name="T0" fmla="*/ 233 w 249"/>
                <a:gd name="T1" fmla="*/ 149 h 226"/>
                <a:gd name="T2" fmla="*/ 227 w 249"/>
                <a:gd name="T3" fmla="*/ 144 h 226"/>
                <a:gd name="T4" fmla="*/ 221 w 249"/>
                <a:gd name="T5" fmla="*/ 150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4" y="0"/>
                    <a:pt x="156" y="27"/>
                    <a:pt x="150" y="38"/>
                  </a:cubicBezTo>
                  <a:cubicBezTo>
                    <a:pt x="138" y="5"/>
                    <a:pt x="111"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5" y="11"/>
                    <a:pt x="122" y="16"/>
                    <a:pt x="122" y="45"/>
                  </a:cubicBezTo>
                  <a:cubicBezTo>
                    <a:pt x="122" y="60"/>
                    <a:pt x="114" y="94"/>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4"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Freeform 305">
              <a:extLst>
                <a:ext uri="{FF2B5EF4-FFF2-40B4-BE49-F238E27FC236}">
                  <a16:creationId xmlns:a16="http://schemas.microsoft.com/office/drawing/2014/main" id="{0D417AE9-C3C4-4C04-A5FC-07A4C04B845E}"/>
                </a:ext>
              </a:extLst>
            </p:cNvPr>
            <p:cNvSpPr>
              <a:spLocks/>
            </p:cNvSpPr>
            <p:nvPr>
              <p:custDataLst>
                <p:tags r:id="rId6"/>
              </p:custDataLst>
            </p:nvPr>
          </p:nvSpPr>
          <p:spPr bwMode="auto">
            <a:xfrm>
              <a:off x="1544638" y="4005263"/>
              <a:ext cx="34925" cy="153987"/>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4"/>
                    <a:pt x="68" y="422"/>
                    <a:pt x="7" y="485"/>
                  </a:cubicBezTo>
                  <a:cubicBezTo>
                    <a:pt x="0" y="491"/>
                    <a:pt x="0" y="492"/>
                    <a:pt x="0" y="493"/>
                  </a:cubicBezTo>
                  <a:cubicBezTo>
                    <a:pt x="0" y="497"/>
                    <a:pt x="2" y="498"/>
                    <a:pt x="5" y="498"/>
                  </a:cubicBezTo>
                  <a:cubicBezTo>
                    <a:pt x="10" y="498"/>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Freeform 306">
              <a:extLst>
                <a:ext uri="{FF2B5EF4-FFF2-40B4-BE49-F238E27FC236}">
                  <a16:creationId xmlns:a16="http://schemas.microsoft.com/office/drawing/2014/main" id="{ADDD430F-5A8B-43FB-95D6-D3C04A4AD0DD}"/>
                </a:ext>
              </a:extLst>
            </p:cNvPr>
            <p:cNvSpPr>
              <a:spLocks noEditPoints="1"/>
            </p:cNvSpPr>
            <p:nvPr>
              <p:custDataLst>
                <p:tags r:id="rId7"/>
              </p:custDataLst>
            </p:nvPr>
          </p:nvSpPr>
          <p:spPr bwMode="auto">
            <a:xfrm>
              <a:off x="1644651" y="4064000"/>
              <a:ext cx="100013" cy="36512"/>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5 w 331"/>
                <a:gd name="T11" fmla="*/ 20 h 116"/>
                <a:gd name="T12" fmla="*/ 331 w 331"/>
                <a:gd name="T13" fmla="*/ 10 h 116"/>
                <a:gd name="T14" fmla="*/ 331 w 331"/>
                <a:gd name="T15" fmla="*/ 106 h 116"/>
                <a:gd name="T16" fmla="*/ 315 w 331"/>
                <a:gd name="T17" fmla="*/ 97 h 116"/>
                <a:gd name="T18" fmla="*/ 17 w 331"/>
                <a:gd name="T19" fmla="*/ 97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5" y="20"/>
                  </a:lnTo>
                  <a:cubicBezTo>
                    <a:pt x="322" y="20"/>
                    <a:pt x="331" y="20"/>
                    <a:pt x="331" y="10"/>
                  </a:cubicBezTo>
                  <a:close/>
                  <a:moveTo>
                    <a:pt x="331" y="106"/>
                  </a:moveTo>
                  <a:cubicBezTo>
                    <a:pt x="331" y="97"/>
                    <a:pt x="322" y="97"/>
                    <a:pt x="315" y="97"/>
                  </a:cubicBezTo>
                  <a:lnTo>
                    <a:pt x="17" y="97"/>
                  </a:lnTo>
                  <a:cubicBezTo>
                    <a:pt x="9" y="97"/>
                    <a:pt x="0" y="97"/>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Freeform 307">
              <a:extLst>
                <a:ext uri="{FF2B5EF4-FFF2-40B4-BE49-F238E27FC236}">
                  <a16:creationId xmlns:a16="http://schemas.microsoft.com/office/drawing/2014/main" id="{EC933A9D-D120-412A-9AC7-E8D47E582A1D}"/>
                </a:ext>
              </a:extLst>
            </p:cNvPr>
            <p:cNvSpPr>
              <a:spLocks noEditPoints="1"/>
            </p:cNvSpPr>
            <p:nvPr>
              <p:custDataLst>
                <p:tags r:id="rId8"/>
              </p:custDataLst>
            </p:nvPr>
          </p:nvSpPr>
          <p:spPr bwMode="auto">
            <a:xfrm>
              <a:off x="1800226" y="4010025"/>
              <a:ext cx="103188" cy="111125"/>
            </a:xfrm>
            <a:custGeom>
              <a:avLst/>
              <a:gdLst>
                <a:gd name="T0" fmla="*/ 342 w 342"/>
                <a:gd name="T1" fmla="*/ 347 h 357"/>
                <a:gd name="T2" fmla="*/ 331 w 342"/>
                <a:gd name="T3" fmla="*/ 341 h 357"/>
                <a:gd name="T4" fmla="*/ 298 w 342"/>
                <a:gd name="T5" fmla="*/ 323 h 357"/>
                <a:gd name="T6" fmla="*/ 268 w 342"/>
                <a:gd name="T7" fmla="*/ 12 h 357"/>
                <a:gd name="T8" fmla="*/ 258 w 342"/>
                <a:gd name="T9" fmla="*/ 0 h 357"/>
                <a:gd name="T10" fmla="*/ 245 w 342"/>
                <a:gd name="T11" fmla="*/ 8 h 357"/>
                <a:gd name="T12" fmla="*/ 72 w 342"/>
                <a:gd name="T13" fmla="*/ 299 h 357"/>
                <a:gd name="T14" fmla="*/ 11 w 342"/>
                <a:gd name="T15" fmla="*/ 341 h 357"/>
                <a:gd name="T16" fmla="*/ 0 w 342"/>
                <a:gd name="T17" fmla="*/ 351 h 357"/>
                <a:gd name="T18" fmla="*/ 7 w 342"/>
                <a:gd name="T19" fmla="*/ 357 h 357"/>
                <a:gd name="T20" fmla="*/ 50 w 342"/>
                <a:gd name="T21" fmla="*/ 355 h 357"/>
                <a:gd name="T22" fmla="*/ 99 w 342"/>
                <a:gd name="T23" fmla="*/ 357 h 357"/>
                <a:gd name="T24" fmla="*/ 109 w 342"/>
                <a:gd name="T25" fmla="*/ 347 h 357"/>
                <a:gd name="T26" fmla="*/ 101 w 342"/>
                <a:gd name="T27" fmla="*/ 341 h 357"/>
                <a:gd name="T28" fmla="*/ 77 w 342"/>
                <a:gd name="T29" fmla="*/ 324 h 357"/>
                <a:gd name="T30" fmla="*/ 84 w 342"/>
                <a:gd name="T31" fmla="*/ 305 h 357"/>
                <a:gd name="T32" fmla="*/ 122 w 342"/>
                <a:gd name="T33" fmla="*/ 242 h 357"/>
                <a:gd name="T34" fmla="*/ 247 w 342"/>
                <a:gd name="T35" fmla="*/ 242 h 357"/>
                <a:gd name="T36" fmla="*/ 255 w 342"/>
                <a:gd name="T37" fmla="*/ 325 h 357"/>
                <a:gd name="T38" fmla="*/ 220 w 342"/>
                <a:gd name="T39" fmla="*/ 341 h 357"/>
                <a:gd name="T40" fmla="*/ 208 w 342"/>
                <a:gd name="T41" fmla="*/ 351 h 357"/>
                <a:gd name="T42" fmla="*/ 215 w 342"/>
                <a:gd name="T43" fmla="*/ 357 h 357"/>
                <a:gd name="T44" fmla="*/ 277 w 342"/>
                <a:gd name="T45" fmla="*/ 355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1"/>
                    <a:pt x="337" y="341"/>
                    <a:pt x="331" y="341"/>
                  </a:cubicBezTo>
                  <a:cubicBezTo>
                    <a:pt x="300" y="341"/>
                    <a:pt x="300" y="338"/>
                    <a:pt x="298" y="323"/>
                  </a:cubicBezTo>
                  <a:lnTo>
                    <a:pt x="268" y="12"/>
                  </a:lnTo>
                  <a:cubicBezTo>
                    <a:pt x="267" y="2"/>
                    <a:pt x="267" y="0"/>
                    <a:pt x="258" y="0"/>
                  </a:cubicBezTo>
                  <a:cubicBezTo>
                    <a:pt x="250" y="0"/>
                    <a:pt x="248" y="3"/>
                    <a:pt x="245" y="8"/>
                  </a:cubicBezTo>
                  <a:lnTo>
                    <a:pt x="72" y="299"/>
                  </a:lnTo>
                  <a:cubicBezTo>
                    <a:pt x="52" y="333"/>
                    <a:pt x="33" y="340"/>
                    <a:pt x="11" y="341"/>
                  </a:cubicBezTo>
                  <a:cubicBezTo>
                    <a:pt x="5" y="342"/>
                    <a:pt x="0" y="342"/>
                    <a:pt x="0" y="351"/>
                  </a:cubicBezTo>
                  <a:cubicBezTo>
                    <a:pt x="0" y="354"/>
                    <a:pt x="3" y="357"/>
                    <a:pt x="7" y="357"/>
                  </a:cubicBezTo>
                  <a:cubicBezTo>
                    <a:pt x="20" y="357"/>
                    <a:pt x="36" y="355"/>
                    <a:pt x="50" y="355"/>
                  </a:cubicBezTo>
                  <a:cubicBezTo>
                    <a:pt x="66" y="355"/>
                    <a:pt x="83" y="357"/>
                    <a:pt x="99" y="357"/>
                  </a:cubicBezTo>
                  <a:cubicBezTo>
                    <a:pt x="102" y="357"/>
                    <a:pt x="109" y="357"/>
                    <a:pt x="109" y="347"/>
                  </a:cubicBezTo>
                  <a:cubicBezTo>
                    <a:pt x="109" y="342"/>
                    <a:pt x="104" y="341"/>
                    <a:pt x="101" y="341"/>
                  </a:cubicBezTo>
                  <a:cubicBezTo>
                    <a:pt x="89" y="340"/>
                    <a:pt x="77" y="336"/>
                    <a:pt x="77" y="324"/>
                  </a:cubicBezTo>
                  <a:cubicBezTo>
                    <a:pt x="77" y="318"/>
                    <a:pt x="80" y="312"/>
                    <a:pt x="84" y="305"/>
                  </a:cubicBezTo>
                  <a:cubicBezTo>
                    <a:pt x="88" y="299"/>
                    <a:pt x="88" y="299"/>
                    <a:pt x="122" y="242"/>
                  </a:cubicBezTo>
                  <a:lnTo>
                    <a:pt x="247" y="242"/>
                  </a:lnTo>
                  <a:cubicBezTo>
                    <a:pt x="248" y="252"/>
                    <a:pt x="255" y="320"/>
                    <a:pt x="255" y="325"/>
                  </a:cubicBezTo>
                  <a:cubicBezTo>
                    <a:pt x="255" y="340"/>
                    <a:pt x="230" y="341"/>
                    <a:pt x="220" y="341"/>
                  </a:cubicBezTo>
                  <a:cubicBezTo>
                    <a:pt x="213" y="341"/>
                    <a:pt x="208" y="341"/>
                    <a:pt x="208" y="351"/>
                  </a:cubicBezTo>
                  <a:cubicBezTo>
                    <a:pt x="208" y="357"/>
                    <a:pt x="215" y="357"/>
                    <a:pt x="215" y="357"/>
                  </a:cubicBezTo>
                  <a:cubicBezTo>
                    <a:pt x="235" y="357"/>
                    <a:pt x="256" y="355"/>
                    <a:pt x="277" y="355"/>
                  </a:cubicBezTo>
                  <a:cubicBezTo>
                    <a:pt x="289" y="355"/>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Freeform 308">
              <a:extLst>
                <a:ext uri="{FF2B5EF4-FFF2-40B4-BE49-F238E27FC236}">
                  <a16:creationId xmlns:a16="http://schemas.microsoft.com/office/drawing/2014/main" id="{B251F169-B98A-4633-B3AF-7B881FA930D7}"/>
                </a:ext>
              </a:extLst>
            </p:cNvPr>
            <p:cNvSpPr>
              <a:spLocks/>
            </p:cNvSpPr>
            <p:nvPr>
              <p:custDataLst>
                <p:tags r:id="rId9"/>
              </p:custDataLst>
            </p:nvPr>
          </p:nvSpPr>
          <p:spPr bwMode="auto">
            <a:xfrm>
              <a:off x="1912938" y="4095750"/>
              <a:ext cx="57150" cy="49212"/>
            </a:xfrm>
            <a:custGeom>
              <a:avLst/>
              <a:gdLst>
                <a:gd name="T0" fmla="*/ 179 w 187"/>
                <a:gd name="T1" fmla="*/ 104 h 157"/>
                <a:gd name="T2" fmla="*/ 173 w 187"/>
                <a:gd name="T3" fmla="*/ 99 h 157"/>
                <a:gd name="T4" fmla="*/ 166 w 187"/>
                <a:gd name="T5" fmla="*/ 105 h 157"/>
                <a:gd name="T6" fmla="*/ 119 w 187"/>
                <a:gd name="T7" fmla="*/ 147 h 157"/>
                <a:gd name="T8" fmla="*/ 97 w 187"/>
                <a:gd name="T9" fmla="*/ 125 h 157"/>
                <a:gd name="T10" fmla="*/ 115 w 187"/>
                <a:gd name="T11" fmla="*/ 45 h 157"/>
                <a:gd name="T12" fmla="*/ 150 w 187"/>
                <a:gd name="T13" fmla="*/ 10 h 157"/>
                <a:gd name="T14" fmla="*/ 168 w 187"/>
                <a:gd name="T15" fmla="*/ 14 h 157"/>
                <a:gd name="T16" fmla="*/ 153 w 187"/>
                <a:gd name="T17" fmla="*/ 34 h 157"/>
                <a:gd name="T18" fmla="*/ 167 w 187"/>
                <a:gd name="T19" fmla="*/ 47 h 157"/>
                <a:gd name="T20" fmla="*/ 187 w 187"/>
                <a:gd name="T21" fmla="*/ 25 h 157"/>
                <a:gd name="T22" fmla="*/ 150 w 187"/>
                <a:gd name="T23" fmla="*/ 0 h 157"/>
                <a:gd name="T24" fmla="*/ 111 w 187"/>
                <a:gd name="T25" fmla="*/ 25 h 157"/>
                <a:gd name="T26" fmla="*/ 69 w 187"/>
                <a:gd name="T27" fmla="*/ 0 h 157"/>
                <a:gd name="T28" fmla="*/ 8 w 187"/>
                <a:gd name="T29" fmla="*/ 53 h 157"/>
                <a:gd name="T30" fmla="*/ 14 w 187"/>
                <a:gd name="T31" fmla="*/ 58 h 157"/>
                <a:gd name="T32" fmla="*/ 21 w 187"/>
                <a:gd name="T33" fmla="*/ 52 h 157"/>
                <a:gd name="T34" fmla="*/ 68 w 187"/>
                <a:gd name="T35" fmla="*/ 10 h 157"/>
                <a:gd name="T36" fmla="*/ 89 w 187"/>
                <a:gd name="T37" fmla="*/ 33 h 157"/>
                <a:gd name="T38" fmla="*/ 82 w 187"/>
                <a:gd name="T39" fmla="*/ 69 h 157"/>
                <a:gd name="T40" fmla="*/ 70 w 187"/>
                <a:gd name="T41" fmla="*/ 117 h 157"/>
                <a:gd name="T42" fmla="*/ 37 w 187"/>
                <a:gd name="T43" fmla="*/ 147 h 157"/>
                <a:gd name="T44" fmla="*/ 18 w 187"/>
                <a:gd name="T45" fmla="*/ 142 h 157"/>
                <a:gd name="T46" fmla="*/ 34 w 187"/>
                <a:gd name="T47" fmla="*/ 123 h 157"/>
                <a:gd name="T48" fmla="*/ 20 w 187"/>
                <a:gd name="T49" fmla="*/ 110 h 157"/>
                <a:gd name="T50" fmla="*/ 0 w 187"/>
                <a:gd name="T51" fmla="*/ 132 h 157"/>
                <a:gd name="T52" fmla="*/ 37 w 187"/>
                <a:gd name="T53" fmla="*/ 157 h 157"/>
                <a:gd name="T54" fmla="*/ 76 w 187"/>
                <a:gd name="T55" fmla="*/ 132 h 157"/>
                <a:gd name="T56" fmla="*/ 117 w 187"/>
                <a:gd name="T57" fmla="*/ 157 h 157"/>
                <a:gd name="T58" fmla="*/ 179 w 187"/>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4"/>
                  </a:moveTo>
                  <a:cubicBezTo>
                    <a:pt x="179" y="99"/>
                    <a:pt x="174" y="99"/>
                    <a:pt x="173" y="99"/>
                  </a:cubicBezTo>
                  <a:cubicBezTo>
                    <a:pt x="168" y="99"/>
                    <a:pt x="168" y="101"/>
                    <a:pt x="166" y="105"/>
                  </a:cubicBezTo>
                  <a:cubicBezTo>
                    <a:pt x="159" y="129"/>
                    <a:pt x="138" y="147"/>
                    <a:pt x="119" y="147"/>
                  </a:cubicBezTo>
                  <a:cubicBezTo>
                    <a:pt x="105" y="147"/>
                    <a:pt x="97" y="138"/>
                    <a:pt x="97" y="125"/>
                  </a:cubicBezTo>
                  <a:cubicBezTo>
                    <a:pt x="97" y="116"/>
                    <a:pt x="106" y="84"/>
                    <a:pt x="115" y="45"/>
                  </a:cubicBezTo>
                  <a:cubicBezTo>
                    <a:pt x="122" y="18"/>
                    <a:pt x="138" y="10"/>
                    <a:pt x="150" y="10"/>
                  </a:cubicBezTo>
                  <a:cubicBezTo>
                    <a:pt x="150" y="10"/>
                    <a:pt x="161" y="10"/>
                    <a:pt x="168" y="14"/>
                  </a:cubicBezTo>
                  <a:cubicBezTo>
                    <a:pt x="157" y="18"/>
                    <a:pt x="153" y="27"/>
                    <a:pt x="153" y="34"/>
                  </a:cubicBezTo>
                  <a:cubicBezTo>
                    <a:pt x="153" y="41"/>
                    <a:pt x="159" y="47"/>
                    <a:pt x="167" y="47"/>
                  </a:cubicBezTo>
                  <a:cubicBezTo>
                    <a:pt x="175" y="47"/>
                    <a:pt x="187" y="40"/>
                    <a:pt x="187" y="25"/>
                  </a:cubicBezTo>
                  <a:cubicBezTo>
                    <a:pt x="187" y="6"/>
                    <a:pt x="164" y="0"/>
                    <a:pt x="150" y="0"/>
                  </a:cubicBezTo>
                  <a:cubicBezTo>
                    <a:pt x="133" y="0"/>
                    <a:pt x="119" y="11"/>
                    <a:pt x="111" y="25"/>
                  </a:cubicBezTo>
                  <a:cubicBezTo>
                    <a:pt x="105" y="10"/>
                    <a:pt x="89" y="0"/>
                    <a:pt x="69" y="0"/>
                  </a:cubicBezTo>
                  <a:cubicBezTo>
                    <a:pt x="30" y="0"/>
                    <a:pt x="8" y="43"/>
                    <a:pt x="8" y="53"/>
                  </a:cubicBezTo>
                  <a:cubicBezTo>
                    <a:pt x="8" y="58"/>
                    <a:pt x="13" y="58"/>
                    <a:pt x="14" y="58"/>
                  </a:cubicBezTo>
                  <a:cubicBezTo>
                    <a:pt x="18" y="58"/>
                    <a:pt x="19" y="56"/>
                    <a:pt x="21" y="52"/>
                  </a:cubicBezTo>
                  <a:cubicBezTo>
                    <a:pt x="29" y="25"/>
                    <a:pt x="51" y="10"/>
                    <a:pt x="68" y="10"/>
                  </a:cubicBezTo>
                  <a:cubicBezTo>
                    <a:pt x="80" y="10"/>
                    <a:pt x="89" y="16"/>
                    <a:pt x="89" y="33"/>
                  </a:cubicBezTo>
                  <a:cubicBezTo>
                    <a:pt x="89" y="40"/>
                    <a:pt x="85" y="57"/>
                    <a:pt x="82" y="69"/>
                  </a:cubicBezTo>
                  <a:lnTo>
                    <a:pt x="70" y="117"/>
                  </a:lnTo>
                  <a:cubicBezTo>
                    <a:pt x="67" y="129"/>
                    <a:pt x="55" y="147"/>
                    <a:pt x="37" y="147"/>
                  </a:cubicBezTo>
                  <a:cubicBezTo>
                    <a:pt x="36" y="147"/>
                    <a:pt x="26" y="147"/>
                    <a:pt x="18" y="142"/>
                  </a:cubicBezTo>
                  <a:cubicBezTo>
                    <a:pt x="33" y="138"/>
                    <a:pt x="34" y="125"/>
                    <a:pt x="34" y="123"/>
                  </a:cubicBezTo>
                  <a:cubicBezTo>
                    <a:pt x="34" y="116"/>
                    <a:pt x="28" y="110"/>
                    <a:pt x="20" y="110"/>
                  </a:cubicBezTo>
                  <a:cubicBezTo>
                    <a:pt x="10" y="110"/>
                    <a:pt x="0" y="119"/>
                    <a:pt x="0" y="132"/>
                  </a:cubicBezTo>
                  <a:cubicBezTo>
                    <a:pt x="0" y="149"/>
                    <a:pt x="20" y="157"/>
                    <a:pt x="37" y="157"/>
                  </a:cubicBezTo>
                  <a:cubicBezTo>
                    <a:pt x="53" y="157"/>
                    <a:pt x="67" y="147"/>
                    <a:pt x="76" y="132"/>
                  </a:cubicBezTo>
                  <a:cubicBezTo>
                    <a:pt x="84" y="151"/>
                    <a:pt x="103" y="157"/>
                    <a:pt x="117" y="157"/>
                  </a:cubicBezTo>
                  <a:cubicBezTo>
                    <a:pt x="157" y="157"/>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Freeform 309">
              <a:extLst>
                <a:ext uri="{FF2B5EF4-FFF2-40B4-BE49-F238E27FC236}">
                  <a16:creationId xmlns:a16="http://schemas.microsoft.com/office/drawing/2014/main" id="{F30C93DF-D7AE-41F4-BF3F-C0A37C35689A}"/>
                </a:ext>
              </a:extLst>
            </p:cNvPr>
            <p:cNvSpPr>
              <a:spLocks/>
            </p:cNvSpPr>
            <p:nvPr>
              <p:custDataLst>
                <p:tags r:id="rId10"/>
              </p:custDataLst>
            </p:nvPr>
          </p:nvSpPr>
          <p:spPr bwMode="auto">
            <a:xfrm>
              <a:off x="2014538" y="4051300"/>
              <a:ext cx="49213" cy="71437"/>
            </a:xfrm>
            <a:custGeom>
              <a:avLst/>
              <a:gdLst>
                <a:gd name="T0" fmla="*/ 163 w 163"/>
                <a:gd name="T1" fmla="*/ 160 h 229"/>
                <a:gd name="T2" fmla="*/ 142 w 163"/>
                <a:gd name="T3" fmla="*/ 113 h 229"/>
                <a:gd name="T4" fmla="*/ 85 w 163"/>
                <a:gd name="T5" fmla="*/ 89 h 229"/>
                <a:gd name="T6" fmla="*/ 23 w 163"/>
                <a:gd name="T7" fmla="*/ 48 h 229"/>
                <a:gd name="T8" fmla="*/ 79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2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7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9"/>
                    <a:pt x="142" y="113"/>
                  </a:cubicBezTo>
                  <a:cubicBezTo>
                    <a:pt x="125" y="97"/>
                    <a:pt x="106" y="93"/>
                    <a:pt x="85" y="89"/>
                  </a:cubicBezTo>
                  <a:cubicBezTo>
                    <a:pt x="57" y="83"/>
                    <a:pt x="23" y="77"/>
                    <a:pt x="23" y="48"/>
                  </a:cubicBezTo>
                  <a:cubicBezTo>
                    <a:pt x="23" y="30"/>
                    <a:pt x="36" y="10"/>
                    <a:pt x="79"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79"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0" y="218"/>
                    <a:pt x="22" y="190"/>
                    <a:pt x="13" y="147"/>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7" y="208"/>
                  </a:cubicBezTo>
                  <a:cubicBezTo>
                    <a:pt x="49" y="229"/>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Freeform 310">
              <a:extLst>
                <a:ext uri="{FF2B5EF4-FFF2-40B4-BE49-F238E27FC236}">
                  <a16:creationId xmlns:a16="http://schemas.microsoft.com/office/drawing/2014/main" id="{C650B378-E28A-4AA7-96AD-4A9D8FA2FF7E}"/>
                </a:ext>
              </a:extLst>
            </p:cNvPr>
            <p:cNvSpPr>
              <a:spLocks noEditPoints="1"/>
            </p:cNvSpPr>
            <p:nvPr>
              <p:custDataLst>
                <p:tags r:id="rId11"/>
              </p:custDataLst>
            </p:nvPr>
          </p:nvSpPr>
          <p:spPr bwMode="auto">
            <a:xfrm>
              <a:off x="2073276" y="4019550"/>
              <a:ext cx="31750" cy="101600"/>
            </a:xfrm>
            <a:custGeom>
              <a:avLst/>
              <a:gdLst>
                <a:gd name="T0" fmla="*/ 107 w 107"/>
                <a:gd name="T1" fmla="*/ 328 h 328"/>
                <a:gd name="T2" fmla="*/ 107 w 107"/>
                <a:gd name="T3" fmla="*/ 312 h 328"/>
                <a:gd name="T4" fmla="*/ 72 w 107"/>
                <a:gd name="T5" fmla="*/ 290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2 h 328"/>
                <a:gd name="T18" fmla="*/ 0 w 107"/>
                <a:gd name="T19" fmla="*/ 328 h 328"/>
                <a:gd name="T20" fmla="*/ 55 w 107"/>
                <a:gd name="T21" fmla="*/ 326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2"/>
                  </a:lnTo>
                  <a:cubicBezTo>
                    <a:pt x="74" y="312"/>
                    <a:pt x="72" y="310"/>
                    <a:pt x="72" y="290"/>
                  </a:cubicBezTo>
                  <a:lnTo>
                    <a:pt x="72" y="107"/>
                  </a:lnTo>
                  <a:lnTo>
                    <a:pt x="2" y="113"/>
                  </a:lnTo>
                  <a:lnTo>
                    <a:pt x="2" y="128"/>
                  </a:lnTo>
                  <a:cubicBezTo>
                    <a:pt x="34" y="128"/>
                    <a:pt x="39" y="131"/>
                    <a:pt x="39" y="156"/>
                  </a:cubicBezTo>
                  <a:lnTo>
                    <a:pt x="39" y="290"/>
                  </a:lnTo>
                  <a:cubicBezTo>
                    <a:pt x="39" y="312"/>
                    <a:pt x="33" y="312"/>
                    <a:pt x="0" y="312"/>
                  </a:cubicBezTo>
                  <a:lnTo>
                    <a:pt x="0" y="328"/>
                  </a:lnTo>
                  <a:lnTo>
                    <a:pt x="55" y="326"/>
                  </a:lnTo>
                  <a:cubicBezTo>
                    <a:pt x="72" y="326"/>
                    <a:pt x="90" y="327"/>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Freeform 311">
              <a:extLst>
                <a:ext uri="{FF2B5EF4-FFF2-40B4-BE49-F238E27FC236}">
                  <a16:creationId xmlns:a16="http://schemas.microsoft.com/office/drawing/2014/main" id="{3B57916A-F00A-46B5-9AFB-C044F865547F}"/>
                </a:ext>
              </a:extLst>
            </p:cNvPr>
            <p:cNvSpPr>
              <a:spLocks/>
            </p:cNvSpPr>
            <p:nvPr>
              <p:custDataLst>
                <p:tags r:id="rId12"/>
              </p:custDataLst>
            </p:nvPr>
          </p:nvSpPr>
          <p:spPr bwMode="auto">
            <a:xfrm>
              <a:off x="2114551" y="4052888"/>
              <a:ext cx="76200" cy="68262"/>
            </a:xfrm>
            <a:custGeom>
              <a:avLst/>
              <a:gdLst>
                <a:gd name="T0" fmla="*/ 251 w 251"/>
                <a:gd name="T1" fmla="*/ 221 h 221"/>
                <a:gd name="T2" fmla="*/ 251 w 251"/>
                <a:gd name="T3" fmla="*/ 205 h 221"/>
                <a:gd name="T4" fmla="*/ 212 w 251"/>
                <a:gd name="T5" fmla="*/ 190 h 221"/>
                <a:gd name="T6" fmla="*/ 212 w 251"/>
                <a:gd name="T7" fmla="*/ 95 h 221"/>
                <a:gd name="T8" fmla="*/ 196 w 251"/>
                <a:gd name="T9" fmla="*/ 19 h 221"/>
                <a:gd name="T10" fmla="*/ 144 w 251"/>
                <a:gd name="T11" fmla="*/ 0 h 221"/>
                <a:gd name="T12" fmla="*/ 70 w 251"/>
                <a:gd name="T13" fmla="*/ 53 h 221"/>
                <a:gd name="T14" fmla="*/ 70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6 w 251"/>
                <a:gd name="T29" fmla="*/ 219 h 221"/>
                <a:gd name="T30" fmla="*/ 112 w 251"/>
                <a:gd name="T31" fmla="*/ 221 h 221"/>
                <a:gd name="T32" fmla="*/ 112 w 251"/>
                <a:gd name="T33" fmla="*/ 205 h 221"/>
                <a:gd name="T34" fmla="*/ 73 w 251"/>
                <a:gd name="T35" fmla="*/ 183 h 221"/>
                <a:gd name="T36" fmla="*/ 73 w 251"/>
                <a:gd name="T37" fmla="*/ 91 h 221"/>
                <a:gd name="T38" fmla="*/ 141 w 251"/>
                <a:gd name="T39" fmla="*/ 11 h 221"/>
                <a:gd name="T40" fmla="*/ 177 w 251"/>
                <a:gd name="T41" fmla="*/ 67 h 221"/>
                <a:gd name="T42" fmla="*/ 177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2" y="205"/>
                    <a:pt x="212" y="190"/>
                  </a:cubicBezTo>
                  <a:lnTo>
                    <a:pt x="212" y="95"/>
                  </a:lnTo>
                  <a:cubicBezTo>
                    <a:pt x="212" y="52"/>
                    <a:pt x="212" y="37"/>
                    <a:pt x="196" y="19"/>
                  </a:cubicBezTo>
                  <a:cubicBezTo>
                    <a:pt x="189" y="10"/>
                    <a:pt x="173" y="0"/>
                    <a:pt x="144" y="0"/>
                  </a:cubicBezTo>
                  <a:cubicBezTo>
                    <a:pt x="108" y="0"/>
                    <a:pt x="84" y="22"/>
                    <a:pt x="70" y="53"/>
                  </a:cubicBezTo>
                  <a:lnTo>
                    <a:pt x="70" y="0"/>
                  </a:lnTo>
                  <a:lnTo>
                    <a:pt x="0" y="6"/>
                  </a:lnTo>
                  <a:lnTo>
                    <a:pt x="0" y="21"/>
                  </a:lnTo>
                  <a:cubicBezTo>
                    <a:pt x="35" y="21"/>
                    <a:pt x="39" y="25"/>
                    <a:pt x="39" y="49"/>
                  </a:cubicBezTo>
                  <a:lnTo>
                    <a:pt x="39" y="183"/>
                  </a:lnTo>
                  <a:cubicBezTo>
                    <a:pt x="39" y="205"/>
                    <a:pt x="33" y="205"/>
                    <a:pt x="0" y="205"/>
                  </a:cubicBezTo>
                  <a:lnTo>
                    <a:pt x="0" y="221"/>
                  </a:lnTo>
                  <a:lnTo>
                    <a:pt x="56" y="219"/>
                  </a:lnTo>
                  <a:lnTo>
                    <a:pt x="112" y="221"/>
                  </a:lnTo>
                  <a:lnTo>
                    <a:pt x="112" y="205"/>
                  </a:lnTo>
                  <a:cubicBezTo>
                    <a:pt x="79" y="205"/>
                    <a:pt x="73" y="205"/>
                    <a:pt x="73" y="183"/>
                  </a:cubicBezTo>
                  <a:lnTo>
                    <a:pt x="73" y="91"/>
                  </a:lnTo>
                  <a:cubicBezTo>
                    <a:pt x="73" y="39"/>
                    <a:pt x="109" y="11"/>
                    <a:pt x="141" y="11"/>
                  </a:cubicBezTo>
                  <a:cubicBezTo>
                    <a:pt x="172" y="11"/>
                    <a:pt x="177" y="38"/>
                    <a:pt x="177" y="67"/>
                  </a:cubicBezTo>
                  <a:lnTo>
                    <a:pt x="177" y="183"/>
                  </a:lnTo>
                  <a:cubicBezTo>
                    <a:pt x="177"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Freeform 312">
              <a:extLst>
                <a:ext uri="{FF2B5EF4-FFF2-40B4-BE49-F238E27FC236}">
                  <a16:creationId xmlns:a16="http://schemas.microsoft.com/office/drawing/2014/main" id="{FCE18644-96B3-40F6-BD81-FFB4EB375B4E}"/>
                </a:ext>
              </a:extLst>
            </p:cNvPr>
            <p:cNvSpPr>
              <a:spLocks/>
            </p:cNvSpPr>
            <p:nvPr>
              <p:custDataLst>
                <p:tags r:id="rId13"/>
              </p:custDataLst>
            </p:nvPr>
          </p:nvSpPr>
          <p:spPr bwMode="auto">
            <a:xfrm>
              <a:off x="2209801" y="4005263"/>
              <a:ext cx="34925" cy="153987"/>
            </a:xfrm>
            <a:custGeom>
              <a:avLst/>
              <a:gdLst>
                <a:gd name="T0" fmla="*/ 115 w 115"/>
                <a:gd name="T1" fmla="*/ 493 h 498"/>
                <a:gd name="T2" fmla="*/ 107 w 115"/>
                <a:gd name="T3" fmla="*/ 483 h 498"/>
                <a:gd name="T4" fmla="*/ 29 w 115"/>
                <a:gd name="T5" fmla="*/ 249 h 498"/>
                <a:gd name="T6" fmla="*/ 109 w 115"/>
                <a:gd name="T7" fmla="*/ 13 h 498"/>
                <a:gd name="T8" fmla="*/ 115 w 115"/>
                <a:gd name="T9" fmla="*/ 5 h 498"/>
                <a:gd name="T10" fmla="*/ 110 w 115"/>
                <a:gd name="T11" fmla="*/ 0 h 498"/>
                <a:gd name="T12" fmla="*/ 31 w 115"/>
                <a:gd name="T13" fmla="*/ 97 h 498"/>
                <a:gd name="T14" fmla="*/ 0 w 115"/>
                <a:gd name="T15" fmla="*/ 249 h 498"/>
                <a:gd name="T16" fmla="*/ 33 w 115"/>
                <a:gd name="T17" fmla="*/ 405 h 498"/>
                <a:gd name="T18" fmla="*/ 110 w 115"/>
                <a:gd name="T19" fmla="*/ 498 h 498"/>
                <a:gd name="T20" fmla="*/ 115 w 115"/>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493"/>
                  </a:moveTo>
                  <a:cubicBezTo>
                    <a:pt x="115" y="492"/>
                    <a:pt x="115" y="491"/>
                    <a:pt x="107" y="483"/>
                  </a:cubicBezTo>
                  <a:cubicBezTo>
                    <a:pt x="44" y="420"/>
                    <a:pt x="29" y="325"/>
                    <a:pt x="29" y="249"/>
                  </a:cubicBezTo>
                  <a:cubicBezTo>
                    <a:pt x="29" y="162"/>
                    <a:pt x="47" y="76"/>
                    <a:pt x="109" y="13"/>
                  </a:cubicBezTo>
                  <a:cubicBezTo>
                    <a:pt x="115" y="7"/>
                    <a:pt x="115" y="6"/>
                    <a:pt x="115" y="5"/>
                  </a:cubicBezTo>
                  <a:cubicBezTo>
                    <a:pt x="115" y="1"/>
                    <a:pt x="113" y="0"/>
                    <a:pt x="110" y="0"/>
                  </a:cubicBezTo>
                  <a:cubicBezTo>
                    <a:pt x="105" y="0"/>
                    <a:pt x="60" y="34"/>
                    <a:pt x="31" y="97"/>
                  </a:cubicBezTo>
                  <a:cubicBezTo>
                    <a:pt x="6" y="152"/>
                    <a:pt x="0" y="207"/>
                    <a:pt x="0" y="249"/>
                  </a:cubicBezTo>
                  <a:cubicBezTo>
                    <a:pt x="0" y="288"/>
                    <a:pt x="5" y="348"/>
                    <a:pt x="33" y="405"/>
                  </a:cubicBezTo>
                  <a:cubicBezTo>
                    <a:pt x="62" y="466"/>
                    <a:pt x="105" y="498"/>
                    <a:pt x="110" y="498"/>
                  </a:cubicBezTo>
                  <a:cubicBezTo>
                    <a:pt x="113" y="498"/>
                    <a:pt x="115" y="497"/>
                    <a:pt x="115"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Freeform 313">
              <a:extLst>
                <a:ext uri="{FF2B5EF4-FFF2-40B4-BE49-F238E27FC236}">
                  <a16:creationId xmlns:a16="http://schemas.microsoft.com/office/drawing/2014/main" id="{91EC235D-8843-4149-8901-6E18AF062C21}"/>
                </a:ext>
              </a:extLst>
            </p:cNvPr>
            <p:cNvSpPr>
              <a:spLocks noEditPoints="1"/>
            </p:cNvSpPr>
            <p:nvPr>
              <p:custDataLst>
                <p:tags r:id="rId14"/>
              </p:custDataLst>
            </p:nvPr>
          </p:nvSpPr>
          <p:spPr bwMode="auto">
            <a:xfrm>
              <a:off x="2259013" y="4052888"/>
              <a:ext cx="69850" cy="69850"/>
            </a:xfrm>
            <a:custGeom>
              <a:avLst/>
              <a:gdLst>
                <a:gd name="T0" fmla="*/ 228 w 228"/>
                <a:gd name="T1" fmla="*/ 149 h 226"/>
                <a:gd name="T2" fmla="*/ 222 w 228"/>
                <a:gd name="T3" fmla="*/ 144 h 226"/>
                <a:gd name="T4" fmla="*/ 215 w 228"/>
                <a:gd name="T5" fmla="*/ 153 h 226"/>
                <a:gd name="T6" fmla="*/ 177 w 228"/>
                <a:gd name="T7" fmla="*/ 215 h 226"/>
                <a:gd name="T8" fmla="*/ 162 w 228"/>
                <a:gd name="T9" fmla="*/ 192 h 226"/>
                <a:gd name="T10" fmla="*/ 169 w 228"/>
                <a:gd name="T11" fmla="*/ 155 h 226"/>
                <a:gd name="T12" fmla="*/ 180 w 228"/>
                <a:gd name="T13" fmla="*/ 111 h 226"/>
                <a:gd name="T14" fmla="*/ 198 w 228"/>
                <a:gd name="T15" fmla="*/ 41 h 226"/>
                <a:gd name="T16" fmla="*/ 201 w 228"/>
                <a:gd name="T17" fmla="*/ 24 h 226"/>
                <a:gd name="T18" fmla="*/ 187 w 228"/>
                <a:gd name="T19" fmla="*/ 10 h 226"/>
                <a:gd name="T20" fmla="*/ 166 w 228"/>
                <a:gd name="T21" fmla="*/ 32 h 226"/>
                <a:gd name="T22" fmla="*/ 120 w 228"/>
                <a:gd name="T23" fmla="*/ 0 h 226"/>
                <a:gd name="T24" fmla="*/ 0 w 228"/>
                <a:gd name="T25" fmla="*/ 146 h 226"/>
                <a:gd name="T26" fmla="*/ 66 w 228"/>
                <a:gd name="T27" fmla="*/ 226 h 226"/>
                <a:gd name="T28" fmla="*/ 131 w 228"/>
                <a:gd name="T29" fmla="*/ 189 h 226"/>
                <a:gd name="T30" fmla="*/ 176 w 228"/>
                <a:gd name="T31" fmla="*/ 226 h 226"/>
                <a:gd name="T32" fmla="*/ 213 w 228"/>
                <a:gd name="T33" fmla="*/ 199 h 226"/>
                <a:gd name="T34" fmla="*/ 228 w 228"/>
                <a:gd name="T35" fmla="*/ 149 h 226"/>
                <a:gd name="T36" fmla="*/ 158 w 228"/>
                <a:gd name="T37" fmla="*/ 64 h 226"/>
                <a:gd name="T38" fmla="*/ 134 w 228"/>
                <a:gd name="T39" fmla="*/ 161 h 226"/>
                <a:gd name="T40" fmla="*/ 124 w 228"/>
                <a:gd name="T41" fmla="*/ 180 h 226"/>
                <a:gd name="T42" fmla="*/ 67 w 228"/>
                <a:gd name="T43" fmla="*/ 215 h 226"/>
                <a:gd name="T44" fmla="*/ 35 w 228"/>
                <a:gd name="T45" fmla="*/ 168 h 226"/>
                <a:gd name="T46" fmla="*/ 63 w 228"/>
                <a:gd name="T47" fmla="*/ 59 h 226"/>
                <a:gd name="T48" fmla="*/ 121 w 228"/>
                <a:gd name="T49" fmla="*/ 11 h 226"/>
                <a:gd name="T50" fmla="*/ 160 w 228"/>
                <a:gd name="T51" fmla="*/ 55 h 226"/>
                <a:gd name="T52" fmla="*/ 158 w 228"/>
                <a:gd name="T53" fmla="*/ 6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6">
                  <a:moveTo>
                    <a:pt x="228" y="149"/>
                  </a:moveTo>
                  <a:cubicBezTo>
                    <a:pt x="228" y="144"/>
                    <a:pt x="224" y="144"/>
                    <a:pt x="222" y="144"/>
                  </a:cubicBezTo>
                  <a:cubicBezTo>
                    <a:pt x="217" y="144"/>
                    <a:pt x="217" y="146"/>
                    <a:pt x="215" y="153"/>
                  </a:cubicBezTo>
                  <a:cubicBezTo>
                    <a:pt x="207" y="186"/>
                    <a:pt x="198" y="215"/>
                    <a:pt x="177" y="215"/>
                  </a:cubicBezTo>
                  <a:cubicBezTo>
                    <a:pt x="164" y="215"/>
                    <a:pt x="162" y="202"/>
                    <a:pt x="162" y="192"/>
                  </a:cubicBezTo>
                  <a:cubicBezTo>
                    <a:pt x="162" y="181"/>
                    <a:pt x="163" y="177"/>
                    <a:pt x="169" y="155"/>
                  </a:cubicBezTo>
                  <a:lnTo>
                    <a:pt x="180" y="111"/>
                  </a:lnTo>
                  <a:lnTo>
                    <a:pt x="198" y="41"/>
                  </a:lnTo>
                  <a:cubicBezTo>
                    <a:pt x="201" y="27"/>
                    <a:pt x="201" y="26"/>
                    <a:pt x="201" y="24"/>
                  </a:cubicBezTo>
                  <a:cubicBezTo>
                    <a:pt x="201" y="15"/>
                    <a:pt x="195" y="10"/>
                    <a:pt x="187" y="10"/>
                  </a:cubicBezTo>
                  <a:cubicBezTo>
                    <a:pt x="175" y="10"/>
                    <a:pt x="167" y="21"/>
                    <a:pt x="166" y="32"/>
                  </a:cubicBezTo>
                  <a:cubicBezTo>
                    <a:pt x="157" y="14"/>
                    <a:pt x="142" y="0"/>
                    <a:pt x="120" y="0"/>
                  </a:cubicBezTo>
                  <a:cubicBezTo>
                    <a:pt x="62" y="0"/>
                    <a:pt x="0" y="74"/>
                    <a:pt x="0" y="146"/>
                  </a:cubicBezTo>
                  <a:cubicBezTo>
                    <a:pt x="0" y="193"/>
                    <a:pt x="27" y="226"/>
                    <a:pt x="66" y="226"/>
                  </a:cubicBezTo>
                  <a:cubicBezTo>
                    <a:pt x="76" y="226"/>
                    <a:pt x="101" y="224"/>
                    <a:pt x="131" y="189"/>
                  </a:cubicBezTo>
                  <a:cubicBezTo>
                    <a:pt x="135" y="210"/>
                    <a:pt x="152" y="226"/>
                    <a:pt x="176" y="226"/>
                  </a:cubicBezTo>
                  <a:cubicBezTo>
                    <a:pt x="194" y="226"/>
                    <a:pt x="205" y="215"/>
                    <a:pt x="213" y="199"/>
                  </a:cubicBezTo>
                  <a:cubicBezTo>
                    <a:pt x="222" y="181"/>
                    <a:pt x="228" y="149"/>
                    <a:pt x="228" y="149"/>
                  </a:cubicBezTo>
                  <a:close/>
                  <a:moveTo>
                    <a:pt x="158" y="64"/>
                  </a:moveTo>
                  <a:lnTo>
                    <a:pt x="134" y="161"/>
                  </a:lnTo>
                  <a:cubicBezTo>
                    <a:pt x="131" y="170"/>
                    <a:pt x="131" y="171"/>
                    <a:pt x="124" y="180"/>
                  </a:cubicBezTo>
                  <a:cubicBezTo>
                    <a:pt x="102" y="207"/>
                    <a:pt x="81" y="215"/>
                    <a:pt x="67" y="215"/>
                  </a:cubicBezTo>
                  <a:cubicBezTo>
                    <a:pt x="42" y="215"/>
                    <a:pt x="35" y="188"/>
                    <a:pt x="35" y="168"/>
                  </a:cubicBezTo>
                  <a:cubicBezTo>
                    <a:pt x="35" y="143"/>
                    <a:pt x="51" y="82"/>
                    <a:pt x="63" y="59"/>
                  </a:cubicBezTo>
                  <a:cubicBezTo>
                    <a:pt x="78" y="30"/>
                    <a:pt x="101" y="11"/>
                    <a:pt x="121" y="11"/>
                  </a:cubicBezTo>
                  <a:cubicBezTo>
                    <a:pt x="153" y="11"/>
                    <a:pt x="160" y="52"/>
                    <a:pt x="160" y="55"/>
                  </a:cubicBezTo>
                  <a:cubicBezTo>
                    <a:pt x="160" y="58"/>
                    <a:pt x="159" y="61"/>
                    <a:pt x="158"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Freeform 314">
              <a:extLst>
                <a:ext uri="{FF2B5EF4-FFF2-40B4-BE49-F238E27FC236}">
                  <a16:creationId xmlns:a16="http://schemas.microsoft.com/office/drawing/2014/main" id="{68D54C35-244E-4DF9-8FFD-CEF9F560C865}"/>
                </a:ext>
              </a:extLst>
            </p:cNvPr>
            <p:cNvSpPr>
              <a:spLocks/>
            </p:cNvSpPr>
            <p:nvPr>
              <p:custDataLst>
                <p:tags r:id="rId15"/>
              </p:custDataLst>
            </p:nvPr>
          </p:nvSpPr>
          <p:spPr bwMode="auto">
            <a:xfrm>
              <a:off x="2338388" y="4095750"/>
              <a:ext cx="55563" cy="49212"/>
            </a:xfrm>
            <a:custGeom>
              <a:avLst/>
              <a:gdLst>
                <a:gd name="T0" fmla="*/ 179 w 187"/>
                <a:gd name="T1" fmla="*/ 104 h 157"/>
                <a:gd name="T2" fmla="*/ 173 w 187"/>
                <a:gd name="T3" fmla="*/ 99 h 157"/>
                <a:gd name="T4" fmla="*/ 166 w 187"/>
                <a:gd name="T5" fmla="*/ 105 h 157"/>
                <a:gd name="T6" fmla="*/ 119 w 187"/>
                <a:gd name="T7" fmla="*/ 147 h 157"/>
                <a:gd name="T8" fmla="*/ 97 w 187"/>
                <a:gd name="T9" fmla="*/ 125 h 157"/>
                <a:gd name="T10" fmla="*/ 115 w 187"/>
                <a:gd name="T11" fmla="*/ 45 h 157"/>
                <a:gd name="T12" fmla="*/ 150 w 187"/>
                <a:gd name="T13" fmla="*/ 10 h 157"/>
                <a:gd name="T14" fmla="*/ 168 w 187"/>
                <a:gd name="T15" fmla="*/ 14 h 157"/>
                <a:gd name="T16" fmla="*/ 153 w 187"/>
                <a:gd name="T17" fmla="*/ 34 h 157"/>
                <a:gd name="T18" fmla="*/ 167 w 187"/>
                <a:gd name="T19" fmla="*/ 47 h 157"/>
                <a:gd name="T20" fmla="*/ 187 w 187"/>
                <a:gd name="T21" fmla="*/ 25 h 157"/>
                <a:gd name="T22" fmla="*/ 150 w 187"/>
                <a:gd name="T23" fmla="*/ 0 h 157"/>
                <a:gd name="T24" fmla="*/ 111 w 187"/>
                <a:gd name="T25" fmla="*/ 25 h 157"/>
                <a:gd name="T26" fmla="*/ 69 w 187"/>
                <a:gd name="T27" fmla="*/ 0 h 157"/>
                <a:gd name="T28" fmla="*/ 8 w 187"/>
                <a:gd name="T29" fmla="*/ 53 h 157"/>
                <a:gd name="T30" fmla="*/ 14 w 187"/>
                <a:gd name="T31" fmla="*/ 58 h 157"/>
                <a:gd name="T32" fmla="*/ 21 w 187"/>
                <a:gd name="T33" fmla="*/ 52 h 157"/>
                <a:gd name="T34" fmla="*/ 68 w 187"/>
                <a:gd name="T35" fmla="*/ 10 h 157"/>
                <a:gd name="T36" fmla="*/ 89 w 187"/>
                <a:gd name="T37" fmla="*/ 33 h 157"/>
                <a:gd name="T38" fmla="*/ 82 w 187"/>
                <a:gd name="T39" fmla="*/ 69 h 157"/>
                <a:gd name="T40" fmla="*/ 70 w 187"/>
                <a:gd name="T41" fmla="*/ 117 h 157"/>
                <a:gd name="T42" fmla="*/ 37 w 187"/>
                <a:gd name="T43" fmla="*/ 147 h 157"/>
                <a:gd name="T44" fmla="*/ 18 w 187"/>
                <a:gd name="T45" fmla="*/ 142 h 157"/>
                <a:gd name="T46" fmla="*/ 34 w 187"/>
                <a:gd name="T47" fmla="*/ 123 h 157"/>
                <a:gd name="T48" fmla="*/ 20 w 187"/>
                <a:gd name="T49" fmla="*/ 110 h 157"/>
                <a:gd name="T50" fmla="*/ 0 w 187"/>
                <a:gd name="T51" fmla="*/ 132 h 157"/>
                <a:gd name="T52" fmla="*/ 37 w 187"/>
                <a:gd name="T53" fmla="*/ 157 h 157"/>
                <a:gd name="T54" fmla="*/ 76 w 187"/>
                <a:gd name="T55" fmla="*/ 132 h 157"/>
                <a:gd name="T56" fmla="*/ 117 w 187"/>
                <a:gd name="T57" fmla="*/ 157 h 157"/>
                <a:gd name="T58" fmla="*/ 179 w 187"/>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4"/>
                  </a:moveTo>
                  <a:cubicBezTo>
                    <a:pt x="179" y="99"/>
                    <a:pt x="174" y="99"/>
                    <a:pt x="173" y="99"/>
                  </a:cubicBezTo>
                  <a:cubicBezTo>
                    <a:pt x="168" y="99"/>
                    <a:pt x="168" y="101"/>
                    <a:pt x="166" y="105"/>
                  </a:cubicBezTo>
                  <a:cubicBezTo>
                    <a:pt x="159" y="129"/>
                    <a:pt x="138" y="147"/>
                    <a:pt x="119" y="147"/>
                  </a:cubicBezTo>
                  <a:cubicBezTo>
                    <a:pt x="105" y="147"/>
                    <a:pt x="97" y="138"/>
                    <a:pt x="97" y="125"/>
                  </a:cubicBezTo>
                  <a:cubicBezTo>
                    <a:pt x="97" y="116"/>
                    <a:pt x="106" y="84"/>
                    <a:pt x="115" y="45"/>
                  </a:cubicBezTo>
                  <a:cubicBezTo>
                    <a:pt x="122" y="18"/>
                    <a:pt x="138" y="10"/>
                    <a:pt x="150" y="10"/>
                  </a:cubicBezTo>
                  <a:cubicBezTo>
                    <a:pt x="150" y="10"/>
                    <a:pt x="161" y="10"/>
                    <a:pt x="168" y="14"/>
                  </a:cubicBezTo>
                  <a:cubicBezTo>
                    <a:pt x="157" y="18"/>
                    <a:pt x="153" y="27"/>
                    <a:pt x="153" y="34"/>
                  </a:cubicBezTo>
                  <a:cubicBezTo>
                    <a:pt x="153" y="41"/>
                    <a:pt x="159" y="47"/>
                    <a:pt x="167" y="47"/>
                  </a:cubicBezTo>
                  <a:cubicBezTo>
                    <a:pt x="175" y="47"/>
                    <a:pt x="187" y="40"/>
                    <a:pt x="187" y="25"/>
                  </a:cubicBezTo>
                  <a:cubicBezTo>
                    <a:pt x="187" y="6"/>
                    <a:pt x="164" y="0"/>
                    <a:pt x="150" y="0"/>
                  </a:cubicBezTo>
                  <a:cubicBezTo>
                    <a:pt x="133" y="0"/>
                    <a:pt x="119" y="11"/>
                    <a:pt x="111" y="25"/>
                  </a:cubicBezTo>
                  <a:cubicBezTo>
                    <a:pt x="105" y="10"/>
                    <a:pt x="89" y="0"/>
                    <a:pt x="69" y="0"/>
                  </a:cubicBezTo>
                  <a:cubicBezTo>
                    <a:pt x="30" y="0"/>
                    <a:pt x="8" y="43"/>
                    <a:pt x="8" y="53"/>
                  </a:cubicBezTo>
                  <a:cubicBezTo>
                    <a:pt x="8" y="58"/>
                    <a:pt x="13" y="58"/>
                    <a:pt x="14" y="58"/>
                  </a:cubicBezTo>
                  <a:cubicBezTo>
                    <a:pt x="18" y="58"/>
                    <a:pt x="19" y="56"/>
                    <a:pt x="21" y="52"/>
                  </a:cubicBezTo>
                  <a:cubicBezTo>
                    <a:pt x="29" y="25"/>
                    <a:pt x="51" y="10"/>
                    <a:pt x="68" y="10"/>
                  </a:cubicBezTo>
                  <a:cubicBezTo>
                    <a:pt x="80" y="10"/>
                    <a:pt x="89" y="16"/>
                    <a:pt x="89" y="33"/>
                  </a:cubicBezTo>
                  <a:cubicBezTo>
                    <a:pt x="89" y="40"/>
                    <a:pt x="85" y="57"/>
                    <a:pt x="82" y="69"/>
                  </a:cubicBezTo>
                  <a:lnTo>
                    <a:pt x="70" y="117"/>
                  </a:lnTo>
                  <a:cubicBezTo>
                    <a:pt x="67" y="129"/>
                    <a:pt x="55" y="147"/>
                    <a:pt x="37" y="147"/>
                  </a:cubicBezTo>
                  <a:cubicBezTo>
                    <a:pt x="36" y="147"/>
                    <a:pt x="26" y="147"/>
                    <a:pt x="18" y="142"/>
                  </a:cubicBezTo>
                  <a:cubicBezTo>
                    <a:pt x="33" y="138"/>
                    <a:pt x="34" y="125"/>
                    <a:pt x="34" y="123"/>
                  </a:cubicBezTo>
                  <a:cubicBezTo>
                    <a:pt x="34" y="116"/>
                    <a:pt x="28" y="110"/>
                    <a:pt x="20" y="110"/>
                  </a:cubicBezTo>
                  <a:cubicBezTo>
                    <a:pt x="10" y="110"/>
                    <a:pt x="0" y="119"/>
                    <a:pt x="0" y="132"/>
                  </a:cubicBezTo>
                  <a:cubicBezTo>
                    <a:pt x="0" y="149"/>
                    <a:pt x="20" y="157"/>
                    <a:pt x="37" y="157"/>
                  </a:cubicBezTo>
                  <a:cubicBezTo>
                    <a:pt x="53" y="157"/>
                    <a:pt x="67" y="147"/>
                    <a:pt x="76" y="132"/>
                  </a:cubicBezTo>
                  <a:cubicBezTo>
                    <a:pt x="84" y="151"/>
                    <a:pt x="103" y="157"/>
                    <a:pt x="117" y="157"/>
                  </a:cubicBezTo>
                  <a:cubicBezTo>
                    <a:pt x="157" y="157"/>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Freeform 315">
              <a:extLst>
                <a:ext uri="{FF2B5EF4-FFF2-40B4-BE49-F238E27FC236}">
                  <a16:creationId xmlns:a16="http://schemas.microsoft.com/office/drawing/2014/main" id="{A573658B-D14F-4995-9086-D75112A72419}"/>
                </a:ext>
              </a:extLst>
            </p:cNvPr>
            <p:cNvSpPr>
              <a:spLocks/>
            </p:cNvSpPr>
            <p:nvPr>
              <p:custDataLst>
                <p:tags r:id="rId16"/>
              </p:custDataLst>
            </p:nvPr>
          </p:nvSpPr>
          <p:spPr bwMode="auto">
            <a:xfrm>
              <a:off x="2413001" y="4052888"/>
              <a:ext cx="74613" cy="69850"/>
            </a:xfrm>
            <a:custGeom>
              <a:avLst/>
              <a:gdLst>
                <a:gd name="T0" fmla="*/ 232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7" y="81"/>
                    <a:pt x="28" y="77"/>
                  </a:cubicBezTo>
                  <a:cubicBezTo>
                    <a:pt x="45" y="24"/>
                    <a:pt x="77" y="11"/>
                    <a:pt x="94" y="11"/>
                  </a:cubicBezTo>
                  <a:cubicBezTo>
                    <a:pt x="104" y="11"/>
                    <a:pt x="121" y="16"/>
                    <a:pt x="121" y="45"/>
                  </a:cubicBezTo>
                  <a:cubicBezTo>
                    <a:pt x="121" y="60"/>
                    <a:pt x="113" y="94"/>
                    <a:pt x="94" y="163"/>
                  </a:cubicBezTo>
                  <a:cubicBezTo>
                    <a:pt x="86"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7"/>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Freeform 316">
              <a:extLst>
                <a:ext uri="{FF2B5EF4-FFF2-40B4-BE49-F238E27FC236}">
                  <a16:creationId xmlns:a16="http://schemas.microsoft.com/office/drawing/2014/main" id="{16072730-CDD2-4582-83FB-15E66F45CC5C}"/>
                </a:ext>
              </a:extLst>
            </p:cNvPr>
            <p:cNvSpPr>
              <a:spLocks/>
            </p:cNvSpPr>
            <p:nvPr>
              <p:custDataLst>
                <p:tags r:id="rId17"/>
              </p:custDataLst>
            </p:nvPr>
          </p:nvSpPr>
          <p:spPr bwMode="auto">
            <a:xfrm>
              <a:off x="2503488" y="4005263"/>
              <a:ext cx="34925" cy="153987"/>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1"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4"/>
                    <a:pt x="69" y="422"/>
                    <a:pt x="7" y="485"/>
                  </a:cubicBezTo>
                  <a:cubicBezTo>
                    <a:pt x="0" y="491"/>
                    <a:pt x="0" y="492"/>
                    <a:pt x="0" y="493"/>
                  </a:cubicBezTo>
                  <a:cubicBezTo>
                    <a:pt x="0" y="497"/>
                    <a:pt x="2" y="498"/>
                    <a:pt x="5" y="498"/>
                  </a:cubicBezTo>
                  <a:cubicBezTo>
                    <a:pt x="10" y="498"/>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Freeform 317">
              <a:extLst>
                <a:ext uri="{FF2B5EF4-FFF2-40B4-BE49-F238E27FC236}">
                  <a16:creationId xmlns:a16="http://schemas.microsoft.com/office/drawing/2014/main" id="{33317F18-5437-44FE-BFCE-11682A2479C3}"/>
                </a:ext>
              </a:extLst>
            </p:cNvPr>
            <p:cNvSpPr>
              <a:spLocks/>
            </p:cNvSpPr>
            <p:nvPr>
              <p:custDataLst>
                <p:tags r:id="rId18"/>
              </p:custDataLst>
            </p:nvPr>
          </p:nvSpPr>
          <p:spPr bwMode="auto">
            <a:xfrm>
              <a:off x="2565401" y="4105275"/>
              <a:ext cx="19050" cy="46037"/>
            </a:xfrm>
            <a:custGeom>
              <a:avLst/>
              <a:gdLst>
                <a:gd name="T0" fmla="*/ 59 w 59"/>
                <a:gd name="T1" fmla="*/ 52 h 149"/>
                <a:gd name="T2" fmla="*/ 27 w 59"/>
                <a:gd name="T3" fmla="*/ 0 h 149"/>
                <a:gd name="T4" fmla="*/ 0 w 59"/>
                <a:gd name="T5" fmla="*/ 26 h 149"/>
                <a:gd name="T6" fmla="*/ 27 w 59"/>
                <a:gd name="T7" fmla="*/ 53 h 149"/>
                <a:gd name="T8" fmla="*/ 44 w 59"/>
                <a:gd name="T9" fmla="*/ 46 h 149"/>
                <a:gd name="T10" fmla="*/ 47 w 59"/>
                <a:gd name="T11" fmla="*/ 45 h 149"/>
                <a:gd name="T12" fmla="*/ 48 w 59"/>
                <a:gd name="T13" fmla="*/ 52 h 149"/>
                <a:gd name="T14" fmla="*/ 14 w 59"/>
                <a:gd name="T15" fmla="*/ 136 h 149"/>
                <a:gd name="T16" fmla="*/ 8 w 59"/>
                <a:gd name="T17" fmla="*/ 144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19"/>
                    <a:pt x="46" y="0"/>
                    <a:pt x="27" y="0"/>
                  </a:cubicBezTo>
                  <a:cubicBezTo>
                    <a:pt x="10" y="0"/>
                    <a:pt x="0" y="12"/>
                    <a:pt x="0" y="26"/>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9" y="111"/>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Freeform 318">
              <a:extLst>
                <a:ext uri="{FF2B5EF4-FFF2-40B4-BE49-F238E27FC236}">
                  <a16:creationId xmlns:a16="http://schemas.microsoft.com/office/drawing/2014/main" id="{1B11C191-A151-4D42-B95A-839F68537E2C}"/>
                </a:ext>
              </a:extLst>
            </p:cNvPr>
            <p:cNvSpPr>
              <a:spLocks/>
            </p:cNvSpPr>
            <p:nvPr>
              <p:custDataLst>
                <p:tags r:id="rId19"/>
              </p:custDataLst>
            </p:nvPr>
          </p:nvSpPr>
          <p:spPr bwMode="auto">
            <a:xfrm>
              <a:off x="2776538" y="4014788"/>
              <a:ext cx="107950" cy="106362"/>
            </a:xfrm>
            <a:custGeom>
              <a:avLst/>
              <a:gdLst>
                <a:gd name="T0" fmla="*/ 362 w 362"/>
                <a:gd name="T1" fmla="*/ 6 h 341"/>
                <a:gd name="T2" fmla="*/ 356 w 362"/>
                <a:gd name="T3" fmla="*/ 0 h 341"/>
                <a:gd name="T4" fmla="*/ 315 w 362"/>
                <a:gd name="T5" fmla="*/ 2 h 341"/>
                <a:gd name="T6" fmla="*/ 265 w 362"/>
                <a:gd name="T7" fmla="*/ 0 h 341"/>
                <a:gd name="T8" fmla="*/ 255 w 362"/>
                <a:gd name="T9" fmla="*/ 10 h 341"/>
                <a:gd name="T10" fmla="*/ 263 w 362"/>
                <a:gd name="T11" fmla="*/ 16 h 341"/>
                <a:gd name="T12" fmla="*/ 281 w 362"/>
                <a:gd name="T13" fmla="*/ 27 h 341"/>
                <a:gd name="T14" fmla="*/ 267 w 362"/>
                <a:gd name="T15" fmla="*/ 51 h 341"/>
                <a:gd name="T16" fmla="*/ 152 w 362"/>
                <a:gd name="T17" fmla="*/ 184 h 341"/>
                <a:gd name="T18" fmla="*/ 97 w 362"/>
                <a:gd name="T19" fmla="*/ 36 h 341"/>
                <a:gd name="T20" fmla="*/ 94 w 362"/>
                <a:gd name="T21" fmla="*/ 28 h 341"/>
                <a:gd name="T22" fmla="*/ 123 w 362"/>
                <a:gd name="T23" fmla="*/ 16 h 341"/>
                <a:gd name="T24" fmla="*/ 135 w 362"/>
                <a:gd name="T25" fmla="*/ 6 h 341"/>
                <a:gd name="T26" fmla="*/ 128 w 362"/>
                <a:gd name="T27" fmla="*/ 0 h 341"/>
                <a:gd name="T28" fmla="*/ 65 w 362"/>
                <a:gd name="T29" fmla="*/ 2 h 341"/>
                <a:gd name="T30" fmla="*/ 9 w 362"/>
                <a:gd name="T31" fmla="*/ 0 h 341"/>
                <a:gd name="T32" fmla="*/ 0 w 362"/>
                <a:gd name="T33" fmla="*/ 10 h 341"/>
                <a:gd name="T34" fmla="*/ 11 w 362"/>
                <a:gd name="T35" fmla="*/ 16 h 341"/>
                <a:gd name="T36" fmla="*/ 48 w 362"/>
                <a:gd name="T37" fmla="*/ 33 h 341"/>
                <a:gd name="T38" fmla="*/ 109 w 362"/>
                <a:gd name="T39" fmla="*/ 197 h 341"/>
                <a:gd name="T40" fmla="*/ 111 w 362"/>
                <a:gd name="T41" fmla="*/ 205 h 341"/>
                <a:gd name="T42" fmla="*/ 88 w 362"/>
                <a:gd name="T43" fmla="*/ 296 h 341"/>
                <a:gd name="T44" fmla="*/ 42 w 362"/>
                <a:gd name="T45" fmla="*/ 325 h 341"/>
                <a:gd name="T46" fmla="*/ 28 w 362"/>
                <a:gd name="T47" fmla="*/ 335 h 341"/>
                <a:gd name="T48" fmla="*/ 35 w 362"/>
                <a:gd name="T49" fmla="*/ 341 h 341"/>
                <a:gd name="T50" fmla="*/ 98 w 362"/>
                <a:gd name="T51" fmla="*/ 339 h 341"/>
                <a:gd name="T52" fmla="*/ 162 w 362"/>
                <a:gd name="T53" fmla="*/ 341 h 341"/>
                <a:gd name="T54" fmla="*/ 171 w 362"/>
                <a:gd name="T55" fmla="*/ 331 h 341"/>
                <a:gd name="T56" fmla="*/ 157 w 362"/>
                <a:gd name="T57" fmla="*/ 325 h 341"/>
                <a:gd name="T58" fmla="*/ 138 w 362"/>
                <a:gd name="T59" fmla="*/ 324 h 341"/>
                <a:gd name="T60" fmla="*/ 125 w 362"/>
                <a:gd name="T61" fmla="*/ 316 h 341"/>
                <a:gd name="T62" fmla="*/ 132 w 362"/>
                <a:gd name="T63" fmla="*/ 285 h 341"/>
                <a:gd name="T64" fmla="*/ 149 w 362"/>
                <a:gd name="T65" fmla="*/ 215 h 341"/>
                <a:gd name="T66" fmla="*/ 156 w 362"/>
                <a:gd name="T67" fmla="*/ 199 h 341"/>
                <a:gd name="T68" fmla="*/ 280 w 362"/>
                <a:gd name="T69" fmla="*/ 57 h 341"/>
                <a:gd name="T70" fmla="*/ 287 w 362"/>
                <a:gd name="T71" fmla="*/ 50 h 341"/>
                <a:gd name="T72" fmla="*/ 352 w 362"/>
                <a:gd name="T73" fmla="*/ 16 h 341"/>
                <a:gd name="T74" fmla="*/ 362 w 362"/>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1">
                  <a:moveTo>
                    <a:pt x="362" y="6"/>
                  </a:moveTo>
                  <a:cubicBezTo>
                    <a:pt x="362" y="2"/>
                    <a:pt x="360" y="0"/>
                    <a:pt x="356" y="0"/>
                  </a:cubicBezTo>
                  <a:cubicBezTo>
                    <a:pt x="343" y="0"/>
                    <a:pt x="328" y="2"/>
                    <a:pt x="315" y="2"/>
                  </a:cubicBezTo>
                  <a:cubicBezTo>
                    <a:pt x="298" y="2"/>
                    <a:pt x="281" y="0"/>
                    <a:pt x="265" y="0"/>
                  </a:cubicBezTo>
                  <a:cubicBezTo>
                    <a:pt x="262" y="0"/>
                    <a:pt x="255" y="0"/>
                    <a:pt x="255" y="10"/>
                  </a:cubicBezTo>
                  <a:cubicBezTo>
                    <a:pt x="255" y="15"/>
                    <a:pt x="260" y="16"/>
                    <a:pt x="263" y="16"/>
                  </a:cubicBezTo>
                  <a:cubicBezTo>
                    <a:pt x="266" y="16"/>
                    <a:pt x="281" y="17"/>
                    <a:pt x="281" y="27"/>
                  </a:cubicBezTo>
                  <a:cubicBezTo>
                    <a:pt x="281" y="36"/>
                    <a:pt x="269" y="49"/>
                    <a:pt x="267" y="51"/>
                  </a:cubicBezTo>
                  <a:lnTo>
                    <a:pt x="152" y="184"/>
                  </a:lnTo>
                  <a:lnTo>
                    <a:pt x="97" y="36"/>
                  </a:lnTo>
                  <a:cubicBezTo>
                    <a:pt x="94" y="29"/>
                    <a:pt x="94" y="28"/>
                    <a:pt x="94" y="28"/>
                  </a:cubicBezTo>
                  <a:cubicBezTo>
                    <a:pt x="94" y="16"/>
                    <a:pt x="118" y="16"/>
                    <a:pt x="123" y="16"/>
                  </a:cubicBezTo>
                  <a:cubicBezTo>
                    <a:pt x="130" y="16"/>
                    <a:pt x="135" y="16"/>
                    <a:pt x="135" y="6"/>
                  </a:cubicBezTo>
                  <a:cubicBezTo>
                    <a:pt x="135" y="0"/>
                    <a:pt x="129" y="0"/>
                    <a:pt x="128" y="0"/>
                  </a:cubicBezTo>
                  <a:lnTo>
                    <a:pt x="65" y="2"/>
                  </a:lnTo>
                  <a:cubicBezTo>
                    <a:pt x="53" y="2"/>
                    <a:pt x="22" y="0"/>
                    <a:pt x="9" y="0"/>
                  </a:cubicBezTo>
                  <a:cubicBezTo>
                    <a:pt x="6" y="0"/>
                    <a:pt x="0" y="0"/>
                    <a:pt x="0" y="10"/>
                  </a:cubicBezTo>
                  <a:cubicBezTo>
                    <a:pt x="0" y="16"/>
                    <a:pt x="5" y="16"/>
                    <a:pt x="11" y="16"/>
                  </a:cubicBezTo>
                  <a:cubicBezTo>
                    <a:pt x="41" y="16"/>
                    <a:pt x="43" y="20"/>
                    <a:pt x="48" y="33"/>
                  </a:cubicBezTo>
                  <a:lnTo>
                    <a:pt x="109" y="197"/>
                  </a:lnTo>
                  <a:cubicBezTo>
                    <a:pt x="109" y="198"/>
                    <a:pt x="111" y="204"/>
                    <a:pt x="111" y="205"/>
                  </a:cubicBezTo>
                  <a:cubicBezTo>
                    <a:pt x="111" y="207"/>
                    <a:pt x="91" y="287"/>
                    <a:pt x="88" y="296"/>
                  </a:cubicBezTo>
                  <a:cubicBezTo>
                    <a:pt x="82" y="323"/>
                    <a:pt x="81" y="325"/>
                    <a:pt x="42" y="325"/>
                  </a:cubicBezTo>
                  <a:cubicBezTo>
                    <a:pt x="32" y="325"/>
                    <a:pt x="28" y="325"/>
                    <a:pt x="28" y="335"/>
                  </a:cubicBezTo>
                  <a:cubicBezTo>
                    <a:pt x="28" y="341"/>
                    <a:pt x="35" y="341"/>
                    <a:pt x="35" y="341"/>
                  </a:cubicBezTo>
                  <a:lnTo>
                    <a:pt x="98" y="339"/>
                  </a:lnTo>
                  <a:lnTo>
                    <a:pt x="162" y="341"/>
                  </a:lnTo>
                  <a:cubicBezTo>
                    <a:pt x="165" y="341"/>
                    <a:pt x="171" y="341"/>
                    <a:pt x="171" y="331"/>
                  </a:cubicBezTo>
                  <a:cubicBezTo>
                    <a:pt x="171" y="325"/>
                    <a:pt x="167" y="325"/>
                    <a:pt x="157" y="325"/>
                  </a:cubicBezTo>
                  <a:cubicBezTo>
                    <a:pt x="157" y="325"/>
                    <a:pt x="147" y="325"/>
                    <a:pt x="138" y="324"/>
                  </a:cubicBezTo>
                  <a:cubicBezTo>
                    <a:pt x="128" y="323"/>
                    <a:pt x="125" y="322"/>
                    <a:pt x="125" y="316"/>
                  </a:cubicBezTo>
                  <a:cubicBezTo>
                    <a:pt x="125" y="313"/>
                    <a:pt x="129" y="295"/>
                    <a:pt x="132" y="285"/>
                  </a:cubicBezTo>
                  <a:lnTo>
                    <a:pt x="149" y="215"/>
                  </a:lnTo>
                  <a:cubicBezTo>
                    <a:pt x="152" y="205"/>
                    <a:pt x="152" y="204"/>
                    <a:pt x="156" y="199"/>
                  </a:cubicBezTo>
                  <a:lnTo>
                    <a:pt x="280" y="57"/>
                  </a:lnTo>
                  <a:lnTo>
                    <a:pt x="287" y="50"/>
                  </a:lnTo>
                  <a:cubicBezTo>
                    <a:pt x="302" y="35"/>
                    <a:pt x="318" y="18"/>
                    <a:pt x="352" y="16"/>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Freeform 319">
              <a:extLst>
                <a:ext uri="{FF2B5EF4-FFF2-40B4-BE49-F238E27FC236}">
                  <a16:creationId xmlns:a16="http://schemas.microsoft.com/office/drawing/2014/main" id="{A758BF97-3EFF-4A5E-93FC-9CCE33470AA7}"/>
                </a:ext>
              </a:extLst>
            </p:cNvPr>
            <p:cNvSpPr>
              <a:spLocks/>
            </p:cNvSpPr>
            <p:nvPr>
              <p:custDataLst>
                <p:tags r:id="rId20"/>
              </p:custDataLst>
            </p:nvPr>
          </p:nvSpPr>
          <p:spPr bwMode="auto">
            <a:xfrm>
              <a:off x="2906713" y="4005263"/>
              <a:ext cx="34925" cy="153987"/>
            </a:xfrm>
            <a:custGeom>
              <a:avLst/>
              <a:gdLst>
                <a:gd name="T0" fmla="*/ 116 w 116"/>
                <a:gd name="T1" fmla="*/ 493 h 498"/>
                <a:gd name="T2" fmla="*/ 108 w 116"/>
                <a:gd name="T3" fmla="*/ 483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8" y="483"/>
                  </a:cubicBezTo>
                  <a:cubicBezTo>
                    <a:pt x="45" y="420"/>
                    <a:pt x="29" y="325"/>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Freeform 320">
              <a:extLst>
                <a:ext uri="{FF2B5EF4-FFF2-40B4-BE49-F238E27FC236}">
                  <a16:creationId xmlns:a16="http://schemas.microsoft.com/office/drawing/2014/main" id="{E376F7F7-4071-4768-83F8-533DA8692F77}"/>
                </a:ext>
              </a:extLst>
            </p:cNvPr>
            <p:cNvSpPr>
              <a:spLocks/>
            </p:cNvSpPr>
            <p:nvPr>
              <p:custDataLst>
                <p:tags r:id="rId21"/>
              </p:custDataLst>
            </p:nvPr>
          </p:nvSpPr>
          <p:spPr bwMode="auto">
            <a:xfrm>
              <a:off x="2954338" y="4052888"/>
              <a:ext cx="69850" cy="100012"/>
            </a:xfrm>
            <a:custGeom>
              <a:avLst/>
              <a:gdLst>
                <a:gd name="T0" fmla="*/ 228 w 230"/>
                <a:gd name="T1" fmla="*/ 31 h 323"/>
                <a:gd name="T2" fmla="*/ 230 w 230"/>
                <a:gd name="T3" fmla="*/ 19 h 323"/>
                <a:gd name="T4" fmla="*/ 216 w 230"/>
                <a:gd name="T5" fmla="*/ 6 h 323"/>
                <a:gd name="T6" fmla="*/ 198 w 230"/>
                <a:gd name="T7" fmla="*/ 16 h 323"/>
                <a:gd name="T8" fmla="*/ 191 w 230"/>
                <a:gd name="T9" fmla="*/ 43 h 323"/>
                <a:gd name="T10" fmla="*/ 181 w 230"/>
                <a:gd name="T11" fmla="*/ 83 h 323"/>
                <a:gd name="T12" fmla="*/ 159 w 230"/>
                <a:gd name="T13" fmla="*/ 173 h 323"/>
                <a:gd name="T14" fmla="*/ 102 w 230"/>
                <a:gd name="T15" fmla="*/ 215 h 323"/>
                <a:gd name="T16" fmla="*/ 72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5 w 230"/>
                <a:gd name="T31" fmla="*/ 11 h 323"/>
                <a:gd name="T32" fmla="*/ 77 w 230"/>
                <a:gd name="T33" fmla="*/ 27 h 323"/>
                <a:gd name="T34" fmla="*/ 69 w 230"/>
                <a:gd name="T35" fmla="*/ 62 h 323"/>
                <a:gd name="T36" fmla="*/ 40 w 230"/>
                <a:gd name="T37" fmla="*/ 167 h 323"/>
                <a:gd name="T38" fmla="*/ 100 w 230"/>
                <a:gd name="T39" fmla="*/ 226 h 323"/>
                <a:gd name="T40" fmla="*/ 151 w 230"/>
                <a:gd name="T41" fmla="*/ 204 h 323"/>
                <a:gd name="T42" fmla="*/ 118 w 230"/>
                <a:gd name="T43" fmla="*/ 281 h 323"/>
                <a:gd name="T44" fmla="*/ 64 w 230"/>
                <a:gd name="T45" fmla="*/ 312 h 323"/>
                <a:gd name="T46" fmla="*/ 26 w 230"/>
                <a:gd name="T47" fmla="*/ 291 h 323"/>
                <a:gd name="T48" fmla="*/ 47 w 230"/>
                <a:gd name="T49" fmla="*/ 285 h 323"/>
                <a:gd name="T50" fmla="*/ 57 w 230"/>
                <a:gd name="T51" fmla="*/ 265 h 323"/>
                <a:gd name="T52" fmla="*/ 39 w 230"/>
                <a:gd name="T53" fmla="*/ 247 h 323"/>
                <a:gd name="T54" fmla="*/ 11 w 230"/>
                <a:gd name="T55" fmla="*/ 280 h 323"/>
                <a:gd name="T56" fmla="*/ 64 w 230"/>
                <a:gd name="T57" fmla="*/ 323 h 323"/>
                <a:gd name="T58" fmla="*/ 180 w 230"/>
                <a:gd name="T59" fmla="*/ 221 h 323"/>
                <a:gd name="T60" fmla="*/ 228 w 230"/>
                <a:gd name="T61" fmla="*/ 3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1"/>
                  </a:moveTo>
                  <a:cubicBezTo>
                    <a:pt x="230" y="24"/>
                    <a:pt x="230" y="23"/>
                    <a:pt x="230" y="19"/>
                  </a:cubicBezTo>
                  <a:cubicBezTo>
                    <a:pt x="230" y="10"/>
                    <a:pt x="223" y="6"/>
                    <a:pt x="216" y="6"/>
                  </a:cubicBezTo>
                  <a:cubicBezTo>
                    <a:pt x="211" y="6"/>
                    <a:pt x="203" y="9"/>
                    <a:pt x="198" y="16"/>
                  </a:cubicBezTo>
                  <a:cubicBezTo>
                    <a:pt x="197" y="19"/>
                    <a:pt x="193" y="34"/>
                    <a:pt x="191" y="43"/>
                  </a:cubicBezTo>
                  <a:lnTo>
                    <a:pt x="181" y="83"/>
                  </a:lnTo>
                  <a:lnTo>
                    <a:pt x="159" y="173"/>
                  </a:lnTo>
                  <a:cubicBezTo>
                    <a:pt x="157" y="180"/>
                    <a:pt x="135" y="215"/>
                    <a:pt x="102" y="215"/>
                  </a:cubicBezTo>
                  <a:cubicBezTo>
                    <a:pt x="77" y="215"/>
                    <a:pt x="72" y="193"/>
                    <a:pt x="72" y="175"/>
                  </a:cubicBezTo>
                  <a:cubicBezTo>
                    <a:pt x="72" y="152"/>
                    <a:pt x="80" y="121"/>
                    <a:pt x="97" y="77"/>
                  </a:cubicBezTo>
                  <a:cubicBezTo>
                    <a:pt x="105" y="57"/>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8" y="26"/>
                    <a:pt x="48" y="11"/>
                    <a:pt x="65" y="11"/>
                  </a:cubicBezTo>
                  <a:cubicBezTo>
                    <a:pt x="69" y="11"/>
                    <a:pt x="77" y="11"/>
                    <a:pt x="77" y="27"/>
                  </a:cubicBezTo>
                  <a:cubicBezTo>
                    <a:pt x="77" y="40"/>
                    <a:pt x="72" y="53"/>
                    <a:pt x="69" y="62"/>
                  </a:cubicBezTo>
                  <a:cubicBezTo>
                    <a:pt x="49" y="115"/>
                    <a:pt x="40" y="143"/>
                    <a:pt x="40" y="167"/>
                  </a:cubicBezTo>
                  <a:cubicBezTo>
                    <a:pt x="40" y="211"/>
                    <a:pt x="71" y="226"/>
                    <a:pt x="100" y="226"/>
                  </a:cubicBezTo>
                  <a:cubicBezTo>
                    <a:pt x="120" y="226"/>
                    <a:pt x="137" y="218"/>
                    <a:pt x="151" y="204"/>
                  </a:cubicBezTo>
                  <a:cubicBezTo>
                    <a:pt x="144" y="230"/>
                    <a:pt x="138" y="254"/>
                    <a:pt x="118" y="281"/>
                  </a:cubicBezTo>
                  <a:cubicBezTo>
                    <a:pt x="105" y="298"/>
                    <a:pt x="87" y="312"/>
                    <a:pt x="64" y="312"/>
                  </a:cubicBezTo>
                  <a:cubicBezTo>
                    <a:pt x="57" y="312"/>
                    <a:pt x="34" y="311"/>
                    <a:pt x="26" y="291"/>
                  </a:cubicBezTo>
                  <a:cubicBezTo>
                    <a:pt x="34" y="291"/>
                    <a:pt x="40" y="291"/>
                    <a:pt x="47" y="285"/>
                  </a:cubicBezTo>
                  <a:cubicBezTo>
                    <a:pt x="52" y="281"/>
                    <a:pt x="57" y="274"/>
                    <a:pt x="57" y="265"/>
                  </a:cubicBezTo>
                  <a:cubicBezTo>
                    <a:pt x="57" y="249"/>
                    <a:pt x="44" y="247"/>
                    <a:pt x="39" y="247"/>
                  </a:cubicBezTo>
                  <a:cubicBezTo>
                    <a:pt x="27" y="247"/>
                    <a:pt x="11" y="255"/>
                    <a:pt x="11" y="280"/>
                  </a:cubicBezTo>
                  <a:cubicBezTo>
                    <a:pt x="11" y="305"/>
                    <a:pt x="33" y="323"/>
                    <a:pt x="64" y="323"/>
                  </a:cubicBezTo>
                  <a:cubicBezTo>
                    <a:pt x="115" y="323"/>
                    <a:pt x="166" y="278"/>
                    <a:pt x="180" y="221"/>
                  </a:cubicBezTo>
                  <a:lnTo>
                    <a:pt x="228" y="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Freeform 321">
              <a:extLst>
                <a:ext uri="{FF2B5EF4-FFF2-40B4-BE49-F238E27FC236}">
                  <a16:creationId xmlns:a16="http://schemas.microsoft.com/office/drawing/2014/main" id="{65A6DE5A-D57A-4809-B274-A153859710DB}"/>
                </a:ext>
              </a:extLst>
            </p:cNvPr>
            <p:cNvSpPr>
              <a:spLocks/>
            </p:cNvSpPr>
            <p:nvPr>
              <p:custDataLst>
                <p:tags r:id="rId22"/>
              </p:custDataLst>
            </p:nvPr>
          </p:nvSpPr>
          <p:spPr bwMode="auto">
            <a:xfrm>
              <a:off x="3036888" y="4005263"/>
              <a:ext cx="34925" cy="153987"/>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4"/>
                    <a:pt x="69" y="422"/>
                    <a:pt x="7" y="485"/>
                  </a:cubicBezTo>
                  <a:cubicBezTo>
                    <a:pt x="0" y="491"/>
                    <a:pt x="0" y="492"/>
                    <a:pt x="0" y="493"/>
                  </a:cubicBezTo>
                  <a:cubicBezTo>
                    <a:pt x="0" y="497"/>
                    <a:pt x="2" y="498"/>
                    <a:pt x="5" y="498"/>
                  </a:cubicBezTo>
                  <a:cubicBezTo>
                    <a:pt x="10" y="498"/>
                    <a:pt x="55" y="465"/>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Freeform 322">
              <a:extLst>
                <a:ext uri="{FF2B5EF4-FFF2-40B4-BE49-F238E27FC236}">
                  <a16:creationId xmlns:a16="http://schemas.microsoft.com/office/drawing/2014/main" id="{0C3F787C-9C12-4920-AAF1-0E8793937863}"/>
                </a:ext>
              </a:extLst>
            </p:cNvPr>
            <p:cNvSpPr>
              <a:spLocks noEditPoints="1"/>
            </p:cNvSpPr>
            <p:nvPr>
              <p:custDataLst>
                <p:tags r:id="rId23"/>
              </p:custDataLst>
            </p:nvPr>
          </p:nvSpPr>
          <p:spPr bwMode="auto">
            <a:xfrm>
              <a:off x="3136901" y="4064000"/>
              <a:ext cx="101600" cy="36512"/>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7 h 116"/>
                <a:gd name="T18" fmla="*/ 17 w 332"/>
                <a:gd name="T19" fmla="*/ 97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6"/>
                  </a:moveTo>
                  <a:cubicBezTo>
                    <a:pt x="332" y="97"/>
                    <a:pt x="322" y="97"/>
                    <a:pt x="315" y="97"/>
                  </a:cubicBezTo>
                  <a:lnTo>
                    <a:pt x="17" y="97"/>
                  </a:lnTo>
                  <a:cubicBezTo>
                    <a:pt x="9" y="97"/>
                    <a:pt x="0" y="97"/>
                    <a:pt x="0" y="106"/>
                  </a:cubicBezTo>
                  <a:cubicBezTo>
                    <a:pt x="0" y="116"/>
                    <a:pt x="9"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4" name="Freeform 323">
              <a:extLst>
                <a:ext uri="{FF2B5EF4-FFF2-40B4-BE49-F238E27FC236}">
                  <a16:creationId xmlns:a16="http://schemas.microsoft.com/office/drawing/2014/main" id="{06B53900-4FE8-43B8-8F63-5396C0EB3B61}"/>
                </a:ext>
              </a:extLst>
            </p:cNvPr>
            <p:cNvSpPr>
              <a:spLocks noEditPoints="1"/>
            </p:cNvSpPr>
            <p:nvPr>
              <p:custDataLst>
                <p:tags r:id="rId24"/>
              </p:custDataLst>
            </p:nvPr>
          </p:nvSpPr>
          <p:spPr bwMode="auto">
            <a:xfrm>
              <a:off x="3292476" y="4010025"/>
              <a:ext cx="103188" cy="111125"/>
            </a:xfrm>
            <a:custGeom>
              <a:avLst/>
              <a:gdLst>
                <a:gd name="T0" fmla="*/ 342 w 342"/>
                <a:gd name="T1" fmla="*/ 347 h 357"/>
                <a:gd name="T2" fmla="*/ 331 w 342"/>
                <a:gd name="T3" fmla="*/ 341 h 357"/>
                <a:gd name="T4" fmla="*/ 298 w 342"/>
                <a:gd name="T5" fmla="*/ 323 h 357"/>
                <a:gd name="T6" fmla="*/ 268 w 342"/>
                <a:gd name="T7" fmla="*/ 12 h 357"/>
                <a:gd name="T8" fmla="*/ 259 w 342"/>
                <a:gd name="T9" fmla="*/ 0 h 357"/>
                <a:gd name="T10" fmla="*/ 246 w 342"/>
                <a:gd name="T11" fmla="*/ 8 h 357"/>
                <a:gd name="T12" fmla="*/ 72 w 342"/>
                <a:gd name="T13" fmla="*/ 299 h 357"/>
                <a:gd name="T14" fmla="*/ 11 w 342"/>
                <a:gd name="T15" fmla="*/ 341 h 357"/>
                <a:gd name="T16" fmla="*/ 0 w 342"/>
                <a:gd name="T17" fmla="*/ 351 h 357"/>
                <a:gd name="T18" fmla="*/ 7 w 342"/>
                <a:gd name="T19" fmla="*/ 357 h 357"/>
                <a:gd name="T20" fmla="*/ 50 w 342"/>
                <a:gd name="T21" fmla="*/ 355 h 357"/>
                <a:gd name="T22" fmla="*/ 99 w 342"/>
                <a:gd name="T23" fmla="*/ 357 h 357"/>
                <a:gd name="T24" fmla="*/ 109 w 342"/>
                <a:gd name="T25" fmla="*/ 347 h 357"/>
                <a:gd name="T26" fmla="*/ 101 w 342"/>
                <a:gd name="T27" fmla="*/ 341 h 357"/>
                <a:gd name="T28" fmla="*/ 78 w 342"/>
                <a:gd name="T29" fmla="*/ 324 h 357"/>
                <a:gd name="T30" fmla="*/ 85 w 342"/>
                <a:gd name="T31" fmla="*/ 305 h 357"/>
                <a:gd name="T32" fmla="*/ 122 w 342"/>
                <a:gd name="T33" fmla="*/ 242 h 357"/>
                <a:gd name="T34" fmla="*/ 248 w 342"/>
                <a:gd name="T35" fmla="*/ 242 h 357"/>
                <a:gd name="T36" fmla="*/ 256 w 342"/>
                <a:gd name="T37" fmla="*/ 325 h 357"/>
                <a:gd name="T38" fmla="*/ 220 w 342"/>
                <a:gd name="T39" fmla="*/ 341 h 357"/>
                <a:gd name="T40" fmla="*/ 208 w 342"/>
                <a:gd name="T41" fmla="*/ 351 h 357"/>
                <a:gd name="T42" fmla="*/ 215 w 342"/>
                <a:gd name="T43" fmla="*/ 357 h 357"/>
                <a:gd name="T44" fmla="*/ 277 w 342"/>
                <a:gd name="T45" fmla="*/ 355 h 357"/>
                <a:gd name="T46" fmla="*/ 333 w 342"/>
                <a:gd name="T47" fmla="*/ 357 h 357"/>
                <a:gd name="T48" fmla="*/ 342 w 342"/>
                <a:gd name="T49" fmla="*/ 347 h 357"/>
                <a:gd name="T50" fmla="*/ 246 w 342"/>
                <a:gd name="T51" fmla="*/ 226 h 357"/>
                <a:gd name="T52" fmla="*/ 132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1"/>
                    <a:pt x="337" y="341"/>
                    <a:pt x="331" y="341"/>
                  </a:cubicBezTo>
                  <a:cubicBezTo>
                    <a:pt x="300" y="341"/>
                    <a:pt x="300" y="338"/>
                    <a:pt x="298" y="323"/>
                  </a:cubicBezTo>
                  <a:lnTo>
                    <a:pt x="268" y="12"/>
                  </a:lnTo>
                  <a:cubicBezTo>
                    <a:pt x="267" y="2"/>
                    <a:pt x="267" y="0"/>
                    <a:pt x="259" y="0"/>
                  </a:cubicBezTo>
                  <a:cubicBezTo>
                    <a:pt x="251" y="0"/>
                    <a:pt x="249" y="3"/>
                    <a:pt x="246" y="8"/>
                  </a:cubicBezTo>
                  <a:lnTo>
                    <a:pt x="72" y="299"/>
                  </a:lnTo>
                  <a:cubicBezTo>
                    <a:pt x="52" y="333"/>
                    <a:pt x="33" y="340"/>
                    <a:pt x="11" y="341"/>
                  </a:cubicBezTo>
                  <a:cubicBezTo>
                    <a:pt x="5" y="342"/>
                    <a:pt x="0" y="342"/>
                    <a:pt x="0" y="351"/>
                  </a:cubicBezTo>
                  <a:cubicBezTo>
                    <a:pt x="0" y="354"/>
                    <a:pt x="3" y="357"/>
                    <a:pt x="7" y="357"/>
                  </a:cubicBezTo>
                  <a:cubicBezTo>
                    <a:pt x="20" y="357"/>
                    <a:pt x="36" y="355"/>
                    <a:pt x="50" y="355"/>
                  </a:cubicBezTo>
                  <a:cubicBezTo>
                    <a:pt x="66" y="355"/>
                    <a:pt x="84" y="357"/>
                    <a:pt x="99" y="357"/>
                  </a:cubicBezTo>
                  <a:cubicBezTo>
                    <a:pt x="102" y="357"/>
                    <a:pt x="109" y="357"/>
                    <a:pt x="109" y="347"/>
                  </a:cubicBezTo>
                  <a:cubicBezTo>
                    <a:pt x="109" y="342"/>
                    <a:pt x="104" y="341"/>
                    <a:pt x="101" y="341"/>
                  </a:cubicBezTo>
                  <a:cubicBezTo>
                    <a:pt x="90" y="340"/>
                    <a:pt x="78" y="336"/>
                    <a:pt x="78" y="324"/>
                  </a:cubicBezTo>
                  <a:cubicBezTo>
                    <a:pt x="78" y="318"/>
                    <a:pt x="81" y="312"/>
                    <a:pt x="85" y="305"/>
                  </a:cubicBezTo>
                  <a:cubicBezTo>
                    <a:pt x="88" y="299"/>
                    <a:pt x="88" y="299"/>
                    <a:pt x="122" y="242"/>
                  </a:cubicBezTo>
                  <a:lnTo>
                    <a:pt x="248" y="242"/>
                  </a:lnTo>
                  <a:cubicBezTo>
                    <a:pt x="249" y="252"/>
                    <a:pt x="256" y="320"/>
                    <a:pt x="256" y="325"/>
                  </a:cubicBezTo>
                  <a:cubicBezTo>
                    <a:pt x="256" y="340"/>
                    <a:pt x="230" y="341"/>
                    <a:pt x="220" y="341"/>
                  </a:cubicBezTo>
                  <a:cubicBezTo>
                    <a:pt x="213" y="341"/>
                    <a:pt x="208" y="341"/>
                    <a:pt x="208" y="351"/>
                  </a:cubicBezTo>
                  <a:cubicBezTo>
                    <a:pt x="208" y="357"/>
                    <a:pt x="215" y="357"/>
                    <a:pt x="215" y="357"/>
                  </a:cubicBezTo>
                  <a:cubicBezTo>
                    <a:pt x="235" y="357"/>
                    <a:pt x="257" y="355"/>
                    <a:pt x="277" y="355"/>
                  </a:cubicBezTo>
                  <a:cubicBezTo>
                    <a:pt x="289" y="355"/>
                    <a:pt x="321" y="357"/>
                    <a:pt x="333" y="357"/>
                  </a:cubicBezTo>
                  <a:cubicBezTo>
                    <a:pt x="336" y="357"/>
                    <a:pt x="342" y="357"/>
                    <a:pt x="342" y="347"/>
                  </a:cubicBezTo>
                  <a:close/>
                  <a:moveTo>
                    <a:pt x="246" y="226"/>
                  </a:moveTo>
                  <a:lnTo>
                    <a:pt x="132"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Freeform 324">
              <a:extLst>
                <a:ext uri="{FF2B5EF4-FFF2-40B4-BE49-F238E27FC236}">
                  <a16:creationId xmlns:a16="http://schemas.microsoft.com/office/drawing/2014/main" id="{C689A979-5F19-4CE3-87B6-95D303679CC5}"/>
                </a:ext>
              </a:extLst>
            </p:cNvPr>
            <p:cNvSpPr>
              <a:spLocks/>
            </p:cNvSpPr>
            <p:nvPr>
              <p:custDataLst>
                <p:tags r:id="rId25"/>
              </p:custDataLst>
            </p:nvPr>
          </p:nvSpPr>
          <p:spPr bwMode="auto">
            <a:xfrm>
              <a:off x="3405188" y="4095750"/>
              <a:ext cx="53975" cy="69850"/>
            </a:xfrm>
            <a:custGeom>
              <a:avLst/>
              <a:gdLst>
                <a:gd name="T0" fmla="*/ 177 w 179"/>
                <a:gd name="T1" fmla="*/ 22 h 225"/>
                <a:gd name="T2" fmla="*/ 179 w 179"/>
                <a:gd name="T3" fmla="*/ 14 h 225"/>
                <a:gd name="T4" fmla="*/ 167 w 179"/>
                <a:gd name="T5" fmla="*/ 3 h 225"/>
                <a:gd name="T6" fmla="*/ 153 w 179"/>
                <a:gd name="T7" fmla="*/ 12 h 225"/>
                <a:gd name="T8" fmla="*/ 147 w 179"/>
                <a:gd name="T9" fmla="*/ 32 h 225"/>
                <a:gd name="T10" fmla="*/ 140 w 179"/>
                <a:gd name="T11" fmla="*/ 61 h 225"/>
                <a:gd name="T12" fmla="*/ 126 w 179"/>
                <a:gd name="T13" fmla="*/ 117 h 225"/>
                <a:gd name="T14" fmla="*/ 83 w 179"/>
                <a:gd name="T15" fmla="*/ 147 h 225"/>
                <a:gd name="T16" fmla="*/ 59 w 179"/>
                <a:gd name="T17" fmla="*/ 118 h 225"/>
                <a:gd name="T18" fmla="*/ 78 w 179"/>
                <a:gd name="T19" fmla="*/ 51 h 225"/>
                <a:gd name="T20" fmla="*/ 84 w 179"/>
                <a:gd name="T21" fmla="*/ 29 h 225"/>
                <a:gd name="T22" fmla="*/ 51 w 179"/>
                <a:gd name="T23" fmla="*/ 0 h 225"/>
                <a:gd name="T24" fmla="*/ 0 w 179"/>
                <a:gd name="T25" fmla="*/ 53 h 225"/>
                <a:gd name="T26" fmla="*/ 6 w 179"/>
                <a:gd name="T27" fmla="*/ 58 h 225"/>
                <a:gd name="T28" fmla="*/ 12 w 179"/>
                <a:gd name="T29" fmla="*/ 52 h 225"/>
                <a:gd name="T30" fmla="*/ 50 w 179"/>
                <a:gd name="T31" fmla="*/ 10 h 225"/>
                <a:gd name="T32" fmla="*/ 58 w 179"/>
                <a:gd name="T33" fmla="*/ 22 h 225"/>
                <a:gd name="T34" fmla="*/ 53 w 179"/>
                <a:gd name="T35" fmla="*/ 42 h 225"/>
                <a:gd name="T36" fmla="*/ 33 w 179"/>
                <a:gd name="T37" fmla="*/ 113 h 225"/>
                <a:gd name="T38" fmla="*/ 47 w 179"/>
                <a:gd name="T39" fmla="*/ 146 h 225"/>
                <a:gd name="T40" fmla="*/ 82 w 179"/>
                <a:gd name="T41" fmla="*/ 157 h 225"/>
                <a:gd name="T42" fmla="*/ 120 w 179"/>
                <a:gd name="T43" fmla="*/ 141 h 225"/>
                <a:gd name="T44" fmla="*/ 97 w 179"/>
                <a:gd name="T45" fmla="*/ 193 h 225"/>
                <a:gd name="T46" fmla="*/ 55 w 179"/>
                <a:gd name="T47" fmla="*/ 215 h 225"/>
                <a:gd name="T48" fmla="*/ 29 w 179"/>
                <a:gd name="T49" fmla="*/ 204 h 225"/>
                <a:gd name="T50" fmla="*/ 48 w 179"/>
                <a:gd name="T51" fmla="*/ 184 h 225"/>
                <a:gd name="T52" fmla="*/ 34 w 179"/>
                <a:gd name="T53" fmla="*/ 171 h 225"/>
                <a:gd name="T54" fmla="*/ 14 w 179"/>
                <a:gd name="T55" fmla="*/ 194 h 225"/>
                <a:gd name="T56" fmla="*/ 55 w 179"/>
                <a:gd name="T57" fmla="*/ 225 h 225"/>
                <a:gd name="T58" fmla="*/ 144 w 179"/>
                <a:gd name="T59" fmla="*/ 154 h 225"/>
                <a:gd name="T60" fmla="*/ 177 w 179"/>
                <a:gd name="T61" fmla="*/ 2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2"/>
                  </a:moveTo>
                  <a:cubicBezTo>
                    <a:pt x="179" y="17"/>
                    <a:pt x="179" y="17"/>
                    <a:pt x="179" y="14"/>
                  </a:cubicBezTo>
                  <a:cubicBezTo>
                    <a:pt x="179" y="8"/>
                    <a:pt x="173" y="3"/>
                    <a:pt x="167" y="3"/>
                  </a:cubicBezTo>
                  <a:cubicBezTo>
                    <a:pt x="163" y="3"/>
                    <a:pt x="157" y="5"/>
                    <a:pt x="153" y="12"/>
                  </a:cubicBezTo>
                  <a:cubicBezTo>
                    <a:pt x="152" y="14"/>
                    <a:pt x="149" y="25"/>
                    <a:pt x="147" y="32"/>
                  </a:cubicBezTo>
                  <a:lnTo>
                    <a:pt x="140" y="61"/>
                  </a:lnTo>
                  <a:lnTo>
                    <a:pt x="126" y="117"/>
                  </a:lnTo>
                  <a:cubicBezTo>
                    <a:pt x="126" y="117"/>
                    <a:pt x="110" y="147"/>
                    <a:pt x="83" y="147"/>
                  </a:cubicBezTo>
                  <a:cubicBezTo>
                    <a:pt x="59" y="147"/>
                    <a:pt x="59" y="125"/>
                    <a:pt x="59" y="118"/>
                  </a:cubicBezTo>
                  <a:cubicBezTo>
                    <a:pt x="59" y="100"/>
                    <a:pt x="67" y="78"/>
                    <a:pt x="78" y="51"/>
                  </a:cubicBezTo>
                  <a:cubicBezTo>
                    <a:pt x="82" y="40"/>
                    <a:pt x="84" y="35"/>
                    <a:pt x="84" y="29"/>
                  </a:cubicBezTo>
                  <a:cubicBezTo>
                    <a:pt x="84" y="13"/>
                    <a:pt x="70" y="0"/>
                    <a:pt x="51" y="0"/>
                  </a:cubicBezTo>
                  <a:cubicBezTo>
                    <a:pt x="15" y="0"/>
                    <a:pt x="0" y="47"/>
                    <a:pt x="0" y="53"/>
                  </a:cubicBezTo>
                  <a:cubicBezTo>
                    <a:pt x="0" y="58"/>
                    <a:pt x="5" y="58"/>
                    <a:pt x="6" y="58"/>
                  </a:cubicBezTo>
                  <a:cubicBezTo>
                    <a:pt x="11" y="58"/>
                    <a:pt x="11" y="56"/>
                    <a:pt x="12" y="52"/>
                  </a:cubicBezTo>
                  <a:cubicBezTo>
                    <a:pt x="21" y="23"/>
                    <a:pt x="36" y="10"/>
                    <a:pt x="50" y="10"/>
                  </a:cubicBezTo>
                  <a:cubicBezTo>
                    <a:pt x="56" y="10"/>
                    <a:pt x="58" y="13"/>
                    <a:pt x="58" y="22"/>
                  </a:cubicBezTo>
                  <a:cubicBezTo>
                    <a:pt x="58" y="30"/>
                    <a:pt x="55" y="37"/>
                    <a:pt x="53" y="42"/>
                  </a:cubicBezTo>
                  <a:cubicBezTo>
                    <a:pt x="37" y="85"/>
                    <a:pt x="33" y="97"/>
                    <a:pt x="33" y="113"/>
                  </a:cubicBezTo>
                  <a:cubicBezTo>
                    <a:pt x="33" y="119"/>
                    <a:pt x="33" y="135"/>
                    <a:pt x="47" y="146"/>
                  </a:cubicBezTo>
                  <a:cubicBezTo>
                    <a:pt x="58" y="155"/>
                    <a:pt x="72" y="157"/>
                    <a:pt x="82" y="157"/>
                  </a:cubicBezTo>
                  <a:cubicBezTo>
                    <a:pt x="96" y="157"/>
                    <a:pt x="108" y="152"/>
                    <a:pt x="120" y="141"/>
                  </a:cubicBezTo>
                  <a:cubicBezTo>
                    <a:pt x="115" y="161"/>
                    <a:pt x="111" y="175"/>
                    <a:pt x="97" y="193"/>
                  </a:cubicBezTo>
                  <a:cubicBezTo>
                    <a:pt x="87" y="204"/>
                    <a:pt x="73" y="215"/>
                    <a:pt x="55" y="215"/>
                  </a:cubicBezTo>
                  <a:cubicBezTo>
                    <a:pt x="52" y="215"/>
                    <a:pt x="36" y="215"/>
                    <a:pt x="29" y="204"/>
                  </a:cubicBezTo>
                  <a:cubicBezTo>
                    <a:pt x="48" y="201"/>
                    <a:pt x="48" y="184"/>
                    <a:pt x="48" y="184"/>
                  </a:cubicBezTo>
                  <a:cubicBezTo>
                    <a:pt x="48" y="173"/>
                    <a:pt x="37" y="171"/>
                    <a:pt x="34" y="171"/>
                  </a:cubicBezTo>
                  <a:cubicBezTo>
                    <a:pt x="25" y="171"/>
                    <a:pt x="14" y="178"/>
                    <a:pt x="14" y="194"/>
                  </a:cubicBezTo>
                  <a:cubicBezTo>
                    <a:pt x="14" y="212"/>
                    <a:pt x="30" y="225"/>
                    <a:pt x="55" y="225"/>
                  </a:cubicBezTo>
                  <a:cubicBezTo>
                    <a:pt x="90" y="225"/>
                    <a:pt x="133" y="198"/>
                    <a:pt x="144" y="154"/>
                  </a:cubicBezTo>
                  <a:lnTo>
                    <a:pt x="177" y="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Freeform 325">
              <a:extLst>
                <a:ext uri="{FF2B5EF4-FFF2-40B4-BE49-F238E27FC236}">
                  <a16:creationId xmlns:a16="http://schemas.microsoft.com/office/drawing/2014/main" id="{C8F9BB1C-906F-4A66-90DA-E93FBB5B82F9}"/>
                </a:ext>
              </a:extLst>
            </p:cNvPr>
            <p:cNvSpPr>
              <a:spLocks/>
            </p:cNvSpPr>
            <p:nvPr>
              <p:custDataLst>
                <p:tags r:id="rId26"/>
              </p:custDataLst>
            </p:nvPr>
          </p:nvSpPr>
          <p:spPr bwMode="auto">
            <a:xfrm>
              <a:off x="3503613" y="4051300"/>
              <a:ext cx="49213" cy="71437"/>
            </a:xfrm>
            <a:custGeom>
              <a:avLst/>
              <a:gdLst>
                <a:gd name="T0" fmla="*/ 163 w 163"/>
                <a:gd name="T1" fmla="*/ 160 h 229"/>
                <a:gd name="T2" fmla="*/ 142 w 163"/>
                <a:gd name="T3" fmla="*/ 113 h 229"/>
                <a:gd name="T4" fmla="*/ 86 w 163"/>
                <a:gd name="T5" fmla="*/ 89 h 229"/>
                <a:gd name="T6" fmla="*/ 24 w 163"/>
                <a:gd name="T7" fmla="*/ 48 h 229"/>
                <a:gd name="T8" fmla="*/ 80 w 163"/>
                <a:gd name="T9" fmla="*/ 10 h 229"/>
                <a:gd name="T10" fmla="*/ 138 w 163"/>
                <a:gd name="T11" fmla="*/ 70 h 229"/>
                <a:gd name="T12" fmla="*/ 144 w 163"/>
                <a:gd name="T13" fmla="*/ 75 h 229"/>
                <a:gd name="T14" fmla="*/ 151 w 163"/>
                <a:gd name="T15" fmla="*/ 63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2 w 163"/>
                <a:gd name="T29" fmla="*/ 104 h 229"/>
                <a:gd name="T30" fmla="*/ 88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9"/>
                    <a:pt x="142" y="113"/>
                  </a:cubicBezTo>
                  <a:cubicBezTo>
                    <a:pt x="126" y="97"/>
                    <a:pt x="107" y="93"/>
                    <a:pt x="86" y="89"/>
                  </a:cubicBezTo>
                  <a:cubicBezTo>
                    <a:pt x="58" y="83"/>
                    <a:pt x="24" y="77"/>
                    <a:pt x="24" y="48"/>
                  </a:cubicBezTo>
                  <a:cubicBezTo>
                    <a:pt x="24" y="30"/>
                    <a:pt x="37" y="10"/>
                    <a:pt x="80" y="10"/>
                  </a:cubicBezTo>
                  <a:cubicBezTo>
                    <a:pt x="135" y="10"/>
                    <a:pt x="137" y="55"/>
                    <a:pt x="138" y="70"/>
                  </a:cubicBezTo>
                  <a:cubicBezTo>
                    <a:pt x="139" y="75"/>
                    <a:pt x="144" y="75"/>
                    <a:pt x="144" y="75"/>
                  </a:cubicBezTo>
                  <a:cubicBezTo>
                    <a:pt x="151" y="75"/>
                    <a:pt x="151" y="72"/>
                    <a:pt x="151" y="63"/>
                  </a:cubicBezTo>
                  <a:lnTo>
                    <a:pt x="151" y="12"/>
                  </a:lnTo>
                  <a:cubicBezTo>
                    <a:pt x="151" y="4"/>
                    <a:pt x="151" y="0"/>
                    <a:pt x="145" y="0"/>
                  </a:cubicBezTo>
                  <a:cubicBezTo>
                    <a:pt x="143" y="0"/>
                    <a:pt x="142" y="0"/>
                    <a:pt x="135" y="6"/>
                  </a:cubicBezTo>
                  <a:cubicBezTo>
                    <a:pt x="134" y="8"/>
                    <a:pt x="129" y="13"/>
                    <a:pt x="127" y="14"/>
                  </a:cubicBezTo>
                  <a:cubicBezTo>
                    <a:pt x="108" y="0"/>
                    <a:pt x="88" y="0"/>
                    <a:pt x="80" y="0"/>
                  </a:cubicBezTo>
                  <a:cubicBezTo>
                    <a:pt x="19" y="0"/>
                    <a:pt x="0" y="34"/>
                    <a:pt x="0" y="62"/>
                  </a:cubicBezTo>
                  <a:cubicBezTo>
                    <a:pt x="0" y="79"/>
                    <a:pt x="8" y="93"/>
                    <a:pt x="22" y="104"/>
                  </a:cubicBezTo>
                  <a:cubicBezTo>
                    <a:pt x="38" y="117"/>
                    <a:pt x="52" y="120"/>
                    <a:pt x="88" y="127"/>
                  </a:cubicBezTo>
                  <a:cubicBezTo>
                    <a:pt x="99" y="129"/>
                    <a:pt x="139" y="137"/>
                    <a:pt x="139" y="173"/>
                  </a:cubicBezTo>
                  <a:cubicBezTo>
                    <a:pt x="139" y="198"/>
                    <a:pt x="122" y="218"/>
                    <a:pt x="83" y="218"/>
                  </a:cubicBezTo>
                  <a:cubicBezTo>
                    <a:pt x="41" y="218"/>
                    <a:pt x="23" y="190"/>
                    <a:pt x="14" y="147"/>
                  </a:cubicBezTo>
                  <a:cubicBezTo>
                    <a:pt x="12" y="141"/>
                    <a:pt x="12" y="139"/>
                    <a:pt x="7" y="139"/>
                  </a:cubicBezTo>
                  <a:cubicBezTo>
                    <a:pt x="0" y="139"/>
                    <a:pt x="0" y="142"/>
                    <a:pt x="0" y="151"/>
                  </a:cubicBezTo>
                  <a:lnTo>
                    <a:pt x="0" y="217"/>
                  </a:lnTo>
                  <a:cubicBezTo>
                    <a:pt x="0" y="226"/>
                    <a:pt x="0" y="229"/>
                    <a:pt x="6" y="229"/>
                  </a:cubicBezTo>
                  <a:cubicBezTo>
                    <a:pt x="8" y="229"/>
                    <a:pt x="9" y="229"/>
                    <a:pt x="18" y="219"/>
                  </a:cubicBezTo>
                  <a:cubicBezTo>
                    <a:pt x="19" y="218"/>
                    <a:pt x="19" y="217"/>
                    <a:pt x="28" y="208"/>
                  </a:cubicBezTo>
                  <a:cubicBezTo>
                    <a:pt x="50" y="229"/>
                    <a:pt x="73"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Freeform 326">
              <a:extLst>
                <a:ext uri="{FF2B5EF4-FFF2-40B4-BE49-F238E27FC236}">
                  <a16:creationId xmlns:a16="http://schemas.microsoft.com/office/drawing/2014/main" id="{A560C196-71CE-42AB-B1F7-7752F77DC0B5}"/>
                </a:ext>
              </a:extLst>
            </p:cNvPr>
            <p:cNvSpPr>
              <a:spLocks noEditPoints="1"/>
            </p:cNvSpPr>
            <p:nvPr>
              <p:custDataLst>
                <p:tags r:id="rId27"/>
              </p:custDataLst>
            </p:nvPr>
          </p:nvSpPr>
          <p:spPr bwMode="auto">
            <a:xfrm>
              <a:off x="3562351" y="4019550"/>
              <a:ext cx="31750" cy="101600"/>
            </a:xfrm>
            <a:custGeom>
              <a:avLst/>
              <a:gdLst>
                <a:gd name="T0" fmla="*/ 107 w 107"/>
                <a:gd name="T1" fmla="*/ 328 h 328"/>
                <a:gd name="T2" fmla="*/ 107 w 107"/>
                <a:gd name="T3" fmla="*/ 312 h 328"/>
                <a:gd name="T4" fmla="*/ 72 w 107"/>
                <a:gd name="T5" fmla="*/ 290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2 h 328"/>
                <a:gd name="T18" fmla="*/ 0 w 107"/>
                <a:gd name="T19" fmla="*/ 328 h 328"/>
                <a:gd name="T20" fmla="*/ 55 w 107"/>
                <a:gd name="T21" fmla="*/ 326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2"/>
                  </a:lnTo>
                  <a:cubicBezTo>
                    <a:pt x="74" y="312"/>
                    <a:pt x="72" y="310"/>
                    <a:pt x="72" y="290"/>
                  </a:cubicBezTo>
                  <a:lnTo>
                    <a:pt x="72" y="107"/>
                  </a:lnTo>
                  <a:lnTo>
                    <a:pt x="2" y="113"/>
                  </a:lnTo>
                  <a:lnTo>
                    <a:pt x="2" y="128"/>
                  </a:lnTo>
                  <a:cubicBezTo>
                    <a:pt x="34" y="128"/>
                    <a:pt x="39" y="131"/>
                    <a:pt x="39" y="156"/>
                  </a:cubicBezTo>
                  <a:lnTo>
                    <a:pt x="39" y="290"/>
                  </a:lnTo>
                  <a:cubicBezTo>
                    <a:pt x="39" y="312"/>
                    <a:pt x="33" y="312"/>
                    <a:pt x="0" y="312"/>
                  </a:cubicBezTo>
                  <a:lnTo>
                    <a:pt x="0" y="328"/>
                  </a:lnTo>
                  <a:lnTo>
                    <a:pt x="55" y="326"/>
                  </a:lnTo>
                  <a:cubicBezTo>
                    <a:pt x="72" y="326"/>
                    <a:pt x="90" y="327"/>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8" name="Freeform 327">
              <a:extLst>
                <a:ext uri="{FF2B5EF4-FFF2-40B4-BE49-F238E27FC236}">
                  <a16:creationId xmlns:a16="http://schemas.microsoft.com/office/drawing/2014/main" id="{089A2D3D-19F4-4715-801A-90DAE2402726}"/>
                </a:ext>
              </a:extLst>
            </p:cNvPr>
            <p:cNvSpPr>
              <a:spLocks/>
            </p:cNvSpPr>
            <p:nvPr>
              <p:custDataLst>
                <p:tags r:id="rId28"/>
              </p:custDataLst>
            </p:nvPr>
          </p:nvSpPr>
          <p:spPr bwMode="auto">
            <a:xfrm>
              <a:off x="3603626" y="4052888"/>
              <a:ext cx="76200" cy="68262"/>
            </a:xfrm>
            <a:custGeom>
              <a:avLst/>
              <a:gdLst>
                <a:gd name="T0" fmla="*/ 251 w 251"/>
                <a:gd name="T1" fmla="*/ 221 h 221"/>
                <a:gd name="T2" fmla="*/ 251 w 251"/>
                <a:gd name="T3" fmla="*/ 205 h 221"/>
                <a:gd name="T4" fmla="*/ 212 w 251"/>
                <a:gd name="T5" fmla="*/ 190 h 221"/>
                <a:gd name="T6" fmla="*/ 212 w 251"/>
                <a:gd name="T7" fmla="*/ 95 h 221"/>
                <a:gd name="T8" fmla="*/ 196 w 251"/>
                <a:gd name="T9" fmla="*/ 19 h 221"/>
                <a:gd name="T10" fmla="*/ 144 w 251"/>
                <a:gd name="T11" fmla="*/ 0 h 221"/>
                <a:gd name="T12" fmla="*/ 70 w 251"/>
                <a:gd name="T13" fmla="*/ 53 h 221"/>
                <a:gd name="T14" fmla="*/ 70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6 w 251"/>
                <a:gd name="T29" fmla="*/ 219 h 221"/>
                <a:gd name="T30" fmla="*/ 112 w 251"/>
                <a:gd name="T31" fmla="*/ 221 h 221"/>
                <a:gd name="T32" fmla="*/ 112 w 251"/>
                <a:gd name="T33" fmla="*/ 205 h 221"/>
                <a:gd name="T34" fmla="*/ 73 w 251"/>
                <a:gd name="T35" fmla="*/ 183 h 221"/>
                <a:gd name="T36" fmla="*/ 73 w 251"/>
                <a:gd name="T37" fmla="*/ 91 h 221"/>
                <a:gd name="T38" fmla="*/ 140 w 251"/>
                <a:gd name="T39" fmla="*/ 11 h 221"/>
                <a:gd name="T40" fmla="*/ 177 w 251"/>
                <a:gd name="T41" fmla="*/ 67 h 221"/>
                <a:gd name="T42" fmla="*/ 177 w 251"/>
                <a:gd name="T43" fmla="*/ 183 h 221"/>
                <a:gd name="T44" fmla="*/ 138 w 251"/>
                <a:gd name="T45" fmla="*/ 205 h 221"/>
                <a:gd name="T46" fmla="*/ 138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2" y="205"/>
                    <a:pt x="212" y="190"/>
                  </a:cubicBezTo>
                  <a:lnTo>
                    <a:pt x="212" y="95"/>
                  </a:lnTo>
                  <a:cubicBezTo>
                    <a:pt x="212" y="52"/>
                    <a:pt x="212" y="37"/>
                    <a:pt x="196" y="19"/>
                  </a:cubicBezTo>
                  <a:cubicBezTo>
                    <a:pt x="189" y="10"/>
                    <a:pt x="173" y="0"/>
                    <a:pt x="144" y="0"/>
                  </a:cubicBezTo>
                  <a:cubicBezTo>
                    <a:pt x="107" y="0"/>
                    <a:pt x="84" y="22"/>
                    <a:pt x="70" y="53"/>
                  </a:cubicBezTo>
                  <a:lnTo>
                    <a:pt x="70" y="0"/>
                  </a:lnTo>
                  <a:lnTo>
                    <a:pt x="0" y="6"/>
                  </a:lnTo>
                  <a:lnTo>
                    <a:pt x="0" y="21"/>
                  </a:lnTo>
                  <a:cubicBezTo>
                    <a:pt x="35" y="21"/>
                    <a:pt x="39" y="25"/>
                    <a:pt x="39" y="49"/>
                  </a:cubicBezTo>
                  <a:lnTo>
                    <a:pt x="39" y="183"/>
                  </a:lnTo>
                  <a:cubicBezTo>
                    <a:pt x="39" y="205"/>
                    <a:pt x="33" y="205"/>
                    <a:pt x="0" y="205"/>
                  </a:cubicBezTo>
                  <a:lnTo>
                    <a:pt x="0" y="221"/>
                  </a:lnTo>
                  <a:lnTo>
                    <a:pt x="56" y="219"/>
                  </a:lnTo>
                  <a:lnTo>
                    <a:pt x="112" y="221"/>
                  </a:lnTo>
                  <a:lnTo>
                    <a:pt x="112" y="205"/>
                  </a:lnTo>
                  <a:cubicBezTo>
                    <a:pt x="79" y="205"/>
                    <a:pt x="73" y="205"/>
                    <a:pt x="73" y="183"/>
                  </a:cubicBezTo>
                  <a:lnTo>
                    <a:pt x="73" y="91"/>
                  </a:lnTo>
                  <a:cubicBezTo>
                    <a:pt x="73" y="39"/>
                    <a:pt x="108" y="11"/>
                    <a:pt x="140" y="11"/>
                  </a:cubicBezTo>
                  <a:cubicBezTo>
                    <a:pt x="172" y="11"/>
                    <a:pt x="177" y="38"/>
                    <a:pt x="177" y="67"/>
                  </a:cubicBezTo>
                  <a:lnTo>
                    <a:pt x="177" y="183"/>
                  </a:lnTo>
                  <a:cubicBezTo>
                    <a:pt x="177" y="205"/>
                    <a:pt x="172" y="205"/>
                    <a:pt x="138" y="205"/>
                  </a:cubicBezTo>
                  <a:lnTo>
                    <a:pt x="138"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Freeform 328">
              <a:extLst>
                <a:ext uri="{FF2B5EF4-FFF2-40B4-BE49-F238E27FC236}">
                  <a16:creationId xmlns:a16="http://schemas.microsoft.com/office/drawing/2014/main" id="{67BF2A6B-AA3D-45D2-928D-FA5FF849B318}"/>
                </a:ext>
              </a:extLst>
            </p:cNvPr>
            <p:cNvSpPr>
              <a:spLocks/>
            </p:cNvSpPr>
            <p:nvPr>
              <p:custDataLst>
                <p:tags r:id="rId29"/>
              </p:custDataLst>
            </p:nvPr>
          </p:nvSpPr>
          <p:spPr bwMode="auto">
            <a:xfrm>
              <a:off x="3698876" y="4005263"/>
              <a:ext cx="34925" cy="153987"/>
            </a:xfrm>
            <a:custGeom>
              <a:avLst/>
              <a:gdLst>
                <a:gd name="T0" fmla="*/ 116 w 116"/>
                <a:gd name="T1" fmla="*/ 493 h 498"/>
                <a:gd name="T2" fmla="*/ 108 w 116"/>
                <a:gd name="T3" fmla="*/ 483 h 498"/>
                <a:gd name="T4" fmla="*/ 29 w 116"/>
                <a:gd name="T5" fmla="*/ 249 h 498"/>
                <a:gd name="T6" fmla="*/ 110 w 116"/>
                <a:gd name="T7" fmla="*/ 13 h 498"/>
                <a:gd name="T8" fmla="*/ 116 w 116"/>
                <a:gd name="T9" fmla="*/ 5 h 498"/>
                <a:gd name="T10" fmla="*/ 111 w 116"/>
                <a:gd name="T11" fmla="*/ 0 h 498"/>
                <a:gd name="T12" fmla="*/ 32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8" y="483"/>
                  </a:cubicBezTo>
                  <a:cubicBezTo>
                    <a:pt x="45" y="420"/>
                    <a:pt x="29" y="325"/>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Freeform 329">
              <a:extLst>
                <a:ext uri="{FF2B5EF4-FFF2-40B4-BE49-F238E27FC236}">
                  <a16:creationId xmlns:a16="http://schemas.microsoft.com/office/drawing/2014/main" id="{C2EAEB4B-0BAD-49BA-8420-43C46BB2D3B2}"/>
                </a:ext>
              </a:extLst>
            </p:cNvPr>
            <p:cNvSpPr>
              <a:spLocks noEditPoints="1"/>
            </p:cNvSpPr>
            <p:nvPr>
              <p:custDataLst>
                <p:tags r:id="rId30"/>
              </p:custDataLst>
            </p:nvPr>
          </p:nvSpPr>
          <p:spPr bwMode="auto">
            <a:xfrm>
              <a:off x="3748088" y="4052888"/>
              <a:ext cx="69850" cy="69850"/>
            </a:xfrm>
            <a:custGeom>
              <a:avLst/>
              <a:gdLst>
                <a:gd name="T0" fmla="*/ 228 w 228"/>
                <a:gd name="T1" fmla="*/ 149 h 226"/>
                <a:gd name="T2" fmla="*/ 222 w 228"/>
                <a:gd name="T3" fmla="*/ 144 h 226"/>
                <a:gd name="T4" fmla="*/ 215 w 228"/>
                <a:gd name="T5" fmla="*/ 153 h 226"/>
                <a:gd name="T6" fmla="*/ 177 w 228"/>
                <a:gd name="T7" fmla="*/ 215 h 226"/>
                <a:gd name="T8" fmla="*/ 162 w 228"/>
                <a:gd name="T9" fmla="*/ 192 h 226"/>
                <a:gd name="T10" fmla="*/ 169 w 228"/>
                <a:gd name="T11" fmla="*/ 155 h 226"/>
                <a:gd name="T12" fmla="*/ 180 w 228"/>
                <a:gd name="T13" fmla="*/ 111 h 226"/>
                <a:gd name="T14" fmla="*/ 198 w 228"/>
                <a:gd name="T15" fmla="*/ 41 h 226"/>
                <a:gd name="T16" fmla="*/ 201 w 228"/>
                <a:gd name="T17" fmla="*/ 24 h 226"/>
                <a:gd name="T18" fmla="*/ 187 w 228"/>
                <a:gd name="T19" fmla="*/ 10 h 226"/>
                <a:gd name="T20" fmla="*/ 166 w 228"/>
                <a:gd name="T21" fmla="*/ 32 h 226"/>
                <a:gd name="T22" fmla="*/ 120 w 228"/>
                <a:gd name="T23" fmla="*/ 0 h 226"/>
                <a:gd name="T24" fmla="*/ 0 w 228"/>
                <a:gd name="T25" fmla="*/ 146 h 226"/>
                <a:gd name="T26" fmla="*/ 66 w 228"/>
                <a:gd name="T27" fmla="*/ 226 h 226"/>
                <a:gd name="T28" fmla="*/ 131 w 228"/>
                <a:gd name="T29" fmla="*/ 189 h 226"/>
                <a:gd name="T30" fmla="*/ 176 w 228"/>
                <a:gd name="T31" fmla="*/ 226 h 226"/>
                <a:gd name="T32" fmla="*/ 213 w 228"/>
                <a:gd name="T33" fmla="*/ 199 h 226"/>
                <a:gd name="T34" fmla="*/ 228 w 228"/>
                <a:gd name="T35" fmla="*/ 149 h 226"/>
                <a:gd name="T36" fmla="*/ 158 w 228"/>
                <a:gd name="T37" fmla="*/ 64 h 226"/>
                <a:gd name="T38" fmla="*/ 133 w 228"/>
                <a:gd name="T39" fmla="*/ 161 h 226"/>
                <a:gd name="T40" fmla="*/ 124 w 228"/>
                <a:gd name="T41" fmla="*/ 180 h 226"/>
                <a:gd name="T42" fmla="*/ 67 w 228"/>
                <a:gd name="T43" fmla="*/ 215 h 226"/>
                <a:gd name="T44" fmla="*/ 35 w 228"/>
                <a:gd name="T45" fmla="*/ 168 h 226"/>
                <a:gd name="T46" fmla="*/ 63 w 228"/>
                <a:gd name="T47" fmla="*/ 59 h 226"/>
                <a:gd name="T48" fmla="*/ 121 w 228"/>
                <a:gd name="T49" fmla="*/ 11 h 226"/>
                <a:gd name="T50" fmla="*/ 160 w 228"/>
                <a:gd name="T51" fmla="*/ 55 h 226"/>
                <a:gd name="T52" fmla="*/ 158 w 228"/>
                <a:gd name="T53" fmla="*/ 6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6">
                  <a:moveTo>
                    <a:pt x="228" y="149"/>
                  </a:moveTo>
                  <a:cubicBezTo>
                    <a:pt x="228" y="144"/>
                    <a:pt x="224" y="144"/>
                    <a:pt x="222" y="144"/>
                  </a:cubicBezTo>
                  <a:cubicBezTo>
                    <a:pt x="217" y="144"/>
                    <a:pt x="217" y="146"/>
                    <a:pt x="215" y="153"/>
                  </a:cubicBezTo>
                  <a:cubicBezTo>
                    <a:pt x="207" y="186"/>
                    <a:pt x="198" y="215"/>
                    <a:pt x="177" y="215"/>
                  </a:cubicBezTo>
                  <a:cubicBezTo>
                    <a:pt x="164" y="215"/>
                    <a:pt x="162" y="202"/>
                    <a:pt x="162" y="192"/>
                  </a:cubicBezTo>
                  <a:cubicBezTo>
                    <a:pt x="162" y="181"/>
                    <a:pt x="163" y="177"/>
                    <a:pt x="169" y="155"/>
                  </a:cubicBezTo>
                  <a:lnTo>
                    <a:pt x="180" y="111"/>
                  </a:lnTo>
                  <a:lnTo>
                    <a:pt x="198" y="41"/>
                  </a:lnTo>
                  <a:cubicBezTo>
                    <a:pt x="201" y="27"/>
                    <a:pt x="201" y="26"/>
                    <a:pt x="201" y="24"/>
                  </a:cubicBezTo>
                  <a:cubicBezTo>
                    <a:pt x="201" y="15"/>
                    <a:pt x="195" y="10"/>
                    <a:pt x="187" y="10"/>
                  </a:cubicBezTo>
                  <a:cubicBezTo>
                    <a:pt x="175" y="10"/>
                    <a:pt x="167" y="21"/>
                    <a:pt x="166" y="32"/>
                  </a:cubicBezTo>
                  <a:cubicBezTo>
                    <a:pt x="157" y="14"/>
                    <a:pt x="142" y="0"/>
                    <a:pt x="120" y="0"/>
                  </a:cubicBezTo>
                  <a:cubicBezTo>
                    <a:pt x="62" y="0"/>
                    <a:pt x="0" y="74"/>
                    <a:pt x="0" y="146"/>
                  </a:cubicBezTo>
                  <a:cubicBezTo>
                    <a:pt x="0" y="193"/>
                    <a:pt x="27" y="226"/>
                    <a:pt x="66" y="226"/>
                  </a:cubicBezTo>
                  <a:cubicBezTo>
                    <a:pt x="76" y="226"/>
                    <a:pt x="101" y="224"/>
                    <a:pt x="131" y="189"/>
                  </a:cubicBezTo>
                  <a:cubicBezTo>
                    <a:pt x="135" y="210"/>
                    <a:pt x="152" y="226"/>
                    <a:pt x="176" y="226"/>
                  </a:cubicBezTo>
                  <a:cubicBezTo>
                    <a:pt x="194" y="226"/>
                    <a:pt x="205" y="215"/>
                    <a:pt x="213" y="199"/>
                  </a:cubicBezTo>
                  <a:cubicBezTo>
                    <a:pt x="222" y="181"/>
                    <a:pt x="228" y="149"/>
                    <a:pt x="228" y="149"/>
                  </a:cubicBezTo>
                  <a:close/>
                  <a:moveTo>
                    <a:pt x="158" y="64"/>
                  </a:moveTo>
                  <a:lnTo>
                    <a:pt x="133" y="161"/>
                  </a:lnTo>
                  <a:cubicBezTo>
                    <a:pt x="131" y="170"/>
                    <a:pt x="131" y="171"/>
                    <a:pt x="124" y="180"/>
                  </a:cubicBezTo>
                  <a:cubicBezTo>
                    <a:pt x="102" y="207"/>
                    <a:pt x="81" y="215"/>
                    <a:pt x="67" y="215"/>
                  </a:cubicBezTo>
                  <a:cubicBezTo>
                    <a:pt x="42" y="215"/>
                    <a:pt x="35" y="188"/>
                    <a:pt x="35" y="168"/>
                  </a:cubicBezTo>
                  <a:cubicBezTo>
                    <a:pt x="35" y="143"/>
                    <a:pt x="51" y="82"/>
                    <a:pt x="63" y="59"/>
                  </a:cubicBezTo>
                  <a:cubicBezTo>
                    <a:pt x="78" y="30"/>
                    <a:pt x="101" y="11"/>
                    <a:pt x="121" y="11"/>
                  </a:cubicBezTo>
                  <a:cubicBezTo>
                    <a:pt x="153" y="11"/>
                    <a:pt x="160" y="52"/>
                    <a:pt x="160" y="55"/>
                  </a:cubicBezTo>
                  <a:cubicBezTo>
                    <a:pt x="160" y="58"/>
                    <a:pt x="159" y="61"/>
                    <a:pt x="158" y="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Freeform 330">
              <a:extLst>
                <a:ext uri="{FF2B5EF4-FFF2-40B4-BE49-F238E27FC236}">
                  <a16:creationId xmlns:a16="http://schemas.microsoft.com/office/drawing/2014/main" id="{E53841B0-4E87-4C89-8E68-2B88B5A5A26C}"/>
                </a:ext>
              </a:extLst>
            </p:cNvPr>
            <p:cNvSpPr>
              <a:spLocks/>
            </p:cNvSpPr>
            <p:nvPr>
              <p:custDataLst>
                <p:tags r:id="rId31"/>
              </p:custDataLst>
            </p:nvPr>
          </p:nvSpPr>
          <p:spPr bwMode="auto">
            <a:xfrm>
              <a:off x="3827463" y="4095750"/>
              <a:ext cx="53975" cy="69850"/>
            </a:xfrm>
            <a:custGeom>
              <a:avLst/>
              <a:gdLst>
                <a:gd name="T0" fmla="*/ 177 w 178"/>
                <a:gd name="T1" fmla="*/ 22 h 225"/>
                <a:gd name="T2" fmla="*/ 178 w 178"/>
                <a:gd name="T3" fmla="*/ 14 h 225"/>
                <a:gd name="T4" fmla="*/ 167 w 178"/>
                <a:gd name="T5" fmla="*/ 3 h 225"/>
                <a:gd name="T6" fmla="*/ 153 w 178"/>
                <a:gd name="T7" fmla="*/ 12 h 225"/>
                <a:gd name="T8" fmla="*/ 147 w 178"/>
                <a:gd name="T9" fmla="*/ 32 h 225"/>
                <a:gd name="T10" fmla="*/ 140 w 178"/>
                <a:gd name="T11" fmla="*/ 61 h 225"/>
                <a:gd name="T12" fmla="*/ 126 w 178"/>
                <a:gd name="T13" fmla="*/ 117 h 225"/>
                <a:gd name="T14" fmla="*/ 83 w 178"/>
                <a:gd name="T15" fmla="*/ 147 h 225"/>
                <a:gd name="T16" fmla="*/ 59 w 178"/>
                <a:gd name="T17" fmla="*/ 118 h 225"/>
                <a:gd name="T18" fmla="*/ 78 w 178"/>
                <a:gd name="T19" fmla="*/ 51 h 225"/>
                <a:gd name="T20" fmla="*/ 84 w 178"/>
                <a:gd name="T21" fmla="*/ 29 h 225"/>
                <a:gd name="T22" fmla="*/ 51 w 178"/>
                <a:gd name="T23" fmla="*/ 0 h 225"/>
                <a:gd name="T24" fmla="*/ 0 w 178"/>
                <a:gd name="T25" fmla="*/ 53 h 225"/>
                <a:gd name="T26" fmla="*/ 6 w 178"/>
                <a:gd name="T27" fmla="*/ 58 h 225"/>
                <a:gd name="T28" fmla="*/ 12 w 178"/>
                <a:gd name="T29" fmla="*/ 52 h 225"/>
                <a:gd name="T30" fmla="*/ 49 w 178"/>
                <a:gd name="T31" fmla="*/ 10 h 225"/>
                <a:gd name="T32" fmla="*/ 58 w 178"/>
                <a:gd name="T33" fmla="*/ 22 h 225"/>
                <a:gd name="T34" fmla="*/ 53 w 178"/>
                <a:gd name="T35" fmla="*/ 42 h 225"/>
                <a:gd name="T36" fmla="*/ 33 w 178"/>
                <a:gd name="T37" fmla="*/ 113 h 225"/>
                <a:gd name="T38" fmla="*/ 47 w 178"/>
                <a:gd name="T39" fmla="*/ 146 h 225"/>
                <a:gd name="T40" fmla="*/ 82 w 178"/>
                <a:gd name="T41" fmla="*/ 157 h 225"/>
                <a:gd name="T42" fmla="*/ 120 w 178"/>
                <a:gd name="T43" fmla="*/ 141 h 225"/>
                <a:gd name="T44" fmla="*/ 97 w 178"/>
                <a:gd name="T45" fmla="*/ 193 h 225"/>
                <a:gd name="T46" fmla="*/ 55 w 178"/>
                <a:gd name="T47" fmla="*/ 215 h 225"/>
                <a:gd name="T48" fmla="*/ 29 w 178"/>
                <a:gd name="T49" fmla="*/ 204 h 225"/>
                <a:gd name="T50" fmla="*/ 47 w 178"/>
                <a:gd name="T51" fmla="*/ 184 h 225"/>
                <a:gd name="T52" fmla="*/ 34 w 178"/>
                <a:gd name="T53" fmla="*/ 171 h 225"/>
                <a:gd name="T54" fmla="*/ 14 w 178"/>
                <a:gd name="T55" fmla="*/ 194 h 225"/>
                <a:gd name="T56" fmla="*/ 55 w 178"/>
                <a:gd name="T57" fmla="*/ 225 h 225"/>
                <a:gd name="T58" fmla="*/ 144 w 178"/>
                <a:gd name="T59" fmla="*/ 154 h 225"/>
                <a:gd name="T60" fmla="*/ 177 w 178"/>
                <a:gd name="T61" fmla="*/ 2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8" h="225">
                  <a:moveTo>
                    <a:pt x="177" y="22"/>
                  </a:moveTo>
                  <a:cubicBezTo>
                    <a:pt x="178" y="17"/>
                    <a:pt x="178" y="17"/>
                    <a:pt x="178" y="14"/>
                  </a:cubicBezTo>
                  <a:cubicBezTo>
                    <a:pt x="178" y="8"/>
                    <a:pt x="173" y="3"/>
                    <a:pt x="167" y="3"/>
                  </a:cubicBezTo>
                  <a:cubicBezTo>
                    <a:pt x="163" y="3"/>
                    <a:pt x="157" y="5"/>
                    <a:pt x="153" y="12"/>
                  </a:cubicBezTo>
                  <a:cubicBezTo>
                    <a:pt x="152" y="14"/>
                    <a:pt x="149" y="25"/>
                    <a:pt x="147" y="32"/>
                  </a:cubicBezTo>
                  <a:lnTo>
                    <a:pt x="140" y="61"/>
                  </a:lnTo>
                  <a:lnTo>
                    <a:pt x="126" y="117"/>
                  </a:lnTo>
                  <a:cubicBezTo>
                    <a:pt x="126" y="117"/>
                    <a:pt x="110" y="147"/>
                    <a:pt x="83" y="147"/>
                  </a:cubicBezTo>
                  <a:cubicBezTo>
                    <a:pt x="59" y="147"/>
                    <a:pt x="59" y="125"/>
                    <a:pt x="59" y="118"/>
                  </a:cubicBezTo>
                  <a:cubicBezTo>
                    <a:pt x="59" y="100"/>
                    <a:pt x="67" y="78"/>
                    <a:pt x="78" y="51"/>
                  </a:cubicBezTo>
                  <a:cubicBezTo>
                    <a:pt x="82" y="40"/>
                    <a:pt x="84" y="35"/>
                    <a:pt x="84" y="29"/>
                  </a:cubicBezTo>
                  <a:cubicBezTo>
                    <a:pt x="84" y="13"/>
                    <a:pt x="69" y="0"/>
                    <a:pt x="51" y="0"/>
                  </a:cubicBezTo>
                  <a:cubicBezTo>
                    <a:pt x="15" y="0"/>
                    <a:pt x="0" y="47"/>
                    <a:pt x="0" y="53"/>
                  </a:cubicBezTo>
                  <a:cubicBezTo>
                    <a:pt x="0" y="58"/>
                    <a:pt x="5" y="58"/>
                    <a:pt x="6" y="58"/>
                  </a:cubicBezTo>
                  <a:cubicBezTo>
                    <a:pt x="10" y="58"/>
                    <a:pt x="11" y="56"/>
                    <a:pt x="12" y="52"/>
                  </a:cubicBezTo>
                  <a:cubicBezTo>
                    <a:pt x="21" y="23"/>
                    <a:pt x="36" y="10"/>
                    <a:pt x="49" y="10"/>
                  </a:cubicBezTo>
                  <a:cubicBezTo>
                    <a:pt x="55" y="10"/>
                    <a:pt x="58" y="13"/>
                    <a:pt x="58" y="22"/>
                  </a:cubicBezTo>
                  <a:cubicBezTo>
                    <a:pt x="58" y="30"/>
                    <a:pt x="55" y="37"/>
                    <a:pt x="53" y="42"/>
                  </a:cubicBezTo>
                  <a:cubicBezTo>
                    <a:pt x="37" y="85"/>
                    <a:pt x="33" y="97"/>
                    <a:pt x="33" y="113"/>
                  </a:cubicBezTo>
                  <a:cubicBezTo>
                    <a:pt x="33" y="119"/>
                    <a:pt x="33" y="135"/>
                    <a:pt x="47" y="146"/>
                  </a:cubicBezTo>
                  <a:cubicBezTo>
                    <a:pt x="58" y="155"/>
                    <a:pt x="72" y="157"/>
                    <a:pt x="82" y="157"/>
                  </a:cubicBezTo>
                  <a:cubicBezTo>
                    <a:pt x="96" y="157"/>
                    <a:pt x="108" y="152"/>
                    <a:pt x="120" y="141"/>
                  </a:cubicBezTo>
                  <a:cubicBezTo>
                    <a:pt x="115" y="161"/>
                    <a:pt x="111" y="175"/>
                    <a:pt x="97" y="193"/>
                  </a:cubicBezTo>
                  <a:cubicBezTo>
                    <a:pt x="87" y="204"/>
                    <a:pt x="73" y="215"/>
                    <a:pt x="55" y="215"/>
                  </a:cubicBezTo>
                  <a:cubicBezTo>
                    <a:pt x="52" y="215"/>
                    <a:pt x="36" y="215"/>
                    <a:pt x="29" y="204"/>
                  </a:cubicBezTo>
                  <a:cubicBezTo>
                    <a:pt x="47" y="201"/>
                    <a:pt x="47" y="184"/>
                    <a:pt x="47" y="184"/>
                  </a:cubicBezTo>
                  <a:cubicBezTo>
                    <a:pt x="47" y="173"/>
                    <a:pt x="37" y="171"/>
                    <a:pt x="34" y="171"/>
                  </a:cubicBezTo>
                  <a:cubicBezTo>
                    <a:pt x="25" y="171"/>
                    <a:pt x="14" y="178"/>
                    <a:pt x="14" y="194"/>
                  </a:cubicBezTo>
                  <a:cubicBezTo>
                    <a:pt x="14" y="212"/>
                    <a:pt x="30" y="225"/>
                    <a:pt x="55" y="225"/>
                  </a:cubicBezTo>
                  <a:cubicBezTo>
                    <a:pt x="90" y="225"/>
                    <a:pt x="133" y="198"/>
                    <a:pt x="144" y="154"/>
                  </a:cubicBezTo>
                  <a:lnTo>
                    <a:pt x="177" y="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Freeform 331">
              <a:extLst>
                <a:ext uri="{FF2B5EF4-FFF2-40B4-BE49-F238E27FC236}">
                  <a16:creationId xmlns:a16="http://schemas.microsoft.com/office/drawing/2014/main" id="{C63D18D5-9B4D-4C79-9259-CB060B2AF14F}"/>
                </a:ext>
              </a:extLst>
            </p:cNvPr>
            <p:cNvSpPr>
              <a:spLocks/>
            </p:cNvSpPr>
            <p:nvPr>
              <p:custDataLst>
                <p:tags r:id="rId32"/>
              </p:custDataLst>
            </p:nvPr>
          </p:nvSpPr>
          <p:spPr bwMode="auto">
            <a:xfrm>
              <a:off x="3898901" y="4052888"/>
              <a:ext cx="69850" cy="100012"/>
            </a:xfrm>
            <a:custGeom>
              <a:avLst/>
              <a:gdLst>
                <a:gd name="T0" fmla="*/ 228 w 230"/>
                <a:gd name="T1" fmla="*/ 31 h 323"/>
                <a:gd name="T2" fmla="*/ 230 w 230"/>
                <a:gd name="T3" fmla="*/ 19 h 323"/>
                <a:gd name="T4" fmla="*/ 215 w 230"/>
                <a:gd name="T5" fmla="*/ 6 h 323"/>
                <a:gd name="T6" fmla="*/ 198 w 230"/>
                <a:gd name="T7" fmla="*/ 16 h 323"/>
                <a:gd name="T8" fmla="*/ 191 w 230"/>
                <a:gd name="T9" fmla="*/ 43 h 323"/>
                <a:gd name="T10" fmla="*/ 181 w 230"/>
                <a:gd name="T11" fmla="*/ 83 h 323"/>
                <a:gd name="T12" fmla="*/ 159 w 230"/>
                <a:gd name="T13" fmla="*/ 173 h 323"/>
                <a:gd name="T14" fmla="*/ 102 w 230"/>
                <a:gd name="T15" fmla="*/ 215 h 323"/>
                <a:gd name="T16" fmla="*/ 71 w 230"/>
                <a:gd name="T17" fmla="*/ 175 h 323"/>
                <a:gd name="T18" fmla="*/ 97 w 230"/>
                <a:gd name="T19" fmla="*/ 77 h 323"/>
                <a:gd name="T20" fmla="*/ 107 w 230"/>
                <a:gd name="T21" fmla="*/ 41 h 323"/>
                <a:gd name="T22" fmla="*/ 66 w 230"/>
                <a:gd name="T23" fmla="*/ 0 h 323"/>
                <a:gd name="T24" fmla="*/ 0 w 230"/>
                <a:gd name="T25" fmla="*/ 77 h 323"/>
                <a:gd name="T26" fmla="*/ 6 w 230"/>
                <a:gd name="T27" fmla="*/ 82 h 323"/>
                <a:gd name="T28" fmla="*/ 14 w 230"/>
                <a:gd name="T29" fmla="*/ 73 h 323"/>
                <a:gd name="T30" fmla="*/ 64 w 230"/>
                <a:gd name="T31" fmla="*/ 11 h 323"/>
                <a:gd name="T32" fmla="*/ 77 w 230"/>
                <a:gd name="T33" fmla="*/ 27 h 323"/>
                <a:gd name="T34" fmla="*/ 68 w 230"/>
                <a:gd name="T35" fmla="*/ 62 h 323"/>
                <a:gd name="T36" fmla="*/ 39 w 230"/>
                <a:gd name="T37" fmla="*/ 167 h 323"/>
                <a:gd name="T38" fmla="*/ 100 w 230"/>
                <a:gd name="T39" fmla="*/ 226 h 323"/>
                <a:gd name="T40" fmla="*/ 151 w 230"/>
                <a:gd name="T41" fmla="*/ 204 h 323"/>
                <a:gd name="T42" fmla="*/ 118 w 230"/>
                <a:gd name="T43" fmla="*/ 281 h 323"/>
                <a:gd name="T44" fmla="*/ 63 w 230"/>
                <a:gd name="T45" fmla="*/ 312 h 323"/>
                <a:gd name="T46" fmla="*/ 26 w 230"/>
                <a:gd name="T47" fmla="*/ 291 h 323"/>
                <a:gd name="T48" fmla="*/ 47 w 230"/>
                <a:gd name="T49" fmla="*/ 285 h 323"/>
                <a:gd name="T50" fmla="*/ 57 w 230"/>
                <a:gd name="T51" fmla="*/ 265 h 323"/>
                <a:gd name="T52" fmla="*/ 38 w 230"/>
                <a:gd name="T53" fmla="*/ 247 h 323"/>
                <a:gd name="T54" fmla="*/ 11 w 230"/>
                <a:gd name="T55" fmla="*/ 280 h 323"/>
                <a:gd name="T56" fmla="*/ 63 w 230"/>
                <a:gd name="T57" fmla="*/ 323 h 323"/>
                <a:gd name="T58" fmla="*/ 180 w 230"/>
                <a:gd name="T59" fmla="*/ 221 h 323"/>
                <a:gd name="T60" fmla="*/ 228 w 230"/>
                <a:gd name="T61" fmla="*/ 3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23">
                  <a:moveTo>
                    <a:pt x="228" y="31"/>
                  </a:moveTo>
                  <a:cubicBezTo>
                    <a:pt x="230" y="24"/>
                    <a:pt x="230" y="23"/>
                    <a:pt x="230" y="19"/>
                  </a:cubicBezTo>
                  <a:cubicBezTo>
                    <a:pt x="230" y="10"/>
                    <a:pt x="223" y="6"/>
                    <a:pt x="215" y="6"/>
                  </a:cubicBezTo>
                  <a:cubicBezTo>
                    <a:pt x="211" y="6"/>
                    <a:pt x="203" y="9"/>
                    <a:pt x="198" y="16"/>
                  </a:cubicBezTo>
                  <a:cubicBezTo>
                    <a:pt x="197" y="19"/>
                    <a:pt x="193" y="34"/>
                    <a:pt x="191" y="43"/>
                  </a:cubicBezTo>
                  <a:lnTo>
                    <a:pt x="181" y="83"/>
                  </a:lnTo>
                  <a:lnTo>
                    <a:pt x="159" y="173"/>
                  </a:lnTo>
                  <a:cubicBezTo>
                    <a:pt x="157" y="180"/>
                    <a:pt x="135" y="215"/>
                    <a:pt x="102" y="215"/>
                  </a:cubicBezTo>
                  <a:cubicBezTo>
                    <a:pt x="77" y="215"/>
                    <a:pt x="71" y="193"/>
                    <a:pt x="71" y="175"/>
                  </a:cubicBezTo>
                  <a:cubicBezTo>
                    <a:pt x="71" y="152"/>
                    <a:pt x="80" y="121"/>
                    <a:pt x="97" y="77"/>
                  </a:cubicBezTo>
                  <a:cubicBezTo>
                    <a:pt x="105" y="57"/>
                    <a:pt x="107" y="51"/>
                    <a:pt x="107" y="41"/>
                  </a:cubicBezTo>
                  <a:cubicBezTo>
                    <a:pt x="107" y="19"/>
                    <a:pt x="91" y="0"/>
                    <a:pt x="66" y="0"/>
                  </a:cubicBezTo>
                  <a:cubicBezTo>
                    <a:pt x="19" y="0"/>
                    <a:pt x="0" y="73"/>
                    <a:pt x="0" y="77"/>
                  </a:cubicBezTo>
                  <a:cubicBezTo>
                    <a:pt x="0" y="82"/>
                    <a:pt x="6" y="82"/>
                    <a:pt x="6" y="82"/>
                  </a:cubicBezTo>
                  <a:cubicBezTo>
                    <a:pt x="11" y="82"/>
                    <a:pt x="12" y="81"/>
                    <a:pt x="14" y="73"/>
                  </a:cubicBezTo>
                  <a:cubicBezTo>
                    <a:pt x="28" y="26"/>
                    <a:pt x="47" y="11"/>
                    <a:pt x="64" y="11"/>
                  </a:cubicBezTo>
                  <a:cubicBezTo>
                    <a:pt x="68" y="11"/>
                    <a:pt x="77" y="11"/>
                    <a:pt x="77" y="27"/>
                  </a:cubicBezTo>
                  <a:cubicBezTo>
                    <a:pt x="77" y="40"/>
                    <a:pt x="72" y="53"/>
                    <a:pt x="68" y="62"/>
                  </a:cubicBezTo>
                  <a:cubicBezTo>
                    <a:pt x="48" y="115"/>
                    <a:pt x="39" y="143"/>
                    <a:pt x="39" y="167"/>
                  </a:cubicBezTo>
                  <a:cubicBezTo>
                    <a:pt x="39" y="211"/>
                    <a:pt x="71" y="226"/>
                    <a:pt x="100" y="226"/>
                  </a:cubicBezTo>
                  <a:cubicBezTo>
                    <a:pt x="120" y="226"/>
                    <a:pt x="137" y="218"/>
                    <a:pt x="151" y="204"/>
                  </a:cubicBezTo>
                  <a:cubicBezTo>
                    <a:pt x="144" y="230"/>
                    <a:pt x="138" y="254"/>
                    <a:pt x="118" y="281"/>
                  </a:cubicBezTo>
                  <a:cubicBezTo>
                    <a:pt x="105" y="298"/>
                    <a:pt x="86" y="312"/>
                    <a:pt x="63" y="312"/>
                  </a:cubicBezTo>
                  <a:cubicBezTo>
                    <a:pt x="56" y="312"/>
                    <a:pt x="34" y="311"/>
                    <a:pt x="26" y="291"/>
                  </a:cubicBezTo>
                  <a:cubicBezTo>
                    <a:pt x="33" y="291"/>
                    <a:pt x="40" y="291"/>
                    <a:pt x="47" y="285"/>
                  </a:cubicBezTo>
                  <a:cubicBezTo>
                    <a:pt x="52" y="281"/>
                    <a:pt x="57" y="274"/>
                    <a:pt x="57" y="265"/>
                  </a:cubicBezTo>
                  <a:cubicBezTo>
                    <a:pt x="57" y="249"/>
                    <a:pt x="43" y="247"/>
                    <a:pt x="38" y="247"/>
                  </a:cubicBezTo>
                  <a:cubicBezTo>
                    <a:pt x="27" y="247"/>
                    <a:pt x="11" y="255"/>
                    <a:pt x="11" y="280"/>
                  </a:cubicBezTo>
                  <a:cubicBezTo>
                    <a:pt x="11" y="305"/>
                    <a:pt x="33" y="323"/>
                    <a:pt x="63" y="323"/>
                  </a:cubicBezTo>
                  <a:cubicBezTo>
                    <a:pt x="115" y="323"/>
                    <a:pt x="166" y="278"/>
                    <a:pt x="180" y="221"/>
                  </a:cubicBezTo>
                  <a:lnTo>
                    <a:pt x="228" y="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Freeform 332">
              <a:extLst>
                <a:ext uri="{FF2B5EF4-FFF2-40B4-BE49-F238E27FC236}">
                  <a16:creationId xmlns:a16="http://schemas.microsoft.com/office/drawing/2014/main" id="{21949F6C-AE5B-493B-94F1-A8552D9103ED}"/>
                </a:ext>
              </a:extLst>
            </p:cNvPr>
            <p:cNvSpPr>
              <a:spLocks/>
            </p:cNvSpPr>
            <p:nvPr>
              <p:custDataLst>
                <p:tags r:id="rId33"/>
              </p:custDataLst>
            </p:nvPr>
          </p:nvSpPr>
          <p:spPr bwMode="auto">
            <a:xfrm>
              <a:off x="3981451" y="4005263"/>
              <a:ext cx="34925" cy="153987"/>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6"/>
                    <a:pt x="87" y="145"/>
                    <a:pt x="87" y="249"/>
                  </a:cubicBezTo>
                  <a:cubicBezTo>
                    <a:pt x="87" y="334"/>
                    <a:pt x="68" y="422"/>
                    <a:pt x="7" y="485"/>
                  </a:cubicBezTo>
                  <a:cubicBezTo>
                    <a:pt x="0" y="491"/>
                    <a:pt x="0" y="492"/>
                    <a:pt x="0" y="493"/>
                  </a:cubicBezTo>
                  <a:cubicBezTo>
                    <a:pt x="0" y="497"/>
                    <a:pt x="2" y="498"/>
                    <a:pt x="5" y="498"/>
                  </a:cubicBezTo>
                  <a:cubicBezTo>
                    <a:pt x="10" y="498"/>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Freeform 333">
              <a:extLst>
                <a:ext uri="{FF2B5EF4-FFF2-40B4-BE49-F238E27FC236}">
                  <a16:creationId xmlns:a16="http://schemas.microsoft.com/office/drawing/2014/main" id="{8B8E3D5E-73EC-4064-A85E-178B4FA070C5}"/>
                </a:ext>
              </a:extLst>
            </p:cNvPr>
            <p:cNvSpPr>
              <a:spLocks noEditPoints="1"/>
            </p:cNvSpPr>
            <p:nvPr>
              <p:custDataLst>
                <p:tags r:id="rId34"/>
              </p:custDataLst>
            </p:nvPr>
          </p:nvSpPr>
          <p:spPr bwMode="auto">
            <a:xfrm>
              <a:off x="1262063" y="4341813"/>
              <a:ext cx="68263" cy="69850"/>
            </a:xfrm>
            <a:custGeom>
              <a:avLst/>
              <a:gdLst>
                <a:gd name="T0" fmla="*/ 229 w 229"/>
                <a:gd name="T1" fmla="*/ 149 h 226"/>
                <a:gd name="T2" fmla="*/ 223 w 229"/>
                <a:gd name="T3" fmla="*/ 144 h 226"/>
                <a:gd name="T4" fmla="*/ 216 w 229"/>
                <a:gd name="T5" fmla="*/ 153 h 226"/>
                <a:gd name="T6" fmla="*/ 178 w 229"/>
                <a:gd name="T7" fmla="*/ 215 h 226"/>
                <a:gd name="T8" fmla="*/ 163 w 229"/>
                <a:gd name="T9" fmla="*/ 192 h 226"/>
                <a:gd name="T10" fmla="*/ 169 w 229"/>
                <a:gd name="T11" fmla="*/ 155 h 226"/>
                <a:gd name="T12" fmla="*/ 180 w 229"/>
                <a:gd name="T13" fmla="*/ 110 h 226"/>
                <a:gd name="T14" fmla="*/ 198 w 229"/>
                <a:gd name="T15" fmla="*/ 40 h 226"/>
                <a:gd name="T16" fmla="*/ 202 w 229"/>
                <a:gd name="T17" fmla="*/ 23 h 226"/>
                <a:gd name="T18" fmla="*/ 187 w 229"/>
                <a:gd name="T19" fmla="*/ 10 h 226"/>
                <a:gd name="T20" fmla="*/ 166 w 229"/>
                <a:gd name="T21" fmla="*/ 32 h 226"/>
                <a:gd name="T22" fmla="*/ 121 w 229"/>
                <a:gd name="T23" fmla="*/ 0 h 226"/>
                <a:gd name="T24" fmla="*/ 0 w 229"/>
                <a:gd name="T25" fmla="*/ 146 h 226"/>
                <a:gd name="T26" fmla="*/ 67 w 229"/>
                <a:gd name="T27" fmla="*/ 226 h 226"/>
                <a:gd name="T28" fmla="*/ 132 w 229"/>
                <a:gd name="T29" fmla="*/ 188 h 226"/>
                <a:gd name="T30" fmla="*/ 177 w 229"/>
                <a:gd name="T31" fmla="*/ 226 h 226"/>
                <a:gd name="T32" fmla="*/ 214 w 229"/>
                <a:gd name="T33" fmla="*/ 198 h 226"/>
                <a:gd name="T34" fmla="*/ 229 w 229"/>
                <a:gd name="T35" fmla="*/ 149 h 226"/>
                <a:gd name="T36" fmla="*/ 159 w 229"/>
                <a:gd name="T37" fmla="*/ 63 h 226"/>
                <a:gd name="T38" fmla="*/ 134 w 229"/>
                <a:gd name="T39" fmla="*/ 161 h 226"/>
                <a:gd name="T40" fmla="*/ 124 w 229"/>
                <a:gd name="T41" fmla="*/ 179 h 226"/>
                <a:gd name="T42" fmla="*/ 68 w 229"/>
                <a:gd name="T43" fmla="*/ 215 h 226"/>
                <a:gd name="T44" fmla="*/ 36 w 229"/>
                <a:gd name="T45" fmla="*/ 168 h 226"/>
                <a:gd name="T46" fmla="*/ 63 w 229"/>
                <a:gd name="T47" fmla="*/ 59 h 226"/>
                <a:gd name="T48" fmla="*/ 121 w 229"/>
                <a:gd name="T49" fmla="*/ 11 h 226"/>
                <a:gd name="T50" fmla="*/ 160 w 229"/>
                <a:gd name="T51" fmla="*/ 55 h 226"/>
                <a:gd name="T52" fmla="*/ 159 w 229"/>
                <a:gd name="T53" fmla="*/ 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226">
                  <a:moveTo>
                    <a:pt x="229" y="149"/>
                  </a:moveTo>
                  <a:cubicBezTo>
                    <a:pt x="229" y="144"/>
                    <a:pt x="224" y="144"/>
                    <a:pt x="223" y="144"/>
                  </a:cubicBezTo>
                  <a:cubicBezTo>
                    <a:pt x="218" y="144"/>
                    <a:pt x="217" y="146"/>
                    <a:pt x="216" y="153"/>
                  </a:cubicBezTo>
                  <a:cubicBezTo>
                    <a:pt x="207" y="185"/>
                    <a:pt x="198" y="215"/>
                    <a:pt x="178" y="215"/>
                  </a:cubicBezTo>
                  <a:cubicBezTo>
                    <a:pt x="164" y="215"/>
                    <a:pt x="163" y="202"/>
                    <a:pt x="163" y="192"/>
                  </a:cubicBezTo>
                  <a:cubicBezTo>
                    <a:pt x="163" y="181"/>
                    <a:pt x="164" y="177"/>
                    <a:pt x="169" y="155"/>
                  </a:cubicBezTo>
                  <a:lnTo>
                    <a:pt x="180" y="110"/>
                  </a:lnTo>
                  <a:lnTo>
                    <a:pt x="198" y="40"/>
                  </a:lnTo>
                  <a:cubicBezTo>
                    <a:pt x="202" y="26"/>
                    <a:pt x="202" y="25"/>
                    <a:pt x="202" y="23"/>
                  </a:cubicBezTo>
                  <a:cubicBezTo>
                    <a:pt x="202" y="15"/>
                    <a:pt x="196" y="10"/>
                    <a:pt x="187" y="10"/>
                  </a:cubicBezTo>
                  <a:cubicBezTo>
                    <a:pt x="175" y="10"/>
                    <a:pt x="168" y="21"/>
                    <a:pt x="166" y="32"/>
                  </a:cubicBezTo>
                  <a:cubicBezTo>
                    <a:pt x="157" y="13"/>
                    <a:pt x="143" y="0"/>
                    <a:pt x="121" y="0"/>
                  </a:cubicBezTo>
                  <a:cubicBezTo>
                    <a:pt x="62" y="0"/>
                    <a:pt x="0" y="73"/>
                    <a:pt x="0" y="146"/>
                  </a:cubicBezTo>
                  <a:cubicBezTo>
                    <a:pt x="0" y="193"/>
                    <a:pt x="28" y="226"/>
                    <a:pt x="67" y="226"/>
                  </a:cubicBezTo>
                  <a:cubicBezTo>
                    <a:pt x="77" y="226"/>
                    <a:pt x="102" y="224"/>
                    <a:pt x="132" y="188"/>
                  </a:cubicBezTo>
                  <a:cubicBezTo>
                    <a:pt x="136" y="209"/>
                    <a:pt x="153" y="226"/>
                    <a:pt x="177" y="226"/>
                  </a:cubicBezTo>
                  <a:cubicBezTo>
                    <a:pt x="194" y="226"/>
                    <a:pt x="206" y="214"/>
                    <a:pt x="214" y="198"/>
                  </a:cubicBezTo>
                  <a:cubicBezTo>
                    <a:pt x="222" y="180"/>
                    <a:pt x="229" y="149"/>
                    <a:pt x="229" y="149"/>
                  </a:cubicBezTo>
                  <a:close/>
                  <a:moveTo>
                    <a:pt x="159" y="63"/>
                  </a:moveTo>
                  <a:lnTo>
                    <a:pt x="134" y="161"/>
                  </a:lnTo>
                  <a:cubicBezTo>
                    <a:pt x="132" y="170"/>
                    <a:pt x="132" y="171"/>
                    <a:pt x="124" y="179"/>
                  </a:cubicBezTo>
                  <a:cubicBezTo>
                    <a:pt x="102" y="207"/>
                    <a:pt x="82" y="215"/>
                    <a:pt x="68" y="215"/>
                  </a:cubicBezTo>
                  <a:cubicBezTo>
                    <a:pt x="43" y="215"/>
                    <a:pt x="36" y="187"/>
                    <a:pt x="36" y="168"/>
                  </a:cubicBezTo>
                  <a:cubicBezTo>
                    <a:pt x="36" y="143"/>
                    <a:pt x="52" y="82"/>
                    <a:pt x="63" y="59"/>
                  </a:cubicBezTo>
                  <a:cubicBezTo>
                    <a:pt x="79" y="29"/>
                    <a:pt x="101" y="11"/>
                    <a:pt x="121" y="11"/>
                  </a:cubicBezTo>
                  <a:cubicBezTo>
                    <a:pt x="154" y="11"/>
                    <a:pt x="160" y="52"/>
                    <a:pt x="160" y="55"/>
                  </a:cubicBezTo>
                  <a:cubicBezTo>
                    <a:pt x="160" y="58"/>
                    <a:pt x="159" y="61"/>
                    <a:pt x="159"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Freeform 334">
              <a:extLst>
                <a:ext uri="{FF2B5EF4-FFF2-40B4-BE49-F238E27FC236}">
                  <a16:creationId xmlns:a16="http://schemas.microsoft.com/office/drawing/2014/main" id="{9027F2AE-EB49-48C2-9572-1544A6CD7861}"/>
                </a:ext>
              </a:extLst>
            </p:cNvPr>
            <p:cNvSpPr>
              <a:spLocks/>
            </p:cNvSpPr>
            <p:nvPr>
              <p:custDataLst>
                <p:tags r:id="rId35"/>
              </p:custDataLst>
            </p:nvPr>
          </p:nvSpPr>
          <p:spPr bwMode="auto">
            <a:xfrm>
              <a:off x="1339851" y="4384675"/>
              <a:ext cx="57150" cy="49212"/>
            </a:xfrm>
            <a:custGeom>
              <a:avLst/>
              <a:gdLst>
                <a:gd name="T0" fmla="*/ 178 w 186"/>
                <a:gd name="T1" fmla="*/ 104 h 157"/>
                <a:gd name="T2" fmla="*/ 172 w 186"/>
                <a:gd name="T3" fmla="*/ 100 h 157"/>
                <a:gd name="T4" fmla="*/ 166 w 186"/>
                <a:gd name="T5" fmla="*/ 106 h 157"/>
                <a:gd name="T6" fmla="*/ 118 w 186"/>
                <a:gd name="T7" fmla="*/ 148 h 157"/>
                <a:gd name="T8" fmla="*/ 97 w 186"/>
                <a:gd name="T9" fmla="*/ 125 h 157"/>
                <a:gd name="T10" fmla="*/ 115 w 186"/>
                <a:gd name="T11" fmla="*/ 46 h 157"/>
                <a:gd name="T12" fmla="*/ 149 w 186"/>
                <a:gd name="T13" fmla="*/ 10 h 157"/>
                <a:gd name="T14" fmla="*/ 168 w 186"/>
                <a:gd name="T15" fmla="*/ 15 h 157"/>
                <a:gd name="T16" fmla="*/ 153 w 186"/>
                <a:gd name="T17" fmla="*/ 34 h 157"/>
                <a:gd name="T18" fmla="*/ 167 w 186"/>
                <a:gd name="T19" fmla="*/ 47 h 157"/>
                <a:gd name="T20" fmla="*/ 186 w 186"/>
                <a:gd name="T21" fmla="*/ 26 h 157"/>
                <a:gd name="T22" fmla="*/ 150 w 186"/>
                <a:gd name="T23" fmla="*/ 0 h 157"/>
                <a:gd name="T24" fmla="*/ 111 w 186"/>
                <a:gd name="T25" fmla="*/ 25 h 157"/>
                <a:gd name="T26" fmla="*/ 69 w 186"/>
                <a:gd name="T27" fmla="*/ 0 h 157"/>
                <a:gd name="T28" fmla="*/ 8 w 186"/>
                <a:gd name="T29" fmla="*/ 54 h 157"/>
                <a:gd name="T30" fmla="*/ 13 w 186"/>
                <a:gd name="T31" fmla="*/ 58 h 157"/>
                <a:gd name="T32" fmla="*/ 20 w 186"/>
                <a:gd name="T33" fmla="*/ 52 h 157"/>
                <a:gd name="T34" fmla="*/ 68 w 186"/>
                <a:gd name="T35" fmla="*/ 10 h 157"/>
                <a:gd name="T36" fmla="*/ 89 w 186"/>
                <a:gd name="T37" fmla="*/ 33 h 157"/>
                <a:gd name="T38" fmla="*/ 81 w 186"/>
                <a:gd name="T39" fmla="*/ 69 h 157"/>
                <a:gd name="T40" fmla="*/ 70 w 186"/>
                <a:gd name="T41" fmla="*/ 117 h 157"/>
                <a:gd name="T42" fmla="*/ 37 w 186"/>
                <a:gd name="T43" fmla="*/ 148 h 157"/>
                <a:gd name="T44" fmla="*/ 18 w 186"/>
                <a:gd name="T45" fmla="*/ 143 h 157"/>
                <a:gd name="T46" fmla="*/ 33 w 186"/>
                <a:gd name="T47" fmla="*/ 124 h 157"/>
                <a:gd name="T48" fmla="*/ 19 w 186"/>
                <a:gd name="T49" fmla="*/ 111 h 157"/>
                <a:gd name="T50" fmla="*/ 0 w 186"/>
                <a:gd name="T51" fmla="*/ 132 h 157"/>
                <a:gd name="T52" fmla="*/ 36 w 186"/>
                <a:gd name="T53" fmla="*/ 157 h 157"/>
                <a:gd name="T54" fmla="*/ 75 w 186"/>
                <a:gd name="T55" fmla="*/ 133 h 157"/>
                <a:gd name="T56" fmla="*/ 117 w 186"/>
                <a:gd name="T57" fmla="*/ 157 h 157"/>
                <a:gd name="T58" fmla="*/ 178 w 186"/>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178" y="104"/>
                  </a:moveTo>
                  <a:cubicBezTo>
                    <a:pt x="178" y="100"/>
                    <a:pt x="174" y="100"/>
                    <a:pt x="172" y="100"/>
                  </a:cubicBezTo>
                  <a:cubicBezTo>
                    <a:pt x="168" y="100"/>
                    <a:pt x="167" y="101"/>
                    <a:pt x="166" y="106"/>
                  </a:cubicBezTo>
                  <a:cubicBezTo>
                    <a:pt x="159" y="130"/>
                    <a:pt x="138" y="148"/>
                    <a:pt x="118" y="148"/>
                  </a:cubicBezTo>
                  <a:cubicBezTo>
                    <a:pt x="104" y="148"/>
                    <a:pt x="97" y="138"/>
                    <a:pt x="97" y="125"/>
                  </a:cubicBezTo>
                  <a:cubicBezTo>
                    <a:pt x="97" y="116"/>
                    <a:pt x="105" y="84"/>
                    <a:pt x="115" y="46"/>
                  </a:cubicBezTo>
                  <a:cubicBezTo>
                    <a:pt x="122" y="19"/>
                    <a:pt x="138" y="10"/>
                    <a:pt x="149" y="10"/>
                  </a:cubicBezTo>
                  <a:cubicBezTo>
                    <a:pt x="149" y="10"/>
                    <a:pt x="161" y="10"/>
                    <a:pt x="168" y="15"/>
                  </a:cubicBezTo>
                  <a:cubicBezTo>
                    <a:pt x="157" y="18"/>
                    <a:pt x="153" y="28"/>
                    <a:pt x="153" y="34"/>
                  </a:cubicBezTo>
                  <a:cubicBezTo>
                    <a:pt x="153" y="42"/>
                    <a:pt x="159" y="47"/>
                    <a:pt x="167" y="47"/>
                  </a:cubicBezTo>
                  <a:cubicBezTo>
                    <a:pt x="175" y="47"/>
                    <a:pt x="186" y="40"/>
                    <a:pt x="186" y="26"/>
                  </a:cubicBezTo>
                  <a:cubicBezTo>
                    <a:pt x="186" y="6"/>
                    <a:pt x="164" y="0"/>
                    <a:pt x="150" y="0"/>
                  </a:cubicBezTo>
                  <a:cubicBezTo>
                    <a:pt x="132" y="0"/>
                    <a:pt x="118" y="12"/>
                    <a:pt x="111" y="25"/>
                  </a:cubicBezTo>
                  <a:cubicBezTo>
                    <a:pt x="104" y="11"/>
                    <a:pt x="88" y="0"/>
                    <a:pt x="69" y="0"/>
                  </a:cubicBezTo>
                  <a:cubicBezTo>
                    <a:pt x="30" y="0"/>
                    <a:pt x="8" y="43"/>
                    <a:pt x="8" y="54"/>
                  </a:cubicBezTo>
                  <a:cubicBezTo>
                    <a:pt x="8" y="58"/>
                    <a:pt x="12" y="58"/>
                    <a:pt x="13" y="58"/>
                  </a:cubicBezTo>
                  <a:cubicBezTo>
                    <a:pt x="18" y="58"/>
                    <a:pt x="18" y="57"/>
                    <a:pt x="20" y="52"/>
                  </a:cubicBezTo>
                  <a:cubicBezTo>
                    <a:pt x="29" y="25"/>
                    <a:pt x="51" y="10"/>
                    <a:pt x="68" y="10"/>
                  </a:cubicBezTo>
                  <a:cubicBezTo>
                    <a:pt x="79" y="10"/>
                    <a:pt x="89" y="16"/>
                    <a:pt x="89" y="33"/>
                  </a:cubicBezTo>
                  <a:cubicBezTo>
                    <a:pt x="89" y="40"/>
                    <a:pt x="85" y="57"/>
                    <a:pt x="81" y="69"/>
                  </a:cubicBezTo>
                  <a:lnTo>
                    <a:pt x="70" y="117"/>
                  </a:lnTo>
                  <a:cubicBezTo>
                    <a:pt x="66" y="129"/>
                    <a:pt x="55" y="148"/>
                    <a:pt x="37" y="148"/>
                  </a:cubicBezTo>
                  <a:cubicBezTo>
                    <a:pt x="36" y="148"/>
                    <a:pt x="25" y="148"/>
                    <a:pt x="18" y="143"/>
                  </a:cubicBezTo>
                  <a:cubicBezTo>
                    <a:pt x="32" y="138"/>
                    <a:pt x="33" y="126"/>
                    <a:pt x="33" y="124"/>
                  </a:cubicBezTo>
                  <a:cubicBezTo>
                    <a:pt x="33" y="116"/>
                    <a:pt x="27" y="111"/>
                    <a:pt x="19" y="111"/>
                  </a:cubicBezTo>
                  <a:cubicBezTo>
                    <a:pt x="10" y="111"/>
                    <a:pt x="0" y="119"/>
                    <a:pt x="0" y="132"/>
                  </a:cubicBezTo>
                  <a:cubicBezTo>
                    <a:pt x="0" y="149"/>
                    <a:pt x="19" y="157"/>
                    <a:pt x="36" y="157"/>
                  </a:cubicBezTo>
                  <a:cubicBezTo>
                    <a:pt x="52" y="157"/>
                    <a:pt x="66" y="147"/>
                    <a:pt x="75" y="133"/>
                  </a:cubicBezTo>
                  <a:cubicBezTo>
                    <a:pt x="84" y="151"/>
                    <a:pt x="103" y="157"/>
                    <a:pt x="117" y="157"/>
                  </a:cubicBezTo>
                  <a:cubicBezTo>
                    <a:pt x="157" y="157"/>
                    <a:pt x="178" y="114"/>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Freeform 335">
              <a:extLst>
                <a:ext uri="{FF2B5EF4-FFF2-40B4-BE49-F238E27FC236}">
                  <a16:creationId xmlns:a16="http://schemas.microsoft.com/office/drawing/2014/main" id="{054BBBCC-D503-474C-941B-3C3819E2267B}"/>
                </a:ext>
              </a:extLst>
            </p:cNvPr>
            <p:cNvSpPr>
              <a:spLocks noEditPoints="1"/>
            </p:cNvSpPr>
            <p:nvPr>
              <p:custDataLst>
                <p:tags r:id="rId36"/>
              </p:custDataLst>
            </p:nvPr>
          </p:nvSpPr>
          <p:spPr bwMode="auto">
            <a:xfrm>
              <a:off x="1460501" y="4352925"/>
              <a:ext cx="100013" cy="36512"/>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Freeform 336">
              <a:extLst>
                <a:ext uri="{FF2B5EF4-FFF2-40B4-BE49-F238E27FC236}">
                  <a16:creationId xmlns:a16="http://schemas.microsoft.com/office/drawing/2014/main" id="{39D098A9-3770-497B-B133-628F1D33A30D}"/>
                </a:ext>
              </a:extLst>
            </p:cNvPr>
            <p:cNvSpPr>
              <a:spLocks noEditPoints="1"/>
            </p:cNvSpPr>
            <p:nvPr>
              <p:custDataLst>
                <p:tags r:id="rId37"/>
              </p:custDataLst>
            </p:nvPr>
          </p:nvSpPr>
          <p:spPr bwMode="auto">
            <a:xfrm>
              <a:off x="1616076" y="4306888"/>
              <a:ext cx="39688" cy="104775"/>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8 w 132"/>
                <a:gd name="T17" fmla="*/ 324 h 335"/>
                <a:gd name="T18" fmla="*/ 56 w 132"/>
                <a:gd name="T19" fmla="*/ 307 h 335"/>
                <a:gd name="T20" fmla="*/ 70 w 132"/>
                <a:gd name="T21" fmla="*/ 257 h 335"/>
                <a:gd name="T22" fmla="*/ 89 w 132"/>
                <a:gd name="T23" fmla="*/ 205 h 335"/>
                <a:gd name="T24" fmla="*/ 100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5 w 132"/>
                <a:gd name="T37" fmla="*/ 120 h 335"/>
                <a:gd name="T38" fmla="*/ 77 w 132"/>
                <a:gd name="T39" fmla="*/ 136 h 335"/>
                <a:gd name="T40" fmla="*/ 72 w 132"/>
                <a:gd name="T41" fmla="*/ 162 h 335"/>
                <a:gd name="T42" fmla="*/ 37 w 132"/>
                <a:gd name="T43" fmla="*/ 254 h 335"/>
                <a:gd name="T44" fmla="*/ 26 w 132"/>
                <a:gd name="T45" fmla="*/ 294 h 335"/>
                <a:gd name="T46" fmla="*/ 67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3"/>
                    <a:pt x="93" y="324"/>
                    <a:pt x="68" y="324"/>
                  </a:cubicBezTo>
                  <a:cubicBezTo>
                    <a:pt x="59" y="324"/>
                    <a:pt x="56" y="319"/>
                    <a:pt x="56" y="307"/>
                  </a:cubicBezTo>
                  <a:cubicBezTo>
                    <a:pt x="56" y="295"/>
                    <a:pt x="59" y="288"/>
                    <a:pt x="70" y="257"/>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2" y="190"/>
                    <a:pt x="14" y="182"/>
                  </a:cubicBezTo>
                  <a:cubicBezTo>
                    <a:pt x="28" y="135"/>
                    <a:pt x="48" y="120"/>
                    <a:pt x="65" y="120"/>
                  </a:cubicBezTo>
                  <a:cubicBezTo>
                    <a:pt x="69" y="120"/>
                    <a:pt x="77" y="120"/>
                    <a:pt x="77" y="136"/>
                  </a:cubicBezTo>
                  <a:cubicBezTo>
                    <a:pt x="77" y="146"/>
                    <a:pt x="74" y="157"/>
                    <a:pt x="72" y="162"/>
                  </a:cubicBezTo>
                  <a:cubicBezTo>
                    <a:pt x="68" y="175"/>
                    <a:pt x="45" y="233"/>
                    <a:pt x="37" y="254"/>
                  </a:cubicBezTo>
                  <a:cubicBezTo>
                    <a:pt x="32" y="267"/>
                    <a:pt x="26" y="283"/>
                    <a:pt x="26" y="294"/>
                  </a:cubicBezTo>
                  <a:cubicBezTo>
                    <a:pt x="26" y="317"/>
                    <a:pt x="43" y="335"/>
                    <a:pt x="67"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8" name="Freeform 337">
              <a:extLst>
                <a:ext uri="{FF2B5EF4-FFF2-40B4-BE49-F238E27FC236}">
                  <a16:creationId xmlns:a16="http://schemas.microsoft.com/office/drawing/2014/main" id="{161E13CE-63B9-4DE1-A941-D85C3D134206}"/>
                </a:ext>
              </a:extLst>
            </p:cNvPr>
            <p:cNvSpPr>
              <a:spLocks/>
            </p:cNvSpPr>
            <p:nvPr>
              <p:custDataLst>
                <p:tags r:id="rId38"/>
              </p:custDataLst>
            </p:nvPr>
          </p:nvSpPr>
          <p:spPr bwMode="auto">
            <a:xfrm>
              <a:off x="1668463" y="4384675"/>
              <a:ext cx="55563" cy="49212"/>
            </a:xfrm>
            <a:custGeom>
              <a:avLst/>
              <a:gdLst>
                <a:gd name="T0" fmla="*/ 179 w 187"/>
                <a:gd name="T1" fmla="*/ 104 h 157"/>
                <a:gd name="T2" fmla="*/ 173 w 187"/>
                <a:gd name="T3" fmla="*/ 100 h 157"/>
                <a:gd name="T4" fmla="*/ 166 w 187"/>
                <a:gd name="T5" fmla="*/ 106 h 157"/>
                <a:gd name="T6" fmla="*/ 119 w 187"/>
                <a:gd name="T7" fmla="*/ 148 h 157"/>
                <a:gd name="T8" fmla="*/ 97 w 187"/>
                <a:gd name="T9" fmla="*/ 125 h 157"/>
                <a:gd name="T10" fmla="*/ 116 w 187"/>
                <a:gd name="T11" fmla="*/ 46 h 157"/>
                <a:gd name="T12" fmla="*/ 150 w 187"/>
                <a:gd name="T13" fmla="*/ 10 h 157"/>
                <a:gd name="T14" fmla="*/ 169 w 187"/>
                <a:gd name="T15" fmla="*/ 15 h 157"/>
                <a:gd name="T16" fmla="*/ 153 w 187"/>
                <a:gd name="T17" fmla="*/ 34 h 157"/>
                <a:gd name="T18" fmla="*/ 167 w 187"/>
                <a:gd name="T19" fmla="*/ 47 h 157"/>
                <a:gd name="T20" fmla="*/ 187 w 187"/>
                <a:gd name="T21" fmla="*/ 26 h 157"/>
                <a:gd name="T22" fmla="*/ 150 w 187"/>
                <a:gd name="T23" fmla="*/ 0 h 157"/>
                <a:gd name="T24" fmla="*/ 111 w 187"/>
                <a:gd name="T25" fmla="*/ 25 h 157"/>
                <a:gd name="T26" fmla="*/ 69 w 187"/>
                <a:gd name="T27" fmla="*/ 0 h 157"/>
                <a:gd name="T28" fmla="*/ 8 w 187"/>
                <a:gd name="T29" fmla="*/ 54 h 157"/>
                <a:gd name="T30" fmla="*/ 14 w 187"/>
                <a:gd name="T31" fmla="*/ 58 h 157"/>
                <a:gd name="T32" fmla="*/ 21 w 187"/>
                <a:gd name="T33" fmla="*/ 52 h 157"/>
                <a:gd name="T34" fmla="*/ 68 w 187"/>
                <a:gd name="T35" fmla="*/ 10 h 157"/>
                <a:gd name="T36" fmla="*/ 89 w 187"/>
                <a:gd name="T37" fmla="*/ 33 h 157"/>
                <a:gd name="T38" fmla="*/ 82 w 187"/>
                <a:gd name="T39" fmla="*/ 69 h 157"/>
                <a:gd name="T40" fmla="*/ 70 w 187"/>
                <a:gd name="T41" fmla="*/ 117 h 157"/>
                <a:gd name="T42" fmla="*/ 37 w 187"/>
                <a:gd name="T43" fmla="*/ 148 h 157"/>
                <a:gd name="T44" fmla="*/ 19 w 187"/>
                <a:gd name="T45" fmla="*/ 143 h 157"/>
                <a:gd name="T46" fmla="*/ 34 w 187"/>
                <a:gd name="T47" fmla="*/ 124 h 157"/>
                <a:gd name="T48" fmla="*/ 20 w 187"/>
                <a:gd name="T49" fmla="*/ 111 h 157"/>
                <a:gd name="T50" fmla="*/ 0 w 187"/>
                <a:gd name="T51" fmla="*/ 132 h 157"/>
                <a:gd name="T52" fmla="*/ 37 w 187"/>
                <a:gd name="T53" fmla="*/ 157 h 157"/>
                <a:gd name="T54" fmla="*/ 76 w 187"/>
                <a:gd name="T55" fmla="*/ 133 h 157"/>
                <a:gd name="T56" fmla="*/ 117 w 187"/>
                <a:gd name="T57" fmla="*/ 157 h 157"/>
                <a:gd name="T58" fmla="*/ 179 w 187"/>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179" y="104"/>
                  </a:moveTo>
                  <a:cubicBezTo>
                    <a:pt x="179" y="100"/>
                    <a:pt x="174" y="100"/>
                    <a:pt x="173" y="100"/>
                  </a:cubicBezTo>
                  <a:cubicBezTo>
                    <a:pt x="168" y="100"/>
                    <a:pt x="168" y="101"/>
                    <a:pt x="166" y="106"/>
                  </a:cubicBezTo>
                  <a:cubicBezTo>
                    <a:pt x="159" y="130"/>
                    <a:pt x="138" y="148"/>
                    <a:pt x="119" y="148"/>
                  </a:cubicBezTo>
                  <a:cubicBezTo>
                    <a:pt x="105" y="148"/>
                    <a:pt x="97" y="138"/>
                    <a:pt x="97" y="125"/>
                  </a:cubicBezTo>
                  <a:cubicBezTo>
                    <a:pt x="97" y="116"/>
                    <a:pt x="106" y="84"/>
                    <a:pt x="116" y="46"/>
                  </a:cubicBezTo>
                  <a:cubicBezTo>
                    <a:pt x="122" y="19"/>
                    <a:pt x="138" y="10"/>
                    <a:pt x="150" y="10"/>
                  </a:cubicBezTo>
                  <a:cubicBezTo>
                    <a:pt x="150" y="10"/>
                    <a:pt x="161" y="10"/>
                    <a:pt x="169" y="15"/>
                  </a:cubicBezTo>
                  <a:cubicBezTo>
                    <a:pt x="157" y="18"/>
                    <a:pt x="153" y="28"/>
                    <a:pt x="153" y="34"/>
                  </a:cubicBezTo>
                  <a:cubicBezTo>
                    <a:pt x="153" y="42"/>
                    <a:pt x="159" y="47"/>
                    <a:pt x="167" y="47"/>
                  </a:cubicBezTo>
                  <a:cubicBezTo>
                    <a:pt x="175" y="47"/>
                    <a:pt x="187" y="40"/>
                    <a:pt x="187" y="26"/>
                  </a:cubicBezTo>
                  <a:cubicBezTo>
                    <a:pt x="187" y="6"/>
                    <a:pt x="164" y="0"/>
                    <a:pt x="150" y="0"/>
                  </a:cubicBezTo>
                  <a:cubicBezTo>
                    <a:pt x="133" y="0"/>
                    <a:pt x="119" y="12"/>
                    <a:pt x="111" y="25"/>
                  </a:cubicBezTo>
                  <a:cubicBezTo>
                    <a:pt x="105" y="11"/>
                    <a:pt x="89" y="0"/>
                    <a:pt x="69" y="0"/>
                  </a:cubicBezTo>
                  <a:cubicBezTo>
                    <a:pt x="30" y="0"/>
                    <a:pt x="8" y="43"/>
                    <a:pt x="8" y="54"/>
                  </a:cubicBezTo>
                  <a:cubicBezTo>
                    <a:pt x="8" y="58"/>
                    <a:pt x="13" y="58"/>
                    <a:pt x="14" y="58"/>
                  </a:cubicBezTo>
                  <a:cubicBezTo>
                    <a:pt x="19" y="58"/>
                    <a:pt x="19" y="57"/>
                    <a:pt x="21" y="52"/>
                  </a:cubicBezTo>
                  <a:cubicBezTo>
                    <a:pt x="29" y="25"/>
                    <a:pt x="51" y="10"/>
                    <a:pt x="68" y="10"/>
                  </a:cubicBezTo>
                  <a:cubicBezTo>
                    <a:pt x="80" y="10"/>
                    <a:pt x="89" y="16"/>
                    <a:pt x="89" y="33"/>
                  </a:cubicBezTo>
                  <a:cubicBezTo>
                    <a:pt x="89" y="40"/>
                    <a:pt x="85" y="57"/>
                    <a:pt x="82" y="69"/>
                  </a:cubicBezTo>
                  <a:lnTo>
                    <a:pt x="70" y="117"/>
                  </a:lnTo>
                  <a:cubicBezTo>
                    <a:pt x="67" y="129"/>
                    <a:pt x="55" y="148"/>
                    <a:pt x="37" y="148"/>
                  </a:cubicBezTo>
                  <a:cubicBezTo>
                    <a:pt x="36" y="148"/>
                    <a:pt x="26" y="148"/>
                    <a:pt x="19" y="143"/>
                  </a:cubicBezTo>
                  <a:cubicBezTo>
                    <a:pt x="33" y="138"/>
                    <a:pt x="34" y="126"/>
                    <a:pt x="34" y="124"/>
                  </a:cubicBezTo>
                  <a:cubicBezTo>
                    <a:pt x="34" y="116"/>
                    <a:pt x="28" y="111"/>
                    <a:pt x="20" y="111"/>
                  </a:cubicBezTo>
                  <a:cubicBezTo>
                    <a:pt x="10" y="111"/>
                    <a:pt x="0" y="119"/>
                    <a:pt x="0" y="132"/>
                  </a:cubicBezTo>
                  <a:cubicBezTo>
                    <a:pt x="0" y="149"/>
                    <a:pt x="20" y="157"/>
                    <a:pt x="37" y="157"/>
                  </a:cubicBezTo>
                  <a:cubicBezTo>
                    <a:pt x="53" y="157"/>
                    <a:pt x="67" y="147"/>
                    <a:pt x="76" y="133"/>
                  </a:cubicBezTo>
                  <a:cubicBezTo>
                    <a:pt x="84" y="151"/>
                    <a:pt x="103" y="157"/>
                    <a:pt x="117" y="157"/>
                  </a:cubicBezTo>
                  <a:cubicBezTo>
                    <a:pt x="157" y="157"/>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Freeform 338">
              <a:extLst>
                <a:ext uri="{FF2B5EF4-FFF2-40B4-BE49-F238E27FC236}">
                  <a16:creationId xmlns:a16="http://schemas.microsoft.com/office/drawing/2014/main" id="{5993307A-B5F1-4A67-BDB9-E20D910A3524}"/>
                </a:ext>
              </a:extLst>
            </p:cNvPr>
            <p:cNvSpPr>
              <a:spLocks/>
            </p:cNvSpPr>
            <p:nvPr>
              <p:custDataLst>
                <p:tags r:id="rId39"/>
              </p:custDataLst>
            </p:nvPr>
          </p:nvSpPr>
          <p:spPr bwMode="auto">
            <a:xfrm>
              <a:off x="1804988" y="4238625"/>
              <a:ext cx="80963" cy="68262"/>
            </a:xfrm>
            <a:custGeom>
              <a:avLst/>
              <a:gdLst>
                <a:gd name="T0" fmla="*/ 269 w 269"/>
                <a:gd name="T1" fmla="*/ 12 h 221"/>
                <a:gd name="T2" fmla="*/ 249 w 269"/>
                <a:gd name="T3" fmla="*/ 0 h 221"/>
                <a:gd name="T4" fmla="*/ 82 w 269"/>
                <a:gd name="T5" fmla="*/ 0 h 221"/>
                <a:gd name="T6" fmla="*/ 30 w 269"/>
                <a:gd name="T7" fmla="*/ 24 h 221"/>
                <a:gd name="T8" fmla="*/ 0 w 269"/>
                <a:gd name="T9" fmla="*/ 69 h 221"/>
                <a:gd name="T10" fmla="*/ 5 w 269"/>
                <a:gd name="T11" fmla="*/ 74 h 221"/>
                <a:gd name="T12" fmla="*/ 13 w 269"/>
                <a:gd name="T13" fmla="*/ 68 h 221"/>
                <a:gd name="T14" fmla="*/ 77 w 269"/>
                <a:gd name="T15" fmla="*/ 29 h 221"/>
                <a:gd name="T16" fmla="*/ 105 w 269"/>
                <a:gd name="T17" fmla="*/ 29 h 221"/>
                <a:gd name="T18" fmla="*/ 41 w 269"/>
                <a:gd name="T19" fmla="*/ 195 h 221"/>
                <a:gd name="T20" fmla="*/ 37 w 269"/>
                <a:gd name="T21" fmla="*/ 207 h 221"/>
                <a:gd name="T22" fmla="*/ 52 w 269"/>
                <a:gd name="T23" fmla="*/ 221 h 221"/>
                <a:gd name="T24" fmla="*/ 77 w 269"/>
                <a:gd name="T25" fmla="*/ 188 h 221"/>
                <a:gd name="T26" fmla="*/ 90 w 269"/>
                <a:gd name="T27" fmla="*/ 139 h 221"/>
                <a:gd name="T28" fmla="*/ 118 w 269"/>
                <a:gd name="T29" fmla="*/ 29 h 221"/>
                <a:gd name="T30" fmla="*/ 175 w 269"/>
                <a:gd name="T31" fmla="*/ 29 h 221"/>
                <a:gd name="T32" fmla="*/ 154 w 269"/>
                <a:gd name="T33" fmla="*/ 158 h 221"/>
                <a:gd name="T34" fmla="*/ 158 w 269"/>
                <a:gd name="T35" fmla="*/ 196 h 221"/>
                <a:gd name="T36" fmla="*/ 176 w 269"/>
                <a:gd name="T37" fmla="*/ 221 h 221"/>
                <a:gd name="T38" fmla="*/ 196 w 269"/>
                <a:gd name="T39" fmla="*/ 202 h 221"/>
                <a:gd name="T40" fmla="*/ 193 w 269"/>
                <a:gd name="T41" fmla="*/ 191 h 221"/>
                <a:gd name="T42" fmla="*/ 179 w 269"/>
                <a:gd name="T43" fmla="*/ 108 h 221"/>
                <a:gd name="T44" fmla="*/ 187 w 269"/>
                <a:gd name="T45" fmla="*/ 29 h 221"/>
                <a:gd name="T46" fmla="*/ 244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8" y="0"/>
                    <a:pt x="249" y="0"/>
                  </a:cubicBezTo>
                  <a:lnTo>
                    <a:pt x="82" y="0"/>
                  </a:lnTo>
                  <a:cubicBezTo>
                    <a:pt x="71" y="0"/>
                    <a:pt x="52" y="0"/>
                    <a:pt x="30" y="24"/>
                  </a:cubicBezTo>
                  <a:cubicBezTo>
                    <a:pt x="12" y="43"/>
                    <a:pt x="0" y="66"/>
                    <a:pt x="0" y="69"/>
                  </a:cubicBezTo>
                  <a:cubicBezTo>
                    <a:pt x="0" y="69"/>
                    <a:pt x="0" y="74"/>
                    <a:pt x="5" y="74"/>
                  </a:cubicBezTo>
                  <a:cubicBezTo>
                    <a:pt x="10" y="74"/>
                    <a:pt x="10" y="72"/>
                    <a:pt x="13" y="68"/>
                  </a:cubicBezTo>
                  <a:cubicBezTo>
                    <a:pt x="38" y="29"/>
                    <a:pt x="67" y="29"/>
                    <a:pt x="77" y="29"/>
                  </a:cubicBezTo>
                  <a:lnTo>
                    <a:pt x="105" y="29"/>
                  </a:lnTo>
                  <a:cubicBezTo>
                    <a:pt x="89" y="89"/>
                    <a:pt x="62" y="150"/>
                    <a:pt x="41" y="195"/>
                  </a:cubicBezTo>
                  <a:cubicBezTo>
                    <a:pt x="37" y="203"/>
                    <a:pt x="37" y="204"/>
                    <a:pt x="37" y="207"/>
                  </a:cubicBezTo>
                  <a:cubicBezTo>
                    <a:pt x="37" y="217"/>
                    <a:pt x="45" y="221"/>
                    <a:pt x="52" y="221"/>
                  </a:cubicBezTo>
                  <a:cubicBezTo>
                    <a:pt x="67" y="221"/>
                    <a:pt x="71" y="207"/>
                    <a:pt x="77" y="188"/>
                  </a:cubicBezTo>
                  <a:cubicBezTo>
                    <a:pt x="84" y="165"/>
                    <a:pt x="84" y="164"/>
                    <a:pt x="90" y="139"/>
                  </a:cubicBezTo>
                  <a:lnTo>
                    <a:pt x="118" y="29"/>
                  </a:lnTo>
                  <a:lnTo>
                    <a:pt x="175" y="29"/>
                  </a:lnTo>
                  <a:cubicBezTo>
                    <a:pt x="158" y="103"/>
                    <a:pt x="154" y="124"/>
                    <a:pt x="154" y="158"/>
                  </a:cubicBezTo>
                  <a:cubicBezTo>
                    <a:pt x="154" y="165"/>
                    <a:pt x="154" y="179"/>
                    <a:pt x="158" y="196"/>
                  </a:cubicBezTo>
                  <a:cubicBezTo>
                    <a:pt x="163" y="218"/>
                    <a:pt x="168" y="221"/>
                    <a:pt x="176" y="221"/>
                  </a:cubicBezTo>
                  <a:cubicBezTo>
                    <a:pt x="186" y="221"/>
                    <a:pt x="196" y="212"/>
                    <a:pt x="196" y="202"/>
                  </a:cubicBezTo>
                  <a:cubicBezTo>
                    <a:pt x="196" y="199"/>
                    <a:pt x="196" y="198"/>
                    <a:pt x="193" y="191"/>
                  </a:cubicBezTo>
                  <a:cubicBezTo>
                    <a:pt x="179" y="155"/>
                    <a:pt x="179" y="122"/>
                    <a:pt x="179" y="108"/>
                  </a:cubicBezTo>
                  <a:cubicBezTo>
                    <a:pt x="179" y="82"/>
                    <a:pt x="182" y="55"/>
                    <a:pt x="187" y="29"/>
                  </a:cubicBezTo>
                  <a:lnTo>
                    <a:pt x="244" y="29"/>
                  </a:lnTo>
                  <a:cubicBezTo>
                    <a:pt x="251"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0" name="Rectangle 339">
              <a:extLst>
                <a:ext uri="{FF2B5EF4-FFF2-40B4-BE49-F238E27FC236}">
                  <a16:creationId xmlns:a16="http://schemas.microsoft.com/office/drawing/2014/main" id="{AB8D56D3-FD2A-49EF-B6D5-D021900EE34F}"/>
                </a:ext>
              </a:extLst>
            </p:cNvPr>
            <p:cNvSpPr>
              <a:spLocks noChangeArrowheads="1"/>
            </p:cNvSpPr>
            <p:nvPr>
              <p:custDataLst>
                <p:tags r:id="rId40"/>
              </p:custDataLst>
            </p:nvPr>
          </p:nvSpPr>
          <p:spPr bwMode="auto">
            <a:xfrm>
              <a:off x="1757363" y="4367213"/>
              <a:ext cx="1778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Freeform 340">
              <a:extLst>
                <a:ext uri="{FF2B5EF4-FFF2-40B4-BE49-F238E27FC236}">
                  <a16:creationId xmlns:a16="http://schemas.microsoft.com/office/drawing/2014/main" id="{BB0F8E70-8308-43E8-82FC-C32BE15AB967}"/>
                </a:ext>
              </a:extLst>
            </p:cNvPr>
            <p:cNvSpPr>
              <a:spLocks/>
            </p:cNvSpPr>
            <p:nvPr>
              <p:custDataLst>
                <p:tags r:id="rId41"/>
              </p:custDataLst>
            </p:nvPr>
          </p:nvSpPr>
          <p:spPr bwMode="auto">
            <a:xfrm>
              <a:off x="1762126" y="4410075"/>
              <a:ext cx="92075" cy="104775"/>
            </a:xfrm>
            <a:custGeom>
              <a:avLst/>
              <a:gdLst>
                <a:gd name="T0" fmla="*/ 302 w 302"/>
                <a:gd name="T1" fmla="*/ 218 h 341"/>
                <a:gd name="T2" fmla="*/ 296 w 302"/>
                <a:gd name="T3" fmla="*/ 212 h 341"/>
                <a:gd name="T4" fmla="*/ 287 w 302"/>
                <a:gd name="T5" fmla="*/ 223 h 341"/>
                <a:gd name="T6" fmla="*/ 162 w 302"/>
                <a:gd name="T7" fmla="*/ 326 h 341"/>
                <a:gd name="T8" fmla="*/ 115 w 302"/>
                <a:gd name="T9" fmla="*/ 326 h 341"/>
                <a:gd name="T10" fmla="*/ 104 w 302"/>
                <a:gd name="T11" fmla="*/ 325 h 341"/>
                <a:gd name="T12" fmla="*/ 98 w 302"/>
                <a:gd name="T13" fmla="*/ 320 h 341"/>
                <a:gd name="T14" fmla="*/ 100 w 302"/>
                <a:gd name="T15" fmla="*/ 309 h 341"/>
                <a:gd name="T16" fmla="*/ 167 w 302"/>
                <a:gd name="T17" fmla="*/ 39 h 341"/>
                <a:gd name="T18" fmla="*/ 220 w 302"/>
                <a:gd name="T19" fmla="*/ 16 h 341"/>
                <a:gd name="T20" fmla="*/ 239 w 302"/>
                <a:gd name="T21" fmla="*/ 6 h 341"/>
                <a:gd name="T22" fmla="*/ 231 w 302"/>
                <a:gd name="T23" fmla="*/ 0 h 341"/>
                <a:gd name="T24" fmla="*/ 158 w 302"/>
                <a:gd name="T25" fmla="*/ 2 h 341"/>
                <a:gd name="T26" fmla="*/ 91 w 302"/>
                <a:gd name="T27" fmla="*/ 0 h 341"/>
                <a:gd name="T28" fmla="*/ 82 w 302"/>
                <a:gd name="T29" fmla="*/ 10 h 341"/>
                <a:gd name="T30" fmla="*/ 96 w 302"/>
                <a:gd name="T31" fmla="*/ 16 h 341"/>
                <a:gd name="T32" fmla="*/ 115 w 302"/>
                <a:gd name="T33" fmla="*/ 17 h 341"/>
                <a:gd name="T34" fmla="*/ 128 w 302"/>
                <a:gd name="T35" fmla="*/ 25 h 341"/>
                <a:gd name="T36" fmla="*/ 126 w 302"/>
                <a:gd name="T37" fmla="*/ 34 h 341"/>
                <a:gd name="T38" fmla="*/ 59 w 302"/>
                <a:gd name="T39" fmla="*/ 302 h 341"/>
                <a:gd name="T40" fmla="*/ 14 w 302"/>
                <a:gd name="T41" fmla="*/ 326 h 341"/>
                <a:gd name="T42" fmla="*/ 0 w 302"/>
                <a:gd name="T43" fmla="*/ 336 h 341"/>
                <a:gd name="T44" fmla="*/ 14 w 302"/>
                <a:gd name="T45" fmla="*/ 341 h 341"/>
                <a:gd name="T46" fmla="*/ 245 w 302"/>
                <a:gd name="T47" fmla="*/ 341 h 341"/>
                <a:gd name="T48" fmla="*/ 260 w 302"/>
                <a:gd name="T49" fmla="*/ 333 h 341"/>
                <a:gd name="T50" fmla="*/ 300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0" y="212"/>
                    <a:pt x="296" y="212"/>
                  </a:cubicBezTo>
                  <a:cubicBezTo>
                    <a:pt x="291" y="212"/>
                    <a:pt x="291" y="215"/>
                    <a:pt x="287" y="223"/>
                  </a:cubicBezTo>
                  <a:cubicBezTo>
                    <a:pt x="270" y="269"/>
                    <a:pt x="248" y="326"/>
                    <a:pt x="162" y="326"/>
                  </a:cubicBezTo>
                  <a:lnTo>
                    <a:pt x="115" y="326"/>
                  </a:lnTo>
                  <a:cubicBezTo>
                    <a:pt x="108" y="326"/>
                    <a:pt x="107" y="326"/>
                    <a:pt x="104" y="325"/>
                  </a:cubicBezTo>
                  <a:cubicBezTo>
                    <a:pt x="99" y="325"/>
                    <a:pt x="98" y="324"/>
                    <a:pt x="98" y="320"/>
                  </a:cubicBezTo>
                  <a:cubicBezTo>
                    <a:pt x="98" y="319"/>
                    <a:pt x="98" y="318"/>
                    <a:pt x="100" y="309"/>
                  </a:cubicBezTo>
                  <a:lnTo>
                    <a:pt x="167" y="39"/>
                  </a:lnTo>
                  <a:cubicBezTo>
                    <a:pt x="172" y="21"/>
                    <a:pt x="173" y="16"/>
                    <a:pt x="220" y="16"/>
                  </a:cubicBezTo>
                  <a:cubicBezTo>
                    <a:pt x="235" y="16"/>
                    <a:pt x="239" y="16"/>
                    <a:pt x="239" y="6"/>
                  </a:cubicBezTo>
                  <a:cubicBezTo>
                    <a:pt x="239" y="0"/>
                    <a:pt x="234" y="0"/>
                    <a:pt x="231" y="0"/>
                  </a:cubicBezTo>
                  <a:lnTo>
                    <a:pt x="158" y="2"/>
                  </a:lnTo>
                  <a:lnTo>
                    <a:pt x="91" y="0"/>
                  </a:lnTo>
                  <a:cubicBezTo>
                    <a:pt x="88" y="0"/>
                    <a:pt x="82" y="0"/>
                    <a:pt x="82" y="10"/>
                  </a:cubicBezTo>
                  <a:cubicBezTo>
                    <a:pt x="82" y="16"/>
                    <a:pt x="86" y="16"/>
                    <a:pt x="96" y="16"/>
                  </a:cubicBezTo>
                  <a:cubicBezTo>
                    <a:pt x="96" y="16"/>
                    <a:pt x="106" y="16"/>
                    <a:pt x="115" y="17"/>
                  </a:cubicBezTo>
                  <a:cubicBezTo>
                    <a:pt x="124" y="18"/>
                    <a:pt x="128" y="18"/>
                    <a:pt x="128" y="25"/>
                  </a:cubicBezTo>
                  <a:cubicBezTo>
                    <a:pt x="128" y="27"/>
                    <a:pt x="128" y="28"/>
                    <a:pt x="126" y="34"/>
                  </a:cubicBezTo>
                  <a:lnTo>
                    <a:pt x="59" y="302"/>
                  </a:lnTo>
                  <a:cubicBezTo>
                    <a:pt x="54" y="322"/>
                    <a:pt x="53" y="326"/>
                    <a:pt x="14" y="326"/>
                  </a:cubicBezTo>
                  <a:cubicBezTo>
                    <a:pt x="5" y="326"/>
                    <a:pt x="0" y="326"/>
                    <a:pt x="0" y="336"/>
                  </a:cubicBezTo>
                  <a:cubicBezTo>
                    <a:pt x="0" y="341"/>
                    <a:pt x="5" y="341"/>
                    <a:pt x="14" y="341"/>
                  </a:cubicBezTo>
                  <a:lnTo>
                    <a:pt x="245" y="341"/>
                  </a:lnTo>
                  <a:cubicBezTo>
                    <a:pt x="257" y="341"/>
                    <a:pt x="257" y="341"/>
                    <a:pt x="260" y="333"/>
                  </a:cubicBezTo>
                  <a:lnTo>
                    <a:pt x="300"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Freeform 341">
              <a:extLst>
                <a:ext uri="{FF2B5EF4-FFF2-40B4-BE49-F238E27FC236}">
                  <a16:creationId xmlns:a16="http://schemas.microsoft.com/office/drawing/2014/main" id="{24727073-E66D-47B0-AB83-7593848A88B5}"/>
                </a:ext>
              </a:extLst>
            </p:cNvPr>
            <p:cNvSpPr>
              <a:spLocks/>
            </p:cNvSpPr>
            <p:nvPr>
              <p:custDataLst>
                <p:tags r:id="rId42"/>
              </p:custDataLst>
            </p:nvPr>
          </p:nvSpPr>
          <p:spPr bwMode="auto">
            <a:xfrm>
              <a:off x="1863726" y="4491038"/>
              <a:ext cx="57150" cy="47625"/>
            </a:xfrm>
            <a:custGeom>
              <a:avLst/>
              <a:gdLst>
                <a:gd name="T0" fmla="*/ 178 w 186"/>
                <a:gd name="T1" fmla="*/ 104 h 157"/>
                <a:gd name="T2" fmla="*/ 173 w 186"/>
                <a:gd name="T3" fmla="*/ 99 h 157"/>
                <a:gd name="T4" fmla="*/ 166 w 186"/>
                <a:gd name="T5" fmla="*/ 105 h 157"/>
                <a:gd name="T6" fmla="*/ 118 w 186"/>
                <a:gd name="T7" fmla="*/ 148 h 157"/>
                <a:gd name="T8" fmla="*/ 97 w 186"/>
                <a:gd name="T9" fmla="*/ 125 h 157"/>
                <a:gd name="T10" fmla="*/ 115 w 186"/>
                <a:gd name="T11" fmla="*/ 45 h 157"/>
                <a:gd name="T12" fmla="*/ 149 w 186"/>
                <a:gd name="T13" fmla="*/ 10 h 157"/>
                <a:gd name="T14" fmla="*/ 168 w 186"/>
                <a:gd name="T15" fmla="*/ 15 h 157"/>
                <a:gd name="T16" fmla="*/ 153 w 186"/>
                <a:gd name="T17" fmla="*/ 34 h 157"/>
                <a:gd name="T18" fmla="*/ 167 w 186"/>
                <a:gd name="T19" fmla="*/ 47 h 157"/>
                <a:gd name="T20" fmla="*/ 186 w 186"/>
                <a:gd name="T21" fmla="*/ 25 h 157"/>
                <a:gd name="T22" fmla="*/ 150 w 186"/>
                <a:gd name="T23" fmla="*/ 0 h 157"/>
                <a:gd name="T24" fmla="*/ 111 w 186"/>
                <a:gd name="T25" fmla="*/ 25 h 157"/>
                <a:gd name="T26" fmla="*/ 69 w 186"/>
                <a:gd name="T27" fmla="*/ 0 h 157"/>
                <a:gd name="T28" fmla="*/ 8 w 186"/>
                <a:gd name="T29" fmla="*/ 53 h 157"/>
                <a:gd name="T30" fmla="*/ 14 w 186"/>
                <a:gd name="T31" fmla="*/ 58 h 157"/>
                <a:gd name="T32" fmla="*/ 20 w 186"/>
                <a:gd name="T33" fmla="*/ 52 h 157"/>
                <a:gd name="T34" fmla="*/ 68 w 186"/>
                <a:gd name="T35" fmla="*/ 10 h 157"/>
                <a:gd name="T36" fmla="*/ 89 w 186"/>
                <a:gd name="T37" fmla="*/ 33 h 157"/>
                <a:gd name="T38" fmla="*/ 82 w 186"/>
                <a:gd name="T39" fmla="*/ 69 h 157"/>
                <a:gd name="T40" fmla="*/ 70 w 186"/>
                <a:gd name="T41" fmla="*/ 117 h 157"/>
                <a:gd name="T42" fmla="*/ 37 w 186"/>
                <a:gd name="T43" fmla="*/ 148 h 157"/>
                <a:gd name="T44" fmla="*/ 18 w 186"/>
                <a:gd name="T45" fmla="*/ 143 h 157"/>
                <a:gd name="T46" fmla="*/ 34 w 186"/>
                <a:gd name="T47" fmla="*/ 123 h 157"/>
                <a:gd name="T48" fmla="*/ 20 w 186"/>
                <a:gd name="T49" fmla="*/ 111 h 157"/>
                <a:gd name="T50" fmla="*/ 0 w 186"/>
                <a:gd name="T51" fmla="*/ 132 h 157"/>
                <a:gd name="T52" fmla="*/ 36 w 186"/>
                <a:gd name="T53" fmla="*/ 157 h 157"/>
                <a:gd name="T54" fmla="*/ 75 w 186"/>
                <a:gd name="T55" fmla="*/ 133 h 157"/>
                <a:gd name="T56" fmla="*/ 117 w 186"/>
                <a:gd name="T57" fmla="*/ 157 h 157"/>
                <a:gd name="T58" fmla="*/ 178 w 186"/>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178" y="104"/>
                  </a:moveTo>
                  <a:cubicBezTo>
                    <a:pt x="178" y="99"/>
                    <a:pt x="174" y="99"/>
                    <a:pt x="173" y="99"/>
                  </a:cubicBezTo>
                  <a:cubicBezTo>
                    <a:pt x="168" y="99"/>
                    <a:pt x="167" y="101"/>
                    <a:pt x="166" y="105"/>
                  </a:cubicBezTo>
                  <a:cubicBezTo>
                    <a:pt x="159" y="129"/>
                    <a:pt x="138" y="148"/>
                    <a:pt x="118" y="148"/>
                  </a:cubicBezTo>
                  <a:cubicBezTo>
                    <a:pt x="104" y="148"/>
                    <a:pt x="97" y="138"/>
                    <a:pt x="97" y="125"/>
                  </a:cubicBezTo>
                  <a:cubicBezTo>
                    <a:pt x="97" y="116"/>
                    <a:pt x="105" y="84"/>
                    <a:pt x="115" y="45"/>
                  </a:cubicBezTo>
                  <a:cubicBezTo>
                    <a:pt x="122" y="19"/>
                    <a:pt x="138" y="10"/>
                    <a:pt x="149" y="10"/>
                  </a:cubicBezTo>
                  <a:cubicBezTo>
                    <a:pt x="149" y="10"/>
                    <a:pt x="161" y="10"/>
                    <a:pt x="168" y="15"/>
                  </a:cubicBezTo>
                  <a:cubicBezTo>
                    <a:pt x="157" y="18"/>
                    <a:pt x="153" y="28"/>
                    <a:pt x="153" y="34"/>
                  </a:cubicBezTo>
                  <a:cubicBezTo>
                    <a:pt x="153" y="42"/>
                    <a:pt x="159" y="47"/>
                    <a:pt x="167" y="47"/>
                  </a:cubicBezTo>
                  <a:cubicBezTo>
                    <a:pt x="175" y="47"/>
                    <a:pt x="186" y="40"/>
                    <a:pt x="186" y="25"/>
                  </a:cubicBezTo>
                  <a:cubicBezTo>
                    <a:pt x="186" y="6"/>
                    <a:pt x="164" y="0"/>
                    <a:pt x="150" y="0"/>
                  </a:cubicBezTo>
                  <a:cubicBezTo>
                    <a:pt x="133" y="0"/>
                    <a:pt x="119" y="12"/>
                    <a:pt x="111" y="25"/>
                  </a:cubicBezTo>
                  <a:cubicBezTo>
                    <a:pt x="105" y="10"/>
                    <a:pt x="89" y="0"/>
                    <a:pt x="69" y="0"/>
                  </a:cubicBezTo>
                  <a:cubicBezTo>
                    <a:pt x="30" y="0"/>
                    <a:pt x="8" y="43"/>
                    <a:pt x="8" y="53"/>
                  </a:cubicBezTo>
                  <a:cubicBezTo>
                    <a:pt x="8" y="58"/>
                    <a:pt x="13" y="58"/>
                    <a:pt x="14" y="58"/>
                  </a:cubicBezTo>
                  <a:cubicBezTo>
                    <a:pt x="18" y="58"/>
                    <a:pt x="19" y="57"/>
                    <a:pt x="20" y="52"/>
                  </a:cubicBezTo>
                  <a:cubicBezTo>
                    <a:pt x="29" y="25"/>
                    <a:pt x="51" y="10"/>
                    <a:pt x="68" y="10"/>
                  </a:cubicBezTo>
                  <a:cubicBezTo>
                    <a:pt x="80" y="10"/>
                    <a:pt x="89" y="16"/>
                    <a:pt x="89" y="33"/>
                  </a:cubicBezTo>
                  <a:cubicBezTo>
                    <a:pt x="89" y="40"/>
                    <a:pt x="85" y="57"/>
                    <a:pt x="82" y="69"/>
                  </a:cubicBezTo>
                  <a:lnTo>
                    <a:pt x="70" y="117"/>
                  </a:lnTo>
                  <a:cubicBezTo>
                    <a:pt x="66" y="129"/>
                    <a:pt x="55" y="148"/>
                    <a:pt x="37" y="148"/>
                  </a:cubicBezTo>
                  <a:cubicBezTo>
                    <a:pt x="36" y="148"/>
                    <a:pt x="26" y="148"/>
                    <a:pt x="18" y="143"/>
                  </a:cubicBezTo>
                  <a:cubicBezTo>
                    <a:pt x="33" y="138"/>
                    <a:pt x="34" y="126"/>
                    <a:pt x="34" y="123"/>
                  </a:cubicBezTo>
                  <a:cubicBezTo>
                    <a:pt x="34" y="116"/>
                    <a:pt x="28" y="111"/>
                    <a:pt x="20" y="111"/>
                  </a:cubicBezTo>
                  <a:cubicBezTo>
                    <a:pt x="10" y="111"/>
                    <a:pt x="0" y="119"/>
                    <a:pt x="0" y="132"/>
                  </a:cubicBezTo>
                  <a:cubicBezTo>
                    <a:pt x="0" y="149"/>
                    <a:pt x="19" y="157"/>
                    <a:pt x="36" y="157"/>
                  </a:cubicBezTo>
                  <a:cubicBezTo>
                    <a:pt x="52" y="157"/>
                    <a:pt x="67" y="147"/>
                    <a:pt x="75" y="133"/>
                  </a:cubicBezTo>
                  <a:cubicBezTo>
                    <a:pt x="84" y="151"/>
                    <a:pt x="103" y="157"/>
                    <a:pt x="117" y="157"/>
                  </a:cubicBezTo>
                  <a:cubicBezTo>
                    <a:pt x="157" y="157"/>
                    <a:pt x="178" y="114"/>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Freeform 342">
              <a:extLst>
                <a:ext uri="{FF2B5EF4-FFF2-40B4-BE49-F238E27FC236}">
                  <a16:creationId xmlns:a16="http://schemas.microsoft.com/office/drawing/2014/main" id="{D4D4C58B-0EBB-4B9F-8F41-720A028A3A2D}"/>
                </a:ext>
              </a:extLst>
            </p:cNvPr>
            <p:cNvSpPr>
              <a:spLocks/>
            </p:cNvSpPr>
            <p:nvPr>
              <p:custDataLst>
                <p:tags r:id="rId43"/>
              </p:custDataLst>
            </p:nvPr>
          </p:nvSpPr>
          <p:spPr bwMode="auto">
            <a:xfrm>
              <a:off x="2017713" y="4292600"/>
              <a:ext cx="34925" cy="155575"/>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Freeform 343">
              <a:extLst>
                <a:ext uri="{FF2B5EF4-FFF2-40B4-BE49-F238E27FC236}">
                  <a16:creationId xmlns:a16="http://schemas.microsoft.com/office/drawing/2014/main" id="{9C0B4D1B-FCA1-436C-B531-30822E02FD83}"/>
                </a:ext>
              </a:extLst>
            </p:cNvPr>
            <p:cNvSpPr>
              <a:spLocks noEditPoints="1"/>
            </p:cNvSpPr>
            <p:nvPr>
              <p:custDataLst>
                <p:tags r:id="rId44"/>
              </p:custDataLst>
            </p:nvPr>
          </p:nvSpPr>
          <p:spPr bwMode="auto">
            <a:xfrm>
              <a:off x="2066926" y="4306888"/>
              <a:ext cx="38100" cy="104775"/>
            </a:xfrm>
            <a:custGeom>
              <a:avLst/>
              <a:gdLst>
                <a:gd name="T0" fmla="*/ 127 w 131"/>
                <a:gd name="T1" fmla="*/ 18 h 335"/>
                <a:gd name="T2" fmla="*/ 109 w 131"/>
                <a:gd name="T3" fmla="*/ 0 h 335"/>
                <a:gd name="T4" fmla="*/ 82 w 131"/>
                <a:gd name="T5" fmla="*/ 26 h 335"/>
                <a:gd name="T6" fmla="*/ 101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7 h 335"/>
                <a:gd name="T20" fmla="*/ 70 w 131"/>
                <a:gd name="T21" fmla="*/ 257 h 335"/>
                <a:gd name="T22" fmla="*/ 89 w 131"/>
                <a:gd name="T23" fmla="*/ 205 h 335"/>
                <a:gd name="T24" fmla="*/ 100 w 131"/>
                <a:gd name="T25" fmla="*/ 176 h 335"/>
                <a:gd name="T26" fmla="*/ 107 w 131"/>
                <a:gd name="T27" fmla="*/ 150 h 335"/>
                <a:gd name="T28" fmla="*/ 66 w 131"/>
                <a:gd name="T29" fmla="*/ 109 h 335"/>
                <a:gd name="T30" fmla="*/ 0 w 131"/>
                <a:gd name="T31" fmla="*/ 186 h 335"/>
                <a:gd name="T32" fmla="*/ 6 w 131"/>
                <a:gd name="T33" fmla="*/ 191 h 335"/>
                <a:gd name="T34" fmla="*/ 14 w 131"/>
                <a:gd name="T35" fmla="*/ 182 h 335"/>
                <a:gd name="T36" fmla="*/ 64 w 131"/>
                <a:gd name="T37" fmla="*/ 120 h 335"/>
                <a:gd name="T38" fmla="*/ 77 w 131"/>
                <a:gd name="T39" fmla="*/ 136 h 335"/>
                <a:gd name="T40" fmla="*/ 71 w 131"/>
                <a:gd name="T41" fmla="*/ 162 h 335"/>
                <a:gd name="T42" fmla="*/ 37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1" y="258"/>
                  </a:moveTo>
                  <a:cubicBezTo>
                    <a:pt x="131" y="253"/>
                    <a:pt x="127" y="253"/>
                    <a:pt x="125" y="253"/>
                  </a:cubicBezTo>
                  <a:cubicBezTo>
                    <a:pt x="121" y="253"/>
                    <a:pt x="121" y="255"/>
                    <a:pt x="118" y="262"/>
                  </a:cubicBezTo>
                  <a:cubicBezTo>
                    <a:pt x="109" y="293"/>
                    <a:pt x="93" y="324"/>
                    <a:pt x="67" y="324"/>
                  </a:cubicBezTo>
                  <a:cubicBezTo>
                    <a:pt x="59" y="324"/>
                    <a:pt x="55" y="319"/>
                    <a:pt x="55" y="307"/>
                  </a:cubicBezTo>
                  <a:cubicBezTo>
                    <a:pt x="55" y="295"/>
                    <a:pt x="58" y="288"/>
                    <a:pt x="70" y="257"/>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6"/>
                    <a:pt x="73" y="157"/>
                    <a:pt x="71" y="162"/>
                  </a:cubicBezTo>
                  <a:cubicBezTo>
                    <a:pt x="67" y="175"/>
                    <a:pt x="45" y="233"/>
                    <a:pt x="37" y="254"/>
                  </a:cubicBezTo>
                  <a:cubicBezTo>
                    <a:pt x="32" y="267"/>
                    <a:pt x="25" y="283"/>
                    <a:pt x="25" y="294"/>
                  </a:cubicBezTo>
                  <a:cubicBezTo>
                    <a:pt x="25" y="317"/>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Freeform 344">
              <a:extLst>
                <a:ext uri="{FF2B5EF4-FFF2-40B4-BE49-F238E27FC236}">
                  <a16:creationId xmlns:a16="http://schemas.microsoft.com/office/drawing/2014/main" id="{F4EED490-CE0A-4AF0-97A3-300BBA185DD0}"/>
                </a:ext>
              </a:extLst>
            </p:cNvPr>
            <p:cNvSpPr>
              <a:spLocks/>
            </p:cNvSpPr>
            <p:nvPr>
              <p:custDataLst>
                <p:tags r:id="rId45"/>
              </p:custDataLst>
            </p:nvPr>
          </p:nvSpPr>
          <p:spPr bwMode="auto">
            <a:xfrm>
              <a:off x="2119313" y="4384675"/>
              <a:ext cx="55563" cy="49212"/>
            </a:xfrm>
            <a:custGeom>
              <a:avLst/>
              <a:gdLst>
                <a:gd name="T0" fmla="*/ 178 w 186"/>
                <a:gd name="T1" fmla="*/ 104 h 157"/>
                <a:gd name="T2" fmla="*/ 173 w 186"/>
                <a:gd name="T3" fmla="*/ 100 h 157"/>
                <a:gd name="T4" fmla="*/ 166 w 186"/>
                <a:gd name="T5" fmla="*/ 106 h 157"/>
                <a:gd name="T6" fmla="*/ 118 w 186"/>
                <a:gd name="T7" fmla="*/ 148 h 157"/>
                <a:gd name="T8" fmla="*/ 97 w 186"/>
                <a:gd name="T9" fmla="*/ 125 h 157"/>
                <a:gd name="T10" fmla="*/ 115 w 186"/>
                <a:gd name="T11" fmla="*/ 46 h 157"/>
                <a:gd name="T12" fmla="*/ 149 w 186"/>
                <a:gd name="T13" fmla="*/ 10 h 157"/>
                <a:gd name="T14" fmla="*/ 168 w 186"/>
                <a:gd name="T15" fmla="*/ 15 h 157"/>
                <a:gd name="T16" fmla="*/ 153 w 186"/>
                <a:gd name="T17" fmla="*/ 34 h 157"/>
                <a:gd name="T18" fmla="*/ 167 w 186"/>
                <a:gd name="T19" fmla="*/ 47 h 157"/>
                <a:gd name="T20" fmla="*/ 186 w 186"/>
                <a:gd name="T21" fmla="*/ 26 h 157"/>
                <a:gd name="T22" fmla="*/ 150 w 186"/>
                <a:gd name="T23" fmla="*/ 0 h 157"/>
                <a:gd name="T24" fmla="*/ 111 w 186"/>
                <a:gd name="T25" fmla="*/ 25 h 157"/>
                <a:gd name="T26" fmla="*/ 69 w 186"/>
                <a:gd name="T27" fmla="*/ 0 h 157"/>
                <a:gd name="T28" fmla="*/ 8 w 186"/>
                <a:gd name="T29" fmla="*/ 54 h 157"/>
                <a:gd name="T30" fmla="*/ 14 w 186"/>
                <a:gd name="T31" fmla="*/ 58 h 157"/>
                <a:gd name="T32" fmla="*/ 20 w 186"/>
                <a:gd name="T33" fmla="*/ 52 h 157"/>
                <a:gd name="T34" fmla="*/ 68 w 186"/>
                <a:gd name="T35" fmla="*/ 10 h 157"/>
                <a:gd name="T36" fmla="*/ 89 w 186"/>
                <a:gd name="T37" fmla="*/ 33 h 157"/>
                <a:gd name="T38" fmla="*/ 82 w 186"/>
                <a:gd name="T39" fmla="*/ 69 h 157"/>
                <a:gd name="T40" fmla="*/ 70 w 186"/>
                <a:gd name="T41" fmla="*/ 117 h 157"/>
                <a:gd name="T42" fmla="*/ 37 w 186"/>
                <a:gd name="T43" fmla="*/ 148 h 157"/>
                <a:gd name="T44" fmla="*/ 18 w 186"/>
                <a:gd name="T45" fmla="*/ 143 h 157"/>
                <a:gd name="T46" fmla="*/ 34 w 186"/>
                <a:gd name="T47" fmla="*/ 124 h 157"/>
                <a:gd name="T48" fmla="*/ 20 w 186"/>
                <a:gd name="T49" fmla="*/ 111 h 157"/>
                <a:gd name="T50" fmla="*/ 0 w 186"/>
                <a:gd name="T51" fmla="*/ 132 h 157"/>
                <a:gd name="T52" fmla="*/ 36 w 186"/>
                <a:gd name="T53" fmla="*/ 157 h 157"/>
                <a:gd name="T54" fmla="*/ 75 w 186"/>
                <a:gd name="T55" fmla="*/ 133 h 157"/>
                <a:gd name="T56" fmla="*/ 117 w 186"/>
                <a:gd name="T57" fmla="*/ 157 h 157"/>
                <a:gd name="T58" fmla="*/ 178 w 186"/>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178" y="104"/>
                  </a:moveTo>
                  <a:cubicBezTo>
                    <a:pt x="178" y="100"/>
                    <a:pt x="174" y="100"/>
                    <a:pt x="173" y="100"/>
                  </a:cubicBezTo>
                  <a:cubicBezTo>
                    <a:pt x="168" y="100"/>
                    <a:pt x="167" y="101"/>
                    <a:pt x="166" y="106"/>
                  </a:cubicBezTo>
                  <a:cubicBezTo>
                    <a:pt x="159" y="130"/>
                    <a:pt x="138" y="148"/>
                    <a:pt x="118" y="148"/>
                  </a:cubicBezTo>
                  <a:cubicBezTo>
                    <a:pt x="104" y="148"/>
                    <a:pt x="97" y="138"/>
                    <a:pt x="97" y="125"/>
                  </a:cubicBezTo>
                  <a:cubicBezTo>
                    <a:pt x="97" y="116"/>
                    <a:pt x="105" y="84"/>
                    <a:pt x="115" y="46"/>
                  </a:cubicBezTo>
                  <a:cubicBezTo>
                    <a:pt x="122" y="19"/>
                    <a:pt x="138" y="10"/>
                    <a:pt x="149" y="10"/>
                  </a:cubicBezTo>
                  <a:cubicBezTo>
                    <a:pt x="149" y="10"/>
                    <a:pt x="161" y="10"/>
                    <a:pt x="168" y="15"/>
                  </a:cubicBezTo>
                  <a:cubicBezTo>
                    <a:pt x="157" y="18"/>
                    <a:pt x="153" y="28"/>
                    <a:pt x="153" y="34"/>
                  </a:cubicBezTo>
                  <a:cubicBezTo>
                    <a:pt x="153" y="42"/>
                    <a:pt x="159" y="47"/>
                    <a:pt x="167" y="47"/>
                  </a:cubicBezTo>
                  <a:cubicBezTo>
                    <a:pt x="175" y="47"/>
                    <a:pt x="186" y="40"/>
                    <a:pt x="186" y="26"/>
                  </a:cubicBezTo>
                  <a:cubicBezTo>
                    <a:pt x="186" y="6"/>
                    <a:pt x="164" y="0"/>
                    <a:pt x="150" y="0"/>
                  </a:cubicBezTo>
                  <a:cubicBezTo>
                    <a:pt x="133" y="0"/>
                    <a:pt x="119" y="12"/>
                    <a:pt x="111" y="25"/>
                  </a:cubicBezTo>
                  <a:cubicBezTo>
                    <a:pt x="105" y="11"/>
                    <a:pt x="89" y="0"/>
                    <a:pt x="69" y="0"/>
                  </a:cubicBezTo>
                  <a:cubicBezTo>
                    <a:pt x="30" y="0"/>
                    <a:pt x="8" y="43"/>
                    <a:pt x="8" y="54"/>
                  </a:cubicBezTo>
                  <a:cubicBezTo>
                    <a:pt x="8" y="58"/>
                    <a:pt x="13" y="58"/>
                    <a:pt x="14" y="58"/>
                  </a:cubicBezTo>
                  <a:cubicBezTo>
                    <a:pt x="18" y="58"/>
                    <a:pt x="19" y="57"/>
                    <a:pt x="20" y="52"/>
                  </a:cubicBezTo>
                  <a:cubicBezTo>
                    <a:pt x="29" y="25"/>
                    <a:pt x="51" y="10"/>
                    <a:pt x="68" y="10"/>
                  </a:cubicBezTo>
                  <a:cubicBezTo>
                    <a:pt x="80" y="10"/>
                    <a:pt x="89" y="16"/>
                    <a:pt x="89" y="33"/>
                  </a:cubicBezTo>
                  <a:cubicBezTo>
                    <a:pt x="89" y="40"/>
                    <a:pt x="85" y="57"/>
                    <a:pt x="82" y="69"/>
                  </a:cubicBezTo>
                  <a:lnTo>
                    <a:pt x="70" y="117"/>
                  </a:lnTo>
                  <a:cubicBezTo>
                    <a:pt x="66" y="129"/>
                    <a:pt x="55" y="148"/>
                    <a:pt x="37" y="148"/>
                  </a:cubicBezTo>
                  <a:cubicBezTo>
                    <a:pt x="36" y="148"/>
                    <a:pt x="26" y="148"/>
                    <a:pt x="18" y="143"/>
                  </a:cubicBezTo>
                  <a:cubicBezTo>
                    <a:pt x="32" y="138"/>
                    <a:pt x="34" y="126"/>
                    <a:pt x="34" y="124"/>
                  </a:cubicBezTo>
                  <a:cubicBezTo>
                    <a:pt x="34" y="116"/>
                    <a:pt x="28" y="111"/>
                    <a:pt x="20" y="111"/>
                  </a:cubicBezTo>
                  <a:cubicBezTo>
                    <a:pt x="10" y="111"/>
                    <a:pt x="0" y="119"/>
                    <a:pt x="0" y="132"/>
                  </a:cubicBezTo>
                  <a:cubicBezTo>
                    <a:pt x="0" y="149"/>
                    <a:pt x="19" y="157"/>
                    <a:pt x="36" y="157"/>
                  </a:cubicBezTo>
                  <a:cubicBezTo>
                    <a:pt x="52" y="157"/>
                    <a:pt x="67" y="147"/>
                    <a:pt x="75" y="133"/>
                  </a:cubicBezTo>
                  <a:cubicBezTo>
                    <a:pt x="84" y="151"/>
                    <a:pt x="103" y="157"/>
                    <a:pt x="117" y="157"/>
                  </a:cubicBezTo>
                  <a:cubicBezTo>
                    <a:pt x="157" y="157"/>
                    <a:pt x="178" y="114"/>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Freeform 345">
              <a:extLst>
                <a:ext uri="{FF2B5EF4-FFF2-40B4-BE49-F238E27FC236}">
                  <a16:creationId xmlns:a16="http://schemas.microsoft.com/office/drawing/2014/main" id="{988647FE-5D1F-42A2-836B-82E74E321FF8}"/>
                </a:ext>
              </a:extLst>
            </p:cNvPr>
            <p:cNvSpPr>
              <a:spLocks noEditPoints="1"/>
            </p:cNvSpPr>
            <p:nvPr>
              <p:custDataLst>
                <p:tags r:id="rId46"/>
              </p:custDataLst>
            </p:nvPr>
          </p:nvSpPr>
          <p:spPr bwMode="auto">
            <a:xfrm>
              <a:off x="2239963" y="4352925"/>
              <a:ext cx="100013" cy="36512"/>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Freeform 346">
              <a:extLst>
                <a:ext uri="{FF2B5EF4-FFF2-40B4-BE49-F238E27FC236}">
                  <a16:creationId xmlns:a16="http://schemas.microsoft.com/office/drawing/2014/main" id="{FC45725F-57C9-4807-A03A-6E4B41DE8AB7}"/>
                </a:ext>
              </a:extLst>
            </p:cNvPr>
            <p:cNvSpPr>
              <a:spLocks/>
            </p:cNvSpPr>
            <p:nvPr>
              <p:custDataLst>
                <p:tags r:id="rId47"/>
              </p:custDataLst>
            </p:nvPr>
          </p:nvSpPr>
          <p:spPr bwMode="auto">
            <a:xfrm>
              <a:off x="2403476" y="4306888"/>
              <a:ext cx="49213" cy="101600"/>
            </a:xfrm>
            <a:custGeom>
              <a:avLst/>
              <a:gdLst>
                <a:gd name="T0" fmla="*/ 165 w 165"/>
                <a:gd name="T1" fmla="*/ 332 h 332"/>
                <a:gd name="T2" fmla="*/ 165 w 165"/>
                <a:gd name="T3" fmla="*/ 317 h 332"/>
                <a:gd name="T4" fmla="*/ 149 w 165"/>
                <a:gd name="T5" fmla="*/ 317 h 332"/>
                <a:gd name="T6" fmla="*/ 103 w 165"/>
                <a:gd name="T7" fmla="*/ 293 h 332"/>
                <a:gd name="T8" fmla="*/ 103 w 165"/>
                <a:gd name="T9" fmla="*/ 13 h 332"/>
                <a:gd name="T10" fmla="*/ 91 w 165"/>
                <a:gd name="T11" fmla="*/ 0 h 332"/>
                <a:gd name="T12" fmla="*/ 0 w 165"/>
                <a:gd name="T13" fmla="*/ 32 h 332"/>
                <a:gd name="T14" fmla="*/ 0 w 165"/>
                <a:gd name="T15" fmla="*/ 48 h 332"/>
                <a:gd name="T16" fmla="*/ 66 w 165"/>
                <a:gd name="T17" fmla="*/ 35 h 332"/>
                <a:gd name="T18" fmla="*/ 66 w 165"/>
                <a:gd name="T19" fmla="*/ 293 h 332"/>
                <a:gd name="T20" fmla="*/ 19 w 165"/>
                <a:gd name="T21" fmla="*/ 317 h 332"/>
                <a:gd name="T22" fmla="*/ 4 w 165"/>
                <a:gd name="T23" fmla="*/ 317 h 332"/>
                <a:gd name="T24" fmla="*/ 4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3" y="311"/>
                    <a:pt x="103" y="293"/>
                  </a:cubicBezTo>
                  <a:lnTo>
                    <a:pt x="103" y="13"/>
                  </a:lnTo>
                  <a:cubicBezTo>
                    <a:pt x="103" y="1"/>
                    <a:pt x="103" y="0"/>
                    <a:pt x="91" y="0"/>
                  </a:cubicBezTo>
                  <a:cubicBezTo>
                    <a:pt x="60" y="32"/>
                    <a:pt x="16" y="32"/>
                    <a:pt x="0" y="32"/>
                  </a:cubicBezTo>
                  <a:lnTo>
                    <a:pt x="0" y="48"/>
                  </a:lnTo>
                  <a:cubicBezTo>
                    <a:pt x="10" y="48"/>
                    <a:pt x="40" y="48"/>
                    <a:pt x="66" y="35"/>
                  </a:cubicBezTo>
                  <a:lnTo>
                    <a:pt x="66" y="293"/>
                  </a:lnTo>
                  <a:cubicBezTo>
                    <a:pt x="66" y="311"/>
                    <a:pt x="64" y="317"/>
                    <a:pt x="19" y="317"/>
                  </a:cubicBezTo>
                  <a:lnTo>
                    <a:pt x="4" y="317"/>
                  </a:lnTo>
                  <a:lnTo>
                    <a:pt x="4" y="332"/>
                  </a:lnTo>
                  <a:cubicBezTo>
                    <a:pt x="21" y="331"/>
                    <a:pt x="64" y="331"/>
                    <a:pt x="84" y="331"/>
                  </a:cubicBezTo>
                  <a:cubicBezTo>
                    <a:pt x="104" y="331"/>
                    <a:pt x="148"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Freeform 347">
              <a:extLst>
                <a:ext uri="{FF2B5EF4-FFF2-40B4-BE49-F238E27FC236}">
                  <a16:creationId xmlns:a16="http://schemas.microsoft.com/office/drawing/2014/main" id="{27358D52-C790-49F2-89B9-A385B277C19C}"/>
                </a:ext>
              </a:extLst>
            </p:cNvPr>
            <p:cNvSpPr>
              <a:spLocks/>
            </p:cNvSpPr>
            <p:nvPr>
              <p:custDataLst>
                <p:tags r:id="rId48"/>
              </p:custDataLst>
            </p:nvPr>
          </p:nvSpPr>
          <p:spPr bwMode="auto">
            <a:xfrm>
              <a:off x="2478088" y="4392613"/>
              <a:ext cx="17463" cy="46037"/>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Freeform 348">
              <a:extLst>
                <a:ext uri="{FF2B5EF4-FFF2-40B4-BE49-F238E27FC236}">
                  <a16:creationId xmlns:a16="http://schemas.microsoft.com/office/drawing/2014/main" id="{EA296437-EC19-4ED7-B6D3-8FBDFBD288B7}"/>
                </a:ext>
              </a:extLst>
            </p:cNvPr>
            <p:cNvSpPr>
              <a:spLocks/>
            </p:cNvSpPr>
            <p:nvPr>
              <p:custDataLst>
                <p:tags r:id="rId49"/>
              </p:custDataLst>
            </p:nvPr>
          </p:nvSpPr>
          <p:spPr bwMode="auto">
            <a:xfrm>
              <a:off x="2540001" y="4306888"/>
              <a:ext cx="58738" cy="101600"/>
            </a:xfrm>
            <a:custGeom>
              <a:avLst/>
              <a:gdLst>
                <a:gd name="T0" fmla="*/ 199 w 199"/>
                <a:gd name="T1" fmla="*/ 246 h 332"/>
                <a:gd name="T2" fmla="*/ 187 w 199"/>
                <a:gd name="T3" fmla="*/ 246 h 332"/>
                <a:gd name="T4" fmla="*/ 176 w 199"/>
                <a:gd name="T5" fmla="*/ 290 h 332"/>
                <a:gd name="T6" fmla="*/ 129 w 199"/>
                <a:gd name="T7" fmla="*/ 294 h 332"/>
                <a:gd name="T8" fmla="*/ 39 w 199"/>
                <a:gd name="T9" fmla="*/ 294 h 332"/>
                <a:gd name="T10" fmla="*/ 92 w 199"/>
                <a:gd name="T11" fmla="*/ 243 h 332"/>
                <a:gd name="T12" fmla="*/ 199 w 199"/>
                <a:gd name="T13" fmla="*/ 97 h 332"/>
                <a:gd name="T14" fmla="*/ 94 w 199"/>
                <a:gd name="T15" fmla="*/ 0 h 332"/>
                <a:gd name="T16" fmla="*/ 0 w 199"/>
                <a:gd name="T17" fmla="*/ 90 h 332"/>
                <a:gd name="T18" fmla="*/ 27 w 199"/>
                <a:gd name="T19" fmla="*/ 118 h 332"/>
                <a:gd name="T20" fmla="*/ 53 w 199"/>
                <a:gd name="T21" fmla="*/ 92 h 332"/>
                <a:gd name="T22" fmla="*/ 26 w 199"/>
                <a:gd name="T23" fmla="*/ 66 h 332"/>
                <a:gd name="T24" fmla="*/ 20 w 199"/>
                <a:gd name="T25" fmla="*/ 66 h 332"/>
                <a:gd name="T26" fmla="*/ 87 w 199"/>
                <a:gd name="T27" fmla="*/ 16 h 332"/>
                <a:gd name="T28" fmla="*/ 154 w 199"/>
                <a:gd name="T29" fmla="*/ 97 h 332"/>
                <a:gd name="T30" fmla="*/ 102 w 199"/>
                <a:gd name="T31" fmla="*/ 207 h 332"/>
                <a:gd name="T32" fmla="*/ 6 w 199"/>
                <a:gd name="T33" fmla="*/ 314 h 332"/>
                <a:gd name="T34" fmla="*/ 0 w 199"/>
                <a:gd name="T35" fmla="*/ 332 h 332"/>
                <a:gd name="T36" fmla="*/ 185 w 199"/>
                <a:gd name="T37" fmla="*/ 332 h 332"/>
                <a:gd name="T38" fmla="*/ 199 w 199"/>
                <a:gd name="T39" fmla="*/ 24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6"/>
                  </a:moveTo>
                  <a:lnTo>
                    <a:pt x="187" y="246"/>
                  </a:lnTo>
                  <a:cubicBezTo>
                    <a:pt x="184" y="260"/>
                    <a:pt x="181" y="282"/>
                    <a:pt x="176" y="290"/>
                  </a:cubicBezTo>
                  <a:cubicBezTo>
                    <a:pt x="172" y="294"/>
                    <a:pt x="140" y="294"/>
                    <a:pt x="129" y="294"/>
                  </a:cubicBezTo>
                  <a:lnTo>
                    <a:pt x="39" y="294"/>
                  </a:lnTo>
                  <a:lnTo>
                    <a:pt x="92" y="243"/>
                  </a:lnTo>
                  <a:cubicBezTo>
                    <a:pt x="169" y="174"/>
                    <a:pt x="199" y="147"/>
                    <a:pt x="199" y="97"/>
                  </a:cubicBezTo>
                  <a:cubicBezTo>
                    <a:pt x="199" y="40"/>
                    <a:pt x="154" y="0"/>
                    <a:pt x="94" y="0"/>
                  </a:cubicBezTo>
                  <a:cubicBezTo>
                    <a:pt x="37" y="0"/>
                    <a:pt x="0" y="46"/>
                    <a:pt x="0" y="90"/>
                  </a:cubicBezTo>
                  <a:cubicBezTo>
                    <a:pt x="0" y="118"/>
                    <a:pt x="25" y="118"/>
                    <a:pt x="27" y="118"/>
                  </a:cubicBezTo>
                  <a:cubicBezTo>
                    <a:pt x="35" y="118"/>
                    <a:pt x="53" y="112"/>
                    <a:pt x="53" y="92"/>
                  </a:cubicBezTo>
                  <a:cubicBezTo>
                    <a:pt x="53" y="79"/>
                    <a:pt x="44" y="66"/>
                    <a:pt x="26" y="66"/>
                  </a:cubicBezTo>
                  <a:cubicBezTo>
                    <a:pt x="22" y="66"/>
                    <a:pt x="21" y="66"/>
                    <a:pt x="20" y="66"/>
                  </a:cubicBezTo>
                  <a:cubicBezTo>
                    <a:pt x="31" y="34"/>
                    <a:pt x="58" y="16"/>
                    <a:pt x="87" y="16"/>
                  </a:cubicBezTo>
                  <a:cubicBezTo>
                    <a:pt x="133" y="16"/>
                    <a:pt x="154" y="56"/>
                    <a:pt x="154" y="97"/>
                  </a:cubicBezTo>
                  <a:cubicBezTo>
                    <a:pt x="154" y="137"/>
                    <a:pt x="129" y="176"/>
                    <a:pt x="102" y="207"/>
                  </a:cubicBezTo>
                  <a:lnTo>
                    <a:pt x="6" y="314"/>
                  </a:lnTo>
                  <a:cubicBezTo>
                    <a:pt x="0" y="319"/>
                    <a:pt x="0" y="320"/>
                    <a:pt x="0" y="332"/>
                  </a:cubicBezTo>
                  <a:lnTo>
                    <a:pt x="185" y="332"/>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0" name="Freeform 349">
              <a:extLst>
                <a:ext uri="{FF2B5EF4-FFF2-40B4-BE49-F238E27FC236}">
                  <a16:creationId xmlns:a16="http://schemas.microsoft.com/office/drawing/2014/main" id="{D4C8D321-3FE9-4D53-B8E6-D918E8723CDA}"/>
                </a:ext>
              </a:extLst>
            </p:cNvPr>
            <p:cNvSpPr>
              <a:spLocks/>
            </p:cNvSpPr>
            <p:nvPr>
              <p:custDataLst>
                <p:tags r:id="rId50"/>
              </p:custDataLst>
            </p:nvPr>
          </p:nvSpPr>
          <p:spPr bwMode="auto">
            <a:xfrm>
              <a:off x="2619376" y="4392613"/>
              <a:ext cx="19050" cy="46037"/>
            </a:xfrm>
            <a:custGeom>
              <a:avLst/>
              <a:gdLst>
                <a:gd name="T0" fmla="*/ 59 w 59"/>
                <a:gd name="T1" fmla="*/ 53 h 150"/>
                <a:gd name="T2" fmla="*/ 27 w 59"/>
                <a:gd name="T3" fmla="*/ 0 h 150"/>
                <a:gd name="T4" fmla="*/ 0 w 59"/>
                <a:gd name="T5" fmla="*/ 27 h 150"/>
                <a:gd name="T6" fmla="*/ 27 w 59"/>
                <a:gd name="T7" fmla="*/ 53 h 150"/>
                <a:gd name="T8" fmla="*/ 44 w 59"/>
                <a:gd name="T9" fmla="*/ 47 h 150"/>
                <a:gd name="T10" fmla="*/ 47 w 59"/>
                <a:gd name="T11" fmla="*/ 45 h 150"/>
                <a:gd name="T12" fmla="*/ 48 w 59"/>
                <a:gd name="T13" fmla="*/ 53 h 150"/>
                <a:gd name="T14" fmla="*/ 14 w 59"/>
                <a:gd name="T15" fmla="*/ 136 h 150"/>
                <a:gd name="T16" fmla="*/ 8 w 59"/>
                <a:gd name="T17" fmla="*/ 144 h 150"/>
                <a:gd name="T18" fmla="*/ 13 w 59"/>
                <a:gd name="T19" fmla="*/ 150 h 150"/>
                <a:gd name="T20" fmla="*/ 59 w 59"/>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50">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Oval 350">
              <a:extLst>
                <a:ext uri="{FF2B5EF4-FFF2-40B4-BE49-F238E27FC236}">
                  <a16:creationId xmlns:a16="http://schemas.microsoft.com/office/drawing/2014/main" id="{9702291A-06C6-4855-A2AE-28E6DB99E02A}"/>
                </a:ext>
              </a:extLst>
            </p:cNvPr>
            <p:cNvSpPr>
              <a:spLocks noChangeArrowheads="1"/>
            </p:cNvSpPr>
            <p:nvPr>
              <p:custDataLst>
                <p:tags r:id="rId51"/>
              </p:custDataLst>
            </p:nvPr>
          </p:nvSpPr>
          <p:spPr bwMode="auto">
            <a:xfrm>
              <a:off x="2687638"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2" name="Oval 351">
              <a:extLst>
                <a:ext uri="{FF2B5EF4-FFF2-40B4-BE49-F238E27FC236}">
                  <a16:creationId xmlns:a16="http://schemas.microsoft.com/office/drawing/2014/main" id="{59C2487B-4BF4-4E58-819B-B971CB763F99}"/>
                </a:ext>
              </a:extLst>
            </p:cNvPr>
            <p:cNvSpPr>
              <a:spLocks noChangeArrowheads="1"/>
            </p:cNvSpPr>
            <p:nvPr>
              <p:custDataLst>
                <p:tags r:id="rId52"/>
              </p:custDataLst>
            </p:nvPr>
          </p:nvSpPr>
          <p:spPr bwMode="auto">
            <a:xfrm>
              <a:off x="2754313"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Oval 352">
              <a:extLst>
                <a:ext uri="{FF2B5EF4-FFF2-40B4-BE49-F238E27FC236}">
                  <a16:creationId xmlns:a16="http://schemas.microsoft.com/office/drawing/2014/main" id="{0C4A5862-4E87-4FA0-A5B2-1963EBD3DD6E}"/>
                </a:ext>
              </a:extLst>
            </p:cNvPr>
            <p:cNvSpPr>
              <a:spLocks noChangeArrowheads="1"/>
            </p:cNvSpPr>
            <p:nvPr>
              <p:custDataLst>
                <p:tags r:id="rId53"/>
              </p:custDataLst>
            </p:nvPr>
          </p:nvSpPr>
          <p:spPr bwMode="auto">
            <a:xfrm>
              <a:off x="2820988"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4" name="Freeform 353">
              <a:extLst>
                <a:ext uri="{FF2B5EF4-FFF2-40B4-BE49-F238E27FC236}">
                  <a16:creationId xmlns:a16="http://schemas.microsoft.com/office/drawing/2014/main" id="{FF0AE65B-5319-4F15-BC8D-8936CDE02B5C}"/>
                </a:ext>
              </a:extLst>
            </p:cNvPr>
            <p:cNvSpPr>
              <a:spLocks/>
            </p:cNvSpPr>
            <p:nvPr>
              <p:custDataLst>
                <p:tags r:id="rId54"/>
              </p:custDataLst>
            </p:nvPr>
          </p:nvSpPr>
          <p:spPr bwMode="auto">
            <a:xfrm>
              <a:off x="2882901" y="4292600"/>
              <a:ext cx="34925" cy="15557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Freeform 354">
              <a:extLst>
                <a:ext uri="{FF2B5EF4-FFF2-40B4-BE49-F238E27FC236}">
                  <a16:creationId xmlns:a16="http://schemas.microsoft.com/office/drawing/2014/main" id="{B08711D8-51EC-4205-BAED-FE20DFC89B5A}"/>
                </a:ext>
              </a:extLst>
            </p:cNvPr>
            <p:cNvSpPr>
              <a:spLocks/>
            </p:cNvSpPr>
            <p:nvPr>
              <p:custDataLst>
                <p:tags r:id="rId55"/>
              </p:custDataLst>
            </p:nvPr>
          </p:nvSpPr>
          <p:spPr bwMode="auto">
            <a:xfrm>
              <a:off x="2946401" y="4392613"/>
              <a:ext cx="17463" cy="46037"/>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6" name="Freeform 355">
              <a:extLst>
                <a:ext uri="{FF2B5EF4-FFF2-40B4-BE49-F238E27FC236}">
                  <a16:creationId xmlns:a16="http://schemas.microsoft.com/office/drawing/2014/main" id="{3F1D039E-2088-40B6-92CD-8CE5D2FB6B79}"/>
                </a:ext>
              </a:extLst>
            </p:cNvPr>
            <p:cNvSpPr>
              <a:spLocks noEditPoints="1"/>
            </p:cNvSpPr>
            <p:nvPr>
              <p:custDataLst>
                <p:tags r:id="rId56"/>
              </p:custDataLst>
            </p:nvPr>
          </p:nvSpPr>
          <p:spPr bwMode="auto">
            <a:xfrm>
              <a:off x="3155951" y="4341813"/>
              <a:ext cx="69850" cy="69850"/>
            </a:xfrm>
            <a:custGeom>
              <a:avLst/>
              <a:gdLst>
                <a:gd name="T0" fmla="*/ 228 w 228"/>
                <a:gd name="T1" fmla="*/ 149 h 226"/>
                <a:gd name="T2" fmla="*/ 222 w 228"/>
                <a:gd name="T3" fmla="*/ 144 h 226"/>
                <a:gd name="T4" fmla="*/ 215 w 228"/>
                <a:gd name="T5" fmla="*/ 153 h 226"/>
                <a:gd name="T6" fmla="*/ 177 w 228"/>
                <a:gd name="T7" fmla="*/ 215 h 226"/>
                <a:gd name="T8" fmla="*/ 162 w 228"/>
                <a:gd name="T9" fmla="*/ 192 h 226"/>
                <a:gd name="T10" fmla="*/ 169 w 228"/>
                <a:gd name="T11" fmla="*/ 155 h 226"/>
                <a:gd name="T12" fmla="*/ 180 w 228"/>
                <a:gd name="T13" fmla="*/ 110 h 226"/>
                <a:gd name="T14" fmla="*/ 197 w 228"/>
                <a:gd name="T15" fmla="*/ 40 h 226"/>
                <a:gd name="T16" fmla="*/ 201 w 228"/>
                <a:gd name="T17" fmla="*/ 23 h 226"/>
                <a:gd name="T18" fmla="*/ 187 w 228"/>
                <a:gd name="T19" fmla="*/ 10 h 226"/>
                <a:gd name="T20" fmla="*/ 166 w 228"/>
                <a:gd name="T21" fmla="*/ 32 h 226"/>
                <a:gd name="T22" fmla="*/ 120 w 228"/>
                <a:gd name="T23" fmla="*/ 0 h 226"/>
                <a:gd name="T24" fmla="*/ 0 w 228"/>
                <a:gd name="T25" fmla="*/ 146 h 226"/>
                <a:gd name="T26" fmla="*/ 66 w 228"/>
                <a:gd name="T27" fmla="*/ 226 h 226"/>
                <a:gd name="T28" fmla="*/ 131 w 228"/>
                <a:gd name="T29" fmla="*/ 188 h 226"/>
                <a:gd name="T30" fmla="*/ 176 w 228"/>
                <a:gd name="T31" fmla="*/ 226 h 226"/>
                <a:gd name="T32" fmla="*/ 213 w 228"/>
                <a:gd name="T33" fmla="*/ 198 h 226"/>
                <a:gd name="T34" fmla="*/ 228 w 228"/>
                <a:gd name="T35" fmla="*/ 149 h 226"/>
                <a:gd name="T36" fmla="*/ 158 w 228"/>
                <a:gd name="T37" fmla="*/ 63 h 226"/>
                <a:gd name="T38" fmla="*/ 133 w 228"/>
                <a:gd name="T39" fmla="*/ 161 h 226"/>
                <a:gd name="T40" fmla="*/ 123 w 228"/>
                <a:gd name="T41" fmla="*/ 179 h 226"/>
                <a:gd name="T42" fmla="*/ 67 w 228"/>
                <a:gd name="T43" fmla="*/ 215 h 226"/>
                <a:gd name="T44" fmla="*/ 35 w 228"/>
                <a:gd name="T45" fmla="*/ 168 h 226"/>
                <a:gd name="T46" fmla="*/ 62 w 228"/>
                <a:gd name="T47" fmla="*/ 59 h 226"/>
                <a:gd name="T48" fmla="*/ 120 w 228"/>
                <a:gd name="T49" fmla="*/ 11 h 226"/>
                <a:gd name="T50" fmla="*/ 160 w 228"/>
                <a:gd name="T51" fmla="*/ 55 h 226"/>
                <a:gd name="T52" fmla="*/ 158 w 228"/>
                <a:gd name="T53" fmla="*/ 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6">
                  <a:moveTo>
                    <a:pt x="228" y="149"/>
                  </a:moveTo>
                  <a:cubicBezTo>
                    <a:pt x="228" y="144"/>
                    <a:pt x="223" y="144"/>
                    <a:pt x="222" y="144"/>
                  </a:cubicBezTo>
                  <a:cubicBezTo>
                    <a:pt x="217" y="144"/>
                    <a:pt x="216" y="146"/>
                    <a:pt x="215" y="153"/>
                  </a:cubicBezTo>
                  <a:cubicBezTo>
                    <a:pt x="206" y="185"/>
                    <a:pt x="197" y="215"/>
                    <a:pt x="177" y="215"/>
                  </a:cubicBezTo>
                  <a:cubicBezTo>
                    <a:pt x="164" y="215"/>
                    <a:pt x="162" y="202"/>
                    <a:pt x="162" y="192"/>
                  </a:cubicBezTo>
                  <a:cubicBezTo>
                    <a:pt x="162" y="181"/>
                    <a:pt x="163" y="177"/>
                    <a:pt x="169" y="155"/>
                  </a:cubicBezTo>
                  <a:lnTo>
                    <a:pt x="180" y="110"/>
                  </a:lnTo>
                  <a:lnTo>
                    <a:pt x="197" y="40"/>
                  </a:lnTo>
                  <a:cubicBezTo>
                    <a:pt x="201" y="26"/>
                    <a:pt x="201" y="25"/>
                    <a:pt x="201" y="23"/>
                  </a:cubicBezTo>
                  <a:cubicBezTo>
                    <a:pt x="201" y="15"/>
                    <a:pt x="195" y="10"/>
                    <a:pt x="187" y="10"/>
                  </a:cubicBezTo>
                  <a:cubicBezTo>
                    <a:pt x="175" y="10"/>
                    <a:pt x="167" y="21"/>
                    <a:pt x="166" y="32"/>
                  </a:cubicBezTo>
                  <a:cubicBezTo>
                    <a:pt x="157" y="13"/>
                    <a:pt x="142" y="0"/>
                    <a:pt x="120" y="0"/>
                  </a:cubicBezTo>
                  <a:cubicBezTo>
                    <a:pt x="61" y="0"/>
                    <a:pt x="0" y="73"/>
                    <a:pt x="0" y="146"/>
                  </a:cubicBezTo>
                  <a:cubicBezTo>
                    <a:pt x="0" y="193"/>
                    <a:pt x="27" y="226"/>
                    <a:pt x="66" y="226"/>
                  </a:cubicBezTo>
                  <a:cubicBezTo>
                    <a:pt x="76" y="226"/>
                    <a:pt x="101" y="224"/>
                    <a:pt x="131" y="188"/>
                  </a:cubicBezTo>
                  <a:cubicBezTo>
                    <a:pt x="135" y="209"/>
                    <a:pt x="152" y="226"/>
                    <a:pt x="176" y="226"/>
                  </a:cubicBezTo>
                  <a:cubicBezTo>
                    <a:pt x="193" y="226"/>
                    <a:pt x="205" y="214"/>
                    <a:pt x="213" y="198"/>
                  </a:cubicBezTo>
                  <a:cubicBezTo>
                    <a:pt x="221" y="180"/>
                    <a:pt x="228" y="149"/>
                    <a:pt x="228" y="149"/>
                  </a:cubicBezTo>
                  <a:close/>
                  <a:moveTo>
                    <a:pt x="158" y="63"/>
                  </a:moveTo>
                  <a:lnTo>
                    <a:pt x="133" y="161"/>
                  </a:lnTo>
                  <a:cubicBezTo>
                    <a:pt x="131" y="170"/>
                    <a:pt x="131" y="171"/>
                    <a:pt x="123" y="179"/>
                  </a:cubicBezTo>
                  <a:cubicBezTo>
                    <a:pt x="101" y="207"/>
                    <a:pt x="81" y="215"/>
                    <a:pt x="67" y="215"/>
                  </a:cubicBezTo>
                  <a:cubicBezTo>
                    <a:pt x="42" y="215"/>
                    <a:pt x="35" y="187"/>
                    <a:pt x="35" y="168"/>
                  </a:cubicBezTo>
                  <a:cubicBezTo>
                    <a:pt x="35" y="143"/>
                    <a:pt x="51" y="82"/>
                    <a:pt x="62" y="59"/>
                  </a:cubicBezTo>
                  <a:cubicBezTo>
                    <a:pt x="78" y="29"/>
                    <a:pt x="100" y="11"/>
                    <a:pt x="120" y="11"/>
                  </a:cubicBezTo>
                  <a:cubicBezTo>
                    <a:pt x="153" y="11"/>
                    <a:pt x="160" y="52"/>
                    <a:pt x="160" y="55"/>
                  </a:cubicBezTo>
                  <a:cubicBezTo>
                    <a:pt x="160" y="58"/>
                    <a:pt x="159" y="61"/>
                    <a:pt x="158"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Freeform 356">
              <a:extLst>
                <a:ext uri="{FF2B5EF4-FFF2-40B4-BE49-F238E27FC236}">
                  <a16:creationId xmlns:a16="http://schemas.microsoft.com/office/drawing/2014/main" id="{631FC678-C702-45AD-BA21-698D3A9E0540}"/>
                </a:ext>
              </a:extLst>
            </p:cNvPr>
            <p:cNvSpPr>
              <a:spLocks/>
            </p:cNvSpPr>
            <p:nvPr>
              <p:custDataLst>
                <p:tags r:id="rId57"/>
              </p:custDataLst>
            </p:nvPr>
          </p:nvSpPr>
          <p:spPr bwMode="auto">
            <a:xfrm>
              <a:off x="3235326" y="4384675"/>
              <a:ext cx="53975" cy="69850"/>
            </a:xfrm>
            <a:custGeom>
              <a:avLst/>
              <a:gdLst>
                <a:gd name="T0" fmla="*/ 178 w 179"/>
                <a:gd name="T1" fmla="*/ 23 h 225"/>
                <a:gd name="T2" fmla="*/ 179 w 179"/>
                <a:gd name="T3" fmla="*/ 15 h 225"/>
                <a:gd name="T4" fmla="*/ 167 w 179"/>
                <a:gd name="T5" fmla="*/ 4 h 225"/>
                <a:gd name="T6" fmla="*/ 153 w 179"/>
                <a:gd name="T7" fmla="*/ 12 h 225"/>
                <a:gd name="T8" fmla="*/ 148 w 179"/>
                <a:gd name="T9" fmla="*/ 32 h 225"/>
                <a:gd name="T10" fmla="*/ 140 w 179"/>
                <a:gd name="T11" fmla="*/ 61 h 225"/>
                <a:gd name="T12" fmla="*/ 126 w 179"/>
                <a:gd name="T13" fmla="*/ 117 h 225"/>
                <a:gd name="T14" fmla="*/ 83 w 179"/>
                <a:gd name="T15" fmla="*/ 148 h 225"/>
                <a:gd name="T16" fmla="*/ 60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3 h 225"/>
                <a:gd name="T30" fmla="*/ 50 w 179"/>
                <a:gd name="T31" fmla="*/ 10 h 225"/>
                <a:gd name="T32" fmla="*/ 59 w 179"/>
                <a:gd name="T33" fmla="*/ 22 h 225"/>
                <a:gd name="T34" fmla="*/ 54 w 179"/>
                <a:gd name="T35" fmla="*/ 42 h 225"/>
                <a:gd name="T36" fmla="*/ 34 w 179"/>
                <a:gd name="T37" fmla="*/ 113 h 225"/>
                <a:gd name="T38" fmla="*/ 47 w 179"/>
                <a:gd name="T39" fmla="*/ 147 h 225"/>
                <a:gd name="T40" fmla="*/ 82 w 179"/>
                <a:gd name="T41" fmla="*/ 157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1 h 225"/>
                <a:gd name="T54" fmla="*/ 14 w 179"/>
                <a:gd name="T55" fmla="*/ 194 h 225"/>
                <a:gd name="T56" fmla="*/ 56 w 179"/>
                <a:gd name="T57" fmla="*/ 225 h 225"/>
                <a:gd name="T58" fmla="*/ 144 w 179"/>
                <a:gd name="T59" fmla="*/ 154 h 225"/>
                <a:gd name="T60" fmla="*/ 178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8" y="23"/>
                  </a:moveTo>
                  <a:cubicBezTo>
                    <a:pt x="179" y="18"/>
                    <a:pt x="179" y="17"/>
                    <a:pt x="179" y="15"/>
                  </a:cubicBezTo>
                  <a:cubicBezTo>
                    <a:pt x="179" y="8"/>
                    <a:pt x="173" y="4"/>
                    <a:pt x="167" y="4"/>
                  </a:cubicBezTo>
                  <a:cubicBezTo>
                    <a:pt x="164" y="4"/>
                    <a:pt x="157" y="5"/>
                    <a:pt x="153" y="12"/>
                  </a:cubicBezTo>
                  <a:cubicBezTo>
                    <a:pt x="152" y="14"/>
                    <a:pt x="149" y="25"/>
                    <a:pt x="148" y="32"/>
                  </a:cubicBezTo>
                  <a:lnTo>
                    <a:pt x="140" y="61"/>
                  </a:lnTo>
                  <a:lnTo>
                    <a:pt x="126" y="117"/>
                  </a:lnTo>
                  <a:cubicBezTo>
                    <a:pt x="126" y="117"/>
                    <a:pt x="111" y="148"/>
                    <a:pt x="83" y="148"/>
                  </a:cubicBezTo>
                  <a:cubicBezTo>
                    <a:pt x="60" y="148"/>
                    <a:pt x="60" y="125"/>
                    <a:pt x="60" y="119"/>
                  </a:cubicBezTo>
                  <a:cubicBezTo>
                    <a:pt x="60" y="100"/>
                    <a:pt x="68" y="78"/>
                    <a:pt x="78" y="51"/>
                  </a:cubicBezTo>
                  <a:cubicBezTo>
                    <a:pt x="82" y="40"/>
                    <a:pt x="84" y="36"/>
                    <a:pt x="84" y="30"/>
                  </a:cubicBezTo>
                  <a:cubicBezTo>
                    <a:pt x="84" y="13"/>
                    <a:pt x="70" y="0"/>
                    <a:pt x="51" y="0"/>
                  </a:cubicBezTo>
                  <a:cubicBezTo>
                    <a:pt x="16" y="0"/>
                    <a:pt x="0" y="48"/>
                    <a:pt x="0" y="54"/>
                  </a:cubicBezTo>
                  <a:cubicBezTo>
                    <a:pt x="0" y="58"/>
                    <a:pt x="5" y="58"/>
                    <a:pt x="6" y="58"/>
                  </a:cubicBezTo>
                  <a:cubicBezTo>
                    <a:pt x="11" y="58"/>
                    <a:pt x="11" y="56"/>
                    <a:pt x="12" y="53"/>
                  </a:cubicBezTo>
                  <a:cubicBezTo>
                    <a:pt x="21" y="24"/>
                    <a:pt x="36" y="10"/>
                    <a:pt x="50" y="10"/>
                  </a:cubicBezTo>
                  <a:cubicBezTo>
                    <a:pt x="56" y="10"/>
                    <a:pt x="59" y="14"/>
                    <a:pt x="59" y="22"/>
                  </a:cubicBezTo>
                  <a:cubicBezTo>
                    <a:pt x="59" y="30"/>
                    <a:pt x="56" y="38"/>
                    <a:pt x="54" y="42"/>
                  </a:cubicBezTo>
                  <a:cubicBezTo>
                    <a:pt x="37" y="85"/>
                    <a:pt x="34" y="98"/>
                    <a:pt x="34" y="113"/>
                  </a:cubicBezTo>
                  <a:cubicBezTo>
                    <a:pt x="34" y="119"/>
                    <a:pt x="34" y="136"/>
                    <a:pt x="47" y="147"/>
                  </a:cubicBezTo>
                  <a:cubicBezTo>
                    <a:pt x="58" y="156"/>
                    <a:pt x="73" y="157"/>
                    <a:pt x="82" y="157"/>
                  </a:cubicBezTo>
                  <a:cubicBezTo>
                    <a:pt x="96" y="157"/>
                    <a:pt x="109" y="152"/>
                    <a:pt x="120" y="142"/>
                  </a:cubicBezTo>
                  <a:cubicBezTo>
                    <a:pt x="115" y="161"/>
                    <a:pt x="112" y="176"/>
                    <a:pt x="97" y="193"/>
                  </a:cubicBezTo>
                  <a:cubicBezTo>
                    <a:pt x="88" y="204"/>
                    <a:pt x="74" y="215"/>
                    <a:pt x="55" y="215"/>
                  </a:cubicBezTo>
                  <a:cubicBezTo>
                    <a:pt x="53" y="215"/>
                    <a:pt x="36" y="215"/>
                    <a:pt x="29" y="204"/>
                  </a:cubicBezTo>
                  <a:cubicBezTo>
                    <a:pt x="48" y="202"/>
                    <a:pt x="48" y="185"/>
                    <a:pt x="48" y="185"/>
                  </a:cubicBezTo>
                  <a:cubicBezTo>
                    <a:pt x="48" y="174"/>
                    <a:pt x="38" y="171"/>
                    <a:pt x="34" y="171"/>
                  </a:cubicBezTo>
                  <a:cubicBezTo>
                    <a:pt x="26" y="171"/>
                    <a:pt x="14" y="178"/>
                    <a:pt x="14" y="194"/>
                  </a:cubicBezTo>
                  <a:cubicBezTo>
                    <a:pt x="14" y="212"/>
                    <a:pt x="31" y="225"/>
                    <a:pt x="56" y="225"/>
                  </a:cubicBezTo>
                  <a:cubicBezTo>
                    <a:pt x="91" y="225"/>
                    <a:pt x="134" y="198"/>
                    <a:pt x="144" y="154"/>
                  </a:cubicBezTo>
                  <a:lnTo>
                    <a:pt x="178"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Freeform 357">
              <a:extLst>
                <a:ext uri="{FF2B5EF4-FFF2-40B4-BE49-F238E27FC236}">
                  <a16:creationId xmlns:a16="http://schemas.microsoft.com/office/drawing/2014/main" id="{B31173AB-F8EB-4319-9276-ED331B410200}"/>
                </a:ext>
              </a:extLst>
            </p:cNvPr>
            <p:cNvSpPr>
              <a:spLocks noEditPoints="1"/>
            </p:cNvSpPr>
            <p:nvPr>
              <p:custDataLst>
                <p:tags r:id="rId58"/>
              </p:custDataLst>
            </p:nvPr>
          </p:nvSpPr>
          <p:spPr bwMode="auto">
            <a:xfrm>
              <a:off x="3352801" y="4352925"/>
              <a:ext cx="100013" cy="36512"/>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Freeform 358">
              <a:extLst>
                <a:ext uri="{FF2B5EF4-FFF2-40B4-BE49-F238E27FC236}">
                  <a16:creationId xmlns:a16="http://schemas.microsoft.com/office/drawing/2014/main" id="{19D909EC-D3B2-4E88-9AC6-C6F07BD4B5AF}"/>
                </a:ext>
              </a:extLst>
            </p:cNvPr>
            <p:cNvSpPr>
              <a:spLocks noEditPoints="1"/>
            </p:cNvSpPr>
            <p:nvPr>
              <p:custDataLst>
                <p:tags r:id="rId59"/>
              </p:custDataLst>
            </p:nvPr>
          </p:nvSpPr>
          <p:spPr bwMode="auto">
            <a:xfrm>
              <a:off x="3506788" y="4306888"/>
              <a:ext cx="39688" cy="104775"/>
            </a:xfrm>
            <a:custGeom>
              <a:avLst/>
              <a:gdLst>
                <a:gd name="T0" fmla="*/ 127 w 131"/>
                <a:gd name="T1" fmla="*/ 18 h 335"/>
                <a:gd name="T2" fmla="*/ 109 w 131"/>
                <a:gd name="T3" fmla="*/ 0 h 335"/>
                <a:gd name="T4" fmla="*/ 82 w 131"/>
                <a:gd name="T5" fmla="*/ 26 h 335"/>
                <a:gd name="T6" fmla="*/ 101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7 h 335"/>
                <a:gd name="T20" fmla="*/ 70 w 131"/>
                <a:gd name="T21" fmla="*/ 257 h 335"/>
                <a:gd name="T22" fmla="*/ 89 w 131"/>
                <a:gd name="T23" fmla="*/ 205 h 335"/>
                <a:gd name="T24" fmla="*/ 100 w 131"/>
                <a:gd name="T25" fmla="*/ 176 h 335"/>
                <a:gd name="T26" fmla="*/ 107 w 131"/>
                <a:gd name="T27" fmla="*/ 150 h 335"/>
                <a:gd name="T28" fmla="*/ 66 w 131"/>
                <a:gd name="T29" fmla="*/ 109 h 335"/>
                <a:gd name="T30" fmla="*/ 0 w 131"/>
                <a:gd name="T31" fmla="*/ 186 h 335"/>
                <a:gd name="T32" fmla="*/ 6 w 131"/>
                <a:gd name="T33" fmla="*/ 191 h 335"/>
                <a:gd name="T34" fmla="*/ 14 w 131"/>
                <a:gd name="T35" fmla="*/ 182 h 335"/>
                <a:gd name="T36" fmla="*/ 64 w 131"/>
                <a:gd name="T37" fmla="*/ 120 h 335"/>
                <a:gd name="T38" fmla="*/ 77 w 131"/>
                <a:gd name="T39" fmla="*/ 136 h 335"/>
                <a:gd name="T40" fmla="*/ 71 w 131"/>
                <a:gd name="T41" fmla="*/ 162 h 335"/>
                <a:gd name="T42" fmla="*/ 37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1" y="258"/>
                  </a:moveTo>
                  <a:cubicBezTo>
                    <a:pt x="131" y="253"/>
                    <a:pt x="127" y="253"/>
                    <a:pt x="125" y="253"/>
                  </a:cubicBezTo>
                  <a:cubicBezTo>
                    <a:pt x="120" y="253"/>
                    <a:pt x="120" y="255"/>
                    <a:pt x="118" y="262"/>
                  </a:cubicBezTo>
                  <a:cubicBezTo>
                    <a:pt x="109" y="293"/>
                    <a:pt x="93" y="324"/>
                    <a:pt x="67" y="324"/>
                  </a:cubicBezTo>
                  <a:cubicBezTo>
                    <a:pt x="59" y="324"/>
                    <a:pt x="55" y="319"/>
                    <a:pt x="55" y="307"/>
                  </a:cubicBezTo>
                  <a:cubicBezTo>
                    <a:pt x="55" y="295"/>
                    <a:pt x="58" y="288"/>
                    <a:pt x="70" y="257"/>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6"/>
                    <a:pt x="73" y="157"/>
                    <a:pt x="71" y="162"/>
                  </a:cubicBezTo>
                  <a:cubicBezTo>
                    <a:pt x="67" y="175"/>
                    <a:pt x="45" y="233"/>
                    <a:pt x="37" y="254"/>
                  </a:cubicBezTo>
                  <a:cubicBezTo>
                    <a:pt x="32" y="267"/>
                    <a:pt x="25" y="283"/>
                    <a:pt x="25" y="294"/>
                  </a:cubicBezTo>
                  <a:cubicBezTo>
                    <a:pt x="25" y="317"/>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0" name="Freeform 359">
              <a:extLst>
                <a:ext uri="{FF2B5EF4-FFF2-40B4-BE49-F238E27FC236}">
                  <a16:creationId xmlns:a16="http://schemas.microsoft.com/office/drawing/2014/main" id="{41BB2881-D3F3-46DE-8C78-43A2C295D3FD}"/>
                </a:ext>
              </a:extLst>
            </p:cNvPr>
            <p:cNvSpPr>
              <a:spLocks/>
            </p:cNvSpPr>
            <p:nvPr>
              <p:custDataLst>
                <p:tags r:id="rId60"/>
              </p:custDataLst>
            </p:nvPr>
          </p:nvSpPr>
          <p:spPr bwMode="auto">
            <a:xfrm>
              <a:off x="3559176" y="4384675"/>
              <a:ext cx="53975" cy="69850"/>
            </a:xfrm>
            <a:custGeom>
              <a:avLst/>
              <a:gdLst>
                <a:gd name="T0" fmla="*/ 178 w 179"/>
                <a:gd name="T1" fmla="*/ 23 h 225"/>
                <a:gd name="T2" fmla="*/ 179 w 179"/>
                <a:gd name="T3" fmla="*/ 15 h 225"/>
                <a:gd name="T4" fmla="*/ 168 w 179"/>
                <a:gd name="T5" fmla="*/ 4 h 225"/>
                <a:gd name="T6" fmla="*/ 153 w 179"/>
                <a:gd name="T7" fmla="*/ 12 h 225"/>
                <a:gd name="T8" fmla="*/ 148 w 179"/>
                <a:gd name="T9" fmla="*/ 32 h 225"/>
                <a:gd name="T10" fmla="*/ 140 w 179"/>
                <a:gd name="T11" fmla="*/ 61 h 225"/>
                <a:gd name="T12" fmla="*/ 127 w 179"/>
                <a:gd name="T13" fmla="*/ 117 h 225"/>
                <a:gd name="T14" fmla="*/ 84 w 179"/>
                <a:gd name="T15" fmla="*/ 148 h 225"/>
                <a:gd name="T16" fmla="*/ 60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3 w 179"/>
                <a:gd name="T29" fmla="*/ 53 h 225"/>
                <a:gd name="T30" fmla="*/ 50 w 179"/>
                <a:gd name="T31" fmla="*/ 10 h 225"/>
                <a:gd name="T32" fmla="*/ 59 w 179"/>
                <a:gd name="T33" fmla="*/ 22 h 225"/>
                <a:gd name="T34" fmla="*/ 54 w 179"/>
                <a:gd name="T35" fmla="*/ 42 h 225"/>
                <a:gd name="T36" fmla="*/ 34 w 179"/>
                <a:gd name="T37" fmla="*/ 113 h 225"/>
                <a:gd name="T38" fmla="*/ 47 w 179"/>
                <a:gd name="T39" fmla="*/ 147 h 225"/>
                <a:gd name="T40" fmla="*/ 82 w 179"/>
                <a:gd name="T41" fmla="*/ 157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1 h 225"/>
                <a:gd name="T54" fmla="*/ 14 w 179"/>
                <a:gd name="T55" fmla="*/ 194 h 225"/>
                <a:gd name="T56" fmla="*/ 56 w 179"/>
                <a:gd name="T57" fmla="*/ 225 h 225"/>
                <a:gd name="T58" fmla="*/ 145 w 179"/>
                <a:gd name="T59" fmla="*/ 154 h 225"/>
                <a:gd name="T60" fmla="*/ 178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8" y="23"/>
                  </a:moveTo>
                  <a:cubicBezTo>
                    <a:pt x="179" y="18"/>
                    <a:pt x="179" y="17"/>
                    <a:pt x="179" y="15"/>
                  </a:cubicBezTo>
                  <a:cubicBezTo>
                    <a:pt x="179" y="8"/>
                    <a:pt x="174" y="4"/>
                    <a:pt x="168" y="4"/>
                  </a:cubicBezTo>
                  <a:cubicBezTo>
                    <a:pt x="164" y="4"/>
                    <a:pt x="157" y="5"/>
                    <a:pt x="153" y="12"/>
                  </a:cubicBezTo>
                  <a:cubicBezTo>
                    <a:pt x="152" y="14"/>
                    <a:pt x="150" y="25"/>
                    <a:pt x="148" y="32"/>
                  </a:cubicBezTo>
                  <a:lnTo>
                    <a:pt x="140" y="61"/>
                  </a:lnTo>
                  <a:lnTo>
                    <a:pt x="127" y="117"/>
                  </a:lnTo>
                  <a:cubicBezTo>
                    <a:pt x="127" y="117"/>
                    <a:pt x="111" y="148"/>
                    <a:pt x="84" y="148"/>
                  </a:cubicBezTo>
                  <a:cubicBezTo>
                    <a:pt x="60" y="148"/>
                    <a:pt x="60" y="125"/>
                    <a:pt x="60" y="119"/>
                  </a:cubicBezTo>
                  <a:cubicBezTo>
                    <a:pt x="60" y="100"/>
                    <a:pt x="68" y="78"/>
                    <a:pt x="78" y="51"/>
                  </a:cubicBezTo>
                  <a:cubicBezTo>
                    <a:pt x="83" y="40"/>
                    <a:pt x="84" y="36"/>
                    <a:pt x="84" y="30"/>
                  </a:cubicBezTo>
                  <a:cubicBezTo>
                    <a:pt x="84" y="13"/>
                    <a:pt x="70" y="0"/>
                    <a:pt x="51" y="0"/>
                  </a:cubicBezTo>
                  <a:cubicBezTo>
                    <a:pt x="16" y="0"/>
                    <a:pt x="0" y="48"/>
                    <a:pt x="0" y="54"/>
                  </a:cubicBezTo>
                  <a:cubicBezTo>
                    <a:pt x="0" y="58"/>
                    <a:pt x="5" y="58"/>
                    <a:pt x="6" y="58"/>
                  </a:cubicBezTo>
                  <a:cubicBezTo>
                    <a:pt x="11" y="58"/>
                    <a:pt x="11" y="56"/>
                    <a:pt x="13" y="53"/>
                  </a:cubicBezTo>
                  <a:cubicBezTo>
                    <a:pt x="21" y="24"/>
                    <a:pt x="36" y="10"/>
                    <a:pt x="50" y="10"/>
                  </a:cubicBezTo>
                  <a:cubicBezTo>
                    <a:pt x="56" y="10"/>
                    <a:pt x="59" y="14"/>
                    <a:pt x="59" y="22"/>
                  </a:cubicBezTo>
                  <a:cubicBezTo>
                    <a:pt x="59" y="30"/>
                    <a:pt x="56" y="38"/>
                    <a:pt x="54" y="42"/>
                  </a:cubicBezTo>
                  <a:cubicBezTo>
                    <a:pt x="37" y="85"/>
                    <a:pt x="34" y="98"/>
                    <a:pt x="34" y="113"/>
                  </a:cubicBezTo>
                  <a:cubicBezTo>
                    <a:pt x="34" y="119"/>
                    <a:pt x="34" y="136"/>
                    <a:pt x="47" y="147"/>
                  </a:cubicBezTo>
                  <a:cubicBezTo>
                    <a:pt x="58" y="156"/>
                    <a:pt x="73" y="157"/>
                    <a:pt x="82" y="157"/>
                  </a:cubicBezTo>
                  <a:cubicBezTo>
                    <a:pt x="96" y="157"/>
                    <a:pt x="109" y="152"/>
                    <a:pt x="120" y="142"/>
                  </a:cubicBezTo>
                  <a:cubicBezTo>
                    <a:pt x="116" y="161"/>
                    <a:pt x="112" y="176"/>
                    <a:pt x="97" y="193"/>
                  </a:cubicBezTo>
                  <a:cubicBezTo>
                    <a:pt x="88" y="204"/>
                    <a:pt x="74" y="215"/>
                    <a:pt x="55" y="215"/>
                  </a:cubicBezTo>
                  <a:cubicBezTo>
                    <a:pt x="53" y="215"/>
                    <a:pt x="37" y="215"/>
                    <a:pt x="29" y="204"/>
                  </a:cubicBezTo>
                  <a:cubicBezTo>
                    <a:pt x="48" y="202"/>
                    <a:pt x="48" y="185"/>
                    <a:pt x="48" y="185"/>
                  </a:cubicBezTo>
                  <a:cubicBezTo>
                    <a:pt x="48" y="174"/>
                    <a:pt x="38" y="171"/>
                    <a:pt x="34" y="171"/>
                  </a:cubicBezTo>
                  <a:cubicBezTo>
                    <a:pt x="26" y="171"/>
                    <a:pt x="14" y="178"/>
                    <a:pt x="14" y="194"/>
                  </a:cubicBezTo>
                  <a:cubicBezTo>
                    <a:pt x="14" y="212"/>
                    <a:pt x="31" y="225"/>
                    <a:pt x="56" y="225"/>
                  </a:cubicBezTo>
                  <a:cubicBezTo>
                    <a:pt x="91" y="225"/>
                    <a:pt x="134" y="198"/>
                    <a:pt x="145" y="154"/>
                  </a:cubicBezTo>
                  <a:lnTo>
                    <a:pt x="178"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Freeform 360">
              <a:extLst>
                <a:ext uri="{FF2B5EF4-FFF2-40B4-BE49-F238E27FC236}">
                  <a16:creationId xmlns:a16="http://schemas.microsoft.com/office/drawing/2014/main" id="{89B71093-C71A-4C37-B1CE-E74CD4F28EE6}"/>
                </a:ext>
              </a:extLst>
            </p:cNvPr>
            <p:cNvSpPr>
              <a:spLocks/>
            </p:cNvSpPr>
            <p:nvPr>
              <p:custDataLst>
                <p:tags r:id="rId61"/>
              </p:custDataLst>
            </p:nvPr>
          </p:nvSpPr>
          <p:spPr bwMode="auto">
            <a:xfrm>
              <a:off x="3690938" y="4238625"/>
              <a:ext cx="80963" cy="68262"/>
            </a:xfrm>
            <a:custGeom>
              <a:avLst/>
              <a:gdLst>
                <a:gd name="T0" fmla="*/ 269 w 269"/>
                <a:gd name="T1" fmla="*/ 12 h 221"/>
                <a:gd name="T2" fmla="*/ 249 w 269"/>
                <a:gd name="T3" fmla="*/ 0 h 221"/>
                <a:gd name="T4" fmla="*/ 82 w 269"/>
                <a:gd name="T5" fmla="*/ 0 h 221"/>
                <a:gd name="T6" fmla="*/ 30 w 269"/>
                <a:gd name="T7" fmla="*/ 24 h 221"/>
                <a:gd name="T8" fmla="*/ 0 w 269"/>
                <a:gd name="T9" fmla="*/ 69 h 221"/>
                <a:gd name="T10" fmla="*/ 6 w 269"/>
                <a:gd name="T11" fmla="*/ 74 h 221"/>
                <a:gd name="T12" fmla="*/ 14 w 269"/>
                <a:gd name="T13" fmla="*/ 68 h 221"/>
                <a:gd name="T14" fmla="*/ 77 w 269"/>
                <a:gd name="T15" fmla="*/ 29 h 221"/>
                <a:gd name="T16" fmla="*/ 106 w 269"/>
                <a:gd name="T17" fmla="*/ 29 h 221"/>
                <a:gd name="T18" fmla="*/ 42 w 269"/>
                <a:gd name="T19" fmla="*/ 195 h 221"/>
                <a:gd name="T20" fmla="*/ 38 w 269"/>
                <a:gd name="T21" fmla="*/ 207 h 221"/>
                <a:gd name="T22" fmla="*/ 52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6 w 269"/>
                <a:gd name="T39" fmla="*/ 202 h 221"/>
                <a:gd name="T40" fmla="*/ 194 w 269"/>
                <a:gd name="T41" fmla="*/ 191 h 221"/>
                <a:gd name="T42" fmla="*/ 179 w 269"/>
                <a:gd name="T43" fmla="*/ 108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49" y="0"/>
                  </a:cubicBezTo>
                  <a:lnTo>
                    <a:pt x="82" y="0"/>
                  </a:lnTo>
                  <a:cubicBezTo>
                    <a:pt x="71" y="0"/>
                    <a:pt x="52" y="0"/>
                    <a:pt x="30" y="24"/>
                  </a:cubicBezTo>
                  <a:cubicBezTo>
                    <a:pt x="13" y="43"/>
                    <a:pt x="0" y="66"/>
                    <a:pt x="0" y="69"/>
                  </a:cubicBezTo>
                  <a:cubicBezTo>
                    <a:pt x="0" y="69"/>
                    <a:pt x="0" y="74"/>
                    <a:pt x="6" y="74"/>
                  </a:cubicBezTo>
                  <a:cubicBezTo>
                    <a:pt x="10" y="74"/>
                    <a:pt x="11" y="72"/>
                    <a:pt x="14" y="68"/>
                  </a:cubicBezTo>
                  <a:cubicBezTo>
                    <a:pt x="38" y="29"/>
                    <a:pt x="67" y="29"/>
                    <a:pt x="77" y="29"/>
                  </a:cubicBezTo>
                  <a:lnTo>
                    <a:pt x="106" y="29"/>
                  </a:lnTo>
                  <a:cubicBezTo>
                    <a:pt x="90" y="89"/>
                    <a:pt x="63" y="150"/>
                    <a:pt x="42" y="195"/>
                  </a:cubicBezTo>
                  <a:cubicBezTo>
                    <a:pt x="38" y="203"/>
                    <a:pt x="38" y="204"/>
                    <a:pt x="38" y="207"/>
                  </a:cubicBezTo>
                  <a:cubicBezTo>
                    <a:pt x="38" y="217"/>
                    <a:pt x="46" y="221"/>
                    <a:pt x="52" y="221"/>
                  </a:cubicBezTo>
                  <a:cubicBezTo>
                    <a:pt x="67" y="221"/>
                    <a:pt x="71" y="207"/>
                    <a:pt x="77" y="188"/>
                  </a:cubicBezTo>
                  <a:cubicBezTo>
                    <a:pt x="84" y="165"/>
                    <a:pt x="84" y="164"/>
                    <a:pt x="91" y="139"/>
                  </a:cubicBezTo>
                  <a:lnTo>
                    <a:pt x="119" y="29"/>
                  </a:lnTo>
                  <a:lnTo>
                    <a:pt x="175" y="29"/>
                  </a:lnTo>
                  <a:cubicBezTo>
                    <a:pt x="159" y="103"/>
                    <a:pt x="154" y="124"/>
                    <a:pt x="154" y="158"/>
                  </a:cubicBezTo>
                  <a:cubicBezTo>
                    <a:pt x="154" y="165"/>
                    <a:pt x="154" y="179"/>
                    <a:pt x="158" y="196"/>
                  </a:cubicBezTo>
                  <a:cubicBezTo>
                    <a:pt x="163" y="218"/>
                    <a:pt x="169" y="221"/>
                    <a:pt x="176" y="221"/>
                  </a:cubicBezTo>
                  <a:cubicBezTo>
                    <a:pt x="186" y="221"/>
                    <a:pt x="196" y="212"/>
                    <a:pt x="196" y="202"/>
                  </a:cubicBezTo>
                  <a:cubicBezTo>
                    <a:pt x="196" y="199"/>
                    <a:pt x="196" y="198"/>
                    <a:pt x="194" y="191"/>
                  </a:cubicBezTo>
                  <a:cubicBezTo>
                    <a:pt x="179" y="155"/>
                    <a:pt x="179" y="122"/>
                    <a:pt x="179" y="108"/>
                  </a:cubicBezTo>
                  <a:cubicBezTo>
                    <a:pt x="179" y="82"/>
                    <a:pt x="183" y="55"/>
                    <a:pt x="188" y="29"/>
                  </a:cubicBezTo>
                  <a:lnTo>
                    <a:pt x="245" y="29"/>
                  </a:lnTo>
                  <a:cubicBezTo>
                    <a:pt x="251"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2" name="Rectangle 361">
              <a:extLst>
                <a:ext uri="{FF2B5EF4-FFF2-40B4-BE49-F238E27FC236}">
                  <a16:creationId xmlns:a16="http://schemas.microsoft.com/office/drawing/2014/main" id="{A9D16B14-04C3-44B1-8C36-9C1A001CFE0A}"/>
                </a:ext>
              </a:extLst>
            </p:cNvPr>
            <p:cNvSpPr>
              <a:spLocks noChangeArrowheads="1"/>
            </p:cNvSpPr>
            <p:nvPr>
              <p:custDataLst>
                <p:tags r:id="rId62"/>
              </p:custDataLst>
            </p:nvPr>
          </p:nvSpPr>
          <p:spPr bwMode="auto">
            <a:xfrm>
              <a:off x="3644901" y="4367213"/>
              <a:ext cx="1746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Freeform 362">
              <a:extLst>
                <a:ext uri="{FF2B5EF4-FFF2-40B4-BE49-F238E27FC236}">
                  <a16:creationId xmlns:a16="http://schemas.microsoft.com/office/drawing/2014/main" id="{1E2DE45E-D25C-46B4-96B3-6A62126DBA88}"/>
                </a:ext>
              </a:extLst>
            </p:cNvPr>
            <p:cNvSpPr>
              <a:spLocks/>
            </p:cNvSpPr>
            <p:nvPr>
              <p:custDataLst>
                <p:tags r:id="rId63"/>
              </p:custDataLst>
            </p:nvPr>
          </p:nvSpPr>
          <p:spPr bwMode="auto">
            <a:xfrm>
              <a:off x="3651251" y="4410075"/>
              <a:ext cx="90488" cy="104775"/>
            </a:xfrm>
            <a:custGeom>
              <a:avLst/>
              <a:gdLst>
                <a:gd name="T0" fmla="*/ 301 w 301"/>
                <a:gd name="T1" fmla="*/ 218 h 341"/>
                <a:gd name="T2" fmla="*/ 295 w 301"/>
                <a:gd name="T3" fmla="*/ 212 h 341"/>
                <a:gd name="T4" fmla="*/ 286 w 301"/>
                <a:gd name="T5" fmla="*/ 223 h 341"/>
                <a:gd name="T6" fmla="*/ 161 w 301"/>
                <a:gd name="T7" fmla="*/ 326 h 341"/>
                <a:gd name="T8" fmla="*/ 114 w 301"/>
                <a:gd name="T9" fmla="*/ 326 h 341"/>
                <a:gd name="T10" fmla="*/ 103 w 301"/>
                <a:gd name="T11" fmla="*/ 325 h 341"/>
                <a:gd name="T12" fmla="*/ 97 w 301"/>
                <a:gd name="T13" fmla="*/ 320 h 341"/>
                <a:gd name="T14" fmla="*/ 99 w 301"/>
                <a:gd name="T15" fmla="*/ 309 h 341"/>
                <a:gd name="T16" fmla="*/ 167 w 301"/>
                <a:gd name="T17" fmla="*/ 39 h 341"/>
                <a:gd name="T18" fmla="*/ 220 w 301"/>
                <a:gd name="T19" fmla="*/ 16 h 341"/>
                <a:gd name="T20" fmla="*/ 238 w 301"/>
                <a:gd name="T21" fmla="*/ 6 h 341"/>
                <a:gd name="T22" fmla="*/ 231 w 301"/>
                <a:gd name="T23" fmla="*/ 0 h 341"/>
                <a:gd name="T24" fmla="*/ 157 w 301"/>
                <a:gd name="T25" fmla="*/ 2 h 341"/>
                <a:gd name="T26" fmla="*/ 90 w 301"/>
                <a:gd name="T27" fmla="*/ 0 h 341"/>
                <a:gd name="T28" fmla="*/ 81 w 301"/>
                <a:gd name="T29" fmla="*/ 10 h 341"/>
                <a:gd name="T30" fmla="*/ 95 w 301"/>
                <a:gd name="T31" fmla="*/ 16 h 341"/>
                <a:gd name="T32" fmla="*/ 114 w 301"/>
                <a:gd name="T33" fmla="*/ 17 h 341"/>
                <a:gd name="T34" fmla="*/ 127 w 301"/>
                <a:gd name="T35" fmla="*/ 25 h 341"/>
                <a:gd name="T36" fmla="*/ 125 w 301"/>
                <a:gd name="T37" fmla="*/ 34 h 341"/>
                <a:gd name="T38" fmla="*/ 58 w 301"/>
                <a:gd name="T39" fmla="*/ 302 h 341"/>
                <a:gd name="T40" fmla="*/ 13 w 301"/>
                <a:gd name="T41" fmla="*/ 326 h 341"/>
                <a:gd name="T42" fmla="*/ 0 w 301"/>
                <a:gd name="T43" fmla="*/ 336 h 341"/>
                <a:gd name="T44" fmla="*/ 13 w 301"/>
                <a:gd name="T45" fmla="*/ 341 h 341"/>
                <a:gd name="T46" fmla="*/ 244 w 301"/>
                <a:gd name="T47" fmla="*/ 341 h 341"/>
                <a:gd name="T48" fmla="*/ 259 w 301"/>
                <a:gd name="T49" fmla="*/ 333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299" y="212"/>
                    <a:pt x="295" y="212"/>
                  </a:cubicBezTo>
                  <a:cubicBezTo>
                    <a:pt x="290" y="212"/>
                    <a:pt x="290" y="215"/>
                    <a:pt x="286" y="223"/>
                  </a:cubicBezTo>
                  <a:cubicBezTo>
                    <a:pt x="269" y="269"/>
                    <a:pt x="247" y="326"/>
                    <a:pt x="161" y="326"/>
                  </a:cubicBezTo>
                  <a:lnTo>
                    <a:pt x="114" y="326"/>
                  </a:lnTo>
                  <a:cubicBezTo>
                    <a:pt x="107" y="326"/>
                    <a:pt x="106" y="326"/>
                    <a:pt x="103" y="325"/>
                  </a:cubicBezTo>
                  <a:cubicBezTo>
                    <a:pt x="98" y="325"/>
                    <a:pt x="97" y="324"/>
                    <a:pt x="97" y="320"/>
                  </a:cubicBezTo>
                  <a:cubicBezTo>
                    <a:pt x="97" y="319"/>
                    <a:pt x="97" y="318"/>
                    <a:pt x="99" y="309"/>
                  </a:cubicBezTo>
                  <a:lnTo>
                    <a:pt x="167" y="39"/>
                  </a:lnTo>
                  <a:cubicBezTo>
                    <a:pt x="171" y="21"/>
                    <a:pt x="173" y="16"/>
                    <a:pt x="220" y="16"/>
                  </a:cubicBezTo>
                  <a:cubicBezTo>
                    <a:pt x="235" y="16"/>
                    <a:pt x="238" y="16"/>
                    <a:pt x="238" y="6"/>
                  </a:cubicBezTo>
                  <a:cubicBezTo>
                    <a:pt x="238" y="0"/>
                    <a:pt x="233" y="0"/>
                    <a:pt x="231" y="0"/>
                  </a:cubicBezTo>
                  <a:lnTo>
                    <a:pt x="157" y="2"/>
                  </a:lnTo>
                  <a:lnTo>
                    <a:pt x="90" y="0"/>
                  </a:lnTo>
                  <a:cubicBezTo>
                    <a:pt x="87"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8" y="302"/>
                  </a:lnTo>
                  <a:cubicBezTo>
                    <a:pt x="54" y="322"/>
                    <a:pt x="53" y="326"/>
                    <a:pt x="13" y="326"/>
                  </a:cubicBezTo>
                  <a:cubicBezTo>
                    <a:pt x="5" y="326"/>
                    <a:pt x="0" y="326"/>
                    <a:pt x="0" y="336"/>
                  </a:cubicBezTo>
                  <a:cubicBezTo>
                    <a:pt x="0" y="341"/>
                    <a:pt x="4" y="341"/>
                    <a:pt x="13" y="341"/>
                  </a:cubicBezTo>
                  <a:lnTo>
                    <a:pt x="244" y="341"/>
                  </a:lnTo>
                  <a:cubicBezTo>
                    <a:pt x="256" y="341"/>
                    <a:pt x="256" y="341"/>
                    <a:pt x="259" y="333"/>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Freeform 363">
              <a:extLst>
                <a:ext uri="{FF2B5EF4-FFF2-40B4-BE49-F238E27FC236}">
                  <a16:creationId xmlns:a16="http://schemas.microsoft.com/office/drawing/2014/main" id="{4C20E92C-D665-46E5-9678-72C7455D0DE5}"/>
                </a:ext>
              </a:extLst>
            </p:cNvPr>
            <p:cNvSpPr>
              <a:spLocks/>
            </p:cNvSpPr>
            <p:nvPr>
              <p:custDataLst>
                <p:tags r:id="rId64"/>
              </p:custDataLst>
            </p:nvPr>
          </p:nvSpPr>
          <p:spPr bwMode="auto">
            <a:xfrm>
              <a:off x="3752851" y="4491038"/>
              <a:ext cx="53975" cy="69850"/>
            </a:xfrm>
            <a:custGeom>
              <a:avLst/>
              <a:gdLst>
                <a:gd name="T0" fmla="*/ 177 w 179"/>
                <a:gd name="T1" fmla="*/ 22 h 225"/>
                <a:gd name="T2" fmla="*/ 179 w 179"/>
                <a:gd name="T3" fmla="*/ 15 h 225"/>
                <a:gd name="T4" fmla="*/ 167 w 179"/>
                <a:gd name="T5" fmla="*/ 4 h 225"/>
                <a:gd name="T6" fmla="*/ 153 w 179"/>
                <a:gd name="T7" fmla="*/ 12 h 225"/>
                <a:gd name="T8" fmla="*/ 147 w 179"/>
                <a:gd name="T9" fmla="*/ 32 h 225"/>
                <a:gd name="T10" fmla="*/ 140 w 179"/>
                <a:gd name="T11" fmla="*/ 61 h 225"/>
                <a:gd name="T12" fmla="*/ 126 w 179"/>
                <a:gd name="T13" fmla="*/ 117 h 225"/>
                <a:gd name="T14" fmla="*/ 83 w 179"/>
                <a:gd name="T15" fmla="*/ 148 h 225"/>
                <a:gd name="T16" fmla="*/ 59 w 179"/>
                <a:gd name="T17" fmla="*/ 119 h 225"/>
                <a:gd name="T18" fmla="*/ 78 w 179"/>
                <a:gd name="T19" fmla="*/ 51 h 225"/>
                <a:gd name="T20" fmla="*/ 84 w 179"/>
                <a:gd name="T21" fmla="*/ 30 h 225"/>
                <a:gd name="T22" fmla="*/ 51 w 179"/>
                <a:gd name="T23" fmla="*/ 0 h 225"/>
                <a:gd name="T24" fmla="*/ 0 w 179"/>
                <a:gd name="T25" fmla="*/ 53 h 225"/>
                <a:gd name="T26" fmla="*/ 6 w 179"/>
                <a:gd name="T27" fmla="*/ 58 h 225"/>
                <a:gd name="T28" fmla="*/ 12 w 179"/>
                <a:gd name="T29" fmla="*/ 52 h 225"/>
                <a:gd name="T30" fmla="*/ 50 w 179"/>
                <a:gd name="T31" fmla="*/ 10 h 225"/>
                <a:gd name="T32" fmla="*/ 58 w 179"/>
                <a:gd name="T33" fmla="*/ 22 h 225"/>
                <a:gd name="T34" fmla="*/ 53 w 179"/>
                <a:gd name="T35" fmla="*/ 42 h 225"/>
                <a:gd name="T36" fmla="*/ 33 w 179"/>
                <a:gd name="T37" fmla="*/ 113 h 225"/>
                <a:gd name="T38" fmla="*/ 47 w 179"/>
                <a:gd name="T39" fmla="*/ 147 h 225"/>
                <a:gd name="T40" fmla="*/ 82 w 179"/>
                <a:gd name="T41" fmla="*/ 157 h 225"/>
                <a:gd name="T42" fmla="*/ 120 w 179"/>
                <a:gd name="T43" fmla="*/ 142 h 225"/>
                <a:gd name="T44" fmla="*/ 97 w 179"/>
                <a:gd name="T45" fmla="*/ 193 h 225"/>
                <a:gd name="T46" fmla="*/ 55 w 179"/>
                <a:gd name="T47" fmla="*/ 215 h 225"/>
                <a:gd name="T48" fmla="*/ 29 w 179"/>
                <a:gd name="T49" fmla="*/ 204 h 225"/>
                <a:gd name="T50" fmla="*/ 47 w 179"/>
                <a:gd name="T51" fmla="*/ 185 h 225"/>
                <a:gd name="T52" fmla="*/ 34 w 179"/>
                <a:gd name="T53" fmla="*/ 171 h 225"/>
                <a:gd name="T54" fmla="*/ 14 w 179"/>
                <a:gd name="T55" fmla="*/ 194 h 225"/>
                <a:gd name="T56" fmla="*/ 55 w 179"/>
                <a:gd name="T57" fmla="*/ 225 h 225"/>
                <a:gd name="T58" fmla="*/ 144 w 179"/>
                <a:gd name="T59" fmla="*/ 154 h 225"/>
                <a:gd name="T60" fmla="*/ 177 w 179"/>
                <a:gd name="T61" fmla="*/ 2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2"/>
                  </a:moveTo>
                  <a:cubicBezTo>
                    <a:pt x="179" y="17"/>
                    <a:pt x="179" y="17"/>
                    <a:pt x="179" y="15"/>
                  </a:cubicBezTo>
                  <a:cubicBezTo>
                    <a:pt x="179" y="8"/>
                    <a:pt x="173" y="4"/>
                    <a:pt x="167" y="4"/>
                  </a:cubicBezTo>
                  <a:cubicBezTo>
                    <a:pt x="163" y="4"/>
                    <a:pt x="157" y="5"/>
                    <a:pt x="153" y="12"/>
                  </a:cubicBezTo>
                  <a:cubicBezTo>
                    <a:pt x="152" y="14"/>
                    <a:pt x="149" y="25"/>
                    <a:pt x="147" y="32"/>
                  </a:cubicBezTo>
                  <a:lnTo>
                    <a:pt x="140" y="61"/>
                  </a:lnTo>
                  <a:lnTo>
                    <a:pt x="126" y="117"/>
                  </a:lnTo>
                  <a:cubicBezTo>
                    <a:pt x="126" y="117"/>
                    <a:pt x="110" y="148"/>
                    <a:pt x="83" y="148"/>
                  </a:cubicBezTo>
                  <a:cubicBezTo>
                    <a:pt x="59" y="148"/>
                    <a:pt x="59" y="125"/>
                    <a:pt x="59" y="119"/>
                  </a:cubicBezTo>
                  <a:cubicBezTo>
                    <a:pt x="59" y="100"/>
                    <a:pt x="67" y="78"/>
                    <a:pt x="78" y="51"/>
                  </a:cubicBezTo>
                  <a:cubicBezTo>
                    <a:pt x="82" y="40"/>
                    <a:pt x="84" y="36"/>
                    <a:pt x="84" y="30"/>
                  </a:cubicBezTo>
                  <a:cubicBezTo>
                    <a:pt x="84" y="13"/>
                    <a:pt x="69" y="0"/>
                    <a:pt x="51" y="0"/>
                  </a:cubicBezTo>
                  <a:cubicBezTo>
                    <a:pt x="15" y="0"/>
                    <a:pt x="0" y="47"/>
                    <a:pt x="0" y="53"/>
                  </a:cubicBezTo>
                  <a:cubicBezTo>
                    <a:pt x="0" y="58"/>
                    <a:pt x="5" y="58"/>
                    <a:pt x="6" y="58"/>
                  </a:cubicBezTo>
                  <a:cubicBezTo>
                    <a:pt x="10" y="58"/>
                    <a:pt x="11" y="56"/>
                    <a:pt x="12" y="52"/>
                  </a:cubicBezTo>
                  <a:cubicBezTo>
                    <a:pt x="21" y="23"/>
                    <a:pt x="36" y="10"/>
                    <a:pt x="50" y="10"/>
                  </a:cubicBezTo>
                  <a:cubicBezTo>
                    <a:pt x="55" y="10"/>
                    <a:pt x="58" y="14"/>
                    <a:pt x="58" y="22"/>
                  </a:cubicBezTo>
                  <a:cubicBezTo>
                    <a:pt x="58" y="30"/>
                    <a:pt x="55" y="38"/>
                    <a:pt x="53" y="42"/>
                  </a:cubicBezTo>
                  <a:cubicBezTo>
                    <a:pt x="37" y="85"/>
                    <a:pt x="33" y="98"/>
                    <a:pt x="33" y="113"/>
                  </a:cubicBezTo>
                  <a:cubicBezTo>
                    <a:pt x="33" y="119"/>
                    <a:pt x="33" y="135"/>
                    <a:pt x="47" y="147"/>
                  </a:cubicBezTo>
                  <a:cubicBezTo>
                    <a:pt x="58" y="156"/>
                    <a:pt x="72" y="157"/>
                    <a:pt x="82" y="157"/>
                  </a:cubicBezTo>
                  <a:cubicBezTo>
                    <a:pt x="96" y="157"/>
                    <a:pt x="108" y="152"/>
                    <a:pt x="120" y="142"/>
                  </a:cubicBezTo>
                  <a:cubicBezTo>
                    <a:pt x="115" y="161"/>
                    <a:pt x="111" y="175"/>
                    <a:pt x="97" y="193"/>
                  </a:cubicBezTo>
                  <a:cubicBezTo>
                    <a:pt x="87" y="204"/>
                    <a:pt x="73" y="215"/>
                    <a:pt x="55" y="215"/>
                  </a:cubicBezTo>
                  <a:cubicBezTo>
                    <a:pt x="52" y="215"/>
                    <a:pt x="36" y="215"/>
                    <a:pt x="29" y="204"/>
                  </a:cubicBezTo>
                  <a:cubicBezTo>
                    <a:pt x="47" y="202"/>
                    <a:pt x="47" y="185"/>
                    <a:pt x="47" y="185"/>
                  </a:cubicBezTo>
                  <a:cubicBezTo>
                    <a:pt x="47" y="173"/>
                    <a:pt x="37" y="171"/>
                    <a:pt x="34" y="171"/>
                  </a:cubicBezTo>
                  <a:cubicBezTo>
                    <a:pt x="25" y="171"/>
                    <a:pt x="14" y="178"/>
                    <a:pt x="14" y="194"/>
                  </a:cubicBezTo>
                  <a:cubicBezTo>
                    <a:pt x="14" y="212"/>
                    <a:pt x="30" y="225"/>
                    <a:pt x="55" y="225"/>
                  </a:cubicBezTo>
                  <a:cubicBezTo>
                    <a:pt x="90" y="225"/>
                    <a:pt x="133" y="198"/>
                    <a:pt x="144" y="154"/>
                  </a:cubicBezTo>
                  <a:lnTo>
                    <a:pt x="177" y="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Freeform 364">
              <a:extLst>
                <a:ext uri="{FF2B5EF4-FFF2-40B4-BE49-F238E27FC236}">
                  <a16:creationId xmlns:a16="http://schemas.microsoft.com/office/drawing/2014/main" id="{C619E126-92D1-4035-8073-793E4EECC7D1}"/>
                </a:ext>
              </a:extLst>
            </p:cNvPr>
            <p:cNvSpPr>
              <a:spLocks/>
            </p:cNvSpPr>
            <p:nvPr>
              <p:custDataLst>
                <p:tags r:id="rId65"/>
              </p:custDataLst>
            </p:nvPr>
          </p:nvSpPr>
          <p:spPr bwMode="auto">
            <a:xfrm>
              <a:off x="3903663" y="4292600"/>
              <a:ext cx="34925" cy="155575"/>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6" name="Freeform 365">
              <a:extLst>
                <a:ext uri="{FF2B5EF4-FFF2-40B4-BE49-F238E27FC236}">
                  <a16:creationId xmlns:a16="http://schemas.microsoft.com/office/drawing/2014/main" id="{6BC5476C-8241-4D91-844A-CFC1FBF7D306}"/>
                </a:ext>
              </a:extLst>
            </p:cNvPr>
            <p:cNvSpPr>
              <a:spLocks noEditPoints="1"/>
            </p:cNvSpPr>
            <p:nvPr>
              <p:custDataLst>
                <p:tags r:id="rId66"/>
              </p:custDataLst>
            </p:nvPr>
          </p:nvSpPr>
          <p:spPr bwMode="auto">
            <a:xfrm>
              <a:off x="3951288" y="4306888"/>
              <a:ext cx="39688" cy="104775"/>
            </a:xfrm>
            <a:custGeom>
              <a:avLst/>
              <a:gdLst>
                <a:gd name="T0" fmla="*/ 127 w 131"/>
                <a:gd name="T1" fmla="*/ 18 h 335"/>
                <a:gd name="T2" fmla="*/ 108 w 131"/>
                <a:gd name="T3" fmla="*/ 0 h 335"/>
                <a:gd name="T4" fmla="*/ 82 w 131"/>
                <a:gd name="T5" fmla="*/ 26 h 335"/>
                <a:gd name="T6" fmla="*/ 100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7 h 335"/>
                <a:gd name="T20" fmla="*/ 70 w 131"/>
                <a:gd name="T21" fmla="*/ 257 h 335"/>
                <a:gd name="T22" fmla="*/ 89 w 131"/>
                <a:gd name="T23" fmla="*/ 205 h 335"/>
                <a:gd name="T24" fmla="*/ 100 w 131"/>
                <a:gd name="T25" fmla="*/ 176 h 335"/>
                <a:gd name="T26" fmla="*/ 106 w 131"/>
                <a:gd name="T27" fmla="*/ 150 h 335"/>
                <a:gd name="T28" fmla="*/ 66 w 131"/>
                <a:gd name="T29" fmla="*/ 109 h 335"/>
                <a:gd name="T30" fmla="*/ 0 w 131"/>
                <a:gd name="T31" fmla="*/ 186 h 335"/>
                <a:gd name="T32" fmla="*/ 6 w 131"/>
                <a:gd name="T33" fmla="*/ 191 h 335"/>
                <a:gd name="T34" fmla="*/ 14 w 131"/>
                <a:gd name="T35" fmla="*/ 182 h 335"/>
                <a:gd name="T36" fmla="*/ 64 w 131"/>
                <a:gd name="T37" fmla="*/ 120 h 335"/>
                <a:gd name="T38" fmla="*/ 77 w 131"/>
                <a:gd name="T39" fmla="*/ 136 h 335"/>
                <a:gd name="T40" fmla="*/ 71 w 131"/>
                <a:gd name="T41" fmla="*/ 162 h 335"/>
                <a:gd name="T42" fmla="*/ 37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8" y="0"/>
                  </a:cubicBezTo>
                  <a:cubicBezTo>
                    <a:pt x="95" y="0"/>
                    <a:pt x="82" y="13"/>
                    <a:pt x="82" y="26"/>
                  </a:cubicBezTo>
                  <a:cubicBezTo>
                    <a:pt x="82" y="36"/>
                    <a:pt x="88" y="44"/>
                    <a:pt x="100" y="44"/>
                  </a:cubicBezTo>
                  <a:cubicBezTo>
                    <a:pt x="112" y="44"/>
                    <a:pt x="127" y="33"/>
                    <a:pt x="127" y="18"/>
                  </a:cubicBezTo>
                  <a:close/>
                  <a:moveTo>
                    <a:pt x="131" y="258"/>
                  </a:moveTo>
                  <a:cubicBezTo>
                    <a:pt x="131" y="253"/>
                    <a:pt x="127" y="253"/>
                    <a:pt x="125" y="253"/>
                  </a:cubicBezTo>
                  <a:cubicBezTo>
                    <a:pt x="120" y="253"/>
                    <a:pt x="120" y="255"/>
                    <a:pt x="118" y="262"/>
                  </a:cubicBezTo>
                  <a:cubicBezTo>
                    <a:pt x="109" y="293"/>
                    <a:pt x="92" y="324"/>
                    <a:pt x="67" y="324"/>
                  </a:cubicBezTo>
                  <a:cubicBezTo>
                    <a:pt x="59" y="324"/>
                    <a:pt x="55" y="319"/>
                    <a:pt x="55" y="307"/>
                  </a:cubicBezTo>
                  <a:cubicBezTo>
                    <a:pt x="55" y="295"/>
                    <a:pt x="58" y="288"/>
                    <a:pt x="70" y="257"/>
                  </a:cubicBezTo>
                  <a:lnTo>
                    <a:pt x="89" y="205"/>
                  </a:lnTo>
                  <a:cubicBezTo>
                    <a:pt x="95" y="191"/>
                    <a:pt x="95" y="190"/>
                    <a:pt x="100" y="176"/>
                  </a:cubicBezTo>
                  <a:cubicBezTo>
                    <a:pt x="104" y="166"/>
                    <a:pt x="106" y="159"/>
                    <a:pt x="106" y="150"/>
                  </a:cubicBezTo>
                  <a:cubicBezTo>
                    <a:pt x="106" y="127"/>
                    <a:pt x="90" y="109"/>
                    <a:pt x="66" y="109"/>
                  </a:cubicBezTo>
                  <a:cubicBezTo>
                    <a:pt x="19" y="109"/>
                    <a:pt x="0" y="181"/>
                    <a:pt x="0" y="186"/>
                  </a:cubicBezTo>
                  <a:cubicBezTo>
                    <a:pt x="0" y="191"/>
                    <a:pt x="6" y="191"/>
                    <a:pt x="6" y="191"/>
                  </a:cubicBezTo>
                  <a:cubicBezTo>
                    <a:pt x="11" y="191"/>
                    <a:pt x="11" y="190"/>
                    <a:pt x="14" y="182"/>
                  </a:cubicBezTo>
                  <a:cubicBezTo>
                    <a:pt x="27" y="135"/>
                    <a:pt x="47" y="120"/>
                    <a:pt x="64" y="120"/>
                  </a:cubicBezTo>
                  <a:cubicBezTo>
                    <a:pt x="68" y="120"/>
                    <a:pt x="77" y="120"/>
                    <a:pt x="77" y="136"/>
                  </a:cubicBezTo>
                  <a:cubicBezTo>
                    <a:pt x="77" y="146"/>
                    <a:pt x="73" y="157"/>
                    <a:pt x="71" y="162"/>
                  </a:cubicBezTo>
                  <a:cubicBezTo>
                    <a:pt x="67" y="175"/>
                    <a:pt x="45" y="233"/>
                    <a:pt x="37" y="254"/>
                  </a:cubicBezTo>
                  <a:cubicBezTo>
                    <a:pt x="32" y="267"/>
                    <a:pt x="25" y="283"/>
                    <a:pt x="25" y="294"/>
                  </a:cubicBezTo>
                  <a:cubicBezTo>
                    <a:pt x="25" y="317"/>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Freeform 366">
              <a:extLst>
                <a:ext uri="{FF2B5EF4-FFF2-40B4-BE49-F238E27FC236}">
                  <a16:creationId xmlns:a16="http://schemas.microsoft.com/office/drawing/2014/main" id="{86585FFF-D16B-46C1-8A71-623F26954296}"/>
                </a:ext>
              </a:extLst>
            </p:cNvPr>
            <p:cNvSpPr>
              <a:spLocks/>
            </p:cNvSpPr>
            <p:nvPr>
              <p:custDataLst>
                <p:tags r:id="rId67"/>
              </p:custDataLst>
            </p:nvPr>
          </p:nvSpPr>
          <p:spPr bwMode="auto">
            <a:xfrm>
              <a:off x="4003676" y="4384675"/>
              <a:ext cx="53975" cy="69850"/>
            </a:xfrm>
            <a:custGeom>
              <a:avLst/>
              <a:gdLst>
                <a:gd name="T0" fmla="*/ 178 w 179"/>
                <a:gd name="T1" fmla="*/ 23 h 225"/>
                <a:gd name="T2" fmla="*/ 179 w 179"/>
                <a:gd name="T3" fmla="*/ 15 h 225"/>
                <a:gd name="T4" fmla="*/ 168 w 179"/>
                <a:gd name="T5" fmla="*/ 4 h 225"/>
                <a:gd name="T6" fmla="*/ 153 w 179"/>
                <a:gd name="T7" fmla="*/ 12 h 225"/>
                <a:gd name="T8" fmla="*/ 148 w 179"/>
                <a:gd name="T9" fmla="*/ 32 h 225"/>
                <a:gd name="T10" fmla="*/ 140 w 179"/>
                <a:gd name="T11" fmla="*/ 61 h 225"/>
                <a:gd name="T12" fmla="*/ 126 w 179"/>
                <a:gd name="T13" fmla="*/ 117 h 225"/>
                <a:gd name="T14" fmla="*/ 84 w 179"/>
                <a:gd name="T15" fmla="*/ 148 h 225"/>
                <a:gd name="T16" fmla="*/ 60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3 h 225"/>
                <a:gd name="T30" fmla="*/ 50 w 179"/>
                <a:gd name="T31" fmla="*/ 10 h 225"/>
                <a:gd name="T32" fmla="*/ 59 w 179"/>
                <a:gd name="T33" fmla="*/ 22 h 225"/>
                <a:gd name="T34" fmla="*/ 54 w 179"/>
                <a:gd name="T35" fmla="*/ 42 h 225"/>
                <a:gd name="T36" fmla="*/ 34 w 179"/>
                <a:gd name="T37" fmla="*/ 113 h 225"/>
                <a:gd name="T38" fmla="*/ 47 w 179"/>
                <a:gd name="T39" fmla="*/ 147 h 225"/>
                <a:gd name="T40" fmla="*/ 82 w 179"/>
                <a:gd name="T41" fmla="*/ 157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1 h 225"/>
                <a:gd name="T54" fmla="*/ 14 w 179"/>
                <a:gd name="T55" fmla="*/ 194 h 225"/>
                <a:gd name="T56" fmla="*/ 56 w 179"/>
                <a:gd name="T57" fmla="*/ 225 h 225"/>
                <a:gd name="T58" fmla="*/ 145 w 179"/>
                <a:gd name="T59" fmla="*/ 154 h 225"/>
                <a:gd name="T60" fmla="*/ 178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8" y="23"/>
                  </a:moveTo>
                  <a:cubicBezTo>
                    <a:pt x="179" y="18"/>
                    <a:pt x="179" y="17"/>
                    <a:pt x="179" y="15"/>
                  </a:cubicBezTo>
                  <a:cubicBezTo>
                    <a:pt x="179" y="8"/>
                    <a:pt x="174" y="4"/>
                    <a:pt x="168" y="4"/>
                  </a:cubicBezTo>
                  <a:cubicBezTo>
                    <a:pt x="164" y="4"/>
                    <a:pt x="157" y="5"/>
                    <a:pt x="153" y="12"/>
                  </a:cubicBezTo>
                  <a:cubicBezTo>
                    <a:pt x="152" y="14"/>
                    <a:pt x="149" y="25"/>
                    <a:pt x="148" y="32"/>
                  </a:cubicBezTo>
                  <a:lnTo>
                    <a:pt x="140" y="61"/>
                  </a:lnTo>
                  <a:lnTo>
                    <a:pt x="126" y="117"/>
                  </a:lnTo>
                  <a:cubicBezTo>
                    <a:pt x="126" y="117"/>
                    <a:pt x="111" y="148"/>
                    <a:pt x="84" y="148"/>
                  </a:cubicBezTo>
                  <a:cubicBezTo>
                    <a:pt x="60" y="148"/>
                    <a:pt x="60" y="125"/>
                    <a:pt x="60" y="119"/>
                  </a:cubicBezTo>
                  <a:cubicBezTo>
                    <a:pt x="60" y="100"/>
                    <a:pt x="68" y="78"/>
                    <a:pt x="78" y="51"/>
                  </a:cubicBezTo>
                  <a:cubicBezTo>
                    <a:pt x="83" y="40"/>
                    <a:pt x="84" y="36"/>
                    <a:pt x="84" y="30"/>
                  </a:cubicBezTo>
                  <a:cubicBezTo>
                    <a:pt x="84" y="13"/>
                    <a:pt x="70" y="0"/>
                    <a:pt x="51" y="0"/>
                  </a:cubicBezTo>
                  <a:cubicBezTo>
                    <a:pt x="16" y="0"/>
                    <a:pt x="0" y="48"/>
                    <a:pt x="0" y="54"/>
                  </a:cubicBezTo>
                  <a:cubicBezTo>
                    <a:pt x="0" y="58"/>
                    <a:pt x="5" y="58"/>
                    <a:pt x="6" y="58"/>
                  </a:cubicBezTo>
                  <a:cubicBezTo>
                    <a:pt x="11" y="58"/>
                    <a:pt x="11" y="56"/>
                    <a:pt x="12" y="53"/>
                  </a:cubicBezTo>
                  <a:cubicBezTo>
                    <a:pt x="21" y="24"/>
                    <a:pt x="36" y="10"/>
                    <a:pt x="50" y="10"/>
                  </a:cubicBezTo>
                  <a:cubicBezTo>
                    <a:pt x="56" y="10"/>
                    <a:pt x="59" y="14"/>
                    <a:pt x="59" y="22"/>
                  </a:cubicBezTo>
                  <a:cubicBezTo>
                    <a:pt x="59" y="30"/>
                    <a:pt x="56" y="38"/>
                    <a:pt x="54" y="42"/>
                  </a:cubicBezTo>
                  <a:cubicBezTo>
                    <a:pt x="37" y="85"/>
                    <a:pt x="34" y="98"/>
                    <a:pt x="34" y="113"/>
                  </a:cubicBezTo>
                  <a:cubicBezTo>
                    <a:pt x="34" y="119"/>
                    <a:pt x="34" y="136"/>
                    <a:pt x="47" y="147"/>
                  </a:cubicBezTo>
                  <a:cubicBezTo>
                    <a:pt x="58" y="156"/>
                    <a:pt x="73" y="157"/>
                    <a:pt x="82" y="157"/>
                  </a:cubicBezTo>
                  <a:cubicBezTo>
                    <a:pt x="96" y="157"/>
                    <a:pt x="109" y="152"/>
                    <a:pt x="120" y="142"/>
                  </a:cubicBezTo>
                  <a:cubicBezTo>
                    <a:pt x="116" y="161"/>
                    <a:pt x="112" y="176"/>
                    <a:pt x="97" y="193"/>
                  </a:cubicBezTo>
                  <a:cubicBezTo>
                    <a:pt x="88" y="204"/>
                    <a:pt x="74" y="215"/>
                    <a:pt x="55" y="215"/>
                  </a:cubicBezTo>
                  <a:cubicBezTo>
                    <a:pt x="53" y="215"/>
                    <a:pt x="37" y="215"/>
                    <a:pt x="29" y="204"/>
                  </a:cubicBezTo>
                  <a:cubicBezTo>
                    <a:pt x="48" y="202"/>
                    <a:pt x="48" y="185"/>
                    <a:pt x="48" y="185"/>
                  </a:cubicBezTo>
                  <a:cubicBezTo>
                    <a:pt x="48" y="174"/>
                    <a:pt x="38" y="171"/>
                    <a:pt x="34" y="171"/>
                  </a:cubicBezTo>
                  <a:cubicBezTo>
                    <a:pt x="26" y="171"/>
                    <a:pt x="14" y="178"/>
                    <a:pt x="14" y="194"/>
                  </a:cubicBezTo>
                  <a:cubicBezTo>
                    <a:pt x="14" y="212"/>
                    <a:pt x="31" y="225"/>
                    <a:pt x="56" y="225"/>
                  </a:cubicBezTo>
                  <a:cubicBezTo>
                    <a:pt x="91" y="225"/>
                    <a:pt x="134" y="198"/>
                    <a:pt x="145" y="154"/>
                  </a:cubicBezTo>
                  <a:lnTo>
                    <a:pt x="178"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8" name="Freeform 367">
              <a:extLst>
                <a:ext uri="{FF2B5EF4-FFF2-40B4-BE49-F238E27FC236}">
                  <a16:creationId xmlns:a16="http://schemas.microsoft.com/office/drawing/2014/main" id="{5FA7F6FE-8437-4E9C-AB99-3FBC296AD8CD}"/>
                </a:ext>
              </a:extLst>
            </p:cNvPr>
            <p:cNvSpPr>
              <a:spLocks noEditPoints="1"/>
            </p:cNvSpPr>
            <p:nvPr>
              <p:custDataLst>
                <p:tags r:id="rId68"/>
              </p:custDataLst>
            </p:nvPr>
          </p:nvSpPr>
          <p:spPr bwMode="auto">
            <a:xfrm>
              <a:off x="4121151" y="4352925"/>
              <a:ext cx="100013" cy="36512"/>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Freeform 368">
              <a:extLst>
                <a:ext uri="{FF2B5EF4-FFF2-40B4-BE49-F238E27FC236}">
                  <a16:creationId xmlns:a16="http://schemas.microsoft.com/office/drawing/2014/main" id="{6A033C82-2902-4FAE-923D-FF02D9F81199}"/>
                </a:ext>
              </a:extLst>
            </p:cNvPr>
            <p:cNvSpPr>
              <a:spLocks/>
            </p:cNvSpPr>
            <p:nvPr>
              <p:custDataLst>
                <p:tags r:id="rId69"/>
              </p:custDataLst>
            </p:nvPr>
          </p:nvSpPr>
          <p:spPr bwMode="auto">
            <a:xfrm>
              <a:off x="4284663" y="4306888"/>
              <a:ext cx="49213" cy="101600"/>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1"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Freeform 369">
              <a:extLst>
                <a:ext uri="{FF2B5EF4-FFF2-40B4-BE49-F238E27FC236}">
                  <a16:creationId xmlns:a16="http://schemas.microsoft.com/office/drawing/2014/main" id="{E3467238-CBB0-42B8-A07D-B45A4C637346}"/>
                </a:ext>
              </a:extLst>
            </p:cNvPr>
            <p:cNvSpPr>
              <a:spLocks/>
            </p:cNvSpPr>
            <p:nvPr>
              <p:custDataLst>
                <p:tags r:id="rId70"/>
              </p:custDataLst>
            </p:nvPr>
          </p:nvSpPr>
          <p:spPr bwMode="auto">
            <a:xfrm>
              <a:off x="4359276" y="4392613"/>
              <a:ext cx="17463" cy="46037"/>
            </a:xfrm>
            <a:custGeom>
              <a:avLst/>
              <a:gdLst>
                <a:gd name="T0" fmla="*/ 59 w 59"/>
                <a:gd name="T1" fmla="*/ 53 h 150"/>
                <a:gd name="T2" fmla="*/ 27 w 59"/>
                <a:gd name="T3" fmla="*/ 0 h 150"/>
                <a:gd name="T4" fmla="*/ 0 w 59"/>
                <a:gd name="T5" fmla="*/ 27 h 150"/>
                <a:gd name="T6" fmla="*/ 27 w 59"/>
                <a:gd name="T7" fmla="*/ 53 h 150"/>
                <a:gd name="T8" fmla="*/ 44 w 59"/>
                <a:gd name="T9" fmla="*/ 47 h 150"/>
                <a:gd name="T10" fmla="*/ 47 w 59"/>
                <a:gd name="T11" fmla="*/ 45 h 150"/>
                <a:gd name="T12" fmla="*/ 48 w 59"/>
                <a:gd name="T13" fmla="*/ 53 h 150"/>
                <a:gd name="T14" fmla="*/ 14 w 59"/>
                <a:gd name="T15" fmla="*/ 136 h 150"/>
                <a:gd name="T16" fmla="*/ 8 w 59"/>
                <a:gd name="T17" fmla="*/ 144 h 150"/>
                <a:gd name="T18" fmla="*/ 13 w 59"/>
                <a:gd name="T19" fmla="*/ 150 h 150"/>
                <a:gd name="T20" fmla="*/ 59 w 59"/>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50">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2"/>
                    <a:pt x="8" y="143"/>
                    <a:pt x="8" y="144"/>
                  </a:cubicBezTo>
                  <a:cubicBezTo>
                    <a:pt x="8" y="148"/>
                    <a:pt x="11" y="150"/>
                    <a:pt x="13" y="150"/>
                  </a:cubicBezTo>
                  <a:cubicBezTo>
                    <a:pt x="19" y="150"/>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Freeform 370">
              <a:extLst>
                <a:ext uri="{FF2B5EF4-FFF2-40B4-BE49-F238E27FC236}">
                  <a16:creationId xmlns:a16="http://schemas.microsoft.com/office/drawing/2014/main" id="{2A8CF798-83E7-4C52-8EF8-24C5968A67F7}"/>
                </a:ext>
              </a:extLst>
            </p:cNvPr>
            <p:cNvSpPr>
              <a:spLocks/>
            </p:cNvSpPr>
            <p:nvPr>
              <p:custDataLst>
                <p:tags r:id="rId71"/>
              </p:custDataLst>
            </p:nvPr>
          </p:nvSpPr>
          <p:spPr bwMode="auto">
            <a:xfrm>
              <a:off x="4421188" y="4306888"/>
              <a:ext cx="60325" cy="101600"/>
            </a:xfrm>
            <a:custGeom>
              <a:avLst/>
              <a:gdLst>
                <a:gd name="T0" fmla="*/ 199 w 199"/>
                <a:gd name="T1" fmla="*/ 246 h 332"/>
                <a:gd name="T2" fmla="*/ 186 w 199"/>
                <a:gd name="T3" fmla="*/ 246 h 332"/>
                <a:gd name="T4" fmla="*/ 176 w 199"/>
                <a:gd name="T5" fmla="*/ 290 h 332"/>
                <a:gd name="T6" fmla="*/ 128 w 199"/>
                <a:gd name="T7" fmla="*/ 294 h 332"/>
                <a:gd name="T8" fmla="*/ 38 w 199"/>
                <a:gd name="T9" fmla="*/ 294 h 332"/>
                <a:gd name="T10" fmla="*/ 91 w 199"/>
                <a:gd name="T11" fmla="*/ 243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7 w 199"/>
                <a:gd name="T27" fmla="*/ 16 h 332"/>
                <a:gd name="T28" fmla="*/ 154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6"/>
                  </a:moveTo>
                  <a:lnTo>
                    <a:pt x="186" y="246"/>
                  </a:lnTo>
                  <a:cubicBezTo>
                    <a:pt x="184" y="260"/>
                    <a:pt x="181" y="282"/>
                    <a:pt x="176" y="290"/>
                  </a:cubicBezTo>
                  <a:cubicBezTo>
                    <a:pt x="172" y="294"/>
                    <a:pt x="139" y="294"/>
                    <a:pt x="128" y="294"/>
                  </a:cubicBezTo>
                  <a:lnTo>
                    <a:pt x="38" y="294"/>
                  </a:lnTo>
                  <a:lnTo>
                    <a:pt x="91" y="243"/>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6"/>
                    <a:pt x="87" y="16"/>
                  </a:cubicBezTo>
                  <a:cubicBezTo>
                    <a:pt x="132" y="16"/>
                    <a:pt x="154" y="56"/>
                    <a:pt x="154" y="97"/>
                  </a:cubicBezTo>
                  <a:cubicBezTo>
                    <a:pt x="154" y="137"/>
                    <a:pt x="129" y="176"/>
                    <a:pt x="101" y="207"/>
                  </a:cubicBezTo>
                  <a:lnTo>
                    <a:pt x="5" y="314"/>
                  </a:lnTo>
                  <a:cubicBezTo>
                    <a:pt x="0" y="319"/>
                    <a:pt x="0" y="320"/>
                    <a:pt x="0" y="332"/>
                  </a:cubicBezTo>
                  <a:lnTo>
                    <a:pt x="185" y="332"/>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2" name="Freeform 371">
              <a:extLst>
                <a:ext uri="{FF2B5EF4-FFF2-40B4-BE49-F238E27FC236}">
                  <a16:creationId xmlns:a16="http://schemas.microsoft.com/office/drawing/2014/main" id="{40EC525F-794B-4E6B-84F8-1AC6F9B08277}"/>
                </a:ext>
              </a:extLst>
            </p:cNvPr>
            <p:cNvSpPr>
              <a:spLocks/>
            </p:cNvSpPr>
            <p:nvPr>
              <p:custDataLst>
                <p:tags r:id="rId72"/>
              </p:custDataLst>
            </p:nvPr>
          </p:nvSpPr>
          <p:spPr bwMode="auto">
            <a:xfrm>
              <a:off x="4502151" y="4392613"/>
              <a:ext cx="17463" cy="46037"/>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4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90"/>
                    <a:pt x="30" y="120"/>
                    <a:pt x="14" y="136"/>
                  </a:cubicBezTo>
                  <a:cubicBezTo>
                    <a:pt x="8" y="142"/>
                    <a:pt x="8" y="143"/>
                    <a:pt x="8" y="144"/>
                  </a:cubicBezTo>
                  <a:cubicBezTo>
                    <a:pt x="8" y="148"/>
                    <a:pt x="11" y="150"/>
                    <a:pt x="13" y="150"/>
                  </a:cubicBezTo>
                  <a:cubicBezTo>
                    <a:pt x="19"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Oval 372">
              <a:extLst>
                <a:ext uri="{FF2B5EF4-FFF2-40B4-BE49-F238E27FC236}">
                  <a16:creationId xmlns:a16="http://schemas.microsoft.com/office/drawing/2014/main" id="{555D8555-282B-495F-8FA3-8DD39DC32870}"/>
                </a:ext>
              </a:extLst>
            </p:cNvPr>
            <p:cNvSpPr>
              <a:spLocks noChangeArrowheads="1"/>
            </p:cNvSpPr>
            <p:nvPr>
              <p:custDataLst>
                <p:tags r:id="rId73"/>
              </p:custDataLst>
            </p:nvPr>
          </p:nvSpPr>
          <p:spPr bwMode="auto">
            <a:xfrm>
              <a:off x="4568826"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4" name="Oval 373">
              <a:extLst>
                <a:ext uri="{FF2B5EF4-FFF2-40B4-BE49-F238E27FC236}">
                  <a16:creationId xmlns:a16="http://schemas.microsoft.com/office/drawing/2014/main" id="{15446904-1A25-4904-97E4-4DE0C8F22274}"/>
                </a:ext>
              </a:extLst>
            </p:cNvPr>
            <p:cNvSpPr>
              <a:spLocks noChangeArrowheads="1"/>
            </p:cNvSpPr>
            <p:nvPr>
              <p:custDataLst>
                <p:tags r:id="rId74"/>
              </p:custDataLst>
            </p:nvPr>
          </p:nvSpPr>
          <p:spPr bwMode="auto">
            <a:xfrm>
              <a:off x="4635501"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5" name="Oval 374">
              <a:extLst>
                <a:ext uri="{FF2B5EF4-FFF2-40B4-BE49-F238E27FC236}">
                  <a16:creationId xmlns:a16="http://schemas.microsoft.com/office/drawing/2014/main" id="{3C5EBB5D-A9B8-42A1-AE4A-FF64A0E8CF18}"/>
                </a:ext>
              </a:extLst>
            </p:cNvPr>
            <p:cNvSpPr>
              <a:spLocks noChangeArrowheads="1"/>
            </p:cNvSpPr>
            <p:nvPr>
              <p:custDataLst>
                <p:tags r:id="rId75"/>
              </p:custDataLst>
            </p:nvPr>
          </p:nvSpPr>
          <p:spPr bwMode="auto">
            <a:xfrm>
              <a:off x="4702176" y="4392613"/>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6" name="Freeform 375">
              <a:extLst>
                <a:ext uri="{FF2B5EF4-FFF2-40B4-BE49-F238E27FC236}">
                  <a16:creationId xmlns:a16="http://schemas.microsoft.com/office/drawing/2014/main" id="{90BBC2EB-B7A3-4F8D-9043-8C075A7E3378}"/>
                </a:ext>
              </a:extLst>
            </p:cNvPr>
            <p:cNvSpPr>
              <a:spLocks/>
            </p:cNvSpPr>
            <p:nvPr>
              <p:custDataLst>
                <p:tags r:id="rId76"/>
              </p:custDataLst>
            </p:nvPr>
          </p:nvSpPr>
          <p:spPr bwMode="auto">
            <a:xfrm>
              <a:off x="4764088" y="4292600"/>
              <a:ext cx="34925" cy="15557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7" name="Freeform 376">
              <a:extLst>
                <a:ext uri="{FF2B5EF4-FFF2-40B4-BE49-F238E27FC236}">
                  <a16:creationId xmlns:a16="http://schemas.microsoft.com/office/drawing/2014/main" id="{588AFC5D-91FB-4103-B2B0-8DDB37A8D463}"/>
                </a:ext>
              </a:extLst>
            </p:cNvPr>
            <p:cNvSpPr>
              <a:spLocks/>
            </p:cNvSpPr>
            <p:nvPr>
              <p:custDataLst>
                <p:tags r:id="rId77"/>
              </p:custDataLst>
            </p:nvPr>
          </p:nvSpPr>
          <p:spPr bwMode="auto">
            <a:xfrm>
              <a:off x="1263651" y="4702175"/>
              <a:ext cx="149225" cy="109537"/>
            </a:xfrm>
            <a:custGeom>
              <a:avLst/>
              <a:gdLst>
                <a:gd name="T0" fmla="*/ 495 w 495"/>
                <a:gd name="T1" fmla="*/ 6 h 352"/>
                <a:gd name="T2" fmla="*/ 489 w 495"/>
                <a:gd name="T3" fmla="*/ 0 h 352"/>
                <a:gd name="T4" fmla="*/ 451 w 495"/>
                <a:gd name="T5" fmla="*/ 2 h 352"/>
                <a:gd name="T6" fmla="*/ 399 w 495"/>
                <a:gd name="T7" fmla="*/ 0 h 352"/>
                <a:gd name="T8" fmla="*/ 389 w 495"/>
                <a:gd name="T9" fmla="*/ 10 h 352"/>
                <a:gd name="T10" fmla="*/ 397 w 495"/>
                <a:gd name="T11" fmla="*/ 16 h 352"/>
                <a:gd name="T12" fmla="*/ 426 w 495"/>
                <a:gd name="T13" fmla="*/ 35 h 352"/>
                <a:gd name="T14" fmla="*/ 420 w 495"/>
                <a:gd name="T15" fmla="*/ 52 h 352"/>
                <a:gd name="T16" fmla="*/ 285 w 495"/>
                <a:gd name="T17" fmla="*/ 287 h 352"/>
                <a:gd name="T18" fmla="*/ 267 w 495"/>
                <a:gd name="T19" fmla="*/ 39 h 352"/>
                <a:gd name="T20" fmla="*/ 302 w 495"/>
                <a:gd name="T21" fmla="*/ 16 h 352"/>
                <a:gd name="T22" fmla="*/ 315 w 495"/>
                <a:gd name="T23" fmla="*/ 6 h 352"/>
                <a:gd name="T24" fmla="*/ 308 w 495"/>
                <a:gd name="T25" fmla="*/ 0 h 352"/>
                <a:gd name="T26" fmla="*/ 247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30 w 495"/>
                <a:gd name="T45" fmla="*/ 6 h 352"/>
                <a:gd name="T46" fmla="*/ 123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1 h 352"/>
                <a:gd name="T64" fmla="*/ 228 w 495"/>
                <a:gd name="T65" fmla="*/ 87 h 352"/>
                <a:gd name="T66" fmla="*/ 246 w 495"/>
                <a:gd name="T67" fmla="*/ 339 h 352"/>
                <a:gd name="T68" fmla="*/ 254 w 495"/>
                <a:gd name="T69" fmla="*/ 352 h 352"/>
                <a:gd name="T70" fmla="*/ 266 w 495"/>
                <a:gd name="T71" fmla="*/ 342 h 352"/>
                <a:gd name="T72" fmla="*/ 430 w 495"/>
                <a:gd name="T73" fmla="*/ 58 h 352"/>
                <a:gd name="T74" fmla="*/ 486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89" y="0"/>
                    <a:pt x="389" y="10"/>
                  </a:cubicBezTo>
                  <a:cubicBezTo>
                    <a:pt x="389" y="15"/>
                    <a:pt x="394" y="16"/>
                    <a:pt x="397" y="16"/>
                  </a:cubicBezTo>
                  <a:cubicBezTo>
                    <a:pt x="409" y="16"/>
                    <a:pt x="426" y="20"/>
                    <a:pt x="426" y="35"/>
                  </a:cubicBezTo>
                  <a:cubicBezTo>
                    <a:pt x="426" y="41"/>
                    <a:pt x="424" y="45"/>
                    <a:pt x="420" y="52"/>
                  </a:cubicBezTo>
                  <a:lnTo>
                    <a:pt x="285" y="287"/>
                  </a:lnTo>
                  <a:lnTo>
                    <a:pt x="267" y="39"/>
                  </a:lnTo>
                  <a:cubicBezTo>
                    <a:pt x="266" y="29"/>
                    <a:pt x="265" y="16"/>
                    <a:pt x="302" y="16"/>
                  </a:cubicBezTo>
                  <a:cubicBezTo>
                    <a:pt x="310" y="16"/>
                    <a:pt x="315" y="16"/>
                    <a:pt x="315" y="6"/>
                  </a:cubicBezTo>
                  <a:cubicBezTo>
                    <a:pt x="315" y="1"/>
                    <a:pt x="310" y="0"/>
                    <a:pt x="308" y="0"/>
                  </a:cubicBezTo>
                  <a:cubicBezTo>
                    <a:pt x="288" y="0"/>
                    <a:pt x="267" y="2"/>
                    <a:pt x="247"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30" y="16"/>
                    <a:pt x="130" y="6"/>
                  </a:cubicBezTo>
                  <a:cubicBezTo>
                    <a:pt x="130" y="0"/>
                    <a:pt x="123" y="0"/>
                    <a:pt x="123" y="0"/>
                  </a:cubicBezTo>
                  <a:cubicBezTo>
                    <a:pt x="103" y="0"/>
                    <a:pt x="82"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2" y="348"/>
                    <a:pt x="62" y="352"/>
                    <a:pt x="69" y="352"/>
                  </a:cubicBezTo>
                  <a:cubicBezTo>
                    <a:pt x="75" y="352"/>
                    <a:pt x="77" y="349"/>
                    <a:pt x="81" y="341"/>
                  </a:cubicBezTo>
                  <a:lnTo>
                    <a:pt x="228" y="87"/>
                  </a:lnTo>
                  <a:lnTo>
                    <a:pt x="246" y="339"/>
                  </a:lnTo>
                  <a:cubicBezTo>
                    <a:pt x="247" y="349"/>
                    <a:pt x="248" y="352"/>
                    <a:pt x="254" y="352"/>
                  </a:cubicBezTo>
                  <a:cubicBezTo>
                    <a:pt x="261" y="352"/>
                    <a:pt x="264" y="347"/>
                    <a:pt x="266" y="342"/>
                  </a:cubicBezTo>
                  <a:lnTo>
                    <a:pt x="430" y="58"/>
                  </a:lnTo>
                  <a:cubicBezTo>
                    <a:pt x="442" y="36"/>
                    <a:pt x="454" y="18"/>
                    <a:pt x="486"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8" name="Freeform 377">
              <a:extLst>
                <a:ext uri="{FF2B5EF4-FFF2-40B4-BE49-F238E27FC236}">
                  <a16:creationId xmlns:a16="http://schemas.microsoft.com/office/drawing/2014/main" id="{FDFEE8FD-85DC-45AD-B641-3B4AA0BA5FA7}"/>
                </a:ext>
              </a:extLst>
            </p:cNvPr>
            <p:cNvSpPr>
              <a:spLocks/>
            </p:cNvSpPr>
            <p:nvPr>
              <p:custDataLst>
                <p:tags r:id="rId78"/>
              </p:custDataLst>
            </p:nvPr>
          </p:nvSpPr>
          <p:spPr bwMode="auto">
            <a:xfrm>
              <a:off x="1433513" y="4692650"/>
              <a:ext cx="34925" cy="153987"/>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9" name="Freeform 378">
              <a:extLst>
                <a:ext uri="{FF2B5EF4-FFF2-40B4-BE49-F238E27FC236}">
                  <a16:creationId xmlns:a16="http://schemas.microsoft.com/office/drawing/2014/main" id="{B184D88F-59E9-4741-A8A3-1DDC1C35E3B6}"/>
                </a:ext>
              </a:extLst>
            </p:cNvPr>
            <p:cNvSpPr>
              <a:spLocks/>
            </p:cNvSpPr>
            <p:nvPr>
              <p:custDataLst>
                <p:tags r:id="rId79"/>
              </p:custDataLst>
            </p:nvPr>
          </p:nvSpPr>
          <p:spPr bwMode="auto">
            <a:xfrm>
              <a:off x="1479551" y="4711700"/>
              <a:ext cx="47625" cy="98425"/>
            </a:xfrm>
            <a:custGeom>
              <a:avLst/>
              <a:gdLst>
                <a:gd name="T0" fmla="*/ 145 w 153"/>
                <a:gd name="T1" fmla="*/ 241 h 317"/>
                <a:gd name="T2" fmla="*/ 139 w 153"/>
                <a:gd name="T3" fmla="*/ 236 h 317"/>
                <a:gd name="T4" fmla="*/ 132 w 153"/>
                <a:gd name="T5" fmla="*/ 243 h 317"/>
                <a:gd name="T6" fmla="*/ 67 w 153"/>
                <a:gd name="T7" fmla="*/ 307 h 317"/>
                <a:gd name="T8" fmla="*/ 52 w 153"/>
                <a:gd name="T9" fmla="*/ 284 h 317"/>
                <a:gd name="T10" fmla="*/ 55 w 153"/>
                <a:gd name="T11" fmla="*/ 260 h 317"/>
                <a:gd name="T12" fmla="*/ 92 w 153"/>
                <a:gd name="T13" fmla="*/ 112 h 317"/>
                <a:gd name="T14" fmla="*/ 138 w 153"/>
                <a:gd name="T15" fmla="*/ 112 h 317"/>
                <a:gd name="T16" fmla="*/ 153 w 153"/>
                <a:gd name="T17" fmla="*/ 103 h 317"/>
                <a:gd name="T18" fmla="*/ 139 w 153"/>
                <a:gd name="T19" fmla="*/ 97 h 317"/>
                <a:gd name="T20" fmla="*/ 95 w 153"/>
                <a:gd name="T21" fmla="*/ 97 h 317"/>
                <a:gd name="T22" fmla="*/ 116 w 153"/>
                <a:gd name="T23" fmla="*/ 13 h 317"/>
                <a:gd name="T24" fmla="*/ 101 w 153"/>
                <a:gd name="T25" fmla="*/ 0 h 317"/>
                <a:gd name="T26" fmla="*/ 82 w 153"/>
                <a:gd name="T27" fmla="*/ 18 h 317"/>
                <a:gd name="T28" fmla="*/ 62 w 153"/>
                <a:gd name="T29" fmla="*/ 97 h 317"/>
                <a:gd name="T30" fmla="*/ 15 w 153"/>
                <a:gd name="T31" fmla="*/ 97 h 317"/>
                <a:gd name="T32" fmla="*/ 0 w 153"/>
                <a:gd name="T33" fmla="*/ 107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0" y="295"/>
                    <a:pt x="84" y="307"/>
                    <a:pt x="67" y="307"/>
                  </a:cubicBezTo>
                  <a:cubicBezTo>
                    <a:pt x="57" y="307"/>
                    <a:pt x="52" y="300"/>
                    <a:pt x="52" y="284"/>
                  </a:cubicBezTo>
                  <a:cubicBezTo>
                    <a:pt x="52" y="272"/>
                    <a:pt x="53" y="268"/>
                    <a:pt x="55" y="260"/>
                  </a:cubicBezTo>
                  <a:lnTo>
                    <a:pt x="92" y="112"/>
                  </a:lnTo>
                  <a:lnTo>
                    <a:pt x="138" y="112"/>
                  </a:lnTo>
                  <a:cubicBezTo>
                    <a:pt x="148" y="112"/>
                    <a:pt x="153" y="112"/>
                    <a:pt x="153" y="103"/>
                  </a:cubicBezTo>
                  <a:cubicBezTo>
                    <a:pt x="153" y="97"/>
                    <a:pt x="148" y="97"/>
                    <a:pt x="139" y="97"/>
                  </a:cubicBezTo>
                  <a:lnTo>
                    <a:pt x="95" y="97"/>
                  </a:lnTo>
                  <a:cubicBezTo>
                    <a:pt x="113" y="26"/>
                    <a:pt x="116" y="16"/>
                    <a:pt x="116" y="13"/>
                  </a:cubicBezTo>
                  <a:cubicBezTo>
                    <a:pt x="116" y="5"/>
                    <a:pt x="110" y="0"/>
                    <a:pt x="101" y="0"/>
                  </a:cubicBezTo>
                  <a:cubicBezTo>
                    <a:pt x="100" y="0"/>
                    <a:pt x="86" y="0"/>
                    <a:pt x="82" y="18"/>
                  </a:cubicBezTo>
                  <a:lnTo>
                    <a:pt x="62" y="97"/>
                  </a:lnTo>
                  <a:lnTo>
                    <a:pt x="15" y="97"/>
                  </a:lnTo>
                  <a:cubicBezTo>
                    <a:pt x="5" y="97"/>
                    <a:pt x="0" y="97"/>
                    <a:pt x="0" y="107"/>
                  </a:cubicBezTo>
                  <a:cubicBezTo>
                    <a:pt x="0" y="112"/>
                    <a:pt x="4" y="112"/>
                    <a:pt x="14" y="112"/>
                  </a:cubicBezTo>
                  <a:lnTo>
                    <a:pt x="58" y="112"/>
                  </a:lnTo>
                  <a:cubicBezTo>
                    <a:pt x="22" y="254"/>
                    <a:pt x="20" y="263"/>
                    <a:pt x="20" y="272"/>
                  </a:cubicBezTo>
                  <a:cubicBezTo>
                    <a:pt x="20" y="299"/>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0" name="Freeform 379">
              <a:extLst>
                <a:ext uri="{FF2B5EF4-FFF2-40B4-BE49-F238E27FC236}">
                  <a16:creationId xmlns:a16="http://schemas.microsoft.com/office/drawing/2014/main" id="{40E71EC0-63C6-40A4-9733-78D37D5C85CB}"/>
                </a:ext>
              </a:extLst>
            </p:cNvPr>
            <p:cNvSpPr>
              <a:spLocks/>
            </p:cNvSpPr>
            <p:nvPr>
              <p:custDataLst>
                <p:tags r:id="rId80"/>
              </p:custDataLst>
            </p:nvPr>
          </p:nvSpPr>
          <p:spPr bwMode="auto">
            <a:xfrm>
              <a:off x="1539876" y="4692650"/>
              <a:ext cx="34925" cy="153987"/>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Freeform 380">
              <a:extLst>
                <a:ext uri="{FF2B5EF4-FFF2-40B4-BE49-F238E27FC236}">
                  <a16:creationId xmlns:a16="http://schemas.microsoft.com/office/drawing/2014/main" id="{4B7E9346-E96E-4CAA-BAFC-7BDC37D9BC68}"/>
                </a:ext>
              </a:extLst>
            </p:cNvPr>
            <p:cNvSpPr>
              <a:spLocks noEditPoints="1"/>
            </p:cNvSpPr>
            <p:nvPr>
              <p:custDataLst>
                <p:tags r:id="rId81"/>
              </p:custDataLst>
            </p:nvPr>
          </p:nvSpPr>
          <p:spPr bwMode="auto">
            <a:xfrm>
              <a:off x="1639888" y="4751388"/>
              <a:ext cx="100013" cy="36512"/>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2" name="Freeform 381">
              <a:extLst>
                <a:ext uri="{FF2B5EF4-FFF2-40B4-BE49-F238E27FC236}">
                  <a16:creationId xmlns:a16="http://schemas.microsoft.com/office/drawing/2014/main" id="{29CD250B-AC91-4B5D-8926-92532636B044}"/>
                </a:ext>
              </a:extLst>
            </p:cNvPr>
            <p:cNvSpPr>
              <a:spLocks/>
            </p:cNvSpPr>
            <p:nvPr>
              <p:custDataLst>
                <p:tags r:id="rId82"/>
              </p:custDataLst>
            </p:nvPr>
          </p:nvSpPr>
          <p:spPr bwMode="auto">
            <a:xfrm>
              <a:off x="1795463" y="4738688"/>
              <a:ext cx="57150" cy="71437"/>
            </a:xfrm>
            <a:custGeom>
              <a:avLst/>
              <a:gdLst>
                <a:gd name="T0" fmla="*/ 190 w 190"/>
                <a:gd name="T1" fmla="*/ 164 h 228"/>
                <a:gd name="T2" fmla="*/ 183 w 190"/>
                <a:gd name="T3" fmla="*/ 159 h 228"/>
                <a:gd name="T4" fmla="*/ 177 w 190"/>
                <a:gd name="T5" fmla="*/ 164 h 228"/>
                <a:gd name="T6" fmla="*/ 112 w 190"/>
                <a:gd name="T7" fmla="*/ 216 h 228"/>
                <a:gd name="T8" fmla="*/ 41 w 190"/>
                <a:gd name="T9" fmla="*/ 114 h 228"/>
                <a:gd name="T10" fmla="*/ 109 w 190"/>
                <a:gd name="T11" fmla="*/ 12 h 228"/>
                <a:gd name="T12" fmla="*/ 162 w 190"/>
                <a:gd name="T13" fmla="*/ 30 h 228"/>
                <a:gd name="T14" fmla="*/ 139 w 190"/>
                <a:gd name="T15" fmla="*/ 53 h 228"/>
                <a:gd name="T16" fmla="*/ 161 w 190"/>
                <a:gd name="T17" fmla="*/ 76 h 228"/>
                <a:gd name="T18" fmla="*/ 184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5" y="13"/>
                    <a:pt x="162" y="30"/>
                  </a:cubicBezTo>
                  <a:cubicBezTo>
                    <a:pt x="142" y="32"/>
                    <a:pt x="139" y="47"/>
                    <a:pt x="139" y="53"/>
                  </a:cubicBezTo>
                  <a:cubicBezTo>
                    <a:pt x="139" y="66"/>
                    <a:pt x="147" y="76"/>
                    <a:pt x="161" y="76"/>
                  </a:cubicBezTo>
                  <a:cubicBezTo>
                    <a:pt x="174" y="76"/>
                    <a:pt x="184" y="68"/>
                    <a:pt x="184" y="53"/>
                  </a:cubicBezTo>
                  <a:cubicBezTo>
                    <a:pt x="184" y="19"/>
                    <a:pt x="147"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3" name="Freeform 382">
              <a:extLst>
                <a:ext uri="{FF2B5EF4-FFF2-40B4-BE49-F238E27FC236}">
                  <a16:creationId xmlns:a16="http://schemas.microsoft.com/office/drawing/2014/main" id="{5A0F8D37-CB7E-4A0C-ADDE-BF2A6F913F70}"/>
                </a:ext>
              </a:extLst>
            </p:cNvPr>
            <p:cNvSpPr>
              <a:spLocks noEditPoints="1"/>
            </p:cNvSpPr>
            <p:nvPr>
              <p:custDataLst>
                <p:tags r:id="rId83"/>
              </p:custDataLst>
            </p:nvPr>
          </p:nvSpPr>
          <p:spPr bwMode="auto">
            <a:xfrm>
              <a:off x="1862138" y="4738688"/>
              <a:ext cx="66675" cy="71437"/>
            </a:xfrm>
            <a:custGeom>
              <a:avLst/>
              <a:gdLst>
                <a:gd name="T0" fmla="*/ 221 w 221"/>
                <a:gd name="T1" fmla="*/ 116 h 228"/>
                <a:gd name="T2" fmla="*/ 110 w 221"/>
                <a:gd name="T3" fmla="*/ 0 h 228"/>
                <a:gd name="T4" fmla="*/ 0 w 221"/>
                <a:gd name="T5" fmla="*/ 116 h 228"/>
                <a:gd name="T6" fmla="*/ 110 w 221"/>
                <a:gd name="T7" fmla="*/ 228 h 228"/>
                <a:gd name="T8" fmla="*/ 221 w 221"/>
                <a:gd name="T9" fmla="*/ 116 h 228"/>
                <a:gd name="T10" fmla="*/ 179 w 221"/>
                <a:gd name="T11" fmla="*/ 112 h 228"/>
                <a:gd name="T12" fmla="*/ 168 w 221"/>
                <a:gd name="T13" fmla="*/ 179 h 228"/>
                <a:gd name="T14" fmla="*/ 110 w 221"/>
                <a:gd name="T15" fmla="*/ 216 h 228"/>
                <a:gd name="T16" fmla="*/ 54 w 221"/>
                <a:gd name="T17" fmla="*/ 183 h 228"/>
                <a:gd name="T18" fmla="*/ 41 w 221"/>
                <a:gd name="T19" fmla="*/ 112 h 228"/>
                <a:gd name="T20" fmla="*/ 53 w 221"/>
                <a:gd name="T21" fmla="*/ 44 h 228"/>
                <a:gd name="T22" fmla="*/ 110 w 221"/>
                <a:gd name="T23" fmla="*/ 11 h 228"/>
                <a:gd name="T24" fmla="*/ 166 w 221"/>
                <a:gd name="T25" fmla="*/ 43 h 228"/>
                <a:gd name="T26" fmla="*/ 179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0" y="0"/>
                  </a:cubicBezTo>
                  <a:cubicBezTo>
                    <a:pt x="48" y="0"/>
                    <a:pt x="0" y="54"/>
                    <a:pt x="0" y="116"/>
                  </a:cubicBezTo>
                  <a:cubicBezTo>
                    <a:pt x="0" y="181"/>
                    <a:pt x="52" y="228"/>
                    <a:pt x="110" y="228"/>
                  </a:cubicBezTo>
                  <a:cubicBezTo>
                    <a:pt x="170" y="228"/>
                    <a:pt x="221" y="180"/>
                    <a:pt x="221" y="116"/>
                  </a:cubicBezTo>
                  <a:close/>
                  <a:moveTo>
                    <a:pt x="179" y="112"/>
                  </a:moveTo>
                  <a:cubicBezTo>
                    <a:pt x="179" y="130"/>
                    <a:pt x="179" y="157"/>
                    <a:pt x="168" y="179"/>
                  </a:cubicBezTo>
                  <a:cubicBezTo>
                    <a:pt x="157" y="202"/>
                    <a:pt x="135" y="216"/>
                    <a:pt x="110"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1"/>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4" name="Freeform 383">
              <a:extLst>
                <a:ext uri="{FF2B5EF4-FFF2-40B4-BE49-F238E27FC236}">
                  <a16:creationId xmlns:a16="http://schemas.microsoft.com/office/drawing/2014/main" id="{74F208F0-4298-43F7-B97A-4774915E1681}"/>
                </a:ext>
              </a:extLst>
            </p:cNvPr>
            <p:cNvSpPr>
              <a:spLocks/>
            </p:cNvSpPr>
            <p:nvPr>
              <p:custDataLst>
                <p:tags r:id="rId84"/>
              </p:custDataLst>
            </p:nvPr>
          </p:nvSpPr>
          <p:spPr bwMode="auto">
            <a:xfrm>
              <a:off x="1936751" y="4738688"/>
              <a:ext cx="49213" cy="71437"/>
            </a:xfrm>
            <a:custGeom>
              <a:avLst/>
              <a:gdLst>
                <a:gd name="T0" fmla="*/ 163 w 163"/>
                <a:gd name="T1" fmla="*/ 159 h 228"/>
                <a:gd name="T2" fmla="*/ 143 w 163"/>
                <a:gd name="T3" fmla="*/ 112 h 228"/>
                <a:gd name="T4" fmla="*/ 86 w 163"/>
                <a:gd name="T5" fmla="*/ 88 h 228"/>
                <a:gd name="T6" fmla="*/ 24 w 163"/>
                <a:gd name="T7" fmla="*/ 47 h 228"/>
                <a:gd name="T8" fmla="*/ 80 w 163"/>
                <a:gd name="T9" fmla="*/ 9 h 228"/>
                <a:gd name="T10" fmla="*/ 139 w 163"/>
                <a:gd name="T11" fmla="*/ 69 h 228"/>
                <a:gd name="T12" fmla="*/ 145 w 163"/>
                <a:gd name="T13" fmla="*/ 74 h 228"/>
                <a:gd name="T14" fmla="*/ 151 w 163"/>
                <a:gd name="T15" fmla="*/ 62 h 228"/>
                <a:gd name="T16" fmla="*/ 151 w 163"/>
                <a:gd name="T17" fmla="*/ 12 h 228"/>
                <a:gd name="T18" fmla="*/ 146 w 163"/>
                <a:gd name="T19" fmla="*/ 0 h 228"/>
                <a:gd name="T20" fmla="*/ 136 w 163"/>
                <a:gd name="T21" fmla="*/ 6 h 228"/>
                <a:gd name="T22" fmla="*/ 127 w 163"/>
                <a:gd name="T23" fmla="*/ 14 h 228"/>
                <a:gd name="T24" fmla="*/ 80 w 163"/>
                <a:gd name="T25" fmla="*/ 0 h 228"/>
                <a:gd name="T26" fmla="*/ 0 w 163"/>
                <a:gd name="T27" fmla="*/ 61 h 228"/>
                <a:gd name="T28" fmla="*/ 22 w 163"/>
                <a:gd name="T29" fmla="*/ 103 h 228"/>
                <a:gd name="T30" fmla="*/ 88 w 163"/>
                <a:gd name="T31" fmla="*/ 126 h 228"/>
                <a:gd name="T32" fmla="*/ 140 w 163"/>
                <a:gd name="T33" fmla="*/ 172 h 228"/>
                <a:gd name="T34" fmla="*/ 83 w 163"/>
                <a:gd name="T35" fmla="*/ 218 h 228"/>
                <a:gd name="T36" fmla="*/ 14 w 163"/>
                <a:gd name="T37" fmla="*/ 147 h 228"/>
                <a:gd name="T38" fmla="*/ 7 w 163"/>
                <a:gd name="T39" fmla="*/ 138 h 228"/>
                <a:gd name="T40" fmla="*/ 0 w 163"/>
                <a:gd name="T41" fmla="*/ 151 h 228"/>
                <a:gd name="T42" fmla="*/ 0 w 163"/>
                <a:gd name="T43" fmla="*/ 217 h 228"/>
                <a:gd name="T44" fmla="*/ 6 w 163"/>
                <a:gd name="T45" fmla="*/ 228 h 228"/>
                <a:gd name="T46" fmla="*/ 18 w 163"/>
                <a:gd name="T47" fmla="*/ 219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3" y="112"/>
                  </a:cubicBezTo>
                  <a:cubicBezTo>
                    <a:pt x="126" y="96"/>
                    <a:pt x="107" y="92"/>
                    <a:pt x="86" y="88"/>
                  </a:cubicBezTo>
                  <a:cubicBezTo>
                    <a:pt x="58" y="82"/>
                    <a:pt x="24" y="76"/>
                    <a:pt x="24" y="47"/>
                  </a:cubicBezTo>
                  <a:cubicBezTo>
                    <a:pt x="24" y="29"/>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8"/>
                    <a:pt x="6" y="228"/>
                  </a:cubicBezTo>
                  <a:cubicBezTo>
                    <a:pt x="8" y="228"/>
                    <a:pt x="9" y="228"/>
                    <a:pt x="18" y="219"/>
                  </a:cubicBezTo>
                  <a:cubicBezTo>
                    <a:pt x="19" y="218"/>
                    <a:pt x="19" y="217"/>
                    <a:pt x="28" y="207"/>
                  </a:cubicBezTo>
                  <a:cubicBezTo>
                    <a:pt x="50" y="228"/>
                    <a:pt x="73" y="228"/>
                    <a:pt x="83" y="228"/>
                  </a:cubicBezTo>
                  <a:cubicBezTo>
                    <a:pt x="141"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Freeform 384">
              <a:extLst>
                <a:ext uri="{FF2B5EF4-FFF2-40B4-BE49-F238E27FC236}">
                  <a16:creationId xmlns:a16="http://schemas.microsoft.com/office/drawing/2014/main" id="{3913391C-EAA3-4D64-B6BE-97318D0AE1A1}"/>
                </a:ext>
              </a:extLst>
            </p:cNvPr>
            <p:cNvSpPr>
              <a:spLocks/>
            </p:cNvSpPr>
            <p:nvPr>
              <p:custDataLst>
                <p:tags r:id="rId85"/>
              </p:custDataLst>
            </p:nvPr>
          </p:nvSpPr>
          <p:spPr bwMode="auto">
            <a:xfrm>
              <a:off x="2006601" y="4692650"/>
              <a:ext cx="34925" cy="153987"/>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6" name="Freeform 385">
              <a:extLst>
                <a:ext uri="{FF2B5EF4-FFF2-40B4-BE49-F238E27FC236}">
                  <a16:creationId xmlns:a16="http://schemas.microsoft.com/office/drawing/2014/main" id="{37C9416B-8284-4967-A2A6-24A70A83EA8E}"/>
                </a:ext>
              </a:extLst>
            </p:cNvPr>
            <p:cNvSpPr>
              <a:spLocks/>
            </p:cNvSpPr>
            <p:nvPr>
              <p:custDataLst>
                <p:tags r:id="rId86"/>
              </p:custDataLst>
            </p:nvPr>
          </p:nvSpPr>
          <p:spPr bwMode="auto">
            <a:xfrm>
              <a:off x="2052638" y="4740275"/>
              <a:ext cx="88900" cy="69850"/>
            </a:xfrm>
            <a:custGeom>
              <a:avLst/>
              <a:gdLst>
                <a:gd name="T0" fmla="*/ 283 w 295"/>
                <a:gd name="T1" fmla="*/ 101 h 225"/>
                <a:gd name="T2" fmla="*/ 295 w 295"/>
                <a:gd name="T3" fmla="*/ 34 h 225"/>
                <a:gd name="T4" fmla="*/ 285 w 295"/>
                <a:gd name="T5" fmla="*/ 4 h 225"/>
                <a:gd name="T6" fmla="*/ 273 w 295"/>
                <a:gd name="T7" fmla="*/ 0 h 225"/>
                <a:gd name="T8" fmla="*/ 256 w 295"/>
                <a:gd name="T9" fmla="*/ 8 h 225"/>
                <a:gd name="T10" fmla="*/ 249 w 295"/>
                <a:gd name="T11" fmla="*/ 23 h 225"/>
                <a:gd name="T12" fmla="*/ 254 w 295"/>
                <a:gd name="T13" fmla="*/ 36 h 225"/>
                <a:gd name="T14" fmla="*/ 273 w 295"/>
                <a:gd name="T15" fmla="*/ 80 h 225"/>
                <a:gd name="T16" fmla="*/ 271 w 295"/>
                <a:gd name="T17" fmla="*/ 98 h 225"/>
                <a:gd name="T18" fmla="*/ 191 w 295"/>
                <a:gd name="T19" fmla="*/ 190 h 225"/>
                <a:gd name="T20" fmla="*/ 143 w 295"/>
                <a:gd name="T21" fmla="*/ 145 h 225"/>
                <a:gd name="T22" fmla="*/ 157 w 295"/>
                <a:gd name="T23" fmla="*/ 101 h 225"/>
                <a:gd name="T24" fmla="*/ 159 w 295"/>
                <a:gd name="T25" fmla="*/ 88 h 225"/>
                <a:gd name="T26" fmla="*/ 150 w 295"/>
                <a:gd name="T27" fmla="*/ 75 h 225"/>
                <a:gd name="T28" fmla="*/ 133 w 295"/>
                <a:gd name="T29" fmla="*/ 98 h 225"/>
                <a:gd name="T30" fmla="*/ 127 w 295"/>
                <a:gd name="T31" fmla="*/ 143 h 225"/>
                <a:gd name="T32" fmla="*/ 59 w 295"/>
                <a:gd name="T33" fmla="*/ 190 h 225"/>
                <a:gd name="T34" fmla="*/ 15 w 295"/>
                <a:gd name="T35" fmla="*/ 133 h 225"/>
                <a:gd name="T36" fmla="*/ 19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7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4"/>
                  </a:cubicBezTo>
                  <a:cubicBezTo>
                    <a:pt x="295" y="21"/>
                    <a:pt x="292" y="11"/>
                    <a:pt x="285" y="4"/>
                  </a:cubicBezTo>
                  <a:cubicBezTo>
                    <a:pt x="282" y="1"/>
                    <a:pt x="278" y="0"/>
                    <a:pt x="273" y="0"/>
                  </a:cubicBezTo>
                  <a:cubicBezTo>
                    <a:pt x="267" y="0"/>
                    <a:pt x="261" y="3"/>
                    <a:pt x="256" y="8"/>
                  </a:cubicBezTo>
                  <a:cubicBezTo>
                    <a:pt x="251" y="13"/>
                    <a:pt x="249" y="18"/>
                    <a:pt x="249" y="23"/>
                  </a:cubicBezTo>
                  <a:cubicBezTo>
                    <a:pt x="249" y="28"/>
                    <a:pt x="251" y="32"/>
                    <a:pt x="254" y="36"/>
                  </a:cubicBezTo>
                  <a:cubicBezTo>
                    <a:pt x="267" y="47"/>
                    <a:pt x="273" y="62"/>
                    <a:pt x="273" y="80"/>
                  </a:cubicBezTo>
                  <a:cubicBezTo>
                    <a:pt x="273" y="86"/>
                    <a:pt x="273" y="92"/>
                    <a:pt x="271" y="98"/>
                  </a:cubicBezTo>
                  <a:cubicBezTo>
                    <a:pt x="260" y="144"/>
                    <a:pt x="231" y="190"/>
                    <a:pt x="191" y="190"/>
                  </a:cubicBezTo>
                  <a:cubicBezTo>
                    <a:pt x="163" y="190"/>
                    <a:pt x="147" y="171"/>
                    <a:pt x="143" y="145"/>
                  </a:cubicBezTo>
                  <a:cubicBezTo>
                    <a:pt x="149" y="131"/>
                    <a:pt x="154" y="116"/>
                    <a:pt x="157" y="101"/>
                  </a:cubicBezTo>
                  <a:cubicBezTo>
                    <a:pt x="158" y="96"/>
                    <a:pt x="159" y="92"/>
                    <a:pt x="159" y="88"/>
                  </a:cubicBezTo>
                  <a:cubicBezTo>
                    <a:pt x="159"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4" y="225"/>
                    <a:pt x="110" y="204"/>
                    <a:pt x="129" y="173"/>
                  </a:cubicBezTo>
                  <a:cubicBezTo>
                    <a:pt x="134" y="204"/>
                    <a:pt x="151"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Freeform 386">
              <a:extLst>
                <a:ext uri="{FF2B5EF4-FFF2-40B4-BE49-F238E27FC236}">
                  <a16:creationId xmlns:a16="http://schemas.microsoft.com/office/drawing/2014/main" id="{F3A2A4D0-A4FC-44BD-91AF-71FE59BD6F0A}"/>
                </a:ext>
              </a:extLst>
            </p:cNvPr>
            <p:cNvSpPr>
              <a:spLocks/>
            </p:cNvSpPr>
            <p:nvPr>
              <p:custDataLst>
                <p:tags r:id="rId87"/>
              </p:custDataLst>
            </p:nvPr>
          </p:nvSpPr>
          <p:spPr bwMode="auto">
            <a:xfrm>
              <a:off x="2152651" y="4711700"/>
              <a:ext cx="46038" cy="98425"/>
            </a:xfrm>
            <a:custGeom>
              <a:avLst/>
              <a:gdLst>
                <a:gd name="T0" fmla="*/ 145 w 153"/>
                <a:gd name="T1" fmla="*/ 241 h 317"/>
                <a:gd name="T2" fmla="*/ 139 w 153"/>
                <a:gd name="T3" fmla="*/ 236 h 317"/>
                <a:gd name="T4" fmla="*/ 131 w 153"/>
                <a:gd name="T5" fmla="*/ 243 h 317"/>
                <a:gd name="T6" fmla="*/ 67 w 153"/>
                <a:gd name="T7" fmla="*/ 307 h 317"/>
                <a:gd name="T8" fmla="*/ 51 w 153"/>
                <a:gd name="T9" fmla="*/ 284 h 317"/>
                <a:gd name="T10" fmla="*/ 54 w 153"/>
                <a:gd name="T11" fmla="*/ 260 h 317"/>
                <a:gd name="T12" fmla="*/ 91 w 153"/>
                <a:gd name="T13" fmla="*/ 112 h 317"/>
                <a:gd name="T14" fmla="*/ 138 w 153"/>
                <a:gd name="T15" fmla="*/ 112 h 317"/>
                <a:gd name="T16" fmla="*/ 153 w 153"/>
                <a:gd name="T17" fmla="*/ 103 h 317"/>
                <a:gd name="T18" fmla="*/ 139 w 153"/>
                <a:gd name="T19" fmla="*/ 97 h 317"/>
                <a:gd name="T20" fmla="*/ 95 w 153"/>
                <a:gd name="T21" fmla="*/ 97 h 317"/>
                <a:gd name="T22" fmla="*/ 115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7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2"/>
                  </a:lnTo>
                  <a:lnTo>
                    <a:pt x="138" y="112"/>
                  </a:lnTo>
                  <a:cubicBezTo>
                    <a:pt x="148" y="112"/>
                    <a:pt x="153" y="112"/>
                    <a:pt x="153" y="103"/>
                  </a:cubicBezTo>
                  <a:cubicBezTo>
                    <a:pt x="153" y="97"/>
                    <a:pt x="148" y="97"/>
                    <a:pt x="139" y="97"/>
                  </a:cubicBezTo>
                  <a:lnTo>
                    <a:pt x="95" y="97"/>
                  </a:lnTo>
                  <a:cubicBezTo>
                    <a:pt x="113" y="26"/>
                    <a:pt x="115" y="16"/>
                    <a:pt x="115" y="13"/>
                  </a:cubicBezTo>
                  <a:cubicBezTo>
                    <a:pt x="115" y="5"/>
                    <a:pt x="110" y="0"/>
                    <a:pt x="101" y="0"/>
                  </a:cubicBezTo>
                  <a:cubicBezTo>
                    <a:pt x="100" y="0"/>
                    <a:pt x="86" y="0"/>
                    <a:pt x="81" y="18"/>
                  </a:cubicBezTo>
                  <a:lnTo>
                    <a:pt x="62" y="97"/>
                  </a:lnTo>
                  <a:lnTo>
                    <a:pt x="15" y="97"/>
                  </a:lnTo>
                  <a:cubicBezTo>
                    <a:pt x="5" y="97"/>
                    <a:pt x="0" y="97"/>
                    <a:pt x="0" y="107"/>
                  </a:cubicBezTo>
                  <a:cubicBezTo>
                    <a:pt x="0" y="112"/>
                    <a:pt x="4" y="112"/>
                    <a:pt x="14" y="112"/>
                  </a:cubicBezTo>
                  <a:lnTo>
                    <a:pt x="58" y="112"/>
                  </a:lnTo>
                  <a:cubicBezTo>
                    <a:pt x="22" y="254"/>
                    <a:pt x="20" y="263"/>
                    <a:pt x="20" y="272"/>
                  </a:cubicBezTo>
                  <a:cubicBezTo>
                    <a:pt x="20" y="299"/>
                    <a:pt x="39" y="317"/>
                    <a:pt x="66" y="317"/>
                  </a:cubicBezTo>
                  <a:cubicBezTo>
                    <a:pt x="116"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8" name="Freeform 387">
              <a:extLst>
                <a:ext uri="{FF2B5EF4-FFF2-40B4-BE49-F238E27FC236}">
                  <a16:creationId xmlns:a16="http://schemas.microsoft.com/office/drawing/2014/main" id="{E4593D08-41E8-4C6D-9F2F-869D98A9F6CB}"/>
                </a:ext>
              </a:extLst>
            </p:cNvPr>
            <p:cNvSpPr>
              <a:spLocks/>
            </p:cNvSpPr>
            <p:nvPr>
              <p:custDataLst>
                <p:tags r:id="rId88"/>
              </p:custDataLst>
            </p:nvPr>
          </p:nvSpPr>
          <p:spPr bwMode="auto">
            <a:xfrm>
              <a:off x="2246313" y="4718050"/>
              <a:ext cx="98425" cy="103187"/>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Freeform 388">
              <a:extLst>
                <a:ext uri="{FF2B5EF4-FFF2-40B4-BE49-F238E27FC236}">
                  <a16:creationId xmlns:a16="http://schemas.microsoft.com/office/drawing/2014/main" id="{E83C7749-E20F-4B83-8856-1D102CC393EF}"/>
                </a:ext>
              </a:extLst>
            </p:cNvPr>
            <p:cNvSpPr>
              <a:spLocks noEditPoints="1"/>
            </p:cNvSpPr>
            <p:nvPr>
              <p:custDataLst>
                <p:tags r:id="rId89"/>
              </p:custDataLst>
            </p:nvPr>
          </p:nvSpPr>
          <p:spPr bwMode="auto">
            <a:xfrm>
              <a:off x="2395538" y="4740275"/>
              <a:ext cx="85725" cy="101600"/>
            </a:xfrm>
            <a:custGeom>
              <a:avLst/>
              <a:gdLst>
                <a:gd name="T0" fmla="*/ 284 w 284"/>
                <a:gd name="T1" fmla="*/ 68 h 329"/>
                <a:gd name="T2" fmla="*/ 227 w 284"/>
                <a:gd name="T3" fmla="*/ 0 h 329"/>
                <a:gd name="T4" fmla="*/ 95 w 284"/>
                <a:gd name="T5" fmla="*/ 194 h 329"/>
                <a:gd name="T6" fmla="*/ 13 w 284"/>
                <a:gd name="T7" fmla="*/ 120 h 329"/>
                <a:gd name="T8" fmla="*/ 54 w 284"/>
                <a:gd name="T9" fmla="*/ 17 h 329"/>
                <a:gd name="T10" fmla="*/ 58 w 284"/>
                <a:gd name="T11" fmla="*/ 10 h 329"/>
                <a:gd name="T12" fmla="*/ 52 w 284"/>
                <a:gd name="T13" fmla="*/ 5 h 329"/>
                <a:gd name="T14" fmla="*/ 0 w 284"/>
                <a:gd name="T15" fmla="*/ 125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4 h 329"/>
                <a:gd name="T28" fmla="*/ 124 w 284"/>
                <a:gd name="T29" fmla="*/ 225 h 329"/>
                <a:gd name="T30" fmla="*/ 284 w 284"/>
                <a:gd name="T31" fmla="*/ 68 h 329"/>
                <a:gd name="T32" fmla="*/ 270 w 284"/>
                <a:gd name="T33" fmla="*/ 79 h 329"/>
                <a:gd name="T34" fmla="*/ 129 w 284"/>
                <a:gd name="T35" fmla="*/ 197 h 329"/>
                <a:gd name="T36" fmla="*/ 120 w 284"/>
                <a:gd name="T37" fmla="*/ 196 h 329"/>
                <a:gd name="T38" fmla="*/ 113 w 284"/>
                <a:gd name="T39" fmla="*/ 194 h 329"/>
                <a:gd name="T40" fmla="*/ 123 w 284"/>
                <a:gd name="T41" fmla="*/ 140 h 329"/>
                <a:gd name="T42" fmla="*/ 222 w 284"/>
                <a:gd name="T43" fmla="*/ 28 h 329"/>
                <a:gd name="T44" fmla="*/ 270 w 284"/>
                <a:gd name="T45"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8"/>
                  </a:moveTo>
                  <a:cubicBezTo>
                    <a:pt x="284" y="29"/>
                    <a:pt x="264" y="0"/>
                    <a:pt x="227" y="0"/>
                  </a:cubicBezTo>
                  <a:cubicBezTo>
                    <a:pt x="155" y="0"/>
                    <a:pt x="125" y="96"/>
                    <a:pt x="95" y="194"/>
                  </a:cubicBezTo>
                  <a:cubicBezTo>
                    <a:pt x="41" y="184"/>
                    <a:pt x="13" y="156"/>
                    <a:pt x="13" y="120"/>
                  </a:cubicBezTo>
                  <a:cubicBezTo>
                    <a:pt x="13" y="106"/>
                    <a:pt x="24" y="51"/>
                    <a:pt x="54" y="17"/>
                  </a:cubicBezTo>
                  <a:cubicBezTo>
                    <a:pt x="58" y="12"/>
                    <a:pt x="58" y="10"/>
                    <a:pt x="58" y="10"/>
                  </a:cubicBezTo>
                  <a:cubicBezTo>
                    <a:pt x="58" y="8"/>
                    <a:pt x="57" y="5"/>
                    <a:pt x="52" y="5"/>
                  </a:cubicBezTo>
                  <a:cubicBezTo>
                    <a:pt x="38" y="5"/>
                    <a:pt x="0" y="77"/>
                    <a:pt x="0" y="125"/>
                  </a:cubicBezTo>
                  <a:cubicBezTo>
                    <a:pt x="0" y="172"/>
                    <a:pt x="33" y="209"/>
                    <a:pt x="86" y="221"/>
                  </a:cubicBezTo>
                  <a:lnTo>
                    <a:pt x="60" y="305"/>
                  </a:lnTo>
                  <a:cubicBezTo>
                    <a:pt x="58" y="311"/>
                    <a:pt x="57" y="312"/>
                    <a:pt x="57" y="315"/>
                  </a:cubicBezTo>
                  <a:cubicBezTo>
                    <a:pt x="57" y="326"/>
                    <a:pt x="67" y="329"/>
                    <a:pt x="72" y="329"/>
                  </a:cubicBezTo>
                  <a:cubicBezTo>
                    <a:pt x="74" y="329"/>
                    <a:pt x="85" y="327"/>
                    <a:pt x="90" y="316"/>
                  </a:cubicBezTo>
                  <a:cubicBezTo>
                    <a:pt x="92" y="312"/>
                    <a:pt x="94" y="295"/>
                    <a:pt x="108" y="224"/>
                  </a:cubicBezTo>
                  <a:cubicBezTo>
                    <a:pt x="112" y="225"/>
                    <a:pt x="116" y="225"/>
                    <a:pt x="124" y="225"/>
                  </a:cubicBezTo>
                  <a:cubicBezTo>
                    <a:pt x="207" y="225"/>
                    <a:pt x="284" y="147"/>
                    <a:pt x="284" y="68"/>
                  </a:cubicBezTo>
                  <a:close/>
                  <a:moveTo>
                    <a:pt x="270" y="79"/>
                  </a:moveTo>
                  <a:cubicBezTo>
                    <a:pt x="270" y="136"/>
                    <a:pt x="205" y="197"/>
                    <a:pt x="129" y="197"/>
                  </a:cubicBezTo>
                  <a:cubicBezTo>
                    <a:pt x="125" y="197"/>
                    <a:pt x="124" y="197"/>
                    <a:pt x="120" y="196"/>
                  </a:cubicBezTo>
                  <a:cubicBezTo>
                    <a:pt x="114" y="196"/>
                    <a:pt x="113" y="196"/>
                    <a:pt x="113" y="194"/>
                  </a:cubicBezTo>
                  <a:lnTo>
                    <a:pt x="123" y="140"/>
                  </a:lnTo>
                  <a:cubicBezTo>
                    <a:pt x="139" y="76"/>
                    <a:pt x="177" y="28"/>
                    <a:pt x="222" y="28"/>
                  </a:cubicBezTo>
                  <a:cubicBezTo>
                    <a:pt x="256" y="28"/>
                    <a:pt x="270" y="55"/>
                    <a:pt x="270" y="7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0" name="Freeform 389">
              <a:extLst>
                <a:ext uri="{FF2B5EF4-FFF2-40B4-BE49-F238E27FC236}">
                  <a16:creationId xmlns:a16="http://schemas.microsoft.com/office/drawing/2014/main" id="{18591F95-5EC9-47E3-84B3-CF3754928051}"/>
                </a:ext>
              </a:extLst>
            </p:cNvPr>
            <p:cNvSpPr>
              <a:spLocks/>
            </p:cNvSpPr>
            <p:nvPr>
              <p:custDataLst>
                <p:tags r:id="rId90"/>
              </p:custDataLst>
            </p:nvPr>
          </p:nvSpPr>
          <p:spPr bwMode="auto">
            <a:xfrm>
              <a:off x="2493963" y="4692650"/>
              <a:ext cx="34925" cy="153987"/>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1"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1" name="Freeform 390">
              <a:extLst>
                <a:ext uri="{FF2B5EF4-FFF2-40B4-BE49-F238E27FC236}">
                  <a16:creationId xmlns:a16="http://schemas.microsoft.com/office/drawing/2014/main" id="{6CC0A4E1-66D2-4A3C-A5FA-19459F368BBD}"/>
                </a:ext>
              </a:extLst>
            </p:cNvPr>
            <p:cNvSpPr>
              <a:spLocks/>
            </p:cNvSpPr>
            <p:nvPr>
              <p:custDataLst>
                <p:tags r:id="rId91"/>
              </p:custDataLst>
            </p:nvPr>
          </p:nvSpPr>
          <p:spPr bwMode="auto">
            <a:xfrm>
              <a:off x="2557463" y="4792663"/>
              <a:ext cx="17463" cy="46037"/>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29"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2" name="Freeform 391">
              <a:extLst>
                <a:ext uri="{FF2B5EF4-FFF2-40B4-BE49-F238E27FC236}">
                  <a16:creationId xmlns:a16="http://schemas.microsoft.com/office/drawing/2014/main" id="{1DEDCE28-1150-44D9-AAF7-1ACFE7C9C8F9}"/>
                </a:ext>
              </a:extLst>
            </p:cNvPr>
            <p:cNvSpPr>
              <a:spLocks/>
            </p:cNvSpPr>
            <p:nvPr>
              <p:custDataLst>
                <p:tags r:id="rId92"/>
              </p:custDataLst>
            </p:nvPr>
          </p:nvSpPr>
          <p:spPr bwMode="auto">
            <a:xfrm>
              <a:off x="2763838" y="4740275"/>
              <a:ext cx="88900" cy="69850"/>
            </a:xfrm>
            <a:custGeom>
              <a:avLst/>
              <a:gdLst>
                <a:gd name="T0" fmla="*/ 283 w 295"/>
                <a:gd name="T1" fmla="*/ 101 h 225"/>
                <a:gd name="T2" fmla="*/ 295 w 295"/>
                <a:gd name="T3" fmla="*/ 34 h 225"/>
                <a:gd name="T4" fmla="*/ 285 w 295"/>
                <a:gd name="T5" fmla="*/ 4 h 225"/>
                <a:gd name="T6" fmla="*/ 273 w 295"/>
                <a:gd name="T7" fmla="*/ 0 h 225"/>
                <a:gd name="T8" fmla="*/ 256 w 295"/>
                <a:gd name="T9" fmla="*/ 8 h 225"/>
                <a:gd name="T10" fmla="*/ 249 w 295"/>
                <a:gd name="T11" fmla="*/ 23 h 225"/>
                <a:gd name="T12" fmla="*/ 254 w 295"/>
                <a:gd name="T13" fmla="*/ 36 h 225"/>
                <a:gd name="T14" fmla="*/ 273 w 295"/>
                <a:gd name="T15" fmla="*/ 80 h 225"/>
                <a:gd name="T16" fmla="*/ 271 w 295"/>
                <a:gd name="T17" fmla="*/ 98 h 225"/>
                <a:gd name="T18" fmla="*/ 191 w 295"/>
                <a:gd name="T19" fmla="*/ 190 h 225"/>
                <a:gd name="T20" fmla="*/ 143 w 295"/>
                <a:gd name="T21" fmla="*/ 145 h 225"/>
                <a:gd name="T22" fmla="*/ 158 w 295"/>
                <a:gd name="T23" fmla="*/ 101 h 225"/>
                <a:gd name="T24" fmla="*/ 160 w 295"/>
                <a:gd name="T25" fmla="*/ 88 h 225"/>
                <a:gd name="T26" fmla="*/ 150 w 295"/>
                <a:gd name="T27" fmla="*/ 75 h 225"/>
                <a:gd name="T28" fmla="*/ 133 w 295"/>
                <a:gd name="T29" fmla="*/ 98 h 225"/>
                <a:gd name="T30" fmla="*/ 127 w 295"/>
                <a:gd name="T31" fmla="*/ 143 h 225"/>
                <a:gd name="T32" fmla="*/ 59 w 295"/>
                <a:gd name="T33" fmla="*/ 190 h 225"/>
                <a:gd name="T34" fmla="*/ 15 w 295"/>
                <a:gd name="T35" fmla="*/ 133 h 225"/>
                <a:gd name="T36" fmla="*/ 19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7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4"/>
                  </a:cubicBezTo>
                  <a:cubicBezTo>
                    <a:pt x="295" y="21"/>
                    <a:pt x="292" y="11"/>
                    <a:pt x="285" y="4"/>
                  </a:cubicBezTo>
                  <a:cubicBezTo>
                    <a:pt x="282" y="1"/>
                    <a:pt x="278" y="0"/>
                    <a:pt x="273" y="0"/>
                  </a:cubicBezTo>
                  <a:cubicBezTo>
                    <a:pt x="267" y="0"/>
                    <a:pt x="261" y="3"/>
                    <a:pt x="256" y="8"/>
                  </a:cubicBezTo>
                  <a:cubicBezTo>
                    <a:pt x="251" y="13"/>
                    <a:pt x="249" y="18"/>
                    <a:pt x="249" y="23"/>
                  </a:cubicBezTo>
                  <a:cubicBezTo>
                    <a:pt x="249" y="28"/>
                    <a:pt x="251" y="32"/>
                    <a:pt x="254" y="36"/>
                  </a:cubicBezTo>
                  <a:cubicBezTo>
                    <a:pt x="267" y="47"/>
                    <a:pt x="273" y="62"/>
                    <a:pt x="273" y="80"/>
                  </a:cubicBezTo>
                  <a:cubicBezTo>
                    <a:pt x="273" y="86"/>
                    <a:pt x="273" y="92"/>
                    <a:pt x="271" y="98"/>
                  </a:cubicBezTo>
                  <a:cubicBezTo>
                    <a:pt x="260" y="144"/>
                    <a:pt x="231" y="190"/>
                    <a:pt x="191" y="190"/>
                  </a:cubicBezTo>
                  <a:cubicBezTo>
                    <a:pt x="163"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4" y="225"/>
                    <a:pt x="110" y="204"/>
                    <a:pt x="129" y="173"/>
                  </a:cubicBezTo>
                  <a:cubicBezTo>
                    <a:pt x="134" y="204"/>
                    <a:pt x="152"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3" name="Freeform 392">
              <a:extLst>
                <a:ext uri="{FF2B5EF4-FFF2-40B4-BE49-F238E27FC236}">
                  <a16:creationId xmlns:a16="http://schemas.microsoft.com/office/drawing/2014/main" id="{C90946AF-93FD-4B9E-BF27-07EC6EED5100}"/>
                </a:ext>
              </a:extLst>
            </p:cNvPr>
            <p:cNvSpPr>
              <a:spLocks noEditPoints="1"/>
            </p:cNvSpPr>
            <p:nvPr>
              <p:custDataLst>
                <p:tags r:id="rId93"/>
              </p:custDataLst>
            </p:nvPr>
          </p:nvSpPr>
          <p:spPr bwMode="auto">
            <a:xfrm>
              <a:off x="2911476" y="4751388"/>
              <a:ext cx="100013" cy="36512"/>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4" name="Freeform 393">
              <a:extLst>
                <a:ext uri="{FF2B5EF4-FFF2-40B4-BE49-F238E27FC236}">
                  <a16:creationId xmlns:a16="http://schemas.microsoft.com/office/drawing/2014/main" id="{DE60F825-FC17-4D31-ADEE-EDF9DDAC2CEB}"/>
                </a:ext>
              </a:extLst>
            </p:cNvPr>
            <p:cNvSpPr>
              <a:spLocks/>
            </p:cNvSpPr>
            <p:nvPr>
              <p:custDataLst>
                <p:tags r:id="rId94"/>
              </p:custDataLst>
            </p:nvPr>
          </p:nvSpPr>
          <p:spPr bwMode="auto">
            <a:xfrm>
              <a:off x="3067051" y="4740275"/>
              <a:ext cx="58738" cy="69850"/>
            </a:xfrm>
            <a:custGeom>
              <a:avLst/>
              <a:gdLst>
                <a:gd name="T0" fmla="*/ 194 w 194"/>
                <a:gd name="T1" fmla="*/ 167 h 225"/>
                <a:gd name="T2" fmla="*/ 188 w 194"/>
                <a:gd name="T3" fmla="*/ 160 h 225"/>
                <a:gd name="T4" fmla="*/ 181 w 194"/>
                <a:gd name="T5" fmla="*/ 165 h 225"/>
                <a:gd name="T6" fmla="*/ 82 w 194"/>
                <a:gd name="T7" fmla="*/ 215 h 225"/>
                <a:gd name="T8" fmla="*/ 37 w 194"/>
                <a:gd name="T9" fmla="*/ 160 h 225"/>
                <a:gd name="T10" fmla="*/ 64 w 194"/>
                <a:gd name="T11" fmla="*/ 60 h 225"/>
                <a:gd name="T12" fmla="*/ 134 w 194"/>
                <a:gd name="T13" fmla="*/ 11 h 225"/>
                <a:gd name="T14" fmla="*/ 177 w 194"/>
                <a:gd name="T15" fmla="*/ 30 h 225"/>
                <a:gd name="T16" fmla="*/ 155 w 194"/>
                <a:gd name="T17" fmla="*/ 37 h 225"/>
                <a:gd name="T18" fmla="*/ 146 w 194"/>
                <a:gd name="T19" fmla="*/ 57 h 225"/>
                <a:gd name="T20" fmla="*/ 164 w 194"/>
                <a:gd name="T21" fmla="*/ 74 h 225"/>
                <a:gd name="T22" fmla="*/ 192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5" y="160"/>
                    <a:pt x="184" y="161"/>
                    <a:pt x="181" y="165"/>
                  </a:cubicBezTo>
                  <a:cubicBezTo>
                    <a:pt x="142" y="215"/>
                    <a:pt x="88" y="215"/>
                    <a:pt x="82" y="215"/>
                  </a:cubicBezTo>
                  <a:cubicBezTo>
                    <a:pt x="50" y="215"/>
                    <a:pt x="37" y="190"/>
                    <a:pt x="37" y="160"/>
                  </a:cubicBezTo>
                  <a:cubicBezTo>
                    <a:pt x="37" y="140"/>
                    <a:pt x="47" y="91"/>
                    <a:pt x="64" y="60"/>
                  </a:cubicBezTo>
                  <a:cubicBezTo>
                    <a:pt x="79" y="32"/>
                    <a:pt x="107" y="11"/>
                    <a:pt x="134" y="11"/>
                  </a:cubicBezTo>
                  <a:cubicBezTo>
                    <a:pt x="151" y="11"/>
                    <a:pt x="170" y="17"/>
                    <a:pt x="177" y="30"/>
                  </a:cubicBezTo>
                  <a:cubicBezTo>
                    <a:pt x="169" y="30"/>
                    <a:pt x="162" y="30"/>
                    <a:pt x="155" y="37"/>
                  </a:cubicBezTo>
                  <a:cubicBezTo>
                    <a:pt x="147" y="45"/>
                    <a:pt x="146" y="53"/>
                    <a:pt x="146" y="57"/>
                  </a:cubicBezTo>
                  <a:cubicBezTo>
                    <a:pt x="146" y="69"/>
                    <a:pt x="155" y="74"/>
                    <a:pt x="164" y="74"/>
                  </a:cubicBezTo>
                  <a:cubicBezTo>
                    <a:pt x="179" y="74"/>
                    <a:pt x="192" y="62"/>
                    <a:pt x="192" y="42"/>
                  </a:cubicBezTo>
                  <a:cubicBezTo>
                    <a:pt x="192" y="18"/>
                    <a:pt x="169" y="0"/>
                    <a:pt x="134" y="0"/>
                  </a:cubicBezTo>
                  <a:cubicBezTo>
                    <a:pt x="66" y="0"/>
                    <a:pt x="0" y="71"/>
                    <a:pt x="0" y="141"/>
                  </a:cubicBezTo>
                  <a:cubicBezTo>
                    <a:pt x="0" y="186"/>
                    <a:pt x="29" y="225"/>
                    <a:pt x="81" y="225"/>
                  </a:cubicBezTo>
                  <a:cubicBezTo>
                    <a:pt x="152" y="225"/>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5" name="Freeform 394">
              <a:extLst>
                <a:ext uri="{FF2B5EF4-FFF2-40B4-BE49-F238E27FC236}">
                  <a16:creationId xmlns:a16="http://schemas.microsoft.com/office/drawing/2014/main" id="{78A6F69F-DFCE-4822-99CA-8BB53435C133}"/>
                </a:ext>
              </a:extLst>
            </p:cNvPr>
            <p:cNvSpPr>
              <a:spLocks/>
            </p:cNvSpPr>
            <p:nvPr>
              <p:custDataLst>
                <p:tags r:id="rId95"/>
              </p:custDataLst>
            </p:nvPr>
          </p:nvSpPr>
          <p:spPr bwMode="auto">
            <a:xfrm>
              <a:off x="3143251" y="4627563"/>
              <a:ext cx="136525" cy="277812"/>
            </a:xfrm>
            <a:custGeom>
              <a:avLst/>
              <a:gdLst>
                <a:gd name="T0" fmla="*/ 453 w 453"/>
                <a:gd name="T1" fmla="*/ 10 h 898"/>
                <a:gd name="T2" fmla="*/ 444 w 453"/>
                <a:gd name="T3" fmla="*/ 0 h 898"/>
                <a:gd name="T4" fmla="*/ 432 w 453"/>
                <a:gd name="T5" fmla="*/ 13 h 898"/>
                <a:gd name="T6" fmla="*/ 176 w 453"/>
                <a:gd name="T7" fmla="*/ 823 h 898"/>
                <a:gd name="T8" fmla="*/ 69 w 453"/>
                <a:gd name="T9" fmla="*/ 449 h 898"/>
                <a:gd name="T10" fmla="*/ 0 w 453"/>
                <a:gd name="T11" fmla="*/ 530 h 898"/>
                <a:gd name="T12" fmla="*/ 8 w 453"/>
                <a:gd name="T13" fmla="*/ 538 h 898"/>
                <a:gd name="T14" fmla="*/ 42 w 453"/>
                <a:gd name="T15" fmla="*/ 498 h 898"/>
                <a:gd name="T16" fmla="*/ 156 w 453"/>
                <a:gd name="T17" fmla="*/ 898 h 898"/>
                <a:gd name="T18" fmla="*/ 177 w 453"/>
                <a:gd name="T19" fmla="*/ 886 h 898"/>
                <a:gd name="T20" fmla="*/ 451 w 453"/>
                <a:gd name="T21" fmla="*/ 20 h 898"/>
                <a:gd name="T22" fmla="*/ 453 w 453"/>
                <a:gd name="T23" fmla="*/ 1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898">
                  <a:moveTo>
                    <a:pt x="453" y="10"/>
                  </a:moveTo>
                  <a:cubicBezTo>
                    <a:pt x="453" y="4"/>
                    <a:pt x="449" y="0"/>
                    <a:pt x="444" y="0"/>
                  </a:cubicBezTo>
                  <a:cubicBezTo>
                    <a:pt x="436" y="0"/>
                    <a:pt x="434" y="6"/>
                    <a:pt x="432" y="13"/>
                  </a:cubicBezTo>
                  <a:lnTo>
                    <a:pt x="176" y="823"/>
                  </a:lnTo>
                  <a:lnTo>
                    <a:pt x="69" y="449"/>
                  </a:lnTo>
                  <a:lnTo>
                    <a:pt x="0" y="530"/>
                  </a:lnTo>
                  <a:lnTo>
                    <a:pt x="8" y="538"/>
                  </a:lnTo>
                  <a:lnTo>
                    <a:pt x="42" y="498"/>
                  </a:lnTo>
                  <a:lnTo>
                    <a:pt x="156" y="898"/>
                  </a:lnTo>
                  <a:cubicBezTo>
                    <a:pt x="173" y="898"/>
                    <a:pt x="173" y="898"/>
                    <a:pt x="177" y="886"/>
                  </a:cubicBezTo>
                  <a:lnTo>
                    <a:pt x="451" y="20"/>
                  </a:lnTo>
                  <a:cubicBezTo>
                    <a:pt x="453" y="12"/>
                    <a:pt x="453" y="10"/>
                    <a:pt x="453"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6" name="Rectangle 395">
              <a:extLst>
                <a:ext uri="{FF2B5EF4-FFF2-40B4-BE49-F238E27FC236}">
                  <a16:creationId xmlns:a16="http://schemas.microsoft.com/office/drawing/2014/main" id="{362D8580-946E-4DFF-94DE-DC3C4E8BBB6B}"/>
                </a:ext>
              </a:extLst>
            </p:cNvPr>
            <p:cNvSpPr>
              <a:spLocks noChangeArrowheads="1"/>
            </p:cNvSpPr>
            <p:nvPr>
              <p:custDataLst>
                <p:tags r:id="rId96"/>
              </p:custDataLst>
            </p:nvPr>
          </p:nvSpPr>
          <p:spPr bwMode="auto">
            <a:xfrm>
              <a:off x="3276601" y="4627563"/>
              <a:ext cx="4905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Freeform 396">
              <a:extLst>
                <a:ext uri="{FF2B5EF4-FFF2-40B4-BE49-F238E27FC236}">
                  <a16:creationId xmlns:a16="http://schemas.microsoft.com/office/drawing/2014/main" id="{79CFFE44-D2A6-4A06-AD6D-C35A316DDEDE}"/>
                </a:ext>
              </a:extLst>
            </p:cNvPr>
            <p:cNvSpPr>
              <a:spLocks noEditPoints="1"/>
            </p:cNvSpPr>
            <p:nvPr>
              <p:custDataLst>
                <p:tags r:id="rId97"/>
              </p:custDataLst>
            </p:nvPr>
          </p:nvSpPr>
          <p:spPr bwMode="auto">
            <a:xfrm>
              <a:off x="3282951" y="4740275"/>
              <a:ext cx="68263" cy="69850"/>
            </a:xfrm>
            <a:custGeom>
              <a:avLst/>
              <a:gdLst>
                <a:gd name="T0" fmla="*/ 228 w 228"/>
                <a:gd name="T1" fmla="*/ 149 h 225"/>
                <a:gd name="T2" fmla="*/ 222 w 228"/>
                <a:gd name="T3" fmla="*/ 144 h 225"/>
                <a:gd name="T4" fmla="*/ 215 w 228"/>
                <a:gd name="T5" fmla="*/ 153 h 225"/>
                <a:gd name="T6" fmla="*/ 178 w 228"/>
                <a:gd name="T7" fmla="*/ 215 h 225"/>
                <a:gd name="T8" fmla="*/ 163 w 228"/>
                <a:gd name="T9" fmla="*/ 192 h 225"/>
                <a:gd name="T10" fmla="*/ 169 w 228"/>
                <a:gd name="T11" fmla="*/ 155 h 225"/>
                <a:gd name="T12" fmla="*/ 180 w 228"/>
                <a:gd name="T13" fmla="*/ 110 h 225"/>
                <a:gd name="T14" fmla="*/ 198 w 228"/>
                <a:gd name="T15" fmla="*/ 40 h 225"/>
                <a:gd name="T16" fmla="*/ 201 w 228"/>
                <a:gd name="T17" fmla="*/ 23 h 225"/>
                <a:gd name="T18" fmla="*/ 187 w 228"/>
                <a:gd name="T19" fmla="*/ 10 h 225"/>
                <a:gd name="T20" fmla="*/ 166 w 228"/>
                <a:gd name="T21" fmla="*/ 31 h 225"/>
                <a:gd name="T22" fmla="*/ 120 w 228"/>
                <a:gd name="T23" fmla="*/ 0 h 225"/>
                <a:gd name="T24" fmla="*/ 0 w 228"/>
                <a:gd name="T25" fmla="*/ 146 h 225"/>
                <a:gd name="T26" fmla="*/ 66 w 228"/>
                <a:gd name="T27" fmla="*/ 225 h 225"/>
                <a:gd name="T28" fmla="*/ 131 w 228"/>
                <a:gd name="T29" fmla="*/ 188 h 225"/>
                <a:gd name="T30" fmla="*/ 177 w 228"/>
                <a:gd name="T31" fmla="*/ 225 h 225"/>
                <a:gd name="T32" fmla="*/ 213 w 228"/>
                <a:gd name="T33" fmla="*/ 198 h 225"/>
                <a:gd name="T34" fmla="*/ 228 w 228"/>
                <a:gd name="T35" fmla="*/ 149 h 225"/>
                <a:gd name="T36" fmla="*/ 159 w 228"/>
                <a:gd name="T37" fmla="*/ 63 h 225"/>
                <a:gd name="T38" fmla="*/ 134 w 228"/>
                <a:gd name="T39" fmla="*/ 161 h 225"/>
                <a:gd name="T40" fmla="*/ 124 w 228"/>
                <a:gd name="T41" fmla="*/ 179 h 225"/>
                <a:gd name="T42" fmla="*/ 67 w 228"/>
                <a:gd name="T43" fmla="*/ 215 h 225"/>
                <a:gd name="T44" fmla="*/ 35 w 228"/>
                <a:gd name="T45" fmla="*/ 168 h 225"/>
                <a:gd name="T46" fmla="*/ 63 w 228"/>
                <a:gd name="T47" fmla="*/ 58 h 225"/>
                <a:gd name="T48" fmla="*/ 121 w 228"/>
                <a:gd name="T49" fmla="*/ 11 h 225"/>
                <a:gd name="T50" fmla="*/ 160 w 228"/>
                <a:gd name="T51" fmla="*/ 54 h 225"/>
                <a:gd name="T52" fmla="*/ 159 w 228"/>
                <a:gd name="T53" fmla="*/ 6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5">
                  <a:moveTo>
                    <a:pt x="228" y="149"/>
                  </a:moveTo>
                  <a:cubicBezTo>
                    <a:pt x="228" y="144"/>
                    <a:pt x="224" y="144"/>
                    <a:pt x="222" y="144"/>
                  </a:cubicBezTo>
                  <a:cubicBezTo>
                    <a:pt x="217" y="144"/>
                    <a:pt x="217" y="146"/>
                    <a:pt x="215" y="153"/>
                  </a:cubicBezTo>
                  <a:cubicBezTo>
                    <a:pt x="207" y="185"/>
                    <a:pt x="198" y="215"/>
                    <a:pt x="178" y="215"/>
                  </a:cubicBezTo>
                  <a:cubicBezTo>
                    <a:pt x="164" y="215"/>
                    <a:pt x="163" y="202"/>
                    <a:pt x="163" y="192"/>
                  </a:cubicBezTo>
                  <a:cubicBezTo>
                    <a:pt x="163" y="181"/>
                    <a:pt x="164" y="177"/>
                    <a:pt x="169" y="155"/>
                  </a:cubicBezTo>
                  <a:lnTo>
                    <a:pt x="180" y="110"/>
                  </a:lnTo>
                  <a:lnTo>
                    <a:pt x="198" y="40"/>
                  </a:lnTo>
                  <a:cubicBezTo>
                    <a:pt x="201" y="26"/>
                    <a:pt x="201" y="25"/>
                    <a:pt x="201" y="23"/>
                  </a:cubicBezTo>
                  <a:cubicBezTo>
                    <a:pt x="201" y="15"/>
                    <a:pt x="196" y="10"/>
                    <a:pt x="187" y="10"/>
                  </a:cubicBezTo>
                  <a:cubicBezTo>
                    <a:pt x="175" y="10"/>
                    <a:pt x="168" y="20"/>
                    <a:pt x="166" y="31"/>
                  </a:cubicBezTo>
                  <a:cubicBezTo>
                    <a:pt x="157" y="13"/>
                    <a:pt x="143" y="0"/>
                    <a:pt x="120" y="0"/>
                  </a:cubicBezTo>
                  <a:cubicBezTo>
                    <a:pt x="62" y="0"/>
                    <a:pt x="0" y="73"/>
                    <a:pt x="0" y="146"/>
                  </a:cubicBezTo>
                  <a:cubicBezTo>
                    <a:pt x="0" y="193"/>
                    <a:pt x="27" y="225"/>
                    <a:pt x="66" y="225"/>
                  </a:cubicBezTo>
                  <a:cubicBezTo>
                    <a:pt x="76" y="225"/>
                    <a:pt x="101" y="223"/>
                    <a:pt x="131" y="188"/>
                  </a:cubicBezTo>
                  <a:cubicBezTo>
                    <a:pt x="135" y="209"/>
                    <a:pt x="153" y="225"/>
                    <a:pt x="177" y="225"/>
                  </a:cubicBezTo>
                  <a:cubicBezTo>
                    <a:pt x="194" y="225"/>
                    <a:pt x="205" y="214"/>
                    <a:pt x="213" y="198"/>
                  </a:cubicBezTo>
                  <a:cubicBezTo>
                    <a:pt x="222" y="180"/>
                    <a:pt x="228" y="149"/>
                    <a:pt x="228" y="149"/>
                  </a:cubicBezTo>
                  <a:close/>
                  <a:moveTo>
                    <a:pt x="159" y="63"/>
                  </a:moveTo>
                  <a:lnTo>
                    <a:pt x="134" y="161"/>
                  </a:lnTo>
                  <a:cubicBezTo>
                    <a:pt x="131" y="170"/>
                    <a:pt x="131" y="171"/>
                    <a:pt x="124" y="179"/>
                  </a:cubicBezTo>
                  <a:cubicBezTo>
                    <a:pt x="102" y="207"/>
                    <a:pt x="81" y="215"/>
                    <a:pt x="67" y="215"/>
                  </a:cubicBezTo>
                  <a:cubicBezTo>
                    <a:pt x="42" y="215"/>
                    <a:pt x="35" y="187"/>
                    <a:pt x="35" y="168"/>
                  </a:cubicBezTo>
                  <a:cubicBezTo>
                    <a:pt x="35" y="143"/>
                    <a:pt x="51" y="81"/>
                    <a:pt x="63" y="58"/>
                  </a:cubicBezTo>
                  <a:cubicBezTo>
                    <a:pt x="78" y="29"/>
                    <a:pt x="101" y="11"/>
                    <a:pt x="121" y="11"/>
                  </a:cubicBezTo>
                  <a:cubicBezTo>
                    <a:pt x="153" y="11"/>
                    <a:pt x="160" y="51"/>
                    <a:pt x="160" y="54"/>
                  </a:cubicBezTo>
                  <a:cubicBezTo>
                    <a:pt x="160" y="57"/>
                    <a:pt x="159" y="60"/>
                    <a:pt x="159"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8" name="Freeform 397">
              <a:extLst>
                <a:ext uri="{FF2B5EF4-FFF2-40B4-BE49-F238E27FC236}">
                  <a16:creationId xmlns:a16="http://schemas.microsoft.com/office/drawing/2014/main" id="{436B2CDB-D660-4410-B631-34AA9C2FD2EA}"/>
                </a:ext>
              </a:extLst>
            </p:cNvPr>
            <p:cNvSpPr>
              <a:spLocks/>
            </p:cNvSpPr>
            <p:nvPr>
              <p:custDataLst>
                <p:tags r:id="rId98"/>
              </p:custDataLst>
            </p:nvPr>
          </p:nvSpPr>
          <p:spPr bwMode="auto">
            <a:xfrm>
              <a:off x="3362326" y="4692650"/>
              <a:ext cx="47625" cy="71437"/>
            </a:xfrm>
            <a:custGeom>
              <a:avLst/>
              <a:gdLst>
                <a:gd name="T0" fmla="*/ 155 w 155"/>
                <a:gd name="T1" fmla="*/ 169 h 232"/>
                <a:gd name="T2" fmla="*/ 143 w 155"/>
                <a:gd name="T3" fmla="*/ 169 h 232"/>
                <a:gd name="T4" fmla="*/ 134 w 155"/>
                <a:gd name="T5" fmla="*/ 200 h 232"/>
                <a:gd name="T6" fmla="*/ 99 w 155"/>
                <a:gd name="T7" fmla="*/ 202 h 232"/>
                <a:gd name="T8" fmla="*/ 35 w 155"/>
                <a:gd name="T9" fmla="*/ 202 h 232"/>
                <a:gd name="T10" fmla="*/ 105 w 155"/>
                <a:gd name="T11" fmla="*/ 144 h 232"/>
                <a:gd name="T12" fmla="*/ 155 w 155"/>
                <a:gd name="T13" fmla="*/ 69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9 h 232"/>
                <a:gd name="T28" fmla="*/ 88 w 155"/>
                <a:gd name="T29" fmla="*/ 135 h 232"/>
                <a:gd name="T30" fmla="*/ 4 w 155"/>
                <a:gd name="T31" fmla="*/ 218 h 232"/>
                <a:gd name="T32" fmla="*/ 0 w 155"/>
                <a:gd name="T33" fmla="*/ 232 h 232"/>
                <a:gd name="T34" fmla="*/ 144 w 155"/>
                <a:gd name="T35" fmla="*/ 232 h 232"/>
                <a:gd name="T36" fmla="*/ 155 w 155"/>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9"/>
                  </a:moveTo>
                  <a:lnTo>
                    <a:pt x="143" y="169"/>
                  </a:lnTo>
                  <a:cubicBezTo>
                    <a:pt x="142" y="176"/>
                    <a:pt x="138" y="197"/>
                    <a:pt x="134" y="200"/>
                  </a:cubicBezTo>
                  <a:cubicBezTo>
                    <a:pt x="131" y="202"/>
                    <a:pt x="104" y="202"/>
                    <a:pt x="99" y="202"/>
                  </a:cubicBezTo>
                  <a:lnTo>
                    <a:pt x="35" y="202"/>
                  </a:lnTo>
                  <a:cubicBezTo>
                    <a:pt x="72" y="170"/>
                    <a:pt x="84" y="160"/>
                    <a:pt x="105" y="144"/>
                  </a:cubicBezTo>
                  <a:cubicBezTo>
                    <a:pt x="130" y="123"/>
                    <a:pt x="155" y="102"/>
                    <a:pt x="155" y="69"/>
                  </a:cubicBezTo>
                  <a:cubicBezTo>
                    <a:pt x="155" y="26"/>
                    <a:pt x="118" y="0"/>
                    <a:pt x="73" y="0"/>
                  </a:cubicBezTo>
                  <a:cubicBezTo>
                    <a:pt x="30" y="0"/>
                    <a:pt x="0" y="31"/>
                    <a:pt x="0" y="63"/>
                  </a:cubicBezTo>
                  <a:cubicBezTo>
                    <a:pt x="0" y="81"/>
                    <a:pt x="15" y="82"/>
                    <a:pt x="19" y="82"/>
                  </a:cubicBezTo>
                  <a:cubicBezTo>
                    <a:pt x="27" y="82"/>
                    <a:pt x="37" y="77"/>
                    <a:pt x="37" y="64"/>
                  </a:cubicBezTo>
                  <a:cubicBezTo>
                    <a:pt x="37" y="58"/>
                    <a:pt x="35" y="45"/>
                    <a:pt x="17" y="45"/>
                  </a:cubicBezTo>
                  <a:cubicBezTo>
                    <a:pt x="28" y="21"/>
                    <a:pt x="51" y="13"/>
                    <a:pt x="68" y="13"/>
                  </a:cubicBezTo>
                  <a:cubicBezTo>
                    <a:pt x="103" y="13"/>
                    <a:pt x="121" y="40"/>
                    <a:pt x="121" y="69"/>
                  </a:cubicBezTo>
                  <a:cubicBezTo>
                    <a:pt x="121" y="99"/>
                    <a:pt x="99" y="123"/>
                    <a:pt x="88" y="135"/>
                  </a:cubicBezTo>
                  <a:lnTo>
                    <a:pt x="4" y="218"/>
                  </a:lnTo>
                  <a:cubicBezTo>
                    <a:pt x="0" y="222"/>
                    <a:pt x="0" y="222"/>
                    <a:pt x="0" y="232"/>
                  </a:cubicBezTo>
                  <a:lnTo>
                    <a:pt x="144" y="232"/>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Freeform 398">
              <a:extLst>
                <a:ext uri="{FF2B5EF4-FFF2-40B4-BE49-F238E27FC236}">
                  <a16:creationId xmlns:a16="http://schemas.microsoft.com/office/drawing/2014/main" id="{2F13644F-68CC-47C8-AD19-72E85CA27649}"/>
                </a:ext>
              </a:extLst>
            </p:cNvPr>
            <p:cNvSpPr>
              <a:spLocks/>
            </p:cNvSpPr>
            <p:nvPr>
              <p:custDataLst>
                <p:tags r:id="rId99"/>
              </p:custDataLst>
            </p:nvPr>
          </p:nvSpPr>
          <p:spPr bwMode="auto">
            <a:xfrm>
              <a:off x="3360738" y="4799013"/>
              <a:ext cx="57150" cy="49212"/>
            </a:xfrm>
            <a:custGeom>
              <a:avLst/>
              <a:gdLst>
                <a:gd name="T0" fmla="*/ 179 w 187"/>
                <a:gd name="T1" fmla="*/ 104 h 158"/>
                <a:gd name="T2" fmla="*/ 173 w 187"/>
                <a:gd name="T3" fmla="*/ 100 h 158"/>
                <a:gd name="T4" fmla="*/ 167 w 187"/>
                <a:gd name="T5" fmla="*/ 106 h 158"/>
                <a:gd name="T6" fmla="*/ 119 w 187"/>
                <a:gd name="T7" fmla="*/ 148 h 158"/>
                <a:gd name="T8" fmla="*/ 97 w 187"/>
                <a:gd name="T9" fmla="*/ 125 h 158"/>
                <a:gd name="T10" fmla="*/ 116 w 187"/>
                <a:gd name="T11" fmla="*/ 46 h 158"/>
                <a:gd name="T12" fmla="*/ 150 w 187"/>
                <a:gd name="T13" fmla="*/ 10 h 158"/>
                <a:gd name="T14" fmla="*/ 169 w 187"/>
                <a:gd name="T15" fmla="*/ 15 h 158"/>
                <a:gd name="T16" fmla="*/ 153 w 187"/>
                <a:gd name="T17" fmla="*/ 34 h 158"/>
                <a:gd name="T18" fmla="*/ 167 w 187"/>
                <a:gd name="T19" fmla="*/ 47 h 158"/>
                <a:gd name="T20" fmla="*/ 187 w 187"/>
                <a:gd name="T21" fmla="*/ 26 h 158"/>
                <a:gd name="T22" fmla="*/ 150 w 187"/>
                <a:gd name="T23" fmla="*/ 0 h 158"/>
                <a:gd name="T24" fmla="*/ 111 w 187"/>
                <a:gd name="T25" fmla="*/ 25 h 158"/>
                <a:gd name="T26" fmla="*/ 70 w 187"/>
                <a:gd name="T27" fmla="*/ 0 h 158"/>
                <a:gd name="T28" fmla="*/ 8 w 187"/>
                <a:gd name="T29" fmla="*/ 54 h 158"/>
                <a:gd name="T30" fmla="*/ 14 w 187"/>
                <a:gd name="T31" fmla="*/ 58 h 158"/>
                <a:gd name="T32" fmla="*/ 21 w 187"/>
                <a:gd name="T33" fmla="*/ 52 h 158"/>
                <a:gd name="T34" fmla="*/ 69 w 187"/>
                <a:gd name="T35" fmla="*/ 10 h 158"/>
                <a:gd name="T36" fmla="*/ 89 w 187"/>
                <a:gd name="T37" fmla="*/ 33 h 158"/>
                <a:gd name="T38" fmla="*/ 82 w 187"/>
                <a:gd name="T39" fmla="*/ 69 h 158"/>
                <a:gd name="T40" fmla="*/ 70 w 187"/>
                <a:gd name="T41" fmla="*/ 117 h 158"/>
                <a:gd name="T42" fmla="*/ 37 w 187"/>
                <a:gd name="T43" fmla="*/ 148 h 158"/>
                <a:gd name="T44" fmla="*/ 19 w 187"/>
                <a:gd name="T45" fmla="*/ 143 h 158"/>
                <a:gd name="T46" fmla="*/ 34 w 187"/>
                <a:gd name="T47" fmla="*/ 124 h 158"/>
                <a:gd name="T48" fmla="*/ 20 w 187"/>
                <a:gd name="T49" fmla="*/ 111 h 158"/>
                <a:gd name="T50" fmla="*/ 0 w 187"/>
                <a:gd name="T51" fmla="*/ 132 h 158"/>
                <a:gd name="T52" fmla="*/ 37 w 187"/>
                <a:gd name="T53" fmla="*/ 158 h 158"/>
                <a:gd name="T54" fmla="*/ 76 w 187"/>
                <a:gd name="T55" fmla="*/ 133 h 158"/>
                <a:gd name="T56" fmla="*/ 117 w 187"/>
                <a:gd name="T57" fmla="*/ 158 h 158"/>
                <a:gd name="T58" fmla="*/ 179 w 187"/>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8">
                  <a:moveTo>
                    <a:pt x="179" y="104"/>
                  </a:moveTo>
                  <a:cubicBezTo>
                    <a:pt x="179" y="100"/>
                    <a:pt x="174" y="100"/>
                    <a:pt x="173" y="100"/>
                  </a:cubicBezTo>
                  <a:cubicBezTo>
                    <a:pt x="168" y="100"/>
                    <a:pt x="168" y="101"/>
                    <a:pt x="167" y="106"/>
                  </a:cubicBezTo>
                  <a:cubicBezTo>
                    <a:pt x="159" y="130"/>
                    <a:pt x="138" y="148"/>
                    <a:pt x="119" y="148"/>
                  </a:cubicBezTo>
                  <a:cubicBezTo>
                    <a:pt x="105" y="148"/>
                    <a:pt x="97" y="138"/>
                    <a:pt x="97" y="125"/>
                  </a:cubicBezTo>
                  <a:cubicBezTo>
                    <a:pt x="97" y="116"/>
                    <a:pt x="106" y="84"/>
                    <a:pt x="116" y="46"/>
                  </a:cubicBezTo>
                  <a:cubicBezTo>
                    <a:pt x="123" y="19"/>
                    <a:pt x="138" y="10"/>
                    <a:pt x="150" y="10"/>
                  </a:cubicBezTo>
                  <a:cubicBezTo>
                    <a:pt x="150" y="10"/>
                    <a:pt x="161" y="10"/>
                    <a:pt x="169" y="15"/>
                  </a:cubicBezTo>
                  <a:cubicBezTo>
                    <a:pt x="157" y="18"/>
                    <a:pt x="153" y="28"/>
                    <a:pt x="153" y="34"/>
                  </a:cubicBezTo>
                  <a:cubicBezTo>
                    <a:pt x="153" y="42"/>
                    <a:pt x="159" y="47"/>
                    <a:pt x="167" y="47"/>
                  </a:cubicBezTo>
                  <a:cubicBezTo>
                    <a:pt x="175" y="47"/>
                    <a:pt x="187" y="40"/>
                    <a:pt x="187" y="26"/>
                  </a:cubicBezTo>
                  <a:cubicBezTo>
                    <a:pt x="187" y="6"/>
                    <a:pt x="164" y="0"/>
                    <a:pt x="150" y="0"/>
                  </a:cubicBezTo>
                  <a:cubicBezTo>
                    <a:pt x="133" y="0"/>
                    <a:pt x="119" y="12"/>
                    <a:pt x="111" y="25"/>
                  </a:cubicBezTo>
                  <a:cubicBezTo>
                    <a:pt x="105" y="11"/>
                    <a:pt x="89" y="0"/>
                    <a:pt x="70" y="0"/>
                  </a:cubicBezTo>
                  <a:cubicBezTo>
                    <a:pt x="30" y="0"/>
                    <a:pt x="8" y="43"/>
                    <a:pt x="8" y="54"/>
                  </a:cubicBezTo>
                  <a:cubicBezTo>
                    <a:pt x="8" y="58"/>
                    <a:pt x="13" y="58"/>
                    <a:pt x="14" y="58"/>
                  </a:cubicBezTo>
                  <a:cubicBezTo>
                    <a:pt x="19" y="58"/>
                    <a:pt x="19" y="57"/>
                    <a:pt x="21" y="52"/>
                  </a:cubicBezTo>
                  <a:cubicBezTo>
                    <a:pt x="29" y="25"/>
                    <a:pt x="51" y="10"/>
                    <a:pt x="69" y="10"/>
                  </a:cubicBezTo>
                  <a:cubicBezTo>
                    <a:pt x="80" y="10"/>
                    <a:pt x="89" y="16"/>
                    <a:pt x="89" y="33"/>
                  </a:cubicBezTo>
                  <a:cubicBezTo>
                    <a:pt x="89" y="40"/>
                    <a:pt x="85" y="57"/>
                    <a:pt x="82" y="69"/>
                  </a:cubicBezTo>
                  <a:lnTo>
                    <a:pt x="70" y="117"/>
                  </a:lnTo>
                  <a:cubicBezTo>
                    <a:pt x="67" y="129"/>
                    <a:pt x="55" y="148"/>
                    <a:pt x="37" y="148"/>
                  </a:cubicBezTo>
                  <a:cubicBezTo>
                    <a:pt x="36" y="148"/>
                    <a:pt x="26" y="148"/>
                    <a:pt x="19" y="143"/>
                  </a:cubicBezTo>
                  <a:cubicBezTo>
                    <a:pt x="33" y="138"/>
                    <a:pt x="34" y="126"/>
                    <a:pt x="34" y="124"/>
                  </a:cubicBezTo>
                  <a:cubicBezTo>
                    <a:pt x="34" y="116"/>
                    <a:pt x="28" y="111"/>
                    <a:pt x="20" y="111"/>
                  </a:cubicBezTo>
                  <a:cubicBezTo>
                    <a:pt x="10" y="111"/>
                    <a:pt x="0" y="119"/>
                    <a:pt x="0" y="132"/>
                  </a:cubicBezTo>
                  <a:cubicBezTo>
                    <a:pt x="0" y="150"/>
                    <a:pt x="20" y="158"/>
                    <a:pt x="37" y="158"/>
                  </a:cubicBezTo>
                  <a:cubicBezTo>
                    <a:pt x="53" y="158"/>
                    <a:pt x="67" y="147"/>
                    <a:pt x="76" y="133"/>
                  </a:cubicBezTo>
                  <a:cubicBezTo>
                    <a:pt x="84" y="151"/>
                    <a:pt x="103" y="158"/>
                    <a:pt x="117" y="158"/>
                  </a:cubicBezTo>
                  <a:cubicBezTo>
                    <a:pt x="157" y="158"/>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0" name="Freeform 399">
              <a:extLst>
                <a:ext uri="{FF2B5EF4-FFF2-40B4-BE49-F238E27FC236}">
                  <a16:creationId xmlns:a16="http://schemas.microsoft.com/office/drawing/2014/main" id="{DD5160A5-4235-4999-B53C-0D387F57CCEE}"/>
                </a:ext>
              </a:extLst>
            </p:cNvPr>
            <p:cNvSpPr>
              <a:spLocks/>
            </p:cNvSpPr>
            <p:nvPr>
              <p:custDataLst>
                <p:tags r:id="rId100"/>
              </p:custDataLst>
            </p:nvPr>
          </p:nvSpPr>
          <p:spPr bwMode="auto">
            <a:xfrm>
              <a:off x="3473451" y="4718050"/>
              <a:ext cx="100013" cy="103187"/>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Freeform 400">
              <a:extLst>
                <a:ext uri="{FF2B5EF4-FFF2-40B4-BE49-F238E27FC236}">
                  <a16:creationId xmlns:a16="http://schemas.microsoft.com/office/drawing/2014/main" id="{934540E9-9FFE-4E93-945B-61C1E9DF822F}"/>
                </a:ext>
              </a:extLst>
            </p:cNvPr>
            <p:cNvSpPr>
              <a:spLocks noEditPoints="1"/>
            </p:cNvSpPr>
            <p:nvPr>
              <p:custDataLst>
                <p:tags r:id="rId101"/>
              </p:custDataLst>
            </p:nvPr>
          </p:nvSpPr>
          <p:spPr bwMode="auto">
            <a:xfrm>
              <a:off x="3622676" y="4740275"/>
              <a:ext cx="68263" cy="69850"/>
            </a:xfrm>
            <a:custGeom>
              <a:avLst/>
              <a:gdLst>
                <a:gd name="T0" fmla="*/ 228 w 228"/>
                <a:gd name="T1" fmla="*/ 149 h 225"/>
                <a:gd name="T2" fmla="*/ 222 w 228"/>
                <a:gd name="T3" fmla="*/ 144 h 225"/>
                <a:gd name="T4" fmla="*/ 215 w 228"/>
                <a:gd name="T5" fmla="*/ 153 h 225"/>
                <a:gd name="T6" fmla="*/ 177 w 228"/>
                <a:gd name="T7" fmla="*/ 215 h 225"/>
                <a:gd name="T8" fmla="*/ 162 w 228"/>
                <a:gd name="T9" fmla="*/ 192 h 225"/>
                <a:gd name="T10" fmla="*/ 169 w 228"/>
                <a:gd name="T11" fmla="*/ 155 h 225"/>
                <a:gd name="T12" fmla="*/ 180 w 228"/>
                <a:gd name="T13" fmla="*/ 110 h 225"/>
                <a:gd name="T14" fmla="*/ 198 w 228"/>
                <a:gd name="T15" fmla="*/ 40 h 225"/>
                <a:gd name="T16" fmla="*/ 201 w 228"/>
                <a:gd name="T17" fmla="*/ 23 h 225"/>
                <a:gd name="T18" fmla="*/ 187 w 228"/>
                <a:gd name="T19" fmla="*/ 10 h 225"/>
                <a:gd name="T20" fmla="*/ 166 w 228"/>
                <a:gd name="T21" fmla="*/ 31 h 225"/>
                <a:gd name="T22" fmla="*/ 120 w 228"/>
                <a:gd name="T23" fmla="*/ 0 h 225"/>
                <a:gd name="T24" fmla="*/ 0 w 228"/>
                <a:gd name="T25" fmla="*/ 146 h 225"/>
                <a:gd name="T26" fmla="*/ 66 w 228"/>
                <a:gd name="T27" fmla="*/ 225 h 225"/>
                <a:gd name="T28" fmla="*/ 131 w 228"/>
                <a:gd name="T29" fmla="*/ 188 h 225"/>
                <a:gd name="T30" fmla="*/ 176 w 228"/>
                <a:gd name="T31" fmla="*/ 225 h 225"/>
                <a:gd name="T32" fmla="*/ 213 w 228"/>
                <a:gd name="T33" fmla="*/ 198 h 225"/>
                <a:gd name="T34" fmla="*/ 228 w 228"/>
                <a:gd name="T35" fmla="*/ 149 h 225"/>
                <a:gd name="T36" fmla="*/ 159 w 228"/>
                <a:gd name="T37" fmla="*/ 63 h 225"/>
                <a:gd name="T38" fmla="*/ 134 w 228"/>
                <a:gd name="T39" fmla="*/ 161 h 225"/>
                <a:gd name="T40" fmla="*/ 124 w 228"/>
                <a:gd name="T41" fmla="*/ 179 h 225"/>
                <a:gd name="T42" fmla="*/ 67 w 228"/>
                <a:gd name="T43" fmla="*/ 215 h 225"/>
                <a:gd name="T44" fmla="*/ 35 w 228"/>
                <a:gd name="T45" fmla="*/ 168 h 225"/>
                <a:gd name="T46" fmla="*/ 63 w 228"/>
                <a:gd name="T47" fmla="*/ 58 h 225"/>
                <a:gd name="T48" fmla="*/ 121 w 228"/>
                <a:gd name="T49" fmla="*/ 11 h 225"/>
                <a:gd name="T50" fmla="*/ 160 w 228"/>
                <a:gd name="T51" fmla="*/ 54 h 225"/>
                <a:gd name="T52" fmla="*/ 159 w 228"/>
                <a:gd name="T53" fmla="*/ 6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5">
                  <a:moveTo>
                    <a:pt x="228" y="149"/>
                  </a:moveTo>
                  <a:cubicBezTo>
                    <a:pt x="228" y="144"/>
                    <a:pt x="224" y="144"/>
                    <a:pt x="222" y="144"/>
                  </a:cubicBezTo>
                  <a:cubicBezTo>
                    <a:pt x="217" y="144"/>
                    <a:pt x="217" y="146"/>
                    <a:pt x="215" y="153"/>
                  </a:cubicBezTo>
                  <a:cubicBezTo>
                    <a:pt x="207" y="185"/>
                    <a:pt x="198" y="215"/>
                    <a:pt x="177" y="215"/>
                  </a:cubicBezTo>
                  <a:cubicBezTo>
                    <a:pt x="164" y="215"/>
                    <a:pt x="162" y="202"/>
                    <a:pt x="162" y="192"/>
                  </a:cubicBezTo>
                  <a:cubicBezTo>
                    <a:pt x="162" y="181"/>
                    <a:pt x="163" y="177"/>
                    <a:pt x="169" y="155"/>
                  </a:cubicBezTo>
                  <a:lnTo>
                    <a:pt x="180" y="110"/>
                  </a:lnTo>
                  <a:lnTo>
                    <a:pt x="198" y="40"/>
                  </a:lnTo>
                  <a:cubicBezTo>
                    <a:pt x="201" y="26"/>
                    <a:pt x="201" y="25"/>
                    <a:pt x="201" y="23"/>
                  </a:cubicBezTo>
                  <a:cubicBezTo>
                    <a:pt x="201" y="15"/>
                    <a:pt x="195" y="10"/>
                    <a:pt x="187" y="10"/>
                  </a:cubicBezTo>
                  <a:cubicBezTo>
                    <a:pt x="175" y="10"/>
                    <a:pt x="167" y="20"/>
                    <a:pt x="166" y="31"/>
                  </a:cubicBezTo>
                  <a:cubicBezTo>
                    <a:pt x="157" y="13"/>
                    <a:pt x="143" y="0"/>
                    <a:pt x="120" y="0"/>
                  </a:cubicBezTo>
                  <a:cubicBezTo>
                    <a:pt x="62" y="0"/>
                    <a:pt x="0" y="73"/>
                    <a:pt x="0" y="146"/>
                  </a:cubicBezTo>
                  <a:cubicBezTo>
                    <a:pt x="0" y="193"/>
                    <a:pt x="27" y="225"/>
                    <a:pt x="66" y="225"/>
                  </a:cubicBezTo>
                  <a:cubicBezTo>
                    <a:pt x="76" y="225"/>
                    <a:pt x="101" y="223"/>
                    <a:pt x="131" y="188"/>
                  </a:cubicBezTo>
                  <a:cubicBezTo>
                    <a:pt x="135" y="209"/>
                    <a:pt x="153" y="225"/>
                    <a:pt x="176" y="225"/>
                  </a:cubicBezTo>
                  <a:cubicBezTo>
                    <a:pt x="194" y="225"/>
                    <a:pt x="205" y="214"/>
                    <a:pt x="213" y="198"/>
                  </a:cubicBezTo>
                  <a:cubicBezTo>
                    <a:pt x="222" y="180"/>
                    <a:pt x="228" y="149"/>
                    <a:pt x="228" y="149"/>
                  </a:cubicBezTo>
                  <a:close/>
                  <a:moveTo>
                    <a:pt x="159" y="63"/>
                  </a:moveTo>
                  <a:lnTo>
                    <a:pt x="134" y="161"/>
                  </a:lnTo>
                  <a:cubicBezTo>
                    <a:pt x="131" y="170"/>
                    <a:pt x="131" y="171"/>
                    <a:pt x="124" y="179"/>
                  </a:cubicBezTo>
                  <a:cubicBezTo>
                    <a:pt x="102" y="207"/>
                    <a:pt x="81" y="215"/>
                    <a:pt x="67" y="215"/>
                  </a:cubicBezTo>
                  <a:cubicBezTo>
                    <a:pt x="42" y="215"/>
                    <a:pt x="35" y="187"/>
                    <a:pt x="35" y="168"/>
                  </a:cubicBezTo>
                  <a:cubicBezTo>
                    <a:pt x="35" y="143"/>
                    <a:pt x="51" y="81"/>
                    <a:pt x="63" y="58"/>
                  </a:cubicBezTo>
                  <a:cubicBezTo>
                    <a:pt x="78" y="29"/>
                    <a:pt x="101" y="11"/>
                    <a:pt x="121" y="11"/>
                  </a:cubicBezTo>
                  <a:cubicBezTo>
                    <a:pt x="153" y="11"/>
                    <a:pt x="160" y="51"/>
                    <a:pt x="160" y="54"/>
                  </a:cubicBezTo>
                  <a:cubicBezTo>
                    <a:pt x="160" y="57"/>
                    <a:pt x="159" y="60"/>
                    <a:pt x="159" y="6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2" name="Freeform 401">
              <a:extLst>
                <a:ext uri="{FF2B5EF4-FFF2-40B4-BE49-F238E27FC236}">
                  <a16:creationId xmlns:a16="http://schemas.microsoft.com/office/drawing/2014/main" id="{95F78D95-F6EA-4206-BA57-DFEE0D605A83}"/>
                </a:ext>
              </a:extLst>
            </p:cNvPr>
            <p:cNvSpPr>
              <a:spLocks/>
            </p:cNvSpPr>
            <p:nvPr>
              <p:custDataLst>
                <p:tags r:id="rId102"/>
              </p:custDataLst>
            </p:nvPr>
          </p:nvSpPr>
          <p:spPr bwMode="auto">
            <a:xfrm>
              <a:off x="3702051" y="4692650"/>
              <a:ext cx="46038" cy="71437"/>
            </a:xfrm>
            <a:custGeom>
              <a:avLst/>
              <a:gdLst>
                <a:gd name="T0" fmla="*/ 155 w 155"/>
                <a:gd name="T1" fmla="*/ 169 h 232"/>
                <a:gd name="T2" fmla="*/ 143 w 155"/>
                <a:gd name="T3" fmla="*/ 169 h 232"/>
                <a:gd name="T4" fmla="*/ 134 w 155"/>
                <a:gd name="T5" fmla="*/ 200 h 232"/>
                <a:gd name="T6" fmla="*/ 99 w 155"/>
                <a:gd name="T7" fmla="*/ 202 h 232"/>
                <a:gd name="T8" fmla="*/ 35 w 155"/>
                <a:gd name="T9" fmla="*/ 202 h 232"/>
                <a:gd name="T10" fmla="*/ 105 w 155"/>
                <a:gd name="T11" fmla="*/ 144 h 232"/>
                <a:gd name="T12" fmla="*/ 155 w 155"/>
                <a:gd name="T13" fmla="*/ 69 h 232"/>
                <a:gd name="T14" fmla="*/ 73 w 155"/>
                <a:gd name="T15" fmla="*/ 0 h 232"/>
                <a:gd name="T16" fmla="*/ 0 w 155"/>
                <a:gd name="T17" fmla="*/ 63 h 232"/>
                <a:gd name="T18" fmla="*/ 19 w 155"/>
                <a:gd name="T19" fmla="*/ 82 h 232"/>
                <a:gd name="T20" fmla="*/ 37 w 155"/>
                <a:gd name="T21" fmla="*/ 64 h 232"/>
                <a:gd name="T22" fmla="*/ 17 w 155"/>
                <a:gd name="T23" fmla="*/ 45 h 232"/>
                <a:gd name="T24" fmla="*/ 68 w 155"/>
                <a:gd name="T25" fmla="*/ 13 h 232"/>
                <a:gd name="T26" fmla="*/ 121 w 155"/>
                <a:gd name="T27" fmla="*/ 69 h 232"/>
                <a:gd name="T28" fmla="*/ 88 w 155"/>
                <a:gd name="T29" fmla="*/ 135 h 232"/>
                <a:gd name="T30" fmla="*/ 4 w 155"/>
                <a:gd name="T31" fmla="*/ 218 h 232"/>
                <a:gd name="T32" fmla="*/ 0 w 155"/>
                <a:gd name="T33" fmla="*/ 232 h 232"/>
                <a:gd name="T34" fmla="*/ 144 w 155"/>
                <a:gd name="T35" fmla="*/ 232 h 232"/>
                <a:gd name="T36" fmla="*/ 155 w 155"/>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2">
                  <a:moveTo>
                    <a:pt x="155" y="169"/>
                  </a:moveTo>
                  <a:lnTo>
                    <a:pt x="143" y="169"/>
                  </a:lnTo>
                  <a:cubicBezTo>
                    <a:pt x="142" y="176"/>
                    <a:pt x="138" y="197"/>
                    <a:pt x="134" y="200"/>
                  </a:cubicBezTo>
                  <a:cubicBezTo>
                    <a:pt x="131" y="202"/>
                    <a:pt x="104" y="202"/>
                    <a:pt x="99" y="202"/>
                  </a:cubicBezTo>
                  <a:lnTo>
                    <a:pt x="35" y="202"/>
                  </a:lnTo>
                  <a:cubicBezTo>
                    <a:pt x="72" y="170"/>
                    <a:pt x="84" y="160"/>
                    <a:pt x="105" y="144"/>
                  </a:cubicBezTo>
                  <a:cubicBezTo>
                    <a:pt x="131" y="123"/>
                    <a:pt x="155" y="102"/>
                    <a:pt x="155" y="69"/>
                  </a:cubicBezTo>
                  <a:cubicBezTo>
                    <a:pt x="155" y="26"/>
                    <a:pt x="118" y="0"/>
                    <a:pt x="73" y="0"/>
                  </a:cubicBezTo>
                  <a:cubicBezTo>
                    <a:pt x="30" y="0"/>
                    <a:pt x="0" y="31"/>
                    <a:pt x="0" y="63"/>
                  </a:cubicBezTo>
                  <a:cubicBezTo>
                    <a:pt x="0" y="81"/>
                    <a:pt x="15" y="82"/>
                    <a:pt x="19" y="82"/>
                  </a:cubicBezTo>
                  <a:cubicBezTo>
                    <a:pt x="27" y="82"/>
                    <a:pt x="37" y="77"/>
                    <a:pt x="37" y="64"/>
                  </a:cubicBezTo>
                  <a:cubicBezTo>
                    <a:pt x="37" y="58"/>
                    <a:pt x="35" y="45"/>
                    <a:pt x="17" y="45"/>
                  </a:cubicBezTo>
                  <a:cubicBezTo>
                    <a:pt x="28" y="21"/>
                    <a:pt x="51" y="13"/>
                    <a:pt x="68" y="13"/>
                  </a:cubicBezTo>
                  <a:cubicBezTo>
                    <a:pt x="103" y="13"/>
                    <a:pt x="121" y="40"/>
                    <a:pt x="121" y="69"/>
                  </a:cubicBezTo>
                  <a:cubicBezTo>
                    <a:pt x="121" y="99"/>
                    <a:pt x="99" y="123"/>
                    <a:pt x="88" y="135"/>
                  </a:cubicBezTo>
                  <a:lnTo>
                    <a:pt x="4" y="218"/>
                  </a:lnTo>
                  <a:cubicBezTo>
                    <a:pt x="0" y="222"/>
                    <a:pt x="0" y="222"/>
                    <a:pt x="0" y="232"/>
                  </a:cubicBezTo>
                  <a:lnTo>
                    <a:pt x="144" y="232"/>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Freeform 402">
              <a:extLst>
                <a:ext uri="{FF2B5EF4-FFF2-40B4-BE49-F238E27FC236}">
                  <a16:creationId xmlns:a16="http://schemas.microsoft.com/office/drawing/2014/main" id="{A13ABC21-6FDC-4D55-A107-AD120341D3B9}"/>
                </a:ext>
              </a:extLst>
            </p:cNvPr>
            <p:cNvSpPr>
              <a:spLocks/>
            </p:cNvSpPr>
            <p:nvPr>
              <p:custDataLst>
                <p:tags r:id="rId103"/>
              </p:custDataLst>
            </p:nvPr>
          </p:nvSpPr>
          <p:spPr bwMode="auto">
            <a:xfrm>
              <a:off x="3700463" y="4799013"/>
              <a:ext cx="53975" cy="69850"/>
            </a:xfrm>
            <a:custGeom>
              <a:avLst/>
              <a:gdLst>
                <a:gd name="T0" fmla="*/ 177 w 179"/>
                <a:gd name="T1" fmla="*/ 23 h 225"/>
                <a:gd name="T2" fmla="*/ 179 w 179"/>
                <a:gd name="T3" fmla="*/ 15 h 225"/>
                <a:gd name="T4" fmla="*/ 167 w 179"/>
                <a:gd name="T5" fmla="*/ 4 h 225"/>
                <a:gd name="T6" fmla="*/ 153 w 179"/>
                <a:gd name="T7" fmla="*/ 12 h 225"/>
                <a:gd name="T8" fmla="*/ 147 w 179"/>
                <a:gd name="T9" fmla="*/ 32 h 225"/>
                <a:gd name="T10" fmla="*/ 140 w 179"/>
                <a:gd name="T11" fmla="*/ 61 h 225"/>
                <a:gd name="T12" fmla="*/ 126 w 179"/>
                <a:gd name="T13" fmla="*/ 117 h 225"/>
                <a:gd name="T14" fmla="*/ 83 w 179"/>
                <a:gd name="T15" fmla="*/ 148 h 225"/>
                <a:gd name="T16" fmla="*/ 59 w 179"/>
                <a:gd name="T17" fmla="*/ 119 h 225"/>
                <a:gd name="T18" fmla="*/ 78 w 179"/>
                <a:gd name="T19" fmla="*/ 51 h 225"/>
                <a:gd name="T20" fmla="*/ 84 w 179"/>
                <a:gd name="T21" fmla="*/ 30 h 225"/>
                <a:gd name="T22" fmla="*/ 51 w 179"/>
                <a:gd name="T23" fmla="*/ 0 h 225"/>
                <a:gd name="T24" fmla="*/ 0 w 179"/>
                <a:gd name="T25" fmla="*/ 54 h 225"/>
                <a:gd name="T26" fmla="*/ 6 w 179"/>
                <a:gd name="T27" fmla="*/ 58 h 225"/>
                <a:gd name="T28" fmla="*/ 12 w 179"/>
                <a:gd name="T29" fmla="*/ 53 h 225"/>
                <a:gd name="T30" fmla="*/ 50 w 179"/>
                <a:gd name="T31" fmla="*/ 10 h 225"/>
                <a:gd name="T32" fmla="*/ 58 w 179"/>
                <a:gd name="T33" fmla="*/ 22 h 225"/>
                <a:gd name="T34" fmla="*/ 54 w 179"/>
                <a:gd name="T35" fmla="*/ 42 h 225"/>
                <a:gd name="T36" fmla="*/ 33 w 179"/>
                <a:gd name="T37" fmla="*/ 113 h 225"/>
                <a:gd name="T38" fmla="*/ 47 w 179"/>
                <a:gd name="T39" fmla="*/ 147 h 225"/>
                <a:gd name="T40" fmla="*/ 82 w 179"/>
                <a:gd name="T41" fmla="*/ 158 h 225"/>
                <a:gd name="T42" fmla="*/ 120 w 179"/>
                <a:gd name="T43" fmla="*/ 142 h 225"/>
                <a:gd name="T44" fmla="*/ 97 w 179"/>
                <a:gd name="T45" fmla="*/ 193 h 225"/>
                <a:gd name="T46" fmla="*/ 55 w 179"/>
                <a:gd name="T47" fmla="*/ 215 h 225"/>
                <a:gd name="T48" fmla="*/ 29 w 179"/>
                <a:gd name="T49" fmla="*/ 204 h 225"/>
                <a:gd name="T50" fmla="*/ 48 w 179"/>
                <a:gd name="T51" fmla="*/ 185 h 225"/>
                <a:gd name="T52" fmla="*/ 34 w 179"/>
                <a:gd name="T53" fmla="*/ 172 h 225"/>
                <a:gd name="T54" fmla="*/ 14 w 179"/>
                <a:gd name="T55" fmla="*/ 195 h 225"/>
                <a:gd name="T56" fmla="*/ 55 w 179"/>
                <a:gd name="T57" fmla="*/ 225 h 225"/>
                <a:gd name="T58" fmla="*/ 144 w 179"/>
                <a:gd name="T59" fmla="*/ 154 h 225"/>
                <a:gd name="T60" fmla="*/ 177 w 179"/>
                <a:gd name="T61" fmla="*/ 2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225">
                  <a:moveTo>
                    <a:pt x="177" y="23"/>
                  </a:moveTo>
                  <a:cubicBezTo>
                    <a:pt x="179" y="18"/>
                    <a:pt x="179" y="17"/>
                    <a:pt x="179" y="15"/>
                  </a:cubicBezTo>
                  <a:cubicBezTo>
                    <a:pt x="179" y="8"/>
                    <a:pt x="173" y="4"/>
                    <a:pt x="167" y="4"/>
                  </a:cubicBezTo>
                  <a:cubicBezTo>
                    <a:pt x="163" y="4"/>
                    <a:pt x="157" y="5"/>
                    <a:pt x="153" y="12"/>
                  </a:cubicBezTo>
                  <a:cubicBezTo>
                    <a:pt x="152" y="14"/>
                    <a:pt x="149" y="25"/>
                    <a:pt x="147" y="32"/>
                  </a:cubicBezTo>
                  <a:lnTo>
                    <a:pt x="140" y="61"/>
                  </a:lnTo>
                  <a:lnTo>
                    <a:pt x="126" y="117"/>
                  </a:lnTo>
                  <a:cubicBezTo>
                    <a:pt x="126" y="117"/>
                    <a:pt x="110" y="148"/>
                    <a:pt x="83" y="148"/>
                  </a:cubicBezTo>
                  <a:cubicBezTo>
                    <a:pt x="59" y="148"/>
                    <a:pt x="59" y="125"/>
                    <a:pt x="59" y="119"/>
                  </a:cubicBezTo>
                  <a:cubicBezTo>
                    <a:pt x="59" y="100"/>
                    <a:pt x="68" y="78"/>
                    <a:pt x="78" y="51"/>
                  </a:cubicBezTo>
                  <a:cubicBezTo>
                    <a:pt x="82" y="40"/>
                    <a:pt x="84" y="36"/>
                    <a:pt x="84" y="30"/>
                  </a:cubicBezTo>
                  <a:cubicBezTo>
                    <a:pt x="84" y="13"/>
                    <a:pt x="70" y="0"/>
                    <a:pt x="51" y="0"/>
                  </a:cubicBezTo>
                  <a:cubicBezTo>
                    <a:pt x="16" y="0"/>
                    <a:pt x="0" y="48"/>
                    <a:pt x="0" y="54"/>
                  </a:cubicBezTo>
                  <a:cubicBezTo>
                    <a:pt x="0" y="58"/>
                    <a:pt x="5" y="58"/>
                    <a:pt x="6" y="58"/>
                  </a:cubicBezTo>
                  <a:cubicBezTo>
                    <a:pt x="11" y="58"/>
                    <a:pt x="11" y="56"/>
                    <a:pt x="12" y="53"/>
                  </a:cubicBezTo>
                  <a:cubicBezTo>
                    <a:pt x="21" y="24"/>
                    <a:pt x="36" y="10"/>
                    <a:pt x="50" y="10"/>
                  </a:cubicBezTo>
                  <a:cubicBezTo>
                    <a:pt x="56" y="10"/>
                    <a:pt x="58" y="14"/>
                    <a:pt x="58" y="22"/>
                  </a:cubicBezTo>
                  <a:cubicBezTo>
                    <a:pt x="58" y="30"/>
                    <a:pt x="55" y="38"/>
                    <a:pt x="54" y="42"/>
                  </a:cubicBezTo>
                  <a:cubicBezTo>
                    <a:pt x="37" y="85"/>
                    <a:pt x="33" y="98"/>
                    <a:pt x="33" y="113"/>
                  </a:cubicBezTo>
                  <a:cubicBezTo>
                    <a:pt x="33" y="119"/>
                    <a:pt x="33" y="136"/>
                    <a:pt x="47" y="147"/>
                  </a:cubicBezTo>
                  <a:cubicBezTo>
                    <a:pt x="58" y="156"/>
                    <a:pt x="72" y="158"/>
                    <a:pt x="82" y="158"/>
                  </a:cubicBezTo>
                  <a:cubicBezTo>
                    <a:pt x="96" y="158"/>
                    <a:pt x="108" y="152"/>
                    <a:pt x="120" y="142"/>
                  </a:cubicBezTo>
                  <a:cubicBezTo>
                    <a:pt x="115" y="161"/>
                    <a:pt x="111" y="176"/>
                    <a:pt x="97" y="193"/>
                  </a:cubicBezTo>
                  <a:cubicBezTo>
                    <a:pt x="87" y="204"/>
                    <a:pt x="73" y="215"/>
                    <a:pt x="55" y="215"/>
                  </a:cubicBezTo>
                  <a:cubicBezTo>
                    <a:pt x="53" y="215"/>
                    <a:pt x="36" y="215"/>
                    <a:pt x="29" y="204"/>
                  </a:cubicBezTo>
                  <a:cubicBezTo>
                    <a:pt x="48" y="202"/>
                    <a:pt x="48" y="185"/>
                    <a:pt x="48" y="185"/>
                  </a:cubicBezTo>
                  <a:cubicBezTo>
                    <a:pt x="48" y="174"/>
                    <a:pt x="38" y="172"/>
                    <a:pt x="34" y="172"/>
                  </a:cubicBezTo>
                  <a:cubicBezTo>
                    <a:pt x="25" y="172"/>
                    <a:pt x="14" y="178"/>
                    <a:pt x="14" y="195"/>
                  </a:cubicBezTo>
                  <a:cubicBezTo>
                    <a:pt x="14" y="212"/>
                    <a:pt x="31" y="225"/>
                    <a:pt x="55" y="225"/>
                  </a:cubicBezTo>
                  <a:cubicBezTo>
                    <a:pt x="91" y="225"/>
                    <a:pt x="133" y="198"/>
                    <a:pt x="144" y="154"/>
                  </a:cubicBezTo>
                  <a:lnTo>
                    <a:pt x="177" y="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2828277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22868EE-A85C-460F-9CE8-A96058DC83DD}"/>
              </a:ext>
            </a:extLst>
          </p:cNvPr>
          <p:cNvSpPr>
            <a:spLocks noGrp="1"/>
          </p:cNvSpPr>
          <p:nvPr>
            <p:ph type="title"/>
          </p:nvPr>
        </p:nvSpPr>
        <p:spPr/>
        <p:txBody>
          <a:bodyPr/>
          <a:lstStyle/>
          <a:p>
            <a:r>
              <a:rPr lang="ja-JP" altLang="en-US" dirty="0"/>
              <a:t>長方形膜の振動 </a:t>
            </a:r>
            <a:r>
              <a:rPr lang="en-US" altLang="ja-JP" dirty="0"/>
              <a:t>(3)</a:t>
            </a:r>
            <a:endParaRPr kumimoji="1" lang="ja-JP" altLang="en-US" dirty="0"/>
          </a:p>
        </p:txBody>
      </p:sp>
      <p:sp>
        <p:nvSpPr>
          <p:cNvPr id="3" name="日付プレースホルダー 2">
            <a:extLst>
              <a:ext uri="{FF2B5EF4-FFF2-40B4-BE49-F238E27FC236}">
                <a16:creationId xmlns:a16="http://schemas.microsoft.com/office/drawing/2014/main" id="{44A8C999-C1BA-4335-A7A7-9FE4821A353B}"/>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C36A23E1-8759-410B-A182-4A2EC380D31A}"/>
              </a:ext>
            </a:extLst>
          </p:cNvPr>
          <p:cNvSpPr>
            <a:spLocks noGrp="1"/>
          </p:cNvSpPr>
          <p:nvPr>
            <p:ph type="sldNum" sz="quarter" idx="12"/>
          </p:nvPr>
        </p:nvSpPr>
        <p:spPr/>
        <p:txBody>
          <a:bodyPr/>
          <a:lstStyle/>
          <a:p>
            <a:fld id="{D2D8002D-B5B0-4BAC-B1F6-782DDCCE6D9C}" type="slidenum">
              <a:rPr kumimoji="1" lang="ja-JP" altLang="en-US" smtClean="0"/>
              <a:pPr/>
              <a:t>62</a:t>
            </a:fld>
            <a:endParaRPr kumimoji="1" lang="ja-JP" altLang="en-US" dirty="0"/>
          </a:p>
        </p:txBody>
      </p:sp>
      <p:sp>
        <p:nvSpPr>
          <p:cNvPr id="5" name="コンテンツ プレースホルダー 4">
            <a:extLst>
              <a:ext uri="{FF2B5EF4-FFF2-40B4-BE49-F238E27FC236}">
                <a16:creationId xmlns:a16="http://schemas.microsoft.com/office/drawing/2014/main" id="{4CFAF8FF-FABC-46C6-8D69-405C1136108C}"/>
              </a:ext>
            </a:extLst>
          </p:cNvPr>
          <p:cNvSpPr>
            <a:spLocks noGrp="1"/>
          </p:cNvSpPr>
          <p:nvPr>
            <p:ph sz="quarter" idx="1"/>
          </p:nvPr>
        </p:nvSpPr>
        <p:spPr/>
        <p:txBody>
          <a:bodyPr>
            <a:normAutofit/>
          </a:bodyPr>
          <a:lstStyle/>
          <a:p>
            <a:r>
              <a:rPr lang="ja-JP" altLang="en-US" sz="2000" dirty="0"/>
              <a:t>長方形膜の振動の解</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lang="en-US" altLang="ja-JP" sz="2100" dirty="0">
                <a:latin typeface="cmmi10" panose="020B0500000000000000" pitchFamily="34" charset="0"/>
                <a:ea typeface="ＭＳ Ｐゴシック" panose="020B0600070205080204" pitchFamily="50" charset="-128"/>
              </a:rPr>
              <a:t>L</a:t>
            </a:r>
            <a:r>
              <a:rPr lang="en-US" altLang="ja-JP" baseline="-25000" dirty="0">
                <a:latin typeface="cmmi10" panose="020B0500000000000000" pitchFamily="34" charset="0"/>
                <a:ea typeface="ＭＳ Ｐゴシック" panose="020B0600070205080204" pitchFamily="50" charset="-128"/>
              </a:rPr>
              <a:t>y</a:t>
            </a:r>
            <a:r>
              <a:rPr lang="en-US" altLang="ja-JP" sz="2100" dirty="0"/>
              <a:t> </a:t>
            </a:r>
            <a:r>
              <a:rPr lang="en-US" altLang="ja-JP" sz="2100" dirty="0">
                <a:latin typeface="Latin Modern Math" panose="02000503000000000000" pitchFamily="50" charset="0"/>
                <a:ea typeface="Latin Modern Math" panose="02000503000000000000" pitchFamily="50" charset="0"/>
              </a:rPr>
              <a:t>→ ∞</a:t>
            </a:r>
            <a:r>
              <a:rPr lang="en-US" altLang="ja-JP" sz="2000" dirty="0"/>
              <a:t> </a:t>
            </a:r>
            <a:r>
              <a:rPr lang="ja-JP" altLang="en-US" sz="2000" dirty="0"/>
              <a:t>のとき、弦の振動の式になる</a:t>
            </a:r>
            <a:endParaRPr lang="en-US" altLang="ja-JP" sz="2000" dirty="0"/>
          </a:p>
          <a:p>
            <a:r>
              <a:rPr lang="ja-JP" altLang="en-US" sz="2000" dirty="0"/>
              <a:t>固有角振動数は </a:t>
            </a:r>
            <a:r>
              <a:rPr lang="en-US" altLang="ja-JP" sz="2100" dirty="0">
                <a:latin typeface="cmmi10" panose="020B0500000000000000" pitchFamily="34" charset="0"/>
              </a:rPr>
              <a:t>x</a:t>
            </a:r>
            <a:r>
              <a:rPr lang="en-US" altLang="ja-JP" sz="2000" dirty="0"/>
              <a:t> </a:t>
            </a:r>
            <a:r>
              <a:rPr lang="ja-JP" altLang="en-US" sz="2000" dirty="0"/>
              <a:t>と </a:t>
            </a:r>
            <a:r>
              <a:rPr lang="en-US" altLang="ja-JP" sz="2100" dirty="0">
                <a:latin typeface="cmmi10" panose="020B0500000000000000" pitchFamily="34" charset="0"/>
              </a:rPr>
              <a:t>y</a:t>
            </a:r>
            <a:r>
              <a:rPr lang="en-US" altLang="ja-JP" sz="2000" dirty="0"/>
              <a:t> </a:t>
            </a:r>
            <a:r>
              <a:rPr lang="ja-JP" altLang="en-US" sz="2000" dirty="0"/>
              <a:t>の両方の波の数に依存</a:t>
            </a:r>
            <a:endParaRPr lang="en-US" altLang="ja-JP" sz="2000"/>
          </a:p>
          <a:p>
            <a:endParaRPr kumimoji="1" lang="en-US" altLang="ja-JP" sz="2000" dirty="0"/>
          </a:p>
          <a:p>
            <a:endParaRPr kumimoji="1" lang="ja-JP" altLang="en-US" sz="2000" dirty="0"/>
          </a:p>
        </p:txBody>
      </p:sp>
      <p:pic>
        <p:nvPicPr>
          <p:cNvPr id="121" name="図 120">
            <a:extLst>
              <a:ext uri="{FF2B5EF4-FFF2-40B4-BE49-F238E27FC236}">
                <a16:creationId xmlns:a16="http://schemas.microsoft.com/office/drawing/2014/main" id="{1A26948A-0489-4FF9-B4E0-89D024C8FACF}"/>
              </a:ext>
            </a:extLst>
          </p:cNvPr>
          <p:cNvPicPr>
            <a:picLocks noChangeAspect="1"/>
          </p:cNvPicPr>
          <p:nvPr>
            <p:custDataLst>
              <p:tags r:id="rId1"/>
            </p:custDataLst>
          </p:nvPr>
        </p:nvPicPr>
        <p:blipFill>
          <a:blip r:embed="rId3" cstate="print">
            <a:extLst>
              <a:ext uri="{28A0092B-C50C-407E-A947-70E740481C1C}">
                <a14:useLocalDpi xmlns:a14="http://schemas.microsoft.com/office/drawing/2010/main" val="0"/>
              </a:ext>
            </a:extLst>
          </a:blip>
          <a:stretch>
            <a:fillRect/>
          </a:stretch>
        </p:blipFill>
        <p:spPr>
          <a:xfrm>
            <a:off x="2123728" y="1456671"/>
            <a:ext cx="5747120" cy="1734859"/>
          </a:xfrm>
          <a:prstGeom prst="rect">
            <a:avLst/>
          </a:prstGeom>
        </p:spPr>
      </p:pic>
    </p:spTree>
    <p:extLst>
      <p:ext uri="{BB962C8B-B14F-4D97-AF65-F5344CB8AC3E}">
        <p14:creationId xmlns:p14="http://schemas.microsoft.com/office/powerpoint/2010/main" val="162120097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A9DF930-AA45-4501-A2F1-DFC396C83F0F}"/>
              </a:ext>
            </a:extLst>
          </p:cNvPr>
          <p:cNvSpPr>
            <a:spLocks noGrp="1"/>
          </p:cNvSpPr>
          <p:nvPr>
            <p:ph type="title"/>
          </p:nvPr>
        </p:nvSpPr>
        <p:spPr/>
        <p:txBody>
          <a:bodyPr/>
          <a:lstStyle/>
          <a:p>
            <a:r>
              <a:rPr lang="ja-JP" altLang="en-US" dirty="0"/>
              <a:t>長方形膜の振動 </a:t>
            </a:r>
            <a:r>
              <a:rPr lang="en-US" altLang="ja-JP" dirty="0"/>
              <a:t>(3)</a:t>
            </a:r>
            <a:endParaRPr kumimoji="1" lang="ja-JP" altLang="en-US" dirty="0"/>
          </a:p>
        </p:txBody>
      </p:sp>
      <p:sp>
        <p:nvSpPr>
          <p:cNvPr id="3" name="日付プレースホルダー 2">
            <a:extLst>
              <a:ext uri="{FF2B5EF4-FFF2-40B4-BE49-F238E27FC236}">
                <a16:creationId xmlns:a16="http://schemas.microsoft.com/office/drawing/2014/main" id="{C9AF270F-A69A-44DA-BA72-2556479AA12D}"/>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1AA7B63D-28A0-4D79-8EE4-1517667E3249}"/>
              </a:ext>
            </a:extLst>
          </p:cNvPr>
          <p:cNvSpPr>
            <a:spLocks noGrp="1"/>
          </p:cNvSpPr>
          <p:nvPr>
            <p:ph type="sldNum" sz="quarter" idx="12"/>
          </p:nvPr>
        </p:nvSpPr>
        <p:spPr/>
        <p:txBody>
          <a:bodyPr/>
          <a:lstStyle/>
          <a:p>
            <a:fld id="{D2D8002D-B5B0-4BAC-B1F6-782DDCCE6D9C}" type="slidenum">
              <a:rPr kumimoji="1" lang="ja-JP" altLang="en-US" smtClean="0"/>
              <a:pPr/>
              <a:t>63</a:t>
            </a:fld>
            <a:endParaRPr kumimoji="1" lang="ja-JP" altLang="en-US" dirty="0"/>
          </a:p>
        </p:txBody>
      </p:sp>
      <p:sp>
        <p:nvSpPr>
          <p:cNvPr id="5" name="コンテンツ プレースホルダー 4">
            <a:extLst>
              <a:ext uri="{FF2B5EF4-FFF2-40B4-BE49-F238E27FC236}">
                <a16:creationId xmlns:a16="http://schemas.microsoft.com/office/drawing/2014/main" id="{5A707711-0FD2-487B-80D1-79C17C1B59DC}"/>
              </a:ext>
            </a:extLst>
          </p:cNvPr>
          <p:cNvSpPr>
            <a:spLocks noGrp="1"/>
          </p:cNvSpPr>
          <p:nvPr>
            <p:ph sz="quarter" idx="1"/>
          </p:nvPr>
        </p:nvSpPr>
        <p:spPr/>
        <p:txBody>
          <a:bodyPr>
            <a:normAutofit/>
          </a:bodyPr>
          <a:lstStyle/>
          <a:p>
            <a:r>
              <a:rPr kumimoji="1" lang="ja-JP" altLang="en-US" sz="2000" dirty="0"/>
              <a:t>さまざまな振動モード</a:t>
            </a:r>
            <a:r>
              <a:rPr kumimoji="1" lang="en-US" altLang="ja-JP" sz="2000" dirty="0"/>
              <a:t>(</a:t>
            </a:r>
            <a:r>
              <a:rPr kumimoji="1" lang="ja-JP" altLang="en-US" sz="2000" dirty="0"/>
              <a:t>縦</a:t>
            </a:r>
            <a:r>
              <a:rPr kumimoji="1" lang="en-US" altLang="ja-JP" sz="2000" dirty="0"/>
              <a:t>/</a:t>
            </a:r>
            <a:r>
              <a:rPr kumimoji="1" lang="ja-JP" altLang="en-US" sz="2000" dirty="0"/>
              <a:t>横 </a:t>
            </a:r>
            <a:r>
              <a:rPr kumimoji="1" lang="en-US" altLang="ja-JP" sz="2000" dirty="0"/>
              <a:t>= 2/3</a:t>
            </a:r>
            <a:r>
              <a:rPr kumimoji="1" lang="ja-JP" altLang="en-US" sz="2000" dirty="0"/>
              <a:t>のとき</a:t>
            </a:r>
            <a:r>
              <a:rPr kumimoji="1" lang="en-US" altLang="ja-JP" sz="2000" dirty="0"/>
              <a:t>)</a:t>
            </a:r>
            <a:endParaRPr kumimoji="1" lang="ja-JP" altLang="en-US" sz="2000" dirty="0"/>
          </a:p>
        </p:txBody>
      </p:sp>
      <p:pic>
        <p:nvPicPr>
          <p:cNvPr id="7" name="図 6" descr="食品, 夕日 が含まれている画像&#10;&#10;自動的に生成された説明">
            <a:extLst>
              <a:ext uri="{FF2B5EF4-FFF2-40B4-BE49-F238E27FC236}">
                <a16:creationId xmlns:a16="http://schemas.microsoft.com/office/drawing/2014/main" id="{F4BF7712-F2B8-45CB-B661-36F93E22B0EE}"/>
              </a:ext>
            </a:extLst>
          </p:cNvPr>
          <p:cNvPicPr>
            <a:picLocks noChangeAspect="1"/>
          </p:cNvPicPr>
          <p:nvPr/>
        </p:nvPicPr>
        <p:blipFill>
          <a:blip r:embed="rId114" cstate="print">
            <a:extLst>
              <a:ext uri="{28A0092B-C50C-407E-A947-70E740481C1C}">
                <a14:useLocalDpi xmlns:a14="http://schemas.microsoft.com/office/drawing/2010/main" val="0"/>
              </a:ext>
            </a:extLst>
          </a:blip>
          <a:stretch>
            <a:fillRect/>
          </a:stretch>
        </p:blipFill>
        <p:spPr>
          <a:xfrm>
            <a:off x="1341500" y="1899010"/>
            <a:ext cx="1694498" cy="1180148"/>
          </a:xfrm>
          <a:prstGeom prst="rect">
            <a:avLst/>
          </a:prstGeom>
        </p:spPr>
      </p:pic>
      <p:pic>
        <p:nvPicPr>
          <p:cNvPr id="9" name="図 8" descr="食品, 光 が含まれている画像&#10;&#10;自動的に生成された説明">
            <a:extLst>
              <a:ext uri="{FF2B5EF4-FFF2-40B4-BE49-F238E27FC236}">
                <a16:creationId xmlns:a16="http://schemas.microsoft.com/office/drawing/2014/main" id="{0DF84108-4F36-4FFE-A9C4-1EAC124A6E44}"/>
              </a:ext>
            </a:extLst>
          </p:cNvPr>
          <p:cNvPicPr>
            <a:picLocks noChangeAspect="1"/>
          </p:cNvPicPr>
          <p:nvPr/>
        </p:nvPicPr>
        <p:blipFill>
          <a:blip r:embed="rId115" cstate="print">
            <a:extLst>
              <a:ext uri="{28A0092B-C50C-407E-A947-70E740481C1C}">
                <a14:useLocalDpi xmlns:a14="http://schemas.microsoft.com/office/drawing/2010/main" val="0"/>
              </a:ext>
            </a:extLst>
          </a:blip>
          <a:stretch>
            <a:fillRect/>
          </a:stretch>
        </p:blipFill>
        <p:spPr>
          <a:xfrm>
            <a:off x="1341500" y="3429000"/>
            <a:ext cx="1694498" cy="1180148"/>
          </a:xfrm>
          <a:prstGeom prst="rect">
            <a:avLst/>
          </a:prstGeom>
        </p:spPr>
      </p:pic>
      <p:pic>
        <p:nvPicPr>
          <p:cNvPr id="11" name="図 10" descr="抽象, 食品, 光 が含まれている画像&#10;&#10;自動的に生成された説明">
            <a:extLst>
              <a:ext uri="{FF2B5EF4-FFF2-40B4-BE49-F238E27FC236}">
                <a16:creationId xmlns:a16="http://schemas.microsoft.com/office/drawing/2014/main" id="{91C8FBC6-805F-4907-88C8-AE42EA0E07C4}"/>
              </a:ext>
            </a:extLst>
          </p:cNvPr>
          <p:cNvPicPr>
            <a:picLocks noChangeAspect="1"/>
          </p:cNvPicPr>
          <p:nvPr/>
        </p:nvPicPr>
        <p:blipFill>
          <a:blip r:embed="rId116" cstate="print">
            <a:extLst>
              <a:ext uri="{28A0092B-C50C-407E-A947-70E740481C1C}">
                <a14:useLocalDpi xmlns:a14="http://schemas.microsoft.com/office/drawing/2010/main" val="0"/>
              </a:ext>
            </a:extLst>
          </a:blip>
          <a:stretch>
            <a:fillRect/>
          </a:stretch>
        </p:blipFill>
        <p:spPr>
          <a:xfrm>
            <a:off x="1337099" y="4918853"/>
            <a:ext cx="1694498" cy="1180148"/>
          </a:xfrm>
          <a:prstGeom prst="rect">
            <a:avLst/>
          </a:prstGeom>
        </p:spPr>
      </p:pic>
      <p:pic>
        <p:nvPicPr>
          <p:cNvPr id="13" name="図 12" descr="食品 が含まれている画像&#10;&#10;自動的に生成された説明">
            <a:extLst>
              <a:ext uri="{FF2B5EF4-FFF2-40B4-BE49-F238E27FC236}">
                <a16:creationId xmlns:a16="http://schemas.microsoft.com/office/drawing/2014/main" id="{A73AD24D-2A31-455C-8F7A-1A931B3E9244}"/>
              </a:ext>
            </a:extLst>
          </p:cNvPr>
          <p:cNvPicPr>
            <a:picLocks noChangeAspect="1"/>
          </p:cNvPicPr>
          <p:nvPr/>
        </p:nvPicPr>
        <p:blipFill>
          <a:blip r:embed="rId117" cstate="print">
            <a:extLst>
              <a:ext uri="{28A0092B-C50C-407E-A947-70E740481C1C}">
                <a14:useLocalDpi xmlns:a14="http://schemas.microsoft.com/office/drawing/2010/main" val="0"/>
              </a:ext>
            </a:extLst>
          </a:blip>
          <a:stretch>
            <a:fillRect/>
          </a:stretch>
        </p:blipFill>
        <p:spPr>
          <a:xfrm>
            <a:off x="4166901" y="1899010"/>
            <a:ext cx="1694498" cy="1180148"/>
          </a:xfrm>
          <a:prstGeom prst="rect">
            <a:avLst/>
          </a:prstGeom>
        </p:spPr>
      </p:pic>
      <p:pic>
        <p:nvPicPr>
          <p:cNvPr id="15" name="図 14" descr="抽象, 食品 が含まれている画像&#10;&#10;自動的に生成された説明">
            <a:extLst>
              <a:ext uri="{FF2B5EF4-FFF2-40B4-BE49-F238E27FC236}">
                <a16:creationId xmlns:a16="http://schemas.microsoft.com/office/drawing/2014/main" id="{8E64F246-8BB6-4D7C-A7F4-A90D06AF3800}"/>
              </a:ext>
            </a:extLst>
          </p:cNvPr>
          <p:cNvPicPr>
            <a:picLocks noChangeAspect="1"/>
          </p:cNvPicPr>
          <p:nvPr/>
        </p:nvPicPr>
        <p:blipFill>
          <a:blip r:embed="rId118" cstate="print">
            <a:extLst>
              <a:ext uri="{28A0092B-C50C-407E-A947-70E740481C1C}">
                <a14:useLocalDpi xmlns:a14="http://schemas.microsoft.com/office/drawing/2010/main" val="0"/>
              </a:ext>
            </a:extLst>
          </a:blip>
          <a:stretch>
            <a:fillRect/>
          </a:stretch>
        </p:blipFill>
        <p:spPr>
          <a:xfrm>
            <a:off x="4166901" y="3429000"/>
            <a:ext cx="1694498" cy="1180148"/>
          </a:xfrm>
          <a:prstGeom prst="rect">
            <a:avLst/>
          </a:prstGeom>
        </p:spPr>
      </p:pic>
      <p:pic>
        <p:nvPicPr>
          <p:cNvPr id="17" name="図 16" descr="食品, 光 が含まれている画像&#10;&#10;自動的に生成された説明">
            <a:extLst>
              <a:ext uri="{FF2B5EF4-FFF2-40B4-BE49-F238E27FC236}">
                <a16:creationId xmlns:a16="http://schemas.microsoft.com/office/drawing/2014/main" id="{1C6F95DD-955B-43E9-AD54-0967FB958F0B}"/>
              </a:ext>
            </a:extLst>
          </p:cNvPr>
          <p:cNvPicPr>
            <a:picLocks noChangeAspect="1"/>
          </p:cNvPicPr>
          <p:nvPr/>
        </p:nvPicPr>
        <p:blipFill>
          <a:blip r:embed="rId119" cstate="print">
            <a:extLst>
              <a:ext uri="{28A0092B-C50C-407E-A947-70E740481C1C}">
                <a14:useLocalDpi xmlns:a14="http://schemas.microsoft.com/office/drawing/2010/main" val="0"/>
              </a:ext>
            </a:extLst>
          </a:blip>
          <a:stretch>
            <a:fillRect/>
          </a:stretch>
        </p:blipFill>
        <p:spPr>
          <a:xfrm>
            <a:off x="4166901" y="4918853"/>
            <a:ext cx="1694498" cy="1180148"/>
          </a:xfrm>
          <a:prstGeom prst="rect">
            <a:avLst/>
          </a:prstGeom>
        </p:spPr>
      </p:pic>
      <p:pic>
        <p:nvPicPr>
          <p:cNvPr id="19" name="図 18" descr="食品, 光, 夕日 が含まれている画像&#10;&#10;自動的に生成された説明">
            <a:extLst>
              <a:ext uri="{FF2B5EF4-FFF2-40B4-BE49-F238E27FC236}">
                <a16:creationId xmlns:a16="http://schemas.microsoft.com/office/drawing/2014/main" id="{87267ED3-17ED-4D8A-87BC-74D4EB1C4CFF}"/>
              </a:ext>
            </a:extLst>
          </p:cNvPr>
          <p:cNvPicPr>
            <a:picLocks noChangeAspect="1"/>
          </p:cNvPicPr>
          <p:nvPr/>
        </p:nvPicPr>
        <p:blipFill>
          <a:blip r:embed="rId120" cstate="print">
            <a:extLst>
              <a:ext uri="{28A0092B-C50C-407E-A947-70E740481C1C}">
                <a14:useLocalDpi xmlns:a14="http://schemas.microsoft.com/office/drawing/2010/main" val="0"/>
              </a:ext>
            </a:extLst>
          </a:blip>
          <a:stretch>
            <a:fillRect/>
          </a:stretch>
        </p:blipFill>
        <p:spPr>
          <a:xfrm>
            <a:off x="6986863" y="1886969"/>
            <a:ext cx="1694498" cy="1180148"/>
          </a:xfrm>
          <a:prstGeom prst="rect">
            <a:avLst/>
          </a:prstGeom>
        </p:spPr>
      </p:pic>
      <p:pic>
        <p:nvPicPr>
          <p:cNvPr id="21" name="図 20" descr="抽象 が含まれている画像&#10;&#10;自動的に生成された説明">
            <a:extLst>
              <a:ext uri="{FF2B5EF4-FFF2-40B4-BE49-F238E27FC236}">
                <a16:creationId xmlns:a16="http://schemas.microsoft.com/office/drawing/2014/main" id="{05913C21-9D41-44A5-B55F-DBEC234F1AC7}"/>
              </a:ext>
            </a:extLst>
          </p:cNvPr>
          <p:cNvPicPr>
            <a:picLocks noChangeAspect="1"/>
          </p:cNvPicPr>
          <p:nvPr/>
        </p:nvPicPr>
        <p:blipFill>
          <a:blip r:embed="rId121" cstate="print">
            <a:extLst>
              <a:ext uri="{28A0092B-C50C-407E-A947-70E740481C1C}">
                <a14:useLocalDpi xmlns:a14="http://schemas.microsoft.com/office/drawing/2010/main" val="0"/>
              </a:ext>
            </a:extLst>
          </a:blip>
          <a:stretch>
            <a:fillRect/>
          </a:stretch>
        </p:blipFill>
        <p:spPr>
          <a:xfrm>
            <a:off x="6992302" y="3429000"/>
            <a:ext cx="1694498" cy="1180148"/>
          </a:xfrm>
          <a:prstGeom prst="rect">
            <a:avLst/>
          </a:prstGeom>
        </p:spPr>
      </p:pic>
      <p:pic>
        <p:nvPicPr>
          <p:cNvPr id="23" name="図 22">
            <a:extLst>
              <a:ext uri="{FF2B5EF4-FFF2-40B4-BE49-F238E27FC236}">
                <a16:creationId xmlns:a16="http://schemas.microsoft.com/office/drawing/2014/main" id="{D5C6A927-1648-4481-9A59-BC8E65FAF894}"/>
              </a:ext>
            </a:extLst>
          </p:cNvPr>
          <p:cNvPicPr>
            <a:picLocks noChangeAspect="1"/>
          </p:cNvPicPr>
          <p:nvPr/>
        </p:nvPicPr>
        <p:blipFill>
          <a:blip r:embed="rId122" cstate="print">
            <a:extLst>
              <a:ext uri="{28A0092B-C50C-407E-A947-70E740481C1C}">
                <a14:useLocalDpi xmlns:a14="http://schemas.microsoft.com/office/drawing/2010/main" val="0"/>
              </a:ext>
            </a:extLst>
          </a:blip>
          <a:stretch>
            <a:fillRect/>
          </a:stretch>
        </p:blipFill>
        <p:spPr>
          <a:xfrm>
            <a:off x="6992302" y="4918853"/>
            <a:ext cx="1694498" cy="1180148"/>
          </a:xfrm>
          <a:prstGeom prst="rect">
            <a:avLst/>
          </a:prstGeom>
        </p:spPr>
      </p:pic>
      <p:grpSp>
        <p:nvGrpSpPr>
          <p:cNvPr id="29" name="グループ化 28">
            <a:extLst>
              <a:ext uri="{FF2B5EF4-FFF2-40B4-BE49-F238E27FC236}">
                <a16:creationId xmlns:a16="http://schemas.microsoft.com/office/drawing/2014/main" id="{E4772B28-A8C5-48D7-9562-90CFD00256BE}"/>
              </a:ext>
            </a:extLst>
          </p:cNvPr>
          <p:cNvGrpSpPr>
            <a:grpSpLocks noChangeAspect="1"/>
          </p:cNvGrpSpPr>
          <p:nvPr>
            <p:custDataLst>
              <p:tags r:id="rId1"/>
            </p:custDataLst>
          </p:nvPr>
        </p:nvGrpSpPr>
        <p:grpSpPr>
          <a:xfrm>
            <a:off x="690563" y="2489199"/>
            <a:ext cx="417600" cy="193600"/>
            <a:chOff x="690563" y="2489200"/>
            <a:chExt cx="260350" cy="144463"/>
          </a:xfrm>
        </p:grpSpPr>
        <p:sp>
          <p:nvSpPr>
            <p:cNvPr id="24" name="Freeform 7">
              <a:extLst>
                <a:ext uri="{FF2B5EF4-FFF2-40B4-BE49-F238E27FC236}">
                  <a16:creationId xmlns:a16="http://schemas.microsoft.com/office/drawing/2014/main" id="{452E29FA-B409-421C-9D49-7F8C1BDE218A}"/>
                </a:ext>
              </a:extLst>
            </p:cNvPr>
            <p:cNvSpPr>
              <a:spLocks/>
            </p:cNvSpPr>
            <p:nvPr>
              <p:custDataLst>
                <p:tags r:id="rId108"/>
              </p:custDataLst>
            </p:nvPr>
          </p:nvSpPr>
          <p:spPr bwMode="auto">
            <a:xfrm>
              <a:off x="690563" y="2489200"/>
              <a:ext cx="98425" cy="88900"/>
            </a:xfrm>
            <a:custGeom>
              <a:avLst/>
              <a:gdLst>
                <a:gd name="T0" fmla="*/ 283 w 295"/>
                <a:gd name="T1" fmla="*/ 101 h 225"/>
                <a:gd name="T2" fmla="*/ 295 w 295"/>
                <a:gd name="T3" fmla="*/ 35 h 225"/>
                <a:gd name="T4" fmla="*/ 285 w 295"/>
                <a:gd name="T5" fmla="*/ 4 h 225"/>
                <a:gd name="T6" fmla="*/ 273 w 295"/>
                <a:gd name="T7" fmla="*/ 0 h 225"/>
                <a:gd name="T8" fmla="*/ 256 w 295"/>
                <a:gd name="T9" fmla="*/ 8 h 225"/>
                <a:gd name="T10" fmla="*/ 249 w 295"/>
                <a:gd name="T11" fmla="*/ 24 h 225"/>
                <a:gd name="T12" fmla="*/ 254 w 295"/>
                <a:gd name="T13" fmla="*/ 36 h 225"/>
                <a:gd name="T14" fmla="*/ 273 w 295"/>
                <a:gd name="T15" fmla="*/ 80 h 225"/>
                <a:gd name="T16" fmla="*/ 271 w 295"/>
                <a:gd name="T17" fmla="*/ 98 h 225"/>
                <a:gd name="T18" fmla="*/ 191 w 295"/>
                <a:gd name="T19" fmla="*/ 190 h 225"/>
                <a:gd name="T20" fmla="*/ 143 w 295"/>
                <a:gd name="T21" fmla="*/ 145 h 225"/>
                <a:gd name="T22" fmla="*/ 157 w 295"/>
                <a:gd name="T23" fmla="*/ 101 h 225"/>
                <a:gd name="T24" fmla="*/ 159 w 295"/>
                <a:gd name="T25" fmla="*/ 88 h 225"/>
                <a:gd name="T26" fmla="*/ 150 w 295"/>
                <a:gd name="T27" fmla="*/ 75 h 225"/>
                <a:gd name="T28" fmla="*/ 133 w 295"/>
                <a:gd name="T29" fmla="*/ 98 h 225"/>
                <a:gd name="T30" fmla="*/ 127 w 295"/>
                <a:gd name="T31" fmla="*/ 143 h 225"/>
                <a:gd name="T32" fmla="*/ 59 w 295"/>
                <a:gd name="T33" fmla="*/ 190 h 225"/>
                <a:gd name="T34" fmla="*/ 15 w 295"/>
                <a:gd name="T35" fmla="*/ 133 h 225"/>
                <a:gd name="T36" fmla="*/ 19 w 295"/>
                <a:gd name="T37" fmla="*/ 101 h 225"/>
                <a:gd name="T38" fmla="*/ 64 w 295"/>
                <a:gd name="T39" fmla="*/ 17 h 225"/>
                <a:gd name="T40" fmla="*/ 66 w 295"/>
                <a:gd name="T41" fmla="*/ 10 h 225"/>
                <a:gd name="T42" fmla="*/ 62 w 295"/>
                <a:gd name="T43" fmla="*/ 3 h 225"/>
                <a:gd name="T44" fmla="*/ 57 w 295"/>
                <a:gd name="T45" fmla="*/ 2 h 225"/>
                <a:gd name="T46" fmla="*/ 48 w 295"/>
                <a:gd name="T47" fmla="*/ 7 h 225"/>
                <a:gd name="T48" fmla="*/ 7 w 295"/>
                <a:gd name="T49" fmla="*/ 98 h 225"/>
                <a:gd name="T50" fmla="*/ 0 w 295"/>
                <a:gd name="T51" fmla="*/ 154 h 225"/>
                <a:gd name="T52" fmla="*/ 52 w 295"/>
                <a:gd name="T53" fmla="*/ 225 h 225"/>
                <a:gd name="T54" fmla="*/ 129 w 295"/>
                <a:gd name="T55" fmla="*/ 173 h 225"/>
                <a:gd name="T56" fmla="*/ 185 w 295"/>
                <a:gd name="T57" fmla="*/ 225 h 225"/>
                <a:gd name="T58" fmla="*/ 283 w 295"/>
                <a:gd name="T59"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5">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1" y="190"/>
                  </a:cubicBezTo>
                  <a:cubicBezTo>
                    <a:pt x="163" y="190"/>
                    <a:pt x="147" y="171"/>
                    <a:pt x="143" y="145"/>
                  </a:cubicBezTo>
                  <a:cubicBezTo>
                    <a:pt x="149" y="131"/>
                    <a:pt x="154" y="116"/>
                    <a:pt x="157" y="101"/>
                  </a:cubicBezTo>
                  <a:cubicBezTo>
                    <a:pt x="158" y="96"/>
                    <a:pt x="159" y="92"/>
                    <a:pt x="159" y="88"/>
                  </a:cubicBezTo>
                  <a:cubicBezTo>
                    <a:pt x="159"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5"/>
                    <a:pt x="52" y="225"/>
                  </a:cubicBezTo>
                  <a:cubicBezTo>
                    <a:pt x="84" y="225"/>
                    <a:pt x="110" y="204"/>
                    <a:pt x="129" y="173"/>
                  </a:cubicBezTo>
                  <a:cubicBezTo>
                    <a:pt x="134" y="204"/>
                    <a:pt x="151" y="225"/>
                    <a:pt x="185" y="225"/>
                  </a:cubicBezTo>
                  <a:cubicBezTo>
                    <a:pt x="237" y="225"/>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8">
              <a:extLst>
                <a:ext uri="{FF2B5EF4-FFF2-40B4-BE49-F238E27FC236}">
                  <a16:creationId xmlns:a16="http://schemas.microsoft.com/office/drawing/2014/main" id="{08C0F0AE-9DCC-44BD-92F1-7FCEA221404E}"/>
                </a:ext>
              </a:extLst>
            </p:cNvPr>
            <p:cNvSpPr>
              <a:spLocks/>
            </p:cNvSpPr>
            <p:nvPr>
              <p:custDataLst>
                <p:tags r:id="rId109"/>
              </p:custDataLst>
            </p:nvPr>
          </p:nvSpPr>
          <p:spPr bwMode="auto">
            <a:xfrm>
              <a:off x="804863" y="2514600"/>
              <a:ext cx="41275" cy="92075"/>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9">
              <a:extLst>
                <a:ext uri="{FF2B5EF4-FFF2-40B4-BE49-F238E27FC236}">
                  <a16:creationId xmlns:a16="http://schemas.microsoft.com/office/drawing/2014/main" id="{CF736E8A-8B34-454E-867C-7F6A8D28BDB6}"/>
                </a:ext>
              </a:extLst>
            </p:cNvPr>
            <p:cNvSpPr>
              <a:spLocks/>
            </p:cNvSpPr>
            <p:nvPr>
              <p:custDataLst>
                <p:tags r:id="rId110"/>
              </p:custDataLst>
            </p:nvPr>
          </p:nvSpPr>
          <p:spPr bwMode="auto">
            <a:xfrm>
              <a:off x="869951" y="2590800"/>
              <a:ext cx="15875" cy="4286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0">
              <a:extLst>
                <a:ext uri="{FF2B5EF4-FFF2-40B4-BE49-F238E27FC236}">
                  <a16:creationId xmlns:a16="http://schemas.microsoft.com/office/drawing/2014/main" id="{3141F357-7F8C-4BA9-AE9A-B66AB6551F66}"/>
                </a:ext>
              </a:extLst>
            </p:cNvPr>
            <p:cNvSpPr>
              <a:spLocks/>
            </p:cNvSpPr>
            <p:nvPr>
              <p:custDataLst>
                <p:tags r:id="rId111"/>
              </p:custDataLst>
            </p:nvPr>
          </p:nvSpPr>
          <p:spPr bwMode="auto">
            <a:xfrm>
              <a:off x="909638" y="2514600"/>
              <a:ext cx="41275" cy="92075"/>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 name="グループ化 257">
            <a:extLst>
              <a:ext uri="{FF2B5EF4-FFF2-40B4-BE49-F238E27FC236}">
                <a16:creationId xmlns:a16="http://schemas.microsoft.com/office/drawing/2014/main" id="{7EAEA7C9-FBDA-4052-9519-8FD95D388978}"/>
              </a:ext>
            </a:extLst>
          </p:cNvPr>
          <p:cNvGrpSpPr>
            <a:grpSpLocks noChangeAspect="1"/>
          </p:cNvGrpSpPr>
          <p:nvPr>
            <p:custDataLst>
              <p:tags r:id="rId2"/>
            </p:custDataLst>
          </p:nvPr>
        </p:nvGrpSpPr>
        <p:grpSpPr>
          <a:xfrm>
            <a:off x="3268663" y="2289175"/>
            <a:ext cx="889600" cy="592000"/>
            <a:chOff x="3268663" y="2289175"/>
            <a:chExt cx="541338" cy="365126"/>
          </a:xfrm>
        </p:grpSpPr>
        <p:sp>
          <p:nvSpPr>
            <p:cNvPr id="244" name="Freeform 163">
              <a:extLst>
                <a:ext uri="{FF2B5EF4-FFF2-40B4-BE49-F238E27FC236}">
                  <a16:creationId xmlns:a16="http://schemas.microsoft.com/office/drawing/2014/main" id="{E28CBB9A-44E3-4899-8789-7D007B18B6F8}"/>
                </a:ext>
              </a:extLst>
            </p:cNvPr>
            <p:cNvSpPr>
              <a:spLocks/>
            </p:cNvSpPr>
            <p:nvPr>
              <p:custDataLst>
                <p:tags r:id="rId95"/>
              </p:custDataLst>
            </p:nvPr>
          </p:nvSpPr>
          <p:spPr bwMode="auto">
            <a:xfrm>
              <a:off x="3268663" y="2289175"/>
              <a:ext cx="95250" cy="74613"/>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64">
              <a:extLst>
                <a:ext uri="{FF2B5EF4-FFF2-40B4-BE49-F238E27FC236}">
                  <a16:creationId xmlns:a16="http://schemas.microsoft.com/office/drawing/2014/main" id="{25FD1FD6-C40A-4626-B52E-4681B5A052ED}"/>
                </a:ext>
              </a:extLst>
            </p:cNvPr>
            <p:cNvSpPr>
              <a:spLocks/>
            </p:cNvSpPr>
            <p:nvPr>
              <p:custDataLst>
                <p:tags r:id="rId96"/>
              </p:custDataLst>
            </p:nvPr>
          </p:nvSpPr>
          <p:spPr bwMode="auto">
            <a:xfrm>
              <a:off x="3375026" y="2309813"/>
              <a:ext cx="49213"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0"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65">
              <a:extLst>
                <a:ext uri="{FF2B5EF4-FFF2-40B4-BE49-F238E27FC236}">
                  <a16:creationId xmlns:a16="http://schemas.microsoft.com/office/drawing/2014/main" id="{C4CE6E37-E20F-464D-80B2-5AD007DAB100}"/>
                </a:ext>
              </a:extLst>
            </p:cNvPr>
            <p:cNvSpPr>
              <a:spLocks/>
            </p:cNvSpPr>
            <p:nvPr>
              <p:custDataLst>
                <p:tags r:id="rId97"/>
              </p:custDataLst>
            </p:nvPr>
          </p:nvSpPr>
          <p:spPr bwMode="auto">
            <a:xfrm>
              <a:off x="3443288" y="2373313"/>
              <a:ext cx="14288" cy="34925"/>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166">
              <a:extLst>
                <a:ext uri="{FF2B5EF4-FFF2-40B4-BE49-F238E27FC236}">
                  <a16:creationId xmlns:a16="http://schemas.microsoft.com/office/drawing/2014/main" id="{5E1B73C8-C4C2-47EF-9CAD-21F5E8EEE80F}"/>
                </a:ext>
              </a:extLst>
            </p:cNvPr>
            <p:cNvSpPr>
              <a:spLocks/>
            </p:cNvSpPr>
            <p:nvPr>
              <p:custDataLst>
                <p:tags r:id="rId98"/>
              </p:custDataLst>
            </p:nvPr>
          </p:nvSpPr>
          <p:spPr bwMode="auto">
            <a:xfrm>
              <a:off x="3481388" y="2309813"/>
              <a:ext cx="41275" cy="76200"/>
            </a:xfrm>
            <a:custGeom>
              <a:avLst/>
              <a:gdLst>
                <a:gd name="T0" fmla="*/ 127 w 127"/>
                <a:gd name="T1" fmla="*/ 231 h 231"/>
                <a:gd name="T2" fmla="*/ 127 w 127"/>
                <a:gd name="T3" fmla="*/ 219 h 231"/>
                <a:gd name="T4" fmla="*/ 113 w 127"/>
                <a:gd name="T5" fmla="*/ 219 h 231"/>
                <a:gd name="T6" fmla="*/ 78 w 127"/>
                <a:gd name="T7" fmla="*/ 203 h 231"/>
                <a:gd name="T8" fmla="*/ 78 w 127"/>
                <a:gd name="T9" fmla="*/ 10 h 231"/>
                <a:gd name="T10" fmla="*/ 68 w 127"/>
                <a:gd name="T11" fmla="*/ 0 h 231"/>
                <a:gd name="T12" fmla="*/ 0 w 127"/>
                <a:gd name="T13" fmla="*/ 22 h 231"/>
                <a:gd name="T14" fmla="*/ 0 w 127"/>
                <a:gd name="T15" fmla="*/ 35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8" y="219"/>
                    <a:pt x="78" y="214"/>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167">
              <a:extLst>
                <a:ext uri="{FF2B5EF4-FFF2-40B4-BE49-F238E27FC236}">
                  <a16:creationId xmlns:a16="http://schemas.microsoft.com/office/drawing/2014/main" id="{84C9E83F-A2E9-499F-8066-FFEDF71212D4}"/>
                </a:ext>
              </a:extLst>
            </p:cNvPr>
            <p:cNvSpPr>
              <a:spLocks noEditPoints="1"/>
            </p:cNvSpPr>
            <p:nvPr>
              <p:custDataLst>
                <p:tags r:id="rId99"/>
              </p:custDataLst>
            </p:nvPr>
          </p:nvSpPr>
          <p:spPr bwMode="auto">
            <a:xfrm>
              <a:off x="3595688" y="2301875"/>
              <a:ext cx="106363" cy="38100"/>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168">
              <a:extLst>
                <a:ext uri="{FF2B5EF4-FFF2-40B4-BE49-F238E27FC236}">
                  <a16:creationId xmlns:a16="http://schemas.microsoft.com/office/drawing/2014/main" id="{8939BE30-DF96-43D8-B02E-4957868601EC}"/>
                </a:ext>
              </a:extLst>
            </p:cNvPr>
            <p:cNvSpPr>
              <a:spLocks/>
            </p:cNvSpPr>
            <p:nvPr>
              <p:custDataLst>
                <p:tags r:id="rId100"/>
              </p:custDataLst>
            </p:nvPr>
          </p:nvSpPr>
          <p:spPr bwMode="auto">
            <a:xfrm>
              <a:off x="3281363" y="2497138"/>
              <a:ext cx="53975" cy="109538"/>
            </a:xfrm>
            <a:custGeom>
              <a:avLst/>
              <a:gdLst>
                <a:gd name="T0" fmla="*/ 164 w 164"/>
                <a:gd name="T1" fmla="*/ 332 h 332"/>
                <a:gd name="T2" fmla="*/ 164 w 164"/>
                <a:gd name="T3" fmla="*/ 316 h 332"/>
                <a:gd name="T4" fmla="*/ 148 w 164"/>
                <a:gd name="T5" fmla="*/ 316 h 332"/>
                <a:gd name="T6" fmla="*/ 102 w 164"/>
                <a:gd name="T7" fmla="*/ 292 h 332"/>
                <a:gd name="T8" fmla="*/ 102 w 164"/>
                <a:gd name="T9" fmla="*/ 13 h 332"/>
                <a:gd name="T10" fmla="*/ 90 w 164"/>
                <a:gd name="T11" fmla="*/ 0 h 332"/>
                <a:gd name="T12" fmla="*/ 0 w 164"/>
                <a:gd name="T13" fmla="*/ 32 h 332"/>
                <a:gd name="T14" fmla="*/ 0 w 164"/>
                <a:gd name="T15" fmla="*/ 47 h 332"/>
                <a:gd name="T16" fmla="*/ 65 w 164"/>
                <a:gd name="T17" fmla="*/ 34 h 332"/>
                <a:gd name="T18" fmla="*/ 65 w 164"/>
                <a:gd name="T19" fmla="*/ 292 h 332"/>
                <a:gd name="T20" fmla="*/ 19 w 164"/>
                <a:gd name="T21" fmla="*/ 316 h 332"/>
                <a:gd name="T22" fmla="*/ 3 w 164"/>
                <a:gd name="T23" fmla="*/ 316 h 332"/>
                <a:gd name="T24" fmla="*/ 3 w 164"/>
                <a:gd name="T25" fmla="*/ 332 h 332"/>
                <a:gd name="T26" fmla="*/ 83 w 164"/>
                <a:gd name="T27" fmla="*/ 330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6"/>
                  </a:lnTo>
                  <a:lnTo>
                    <a:pt x="148" y="316"/>
                  </a:lnTo>
                  <a:cubicBezTo>
                    <a:pt x="103" y="316"/>
                    <a:pt x="102" y="311"/>
                    <a:pt x="102" y="292"/>
                  </a:cubicBezTo>
                  <a:lnTo>
                    <a:pt x="102" y="13"/>
                  </a:lnTo>
                  <a:cubicBezTo>
                    <a:pt x="102" y="1"/>
                    <a:pt x="102" y="0"/>
                    <a:pt x="90" y="0"/>
                  </a:cubicBezTo>
                  <a:cubicBezTo>
                    <a:pt x="59" y="32"/>
                    <a:pt x="16" y="32"/>
                    <a:pt x="0" y="32"/>
                  </a:cubicBezTo>
                  <a:lnTo>
                    <a:pt x="0" y="47"/>
                  </a:lnTo>
                  <a:cubicBezTo>
                    <a:pt x="10" y="47"/>
                    <a:pt x="39" y="47"/>
                    <a:pt x="65" y="34"/>
                  </a:cubicBezTo>
                  <a:lnTo>
                    <a:pt x="65" y="292"/>
                  </a:lnTo>
                  <a:cubicBezTo>
                    <a:pt x="65" y="310"/>
                    <a:pt x="63" y="316"/>
                    <a:pt x="19" y="316"/>
                  </a:cubicBezTo>
                  <a:lnTo>
                    <a:pt x="3" y="316"/>
                  </a:lnTo>
                  <a:lnTo>
                    <a:pt x="3" y="332"/>
                  </a:lnTo>
                  <a:cubicBezTo>
                    <a:pt x="20" y="330"/>
                    <a:pt x="63" y="330"/>
                    <a:pt x="83" y="330"/>
                  </a:cubicBezTo>
                  <a:cubicBezTo>
                    <a:pt x="103" y="330"/>
                    <a:pt x="147" y="330"/>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Oval 169">
              <a:extLst>
                <a:ext uri="{FF2B5EF4-FFF2-40B4-BE49-F238E27FC236}">
                  <a16:creationId xmlns:a16="http://schemas.microsoft.com/office/drawing/2014/main" id="{A8AB59F1-9F42-4226-9670-81421DEEDE9B}"/>
                </a:ext>
              </a:extLst>
            </p:cNvPr>
            <p:cNvSpPr>
              <a:spLocks noChangeArrowheads="1"/>
            </p:cNvSpPr>
            <p:nvPr>
              <p:custDataLst>
                <p:tags r:id="rId101"/>
              </p:custDataLst>
            </p:nvPr>
          </p:nvSpPr>
          <p:spPr bwMode="auto">
            <a:xfrm>
              <a:off x="3360738" y="2589213"/>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170">
              <a:extLst>
                <a:ext uri="{FF2B5EF4-FFF2-40B4-BE49-F238E27FC236}">
                  <a16:creationId xmlns:a16="http://schemas.microsoft.com/office/drawing/2014/main" id="{C58C6402-3913-40BF-8413-B9D9705E14DA}"/>
                </a:ext>
              </a:extLst>
            </p:cNvPr>
            <p:cNvSpPr>
              <a:spLocks/>
            </p:cNvSpPr>
            <p:nvPr>
              <p:custDataLst>
                <p:tags r:id="rId102"/>
              </p:custDataLst>
            </p:nvPr>
          </p:nvSpPr>
          <p:spPr bwMode="auto">
            <a:xfrm>
              <a:off x="3398838" y="2497138"/>
              <a:ext cx="66675" cy="114300"/>
            </a:xfrm>
            <a:custGeom>
              <a:avLst/>
              <a:gdLst>
                <a:gd name="T0" fmla="*/ 207 w 207"/>
                <a:gd name="T1" fmla="*/ 247 h 343"/>
                <a:gd name="T2" fmla="*/ 124 w 207"/>
                <a:gd name="T3" fmla="*/ 156 h 343"/>
                <a:gd name="T4" fmla="*/ 193 w 207"/>
                <a:gd name="T5" fmla="*/ 69 h 343"/>
                <a:gd name="T6" fmla="*/ 102 w 207"/>
                <a:gd name="T7" fmla="*/ 0 h 343"/>
                <a:gd name="T8" fmla="*/ 13 w 207"/>
                <a:gd name="T9" fmla="*/ 68 h 343"/>
                <a:gd name="T10" fmla="*/ 39 w 207"/>
                <a:gd name="T11" fmla="*/ 93 h 343"/>
                <a:gd name="T12" fmla="*/ 64 w 207"/>
                <a:gd name="T13" fmla="*/ 68 h 343"/>
                <a:gd name="T14" fmla="*/ 33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3" y="108"/>
                    <a:pt x="193" y="69"/>
                  </a:cubicBezTo>
                  <a:cubicBezTo>
                    <a:pt x="193" y="28"/>
                    <a:pt x="150" y="0"/>
                    <a:pt x="102" y="0"/>
                  </a:cubicBezTo>
                  <a:cubicBezTo>
                    <a:pt x="51" y="0"/>
                    <a:pt x="13" y="30"/>
                    <a:pt x="13" y="68"/>
                  </a:cubicBezTo>
                  <a:cubicBezTo>
                    <a:pt x="13" y="84"/>
                    <a:pt x="24" y="93"/>
                    <a:pt x="39" y="93"/>
                  </a:cubicBezTo>
                  <a:cubicBezTo>
                    <a:pt x="54" y="93"/>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6" y="198"/>
                    <a:pt x="156" y="247"/>
                  </a:cubicBezTo>
                  <a:cubicBezTo>
                    <a:pt x="156" y="314"/>
                    <a:pt x="121" y="329"/>
                    <a:pt x="99" y="329"/>
                  </a:cubicBezTo>
                  <a:cubicBezTo>
                    <a:pt x="78" y="329"/>
                    <a:pt x="40" y="320"/>
                    <a:pt x="23" y="291"/>
                  </a:cubicBezTo>
                  <a:cubicBezTo>
                    <a:pt x="40" y="293"/>
                    <a:pt x="56" y="282"/>
                    <a:pt x="56" y="264"/>
                  </a:cubicBezTo>
                  <a:cubicBezTo>
                    <a:pt x="56" y="246"/>
                    <a:pt x="42" y="236"/>
                    <a:pt x="28" y="236"/>
                  </a:cubicBezTo>
                  <a:cubicBezTo>
                    <a:pt x="16" y="236"/>
                    <a:pt x="0" y="243"/>
                    <a:pt x="0" y="265"/>
                  </a:cubicBezTo>
                  <a:cubicBezTo>
                    <a:pt x="0" y="310"/>
                    <a:pt x="46" y="343"/>
                    <a:pt x="101" y="343"/>
                  </a:cubicBezTo>
                  <a:cubicBezTo>
                    <a:pt x="162" y="343"/>
                    <a:pt x="207" y="297"/>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171">
              <a:extLst>
                <a:ext uri="{FF2B5EF4-FFF2-40B4-BE49-F238E27FC236}">
                  <a16:creationId xmlns:a16="http://schemas.microsoft.com/office/drawing/2014/main" id="{1E2CF5C6-9B3C-48B5-B0B6-8E95BD2D75F3}"/>
                </a:ext>
              </a:extLst>
            </p:cNvPr>
            <p:cNvSpPr>
              <a:spLocks noEditPoints="1"/>
            </p:cNvSpPr>
            <p:nvPr>
              <p:custDataLst>
                <p:tags r:id="rId103"/>
              </p:custDataLst>
            </p:nvPr>
          </p:nvSpPr>
          <p:spPr bwMode="auto">
            <a:xfrm>
              <a:off x="3479801" y="2497138"/>
              <a:ext cx="66675" cy="114300"/>
            </a:xfrm>
            <a:custGeom>
              <a:avLst/>
              <a:gdLst>
                <a:gd name="T0" fmla="*/ 207 w 207"/>
                <a:gd name="T1" fmla="*/ 168 h 343"/>
                <a:gd name="T2" fmla="*/ 105 w 207"/>
                <a:gd name="T3" fmla="*/ 0 h 343"/>
                <a:gd name="T4" fmla="*/ 32 w 207"/>
                <a:gd name="T5" fmla="*/ 31 h 343"/>
                <a:gd name="T6" fmla="*/ 0 w 207"/>
                <a:gd name="T7" fmla="*/ 112 h 343"/>
                <a:gd name="T8" fmla="*/ 100 w 207"/>
                <a:gd name="T9" fmla="*/ 223 h 343"/>
                <a:gd name="T10" fmla="*/ 162 w 207"/>
                <a:gd name="T11" fmla="*/ 173 h 343"/>
                <a:gd name="T12" fmla="*/ 162 w 207"/>
                <a:gd name="T13" fmla="*/ 189 h 343"/>
                <a:gd name="T14" fmla="*/ 81 w 207"/>
                <a:gd name="T15" fmla="*/ 329 h 343"/>
                <a:gd name="T16" fmla="*/ 32 w 207"/>
                <a:gd name="T17" fmla="*/ 311 h 343"/>
                <a:gd name="T18" fmla="*/ 58 w 207"/>
                <a:gd name="T19" fmla="*/ 288 h 343"/>
                <a:gd name="T20" fmla="*/ 35 w 207"/>
                <a:gd name="T21" fmla="*/ 265 h 343"/>
                <a:gd name="T22" fmla="*/ 12 w 207"/>
                <a:gd name="T23" fmla="*/ 289 h 343"/>
                <a:gd name="T24" fmla="*/ 82 w 207"/>
                <a:gd name="T25" fmla="*/ 343 h 343"/>
                <a:gd name="T26" fmla="*/ 207 w 207"/>
                <a:gd name="T27" fmla="*/ 168 h 343"/>
                <a:gd name="T28" fmla="*/ 161 w 207"/>
                <a:gd name="T29" fmla="*/ 122 h 343"/>
                <a:gd name="T30" fmla="*/ 100 w 207"/>
                <a:gd name="T31" fmla="*/ 212 h 343"/>
                <a:gd name="T32" fmla="*/ 54 w 207"/>
                <a:gd name="T33" fmla="*/ 180 h 343"/>
                <a:gd name="T34" fmla="*/ 45 w 207"/>
                <a:gd name="T35" fmla="*/ 112 h 343"/>
                <a:gd name="T36" fmla="*/ 55 w 207"/>
                <a:gd name="T37" fmla="*/ 44 h 343"/>
                <a:gd name="T38" fmla="*/ 105 w 207"/>
                <a:gd name="T39" fmla="*/ 12 h 343"/>
                <a:gd name="T40" fmla="*/ 153 w 207"/>
                <a:gd name="T41" fmla="*/ 52 h 343"/>
                <a:gd name="T42" fmla="*/ 161 w 207"/>
                <a:gd name="T43" fmla="*/ 12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3">
                  <a:moveTo>
                    <a:pt x="207" y="168"/>
                  </a:moveTo>
                  <a:cubicBezTo>
                    <a:pt x="207" y="34"/>
                    <a:pt x="150" y="0"/>
                    <a:pt x="105" y="0"/>
                  </a:cubicBezTo>
                  <a:cubicBezTo>
                    <a:pt x="78" y="0"/>
                    <a:pt x="53" y="9"/>
                    <a:pt x="32" y="31"/>
                  </a:cubicBezTo>
                  <a:cubicBezTo>
                    <a:pt x="11" y="54"/>
                    <a:pt x="0" y="75"/>
                    <a:pt x="0" y="112"/>
                  </a:cubicBezTo>
                  <a:cubicBezTo>
                    <a:pt x="0" y="174"/>
                    <a:pt x="44" y="223"/>
                    <a:pt x="100" y="223"/>
                  </a:cubicBezTo>
                  <a:cubicBezTo>
                    <a:pt x="130" y="223"/>
                    <a:pt x="151" y="202"/>
                    <a:pt x="162" y="173"/>
                  </a:cubicBezTo>
                  <a:lnTo>
                    <a:pt x="162" y="189"/>
                  </a:lnTo>
                  <a:cubicBezTo>
                    <a:pt x="162" y="306"/>
                    <a:pt x="110" y="329"/>
                    <a:pt x="81" y="329"/>
                  </a:cubicBezTo>
                  <a:cubicBezTo>
                    <a:pt x="73" y="329"/>
                    <a:pt x="46" y="328"/>
                    <a:pt x="32" y="311"/>
                  </a:cubicBezTo>
                  <a:cubicBezTo>
                    <a:pt x="54" y="311"/>
                    <a:pt x="58" y="296"/>
                    <a:pt x="58" y="288"/>
                  </a:cubicBezTo>
                  <a:cubicBezTo>
                    <a:pt x="58" y="272"/>
                    <a:pt x="46" y="265"/>
                    <a:pt x="35" y="265"/>
                  </a:cubicBezTo>
                  <a:cubicBezTo>
                    <a:pt x="27" y="265"/>
                    <a:pt x="12" y="269"/>
                    <a:pt x="12" y="289"/>
                  </a:cubicBezTo>
                  <a:cubicBezTo>
                    <a:pt x="12" y="322"/>
                    <a:pt x="39" y="343"/>
                    <a:pt x="82" y="343"/>
                  </a:cubicBezTo>
                  <a:cubicBezTo>
                    <a:pt x="146" y="343"/>
                    <a:pt x="207" y="275"/>
                    <a:pt x="207" y="168"/>
                  </a:cubicBezTo>
                  <a:close/>
                  <a:moveTo>
                    <a:pt x="161" y="122"/>
                  </a:moveTo>
                  <a:cubicBezTo>
                    <a:pt x="161" y="163"/>
                    <a:pt x="144" y="212"/>
                    <a:pt x="100" y="212"/>
                  </a:cubicBezTo>
                  <a:cubicBezTo>
                    <a:pt x="92" y="212"/>
                    <a:pt x="69" y="212"/>
                    <a:pt x="54" y="180"/>
                  </a:cubicBezTo>
                  <a:cubicBezTo>
                    <a:pt x="45" y="162"/>
                    <a:pt x="45" y="137"/>
                    <a:pt x="45" y="112"/>
                  </a:cubicBezTo>
                  <a:cubicBezTo>
                    <a:pt x="45" y="86"/>
                    <a:pt x="45" y="62"/>
                    <a:pt x="55" y="44"/>
                  </a:cubicBezTo>
                  <a:cubicBezTo>
                    <a:pt x="69" y="19"/>
                    <a:pt x="88" y="12"/>
                    <a:pt x="105" y="12"/>
                  </a:cubicBezTo>
                  <a:cubicBezTo>
                    <a:pt x="128" y="12"/>
                    <a:pt x="145"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172">
              <a:extLst>
                <a:ext uri="{FF2B5EF4-FFF2-40B4-BE49-F238E27FC236}">
                  <a16:creationId xmlns:a16="http://schemas.microsoft.com/office/drawing/2014/main" id="{435C5DE3-58D9-4E02-B552-76507B526003}"/>
                </a:ext>
              </a:extLst>
            </p:cNvPr>
            <p:cNvSpPr>
              <a:spLocks/>
            </p:cNvSpPr>
            <p:nvPr>
              <p:custDataLst>
                <p:tags r:id="rId104"/>
              </p:custDataLst>
            </p:nvPr>
          </p:nvSpPr>
          <p:spPr bwMode="auto">
            <a:xfrm>
              <a:off x="3556001" y="2533650"/>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173">
              <a:extLst>
                <a:ext uri="{FF2B5EF4-FFF2-40B4-BE49-F238E27FC236}">
                  <a16:creationId xmlns:a16="http://schemas.microsoft.com/office/drawing/2014/main" id="{9DF8970F-9115-426A-98A5-E095085F9977}"/>
                </a:ext>
              </a:extLst>
            </p:cNvPr>
            <p:cNvSpPr>
              <a:spLocks/>
            </p:cNvSpPr>
            <p:nvPr>
              <p:custDataLst>
                <p:tags r:id="rId105"/>
              </p:custDataLst>
            </p:nvPr>
          </p:nvSpPr>
          <p:spPr bwMode="auto">
            <a:xfrm>
              <a:off x="3665538" y="2555875"/>
              <a:ext cx="41275" cy="76200"/>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174">
              <a:extLst>
                <a:ext uri="{FF2B5EF4-FFF2-40B4-BE49-F238E27FC236}">
                  <a16:creationId xmlns:a16="http://schemas.microsoft.com/office/drawing/2014/main" id="{B624445A-A0BC-4211-A831-83A9055F2B24}"/>
                </a:ext>
              </a:extLst>
            </p:cNvPr>
            <p:cNvSpPr>
              <a:spLocks/>
            </p:cNvSpPr>
            <p:nvPr>
              <p:custDataLst>
                <p:tags r:id="rId106"/>
              </p:custDataLst>
            </p:nvPr>
          </p:nvSpPr>
          <p:spPr bwMode="auto">
            <a:xfrm>
              <a:off x="3730626" y="2617788"/>
              <a:ext cx="14288" cy="3651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175">
              <a:extLst>
                <a:ext uri="{FF2B5EF4-FFF2-40B4-BE49-F238E27FC236}">
                  <a16:creationId xmlns:a16="http://schemas.microsoft.com/office/drawing/2014/main" id="{C17EBC97-EE3A-46ED-842E-386376E2480C}"/>
                </a:ext>
              </a:extLst>
            </p:cNvPr>
            <p:cNvSpPr>
              <a:spLocks/>
            </p:cNvSpPr>
            <p:nvPr>
              <p:custDataLst>
                <p:tags r:id="rId107"/>
              </p:custDataLst>
            </p:nvPr>
          </p:nvSpPr>
          <p:spPr bwMode="auto">
            <a:xfrm>
              <a:off x="3768726" y="2555875"/>
              <a:ext cx="41275" cy="76200"/>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26" name="グループ化 125">
            <a:extLst>
              <a:ext uri="{FF2B5EF4-FFF2-40B4-BE49-F238E27FC236}">
                <a16:creationId xmlns:a16="http://schemas.microsoft.com/office/drawing/2014/main" id="{0F14DAD2-544A-4EF8-8020-3FA1DEC3D256}"/>
              </a:ext>
            </a:extLst>
          </p:cNvPr>
          <p:cNvGrpSpPr>
            <a:grpSpLocks noChangeAspect="1"/>
          </p:cNvGrpSpPr>
          <p:nvPr>
            <p:custDataLst>
              <p:tags r:id="rId3"/>
            </p:custDataLst>
          </p:nvPr>
        </p:nvGrpSpPr>
        <p:grpSpPr>
          <a:xfrm>
            <a:off x="6076953" y="2286000"/>
            <a:ext cx="889600" cy="592000"/>
            <a:chOff x="6076954" y="2286000"/>
            <a:chExt cx="885825" cy="592138"/>
          </a:xfrm>
        </p:grpSpPr>
        <p:sp>
          <p:nvSpPr>
            <p:cNvPr id="112" name="Freeform 71">
              <a:extLst>
                <a:ext uri="{FF2B5EF4-FFF2-40B4-BE49-F238E27FC236}">
                  <a16:creationId xmlns:a16="http://schemas.microsoft.com/office/drawing/2014/main" id="{D2A56F13-6FA9-42E7-82A0-82DF149342BD}"/>
                </a:ext>
              </a:extLst>
            </p:cNvPr>
            <p:cNvSpPr>
              <a:spLocks/>
            </p:cNvSpPr>
            <p:nvPr>
              <p:custDataLst>
                <p:tags r:id="rId82"/>
              </p:custDataLst>
            </p:nvPr>
          </p:nvSpPr>
          <p:spPr bwMode="auto">
            <a:xfrm>
              <a:off x="6076954" y="2286000"/>
              <a:ext cx="155575" cy="120650"/>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72">
              <a:extLst>
                <a:ext uri="{FF2B5EF4-FFF2-40B4-BE49-F238E27FC236}">
                  <a16:creationId xmlns:a16="http://schemas.microsoft.com/office/drawing/2014/main" id="{13D6F9EF-DBE0-4788-B283-63D0A41BAA93}"/>
                </a:ext>
              </a:extLst>
            </p:cNvPr>
            <p:cNvSpPr>
              <a:spLocks/>
            </p:cNvSpPr>
            <p:nvPr>
              <p:custDataLst>
                <p:tags r:id="rId83"/>
              </p:custDataLst>
            </p:nvPr>
          </p:nvSpPr>
          <p:spPr bwMode="auto">
            <a:xfrm>
              <a:off x="6246817" y="2319338"/>
              <a:ext cx="85725" cy="127000"/>
            </a:xfrm>
            <a:custGeom>
              <a:avLst/>
              <a:gdLst>
                <a:gd name="T0" fmla="*/ 161 w 161"/>
                <a:gd name="T1" fmla="*/ 171 h 238"/>
                <a:gd name="T2" fmla="*/ 100 w 161"/>
                <a:gd name="T3" fmla="*/ 109 h 238"/>
                <a:gd name="T4" fmla="*/ 150 w 161"/>
                <a:gd name="T5" fmla="*/ 48 h 238"/>
                <a:gd name="T6" fmla="*/ 79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73">
              <a:extLst>
                <a:ext uri="{FF2B5EF4-FFF2-40B4-BE49-F238E27FC236}">
                  <a16:creationId xmlns:a16="http://schemas.microsoft.com/office/drawing/2014/main" id="{A2DDCFF8-3E88-4330-BB82-B9CCED2B7B0E}"/>
                </a:ext>
              </a:extLst>
            </p:cNvPr>
            <p:cNvSpPr>
              <a:spLocks/>
            </p:cNvSpPr>
            <p:nvPr>
              <p:custDataLst>
                <p:tags r:id="rId84"/>
              </p:custDataLst>
            </p:nvPr>
          </p:nvSpPr>
          <p:spPr bwMode="auto">
            <a:xfrm>
              <a:off x="6362704" y="2420938"/>
              <a:ext cx="23813" cy="58738"/>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74">
              <a:extLst>
                <a:ext uri="{FF2B5EF4-FFF2-40B4-BE49-F238E27FC236}">
                  <a16:creationId xmlns:a16="http://schemas.microsoft.com/office/drawing/2014/main" id="{A13938BF-0B40-40FF-B98E-62969EF0ADDE}"/>
                </a:ext>
              </a:extLst>
            </p:cNvPr>
            <p:cNvSpPr>
              <a:spLocks/>
            </p:cNvSpPr>
            <p:nvPr>
              <p:custDataLst>
                <p:tags r:id="rId85"/>
              </p:custDataLst>
            </p:nvPr>
          </p:nvSpPr>
          <p:spPr bwMode="auto">
            <a:xfrm>
              <a:off x="6426204" y="2319338"/>
              <a:ext cx="66675" cy="123825"/>
            </a:xfrm>
            <a:custGeom>
              <a:avLst/>
              <a:gdLst>
                <a:gd name="T0" fmla="*/ 127 w 127"/>
                <a:gd name="T1" fmla="*/ 231 h 231"/>
                <a:gd name="T2" fmla="*/ 127 w 127"/>
                <a:gd name="T3" fmla="*/ 219 h 231"/>
                <a:gd name="T4" fmla="*/ 113 w 127"/>
                <a:gd name="T5" fmla="*/ 219 h 231"/>
                <a:gd name="T6" fmla="*/ 78 w 127"/>
                <a:gd name="T7" fmla="*/ 203 h 231"/>
                <a:gd name="T8" fmla="*/ 78 w 127"/>
                <a:gd name="T9" fmla="*/ 10 h 231"/>
                <a:gd name="T10" fmla="*/ 68 w 127"/>
                <a:gd name="T11" fmla="*/ 0 h 231"/>
                <a:gd name="T12" fmla="*/ 0 w 127"/>
                <a:gd name="T13" fmla="*/ 22 h 231"/>
                <a:gd name="T14" fmla="*/ 0 w 127"/>
                <a:gd name="T15" fmla="*/ 35 h 231"/>
                <a:gd name="T16" fmla="*/ 50 w 127"/>
                <a:gd name="T17" fmla="*/ 25 h 231"/>
                <a:gd name="T18" fmla="*/ 50 w 127"/>
                <a:gd name="T19" fmla="*/ 203 h 231"/>
                <a:gd name="T20" fmla="*/ 15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3" y="219"/>
                  </a:lnTo>
                  <a:cubicBezTo>
                    <a:pt x="78" y="219"/>
                    <a:pt x="78" y="214"/>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4"/>
                    <a:pt x="50" y="219"/>
                    <a:pt x="15"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75">
              <a:extLst>
                <a:ext uri="{FF2B5EF4-FFF2-40B4-BE49-F238E27FC236}">
                  <a16:creationId xmlns:a16="http://schemas.microsoft.com/office/drawing/2014/main" id="{A84C4AE8-861D-4EFD-A254-D7A4FF77D2F0}"/>
                </a:ext>
              </a:extLst>
            </p:cNvPr>
            <p:cNvSpPr>
              <a:spLocks noEditPoints="1"/>
            </p:cNvSpPr>
            <p:nvPr>
              <p:custDataLst>
                <p:tags r:id="rId86"/>
              </p:custDataLst>
            </p:nvPr>
          </p:nvSpPr>
          <p:spPr bwMode="auto">
            <a:xfrm>
              <a:off x="6613529" y="2305050"/>
              <a:ext cx="174625" cy="61913"/>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76">
              <a:extLst>
                <a:ext uri="{FF2B5EF4-FFF2-40B4-BE49-F238E27FC236}">
                  <a16:creationId xmlns:a16="http://schemas.microsoft.com/office/drawing/2014/main" id="{4556412B-C406-447B-8CF8-3421063E9B44}"/>
                </a:ext>
              </a:extLst>
            </p:cNvPr>
            <p:cNvSpPr>
              <a:spLocks/>
            </p:cNvSpPr>
            <p:nvPr>
              <p:custDataLst>
                <p:tags r:id="rId87"/>
              </p:custDataLst>
            </p:nvPr>
          </p:nvSpPr>
          <p:spPr bwMode="auto">
            <a:xfrm>
              <a:off x="6096004" y="2625725"/>
              <a:ext cx="87313" cy="176213"/>
            </a:xfrm>
            <a:custGeom>
              <a:avLst/>
              <a:gdLst>
                <a:gd name="T0" fmla="*/ 164 w 164"/>
                <a:gd name="T1" fmla="*/ 332 h 332"/>
                <a:gd name="T2" fmla="*/ 164 w 164"/>
                <a:gd name="T3" fmla="*/ 316 h 332"/>
                <a:gd name="T4" fmla="*/ 148 w 164"/>
                <a:gd name="T5" fmla="*/ 316 h 332"/>
                <a:gd name="T6" fmla="*/ 102 w 164"/>
                <a:gd name="T7" fmla="*/ 292 h 332"/>
                <a:gd name="T8" fmla="*/ 102 w 164"/>
                <a:gd name="T9" fmla="*/ 13 h 332"/>
                <a:gd name="T10" fmla="*/ 90 w 164"/>
                <a:gd name="T11" fmla="*/ 0 h 332"/>
                <a:gd name="T12" fmla="*/ 0 w 164"/>
                <a:gd name="T13" fmla="*/ 32 h 332"/>
                <a:gd name="T14" fmla="*/ 0 w 164"/>
                <a:gd name="T15" fmla="*/ 47 h 332"/>
                <a:gd name="T16" fmla="*/ 65 w 164"/>
                <a:gd name="T17" fmla="*/ 34 h 332"/>
                <a:gd name="T18" fmla="*/ 65 w 164"/>
                <a:gd name="T19" fmla="*/ 292 h 332"/>
                <a:gd name="T20" fmla="*/ 19 w 164"/>
                <a:gd name="T21" fmla="*/ 316 h 332"/>
                <a:gd name="T22" fmla="*/ 3 w 164"/>
                <a:gd name="T23" fmla="*/ 316 h 332"/>
                <a:gd name="T24" fmla="*/ 3 w 164"/>
                <a:gd name="T25" fmla="*/ 332 h 332"/>
                <a:gd name="T26" fmla="*/ 83 w 164"/>
                <a:gd name="T27" fmla="*/ 330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6"/>
                  </a:lnTo>
                  <a:lnTo>
                    <a:pt x="148" y="316"/>
                  </a:lnTo>
                  <a:cubicBezTo>
                    <a:pt x="103" y="316"/>
                    <a:pt x="102" y="311"/>
                    <a:pt x="102" y="292"/>
                  </a:cubicBezTo>
                  <a:lnTo>
                    <a:pt x="102" y="13"/>
                  </a:lnTo>
                  <a:cubicBezTo>
                    <a:pt x="102" y="1"/>
                    <a:pt x="102" y="0"/>
                    <a:pt x="90" y="0"/>
                  </a:cubicBezTo>
                  <a:cubicBezTo>
                    <a:pt x="59" y="32"/>
                    <a:pt x="16" y="32"/>
                    <a:pt x="0" y="32"/>
                  </a:cubicBezTo>
                  <a:lnTo>
                    <a:pt x="0" y="47"/>
                  </a:lnTo>
                  <a:cubicBezTo>
                    <a:pt x="10" y="47"/>
                    <a:pt x="39" y="47"/>
                    <a:pt x="65" y="34"/>
                  </a:cubicBezTo>
                  <a:lnTo>
                    <a:pt x="65" y="292"/>
                  </a:lnTo>
                  <a:cubicBezTo>
                    <a:pt x="65" y="310"/>
                    <a:pt x="63" y="316"/>
                    <a:pt x="19" y="316"/>
                  </a:cubicBezTo>
                  <a:lnTo>
                    <a:pt x="3" y="316"/>
                  </a:lnTo>
                  <a:lnTo>
                    <a:pt x="3" y="332"/>
                  </a:lnTo>
                  <a:cubicBezTo>
                    <a:pt x="20" y="330"/>
                    <a:pt x="63" y="330"/>
                    <a:pt x="83" y="330"/>
                  </a:cubicBezTo>
                  <a:cubicBezTo>
                    <a:pt x="103" y="330"/>
                    <a:pt x="147" y="330"/>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Oval 77">
              <a:extLst>
                <a:ext uri="{FF2B5EF4-FFF2-40B4-BE49-F238E27FC236}">
                  <a16:creationId xmlns:a16="http://schemas.microsoft.com/office/drawing/2014/main" id="{F61578C2-462E-4E8B-A2C6-6F9D93DF3916}"/>
                </a:ext>
              </a:extLst>
            </p:cNvPr>
            <p:cNvSpPr>
              <a:spLocks noChangeArrowheads="1"/>
            </p:cNvSpPr>
            <p:nvPr>
              <p:custDataLst>
                <p:tags r:id="rId88"/>
              </p:custDataLst>
            </p:nvPr>
          </p:nvSpPr>
          <p:spPr bwMode="auto">
            <a:xfrm>
              <a:off x="6227767" y="2773363"/>
              <a:ext cx="28575" cy="285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78">
              <a:extLst>
                <a:ext uri="{FF2B5EF4-FFF2-40B4-BE49-F238E27FC236}">
                  <a16:creationId xmlns:a16="http://schemas.microsoft.com/office/drawing/2014/main" id="{15B64439-96D6-4707-8CEC-B9F070AF7E98}"/>
                </a:ext>
              </a:extLst>
            </p:cNvPr>
            <p:cNvSpPr>
              <a:spLocks noEditPoints="1"/>
            </p:cNvSpPr>
            <p:nvPr>
              <p:custDataLst>
                <p:tags r:id="rId89"/>
              </p:custDataLst>
            </p:nvPr>
          </p:nvSpPr>
          <p:spPr bwMode="auto">
            <a:xfrm>
              <a:off x="6289679" y="2625725"/>
              <a:ext cx="109538" cy="182563"/>
            </a:xfrm>
            <a:custGeom>
              <a:avLst/>
              <a:gdLst>
                <a:gd name="T0" fmla="*/ 207 w 207"/>
                <a:gd name="T1" fmla="*/ 248 h 343"/>
                <a:gd name="T2" fmla="*/ 183 w 207"/>
                <a:gd name="T3" fmla="*/ 187 h 343"/>
                <a:gd name="T4" fmla="*/ 133 w 207"/>
                <a:gd name="T5" fmla="*/ 151 h 343"/>
                <a:gd name="T6" fmla="*/ 193 w 207"/>
                <a:gd name="T7" fmla="*/ 74 h 343"/>
                <a:gd name="T8" fmla="*/ 104 w 207"/>
                <a:gd name="T9" fmla="*/ 0 h 343"/>
                <a:gd name="T10" fmla="*/ 13 w 207"/>
                <a:gd name="T11" fmla="*/ 83 h 343"/>
                <a:gd name="T12" fmla="*/ 35 w 207"/>
                <a:gd name="T13" fmla="*/ 138 h 343"/>
                <a:gd name="T14" fmla="*/ 72 w 207"/>
                <a:gd name="T15" fmla="*/ 165 h 343"/>
                <a:gd name="T16" fmla="*/ 0 w 207"/>
                <a:gd name="T17" fmla="*/ 257 h 343"/>
                <a:gd name="T18" fmla="*/ 103 w 207"/>
                <a:gd name="T19" fmla="*/ 343 h 343"/>
                <a:gd name="T20" fmla="*/ 207 w 207"/>
                <a:gd name="T21" fmla="*/ 248 h 343"/>
                <a:gd name="T22" fmla="*/ 172 w 207"/>
                <a:gd name="T23" fmla="*/ 74 h 343"/>
                <a:gd name="T24" fmla="*/ 122 w 207"/>
                <a:gd name="T25" fmla="*/ 144 h 343"/>
                <a:gd name="T26" fmla="*/ 60 w 207"/>
                <a:gd name="T27" fmla="*/ 104 h 343"/>
                <a:gd name="T28" fmla="*/ 35 w 207"/>
                <a:gd name="T29" fmla="*/ 64 h 343"/>
                <a:gd name="T30" fmla="*/ 103 w 207"/>
                <a:gd name="T31" fmla="*/ 12 h 343"/>
                <a:gd name="T32" fmla="*/ 172 w 207"/>
                <a:gd name="T33" fmla="*/ 74 h 343"/>
                <a:gd name="T34" fmla="*/ 182 w 207"/>
                <a:gd name="T35" fmla="*/ 266 h 343"/>
                <a:gd name="T36" fmla="*/ 104 w 207"/>
                <a:gd name="T37" fmla="*/ 329 h 343"/>
                <a:gd name="T38" fmla="*/ 25 w 207"/>
                <a:gd name="T39" fmla="*/ 257 h 343"/>
                <a:gd name="T40" fmla="*/ 83 w 207"/>
                <a:gd name="T41" fmla="*/ 172 h 343"/>
                <a:gd name="T42" fmla="*/ 145 w 207"/>
                <a:gd name="T43" fmla="*/ 211 h 343"/>
                <a:gd name="T44" fmla="*/ 182 w 207"/>
                <a:gd name="T45" fmla="*/ 2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3">
                  <a:moveTo>
                    <a:pt x="207" y="248"/>
                  </a:moveTo>
                  <a:cubicBezTo>
                    <a:pt x="207" y="230"/>
                    <a:pt x="201" y="208"/>
                    <a:pt x="183" y="187"/>
                  </a:cubicBezTo>
                  <a:cubicBezTo>
                    <a:pt x="173" y="176"/>
                    <a:pt x="165" y="171"/>
                    <a:pt x="133" y="151"/>
                  </a:cubicBezTo>
                  <a:cubicBezTo>
                    <a:pt x="169" y="133"/>
                    <a:pt x="193" y="107"/>
                    <a:pt x="193" y="74"/>
                  </a:cubicBezTo>
                  <a:cubicBezTo>
                    <a:pt x="193" y="28"/>
                    <a:pt x="149" y="0"/>
                    <a:pt x="104" y="0"/>
                  </a:cubicBezTo>
                  <a:cubicBezTo>
                    <a:pt x="54" y="0"/>
                    <a:pt x="13" y="37"/>
                    <a:pt x="13" y="83"/>
                  </a:cubicBezTo>
                  <a:cubicBezTo>
                    <a:pt x="13" y="92"/>
                    <a:pt x="14" y="114"/>
                    <a:pt x="35" y="138"/>
                  </a:cubicBezTo>
                  <a:cubicBezTo>
                    <a:pt x="41" y="144"/>
                    <a:pt x="59" y="156"/>
                    <a:pt x="72" y="165"/>
                  </a:cubicBezTo>
                  <a:cubicBezTo>
                    <a:pt x="43" y="179"/>
                    <a:pt x="0" y="207"/>
                    <a:pt x="0" y="257"/>
                  </a:cubicBezTo>
                  <a:cubicBezTo>
                    <a:pt x="0" y="309"/>
                    <a:pt x="51" y="343"/>
                    <a:pt x="103" y="343"/>
                  </a:cubicBezTo>
                  <a:cubicBezTo>
                    <a:pt x="160" y="343"/>
                    <a:pt x="207" y="301"/>
                    <a:pt x="207" y="248"/>
                  </a:cubicBezTo>
                  <a:close/>
                  <a:moveTo>
                    <a:pt x="172" y="74"/>
                  </a:moveTo>
                  <a:cubicBezTo>
                    <a:pt x="172" y="102"/>
                    <a:pt x="152" y="126"/>
                    <a:pt x="122" y="144"/>
                  </a:cubicBezTo>
                  <a:lnTo>
                    <a:pt x="60" y="104"/>
                  </a:lnTo>
                  <a:cubicBezTo>
                    <a:pt x="37" y="89"/>
                    <a:pt x="35" y="72"/>
                    <a:pt x="35" y="64"/>
                  </a:cubicBezTo>
                  <a:cubicBezTo>
                    <a:pt x="35" y="33"/>
                    <a:pt x="68" y="12"/>
                    <a:pt x="103" y="12"/>
                  </a:cubicBezTo>
                  <a:cubicBezTo>
                    <a:pt x="140" y="12"/>
                    <a:pt x="172" y="38"/>
                    <a:pt x="172" y="74"/>
                  </a:cubicBezTo>
                  <a:close/>
                  <a:moveTo>
                    <a:pt x="182" y="266"/>
                  </a:moveTo>
                  <a:cubicBezTo>
                    <a:pt x="182" y="303"/>
                    <a:pt x="145" y="329"/>
                    <a:pt x="104" y="329"/>
                  </a:cubicBezTo>
                  <a:cubicBezTo>
                    <a:pt x="61" y="329"/>
                    <a:pt x="25" y="298"/>
                    <a:pt x="25" y="257"/>
                  </a:cubicBezTo>
                  <a:cubicBezTo>
                    <a:pt x="25" y="228"/>
                    <a:pt x="41" y="196"/>
                    <a:pt x="83" y="172"/>
                  </a:cubicBezTo>
                  <a:lnTo>
                    <a:pt x="145" y="211"/>
                  </a:lnTo>
                  <a:cubicBezTo>
                    <a:pt x="159" y="221"/>
                    <a:pt x="182" y="236"/>
                    <a:pt x="182" y="2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79">
              <a:extLst>
                <a:ext uri="{FF2B5EF4-FFF2-40B4-BE49-F238E27FC236}">
                  <a16:creationId xmlns:a16="http://schemas.microsoft.com/office/drawing/2014/main" id="{2819DF37-5FC2-413B-9DBE-EB63552A743A}"/>
                </a:ext>
              </a:extLst>
            </p:cNvPr>
            <p:cNvSpPr>
              <a:spLocks noEditPoints="1"/>
            </p:cNvSpPr>
            <p:nvPr>
              <p:custDataLst>
                <p:tags r:id="rId90"/>
              </p:custDataLst>
            </p:nvPr>
          </p:nvSpPr>
          <p:spPr bwMode="auto">
            <a:xfrm>
              <a:off x="6421442" y="2625725"/>
              <a:ext cx="109538" cy="182563"/>
            </a:xfrm>
            <a:custGeom>
              <a:avLst/>
              <a:gdLst>
                <a:gd name="T0" fmla="*/ 207 w 207"/>
                <a:gd name="T1" fmla="*/ 230 h 343"/>
                <a:gd name="T2" fmla="*/ 107 w 207"/>
                <a:gd name="T3" fmla="*/ 119 h 343"/>
                <a:gd name="T4" fmla="*/ 45 w 207"/>
                <a:gd name="T5" fmla="*/ 168 h 343"/>
                <a:gd name="T6" fmla="*/ 45 w 207"/>
                <a:gd name="T7" fmla="*/ 156 h 343"/>
                <a:gd name="T8" fmla="*/ 132 w 207"/>
                <a:gd name="T9" fmla="*/ 12 h 343"/>
                <a:gd name="T10" fmla="*/ 176 w 207"/>
                <a:gd name="T11" fmla="*/ 32 h 343"/>
                <a:gd name="T12" fmla="*/ 149 w 207"/>
                <a:gd name="T13" fmla="*/ 55 h 343"/>
                <a:gd name="T14" fmla="*/ 172 w 207"/>
                <a:gd name="T15" fmla="*/ 78 h 343"/>
                <a:gd name="T16" fmla="*/ 195 w 207"/>
                <a:gd name="T17" fmla="*/ 54 h 343"/>
                <a:gd name="T18" fmla="*/ 131 w 207"/>
                <a:gd name="T19" fmla="*/ 0 h 343"/>
                <a:gd name="T20" fmla="*/ 0 w 207"/>
                <a:gd name="T21" fmla="*/ 174 h 343"/>
                <a:gd name="T22" fmla="*/ 104 w 207"/>
                <a:gd name="T23" fmla="*/ 343 h 343"/>
                <a:gd name="T24" fmla="*/ 207 w 207"/>
                <a:gd name="T25" fmla="*/ 230 h 343"/>
                <a:gd name="T26" fmla="*/ 162 w 207"/>
                <a:gd name="T27" fmla="*/ 230 h 343"/>
                <a:gd name="T28" fmla="*/ 154 w 207"/>
                <a:gd name="T29" fmla="*/ 296 h 343"/>
                <a:gd name="T30" fmla="*/ 104 w 207"/>
                <a:gd name="T31" fmla="*/ 329 h 343"/>
                <a:gd name="T32" fmla="*/ 55 w 207"/>
                <a:gd name="T33" fmla="*/ 291 h 343"/>
                <a:gd name="T34" fmla="*/ 46 w 207"/>
                <a:gd name="T35" fmla="*/ 219 h 343"/>
                <a:gd name="T36" fmla="*/ 107 w 207"/>
                <a:gd name="T37" fmla="*/ 130 h 343"/>
                <a:gd name="T38" fmla="*/ 153 w 207"/>
                <a:gd name="T39" fmla="*/ 161 h 343"/>
                <a:gd name="T40" fmla="*/ 162 w 207"/>
                <a:gd name="T41" fmla="*/ 2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343">
                  <a:moveTo>
                    <a:pt x="207" y="230"/>
                  </a:moveTo>
                  <a:cubicBezTo>
                    <a:pt x="207" y="167"/>
                    <a:pt x="163" y="119"/>
                    <a:pt x="107" y="119"/>
                  </a:cubicBezTo>
                  <a:cubicBezTo>
                    <a:pt x="73" y="119"/>
                    <a:pt x="55" y="144"/>
                    <a:pt x="45" y="168"/>
                  </a:cubicBezTo>
                  <a:lnTo>
                    <a:pt x="45" y="156"/>
                  </a:lnTo>
                  <a:cubicBezTo>
                    <a:pt x="45" y="30"/>
                    <a:pt x="107" y="12"/>
                    <a:pt x="132" y="12"/>
                  </a:cubicBezTo>
                  <a:cubicBezTo>
                    <a:pt x="144" y="12"/>
                    <a:pt x="165" y="15"/>
                    <a:pt x="176" y="32"/>
                  </a:cubicBezTo>
                  <a:cubicBezTo>
                    <a:pt x="169" y="32"/>
                    <a:pt x="149" y="32"/>
                    <a:pt x="149" y="55"/>
                  </a:cubicBezTo>
                  <a:cubicBezTo>
                    <a:pt x="149" y="70"/>
                    <a:pt x="161" y="78"/>
                    <a:pt x="172" y="78"/>
                  </a:cubicBezTo>
                  <a:cubicBezTo>
                    <a:pt x="180" y="78"/>
                    <a:pt x="195" y="73"/>
                    <a:pt x="195" y="54"/>
                  </a:cubicBezTo>
                  <a:cubicBezTo>
                    <a:pt x="195" y="24"/>
                    <a:pt x="173" y="0"/>
                    <a:pt x="131" y="0"/>
                  </a:cubicBezTo>
                  <a:cubicBezTo>
                    <a:pt x="67" y="0"/>
                    <a:pt x="0" y="64"/>
                    <a:pt x="0" y="174"/>
                  </a:cubicBezTo>
                  <a:cubicBezTo>
                    <a:pt x="0" y="307"/>
                    <a:pt x="58" y="343"/>
                    <a:pt x="104" y="343"/>
                  </a:cubicBezTo>
                  <a:cubicBezTo>
                    <a:pt x="160" y="343"/>
                    <a:pt x="207" y="296"/>
                    <a:pt x="207" y="230"/>
                  </a:cubicBezTo>
                  <a:close/>
                  <a:moveTo>
                    <a:pt x="162" y="230"/>
                  </a:moveTo>
                  <a:cubicBezTo>
                    <a:pt x="162" y="254"/>
                    <a:pt x="162" y="278"/>
                    <a:pt x="154" y="296"/>
                  </a:cubicBezTo>
                  <a:cubicBezTo>
                    <a:pt x="139" y="326"/>
                    <a:pt x="116" y="329"/>
                    <a:pt x="104" y="329"/>
                  </a:cubicBezTo>
                  <a:cubicBezTo>
                    <a:pt x="73" y="329"/>
                    <a:pt x="58" y="299"/>
                    <a:pt x="55" y="291"/>
                  </a:cubicBezTo>
                  <a:cubicBezTo>
                    <a:pt x="46" y="268"/>
                    <a:pt x="46" y="228"/>
                    <a:pt x="46" y="219"/>
                  </a:cubicBezTo>
                  <a:cubicBezTo>
                    <a:pt x="46" y="180"/>
                    <a:pt x="62" y="130"/>
                    <a:pt x="107" y="130"/>
                  </a:cubicBezTo>
                  <a:cubicBezTo>
                    <a:pt x="115" y="130"/>
                    <a:pt x="138" y="130"/>
                    <a:pt x="153" y="161"/>
                  </a:cubicBezTo>
                  <a:cubicBezTo>
                    <a:pt x="162" y="180"/>
                    <a:pt x="162" y="205"/>
                    <a:pt x="162" y="2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80">
              <a:extLst>
                <a:ext uri="{FF2B5EF4-FFF2-40B4-BE49-F238E27FC236}">
                  <a16:creationId xmlns:a16="http://schemas.microsoft.com/office/drawing/2014/main" id="{8EFEB5E7-8ED0-46A7-8B26-BDCCAE378E23}"/>
                </a:ext>
              </a:extLst>
            </p:cNvPr>
            <p:cNvSpPr>
              <a:spLocks/>
            </p:cNvSpPr>
            <p:nvPr>
              <p:custDataLst>
                <p:tags r:id="rId91"/>
              </p:custDataLst>
            </p:nvPr>
          </p:nvSpPr>
          <p:spPr bwMode="auto">
            <a:xfrm>
              <a:off x="6546854" y="2684463"/>
              <a:ext cx="155575" cy="120650"/>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81">
              <a:extLst>
                <a:ext uri="{FF2B5EF4-FFF2-40B4-BE49-F238E27FC236}">
                  <a16:creationId xmlns:a16="http://schemas.microsoft.com/office/drawing/2014/main" id="{493EC426-1286-4694-945D-981A7CA47A7E}"/>
                </a:ext>
              </a:extLst>
            </p:cNvPr>
            <p:cNvSpPr>
              <a:spLocks/>
            </p:cNvSpPr>
            <p:nvPr>
              <p:custDataLst>
                <p:tags r:id="rId92"/>
              </p:custDataLst>
            </p:nvPr>
          </p:nvSpPr>
          <p:spPr bwMode="auto">
            <a:xfrm>
              <a:off x="6727829" y="2717800"/>
              <a:ext cx="68263" cy="123825"/>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82">
              <a:extLst>
                <a:ext uri="{FF2B5EF4-FFF2-40B4-BE49-F238E27FC236}">
                  <a16:creationId xmlns:a16="http://schemas.microsoft.com/office/drawing/2014/main" id="{A37D267F-59A0-4016-BA2D-95824100D22C}"/>
                </a:ext>
              </a:extLst>
            </p:cNvPr>
            <p:cNvSpPr>
              <a:spLocks/>
            </p:cNvSpPr>
            <p:nvPr>
              <p:custDataLst>
                <p:tags r:id="rId93"/>
              </p:custDataLst>
            </p:nvPr>
          </p:nvSpPr>
          <p:spPr bwMode="auto">
            <a:xfrm>
              <a:off x="6834192" y="2820988"/>
              <a:ext cx="23813" cy="57150"/>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83">
              <a:extLst>
                <a:ext uri="{FF2B5EF4-FFF2-40B4-BE49-F238E27FC236}">
                  <a16:creationId xmlns:a16="http://schemas.microsoft.com/office/drawing/2014/main" id="{862C2399-B103-4C0C-A4F2-C3683F78BEC1}"/>
                </a:ext>
              </a:extLst>
            </p:cNvPr>
            <p:cNvSpPr>
              <a:spLocks/>
            </p:cNvSpPr>
            <p:nvPr>
              <p:custDataLst>
                <p:tags r:id="rId94"/>
              </p:custDataLst>
            </p:nvPr>
          </p:nvSpPr>
          <p:spPr bwMode="auto">
            <a:xfrm>
              <a:off x="6896104" y="2717800"/>
              <a:ext cx="66675" cy="123825"/>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1" name="グループ化 80">
            <a:extLst>
              <a:ext uri="{FF2B5EF4-FFF2-40B4-BE49-F238E27FC236}">
                <a16:creationId xmlns:a16="http://schemas.microsoft.com/office/drawing/2014/main" id="{1F6C33C0-9D5B-43C0-85FC-25D89BF3F496}"/>
              </a:ext>
            </a:extLst>
          </p:cNvPr>
          <p:cNvGrpSpPr>
            <a:grpSpLocks noChangeAspect="1"/>
          </p:cNvGrpSpPr>
          <p:nvPr>
            <p:custDataLst>
              <p:tags r:id="rId4"/>
            </p:custDataLst>
          </p:nvPr>
        </p:nvGrpSpPr>
        <p:grpSpPr>
          <a:xfrm>
            <a:off x="403225" y="3827462"/>
            <a:ext cx="889600" cy="592000"/>
            <a:chOff x="403225" y="3827463"/>
            <a:chExt cx="541338" cy="366713"/>
          </a:xfrm>
        </p:grpSpPr>
        <p:sp>
          <p:nvSpPr>
            <p:cNvPr id="67" name="Freeform 36">
              <a:extLst>
                <a:ext uri="{FF2B5EF4-FFF2-40B4-BE49-F238E27FC236}">
                  <a16:creationId xmlns:a16="http://schemas.microsoft.com/office/drawing/2014/main" id="{8996454B-94F1-4899-9097-FE7DF3ACBE4D}"/>
                </a:ext>
              </a:extLst>
            </p:cNvPr>
            <p:cNvSpPr>
              <a:spLocks/>
            </p:cNvSpPr>
            <p:nvPr>
              <p:custDataLst>
                <p:tags r:id="rId69"/>
              </p:custDataLst>
            </p:nvPr>
          </p:nvSpPr>
          <p:spPr bwMode="auto">
            <a:xfrm>
              <a:off x="403225" y="3827463"/>
              <a:ext cx="95250" cy="74613"/>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37">
              <a:extLst>
                <a:ext uri="{FF2B5EF4-FFF2-40B4-BE49-F238E27FC236}">
                  <a16:creationId xmlns:a16="http://schemas.microsoft.com/office/drawing/2014/main" id="{A0D13DD6-FBB9-4688-A7C0-9116622A18B0}"/>
                </a:ext>
              </a:extLst>
            </p:cNvPr>
            <p:cNvSpPr>
              <a:spLocks/>
            </p:cNvSpPr>
            <p:nvPr>
              <p:custDataLst>
                <p:tags r:id="rId70"/>
              </p:custDataLst>
            </p:nvPr>
          </p:nvSpPr>
          <p:spPr bwMode="auto">
            <a:xfrm>
              <a:off x="514350" y="3848101"/>
              <a:ext cx="41275" cy="76200"/>
            </a:xfrm>
            <a:custGeom>
              <a:avLst/>
              <a:gdLst>
                <a:gd name="T0" fmla="*/ 127 w 127"/>
                <a:gd name="T1" fmla="*/ 231 h 231"/>
                <a:gd name="T2" fmla="*/ 127 w 127"/>
                <a:gd name="T3" fmla="*/ 219 h 231"/>
                <a:gd name="T4" fmla="*/ 114 w 127"/>
                <a:gd name="T5" fmla="*/ 219 h 231"/>
                <a:gd name="T6" fmla="*/ 79 w 127"/>
                <a:gd name="T7" fmla="*/ 203 h 231"/>
                <a:gd name="T8" fmla="*/ 79 w 127"/>
                <a:gd name="T9" fmla="*/ 10 h 231"/>
                <a:gd name="T10" fmla="*/ 69 w 127"/>
                <a:gd name="T11" fmla="*/ 0 h 231"/>
                <a:gd name="T12" fmla="*/ 0 w 127"/>
                <a:gd name="T13" fmla="*/ 22 h 231"/>
                <a:gd name="T14" fmla="*/ 0 w 127"/>
                <a:gd name="T15" fmla="*/ 35 h 231"/>
                <a:gd name="T16" fmla="*/ 51 w 127"/>
                <a:gd name="T17" fmla="*/ 25 h 231"/>
                <a:gd name="T18" fmla="*/ 51 w 127"/>
                <a:gd name="T19" fmla="*/ 203 h 231"/>
                <a:gd name="T20" fmla="*/ 16 w 127"/>
                <a:gd name="T21" fmla="*/ 219 h 231"/>
                <a:gd name="T22" fmla="*/ 3 w 127"/>
                <a:gd name="T23" fmla="*/ 219 h 231"/>
                <a:gd name="T24" fmla="*/ 3 w 127"/>
                <a:gd name="T25" fmla="*/ 231 h 231"/>
                <a:gd name="T26" fmla="*/ 65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10"/>
                  </a:lnTo>
                  <a:cubicBezTo>
                    <a:pt x="79" y="0"/>
                    <a:pt x="79" y="0"/>
                    <a:pt x="69" y="0"/>
                  </a:cubicBezTo>
                  <a:cubicBezTo>
                    <a:pt x="46" y="22"/>
                    <a:pt x="15" y="22"/>
                    <a:pt x="0" y="22"/>
                  </a:cubicBezTo>
                  <a:lnTo>
                    <a:pt x="0" y="35"/>
                  </a:lnTo>
                  <a:cubicBezTo>
                    <a:pt x="9" y="35"/>
                    <a:pt x="32" y="35"/>
                    <a:pt x="51" y="25"/>
                  </a:cubicBezTo>
                  <a:lnTo>
                    <a:pt x="51" y="203"/>
                  </a:lnTo>
                  <a:cubicBezTo>
                    <a:pt x="51" y="214"/>
                    <a:pt x="51" y="219"/>
                    <a:pt x="16" y="219"/>
                  </a:cubicBezTo>
                  <a:lnTo>
                    <a:pt x="3" y="219"/>
                  </a:lnTo>
                  <a:lnTo>
                    <a:pt x="3" y="231"/>
                  </a:lnTo>
                  <a:lnTo>
                    <a:pt x="65"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38">
              <a:extLst>
                <a:ext uri="{FF2B5EF4-FFF2-40B4-BE49-F238E27FC236}">
                  <a16:creationId xmlns:a16="http://schemas.microsoft.com/office/drawing/2014/main" id="{1F78B2F5-1A63-42D0-ADF4-424B4FD1CDD8}"/>
                </a:ext>
              </a:extLst>
            </p:cNvPr>
            <p:cNvSpPr>
              <a:spLocks/>
            </p:cNvSpPr>
            <p:nvPr>
              <p:custDataLst>
                <p:tags r:id="rId71"/>
              </p:custDataLst>
            </p:nvPr>
          </p:nvSpPr>
          <p:spPr bwMode="auto">
            <a:xfrm>
              <a:off x="577850" y="3911601"/>
              <a:ext cx="14288" cy="34925"/>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39">
              <a:extLst>
                <a:ext uri="{FF2B5EF4-FFF2-40B4-BE49-F238E27FC236}">
                  <a16:creationId xmlns:a16="http://schemas.microsoft.com/office/drawing/2014/main" id="{5ACAA1D8-4876-4508-9442-460224ACBB5C}"/>
                </a:ext>
              </a:extLst>
            </p:cNvPr>
            <p:cNvSpPr>
              <a:spLocks/>
            </p:cNvSpPr>
            <p:nvPr>
              <p:custDataLst>
                <p:tags r:id="rId72"/>
              </p:custDataLst>
            </p:nvPr>
          </p:nvSpPr>
          <p:spPr bwMode="auto">
            <a:xfrm>
              <a:off x="611188" y="3848101"/>
              <a:ext cx="50800"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40">
              <a:extLst>
                <a:ext uri="{FF2B5EF4-FFF2-40B4-BE49-F238E27FC236}">
                  <a16:creationId xmlns:a16="http://schemas.microsoft.com/office/drawing/2014/main" id="{4B992748-07EA-40BB-AA42-BDCBDEDC2037}"/>
                </a:ext>
              </a:extLst>
            </p:cNvPr>
            <p:cNvSpPr>
              <a:spLocks noEditPoints="1"/>
            </p:cNvSpPr>
            <p:nvPr>
              <p:custDataLst>
                <p:tags r:id="rId73"/>
              </p:custDataLst>
            </p:nvPr>
          </p:nvSpPr>
          <p:spPr bwMode="auto">
            <a:xfrm>
              <a:off x="730250" y="3840163"/>
              <a:ext cx="106363" cy="38100"/>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41">
              <a:extLst>
                <a:ext uri="{FF2B5EF4-FFF2-40B4-BE49-F238E27FC236}">
                  <a16:creationId xmlns:a16="http://schemas.microsoft.com/office/drawing/2014/main" id="{F16CE06C-EC5F-4677-B8D6-36D8DEDE61C1}"/>
                </a:ext>
              </a:extLst>
            </p:cNvPr>
            <p:cNvSpPr>
              <a:spLocks/>
            </p:cNvSpPr>
            <p:nvPr>
              <p:custDataLst>
                <p:tags r:id="rId74"/>
              </p:custDataLst>
            </p:nvPr>
          </p:nvSpPr>
          <p:spPr bwMode="auto">
            <a:xfrm>
              <a:off x="415925" y="4037013"/>
              <a:ext cx="53975" cy="109538"/>
            </a:xfrm>
            <a:custGeom>
              <a:avLst/>
              <a:gdLst>
                <a:gd name="T0" fmla="*/ 164 w 164"/>
                <a:gd name="T1" fmla="*/ 332 h 332"/>
                <a:gd name="T2" fmla="*/ 164 w 164"/>
                <a:gd name="T3" fmla="*/ 316 h 332"/>
                <a:gd name="T4" fmla="*/ 148 w 164"/>
                <a:gd name="T5" fmla="*/ 316 h 332"/>
                <a:gd name="T6" fmla="*/ 102 w 164"/>
                <a:gd name="T7" fmla="*/ 292 h 332"/>
                <a:gd name="T8" fmla="*/ 102 w 164"/>
                <a:gd name="T9" fmla="*/ 13 h 332"/>
                <a:gd name="T10" fmla="*/ 90 w 164"/>
                <a:gd name="T11" fmla="*/ 0 h 332"/>
                <a:gd name="T12" fmla="*/ 0 w 164"/>
                <a:gd name="T13" fmla="*/ 32 h 332"/>
                <a:gd name="T14" fmla="*/ 0 w 164"/>
                <a:gd name="T15" fmla="*/ 47 h 332"/>
                <a:gd name="T16" fmla="*/ 65 w 164"/>
                <a:gd name="T17" fmla="*/ 34 h 332"/>
                <a:gd name="T18" fmla="*/ 65 w 164"/>
                <a:gd name="T19" fmla="*/ 292 h 332"/>
                <a:gd name="T20" fmla="*/ 19 w 164"/>
                <a:gd name="T21" fmla="*/ 316 h 332"/>
                <a:gd name="T22" fmla="*/ 3 w 164"/>
                <a:gd name="T23" fmla="*/ 316 h 332"/>
                <a:gd name="T24" fmla="*/ 3 w 164"/>
                <a:gd name="T25" fmla="*/ 332 h 332"/>
                <a:gd name="T26" fmla="*/ 83 w 164"/>
                <a:gd name="T27" fmla="*/ 330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6"/>
                  </a:lnTo>
                  <a:lnTo>
                    <a:pt x="148" y="316"/>
                  </a:lnTo>
                  <a:cubicBezTo>
                    <a:pt x="103" y="316"/>
                    <a:pt x="102" y="311"/>
                    <a:pt x="102" y="292"/>
                  </a:cubicBezTo>
                  <a:lnTo>
                    <a:pt x="102" y="13"/>
                  </a:lnTo>
                  <a:cubicBezTo>
                    <a:pt x="102" y="1"/>
                    <a:pt x="102" y="0"/>
                    <a:pt x="90" y="0"/>
                  </a:cubicBezTo>
                  <a:cubicBezTo>
                    <a:pt x="59" y="32"/>
                    <a:pt x="16" y="32"/>
                    <a:pt x="0" y="32"/>
                  </a:cubicBezTo>
                  <a:lnTo>
                    <a:pt x="0" y="47"/>
                  </a:lnTo>
                  <a:cubicBezTo>
                    <a:pt x="10" y="47"/>
                    <a:pt x="39" y="47"/>
                    <a:pt x="65" y="34"/>
                  </a:cubicBezTo>
                  <a:lnTo>
                    <a:pt x="65" y="292"/>
                  </a:lnTo>
                  <a:cubicBezTo>
                    <a:pt x="65" y="310"/>
                    <a:pt x="63" y="316"/>
                    <a:pt x="19" y="316"/>
                  </a:cubicBezTo>
                  <a:lnTo>
                    <a:pt x="3" y="316"/>
                  </a:lnTo>
                  <a:lnTo>
                    <a:pt x="3" y="332"/>
                  </a:lnTo>
                  <a:cubicBezTo>
                    <a:pt x="20" y="330"/>
                    <a:pt x="63" y="330"/>
                    <a:pt x="83" y="330"/>
                  </a:cubicBezTo>
                  <a:cubicBezTo>
                    <a:pt x="103" y="330"/>
                    <a:pt x="147" y="330"/>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Oval 42">
              <a:extLst>
                <a:ext uri="{FF2B5EF4-FFF2-40B4-BE49-F238E27FC236}">
                  <a16:creationId xmlns:a16="http://schemas.microsoft.com/office/drawing/2014/main" id="{A00653D8-7D92-4F35-9833-6A82B3119861}"/>
                </a:ext>
              </a:extLst>
            </p:cNvPr>
            <p:cNvSpPr>
              <a:spLocks noChangeArrowheads="1"/>
            </p:cNvSpPr>
            <p:nvPr>
              <p:custDataLst>
                <p:tags r:id="rId75"/>
              </p:custDataLst>
            </p:nvPr>
          </p:nvSpPr>
          <p:spPr bwMode="auto">
            <a:xfrm>
              <a:off x="495300" y="4129088"/>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43">
              <a:extLst>
                <a:ext uri="{FF2B5EF4-FFF2-40B4-BE49-F238E27FC236}">
                  <a16:creationId xmlns:a16="http://schemas.microsoft.com/office/drawing/2014/main" id="{AD01A5CE-A468-489D-991F-F2284D5239C2}"/>
                </a:ext>
              </a:extLst>
            </p:cNvPr>
            <p:cNvSpPr>
              <a:spLocks/>
            </p:cNvSpPr>
            <p:nvPr>
              <p:custDataLst>
                <p:tags r:id="rId76"/>
              </p:custDataLst>
            </p:nvPr>
          </p:nvSpPr>
          <p:spPr bwMode="auto">
            <a:xfrm>
              <a:off x="536575" y="4035426"/>
              <a:ext cx="68263" cy="114300"/>
            </a:xfrm>
            <a:custGeom>
              <a:avLst/>
              <a:gdLst>
                <a:gd name="T0" fmla="*/ 214 w 214"/>
                <a:gd name="T1" fmla="*/ 16 h 348"/>
                <a:gd name="T2" fmla="*/ 93 w 214"/>
                <a:gd name="T3" fmla="*/ 16 h 348"/>
                <a:gd name="T4" fmla="*/ 29 w 214"/>
                <a:gd name="T5" fmla="*/ 0 h 348"/>
                <a:gd name="T6" fmla="*/ 16 w 214"/>
                <a:gd name="T7" fmla="*/ 0 h 348"/>
                <a:gd name="T8" fmla="*/ 0 w 214"/>
                <a:gd name="T9" fmla="*/ 102 h 348"/>
                <a:gd name="T10" fmla="*/ 12 w 214"/>
                <a:gd name="T11" fmla="*/ 102 h 348"/>
                <a:gd name="T12" fmla="*/ 25 w 214"/>
                <a:gd name="T13" fmla="*/ 57 h 348"/>
                <a:gd name="T14" fmla="*/ 74 w 214"/>
                <a:gd name="T15" fmla="*/ 54 h 348"/>
                <a:gd name="T16" fmla="*/ 177 w 214"/>
                <a:gd name="T17" fmla="*/ 54 h 348"/>
                <a:gd name="T18" fmla="*/ 121 w 214"/>
                <a:gd name="T19" fmla="*/ 133 h 348"/>
                <a:gd name="T20" fmla="*/ 60 w 214"/>
                <a:gd name="T21" fmla="*/ 320 h 348"/>
                <a:gd name="T22" fmla="*/ 83 w 214"/>
                <a:gd name="T23" fmla="*/ 348 h 348"/>
                <a:gd name="T24" fmla="*/ 106 w 214"/>
                <a:gd name="T25" fmla="*/ 320 h 348"/>
                <a:gd name="T26" fmla="*/ 106 w 214"/>
                <a:gd name="T27" fmla="*/ 295 h 348"/>
                <a:gd name="T28" fmla="*/ 111 w 214"/>
                <a:gd name="T29" fmla="*/ 213 h 348"/>
                <a:gd name="T30" fmla="*/ 142 w 214"/>
                <a:gd name="T31" fmla="*/ 128 h 348"/>
                <a:gd name="T32" fmla="*/ 209 w 214"/>
                <a:gd name="T33" fmla="*/ 33 h 348"/>
                <a:gd name="T34" fmla="*/ 214 w 214"/>
                <a:gd name="T35" fmla="*/ 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8">
                  <a:moveTo>
                    <a:pt x="214" y="16"/>
                  </a:moveTo>
                  <a:lnTo>
                    <a:pt x="93" y="16"/>
                  </a:lnTo>
                  <a:cubicBezTo>
                    <a:pt x="32" y="16"/>
                    <a:pt x="31" y="9"/>
                    <a:pt x="29" y="0"/>
                  </a:cubicBezTo>
                  <a:lnTo>
                    <a:pt x="16" y="0"/>
                  </a:lnTo>
                  <a:lnTo>
                    <a:pt x="0" y="102"/>
                  </a:lnTo>
                  <a:lnTo>
                    <a:pt x="12" y="102"/>
                  </a:lnTo>
                  <a:cubicBezTo>
                    <a:pt x="14" y="94"/>
                    <a:pt x="18" y="63"/>
                    <a:pt x="25" y="57"/>
                  </a:cubicBezTo>
                  <a:cubicBezTo>
                    <a:pt x="28" y="54"/>
                    <a:pt x="67" y="54"/>
                    <a:pt x="74" y="54"/>
                  </a:cubicBezTo>
                  <a:lnTo>
                    <a:pt x="177" y="54"/>
                  </a:lnTo>
                  <a:lnTo>
                    <a:pt x="121" y="133"/>
                  </a:lnTo>
                  <a:cubicBezTo>
                    <a:pt x="76" y="200"/>
                    <a:pt x="60" y="270"/>
                    <a:pt x="60" y="320"/>
                  </a:cubicBezTo>
                  <a:cubicBezTo>
                    <a:pt x="60" y="325"/>
                    <a:pt x="60" y="348"/>
                    <a:pt x="83" y="348"/>
                  </a:cubicBezTo>
                  <a:cubicBezTo>
                    <a:pt x="106" y="348"/>
                    <a:pt x="106" y="325"/>
                    <a:pt x="106" y="320"/>
                  </a:cubicBezTo>
                  <a:lnTo>
                    <a:pt x="106" y="295"/>
                  </a:lnTo>
                  <a:cubicBezTo>
                    <a:pt x="106" y="268"/>
                    <a:pt x="107" y="240"/>
                    <a:pt x="111" y="213"/>
                  </a:cubicBezTo>
                  <a:cubicBezTo>
                    <a:pt x="113" y="202"/>
                    <a:pt x="120" y="159"/>
                    <a:pt x="142" y="128"/>
                  </a:cubicBezTo>
                  <a:lnTo>
                    <a:pt x="209"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44">
              <a:extLst>
                <a:ext uri="{FF2B5EF4-FFF2-40B4-BE49-F238E27FC236}">
                  <a16:creationId xmlns:a16="http://schemas.microsoft.com/office/drawing/2014/main" id="{124D36C4-8536-4468-8E53-450770EBA77B}"/>
                </a:ext>
              </a:extLst>
            </p:cNvPr>
            <p:cNvSpPr>
              <a:spLocks/>
            </p:cNvSpPr>
            <p:nvPr>
              <p:custDataLst>
                <p:tags r:id="rId77"/>
              </p:custDataLst>
            </p:nvPr>
          </p:nvSpPr>
          <p:spPr bwMode="auto">
            <a:xfrm>
              <a:off x="615950" y="4037013"/>
              <a:ext cx="63500" cy="112713"/>
            </a:xfrm>
            <a:custGeom>
              <a:avLst/>
              <a:gdLst>
                <a:gd name="T0" fmla="*/ 199 w 199"/>
                <a:gd name="T1" fmla="*/ 232 h 343"/>
                <a:gd name="T2" fmla="*/ 104 w 199"/>
                <a:gd name="T3" fmla="*/ 122 h 343"/>
                <a:gd name="T4" fmla="*/ 41 w 199"/>
                <a:gd name="T5" fmla="*/ 148 h 343"/>
                <a:gd name="T6" fmla="*/ 41 w 199"/>
                <a:gd name="T7" fmla="*/ 51 h 343"/>
                <a:gd name="T8" fmla="*/ 83 w 199"/>
                <a:gd name="T9" fmla="*/ 57 h 343"/>
                <a:gd name="T10" fmla="*/ 180 w 199"/>
                <a:gd name="T11" fmla="*/ 5 h 343"/>
                <a:gd name="T12" fmla="*/ 175 w 199"/>
                <a:gd name="T13" fmla="*/ 0 h 343"/>
                <a:gd name="T14" fmla="*/ 171 w 199"/>
                <a:gd name="T15" fmla="*/ 1 h 343"/>
                <a:gd name="T16" fmla="*/ 103 w 199"/>
                <a:gd name="T17" fmla="*/ 16 h 343"/>
                <a:gd name="T18" fmla="*/ 36 w 199"/>
                <a:gd name="T19" fmla="*/ 2 h 343"/>
                <a:gd name="T20" fmla="*/ 30 w 199"/>
                <a:gd name="T21" fmla="*/ 0 h 343"/>
                <a:gd name="T22" fmla="*/ 25 w 199"/>
                <a:gd name="T23" fmla="*/ 12 h 343"/>
                <a:gd name="T24" fmla="*/ 25 w 199"/>
                <a:gd name="T25" fmla="*/ 160 h 343"/>
                <a:gd name="T26" fmla="*/ 32 w 199"/>
                <a:gd name="T27" fmla="*/ 173 h 343"/>
                <a:gd name="T28" fmla="*/ 39 w 199"/>
                <a:gd name="T29" fmla="*/ 168 h 343"/>
                <a:gd name="T30" fmla="*/ 103 w 199"/>
                <a:gd name="T31" fmla="*/ 133 h 343"/>
                <a:gd name="T32" fmla="*/ 146 w 199"/>
                <a:gd name="T33" fmla="*/ 165 h 343"/>
                <a:gd name="T34" fmla="*/ 155 w 199"/>
                <a:gd name="T35" fmla="*/ 228 h 343"/>
                <a:gd name="T36" fmla="*/ 143 w 199"/>
                <a:gd name="T37" fmla="*/ 296 h 343"/>
                <a:gd name="T38" fmla="*/ 89 w 199"/>
                <a:gd name="T39" fmla="*/ 329 h 343"/>
                <a:gd name="T40" fmla="*/ 16 w 199"/>
                <a:gd name="T41" fmla="*/ 273 h 343"/>
                <a:gd name="T42" fmla="*/ 24 w 199"/>
                <a:gd name="T43" fmla="*/ 274 h 343"/>
                <a:gd name="T44" fmla="*/ 49 w 199"/>
                <a:gd name="T45" fmla="*/ 250 h 343"/>
                <a:gd name="T46" fmla="*/ 24 w 199"/>
                <a:gd name="T47" fmla="*/ 225 h 343"/>
                <a:gd name="T48" fmla="*/ 0 w 199"/>
                <a:gd name="T49" fmla="*/ 252 h 343"/>
                <a:gd name="T50" fmla="*/ 90 w 199"/>
                <a:gd name="T51" fmla="*/ 343 h 343"/>
                <a:gd name="T52" fmla="*/ 199 w 199"/>
                <a:gd name="T53" fmla="*/ 2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3">
                  <a:moveTo>
                    <a:pt x="199" y="232"/>
                  </a:moveTo>
                  <a:cubicBezTo>
                    <a:pt x="199" y="172"/>
                    <a:pt x="158" y="122"/>
                    <a:pt x="104" y="122"/>
                  </a:cubicBezTo>
                  <a:cubicBezTo>
                    <a:pt x="80" y="122"/>
                    <a:pt x="59" y="130"/>
                    <a:pt x="41" y="148"/>
                  </a:cubicBezTo>
                  <a:lnTo>
                    <a:pt x="41" y="51"/>
                  </a:lnTo>
                  <a:cubicBezTo>
                    <a:pt x="51" y="54"/>
                    <a:pt x="67" y="57"/>
                    <a:pt x="83" y="57"/>
                  </a:cubicBezTo>
                  <a:cubicBezTo>
                    <a:pt x="145" y="57"/>
                    <a:pt x="180" y="12"/>
                    <a:pt x="180" y="5"/>
                  </a:cubicBezTo>
                  <a:cubicBezTo>
                    <a:pt x="180" y="2"/>
                    <a:pt x="178" y="0"/>
                    <a:pt x="175" y="0"/>
                  </a:cubicBezTo>
                  <a:cubicBezTo>
                    <a:pt x="175" y="0"/>
                    <a:pt x="173" y="0"/>
                    <a:pt x="171" y="1"/>
                  </a:cubicBezTo>
                  <a:cubicBezTo>
                    <a:pt x="161" y="6"/>
                    <a:pt x="136" y="16"/>
                    <a:pt x="103" y="16"/>
                  </a:cubicBezTo>
                  <a:cubicBezTo>
                    <a:pt x="83" y="16"/>
                    <a:pt x="60" y="12"/>
                    <a:pt x="36" y="2"/>
                  </a:cubicBezTo>
                  <a:cubicBezTo>
                    <a:pt x="32" y="0"/>
                    <a:pt x="30" y="0"/>
                    <a:pt x="30" y="0"/>
                  </a:cubicBezTo>
                  <a:cubicBezTo>
                    <a:pt x="25" y="0"/>
                    <a:pt x="25" y="4"/>
                    <a:pt x="25" y="12"/>
                  </a:cubicBezTo>
                  <a:lnTo>
                    <a:pt x="25" y="160"/>
                  </a:lnTo>
                  <a:cubicBezTo>
                    <a:pt x="25" y="169"/>
                    <a:pt x="25" y="173"/>
                    <a:pt x="32" y="173"/>
                  </a:cubicBezTo>
                  <a:cubicBezTo>
                    <a:pt x="36" y="173"/>
                    <a:pt x="37" y="171"/>
                    <a:pt x="39" y="168"/>
                  </a:cubicBezTo>
                  <a:cubicBezTo>
                    <a:pt x="44" y="160"/>
                    <a:pt x="63" y="133"/>
                    <a:pt x="103" y="133"/>
                  </a:cubicBezTo>
                  <a:cubicBezTo>
                    <a:pt x="129" y="133"/>
                    <a:pt x="142" y="156"/>
                    <a:pt x="146" y="165"/>
                  </a:cubicBezTo>
                  <a:cubicBezTo>
                    <a:pt x="154" y="184"/>
                    <a:pt x="155" y="203"/>
                    <a:pt x="155" y="228"/>
                  </a:cubicBezTo>
                  <a:cubicBezTo>
                    <a:pt x="155" y="246"/>
                    <a:pt x="155" y="275"/>
                    <a:pt x="143" y="296"/>
                  </a:cubicBezTo>
                  <a:cubicBezTo>
                    <a:pt x="131" y="316"/>
                    <a:pt x="112" y="329"/>
                    <a:pt x="89" y="329"/>
                  </a:cubicBezTo>
                  <a:cubicBezTo>
                    <a:pt x="53" y="329"/>
                    <a:pt x="24" y="302"/>
                    <a:pt x="16" y="273"/>
                  </a:cubicBezTo>
                  <a:cubicBezTo>
                    <a:pt x="17" y="273"/>
                    <a:pt x="19" y="274"/>
                    <a:pt x="24" y="274"/>
                  </a:cubicBezTo>
                  <a:cubicBezTo>
                    <a:pt x="41" y="274"/>
                    <a:pt x="49" y="262"/>
                    <a:pt x="49" y="250"/>
                  </a:cubicBezTo>
                  <a:cubicBezTo>
                    <a:pt x="49" y="238"/>
                    <a:pt x="41" y="225"/>
                    <a:pt x="24" y="225"/>
                  </a:cubicBezTo>
                  <a:cubicBezTo>
                    <a:pt x="17" y="225"/>
                    <a:pt x="0" y="229"/>
                    <a:pt x="0" y="252"/>
                  </a:cubicBezTo>
                  <a:cubicBezTo>
                    <a:pt x="0" y="294"/>
                    <a:pt x="34" y="343"/>
                    <a:pt x="90" y="343"/>
                  </a:cubicBezTo>
                  <a:cubicBezTo>
                    <a:pt x="148" y="343"/>
                    <a:pt x="199" y="295"/>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45">
              <a:extLst>
                <a:ext uri="{FF2B5EF4-FFF2-40B4-BE49-F238E27FC236}">
                  <a16:creationId xmlns:a16="http://schemas.microsoft.com/office/drawing/2014/main" id="{E8B219F2-B22E-44FE-96AC-3CD9CB205CAC}"/>
                </a:ext>
              </a:extLst>
            </p:cNvPr>
            <p:cNvSpPr>
              <a:spLocks/>
            </p:cNvSpPr>
            <p:nvPr>
              <p:custDataLst>
                <p:tags r:id="rId78"/>
              </p:custDataLst>
            </p:nvPr>
          </p:nvSpPr>
          <p:spPr bwMode="auto">
            <a:xfrm>
              <a:off x="690563" y="4073526"/>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46">
              <a:extLst>
                <a:ext uri="{FF2B5EF4-FFF2-40B4-BE49-F238E27FC236}">
                  <a16:creationId xmlns:a16="http://schemas.microsoft.com/office/drawing/2014/main" id="{A01E0393-AFE7-426F-91E9-571D53437AED}"/>
                </a:ext>
              </a:extLst>
            </p:cNvPr>
            <p:cNvSpPr>
              <a:spLocks/>
            </p:cNvSpPr>
            <p:nvPr>
              <p:custDataLst>
                <p:tags r:id="rId79"/>
              </p:custDataLst>
            </p:nvPr>
          </p:nvSpPr>
          <p:spPr bwMode="auto">
            <a:xfrm>
              <a:off x="800100" y="4094163"/>
              <a:ext cx="41275" cy="77788"/>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47">
              <a:extLst>
                <a:ext uri="{FF2B5EF4-FFF2-40B4-BE49-F238E27FC236}">
                  <a16:creationId xmlns:a16="http://schemas.microsoft.com/office/drawing/2014/main" id="{DA42EE71-8ADA-4F98-803A-5F4C7B328574}"/>
                </a:ext>
              </a:extLst>
            </p:cNvPr>
            <p:cNvSpPr>
              <a:spLocks/>
            </p:cNvSpPr>
            <p:nvPr>
              <p:custDataLst>
                <p:tags r:id="rId80"/>
              </p:custDataLst>
            </p:nvPr>
          </p:nvSpPr>
          <p:spPr bwMode="auto">
            <a:xfrm>
              <a:off x="865188" y="4157663"/>
              <a:ext cx="14288" cy="3651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48">
              <a:extLst>
                <a:ext uri="{FF2B5EF4-FFF2-40B4-BE49-F238E27FC236}">
                  <a16:creationId xmlns:a16="http://schemas.microsoft.com/office/drawing/2014/main" id="{D6E5C68C-077D-4F7A-B26E-9005B3769695}"/>
                </a:ext>
              </a:extLst>
            </p:cNvPr>
            <p:cNvSpPr>
              <a:spLocks/>
            </p:cNvSpPr>
            <p:nvPr>
              <p:custDataLst>
                <p:tags r:id="rId81"/>
              </p:custDataLst>
            </p:nvPr>
          </p:nvSpPr>
          <p:spPr bwMode="auto">
            <a:xfrm>
              <a:off x="903288" y="4094163"/>
              <a:ext cx="41275" cy="77788"/>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3" name="グループ化 102">
            <a:extLst>
              <a:ext uri="{FF2B5EF4-FFF2-40B4-BE49-F238E27FC236}">
                <a16:creationId xmlns:a16="http://schemas.microsoft.com/office/drawing/2014/main" id="{EE0E0691-9864-4A89-9855-D102544FC031}"/>
              </a:ext>
            </a:extLst>
          </p:cNvPr>
          <p:cNvGrpSpPr>
            <a:grpSpLocks noChangeAspect="1"/>
          </p:cNvGrpSpPr>
          <p:nvPr>
            <p:custDataLst>
              <p:tags r:id="rId5"/>
            </p:custDataLst>
          </p:nvPr>
        </p:nvGrpSpPr>
        <p:grpSpPr>
          <a:xfrm>
            <a:off x="3284538" y="3817937"/>
            <a:ext cx="715389" cy="590556"/>
            <a:chOff x="3284538" y="3817938"/>
            <a:chExt cx="430212" cy="366713"/>
          </a:xfrm>
        </p:grpSpPr>
        <p:sp>
          <p:nvSpPr>
            <p:cNvPr id="92" name="Freeform 55">
              <a:extLst>
                <a:ext uri="{FF2B5EF4-FFF2-40B4-BE49-F238E27FC236}">
                  <a16:creationId xmlns:a16="http://schemas.microsoft.com/office/drawing/2014/main" id="{4B658337-D842-4785-BD17-E102A327A9F6}"/>
                </a:ext>
              </a:extLst>
            </p:cNvPr>
            <p:cNvSpPr>
              <a:spLocks/>
            </p:cNvSpPr>
            <p:nvPr>
              <p:custDataLst>
                <p:tags r:id="rId59"/>
              </p:custDataLst>
            </p:nvPr>
          </p:nvSpPr>
          <p:spPr bwMode="auto">
            <a:xfrm>
              <a:off x="3284538" y="3817938"/>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5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3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56">
              <a:extLst>
                <a:ext uri="{FF2B5EF4-FFF2-40B4-BE49-F238E27FC236}">
                  <a16:creationId xmlns:a16="http://schemas.microsoft.com/office/drawing/2014/main" id="{CC9004BF-F90E-4BC1-8251-CA5688EB8257}"/>
                </a:ext>
              </a:extLst>
            </p:cNvPr>
            <p:cNvSpPr>
              <a:spLocks/>
            </p:cNvSpPr>
            <p:nvPr>
              <p:custDataLst>
                <p:tags r:id="rId60"/>
              </p:custDataLst>
            </p:nvPr>
          </p:nvSpPr>
          <p:spPr bwMode="auto">
            <a:xfrm>
              <a:off x="3389313" y="3838576"/>
              <a:ext cx="49212"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57">
              <a:extLst>
                <a:ext uri="{FF2B5EF4-FFF2-40B4-BE49-F238E27FC236}">
                  <a16:creationId xmlns:a16="http://schemas.microsoft.com/office/drawing/2014/main" id="{5679F9E1-F5B3-4333-BF03-44A204C1A067}"/>
                </a:ext>
              </a:extLst>
            </p:cNvPr>
            <p:cNvSpPr>
              <a:spLocks/>
            </p:cNvSpPr>
            <p:nvPr>
              <p:custDataLst>
                <p:tags r:id="rId61"/>
              </p:custDataLst>
            </p:nvPr>
          </p:nvSpPr>
          <p:spPr bwMode="auto">
            <a:xfrm>
              <a:off x="3459163" y="3902076"/>
              <a:ext cx="14287" cy="34925"/>
            </a:xfrm>
            <a:custGeom>
              <a:avLst/>
              <a:gdLst>
                <a:gd name="T0" fmla="*/ 45 w 45"/>
                <a:gd name="T1" fmla="*/ 38 h 108"/>
                <a:gd name="T2" fmla="*/ 20 w 45"/>
                <a:gd name="T3" fmla="*/ 0 h 108"/>
                <a:gd name="T4" fmla="*/ 0 w 45"/>
                <a:gd name="T5" fmla="*/ 20 h 108"/>
                <a:gd name="T6" fmla="*/ 20 w 45"/>
                <a:gd name="T7" fmla="*/ 40 h 108"/>
                <a:gd name="T8" fmla="*/ 35 w 45"/>
                <a:gd name="T9" fmla="*/ 35 h 108"/>
                <a:gd name="T10" fmla="*/ 8 w 45"/>
                <a:gd name="T11" fmla="*/ 99 h 108"/>
                <a:gd name="T12" fmla="*/ 5 w 45"/>
                <a:gd name="T13" fmla="*/ 103 h 108"/>
                <a:gd name="T14" fmla="*/ 10 w 45"/>
                <a:gd name="T15" fmla="*/ 108 h 108"/>
                <a:gd name="T16" fmla="*/ 45 w 45"/>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8">
                  <a:moveTo>
                    <a:pt x="45" y="38"/>
                  </a:moveTo>
                  <a:cubicBezTo>
                    <a:pt x="45" y="17"/>
                    <a:pt x="36" y="0"/>
                    <a:pt x="20" y="0"/>
                  </a:cubicBezTo>
                  <a:cubicBezTo>
                    <a:pt x="9" y="0"/>
                    <a:pt x="0" y="9"/>
                    <a:pt x="0" y="20"/>
                  </a:cubicBezTo>
                  <a:cubicBezTo>
                    <a:pt x="0" y="31"/>
                    <a:pt x="8" y="40"/>
                    <a:pt x="20" y="40"/>
                  </a:cubicBezTo>
                  <a:cubicBezTo>
                    <a:pt x="29" y="40"/>
                    <a:pt x="35" y="35"/>
                    <a:pt x="35" y="35"/>
                  </a:cubicBezTo>
                  <a:cubicBezTo>
                    <a:pt x="35" y="54"/>
                    <a:pt x="31" y="76"/>
                    <a:pt x="8" y="99"/>
                  </a:cubicBezTo>
                  <a:cubicBezTo>
                    <a:pt x="6" y="100"/>
                    <a:pt x="5" y="101"/>
                    <a:pt x="5" y="103"/>
                  </a:cubicBezTo>
                  <a:cubicBezTo>
                    <a:pt x="5" y="105"/>
                    <a:pt x="8" y="108"/>
                    <a:pt x="10" y="108"/>
                  </a:cubicBezTo>
                  <a:cubicBezTo>
                    <a:pt x="15" y="108"/>
                    <a:pt x="45" y="80"/>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58">
              <a:extLst>
                <a:ext uri="{FF2B5EF4-FFF2-40B4-BE49-F238E27FC236}">
                  <a16:creationId xmlns:a16="http://schemas.microsoft.com/office/drawing/2014/main" id="{0F10AB13-38C6-43C0-954D-3B53ABBA78A7}"/>
                </a:ext>
              </a:extLst>
            </p:cNvPr>
            <p:cNvSpPr>
              <a:spLocks/>
            </p:cNvSpPr>
            <p:nvPr>
              <p:custDataLst>
                <p:tags r:id="rId62"/>
              </p:custDataLst>
            </p:nvPr>
          </p:nvSpPr>
          <p:spPr bwMode="auto">
            <a:xfrm>
              <a:off x="3490913" y="3838576"/>
              <a:ext cx="49212"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59">
              <a:extLst>
                <a:ext uri="{FF2B5EF4-FFF2-40B4-BE49-F238E27FC236}">
                  <a16:creationId xmlns:a16="http://schemas.microsoft.com/office/drawing/2014/main" id="{3E482A57-4D99-4E7B-9A4A-D2082CFB5DE6}"/>
                </a:ext>
              </a:extLst>
            </p:cNvPr>
            <p:cNvSpPr>
              <a:spLocks noEditPoints="1"/>
            </p:cNvSpPr>
            <p:nvPr>
              <p:custDataLst>
                <p:tags r:id="rId63"/>
              </p:custDataLst>
            </p:nvPr>
          </p:nvSpPr>
          <p:spPr bwMode="auto">
            <a:xfrm>
              <a:off x="3608388" y="3830638"/>
              <a:ext cx="106362" cy="38100"/>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60">
              <a:extLst>
                <a:ext uri="{FF2B5EF4-FFF2-40B4-BE49-F238E27FC236}">
                  <a16:creationId xmlns:a16="http://schemas.microsoft.com/office/drawing/2014/main" id="{8201A914-21B2-48A6-AA70-3E74AED1B27E}"/>
                </a:ext>
              </a:extLst>
            </p:cNvPr>
            <p:cNvSpPr>
              <a:spLocks/>
            </p:cNvSpPr>
            <p:nvPr>
              <p:custDataLst>
                <p:tags r:id="rId64"/>
              </p:custDataLst>
            </p:nvPr>
          </p:nvSpPr>
          <p:spPr bwMode="auto">
            <a:xfrm>
              <a:off x="3290888" y="4027488"/>
              <a:ext cx="63500" cy="109538"/>
            </a:xfrm>
            <a:custGeom>
              <a:avLst/>
              <a:gdLst>
                <a:gd name="T0" fmla="*/ 199 w 199"/>
                <a:gd name="T1" fmla="*/ 245 h 332"/>
                <a:gd name="T2" fmla="*/ 187 w 199"/>
                <a:gd name="T3" fmla="*/ 245 h 332"/>
                <a:gd name="T4" fmla="*/ 176 w 199"/>
                <a:gd name="T5" fmla="*/ 289 h 332"/>
                <a:gd name="T6" fmla="*/ 128 w 199"/>
                <a:gd name="T7" fmla="*/ 293 h 332"/>
                <a:gd name="T8" fmla="*/ 39 w 199"/>
                <a:gd name="T9" fmla="*/ 293 h 332"/>
                <a:gd name="T10" fmla="*/ 91 w 199"/>
                <a:gd name="T11" fmla="*/ 242 h 332"/>
                <a:gd name="T12" fmla="*/ 199 w 199"/>
                <a:gd name="T13" fmla="*/ 96 h 332"/>
                <a:gd name="T14" fmla="*/ 93 w 199"/>
                <a:gd name="T15" fmla="*/ 0 h 332"/>
                <a:gd name="T16" fmla="*/ 0 w 199"/>
                <a:gd name="T17" fmla="*/ 90 h 332"/>
                <a:gd name="T18" fmla="*/ 27 w 199"/>
                <a:gd name="T19" fmla="*/ 118 h 332"/>
                <a:gd name="T20" fmla="*/ 52 w 199"/>
                <a:gd name="T21" fmla="*/ 91 h 332"/>
                <a:gd name="T22" fmla="*/ 26 w 199"/>
                <a:gd name="T23" fmla="*/ 66 h 332"/>
                <a:gd name="T24" fmla="*/ 20 w 199"/>
                <a:gd name="T25" fmla="*/ 66 h 332"/>
                <a:gd name="T26" fmla="*/ 87 w 199"/>
                <a:gd name="T27" fmla="*/ 15 h 332"/>
                <a:gd name="T28" fmla="*/ 154 w 199"/>
                <a:gd name="T29" fmla="*/ 96 h 332"/>
                <a:gd name="T30" fmla="*/ 101 w 199"/>
                <a:gd name="T31" fmla="*/ 207 h 332"/>
                <a:gd name="T32" fmla="*/ 6 w 199"/>
                <a:gd name="T33" fmla="*/ 313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89"/>
                  </a:cubicBezTo>
                  <a:cubicBezTo>
                    <a:pt x="172" y="293"/>
                    <a:pt x="139" y="293"/>
                    <a:pt x="128" y="293"/>
                  </a:cubicBezTo>
                  <a:lnTo>
                    <a:pt x="39" y="293"/>
                  </a:lnTo>
                  <a:lnTo>
                    <a:pt x="91" y="242"/>
                  </a:lnTo>
                  <a:cubicBezTo>
                    <a:pt x="169" y="173"/>
                    <a:pt x="199" y="146"/>
                    <a:pt x="199" y="96"/>
                  </a:cubicBezTo>
                  <a:cubicBezTo>
                    <a:pt x="199" y="40"/>
                    <a:pt x="154" y="0"/>
                    <a:pt x="93" y="0"/>
                  </a:cubicBezTo>
                  <a:cubicBezTo>
                    <a:pt x="37" y="0"/>
                    <a:pt x="0" y="46"/>
                    <a:pt x="0" y="90"/>
                  </a:cubicBezTo>
                  <a:cubicBezTo>
                    <a:pt x="0" y="118"/>
                    <a:pt x="25" y="118"/>
                    <a:pt x="27" y="118"/>
                  </a:cubicBezTo>
                  <a:cubicBezTo>
                    <a:pt x="35" y="118"/>
                    <a:pt x="52" y="112"/>
                    <a:pt x="52" y="91"/>
                  </a:cubicBezTo>
                  <a:cubicBezTo>
                    <a:pt x="52" y="79"/>
                    <a:pt x="44" y="66"/>
                    <a:pt x="26" y="66"/>
                  </a:cubicBezTo>
                  <a:cubicBezTo>
                    <a:pt x="22" y="66"/>
                    <a:pt x="21" y="66"/>
                    <a:pt x="20" y="66"/>
                  </a:cubicBezTo>
                  <a:cubicBezTo>
                    <a:pt x="31" y="34"/>
                    <a:pt x="58" y="15"/>
                    <a:pt x="87" y="15"/>
                  </a:cubicBezTo>
                  <a:cubicBezTo>
                    <a:pt x="132" y="15"/>
                    <a:pt x="154" y="56"/>
                    <a:pt x="154" y="96"/>
                  </a:cubicBezTo>
                  <a:cubicBezTo>
                    <a:pt x="154" y="136"/>
                    <a:pt x="129" y="176"/>
                    <a:pt x="101" y="207"/>
                  </a:cubicBezTo>
                  <a:lnTo>
                    <a:pt x="6" y="313"/>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61">
              <a:extLst>
                <a:ext uri="{FF2B5EF4-FFF2-40B4-BE49-F238E27FC236}">
                  <a16:creationId xmlns:a16="http://schemas.microsoft.com/office/drawing/2014/main" id="{C8D16F15-6199-4DF4-BEBB-DA2363BFA36B}"/>
                </a:ext>
              </a:extLst>
            </p:cNvPr>
            <p:cNvSpPr>
              <a:spLocks/>
            </p:cNvSpPr>
            <p:nvPr>
              <p:custDataLst>
                <p:tags r:id="rId65"/>
              </p:custDataLst>
            </p:nvPr>
          </p:nvSpPr>
          <p:spPr bwMode="auto">
            <a:xfrm>
              <a:off x="3365500" y="4064001"/>
              <a:ext cx="93662"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62">
              <a:extLst>
                <a:ext uri="{FF2B5EF4-FFF2-40B4-BE49-F238E27FC236}">
                  <a16:creationId xmlns:a16="http://schemas.microsoft.com/office/drawing/2014/main" id="{03F04541-D6BE-46EB-8551-3248FA1064E5}"/>
                </a:ext>
              </a:extLst>
            </p:cNvPr>
            <p:cNvSpPr>
              <a:spLocks/>
            </p:cNvSpPr>
            <p:nvPr>
              <p:custDataLst>
                <p:tags r:id="rId66"/>
              </p:custDataLst>
            </p:nvPr>
          </p:nvSpPr>
          <p:spPr bwMode="auto">
            <a:xfrm>
              <a:off x="3475038" y="4084638"/>
              <a:ext cx="39687" cy="77788"/>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63">
              <a:extLst>
                <a:ext uri="{FF2B5EF4-FFF2-40B4-BE49-F238E27FC236}">
                  <a16:creationId xmlns:a16="http://schemas.microsoft.com/office/drawing/2014/main" id="{624AC2EC-4736-4039-A932-CEC873C6976C}"/>
                </a:ext>
              </a:extLst>
            </p:cNvPr>
            <p:cNvSpPr>
              <a:spLocks/>
            </p:cNvSpPr>
            <p:nvPr>
              <p:custDataLst>
                <p:tags r:id="rId67"/>
              </p:custDataLst>
            </p:nvPr>
          </p:nvSpPr>
          <p:spPr bwMode="auto">
            <a:xfrm>
              <a:off x="3538538" y="4148138"/>
              <a:ext cx="14287" cy="36513"/>
            </a:xfrm>
            <a:custGeom>
              <a:avLst/>
              <a:gdLst>
                <a:gd name="T0" fmla="*/ 44 w 44"/>
                <a:gd name="T1" fmla="*/ 38 h 107"/>
                <a:gd name="T2" fmla="*/ 19 w 44"/>
                <a:gd name="T3" fmla="*/ 0 h 107"/>
                <a:gd name="T4" fmla="*/ 0 w 44"/>
                <a:gd name="T5" fmla="*/ 19 h 107"/>
                <a:gd name="T6" fmla="*/ 20 w 44"/>
                <a:gd name="T7" fmla="*/ 40 h 107"/>
                <a:gd name="T8" fmla="*/ 34 w 44"/>
                <a:gd name="T9" fmla="*/ 34 h 107"/>
                <a:gd name="T10" fmla="*/ 7 w 44"/>
                <a:gd name="T11" fmla="*/ 98 h 107"/>
                <a:gd name="T12" fmla="*/ 4 w 44"/>
                <a:gd name="T13" fmla="*/ 102 h 107"/>
                <a:gd name="T14" fmla="*/ 9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5" y="0"/>
                    <a:pt x="19" y="0"/>
                  </a:cubicBezTo>
                  <a:cubicBezTo>
                    <a:pt x="8" y="0"/>
                    <a:pt x="0" y="9"/>
                    <a:pt x="0" y="19"/>
                  </a:cubicBezTo>
                  <a:cubicBezTo>
                    <a:pt x="0" y="31"/>
                    <a:pt x="8" y="40"/>
                    <a:pt x="20" y="40"/>
                  </a:cubicBezTo>
                  <a:cubicBezTo>
                    <a:pt x="28" y="40"/>
                    <a:pt x="34" y="34"/>
                    <a:pt x="34" y="34"/>
                  </a:cubicBezTo>
                  <a:cubicBezTo>
                    <a:pt x="34" y="53"/>
                    <a:pt x="31" y="76"/>
                    <a:pt x="7" y="98"/>
                  </a:cubicBezTo>
                  <a:cubicBezTo>
                    <a:pt x="5" y="99"/>
                    <a:pt x="4" y="100"/>
                    <a:pt x="4" y="102"/>
                  </a:cubicBezTo>
                  <a:cubicBezTo>
                    <a:pt x="4" y="104"/>
                    <a:pt x="7" y="107"/>
                    <a:pt x="9"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64">
              <a:extLst>
                <a:ext uri="{FF2B5EF4-FFF2-40B4-BE49-F238E27FC236}">
                  <a16:creationId xmlns:a16="http://schemas.microsoft.com/office/drawing/2014/main" id="{0B21F119-2A5E-4CDE-99A9-6262EB921D3E}"/>
                </a:ext>
              </a:extLst>
            </p:cNvPr>
            <p:cNvSpPr>
              <a:spLocks/>
            </p:cNvSpPr>
            <p:nvPr>
              <p:custDataLst>
                <p:tags r:id="rId68"/>
              </p:custDataLst>
            </p:nvPr>
          </p:nvSpPr>
          <p:spPr bwMode="auto">
            <a:xfrm>
              <a:off x="3576638" y="4084638"/>
              <a:ext cx="39687" cy="77788"/>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64" name="グループ化 163">
            <a:extLst>
              <a:ext uri="{FF2B5EF4-FFF2-40B4-BE49-F238E27FC236}">
                <a16:creationId xmlns:a16="http://schemas.microsoft.com/office/drawing/2014/main" id="{2280E466-5792-40DA-82A0-5520722064EF}"/>
              </a:ext>
            </a:extLst>
          </p:cNvPr>
          <p:cNvGrpSpPr>
            <a:grpSpLocks noChangeAspect="1"/>
          </p:cNvGrpSpPr>
          <p:nvPr>
            <p:custDataLst>
              <p:tags r:id="rId6"/>
            </p:custDataLst>
          </p:nvPr>
        </p:nvGrpSpPr>
        <p:grpSpPr>
          <a:xfrm>
            <a:off x="6072188" y="3822699"/>
            <a:ext cx="889600" cy="592000"/>
            <a:chOff x="6072188" y="3822700"/>
            <a:chExt cx="541338" cy="366713"/>
          </a:xfrm>
        </p:grpSpPr>
        <p:sp>
          <p:nvSpPr>
            <p:cNvPr id="150" name="Freeform 90">
              <a:extLst>
                <a:ext uri="{FF2B5EF4-FFF2-40B4-BE49-F238E27FC236}">
                  <a16:creationId xmlns:a16="http://schemas.microsoft.com/office/drawing/2014/main" id="{D362A75D-8E9B-49D2-B204-E78410C69478}"/>
                </a:ext>
              </a:extLst>
            </p:cNvPr>
            <p:cNvSpPr>
              <a:spLocks/>
            </p:cNvSpPr>
            <p:nvPr>
              <p:custDataLst>
                <p:tags r:id="rId46"/>
              </p:custDataLst>
            </p:nvPr>
          </p:nvSpPr>
          <p:spPr bwMode="auto">
            <a:xfrm>
              <a:off x="6072188" y="3822700"/>
              <a:ext cx="95250" cy="74613"/>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91">
              <a:extLst>
                <a:ext uri="{FF2B5EF4-FFF2-40B4-BE49-F238E27FC236}">
                  <a16:creationId xmlns:a16="http://schemas.microsoft.com/office/drawing/2014/main" id="{B14DF2F7-2903-45EA-97D1-D145AE648751}"/>
                </a:ext>
              </a:extLst>
            </p:cNvPr>
            <p:cNvSpPr>
              <a:spLocks/>
            </p:cNvSpPr>
            <p:nvPr>
              <p:custDataLst>
                <p:tags r:id="rId47"/>
              </p:custDataLst>
            </p:nvPr>
          </p:nvSpPr>
          <p:spPr bwMode="auto">
            <a:xfrm>
              <a:off x="6176963" y="3843338"/>
              <a:ext cx="52388" cy="79375"/>
            </a:xfrm>
            <a:custGeom>
              <a:avLst/>
              <a:gdLst>
                <a:gd name="T0" fmla="*/ 161 w 161"/>
                <a:gd name="T1" fmla="*/ 171 h 238"/>
                <a:gd name="T2" fmla="*/ 100 w 161"/>
                <a:gd name="T3" fmla="*/ 109 h 238"/>
                <a:gd name="T4" fmla="*/ 150 w 161"/>
                <a:gd name="T5" fmla="*/ 48 h 238"/>
                <a:gd name="T6" fmla="*/ 79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92">
              <a:extLst>
                <a:ext uri="{FF2B5EF4-FFF2-40B4-BE49-F238E27FC236}">
                  <a16:creationId xmlns:a16="http://schemas.microsoft.com/office/drawing/2014/main" id="{657294BA-15A0-458B-9AD9-309E2BA2A802}"/>
                </a:ext>
              </a:extLst>
            </p:cNvPr>
            <p:cNvSpPr>
              <a:spLocks/>
            </p:cNvSpPr>
            <p:nvPr>
              <p:custDataLst>
                <p:tags r:id="rId48"/>
              </p:custDataLst>
            </p:nvPr>
          </p:nvSpPr>
          <p:spPr bwMode="auto">
            <a:xfrm>
              <a:off x="6246813" y="3906838"/>
              <a:ext cx="14288" cy="34925"/>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93">
              <a:extLst>
                <a:ext uri="{FF2B5EF4-FFF2-40B4-BE49-F238E27FC236}">
                  <a16:creationId xmlns:a16="http://schemas.microsoft.com/office/drawing/2014/main" id="{E5535EBE-F294-4343-9280-7F6353A69F3B}"/>
                </a:ext>
              </a:extLst>
            </p:cNvPr>
            <p:cNvSpPr>
              <a:spLocks/>
            </p:cNvSpPr>
            <p:nvPr>
              <p:custDataLst>
                <p:tags r:id="rId49"/>
              </p:custDataLst>
            </p:nvPr>
          </p:nvSpPr>
          <p:spPr bwMode="auto">
            <a:xfrm>
              <a:off x="6280151" y="3843338"/>
              <a:ext cx="50800"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1"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94">
              <a:extLst>
                <a:ext uri="{FF2B5EF4-FFF2-40B4-BE49-F238E27FC236}">
                  <a16:creationId xmlns:a16="http://schemas.microsoft.com/office/drawing/2014/main" id="{1B0B9982-C29C-4A92-BAD7-B2C3D9160825}"/>
                </a:ext>
              </a:extLst>
            </p:cNvPr>
            <p:cNvSpPr>
              <a:spLocks noEditPoints="1"/>
            </p:cNvSpPr>
            <p:nvPr>
              <p:custDataLst>
                <p:tags r:id="rId50"/>
              </p:custDataLst>
            </p:nvPr>
          </p:nvSpPr>
          <p:spPr bwMode="auto">
            <a:xfrm>
              <a:off x="6399213" y="3835400"/>
              <a:ext cx="106363" cy="38100"/>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95">
              <a:extLst>
                <a:ext uri="{FF2B5EF4-FFF2-40B4-BE49-F238E27FC236}">
                  <a16:creationId xmlns:a16="http://schemas.microsoft.com/office/drawing/2014/main" id="{E518B74B-655D-403C-861D-24C25F5A5F22}"/>
                </a:ext>
              </a:extLst>
            </p:cNvPr>
            <p:cNvSpPr>
              <a:spLocks/>
            </p:cNvSpPr>
            <p:nvPr>
              <p:custDataLst>
                <p:tags r:id="rId51"/>
              </p:custDataLst>
            </p:nvPr>
          </p:nvSpPr>
          <p:spPr bwMode="auto">
            <a:xfrm>
              <a:off x="6078538" y="4032250"/>
              <a:ext cx="65088" cy="109538"/>
            </a:xfrm>
            <a:custGeom>
              <a:avLst/>
              <a:gdLst>
                <a:gd name="T0" fmla="*/ 199 w 199"/>
                <a:gd name="T1" fmla="*/ 245 h 332"/>
                <a:gd name="T2" fmla="*/ 187 w 199"/>
                <a:gd name="T3" fmla="*/ 245 h 332"/>
                <a:gd name="T4" fmla="*/ 176 w 199"/>
                <a:gd name="T5" fmla="*/ 289 h 332"/>
                <a:gd name="T6" fmla="*/ 128 w 199"/>
                <a:gd name="T7" fmla="*/ 293 h 332"/>
                <a:gd name="T8" fmla="*/ 39 w 199"/>
                <a:gd name="T9" fmla="*/ 293 h 332"/>
                <a:gd name="T10" fmla="*/ 91 w 199"/>
                <a:gd name="T11" fmla="*/ 242 h 332"/>
                <a:gd name="T12" fmla="*/ 199 w 199"/>
                <a:gd name="T13" fmla="*/ 96 h 332"/>
                <a:gd name="T14" fmla="*/ 93 w 199"/>
                <a:gd name="T15" fmla="*/ 0 h 332"/>
                <a:gd name="T16" fmla="*/ 0 w 199"/>
                <a:gd name="T17" fmla="*/ 90 h 332"/>
                <a:gd name="T18" fmla="*/ 27 w 199"/>
                <a:gd name="T19" fmla="*/ 118 h 332"/>
                <a:gd name="T20" fmla="*/ 52 w 199"/>
                <a:gd name="T21" fmla="*/ 91 h 332"/>
                <a:gd name="T22" fmla="*/ 26 w 199"/>
                <a:gd name="T23" fmla="*/ 66 h 332"/>
                <a:gd name="T24" fmla="*/ 20 w 199"/>
                <a:gd name="T25" fmla="*/ 66 h 332"/>
                <a:gd name="T26" fmla="*/ 87 w 199"/>
                <a:gd name="T27" fmla="*/ 15 h 332"/>
                <a:gd name="T28" fmla="*/ 154 w 199"/>
                <a:gd name="T29" fmla="*/ 96 h 332"/>
                <a:gd name="T30" fmla="*/ 101 w 199"/>
                <a:gd name="T31" fmla="*/ 207 h 332"/>
                <a:gd name="T32" fmla="*/ 6 w 199"/>
                <a:gd name="T33" fmla="*/ 313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89"/>
                  </a:cubicBezTo>
                  <a:cubicBezTo>
                    <a:pt x="172" y="293"/>
                    <a:pt x="139" y="293"/>
                    <a:pt x="128" y="293"/>
                  </a:cubicBezTo>
                  <a:lnTo>
                    <a:pt x="39" y="293"/>
                  </a:lnTo>
                  <a:lnTo>
                    <a:pt x="91" y="242"/>
                  </a:lnTo>
                  <a:cubicBezTo>
                    <a:pt x="169" y="173"/>
                    <a:pt x="199" y="146"/>
                    <a:pt x="199" y="96"/>
                  </a:cubicBezTo>
                  <a:cubicBezTo>
                    <a:pt x="199" y="40"/>
                    <a:pt x="154" y="0"/>
                    <a:pt x="93" y="0"/>
                  </a:cubicBezTo>
                  <a:cubicBezTo>
                    <a:pt x="37" y="0"/>
                    <a:pt x="0" y="46"/>
                    <a:pt x="0" y="90"/>
                  </a:cubicBezTo>
                  <a:cubicBezTo>
                    <a:pt x="0" y="118"/>
                    <a:pt x="25" y="118"/>
                    <a:pt x="27" y="118"/>
                  </a:cubicBezTo>
                  <a:cubicBezTo>
                    <a:pt x="35" y="118"/>
                    <a:pt x="52" y="112"/>
                    <a:pt x="52" y="91"/>
                  </a:cubicBezTo>
                  <a:cubicBezTo>
                    <a:pt x="52" y="79"/>
                    <a:pt x="43" y="66"/>
                    <a:pt x="26" y="66"/>
                  </a:cubicBezTo>
                  <a:cubicBezTo>
                    <a:pt x="22" y="66"/>
                    <a:pt x="21" y="66"/>
                    <a:pt x="20" y="66"/>
                  </a:cubicBezTo>
                  <a:cubicBezTo>
                    <a:pt x="31" y="34"/>
                    <a:pt x="58" y="15"/>
                    <a:pt x="87" y="15"/>
                  </a:cubicBezTo>
                  <a:cubicBezTo>
                    <a:pt x="132" y="15"/>
                    <a:pt x="154" y="56"/>
                    <a:pt x="154" y="96"/>
                  </a:cubicBezTo>
                  <a:cubicBezTo>
                    <a:pt x="154" y="136"/>
                    <a:pt x="129" y="176"/>
                    <a:pt x="101" y="207"/>
                  </a:cubicBezTo>
                  <a:lnTo>
                    <a:pt x="6" y="313"/>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Oval 96">
              <a:extLst>
                <a:ext uri="{FF2B5EF4-FFF2-40B4-BE49-F238E27FC236}">
                  <a16:creationId xmlns:a16="http://schemas.microsoft.com/office/drawing/2014/main" id="{D5194CC9-DC43-48A4-A6E7-659E3992448E}"/>
                </a:ext>
              </a:extLst>
            </p:cNvPr>
            <p:cNvSpPr>
              <a:spLocks noChangeArrowheads="1"/>
            </p:cNvSpPr>
            <p:nvPr>
              <p:custDataLst>
                <p:tags r:id="rId52"/>
              </p:custDataLst>
            </p:nvPr>
          </p:nvSpPr>
          <p:spPr bwMode="auto">
            <a:xfrm>
              <a:off x="6164263" y="4124325"/>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97">
              <a:extLst>
                <a:ext uri="{FF2B5EF4-FFF2-40B4-BE49-F238E27FC236}">
                  <a16:creationId xmlns:a16="http://schemas.microsoft.com/office/drawing/2014/main" id="{8B76BF11-6E14-480F-BBAD-2BB93E62F818}"/>
                </a:ext>
              </a:extLst>
            </p:cNvPr>
            <p:cNvSpPr>
              <a:spLocks/>
            </p:cNvSpPr>
            <p:nvPr>
              <p:custDataLst>
                <p:tags r:id="rId53"/>
              </p:custDataLst>
            </p:nvPr>
          </p:nvSpPr>
          <p:spPr bwMode="auto">
            <a:xfrm>
              <a:off x="6202363" y="4032250"/>
              <a:ext cx="66675" cy="112713"/>
            </a:xfrm>
            <a:custGeom>
              <a:avLst/>
              <a:gdLst>
                <a:gd name="T0" fmla="*/ 207 w 207"/>
                <a:gd name="T1" fmla="*/ 247 h 343"/>
                <a:gd name="T2" fmla="*/ 124 w 207"/>
                <a:gd name="T3" fmla="*/ 156 h 343"/>
                <a:gd name="T4" fmla="*/ 193 w 207"/>
                <a:gd name="T5" fmla="*/ 69 h 343"/>
                <a:gd name="T6" fmla="*/ 102 w 207"/>
                <a:gd name="T7" fmla="*/ 0 h 343"/>
                <a:gd name="T8" fmla="*/ 13 w 207"/>
                <a:gd name="T9" fmla="*/ 68 h 343"/>
                <a:gd name="T10" fmla="*/ 39 w 207"/>
                <a:gd name="T11" fmla="*/ 93 h 343"/>
                <a:gd name="T12" fmla="*/ 64 w 207"/>
                <a:gd name="T13" fmla="*/ 68 h 343"/>
                <a:gd name="T14" fmla="*/ 33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3" y="108"/>
                    <a:pt x="193" y="69"/>
                  </a:cubicBezTo>
                  <a:cubicBezTo>
                    <a:pt x="193" y="28"/>
                    <a:pt x="150" y="0"/>
                    <a:pt x="102" y="0"/>
                  </a:cubicBezTo>
                  <a:cubicBezTo>
                    <a:pt x="51" y="0"/>
                    <a:pt x="13" y="30"/>
                    <a:pt x="13" y="68"/>
                  </a:cubicBezTo>
                  <a:cubicBezTo>
                    <a:pt x="13" y="84"/>
                    <a:pt x="24" y="93"/>
                    <a:pt x="39" y="93"/>
                  </a:cubicBezTo>
                  <a:cubicBezTo>
                    <a:pt x="54" y="93"/>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6" y="198"/>
                    <a:pt x="156" y="247"/>
                  </a:cubicBezTo>
                  <a:cubicBezTo>
                    <a:pt x="156" y="314"/>
                    <a:pt x="121" y="329"/>
                    <a:pt x="99" y="329"/>
                  </a:cubicBezTo>
                  <a:cubicBezTo>
                    <a:pt x="78" y="329"/>
                    <a:pt x="40" y="320"/>
                    <a:pt x="23" y="291"/>
                  </a:cubicBezTo>
                  <a:cubicBezTo>
                    <a:pt x="40" y="293"/>
                    <a:pt x="56" y="282"/>
                    <a:pt x="56" y="264"/>
                  </a:cubicBezTo>
                  <a:cubicBezTo>
                    <a:pt x="56" y="246"/>
                    <a:pt x="42" y="236"/>
                    <a:pt x="28" y="236"/>
                  </a:cubicBezTo>
                  <a:cubicBezTo>
                    <a:pt x="16" y="236"/>
                    <a:pt x="0" y="243"/>
                    <a:pt x="0" y="265"/>
                  </a:cubicBezTo>
                  <a:cubicBezTo>
                    <a:pt x="0" y="310"/>
                    <a:pt x="46" y="343"/>
                    <a:pt x="101" y="343"/>
                  </a:cubicBezTo>
                  <a:cubicBezTo>
                    <a:pt x="162" y="343"/>
                    <a:pt x="207" y="297"/>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8">
              <a:extLst>
                <a:ext uri="{FF2B5EF4-FFF2-40B4-BE49-F238E27FC236}">
                  <a16:creationId xmlns:a16="http://schemas.microsoft.com/office/drawing/2014/main" id="{A45298A4-4B66-4A15-AFEA-B6239EE5F4E8}"/>
                </a:ext>
              </a:extLst>
            </p:cNvPr>
            <p:cNvSpPr>
              <a:spLocks/>
            </p:cNvSpPr>
            <p:nvPr>
              <p:custDataLst>
                <p:tags r:id="rId54"/>
              </p:custDataLst>
            </p:nvPr>
          </p:nvSpPr>
          <p:spPr bwMode="auto">
            <a:xfrm>
              <a:off x="6284913" y="4032250"/>
              <a:ext cx="63500" cy="112713"/>
            </a:xfrm>
            <a:custGeom>
              <a:avLst/>
              <a:gdLst>
                <a:gd name="T0" fmla="*/ 199 w 199"/>
                <a:gd name="T1" fmla="*/ 232 h 343"/>
                <a:gd name="T2" fmla="*/ 104 w 199"/>
                <a:gd name="T3" fmla="*/ 122 h 343"/>
                <a:gd name="T4" fmla="*/ 41 w 199"/>
                <a:gd name="T5" fmla="*/ 148 h 343"/>
                <a:gd name="T6" fmla="*/ 41 w 199"/>
                <a:gd name="T7" fmla="*/ 51 h 343"/>
                <a:gd name="T8" fmla="*/ 83 w 199"/>
                <a:gd name="T9" fmla="*/ 57 h 343"/>
                <a:gd name="T10" fmla="*/ 180 w 199"/>
                <a:gd name="T11" fmla="*/ 5 h 343"/>
                <a:gd name="T12" fmla="*/ 175 w 199"/>
                <a:gd name="T13" fmla="*/ 0 h 343"/>
                <a:gd name="T14" fmla="*/ 171 w 199"/>
                <a:gd name="T15" fmla="*/ 1 h 343"/>
                <a:gd name="T16" fmla="*/ 103 w 199"/>
                <a:gd name="T17" fmla="*/ 16 h 343"/>
                <a:gd name="T18" fmla="*/ 36 w 199"/>
                <a:gd name="T19" fmla="*/ 2 h 343"/>
                <a:gd name="T20" fmla="*/ 30 w 199"/>
                <a:gd name="T21" fmla="*/ 0 h 343"/>
                <a:gd name="T22" fmla="*/ 25 w 199"/>
                <a:gd name="T23" fmla="*/ 12 h 343"/>
                <a:gd name="T24" fmla="*/ 25 w 199"/>
                <a:gd name="T25" fmla="*/ 160 h 343"/>
                <a:gd name="T26" fmla="*/ 32 w 199"/>
                <a:gd name="T27" fmla="*/ 173 h 343"/>
                <a:gd name="T28" fmla="*/ 39 w 199"/>
                <a:gd name="T29" fmla="*/ 168 h 343"/>
                <a:gd name="T30" fmla="*/ 103 w 199"/>
                <a:gd name="T31" fmla="*/ 133 h 343"/>
                <a:gd name="T32" fmla="*/ 146 w 199"/>
                <a:gd name="T33" fmla="*/ 165 h 343"/>
                <a:gd name="T34" fmla="*/ 155 w 199"/>
                <a:gd name="T35" fmla="*/ 228 h 343"/>
                <a:gd name="T36" fmla="*/ 143 w 199"/>
                <a:gd name="T37" fmla="*/ 296 h 343"/>
                <a:gd name="T38" fmla="*/ 89 w 199"/>
                <a:gd name="T39" fmla="*/ 329 h 343"/>
                <a:gd name="T40" fmla="*/ 16 w 199"/>
                <a:gd name="T41" fmla="*/ 273 h 343"/>
                <a:gd name="T42" fmla="*/ 24 w 199"/>
                <a:gd name="T43" fmla="*/ 274 h 343"/>
                <a:gd name="T44" fmla="*/ 49 w 199"/>
                <a:gd name="T45" fmla="*/ 250 h 343"/>
                <a:gd name="T46" fmla="*/ 24 w 199"/>
                <a:gd name="T47" fmla="*/ 225 h 343"/>
                <a:gd name="T48" fmla="*/ 0 w 199"/>
                <a:gd name="T49" fmla="*/ 252 h 343"/>
                <a:gd name="T50" fmla="*/ 90 w 199"/>
                <a:gd name="T51" fmla="*/ 343 h 343"/>
                <a:gd name="T52" fmla="*/ 199 w 199"/>
                <a:gd name="T53" fmla="*/ 2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3">
                  <a:moveTo>
                    <a:pt x="199" y="232"/>
                  </a:moveTo>
                  <a:cubicBezTo>
                    <a:pt x="199" y="172"/>
                    <a:pt x="158" y="122"/>
                    <a:pt x="104" y="122"/>
                  </a:cubicBezTo>
                  <a:cubicBezTo>
                    <a:pt x="80" y="122"/>
                    <a:pt x="59" y="130"/>
                    <a:pt x="41" y="148"/>
                  </a:cubicBezTo>
                  <a:lnTo>
                    <a:pt x="41" y="51"/>
                  </a:lnTo>
                  <a:cubicBezTo>
                    <a:pt x="51" y="54"/>
                    <a:pt x="67" y="57"/>
                    <a:pt x="83" y="57"/>
                  </a:cubicBezTo>
                  <a:cubicBezTo>
                    <a:pt x="145" y="57"/>
                    <a:pt x="180" y="12"/>
                    <a:pt x="180" y="5"/>
                  </a:cubicBezTo>
                  <a:cubicBezTo>
                    <a:pt x="180" y="2"/>
                    <a:pt x="178" y="0"/>
                    <a:pt x="175" y="0"/>
                  </a:cubicBezTo>
                  <a:cubicBezTo>
                    <a:pt x="175" y="0"/>
                    <a:pt x="173" y="0"/>
                    <a:pt x="171" y="1"/>
                  </a:cubicBezTo>
                  <a:cubicBezTo>
                    <a:pt x="161" y="6"/>
                    <a:pt x="136" y="16"/>
                    <a:pt x="103" y="16"/>
                  </a:cubicBezTo>
                  <a:cubicBezTo>
                    <a:pt x="83" y="16"/>
                    <a:pt x="60" y="12"/>
                    <a:pt x="36" y="2"/>
                  </a:cubicBezTo>
                  <a:cubicBezTo>
                    <a:pt x="32" y="0"/>
                    <a:pt x="30" y="0"/>
                    <a:pt x="30" y="0"/>
                  </a:cubicBezTo>
                  <a:cubicBezTo>
                    <a:pt x="25" y="0"/>
                    <a:pt x="25" y="4"/>
                    <a:pt x="25" y="12"/>
                  </a:cubicBezTo>
                  <a:lnTo>
                    <a:pt x="25" y="160"/>
                  </a:lnTo>
                  <a:cubicBezTo>
                    <a:pt x="25" y="169"/>
                    <a:pt x="25" y="173"/>
                    <a:pt x="32" y="173"/>
                  </a:cubicBezTo>
                  <a:cubicBezTo>
                    <a:pt x="36" y="173"/>
                    <a:pt x="37" y="171"/>
                    <a:pt x="39" y="168"/>
                  </a:cubicBezTo>
                  <a:cubicBezTo>
                    <a:pt x="44" y="160"/>
                    <a:pt x="63" y="133"/>
                    <a:pt x="103" y="133"/>
                  </a:cubicBezTo>
                  <a:cubicBezTo>
                    <a:pt x="129" y="133"/>
                    <a:pt x="142" y="156"/>
                    <a:pt x="146" y="165"/>
                  </a:cubicBezTo>
                  <a:cubicBezTo>
                    <a:pt x="154" y="184"/>
                    <a:pt x="155" y="203"/>
                    <a:pt x="155" y="228"/>
                  </a:cubicBezTo>
                  <a:cubicBezTo>
                    <a:pt x="155" y="246"/>
                    <a:pt x="155" y="275"/>
                    <a:pt x="143" y="296"/>
                  </a:cubicBezTo>
                  <a:cubicBezTo>
                    <a:pt x="131" y="316"/>
                    <a:pt x="112" y="329"/>
                    <a:pt x="89" y="329"/>
                  </a:cubicBezTo>
                  <a:cubicBezTo>
                    <a:pt x="53" y="329"/>
                    <a:pt x="24" y="302"/>
                    <a:pt x="16" y="273"/>
                  </a:cubicBezTo>
                  <a:cubicBezTo>
                    <a:pt x="17" y="273"/>
                    <a:pt x="19" y="274"/>
                    <a:pt x="24" y="274"/>
                  </a:cubicBezTo>
                  <a:cubicBezTo>
                    <a:pt x="41" y="274"/>
                    <a:pt x="49" y="262"/>
                    <a:pt x="49" y="250"/>
                  </a:cubicBezTo>
                  <a:cubicBezTo>
                    <a:pt x="49" y="238"/>
                    <a:pt x="41" y="225"/>
                    <a:pt x="24" y="225"/>
                  </a:cubicBezTo>
                  <a:cubicBezTo>
                    <a:pt x="17" y="225"/>
                    <a:pt x="0" y="229"/>
                    <a:pt x="0" y="252"/>
                  </a:cubicBezTo>
                  <a:cubicBezTo>
                    <a:pt x="0" y="294"/>
                    <a:pt x="34" y="343"/>
                    <a:pt x="90" y="343"/>
                  </a:cubicBezTo>
                  <a:cubicBezTo>
                    <a:pt x="148" y="343"/>
                    <a:pt x="199" y="295"/>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99">
              <a:extLst>
                <a:ext uri="{FF2B5EF4-FFF2-40B4-BE49-F238E27FC236}">
                  <a16:creationId xmlns:a16="http://schemas.microsoft.com/office/drawing/2014/main" id="{3AD037D2-519D-4C3B-BF1C-3CD4C3CB44CD}"/>
                </a:ext>
              </a:extLst>
            </p:cNvPr>
            <p:cNvSpPr>
              <a:spLocks/>
            </p:cNvSpPr>
            <p:nvPr>
              <p:custDataLst>
                <p:tags r:id="rId55"/>
              </p:custDataLst>
            </p:nvPr>
          </p:nvSpPr>
          <p:spPr bwMode="auto">
            <a:xfrm>
              <a:off x="6359526" y="4068763"/>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00">
              <a:extLst>
                <a:ext uri="{FF2B5EF4-FFF2-40B4-BE49-F238E27FC236}">
                  <a16:creationId xmlns:a16="http://schemas.microsoft.com/office/drawing/2014/main" id="{6AE146F0-3A87-4557-9152-9FF4FE8035AD}"/>
                </a:ext>
              </a:extLst>
            </p:cNvPr>
            <p:cNvSpPr>
              <a:spLocks/>
            </p:cNvSpPr>
            <p:nvPr>
              <p:custDataLst>
                <p:tags r:id="rId56"/>
              </p:custDataLst>
            </p:nvPr>
          </p:nvSpPr>
          <p:spPr bwMode="auto">
            <a:xfrm>
              <a:off x="6469063" y="4089400"/>
              <a:ext cx="41275" cy="77788"/>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01">
              <a:extLst>
                <a:ext uri="{FF2B5EF4-FFF2-40B4-BE49-F238E27FC236}">
                  <a16:creationId xmlns:a16="http://schemas.microsoft.com/office/drawing/2014/main" id="{F13296DF-017B-42AD-8998-6AB6D03A5060}"/>
                </a:ext>
              </a:extLst>
            </p:cNvPr>
            <p:cNvSpPr>
              <a:spLocks/>
            </p:cNvSpPr>
            <p:nvPr>
              <p:custDataLst>
                <p:tags r:id="rId57"/>
              </p:custDataLst>
            </p:nvPr>
          </p:nvSpPr>
          <p:spPr bwMode="auto">
            <a:xfrm>
              <a:off x="6534151" y="4152900"/>
              <a:ext cx="14288" cy="3651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02">
              <a:extLst>
                <a:ext uri="{FF2B5EF4-FFF2-40B4-BE49-F238E27FC236}">
                  <a16:creationId xmlns:a16="http://schemas.microsoft.com/office/drawing/2014/main" id="{2C08CAA9-476B-4177-B44C-140511C7630D}"/>
                </a:ext>
              </a:extLst>
            </p:cNvPr>
            <p:cNvSpPr>
              <a:spLocks/>
            </p:cNvSpPr>
            <p:nvPr>
              <p:custDataLst>
                <p:tags r:id="rId58"/>
              </p:custDataLst>
            </p:nvPr>
          </p:nvSpPr>
          <p:spPr bwMode="auto">
            <a:xfrm>
              <a:off x="6572251" y="4089400"/>
              <a:ext cx="41275" cy="77788"/>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89" name="グループ化 188">
            <a:extLst>
              <a:ext uri="{FF2B5EF4-FFF2-40B4-BE49-F238E27FC236}">
                <a16:creationId xmlns:a16="http://schemas.microsoft.com/office/drawing/2014/main" id="{C085169C-D578-472B-B989-286BF55A4C0E}"/>
              </a:ext>
            </a:extLst>
          </p:cNvPr>
          <p:cNvGrpSpPr>
            <a:grpSpLocks noChangeAspect="1"/>
          </p:cNvGrpSpPr>
          <p:nvPr>
            <p:custDataLst>
              <p:tags r:id="rId7"/>
            </p:custDataLst>
          </p:nvPr>
        </p:nvGrpSpPr>
        <p:grpSpPr>
          <a:xfrm>
            <a:off x="403225" y="5162550"/>
            <a:ext cx="891436" cy="590556"/>
            <a:chOff x="403225" y="5162550"/>
            <a:chExt cx="541338" cy="365126"/>
          </a:xfrm>
        </p:grpSpPr>
        <p:sp>
          <p:nvSpPr>
            <p:cNvPr id="175" name="Freeform 109">
              <a:extLst>
                <a:ext uri="{FF2B5EF4-FFF2-40B4-BE49-F238E27FC236}">
                  <a16:creationId xmlns:a16="http://schemas.microsoft.com/office/drawing/2014/main" id="{5C2B24AA-EA4E-4F12-B257-385FF3CFD00F}"/>
                </a:ext>
              </a:extLst>
            </p:cNvPr>
            <p:cNvSpPr>
              <a:spLocks/>
            </p:cNvSpPr>
            <p:nvPr>
              <p:custDataLst>
                <p:tags r:id="rId33"/>
              </p:custDataLst>
            </p:nvPr>
          </p:nvSpPr>
          <p:spPr bwMode="auto">
            <a:xfrm>
              <a:off x="403225" y="5162550"/>
              <a:ext cx="95250" cy="74613"/>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10">
              <a:extLst>
                <a:ext uri="{FF2B5EF4-FFF2-40B4-BE49-F238E27FC236}">
                  <a16:creationId xmlns:a16="http://schemas.microsoft.com/office/drawing/2014/main" id="{9AE2ABE7-F987-4F1B-928A-A7E3F99468AE}"/>
                </a:ext>
              </a:extLst>
            </p:cNvPr>
            <p:cNvSpPr>
              <a:spLocks/>
            </p:cNvSpPr>
            <p:nvPr>
              <p:custDataLst>
                <p:tags r:id="rId34"/>
              </p:custDataLst>
            </p:nvPr>
          </p:nvSpPr>
          <p:spPr bwMode="auto">
            <a:xfrm>
              <a:off x="514350" y="5183188"/>
              <a:ext cx="41275" cy="76200"/>
            </a:xfrm>
            <a:custGeom>
              <a:avLst/>
              <a:gdLst>
                <a:gd name="T0" fmla="*/ 127 w 127"/>
                <a:gd name="T1" fmla="*/ 231 h 231"/>
                <a:gd name="T2" fmla="*/ 127 w 127"/>
                <a:gd name="T3" fmla="*/ 219 h 231"/>
                <a:gd name="T4" fmla="*/ 114 w 127"/>
                <a:gd name="T5" fmla="*/ 219 h 231"/>
                <a:gd name="T6" fmla="*/ 79 w 127"/>
                <a:gd name="T7" fmla="*/ 203 h 231"/>
                <a:gd name="T8" fmla="*/ 79 w 127"/>
                <a:gd name="T9" fmla="*/ 10 h 231"/>
                <a:gd name="T10" fmla="*/ 69 w 127"/>
                <a:gd name="T11" fmla="*/ 0 h 231"/>
                <a:gd name="T12" fmla="*/ 0 w 127"/>
                <a:gd name="T13" fmla="*/ 22 h 231"/>
                <a:gd name="T14" fmla="*/ 0 w 127"/>
                <a:gd name="T15" fmla="*/ 35 h 231"/>
                <a:gd name="T16" fmla="*/ 51 w 127"/>
                <a:gd name="T17" fmla="*/ 25 h 231"/>
                <a:gd name="T18" fmla="*/ 51 w 127"/>
                <a:gd name="T19" fmla="*/ 203 h 231"/>
                <a:gd name="T20" fmla="*/ 16 w 127"/>
                <a:gd name="T21" fmla="*/ 219 h 231"/>
                <a:gd name="T22" fmla="*/ 3 w 127"/>
                <a:gd name="T23" fmla="*/ 219 h 231"/>
                <a:gd name="T24" fmla="*/ 3 w 127"/>
                <a:gd name="T25" fmla="*/ 231 h 231"/>
                <a:gd name="T26" fmla="*/ 65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10"/>
                  </a:lnTo>
                  <a:cubicBezTo>
                    <a:pt x="79" y="0"/>
                    <a:pt x="79" y="0"/>
                    <a:pt x="69" y="0"/>
                  </a:cubicBezTo>
                  <a:cubicBezTo>
                    <a:pt x="46" y="22"/>
                    <a:pt x="15" y="22"/>
                    <a:pt x="0" y="22"/>
                  </a:cubicBezTo>
                  <a:lnTo>
                    <a:pt x="0" y="35"/>
                  </a:lnTo>
                  <a:cubicBezTo>
                    <a:pt x="9" y="35"/>
                    <a:pt x="32" y="35"/>
                    <a:pt x="51" y="25"/>
                  </a:cubicBezTo>
                  <a:lnTo>
                    <a:pt x="51" y="203"/>
                  </a:lnTo>
                  <a:cubicBezTo>
                    <a:pt x="51" y="214"/>
                    <a:pt x="51" y="219"/>
                    <a:pt x="16" y="219"/>
                  </a:cubicBezTo>
                  <a:lnTo>
                    <a:pt x="3" y="219"/>
                  </a:lnTo>
                  <a:lnTo>
                    <a:pt x="3" y="231"/>
                  </a:lnTo>
                  <a:lnTo>
                    <a:pt x="65"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11">
              <a:extLst>
                <a:ext uri="{FF2B5EF4-FFF2-40B4-BE49-F238E27FC236}">
                  <a16:creationId xmlns:a16="http://schemas.microsoft.com/office/drawing/2014/main" id="{E31480E5-2123-4827-A5F8-FACC1E6326CA}"/>
                </a:ext>
              </a:extLst>
            </p:cNvPr>
            <p:cNvSpPr>
              <a:spLocks/>
            </p:cNvSpPr>
            <p:nvPr>
              <p:custDataLst>
                <p:tags r:id="rId35"/>
              </p:custDataLst>
            </p:nvPr>
          </p:nvSpPr>
          <p:spPr bwMode="auto">
            <a:xfrm>
              <a:off x="577850" y="5246688"/>
              <a:ext cx="14288" cy="34925"/>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12">
              <a:extLst>
                <a:ext uri="{FF2B5EF4-FFF2-40B4-BE49-F238E27FC236}">
                  <a16:creationId xmlns:a16="http://schemas.microsoft.com/office/drawing/2014/main" id="{0A5C1B3E-226F-4E2F-922B-4DF475D70433}"/>
                </a:ext>
              </a:extLst>
            </p:cNvPr>
            <p:cNvSpPr>
              <a:spLocks/>
            </p:cNvSpPr>
            <p:nvPr>
              <p:custDataLst>
                <p:tags r:id="rId36"/>
              </p:custDataLst>
            </p:nvPr>
          </p:nvSpPr>
          <p:spPr bwMode="auto">
            <a:xfrm>
              <a:off x="609600" y="5183188"/>
              <a:ext cx="52388" cy="77788"/>
            </a:xfrm>
            <a:custGeom>
              <a:avLst/>
              <a:gdLst>
                <a:gd name="T0" fmla="*/ 161 w 161"/>
                <a:gd name="T1" fmla="*/ 171 h 238"/>
                <a:gd name="T2" fmla="*/ 100 w 161"/>
                <a:gd name="T3" fmla="*/ 109 h 238"/>
                <a:gd name="T4" fmla="*/ 150 w 161"/>
                <a:gd name="T5" fmla="*/ 48 h 238"/>
                <a:gd name="T6" fmla="*/ 80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80"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6"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13">
              <a:extLst>
                <a:ext uri="{FF2B5EF4-FFF2-40B4-BE49-F238E27FC236}">
                  <a16:creationId xmlns:a16="http://schemas.microsoft.com/office/drawing/2014/main" id="{3681C833-DA95-4228-BA0B-B4B76AE20526}"/>
                </a:ext>
              </a:extLst>
            </p:cNvPr>
            <p:cNvSpPr>
              <a:spLocks noEditPoints="1"/>
            </p:cNvSpPr>
            <p:nvPr>
              <p:custDataLst>
                <p:tags r:id="rId37"/>
              </p:custDataLst>
            </p:nvPr>
          </p:nvSpPr>
          <p:spPr bwMode="auto">
            <a:xfrm>
              <a:off x="730250" y="5175250"/>
              <a:ext cx="106363" cy="38100"/>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114">
              <a:extLst>
                <a:ext uri="{FF2B5EF4-FFF2-40B4-BE49-F238E27FC236}">
                  <a16:creationId xmlns:a16="http://schemas.microsoft.com/office/drawing/2014/main" id="{348432C9-E960-4626-9D99-AC5B5886A411}"/>
                </a:ext>
              </a:extLst>
            </p:cNvPr>
            <p:cNvSpPr>
              <a:spLocks/>
            </p:cNvSpPr>
            <p:nvPr>
              <p:custDataLst>
                <p:tags r:id="rId38"/>
              </p:custDataLst>
            </p:nvPr>
          </p:nvSpPr>
          <p:spPr bwMode="auto">
            <a:xfrm>
              <a:off x="409575" y="5370513"/>
              <a:ext cx="65088" cy="109538"/>
            </a:xfrm>
            <a:custGeom>
              <a:avLst/>
              <a:gdLst>
                <a:gd name="T0" fmla="*/ 199 w 199"/>
                <a:gd name="T1" fmla="*/ 245 h 332"/>
                <a:gd name="T2" fmla="*/ 187 w 199"/>
                <a:gd name="T3" fmla="*/ 245 h 332"/>
                <a:gd name="T4" fmla="*/ 176 w 199"/>
                <a:gd name="T5" fmla="*/ 289 h 332"/>
                <a:gd name="T6" fmla="*/ 128 w 199"/>
                <a:gd name="T7" fmla="*/ 293 h 332"/>
                <a:gd name="T8" fmla="*/ 39 w 199"/>
                <a:gd name="T9" fmla="*/ 293 h 332"/>
                <a:gd name="T10" fmla="*/ 91 w 199"/>
                <a:gd name="T11" fmla="*/ 242 h 332"/>
                <a:gd name="T12" fmla="*/ 199 w 199"/>
                <a:gd name="T13" fmla="*/ 96 h 332"/>
                <a:gd name="T14" fmla="*/ 93 w 199"/>
                <a:gd name="T15" fmla="*/ 0 h 332"/>
                <a:gd name="T16" fmla="*/ 0 w 199"/>
                <a:gd name="T17" fmla="*/ 90 h 332"/>
                <a:gd name="T18" fmla="*/ 27 w 199"/>
                <a:gd name="T19" fmla="*/ 118 h 332"/>
                <a:gd name="T20" fmla="*/ 52 w 199"/>
                <a:gd name="T21" fmla="*/ 91 h 332"/>
                <a:gd name="T22" fmla="*/ 26 w 199"/>
                <a:gd name="T23" fmla="*/ 66 h 332"/>
                <a:gd name="T24" fmla="*/ 20 w 199"/>
                <a:gd name="T25" fmla="*/ 66 h 332"/>
                <a:gd name="T26" fmla="*/ 87 w 199"/>
                <a:gd name="T27" fmla="*/ 15 h 332"/>
                <a:gd name="T28" fmla="*/ 154 w 199"/>
                <a:gd name="T29" fmla="*/ 96 h 332"/>
                <a:gd name="T30" fmla="*/ 101 w 199"/>
                <a:gd name="T31" fmla="*/ 207 h 332"/>
                <a:gd name="T32" fmla="*/ 6 w 199"/>
                <a:gd name="T33" fmla="*/ 313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89"/>
                  </a:cubicBezTo>
                  <a:cubicBezTo>
                    <a:pt x="172" y="293"/>
                    <a:pt x="139" y="293"/>
                    <a:pt x="128" y="293"/>
                  </a:cubicBezTo>
                  <a:lnTo>
                    <a:pt x="39" y="293"/>
                  </a:lnTo>
                  <a:lnTo>
                    <a:pt x="91" y="242"/>
                  </a:lnTo>
                  <a:cubicBezTo>
                    <a:pt x="169" y="173"/>
                    <a:pt x="199" y="146"/>
                    <a:pt x="199" y="96"/>
                  </a:cubicBezTo>
                  <a:cubicBezTo>
                    <a:pt x="199" y="40"/>
                    <a:pt x="154" y="0"/>
                    <a:pt x="93" y="0"/>
                  </a:cubicBezTo>
                  <a:cubicBezTo>
                    <a:pt x="37" y="0"/>
                    <a:pt x="0" y="46"/>
                    <a:pt x="0" y="90"/>
                  </a:cubicBezTo>
                  <a:cubicBezTo>
                    <a:pt x="0" y="118"/>
                    <a:pt x="25" y="118"/>
                    <a:pt x="27" y="118"/>
                  </a:cubicBezTo>
                  <a:cubicBezTo>
                    <a:pt x="35" y="118"/>
                    <a:pt x="52" y="112"/>
                    <a:pt x="52" y="91"/>
                  </a:cubicBezTo>
                  <a:cubicBezTo>
                    <a:pt x="52" y="79"/>
                    <a:pt x="43" y="66"/>
                    <a:pt x="26" y="66"/>
                  </a:cubicBezTo>
                  <a:cubicBezTo>
                    <a:pt x="22" y="66"/>
                    <a:pt x="21" y="66"/>
                    <a:pt x="20" y="66"/>
                  </a:cubicBezTo>
                  <a:cubicBezTo>
                    <a:pt x="31" y="34"/>
                    <a:pt x="58" y="15"/>
                    <a:pt x="87" y="15"/>
                  </a:cubicBezTo>
                  <a:cubicBezTo>
                    <a:pt x="132" y="15"/>
                    <a:pt x="154" y="56"/>
                    <a:pt x="154" y="96"/>
                  </a:cubicBezTo>
                  <a:cubicBezTo>
                    <a:pt x="154" y="136"/>
                    <a:pt x="129" y="176"/>
                    <a:pt x="101" y="207"/>
                  </a:cubicBezTo>
                  <a:lnTo>
                    <a:pt x="6" y="313"/>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Oval 115">
              <a:extLst>
                <a:ext uri="{FF2B5EF4-FFF2-40B4-BE49-F238E27FC236}">
                  <a16:creationId xmlns:a16="http://schemas.microsoft.com/office/drawing/2014/main" id="{56DBBED3-DF64-410C-A47A-F2740743909D}"/>
                </a:ext>
              </a:extLst>
            </p:cNvPr>
            <p:cNvSpPr>
              <a:spLocks noChangeArrowheads="1"/>
            </p:cNvSpPr>
            <p:nvPr>
              <p:custDataLst>
                <p:tags r:id="rId39"/>
              </p:custDataLst>
            </p:nvPr>
          </p:nvSpPr>
          <p:spPr bwMode="auto">
            <a:xfrm>
              <a:off x="495300" y="5462588"/>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16">
              <a:extLst>
                <a:ext uri="{FF2B5EF4-FFF2-40B4-BE49-F238E27FC236}">
                  <a16:creationId xmlns:a16="http://schemas.microsoft.com/office/drawing/2014/main" id="{7AC3B589-3C6F-4BA6-9D6A-88147B411EC6}"/>
                </a:ext>
              </a:extLst>
            </p:cNvPr>
            <p:cNvSpPr>
              <a:spLocks/>
            </p:cNvSpPr>
            <p:nvPr>
              <p:custDataLst>
                <p:tags r:id="rId40"/>
              </p:custDataLst>
            </p:nvPr>
          </p:nvSpPr>
          <p:spPr bwMode="auto">
            <a:xfrm>
              <a:off x="534988" y="5370513"/>
              <a:ext cx="65088" cy="114300"/>
            </a:xfrm>
            <a:custGeom>
              <a:avLst/>
              <a:gdLst>
                <a:gd name="T0" fmla="*/ 199 w 199"/>
                <a:gd name="T1" fmla="*/ 232 h 343"/>
                <a:gd name="T2" fmla="*/ 104 w 199"/>
                <a:gd name="T3" fmla="*/ 122 h 343"/>
                <a:gd name="T4" fmla="*/ 41 w 199"/>
                <a:gd name="T5" fmla="*/ 148 h 343"/>
                <a:gd name="T6" fmla="*/ 41 w 199"/>
                <a:gd name="T7" fmla="*/ 51 h 343"/>
                <a:gd name="T8" fmla="*/ 83 w 199"/>
                <a:gd name="T9" fmla="*/ 57 h 343"/>
                <a:gd name="T10" fmla="*/ 180 w 199"/>
                <a:gd name="T11" fmla="*/ 5 h 343"/>
                <a:gd name="T12" fmla="*/ 175 w 199"/>
                <a:gd name="T13" fmla="*/ 0 h 343"/>
                <a:gd name="T14" fmla="*/ 171 w 199"/>
                <a:gd name="T15" fmla="*/ 1 h 343"/>
                <a:gd name="T16" fmla="*/ 103 w 199"/>
                <a:gd name="T17" fmla="*/ 16 h 343"/>
                <a:gd name="T18" fmla="*/ 36 w 199"/>
                <a:gd name="T19" fmla="*/ 2 h 343"/>
                <a:gd name="T20" fmla="*/ 30 w 199"/>
                <a:gd name="T21" fmla="*/ 0 h 343"/>
                <a:gd name="T22" fmla="*/ 25 w 199"/>
                <a:gd name="T23" fmla="*/ 12 h 343"/>
                <a:gd name="T24" fmla="*/ 25 w 199"/>
                <a:gd name="T25" fmla="*/ 160 h 343"/>
                <a:gd name="T26" fmla="*/ 32 w 199"/>
                <a:gd name="T27" fmla="*/ 173 h 343"/>
                <a:gd name="T28" fmla="*/ 39 w 199"/>
                <a:gd name="T29" fmla="*/ 168 h 343"/>
                <a:gd name="T30" fmla="*/ 103 w 199"/>
                <a:gd name="T31" fmla="*/ 133 h 343"/>
                <a:gd name="T32" fmla="*/ 146 w 199"/>
                <a:gd name="T33" fmla="*/ 165 h 343"/>
                <a:gd name="T34" fmla="*/ 155 w 199"/>
                <a:gd name="T35" fmla="*/ 228 h 343"/>
                <a:gd name="T36" fmla="*/ 143 w 199"/>
                <a:gd name="T37" fmla="*/ 296 h 343"/>
                <a:gd name="T38" fmla="*/ 89 w 199"/>
                <a:gd name="T39" fmla="*/ 329 h 343"/>
                <a:gd name="T40" fmla="*/ 16 w 199"/>
                <a:gd name="T41" fmla="*/ 273 h 343"/>
                <a:gd name="T42" fmla="*/ 24 w 199"/>
                <a:gd name="T43" fmla="*/ 274 h 343"/>
                <a:gd name="T44" fmla="*/ 49 w 199"/>
                <a:gd name="T45" fmla="*/ 250 h 343"/>
                <a:gd name="T46" fmla="*/ 24 w 199"/>
                <a:gd name="T47" fmla="*/ 225 h 343"/>
                <a:gd name="T48" fmla="*/ 0 w 199"/>
                <a:gd name="T49" fmla="*/ 252 h 343"/>
                <a:gd name="T50" fmla="*/ 90 w 199"/>
                <a:gd name="T51" fmla="*/ 343 h 343"/>
                <a:gd name="T52" fmla="*/ 199 w 199"/>
                <a:gd name="T53" fmla="*/ 2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3">
                  <a:moveTo>
                    <a:pt x="199" y="232"/>
                  </a:moveTo>
                  <a:cubicBezTo>
                    <a:pt x="199" y="172"/>
                    <a:pt x="158" y="122"/>
                    <a:pt x="104" y="122"/>
                  </a:cubicBezTo>
                  <a:cubicBezTo>
                    <a:pt x="80" y="122"/>
                    <a:pt x="59" y="130"/>
                    <a:pt x="41" y="148"/>
                  </a:cubicBezTo>
                  <a:lnTo>
                    <a:pt x="41" y="51"/>
                  </a:lnTo>
                  <a:cubicBezTo>
                    <a:pt x="51" y="54"/>
                    <a:pt x="67" y="57"/>
                    <a:pt x="83" y="57"/>
                  </a:cubicBezTo>
                  <a:cubicBezTo>
                    <a:pt x="145" y="57"/>
                    <a:pt x="180" y="12"/>
                    <a:pt x="180" y="5"/>
                  </a:cubicBezTo>
                  <a:cubicBezTo>
                    <a:pt x="180" y="2"/>
                    <a:pt x="178" y="0"/>
                    <a:pt x="175" y="0"/>
                  </a:cubicBezTo>
                  <a:cubicBezTo>
                    <a:pt x="175" y="0"/>
                    <a:pt x="173" y="0"/>
                    <a:pt x="171" y="1"/>
                  </a:cubicBezTo>
                  <a:cubicBezTo>
                    <a:pt x="161" y="6"/>
                    <a:pt x="136" y="16"/>
                    <a:pt x="103" y="16"/>
                  </a:cubicBezTo>
                  <a:cubicBezTo>
                    <a:pt x="83" y="16"/>
                    <a:pt x="60" y="12"/>
                    <a:pt x="36" y="2"/>
                  </a:cubicBezTo>
                  <a:cubicBezTo>
                    <a:pt x="32" y="0"/>
                    <a:pt x="30" y="0"/>
                    <a:pt x="30" y="0"/>
                  </a:cubicBezTo>
                  <a:cubicBezTo>
                    <a:pt x="25" y="0"/>
                    <a:pt x="25" y="4"/>
                    <a:pt x="25" y="12"/>
                  </a:cubicBezTo>
                  <a:lnTo>
                    <a:pt x="25" y="160"/>
                  </a:lnTo>
                  <a:cubicBezTo>
                    <a:pt x="25" y="169"/>
                    <a:pt x="25" y="173"/>
                    <a:pt x="32" y="173"/>
                  </a:cubicBezTo>
                  <a:cubicBezTo>
                    <a:pt x="36" y="173"/>
                    <a:pt x="37" y="171"/>
                    <a:pt x="39" y="168"/>
                  </a:cubicBezTo>
                  <a:cubicBezTo>
                    <a:pt x="44" y="160"/>
                    <a:pt x="63" y="133"/>
                    <a:pt x="103" y="133"/>
                  </a:cubicBezTo>
                  <a:cubicBezTo>
                    <a:pt x="129" y="133"/>
                    <a:pt x="142" y="156"/>
                    <a:pt x="146" y="165"/>
                  </a:cubicBezTo>
                  <a:cubicBezTo>
                    <a:pt x="154" y="184"/>
                    <a:pt x="155" y="203"/>
                    <a:pt x="155" y="228"/>
                  </a:cubicBezTo>
                  <a:cubicBezTo>
                    <a:pt x="155" y="246"/>
                    <a:pt x="155" y="275"/>
                    <a:pt x="143" y="296"/>
                  </a:cubicBezTo>
                  <a:cubicBezTo>
                    <a:pt x="131" y="316"/>
                    <a:pt x="112" y="329"/>
                    <a:pt x="89" y="329"/>
                  </a:cubicBezTo>
                  <a:cubicBezTo>
                    <a:pt x="53" y="329"/>
                    <a:pt x="24" y="302"/>
                    <a:pt x="16" y="273"/>
                  </a:cubicBezTo>
                  <a:cubicBezTo>
                    <a:pt x="17" y="273"/>
                    <a:pt x="19" y="274"/>
                    <a:pt x="24" y="274"/>
                  </a:cubicBezTo>
                  <a:cubicBezTo>
                    <a:pt x="41" y="274"/>
                    <a:pt x="49" y="262"/>
                    <a:pt x="49" y="250"/>
                  </a:cubicBezTo>
                  <a:cubicBezTo>
                    <a:pt x="49" y="238"/>
                    <a:pt x="41" y="225"/>
                    <a:pt x="24" y="225"/>
                  </a:cubicBezTo>
                  <a:cubicBezTo>
                    <a:pt x="17" y="225"/>
                    <a:pt x="0" y="229"/>
                    <a:pt x="0" y="252"/>
                  </a:cubicBezTo>
                  <a:cubicBezTo>
                    <a:pt x="0" y="294"/>
                    <a:pt x="34" y="343"/>
                    <a:pt x="90" y="343"/>
                  </a:cubicBezTo>
                  <a:cubicBezTo>
                    <a:pt x="148" y="343"/>
                    <a:pt x="199" y="295"/>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17">
              <a:extLst>
                <a:ext uri="{FF2B5EF4-FFF2-40B4-BE49-F238E27FC236}">
                  <a16:creationId xmlns:a16="http://schemas.microsoft.com/office/drawing/2014/main" id="{67F36E0E-A7A2-4902-84BA-1EA9402FD576}"/>
                </a:ext>
              </a:extLst>
            </p:cNvPr>
            <p:cNvSpPr>
              <a:spLocks noEditPoints="1"/>
            </p:cNvSpPr>
            <p:nvPr>
              <p:custDataLst>
                <p:tags r:id="rId41"/>
              </p:custDataLst>
            </p:nvPr>
          </p:nvSpPr>
          <p:spPr bwMode="auto">
            <a:xfrm>
              <a:off x="614363" y="5370513"/>
              <a:ext cx="66675" cy="114300"/>
            </a:xfrm>
            <a:custGeom>
              <a:avLst/>
              <a:gdLst>
                <a:gd name="T0" fmla="*/ 207 w 207"/>
                <a:gd name="T1" fmla="*/ 230 h 343"/>
                <a:gd name="T2" fmla="*/ 107 w 207"/>
                <a:gd name="T3" fmla="*/ 119 h 343"/>
                <a:gd name="T4" fmla="*/ 45 w 207"/>
                <a:gd name="T5" fmla="*/ 168 h 343"/>
                <a:gd name="T6" fmla="*/ 45 w 207"/>
                <a:gd name="T7" fmla="*/ 156 h 343"/>
                <a:gd name="T8" fmla="*/ 132 w 207"/>
                <a:gd name="T9" fmla="*/ 12 h 343"/>
                <a:gd name="T10" fmla="*/ 176 w 207"/>
                <a:gd name="T11" fmla="*/ 32 h 343"/>
                <a:gd name="T12" fmla="*/ 149 w 207"/>
                <a:gd name="T13" fmla="*/ 55 h 343"/>
                <a:gd name="T14" fmla="*/ 172 w 207"/>
                <a:gd name="T15" fmla="*/ 78 h 343"/>
                <a:gd name="T16" fmla="*/ 195 w 207"/>
                <a:gd name="T17" fmla="*/ 54 h 343"/>
                <a:gd name="T18" fmla="*/ 131 w 207"/>
                <a:gd name="T19" fmla="*/ 0 h 343"/>
                <a:gd name="T20" fmla="*/ 0 w 207"/>
                <a:gd name="T21" fmla="*/ 174 h 343"/>
                <a:gd name="T22" fmla="*/ 104 w 207"/>
                <a:gd name="T23" fmla="*/ 343 h 343"/>
                <a:gd name="T24" fmla="*/ 207 w 207"/>
                <a:gd name="T25" fmla="*/ 230 h 343"/>
                <a:gd name="T26" fmla="*/ 162 w 207"/>
                <a:gd name="T27" fmla="*/ 230 h 343"/>
                <a:gd name="T28" fmla="*/ 154 w 207"/>
                <a:gd name="T29" fmla="*/ 296 h 343"/>
                <a:gd name="T30" fmla="*/ 104 w 207"/>
                <a:gd name="T31" fmla="*/ 329 h 343"/>
                <a:gd name="T32" fmla="*/ 55 w 207"/>
                <a:gd name="T33" fmla="*/ 291 h 343"/>
                <a:gd name="T34" fmla="*/ 46 w 207"/>
                <a:gd name="T35" fmla="*/ 219 h 343"/>
                <a:gd name="T36" fmla="*/ 107 w 207"/>
                <a:gd name="T37" fmla="*/ 130 h 343"/>
                <a:gd name="T38" fmla="*/ 153 w 207"/>
                <a:gd name="T39" fmla="*/ 161 h 343"/>
                <a:gd name="T40" fmla="*/ 162 w 207"/>
                <a:gd name="T41" fmla="*/ 2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343">
                  <a:moveTo>
                    <a:pt x="207" y="230"/>
                  </a:moveTo>
                  <a:cubicBezTo>
                    <a:pt x="207" y="167"/>
                    <a:pt x="163" y="119"/>
                    <a:pt x="107" y="119"/>
                  </a:cubicBezTo>
                  <a:cubicBezTo>
                    <a:pt x="73" y="119"/>
                    <a:pt x="55" y="144"/>
                    <a:pt x="45" y="168"/>
                  </a:cubicBezTo>
                  <a:lnTo>
                    <a:pt x="45" y="156"/>
                  </a:lnTo>
                  <a:cubicBezTo>
                    <a:pt x="45" y="30"/>
                    <a:pt x="107" y="12"/>
                    <a:pt x="132" y="12"/>
                  </a:cubicBezTo>
                  <a:cubicBezTo>
                    <a:pt x="144" y="12"/>
                    <a:pt x="165" y="15"/>
                    <a:pt x="176" y="32"/>
                  </a:cubicBezTo>
                  <a:cubicBezTo>
                    <a:pt x="169" y="32"/>
                    <a:pt x="149" y="32"/>
                    <a:pt x="149" y="55"/>
                  </a:cubicBezTo>
                  <a:cubicBezTo>
                    <a:pt x="149" y="70"/>
                    <a:pt x="161" y="78"/>
                    <a:pt x="172" y="78"/>
                  </a:cubicBezTo>
                  <a:cubicBezTo>
                    <a:pt x="180" y="78"/>
                    <a:pt x="195" y="73"/>
                    <a:pt x="195" y="54"/>
                  </a:cubicBezTo>
                  <a:cubicBezTo>
                    <a:pt x="195" y="24"/>
                    <a:pt x="173" y="0"/>
                    <a:pt x="131" y="0"/>
                  </a:cubicBezTo>
                  <a:cubicBezTo>
                    <a:pt x="67" y="0"/>
                    <a:pt x="0" y="64"/>
                    <a:pt x="0" y="174"/>
                  </a:cubicBezTo>
                  <a:cubicBezTo>
                    <a:pt x="0" y="307"/>
                    <a:pt x="58" y="343"/>
                    <a:pt x="104" y="343"/>
                  </a:cubicBezTo>
                  <a:cubicBezTo>
                    <a:pt x="160" y="343"/>
                    <a:pt x="207" y="296"/>
                    <a:pt x="207" y="230"/>
                  </a:cubicBezTo>
                  <a:close/>
                  <a:moveTo>
                    <a:pt x="162" y="230"/>
                  </a:moveTo>
                  <a:cubicBezTo>
                    <a:pt x="162" y="254"/>
                    <a:pt x="162" y="278"/>
                    <a:pt x="154" y="296"/>
                  </a:cubicBezTo>
                  <a:cubicBezTo>
                    <a:pt x="139" y="326"/>
                    <a:pt x="116" y="329"/>
                    <a:pt x="104" y="329"/>
                  </a:cubicBezTo>
                  <a:cubicBezTo>
                    <a:pt x="73" y="329"/>
                    <a:pt x="58" y="299"/>
                    <a:pt x="55" y="291"/>
                  </a:cubicBezTo>
                  <a:cubicBezTo>
                    <a:pt x="46" y="268"/>
                    <a:pt x="46" y="228"/>
                    <a:pt x="46" y="219"/>
                  </a:cubicBezTo>
                  <a:cubicBezTo>
                    <a:pt x="46" y="180"/>
                    <a:pt x="62" y="130"/>
                    <a:pt x="107" y="130"/>
                  </a:cubicBezTo>
                  <a:cubicBezTo>
                    <a:pt x="115" y="130"/>
                    <a:pt x="138" y="130"/>
                    <a:pt x="153" y="161"/>
                  </a:cubicBezTo>
                  <a:cubicBezTo>
                    <a:pt x="162" y="180"/>
                    <a:pt x="162" y="205"/>
                    <a:pt x="162" y="2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18">
              <a:extLst>
                <a:ext uri="{FF2B5EF4-FFF2-40B4-BE49-F238E27FC236}">
                  <a16:creationId xmlns:a16="http://schemas.microsoft.com/office/drawing/2014/main" id="{049BAEDE-49B3-43D3-817A-CD8DC00F3947}"/>
                </a:ext>
              </a:extLst>
            </p:cNvPr>
            <p:cNvSpPr>
              <a:spLocks/>
            </p:cNvSpPr>
            <p:nvPr>
              <p:custDataLst>
                <p:tags r:id="rId42"/>
              </p:custDataLst>
            </p:nvPr>
          </p:nvSpPr>
          <p:spPr bwMode="auto">
            <a:xfrm>
              <a:off x="690563" y="5407025"/>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19">
              <a:extLst>
                <a:ext uri="{FF2B5EF4-FFF2-40B4-BE49-F238E27FC236}">
                  <a16:creationId xmlns:a16="http://schemas.microsoft.com/office/drawing/2014/main" id="{35B4723F-5B0A-4586-817B-17866E534A61}"/>
                </a:ext>
              </a:extLst>
            </p:cNvPr>
            <p:cNvSpPr>
              <a:spLocks/>
            </p:cNvSpPr>
            <p:nvPr>
              <p:custDataLst>
                <p:tags r:id="rId43"/>
              </p:custDataLst>
            </p:nvPr>
          </p:nvSpPr>
          <p:spPr bwMode="auto">
            <a:xfrm>
              <a:off x="800100" y="5429250"/>
              <a:ext cx="41275" cy="76200"/>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20">
              <a:extLst>
                <a:ext uri="{FF2B5EF4-FFF2-40B4-BE49-F238E27FC236}">
                  <a16:creationId xmlns:a16="http://schemas.microsoft.com/office/drawing/2014/main" id="{38264C7A-1ABB-4D79-A662-35AE7BF36084}"/>
                </a:ext>
              </a:extLst>
            </p:cNvPr>
            <p:cNvSpPr>
              <a:spLocks/>
            </p:cNvSpPr>
            <p:nvPr>
              <p:custDataLst>
                <p:tags r:id="rId44"/>
              </p:custDataLst>
            </p:nvPr>
          </p:nvSpPr>
          <p:spPr bwMode="auto">
            <a:xfrm>
              <a:off x="865188" y="5491163"/>
              <a:ext cx="14288" cy="3651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121">
              <a:extLst>
                <a:ext uri="{FF2B5EF4-FFF2-40B4-BE49-F238E27FC236}">
                  <a16:creationId xmlns:a16="http://schemas.microsoft.com/office/drawing/2014/main" id="{41630B86-5591-4035-B875-EE6A983A0235}"/>
                </a:ext>
              </a:extLst>
            </p:cNvPr>
            <p:cNvSpPr>
              <a:spLocks/>
            </p:cNvSpPr>
            <p:nvPr>
              <p:custDataLst>
                <p:tags r:id="rId45"/>
              </p:custDataLst>
            </p:nvPr>
          </p:nvSpPr>
          <p:spPr bwMode="auto">
            <a:xfrm>
              <a:off x="903288" y="5429250"/>
              <a:ext cx="41275" cy="76200"/>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14" name="グループ化 213">
            <a:extLst>
              <a:ext uri="{FF2B5EF4-FFF2-40B4-BE49-F238E27FC236}">
                <a16:creationId xmlns:a16="http://schemas.microsoft.com/office/drawing/2014/main" id="{285B4EF7-53FC-4EBB-A1E5-98FBA22DB5BF}"/>
              </a:ext>
            </a:extLst>
          </p:cNvPr>
          <p:cNvGrpSpPr>
            <a:grpSpLocks noChangeAspect="1"/>
          </p:cNvGrpSpPr>
          <p:nvPr>
            <p:custDataLst>
              <p:tags r:id="rId8"/>
            </p:custDataLst>
          </p:nvPr>
        </p:nvGrpSpPr>
        <p:grpSpPr>
          <a:xfrm>
            <a:off x="3251200" y="5183188"/>
            <a:ext cx="891436" cy="590556"/>
            <a:chOff x="3251200" y="5183188"/>
            <a:chExt cx="541338" cy="365126"/>
          </a:xfrm>
        </p:grpSpPr>
        <p:sp>
          <p:nvSpPr>
            <p:cNvPr id="200" name="Freeform 128">
              <a:extLst>
                <a:ext uri="{FF2B5EF4-FFF2-40B4-BE49-F238E27FC236}">
                  <a16:creationId xmlns:a16="http://schemas.microsoft.com/office/drawing/2014/main" id="{E7D83C15-A342-4F97-A855-DBFB2EDA1511}"/>
                </a:ext>
              </a:extLst>
            </p:cNvPr>
            <p:cNvSpPr>
              <a:spLocks/>
            </p:cNvSpPr>
            <p:nvPr>
              <p:custDataLst>
                <p:tags r:id="rId20"/>
              </p:custDataLst>
            </p:nvPr>
          </p:nvSpPr>
          <p:spPr bwMode="auto">
            <a:xfrm>
              <a:off x="3251200" y="5183188"/>
              <a:ext cx="95250" cy="74613"/>
            </a:xfrm>
            <a:custGeom>
              <a:avLst/>
              <a:gdLst>
                <a:gd name="T0" fmla="*/ 283 w 294"/>
                <a:gd name="T1" fmla="*/ 102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7 h 226"/>
                <a:gd name="T14" fmla="*/ 273 w 294"/>
                <a:gd name="T15" fmla="*/ 81 h 226"/>
                <a:gd name="T16" fmla="*/ 271 w 294"/>
                <a:gd name="T17" fmla="*/ 99 h 226"/>
                <a:gd name="T18" fmla="*/ 191 w 294"/>
                <a:gd name="T19" fmla="*/ 190 h 226"/>
                <a:gd name="T20" fmla="*/ 142 w 294"/>
                <a:gd name="T21" fmla="*/ 145 h 226"/>
                <a:gd name="T22" fmla="*/ 157 w 294"/>
                <a:gd name="T23" fmla="*/ 102 h 226"/>
                <a:gd name="T24" fmla="*/ 159 w 294"/>
                <a:gd name="T25" fmla="*/ 89 h 226"/>
                <a:gd name="T26" fmla="*/ 150 w 294"/>
                <a:gd name="T27" fmla="*/ 76 h 226"/>
                <a:gd name="T28" fmla="*/ 133 w 294"/>
                <a:gd name="T29" fmla="*/ 99 h 226"/>
                <a:gd name="T30" fmla="*/ 126 w 294"/>
                <a:gd name="T31" fmla="*/ 144 h 226"/>
                <a:gd name="T32" fmla="*/ 59 w 294"/>
                <a:gd name="T33" fmla="*/ 190 h 226"/>
                <a:gd name="T34" fmla="*/ 15 w 294"/>
                <a:gd name="T35" fmla="*/ 134 h 226"/>
                <a:gd name="T36" fmla="*/ 19 w 294"/>
                <a:gd name="T37" fmla="*/ 102 h 226"/>
                <a:gd name="T38" fmla="*/ 63 w 294"/>
                <a:gd name="T39" fmla="*/ 17 h 226"/>
                <a:gd name="T40" fmla="*/ 66 w 294"/>
                <a:gd name="T41" fmla="*/ 11 h 226"/>
                <a:gd name="T42" fmla="*/ 61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2"/>
                  </a:moveTo>
                  <a:cubicBezTo>
                    <a:pt x="288" y="80"/>
                    <a:pt x="294" y="55"/>
                    <a:pt x="294" y="35"/>
                  </a:cubicBezTo>
                  <a:cubicBezTo>
                    <a:pt x="294" y="22"/>
                    <a:pt x="292" y="11"/>
                    <a:pt x="284"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1"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29">
              <a:extLst>
                <a:ext uri="{FF2B5EF4-FFF2-40B4-BE49-F238E27FC236}">
                  <a16:creationId xmlns:a16="http://schemas.microsoft.com/office/drawing/2014/main" id="{51FD7D9F-0C78-4BB9-8A94-3054EABC0641}"/>
                </a:ext>
              </a:extLst>
            </p:cNvPr>
            <p:cNvSpPr>
              <a:spLocks/>
            </p:cNvSpPr>
            <p:nvPr>
              <p:custDataLst>
                <p:tags r:id="rId21"/>
              </p:custDataLst>
            </p:nvPr>
          </p:nvSpPr>
          <p:spPr bwMode="auto">
            <a:xfrm>
              <a:off x="3357563" y="5203826"/>
              <a:ext cx="49213" cy="76200"/>
            </a:xfrm>
            <a:custGeom>
              <a:avLst/>
              <a:gdLst>
                <a:gd name="T0" fmla="*/ 155 w 155"/>
                <a:gd name="T1" fmla="*/ 168 h 231"/>
                <a:gd name="T2" fmla="*/ 143 w 155"/>
                <a:gd name="T3" fmla="*/ 168 h 231"/>
                <a:gd name="T4" fmla="*/ 134 w 155"/>
                <a:gd name="T5" fmla="*/ 200 h 231"/>
                <a:gd name="T6" fmla="*/ 99 w 155"/>
                <a:gd name="T7" fmla="*/ 202 h 231"/>
                <a:gd name="T8" fmla="*/ 35 w 155"/>
                <a:gd name="T9" fmla="*/ 202 h 231"/>
                <a:gd name="T10" fmla="*/ 105 w 155"/>
                <a:gd name="T11" fmla="*/ 143 h 231"/>
                <a:gd name="T12" fmla="*/ 155 w 155"/>
                <a:gd name="T13" fmla="*/ 68 h 231"/>
                <a:gd name="T14" fmla="*/ 73 w 155"/>
                <a:gd name="T15" fmla="*/ 0 h 231"/>
                <a:gd name="T16" fmla="*/ 0 w 155"/>
                <a:gd name="T17" fmla="*/ 62 h 231"/>
                <a:gd name="T18" fmla="*/ 19 w 155"/>
                <a:gd name="T19" fmla="*/ 82 h 231"/>
                <a:gd name="T20" fmla="*/ 37 w 155"/>
                <a:gd name="T21" fmla="*/ 63 h 231"/>
                <a:gd name="T22" fmla="*/ 17 w 155"/>
                <a:gd name="T23" fmla="*/ 45 h 231"/>
                <a:gd name="T24" fmla="*/ 68 w 155"/>
                <a:gd name="T25" fmla="*/ 12 h 231"/>
                <a:gd name="T26" fmla="*/ 121 w 155"/>
                <a:gd name="T27" fmla="*/ 68 h 231"/>
                <a:gd name="T28" fmla="*/ 88 w 155"/>
                <a:gd name="T29" fmla="*/ 135 h 231"/>
                <a:gd name="T30" fmla="*/ 4 w 155"/>
                <a:gd name="T31" fmla="*/ 218 h 231"/>
                <a:gd name="T32" fmla="*/ 0 w 155"/>
                <a:gd name="T33" fmla="*/ 231 h 231"/>
                <a:gd name="T34" fmla="*/ 144 w 155"/>
                <a:gd name="T35" fmla="*/ 231 h 231"/>
                <a:gd name="T36" fmla="*/ 155 w 155"/>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1">
                  <a:moveTo>
                    <a:pt x="155" y="168"/>
                  </a:moveTo>
                  <a:lnTo>
                    <a:pt x="143" y="168"/>
                  </a:lnTo>
                  <a:cubicBezTo>
                    <a:pt x="142" y="176"/>
                    <a:pt x="138" y="196"/>
                    <a:pt x="134" y="200"/>
                  </a:cubicBezTo>
                  <a:cubicBezTo>
                    <a:pt x="131" y="202"/>
                    <a:pt x="104" y="202"/>
                    <a:pt x="99" y="202"/>
                  </a:cubicBezTo>
                  <a:lnTo>
                    <a:pt x="35" y="202"/>
                  </a:lnTo>
                  <a:cubicBezTo>
                    <a:pt x="72" y="169"/>
                    <a:pt x="84" y="160"/>
                    <a:pt x="105" y="143"/>
                  </a:cubicBezTo>
                  <a:cubicBezTo>
                    <a:pt x="130" y="123"/>
                    <a:pt x="155" y="101"/>
                    <a:pt x="155" y="68"/>
                  </a:cubicBezTo>
                  <a:cubicBezTo>
                    <a:pt x="155"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3" y="12"/>
                    <a:pt x="121" y="40"/>
                    <a:pt x="121" y="68"/>
                  </a:cubicBezTo>
                  <a:cubicBezTo>
                    <a:pt x="121" y="98"/>
                    <a:pt x="99" y="122"/>
                    <a:pt x="88" y="135"/>
                  </a:cubicBezTo>
                  <a:lnTo>
                    <a:pt x="4" y="218"/>
                  </a:lnTo>
                  <a:cubicBezTo>
                    <a:pt x="0" y="221"/>
                    <a:pt x="0" y="222"/>
                    <a:pt x="0" y="231"/>
                  </a:cubicBezTo>
                  <a:lnTo>
                    <a:pt x="144" y="231"/>
                  </a:lnTo>
                  <a:lnTo>
                    <a:pt x="155"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30">
              <a:extLst>
                <a:ext uri="{FF2B5EF4-FFF2-40B4-BE49-F238E27FC236}">
                  <a16:creationId xmlns:a16="http://schemas.microsoft.com/office/drawing/2014/main" id="{D89FBC59-F6A4-4C8E-AC7D-D535544CFD5C}"/>
                </a:ext>
              </a:extLst>
            </p:cNvPr>
            <p:cNvSpPr>
              <a:spLocks/>
            </p:cNvSpPr>
            <p:nvPr>
              <p:custDataLst>
                <p:tags r:id="rId22"/>
              </p:custDataLst>
            </p:nvPr>
          </p:nvSpPr>
          <p:spPr bwMode="auto">
            <a:xfrm>
              <a:off x="3425825" y="5267326"/>
              <a:ext cx="14288" cy="34925"/>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7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7"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31">
              <a:extLst>
                <a:ext uri="{FF2B5EF4-FFF2-40B4-BE49-F238E27FC236}">
                  <a16:creationId xmlns:a16="http://schemas.microsoft.com/office/drawing/2014/main" id="{5247B810-B9EC-49BF-8517-269E90B9CA6C}"/>
                </a:ext>
              </a:extLst>
            </p:cNvPr>
            <p:cNvSpPr>
              <a:spLocks/>
            </p:cNvSpPr>
            <p:nvPr>
              <p:custDataLst>
                <p:tags r:id="rId23"/>
              </p:custDataLst>
            </p:nvPr>
          </p:nvSpPr>
          <p:spPr bwMode="auto">
            <a:xfrm>
              <a:off x="3457575" y="5203826"/>
              <a:ext cx="52388" cy="77788"/>
            </a:xfrm>
            <a:custGeom>
              <a:avLst/>
              <a:gdLst>
                <a:gd name="T0" fmla="*/ 161 w 161"/>
                <a:gd name="T1" fmla="*/ 171 h 238"/>
                <a:gd name="T2" fmla="*/ 100 w 161"/>
                <a:gd name="T3" fmla="*/ 109 h 238"/>
                <a:gd name="T4" fmla="*/ 150 w 161"/>
                <a:gd name="T5" fmla="*/ 48 h 238"/>
                <a:gd name="T6" fmla="*/ 80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80"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6"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32">
              <a:extLst>
                <a:ext uri="{FF2B5EF4-FFF2-40B4-BE49-F238E27FC236}">
                  <a16:creationId xmlns:a16="http://schemas.microsoft.com/office/drawing/2014/main" id="{4234709D-7A0F-4C30-8F79-5520C73C4621}"/>
                </a:ext>
              </a:extLst>
            </p:cNvPr>
            <p:cNvSpPr>
              <a:spLocks noEditPoints="1"/>
            </p:cNvSpPr>
            <p:nvPr>
              <p:custDataLst>
                <p:tags r:id="rId24"/>
              </p:custDataLst>
            </p:nvPr>
          </p:nvSpPr>
          <p:spPr bwMode="auto">
            <a:xfrm>
              <a:off x="3578225" y="5195888"/>
              <a:ext cx="106363" cy="38100"/>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33">
              <a:extLst>
                <a:ext uri="{FF2B5EF4-FFF2-40B4-BE49-F238E27FC236}">
                  <a16:creationId xmlns:a16="http://schemas.microsoft.com/office/drawing/2014/main" id="{9ACD41B6-2D4E-481F-8592-FC71BC813670}"/>
                </a:ext>
              </a:extLst>
            </p:cNvPr>
            <p:cNvSpPr>
              <a:spLocks/>
            </p:cNvSpPr>
            <p:nvPr>
              <p:custDataLst>
                <p:tags r:id="rId25"/>
              </p:custDataLst>
            </p:nvPr>
          </p:nvSpPr>
          <p:spPr bwMode="auto">
            <a:xfrm>
              <a:off x="3257550" y="5391151"/>
              <a:ext cx="65088" cy="109538"/>
            </a:xfrm>
            <a:custGeom>
              <a:avLst/>
              <a:gdLst>
                <a:gd name="T0" fmla="*/ 199 w 199"/>
                <a:gd name="T1" fmla="*/ 245 h 332"/>
                <a:gd name="T2" fmla="*/ 187 w 199"/>
                <a:gd name="T3" fmla="*/ 245 h 332"/>
                <a:gd name="T4" fmla="*/ 176 w 199"/>
                <a:gd name="T5" fmla="*/ 289 h 332"/>
                <a:gd name="T6" fmla="*/ 128 w 199"/>
                <a:gd name="T7" fmla="*/ 293 h 332"/>
                <a:gd name="T8" fmla="*/ 39 w 199"/>
                <a:gd name="T9" fmla="*/ 293 h 332"/>
                <a:gd name="T10" fmla="*/ 91 w 199"/>
                <a:gd name="T11" fmla="*/ 242 h 332"/>
                <a:gd name="T12" fmla="*/ 199 w 199"/>
                <a:gd name="T13" fmla="*/ 96 h 332"/>
                <a:gd name="T14" fmla="*/ 93 w 199"/>
                <a:gd name="T15" fmla="*/ 0 h 332"/>
                <a:gd name="T16" fmla="*/ 0 w 199"/>
                <a:gd name="T17" fmla="*/ 90 h 332"/>
                <a:gd name="T18" fmla="*/ 27 w 199"/>
                <a:gd name="T19" fmla="*/ 118 h 332"/>
                <a:gd name="T20" fmla="*/ 52 w 199"/>
                <a:gd name="T21" fmla="*/ 91 h 332"/>
                <a:gd name="T22" fmla="*/ 26 w 199"/>
                <a:gd name="T23" fmla="*/ 66 h 332"/>
                <a:gd name="T24" fmla="*/ 20 w 199"/>
                <a:gd name="T25" fmla="*/ 66 h 332"/>
                <a:gd name="T26" fmla="*/ 87 w 199"/>
                <a:gd name="T27" fmla="*/ 15 h 332"/>
                <a:gd name="T28" fmla="*/ 154 w 199"/>
                <a:gd name="T29" fmla="*/ 96 h 332"/>
                <a:gd name="T30" fmla="*/ 101 w 199"/>
                <a:gd name="T31" fmla="*/ 207 h 332"/>
                <a:gd name="T32" fmla="*/ 6 w 199"/>
                <a:gd name="T33" fmla="*/ 313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7" y="245"/>
                  </a:lnTo>
                  <a:cubicBezTo>
                    <a:pt x="184" y="260"/>
                    <a:pt x="181" y="282"/>
                    <a:pt x="176" y="289"/>
                  </a:cubicBezTo>
                  <a:cubicBezTo>
                    <a:pt x="172" y="293"/>
                    <a:pt x="139" y="293"/>
                    <a:pt x="128" y="293"/>
                  </a:cubicBezTo>
                  <a:lnTo>
                    <a:pt x="39" y="293"/>
                  </a:lnTo>
                  <a:lnTo>
                    <a:pt x="91" y="242"/>
                  </a:lnTo>
                  <a:cubicBezTo>
                    <a:pt x="169" y="173"/>
                    <a:pt x="199" y="146"/>
                    <a:pt x="199" y="96"/>
                  </a:cubicBezTo>
                  <a:cubicBezTo>
                    <a:pt x="199" y="40"/>
                    <a:pt x="154" y="0"/>
                    <a:pt x="93" y="0"/>
                  </a:cubicBezTo>
                  <a:cubicBezTo>
                    <a:pt x="37" y="0"/>
                    <a:pt x="0" y="46"/>
                    <a:pt x="0" y="90"/>
                  </a:cubicBezTo>
                  <a:cubicBezTo>
                    <a:pt x="0" y="118"/>
                    <a:pt x="25" y="118"/>
                    <a:pt x="27" y="118"/>
                  </a:cubicBezTo>
                  <a:cubicBezTo>
                    <a:pt x="35" y="118"/>
                    <a:pt x="52" y="112"/>
                    <a:pt x="52" y="91"/>
                  </a:cubicBezTo>
                  <a:cubicBezTo>
                    <a:pt x="52" y="79"/>
                    <a:pt x="43" y="66"/>
                    <a:pt x="26" y="66"/>
                  </a:cubicBezTo>
                  <a:cubicBezTo>
                    <a:pt x="22" y="66"/>
                    <a:pt x="21" y="66"/>
                    <a:pt x="20" y="66"/>
                  </a:cubicBezTo>
                  <a:cubicBezTo>
                    <a:pt x="31" y="34"/>
                    <a:pt x="58" y="15"/>
                    <a:pt x="87" y="15"/>
                  </a:cubicBezTo>
                  <a:cubicBezTo>
                    <a:pt x="132" y="15"/>
                    <a:pt x="154" y="56"/>
                    <a:pt x="154" y="96"/>
                  </a:cubicBezTo>
                  <a:cubicBezTo>
                    <a:pt x="154" y="136"/>
                    <a:pt x="129" y="176"/>
                    <a:pt x="101" y="207"/>
                  </a:cubicBezTo>
                  <a:lnTo>
                    <a:pt x="6" y="313"/>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Oval 134">
              <a:extLst>
                <a:ext uri="{FF2B5EF4-FFF2-40B4-BE49-F238E27FC236}">
                  <a16:creationId xmlns:a16="http://schemas.microsoft.com/office/drawing/2014/main" id="{FDF9F934-D7BE-4D9F-935E-364BA2689C67}"/>
                </a:ext>
              </a:extLst>
            </p:cNvPr>
            <p:cNvSpPr>
              <a:spLocks noChangeArrowheads="1"/>
            </p:cNvSpPr>
            <p:nvPr>
              <p:custDataLst>
                <p:tags r:id="rId26"/>
              </p:custDataLst>
            </p:nvPr>
          </p:nvSpPr>
          <p:spPr bwMode="auto">
            <a:xfrm>
              <a:off x="3343275" y="5483226"/>
              <a:ext cx="17463"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35">
              <a:extLst>
                <a:ext uri="{FF2B5EF4-FFF2-40B4-BE49-F238E27FC236}">
                  <a16:creationId xmlns:a16="http://schemas.microsoft.com/office/drawing/2014/main" id="{90F0C9AE-68A6-4975-961D-5D9156DBC4B5}"/>
                </a:ext>
              </a:extLst>
            </p:cNvPr>
            <p:cNvSpPr>
              <a:spLocks/>
            </p:cNvSpPr>
            <p:nvPr>
              <p:custDataLst>
                <p:tags r:id="rId27"/>
              </p:custDataLst>
            </p:nvPr>
          </p:nvSpPr>
          <p:spPr bwMode="auto">
            <a:xfrm>
              <a:off x="3384550" y="5389563"/>
              <a:ext cx="68263" cy="115888"/>
            </a:xfrm>
            <a:custGeom>
              <a:avLst/>
              <a:gdLst>
                <a:gd name="T0" fmla="*/ 214 w 214"/>
                <a:gd name="T1" fmla="*/ 16 h 348"/>
                <a:gd name="T2" fmla="*/ 93 w 214"/>
                <a:gd name="T3" fmla="*/ 16 h 348"/>
                <a:gd name="T4" fmla="*/ 29 w 214"/>
                <a:gd name="T5" fmla="*/ 0 h 348"/>
                <a:gd name="T6" fmla="*/ 16 w 214"/>
                <a:gd name="T7" fmla="*/ 0 h 348"/>
                <a:gd name="T8" fmla="*/ 0 w 214"/>
                <a:gd name="T9" fmla="*/ 102 h 348"/>
                <a:gd name="T10" fmla="*/ 12 w 214"/>
                <a:gd name="T11" fmla="*/ 102 h 348"/>
                <a:gd name="T12" fmla="*/ 25 w 214"/>
                <a:gd name="T13" fmla="*/ 57 h 348"/>
                <a:gd name="T14" fmla="*/ 74 w 214"/>
                <a:gd name="T15" fmla="*/ 54 h 348"/>
                <a:gd name="T16" fmla="*/ 177 w 214"/>
                <a:gd name="T17" fmla="*/ 54 h 348"/>
                <a:gd name="T18" fmla="*/ 121 w 214"/>
                <a:gd name="T19" fmla="*/ 133 h 348"/>
                <a:gd name="T20" fmla="*/ 60 w 214"/>
                <a:gd name="T21" fmla="*/ 320 h 348"/>
                <a:gd name="T22" fmla="*/ 83 w 214"/>
                <a:gd name="T23" fmla="*/ 348 h 348"/>
                <a:gd name="T24" fmla="*/ 106 w 214"/>
                <a:gd name="T25" fmla="*/ 320 h 348"/>
                <a:gd name="T26" fmla="*/ 106 w 214"/>
                <a:gd name="T27" fmla="*/ 295 h 348"/>
                <a:gd name="T28" fmla="*/ 111 w 214"/>
                <a:gd name="T29" fmla="*/ 213 h 348"/>
                <a:gd name="T30" fmla="*/ 142 w 214"/>
                <a:gd name="T31" fmla="*/ 128 h 348"/>
                <a:gd name="T32" fmla="*/ 209 w 214"/>
                <a:gd name="T33" fmla="*/ 33 h 348"/>
                <a:gd name="T34" fmla="*/ 214 w 214"/>
                <a:gd name="T35" fmla="*/ 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8">
                  <a:moveTo>
                    <a:pt x="214" y="16"/>
                  </a:moveTo>
                  <a:lnTo>
                    <a:pt x="93" y="16"/>
                  </a:lnTo>
                  <a:cubicBezTo>
                    <a:pt x="32" y="16"/>
                    <a:pt x="31" y="9"/>
                    <a:pt x="29" y="0"/>
                  </a:cubicBezTo>
                  <a:lnTo>
                    <a:pt x="16" y="0"/>
                  </a:lnTo>
                  <a:lnTo>
                    <a:pt x="0" y="102"/>
                  </a:lnTo>
                  <a:lnTo>
                    <a:pt x="12" y="102"/>
                  </a:lnTo>
                  <a:cubicBezTo>
                    <a:pt x="14" y="94"/>
                    <a:pt x="18" y="63"/>
                    <a:pt x="25" y="57"/>
                  </a:cubicBezTo>
                  <a:cubicBezTo>
                    <a:pt x="28" y="54"/>
                    <a:pt x="67" y="54"/>
                    <a:pt x="74" y="54"/>
                  </a:cubicBezTo>
                  <a:lnTo>
                    <a:pt x="177" y="54"/>
                  </a:lnTo>
                  <a:lnTo>
                    <a:pt x="121" y="133"/>
                  </a:lnTo>
                  <a:cubicBezTo>
                    <a:pt x="76" y="200"/>
                    <a:pt x="60" y="270"/>
                    <a:pt x="60" y="320"/>
                  </a:cubicBezTo>
                  <a:cubicBezTo>
                    <a:pt x="60" y="325"/>
                    <a:pt x="60" y="348"/>
                    <a:pt x="83" y="348"/>
                  </a:cubicBezTo>
                  <a:cubicBezTo>
                    <a:pt x="106" y="348"/>
                    <a:pt x="106" y="325"/>
                    <a:pt x="106" y="320"/>
                  </a:cubicBezTo>
                  <a:lnTo>
                    <a:pt x="106" y="295"/>
                  </a:lnTo>
                  <a:cubicBezTo>
                    <a:pt x="106" y="268"/>
                    <a:pt x="107" y="240"/>
                    <a:pt x="111" y="213"/>
                  </a:cubicBezTo>
                  <a:cubicBezTo>
                    <a:pt x="113" y="202"/>
                    <a:pt x="120" y="159"/>
                    <a:pt x="142" y="128"/>
                  </a:cubicBezTo>
                  <a:lnTo>
                    <a:pt x="209"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36">
              <a:extLst>
                <a:ext uri="{FF2B5EF4-FFF2-40B4-BE49-F238E27FC236}">
                  <a16:creationId xmlns:a16="http://schemas.microsoft.com/office/drawing/2014/main" id="{F7CC126C-BF67-4C03-BE55-A1A1B549926B}"/>
                </a:ext>
              </a:extLst>
            </p:cNvPr>
            <p:cNvSpPr>
              <a:spLocks/>
            </p:cNvSpPr>
            <p:nvPr>
              <p:custDataLst>
                <p:tags r:id="rId28"/>
              </p:custDataLst>
            </p:nvPr>
          </p:nvSpPr>
          <p:spPr bwMode="auto">
            <a:xfrm>
              <a:off x="3462338" y="5391151"/>
              <a:ext cx="66675" cy="114300"/>
            </a:xfrm>
            <a:custGeom>
              <a:avLst/>
              <a:gdLst>
                <a:gd name="T0" fmla="*/ 207 w 207"/>
                <a:gd name="T1" fmla="*/ 247 h 343"/>
                <a:gd name="T2" fmla="*/ 124 w 207"/>
                <a:gd name="T3" fmla="*/ 156 h 343"/>
                <a:gd name="T4" fmla="*/ 194 w 207"/>
                <a:gd name="T5" fmla="*/ 69 h 343"/>
                <a:gd name="T6" fmla="*/ 102 w 207"/>
                <a:gd name="T7" fmla="*/ 0 h 343"/>
                <a:gd name="T8" fmla="*/ 13 w 207"/>
                <a:gd name="T9" fmla="*/ 68 h 343"/>
                <a:gd name="T10" fmla="*/ 39 w 207"/>
                <a:gd name="T11" fmla="*/ 93 h 343"/>
                <a:gd name="T12" fmla="*/ 64 w 207"/>
                <a:gd name="T13" fmla="*/ 68 h 343"/>
                <a:gd name="T14" fmla="*/ 33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4" y="108"/>
                    <a:pt x="194" y="69"/>
                  </a:cubicBezTo>
                  <a:cubicBezTo>
                    <a:pt x="194" y="28"/>
                    <a:pt x="150" y="0"/>
                    <a:pt x="102" y="0"/>
                  </a:cubicBezTo>
                  <a:cubicBezTo>
                    <a:pt x="51" y="0"/>
                    <a:pt x="13" y="30"/>
                    <a:pt x="13" y="68"/>
                  </a:cubicBezTo>
                  <a:cubicBezTo>
                    <a:pt x="13" y="84"/>
                    <a:pt x="24" y="93"/>
                    <a:pt x="39" y="93"/>
                  </a:cubicBezTo>
                  <a:cubicBezTo>
                    <a:pt x="54" y="93"/>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6" y="198"/>
                    <a:pt x="156" y="247"/>
                  </a:cubicBezTo>
                  <a:cubicBezTo>
                    <a:pt x="156" y="314"/>
                    <a:pt x="121" y="329"/>
                    <a:pt x="99" y="329"/>
                  </a:cubicBezTo>
                  <a:cubicBezTo>
                    <a:pt x="78" y="329"/>
                    <a:pt x="40" y="320"/>
                    <a:pt x="23" y="291"/>
                  </a:cubicBezTo>
                  <a:cubicBezTo>
                    <a:pt x="40" y="293"/>
                    <a:pt x="56" y="282"/>
                    <a:pt x="56" y="264"/>
                  </a:cubicBezTo>
                  <a:cubicBezTo>
                    <a:pt x="56" y="246"/>
                    <a:pt x="42" y="236"/>
                    <a:pt x="28" y="236"/>
                  </a:cubicBezTo>
                  <a:cubicBezTo>
                    <a:pt x="16" y="236"/>
                    <a:pt x="0" y="243"/>
                    <a:pt x="0" y="265"/>
                  </a:cubicBezTo>
                  <a:cubicBezTo>
                    <a:pt x="0" y="310"/>
                    <a:pt x="46" y="343"/>
                    <a:pt x="101" y="343"/>
                  </a:cubicBezTo>
                  <a:cubicBezTo>
                    <a:pt x="162" y="343"/>
                    <a:pt x="207" y="297"/>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37">
              <a:extLst>
                <a:ext uri="{FF2B5EF4-FFF2-40B4-BE49-F238E27FC236}">
                  <a16:creationId xmlns:a16="http://schemas.microsoft.com/office/drawing/2014/main" id="{EA579158-ADB3-4074-B061-1C3A5AEEFBB1}"/>
                </a:ext>
              </a:extLst>
            </p:cNvPr>
            <p:cNvSpPr>
              <a:spLocks/>
            </p:cNvSpPr>
            <p:nvPr>
              <p:custDataLst>
                <p:tags r:id="rId29"/>
              </p:custDataLst>
            </p:nvPr>
          </p:nvSpPr>
          <p:spPr bwMode="auto">
            <a:xfrm>
              <a:off x="3538538" y="5427663"/>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38">
              <a:extLst>
                <a:ext uri="{FF2B5EF4-FFF2-40B4-BE49-F238E27FC236}">
                  <a16:creationId xmlns:a16="http://schemas.microsoft.com/office/drawing/2014/main" id="{AE6E3A4B-69D4-407E-8C3F-E66DF50ED022}"/>
                </a:ext>
              </a:extLst>
            </p:cNvPr>
            <p:cNvSpPr>
              <a:spLocks/>
            </p:cNvSpPr>
            <p:nvPr>
              <p:custDataLst>
                <p:tags r:id="rId30"/>
              </p:custDataLst>
            </p:nvPr>
          </p:nvSpPr>
          <p:spPr bwMode="auto">
            <a:xfrm>
              <a:off x="3648075" y="5449888"/>
              <a:ext cx="41275" cy="76200"/>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39">
              <a:extLst>
                <a:ext uri="{FF2B5EF4-FFF2-40B4-BE49-F238E27FC236}">
                  <a16:creationId xmlns:a16="http://schemas.microsoft.com/office/drawing/2014/main" id="{C81F5024-1C62-4CFE-85A4-1FBD47CF5D28}"/>
                </a:ext>
              </a:extLst>
            </p:cNvPr>
            <p:cNvSpPr>
              <a:spLocks/>
            </p:cNvSpPr>
            <p:nvPr>
              <p:custDataLst>
                <p:tags r:id="rId31"/>
              </p:custDataLst>
            </p:nvPr>
          </p:nvSpPr>
          <p:spPr bwMode="auto">
            <a:xfrm>
              <a:off x="3713163" y="5511801"/>
              <a:ext cx="14288" cy="36513"/>
            </a:xfrm>
            <a:custGeom>
              <a:avLst/>
              <a:gdLst>
                <a:gd name="T0" fmla="*/ 45 w 45"/>
                <a:gd name="T1" fmla="*/ 38 h 107"/>
                <a:gd name="T2" fmla="*/ 20 w 45"/>
                <a:gd name="T3" fmla="*/ 0 h 107"/>
                <a:gd name="T4" fmla="*/ 0 w 45"/>
                <a:gd name="T5" fmla="*/ 19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1" y="40"/>
                  </a:cubicBezTo>
                  <a:cubicBezTo>
                    <a:pt x="29" y="40"/>
                    <a:pt x="35" y="34"/>
                    <a:pt x="35" y="34"/>
                  </a:cubicBezTo>
                  <a:cubicBezTo>
                    <a:pt x="35" y="53"/>
                    <a:pt x="31" y="76"/>
                    <a:pt x="8" y="98"/>
                  </a:cubicBezTo>
                  <a:cubicBezTo>
                    <a:pt x="6" y="99"/>
                    <a:pt x="5" y="100"/>
                    <a:pt x="5" y="102"/>
                  </a:cubicBezTo>
                  <a:cubicBezTo>
                    <a:pt x="5" y="104"/>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40">
              <a:extLst>
                <a:ext uri="{FF2B5EF4-FFF2-40B4-BE49-F238E27FC236}">
                  <a16:creationId xmlns:a16="http://schemas.microsoft.com/office/drawing/2014/main" id="{7255F299-86ED-4704-9AE1-2228B8DE8E7F}"/>
                </a:ext>
              </a:extLst>
            </p:cNvPr>
            <p:cNvSpPr>
              <a:spLocks/>
            </p:cNvSpPr>
            <p:nvPr>
              <p:custDataLst>
                <p:tags r:id="rId32"/>
              </p:custDataLst>
            </p:nvPr>
          </p:nvSpPr>
          <p:spPr bwMode="auto">
            <a:xfrm>
              <a:off x="3751263" y="5449888"/>
              <a:ext cx="41275" cy="76200"/>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36" name="グループ化 235">
            <a:extLst>
              <a:ext uri="{FF2B5EF4-FFF2-40B4-BE49-F238E27FC236}">
                <a16:creationId xmlns:a16="http://schemas.microsoft.com/office/drawing/2014/main" id="{C2C9210E-9B30-4F1A-A49F-AEB675E04C22}"/>
              </a:ext>
            </a:extLst>
          </p:cNvPr>
          <p:cNvGrpSpPr>
            <a:grpSpLocks noChangeAspect="1"/>
          </p:cNvGrpSpPr>
          <p:nvPr>
            <p:custDataLst>
              <p:tags r:id="rId9"/>
            </p:custDataLst>
          </p:nvPr>
        </p:nvGrpSpPr>
        <p:grpSpPr>
          <a:xfrm>
            <a:off x="6107113" y="5176838"/>
            <a:ext cx="715389" cy="590556"/>
            <a:chOff x="6107113" y="5176838"/>
            <a:chExt cx="430212" cy="365126"/>
          </a:xfrm>
        </p:grpSpPr>
        <p:sp>
          <p:nvSpPr>
            <p:cNvPr id="225" name="Freeform 147">
              <a:extLst>
                <a:ext uri="{FF2B5EF4-FFF2-40B4-BE49-F238E27FC236}">
                  <a16:creationId xmlns:a16="http://schemas.microsoft.com/office/drawing/2014/main" id="{3CF55AA2-103E-4B73-B69A-99D658E7D7D2}"/>
                </a:ext>
              </a:extLst>
            </p:cNvPr>
            <p:cNvSpPr>
              <a:spLocks/>
            </p:cNvSpPr>
            <p:nvPr>
              <p:custDataLst>
                <p:tags r:id="rId10"/>
              </p:custDataLst>
            </p:nvPr>
          </p:nvSpPr>
          <p:spPr bwMode="auto">
            <a:xfrm>
              <a:off x="6107113" y="5176838"/>
              <a:ext cx="95250"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5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3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2" y="145"/>
                  </a:cubicBezTo>
                  <a:cubicBezTo>
                    <a:pt x="149" y="131"/>
                    <a:pt x="154" y="116"/>
                    <a:pt x="157" y="102"/>
                  </a:cubicBezTo>
                  <a:cubicBezTo>
                    <a:pt x="158" y="97"/>
                    <a:pt x="159" y="93"/>
                    <a:pt x="159" y="89"/>
                  </a:cubicBezTo>
                  <a:cubicBezTo>
                    <a:pt x="159" y="81"/>
                    <a:pt x="157" y="76"/>
                    <a:pt x="150" y="76"/>
                  </a:cubicBezTo>
                  <a:cubicBezTo>
                    <a:pt x="140" y="76"/>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2"/>
                  </a:cubicBezTo>
                  <a:cubicBezTo>
                    <a:pt x="27" y="72"/>
                    <a:pt x="45" y="44"/>
                    <a:pt x="63"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48">
              <a:extLst>
                <a:ext uri="{FF2B5EF4-FFF2-40B4-BE49-F238E27FC236}">
                  <a16:creationId xmlns:a16="http://schemas.microsoft.com/office/drawing/2014/main" id="{ADC56F5E-B973-471E-9849-84F0DA839BA9}"/>
                </a:ext>
              </a:extLst>
            </p:cNvPr>
            <p:cNvSpPr>
              <a:spLocks/>
            </p:cNvSpPr>
            <p:nvPr>
              <p:custDataLst>
                <p:tags r:id="rId11"/>
              </p:custDataLst>
            </p:nvPr>
          </p:nvSpPr>
          <p:spPr bwMode="auto">
            <a:xfrm>
              <a:off x="6210300" y="5197476"/>
              <a:ext cx="52387" cy="77788"/>
            </a:xfrm>
            <a:custGeom>
              <a:avLst/>
              <a:gdLst>
                <a:gd name="T0" fmla="*/ 161 w 161"/>
                <a:gd name="T1" fmla="*/ 171 h 238"/>
                <a:gd name="T2" fmla="*/ 100 w 161"/>
                <a:gd name="T3" fmla="*/ 109 h 238"/>
                <a:gd name="T4" fmla="*/ 150 w 161"/>
                <a:gd name="T5" fmla="*/ 48 h 238"/>
                <a:gd name="T6" fmla="*/ 79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6"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49">
              <a:extLst>
                <a:ext uri="{FF2B5EF4-FFF2-40B4-BE49-F238E27FC236}">
                  <a16:creationId xmlns:a16="http://schemas.microsoft.com/office/drawing/2014/main" id="{B8B54BCB-73B2-491C-86A2-96B3E2598D11}"/>
                </a:ext>
              </a:extLst>
            </p:cNvPr>
            <p:cNvSpPr>
              <a:spLocks/>
            </p:cNvSpPr>
            <p:nvPr>
              <p:custDataLst>
                <p:tags r:id="rId12"/>
              </p:custDataLst>
            </p:nvPr>
          </p:nvSpPr>
          <p:spPr bwMode="auto">
            <a:xfrm>
              <a:off x="6281738" y="5260976"/>
              <a:ext cx="14287" cy="34925"/>
            </a:xfrm>
            <a:custGeom>
              <a:avLst/>
              <a:gdLst>
                <a:gd name="T0" fmla="*/ 45 w 45"/>
                <a:gd name="T1" fmla="*/ 38 h 108"/>
                <a:gd name="T2" fmla="*/ 20 w 45"/>
                <a:gd name="T3" fmla="*/ 0 h 108"/>
                <a:gd name="T4" fmla="*/ 0 w 45"/>
                <a:gd name="T5" fmla="*/ 20 h 108"/>
                <a:gd name="T6" fmla="*/ 20 w 45"/>
                <a:gd name="T7" fmla="*/ 40 h 108"/>
                <a:gd name="T8" fmla="*/ 35 w 45"/>
                <a:gd name="T9" fmla="*/ 35 h 108"/>
                <a:gd name="T10" fmla="*/ 8 w 45"/>
                <a:gd name="T11" fmla="*/ 99 h 108"/>
                <a:gd name="T12" fmla="*/ 5 w 45"/>
                <a:gd name="T13" fmla="*/ 103 h 108"/>
                <a:gd name="T14" fmla="*/ 10 w 45"/>
                <a:gd name="T15" fmla="*/ 108 h 108"/>
                <a:gd name="T16" fmla="*/ 45 w 45"/>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8">
                  <a:moveTo>
                    <a:pt x="45" y="38"/>
                  </a:moveTo>
                  <a:cubicBezTo>
                    <a:pt x="45" y="17"/>
                    <a:pt x="36" y="0"/>
                    <a:pt x="20" y="0"/>
                  </a:cubicBezTo>
                  <a:cubicBezTo>
                    <a:pt x="9" y="0"/>
                    <a:pt x="0" y="9"/>
                    <a:pt x="0" y="20"/>
                  </a:cubicBezTo>
                  <a:cubicBezTo>
                    <a:pt x="0" y="31"/>
                    <a:pt x="8" y="40"/>
                    <a:pt x="20" y="40"/>
                  </a:cubicBezTo>
                  <a:cubicBezTo>
                    <a:pt x="29" y="40"/>
                    <a:pt x="35" y="35"/>
                    <a:pt x="35" y="35"/>
                  </a:cubicBezTo>
                  <a:cubicBezTo>
                    <a:pt x="35" y="54"/>
                    <a:pt x="31" y="76"/>
                    <a:pt x="8" y="99"/>
                  </a:cubicBezTo>
                  <a:cubicBezTo>
                    <a:pt x="6" y="100"/>
                    <a:pt x="5" y="101"/>
                    <a:pt x="5" y="103"/>
                  </a:cubicBezTo>
                  <a:cubicBezTo>
                    <a:pt x="5" y="105"/>
                    <a:pt x="8" y="108"/>
                    <a:pt x="10" y="108"/>
                  </a:cubicBezTo>
                  <a:cubicBezTo>
                    <a:pt x="15" y="108"/>
                    <a:pt x="45" y="80"/>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50">
              <a:extLst>
                <a:ext uri="{FF2B5EF4-FFF2-40B4-BE49-F238E27FC236}">
                  <a16:creationId xmlns:a16="http://schemas.microsoft.com/office/drawing/2014/main" id="{725F039D-32A9-43AC-BD8D-0D46ADA039A6}"/>
                </a:ext>
              </a:extLst>
            </p:cNvPr>
            <p:cNvSpPr>
              <a:spLocks/>
            </p:cNvSpPr>
            <p:nvPr>
              <p:custDataLst>
                <p:tags r:id="rId13"/>
              </p:custDataLst>
            </p:nvPr>
          </p:nvSpPr>
          <p:spPr bwMode="auto">
            <a:xfrm>
              <a:off x="6311900" y="5197476"/>
              <a:ext cx="52387" cy="77788"/>
            </a:xfrm>
            <a:custGeom>
              <a:avLst/>
              <a:gdLst>
                <a:gd name="T0" fmla="*/ 161 w 161"/>
                <a:gd name="T1" fmla="*/ 171 h 238"/>
                <a:gd name="T2" fmla="*/ 100 w 161"/>
                <a:gd name="T3" fmla="*/ 109 h 238"/>
                <a:gd name="T4" fmla="*/ 150 w 161"/>
                <a:gd name="T5" fmla="*/ 48 h 238"/>
                <a:gd name="T6" fmla="*/ 79 w 161"/>
                <a:gd name="T7" fmla="*/ 0 h 238"/>
                <a:gd name="T8" fmla="*/ 11 w 161"/>
                <a:gd name="T9" fmla="*/ 47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7"/>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51">
              <a:extLst>
                <a:ext uri="{FF2B5EF4-FFF2-40B4-BE49-F238E27FC236}">
                  <a16:creationId xmlns:a16="http://schemas.microsoft.com/office/drawing/2014/main" id="{E5E442D5-7023-4E97-9574-3CF1E6A6C7B7}"/>
                </a:ext>
              </a:extLst>
            </p:cNvPr>
            <p:cNvSpPr>
              <a:spLocks noEditPoints="1"/>
            </p:cNvSpPr>
            <p:nvPr>
              <p:custDataLst>
                <p:tags r:id="rId14"/>
              </p:custDataLst>
            </p:nvPr>
          </p:nvSpPr>
          <p:spPr bwMode="auto">
            <a:xfrm>
              <a:off x="6430963" y="5189538"/>
              <a:ext cx="106362" cy="38100"/>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52">
              <a:extLst>
                <a:ext uri="{FF2B5EF4-FFF2-40B4-BE49-F238E27FC236}">
                  <a16:creationId xmlns:a16="http://schemas.microsoft.com/office/drawing/2014/main" id="{31DF69F3-B124-4403-8586-67196D2919BB}"/>
                </a:ext>
              </a:extLst>
            </p:cNvPr>
            <p:cNvSpPr>
              <a:spLocks/>
            </p:cNvSpPr>
            <p:nvPr>
              <p:custDataLst>
                <p:tags r:id="rId15"/>
              </p:custDataLst>
            </p:nvPr>
          </p:nvSpPr>
          <p:spPr bwMode="auto">
            <a:xfrm>
              <a:off x="6111875" y="5384801"/>
              <a:ext cx="66675" cy="114300"/>
            </a:xfrm>
            <a:custGeom>
              <a:avLst/>
              <a:gdLst>
                <a:gd name="T0" fmla="*/ 207 w 207"/>
                <a:gd name="T1" fmla="*/ 247 h 343"/>
                <a:gd name="T2" fmla="*/ 124 w 207"/>
                <a:gd name="T3" fmla="*/ 156 h 343"/>
                <a:gd name="T4" fmla="*/ 194 w 207"/>
                <a:gd name="T5" fmla="*/ 69 h 343"/>
                <a:gd name="T6" fmla="*/ 102 w 207"/>
                <a:gd name="T7" fmla="*/ 0 h 343"/>
                <a:gd name="T8" fmla="*/ 14 w 207"/>
                <a:gd name="T9" fmla="*/ 68 h 343"/>
                <a:gd name="T10" fmla="*/ 39 w 207"/>
                <a:gd name="T11" fmla="*/ 93 h 343"/>
                <a:gd name="T12" fmla="*/ 64 w 207"/>
                <a:gd name="T13" fmla="*/ 68 h 343"/>
                <a:gd name="T14" fmla="*/ 34 w 207"/>
                <a:gd name="T15" fmla="*/ 43 h 343"/>
                <a:gd name="T16" fmla="*/ 100 w 207"/>
                <a:gd name="T17" fmla="*/ 12 h 343"/>
                <a:gd name="T18" fmla="*/ 148 w 207"/>
                <a:gd name="T19" fmla="*/ 68 h 343"/>
                <a:gd name="T20" fmla="*/ 134 w 207"/>
                <a:gd name="T21" fmla="*/ 125 h 343"/>
                <a:gd name="T22" fmla="*/ 89 w 207"/>
                <a:gd name="T23" fmla="*/ 151 h 343"/>
                <a:gd name="T24" fmla="*/ 70 w 207"/>
                <a:gd name="T25" fmla="*/ 152 h 343"/>
                <a:gd name="T26" fmla="*/ 62 w 207"/>
                <a:gd name="T27" fmla="*/ 158 h 343"/>
                <a:gd name="T28" fmla="*/ 74 w 207"/>
                <a:gd name="T29" fmla="*/ 164 h 343"/>
                <a:gd name="T30" fmla="*/ 96 w 207"/>
                <a:gd name="T31" fmla="*/ 164 h 343"/>
                <a:gd name="T32" fmla="*/ 156 w 207"/>
                <a:gd name="T33" fmla="*/ 247 h 343"/>
                <a:gd name="T34" fmla="*/ 99 w 207"/>
                <a:gd name="T35" fmla="*/ 329 h 343"/>
                <a:gd name="T36" fmla="*/ 23 w 207"/>
                <a:gd name="T37" fmla="*/ 291 h 343"/>
                <a:gd name="T38" fmla="*/ 56 w 207"/>
                <a:gd name="T39" fmla="*/ 264 h 343"/>
                <a:gd name="T40" fmla="*/ 28 w 207"/>
                <a:gd name="T41" fmla="*/ 236 h 343"/>
                <a:gd name="T42" fmla="*/ 0 w 207"/>
                <a:gd name="T43" fmla="*/ 265 h 343"/>
                <a:gd name="T44" fmla="*/ 101 w 207"/>
                <a:gd name="T45" fmla="*/ 343 h 343"/>
                <a:gd name="T46" fmla="*/ 207 w 207"/>
                <a:gd name="T47" fmla="*/ 24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3">
                  <a:moveTo>
                    <a:pt x="207" y="247"/>
                  </a:moveTo>
                  <a:cubicBezTo>
                    <a:pt x="207" y="206"/>
                    <a:pt x="176" y="167"/>
                    <a:pt x="124" y="156"/>
                  </a:cubicBezTo>
                  <a:cubicBezTo>
                    <a:pt x="165" y="143"/>
                    <a:pt x="194" y="108"/>
                    <a:pt x="194" y="69"/>
                  </a:cubicBezTo>
                  <a:cubicBezTo>
                    <a:pt x="194" y="28"/>
                    <a:pt x="150" y="0"/>
                    <a:pt x="102" y="0"/>
                  </a:cubicBezTo>
                  <a:cubicBezTo>
                    <a:pt x="51" y="0"/>
                    <a:pt x="14" y="30"/>
                    <a:pt x="14" y="68"/>
                  </a:cubicBezTo>
                  <a:cubicBezTo>
                    <a:pt x="14" y="84"/>
                    <a:pt x="25" y="93"/>
                    <a:pt x="39" y="93"/>
                  </a:cubicBezTo>
                  <a:cubicBezTo>
                    <a:pt x="54" y="93"/>
                    <a:pt x="64" y="83"/>
                    <a:pt x="64" y="68"/>
                  </a:cubicBezTo>
                  <a:cubicBezTo>
                    <a:pt x="64" y="43"/>
                    <a:pt x="41" y="43"/>
                    <a:pt x="34" y="43"/>
                  </a:cubicBezTo>
                  <a:cubicBezTo>
                    <a:pt x="49" y="19"/>
                    <a:pt x="82" y="12"/>
                    <a:pt x="100" y="12"/>
                  </a:cubicBezTo>
                  <a:cubicBezTo>
                    <a:pt x="120" y="12"/>
                    <a:pt x="148" y="23"/>
                    <a:pt x="148" y="68"/>
                  </a:cubicBezTo>
                  <a:cubicBezTo>
                    <a:pt x="148" y="74"/>
                    <a:pt x="147" y="103"/>
                    <a:pt x="134" y="125"/>
                  </a:cubicBezTo>
                  <a:cubicBezTo>
                    <a:pt x="119" y="149"/>
                    <a:pt x="102" y="150"/>
                    <a:pt x="89" y="151"/>
                  </a:cubicBezTo>
                  <a:cubicBezTo>
                    <a:pt x="85" y="151"/>
                    <a:pt x="73" y="152"/>
                    <a:pt x="70" y="152"/>
                  </a:cubicBezTo>
                  <a:cubicBezTo>
                    <a:pt x="66" y="153"/>
                    <a:pt x="62" y="153"/>
                    <a:pt x="62" y="158"/>
                  </a:cubicBezTo>
                  <a:cubicBezTo>
                    <a:pt x="62" y="164"/>
                    <a:pt x="66" y="164"/>
                    <a:pt x="74" y="164"/>
                  </a:cubicBezTo>
                  <a:lnTo>
                    <a:pt x="96" y="164"/>
                  </a:lnTo>
                  <a:cubicBezTo>
                    <a:pt x="137" y="164"/>
                    <a:pt x="156" y="198"/>
                    <a:pt x="156" y="247"/>
                  </a:cubicBezTo>
                  <a:cubicBezTo>
                    <a:pt x="156" y="314"/>
                    <a:pt x="121" y="329"/>
                    <a:pt x="99" y="329"/>
                  </a:cubicBezTo>
                  <a:cubicBezTo>
                    <a:pt x="78" y="329"/>
                    <a:pt x="41" y="320"/>
                    <a:pt x="23" y="291"/>
                  </a:cubicBezTo>
                  <a:cubicBezTo>
                    <a:pt x="41" y="293"/>
                    <a:pt x="56" y="282"/>
                    <a:pt x="56" y="264"/>
                  </a:cubicBezTo>
                  <a:cubicBezTo>
                    <a:pt x="56" y="246"/>
                    <a:pt x="43" y="236"/>
                    <a:pt x="28" y="236"/>
                  </a:cubicBezTo>
                  <a:cubicBezTo>
                    <a:pt x="16" y="236"/>
                    <a:pt x="0" y="243"/>
                    <a:pt x="0" y="265"/>
                  </a:cubicBezTo>
                  <a:cubicBezTo>
                    <a:pt x="0" y="310"/>
                    <a:pt x="47" y="343"/>
                    <a:pt x="101" y="343"/>
                  </a:cubicBezTo>
                  <a:cubicBezTo>
                    <a:pt x="162" y="343"/>
                    <a:pt x="207" y="297"/>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53">
              <a:extLst>
                <a:ext uri="{FF2B5EF4-FFF2-40B4-BE49-F238E27FC236}">
                  <a16:creationId xmlns:a16="http://schemas.microsoft.com/office/drawing/2014/main" id="{9178A6C4-089E-44B6-83FF-B168E20B835F}"/>
                </a:ext>
              </a:extLst>
            </p:cNvPr>
            <p:cNvSpPr>
              <a:spLocks/>
            </p:cNvSpPr>
            <p:nvPr>
              <p:custDataLst>
                <p:tags r:id="rId16"/>
              </p:custDataLst>
            </p:nvPr>
          </p:nvSpPr>
          <p:spPr bwMode="auto">
            <a:xfrm>
              <a:off x="6188075" y="5421313"/>
              <a:ext cx="93662" cy="74613"/>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2 w 295"/>
                <a:gd name="T21" fmla="*/ 146 h 226"/>
                <a:gd name="T22" fmla="*/ 157 w 295"/>
                <a:gd name="T23" fmla="*/ 102 h 226"/>
                <a:gd name="T24" fmla="*/ 159 w 295"/>
                <a:gd name="T25" fmla="*/ 89 h 226"/>
                <a:gd name="T26" fmla="*/ 150 w 295"/>
                <a:gd name="T27" fmla="*/ 76 h 226"/>
                <a:gd name="T28" fmla="*/ 133 w 295"/>
                <a:gd name="T29" fmla="*/ 99 h 226"/>
                <a:gd name="T30" fmla="*/ 126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8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1" y="190"/>
                  </a:cubicBezTo>
                  <a:cubicBezTo>
                    <a:pt x="163" y="190"/>
                    <a:pt x="147" y="171"/>
                    <a:pt x="142" y="146"/>
                  </a:cubicBezTo>
                  <a:cubicBezTo>
                    <a:pt x="149" y="132"/>
                    <a:pt x="154" y="117"/>
                    <a:pt x="157" y="102"/>
                  </a:cubicBezTo>
                  <a:cubicBezTo>
                    <a:pt x="158" y="97"/>
                    <a:pt x="159" y="93"/>
                    <a:pt x="159" y="89"/>
                  </a:cubicBezTo>
                  <a:cubicBezTo>
                    <a:pt x="159" y="81"/>
                    <a:pt x="157" y="76"/>
                    <a:pt x="150" y="76"/>
                  </a:cubicBezTo>
                  <a:cubicBezTo>
                    <a:pt x="140" y="76"/>
                    <a:pt x="135" y="88"/>
                    <a:pt x="133" y="99"/>
                  </a:cubicBezTo>
                  <a:cubicBezTo>
                    <a:pt x="129" y="115"/>
                    <a:pt x="127" y="130"/>
                    <a:pt x="126"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5"/>
                    <a:pt x="14" y="226"/>
                    <a:pt x="52" y="226"/>
                  </a:cubicBezTo>
                  <a:cubicBezTo>
                    <a:pt x="84" y="226"/>
                    <a:pt x="110" y="204"/>
                    <a:pt x="128"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54">
              <a:extLst>
                <a:ext uri="{FF2B5EF4-FFF2-40B4-BE49-F238E27FC236}">
                  <a16:creationId xmlns:a16="http://schemas.microsoft.com/office/drawing/2014/main" id="{A7BE7C99-7BE7-444C-902F-274F63C2CC62}"/>
                </a:ext>
              </a:extLst>
            </p:cNvPr>
            <p:cNvSpPr>
              <a:spLocks/>
            </p:cNvSpPr>
            <p:nvPr>
              <p:custDataLst>
                <p:tags r:id="rId17"/>
              </p:custDataLst>
            </p:nvPr>
          </p:nvSpPr>
          <p:spPr bwMode="auto">
            <a:xfrm>
              <a:off x="6297613" y="5443538"/>
              <a:ext cx="39687" cy="76200"/>
            </a:xfrm>
            <a:custGeom>
              <a:avLst/>
              <a:gdLst>
                <a:gd name="T0" fmla="*/ 127 w 127"/>
                <a:gd name="T1" fmla="*/ 232 h 232"/>
                <a:gd name="T2" fmla="*/ 127 w 127"/>
                <a:gd name="T3" fmla="*/ 219 h 232"/>
                <a:gd name="T4" fmla="*/ 113 w 127"/>
                <a:gd name="T5" fmla="*/ 219 h 232"/>
                <a:gd name="T6" fmla="*/ 78 w 127"/>
                <a:gd name="T7" fmla="*/ 203 h 232"/>
                <a:gd name="T8" fmla="*/ 78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8" y="219"/>
                    <a:pt x="78" y="215"/>
                    <a:pt x="78" y="203"/>
                  </a:cubicBezTo>
                  <a:lnTo>
                    <a:pt x="78" y="10"/>
                  </a:lnTo>
                  <a:cubicBezTo>
                    <a:pt x="78"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155">
              <a:extLst>
                <a:ext uri="{FF2B5EF4-FFF2-40B4-BE49-F238E27FC236}">
                  <a16:creationId xmlns:a16="http://schemas.microsoft.com/office/drawing/2014/main" id="{7BBC00C5-8AE2-4D26-A99F-39BC609784A4}"/>
                </a:ext>
              </a:extLst>
            </p:cNvPr>
            <p:cNvSpPr>
              <a:spLocks/>
            </p:cNvSpPr>
            <p:nvPr>
              <p:custDataLst>
                <p:tags r:id="rId18"/>
              </p:custDataLst>
            </p:nvPr>
          </p:nvSpPr>
          <p:spPr bwMode="auto">
            <a:xfrm>
              <a:off x="6361113" y="5505451"/>
              <a:ext cx="14287" cy="36513"/>
            </a:xfrm>
            <a:custGeom>
              <a:avLst/>
              <a:gdLst>
                <a:gd name="T0" fmla="*/ 44 w 44"/>
                <a:gd name="T1" fmla="*/ 38 h 107"/>
                <a:gd name="T2" fmla="*/ 19 w 44"/>
                <a:gd name="T3" fmla="*/ 0 h 107"/>
                <a:gd name="T4" fmla="*/ 0 w 44"/>
                <a:gd name="T5" fmla="*/ 19 h 107"/>
                <a:gd name="T6" fmla="*/ 20 w 44"/>
                <a:gd name="T7" fmla="*/ 40 h 107"/>
                <a:gd name="T8" fmla="*/ 34 w 44"/>
                <a:gd name="T9" fmla="*/ 34 h 107"/>
                <a:gd name="T10" fmla="*/ 7 w 44"/>
                <a:gd name="T11" fmla="*/ 98 h 107"/>
                <a:gd name="T12" fmla="*/ 4 w 44"/>
                <a:gd name="T13" fmla="*/ 102 h 107"/>
                <a:gd name="T14" fmla="*/ 9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5" y="0"/>
                    <a:pt x="19" y="0"/>
                  </a:cubicBezTo>
                  <a:cubicBezTo>
                    <a:pt x="8" y="0"/>
                    <a:pt x="0" y="9"/>
                    <a:pt x="0" y="19"/>
                  </a:cubicBezTo>
                  <a:cubicBezTo>
                    <a:pt x="0" y="31"/>
                    <a:pt x="8" y="40"/>
                    <a:pt x="20" y="40"/>
                  </a:cubicBezTo>
                  <a:cubicBezTo>
                    <a:pt x="28" y="40"/>
                    <a:pt x="34" y="34"/>
                    <a:pt x="34" y="34"/>
                  </a:cubicBezTo>
                  <a:cubicBezTo>
                    <a:pt x="34" y="53"/>
                    <a:pt x="31" y="76"/>
                    <a:pt x="7" y="98"/>
                  </a:cubicBezTo>
                  <a:cubicBezTo>
                    <a:pt x="5" y="99"/>
                    <a:pt x="4" y="100"/>
                    <a:pt x="4" y="102"/>
                  </a:cubicBezTo>
                  <a:cubicBezTo>
                    <a:pt x="4" y="104"/>
                    <a:pt x="7" y="107"/>
                    <a:pt x="9"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56">
              <a:extLst>
                <a:ext uri="{FF2B5EF4-FFF2-40B4-BE49-F238E27FC236}">
                  <a16:creationId xmlns:a16="http://schemas.microsoft.com/office/drawing/2014/main" id="{D3718069-2155-49C0-88D6-93D41CB56B60}"/>
                </a:ext>
              </a:extLst>
            </p:cNvPr>
            <p:cNvSpPr>
              <a:spLocks/>
            </p:cNvSpPr>
            <p:nvPr>
              <p:custDataLst>
                <p:tags r:id="rId19"/>
              </p:custDataLst>
            </p:nvPr>
          </p:nvSpPr>
          <p:spPr bwMode="auto">
            <a:xfrm>
              <a:off x="6399213" y="5443538"/>
              <a:ext cx="39687" cy="76200"/>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2 h 232"/>
                <a:gd name="T14" fmla="*/ 0 w 127"/>
                <a:gd name="T15" fmla="*/ 35 h 232"/>
                <a:gd name="T16" fmla="*/ 50 w 127"/>
                <a:gd name="T17" fmla="*/ 25 h 232"/>
                <a:gd name="T18" fmla="*/ 50 w 127"/>
                <a:gd name="T19" fmla="*/ 203 h 232"/>
                <a:gd name="T20" fmla="*/ 15 w 127"/>
                <a:gd name="T21" fmla="*/ 219 h 232"/>
                <a:gd name="T22" fmla="*/ 2 w 127"/>
                <a:gd name="T23" fmla="*/ 219 h 232"/>
                <a:gd name="T24" fmla="*/ 2 w 127"/>
                <a:gd name="T25" fmla="*/ 232 h 232"/>
                <a:gd name="T26" fmla="*/ 64 w 127"/>
                <a:gd name="T27" fmla="*/ 230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0"/>
                    <a:pt x="78" y="0"/>
                    <a:pt x="68" y="0"/>
                  </a:cubicBezTo>
                  <a:cubicBezTo>
                    <a:pt x="46" y="22"/>
                    <a:pt x="14" y="22"/>
                    <a:pt x="0" y="22"/>
                  </a:cubicBezTo>
                  <a:lnTo>
                    <a:pt x="0" y="35"/>
                  </a:lnTo>
                  <a:cubicBezTo>
                    <a:pt x="8" y="35"/>
                    <a:pt x="31" y="35"/>
                    <a:pt x="50" y="25"/>
                  </a:cubicBezTo>
                  <a:lnTo>
                    <a:pt x="50" y="203"/>
                  </a:lnTo>
                  <a:cubicBezTo>
                    <a:pt x="50" y="215"/>
                    <a:pt x="50" y="219"/>
                    <a:pt x="15" y="219"/>
                  </a:cubicBezTo>
                  <a:lnTo>
                    <a:pt x="2" y="219"/>
                  </a:lnTo>
                  <a:lnTo>
                    <a:pt x="2" y="232"/>
                  </a:lnTo>
                  <a:lnTo>
                    <a:pt x="64" y="230"/>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01018142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正方形/長方形 86">
            <a:extLst>
              <a:ext uri="{FF2B5EF4-FFF2-40B4-BE49-F238E27FC236}">
                <a16:creationId xmlns:a16="http://schemas.microsoft.com/office/drawing/2014/main" id="{9DB05A22-A692-4FF2-9A06-ABF5A332F90A}"/>
              </a:ext>
            </a:extLst>
          </p:cNvPr>
          <p:cNvSpPr/>
          <p:nvPr/>
        </p:nvSpPr>
        <p:spPr>
          <a:xfrm>
            <a:off x="755576" y="5085184"/>
            <a:ext cx="6064886" cy="1198005"/>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30F4EDF3-B1F9-454B-A630-7FE97D65A863}"/>
              </a:ext>
            </a:extLst>
          </p:cNvPr>
          <p:cNvSpPr>
            <a:spLocks noGrp="1"/>
          </p:cNvSpPr>
          <p:nvPr>
            <p:ph type="title"/>
          </p:nvPr>
        </p:nvSpPr>
        <p:spPr/>
        <p:txBody>
          <a:bodyPr/>
          <a:lstStyle/>
          <a:p>
            <a:r>
              <a:rPr lang="ja-JP" altLang="en-US" dirty="0"/>
              <a:t>円形膜の振動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FF1FDD03-AB92-4DEC-BF3F-B0A0831EE93B}"/>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40095232-8467-4010-9662-5F48C178DB79}"/>
              </a:ext>
            </a:extLst>
          </p:cNvPr>
          <p:cNvSpPr>
            <a:spLocks noGrp="1"/>
          </p:cNvSpPr>
          <p:nvPr>
            <p:ph type="sldNum" sz="quarter" idx="12"/>
          </p:nvPr>
        </p:nvSpPr>
        <p:spPr/>
        <p:txBody>
          <a:bodyPr/>
          <a:lstStyle/>
          <a:p>
            <a:fld id="{D2D8002D-B5B0-4BAC-B1F6-782DDCCE6D9C}" type="slidenum">
              <a:rPr kumimoji="1" lang="ja-JP" altLang="en-US" smtClean="0"/>
              <a:pPr/>
              <a:t>64</a:t>
            </a:fld>
            <a:endParaRPr kumimoji="1" lang="ja-JP" altLang="en-US" dirty="0"/>
          </a:p>
        </p:txBody>
      </p:sp>
      <p:sp>
        <p:nvSpPr>
          <p:cNvPr id="5" name="コンテンツ プレースホルダー 4">
            <a:extLst>
              <a:ext uri="{FF2B5EF4-FFF2-40B4-BE49-F238E27FC236}">
                <a16:creationId xmlns:a16="http://schemas.microsoft.com/office/drawing/2014/main" id="{2B09347B-9D8F-448B-82ED-F1E80CA7450C}"/>
              </a:ext>
            </a:extLst>
          </p:cNvPr>
          <p:cNvSpPr>
            <a:spLocks noGrp="1"/>
          </p:cNvSpPr>
          <p:nvPr>
            <p:ph sz="quarter" idx="1"/>
          </p:nvPr>
        </p:nvSpPr>
        <p:spPr>
          <a:xfrm>
            <a:off x="457200" y="1219200"/>
            <a:ext cx="8229600" cy="4937760"/>
          </a:xfrm>
        </p:spPr>
        <p:txBody>
          <a:bodyPr>
            <a:normAutofit/>
          </a:bodyPr>
          <a:lstStyle/>
          <a:p>
            <a:r>
              <a:rPr kumimoji="1" lang="ja-JP" altLang="en-US" sz="2000" dirty="0"/>
              <a:t>半径 </a:t>
            </a:r>
            <a:r>
              <a:rPr kumimoji="1" lang="en-US" altLang="ja-JP" sz="2100" dirty="0">
                <a:latin typeface="cmmi10" panose="020B0500000000000000" pitchFamily="34" charset="0"/>
              </a:rPr>
              <a:t>R</a:t>
            </a:r>
            <a:r>
              <a:rPr kumimoji="1" lang="en-US" altLang="ja-JP" sz="2000" dirty="0"/>
              <a:t> </a:t>
            </a:r>
            <a:r>
              <a:rPr kumimoji="1" lang="ja-JP" altLang="en-US" sz="2000" dirty="0"/>
              <a:t>の円の形状の膜の振動を考える</a:t>
            </a:r>
            <a:endParaRPr kumimoji="1" lang="en-US" altLang="ja-JP" sz="2000" dirty="0"/>
          </a:p>
          <a:p>
            <a:r>
              <a:rPr lang="ja-JP" altLang="en-US" sz="2000" dirty="0"/>
              <a:t>極座標表現</a:t>
            </a:r>
            <a:r>
              <a:rPr lang="en-US" altLang="ja-JP" sz="2000" dirty="0"/>
              <a:t>: </a:t>
            </a:r>
          </a:p>
          <a:p>
            <a:endParaRPr kumimoji="1" lang="en-US" altLang="ja-JP" sz="2000" dirty="0"/>
          </a:p>
          <a:p>
            <a:endParaRPr kumimoji="1" lang="en-US" altLang="ja-JP" sz="2000" dirty="0"/>
          </a:p>
          <a:p>
            <a:r>
              <a:rPr kumimoji="1" lang="ja-JP" altLang="en-US" sz="2000" dirty="0"/>
              <a:t>境界条件</a:t>
            </a:r>
            <a:r>
              <a:rPr kumimoji="1" lang="en-US" altLang="ja-JP" sz="2000" dirty="0"/>
              <a:t>:</a:t>
            </a:r>
          </a:p>
          <a:p>
            <a:endParaRPr lang="en-US" altLang="ja-JP" sz="2100" dirty="0"/>
          </a:p>
          <a:p>
            <a:endParaRPr lang="en-US" altLang="ja-JP" sz="2000" dirty="0"/>
          </a:p>
          <a:p>
            <a:r>
              <a:rPr lang="ja-JP" altLang="en-US" sz="2000" dirty="0"/>
              <a:t>極座標表現におけるラプラス作用素</a:t>
            </a:r>
            <a:endParaRPr lang="en-US" altLang="ja-JP" sz="2000" dirty="0"/>
          </a:p>
          <a:p>
            <a:endParaRPr lang="en-US" altLang="ja-JP" sz="2000" dirty="0"/>
          </a:p>
          <a:p>
            <a:endParaRPr lang="en-US" altLang="ja-JP" sz="2000" dirty="0"/>
          </a:p>
          <a:p>
            <a:r>
              <a:rPr lang="ja-JP" altLang="en-US" sz="2000" dirty="0"/>
              <a:t>極座標表現での波動方程式</a:t>
            </a:r>
            <a:endParaRPr lang="en-US" altLang="ja-JP" sz="2000" dirty="0"/>
          </a:p>
          <a:p>
            <a:pPr marL="0" indent="0">
              <a:buNone/>
            </a:pPr>
            <a:endParaRPr lang="en-US" altLang="ja-JP" sz="2000" dirty="0"/>
          </a:p>
          <a:p>
            <a:pPr marL="0" indent="0">
              <a:buNone/>
            </a:pPr>
            <a:endParaRPr kumimoji="1" lang="ja-JP" altLang="en-US" sz="2000" dirty="0">
              <a:latin typeface="cmr10" panose="020B0500000000000000" pitchFamily="34" charset="0"/>
            </a:endParaRPr>
          </a:p>
        </p:txBody>
      </p:sp>
      <p:grpSp>
        <p:nvGrpSpPr>
          <p:cNvPr id="31" name="グループ化 30">
            <a:extLst>
              <a:ext uri="{FF2B5EF4-FFF2-40B4-BE49-F238E27FC236}">
                <a16:creationId xmlns:a16="http://schemas.microsoft.com/office/drawing/2014/main" id="{37996467-099A-4CB4-AD71-E7B170092965}"/>
              </a:ext>
            </a:extLst>
          </p:cNvPr>
          <p:cNvGrpSpPr>
            <a:grpSpLocks noChangeAspect="1"/>
          </p:cNvGrpSpPr>
          <p:nvPr>
            <p:custDataLst>
              <p:tags r:id="rId1"/>
            </p:custDataLst>
          </p:nvPr>
        </p:nvGrpSpPr>
        <p:grpSpPr>
          <a:xfrm>
            <a:off x="2339752" y="1844824"/>
            <a:ext cx="1374764" cy="793810"/>
            <a:chOff x="2411413" y="1700213"/>
            <a:chExt cx="795337" cy="474662"/>
          </a:xfrm>
        </p:grpSpPr>
        <p:sp>
          <p:nvSpPr>
            <p:cNvPr id="15" name="Freeform 7">
              <a:extLst>
                <a:ext uri="{FF2B5EF4-FFF2-40B4-BE49-F238E27FC236}">
                  <a16:creationId xmlns:a16="http://schemas.microsoft.com/office/drawing/2014/main" id="{8F4596FB-1611-4995-9A85-FCFEBD1A6C74}"/>
                </a:ext>
              </a:extLst>
            </p:cNvPr>
            <p:cNvSpPr>
              <a:spLocks/>
            </p:cNvSpPr>
            <p:nvPr>
              <p:custDataLst>
                <p:tags r:id="rId36"/>
              </p:custDataLst>
            </p:nvPr>
          </p:nvSpPr>
          <p:spPr bwMode="auto">
            <a:xfrm>
              <a:off x="2411413" y="1700213"/>
              <a:ext cx="79375" cy="474662"/>
            </a:xfrm>
            <a:custGeom>
              <a:avLst/>
              <a:gdLst>
                <a:gd name="T0" fmla="*/ 257 w 257"/>
                <a:gd name="T1" fmla="*/ 1484 h 1495"/>
                <a:gd name="T2" fmla="*/ 255 w 257"/>
                <a:gd name="T3" fmla="*/ 1473 h 1495"/>
                <a:gd name="T4" fmla="*/ 155 w 257"/>
                <a:gd name="T5" fmla="*/ 1334 h 1495"/>
                <a:gd name="T6" fmla="*/ 153 w 257"/>
                <a:gd name="T7" fmla="*/ 1313 h 1495"/>
                <a:gd name="T8" fmla="*/ 153 w 257"/>
                <a:gd name="T9" fmla="*/ 931 h 1495"/>
                <a:gd name="T10" fmla="*/ 28 w 257"/>
                <a:gd name="T11" fmla="*/ 748 h 1495"/>
                <a:gd name="T12" fmla="*/ 152 w 257"/>
                <a:gd name="T13" fmla="*/ 567 h 1495"/>
                <a:gd name="T14" fmla="*/ 153 w 257"/>
                <a:gd name="T15" fmla="*/ 564 h 1495"/>
                <a:gd name="T16" fmla="*/ 153 w 257"/>
                <a:gd name="T17" fmla="*/ 219 h 1495"/>
                <a:gd name="T18" fmla="*/ 157 w 257"/>
                <a:gd name="T19" fmla="*/ 150 h 1495"/>
                <a:gd name="T20" fmla="*/ 253 w 257"/>
                <a:gd name="T21" fmla="*/ 23 h 1495"/>
                <a:gd name="T22" fmla="*/ 257 w 257"/>
                <a:gd name="T23" fmla="*/ 11 h 1495"/>
                <a:gd name="T24" fmla="*/ 246 w 257"/>
                <a:gd name="T25" fmla="*/ 0 h 1495"/>
                <a:gd name="T26" fmla="*/ 223 w 257"/>
                <a:gd name="T27" fmla="*/ 8 h 1495"/>
                <a:gd name="T28" fmla="*/ 104 w 257"/>
                <a:gd name="T29" fmla="*/ 181 h 1495"/>
                <a:gd name="T30" fmla="*/ 104 w 257"/>
                <a:gd name="T31" fmla="*/ 536 h 1495"/>
                <a:gd name="T32" fmla="*/ 78 w 257"/>
                <a:gd name="T33" fmla="*/ 658 h 1495"/>
                <a:gd name="T34" fmla="*/ 7 w 257"/>
                <a:gd name="T35" fmla="*/ 734 h 1495"/>
                <a:gd name="T36" fmla="*/ 0 w 257"/>
                <a:gd name="T37" fmla="*/ 747 h 1495"/>
                <a:gd name="T38" fmla="*/ 4 w 257"/>
                <a:gd name="T39" fmla="*/ 759 h 1495"/>
                <a:gd name="T40" fmla="*/ 103 w 257"/>
                <a:gd name="T41" fmla="*/ 913 h 1495"/>
                <a:gd name="T42" fmla="*/ 104 w 257"/>
                <a:gd name="T43" fmla="*/ 931 h 1495"/>
                <a:gd name="T44" fmla="*/ 104 w 257"/>
                <a:gd name="T45" fmla="*/ 1314 h 1495"/>
                <a:gd name="T46" fmla="*/ 225 w 257"/>
                <a:gd name="T47" fmla="*/ 1489 h 1495"/>
                <a:gd name="T48" fmla="*/ 246 w 257"/>
                <a:gd name="T49" fmla="*/ 1495 h 1495"/>
                <a:gd name="T50" fmla="*/ 257 w 257"/>
                <a:gd name="T51" fmla="*/ 1484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495">
                  <a:moveTo>
                    <a:pt x="257" y="1484"/>
                  </a:moveTo>
                  <a:cubicBezTo>
                    <a:pt x="257" y="1475"/>
                    <a:pt x="257" y="1474"/>
                    <a:pt x="255" y="1473"/>
                  </a:cubicBezTo>
                  <a:cubicBezTo>
                    <a:pt x="233" y="1460"/>
                    <a:pt x="168" y="1421"/>
                    <a:pt x="155" y="1334"/>
                  </a:cubicBezTo>
                  <a:cubicBezTo>
                    <a:pt x="153" y="1321"/>
                    <a:pt x="153" y="1320"/>
                    <a:pt x="153" y="1313"/>
                  </a:cubicBezTo>
                  <a:lnTo>
                    <a:pt x="153" y="931"/>
                  </a:lnTo>
                  <a:cubicBezTo>
                    <a:pt x="153" y="876"/>
                    <a:pt x="115" y="792"/>
                    <a:pt x="28" y="748"/>
                  </a:cubicBezTo>
                  <a:cubicBezTo>
                    <a:pt x="82" y="719"/>
                    <a:pt x="146" y="660"/>
                    <a:pt x="152" y="567"/>
                  </a:cubicBezTo>
                  <a:lnTo>
                    <a:pt x="153" y="564"/>
                  </a:lnTo>
                  <a:lnTo>
                    <a:pt x="153" y="219"/>
                  </a:lnTo>
                  <a:cubicBezTo>
                    <a:pt x="153" y="178"/>
                    <a:pt x="153" y="169"/>
                    <a:pt x="157" y="150"/>
                  </a:cubicBezTo>
                  <a:cubicBezTo>
                    <a:pt x="166" y="110"/>
                    <a:pt x="190" y="60"/>
                    <a:pt x="253" y="23"/>
                  </a:cubicBezTo>
                  <a:cubicBezTo>
                    <a:pt x="257" y="21"/>
                    <a:pt x="257" y="20"/>
                    <a:pt x="257" y="11"/>
                  </a:cubicBezTo>
                  <a:cubicBezTo>
                    <a:pt x="257" y="0"/>
                    <a:pt x="257" y="0"/>
                    <a:pt x="246" y="0"/>
                  </a:cubicBezTo>
                  <a:cubicBezTo>
                    <a:pt x="237" y="0"/>
                    <a:pt x="236" y="0"/>
                    <a:pt x="223" y="8"/>
                  </a:cubicBezTo>
                  <a:cubicBezTo>
                    <a:pt x="111" y="71"/>
                    <a:pt x="104" y="164"/>
                    <a:pt x="104" y="181"/>
                  </a:cubicBezTo>
                  <a:lnTo>
                    <a:pt x="104" y="536"/>
                  </a:lnTo>
                  <a:cubicBezTo>
                    <a:pt x="104" y="572"/>
                    <a:pt x="104" y="612"/>
                    <a:pt x="78" y="658"/>
                  </a:cubicBezTo>
                  <a:cubicBezTo>
                    <a:pt x="55" y="699"/>
                    <a:pt x="28" y="719"/>
                    <a:pt x="7" y="734"/>
                  </a:cubicBezTo>
                  <a:cubicBezTo>
                    <a:pt x="0" y="738"/>
                    <a:pt x="0" y="739"/>
                    <a:pt x="0" y="747"/>
                  </a:cubicBezTo>
                  <a:cubicBezTo>
                    <a:pt x="0" y="756"/>
                    <a:pt x="0" y="757"/>
                    <a:pt x="4" y="759"/>
                  </a:cubicBezTo>
                  <a:cubicBezTo>
                    <a:pt x="46" y="787"/>
                    <a:pt x="92" y="832"/>
                    <a:pt x="103" y="913"/>
                  </a:cubicBezTo>
                  <a:cubicBezTo>
                    <a:pt x="104" y="924"/>
                    <a:pt x="104" y="925"/>
                    <a:pt x="104" y="931"/>
                  </a:cubicBezTo>
                  <a:lnTo>
                    <a:pt x="104" y="1314"/>
                  </a:lnTo>
                  <a:cubicBezTo>
                    <a:pt x="104" y="1354"/>
                    <a:pt x="129" y="1438"/>
                    <a:pt x="225" y="1489"/>
                  </a:cubicBezTo>
                  <a:cubicBezTo>
                    <a:pt x="237" y="1495"/>
                    <a:pt x="238" y="1495"/>
                    <a:pt x="246" y="1495"/>
                  </a:cubicBezTo>
                  <a:cubicBezTo>
                    <a:pt x="257" y="1495"/>
                    <a:pt x="257" y="1495"/>
                    <a:pt x="257" y="148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a:extLst>
                <a:ext uri="{FF2B5EF4-FFF2-40B4-BE49-F238E27FC236}">
                  <a16:creationId xmlns:a16="http://schemas.microsoft.com/office/drawing/2014/main" id="{F5AF9D95-440F-4856-A099-D80583287028}"/>
                </a:ext>
              </a:extLst>
            </p:cNvPr>
            <p:cNvSpPr>
              <a:spLocks/>
            </p:cNvSpPr>
            <p:nvPr>
              <p:custDataLst>
                <p:tags r:id="rId37"/>
              </p:custDataLst>
            </p:nvPr>
          </p:nvSpPr>
          <p:spPr bwMode="auto">
            <a:xfrm>
              <a:off x="2517775" y="1785938"/>
              <a:ext cx="76200" cy="73025"/>
            </a:xfrm>
            <a:custGeom>
              <a:avLst/>
              <a:gdLst>
                <a:gd name="T0" fmla="*/ 232 w 248"/>
                <a:gd name="T1" fmla="*/ 150 h 226"/>
                <a:gd name="T2" fmla="*/ 226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7 w 248"/>
                <a:gd name="T35" fmla="*/ 77 h 226"/>
                <a:gd name="T36" fmla="*/ 94 w 248"/>
                <a:gd name="T37" fmla="*/ 11 h 226"/>
                <a:gd name="T38" fmla="*/ 121 w 248"/>
                <a:gd name="T39" fmla="*/ 45 h 226"/>
                <a:gd name="T40" fmla="*/ 94 w 248"/>
                <a:gd name="T41" fmla="*/ 164 h 226"/>
                <a:gd name="T42" fmla="*/ 47 w 248"/>
                <a:gd name="T43" fmla="*/ 215 h 226"/>
                <a:gd name="T44" fmla="*/ 22 w 248"/>
                <a:gd name="T45" fmla="*/ 209 h 226"/>
                <a:gd name="T46" fmla="*/ 45 w 248"/>
                <a:gd name="T47" fmla="*/ 182 h 226"/>
                <a:gd name="T48" fmla="*/ 27 w 248"/>
                <a:gd name="T49" fmla="*/ 165 h 226"/>
                <a:gd name="T50" fmla="*/ 0 w 248"/>
                <a:gd name="T51" fmla="*/ 193 h 226"/>
                <a:gd name="T52" fmla="*/ 46 w 248"/>
                <a:gd name="T53" fmla="*/ 226 h 226"/>
                <a:gd name="T54" fmla="*/ 99 w 248"/>
                <a:gd name="T55" fmla="*/ 188 h 226"/>
                <a:gd name="T56" fmla="*/ 153 w 248"/>
                <a:gd name="T57" fmla="*/ 226 h 226"/>
                <a:gd name="T58" fmla="*/ 232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50"/>
                  </a:moveTo>
                  <a:cubicBezTo>
                    <a:pt x="232" y="145"/>
                    <a:pt x="228" y="145"/>
                    <a:pt x="226" y="145"/>
                  </a:cubicBezTo>
                  <a:cubicBezTo>
                    <a:pt x="222" y="145"/>
                    <a:pt x="221" y="147"/>
                    <a:pt x="220" y="150"/>
                  </a:cubicBezTo>
                  <a:cubicBezTo>
                    <a:pt x="204" y="203"/>
                    <a:pt x="170" y="215"/>
                    <a:pt x="154" y="215"/>
                  </a:cubicBezTo>
                  <a:cubicBezTo>
                    <a:pt x="134" y="215"/>
                    <a:pt x="126" y="199"/>
                    <a:pt x="126" y="182"/>
                  </a:cubicBezTo>
                  <a:cubicBezTo>
                    <a:pt x="126" y="172"/>
                    <a:pt x="129" y="161"/>
                    <a:pt x="135" y="139"/>
                  </a:cubicBezTo>
                  <a:lnTo>
                    <a:pt x="152" y="70"/>
                  </a:lnTo>
                  <a:cubicBezTo>
                    <a:pt x="155" y="57"/>
                    <a:pt x="166" y="11"/>
                    <a:pt x="201" y="11"/>
                  </a:cubicBezTo>
                  <a:cubicBezTo>
                    <a:pt x="204" y="11"/>
                    <a:pt x="215" y="11"/>
                    <a:pt x="226" y="18"/>
                  </a:cubicBezTo>
                  <a:cubicBezTo>
                    <a:pt x="212" y="20"/>
                    <a:pt x="202" y="33"/>
                    <a:pt x="202" y="45"/>
                  </a:cubicBezTo>
                  <a:cubicBezTo>
                    <a:pt x="202" y="53"/>
                    <a:pt x="208" y="62"/>
                    <a:pt x="221" y="62"/>
                  </a:cubicBezTo>
                  <a:cubicBezTo>
                    <a:pt x="232" y="62"/>
                    <a:pt x="248" y="53"/>
                    <a:pt x="248" y="33"/>
                  </a:cubicBezTo>
                  <a:cubicBezTo>
                    <a:pt x="248" y="7"/>
                    <a:pt x="218" y="0"/>
                    <a:pt x="202"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6" y="81"/>
                    <a:pt x="27" y="77"/>
                  </a:cubicBezTo>
                  <a:cubicBezTo>
                    <a:pt x="44" y="24"/>
                    <a:pt x="77" y="11"/>
                    <a:pt x="94" y="11"/>
                  </a:cubicBezTo>
                  <a:cubicBezTo>
                    <a:pt x="104" y="11"/>
                    <a:pt x="121" y="16"/>
                    <a:pt x="121" y="45"/>
                  </a:cubicBezTo>
                  <a:cubicBezTo>
                    <a:pt x="121" y="60"/>
                    <a:pt x="113" y="94"/>
                    <a:pt x="94" y="164"/>
                  </a:cubicBezTo>
                  <a:cubicBezTo>
                    <a:pt x="86" y="194"/>
                    <a:pt x="69" y="215"/>
                    <a:pt x="47" y="215"/>
                  </a:cubicBezTo>
                  <a:cubicBezTo>
                    <a:pt x="44" y="215"/>
                    <a:pt x="32" y="215"/>
                    <a:pt x="22" y="209"/>
                  </a:cubicBezTo>
                  <a:cubicBezTo>
                    <a:pt x="34" y="206"/>
                    <a:pt x="45" y="196"/>
                    <a:pt x="45" y="182"/>
                  </a:cubicBezTo>
                  <a:cubicBezTo>
                    <a:pt x="45" y="169"/>
                    <a:pt x="34" y="165"/>
                    <a:pt x="27" y="165"/>
                  </a:cubicBezTo>
                  <a:cubicBezTo>
                    <a:pt x="12" y="165"/>
                    <a:pt x="0" y="178"/>
                    <a:pt x="0" y="193"/>
                  </a:cubicBezTo>
                  <a:cubicBezTo>
                    <a:pt x="0" y="216"/>
                    <a:pt x="25" y="226"/>
                    <a:pt x="46" y="226"/>
                  </a:cubicBezTo>
                  <a:cubicBezTo>
                    <a:pt x="79" y="226"/>
                    <a:pt x="97" y="191"/>
                    <a:pt x="99" y="188"/>
                  </a:cubicBezTo>
                  <a:cubicBezTo>
                    <a:pt x="105" y="207"/>
                    <a:pt x="123" y="226"/>
                    <a:pt x="153" y="226"/>
                  </a:cubicBezTo>
                  <a:cubicBezTo>
                    <a:pt x="204" y="226"/>
                    <a:pt x="232" y="162"/>
                    <a:pt x="232"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a:extLst>
                <a:ext uri="{FF2B5EF4-FFF2-40B4-BE49-F238E27FC236}">
                  <a16:creationId xmlns:a16="http://schemas.microsoft.com/office/drawing/2014/main" id="{16AE0644-A911-493F-BBBA-5EB1B7BD8F89}"/>
                </a:ext>
              </a:extLst>
            </p:cNvPr>
            <p:cNvSpPr>
              <a:spLocks noEditPoints="1"/>
            </p:cNvSpPr>
            <p:nvPr>
              <p:custDataLst>
                <p:tags r:id="rId38"/>
              </p:custDataLst>
            </p:nvPr>
          </p:nvSpPr>
          <p:spPr bwMode="auto">
            <a:xfrm>
              <a:off x="2652713" y="1798638"/>
              <a:ext cx="101600" cy="36512"/>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0">
              <a:extLst>
                <a:ext uri="{FF2B5EF4-FFF2-40B4-BE49-F238E27FC236}">
                  <a16:creationId xmlns:a16="http://schemas.microsoft.com/office/drawing/2014/main" id="{D2902FDB-ACE5-4564-81A9-AD360E111D85}"/>
                </a:ext>
              </a:extLst>
            </p:cNvPr>
            <p:cNvSpPr>
              <a:spLocks/>
            </p:cNvSpPr>
            <p:nvPr>
              <p:custDataLst>
                <p:tags r:id="rId39"/>
              </p:custDataLst>
            </p:nvPr>
          </p:nvSpPr>
          <p:spPr bwMode="auto">
            <a:xfrm>
              <a:off x="2811463" y="1785938"/>
              <a:ext cx="61912" cy="73025"/>
            </a:xfrm>
            <a:custGeom>
              <a:avLst/>
              <a:gdLst>
                <a:gd name="T0" fmla="*/ 203 w 203"/>
                <a:gd name="T1" fmla="*/ 33 h 226"/>
                <a:gd name="T2" fmla="*/ 161 w 203"/>
                <a:gd name="T3" fmla="*/ 0 h 226"/>
                <a:gd name="T4" fmla="*/ 97 w 203"/>
                <a:gd name="T5" fmla="*/ 39 h 226"/>
                <a:gd name="T6" fmla="*/ 52 w 203"/>
                <a:gd name="T7" fmla="*/ 0 h 226"/>
                <a:gd name="T8" fmla="*/ 15 w 203"/>
                <a:gd name="T9" fmla="*/ 29 h 226"/>
                <a:gd name="T10" fmla="*/ 0 w 203"/>
                <a:gd name="T11" fmla="*/ 77 h 226"/>
                <a:gd name="T12" fmla="*/ 6 w 203"/>
                <a:gd name="T13" fmla="*/ 82 h 226"/>
                <a:gd name="T14" fmla="*/ 14 w 203"/>
                <a:gd name="T15" fmla="*/ 71 h 226"/>
                <a:gd name="T16" fmla="*/ 51 w 203"/>
                <a:gd name="T17" fmla="*/ 11 h 226"/>
                <a:gd name="T18" fmla="*/ 66 w 203"/>
                <a:gd name="T19" fmla="*/ 34 h 226"/>
                <a:gd name="T20" fmla="*/ 58 w 203"/>
                <a:gd name="T21" fmla="*/ 76 h 226"/>
                <a:gd name="T22" fmla="*/ 29 w 203"/>
                <a:gd name="T23" fmla="*/ 191 h 226"/>
                <a:gd name="T24" fmla="*/ 25 w 203"/>
                <a:gd name="T25" fmla="*/ 213 h 226"/>
                <a:gd name="T26" fmla="*/ 39 w 203"/>
                <a:gd name="T27" fmla="*/ 226 h 226"/>
                <a:gd name="T28" fmla="*/ 58 w 203"/>
                <a:gd name="T29" fmla="*/ 212 h 226"/>
                <a:gd name="T30" fmla="*/ 77 w 203"/>
                <a:gd name="T31" fmla="*/ 134 h 226"/>
                <a:gd name="T32" fmla="*/ 93 w 203"/>
                <a:gd name="T33" fmla="*/ 69 h 226"/>
                <a:gd name="T34" fmla="*/ 121 w 203"/>
                <a:gd name="T35" fmla="*/ 28 h 226"/>
                <a:gd name="T36" fmla="*/ 161 w 203"/>
                <a:gd name="T37" fmla="*/ 11 h 226"/>
                <a:gd name="T38" fmla="*/ 182 w 203"/>
                <a:gd name="T39" fmla="*/ 17 h 226"/>
                <a:gd name="T40" fmla="*/ 156 w 203"/>
                <a:gd name="T41" fmla="*/ 45 h 226"/>
                <a:gd name="T42" fmla="*/ 175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1" y="0"/>
                  </a:cubicBezTo>
                  <a:cubicBezTo>
                    <a:pt x="129" y="0"/>
                    <a:pt x="107" y="25"/>
                    <a:pt x="97" y="39"/>
                  </a:cubicBezTo>
                  <a:cubicBezTo>
                    <a:pt x="93" y="16"/>
                    <a:pt x="75"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3" y="11"/>
                    <a:pt x="51" y="11"/>
                  </a:cubicBezTo>
                  <a:cubicBezTo>
                    <a:pt x="59" y="11"/>
                    <a:pt x="66" y="15"/>
                    <a:pt x="66" y="34"/>
                  </a:cubicBezTo>
                  <a:cubicBezTo>
                    <a:pt x="66" y="45"/>
                    <a:pt x="65" y="50"/>
                    <a:pt x="58" y="76"/>
                  </a:cubicBezTo>
                  <a:lnTo>
                    <a:pt x="29" y="191"/>
                  </a:lnTo>
                  <a:cubicBezTo>
                    <a:pt x="28" y="199"/>
                    <a:pt x="25" y="210"/>
                    <a:pt x="25" y="213"/>
                  </a:cubicBezTo>
                  <a:cubicBezTo>
                    <a:pt x="25" y="222"/>
                    <a:pt x="32" y="226"/>
                    <a:pt x="39" y="226"/>
                  </a:cubicBezTo>
                  <a:cubicBezTo>
                    <a:pt x="45" y="226"/>
                    <a:pt x="54" y="222"/>
                    <a:pt x="58" y="212"/>
                  </a:cubicBezTo>
                  <a:cubicBezTo>
                    <a:pt x="59" y="210"/>
                    <a:pt x="75" y="143"/>
                    <a:pt x="77" y="134"/>
                  </a:cubicBezTo>
                  <a:lnTo>
                    <a:pt x="93" y="69"/>
                  </a:lnTo>
                  <a:cubicBezTo>
                    <a:pt x="95" y="62"/>
                    <a:pt x="109" y="39"/>
                    <a:pt x="121" y="28"/>
                  </a:cubicBezTo>
                  <a:cubicBezTo>
                    <a:pt x="125" y="24"/>
                    <a:pt x="140" y="11"/>
                    <a:pt x="161" y="11"/>
                  </a:cubicBezTo>
                  <a:cubicBezTo>
                    <a:pt x="174" y="11"/>
                    <a:pt x="182" y="17"/>
                    <a:pt x="182" y="17"/>
                  </a:cubicBezTo>
                  <a:cubicBezTo>
                    <a:pt x="167" y="20"/>
                    <a:pt x="156" y="32"/>
                    <a:pt x="156" y="45"/>
                  </a:cubicBezTo>
                  <a:cubicBezTo>
                    <a:pt x="156" y="53"/>
                    <a:pt x="162" y="62"/>
                    <a:pt x="175"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1">
              <a:extLst>
                <a:ext uri="{FF2B5EF4-FFF2-40B4-BE49-F238E27FC236}">
                  <a16:creationId xmlns:a16="http://schemas.microsoft.com/office/drawing/2014/main" id="{E0B1BF7F-CD40-4CBC-96C8-DADE42AACC51}"/>
                </a:ext>
              </a:extLst>
            </p:cNvPr>
            <p:cNvSpPr>
              <a:spLocks/>
            </p:cNvSpPr>
            <p:nvPr>
              <p:custDataLst>
                <p:tags r:id="rId40"/>
              </p:custDataLst>
            </p:nvPr>
          </p:nvSpPr>
          <p:spPr bwMode="auto">
            <a:xfrm>
              <a:off x="2911475" y="1785938"/>
              <a:ext cx="58737" cy="73025"/>
            </a:xfrm>
            <a:custGeom>
              <a:avLst/>
              <a:gdLst>
                <a:gd name="T0" fmla="*/ 190 w 190"/>
                <a:gd name="T1" fmla="*/ 165 h 229"/>
                <a:gd name="T2" fmla="*/ 183 w 190"/>
                <a:gd name="T3" fmla="*/ 160 h 229"/>
                <a:gd name="T4" fmla="*/ 177 w 190"/>
                <a:gd name="T5" fmla="*/ 165 h 229"/>
                <a:gd name="T6" fmla="*/ 112 w 190"/>
                <a:gd name="T7" fmla="*/ 217 h 229"/>
                <a:gd name="T8" fmla="*/ 41 w 190"/>
                <a:gd name="T9" fmla="*/ 115 h 229"/>
                <a:gd name="T10" fmla="*/ 109 w 190"/>
                <a:gd name="T11" fmla="*/ 13 h 229"/>
                <a:gd name="T12" fmla="*/ 162 w 190"/>
                <a:gd name="T13" fmla="*/ 31 h 229"/>
                <a:gd name="T14" fmla="*/ 138 w 190"/>
                <a:gd name="T15" fmla="*/ 54 h 229"/>
                <a:gd name="T16" fmla="*/ 161 w 190"/>
                <a:gd name="T17" fmla="*/ 77 h 229"/>
                <a:gd name="T18" fmla="*/ 184 w 190"/>
                <a:gd name="T19" fmla="*/ 54 h 229"/>
                <a:gd name="T20" fmla="*/ 108 w 190"/>
                <a:gd name="T21" fmla="*/ 0 h 229"/>
                <a:gd name="T22" fmla="*/ 0 w 190"/>
                <a:gd name="T23" fmla="*/ 116 h 229"/>
                <a:gd name="T24" fmla="*/ 107 w 190"/>
                <a:gd name="T25" fmla="*/ 229 h 229"/>
                <a:gd name="T26" fmla="*/ 190 w 190"/>
                <a:gd name="T27" fmla="*/ 16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5"/>
                  </a:moveTo>
                  <a:cubicBezTo>
                    <a:pt x="190" y="160"/>
                    <a:pt x="185" y="160"/>
                    <a:pt x="183" y="160"/>
                  </a:cubicBezTo>
                  <a:cubicBezTo>
                    <a:pt x="179" y="160"/>
                    <a:pt x="178" y="162"/>
                    <a:pt x="177" y="165"/>
                  </a:cubicBezTo>
                  <a:cubicBezTo>
                    <a:pt x="162" y="211"/>
                    <a:pt x="130" y="217"/>
                    <a:pt x="112" y="217"/>
                  </a:cubicBezTo>
                  <a:cubicBezTo>
                    <a:pt x="85" y="217"/>
                    <a:pt x="41" y="195"/>
                    <a:pt x="41" y="115"/>
                  </a:cubicBezTo>
                  <a:cubicBezTo>
                    <a:pt x="41" y="34"/>
                    <a:pt x="82" y="13"/>
                    <a:pt x="109" y="13"/>
                  </a:cubicBezTo>
                  <a:cubicBezTo>
                    <a:pt x="113" y="13"/>
                    <a:pt x="144" y="13"/>
                    <a:pt x="162" y="31"/>
                  </a:cubicBezTo>
                  <a:cubicBezTo>
                    <a:pt x="141" y="33"/>
                    <a:pt x="138" y="48"/>
                    <a:pt x="138" y="54"/>
                  </a:cubicBezTo>
                  <a:cubicBezTo>
                    <a:pt x="138" y="67"/>
                    <a:pt x="147" y="77"/>
                    <a:pt x="161" y="77"/>
                  </a:cubicBezTo>
                  <a:cubicBezTo>
                    <a:pt x="174" y="77"/>
                    <a:pt x="184" y="69"/>
                    <a:pt x="184" y="54"/>
                  </a:cubicBezTo>
                  <a:cubicBezTo>
                    <a:pt x="184" y="20"/>
                    <a:pt x="146" y="0"/>
                    <a:pt x="108" y="0"/>
                  </a:cubicBezTo>
                  <a:cubicBezTo>
                    <a:pt x="46" y="0"/>
                    <a:pt x="0" y="54"/>
                    <a:pt x="0" y="116"/>
                  </a:cubicBezTo>
                  <a:cubicBezTo>
                    <a:pt x="0" y="180"/>
                    <a:pt x="49" y="229"/>
                    <a:pt x="107" y="229"/>
                  </a:cubicBezTo>
                  <a:cubicBezTo>
                    <a:pt x="174" y="229"/>
                    <a:pt x="190" y="170"/>
                    <a:pt x="190" y="16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2">
              <a:extLst>
                <a:ext uri="{FF2B5EF4-FFF2-40B4-BE49-F238E27FC236}">
                  <a16:creationId xmlns:a16="http://schemas.microsoft.com/office/drawing/2014/main" id="{EAC8EC6C-A596-4173-BA59-7F082E9BE796}"/>
                </a:ext>
              </a:extLst>
            </p:cNvPr>
            <p:cNvSpPr>
              <a:spLocks noEditPoints="1"/>
            </p:cNvSpPr>
            <p:nvPr>
              <p:custDataLst>
                <p:tags r:id="rId41"/>
              </p:custDataLst>
            </p:nvPr>
          </p:nvSpPr>
          <p:spPr bwMode="auto">
            <a:xfrm>
              <a:off x="2978150" y="1785938"/>
              <a:ext cx="68262" cy="73025"/>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4 h 229"/>
                <a:gd name="T18" fmla="*/ 42 w 221"/>
                <a:gd name="T19" fmla="*/ 113 h 229"/>
                <a:gd name="T20" fmla="*/ 54 w 221"/>
                <a:gd name="T21" fmla="*/ 45 h 229"/>
                <a:gd name="T22" fmla="*/ 110 w 221"/>
                <a:gd name="T23" fmla="*/ 11 h 229"/>
                <a:gd name="T24" fmla="*/ 167 w 221"/>
                <a:gd name="T25" fmla="*/ 44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5"/>
                    <a:pt x="0" y="117"/>
                  </a:cubicBezTo>
                  <a:cubicBezTo>
                    <a:pt x="0" y="182"/>
                    <a:pt x="52" y="229"/>
                    <a:pt x="110" y="229"/>
                  </a:cubicBezTo>
                  <a:cubicBezTo>
                    <a:pt x="171" y="229"/>
                    <a:pt x="221" y="181"/>
                    <a:pt x="221" y="117"/>
                  </a:cubicBezTo>
                  <a:close/>
                  <a:moveTo>
                    <a:pt x="180" y="113"/>
                  </a:moveTo>
                  <a:cubicBezTo>
                    <a:pt x="180" y="131"/>
                    <a:pt x="180" y="158"/>
                    <a:pt x="169" y="180"/>
                  </a:cubicBezTo>
                  <a:cubicBezTo>
                    <a:pt x="158" y="202"/>
                    <a:pt x="136" y="217"/>
                    <a:pt x="111" y="217"/>
                  </a:cubicBezTo>
                  <a:cubicBezTo>
                    <a:pt x="90" y="217"/>
                    <a:pt x="68" y="206"/>
                    <a:pt x="54" y="184"/>
                  </a:cubicBezTo>
                  <a:cubicBezTo>
                    <a:pt x="42" y="162"/>
                    <a:pt x="42" y="131"/>
                    <a:pt x="42" y="113"/>
                  </a:cubicBezTo>
                  <a:cubicBezTo>
                    <a:pt x="42" y="94"/>
                    <a:pt x="42" y="67"/>
                    <a:pt x="54" y="45"/>
                  </a:cubicBezTo>
                  <a:cubicBezTo>
                    <a:pt x="67" y="22"/>
                    <a:pt x="91" y="11"/>
                    <a:pt x="110" y="11"/>
                  </a:cubicBezTo>
                  <a:cubicBezTo>
                    <a:pt x="132" y="11"/>
                    <a:pt x="154" y="22"/>
                    <a:pt x="167" y="44"/>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
              <a:extLst>
                <a:ext uri="{FF2B5EF4-FFF2-40B4-BE49-F238E27FC236}">
                  <a16:creationId xmlns:a16="http://schemas.microsoft.com/office/drawing/2014/main" id="{79E1BFD5-A86F-4755-A3AF-34FA0B15D447}"/>
                </a:ext>
              </a:extLst>
            </p:cNvPr>
            <p:cNvSpPr>
              <a:spLocks/>
            </p:cNvSpPr>
            <p:nvPr>
              <p:custDataLst>
                <p:tags r:id="rId42"/>
              </p:custDataLst>
            </p:nvPr>
          </p:nvSpPr>
          <p:spPr bwMode="auto">
            <a:xfrm>
              <a:off x="3055938" y="1785938"/>
              <a:ext cx="50800" cy="73025"/>
            </a:xfrm>
            <a:custGeom>
              <a:avLst/>
              <a:gdLst>
                <a:gd name="T0" fmla="*/ 163 w 163"/>
                <a:gd name="T1" fmla="*/ 160 h 229"/>
                <a:gd name="T2" fmla="*/ 142 w 163"/>
                <a:gd name="T3" fmla="*/ 113 h 229"/>
                <a:gd name="T4" fmla="*/ 85 w 163"/>
                <a:gd name="T5" fmla="*/ 89 h 229"/>
                <a:gd name="T6" fmla="*/ 24 w 163"/>
                <a:gd name="T7" fmla="*/ 48 h 229"/>
                <a:gd name="T8" fmla="*/ 80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8 h 229"/>
                <a:gd name="T38" fmla="*/ 6 w 163"/>
                <a:gd name="T39" fmla="*/ 139 h 229"/>
                <a:gd name="T40" fmla="*/ 0 w 163"/>
                <a:gd name="T41" fmla="*/ 152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4"/>
                    <a:pt x="148" y="119"/>
                    <a:pt x="142" y="113"/>
                  </a:cubicBezTo>
                  <a:cubicBezTo>
                    <a:pt x="126" y="97"/>
                    <a:pt x="106" y="93"/>
                    <a:pt x="85" y="89"/>
                  </a:cubicBezTo>
                  <a:cubicBezTo>
                    <a:pt x="57" y="83"/>
                    <a:pt x="24" y="77"/>
                    <a:pt x="24" y="48"/>
                  </a:cubicBezTo>
                  <a:cubicBezTo>
                    <a:pt x="24" y="30"/>
                    <a:pt x="37" y="10"/>
                    <a:pt x="80" y="10"/>
                  </a:cubicBezTo>
                  <a:cubicBezTo>
                    <a:pt x="135" y="10"/>
                    <a:pt x="137" y="55"/>
                    <a:pt x="138" y="70"/>
                  </a:cubicBezTo>
                  <a:cubicBezTo>
                    <a:pt x="139" y="75"/>
                    <a:pt x="144" y="75"/>
                    <a:pt x="144" y="75"/>
                  </a:cubicBezTo>
                  <a:cubicBezTo>
                    <a:pt x="150" y="75"/>
                    <a:pt x="150" y="72"/>
                    <a:pt x="150" y="63"/>
                  </a:cubicBezTo>
                  <a:lnTo>
                    <a:pt x="150" y="12"/>
                  </a:lnTo>
                  <a:cubicBezTo>
                    <a:pt x="150" y="4"/>
                    <a:pt x="150" y="0"/>
                    <a:pt x="145" y="0"/>
                  </a:cubicBezTo>
                  <a:cubicBezTo>
                    <a:pt x="143" y="0"/>
                    <a:pt x="142" y="0"/>
                    <a:pt x="135" y="6"/>
                  </a:cubicBezTo>
                  <a:cubicBezTo>
                    <a:pt x="134"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90"/>
                    <a:pt x="13" y="148"/>
                  </a:cubicBezTo>
                  <a:cubicBezTo>
                    <a:pt x="12" y="141"/>
                    <a:pt x="11" y="139"/>
                    <a:pt x="6" y="139"/>
                  </a:cubicBezTo>
                  <a:cubicBezTo>
                    <a:pt x="0" y="139"/>
                    <a:pt x="0" y="143"/>
                    <a:pt x="0" y="152"/>
                  </a:cubicBezTo>
                  <a:lnTo>
                    <a:pt x="0" y="217"/>
                  </a:lnTo>
                  <a:cubicBezTo>
                    <a:pt x="0" y="226"/>
                    <a:pt x="0" y="229"/>
                    <a:pt x="5" y="229"/>
                  </a:cubicBezTo>
                  <a:cubicBezTo>
                    <a:pt x="8" y="229"/>
                    <a:pt x="8"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4">
              <a:extLst>
                <a:ext uri="{FF2B5EF4-FFF2-40B4-BE49-F238E27FC236}">
                  <a16:creationId xmlns:a16="http://schemas.microsoft.com/office/drawing/2014/main" id="{688D8657-CD90-4A62-BB32-8607351B86E3}"/>
                </a:ext>
              </a:extLst>
            </p:cNvPr>
            <p:cNvSpPr>
              <a:spLocks noEditPoints="1"/>
            </p:cNvSpPr>
            <p:nvPr>
              <p:custDataLst>
                <p:tags r:id="rId43"/>
              </p:custDataLst>
            </p:nvPr>
          </p:nvSpPr>
          <p:spPr bwMode="auto">
            <a:xfrm>
              <a:off x="3143250" y="1744663"/>
              <a:ext cx="63500" cy="114300"/>
            </a:xfrm>
            <a:custGeom>
              <a:avLst/>
              <a:gdLst>
                <a:gd name="T0" fmla="*/ 206 w 206"/>
                <a:gd name="T1" fmla="*/ 103 h 357"/>
                <a:gd name="T2" fmla="*/ 146 w 206"/>
                <a:gd name="T3" fmla="*/ 0 h 357"/>
                <a:gd name="T4" fmla="*/ 0 w 206"/>
                <a:gd name="T5" fmla="*/ 255 h 357"/>
                <a:gd name="T6" fmla="*/ 60 w 206"/>
                <a:gd name="T7" fmla="*/ 357 h 357"/>
                <a:gd name="T8" fmla="*/ 206 w 206"/>
                <a:gd name="T9" fmla="*/ 103 h 357"/>
                <a:gd name="T10" fmla="*/ 157 w 206"/>
                <a:gd name="T11" fmla="*/ 171 h 357"/>
                <a:gd name="T12" fmla="*/ 53 w 206"/>
                <a:gd name="T13" fmla="*/ 171 h 357"/>
                <a:gd name="T14" fmla="*/ 91 w 206"/>
                <a:gd name="T15" fmla="*/ 64 h 357"/>
                <a:gd name="T16" fmla="*/ 146 w 206"/>
                <a:gd name="T17" fmla="*/ 11 h 357"/>
                <a:gd name="T18" fmla="*/ 173 w 206"/>
                <a:gd name="T19" fmla="*/ 72 h 357"/>
                <a:gd name="T20" fmla="*/ 157 w 206"/>
                <a:gd name="T21" fmla="*/ 171 h 357"/>
                <a:gd name="T22" fmla="*/ 153 w 206"/>
                <a:gd name="T23" fmla="*/ 187 h 357"/>
                <a:gd name="T24" fmla="*/ 118 w 206"/>
                <a:gd name="T25" fmla="*/ 288 h 357"/>
                <a:gd name="T26" fmla="*/ 60 w 206"/>
                <a:gd name="T27" fmla="*/ 346 h 357"/>
                <a:gd name="T28" fmla="*/ 33 w 206"/>
                <a:gd name="T29" fmla="*/ 286 h 357"/>
                <a:gd name="T30" fmla="*/ 49 w 206"/>
                <a:gd name="T31" fmla="*/ 187 h 357"/>
                <a:gd name="T32" fmla="*/ 153 w 206"/>
                <a:gd name="T33" fmla="*/ 18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3"/>
                  </a:moveTo>
                  <a:cubicBezTo>
                    <a:pt x="206" y="70"/>
                    <a:pt x="197" y="0"/>
                    <a:pt x="146" y="0"/>
                  </a:cubicBezTo>
                  <a:cubicBezTo>
                    <a:pt x="77" y="0"/>
                    <a:pt x="0" y="141"/>
                    <a:pt x="0" y="255"/>
                  </a:cubicBezTo>
                  <a:cubicBezTo>
                    <a:pt x="0" y="302"/>
                    <a:pt x="14" y="357"/>
                    <a:pt x="60" y="357"/>
                  </a:cubicBezTo>
                  <a:cubicBezTo>
                    <a:pt x="130" y="357"/>
                    <a:pt x="206" y="214"/>
                    <a:pt x="206" y="103"/>
                  </a:cubicBezTo>
                  <a:close/>
                  <a:moveTo>
                    <a:pt x="157" y="171"/>
                  </a:moveTo>
                  <a:lnTo>
                    <a:pt x="53" y="171"/>
                  </a:lnTo>
                  <a:cubicBezTo>
                    <a:pt x="61" y="139"/>
                    <a:pt x="71" y="99"/>
                    <a:pt x="91" y="64"/>
                  </a:cubicBezTo>
                  <a:cubicBezTo>
                    <a:pt x="105" y="39"/>
                    <a:pt x="123" y="11"/>
                    <a:pt x="146" y="11"/>
                  </a:cubicBezTo>
                  <a:cubicBezTo>
                    <a:pt x="170" y="11"/>
                    <a:pt x="173" y="43"/>
                    <a:pt x="173" y="72"/>
                  </a:cubicBezTo>
                  <a:cubicBezTo>
                    <a:pt x="173" y="96"/>
                    <a:pt x="169" y="121"/>
                    <a:pt x="157" y="171"/>
                  </a:cubicBezTo>
                  <a:close/>
                  <a:moveTo>
                    <a:pt x="153" y="187"/>
                  </a:moveTo>
                  <a:cubicBezTo>
                    <a:pt x="147" y="210"/>
                    <a:pt x="137" y="252"/>
                    <a:pt x="118" y="288"/>
                  </a:cubicBezTo>
                  <a:cubicBezTo>
                    <a:pt x="100" y="322"/>
                    <a:pt x="81" y="346"/>
                    <a:pt x="60" y="346"/>
                  </a:cubicBezTo>
                  <a:cubicBezTo>
                    <a:pt x="43" y="346"/>
                    <a:pt x="33" y="332"/>
                    <a:pt x="33" y="286"/>
                  </a:cubicBezTo>
                  <a:cubicBezTo>
                    <a:pt x="33" y="265"/>
                    <a:pt x="36" y="236"/>
                    <a:pt x="49" y="187"/>
                  </a:cubicBezTo>
                  <a:lnTo>
                    <a:pt x="153" y="1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5">
              <a:extLst>
                <a:ext uri="{FF2B5EF4-FFF2-40B4-BE49-F238E27FC236}">
                  <a16:creationId xmlns:a16="http://schemas.microsoft.com/office/drawing/2014/main" id="{59B7FD71-469B-4598-AB18-B5B84743DB72}"/>
                </a:ext>
              </a:extLst>
            </p:cNvPr>
            <p:cNvSpPr>
              <a:spLocks/>
            </p:cNvSpPr>
            <p:nvPr>
              <p:custDataLst>
                <p:tags r:id="rId44"/>
              </p:custDataLst>
            </p:nvPr>
          </p:nvSpPr>
          <p:spPr bwMode="auto">
            <a:xfrm>
              <a:off x="2517775" y="2024063"/>
              <a:ext cx="71437" cy="101600"/>
            </a:xfrm>
            <a:custGeom>
              <a:avLst/>
              <a:gdLst>
                <a:gd name="T0" fmla="*/ 227 w 229"/>
                <a:gd name="T1" fmla="*/ 30 h 323"/>
                <a:gd name="T2" fmla="*/ 229 w 229"/>
                <a:gd name="T3" fmla="*/ 19 h 323"/>
                <a:gd name="T4" fmla="*/ 215 w 229"/>
                <a:gd name="T5" fmla="*/ 5 h 323"/>
                <a:gd name="T6" fmla="*/ 198 w 229"/>
                <a:gd name="T7" fmla="*/ 16 h 323"/>
                <a:gd name="T8" fmla="*/ 191 w 229"/>
                <a:gd name="T9" fmla="*/ 43 h 323"/>
                <a:gd name="T10" fmla="*/ 181 w 229"/>
                <a:gd name="T11" fmla="*/ 83 h 323"/>
                <a:gd name="T12" fmla="*/ 158 w 229"/>
                <a:gd name="T13" fmla="*/ 173 h 323"/>
                <a:gd name="T14" fmla="*/ 102 w 229"/>
                <a:gd name="T15" fmla="*/ 215 h 323"/>
                <a:gd name="T16" fmla="*/ 71 w 229"/>
                <a:gd name="T17" fmla="*/ 175 h 323"/>
                <a:gd name="T18" fmla="*/ 96 w 229"/>
                <a:gd name="T19" fmla="*/ 77 h 323"/>
                <a:gd name="T20" fmla="*/ 106 w 229"/>
                <a:gd name="T21" fmla="*/ 41 h 323"/>
                <a:gd name="T22" fmla="*/ 65 w 229"/>
                <a:gd name="T23" fmla="*/ 0 h 323"/>
                <a:gd name="T24" fmla="*/ 0 w 229"/>
                <a:gd name="T25" fmla="*/ 77 h 323"/>
                <a:gd name="T26" fmla="*/ 6 w 229"/>
                <a:gd name="T27" fmla="*/ 82 h 323"/>
                <a:gd name="T28" fmla="*/ 14 w 229"/>
                <a:gd name="T29" fmla="*/ 73 h 323"/>
                <a:gd name="T30" fmla="*/ 64 w 229"/>
                <a:gd name="T31" fmla="*/ 11 h 323"/>
                <a:gd name="T32" fmla="*/ 76 w 229"/>
                <a:gd name="T33" fmla="*/ 27 h 323"/>
                <a:gd name="T34" fmla="*/ 68 w 229"/>
                <a:gd name="T35" fmla="*/ 62 h 323"/>
                <a:gd name="T36" fmla="*/ 39 w 229"/>
                <a:gd name="T37" fmla="*/ 167 h 323"/>
                <a:gd name="T38" fmla="*/ 100 w 229"/>
                <a:gd name="T39" fmla="*/ 226 h 323"/>
                <a:gd name="T40" fmla="*/ 150 w 229"/>
                <a:gd name="T41" fmla="*/ 204 h 323"/>
                <a:gd name="T42" fmla="*/ 118 w 229"/>
                <a:gd name="T43" fmla="*/ 280 h 323"/>
                <a:gd name="T44" fmla="*/ 63 w 229"/>
                <a:gd name="T45" fmla="*/ 312 h 323"/>
                <a:gd name="T46" fmla="*/ 25 w 229"/>
                <a:gd name="T47" fmla="*/ 291 h 323"/>
                <a:gd name="T48" fmla="*/ 46 w 229"/>
                <a:gd name="T49" fmla="*/ 285 h 323"/>
                <a:gd name="T50" fmla="*/ 56 w 229"/>
                <a:gd name="T51" fmla="*/ 264 h 323"/>
                <a:gd name="T52" fmla="*/ 38 w 229"/>
                <a:gd name="T53" fmla="*/ 247 h 323"/>
                <a:gd name="T54" fmla="*/ 10 w 229"/>
                <a:gd name="T55" fmla="*/ 279 h 323"/>
                <a:gd name="T56" fmla="*/ 63 w 229"/>
                <a:gd name="T57" fmla="*/ 323 h 323"/>
                <a:gd name="T58" fmla="*/ 180 w 229"/>
                <a:gd name="T59" fmla="*/ 221 h 323"/>
                <a:gd name="T60" fmla="*/ 227 w 229"/>
                <a:gd name="T61" fmla="*/ 3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323">
                  <a:moveTo>
                    <a:pt x="227" y="30"/>
                  </a:moveTo>
                  <a:cubicBezTo>
                    <a:pt x="229" y="23"/>
                    <a:pt x="229" y="22"/>
                    <a:pt x="229" y="19"/>
                  </a:cubicBezTo>
                  <a:cubicBezTo>
                    <a:pt x="229" y="10"/>
                    <a:pt x="222" y="5"/>
                    <a:pt x="215" y="5"/>
                  </a:cubicBezTo>
                  <a:cubicBezTo>
                    <a:pt x="210" y="5"/>
                    <a:pt x="202" y="8"/>
                    <a:pt x="198" y="16"/>
                  </a:cubicBezTo>
                  <a:cubicBezTo>
                    <a:pt x="197" y="18"/>
                    <a:pt x="193" y="34"/>
                    <a:pt x="191" y="43"/>
                  </a:cubicBezTo>
                  <a:lnTo>
                    <a:pt x="181" y="83"/>
                  </a:lnTo>
                  <a:lnTo>
                    <a:pt x="158" y="173"/>
                  </a:lnTo>
                  <a:cubicBezTo>
                    <a:pt x="156" y="180"/>
                    <a:pt x="135" y="215"/>
                    <a:pt x="102" y="215"/>
                  </a:cubicBezTo>
                  <a:cubicBezTo>
                    <a:pt x="76" y="215"/>
                    <a:pt x="71" y="193"/>
                    <a:pt x="71" y="175"/>
                  </a:cubicBezTo>
                  <a:cubicBezTo>
                    <a:pt x="71" y="152"/>
                    <a:pt x="79" y="121"/>
                    <a:pt x="96" y="77"/>
                  </a:cubicBezTo>
                  <a:cubicBezTo>
                    <a:pt x="104" y="56"/>
                    <a:pt x="106" y="51"/>
                    <a:pt x="106" y="41"/>
                  </a:cubicBezTo>
                  <a:cubicBezTo>
                    <a:pt x="106" y="18"/>
                    <a:pt x="90" y="0"/>
                    <a:pt x="65" y="0"/>
                  </a:cubicBezTo>
                  <a:cubicBezTo>
                    <a:pt x="18" y="0"/>
                    <a:pt x="0" y="72"/>
                    <a:pt x="0" y="77"/>
                  </a:cubicBezTo>
                  <a:cubicBezTo>
                    <a:pt x="0" y="82"/>
                    <a:pt x="6" y="82"/>
                    <a:pt x="6" y="82"/>
                  </a:cubicBezTo>
                  <a:cubicBezTo>
                    <a:pt x="11" y="82"/>
                    <a:pt x="11" y="81"/>
                    <a:pt x="14" y="73"/>
                  </a:cubicBezTo>
                  <a:cubicBezTo>
                    <a:pt x="27" y="26"/>
                    <a:pt x="47" y="11"/>
                    <a:pt x="64" y="11"/>
                  </a:cubicBezTo>
                  <a:cubicBezTo>
                    <a:pt x="68" y="11"/>
                    <a:pt x="76" y="11"/>
                    <a:pt x="76" y="27"/>
                  </a:cubicBezTo>
                  <a:cubicBezTo>
                    <a:pt x="76" y="39"/>
                    <a:pt x="71" y="52"/>
                    <a:pt x="68" y="62"/>
                  </a:cubicBezTo>
                  <a:cubicBezTo>
                    <a:pt x="48" y="115"/>
                    <a:pt x="39" y="143"/>
                    <a:pt x="39" y="167"/>
                  </a:cubicBezTo>
                  <a:cubicBezTo>
                    <a:pt x="39" y="211"/>
                    <a:pt x="70" y="226"/>
                    <a:pt x="100" y="226"/>
                  </a:cubicBezTo>
                  <a:cubicBezTo>
                    <a:pt x="119" y="226"/>
                    <a:pt x="136" y="217"/>
                    <a:pt x="150" y="204"/>
                  </a:cubicBezTo>
                  <a:cubicBezTo>
                    <a:pt x="144" y="229"/>
                    <a:pt x="138" y="254"/>
                    <a:pt x="118" y="280"/>
                  </a:cubicBezTo>
                  <a:cubicBezTo>
                    <a:pt x="105" y="297"/>
                    <a:pt x="86" y="312"/>
                    <a:pt x="63" y="312"/>
                  </a:cubicBezTo>
                  <a:cubicBezTo>
                    <a:pt x="56" y="312"/>
                    <a:pt x="33" y="310"/>
                    <a:pt x="25" y="291"/>
                  </a:cubicBezTo>
                  <a:cubicBezTo>
                    <a:pt x="33" y="291"/>
                    <a:pt x="39" y="291"/>
                    <a:pt x="46" y="285"/>
                  </a:cubicBezTo>
                  <a:cubicBezTo>
                    <a:pt x="51" y="280"/>
                    <a:pt x="56" y="274"/>
                    <a:pt x="56" y="264"/>
                  </a:cubicBezTo>
                  <a:cubicBezTo>
                    <a:pt x="56" y="249"/>
                    <a:pt x="43" y="247"/>
                    <a:pt x="38" y="247"/>
                  </a:cubicBezTo>
                  <a:cubicBezTo>
                    <a:pt x="26" y="247"/>
                    <a:pt x="10" y="255"/>
                    <a:pt x="10" y="279"/>
                  </a:cubicBezTo>
                  <a:cubicBezTo>
                    <a:pt x="10" y="304"/>
                    <a:pt x="32" y="323"/>
                    <a:pt x="63" y="323"/>
                  </a:cubicBezTo>
                  <a:cubicBezTo>
                    <a:pt x="114" y="323"/>
                    <a:pt x="166" y="277"/>
                    <a:pt x="180" y="221"/>
                  </a:cubicBezTo>
                  <a:lnTo>
                    <a:pt x="227" y="3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6">
              <a:extLst>
                <a:ext uri="{FF2B5EF4-FFF2-40B4-BE49-F238E27FC236}">
                  <a16:creationId xmlns:a16="http://schemas.microsoft.com/office/drawing/2014/main" id="{F857E624-AB0A-430C-8A05-3B646CA0A5DD}"/>
                </a:ext>
              </a:extLst>
            </p:cNvPr>
            <p:cNvSpPr>
              <a:spLocks noEditPoints="1"/>
            </p:cNvSpPr>
            <p:nvPr>
              <p:custDataLst>
                <p:tags r:id="rId45"/>
              </p:custDataLst>
            </p:nvPr>
          </p:nvSpPr>
          <p:spPr bwMode="auto">
            <a:xfrm>
              <a:off x="2646363" y="2035175"/>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7">
              <a:extLst>
                <a:ext uri="{FF2B5EF4-FFF2-40B4-BE49-F238E27FC236}">
                  <a16:creationId xmlns:a16="http://schemas.microsoft.com/office/drawing/2014/main" id="{4A4657AE-B009-4F1D-945A-EDDF4ECA77A5}"/>
                </a:ext>
              </a:extLst>
            </p:cNvPr>
            <p:cNvSpPr>
              <a:spLocks/>
            </p:cNvSpPr>
            <p:nvPr>
              <p:custDataLst>
                <p:tags r:id="rId46"/>
              </p:custDataLst>
            </p:nvPr>
          </p:nvSpPr>
          <p:spPr bwMode="auto">
            <a:xfrm>
              <a:off x="2803525" y="2024063"/>
              <a:ext cx="63500" cy="71437"/>
            </a:xfrm>
            <a:custGeom>
              <a:avLst/>
              <a:gdLst>
                <a:gd name="T0" fmla="*/ 203 w 203"/>
                <a:gd name="T1" fmla="*/ 32 h 226"/>
                <a:gd name="T2" fmla="*/ 162 w 203"/>
                <a:gd name="T3" fmla="*/ 0 h 226"/>
                <a:gd name="T4" fmla="*/ 98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9"/>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8">
              <a:extLst>
                <a:ext uri="{FF2B5EF4-FFF2-40B4-BE49-F238E27FC236}">
                  <a16:creationId xmlns:a16="http://schemas.microsoft.com/office/drawing/2014/main" id="{F1431EB4-1FB0-4338-B5C5-69A0A2EC9158}"/>
                </a:ext>
              </a:extLst>
            </p:cNvPr>
            <p:cNvSpPr>
              <a:spLocks/>
            </p:cNvSpPr>
            <p:nvPr>
              <p:custDataLst>
                <p:tags r:id="rId47"/>
              </p:custDataLst>
            </p:nvPr>
          </p:nvSpPr>
          <p:spPr bwMode="auto">
            <a:xfrm>
              <a:off x="2903538" y="2022475"/>
              <a:ext cx="50800" cy="73025"/>
            </a:xfrm>
            <a:custGeom>
              <a:avLst/>
              <a:gdLst>
                <a:gd name="T0" fmla="*/ 163 w 163"/>
                <a:gd name="T1" fmla="*/ 160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1" y="218"/>
                    <a:pt x="23" y="190"/>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8"/>
                  </a:cubicBezTo>
                  <a:cubicBezTo>
                    <a:pt x="50" y="228"/>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9">
              <a:extLst>
                <a:ext uri="{FF2B5EF4-FFF2-40B4-BE49-F238E27FC236}">
                  <a16:creationId xmlns:a16="http://schemas.microsoft.com/office/drawing/2014/main" id="{6AE91F2F-47C8-4796-9E35-D97BEAD1377B}"/>
                </a:ext>
              </a:extLst>
            </p:cNvPr>
            <p:cNvSpPr>
              <a:spLocks noEditPoints="1"/>
            </p:cNvSpPr>
            <p:nvPr>
              <p:custDataLst>
                <p:tags r:id="rId48"/>
              </p:custDataLst>
            </p:nvPr>
          </p:nvSpPr>
          <p:spPr bwMode="auto">
            <a:xfrm>
              <a:off x="2963863" y="1989138"/>
              <a:ext cx="33337" cy="104775"/>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90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3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10"/>
                    <a:pt x="72" y="290"/>
                  </a:cubicBezTo>
                  <a:lnTo>
                    <a:pt x="72" y="107"/>
                  </a:lnTo>
                  <a:lnTo>
                    <a:pt x="2" y="112"/>
                  </a:lnTo>
                  <a:lnTo>
                    <a:pt x="2" y="128"/>
                  </a:lnTo>
                  <a:cubicBezTo>
                    <a:pt x="35" y="128"/>
                    <a:pt x="39" y="131"/>
                    <a:pt x="39" y="155"/>
                  </a:cubicBezTo>
                  <a:lnTo>
                    <a:pt x="39" y="290"/>
                  </a:lnTo>
                  <a:cubicBezTo>
                    <a:pt x="39" y="312"/>
                    <a:pt x="34" y="312"/>
                    <a:pt x="0" y="312"/>
                  </a:cubicBezTo>
                  <a:lnTo>
                    <a:pt x="0" y="327"/>
                  </a:lnTo>
                  <a:lnTo>
                    <a:pt x="55" y="326"/>
                  </a:lnTo>
                  <a:cubicBezTo>
                    <a:pt x="73" y="326"/>
                    <a:pt x="90" y="327"/>
                    <a:pt x="107" y="327"/>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0">
              <a:extLst>
                <a:ext uri="{FF2B5EF4-FFF2-40B4-BE49-F238E27FC236}">
                  <a16:creationId xmlns:a16="http://schemas.microsoft.com/office/drawing/2014/main" id="{5DE016DE-46E8-475B-81BB-D2B027403F8A}"/>
                </a:ext>
              </a:extLst>
            </p:cNvPr>
            <p:cNvSpPr>
              <a:spLocks/>
            </p:cNvSpPr>
            <p:nvPr>
              <p:custDataLst>
                <p:tags r:id="rId49"/>
              </p:custDataLst>
            </p:nvPr>
          </p:nvSpPr>
          <p:spPr bwMode="auto">
            <a:xfrm>
              <a:off x="3006725" y="2024063"/>
              <a:ext cx="77787" cy="69850"/>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3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3 h 220"/>
                <a:gd name="T36" fmla="*/ 73 w 251"/>
                <a:gd name="T37" fmla="*/ 91 h 220"/>
                <a:gd name="T38" fmla="*/ 141 w 251"/>
                <a:gd name="T39" fmla="*/ 11 h 220"/>
                <a:gd name="T40" fmla="*/ 178 w 251"/>
                <a:gd name="T41" fmla="*/ 66 h 220"/>
                <a:gd name="T42" fmla="*/ 178 w 251"/>
                <a:gd name="T43" fmla="*/ 183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3"/>
                  </a:lnTo>
                  <a:cubicBezTo>
                    <a:pt x="39" y="205"/>
                    <a:pt x="34" y="205"/>
                    <a:pt x="0" y="205"/>
                  </a:cubicBezTo>
                  <a:lnTo>
                    <a:pt x="0" y="220"/>
                  </a:lnTo>
                  <a:lnTo>
                    <a:pt x="56" y="219"/>
                  </a:lnTo>
                  <a:lnTo>
                    <a:pt x="112" y="220"/>
                  </a:lnTo>
                  <a:lnTo>
                    <a:pt x="112" y="205"/>
                  </a:lnTo>
                  <a:cubicBezTo>
                    <a:pt x="79" y="205"/>
                    <a:pt x="73" y="205"/>
                    <a:pt x="73" y="183"/>
                  </a:cubicBezTo>
                  <a:lnTo>
                    <a:pt x="73" y="91"/>
                  </a:lnTo>
                  <a:cubicBezTo>
                    <a:pt x="73" y="39"/>
                    <a:pt x="109" y="11"/>
                    <a:pt x="141" y="11"/>
                  </a:cubicBezTo>
                  <a:cubicBezTo>
                    <a:pt x="172" y="11"/>
                    <a:pt x="178" y="38"/>
                    <a:pt x="178" y="66"/>
                  </a:cubicBezTo>
                  <a:lnTo>
                    <a:pt x="178" y="183"/>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1">
              <a:extLst>
                <a:ext uri="{FF2B5EF4-FFF2-40B4-BE49-F238E27FC236}">
                  <a16:creationId xmlns:a16="http://schemas.microsoft.com/office/drawing/2014/main" id="{AB029A85-47AF-4A7F-93E5-423AB95F7D8C}"/>
                </a:ext>
              </a:extLst>
            </p:cNvPr>
            <p:cNvSpPr>
              <a:spLocks noEditPoints="1"/>
            </p:cNvSpPr>
            <p:nvPr>
              <p:custDataLst>
                <p:tags r:id="rId50"/>
              </p:custDataLst>
            </p:nvPr>
          </p:nvSpPr>
          <p:spPr bwMode="auto">
            <a:xfrm>
              <a:off x="3121025" y="1982788"/>
              <a:ext cx="63500" cy="112712"/>
            </a:xfrm>
            <a:custGeom>
              <a:avLst/>
              <a:gdLst>
                <a:gd name="T0" fmla="*/ 206 w 206"/>
                <a:gd name="T1" fmla="*/ 102 h 357"/>
                <a:gd name="T2" fmla="*/ 147 w 206"/>
                <a:gd name="T3" fmla="*/ 0 h 357"/>
                <a:gd name="T4" fmla="*/ 0 w 206"/>
                <a:gd name="T5" fmla="*/ 255 h 357"/>
                <a:gd name="T6" fmla="*/ 60 w 206"/>
                <a:gd name="T7" fmla="*/ 357 h 357"/>
                <a:gd name="T8" fmla="*/ 206 w 206"/>
                <a:gd name="T9" fmla="*/ 102 h 357"/>
                <a:gd name="T10" fmla="*/ 158 w 206"/>
                <a:gd name="T11" fmla="*/ 170 h 357"/>
                <a:gd name="T12" fmla="*/ 53 w 206"/>
                <a:gd name="T13" fmla="*/ 170 h 357"/>
                <a:gd name="T14" fmla="*/ 92 w 206"/>
                <a:gd name="T15" fmla="*/ 63 h 357"/>
                <a:gd name="T16" fmla="*/ 146 w 206"/>
                <a:gd name="T17" fmla="*/ 11 h 357"/>
                <a:gd name="T18" fmla="*/ 174 w 206"/>
                <a:gd name="T19" fmla="*/ 71 h 357"/>
                <a:gd name="T20" fmla="*/ 158 w 206"/>
                <a:gd name="T21" fmla="*/ 170 h 357"/>
                <a:gd name="T22" fmla="*/ 153 w 206"/>
                <a:gd name="T23" fmla="*/ 186 h 357"/>
                <a:gd name="T24" fmla="*/ 118 w 206"/>
                <a:gd name="T25" fmla="*/ 288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7" y="0"/>
                  </a:cubicBezTo>
                  <a:cubicBezTo>
                    <a:pt x="77" y="0"/>
                    <a:pt x="0" y="140"/>
                    <a:pt x="0" y="255"/>
                  </a:cubicBezTo>
                  <a:cubicBezTo>
                    <a:pt x="0" y="302"/>
                    <a:pt x="15" y="357"/>
                    <a:pt x="60" y="357"/>
                  </a:cubicBezTo>
                  <a:cubicBezTo>
                    <a:pt x="131" y="357"/>
                    <a:pt x="206" y="214"/>
                    <a:pt x="206" y="102"/>
                  </a:cubicBezTo>
                  <a:close/>
                  <a:moveTo>
                    <a:pt x="158" y="170"/>
                  </a:moveTo>
                  <a:lnTo>
                    <a:pt x="53" y="170"/>
                  </a:lnTo>
                  <a:cubicBezTo>
                    <a:pt x="62" y="138"/>
                    <a:pt x="72" y="99"/>
                    <a:pt x="92" y="63"/>
                  </a:cubicBezTo>
                  <a:cubicBezTo>
                    <a:pt x="105" y="39"/>
                    <a:pt x="124" y="11"/>
                    <a:pt x="146" y="11"/>
                  </a:cubicBezTo>
                  <a:cubicBezTo>
                    <a:pt x="171" y="11"/>
                    <a:pt x="174" y="43"/>
                    <a:pt x="174" y="71"/>
                  </a:cubicBezTo>
                  <a:cubicBezTo>
                    <a:pt x="174" y="96"/>
                    <a:pt x="170" y="121"/>
                    <a:pt x="158" y="170"/>
                  </a:cubicBezTo>
                  <a:close/>
                  <a:moveTo>
                    <a:pt x="153" y="186"/>
                  </a:moveTo>
                  <a:cubicBezTo>
                    <a:pt x="148" y="209"/>
                    <a:pt x="137" y="252"/>
                    <a:pt x="118" y="288"/>
                  </a:cubicBezTo>
                  <a:cubicBezTo>
                    <a:pt x="101" y="322"/>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3" name="正方形/長方形 32">
            <a:extLst>
              <a:ext uri="{FF2B5EF4-FFF2-40B4-BE49-F238E27FC236}">
                <a16:creationId xmlns:a16="http://schemas.microsoft.com/office/drawing/2014/main" id="{981601C3-0262-4CBD-A47F-264A5CB688D0}"/>
              </a:ext>
            </a:extLst>
          </p:cNvPr>
          <p:cNvSpPr/>
          <p:nvPr/>
        </p:nvSpPr>
        <p:spPr>
          <a:xfrm>
            <a:off x="4339018" y="1988188"/>
            <a:ext cx="3655963" cy="568872"/>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dirty="0">
                <a:solidFill>
                  <a:schemeClr val="tx1"/>
                </a:solidFill>
                <a:latin typeface="cmmi10" panose="020B0500000000000000" pitchFamily="34" charset="0"/>
              </a:rPr>
              <a:t>u</a:t>
            </a:r>
            <a:r>
              <a:rPr lang="en-US" altLang="ja-JP" sz="2000" dirty="0">
                <a:solidFill>
                  <a:schemeClr val="tx1"/>
                </a:solidFill>
                <a:latin typeface="cmr10" panose="020B0500000000000000" pitchFamily="34" charset="0"/>
              </a:rPr>
              <a:t>(</a:t>
            </a:r>
            <a:r>
              <a:rPr lang="en-US" altLang="ja-JP" sz="2000" dirty="0">
                <a:solidFill>
                  <a:schemeClr val="tx1"/>
                </a:solidFill>
                <a:latin typeface="cmmi10" panose="020B0500000000000000" pitchFamily="34" charset="0"/>
              </a:rPr>
              <a:t>x</a:t>
            </a:r>
            <a:r>
              <a:rPr lang="en-US" altLang="ja-JP" sz="2000" dirty="0">
                <a:solidFill>
                  <a:schemeClr val="tx1"/>
                </a:solidFill>
                <a:latin typeface="cmr10" panose="020B0500000000000000" pitchFamily="34" charset="0"/>
              </a:rPr>
              <a:t>,</a:t>
            </a:r>
            <a:r>
              <a:rPr lang="en-US" altLang="ja-JP" sz="2000" dirty="0">
                <a:solidFill>
                  <a:schemeClr val="tx1"/>
                </a:solidFill>
              </a:rPr>
              <a:t> </a:t>
            </a:r>
            <a:r>
              <a:rPr lang="en-US" altLang="ja-JP" sz="2000" dirty="0">
                <a:solidFill>
                  <a:schemeClr val="tx1"/>
                </a:solidFill>
                <a:latin typeface="cmmi10" panose="020B0500000000000000" pitchFamily="34" charset="0"/>
              </a:rPr>
              <a:t>y</a:t>
            </a:r>
            <a:r>
              <a:rPr lang="en-US" altLang="ja-JP" sz="2000" dirty="0">
                <a:solidFill>
                  <a:schemeClr val="tx1"/>
                </a:solidFill>
                <a:latin typeface="cmr10" panose="020B0500000000000000" pitchFamily="34" charset="0"/>
              </a:rPr>
              <a:t>,</a:t>
            </a:r>
            <a:r>
              <a:rPr lang="en-US" altLang="ja-JP" sz="2000" dirty="0">
                <a:solidFill>
                  <a:schemeClr val="tx1"/>
                </a:solidFill>
              </a:rPr>
              <a:t> </a:t>
            </a:r>
            <a:r>
              <a:rPr lang="en-US" altLang="ja-JP" sz="2000" dirty="0">
                <a:solidFill>
                  <a:schemeClr val="tx1"/>
                </a:solidFill>
                <a:latin typeface="cmmi10" panose="020B0500000000000000" pitchFamily="34" charset="0"/>
              </a:rPr>
              <a:t>t</a:t>
            </a:r>
            <a:r>
              <a:rPr lang="en-US" altLang="ja-JP" sz="2000" dirty="0">
                <a:solidFill>
                  <a:schemeClr val="tx1"/>
                </a:solidFill>
                <a:latin typeface="cmr10" panose="020B0500000000000000" pitchFamily="34" charset="0"/>
              </a:rPr>
              <a:t>)</a:t>
            </a:r>
            <a:r>
              <a:rPr lang="en-US" altLang="ja-JP" sz="2000" dirty="0">
                <a:solidFill>
                  <a:schemeClr val="tx1"/>
                </a:solidFill>
              </a:rPr>
              <a:t> </a:t>
            </a:r>
            <a:r>
              <a:rPr lang="ja-JP" altLang="en-US" sz="2000" dirty="0">
                <a:solidFill>
                  <a:schemeClr val="tx1"/>
                </a:solidFill>
              </a:rPr>
              <a:t>⇒ </a:t>
            </a:r>
            <a:r>
              <a:rPr lang="en-US" altLang="ja-JP" sz="2100" dirty="0">
                <a:solidFill>
                  <a:schemeClr val="tx1"/>
                </a:solidFill>
                <a:latin typeface="cmmi10" panose="020B0500000000000000" pitchFamily="34" charset="0"/>
              </a:rPr>
              <a:t>u</a:t>
            </a:r>
            <a:r>
              <a:rPr lang="en-US" altLang="ja-JP" sz="2100" dirty="0">
                <a:solidFill>
                  <a:schemeClr val="tx1"/>
                </a:solidFill>
                <a:latin typeface="cmr10" panose="020B0500000000000000" pitchFamily="34" charset="0"/>
              </a:rPr>
              <a:t>(</a:t>
            </a:r>
            <a:r>
              <a:rPr lang="en-US" altLang="ja-JP" sz="2100" dirty="0">
                <a:solidFill>
                  <a:schemeClr val="tx1"/>
                </a:solidFill>
                <a:latin typeface="cmmi10" panose="020B0500000000000000" pitchFamily="34" charset="0"/>
              </a:rPr>
              <a:t>r</a:t>
            </a:r>
            <a:r>
              <a:rPr lang="en-US" altLang="ja-JP" sz="2100" dirty="0">
                <a:solidFill>
                  <a:schemeClr val="tx1"/>
                </a:solidFill>
                <a:latin typeface="cmr10" panose="020B0500000000000000" pitchFamily="34" charset="0"/>
              </a:rPr>
              <a:t>,</a:t>
            </a:r>
            <a:r>
              <a:rPr lang="en-US" altLang="ja-JP" sz="2100" dirty="0">
                <a:solidFill>
                  <a:schemeClr val="tx1"/>
                </a:solidFill>
              </a:rPr>
              <a:t> </a:t>
            </a:r>
            <a:r>
              <a:rPr lang="en-US" altLang="ja-JP" sz="2100" dirty="0">
                <a:solidFill>
                  <a:schemeClr val="tx1"/>
                </a:solidFill>
                <a:latin typeface="cmmi10" panose="020B0500000000000000" pitchFamily="34" charset="0"/>
              </a:rPr>
              <a:t>µ</a:t>
            </a:r>
            <a:r>
              <a:rPr lang="en-US" altLang="ja-JP" sz="2100" dirty="0">
                <a:solidFill>
                  <a:schemeClr val="tx1"/>
                </a:solidFill>
                <a:latin typeface="cmr10" panose="020B0500000000000000" pitchFamily="34" charset="0"/>
              </a:rPr>
              <a:t>,</a:t>
            </a:r>
            <a:r>
              <a:rPr lang="en-US" altLang="ja-JP" sz="2100" dirty="0">
                <a:solidFill>
                  <a:schemeClr val="tx1"/>
                </a:solidFill>
              </a:rPr>
              <a:t> </a:t>
            </a:r>
            <a:r>
              <a:rPr lang="en-US" altLang="ja-JP" sz="2100" dirty="0">
                <a:solidFill>
                  <a:schemeClr val="tx1"/>
                </a:solidFill>
                <a:latin typeface="cmmi10" panose="020B0500000000000000" pitchFamily="34" charset="0"/>
              </a:rPr>
              <a:t>t</a:t>
            </a:r>
            <a:r>
              <a:rPr lang="en-US" altLang="ja-JP" sz="2100" dirty="0">
                <a:solidFill>
                  <a:schemeClr val="tx1"/>
                </a:solidFill>
                <a:latin typeface="cmr10" panose="020B0500000000000000" pitchFamily="34" charset="0"/>
              </a:rPr>
              <a:t>)</a:t>
            </a:r>
            <a:r>
              <a:rPr lang="en-US" altLang="ja-JP" sz="2000" dirty="0">
                <a:solidFill>
                  <a:schemeClr val="tx1"/>
                </a:solidFill>
              </a:rPr>
              <a:t> </a:t>
            </a:r>
            <a:r>
              <a:rPr lang="ja-JP" altLang="en-US" sz="2000" dirty="0">
                <a:solidFill>
                  <a:schemeClr val="tx1"/>
                </a:solidFill>
              </a:rPr>
              <a:t>と表す</a:t>
            </a:r>
            <a:endParaRPr kumimoji="1" lang="ja-JP" altLang="en-US" sz="2000" dirty="0">
              <a:solidFill>
                <a:schemeClr val="tx1"/>
              </a:solidFill>
            </a:endParaRPr>
          </a:p>
        </p:txBody>
      </p:sp>
      <p:grpSp>
        <p:nvGrpSpPr>
          <p:cNvPr id="78" name="グループ化 77">
            <a:extLst>
              <a:ext uri="{FF2B5EF4-FFF2-40B4-BE49-F238E27FC236}">
                <a16:creationId xmlns:a16="http://schemas.microsoft.com/office/drawing/2014/main" id="{5FB044BD-B6F9-4CA6-A5D6-4B74DC5C963D}"/>
              </a:ext>
            </a:extLst>
          </p:cNvPr>
          <p:cNvGrpSpPr>
            <a:grpSpLocks noChangeAspect="1"/>
          </p:cNvGrpSpPr>
          <p:nvPr>
            <p:custDataLst>
              <p:tags r:id="rId2"/>
            </p:custDataLst>
          </p:nvPr>
        </p:nvGrpSpPr>
        <p:grpSpPr>
          <a:xfrm>
            <a:off x="2502961" y="4333022"/>
            <a:ext cx="4050671" cy="587355"/>
            <a:chOff x="2463800" y="3582988"/>
            <a:chExt cx="2305050" cy="361950"/>
          </a:xfrm>
        </p:grpSpPr>
        <p:sp>
          <p:nvSpPr>
            <p:cNvPr id="46" name="Freeform 28">
              <a:extLst>
                <a:ext uri="{FF2B5EF4-FFF2-40B4-BE49-F238E27FC236}">
                  <a16:creationId xmlns:a16="http://schemas.microsoft.com/office/drawing/2014/main" id="{04C8E4F9-761A-463A-A135-B23E308A6078}"/>
                </a:ext>
              </a:extLst>
            </p:cNvPr>
            <p:cNvSpPr>
              <a:spLocks noEditPoints="1"/>
            </p:cNvSpPr>
            <p:nvPr>
              <p:custDataLst>
                <p:tags r:id="rId5"/>
              </p:custDataLst>
            </p:nvPr>
          </p:nvSpPr>
          <p:spPr bwMode="auto">
            <a:xfrm>
              <a:off x="2463800" y="3711576"/>
              <a:ext cx="112713" cy="117475"/>
            </a:xfrm>
            <a:custGeom>
              <a:avLst/>
              <a:gdLst>
                <a:gd name="T0" fmla="*/ 368 w 368"/>
                <a:gd name="T1" fmla="*/ 354 h 357"/>
                <a:gd name="T2" fmla="*/ 365 w 368"/>
                <a:gd name="T3" fmla="*/ 348 h 357"/>
                <a:gd name="T4" fmla="*/ 197 w 368"/>
                <a:gd name="T5" fmla="*/ 9 h 357"/>
                <a:gd name="T6" fmla="*/ 184 w 368"/>
                <a:gd name="T7" fmla="*/ 0 h 357"/>
                <a:gd name="T8" fmla="*/ 171 w 368"/>
                <a:gd name="T9" fmla="*/ 9 h 357"/>
                <a:gd name="T10" fmla="*/ 2 w 368"/>
                <a:gd name="T11" fmla="*/ 348 h 357"/>
                <a:gd name="T12" fmla="*/ 0 w 368"/>
                <a:gd name="T13" fmla="*/ 354 h 357"/>
                <a:gd name="T14" fmla="*/ 11 w 368"/>
                <a:gd name="T15" fmla="*/ 357 h 357"/>
                <a:gd name="T16" fmla="*/ 357 w 368"/>
                <a:gd name="T17" fmla="*/ 357 h 357"/>
                <a:gd name="T18" fmla="*/ 368 w 368"/>
                <a:gd name="T19" fmla="*/ 354 h 357"/>
                <a:gd name="T20" fmla="*/ 302 w 368"/>
                <a:gd name="T21" fmla="*/ 320 h 357"/>
                <a:gd name="T22" fmla="*/ 33 w 368"/>
                <a:gd name="T23" fmla="*/ 320 h 357"/>
                <a:gd name="T24" fmla="*/ 168 w 368"/>
                <a:gd name="T25" fmla="*/ 50 h 357"/>
                <a:gd name="T26" fmla="*/ 302 w 368"/>
                <a:gd name="T27" fmla="*/ 32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368" y="354"/>
                  </a:moveTo>
                  <a:cubicBezTo>
                    <a:pt x="368" y="354"/>
                    <a:pt x="368" y="352"/>
                    <a:pt x="365" y="348"/>
                  </a:cubicBezTo>
                  <a:lnTo>
                    <a:pt x="197" y="9"/>
                  </a:lnTo>
                  <a:cubicBezTo>
                    <a:pt x="193" y="3"/>
                    <a:pt x="192" y="0"/>
                    <a:pt x="184" y="0"/>
                  </a:cubicBezTo>
                  <a:cubicBezTo>
                    <a:pt x="175" y="0"/>
                    <a:pt x="174" y="3"/>
                    <a:pt x="171" y="9"/>
                  </a:cubicBezTo>
                  <a:lnTo>
                    <a:pt x="2" y="348"/>
                  </a:lnTo>
                  <a:cubicBezTo>
                    <a:pt x="0" y="352"/>
                    <a:pt x="0" y="354"/>
                    <a:pt x="0" y="354"/>
                  </a:cubicBezTo>
                  <a:cubicBezTo>
                    <a:pt x="0" y="357"/>
                    <a:pt x="3" y="357"/>
                    <a:pt x="11" y="357"/>
                  </a:cubicBezTo>
                  <a:lnTo>
                    <a:pt x="357" y="357"/>
                  </a:lnTo>
                  <a:cubicBezTo>
                    <a:pt x="365" y="357"/>
                    <a:pt x="368" y="357"/>
                    <a:pt x="368" y="354"/>
                  </a:cubicBezTo>
                  <a:close/>
                  <a:moveTo>
                    <a:pt x="302" y="320"/>
                  </a:moveTo>
                  <a:lnTo>
                    <a:pt x="33" y="320"/>
                  </a:lnTo>
                  <a:lnTo>
                    <a:pt x="168" y="50"/>
                  </a:lnTo>
                  <a:lnTo>
                    <a:pt x="302" y="3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29">
              <a:extLst>
                <a:ext uri="{FF2B5EF4-FFF2-40B4-BE49-F238E27FC236}">
                  <a16:creationId xmlns:a16="http://schemas.microsoft.com/office/drawing/2014/main" id="{0997165A-304E-4630-9D0F-ADC7B379ED0A}"/>
                </a:ext>
              </a:extLst>
            </p:cNvPr>
            <p:cNvSpPr>
              <a:spLocks noEditPoints="1"/>
            </p:cNvSpPr>
            <p:nvPr>
              <p:custDataLst>
                <p:tags r:id="rId6"/>
              </p:custDataLst>
            </p:nvPr>
          </p:nvSpPr>
          <p:spPr bwMode="auto">
            <a:xfrm>
              <a:off x="2633663" y="3768726"/>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0">
              <a:extLst>
                <a:ext uri="{FF2B5EF4-FFF2-40B4-BE49-F238E27FC236}">
                  <a16:creationId xmlns:a16="http://schemas.microsoft.com/office/drawing/2014/main" id="{2E61CF44-E5D5-45FA-B4E2-2C6BF2FFDD9E}"/>
                </a:ext>
              </a:extLst>
            </p:cNvPr>
            <p:cNvSpPr>
              <a:spLocks noEditPoints="1"/>
            </p:cNvSpPr>
            <p:nvPr>
              <p:custDataLst>
                <p:tags r:id="rId7"/>
              </p:custDataLst>
            </p:nvPr>
          </p:nvSpPr>
          <p:spPr bwMode="auto">
            <a:xfrm>
              <a:off x="2792413" y="3717926"/>
              <a:ext cx="111125" cy="115888"/>
            </a:xfrm>
            <a:custGeom>
              <a:avLst/>
              <a:gdLst>
                <a:gd name="T0" fmla="*/ 368 w 368"/>
                <a:gd name="T1" fmla="*/ 4 h 357"/>
                <a:gd name="T2" fmla="*/ 357 w 368"/>
                <a:gd name="T3" fmla="*/ 0 h 357"/>
                <a:gd name="T4" fmla="*/ 11 w 368"/>
                <a:gd name="T5" fmla="*/ 0 h 357"/>
                <a:gd name="T6" fmla="*/ 0 w 368"/>
                <a:gd name="T7" fmla="*/ 4 h 357"/>
                <a:gd name="T8" fmla="*/ 2 w 368"/>
                <a:gd name="T9" fmla="*/ 10 h 357"/>
                <a:gd name="T10" fmla="*/ 171 w 368"/>
                <a:gd name="T11" fmla="*/ 348 h 357"/>
                <a:gd name="T12" fmla="*/ 184 w 368"/>
                <a:gd name="T13" fmla="*/ 357 h 357"/>
                <a:gd name="T14" fmla="*/ 197 w 368"/>
                <a:gd name="T15" fmla="*/ 348 h 357"/>
                <a:gd name="T16" fmla="*/ 365 w 368"/>
                <a:gd name="T17" fmla="*/ 10 h 357"/>
                <a:gd name="T18" fmla="*/ 368 w 368"/>
                <a:gd name="T19" fmla="*/ 4 h 357"/>
                <a:gd name="T20" fmla="*/ 336 w 368"/>
                <a:gd name="T21" fmla="*/ 35 h 357"/>
                <a:gd name="T22" fmla="*/ 199 w 368"/>
                <a:gd name="T23" fmla="*/ 310 h 357"/>
                <a:gd name="T24" fmla="*/ 198 w 368"/>
                <a:gd name="T25" fmla="*/ 310 h 357"/>
                <a:gd name="T26" fmla="*/ 61 w 368"/>
                <a:gd name="T27" fmla="*/ 35 h 357"/>
                <a:gd name="T28" fmla="*/ 336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2" y="10"/>
                  </a:cubicBezTo>
                  <a:lnTo>
                    <a:pt x="171" y="348"/>
                  </a:lnTo>
                  <a:cubicBezTo>
                    <a:pt x="174" y="354"/>
                    <a:pt x="175" y="357"/>
                    <a:pt x="184" y="357"/>
                  </a:cubicBezTo>
                  <a:cubicBezTo>
                    <a:pt x="192" y="357"/>
                    <a:pt x="193" y="354"/>
                    <a:pt x="197" y="348"/>
                  </a:cubicBezTo>
                  <a:lnTo>
                    <a:pt x="365" y="10"/>
                  </a:lnTo>
                  <a:cubicBezTo>
                    <a:pt x="368" y="5"/>
                    <a:pt x="368" y="4"/>
                    <a:pt x="368" y="4"/>
                  </a:cubicBezTo>
                  <a:close/>
                  <a:moveTo>
                    <a:pt x="336" y="35"/>
                  </a:moveTo>
                  <a:lnTo>
                    <a:pt x="199" y="310"/>
                  </a:lnTo>
                  <a:lnTo>
                    <a:pt x="198" y="310"/>
                  </a:lnTo>
                  <a:lnTo>
                    <a:pt x="61" y="35"/>
                  </a:lnTo>
                  <a:lnTo>
                    <a:pt x="336"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Oval 31">
              <a:extLst>
                <a:ext uri="{FF2B5EF4-FFF2-40B4-BE49-F238E27FC236}">
                  <a16:creationId xmlns:a16="http://schemas.microsoft.com/office/drawing/2014/main" id="{85CDFF1D-5FDA-46EA-8CCB-1DC4B400D1BD}"/>
                </a:ext>
              </a:extLst>
            </p:cNvPr>
            <p:cNvSpPr>
              <a:spLocks noChangeArrowheads="1"/>
            </p:cNvSpPr>
            <p:nvPr>
              <p:custDataLst>
                <p:tags r:id="rId8"/>
              </p:custDataLst>
            </p:nvPr>
          </p:nvSpPr>
          <p:spPr bwMode="auto">
            <a:xfrm>
              <a:off x="2957513" y="3779838"/>
              <a:ext cx="15875" cy="17463"/>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2">
              <a:extLst>
                <a:ext uri="{FF2B5EF4-FFF2-40B4-BE49-F238E27FC236}">
                  <a16:creationId xmlns:a16="http://schemas.microsoft.com/office/drawing/2014/main" id="{A90CA20B-26D1-4232-B93C-75A28B0C0740}"/>
                </a:ext>
              </a:extLst>
            </p:cNvPr>
            <p:cNvSpPr>
              <a:spLocks noEditPoints="1"/>
            </p:cNvSpPr>
            <p:nvPr>
              <p:custDataLst>
                <p:tags r:id="rId9"/>
              </p:custDataLst>
            </p:nvPr>
          </p:nvSpPr>
          <p:spPr bwMode="auto">
            <a:xfrm>
              <a:off x="3027363" y="3717926"/>
              <a:ext cx="111125" cy="115888"/>
            </a:xfrm>
            <a:custGeom>
              <a:avLst/>
              <a:gdLst>
                <a:gd name="T0" fmla="*/ 368 w 368"/>
                <a:gd name="T1" fmla="*/ 4 h 357"/>
                <a:gd name="T2" fmla="*/ 357 w 368"/>
                <a:gd name="T3" fmla="*/ 0 h 357"/>
                <a:gd name="T4" fmla="*/ 11 w 368"/>
                <a:gd name="T5" fmla="*/ 0 h 357"/>
                <a:gd name="T6" fmla="*/ 0 w 368"/>
                <a:gd name="T7" fmla="*/ 4 h 357"/>
                <a:gd name="T8" fmla="*/ 2 w 368"/>
                <a:gd name="T9" fmla="*/ 10 h 357"/>
                <a:gd name="T10" fmla="*/ 171 w 368"/>
                <a:gd name="T11" fmla="*/ 348 h 357"/>
                <a:gd name="T12" fmla="*/ 184 w 368"/>
                <a:gd name="T13" fmla="*/ 357 h 357"/>
                <a:gd name="T14" fmla="*/ 197 w 368"/>
                <a:gd name="T15" fmla="*/ 348 h 357"/>
                <a:gd name="T16" fmla="*/ 365 w 368"/>
                <a:gd name="T17" fmla="*/ 10 h 357"/>
                <a:gd name="T18" fmla="*/ 368 w 368"/>
                <a:gd name="T19" fmla="*/ 4 h 357"/>
                <a:gd name="T20" fmla="*/ 335 w 368"/>
                <a:gd name="T21" fmla="*/ 35 h 357"/>
                <a:gd name="T22" fmla="*/ 199 w 368"/>
                <a:gd name="T23" fmla="*/ 310 h 357"/>
                <a:gd name="T24" fmla="*/ 198 w 368"/>
                <a:gd name="T25" fmla="*/ 310 h 357"/>
                <a:gd name="T26" fmla="*/ 61 w 368"/>
                <a:gd name="T27" fmla="*/ 35 h 357"/>
                <a:gd name="T28" fmla="*/ 335 w 368"/>
                <a:gd name="T29" fmla="*/ 3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57">
                  <a:moveTo>
                    <a:pt x="368" y="4"/>
                  </a:moveTo>
                  <a:cubicBezTo>
                    <a:pt x="368" y="0"/>
                    <a:pt x="365" y="0"/>
                    <a:pt x="357" y="0"/>
                  </a:cubicBezTo>
                  <a:lnTo>
                    <a:pt x="11" y="0"/>
                  </a:lnTo>
                  <a:cubicBezTo>
                    <a:pt x="3" y="0"/>
                    <a:pt x="0" y="0"/>
                    <a:pt x="0" y="4"/>
                  </a:cubicBezTo>
                  <a:cubicBezTo>
                    <a:pt x="0" y="4"/>
                    <a:pt x="0" y="5"/>
                    <a:pt x="2" y="10"/>
                  </a:cubicBezTo>
                  <a:lnTo>
                    <a:pt x="171" y="348"/>
                  </a:lnTo>
                  <a:cubicBezTo>
                    <a:pt x="174" y="354"/>
                    <a:pt x="175" y="357"/>
                    <a:pt x="184" y="357"/>
                  </a:cubicBezTo>
                  <a:cubicBezTo>
                    <a:pt x="192" y="357"/>
                    <a:pt x="193" y="354"/>
                    <a:pt x="197" y="348"/>
                  </a:cubicBezTo>
                  <a:lnTo>
                    <a:pt x="365" y="10"/>
                  </a:lnTo>
                  <a:cubicBezTo>
                    <a:pt x="368" y="5"/>
                    <a:pt x="368" y="4"/>
                    <a:pt x="368" y="4"/>
                  </a:cubicBezTo>
                  <a:close/>
                  <a:moveTo>
                    <a:pt x="335" y="35"/>
                  </a:moveTo>
                  <a:lnTo>
                    <a:pt x="199" y="310"/>
                  </a:lnTo>
                  <a:lnTo>
                    <a:pt x="198" y="310"/>
                  </a:lnTo>
                  <a:lnTo>
                    <a:pt x="61" y="35"/>
                  </a:lnTo>
                  <a:lnTo>
                    <a:pt x="335" y="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3">
              <a:extLst>
                <a:ext uri="{FF2B5EF4-FFF2-40B4-BE49-F238E27FC236}">
                  <a16:creationId xmlns:a16="http://schemas.microsoft.com/office/drawing/2014/main" id="{2648D3C6-24F7-495C-8F12-28C370047BF3}"/>
                </a:ext>
              </a:extLst>
            </p:cNvPr>
            <p:cNvSpPr>
              <a:spLocks noEditPoints="1"/>
            </p:cNvSpPr>
            <p:nvPr>
              <p:custDataLst>
                <p:tags r:id="rId10"/>
              </p:custDataLst>
            </p:nvPr>
          </p:nvSpPr>
          <p:spPr bwMode="auto">
            <a:xfrm>
              <a:off x="3197225" y="3768726"/>
              <a:ext cx="100013" cy="38100"/>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4">
              <a:extLst>
                <a:ext uri="{FF2B5EF4-FFF2-40B4-BE49-F238E27FC236}">
                  <a16:creationId xmlns:a16="http://schemas.microsoft.com/office/drawing/2014/main" id="{D942DFEB-CDA6-4DA0-9D16-F265F0D28B52}"/>
                </a:ext>
              </a:extLst>
            </p:cNvPr>
            <p:cNvSpPr>
              <a:spLocks noEditPoints="1"/>
            </p:cNvSpPr>
            <p:nvPr>
              <p:custDataLst>
                <p:tags r:id="rId11"/>
              </p:custDataLst>
            </p:nvPr>
          </p:nvSpPr>
          <p:spPr bwMode="auto">
            <a:xfrm>
              <a:off x="3408363" y="3600451"/>
              <a:ext cx="79375"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30"/>
                    <a:pt x="146" y="130"/>
                  </a:cubicBezTo>
                  <a:cubicBezTo>
                    <a:pt x="116" y="130"/>
                    <a:pt x="84" y="138"/>
                    <a:pt x="45" y="176"/>
                  </a:cubicBezTo>
                  <a:cubicBezTo>
                    <a:pt x="3"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5">
              <a:extLst>
                <a:ext uri="{FF2B5EF4-FFF2-40B4-BE49-F238E27FC236}">
                  <a16:creationId xmlns:a16="http://schemas.microsoft.com/office/drawing/2014/main" id="{A8E10C64-6BBF-4AE9-A776-5B7821AA2709}"/>
                </a:ext>
              </a:extLst>
            </p:cNvPr>
            <p:cNvSpPr>
              <a:spLocks/>
            </p:cNvSpPr>
            <p:nvPr>
              <p:custDataLst>
                <p:tags r:id="rId12"/>
              </p:custDataLst>
            </p:nvPr>
          </p:nvSpPr>
          <p:spPr bwMode="auto">
            <a:xfrm>
              <a:off x="3497263" y="3582988"/>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Rectangle 36">
              <a:extLst>
                <a:ext uri="{FF2B5EF4-FFF2-40B4-BE49-F238E27FC236}">
                  <a16:creationId xmlns:a16="http://schemas.microsoft.com/office/drawing/2014/main" id="{56133568-7BD1-4D01-860F-D32C0AD7FEE1}"/>
                </a:ext>
              </a:extLst>
            </p:cNvPr>
            <p:cNvSpPr>
              <a:spLocks noChangeArrowheads="1"/>
            </p:cNvSpPr>
            <p:nvPr>
              <p:custDataLst>
                <p:tags r:id="rId13"/>
              </p:custDataLst>
            </p:nvPr>
          </p:nvSpPr>
          <p:spPr bwMode="auto">
            <a:xfrm>
              <a:off x="3365500" y="3784601"/>
              <a:ext cx="2301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37">
              <a:extLst>
                <a:ext uri="{FF2B5EF4-FFF2-40B4-BE49-F238E27FC236}">
                  <a16:creationId xmlns:a16="http://schemas.microsoft.com/office/drawing/2014/main" id="{090C750A-12EB-4759-9358-7075A5BE8027}"/>
                </a:ext>
              </a:extLst>
            </p:cNvPr>
            <p:cNvSpPr>
              <a:spLocks noEditPoints="1"/>
            </p:cNvSpPr>
            <p:nvPr>
              <p:custDataLst>
                <p:tags r:id="rId14"/>
              </p:custDataLst>
            </p:nvPr>
          </p:nvSpPr>
          <p:spPr bwMode="auto">
            <a:xfrm>
              <a:off x="3371850" y="3824288"/>
              <a:ext cx="79375" cy="12065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38">
              <a:extLst>
                <a:ext uri="{FF2B5EF4-FFF2-40B4-BE49-F238E27FC236}">
                  <a16:creationId xmlns:a16="http://schemas.microsoft.com/office/drawing/2014/main" id="{7812132E-AD0B-4095-BE88-A27FB93E0164}"/>
                </a:ext>
              </a:extLst>
            </p:cNvPr>
            <p:cNvSpPr>
              <a:spLocks/>
            </p:cNvSpPr>
            <p:nvPr>
              <p:custDataLst>
                <p:tags r:id="rId15"/>
              </p:custDataLst>
            </p:nvPr>
          </p:nvSpPr>
          <p:spPr bwMode="auto">
            <a:xfrm>
              <a:off x="3459163" y="3868738"/>
              <a:ext cx="61913" cy="7461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7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30" y="0"/>
                    <a:pt x="108"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7" y="15"/>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1" y="11"/>
                    <a:pt x="162" y="11"/>
                  </a:cubicBezTo>
                  <a:cubicBezTo>
                    <a:pt x="175" y="11"/>
                    <a:pt x="183" y="17"/>
                    <a:pt x="183" y="17"/>
                  </a:cubicBezTo>
                  <a:cubicBezTo>
                    <a:pt x="168" y="19"/>
                    <a:pt x="157" y="31"/>
                    <a:pt x="157" y="44"/>
                  </a:cubicBezTo>
                  <a:cubicBezTo>
                    <a:pt x="157" y="52"/>
                    <a:pt x="163"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39">
              <a:extLst>
                <a:ext uri="{FF2B5EF4-FFF2-40B4-BE49-F238E27FC236}">
                  <a16:creationId xmlns:a16="http://schemas.microsoft.com/office/drawing/2014/main" id="{DAE3207E-F0AB-4258-95B9-F0D22318207B}"/>
                </a:ext>
              </a:extLst>
            </p:cNvPr>
            <p:cNvSpPr>
              <a:spLocks/>
            </p:cNvSpPr>
            <p:nvPr>
              <p:custDataLst>
                <p:tags r:id="rId16"/>
              </p:custDataLst>
            </p:nvPr>
          </p:nvSpPr>
          <p:spPr bwMode="auto">
            <a:xfrm>
              <a:off x="3533775" y="3817938"/>
              <a:ext cx="46038" cy="76200"/>
            </a:xfrm>
            <a:custGeom>
              <a:avLst/>
              <a:gdLst>
                <a:gd name="T0" fmla="*/ 154 w 154"/>
                <a:gd name="T1" fmla="*/ 168 h 231"/>
                <a:gd name="T2" fmla="*/ 143 w 154"/>
                <a:gd name="T3" fmla="*/ 168 h 231"/>
                <a:gd name="T4" fmla="*/ 133 w 154"/>
                <a:gd name="T5" fmla="*/ 200 h 231"/>
                <a:gd name="T6" fmla="*/ 99 w 154"/>
                <a:gd name="T7" fmla="*/ 202 h 231"/>
                <a:gd name="T8" fmla="*/ 35 w 154"/>
                <a:gd name="T9" fmla="*/ 202 h 231"/>
                <a:gd name="T10" fmla="*/ 105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1"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40"/>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0">
              <a:extLst>
                <a:ext uri="{FF2B5EF4-FFF2-40B4-BE49-F238E27FC236}">
                  <a16:creationId xmlns:a16="http://schemas.microsoft.com/office/drawing/2014/main" id="{607E52E2-F1C2-4407-8EFE-6B6557D8596F}"/>
                </a:ext>
              </a:extLst>
            </p:cNvPr>
            <p:cNvSpPr>
              <a:spLocks/>
            </p:cNvSpPr>
            <p:nvPr>
              <p:custDataLst>
                <p:tags r:id="rId17"/>
              </p:custDataLst>
            </p:nvPr>
          </p:nvSpPr>
          <p:spPr bwMode="auto">
            <a:xfrm>
              <a:off x="3654425" y="3733801"/>
              <a:ext cx="101600" cy="109538"/>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1">
              <a:extLst>
                <a:ext uri="{FF2B5EF4-FFF2-40B4-BE49-F238E27FC236}">
                  <a16:creationId xmlns:a16="http://schemas.microsoft.com/office/drawing/2014/main" id="{17D91B80-E2DC-4CBD-95F9-AF60EAA95870}"/>
                </a:ext>
              </a:extLst>
            </p:cNvPr>
            <p:cNvSpPr>
              <a:spLocks/>
            </p:cNvSpPr>
            <p:nvPr>
              <p:custDataLst>
                <p:tags r:id="rId18"/>
              </p:custDataLst>
            </p:nvPr>
          </p:nvSpPr>
          <p:spPr bwMode="auto">
            <a:xfrm>
              <a:off x="3829050" y="3609976"/>
              <a:ext cx="50800"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2"/>
                    <a:pt x="102" y="293"/>
                  </a:cubicBezTo>
                  <a:lnTo>
                    <a:pt x="102" y="13"/>
                  </a:lnTo>
                  <a:cubicBezTo>
                    <a:pt x="102" y="1"/>
                    <a:pt x="102" y="0"/>
                    <a:pt x="90"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Rectangle 42">
              <a:extLst>
                <a:ext uri="{FF2B5EF4-FFF2-40B4-BE49-F238E27FC236}">
                  <a16:creationId xmlns:a16="http://schemas.microsoft.com/office/drawing/2014/main" id="{5EEAC225-0BEB-4E0A-BC3D-42067669024C}"/>
                </a:ext>
              </a:extLst>
            </p:cNvPr>
            <p:cNvSpPr>
              <a:spLocks noChangeArrowheads="1"/>
            </p:cNvSpPr>
            <p:nvPr>
              <p:custDataLst>
                <p:tags r:id="rId19"/>
              </p:custDataLst>
            </p:nvPr>
          </p:nvSpPr>
          <p:spPr bwMode="auto">
            <a:xfrm>
              <a:off x="3816350" y="3784601"/>
              <a:ext cx="762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3">
              <a:extLst>
                <a:ext uri="{FF2B5EF4-FFF2-40B4-BE49-F238E27FC236}">
                  <a16:creationId xmlns:a16="http://schemas.microsoft.com/office/drawing/2014/main" id="{B1E2870F-B7F7-4989-BE77-B63F167736A3}"/>
                </a:ext>
              </a:extLst>
            </p:cNvPr>
            <p:cNvSpPr>
              <a:spLocks/>
            </p:cNvSpPr>
            <p:nvPr>
              <p:custDataLst>
                <p:tags r:id="rId20"/>
              </p:custDataLst>
            </p:nvPr>
          </p:nvSpPr>
          <p:spPr bwMode="auto">
            <a:xfrm>
              <a:off x="3822700" y="3868738"/>
              <a:ext cx="60325" cy="74613"/>
            </a:xfrm>
            <a:custGeom>
              <a:avLst/>
              <a:gdLst>
                <a:gd name="T0" fmla="*/ 203 w 203"/>
                <a:gd name="T1" fmla="*/ 32 h 226"/>
                <a:gd name="T2" fmla="*/ 162 w 203"/>
                <a:gd name="T3" fmla="*/ 0 h 226"/>
                <a:gd name="T4" fmla="*/ 98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4">
              <a:extLst>
                <a:ext uri="{FF2B5EF4-FFF2-40B4-BE49-F238E27FC236}">
                  <a16:creationId xmlns:a16="http://schemas.microsoft.com/office/drawing/2014/main" id="{7D8D63F0-6EE7-4A10-90BC-3D5FE7F295F8}"/>
                </a:ext>
              </a:extLst>
            </p:cNvPr>
            <p:cNvSpPr>
              <a:spLocks noEditPoints="1"/>
            </p:cNvSpPr>
            <p:nvPr>
              <p:custDataLst>
                <p:tags r:id="rId21"/>
              </p:custDataLst>
            </p:nvPr>
          </p:nvSpPr>
          <p:spPr bwMode="auto">
            <a:xfrm>
              <a:off x="3995738" y="3600451"/>
              <a:ext cx="79375" cy="120650"/>
            </a:xfrm>
            <a:custGeom>
              <a:avLst/>
              <a:gdLst>
                <a:gd name="T0" fmla="*/ 262 w 262"/>
                <a:gd name="T1" fmla="*/ 130 h 368"/>
                <a:gd name="T2" fmla="*/ 155 w 262"/>
                <a:gd name="T3" fmla="*/ 0 h 368"/>
                <a:gd name="T4" fmla="*/ 60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8"/>
                  </a:cubicBezTo>
                  <a:cubicBezTo>
                    <a:pt x="206" y="157"/>
                    <a:pt x="186" y="130"/>
                    <a:pt x="147" y="130"/>
                  </a:cubicBezTo>
                  <a:cubicBezTo>
                    <a:pt x="116" y="130"/>
                    <a:pt x="84" y="138"/>
                    <a:pt x="45" y="176"/>
                  </a:cubicBezTo>
                  <a:cubicBezTo>
                    <a:pt x="4" y="218"/>
                    <a:pt x="0" y="264"/>
                    <a:pt x="0" y="280"/>
                  </a:cubicBezTo>
                  <a:cubicBezTo>
                    <a:pt x="0" y="311"/>
                    <a:pt x="22" y="368"/>
                    <a:pt x="92" y="368"/>
                  </a:cubicBezTo>
                  <a:cubicBezTo>
                    <a:pt x="211" y="368"/>
                    <a:pt x="262" y="201"/>
                    <a:pt x="262" y="130"/>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Rectangle 45">
              <a:extLst>
                <a:ext uri="{FF2B5EF4-FFF2-40B4-BE49-F238E27FC236}">
                  <a16:creationId xmlns:a16="http://schemas.microsoft.com/office/drawing/2014/main" id="{68E1CD4B-7321-4F6B-8E9E-642EDC9853EB}"/>
                </a:ext>
              </a:extLst>
            </p:cNvPr>
            <p:cNvSpPr>
              <a:spLocks noChangeArrowheads="1"/>
            </p:cNvSpPr>
            <p:nvPr>
              <p:custDataLst>
                <p:tags r:id="rId22"/>
              </p:custDataLst>
            </p:nvPr>
          </p:nvSpPr>
          <p:spPr bwMode="auto">
            <a:xfrm>
              <a:off x="3952875" y="3784601"/>
              <a:ext cx="1619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46">
              <a:extLst>
                <a:ext uri="{FF2B5EF4-FFF2-40B4-BE49-F238E27FC236}">
                  <a16:creationId xmlns:a16="http://schemas.microsoft.com/office/drawing/2014/main" id="{86D59D65-7D5D-4657-A07B-3D06A952BD2E}"/>
                </a:ext>
              </a:extLst>
            </p:cNvPr>
            <p:cNvSpPr>
              <a:spLocks noEditPoints="1"/>
            </p:cNvSpPr>
            <p:nvPr>
              <p:custDataLst>
                <p:tags r:id="rId23"/>
              </p:custDataLst>
            </p:nvPr>
          </p:nvSpPr>
          <p:spPr bwMode="auto">
            <a:xfrm>
              <a:off x="3959225" y="3824288"/>
              <a:ext cx="79375"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47">
              <a:extLst>
                <a:ext uri="{FF2B5EF4-FFF2-40B4-BE49-F238E27FC236}">
                  <a16:creationId xmlns:a16="http://schemas.microsoft.com/office/drawing/2014/main" id="{90161132-5220-4A65-983B-25470CA843BE}"/>
                </a:ext>
              </a:extLst>
            </p:cNvPr>
            <p:cNvSpPr>
              <a:spLocks/>
            </p:cNvSpPr>
            <p:nvPr>
              <p:custDataLst>
                <p:tags r:id="rId24"/>
              </p:custDataLst>
            </p:nvPr>
          </p:nvSpPr>
          <p:spPr bwMode="auto">
            <a:xfrm>
              <a:off x="4046538" y="3868738"/>
              <a:ext cx="61913" cy="74613"/>
            </a:xfrm>
            <a:custGeom>
              <a:avLst/>
              <a:gdLst>
                <a:gd name="T0" fmla="*/ 203 w 203"/>
                <a:gd name="T1" fmla="*/ 32 h 226"/>
                <a:gd name="T2" fmla="*/ 161 w 203"/>
                <a:gd name="T3" fmla="*/ 0 h 226"/>
                <a:gd name="T4" fmla="*/ 98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3 w 203"/>
                <a:gd name="T33" fmla="*/ 68 h 226"/>
                <a:gd name="T34" fmla="*/ 121 w 203"/>
                <a:gd name="T35" fmla="*/ 27 h 226"/>
                <a:gd name="T36" fmla="*/ 161 w 203"/>
                <a:gd name="T37" fmla="*/ 11 h 226"/>
                <a:gd name="T38" fmla="*/ 182 w 203"/>
                <a:gd name="T39" fmla="*/ 17 h 226"/>
                <a:gd name="T40" fmla="*/ 156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8" y="38"/>
                  </a:cubicBezTo>
                  <a:cubicBezTo>
                    <a:pt x="93"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3" y="68"/>
                  </a:lnTo>
                  <a:cubicBezTo>
                    <a:pt x="96"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48">
              <a:extLst>
                <a:ext uri="{FF2B5EF4-FFF2-40B4-BE49-F238E27FC236}">
                  <a16:creationId xmlns:a16="http://schemas.microsoft.com/office/drawing/2014/main" id="{EBFDB05F-F38C-4D4E-AFF3-0BC3B3DAB21B}"/>
                </a:ext>
              </a:extLst>
            </p:cNvPr>
            <p:cNvSpPr>
              <a:spLocks/>
            </p:cNvSpPr>
            <p:nvPr>
              <p:custDataLst>
                <p:tags r:id="rId25"/>
              </p:custDataLst>
            </p:nvPr>
          </p:nvSpPr>
          <p:spPr bwMode="auto">
            <a:xfrm>
              <a:off x="4175125" y="3733801"/>
              <a:ext cx="100013" cy="109538"/>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10" y="156"/>
                    <a:pt x="0" y="156"/>
                    <a:pt x="0" y="166"/>
                  </a:cubicBezTo>
                  <a:cubicBezTo>
                    <a:pt x="0" y="176"/>
                    <a:pt x="10"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49">
              <a:extLst>
                <a:ext uri="{FF2B5EF4-FFF2-40B4-BE49-F238E27FC236}">
                  <a16:creationId xmlns:a16="http://schemas.microsoft.com/office/drawing/2014/main" id="{844F84BE-E59E-4906-B4F1-8F7EC4C7DE60}"/>
                </a:ext>
              </a:extLst>
            </p:cNvPr>
            <p:cNvSpPr>
              <a:spLocks/>
            </p:cNvSpPr>
            <p:nvPr>
              <p:custDataLst>
                <p:tags r:id="rId26"/>
              </p:custDataLst>
            </p:nvPr>
          </p:nvSpPr>
          <p:spPr bwMode="auto">
            <a:xfrm>
              <a:off x="4381500" y="3609976"/>
              <a:ext cx="49213" cy="107950"/>
            </a:xfrm>
            <a:custGeom>
              <a:avLst/>
              <a:gdLst>
                <a:gd name="T0" fmla="*/ 164 w 164"/>
                <a:gd name="T1" fmla="*/ 332 h 332"/>
                <a:gd name="T2" fmla="*/ 164 w 164"/>
                <a:gd name="T3" fmla="*/ 317 h 332"/>
                <a:gd name="T4" fmla="*/ 149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9" y="317"/>
                  </a:lnTo>
                  <a:cubicBezTo>
                    <a:pt x="104" y="317"/>
                    <a:pt x="102" y="312"/>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Rectangle 50">
              <a:extLst>
                <a:ext uri="{FF2B5EF4-FFF2-40B4-BE49-F238E27FC236}">
                  <a16:creationId xmlns:a16="http://schemas.microsoft.com/office/drawing/2014/main" id="{4DFDAA8C-5B58-455B-984C-93278ADFE41B}"/>
                </a:ext>
              </a:extLst>
            </p:cNvPr>
            <p:cNvSpPr>
              <a:spLocks noChangeArrowheads="1"/>
            </p:cNvSpPr>
            <p:nvPr>
              <p:custDataLst>
                <p:tags r:id="rId27"/>
              </p:custDataLst>
            </p:nvPr>
          </p:nvSpPr>
          <p:spPr bwMode="auto">
            <a:xfrm>
              <a:off x="4335463" y="3784601"/>
              <a:ext cx="1412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1">
              <a:extLst>
                <a:ext uri="{FF2B5EF4-FFF2-40B4-BE49-F238E27FC236}">
                  <a16:creationId xmlns:a16="http://schemas.microsoft.com/office/drawing/2014/main" id="{B5183A9C-FBB9-48E3-911E-FC331A72CFEF}"/>
                </a:ext>
              </a:extLst>
            </p:cNvPr>
            <p:cNvSpPr>
              <a:spLocks/>
            </p:cNvSpPr>
            <p:nvPr>
              <p:custDataLst>
                <p:tags r:id="rId28"/>
              </p:custDataLst>
            </p:nvPr>
          </p:nvSpPr>
          <p:spPr bwMode="auto">
            <a:xfrm>
              <a:off x="4340225" y="3868738"/>
              <a:ext cx="61913" cy="74613"/>
            </a:xfrm>
            <a:custGeom>
              <a:avLst/>
              <a:gdLst>
                <a:gd name="T0" fmla="*/ 202 w 202"/>
                <a:gd name="T1" fmla="*/ 32 h 226"/>
                <a:gd name="T2" fmla="*/ 161 w 202"/>
                <a:gd name="T3" fmla="*/ 0 h 226"/>
                <a:gd name="T4" fmla="*/ 97 w 202"/>
                <a:gd name="T5" fmla="*/ 38 h 226"/>
                <a:gd name="T6" fmla="*/ 52 w 202"/>
                <a:gd name="T7" fmla="*/ 0 h 226"/>
                <a:gd name="T8" fmla="*/ 15 w 202"/>
                <a:gd name="T9" fmla="*/ 28 h 226"/>
                <a:gd name="T10" fmla="*/ 0 w 202"/>
                <a:gd name="T11" fmla="*/ 77 h 226"/>
                <a:gd name="T12" fmla="*/ 6 w 202"/>
                <a:gd name="T13" fmla="*/ 82 h 226"/>
                <a:gd name="T14" fmla="*/ 14 w 202"/>
                <a:gd name="T15" fmla="*/ 70 h 226"/>
                <a:gd name="T16" fmla="*/ 50 w 202"/>
                <a:gd name="T17" fmla="*/ 11 h 226"/>
                <a:gd name="T18" fmla="*/ 66 w 202"/>
                <a:gd name="T19" fmla="*/ 34 h 226"/>
                <a:gd name="T20" fmla="*/ 58 w 202"/>
                <a:gd name="T21" fmla="*/ 76 h 226"/>
                <a:gd name="T22" fmla="*/ 29 w 202"/>
                <a:gd name="T23" fmla="*/ 191 h 226"/>
                <a:gd name="T24" fmla="*/ 24 w 202"/>
                <a:gd name="T25" fmla="*/ 212 h 226"/>
                <a:gd name="T26" fmla="*/ 39 w 202"/>
                <a:gd name="T27" fmla="*/ 226 h 226"/>
                <a:gd name="T28" fmla="*/ 57 w 202"/>
                <a:gd name="T29" fmla="*/ 212 h 226"/>
                <a:gd name="T30" fmla="*/ 77 w 202"/>
                <a:gd name="T31" fmla="*/ 133 h 226"/>
                <a:gd name="T32" fmla="*/ 93 w 202"/>
                <a:gd name="T33" fmla="*/ 68 h 226"/>
                <a:gd name="T34" fmla="*/ 121 w 202"/>
                <a:gd name="T35" fmla="*/ 27 h 226"/>
                <a:gd name="T36" fmla="*/ 161 w 202"/>
                <a:gd name="T37" fmla="*/ 11 h 226"/>
                <a:gd name="T38" fmla="*/ 182 w 202"/>
                <a:gd name="T39" fmla="*/ 17 h 226"/>
                <a:gd name="T40" fmla="*/ 156 w 202"/>
                <a:gd name="T41" fmla="*/ 44 h 226"/>
                <a:gd name="T42" fmla="*/ 175 w 202"/>
                <a:gd name="T43" fmla="*/ 62 h 226"/>
                <a:gd name="T44" fmla="*/ 202 w 202"/>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 h="226">
                  <a:moveTo>
                    <a:pt x="202" y="32"/>
                  </a:moveTo>
                  <a:cubicBezTo>
                    <a:pt x="202" y="15"/>
                    <a:pt x="187" y="0"/>
                    <a:pt x="161" y="0"/>
                  </a:cubicBezTo>
                  <a:cubicBezTo>
                    <a:pt x="129" y="0"/>
                    <a:pt x="107" y="24"/>
                    <a:pt x="97" y="38"/>
                  </a:cubicBezTo>
                  <a:cubicBezTo>
                    <a:pt x="93" y="16"/>
                    <a:pt x="75" y="0"/>
                    <a:pt x="52" y="0"/>
                  </a:cubicBezTo>
                  <a:cubicBezTo>
                    <a:pt x="29" y="0"/>
                    <a:pt x="19" y="19"/>
                    <a:pt x="15" y="28"/>
                  </a:cubicBezTo>
                  <a:cubicBezTo>
                    <a:pt x="6" y="45"/>
                    <a:pt x="0" y="75"/>
                    <a:pt x="0" y="77"/>
                  </a:cubicBezTo>
                  <a:cubicBezTo>
                    <a:pt x="0" y="82"/>
                    <a:pt x="6" y="82"/>
                    <a:pt x="6" y="82"/>
                  </a:cubicBezTo>
                  <a:cubicBezTo>
                    <a:pt x="11" y="82"/>
                    <a:pt x="11" y="81"/>
                    <a:pt x="14" y="70"/>
                  </a:cubicBezTo>
                  <a:cubicBezTo>
                    <a:pt x="22" y="35"/>
                    <a:pt x="32" y="11"/>
                    <a:pt x="50" y="11"/>
                  </a:cubicBezTo>
                  <a:cubicBezTo>
                    <a:pt x="59" y="11"/>
                    <a:pt x="66" y="15"/>
                    <a:pt x="66" y="34"/>
                  </a:cubicBezTo>
                  <a:cubicBezTo>
                    <a:pt x="66" y="44"/>
                    <a:pt x="64" y="50"/>
                    <a:pt x="58" y="76"/>
                  </a:cubicBezTo>
                  <a:lnTo>
                    <a:pt x="29" y="191"/>
                  </a:lnTo>
                  <a:cubicBezTo>
                    <a:pt x="27" y="198"/>
                    <a:pt x="24" y="210"/>
                    <a:pt x="24" y="212"/>
                  </a:cubicBezTo>
                  <a:cubicBezTo>
                    <a:pt x="24" y="221"/>
                    <a:pt x="31" y="226"/>
                    <a:pt x="39" y="226"/>
                  </a:cubicBezTo>
                  <a:cubicBezTo>
                    <a:pt x="45" y="226"/>
                    <a:pt x="54" y="222"/>
                    <a:pt x="57" y="212"/>
                  </a:cubicBezTo>
                  <a:cubicBezTo>
                    <a:pt x="58" y="210"/>
                    <a:pt x="75" y="142"/>
                    <a:pt x="77"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2" y="50"/>
                    <a:pt x="202"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2">
              <a:extLst>
                <a:ext uri="{FF2B5EF4-FFF2-40B4-BE49-F238E27FC236}">
                  <a16:creationId xmlns:a16="http://schemas.microsoft.com/office/drawing/2014/main" id="{2B87C7E0-8EE7-4B8C-92E3-72CEF02B21DF}"/>
                </a:ext>
              </a:extLst>
            </p:cNvPr>
            <p:cNvSpPr>
              <a:spLocks/>
            </p:cNvSpPr>
            <p:nvPr>
              <p:custDataLst>
                <p:tags r:id="rId29"/>
              </p:custDataLst>
            </p:nvPr>
          </p:nvSpPr>
          <p:spPr bwMode="auto">
            <a:xfrm>
              <a:off x="4414838" y="3817938"/>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3">
              <a:extLst>
                <a:ext uri="{FF2B5EF4-FFF2-40B4-BE49-F238E27FC236}">
                  <a16:creationId xmlns:a16="http://schemas.microsoft.com/office/drawing/2014/main" id="{5EEB47B6-2753-4A71-9D05-F4AF0D18F537}"/>
                </a:ext>
              </a:extLst>
            </p:cNvPr>
            <p:cNvSpPr>
              <a:spLocks noEditPoints="1"/>
            </p:cNvSpPr>
            <p:nvPr>
              <p:custDataLst>
                <p:tags r:id="rId30"/>
              </p:custDataLst>
            </p:nvPr>
          </p:nvSpPr>
          <p:spPr bwMode="auto">
            <a:xfrm>
              <a:off x="4581525" y="3600451"/>
              <a:ext cx="79375"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30 h 368"/>
                <a:gd name="T20" fmla="*/ 44 w 262"/>
                <a:gd name="T21" fmla="*/ 176 h 368"/>
                <a:gd name="T22" fmla="*/ 0 w 262"/>
                <a:gd name="T23" fmla="*/ 280 h 368"/>
                <a:gd name="T24" fmla="*/ 91 w 262"/>
                <a:gd name="T25" fmla="*/ 368 h 368"/>
                <a:gd name="T26" fmla="*/ 262 w 262"/>
                <a:gd name="T27" fmla="*/ 130 h 368"/>
                <a:gd name="T28" fmla="*/ 201 w 262"/>
                <a:gd name="T29" fmla="*/ 206 h 368"/>
                <a:gd name="T30" fmla="*/ 93 w 262"/>
                <a:gd name="T31" fmla="*/ 354 h 368"/>
                <a:gd name="T32" fmla="*/ 38 w 262"/>
                <a:gd name="T33" fmla="*/ 298 h 368"/>
                <a:gd name="T34" fmla="*/ 71 w 262"/>
                <a:gd name="T35" fmla="*/ 185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5"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4" y="39"/>
                    <a:pt x="224" y="103"/>
                  </a:cubicBezTo>
                  <a:cubicBezTo>
                    <a:pt x="224" y="123"/>
                    <a:pt x="221" y="148"/>
                    <a:pt x="210" y="188"/>
                  </a:cubicBezTo>
                  <a:cubicBezTo>
                    <a:pt x="206" y="157"/>
                    <a:pt x="185" y="130"/>
                    <a:pt x="146" y="130"/>
                  </a:cubicBezTo>
                  <a:cubicBezTo>
                    <a:pt x="116" y="130"/>
                    <a:pt x="83" y="138"/>
                    <a:pt x="44" y="176"/>
                  </a:cubicBezTo>
                  <a:cubicBezTo>
                    <a:pt x="3" y="218"/>
                    <a:pt x="0" y="264"/>
                    <a:pt x="0" y="280"/>
                  </a:cubicBezTo>
                  <a:cubicBezTo>
                    <a:pt x="0" y="311"/>
                    <a:pt x="22" y="368"/>
                    <a:pt x="91" y="368"/>
                  </a:cubicBezTo>
                  <a:cubicBezTo>
                    <a:pt x="210" y="368"/>
                    <a:pt x="262" y="201"/>
                    <a:pt x="262" y="130"/>
                  </a:cubicBezTo>
                  <a:close/>
                  <a:moveTo>
                    <a:pt x="201" y="206"/>
                  </a:moveTo>
                  <a:cubicBezTo>
                    <a:pt x="201" y="242"/>
                    <a:pt x="170" y="354"/>
                    <a:pt x="93" y="354"/>
                  </a:cubicBezTo>
                  <a:cubicBezTo>
                    <a:pt x="38" y="354"/>
                    <a:pt x="38" y="303"/>
                    <a:pt x="38" y="298"/>
                  </a:cubicBezTo>
                  <a:cubicBezTo>
                    <a:pt x="38" y="285"/>
                    <a:pt x="50" y="215"/>
                    <a:pt x="71" y="185"/>
                  </a:cubicBezTo>
                  <a:cubicBezTo>
                    <a:pt x="91" y="156"/>
                    <a:pt x="115" y="140"/>
                    <a:pt x="146" y="140"/>
                  </a:cubicBezTo>
                  <a:cubicBezTo>
                    <a:pt x="201"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4">
              <a:extLst>
                <a:ext uri="{FF2B5EF4-FFF2-40B4-BE49-F238E27FC236}">
                  <a16:creationId xmlns:a16="http://schemas.microsoft.com/office/drawing/2014/main" id="{E23C84A5-B61A-4DE3-A9E4-F669315E0FCC}"/>
                </a:ext>
              </a:extLst>
            </p:cNvPr>
            <p:cNvSpPr>
              <a:spLocks/>
            </p:cNvSpPr>
            <p:nvPr>
              <p:custDataLst>
                <p:tags r:id="rId31"/>
              </p:custDataLst>
            </p:nvPr>
          </p:nvSpPr>
          <p:spPr bwMode="auto">
            <a:xfrm>
              <a:off x="4670425" y="3582988"/>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Rectangle 55">
              <a:extLst>
                <a:ext uri="{FF2B5EF4-FFF2-40B4-BE49-F238E27FC236}">
                  <a16:creationId xmlns:a16="http://schemas.microsoft.com/office/drawing/2014/main" id="{9168A886-8600-46C1-A2BC-E2D19E7058E8}"/>
                </a:ext>
              </a:extLst>
            </p:cNvPr>
            <p:cNvSpPr>
              <a:spLocks noChangeArrowheads="1"/>
            </p:cNvSpPr>
            <p:nvPr>
              <p:custDataLst>
                <p:tags r:id="rId32"/>
              </p:custDataLst>
            </p:nvPr>
          </p:nvSpPr>
          <p:spPr bwMode="auto">
            <a:xfrm>
              <a:off x="4537075" y="3784601"/>
              <a:ext cx="2317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56">
              <a:extLst>
                <a:ext uri="{FF2B5EF4-FFF2-40B4-BE49-F238E27FC236}">
                  <a16:creationId xmlns:a16="http://schemas.microsoft.com/office/drawing/2014/main" id="{F8DDE63A-D586-4C7D-8534-1BDE0A8CA219}"/>
                </a:ext>
              </a:extLst>
            </p:cNvPr>
            <p:cNvSpPr>
              <a:spLocks noEditPoints="1"/>
            </p:cNvSpPr>
            <p:nvPr>
              <p:custDataLst>
                <p:tags r:id="rId33"/>
              </p:custDataLst>
            </p:nvPr>
          </p:nvSpPr>
          <p:spPr bwMode="auto">
            <a:xfrm>
              <a:off x="4543425" y="3824288"/>
              <a:ext cx="79375" cy="12065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57">
              <a:extLst>
                <a:ext uri="{FF2B5EF4-FFF2-40B4-BE49-F238E27FC236}">
                  <a16:creationId xmlns:a16="http://schemas.microsoft.com/office/drawing/2014/main" id="{79E40C15-8F9C-46A5-BF47-4A90A378C508}"/>
                </a:ext>
              </a:extLst>
            </p:cNvPr>
            <p:cNvSpPr>
              <a:spLocks noEditPoints="1"/>
            </p:cNvSpPr>
            <p:nvPr>
              <p:custDataLst>
                <p:tags r:id="rId34"/>
              </p:custDataLst>
            </p:nvPr>
          </p:nvSpPr>
          <p:spPr bwMode="auto">
            <a:xfrm>
              <a:off x="4632325" y="3825876"/>
              <a:ext cx="63500" cy="117475"/>
            </a:xfrm>
            <a:custGeom>
              <a:avLst/>
              <a:gdLst>
                <a:gd name="T0" fmla="*/ 206 w 206"/>
                <a:gd name="T1" fmla="*/ 102 h 357"/>
                <a:gd name="T2" fmla="*/ 146 w 206"/>
                <a:gd name="T3" fmla="*/ 0 h 357"/>
                <a:gd name="T4" fmla="*/ 0 w 206"/>
                <a:gd name="T5" fmla="*/ 255 h 357"/>
                <a:gd name="T6" fmla="*/ 60 w 206"/>
                <a:gd name="T7" fmla="*/ 357 h 357"/>
                <a:gd name="T8" fmla="*/ 206 w 206"/>
                <a:gd name="T9" fmla="*/ 102 h 357"/>
                <a:gd name="T10" fmla="*/ 157 w 206"/>
                <a:gd name="T11" fmla="*/ 170 h 357"/>
                <a:gd name="T12" fmla="*/ 53 w 206"/>
                <a:gd name="T13" fmla="*/ 170 h 357"/>
                <a:gd name="T14" fmla="*/ 91 w 206"/>
                <a:gd name="T15" fmla="*/ 63 h 357"/>
                <a:gd name="T16" fmla="*/ 146 w 206"/>
                <a:gd name="T17" fmla="*/ 11 h 357"/>
                <a:gd name="T18" fmla="*/ 173 w 206"/>
                <a:gd name="T19" fmla="*/ 71 h 357"/>
                <a:gd name="T20" fmla="*/ 157 w 206"/>
                <a:gd name="T21" fmla="*/ 170 h 357"/>
                <a:gd name="T22" fmla="*/ 153 w 206"/>
                <a:gd name="T23" fmla="*/ 186 h 357"/>
                <a:gd name="T24" fmla="*/ 118 w 206"/>
                <a:gd name="T25" fmla="*/ 288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0"/>
                    <a:pt x="0" y="255"/>
                  </a:cubicBezTo>
                  <a:cubicBezTo>
                    <a:pt x="0" y="302"/>
                    <a:pt x="15" y="357"/>
                    <a:pt x="60" y="357"/>
                  </a:cubicBezTo>
                  <a:cubicBezTo>
                    <a:pt x="130" y="357"/>
                    <a:pt x="206" y="214"/>
                    <a:pt x="206" y="102"/>
                  </a:cubicBezTo>
                  <a:close/>
                  <a:moveTo>
                    <a:pt x="157" y="170"/>
                  </a:moveTo>
                  <a:lnTo>
                    <a:pt x="53" y="170"/>
                  </a:lnTo>
                  <a:cubicBezTo>
                    <a:pt x="61" y="138"/>
                    <a:pt x="71" y="98"/>
                    <a:pt x="91" y="63"/>
                  </a:cubicBezTo>
                  <a:cubicBezTo>
                    <a:pt x="105" y="39"/>
                    <a:pt x="123" y="11"/>
                    <a:pt x="146" y="11"/>
                  </a:cubicBezTo>
                  <a:cubicBezTo>
                    <a:pt x="170" y="11"/>
                    <a:pt x="173" y="43"/>
                    <a:pt x="173" y="71"/>
                  </a:cubicBezTo>
                  <a:cubicBezTo>
                    <a:pt x="173" y="95"/>
                    <a:pt x="169" y="121"/>
                    <a:pt x="157" y="170"/>
                  </a:cubicBezTo>
                  <a:close/>
                  <a:moveTo>
                    <a:pt x="153" y="186"/>
                  </a:moveTo>
                  <a:cubicBezTo>
                    <a:pt x="147" y="209"/>
                    <a:pt x="137" y="252"/>
                    <a:pt x="118" y="288"/>
                  </a:cubicBezTo>
                  <a:cubicBezTo>
                    <a:pt x="100" y="321"/>
                    <a:pt x="81" y="346"/>
                    <a:pt x="60" y="346"/>
                  </a:cubicBezTo>
                  <a:cubicBezTo>
                    <a:pt x="43"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58">
              <a:extLst>
                <a:ext uri="{FF2B5EF4-FFF2-40B4-BE49-F238E27FC236}">
                  <a16:creationId xmlns:a16="http://schemas.microsoft.com/office/drawing/2014/main" id="{EAB9EFDF-75D7-4AF2-88CD-95EDCC9C7090}"/>
                </a:ext>
              </a:extLst>
            </p:cNvPr>
            <p:cNvSpPr>
              <a:spLocks/>
            </p:cNvSpPr>
            <p:nvPr>
              <p:custDataLst>
                <p:tags r:id="rId35"/>
              </p:custDataLst>
            </p:nvPr>
          </p:nvSpPr>
          <p:spPr bwMode="auto">
            <a:xfrm>
              <a:off x="4708525" y="3817938"/>
              <a:ext cx="46038"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2"/>
                    <a:pt x="67" y="12"/>
                  </a:cubicBezTo>
                  <a:cubicBezTo>
                    <a:pt x="102" y="12"/>
                    <a:pt x="120" y="40"/>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80" name="図 79">
            <a:extLst>
              <a:ext uri="{FF2B5EF4-FFF2-40B4-BE49-F238E27FC236}">
                <a16:creationId xmlns:a16="http://schemas.microsoft.com/office/drawing/2014/main" id="{200ADD80-15F1-4145-A3E5-F831349426FE}"/>
              </a:ext>
            </a:extLst>
          </p:cNvPr>
          <p:cNvPicPr>
            <a:picLocks noChangeAspect="1"/>
          </p:cNvPicPr>
          <p:nvPr>
            <p:custDataLst>
              <p:tags r:id="rId3"/>
            </p:custDataLst>
          </p:nvPr>
        </p:nvPicPr>
        <p:blipFill>
          <a:blip r:embed="rId52" cstate="print">
            <a:extLst>
              <a:ext uri="{28A0092B-C50C-407E-A947-70E740481C1C}">
                <a14:useLocalDpi xmlns:a14="http://schemas.microsoft.com/office/drawing/2010/main" val="0"/>
              </a:ext>
            </a:extLst>
          </a:blip>
          <a:stretch>
            <a:fillRect/>
          </a:stretch>
        </p:blipFill>
        <p:spPr>
          <a:xfrm>
            <a:off x="2502961" y="5504164"/>
            <a:ext cx="4053872" cy="649772"/>
          </a:xfrm>
          <a:prstGeom prst="rect">
            <a:avLst/>
          </a:prstGeom>
        </p:spPr>
      </p:pic>
      <p:pic>
        <p:nvPicPr>
          <p:cNvPr id="86" name="図 85">
            <a:extLst>
              <a:ext uri="{FF2B5EF4-FFF2-40B4-BE49-F238E27FC236}">
                <a16:creationId xmlns:a16="http://schemas.microsoft.com/office/drawing/2014/main" id="{E66B4913-B919-476D-B2E4-61FCE494FBE5}"/>
              </a:ext>
            </a:extLst>
          </p:cNvPr>
          <p:cNvPicPr>
            <a:picLocks noChangeAspect="1"/>
          </p:cNvPicPr>
          <p:nvPr>
            <p:custDataLst>
              <p:tags r:id="rId4"/>
            </p:custDataLst>
          </p:nvPr>
        </p:nvPicPr>
        <p:blipFill>
          <a:blip r:embed="rId53" cstate="print">
            <a:extLst>
              <a:ext uri="{28A0092B-C50C-407E-A947-70E740481C1C}">
                <a14:useLocalDpi xmlns:a14="http://schemas.microsoft.com/office/drawing/2010/main" val="0"/>
              </a:ext>
            </a:extLst>
          </a:blip>
          <a:stretch>
            <a:fillRect/>
          </a:stretch>
        </p:blipFill>
        <p:spPr>
          <a:xfrm>
            <a:off x="2129707" y="2851377"/>
            <a:ext cx="5768000" cy="953600"/>
          </a:xfrm>
          <a:prstGeom prst="rect">
            <a:avLst/>
          </a:prstGeom>
        </p:spPr>
      </p:pic>
      <p:sp>
        <p:nvSpPr>
          <p:cNvPr id="88" name="正方形/長方形 87">
            <a:extLst>
              <a:ext uri="{FF2B5EF4-FFF2-40B4-BE49-F238E27FC236}">
                <a16:creationId xmlns:a16="http://schemas.microsoft.com/office/drawing/2014/main" id="{D0160BCC-8EC2-4D2E-BB19-8B6059A38F6E}"/>
              </a:ext>
            </a:extLst>
          </p:cNvPr>
          <p:cNvSpPr/>
          <p:nvPr/>
        </p:nvSpPr>
        <p:spPr>
          <a:xfrm>
            <a:off x="1907704" y="3212976"/>
            <a:ext cx="6087277" cy="623565"/>
          </a:xfrm>
          <a:prstGeom prst="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テキスト ボックス 88">
            <a:extLst>
              <a:ext uri="{FF2B5EF4-FFF2-40B4-BE49-F238E27FC236}">
                <a16:creationId xmlns:a16="http://schemas.microsoft.com/office/drawing/2014/main" id="{C24988AC-4EC2-44F7-9C54-3A9DFB0D3507}"/>
              </a:ext>
            </a:extLst>
          </p:cNvPr>
          <p:cNvSpPr txBox="1"/>
          <p:nvPr/>
        </p:nvSpPr>
        <p:spPr>
          <a:xfrm>
            <a:off x="6776660" y="3990741"/>
            <a:ext cx="2423677" cy="1323439"/>
          </a:xfrm>
          <a:prstGeom prst="rect">
            <a:avLst/>
          </a:prstGeom>
          <a:noFill/>
        </p:spPr>
        <p:txBody>
          <a:bodyPr wrap="none" rtlCol="0">
            <a:spAutoFit/>
          </a:bodyPr>
          <a:lstStyle/>
          <a:p>
            <a:r>
              <a:rPr lang="ja-JP" altLang="en-US" sz="2000" dirty="0"/>
              <a:t>周期境界条件</a:t>
            </a:r>
            <a:endParaRPr lang="en-US" altLang="ja-JP" sz="2000" dirty="0"/>
          </a:p>
          <a:p>
            <a:r>
              <a:rPr lang="en-US" altLang="ja-JP" sz="2000" dirty="0"/>
              <a:t>(Periodic boundary</a:t>
            </a:r>
          </a:p>
          <a:p>
            <a:r>
              <a:rPr lang="en-US" altLang="ja-JP" sz="2000" dirty="0"/>
              <a:t> condition; Cyclic </a:t>
            </a:r>
          </a:p>
          <a:p>
            <a:r>
              <a:rPr lang="en-US" altLang="ja-JP" sz="2000" dirty="0"/>
              <a:t> symmetry condition)</a:t>
            </a:r>
            <a:endParaRPr kumimoji="1" lang="ja-JP" altLang="en-US" sz="2000" dirty="0"/>
          </a:p>
        </p:txBody>
      </p:sp>
      <p:cxnSp>
        <p:nvCxnSpPr>
          <p:cNvPr id="91" name="直線矢印コネクタ 90">
            <a:extLst>
              <a:ext uri="{FF2B5EF4-FFF2-40B4-BE49-F238E27FC236}">
                <a16:creationId xmlns:a16="http://schemas.microsoft.com/office/drawing/2014/main" id="{516EE525-E943-4195-9C27-8724EF9B79D9}"/>
              </a:ext>
            </a:extLst>
          </p:cNvPr>
          <p:cNvCxnSpPr>
            <a:stCxn id="88" idx="3"/>
          </p:cNvCxnSpPr>
          <p:nvPr/>
        </p:nvCxnSpPr>
        <p:spPr>
          <a:xfrm>
            <a:off x="7994981" y="3524759"/>
            <a:ext cx="336723" cy="479608"/>
          </a:xfrm>
          <a:prstGeom prst="straightConnector1">
            <a:avLst/>
          </a:prstGeom>
          <a:ln w="25400">
            <a:solidFill>
              <a:srgbClr val="00B0F0"/>
            </a:solidFill>
            <a:tailEnd type="triangl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0995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6C04F12-BD46-4DB8-8DBF-EC1B5D731221}"/>
              </a:ext>
            </a:extLst>
          </p:cNvPr>
          <p:cNvSpPr>
            <a:spLocks noGrp="1"/>
          </p:cNvSpPr>
          <p:nvPr>
            <p:ph type="title"/>
          </p:nvPr>
        </p:nvSpPr>
        <p:spPr/>
        <p:txBody>
          <a:bodyPr/>
          <a:lstStyle/>
          <a:p>
            <a:r>
              <a:rPr lang="ja-JP" altLang="en-US" dirty="0"/>
              <a:t>円形膜の振動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099FFF78-721F-4B42-94E8-4EE61B132EE3}"/>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7E06C214-AB6E-493C-81AA-8BC175645801}"/>
              </a:ext>
            </a:extLst>
          </p:cNvPr>
          <p:cNvSpPr>
            <a:spLocks noGrp="1"/>
          </p:cNvSpPr>
          <p:nvPr>
            <p:ph type="sldNum" sz="quarter" idx="12"/>
          </p:nvPr>
        </p:nvSpPr>
        <p:spPr/>
        <p:txBody>
          <a:bodyPr/>
          <a:lstStyle/>
          <a:p>
            <a:fld id="{D2D8002D-B5B0-4BAC-B1F6-782DDCCE6D9C}" type="slidenum">
              <a:rPr kumimoji="1" lang="ja-JP" altLang="en-US" smtClean="0"/>
              <a:pPr/>
              <a:t>65</a:t>
            </a:fld>
            <a:endParaRPr kumimoji="1" lang="ja-JP" altLang="en-US" dirty="0"/>
          </a:p>
        </p:txBody>
      </p:sp>
      <p:sp>
        <p:nvSpPr>
          <p:cNvPr id="5" name="コンテンツ プレースホルダー 4">
            <a:extLst>
              <a:ext uri="{FF2B5EF4-FFF2-40B4-BE49-F238E27FC236}">
                <a16:creationId xmlns:a16="http://schemas.microsoft.com/office/drawing/2014/main" id="{F6FB008A-0962-4D86-860B-CF46DBA403B7}"/>
              </a:ext>
            </a:extLst>
          </p:cNvPr>
          <p:cNvSpPr>
            <a:spLocks noGrp="1"/>
          </p:cNvSpPr>
          <p:nvPr>
            <p:ph sz="quarter" idx="1"/>
          </p:nvPr>
        </p:nvSpPr>
        <p:spPr/>
        <p:txBody>
          <a:bodyPr>
            <a:normAutofit/>
          </a:bodyPr>
          <a:lstStyle/>
          <a:p>
            <a:r>
              <a:rPr lang="ja-JP" altLang="en-US" sz="2000" dirty="0"/>
              <a:t>変数分離</a:t>
            </a:r>
            <a:r>
              <a:rPr lang="en-US" altLang="ja-JP" sz="2000" dirty="0"/>
              <a:t>:</a:t>
            </a:r>
          </a:p>
          <a:p>
            <a:pPr marL="0" indent="0">
              <a:buNone/>
            </a:pPr>
            <a:r>
              <a:rPr lang="ja-JP" altLang="en-US" sz="2000" dirty="0"/>
              <a:t>弦の振動の場合と同様に、</a:t>
            </a:r>
            <a:endParaRPr lang="en-US" altLang="ja-JP" sz="2000" dirty="0"/>
          </a:p>
          <a:p>
            <a:pPr marL="0" indent="0">
              <a:buNone/>
            </a:pPr>
            <a:endParaRPr lang="en-US" altLang="ja-JP" sz="2000" dirty="0"/>
          </a:p>
          <a:p>
            <a:pPr marL="0" indent="0">
              <a:buNone/>
            </a:pPr>
            <a:endParaRPr lang="en-US" altLang="ja-JP" sz="2000" dirty="0"/>
          </a:p>
          <a:p>
            <a:pPr marL="0" indent="0">
              <a:buNone/>
            </a:pPr>
            <a:endParaRPr lang="en-US" altLang="ja-JP" sz="2000" dirty="0"/>
          </a:p>
          <a:p>
            <a:pPr marL="0" indent="0">
              <a:buNone/>
            </a:pPr>
            <a:endParaRPr lang="en-US" altLang="ja-JP" sz="2000" dirty="0"/>
          </a:p>
          <a:p>
            <a:pPr marL="0" indent="0">
              <a:buNone/>
            </a:pPr>
            <a:r>
              <a:rPr lang="ja-JP" altLang="en-US" sz="2000" dirty="0"/>
              <a:t>これをさらに変形して、</a:t>
            </a:r>
            <a:endParaRPr lang="en-US" altLang="ja-JP" sz="2000" dirty="0"/>
          </a:p>
          <a:p>
            <a:pPr marL="0" indent="0">
              <a:buNone/>
            </a:pPr>
            <a:endParaRPr lang="en-US" altLang="ja-JP" sz="2000" dirty="0"/>
          </a:p>
          <a:p>
            <a:pPr marL="0" indent="0">
              <a:buNone/>
            </a:pPr>
            <a:r>
              <a:rPr kumimoji="1" lang="en-US" altLang="ja-JP" sz="2000" dirty="0"/>
              <a:t>	</a:t>
            </a:r>
            <a:endParaRPr kumimoji="1" lang="ja-JP" altLang="en-US" sz="2000" dirty="0"/>
          </a:p>
        </p:txBody>
      </p:sp>
      <p:grpSp>
        <p:nvGrpSpPr>
          <p:cNvPr id="37" name="グループ化 36">
            <a:extLst>
              <a:ext uri="{FF2B5EF4-FFF2-40B4-BE49-F238E27FC236}">
                <a16:creationId xmlns:a16="http://schemas.microsoft.com/office/drawing/2014/main" id="{3B6D42CA-D4CD-4756-8930-8F55C8548964}"/>
              </a:ext>
            </a:extLst>
          </p:cNvPr>
          <p:cNvGrpSpPr>
            <a:grpSpLocks noChangeAspect="1"/>
          </p:cNvGrpSpPr>
          <p:nvPr>
            <p:custDataLst>
              <p:tags r:id="rId1"/>
            </p:custDataLst>
          </p:nvPr>
        </p:nvGrpSpPr>
        <p:grpSpPr>
          <a:xfrm>
            <a:off x="2341562" y="1333500"/>
            <a:ext cx="2966400" cy="264000"/>
            <a:chOff x="2341563" y="1333500"/>
            <a:chExt cx="1700213" cy="179388"/>
          </a:xfrm>
        </p:grpSpPr>
        <p:sp>
          <p:nvSpPr>
            <p:cNvPr id="15" name="Freeform 7">
              <a:extLst>
                <a:ext uri="{FF2B5EF4-FFF2-40B4-BE49-F238E27FC236}">
                  <a16:creationId xmlns:a16="http://schemas.microsoft.com/office/drawing/2014/main" id="{E8F18B96-7906-462F-942A-F2DB350B6C80}"/>
                </a:ext>
              </a:extLst>
            </p:cNvPr>
            <p:cNvSpPr>
              <a:spLocks/>
            </p:cNvSpPr>
            <p:nvPr>
              <p:custDataLst>
                <p:tags r:id="rId129"/>
              </p:custDataLst>
            </p:nvPr>
          </p:nvSpPr>
          <p:spPr bwMode="auto">
            <a:xfrm>
              <a:off x="2341563" y="1389063"/>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5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5" y="78"/>
                    <a:pt x="220" y="60"/>
                    <a:pt x="222" y="52"/>
                  </a:cubicBezTo>
                  <a:cubicBezTo>
                    <a:pt x="225" y="41"/>
                    <a:pt x="230" y="22"/>
                    <a:pt x="230" y="19"/>
                  </a:cubicBezTo>
                  <a:cubicBezTo>
                    <a:pt x="230" y="10"/>
                    <a:pt x="223" y="5"/>
                    <a:pt x="215"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1"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a:extLst>
                <a:ext uri="{FF2B5EF4-FFF2-40B4-BE49-F238E27FC236}">
                  <a16:creationId xmlns:a16="http://schemas.microsoft.com/office/drawing/2014/main" id="{6EC2DE91-C2DF-41E8-BF49-1B6636EAB464}"/>
                </a:ext>
              </a:extLst>
            </p:cNvPr>
            <p:cNvSpPr>
              <a:spLocks/>
            </p:cNvSpPr>
            <p:nvPr>
              <p:custDataLst>
                <p:tags r:id="rId130"/>
              </p:custDataLst>
            </p:nvPr>
          </p:nvSpPr>
          <p:spPr bwMode="auto">
            <a:xfrm>
              <a:off x="2438401" y="1333500"/>
              <a:ext cx="34925" cy="179388"/>
            </a:xfrm>
            <a:custGeom>
              <a:avLst/>
              <a:gdLst>
                <a:gd name="T0" fmla="*/ 115 w 115"/>
                <a:gd name="T1" fmla="*/ 494 h 499"/>
                <a:gd name="T2" fmla="*/ 107 w 115"/>
                <a:gd name="T3" fmla="*/ 483 h 499"/>
                <a:gd name="T4" fmla="*/ 28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a:extLst>
                <a:ext uri="{FF2B5EF4-FFF2-40B4-BE49-F238E27FC236}">
                  <a16:creationId xmlns:a16="http://schemas.microsoft.com/office/drawing/2014/main" id="{0812A0B1-98A0-4063-9C9C-F0EE6A3A68B9}"/>
                </a:ext>
              </a:extLst>
            </p:cNvPr>
            <p:cNvSpPr>
              <a:spLocks/>
            </p:cNvSpPr>
            <p:nvPr>
              <p:custDataLst>
                <p:tags r:id="rId131"/>
              </p:custDataLst>
            </p:nvPr>
          </p:nvSpPr>
          <p:spPr bwMode="auto">
            <a:xfrm>
              <a:off x="2487613" y="1389063"/>
              <a:ext cx="61913" cy="80963"/>
            </a:xfrm>
            <a:custGeom>
              <a:avLst/>
              <a:gdLst>
                <a:gd name="T0" fmla="*/ 202 w 202"/>
                <a:gd name="T1" fmla="*/ 32 h 226"/>
                <a:gd name="T2" fmla="*/ 161 w 202"/>
                <a:gd name="T3" fmla="*/ 0 h 226"/>
                <a:gd name="T4" fmla="*/ 97 w 202"/>
                <a:gd name="T5" fmla="*/ 38 h 226"/>
                <a:gd name="T6" fmla="*/ 52 w 202"/>
                <a:gd name="T7" fmla="*/ 0 h 226"/>
                <a:gd name="T8" fmla="*/ 15 w 202"/>
                <a:gd name="T9" fmla="*/ 28 h 226"/>
                <a:gd name="T10" fmla="*/ 0 w 202"/>
                <a:gd name="T11" fmla="*/ 76 h 226"/>
                <a:gd name="T12" fmla="*/ 6 w 202"/>
                <a:gd name="T13" fmla="*/ 81 h 226"/>
                <a:gd name="T14" fmla="*/ 14 w 202"/>
                <a:gd name="T15" fmla="*/ 70 h 226"/>
                <a:gd name="T16" fmla="*/ 50 w 202"/>
                <a:gd name="T17" fmla="*/ 11 h 226"/>
                <a:gd name="T18" fmla="*/ 66 w 202"/>
                <a:gd name="T19" fmla="*/ 34 h 226"/>
                <a:gd name="T20" fmla="*/ 58 w 202"/>
                <a:gd name="T21" fmla="*/ 75 h 226"/>
                <a:gd name="T22" fmla="*/ 29 w 202"/>
                <a:gd name="T23" fmla="*/ 191 h 226"/>
                <a:gd name="T24" fmla="*/ 24 w 202"/>
                <a:gd name="T25" fmla="*/ 212 h 226"/>
                <a:gd name="T26" fmla="*/ 39 w 202"/>
                <a:gd name="T27" fmla="*/ 226 h 226"/>
                <a:gd name="T28" fmla="*/ 57 w 202"/>
                <a:gd name="T29" fmla="*/ 212 h 226"/>
                <a:gd name="T30" fmla="*/ 77 w 202"/>
                <a:gd name="T31" fmla="*/ 133 h 226"/>
                <a:gd name="T32" fmla="*/ 93 w 202"/>
                <a:gd name="T33" fmla="*/ 68 h 226"/>
                <a:gd name="T34" fmla="*/ 121 w 202"/>
                <a:gd name="T35" fmla="*/ 27 h 226"/>
                <a:gd name="T36" fmla="*/ 161 w 202"/>
                <a:gd name="T37" fmla="*/ 11 h 226"/>
                <a:gd name="T38" fmla="*/ 182 w 202"/>
                <a:gd name="T39" fmla="*/ 17 h 226"/>
                <a:gd name="T40" fmla="*/ 156 w 202"/>
                <a:gd name="T41" fmla="*/ 44 h 226"/>
                <a:gd name="T42" fmla="*/ 175 w 202"/>
                <a:gd name="T43" fmla="*/ 62 h 226"/>
                <a:gd name="T44" fmla="*/ 202 w 202"/>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 h="226">
                  <a:moveTo>
                    <a:pt x="202" y="32"/>
                  </a:moveTo>
                  <a:cubicBezTo>
                    <a:pt x="202" y="15"/>
                    <a:pt x="187" y="0"/>
                    <a:pt x="161" y="0"/>
                  </a:cubicBezTo>
                  <a:cubicBezTo>
                    <a:pt x="129" y="0"/>
                    <a:pt x="107" y="24"/>
                    <a:pt x="97" y="38"/>
                  </a:cubicBezTo>
                  <a:cubicBezTo>
                    <a:pt x="93" y="16"/>
                    <a:pt x="75" y="0"/>
                    <a:pt x="52" y="0"/>
                  </a:cubicBezTo>
                  <a:cubicBezTo>
                    <a:pt x="29" y="0"/>
                    <a:pt x="19" y="19"/>
                    <a:pt x="15" y="28"/>
                  </a:cubicBezTo>
                  <a:cubicBezTo>
                    <a:pt x="6" y="45"/>
                    <a:pt x="0" y="75"/>
                    <a:pt x="0" y="76"/>
                  </a:cubicBezTo>
                  <a:cubicBezTo>
                    <a:pt x="0" y="81"/>
                    <a:pt x="6" y="81"/>
                    <a:pt x="6" y="81"/>
                  </a:cubicBezTo>
                  <a:cubicBezTo>
                    <a:pt x="11" y="81"/>
                    <a:pt x="11" y="81"/>
                    <a:pt x="14" y="70"/>
                  </a:cubicBezTo>
                  <a:cubicBezTo>
                    <a:pt x="22" y="35"/>
                    <a:pt x="32" y="11"/>
                    <a:pt x="50" y="11"/>
                  </a:cubicBezTo>
                  <a:cubicBezTo>
                    <a:pt x="59" y="11"/>
                    <a:pt x="66" y="15"/>
                    <a:pt x="66" y="34"/>
                  </a:cubicBezTo>
                  <a:cubicBezTo>
                    <a:pt x="66" y="44"/>
                    <a:pt x="64" y="50"/>
                    <a:pt x="58" y="75"/>
                  </a:cubicBezTo>
                  <a:lnTo>
                    <a:pt x="29" y="191"/>
                  </a:lnTo>
                  <a:cubicBezTo>
                    <a:pt x="27" y="198"/>
                    <a:pt x="24" y="210"/>
                    <a:pt x="24" y="212"/>
                  </a:cubicBezTo>
                  <a:cubicBezTo>
                    <a:pt x="24" y="221"/>
                    <a:pt x="31" y="226"/>
                    <a:pt x="39" y="226"/>
                  </a:cubicBezTo>
                  <a:cubicBezTo>
                    <a:pt x="45" y="226"/>
                    <a:pt x="54" y="222"/>
                    <a:pt x="57" y="212"/>
                  </a:cubicBezTo>
                  <a:cubicBezTo>
                    <a:pt x="58" y="210"/>
                    <a:pt x="75" y="142"/>
                    <a:pt x="77"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2" y="50"/>
                    <a:pt x="202"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0">
              <a:extLst>
                <a:ext uri="{FF2B5EF4-FFF2-40B4-BE49-F238E27FC236}">
                  <a16:creationId xmlns:a16="http://schemas.microsoft.com/office/drawing/2014/main" id="{7D947519-3977-46C3-A623-E0242021D05A}"/>
                </a:ext>
              </a:extLst>
            </p:cNvPr>
            <p:cNvSpPr>
              <a:spLocks/>
            </p:cNvSpPr>
            <p:nvPr>
              <p:custDataLst>
                <p:tags r:id="rId132"/>
              </p:custDataLst>
            </p:nvPr>
          </p:nvSpPr>
          <p:spPr bwMode="auto">
            <a:xfrm>
              <a:off x="2560638" y="1447800"/>
              <a:ext cx="17463" cy="539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1">
              <a:extLst>
                <a:ext uri="{FF2B5EF4-FFF2-40B4-BE49-F238E27FC236}">
                  <a16:creationId xmlns:a16="http://schemas.microsoft.com/office/drawing/2014/main" id="{2FD0B1A1-6ACB-4994-BFB1-9F86CD5DD33F}"/>
                </a:ext>
              </a:extLst>
            </p:cNvPr>
            <p:cNvSpPr>
              <a:spLocks noEditPoints="1"/>
            </p:cNvSpPr>
            <p:nvPr>
              <p:custDataLst>
                <p:tags r:id="rId133"/>
              </p:custDataLst>
            </p:nvPr>
          </p:nvSpPr>
          <p:spPr bwMode="auto">
            <a:xfrm>
              <a:off x="2620963" y="1341438"/>
              <a:ext cx="63500" cy="128588"/>
            </a:xfrm>
            <a:custGeom>
              <a:avLst/>
              <a:gdLst>
                <a:gd name="T0" fmla="*/ 206 w 206"/>
                <a:gd name="T1" fmla="*/ 102 h 357"/>
                <a:gd name="T2" fmla="*/ 146 w 206"/>
                <a:gd name="T3" fmla="*/ 0 h 357"/>
                <a:gd name="T4" fmla="*/ 0 w 206"/>
                <a:gd name="T5" fmla="*/ 254 h 357"/>
                <a:gd name="T6" fmla="*/ 60 w 206"/>
                <a:gd name="T7" fmla="*/ 357 h 357"/>
                <a:gd name="T8" fmla="*/ 206 w 206"/>
                <a:gd name="T9" fmla="*/ 102 h 357"/>
                <a:gd name="T10" fmla="*/ 157 w 206"/>
                <a:gd name="T11" fmla="*/ 170 h 357"/>
                <a:gd name="T12" fmla="*/ 53 w 206"/>
                <a:gd name="T13" fmla="*/ 170 h 357"/>
                <a:gd name="T14" fmla="*/ 92 w 206"/>
                <a:gd name="T15" fmla="*/ 63 h 357"/>
                <a:gd name="T16" fmla="*/ 146 w 206"/>
                <a:gd name="T17" fmla="*/ 11 h 357"/>
                <a:gd name="T18" fmla="*/ 173 w 206"/>
                <a:gd name="T19" fmla="*/ 71 h 357"/>
                <a:gd name="T20" fmla="*/ 157 w 206"/>
                <a:gd name="T21" fmla="*/ 170 h 357"/>
                <a:gd name="T22" fmla="*/ 153 w 206"/>
                <a:gd name="T23" fmla="*/ 186 h 357"/>
                <a:gd name="T24" fmla="*/ 118 w 206"/>
                <a:gd name="T25" fmla="*/ 287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0"/>
                    <a:pt x="0" y="254"/>
                  </a:cubicBezTo>
                  <a:cubicBezTo>
                    <a:pt x="0" y="301"/>
                    <a:pt x="15" y="357"/>
                    <a:pt x="60" y="357"/>
                  </a:cubicBezTo>
                  <a:cubicBezTo>
                    <a:pt x="131" y="357"/>
                    <a:pt x="206" y="213"/>
                    <a:pt x="206" y="102"/>
                  </a:cubicBezTo>
                  <a:close/>
                  <a:moveTo>
                    <a:pt x="157" y="170"/>
                  </a:moveTo>
                  <a:lnTo>
                    <a:pt x="53" y="170"/>
                  </a:lnTo>
                  <a:cubicBezTo>
                    <a:pt x="62" y="138"/>
                    <a:pt x="72" y="98"/>
                    <a:pt x="92" y="63"/>
                  </a:cubicBezTo>
                  <a:cubicBezTo>
                    <a:pt x="105" y="38"/>
                    <a:pt x="124" y="11"/>
                    <a:pt x="146" y="11"/>
                  </a:cubicBezTo>
                  <a:cubicBezTo>
                    <a:pt x="170" y="11"/>
                    <a:pt x="173" y="42"/>
                    <a:pt x="173" y="71"/>
                  </a:cubicBezTo>
                  <a:cubicBezTo>
                    <a:pt x="173" y="95"/>
                    <a:pt x="169" y="121"/>
                    <a:pt x="157" y="170"/>
                  </a:cubicBezTo>
                  <a:close/>
                  <a:moveTo>
                    <a:pt x="153" y="186"/>
                  </a:moveTo>
                  <a:cubicBezTo>
                    <a:pt x="147" y="209"/>
                    <a:pt x="137" y="251"/>
                    <a:pt x="118" y="287"/>
                  </a:cubicBezTo>
                  <a:cubicBezTo>
                    <a:pt x="101"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2">
              <a:extLst>
                <a:ext uri="{FF2B5EF4-FFF2-40B4-BE49-F238E27FC236}">
                  <a16:creationId xmlns:a16="http://schemas.microsoft.com/office/drawing/2014/main" id="{6DAB25CA-B4DA-4308-99B8-53C46844A1F7}"/>
                </a:ext>
              </a:extLst>
            </p:cNvPr>
            <p:cNvSpPr>
              <a:spLocks/>
            </p:cNvSpPr>
            <p:nvPr>
              <p:custDataLst>
                <p:tags r:id="rId134"/>
              </p:custDataLst>
            </p:nvPr>
          </p:nvSpPr>
          <p:spPr bwMode="auto">
            <a:xfrm>
              <a:off x="2703513" y="1447800"/>
              <a:ext cx="19050" cy="539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
              <a:extLst>
                <a:ext uri="{FF2B5EF4-FFF2-40B4-BE49-F238E27FC236}">
                  <a16:creationId xmlns:a16="http://schemas.microsoft.com/office/drawing/2014/main" id="{B2A90A47-D8E1-4DCC-A588-D239E26A0034}"/>
                </a:ext>
              </a:extLst>
            </p:cNvPr>
            <p:cNvSpPr>
              <a:spLocks/>
            </p:cNvSpPr>
            <p:nvPr>
              <p:custDataLst>
                <p:tags r:id="rId135"/>
              </p:custDataLst>
            </p:nvPr>
          </p:nvSpPr>
          <p:spPr bwMode="auto">
            <a:xfrm>
              <a:off x="2762251" y="1355725"/>
              <a:ext cx="47625" cy="114300"/>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9"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4">
              <a:extLst>
                <a:ext uri="{FF2B5EF4-FFF2-40B4-BE49-F238E27FC236}">
                  <a16:creationId xmlns:a16="http://schemas.microsoft.com/office/drawing/2014/main" id="{6ED98D39-0766-460D-80AA-9EBFFC68647F}"/>
                </a:ext>
              </a:extLst>
            </p:cNvPr>
            <p:cNvSpPr>
              <a:spLocks/>
            </p:cNvSpPr>
            <p:nvPr>
              <p:custDataLst>
                <p:tags r:id="rId136"/>
              </p:custDataLst>
            </p:nvPr>
          </p:nvSpPr>
          <p:spPr bwMode="auto">
            <a:xfrm>
              <a:off x="2822576" y="1333500"/>
              <a:ext cx="34925" cy="179388"/>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5">
              <a:extLst>
                <a:ext uri="{FF2B5EF4-FFF2-40B4-BE49-F238E27FC236}">
                  <a16:creationId xmlns:a16="http://schemas.microsoft.com/office/drawing/2014/main" id="{96BAE69F-B9BA-4445-BC18-82F2DB0B631B}"/>
                </a:ext>
              </a:extLst>
            </p:cNvPr>
            <p:cNvSpPr>
              <a:spLocks noEditPoints="1"/>
            </p:cNvSpPr>
            <p:nvPr>
              <p:custDataLst>
                <p:tags r:id="rId137"/>
              </p:custDataLst>
            </p:nvPr>
          </p:nvSpPr>
          <p:spPr bwMode="auto">
            <a:xfrm>
              <a:off x="2924176" y="1401763"/>
              <a:ext cx="101600"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6">
              <a:extLst>
                <a:ext uri="{FF2B5EF4-FFF2-40B4-BE49-F238E27FC236}">
                  <a16:creationId xmlns:a16="http://schemas.microsoft.com/office/drawing/2014/main" id="{A856B582-AADC-461B-BF9B-29BE948318AA}"/>
                </a:ext>
              </a:extLst>
            </p:cNvPr>
            <p:cNvSpPr>
              <a:spLocks noEditPoints="1"/>
            </p:cNvSpPr>
            <p:nvPr>
              <p:custDataLst>
                <p:tags r:id="rId138"/>
              </p:custDataLst>
            </p:nvPr>
          </p:nvSpPr>
          <p:spPr bwMode="auto">
            <a:xfrm>
              <a:off x="3082926" y="1344613"/>
              <a:ext cx="109538" cy="127000"/>
            </a:xfrm>
            <a:custGeom>
              <a:avLst/>
              <a:gdLst>
                <a:gd name="T0" fmla="*/ 301 w 356"/>
                <a:gd name="T1" fmla="*/ 64 h 351"/>
                <a:gd name="T2" fmla="*/ 274 w 356"/>
                <a:gd name="T3" fmla="*/ 135 h 351"/>
                <a:gd name="T4" fmla="*/ 190 w 356"/>
                <a:gd name="T5" fmla="*/ 164 h 351"/>
                <a:gd name="T6" fmla="*/ 134 w 356"/>
                <a:gd name="T7" fmla="*/ 164 h 351"/>
                <a:gd name="T8" fmla="*/ 166 w 356"/>
                <a:gd name="T9" fmla="*/ 34 h 351"/>
                <a:gd name="T10" fmla="*/ 180 w 356"/>
                <a:gd name="T11" fmla="*/ 15 h 351"/>
                <a:gd name="T12" fmla="*/ 210 w 356"/>
                <a:gd name="T13" fmla="*/ 15 h 351"/>
                <a:gd name="T14" fmla="*/ 301 w 356"/>
                <a:gd name="T15" fmla="*/ 64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29 h 351"/>
                <a:gd name="T30" fmla="*/ 238 w 356"/>
                <a:gd name="T31" fmla="*/ 171 h 351"/>
                <a:gd name="T32" fmla="*/ 348 w 356"/>
                <a:gd name="T33" fmla="*/ 74 h 351"/>
                <a:gd name="T34" fmla="*/ 237 w 356"/>
                <a:gd name="T35" fmla="*/ 0 h 351"/>
                <a:gd name="T36" fmla="*/ 95 w 356"/>
                <a:gd name="T37" fmla="*/ 0 h 351"/>
                <a:gd name="T38" fmla="*/ 81 w 356"/>
                <a:gd name="T39" fmla="*/ 10 h 351"/>
                <a:gd name="T40" fmla="*/ 95 w 356"/>
                <a:gd name="T41" fmla="*/ 15 h 351"/>
                <a:gd name="T42" fmla="*/ 114 w 356"/>
                <a:gd name="T43" fmla="*/ 16 h 351"/>
                <a:gd name="T44" fmla="*/ 127 w 356"/>
                <a:gd name="T45" fmla="*/ 24 h 351"/>
                <a:gd name="T46" fmla="*/ 125 w 356"/>
                <a:gd name="T47" fmla="*/ 33 h 351"/>
                <a:gd name="T48" fmla="*/ 58 w 356"/>
                <a:gd name="T49" fmla="*/ 301 h 351"/>
                <a:gd name="T50" fmla="*/ 13 w 356"/>
                <a:gd name="T51" fmla="*/ 325 h 351"/>
                <a:gd name="T52" fmla="*/ 0 w 356"/>
                <a:gd name="T53" fmla="*/ 335 h 351"/>
                <a:gd name="T54" fmla="*/ 7 w 356"/>
                <a:gd name="T55" fmla="*/ 340 h 351"/>
                <a:gd name="T56" fmla="*/ 69 w 356"/>
                <a:gd name="T57" fmla="*/ 339 h 351"/>
                <a:gd name="T58" fmla="*/ 133 w 356"/>
                <a:gd name="T59" fmla="*/ 340 h 351"/>
                <a:gd name="T60" fmla="*/ 143 w 356"/>
                <a:gd name="T61" fmla="*/ 330 h 351"/>
                <a:gd name="T62" fmla="*/ 129 w 356"/>
                <a:gd name="T63" fmla="*/ 325 h 351"/>
                <a:gd name="T64" fmla="*/ 96 w 356"/>
                <a:gd name="T65" fmla="*/ 316 h 351"/>
                <a:gd name="T66" fmla="*/ 98 w 356"/>
                <a:gd name="T67" fmla="*/ 307 h 351"/>
                <a:gd name="T68" fmla="*/ 131 w 356"/>
                <a:gd name="T69" fmla="*/ 175 h 351"/>
                <a:gd name="T70" fmla="*/ 190 w 356"/>
                <a:gd name="T71" fmla="*/ 175 h 351"/>
                <a:gd name="T72" fmla="*/ 244 w 356"/>
                <a:gd name="T73" fmla="*/ 220 h 351"/>
                <a:gd name="T74" fmla="*/ 237 w 356"/>
                <a:gd name="T75" fmla="*/ 255 h 351"/>
                <a:gd name="T76" fmla="*/ 229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1" y="64"/>
                  </a:moveTo>
                  <a:cubicBezTo>
                    <a:pt x="301" y="81"/>
                    <a:pt x="293" y="116"/>
                    <a:pt x="274" y="135"/>
                  </a:cubicBezTo>
                  <a:cubicBezTo>
                    <a:pt x="261" y="148"/>
                    <a:pt x="234" y="164"/>
                    <a:pt x="190" y="164"/>
                  </a:cubicBezTo>
                  <a:lnTo>
                    <a:pt x="134" y="164"/>
                  </a:lnTo>
                  <a:lnTo>
                    <a:pt x="166" y="34"/>
                  </a:lnTo>
                  <a:cubicBezTo>
                    <a:pt x="169" y="22"/>
                    <a:pt x="171" y="17"/>
                    <a:pt x="180" y="15"/>
                  </a:cubicBezTo>
                  <a:cubicBezTo>
                    <a:pt x="185" y="15"/>
                    <a:pt x="201" y="15"/>
                    <a:pt x="210" y="15"/>
                  </a:cubicBezTo>
                  <a:cubicBezTo>
                    <a:pt x="246" y="15"/>
                    <a:pt x="301" y="15"/>
                    <a:pt x="301" y="64"/>
                  </a:cubicBezTo>
                  <a:close/>
                  <a:moveTo>
                    <a:pt x="356" y="294"/>
                  </a:moveTo>
                  <a:cubicBezTo>
                    <a:pt x="356" y="288"/>
                    <a:pt x="350" y="288"/>
                    <a:pt x="350" y="288"/>
                  </a:cubicBezTo>
                  <a:cubicBezTo>
                    <a:pt x="345" y="288"/>
                    <a:pt x="344" y="291"/>
                    <a:pt x="343" y="295"/>
                  </a:cubicBezTo>
                  <a:cubicBezTo>
                    <a:pt x="331" y="332"/>
                    <a:pt x="309" y="340"/>
                    <a:pt x="298" y="340"/>
                  </a:cubicBezTo>
                  <a:cubicBezTo>
                    <a:pt x="281" y="340"/>
                    <a:pt x="278" y="329"/>
                    <a:pt x="278" y="310"/>
                  </a:cubicBezTo>
                  <a:cubicBezTo>
                    <a:pt x="278" y="294"/>
                    <a:pt x="281" y="269"/>
                    <a:pt x="283" y="253"/>
                  </a:cubicBezTo>
                  <a:cubicBezTo>
                    <a:pt x="284" y="246"/>
                    <a:pt x="285" y="236"/>
                    <a:pt x="285" y="229"/>
                  </a:cubicBezTo>
                  <a:cubicBezTo>
                    <a:pt x="285" y="191"/>
                    <a:pt x="251" y="176"/>
                    <a:pt x="238" y="171"/>
                  </a:cubicBezTo>
                  <a:cubicBezTo>
                    <a:pt x="288" y="160"/>
                    <a:pt x="348" y="125"/>
                    <a:pt x="348" y="74"/>
                  </a:cubicBezTo>
                  <a:cubicBezTo>
                    <a:pt x="348" y="31"/>
                    <a:pt x="303" y="0"/>
                    <a:pt x="237" y="0"/>
                  </a:cubicBezTo>
                  <a:lnTo>
                    <a:pt x="95" y="0"/>
                  </a:lnTo>
                  <a:cubicBezTo>
                    <a:pt x="85" y="0"/>
                    <a:pt x="81" y="0"/>
                    <a:pt x="81" y="10"/>
                  </a:cubicBezTo>
                  <a:cubicBezTo>
                    <a:pt x="81" y="15"/>
                    <a:pt x="85" y="15"/>
                    <a:pt x="95" y="15"/>
                  </a:cubicBezTo>
                  <a:cubicBezTo>
                    <a:pt x="95" y="15"/>
                    <a:pt x="105" y="15"/>
                    <a:pt x="114" y="16"/>
                  </a:cubicBezTo>
                  <a:cubicBezTo>
                    <a:pt x="123" y="17"/>
                    <a:pt x="127" y="17"/>
                    <a:pt x="127" y="24"/>
                  </a:cubicBezTo>
                  <a:cubicBezTo>
                    <a:pt x="127" y="26"/>
                    <a:pt x="127" y="27"/>
                    <a:pt x="125" y="33"/>
                  </a:cubicBezTo>
                  <a:lnTo>
                    <a:pt x="58" y="301"/>
                  </a:lnTo>
                  <a:cubicBezTo>
                    <a:pt x="53" y="321"/>
                    <a:pt x="52" y="325"/>
                    <a:pt x="13" y="325"/>
                  </a:cubicBezTo>
                  <a:cubicBezTo>
                    <a:pt x="4" y="325"/>
                    <a:pt x="0" y="325"/>
                    <a:pt x="0" y="335"/>
                  </a:cubicBezTo>
                  <a:cubicBezTo>
                    <a:pt x="0" y="340"/>
                    <a:pt x="7" y="340"/>
                    <a:pt x="7" y="340"/>
                  </a:cubicBezTo>
                  <a:lnTo>
                    <a:pt x="69" y="339"/>
                  </a:lnTo>
                  <a:lnTo>
                    <a:pt x="133" y="340"/>
                  </a:lnTo>
                  <a:cubicBezTo>
                    <a:pt x="137" y="340"/>
                    <a:pt x="143" y="340"/>
                    <a:pt x="143" y="330"/>
                  </a:cubicBezTo>
                  <a:cubicBezTo>
                    <a:pt x="143" y="325"/>
                    <a:pt x="138" y="325"/>
                    <a:pt x="129" y="325"/>
                  </a:cubicBezTo>
                  <a:cubicBezTo>
                    <a:pt x="110" y="325"/>
                    <a:pt x="96" y="325"/>
                    <a:pt x="96" y="316"/>
                  </a:cubicBezTo>
                  <a:cubicBezTo>
                    <a:pt x="96" y="313"/>
                    <a:pt x="97" y="310"/>
                    <a:pt x="98" y="307"/>
                  </a:cubicBezTo>
                  <a:lnTo>
                    <a:pt x="131" y="175"/>
                  </a:lnTo>
                  <a:lnTo>
                    <a:pt x="190" y="175"/>
                  </a:lnTo>
                  <a:cubicBezTo>
                    <a:pt x="235" y="175"/>
                    <a:pt x="244" y="203"/>
                    <a:pt x="244" y="220"/>
                  </a:cubicBezTo>
                  <a:cubicBezTo>
                    <a:pt x="244" y="228"/>
                    <a:pt x="240" y="243"/>
                    <a:pt x="237" y="255"/>
                  </a:cubicBezTo>
                  <a:cubicBezTo>
                    <a:pt x="234" y="269"/>
                    <a:pt x="229" y="287"/>
                    <a:pt x="229" y="297"/>
                  </a:cubicBezTo>
                  <a:cubicBezTo>
                    <a:pt x="229" y="351"/>
                    <a:pt x="289"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7">
              <a:extLst>
                <a:ext uri="{FF2B5EF4-FFF2-40B4-BE49-F238E27FC236}">
                  <a16:creationId xmlns:a16="http://schemas.microsoft.com/office/drawing/2014/main" id="{07CE4464-E257-4958-AA79-DEC067E290E5}"/>
                </a:ext>
              </a:extLst>
            </p:cNvPr>
            <p:cNvSpPr>
              <a:spLocks/>
            </p:cNvSpPr>
            <p:nvPr>
              <p:custDataLst>
                <p:tags r:id="rId139"/>
              </p:custDataLst>
            </p:nvPr>
          </p:nvSpPr>
          <p:spPr bwMode="auto">
            <a:xfrm>
              <a:off x="3208338" y="1333500"/>
              <a:ext cx="34925" cy="179388"/>
            </a:xfrm>
            <a:custGeom>
              <a:avLst/>
              <a:gdLst>
                <a:gd name="T0" fmla="*/ 115 w 115"/>
                <a:gd name="T1" fmla="*/ 494 h 499"/>
                <a:gd name="T2" fmla="*/ 107 w 115"/>
                <a:gd name="T3" fmla="*/ 483 h 499"/>
                <a:gd name="T4" fmla="*/ 28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3"/>
                    <a:pt x="47" y="76"/>
                    <a:pt x="109" y="14"/>
                  </a:cubicBezTo>
                  <a:cubicBezTo>
                    <a:pt x="115" y="8"/>
                    <a:pt x="115" y="7"/>
                    <a:pt x="115" y="5"/>
                  </a:cubicBezTo>
                  <a:cubicBezTo>
                    <a:pt x="115" y="2"/>
                    <a:pt x="113" y="0"/>
                    <a:pt x="110" y="0"/>
                  </a:cubicBezTo>
                  <a:cubicBezTo>
                    <a:pt x="105" y="0"/>
                    <a:pt x="60" y="34"/>
                    <a:pt x="31" y="97"/>
                  </a:cubicBezTo>
                  <a:cubicBezTo>
                    <a:pt x="5" y="152"/>
                    <a:pt x="0" y="208"/>
                    <a:pt x="0" y="249"/>
                  </a:cubicBezTo>
                  <a:cubicBezTo>
                    <a:pt x="0" y="288"/>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8">
              <a:extLst>
                <a:ext uri="{FF2B5EF4-FFF2-40B4-BE49-F238E27FC236}">
                  <a16:creationId xmlns:a16="http://schemas.microsoft.com/office/drawing/2014/main" id="{6685B874-8E83-4436-886F-CF9C84FFDE96}"/>
                </a:ext>
              </a:extLst>
            </p:cNvPr>
            <p:cNvSpPr>
              <a:spLocks/>
            </p:cNvSpPr>
            <p:nvPr>
              <p:custDataLst>
                <p:tags r:id="rId140"/>
              </p:custDataLst>
            </p:nvPr>
          </p:nvSpPr>
          <p:spPr bwMode="auto">
            <a:xfrm>
              <a:off x="3257551" y="1389063"/>
              <a:ext cx="61913" cy="8096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6 h 226"/>
                <a:gd name="T12" fmla="*/ 6 w 203"/>
                <a:gd name="T13" fmla="*/ 81 h 226"/>
                <a:gd name="T14" fmla="*/ 15 w 203"/>
                <a:gd name="T15" fmla="*/ 70 h 226"/>
                <a:gd name="T16" fmla="*/ 51 w 203"/>
                <a:gd name="T17" fmla="*/ 11 h 226"/>
                <a:gd name="T18" fmla="*/ 67 w 203"/>
                <a:gd name="T19" fmla="*/ 34 h 226"/>
                <a:gd name="T20" fmla="*/ 59 w 203"/>
                <a:gd name="T21" fmla="*/ 75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30" y="0"/>
                    <a:pt x="108" y="24"/>
                    <a:pt x="98" y="38"/>
                  </a:cubicBezTo>
                  <a:cubicBezTo>
                    <a:pt x="94" y="16"/>
                    <a:pt x="76" y="0"/>
                    <a:pt x="53" y="0"/>
                  </a:cubicBezTo>
                  <a:cubicBezTo>
                    <a:pt x="30" y="0"/>
                    <a:pt x="20" y="19"/>
                    <a:pt x="16" y="28"/>
                  </a:cubicBezTo>
                  <a:cubicBezTo>
                    <a:pt x="7" y="45"/>
                    <a:pt x="0" y="75"/>
                    <a:pt x="0" y="76"/>
                  </a:cubicBezTo>
                  <a:cubicBezTo>
                    <a:pt x="0" y="81"/>
                    <a:pt x="6" y="81"/>
                    <a:pt x="6" y="81"/>
                  </a:cubicBezTo>
                  <a:cubicBezTo>
                    <a:pt x="11" y="81"/>
                    <a:pt x="12" y="81"/>
                    <a:pt x="15" y="70"/>
                  </a:cubicBezTo>
                  <a:cubicBezTo>
                    <a:pt x="23" y="35"/>
                    <a:pt x="33" y="11"/>
                    <a:pt x="51" y="11"/>
                  </a:cubicBezTo>
                  <a:cubicBezTo>
                    <a:pt x="60" y="11"/>
                    <a:pt x="67" y="15"/>
                    <a:pt x="67" y="34"/>
                  </a:cubicBezTo>
                  <a:cubicBezTo>
                    <a:pt x="67" y="44"/>
                    <a:pt x="65" y="50"/>
                    <a:pt x="59" y="75"/>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1" y="11"/>
                    <a:pt x="162" y="11"/>
                  </a:cubicBezTo>
                  <a:cubicBezTo>
                    <a:pt x="175" y="11"/>
                    <a:pt x="183" y="17"/>
                    <a:pt x="183" y="17"/>
                  </a:cubicBezTo>
                  <a:cubicBezTo>
                    <a:pt x="168" y="19"/>
                    <a:pt x="157" y="31"/>
                    <a:pt x="157" y="44"/>
                  </a:cubicBezTo>
                  <a:cubicBezTo>
                    <a:pt x="157" y="52"/>
                    <a:pt x="163"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9">
              <a:extLst>
                <a:ext uri="{FF2B5EF4-FFF2-40B4-BE49-F238E27FC236}">
                  <a16:creationId xmlns:a16="http://schemas.microsoft.com/office/drawing/2014/main" id="{05887896-615F-4BBC-A4D0-210E840060B2}"/>
                </a:ext>
              </a:extLst>
            </p:cNvPr>
            <p:cNvSpPr>
              <a:spLocks/>
            </p:cNvSpPr>
            <p:nvPr>
              <p:custDataLst>
                <p:tags r:id="rId141"/>
              </p:custDataLst>
            </p:nvPr>
          </p:nvSpPr>
          <p:spPr bwMode="auto">
            <a:xfrm>
              <a:off x="3333751" y="1333500"/>
              <a:ext cx="36513" cy="179388"/>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20">
              <a:extLst>
                <a:ext uri="{FF2B5EF4-FFF2-40B4-BE49-F238E27FC236}">
                  <a16:creationId xmlns:a16="http://schemas.microsoft.com/office/drawing/2014/main" id="{A6DBB8C7-91CC-45A9-8478-30C74C743A64}"/>
                </a:ext>
              </a:extLst>
            </p:cNvPr>
            <p:cNvSpPr>
              <a:spLocks/>
            </p:cNvSpPr>
            <p:nvPr>
              <p:custDataLst>
                <p:tags r:id="rId142"/>
              </p:custDataLst>
            </p:nvPr>
          </p:nvSpPr>
          <p:spPr bwMode="auto">
            <a:xfrm>
              <a:off x="3390901" y="1344613"/>
              <a:ext cx="128588" cy="122238"/>
            </a:xfrm>
            <a:custGeom>
              <a:avLst/>
              <a:gdLst>
                <a:gd name="T0" fmla="*/ 338 w 419"/>
                <a:gd name="T1" fmla="*/ 330 h 340"/>
                <a:gd name="T2" fmla="*/ 324 w 419"/>
                <a:gd name="T3" fmla="*/ 325 h 340"/>
                <a:gd name="T4" fmla="*/ 292 w 419"/>
                <a:gd name="T5" fmla="*/ 316 h 340"/>
                <a:gd name="T6" fmla="*/ 293 w 419"/>
                <a:gd name="T7" fmla="*/ 307 h 340"/>
                <a:gd name="T8" fmla="*/ 361 w 419"/>
                <a:gd name="T9" fmla="*/ 38 h 340"/>
                <a:gd name="T10" fmla="*/ 403 w 419"/>
                <a:gd name="T11" fmla="*/ 15 h 340"/>
                <a:gd name="T12" fmla="*/ 419 w 419"/>
                <a:gd name="T13" fmla="*/ 5 h 340"/>
                <a:gd name="T14" fmla="*/ 412 w 419"/>
                <a:gd name="T15" fmla="*/ 0 h 340"/>
                <a:gd name="T16" fmla="*/ 349 w 419"/>
                <a:gd name="T17" fmla="*/ 1 h 340"/>
                <a:gd name="T18" fmla="*/ 284 w 419"/>
                <a:gd name="T19" fmla="*/ 0 h 340"/>
                <a:gd name="T20" fmla="*/ 275 w 419"/>
                <a:gd name="T21" fmla="*/ 10 h 340"/>
                <a:gd name="T22" fmla="*/ 289 w 419"/>
                <a:gd name="T23" fmla="*/ 15 h 340"/>
                <a:gd name="T24" fmla="*/ 308 w 419"/>
                <a:gd name="T25" fmla="*/ 16 h 340"/>
                <a:gd name="T26" fmla="*/ 321 w 419"/>
                <a:gd name="T27" fmla="*/ 24 h 340"/>
                <a:gd name="T28" fmla="*/ 319 w 419"/>
                <a:gd name="T29" fmla="*/ 33 h 340"/>
                <a:gd name="T30" fmla="*/ 289 w 419"/>
                <a:gd name="T31" fmla="*/ 155 h 340"/>
                <a:gd name="T32" fmla="*/ 137 w 419"/>
                <a:gd name="T33" fmla="*/ 155 h 340"/>
                <a:gd name="T34" fmla="*/ 167 w 419"/>
                <a:gd name="T35" fmla="*/ 38 h 340"/>
                <a:gd name="T36" fmla="*/ 209 w 419"/>
                <a:gd name="T37" fmla="*/ 15 h 340"/>
                <a:gd name="T38" fmla="*/ 226 w 419"/>
                <a:gd name="T39" fmla="*/ 5 h 340"/>
                <a:gd name="T40" fmla="*/ 219 w 419"/>
                <a:gd name="T41" fmla="*/ 0 h 340"/>
                <a:gd name="T42" fmla="*/ 155 w 419"/>
                <a:gd name="T43" fmla="*/ 1 h 340"/>
                <a:gd name="T44" fmla="*/ 90 w 419"/>
                <a:gd name="T45" fmla="*/ 0 h 340"/>
                <a:gd name="T46" fmla="*/ 81 w 419"/>
                <a:gd name="T47" fmla="*/ 10 h 340"/>
                <a:gd name="T48" fmla="*/ 95 w 419"/>
                <a:gd name="T49" fmla="*/ 15 h 340"/>
                <a:gd name="T50" fmla="*/ 114 w 419"/>
                <a:gd name="T51" fmla="*/ 16 h 340"/>
                <a:gd name="T52" fmla="*/ 127 w 419"/>
                <a:gd name="T53" fmla="*/ 24 h 340"/>
                <a:gd name="T54" fmla="*/ 125 w 419"/>
                <a:gd name="T55" fmla="*/ 33 h 340"/>
                <a:gd name="T56" fmla="*/ 58 w 419"/>
                <a:gd name="T57" fmla="*/ 301 h 340"/>
                <a:gd name="T58" fmla="*/ 13 w 419"/>
                <a:gd name="T59" fmla="*/ 325 h 340"/>
                <a:gd name="T60" fmla="*/ 0 w 419"/>
                <a:gd name="T61" fmla="*/ 335 h 340"/>
                <a:gd name="T62" fmla="*/ 7 w 419"/>
                <a:gd name="T63" fmla="*/ 340 h 340"/>
                <a:gd name="T64" fmla="*/ 70 w 419"/>
                <a:gd name="T65" fmla="*/ 339 h 340"/>
                <a:gd name="T66" fmla="*/ 102 w 419"/>
                <a:gd name="T67" fmla="*/ 339 h 340"/>
                <a:gd name="T68" fmla="*/ 134 w 419"/>
                <a:gd name="T69" fmla="*/ 340 h 340"/>
                <a:gd name="T70" fmla="*/ 144 w 419"/>
                <a:gd name="T71" fmla="*/ 330 h 340"/>
                <a:gd name="T72" fmla="*/ 130 w 419"/>
                <a:gd name="T73" fmla="*/ 325 h 340"/>
                <a:gd name="T74" fmla="*/ 98 w 419"/>
                <a:gd name="T75" fmla="*/ 316 h 340"/>
                <a:gd name="T76" fmla="*/ 99 w 419"/>
                <a:gd name="T77" fmla="*/ 307 h 340"/>
                <a:gd name="T78" fmla="*/ 133 w 419"/>
                <a:gd name="T79" fmla="*/ 171 h 340"/>
                <a:gd name="T80" fmla="*/ 285 w 419"/>
                <a:gd name="T81" fmla="*/ 171 h 340"/>
                <a:gd name="T82" fmla="*/ 251 w 419"/>
                <a:gd name="T83" fmla="*/ 308 h 340"/>
                <a:gd name="T84" fmla="*/ 206 w 419"/>
                <a:gd name="T85" fmla="*/ 325 h 340"/>
                <a:gd name="T86" fmla="*/ 194 w 419"/>
                <a:gd name="T87" fmla="*/ 335 h 340"/>
                <a:gd name="T88" fmla="*/ 201 w 419"/>
                <a:gd name="T89" fmla="*/ 340 h 340"/>
                <a:gd name="T90" fmla="*/ 264 w 419"/>
                <a:gd name="T91" fmla="*/ 339 h 340"/>
                <a:gd name="T92" fmla="*/ 296 w 419"/>
                <a:gd name="T93" fmla="*/ 339 h 340"/>
                <a:gd name="T94" fmla="*/ 328 w 419"/>
                <a:gd name="T95" fmla="*/ 340 h 340"/>
                <a:gd name="T96" fmla="*/ 338 w 419"/>
                <a:gd name="T97"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340">
                  <a:moveTo>
                    <a:pt x="338" y="330"/>
                  </a:moveTo>
                  <a:cubicBezTo>
                    <a:pt x="338" y="325"/>
                    <a:pt x="334" y="325"/>
                    <a:pt x="324" y="325"/>
                  </a:cubicBezTo>
                  <a:cubicBezTo>
                    <a:pt x="306" y="325"/>
                    <a:pt x="292" y="325"/>
                    <a:pt x="292" y="316"/>
                  </a:cubicBezTo>
                  <a:cubicBezTo>
                    <a:pt x="292" y="313"/>
                    <a:pt x="293" y="310"/>
                    <a:pt x="293" y="307"/>
                  </a:cubicBezTo>
                  <a:lnTo>
                    <a:pt x="361" y="38"/>
                  </a:lnTo>
                  <a:cubicBezTo>
                    <a:pt x="365" y="20"/>
                    <a:pt x="366" y="15"/>
                    <a:pt x="403" y="15"/>
                  </a:cubicBezTo>
                  <a:cubicBezTo>
                    <a:pt x="415" y="15"/>
                    <a:pt x="419" y="15"/>
                    <a:pt x="419" y="5"/>
                  </a:cubicBezTo>
                  <a:cubicBezTo>
                    <a:pt x="419" y="0"/>
                    <a:pt x="414" y="0"/>
                    <a:pt x="412" y="0"/>
                  </a:cubicBezTo>
                  <a:lnTo>
                    <a:pt x="349" y="1"/>
                  </a:lnTo>
                  <a:lnTo>
                    <a:pt x="284" y="0"/>
                  </a:lnTo>
                  <a:cubicBezTo>
                    <a:pt x="280" y="0"/>
                    <a:pt x="275" y="0"/>
                    <a:pt x="275" y="10"/>
                  </a:cubicBezTo>
                  <a:cubicBezTo>
                    <a:pt x="275" y="15"/>
                    <a:pt x="279" y="15"/>
                    <a:pt x="289" y="15"/>
                  </a:cubicBezTo>
                  <a:cubicBezTo>
                    <a:pt x="289" y="15"/>
                    <a:pt x="299" y="15"/>
                    <a:pt x="308" y="16"/>
                  </a:cubicBezTo>
                  <a:cubicBezTo>
                    <a:pt x="317" y="17"/>
                    <a:pt x="321" y="17"/>
                    <a:pt x="321" y="24"/>
                  </a:cubicBezTo>
                  <a:cubicBezTo>
                    <a:pt x="321" y="26"/>
                    <a:pt x="321" y="27"/>
                    <a:pt x="319" y="33"/>
                  </a:cubicBezTo>
                  <a:lnTo>
                    <a:pt x="289" y="155"/>
                  </a:lnTo>
                  <a:lnTo>
                    <a:pt x="137" y="155"/>
                  </a:lnTo>
                  <a:lnTo>
                    <a:pt x="167" y="38"/>
                  </a:lnTo>
                  <a:cubicBezTo>
                    <a:pt x="171" y="20"/>
                    <a:pt x="173" y="15"/>
                    <a:pt x="209" y="15"/>
                  </a:cubicBezTo>
                  <a:cubicBezTo>
                    <a:pt x="222" y="15"/>
                    <a:pt x="226" y="15"/>
                    <a:pt x="226" y="5"/>
                  </a:cubicBezTo>
                  <a:cubicBezTo>
                    <a:pt x="226" y="0"/>
                    <a:pt x="220" y="0"/>
                    <a:pt x="219" y="0"/>
                  </a:cubicBezTo>
                  <a:lnTo>
                    <a:pt x="155" y="1"/>
                  </a:lnTo>
                  <a:lnTo>
                    <a:pt x="90" y="0"/>
                  </a:lnTo>
                  <a:cubicBezTo>
                    <a:pt x="86" y="0"/>
                    <a:pt x="81" y="0"/>
                    <a:pt x="81" y="10"/>
                  </a:cubicBezTo>
                  <a:cubicBezTo>
                    <a:pt x="81" y="15"/>
                    <a:pt x="85" y="15"/>
                    <a:pt x="95" y="15"/>
                  </a:cubicBezTo>
                  <a:cubicBezTo>
                    <a:pt x="95" y="15"/>
                    <a:pt x="105" y="15"/>
                    <a:pt x="114" y="16"/>
                  </a:cubicBezTo>
                  <a:cubicBezTo>
                    <a:pt x="123" y="17"/>
                    <a:pt x="127" y="17"/>
                    <a:pt x="127" y="24"/>
                  </a:cubicBezTo>
                  <a:cubicBezTo>
                    <a:pt x="127" y="26"/>
                    <a:pt x="127" y="27"/>
                    <a:pt x="125" y="33"/>
                  </a:cubicBezTo>
                  <a:lnTo>
                    <a:pt x="58" y="301"/>
                  </a:lnTo>
                  <a:cubicBezTo>
                    <a:pt x="54" y="321"/>
                    <a:pt x="53" y="325"/>
                    <a:pt x="13" y="325"/>
                  </a:cubicBezTo>
                  <a:cubicBezTo>
                    <a:pt x="4" y="325"/>
                    <a:pt x="0" y="325"/>
                    <a:pt x="0" y="335"/>
                  </a:cubicBezTo>
                  <a:cubicBezTo>
                    <a:pt x="0" y="340"/>
                    <a:pt x="7" y="340"/>
                    <a:pt x="7" y="340"/>
                  </a:cubicBezTo>
                  <a:lnTo>
                    <a:pt x="70" y="339"/>
                  </a:lnTo>
                  <a:lnTo>
                    <a:pt x="102" y="339"/>
                  </a:lnTo>
                  <a:cubicBezTo>
                    <a:pt x="113" y="339"/>
                    <a:pt x="124" y="340"/>
                    <a:pt x="134" y="340"/>
                  </a:cubicBezTo>
                  <a:cubicBezTo>
                    <a:pt x="138" y="340"/>
                    <a:pt x="144" y="340"/>
                    <a:pt x="144" y="330"/>
                  </a:cubicBezTo>
                  <a:cubicBezTo>
                    <a:pt x="144" y="325"/>
                    <a:pt x="140" y="325"/>
                    <a:pt x="130" y="325"/>
                  </a:cubicBezTo>
                  <a:cubicBezTo>
                    <a:pt x="112" y="325"/>
                    <a:pt x="98" y="325"/>
                    <a:pt x="98" y="316"/>
                  </a:cubicBezTo>
                  <a:cubicBezTo>
                    <a:pt x="98" y="313"/>
                    <a:pt x="99" y="310"/>
                    <a:pt x="99" y="307"/>
                  </a:cubicBezTo>
                  <a:lnTo>
                    <a:pt x="133" y="171"/>
                  </a:lnTo>
                  <a:lnTo>
                    <a:pt x="285" y="171"/>
                  </a:lnTo>
                  <a:lnTo>
                    <a:pt x="251" y="308"/>
                  </a:lnTo>
                  <a:cubicBezTo>
                    <a:pt x="246" y="324"/>
                    <a:pt x="236" y="325"/>
                    <a:pt x="206" y="325"/>
                  </a:cubicBezTo>
                  <a:cubicBezTo>
                    <a:pt x="198" y="325"/>
                    <a:pt x="194" y="325"/>
                    <a:pt x="194" y="335"/>
                  </a:cubicBezTo>
                  <a:cubicBezTo>
                    <a:pt x="194" y="340"/>
                    <a:pt x="201" y="340"/>
                    <a:pt x="201" y="340"/>
                  </a:cubicBezTo>
                  <a:lnTo>
                    <a:pt x="264" y="339"/>
                  </a:lnTo>
                  <a:lnTo>
                    <a:pt x="296" y="339"/>
                  </a:lnTo>
                  <a:cubicBezTo>
                    <a:pt x="307" y="339"/>
                    <a:pt x="318" y="340"/>
                    <a:pt x="328" y="340"/>
                  </a:cubicBezTo>
                  <a:cubicBezTo>
                    <a:pt x="332" y="340"/>
                    <a:pt x="338" y="340"/>
                    <a:pt x="338"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1">
              <a:extLst>
                <a:ext uri="{FF2B5EF4-FFF2-40B4-BE49-F238E27FC236}">
                  <a16:creationId xmlns:a16="http://schemas.microsoft.com/office/drawing/2014/main" id="{51D8942D-A43C-4099-8D6B-6B64CA2FB562}"/>
                </a:ext>
              </a:extLst>
            </p:cNvPr>
            <p:cNvSpPr>
              <a:spLocks/>
            </p:cNvSpPr>
            <p:nvPr>
              <p:custDataLst>
                <p:tags r:id="rId143"/>
              </p:custDataLst>
            </p:nvPr>
          </p:nvSpPr>
          <p:spPr bwMode="auto">
            <a:xfrm>
              <a:off x="3538538" y="1333500"/>
              <a:ext cx="36513" cy="1793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2">
              <a:extLst>
                <a:ext uri="{FF2B5EF4-FFF2-40B4-BE49-F238E27FC236}">
                  <a16:creationId xmlns:a16="http://schemas.microsoft.com/office/drawing/2014/main" id="{721B43A5-F40C-49EC-AF6C-57B843C36951}"/>
                </a:ext>
              </a:extLst>
            </p:cNvPr>
            <p:cNvSpPr>
              <a:spLocks noEditPoints="1"/>
            </p:cNvSpPr>
            <p:nvPr>
              <p:custDataLst>
                <p:tags r:id="rId144"/>
              </p:custDataLst>
            </p:nvPr>
          </p:nvSpPr>
          <p:spPr bwMode="auto">
            <a:xfrm>
              <a:off x="3589338" y="1341438"/>
              <a:ext cx="63500" cy="128588"/>
            </a:xfrm>
            <a:custGeom>
              <a:avLst/>
              <a:gdLst>
                <a:gd name="T0" fmla="*/ 205 w 205"/>
                <a:gd name="T1" fmla="*/ 102 h 357"/>
                <a:gd name="T2" fmla="*/ 146 w 205"/>
                <a:gd name="T3" fmla="*/ 0 h 357"/>
                <a:gd name="T4" fmla="*/ 0 w 205"/>
                <a:gd name="T5" fmla="*/ 254 h 357"/>
                <a:gd name="T6" fmla="*/ 59 w 205"/>
                <a:gd name="T7" fmla="*/ 357 h 357"/>
                <a:gd name="T8" fmla="*/ 205 w 205"/>
                <a:gd name="T9" fmla="*/ 102 h 357"/>
                <a:gd name="T10" fmla="*/ 157 w 205"/>
                <a:gd name="T11" fmla="*/ 170 h 357"/>
                <a:gd name="T12" fmla="*/ 52 w 205"/>
                <a:gd name="T13" fmla="*/ 170 h 357"/>
                <a:gd name="T14" fmla="*/ 91 w 205"/>
                <a:gd name="T15" fmla="*/ 63 h 357"/>
                <a:gd name="T16" fmla="*/ 145 w 205"/>
                <a:gd name="T17" fmla="*/ 11 h 357"/>
                <a:gd name="T18" fmla="*/ 173 w 205"/>
                <a:gd name="T19" fmla="*/ 71 h 357"/>
                <a:gd name="T20" fmla="*/ 157 w 205"/>
                <a:gd name="T21" fmla="*/ 170 h 357"/>
                <a:gd name="T22" fmla="*/ 152 w 205"/>
                <a:gd name="T23" fmla="*/ 186 h 357"/>
                <a:gd name="T24" fmla="*/ 117 w 205"/>
                <a:gd name="T25" fmla="*/ 287 h 357"/>
                <a:gd name="T26" fmla="*/ 59 w 205"/>
                <a:gd name="T27" fmla="*/ 346 h 357"/>
                <a:gd name="T28" fmla="*/ 32 w 205"/>
                <a:gd name="T29" fmla="*/ 285 h 357"/>
                <a:gd name="T30" fmla="*/ 48 w 205"/>
                <a:gd name="T31" fmla="*/ 186 h 357"/>
                <a:gd name="T32" fmla="*/ 152 w 205"/>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5" h="357">
                  <a:moveTo>
                    <a:pt x="205" y="102"/>
                  </a:moveTo>
                  <a:cubicBezTo>
                    <a:pt x="205" y="69"/>
                    <a:pt x="196" y="0"/>
                    <a:pt x="146" y="0"/>
                  </a:cubicBezTo>
                  <a:cubicBezTo>
                    <a:pt x="76" y="0"/>
                    <a:pt x="0" y="140"/>
                    <a:pt x="0" y="254"/>
                  </a:cubicBezTo>
                  <a:cubicBezTo>
                    <a:pt x="0" y="301"/>
                    <a:pt x="14" y="357"/>
                    <a:pt x="59" y="357"/>
                  </a:cubicBezTo>
                  <a:cubicBezTo>
                    <a:pt x="130" y="357"/>
                    <a:pt x="205" y="213"/>
                    <a:pt x="205" y="102"/>
                  </a:cubicBezTo>
                  <a:close/>
                  <a:moveTo>
                    <a:pt x="157" y="170"/>
                  </a:moveTo>
                  <a:lnTo>
                    <a:pt x="52" y="170"/>
                  </a:lnTo>
                  <a:cubicBezTo>
                    <a:pt x="61" y="138"/>
                    <a:pt x="71" y="98"/>
                    <a:pt x="91" y="63"/>
                  </a:cubicBezTo>
                  <a:cubicBezTo>
                    <a:pt x="104" y="38"/>
                    <a:pt x="123" y="11"/>
                    <a:pt x="145" y="11"/>
                  </a:cubicBezTo>
                  <a:cubicBezTo>
                    <a:pt x="170" y="11"/>
                    <a:pt x="173" y="42"/>
                    <a:pt x="173" y="71"/>
                  </a:cubicBezTo>
                  <a:cubicBezTo>
                    <a:pt x="173" y="95"/>
                    <a:pt x="169" y="121"/>
                    <a:pt x="157" y="170"/>
                  </a:cubicBezTo>
                  <a:close/>
                  <a:moveTo>
                    <a:pt x="152" y="186"/>
                  </a:moveTo>
                  <a:cubicBezTo>
                    <a:pt x="147" y="209"/>
                    <a:pt x="136" y="251"/>
                    <a:pt x="117" y="287"/>
                  </a:cubicBezTo>
                  <a:cubicBezTo>
                    <a:pt x="100" y="321"/>
                    <a:pt x="81" y="346"/>
                    <a:pt x="59" y="346"/>
                  </a:cubicBezTo>
                  <a:cubicBezTo>
                    <a:pt x="43" y="346"/>
                    <a:pt x="32" y="331"/>
                    <a:pt x="32" y="285"/>
                  </a:cubicBezTo>
                  <a:cubicBezTo>
                    <a:pt x="32" y="264"/>
                    <a:pt x="35" y="235"/>
                    <a:pt x="48" y="186"/>
                  </a:cubicBezTo>
                  <a:lnTo>
                    <a:pt x="152"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3">
              <a:extLst>
                <a:ext uri="{FF2B5EF4-FFF2-40B4-BE49-F238E27FC236}">
                  <a16:creationId xmlns:a16="http://schemas.microsoft.com/office/drawing/2014/main" id="{B8A01404-0DF3-4692-B67C-3A15BAF1FD65}"/>
                </a:ext>
              </a:extLst>
            </p:cNvPr>
            <p:cNvSpPr>
              <a:spLocks/>
            </p:cNvSpPr>
            <p:nvPr>
              <p:custDataLst>
                <p:tags r:id="rId145"/>
              </p:custDataLst>
            </p:nvPr>
          </p:nvSpPr>
          <p:spPr bwMode="auto">
            <a:xfrm>
              <a:off x="3668713" y="1333500"/>
              <a:ext cx="34925" cy="179388"/>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3"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4">
              <a:extLst>
                <a:ext uri="{FF2B5EF4-FFF2-40B4-BE49-F238E27FC236}">
                  <a16:creationId xmlns:a16="http://schemas.microsoft.com/office/drawing/2014/main" id="{9A7C5568-1AC1-4100-B28C-737C4001F88E}"/>
                </a:ext>
              </a:extLst>
            </p:cNvPr>
            <p:cNvSpPr>
              <a:spLocks/>
            </p:cNvSpPr>
            <p:nvPr>
              <p:custDataLst>
                <p:tags r:id="rId146"/>
              </p:custDataLst>
            </p:nvPr>
          </p:nvSpPr>
          <p:spPr bwMode="auto">
            <a:xfrm>
              <a:off x="3727451" y="1344613"/>
              <a:ext cx="150813" cy="127000"/>
            </a:xfrm>
            <a:custGeom>
              <a:avLst/>
              <a:gdLst>
                <a:gd name="T0" fmla="*/ 496 w 496"/>
                <a:gd name="T1" fmla="*/ 5 h 351"/>
                <a:gd name="T2" fmla="*/ 490 w 496"/>
                <a:gd name="T3" fmla="*/ 0 h 351"/>
                <a:gd name="T4" fmla="*/ 451 w 496"/>
                <a:gd name="T5" fmla="*/ 1 h 351"/>
                <a:gd name="T6" fmla="*/ 399 w 496"/>
                <a:gd name="T7" fmla="*/ 0 h 351"/>
                <a:gd name="T8" fmla="*/ 390 w 496"/>
                <a:gd name="T9" fmla="*/ 9 h 351"/>
                <a:gd name="T10" fmla="*/ 397 w 496"/>
                <a:gd name="T11" fmla="*/ 15 h 351"/>
                <a:gd name="T12" fmla="*/ 427 w 496"/>
                <a:gd name="T13" fmla="*/ 34 h 351"/>
                <a:gd name="T14" fmla="*/ 420 w 496"/>
                <a:gd name="T15" fmla="*/ 51 h 351"/>
                <a:gd name="T16" fmla="*/ 286 w 496"/>
                <a:gd name="T17" fmla="*/ 286 h 351"/>
                <a:gd name="T18" fmla="*/ 267 w 496"/>
                <a:gd name="T19" fmla="*/ 38 h 351"/>
                <a:gd name="T20" fmla="*/ 302 w 496"/>
                <a:gd name="T21" fmla="*/ 15 h 351"/>
                <a:gd name="T22" fmla="*/ 315 w 496"/>
                <a:gd name="T23" fmla="*/ 5 h 351"/>
                <a:gd name="T24" fmla="*/ 308 w 496"/>
                <a:gd name="T25" fmla="*/ 0 h 351"/>
                <a:gd name="T26" fmla="*/ 247 w 496"/>
                <a:gd name="T27" fmla="*/ 1 h 351"/>
                <a:gd name="T28" fmla="*/ 195 w 496"/>
                <a:gd name="T29" fmla="*/ 0 h 351"/>
                <a:gd name="T30" fmla="*/ 185 w 496"/>
                <a:gd name="T31" fmla="*/ 10 h 351"/>
                <a:gd name="T32" fmla="*/ 197 w 496"/>
                <a:gd name="T33" fmla="*/ 15 h 351"/>
                <a:gd name="T34" fmla="*/ 224 w 496"/>
                <a:gd name="T35" fmla="*/ 27 h 351"/>
                <a:gd name="T36" fmla="*/ 227 w 496"/>
                <a:gd name="T37" fmla="*/ 66 h 351"/>
                <a:gd name="T38" fmla="*/ 101 w 496"/>
                <a:gd name="T39" fmla="*/ 286 h 351"/>
                <a:gd name="T40" fmla="*/ 82 w 496"/>
                <a:gd name="T41" fmla="*/ 33 h 351"/>
                <a:gd name="T42" fmla="*/ 120 w 496"/>
                <a:gd name="T43" fmla="*/ 15 h 351"/>
                <a:gd name="T44" fmla="*/ 130 w 496"/>
                <a:gd name="T45" fmla="*/ 5 h 351"/>
                <a:gd name="T46" fmla="*/ 123 w 496"/>
                <a:gd name="T47" fmla="*/ 0 h 351"/>
                <a:gd name="T48" fmla="*/ 62 w 496"/>
                <a:gd name="T49" fmla="*/ 1 h 351"/>
                <a:gd name="T50" fmla="*/ 9 w 496"/>
                <a:gd name="T51" fmla="*/ 0 h 351"/>
                <a:gd name="T52" fmla="*/ 0 w 496"/>
                <a:gd name="T53" fmla="*/ 9 h 351"/>
                <a:gd name="T54" fmla="*/ 13 w 496"/>
                <a:gd name="T55" fmla="*/ 15 h 351"/>
                <a:gd name="T56" fmla="*/ 39 w 496"/>
                <a:gd name="T57" fmla="*/ 33 h 351"/>
                <a:gd name="T58" fmla="*/ 62 w 496"/>
                <a:gd name="T59" fmla="*/ 338 h 351"/>
                <a:gd name="T60" fmla="*/ 70 w 496"/>
                <a:gd name="T61" fmla="*/ 351 h 351"/>
                <a:gd name="T62" fmla="*/ 82 w 496"/>
                <a:gd name="T63" fmla="*/ 341 h 351"/>
                <a:gd name="T64" fmla="*/ 228 w 496"/>
                <a:gd name="T65" fmla="*/ 86 h 351"/>
                <a:gd name="T66" fmla="*/ 247 w 496"/>
                <a:gd name="T67" fmla="*/ 338 h 351"/>
                <a:gd name="T68" fmla="*/ 255 w 496"/>
                <a:gd name="T69" fmla="*/ 351 h 351"/>
                <a:gd name="T70" fmla="*/ 267 w 496"/>
                <a:gd name="T71" fmla="*/ 342 h 351"/>
                <a:gd name="T72" fmla="*/ 430 w 496"/>
                <a:gd name="T73" fmla="*/ 57 h 351"/>
                <a:gd name="T74" fmla="*/ 486 w 496"/>
                <a:gd name="T75" fmla="*/ 15 h 351"/>
                <a:gd name="T76" fmla="*/ 496 w 496"/>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6" h="351">
                  <a:moveTo>
                    <a:pt x="496" y="5"/>
                  </a:moveTo>
                  <a:cubicBezTo>
                    <a:pt x="496" y="3"/>
                    <a:pt x="494" y="0"/>
                    <a:pt x="490" y="0"/>
                  </a:cubicBezTo>
                  <a:cubicBezTo>
                    <a:pt x="478" y="0"/>
                    <a:pt x="464" y="1"/>
                    <a:pt x="451" y="1"/>
                  </a:cubicBezTo>
                  <a:cubicBezTo>
                    <a:pt x="434" y="1"/>
                    <a:pt x="416" y="0"/>
                    <a:pt x="399" y="0"/>
                  </a:cubicBezTo>
                  <a:cubicBezTo>
                    <a:pt x="396" y="0"/>
                    <a:pt x="390" y="0"/>
                    <a:pt x="390" y="9"/>
                  </a:cubicBezTo>
                  <a:cubicBezTo>
                    <a:pt x="390" y="14"/>
                    <a:pt x="394" y="15"/>
                    <a:pt x="397" y="15"/>
                  </a:cubicBezTo>
                  <a:cubicBezTo>
                    <a:pt x="409" y="15"/>
                    <a:pt x="427" y="19"/>
                    <a:pt x="427" y="34"/>
                  </a:cubicBezTo>
                  <a:cubicBezTo>
                    <a:pt x="427" y="40"/>
                    <a:pt x="424" y="44"/>
                    <a:pt x="420" y="51"/>
                  </a:cubicBezTo>
                  <a:lnTo>
                    <a:pt x="286" y="286"/>
                  </a:lnTo>
                  <a:lnTo>
                    <a:pt x="267" y="38"/>
                  </a:lnTo>
                  <a:cubicBezTo>
                    <a:pt x="267" y="28"/>
                    <a:pt x="266" y="15"/>
                    <a:pt x="302" y="15"/>
                  </a:cubicBezTo>
                  <a:cubicBezTo>
                    <a:pt x="311" y="15"/>
                    <a:pt x="315" y="15"/>
                    <a:pt x="315" y="5"/>
                  </a:cubicBezTo>
                  <a:cubicBezTo>
                    <a:pt x="315" y="0"/>
                    <a:pt x="310" y="0"/>
                    <a:pt x="308" y="0"/>
                  </a:cubicBezTo>
                  <a:cubicBezTo>
                    <a:pt x="288" y="0"/>
                    <a:pt x="267" y="1"/>
                    <a:pt x="247" y="1"/>
                  </a:cubicBezTo>
                  <a:cubicBezTo>
                    <a:pt x="236" y="1"/>
                    <a:pt x="206" y="0"/>
                    <a:pt x="195" y="0"/>
                  </a:cubicBezTo>
                  <a:cubicBezTo>
                    <a:pt x="192" y="0"/>
                    <a:pt x="185" y="0"/>
                    <a:pt x="185" y="10"/>
                  </a:cubicBezTo>
                  <a:cubicBezTo>
                    <a:pt x="185" y="15"/>
                    <a:pt x="190" y="15"/>
                    <a:pt x="197" y="15"/>
                  </a:cubicBezTo>
                  <a:cubicBezTo>
                    <a:pt x="219" y="15"/>
                    <a:pt x="223" y="18"/>
                    <a:pt x="224" y="27"/>
                  </a:cubicBezTo>
                  <a:lnTo>
                    <a:pt x="227" y="66"/>
                  </a:lnTo>
                  <a:lnTo>
                    <a:pt x="101" y="286"/>
                  </a:lnTo>
                  <a:lnTo>
                    <a:pt x="82" y="33"/>
                  </a:lnTo>
                  <a:cubicBezTo>
                    <a:pt x="82" y="27"/>
                    <a:pt x="82" y="15"/>
                    <a:pt x="120" y="15"/>
                  </a:cubicBezTo>
                  <a:cubicBezTo>
                    <a:pt x="125" y="15"/>
                    <a:pt x="130" y="15"/>
                    <a:pt x="130" y="5"/>
                  </a:cubicBezTo>
                  <a:cubicBezTo>
                    <a:pt x="130" y="0"/>
                    <a:pt x="123" y="0"/>
                    <a:pt x="123" y="0"/>
                  </a:cubicBezTo>
                  <a:cubicBezTo>
                    <a:pt x="103" y="0"/>
                    <a:pt x="82" y="1"/>
                    <a:pt x="62" y="1"/>
                  </a:cubicBezTo>
                  <a:cubicBezTo>
                    <a:pt x="44" y="1"/>
                    <a:pt x="26" y="0"/>
                    <a:pt x="9" y="0"/>
                  </a:cubicBezTo>
                  <a:cubicBezTo>
                    <a:pt x="7" y="0"/>
                    <a:pt x="0" y="0"/>
                    <a:pt x="0" y="9"/>
                  </a:cubicBezTo>
                  <a:cubicBezTo>
                    <a:pt x="0" y="15"/>
                    <a:pt x="5" y="15"/>
                    <a:pt x="13" y="15"/>
                  </a:cubicBezTo>
                  <a:cubicBezTo>
                    <a:pt x="38" y="15"/>
                    <a:pt x="38" y="19"/>
                    <a:pt x="39" y="33"/>
                  </a:cubicBezTo>
                  <a:lnTo>
                    <a:pt x="62" y="338"/>
                  </a:lnTo>
                  <a:cubicBezTo>
                    <a:pt x="62" y="347"/>
                    <a:pt x="63" y="351"/>
                    <a:pt x="70" y="351"/>
                  </a:cubicBezTo>
                  <a:cubicBezTo>
                    <a:pt x="76" y="351"/>
                    <a:pt x="77" y="348"/>
                    <a:pt x="82" y="341"/>
                  </a:cubicBezTo>
                  <a:lnTo>
                    <a:pt x="228" y="86"/>
                  </a:lnTo>
                  <a:lnTo>
                    <a:pt x="247" y="338"/>
                  </a:lnTo>
                  <a:cubicBezTo>
                    <a:pt x="248" y="349"/>
                    <a:pt x="249" y="351"/>
                    <a:pt x="255" y="351"/>
                  </a:cubicBezTo>
                  <a:cubicBezTo>
                    <a:pt x="261" y="351"/>
                    <a:pt x="264" y="346"/>
                    <a:pt x="267" y="342"/>
                  </a:cubicBezTo>
                  <a:lnTo>
                    <a:pt x="430" y="57"/>
                  </a:lnTo>
                  <a:cubicBezTo>
                    <a:pt x="443" y="35"/>
                    <a:pt x="455" y="17"/>
                    <a:pt x="486" y="15"/>
                  </a:cubicBezTo>
                  <a:cubicBezTo>
                    <a:pt x="491" y="14"/>
                    <a:pt x="496" y="14"/>
                    <a:pt x="496"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5">
              <a:extLst>
                <a:ext uri="{FF2B5EF4-FFF2-40B4-BE49-F238E27FC236}">
                  <a16:creationId xmlns:a16="http://schemas.microsoft.com/office/drawing/2014/main" id="{99377886-1770-47F2-BD46-FF12902E6C8A}"/>
                </a:ext>
              </a:extLst>
            </p:cNvPr>
            <p:cNvSpPr>
              <a:spLocks/>
            </p:cNvSpPr>
            <p:nvPr>
              <p:custDataLst>
                <p:tags r:id="rId147"/>
              </p:custDataLst>
            </p:nvPr>
          </p:nvSpPr>
          <p:spPr bwMode="auto">
            <a:xfrm>
              <a:off x="3898901" y="1333500"/>
              <a:ext cx="34925" cy="1793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6">
              <a:extLst>
                <a:ext uri="{FF2B5EF4-FFF2-40B4-BE49-F238E27FC236}">
                  <a16:creationId xmlns:a16="http://schemas.microsoft.com/office/drawing/2014/main" id="{A2B7D731-57EF-4E5C-8AB3-53FB695D0E0E}"/>
                </a:ext>
              </a:extLst>
            </p:cNvPr>
            <p:cNvSpPr>
              <a:spLocks/>
            </p:cNvSpPr>
            <p:nvPr>
              <p:custDataLst>
                <p:tags r:id="rId148"/>
              </p:custDataLst>
            </p:nvPr>
          </p:nvSpPr>
          <p:spPr bwMode="auto">
            <a:xfrm>
              <a:off x="3946526" y="1355725"/>
              <a:ext cx="47625" cy="114300"/>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7">
              <a:extLst>
                <a:ext uri="{FF2B5EF4-FFF2-40B4-BE49-F238E27FC236}">
                  <a16:creationId xmlns:a16="http://schemas.microsoft.com/office/drawing/2014/main" id="{D0583F5C-AD5F-44F5-91E2-5B317AEBFD23}"/>
                </a:ext>
              </a:extLst>
            </p:cNvPr>
            <p:cNvSpPr>
              <a:spLocks/>
            </p:cNvSpPr>
            <p:nvPr>
              <p:custDataLst>
                <p:tags r:id="rId149"/>
              </p:custDataLst>
            </p:nvPr>
          </p:nvSpPr>
          <p:spPr bwMode="auto">
            <a:xfrm>
              <a:off x="4006851" y="1333500"/>
              <a:ext cx="34925" cy="179388"/>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27" name="グループ化 226">
            <a:extLst>
              <a:ext uri="{FF2B5EF4-FFF2-40B4-BE49-F238E27FC236}">
                <a16:creationId xmlns:a16="http://schemas.microsoft.com/office/drawing/2014/main" id="{AB3637AD-EAA7-4005-8997-DDAF2AC0D3E3}"/>
              </a:ext>
            </a:extLst>
          </p:cNvPr>
          <p:cNvGrpSpPr>
            <a:grpSpLocks noChangeAspect="1"/>
          </p:cNvGrpSpPr>
          <p:nvPr>
            <p:custDataLst>
              <p:tags r:id="rId2"/>
            </p:custDataLst>
          </p:nvPr>
        </p:nvGrpSpPr>
        <p:grpSpPr>
          <a:xfrm>
            <a:off x="982663" y="3997325"/>
            <a:ext cx="4954911" cy="1272337"/>
            <a:chOff x="982663" y="3997325"/>
            <a:chExt cx="2813051" cy="738188"/>
          </a:xfrm>
        </p:grpSpPr>
        <p:sp>
          <p:nvSpPr>
            <p:cNvPr id="170" name="Freeform 92">
              <a:extLst>
                <a:ext uri="{FF2B5EF4-FFF2-40B4-BE49-F238E27FC236}">
                  <a16:creationId xmlns:a16="http://schemas.microsoft.com/office/drawing/2014/main" id="{2A72F1B1-9C3B-4C28-9802-023C41ED16FC}"/>
                </a:ext>
              </a:extLst>
            </p:cNvPr>
            <p:cNvSpPr>
              <a:spLocks noEditPoints="1"/>
            </p:cNvSpPr>
            <p:nvPr>
              <p:custDataLst>
                <p:tags r:id="rId73"/>
              </p:custDataLst>
            </p:nvPr>
          </p:nvSpPr>
          <p:spPr bwMode="auto">
            <a:xfrm>
              <a:off x="989013" y="4014788"/>
              <a:ext cx="79375" cy="114300"/>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2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5"/>
                    <a:pt x="140" y="12"/>
                    <a:pt x="154" y="12"/>
                  </a:cubicBezTo>
                  <a:cubicBezTo>
                    <a:pt x="190" y="12"/>
                    <a:pt x="225" y="38"/>
                    <a:pt x="225" y="103"/>
                  </a:cubicBezTo>
                  <a:cubicBezTo>
                    <a:pt x="225" y="122"/>
                    <a:pt x="222" y="147"/>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1" y="354"/>
                    <a:pt x="94" y="354"/>
                  </a:cubicBezTo>
                  <a:cubicBezTo>
                    <a:pt x="39" y="354"/>
                    <a:pt x="39" y="303"/>
                    <a:pt x="39" y="298"/>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93">
              <a:extLst>
                <a:ext uri="{FF2B5EF4-FFF2-40B4-BE49-F238E27FC236}">
                  <a16:creationId xmlns:a16="http://schemas.microsoft.com/office/drawing/2014/main" id="{FCC2E01F-E4A7-4789-B066-CAD143A1951E}"/>
                </a:ext>
              </a:extLst>
            </p:cNvPr>
            <p:cNvSpPr>
              <a:spLocks/>
            </p:cNvSpPr>
            <p:nvPr>
              <p:custDataLst>
                <p:tags r:id="rId74"/>
              </p:custDataLst>
            </p:nvPr>
          </p:nvSpPr>
          <p:spPr bwMode="auto">
            <a:xfrm>
              <a:off x="1077913" y="3997325"/>
              <a:ext cx="47625" cy="71438"/>
            </a:xfrm>
            <a:custGeom>
              <a:avLst/>
              <a:gdLst>
                <a:gd name="T0" fmla="*/ 154 w 154"/>
                <a:gd name="T1" fmla="*/ 168 h 231"/>
                <a:gd name="T2" fmla="*/ 142 w 154"/>
                <a:gd name="T3" fmla="*/ 168 h 231"/>
                <a:gd name="T4" fmla="*/ 133 w 154"/>
                <a:gd name="T5" fmla="*/ 199 h 231"/>
                <a:gd name="T6" fmla="*/ 98 w 154"/>
                <a:gd name="T7" fmla="*/ 201 h 231"/>
                <a:gd name="T8" fmla="*/ 34 w 154"/>
                <a:gd name="T9" fmla="*/ 201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7" y="196"/>
                    <a:pt x="133" y="199"/>
                  </a:cubicBezTo>
                  <a:cubicBezTo>
                    <a:pt x="130" y="201"/>
                    <a:pt x="103" y="201"/>
                    <a:pt x="98" y="201"/>
                  </a:cubicBezTo>
                  <a:lnTo>
                    <a:pt x="34" y="201"/>
                  </a:lnTo>
                  <a:cubicBezTo>
                    <a:pt x="71" y="169"/>
                    <a:pt x="83" y="159"/>
                    <a:pt x="104" y="143"/>
                  </a:cubicBezTo>
                  <a:cubicBezTo>
                    <a:pt x="130" y="122"/>
                    <a:pt x="154" y="101"/>
                    <a:pt x="154" y="68"/>
                  </a:cubicBezTo>
                  <a:cubicBezTo>
                    <a:pt x="154" y="25"/>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2"/>
                    <a:pt x="67" y="12"/>
                  </a:cubicBezTo>
                  <a:cubicBezTo>
                    <a:pt x="102" y="12"/>
                    <a:pt x="120" y="39"/>
                    <a:pt x="120" y="68"/>
                  </a:cubicBezTo>
                  <a:cubicBezTo>
                    <a:pt x="120" y="98"/>
                    <a:pt x="98" y="122"/>
                    <a:pt x="87" y="135"/>
                  </a:cubicBezTo>
                  <a:lnTo>
                    <a:pt x="3" y="218"/>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94">
              <a:extLst>
                <a:ext uri="{FF2B5EF4-FFF2-40B4-BE49-F238E27FC236}">
                  <a16:creationId xmlns:a16="http://schemas.microsoft.com/office/drawing/2014/main" id="{235C037F-9047-4DC1-8DD1-C3FAD1C95B1D}"/>
                </a:ext>
              </a:extLst>
            </p:cNvPr>
            <p:cNvSpPr>
              <a:spLocks/>
            </p:cNvSpPr>
            <p:nvPr>
              <p:custDataLst>
                <p:tags r:id="rId75"/>
              </p:custDataLst>
            </p:nvPr>
          </p:nvSpPr>
          <p:spPr bwMode="auto">
            <a:xfrm>
              <a:off x="1147763" y="4019550"/>
              <a:ext cx="149225" cy="109538"/>
            </a:xfrm>
            <a:custGeom>
              <a:avLst/>
              <a:gdLst>
                <a:gd name="T0" fmla="*/ 495 w 495"/>
                <a:gd name="T1" fmla="*/ 6 h 352"/>
                <a:gd name="T2" fmla="*/ 489 w 495"/>
                <a:gd name="T3" fmla="*/ 0 h 352"/>
                <a:gd name="T4" fmla="*/ 450 w 495"/>
                <a:gd name="T5" fmla="*/ 2 h 352"/>
                <a:gd name="T6" fmla="*/ 399 w 495"/>
                <a:gd name="T7" fmla="*/ 0 h 352"/>
                <a:gd name="T8" fmla="*/ 389 w 495"/>
                <a:gd name="T9" fmla="*/ 10 h 352"/>
                <a:gd name="T10" fmla="*/ 396 w 495"/>
                <a:gd name="T11" fmla="*/ 16 h 352"/>
                <a:gd name="T12" fmla="*/ 426 w 495"/>
                <a:gd name="T13" fmla="*/ 35 h 352"/>
                <a:gd name="T14" fmla="*/ 419 w 495"/>
                <a:gd name="T15" fmla="*/ 52 h 352"/>
                <a:gd name="T16" fmla="*/ 285 w 495"/>
                <a:gd name="T17" fmla="*/ 287 h 352"/>
                <a:gd name="T18" fmla="*/ 266 w 495"/>
                <a:gd name="T19" fmla="*/ 39 h 352"/>
                <a:gd name="T20" fmla="*/ 301 w 495"/>
                <a:gd name="T21" fmla="*/ 16 h 352"/>
                <a:gd name="T22" fmla="*/ 315 w 495"/>
                <a:gd name="T23" fmla="*/ 6 h 352"/>
                <a:gd name="T24" fmla="*/ 307 w 495"/>
                <a:gd name="T25" fmla="*/ 0 h 352"/>
                <a:gd name="T26" fmla="*/ 246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29 w 495"/>
                <a:gd name="T45" fmla="*/ 6 h 352"/>
                <a:gd name="T46" fmla="*/ 122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1 h 352"/>
                <a:gd name="T64" fmla="*/ 227 w 495"/>
                <a:gd name="T65" fmla="*/ 87 h 352"/>
                <a:gd name="T66" fmla="*/ 246 w 495"/>
                <a:gd name="T67" fmla="*/ 339 h 352"/>
                <a:gd name="T68" fmla="*/ 254 w 495"/>
                <a:gd name="T69" fmla="*/ 352 h 352"/>
                <a:gd name="T70" fmla="*/ 266 w 495"/>
                <a:gd name="T71" fmla="*/ 342 h 352"/>
                <a:gd name="T72" fmla="*/ 429 w 495"/>
                <a:gd name="T73" fmla="*/ 58 h 352"/>
                <a:gd name="T74" fmla="*/ 485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0" y="2"/>
                  </a:cubicBezTo>
                  <a:cubicBezTo>
                    <a:pt x="433" y="2"/>
                    <a:pt x="415" y="0"/>
                    <a:pt x="399" y="0"/>
                  </a:cubicBezTo>
                  <a:cubicBezTo>
                    <a:pt x="395" y="0"/>
                    <a:pt x="389" y="0"/>
                    <a:pt x="389" y="10"/>
                  </a:cubicBezTo>
                  <a:cubicBezTo>
                    <a:pt x="389" y="15"/>
                    <a:pt x="394" y="16"/>
                    <a:pt x="396" y="16"/>
                  </a:cubicBezTo>
                  <a:cubicBezTo>
                    <a:pt x="408" y="16"/>
                    <a:pt x="426" y="20"/>
                    <a:pt x="426" y="35"/>
                  </a:cubicBezTo>
                  <a:cubicBezTo>
                    <a:pt x="426" y="41"/>
                    <a:pt x="423" y="45"/>
                    <a:pt x="419" y="52"/>
                  </a:cubicBezTo>
                  <a:lnTo>
                    <a:pt x="285" y="287"/>
                  </a:lnTo>
                  <a:lnTo>
                    <a:pt x="266" y="39"/>
                  </a:lnTo>
                  <a:cubicBezTo>
                    <a:pt x="266" y="29"/>
                    <a:pt x="265" y="16"/>
                    <a:pt x="301" y="16"/>
                  </a:cubicBezTo>
                  <a:cubicBezTo>
                    <a:pt x="310" y="16"/>
                    <a:pt x="315" y="16"/>
                    <a:pt x="315" y="6"/>
                  </a:cubicBezTo>
                  <a:cubicBezTo>
                    <a:pt x="315" y="1"/>
                    <a:pt x="309" y="0"/>
                    <a:pt x="307" y="0"/>
                  </a:cubicBezTo>
                  <a:cubicBezTo>
                    <a:pt x="287" y="0"/>
                    <a:pt x="266" y="2"/>
                    <a:pt x="246"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29" y="16"/>
                    <a:pt x="129" y="6"/>
                  </a:cubicBezTo>
                  <a:cubicBezTo>
                    <a:pt x="129" y="0"/>
                    <a:pt x="122" y="0"/>
                    <a:pt x="122" y="0"/>
                  </a:cubicBezTo>
                  <a:cubicBezTo>
                    <a:pt x="102" y="0"/>
                    <a:pt x="81" y="2"/>
                    <a:pt x="61" y="2"/>
                  </a:cubicBezTo>
                  <a:cubicBezTo>
                    <a:pt x="43" y="2"/>
                    <a:pt x="26" y="0"/>
                    <a:pt x="9" y="0"/>
                  </a:cubicBezTo>
                  <a:cubicBezTo>
                    <a:pt x="6" y="0"/>
                    <a:pt x="0" y="0"/>
                    <a:pt x="0" y="10"/>
                  </a:cubicBezTo>
                  <a:cubicBezTo>
                    <a:pt x="0" y="16"/>
                    <a:pt x="4" y="16"/>
                    <a:pt x="12" y="16"/>
                  </a:cubicBezTo>
                  <a:cubicBezTo>
                    <a:pt x="37" y="16"/>
                    <a:pt x="38" y="20"/>
                    <a:pt x="39" y="34"/>
                  </a:cubicBezTo>
                  <a:lnTo>
                    <a:pt x="61" y="339"/>
                  </a:lnTo>
                  <a:cubicBezTo>
                    <a:pt x="61" y="348"/>
                    <a:pt x="62" y="352"/>
                    <a:pt x="69" y="352"/>
                  </a:cubicBezTo>
                  <a:cubicBezTo>
                    <a:pt x="75" y="352"/>
                    <a:pt x="76" y="349"/>
                    <a:pt x="81" y="341"/>
                  </a:cubicBezTo>
                  <a:lnTo>
                    <a:pt x="227" y="87"/>
                  </a:lnTo>
                  <a:lnTo>
                    <a:pt x="246" y="339"/>
                  </a:lnTo>
                  <a:cubicBezTo>
                    <a:pt x="247" y="349"/>
                    <a:pt x="248" y="352"/>
                    <a:pt x="254" y="352"/>
                  </a:cubicBezTo>
                  <a:cubicBezTo>
                    <a:pt x="260" y="352"/>
                    <a:pt x="263" y="347"/>
                    <a:pt x="266" y="342"/>
                  </a:cubicBezTo>
                  <a:lnTo>
                    <a:pt x="429" y="58"/>
                  </a:lnTo>
                  <a:cubicBezTo>
                    <a:pt x="442" y="36"/>
                    <a:pt x="454" y="18"/>
                    <a:pt x="485"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Rectangle 95">
              <a:extLst>
                <a:ext uri="{FF2B5EF4-FFF2-40B4-BE49-F238E27FC236}">
                  <a16:creationId xmlns:a16="http://schemas.microsoft.com/office/drawing/2014/main" id="{9245E6AD-4D5B-4570-AA29-572489E75832}"/>
                </a:ext>
              </a:extLst>
            </p:cNvPr>
            <p:cNvSpPr>
              <a:spLocks noChangeArrowheads="1"/>
            </p:cNvSpPr>
            <p:nvPr>
              <p:custDataLst>
                <p:tags r:id="rId76"/>
              </p:custDataLst>
            </p:nvPr>
          </p:nvSpPr>
          <p:spPr bwMode="auto">
            <a:xfrm>
              <a:off x="982663" y="4187825"/>
              <a:ext cx="3190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96">
              <a:extLst>
                <a:ext uri="{FF2B5EF4-FFF2-40B4-BE49-F238E27FC236}">
                  <a16:creationId xmlns:a16="http://schemas.microsoft.com/office/drawing/2014/main" id="{02444925-9AB1-4D32-A2D5-EBC398CD4E6E}"/>
                </a:ext>
              </a:extLst>
            </p:cNvPr>
            <p:cNvSpPr>
              <a:spLocks noEditPoints="1"/>
            </p:cNvSpPr>
            <p:nvPr>
              <p:custDataLst>
                <p:tags r:id="rId77"/>
              </p:custDataLst>
            </p:nvPr>
          </p:nvSpPr>
          <p:spPr bwMode="auto">
            <a:xfrm>
              <a:off x="1042988" y="4224338"/>
              <a:ext cx="79375" cy="114300"/>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2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5"/>
                    <a:pt x="139" y="12"/>
                    <a:pt x="154" y="12"/>
                  </a:cubicBezTo>
                  <a:cubicBezTo>
                    <a:pt x="190" y="12"/>
                    <a:pt x="225" y="38"/>
                    <a:pt x="225" y="103"/>
                  </a:cubicBezTo>
                  <a:cubicBezTo>
                    <a:pt x="225" y="122"/>
                    <a:pt x="222" y="148"/>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0" y="354"/>
                    <a:pt x="94" y="354"/>
                  </a:cubicBezTo>
                  <a:cubicBezTo>
                    <a:pt x="39" y="354"/>
                    <a:pt x="39" y="303"/>
                    <a:pt x="39" y="298"/>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97">
              <a:extLst>
                <a:ext uri="{FF2B5EF4-FFF2-40B4-BE49-F238E27FC236}">
                  <a16:creationId xmlns:a16="http://schemas.microsoft.com/office/drawing/2014/main" id="{367D90BA-A536-4B98-878C-A584B076F027}"/>
                </a:ext>
              </a:extLst>
            </p:cNvPr>
            <p:cNvSpPr>
              <a:spLocks/>
            </p:cNvSpPr>
            <p:nvPr>
              <p:custDataLst>
                <p:tags r:id="rId78"/>
              </p:custDataLst>
            </p:nvPr>
          </p:nvSpPr>
          <p:spPr bwMode="auto">
            <a:xfrm>
              <a:off x="1128713" y="4238625"/>
              <a:ext cx="47625" cy="9842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98">
              <a:extLst>
                <a:ext uri="{FF2B5EF4-FFF2-40B4-BE49-F238E27FC236}">
                  <a16:creationId xmlns:a16="http://schemas.microsoft.com/office/drawing/2014/main" id="{11DC1DEF-B4E0-4498-A60A-67C987452F25}"/>
                </a:ext>
              </a:extLst>
            </p:cNvPr>
            <p:cNvSpPr>
              <a:spLocks/>
            </p:cNvSpPr>
            <p:nvPr>
              <p:custDataLst>
                <p:tags r:id="rId79"/>
              </p:custDataLst>
            </p:nvPr>
          </p:nvSpPr>
          <p:spPr bwMode="auto">
            <a:xfrm>
              <a:off x="1187451" y="4219575"/>
              <a:ext cx="46038" cy="71438"/>
            </a:xfrm>
            <a:custGeom>
              <a:avLst/>
              <a:gdLst>
                <a:gd name="T0" fmla="*/ 154 w 154"/>
                <a:gd name="T1" fmla="*/ 169 h 232"/>
                <a:gd name="T2" fmla="*/ 143 w 154"/>
                <a:gd name="T3" fmla="*/ 169 h 232"/>
                <a:gd name="T4" fmla="*/ 133 w 154"/>
                <a:gd name="T5" fmla="*/ 200 h 232"/>
                <a:gd name="T6" fmla="*/ 99 w 154"/>
                <a:gd name="T7" fmla="*/ 202 h 232"/>
                <a:gd name="T8" fmla="*/ 35 w 154"/>
                <a:gd name="T9" fmla="*/ 202 h 232"/>
                <a:gd name="T10" fmla="*/ 105 w 154"/>
                <a:gd name="T11" fmla="*/ 144 h 232"/>
                <a:gd name="T12" fmla="*/ 154 w 154"/>
                <a:gd name="T13" fmla="*/ 69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9 h 232"/>
                <a:gd name="T28" fmla="*/ 88 w 154"/>
                <a:gd name="T29" fmla="*/ 135 h 232"/>
                <a:gd name="T30" fmla="*/ 4 w 154"/>
                <a:gd name="T31" fmla="*/ 218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3" y="169"/>
                  </a:lnTo>
                  <a:cubicBezTo>
                    <a:pt x="142" y="176"/>
                    <a:pt x="138" y="197"/>
                    <a:pt x="133" y="200"/>
                  </a:cubicBezTo>
                  <a:cubicBezTo>
                    <a:pt x="131" y="202"/>
                    <a:pt x="104" y="202"/>
                    <a:pt x="99" y="202"/>
                  </a:cubicBezTo>
                  <a:lnTo>
                    <a:pt x="35" y="202"/>
                  </a:lnTo>
                  <a:cubicBezTo>
                    <a:pt x="71" y="170"/>
                    <a:pt x="84" y="160"/>
                    <a:pt x="105" y="144"/>
                  </a:cubicBezTo>
                  <a:cubicBezTo>
                    <a:pt x="130" y="123"/>
                    <a:pt x="154" y="102"/>
                    <a:pt x="154" y="69"/>
                  </a:cubicBezTo>
                  <a:cubicBezTo>
                    <a:pt x="154" y="26"/>
                    <a:pt x="117" y="0"/>
                    <a:pt x="73" y="0"/>
                  </a:cubicBezTo>
                  <a:cubicBezTo>
                    <a:pt x="30" y="0"/>
                    <a:pt x="0" y="31"/>
                    <a:pt x="0" y="63"/>
                  </a:cubicBezTo>
                  <a:cubicBezTo>
                    <a:pt x="0" y="81"/>
                    <a:pt x="15" y="82"/>
                    <a:pt x="19" y="82"/>
                  </a:cubicBezTo>
                  <a:cubicBezTo>
                    <a:pt x="27" y="82"/>
                    <a:pt x="37" y="77"/>
                    <a:pt x="37" y="64"/>
                  </a:cubicBezTo>
                  <a:cubicBezTo>
                    <a:pt x="37" y="58"/>
                    <a:pt x="35" y="45"/>
                    <a:pt x="17" y="45"/>
                  </a:cubicBezTo>
                  <a:cubicBezTo>
                    <a:pt x="28" y="21"/>
                    <a:pt x="51" y="13"/>
                    <a:pt x="68" y="13"/>
                  </a:cubicBezTo>
                  <a:cubicBezTo>
                    <a:pt x="102" y="13"/>
                    <a:pt x="121" y="40"/>
                    <a:pt x="121" y="69"/>
                  </a:cubicBezTo>
                  <a:cubicBezTo>
                    <a:pt x="121" y="99"/>
                    <a:pt x="99" y="123"/>
                    <a:pt x="88" y="135"/>
                  </a:cubicBezTo>
                  <a:lnTo>
                    <a:pt x="4" y="218"/>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99">
              <a:extLst>
                <a:ext uri="{FF2B5EF4-FFF2-40B4-BE49-F238E27FC236}">
                  <a16:creationId xmlns:a16="http://schemas.microsoft.com/office/drawing/2014/main" id="{194ED923-DB0E-42AF-B2D4-152CE8FA8EC2}"/>
                </a:ext>
              </a:extLst>
            </p:cNvPr>
            <p:cNvSpPr>
              <a:spLocks/>
            </p:cNvSpPr>
            <p:nvPr>
              <p:custDataLst>
                <p:tags r:id="rId80"/>
              </p:custDataLst>
            </p:nvPr>
          </p:nvSpPr>
          <p:spPr bwMode="auto">
            <a:xfrm>
              <a:off x="1362076" y="4138613"/>
              <a:ext cx="101600" cy="103188"/>
            </a:xfrm>
            <a:custGeom>
              <a:avLst/>
              <a:gdLst>
                <a:gd name="T0" fmla="*/ 332 w 332"/>
                <a:gd name="T1" fmla="*/ 166 h 333"/>
                <a:gd name="T2" fmla="*/ 315 w 332"/>
                <a:gd name="T3" fmla="*/ 156 h 333"/>
                <a:gd name="T4" fmla="*/ 176 w 332"/>
                <a:gd name="T5" fmla="*/ 156 h 333"/>
                <a:gd name="T6" fmla="*/ 176 w 332"/>
                <a:gd name="T7" fmla="*/ 17 h 333"/>
                <a:gd name="T8" fmla="*/ 166 w 332"/>
                <a:gd name="T9" fmla="*/ 0 h 333"/>
                <a:gd name="T10" fmla="*/ 156 w 332"/>
                <a:gd name="T11" fmla="*/ 17 h 333"/>
                <a:gd name="T12" fmla="*/ 156 w 332"/>
                <a:gd name="T13" fmla="*/ 156 h 333"/>
                <a:gd name="T14" fmla="*/ 17 w 332"/>
                <a:gd name="T15" fmla="*/ 156 h 333"/>
                <a:gd name="T16" fmla="*/ 0 w 332"/>
                <a:gd name="T17" fmla="*/ 166 h 333"/>
                <a:gd name="T18" fmla="*/ 17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5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00">
              <a:extLst>
                <a:ext uri="{FF2B5EF4-FFF2-40B4-BE49-F238E27FC236}">
                  <a16:creationId xmlns:a16="http://schemas.microsoft.com/office/drawing/2014/main" id="{A029B827-74CB-4CAE-8AA6-C8CD7458604E}"/>
                </a:ext>
              </a:extLst>
            </p:cNvPr>
            <p:cNvSpPr>
              <a:spLocks/>
            </p:cNvSpPr>
            <p:nvPr>
              <p:custDataLst>
                <p:tags r:id="rId81"/>
              </p:custDataLst>
            </p:nvPr>
          </p:nvSpPr>
          <p:spPr bwMode="auto">
            <a:xfrm>
              <a:off x="1506538" y="4160838"/>
              <a:ext cx="88900" cy="69850"/>
            </a:xfrm>
            <a:custGeom>
              <a:avLst/>
              <a:gdLst>
                <a:gd name="T0" fmla="*/ 283 w 294"/>
                <a:gd name="T1" fmla="*/ 101 h 226"/>
                <a:gd name="T2" fmla="*/ 294 w 294"/>
                <a:gd name="T3" fmla="*/ 35 h 226"/>
                <a:gd name="T4" fmla="*/ 284 w 294"/>
                <a:gd name="T5" fmla="*/ 4 h 226"/>
                <a:gd name="T6" fmla="*/ 273 w 294"/>
                <a:gd name="T7" fmla="*/ 0 h 226"/>
                <a:gd name="T8" fmla="*/ 256 w 294"/>
                <a:gd name="T9" fmla="*/ 8 h 226"/>
                <a:gd name="T10" fmla="*/ 249 w 294"/>
                <a:gd name="T11" fmla="*/ 24 h 226"/>
                <a:gd name="T12" fmla="*/ 254 w 294"/>
                <a:gd name="T13" fmla="*/ 36 h 226"/>
                <a:gd name="T14" fmla="*/ 273 w 294"/>
                <a:gd name="T15" fmla="*/ 80 h 226"/>
                <a:gd name="T16" fmla="*/ 271 w 294"/>
                <a:gd name="T17" fmla="*/ 98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8 h 226"/>
                <a:gd name="T30" fmla="*/ 126 w 294"/>
                <a:gd name="T31" fmla="*/ 143 h 226"/>
                <a:gd name="T32" fmla="*/ 59 w 294"/>
                <a:gd name="T33" fmla="*/ 190 h 226"/>
                <a:gd name="T34" fmla="*/ 15 w 294"/>
                <a:gd name="T35" fmla="*/ 133 h 226"/>
                <a:gd name="T36" fmla="*/ 19 w 294"/>
                <a:gd name="T37" fmla="*/ 101 h 226"/>
                <a:gd name="T38" fmla="*/ 64 w 294"/>
                <a:gd name="T39" fmla="*/ 17 h 226"/>
                <a:gd name="T40" fmla="*/ 66 w 294"/>
                <a:gd name="T41" fmla="*/ 10 h 226"/>
                <a:gd name="T42" fmla="*/ 62 w 294"/>
                <a:gd name="T43" fmla="*/ 3 h 226"/>
                <a:gd name="T44" fmla="*/ 57 w 294"/>
                <a:gd name="T45" fmla="*/ 2 h 226"/>
                <a:gd name="T46" fmla="*/ 48 w 294"/>
                <a:gd name="T47" fmla="*/ 7 h 226"/>
                <a:gd name="T48" fmla="*/ 7 w 294"/>
                <a:gd name="T49" fmla="*/ 98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79"/>
                    <a:pt x="294" y="55"/>
                    <a:pt x="294" y="35"/>
                  </a:cubicBezTo>
                  <a:cubicBezTo>
                    <a:pt x="294" y="22"/>
                    <a:pt x="292" y="11"/>
                    <a:pt x="284" y="4"/>
                  </a:cubicBezTo>
                  <a:cubicBezTo>
                    <a:pt x="281" y="1"/>
                    <a:pt x="277"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2"/>
                    <a:pt x="271" y="98"/>
                  </a:cubicBezTo>
                  <a:cubicBezTo>
                    <a:pt x="260" y="144"/>
                    <a:pt x="231" y="190"/>
                    <a:pt x="191" y="190"/>
                  </a:cubicBezTo>
                  <a:cubicBezTo>
                    <a:pt x="163" y="190"/>
                    <a:pt x="147" y="171"/>
                    <a:pt x="142" y="145"/>
                  </a:cubicBezTo>
                  <a:cubicBezTo>
                    <a:pt x="149" y="131"/>
                    <a:pt x="154" y="116"/>
                    <a:pt x="157" y="101"/>
                  </a:cubicBezTo>
                  <a:cubicBezTo>
                    <a:pt x="158" y="96"/>
                    <a:pt x="159" y="92"/>
                    <a:pt x="159" y="88"/>
                  </a:cubicBezTo>
                  <a:cubicBezTo>
                    <a:pt x="159" y="80"/>
                    <a:pt x="157" y="75"/>
                    <a:pt x="150" y="75"/>
                  </a:cubicBezTo>
                  <a:cubicBezTo>
                    <a:pt x="140" y="75"/>
                    <a:pt x="135" y="87"/>
                    <a:pt x="133" y="98"/>
                  </a:cubicBezTo>
                  <a:cubicBezTo>
                    <a:pt x="129" y="114"/>
                    <a:pt x="127" y="129"/>
                    <a:pt x="126"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4"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01">
              <a:extLst>
                <a:ext uri="{FF2B5EF4-FFF2-40B4-BE49-F238E27FC236}">
                  <a16:creationId xmlns:a16="http://schemas.microsoft.com/office/drawing/2014/main" id="{E3102866-D1EB-412E-AF3C-C4FD8624935F}"/>
                </a:ext>
              </a:extLst>
            </p:cNvPr>
            <p:cNvSpPr>
              <a:spLocks/>
            </p:cNvSpPr>
            <p:nvPr>
              <p:custDataLst>
                <p:tags r:id="rId82"/>
              </p:custDataLst>
            </p:nvPr>
          </p:nvSpPr>
          <p:spPr bwMode="auto">
            <a:xfrm>
              <a:off x="1611313" y="4094163"/>
              <a:ext cx="46038" cy="71438"/>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2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102">
              <a:extLst>
                <a:ext uri="{FF2B5EF4-FFF2-40B4-BE49-F238E27FC236}">
                  <a16:creationId xmlns:a16="http://schemas.microsoft.com/office/drawing/2014/main" id="{272282B8-9275-4074-B7E7-CC6208E2BCB7}"/>
                </a:ext>
              </a:extLst>
            </p:cNvPr>
            <p:cNvSpPr>
              <a:spLocks/>
            </p:cNvSpPr>
            <p:nvPr>
              <p:custDataLst>
                <p:tags r:id="rId83"/>
              </p:custDataLst>
            </p:nvPr>
          </p:nvSpPr>
          <p:spPr bwMode="auto">
            <a:xfrm>
              <a:off x="1679576" y="4124325"/>
              <a:ext cx="150813" cy="107950"/>
            </a:xfrm>
            <a:custGeom>
              <a:avLst/>
              <a:gdLst>
                <a:gd name="T0" fmla="*/ 495 w 495"/>
                <a:gd name="T1" fmla="*/ 6 h 352"/>
                <a:gd name="T2" fmla="*/ 489 w 495"/>
                <a:gd name="T3" fmla="*/ 0 h 352"/>
                <a:gd name="T4" fmla="*/ 451 w 495"/>
                <a:gd name="T5" fmla="*/ 2 h 352"/>
                <a:gd name="T6" fmla="*/ 399 w 495"/>
                <a:gd name="T7" fmla="*/ 0 h 352"/>
                <a:gd name="T8" fmla="*/ 390 w 495"/>
                <a:gd name="T9" fmla="*/ 10 h 352"/>
                <a:gd name="T10" fmla="*/ 397 w 495"/>
                <a:gd name="T11" fmla="*/ 16 h 352"/>
                <a:gd name="T12" fmla="*/ 426 w 495"/>
                <a:gd name="T13" fmla="*/ 35 h 352"/>
                <a:gd name="T14" fmla="*/ 420 w 495"/>
                <a:gd name="T15" fmla="*/ 52 h 352"/>
                <a:gd name="T16" fmla="*/ 285 w 495"/>
                <a:gd name="T17" fmla="*/ 287 h 352"/>
                <a:gd name="T18" fmla="*/ 267 w 495"/>
                <a:gd name="T19" fmla="*/ 39 h 352"/>
                <a:gd name="T20" fmla="*/ 302 w 495"/>
                <a:gd name="T21" fmla="*/ 16 h 352"/>
                <a:gd name="T22" fmla="*/ 315 w 495"/>
                <a:gd name="T23" fmla="*/ 6 h 352"/>
                <a:gd name="T24" fmla="*/ 308 w 495"/>
                <a:gd name="T25" fmla="*/ 0 h 352"/>
                <a:gd name="T26" fmla="*/ 247 w 495"/>
                <a:gd name="T27" fmla="*/ 2 h 352"/>
                <a:gd name="T28" fmla="*/ 195 w 495"/>
                <a:gd name="T29" fmla="*/ 0 h 352"/>
                <a:gd name="T30" fmla="*/ 185 w 495"/>
                <a:gd name="T31" fmla="*/ 10 h 352"/>
                <a:gd name="T32" fmla="*/ 197 w 495"/>
                <a:gd name="T33" fmla="*/ 16 h 352"/>
                <a:gd name="T34" fmla="*/ 224 w 495"/>
                <a:gd name="T35" fmla="*/ 28 h 352"/>
                <a:gd name="T36" fmla="*/ 227 w 495"/>
                <a:gd name="T37" fmla="*/ 67 h 352"/>
                <a:gd name="T38" fmla="*/ 100 w 495"/>
                <a:gd name="T39" fmla="*/ 287 h 352"/>
                <a:gd name="T40" fmla="*/ 81 w 495"/>
                <a:gd name="T41" fmla="*/ 34 h 352"/>
                <a:gd name="T42" fmla="*/ 119 w 495"/>
                <a:gd name="T43" fmla="*/ 16 h 352"/>
                <a:gd name="T44" fmla="*/ 130 w 495"/>
                <a:gd name="T45" fmla="*/ 6 h 352"/>
                <a:gd name="T46" fmla="*/ 123 w 495"/>
                <a:gd name="T47" fmla="*/ 0 h 352"/>
                <a:gd name="T48" fmla="*/ 61 w 495"/>
                <a:gd name="T49" fmla="*/ 2 h 352"/>
                <a:gd name="T50" fmla="*/ 9 w 495"/>
                <a:gd name="T51" fmla="*/ 0 h 352"/>
                <a:gd name="T52" fmla="*/ 0 w 495"/>
                <a:gd name="T53" fmla="*/ 10 h 352"/>
                <a:gd name="T54" fmla="*/ 13 w 495"/>
                <a:gd name="T55" fmla="*/ 16 h 352"/>
                <a:gd name="T56" fmla="*/ 39 w 495"/>
                <a:gd name="T57" fmla="*/ 34 h 352"/>
                <a:gd name="T58" fmla="*/ 61 w 495"/>
                <a:gd name="T59" fmla="*/ 339 h 352"/>
                <a:gd name="T60" fmla="*/ 69 w 495"/>
                <a:gd name="T61" fmla="*/ 352 h 352"/>
                <a:gd name="T62" fmla="*/ 81 w 495"/>
                <a:gd name="T63" fmla="*/ 342 h 352"/>
                <a:gd name="T64" fmla="*/ 228 w 495"/>
                <a:gd name="T65" fmla="*/ 87 h 352"/>
                <a:gd name="T66" fmla="*/ 246 w 495"/>
                <a:gd name="T67" fmla="*/ 339 h 352"/>
                <a:gd name="T68" fmla="*/ 254 w 495"/>
                <a:gd name="T69" fmla="*/ 352 h 352"/>
                <a:gd name="T70" fmla="*/ 266 w 495"/>
                <a:gd name="T71" fmla="*/ 343 h 352"/>
                <a:gd name="T72" fmla="*/ 430 w 495"/>
                <a:gd name="T73" fmla="*/ 58 h 352"/>
                <a:gd name="T74" fmla="*/ 486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1" y="2"/>
                  </a:cubicBezTo>
                  <a:cubicBezTo>
                    <a:pt x="434" y="2"/>
                    <a:pt x="415" y="0"/>
                    <a:pt x="399" y="0"/>
                  </a:cubicBezTo>
                  <a:cubicBezTo>
                    <a:pt x="396" y="0"/>
                    <a:pt x="390" y="0"/>
                    <a:pt x="390" y="10"/>
                  </a:cubicBezTo>
                  <a:cubicBezTo>
                    <a:pt x="390" y="15"/>
                    <a:pt x="394" y="16"/>
                    <a:pt x="397" y="16"/>
                  </a:cubicBezTo>
                  <a:cubicBezTo>
                    <a:pt x="409" y="16"/>
                    <a:pt x="426" y="20"/>
                    <a:pt x="426" y="35"/>
                  </a:cubicBezTo>
                  <a:cubicBezTo>
                    <a:pt x="426" y="41"/>
                    <a:pt x="424" y="45"/>
                    <a:pt x="420" y="52"/>
                  </a:cubicBezTo>
                  <a:lnTo>
                    <a:pt x="285" y="287"/>
                  </a:lnTo>
                  <a:lnTo>
                    <a:pt x="267" y="39"/>
                  </a:lnTo>
                  <a:cubicBezTo>
                    <a:pt x="266" y="29"/>
                    <a:pt x="265" y="16"/>
                    <a:pt x="302" y="16"/>
                  </a:cubicBezTo>
                  <a:cubicBezTo>
                    <a:pt x="310" y="16"/>
                    <a:pt x="315" y="16"/>
                    <a:pt x="315" y="6"/>
                  </a:cubicBezTo>
                  <a:cubicBezTo>
                    <a:pt x="315" y="1"/>
                    <a:pt x="310" y="0"/>
                    <a:pt x="308" y="0"/>
                  </a:cubicBezTo>
                  <a:cubicBezTo>
                    <a:pt x="288" y="0"/>
                    <a:pt x="267" y="2"/>
                    <a:pt x="247" y="2"/>
                  </a:cubicBezTo>
                  <a:cubicBezTo>
                    <a:pt x="235" y="2"/>
                    <a:pt x="206" y="0"/>
                    <a:pt x="195" y="0"/>
                  </a:cubicBezTo>
                  <a:cubicBezTo>
                    <a:pt x="192" y="0"/>
                    <a:pt x="185" y="0"/>
                    <a:pt x="185" y="10"/>
                  </a:cubicBezTo>
                  <a:cubicBezTo>
                    <a:pt x="185" y="16"/>
                    <a:pt x="190" y="16"/>
                    <a:pt x="197" y="16"/>
                  </a:cubicBezTo>
                  <a:cubicBezTo>
                    <a:pt x="219" y="16"/>
                    <a:pt x="223" y="19"/>
                    <a:pt x="224" y="28"/>
                  </a:cubicBezTo>
                  <a:lnTo>
                    <a:pt x="227" y="67"/>
                  </a:lnTo>
                  <a:lnTo>
                    <a:pt x="100" y="287"/>
                  </a:lnTo>
                  <a:lnTo>
                    <a:pt x="81" y="34"/>
                  </a:lnTo>
                  <a:cubicBezTo>
                    <a:pt x="81" y="28"/>
                    <a:pt x="81" y="16"/>
                    <a:pt x="119" y="16"/>
                  </a:cubicBezTo>
                  <a:cubicBezTo>
                    <a:pt x="124" y="16"/>
                    <a:pt x="130" y="16"/>
                    <a:pt x="130" y="6"/>
                  </a:cubicBezTo>
                  <a:cubicBezTo>
                    <a:pt x="130" y="0"/>
                    <a:pt x="123" y="0"/>
                    <a:pt x="123" y="0"/>
                  </a:cubicBezTo>
                  <a:cubicBezTo>
                    <a:pt x="103" y="0"/>
                    <a:pt x="82" y="2"/>
                    <a:pt x="61" y="2"/>
                  </a:cubicBezTo>
                  <a:cubicBezTo>
                    <a:pt x="44" y="2"/>
                    <a:pt x="26" y="0"/>
                    <a:pt x="9" y="0"/>
                  </a:cubicBezTo>
                  <a:cubicBezTo>
                    <a:pt x="7" y="0"/>
                    <a:pt x="0" y="0"/>
                    <a:pt x="0" y="10"/>
                  </a:cubicBezTo>
                  <a:cubicBezTo>
                    <a:pt x="0" y="16"/>
                    <a:pt x="5" y="16"/>
                    <a:pt x="13" y="16"/>
                  </a:cubicBezTo>
                  <a:cubicBezTo>
                    <a:pt x="38" y="16"/>
                    <a:pt x="38" y="20"/>
                    <a:pt x="39" y="34"/>
                  </a:cubicBezTo>
                  <a:lnTo>
                    <a:pt x="61" y="339"/>
                  </a:lnTo>
                  <a:cubicBezTo>
                    <a:pt x="62" y="348"/>
                    <a:pt x="62" y="352"/>
                    <a:pt x="69" y="352"/>
                  </a:cubicBezTo>
                  <a:cubicBezTo>
                    <a:pt x="75" y="352"/>
                    <a:pt x="77" y="349"/>
                    <a:pt x="81" y="342"/>
                  </a:cubicBezTo>
                  <a:lnTo>
                    <a:pt x="228" y="87"/>
                  </a:lnTo>
                  <a:lnTo>
                    <a:pt x="246" y="339"/>
                  </a:lnTo>
                  <a:cubicBezTo>
                    <a:pt x="247" y="350"/>
                    <a:pt x="248" y="352"/>
                    <a:pt x="254" y="352"/>
                  </a:cubicBezTo>
                  <a:cubicBezTo>
                    <a:pt x="261" y="352"/>
                    <a:pt x="264" y="347"/>
                    <a:pt x="266" y="343"/>
                  </a:cubicBezTo>
                  <a:lnTo>
                    <a:pt x="430" y="58"/>
                  </a:lnTo>
                  <a:cubicBezTo>
                    <a:pt x="442" y="36"/>
                    <a:pt x="454" y="18"/>
                    <a:pt x="486"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103">
              <a:extLst>
                <a:ext uri="{FF2B5EF4-FFF2-40B4-BE49-F238E27FC236}">
                  <a16:creationId xmlns:a16="http://schemas.microsoft.com/office/drawing/2014/main" id="{1DA81F5F-E6F2-45CC-AB60-70ACE1C3FA7B}"/>
                </a:ext>
              </a:extLst>
            </p:cNvPr>
            <p:cNvSpPr>
              <a:spLocks noEditPoints="1"/>
            </p:cNvSpPr>
            <p:nvPr>
              <p:custDataLst>
                <p:tags r:id="rId84"/>
              </p:custDataLst>
            </p:nvPr>
          </p:nvSpPr>
          <p:spPr bwMode="auto">
            <a:xfrm>
              <a:off x="1885951" y="4171950"/>
              <a:ext cx="100013" cy="365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04">
              <a:extLst>
                <a:ext uri="{FF2B5EF4-FFF2-40B4-BE49-F238E27FC236}">
                  <a16:creationId xmlns:a16="http://schemas.microsoft.com/office/drawing/2014/main" id="{0FDD16BC-4C4F-46D0-A755-1BB9BB27A9EA}"/>
                </a:ext>
              </a:extLst>
            </p:cNvPr>
            <p:cNvSpPr>
              <a:spLocks noEditPoints="1"/>
            </p:cNvSpPr>
            <p:nvPr>
              <p:custDataLst>
                <p:tags r:id="rId85"/>
              </p:custDataLst>
            </p:nvPr>
          </p:nvSpPr>
          <p:spPr bwMode="auto">
            <a:xfrm>
              <a:off x="2043113" y="4125913"/>
              <a:ext cx="63500" cy="106363"/>
            </a:xfrm>
            <a:custGeom>
              <a:avLst/>
              <a:gdLst>
                <a:gd name="T0" fmla="*/ 210 w 210"/>
                <a:gd name="T1" fmla="*/ 173 h 343"/>
                <a:gd name="T2" fmla="*/ 190 w 210"/>
                <a:gd name="T3" fmla="*/ 56 h 343"/>
                <a:gd name="T4" fmla="*/ 105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2" y="242"/>
                    <a:pt x="42" y="196"/>
                    <a:pt x="42" y="167"/>
                  </a:cubicBezTo>
                  <a:cubicBezTo>
                    <a:pt x="42" y="135"/>
                    <a:pt x="42"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05">
              <a:extLst>
                <a:ext uri="{FF2B5EF4-FFF2-40B4-BE49-F238E27FC236}">
                  <a16:creationId xmlns:a16="http://schemas.microsoft.com/office/drawing/2014/main" id="{B907A026-B1D8-44D6-A561-957CD01B5F7E}"/>
                </a:ext>
              </a:extLst>
            </p:cNvPr>
            <p:cNvSpPr>
              <a:spLocks/>
            </p:cNvSpPr>
            <p:nvPr>
              <p:custDataLst>
                <p:tags r:id="rId86"/>
              </p:custDataLst>
            </p:nvPr>
          </p:nvSpPr>
          <p:spPr bwMode="auto">
            <a:xfrm>
              <a:off x="987426" y="4454525"/>
              <a:ext cx="61913" cy="69850"/>
            </a:xfrm>
            <a:custGeom>
              <a:avLst/>
              <a:gdLst>
                <a:gd name="T0" fmla="*/ 203 w 203"/>
                <a:gd name="T1" fmla="*/ 33 h 226"/>
                <a:gd name="T2" fmla="*/ 162 w 203"/>
                <a:gd name="T3" fmla="*/ 0 h 226"/>
                <a:gd name="T4" fmla="*/ 98 w 203"/>
                <a:gd name="T5" fmla="*/ 39 h 226"/>
                <a:gd name="T6" fmla="*/ 52 w 203"/>
                <a:gd name="T7" fmla="*/ 0 h 226"/>
                <a:gd name="T8" fmla="*/ 15 w 203"/>
                <a:gd name="T9" fmla="*/ 29 h 226"/>
                <a:gd name="T10" fmla="*/ 0 w 203"/>
                <a:gd name="T11" fmla="*/ 77 h 226"/>
                <a:gd name="T12" fmla="*/ 6 w 203"/>
                <a:gd name="T13" fmla="*/ 82 h 226"/>
                <a:gd name="T14" fmla="*/ 14 w 203"/>
                <a:gd name="T15" fmla="*/ 71 h 226"/>
                <a:gd name="T16" fmla="*/ 51 w 203"/>
                <a:gd name="T17" fmla="*/ 11 h 226"/>
                <a:gd name="T18" fmla="*/ 66 w 203"/>
                <a:gd name="T19" fmla="*/ 34 h 226"/>
                <a:gd name="T20" fmla="*/ 58 w 203"/>
                <a:gd name="T21" fmla="*/ 76 h 226"/>
                <a:gd name="T22" fmla="*/ 29 w 203"/>
                <a:gd name="T23" fmla="*/ 192 h 226"/>
                <a:gd name="T24" fmla="*/ 25 w 203"/>
                <a:gd name="T25" fmla="*/ 213 h 226"/>
                <a:gd name="T26" fmla="*/ 39 w 203"/>
                <a:gd name="T27" fmla="*/ 226 h 226"/>
                <a:gd name="T28" fmla="*/ 58 w 203"/>
                <a:gd name="T29" fmla="*/ 212 h 226"/>
                <a:gd name="T30" fmla="*/ 78 w 203"/>
                <a:gd name="T31" fmla="*/ 134 h 226"/>
                <a:gd name="T32" fmla="*/ 94 w 203"/>
                <a:gd name="T33" fmla="*/ 69 h 226"/>
                <a:gd name="T34" fmla="*/ 122 w 203"/>
                <a:gd name="T35" fmla="*/ 28 h 226"/>
                <a:gd name="T36" fmla="*/ 162 w 203"/>
                <a:gd name="T37" fmla="*/ 11 h 226"/>
                <a:gd name="T38" fmla="*/ 182 w 203"/>
                <a:gd name="T39" fmla="*/ 17 h 226"/>
                <a:gd name="T40" fmla="*/ 157 w 203"/>
                <a:gd name="T41" fmla="*/ 45 h 226"/>
                <a:gd name="T42" fmla="*/ 176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2" y="0"/>
                  </a:cubicBezTo>
                  <a:cubicBezTo>
                    <a:pt x="129" y="0"/>
                    <a:pt x="107" y="25"/>
                    <a:pt x="98" y="39"/>
                  </a:cubicBezTo>
                  <a:cubicBezTo>
                    <a:pt x="94" y="16"/>
                    <a:pt x="76"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3" y="11"/>
                    <a:pt x="51" y="11"/>
                  </a:cubicBezTo>
                  <a:cubicBezTo>
                    <a:pt x="59" y="11"/>
                    <a:pt x="66" y="15"/>
                    <a:pt x="66" y="34"/>
                  </a:cubicBezTo>
                  <a:cubicBezTo>
                    <a:pt x="66" y="45"/>
                    <a:pt x="65" y="50"/>
                    <a:pt x="58" y="76"/>
                  </a:cubicBezTo>
                  <a:lnTo>
                    <a:pt x="29" y="192"/>
                  </a:lnTo>
                  <a:cubicBezTo>
                    <a:pt x="28" y="199"/>
                    <a:pt x="25" y="210"/>
                    <a:pt x="25" y="213"/>
                  </a:cubicBezTo>
                  <a:cubicBezTo>
                    <a:pt x="25" y="222"/>
                    <a:pt x="32" y="226"/>
                    <a:pt x="39" y="226"/>
                  </a:cubicBezTo>
                  <a:cubicBezTo>
                    <a:pt x="45" y="226"/>
                    <a:pt x="54" y="222"/>
                    <a:pt x="58" y="212"/>
                  </a:cubicBezTo>
                  <a:cubicBezTo>
                    <a:pt x="59" y="210"/>
                    <a:pt x="76" y="143"/>
                    <a:pt x="78" y="134"/>
                  </a:cubicBezTo>
                  <a:lnTo>
                    <a:pt x="94" y="69"/>
                  </a:lnTo>
                  <a:cubicBezTo>
                    <a:pt x="96" y="62"/>
                    <a:pt x="110" y="39"/>
                    <a:pt x="122" y="28"/>
                  </a:cubicBezTo>
                  <a:cubicBezTo>
                    <a:pt x="126" y="24"/>
                    <a:pt x="140" y="11"/>
                    <a:pt x="162" y="11"/>
                  </a:cubicBezTo>
                  <a:cubicBezTo>
                    <a:pt x="175" y="11"/>
                    <a:pt x="182" y="17"/>
                    <a:pt x="182" y="17"/>
                  </a:cubicBezTo>
                  <a:cubicBezTo>
                    <a:pt x="168" y="20"/>
                    <a:pt x="157" y="32"/>
                    <a:pt x="157" y="45"/>
                  </a:cubicBezTo>
                  <a:cubicBezTo>
                    <a:pt x="157" y="53"/>
                    <a:pt x="162" y="62"/>
                    <a:pt x="176"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06">
              <a:extLst>
                <a:ext uri="{FF2B5EF4-FFF2-40B4-BE49-F238E27FC236}">
                  <a16:creationId xmlns:a16="http://schemas.microsoft.com/office/drawing/2014/main" id="{A760F702-F003-48B6-BAED-289A7DB0E2A2}"/>
                </a:ext>
              </a:extLst>
            </p:cNvPr>
            <p:cNvSpPr>
              <a:spLocks/>
            </p:cNvSpPr>
            <p:nvPr>
              <p:custDataLst>
                <p:tags r:id="rId87"/>
              </p:custDataLst>
            </p:nvPr>
          </p:nvSpPr>
          <p:spPr bwMode="auto">
            <a:xfrm>
              <a:off x="1062038" y="4395788"/>
              <a:ext cx="46038" cy="71438"/>
            </a:xfrm>
            <a:custGeom>
              <a:avLst/>
              <a:gdLst>
                <a:gd name="T0" fmla="*/ 154 w 154"/>
                <a:gd name="T1" fmla="*/ 168 h 231"/>
                <a:gd name="T2" fmla="*/ 142 w 154"/>
                <a:gd name="T3" fmla="*/ 168 h 231"/>
                <a:gd name="T4" fmla="*/ 133 w 154"/>
                <a:gd name="T5" fmla="*/ 199 h 231"/>
                <a:gd name="T6" fmla="*/ 99 w 154"/>
                <a:gd name="T7" fmla="*/ 201 h 231"/>
                <a:gd name="T8" fmla="*/ 35 w 154"/>
                <a:gd name="T9" fmla="*/ 201 h 231"/>
                <a:gd name="T10" fmla="*/ 104 w 154"/>
                <a:gd name="T11" fmla="*/ 143 h 231"/>
                <a:gd name="T12" fmla="*/ 154 w 154"/>
                <a:gd name="T13" fmla="*/ 68 h 231"/>
                <a:gd name="T14" fmla="*/ 73 w 154"/>
                <a:gd name="T15" fmla="*/ 0 h 231"/>
                <a:gd name="T16" fmla="*/ 0 w 154"/>
                <a:gd name="T17" fmla="*/ 62 h 231"/>
                <a:gd name="T18" fmla="*/ 18 w 154"/>
                <a:gd name="T19" fmla="*/ 81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0" y="201"/>
                    <a:pt x="104" y="201"/>
                    <a:pt x="99" y="201"/>
                  </a:cubicBezTo>
                  <a:lnTo>
                    <a:pt x="35" y="201"/>
                  </a:lnTo>
                  <a:cubicBezTo>
                    <a:pt x="71" y="169"/>
                    <a:pt x="83" y="159"/>
                    <a:pt x="104" y="143"/>
                  </a:cubicBezTo>
                  <a:cubicBezTo>
                    <a:pt x="130" y="122"/>
                    <a:pt x="154" y="101"/>
                    <a:pt x="154" y="68"/>
                  </a:cubicBezTo>
                  <a:cubicBezTo>
                    <a:pt x="154" y="25"/>
                    <a:pt x="117" y="0"/>
                    <a:pt x="73" y="0"/>
                  </a:cubicBezTo>
                  <a:cubicBezTo>
                    <a:pt x="29" y="0"/>
                    <a:pt x="0" y="30"/>
                    <a:pt x="0" y="62"/>
                  </a:cubicBezTo>
                  <a:cubicBezTo>
                    <a:pt x="0" y="80"/>
                    <a:pt x="15" y="81"/>
                    <a:pt x="18" y="81"/>
                  </a:cubicBezTo>
                  <a:cubicBezTo>
                    <a:pt x="27" y="81"/>
                    <a:pt x="37" y="76"/>
                    <a:pt x="37" y="63"/>
                  </a:cubicBezTo>
                  <a:cubicBezTo>
                    <a:pt x="37" y="57"/>
                    <a:pt x="35" y="45"/>
                    <a:pt x="16" y="45"/>
                  </a:cubicBezTo>
                  <a:cubicBezTo>
                    <a:pt x="27" y="20"/>
                    <a:pt x="51" y="12"/>
                    <a:pt x="67" y="12"/>
                  </a:cubicBezTo>
                  <a:cubicBezTo>
                    <a:pt x="102" y="12"/>
                    <a:pt x="120" y="39"/>
                    <a:pt x="120" y="68"/>
                  </a:cubicBezTo>
                  <a:cubicBezTo>
                    <a:pt x="120" y="98"/>
                    <a:pt x="99" y="122"/>
                    <a:pt x="87" y="135"/>
                  </a:cubicBezTo>
                  <a:lnTo>
                    <a:pt x="3" y="218"/>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Rectangle 107">
              <a:extLst>
                <a:ext uri="{FF2B5EF4-FFF2-40B4-BE49-F238E27FC236}">
                  <a16:creationId xmlns:a16="http://schemas.microsoft.com/office/drawing/2014/main" id="{D0DC1500-B8D2-45C7-9447-38CEB1402D17}"/>
                </a:ext>
              </a:extLst>
            </p:cNvPr>
            <p:cNvSpPr>
              <a:spLocks noChangeArrowheads="1"/>
            </p:cNvSpPr>
            <p:nvPr>
              <p:custDataLst>
                <p:tags r:id="rId88"/>
              </p:custDataLst>
            </p:nvPr>
          </p:nvSpPr>
          <p:spPr bwMode="auto">
            <a:xfrm>
              <a:off x="982663" y="4584700"/>
              <a:ext cx="1397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08">
              <a:extLst>
                <a:ext uri="{FF2B5EF4-FFF2-40B4-BE49-F238E27FC236}">
                  <a16:creationId xmlns:a16="http://schemas.microsoft.com/office/drawing/2014/main" id="{626FC3D4-5E17-4F83-B699-8ACC80095DD7}"/>
                </a:ext>
              </a:extLst>
            </p:cNvPr>
            <p:cNvSpPr>
              <a:spLocks noEditPoints="1"/>
            </p:cNvSpPr>
            <p:nvPr>
              <p:custDataLst>
                <p:tags r:id="rId89"/>
              </p:custDataLst>
            </p:nvPr>
          </p:nvSpPr>
          <p:spPr bwMode="auto">
            <a:xfrm>
              <a:off x="1001713" y="4627563"/>
              <a:ext cx="107950" cy="107950"/>
            </a:xfrm>
            <a:custGeom>
              <a:avLst/>
              <a:gdLst>
                <a:gd name="T0" fmla="*/ 302 w 356"/>
                <a:gd name="T1" fmla="*/ 65 h 352"/>
                <a:gd name="T2" fmla="*/ 274 w 356"/>
                <a:gd name="T3" fmla="*/ 136 h 352"/>
                <a:gd name="T4" fmla="*/ 190 w 356"/>
                <a:gd name="T5" fmla="*/ 165 h 352"/>
                <a:gd name="T6" fmla="*/ 134 w 356"/>
                <a:gd name="T7" fmla="*/ 165 h 352"/>
                <a:gd name="T8" fmla="*/ 166 w 356"/>
                <a:gd name="T9" fmla="*/ 35 h 352"/>
                <a:gd name="T10" fmla="*/ 180 w 356"/>
                <a:gd name="T11" fmla="*/ 16 h 352"/>
                <a:gd name="T12" fmla="*/ 211 w 356"/>
                <a:gd name="T13" fmla="*/ 16 h 352"/>
                <a:gd name="T14" fmla="*/ 302 w 356"/>
                <a:gd name="T15" fmla="*/ 65 h 352"/>
                <a:gd name="T16" fmla="*/ 356 w 356"/>
                <a:gd name="T17" fmla="*/ 295 h 352"/>
                <a:gd name="T18" fmla="*/ 350 w 356"/>
                <a:gd name="T19" fmla="*/ 289 h 352"/>
                <a:gd name="T20" fmla="*/ 343 w 356"/>
                <a:gd name="T21" fmla="*/ 296 h 352"/>
                <a:gd name="T22" fmla="*/ 298 w 356"/>
                <a:gd name="T23" fmla="*/ 341 h 352"/>
                <a:gd name="T24" fmla="*/ 278 w 356"/>
                <a:gd name="T25" fmla="*/ 311 h 352"/>
                <a:gd name="T26" fmla="*/ 283 w 356"/>
                <a:gd name="T27" fmla="*/ 254 h 352"/>
                <a:gd name="T28" fmla="*/ 285 w 356"/>
                <a:gd name="T29" fmla="*/ 230 h 352"/>
                <a:gd name="T30" fmla="*/ 238 w 356"/>
                <a:gd name="T31" fmla="*/ 171 h 352"/>
                <a:gd name="T32" fmla="*/ 348 w 356"/>
                <a:gd name="T33" fmla="*/ 75 h 352"/>
                <a:gd name="T34" fmla="*/ 238 w 356"/>
                <a:gd name="T35" fmla="*/ 0 h 352"/>
                <a:gd name="T36" fmla="*/ 96 w 356"/>
                <a:gd name="T37" fmla="*/ 0 h 352"/>
                <a:gd name="T38" fmla="*/ 81 w 356"/>
                <a:gd name="T39" fmla="*/ 10 h 352"/>
                <a:gd name="T40" fmla="*/ 95 w 356"/>
                <a:gd name="T41" fmla="*/ 16 h 352"/>
                <a:gd name="T42" fmla="*/ 114 w 356"/>
                <a:gd name="T43" fmla="*/ 17 h 352"/>
                <a:gd name="T44" fmla="*/ 128 w 356"/>
                <a:gd name="T45" fmla="*/ 25 h 352"/>
                <a:gd name="T46" fmla="*/ 126 w 356"/>
                <a:gd name="T47" fmla="*/ 34 h 352"/>
                <a:gd name="T48" fmla="*/ 59 w 356"/>
                <a:gd name="T49" fmla="*/ 302 h 352"/>
                <a:gd name="T50" fmla="*/ 13 w 356"/>
                <a:gd name="T51" fmla="*/ 326 h 352"/>
                <a:gd name="T52" fmla="*/ 0 w 356"/>
                <a:gd name="T53" fmla="*/ 336 h 352"/>
                <a:gd name="T54" fmla="*/ 7 w 356"/>
                <a:gd name="T55" fmla="*/ 341 h 352"/>
                <a:gd name="T56" fmla="*/ 70 w 356"/>
                <a:gd name="T57" fmla="*/ 340 h 352"/>
                <a:gd name="T58" fmla="*/ 133 w 356"/>
                <a:gd name="T59" fmla="*/ 341 h 352"/>
                <a:gd name="T60" fmla="*/ 143 w 356"/>
                <a:gd name="T61" fmla="*/ 331 h 352"/>
                <a:gd name="T62" fmla="*/ 129 w 356"/>
                <a:gd name="T63" fmla="*/ 326 h 352"/>
                <a:gd name="T64" fmla="*/ 97 w 356"/>
                <a:gd name="T65" fmla="*/ 317 h 352"/>
                <a:gd name="T66" fmla="*/ 98 w 356"/>
                <a:gd name="T67" fmla="*/ 308 h 352"/>
                <a:gd name="T68" fmla="*/ 131 w 356"/>
                <a:gd name="T69" fmla="*/ 176 h 352"/>
                <a:gd name="T70" fmla="*/ 190 w 356"/>
                <a:gd name="T71" fmla="*/ 176 h 352"/>
                <a:gd name="T72" fmla="*/ 245 w 356"/>
                <a:gd name="T73" fmla="*/ 221 h 352"/>
                <a:gd name="T74" fmla="*/ 238 w 356"/>
                <a:gd name="T75" fmla="*/ 256 h 352"/>
                <a:gd name="T76" fmla="*/ 230 w 356"/>
                <a:gd name="T77" fmla="*/ 298 h 352"/>
                <a:gd name="T78" fmla="*/ 296 w 356"/>
                <a:gd name="T79" fmla="*/ 352 h 352"/>
                <a:gd name="T80" fmla="*/ 356 w 356"/>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2" y="65"/>
                  </a:moveTo>
                  <a:cubicBezTo>
                    <a:pt x="302" y="82"/>
                    <a:pt x="294" y="117"/>
                    <a:pt x="274" y="136"/>
                  </a:cubicBezTo>
                  <a:cubicBezTo>
                    <a:pt x="261" y="149"/>
                    <a:pt x="235" y="165"/>
                    <a:pt x="190" y="165"/>
                  </a:cubicBezTo>
                  <a:lnTo>
                    <a:pt x="134" y="165"/>
                  </a:lnTo>
                  <a:lnTo>
                    <a:pt x="166" y="35"/>
                  </a:lnTo>
                  <a:cubicBezTo>
                    <a:pt x="169" y="23"/>
                    <a:pt x="171" y="18"/>
                    <a:pt x="180" y="16"/>
                  </a:cubicBezTo>
                  <a:cubicBezTo>
                    <a:pt x="185" y="16"/>
                    <a:pt x="201" y="16"/>
                    <a:pt x="211" y="16"/>
                  </a:cubicBezTo>
                  <a:cubicBezTo>
                    <a:pt x="246" y="16"/>
                    <a:pt x="302" y="16"/>
                    <a:pt x="302" y="65"/>
                  </a:cubicBezTo>
                  <a:close/>
                  <a:moveTo>
                    <a:pt x="356" y="295"/>
                  </a:moveTo>
                  <a:cubicBezTo>
                    <a:pt x="356" y="289"/>
                    <a:pt x="350" y="289"/>
                    <a:pt x="350" y="289"/>
                  </a:cubicBezTo>
                  <a:cubicBezTo>
                    <a:pt x="345" y="289"/>
                    <a:pt x="344" y="292"/>
                    <a:pt x="343" y="296"/>
                  </a:cubicBezTo>
                  <a:cubicBezTo>
                    <a:pt x="331" y="333"/>
                    <a:pt x="310" y="341"/>
                    <a:pt x="298" y="341"/>
                  </a:cubicBezTo>
                  <a:cubicBezTo>
                    <a:pt x="282" y="341"/>
                    <a:pt x="278" y="330"/>
                    <a:pt x="278" y="311"/>
                  </a:cubicBezTo>
                  <a:cubicBezTo>
                    <a:pt x="278" y="295"/>
                    <a:pt x="281" y="270"/>
                    <a:pt x="283" y="254"/>
                  </a:cubicBezTo>
                  <a:cubicBezTo>
                    <a:pt x="284" y="247"/>
                    <a:pt x="285" y="237"/>
                    <a:pt x="285" y="230"/>
                  </a:cubicBezTo>
                  <a:cubicBezTo>
                    <a:pt x="285" y="192"/>
                    <a:pt x="252" y="176"/>
                    <a:pt x="238" y="171"/>
                  </a:cubicBezTo>
                  <a:cubicBezTo>
                    <a:pt x="289" y="160"/>
                    <a:pt x="348" y="126"/>
                    <a:pt x="348" y="75"/>
                  </a:cubicBezTo>
                  <a:cubicBezTo>
                    <a:pt x="348" y="32"/>
                    <a:pt x="303" y="0"/>
                    <a:pt x="238" y="0"/>
                  </a:cubicBezTo>
                  <a:lnTo>
                    <a:pt x="96" y="0"/>
                  </a:lnTo>
                  <a:cubicBezTo>
                    <a:pt x="86"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3" y="326"/>
                  </a:cubicBezTo>
                  <a:cubicBezTo>
                    <a:pt x="4" y="326"/>
                    <a:pt x="0" y="326"/>
                    <a:pt x="0" y="336"/>
                  </a:cubicBezTo>
                  <a:cubicBezTo>
                    <a:pt x="0" y="341"/>
                    <a:pt x="7" y="341"/>
                    <a:pt x="7" y="341"/>
                  </a:cubicBezTo>
                  <a:lnTo>
                    <a:pt x="70" y="340"/>
                  </a:lnTo>
                  <a:lnTo>
                    <a:pt x="133" y="341"/>
                  </a:lnTo>
                  <a:cubicBezTo>
                    <a:pt x="137" y="341"/>
                    <a:pt x="143" y="341"/>
                    <a:pt x="143" y="331"/>
                  </a:cubicBezTo>
                  <a:cubicBezTo>
                    <a:pt x="143" y="326"/>
                    <a:pt x="139" y="326"/>
                    <a:pt x="129" y="326"/>
                  </a:cubicBezTo>
                  <a:cubicBezTo>
                    <a:pt x="111" y="326"/>
                    <a:pt x="97" y="326"/>
                    <a:pt x="97" y="317"/>
                  </a:cubicBezTo>
                  <a:cubicBezTo>
                    <a:pt x="97" y="314"/>
                    <a:pt x="98" y="311"/>
                    <a:pt x="98" y="308"/>
                  </a:cubicBezTo>
                  <a:lnTo>
                    <a:pt x="131" y="176"/>
                  </a:lnTo>
                  <a:lnTo>
                    <a:pt x="190" y="176"/>
                  </a:lnTo>
                  <a:cubicBezTo>
                    <a:pt x="236" y="176"/>
                    <a:pt x="245" y="204"/>
                    <a:pt x="245" y="221"/>
                  </a:cubicBezTo>
                  <a:cubicBezTo>
                    <a:pt x="245" y="229"/>
                    <a:pt x="241" y="244"/>
                    <a:pt x="238" y="256"/>
                  </a:cubicBezTo>
                  <a:cubicBezTo>
                    <a:pt x="234" y="270"/>
                    <a:pt x="230" y="288"/>
                    <a:pt x="230" y="298"/>
                  </a:cubicBezTo>
                  <a:cubicBezTo>
                    <a:pt x="230" y="352"/>
                    <a:pt x="290" y="352"/>
                    <a:pt x="296" y="352"/>
                  </a:cubicBezTo>
                  <a:cubicBezTo>
                    <a:pt x="338" y="352"/>
                    <a:pt x="356" y="302"/>
                    <a:pt x="356"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109">
              <a:extLst>
                <a:ext uri="{FF2B5EF4-FFF2-40B4-BE49-F238E27FC236}">
                  <a16:creationId xmlns:a16="http://schemas.microsoft.com/office/drawing/2014/main" id="{14D9FEA4-E13F-4F78-95E9-B4AA9253433F}"/>
                </a:ext>
              </a:extLst>
            </p:cNvPr>
            <p:cNvSpPr>
              <a:spLocks noEditPoints="1"/>
            </p:cNvSpPr>
            <p:nvPr>
              <p:custDataLst>
                <p:tags r:id="rId90"/>
              </p:custDataLst>
            </p:nvPr>
          </p:nvSpPr>
          <p:spPr bwMode="auto">
            <a:xfrm>
              <a:off x="1190626" y="4411663"/>
              <a:ext cx="79375" cy="11430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2 h 368"/>
                <a:gd name="T12" fmla="*/ 154 w 262"/>
                <a:gd name="T13" fmla="*/ 12 h 368"/>
                <a:gd name="T14" fmla="*/ 225 w 262"/>
                <a:gd name="T15" fmla="*/ 103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1"/>
                    <a:pt x="105" y="70"/>
                  </a:cubicBezTo>
                  <a:cubicBezTo>
                    <a:pt x="105" y="52"/>
                    <a:pt x="90" y="52"/>
                    <a:pt x="82" y="52"/>
                  </a:cubicBezTo>
                  <a:cubicBezTo>
                    <a:pt x="104" y="15"/>
                    <a:pt x="139" y="12"/>
                    <a:pt x="154" y="12"/>
                  </a:cubicBezTo>
                  <a:cubicBezTo>
                    <a:pt x="190" y="12"/>
                    <a:pt x="225" y="38"/>
                    <a:pt x="225" y="103"/>
                  </a:cubicBezTo>
                  <a:cubicBezTo>
                    <a:pt x="225" y="122"/>
                    <a:pt x="222" y="147"/>
                    <a:pt x="211" y="188"/>
                  </a:cubicBezTo>
                  <a:cubicBezTo>
                    <a:pt x="206" y="157"/>
                    <a:pt x="186" y="129"/>
                    <a:pt x="147" y="129"/>
                  </a:cubicBezTo>
                  <a:cubicBezTo>
                    <a:pt x="116" y="129"/>
                    <a:pt x="84" y="137"/>
                    <a:pt x="45" y="176"/>
                  </a:cubicBezTo>
                  <a:cubicBezTo>
                    <a:pt x="4" y="217"/>
                    <a:pt x="0" y="264"/>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3"/>
                    <a:pt x="38" y="298"/>
                  </a:cubicBezTo>
                  <a:cubicBezTo>
                    <a:pt x="38"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110">
              <a:extLst>
                <a:ext uri="{FF2B5EF4-FFF2-40B4-BE49-F238E27FC236}">
                  <a16:creationId xmlns:a16="http://schemas.microsoft.com/office/drawing/2014/main" id="{C965B627-0511-4BA7-A6AD-3D421193496A}"/>
                </a:ext>
              </a:extLst>
            </p:cNvPr>
            <p:cNvSpPr>
              <a:spLocks/>
            </p:cNvSpPr>
            <p:nvPr>
              <p:custDataLst>
                <p:tags r:id="rId91"/>
              </p:custDataLst>
            </p:nvPr>
          </p:nvSpPr>
          <p:spPr bwMode="auto">
            <a:xfrm>
              <a:off x="1279526" y="4395788"/>
              <a:ext cx="46038" cy="71438"/>
            </a:xfrm>
            <a:custGeom>
              <a:avLst/>
              <a:gdLst>
                <a:gd name="T0" fmla="*/ 154 w 154"/>
                <a:gd name="T1" fmla="*/ 168 h 231"/>
                <a:gd name="T2" fmla="*/ 142 w 154"/>
                <a:gd name="T3" fmla="*/ 168 h 231"/>
                <a:gd name="T4" fmla="*/ 133 w 154"/>
                <a:gd name="T5" fmla="*/ 199 h 231"/>
                <a:gd name="T6" fmla="*/ 99 w 154"/>
                <a:gd name="T7" fmla="*/ 201 h 231"/>
                <a:gd name="T8" fmla="*/ 35 w 154"/>
                <a:gd name="T9" fmla="*/ 201 h 231"/>
                <a:gd name="T10" fmla="*/ 104 w 154"/>
                <a:gd name="T11" fmla="*/ 143 h 231"/>
                <a:gd name="T12" fmla="*/ 154 w 154"/>
                <a:gd name="T13" fmla="*/ 68 h 231"/>
                <a:gd name="T14" fmla="*/ 73 w 154"/>
                <a:gd name="T15" fmla="*/ 0 h 231"/>
                <a:gd name="T16" fmla="*/ 0 w 154"/>
                <a:gd name="T17" fmla="*/ 62 h 231"/>
                <a:gd name="T18" fmla="*/ 19 w 154"/>
                <a:gd name="T19" fmla="*/ 81 h 231"/>
                <a:gd name="T20" fmla="*/ 37 w 154"/>
                <a:gd name="T21" fmla="*/ 63 h 231"/>
                <a:gd name="T22" fmla="*/ 17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1" y="201"/>
                    <a:pt x="104" y="201"/>
                    <a:pt x="99" y="201"/>
                  </a:cubicBezTo>
                  <a:lnTo>
                    <a:pt x="35" y="201"/>
                  </a:lnTo>
                  <a:cubicBezTo>
                    <a:pt x="71" y="169"/>
                    <a:pt x="83" y="159"/>
                    <a:pt x="104" y="143"/>
                  </a:cubicBezTo>
                  <a:cubicBezTo>
                    <a:pt x="130" y="122"/>
                    <a:pt x="154" y="101"/>
                    <a:pt x="154" y="68"/>
                  </a:cubicBezTo>
                  <a:cubicBezTo>
                    <a:pt x="154" y="25"/>
                    <a:pt x="117" y="0"/>
                    <a:pt x="73" y="0"/>
                  </a:cubicBezTo>
                  <a:cubicBezTo>
                    <a:pt x="29" y="0"/>
                    <a:pt x="0" y="30"/>
                    <a:pt x="0" y="62"/>
                  </a:cubicBezTo>
                  <a:cubicBezTo>
                    <a:pt x="0" y="80"/>
                    <a:pt x="15" y="81"/>
                    <a:pt x="19" y="81"/>
                  </a:cubicBezTo>
                  <a:cubicBezTo>
                    <a:pt x="27" y="81"/>
                    <a:pt x="37" y="76"/>
                    <a:pt x="37" y="63"/>
                  </a:cubicBezTo>
                  <a:cubicBezTo>
                    <a:pt x="37" y="57"/>
                    <a:pt x="35" y="45"/>
                    <a:pt x="17" y="45"/>
                  </a:cubicBezTo>
                  <a:cubicBezTo>
                    <a:pt x="27" y="20"/>
                    <a:pt x="51" y="12"/>
                    <a:pt x="67" y="12"/>
                  </a:cubicBezTo>
                  <a:cubicBezTo>
                    <a:pt x="102" y="12"/>
                    <a:pt x="120" y="39"/>
                    <a:pt x="120" y="68"/>
                  </a:cubicBezTo>
                  <a:cubicBezTo>
                    <a:pt x="120" y="98"/>
                    <a:pt x="99" y="122"/>
                    <a:pt x="88" y="135"/>
                  </a:cubicBezTo>
                  <a:lnTo>
                    <a:pt x="4" y="218"/>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11">
              <a:extLst>
                <a:ext uri="{FF2B5EF4-FFF2-40B4-BE49-F238E27FC236}">
                  <a16:creationId xmlns:a16="http://schemas.microsoft.com/office/drawing/2014/main" id="{E28C13FD-7275-4FAD-98EC-A7F5F82D0DA0}"/>
                </a:ext>
              </a:extLst>
            </p:cNvPr>
            <p:cNvSpPr>
              <a:spLocks noEditPoints="1"/>
            </p:cNvSpPr>
            <p:nvPr>
              <p:custDataLst>
                <p:tags r:id="rId92"/>
              </p:custDataLst>
            </p:nvPr>
          </p:nvSpPr>
          <p:spPr bwMode="auto">
            <a:xfrm>
              <a:off x="1346201" y="4416425"/>
              <a:ext cx="107950" cy="109538"/>
            </a:xfrm>
            <a:custGeom>
              <a:avLst/>
              <a:gdLst>
                <a:gd name="T0" fmla="*/ 302 w 356"/>
                <a:gd name="T1" fmla="*/ 65 h 352"/>
                <a:gd name="T2" fmla="*/ 274 w 356"/>
                <a:gd name="T3" fmla="*/ 136 h 352"/>
                <a:gd name="T4" fmla="*/ 190 w 356"/>
                <a:gd name="T5" fmla="*/ 165 h 352"/>
                <a:gd name="T6" fmla="*/ 134 w 356"/>
                <a:gd name="T7" fmla="*/ 165 h 352"/>
                <a:gd name="T8" fmla="*/ 167 w 356"/>
                <a:gd name="T9" fmla="*/ 35 h 352"/>
                <a:gd name="T10" fmla="*/ 181 w 356"/>
                <a:gd name="T11" fmla="*/ 16 h 352"/>
                <a:gd name="T12" fmla="*/ 211 w 356"/>
                <a:gd name="T13" fmla="*/ 16 h 352"/>
                <a:gd name="T14" fmla="*/ 302 w 356"/>
                <a:gd name="T15" fmla="*/ 65 h 352"/>
                <a:gd name="T16" fmla="*/ 356 w 356"/>
                <a:gd name="T17" fmla="*/ 295 h 352"/>
                <a:gd name="T18" fmla="*/ 350 w 356"/>
                <a:gd name="T19" fmla="*/ 289 h 352"/>
                <a:gd name="T20" fmla="*/ 344 w 356"/>
                <a:gd name="T21" fmla="*/ 296 h 352"/>
                <a:gd name="T22" fmla="*/ 298 w 356"/>
                <a:gd name="T23" fmla="*/ 341 h 352"/>
                <a:gd name="T24" fmla="*/ 278 w 356"/>
                <a:gd name="T25" fmla="*/ 311 h 352"/>
                <a:gd name="T26" fmla="*/ 283 w 356"/>
                <a:gd name="T27" fmla="*/ 254 h 352"/>
                <a:gd name="T28" fmla="*/ 285 w 356"/>
                <a:gd name="T29" fmla="*/ 230 h 352"/>
                <a:gd name="T30" fmla="*/ 239 w 356"/>
                <a:gd name="T31" fmla="*/ 171 h 352"/>
                <a:gd name="T32" fmla="*/ 348 w 356"/>
                <a:gd name="T33" fmla="*/ 75 h 352"/>
                <a:gd name="T34" fmla="*/ 238 w 356"/>
                <a:gd name="T35" fmla="*/ 0 h 352"/>
                <a:gd name="T36" fmla="*/ 96 w 356"/>
                <a:gd name="T37" fmla="*/ 0 h 352"/>
                <a:gd name="T38" fmla="*/ 81 w 356"/>
                <a:gd name="T39" fmla="*/ 10 h 352"/>
                <a:gd name="T40" fmla="*/ 95 w 356"/>
                <a:gd name="T41" fmla="*/ 16 h 352"/>
                <a:gd name="T42" fmla="*/ 114 w 356"/>
                <a:gd name="T43" fmla="*/ 17 h 352"/>
                <a:gd name="T44" fmla="*/ 128 w 356"/>
                <a:gd name="T45" fmla="*/ 25 h 352"/>
                <a:gd name="T46" fmla="*/ 126 w 356"/>
                <a:gd name="T47" fmla="*/ 34 h 352"/>
                <a:gd name="T48" fmla="*/ 59 w 356"/>
                <a:gd name="T49" fmla="*/ 302 h 352"/>
                <a:gd name="T50" fmla="*/ 14 w 356"/>
                <a:gd name="T51" fmla="*/ 326 h 352"/>
                <a:gd name="T52" fmla="*/ 0 w 356"/>
                <a:gd name="T53" fmla="*/ 335 h 352"/>
                <a:gd name="T54" fmla="*/ 7 w 356"/>
                <a:gd name="T55" fmla="*/ 341 h 352"/>
                <a:gd name="T56" fmla="*/ 70 w 356"/>
                <a:gd name="T57" fmla="*/ 339 h 352"/>
                <a:gd name="T58" fmla="*/ 133 w 356"/>
                <a:gd name="T59" fmla="*/ 341 h 352"/>
                <a:gd name="T60" fmla="*/ 143 w 356"/>
                <a:gd name="T61" fmla="*/ 331 h 352"/>
                <a:gd name="T62" fmla="*/ 129 w 356"/>
                <a:gd name="T63" fmla="*/ 326 h 352"/>
                <a:gd name="T64" fmla="*/ 97 w 356"/>
                <a:gd name="T65" fmla="*/ 317 h 352"/>
                <a:gd name="T66" fmla="*/ 98 w 356"/>
                <a:gd name="T67" fmla="*/ 308 h 352"/>
                <a:gd name="T68" fmla="*/ 131 w 356"/>
                <a:gd name="T69" fmla="*/ 176 h 352"/>
                <a:gd name="T70" fmla="*/ 191 w 356"/>
                <a:gd name="T71" fmla="*/ 176 h 352"/>
                <a:gd name="T72" fmla="*/ 245 w 356"/>
                <a:gd name="T73" fmla="*/ 221 h 352"/>
                <a:gd name="T74" fmla="*/ 238 w 356"/>
                <a:gd name="T75" fmla="*/ 256 h 352"/>
                <a:gd name="T76" fmla="*/ 230 w 356"/>
                <a:gd name="T77" fmla="*/ 298 h 352"/>
                <a:gd name="T78" fmla="*/ 296 w 356"/>
                <a:gd name="T79" fmla="*/ 352 h 352"/>
                <a:gd name="T80" fmla="*/ 356 w 356"/>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2" y="65"/>
                  </a:moveTo>
                  <a:cubicBezTo>
                    <a:pt x="302" y="82"/>
                    <a:pt x="294" y="116"/>
                    <a:pt x="274" y="136"/>
                  </a:cubicBezTo>
                  <a:cubicBezTo>
                    <a:pt x="261" y="149"/>
                    <a:pt x="235" y="165"/>
                    <a:pt x="190" y="165"/>
                  </a:cubicBezTo>
                  <a:lnTo>
                    <a:pt x="134" y="165"/>
                  </a:lnTo>
                  <a:lnTo>
                    <a:pt x="167" y="35"/>
                  </a:lnTo>
                  <a:cubicBezTo>
                    <a:pt x="170" y="23"/>
                    <a:pt x="171" y="18"/>
                    <a:pt x="181" y="16"/>
                  </a:cubicBezTo>
                  <a:cubicBezTo>
                    <a:pt x="185" y="16"/>
                    <a:pt x="201" y="16"/>
                    <a:pt x="211" y="16"/>
                  </a:cubicBezTo>
                  <a:cubicBezTo>
                    <a:pt x="247" y="16"/>
                    <a:pt x="302" y="16"/>
                    <a:pt x="302" y="65"/>
                  </a:cubicBezTo>
                  <a:close/>
                  <a:moveTo>
                    <a:pt x="356" y="295"/>
                  </a:moveTo>
                  <a:cubicBezTo>
                    <a:pt x="356" y="289"/>
                    <a:pt x="350" y="289"/>
                    <a:pt x="350" y="289"/>
                  </a:cubicBezTo>
                  <a:cubicBezTo>
                    <a:pt x="346" y="289"/>
                    <a:pt x="345" y="292"/>
                    <a:pt x="344" y="296"/>
                  </a:cubicBezTo>
                  <a:cubicBezTo>
                    <a:pt x="331" y="332"/>
                    <a:pt x="310" y="341"/>
                    <a:pt x="298" y="341"/>
                  </a:cubicBezTo>
                  <a:cubicBezTo>
                    <a:pt x="282" y="341"/>
                    <a:pt x="278" y="330"/>
                    <a:pt x="278" y="311"/>
                  </a:cubicBezTo>
                  <a:cubicBezTo>
                    <a:pt x="278" y="295"/>
                    <a:pt x="281" y="270"/>
                    <a:pt x="283" y="254"/>
                  </a:cubicBezTo>
                  <a:cubicBezTo>
                    <a:pt x="284" y="247"/>
                    <a:pt x="285" y="237"/>
                    <a:pt x="285" y="230"/>
                  </a:cubicBezTo>
                  <a:cubicBezTo>
                    <a:pt x="285" y="192"/>
                    <a:pt x="252" y="176"/>
                    <a:pt x="239" y="171"/>
                  </a:cubicBezTo>
                  <a:cubicBezTo>
                    <a:pt x="289" y="160"/>
                    <a:pt x="348" y="125"/>
                    <a:pt x="348" y="75"/>
                  </a:cubicBezTo>
                  <a:cubicBezTo>
                    <a:pt x="348" y="32"/>
                    <a:pt x="303" y="0"/>
                    <a:pt x="238" y="0"/>
                  </a:cubicBezTo>
                  <a:lnTo>
                    <a:pt x="96" y="0"/>
                  </a:lnTo>
                  <a:cubicBezTo>
                    <a:pt x="86"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5"/>
                  </a:cubicBezTo>
                  <a:cubicBezTo>
                    <a:pt x="0" y="341"/>
                    <a:pt x="7" y="341"/>
                    <a:pt x="7" y="341"/>
                  </a:cubicBezTo>
                  <a:lnTo>
                    <a:pt x="70" y="339"/>
                  </a:lnTo>
                  <a:lnTo>
                    <a:pt x="133" y="341"/>
                  </a:lnTo>
                  <a:cubicBezTo>
                    <a:pt x="137" y="341"/>
                    <a:pt x="143" y="341"/>
                    <a:pt x="143" y="331"/>
                  </a:cubicBezTo>
                  <a:cubicBezTo>
                    <a:pt x="143" y="326"/>
                    <a:pt x="139" y="326"/>
                    <a:pt x="129" y="326"/>
                  </a:cubicBezTo>
                  <a:cubicBezTo>
                    <a:pt x="111" y="326"/>
                    <a:pt x="97" y="326"/>
                    <a:pt x="97" y="317"/>
                  </a:cubicBezTo>
                  <a:cubicBezTo>
                    <a:pt x="97" y="314"/>
                    <a:pt x="98" y="311"/>
                    <a:pt x="98" y="308"/>
                  </a:cubicBezTo>
                  <a:lnTo>
                    <a:pt x="131" y="176"/>
                  </a:lnTo>
                  <a:lnTo>
                    <a:pt x="191" y="176"/>
                  </a:lnTo>
                  <a:cubicBezTo>
                    <a:pt x="236" y="176"/>
                    <a:pt x="245" y="204"/>
                    <a:pt x="245" y="221"/>
                  </a:cubicBezTo>
                  <a:cubicBezTo>
                    <a:pt x="245" y="229"/>
                    <a:pt x="241" y="244"/>
                    <a:pt x="238" y="256"/>
                  </a:cubicBezTo>
                  <a:cubicBezTo>
                    <a:pt x="235" y="270"/>
                    <a:pt x="230" y="288"/>
                    <a:pt x="230" y="298"/>
                  </a:cubicBezTo>
                  <a:cubicBezTo>
                    <a:pt x="230" y="352"/>
                    <a:pt x="290" y="352"/>
                    <a:pt x="296" y="352"/>
                  </a:cubicBezTo>
                  <a:cubicBezTo>
                    <a:pt x="339" y="352"/>
                    <a:pt x="356" y="302"/>
                    <a:pt x="356"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Rectangle 112">
              <a:extLst>
                <a:ext uri="{FF2B5EF4-FFF2-40B4-BE49-F238E27FC236}">
                  <a16:creationId xmlns:a16="http://schemas.microsoft.com/office/drawing/2014/main" id="{1893E704-303B-4791-AD17-EBABD4CC4F08}"/>
                </a:ext>
              </a:extLst>
            </p:cNvPr>
            <p:cNvSpPr>
              <a:spLocks noChangeArrowheads="1"/>
            </p:cNvSpPr>
            <p:nvPr>
              <p:custDataLst>
                <p:tags r:id="rId93"/>
              </p:custDataLst>
            </p:nvPr>
          </p:nvSpPr>
          <p:spPr bwMode="auto">
            <a:xfrm>
              <a:off x="1184276" y="4584700"/>
              <a:ext cx="2714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13">
              <a:extLst>
                <a:ext uri="{FF2B5EF4-FFF2-40B4-BE49-F238E27FC236}">
                  <a16:creationId xmlns:a16="http://schemas.microsoft.com/office/drawing/2014/main" id="{B40EF367-5F14-4990-A8AC-AC5503824823}"/>
                </a:ext>
              </a:extLst>
            </p:cNvPr>
            <p:cNvSpPr>
              <a:spLocks noEditPoints="1"/>
            </p:cNvSpPr>
            <p:nvPr>
              <p:custDataLst>
                <p:tags r:id="rId94"/>
              </p:custDataLst>
            </p:nvPr>
          </p:nvSpPr>
          <p:spPr bwMode="auto">
            <a:xfrm>
              <a:off x="1211263" y="4622800"/>
              <a:ext cx="79375" cy="112713"/>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2 h 368"/>
                <a:gd name="T12" fmla="*/ 153 w 262"/>
                <a:gd name="T13" fmla="*/ 12 h 368"/>
                <a:gd name="T14" fmla="*/ 225 w 262"/>
                <a:gd name="T15" fmla="*/ 103 h 368"/>
                <a:gd name="T16" fmla="*/ 211 w 262"/>
                <a:gd name="T17" fmla="*/ 188 h 368"/>
                <a:gd name="T18" fmla="*/ 146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5" y="96"/>
                    <a:pt x="105" y="81"/>
                    <a:pt x="105" y="70"/>
                  </a:cubicBezTo>
                  <a:cubicBezTo>
                    <a:pt x="105" y="52"/>
                    <a:pt x="90" y="52"/>
                    <a:pt x="82" y="52"/>
                  </a:cubicBezTo>
                  <a:cubicBezTo>
                    <a:pt x="104" y="15"/>
                    <a:pt x="139" y="12"/>
                    <a:pt x="153" y="12"/>
                  </a:cubicBezTo>
                  <a:cubicBezTo>
                    <a:pt x="190" y="12"/>
                    <a:pt x="225" y="38"/>
                    <a:pt x="225" y="103"/>
                  </a:cubicBezTo>
                  <a:cubicBezTo>
                    <a:pt x="225" y="122"/>
                    <a:pt x="222" y="148"/>
                    <a:pt x="211" y="188"/>
                  </a:cubicBezTo>
                  <a:cubicBezTo>
                    <a:pt x="206" y="157"/>
                    <a:pt x="185" y="129"/>
                    <a:pt x="146" y="129"/>
                  </a:cubicBezTo>
                  <a:cubicBezTo>
                    <a:pt x="116" y="129"/>
                    <a:pt x="84" y="137"/>
                    <a:pt x="45" y="176"/>
                  </a:cubicBezTo>
                  <a:cubicBezTo>
                    <a:pt x="3" y="217"/>
                    <a:pt x="0" y="264"/>
                    <a:pt x="0" y="279"/>
                  </a:cubicBezTo>
                  <a:cubicBezTo>
                    <a:pt x="0" y="310"/>
                    <a:pt x="22" y="368"/>
                    <a:pt x="92" y="368"/>
                  </a:cubicBezTo>
                  <a:cubicBezTo>
                    <a:pt x="210" y="368"/>
                    <a:pt x="262" y="200"/>
                    <a:pt x="262" y="129"/>
                  </a:cubicBezTo>
                  <a:close/>
                  <a:moveTo>
                    <a:pt x="202" y="206"/>
                  </a:moveTo>
                  <a:cubicBezTo>
                    <a:pt x="202" y="242"/>
                    <a:pt x="170" y="354"/>
                    <a:pt x="93" y="354"/>
                  </a:cubicBezTo>
                  <a:cubicBezTo>
                    <a:pt x="38" y="354"/>
                    <a:pt x="38" y="303"/>
                    <a:pt x="38" y="298"/>
                  </a:cubicBezTo>
                  <a:cubicBezTo>
                    <a:pt x="38" y="284"/>
                    <a:pt x="51" y="214"/>
                    <a:pt x="71" y="184"/>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114">
              <a:extLst>
                <a:ext uri="{FF2B5EF4-FFF2-40B4-BE49-F238E27FC236}">
                  <a16:creationId xmlns:a16="http://schemas.microsoft.com/office/drawing/2014/main" id="{4050F12C-69DC-44C2-A4E8-014F87D162D1}"/>
                </a:ext>
              </a:extLst>
            </p:cNvPr>
            <p:cNvSpPr>
              <a:spLocks/>
            </p:cNvSpPr>
            <p:nvPr>
              <p:custDataLst>
                <p:tags r:id="rId95"/>
              </p:custDataLst>
            </p:nvPr>
          </p:nvSpPr>
          <p:spPr bwMode="auto">
            <a:xfrm>
              <a:off x="1298576" y="4664075"/>
              <a:ext cx="61913" cy="71438"/>
            </a:xfrm>
            <a:custGeom>
              <a:avLst/>
              <a:gdLst>
                <a:gd name="T0" fmla="*/ 203 w 203"/>
                <a:gd name="T1" fmla="*/ 32 h 226"/>
                <a:gd name="T2" fmla="*/ 161 w 203"/>
                <a:gd name="T3" fmla="*/ 0 h 226"/>
                <a:gd name="T4" fmla="*/ 97 w 203"/>
                <a:gd name="T5" fmla="*/ 38 h 226"/>
                <a:gd name="T6" fmla="*/ 52 w 203"/>
                <a:gd name="T7" fmla="*/ 0 h 226"/>
                <a:gd name="T8" fmla="*/ 15 w 203"/>
                <a:gd name="T9" fmla="*/ 28 h 226"/>
                <a:gd name="T10" fmla="*/ 0 w 203"/>
                <a:gd name="T11" fmla="*/ 76 h 226"/>
                <a:gd name="T12" fmla="*/ 6 w 203"/>
                <a:gd name="T13" fmla="*/ 81 h 226"/>
                <a:gd name="T14" fmla="*/ 14 w 203"/>
                <a:gd name="T15" fmla="*/ 70 h 226"/>
                <a:gd name="T16" fmla="*/ 50 w 203"/>
                <a:gd name="T17" fmla="*/ 11 h 226"/>
                <a:gd name="T18" fmla="*/ 66 w 203"/>
                <a:gd name="T19" fmla="*/ 33 h 226"/>
                <a:gd name="T20" fmla="*/ 58 w 203"/>
                <a:gd name="T21" fmla="*/ 75 h 226"/>
                <a:gd name="T22" fmla="*/ 29 w 203"/>
                <a:gd name="T23" fmla="*/ 191 h 226"/>
                <a:gd name="T24" fmla="*/ 25 w 203"/>
                <a:gd name="T25" fmla="*/ 212 h 226"/>
                <a:gd name="T26" fmla="*/ 39 w 203"/>
                <a:gd name="T27" fmla="*/ 226 h 226"/>
                <a:gd name="T28" fmla="*/ 57 w 203"/>
                <a:gd name="T29" fmla="*/ 212 h 226"/>
                <a:gd name="T30" fmla="*/ 77 w 203"/>
                <a:gd name="T31" fmla="*/ 133 h 226"/>
                <a:gd name="T32" fmla="*/ 93 w 203"/>
                <a:gd name="T33" fmla="*/ 68 h 226"/>
                <a:gd name="T34" fmla="*/ 121 w 203"/>
                <a:gd name="T35" fmla="*/ 27 h 226"/>
                <a:gd name="T36" fmla="*/ 161 w 203"/>
                <a:gd name="T37" fmla="*/ 11 h 226"/>
                <a:gd name="T38" fmla="*/ 182 w 203"/>
                <a:gd name="T39" fmla="*/ 17 h 226"/>
                <a:gd name="T40" fmla="*/ 156 w 203"/>
                <a:gd name="T41" fmla="*/ 44 h 226"/>
                <a:gd name="T42" fmla="*/ 175 w 203"/>
                <a:gd name="T43" fmla="*/ 61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7" y="38"/>
                  </a:cubicBezTo>
                  <a:cubicBezTo>
                    <a:pt x="93" y="16"/>
                    <a:pt x="75" y="0"/>
                    <a:pt x="52" y="0"/>
                  </a:cubicBezTo>
                  <a:cubicBezTo>
                    <a:pt x="29" y="0"/>
                    <a:pt x="20" y="19"/>
                    <a:pt x="15" y="28"/>
                  </a:cubicBezTo>
                  <a:cubicBezTo>
                    <a:pt x="6" y="45"/>
                    <a:pt x="0" y="75"/>
                    <a:pt x="0" y="76"/>
                  </a:cubicBezTo>
                  <a:cubicBezTo>
                    <a:pt x="0" y="81"/>
                    <a:pt x="6" y="81"/>
                    <a:pt x="6" y="81"/>
                  </a:cubicBezTo>
                  <a:cubicBezTo>
                    <a:pt x="11" y="81"/>
                    <a:pt x="11" y="81"/>
                    <a:pt x="14" y="70"/>
                  </a:cubicBezTo>
                  <a:cubicBezTo>
                    <a:pt x="23" y="34"/>
                    <a:pt x="33" y="11"/>
                    <a:pt x="50" y="11"/>
                  </a:cubicBezTo>
                  <a:cubicBezTo>
                    <a:pt x="59" y="11"/>
                    <a:pt x="66" y="15"/>
                    <a:pt x="66" y="33"/>
                  </a:cubicBezTo>
                  <a:cubicBezTo>
                    <a:pt x="66" y="44"/>
                    <a:pt x="64" y="49"/>
                    <a:pt x="58" y="75"/>
                  </a:cubicBezTo>
                  <a:lnTo>
                    <a:pt x="29" y="191"/>
                  </a:lnTo>
                  <a:cubicBezTo>
                    <a:pt x="28" y="198"/>
                    <a:pt x="25" y="210"/>
                    <a:pt x="25" y="212"/>
                  </a:cubicBezTo>
                  <a:cubicBezTo>
                    <a:pt x="25" y="221"/>
                    <a:pt x="32" y="226"/>
                    <a:pt x="39" y="226"/>
                  </a:cubicBezTo>
                  <a:cubicBezTo>
                    <a:pt x="45" y="226"/>
                    <a:pt x="54" y="222"/>
                    <a:pt x="57" y="212"/>
                  </a:cubicBezTo>
                  <a:cubicBezTo>
                    <a:pt x="58" y="210"/>
                    <a:pt x="75" y="142"/>
                    <a:pt x="77" y="133"/>
                  </a:cubicBezTo>
                  <a:lnTo>
                    <a:pt x="93" y="68"/>
                  </a:lnTo>
                  <a:cubicBezTo>
                    <a:pt x="95" y="61"/>
                    <a:pt x="109" y="38"/>
                    <a:pt x="121" y="27"/>
                  </a:cubicBezTo>
                  <a:cubicBezTo>
                    <a:pt x="125" y="23"/>
                    <a:pt x="140" y="11"/>
                    <a:pt x="161" y="11"/>
                  </a:cubicBezTo>
                  <a:cubicBezTo>
                    <a:pt x="174" y="11"/>
                    <a:pt x="182" y="17"/>
                    <a:pt x="182" y="17"/>
                  </a:cubicBezTo>
                  <a:cubicBezTo>
                    <a:pt x="167" y="19"/>
                    <a:pt x="156" y="31"/>
                    <a:pt x="156" y="44"/>
                  </a:cubicBezTo>
                  <a:cubicBezTo>
                    <a:pt x="156" y="52"/>
                    <a:pt x="162" y="61"/>
                    <a:pt x="175" y="61"/>
                  </a:cubicBezTo>
                  <a:cubicBezTo>
                    <a:pt x="189" y="61"/>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15">
              <a:extLst>
                <a:ext uri="{FF2B5EF4-FFF2-40B4-BE49-F238E27FC236}">
                  <a16:creationId xmlns:a16="http://schemas.microsoft.com/office/drawing/2014/main" id="{225CEE1B-C86A-4D20-8325-5BE573CD7426}"/>
                </a:ext>
              </a:extLst>
            </p:cNvPr>
            <p:cNvSpPr>
              <a:spLocks/>
            </p:cNvSpPr>
            <p:nvPr>
              <p:custDataLst>
                <p:tags r:id="rId96"/>
              </p:custDataLst>
            </p:nvPr>
          </p:nvSpPr>
          <p:spPr bwMode="auto">
            <a:xfrm>
              <a:off x="1373188" y="4616450"/>
              <a:ext cx="47625" cy="71438"/>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6" y="82"/>
                    <a:pt x="37" y="76"/>
                    <a:pt x="37" y="64"/>
                  </a:cubicBezTo>
                  <a:cubicBezTo>
                    <a:pt x="37" y="58"/>
                    <a:pt x="34" y="45"/>
                    <a:pt x="16" y="45"/>
                  </a:cubicBezTo>
                  <a:cubicBezTo>
                    <a:pt x="27" y="21"/>
                    <a:pt x="50"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16">
              <a:extLst>
                <a:ext uri="{FF2B5EF4-FFF2-40B4-BE49-F238E27FC236}">
                  <a16:creationId xmlns:a16="http://schemas.microsoft.com/office/drawing/2014/main" id="{C9C46B30-305D-40ED-9D5C-79E77BE06500}"/>
                </a:ext>
              </a:extLst>
            </p:cNvPr>
            <p:cNvSpPr>
              <a:spLocks/>
            </p:cNvSpPr>
            <p:nvPr>
              <p:custDataLst>
                <p:tags r:id="rId97"/>
              </p:custDataLst>
            </p:nvPr>
          </p:nvSpPr>
          <p:spPr bwMode="auto">
            <a:xfrm>
              <a:off x="1516063" y="4537075"/>
              <a:ext cx="100013" cy="103188"/>
            </a:xfrm>
            <a:custGeom>
              <a:avLst/>
              <a:gdLst>
                <a:gd name="T0" fmla="*/ 332 w 332"/>
                <a:gd name="T1" fmla="*/ 166 h 333"/>
                <a:gd name="T2" fmla="*/ 315 w 332"/>
                <a:gd name="T3" fmla="*/ 156 h 333"/>
                <a:gd name="T4" fmla="*/ 176 w 332"/>
                <a:gd name="T5" fmla="*/ 156 h 333"/>
                <a:gd name="T6" fmla="*/ 176 w 332"/>
                <a:gd name="T7" fmla="*/ 17 h 333"/>
                <a:gd name="T8" fmla="*/ 166 w 332"/>
                <a:gd name="T9" fmla="*/ 0 h 333"/>
                <a:gd name="T10" fmla="*/ 156 w 332"/>
                <a:gd name="T11" fmla="*/ 17 h 333"/>
                <a:gd name="T12" fmla="*/ 156 w 332"/>
                <a:gd name="T13" fmla="*/ 156 h 333"/>
                <a:gd name="T14" fmla="*/ 17 w 332"/>
                <a:gd name="T15" fmla="*/ 156 h 333"/>
                <a:gd name="T16" fmla="*/ 0 w 332"/>
                <a:gd name="T17" fmla="*/ 166 h 333"/>
                <a:gd name="T18" fmla="*/ 17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5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17">
              <a:extLst>
                <a:ext uri="{FF2B5EF4-FFF2-40B4-BE49-F238E27FC236}">
                  <a16:creationId xmlns:a16="http://schemas.microsoft.com/office/drawing/2014/main" id="{AC765393-16FD-449F-AD4E-A700C343C508}"/>
                </a:ext>
              </a:extLst>
            </p:cNvPr>
            <p:cNvSpPr>
              <a:spLocks/>
            </p:cNvSpPr>
            <p:nvPr>
              <p:custDataLst>
                <p:tags r:id="rId98"/>
              </p:custDataLst>
            </p:nvPr>
          </p:nvSpPr>
          <p:spPr bwMode="auto">
            <a:xfrm>
              <a:off x="1703388" y="4454525"/>
              <a:ext cx="60325" cy="69850"/>
            </a:xfrm>
            <a:custGeom>
              <a:avLst/>
              <a:gdLst>
                <a:gd name="T0" fmla="*/ 203 w 203"/>
                <a:gd name="T1" fmla="*/ 33 h 226"/>
                <a:gd name="T2" fmla="*/ 162 w 203"/>
                <a:gd name="T3" fmla="*/ 0 h 226"/>
                <a:gd name="T4" fmla="*/ 98 w 203"/>
                <a:gd name="T5" fmla="*/ 39 h 226"/>
                <a:gd name="T6" fmla="*/ 53 w 203"/>
                <a:gd name="T7" fmla="*/ 0 h 226"/>
                <a:gd name="T8" fmla="*/ 16 w 203"/>
                <a:gd name="T9" fmla="*/ 29 h 226"/>
                <a:gd name="T10" fmla="*/ 0 w 203"/>
                <a:gd name="T11" fmla="*/ 77 h 226"/>
                <a:gd name="T12" fmla="*/ 6 w 203"/>
                <a:gd name="T13" fmla="*/ 82 h 226"/>
                <a:gd name="T14" fmla="*/ 15 w 203"/>
                <a:gd name="T15" fmla="*/ 71 h 226"/>
                <a:gd name="T16" fmla="*/ 51 w 203"/>
                <a:gd name="T17" fmla="*/ 11 h 226"/>
                <a:gd name="T18" fmla="*/ 67 w 203"/>
                <a:gd name="T19" fmla="*/ 34 h 226"/>
                <a:gd name="T20" fmla="*/ 59 w 203"/>
                <a:gd name="T21" fmla="*/ 76 h 226"/>
                <a:gd name="T22" fmla="*/ 30 w 203"/>
                <a:gd name="T23" fmla="*/ 192 h 226"/>
                <a:gd name="T24" fmla="*/ 25 w 203"/>
                <a:gd name="T25" fmla="*/ 213 h 226"/>
                <a:gd name="T26" fmla="*/ 40 w 203"/>
                <a:gd name="T27" fmla="*/ 226 h 226"/>
                <a:gd name="T28" fmla="*/ 58 w 203"/>
                <a:gd name="T29" fmla="*/ 212 h 226"/>
                <a:gd name="T30" fmla="*/ 78 w 203"/>
                <a:gd name="T31" fmla="*/ 134 h 226"/>
                <a:gd name="T32" fmla="*/ 94 w 203"/>
                <a:gd name="T33" fmla="*/ 69 h 226"/>
                <a:gd name="T34" fmla="*/ 122 w 203"/>
                <a:gd name="T35" fmla="*/ 28 h 226"/>
                <a:gd name="T36" fmla="*/ 162 w 203"/>
                <a:gd name="T37" fmla="*/ 11 h 226"/>
                <a:gd name="T38" fmla="*/ 183 w 203"/>
                <a:gd name="T39" fmla="*/ 17 h 226"/>
                <a:gd name="T40" fmla="*/ 157 w 203"/>
                <a:gd name="T41" fmla="*/ 45 h 226"/>
                <a:gd name="T42" fmla="*/ 176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2" y="0"/>
                  </a:cubicBezTo>
                  <a:cubicBezTo>
                    <a:pt x="130" y="0"/>
                    <a:pt x="108" y="25"/>
                    <a:pt x="98" y="39"/>
                  </a:cubicBezTo>
                  <a:cubicBezTo>
                    <a:pt x="94" y="16"/>
                    <a:pt x="76" y="0"/>
                    <a:pt x="53" y="0"/>
                  </a:cubicBezTo>
                  <a:cubicBezTo>
                    <a:pt x="30" y="0"/>
                    <a:pt x="20" y="20"/>
                    <a:pt x="16" y="29"/>
                  </a:cubicBezTo>
                  <a:cubicBezTo>
                    <a:pt x="7" y="46"/>
                    <a:pt x="0" y="76"/>
                    <a:pt x="0" y="77"/>
                  </a:cubicBezTo>
                  <a:cubicBezTo>
                    <a:pt x="0" y="82"/>
                    <a:pt x="6" y="82"/>
                    <a:pt x="6" y="82"/>
                  </a:cubicBezTo>
                  <a:cubicBezTo>
                    <a:pt x="11" y="82"/>
                    <a:pt x="12" y="82"/>
                    <a:pt x="15" y="71"/>
                  </a:cubicBezTo>
                  <a:cubicBezTo>
                    <a:pt x="23" y="35"/>
                    <a:pt x="33" y="11"/>
                    <a:pt x="51" y="11"/>
                  </a:cubicBezTo>
                  <a:cubicBezTo>
                    <a:pt x="60" y="11"/>
                    <a:pt x="67" y="15"/>
                    <a:pt x="67" y="34"/>
                  </a:cubicBezTo>
                  <a:cubicBezTo>
                    <a:pt x="67" y="45"/>
                    <a:pt x="65" y="50"/>
                    <a:pt x="59" y="76"/>
                  </a:cubicBezTo>
                  <a:lnTo>
                    <a:pt x="30" y="192"/>
                  </a:lnTo>
                  <a:cubicBezTo>
                    <a:pt x="28" y="199"/>
                    <a:pt x="25" y="210"/>
                    <a:pt x="25" y="213"/>
                  </a:cubicBezTo>
                  <a:cubicBezTo>
                    <a:pt x="25" y="222"/>
                    <a:pt x="32" y="226"/>
                    <a:pt x="40" y="226"/>
                  </a:cubicBezTo>
                  <a:cubicBezTo>
                    <a:pt x="46" y="226"/>
                    <a:pt x="55" y="222"/>
                    <a:pt x="58" y="212"/>
                  </a:cubicBezTo>
                  <a:cubicBezTo>
                    <a:pt x="59" y="210"/>
                    <a:pt x="76" y="143"/>
                    <a:pt x="78" y="134"/>
                  </a:cubicBezTo>
                  <a:lnTo>
                    <a:pt x="94" y="69"/>
                  </a:lnTo>
                  <a:cubicBezTo>
                    <a:pt x="96" y="62"/>
                    <a:pt x="110" y="39"/>
                    <a:pt x="122" y="28"/>
                  </a:cubicBezTo>
                  <a:cubicBezTo>
                    <a:pt x="126" y="24"/>
                    <a:pt x="141" y="11"/>
                    <a:pt x="162" y="11"/>
                  </a:cubicBezTo>
                  <a:cubicBezTo>
                    <a:pt x="175" y="11"/>
                    <a:pt x="183" y="17"/>
                    <a:pt x="183" y="17"/>
                  </a:cubicBezTo>
                  <a:cubicBezTo>
                    <a:pt x="168" y="20"/>
                    <a:pt x="157" y="32"/>
                    <a:pt x="157" y="45"/>
                  </a:cubicBezTo>
                  <a:cubicBezTo>
                    <a:pt x="157" y="53"/>
                    <a:pt x="162" y="62"/>
                    <a:pt x="176"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Rectangle 118">
              <a:extLst>
                <a:ext uri="{FF2B5EF4-FFF2-40B4-BE49-F238E27FC236}">
                  <a16:creationId xmlns:a16="http://schemas.microsoft.com/office/drawing/2014/main" id="{0AEF0964-D6BA-4E45-BC2A-0A45C62CA664}"/>
                </a:ext>
              </a:extLst>
            </p:cNvPr>
            <p:cNvSpPr>
              <a:spLocks noChangeArrowheads="1"/>
            </p:cNvSpPr>
            <p:nvPr>
              <p:custDataLst>
                <p:tags r:id="rId99"/>
              </p:custDataLst>
            </p:nvPr>
          </p:nvSpPr>
          <p:spPr bwMode="auto">
            <a:xfrm>
              <a:off x="1676401" y="4584700"/>
              <a:ext cx="115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19">
              <a:extLst>
                <a:ext uri="{FF2B5EF4-FFF2-40B4-BE49-F238E27FC236}">
                  <a16:creationId xmlns:a16="http://schemas.microsoft.com/office/drawing/2014/main" id="{0EF9588F-16F5-4438-B1F3-674925386893}"/>
                </a:ext>
              </a:extLst>
            </p:cNvPr>
            <p:cNvSpPr>
              <a:spLocks noEditPoints="1"/>
            </p:cNvSpPr>
            <p:nvPr>
              <p:custDataLst>
                <p:tags r:id="rId100"/>
              </p:custDataLst>
            </p:nvPr>
          </p:nvSpPr>
          <p:spPr bwMode="auto">
            <a:xfrm>
              <a:off x="1682751" y="4627563"/>
              <a:ext cx="107950" cy="107950"/>
            </a:xfrm>
            <a:custGeom>
              <a:avLst/>
              <a:gdLst>
                <a:gd name="T0" fmla="*/ 301 w 356"/>
                <a:gd name="T1" fmla="*/ 65 h 352"/>
                <a:gd name="T2" fmla="*/ 274 w 356"/>
                <a:gd name="T3" fmla="*/ 136 h 352"/>
                <a:gd name="T4" fmla="*/ 190 w 356"/>
                <a:gd name="T5" fmla="*/ 165 h 352"/>
                <a:gd name="T6" fmla="*/ 134 w 356"/>
                <a:gd name="T7" fmla="*/ 165 h 352"/>
                <a:gd name="T8" fmla="*/ 166 w 356"/>
                <a:gd name="T9" fmla="*/ 35 h 352"/>
                <a:gd name="T10" fmla="*/ 180 w 356"/>
                <a:gd name="T11" fmla="*/ 16 h 352"/>
                <a:gd name="T12" fmla="*/ 211 w 356"/>
                <a:gd name="T13" fmla="*/ 16 h 352"/>
                <a:gd name="T14" fmla="*/ 301 w 356"/>
                <a:gd name="T15" fmla="*/ 65 h 352"/>
                <a:gd name="T16" fmla="*/ 356 w 356"/>
                <a:gd name="T17" fmla="*/ 295 h 352"/>
                <a:gd name="T18" fmla="*/ 350 w 356"/>
                <a:gd name="T19" fmla="*/ 289 h 352"/>
                <a:gd name="T20" fmla="*/ 343 w 356"/>
                <a:gd name="T21" fmla="*/ 296 h 352"/>
                <a:gd name="T22" fmla="*/ 298 w 356"/>
                <a:gd name="T23" fmla="*/ 341 h 352"/>
                <a:gd name="T24" fmla="*/ 278 w 356"/>
                <a:gd name="T25" fmla="*/ 311 h 352"/>
                <a:gd name="T26" fmla="*/ 283 w 356"/>
                <a:gd name="T27" fmla="*/ 254 h 352"/>
                <a:gd name="T28" fmla="*/ 285 w 356"/>
                <a:gd name="T29" fmla="*/ 230 h 352"/>
                <a:gd name="T30" fmla="*/ 238 w 356"/>
                <a:gd name="T31" fmla="*/ 171 h 352"/>
                <a:gd name="T32" fmla="*/ 348 w 356"/>
                <a:gd name="T33" fmla="*/ 75 h 352"/>
                <a:gd name="T34" fmla="*/ 237 w 356"/>
                <a:gd name="T35" fmla="*/ 0 h 352"/>
                <a:gd name="T36" fmla="*/ 95 w 356"/>
                <a:gd name="T37" fmla="*/ 0 h 352"/>
                <a:gd name="T38" fmla="*/ 81 w 356"/>
                <a:gd name="T39" fmla="*/ 10 h 352"/>
                <a:gd name="T40" fmla="*/ 95 w 356"/>
                <a:gd name="T41" fmla="*/ 16 h 352"/>
                <a:gd name="T42" fmla="*/ 114 w 356"/>
                <a:gd name="T43" fmla="*/ 17 h 352"/>
                <a:gd name="T44" fmla="*/ 127 w 356"/>
                <a:gd name="T45" fmla="*/ 25 h 352"/>
                <a:gd name="T46" fmla="*/ 125 w 356"/>
                <a:gd name="T47" fmla="*/ 34 h 352"/>
                <a:gd name="T48" fmla="*/ 58 w 356"/>
                <a:gd name="T49" fmla="*/ 302 h 352"/>
                <a:gd name="T50" fmla="*/ 13 w 356"/>
                <a:gd name="T51" fmla="*/ 326 h 352"/>
                <a:gd name="T52" fmla="*/ 0 w 356"/>
                <a:gd name="T53" fmla="*/ 336 h 352"/>
                <a:gd name="T54" fmla="*/ 7 w 356"/>
                <a:gd name="T55" fmla="*/ 341 h 352"/>
                <a:gd name="T56" fmla="*/ 69 w 356"/>
                <a:gd name="T57" fmla="*/ 340 h 352"/>
                <a:gd name="T58" fmla="*/ 133 w 356"/>
                <a:gd name="T59" fmla="*/ 341 h 352"/>
                <a:gd name="T60" fmla="*/ 143 w 356"/>
                <a:gd name="T61" fmla="*/ 331 h 352"/>
                <a:gd name="T62" fmla="*/ 129 w 356"/>
                <a:gd name="T63" fmla="*/ 326 h 352"/>
                <a:gd name="T64" fmla="*/ 96 w 356"/>
                <a:gd name="T65" fmla="*/ 317 h 352"/>
                <a:gd name="T66" fmla="*/ 98 w 356"/>
                <a:gd name="T67" fmla="*/ 308 h 352"/>
                <a:gd name="T68" fmla="*/ 131 w 356"/>
                <a:gd name="T69" fmla="*/ 176 h 352"/>
                <a:gd name="T70" fmla="*/ 190 w 356"/>
                <a:gd name="T71" fmla="*/ 176 h 352"/>
                <a:gd name="T72" fmla="*/ 244 w 356"/>
                <a:gd name="T73" fmla="*/ 221 h 352"/>
                <a:gd name="T74" fmla="*/ 237 w 356"/>
                <a:gd name="T75" fmla="*/ 256 h 352"/>
                <a:gd name="T76" fmla="*/ 229 w 356"/>
                <a:gd name="T77" fmla="*/ 298 h 352"/>
                <a:gd name="T78" fmla="*/ 296 w 356"/>
                <a:gd name="T79" fmla="*/ 352 h 352"/>
                <a:gd name="T80" fmla="*/ 356 w 356"/>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1" y="65"/>
                  </a:moveTo>
                  <a:cubicBezTo>
                    <a:pt x="301" y="82"/>
                    <a:pt x="293" y="117"/>
                    <a:pt x="274" y="136"/>
                  </a:cubicBezTo>
                  <a:cubicBezTo>
                    <a:pt x="261" y="149"/>
                    <a:pt x="234" y="165"/>
                    <a:pt x="190" y="165"/>
                  </a:cubicBezTo>
                  <a:lnTo>
                    <a:pt x="134" y="165"/>
                  </a:lnTo>
                  <a:lnTo>
                    <a:pt x="166" y="35"/>
                  </a:lnTo>
                  <a:cubicBezTo>
                    <a:pt x="169" y="23"/>
                    <a:pt x="171" y="18"/>
                    <a:pt x="180" y="16"/>
                  </a:cubicBezTo>
                  <a:cubicBezTo>
                    <a:pt x="185" y="16"/>
                    <a:pt x="201" y="16"/>
                    <a:pt x="211" y="16"/>
                  </a:cubicBezTo>
                  <a:cubicBezTo>
                    <a:pt x="246" y="16"/>
                    <a:pt x="301" y="16"/>
                    <a:pt x="301" y="65"/>
                  </a:cubicBezTo>
                  <a:close/>
                  <a:moveTo>
                    <a:pt x="356" y="295"/>
                  </a:moveTo>
                  <a:cubicBezTo>
                    <a:pt x="356" y="289"/>
                    <a:pt x="350" y="289"/>
                    <a:pt x="350" y="289"/>
                  </a:cubicBezTo>
                  <a:cubicBezTo>
                    <a:pt x="345" y="289"/>
                    <a:pt x="344" y="292"/>
                    <a:pt x="343" y="296"/>
                  </a:cubicBezTo>
                  <a:cubicBezTo>
                    <a:pt x="331" y="333"/>
                    <a:pt x="309" y="341"/>
                    <a:pt x="298" y="341"/>
                  </a:cubicBezTo>
                  <a:cubicBezTo>
                    <a:pt x="281" y="341"/>
                    <a:pt x="278" y="330"/>
                    <a:pt x="278" y="311"/>
                  </a:cubicBezTo>
                  <a:cubicBezTo>
                    <a:pt x="278" y="295"/>
                    <a:pt x="281" y="270"/>
                    <a:pt x="283" y="254"/>
                  </a:cubicBezTo>
                  <a:cubicBezTo>
                    <a:pt x="284" y="247"/>
                    <a:pt x="285" y="237"/>
                    <a:pt x="285" y="230"/>
                  </a:cubicBezTo>
                  <a:cubicBezTo>
                    <a:pt x="285" y="192"/>
                    <a:pt x="251" y="176"/>
                    <a:pt x="238" y="171"/>
                  </a:cubicBezTo>
                  <a:cubicBezTo>
                    <a:pt x="288" y="160"/>
                    <a:pt x="348" y="126"/>
                    <a:pt x="348" y="75"/>
                  </a:cubicBezTo>
                  <a:cubicBezTo>
                    <a:pt x="348" y="32"/>
                    <a:pt x="303" y="0"/>
                    <a:pt x="237" y="0"/>
                  </a:cubicBezTo>
                  <a:lnTo>
                    <a:pt x="95" y="0"/>
                  </a:lnTo>
                  <a:cubicBezTo>
                    <a:pt x="85"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8" y="302"/>
                  </a:lnTo>
                  <a:cubicBezTo>
                    <a:pt x="53" y="322"/>
                    <a:pt x="52" y="326"/>
                    <a:pt x="13" y="326"/>
                  </a:cubicBezTo>
                  <a:cubicBezTo>
                    <a:pt x="4" y="326"/>
                    <a:pt x="0" y="326"/>
                    <a:pt x="0" y="336"/>
                  </a:cubicBezTo>
                  <a:cubicBezTo>
                    <a:pt x="0" y="341"/>
                    <a:pt x="7" y="341"/>
                    <a:pt x="7" y="341"/>
                  </a:cubicBezTo>
                  <a:lnTo>
                    <a:pt x="69" y="340"/>
                  </a:lnTo>
                  <a:lnTo>
                    <a:pt x="133" y="341"/>
                  </a:lnTo>
                  <a:cubicBezTo>
                    <a:pt x="137" y="341"/>
                    <a:pt x="143" y="341"/>
                    <a:pt x="143" y="331"/>
                  </a:cubicBezTo>
                  <a:cubicBezTo>
                    <a:pt x="143" y="326"/>
                    <a:pt x="138" y="326"/>
                    <a:pt x="129" y="326"/>
                  </a:cubicBezTo>
                  <a:cubicBezTo>
                    <a:pt x="110" y="326"/>
                    <a:pt x="96" y="326"/>
                    <a:pt x="96" y="317"/>
                  </a:cubicBezTo>
                  <a:cubicBezTo>
                    <a:pt x="96" y="314"/>
                    <a:pt x="97" y="311"/>
                    <a:pt x="98" y="308"/>
                  </a:cubicBezTo>
                  <a:lnTo>
                    <a:pt x="131" y="176"/>
                  </a:lnTo>
                  <a:lnTo>
                    <a:pt x="190" y="176"/>
                  </a:lnTo>
                  <a:cubicBezTo>
                    <a:pt x="235" y="176"/>
                    <a:pt x="244" y="204"/>
                    <a:pt x="244" y="221"/>
                  </a:cubicBezTo>
                  <a:cubicBezTo>
                    <a:pt x="244" y="229"/>
                    <a:pt x="240" y="244"/>
                    <a:pt x="237" y="256"/>
                  </a:cubicBezTo>
                  <a:cubicBezTo>
                    <a:pt x="234" y="270"/>
                    <a:pt x="229" y="288"/>
                    <a:pt x="229" y="298"/>
                  </a:cubicBezTo>
                  <a:cubicBezTo>
                    <a:pt x="229" y="352"/>
                    <a:pt x="289" y="352"/>
                    <a:pt x="296" y="352"/>
                  </a:cubicBezTo>
                  <a:cubicBezTo>
                    <a:pt x="338" y="352"/>
                    <a:pt x="356" y="302"/>
                    <a:pt x="356"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20">
              <a:extLst>
                <a:ext uri="{FF2B5EF4-FFF2-40B4-BE49-F238E27FC236}">
                  <a16:creationId xmlns:a16="http://schemas.microsoft.com/office/drawing/2014/main" id="{F66CB0EA-AD35-4473-B46D-C0B9A6F9136A}"/>
                </a:ext>
              </a:extLst>
            </p:cNvPr>
            <p:cNvSpPr>
              <a:spLocks noEditPoints="1"/>
            </p:cNvSpPr>
            <p:nvPr>
              <p:custDataLst>
                <p:tags r:id="rId101"/>
              </p:custDataLst>
            </p:nvPr>
          </p:nvSpPr>
          <p:spPr bwMode="auto">
            <a:xfrm>
              <a:off x="1860551" y="4411663"/>
              <a:ext cx="79375" cy="11430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2 h 368"/>
                <a:gd name="T12" fmla="*/ 153 w 262"/>
                <a:gd name="T13" fmla="*/ 12 h 368"/>
                <a:gd name="T14" fmla="*/ 225 w 262"/>
                <a:gd name="T15" fmla="*/ 103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1"/>
                    <a:pt x="105" y="70"/>
                  </a:cubicBezTo>
                  <a:cubicBezTo>
                    <a:pt x="105" y="52"/>
                    <a:pt x="89" y="52"/>
                    <a:pt x="81" y="52"/>
                  </a:cubicBezTo>
                  <a:cubicBezTo>
                    <a:pt x="103" y="15"/>
                    <a:pt x="139" y="12"/>
                    <a:pt x="153" y="12"/>
                  </a:cubicBezTo>
                  <a:cubicBezTo>
                    <a:pt x="190" y="12"/>
                    <a:pt x="225" y="38"/>
                    <a:pt x="225" y="103"/>
                  </a:cubicBezTo>
                  <a:cubicBezTo>
                    <a:pt x="225" y="122"/>
                    <a:pt x="222" y="147"/>
                    <a:pt x="211" y="188"/>
                  </a:cubicBezTo>
                  <a:cubicBezTo>
                    <a:pt x="206" y="157"/>
                    <a:pt x="185" y="129"/>
                    <a:pt x="146" y="129"/>
                  </a:cubicBezTo>
                  <a:cubicBezTo>
                    <a:pt x="116" y="129"/>
                    <a:pt x="83" y="137"/>
                    <a:pt x="45" y="176"/>
                  </a:cubicBezTo>
                  <a:cubicBezTo>
                    <a:pt x="3" y="217"/>
                    <a:pt x="0" y="264"/>
                    <a:pt x="0" y="279"/>
                  </a:cubicBezTo>
                  <a:cubicBezTo>
                    <a:pt x="0" y="310"/>
                    <a:pt x="22" y="368"/>
                    <a:pt x="91" y="368"/>
                  </a:cubicBezTo>
                  <a:cubicBezTo>
                    <a:pt x="210" y="368"/>
                    <a:pt x="262" y="200"/>
                    <a:pt x="262" y="129"/>
                  </a:cubicBezTo>
                  <a:close/>
                  <a:moveTo>
                    <a:pt x="202" y="206"/>
                  </a:moveTo>
                  <a:cubicBezTo>
                    <a:pt x="202" y="242"/>
                    <a:pt x="170" y="354"/>
                    <a:pt x="93" y="354"/>
                  </a:cubicBezTo>
                  <a:cubicBezTo>
                    <a:pt x="38" y="354"/>
                    <a:pt x="38" y="303"/>
                    <a:pt x="38" y="298"/>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21">
              <a:extLst>
                <a:ext uri="{FF2B5EF4-FFF2-40B4-BE49-F238E27FC236}">
                  <a16:creationId xmlns:a16="http://schemas.microsoft.com/office/drawing/2014/main" id="{1A1F23DC-6739-4150-BFBF-0FEC3145F9D5}"/>
                </a:ext>
              </a:extLst>
            </p:cNvPr>
            <p:cNvSpPr>
              <a:spLocks noEditPoints="1"/>
            </p:cNvSpPr>
            <p:nvPr>
              <p:custDataLst>
                <p:tags r:id="rId102"/>
              </p:custDataLst>
            </p:nvPr>
          </p:nvSpPr>
          <p:spPr bwMode="auto">
            <a:xfrm>
              <a:off x="1947863" y="4416425"/>
              <a:ext cx="107950" cy="109538"/>
            </a:xfrm>
            <a:custGeom>
              <a:avLst/>
              <a:gdLst>
                <a:gd name="T0" fmla="*/ 301 w 356"/>
                <a:gd name="T1" fmla="*/ 65 h 352"/>
                <a:gd name="T2" fmla="*/ 274 w 356"/>
                <a:gd name="T3" fmla="*/ 136 h 352"/>
                <a:gd name="T4" fmla="*/ 190 w 356"/>
                <a:gd name="T5" fmla="*/ 165 h 352"/>
                <a:gd name="T6" fmla="*/ 134 w 356"/>
                <a:gd name="T7" fmla="*/ 165 h 352"/>
                <a:gd name="T8" fmla="*/ 166 w 356"/>
                <a:gd name="T9" fmla="*/ 35 h 352"/>
                <a:gd name="T10" fmla="*/ 180 w 356"/>
                <a:gd name="T11" fmla="*/ 16 h 352"/>
                <a:gd name="T12" fmla="*/ 211 w 356"/>
                <a:gd name="T13" fmla="*/ 16 h 352"/>
                <a:gd name="T14" fmla="*/ 301 w 356"/>
                <a:gd name="T15" fmla="*/ 65 h 352"/>
                <a:gd name="T16" fmla="*/ 356 w 356"/>
                <a:gd name="T17" fmla="*/ 295 h 352"/>
                <a:gd name="T18" fmla="*/ 350 w 356"/>
                <a:gd name="T19" fmla="*/ 289 h 352"/>
                <a:gd name="T20" fmla="*/ 343 w 356"/>
                <a:gd name="T21" fmla="*/ 296 h 352"/>
                <a:gd name="T22" fmla="*/ 298 w 356"/>
                <a:gd name="T23" fmla="*/ 341 h 352"/>
                <a:gd name="T24" fmla="*/ 278 w 356"/>
                <a:gd name="T25" fmla="*/ 311 h 352"/>
                <a:gd name="T26" fmla="*/ 283 w 356"/>
                <a:gd name="T27" fmla="*/ 254 h 352"/>
                <a:gd name="T28" fmla="*/ 285 w 356"/>
                <a:gd name="T29" fmla="*/ 230 h 352"/>
                <a:gd name="T30" fmla="*/ 238 w 356"/>
                <a:gd name="T31" fmla="*/ 171 h 352"/>
                <a:gd name="T32" fmla="*/ 348 w 356"/>
                <a:gd name="T33" fmla="*/ 75 h 352"/>
                <a:gd name="T34" fmla="*/ 237 w 356"/>
                <a:gd name="T35" fmla="*/ 0 h 352"/>
                <a:gd name="T36" fmla="*/ 95 w 356"/>
                <a:gd name="T37" fmla="*/ 0 h 352"/>
                <a:gd name="T38" fmla="*/ 81 w 356"/>
                <a:gd name="T39" fmla="*/ 10 h 352"/>
                <a:gd name="T40" fmla="*/ 95 w 356"/>
                <a:gd name="T41" fmla="*/ 16 h 352"/>
                <a:gd name="T42" fmla="*/ 114 w 356"/>
                <a:gd name="T43" fmla="*/ 17 h 352"/>
                <a:gd name="T44" fmla="*/ 127 w 356"/>
                <a:gd name="T45" fmla="*/ 25 h 352"/>
                <a:gd name="T46" fmla="*/ 125 w 356"/>
                <a:gd name="T47" fmla="*/ 34 h 352"/>
                <a:gd name="T48" fmla="*/ 58 w 356"/>
                <a:gd name="T49" fmla="*/ 302 h 352"/>
                <a:gd name="T50" fmla="*/ 13 w 356"/>
                <a:gd name="T51" fmla="*/ 326 h 352"/>
                <a:gd name="T52" fmla="*/ 0 w 356"/>
                <a:gd name="T53" fmla="*/ 335 h 352"/>
                <a:gd name="T54" fmla="*/ 7 w 356"/>
                <a:gd name="T55" fmla="*/ 341 h 352"/>
                <a:gd name="T56" fmla="*/ 69 w 356"/>
                <a:gd name="T57" fmla="*/ 339 h 352"/>
                <a:gd name="T58" fmla="*/ 133 w 356"/>
                <a:gd name="T59" fmla="*/ 341 h 352"/>
                <a:gd name="T60" fmla="*/ 143 w 356"/>
                <a:gd name="T61" fmla="*/ 331 h 352"/>
                <a:gd name="T62" fmla="*/ 129 w 356"/>
                <a:gd name="T63" fmla="*/ 326 h 352"/>
                <a:gd name="T64" fmla="*/ 96 w 356"/>
                <a:gd name="T65" fmla="*/ 317 h 352"/>
                <a:gd name="T66" fmla="*/ 98 w 356"/>
                <a:gd name="T67" fmla="*/ 308 h 352"/>
                <a:gd name="T68" fmla="*/ 131 w 356"/>
                <a:gd name="T69" fmla="*/ 176 h 352"/>
                <a:gd name="T70" fmla="*/ 190 w 356"/>
                <a:gd name="T71" fmla="*/ 176 h 352"/>
                <a:gd name="T72" fmla="*/ 244 w 356"/>
                <a:gd name="T73" fmla="*/ 221 h 352"/>
                <a:gd name="T74" fmla="*/ 237 w 356"/>
                <a:gd name="T75" fmla="*/ 256 h 352"/>
                <a:gd name="T76" fmla="*/ 229 w 356"/>
                <a:gd name="T77" fmla="*/ 298 h 352"/>
                <a:gd name="T78" fmla="*/ 296 w 356"/>
                <a:gd name="T79" fmla="*/ 352 h 352"/>
                <a:gd name="T80" fmla="*/ 356 w 356"/>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1" y="65"/>
                  </a:moveTo>
                  <a:cubicBezTo>
                    <a:pt x="301" y="82"/>
                    <a:pt x="293" y="116"/>
                    <a:pt x="274" y="136"/>
                  </a:cubicBezTo>
                  <a:cubicBezTo>
                    <a:pt x="261" y="149"/>
                    <a:pt x="234" y="165"/>
                    <a:pt x="190" y="165"/>
                  </a:cubicBezTo>
                  <a:lnTo>
                    <a:pt x="134" y="165"/>
                  </a:lnTo>
                  <a:lnTo>
                    <a:pt x="166" y="35"/>
                  </a:lnTo>
                  <a:cubicBezTo>
                    <a:pt x="169" y="23"/>
                    <a:pt x="171" y="18"/>
                    <a:pt x="180" y="16"/>
                  </a:cubicBezTo>
                  <a:cubicBezTo>
                    <a:pt x="185" y="16"/>
                    <a:pt x="201" y="16"/>
                    <a:pt x="211" y="16"/>
                  </a:cubicBezTo>
                  <a:cubicBezTo>
                    <a:pt x="246" y="16"/>
                    <a:pt x="301" y="16"/>
                    <a:pt x="301" y="65"/>
                  </a:cubicBezTo>
                  <a:close/>
                  <a:moveTo>
                    <a:pt x="356" y="295"/>
                  </a:moveTo>
                  <a:cubicBezTo>
                    <a:pt x="356" y="289"/>
                    <a:pt x="350" y="289"/>
                    <a:pt x="350" y="289"/>
                  </a:cubicBezTo>
                  <a:cubicBezTo>
                    <a:pt x="345" y="289"/>
                    <a:pt x="344" y="292"/>
                    <a:pt x="343" y="296"/>
                  </a:cubicBezTo>
                  <a:cubicBezTo>
                    <a:pt x="331" y="332"/>
                    <a:pt x="309" y="341"/>
                    <a:pt x="298" y="341"/>
                  </a:cubicBezTo>
                  <a:cubicBezTo>
                    <a:pt x="281" y="341"/>
                    <a:pt x="278" y="330"/>
                    <a:pt x="278" y="311"/>
                  </a:cubicBezTo>
                  <a:cubicBezTo>
                    <a:pt x="278" y="295"/>
                    <a:pt x="281" y="270"/>
                    <a:pt x="283" y="254"/>
                  </a:cubicBezTo>
                  <a:cubicBezTo>
                    <a:pt x="284" y="247"/>
                    <a:pt x="285" y="237"/>
                    <a:pt x="285" y="230"/>
                  </a:cubicBezTo>
                  <a:cubicBezTo>
                    <a:pt x="285" y="192"/>
                    <a:pt x="251" y="176"/>
                    <a:pt x="238" y="171"/>
                  </a:cubicBezTo>
                  <a:cubicBezTo>
                    <a:pt x="288" y="160"/>
                    <a:pt x="348" y="125"/>
                    <a:pt x="348" y="75"/>
                  </a:cubicBezTo>
                  <a:cubicBezTo>
                    <a:pt x="348" y="32"/>
                    <a:pt x="303" y="0"/>
                    <a:pt x="237" y="0"/>
                  </a:cubicBezTo>
                  <a:lnTo>
                    <a:pt x="95" y="0"/>
                  </a:lnTo>
                  <a:cubicBezTo>
                    <a:pt x="85"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8" y="302"/>
                  </a:lnTo>
                  <a:cubicBezTo>
                    <a:pt x="53" y="322"/>
                    <a:pt x="52" y="326"/>
                    <a:pt x="13" y="326"/>
                  </a:cubicBezTo>
                  <a:cubicBezTo>
                    <a:pt x="4" y="326"/>
                    <a:pt x="0" y="326"/>
                    <a:pt x="0" y="335"/>
                  </a:cubicBezTo>
                  <a:cubicBezTo>
                    <a:pt x="0" y="341"/>
                    <a:pt x="7" y="341"/>
                    <a:pt x="7" y="341"/>
                  </a:cubicBezTo>
                  <a:lnTo>
                    <a:pt x="69" y="339"/>
                  </a:lnTo>
                  <a:lnTo>
                    <a:pt x="133" y="341"/>
                  </a:lnTo>
                  <a:cubicBezTo>
                    <a:pt x="137" y="341"/>
                    <a:pt x="143" y="341"/>
                    <a:pt x="143" y="331"/>
                  </a:cubicBezTo>
                  <a:cubicBezTo>
                    <a:pt x="143" y="326"/>
                    <a:pt x="138" y="326"/>
                    <a:pt x="129" y="326"/>
                  </a:cubicBezTo>
                  <a:cubicBezTo>
                    <a:pt x="110" y="326"/>
                    <a:pt x="96" y="326"/>
                    <a:pt x="96" y="317"/>
                  </a:cubicBezTo>
                  <a:cubicBezTo>
                    <a:pt x="96" y="314"/>
                    <a:pt x="97" y="311"/>
                    <a:pt x="98" y="308"/>
                  </a:cubicBezTo>
                  <a:lnTo>
                    <a:pt x="131" y="176"/>
                  </a:lnTo>
                  <a:lnTo>
                    <a:pt x="190" y="176"/>
                  </a:lnTo>
                  <a:cubicBezTo>
                    <a:pt x="235" y="176"/>
                    <a:pt x="244" y="204"/>
                    <a:pt x="244" y="221"/>
                  </a:cubicBezTo>
                  <a:cubicBezTo>
                    <a:pt x="244" y="229"/>
                    <a:pt x="240" y="244"/>
                    <a:pt x="237" y="256"/>
                  </a:cubicBezTo>
                  <a:cubicBezTo>
                    <a:pt x="234" y="270"/>
                    <a:pt x="229" y="288"/>
                    <a:pt x="229" y="298"/>
                  </a:cubicBezTo>
                  <a:cubicBezTo>
                    <a:pt x="229" y="352"/>
                    <a:pt x="289" y="352"/>
                    <a:pt x="296" y="352"/>
                  </a:cubicBezTo>
                  <a:cubicBezTo>
                    <a:pt x="338" y="352"/>
                    <a:pt x="356" y="302"/>
                    <a:pt x="356"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Rectangle 122">
              <a:extLst>
                <a:ext uri="{FF2B5EF4-FFF2-40B4-BE49-F238E27FC236}">
                  <a16:creationId xmlns:a16="http://schemas.microsoft.com/office/drawing/2014/main" id="{7DD5D9D0-64B4-4649-B29B-5BAE5D00B87B}"/>
                </a:ext>
              </a:extLst>
            </p:cNvPr>
            <p:cNvSpPr>
              <a:spLocks noChangeArrowheads="1"/>
            </p:cNvSpPr>
            <p:nvPr>
              <p:custDataLst>
                <p:tags r:id="rId103"/>
              </p:custDataLst>
            </p:nvPr>
          </p:nvSpPr>
          <p:spPr bwMode="auto">
            <a:xfrm>
              <a:off x="1854201" y="4584700"/>
              <a:ext cx="2032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23">
              <a:extLst>
                <a:ext uri="{FF2B5EF4-FFF2-40B4-BE49-F238E27FC236}">
                  <a16:creationId xmlns:a16="http://schemas.microsoft.com/office/drawing/2014/main" id="{8299ED03-17FE-4D66-9901-8712E1C52F18}"/>
                </a:ext>
              </a:extLst>
            </p:cNvPr>
            <p:cNvSpPr>
              <a:spLocks noEditPoints="1"/>
            </p:cNvSpPr>
            <p:nvPr>
              <p:custDataLst>
                <p:tags r:id="rId104"/>
              </p:custDataLst>
            </p:nvPr>
          </p:nvSpPr>
          <p:spPr bwMode="auto">
            <a:xfrm>
              <a:off x="1881188" y="4622800"/>
              <a:ext cx="79375" cy="112713"/>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2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5"/>
                    <a:pt x="140" y="12"/>
                    <a:pt x="154" y="12"/>
                  </a:cubicBezTo>
                  <a:cubicBezTo>
                    <a:pt x="190" y="12"/>
                    <a:pt x="225" y="38"/>
                    <a:pt x="225" y="103"/>
                  </a:cubicBezTo>
                  <a:cubicBezTo>
                    <a:pt x="225" y="122"/>
                    <a:pt x="222" y="148"/>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0" y="354"/>
                    <a:pt x="94" y="354"/>
                  </a:cubicBezTo>
                  <a:cubicBezTo>
                    <a:pt x="39" y="354"/>
                    <a:pt x="39" y="303"/>
                    <a:pt x="39" y="298"/>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24">
              <a:extLst>
                <a:ext uri="{FF2B5EF4-FFF2-40B4-BE49-F238E27FC236}">
                  <a16:creationId xmlns:a16="http://schemas.microsoft.com/office/drawing/2014/main" id="{1367BEAE-0820-484E-8020-93BF475E426E}"/>
                </a:ext>
              </a:extLst>
            </p:cNvPr>
            <p:cNvSpPr>
              <a:spLocks/>
            </p:cNvSpPr>
            <p:nvPr>
              <p:custDataLst>
                <p:tags r:id="rId105"/>
              </p:custDataLst>
            </p:nvPr>
          </p:nvSpPr>
          <p:spPr bwMode="auto">
            <a:xfrm>
              <a:off x="1968501" y="4664075"/>
              <a:ext cx="61913" cy="71438"/>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6 h 226"/>
                <a:gd name="T12" fmla="*/ 6 w 203"/>
                <a:gd name="T13" fmla="*/ 81 h 226"/>
                <a:gd name="T14" fmla="*/ 15 w 203"/>
                <a:gd name="T15" fmla="*/ 70 h 226"/>
                <a:gd name="T16" fmla="*/ 51 w 203"/>
                <a:gd name="T17" fmla="*/ 11 h 226"/>
                <a:gd name="T18" fmla="*/ 67 w 203"/>
                <a:gd name="T19" fmla="*/ 33 h 226"/>
                <a:gd name="T20" fmla="*/ 59 w 203"/>
                <a:gd name="T21" fmla="*/ 75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1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30" y="0"/>
                    <a:pt x="108" y="24"/>
                    <a:pt x="98" y="38"/>
                  </a:cubicBezTo>
                  <a:cubicBezTo>
                    <a:pt x="94" y="16"/>
                    <a:pt x="76" y="0"/>
                    <a:pt x="53" y="0"/>
                  </a:cubicBezTo>
                  <a:cubicBezTo>
                    <a:pt x="30" y="0"/>
                    <a:pt x="20" y="19"/>
                    <a:pt x="16" y="28"/>
                  </a:cubicBezTo>
                  <a:cubicBezTo>
                    <a:pt x="7" y="45"/>
                    <a:pt x="0" y="75"/>
                    <a:pt x="0" y="76"/>
                  </a:cubicBezTo>
                  <a:cubicBezTo>
                    <a:pt x="0" y="81"/>
                    <a:pt x="6" y="81"/>
                    <a:pt x="6" y="81"/>
                  </a:cubicBezTo>
                  <a:cubicBezTo>
                    <a:pt x="11" y="81"/>
                    <a:pt x="12" y="81"/>
                    <a:pt x="15" y="70"/>
                  </a:cubicBezTo>
                  <a:cubicBezTo>
                    <a:pt x="23" y="34"/>
                    <a:pt x="33" y="11"/>
                    <a:pt x="51" y="11"/>
                  </a:cubicBezTo>
                  <a:cubicBezTo>
                    <a:pt x="60" y="11"/>
                    <a:pt x="67" y="15"/>
                    <a:pt x="67" y="33"/>
                  </a:cubicBezTo>
                  <a:cubicBezTo>
                    <a:pt x="67" y="44"/>
                    <a:pt x="65" y="49"/>
                    <a:pt x="59" y="75"/>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1"/>
                    <a:pt x="110" y="38"/>
                    <a:pt x="122" y="27"/>
                  </a:cubicBezTo>
                  <a:cubicBezTo>
                    <a:pt x="126" y="23"/>
                    <a:pt x="140" y="11"/>
                    <a:pt x="162" y="11"/>
                  </a:cubicBezTo>
                  <a:cubicBezTo>
                    <a:pt x="175" y="11"/>
                    <a:pt x="183" y="17"/>
                    <a:pt x="183" y="17"/>
                  </a:cubicBezTo>
                  <a:cubicBezTo>
                    <a:pt x="168" y="19"/>
                    <a:pt x="157" y="31"/>
                    <a:pt x="157" y="44"/>
                  </a:cubicBezTo>
                  <a:cubicBezTo>
                    <a:pt x="157" y="52"/>
                    <a:pt x="162" y="61"/>
                    <a:pt x="176" y="61"/>
                  </a:cubicBezTo>
                  <a:cubicBezTo>
                    <a:pt x="189" y="61"/>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25">
              <a:extLst>
                <a:ext uri="{FF2B5EF4-FFF2-40B4-BE49-F238E27FC236}">
                  <a16:creationId xmlns:a16="http://schemas.microsoft.com/office/drawing/2014/main" id="{23CAD071-D11C-42B8-928F-C831581FE6DE}"/>
                </a:ext>
              </a:extLst>
            </p:cNvPr>
            <p:cNvSpPr>
              <a:spLocks/>
            </p:cNvSpPr>
            <p:nvPr>
              <p:custDataLst>
                <p:tags r:id="rId106"/>
              </p:custDataLst>
            </p:nvPr>
          </p:nvSpPr>
          <p:spPr bwMode="auto">
            <a:xfrm>
              <a:off x="2117726" y="4537075"/>
              <a:ext cx="100013" cy="103188"/>
            </a:xfrm>
            <a:custGeom>
              <a:avLst/>
              <a:gdLst>
                <a:gd name="T0" fmla="*/ 332 w 332"/>
                <a:gd name="T1" fmla="*/ 166 h 333"/>
                <a:gd name="T2" fmla="*/ 316 w 332"/>
                <a:gd name="T3" fmla="*/ 156 h 333"/>
                <a:gd name="T4" fmla="*/ 176 w 332"/>
                <a:gd name="T5" fmla="*/ 156 h 333"/>
                <a:gd name="T6" fmla="*/ 176 w 332"/>
                <a:gd name="T7" fmla="*/ 17 h 333"/>
                <a:gd name="T8" fmla="*/ 166 w 332"/>
                <a:gd name="T9" fmla="*/ 0 h 333"/>
                <a:gd name="T10" fmla="*/ 156 w 332"/>
                <a:gd name="T11" fmla="*/ 17 h 333"/>
                <a:gd name="T12" fmla="*/ 156 w 332"/>
                <a:gd name="T13" fmla="*/ 156 h 333"/>
                <a:gd name="T14" fmla="*/ 17 w 332"/>
                <a:gd name="T15" fmla="*/ 156 h 333"/>
                <a:gd name="T16" fmla="*/ 0 w 332"/>
                <a:gd name="T17" fmla="*/ 166 h 333"/>
                <a:gd name="T18" fmla="*/ 17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6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3" y="156"/>
                    <a:pt x="316"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3"/>
                    <a:pt x="166" y="333"/>
                  </a:cubicBezTo>
                  <a:cubicBezTo>
                    <a:pt x="176" y="333"/>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26">
              <a:extLst>
                <a:ext uri="{FF2B5EF4-FFF2-40B4-BE49-F238E27FC236}">
                  <a16:creationId xmlns:a16="http://schemas.microsoft.com/office/drawing/2014/main" id="{7DD63D25-BCD4-4407-BBFA-9B5144BE4C34}"/>
                </a:ext>
              </a:extLst>
            </p:cNvPr>
            <p:cNvSpPr>
              <a:spLocks/>
            </p:cNvSpPr>
            <p:nvPr>
              <p:custDataLst>
                <p:tags r:id="rId107"/>
              </p:custDataLst>
            </p:nvPr>
          </p:nvSpPr>
          <p:spPr bwMode="auto">
            <a:xfrm>
              <a:off x="2281238" y="4454525"/>
              <a:ext cx="88900" cy="69850"/>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1 h 226"/>
                <a:gd name="T20" fmla="*/ 143 w 295"/>
                <a:gd name="T21" fmla="*/ 146 h 226"/>
                <a:gd name="T22" fmla="*/ 157 w 295"/>
                <a:gd name="T23" fmla="*/ 102 h 226"/>
                <a:gd name="T24" fmla="*/ 159 w 295"/>
                <a:gd name="T25" fmla="*/ 89 h 226"/>
                <a:gd name="T26" fmla="*/ 150 w 295"/>
                <a:gd name="T27" fmla="*/ 76 h 226"/>
                <a:gd name="T28" fmla="*/ 133 w 295"/>
                <a:gd name="T29" fmla="*/ 99 h 226"/>
                <a:gd name="T30" fmla="*/ 127 w 295"/>
                <a:gd name="T31" fmla="*/ 144 h 226"/>
                <a:gd name="T32" fmla="*/ 59 w 295"/>
                <a:gd name="T33" fmla="*/ 191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4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1"/>
                    <a:pt x="191" y="191"/>
                  </a:cubicBezTo>
                  <a:cubicBezTo>
                    <a:pt x="163" y="191"/>
                    <a:pt x="147" y="172"/>
                    <a:pt x="143" y="146"/>
                  </a:cubicBezTo>
                  <a:cubicBezTo>
                    <a:pt x="149" y="132"/>
                    <a:pt x="154" y="117"/>
                    <a:pt x="157" y="102"/>
                  </a:cubicBezTo>
                  <a:cubicBezTo>
                    <a:pt x="158" y="97"/>
                    <a:pt x="159" y="93"/>
                    <a:pt x="159" y="89"/>
                  </a:cubicBezTo>
                  <a:cubicBezTo>
                    <a:pt x="159" y="81"/>
                    <a:pt x="157" y="76"/>
                    <a:pt x="150" y="76"/>
                  </a:cubicBezTo>
                  <a:cubicBezTo>
                    <a:pt x="141" y="76"/>
                    <a:pt x="136" y="88"/>
                    <a:pt x="133" y="99"/>
                  </a:cubicBezTo>
                  <a:cubicBezTo>
                    <a:pt x="129" y="115"/>
                    <a:pt x="127" y="130"/>
                    <a:pt x="127" y="144"/>
                  </a:cubicBezTo>
                  <a:cubicBezTo>
                    <a:pt x="110" y="171"/>
                    <a:pt x="86" y="191"/>
                    <a:pt x="59" y="191"/>
                  </a:cubicBezTo>
                  <a:cubicBezTo>
                    <a:pt x="28" y="191"/>
                    <a:pt x="15" y="166"/>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8"/>
                    <a:pt x="0" y="155"/>
                  </a:cubicBezTo>
                  <a:cubicBezTo>
                    <a:pt x="0" y="196"/>
                    <a:pt x="14" y="226"/>
                    <a:pt x="52" y="226"/>
                  </a:cubicBezTo>
                  <a:cubicBezTo>
                    <a:pt x="84" y="226"/>
                    <a:pt x="110" y="205"/>
                    <a:pt x="129" y="174"/>
                  </a:cubicBezTo>
                  <a:cubicBezTo>
                    <a:pt x="134" y="205"/>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27">
              <a:extLst>
                <a:ext uri="{FF2B5EF4-FFF2-40B4-BE49-F238E27FC236}">
                  <a16:creationId xmlns:a16="http://schemas.microsoft.com/office/drawing/2014/main" id="{A5F826A0-2387-4DE5-9C9E-E69F51199D74}"/>
                </a:ext>
              </a:extLst>
            </p:cNvPr>
            <p:cNvSpPr>
              <a:spLocks/>
            </p:cNvSpPr>
            <p:nvPr>
              <p:custDataLst>
                <p:tags r:id="rId108"/>
              </p:custDataLst>
            </p:nvPr>
          </p:nvSpPr>
          <p:spPr bwMode="auto">
            <a:xfrm>
              <a:off x="2384426" y="4395788"/>
              <a:ext cx="46038" cy="71438"/>
            </a:xfrm>
            <a:custGeom>
              <a:avLst/>
              <a:gdLst>
                <a:gd name="T0" fmla="*/ 154 w 154"/>
                <a:gd name="T1" fmla="*/ 168 h 231"/>
                <a:gd name="T2" fmla="*/ 143 w 154"/>
                <a:gd name="T3" fmla="*/ 168 h 231"/>
                <a:gd name="T4" fmla="*/ 133 w 154"/>
                <a:gd name="T5" fmla="*/ 199 h 231"/>
                <a:gd name="T6" fmla="*/ 99 w 154"/>
                <a:gd name="T7" fmla="*/ 201 h 231"/>
                <a:gd name="T8" fmla="*/ 35 w 154"/>
                <a:gd name="T9" fmla="*/ 201 h 231"/>
                <a:gd name="T10" fmla="*/ 105 w 154"/>
                <a:gd name="T11" fmla="*/ 143 h 231"/>
                <a:gd name="T12" fmla="*/ 154 w 154"/>
                <a:gd name="T13" fmla="*/ 68 h 231"/>
                <a:gd name="T14" fmla="*/ 73 w 154"/>
                <a:gd name="T15" fmla="*/ 0 h 231"/>
                <a:gd name="T16" fmla="*/ 0 w 154"/>
                <a:gd name="T17" fmla="*/ 62 h 231"/>
                <a:gd name="T18" fmla="*/ 19 w 154"/>
                <a:gd name="T19" fmla="*/ 81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1" y="175"/>
                    <a:pt x="138" y="196"/>
                    <a:pt x="133" y="199"/>
                  </a:cubicBezTo>
                  <a:cubicBezTo>
                    <a:pt x="131" y="201"/>
                    <a:pt x="104" y="201"/>
                    <a:pt x="99" y="201"/>
                  </a:cubicBezTo>
                  <a:lnTo>
                    <a:pt x="35" y="201"/>
                  </a:lnTo>
                  <a:cubicBezTo>
                    <a:pt x="71" y="169"/>
                    <a:pt x="84" y="159"/>
                    <a:pt x="105" y="143"/>
                  </a:cubicBezTo>
                  <a:cubicBezTo>
                    <a:pt x="130" y="122"/>
                    <a:pt x="154" y="101"/>
                    <a:pt x="154" y="68"/>
                  </a:cubicBezTo>
                  <a:cubicBezTo>
                    <a:pt x="154" y="25"/>
                    <a:pt x="117" y="0"/>
                    <a:pt x="73" y="0"/>
                  </a:cubicBezTo>
                  <a:cubicBezTo>
                    <a:pt x="30" y="0"/>
                    <a:pt x="0" y="30"/>
                    <a:pt x="0" y="62"/>
                  </a:cubicBezTo>
                  <a:cubicBezTo>
                    <a:pt x="0" y="80"/>
                    <a:pt x="15" y="81"/>
                    <a:pt x="19" y="81"/>
                  </a:cubicBezTo>
                  <a:cubicBezTo>
                    <a:pt x="27" y="81"/>
                    <a:pt x="37" y="76"/>
                    <a:pt x="37" y="63"/>
                  </a:cubicBezTo>
                  <a:cubicBezTo>
                    <a:pt x="37" y="57"/>
                    <a:pt x="35" y="45"/>
                    <a:pt x="17" y="45"/>
                  </a:cubicBezTo>
                  <a:cubicBezTo>
                    <a:pt x="27" y="20"/>
                    <a:pt x="51" y="12"/>
                    <a:pt x="68" y="12"/>
                  </a:cubicBezTo>
                  <a:cubicBezTo>
                    <a:pt x="102" y="12"/>
                    <a:pt x="121" y="39"/>
                    <a:pt x="121" y="68"/>
                  </a:cubicBezTo>
                  <a:cubicBezTo>
                    <a:pt x="121" y="98"/>
                    <a:pt x="99" y="122"/>
                    <a:pt x="88" y="135"/>
                  </a:cubicBezTo>
                  <a:lnTo>
                    <a:pt x="4" y="218"/>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Rectangle 128">
              <a:extLst>
                <a:ext uri="{FF2B5EF4-FFF2-40B4-BE49-F238E27FC236}">
                  <a16:creationId xmlns:a16="http://schemas.microsoft.com/office/drawing/2014/main" id="{D7D5E588-AC68-46B5-B278-9A1DEF1DC572}"/>
                </a:ext>
              </a:extLst>
            </p:cNvPr>
            <p:cNvSpPr>
              <a:spLocks noChangeArrowheads="1"/>
            </p:cNvSpPr>
            <p:nvPr>
              <p:custDataLst>
                <p:tags r:id="rId109"/>
              </p:custDataLst>
            </p:nvPr>
          </p:nvSpPr>
          <p:spPr bwMode="auto">
            <a:xfrm>
              <a:off x="2278063" y="4584700"/>
              <a:ext cx="1666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29">
              <a:extLst>
                <a:ext uri="{FF2B5EF4-FFF2-40B4-BE49-F238E27FC236}">
                  <a16:creationId xmlns:a16="http://schemas.microsoft.com/office/drawing/2014/main" id="{5D342670-0E02-4349-B149-C3E255390ABE}"/>
                </a:ext>
              </a:extLst>
            </p:cNvPr>
            <p:cNvSpPr>
              <a:spLocks/>
            </p:cNvSpPr>
            <p:nvPr>
              <p:custDataLst>
                <p:tags r:id="rId110"/>
              </p:custDataLst>
            </p:nvPr>
          </p:nvSpPr>
          <p:spPr bwMode="auto">
            <a:xfrm>
              <a:off x="2301876" y="4664075"/>
              <a:ext cx="58738" cy="71438"/>
            </a:xfrm>
            <a:custGeom>
              <a:avLst/>
              <a:gdLst>
                <a:gd name="T0" fmla="*/ 194 w 194"/>
                <a:gd name="T1" fmla="*/ 167 h 226"/>
                <a:gd name="T2" fmla="*/ 188 w 194"/>
                <a:gd name="T3" fmla="*/ 160 h 226"/>
                <a:gd name="T4" fmla="*/ 181 w 194"/>
                <a:gd name="T5" fmla="*/ 165 h 226"/>
                <a:gd name="T6" fmla="*/ 82 w 194"/>
                <a:gd name="T7" fmla="*/ 215 h 226"/>
                <a:gd name="T8" fmla="*/ 37 w 194"/>
                <a:gd name="T9" fmla="*/ 160 h 226"/>
                <a:gd name="T10" fmla="*/ 64 w 194"/>
                <a:gd name="T11" fmla="*/ 60 h 226"/>
                <a:gd name="T12" fmla="*/ 134 w 194"/>
                <a:gd name="T13" fmla="*/ 11 h 226"/>
                <a:gd name="T14" fmla="*/ 177 w 194"/>
                <a:gd name="T15" fmla="*/ 30 h 226"/>
                <a:gd name="T16" fmla="*/ 155 w 194"/>
                <a:gd name="T17" fmla="*/ 37 h 226"/>
                <a:gd name="T18" fmla="*/ 146 w 194"/>
                <a:gd name="T19" fmla="*/ 57 h 226"/>
                <a:gd name="T20" fmla="*/ 165 w 194"/>
                <a:gd name="T21" fmla="*/ 74 h 226"/>
                <a:gd name="T22" fmla="*/ 192 w 194"/>
                <a:gd name="T23" fmla="*/ 42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5" y="160"/>
                    <a:pt x="184" y="161"/>
                    <a:pt x="181" y="165"/>
                  </a:cubicBezTo>
                  <a:cubicBezTo>
                    <a:pt x="142" y="215"/>
                    <a:pt x="88" y="215"/>
                    <a:pt x="82" y="215"/>
                  </a:cubicBezTo>
                  <a:cubicBezTo>
                    <a:pt x="50" y="215"/>
                    <a:pt x="37" y="190"/>
                    <a:pt x="37" y="160"/>
                  </a:cubicBezTo>
                  <a:cubicBezTo>
                    <a:pt x="37" y="140"/>
                    <a:pt x="47" y="91"/>
                    <a:pt x="64" y="60"/>
                  </a:cubicBezTo>
                  <a:cubicBezTo>
                    <a:pt x="79" y="32"/>
                    <a:pt x="107" y="11"/>
                    <a:pt x="134" y="11"/>
                  </a:cubicBezTo>
                  <a:cubicBezTo>
                    <a:pt x="151" y="11"/>
                    <a:pt x="170" y="17"/>
                    <a:pt x="177" y="30"/>
                  </a:cubicBezTo>
                  <a:cubicBezTo>
                    <a:pt x="169" y="30"/>
                    <a:pt x="162" y="30"/>
                    <a:pt x="155" y="37"/>
                  </a:cubicBezTo>
                  <a:cubicBezTo>
                    <a:pt x="147" y="45"/>
                    <a:pt x="146" y="53"/>
                    <a:pt x="146" y="57"/>
                  </a:cubicBezTo>
                  <a:cubicBezTo>
                    <a:pt x="146" y="69"/>
                    <a:pt x="155" y="74"/>
                    <a:pt x="165" y="74"/>
                  </a:cubicBezTo>
                  <a:cubicBezTo>
                    <a:pt x="179" y="74"/>
                    <a:pt x="192" y="62"/>
                    <a:pt x="192" y="42"/>
                  </a:cubicBezTo>
                  <a:cubicBezTo>
                    <a:pt x="192" y="18"/>
                    <a:pt x="169" y="0"/>
                    <a:pt x="134" y="0"/>
                  </a:cubicBezTo>
                  <a:cubicBezTo>
                    <a:pt x="66"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30">
              <a:extLst>
                <a:ext uri="{FF2B5EF4-FFF2-40B4-BE49-F238E27FC236}">
                  <a16:creationId xmlns:a16="http://schemas.microsoft.com/office/drawing/2014/main" id="{892A618C-15B8-4564-9903-F566158EDF55}"/>
                </a:ext>
              </a:extLst>
            </p:cNvPr>
            <p:cNvSpPr>
              <a:spLocks/>
            </p:cNvSpPr>
            <p:nvPr>
              <p:custDataLst>
                <p:tags r:id="rId111"/>
              </p:custDataLst>
            </p:nvPr>
          </p:nvSpPr>
          <p:spPr bwMode="auto">
            <a:xfrm>
              <a:off x="2366963" y="4616450"/>
              <a:ext cx="47625" cy="71438"/>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8"/>
                    <a:pt x="35" y="45"/>
                    <a:pt x="17" y="45"/>
                  </a:cubicBezTo>
                  <a:cubicBezTo>
                    <a:pt x="27" y="21"/>
                    <a:pt x="51" y="13"/>
                    <a:pt x="67" y="13"/>
                  </a:cubicBezTo>
                  <a:cubicBezTo>
                    <a:pt x="102" y="13"/>
                    <a:pt x="120" y="40"/>
                    <a:pt x="120" y="68"/>
                  </a:cubicBezTo>
                  <a:cubicBezTo>
                    <a:pt x="120"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31">
              <a:extLst>
                <a:ext uri="{FF2B5EF4-FFF2-40B4-BE49-F238E27FC236}">
                  <a16:creationId xmlns:a16="http://schemas.microsoft.com/office/drawing/2014/main" id="{A3E6F2C5-8BB8-48D7-9C95-85EA1B79EE75}"/>
                </a:ext>
              </a:extLst>
            </p:cNvPr>
            <p:cNvSpPr>
              <a:spLocks/>
            </p:cNvSpPr>
            <p:nvPr>
              <p:custDataLst>
                <p:tags r:id="rId112"/>
              </p:custDataLst>
            </p:nvPr>
          </p:nvSpPr>
          <p:spPr bwMode="auto">
            <a:xfrm>
              <a:off x="2468563" y="4559300"/>
              <a:ext cx="60325" cy="69850"/>
            </a:xfrm>
            <a:custGeom>
              <a:avLst/>
              <a:gdLst>
                <a:gd name="T0" fmla="*/ 203 w 203"/>
                <a:gd name="T1" fmla="*/ 32 h 226"/>
                <a:gd name="T2" fmla="*/ 162 w 203"/>
                <a:gd name="T3" fmla="*/ 0 h 226"/>
                <a:gd name="T4" fmla="*/ 98 w 203"/>
                <a:gd name="T5" fmla="*/ 38 h 226"/>
                <a:gd name="T6" fmla="*/ 52 w 203"/>
                <a:gd name="T7" fmla="*/ 0 h 226"/>
                <a:gd name="T8" fmla="*/ 15 w 203"/>
                <a:gd name="T9" fmla="*/ 28 h 226"/>
                <a:gd name="T10" fmla="*/ 0 w 203"/>
                <a:gd name="T11" fmla="*/ 77 h 226"/>
                <a:gd name="T12" fmla="*/ 6 w 203"/>
                <a:gd name="T13" fmla="*/ 81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5" y="28"/>
                  </a:cubicBezTo>
                  <a:cubicBezTo>
                    <a:pt x="7" y="45"/>
                    <a:pt x="0" y="75"/>
                    <a:pt x="0" y="77"/>
                  </a:cubicBezTo>
                  <a:cubicBezTo>
                    <a:pt x="0" y="81"/>
                    <a:pt x="6" y="81"/>
                    <a:pt x="6" y="81"/>
                  </a:cubicBezTo>
                  <a:cubicBezTo>
                    <a:pt x="11" y="81"/>
                    <a:pt x="12"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32">
              <a:extLst>
                <a:ext uri="{FF2B5EF4-FFF2-40B4-BE49-F238E27FC236}">
                  <a16:creationId xmlns:a16="http://schemas.microsoft.com/office/drawing/2014/main" id="{DFD872F8-32FE-45B1-B37B-A4AC566DA4F5}"/>
                </a:ext>
              </a:extLst>
            </p:cNvPr>
            <p:cNvSpPr>
              <a:spLocks/>
            </p:cNvSpPr>
            <p:nvPr>
              <p:custDataLst>
                <p:tags r:id="rId113"/>
              </p:custDataLst>
            </p:nvPr>
          </p:nvSpPr>
          <p:spPr bwMode="auto">
            <a:xfrm>
              <a:off x="2543176" y="4491038"/>
              <a:ext cx="46038" cy="71438"/>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4" y="159"/>
                    <a:pt x="104" y="143"/>
                  </a:cubicBezTo>
                  <a:cubicBezTo>
                    <a:pt x="130" y="122"/>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2"/>
                    <a:pt x="68" y="12"/>
                  </a:cubicBezTo>
                  <a:cubicBezTo>
                    <a:pt x="102" y="12"/>
                    <a:pt x="121" y="39"/>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33">
              <a:extLst>
                <a:ext uri="{FF2B5EF4-FFF2-40B4-BE49-F238E27FC236}">
                  <a16:creationId xmlns:a16="http://schemas.microsoft.com/office/drawing/2014/main" id="{32DF39DE-CB9C-406E-AC24-7EC1CB7D8F6E}"/>
                </a:ext>
              </a:extLst>
            </p:cNvPr>
            <p:cNvSpPr>
              <a:spLocks noEditPoints="1"/>
            </p:cNvSpPr>
            <p:nvPr>
              <p:custDataLst>
                <p:tags r:id="rId114"/>
              </p:custDataLst>
            </p:nvPr>
          </p:nvSpPr>
          <p:spPr bwMode="auto">
            <a:xfrm>
              <a:off x="2654301" y="4570413"/>
              <a:ext cx="100013" cy="365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34">
              <a:extLst>
                <a:ext uri="{FF2B5EF4-FFF2-40B4-BE49-F238E27FC236}">
                  <a16:creationId xmlns:a16="http://schemas.microsoft.com/office/drawing/2014/main" id="{2E72FC75-29B7-4DB1-9C13-537804AFA71F}"/>
                </a:ext>
              </a:extLst>
            </p:cNvPr>
            <p:cNvSpPr>
              <a:spLocks/>
            </p:cNvSpPr>
            <p:nvPr>
              <p:custDataLst>
                <p:tags r:id="rId115"/>
              </p:custDataLst>
            </p:nvPr>
          </p:nvSpPr>
          <p:spPr bwMode="auto">
            <a:xfrm>
              <a:off x="2817813" y="4584700"/>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35">
              <a:extLst>
                <a:ext uri="{FF2B5EF4-FFF2-40B4-BE49-F238E27FC236}">
                  <a16:creationId xmlns:a16="http://schemas.microsoft.com/office/drawing/2014/main" id="{0B833EA0-9EA8-4F0E-AA1E-2F908B6A87C2}"/>
                </a:ext>
              </a:extLst>
            </p:cNvPr>
            <p:cNvSpPr>
              <a:spLocks/>
            </p:cNvSpPr>
            <p:nvPr>
              <p:custDataLst>
                <p:tags r:id="rId116"/>
              </p:custDataLst>
            </p:nvPr>
          </p:nvSpPr>
          <p:spPr bwMode="auto">
            <a:xfrm>
              <a:off x="2984501" y="4419600"/>
              <a:ext cx="50800" cy="103188"/>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3 h 332"/>
                <a:gd name="T20" fmla="*/ 19 w 165"/>
                <a:gd name="T21" fmla="*/ 317 h 332"/>
                <a:gd name="T22" fmla="*/ 3 w 165"/>
                <a:gd name="T23" fmla="*/ 317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7"/>
                  </a:lnTo>
                  <a:cubicBezTo>
                    <a:pt x="10" y="47"/>
                    <a:pt x="40" y="47"/>
                    <a:pt x="66" y="34"/>
                  </a:cubicBezTo>
                  <a:lnTo>
                    <a:pt x="66" y="293"/>
                  </a:lnTo>
                  <a:cubicBezTo>
                    <a:pt x="66" y="311"/>
                    <a:pt x="64" y="317"/>
                    <a:pt x="19" y="317"/>
                  </a:cubicBezTo>
                  <a:lnTo>
                    <a:pt x="3" y="317"/>
                  </a:lnTo>
                  <a:lnTo>
                    <a:pt x="3" y="332"/>
                  </a:lnTo>
                  <a:cubicBezTo>
                    <a:pt x="21" y="330"/>
                    <a:pt x="64" y="330"/>
                    <a:pt x="84" y="330"/>
                  </a:cubicBezTo>
                  <a:cubicBezTo>
                    <a:pt x="104" y="330"/>
                    <a:pt x="147"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Rectangle 136">
              <a:extLst>
                <a:ext uri="{FF2B5EF4-FFF2-40B4-BE49-F238E27FC236}">
                  <a16:creationId xmlns:a16="http://schemas.microsoft.com/office/drawing/2014/main" id="{DE24FEE6-391C-4FF6-9B12-793CD0C6BD38}"/>
                </a:ext>
              </a:extLst>
            </p:cNvPr>
            <p:cNvSpPr>
              <a:spLocks noChangeArrowheads="1"/>
            </p:cNvSpPr>
            <p:nvPr>
              <p:custDataLst>
                <p:tags r:id="rId117"/>
              </p:custDataLst>
            </p:nvPr>
          </p:nvSpPr>
          <p:spPr bwMode="auto">
            <a:xfrm>
              <a:off x="2940051" y="4584700"/>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37">
              <a:extLst>
                <a:ext uri="{FF2B5EF4-FFF2-40B4-BE49-F238E27FC236}">
                  <a16:creationId xmlns:a16="http://schemas.microsoft.com/office/drawing/2014/main" id="{FD0FBDCB-C06E-44A2-BB49-99DAC902E04A}"/>
                </a:ext>
              </a:extLst>
            </p:cNvPr>
            <p:cNvSpPr>
              <a:spLocks/>
            </p:cNvSpPr>
            <p:nvPr>
              <p:custDataLst>
                <p:tags r:id="rId118"/>
              </p:custDataLst>
            </p:nvPr>
          </p:nvSpPr>
          <p:spPr bwMode="auto">
            <a:xfrm>
              <a:off x="2946401" y="4627563"/>
              <a:ext cx="127000" cy="104775"/>
            </a:xfrm>
            <a:custGeom>
              <a:avLst/>
              <a:gdLst>
                <a:gd name="T0" fmla="*/ 339 w 420"/>
                <a:gd name="T1" fmla="*/ 331 h 341"/>
                <a:gd name="T2" fmla="*/ 325 w 420"/>
                <a:gd name="T3" fmla="*/ 326 h 341"/>
                <a:gd name="T4" fmla="*/ 293 w 420"/>
                <a:gd name="T5" fmla="*/ 317 h 341"/>
                <a:gd name="T6" fmla="*/ 294 w 420"/>
                <a:gd name="T7" fmla="*/ 308 h 341"/>
                <a:gd name="T8" fmla="*/ 361 w 420"/>
                <a:gd name="T9" fmla="*/ 39 h 341"/>
                <a:gd name="T10" fmla="*/ 403 w 420"/>
                <a:gd name="T11" fmla="*/ 16 h 341"/>
                <a:gd name="T12" fmla="*/ 420 w 420"/>
                <a:gd name="T13" fmla="*/ 6 h 341"/>
                <a:gd name="T14" fmla="*/ 413 w 420"/>
                <a:gd name="T15" fmla="*/ 0 h 341"/>
                <a:gd name="T16" fmla="*/ 349 w 420"/>
                <a:gd name="T17" fmla="*/ 2 h 341"/>
                <a:gd name="T18" fmla="*/ 285 w 420"/>
                <a:gd name="T19" fmla="*/ 0 h 341"/>
                <a:gd name="T20" fmla="*/ 276 w 420"/>
                <a:gd name="T21" fmla="*/ 10 h 341"/>
                <a:gd name="T22" fmla="*/ 290 w 420"/>
                <a:gd name="T23" fmla="*/ 16 h 341"/>
                <a:gd name="T24" fmla="*/ 309 w 420"/>
                <a:gd name="T25" fmla="*/ 17 h 341"/>
                <a:gd name="T26" fmla="*/ 322 w 420"/>
                <a:gd name="T27" fmla="*/ 25 h 341"/>
                <a:gd name="T28" fmla="*/ 320 w 420"/>
                <a:gd name="T29" fmla="*/ 34 h 341"/>
                <a:gd name="T30" fmla="*/ 290 w 420"/>
                <a:gd name="T31" fmla="*/ 156 h 341"/>
                <a:gd name="T32" fmla="*/ 138 w 420"/>
                <a:gd name="T33" fmla="*/ 156 h 341"/>
                <a:gd name="T34" fmla="*/ 167 w 420"/>
                <a:gd name="T35" fmla="*/ 39 h 341"/>
                <a:gd name="T36" fmla="*/ 209 w 420"/>
                <a:gd name="T37" fmla="*/ 16 h 341"/>
                <a:gd name="T38" fmla="*/ 226 w 420"/>
                <a:gd name="T39" fmla="*/ 6 h 341"/>
                <a:gd name="T40" fmla="*/ 219 w 420"/>
                <a:gd name="T41" fmla="*/ 0 h 341"/>
                <a:gd name="T42" fmla="*/ 155 w 420"/>
                <a:gd name="T43" fmla="*/ 2 h 341"/>
                <a:gd name="T44" fmla="*/ 91 w 420"/>
                <a:gd name="T45" fmla="*/ 0 h 341"/>
                <a:gd name="T46" fmla="*/ 82 w 420"/>
                <a:gd name="T47" fmla="*/ 10 h 341"/>
                <a:gd name="T48" fmla="*/ 96 w 420"/>
                <a:gd name="T49" fmla="*/ 16 h 341"/>
                <a:gd name="T50" fmla="*/ 115 w 420"/>
                <a:gd name="T51" fmla="*/ 17 h 341"/>
                <a:gd name="T52" fmla="*/ 128 w 420"/>
                <a:gd name="T53" fmla="*/ 25 h 341"/>
                <a:gd name="T54" fmla="*/ 126 w 420"/>
                <a:gd name="T55" fmla="*/ 34 h 341"/>
                <a:gd name="T56" fmla="*/ 59 w 420"/>
                <a:gd name="T57" fmla="*/ 302 h 341"/>
                <a:gd name="T58" fmla="*/ 14 w 420"/>
                <a:gd name="T59" fmla="*/ 326 h 341"/>
                <a:gd name="T60" fmla="*/ 0 w 420"/>
                <a:gd name="T61" fmla="*/ 336 h 341"/>
                <a:gd name="T62" fmla="*/ 7 w 420"/>
                <a:gd name="T63" fmla="*/ 341 h 341"/>
                <a:gd name="T64" fmla="*/ 71 w 420"/>
                <a:gd name="T65" fmla="*/ 340 h 341"/>
                <a:gd name="T66" fmla="*/ 103 w 420"/>
                <a:gd name="T67" fmla="*/ 340 h 341"/>
                <a:gd name="T68" fmla="*/ 135 w 420"/>
                <a:gd name="T69" fmla="*/ 341 h 341"/>
                <a:gd name="T70" fmla="*/ 145 w 420"/>
                <a:gd name="T71" fmla="*/ 331 h 341"/>
                <a:gd name="T72" fmla="*/ 131 w 420"/>
                <a:gd name="T73" fmla="*/ 326 h 341"/>
                <a:gd name="T74" fmla="*/ 99 w 420"/>
                <a:gd name="T75" fmla="*/ 317 h 341"/>
                <a:gd name="T76" fmla="*/ 100 w 420"/>
                <a:gd name="T77" fmla="*/ 308 h 341"/>
                <a:gd name="T78" fmla="*/ 134 w 420"/>
                <a:gd name="T79" fmla="*/ 171 h 341"/>
                <a:gd name="T80" fmla="*/ 286 w 420"/>
                <a:gd name="T81" fmla="*/ 171 h 341"/>
                <a:gd name="T82" fmla="*/ 252 w 420"/>
                <a:gd name="T83" fmla="*/ 309 h 341"/>
                <a:gd name="T84" fmla="*/ 206 w 420"/>
                <a:gd name="T85" fmla="*/ 326 h 341"/>
                <a:gd name="T86" fmla="*/ 194 w 420"/>
                <a:gd name="T87" fmla="*/ 336 h 341"/>
                <a:gd name="T88" fmla="*/ 201 w 420"/>
                <a:gd name="T89" fmla="*/ 341 h 341"/>
                <a:gd name="T90" fmla="*/ 265 w 420"/>
                <a:gd name="T91" fmla="*/ 340 h 341"/>
                <a:gd name="T92" fmla="*/ 297 w 420"/>
                <a:gd name="T93" fmla="*/ 340 h 341"/>
                <a:gd name="T94" fmla="*/ 329 w 420"/>
                <a:gd name="T95" fmla="*/ 341 h 341"/>
                <a:gd name="T96" fmla="*/ 339 w 420"/>
                <a:gd name="T97"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1">
                  <a:moveTo>
                    <a:pt x="339" y="331"/>
                  </a:moveTo>
                  <a:cubicBezTo>
                    <a:pt x="339" y="326"/>
                    <a:pt x="334" y="326"/>
                    <a:pt x="325" y="326"/>
                  </a:cubicBezTo>
                  <a:cubicBezTo>
                    <a:pt x="307" y="326"/>
                    <a:pt x="293" y="326"/>
                    <a:pt x="293" y="317"/>
                  </a:cubicBezTo>
                  <a:cubicBezTo>
                    <a:pt x="293" y="314"/>
                    <a:pt x="294" y="311"/>
                    <a:pt x="294" y="308"/>
                  </a:cubicBezTo>
                  <a:lnTo>
                    <a:pt x="361" y="39"/>
                  </a:lnTo>
                  <a:cubicBezTo>
                    <a:pt x="366" y="21"/>
                    <a:pt x="367" y="16"/>
                    <a:pt x="403" y="16"/>
                  </a:cubicBezTo>
                  <a:cubicBezTo>
                    <a:pt x="416" y="16"/>
                    <a:pt x="420" y="16"/>
                    <a:pt x="420" y="6"/>
                  </a:cubicBezTo>
                  <a:cubicBezTo>
                    <a:pt x="420" y="0"/>
                    <a:pt x="415" y="0"/>
                    <a:pt x="413" y="0"/>
                  </a:cubicBezTo>
                  <a:lnTo>
                    <a:pt x="349" y="2"/>
                  </a:lnTo>
                  <a:lnTo>
                    <a:pt x="285" y="0"/>
                  </a:lnTo>
                  <a:cubicBezTo>
                    <a:pt x="281" y="0"/>
                    <a:pt x="276" y="0"/>
                    <a:pt x="276" y="10"/>
                  </a:cubicBezTo>
                  <a:cubicBezTo>
                    <a:pt x="276" y="16"/>
                    <a:pt x="280" y="16"/>
                    <a:pt x="290" y="16"/>
                  </a:cubicBezTo>
                  <a:cubicBezTo>
                    <a:pt x="290" y="16"/>
                    <a:pt x="300" y="16"/>
                    <a:pt x="309" y="17"/>
                  </a:cubicBezTo>
                  <a:cubicBezTo>
                    <a:pt x="318" y="18"/>
                    <a:pt x="322" y="18"/>
                    <a:pt x="322" y="25"/>
                  </a:cubicBezTo>
                  <a:cubicBezTo>
                    <a:pt x="322" y="27"/>
                    <a:pt x="322" y="28"/>
                    <a:pt x="320" y="34"/>
                  </a:cubicBezTo>
                  <a:lnTo>
                    <a:pt x="290" y="156"/>
                  </a:lnTo>
                  <a:lnTo>
                    <a:pt x="138" y="156"/>
                  </a:lnTo>
                  <a:lnTo>
                    <a:pt x="167" y="39"/>
                  </a:lnTo>
                  <a:cubicBezTo>
                    <a:pt x="172" y="21"/>
                    <a:pt x="173" y="16"/>
                    <a:pt x="209" y="16"/>
                  </a:cubicBezTo>
                  <a:cubicBezTo>
                    <a:pt x="222" y="16"/>
                    <a:pt x="226" y="16"/>
                    <a:pt x="226" y="6"/>
                  </a:cubicBezTo>
                  <a:cubicBezTo>
                    <a:pt x="226" y="0"/>
                    <a:pt x="221" y="0"/>
                    <a:pt x="219" y="0"/>
                  </a:cubicBezTo>
                  <a:lnTo>
                    <a:pt x="155" y="2"/>
                  </a:lnTo>
                  <a:lnTo>
                    <a:pt x="91" y="0"/>
                  </a:lnTo>
                  <a:cubicBezTo>
                    <a:pt x="87" y="0"/>
                    <a:pt x="82" y="0"/>
                    <a:pt x="82" y="10"/>
                  </a:cubicBezTo>
                  <a:cubicBezTo>
                    <a:pt x="82" y="16"/>
                    <a:pt x="86" y="16"/>
                    <a:pt x="96" y="16"/>
                  </a:cubicBezTo>
                  <a:cubicBezTo>
                    <a:pt x="96" y="16"/>
                    <a:pt x="106" y="16"/>
                    <a:pt x="115" y="17"/>
                  </a:cubicBezTo>
                  <a:cubicBezTo>
                    <a:pt x="124" y="18"/>
                    <a:pt x="128" y="18"/>
                    <a:pt x="128" y="25"/>
                  </a:cubicBezTo>
                  <a:cubicBezTo>
                    <a:pt x="128" y="27"/>
                    <a:pt x="128" y="28"/>
                    <a:pt x="126" y="34"/>
                  </a:cubicBezTo>
                  <a:lnTo>
                    <a:pt x="59" y="302"/>
                  </a:lnTo>
                  <a:cubicBezTo>
                    <a:pt x="54" y="322"/>
                    <a:pt x="53" y="326"/>
                    <a:pt x="14" y="326"/>
                  </a:cubicBezTo>
                  <a:cubicBezTo>
                    <a:pt x="5" y="326"/>
                    <a:pt x="0" y="326"/>
                    <a:pt x="0" y="336"/>
                  </a:cubicBezTo>
                  <a:cubicBezTo>
                    <a:pt x="0" y="341"/>
                    <a:pt x="7" y="341"/>
                    <a:pt x="7" y="341"/>
                  </a:cubicBezTo>
                  <a:lnTo>
                    <a:pt x="71" y="340"/>
                  </a:lnTo>
                  <a:lnTo>
                    <a:pt x="103" y="340"/>
                  </a:lnTo>
                  <a:cubicBezTo>
                    <a:pt x="114" y="340"/>
                    <a:pt x="125" y="341"/>
                    <a:pt x="135" y="341"/>
                  </a:cubicBezTo>
                  <a:cubicBezTo>
                    <a:pt x="139" y="341"/>
                    <a:pt x="145" y="341"/>
                    <a:pt x="145" y="331"/>
                  </a:cubicBezTo>
                  <a:cubicBezTo>
                    <a:pt x="145" y="326"/>
                    <a:pt x="141" y="326"/>
                    <a:pt x="131" y="326"/>
                  </a:cubicBezTo>
                  <a:cubicBezTo>
                    <a:pt x="113" y="326"/>
                    <a:pt x="99" y="326"/>
                    <a:pt x="99" y="317"/>
                  </a:cubicBezTo>
                  <a:cubicBezTo>
                    <a:pt x="99" y="314"/>
                    <a:pt x="100" y="311"/>
                    <a:pt x="100" y="308"/>
                  </a:cubicBezTo>
                  <a:lnTo>
                    <a:pt x="134" y="171"/>
                  </a:lnTo>
                  <a:lnTo>
                    <a:pt x="286" y="171"/>
                  </a:lnTo>
                  <a:lnTo>
                    <a:pt x="252" y="309"/>
                  </a:lnTo>
                  <a:cubicBezTo>
                    <a:pt x="247" y="325"/>
                    <a:pt x="237" y="326"/>
                    <a:pt x="206" y="326"/>
                  </a:cubicBezTo>
                  <a:cubicBezTo>
                    <a:pt x="199" y="326"/>
                    <a:pt x="194" y="326"/>
                    <a:pt x="194" y="336"/>
                  </a:cubicBezTo>
                  <a:cubicBezTo>
                    <a:pt x="194" y="341"/>
                    <a:pt x="201" y="341"/>
                    <a:pt x="201" y="341"/>
                  </a:cubicBezTo>
                  <a:lnTo>
                    <a:pt x="265" y="340"/>
                  </a:lnTo>
                  <a:lnTo>
                    <a:pt x="297" y="340"/>
                  </a:lnTo>
                  <a:cubicBezTo>
                    <a:pt x="308" y="340"/>
                    <a:pt x="319" y="341"/>
                    <a:pt x="329" y="341"/>
                  </a:cubicBezTo>
                  <a:cubicBezTo>
                    <a:pt x="333" y="341"/>
                    <a:pt x="339" y="341"/>
                    <a:pt x="33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38">
              <a:extLst>
                <a:ext uri="{FF2B5EF4-FFF2-40B4-BE49-F238E27FC236}">
                  <a16:creationId xmlns:a16="http://schemas.microsoft.com/office/drawing/2014/main" id="{89FE0D44-3B45-49D1-A5D4-2C03721501E3}"/>
                </a:ext>
              </a:extLst>
            </p:cNvPr>
            <p:cNvSpPr>
              <a:spLocks noEditPoints="1"/>
            </p:cNvSpPr>
            <p:nvPr>
              <p:custDataLst>
                <p:tags r:id="rId119"/>
              </p:custDataLst>
            </p:nvPr>
          </p:nvSpPr>
          <p:spPr bwMode="auto">
            <a:xfrm>
              <a:off x="3144838" y="4411663"/>
              <a:ext cx="79375" cy="11430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2 h 368"/>
                <a:gd name="T12" fmla="*/ 154 w 262"/>
                <a:gd name="T13" fmla="*/ 12 h 368"/>
                <a:gd name="T14" fmla="*/ 225 w 262"/>
                <a:gd name="T15" fmla="*/ 103 h 368"/>
                <a:gd name="T16" fmla="*/ 211 w 262"/>
                <a:gd name="T17" fmla="*/ 188 h 368"/>
                <a:gd name="T18" fmla="*/ 147 w 262"/>
                <a:gd name="T19" fmla="*/ 129 h 368"/>
                <a:gd name="T20" fmla="*/ 45 w 262"/>
                <a:gd name="T21" fmla="*/ 176 h 368"/>
                <a:gd name="T22" fmla="*/ 0 w 262"/>
                <a:gd name="T23" fmla="*/ 279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4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1"/>
                    <a:pt x="105" y="70"/>
                  </a:cubicBezTo>
                  <a:cubicBezTo>
                    <a:pt x="105" y="52"/>
                    <a:pt x="90" y="52"/>
                    <a:pt x="82" y="52"/>
                  </a:cubicBezTo>
                  <a:cubicBezTo>
                    <a:pt x="104" y="15"/>
                    <a:pt x="139" y="12"/>
                    <a:pt x="154" y="12"/>
                  </a:cubicBezTo>
                  <a:cubicBezTo>
                    <a:pt x="190" y="12"/>
                    <a:pt x="225" y="38"/>
                    <a:pt x="225" y="103"/>
                  </a:cubicBezTo>
                  <a:cubicBezTo>
                    <a:pt x="225" y="122"/>
                    <a:pt x="222" y="147"/>
                    <a:pt x="211" y="188"/>
                  </a:cubicBezTo>
                  <a:cubicBezTo>
                    <a:pt x="206" y="157"/>
                    <a:pt x="186" y="129"/>
                    <a:pt x="147" y="129"/>
                  </a:cubicBezTo>
                  <a:cubicBezTo>
                    <a:pt x="116" y="129"/>
                    <a:pt x="84" y="137"/>
                    <a:pt x="45" y="176"/>
                  </a:cubicBezTo>
                  <a:cubicBezTo>
                    <a:pt x="4" y="217"/>
                    <a:pt x="0" y="264"/>
                    <a:pt x="0" y="279"/>
                  </a:cubicBezTo>
                  <a:cubicBezTo>
                    <a:pt x="0" y="310"/>
                    <a:pt x="22" y="368"/>
                    <a:pt x="92" y="368"/>
                  </a:cubicBezTo>
                  <a:cubicBezTo>
                    <a:pt x="211" y="368"/>
                    <a:pt x="262" y="200"/>
                    <a:pt x="262" y="129"/>
                  </a:cubicBezTo>
                  <a:close/>
                  <a:moveTo>
                    <a:pt x="202" y="206"/>
                  </a:moveTo>
                  <a:cubicBezTo>
                    <a:pt x="202" y="242"/>
                    <a:pt x="170" y="354"/>
                    <a:pt x="93" y="354"/>
                  </a:cubicBezTo>
                  <a:cubicBezTo>
                    <a:pt x="39" y="354"/>
                    <a:pt x="39" y="303"/>
                    <a:pt x="39" y="298"/>
                  </a:cubicBezTo>
                  <a:cubicBezTo>
                    <a:pt x="39" y="284"/>
                    <a:pt x="51" y="214"/>
                    <a:pt x="71" y="184"/>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39">
              <a:extLst>
                <a:ext uri="{FF2B5EF4-FFF2-40B4-BE49-F238E27FC236}">
                  <a16:creationId xmlns:a16="http://schemas.microsoft.com/office/drawing/2014/main" id="{2C212820-AA44-4EEC-839F-5042074A15B2}"/>
                </a:ext>
              </a:extLst>
            </p:cNvPr>
            <p:cNvSpPr>
              <a:spLocks/>
            </p:cNvSpPr>
            <p:nvPr>
              <p:custDataLst>
                <p:tags r:id="rId120"/>
              </p:custDataLst>
            </p:nvPr>
          </p:nvSpPr>
          <p:spPr bwMode="auto">
            <a:xfrm>
              <a:off x="3233738" y="4395788"/>
              <a:ext cx="47625" cy="71438"/>
            </a:xfrm>
            <a:custGeom>
              <a:avLst/>
              <a:gdLst>
                <a:gd name="T0" fmla="*/ 154 w 154"/>
                <a:gd name="T1" fmla="*/ 168 h 231"/>
                <a:gd name="T2" fmla="*/ 142 w 154"/>
                <a:gd name="T3" fmla="*/ 168 h 231"/>
                <a:gd name="T4" fmla="*/ 133 w 154"/>
                <a:gd name="T5" fmla="*/ 199 h 231"/>
                <a:gd name="T6" fmla="*/ 99 w 154"/>
                <a:gd name="T7" fmla="*/ 201 h 231"/>
                <a:gd name="T8" fmla="*/ 35 w 154"/>
                <a:gd name="T9" fmla="*/ 201 h 231"/>
                <a:gd name="T10" fmla="*/ 104 w 154"/>
                <a:gd name="T11" fmla="*/ 143 h 231"/>
                <a:gd name="T12" fmla="*/ 154 w 154"/>
                <a:gd name="T13" fmla="*/ 68 h 231"/>
                <a:gd name="T14" fmla="*/ 73 w 154"/>
                <a:gd name="T15" fmla="*/ 0 h 231"/>
                <a:gd name="T16" fmla="*/ 0 w 154"/>
                <a:gd name="T17" fmla="*/ 62 h 231"/>
                <a:gd name="T18" fmla="*/ 19 w 154"/>
                <a:gd name="T19" fmla="*/ 81 h 231"/>
                <a:gd name="T20" fmla="*/ 37 w 154"/>
                <a:gd name="T21" fmla="*/ 63 h 231"/>
                <a:gd name="T22" fmla="*/ 17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1" y="201"/>
                    <a:pt x="104" y="201"/>
                    <a:pt x="99" y="201"/>
                  </a:cubicBezTo>
                  <a:lnTo>
                    <a:pt x="35" y="201"/>
                  </a:lnTo>
                  <a:cubicBezTo>
                    <a:pt x="71" y="169"/>
                    <a:pt x="84" y="159"/>
                    <a:pt x="104" y="143"/>
                  </a:cubicBezTo>
                  <a:cubicBezTo>
                    <a:pt x="130" y="122"/>
                    <a:pt x="154" y="101"/>
                    <a:pt x="154" y="68"/>
                  </a:cubicBezTo>
                  <a:cubicBezTo>
                    <a:pt x="154" y="25"/>
                    <a:pt x="117" y="0"/>
                    <a:pt x="73" y="0"/>
                  </a:cubicBezTo>
                  <a:cubicBezTo>
                    <a:pt x="30" y="0"/>
                    <a:pt x="0" y="30"/>
                    <a:pt x="0" y="62"/>
                  </a:cubicBezTo>
                  <a:cubicBezTo>
                    <a:pt x="0" y="80"/>
                    <a:pt x="15" y="81"/>
                    <a:pt x="19" y="81"/>
                  </a:cubicBezTo>
                  <a:cubicBezTo>
                    <a:pt x="27" y="81"/>
                    <a:pt x="37" y="76"/>
                    <a:pt x="37" y="63"/>
                  </a:cubicBezTo>
                  <a:cubicBezTo>
                    <a:pt x="37" y="57"/>
                    <a:pt x="35" y="45"/>
                    <a:pt x="17" y="45"/>
                  </a:cubicBezTo>
                  <a:cubicBezTo>
                    <a:pt x="27" y="20"/>
                    <a:pt x="51" y="12"/>
                    <a:pt x="67" y="12"/>
                  </a:cubicBezTo>
                  <a:cubicBezTo>
                    <a:pt x="102" y="12"/>
                    <a:pt x="120" y="39"/>
                    <a:pt x="120" y="68"/>
                  </a:cubicBezTo>
                  <a:cubicBezTo>
                    <a:pt x="120" y="98"/>
                    <a:pt x="99" y="122"/>
                    <a:pt x="88" y="135"/>
                  </a:cubicBezTo>
                  <a:lnTo>
                    <a:pt x="4" y="218"/>
                  </a:lnTo>
                  <a:cubicBezTo>
                    <a:pt x="0" y="221"/>
                    <a:pt x="0" y="221"/>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40">
              <a:extLst>
                <a:ext uri="{FF2B5EF4-FFF2-40B4-BE49-F238E27FC236}">
                  <a16:creationId xmlns:a16="http://schemas.microsoft.com/office/drawing/2014/main" id="{F1EF0913-4AFC-4BAB-A7D9-56D3A19C49C6}"/>
                </a:ext>
              </a:extLst>
            </p:cNvPr>
            <p:cNvSpPr>
              <a:spLocks/>
            </p:cNvSpPr>
            <p:nvPr>
              <p:custDataLst>
                <p:tags r:id="rId121"/>
              </p:custDataLst>
            </p:nvPr>
          </p:nvSpPr>
          <p:spPr bwMode="auto">
            <a:xfrm>
              <a:off x="3300413" y="4416425"/>
              <a:ext cx="128588" cy="106363"/>
            </a:xfrm>
            <a:custGeom>
              <a:avLst/>
              <a:gdLst>
                <a:gd name="T0" fmla="*/ 339 w 420"/>
                <a:gd name="T1" fmla="*/ 331 h 341"/>
                <a:gd name="T2" fmla="*/ 325 w 420"/>
                <a:gd name="T3" fmla="*/ 326 h 341"/>
                <a:gd name="T4" fmla="*/ 292 w 420"/>
                <a:gd name="T5" fmla="*/ 317 h 341"/>
                <a:gd name="T6" fmla="*/ 294 w 420"/>
                <a:gd name="T7" fmla="*/ 308 h 341"/>
                <a:gd name="T8" fmla="*/ 361 w 420"/>
                <a:gd name="T9" fmla="*/ 39 h 341"/>
                <a:gd name="T10" fmla="*/ 403 w 420"/>
                <a:gd name="T11" fmla="*/ 16 h 341"/>
                <a:gd name="T12" fmla="*/ 420 w 420"/>
                <a:gd name="T13" fmla="*/ 6 h 341"/>
                <a:gd name="T14" fmla="*/ 413 w 420"/>
                <a:gd name="T15" fmla="*/ 0 h 341"/>
                <a:gd name="T16" fmla="*/ 349 w 420"/>
                <a:gd name="T17" fmla="*/ 2 h 341"/>
                <a:gd name="T18" fmla="*/ 285 w 420"/>
                <a:gd name="T19" fmla="*/ 0 h 341"/>
                <a:gd name="T20" fmla="*/ 275 w 420"/>
                <a:gd name="T21" fmla="*/ 10 h 341"/>
                <a:gd name="T22" fmla="*/ 289 w 420"/>
                <a:gd name="T23" fmla="*/ 16 h 341"/>
                <a:gd name="T24" fmla="*/ 308 w 420"/>
                <a:gd name="T25" fmla="*/ 17 h 341"/>
                <a:gd name="T26" fmla="*/ 322 w 420"/>
                <a:gd name="T27" fmla="*/ 25 h 341"/>
                <a:gd name="T28" fmla="*/ 320 w 420"/>
                <a:gd name="T29" fmla="*/ 34 h 341"/>
                <a:gd name="T30" fmla="*/ 290 w 420"/>
                <a:gd name="T31" fmla="*/ 156 h 341"/>
                <a:gd name="T32" fmla="*/ 138 w 420"/>
                <a:gd name="T33" fmla="*/ 156 h 341"/>
                <a:gd name="T34" fmla="*/ 167 w 420"/>
                <a:gd name="T35" fmla="*/ 39 h 341"/>
                <a:gd name="T36" fmla="*/ 209 w 420"/>
                <a:gd name="T37" fmla="*/ 16 h 341"/>
                <a:gd name="T38" fmla="*/ 226 w 420"/>
                <a:gd name="T39" fmla="*/ 6 h 341"/>
                <a:gd name="T40" fmla="*/ 219 w 420"/>
                <a:gd name="T41" fmla="*/ 0 h 341"/>
                <a:gd name="T42" fmla="*/ 155 w 420"/>
                <a:gd name="T43" fmla="*/ 2 h 341"/>
                <a:gd name="T44" fmla="*/ 91 w 420"/>
                <a:gd name="T45" fmla="*/ 0 h 341"/>
                <a:gd name="T46" fmla="*/ 81 w 420"/>
                <a:gd name="T47" fmla="*/ 10 h 341"/>
                <a:gd name="T48" fmla="*/ 95 w 420"/>
                <a:gd name="T49" fmla="*/ 16 h 341"/>
                <a:gd name="T50" fmla="*/ 114 w 420"/>
                <a:gd name="T51" fmla="*/ 17 h 341"/>
                <a:gd name="T52" fmla="*/ 128 w 420"/>
                <a:gd name="T53" fmla="*/ 25 h 341"/>
                <a:gd name="T54" fmla="*/ 126 w 420"/>
                <a:gd name="T55" fmla="*/ 34 h 341"/>
                <a:gd name="T56" fmla="*/ 59 w 420"/>
                <a:gd name="T57" fmla="*/ 302 h 341"/>
                <a:gd name="T58" fmla="*/ 14 w 420"/>
                <a:gd name="T59" fmla="*/ 326 h 341"/>
                <a:gd name="T60" fmla="*/ 0 w 420"/>
                <a:gd name="T61" fmla="*/ 335 h 341"/>
                <a:gd name="T62" fmla="*/ 7 w 420"/>
                <a:gd name="T63" fmla="*/ 341 h 341"/>
                <a:gd name="T64" fmla="*/ 70 w 420"/>
                <a:gd name="T65" fmla="*/ 339 h 341"/>
                <a:gd name="T66" fmla="*/ 102 w 420"/>
                <a:gd name="T67" fmla="*/ 340 h 341"/>
                <a:gd name="T68" fmla="*/ 135 w 420"/>
                <a:gd name="T69" fmla="*/ 341 h 341"/>
                <a:gd name="T70" fmla="*/ 145 w 420"/>
                <a:gd name="T71" fmla="*/ 331 h 341"/>
                <a:gd name="T72" fmla="*/ 131 w 420"/>
                <a:gd name="T73" fmla="*/ 326 h 341"/>
                <a:gd name="T74" fmla="*/ 98 w 420"/>
                <a:gd name="T75" fmla="*/ 317 h 341"/>
                <a:gd name="T76" fmla="*/ 100 w 420"/>
                <a:gd name="T77" fmla="*/ 308 h 341"/>
                <a:gd name="T78" fmla="*/ 134 w 420"/>
                <a:gd name="T79" fmla="*/ 171 h 341"/>
                <a:gd name="T80" fmla="*/ 286 w 420"/>
                <a:gd name="T81" fmla="*/ 171 h 341"/>
                <a:gd name="T82" fmla="*/ 251 w 420"/>
                <a:gd name="T83" fmla="*/ 309 h 341"/>
                <a:gd name="T84" fmla="*/ 206 w 420"/>
                <a:gd name="T85" fmla="*/ 326 h 341"/>
                <a:gd name="T86" fmla="*/ 194 w 420"/>
                <a:gd name="T87" fmla="*/ 335 h 341"/>
                <a:gd name="T88" fmla="*/ 201 w 420"/>
                <a:gd name="T89" fmla="*/ 341 h 341"/>
                <a:gd name="T90" fmla="*/ 264 w 420"/>
                <a:gd name="T91" fmla="*/ 339 h 341"/>
                <a:gd name="T92" fmla="*/ 296 w 420"/>
                <a:gd name="T93" fmla="*/ 340 h 341"/>
                <a:gd name="T94" fmla="*/ 329 w 420"/>
                <a:gd name="T95" fmla="*/ 341 h 341"/>
                <a:gd name="T96" fmla="*/ 339 w 420"/>
                <a:gd name="T97"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1">
                  <a:moveTo>
                    <a:pt x="339" y="331"/>
                  </a:moveTo>
                  <a:cubicBezTo>
                    <a:pt x="339" y="326"/>
                    <a:pt x="334" y="326"/>
                    <a:pt x="325" y="326"/>
                  </a:cubicBezTo>
                  <a:cubicBezTo>
                    <a:pt x="306" y="326"/>
                    <a:pt x="292" y="326"/>
                    <a:pt x="292" y="317"/>
                  </a:cubicBezTo>
                  <a:cubicBezTo>
                    <a:pt x="292" y="314"/>
                    <a:pt x="293" y="311"/>
                    <a:pt x="294" y="308"/>
                  </a:cubicBezTo>
                  <a:lnTo>
                    <a:pt x="361" y="39"/>
                  </a:lnTo>
                  <a:cubicBezTo>
                    <a:pt x="366" y="21"/>
                    <a:pt x="367" y="16"/>
                    <a:pt x="403" y="16"/>
                  </a:cubicBezTo>
                  <a:cubicBezTo>
                    <a:pt x="416" y="16"/>
                    <a:pt x="420" y="16"/>
                    <a:pt x="420" y="6"/>
                  </a:cubicBezTo>
                  <a:cubicBezTo>
                    <a:pt x="420" y="0"/>
                    <a:pt x="414" y="0"/>
                    <a:pt x="413" y="0"/>
                  </a:cubicBezTo>
                  <a:lnTo>
                    <a:pt x="349" y="2"/>
                  </a:lnTo>
                  <a:lnTo>
                    <a:pt x="285" y="0"/>
                  </a:lnTo>
                  <a:cubicBezTo>
                    <a:pt x="281" y="0"/>
                    <a:pt x="275" y="0"/>
                    <a:pt x="275" y="10"/>
                  </a:cubicBezTo>
                  <a:cubicBezTo>
                    <a:pt x="275" y="16"/>
                    <a:pt x="280" y="16"/>
                    <a:pt x="289" y="16"/>
                  </a:cubicBezTo>
                  <a:cubicBezTo>
                    <a:pt x="289" y="16"/>
                    <a:pt x="300" y="16"/>
                    <a:pt x="308" y="17"/>
                  </a:cubicBezTo>
                  <a:cubicBezTo>
                    <a:pt x="317" y="18"/>
                    <a:pt x="322" y="18"/>
                    <a:pt x="322" y="25"/>
                  </a:cubicBezTo>
                  <a:cubicBezTo>
                    <a:pt x="322" y="27"/>
                    <a:pt x="321" y="28"/>
                    <a:pt x="320" y="34"/>
                  </a:cubicBezTo>
                  <a:lnTo>
                    <a:pt x="290" y="156"/>
                  </a:lnTo>
                  <a:lnTo>
                    <a:pt x="138" y="156"/>
                  </a:lnTo>
                  <a:lnTo>
                    <a:pt x="167" y="39"/>
                  </a:lnTo>
                  <a:cubicBezTo>
                    <a:pt x="172" y="21"/>
                    <a:pt x="173" y="16"/>
                    <a:pt x="209" y="16"/>
                  </a:cubicBezTo>
                  <a:cubicBezTo>
                    <a:pt x="222" y="16"/>
                    <a:pt x="226" y="16"/>
                    <a:pt x="226" y="6"/>
                  </a:cubicBezTo>
                  <a:cubicBezTo>
                    <a:pt x="226" y="0"/>
                    <a:pt x="220" y="0"/>
                    <a:pt x="219" y="0"/>
                  </a:cubicBezTo>
                  <a:lnTo>
                    <a:pt x="155"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2"/>
                    <a:pt x="53" y="326"/>
                    <a:pt x="14" y="326"/>
                  </a:cubicBezTo>
                  <a:cubicBezTo>
                    <a:pt x="5" y="326"/>
                    <a:pt x="0" y="326"/>
                    <a:pt x="0" y="335"/>
                  </a:cubicBezTo>
                  <a:cubicBezTo>
                    <a:pt x="0" y="341"/>
                    <a:pt x="7" y="341"/>
                    <a:pt x="7" y="341"/>
                  </a:cubicBezTo>
                  <a:lnTo>
                    <a:pt x="70" y="339"/>
                  </a:lnTo>
                  <a:lnTo>
                    <a:pt x="102" y="340"/>
                  </a:lnTo>
                  <a:cubicBezTo>
                    <a:pt x="113" y="340"/>
                    <a:pt x="124" y="341"/>
                    <a:pt x="135" y="341"/>
                  </a:cubicBezTo>
                  <a:cubicBezTo>
                    <a:pt x="139" y="341"/>
                    <a:pt x="145" y="341"/>
                    <a:pt x="145" y="331"/>
                  </a:cubicBezTo>
                  <a:cubicBezTo>
                    <a:pt x="145" y="326"/>
                    <a:pt x="140" y="326"/>
                    <a:pt x="131" y="326"/>
                  </a:cubicBezTo>
                  <a:cubicBezTo>
                    <a:pt x="112" y="326"/>
                    <a:pt x="98" y="326"/>
                    <a:pt x="98" y="317"/>
                  </a:cubicBezTo>
                  <a:cubicBezTo>
                    <a:pt x="98" y="314"/>
                    <a:pt x="99" y="311"/>
                    <a:pt x="100" y="308"/>
                  </a:cubicBezTo>
                  <a:lnTo>
                    <a:pt x="134" y="171"/>
                  </a:lnTo>
                  <a:lnTo>
                    <a:pt x="286" y="171"/>
                  </a:lnTo>
                  <a:lnTo>
                    <a:pt x="251" y="309"/>
                  </a:lnTo>
                  <a:cubicBezTo>
                    <a:pt x="246" y="325"/>
                    <a:pt x="237" y="326"/>
                    <a:pt x="206" y="326"/>
                  </a:cubicBezTo>
                  <a:cubicBezTo>
                    <a:pt x="199" y="326"/>
                    <a:pt x="194" y="326"/>
                    <a:pt x="194" y="335"/>
                  </a:cubicBezTo>
                  <a:cubicBezTo>
                    <a:pt x="194" y="341"/>
                    <a:pt x="201" y="341"/>
                    <a:pt x="201" y="341"/>
                  </a:cubicBezTo>
                  <a:lnTo>
                    <a:pt x="264" y="339"/>
                  </a:lnTo>
                  <a:lnTo>
                    <a:pt x="296" y="340"/>
                  </a:lnTo>
                  <a:cubicBezTo>
                    <a:pt x="307" y="340"/>
                    <a:pt x="318" y="341"/>
                    <a:pt x="329" y="341"/>
                  </a:cubicBezTo>
                  <a:cubicBezTo>
                    <a:pt x="333" y="341"/>
                    <a:pt x="339" y="341"/>
                    <a:pt x="33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Rectangle 141">
              <a:extLst>
                <a:ext uri="{FF2B5EF4-FFF2-40B4-BE49-F238E27FC236}">
                  <a16:creationId xmlns:a16="http://schemas.microsoft.com/office/drawing/2014/main" id="{9680F779-606E-4162-AE69-8F0A979426EB}"/>
                </a:ext>
              </a:extLst>
            </p:cNvPr>
            <p:cNvSpPr>
              <a:spLocks noChangeArrowheads="1"/>
            </p:cNvSpPr>
            <p:nvPr>
              <p:custDataLst>
                <p:tags r:id="rId122"/>
              </p:custDataLst>
            </p:nvPr>
          </p:nvSpPr>
          <p:spPr bwMode="auto">
            <a:xfrm>
              <a:off x="3138488" y="4584700"/>
              <a:ext cx="2952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42">
              <a:extLst>
                <a:ext uri="{FF2B5EF4-FFF2-40B4-BE49-F238E27FC236}">
                  <a16:creationId xmlns:a16="http://schemas.microsoft.com/office/drawing/2014/main" id="{AA75BE10-001A-4238-93D6-2443BA966CE1}"/>
                </a:ext>
              </a:extLst>
            </p:cNvPr>
            <p:cNvSpPr>
              <a:spLocks noEditPoints="1"/>
            </p:cNvSpPr>
            <p:nvPr>
              <p:custDataLst>
                <p:tags r:id="rId123"/>
              </p:custDataLst>
            </p:nvPr>
          </p:nvSpPr>
          <p:spPr bwMode="auto">
            <a:xfrm>
              <a:off x="3176588" y="4622800"/>
              <a:ext cx="79375" cy="112713"/>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2 h 368"/>
                <a:gd name="T12" fmla="*/ 153 w 262"/>
                <a:gd name="T13" fmla="*/ 12 h 368"/>
                <a:gd name="T14" fmla="*/ 224 w 262"/>
                <a:gd name="T15" fmla="*/ 103 h 368"/>
                <a:gd name="T16" fmla="*/ 210 w 262"/>
                <a:gd name="T17" fmla="*/ 188 h 368"/>
                <a:gd name="T18" fmla="*/ 146 w 262"/>
                <a:gd name="T19" fmla="*/ 129 h 368"/>
                <a:gd name="T20" fmla="*/ 44 w 262"/>
                <a:gd name="T21" fmla="*/ 176 h 368"/>
                <a:gd name="T22" fmla="*/ 0 w 262"/>
                <a:gd name="T23" fmla="*/ 279 h 368"/>
                <a:gd name="T24" fmla="*/ 91 w 262"/>
                <a:gd name="T25" fmla="*/ 368 h 368"/>
                <a:gd name="T26" fmla="*/ 262 w 262"/>
                <a:gd name="T27" fmla="*/ 129 h 368"/>
                <a:gd name="T28" fmla="*/ 201 w 262"/>
                <a:gd name="T29" fmla="*/ 206 h 368"/>
                <a:gd name="T30" fmla="*/ 93 w 262"/>
                <a:gd name="T31" fmla="*/ 354 h 368"/>
                <a:gd name="T32" fmla="*/ 38 w 262"/>
                <a:gd name="T33" fmla="*/ 298 h 368"/>
                <a:gd name="T34" fmla="*/ 71 w 262"/>
                <a:gd name="T35" fmla="*/ 184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6"/>
                    <a:pt x="78" y="96"/>
                  </a:cubicBezTo>
                  <a:cubicBezTo>
                    <a:pt x="94" y="96"/>
                    <a:pt x="105" y="81"/>
                    <a:pt x="105" y="70"/>
                  </a:cubicBezTo>
                  <a:cubicBezTo>
                    <a:pt x="105" y="52"/>
                    <a:pt x="89" y="52"/>
                    <a:pt x="81" y="52"/>
                  </a:cubicBezTo>
                  <a:cubicBezTo>
                    <a:pt x="103" y="15"/>
                    <a:pt x="139" y="12"/>
                    <a:pt x="153" y="12"/>
                  </a:cubicBezTo>
                  <a:cubicBezTo>
                    <a:pt x="190" y="12"/>
                    <a:pt x="224" y="38"/>
                    <a:pt x="224" y="103"/>
                  </a:cubicBezTo>
                  <a:cubicBezTo>
                    <a:pt x="224" y="122"/>
                    <a:pt x="221" y="148"/>
                    <a:pt x="210" y="188"/>
                  </a:cubicBezTo>
                  <a:cubicBezTo>
                    <a:pt x="205" y="157"/>
                    <a:pt x="185" y="129"/>
                    <a:pt x="146" y="129"/>
                  </a:cubicBezTo>
                  <a:cubicBezTo>
                    <a:pt x="116" y="129"/>
                    <a:pt x="83" y="137"/>
                    <a:pt x="44" y="176"/>
                  </a:cubicBezTo>
                  <a:cubicBezTo>
                    <a:pt x="3" y="217"/>
                    <a:pt x="0" y="264"/>
                    <a:pt x="0" y="279"/>
                  </a:cubicBezTo>
                  <a:cubicBezTo>
                    <a:pt x="0" y="310"/>
                    <a:pt x="21" y="368"/>
                    <a:pt x="91" y="368"/>
                  </a:cubicBezTo>
                  <a:cubicBezTo>
                    <a:pt x="210" y="368"/>
                    <a:pt x="262" y="200"/>
                    <a:pt x="262" y="129"/>
                  </a:cubicBezTo>
                  <a:close/>
                  <a:moveTo>
                    <a:pt x="201" y="206"/>
                  </a:moveTo>
                  <a:cubicBezTo>
                    <a:pt x="201" y="242"/>
                    <a:pt x="170" y="354"/>
                    <a:pt x="93" y="354"/>
                  </a:cubicBezTo>
                  <a:cubicBezTo>
                    <a:pt x="38" y="354"/>
                    <a:pt x="38" y="303"/>
                    <a:pt x="38" y="298"/>
                  </a:cubicBezTo>
                  <a:cubicBezTo>
                    <a:pt x="38" y="284"/>
                    <a:pt x="50" y="214"/>
                    <a:pt x="71" y="184"/>
                  </a:cubicBezTo>
                  <a:cubicBezTo>
                    <a:pt x="91" y="156"/>
                    <a:pt x="115" y="140"/>
                    <a:pt x="146" y="140"/>
                  </a:cubicBezTo>
                  <a:cubicBezTo>
                    <a:pt x="200"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43">
              <a:extLst>
                <a:ext uri="{FF2B5EF4-FFF2-40B4-BE49-F238E27FC236}">
                  <a16:creationId xmlns:a16="http://schemas.microsoft.com/office/drawing/2014/main" id="{A8B5BFDB-33EC-4E5A-81C4-93EB7D299138}"/>
                </a:ext>
              </a:extLst>
            </p:cNvPr>
            <p:cNvSpPr>
              <a:spLocks noEditPoints="1"/>
            </p:cNvSpPr>
            <p:nvPr>
              <p:custDataLst>
                <p:tags r:id="rId124"/>
              </p:custDataLst>
            </p:nvPr>
          </p:nvSpPr>
          <p:spPr bwMode="auto">
            <a:xfrm>
              <a:off x="3265488" y="4624388"/>
              <a:ext cx="61913" cy="111125"/>
            </a:xfrm>
            <a:custGeom>
              <a:avLst/>
              <a:gdLst>
                <a:gd name="T0" fmla="*/ 206 w 206"/>
                <a:gd name="T1" fmla="*/ 103 h 358"/>
                <a:gd name="T2" fmla="*/ 146 w 206"/>
                <a:gd name="T3" fmla="*/ 0 h 358"/>
                <a:gd name="T4" fmla="*/ 0 w 206"/>
                <a:gd name="T5" fmla="*/ 255 h 358"/>
                <a:gd name="T6" fmla="*/ 60 w 206"/>
                <a:gd name="T7" fmla="*/ 358 h 358"/>
                <a:gd name="T8" fmla="*/ 206 w 206"/>
                <a:gd name="T9" fmla="*/ 103 h 358"/>
                <a:gd name="T10" fmla="*/ 157 w 206"/>
                <a:gd name="T11" fmla="*/ 171 h 358"/>
                <a:gd name="T12" fmla="*/ 53 w 206"/>
                <a:gd name="T13" fmla="*/ 171 h 358"/>
                <a:gd name="T14" fmla="*/ 91 w 206"/>
                <a:gd name="T15" fmla="*/ 64 h 358"/>
                <a:gd name="T16" fmla="*/ 145 w 206"/>
                <a:gd name="T17" fmla="*/ 11 h 358"/>
                <a:gd name="T18" fmla="*/ 173 w 206"/>
                <a:gd name="T19" fmla="*/ 72 h 358"/>
                <a:gd name="T20" fmla="*/ 157 w 206"/>
                <a:gd name="T21" fmla="*/ 171 h 358"/>
                <a:gd name="T22" fmla="*/ 152 w 206"/>
                <a:gd name="T23" fmla="*/ 187 h 358"/>
                <a:gd name="T24" fmla="*/ 117 w 206"/>
                <a:gd name="T25" fmla="*/ 288 h 358"/>
                <a:gd name="T26" fmla="*/ 60 w 206"/>
                <a:gd name="T27" fmla="*/ 347 h 358"/>
                <a:gd name="T28" fmla="*/ 33 w 206"/>
                <a:gd name="T29" fmla="*/ 286 h 358"/>
                <a:gd name="T30" fmla="*/ 49 w 206"/>
                <a:gd name="T31" fmla="*/ 187 h 358"/>
                <a:gd name="T32" fmla="*/ 152 w 206"/>
                <a:gd name="T33" fmla="*/ 18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8">
                  <a:moveTo>
                    <a:pt x="206" y="103"/>
                  </a:moveTo>
                  <a:cubicBezTo>
                    <a:pt x="206" y="70"/>
                    <a:pt x="197" y="0"/>
                    <a:pt x="146" y="0"/>
                  </a:cubicBezTo>
                  <a:cubicBezTo>
                    <a:pt x="77" y="0"/>
                    <a:pt x="0" y="141"/>
                    <a:pt x="0" y="255"/>
                  </a:cubicBezTo>
                  <a:cubicBezTo>
                    <a:pt x="0" y="302"/>
                    <a:pt x="14" y="358"/>
                    <a:pt x="60" y="358"/>
                  </a:cubicBezTo>
                  <a:cubicBezTo>
                    <a:pt x="130" y="358"/>
                    <a:pt x="206" y="214"/>
                    <a:pt x="206" y="103"/>
                  </a:cubicBezTo>
                  <a:close/>
                  <a:moveTo>
                    <a:pt x="157" y="171"/>
                  </a:moveTo>
                  <a:lnTo>
                    <a:pt x="53" y="171"/>
                  </a:lnTo>
                  <a:cubicBezTo>
                    <a:pt x="61" y="139"/>
                    <a:pt x="71" y="99"/>
                    <a:pt x="91" y="64"/>
                  </a:cubicBezTo>
                  <a:cubicBezTo>
                    <a:pt x="104" y="39"/>
                    <a:pt x="123" y="11"/>
                    <a:pt x="145" y="11"/>
                  </a:cubicBezTo>
                  <a:cubicBezTo>
                    <a:pt x="170" y="11"/>
                    <a:pt x="173" y="43"/>
                    <a:pt x="173" y="72"/>
                  </a:cubicBezTo>
                  <a:cubicBezTo>
                    <a:pt x="173" y="96"/>
                    <a:pt x="169" y="122"/>
                    <a:pt x="157" y="171"/>
                  </a:cubicBezTo>
                  <a:close/>
                  <a:moveTo>
                    <a:pt x="152" y="187"/>
                  </a:moveTo>
                  <a:cubicBezTo>
                    <a:pt x="147" y="210"/>
                    <a:pt x="136" y="252"/>
                    <a:pt x="117" y="288"/>
                  </a:cubicBezTo>
                  <a:cubicBezTo>
                    <a:pt x="100" y="322"/>
                    <a:pt x="81" y="347"/>
                    <a:pt x="60" y="347"/>
                  </a:cubicBezTo>
                  <a:cubicBezTo>
                    <a:pt x="43" y="347"/>
                    <a:pt x="33" y="332"/>
                    <a:pt x="33" y="286"/>
                  </a:cubicBezTo>
                  <a:cubicBezTo>
                    <a:pt x="33" y="265"/>
                    <a:pt x="36" y="236"/>
                    <a:pt x="49" y="187"/>
                  </a:cubicBezTo>
                  <a:lnTo>
                    <a:pt x="152" y="1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44">
              <a:extLst>
                <a:ext uri="{FF2B5EF4-FFF2-40B4-BE49-F238E27FC236}">
                  <a16:creationId xmlns:a16="http://schemas.microsoft.com/office/drawing/2014/main" id="{77E47CB3-0323-4A19-BC4E-32AA9E08CACA}"/>
                </a:ext>
              </a:extLst>
            </p:cNvPr>
            <p:cNvSpPr>
              <a:spLocks/>
            </p:cNvSpPr>
            <p:nvPr>
              <p:custDataLst>
                <p:tags r:id="rId125"/>
              </p:custDataLst>
            </p:nvPr>
          </p:nvSpPr>
          <p:spPr bwMode="auto">
            <a:xfrm>
              <a:off x="3340101" y="4616450"/>
              <a:ext cx="47625" cy="71438"/>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7"/>
                    <a:pt x="133" y="200"/>
                  </a:cubicBezTo>
                  <a:cubicBezTo>
                    <a:pt x="131" y="202"/>
                    <a:pt x="104" y="202"/>
                    <a:pt x="99" y="202"/>
                  </a:cubicBezTo>
                  <a:lnTo>
                    <a:pt x="35" y="202"/>
                  </a:lnTo>
                  <a:cubicBezTo>
                    <a:pt x="71" y="170"/>
                    <a:pt x="84" y="160"/>
                    <a:pt x="105" y="144"/>
                  </a:cubicBezTo>
                  <a:cubicBezTo>
                    <a:pt x="130" y="123"/>
                    <a:pt x="154" y="101"/>
                    <a:pt x="154" y="68"/>
                  </a:cubicBezTo>
                  <a:cubicBezTo>
                    <a:pt x="154" y="26"/>
                    <a:pt x="117" y="0"/>
                    <a:pt x="73" y="0"/>
                  </a:cubicBezTo>
                  <a:cubicBezTo>
                    <a:pt x="30" y="0"/>
                    <a:pt x="0" y="31"/>
                    <a:pt x="0" y="63"/>
                  </a:cubicBezTo>
                  <a:cubicBezTo>
                    <a:pt x="0" y="81"/>
                    <a:pt x="15" y="82"/>
                    <a:pt x="19" y="82"/>
                  </a:cubicBezTo>
                  <a:cubicBezTo>
                    <a:pt x="27" y="82"/>
                    <a:pt x="37" y="76"/>
                    <a:pt x="37" y="64"/>
                  </a:cubicBezTo>
                  <a:cubicBezTo>
                    <a:pt x="37" y="58"/>
                    <a:pt x="35" y="45"/>
                    <a:pt x="17" y="45"/>
                  </a:cubicBezTo>
                  <a:cubicBezTo>
                    <a:pt x="27" y="21"/>
                    <a:pt x="51" y="13"/>
                    <a:pt x="68" y="13"/>
                  </a:cubicBezTo>
                  <a:cubicBezTo>
                    <a:pt x="102" y="13"/>
                    <a:pt x="121" y="40"/>
                    <a:pt x="121" y="68"/>
                  </a:cubicBezTo>
                  <a:cubicBezTo>
                    <a:pt x="121"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45">
              <a:extLst>
                <a:ext uri="{FF2B5EF4-FFF2-40B4-BE49-F238E27FC236}">
                  <a16:creationId xmlns:a16="http://schemas.microsoft.com/office/drawing/2014/main" id="{6581140C-53DA-4667-8752-DC33ED100024}"/>
                </a:ext>
              </a:extLst>
            </p:cNvPr>
            <p:cNvSpPr>
              <a:spLocks noEditPoints="1"/>
            </p:cNvSpPr>
            <p:nvPr>
              <p:custDataLst>
                <p:tags r:id="rId126"/>
              </p:custDataLst>
            </p:nvPr>
          </p:nvSpPr>
          <p:spPr bwMode="auto">
            <a:xfrm>
              <a:off x="3502026" y="4570413"/>
              <a:ext cx="100013" cy="365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46">
              <a:extLst>
                <a:ext uri="{FF2B5EF4-FFF2-40B4-BE49-F238E27FC236}">
                  <a16:creationId xmlns:a16="http://schemas.microsoft.com/office/drawing/2014/main" id="{28F62630-D58A-4662-ABA5-226390E43062}"/>
                </a:ext>
              </a:extLst>
            </p:cNvPr>
            <p:cNvSpPr>
              <a:spLocks/>
            </p:cNvSpPr>
            <p:nvPr>
              <p:custDataLst>
                <p:tags r:id="rId127"/>
              </p:custDataLst>
            </p:nvPr>
          </p:nvSpPr>
          <p:spPr bwMode="auto">
            <a:xfrm>
              <a:off x="3656013" y="4559300"/>
              <a:ext cx="82550" cy="69850"/>
            </a:xfrm>
            <a:custGeom>
              <a:avLst/>
              <a:gdLst>
                <a:gd name="T0" fmla="*/ 270 w 270"/>
                <a:gd name="T1" fmla="*/ 149 h 226"/>
                <a:gd name="T2" fmla="*/ 264 w 270"/>
                <a:gd name="T3" fmla="*/ 144 h 226"/>
                <a:gd name="T4" fmla="*/ 256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1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6 w 270"/>
                <a:gd name="T47" fmla="*/ 96 h 226"/>
                <a:gd name="T48" fmla="*/ 93 w 270"/>
                <a:gd name="T49" fmla="*/ 71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5" y="144"/>
                    <a:pt x="264" y="144"/>
                  </a:cubicBezTo>
                  <a:cubicBezTo>
                    <a:pt x="259" y="144"/>
                    <a:pt x="259" y="145"/>
                    <a:pt x="256" y="153"/>
                  </a:cubicBezTo>
                  <a:cubicBezTo>
                    <a:pt x="246" y="187"/>
                    <a:pt x="230" y="215"/>
                    <a:pt x="206" y="215"/>
                  </a:cubicBezTo>
                  <a:cubicBezTo>
                    <a:pt x="197" y="215"/>
                    <a:pt x="194" y="210"/>
                    <a:pt x="194" y="198"/>
                  </a:cubicBezTo>
                  <a:cubicBezTo>
                    <a:pt x="194" y="186"/>
                    <a:pt x="198" y="174"/>
                    <a:pt x="203" y="163"/>
                  </a:cubicBezTo>
                  <a:cubicBezTo>
                    <a:pt x="212" y="136"/>
                    <a:pt x="233" y="81"/>
                    <a:pt x="233" y="53"/>
                  </a:cubicBezTo>
                  <a:cubicBezTo>
                    <a:pt x="233" y="20"/>
                    <a:pt x="212" y="0"/>
                    <a:pt x="176" y="0"/>
                  </a:cubicBezTo>
                  <a:cubicBezTo>
                    <a:pt x="131" y="0"/>
                    <a:pt x="106" y="32"/>
                    <a:pt x="98" y="43"/>
                  </a:cubicBezTo>
                  <a:cubicBezTo>
                    <a:pt x="95" y="15"/>
                    <a:pt x="75" y="0"/>
                    <a:pt x="52" y="0"/>
                  </a:cubicBezTo>
                  <a:cubicBezTo>
                    <a:pt x="29" y="0"/>
                    <a:pt x="20" y="19"/>
                    <a:pt x="15" y="28"/>
                  </a:cubicBezTo>
                  <a:cubicBezTo>
                    <a:pt x="7" y="45"/>
                    <a:pt x="0" y="75"/>
                    <a:pt x="0" y="77"/>
                  </a:cubicBezTo>
                  <a:cubicBezTo>
                    <a:pt x="0" y="81"/>
                    <a:pt x="6" y="81"/>
                    <a:pt x="6" y="81"/>
                  </a:cubicBezTo>
                  <a:cubicBezTo>
                    <a:pt x="11" y="81"/>
                    <a:pt x="11"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6" y="96"/>
                  </a:cubicBezTo>
                  <a:lnTo>
                    <a:pt x="93" y="71"/>
                  </a:lnTo>
                  <a:cubicBezTo>
                    <a:pt x="100" y="56"/>
                    <a:pt x="127" y="11"/>
                    <a:pt x="174" y="11"/>
                  </a:cubicBezTo>
                  <a:cubicBezTo>
                    <a:pt x="197" y="11"/>
                    <a:pt x="201" y="29"/>
                    <a:pt x="201" y="46"/>
                  </a:cubicBezTo>
                  <a:cubicBezTo>
                    <a:pt x="201" y="77"/>
                    <a:pt x="177" y="140"/>
                    <a:pt x="169" y="162"/>
                  </a:cubicBezTo>
                  <a:cubicBezTo>
                    <a:pt x="164" y="173"/>
                    <a:pt x="164" y="179"/>
                    <a:pt x="164" y="185"/>
                  </a:cubicBezTo>
                  <a:cubicBezTo>
                    <a:pt x="164" y="208"/>
                    <a:pt x="181" y="226"/>
                    <a:pt x="205" y="226"/>
                  </a:cubicBezTo>
                  <a:cubicBezTo>
                    <a:pt x="251"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47">
              <a:extLst>
                <a:ext uri="{FF2B5EF4-FFF2-40B4-BE49-F238E27FC236}">
                  <a16:creationId xmlns:a16="http://schemas.microsoft.com/office/drawing/2014/main" id="{900ED1EC-8459-4485-9236-F66D6C8A7A18}"/>
                </a:ext>
              </a:extLst>
            </p:cNvPr>
            <p:cNvSpPr>
              <a:spLocks/>
            </p:cNvSpPr>
            <p:nvPr>
              <p:custDataLst>
                <p:tags r:id="rId128"/>
              </p:custDataLst>
            </p:nvPr>
          </p:nvSpPr>
          <p:spPr bwMode="auto">
            <a:xfrm>
              <a:off x="3749676" y="4491038"/>
              <a:ext cx="46038" cy="71438"/>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04" name="正方形/長方形 103">
            <a:extLst>
              <a:ext uri="{FF2B5EF4-FFF2-40B4-BE49-F238E27FC236}">
                <a16:creationId xmlns:a16="http://schemas.microsoft.com/office/drawing/2014/main" id="{286E26A6-E40D-45AC-8BBA-EE54049E34F1}"/>
              </a:ext>
            </a:extLst>
          </p:cNvPr>
          <p:cNvSpPr/>
          <p:nvPr/>
        </p:nvSpPr>
        <p:spPr>
          <a:xfrm>
            <a:off x="7057898" y="2322517"/>
            <a:ext cx="720080" cy="4320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吹き出し: 四角形 104">
            <a:extLst>
              <a:ext uri="{FF2B5EF4-FFF2-40B4-BE49-F238E27FC236}">
                <a16:creationId xmlns:a16="http://schemas.microsoft.com/office/drawing/2014/main" id="{8A74F9D0-780D-4DDA-B6C6-638D4948D3A2}"/>
              </a:ext>
            </a:extLst>
          </p:cNvPr>
          <p:cNvSpPr/>
          <p:nvPr/>
        </p:nvSpPr>
        <p:spPr>
          <a:xfrm>
            <a:off x="1228731" y="2961265"/>
            <a:ext cx="7681756" cy="504061"/>
          </a:xfrm>
          <a:prstGeom prst="wedgeRectCallout">
            <a:avLst>
              <a:gd name="adj1" fmla="val 30054"/>
              <a:gd name="adj2" fmla="val -8570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円周上の境界条件よりこれが正またはゼロの場合は不適 </a:t>
            </a:r>
            <a:r>
              <a:rPr lang="en-US" altLang="ja-JP" sz="2000" dirty="0"/>
              <a:t>(</a:t>
            </a:r>
            <a:r>
              <a:rPr lang="ja-JP" altLang="en-US" sz="2000" dirty="0"/>
              <a:t>証明省略</a:t>
            </a:r>
            <a:r>
              <a:rPr lang="en-US" altLang="ja-JP" sz="2000" dirty="0"/>
              <a:t>)</a:t>
            </a:r>
            <a:endParaRPr kumimoji="1" lang="ja-JP" altLang="en-US" sz="2000" dirty="0"/>
          </a:p>
        </p:txBody>
      </p:sp>
      <p:grpSp>
        <p:nvGrpSpPr>
          <p:cNvPr id="106" name="グループ化 105">
            <a:extLst>
              <a:ext uri="{FF2B5EF4-FFF2-40B4-BE49-F238E27FC236}">
                <a16:creationId xmlns:a16="http://schemas.microsoft.com/office/drawing/2014/main" id="{0F87637D-1448-4E7A-8124-0210C3B28FC4}"/>
              </a:ext>
            </a:extLst>
          </p:cNvPr>
          <p:cNvGrpSpPr>
            <a:grpSpLocks noChangeAspect="1"/>
          </p:cNvGrpSpPr>
          <p:nvPr>
            <p:custDataLst>
              <p:tags r:id="rId3"/>
            </p:custDataLst>
          </p:nvPr>
        </p:nvGrpSpPr>
        <p:grpSpPr>
          <a:xfrm>
            <a:off x="1238249" y="2212974"/>
            <a:ext cx="6396892" cy="649772"/>
            <a:chOff x="1085850" y="2060575"/>
            <a:chExt cx="3625851" cy="403225"/>
          </a:xfrm>
        </p:grpSpPr>
        <p:sp>
          <p:nvSpPr>
            <p:cNvPr id="107" name="Freeform 34 2">
              <a:extLst>
                <a:ext uri="{FF2B5EF4-FFF2-40B4-BE49-F238E27FC236}">
                  <a16:creationId xmlns:a16="http://schemas.microsoft.com/office/drawing/2014/main" id="{B0899C83-AC39-42C2-9D83-4889EA27214D}"/>
                </a:ext>
              </a:extLst>
            </p:cNvPr>
            <p:cNvSpPr>
              <a:spLocks/>
            </p:cNvSpPr>
            <p:nvPr>
              <p:custDataLst>
                <p:tags r:id="rId21"/>
              </p:custDataLst>
            </p:nvPr>
          </p:nvSpPr>
          <p:spPr bwMode="auto">
            <a:xfrm>
              <a:off x="1143000" y="2087563"/>
              <a:ext cx="50800"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0" y="0"/>
                  </a:cubicBezTo>
                  <a:cubicBezTo>
                    <a:pt x="59" y="32"/>
                    <a:pt x="16" y="32"/>
                    <a:pt x="0" y="32"/>
                  </a:cubicBezTo>
                  <a:lnTo>
                    <a:pt x="0" y="48"/>
                  </a:lnTo>
                  <a:cubicBezTo>
                    <a:pt x="10" y="48"/>
                    <a:pt x="39" y="48"/>
                    <a:pt x="65" y="35"/>
                  </a:cubicBezTo>
                  <a:lnTo>
                    <a:pt x="65" y="293"/>
                  </a:lnTo>
                  <a:cubicBezTo>
                    <a:pt x="65" y="311"/>
                    <a:pt x="63" y="317"/>
                    <a:pt x="19" y="317"/>
                  </a:cubicBezTo>
                  <a:lnTo>
                    <a:pt x="3" y="317"/>
                  </a:lnTo>
                  <a:lnTo>
                    <a:pt x="3" y="332"/>
                  </a:lnTo>
                  <a:cubicBezTo>
                    <a:pt x="20" y="331"/>
                    <a:pt x="63"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Rectangle 35 2">
              <a:extLst>
                <a:ext uri="{FF2B5EF4-FFF2-40B4-BE49-F238E27FC236}">
                  <a16:creationId xmlns:a16="http://schemas.microsoft.com/office/drawing/2014/main" id="{ED55B1B3-2431-4B3F-BCDF-E5912B746FEA}"/>
                </a:ext>
              </a:extLst>
            </p:cNvPr>
            <p:cNvSpPr>
              <a:spLocks noChangeArrowheads="1"/>
            </p:cNvSpPr>
            <p:nvPr>
              <p:custDataLst>
                <p:tags r:id="rId22"/>
              </p:custDataLst>
            </p:nvPr>
          </p:nvSpPr>
          <p:spPr bwMode="auto">
            <a:xfrm>
              <a:off x="1085850" y="2262188"/>
              <a:ext cx="163513"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36 2">
              <a:extLst>
                <a:ext uri="{FF2B5EF4-FFF2-40B4-BE49-F238E27FC236}">
                  <a16:creationId xmlns:a16="http://schemas.microsoft.com/office/drawing/2014/main" id="{E783D637-E9BC-4B87-BB73-9060971A67CA}"/>
                </a:ext>
              </a:extLst>
            </p:cNvPr>
            <p:cNvSpPr>
              <a:spLocks/>
            </p:cNvSpPr>
            <p:nvPr>
              <p:custDataLst>
                <p:tags r:id="rId23"/>
              </p:custDataLst>
            </p:nvPr>
          </p:nvSpPr>
          <p:spPr bwMode="auto">
            <a:xfrm>
              <a:off x="1093788" y="2308225"/>
              <a:ext cx="150813" cy="114300"/>
            </a:xfrm>
            <a:custGeom>
              <a:avLst/>
              <a:gdLst>
                <a:gd name="T0" fmla="*/ 495 w 495"/>
                <a:gd name="T1" fmla="*/ 5 h 351"/>
                <a:gd name="T2" fmla="*/ 489 w 495"/>
                <a:gd name="T3" fmla="*/ 0 h 351"/>
                <a:gd name="T4" fmla="*/ 451 w 495"/>
                <a:gd name="T5" fmla="*/ 1 h 351"/>
                <a:gd name="T6" fmla="*/ 399 w 495"/>
                <a:gd name="T7" fmla="*/ 0 h 351"/>
                <a:gd name="T8" fmla="*/ 390 w 495"/>
                <a:gd name="T9" fmla="*/ 9 h 351"/>
                <a:gd name="T10" fmla="*/ 397 w 495"/>
                <a:gd name="T11" fmla="*/ 15 h 351"/>
                <a:gd name="T12" fmla="*/ 427 w 495"/>
                <a:gd name="T13" fmla="*/ 35 h 351"/>
                <a:gd name="T14" fmla="*/ 420 w 495"/>
                <a:gd name="T15" fmla="*/ 51 h 351"/>
                <a:gd name="T16" fmla="*/ 286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5 w 495"/>
                <a:gd name="T29" fmla="*/ 0 h 351"/>
                <a:gd name="T30" fmla="*/ 185 w 495"/>
                <a:gd name="T31" fmla="*/ 10 h 351"/>
                <a:gd name="T32" fmla="*/ 197 w 495"/>
                <a:gd name="T33" fmla="*/ 15 h 351"/>
                <a:gd name="T34" fmla="*/ 224 w 495"/>
                <a:gd name="T35" fmla="*/ 28 h 351"/>
                <a:gd name="T36" fmla="*/ 227 w 495"/>
                <a:gd name="T37" fmla="*/ 66 h 351"/>
                <a:gd name="T38" fmla="*/ 101 w 495"/>
                <a:gd name="T39" fmla="*/ 286 h 351"/>
                <a:gd name="T40" fmla="*/ 82 w 495"/>
                <a:gd name="T41" fmla="*/ 33 h 351"/>
                <a:gd name="T42" fmla="*/ 119 w 495"/>
                <a:gd name="T43" fmla="*/ 15 h 351"/>
                <a:gd name="T44" fmla="*/ 130 w 495"/>
                <a:gd name="T45" fmla="*/ 5 h 351"/>
                <a:gd name="T46" fmla="*/ 123 w 495"/>
                <a:gd name="T47" fmla="*/ 0 h 351"/>
                <a:gd name="T48" fmla="*/ 62 w 495"/>
                <a:gd name="T49" fmla="*/ 1 h 351"/>
                <a:gd name="T50" fmla="*/ 9 w 495"/>
                <a:gd name="T51" fmla="*/ 0 h 351"/>
                <a:gd name="T52" fmla="*/ 0 w 495"/>
                <a:gd name="T53" fmla="*/ 9 h 351"/>
                <a:gd name="T54" fmla="*/ 13 w 495"/>
                <a:gd name="T55" fmla="*/ 15 h 351"/>
                <a:gd name="T56" fmla="*/ 39 w 495"/>
                <a:gd name="T57" fmla="*/ 34 h 351"/>
                <a:gd name="T58" fmla="*/ 62 w 495"/>
                <a:gd name="T59" fmla="*/ 338 h 351"/>
                <a:gd name="T60" fmla="*/ 70 w 495"/>
                <a:gd name="T61" fmla="*/ 351 h 351"/>
                <a:gd name="T62" fmla="*/ 82 w 495"/>
                <a:gd name="T63" fmla="*/ 341 h 351"/>
                <a:gd name="T64" fmla="*/ 228 w 495"/>
                <a:gd name="T65" fmla="*/ 87 h 351"/>
                <a:gd name="T66" fmla="*/ 247 w 495"/>
                <a:gd name="T67" fmla="*/ 338 h 351"/>
                <a:gd name="T68" fmla="*/ 255 w 495"/>
                <a:gd name="T69" fmla="*/ 351 h 351"/>
                <a:gd name="T70" fmla="*/ 267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8" y="0"/>
                    <a:pt x="464" y="1"/>
                    <a:pt x="451" y="1"/>
                  </a:cubicBezTo>
                  <a:cubicBezTo>
                    <a:pt x="434" y="1"/>
                    <a:pt x="416" y="0"/>
                    <a:pt x="399" y="0"/>
                  </a:cubicBezTo>
                  <a:cubicBezTo>
                    <a:pt x="396" y="0"/>
                    <a:pt x="390" y="0"/>
                    <a:pt x="390" y="9"/>
                  </a:cubicBezTo>
                  <a:cubicBezTo>
                    <a:pt x="390" y="15"/>
                    <a:pt x="394" y="15"/>
                    <a:pt x="397" y="15"/>
                  </a:cubicBezTo>
                  <a:cubicBezTo>
                    <a:pt x="409" y="16"/>
                    <a:pt x="427" y="20"/>
                    <a:pt x="427" y="35"/>
                  </a:cubicBezTo>
                  <a:cubicBezTo>
                    <a:pt x="427" y="40"/>
                    <a:pt x="424" y="44"/>
                    <a:pt x="420" y="51"/>
                  </a:cubicBezTo>
                  <a:lnTo>
                    <a:pt x="286" y="286"/>
                  </a:lnTo>
                  <a:lnTo>
                    <a:pt x="267" y="39"/>
                  </a:lnTo>
                  <a:cubicBezTo>
                    <a:pt x="267" y="29"/>
                    <a:pt x="266" y="16"/>
                    <a:pt x="302" y="15"/>
                  </a:cubicBezTo>
                  <a:cubicBezTo>
                    <a:pt x="310" y="15"/>
                    <a:pt x="315" y="15"/>
                    <a:pt x="315" y="5"/>
                  </a:cubicBezTo>
                  <a:cubicBezTo>
                    <a:pt x="315" y="0"/>
                    <a:pt x="310" y="0"/>
                    <a:pt x="308" y="0"/>
                  </a:cubicBezTo>
                  <a:cubicBezTo>
                    <a:pt x="288" y="0"/>
                    <a:pt x="267" y="1"/>
                    <a:pt x="247" y="1"/>
                  </a:cubicBezTo>
                  <a:cubicBezTo>
                    <a:pt x="236" y="1"/>
                    <a:pt x="206" y="0"/>
                    <a:pt x="195" y="0"/>
                  </a:cubicBezTo>
                  <a:cubicBezTo>
                    <a:pt x="192" y="0"/>
                    <a:pt x="185" y="0"/>
                    <a:pt x="185" y="10"/>
                  </a:cubicBezTo>
                  <a:cubicBezTo>
                    <a:pt x="185" y="15"/>
                    <a:pt x="190" y="15"/>
                    <a:pt x="197" y="15"/>
                  </a:cubicBezTo>
                  <a:cubicBezTo>
                    <a:pt x="219" y="15"/>
                    <a:pt x="223" y="18"/>
                    <a:pt x="224" y="28"/>
                  </a:cubicBezTo>
                  <a:lnTo>
                    <a:pt x="227" y="66"/>
                  </a:lnTo>
                  <a:lnTo>
                    <a:pt x="101" y="286"/>
                  </a:lnTo>
                  <a:lnTo>
                    <a:pt x="82" y="33"/>
                  </a:lnTo>
                  <a:cubicBezTo>
                    <a:pt x="82" y="27"/>
                    <a:pt x="82" y="16"/>
                    <a:pt x="119" y="15"/>
                  </a:cubicBezTo>
                  <a:cubicBezTo>
                    <a:pt x="124" y="15"/>
                    <a:pt x="130" y="15"/>
                    <a:pt x="130" y="5"/>
                  </a:cubicBezTo>
                  <a:cubicBezTo>
                    <a:pt x="130" y="0"/>
                    <a:pt x="123" y="0"/>
                    <a:pt x="123" y="0"/>
                  </a:cubicBezTo>
                  <a:cubicBezTo>
                    <a:pt x="103" y="0"/>
                    <a:pt x="82" y="1"/>
                    <a:pt x="62" y="1"/>
                  </a:cubicBezTo>
                  <a:cubicBezTo>
                    <a:pt x="44" y="1"/>
                    <a:pt x="26" y="0"/>
                    <a:pt x="9" y="0"/>
                  </a:cubicBezTo>
                  <a:cubicBezTo>
                    <a:pt x="7" y="0"/>
                    <a:pt x="0" y="0"/>
                    <a:pt x="0" y="9"/>
                  </a:cubicBezTo>
                  <a:cubicBezTo>
                    <a:pt x="0" y="15"/>
                    <a:pt x="5" y="15"/>
                    <a:pt x="13" y="15"/>
                  </a:cubicBezTo>
                  <a:cubicBezTo>
                    <a:pt x="38" y="15"/>
                    <a:pt x="38" y="20"/>
                    <a:pt x="39" y="34"/>
                  </a:cubicBezTo>
                  <a:lnTo>
                    <a:pt x="62" y="338"/>
                  </a:lnTo>
                  <a:cubicBezTo>
                    <a:pt x="62" y="347"/>
                    <a:pt x="63" y="351"/>
                    <a:pt x="70" y="351"/>
                  </a:cubicBezTo>
                  <a:cubicBezTo>
                    <a:pt x="76" y="351"/>
                    <a:pt x="77" y="348"/>
                    <a:pt x="82" y="341"/>
                  </a:cubicBezTo>
                  <a:lnTo>
                    <a:pt x="228" y="87"/>
                  </a:lnTo>
                  <a:lnTo>
                    <a:pt x="247" y="338"/>
                  </a:lnTo>
                  <a:cubicBezTo>
                    <a:pt x="248" y="349"/>
                    <a:pt x="249" y="351"/>
                    <a:pt x="255" y="351"/>
                  </a:cubicBezTo>
                  <a:cubicBezTo>
                    <a:pt x="261" y="351"/>
                    <a:pt x="264" y="346"/>
                    <a:pt x="267" y="342"/>
                  </a:cubicBezTo>
                  <a:lnTo>
                    <a:pt x="430" y="58"/>
                  </a:lnTo>
                  <a:cubicBezTo>
                    <a:pt x="443" y="36"/>
                    <a:pt x="455"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37 2">
              <a:extLst>
                <a:ext uri="{FF2B5EF4-FFF2-40B4-BE49-F238E27FC236}">
                  <a16:creationId xmlns:a16="http://schemas.microsoft.com/office/drawing/2014/main" id="{A17602E0-3368-4C66-85CF-1307C6E0FBF9}"/>
                </a:ext>
              </a:extLst>
            </p:cNvPr>
            <p:cNvSpPr>
              <a:spLocks noEditPoints="1"/>
            </p:cNvSpPr>
            <p:nvPr>
              <p:custDataLst>
                <p:tags r:id="rId24"/>
              </p:custDataLst>
            </p:nvPr>
          </p:nvSpPr>
          <p:spPr bwMode="auto">
            <a:xfrm>
              <a:off x="1316038" y="2078038"/>
              <a:ext cx="79375" cy="122238"/>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38 2">
              <a:extLst>
                <a:ext uri="{FF2B5EF4-FFF2-40B4-BE49-F238E27FC236}">
                  <a16:creationId xmlns:a16="http://schemas.microsoft.com/office/drawing/2014/main" id="{C2C3AE66-C5CC-44E7-A632-3A974A1837E9}"/>
                </a:ext>
              </a:extLst>
            </p:cNvPr>
            <p:cNvSpPr>
              <a:spLocks/>
            </p:cNvSpPr>
            <p:nvPr>
              <p:custDataLst>
                <p:tags r:id="rId25"/>
              </p:custDataLst>
            </p:nvPr>
          </p:nvSpPr>
          <p:spPr bwMode="auto">
            <a:xfrm>
              <a:off x="1404938" y="2060575"/>
              <a:ext cx="47625" cy="76200"/>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1"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7"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39 2">
              <a:extLst>
                <a:ext uri="{FF2B5EF4-FFF2-40B4-BE49-F238E27FC236}">
                  <a16:creationId xmlns:a16="http://schemas.microsoft.com/office/drawing/2014/main" id="{DFD54BF8-FAF3-4AE7-BC92-4EFE22495E23}"/>
                </a:ext>
              </a:extLst>
            </p:cNvPr>
            <p:cNvSpPr>
              <a:spLocks/>
            </p:cNvSpPr>
            <p:nvPr>
              <p:custDataLst>
                <p:tags r:id="rId26"/>
              </p:custDataLst>
            </p:nvPr>
          </p:nvSpPr>
          <p:spPr bwMode="auto">
            <a:xfrm>
              <a:off x="1474788" y="2084388"/>
              <a:ext cx="149225" cy="115888"/>
            </a:xfrm>
            <a:custGeom>
              <a:avLst/>
              <a:gdLst>
                <a:gd name="T0" fmla="*/ 495 w 495"/>
                <a:gd name="T1" fmla="*/ 5 h 351"/>
                <a:gd name="T2" fmla="*/ 489 w 495"/>
                <a:gd name="T3" fmla="*/ 0 h 351"/>
                <a:gd name="T4" fmla="*/ 451 w 495"/>
                <a:gd name="T5" fmla="*/ 1 h 351"/>
                <a:gd name="T6" fmla="*/ 399 w 495"/>
                <a:gd name="T7" fmla="*/ 0 h 351"/>
                <a:gd name="T8" fmla="*/ 390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5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3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90" y="0"/>
                    <a:pt x="390" y="9"/>
                  </a:cubicBezTo>
                  <a:cubicBezTo>
                    <a:pt x="390" y="15"/>
                    <a:pt x="394" y="15"/>
                    <a:pt x="397" y="15"/>
                  </a:cubicBezTo>
                  <a:cubicBezTo>
                    <a:pt x="409" y="16"/>
                    <a:pt x="426" y="20"/>
                    <a:pt x="426" y="35"/>
                  </a:cubicBezTo>
                  <a:cubicBezTo>
                    <a:pt x="426"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5" y="1"/>
                    <a:pt x="206" y="0"/>
                    <a:pt x="195" y="0"/>
                  </a:cubicBezTo>
                  <a:cubicBezTo>
                    <a:pt x="192" y="0"/>
                    <a:pt x="185" y="0"/>
                    <a:pt x="185" y="10"/>
                  </a:cubicBezTo>
                  <a:cubicBezTo>
                    <a:pt x="185" y="15"/>
                    <a:pt x="190" y="15"/>
                    <a:pt x="197" y="15"/>
                  </a:cubicBezTo>
                  <a:cubicBezTo>
                    <a:pt x="219" y="15"/>
                    <a:pt x="223" y="18"/>
                    <a:pt x="223" y="28"/>
                  </a:cubicBezTo>
                  <a:lnTo>
                    <a:pt x="226"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1" y="1"/>
                  </a:cubicBezTo>
                  <a:cubicBezTo>
                    <a:pt x="44" y="1"/>
                    <a:pt x="26" y="0"/>
                    <a:pt x="9" y="0"/>
                  </a:cubicBezTo>
                  <a:cubicBezTo>
                    <a:pt x="7" y="0"/>
                    <a:pt x="0" y="0"/>
                    <a:pt x="0" y="9"/>
                  </a:cubicBezTo>
                  <a:cubicBezTo>
                    <a:pt x="0" y="15"/>
                    <a:pt x="5" y="15"/>
                    <a:pt x="13" y="15"/>
                  </a:cubicBezTo>
                  <a:cubicBezTo>
                    <a:pt x="38" y="15"/>
                    <a:pt x="38" y="20"/>
                    <a:pt x="39" y="34"/>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8"/>
                  </a:lnTo>
                  <a:cubicBezTo>
                    <a:pt x="442"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Rectangle 40 2">
              <a:extLst>
                <a:ext uri="{FF2B5EF4-FFF2-40B4-BE49-F238E27FC236}">
                  <a16:creationId xmlns:a16="http://schemas.microsoft.com/office/drawing/2014/main" id="{AB96FDEF-12A9-48A9-8E39-4EC2E9A43577}"/>
                </a:ext>
              </a:extLst>
            </p:cNvPr>
            <p:cNvSpPr>
              <a:spLocks noChangeArrowheads="1"/>
            </p:cNvSpPr>
            <p:nvPr>
              <p:custDataLst>
                <p:tags r:id="rId27"/>
              </p:custDataLst>
            </p:nvPr>
          </p:nvSpPr>
          <p:spPr bwMode="auto">
            <a:xfrm>
              <a:off x="1311275" y="2262188"/>
              <a:ext cx="3190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41 2">
              <a:extLst>
                <a:ext uri="{FF2B5EF4-FFF2-40B4-BE49-F238E27FC236}">
                  <a16:creationId xmlns:a16="http://schemas.microsoft.com/office/drawing/2014/main" id="{8D35D6FC-DBE3-463E-9DEF-0F53BD141D62}"/>
                </a:ext>
              </a:extLst>
            </p:cNvPr>
            <p:cNvSpPr>
              <a:spLocks noEditPoints="1"/>
            </p:cNvSpPr>
            <p:nvPr>
              <p:custDataLst>
                <p:tags r:id="rId28"/>
              </p:custDataLst>
            </p:nvPr>
          </p:nvSpPr>
          <p:spPr bwMode="auto">
            <a:xfrm>
              <a:off x="1371600" y="2301875"/>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4"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42 2">
              <a:extLst>
                <a:ext uri="{FF2B5EF4-FFF2-40B4-BE49-F238E27FC236}">
                  <a16:creationId xmlns:a16="http://schemas.microsoft.com/office/drawing/2014/main" id="{414EA6CB-9FE0-4AF4-8D54-958EA38D2037}"/>
                </a:ext>
              </a:extLst>
            </p:cNvPr>
            <p:cNvSpPr>
              <a:spLocks/>
            </p:cNvSpPr>
            <p:nvPr>
              <p:custDataLst>
                <p:tags r:id="rId29"/>
              </p:custDataLst>
            </p:nvPr>
          </p:nvSpPr>
          <p:spPr bwMode="auto">
            <a:xfrm>
              <a:off x="1457325" y="2316163"/>
              <a:ext cx="46038" cy="104775"/>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0"/>
                    <a:pt x="51" y="284"/>
                  </a:cubicBezTo>
                  <a:cubicBezTo>
                    <a:pt x="51" y="272"/>
                    <a:pt x="52" y="269"/>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43 2">
              <a:extLst>
                <a:ext uri="{FF2B5EF4-FFF2-40B4-BE49-F238E27FC236}">
                  <a16:creationId xmlns:a16="http://schemas.microsoft.com/office/drawing/2014/main" id="{A3A81B6F-DAB8-47BC-AF29-A9EF189A911D}"/>
                </a:ext>
              </a:extLst>
            </p:cNvPr>
            <p:cNvSpPr>
              <a:spLocks/>
            </p:cNvSpPr>
            <p:nvPr>
              <p:custDataLst>
                <p:tags r:id="rId30"/>
              </p:custDataLst>
            </p:nvPr>
          </p:nvSpPr>
          <p:spPr bwMode="auto">
            <a:xfrm>
              <a:off x="1514475" y="2295525"/>
              <a:ext cx="46038"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8"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44 2">
              <a:extLst>
                <a:ext uri="{FF2B5EF4-FFF2-40B4-BE49-F238E27FC236}">
                  <a16:creationId xmlns:a16="http://schemas.microsoft.com/office/drawing/2014/main" id="{77425650-2272-45FA-8292-1F441E2A8049}"/>
                </a:ext>
              </a:extLst>
            </p:cNvPr>
            <p:cNvSpPr>
              <a:spLocks noEditPoints="1"/>
            </p:cNvSpPr>
            <p:nvPr>
              <p:custDataLst>
                <p:tags r:id="rId31"/>
              </p:custDataLst>
            </p:nvPr>
          </p:nvSpPr>
          <p:spPr bwMode="auto">
            <a:xfrm>
              <a:off x="1697038" y="2246313"/>
              <a:ext cx="101600" cy="39688"/>
            </a:xfrm>
            <a:custGeom>
              <a:avLst/>
              <a:gdLst>
                <a:gd name="T0" fmla="*/ 332 w 332"/>
                <a:gd name="T1" fmla="*/ 9 h 116"/>
                <a:gd name="T2" fmla="*/ 316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3" y="0"/>
                    <a:pt x="316" y="0"/>
                  </a:cubicBezTo>
                  <a:lnTo>
                    <a:pt x="17" y="0"/>
                  </a:lnTo>
                  <a:cubicBezTo>
                    <a:pt x="10" y="0"/>
                    <a:pt x="0" y="0"/>
                    <a:pt x="0" y="9"/>
                  </a:cubicBezTo>
                  <a:cubicBezTo>
                    <a:pt x="0" y="19"/>
                    <a:pt x="10" y="19"/>
                    <a:pt x="17" y="19"/>
                  </a:cubicBezTo>
                  <a:lnTo>
                    <a:pt x="315" y="19"/>
                  </a:lnTo>
                  <a:cubicBezTo>
                    <a:pt x="323" y="19"/>
                    <a:pt x="332" y="19"/>
                    <a:pt x="332" y="9"/>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45 2">
              <a:extLst>
                <a:ext uri="{FF2B5EF4-FFF2-40B4-BE49-F238E27FC236}">
                  <a16:creationId xmlns:a16="http://schemas.microsoft.com/office/drawing/2014/main" id="{64F1DD2E-9EED-4D7C-8735-CB55E1AA5086}"/>
                </a:ext>
              </a:extLst>
            </p:cNvPr>
            <p:cNvSpPr>
              <a:spLocks/>
            </p:cNvSpPr>
            <p:nvPr>
              <p:custDataLst>
                <p:tags r:id="rId32"/>
              </p:custDataLst>
            </p:nvPr>
          </p:nvSpPr>
          <p:spPr bwMode="auto">
            <a:xfrm>
              <a:off x="1854200" y="2235200"/>
              <a:ext cx="58738" cy="73025"/>
            </a:xfrm>
            <a:custGeom>
              <a:avLst/>
              <a:gdLst>
                <a:gd name="T0" fmla="*/ 194 w 194"/>
                <a:gd name="T1" fmla="*/ 167 h 226"/>
                <a:gd name="T2" fmla="*/ 188 w 194"/>
                <a:gd name="T3" fmla="*/ 161 h 226"/>
                <a:gd name="T4" fmla="*/ 181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5 h 226"/>
                <a:gd name="T22" fmla="*/ 192 w 194"/>
                <a:gd name="T23" fmla="*/ 43 h 226"/>
                <a:gd name="T24" fmla="*/ 133 w 194"/>
                <a:gd name="T25" fmla="*/ 0 h 226"/>
                <a:gd name="T26" fmla="*/ 0 w 194"/>
                <a:gd name="T27" fmla="*/ 142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8" y="215"/>
                    <a:pt x="82" y="215"/>
                  </a:cubicBezTo>
                  <a:cubicBezTo>
                    <a:pt x="50" y="215"/>
                    <a:pt x="37" y="191"/>
                    <a:pt x="37" y="161"/>
                  </a:cubicBezTo>
                  <a:cubicBezTo>
                    <a:pt x="37" y="140"/>
                    <a:pt x="47" y="92"/>
                    <a:pt x="64" y="61"/>
                  </a:cubicBezTo>
                  <a:cubicBezTo>
                    <a:pt x="79" y="33"/>
                    <a:pt x="107" y="11"/>
                    <a:pt x="134" y="11"/>
                  </a:cubicBezTo>
                  <a:cubicBezTo>
                    <a:pt x="151" y="11"/>
                    <a:pt x="170" y="18"/>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9"/>
                    <a:pt x="169" y="0"/>
                    <a:pt x="133" y="0"/>
                  </a:cubicBezTo>
                  <a:cubicBezTo>
                    <a:pt x="66" y="0"/>
                    <a:pt x="0" y="71"/>
                    <a:pt x="0" y="142"/>
                  </a:cubicBezTo>
                  <a:cubicBezTo>
                    <a:pt x="0" y="187"/>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46 2">
              <a:extLst>
                <a:ext uri="{FF2B5EF4-FFF2-40B4-BE49-F238E27FC236}">
                  <a16:creationId xmlns:a16="http://schemas.microsoft.com/office/drawing/2014/main" id="{FB89DF60-6601-4F3E-B612-071E7E6052B0}"/>
                </a:ext>
              </a:extLst>
            </p:cNvPr>
            <p:cNvSpPr>
              <a:spLocks/>
            </p:cNvSpPr>
            <p:nvPr>
              <p:custDataLst>
                <p:tags r:id="rId33"/>
              </p:custDataLst>
            </p:nvPr>
          </p:nvSpPr>
          <p:spPr bwMode="auto">
            <a:xfrm>
              <a:off x="1920875" y="2163763"/>
              <a:ext cx="46038"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47 2">
              <a:extLst>
                <a:ext uri="{FF2B5EF4-FFF2-40B4-BE49-F238E27FC236}">
                  <a16:creationId xmlns:a16="http://schemas.microsoft.com/office/drawing/2014/main" id="{07621FEE-2B3D-4335-A186-AC65E3DA0253}"/>
                </a:ext>
              </a:extLst>
            </p:cNvPr>
            <p:cNvSpPr>
              <a:spLocks/>
            </p:cNvSpPr>
            <p:nvPr>
              <p:custDataLst>
                <p:tags r:id="rId34"/>
              </p:custDataLst>
            </p:nvPr>
          </p:nvSpPr>
          <p:spPr bwMode="auto">
            <a:xfrm>
              <a:off x="2025650" y="2070100"/>
              <a:ext cx="74613" cy="393700"/>
            </a:xfrm>
            <a:custGeom>
              <a:avLst/>
              <a:gdLst>
                <a:gd name="T0" fmla="*/ 243 w 243"/>
                <a:gd name="T1" fmla="*/ 1186 h 1197"/>
                <a:gd name="T2" fmla="*/ 238 w 243"/>
                <a:gd name="T3" fmla="*/ 1175 h 1197"/>
                <a:gd name="T4" fmla="*/ 143 w 243"/>
                <a:gd name="T5" fmla="*/ 1060 h 1197"/>
                <a:gd name="T6" fmla="*/ 142 w 243"/>
                <a:gd name="T7" fmla="*/ 1018 h 1197"/>
                <a:gd name="T8" fmla="*/ 142 w 243"/>
                <a:gd name="T9" fmla="*/ 763 h 1197"/>
                <a:gd name="T10" fmla="*/ 111 w 243"/>
                <a:gd name="T11" fmla="*/ 662 h 1197"/>
                <a:gd name="T12" fmla="*/ 28 w 243"/>
                <a:gd name="T13" fmla="*/ 599 h 1197"/>
                <a:gd name="T14" fmla="*/ 142 w 243"/>
                <a:gd name="T15" fmla="*/ 451 h 1197"/>
                <a:gd name="T16" fmla="*/ 142 w 243"/>
                <a:gd name="T17" fmla="*/ 164 h 1197"/>
                <a:gd name="T18" fmla="*/ 239 w 243"/>
                <a:gd name="T19" fmla="*/ 21 h 1197"/>
                <a:gd name="T20" fmla="*/ 243 w 243"/>
                <a:gd name="T21" fmla="*/ 11 h 1197"/>
                <a:gd name="T22" fmla="*/ 232 w 243"/>
                <a:gd name="T23" fmla="*/ 0 h 1197"/>
                <a:gd name="T24" fmla="*/ 211 w 243"/>
                <a:gd name="T25" fmla="*/ 6 h 1197"/>
                <a:gd name="T26" fmla="*/ 102 w 243"/>
                <a:gd name="T27" fmla="*/ 131 h 1197"/>
                <a:gd name="T28" fmla="*/ 101 w 243"/>
                <a:gd name="T29" fmla="*/ 179 h 1197"/>
                <a:gd name="T30" fmla="*/ 101 w 243"/>
                <a:gd name="T31" fmla="*/ 409 h 1197"/>
                <a:gd name="T32" fmla="*/ 100 w 243"/>
                <a:gd name="T33" fmla="*/ 456 h 1197"/>
                <a:gd name="T34" fmla="*/ 8 w 243"/>
                <a:gd name="T35" fmla="*/ 585 h 1197"/>
                <a:gd name="T36" fmla="*/ 0 w 243"/>
                <a:gd name="T37" fmla="*/ 598 h 1197"/>
                <a:gd name="T38" fmla="*/ 7 w 243"/>
                <a:gd name="T39" fmla="*/ 611 h 1197"/>
                <a:gd name="T40" fmla="*/ 99 w 243"/>
                <a:gd name="T41" fmla="*/ 728 h 1197"/>
                <a:gd name="T42" fmla="*/ 101 w 243"/>
                <a:gd name="T43" fmla="*/ 746 h 1197"/>
                <a:gd name="T44" fmla="*/ 101 w 243"/>
                <a:gd name="T45" fmla="*/ 1042 h 1197"/>
                <a:gd name="T46" fmla="*/ 212 w 243"/>
                <a:gd name="T47" fmla="*/ 1191 h 1197"/>
                <a:gd name="T48" fmla="*/ 232 w 243"/>
                <a:gd name="T49" fmla="*/ 1197 h 1197"/>
                <a:gd name="T50" fmla="*/ 243 w 243"/>
                <a:gd name="T51" fmla="*/ 1186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3" h="1197">
                  <a:moveTo>
                    <a:pt x="243" y="1186"/>
                  </a:moveTo>
                  <a:cubicBezTo>
                    <a:pt x="243" y="1178"/>
                    <a:pt x="242" y="1177"/>
                    <a:pt x="238" y="1175"/>
                  </a:cubicBezTo>
                  <a:cubicBezTo>
                    <a:pt x="218" y="1165"/>
                    <a:pt x="153" y="1132"/>
                    <a:pt x="143" y="1060"/>
                  </a:cubicBezTo>
                  <a:cubicBezTo>
                    <a:pt x="142" y="1053"/>
                    <a:pt x="142" y="1048"/>
                    <a:pt x="142" y="1018"/>
                  </a:cubicBezTo>
                  <a:lnTo>
                    <a:pt x="142" y="763"/>
                  </a:lnTo>
                  <a:cubicBezTo>
                    <a:pt x="142" y="739"/>
                    <a:pt x="142" y="702"/>
                    <a:pt x="111" y="662"/>
                  </a:cubicBezTo>
                  <a:cubicBezTo>
                    <a:pt x="91" y="637"/>
                    <a:pt x="63" y="614"/>
                    <a:pt x="28" y="599"/>
                  </a:cubicBezTo>
                  <a:cubicBezTo>
                    <a:pt x="126" y="552"/>
                    <a:pt x="142" y="480"/>
                    <a:pt x="142" y="451"/>
                  </a:cubicBezTo>
                  <a:lnTo>
                    <a:pt x="142" y="164"/>
                  </a:lnTo>
                  <a:cubicBezTo>
                    <a:pt x="142" y="133"/>
                    <a:pt x="142" y="69"/>
                    <a:pt x="239" y="21"/>
                  </a:cubicBezTo>
                  <a:cubicBezTo>
                    <a:pt x="243" y="19"/>
                    <a:pt x="243" y="18"/>
                    <a:pt x="243" y="11"/>
                  </a:cubicBezTo>
                  <a:cubicBezTo>
                    <a:pt x="243" y="0"/>
                    <a:pt x="243" y="0"/>
                    <a:pt x="232" y="0"/>
                  </a:cubicBezTo>
                  <a:cubicBezTo>
                    <a:pt x="225" y="0"/>
                    <a:pt x="224" y="0"/>
                    <a:pt x="211" y="6"/>
                  </a:cubicBezTo>
                  <a:cubicBezTo>
                    <a:pt x="161" y="30"/>
                    <a:pt x="113" y="70"/>
                    <a:pt x="102" y="131"/>
                  </a:cubicBezTo>
                  <a:cubicBezTo>
                    <a:pt x="101" y="141"/>
                    <a:pt x="101" y="145"/>
                    <a:pt x="101" y="179"/>
                  </a:cubicBezTo>
                  <a:lnTo>
                    <a:pt x="101" y="409"/>
                  </a:lnTo>
                  <a:cubicBezTo>
                    <a:pt x="101" y="424"/>
                    <a:pt x="101" y="450"/>
                    <a:pt x="100" y="456"/>
                  </a:cubicBezTo>
                  <a:cubicBezTo>
                    <a:pt x="96" y="508"/>
                    <a:pt x="65" y="554"/>
                    <a:pt x="8" y="585"/>
                  </a:cubicBezTo>
                  <a:cubicBezTo>
                    <a:pt x="0" y="590"/>
                    <a:pt x="0" y="590"/>
                    <a:pt x="0" y="598"/>
                  </a:cubicBezTo>
                  <a:cubicBezTo>
                    <a:pt x="0" y="607"/>
                    <a:pt x="0" y="607"/>
                    <a:pt x="7" y="611"/>
                  </a:cubicBezTo>
                  <a:cubicBezTo>
                    <a:pt x="41" y="629"/>
                    <a:pt x="89" y="665"/>
                    <a:pt x="99" y="728"/>
                  </a:cubicBezTo>
                  <a:cubicBezTo>
                    <a:pt x="101" y="739"/>
                    <a:pt x="101" y="740"/>
                    <a:pt x="101" y="746"/>
                  </a:cubicBezTo>
                  <a:lnTo>
                    <a:pt x="101" y="1042"/>
                  </a:lnTo>
                  <a:cubicBezTo>
                    <a:pt x="101" y="1114"/>
                    <a:pt x="150" y="1162"/>
                    <a:pt x="212" y="1191"/>
                  </a:cubicBezTo>
                  <a:cubicBezTo>
                    <a:pt x="223" y="1197"/>
                    <a:pt x="224" y="1197"/>
                    <a:pt x="232" y="1197"/>
                  </a:cubicBezTo>
                  <a:cubicBezTo>
                    <a:pt x="242" y="1197"/>
                    <a:pt x="243" y="1197"/>
                    <a:pt x="243" y="11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48 2">
              <a:extLst>
                <a:ext uri="{FF2B5EF4-FFF2-40B4-BE49-F238E27FC236}">
                  <a16:creationId xmlns:a16="http://schemas.microsoft.com/office/drawing/2014/main" id="{FEBAA617-412F-46A4-9EA5-6982643F2000}"/>
                </a:ext>
              </a:extLst>
            </p:cNvPr>
            <p:cNvSpPr>
              <a:spLocks/>
            </p:cNvSpPr>
            <p:nvPr>
              <p:custDataLst>
                <p:tags r:id="rId35"/>
              </p:custDataLst>
            </p:nvPr>
          </p:nvSpPr>
          <p:spPr bwMode="auto">
            <a:xfrm>
              <a:off x="2171700" y="2087563"/>
              <a:ext cx="49213"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Rectangle 49 2">
              <a:extLst>
                <a:ext uri="{FF2B5EF4-FFF2-40B4-BE49-F238E27FC236}">
                  <a16:creationId xmlns:a16="http://schemas.microsoft.com/office/drawing/2014/main" id="{60F9366B-CD14-4EF2-BEC3-70F83DDA1734}"/>
                </a:ext>
              </a:extLst>
            </p:cNvPr>
            <p:cNvSpPr>
              <a:spLocks noChangeArrowheads="1"/>
            </p:cNvSpPr>
            <p:nvPr>
              <p:custDataLst>
                <p:tags r:id="rId36"/>
              </p:custDataLst>
            </p:nvPr>
          </p:nvSpPr>
          <p:spPr bwMode="auto">
            <a:xfrm>
              <a:off x="2136775" y="2262188"/>
              <a:ext cx="1158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50 2">
              <a:extLst>
                <a:ext uri="{FF2B5EF4-FFF2-40B4-BE49-F238E27FC236}">
                  <a16:creationId xmlns:a16="http://schemas.microsoft.com/office/drawing/2014/main" id="{9830C77E-5ECB-40D4-834A-9CE37332D352}"/>
                </a:ext>
              </a:extLst>
            </p:cNvPr>
            <p:cNvSpPr>
              <a:spLocks noEditPoints="1"/>
            </p:cNvSpPr>
            <p:nvPr>
              <p:custDataLst>
                <p:tags r:id="rId37"/>
              </p:custDataLst>
            </p:nvPr>
          </p:nvSpPr>
          <p:spPr bwMode="auto">
            <a:xfrm>
              <a:off x="2143125" y="2308225"/>
              <a:ext cx="107950" cy="114300"/>
            </a:xfrm>
            <a:custGeom>
              <a:avLst/>
              <a:gdLst>
                <a:gd name="T0" fmla="*/ 302 w 356"/>
                <a:gd name="T1" fmla="*/ 65 h 351"/>
                <a:gd name="T2" fmla="*/ 275 w 356"/>
                <a:gd name="T3" fmla="*/ 135 h 351"/>
                <a:gd name="T4" fmla="*/ 190 w 356"/>
                <a:gd name="T5" fmla="*/ 164 h 351"/>
                <a:gd name="T6" fmla="*/ 134 w 356"/>
                <a:gd name="T7" fmla="*/ 164 h 351"/>
                <a:gd name="T8" fmla="*/ 167 w 356"/>
                <a:gd name="T9" fmla="*/ 34 h 351"/>
                <a:gd name="T10" fmla="*/ 181 w 356"/>
                <a:gd name="T11" fmla="*/ 16 h 351"/>
                <a:gd name="T12" fmla="*/ 211 w 356"/>
                <a:gd name="T13" fmla="*/ 15 h 351"/>
                <a:gd name="T14" fmla="*/ 302 w 356"/>
                <a:gd name="T15" fmla="*/ 65 h 351"/>
                <a:gd name="T16" fmla="*/ 356 w 356"/>
                <a:gd name="T17" fmla="*/ 294 h 351"/>
                <a:gd name="T18" fmla="*/ 350 w 356"/>
                <a:gd name="T19" fmla="*/ 288 h 351"/>
                <a:gd name="T20" fmla="*/ 344 w 356"/>
                <a:gd name="T21" fmla="*/ 295 h 351"/>
                <a:gd name="T22" fmla="*/ 298 w 356"/>
                <a:gd name="T23" fmla="*/ 340 h 351"/>
                <a:gd name="T24" fmla="*/ 279 w 356"/>
                <a:gd name="T25" fmla="*/ 310 h 351"/>
                <a:gd name="T26" fmla="*/ 284 w 356"/>
                <a:gd name="T27" fmla="*/ 253 h 351"/>
                <a:gd name="T28" fmla="*/ 285 w 356"/>
                <a:gd name="T29" fmla="*/ 230 h 351"/>
                <a:gd name="T30" fmla="*/ 239 w 356"/>
                <a:gd name="T31" fmla="*/ 171 h 351"/>
                <a:gd name="T32" fmla="*/ 348 w 356"/>
                <a:gd name="T33" fmla="*/ 75 h 351"/>
                <a:gd name="T34" fmla="*/ 238 w 356"/>
                <a:gd name="T35" fmla="*/ 0 h 351"/>
                <a:gd name="T36" fmla="*/ 96 w 356"/>
                <a:gd name="T37" fmla="*/ 0 h 351"/>
                <a:gd name="T38" fmla="*/ 82 w 356"/>
                <a:gd name="T39" fmla="*/ 10 h 351"/>
                <a:gd name="T40" fmla="*/ 96 w 356"/>
                <a:gd name="T41" fmla="*/ 15 h 351"/>
                <a:gd name="T42" fmla="*/ 114 w 356"/>
                <a:gd name="T43" fmla="*/ 16 h 351"/>
                <a:gd name="T44" fmla="*/ 128 w 356"/>
                <a:gd name="T45" fmla="*/ 24 h 351"/>
                <a:gd name="T46" fmla="*/ 126 w 356"/>
                <a:gd name="T47" fmla="*/ 34 h 351"/>
                <a:gd name="T48" fmla="*/ 59 w 356"/>
                <a:gd name="T49" fmla="*/ 302 h 351"/>
                <a:gd name="T50" fmla="*/ 14 w 356"/>
                <a:gd name="T51" fmla="*/ 325 h 351"/>
                <a:gd name="T52" fmla="*/ 0 w 356"/>
                <a:gd name="T53" fmla="*/ 335 h 351"/>
                <a:gd name="T54" fmla="*/ 7 w 356"/>
                <a:gd name="T55" fmla="*/ 340 h 351"/>
                <a:gd name="T56" fmla="*/ 70 w 356"/>
                <a:gd name="T57" fmla="*/ 339 h 351"/>
                <a:gd name="T58" fmla="*/ 133 w 356"/>
                <a:gd name="T59" fmla="*/ 340 h 351"/>
                <a:gd name="T60" fmla="*/ 143 w 356"/>
                <a:gd name="T61" fmla="*/ 330 h 351"/>
                <a:gd name="T62" fmla="*/ 129 w 356"/>
                <a:gd name="T63" fmla="*/ 325 h 351"/>
                <a:gd name="T64" fmla="*/ 97 w 356"/>
                <a:gd name="T65" fmla="*/ 316 h 351"/>
                <a:gd name="T66" fmla="*/ 99 w 356"/>
                <a:gd name="T67" fmla="*/ 308 h 351"/>
                <a:gd name="T68" fmla="*/ 131 w 356"/>
                <a:gd name="T69" fmla="*/ 175 h 351"/>
                <a:gd name="T70" fmla="*/ 191 w 356"/>
                <a:gd name="T71" fmla="*/ 175 h 351"/>
                <a:gd name="T72" fmla="*/ 245 w 356"/>
                <a:gd name="T73" fmla="*/ 221 h 351"/>
                <a:gd name="T74" fmla="*/ 238 w 356"/>
                <a:gd name="T75" fmla="*/ 255 h 351"/>
                <a:gd name="T76" fmla="*/ 230 w 356"/>
                <a:gd name="T77" fmla="*/ 298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2" y="65"/>
                  </a:moveTo>
                  <a:cubicBezTo>
                    <a:pt x="302" y="82"/>
                    <a:pt x="294" y="116"/>
                    <a:pt x="275" y="135"/>
                  </a:cubicBezTo>
                  <a:cubicBezTo>
                    <a:pt x="262" y="148"/>
                    <a:pt x="235" y="164"/>
                    <a:pt x="190" y="164"/>
                  </a:cubicBezTo>
                  <a:lnTo>
                    <a:pt x="134" y="164"/>
                  </a:lnTo>
                  <a:lnTo>
                    <a:pt x="167" y="34"/>
                  </a:lnTo>
                  <a:cubicBezTo>
                    <a:pt x="170" y="22"/>
                    <a:pt x="171" y="17"/>
                    <a:pt x="181" y="16"/>
                  </a:cubicBezTo>
                  <a:cubicBezTo>
                    <a:pt x="185" y="15"/>
                    <a:pt x="201" y="15"/>
                    <a:pt x="211" y="15"/>
                  </a:cubicBezTo>
                  <a:cubicBezTo>
                    <a:pt x="247" y="15"/>
                    <a:pt x="302" y="15"/>
                    <a:pt x="302" y="65"/>
                  </a:cubicBezTo>
                  <a:close/>
                  <a:moveTo>
                    <a:pt x="356" y="294"/>
                  </a:moveTo>
                  <a:cubicBezTo>
                    <a:pt x="356" y="288"/>
                    <a:pt x="350" y="288"/>
                    <a:pt x="350" y="288"/>
                  </a:cubicBezTo>
                  <a:cubicBezTo>
                    <a:pt x="346" y="288"/>
                    <a:pt x="345" y="292"/>
                    <a:pt x="344" y="295"/>
                  </a:cubicBezTo>
                  <a:cubicBezTo>
                    <a:pt x="331" y="332"/>
                    <a:pt x="310" y="340"/>
                    <a:pt x="298" y="340"/>
                  </a:cubicBezTo>
                  <a:cubicBezTo>
                    <a:pt x="282" y="340"/>
                    <a:pt x="279" y="329"/>
                    <a:pt x="279" y="310"/>
                  </a:cubicBezTo>
                  <a:cubicBezTo>
                    <a:pt x="279" y="295"/>
                    <a:pt x="282" y="269"/>
                    <a:pt x="284" y="253"/>
                  </a:cubicBezTo>
                  <a:cubicBezTo>
                    <a:pt x="285" y="246"/>
                    <a:pt x="285" y="237"/>
                    <a:pt x="285" y="230"/>
                  </a:cubicBezTo>
                  <a:cubicBezTo>
                    <a:pt x="285" y="191"/>
                    <a:pt x="252" y="176"/>
                    <a:pt x="239" y="171"/>
                  </a:cubicBezTo>
                  <a:cubicBezTo>
                    <a:pt x="289" y="160"/>
                    <a:pt x="348" y="125"/>
                    <a:pt x="348" y="75"/>
                  </a:cubicBezTo>
                  <a:cubicBezTo>
                    <a:pt x="348" y="32"/>
                    <a:pt x="303" y="0"/>
                    <a:pt x="238" y="0"/>
                  </a:cubicBezTo>
                  <a:lnTo>
                    <a:pt x="96" y="0"/>
                  </a:lnTo>
                  <a:cubicBezTo>
                    <a:pt x="86" y="0"/>
                    <a:pt x="82" y="0"/>
                    <a:pt x="82" y="10"/>
                  </a:cubicBezTo>
                  <a:cubicBezTo>
                    <a:pt x="82" y="15"/>
                    <a:pt x="86" y="15"/>
                    <a:pt x="96" y="15"/>
                  </a:cubicBezTo>
                  <a:cubicBezTo>
                    <a:pt x="96" y="15"/>
                    <a:pt x="106" y="15"/>
                    <a:pt x="114" y="16"/>
                  </a:cubicBezTo>
                  <a:cubicBezTo>
                    <a:pt x="123" y="17"/>
                    <a:pt x="128" y="18"/>
                    <a:pt x="128" y="24"/>
                  </a:cubicBezTo>
                  <a:cubicBezTo>
                    <a:pt x="128" y="26"/>
                    <a:pt x="127" y="28"/>
                    <a:pt x="126" y="34"/>
                  </a:cubicBezTo>
                  <a:lnTo>
                    <a:pt x="59" y="302"/>
                  </a:lnTo>
                  <a:cubicBezTo>
                    <a:pt x="54" y="321"/>
                    <a:pt x="53" y="325"/>
                    <a:pt x="14" y="325"/>
                  </a:cubicBezTo>
                  <a:cubicBezTo>
                    <a:pt x="5" y="325"/>
                    <a:pt x="0" y="325"/>
                    <a:pt x="0" y="335"/>
                  </a:cubicBezTo>
                  <a:cubicBezTo>
                    <a:pt x="0" y="340"/>
                    <a:pt x="7" y="340"/>
                    <a:pt x="7" y="340"/>
                  </a:cubicBezTo>
                  <a:lnTo>
                    <a:pt x="70" y="339"/>
                  </a:lnTo>
                  <a:lnTo>
                    <a:pt x="133" y="340"/>
                  </a:lnTo>
                  <a:cubicBezTo>
                    <a:pt x="137" y="340"/>
                    <a:pt x="143" y="340"/>
                    <a:pt x="143" y="330"/>
                  </a:cubicBezTo>
                  <a:cubicBezTo>
                    <a:pt x="143" y="325"/>
                    <a:pt x="139" y="325"/>
                    <a:pt x="129" y="325"/>
                  </a:cubicBezTo>
                  <a:cubicBezTo>
                    <a:pt x="111" y="325"/>
                    <a:pt x="97" y="325"/>
                    <a:pt x="97" y="316"/>
                  </a:cubicBezTo>
                  <a:cubicBezTo>
                    <a:pt x="97" y="313"/>
                    <a:pt x="98" y="310"/>
                    <a:pt x="99" y="308"/>
                  </a:cubicBezTo>
                  <a:lnTo>
                    <a:pt x="131" y="175"/>
                  </a:lnTo>
                  <a:lnTo>
                    <a:pt x="191" y="175"/>
                  </a:lnTo>
                  <a:cubicBezTo>
                    <a:pt x="236" y="175"/>
                    <a:pt x="245" y="203"/>
                    <a:pt x="245" y="221"/>
                  </a:cubicBezTo>
                  <a:cubicBezTo>
                    <a:pt x="245" y="228"/>
                    <a:pt x="241" y="244"/>
                    <a:pt x="238" y="255"/>
                  </a:cubicBezTo>
                  <a:cubicBezTo>
                    <a:pt x="235" y="269"/>
                    <a:pt x="230" y="288"/>
                    <a:pt x="230" y="298"/>
                  </a:cubicBezTo>
                  <a:cubicBezTo>
                    <a:pt x="230" y="351"/>
                    <a:pt x="290" y="351"/>
                    <a:pt x="296" y="351"/>
                  </a:cubicBezTo>
                  <a:cubicBezTo>
                    <a:pt x="339"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51 2">
              <a:extLst>
                <a:ext uri="{FF2B5EF4-FFF2-40B4-BE49-F238E27FC236}">
                  <a16:creationId xmlns:a16="http://schemas.microsoft.com/office/drawing/2014/main" id="{913A3FDE-03E6-4E13-8DC1-CB580B2695BF}"/>
                </a:ext>
              </a:extLst>
            </p:cNvPr>
            <p:cNvSpPr>
              <a:spLocks noEditPoints="1"/>
            </p:cNvSpPr>
            <p:nvPr>
              <p:custDataLst>
                <p:tags r:id="rId38"/>
              </p:custDataLst>
            </p:nvPr>
          </p:nvSpPr>
          <p:spPr bwMode="auto">
            <a:xfrm>
              <a:off x="2320925" y="2078038"/>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1 w 262"/>
                <a:gd name="T29" fmla="*/ 206 h 368"/>
                <a:gd name="T30" fmla="*/ 93 w 262"/>
                <a:gd name="T31" fmla="*/ 354 h 368"/>
                <a:gd name="T32" fmla="*/ 38 w 262"/>
                <a:gd name="T33" fmla="*/ 298 h 368"/>
                <a:gd name="T34" fmla="*/ 71 w 262"/>
                <a:gd name="T35" fmla="*/ 185 h 368"/>
                <a:gd name="T36" fmla="*/ 146 w 262"/>
                <a:gd name="T37" fmla="*/ 140 h 368"/>
                <a:gd name="T38" fmla="*/ 201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4" y="39"/>
                    <a:pt x="224" y="103"/>
                  </a:cubicBezTo>
                  <a:cubicBezTo>
                    <a:pt x="224" y="122"/>
                    <a:pt x="221" y="148"/>
                    <a:pt x="210" y="188"/>
                  </a:cubicBezTo>
                  <a:cubicBezTo>
                    <a:pt x="205" y="157"/>
                    <a:pt x="185" y="129"/>
                    <a:pt x="146" y="129"/>
                  </a:cubicBezTo>
                  <a:cubicBezTo>
                    <a:pt x="116" y="129"/>
                    <a:pt x="83" y="137"/>
                    <a:pt x="44" y="176"/>
                  </a:cubicBezTo>
                  <a:cubicBezTo>
                    <a:pt x="3" y="218"/>
                    <a:pt x="0" y="264"/>
                    <a:pt x="0" y="280"/>
                  </a:cubicBezTo>
                  <a:cubicBezTo>
                    <a:pt x="0" y="310"/>
                    <a:pt x="21" y="368"/>
                    <a:pt x="91" y="368"/>
                  </a:cubicBezTo>
                  <a:cubicBezTo>
                    <a:pt x="210" y="368"/>
                    <a:pt x="262" y="201"/>
                    <a:pt x="262" y="129"/>
                  </a:cubicBezTo>
                  <a:close/>
                  <a:moveTo>
                    <a:pt x="201" y="206"/>
                  </a:moveTo>
                  <a:cubicBezTo>
                    <a:pt x="201" y="242"/>
                    <a:pt x="170" y="354"/>
                    <a:pt x="93" y="354"/>
                  </a:cubicBezTo>
                  <a:cubicBezTo>
                    <a:pt x="38" y="354"/>
                    <a:pt x="38" y="303"/>
                    <a:pt x="38" y="298"/>
                  </a:cubicBezTo>
                  <a:cubicBezTo>
                    <a:pt x="38" y="285"/>
                    <a:pt x="50" y="215"/>
                    <a:pt x="71" y="185"/>
                  </a:cubicBezTo>
                  <a:cubicBezTo>
                    <a:pt x="91" y="156"/>
                    <a:pt x="115" y="140"/>
                    <a:pt x="146" y="140"/>
                  </a:cubicBezTo>
                  <a:cubicBezTo>
                    <a:pt x="200" y="140"/>
                    <a:pt x="201" y="196"/>
                    <a:pt x="201"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52 2">
              <a:extLst>
                <a:ext uri="{FF2B5EF4-FFF2-40B4-BE49-F238E27FC236}">
                  <a16:creationId xmlns:a16="http://schemas.microsoft.com/office/drawing/2014/main" id="{863F49B1-90BE-46FD-8A25-120EBCAF6314}"/>
                </a:ext>
              </a:extLst>
            </p:cNvPr>
            <p:cNvSpPr>
              <a:spLocks/>
            </p:cNvSpPr>
            <p:nvPr>
              <p:custDataLst>
                <p:tags r:id="rId39"/>
              </p:custDataLst>
            </p:nvPr>
          </p:nvSpPr>
          <p:spPr bwMode="auto">
            <a:xfrm>
              <a:off x="2409825" y="2060575"/>
              <a:ext cx="46038"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53 2">
              <a:extLst>
                <a:ext uri="{FF2B5EF4-FFF2-40B4-BE49-F238E27FC236}">
                  <a16:creationId xmlns:a16="http://schemas.microsoft.com/office/drawing/2014/main" id="{57CF7963-EE3D-4C40-A752-D64C2BFF727D}"/>
                </a:ext>
              </a:extLst>
            </p:cNvPr>
            <p:cNvSpPr>
              <a:spLocks noEditPoints="1"/>
            </p:cNvSpPr>
            <p:nvPr>
              <p:custDataLst>
                <p:tags r:id="rId40"/>
              </p:custDataLst>
            </p:nvPr>
          </p:nvSpPr>
          <p:spPr bwMode="auto">
            <a:xfrm>
              <a:off x="2476500" y="2084388"/>
              <a:ext cx="107950" cy="115888"/>
            </a:xfrm>
            <a:custGeom>
              <a:avLst/>
              <a:gdLst>
                <a:gd name="T0" fmla="*/ 301 w 356"/>
                <a:gd name="T1" fmla="*/ 65 h 351"/>
                <a:gd name="T2" fmla="*/ 274 w 356"/>
                <a:gd name="T3" fmla="*/ 135 h 351"/>
                <a:gd name="T4" fmla="*/ 189 w 356"/>
                <a:gd name="T5" fmla="*/ 164 h 351"/>
                <a:gd name="T6" fmla="*/ 134 w 356"/>
                <a:gd name="T7" fmla="*/ 164 h 351"/>
                <a:gd name="T8" fmla="*/ 166 w 356"/>
                <a:gd name="T9" fmla="*/ 34 h 351"/>
                <a:gd name="T10" fmla="*/ 180 w 356"/>
                <a:gd name="T11" fmla="*/ 16 h 351"/>
                <a:gd name="T12" fmla="*/ 210 w 356"/>
                <a:gd name="T13" fmla="*/ 15 h 351"/>
                <a:gd name="T14" fmla="*/ 301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7 w 356"/>
                <a:gd name="T35" fmla="*/ 0 h 351"/>
                <a:gd name="T36" fmla="*/ 95 w 356"/>
                <a:gd name="T37" fmla="*/ 0 h 351"/>
                <a:gd name="T38" fmla="*/ 81 w 356"/>
                <a:gd name="T39" fmla="*/ 10 h 351"/>
                <a:gd name="T40" fmla="*/ 95 w 356"/>
                <a:gd name="T41" fmla="*/ 15 h 351"/>
                <a:gd name="T42" fmla="*/ 114 w 356"/>
                <a:gd name="T43" fmla="*/ 16 h 351"/>
                <a:gd name="T44" fmla="*/ 127 w 356"/>
                <a:gd name="T45" fmla="*/ 24 h 351"/>
                <a:gd name="T46" fmla="*/ 125 w 356"/>
                <a:gd name="T47" fmla="*/ 34 h 351"/>
                <a:gd name="T48" fmla="*/ 58 w 356"/>
                <a:gd name="T49" fmla="*/ 301 h 351"/>
                <a:gd name="T50" fmla="*/ 13 w 356"/>
                <a:gd name="T51" fmla="*/ 325 h 351"/>
                <a:gd name="T52" fmla="*/ 0 w 356"/>
                <a:gd name="T53" fmla="*/ 335 h 351"/>
                <a:gd name="T54" fmla="*/ 7 w 356"/>
                <a:gd name="T55" fmla="*/ 340 h 351"/>
                <a:gd name="T56" fmla="*/ 69 w 356"/>
                <a:gd name="T57" fmla="*/ 339 h 351"/>
                <a:gd name="T58" fmla="*/ 133 w 356"/>
                <a:gd name="T59" fmla="*/ 340 h 351"/>
                <a:gd name="T60" fmla="*/ 143 w 356"/>
                <a:gd name="T61" fmla="*/ 330 h 351"/>
                <a:gd name="T62" fmla="*/ 129 w 356"/>
                <a:gd name="T63" fmla="*/ 325 h 351"/>
                <a:gd name="T64" fmla="*/ 96 w 356"/>
                <a:gd name="T65" fmla="*/ 316 h 351"/>
                <a:gd name="T66" fmla="*/ 98 w 356"/>
                <a:gd name="T67" fmla="*/ 307 h 351"/>
                <a:gd name="T68" fmla="*/ 131 w 356"/>
                <a:gd name="T69" fmla="*/ 175 h 351"/>
                <a:gd name="T70" fmla="*/ 190 w 356"/>
                <a:gd name="T71" fmla="*/ 175 h 351"/>
                <a:gd name="T72" fmla="*/ 244 w 356"/>
                <a:gd name="T73" fmla="*/ 221 h 351"/>
                <a:gd name="T74" fmla="*/ 237 w 356"/>
                <a:gd name="T75" fmla="*/ 255 h 351"/>
                <a:gd name="T76" fmla="*/ 229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1" y="65"/>
                  </a:moveTo>
                  <a:cubicBezTo>
                    <a:pt x="301" y="82"/>
                    <a:pt x="293" y="116"/>
                    <a:pt x="274" y="135"/>
                  </a:cubicBezTo>
                  <a:cubicBezTo>
                    <a:pt x="261" y="148"/>
                    <a:pt x="234" y="164"/>
                    <a:pt x="189" y="164"/>
                  </a:cubicBezTo>
                  <a:lnTo>
                    <a:pt x="134" y="164"/>
                  </a:lnTo>
                  <a:lnTo>
                    <a:pt x="166" y="34"/>
                  </a:lnTo>
                  <a:cubicBezTo>
                    <a:pt x="169" y="22"/>
                    <a:pt x="171" y="17"/>
                    <a:pt x="180" y="16"/>
                  </a:cubicBezTo>
                  <a:cubicBezTo>
                    <a:pt x="184" y="15"/>
                    <a:pt x="200" y="15"/>
                    <a:pt x="210" y="15"/>
                  </a:cubicBezTo>
                  <a:cubicBezTo>
                    <a:pt x="246" y="15"/>
                    <a:pt x="301" y="15"/>
                    <a:pt x="301" y="65"/>
                  </a:cubicBezTo>
                  <a:close/>
                  <a:moveTo>
                    <a:pt x="356" y="294"/>
                  </a:moveTo>
                  <a:cubicBezTo>
                    <a:pt x="356" y="288"/>
                    <a:pt x="350" y="288"/>
                    <a:pt x="350" y="288"/>
                  </a:cubicBezTo>
                  <a:cubicBezTo>
                    <a:pt x="345" y="288"/>
                    <a:pt x="344" y="291"/>
                    <a:pt x="343" y="295"/>
                  </a:cubicBezTo>
                  <a:cubicBezTo>
                    <a:pt x="331" y="332"/>
                    <a:pt x="309" y="340"/>
                    <a:pt x="298" y="340"/>
                  </a:cubicBezTo>
                  <a:cubicBezTo>
                    <a:pt x="281" y="340"/>
                    <a:pt x="278" y="329"/>
                    <a:pt x="278" y="310"/>
                  </a:cubicBezTo>
                  <a:cubicBezTo>
                    <a:pt x="278" y="294"/>
                    <a:pt x="281" y="269"/>
                    <a:pt x="283" y="253"/>
                  </a:cubicBezTo>
                  <a:cubicBezTo>
                    <a:pt x="284" y="246"/>
                    <a:pt x="285" y="237"/>
                    <a:pt x="285" y="230"/>
                  </a:cubicBezTo>
                  <a:cubicBezTo>
                    <a:pt x="285" y="191"/>
                    <a:pt x="251" y="176"/>
                    <a:pt x="238" y="171"/>
                  </a:cubicBezTo>
                  <a:cubicBezTo>
                    <a:pt x="288" y="160"/>
                    <a:pt x="348" y="125"/>
                    <a:pt x="348" y="75"/>
                  </a:cubicBezTo>
                  <a:cubicBezTo>
                    <a:pt x="348" y="32"/>
                    <a:pt x="303" y="0"/>
                    <a:pt x="237" y="0"/>
                  </a:cubicBezTo>
                  <a:lnTo>
                    <a:pt x="95" y="0"/>
                  </a:lnTo>
                  <a:cubicBezTo>
                    <a:pt x="85"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4" y="325"/>
                    <a:pt x="0" y="325"/>
                    <a:pt x="0" y="335"/>
                  </a:cubicBezTo>
                  <a:cubicBezTo>
                    <a:pt x="0" y="340"/>
                    <a:pt x="7" y="340"/>
                    <a:pt x="7" y="340"/>
                  </a:cubicBezTo>
                  <a:lnTo>
                    <a:pt x="69" y="339"/>
                  </a:lnTo>
                  <a:lnTo>
                    <a:pt x="133" y="340"/>
                  </a:lnTo>
                  <a:cubicBezTo>
                    <a:pt x="137" y="340"/>
                    <a:pt x="143" y="340"/>
                    <a:pt x="143" y="330"/>
                  </a:cubicBezTo>
                  <a:cubicBezTo>
                    <a:pt x="143" y="325"/>
                    <a:pt x="138" y="325"/>
                    <a:pt x="129" y="325"/>
                  </a:cubicBezTo>
                  <a:cubicBezTo>
                    <a:pt x="110" y="325"/>
                    <a:pt x="96" y="325"/>
                    <a:pt x="96" y="316"/>
                  </a:cubicBezTo>
                  <a:cubicBezTo>
                    <a:pt x="96" y="313"/>
                    <a:pt x="97" y="310"/>
                    <a:pt x="98" y="307"/>
                  </a:cubicBezTo>
                  <a:lnTo>
                    <a:pt x="131" y="175"/>
                  </a:lnTo>
                  <a:lnTo>
                    <a:pt x="190" y="175"/>
                  </a:lnTo>
                  <a:cubicBezTo>
                    <a:pt x="235" y="175"/>
                    <a:pt x="244" y="203"/>
                    <a:pt x="244" y="221"/>
                  </a:cubicBezTo>
                  <a:cubicBezTo>
                    <a:pt x="244" y="228"/>
                    <a:pt x="240" y="244"/>
                    <a:pt x="237" y="255"/>
                  </a:cubicBezTo>
                  <a:cubicBezTo>
                    <a:pt x="234" y="269"/>
                    <a:pt x="229" y="288"/>
                    <a:pt x="229" y="297"/>
                  </a:cubicBezTo>
                  <a:cubicBezTo>
                    <a:pt x="229" y="351"/>
                    <a:pt x="289"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Rectangle 54 2">
              <a:extLst>
                <a:ext uri="{FF2B5EF4-FFF2-40B4-BE49-F238E27FC236}">
                  <a16:creationId xmlns:a16="http://schemas.microsoft.com/office/drawing/2014/main" id="{C60ADD65-1D0F-41EF-A712-CE922F911525}"/>
                </a:ext>
              </a:extLst>
            </p:cNvPr>
            <p:cNvSpPr>
              <a:spLocks noChangeArrowheads="1"/>
            </p:cNvSpPr>
            <p:nvPr>
              <p:custDataLst>
                <p:tags r:id="rId41"/>
              </p:custDataLst>
            </p:nvPr>
          </p:nvSpPr>
          <p:spPr bwMode="auto">
            <a:xfrm>
              <a:off x="2314575" y="2262188"/>
              <a:ext cx="271463"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55 2">
              <a:extLst>
                <a:ext uri="{FF2B5EF4-FFF2-40B4-BE49-F238E27FC236}">
                  <a16:creationId xmlns:a16="http://schemas.microsoft.com/office/drawing/2014/main" id="{583344AD-072F-4809-BAE6-D50F1910B5EB}"/>
                </a:ext>
              </a:extLst>
            </p:cNvPr>
            <p:cNvSpPr>
              <a:spLocks noEditPoints="1"/>
            </p:cNvSpPr>
            <p:nvPr>
              <p:custDataLst>
                <p:tags r:id="rId42"/>
              </p:custDataLst>
            </p:nvPr>
          </p:nvSpPr>
          <p:spPr bwMode="auto">
            <a:xfrm>
              <a:off x="2341563" y="2301875"/>
              <a:ext cx="79375" cy="120650"/>
            </a:xfrm>
            <a:custGeom>
              <a:avLst/>
              <a:gdLst>
                <a:gd name="T0" fmla="*/ 263 w 263"/>
                <a:gd name="T1" fmla="*/ 129 h 368"/>
                <a:gd name="T2" fmla="*/ 155 w 263"/>
                <a:gd name="T3" fmla="*/ 0 h 368"/>
                <a:gd name="T4" fmla="*/ 60 w 263"/>
                <a:gd name="T5" fmla="*/ 79 h 368"/>
                <a:gd name="T6" fmla="*/ 79 w 263"/>
                <a:gd name="T7" fmla="*/ 97 h 368"/>
                <a:gd name="T8" fmla="*/ 105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56 2">
              <a:extLst>
                <a:ext uri="{FF2B5EF4-FFF2-40B4-BE49-F238E27FC236}">
                  <a16:creationId xmlns:a16="http://schemas.microsoft.com/office/drawing/2014/main" id="{93F26887-5D8D-4902-AEEE-105119B274A4}"/>
                </a:ext>
              </a:extLst>
            </p:cNvPr>
            <p:cNvSpPr>
              <a:spLocks/>
            </p:cNvSpPr>
            <p:nvPr>
              <p:custDataLst>
                <p:tags r:id="rId43"/>
              </p:custDataLst>
            </p:nvPr>
          </p:nvSpPr>
          <p:spPr bwMode="auto">
            <a:xfrm>
              <a:off x="2428875" y="2346325"/>
              <a:ext cx="60325" cy="74613"/>
            </a:xfrm>
            <a:custGeom>
              <a:avLst/>
              <a:gdLst>
                <a:gd name="T0" fmla="*/ 203 w 203"/>
                <a:gd name="T1" fmla="*/ 32 h 226"/>
                <a:gd name="T2" fmla="*/ 162 w 203"/>
                <a:gd name="T3" fmla="*/ 0 h 226"/>
                <a:gd name="T4" fmla="*/ 98 w 203"/>
                <a:gd name="T5" fmla="*/ 38 h 226"/>
                <a:gd name="T6" fmla="*/ 52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6 w 203"/>
                <a:gd name="T19" fmla="*/ 34 h 226"/>
                <a:gd name="T20" fmla="*/ 58 w 203"/>
                <a:gd name="T21" fmla="*/ 76 h 226"/>
                <a:gd name="T22" fmla="*/ 30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59" y="11"/>
                    <a:pt x="66" y="15"/>
                    <a:pt x="66" y="34"/>
                  </a:cubicBezTo>
                  <a:cubicBezTo>
                    <a:pt x="66" y="44"/>
                    <a:pt x="65" y="50"/>
                    <a:pt x="58" y="76"/>
                  </a:cubicBezTo>
                  <a:lnTo>
                    <a:pt x="30"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57 2">
              <a:extLst>
                <a:ext uri="{FF2B5EF4-FFF2-40B4-BE49-F238E27FC236}">
                  <a16:creationId xmlns:a16="http://schemas.microsoft.com/office/drawing/2014/main" id="{BC0AF37C-4666-4285-8109-F952AB11DDAB}"/>
                </a:ext>
              </a:extLst>
            </p:cNvPr>
            <p:cNvSpPr>
              <a:spLocks/>
            </p:cNvSpPr>
            <p:nvPr>
              <p:custDataLst>
                <p:tags r:id="rId44"/>
              </p:custDataLst>
            </p:nvPr>
          </p:nvSpPr>
          <p:spPr bwMode="auto">
            <a:xfrm>
              <a:off x="2503488" y="2295525"/>
              <a:ext cx="46038" cy="76200"/>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9"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58 2">
              <a:extLst>
                <a:ext uri="{FF2B5EF4-FFF2-40B4-BE49-F238E27FC236}">
                  <a16:creationId xmlns:a16="http://schemas.microsoft.com/office/drawing/2014/main" id="{494E1C4B-43DF-4AC5-BDD4-65D821340D86}"/>
                </a:ext>
              </a:extLst>
            </p:cNvPr>
            <p:cNvSpPr>
              <a:spLocks/>
            </p:cNvSpPr>
            <p:nvPr>
              <p:custDataLst>
                <p:tags r:id="rId45"/>
              </p:custDataLst>
            </p:nvPr>
          </p:nvSpPr>
          <p:spPr bwMode="auto">
            <a:xfrm>
              <a:off x="2646363" y="2211388"/>
              <a:ext cx="100013"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59 2">
              <a:extLst>
                <a:ext uri="{FF2B5EF4-FFF2-40B4-BE49-F238E27FC236}">
                  <a16:creationId xmlns:a16="http://schemas.microsoft.com/office/drawing/2014/main" id="{AC443777-014B-41A7-B4CC-03B43FA90B2B}"/>
                </a:ext>
              </a:extLst>
            </p:cNvPr>
            <p:cNvSpPr>
              <a:spLocks/>
            </p:cNvSpPr>
            <p:nvPr>
              <p:custDataLst>
                <p:tags r:id="rId46"/>
              </p:custDataLst>
            </p:nvPr>
          </p:nvSpPr>
          <p:spPr bwMode="auto">
            <a:xfrm>
              <a:off x="2874963" y="2087563"/>
              <a:ext cx="50800" cy="107950"/>
            </a:xfrm>
            <a:custGeom>
              <a:avLst/>
              <a:gdLst>
                <a:gd name="T0" fmla="*/ 164 w 164"/>
                <a:gd name="T1" fmla="*/ 332 h 332"/>
                <a:gd name="T2" fmla="*/ 164 w 164"/>
                <a:gd name="T3" fmla="*/ 317 h 332"/>
                <a:gd name="T4" fmla="*/ 149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Rectangle 60 2">
              <a:extLst>
                <a:ext uri="{FF2B5EF4-FFF2-40B4-BE49-F238E27FC236}">
                  <a16:creationId xmlns:a16="http://schemas.microsoft.com/office/drawing/2014/main" id="{40641D9D-783B-453A-B651-571DDEF1C068}"/>
                </a:ext>
              </a:extLst>
            </p:cNvPr>
            <p:cNvSpPr>
              <a:spLocks noChangeArrowheads="1"/>
            </p:cNvSpPr>
            <p:nvPr>
              <p:custDataLst>
                <p:tags r:id="rId47"/>
              </p:custDataLst>
            </p:nvPr>
          </p:nvSpPr>
          <p:spPr bwMode="auto">
            <a:xfrm>
              <a:off x="2805113" y="2262188"/>
              <a:ext cx="188913"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61 2">
              <a:extLst>
                <a:ext uri="{FF2B5EF4-FFF2-40B4-BE49-F238E27FC236}">
                  <a16:creationId xmlns:a16="http://schemas.microsoft.com/office/drawing/2014/main" id="{A546360B-2F9C-4958-9D38-0B1F9FF378C2}"/>
                </a:ext>
              </a:extLst>
            </p:cNvPr>
            <p:cNvSpPr>
              <a:spLocks/>
            </p:cNvSpPr>
            <p:nvPr>
              <p:custDataLst>
                <p:tags r:id="rId48"/>
              </p:custDataLst>
            </p:nvPr>
          </p:nvSpPr>
          <p:spPr bwMode="auto">
            <a:xfrm>
              <a:off x="2809875" y="2346325"/>
              <a:ext cx="61913" cy="7461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6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6" y="15"/>
                    <a:pt x="66" y="34"/>
                  </a:cubicBezTo>
                  <a:cubicBezTo>
                    <a:pt x="66"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62 2">
              <a:extLst>
                <a:ext uri="{FF2B5EF4-FFF2-40B4-BE49-F238E27FC236}">
                  <a16:creationId xmlns:a16="http://schemas.microsoft.com/office/drawing/2014/main" id="{389A9CBB-3853-415C-B526-A6BC81B2225C}"/>
                </a:ext>
              </a:extLst>
            </p:cNvPr>
            <p:cNvSpPr>
              <a:spLocks noEditPoints="1"/>
            </p:cNvSpPr>
            <p:nvPr>
              <p:custDataLst>
                <p:tags r:id="rId49"/>
              </p:custDataLst>
            </p:nvPr>
          </p:nvSpPr>
          <p:spPr bwMode="auto">
            <a:xfrm>
              <a:off x="2884488" y="2308225"/>
              <a:ext cx="107950" cy="114300"/>
            </a:xfrm>
            <a:custGeom>
              <a:avLst/>
              <a:gdLst>
                <a:gd name="T0" fmla="*/ 302 w 356"/>
                <a:gd name="T1" fmla="*/ 65 h 351"/>
                <a:gd name="T2" fmla="*/ 274 w 356"/>
                <a:gd name="T3" fmla="*/ 135 h 351"/>
                <a:gd name="T4" fmla="*/ 190 w 356"/>
                <a:gd name="T5" fmla="*/ 164 h 351"/>
                <a:gd name="T6" fmla="*/ 134 w 356"/>
                <a:gd name="T7" fmla="*/ 164 h 351"/>
                <a:gd name="T8" fmla="*/ 166 w 356"/>
                <a:gd name="T9" fmla="*/ 34 h 351"/>
                <a:gd name="T10" fmla="*/ 180 w 356"/>
                <a:gd name="T11" fmla="*/ 16 h 351"/>
                <a:gd name="T12" fmla="*/ 211 w 356"/>
                <a:gd name="T13" fmla="*/ 15 h 351"/>
                <a:gd name="T14" fmla="*/ 302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8 w 356"/>
                <a:gd name="T35" fmla="*/ 0 h 351"/>
                <a:gd name="T36" fmla="*/ 96 w 356"/>
                <a:gd name="T37" fmla="*/ 0 h 351"/>
                <a:gd name="T38" fmla="*/ 81 w 356"/>
                <a:gd name="T39" fmla="*/ 10 h 351"/>
                <a:gd name="T40" fmla="*/ 95 w 356"/>
                <a:gd name="T41" fmla="*/ 15 h 351"/>
                <a:gd name="T42" fmla="*/ 114 w 356"/>
                <a:gd name="T43" fmla="*/ 16 h 351"/>
                <a:gd name="T44" fmla="*/ 128 w 356"/>
                <a:gd name="T45" fmla="*/ 24 h 351"/>
                <a:gd name="T46" fmla="*/ 126 w 356"/>
                <a:gd name="T47" fmla="*/ 34 h 351"/>
                <a:gd name="T48" fmla="*/ 59 w 356"/>
                <a:gd name="T49" fmla="*/ 302 h 351"/>
                <a:gd name="T50" fmla="*/ 13 w 356"/>
                <a:gd name="T51" fmla="*/ 325 h 351"/>
                <a:gd name="T52" fmla="*/ 0 w 356"/>
                <a:gd name="T53" fmla="*/ 335 h 351"/>
                <a:gd name="T54" fmla="*/ 7 w 356"/>
                <a:gd name="T55" fmla="*/ 340 h 351"/>
                <a:gd name="T56" fmla="*/ 70 w 356"/>
                <a:gd name="T57" fmla="*/ 339 h 351"/>
                <a:gd name="T58" fmla="*/ 133 w 356"/>
                <a:gd name="T59" fmla="*/ 340 h 351"/>
                <a:gd name="T60" fmla="*/ 143 w 356"/>
                <a:gd name="T61" fmla="*/ 330 h 351"/>
                <a:gd name="T62" fmla="*/ 129 w 356"/>
                <a:gd name="T63" fmla="*/ 325 h 351"/>
                <a:gd name="T64" fmla="*/ 97 w 356"/>
                <a:gd name="T65" fmla="*/ 316 h 351"/>
                <a:gd name="T66" fmla="*/ 98 w 356"/>
                <a:gd name="T67" fmla="*/ 308 h 351"/>
                <a:gd name="T68" fmla="*/ 131 w 356"/>
                <a:gd name="T69" fmla="*/ 175 h 351"/>
                <a:gd name="T70" fmla="*/ 190 w 356"/>
                <a:gd name="T71" fmla="*/ 175 h 351"/>
                <a:gd name="T72" fmla="*/ 245 w 356"/>
                <a:gd name="T73" fmla="*/ 221 h 351"/>
                <a:gd name="T74" fmla="*/ 238 w 356"/>
                <a:gd name="T75" fmla="*/ 255 h 351"/>
                <a:gd name="T76" fmla="*/ 230 w 356"/>
                <a:gd name="T77" fmla="*/ 298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2" y="65"/>
                  </a:moveTo>
                  <a:cubicBezTo>
                    <a:pt x="302" y="82"/>
                    <a:pt x="294" y="116"/>
                    <a:pt x="274" y="135"/>
                  </a:cubicBezTo>
                  <a:cubicBezTo>
                    <a:pt x="261" y="148"/>
                    <a:pt x="235" y="164"/>
                    <a:pt x="190" y="164"/>
                  </a:cubicBezTo>
                  <a:lnTo>
                    <a:pt x="134" y="164"/>
                  </a:lnTo>
                  <a:lnTo>
                    <a:pt x="166" y="34"/>
                  </a:lnTo>
                  <a:cubicBezTo>
                    <a:pt x="169" y="22"/>
                    <a:pt x="171" y="17"/>
                    <a:pt x="180" y="16"/>
                  </a:cubicBezTo>
                  <a:cubicBezTo>
                    <a:pt x="185" y="15"/>
                    <a:pt x="201" y="15"/>
                    <a:pt x="211" y="15"/>
                  </a:cubicBezTo>
                  <a:cubicBezTo>
                    <a:pt x="246" y="15"/>
                    <a:pt x="302" y="15"/>
                    <a:pt x="302" y="65"/>
                  </a:cubicBezTo>
                  <a:close/>
                  <a:moveTo>
                    <a:pt x="356" y="294"/>
                  </a:moveTo>
                  <a:cubicBezTo>
                    <a:pt x="356" y="288"/>
                    <a:pt x="350" y="288"/>
                    <a:pt x="350" y="288"/>
                  </a:cubicBezTo>
                  <a:cubicBezTo>
                    <a:pt x="345" y="288"/>
                    <a:pt x="344" y="292"/>
                    <a:pt x="343" y="295"/>
                  </a:cubicBezTo>
                  <a:cubicBezTo>
                    <a:pt x="331" y="332"/>
                    <a:pt x="310" y="340"/>
                    <a:pt x="298" y="340"/>
                  </a:cubicBezTo>
                  <a:cubicBezTo>
                    <a:pt x="282" y="340"/>
                    <a:pt x="278" y="329"/>
                    <a:pt x="278" y="310"/>
                  </a:cubicBezTo>
                  <a:cubicBezTo>
                    <a:pt x="278" y="295"/>
                    <a:pt x="281" y="269"/>
                    <a:pt x="283" y="253"/>
                  </a:cubicBezTo>
                  <a:cubicBezTo>
                    <a:pt x="284" y="246"/>
                    <a:pt x="285" y="237"/>
                    <a:pt x="285" y="230"/>
                  </a:cubicBezTo>
                  <a:cubicBezTo>
                    <a:pt x="285" y="191"/>
                    <a:pt x="252" y="176"/>
                    <a:pt x="238" y="171"/>
                  </a:cubicBezTo>
                  <a:cubicBezTo>
                    <a:pt x="289" y="160"/>
                    <a:pt x="348" y="125"/>
                    <a:pt x="348" y="75"/>
                  </a:cubicBezTo>
                  <a:cubicBezTo>
                    <a:pt x="348" y="32"/>
                    <a:pt x="303" y="0"/>
                    <a:pt x="238" y="0"/>
                  </a:cubicBezTo>
                  <a:lnTo>
                    <a:pt x="96" y="0"/>
                  </a:lnTo>
                  <a:cubicBezTo>
                    <a:pt x="86"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3" y="325"/>
                  </a:cubicBezTo>
                  <a:cubicBezTo>
                    <a:pt x="4" y="325"/>
                    <a:pt x="0" y="325"/>
                    <a:pt x="0" y="335"/>
                  </a:cubicBezTo>
                  <a:cubicBezTo>
                    <a:pt x="0" y="340"/>
                    <a:pt x="7" y="340"/>
                    <a:pt x="7" y="340"/>
                  </a:cubicBezTo>
                  <a:lnTo>
                    <a:pt x="70" y="339"/>
                  </a:lnTo>
                  <a:lnTo>
                    <a:pt x="133" y="340"/>
                  </a:lnTo>
                  <a:cubicBezTo>
                    <a:pt x="137" y="340"/>
                    <a:pt x="143" y="340"/>
                    <a:pt x="143" y="330"/>
                  </a:cubicBezTo>
                  <a:cubicBezTo>
                    <a:pt x="143" y="325"/>
                    <a:pt x="138" y="325"/>
                    <a:pt x="129" y="325"/>
                  </a:cubicBezTo>
                  <a:cubicBezTo>
                    <a:pt x="111" y="325"/>
                    <a:pt x="97" y="325"/>
                    <a:pt x="97" y="316"/>
                  </a:cubicBezTo>
                  <a:cubicBezTo>
                    <a:pt x="97" y="313"/>
                    <a:pt x="98" y="310"/>
                    <a:pt x="98" y="308"/>
                  </a:cubicBezTo>
                  <a:lnTo>
                    <a:pt x="131" y="175"/>
                  </a:lnTo>
                  <a:lnTo>
                    <a:pt x="190" y="175"/>
                  </a:lnTo>
                  <a:cubicBezTo>
                    <a:pt x="236" y="175"/>
                    <a:pt x="245" y="203"/>
                    <a:pt x="245" y="221"/>
                  </a:cubicBezTo>
                  <a:cubicBezTo>
                    <a:pt x="245" y="228"/>
                    <a:pt x="241" y="244"/>
                    <a:pt x="238" y="255"/>
                  </a:cubicBezTo>
                  <a:cubicBezTo>
                    <a:pt x="234" y="269"/>
                    <a:pt x="230" y="288"/>
                    <a:pt x="230" y="298"/>
                  </a:cubicBezTo>
                  <a:cubicBezTo>
                    <a:pt x="230" y="351"/>
                    <a:pt x="290"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63 2">
              <a:extLst>
                <a:ext uri="{FF2B5EF4-FFF2-40B4-BE49-F238E27FC236}">
                  <a16:creationId xmlns:a16="http://schemas.microsoft.com/office/drawing/2014/main" id="{7E78E8D2-BB0E-4E9C-B07D-ACDD89C856DD}"/>
                </a:ext>
              </a:extLst>
            </p:cNvPr>
            <p:cNvSpPr>
              <a:spLocks noEditPoints="1"/>
            </p:cNvSpPr>
            <p:nvPr>
              <p:custDataLst>
                <p:tags r:id="rId50"/>
              </p:custDataLst>
            </p:nvPr>
          </p:nvSpPr>
          <p:spPr bwMode="auto">
            <a:xfrm>
              <a:off x="3060700" y="2078038"/>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64 2">
              <a:extLst>
                <a:ext uri="{FF2B5EF4-FFF2-40B4-BE49-F238E27FC236}">
                  <a16:creationId xmlns:a16="http://schemas.microsoft.com/office/drawing/2014/main" id="{D39DB3A3-D248-47D1-A248-B8BB51AFCED2}"/>
                </a:ext>
              </a:extLst>
            </p:cNvPr>
            <p:cNvSpPr>
              <a:spLocks noEditPoints="1"/>
            </p:cNvSpPr>
            <p:nvPr>
              <p:custDataLst>
                <p:tags r:id="rId51"/>
              </p:custDataLst>
            </p:nvPr>
          </p:nvSpPr>
          <p:spPr bwMode="auto">
            <a:xfrm>
              <a:off x="3149600" y="2084388"/>
              <a:ext cx="107950" cy="115888"/>
            </a:xfrm>
            <a:custGeom>
              <a:avLst/>
              <a:gdLst>
                <a:gd name="T0" fmla="*/ 301 w 356"/>
                <a:gd name="T1" fmla="*/ 65 h 351"/>
                <a:gd name="T2" fmla="*/ 274 w 356"/>
                <a:gd name="T3" fmla="*/ 135 h 351"/>
                <a:gd name="T4" fmla="*/ 190 w 356"/>
                <a:gd name="T5" fmla="*/ 164 h 351"/>
                <a:gd name="T6" fmla="*/ 134 w 356"/>
                <a:gd name="T7" fmla="*/ 164 h 351"/>
                <a:gd name="T8" fmla="*/ 166 w 356"/>
                <a:gd name="T9" fmla="*/ 34 h 351"/>
                <a:gd name="T10" fmla="*/ 180 w 356"/>
                <a:gd name="T11" fmla="*/ 16 h 351"/>
                <a:gd name="T12" fmla="*/ 211 w 356"/>
                <a:gd name="T13" fmla="*/ 15 h 351"/>
                <a:gd name="T14" fmla="*/ 301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8 w 356"/>
                <a:gd name="T35" fmla="*/ 0 h 351"/>
                <a:gd name="T36" fmla="*/ 95 w 356"/>
                <a:gd name="T37" fmla="*/ 0 h 351"/>
                <a:gd name="T38" fmla="*/ 81 w 356"/>
                <a:gd name="T39" fmla="*/ 10 h 351"/>
                <a:gd name="T40" fmla="*/ 95 w 356"/>
                <a:gd name="T41" fmla="*/ 15 h 351"/>
                <a:gd name="T42" fmla="*/ 114 w 356"/>
                <a:gd name="T43" fmla="*/ 16 h 351"/>
                <a:gd name="T44" fmla="*/ 127 w 356"/>
                <a:gd name="T45" fmla="*/ 24 h 351"/>
                <a:gd name="T46" fmla="*/ 125 w 356"/>
                <a:gd name="T47" fmla="*/ 34 h 351"/>
                <a:gd name="T48" fmla="*/ 59 w 356"/>
                <a:gd name="T49" fmla="*/ 301 h 351"/>
                <a:gd name="T50" fmla="*/ 13 w 356"/>
                <a:gd name="T51" fmla="*/ 325 h 351"/>
                <a:gd name="T52" fmla="*/ 0 w 356"/>
                <a:gd name="T53" fmla="*/ 335 h 351"/>
                <a:gd name="T54" fmla="*/ 7 w 356"/>
                <a:gd name="T55" fmla="*/ 340 h 351"/>
                <a:gd name="T56" fmla="*/ 69 w 356"/>
                <a:gd name="T57" fmla="*/ 339 h 351"/>
                <a:gd name="T58" fmla="*/ 133 w 356"/>
                <a:gd name="T59" fmla="*/ 340 h 351"/>
                <a:gd name="T60" fmla="*/ 143 w 356"/>
                <a:gd name="T61" fmla="*/ 330 h 351"/>
                <a:gd name="T62" fmla="*/ 129 w 356"/>
                <a:gd name="T63" fmla="*/ 325 h 351"/>
                <a:gd name="T64" fmla="*/ 96 w 356"/>
                <a:gd name="T65" fmla="*/ 316 h 351"/>
                <a:gd name="T66" fmla="*/ 98 w 356"/>
                <a:gd name="T67" fmla="*/ 307 h 351"/>
                <a:gd name="T68" fmla="*/ 131 w 356"/>
                <a:gd name="T69" fmla="*/ 175 h 351"/>
                <a:gd name="T70" fmla="*/ 190 w 356"/>
                <a:gd name="T71" fmla="*/ 175 h 351"/>
                <a:gd name="T72" fmla="*/ 244 w 356"/>
                <a:gd name="T73" fmla="*/ 221 h 351"/>
                <a:gd name="T74" fmla="*/ 238 w 356"/>
                <a:gd name="T75" fmla="*/ 255 h 351"/>
                <a:gd name="T76" fmla="*/ 230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1" y="65"/>
                  </a:moveTo>
                  <a:cubicBezTo>
                    <a:pt x="301" y="82"/>
                    <a:pt x="293" y="116"/>
                    <a:pt x="274" y="135"/>
                  </a:cubicBezTo>
                  <a:cubicBezTo>
                    <a:pt x="261" y="148"/>
                    <a:pt x="235" y="164"/>
                    <a:pt x="190" y="164"/>
                  </a:cubicBezTo>
                  <a:lnTo>
                    <a:pt x="134" y="164"/>
                  </a:lnTo>
                  <a:lnTo>
                    <a:pt x="166" y="34"/>
                  </a:lnTo>
                  <a:cubicBezTo>
                    <a:pt x="169" y="22"/>
                    <a:pt x="171" y="17"/>
                    <a:pt x="180" y="16"/>
                  </a:cubicBezTo>
                  <a:cubicBezTo>
                    <a:pt x="185" y="15"/>
                    <a:pt x="201" y="15"/>
                    <a:pt x="211" y="15"/>
                  </a:cubicBezTo>
                  <a:cubicBezTo>
                    <a:pt x="246" y="15"/>
                    <a:pt x="301" y="15"/>
                    <a:pt x="301" y="65"/>
                  </a:cubicBezTo>
                  <a:close/>
                  <a:moveTo>
                    <a:pt x="356" y="294"/>
                  </a:moveTo>
                  <a:cubicBezTo>
                    <a:pt x="356" y="288"/>
                    <a:pt x="350" y="288"/>
                    <a:pt x="350" y="288"/>
                  </a:cubicBezTo>
                  <a:cubicBezTo>
                    <a:pt x="345" y="288"/>
                    <a:pt x="344" y="291"/>
                    <a:pt x="343" y="295"/>
                  </a:cubicBezTo>
                  <a:cubicBezTo>
                    <a:pt x="331" y="332"/>
                    <a:pt x="309" y="340"/>
                    <a:pt x="298" y="340"/>
                  </a:cubicBezTo>
                  <a:cubicBezTo>
                    <a:pt x="281" y="340"/>
                    <a:pt x="278" y="329"/>
                    <a:pt x="278" y="310"/>
                  </a:cubicBezTo>
                  <a:cubicBezTo>
                    <a:pt x="278" y="294"/>
                    <a:pt x="281" y="269"/>
                    <a:pt x="283" y="253"/>
                  </a:cubicBezTo>
                  <a:cubicBezTo>
                    <a:pt x="284" y="246"/>
                    <a:pt x="285" y="237"/>
                    <a:pt x="285" y="230"/>
                  </a:cubicBezTo>
                  <a:cubicBezTo>
                    <a:pt x="285" y="191"/>
                    <a:pt x="251" y="176"/>
                    <a:pt x="238" y="171"/>
                  </a:cubicBezTo>
                  <a:cubicBezTo>
                    <a:pt x="288" y="160"/>
                    <a:pt x="348" y="125"/>
                    <a:pt x="348" y="75"/>
                  </a:cubicBezTo>
                  <a:cubicBezTo>
                    <a:pt x="348" y="32"/>
                    <a:pt x="303" y="0"/>
                    <a:pt x="238" y="0"/>
                  </a:cubicBezTo>
                  <a:lnTo>
                    <a:pt x="95" y="0"/>
                  </a:lnTo>
                  <a:cubicBezTo>
                    <a:pt x="85"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9" y="301"/>
                  </a:lnTo>
                  <a:cubicBezTo>
                    <a:pt x="54" y="321"/>
                    <a:pt x="53" y="325"/>
                    <a:pt x="13" y="325"/>
                  </a:cubicBezTo>
                  <a:cubicBezTo>
                    <a:pt x="4" y="325"/>
                    <a:pt x="0" y="325"/>
                    <a:pt x="0" y="335"/>
                  </a:cubicBezTo>
                  <a:cubicBezTo>
                    <a:pt x="0" y="340"/>
                    <a:pt x="7" y="340"/>
                    <a:pt x="7" y="340"/>
                  </a:cubicBezTo>
                  <a:lnTo>
                    <a:pt x="69" y="339"/>
                  </a:lnTo>
                  <a:lnTo>
                    <a:pt x="133" y="340"/>
                  </a:lnTo>
                  <a:cubicBezTo>
                    <a:pt x="137" y="340"/>
                    <a:pt x="143" y="340"/>
                    <a:pt x="143" y="330"/>
                  </a:cubicBezTo>
                  <a:cubicBezTo>
                    <a:pt x="143" y="325"/>
                    <a:pt x="138" y="325"/>
                    <a:pt x="129" y="325"/>
                  </a:cubicBezTo>
                  <a:cubicBezTo>
                    <a:pt x="110" y="325"/>
                    <a:pt x="96" y="325"/>
                    <a:pt x="96" y="316"/>
                  </a:cubicBezTo>
                  <a:cubicBezTo>
                    <a:pt x="96" y="313"/>
                    <a:pt x="97" y="310"/>
                    <a:pt x="98" y="307"/>
                  </a:cubicBezTo>
                  <a:lnTo>
                    <a:pt x="131" y="175"/>
                  </a:lnTo>
                  <a:lnTo>
                    <a:pt x="190" y="175"/>
                  </a:lnTo>
                  <a:cubicBezTo>
                    <a:pt x="236" y="175"/>
                    <a:pt x="244" y="203"/>
                    <a:pt x="244" y="221"/>
                  </a:cubicBezTo>
                  <a:cubicBezTo>
                    <a:pt x="244" y="228"/>
                    <a:pt x="240" y="244"/>
                    <a:pt x="238" y="255"/>
                  </a:cubicBezTo>
                  <a:cubicBezTo>
                    <a:pt x="234" y="269"/>
                    <a:pt x="230" y="288"/>
                    <a:pt x="230" y="297"/>
                  </a:cubicBezTo>
                  <a:cubicBezTo>
                    <a:pt x="230" y="351"/>
                    <a:pt x="289"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Rectangle 65 2">
              <a:extLst>
                <a:ext uri="{FF2B5EF4-FFF2-40B4-BE49-F238E27FC236}">
                  <a16:creationId xmlns:a16="http://schemas.microsoft.com/office/drawing/2014/main" id="{5FB1B199-944C-4152-8E07-7A58A933E89F}"/>
                </a:ext>
              </a:extLst>
            </p:cNvPr>
            <p:cNvSpPr>
              <a:spLocks noChangeArrowheads="1"/>
            </p:cNvSpPr>
            <p:nvPr>
              <p:custDataLst>
                <p:tags r:id="rId52"/>
              </p:custDataLst>
            </p:nvPr>
          </p:nvSpPr>
          <p:spPr bwMode="auto">
            <a:xfrm>
              <a:off x="3054350" y="2262188"/>
              <a:ext cx="2047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66 2">
              <a:extLst>
                <a:ext uri="{FF2B5EF4-FFF2-40B4-BE49-F238E27FC236}">
                  <a16:creationId xmlns:a16="http://schemas.microsoft.com/office/drawing/2014/main" id="{B188C0D2-E9FD-4648-AEAB-B3E018F9C702}"/>
                </a:ext>
              </a:extLst>
            </p:cNvPr>
            <p:cNvSpPr>
              <a:spLocks noEditPoints="1"/>
            </p:cNvSpPr>
            <p:nvPr>
              <p:custDataLst>
                <p:tags r:id="rId53"/>
              </p:custDataLst>
            </p:nvPr>
          </p:nvSpPr>
          <p:spPr bwMode="auto">
            <a:xfrm>
              <a:off x="3082925" y="2301875"/>
              <a:ext cx="79375"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1"/>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67 2">
              <a:extLst>
                <a:ext uri="{FF2B5EF4-FFF2-40B4-BE49-F238E27FC236}">
                  <a16:creationId xmlns:a16="http://schemas.microsoft.com/office/drawing/2014/main" id="{54E0478B-E0A7-426D-AEDC-E30A9D0EC891}"/>
                </a:ext>
              </a:extLst>
            </p:cNvPr>
            <p:cNvSpPr>
              <a:spLocks/>
            </p:cNvSpPr>
            <p:nvPr>
              <p:custDataLst>
                <p:tags r:id="rId54"/>
              </p:custDataLst>
            </p:nvPr>
          </p:nvSpPr>
          <p:spPr bwMode="auto">
            <a:xfrm>
              <a:off x="3168650" y="2346325"/>
              <a:ext cx="61913" cy="7461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7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30" y="0"/>
                    <a:pt x="108"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7" y="15"/>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1" y="11"/>
                    <a:pt x="162" y="11"/>
                  </a:cubicBezTo>
                  <a:cubicBezTo>
                    <a:pt x="175" y="11"/>
                    <a:pt x="183" y="17"/>
                    <a:pt x="183" y="17"/>
                  </a:cubicBezTo>
                  <a:cubicBezTo>
                    <a:pt x="168" y="19"/>
                    <a:pt x="157" y="31"/>
                    <a:pt x="157" y="44"/>
                  </a:cubicBezTo>
                  <a:cubicBezTo>
                    <a:pt x="157" y="52"/>
                    <a:pt x="163"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68 2">
              <a:extLst>
                <a:ext uri="{FF2B5EF4-FFF2-40B4-BE49-F238E27FC236}">
                  <a16:creationId xmlns:a16="http://schemas.microsoft.com/office/drawing/2014/main" id="{B0E37B99-E8C7-4B62-99EC-A880AA5087A1}"/>
                </a:ext>
              </a:extLst>
            </p:cNvPr>
            <p:cNvSpPr>
              <a:spLocks/>
            </p:cNvSpPr>
            <p:nvPr>
              <p:custDataLst>
                <p:tags r:id="rId55"/>
              </p:custDataLst>
            </p:nvPr>
          </p:nvSpPr>
          <p:spPr bwMode="auto">
            <a:xfrm>
              <a:off x="3317875" y="2211388"/>
              <a:ext cx="101600"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69 2">
              <a:extLst>
                <a:ext uri="{FF2B5EF4-FFF2-40B4-BE49-F238E27FC236}">
                  <a16:creationId xmlns:a16="http://schemas.microsoft.com/office/drawing/2014/main" id="{2F96FA5E-C932-4240-B1D8-E9CD3CE8A32A}"/>
                </a:ext>
              </a:extLst>
            </p:cNvPr>
            <p:cNvSpPr>
              <a:spLocks/>
            </p:cNvSpPr>
            <p:nvPr>
              <p:custDataLst>
                <p:tags r:id="rId56"/>
              </p:custDataLst>
            </p:nvPr>
          </p:nvSpPr>
          <p:spPr bwMode="auto">
            <a:xfrm>
              <a:off x="3592513" y="2087563"/>
              <a:ext cx="50800" cy="107950"/>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0 w 164"/>
                <a:gd name="T11" fmla="*/ 0 h 332"/>
                <a:gd name="T12" fmla="*/ 0 w 164"/>
                <a:gd name="T13" fmla="*/ 32 h 332"/>
                <a:gd name="T14" fmla="*/ 0 w 164"/>
                <a:gd name="T15" fmla="*/ 48 h 332"/>
                <a:gd name="T16" fmla="*/ 65 w 164"/>
                <a:gd name="T17" fmla="*/ 35 h 332"/>
                <a:gd name="T18" fmla="*/ 65 w 164"/>
                <a:gd name="T19" fmla="*/ 293 h 332"/>
                <a:gd name="T20" fmla="*/ 19 w 164"/>
                <a:gd name="T21" fmla="*/ 317 h 332"/>
                <a:gd name="T22" fmla="*/ 3 w 164"/>
                <a:gd name="T23" fmla="*/ 317 h 332"/>
                <a:gd name="T24" fmla="*/ 3 w 164"/>
                <a:gd name="T25" fmla="*/ 332 h 332"/>
                <a:gd name="T26" fmla="*/ 83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3" y="317"/>
                    <a:pt x="102" y="311"/>
                    <a:pt x="102" y="293"/>
                  </a:cubicBezTo>
                  <a:lnTo>
                    <a:pt x="102" y="13"/>
                  </a:lnTo>
                  <a:cubicBezTo>
                    <a:pt x="102" y="1"/>
                    <a:pt x="102" y="0"/>
                    <a:pt x="90"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3" y="331"/>
                  </a:cubicBezTo>
                  <a:cubicBezTo>
                    <a:pt x="103"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Rectangle 70 2">
              <a:extLst>
                <a:ext uri="{FF2B5EF4-FFF2-40B4-BE49-F238E27FC236}">
                  <a16:creationId xmlns:a16="http://schemas.microsoft.com/office/drawing/2014/main" id="{F49BEBAD-2B8E-4B35-A657-94E845647CD8}"/>
                </a:ext>
              </a:extLst>
            </p:cNvPr>
            <p:cNvSpPr>
              <a:spLocks noChangeArrowheads="1"/>
            </p:cNvSpPr>
            <p:nvPr>
              <p:custDataLst>
                <p:tags r:id="rId57"/>
              </p:custDataLst>
            </p:nvPr>
          </p:nvSpPr>
          <p:spPr bwMode="auto">
            <a:xfrm>
              <a:off x="3478213" y="2262188"/>
              <a:ext cx="277813"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71 2">
              <a:extLst>
                <a:ext uri="{FF2B5EF4-FFF2-40B4-BE49-F238E27FC236}">
                  <a16:creationId xmlns:a16="http://schemas.microsoft.com/office/drawing/2014/main" id="{4F69A119-E994-4C1D-9B42-BFE4C657FC03}"/>
                </a:ext>
              </a:extLst>
            </p:cNvPr>
            <p:cNvSpPr>
              <a:spLocks/>
            </p:cNvSpPr>
            <p:nvPr>
              <p:custDataLst>
                <p:tags r:id="rId58"/>
              </p:custDataLst>
            </p:nvPr>
          </p:nvSpPr>
          <p:spPr bwMode="auto">
            <a:xfrm>
              <a:off x="3482975" y="2346325"/>
              <a:ext cx="61913" cy="74613"/>
            </a:xfrm>
            <a:custGeom>
              <a:avLst/>
              <a:gdLst>
                <a:gd name="T0" fmla="*/ 203 w 203"/>
                <a:gd name="T1" fmla="*/ 32 h 226"/>
                <a:gd name="T2" fmla="*/ 162 w 203"/>
                <a:gd name="T3" fmla="*/ 0 h 226"/>
                <a:gd name="T4" fmla="*/ 98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2 w 203"/>
                <a:gd name="T39" fmla="*/ 17 h 226"/>
                <a:gd name="T40" fmla="*/ 157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2" y="17"/>
                    <a:pt x="182" y="17"/>
                  </a:cubicBezTo>
                  <a:cubicBezTo>
                    <a:pt x="168" y="19"/>
                    <a:pt x="157" y="31"/>
                    <a:pt x="157" y="44"/>
                  </a:cubicBezTo>
                  <a:cubicBezTo>
                    <a:pt x="157"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72 2">
              <a:extLst>
                <a:ext uri="{FF2B5EF4-FFF2-40B4-BE49-F238E27FC236}">
                  <a16:creationId xmlns:a16="http://schemas.microsoft.com/office/drawing/2014/main" id="{D1FE38B8-7C6E-48A2-BD4F-5B9BA7C6184A}"/>
                </a:ext>
              </a:extLst>
            </p:cNvPr>
            <p:cNvSpPr>
              <a:spLocks/>
            </p:cNvSpPr>
            <p:nvPr>
              <p:custDataLst>
                <p:tags r:id="rId59"/>
              </p:custDataLst>
            </p:nvPr>
          </p:nvSpPr>
          <p:spPr bwMode="auto">
            <a:xfrm>
              <a:off x="3557588" y="2295525"/>
              <a:ext cx="46038"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7"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73 2">
              <a:extLst>
                <a:ext uri="{FF2B5EF4-FFF2-40B4-BE49-F238E27FC236}">
                  <a16:creationId xmlns:a16="http://schemas.microsoft.com/office/drawing/2014/main" id="{C847EF8C-3DC9-437B-813A-F28FC50865F3}"/>
                </a:ext>
              </a:extLst>
            </p:cNvPr>
            <p:cNvSpPr>
              <a:spLocks/>
            </p:cNvSpPr>
            <p:nvPr>
              <p:custDataLst>
                <p:tags r:id="rId60"/>
              </p:custDataLst>
            </p:nvPr>
          </p:nvSpPr>
          <p:spPr bwMode="auto">
            <a:xfrm>
              <a:off x="3624263" y="2308225"/>
              <a:ext cx="127000" cy="111125"/>
            </a:xfrm>
            <a:custGeom>
              <a:avLst/>
              <a:gdLst>
                <a:gd name="T0" fmla="*/ 339 w 420"/>
                <a:gd name="T1" fmla="*/ 330 h 340"/>
                <a:gd name="T2" fmla="*/ 325 w 420"/>
                <a:gd name="T3" fmla="*/ 325 h 340"/>
                <a:gd name="T4" fmla="*/ 292 w 420"/>
                <a:gd name="T5" fmla="*/ 316 h 340"/>
                <a:gd name="T6" fmla="*/ 294 w 420"/>
                <a:gd name="T7" fmla="*/ 308 h 340"/>
                <a:gd name="T8" fmla="*/ 361 w 420"/>
                <a:gd name="T9" fmla="*/ 38 h 340"/>
                <a:gd name="T10" fmla="*/ 403 w 420"/>
                <a:gd name="T11" fmla="*/ 15 h 340"/>
                <a:gd name="T12" fmla="*/ 420 w 420"/>
                <a:gd name="T13" fmla="*/ 5 h 340"/>
                <a:gd name="T14" fmla="*/ 413 w 420"/>
                <a:gd name="T15" fmla="*/ 0 h 340"/>
                <a:gd name="T16" fmla="*/ 349 w 420"/>
                <a:gd name="T17" fmla="*/ 1 h 340"/>
                <a:gd name="T18" fmla="*/ 285 w 420"/>
                <a:gd name="T19" fmla="*/ 0 h 340"/>
                <a:gd name="T20" fmla="*/ 275 w 420"/>
                <a:gd name="T21" fmla="*/ 10 h 340"/>
                <a:gd name="T22" fmla="*/ 289 w 420"/>
                <a:gd name="T23" fmla="*/ 15 h 340"/>
                <a:gd name="T24" fmla="*/ 308 w 420"/>
                <a:gd name="T25" fmla="*/ 16 h 340"/>
                <a:gd name="T26" fmla="*/ 322 w 420"/>
                <a:gd name="T27" fmla="*/ 24 h 340"/>
                <a:gd name="T28" fmla="*/ 320 w 420"/>
                <a:gd name="T29" fmla="*/ 34 h 340"/>
                <a:gd name="T30" fmla="*/ 290 w 420"/>
                <a:gd name="T31" fmla="*/ 155 h 340"/>
                <a:gd name="T32" fmla="*/ 138 w 420"/>
                <a:gd name="T33" fmla="*/ 155 h 340"/>
                <a:gd name="T34" fmla="*/ 167 w 420"/>
                <a:gd name="T35" fmla="*/ 38 h 340"/>
                <a:gd name="T36" fmla="*/ 209 w 420"/>
                <a:gd name="T37" fmla="*/ 15 h 340"/>
                <a:gd name="T38" fmla="*/ 226 w 420"/>
                <a:gd name="T39" fmla="*/ 5 h 340"/>
                <a:gd name="T40" fmla="*/ 219 w 420"/>
                <a:gd name="T41" fmla="*/ 0 h 340"/>
                <a:gd name="T42" fmla="*/ 155 w 420"/>
                <a:gd name="T43" fmla="*/ 1 h 340"/>
                <a:gd name="T44" fmla="*/ 91 w 420"/>
                <a:gd name="T45" fmla="*/ 0 h 340"/>
                <a:gd name="T46" fmla="*/ 81 w 420"/>
                <a:gd name="T47" fmla="*/ 10 h 340"/>
                <a:gd name="T48" fmla="*/ 95 w 420"/>
                <a:gd name="T49" fmla="*/ 15 h 340"/>
                <a:gd name="T50" fmla="*/ 114 w 420"/>
                <a:gd name="T51" fmla="*/ 16 h 340"/>
                <a:gd name="T52" fmla="*/ 128 w 420"/>
                <a:gd name="T53" fmla="*/ 24 h 340"/>
                <a:gd name="T54" fmla="*/ 126 w 420"/>
                <a:gd name="T55" fmla="*/ 34 h 340"/>
                <a:gd name="T56" fmla="*/ 59 w 420"/>
                <a:gd name="T57" fmla="*/ 302 h 340"/>
                <a:gd name="T58" fmla="*/ 14 w 420"/>
                <a:gd name="T59" fmla="*/ 325 h 340"/>
                <a:gd name="T60" fmla="*/ 0 w 420"/>
                <a:gd name="T61" fmla="*/ 335 h 340"/>
                <a:gd name="T62" fmla="*/ 7 w 420"/>
                <a:gd name="T63" fmla="*/ 340 h 340"/>
                <a:gd name="T64" fmla="*/ 70 w 420"/>
                <a:gd name="T65" fmla="*/ 339 h 340"/>
                <a:gd name="T66" fmla="*/ 102 w 420"/>
                <a:gd name="T67" fmla="*/ 339 h 340"/>
                <a:gd name="T68" fmla="*/ 135 w 420"/>
                <a:gd name="T69" fmla="*/ 340 h 340"/>
                <a:gd name="T70" fmla="*/ 145 w 420"/>
                <a:gd name="T71" fmla="*/ 330 h 340"/>
                <a:gd name="T72" fmla="*/ 131 w 420"/>
                <a:gd name="T73" fmla="*/ 325 h 340"/>
                <a:gd name="T74" fmla="*/ 98 w 420"/>
                <a:gd name="T75" fmla="*/ 316 h 340"/>
                <a:gd name="T76" fmla="*/ 100 w 420"/>
                <a:gd name="T77" fmla="*/ 308 h 340"/>
                <a:gd name="T78" fmla="*/ 134 w 420"/>
                <a:gd name="T79" fmla="*/ 171 h 340"/>
                <a:gd name="T80" fmla="*/ 286 w 420"/>
                <a:gd name="T81" fmla="*/ 171 h 340"/>
                <a:gd name="T82" fmla="*/ 251 w 420"/>
                <a:gd name="T83" fmla="*/ 309 h 340"/>
                <a:gd name="T84" fmla="*/ 206 w 420"/>
                <a:gd name="T85" fmla="*/ 325 h 340"/>
                <a:gd name="T86" fmla="*/ 194 w 420"/>
                <a:gd name="T87" fmla="*/ 335 h 340"/>
                <a:gd name="T88" fmla="*/ 201 w 420"/>
                <a:gd name="T89" fmla="*/ 340 h 340"/>
                <a:gd name="T90" fmla="*/ 264 w 420"/>
                <a:gd name="T91" fmla="*/ 339 h 340"/>
                <a:gd name="T92" fmla="*/ 296 w 420"/>
                <a:gd name="T93" fmla="*/ 339 h 340"/>
                <a:gd name="T94" fmla="*/ 329 w 420"/>
                <a:gd name="T95" fmla="*/ 340 h 340"/>
                <a:gd name="T96" fmla="*/ 339 w 420"/>
                <a:gd name="T97"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0">
                  <a:moveTo>
                    <a:pt x="339" y="330"/>
                  </a:moveTo>
                  <a:cubicBezTo>
                    <a:pt x="339" y="325"/>
                    <a:pt x="334" y="325"/>
                    <a:pt x="325" y="325"/>
                  </a:cubicBezTo>
                  <a:cubicBezTo>
                    <a:pt x="306" y="325"/>
                    <a:pt x="292" y="325"/>
                    <a:pt x="292" y="316"/>
                  </a:cubicBezTo>
                  <a:cubicBezTo>
                    <a:pt x="292" y="313"/>
                    <a:pt x="293" y="310"/>
                    <a:pt x="294" y="308"/>
                  </a:cubicBezTo>
                  <a:lnTo>
                    <a:pt x="361" y="38"/>
                  </a:lnTo>
                  <a:cubicBezTo>
                    <a:pt x="366" y="20"/>
                    <a:pt x="367" y="15"/>
                    <a:pt x="403" y="15"/>
                  </a:cubicBezTo>
                  <a:cubicBezTo>
                    <a:pt x="416" y="15"/>
                    <a:pt x="420" y="15"/>
                    <a:pt x="420" y="5"/>
                  </a:cubicBezTo>
                  <a:cubicBezTo>
                    <a:pt x="420" y="0"/>
                    <a:pt x="414" y="0"/>
                    <a:pt x="413" y="0"/>
                  </a:cubicBezTo>
                  <a:lnTo>
                    <a:pt x="349" y="1"/>
                  </a:lnTo>
                  <a:lnTo>
                    <a:pt x="285" y="0"/>
                  </a:lnTo>
                  <a:cubicBezTo>
                    <a:pt x="281" y="0"/>
                    <a:pt x="275" y="0"/>
                    <a:pt x="275" y="10"/>
                  </a:cubicBezTo>
                  <a:cubicBezTo>
                    <a:pt x="275" y="15"/>
                    <a:pt x="280" y="15"/>
                    <a:pt x="289" y="15"/>
                  </a:cubicBezTo>
                  <a:cubicBezTo>
                    <a:pt x="289" y="15"/>
                    <a:pt x="300" y="15"/>
                    <a:pt x="308" y="16"/>
                  </a:cubicBezTo>
                  <a:cubicBezTo>
                    <a:pt x="317" y="17"/>
                    <a:pt x="322" y="18"/>
                    <a:pt x="322" y="24"/>
                  </a:cubicBezTo>
                  <a:cubicBezTo>
                    <a:pt x="322" y="26"/>
                    <a:pt x="321" y="27"/>
                    <a:pt x="320" y="34"/>
                  </a:cubicBezTo>
                  <a:lnTo>
                    <a:pt x="290" y="155"/>
                  </a:lnTo>
                  <a:lnTo>
                    <a:pt x="138" y="155"/>
                  </a:lnTo>
                  <a:lnTo>
                    <a:pt x="167" y="38"/>
                  </a:lnTo>
                  <a:cubicBezTo>
                    <a:pt x="172" y="20"/>
                    <a:pt x="173" y="15"/>
                    <a:pt x="209" y="15"/>
                  </a:cubicBezTo>
                  <a:cubicBezTo>
                    <a:pt x="222" y="15"/>
                    <a:pt x="226" y="15"/>
                    <a:pt x="226" y="5"/>
                  </a:cubicBezTo>
                  <a:cubicBezTo>
                    <a:pt x="226" y="0"/>
                    <a:pt x="220" y="0"/>
                    <a:pt x="219" y="0"/>
                  </a:cubicBezTo>
                  <a:lnTo>
                    <a:pt x="155"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4" y="325"/>
                  </a:cubicBezTo>
                  <a:cubicBezTo>
                    <a:pt x="5" y="325"/>
                    <a:pt x="0" y="325"/>
                    <a:pt x="0" y="335"/>
                  </a:cubicBezTo>
                  <a:cubicBezTo>
                    <a:pt x="0" y="340"/>
                    <a:pt x="7" y="340"/>
                    <a:pt x="7" y="340"/>
                  </a:cubicBezTo>
                  <a:lnTo>
                    <a:pt x="70" y="339"/>
                  </a:lnTo>
                  <a:lnTo>
                    <a:pt x="102" y="339"/>
                  </a:lnTo>
                  <a:cubicBezTo>
                    <a:pt x="113" y="339"/>
                    <a:pt x="124" y="340"/>
                    <a:pt x="135" y="340"/>
                  </a:cubicBezTo>
                  <a:cubicBezTo>
                    <a:pt x="139" y="340"/>
                    <a:pt x="145" y="340"/>
                    <a:pt x="145" y="330"/>
                  </a:cubicBezTo>
                  <a:cubicBezTo>
                    <a:pt x="145" y="325"/>
                    <a:pt x="140" y="325"/>
                    <a:pt x="131" y="325"/>
                  </a:cubicBezTo>
                  <a:cubicBezTo>
                    <a:pt x="112" y="325"/>
                    <a:pt x="98" y="325"/>
                    <a:pt x="98" y="316"/>
                  </a:cubicBezTo>
                  <a:cubicBezTo>
                    <a:pt x="98" y="313"/>
                    <a:pt x="99" y="310"/>
                    <a:pt x="100" y="308"/>
                  </a:cubicBezTo>
                  <a:lnTo>
                    <a:pt x="134" y="171"/>
                  </a:lnTo>
                  <a:lnTo>
                    <a:pt x="286" y="171"/>
                  </a:lnTo>
                  <a:lnTo>
                    <a:pt x="251" y="309"/>
                  </a:lnTo>
                  <a:cubicBezTo>
                    <a:pt x="246" y="324"/>
                    <a:pt x="237" y="325"/>
                    <a:pt x="206" y="325"/>
                  </a:cubicBezTo>
                  <a:cubicBezTo>
                    <a:pt x="199" y="325"/>
                    <a:pt x="194" y="325"/>
                    <a:pt x="194" y="335"/>
                  </a:cubicBezTo>
                  <a:cubicBezTo>
                    <a:pt x="194" y="340"/>
                    <a:pt x="201" y="340"/>
                    <a:pt x="201" y="340"/>
                  </a:cubicBezTo>
                  <a:lnTo>
                    <a:pt x="264" y="339"/>
                  </a:lnTo>
                  <a:lnTo>
                    <a:pt x="296" y="339"/>
                  </a:lnTo>
                  <a:cubicBezTo>
                    <a:pt x="307" y="339"/>
                    <a:pt x="318" y="340"/>
                    <a:pt x="329" y="340"/>
                  </a:cubicBezTo>
                  <a:cubicBezTo>
                    <a:pt x="333" y="340"/>
                    <a:pt x="339" y="340"/>
                    <a:pt x="339"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74 2">
              <a:extLst>
                <a:ext uri="{FF2B5EF4-FFF2-40B4-BE49-F238E27FC236}">
                  <a16:creationId xmlns:a16="http://schemas.microsoft.com/office/drawing/2014/main" id="{61E36F2A-026F-4BBF-9955-C2BBD10E8D03}"/>
                </a:ext>
              </a:extLst>
            </p:cNvPr>
            <p:cNvSpPr>
              <a:spLocks noEditPoints="1"/>
            </p:cNvSpPr>
            <p:nvPr>
              <p:custDataLst>
                <p:tags r:id="rId61"/>
              </p:custDataLst>
            </p:nvPr>
          </p:nvSpPr>
          <p:spPr bwMode="auto">
            <a:xfrm>
              <a:off x="3822700" y="2078038"/>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4 w 262"/>
                <a:gd name="T15" fmla="*/ 103 h 368"/>
                <a:gd name="T16" fmla="*/ 210 w 262"/>
                <a:gd name="T17" fmla="*/ 188 h 368"/>
                <a:gd name="T18" fmla="*/ 146 w 262"/>
                <a:gd name="T19" fmla="*/ 129 h 368"/>
                <a:gd name="T20" fmla="*/ 44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5"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4" y="39"/>
                    <a:pt x="224" y="103"/>
                  </a:cubicBezTo>
                  <a:cubicBezTo>
                    <a:pt x="224" y="122"/>
                    <a:pt x="221" y="148"/>
                    <a:pt x="210" y="188"/>
                  </a:cubicBezTo>
                  <a:cubicBezTo>
                    <a:pt x="206" y="157"/>
                    <a:pt x="185" y="129"/>
                    <a:pt x="146" y="129"/>
                  </a:cubicBezTo>
                  <a:cubicBezTo>
                    <a:pt x="116" y="129"/>
                    <a:pt x="83" y="137"/>
                    <a:pt x="44"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0"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75 2">
              <a:extLst>
                <a:ext uri="{FF2B5EF4-FFF2-40B4-BE49-F238E27FC236}">
                  <a16:creationId xmlns:a16="http://schemas.microsoft.com/office/drawing/2014/main" id="{43AFFFFC-B755-4C1A-848A-DBDD2D5636DC}"/>
                </a:ext>
              </a:extLst>
            </p:cNvPr>
            <p:cNvSpPr>
              <a:spLocks/>
            </p:cNvSpPr>
            <p:nvPr>
              <p:custDataLst>
                <p:tags r:id="rId62"/>
              </p:custDataLst>
            </p:nvPr>
          </p:nvSpPr>
          <p:spPr bwMode="auto">
            <a:xfrm>
              <a:off x="3911600" y="2060575"/>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76 2">
              <a:extLst>
                <a:ext uri="{FF2B5EF4-FFF2-40B4-BE49-F238E27FC236}">
                  <a16:creationId xmlns:a16="http://schemas.microsoft.com/office/drawing/2014/main" id="{4A013ED0-0FF8-42A7-8A1C-1D865D8FFE68}"/>
                </a:ext>
              </a:extLst>
            </p:cNvPr>
            <p:cNvSpPr>
              <a:spLocks/>
            </p:cNvSpPr>
            <p:nvPr>
              <p:custDataLst>
                <p:tags r:id="rId63"/>
              </p:custDataLst>
            </p:nvPr>
          </p:nvSpPr>
          <p:spPr bwMode="auto">
            <a:xfrm>
              <a:off x="3978275" y="2084388"/>
              <a:ext cx="127000" cy="111125"/>
            </a:xfrm>
            <a:custGeom>
              <a:avLst/>
              <a:gdLst>
                <a:gd name="T0" fmla="*/ 338 w 420"/>
                <a:gd name="T1" fmla="*/ 330 h 340"/>
                <a:gd name="T2" fmla="*/ 324 w 420"/>
                <a:gd name="T3" fmla="*/ 325 h 340"/>
                <a:gd name="T4" fmla="*/ 292 w 420"/>
                <a:gd name="T5" fmla="*/ 316 h 340"/>
                <a:gd name="T6" fmla="*/ 293 w 420"/>
                <a:gd name="T7" fmla="*/ 307 h 340"/>
                <a:gd name="T8" fmla="*/ 361 w 420"/>
                <a:gd name="T9" fmla="*/ 38 h 340"/>
                <a:gd name="T10" fmla="*/ 403 w 420"/>
                <a:gd name="T11" fmla="*/ 15 h 340"/>
                <a:gd name="T12" fmla="*/ 420 w 420"/>
                <a:gd name="T13" fmla="*/ 5 h 340"/>
                <a:gd name="T14" fmla="*/ 413 w 420"/>
                <a:gd name="T15" fmla="*/ 0 h 340"/>
                <a:gd name="T16" fmla="*/ 349 w 420"/>
                <a:gd name="T17" fmla="*/ 1 h 340"/>
                <a:gd name="T18" fmla="*/ 284 w 420"/>
                <a:gd name="T19" fmla="*/ 0 h 340"/>
                <a:gd name="T20" fmla="*/ 275 w 420"/>
                <a:gd name="T21" fmla="*/ 10 h 340"/>
                <a:gd name="T22" fmla="*/ 289 w 420"/>
                <a:gd name="T23" fmla="*/ 15 h 340"/>
                <a:gd name="T24" fmla="*/ 308 w 420"/>
                <a:gd name="T25" fmla="*/ 16 h 340"/>
                <a:gd name="T26" fmla="*/ 321 w 420"/>
                <a:gd name="T27" fmla="*/ 24 h 340"/>
                <a:gd name="T28" fmla="*/ 319 w 420"/>
                <a:gd name="T29" fmla="*/ 34 h 340"/>
                <a:gd name="T30" fmla="*/ 289 w 420"/>
                <a:gd name="T31" fmla="*/ 155 h 340"/>
                <a:gd name="T32" fmla="*/ 137 w 420"/>
                <a:gd name="T33" fmla="*/ 155 h 340"/>
                <a:gd name="T34" fmla="*/ 167 w 420"/>
                <a:gd name="T35" fmla="*/ 38 h 340"/>
                <a:gd name="T36" fmla="*/ 209 w 420"/>
                <a:gd name="T37" fmla="*/ 15 h 340"/>
                <a:gd name="T38" fmla="*/ 226 w 420"/>
                <a:gd name="T39" fmla="*/ 5 h 340"/>
                <a:gd name="T40" fmla="*/ 219 w 420"/>
                <a:gd name="T41" fmla="*/ 0 h 340"/>
                <a:gd name="T42" fmla="*/ 155 w 420"/>
                <a:gd name="T43" fmla="*/ 1 h 340"/>
                <a:gd name="T44" fmla="*/ 91 w 420"/>
                <a:gd name="T45" fmla="*/ 0 h 340"/>
                <a:gd name="T46" fmla="*/ 81 w 420"/>
                <a:gd name="T47" fmla="*/ 10 h 340"/>
                <a:gd name="T48" fmla="*/ 95 w 420"/>
                <a:gd name="T49" fmla="*/ 15 h 340"/>
                <a:gd name="T50" fmla="*/ 114 w 420"/>
                <a:gd name="T51" fmla="*/ 16 h 340"/>
                <a:gd name="T52" fmla="*/ 127 w 420"/>
                <a:gd name="T53" fmla="*/ 24 h 340"/>
                <a:gd name="T54" fmla="*/ 125 w 420"/>
                <a:gd name="T55" fmla="*/ 34 h 340"/>
                <a:gd name="T56" fmla="*/ 59 w 420"/>
                <a:gd name="T57" fmla="*/ 301 h 340"/>
                <a:gd name="T58" fmla="*/ 13 w 420"/>
                <a:gd name="T59" fmla="*/ 325 h 340"/>
                <a:gd name="T60" fmla="*/ 0 w 420"/>
                <a:gd name="T61" fmla="*/ 335 h 340"/>
                <a:gd name="T62" fmla="*/ 7 w 420"/>
                <a:gd name="T63" fmla="*/ 340 h 340"/>
                <a:gd name="T64" fmla="*/ 70 w 420"/>
                <a:gd name="T65" fmla="*/ 339 h 340"/>
                <a:gd name="T66" fmla="*/ 102 w 420"/>
                <a:gd name="T67" fmla="*/ 339 h 340"/>
                <a:gd name="T68" fmla="*/ 134 w 420"/>
                <a:gd name="T69" fmla="*/ 340 h 340"/>
                <a:gd name="T70" fmla="*/ 144 w 420"/>
                <a:gd name="T71" fmla="*/ 330 h 340"/>
                <a:gd name="T72" fmla="*/ 130 w 420"/>
                <a:gd name="T73" fmla="*/ 325 h 340"/>
                <a:gd name="T74" fmla="*/ 98 w 420"/>
                <a:gd name="T75" fmla="*/ 316 h 340"/>
                <a:gd name="T76" fmla="*/ 100 w 420"/>
                <a:gd name="T77" fmla="*/ 307 h 340"/>
                <a:gd name="T78" fmla="*/ 133 w 420"/>
                <a:gd name="T79" fmla="*/ 171 h 340"/>
                <a:gd name="T80" fmla="*/ 285 w 420"/>
                <a:gd name="T81" fmla="*/ 171 h 340"/>
                <a:gd name="T82" fmla="*/ 251 w 420"/>
                <a:gd name="T83" fmla="*/ 308 h 340"/>
                <a:gd name="T84" fmla="*/ 206 w 420"/>
                <a:gd name="T85" fmla="*/ 325 h 340"/>
                <a:gd name="T86" fmla="*/ 194 w 420"/>
                <a:gd name="T87" fmla="*/ 335 h 340"/>
                <a:gd name="T88" fmla="*/ 201 w 420"/>
                <a:gd name="T89" fmla="*/ 340 h 340"/>
                <a:gd name="T90" fmla="*/ 264 w 420"/>
                <a:gd name="T91" fmla="*/ 339 h 340"/>
                <a:gd name="T92" fmla="*/ 296 w 420"/>
                <a:gd name="T93" fmla="*/ 339 h 340"/>
                <a:gd name="T94" fmla="*/ 328 w 420"/>
                <a:gd name="T95" fmla="*/ 340 h 340"/>
                <a:gd name="T96" fmla="*/ 338 w 420"/>
                <a:gd name="T97"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0">
                  <a:moveTo>
                    <a:pt x="338" y="330"/>
                  </a:moveTo>
                  <a:cubicBezTo>
                    <a:pt x="338" y="325"/>
                    <a:pt x="334" y="325"/>
                    <a:pt x="324" y="325"/>
                  </a:cubicBezTo>
                  <a:cubicBezTo>
                    <a:pt x="306" y="325"/>
                    <a:pt x="292" y="325"/>
                    <a:pt x="292" y="316"/>
                  </a:cubicBezTo>
                  <a:cubicBezTo>
                    <a:pt x="292" y="313"/>
                    <a:pt x="293" y="310"/>
                    <a:pt x="293" y="307"/>
                  </a:cubicBezTo>
                  <a:lnTo>
                    <a:pt x="361" y="38"/>
                  </a:lnTo>
                  <a:cubicBezTo>
                    <a:pt x="365" y="20"/>
                    <a:pt x="366" y="15"/>
                    <a:pt x="403" y="15"/>
                  </a:cubicBezTo>
                  <a:cubicBezTo>
                    <a:pt x="416" y="15"/>
                    <a:pt x="420" y="15"/>
                    <a:pt x="420" y="5"/>
                  </a:cubicBezTo>
                  <a:cubicBezTo>
                    <a:pt x="420" y="0"/>
                    <a:pt x="414" y="0"/>
                    <a:pt x="413" y="0"/>
                  </a:cubicBezTo>
                  <a:lnTo>
                    <a:pt x="349" y="1"/>
                  </a:lnTo>
                  <a:lnTo>
                    <a:pt x="284" y="0"/>
                  </a:lnTo>
                  <a:cubicBezTo>
                    <a:pt x="281" y="0"/>
                    <a:pt x="275" y="0"/>
                    <a:pt x="275" y="10"/>
                  </a:cubicBezTo>
                  <a:cubicBezTo>
                    <a:pt x="275" y="15"/>
                    <a:pt x="279" y="15"/>
                    <a:pt x="289" y="15"/>
                  </a:cubicBezTo>
                  <a:cubicBezTo>
                    <a:pt x="289" y="15"/>
                    <a:pt x="299" y="15"/>
                    <a:pt x="308" y="16"/>
                  </a:cubicBezTo>
                  <a:cubicBezTo>
                    <a:pt x="317" y="17"/>
                    <a:pt x="321" y="18"/>
                    <a:pt x="321" y="24"/>
                  </a:cubicBezTo>
                  <a:cubicBezTo>
                    <a:pt x="321" y="26"/>
                    <a:pt x="321" y="27"/>
                    <a:pt x="319" y="34"/>
                  </a:cubicBezTo>
                  <a:lnTo>
                    <a:pt x="289" y="155"/>
                  </a:lnTo>
                  <a:lnTo>
                    <a:pt x="137" y="155"/>
                  </a:lnTo>
                  <a:lnTo>
                    <a:pt x="167" y="38"/>
                  </a:lnTo>
                  <a:cubicBezTo>
                    <a:pt x="171" y="20"/>
                    <a:pt x="173" y="15"/>
                    <a:pt x="209" y="15"/>
                  </a:cubicBezTo>
                  <a:cubicBezTo>
                    <a:pt x="222" y="15"/>
                    <a:pt x="226" y="15"/>
                    <a:pt x="226" y="5"/>
                  </a:cubicBezTo>
                  <a:cubicBezTo>
                    <a:pt x="226" y="0"/>
                    <a:pt x="220" y="0"/>
                    <a:pt x="219" y="0"/>
                  </a:cubicBezTo>
                  <a:lnTo>
                    <a:pt x="155" y="1"/>
                  </a:lnTo>
                  <a:lnTo>
                    <a:pt x="91" y="0"/>
                  </a:lnTo>
                  <a:cubicBezTo>
                    <a:pt x="87" y="0"/>
                    <a:pt x="81" y="0"/>
                    <a:pt x="81" y="10"/>
                  </a:cubicBezTo>
                  <a:cubicBezTo>
                    <a:pt x="81" y="15"/>
                    <a:pt x="86" y="15"/>
                    <a:pt x="95" y="15"/>
                  </a:cubicBezTo>
                  <a:cubicBezTo>
                    <a:pt x="95" y="15"/>
                    <a:pt x="105" y="15"/>
                    <a:pt x="114" y="16"/>
                  </a:cubicBezTo>
                  <a:cubicBezTo>
                    <a:pt x="123" y="17"/>
                    <a:pt x="127" y="18"/>
                    <a:pt x="127" y="24"/>
                  </a:cubicBezTo>
                  <a:cubicBezTo>
                    <a:pt x="127" y="26"/>
                    <a:pt x="127" y="28"/>
                    <a:pt x="125" y="34"/>
                  </a:cubicBezTo>
                  <a:lnTo>
                    <a:pt x="59" y="301"/>
                  </a:lnTo>
                  <a:cubicBezTo>
                    <a:pt x="54" y="321"/>
                    <a:pt x="53" y="325"/>
                    <a:pt x="13" y="325"/>
                  </a:cubicBezTo>
                  <a:cubicBezTo>
                    <a:pt x="4" y="325"/>
                    <a:pt x="0" y="325"/>
                    <a:pt x="0" y="335"/>
                  </a:cubicBezTo>
                  <a:cubicBezTo>
                    <a:pt x="0" y="340"/>
                    <a:pt x="7" y="340"/>
                    <a:pt x="7" y="340"/>
                  </a:cubicBezTo>
                  <a:lnTo>
                    <a:pt x="70" y="339"/>
                  </a:lnTo>
                  <a:lnTo>
                    <a:pt x="102" y="339"/>
                  </a:lnTo>
                  <a:cubicBezTo>
                    <a:pt x="113" y="339"/>
                    <a:pt x="124" y="340"/>
                    <a:pt x="134" y="340"/>
                  </a:cubicBezTo>
                  <a:cubicBezTo>
                    <a:pt x="138" y="340"/>
                    <a:pt x="144" y="340"/>
                    <a:pt x="144" y="330"/>
                  </a:cubicBezTo>
                  <a:cubicBezTo>
                    <a:pt x="144" y="325"/>
                    <a:pt x="140" y="325"/>
                    <a:pt x="130" y="325"/>
                  </a:cubicBezTo>
                  <a:cubicBezTo>
                    <a:pt x="112" y="325"/>
                    <a:pt x="98" y="325"/>
                    <a:pt x="98" y="316"/>
                  </a:cubicBezTo>
                  <a:cubicBezTo>
                    <a:pt x="98" y="313"/>
                    <a:pt x="99" y="310"/>
                    <a:pt x="100" y="307"/>
                  </a:cubicBezTo>
                  <a:lnTo>
                    <a:pt x="133" y="171"/>
                  </a:lnTo>
                  <a:lnTo>
                    <a:pt x="285" y="171"/>
                  </a:lnTo>
                  <a:lnTo>
                    <a:pt x="251" y="308"/>
                  </a:lnTo>
                  <a:cubicBezTo>
                    <a:pt x="246" y="324"/>
                    <a:pt x="237" y="325"/>
                    <a:pt x="206" y="325"/>
                  </a:cubicBezTo>
                  <a:cubicBezTo>
                    <a:pt x="198" y="325"/>
                    <a:pt x="194" y="325"/>
                    <a:pt x="194" y="335"/>
                  </a:cubicBezTo>
                  <a:cubicBezTo>
                    <a:pt x="194" y="340"/>
                    <a:pt x="201" y="340"/>
                    <a:pt x="201" y="340"/>
                  </a:cubicBezTo>
                  <a:lnTo>
                    <a:pt x="264" y="339"/>
                  </a:lnTo>
                  <a:lnTo>
                    <a:pt x="296" y="339"/>
                  </a:lnTo>
                  <a:cubicBezTo>
                    <a:pt x="307" y="339"/>
                    <a:pt x="318" y="340"/>
                    <a:pt x="328" y="340"/>
                  </a:cubicBezTo>
                  <a:cubicBezTo>
                    <a:pt x="332" y="340"/>
                    <a:pt x="338" y="340"/>
                    <a:pt x="338"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Rectangle 77 2">
              <a:extLst>
                <a:ext uri="{FF2B5EF4-FFF2-40B4-BE49-F238E27FC236}">
                  <a16:creationId xmlns:a16="http://schemas.microsoft.com/office/drawing/2014/main" id="{D133A17D-4DDB-4521-904E-93A55C9FF746}"/>
                </a:ext>
              </a:extLst>
            </p:cNvPr>
            <p:cNvSpPr>
              <a:spLocks noChangeArrowheads="1"/>
            </p:cNvSpPr>
            <p:nvPr>
              <p:custDataLst>
                <p:tags r:id="rId64"/>
              </p:custDataLst>
            </p:nvPr>
          </p:nvSpPr>
          <p:spPr bwMode="auto">
            <a:xfrm>
              <a:off x="3816350" y="2262188"/>
              <a:ext cx="29368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78 2">
              <a:extLst>
                <a:ext uri="{FF2B5EF4-FFF2-40B4-BE49-F238E27FC236}">
                  <a16:creationId xmlns:a16="http://schemas.microsoft.com/office/drawing/2014/main" id="{E9AFBD75-E93F-408C-8696-C1B40B984128}"/>
                </a:ext>
              </a:extLst>
            </p:cNvPr>
            <p:cNvSpPr>
              <a:spLocks noEditPoints="1"/>
            </p:cNvSpPr>
            <p:nvPr>
              <p:custDataLst>
                <p:tags r:id="rId65"/>
              </p:custDataLst>
            </p:nvPr>
          </p:nvSpPr>
          <p:spPr bwMode="auto">
            <a:xfrm>
              <a:off x="3854450" y="2301875"/>
              <a:ext cx="79375" cy="120650"/>
            </a:xfrm>
            <a:custGeom>
              <a:avLst/>
              <a:gdLst>
                <a:gd name="T0" fmla="*/ 262 w 262"/>
                <a:gd name="T1" fmla="*/ 129 h 368"/>
                <a:gd name="T2" fmla="*/ 155 w 262"/>
                <a:gd name="T3" fmla="*/ 0 h 368"/>
                <a:gd name="T4" fmla="*/ 60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79 2">
              <a:extLst>
                <a:ext uri="{FF2B5EF4-FFF2-40B4-BE49-F238E27FC236}">
                  <a16:creationId xmlns:a16="http://schemas.microsoft.com/office/drawing/2014/main" id="{33E4A04D-3D02-45DF-B8EB-C56BB1055D90}"/>
                </a:ext>
              </a:extLst>
            </p:cNvPr>
            <p:cNvSpPr>
              <a:spLocks noEditPoints="1"/>
            </p:cNvSpPr>
            <p:nvPr>
              <p:custDataLst>
                <p:tags r:id="rId66"/>
              </p:custDataLst>
            </p:nvPr>
          </p:nvSpPr>
          <p:spPr bwMode="auto">
            <a:xfrm>
              <a:off x="3943350" y="2303463"/>
              <a:ext cx="61913" cy="117475"/>
            </a:xfrm>
            <a:custGeom>
              <a:avLst/>
              <a:gdLst>
                <a:gd name="T0" fmla="*/ 206 w 206"/>
                <a:gd name="T1" fmla="*/ 102 h 357"/>
                <a:gd name="T2" fmla="*/ 147 w 206"/>
                <a:gd name="T3" fmla="*/ 0 h 357"/>
                <a:gd name="T4" fmla="*/ 0 w 206"/>
                <a:gd name="T5" fmla="*/ 255 h 357"/>
                <a:gd name="T6" fmla="*/ 60 w 206"/>
                <a:gd name="T7" fmla="*/ 357 h 357"/>
                <a:gd name="T8" fmla="*/ 206 w 206"/>
                <a:gd name="T9" fmla="*/ 102 h 357"/>
                <a:gd name="T10" fmla="*/ 158 w 206"/>
                <a:gd name="T11" fmla="*/ 170 h 357"/>
                <a:gd name="T12" fmla="*/ 53 w 206"/>
                <a:gd name="T13" fmla="*/ 170 h 357"/>
                <a:gd name="T14" fmla="*/ 92 w 206"/>
                <a:gd name="T15" fmla="*/ 63 h 357"/>
                <a:gd name="T16" fmla="*/ 146 w 206"/>
                <a:gd name="T17" fmla="*/ 11 h 357"/>
                <a:gd name="T18" fmla="*/ 174 w 206"/>
                <a:gd name="T19" fmla="*/ 71 h 357"/>
                <a:gd name="T20" fmla="*/ 158 w 206"/>
                <a:gd name="T21" fmla="*/ 170 h 357"/>
                <a:gd name="T22" fmla="*/ 153 w 206"/>
                <a:gd name="T23" fmla="*/ 186 h 357"/>
                <a:gd name="T24" fmla="*/ 118 w 206"/>
                <a:gd name="T25" fmla="*/ 288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7" y="0"/>
                  </a:cubicBezTo>
                  <a:cubicBezTo>
                    <a:pt x="77" y="0"/>
                    <a:pt x="0" y="140"/>
                    <a:pt x="0" y="255"/>
                  </a:cubicBezTo>
                  <a:cubicBezTo>
                    <a:pt x="0" y="302"/>
                    <a:pt x="15" y="357"/>
                    <a:pt x="60" y="357"/>
                  </a:cubicBezTo>
                  <a:cubicBezTo>
                    <a:pt x="131" y="357"/>
                    <a:pt x="206" y="214"/>
                    <a:pt x="206" y="102"/>
                  </a:cubicBezTo>
                  <a:close/>
                  <a:moveTo>
                    <a:pt x="158" y="170"/>
                  </a:moveTo>
                  <a:lnTo>
                    <a:pt x="53" y="170"/>
                  </a:lnTo>
                  <a:cubicBezTo>
                    <a:pt x="62" y="138"/>
                    <a:pt x="72" y="99"/>
                    <a:pt x="92" y="63"/>
                  </a:cubicBezTo>
                  <a:cubicBezTo>
                    <a:pt x="105" y="39"/>
                    <a:pt x="124" y="11"/>
                    <a:pt x="146" y="11"/>
                  </a:cubicBezTo>
                  <a:cubicBezTo>
                    <a:pt x="171" y="11"/>
                    <a:pt x="174" y="43"/>
                    <a:pt x="174" y="71"/>
                  </a:cubicBezTo>
                  <a:cubicBezTo>
                    <a:pt x="174" y="96"/>
                    <a:pt x="170" y="121"/>
                    <a:pt x="158" y="170"/>
                  </a:cubicBezTo>
                  <a:close/>
                  <a:moveTo>
                    <a:pt x="153" y="186"/>
                  </a:moveTo>
                  <a:cubicBezTo>
                    <a:pt x="148" y="209"/>
                    <a:pt x="137" y="252"/>
                    <a:pt x="118" y="288"/>
                  </a:cubicBezTo>
                  <a:cubicBezTo>
                    <a:pt x="101"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80 2">
              <a:extLst>
                <a:ext uri="{FF2B5EF4-FFF2-40B4-BE49-F238E27FC236}">
                  <a16:creationId xmlns:a16="http://schemas.microsoft.com/office/drawing/2014/main" id="{BA8A3CB6-D7D2-4835-96CA-EE5C3273315F}"/>
                </a:ext>
              </a:extLst>
            </p:cNvPr>
            <p:cNvSpPr>
              <a:spLocks/>
            </p:cNvSpPr>
            <p:nvPr>
              <p:custDataLst>
                <p:tags r:id="rId67"/>
              </p:custDataLst>
            </p:nvPr>
          </p:nvSpPr>
          <p:spPr bwMode="auto">
            <a:xfrm>
              <a:off x="4017963" y="2295525"/>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8"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81 2">
              <a:extLst>
                <a:ext uri="{FF2B5EF4-FFF2-40B4-BE49-F238E27FC236}">
                  <a16:creationId xmlns:a16="http://schemas.microsoft.com/office/drawing/2014/main" id="{8042E8A8-B542-48F8-98C3-6BBFC3D8904F}"/>
                </a:ext>
              </a:extLst>
            </p:cNvPr>
            <p:cNvSpPr>
              <a:spLocks/>
            </p:cNvSpPr>
            <p:nvPr>
              <p:custDataLst>
                <p:tags r:id="rId68"/>
              </p:custDataLst>
            </p:nvPr>
          </p:nvSpPr>
          <p:spPr bwMode="auto">
            <a:xfrm>
              <a:off x="4148138" y="2070100"/>
              <a:ext cx="73025" cy="393700"/>
            </a:xfrm>
            <a:custGeom>
              <a:avLst/>
              <a:gdLst>
                <a:gd name="T0" fmla="*/ 243 w 243"/>
                <a:gd name="T1" fmla="*/ 599 h 1197"/>
                <a:gd name="T2" fmla="*/ 237 w 243"/>
                <a:gd name="T3" fmla="*/ 587 h 1197"/>
                <a:gd name="T4" fmla="*/ 142 w 243"/>
                <a:gd name="T5" fmla="*/ 451 h 1197"/>
                <a:gd name="T6" fmla="*/ 142 w 243"/>
                <a:gd name="T7" fmla="*/ 155 h 1197"/>
                <a:gd name="T8" fmla="*/ 30 w 243"/>
                <a:gd name="T9" fmla="*/ 5 h 1197"/>
                <a:gd name="T10" fmla="*/ 11 w 243"/>
                <a:gd name="T11" fmla="*/ 0 h 1197"/>
                <a:gd name="T12" fmla="*/ 0 w 243"/>
                <a:gd name="T13" fmla="*/ 11 h 1197"/>
                <a:gd name="T14" fmla="*/ 5 w 243"/>
                <a:gd name="T15" fmla="*/ 22 h 1197"/>
                <a:gd name="T16" fmla="*/ 100 w 243"/>
                <a:gd name="T17" fmla="*/ 136 h 1197"/>
                <a:gd name="T18" fmla="*/ 101 w 243"/>
                <a:gd name="T19" fmla="*/ 179 h 1197"/>
                <a:gd name="T20" fmla="*/ 101 w 243"/>
                <a:gd name="T21" fmla="*/ 434 h 1197"/>
                <a:gd name="T22" fmla="*/ 132 w 243"/>
                <a:gd name="T23" fmla="*/ 535 h 1197"/>
                <a:gd name="T24" fmla="*/ 214 w 243"/>
                <a:gd name="T25" fmla="*/ 598 h 1197"/>
                <a:gd name="T26" fmla="*/ 101 w 243"/>
                <a:gd name="T27" fmla="*/ 745 h 1197"/>
                <a:gd name="T28" fmla="*/ 101 w 243"/>
                <a:gd name="T29" fmla="*/ 1033 h 1197"/>
                <a:gd name="T30" fmla="*/ 72 w 243"/>
                <a:gd name="T31" fmla="*/ 1124 h 1197"/>
                <a:gd name="T32" fmla="*/ 4 w 243"/>
                <a:gd name="T33" fmla="*/ 1175 h 1197"/>
                <a:gd name="T34" fmla="*/ 0 w 243"/>
                <a:gd name="T35" fmla="*/ 1186 h 1197"/>
                <a:gd name="T36" fmla="*/ 11 w 243"/>
                <a:gd name="T37" fmla="*/ 1197 h 1197"/>
                <a:gd name="T38" fmla="*/ 32 w 243"/>
                <a:gd name="T39" fmla="*/ 1191 h 1197"/>
                <a:gd name="T40" fmla="*/ 141 w 243"/>
                <a:gd name="T41" fmla="*/ 1066 h 1197"/>
                <a:gd name="T42" fmla="*/ 142 w 243"/>
                <a:gd name="T43" fmla="*/ 1018 h 1197"/>
                <a:gd name="T44" fmla="*/ 142 w 243"/>
                <a:gd name="T45" fmla="*/ 755 h 1197"/>
                <a:gd name="T46" fmla="*/ 239 w 243"/>
                <a:gd name="T47" fmla="*/ 609 h 1197"/>
                <a:gd name="T48" fmla="*/ 243 w 243"/>
                <a:gd name="T49"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3" h="1197">
                  <a:moveTo>
                    <a:pt x="243" y="599"/>
                  </a:moveTo>
                  <a:cubicBezTo>
                    <a:pt x="243" y="590"/>
                    <a:pt x="242" y="590"/>
                    <a:pt x="237" y="587"/>
                  </a:cubicBezTo>
                  <a:cubicBezTo>
                    <a:pt x="147" y="539"/>
                    <a:pt x="142" y="465"/>
                    <a:pt x="142" y="451"/>
                  </a:cubicBezTo>
                  <a:lnTo>
                    <a:pt x="142" y="155"/>
                  </a:lnTo>
                  <a:cubicBezTo>
                    <a:pt x="142" y="82"/>
                    <a:pt x="92" y="35"/>
                    <a:pt x="30" y="5"/>
                  </a:cubicBezTo>
                  <a:cubicBezTo>
                    <a:pt x="19" y="0"/>
                    <a:pt x="18" y="0"/>
                    <a:pt x="11" y="0"/>
                  </a:cubicBezTo>
                  <a:cubicBezTo>
                    <a:pt x="1" y="0"/>
                    <a:pt x="0" y="0"/>
                    <a:pt x="0" y="11"/>
                  </a:cubicBezTo>
                  <a:cubicBezTo>
                    <a:pt x="0" y="18"/>
                    <a:pt x="0" y="19"/>
                    <a:pt x="5" y="22"/>
                  </a:cubicBezTo>
                  <a:cubicBezTo>
                    <a:pt x="26" y="32"/>
                    <a:pt x="90" y="65"/>
                    <a:pt x="100" y="136"/>
                  </a:cubicBezTo>
                  <a:cubicBezTo>
                    <a:pt x="101" y="143"/>
                    <a:pt x="101" y="149"/>
                    <a:pt x="101" y="179"/>
                  </a:cubicBezTo>
                  <a:lnTo>
                    <a:pt x="101" y="434"/>
                  </a:lnTo>
                  <a:cubicBezTo>
                    <a:pt x="101" y="457"/>
                    <a:pt x="101" y="494"/>
                    <a:pt x="132" y="535"/>
                  </a:cubicBezTo>
                  <a:cubicBezTo>
                    <a:pt x="152" y="560"/>
                    <a:pt x="180" y="583"/>
                    <a:pt x="214" y="598"/>
                  </a:cubicBezTo>
                  <a:cubicBezTo>
                    <a:pt x="117" y="645"/>
                    <a:pt x="101" y="717"/>
                    <a:pt x="101" y="745"/>
                  </a:cubicBezTo>
                  <a:lnTo>
                    <a:pt x="101" y="1033"/>
                  </a:lnTo>
                  <a:cubicBezTo>
                    <a:pt x="101" y="1058"/>
                    <a:pt x="101" y="1087"/>
                    <a:pt x="72" y="1124"/>
                  </a:cubicBezTo>
                  <a:cubicBezTo>
                    <a:pt x="49" y="1152"/>
                    <a:pt x="25" y="1165"/>
                    <a:pt x="4" y="1175"/>
                  </a:cubicBezTo>
                  <a:cubicBezTo>
                    <a:pt x="0" y="1177"/>
                    <a:pt x="0" y="1179"/>
                    <a:pt x="0" y="1186"/>
                  </a:cubicBezTo>
                  <a:cubicBezTo>
                    <a:pt x="0" y="1196"/>
                    <a:pt x="1" y="1197"/>
                    <a:pt x="11" y="1197"/>
                  </a:cubicBezTo>
                  <a:cubicBezTo>
                    <a:pt x="18" y="1197"/>
                    <a:pt x="19" y="1197"/>
                    <a:pt x="32" y="1191"/>
                  </a:cubicBezTo>
                  <a:cubicBezTo>
                    <a:pt x="81" y="1166"/>
                    <a:pt x="130" y="1127"/>
                    <a:pt x="141" y="1066"/>
                  </a:cubicBezTo>
                  <a:cubicBezTo>
                    <a:pt x="142" y="1056"/>
                    <a:pt x="142" y="1051"/>
                    <a:pt x="142" y="1018"/>
                  </a:cubicBezTo>
                  <a:lnTo>
                    <a:pt x="142" y="755"/>
                  </a:lnTo>
                  <a:cubicBezTo>
                    <a:pt x="142" y="696"/>
                    <a:pt x="172" y="645"/>
                    <a:pt x="239" y="609"/>
                  </a:cubicBezTo>
                  <a:cubicBezTo>
                    <a:pt x="242" y="607"/>
                    <a:pt x="243" y="607"/>
                    <a:pt x="243"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82 2">
              <a:extLst>
                <a:ext uri="{FF2B5EF4-FFF2-40B4-BE49-F238E27FC236}">
                  <a16:creationId xmlns:a16="http://schemas.microsoft.com/office/drawing/2014/main" id="{338ECEB4-CAED-479E-B530-C8895BF08459}"/>
                </a:ext>
              </a:extLst>
            </p:cNvPr>
            <p:cNvSpPr>
              <a:spLocks noEditPoints="1"/>
            </p:cNvSpPr>
            <p:nvPr>
              <p:custDataLst>
                <p:tags r:id="rId69"/>
              </p:custDataLst>
            </p:nvPr>
          </p:nvSpPr>
          <p:spPr bwMode="auto">
            <a:xfrm>
              <a:off x="4292600" y="2246313"/>
              <a:ext cx="100013" cy="39688"/>
            </a:xfrm>
            <a:custGeom>
              <a:avLst/>
              <a:gdLst>
                <a:gd name="T0" fmla="*/ 331 w 331"/>
                <a:gd name="T1" fmla="*/ 9 h 116"/>
                <a:gd name="T2" fmla="*/ 315 w 331"/>
                <a:gd name="T3" fmla="*/ 0 h 116"/>
                <a:gd name="T4" fmla="*/ 16 w 331"/>
                <a:gd name="T5" fmla="*/ 0 h 116"/>
                <a:gd name="T6" fmla="*/ 0 w 331"/>
                <a:gd name="T7" fmla="*/ 9 h 116"/>
                <a:gd name="T8" fmla="*/ 16 w 331"/>
                <a:gd name="T9" fmla="*/ 19 h 116"/>
                <a:gd name="T10" fmla="*/ 314 w 331"/>
                <a:gd name="T11" fmla="*/ 19 h 116"/>
                <a:gd name="T12" fmla="*/ 331 w 331"/>
                <a:gd name="T13" fmla="*/ 9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9"/>
                  </a:moveTo>
                  <a:cubicBezTo>
                    <a:pt x="331" y="0"/>
                    <a:pt x="322" y="0"/>
                    <a:pt x="315" y="0"/>
                  </a:cubicBezTo>
                  <a:lnTo>
                    <a:pt x="16" y="0"/>
                  </a:lnTo>
                  <a:cubicBezTo>
                    <a:pt x="9" y="0"/>
                    <a:pt x="0" y="0"/>
                    <a:pt x="0" y="9"/>
                  </a:cubicBezTo>
                  <a:cubicBezTo>
                    <a:pt x="0" y="19"/>
                    <a:pt x="9" y="19"/>
                    <a:pt x="16" y="19"/>
                  </a:cubicBezTo>
                  <a:lnTo>
                    <a:pt x="314" y="19"/>
                  </a:lnTo>
                  <a:cubicBezTo>
                    <a:pt x="322" y="19"/>
                    <a:pt x="331" y="19"/>
                    <a:pt x="331" y="9"/>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83 2">
              <a:extLst>
                <a:ext uri="{FF2B5EF4-FFF2-40B4-BE49-F238E27FC236}">
                  <a16:creationId xmlns:a16="http://schemas.microsoft.com/office/drawing/2014/main" id="{29FD16A9-28F8-4B7C-AD7D-5266BB204C0A}"/>
                </a:ext>
              </a:extLst>
            </p:cNvPr>
            <p:cNvSpPr>
              <a:spLocks/>
            </p:cNvSpPr>
            <p:nvPr>
              <p:custDataLst>
                <p:tags r:id="rId70"/>
              </p:custDataLst>
            </p:nvPr>
          </p:nvSpPr>
          <p:spPr bwMode="auto">
            <a:xfrm>
              <a:off x="4454525" y="2262188"/>
              <a:ext cx="92075" cy="7938"/>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4 2">
              <a:extLst>
                <a:ext uri="{FF2B5EF4-FFF2-40B4-BE49-F238E27FC236}">
                  <a16:creationId xmlns:a16="http://schemas.microsoft.com/office/drawing/2014/main" id="{483ED37E-26D5-452F-A3F1-E6FCAC88E5A2}"/>
                </a:ext>
              </a:extLst>
            </p:cNvPr>
            <p:cNvSpPr>
              <a:spLocks/>
            </p:cNvSpPr>
            <p:nvPr>
              <p:custDataLst>
                <p:tags r:id="rId71"/>
              </p:custDataLst>
            </p:nvPr>
          </p:nvSpPr>
          <p:spPr bwMode="auto">
            <a:xfrm>
              <a:off x="4560888" y="2235200"/>
              <a:ext cx="88900" cy="73025"/>
            </a:xfrm>
            <a:custGeom>
              <a:avLst/>
              <a:gdLst>
                <a:gd name="T0" fmla="*/ 284 w 295"/>
                <a:gd name="T1" fmla="*/ 101 h 226"/>
                <a:gd name="T2" fmla="*/ 295 w 295"/>
                <a:gd name="T3" fmla="*/ 35 h 226"/>
                <a:gd name="T4" fmla="*/ 285 w 295"/>
                <a:gd name="T5" fmla="*/ 5 h 226"/>
                <a:gd name="T6" fmla="*/ 274 w 295"/>
                <a:gd name="T7" fmla="*/ 0 h 226"/>
                <a:gd name="T8" fmla="*/ 256 w 295"/>
                <a:gd name="T9" fmla="*/ 8 h 226"/>
                <a:gd name="T10" fmla="*/ 249 w 295"/>
                <a:gd name="T11" fmla="*/ 24 h 226"/>
                <a:gd name="T12" fmla="*/ 255 w 295"/>
                <a:gd name="T13" fmla="*/ 37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1 w 295"/>
                <a:gd name="T27" fmla="*/ 75 h 226"/>
                <a:gd name="T28" fmla="*/ 134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5"/>
                  </a:cubicBezTo>
                  <a:cubicBezTo>
                    <a:pt x="282" y="2"/>
                    <a:pt x="278" y="0"/>
                    <a:pt x="274" y="0"/>
                  </a:cubicBezTo>
                  <a:cubicBezTo>
                    <a:pt x="268" y="0"/>
                    <a:pt x="261" y="3"/>
                    <a:pt x="256" y="8"/>
                  </a:cubicBezTo>
                  <a:cubicBezTo>
                    <a:pt x="252" y="13"/>
                    <a:pt x="249" y="19"/>
                    <a:pt x="249" y="24"/>
                  </a:cubicBezTo>
                  <a:cubicBezTo>
                    <a:pt x="249" y="29"/>
                    <a:pt x="251" y="33"/>
                    <a:pt x="255" y="37"/>
                  </a:cubicBezTo>
                  <a:cubicBezTo>
                    <a:pt x="267" y="47"/>
                    <a:pt x="274" y="63"/>
                    <a:pt x="274" y="80"/>
                  </a:cubicBezTo>
                  <a:cubicBezTo>
                    <a:pt x="274" y="86"/>
                    <a:pt x="273" y="93"/>
                    <a:pt x="272" y="99"/>
                  </a:cubicBezTo>
                  <a:cubicBezTo>
                    <a:pt x="260" y="144"/>
                    <a:pt x="231" y="190"/>
                    <a:pt x="192" y="190"/>
                  </a:cubicBezTo>
                  <a:cubicBezTo>
                    <a:pt x="164" y="190"/>
                    <a:pt x="148" y="171"/>
                    <a:pt x="143" y="145"/>
                  </a:cubicBezTo>
                  <a:cubicBezTo>
                    <a:pt x="150" y="131"/>
                    <a:pt x="155" y="116"/>
                    <a:pt x="158" y="101"/>
                  </a:cubicBezTo>
                  <a:cubicBezTo>
                    <a:pt x="159" y="97"/>
                    <a:pt x="160" y="92"/>
                    <a:pt x="160" y="88"/>
                  </a:cubicBezTo>
                  <a:cubicBezTo>
                    <a:pt x="160" y="81"/>
                    <a:pt x="158" y="75"/>
                    <a:pt x="151" y="75"/>
                  </a:cubicBezTo>
                  <a:cubicBezTo>
                    <a:pt x="141" y="75"/>
                    <a:pt x="136" y="88"/>
                    <a:pt x="134" y="99"/>
                  </a:cubicBezTo>
                  <a:cubicBezTo>
                    <a:pt x="130" y="114"/>
                    <a:pt x="128" y="129"/>
                    <a:pt x="127" y="144"/>
                  </a:cubicBezTo>
                  <a:cubicBezTo>
                    <a:pt x="111" y="171"/>
                    <a:pt x="87" y="190"/>
                    <a:pt x="59" y="190"/>
                  </a:cubicBezTo>
                  <a:cubicBezTo>
                    <a:pt x="29" y="190"/>
                    <a:pt x="16" y="165"/>
                    <a:pt x="16" y="134"/>
                  </a:cubicBezTo>
                  <a:cubicBezTo>
                    <a:pt x="16" y="124"/>
                    <a:pt x="17" y="112"/>
                    <a:pt x="20" y="101"/>
                  </a:cubicBezTo>
                  <a:cubicBezTo>
                    <a:pt x="27" y="71"/>
                    <a:pt x="45" y="43"/>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7"/>
                    <a:pt x="8" y="99"/>
                  </a:cubicBezTo>
                  <a:cubicBezTo>
                    <a:pt x="3" y="118"/>
                    <a:pt x="0" y="137"/>
                    <a:pt x="0" y="155"/>
                  </a:cubicBezTo>
                  <a:cubicBezTo>
                    <a:pt x="0" y="195"/>
                    <a:pt x="15" y="226"/>
                    <a:pt x="53" y="226"/>
                  </a:cubicBezTo>
                  <a:cubicBezTo>
                    <a:pt x="84" y="226"/>
                    <a:pt x="110" y="204"/>
                    <a:pt x="129" y="173"/>
                  </a:cubicBezTo>
                  <a:cubicBezTo>
                    <a:pt x="135" y="204"/>
                    <a:pt x="152" y="226"/>
                    <a:pt x="185" y="226"/>
                  </a:cubicBezTo>
                  <a:cubicBezTo>
                    <a:pt x="237" y="226"/>
                    <a:pt x="269" y="162"/>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85 2">
              <a:extLst>
                <a:ext uri="{FF2B5EF4-FFF2-40B4-BE49-F238E27FC236}">
                  <a16:creationId xmlns:a16="http://schemas.microsoft.com/office/drawing/2014/main" id="{9203CE93-D19F-41D5-95C1-E4A1116B3689}"/>
                </a:ext>
              </a:extLst>
            </p:cNvPr>
            <p:cNvSpPr>
              <a:spLocks/>
            </p:cNvSpPr>
            <p:nvPr>
              <p:custDataLst>
                <p:tags r:id="rId72"/>
              </p:custDataLst>
            </p:nvPr>
          </p:nvSpPr>
          <p:spPr bwMode="auto">
            <a:xfrm>
              <a:off x="4665663" y="2163763"/>
              <a:ext cx="46038"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28" name="吹き出し: 四角形 227">
            <a:extLst>
              <a:ext uri="{FF2B5EF4-FFF2-40B4-BE49-F238E27FC236}">
                <a16:creationId xmlns:a16="http://schemas.microsoft.com/office/drawing/2014/main" id="{088D3FAA-1907-4B20-9FFC-532580189652}"/>
              </a:ext>
            </a:extLst>
          </p:cNvPr>
          <p:cNvSpPr/>
          <p:nvPr/>
        </p:nvSpPr>
        <p:spPr>
          <a:xfrm>
            <a:off x="2475847" y="5527128"/>
            <a:ext cx="6076197" cy="504061"/>
          </a:xfrm>
          <a:prstGeom prst="wedgeRectCallout">
            <a:avLst>
              <a:gd name="adj1" fmla="val 6781"/>
              <a:gd name="adj2" fmla="val -100473"/>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周期境界条件よりこれが負の場合は不適 </a:t>
            </a:r>
            <a:r>
              <a:rPr lang="en-US" altLang="ja-JP" sz="2000" dirty="0"/>
              <a:t>(</a:t>
            </a:r>
            <a:r>
              <a:rPr lang="ja-JP" altLang="en-US" sz="2000" dirty="0"/>
              <a:t>証明省略</a:t>
            </a:r>
            <a:r>
              <a:rPr lang="en-US" altLang="ja-JP" sz="2000" dirty="0"/>
              <a:t>)</a:t>
            </a:r>
            <a:endParaRPr kumimoji="1" lang="ja-JP" altLang="en-US" sz="2000" dirty="0"/>
          </a:p>
        </p:txBody>
      </p:sp>
      <p:sp>
        <p:nvSpPr>
          <p:cNvPr id="229" name="正方形/長方形 228">
            <a:extLst>
              <a:ext uri="{FF2B5EF4-FFF2-40B4-BE49-F238E27FC236}">
                <a16:creationId xmlns:a16="http://schemas.microsoft.com/office/drawing/2014/main" id="{25C9CF6D-797C-4F4A-B2C9-1D0131E833DE}"/>
              </a:ext>
            </a:extLst>
          </p:cNvPr>
          <p:cNvSpPr/>
          <p:nvPr/>
        </p:nvSpPr>
        <p:spPr>
          <a:xfrm>
            <a:off x="5604313" y="4800538"/>
            <a:ext cx="431127" cy="43204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56" name="グループ化 255">
            <a:extLst>
              <a:ext uri="{FF2B5EF4-FFF2-40B4-BE49-F238E27FC236}">
                <a16:creationId xmlns:a16="http://schemas.microsoft.com/office/drawing/2014/main" id="{4CFF2E75-C3FF-4A32-A71D-EB044BF71CB6}"/>
              </a:ext>
            </a:extLst>
          </p:cNvPr>
          <p:cNvGrpSpPr>
            <a:grpSpLocks noChangeAspect="1"/>
          </p:cNvGrpSpPr>
          <p:nvPr>
            <p:custDataLst>
              <p:tags r:id="rId4"/>
            </p:custDataLst>
          </p:nvPr>
        </p:nvGrpSpPr>
        <p:grpSpPr>
          <a:xfrm>
            <a:off x="5065713" y="3924300"/>
            <a:ext cx="2572800" cy="264000"/>
            <a:chOff x="5065713" y="3924300"/>
            <a:chExt cx="1470026" cy="177800"/>
          </a:xfrm>
        </p:grpSpPr>
        <p:sp>
          <p:nvSpPr>
            <p:cNvPr id="239" name="Freeform 154">
              <a:extLst>
                <a:ext uri="{FF2B5EF4-FFF2-40B4-BE49-F238E27FC236}">
                  <a16:creationId xmlns:a16="http://schemas.microsoft.com/office/drawing/2014/main" id="{DAFD12B0-E28B-4F69-A6C7-ABF393A05E62}"/>
                </a:ext>
              </a:extLst>
            </p:cNvPr>
            <p:cNvSpPr>
              <a:spLocks/>
            </p:cNvSpPr>
            <p:nvPr>
              <p:custDataLst>
                <p:tags r:id="rId5"/>
              </p:custDataLst>
            </p:nvPr>
          </p:nvSpPr>
          <p:spPr bwMode="auto">
            <a:xfrm>
              <a:off x="5065713" y="3935413"/>
              <a:ext cx="150813" cy="125413"/>
            </a:xfrm>
            <a:custGeom>
              <a:avLst/>
              <a:gdLst>
                <a:gd name="T0" fmla="*/ 495 w 495"/>
                <a:gd name="T1" fmla="*/ 5 h 351"/>
                <a:gd name="T2" fmla="*/ 489 w 495"/>
                <a:gd name="T3" fmla="*/ 0 h 351"/>
                <a:gd name="T4" fmla="*/ 451 w 495"/>
                <a:gd name="T5" fmla="*/ 1 h 351"/>
                <a:gd name="T6" fmla="*/ 399 w 495"/>
                <a:gd name="T7" fmla="*/ 0 h 351"/>
                <a:gd name="T8" fmla="*/ 390 w 495"/>
                <a:gd name="T9" fmla="*/ 9 h 351"/>
                <a:gd name="T10" fmla="*/ 397 w 495"/>
                <a:gd name="T11" fmla="*/ 15 h 351"/>
                <a:gd name="T12" fmla="*/ 427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5 w 495"/>
                <a:gd name="T29" fmla="*/ 0 h 351"/>
                <a:gd name="T30" fmla="*/ 185 w 495"/>
                <a:gd name="T31" fmla="*/ 10 h 351"/>
                <a:gd name="T32" fmla="*/ 197 w 495"/>
                <a:gd name="T33" fmla="*/ 15 h 351"/>
                <a:gd name="T34" fmla="*/ 224 w 495"/>
                <a:gd name="T35" fmla="*/ 28 h 351"/>
                <a:gd name="T36" fmla="*/ 227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2 w 495"/>
                <a:gd name="T49" fmla="*/ 1 h 351"/>
                <a:gd name="T50" fmla="*/ 9 w 495"/>
                <a:gd name="T51" fmla="*/ 0 h 351"/>
                <a:gd name="T52" fmla="*/ 0 w 495"/>
                <a:gd name="T53" fmla="*/ 9 h 351"/>
                <a:gd name="T54" fmla="*/ 13 w 495"/>
                <a:gd name="T55" fmla="*/ 15 h 351"/>
                <a:gd name="T56" fmla="*/ 39 w 495"/>
                <a:gd name="T57" fmla="*/ 34 h 351"/>
                <a:gd name="T58" fmla="*/ 62 w 495"/>
                <a:gd name="T59" fmla="*/ 338 h 351"/>
                <a:gd name="T60" fmla="*/ 69 w 495"/>
                <a:gd name="T61" fmla="*/ 351 h 351"/>
                <a:gd name="T62" fmla="*/ 81 w 495"/>
                <a:gd name="T63" fmla="*/ 341 h 351"/>
                <a:gd name="T64" fmla="*/ 228 w 495"/>
                <a:gd name="T65" fmla="*/ 86 h 351"/>
                <a:gd name="T66" fmla="*/ 247 w 495"/>
                <a:gd name="T67" fmla="*/ 338 h 351"/>
                <a:gd name="T68" fmla="*/ 255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6" y="0"/>
                    <a:pt x="399" y="0"/>
                  </a:cubicBezTo>
                  <a:cubicBezTo>
                    <a:pt x="396" y="0"/>
                    <a:pt x="390" y="0"/>
                    <a:pt x="390" y="9"/>
                  </a:cubicBezTo>
                  <a:cubicBezTo>
                    <a:pt x="390" y="15"/>
                    <a:pt x="394" y="15"/>
                    <a:pt x="397" y="15"/>
                  </a:cubicBezTo>
                  <a:cubicBezTo>
                    <a:pt x="409" y="16"/>
                    <a:pt x="427" y="20"/>
                    <a:pt x="427" y="35"/>
                  </a:cubicBezTo>
                  <a:cubicBezTo>
                    <a:pt x="427"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6" y="1"/>
                    <a:pt x="206" y="0"/>
                    <a:pt x="195" y="0"/>
                  </a:cubicBezTo>
                  <a:cubicBezTo>
                    <a:pt x="192" y="0"/>
                    <a:pt x="185" y="0"/>
                    <a:pt x="185" y="10"/>
                  </a:cubicBezTo>
                  <a:cubicBezTo>
                    <a:pt x="185" y="15"/>
                    <a:pt x="190" y="15"/>
                    <a:pt x="197" y="15"/>
                  </a:cubicBezTo>
                  <a:cubicBezTo>
                    <a:pt x="219" y="15"/>
                    <a:pt x="223" y="18"/>
                    <a:pt x="224" y="28"/>
                  </a:cubicBezTo>
                  <a:lnTo>
                    <a:pt x="227"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2" y="1"/>
                  </a:cubicBezTo>
                  <a:cubicBezTo>
                    <a:pt x="44" y="1"/>
                    <a:pt x="26" y="0"/>
                    <a:pt x="9" y="0"/>
                  </a:cubicBezTo>
                  <a:cubicBezTo>
                    <a:pt x="7" y="0"/>
                    <a:pt x="0" y="0"/>
                    <a:pt x="0" y="9"/>
                  </a:cubicBezTo>
                  <a:cubicBezTo>
                    <a:pt x="0" y="15"/>
                    <a:pt x="5" y="15"/>
                    <a:pt x="13" y="15"/>
                  </a:cubicBezTo>
                  <a:cubicBezTo>
                    <a:pt x="38" y="15"/>
                    <a:pt x="38" y="20"/>
                    <a:pt x="39" y="34"/>
                  </a:cubicBezTo>
                  <a:lnTo>
                    <a:pt x="62" y="338"/>
                  </a:lnTo>
                  <a:cubicBezTo>
                    <a:pt x="62" y="347"/>
                    <a:pt x="63" y="351"/>
                    <a:pt x="69" y="351"/>
                  </a:cubicBezTo>
                  <a:cubicBezTo>
                    <a:pt x="75" y="351"/>
                    <a:pt x="77" y="348"/>
                    <a:pt x="81" y="341"/>
                  </a:cubicBezTo>
                  <a:lnTo>
                    <a:pt x="228" y="86"/>
                  </a:lnTo>
                  <a:lnTo>
                    <a:pt x="247" y="338"/>
                  </a:lnTo>
                  <a:cubicBezTo>
                    <a:pt x="248" y="349"/>
                    <a:pt x="249" y="351"/>
                    <a:pt x="255" y="351"/>
                  </a:cubicBezTo>
                  <a:cubicBezTo>
                    <a:pt x="261" y="351"/>
                    <a:pt x="264" y="346"/>
                    <a:pt x="266" y="342"/>
                  </a:cubicBezTo>
                  <a:lnTo>
                    <a:pt x="430" y="58"/>
                  </a:lnTo>
                  <a:cubicBezTo>
                    <a:pt x="443"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55">
              <a:extLst>
                <a:ext uri="{FF2B5EF4-FFF2-40B4-BE49-F238E27FC236}">
                  <a16:creationId xmlns:a16="http://schemas.microsoft.com/office/drawing/2014/main" id="{B7BBB1A0-DB97-4A29-A4E7-B69C24E6C17D}"/>
                </a:ext>
              </a:extLst>
            </p:cNvPr>
            <p:cNvSpPr>
              <a:spLocks/>
            </p:cNvSpPr>
            <p:nvPr>
              <p:custDataLst>
                <p:tags r:id="rId6"/>
              </p:custDataLst>
            </p:nvPr>
          </p:nvSpPr>
          <p:spPr bwMode="auto">
            <a:xfrm>
              <a:off x="5237163" y="3924300"/>
              <a:ext cx="34925" cy="177800"/>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50"/>
                  </a:cubicBezTo>
                  <a:cubicBezTo>
                    <a:pt x="29" y="163"/>
                    <a:pt x="48" y="76"/>
                    <a:pt x="109" y="14"/>
                  </a:cubicBezTo>
                  <a:cubicBezTo>
                    <a:pt x="115" y="8"/>
                    <a:pt x="115" y="7"/>
                    <a:pt x="115" y="5"/>
                  </a:cubicBezTo>
                  <a:cubicBezTo>
                    <a:pt x="115" y="2"/>
                    <a:pt x="113" y="0"/>
                    <a:pt x="110" y="0"/>
                  </a:cubicBezTo>
                  <a:cubicBezTo>
                    <a:pt x="106" y="0"/>
                    <a:pt x="61" y="34"/>
                    <a:pt x="31" y="98"/>
                  </a:cubicBezTo>
                  <a:cubicBezTo>
                    <a:pt x="6" y="152"/>
                    <a:pt x="0" y="208"/>
                    <a:pt x="0" y="250"/>
                  </a:cubicBezTo>
                  <a:cubicBezTo>
                    <a:pt x="0" y="289"/>
                    <a:pt x="5" y="349"/>
                    <a:pt x="33" y="405"/>
                  </a:cubicBezTo>
                  <a:cubicBezTo>
                    <a:pt x="63" y="466"/>
                    <a:pt x="106"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56">
              <a:extLst>
                <a:ext uri="{FF2B5EF4-FFF2-40B4-BE49-F238E27FC236}">
                  <a16:creationId xmlns:a16="http://schemas.microsoft.com/office/drawing/2014/main" id="{213D16B2-EF32-4422-9A09-F10A109E130A}"/>
                </a:ext>
              </a:extLst>
            </p:cNvPr>
            <p:cNvSpPr>
              <a:spLocks/>
            </p:cNvSpPr>
            <p:nvPr>
              <p:custDataLst>
                <p:tags r:id="rId7"/>
              </p:custDataLst>
            </p:nvPr>
          </p:nvSpPr>
          <p:spPr bwMode="auto">
            <a:xfrm>
              <a:off x="5284788" y="3946525"/>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57">
              <a:extLst>
                <a:ext uri="{FF2B5EF4-FFF2-40B4-BE49-F238E27FC236}">
                  <a16:creationId xmlns:a16="http://schemas.microsoft.com/office/drawing/2014/main" id="{4106A371-6C0F-4A62-A48F-99BA1F3B8106}"/>
                </a:ext>
              </a:extLst>
            </p:cNvPr>
            <p:cNvSpPr>
              <a:spLocks/>
            </p:cNvSpPr>
            <p:nvPr>
              <p:custDataLst>
                <p:tags r:id="rId8"/>
              </p:custDataLst>
            </p:nvPr>
          </p:nvSpPr>
          <p:spPr bwMode="auto">
            <a:xfrm>
              <a:off x="5345113" y="3924300"/>
              <a:ext cx="34925" cy="177800"/>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2" y="94"/>
                  </a:cubicBezTo>
                  <a:cubicBezTo>
                    <a:pt x="53" y="33"/>
                    <a:pt x="10" y="0"/>
                    <a:pt x="5" y="0"/>
                  </a:cubicBezTo>
                  <a:cubicBezTo>
                    <a:pt x="2" y="0"/>
                    <a:pt x="0" y="2"/>
                    <a:pt x="0" y="5"/>
                  </a:cubicBezTo>
                  <a:cubicBezTo>
                    <a:pt x="0" y="7"/>
                    <a:pt x="0" y="8"/>
                    <a:pt x="9" y="17"/>
                  </a:cubicBezTo>
                  <a:cubicBezTo>
                    <a:pt x="58" y="66"/>
                    <a:pt x="86" y="145"/>
                    <a:pt x="86" y="250"/>
                  </a:cubicBezTo>
                  <a:cubicBezTo>
                    <a:pt x="86"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58">
              <a:extLst>
                <a:ext uri="{FF2B5EF4-FFF2-40B4-BE49-F238E27FC236}">
                  <a16:creationId xmlns:a16="http://schemas.microsoft.com/office/drawing/2014/main" id="{96E6881D-092B-4941-8586-A173A70837B4}"/>
                </a:ext>
              </a:extLst>
            </p:cNvPr>
            <p:cNvSpPr>
              <a:spLocks noEditPoints="1"/>
            </p:cNvSpPr>
            <p:nvPr>
              <p:custDataLst>
                <p:tags r:id="rId9"/>
              </p:custDataLst>
            </p:nvPr>
          </p:nvSpPr>
          <p:spPr bwMode="auto">
            <a:xfrm>
              <a:off x="5445126" y="3992563"/>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59">
              <a:extLst>
                <a:ext uri="{FF2B5EF4-FFF2-40B4-BE49-F238E27FC236}">
                  <a16:creationId xmlns:a16="http://schemas.microsoft.com/office/drawing/2014/main" id="{1CAA81CC-A353-43AC-AD05-E7DCDCB25C8D}"/>
                </a:ext>
              </a:extLst>
            </p:cNvPr>
            <p:cNvSpPr>
              <a:spLocks noEditPoints="1"/>
            </p:cNvSpPr>
            <p:nvPr>
              <p:custDataLst>
                <p:tags r:id="rId10"/>
              </p:custDataLst>
            </p:nvPr>
          </p:nvSpPr>
          <p:spPr bwMode="auto">
            <a:xfrm>
              <a:off x="5602288" y="3930650"/>
              <a:ext cx="104775" cy="127000"/>
            </a:xfrm>
            <a:custGeom>
              <a:avLst/>
              <a:gdLst>
                <a:gd name="T0" fmla="*/ 342 w 342"/>
                <a:gd name="T1" fmla="*/ 347 h 357"/>
                <a:gd name="T2" fmla="*/ 330 w 342"/>
                <a:gd name="T3" fmla="*/ 342 h 357"/>
                <a:gd name="T4" fmla="*/ 298 w 342"/>
                <a:gd name="T5" fmla="*/ 324 h 357"/>
                <a:gd name="T6" fmla="*/ 268 w 342"/>
                <a:gd name="T7" fmla="*/ 12 h 357"/>
                <a:gd name="T8" fmla="*/ 258 w 342"/>
                <a:gd name="T9" fmla="*/ 0 h 357"/>
                <a:gd name="T10" fmla="*/ 245 w 342"/>
                <a:gd name="T11" fmla="*/ 9 h 357"/>
                <a:gd name="T12" fmla="*/ 72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7 w 342"/>
                <a:gd name="T45" fmla="*/ 356 h 357"/>
                <a:gd name="T46" fmla="*/ 333 w 342"/>
                <a:gd name="T47" fmla="*/ 357 h 357"/>
                <a:gd name="T48" fmla="*/ 342 w 342"/>
                <a:gd name="T49" fmla="*/ 347 h 357"/>
                <a:gd name="T50" fmla="*/ 246 w 342"/>
                <a:gd name="T51" fmla="*/ 227 h 357"/>
                <a:gd name="T52" fmla="*/ 131 w 342"/>
                <a:gd name="T53" fmla="*/ 227 h 357"/>
                <a:gd name="T54" fmla="*/ 230 w 342"/>
                <a:gd name="T55" fmla="*/ 62 h 357"/>
                <a:gd name="T56" fmla="*/ 246 w 342"/>
                <a:gd name="T57" fmla="*/ 22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0" y="342"/>
                  </a:cubicBezTo>
                  <a:cubicBezTo>
                    <a:pt x="299" y="342"/>
                    <a:pt x="299" y="338"/>
                    <a:pt x="298" y="324"/>
                  </a:cubicBezTo>
                  <a:lnTo>
                    <a:pt x="268" y="12"/>
                  </a:lnTo>
                  <a:cubicBezTo>
                    <a:pt x="267" y="2"/>
                    <a:pt x="267" y="0"/>
                    <a:pt x="258" y="0"/>
                  </a:cubicBezTo>
                  <a:cubicBezTo>
                    <a:pt x="250" y="0"/>
                    <a:pt x="248" y="4"/>
                    <a:pt x="245" y="9"/>
                  </a:cubicBezTo>
                  <a:lnTo>
                    <a:pt x="72" y="300"/>
                  </a:lnTo>
                  <a:cubicBezTo>
                    <a:pt x="52" y="333"/>
                    <a:pt x="32" y="340"/>
                    <a:pt x="10" y="342"/>
                  </a:cubicBezTo>
                  <a:cubicBezTo>
                    <a:pt x="4" y="342"/>
                    <a:pt x="0" y="342"/>
                    <a:pt x="0" y="352"/>
                  </a:cubicBezTo>
                  <a:cubicBezTo>
                    <a:pt x="0" y="355"/>
                    <a:pt x="2" y="357"/>
                    <a:pt x="6" y="357"/>
                  </a:cubicBezTo>
                  <a:cubicBezTo>
                    <a:pt x="20" y="357"/>
                    <a:pt x="35" y="356"/>
                    <a:pt x="49"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8" y="253"/>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7" y="356"/>
                  </a:cubicBezTo>
                  <a:cubicBezTo>
                    <a:pt x="289" y="356"/>
                    <a:pt x="320" y="357"/>
                    <a:pt x="333" y="357"/>
                  </a:cubicBezTo>
                  <a:cubicBezTo>
                    <a:pt x="336" y="357"/>
                    <a:pt x="342" y="357"/>
                    <a:pt x="342" y="347"/>
                  </a:cubicBezTo>
                  <a:close/>
                  <a:moveTo>
                    <a:pt x="246" y="227"/>
                  </a:moveTo>
                  <a:lnTo>
                    <a:pt x="131"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60">
              <a:extLst>
                <a:ext uri="{FF2B5EF4-FFF2-40B4-BE49-F238E27FC236}">
                  <a16:creationId xmlns:a16="http://schemas.microsoft.com/office/drawing/2014/main" id="{8E69D4E4-F88F-47B3-9C67-9A44E332BAB5}"/>
                </a:ext>
              </a:extLst>
            </p:cNvPr>
            <p:cNvSpPr>
              <a:spLocks/>
            </p:cNvSpPr>
            <p:nvPr>
              <p:custDataLst>
                <p:tags r:id="rId11"/>
              </p:custDataLst>
            </p:nvPr>
          </p:nvSpPr>
          <p:spPr bwMode="auto">
            <a:xfrm>
              <a:off x="5715001" y="4006850"/>
              <a:ext cx="36513" cy="77788"/>
            </a:xfrm>
            <a:custGeom>
              <a:avLst/>
              <a:gdLst>
                <a:gd name="T0" fmla="*/ 115 w 117"/>
                <a:gd name="T1" fmla="*/ 168 h 221"/>
                <a:gd name="T2" fmla="*/ 110 w 117"/>
                <a:gd name="T3" fmla="*/ 164 h 221"/>
                <a:gd name="T4" fmla="*/ 102 w 117"/>
                <a:gd name="T5" fmla="*/ 170 h 221"/>
                <a:gd name="T6" fmla="*/ 56 w 117"/>
                <a:gd name="T7" fmla="*/ 212 h 221"/>
                <a:gd name="T8" fmla="*/ 44 w 117"/>
                <a:gd name="T9" fmla="*/ 195 h 221"/>
                <a:gd name="T10" fmla="*/ 46 w 117"/>
                <a:gd name="T11" fmla="*/ 180 h 221"/>
                <a:gd name="T12" fmla="*/ 71 w 117"/>
                <a:gd name="T13" fmla="*/ 80 h 221"/>
                <a:gd name="T14" fmla="*/ 106 w 117"/>
                <a:gd name="T15" fmla="*/ 80 h 221"/>
                <a:gd name="T16" fmla="*/ 117 w 117"/>
                <a:gd name="T17" fmla="*/ 73 h 221"/>
                <a:gd name="T18" fmla="*/ 107 w 117"/>
                <a:gd name="T19" fmla="*/ 68 h 221"/>
                <a:gd name="T20" fmla="*/ 74 w 117"/>
                <a:gd name="T21" fmla="*/ 68 h 221"/>
                <a:gd name="T22" fmla="*/ 87 w 117"/>
                <a:gd name="T23" fmla="*/ 16 h 221"/>
                <a:gd name="T24" fmla="*/ 88 w 117"/>
                <a:gd name="T25" fmla="*/ 11 h 221"/>
                <a:gd name="T26" fmla="*/ 76 w 117"/>
                <a:gd name="T27" fmla="*/ 0 h 221"/>
                <a:gd name="T28" fmla="*/ 60 w 117"/>
                <a:gd name="T29" fmla="*/ 15 h 221"/>
                <a:gd name="T30" fmla="*/ 46 w 117"/>
                <a:gd name="T31" fmla="*/ 68 h 221"/>
                <a:gd name="T32" fmla="*/ 11 w 117"/>
                <a:gd name="T33" fmla="*/ 68 h 221"/>
                <a:gd name="T34" fmla="*/ 0 w 117"/>
                <a:gd name="T35" fmla="*/ 75 h 221"/>
                <a:gd name="T36" fmla="*/ 10 w 117"/>
                <a:gd name="T37" fmla="*/ 80 h 221"/>
                <a:gd name="T38" fmla="*/ 43 w 117"/>
                <a:gd name="T39" fmla="*/ 80 h 221"/>
                <a:gd name="T40" fmla="*/ 23 w 117"/>
                <a:gd name="T41" fmla="*/ 162 h 221"/>
                <a:gd name="T42" fmla="*/ 17 w 117"/>
                <a:gd name="T43" fmla="*/ 188 h 221"/>
                <a:gd name="T44" fmla="*/ 55 w 117"/>
                <a:gd name="T45" fmla="*/ 221 h 221"/>
                <a:gd name="T46" fmla="*/ 115 w 117"/>
                <a:gd name="T47"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21">
                  <a:moveTo>
                    <a:pt x="115" y="168"/>
                  </a:moveTo>
                  <a:cubicBezTo>
                    <a:pt x="115" y="164"/>
                    <a:pt x="111" y="164"/>
                    <a:pt x="110" y="164"/>
                  </a:cubicBezTo>
                  <a:cubicBezTo>
                    <a:pt x="106" y="164"/>
                    <a:pt x="105" y="164"/>
                    <a:pt x="102" y="170"/>
                  </a:cubicBezTo>
                  <a:cubicBezTo>
                    <a:pt x="93" y="192"/>
                    <a:pt x="75" y="212"/>
                    <a:pt x="56" y="212"/>
                  </a:cubicBezTo>
                  <a:cubicBezTo>
                    <a:pt x="48" y="212"/>
                    <a:pt x="44" y="207"/>
                    <a:pt x="44" y="195"/>
                  </a:cubicBezTo>
                  <a:cubicBezTo>
                    <a:pt x="44" y="191"/>
                    <a:pt x="45" y="184"/>
                    <a:pt x="46" y="180"/>
                  </a:cubicBezTo>
                  <a:lnTo>
                    <a:pt x="71" y="80"/>
                  </a:lnTo>
                  <a:lnTo>
                    <a:pt x="106" y="80"/>
                  </a:lnTo>
                  <a:cubicBezTo>
                    <a:pt x="113" y="80"/>
                    <a:pt x="117" y="80"/>
                    <a:pt x="117" y="73"/>
                  </a:cubicBezTo>
                  <a:cubicBezTo>
                    <a:pt x="117" y="68"/>
                    <a:pt x="113" y="68"/>
                    <a:pt x="107" y="68"/>
                  </a:cubicBezTo>
                  <a:lnTo>
                    <a:pt x="74" y="68"/>
                  </a:lnTo>
                  <a:lnTo>
                    <a:pt x="87" y="16"/>
                  </a:lnTo>
                  <a:cubicBezTo>
                    <a:pt x="87" y="14"/>
                    <a:pt x="88" y="13"/>
                    <a:pt x="88" y="11"/>
                  </a:cubicBezTo>
                  <a:cubicBezTo>
                    <a:pt x="88" y="5"/>
                    <a:pt x="83" y="0"/>
                    <a:pt x="76" y="0"/>
                  </a:cubicBezTo>
                  <a:cubicBezTo>
                    <a:pt x="67" y="0"/>
                    <a:pt x="62" y="6"/>
                    <a:pt x="60" y="15"/>
                  </a:cubicBezTo>
                  <a:cubicBezTo>
                    <a:pt x="57" y="24"/>
                    <a:pt x="62" y="7"/>
                    <a:pt x="46" y="68"/>
                  </a:cubicBezTo>
                  <a:lnTo>
                    <a:pt x="11" y="68"/>
                  </a:lnTo>
                  <a:cubicBezTo>
                    <a:pt x="4" y="68"/>
                    <a:pt x="0" y="68"/>
                    <a:pt x="0" y="75"/>
                  </a:cubicBezTo>
                  <a:cubicBezTo>
                    <a:pt x="0" y="80"/>
                    <a:pt x="4" y="80"/>
                    <a:pt x="10" y="80"/>
                  </a:cubicBezTo>
                  <a:lnTo>
                    <a:pt x="43" y="80"/>
                  </a:lnTo>
                  <a:lnTo>
                    <a:pt x="23" y="162"/>
                  </a:lnTo>
                  <a:cubicBezTo>
                    <a:pt x="21" y="171"/>
                    <a:pt x="17" y="184"/>
                    <a:pt x="17" y="188"/>
                  </a:cubicBezTo>
                  <a:cubicBezTo>
                    <a:pt x="17" y="209"/>
                    <a:pt x="35" y="221"/>
                    <a:pt x="55" y="221"/>
                  </a:cubicBezTo>
                  <a:cubicBezTo>
                    <a:pt x="93" y="221"/>
                    <a:pt x="115" y="173"/>
                    <a:pt x="115"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61">
              <a:extLst>
                <a:ext uri="{FF2B5EF4-FFF2-40B4-BE49-F238E27FC236}">
                  <a16:creationId xmlns:a16="http://schemas.microsoft.com/office/drawing/2014/main" id="{F0521E2C-8D31-475C-AB0D-68AA02E45A94}"/>
                </a:ext>
              </a:extLst>
            </p:cNvPr>
            <p:cNvSpPr>
              <a:spLocks/>
            </p:cNvSpPr>
            <p:nvPr>
              <p:custDataLst>
                <p:tags r:id="rId12"/>
              </p:custDataLst>
            </p:nvPr>
          </p:nvSpPr>
          <p:spPr bwMode="auto">
            <a:xfrm>
              <a:off x="5794376" y="3978275"/>
              <a:ext cx="58738"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5 h 229"/>
                <a:gd name="T10" fmla="*/ 109 w 190"/>
                <a:gd name="T11" fmla="*/ 12 h 229"/>
                <a:gd name="T12" fmla="*/ 163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6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5"/>
                  </a:cubicBezTo>
                  <a:cubicBezTo>
                    <a:pt x="42" y="33"/>
                    <a:pt x="83" y="12"/>
                    <a:pt x="109" y="12"/>
                  </a:cubicBezTo>
                  <a:cubicBezTo>
                    <a:pt x="114" y="12"/>
                    <a:pt x="145" y="13"/>
                    <a:pt x="163"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6"/>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162">
              <a:extLst>
                <a:ext uri="{FF2B5EF4-FFF2-40B4-BE49-F238E27FC236}">
                  <a16:creationId xmlns:a16="http://schemas.microsoft.com/office/drawing/2014/main" id="{5C3AA09D-61AC-4D62-A7B6-02A6898BC23A}"/>
                </a:ext>
              </a:extLst>
            </p:cNvPr>
            <p:cNvSpPr>
              <a:spLocks noEditPoints="1"/>
            </p:cNvSpPr>
            <p:nvPr>
              <p:custDataLst>
                <p:tags r:id="rId13"/>
              </p:custDataLst>
            </p:nvPr>
          </p:nvSpPr>
          <p:spPr bwMode="auto">
            <a:xfrm>
              <a:off x="5861051" y="3978275"/>
              <a:ext cx="68263" cy="80963"/>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79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0" y="229"/>
                    <a:pt x="221" y="180"/>
                    <a:pt x="221" y="117"/>
                  </a:cubicBezTo>
                  <a:close/>
                  <a:moveTo>
                    <a:pt x="179" y="113"/>
                  </a:moveTo>
                  <a:cubicBezTo>
                    <a:pt x="179" y="131"/>
                    <a:pt x="179" y="157"/>
                    <a:pt x="168" y="179"/>
                  </a:cubicBezTo>
                  <a:cubicBezTo>
                    <a:pt x="157" y="202"/>
                    <a:pt x="136" y="216"/>
                    <a:pt x="111"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163">
              <a:extLst>
                <a:ext uri="{FF2B5EF4-FFF2-40B4-BE49-F238E27FC236}">
                  <a16:creationId xmlns:a16="http://schemas.microsoft.com/office/drawing/2014/main" id="{C4E3F0D5-B24F-42A4-9FA8-EA3A7572BD65}"/>
                </a:ext>
              </a:extLst>
            </p:cNvPr>
            <p:cNvSpPr>
              <a:spLocks/>
            </p:cNvSpPr>
            <p:nvPr>
              <p:custDataLst>
                <p:tags r:id="rId14"/>
              </p:custDataLst>
            </p:nvPr>
          </p:nvSpPr>
          <p:spPr bwMode="auto">
            <a:xfrm>
              <a:off x="5937251" y="3978275"/>
              <a:ext cx="50800" cy="80963"/>
            </a:xfrm>
            <a:custGeom>
              <a:avLst/>
              <a:gdLst>
                <a:gd name="T0" fmla="*/ 163 w 163"/>
                <a:gd name="T1" fmla="*/ 159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2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6"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39" y="137"/>
                    <a:pt x="139" y="172"/>
                  </a:cubicBezTo>
                  <a:cubicBezTo>
                    <a:pt x="139" y="198"/>
                    <a:pt x="122" y="218"/>
                    <a:pt x="83" y="218"/>
                  </a:cubicBezTo>
                  <a:cubicBezTo>
                    <a:pt x="41" y="218"/>
                    <a:pt x="23" y="189"/>
                    <a:pt x="14" y="147"/>
                  </a:cubicBezTo>
                  <a:cubicBezTo>
                    <a:pt x="12" y="140"/>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164">
              <a:extLst>
                <a:ext uri="{FF2B5EF4-FFF2-40B4-BE49-F238E27FC236}">
                  <a16:creationId xmlns:a16="http://schemas.microsoft.com/office/drawing/2014/main" id="{43F05DED-1CCC-438E-BF00-C52AD796BB66}"/>
                </a:ext>
              </a:extLst>
            </p:cNvPr>
            <p:cNvSpPr>
              <a:spLocks/>
            </p:cNvSpPr>
            <p:nvPr>
              <p:custDataLst>
                <p:tags r:id="rId15"/>
              </p:custDataLst>
            </p:nvPr>
          </p:nvSpPr>
          <p:spPr bwMode="auto">
            <a:xfrm>
              <a:off x="6008688" y="3924300"/>
              <a:ext cx="34925" cy="1778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165">
              <a:extLst>
                <a:ext uri="{FF2B5EF4-FFF2-40B4-BE49-F238E27FC236}">
                  <a16:creationId xmlns:a16="http://schemas.microsoft.com/office/drawing/2014/main" id="{9AA148D4-A691-4A50-B766-75075104DDB7}"/>
                </a:ext>
              </a:extLst>
            </p:cNvPr>
            <p:cNvSpPr>
              <a:spLocks/>
            </p:cNvSpPr>
            <p:nvPr>
              <p:custDataLst>
                <p:tags r:id="rId16"/>
              </p:custDataLst>
            </p:nvPr>
          </p:nvSpPr>
          <p:spPr bwMode="auto">
            <a:xfrm>
              <a:off x="6054726" y="3978275"/>
              <a:ext cx="88900" cy="80963"/>
            </a:xfrm>
            <a:custGeom>
              <a:avLst/>
              <a:gdLst>
                <a:gd name="T0" fmla="*/ 283 w 294"/>
                <a:gd name="T1" fmla="*/ 101 h 226"/>
                <a:gd name="T2" fmla="*/ 294 w 294"/>
                <a:gd name="T3" fmla="*/ 35 h 226"/>
                <a:gd name="T4" fmla="*/ 285 w 294"/>
                <a:gd name="T5" fmla="*/ 4 h 226"/>
                <a:gd name="T6" fmla="*/ 273 w 294"/>
                <a:gd name="T7" fmla="*/ 0 h 226"/>
                <a:gd name="T8" fmla="*/ 256 w 294"/>
                <a:gd name="T9" fmla="*/ 8 h 226"/>
                <a:gd name="T10" fmla="*/ 249 w 294"/>
                <a:gd name="T11" fmla="*/ 24 h 226"/>
                <a:gd name="T12" fmla="*/ 254 w 294"/>
                <a:gd name="T13" fmla="*/ 36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3 h 226"/>
                <a:gd name="T32" fmla="*/ 59 w 294"/>
                <a:gd name="T33" fmla="*/ 190 h 226"/>
                <a:gd name="T34" fmla="*/ 15 w 294"/>
                <a:gd name="T35" fmla="*/ 134 h 226"/>
                <a:gd name="T36" fmla="*/ 19 w 294"/>
                <a:gd name="T37" fmla="*/ 101 h 226"/>
                <a:gd name="T38" fmla="*/ 64 w 294"/>
                <a:gd name="T39" fmla="*/ 17 h 226"/>
                <a:gd name="T40" fmla="*/ 66 w 294"/>
                <a:gd name="T41" fmla="*/ 10 h 226"/>
                <a:gd name="T42" fmla="*/ 62 w 294"/>
                <a:gd name="T43" fmla="*/ 3 h 226"/>
                <a:gd name="T44" fmla="*/ 57 w 294"/>
                <a:gd name="T45" fmla="*/ 2 h 226"/>
                <a:gd name="T46" fmla="*/ 48 w 294"/>
                <a:gd name="T47" fmla="*/ 7 h 226"/>
                <a:gd name="T48" fmla="*/ 7 w 294"/>
                <a:gd name="T49" fmla="*/ 99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9" y="80"/>
                    <a:pt x="294" y="55"/>
                    <a:pt x="294" y="35"/>
                  </a:cubicBezTo>
                  <a:cubicBezTo>
                    <a:pt x="294"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3"/>
                  </a:cubicBezTo>
                  <a:cubicBezTo>
                    <a:pt x="110" y="170"/>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9"/>
                  </a:cubicBezTo>
                  <a:cubicBezTo>
                    <a:pt x="2" y="118"/>
                    <a:pt x="0" y="137"/>
                    <a:pt x="0" y="154"/>
                  </a:cubicBezTo>
                  <a:cubicBezTo>
                    <a:pt x="0" y="195"/>
                    <a:pt x="14" y="226"/>
                    <a:pt x="52" y="226"/>
                  </a:cubicBezTo>
                  <a:cubicBezTo>
                    <a:pt x="84"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166">
              <a:extLst>
                <a:ext uri="{FF2B5EF4-FFF2-40B4-BE49-F238E27FC236}">
                  <a16:creationId xmlns:a16="http://schemas.microsoft.com/office/drawing/2014/main" id="{6B9796CB-1B4A-4C51-93E1-280FC2348ACD}"/>
                </a:ext>
              </a:extLst>
            </p:cNvPr>
            <p:cNvSpPr>
              <a:spLocks/>
            </p:cNvSpPr>
            <p:nvPr>
              <p:custDataLst>
                <p:tags r:id="rId17"/>
              </p:custDataLst>
            </p:nvPr>
          </p:nvSpPr>
          <p:spPr bwMode="auto">
            <a:xfrm>
              <a:off x="6154738" y="3946525"/>
              <a:ext cx="47625"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167">
              <a:extLst>
                <a:ext uri="{FF2B5EF4-FFF2-40B4-BE49-F238E27FC236}">
                  <a16:creationId xmlns:a16="http://schemas.microsoft.com/office/drawing/2014/main" id="{B20B461F-EA3D-4C70-B20A-815257FF1C6A}"/>
                </a:ext>
              </a:extLst>
            </p:cNvPr>
            <p:cNvSpPr>
              <a:spLocks/>
            </p:cNvSpPr>
            <p:nvPr>
              <p:custDataLst>
                <p:tags r:id="rId18"/>
              </p:custDataLst>
            </p:nvPr>
          </p:nvSpPr>
          <p:spPr bwMode="auto">
            <a:xfrm>
              <a:off x="6248401" y="3954463"/>
              <a:ext cx="101600" cy="11747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168">
              <a:extLst>
                <a:ext uri="{FF2B5EF4-FFF2-40B4-BE49-F238E27FC236}">
                  <a16:creationId xmlns:a16="http://schemas.microsoft.com/office/drawing/2014/main" id="{D506ECA5-4604-45C8-BF20-208ACD0B86E5}"/>
                </a:ext>
              </a:extLst>
            </p:cNvPr>
            <p:cNvSpPr>
              <a:spLocks noEditPoints="1"/>
            </p:cNvSpPr>
            <p:nvPr>
              <p:custDataLst>
                <p:tags r:id="rId19"/>
              </p:custDataLst>
            </p:nvPr>
          </p:nvSpPr>
          <p:spPr bwMode="auto">
            <a:xfrm>
              <a:off x="6399213" y="3978275"/>
              <a:ext cx="87313" cy="117475"/>
            </a:xfrm>
            <a:custGeom>
              <a:avLst/>
              <a:gdLst>
                <a:gd name="T0" fmla="*/ 284 w 284"/>
                <a:gd name="T1" fmla="*/ 69 h 329"/>
                <a:gd name="T2" fmla="*/ 227 w 284"/>
                <a:gd name="T3" fmla="*/ 0 h 329"/>
                <a:gd name="T4" fmla="*/ 95 w 284"/>
                <a:gd name="T5" fmla="*/ 194 h 329"/>
                <a:gd name="T6" fmla="*/ 13 w 284"/>
                <a:gd name="T7" fmla="*/ 120 h 329"/>
                <a:gd name="T8" fmla="*/ 55 w 284"/>
                <a:gd name="T9" fmla="*/ 17 h 329"/>
                <a:gd name="T10" fmla="*/ 59 w 284"/>
                <a:gd name="T11" fmla="*/ 10 h 329"/>
                <a:gd name="T12" fmla="*/ 53 w 284"/>
                <a:gd name="T13" fmla="*/ 5 h 329"/>
                <a:gd name="T14" fmla="*/ 0 w 284"/>
                <a:gd name="T15" fmla="*/ 126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5 h 329"/>
                <a:gd name="T28" fmla="*/ 124 w 284"/>
                <a:gd name="T29" fmla="*/ 226 h 329"/>
                <a:gd name="T30" fmla="*/ 284 w 284"/>
                <a:gd name="T31" fmla="*/ 69 h 329"/>
                <a:gd name="T32" fmla="*/ 270 w 284"/>
                <a:gd name="T33" fmla="*/ 80 h 329"/>
                <a:gd name="T34" fmla="*/ 129 w 284"/>
                <a:gd name="T35" fmla="*/ 197 h 329"/>
                <a:gd name="T36" fmla="*/ 120 w 284"/>
                <a:gd name="T37" fmla="*/ 196 h 329"/>
                <a:gd name="T38" fmla="*/ 113 w 284"/>
                <a:gd name="T39" fmla="*/ 194 h 329"/>
                <a:gd name="T40" fmla="*/ 123 w 284"/>
                <a:gd name="T41" fmla="*/ 140 h 329"/>
                <a:gd name="T42" fmla="*/ 222 w 284"/>
                <a:gd name="T43" fmla="*/ 29 h 329"/>
                <a:gd name="T44" fmla="*/ 270 w 284"/>
                <a:gd name="T4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9"/>
                  </a:moveTo>
                  <a:cubicBezTo>
                    <a:pt x="284" y="30"/>
                    <a:pt x="264" y="0"/>
                    <a:pt x="227" y="0"/>
                  </a:cubicBezTo>
                  <a:cubicBezTo>
                    <a:pt x="155" y="0"/>
                    <a:pt x="125" y="97"/>
                    <a:pt x="95" y="194"/>
                  </a:cubicBezTo>
                  <a:cubicBezTo>
                    <a:pt x="41" y="184"/>
                    <a:pt x="13" y="156"/>
                    <a:pt x="13" y="120"/>
                  </a:cubicBezTo>
                  <a:cubicBezTo>
                    <a:pt x="13" y="106"/>
                    <a:pt x="25" y="51"/>
                    <a:pt x="55" y="17"/>
                  </a:cubicBezTo>
                  <a:cubicBezTo>
                    <a:pt x="59" y="12"/>
                    <a:pt x="59" y="10"/>
                    <a:pt x="59" y="10"/>
                  </a:cubicBezTo>
                  <a:cubicBezTo>
                    <a:pt x="59" y="8"/>
                    <a:pt x="57" y="5"/>
                    <a:pt x="53" y="5"/>
                  </a:cubicBezTo>
                  <a:cubicBezTo>
                    <a:pt x="39" y="5"/>
                    <a:pt x="0" y="78"/>
                    <a:pt x="0" y="126"/>
                  </a:cubicBezTo>
                  <a:cubicBezTo>
                    <a:pt x="0" y="172"/>
                    <a:pt x="33" y="209"/>
                    <a:pt x="86" y="221"/>
                  </a:cubicBezTo>
                  <a:lnTo>
                    <a:pt x="60" y="305"/>
                  </a:lnTo>
                  <a:cubicBezTo>
                    <a:pt x="58" y="312"/>
                    <a:pt x="57" y="312"/>
                    <a:pt x="57" y="315"/>
                  </a:cubicBezTo>
                  <a:cubicBezTo>
                    <a:pt x="57" y="326"/>
                    <a:pt x="67" y="329"/>
                    <a:pt x="72" y="329"/>
                  </a:cubicBezTo>
                  <a:cubicBezTo>
                    <a:pt x="74" y="329"/>
                    <a:pt x="85" y="327"/>
                    <a:pt x="90" y="316"/>
                  </a:cubicBezTo>
                  <a:cubicBezTo>
                    <a:pt x="92" y="312"/>
                    <a:pt x="94" y="296"/>
                    <a:pt x="108" y="225"/>
                  </a:cubicBezTo>
                  <a:cubicBezTo>
                    <a:pt x="112" y="225"/>
                    <a:pt x="116" y="226"/>
                    <a:pt x="124" y="226"/>
                  </a:cubicBezTo>
                  <a:cubicBezTo>
                    <a:pt x="207" y="226"/>
                    <a:pt x="284" y="147"/>
                    <a:pt x="284" y="69"/>
                  </a:cubicBezTo>
                  <a:close/>
                  <a:moveTo>
                    <a:pt x="270" y="80"/>
                  </a:moveTo>
                  <a:cubicBezTo>
                    <a:pt x="270" y="136"/>
                    <a:pt x="206" y="197"/>
                    <a:pt x="129" y="197"/>
                  </a:cubicBezTo>
                  <a:cubicBezTo>
                    <a:pt x="125" y="197"/>
                    <a:pt x="124" y="197"/>
                    <a:pt x="120" y="196"/>
                  </a:cubicBezTo>
                  <a:cubicBezTo>
                    <a:pt x="114" y="196"/>
                    <a:pt x="113" y="196"/>
                    <a:pt x="113" y="194"/>
                  </a:cubicBezTo>
                  <a:lnTo>
                    <a:pt x="123" y="140"/>
                  </a:lnTo>
                  <a:cubicBezTo>
                    <a:pt x="139" y="77"/>
                    <a:pt x="178" y="29"/>
                    <a:pt x="222" y="29"/>
                  </a:cubicBezTo>
                  <a:cubicBezTo>
                    <a:pt x="256"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169">
              <a:extLst>
                <a:ext uri="{FF2B5EF4-FFF2-40B4-BE49-F238E27FC236}">
                  <a16:creationId xmlns:a16="http://schemas.microsoft.com/office/drawing/2014/main" id="{367847C6-6248-4C65-850A-29EF58995E32}"/>
                </a:ext>
              </a:extLst>
            </p:cNvPr>
            <p:cNvSpPr>
              <a:spLocks/>
            </p:cNvSpPr>
            <p:nvPr>
              <p:custDataLst>
                <p:tags r:id="rId20"/>
              </p:custDataLst>
            </p:nvPr>
          </p:nvSpPr>
          <p:spPr bwMode="auto">
            <a:xfrm>
              <a:off x="6499226" y="3924300"/>
              <a:ext cx="36513" cy="1778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258" name="直線矢印コネクタ 257">
            <a:extLst>
              <a:ext uri="{FF2B5EF4-FFF2-40B4-BE49-F238E27FC236}">
                <a16:creationId xmlns:a16="http://schemas.microsoft.com/office/drawing/2014/main" id="{8A2E16BE-7ECC-45CD-928E-DF31B35151BD}"/>
              </a:ext>
            </a:extLst>
          </p:cNvPr>
          <p:cNvCxnSpPr>
            <a:cxnSpLocks/>
          </p:cNvCxnSpPr>
          <p:nvPr/>
        </p:nvCxnSpPr>
        <p:spPr>
          <a:xfrm flipV="1">
            <a:off x="3117092" y="4021038"/>
            <a:ext cx="1890274" cy="28821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11235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DF3D436-A672-4338-A134-B9D5B37D01A9}"/>
              </a:ext>
            </a:extLst>
          </p:cNvPr>
          <p:cNvSpPr>
            <a:spLocks noGrp="1"/>
          </p:cNvSpPr>
          <p:nvPr>
            <p:ph type="title"/>
          </p:nvPr>
        </p:nvSpPr>
        <p:spPr/>
        <p:txBody>
          <a:bodyPr/>
          <a:lstStyle/>
          <a:p>
            <a:r>
              <a:rPr lang="ja-JP" altLang="en-US" dirty="0"/>
              <a:t>円形膜の振動 </a:t>
            </a:r>
            <a:r>
              <a:rPr lang="en-US" altLang="ja-JP" dirty="0"/>
              <a:t>(3)</a:t>
            </a:r>
            <a:endParaRPr kumimoji="1" lang="ja-JP" altLang="en-US" dirty="0"/>
          </a:p>
        </p:txBody>
      </p:sp>
      <p:sp>
        <p:nvSpPr>
          <p:cNvPr id="3" name="日付プレースホルダー 2">
            <a:extLst>
              <a:ext uri="{FF2B5EF4-FFF2-40B4-BE49-F238E27FC236}">
                <a16:creationId xmlns:a16="http://schemas.microsoft.com/office/drawing/2014/main" id="{A8DB52AB-EE37-40FC-8EC3-580F29EE5FE8}"/>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4F34608A-A974-430F-9700-D486085CAF7B}"/>
              </a:ext>
            </a:extLst>
          </p:cNvPr>
          <p:cNvSpPr>
            <a:spLocks noGrp="1"/>
          </p:cNvSpPr>
          <p:nvPr>
            <p:ph type="sldNum" sz="quarter" idx="12"/>
          </p:nvPr>
        </p:nvSpPr>
        <p:spPr/>
        <p:txBody>
          <a:bodyPr/>
          <a:lstStyle/>
          <a:p>
            <a:fld id="{D2D8002D-B5B0-4BAC-B1F6-782DDCCE6D9C}" type="slidenum">
              <a:rPr kumimoji="1" lang="ja-JP" altLang="en-US" smtClean="0"/>
              <a:pPr/>
              <a:t>66</a:t>
            </a:fld>
            <a:endParaRPr kumimoji="1" lang="ja-JP" altLang="en-US" dirty="0"/>
          </a:p>
        </p:txBody>
      </p:sp>
      <p:sp>
        <p:nvSpPr>
          <p:cNvPr id="5" name="コンテンツ プレースホルダー 4">
            <a:extLst>
              <a:ext uri="{FF2B5EF4-FFF2-40B4-BE49-F238E27FC236}">
                <a16:creationId xmlns:a16="http://schemas.microsoft.com/office/drawing/2014/main" id="{85CCCC62-3B81-4693-94FE-78DE8A1AC449}"/>
              </a:ext>
            </a:extLst>
          </p:cNvPr>
          <p:cNvSpPr>
            <a:spLocks noGrp="1"/>
          </p:cNvSpPr>
          <p:nvPr>
            <p:ph sz="quarter" idx="1"/>
          </p:nvPr>
        </p:nvSpPr>
        <p:spPr/>
        <p:txBody>
          <a:bodyPr>
            <a:normAutofit/>
          </a:bodyPr>
          <a:lstStyle/>
          <a:p>
            <a:r>
              <a:rPr kumimoji="1" lang="ja-JP" altLang="en-US" sz="2000" dirty="0"/>
              <a:t>円周方向 </a:t>
            </a:r>
            <a:r>
              <a:rPr kumimoji="1" lang="en-US" altLang="ja-JP" sz="2000" dirty="0"/>
              <a:t>(</a:t>
            </a:r>
            <a:r>
              <a:rPr lang="en-US" altLang="ja-JP" sz="2000" dirty="0">
                <a:latin typeface="cmmi10" panose="020B0500000000000000" pitchFamily="34" charset="0"/>
              </a:rPr>
              <a:t>µ</a:t>
            </a:r>
            <a:r>
              <a:rPr lang="ja-JP" altLang="en-US" sz="2000" dirty="0"/>
              <a:t> 方向</a:t>
            </a:r>
            <a:r>
              <a:rPr kumimoji="1" lang="en-US" altLang="ja-JP" sz="2000" dirty="0"/>
              <a:t>) </a:t>
            </a:r>
            <a:r>
              <a:rPr kumimoji="1" lang="ja-JP" altLang="en-US" sz="2000" dirty="0"/>
              <a:t>の方程式</a:t>
            </a:r>
            <a:endParaRPr kumimoji="1" lang="en-US" altLang="ja-JP" sz="2000" dirty="0"/>
          </a:p>
          <a:p>
            <a:endParaRPr lang="en-US" altLang="ja-JP" sz="2000" dirty="0"/>
          </a:p>
          <a:p>
            <a:endParaRPr kumimoji="1" lang="en-US" altLang="ja-JP" sz="2000" dirty="0"/>
          </a:p>
          <a:p>
            <a:endParaRPr lang="en-US" altLang="ja-JP" sz="2000" dirty="0"/>
          </a:p>
          <a:p>
            <a:r>
              <a:rPr lang="ja-JP" altLang="en-US" sz="2000" dirty="0"/>
              <a:t>半径方向 </a:t>
            </a:r>
            <a:r>
              <a:rPr lang="en-US" altLang="ja-JP" sz="2000" dirty="0"/>
              <a:t>(</a:t>
            </a:r>
            <a:r>
              <a:rPr lang="en-US" altLang="ja-JP" sz="2100" dirty="0">
                <a:latin typeface="cmmi10" panose="020B0500000000000000" pitchFamily="34" charset="0"/>
              </a:rPr>
              <a:t>r</a:t>
            </a:r>
            <a:r>
              <a:rPr lang="en-US" altLang="ja-JP" sz="2000" dirty="0"/>
              <a:t> </a:t>
            </a:r>
            <a:r>
              <a:rPr lang="ja-JP" altLang="en-US" sz="2000" dirty="0"/>
              <a:t>方向</a:t>
            </a:r>
            <a:r>
              <a:rPr lang="en-US" altLang="ja-JP" sz="2000" dirty="0"/>
              <a:t>) </a:t>
            </a:r>
            <a:r>
              <a:rPr lang="ja-JP" altLang="en-US" sz="2000" dirty="0"/>
              <a:t>の方程式</a:t>
            </a:r>
            <a:endParaRPr lang="en-US" altLang="ja-JP" sz="2000" dirty="0"/>
          </a:p>
          <a:p>
            <a:endParaRPr kumimoji="1" lang="en-US" altLang="ja-JP" sz="2000" dirty="0"/>
          </a:p>
          <a:p>
            <a:endParaRPr lang="en-US" altLang="ja-JP" sz="2000" dirty="0"/>
          </a:p>
          <a:p>
            <a:endParaRPr kumimoji="1" lang="en-US" altLang="ja-JP" sz="2000" dirty="0"/>
          </a:p>
          <a:p>
            <a:pPr marL="0" indent="0">
              <a:buNone/>
            </a:pPr>
            <a:r>
              <a:rPr lang="ja-JP" altLang="en-US" sz="2000" dirty="0"/>
              <a:t>解</a:t>
            </a:r>
            <a:r>
              <a:rPr lang="en-US" altLang="ja-JP" sz="2000" dirty="0"/>
              <a:t>: </a:t>
            </a:r>
          </a:p>
          <a:p>
            <a:pPr marL="0" indent="0">
              <a:buNone/>
            </a:pPr>
            <a:endParaRPr kumimoji="1" lang="en-US" altLang="ja-JP" sz="2000" dirty="0"/>
          </a:p>
          <a:p>
            <a:pPr marL="0" indent="0">
              <a:buNone/>
            </a:pPr>
            <a:endParaRPr lang="en-US" altLang="ja-JP" sz="2000" dirty="0"/>
          </a:p>
          <a:p>
            <a:pPr marL="0" indent="0">
              <a:buNone/>
            </a:pPr>
            <a:r>
              <a:rPr lang="ja-JP" altLang="en-US" sz="2000" dirty="0"/>
              <a:t>境界条件より</a:t>
            </a:r>
            <a:endParaRPr lang="en-US" altLang="ja-JP" sz="2000" dirty="0"/>
          </a:p>
        </p:txBody>
      </p:sp>
      <p:grpSp>
        <p:nvGrpSpPr>
          <p:cNvPr id="134" name="グループ化 133">
            <a:extLst>
              <a:ext uri="{FF2B5EF4-FFF2-40B4-BE49-F238E27FC236}">
                <a16:creationId xmlns:a16="http://schemas.microsoft.com/office/drawing/2014/main" id="{69954E59-ADDA-41D1-9B03-06C15029A820}"/>
              </a:ext>
            </a:extLst>
          </p:cNvPr>
          <p:cNvGrpSpPr>
            <a:grpSpLocks noChangeAspect="1"/>
          </p:cNvGrpSpPr>
          <p:nvPr>
            <p:custDataLst>
              <p:tags r:id="rId1"/>
            </p:custDataLst>
          </p:nvPr>
        </p:nvGrpSpPr>
        <p:grpSpPr>
          <a:xfrm>
            <a:off x="569339" y="3231189"/>
            <a:ext cx="3965849" cy="649772"/>
            <a:chOff x="1036638" y="3187700"/>
            <a:chExt cx="2255837" cy="403225"/>
          </a:xfrm>
        </p:grpSpPr>
        <p:sp>
          <p:nvSpPr>
            <p:cNvPr id="100" name="Freeform 26 1">
              <a:extLst>
                <a:ext uri="{FF2B5EF4-FFF2-40B4-BE49-F238E27FC236}">
                  <a16:creationId xmlns:a16="http://schemas.microsoft.com/office/drawing/2014/main" id="{70899E50-A55C-4FAA-949E-16C8F1FCAB91}"/>
                </a:ext>
              </a:extLst>
            </p:cNvPr>
            <p:cNvSpPr>
              <a:spLocks noEditPoints="1"/>
            </p:cNvSpPr>
            <p:nvPr>
              <p:custDataLst>
                <p:tags r:id="rId68"/>
              </p:custDataLst>
            </p:nvPr>
          </p:nvSpPr>
          <p:spPr bwMode="auto">
            <a:xfrm>
              <a:off x="1042988" y="3205163"/>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27 1">
              <a:extLst>
                <a:ext uri="{FF2B5EF4-FFF2-40B4-BE49-F238E27FC236}">
                  <a16:creationId xmlns:a16="http://schemas.microsoft.com/office/drawing/2014/main" id="{B75BDC3B-F45A-4E4F-9639-EC3C08F8BB85}"/>
                </a:ext>
              </a:extLst>
            </p:cNvPr>
            <p:cNvSpPr>
              <a:spLocks/>
            </p:cNvSpPr>
            <p:nvPr>
              <p:custDataLst>
                <p:tags r:id="rId69"/>
              </p:custDataLst>
            </p:nvPr>
          </p:nvSpPr>
          <p:spPr bwMode="auto">
            <a:xfrm>
              <a:off x="1131888" y="3187700"/>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28 1">
              <a:extLst>
                <a:ext uri="{FF2B5EF4-FFF2-40B4-BE49-F238E27FC236}">
                  <a16:creationId xmlns:a16="http://schemas.microsoft.com/office/drawing/2014/main" id="{0C806D5D-9AA2-4F36-A54D-C18C6ED7FACF}"/>
                </a:ext>
              </a:extLst>
            </p:cNvPr>
            <p:cNvSpPr>
              <a:spLocks noEditPoints="1"/>
            </p:cNvSpPr>
            <p:nvPr>
              <p:custDataLst>
                <p:tags r:id="rId70"/>
              </p:custDataLst>
            </p:nvPr>
          </p:nvSpPr>
          <p:spPr bwMode="auto">
            <a:xfrm>
              <a:off x="1200150" y="3211513"/>
              <a:ext cx="107950" cy="115888"/>
            </a:xfrm>
            <a:custGeom>
              <a:avLst/>
              <a:gdLst>
                <a:gd name="T0" fmla="*/ 301 w 356"/>
                <a:gd name="T1" fmla="*/ 65 h 351"/>
                <a:gd name="T2" fmla="*/ 274 w 356"/>
                <a:gd name="T3" fmla="*/ 135 h 351"/>
                <a:gd name="T4" fmla="*/ 190 w 356"/>
                <a:gd name="T5" fmla="*/ 164 h 351"/>
                <a:gd name="T6" fmla="*/ 134 w 356"/>
                <a:gd name="T7" fmla="*/ 164 h 351"/>
                <a:gd name="T8" fmla="*/ 166 w 356"/>
                <a:gd name="T9" fmla="*/ 34 h 351"/>
                <a:gd name="T10" fmla="*/ 180 w 356"/>
                <a:gd name="T11" fmla="*/ 16 h 351"/>
                <a:gd name="T12" fmla="*/ 210 w 356"/>
                <a:gd name="T13" fmla="*/ 15 h 351"/>
                <a:gd name="T14" fmla="*/ 301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7 w 356"/>
                <a:gd name="T35" fmla="*/ 0 h 351"/>
                <a:gd name="T36" fmla="*/ 95 w 356"/>
                <a:gd name="T37" fmla="*/ 0 h 351"/>
                <a:gd name="T38" fmla="*/ 81 w 356"/>
                <a:gd name="T39" fmla="*/ 10 h 351"/>
                <a:gd name="T40" fmla="*/ 95 w 356"/>
                <a:gd name="T41" fmla="*/ 15 h 351"/>
                <a:gd name="T42" fmla="*/ 114 w 356"/>
                <a:gd name="T43" fmla="*/ 16 h 351"/>
                <a:gd name="T44" fmla="*/ 127 w 356"/>
                <a:gd name="T45" fmla="*/ 24 h 351"/>
                <a:gd name="T46" fmla="*/ 125 w 356"/>
                <a:gd name="T47" fmla="*/ 34 h 351"/>
                <a:gd name="T48" fmla="*/ 58 w 356"/>
                <a:gd name="T49" fmla="*/ 301 h 351"/>
                <a:gd name="T50" fmla="*/ 13 w 356"/>
                <a:gd name="T51" fmla="*/ 325 h 351"/>
                <a:gd name="T52" fmla="*/ 0 w 356"/>
                <a:gd name="T53" fmla="*/ 335 h 351"/>
                <a:gd name="T54" fmla="*/ 7 w 356"/>
                <a:gd name="T55" fmla="*/ 340 h 351"/>
                <a:gd name="T56" fmla="*/ 69 w 356"/>
                <a:gd name="T57" fmla="*/ 339 h 351"/>
                <a:gd name="T58" fmla="*/ 133 w 356"/>
                <a:gd name="T59" fmla="*/ 340 h 351"/>
                <a:gd name="T60" fmla="*/ 143 w 356"/>
                <a:gd name="T61" fmla="*/ 330 h 351"/>
                <a:gd name="T62" fmla="*/ 129 w 356"/>
                <a:gd name="T63" fmla="*/ 325 h 351"/>
                <a:gd name="T64" fmla="*/ 96 w 356"/>
                <a:gd name="T65" fmla="*/ 316 h 351"/>
                <a:gd name="T66" fmla="*/ 98 w 356"/>
                <a:gd name="T67" fmla="*/ 307 h 351"/>
                <a:gd name="T68" fmla="*/ 131 w 356"/>
                <a:gd name="T69" fmla="*/ 175 h 351"/>
                <a:gd name="T70" fmla="*/ 190 w 356"/>
                <a:gd name="T71" fmla="*/ 175 h 351"/>
                <a:gd name="T72" fmla="*/ 244 w 356"/>
                <a:gd name="T73" fmla="*/ 221 h 351"/>
                <a:gd name="T74" fmla="*/ 237 w 356"/>
                <a:gd name="T75" fmla="*/ 255 h 351"/>
                <a:gd name="T76" fmla="*/ 229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1" y="65"/>
                  </a:moveTo>
                  <a:cubicBezTo>
                    <a:pt x="301" y="82"/>
                    <a:pt x="293" y="116"/>
                    <a:pt x="274" y="135"/>
                  </a:cubicBezTo>
                  <a:cubicBezTo>
                    <a:pt x="261" y="148"/>
                    <a:pt x="234" y="164"/>
                    <a:pt x="190" y="164"/>
                  </a:cubicBezTo>
                  <a:lnTo>
                    <a:pt x="134" y="164"/>
                  </a:lnTo>
                  <a:lnTo>
                    <a:pt x="166" y="34"/>
                  </a:lnTo>
                  <a:cubicBezTo>
                    <a:pt x="169" y="22"/>
                    <a:pt x="171" y="17"/>
                    <a:pt x="180" y="16"/>
                  </a:cubicBezTo>
                  <a:cubicBezTo>
                    <a:pt x="185" y="15"/>
                    <a:pt x="200" y="15"/>
                    <a:pt x="210" y="15"/>
                  </a:cubicBezTo>
                  <a:cubicBezTo>
                    <a:pt x="246" y="15"/>
                    <a:pt x="301" y="15"/>
                    <a:pt x="301" y="65"/>
                  </a:cubicBezTo>
                  <a:close/>
                  <a:moveTo>
                    <a:pt x="356" y="294"/>
                  </a:moveTo>
                  <a:cubicBezTo>
                    <a:pt x="356" y="288"/>
                    <a:pt x="350" y="288"/>
                    <a:pt x="350" y="288"/>
                  </a:cubicBezTo>
                  <a:cubicBezTo>
                    <a:pt x="345" y="288"/>
                    <a:pt x="344" y="291"/>
                    <a:pt x="343" y="295"/>
                  </a:cubicBezTo>
                  <a:cubicBezTo>
                    <a:pt x="331" y="332"/>
                    <a:pt x="309" y="340"/>
                    <a:pt x="298" y="340"/>
                  </a:cubicBezTo>
                  <a:cubicBezTo>
                    <a:pt x="281" y="340"/>
                    <a:pt x="278" y="329"/>
                    <a:pt x="278" y="310"/>
                  </a:cubicBezTo>
                  <a:cubicBezTo>
                    <a:pt x="278" y="294"/>
                    <a:pt x="281" y="269"/>
                    <a:pt x="283" y="253"/>
                  </a:cubicBezTo>
                  <a:cubicBezTo>
                    <a:pt x="284" y="246"/>
                    <a:pt x="285" y="237"/>
                    <a:pt x="285" y="230"/>
                  </a:cubicBezTo>
                  <a:cubicBezTo>
                    <a:pt x="285" y="191"/>
                    <a:pt x="251" y="176"/>
                    <a:pt x="238" y="171"/>
                  </a:cubicBezTo>
                  <a:cubicBezTo>
                    <a:pt x="288" y="160"/>
                    <a:pt x="348" y="125"/>
                    <a:pt x="348" y="75"/>
                  </a:cubicBezTo>
                  <a:cubicBezTo>
                    <a:pt x="348" y="32"/>
                    <a:pt x="303" y="0"/>
                    <a:pt x="237" y="0"/>
                  </a:cubicBezTo>
                  <a:lnTo>
                    <a:pt x="95" y="0"/>
                  </a:lnTo>
                  <a:cubicBezTo>
                    <a:pt x="85"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4" y="325"/>
                    <a:pt x="0" y="325"/>
                    <a:pt x="0" y="335"/>
                  </a:cubicBezTo>
                  <a:cubicBezTo>
                    <a:pt x="0" y="340"/>
                    <a:pt x="7" y="340"/>
                    <a:pt x="7" y="340"/>
                  </a:cubicBezTo>
                  <a:lnTo>
                    <a:pt x="69" y="339"/>
                  </a:lnTo>
                  <a:lnTo>
                    <a:pt x="133" y="340"/>
                  </a:lnTo>
                  <a:cubicBezTo>
                    <a:pt x="137" y="340"/>
                    <a:pt x="143" y="340"/>
                    <a:pt x="143" y="330"/>
                  </a:cubicBezTo>
                  <a:cubicBezTo>
                    <a:pt x="143" y="325"/>
                    <a:pt x="138" y="325"/>
                    <a:pt x="129" y="325"/>
                  </a:cubicBezTo>
                  <a:cubicBezTo>
                    <a:pt x="110" y="325"/>
                    <a:pt x="96" y="325"/>
                    <a:pt x="96" y="316"/>
                  </a:cubicBezTo>
                  <a:cubicBezTo>
                    <a:pt x="96" y="313"/>
                    <a:pt x="97" y="310"/>
                    <a:pt x="98" y="307"/>
                  </a:cubicBezTo>
                  <a:lnTo>
                    <a:pt x="131" y="175"/>
                  </a:lnTo>
                  <a:lnTo>
                    <a:pt x="190" y="175"/>
                  </a:lnTo>
                  <a:cubicBezTo>
                    <a:pt x="235" y="175"/>
                    <a:pt x="244" y="203"/>
                    <a:pt x="244" y="221"/>
                  </a:cubicBezTo>
                  <a:cubicBezTo>
                    <a:pt x="244" y="228"/>
                    <a:pt x="240" y="244"/>
                    <a:pt x="237" y="255"/>
                  </a:cubicBezTo>
                  <a:cubicBezTo>
                    <a:pt x="234" y="269"/>
                    <a:pt x="229" y="288"/>
                    <a:pt x="229" y="297"/>
                  </a:cubicBezTo>
                  <a:cubicBezTo>
                    <a:pt x="229" y="351"/>
                    <a:pt x="289"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Rectangle 29 1">
              <a:extLst>
                <a:ext uri="{FF2B5EF4-FFF2-40B4-BE49-F238E27FC236}">
                  <a16:creationId xmlns:a16="http://schemas.microsoft.com/office/drawing/2014/main" id="{0C7343AB-C7F2-4B94-BF40-5CC46F437B19}"/>
                </a:ext>
              </a:extLst>
            </p:cNvPr>
            <p:cNvSpPr>
              <a:spLocks noChangeArrowheads="1"/>
            </p:cNvSpPr>
            <p:nvPr>
              <p:custDataLst>
                <p:tags r:id="rId71"/>
              </p:custDataLst>
            </p:nvPr>
          </p:nvSpPr>
          <p:spPr bwMode="auto">
            <a:xfrm>
              <a:off x="1036638" y="3389313"/>
              <a:ext cx="27305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30 1">
              <a:extLst>
                <a:ext uri="{FF2B5EF4-FFF2-40B4-BE49-F238E27FC236}">
                  <a16:creationId xmlns:a16="http://schemas.microsoft.com/office/drawing/2014/main" id="{3701B141-B82D-4E48-8A9C-B9CE71D999D9}"/>
                </a:ext>
              </a:extLst>
            </p:cNvPr>
            <p:cNvSpPr>
              <a:spLocks noEditPoints="1"/>
            </p:cNvSpPr>
            <p:nvPr>
              <p:custDataLst>
                <p:tags r:id="rId72"/>
              </p:custDataLst>
            </p:nvPr>
          </p:nvSpPr>
          <p:spPr bwMode="auto">
            <a:xfrm>
              <a:off x="1065213" y="3429000"/>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31 1">
              <a:extLst>
                <a:ext uri="{FF2B5EF4-FFF2-40B4-BE49-F238E27FC236}">
                  <a16:creationId xmlns:a16="http://schemas.microsoft.com/office/drawing/2014/main" id="{FE61A1B3-D96F-4C9F-B291-1C78A3E8DA7C}"/>
                </a:ext>
              </a:extLst>
            </p:cNvPr>
            <p:cNvSpPr>
              <a:spLocks/>
            </p:cNvSpPr>
            <p:nvPr>
              <p:custDataLst>
                <p:tags r:id="rId73"/>
              </p:custDataLst>
            </p:nvPr>
          </p:nvSpPr>
          <p:spPr bwMode="auto">
            <a:xfrm>
              <a:off x="1150938" y="3473450"/>
              <a:ext cx="61912" cy="74613"/>
            </a:xfrm>
            <a:custGeom>
              <a:avLst/>
              <a:gdLst>
                <a:gd name="T0" fmla="*/ 203 w 203"/>
                <a:gd name="T1" fmla="*/ 32 h 226"/>
                <a:gd name="T2" fmla="*/ 162 w 203"/>
                <a:gd name="T3" fmla="*/ 0 h 226"/>
                <a:gd name="T4" fmla="*/ 98 w 203"/>
                <a:gd name="T5" fmla="*/ 38 h 226"/>
                <a:gd name="T6" fmla="*/ 52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32 1">
              <a:extLst>
                <a:ext uri="{FF2B5EF4-FFF2-40B4-BE49-F238E27FC236}">
                  <a16:creationId xmlns:a16="http://schemas.microsoft.com/office/drawing/2014/main" id="{C22020A8-92F3-440B-B6E8-79C4D01D1965}"/>
                </a:ext>
              </a:extLst>
            </p:cNvPr>
            <p:cNvSpPr>
              <a:spLocks/>
            </p:cNvSpPr>
            <p:nvPr>
              <p:custDataLst>
                <p:tags r:id="rId74"/>
              </p:custDataLst>
            </p:nvPr>
          </p:nvSpPr>
          <p:spPr bwMode="auto">
            <a:xfrm>
              <a:off x="1225550" y="3422650"/>
              <a:ext cx="47625" cy="76200"/>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9"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33 1">
              <a:extLst>
                <a:ext uri="{FF2B5EF4-FFF2-40B4-BE49-F238E27FC236}">
                  <a16:creationId xmlns:a16="http://schemas.microsoft.com/office/drawing/2014/main" id="{B0EC736A-44D4-4A8F-BBB4-DE053FDC7148}"/>
                </a:ext>
              </a:extLst>
            </p:cNvPr>
            <p:cNvSpPr>
              <a:spLocks/>
            </p:cNvSpPr>
            <p:nvPr>
              <p:custDataLst>
                <p:tags r:id="rId75"/>
              </p:custDataLst>
            </p:nvPr>
          </p:nvSpPr>
          <p:spPr bwMode="auto">
            <a:xfrm>
              <a:off x="1370013" y="3338513"/>
              <a:ext cx="100012"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34 1">
              <a:extLst>
                <a:ext uri="{FF2B5EF4-FFF2-40B4-BE49-F238E27FC236}">
                  <a16:creationId xmlns:a16="http://schemas.microsoft.com/office/drawing/2014/main" id="{3165DFB8-27EF-4B8A-9C16-F7C7A73E1633}"/>
                </a:ext>
              </a:extLst>
            </p:cNvPr>
            <p:cNvSpPr>
              <a:spLocks/>
            </p:cNvSpPr>
            <p:nvPr>
              <p:custDataLst>
                <p:tags r:id="rId76"/>
              </p:custDataLst>
            </p:nvPr>
          </p:nvSpPr>
          <p:spPr bwMode="auto">
            <a:xfrm>
              <a:off x="1543050" y="3214688"/>
              <a:ext cx="50800" cy="107950"/>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Rectangle 35 1">
              <a:extLst>
                <a:ext uri="{FF2B5EF4-FFF2-40B4-BE49-F238E27FC236}">
                  <a16:creationId xmlns:a16="http://schemas.microsoft.com/office/drawing/2014/main" id="{3D528A06-C2C7-4E8A-BB96-4938D7A7E8B5}"/>
                </a:ext>
              </a:extLst>
            </p:cNvPr>
            <p:cNvSpPr>
              <a:spLocks noChangeArrowheads="1"/>
            </p:cNvSpPr>
            <p:nvPr>
              <p:custDataLst>
                <p:tags r:id="rId77"/>
              </p:custDataLst>
            </p:nvPr>
          </p:nvSpPr>
          <p:spPr bwMode="auto">
            <a:xfrm>
              <a:off x="1530350" y="3389313"/>
              <a:ext cx="74612"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36 1">
              <a:extLst>
                <a:ext uri="{FF2B5EF4-FFF2-40B4-BE49-F238E27FC236}">
                  <a16:creationId xmlns:a16="http://schemas.microsoft.com/office/drawing/2014/main" id="{AE2AE9FF-DB89-40C6-9677-1EAA692202AE}"/>
                </a:ext>
              </a:extLst>
            </p:cNvPr>
            <p:cNvSpPr>
              <a:spLocks/>
            </p:cNvSpPr>
            <p:nvPr>
              <p:custDataLst>
                <p:tags r:id="rId78"/>
              </p:custDataLst>
            </p:nvPr>
          </p:nvSpPr>
          <p:spPr bwMode="auto">
            <a:xfrm>
              <a:off x="1536700" y="3473450"/>
              <a:ext cx="60325" cy="74613"/>
            </a:xfrm>
            <a:custGeom>
              <a:avLst/>
              <a:gdLst>
                <a:gd name="T0" fmla="*/ 202 w 202"/>
                <a:gd name="T1" fmla="*/ 32 h 226"/>
                <a:gd name="T2" fmla="*/ 161 w 202"/>
                <a:gd name="T3" fmla="*/ 0 h 226"/>
                <a:gd name="T4" fmla="*/ 97 w 202"/>
                <a:gd name="T5" fmla="*/ 38 h 226"/>
                <a:gd name="T6" fmla="*/ 52 w 202"/>
                <a:gd name="T7" fmla="*/ 0 h 226"/>
                <a:gd name="T8" fmla="*/ 15 w 202"/>
                <a:gd name="T9" fmla="*/ 28 h 226"/>
                <a:gd name="T10" fmla="*/ 0 w 202"/>
                <a:gd name="T11" fmla="*/ 77 h 226"/>
                <a:gd name="T12" fmla="*/ 6 w 202"/>
                <a:gd name="T13" fmla="*/ 82 h 226"/>
                <a:gd name="T14" fmla="*/ 14 w 202"/>
                <a:gd name="T15" fmla="*/ 70 h 226"/>
                <a:gd name="T16" fmla="*/ 50 w 202"/>
                <a:gd name="T17" fmla="*/ 11 h 226"/>
                <a:gd name="T18" fmla="*/ 66 w 202"/>
                <a:gd name="T19" fmla="*/ 34 h 226"/>
                <a:gd name="T20" fmla="*/ 58 w 202"/>
                <a:gd name="T21" fmla="*/ 76 h 226"/>
                <a:gd name="T22" fmla="*/ 29 w 202"/>
                <a:gd name="T23" fmla="*/ 191 h 226"/>
                <a:gd name="T24" fmla="*/ 24 w 202"/>
                <a:gd name="T25" fmla="*/ 212 h 226"/>
                <a:gd name="T26" fmla="*/ 39 w 202"/>
                <a:gd name="T27" fmla="*/ 226 h 226"/>
                <a:gd name="T28" fmla="*/ 57 w 202"/>
                <a:gd name="T29" fmla="*/ 212 h 226"/>
                <a:gd name="T30" fmla="*/ 77 w 202"/>
                <a:gd name="T31" fmla="*/ 133 h 226"/>
                <a:gd name="T32" fmla="*/ 93 w 202"/>
                <a:gd name="T33" fmla="*/ 68 h 226"/>
                <a:gd name="T34" fmla="*/ 121 w 202"/>
                <a:gd name="T35" fmla="*/ 27 h 226"/>
                <a:gd name="T36" fmla="*/ 161 w 202"/>
                <a:gd name="T37" fmla="*/ 11 h 226"/>
                <a:gd name="T38" fmla="*/ 182 w 202"/>
                <a:gd name="T39" fmla="*/ 17 h 226"/>
                <a:gd name="T40" fmla="*/ 156 w 202"/>
                <a:gd name="T41" fmla="*/ 44 h 226"/>
                <a:gd name="T42" fmla="*/ 175 w 202"/>
                <a:gd name="T43" fmla="*/ 62 h 226"/>
                <a:gd name="T44" fmla="*/ 202 w 202"/>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 h="226">
                  <a:moveTo>
                    <a:pt x="202" y="32"/>
                  </a:moveTo>
                  <a:cubicBezTo>
                    <a:pt x="202" y="15"/>
                    <a:pt x="187" y="0"/>
                    <a:pt x="161" y="0"/>
                  </a:cubicBezTo>
                  <a:cubicBezTo>
                    <a:pt x="129" y="0"/>
                    <a:pt x="107" y="24"/>
                    <a:pt x="97" y="38"/>
                  </a:cubicBezTo>
                  <a:cubicBezTo>
                    <a:pt x="93" y="16"/>
                    <a:pt x="75" y="0"/>
                    <a:pt x="52" y="0"/>
                  </a:cubicBezTo>
                  <a:cubicBezTo>
                    <a:pt x="29" y="0"/>
                    <a:pt x="19" y="19"/>
                    <a:pt x="15" y="28"/>
                  </a:cubicBezTo>
                  <a:cubicBezTo>
                    <a:pt x="6" y="45"/>
                    <a:pt x="0" y="75"/>
                    <a:pt x="0" y="77"/>
                  </a:cubicBezTo>
                  <a:cubicBezTo>
                    <a:pt x="0" y="82"/>
                    <a:pt x="6" y="82"/>
                    <a:pt x="6" y="82"/>
                  </a:cubicBezTo>
                  <a:cubicBezTo>
                    <a:pt x="10" y="82"/>
                    <a:pt x="11" y="81"/>
                    <a:pt x="14" y="70"/>
                  </a:cubicBezTo>
                  <a:cubicBezTo>
                    <a:pt x="22" y="35"/>
                    <a:pt x="32" y="11"/>
                    <a:pt x="50" y="11"/>
                  </a:cubicBezTo>
                  <a:cubicBezTo>
                    <a:pt x="59" y="11"/>
                    <a:pt x="66" y="15"/>
                    <a:pt x="66" y="34"/>
                  </a:cubicBezTo>
                  <a:cubicBezTo>
                    <a:pt x="66" y="44"/>
                    <a:pt x="64" y="50"/>
                    <a:pt x="58" y="76"/>
                  </a:cubicBezTo>
                  <a:lnTo>
                    <a:pt x="29" y="191"/>
                  </a:lnTo>
                  <a:cubicBezTo>
                    <a:pt x="27" y="198"/>
                    <a:pt x="24" y="210"/>
                    <a:pt x="24" y="212"/>
                  </a:cubicBezTo>
                  <a:cubicBezTo>
                    <a:pt x="24" y="221"/>
                    <a:pt x="31" y="226"/>
                    <a:pt x="39" y="226"/>
                  </a:cubicBezTo>
                  <a:cubicBezTo>
                    <a:pt x="45" y="226"/>
                    <a:pt x="54" y="222"/>
                    <a:pt x="57" y="212"/>
                  </a:cubicBezTo>
                  <a:cubicBezTo>
                    <a:pt x="58" y="210"/>
                    <a:pt x="75" y="142"/>
                    <a:pt x="77"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2" y="50"/>
                    <a:pt x="202"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37 1">
              <a:extLst>
                <a:ext uri="{FF2B5EF4-FFF2-40B4-BE49-F238E27FC236}">
                  <a16:creationId xmlns:a16="http://schemas.microsoft.com/office/drawing/2014/main" id="{E4953223-7CDF-492A-A1C6-7A6B44EC57B0}"/>
                </a:ext>
              </a:extLst>
            </p:cNvPr>
            <p:cNvSpPr>
              <a:spLocks noEditPoints="1"/>
            </p:cNvSpPr>
            <p:nvPr>
              <p:custDataLst>
                <p:tags r:id="rId79"/>
              </p:custDataLst>
            </p:nvPr>
          </p:nvSpPr>
          <p:spPr bwMode="auto">
            <a:xfrm>
              <a:off x="1673225" y="3205163"/>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38 1">
              <a:extLst>
                <a:ext uri="{FF2B5EF4-FFF2-40B4-BE49-F238E27FC236}">
                  <a16:creationId xmlns:a16="http://schemas.microsoft.com/office/drawing/2014/main" id="{5648E14F-8EBB-4463-86ED-5EEFDC3C59AA}"/>
                </a:ext>
              </a:extLst>
            </p:cNvPr>
            <p:cNvSpPr>
              <a:spLocks noEditPoints="1"/>
            </p:cNvSpPr>
            <p:nvPr>
              <p:custDataLst>
                <p:tags r:id="rId80"/>
              </p:custDataLst>
            </p:nvPr>
          </p:nvSpPr>
          <p:spPr bwMode="auto">
            <a:xfrm>
              <a:off x="1762125" y="3211513"/>
              <a:ext cx="107950" cy="115888"/>
            </a:xfrm>
            <a:custGeom>
              <a:avLst/>
              <a:gdLst>
                <a:gd name="T0" fmla="*/ 302 w 356"/>
                <a:gd name="T1" fmla="*/ 65 h 351"/>
                <a:gd name="T2" fmla="*/ 275 w 356"/>
                <a:gd name="T3" fmla="*/ 135 h 351"/>
                <a:gd name="T4" fmla="*/ 190 w 356"/>
                <a:gd name="T5" fmla="*/ 164 h 351"/>
                <a:gd name="T6" fmla="*/ 134 w 356"/>
                <a:gd name="T7" fmla="*/ 164 h 351"/>
                <a:gd name="T8" fmla="*/ 167 w 356"/>
                <a:gd name="T9" fmla="*/ 34 h 351"/>
                <a:gd name="T10" fmla="*/ 181 w 356"/>
                <a:gd name="T11" fmla="*/ 16 h 351"/>
                <a:gd name="T12" fmla="*/ 211 w 356"/>
                <a:gd name="T13" fmla="*/ 15 h 351"/>
                <a:gd name="T14" fmla="*/ 302 w 356"/>
                <a:gd name="T15" fmla="*/ 65 h 351"/>
                <a:gd name="T16" fmla="*/ 356 w 356"/>
                <a:gd name="T17" fmla="*/ 294 h 351"/>
                <a:gd name="T18" fmla="*/ 350 w 356"/>
                <a:gd name="T19" fmla="*/ 288 h 351"/>
                <a:gd name="T20" fmla="*/ 344 w 356"/>
                <a:gd name="T21" fmla="*/ 295 h 351"/>
                <a:gd name="T22" fmla="*/ 298 w 356"/>
                <a:gd name="T23" fmla="*/ 340 h 351"/>
                <a:gd name="T24" fmla="*/ 279 w 356"/>
                <a:gd name="T25" fmla="*/ 310 h 351"/>
                <a:gd name="T26" fmla="*/ 284 w 356"/>
                <a:gd name="T27" fmla="*/ 253 h 351"/>
                <a:gd name="T28" fmla="*/ 286 w 356"/>
                <a:gd name="T29" fmla="*/ 230 h 351"/>
                <a:gd name="T30" fmla="*/ 239 w 356"/>
                <a:gd name="T31" fmla="*/ 171 h 351"/>
                <a:gd name="T32" fmla="*/ 348 w 356"/>
                <a:gd name="T33" fmla="*/ 75 h 351"/>
                <a:gd name="T34" fmla="*/ 238 w 356"/>
                <a:gd name="T35" fmla="*/ 0 h 351"/>
                <a:gd name="T36" fmla="*/ 96 w 356"/>
                <a:gd name="T37" fmla="*/ 0 h 351"/>
                <a:gd name="T38" fmla="*/ 82 w 356"/>
                <a:gd name="T39" fmla="*/ 10 h 351"/>
                <a:gd name="T40" fmla="*/ 96 w 356"/>
                <a:gd name="T41" fmla="*/ 15 h 351"/>
                <a:gd name="T42" fmla="*/ 114 w 356"/>
                <a:gd name="T43" fmla="*/ 16 h 351"/>
                <a:gd name="T44" fmla="*/ 128 w 356"/>
                <a:gd name="T45" fmla="*/ 24 h 351"/>
                <a:gd name="T46" fmla="*/ 126 w 356"/>
                <a:gd name="T47" fmla="*/ 34 h 351"/>
                <a:gd name="T48" fmla="*/ 59 w 356"/>
                <a:gd name="T49" fmla="*/ 301 h 351"/>
                <a:gd name="T50" fmla="*/ 14 w 356"/>
                <a:gd name="T51" fmla="*/ 325 h 351"/>
                <a:gd name="T52" fmla="*/ 0 w 356"/>
                <a:gd name="T53" fmla="*/ 335 h 351"/>
                <a:gd name="T54" fmla="*/ 7 w 356"/>
                <a:gd name="T55" fmla="*/ 340 h 351"/>
                <a:gd name="T56" fmla="*/ 70 w 356"/>
                <a:gd name="T57" fmla="*/ 339 h 351"/>
                <a:gd name="T58" fmla="*/ 133 w 356"/>
                <a:gd name="T59" fmla="*/ 340 h 351"/>
                <a:gd name="T60" fmla="*/ 143 w 356"/>
                <a:gd name="T61" fmla="*/ 330 h 351"/>
                <a:gd name="T62" fmla="*/ 129 w 356"/>
                <a:gd name="T63" fmla="*/ 325 h 351"/>
                <a:gd name="T64" fmla="*/ 97 w 356"/>
                <a:gd name="T65" fmla="*/ 316 h 351"/>
                <a:gd name="T66" fmla="*/ 99 w 356"/>
                <a:gd name="T67" fmla="*/ 307 h 351"/>
                <a:gd name="T68" fmla="*/ 131 w 356"/>
                <a:gd name="T69" fmla="*/ 175 h 351"/>
                <a:gd name="T70" fmla="*/ 191 w 356"/>
                <a:gd name="T71" fmla="*/ 175 h 351"/>
                <a:gd name="T72" fmla="*/ 245 w 356"/>
                <a:gd name="T73" fmla="*/ 221 h 351"/>
                <a:gd name="T74" fmla="*/ 238 w 356"/>
                <a:gd name="T75" fmla="*/ 255 h 351"/>
                <a:gd name="T76" fmla="*/ 230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2" y="65"/>
                  </a:moveTo>
                  <a:cubicBezTo>
                    <a:pt x="302" y="82"/>
                    <a:pt x="294" y="116"/>
                    <a:pt x="275" y="135"/>
                  </a:cubicBezTo>
                  <a:cubicBezTo>
                    <a:pt x="262" y="148"/>
                    <a:pt x="235" y="164"/>
                    <a:pt x="190" y="164"/>
                  </a:cubicBezTo>
                  <a:lnTo>
                    <a:pt x="134" y="164"/>
                  </a:lnTo>
                  <a:lnTo>
                    <a:pt x="167" y="34"/>
                  </a:lnTo>
                  <a:cubicBezTo>
                    <a:pt x="170" y="22"/>
                    <a:pt x="171" y="17"/>
                    <a:pt x="181" y="16"/>
                  </a:cubicBezTo>
                  <a:cubicBezTo>
                    <a:pt x="185" y="15"/>
                    <a:pt x="201" y="15"/>
                    <a:pt x="211" y="15"/>
                  </a:cubicBezTo>
                  <a:cubicBezTo>
                    <a:pt x="247" y="15"/>
                    <a:pt x="302" y="15"/>
                    <a:pt x="302" y="65"/>
                  </a:cubicBezTo>
                  <a:close/>
                  <a:moveTo>
                    <a:pt x="356" y="294"/>
                  </a:moveTo>
                  <a:cubicBezTo>
                    <a:pt x="356" y="288"/>
                    <a:pt x="350" y="288"/>
                    <a:pt x="350" y="288"/>
                  </a:cubicBezTo>
                  <a:cubicBezTo>
                    <a:pt x="346" y="288"/>
                    <a:pt x="345" y="291"/>
                    <a:pt x="344" y="295"/>
                  </a:cubicBezTo>
                  <a:cubicBezTo>
                    <a:pt x="331" y="332"/>
                    <a:pt x="310" y="340"/>
                    <a:pt x="298" y="340"/>
                  </a:cubicBezTo>
                  <a:cubicBezTo>
                    <a:pt x="282" y="340"/>
                    <a:pt x="279" y="329"/>
                    <a:pt x="279" y="310"/>
                  </a:cubicBezTo>
                  <a:cubicBezTo>
                    <a:pt x="279" y="294"/>
                    <a:pt x="282" y="269"/>
                    <a:pt x="284" y="253"/>
                  </a:cubicBezTo>
                  <a:cubicBezTo>
                    <a:pt x="284" y="246"/>
                    <a:pt x="286" y="237"/>
                    <a:pt x="286" y="230"/>
                  </a:cubicBezTo>
                  <a:cubicBezTo>
                    <a:pt x="286" y="191"/>
                    <a:pt x="252" y="176"/>
                    <a:pt x="239" y="171"/>
                  </a:cubicBezTo>
                  <a:cubicBezTo>
                    <a:pt x="289" y="160"/>
                    <a:pt x="348" y="125"/>
                    <a:pt x="348" y="75"/>
                  </a:cubicBezTo>
                  <a:cubicBezTo>
                    <a:pt x="348" y="32"/>
                    <a:pt x="303" y="0"/>
                    <a:pt x="238" y="0"/>
                  </a:cubicBezTo>
                  <a:lnTo>
                    <a:pt x="96" y="0"/>
                  </a:lnTo>
                  <a:cubicBezTo>
                    <a:pt x="86" y="0"/>
                    <a:pt x="82" y="0"/>
                    <a:pt x="82" y="10"/>
                  </a:cubicBezTo>
                  <a:cubicBezTo>
                    <a:pt x="82" y="15"/>
                    <a:pt x="86" y="15"/>
                    <a:pt x="96" y="15"/>
                  </a:cubicBezTo>
                  <a:cubicBezTo>
                    <a:pt x="96" y="15"/>
                    <a:pt x="106" y="15"/>
                    <a:pt x="114" y="16"/>
                  </a:cubicBezTo>
                  <a:cubicBezTo>
                    <a:pt x="123" y="17"/>
                    <a:pt x="128" y="18"/>
                    <a:pt x="128" y="24"/>
                  </a:cubicBezTo>
                  <a:cubicBezTo>
                    <a:pt x="128" y="26"/>
                    <a:pt x="127" y="28"/>
                    <a:pt x="126" y="34"/>
                  </a:cubicBezTo>
                  <a:lnTo>
                    <a:pt x="59" y="301"/>
                  </a:lnTo>
                  <a:cubicBezTo>
                    <a:pt x="54" y="321"/>
                    <a:pt x="53" y="325"/>
                    <a:pt x="14" y="325"/>
                  </a:cubicBezTo>
                  <a:cubicBezTo>
                    <a:pt x="5" y="325"/>
                    <a:pt x="0" y="325"/>
                    <a:pt x="0" y="335"/>
                  </a:cubicBezTo>
                  <a:cubicBezTo>
                    <a:pt x="0" y="340"/>
                    <a:pt x="7" y="340"/>
                    <a:pt x="7" y="340"/>
                  </a:cubicBezTo>
                  <a:lnTo>
                    <a:pt x="70" y="339"/>
                  </a:lnTo>
                  <a:lnTo>
                    <a:pt x="133" y="340"/>
                  </a:lnTo>
                  <a:cubicBezTo>
                    <a:pt x="137" y="340"/>
                    <a:pt x="143" y="340"/>
                    <a:pt x="143" y="330"/>
                  </a:cubicBezTo>
                  <a:cubicBezTo>
                    <a:pt x="143" y="325"/>
                    <a:pt x="139" y="325"/>
                    <a:pt x="129" y="325"/>
                  </a:cubicBezTo>
                  <a:cubicBezTo>
                    <a:pt x="111" y="325"/>
                    <a:pt x="97" y="325"/>
                    <a:pt x="97" y="316"/>
                  </a:cubicBezTo>
                  <a:cubicBezTo>
                    <a:pt x="97" y="313"/>
                    <a:pt x="98" y="310"/>
                    <a:pt x="99" y="307"/>
                  </a:cubicBezTo>
                  <a:lnTo>
                    <a:pt x="131" y="175"/>
                  </a:lnTo>
                  <a:lnTo>
                    <a:pt x="191" y="175"/>
                  </a:lnTo>
                  <a:cubicBezTo>
                    <a:pt x="236" y="175"/>
                    <a:pt x="245" y="203"/>
                    <a:pt x="245" y="221"/>
                  </a:cubicBezTo>
                  <a:cubicBezTo>
                    <a:pt x="245" y="228"/>
                    <a:pt x="241" y="244"/>
                    <a:pt x="238" y="255"/>
                  </a:cubicBezTo>
                  <a:cubicBezTo>
                    <a:pt x="235" y="269"/>
                    <a:pt x="230" y="288"/>
                    <a:pt x="230" y="297"/>
                  </a:cubicBezTo>
                  <a:cubicBezTo>
                    <a:pt x="230" y="351"/>
                    <a:pt x="290" y="351"/>
                    <a:pt x="296" y="351"/>
                  </a:cubicBezTo>
                  <a:cubicBezTo>
                    <a:pt x="339"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Rectangle 39 1">
              <a:extLst>
                <a:ext uri="{FF2B5EF4-FFF2-40B4-BE49-F238E27FC236}">
                  <a16:creationId xmlns:a16="http://schemas.microsoft.com/office/drawing/2014/main" id="{8A358343-FA56-48AD-ADEA-360C296ACBEF}"/>
                </a:ext>
              </a:extLst>
            </p:cNvPr>
            <p:cNvSpPr>
              <a:spLocks noChangeArrowheads="1"/>
            </p:cNvSpPr>
            <p:nvPr>
              <p:custDataLst>
                <p:tags r:id="rId81"/>
              </p:custDataLst>
            </p:nvPr>
          </p:nvSpPr>
          <p:spPr bwMode="auto">
            <a:xfrm>
              <a:off x="1666875" y="3389313"/>
              <a:ext cx="204787"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40 1">
              <a:extLst>
                <a:ext uri="{FF2B5EF4-FFF2-40B4-BE49-F238E27FC236}">
                  <a16:creationId xmlns:a16="http://schemas.microsoft.com/office/drawing/2014/main" id="{E7BA666A-E58C-43EA-B8E9-B96ECC5DCCFC}"/>
                </a:ext>
              </a:extLst>
            </p:cNvPr>
            <p:cNvSpPr>
              <a:spLocks noEditPoints="1"/>
            </p:cNvSpPr>
            <p:nvPr>
              <p:custDataLst>
                <p:tags r:id="rId82"/>
              </p:custDataLst>
            </p:nvPr>
          </p:nvSpPr>
          <p:spPr bwMode="auto">
            <a:xfrm>
              <a:off x="1695450" y="3429000"/>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41 1">
              <a:extLst>
                <a:ext uri="{FF2B5EF4-FFF2-40B4-BE49-F238E27FC236}">
                  <a16:creationId xmlns:a16="http://schemas.microsoft.com/office/drawing/2014/main" id="{0E6D6DDF-D2D4-4D13-BB7E-30D8BC1E2E6F}"/>
                </a:ext>
              </a:extLst>
            </p:cNvPr>
            <p:cNvSpPr>
              <a:spLocks/>
            </p:cNvSpPr>
            <p:nvPr>
              <p:custDataLst>
                <p:tags r:id="rId83"/>
              </p:custDataLst>
            </p:nvPr>
          </p:nvSpPr>
          <p:spPr bwMode="auto">
            <a:xfrm>
              <a:off x="1781175" y="3473450"/>
              <a:ext cx="61912" cy="74613"/>
            </a:xfrm>
            <a:custGeom>
              <a:avLst/>
              <a:gdLst>
                <a:gd name="T0" fmla="*/ 203 w 203"/>
                <a:gd name="T1" fmla="*/ 32 h 226"/>
                <a:gd name="T2" fmla="*/ 162 w 203"/>
                <a:gd name="T3" fmla="*/ 0 h 226"/>
                <a:gd name="T4" fmla="*/ 98 w 203"/>
                <a:gd name="T5" fmla="*/ 38 h 226"/>
                <a:gd name="T6" fmla="*/ 52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42 1">
              <a:extLst>
                <a:ext uri="{FF2B5EF4-FFF2-40B4-BE49-F238E27FC236}">
                  <a16:creationId xmlns:a16="http://schemas.microsoft.com/office/drawing/2014/main" id="{D6313266-2D31-426B-9813-4761BD6CADE8}"/>
                </a:ext>
              </a:extLst>
            </p:cNvPr>
            <p:cNvSpPr>
              <a:spLocks/>
            </p:cNvSpPr>
            <p:nvPr>
              <p:custDataLst>
                <p:tags r:id="rId84"/>
              </p:custDataLst>
            </p:nvPr>
          </p:nvSpPr>
          <p:spPr bwMode="auto">
            <a:xfrm>
              <a:off x="1931988" y="3338513"/>
              <a:ext cx="100012" cy="109538"/>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43 1">
              <a:extLst>
                <a:ext uri="{FF2B5EF4-FFF2-40B4-BE49-F238E27FC236}">
                  <a16:creationId xmlns:a16="http://schemas.microsoft.com/office/drawing/2014/main" id="{594B4ADC-2A96-4313-845B-05B4DA3A3B9E}"/>
                </a:ext>
              </a:extLst>
            </p:cNvPr>
            <p:cNvSpPr>
              <a:spLocks/>
            </p:cNvSpPr>
            <p:nvPr>
              <p:custDataLst>
                <p:tags r:id="rId85"/>
              </p:custDataLst>
            </p:nvPr>
          </p:nvSpPr>
          <p:spPr bwMode="auto">
            <a:xfrm>
              <a:off x="2105025" y="3197225"/>
              <a:ext cx="74612" cy="393700"/>
            </a:xfrm>
            <a:custGeom>
              <a:avLst/>
              <a:gdLst>
                <a:gd name="T0" fmla="*/ 245 w 245"/>
                <a:gd name="T1" fmla="*/ 1192 h 1197"/>
                <a:gd name="T2" fmla="*/ 243 w 245"/>
                <a:gd name="T3" fmla="*/ 1187 h 1197"/>
                <a:gd name="T4" fmla="*/ 158 w 245"/>
                <a:gd name="T5" fmla="*/ 1081 h 1197"/>
                <a:gd name="T6" fmla="*/ 41 w 245"/>
                <a:gd name="T7" fmla="*/ 599 h 1197"/>
                <a:gd name="T8" fmla="*/ 142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2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2" y="1135"/>
                    <a:pt x="158" y="1081"/>
                  </a:cubicBezTo>
                  <a:cubicBezTo>
                    <a:pt x="78" y="953"/>
                    <a:pt x="41" y="791"/>
                    <a:pt x="41" y="599"/>
                  </a:cubicBezTo>
                  <a:cubicBezTo>
                    <a:pt x="41" y="464"/>
                    <a:pt x="59" y="291"/>
                    <a:pt x="142"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2" y="1141"/>
                  </a:cubicBezTo>
                  <a:cubicBezTo>
                    <a:pt x="182" y="1152"/>
                    <a:pt x="201"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44 1">
              <a:extLst>
                <a:ext uri="{FF2B5EF4-FFF2-40B4-BE49-F238E27FC236}">
                  <a16:creationId xmlns:a16="http://schemas.microsoft.com/office/drawing/2014/main" id="{B673E840-0E51-44D1-BC08-69595436A8A4}"/>
                </a:ext>
              </a:extLst>
            </p:cNvPr>
            <p:cNvSpPr>
              <a:spLocks/>
            </p:cNvSpPr>
            <p:nvPr>
              <p:custDataLst>
                <p:tags r:id="rId86"/>
              </p:custDataLst>
            </p:nvPr>
          </p:nvSpPr>
          <p:spPr bwMode="auto">
            <a:xfrm>
              <a:off x="2205038" y="3251200"/>
              <a:ext cx="90487" cy="74613"/>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1 w 295"/>
                <a:gd name="T27" fmla="*/ 75 h 226"/>
                <a:gd name="T28" fmla="*/ 134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3"/>
                    <a:pt x="272" y="99"/>
                  </a:cubicBezTo>
                  <a:cubicBezTo>
                    <a:pt x="260" y="144"/>
                    <a:pt x="231" y="190"/>
                    <a:pt x="192" y="190"/>
                  </a:cubicBezTo>
                  <a:cubicBezTo>
                    <a:pt x="164" y="190"/>
                    <a:pt x="148" y="171"/>
                    <a:pt x="143" y="145"/>
                  </a:cubicBezTo>
                  <a:cubicBezTo>
                    <a:pt x="150" y="131"/>
                    <a:pt x="155" y="116"/>
                    <a:pt x="158" y="101"/>
                  </a:cubicBezTo>
                  <a:cubicBezTo>
                    <a:pt x="159" y="97"/>
                    <a:pt x="160" y="92"/>
                    <a:pt x="160" y="88"/>
                  </a:cubicBezTo>
                  <a:cubicBezTo>
                    <a:pt x="160" y="81"/>
                    <a:pt x="158" y="75"/>
                    <a:pt x="151" y="75"/>
                  </a:cubicBezTo>
                  <a:cubicBezTo>
                    <a:pt x="141" y="75"/>
                    <a:pt x="136" y="88"/>
                    <a:pt x="134" y="99"/>
                  </a:cubicBezTo>
                  <a:cubicBezTo>
                    <a:pt x="130" y="114"/>
                    <a:pt x="128" y="129"/>
                    <a:pt x="127" y="144"/>
                  </a:cubicBezTo>
                  <a:cubicBezTo>
                    <a:pt x="111" y="170"/>
                    <a:pt x="87" y="190"/>
                    <a:pt x="59" y="190"/>
                  </a:cubicBezTo>
                  <a:cubicBezTo>
                    <a:pt x="29" y="190"/>
                    <a:pt x="16" y="165"/>
                    <a:pt x="16" y="134"/>
                  </a:cubicBezTo>
                  <a:cubicBezTo>
                    <a:pt x="16" y="124"/>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9"/>
                  </a:cubicBezTo>
                  <a:cubicBezTo>
                    <a:pt x="3" y="118"/>
                    <a:pt x="0" y="137"/>
                    <a:pt x="0" y="155"/>
                  </a:cubicBezTo>
                  <a:cubicBezTo>
                    <a:pt x="0" y="195"/>
                    <a:pt x="15" y="226"/>
                    <a:pt x="53" y="226"/>
                  </a:cubicBezTo>
                  <a:cubicBezTo>
                    <a:pt x="84" y="226"/>
                    <a:pt x="110" y="204"/>
                    <a:pt x="129" y="173"/>
                  </a:cubicBezTo>
                  <a:cubicBezTo>
                    <a:pt x="135" y="204"/>
                    <a:pt x="152" y="226"/>
                    <a:pt x="185" y="226"/>
                  </a:cubicBezTo>
                  <a:cubicBezTo>
                    <a:pt x="237" y="226"/>
                    <a:pt x="269" y="162"/>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45 1">
              <a:extLst>
                <a:ext uri="{FF2B5EF4-FFF2-40B4-BE49-F238E27FC236}">
                  <a16:creationId xmlns:a16="http://schemas.microsoft.com/office/drawing/2014/main" id="{47BA90D3-C12E-4562-8DEF-A1CB32AF9F35}"/>
                </a:ext>
              </a:extLst>
            </p:cNvPr>
            <p:cNvSpPr>
              <a:spLocks/>
            </p:cNvSpPr>
            <p:nvPr>
              <p:custDataLst>
                <p:tags r:id="rId87"/>
              </p:custDataLst>
            </p:nvPr>
          </p:nvSpPr>
          <p:spPr bwMode="auto">
            <a:xfrm>
              <a:off x="2309813" y="3187700"/>
              <a:ext cx="46037"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Rectangle 46 1">
              <a:extLst>
                <a:ext uri="{FF2B5EF4-FFF2-40B4-BE49-F238E27FC236}">
                  <a16:creationId xmlns:a16="http://schemas.microsoft.com/office/drawing/2014/main" id="{6E04D071-A846-444D-9327-6376A78520DA}"/>
                </a:ext>
              </a:extLst>
            </p:cNvPr>
            <p:cNvSpPr>
              <a:spLocks noChangeArrowheads="1"/>
            </p:cNvSpPr>
            <p:nvPr>
              <p:custDataLst>
                <p:tags r:id="rId88"/>
              </p:custDataLst>
            </p:nvPr>
          </p:nvSpPr>
          <p:spPr bwMode="auto">
            <a:xfrm>
              <a:off x="2203450" y="3389313"/>
              <a:ext cx="16827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47 1">
              <a:extLst>
                <a:ext uri="{FF2B5EF4-FFF2-40B4-BE49-F238E27FC236}">
                  <a16:creationId xmlns:a16="http://schemas.microsoft.com/office/drawing/2014/main" id="{77676502-5D1B-4961-8C9F-8D831C89D27B}"/>
                </a:ext>
              </a:extLst>
            </p:cNvPr>
            <p:cNvSpPr>
              <a:spLocks/>
            </p:cNvSpPr>
            <p:nvPr>
              <p:custDataLst>
                <p:tags r:id="rId89"/>
              </p:custDataLst>
            </p:nvPr>
          </p:nvSpPr>
          <p:spPr bwMode="auto">
            <a:xfrm>
              <a:off x="2227263" y="3473450"/>
              <a:ext cx="58737" cy="74613"/>
            </a:xfrm>
            <a:custGeom>
              <a:avLst/>
              <a:gdLst>
                <a:gd name="T0" fmla="*/ 194 w 194"/>
                <a:gd name="T1" fmla="*/ 167 h 226"/>
                <a:gd name="T2" fmla="*/ 188 w 194"/>
                <a:gd name="T3" fmla="*/ 161 h 226"/>
                <a:gd name="T4" fmla="*/ 181 w 194"/>
                <a:gd name="T5" fmla="*/ 166 h 226"/>
                <a:gd name="T6" fmla="*/ 81 w 194"/>
                <a:gd name="T7" fmla="*/ 215 h 226"/>
                <a:gd name="T8" fmla="*/ 36 w 194"/>
                <a:gd name="T9" fmla="*/ 161 h 226"/>
                <a:gd name="T10" fmla="*/ 63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5 h 226"/>
                <a:gd name="T22" fmla="*/ 192 w 194"/>
                <a:gd name="T23" fmla="*/ 43 h 226"/>
                <a:gd name="T24" fmla="*/ 133 w 194"/>
                <a:gd name="T25" fmla="*/ 0 h 226"/>
                <a:gd name="T26" fmla="*/ 0 w 194"/>
                <a:gd name="T27" fmla="*/ 142 h 226"/>
                <a:gd name="T28" fmla="*/ 80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7" y="215"/>
                    <a:pt x="81" y="215"/>
                  </a:cubicBezTo>
                  <a:cubicBezTo>
                    <a:pt x="50" y="215"/>
                    <a:pt x="36" y="190"/>
                    <a:pt x="36" y="161"/>
                  </a:cubicBezTo>
                  <a:cubicBezTo>
                    <a:pt x="36" y="140"/>
                    <a:pt x="46" y="92"/>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8"/>
                    <a:pt x="169" y="0"/>
                    <a:pt x="133" y="0"/>
                  </a:cubicBezTo>
                  <a:cubicBezTo>
                    <a:pt x="66" y="0"/>
                    <a:pt x="0" y="71"/>
                    <a:pt x="0" y="142"/>
                  </a:cubicBezTo>
                  <a:cubicBezTo>
                    <a:pt x="0" y="187"/>
                    <a:pt x="29" y="226"/>
                    <a:pt x="80"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48 1">
              <a:extLst>
                <a:ext uri="{FF2B5EF4-FFF2-40B4-BE49-F238E27FC236}">
                  <a16:creationId xmlns:a16="http://schemas.microsoft.com/office/drawing/2014/main" id="{97FC1F3A-649E-422E-BA40-AAFBF222EC30}"/>
                </a:ext>
              </a:extLst>
            </p:cNvPr>
            <p:cNvSpPr>
              <a:spLocks/>
            </p:cNvSpPr>
            <p:nvPr>
              <p:custDataLst>
                <p:tags r:id="rId90"/>
              </p:custDataLst>
            </p:nvPr>
          </p:nvSpPr>
          <p:spPr bwMode="auto">
            <a:xfrm>
              <a:off x="2292350" y="3422650"/>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2"/>
                    <a:pt x="67" y="12"/>
                  </a:cubicBezTo>
                  <a:cubicBezTo>
                    <a:pt x="102" y="12"/>
                    <a:pt x="120" y="39"/>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49 1">
              <a:extLst>
                <a:ext uri="{FF2B5EF4-FFF2-40B4-BE49-F238E27FC236}">
                  <a16:creationId xmlns:a16="http://schemas.microsoft.com/office/drawing/2014/main" id="{DB36EF71-32E6-4711-B69B-8BFBA764C222}"/>
                </a:ext>
              </a:extLst>
            </p:cNvPr>
            <p:cNvSpPr>
              <a:spLocks/>
            </p:cNvSpPr>
            <p:nvPr>
              <p:custDataLst>
                <p:tags r:id="rId91"/>
              </p:custDataLst>
            </p:nvPr>
          </p:nvSpPr>
          <p:spPr bwMode="auto">
            <a:xfrm>
              <a:off x="2435225" y="3389313"/>
              <a:ext cx="92075" cy="7938"/>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50 1">
              <a:extLst>
                <a:ext uri="{FF2B5EF4-FFF2-40B4-BE49-F238E27FC236}">
                  <a16:creationId xmlns:a16="http://schemas.microsoft.com/office/drawing/2014/main" id="{D019CA50-0BAE-4805-8C04-FC8B1576E49E}"/>
                </a:ext>
              </a:extLst>
            </p:cNvPr>
            <p:cNvSpPr>
              <a:spLocks/>
            </p:cNvSpPr>
            <p:nvPr>
              <p:custDataLst>
                <p:tags r:id="rId92"/>
              </p:custDataLst>
            </p:nvPr>
          </p:nvSpPr>
          <p:spPr bwMode="auto">
            <a:xfrm>
              <a:off x="2595563" y="3251200"/>
              <a:ext cx="82550" cy="74613"/>
            </a:xfrm>
            <a:custGeom>
              <a:avLst/>
              <a:gdLst>
                <a:gd name="T0" fmla="*/ 271 w 271"/>
                <a:gd name="T1" fmla="*/ 149 h 226"/>
                <a:gd name="T2" fmla="*/ 265 w 271"/>
                <a:gd name="T3" fmla="*/ 144 h 226"/>
                <a:gd name="T4" fmla="*/ 257 w 271"/>
                <a:gd name="T5" fmla="*/ 153 h 226"/>
                <a:gd name="T6" fmla="*/ 206 w 271"/>
                <a:gd name="T7" fmla="*/ 215 h 226"/>
                <a:gd name="T8" fmla="*/ 194 w 271"/>
                <a:gd name="T9" fmla="*/ 198 h 226"/>
                <a:gd name="T10" fmla="*/ 203 w 271"/>
                <a:gd name="T11" fmla="*/ 163 h 226"/>
                <a:gd name="T12" fmla="*/ 234 w 271"/>
                <a:gd name="T13" fmla="*/ 53 h 226"/>
                <a:gd name="T14" fmla="*/ 176 w 271"/>
                <a:gd name="T15" fmla="*/ 0 h 226"/>
                <a:gd name="T16" fmla="*/ 99 w 271"/>
                <a:gd name="T17" fmla="*/ 43 h 226"/>
                <a:gd name="T18" fmla="*/ 53 w 271"/>
                <a:gd name="T19" fmla="*/ 0 h 226"/>
                <a:gd name="T20" fmla="*/ 15 w 271"/>
                <a:gd name="T21" fmla="*/ 28 h 226"/>
                <a:gd name="T22" fmla="*/ 0 w 271"/>
                <a:gd name="T23" fmla="*/ 77 h 226"/>
                <a:gd name="T24" fmla="*/ 6 w 271"/>
                <a:gd name="T25" fmla="*/ 82 h 226"/>
                <a:gd name="T26" fmla="*/ 15 w 271"/>
                <a:gd name="T27" fmla="*/ 70 h 226"/>
                <a:gd name="T28" fmla="*/ 51 w 271"/>
                <a:gd name="T29" fmla="*/ 11 h 226"/>
                <a:gd name="T30" fmla="*/ 67 w 271"/>
                <a:gd name="T31" fmla="*/ 34 h 226"/>
                <a:gd name="T32" fmla="*/ 59 w 271"/>
                <a:gd name="T33" fmla="*/ 76 h 226"/>
                <a:gd name="T34" fmla="*/ 30 w 271"/>
                <a:gd name="T35" fmla="*/ 191 h 226"/>
                <a:gd name="T36" fmla="*/ 25 w 271"/>
                <a:gd name="T37" fmla="*/ 212 h 226"/>
                <a:gd name="T38" fmla="*/ 40 w 271"/>
                <a:gd name="T39" fmla="*/ 226 h 226"/>
                <a:gd name="T40" fmla="*/ 58 w 271"/>
                <a:gd name="T41" fmla="*/ 212 h 226"/>
                <a:gd name="T42" fmla="*/ 68 w 271"/>
                <a:gd name="T43" fmla="*/ 175 h 226"/>
                <a:gd name="T44" fmla="*/ 79 w 271"/>
                <a:gd name="T45" fmla="*/ 130 h 226"/>
                <a:gd name="T46" fmla="*/ 87 w 271"/>
                <a:gd name="T47" fmla="*/ 97 h 226"/>
                <a:gd name="T48" fmla="*/ 94 w 271"/>
                <a:gd name="T49" fmla="*/ 72 h 226"/>
                <a:gd name="T50" fmla="*/ 175 w 271"/>
                <a:gd name="T51" fmla="*/ 11 h 226"/>
                <a:gd name="T52" fmla="*/ 202 w 271"/>
                <a:gd name="T53" fmla="*/ 46 h 226"/>
                <a:gd name="T54" fmla="*/ 169 w 271"/>
                <a:gd name="T55" fmla="*/ 162 h 226"/>
                <a:gd name="T56" fmla="*/ 164 w 271"/>
                <a:gd name="T57" fmla="*/ 185 h 226"/>
                <a:gd name="T58" fmla="*/ 205 w 271"/>
                <a:gd name="T59" fmla="*/ 226 h 226"/>
                <a:gd name="T60" fmla="*/ 271 w 271"/>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226">
                  <a:moveTo>
                    <a:pt x="271" y="149"/>
                  </a:moveTo>
                  <a:cubicBezTo>
                    <a:pt x="271" y="144"/>
                    <a:pt x="266" y="144"/>
                    <a:pt x="265" y="144"/>
                  </a:cubicBezTo>
                  <a:cubicBezTo>
                    <a:pt x="260" y="144"/>
                    <a:pt x="260" y="146"/>
                    <a:pt x="257" y="153"/>
                  </a:cubicBezTo>
                  <a:cubicBezTo>
                    <a:pt x="247" y="187"/>
                    <a:pt x="231" y="215"/>
                    <a:pt x="206" y="215"/>
                  </a:cubicBezTo>
                  <a:cubicBezTo>
                    <a:pt x="198" y="215"/>
                    <a:pt x="194" y="210"/>
                    <a:pt x="194" y="198"/>
                  </a:cubicBezTo>
                  <a:cubicBezTo>
                    <a:pt x="194" y="186"/>
                    <a:pt x="199" y="174"/>
                    <a:pt x="203" y="163"/>
                  </a:cubicBezTo>
                  <a:cubicBezTo>
                    <a:pt x="213" y="137"/>
                    <a:pt x="234" y="82"/>
                    <a:pt x="234" y="53"/>
                  </a:cubicBezTo>
                  <a:cubicBezTo>
                    <a:pt x="234" y="20"/>
                    <a:pt x="212" y="0"/>
                    <a:pt x="176" y="0"/>
                  </a:cubicBezTo>
                  <a:cubicBezTo>
                    <a:pt x="131" y="0"/>
                    <a:pt x="107" y="32"/>
                    <a:pt x="99" y="43"/>
                  </a:cubicBezTo>
                  <a:cubicBezTo>
                    <a:pt x="96" y="15"/>
                    <a:pt x="76" y="0"/>
                    <a:pt x="53" y="0"/>
                  </a:cubicBezTo>
                  <a:cubicBezTo>
                    <a:pt x="30" y="0"/>
                    <a:pt x="20" y="19"/>
                    <a:pt x="15" y="28"/>
                  </a:cubicBezTo>
                  <a:cubicBezTo>
                    <a:pt x="7" y="45"/>
                    <a:pt x="0" y="75"/>
                    <a:pt x="0" y="77"/>
                  </a:cubicBezTo>
                  <a:cubicBezTo>
                    <a:pt x="0" y="82"/>
                    <a:pt x="6" y="82"/>
                    <a:pt x="6" y="82"/>
                  </a:cubicBezTo>
                  <a:cubicBezTo>
                    <a:pt x="11" y="82"/>
                    <a:pt x="12" y="81"/>
                    <a:pt x="15" y="70"/>
                  </a:cubicBezTo>
                  <a:cubicBezTo>
                    <a:pt x="23" y="35"/>
                    <a:pt x="33" y="11"/>
                    <a:pt x="51" y="11"/>
                  </a:cubicBezTo>
                  <a:cubicBezTo>
                    <a:pt x="61" y="11"/>
                    <a:pt x="67" y="17"/>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1"/>
                    <a:pt x="65" y="187"/>
                    <a:pt x="68" y="175"/>
                  </a:cubicBezTo>
                  <a:lnTo>
                    <a:pt x="79" y="130"/>
                  </a:lnTo>
                  <a:cubicBezTo>
                    <a:pt x="82" y="119"/>
                    <a:pt x="85" y="108"/>
                    <a:pt x="87" y="97"/>
                  </a:cubicBezTo>
                  <a:lnTo>
                    <a:pt x="94" y="72"/>
                  </a:lnTo>
                  <a:cubicBezTo>
                    <a:pt x="101" y="56"/>
                    <a:pt x="127" y="11"/>
                    <a:pt x="175" y="11"/>
                  </a:cubicBezTo>
                  <a:cubicBezTo>
                    <a:pt x="197" y="11"/>
                    <a:pt x="202" y="29"/>
                    <a:pt x="202" y="46"/>
                  </a:cubicBezTo>
                  <a:cubicBezTo>
                    <a:pt x="202" y="77"/>
                    <a:pt x="177" y="141"/>
                    <a:pt x="169" y="162"/>
                  </a:cubicBezTo>
                  <a:cubicBezTo>
                    <a:pt x="165" y="173"/>
                    <a:pt x="164" y="179"/>
                    <a:pt x="164" y="185"/>
                  </a:cubicBezTo>
                  <a:cubicBezTo>
                    <a:pt x="164" y="208"/>
                    <a:pt x="182" y="226"/>
                    <a:pt x="205" y="226"/>
                  </a:cubicBezTo>
                  <a:cubicBezTo>
                    <a:pt x="252" y="226"/>
                    <a:pt x="271" y="153"/>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51 1">
              <a:extLst>
                <a:ext uri="{FF2B5EF4-FFF2-40B4-BE49-F238E27FC236}">
                  <a16:creationId xmlns:a16="http://schemas.microsoft.com/office/drawing/2014/main" id="{9DC18CA3-E1F1-4FEF-A315-5804895EF073}"/>
                </a:ext>
              </a:extLst>
            </p:cNvPr>
            <p:cNvSpPr>
              <a:spLocks/>
            </p:cNvSpPr>
            <p:nvPr>
              <p:custDataLst>
                <p:tags r:id="rId93"/>
              </p:custDataLst>
            </p:nvPr>
          </p:nvSpPr>
          <p:spPr bwMode="auto">
            <a:xfrm>
              <a:off x="2689225" y="3187700"/>
              <a:ext cx="46037"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Rectangle 52 1">
              <a:extLst>
                <a:ext uri="{FF2B5EF4-FFF2-40B4-BE49-F238E27FC236}">
                  <a16:creationId xmlns:a16="http://schemas.microsoft.com/office/drawing/2014/main" id="{4C083C92-5FDA-44B0-8387-D9F144C27B05}"/>
                </a:ext>
              </a:extLst>
            </p:cNvPr>
            <p:cNvSpPr>
              <a:spLocks noChangeArrowheads="1"/>
            </p:cNvSpPr>
            <p:nvPr>
              <p:custDataLst>
                <p:tags r:id="rId94"/>
              </p:custDataLst>
            </p:nvPr>
          </p:nvSpPr>
          <p:spPr bwMode="auto">
            <a:xfrm>
              <a:off x="2592388" y="3389313"/>
              <a:ext cx="15875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53 1">
              <a:extLst>
                <a:ext uri="{FF2B5EF4-FFF2-40B4-BE49-F238E27FC236}">
                  <a16:creationId xmlns:a16="http://schemas.microsoft.com/office/drawing/2014/main" id="{CDC2E0DD-709E-408C-96E0-CD15626F69AD}"/>
                </a:ext>
              </a:extLst>
            </p:cNvPr>
            <p:cNvSpPr>
              <a:spLocks/>
            </p:cNvSpPr>
            <p:nvPr>
              <p:custDataLst>
                <p:tags r:id="rId95"/>
              </p:custDataLst>
            </p:nvPr>
          </p:nvSpPr>
          <p:spPr bwMode="auto">
            <a:xfrm>
              <a:off x="2605088" y="3473450"/>
              <a:ext cx="61912" cy="74613"/>
            </a:xfrm>
            <a:custGeom>
              <a:avLst/>
              <a:gdLst>
                <a:gd name="T0" fmla="*/ 202 w 202"/>
                <a:gd name="T1" fmla="*/ 32 h 226"/>
                <a:gd name="T2" fmla="*/ 161 w 202"/>
                <a:gd name="T3" fmla="*/ 0 h 226"/>
                <a:gd name="T4" fmla="*/ 97 w 202"/>
                <a:gd name="T5" fmla="*/ 38 h 226"/>
                <a:gd name="T6" fmla="*/ 52 w 202"/>
                <a:gd name="T7" fmla="*/ 0 h 226"/>
                <a:gd name="T8" fmla="*/ 15 w 202"/>
                <a:gd name="T9" fmla="*/ 28 h 226"/>
                <a:gd name="T10" fmla="*/ 0 w 202"/>
                <a:gd name="T11" fmla="*/ 77 h 226"/>
                <a:gd name="T12" fmla="*/ 5 w 202"/>
                <a:gd name="T13" fmla="*/ 82 h 226"/>
                <a:gd name="T14" fmla="*/ 14 w 202"/>
                <a:gd name="T15" fmla="*/ 70 h 226"/>
                <a:gd name="T16" fmla="*/ 50 w 202"/>
                <a:gd name="T17" fmla="*/ 11 h 226"/>
                <a:gd name="T18" fmla="*/ 66 w 202"/>
                <a:gd name="T19" fmla="*/ 34 h 226"/>
                <a:gd name="T20" fmla="*/ 58 w 202"/>
                <a:gd name="T21" fmla="*/ 76 h 226"/>
                <a:gd name="T22" fmla="*/ 29 w 202"/>
                <a:gd name="T23" fmla="*/ 191 h 226"/>
                <a:gd name="T24" fmla="*/ 24 w 202"/>
                <a:gd name="T25" fmla="*/ 212 h 226"/>
                <a:gd name="T26" fmla="*/ 39 w 202"/>
                <a:gd name="T27" fmla="*/ 226 h 226"/>
                <a:gd name="T28" fmla="*/ 57 w 202"/>
                <a:gd name="T29" fmla="*/ 212 h 226"/>
                <a:gd name="T30" fmla="*/ 77 w 202"/>
                <a:gd name="T31" fmla="*/ 133 h 226"/>
                <a:gd name="T32" fmla="*/ 93 w 202"/>
                <a:gd name="T33" fmla="*/ 68 h 226"/>
                <a:gd name="T34" fmla="*/ 121 w 202"/>
                <a:gd name="T35" fmla="*/ 27 h 226"/>
                <a:gd name="T36" fmla="*/ 161 w 202"/>
                <a:gd name="T37" fmla="*/ 11 h 226"/>
                <a:gd name="T38" fmla="*/ 182 w 202"/>
                <a:gd name="T39" fmla="*/ 17 h 226"/>
                <a:gd name="T40" fmla="*/ 156 w 202"/>
                <a:gd name="T41" fmla="*/ 44 h 226"/>
                <a:gd name="T42" fmla="*/ 175 w 202"/>
                <a:gd name="T43" fmla="*/ 62 h 226"/>
                <a:gd name="T44" fmla="*/ 202 w 202"/>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2" h="226">
                  <a:moveTo>
                    <a:pt x="202" y="32"/>
                  </a:moveTo>
                  <a:cubicBezTo>
                    <a:pt x="202" y="15"/>
                    <a:pt x="187" y="0"/>
                    <a:pt x="161" y="0"/>
                  </a:cubicBezTo>
                  <a:cubicBezTo>
                    <a:pt x="129" y="0"/>
                    <a:pt x="107" y="24"/>
                    <a:pt x="97" y="38"/>
                  </a:cubicBezTo>
                  <a:cubicBezTo>
                    <a:pt x="93" y="16"/>
                    <a:pt x="75" y="0"/>
                    <a:pt x="52" y="0"/>
                  </a:cubicBezTo>
                  <a:cubicBezTo>
                    <a:pt x="29" y="0"/>
                    <a:pt x="19" y="19"/>
                    <a:pt x="15" y="28"/>
                  </a:cubicBezTo>
                  <a:cubicBezTo>
                    <a:pt x="6" y="45"/>
                    <a:pt x="0" y="75"/>
                    <a:pt x="0" y="77"/>
                  </a:cubicBezTo>
                  <a:cubicBezTo>
                    <a:pt x="0" y="82"/>
                    <a:pt x="5" y="82"/>
                    <a:pt x="5" y="82"/>
                  </a:cubicBezTo>
                  <a:cubicBezTo>
                    <a:pt x="10" y="82"/>
                    <a:pt x="11" y="81"/>
                    <a:pt x="14" y="70"/>
                  </a:cubicBezTo>
                  <a:cubicBezTo>
                    <a:pt x="22" y="35"/>
                    <a:pt x="32" y="11"/>
                    <a:pt x="50" y="11"/>
                  </a:cubicBezTo>
                  <a:cubicBezTo>
                    <a:pt x="59" y="11"/>
                    <a:pt x="66" y="15"/>
                    <a:pt x="66" y="34"/>
                  </a:cubicBezTo>
                  <a:cubicBezTo>
                    <a:pt x="66" y="44"/>
                    <a:pt x="64" y="50"/>
                    <a:pt x="58" y="76"/>
                  </a:cubicBezTo>
                  <a:lnTo>
                    <a:pt x="29" y="191"/>
                  </a:lnTo>
                  <a:cubicBezTo>
                    <a:pt x="27" y="198"/>
                    <a:pt x="24" y="210"/>
                    <a:pt x="24" y="212"/>
                  </a:cubicBezTo>
                  <a:cubicBezTo>
                    <a:pt x="24" y="221"/>
                    <a:pt x="31" y="226"/>
                    <a:pt x="39" y="226"/>
                  </a:cubicBezTo>
                  <a:cubicBezTo>
                    <a:pt x="45" y="226"/>
                    <a:pt x="54" y="222"/>
                    <a:pt x="57" y="212"/>
                  </a:cubicBezTo>
                  <a:cubicBezTo>
                    <a:pt x="58" y="210"/>
                    <a:pt x="75" y="142"/>
                    <a:pt x="77"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2" y="50"/>
                    <a:pt x="202"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54 1">
              <a:extLst>
                <a:ext uri="{FF2B5EF4-FFF2-40B4-BE49-F238E27FC236}">
                  <a16:creationId xmlns:a16="http://schemas.microsoft.com/office/drawing/2014/main" id="{DD55DEF8-37FF-449D-AFFE-4CB5A48EA5D4}"/>
                </a:ext>
              </a:extLst>
            </p:cNvPr>
            <p:cNvSpPr>
              <a:spLocks/>
            </p:cNvSpPr>
            <p:nvPr>
              <p:custDataLst>
                <p:tags r:id="rId96"/>
              </p:custDataLst>
            </p:nvPr>
          </p:nvSpPr>
          <p:spPr bwMode="auto">
            <a:xfrm>
              <a:off x="2679700" y="3422650"/>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2"/>
                    <a:pt x="67" y="12"/>
                  </a:cubicBezTo>
                  <a:cubicBezTo>
                    <a:pt x="102" y="12"/>
                    <a:pt x="120" y="39"/>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55 1">
              <a:extLst>
                <a:ext uri="{FF2B5EF4-FFF2-40B4-BE49-F238E27FC236}">
                  <a16:creationId xmlns:a16="http://schemas.microsoft.com/office/drawing/2014/main" id="{81F433BE-AF2D-4D37-BEFE-DD2521629BD4}"/>
                </a:ext>
              </a:extLst>
            </p:cNvPr>
            <p:cNvSpPr>
              <a:spLocks/>
            </p:cNvSpPr>
            <p:nvPr>
              <p:custDataLst>
                <p:tags r:id="rId97"/>
              </p:custDataLst>
            </p:nvPr>
          </p:nvSpPr>
          <p:spPr bwMode="auto">
            <a:xfrm>
              <a:off x="2773363" y="3197225"/>
              <a:ext cx="74612" cy="393700"/>
            </a:xfrm>
            <a:custGeom>
              <a:avLst/>
              <a:gdLst>
                <a:gd name="T0" fmla="*/ 245 w 245"/>
                <a:gd name="T1" fmla="*/ 599 h 1197"/>
                <a:gd name="T2" fmla="*/ 73 w 245"/>
                <a:gd name="T3" fmla="*/ 56 h 1197"/>
                <a:gd name="T4" fmla="*/ 24 w 245"/>
                <a:gd name="T5" fmla="*/ 6 h 1197"/>
                <a:gd name="T6" fmla="*/ 10 w 245"/>
                <a:gd name="T7" fmla="*/ 0 h 1197"/>
                <a:gd name="T8" fmla="*/ 0 w 245"/>
                <a:gd name="T9" fmla="*/ 5 h 1197"/>
                <a:gd name="T10" fmla="*/ 3 w 245"/>
                <a:gd name="T11" fmla="*/ 10 h 1197"/>
                <a:gd name="T12" fmla="*/ 87 w 245"/>
                <a:gd name="T13" fmla="*/ 115 h 1197"/>
                <a:gd name="T14" fmla="*/ 204 w 245"/>
                <a:gd name="T15" fmla="*/ 598 h 1197"/>
                <a:gd name="T16" fmla="*/ 103 w 245"/>
                <a:gd name="T17" fmla="*/ 1054 h 1197"/>
                <a:gd name="T18" fmla="*/ 2 w 245"/>
                <a:gd name="T19" fmla="*/ 1187 h 1197"/>
                <a:gd name="T20" fmla="*/ 0 w 245"/>
                <a:gd name="T21" fmla="*/ 1192 h 1197"/>
                <a:gd name="T22" fmla="*/ 10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3" y="56"/>
                  </a:cubicBezTo>
                  <a:cubicBezTo>
                    <a:pt x="63" y="44"/>
                    <a:pt x="44" y="24"/>
                    <a:pt x="24" y="6"/>
                  </a:cubicBezTo>
                  <a:cubicBezTo>
                    <a:pt x="18" y="0"/>
                    <a:pt x="17" y="0"/>
                    <a:pt x="10" y="0"/>
                  </a:cubicBezTo>
                  <a:cubicBezTo>
                    <a:pt x="4" y="0"/>
                    <a:pt x="0" y="0"/>
                    <a:pt x="0" y="5"/>
                  </a:cubicBezTo>
                  <a:cubicBezTo>
                    <a:pt x="0" y="7"/>
                    <a:pt x="2" y="9"/>
                    <a:pt x="3" y="10"/>
                  </a:cubicBezTo>
                  <a:cubicBezTo>
                    <a:pt x="20" y="28"/>
                    <a:pt x="53" y="61"/>
                    <a:pt x="87" y="115"/>
                  </a:cubicBezTo>
                  <a:cubicBezTo>
                    <a:pt x="167" y="244"/>
                    <a:pt x="204" y="406"/>
                    <a:pt x="204" y="598"/>
                  </a:cubicBezTo>
                  <a:cubicBezTo>
                    <a:pt x="204" y="732"/>
                    <a:pt x="186" y="905"/>
                    <a:pt x="103" y="1054"/>
                  </a:cubicBezTo>
                  <a:cubicBezTo>
                    <a:pt x="64" y="1125"/>
                    <a:pt x="23" y="1166"/>
                    <a:pt x="2" y="1187"/>
                  </a:cubicBezTo>
                  <a:cubicBezTo>
                    <a:pt x="1" y="1189"/>
                    <a:pt x="0" y="1190"/>
                    <a:pt x="0" y="1192"/>
                  </a:cubicBezTo>
                  <a:cubicBezTo>
                    <a:pt x="0" y="1197"/>
                    <a:pt x="4" y="1197"/>
                    <a:pt x="10" y="1197"/>
                  </a:cubicBezTo>
                  <a:cubicBezTo>
                    <a:pt x="17" y="1197"/>
                    <a:pt x="18"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56 1">
              <a:extLst>
                <a:ext uri="{FF2B5EF4-FFF2-40B4-BE49-F238E27FC236}">
                  <a16:creationId xmlns:a16="http://schemas.microsoft.com/office/drawing/2014/main" id="{98769812-D589-4F5D-9B24-1A739BBC312F}"/>
                </a:ext>
              </a:extLst>
            </p:cNvPr>
            <p:cNvSpPr>
              <a:spLocks noEditPoints="1"/>
            </p:cNvSpPr>
            <p:nvPr>
              <p:custDataLst>
                <p:tags r:id="rId98"/>
              </p:custDataLst>
            </p:nvPr>
          </p:nvSpPr>
          <p:spPr bwMode="auto">
            <a:xfrm>
              <a:off x="2911475" y="3322638"/>
              <a:ext cx="107950" cy="115888"/>
            </a:xfrm>
            <a:custGeom>
              <a:avLst/>
              <a:gdLst>
                <a:gd name="T0" fmla="*/ 302 w 356"/>
                <a:gd name="T1" fmla="*/ 65 h 352"/>
                <a:gd name="T2" fmla="*/ 275 w 356"/>
                <a:gd name="T3" fmla="*/ 136 h 352"/>
                <a:gd name="T4" fmla="*/ 190 w 356"/>
                <a:gd name="T5" fmla="*/ 164 h 352"/>
                <a:gd name="T6" fmla="*/ 135 w 356"/>
                <a:gd name="T7" fmla="*/ 164 h 352"/>
                <a:gd name="T8" fmla="*/ 167 w 356"/>
                <a:gd name="T9" fmla="*/ 34 h 352"/>
                <a:gd name="T10" fmla="*/ 181 w 356"/>
                <a:gd name="T11" fmla="*/ 16 h 352"/>
                <a:gd name="T12" fmla="*/ 211 w 356"/>
                <a:gd name="T13" fmla="*/ 15 h 352"/>
                <a:gd name="T14" fmla="*/ 302 w 356"/>
                <a:gd name="T15" fmla="*/ 65 h 352"/>
                <a:gd name="T16" fmla="*/ 356 w 356"/>
                <a:gd name="T17" fmla="*/ 294 h 352"/>
                <a:gd name="T18" fmla="*/ 351 w 356"/>
                <a:gd name="T19" fmla="*/ 288 h 352"/>
                <a:gd name="T20" fmla="*/ 344 w 356"/>
                <a:gd name="T21" fmla="*/ 295 h 352"/>
                <a:gd name="T22" fmla="*/ 299 w 356"/>
                <a:gd name="T23" fmla="*/ 341 h 352"/>
                <a:gd name="T24" fmla="*/ 279 w 356"/>
                <a:gd name="T25" fmla="*/ 310 h 352"/>
                <a:gd name="T26" fmla="*/ 284 w 356"/>
                <a:gd name="T27" fmla="*/ 253 h 352"/>
                <a:gd name="T28" fmla="*/ 286 w 356"/>
                <a:gd name="T29" fmla="*/ 230 h 352"/>
                <a:gd name="T30" fmla="*/ 239 w 356"/>
                <a:gd name="T31" fmla="*/ 171 h 352"/>
                <a:gd name="T32" fmla="*/ 349 w 356"/>
                <a:gd name="T33" fmla="*/ 75 h 352"/>
                <a:gd name="T34" fmla="*/ 238 w 356"/>
                <a:gd name="T35" fmla="*/ 0 h 352"/>
                <a:gd name="T36" fmla="*/ 96 w 356"/>
                <a:gd name="T37" fmla="*/ 0 h 352"/>
                <a:gd name="T38" fmla="*/ 82 w 356"/>
                <a:gd name="T39" fmla="*/ 10 h 352"/>
                <a:gd name="T40" fmla="*/ 96 w 356"/>
                <a:gd name="T41" fmla="*/ 15 h 352"/>
                <a:gd name="T42" fmla="*/ 115 w 356"/>
                <a:gd name="T43" fmla="*/ 16 h 352"/>
                <a:gd name="T44" fmla="*/ 128 w 356"/>
                <a:gd name="T45" fmla="*/ 24 h 352"/>
                <a:gd name="T46" fmla="*/ 126 w 356"/>
                <a:gd name="T47" fmla="*/ 34 h 352"/>
                <a:gd name="T48" fmla="*/ 59 w 356"/>
                <a:gd name="T49" fmla="*/ 302 h 352"/>
                <a:gd name="T50" fmla="*/ 14 w 356"/>
                <a:gd name="T51" fmla="*/ 325 h 352"/>
                <a:gd name="T52" fmla="*/ 0 w 356"/>
                <a:gd name="T53" fmla="*/ 335 h 352"/>
                <a:gd name="T54" fmla="*/ 7 w 356"/>
                <a:gd name="T55" fmla="*/ 341 h 352"/>
                <a:gd name="T56" fmla="*/ 70 w 356"/>
                <a:gd name="T57" fmla="*/ 339 h 352"/>
                <a:gd name="T58" fmla="*/ 134 w 356"/>
                <a:gd name="T59" fmla="*/ 341 h 352"/>
                <a:gd name="T60" fmla="*/ 144 w 356"/>
                <a:gd name="T61" fmla="*/ 331 h 352"/>
                <a:gd name="T62" fmla="*/ 130 w 356"/>
                <a:gd name="T63" fmla="*/ 325 h 352"/>
                <a:gd name="T64" fmla="*/ 97 w 356"/>
                <a:gd name="T65" fmla="*/ 316 h 352"/>
                <a:gd name="T66" fmla="*/ 99 w 356"/>
                <a:gd name="T67" fmla="*/ 308 h 352"/>
                <a:gd name="T68" fmla="*/ 132 w 356"/>
                <a:gd name="T69" fmla="*/ 175 h 352"/>
                <a:gd name="T70" fmla="*/ 191 w 356"/>
                <a:gd name="T71" fmla="*/ 175 h 352"/>
                <a:gd name="T72" fmla="*/ 245 w 356"/>
                <a:gd name="T73" fmla="*/ 221 h 352"/>
                <a:gd name="T74" fmla="*/ 238 w 356"/>
                <a:gd name="T75" fmla="*/ 255 h 352"/>
                <a:gd name="T76" fmla="*/ 230 w 356"/>
                <a:gd name="T77" fmla="*/ 298 h 352"/>
                <a:gd name="T78" fmla="*/ 297 w 356"/>
                <a:gd name="T79" fmla="*/ 352 h 352"/>
                <a:gd name="T80" fmla="*/ 356 w 356"/>
                <a:gd name="T81" fmla="*/ 2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2" y="65"/>
                  </a:moveTo>
                  <a:cubicBezTo>
                    <a:pt x="302" y="82"/>
                    <a:pt x="294" y="116"/>
                    <a:pt x="275" y="136"/>
                  </a:cubicBezTo>
                  <a:cubicBezTo>
                    <a:pt x="262" y="149"/>
                    <a:pt x="235" y="164"/>
                    <a:pt x="190" y="164"/>
                  </a:cubicBezTo>
                  <a:lnTo>
                    <a:pt x="135" y="164"/>
                  </a:lnTo>
                  <a:lnTo>
                    <a:pt x="167" y="34"/>
                  </a:lnTo>
                  <a:cubicBezTo>
                    <a:pt x="170" y="22"/>
                    <a:pt x="172" y="17"/>
                    <a:pt x="181" y="16"/>
                  </a:cubicBezTo>
                  <a:cubicBezTo>
                    <a:pt x="185" y="15"/>
                    <a:pt x="201" y="15"/>
                    <a:pt x="211" y="15"/>
                  </a:cubicBezTo>
                  <a:cubicBezTo>
                    <a:pt x="247" y="15"/>
                    <a:pt x="302" y="15"/>
                    <a:pt x="302" y="65"/>
                  </a:cubicBezTo>
                  <a:close/>
                  <a:moveTo>
                    <a:pt x="356" y="294"/>
                  </a:moveTo>
                  <a:cubicBezTo>
                    <a:pt x="356" y="288"/>
                    <a:pt x="351" y="288"/>
                    <a:pt x="351" y="288"/>
                  </a:cubicBezTo>
                  <a:cubicBezTo>
                    <a:pt x="346" y="288"/>
                    <a:pt x="345" y="292"/>
                    <a:pt x="344" y="295"/>
                  </a:cubicBezTo>
                  <a:cubicBezTo>
                    <a:pt x="332" y="332"/>
                    <a:pt x="310" y="341"/>
                    <a:pt x="299" y="341"/>
                  </a:cubicBezTo>
                  <a:cubicBezTo>
                    <a:pt x="282" y="341"/>
                    <a:pt x="279" y="330"/>
                    <a:pt x="279" y="310"/>
                  </a:cubicBezTo>
                  <a:cubicBezTo>
                    <a:pt x="279" y="295"/>
                    <a:pt x="282" y="269"/>
                    <a:pt x="284" y="253"/>
                  </a:cubicBezTo>
                  <a:cubicBezTo>
                    <a:pt x="285" y="246"/>
                    <a:pt x="286" y="237"/>
                    <a:pt x="286" y="230"/>
                  </a:cubicBezTo>
                  <a:cubicBezTo>
                    <a:pt x="286" y="191"/>
                    <a:pt x="252" y="176"/>
                    <a:pt x="239" y="171"/>
                  </a:cubicBezTo>
                  <a:cubicBezTo>
                    <a:pt x="289" y="160"/>
                    <a:pt x="349" y="125"/>
                    <a:pt x="349" y="75"/>
                  </a:cubicBezTo>
                  <a:cubicBezTo>
                    <a:pt x="349" y="32"/>
                    <a:pt x="304" y="0"/>
                    <a:pt x="238" y="0"/>
                  </a:cubicBezTo>
                  <a:lnTo>
                    <a:pt x="96" y="0"/>
                  </a:lnTo>
                  <a:cubicBezTo>
                    <a:pt x="86" y="0"/>
                    <a:pt x="82" y="0"/>
                    <a:pt x="82" y="10"/>
                  </a:cubicBezTo>
                  <a:cubicBezTo>
                    <a:pt x="82" y="15"/>
                    <a:pt x="86" y="15"/>
                    <a:pt x="96" y="15"/>
                  </a:cubicBezTo>
                  <a:cubicBezTo>
                    <a:pt x="96" y="15"/>
                    <a:pt x="106" y="15"/>
                    <a:pt x="115" y="16"/>
                  </a:cubicBezTo>
                  <a:cubicBezTo>
                    <a:pt x="124" y="17"/>
                    <a:pt x="128" y="18"/>
                    <a:pt x="128" y="24"/>
                  </a:cubicBezTo>
                  <a:cubicBezTo>
                    <a:pt x="128" y="26"/>
                    <a:pt x="128" y="28"/>
                    <a:pt x="126" y="34"/>
                  </a:cubicBezTo>
                  <a:lnTo>
                    <a:pt x="59" y="302"/>
                  </a:lnTo>
                  <a:cubicBezTo>
                    <a:pt x="54" y="321"/>
                    <a:pt x="53" y="325"/>
                    <a:pt x="14" y="325"/>
                  </a:cubicBezTo>
                  <a:cubicBezTo>
                    <a:pt x="5" y="325"/>
                    <a:pt x="0" y="325"/>
                    <a:pt x="0" y="335"/>
                  </a:cubicBezTo>
                  <a:cubicBezTo>
                    <a:pt x="0" y="341"/>
                    <a:pt x="7" y="341"/>
                    <a:pt x="7" y="341"/>
                  </a:cubicBezTo>
                  <a:lnTo>
                    <a:pt x="70" y="339"/>
                  </a:lnTo>
                  <a:lnTo>
                    <a:pt x="134" y="341"/>
                  </a:lnTo>
                  <a:cubicBezTo>
                    <a:pt x="138" y="341"/>
                    <a:pt x="144" y="341"/>
                    <a:pt x="144" y="331"/>
                  </a:cubicBezTo>
                  <a:cubicBezTo>
                    <a:pt x="144" y="325"/>
                    <a:pt x="139" y="325"/>
                    <a:pt x="130" y="325"/>
                  </a:cubicBezTo>
                  <a:cubicBezTo>
                    <a:pt x="111" y="325"/>
                    <a:pt x="97" y="325"/>
                    <a:pt x="97" y="316"/>
                  </a:cubicBezTo>
                  <a:cubicBezTo>
                    <a:pt x="97" y="313"/>
                    <a:pt x="98" y="311"/>
                    <a:pt x="99" y="308"/>
                  </a:cubicBezTo>
                  <a:lnTo>
                    <a:pt x="132" y="175"/>
                  </a:lnTo>
                  <a:lnTo>
                    <a:pt x="191" y="175"/>
                  </a:lnTo>
                  <a:cubicBezTo>
                    <a:pt x="236" y="175"/>
                    <a:pt x="245" y="203"/>
                    <a:pt x="245" y="221"/>
                  </a:cubicBezTo>
                  <a:cubicBezTo>
                    <a:pt x="245" y="228"/>
                    <a:pt x="241" y="244"/>
                    <a:pt x="238" y="255"/>
                  </a:cubicBezTo>
                  <a:cubicBezTo>
                    <a:pt x="235" y="269"/>
                    <a:pt x="230" y="288"/>
                    <a:pt x="230" y="298"/>
                  </a:cubicBezTo>
                  <a:cubicBezTo>
                    <a:pt x="230" y="352"/>
                    <a:pt x="290" y="352"/>
                    <a:pt x="297" y="352"/>
                  </a:cubicBezTo>
                  <a:cubicBezTo>
                    <a:pt x="339" y="352"/>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57 1">
              <a:extLst>
                <a:ext uri="{FF2B5EF4-FFF2-40B4-BE49-F238E27FC236}">
                  <a16:creationId xmlns:a16="http://schemas.microsoft.com/office/drawing/2014/main" id="{59429EB7-0C9F-4AA7-B9EE-C63A95815D70}"/>
                </a:ext>
              </a:extLst>
            </p:cNvPr>
            <p:cNvSpPr>
              <a:spLocks noEditPoints="1"/>
            </p:cNvSpPr>
            <p:nvPr>
              <p:custDataLst>
                <p:tags r:id="rId99"/>
              </p:custDataLst>
            </p:nvPr>
          </p:nvSpPr>
          <p:spPr bwMode="auto">
            <a:xfrm>
              <a:off x="3071813" y="3373438"/>
              <a:ext cx="100012" cy="39688"/>
            </a:xfrm>
            <a:custGeom>
              <a:avLst/>
              <a:gdLst>
                <a:gd name="T0" fmla="*/ 332 w 332"/>
                <a:gd name="T1" fmla="*/ 9 h 116"/>
                <a:gd name="T2" fmla="*/ 315 w 332"/>
                <a:gd name="T3" fmla="*/ 0 h 116"/>
                <a:gd name="T4" fmla="*/ 17 w 332"/>
                <a:gd name="T5" fmla="*/ 0 h 116"/>
                <a:gd name="T6" fmla="*/ 0 w 332"/>
                <a:gd name="T7" fmla="*/ 9 h 116"/>
                <a:gd name="T8" fmla="*/ 17 w 332"/>
                <a:gd name="T9" fmla="*/ 19 h 116"/>
                <a:gd name="T10" fmla="*/ 315 w 332"/>
                <a:gd name="T11" fmla="*/ 19 h 116"/>
                <a:gd name="T12" fmla="*/ 332 w 332"/>
                <a:gd name="T13" fmla="*/ 9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9"/>
                  </a:moveTo>
                  <a:cubicBezTo>
                    <a:pt x="332" y="0"/>
                    <a:pt x="322" y="0"/>
                    <a:pt x="315" y="0"/>
                  </a:cubicBezTo>
                  <a:lnTo>
                    <a:pt x="17" y="0"/>
                  </a:lnTo>
                  <a:cubicBezTo>
                    <a:pt x="10" y="0"/>
                    <a:pt x="0" y="0"/>
                    <a:pt x="0" y="9"/>
                  </a:cubicBezTo>
                  <a:cubicBezTo>
                    <a:pt x="0" y="19"/>
                    <a:pt x="10" y="19"/>
                    <a:pt x="17" y="19"/>
                  </a:cubicBezTo>
                  <a:lnTo>
                    <a:pt x="315" y="19"/>
                  </a:lnTo>
                  <a:cubicBezTo>
                    <a:pt x="322" y="19"/>
                    <a:pt x="332" y="19"/>
                    <a:pt x="332" y="9"/>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58 1">
              <a:extLst>
                <a:ext uri="{FF2B5EF4-FFF2-40B4-BE49-F238E27FC236}">
                  <a16:creationId xmlns:a16="http://schemas.microsoft.com/office/drawing/2014/main" id="{BD33C2AD-02B1-4D30-A136-D71D32D21882}"/>
                </a:ext>
              </a:extLst>
            </p:cNvPr>
            <p:cNvSpPr>
              <a:spLocks noEditPoints="1"/>
            </p:cNvSpPr>
            <p:nvPr>
              <p:custDataLst>
                <p:tags r:id="rId100"/>
              </p:custDataLst>
            </p:nvPr>
          </p:nvSpPr>
          <p:spPr bwMode="auto">
            <a:xfrm>
              <a:off x="3227388" y="3324225"/>
              <a:ext cx="65087" cy="114300"/>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86" name="グループ化 85">
            <a:extLst>
              <a:ext uri="{FF2B5EF4-FFF2-40B4-BE49-F238E27FC236}">
                <a16:creationId xmlns:a16="http://schemas.microsoft.com/office/drawing/2014/main" id="{A0ED5E28-DED6-44A2-86BE-C652F7426DD0}"/>
              </a:ext>
            </a:extLst>
          </p:cNvPr>
          <p:cNvGrpSpPr>
            <a:grpSpLocks noChangeAspect="1"/>
          </p:cNvGrpSpPr>
          <p:nvPr>
            <p:custDataLst>
              <p:tags r:id="rId2"/>
            </p:custDataLst>
          </p:nvPr>
        </p:nvGrpSpPr>
        <p:grpSpPr>
          <a:xfrm>
            <a:off x="1258888" y="1628774"/>
            <a:ext cx="1872000" cy="588800"/>
            <a:chOff x="1258888" y="1628775"/>
            <a:chExt cx="1087438" cy="360363"/>
          </a:xfrm>
        </p:grpSpPr>
        <p:sp>
          <p:nvSpPr>
            <p:cNvPr id="72" name="Freeform 7">
              <a:extLst>
                <a:ext uri="{FF2B5EF4-FFF2-40B4-BE49-F238E27FC236}">
                  <a16:creationId xmlns:a16="http://schemas.microsoft.com/office/drawing/2014/main" id="{41896E15-9EEA-4199-A520-38F12ACD064C}"/>
                </a:ext>
              </a:extLst>
            </p:cNvPr>
            <p:cNvSpPr>
              <a:spLocks noEditPoints="1"/>
            </p:cNvSpPr>
            <p:nvPr>
              <p:custDataLst>
                <p:tags r:id="rId55"/>
              </p:custDataLst>
            </p:nvPr>
          </p:nvSpPr>
          <p:spPr bwMode="auto">
            <a:xfrm>
              <a:off x="1265238" y="1646238"/>
              <a:ext cx="80963"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1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4" y="97"/>
                    <a:pt x="105" y="82"/>
                    <a:pt x="105" y="70"/>
                  </a:cubicBezTo>
                  <a:cubicBezTo>
                    <a:pt x="105" y="53"/>
                    <a:pt x="89" y="53"/>
                    <a:pt x="81" y="53"/>
                  </a:cubicBezTo>
                  <a:cubicBezTo>
                    <a:pt x="103" y="16"/>
                    <a:pt x="139" y="13"/>
                    <a:pt x="153" y="13"/>
                  </a:cubicBezTo>
                  <a:cubicBezTo>
                    <a:pt x="190" y="13"/>
                    <a:pt x="225" y="39"/>
                    <a:pt x="225" y="103"/>
                  </a:cubicBezTo>
                  <a:cubicBezTo>
                    <a:pt x="225" y="123"/>
                    <a:pt x="222" y="148"/>
                    <a:pt x="211" y="188"/>
                  </a:cubicBezTo>
                  <a:cubicBezTo>
                    <a:pt x="206" y="157"/>
                    <a:pt x="185" y="130"/>
                    <a:pt x="146" y="130"/>
                  </a:cubicBezTo>
                  <a:cubicBezTo>
                    <a:pt x="116" y="130"/>
                    <a:pt x="83" y="138"/>
                    <a:pt x="45" y="176"/>
                  </a:cubicBezTo>
                  <a:cubicBezTo>
                    <a:pt x="3" y="218"/>
                    <a:pt x="0" y="264"/>
                    <a:pt x="0" y="280"/>
                  </a:cubicBezTo>
                  <a:cubicBezTo>
                    <a:pt x="0" y="311"/>
                    <a:pt x="22" y="368"/>
                    <a:pt x="91"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8">
              <a:extLst>
                <a:ext uri="{FF2B5EF4-FFF2-40B4-BE49-F238E27FC236}">
                  <a16:creationId xmlns:a16="http://schemas.microsoft.com/office/drawing/2014/main" id="{46EED322-1F0E-44E5-87B6-1DFDE76189F6}"/>
                </a:ext>
              </a:extLst>
            </p:cNvPr>
            <p:cNvSpPr>
              <a:spLocks/>
            </p:cNvSpPr>
            <p:nvPr>
              <p:custDataLst>
                <p:tags r:id="rId56"/>
              </p:custDataLst>
            </p:nvPr>
          </p:nvSpPr>
          <p:spPr bwMode="auto">
            <a:xfrm>
              <a:off x="1355726" y="1628775"/>
              <a:ext cx="49213"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9">
              <a:extLst>
                <a:ext uri="{FF2B5EF4-FFF2-40B4-BE49-F238E27FC236}">
                  <a16:creationId xmlns:a16="http://schemas.microsoft.com/office/drawing/2014/main" id="{C9B3D678-466A-4F1A-8B13-C63E55CF44C7}"/>
                </a:ext>
              </a:extLst>
            </p:cNvPr>
            <p:cNvSpPr>
              <a:spLocks/>
            </p:cNvSpPr>
            <p:nvPr>
              <p:custDataLst>
                <p:tags r:id="rId57"/>
              </p:custDataLst>
            </p:nvPr>
          </p:nvSpPr>
          <p:spPr bwMode="auto">
            <a:xfrm>
              <a:off x="1425576" y="1652588"/>
              <a:ext cx="130175" cy="111125"/>
            </a:xfrm>
            <a:custGeom>
              <a:avLst/>
              <a:gdLst>
                <a:gd name="T0" fmla="*/ 339 w 420"/>
                <a:gd name="T1" fmla="*/ 331 h 340"/>
                <a:gd name="T2" fmla="*/ 325 w 420"/>
                <a:gd name="T3" fmla="*/ 325 h 340"/>
                <a:gd name="T4" fmla="*/ 292 w 420"/>
                <a:gd name="T5" fmla="*/ 316 h 340"/>
                <a:gd name="T6" fmla="*/ 294 w 420"/>
                <a:gd name="T7" fmla="*/ 308 h 340"/>
                <a:gd name="T8" fmla="*/ 361 w 420"/>
                <a:gd name="T9" fmla="*/ 38 h 340"/>
                <a:gd name="T10" fmla="*/ 403 w 420"/>
                <a:gd name="T11" fmla="*/ 15 h 340"/>
                <a:gd name="T12" fmla="*/ 420 w 420"/>
                <a:gd name="T13" fmla="*/ 5 h 340"/>
                <a:gd name="T14" fmla="*/ 413 w 420"/>
                <a:gd name="T15" fmla="*/ 0 h 340"/>
                <a:gd name="T16" fmla="*/ 349 w 420"/>
                <a:gd name="T17" fmla="*/ 1 h 340"/>
                <a:gd name="T18" fmla="*/ 285 w 420"/>
                <a:gd name="T19" fmla="*/ 0 h 340"/>
                <a:gd name="T20" fmla="*/ 275 w 420"/>
                <a:gd name="T21" fmla="*/ 10 h 340"/>
                <a:gd name="T22" fmla="*/ 289 w 420"/>
                <a:gd name="T23" fmla="*/ 15 h 340"/>
                <a:gd name="T24" fmla="*/ 308 w 420"/>
                <a:gd name="T25" fmla="*/ 16 h 340"/>
                <a:gd name="T26" fmla="*/ 322 w 420"/>
                <a:gd name="T27" fmla="*/ 24 h 340"/>
                <a:gd name="T28" fmla="*/ 320 w 420"/>
                <a:gd name="T29" fmla="*/ 34 h 340"/>
                <a:gd name="T30" fmla="*/ 290 w 420"/>
                <a:gd name="T31" fmla="*/ 155 h 340"/>
                <a:gd name="T32" fmla="*/ 138 w 420"/>
                <a:gd name="T33" fmla="*/ 155 h 340"/>
                <a:gd name="T34" fmla="*/ 167 w 420"/>
                <a:gd name="T35" fmla="*/ 38 h 340"/>
                <a:gd name="T36" fmla="*/ 209 w 420"/>
                <a:gd name="T37" fmla="*/ 15 h 340"/>
                <a:gd name="T38" fmla="*/ 226 w 420"/>
                <a:gd name="T39" fmla="*/ 5 h 340"/>
                <a:gd name="T40" fmla="*/ 219 w 420"/>
                <a:gd name="T41" fmla="*/ 0 h 340"/>
                <a:gd name="T42" fmla="*/ 155 w 420"/>
                <a:gd name="T43" fmla="*/ 1 h 340"/>
                <a:gd name="T44" fmla="*/ 91 w 420"/>
                <a:gd name="T45" fmla="*/ 0 h 340"/>
                <a:gd name="T46" fmla="*/ 81 w 420"/>
                <a:gd name="T47" fmla="*/ 10 h 340"/>
                <a:gd name="T48" fmla="*/ 95 w 420"/>
                <a:gd name="T49" fmla="*/ 15 h 340"/>
                <a:gd name="T50" fmla="*/ 114 w 420"/>
                <a:gd name="T51" fmla="*/ 16 h 340"/>
                <a:gd name="T52" fmla="*/ 128 w 420"/>
                <a:gd name="T53" fmla="*/ 24 h 340"/>
                <a:gd name="T54" fmla="*/ 126 w 420"/>
                <a:gd name="T55" fmla="*/ 34 h 340"/>
                <a:gd name="T56" fmla="*/ 59 w 420"/>
                <a:gd name="T57" fmla="*/ 302 h 340"/>
                <a:gd name="T58" fmla="*/ 13 w 420"/>
                <a:gd name="T59" fmla="*/ 325 h 340"/>
                <a:gd name="T60" fmla="*/ 0 w 420"/>
                <a:gd name="T61" fmla="*/ 335 h 340"/>
                <a:gd name="T62" fmla="*/ 7 w 420"/>
                <a:gd name="T63" fmla="*/ 340 h 340"/>
                <a:gd name="T64" fmla="*/ 70 w 420"/>
                <a:gd name="T65" fmla="*/ 339 h 340"/>
                <a:gd name="T66" fmla="*/ 102 w 420"/>
                <a:gd name="T67" fmla="*/ 339 h 340"/>
                <a:gd name="T68" fmla="*/ 135 w 420"/>
                <a:gd name="T69" fmla="*/ 340 h 340"/>
                <a:gd name="T70" fmla="*/ 145 w 420"/>
                <a:gd name="T71" fmla="*/ 331 h 340"/>
                <a:gd name="T72" fmla="*/ 131 w 420"/>
                <a:gd name="T73" fmla="*/ 325 h 340"/>
                <a:gd name="T74" fmla="*/ 98 w 420"/>
                <a:gd name="T75" fmla="*/ 316 h 340"/>
                <a:gd name="T76" fmla="*/ 100 w 420"/>
                <a:gd name="T77" fmla="*/ 308 h 340"/>
                <a:gd name="T78" fmla="*/ 134 w 420"/>
                <a:gd name="T79" fmla="*/ 171 h 340"/>
                <a:gd name="T80" fmla="*/ 286 w 420"/>
                <a:gd name="T81" fmla="*/ 171 h 340"/>
                <a:gd name="T82" fmla="*/ 251 w 420"/>
                <a:gd name="T83" fmla="*/ 309 h 340"/>
                <a:gd name="T84" fmla="*/ 206 w 420"/>
                <a:gd name="T85" fmla="*/ 325 h 340"/>
                <a:gd name="T86" fmla="*/ 194 w 420"/>
                <a:gd name="T87" fmla="*/ 335 h 340"/>
                <a:gd name="T88" fmla="*/ 201 w 420"/>
                <a:gd name="T89" fmla="*/ 340 h 340"/>
                <a:gd name="T90" fmla="*/ 264 w 420"/>
                <a:gd name="T91" fmla="*/ 339 h 340"/>
                <a:gd name="T92" fmla="*/ 296 w 420"/>
                <a:gd name="T93" fmla="*/ 339 h 340"/>
                <a:gd name="T94" fmla="*/ 329 w 420"/>
                <a:gd name="T95" fmla="*/ 340 h 340"/>
                <a:gd name="T96" fmla="*/ 339 w 420"/>
                <a:gd name="T97"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0">
                  <a:moveTo>
                    <a:pt x="339" y="331"/>
                  </a:moveTo>
                  <a:cubicBezTo>
                    <a:pt x="339" y="325"/>
                    <a:pt x="334" y="325"/>
                    <a:pt x="325" y="325"/>
                  </a:cubicBezTo>
                  <a:cubicBezTo>
                    <a:pt x="306" y="325"/>
                    <a:pt x="292" y="325"/>
                    <a:pt x="292" y="316"/>
                  </a:cubicBezTo>
                  <a:cubicBezTo>
                    <a:pt x="292" y="313"/>
                    <a:pt x="293" y="311"/>
                    <a:pt x="294" y="308"/>
                  </a:cubicBezTo>
                  <a:lnTo>
                    <a:pt x="361" y="38"/>
                  </a:lnTo>
                  <a:cubicBezTo>
                    <a:pt x="366" y="20"/>
                    <a:pt x="367" y="15"/>
                    <a:pt x="403" y="15"/>
                  </a:cubicBezTo>
                  <a:cubicBezTo>
                    <a:pt x="416" y="15"/>
                    <a:pt x="420" y="15"/>
                    <a:pt x="420" y="5"/>
                  </a:cubicBezTo>
                  <a:cubicBezTo>
                    <a:pt x="420" y="0"/>
                    <a:pt x="414" y="0"/>
                    <a:pt x="413" y="0"/>
                  </a:cubicBezTo>
                  <a:lnTo>
                    <a:pt x="349" y="1"/>
                  </a:lnTo>
                  <a:lnTo>
                    <a:pt x="285" y="0"/>
                  </a:lnTo>
                  <a:cubicBezTo>
                    <a:pt x="281" y="0"/>
                    <a:pt x="275" y="0"/>
                    <a:pt x="275" y="10"/>
                  </a:cubicBezTo>
                  <a:cubicBezTo>
                    <a:pt x="275" y="15"/>
                    <a:pt x="280" y="15"/>
                    <a:pt x="289" y="15"/>
                  </a:cubicBezTo>
                  <a:cubicBezTo>
                    <a:pt x="289" y="15"/>
                    <a:pt x="300" y="15"/>
                    <a:pt x="308" y="16"/>
                  </a:cubicBezTo>
                  <a:cubicBezTo>
                    <a:pt x="317" y="17"/>
                    <a:pt x="322" y="18"/>
                    <a:pt x="322" y="24"/>
                  </a:cubicBezTo>
                  <a:cubicBezTo>
                    <a:pt x="322" y="26"/>
                    <a:pt x="321" y="27"/>
                    <a:pt x="320" y="34"/>
                  </a:cubicBezTo>
                  <a:lnTo>
                    <a:pt x="290" y="155"/>
                  </a:lnTo>
                  <a:lnTo>
                    <a:pt x="138" y="155"/>
                  </a:lnTo>
                  <a:lnTo>
                    <a:pt x="167" y="38"/>
                  </a:lnTo>
                  <a:cubicBezTo>
                    <a:pt x="172" y="20"/>
                    <a:pt x="173" y="15"/>
                    <a:pt x="209" y="15"/>
                  </a:cubicBezTo>
                  <a:cubicBezTo>
                    <a:pt x="222" y="15"/>
                    <a:pt x="226" y="15"/>
                    <a:pt x="226" y="5"/>
                  </a:cubicBezTo>
                  <a:cubicBezTo>
                    <a:pt x="226" y="0"/>
                    <a:pt x="220" y="0"/>
                    <a:pt x="219" y="0"/>
                  </a:cubicBezTo>
                  <a:lnTo>
                    <a:pt x="155"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3" y="325"/>
                  </a:cubicBezTo>
                  <a:cubicBezTo>
                    <a:pt x="4" y="325"/>
                    <a:pt x="0" y="325"/>
                    <a:pt x="0" y="335"/>
                  </a:cubicBezTo>
                  <a:cubicBezTo>
                    <a:pt x="0" y="340"/>
                    <a:pt x="7" y="340"/>
                    <a:pt x="7" y="340"/>
                  </a:cubicBezTo>
                  <a:lnTo>
                    <a:pt x="70" y="339"/>
                  </a:lnTo>
                  <a:lnTo>
                    <a:pt x="102" y="339"/>
                  </a:lnTo>
                  <a:cubicBezTo>
                    <a:pt x="113" y="339"/>
                    <a:pt x="124" y="340"/>
                    <a:pt x="135" y="340"/>
                  </a:cubicBezTo>
                  <a:cubicBezTo>
                    <a:pt x="139" y="340"/>
                    <a:pt x="145" y="340"/>
                    <a:pt x="145" y="331"/>
                  </a:cubicBezTo>
                  <a:cubicBezTo>
                    <a:pt x="145" y="325"/>
                    <a:pt x="140" y="325"/>
                    <a:pt x="131" y="325"/>
                  </a:cubicBezTo>
                  <a:cubicBezTo>
                    <a:pt x="112" y="325"/>
                    <a:pt x="98" y="325"/>
                    <a:pt x="98" y="316"/>
                  </a:cubicBezTo>
                  <a:cubicBezTo>
                    <a:pt x="98" y="313"/>
                    <a:pt x="99" y="311"/>
                    <a:pt x="100" y="308"/>
                  </a:cubicBezTo>
                  <a:lnTo>
                    <a:pt x="134" y="171"/>
                  </a:lnTo>
                  <a:lnTo>
                    <a:pt x="286" y="171"/>
                  </a:lnTo>
                  <a:lnTo>
                    <a:pt x="251" y="309"/>
                  </a:lnTo>
                  <a:cubicBezTo>
                    <a:pt x="246" y="325"/>
                    <a:pt x="237" y="325"/>
                    <a:pt x="206" y="325"/>
                  </a:cubicBezTo>
                  <a:cubicBezTo>
                    <a:pt x="198" y="325"/>
                    <a:pt x="194" y="325"/>
                    <a:pt x="194" y="335"/>
                  </a:cubicBezTo>
                  <a:cubicBezTo>
                    <a:pt x="194" y="340"/>
                    <a:pt x="201" y="340"/>
                    <a:pt x="201" y="340"/>
                  </a:cubicBezTo>
                  <a:lnTo>
                    <a:pt x="264" y="339"/>
                  </a:lnTo>
                  <a:lnTo>
                    <a:pt x="296" y="339"/>
                  </a:lnTo>
                  <a:cubicBezTo>
                    <a:pt x="307" y="339"/>
                    <a:pt x="318" y="340"/>
                    <a:pt x="329" y="340"/>
                  </a:cubicBezTo>
                  <a:cubicBezTo>
                    <a:pt x="333" y="340"/>
                    <a:pt x="339" y="340"/>
                    <a:pt x="33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Rectangle 10">
              <a:extLst>
                <a:ext uri="{FF2B5EF4-FFF2-40B4-BE49-F238E27FC236}">
                  <a16:creationId xmlns:a16="http://schemas.microsoft.com/office/drawing/2014/main" id="{05BC304C-7D02-4238-BD63-8BC24B5E099E}"/>
                </a:ext>
              </a:extLst>
            </p:cNvPr>
            <p:cNvSpPr>
              <a:spLocks noChangeArrowheads="1"/>
            </p:cNvSpPr>
            <p:nvPr>
              <p:custDataLst>
                <p:tags r:id="rId58"/>
              </p:custDataLst>
            </p:nvPr>
          </p:nvSpPr>
          <p:spPr bwMode="auto">
            <a:xfrm>
              <a:off x="1258888" y="1830388"/>
              <a:ext cx="3000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11">
              <a:extLst>
                <a:ext uri="{FF2B5EF4-FFF2-40B4-BE49-F238E27FC236}">
                  <a16:creationId xmlns:a16="http://schemas.microsoft.com/office/drawing/2014/main" id="{ABA26E52-6A5A-4E24-A6B8-C56B2179B0F5}"/>
                </a:ext>
              </a:extLst>
            </p:cNvPr>
            <p:cNvSpPr>
              <a:spLocks noEditPoints="1"/>
            </p:cNvSpPr>
            <p:nvPr>
              <p:custDataLst>
                <p:tags r:id="rId59"/>
              </p:custDataLst>
            </p:nvPr>
          </p:nvSpPr>
          <p:spPr bwMode="auto">
            <a:xfrm>
              <a:off x="1296988" y="1868488"/>
              <a:ext cx="80963"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12">
              <a:extLst>
                <a:ext uri="{FF2B5EF4-FFF2-40B4-BE49-F238E27FC236}">
                  <a16:creationId xmlns:a16="http://schemas.microsoft.com/office/drawing/2014/main" id="{536AEA39-7574-44B6-BE82-924D920B5598}"/>
                </a:ext>
              </a:extLst>
            </p:cNvPr>
            <p:cNvSpPr>
              <a:spLocks noEditPoints="1"/>
            </p:cNvSpPr>
            <p:nvPr>
              <p:custDataLst>
                <p:tags r:id="rId60"/>
              </p:custDataLst>
            </p:nvPr>
          </p:nvSpPr>
          <p:spPr bwMode="auto">
            <a:xfrm>
              <a:off x="1387476" y="1870075"/>
              <a:ext cx="65088" cy="117475"/>
            </a:xfrm>
            <a:custGeom>
              <a:avLst/>
              <a:gdLst>
                <a:gd name="T0" fmla="*/ 206 w 206"/>
                <a:gd name="T1" fmla="*/ 102 h 357"/>
                <a:gd name="T2" fmla="*/ 147 w 206"/>
                <a:gd name="T3" fmla="*/ 0 h 357"/>
                <a:gd name="T4" fmla="*/ 0 w 206"/>
                <a:gd name="T5" fmla="*/ 255 h 357"/>
                <a:gd name="T6" fmla="*/ 60 w 206"/>
                <a:gd name="T7" fmla="*/ 357 h 357"/>
                <a:gd name="T8" fmla="*/ 206 w 206"/>
                <a:gd name="T9" fmla="*/ 102 h 357"/>
                <a:gd name="T10" fmla="*/ 158 w 206"/>
                <a:gd name="T11" fmla="*/ 170 h 357"/>
                <a:gd name="T12" fmla="*/ 53 w 206"/>
                <a:gd name="T13" fmla="*/ 170 h 357"/>
                <a:gd name="T14" fmla="*/ 92 w 206"/>
                <a:gd name="T15" fmla="*/ 63 h 357"/>
                <a:gd name="T16" fmla="*/ 146 w 206"/>
                <a:gd name="T17" fmla="*/ 11 h 357"/>
                <a:gd name="T18" fmla="*/ 174 w 206"/>
                <a:gd name="T19" fmla="*/ 71 h 357"/>
                <a:gd name="T20" fmla="*/ 158 w 206"/>
                <a:gd name="T21" fmla="*/ 170 h 357"/>
                <a:gd name="T22" fmla="*/ 153 w 206"/>
                <a:gd name="T23" fmla="*/ 186 h 357"/>
                <a:gd name="T24" fmla="*/ 118 w 206"/>
                <a:gd name="T25" fmla="*/ 288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7" y="0"/>
                  </a:cubicBezTo>
                  <a:cubicBezTo>
                    <a:pt x="77" y="0"/>
                    <a:pt x="0" y="140"/>
                    <a:pt x="0" y="255"/>
                  </a:cubicBezTo>
                  <a:cubicBezTo>
                    <a:pt x="0" y="302"/>
                    <a:pt x="15" y="357"/>
                    <a:pt x="60" y="357"/>
                  </a:cubicBezTo>
                  <a:cubicBezTo>
                    <a:pt x="131" y="357"/>
                    <a:pt x="206" y="214"/>
                    <a:pt x="206" y="102"/>
                  </a:cubicBezTo>
                  <a:close/>
                  <a:moveTo>
                    <a:pt x="158" y="170"/>
                  </a:moveTo>
                  <a:lnTo>
                    <a:pt x="53" y="170"/>
                  </a:lnTo>
                  <a:cubicBezTo>
                    <a:pt x="62" y="138"/>
                    <a:pt x="72" y="98"/>
                    <a:pt x="92" y="63"/>
                  </a:cubicBezTo>
                  <a:cubicBezTo>
                    <a:pt x="105" y="39"/>
                    <a:pt x="124" y="11"/>
                    <a:pt x="146" y="11"/>
                  </a:cubicBezTo>
                  <a:cubicBezTo>
                    <a:pt x="171" y="11"/>
                    <a:pt x="174" y="43"/>
                    <a:pt x="174" y="71"/>
                  </a:cubicBezTo>
                  <a:cubicBezTo>
                    <a:pt x="174" y="95"/>
                    <a:pt x="170" y="121"/>
                    <a:pt x="158" y="170"/>
                  </a:cubicBezTo>
                  <a:close/>
                  <a:moveTo>
                    <a:pt x="153" y="186"/>
                  </a:moveTo>
                  <a:cubicBezTo>
                    <a:pt x="148" y="209"/>
                    <a:pt x="137" y="252"/>
                    <a:pt x="118" y="288"/>
                  </a:cubicBezTo>
                  <a:cubicBezTo>
                    <a:pt x="101"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13">
              <a:extLst>
                <a:ext uri="{FF2B5EF4-FFF2-40B4-BE49-F238E27FC236}">
                  <a16:creationId xmlns:a16="http://schemas.microsoft.com/office/drawing/2014/main" id="{CAB6441F-CBF1-4DF0-99AF-EA54B7684FA0}"/>
                </a:ext>
              </a:extLst>
            </p:cNvPr>
            <p:cNvSpPr>
              <a:spLocks/>
            </p:cNvSpPr>
            <p:nvPr>
              <p:custDataLst>
                <p:tags r:id="rId61"/>
              </p:custDataLst>
            </p:nvPr>
          </p:nvSpPr>
          <p:spPr bwMode="auto">
            <a:xfrm>
              <a:off x="1465263" y="1862138"/>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14">
              <a:extLst>
                <a:ext uri="{FF2B5EF4-FFF2-40B4-BE49-F238E27FC236}">
                  <a16:creationId xmlns:a16="http://schemas.microsoft.com/office/drawing/2014/main" id="{992133B7-ACF5-4DEC-ACC1-7EED9CDEC09E}"/>
                </a:ext>
              </a:extLst>
            </p:cNvPr>
            <p:cNvSpPr>
              <a:spLocks/>
            </p:cNvSpPr>
            <p:nvPr>
              <p:custDataLst>
                <p:tags r:id="rId62"/>
              </p:custDataLst>
            </p:nvPr>
          </p:nvSpPr>
          <p:spPr bwMode="auto">
            <a:xfrm>
              <a:off x="1620838" y="1779588"/>
              <a:ext cx="103188" cy="107950"/>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15">
              <a:extLst>
                <a:ext uri="{FF2B5EF4-FFF2-40B4-BE49-F238E27FC236}">
                  <a16:creationId xmlns:a16="http://schemas.microsoft.com/office/drawing/2014/main" id="{88FFF383-8C0A-4C87-919C-89F7E5C87C8F}"/>
                </a:ext>
              </a:extLst>
            </p:cNvPr>
            <p:cNvSpPr>
              <a:spLocks/>
            </p:cNvSpPr>
            <p:nvPr>
              <p:custDataLst>
                <p:tags r:id="rId63"/>
              </p:custDataLst>
            </p:nvPr>
          </p:nvSpPr>
          <p:spPr bwMode="auto">
            <a:xfrm>
              <a:off x="1771651" y="1801813"/>
              <a:ext cx="84138" cy="73025"/>
            </a:xfrm>
            <a:custGeom>
              <a:avLst/>
              <a:gdLst>
                <a:gd name="T0" fmla="*/ 271 w 271"/>
                <a:gd name="T1" fmla="*/ 149 h 226"/>
                <a:gd name="T2" fmla="*/ 265 w 271"/>
                <a:gd name="T3" fmla="*/ 144 h 226"/>
                <a:gd name="T4" fmla="*/ 257 w 271"/>
                <a:gd name="T5" fmla="*/ 153 h 226"/>
                <a:gd name="T6" fmla="*/ 206 w 271"/>
                <a:gd name="T7" fmla="*/ 215 h 226"/>
                <a:gd name="T8" fmla="*/ 194 w 271"/>
                <a:gd name="T9" fmla="*/ 199 h 226"/>
                <a:gd name="T10" fmla="*/ 203 w 271"/>
                <a:gd name="T11" fmla="*/ 163 h 226"/>
                <a:gd name="T12" fmla="*/ 234 w 271"/>
                <a:gd name="T13" fmla="*/ 53 h 226"/>
                <a:gd name="T14" fmla="*/ 176 w 271"/>
                <a:gd name="T15" fmla="*/ 0 h 226"/>
                <a:gd name="T16" fmla="*/ 99 w 271"/>
                <a:gd name="T17" fmla="*/ 43 h 226"/>
                <a:gd name="T18" fmla="*/ 53 w 271"/>
                <a:gd name="T19" fmla="*/ 0 h 226"/>
                <a:gd name="T20" fmla="*/ 15 w 271"/>
                <a:gd name="T21" fmla="*/ 28 h 226"/>
                <a:gd name="T22" fmla="*/ 0 w 271"/>
                <a:gd name="T23" fmla="*/ 77 h 226"/>
                <a:gd name="T24" fmla="*/ 6 w 271"/>
                <a:gd name="T25" fmla="*/ 82 h 226"/>
                <a:gd name="T26" fmla="*/ 15 w 271"/>
                <a:gd name="T27" fmla="*/ 70 h 226"/>
                <a:gd name="T28" fmla="*/ 51 w 271"/>
                <a:gd name="T29" fmla="*/ 11 h 226"/>
                <a:gd name="T30" fmla="*/ 67 w 271"/>
                <a:gd name="T31" fmla="*/ 34 h 226"/>
                <a:gd name="T32" fmla="*/ 59 w 271"/>
                <a:gd name="T33" fmla="*/ 76 h 226"/>
                <a:gd name="T34" fmla="*/ 30 w 271"/>
                <a:gd name="T35" fmla="*/ 191 h 226"/>
                <a:gd name="T36" fmla="*/ 25 w 271"/>
                <a:gd name="T37" fmla="*/ 213 h 226"/>
                <a:gd name="T38" fmla="*/ 40 w 271"/>
                <a:gd name="T39" fmla="*/ 226 h 226"/>
                <a:gd name="T40" fmla="*/ 58 w 271"/>
                <a:gd name="T41" fmla="*/ 212 h 226"/>
                <a:gd name="T42" fmla="*/ 68 w 271"/>
                <a:gd name="T43" fmla="*/ 175 h 226"/>
                <a:gd name="T44" fmla="*/ 79 w 271"/>
                <a:gd name="T45" fmla="*/ 130 h 226"/>
                <a:gd name="T46" fmla="*/ 87 w 271"/>
                <a:gd name="T47" fmla="*/ 97 h 226"/>
                <a:gd name="T48" fmla="*/ 94 w 271"/>
                <a:gd name="T49" fmla="*/ 72 h 226"/>
                <a:gd name="T50" fmla="*/ 175 w 271"/>
                <a:gd name="T51" fmla="*/ 11 h 226"/>
                <a:gd name="T52" fmla="*/ 202 w 271"/>
                <a:gd name="T53" fmla="*/ 46 h 226"/>
                <a:gd name="T54" fmla="*/ 169 w 271"/>
                <a:gd name="T55" fmla="*/ 162 h 226"/>
                <a:gd name="T56" fmla="*/ 164 w 271"/>
                <a:gd name="T57" fmla="*/ 185 h 226"/>
                <a:gd name="T58" fmla="*/ 205 w 271"/>
                <a:gd name="T59" fmla="*/ 226 h 226"/>
                <a:gd name="T60" fmla="*/ 271 w 271"/>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226">
                  <a:moveTo>
                    <a:pt x="271" y="149"/>
                  </a:moveTo>
                  <a:cubicBezTo>
                    <a:pt x="271" y="144"/>
                    <a:pt x="266" y="144"/>
                    <a:pt x="265" y="144"/>
                  </a:cubicBezTo>
                  <a:cubicBezTo>
                    <a:pt x="260" y="144"/>
                    <a:pt x="260" y="146"/>
                    <a:pt x="257" y="153"/>
                  </a:cubicBezTo>
                  <a:cubicBezTo>
                    <a:pt x="247" y="187"/>
                    <a:pt x="231" y="215"/>
                    <a:pt x="206" y="215"/>
                  </a:cubicBezTo>
                  <a:cubicBezTo>
                    <a:pt x="198" y="215"/>
                    <a:pt x="194" y="210"/>
                    <a:pt x="194" y="199"/>
                  </a:cubicBezTo>
                  <a:cubicBezTo>
                    <a:pt x="194" y="186"/>
                    <a:pt x="199" y="174"/>
                    <a:pt x="203" y="163"/>
                  </a:cubicBezTo>
                  <a:cubicBezTo>
                    <a:pt x="213" y="137"/>
                    <a:pt x="234" y="82"/>
                    <a:pt x="234" y="53"/>
                  </a:cubicBezTo>
                  <a:cubicBezTo>
                    <a:pt x="234" y="20"/>
                    <a:pt x="212" y="0"/>
                    <a:pt x="176" y="0"/>
                  </a:cubicBezTo>
                  <a:cubicBezTo>
                    <a:pt x="131" y="0"/>
                    <a:pt x="107" y="32"/>
                    <a:pt x="99" y="43"/>
                  </a:cubicBezTo>
                  <a:cubicBezTo>
                    <a:pt x="96" y="15"/>
                    <a:pt x="76" y="0"/>
                    <a:pt x="53" y="0"/>
                  </a:cubicBezTo>
                  <a:cubicBezTo>
                    <a:pt x="30" y="0"/>
                    <a:pt x="20" y="19"/>
                    <a:pt x="15" y="28"/>
                  </a:cubicBezTo>
                  <a:cubicBezTo>
                    <a:pt x="7" y="45"/>
                    <a:pt x="0" y="75"/>
                    <a:pt x="0" y="77"/>
                  </a:cubicBezTo>
                  <a:cubicBezTo>
                    <a:pt x="0" y="82"/>
                    <a:pt x="6" y="82"/>
                    <a:pt x="6" y="82"/>
                  </a:cubicBezTo>
                  <a:cubicBezTo>
                    <a:pt x="11" y="82"/>
                    <a:pt x="12" y="81"/>
                    <a:pt x="15" y="70"/>
                  </a:cubicBezTo>
                  <a:cubicBezTo>
                    <a:pt x="23" y="35"/>
                    <a:pt x="33" y="11"/>
                    <a:pt x="51" y="11"/>
                  </a:cubicBezTo>
                  <a:cubicBezTo>
                    <a:pt x="61" y="11"/>
                    <a:pt x="67" y="17"/>
                    <a:pt x="67" y="34"/>
                  </a:cubicBezTo>
                  <a:cubicBezTo>
                    <a:pt x="67" y="44"/>
                    <a:pt x="65" y="50"/>
                    <a:pt x="59" y="76"/>
                  </a:cubicBezTo>
                  <a:lnTo>
                    <a:pt x="30" y="191"/>
                  </a:lnTo>
                  <a:cubicBezTo>
                    <a:pt x="28" y="199"/>
                    <a:pt x="25" y="210"/>
                    <a:pt x="25" y="213"/>
                  </a:cubicBezTo>
                  <a:cubicBezTo>
                    <a:pt x="25" y="221"/>
                    <a:pt x="32" y="226"/>
                    <a:pt x="40" y="226"/>
                  </a:cubicBezTo>
                  <a:cubicBezTo>
                    <a:pt x="46" y="226"/>
                    <a:pt x="55" y="222"/>
                    <a:pt x="58" y="212"/>
                  </a:cubicBezTo>
                  <a:cubicBezTo>
                    <a:pt x="59" y="211"/>
                    <a:pt x="65" y="188"/>
                    <a:pt x="68" y="175"/>
                  </a:cubicBezTo>
                  <a:lnTo>
                    <a:pt x="79" y="130"/>
                  </a:lnTo>
                  <a:cubicBezTo>
                    <a:pt x="82" y="119"/>
                    <a:pt x="85" y="108"/>
                    <a:pt x="87" y="97"/>
                  </a:cubicBezTo>
                  <a:lnTo>
                    <a:pt x="94" y="72"/>
                  </a:lnTo>
                  <a:cubicBezTo>
                    <a:pt x="101" y="56"/>
                    <a:pt x="128" y="11"/>
                    <a:pt x="175" y="11"/>
                  </a:cubicBezTo>
                  <a:cubicBezTo>
                    <a:pt x="197" y="11"/>
                    <a:pt x="202" y="29"/>
                    <a:pt x="202" y="46"/>
                  </a:cubicBezTo>
                  <a:cubicBezTo>
                    <a:pt x="202" y="77"/>
                    <a:pt x="177" y="141"/>
                    <a:pt x="169" y="162"/>
                  </a:cubicBezTo>
                  <a:cubicBezTo>
                    <a:pt x="165" y="174"/>
                    <a:pt x="164" y="180"/>
                    <a:pt x="164" y="185"/>
                  </a:cubicBezTo>
                  <a:cubicBezTo>
                    <a:pt x="164" y="209"/>
                    <a:pt x="182" y="226"/>
                    <a:pt x="205" y="226"/>
                  </a:cubicBezTo>
                  <a:cubicBezTo>
                    <a:pt x="252" y="226"/>
                    <a:pt x="271" y="153"/>
                    <a:pt x="271"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16">
              <a:extLst>
                <a:ext uri="{FF2B5EF4-FFF2-40B4-BE49-F238E27FC236}">
                  <a16:creationId xmlns:a16="http://schemas.microsoft.com/office/drawing/2014/main" id="{FAEAB9CA-7C99-4A0F-BD6C-2E19A964A2CB}"/>
                </a:ext>
              </a:extLst>
            </p:cNvPr>
            <p:cNvSpPr>
              <a:spLocks/>
            </p:cNvSpPr>
            <p:nvPr>
              <p:custDataLst>
                <p:tags r:id="rId64"/>
              </p:custDataLst>
            </p:nvPr>
          </p:nvSpPr>
          <p:spPr bwMode="auto">
            <a:xfrm>
              <a:off x="1866901" y="1730375"/>
              <a:ext cx="47625"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0"/>
                    <a:pt x="15" y="82"/>
                    <a:pt x="19" y="82"/>
                  </a:cubicBezTo>
                  <a:cubicBezTo>
                    <a:pt x="27" y="82"/>
                    <a:pt x="37" y="76"/>
                    <a:pt x="37" y="64"/>
                  </a:cubicBezTo>
                  <a:cubicBezTo>
                    <a:pt x="37" y="57"/>
                    <a:pt x="35" y="45"/>
                    <a:pt x="16" y="45"/>
                  </a:cubicBezTo>
                  <a:cubicBezTo>
                    <a:pt x="27" y="20"/>
                    <a:pt x="51" y="13"/>
                    <a:pt x="67" y="13"/>
                  </a:cubicBezTo>
                  <a:cubicBezTo>
                    <a:pt x="102" y="13"/>
                    <a:pt x="120" y="40"/>
                    <a:pt x="120" y="68"/>
                  </a:cubicBezTo>
                  <a:cubicBezTo>
                    <a:pt x="120"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17">
              <a:extLst>
                <a:ext uri="{FF2B5EF4-FFF2-40B4-BE49-F238E27FC236}">
                  <a16:creationId xmlns:a16="http://schemas.microsoft.com/office/drawing/2014/main" id="{DC91C5F6-D1BF-4AAB-B440-1F777CF98F8A}"/>
                </a:ext>
              </a:extLst>
            </p:cNvPr>
            <p:cNvSpPr>
              <a:spLocks/>
            </p:cNvSpPr>
            <p:nvPr>
              <p:custDataLst>
                <p:tags r:id="rId65"/>
              </p:custDataLst>
            </p:nvPr>
          </p:nvSpPr>
          <p:spPr bwMode="auto">
            <a:xfrm>
              <a:off x="1935163" y="1762125"/>
              <a:ext cx="130175" cy="111125"/>
            </a:xfrm>
            <a:custGeom>
              <a:avLst/>
              <a:gdLst>
                <a:gd name="T0" fmla="*/ 339 w 420"/>
                <a:gd name="T1" fmla="*/ 331 h 340"/>
                <a:gd name="T2" fmla="*/ 325 w 420"/>
                <a:gd name="T3" fmla="*/ 325 h 340"/>
                <a:gd name="T4" fmla="*/ 292 w 420"/>
                <a:gd name="T5" fmla="*/ 316 h 340"/>
                <a:gd name="T6" fmla="*/ 294 w 420"/>
                <a:gd name="T7" fmla="*/ 308 h 340"/>
                <a:gd name="T8" fmla="*/ 361 w 420"/>
                <a:gd name="T9" fmla="*/ 38 h 340"/>
                <a:gd name="T10" fmla="*/ 403 w 420"/>
                <a:gd name="T11" fmla="*/ 15 h 340"/>
                <a:gd name="T12" fmla="*/ 420 w 420"/>
                <a:gd name="T13" fmla="*/ 5 h 340"/>
                <a:gd name="T14" fmla="*/ 413 w 420"/>
                <a:gd name="T15" fmla="*/ 0 h 340"/>
                <a:gd name="T16" fmla="*/ 349 w 420"/>
                <a:gd name="T17" fmla="*/ 1 h 340"/>
                <a:gd name="T18" fmla="*/ 285 w 420"/>
                <a:gd name="T19" fmla="*/ 0 h 340"/>
                <a:gd name="T20" fmla="*/ 275 w 420"/>
                <a:gd name="T21" fmla="*/ 10 h 340"/>
                <a:gd name="T22" fmla="*/ 289 w 420"/>
                <a:gd name="T23" fmla="*/ 15 h 340"/>
                <a:gd name="T24" fmla="*/ 308 w 420"/>
                <a:gd name="T25" fmla="*/ 16 h 340"/>
                <a:gd name="T26" fmla="*/ 322 w 420"/>
                <a:gd name="T27" fmla="*/ 24 h 340"/>
                <a:gd name="T28" fmla="*/ 320 w 420"/>
                <a:gd name="T29" fmla="*/ 34 h 340"/>
                <a:gd name="T30" fmla="*/ 290 w 420"/>
                <a:gd name="T31" fmla="*/ 155 h 340"/>
                <a:gd name="T32" fmla="*/ 138 w 420"/>
                <a:gd name="T33" fmla="*/ 155 h 340"/>
                <a:gd name="T34" fmla="*/ 167 w 420"/>
                <a:gd name="T35" fmla="*/ 38 h 340"/>
                <a:gd name="T36" fmla="*/ 209 w 420"/>
                <a:gd name="T37" fmla="*/ 15 h 340"/>
                <a:gd name="T38" fmla="*/ 226 w 420"/>
                <a:gd name="T39" fmla="*/ 5 h 340"/>
                <a:gd name="T40" fmla="*/ 219 w 420"/>
                <a:gd name="T41" fmla="*/ 0 h 340"/>
                <a:gd name="T42" fmla="*/ 155 w 420"/>
                <a:gd name="T43" fmla="*/ 1 h 340"/>
                <a:gd name="T44" fmla="*/ 91 w 420"/>
                <a:gd name="T45" fmla="*/ 0 h 340"/>
                <a:gd name="T46" fmla="*/ 81 w 420"/>
                <a:gd name="T47" fmla="*/ 10 h 340"/>
                <a:gd name="T48" fmla="*/ 95 w 420"/>
                <a:gd name="T49" fmla="*/ 15 h 340"/>
                <a:gd name="T50" fmla="*/ 114 w 420"/>
                <a:gd name="T51" fmla="*/ 16 h 340"/>
                <a:gd name="T52" fmla="*/ 128 w 420"/>
                <a:gd name="T53" fmla="*/ 24 h 340"/>
                <a:gd name="T54" fmla="*/ 126 w 420"/>
                <a:gd name="T55" fmla="*/ 34 h 340"/>
                <a:gd name="T56" fmla="*/ 59 w 420"/>
                <a:gd name="T57" fmla="*/ 302 h 340"/>
                <a:gd name="T58" fmla="*/ 13 w 420"/>
                <a:gd name="T59" fmla="*/ 325 h 340"/>
                <a:gd name="T60" fmla="*/ 0 w 420"/>
                <a:gd name="T61" fmla="*/ 335 h 340"/>
                <a:gd name="T62" fmla="*/ 7 w 420"/>
                <a:gd name="T63" fmla="*/ 340 h 340"/>
                <a:gd name="T64" fmla="*/ 70 w 420"/>
                <a:gd name="T65" fmla="*/ 339 h 340"/>
                <a:gd name="T66" fmla="*/ 102 w 420"/>
                <a:gd name="T67" fmla="*/ 339 h 340"/>
                <a:gd name="T68" fmla="*/ 135 w 420"/>
                <a:gd name="T69" fmla="*/ 340 h 340"/>
                <a:gd name="T70" fmla="*/ 145 w 420"/>
                <a:gd name="T71" fmla="*/ 331 h 340"/>
                <a:gd name="T72" fmla="*/ 131 w 420"/>
                <a:gd name="T73" fmla="*/ 325 h 340"/>
                <a:gd name="T74" fmla="*/ 98 w 420"/>
                <a:gd name="T75" fmla="*/ 316 h 340"/>
                <a:gd name="T76" fmla="*/ 100 w 420"/>
                <a:gd name="T77" fmla="*/ 308 h 340"/>
                <a:gd name="T78" fmla="*/ 134 w 420"/>
                <a:gd name="T79" fmla="*/ 171 h 340"/>
                <a:gd name="T80" fmla="*/ 286 w 420"/>
                <a:gd name="T81" fmla="*/ 171 h 340"/>
                <a:gd name="T82" fmla="*/ 251 w 420"/>
                <a:gd name="T83" fmla="*/ 309 h 340"/>
                <a:gd name="T84" fmla="*/ 206 w 420"/>
                <a:gd name="T85" fmla="*/ 325 h 340"/>
                <a:gd name="T86" fmla="*/ 194 w 420"/>
                <a:gd name="T87" fmla="*/ 335 h 340"/>
                <a:gd name="T88" fmla="*/ 201 w 420"/>
                <a:gd name="T89" fmla="*/ 340 h 340"/>
                <a:gd name="T90" fmla="*/ 264 w 420"/>
                <a:gd name="T91" fmla="*/ 339 h 340"/>
                <a:gd name="T92" fmla="*/ 296 w 420"/>
                <a:gd name="T93" fmla="*/ 339 h 340"/>
                <a:gd name="T94" fmla="*/ 329 w 420"/>
                <a:gd name="T95" fmla="*/ 340 h 340"/>
                <a:gd name="T96" fmla="*/ 339 w 420"/>
                <a:gd name="T97"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340">
                  <a:moveTo>
                    <a:pt x="339" y="331"/>
                  </a:moveTo>
                  <a:cubicBezTo>
                    <a:pt x="339" y="325"/>
                    <a:pt x="334" y="325"/>
                    <a:pt x="325" y="325"/>
                  </a:cubicBezTo>
                  <a:cubicBezTo>
                    <a:pt x="306" y="325"/>
                    <a:pt x="292" y="325"/>
                    <a:pt x="292" y="316"/>
                  </a:cubicBezTo>
                  <a:cubicBezTo>
                    <a:pt x="292" y="313"/>
                    <a:pt x="293" y="311"/>
                    <a:pt x="294" y="308"/>
                  </a:cubicBezTo>
                  <a:lnTo>
                    <a:pt x="361" y="38"/>
                  </a:lnTo>
                  <a:cubicBezTo>
                    <a:pt x="366" y="20"/>
                    <a:pt x="367" y="15"/>
                    <a:pt x="403" y="15"/>
                  </a:cubicBezTo>
                  <a:cubicBezTo>
                    <a:pt x="416" y="15"/>
                    <a:pt x="420" y="15"/>
                    <a:pt x="420" y="5"/>
                  </a:cubicBezTo>
                  <a:cubicBezTo>
                    <a:pt x="420" y="0"/>
                    <a:pt x="414" y="0"/>
                    <a:pt x="413" y="0"/>
                  </a:cubicBezTo>
                  <a:lnTo>
                    <a:pt x="349" y="1"/>
                  </a:lnTo>
                  <a:lnTo>
                    <a:pt x="285" y="0"/>
                  </a:lnTo>
                  <a:cubicBezTo>
                    <a:pt x="281" y="0"/>
                    <a:pt x="275" y="0"/>
                    <a:pt x="275" y="10"/>
                  </a:cubicBezTo>
                  <a:cubicBezTo>
                    <a:pt x="275" y="15"/>
                    <a:pt x="280" y="15"/>
                    <a:pt x="289" y="15"/>
                  </a:cubicBezTo>
                  <a:cubicBezTo>
                    <a:pt x="289" y="15"/>
                    <a:pt x="300" y="15"/>
                    <a:pt x="308" y="16"/>
                  </a:cubicBezTo>
                  <a:cubicBezTo>
                    <a:pt x="317" y="17"/>
                    <a:pt x="322" y="18"/>
                    <a:pt x="322" y="24"/>
                  </a:cubicBezTo>
                  <a:cubicBezTo>
                    <a:pt x="322" y="26"/>
                    <a:pt x="321" y="27"/>
                    <a:pt x="320" y="34"/>
                  </a:cubicBezTo>
                  <a:lnTo>
                    <a:pt x="290" y="155"/>
                  </a:lnTo>
                  <a:lnTo>
                    <a:pt x="138" y="155"/>
                  </a:lnTo>
                  <a:lnTo>
                    <a:pt x="167" y="38"/>
                  </a:lnTo>
                  <a:cubicBezTo>
                    <a:pt x="172" y="20"/>
                    <a:pt x="173" y="15"/>
                    <a:pt x="209" y="15"/>
                  </a:cubicBezTo>
                  <a:cubicBezTo>
                    <a:pt x="222" y="15"/>
                    <a:pt x="226" y="15"/>
                    <a:pt x="226" y="5"/>
                  </a:cubicBezTo>
                  <a:cubicBezTo>
                    <a:pt x="226" y="0"/>
                    <a:pt x="220" y="0"/>
                    <a:pt x="219" y="0"/>
                  </a:cubicBezTo>
                  <a:lnTo>
                    <a:pt x="155" y="1"/>
                  </a:lnTo>
                  <a:lnTo>
                    <a:pt x="91" y="0"/>
                  </a:lnTo>
                  <a:cubicBezTo>
                    <a:pt x="87"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2"/>
                  </a:lnTo>
                  <a:cubicBezTo>
                    <a:pt x="54" y="321"/>
                    <a:pt x="53" y="325"/>
                    <a:pt x="13" y="325"/>
                  </a:cubicBezTo>
                  <a:cubicBezTo>
                    <a:pt x="4" y="325"/>
                    <a:pt x="0" y="325"/>
                    <a:pt x="0" y="335"/>
                  </a:cubicBezTo>
                  <a:cubicBezTo>
                    <a:pt x="0" y="340"/>
                    <a:pt x="7" y="340"/>
                    <a:pt x="7" y="340"/>
                  </a:cubicBezTo>
                  <a:lnTo>
                    <a:pt x="70" y="339"/>
                  </a:lnTo>
                  <a:lnTo>
                    <a:pt x="102" y="339"/>
                  </a:lnTo>
                  <a:cubicBezTo>
                    <a:pt x="113" y="339"/>
                    <a:pt x="124" y="340"/>
                    <a:pt x="135" y="340"/>
                  </a:cubicBezTo>
                  <a:cubicBezTo>
                    <a:pt x="139" y="340"/>
                    <a:pt x="145" y="340"/>
                    <a:pt x="145" y="331"/>
                  </a:cubicBezTo>
                  <a:cubicBezTo>
                    <a:pt x="145" y="325"/>
                    <a:pt x="140" y="325"/>
                    <a:pt x="131" y="325"/>
                  </a:cubicBezTo>
                  <a:cubicBezTo>
                    <a:pt x="112" y="325"/>
                    <a:pt x="98" y="325"/>
                    <a:pt x="98" y="316"/>
                  </a:cubicBezTo>
                  <a:cubicBezTo>
                    <a:pt x="98" y="313"/>
                    <a:pt x="99" y="311"/>
                    <a:pt x="100" y="308"/>
                  </a:cubicBezTo>
                  <a:lnTo>
                    <a:pt x="134" y="171"/>
                  </a:lnTo>
                  <a:lnTo>
                    <a:pt x="286" y="171"/>
                  </a:lnTo>
                  <a:lnTo>
                    <a:pt x="251" y="309"/>
                  </a:lnTo>
                  <a:cubicBezTo>
                    <a:pt x="246" y="325"/>
                    <a:pt x="237" y="325"/>
                    <a:pt x="206" y="325"/>
                  </a:cubicBezTo>
                  <a:cubicBezTo>
                    <a:pt x="198" y="325"/>
                    <a:pt x="194" y="325"/>
                    <a:pt x="194" y="335"/>
                  </a:cubicBezTo>
                  <a:cubicBezTo>
                    <a:pt x="194" y="340"/>
                    <a:pt x="201" y="340"/>
                    <a:pt x="201" y="340"/>
                  </a:cubicBezTo>
                  <a:lnTo>
                    <a:pt x="264" y="339"/>
                  </a:lnTo>
                  <a:lnTo>
                    <a:pt x="296" y="339"/>
                  </a:lnTo>
                  <a:cubicBezTo>
                    <a:pt x="307" y="339"/>
                    <a:pt x="318" y="340"/>
                    <a:pt x="329" y="340"/>
                  </a:cubicBezTo>
                  <a:cubicBezTo>
                    <a:pt x="333" y="340"/>
                    <a:pt x="339" y="340"/>
                    <a:pt x="33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18">
              <a:extLst>
                <a:ext uri="{FF2B5EF4-FFF2-40B4-BE49-F238E27FC236}">
                  <a16:creationId xmlns:a16="http://schemas.microsoft.com/office/drawing/2014/main" id="{3A0E3774-8721-4CB3-8F22-9BCEE9217B57}"/>
                </a:ext>
              </a:extLst>
            </p:cNvPr>
            <p:cNvSpPr>
              <a:spLocks noEditPoints="1"/>
            </p:cNvSpPr>
            <p:nvPr>
              <p:custDataLst>
                <p:tags r:id="rId66"/>
              </p:custDataLst>
            </p:nvPr>
          </p:nvSpPr>
          <p:spPr bwMode="auto">
            <a:xfrm>
              <a:off x="2120901" y="1814513"/>
              <a:ext cx="103188"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19">
              <a:extLst>
                <a:ext uri="{FF2B5EF4-FFF2-40B4-BE49-F238E27FC236}">
                  <a16:creationId xmlns:a16="http://schemas.microsoft.com/office/drawing/2014/main" id="{0CA62FEC-2E4D-448E-910C-EEF0F5C7CD8E}"/>
                </a:ext>
              </a:extLst>
            </p:cNvPr>
            <p:cNvSpPr>
              <a:spLocks noEditPoints="1"/>
            </p:cNvSpPr>
            <p:nvPr>
              <p:custDataLst>
                <p:tags r:id="rId67"/>
              </p:custDataLst>
            </p:nvPr>
          </p:nvSpPr>
          <p:spPr bwMode="auto">
            <a:xfrm>
              <a:off x="2281238" y="1765300"/>
              <a:ext cx="65088" cy="112713"/>
            </a:xfrm>
            <a:custGeom>
              <a:avLst/>
              <a:gdLst>
                <a:gd name="T0" fmla="*/ 210 w 210"/>
                <a:gd name="T1" fmla="*/ 173 h 343"/>
                <a:gd name="T2" fmla="*/ 190 w 210"/>
                <a:gd name="T3" fmla="*/ 56 h 343"/>
                <a:gd name="T4" fmla="*/ 105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3"/>
                    <a:pt x="80" y="343"/>
                    <a:pt x="105" y="343"/>
                  </a:cubicBezTo>
                  <a:cubicBezTo>
                    <a:pt x="132" y="343"/>
                    <a:pt x="170" y="333"/>
                    <a:pt x="192" y="286"/>
                  </a:cubicBezTo>
                  <a:cubicBezTo>
                    <a:pt x="208" y="251"/>
                    <a:pt x="210" y="212"/>
                    <a:pt x="210" y="173"/>
                  </a:cubicBezTo>
                  <a:close/>
                  <a:moveTo>
                    <a:pt x="169" y="167"/>
                  </a:moveTo>
                  <a:cubicBezTo>
                    <a:pt x="169" y="204"/>
                    <a:pt x="169" y="238"/>
                    <a:pt x="163" y="270"/>
                  </a:cubicBezTo>
                  <a:cubicBezTo>
                    <a:pt x="156" y="318"/>
                    <a:pt x="127" y="332"/>
                    <a:pt x="105" y="332"/>
                  </a:cubicBezTo>
                  <a:cubicBezTo>
                    <a:pt x="85" y="332"/>
                    <a:pt x="56" y="320"/>
                    <a:pt x="47" y="272"/>
                  </a:cubicBezTo>
                  <a:cubicBezTo>
                    <a:pt x="42" y="242"/>
                    <a:pt x="42" y="196"/>
                    <a:pt x="42" y="167"/>
                  </a:cubicBezTo>
                  <a:cubicBezTo>
                    <a:pt x="42" y="135"/>
                    <a:pt x="42" y="102"/>
                    <a:pt x="46" y="75"/>
                  </a:cubicBezTo>
                  <a:cubicBezTo>
                    <a:pt x="55" y="16"/>
                    <a:pt x="92" y="11"/>
                    <a:pt x="105" y="11"/>
                  </a:cubicBezTo>
                  <a:cubicBezTo>
                    <a:pt x="121" y="11"/>
                    <a:pt x="154" y="20"/>
                    <a:pt x="164" y="70"/>
                  </a:cubicBezTo>
                  <a:cubicBezTo>
                    <a:pt x="169" y="98"/>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2" name="図 31">
            <a:extLst>
              <a:ext uri="{FF2B5EF4-FFF2-40B4-BE49-F238E27FC236}">
                <a16:creationId xmlns:a16="http://schemas.microsoft.com/office/drawing/2014/main" id="{A02C4667-C3F9-4CCB-BFDA-1EEC66EB81F0}"/>
              </a:ext>
            </a:extLst>
          </p:cNvPr>
          <p:cNvPicPr>
            <a:picLocks noChangeAspect="1"/>
          </p:cNvPicPr>
          <p:nvPr>
            <p:custDataLst>
              <p:tags r:id="rId3"/>
            </p:custDataLst>
          </p:nvPr>
        </p:nvPicPr>
        <p:blipFill>
          <a:blip r:embed="rId102" cstate="print">
            <a:extLst>
              <a:ext uri="{28A0092B-C50C-407E-A947-70E740481C1C}">
                <a14:useLocalDpi xmlns:a14="http://schemas.microsoft.com/office/drawing/2010/main" val="0"/>
              </a:ext>
            </a:extLst>
          </a:blip>
          <a:stretch>
            <a:fillRect/>
          </a:stretch>
        </p:blipFill>
        <p:spPr>
          <a:xfrm>
            <a:off x="4625087" y="1766818"/>
            <a:ext cx="2600000" cy="264000"/>
          </a:xfrm>
          <a:prstGeom prst="rect">
            <a:avLst/>
          </a:prstGeom>
        </p:spPr>
      </p:pic>
      <p:sp>
        <p:nvSpPr>
          <p:cNvPr id="89" name="矢印: 右 88">
            <a:extLst>
              <a:ext uri="{FF2B5EF4-FFF2-40B4-BE49-F238E27FC236}">
                <a16:creationId xmlns:a16="http://schemas.microsoft.com/office/drawing/2014/main" id="{37463492-2E72-43E6-B022-BF6583FACBE5}"/>
              </a:ext>
            </a:extLst>
          </p:cNvPr>
          <p:cNvSpPr/>
          <p:nvPr/>
        </p:nvSpPr>
        <p:spPr>
          <a:xfrm>
            <a:off x="3537833" y="1779865"/>
            <a:ext cx="886531" cy="190648"/>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吹き出し: 四角形 89">
            <a:extLst>
              <a:ext uri="{FF2B5EF4-FFF2-40B4-BE49-F238E27FC236}">
                <a16:creationId xmlns:a16="http://schemas.microsoft.com/office/drawing/2014/main" id="{DC36E621-4A51-44DC-9FC3-7ACB8DFCC971}"/>
              </a:ext>
            </a:extLst>
          </p:cNvPr>
          <p:cNvSpPr/>
          <p:nvPr/>
        </p:nvSpPr>
        <p:spPr>
          <a:xfrm>
            <a:off x="2059613" y="2214979"/>
            <a:ext cx="6736809" cy="423274"/>
          </a:xfrm>
          <a:prstGeom prst="wedgeRectCallout">
            <a:avLst>
              <a:gd name="adj1" fmla="val 14514"/>
              <a:gd name="adj2" fmla="val -93243"/>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周期境界条件より </a:t>
            </a:r>
            <a:r>
              <a:rPr lang="en-US" altLang="ja-JP" sz="2100" dirty="0">
                <a:latin typeface="cmmi10" panose="020B0500000000000000" pitchFamily="34" charset="0"/>
              </a:rPr>
              <a:t>n</a:t>
            </a:r>
            <a:r>
              <a:rPr lang="en-US" altLang="ja-JP" sz="2000" dirty="0"/>
              <a:t> </a:t>
            </a:r>
            <a:r>
              <a:rPr lang="ja-JP" altLang="en-US" sz="2000" dirty="0"/>
              <a:t>は整数 </a:t>
            </a:r>
            <a:r>
              <a:rPr lang="en-US" altLang="ja-JP" sz="2000" dirty="0"/>
              <a:t>(</a:t>
            </a:r>
            <a:r>
              <a:rPr lang="ja-JP" altLang="en-US" sz="2000" dirty="0"/>
              <a:t>負の </a:t>
            </a:r>
            <a:r>
              <a:rPr lang="en-US" altLang="ja-JP" sz="2100" dirty="0">
                <a:latin typeface="cmmi10" panose="020B0500000000000000" pitchFamily="34" charset="0"/>
              </a:rPr>
              <a:t>n</a:t>
            </a:r>
            <a:r>
              <a:rPr lang="en-US" altLang="ja-JP" sz="2000" dirty="0"/>
              <a:t> </a:t>
            </a:r>
            <a:r>
              <a:rPr lang="ja-JP" altLang="en-US" sz="2000" dirty="0"/>
              <a:t>は冗長なので考えない</a:t>
            </a:r>
            <a:r>
              <a:rPr lang="en-US" altLang="ja-JP" sz="2000" dirty="0"/>
              <a:t>)</a:t>
            </a:r>
            <a:endParaRPr kumimoji="1" lang="ja-JP" altLang="en-US" sz="2000" dirty="0"/>
          </a:p>
        </p:txBody>
      </p:sp>
      <p:grpSp>
        <p:nvGrpSpPr>
          <p:cNvPr id="286" name="グループ化 285">
            <a:extLst>
              <a:ext uri="{FF2B5EF4-FFF2-40B4-BE49-F238E27FC236}">
                <a16:creationId xmlns:a16="http://schemas.microsoft.com/office/drawing/2014/main" id="{A0A6A979-B85A-49FE-BB6C-033A94378CF5}"/>
              </a:ext>
            </a:extLst>
          </p:cNvPr>
          <p:cNvGrpSpPr>
            <a:grpSpLocks noChangeAspect="1"/>
          </p:cNvGrpSpPr>
          <p:nvPr>
            <p:custDataLst>
              <p:tags r:id="rId4"/>
            </p:custDataLst>
          </p:nvPr>
        </p:nvGrpSpPr>
        <p:grpSpPr>
          <a:xfrm>
            <a:off x="5039822" y="3205608"/>
            <a:ext cx="3740189" cy="649772"/>
            <a:chOff x="1057275" y="4314825"/>
            <a:chExt cx="2138363" cy="403225"/>
          </a:xfrm>
        </p:grpSpPr>
        <p:sp>
          <p:nvSpPr>
            <p:cNvPr id="253" name="Freeform 103">
              <a:extLst>
                <a:ext uri="{FF2B5EF4-FFF2-40B4-BE49-F238E27FC236}">
                  <a16:creationId xmlns:a16="http://schemas.microsoft.com/office/drawing/2014/main" id="{F6E97034-F1CD-4B54-AFB5-B45D148E32C6}"/>
                </a:ext>
              </a:extLst>
            </p:cNvPr>
            <p:cNvSpPr>
              <a:spLocks noEditPoints="1"/>
            </p:cNvSpPr>
            <p:nvPr>
              <p:custDataLst>
                <p:tags r:id="rId23"/>
              </p:custDataLst>
            </p:nvPr>
          </p:nvSpPr>
          <p:spPr bwMode="auto">
            <a:xfrm>
              <a:off x="1063625" y="4332288"/>
              <a:ext cx="79375" cy="12223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104">
              <a:extLst>
                <a:ext uri="{FF2B5EF4-FFF2-40B4-BE49-F238E27FC236}">
                  <a16:creationId xmlns:a16="http://schemas.microsoft.com/office/drawing/2014/main" id="{4C9F4C53-CF41-4984-97F2-1761BE9F61B6}"/>
                </a:ext>
              </a:extLst>
            </p:cNvPr>
            <p:cNvSpPr>
              <a:spLocks/>
            </p:cNvSpPr>
            <p:nvPr>
              <p:custDataLst>
                <p:tags r:id="rId24"/>
              </p:custDataLst>
            </p:nvPr>
          </p:nvSpPr>
          <p:spPr bwMode="auto">
            <a:xfrm>
              <a:off x="1154113" y="4314825"/>
              <a:ext cx="46038"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3"/>
                  </a:cubicBezTo>
                  <a:cubicBezTo>
                    <a:pt x="37" y="57"/>
                    <a:pt x="34" y="45"/>
                    <a:pt x="16" y="45"/>
                  </a:cubicBezTo>
                  <a:cubicBezTo>
                    <a:pt x="27" y="20"/>
                    <a:pt x="50"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105">
              <a:extLst>
                <a:ext uri="{FF2B5EF4-FFF2-40B4-BE49-F238E27FC236}">
                  <a16:creationId xmlns:a16="http://schemas.microsoft.com/office/drawing/2014/main" id="{AE431A1B-F751-4CA1-B129-271B3407E643}"/>
                </a:ext>
              </a:extLst>
            </p:cNvPr>
            <p:cNvSpPr>
              <a:spLocks noEditPoints="1"/>
            </p:cNvSpPr>
            <p:nvPr>
              <p:custDataLst>
                <p:tags r:id="rId25"/>
              </p:custDataLst>
            </p:nvPr>
          </p:nvSpPr>
          <p:spPr bwMode="auto">
            <a:xfrm>
              <a:off x="1220788" y="4338638"/>
              <a:ext cx="109538" cy="115888"/>
            </a:xfrm>
            <a:custGeom>
              <a:avLst/>
              <a:gdLst>
                <a:gd name="T0" fmla="*/ 301 w 356"/>
                <a:gd name="T1" fmla="*/ 65 h 351"/>
                <a:gd name="T2" fmla="*/ 274 w 356"/>
                <a:gd name="T3" fmla="*/ 135 h 351"/>
                <a:gd name="T4" fmla="*/ 190 w 356"/>
                <a:gd name="T5" fmla="*/ 164 h 351"/>
                <a:gd name="T6" fmla="*/ 134 w 356"/>
                <a:gd name="T7" fmla="*/ 164 h 351"/>
                <a:gd name="T8" fmla="*/ 166 w 356"/>
                <a:gd name="T9" fmla="*/ 34 h 351"/>
                <a:gd name="T10" fmla="*/ 180 w 356"/>
                <a:gd name="T11" fmla="*/ 16 h 351"/>
                <a:gd name="T12" fmla="*/ 211 w 356"/>
                <a:gd name="T13" fmla="*/ 15 h 351"/>
                <a:gd name="T14" fmla="*/ 301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7 w 356"/>
                <a:gd name="T35" fmla="*/ 0 h 351"/>
                <a:gd name="T36" fmla="*/ 95 w 356"/>
                <a:gd name="T37" fmla="*/ 0 h 351"/>
                <a:gd name="T38" fmla="*/ 81 w 356"/>
                <a:gd name="T39" fmla="*/ 10 h 351"/>
                <a:gd name="T40" fmla="*/ 95 w 356"/>
                <a:gd name="T41" fmla="*/ 15 h 351"/>
                <a:gd name="T42" fmla="*/ 114 w 356"/>
                <a:gd name="T43" fmla="*/ 16 h 351"/>
                <a:gd name="T44" fmla="*/ 127 w 356"/>
                <a:gd name="T45" fmla="*/ 24 h 351"/>
                <a:gd name="T46" fmla="*/ 125 w 356"/>
                <a:gd name="T47" fmla="*/ 34 h 351"/>
                <a:gd name="T48" fmla="*/ 58 w 356"/>
                <a:gd name="T49" fmla="*/ 301 h 351"/>
                <a:gd name="T50" fmla="*/ 13 w 356"/>
                <a:gd name="T51" fmla="*/ 325 h 351"/>
                <a:gd name="T52" fmla="*/ 0 w 356"/>
                <a:gd name="T53" fmla="*/ 335 h 351"/>
                <a:gd name="T54" fmla="*/ 7 w 356"/>
                <a:gd name="T55" fmla="*/ 340 h 351"/>
                <a:gd name="T56" fmla="*/ 69 w 356"/>
                <a:gd name="T57" fmla="*/ 339 h 351"/>
                <a:gd name="T58" fmla="*/ 133 w 356"/>
                <a:gd name="T59" fmla="*/ 340 h 351"/>
                <a:gd name="T60" fmla="*/ 143 w 356"/>
                <a:gd name="T61" fmla="*/ 330 h 351"/>
                <a:gd name="T62" fmla="*/ 129 w 356"/>
                <a:gd name="T63" fmla="*/ 325 h 351"/>
                <a:gd name="T64" fmla="*/ 96 w 356"/>
                <a:gd name="T65" fmla="*/ 316 h 351"/>
                <a:gd name="T66" fmla="*/ 98 w 356"/>
                <a:gd name="T67" fmla="*/ 307 h 351"/>
                <a:gd name="T68" fmla="*/ 131 w 356"/>
                <a:gd name="T69" fmla="*/ 175 h 351"/>
                <a:gd name="T70" fmla="*/ 190 w 356"/>
                <a:gd name="T71" fmla="*/ 175 h 351"/>
                <a:gd name="T72" fmla="*/ 244 w 356"/>
                <a:gd name="T73" fmla="*/ 221 h 351"/>
                <a:gd name="T74" fmla="*/ 237 w 356"/>
                <a:gd name="T75" fmla="*/ 255 h 351"/>
                <a:gd name="T76" fmla="*/ 229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1" y="65"/>
                  </a:moveTo>
                  <a:cubicBezTo>
                    <a:pt x="301" y="82"/>
                    <a:pt x="293" y="116"/>
                    <a:pt x="274" y="135"/>
                  </a:cubicBezTo>
                  <a:cubicBezTo>
                    <a:pt x="261" y="148"/>
                    <a:pt x="234" y="164"/>
                    <a:pt x="190" y="164"/>
                  </a:cubicBezTo>
                  <a:lnTo>
                    <a:pt x="134" y="164"/>
                  </a:lnTo>
                  <a:lnTo>
                    <a:pt x="166" y="34"/>
                  </a:lnTo>
                  <a:cubicBezTo>
                    <a:pt x="169" y="22"/>
                    <a:pt x="171" y="17"/>
                    <a:pt x="180" y="16"/>
                  </a:cubicBezTo>
                  <a:cubicBezTo>
                    <a:pt x="185" y="15"/>
                    <a:pt x="201" y="15"/>
                    <a:pt x="211" y="15"/>
                  </a:cubicBezTo>
                  <a:cubicBezTo>
                    <a:pt x="246" y="15"/>
                    <a:pt x="301" y="15"/>
                    <a:pt x="301" y="65"/>
                  </a:cubicBezTo>
                  <a:close/>
                  <a:moveTo>
                    <a:pt x="356" y="294"/>
                  </a:moveTo>
                  <a:cubicBezTo>
                    <a:pt x="356" y="288"/>
                    <a:pt x="350" y="288"/>
                    <a:pt x="350" y="288"/>
                  </a:cubicBezTo>
                  <a:cubicBezTo>
                    <a:pt x="345" y="288"/>
                    <a:pt x="344" y="291"/>
                    <a:pt x="343" y="295"/>
                  </a:cubicBezTo>
                  <a:cubicBezTo>
                    <a:pt x="331" y="332"/>
                    <a:pt x="309" y="340"/>
                    <a:pt x="298" y="340"/>
                  </a:cubicBezTo>
                  <a:cubicBezTo>
                    <a:pt x="281" y="340"/>
                    <a:pt x="278" y="329"/>
                    <a:pt x="278" y="310"/>
                  </a:cubicBezTo>
                  <a:cubicBezTo>
                    <a:pt x="278" y="294"/>
                    <a:pt x="281" y="269"/>
                    <a:pt x="283" y="253"/>
                  </a:cubicBezTo>
                  <a:cubicBezTo>
                    <a:pt x="284" y="246"/>
                    <a:pt x="285" y="237"/>
                    <a:pt x="285" y="230"/>
                  </a:cubicBezTo>
                  <a:cubicBezTo>
                    <a:pt x="285" y="191"/>
                    <a:pt x="251" y="176"/>
                    <a:pt x="238" y="171"/>
                  </a:cubicBezTo>
                  <a:cubicBezTo>
                    <a:pt x="288" y="160"/>
                    <a:pt x="348" y="125"/>
                    <a:pt x="348" y="75"/>
                  </a:cubicBezTo>
                  <a:cubicBezTo>
                    <a:pt x="348" y="32"/>
                    <a:pt x="303" y="0"/>
                    <a:pt x="237" y="0"/>
                  </a:cubicBezTo>
                  <a:lnTo>
                    <a:pt x="95" y="0"/>
                  </a:lnTo>
                  <a:cubicBezTo>
                    <a:pt x="85"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4" y="325"/>
                    <a:pt x="0" y="325"/>
                    <a:pt x="0" y="335"/>
                  </a:cubicBezTo>
                  <a:cubicBezTo>
                    <a:pt x="0" y="340"/>
                    <a:pt x="7" y="340"/>
                    <a:pt x="7" y="340"/>
                  </a:cubicBezTo>
                  <a:lnTo>
                    <a:pt x="69" y="339"/>
                  </a:lnTo>
                  <a:lnTo>
                    <a:pt x="133" y="340"/>
                  </a:lnTo>
                  <a:cubicBezTo>
                    <a:pt x="137" y="340"/>
                    <a:pt x="143" y="340"/>
                    <a:pt x="143" y="330"/>
                  </a:cubicBezTo>
                  <a:cubicBezTo>
                    <a:pt x="143" y="325"/>
                    <a:pt x="138" y="325"/>
                    <a:pt x="129" y="325"/>
                  </a:cubicBezTo>
                  <a:cubicBezTo>
                    <a:pt x="110" y="325"/>
                    <a:pt x="96" y="325"/>
                    <a:pt x="96" y="316"/>
                  </a:cubicBezTo>
                  <a:cubicBezTo>
                    <a:pt x="96" y="313"/>
                    <a:pt x="97" y="310"/>
                    <a:pt x="98" y="307"/>
                  </a:cubicBezTo>
                  <a:lnTo>
                    <a:pt x="131" y="175"/>
                  </a:lnTo>
                  <a:lnTo>
                    <a:pt x="190" y="175"/>
                  </a:lnTo>
                  <a:cubicBezTo>
                    <a:pt x="235" y="175"/>
                    <a:pt x="244" y="203"/>
                    <a:pt x="244" y="221"/>
                  </a:cubicBezTo>
                  <a:cubicBezTo>
                    <a:pt x="244" y="228"/>
                    <a:pt x="240" y="244"/>
                    <a:pt x="237" y="255"/>
                  </a:cubicBezTo>
                  <a:cubicBezTo>
                    <a:pt x="234" y="269"/>
                    <a:pt x="229" y="288"/>
                    <a:pt x="229" y="297"/>
                  </a:cubicBezTo>
                  <a:cubicBezTo>
                    <a:pt x="229" y="351"/>
                    <a:pt x="289"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Rectangle 106">
              <a:extLst>
                <a:ext uri="{FF2B5EF4-FFF2-40B4-BE49-F238E27FC236}">
                  <a16:creationId xmlns:a16="http://schemas.microsoft.com/office/drawing/2014/main" id="{B2D2305D-26A1-4F2E-B323-97D8A7E44658}"/>
                </a:ext>
              </a:extLst>
            </p:cNvPr>
            <p:cNvSpPr>
              <a:spLocks noChangeArrowheads="1"/>
            </p:cNvSpPr>
            <p:nvPr>
              <p:custDataLst>
                <p:tags r:id="rId26"/>
              </p:custDataLst>
            </p:nvPr>
          </p:nvSpPr>
          <p:spPr bwMode="auto">
            <a:xfrm>
              <a:off x="1057275" y="4516438"/>
              <a:ext cx="27305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107">
              <a:extLst>
                <a:ext uri="{FF2B5EF4-FFF2-40B4-BE49-F238E27FC236}">
                  <a16:creationId xmlns:a16="http://schemas.microsoft.com/office/drawing/2014/main" id="{3FF646C2-E701-4697-AB75-FD35487982D4}"/>
                </a:ext>
              </a:extLst>
            </p:cNvPr>
            <p:cNvSpPr>
              <a:spLocks noEditPoints="1"/>
            </p:cNvSpPr>
            <p:nvPr>
              <p:custDataLst>
                <p:tags r:id="rId27"/>
              </p:custDataLst>
            </p:nvPr>
          </p:nvSpPr>
          <p:spPr bwMode="auto">
            <a:xfrm>
              <a:off x="1085850" y="4556125"/>
              <a:ext cx="79375" cy="120650"/>
            </a:xfrm>
            <a:custGeom>
              <a:avLst/>
              <a:gdLst>
                <a:gd name="T0" fmla="*/ 263 w 263"/>
                <a:gd name="T1" fmla="*/ 129 h 368"/>
                <a:gd name="T2" fmla="*/ 155 w 263"/>
                <a:gd name="T3" fmla="*/ 0 h 368"/>
                <a:gd name="T4" fmla="*/ 60 w 263"/>
                <a:gd name="T5" fmla="*/ 79 h 368"/>
                <a:gd name="T6" fmla="*/ 79 w 263"/>
                <a:gd name="T7" fmla="*/ 97 h 368"/>
                <a:gd name="T8" fmla="*/ 105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3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0" y="354"/>
                    <a:pt x="93" y="354"/>
                  </a:cubicBezTo>
                  <a:cubicBezTo>
                    <a:pt x="39" y="354"/>
                    <a:pt x="39" y="303"/>
                    <a:pt x="39" y="298"/>
                  </a:cubicBezTo>
                  <a:cubicBezTo>
                    <a:pt x="39" y="285"/>
                    <a:pt x="51" y="215"/>
                    <a:pt x="72"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Rectangle 108">
              <a:extLst>
                <a:ext uri="{FF2B5EF4-FFF2-40B4-BE49-F238E27FC236}">
                  <a16:creationId xmlns:a16="http://schemas.microsoft.com/office/drawing/2014/main" id="{F317B64D-9F1B-4F99-A6C8-9FA667DA67E8}"/>
                </a:ext>
              </a:extLst>
            </p:cNvPr>
            <p:cNvSpPr>
              <a:spLocks noChangeArrowheads="1"/>
            </p:cNvSpPr>
            <p:nvPr>
              <p:custDataLst>
                <p:tags r:id="rId28"/>
              </p:custDataLst>
            </p:nvPr>
          </p:nvSpPr>
          <p:spPr bwMode="auto">
            <a:xfrm>
              <a:off x="1185863" y="4572000"/>
              <a:ext cx="555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109">
              <a:extLst>
                <a:ext uri="{FF2B5EF4-FFF2-40B4-BE49-F238E27FC236}">
                  <a16:creationId xmlns:a16="http://schemas.microsoft.com/office/drawing/2014/main" id="{92C9602E-5B83-4A39-9F63-2504904E7D72}"/>
                </a:ext>
              </a:extLst>
            </p:cNvPr>
            <p:cNvSpPr>
              <a:spLocks/>
            </p:cNvSpPr>
            <p:nvPr>
              <p:custDataLst>
                <p:tags r:id="rId29"/>
              </p:custDataLst>
            </p:nvPr>
          </p:nvSpPr>
          <p:spPr bwMode="auto">
            <a:xfrm>
              <a:off x="1173163" y="4600575"/>
              <a:ext cx="61913" cy="74613"/>
            </a:xfrm>
            <a:custGeom>
              <a:avLst/>
              <a:gdLst>
                <a:gd name="T0" fmla="*/ 203 w 203"/>
                <a:gd name="T1" fmla="*/ 32 h 226"/>
                <a:gd name="T2" fmla="*/ 161 w 203"/>
                <a:gd name="T3" fmla="*/ 0 h 226"/>
                <a:gd name="T4" fmla="*/ 98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1 w 203"/>
                <a:gd name="T37" fmla="*/ 11 h 226"/>
                <a:gd name="T38" fmla="*/ 182 w 203"/>
                <a:gd name="T39" fmla="*/ 17 h 226"/>
                <a:gd name="T40" fmla="*/ 156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8" y="38"/>
                  </a:cubicBezTo>
                  <a:cubicBezTo>
                    <a:pt x="94"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110">
              <a:extLst>
                <a:ext uri="{FF2B5EF4-FFF2-40B4-BE49-F238E27FC236}">
                  <a16:creationId xmlns:a16="http://schemas.microsoft.com/office/drawing/2014/main" id="{2DA5185C-D0C4-4217-B211-86A7A4A3A05A}"/>
                </a:ext>
              </a:extLst>
            </p:cNvPr>
            <p:cNvSpPr>
              <a:spLocks/>
            </p:cNvSpPr>
            <p:nvPr>
              <p:custDataLst>
                <p:tags r:id="rId30"/>
              </p:custDataLst>
            </p:nvPr>
          </p:nvSpPr>
          <p:spPr bwMode="auto">
            <a:xfrm>
              <a:off x="1247775" y="4549775"/>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8"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111">
              <a:extLst>
                <a:ext uri="{FF2B5EF4-FFF2-40B4-BE49-F238E27FC236}">
                  <a16:creationId xmlns:a16="http://schemas.microsoft.com/office/drawing/2014/main" id="{394C311D-9EAE-4352-9576-36811E1B1656}"/>
                </a:ext>
              </a:extLst>
            </p:cNvPr>
            <p:cNvSpPr>
              <a:spLocks/>
            </p:cNvSpPr>
            <p:nvPr>
              <p:custDataLst>
                <p:tags r:id="rId31"/>
              </p:custDataLst>
            </p:nvPr>
          </p:nvSpPr>
          <p:spPr bwMode="auto">
            <a:xfrm>
              <a:off x="1392238" y="4465638"/>
              <a:ext cx="100013"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112">
              <a:extLst>
                <a:ext uri="{FF2B5EF4-FFF2-40B4-BE49-F238E27FC236}">
                  <a16:creationId xmlns:a16="http://schemas.microsoft.com/office/drawing/2014/main" id="{873428D8-ECD8-46C1-9F7F-F7A41174EF09}"/>
                </a:ext>
              </a:extLst>
            </p:cNvPr>
            <p:cNvSpPr>
              <a:spLocks/>
            </p:cNvSpPr>
            <p:nvPr>
              <p:custDataLst>
                <p:tags r:id="rId32"/>
              </p:custDataLst>
            </p:nvPr>
          </p:nvSpPr>
          <p:spPr bwMode="auto">
            <a:xfrm>
              <a:off x="1566863" y="4341813"/>
              <a:ext cx="50800" cy="107950"/>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Rectangle 113">
              <a:extLst>
                <a:ext uri="{FF2B5EF4-FFF2-40B4-BE49-F238E27FC236}">
                  <a16:creationId xmlns:a16="http://schemas.microsoft.com/office/drawing/2014/main" id="{72C8DB76-071D-4D67-9BC9-6405BB190463}"/>
                </a:ext>
              </a:extLst>
            </p:cNvPr>
            <p:cNvSpPr>
              <a:spLocks noChangeArrowheads="1"/>
            </p:cNvSpPr>
            <p:nvPr>
              <p:custDataLst>
                <p:tags r:id="rId33"/>
              </p:custDataLst>
            </p:nvPr>
          </p:nvSpPr>
          <p:spPr bwMode="auto">
            <a:xfrm>
              <a:off x="1552575" y="4516438"/>
              <a:ext cx="7620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Rectangle 114">
              <a:extLst>
                <a:ext uri="{FF2B5EF4-FFF2-40B4-BE49-F238E27FC236}">
                  <a16:creationId xmlns:a16="http://schemas.microsoft.com/office/drawing/2014/main" id="{5C6D687B-C483-4202-A083-462879F08358}"/>
                </a:ext>
              </a:extLst>
            </p:cNvPr>
            <p:cNvSpPr>
              <a:spLocks noChangeArrowheads="1"/>
            </p:cNvSpPr>
            <p:nvPr>
              <p:custDataLst>
                <p:tags r:id="rId34"/>
              </p:custDataLst>
            </p:nvPr>
          </p:nvSpPr>
          <p:spPr bwMode="auto">
            <a:xfrm>
              <a:off x="1571625" y="4572000"/>
              <a:ext cx="555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115">
              <a:extLst>
                <a:ext uri="{FF2B5EF4-FFF2-40B4-BE49-F238E27FC236}">
                  <a16:creationId xmlns:a16="http://schemas.microsoft.com/office/drawing/2014/main" id="{51DD69F0-37FF-4CE1-9469-F05383CE96E4}"/>
                </a:ext>
              </a:extLst>
            </p:cNvPr>
            <p:cNvSpPr>
              <a:spLocks/>
            </p:cNvSpPr>
            <p:nvPr>
              <p:custDataLst>
                <p:tags r:id="rId35"/>
              </p:custDataLst>
            </p:nvPr>
          </p:nvSpPr>
          <p:spPr bwMode="auto">
            <a:xfrm>
              <a:off x="1558925" y="4600575"/>
              <a:ext cx="61913" cy="7461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7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7" y="15"/>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116">
              <a:extLst>
                <a:ext uri="{FF2B5EF4-FFF2-40B4-BE49-F238E27FC236}">
                  <a16:creationId xmlns:a16="http://schemas.microsoft.com/office/drawing/2014/main" id="{01FEA81C-F428-4B55-A4AC-C65BCD2B6A7E}"/>
                </a:ext>
              </a:extLst>
            </p:cNvPr>
            <p:cNvSpPr>
              <a:spLocks noEditPoints="1"/>
            </p:cNvSpPr>
            <p:nvPr>
              <p:custDataLst>
                <p:tags r:id="rId36"/>
              </p:custDataLst>
            </p:nvPr>
          </p:nvSpPr>
          <p:spPr bwMode="auto">
            <a:xfrm>
              <a:off x="1697038" y="4332288"/>
              <a:ext cx="79375" cy="122238"/>
            </a:xfrm>
            <a:custGeom>
              <a:avLst/>
              <a:gdLst>
                <a:gd name="T0" fmla="*/ 262 w 262"/>
                <a:gd name="T1" fmla="*/ 129 h 368"/>
                <a:gd name="T2" fmla="*/ 155 w 262"/>
                <a:gd name="T3" fmla="*/ 0 h 368"/>
                <a:gd name="T4" fmla="*/ 60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4"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Freeform 117">
              <a:extLst>
                <a:ext uri="{FF2B5EF4-FFF2-40B4-BE49-F238E27FC236}">
                  <a16:creationId xmlns:a16="http://schemas.microsoft.com/office/drawing/2014/main" id="{A383C389-E012-4FFE-B8CA-6CB227A5E450}"/>
                </a:ext>
              </a:extLst>
            </p:cNvPr>
            <p:cNvSpPr>
              <a:spLocks noEditPoints="1"/>
            </p:cNvSpPr>
            <p:nvPr>
              <p:custDataLst>
                <p:tags r:id="rId37"/>
              </p:custDataLst>
            </p:nvPr>
          </p:nvSpPr>
          <p:spPr bwMode="auto">
            <a:xfrm>
              <a:off x="1785938" y="4338638"/>
              <a:ext cx="109538" cy="115888"/>
            </a:xfrm>
            <a:custGeom>
              <a:avLst/>
              <a:gdLst>
                <a:gd name="T0" fmla="*/ 302 w 356"/>
                <a:gd name="T1" fmla="*/ 65 h 351"/>
                <a:gd name="T2" fmla="*/ 274 w 356"/>
                <a:gd name="T3" fmla="*/ 135 h 351"/>
                <a:gd name="T4" fmla="*/ 190 w 356"/>
                <a:gd name="T5" fmla="*/ 164 h 351"/>
                <a:gd name="T6" fmla="*/ 134 w 356"/>
                <a:gd name="T7" fmla="*/ 164 h 351"/>
                <a:gd name="T8" fmla="*/ 166 w 356"/>
                <a:gd name="T9" fmla="*/ 34 h 351"/>
                <a:gd name="T10" fmla="*/ 180 w 356"/>
                <a:gd name="T11" fmla="*/ 16 h 351"/>
                <a:gd name="T12" fmla="*/ 211 w 356"/>
                <a:gd name="T13" fmla="*/ 15 h 351"/>
                <a:gd name="T14" fmla="*/ 302 w 356"/>
                <a:gd name="T15" fmla="*/ 65 h 351"/>
                <a:gd name="T16" fmla="*/ 356 w 356"/>
                <a:gd name="T17" fmla="*/ 294 h 351"/>
                <a:gd name="T18" fmla="*/ 350 w 356"/>
                <a:gd name="T19" fmla="*/ 288 h 351"/>
                <a:gd name="T20" fmla="*/ 343 w 356"/>
                <a:gd name="T21" fmla="*/ 295 h 351"/>
                <a:gd name="T22" fmla="*/ 298 w 356"/>
                <a:gd name="T23" fmla="*/ 340 h 351"/>
                <a:gd name="T24" fmla="*/ 278 w 356"/>
                <a:gd name="T25" fmla="*/ 310 h 351"/>
                <a:gd name="T26" fmla="*/ 283 w 356"/>
                <a:gd name="T27" fmla="*/ 253 h 351"/>
                <a:gd name="T28" fmla="*/ 285 w 356"/>
                <a:gd name="T29" fmla="*/ 230 h 351"/>
                <a:gd name="T30" fmla="*/ 238 w 356"/>
                <a:gd name="T31" fmla="*/ 171 h 351"/>
                <a:gd name="T32" fmla="*/ 348 w 356"/>
                <a:gd name="T33" fmla="*/ 75 h 351"/>
                <a:gd name="T34" fmla="*/ 238 w 356"/>
                <a:gd name="T35" fmla="*/ 0 h 351"/>
                <a:gd name="T36" fmla="*/ 96 w 356"/>
                <a:gd name="T37" fmla="*/ 0 h 351"/>
                <a:gd name="T38" fmla="*/ 81 w 356"/>
                <a:gd name="T39" fmla="*/ 10 h 351"/>
                <a:gd name="T40" fmla="*/ 95 w 356"/>
                <a:gd name="T41" fmla="*/ 15 h 351"/>
                <a:gd name="T42" fmla="*/ 114 w 356"/>
                <a:gd name="T43" fmla="*/ 16 h 351"/>
                <a:gd name="T44" fmla="*/ 128 w 356"/>
                <a:gd name="T45" fmla="*/ 24 h 351"/>
                <a:gd name="T46" fmla="*/ 126 w 356"/>
                <a:gd name="T47" fmla="*/ 34 h 351"/>
                <a:gd name="T48" fmla="*/ 59 w 356"/>
                <a:gd name="T49" fmla="*/ 301 h 351"/>
                <a:gd name="T50" fmla="*/ 13 w 356"/>
                <a:gd name="T51" fmla="*/ 325 h 351"/>
                <a:gd name="T52" fmla="*/ 0 w 356"/>
                <a:gd name="T53" fmla="*/ 335 h 351"/>
                <a:gd name="T54" fmla="*/ 7 w 356"/>
                <a:gd name="T55" fmla="*/ 340 h 351"/>
                <a:gd name="T56" fmla="*/ 70 w 356"/>
                <a:gd name="T57" fmla="*/ 339 h 351"/>
                <a:gd name="T58" fmla="*/ 133 w 356"/>
                <a:gd name="T59" fmla="*/ 340 h 351"/>
                <a:gd name="T60" fmla="*/ 143 w 356"/>
                <a:gd name="T61" fmla="*/ 330 h 351"/>
                <a:gd name="T62" fmla="*/ 129 w 356"/>
                <a:gd name="T63" fmla="*/ 325 h 351"/>
                <a:gd name="T64" fmla="*/ 97 w 356"/>
                <a:gd name="T65" fmla="*/ 316 h 351"/>
                <a:gd name="T66" fmla="*/ 98 w 356"/>
                <a:gd name="T67" fmla="*/ 307 h 351"/>
                <a:gd name="T68" fmla="*/ 131 w 356"/>
                <a:gd name="T69" fmla="*/ 175 h 351"/>
                <a:gd name="T70" fmla="*/ 190 w 356"/>
                <a:gd name="T71" fmla="*/ 175 h 351"/>
                <a:gd name="T72" fmla="*/ 245 w 356"/>
                <a:gd name="T73" fmla="*/ 221 h 351"/>
                <a:gd name="T74" fmla="*/ 238 w 356"/>
                <a:gd name="T75" fmla="*/ 255 h 351"/>
                <a:gd name="T76" fmla="*/ 230 w 356"/>
                <a:gd name="T77" fmla="*/ 297 h 351"/>
                <a:gd name="T78" fmla="*/ 296 w 356"/>
                <a:gd name="T79" fmla="*/ 351 h 351"/>
                <a:gd name="T80" fmla="*/ 356 w 356"/>
                <a:gd name="T81" fmla="*/ 29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1">
                  <a:moveTo>
                    <a:pt x="302" y="65"/>
                  </a:moveTo>
                  <a:cubicBezTo>
                    <a:pt x="302" y="82"/>
                    <a:pt x="294" y="116"/>
                    <a:pt x="274" y="135"/>
                  </a:cubicBezTo>
                  <a:cubicBezTo>
                    <a:pt x="261" y="148"/>
                    <a:pt x="235" y="164"/>
                    <a:pt x="190" y="164"/>
                  </a:cubicBezTo>
                  <a:lnTo>
                    <a:pt x="134" y="164"/>
                  </a:lnTo>
                  <a:lnTo>
                    <a:pt x="166" y="34"/>
                  </a:lnTo>
                  <a:cubicBezTo>
                    <a:pt x="169" y="22"/>
                    <a:pt x="171" y="17"/>
                    <a:pt x="180" y="16"/>
                  </a:cubicBezTo>
                  <a:cubicBezTo>
                    <a:pt x="185" y="15"/>
                    <a:pt x="201" y="15"/>
                    <a:pt x="211" y="15"/>
                  </a:cubicBezTo>
                  <a:cubicBezTo>
                    <a:pt x="246" y="15"/>
                    <a:pt x="302" y="15"/>
                    <a:pt x="302" y="65"/>
                  </a:cubicBezTo>
                  <a:close/>
                  <a:moveTo>
                    <a:pt x="356" y="294"/>
                  </a:moveTo>
                  <a:cubicBezTo>
                    <a:pt x="356" y="288"/>
                    <a:pt x="350" y="288"/>
                    <a:pt x="350" y="288"/>
                  </a:cubicBezTo>
                  <a:cubicBezTo>
                    <a:pt x="345" y="288"/>
                    <a:pt x="344" y="291"/>
                    <a:pt x="343" y="295"/>
                  </a:cubicBezTo>
                  <a:cubicBezTo>
                    <a:pt x="331" y="332"/>
                    <a:pt x="310" y="340"/>
                    <a:pt x="298" y="340"/>
                  </a:cubicBezTo>
                  <a:cubicBezTo>
                    <a:pt x="282" y="340"/>
                    <a:pt x="278" y="329"/>
                    <a:pt x="278" y="310"/>
                  </a:cubicBezTo>
                  <a:cubicBezTo>
                    <a:pt x="278" y="294"/>
                    <a:pt x="281" y="269"/>
                    <a:pt x="283" y="253"/>
                  </a:cubicBezTo>
                  <a:cubicBezTo>
                    <a:pt x="284" y="246"/>
                    <a:pt x="285" y="237"/>
                    <a:pt x="285" y="230"/>
                  </a:cubicBezTo>
                  <a:cubicBezTo>
                    <a:pt x="285" y="191"/>
                    <a:pt x="252" y="176"/>
                    <a:pt x="238" y="171"/>
                  </a:cubicBezTo>
                  <a:cubicBezTo>
                    <a:pt x="289" y="160"/>
                    <a:pt x="348" y="125"/>
                    <a:pt x="348" y="75"/>
                  </a:cubicBezTo>
                  <a:cubicBezTo>
                    <a:pt x="348" y="32"/>
                    <a:pt x="303" y="0"/>
                    <a:pt x="238" y="0"/>
                  </a:cubicBezTo>
                  <a:lnTo>
                    <a:pt x="96" y="0"/>
                  </a:lnTo>
                  <a:cubicBezTo>
                    <a:pt x="86" y="0"/>
                    <a:pt x="81" y="0"/>
                    <a:pt x="81" y="10"/>
                  </a:cubicBezTo>
                  <a:cubicBezTo>
                    <a:pt x="81" y="15"/>
                    <a:pt x="86" y="15"/>
                    <a:pt x="95" y="15"/>
                  </a:cubicBezTo>
                  <a:cubicBezTo>
                    <a:pt x="95" y="15"/>
                    <a:pt x="106" y="15"/>
                    <a:pt x="114" y="16"/>
                  </a:cubicBezTo>
                  <a:cubicBezTo>
                    <a:pt x="123" y="17"/>
                    <a:pt x="128" y="18"/>
                    <a:pt x="128" y="24"/>
                  </a:cubicBezTo>
                  <a:cubicBezTo>
                    <a:pt x="128" y="26"/>
                    <a:pt x="127" y="28"/>
                    <a:pt x="126" y="34"/>
                  </a:cubicBezTo>
                  <a:lnTo>
                    <a:pt x="59" y="301"/>
                  </a:lnTo>
                  <a:cubicBezTo>
                    <a:pt x="54" y="321"/>
                    <a:pt x="53" y="325"/>
                    <a:pt x="13" y="325"/>
                  </a:cubicBezTo>
                  <a:cubicBezTo>
                    <a:pt x="4" y="325"/>
                    <a:pt x="0" y="325"/>
                    <a:pt x="0" y="335"/>
                  </a:cubicBezTo>
                  <a:cubicBezTo>
                    <a:pt x="0" y="340"/>
                    <a:pt x="7" y="340"/>
                    <a:pt x="7" y="340"/>
                  </a:cubicBezTo>
                  <a:lnTo>
                    <a:pt x="70" y="339"/>
                  </a:lnTo>
                  <a:lnTo>
                    <a:pt x="133" y="340"/>
                  </a:lnTo>
                  <a:cubicBezTo>
                    <a:pt x="137" y="340"/>
                    <a:pt x="143" y="340"/>
                    <a:pt x="143" y="330"/>
                  </a:cubicBezTo>
                  <a:cubicBezTo>
                    <a:pt x="143" y="325"/>
                    <a:pt x="139" y="325"/>
                    <a:pt x="129" y="325"/>
                  </a:cubicBezTo>
                  <a:cubicBezTo>
                    <a:pt x="111" y="325"/>
                    <a:pt x="97" y="325"/>
                    <a:pt x="97" y="316"/>
                  </a:cubicBezTo>
                  <a:cubicBezTo>
                    <a:pt x="97" y="313"/>
                    <a:pt x="98" y="310"/>
                    <a:pt x="98" y="307"/>
                  </a:cubicBezTo>
                  <a:lnTo>
                    <a:pt x="131" y="175"/>
                  </a:lnTo>
                  <a:lnTo>
                    <a:pt x="190" y="175"/>
                  </a:lnTo>
                  <a:cubicBezTo>
                    <a:pt x="236" y="175"/>
                    <a:pt x="245" y="203"/>
                    <a:pt x="245" y="221"/>
                  </a:cubicBezTo>
                  <a:cubicBezTo>
                    <a:pt x="245" y="228"/>
                    <a:pt x="241" y="244"/>
                    <a:pt x="238" y="255"/>
                  </a:cubicBezTo>
                  <a:cubicBezTo>
                    <a:pt x="234" y="269"/>
                    <a:pt x="230" y="288"/>
                    <a:pt x="230" y="297"/>
                  </a:cubicBezTo>
                  <a:cubicBezTo>
                    <a:pt x="230" y="351"/>
                    <a:pt x="290" y="351"/>
                    <a:pt x="296" y="351"/>
                  </a:cubicBezTo>
                  <a:cubicBezTo>
                    <a:pt x="338" y="351"/>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Rectangle 118">
              <a:extLst>
                <a:ext uri="{FF2B5EF4-FFF2-40B4-BE49-F238E27FC236}">
                  <a16:creationId xmlns:a16="http://schemas.microsoft.com/office/drawing/2014/main" id="{705BBE4C-607F-4642-9815-9815C5AF84FC}"/>
                </a:ext>
              </a:extLst>
            </p:cNvPr>
            <p:cNvSpPr>
              <a:spLocks noChangeArrowheads="1"/>
            </p:cNvSpPr>
            <p:nvPr>
              <p:custDataLst>
                <p:tags r:id="rId38"/>
              </p:custDataLst>
            </p:nvPr>
          </p:nvSpPr>
          <p:spPr bwMode="auto">
            <a:xfrm>
              <a:off x="1690688" y="4516438"/>
              <a:ext cx="20637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119">
              <a:extLst>
                <a:ext uri="{FF2B5EF4-FFF2-40B4-BE49-F238E27FC236}">
                  <a16:creationId xmlns:a16="http://schemas.microsoft.com/office/drawing/2014/main" id="{B4772CA0-691E-402F-8D25-C516FB77E574}"/>
                </a:ext>
              </a:extLst>
            </p:cNvPr>
            <p:cNvSpPr>
              <a:spLocks noEditPoints="1"/>
            </p:cNvSpPr>
            <p:nvPr>
              <p:custDataLst>
                <p:tags r:id="rId39"/>
              </p:custDataLst>
            </p:nvPr>
          </p:nvSpPr>
          <p:spPr bwMode="auto">
            <a:xfrm>
              <a:off x="1719263" y="4556125"/>
              <a:ext cx="79375" cy="120650"/>
            </a:xfrm>
            <a:custGeom>
              <a:avLst/>
              <a:gdLst>
                <a:gd name="T0" fmla="*/ 262 w 262"/>
                <a:gd name="T1" fmla="*/ 129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5" y="129"/>
                    <a:pt x="147"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120">
              <a:extLst>
                <a:ext uri="{FF2B5EF4-FFF2-40B4-BE49-F238E27FC236}">
                  <a16:creationId xmlns:a16="http://schemas.microsoft.com/office/drawing/2014/main" id="{A48274E1-E668-4FFB-9584-B5C4E4F1D8B3}"/>
                </a:ext>
              </a:extLst>
            </p:cNvPr>
            <p:cNvSpPr>
              <a:spLocks/>
            </p:cNvSpPr>
            <p:nvPr>
              <p:custDataLst>
                <p:tags r:id="rId40"/>
              </p:custDataLst>
            </p:nvPr>
          </p:nvSpPr>
          <p:spPr bwMode="auto">
            <a:xfrm>
              <a:off x="1806575" y="4600575"/>
              <a:ext cx="61913" cy="74613"/>
            </a:xfrm>
            <a:custGeom>
              <a:avLst/>
              <a:gdLst>
                <a:gd name="T0" fmla="*/ 203 w 203"/>
                <a:gd name="T1" fmla="*/ 32 h 226"/>
                <a:gd name="T2" fmla="*/ 161 w 203"/>
                <a:gd name="T3" fmla="*/ 0 h 226"/>
                <a:gd name="T4" fmla="*/ 97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3 w 203"/>
                <a:gd name="T33" fmla="*/ 68 h 226"/>
                <a:gd name="T34" fmla="*/ 121 w 203"/>
                <a:gd name="T35" fmla="*/ 27 h 226"/>
                <a:gd name="T36" fmla="*/ 161 w 203"/>
                <a:gd name="T37" fmla="*/ 11 h 226"/>
                <a:gd name="T38" fmla="*/ 182 w 203"/>
                <a:gd name="T39" fmla="*/ 17 h 226"/>
                <a:gd name="T40" fmla="*/ 156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7" y="38"/>
                  </a:cubicBezTo>
                  <a:cubicBezTo>
                    <a:pt x="93"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121">
              <a:extLst>
                <a:ext uri="{FF2B5EF4-FFF2-40B4-BE49-F238E27FC236}">
                  <a16:creationId xmlns:a16="http://schemas.microsoft.com/office/drawing/2014/main" id="{7590F562-61F6-4806-BB5F-7624D5B27F01}"/>
                </a:ext>
              </a:extLst>
            </p:cNvPr>
            <p:cNvSpPr>
              <a:spLocks/>
            </p:cNvSpPr>
            <p:nvPr>
              <p:custDataLst>
                <p:tags r:id="rId41"/>
              </p:custDataLst>
            </p:nvPr>
          </p:nvSpPr>
          <p:spPr bwMode="auto">
            <a:xfrm>
              <a:off x="1957388" y="4465638"/>
              <a:ext cx="100013"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122">
              <a:extLst>
                <a:ext uri="{FF2B5EF4-FFF2-40B4-BE49-F238E27FC236}">
                  <a16:creationId xmlns:a16="http://schemas.microsoft.com/office/drawing/2014/main" id="{AEC38043-DA19-40C7-B186-CC16E457AAE4}"/>
                </a:ext>
              </a:extLst>
            </p:cNvPr>
            <p:cNvSpPr>
              <a:spLocks/>
            </p:cNvSpPr>
            <p:nvPr>
              <p:custDataLst>
                <p:tags r:id="rId42"/>
              </p:custDataLst>
            </p:nvPr>
          </p:nvSpPr>
          <p:spPr bwMode="auto">
            <a:xfrm>
              <a:off x="2132013" y="4324350"/>
              <a:ext cx="74613" cy="393700"/>
            </a:xfrm>
            <a:custGeom>
              <a:avLst/>
              <a:gdLst>
                <a:gd name="T0" fmla="*/ 245 w 245"/>
                <a:gd name="T1" fmla="*/ 1192 h 1197"/>
                <a:gd name="T2" fmla="*/ 243 w 245"/>
                <a:gd name="T3" fmla="*/ 1187 h 1197"/>
                <a:gd name="T4" fmla="*/ 158 w 245"/>
                <a:gd name="T5" fmla="*/ 1081 h 1197"/>
                <a:gd name="T6" fmla="*/ 41 w 245"/>
                <a:gd name="T7" fmla="*/ 599 h 1197"/>
                <a:gd name="T8" fmla="*/ 141 w 245"/>
                <a:gd name="T9" fmla="*/ 143 h 1197"/>
                <a:gd name="T10" fmla="*/ 244 w 245"/>
                <a:gd name="T11" fmla="*/ 9 h 1197"/>
                <a:gd name="T12" fmla="*/ 245 w 245"/>
                <a:gd name="T13" fmla="*/ 5 h 1197"/>
                <a:gd name="T14" fmla="*/ 235 w 245"/>
                <a:gd name="T15" fmla="*/ 0 h 1197"/>
                <a:gd name="T16" fmla="*/ 219 w 245"/>
                <a:gd name="T17" fmla="*/ 7 h 1197"/>
                <a:gd name="T18" fmla="*/ 0 w 245"/>
                <a:gd name="T19" fmla="*/ 598 h 1197"/>
                <a:gd name="T20" fmla="*/ 171 w 245"/>
                <a:gd name="T21" fmla="*/ 1141 h 1197"/>
                <a:gd name="T22" fmla="*/ 221 w 245"/>
                <a:gd name="T23" fmla="*/ 1191 h 1197"/>
                <a:gd name="T24" fmla="*/ 235 w 245"/>
                <a:gd name="T25" fmla="*/ 1197 h 1197"/>
                <a:gd name="T26" fmla="*/ 245 w 245"/>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1192"/>
                  </a:moveTo>
                  <a:cubicBezTo>
                    <a:pt x="245" y="1190"/>
                    <a:pt x="244" y="1189"/>
                    <a:pt x="243" y="1187"/>
                  </a:cubicBezTo>
                  <a:cubicBezTo>
                    <a:pt x="225" y="1169"/>
                    <a:pt x="191" y="1135"/>
                    <a:pt x="158" y="1081"/>
                  </a:cubicBezTo>
                  <a:cubicBezTo>
                    <a:pt x="78" y="953"/>
                    <a:pt x="41" y="791"/>
                    <a:pt x="41" y="599"/>
                  </a:cubicBezTo>
                  <a:cubicBezTo>
                    <a:pt x="41" y="464"/>
                    <a:pt x="59" y="291"/>
                    <a:pt x="141" y="143"/>
                  </a:cubicBezTo>
                  <a:cubicBezTo>
                    <a:pt x="181" y="72"/>
                    <a:pt x="222" y="31"/>
                    <a:pt x="244" y="9"/>
                  </a:cubicBezTo>
                  <a:cubicBezTo>
                    <a:pt x="245" y="7"/>
                    <a:pt x="245" y="6"/>
                    <a:pt x="245" y="5"/>
                  </a:cubicBezTo>
                  <a:cubicBezTo>
                    <a:pt x="245" y="0"/>
                    <a:pt x="242" y="0"/>
                    <a:pt x="235" y="0"/>
                  </a:cubicBezTo>
                  <a:cubicBezTo>
                    <a:pt x="228" y="0"/>
                    <a:pt x="227" y="0"/>
                    <a:pt x="219" y="7"/>
                  </a:cubicBezTo>
                  <a:cubicBezTo>
                    <a:pt x="52" y="160"/>
                    <a:pt x="0" y="388"/>
                    <a:pt x="0" y="598"/>
                  </a:cubicBezTo>
                  <a:cubicBezTo>
                    <a:pt x="0" y="794"/>
                    <a:pt x="45" y="992"/>
                    <a:pt x="171" y="1141"/>
                  </a:cubicBezTo>
                  <a:cubicBezTo>
                    <a:pt x="181" y="1152"/>
                    <a:pt x="200" y="1173"/>
                    <a:pt x="221" y="1191"/>
                  </a:cubicBezTo>
                  <a:cubicBezTo>
                    <a:pt x="227" y="1197"/>
                    <a:pt x="228" y="1197"/>
                    <a:pt x="235" y="1197"/>
                  </a:cubicBezTo>
                  <a:cubicBezTo>
                    <a:pt x="242" y="1197"/>
                    <a:pt x="245" y="1197"/>
                    <a:pt x="245"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123">
              <a:extLst>
                <a:ext uri="{FF2B5EF4-FFF2-40B4-BE49-F238E27FC236}">
                  <a16:creationId xmlns:a16="http://schemas.microsoft.com/office/drawing/2014/main" id="{CFEE5634-B9EC-424A-ADC0-270E2C5187BF}"/>
                </a:ext>
              </a:extLst>
            </p:cNvPr>
            <p:cNvSpPr>
              <a:spLocks/>
            </p:cNvSpPr>
            <p:nvPr>
              <p:custDataLst>
                <p:tags r:id="rId43"/>
              </p:custDataLst>
            </p:nvPr>
          </p:nvSpPr>
          <p:spPr bwMode="auto">
            <a:xfrm>
              <a:off x="2225675" y="4451350"/>
              <a:ext cx="50800" cy="109538"/>
            </a:xfrm>
            <a:custGeom>
              <a:avLst/>
              <a:gdLst>
                <a:gd name="T0" fmla="*/ 165 w 165"/>
                <a:gd name="T1" fmla="*/ 333 h 333"/>
                <a:gd name="T2" fmla="*/ 165 w 165"/>
                <a:gd name="T3" fmla="*/ 317 h 333"/>
                <a:gd name="T4" fmla="*/ 149 w 165"/>
                <a:gd name="T5" fmla="*/ 317 h 333"/>
                <a:gd name="T6" fmla="*/ 102 w 165"/>
                <a:gd name="T7" fmla="*/ 293 h 333"/>
                <a:gd name="T8" fmla="*/ 102 w 165"/>
                <a:gd name="T9" fmla="*/ 13 h 333"/>
                <a:gd name="T10" fmla="*/ 91 w 165"/>
                <a:gd name="T11" fmla="*/ 0 h 333"/>
                <a:gd name="T12" fmla="*/ 0 w 165"/>
                <a:gd name="T13" fmla="*/ 32 h 333"/>
                <a:gd name="T14" fmla="*/ 0 w 165"/>
                <a:gd name="T15" fmla="*/ 48 h 333"/>
                <a:gd name="T16" fmla="*/ 65 w 165"/>
                <a:gd name="T17" fmla="*/ 35 h 333"/>
                <a:gd name="T18" fmla="*/ 65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8"/>
                  </a:lnTo>
                  <a:cubicBezTo>
                    <a:pt x="10" y="48"/>
                    <a:pt x="40" y="48"/>
                    <a:pt x="65" y="35"/>
                  </a:cubicBezTo>
                  <a:lnTo>
                    <a:pt x="65" y="293"/>
                  </a:lnTo>
                  <a:cubicBezTo>
                    <a:pt x="65" y="311"/>
                    <a:pt x="64" y="317"/>
                    <a:pt x="19" y="317"/>
                  </a:cubicBezTo>
                  <a:lnTo>
                    <a:pt x="3" y="317"/>
                  </a:lnTo>
                  <a:lnTo>
                    <a:pt x="3" y="333"/>
                  </a:lnTo>
                  <a:cubicBezTo>
                    <a:pt x="21"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124">
              <a:extLst>
                <a:ext uri="{FF2B5EF4-FFF2-40B4-BE49-F238E27FC236}">
                  <a16:creationId xmlns:a16="http://schemas.microsoft.com/office/drawing/2014/main" id="{E53F1173-F159-4F60-8979-A2D4F394543F}"/>
                </a:ext>
              </a:extLst>
            </p:cNvPr>
            <p:cNvSpPr>
              <a:spLocks/>
            </p:cNvSpPr>
            <p:nvPr>
              <p:custDataLst>
                <p:tags r:id="rId44"/>
              </p:custDataLst>
            </p:nvPr>
          </p:nvSpPr>
          <p:spPr bwMode="auto">
            <a:xfrm>
              <a:off x="2335213" y="4516438"/>
              <a:ext cx="92075" cy="7938"/>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125">
              <a:extLst>
                <a:ext uri="{FF2B5EF4-FFF2-40B4-BE49-F238E27FC236}">
                  <a16:creationId xmlns:a16="http://schemas.microsoft.com/office/drawing/2014/main" id="{2536D969-B25D-402E-99C9-DFC675112B07}"/>
                </a:ext>
              </a:extLst>
            </p:cNvPr>
            <p:cNvSpPr>
              <a:spLocks/>
            </p:cNvSpPr>
            <p:nvPr>
              <p:custDataLst>
                <p:tags r:id="rId45"/>
              </p:custDataLst>
            </p:nvPr>
          </p:nvSpPr>
          <p:spPr bwMode="auto">
            <a:xfrm>
              <a:off x="2495550" y="4378325"/>
              <a:ext cx="82550" cy="74613"/>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7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6"/>
                    <a:pt x="257" y="153"/>
                  </a:cubicBezTo>
                  <a:cubicBezTo>
                    <a:pt x="247" y="187"/>
                    <a:pt x="230" y="215"/>
                    <a:pt x="206" y="215"/>
                  </a:cubicBezTo>
                  <a:cubicBezTo>
                    <a:pt x="197" y="215"/>
                    <a:pt x="194" y="210"/>
                    <a:pt x="194" y="198"/>
                  </a:cubicBezTo>
                  <a:cubicBezTo>
                    <a:pt x="194" y="186"/>
                    <a:pt x="198" y="174"/>
                    <a:pt x="203" y="163"/>
                  </a:cubicBezTo>
                  <a:cubicBezTo>
                    <a:pt x="212" y="137"/>
                    <a:pt x="233" y="82"/>
                    <a:pt x="233" y="53"/>
                  </a:cubicBezTo>
                  <a:cubicBezTo>
                    <a:pt x="233" y="20"/>
                    <a:pt x="212" y="0"/>
                    <a:pt x="176" y="0"/>
                  </a:cubicBezTo>
                  <a:cubicBezTo>
                    <a:pt x="131" y="0"/>
                    <a:pt x="107" y="32"/>
                    <a:pt x="98" y="43"/>
                  </a:cubicBezTo>
                  <a:cubicBezTo>
                    <a:pt x="96" y="15"/>
                    <a:pt x="75" y="0"/>
                    <a:pt x="52" y="0"/>
                  </a:cubicBezTo>
                  <a:cubicBezTo>
                    <a:pt x="29" y="0"/>
                    <a:pt x="20" y="19"/>
                    <a:pt x="15" y="28"/>
                  </a:cubicBezTo>
                  <a:cubicBezTo>
                    <a:pt x="7" y="45"/>
                    <a:pt x="0" y="75"/>
                    <a:pt x="0" y="77"/>
                  </a:cubicBezTo>
                  <a:cubicBezTo>
                    <a:pt x="0" y="82"/>
                    <a:pt x="6" y="82"/>
                    <a:pt x="6" y="82"/>
                  </a:cubicBezTo>
                  <a:cubicBezTo>
                    <a:pt x="11" y="82"/>
                    <a:pt x="11"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7"/>
                  </a:cubicBezTo>
                  <a:lnTo>
                    <a:pt x="93" y="72"/>
                  </a:lnTo>
                  <a:cubicBezTo>
                    <a:pt x="101" y="56"/>
                    <a:pt x="127" y="11"/>
                    <a:pt x="174" y="11"/>
                  </a:cubicBezTo>
                  <a:cubicBezTo>
                    <a:pt x="197" y="11"/>
                    <a:pt x="201" y="29"/>
                    <a:pt x="201" y="46"/>
                  </a:cubicBezTo>
                  <a:cubicBezTo>
                    <a:pt x="201" y="77"/>
                    <a:pt x="177" y="141"/>
                    <a:pt x="169" y="162"/>
                  </a:cubicBezTo>
                  <a:cubicBezTo>
                    <a:pt x="164"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126">
              <a:extLst>
                <a:ext uri="{FF2B5EF4-FFF2-40B4-BE49-F238E27FC236}">
                  <a16:creationId xmlns:a16="http://schemas.microsoft.com/office/drawing/2014/main" id="{AEF4FB77-111C-4A3C-81D9-31DE69A061B9}"/>
                </a:ext>
              </a:extLst>
            </p:cNvPr>
            <p:cNvSpPr>
              <a:spLocks/>
            </p:cNvSpPr>
            <p:nvPr>
              <p:custDataLst>
                <p:tags r:id="rId46"/>
              </p:custDataLst>
            </p:nvPr>
          </p:nvSpPr>
          <p:spPr bwMode="auto">
            <a:xfrm>
              <a:off x="2589213" y="4314825"/>
              <a:ext cx="47625" cy="76200"/>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3"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3"/>
                    <a:pt x="68" y="13"/>
                  </a:cubicBezTo>
                  <a:cubicBezTo>
                    <a:pt x="102"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Rectangle 127">
              <a:extLst>
                <a:ext uri="{FF2B5EF4-FFF2-40B4-BE49-F238E27FC236}">
                  <a16:creationId xmlns:a16="http://schemas.microsoft.com/office/drawing/2014/main" id="{0C220741-8B84-40CD-B39D-00FB2594FDB8}"/>
                </a:ext>
              </a:extLst>
            </p:cNvPr>
            <p:cNvSpPr>
              <a:spLocks noChangeArrowheads="1"/>
            </p:cNvSpPr>
            <p:nvPr>
              <p:custDataLst>
                <p:tags r:id="rId47"/>
              </p:custDataLst>
            </p:nvPr>
          </p:nvSpPr>
          <p:spPr bwMode="auto">
            <a:xfrm>
              <a:off x="2492375" y="4516438"/>
              <a:ext cx="15875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Rectangle 128">
              <a:extLst>
                <a:ext uri="{FF2B5EF4-FFF2-40B4-BE49-F238E27FC236}">
                  <a16:creationId xmlns:a16="http://schemas.microsoft.com/office/drawing/2014/main" id="{1BBD0614-B17A-4EC5-BA7E-0DCD472B0679}"/>
                </a:ext>
              </a:extLst>
            </p:cNvPr>
            <p:cNvSpPr>
              <a:spLocks noChangeArrowheads="1"/>
            </p:cNvSpPr>
            <p:nvPr>
              <p:custDataLst>
                <p:tags r:id="rId48"/>
              </p:custDataLst>
            </p:nvPr>
          </p:nvSpPr>
          <p:spPr bwMode="auto">
            <a:xfrm>
              <a:off x="2517775" y="4572000"/>
              <a:ext cx="555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Freeform 129">
              <a:extLst>
                <a:ext uri="{FF2B5EF4-FFF2-40B4-BE49-F238E27FC236}">
                  <a16:creationId xmlns:a16="http://schemas.microsoft.com/office/drawing/2014/main" id="{B19E7E3B-28FF-466F-9422-B8FEC9833179}"/>
                </a:ext>
              </a:extLst>
            </p:cNvPr>
            <p:cNvSpPr>
              <a:spLocks/>
            </p:cNvSpPr>
            <p:nvPr>
              <p:custDataLst>
                <p:tags r:id="rId49"/>
              </p:custDataLst>
            </p:nvPr>
          </p:nvSpPr>
          <p:spPr bwMode="auto">
            <a:xfrm>
              <a:off x="2505075" y="4600575"/>
              <a:ext cx="61913" cy="74613"/>
            </a:xfrm>
            <a:custGeom>
              <a:avLst/>
              <a:gdLst>
                <a:gd name="T0" fmla="*/ 203 w 203"/>
                <a:gd name="T1" fmla="*/ 32 h 226"/>
                <a:gd name="T2" fmla="*/ 162 w 203"/>
                <a:gd name="T3" fmla="*/ 0 h 226"/>
                <a:gd name="T4" fmla="*/ 98 w 203"/>
                <a:gd name="T5" fmla="*/ 38 h 226"/>
                <a:gd name="T6" fmla="*/ 52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2" y="0"/>
                  </a:cubicBezTo>
                  <a:cubicBezTo>
                    <a:pt x="29"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130">
              <a:extLst>
                <a:ext uri="{FF2B5EF4-FFF2-40B4-BE49-F238E27FC236}">
                  <a16:creationId xmlns:a16="http://schemas.microsoft.com/office/drawing/2014/main" id="{58DE932A-196A-47BD-A8BD-271633EFCC08}"/>
                </a:ext>
              </a:extLst>
            </p:cNvPr>
            <p:cNvSpPr>
              <a:spLocks/>
            </p:cNvSpPr>
            <p:nvPr>
              <p:custDataLst>
                <p:tags r:id="rId50"/>
              </p:custDataLst>
            </p:nvPr>
          </p:nvSpPr>
          <p:spPr bwMode="auto">
            <a:xfrm>
              <a:off x="2579688" y="4549775"/>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131">
              <a:extLst>
                <a:ext uri="{FF2B5EF4-FFF2-40B4-BE49-F238E27FC236}">
                  <a16:creationId xmlns:a16="http://schemas.microsoft.com/office/drawing/2014/main" id="{34030C25-53E7-4C76-A951-45933407D001}"/>
                </a:ext>
              </a:extLst>
            </p:cNvPr>
            <p:cNvSpPr>
              <a:spLocks/>
            </p:cNvSpPr>
            <p:nvPr>
              <p:custDataLst>
                <p:tags r:id="rId51"/>
              </p:custDataLst>
            </p:nvPr>
          </p:nvSpPr>
          <p:spPr bwMode="auto">
            <a:xfrm>
              <a:off x="2674938" y="4324350"/>
              <a:ext cx="74613" cy="393700"/>
            </a:xfrm>
            <a:custGeom>
              <a:avLst/>
              <a:gdLst>
                <a:gd name="T0" fmla="*/ 245 w 245"/>
                <a:gd name="T1" fmla="*/ 599 h 1197"/>
                <a:gd name="T2" fmla="*/ 74 w 245"/>
                <a:gd name="T3" fmla="*/ 56 h 1197"/>
                <a:gd name="T4" fmla="*/ 24 w 245"/>
                <a:gd name="T5" fmla="*/ 6 h 1197"/>
                <a:gd name="T6" fmla="*/ 11 w 245"/>
                <a:gd name="T7" fmla="*/ 0 h 1197"/>
                <a:gd name="T8" fmla="*/ 0 w 245"/>
                <a:gd name="T9" fmla="*/ 5 h 1197"/>
                <a:gd name="T10" fmla="*/ 3 w 245"/>
                <a:gd name="T11" fmla="*/ 10 h 1197"/>
                <a:gd name="T12" fmla="*/ 87 w 245"/>
                <a:gd name="T13" fmla="*/ 115 h 1197"/>
                <a:gd name="T14" fmla="*/ 204 w 245"/>
                <a:gd name="T15" fmla="*/ 598 h 1197"/>
                <a:gd name="T16" fmla="*/ 104 w 245"/>
                <a:gd name="T17" fmla="*/ 1054 h 1197"/>
                <a:gd name="T18" fmla="*/ 2 w 245"/>
                <a:gd name="T19" fmla="*/ 1187 h 1197"/>
                <a:gd name="T20" fmla="*/ 0 w 245"/>
                <a:gd name="T21" fmla="*/ 1192 h 1197"/>
                <a:gd name="T22" fmla="*/ 11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1" y="205"/>
                    <a:pt x="74" y="56"/>
                  </a:cubicBezTo>
                  <a:cubicBezTo>
                    <a:pt x="64" y="44"/>
                    <a:pt x="45" y="24"/>
                    <a:pt x="24" y="6"/>
                  </a:cubicBezTo>
                  <a:cubicBezTo>
                    <a:pt x="19" y="0"/>
                    <a:pt x="18" y="0"/>
                    <a:pt x="11" y="0"/>
                  </a:cubicBezTo>
                  <a:cubicBezTo>
                    <a:pt x="5" y="0"/>
                    <a:pt x="0" y="0"/>
                    <a:pt x="0" y="5"/>
                  </a:cubicBezTo>
                  <a:cubicBezTo>
                    <a:pt x="0" y="7"/>
                    <a:pt x="2" y="9"/>
                    <a:pt x="3" y="10"/>
                  </a:cubicBezTo>
                  <a:cubicBezTo>
                    <a:pt x="21" y="28"/>
                    <a:pt x="54" y="61"/>
                    <a:pt x="87" y="115"/>
                  </a:cubicBezTo>
                  <a:cubicBezTo>
                    <a:pt x="168" y="244"/>
                    <a:pt x="204" y="406"/>
                    <a:pt x="204" y="598"/>
                  </a:cubicBezTo>
                  <a:cubicBezTo>
                    <a:pt x="204" y="732"/>
                    <a:pt x="186" y="905"/>
                    <a:pt x="104" y="1054"/>
                  </a:cubicBezTo>
                  <a:cubicBezTo>
                    <a:pt x="64" y="1125"/>
                    <a:pt x="23" y="1166"/>
                    <a:pt x="2" y="1187"/>
                  </a:cubicBezTo>
                  <a:cubicBezTo>
                    <a:pt x="1" y="1189"/>
                    <a:pt x="0" y="1190"/>
                    <a:pt x="0" y="1192"/>
                  </a:cubicBezTo>
                  <a:cubicBezTo>
                    <a:pt x="0" y="1197"/>
                    <a:pt x="5" y="1197"/>
                    <a:pt x="11" y="1197"/>
                  </a:cubicBezTo>
                  <a:cubicBezTo>
                    <a:pt x="18" y="1197"/>
                    <a:pt x="19"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132">
              <a:extLst>
                <a:ext uri="{FF2B5EF4-FFF2-40B4-BE49-F238E27FC236}">
                  <a16:creationId xmlns:a16="http://schemas.microsoft.com/office/drawing/2014/main" id="{B29B1D7F-FEE8-4889-AB90-D4339518CC88}"/>
                </a:ext>
              </a:extLst>
            </p:cNvPr>
            <p:cNvSpPr>
              <a:spLocks noEditPoints="1"/>
            </p:cNvSpPr>
            <p:nvPr>
              <p:custDataLst>
                <p:tags r:id="rId52"/>
              </p:custDataLst>
            </p:nvPr>
          </p:nvSpPr>
          <p:spPr bwMode="auto">
            <a:xfrm>
              <a:off x="2813050" y="4449763"/>
              <a:ext cx="107950" cy="115888"/>
            </a:xfrm>
            <a:custGeom>
              <a:avLst/>
              <a:gdLst>
                <a:gd name="T0" fmla="*/ 301 w 356"/>
                <a:gd name="T1" fmla="*/ 65 h 352"/>
                <a:gd name="T2" fmla="*/ 274 w 356"/>
                <a:gd name="T3" fmla="*/ 136 h 352"/>
                <a:gd name="T4" fmla="*/ 190 w 356"/>
                <a:gd name="T5" fmla="*/ 164 h 352"/>
                <a:gd name="T6" fmla="*/ 134 w 356"/>
                <a:gd name="T7" fmla="*/ 164 h 352"/>
                <a:gd name="T8" fmla="*/ 166 w 356"/>
                <a:gd name="T9" fmla="*/ 34 h 352"/>
                <a:gd name="T10" fmla="*/ 180 w 356"/>
                <a:gd name="T11" fmla="*/ 16 h 352"/>
                <a:gd name="T12" fmla="*/ 211 w 356"/>
                <a:gd name="T13" fmla="*/ 15 h 352"/>
                <a:gd name="T14" fmla="*/ 301 w 356"/>
                <a:gd name="T15" fmla="*/ 65 h 352"/>
                <a:gd name="T16" fmla="*/ 356 w 356"/>
                <a:gd name="T17" fmla="*/ 294 h 352"/>
                <a:gd name="T18" fmla="*/ 350 w 356"/>
                <a:gd name="T19" fmla="*/ 288 h 352"/>
                <a:gd name="T20" fmla="*/ 343 w 356"/>
                <a:gd name="T21" fmla="*/ 295 h 352"/>
                <a:gd name="T22" fmla="*/ 298 w 356"/>
                <a:gd name="T23" fmla="*/ 341 h 352"/>
                <a:gd name="T24" fmla="*/ 278 w 356"/>
                <a:gd name="T25" fmla="*/ 310 h 352"/>
                <a:gd name="T26" fmla="*/ 283 w 356"/>
                <a:gd name="T27" fmla="*/ 253 h 352"/>
                <a:gd name="T28" fmla="*/ 285 w 356"/>
                <a:gd name="T29" fmla="*/ 230 h 352"/>
                <a:gd name="T30" fmla="*/ 238 w 356"/>
                <a:gd name="T31" fmla="*/ 171 h 352"/>
                <a:gd name="T32" fmla="*/ 348 w 356"/>
                <a:gd name="T33" fmla="*/ 75 h 352"/>
                <a:gd name="T34" fmla="*/ 238 w 356"/>
                <a:gd name="T35" fmla="*/ 0 h 352"/>
                <a:gd name="T36" fmla="*/ 95 w 356"/>
                <a:gd name="T37" fmla="*/ 0 h 352"/>
                <a:gd name="T38" fmla="*/ 81 w 356"/>
                <a:gd name="T39" fmla="*/ 10 h 352"/>
                <a:gd name="T40" fmla="*/ 95 w 356"/>
                <a:gd name="T41" fmla="*/ 15 h 352"/>
                <a:gd name="T42" fmla="*/ 114 w 356"/>
                <a:gd name="T43" fmla="*/ 16 h 352"/>
                <a:gd name="T44" fmla="*/ 127 w 356"/>
                <a:gd name="T45" fmla="*/ 24 h 352"/>
                <a:gd name="T46" fmla="*/ 125 w 356"/>
                <a:gd name="T47" fmla="*/ 34 h 352"/>
                <a:gd name="T48" fmla="*/ 59 w 356"/>
                <a:gd name="T49" fmla="*/ 302 h 352"/>
                <a:gd name="T50" fmla="*/ 13 w 356"/>
                <a:gd name="T51" fmla="*/ 325 h 352"/>
                <a:gd name="T52" fmla="*/ 0 w 356"/>
                <a:gd name="T53" fmla="*/ 335 h 352"/>
                <a:gd name="T54" fmla="*/ 7 w 356"/>
                <a:gd name="T55" fmla="*/ 341 h 352"/>
                <a:gd name="T56" fmla="*/ 70 w 356"/>
                <a:gd name="T57" fmla="*/ 339 h 352"/>
                <a:gd name="T58" fmla="*/ 133 w 356"/>
                <a:gd name="T59" fmla="*/ 341 h 352"/>
                <a:gd name="T60" fmla="*/ 143 w 356"/>
                <a:gd name="T61" fmla="*/ 331 h 352"/>
                <a:gd name="T62" fmla="*/ 129 w 356"/>
                <a:gd name="T63" fmla="*/ 325 h 352"/>
                <a:gd name="T64" fmla="*/ 96 w 356"/>
                <a:gd name="T65" fmla="*/ 316 h 352"/>
                <a:gd name="T66" fmla="*/ 98 w 356"/>
                <a:gd name="T67" fmla="*/ 308 h 352"/>
                <a:gd name="T68" fmla="*/ 131 w 356"/>
                <a:gd name="T69" fmla="*/ 175 h 352"/>
                <a:gd name="T70" fmla="*/ 190 w 356"/>
                <a:gd name="T71" fmla="*/ 175 h 352"/>
                <a:gd name="T72" fmla="*/ 245 w 356"/>
                <a:gd name="T73" fmla="*/ 221 h 352"/>
                <a:gd name="T74" fmla="*/ 238 w 356"/>
                <a:gd name="T75" fmla="*/ 255 h 352"/>
                <a:gd name="T76" fmla="*/ 230 w 356"/>
                <a:gd name="T77" fmla="*/ 298 h 352"/>
                <a:gd name="T78" fmla="*/ 296 w 356"/>
                <a:gd name="T79" fmla="*/ 352 h 352"/>
                <a:gd name="T80" fmla="*/ 356 w 356"/>
                <a:gd name="T81" fmla="*/ 2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1" y="65"/>
                  </a:moveTo>
                  <a:cubicBezTo>
                    <a:pt x="301" y="82"/>
                    <a:pt x="293" y="116"/>
                    <a:pt x="274" y="136"/>
                  </a:cubicBezTo>
                  <a:cubicBezTo>
                    <a:pt x="261" y="149"/>
                    <a:pt x="235" y="164"/>
                    <a:pt x="190" y="164"/>
                  </a:cubicBezTo>
                  <a:lnTo>
                    <a:pt x="134" y="164"/>
                  </a:lnTo>
                  <a:lnTo>
                    <a:pt x="166" y="34"/>
                  </a:lnTo>
                  <a:cubicBezTo>
                    <a:pt x="169" y="22"/>
                    <a:pt x="171" y="17"/>
                    <a:pt x="180" y="16"/>
                  </a:cubicBezTo>
                  <a:cubicBezTo>
                    <a:pt x="185" y="15"/>
                    <a:pt x="201" y="15"/>
                    <a:pt x="211" y="15"/>
                  </a:cubicBezTo>
                  <a:cubicBezTo>
                    <a:pt x="246" y="15"/>
                    <a:pt x="301" y="15"/>
                    <a:pt x="301" y="65"/>
                  </a:cubicBezTo>
                  <a:close/>
                  <a:moveTo>
                    <a:pt x="356" y="294"/>
                  </a:moveTo>
                  <a:cubicBezTo>
                    <a:pt x="356" y="288"/>
                    <a:pt x="350" y="288"/>
                    <a:pt x="350" y="288"/>
                  </a:cubicBezTo>
                  <a:cubicBezTo>
                    <a:pt x="345" y="288"/>
                    <a:pt x="344" y="292"/>
                    <a:pt x="343" y="295"/>
                  </a:cubicBezTo>
                  <a:cubicBezTo>
                    <a:pt x="331" y="332"/>
                    <a:pt x="309" y="341"/>
                    <a:pt x="298" y="341"/>
                  </a:cubicBezTo>
                  <a:cubicBezTo>
                    <a:pt x="281" y="341"/>
                    <a:pt x="278" y="330"/>
                    <a:pt x="278" y="310"/>
                  </a:cubicBezTo>
                  <a:cubicBezTo>
                    <a:pt x="278" y="295"/>
                    <a:pt x="281" y="269"/>
                    <a:pt x="283" y="253"/>
                  </a:cubicBezTo>
                  <a:cubicBezTo>
                    <a:pt x="284" y="246"/>
                    <a:pt x="285" y="237"/>
                    <a:pt x="285" y="230"/>
                  </a:cubicBezTo>
                  <a:cubicBezTo>
                    <a:pt x="285" y="191"/>
                    <a:pt x="251" y="176"/>
                    <a:pt x="238" y="171"/>
                  </a:cubicBezTo>
                  <a:cubicBezTo>
                    <a:pt x="288" y="160"/>
                    <a:pt x="348" y="125"/>
                    <a:pt x="348" y="75"/>
                  </a:cubicBezTo>
                  <a:cubicBezTo>
                    <a:pt x="348" y="32"/>
                    <a:pt x="303" y="0"/>
                    <a:pt x="238" y="0"/>
                  </a:cubicBezTo>
                  <a:lnTo>
                    <a:pt x="95" y="0"/>
                  </a:lnTo>
                  <a:cubicBezTo>
                    <a:pt x="85"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9" y="302"/>
                  </a:lnTo>
                  <a:cubicBezTo>
                    <a:pt x="54" y="321"/>
                    <a:pt x="53" y="325"/>
                    <a:pt x="13" y="325"/>
                  </a:cubicBezTo>
                  <a:cubicBezTo>
                    <a:pt x="4" y="325"/>
                    <a:pt x="0" y="325"/>
                    <a:pt x="0" y="335"/>
                  </a:cubicBezTo>
                  <a:cubicBezTo>
                    <a:pt x="0" y="341"/>
                    <a:pt x="7" y="341"/>
                    <a:pt x="7" y="341"/>
                  </a:cubicBezTo>
                  <a:lnTo>
                    <a:pt x="70" y="339"/>
                  </a:lnTo>
                  <a:lnTo>
                    <a:pt x="133" y="341"/>
                  </a:lnTo>
                  <a:cubicBezTo>
                    <a:pt x="137" y="341"/>
                    <a:pt x="143" y="341"/>
                    <a:pt x="143" y="331"/>
                  </a:cubicBezTo>
                  <a:cubicBezTo>
                    <a:pt x="143" y="325"/>
                    <a:pt x="138" y="325"/>
                    <a:pt x="129" y="325"/>
                  </a:cubicBezTo>
                  <a:cubicBezTo>
                    <a:pt x="110" y="325"/>
                    <a:pt x="96" y="325"/>
                    <a:pt x="96" y="316"/>
                  </a:cubicBezTo>
                  <a:cubicBezTo>
                    <a:pt x="96" y="313"/>
                    <a:pt x="97" y="311"/>
                    <a:pt x="98" y="308"/>
                  </a:cubicBezTo>
                  <a:lnTo>
                    <a:pt x="131" y="175"/>
                  </a:lnTo>
                  <a:lnTo>
                    <a:pt x="190" y="175"/>
                  </a:lnTo>
                  <a:cubicBezTo>
                    <a:pt x="236" y="175"/>
                    <a:pt x="245" y="203"/>
                    <a:pt x="245" y="221"/>
                  </a:cubicBezTo>
                  <a:cubicBezTo>
                    <a:pt x="245" y="228"/>
                    <a:pt x="241" y="244"/>
                    <a:pt x="238" y="255"/>
                  </a:cubicBezTo>
                  <a:cubicBezTo>
                    <a:pt x="234" y="269"/>
                    <a:pt x="230" y="288"/>
                    <a:pt x="230" y="298"/>
                  </a:cubicBezTo>
                  <a:cubicBezTo>
                    <a:pt x="230" y="352"/>
                    <a:pt x="289" y="352"/>
                    <a:pt x="296" y="352"/>
                  </a:cubicBezTo>
                  <a:cubicBezTo>
                    <a:pt x="338" y="352"/>
                    <a:pt x="356" y="301"/>
                    <a:pt x="356" y="2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133">
              <a:extLst>
                <a:ext uri="{FF2B5EF4-FFF2-40B4-BE49-F238E27FC236}">
                  <a16:creationId xmlns:a16="http://schemas.microsoft.com/office/drawing/2014/main" id="{CBA2C713-D21A-4461-9E78-4FB5618C9CFB}"/>
                </a:ext>
              </a:extLst>
            </p:cNvPr>
            <p:cNvSpPr>
              <a:spLocks noEditPoints="1"/>
            </p:cNvSpPr>
            <p:nvPr>
              <p:custDataLst>
                <p:tags r:id="rId53"/>
              </p:custDataLst>
            </p:nvPr>
          </p:nvSpPr>
          <p:spPr bwMode="auto">
            <a:xfrm>
              <a:off x="2973388" y="4500563"/>
              <a:ext cx="101600" cy="39688"/>
            </a:xfrm>
            <a:custGeom>
              <a:avLst/>
              <a:gdLst>
                <a:gd name="T0" fmla="*/ 331 w 331"/>
                <a:gd name="T1" fmla="*/ 9 h 116"/>
                <a:gd name="T2" fmla="*/ 315 w 331"/>
                <a:gd name="T3" fmla="*/ 0 h 116"/>
                <a:gd name="T4" fmla="*/ 16 w 331"/>
                <a:gd name="T5" fmla="*/ 0 h 116"/>
                <a:gd name="T6" fmla="*/ 0 w 331"/>
                <a:gd name="T7" fmla="*/ 9 h 116"/>
                <a:gd name="T8" fmla="*/ 17 w 331"/>
                <a:gd name="T9" fmla="*/ 19 h 116"/>
                <a:gd name="T10" fmla="*/ 314 w 331"/>
                <a:gd name="T11" fmla="*/ 19 h 116"/>
                <a:gd name="T12" fmla="*/ 331 w 331"/>
                <a:gd name="T13" fmla="*/ 9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9"/>
                  </a:moveTo>
                  <a:cubicBezTo>
                    <a:pt x="331" y="0"/>
                    <a:pt x="322" y="0"/>
                    <a:pt x="315" y="0"/>
                  </a:cubicBezTo>
                  <a:lnTo>
                    <a:pt x="16" y="0"/>
                  </a:lnTo>
                  <a:cubicBezTo>
                    <a:pt x="9" y="0"/>
                    <a:pt x="0" y="0"/>
                    <a:pt x="0" y="9"/>
                  </a:cubicBezTo>
                  <a:cubicBezTo>
                    <a:pt x="0" y="19"/>
                    <a:pt x="9" y="19"/>
                    <a:pt x="17" y="19"/>
                  </a:cubicBezTo>
                  <a:lnTo>
                    <a:pt x="314" y="19"/>
                  </a:lnTo>
                  <a:cubicBezTo>
                    <a:pt x="322" y="19"/>
                    <a:pt x="331" y="19"/>
                    <a:pt x="331" y="9"/>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134">
              <a:extLst>
                <a:ext uri="{FF2B5EF4-FFF2-40B4-BE49-F238E27FC236}">
                  <a16:creationId xmlns:a16="http://schemas.microsoft.com/office/drawing/2014/main" id="{39147C78-673F-48FB-8DB5-8C972014ACF5}"/>
                </a:ext>
              </a:extLst>
            </p:cNvPr>
            <p:cNvSpPr>
              <a:spLocks noEditPoints="1"/>
            </p:cNvSpPr>
            <p:nvPr>
              <p:custDataLst>
                <p:tags r:id="rId54"/>
              </p:custDataLst>
            </p:nvPr>
          </p:nvSpPr>
          <p:spPr bwMode="auto">
            <a:xfrm>
              <a:off x="3132138" y="4451350"/>
              <a:ext cx="63500" cy="114300"/>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87" name="矢印: 右 286">
            <a:extLst>
              <a:ext uri="{FF2B5EF4-FFF2-40B4-BE49-F238E27FC236}">
                <a16:creationId xmlns:a16="http://schemas.microsoft.com/office/drawing/2014/main" id="{DFFC3055-937C-4D19-8D60-626A89FECDB9}"/>
              </a:ext>
            </a:extLst>
          </p:cNvPr>
          <p:cNvSpPr/>
          <p:nvPr/>
        </p:nvSpPr>
        <p:spPr>
          <a:xfrm>
            <a:off x="4636284" y="3417420"/>
            <a:ext cx="317461" cy="201487"/>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07" name="グループ化 306">
            <a:extLst>
              <a:ext uri="{FF2B5EF4-FFF2-40B4-BE49-F238E27FC236}">
                <a16:creationId xmlns:a16="http://schemas.microsoft.com/office/drawing/2014/main" id="{23E3A104-5C83-486E-BF5E-863A1B31883A}"/>
              </a:ext>
            </a:extLst>
          </p:cNvPr>
          <p:cNvGrpSpPr>
            <a:grpSpLocks noChangeAspect="1"/>
          </p:cNvGrpSpPr>
          <p:nvPr>
            <p:custDataLst>
              <p:tags r:id="rId5"/>
            </p:custDataLst>
          </p:nvPr>
        </p:nvGrpSpPr>
        <p:grpSpPr>
          <a:xfrm>
            <a:off x="4094165" y="3956050"/>
            <a:ext cx="1222400" cy="264000"/>
            <a:chOff x="4094165" y="3956050"/>
            <a:chExt cx="712788" cy="177800"/>
          </a:xfrm>
        </p:grpSpPr>
        <p:sp>
          <p:nvSpPr>
            <p:cNvPr id="297" name="Rectangle 141">
              <a:extLst>
                <a:ext uri="{FF2B5EF4-FFF2-40B4-BE49-F238E27FC236}">
                  <a16:creationId xmlns:a16="http://schemas.microsoft.com/office/drawing/2014/main" id="{82FFEE18-1ECB-426D-B113-47E1A3AB13D2}"/>
                </a:ext>
              </a:extLst>
            </p:cNvPr>
            <p:cNvSpPr>
              <a:spLocks noChangeArrowheads="1"/>
            </p:cNvSpPr>
            <p:nvPr>
              <p:custDataLst>
                <p:tags r:id="rId14"/>
              </p:custDataLst>
            </p:nvPr>
          </p:nvSpPr>
          <p:spPr bwMode="auto">
            <a:xfrm>
              <a:off x="4106865" y="3978275"/>
              <a:ext cx="555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142">
              <a:extLst>
                <a:ext uri="{FF2B5EF4-FFF2-40B4-BE49-F238E27FC236}">
                  <a16:creationId xmlns:a16="http://schemas.microsoft.com/office/drawing/2014/main" id="{B9FA9B07-A1FB-4245-9936-E9A1F563D142}"/>
                </a:ext>
              </a:extLst>
            </p:cNvPr>
            <p:cNvSpPr>
              <a:spLocks/>
            </p:cNvSpPr>
            <p:nvPr>
              <p:custDataLst>
                <p:tags r:id="rId15"/>
              </p:custDataLst>
            </p:nvPr>
          </p:nvSpPr>
          <p:spPr bwMode="auto">
            <a:xfrm>
              <a:off x="4094165" y="4010025"/>
              <a:ext cx="63500" cy="80963"/>
            </a:xfrm>
            <a:custGeom>
              <a:avLst/>
              <a:gdLst>
                <a:gd name="T0" fmla="*/ 203 w 203"/>
                <a:gd name="T1" fmla="*/ 32 h 226"/>
                <a:gd name="T2" fmla="*/ 161 w 203"/>
                <a:gd name="T3" fmla="*/ 0 h 226"/>
                <a:gd name="T4" fmla="*/ 97 w 203"/>
                <a:gd name="T5" fmla="*/ 38 h 226"/>
                <a:gd name="T6" fmla="*/ 52 w 203"/>
                <a:gd name="T7" fmla="*/ 0 h 226"/>
                <a:gd name="T8" fmla="*/ 15 w 203"/>
                <a:gd name="T9" fmla="*/ 28 h 226"/>
                <a:gd name="T10" fmla="*/ 0 w 203"/>
                <a:gd name="T11" fmla="*/ 76 h 226"/>
                <a:gd name="T12" fmla="*/ 6 w 203"/>
                <a:gd name="T13" fmla="*/ 81 h 226"/>
                <a:gd name="T14" fmla="*/ 14 w 203"/>
                <a:gd name="T15" fmla="*/ 70 h 226"/>
                <a:gd name="T16" fmla="*/ 50 w 203"/>
                <a:gd name="T17" fmla="*/ 11 h 226"/>
                <a:gd name="T18" fmla="*/ 66 w 203"/>
                <a:gd name="T19" fmla="*/ 34 h 226"/>
                <a:gd name="T20" fmla="*/ 58 w 203"/>
                <a:gd name="T21" fmla="*/ 75 h 226"/>
                <a:gd name="T22" fmla="*/ 29 w 203"/>
                <a:gd name="T23" fmla="*/ 191 h 226"/>
                <a:gd name="T24" fmla="*/ 25 w 203"/>
                <a:gd name="T25" fmla="*/ 212 h 226"/>
                <a:gd name="T26" fmla="*/ 39 w 203"/>
                <a:gd name="T27" fmla="*/ 226 h 226"/>
                <a:gd name="T28" fmla="*/ 57 w 203"/>
                <a:gd name="T29" fmla="*/ 212 h 226"/>
                <a:gd name="T30" fmla="*/ 77 w 203"/>
                <a:gd name="T31" fmla="*/ 133 h 226"/>
                <a:gd name="T32" fmla="*/ 93 w 203"/>
                <a:gd name="T33" fmla="*/ 68 h 226"/>
                <a:gd name="T34" fmla="*/ 121 w 203"/>
                <a:gd name="T35" fmla="*/ 27 h 226"/>
                <a:gd name="T36" fmla="*/ 161 w 203"/>
                <a:gd name="T37" fmla="*/ 11 h 226"/>
                <a:gd name="T38" fmla="*/ 182 w 203"/>
                <a:gd name="T39" fmla="*/ 17 h 226"/>
                <a:gd name="T40" fmla="*/ 156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7" y="38"/>
                  </a:cubicBezTo>
                  <a:cubicBezTo>
                    <a:pt x="93" y="16"/>
                    <a:pt x="75" y="0"/>
                    <a:pt x="52" y="0"/>
                  </a:cubicBezTo>
                  <a:cubicBezTo>
                    <a:pt x="29" y="0"/>
                    <a:pt x="20" y="19"/>
                    <a:pt x="15" y="28"/>
                  </a:cubicBezTo>
                  <a:cubicBezTo>
                    <a:pt x="6" y="45"/>
                    <a:pt x="0" y="75"/>
                    <a:pt x="0" y="76"/>
                  </a:cubicBezTo>
                  <a:cubicBezTo>
                    <a:pt x="0" y="81"/>
                    <a:pt x="6" y="81"/>
                    <a:pt x="6" y="81"/>
                  </a:cubicBezTo>
                  <a:cubicBezTo>
                    <a:pt x="11" y="81"/>
                    <a:pt x="11" y="81"/>
                    <a:pt x="14" y="70"/>
                  </a:cubicBezTo>
                  <a:cubicBezTo>
                    <a:pt x="23" y="35"/>
                    <a:pt x="33" y="11"/>
                    <a:pt x="50" y="11"/>
                  </a:cubicBezTo>
                  <a:cubicBezTo>
                    <a:pt x="59" y="11"/>
                    <a:pt x="66" y="15"/>
                    <a:pt x="66" y="34"/>
                  </a:cubicBezTo>
                  <a:cubicBezTo>
                    <a:pt x="66" y="44"/>
                    <a:pt x="64" y="50"/>
                    <a:pt x="58" y="75"/>
                  </a:cubicBezTo>
                  <a:lnTo>
                    <a:pt x="29" y="191"/>
                  </a:lnTo>
                  <a:cubicBezTo>
                    <a:pt x="28" y="198"/>
                    <a:pt x="25" y="210"/>
                    <a:pt x="25" y="212"/>
                  </a:cubicBezTo>
                  <a:cubicBezTo>
                    <a:pt x="25" y="221"/>
                    <a:pt x="32" y="226"/>
                    <a:pt x="39" y="226"/>
                  </a:cubicBezTo>
                  <a:cubicBezTo>
                    <a:pt x="45" y="226"/>
                    <a:pt x="54" y="222"/>
                    <a:pt x="57" y="212"/>
                  </a:cubicBezTo>
                  <a:cubicBezTo>
                    <a:pt x="58" y="210"/>
                    <a:pt x="75" y="142"/>
                    <a:pt x="77"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143">
              <a:extLst>
                <a:ext uri="{FF2B5EF4-FFF2-40B4-BE49-F238E27FC236}">
                  <a16:creationId xmlns:a16="http://schemas.microsoft.com/office/drawing/2014/main" id="{9B253D1E-8EA7-49E0-948B-44F90F4D6E7C}"/>
                </a:ext>
              </a:extLst>
            </p:cNvPr>
            <p:cNvSpPr>
              <a:spLocks noEditPoints="1"/>
            </p:cNvSpPr>
            <p:nvPr>
              <p:custDataLst>
                <p:tags r:id="rId16"/>
              </p:custDataLst>
            </p:nvPr>
          </p:nvSpPr>
          <p:spPr bwMode="auto">
            <a:xfrm>
              <a:off x="4214815" y="4024313"/>
              <a:ext cx="103188"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144">
              <a:extLst>
                <a:ext uri="{FF2B5EF4-FFF2-40B4-BE49-F238E27FC236}">
                  <a16:creationId xmlns:a16="http://schemas.microsoft.com/office/drawing/2014/main" id="{7A3F46FB-EE8C-44CE-88B2-678110E1A5B0}"/>
                </a:ext>
              </a:extLst>
            </p:cNvPr>
            <p:cNvSpPr>
              <a:spLocks/>
            </p:cNvSpPr>
            <p:nvPr>
              <p:custDataLst>
                <p:tags r:id="rId17"/>
              </p:custDataLst>
            </p:nvPr>
          </p:nvSpPr>
          <p:spPr bwMode="auto">
            <a:xfrm>
              <a:off x="4386265" y="3956050"/>
              <a:ext cx="36513"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1 w 115"/>
                <a:gd name="T11" fmla="*/ 0 h 499"/>
                <a:gd name="T12" fmla="*/ 31 w 115"/>
                <a:gd name="T13" fmla="*/ 97 h 499"/>
                <a:gd name="T14" fmla="*/ 0 w 115"/>
                <a:gd name="T15" fmla="*/ 249 h 499"/>
                <a:gd name="T16" fmla="*/ 33 w 115"/>
                <a:gd name="T17" fmla="*/ 405 h 499"/>
                <a:gd name="T18" fmla="*/ 111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145">
              <a:extLst>
                <a:ext uri="{FF2B5EF4-FFF2-40B4-BE49-F238E27FC236}">
                  <a16:creationId xmlns:a16="http://schemas.microsoft.com/office/drawing/2014/main" id="{B10A55B9-BBE1-46D6-BBC8-CE54D65A8244}"/>
                </a:ext>
              </a:extLst>
            </p:cNvPr>
            <p:cNvSpPr>
              <a:spLocks/>
            </p:cNvSpPr>
            <p:nvPr>
              <p:custDataLst>
                <p:tags r:id="rId18"/>
              </p:custDataLst>
            </p:nvPr>
          </p:nvSpPr>
          <p:spPr bwMode="auto">
            <a:xfrm>
              <a:off x="4432303" y="4010025"/>
              <a:ext cx="92075" cy="80963"/>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8 h 226"/>
                <a:gd name="T18" fmla="*/ 192 w 295"/>
                <a:gd name="T19" fmla="*/ 190 h 226"/>
                <a:gd name="T20" fmla="*/ 143 w 295"/>
                <a:gd name="T21" fmla="*/ 145 h 226"/>
                <a:gd name="T22" fmla="*/ 158 w 295"/>
                <a:gd name="T23" fmla="*/ 101 h 226"/>
                <a:gd name="T24" fmla="*/ 160 w 295"/>
                <a:gd name="T25" fmla="*/ 88 h 226"/>
                <a:gd name="T26" fmla="*/ 151 w 295"/>
                <a:gd name="T27" fmla="*/ 75 h 226"/>
                <a:gd name="T28" fmla="*/ 134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8 h 226"/>
                <a:gd name="T50" fmla="*/ 0 w 295"/>
                <a:gd name="T51" fmla="*/ 154 h 226"/>
                <a:gd name="T52" fmla="*/ 53 w 295"/>
                <a:gd name="T53" fmla="*/ 226 h 226"/>
                <a:gd name="T54" fmla="*/ 129 w 295"/>
                <a:gd name="T55" fmla="*/ 173 h 226"/>
                <a:gd name="T56" fmla="*/ 186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79"/>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2"/>
                    <a:pt x="272" y="98"/>
                  </a:cubicBezTo>
                  <a:cubicBezTo>
                    <a:pt x="260" y="144"/>
                    <a:pt x="231" y="190"/>
                    <a:pt x="192" y="190"/>
                  </a:cubicBezTo>
                  <a:cubicBezTo>
                    <a:pt x="164" y="190"/>
                    <a:pt x="148" y="171"/>
                    <a:pt x="143" y="145"/>
                  </a:cubicBezTo>
                  <a:cubicBezTo>
                    <a:pt x="150" y="131"/>
                    <a:pt x="155" y="116"/>
                    <a:pt x="158" y="101"/>
                  </a:cubicBezTo>
                  <a:cubicBezTo>
                    <a:pt x="159" y="96"/>
                    <a:pt x="160" y="92"/>
                    <a:pt x="160" y="88"/>
                  </a:cubicBezTo>
                  <a:cubicBezTo>
                    <a:pt x="160" y="80"/>
                    <a:pt x="158" y="75"/>
                    <a:pt x="151" y="75"/>
                  </a:cubicBezTo>
                  <a:cubicBezTo>
                    <a:pt x="141" y="75"/>
                    <a:pt x="136" y="87"/>
                    <a:pt x="134" y="98"/>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8"/>
                  </a:cubicBezTo>
                  <a:cubicBezTo>
                    <a:pt x="3" y="117"/>
                    <a:pt x="0" y="137"/>
                    <a:pt x="0" y="154"/>
                  </a:cubicBezTo>
                  <a:cubicBezTo>
                    <a:pt x="0" y="195"/>
                    <a:pt x="15" y="226"/>
                    <a:pt x="53" y="226"/>
                  </a:cubicBezTo>
                  <a:cubicBezTo>
                    <a:pt x="84" y="226"/>
                    <a:pt x="110" y="204"/>
                    <a:pt x="129" y="173"/>
                  </a:cubicBezTo>
                  <a:cubicBezTo>
                    <a:pt x="135" y="204"/>
                    <a:pt x="152" y="226"/>
                    <a:pt x="186"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146">
              <a:extLst>
                <a:ext uri="{FF2B5EF4-FFF2-40B4-BE49-F238E27FC236}">
                  <a16:creationId xmlns:a16="http://schemas.microsoft.com/office/drawing/2014/main" id="{582304DC-FD62-449B-B10F-4D9357906522}"/>
                </a:ext>
              </a:extLst>
            </p:cNvPr>
            <p:cNvSpPr>
              <a:spLocks/>
            </p:cNvSpPr>
            <p:nvPr>
              <p:custDataLst>
                <p:tags r:id="rId19"/>
              </p:custDataLst>
            </p:nvPr>
          </p:nvSpPr>
          <p:spPr bwMode="auto">
            <a:xfrm>
              <a:off x="4541840" y="3956050"/>
              <a:ext cx="60325" cy="177800"/>
            </a:xfrm>
            <a:custGeom>
              <a:avLst/>
              <a:gdLst>
                <a:gd name="T0" fmla="*/ 194 w 194"/>
                <a:gd name="T1" fmla="*/ 10 h 499"/>
                <a:gd name="T2" fmla="*/ 184 w 194"/>
                <a:gd name="T3" fmla="*/ 0 h 499"/>
                <a:gd name="T4" fmla="*/ 175 w 194"/>
                <a:gd name="T5" fmla="*/ 5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89" y="0"/>
                    <a:pt x="184" y="0"/>
                  </a:cubicBezTo>
                  <a:cubicBezTo>
                    <a:pt x="180" y="0"/>
                    <a:pt x="177" y="2"/>
                    <a:pt x="175" y="5"/>
                  </a:cubicBezTo>
                  <a:lnTo>
                    <a:pt x="2" y="480"/>
                  </a:lnTo>
                  <a:cubicBezTo>
                    <a:pt x="0" y="486"/>
                    <a:pt x="0" y="489"/>
                    <a:pt x="0" y="489"/>
                  </a:cubicBezTo>
                  <a:cubicBezTo>
                    <a:pt x="0" y="494"/>
                    <a:pt x="4" y="499"/>
                    <a:pt x="10" y="499"/>
                  </a:cubicBezTo>
                  <a:cubicBezTo>
                    <a:pt x="16" y="499"/>
                    <a:pt x="18" y="495"/>
                    <a:pt x="21" y="487"/>
                  </a:cubicBezTo>
                  <a:lnTo>
                    <a:pt x="191"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147">
              <a:extLst>
                <a:ext uri="{FF2B5EF4-FFF2-40B4-BE49-F238E27FC236}">
                  <a16:creationId xmlns:a16="http://schemas.microsoft.com/office/drawing/2014/main" id="{B8A9140C-2106-449A-BE6F-C2C1D0FAF3ED}"/>
                </a:ext>
              </a:extLst>
            </p:cNvPr>
            <p:cNvSpPr>
              <a:spLocks/>
            </p:cNvSpPr>
            <p:nvPr>
              <p:custDataLst>
                <p:tags r:id="rId20"/>
              </p:custDataLst>
            </p:nvPr>
          </p:nvSpPr>
          <p:spPr bwMode="auto">
            <a:xfrm>
              <a:off x="4618040" y="4010025"/>
              <a:ext cx="60325" cy="80963"/>
            </a:xfrm>
            <a:custGeom>
              <a:avLst/>
              <a:gdLst>
                <a:gd name="T0" fmla="*/ 194 w 194"/>
                <a:gd name="T1" fmla="*/ 167 h 226"/>
                <a:gd name="T2" fmla="*/ 188 w 194"/>
                <a:gd name="T3" fmla="*/ 160 h 226"/>
                <a:gd name="T4" fmla="*/ 181 w 194"/>
                <a:gd name="T5" fmla="*/ 165 h 226"/>
                <a:gd name="T6" fmla="*/ 82 w 194"/>
                <a:gd name="T7" fmla="*/ 215 h 226"/>
                <a:gd name="T8" fmla="*/ 37 w 194"/>
                <a:gd name="T9" fmla="*/ 160 h 226"/>
                <a:gd name="T10" fmla="*/ 64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4 h 226"/>
                <a:gd name="T22" fmla="*/ 192 w 194"/>
                <a:gd name="T23" fmla="*/ 43 h 226"/>
                <a:gd name="T24" fmla="*/ 134 w 194"/>
                <a:gd name="T25" fmla="*/ 0 h 226"/>
                <a:gd name="T26" fmla="*/ 0 w 194"/>
                <a:gd name="T27" fmla="*/ 141 h 226"/>
                <a:gd name="T28" fmla="*/ 81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0"/>
                    <a:pt x="188" y="160"/>
                  </a:cubicBezTo>
                  <a:cubicBezTo>
                    <a:pt x="185" y="160"/>
                    <a:pt x="184" y="161"/>
                    <a:pt x="181" y="165"/>
                  </a:cubicBezTo>
                  <a:cubicBezTo>
                    <a:pt x="142" y="215"/>
                    <a:pt x="88" y="215"/>
                    <a:pt x="82" y="215"/>
                  </a:cubicBezTo>
                  <a:cubicBezTo>
                    <a:pt x="50" y="215"/>
                    <a:pt x="37" y="190"/>
                    <a:pt x="37" y="160"/>
                  </a:cubicBezTo>
                  <a:cubicBezTo>
                    <a:pt x="37" y="140"/>
                    <a:pt x="47" y="91"/>
                    <a:pt x="64" y="61"/>
                  </a:cubicBezTo>
                  <a:cubicBezTo>
                    <a:pt x="79" y="32"/>
                    <a:pt x="107" y="11"/>
                    <a:pt x="134" y="11"/>
                  </a:cubicBezTo>
                  <a:cubicBezTo>
                    <a:pt x="151" y="11"/>
                    <a:pt x="170" y="17"/>
                    <a:pt x="177" y="31"/>
                  </a:cubicBezTo>
                  <a:cubicBezTo>
                    <a:pt x="169" y="31"/>
                    <a:pt x="162" y="31"/>
                    <a:pt x="155" y="38"/>
                  </a:cubicBezTo>
                  <a:cubicBezTo>
                    <a:pt x="147" y="45"/>
                    <a:pt x="146" y="54"/>
                    <a:pt x="146" y="57"/>
                  </a:cubicBezTo>
                  <a:cubicBezTo>
                    <a:pt x="146" y="69"/>
                    <a:pt x="155" y="74"/>
                    <a:pt x="164" y="74"/>
                  </a:cubicBezTo>
                  <a:cubicBezTo>
                    <a:pt x="179" y="74"/>
                    <a:pt x="192" y="63"/>
                    <a:pt x="192" y="43"/>
                  </a:cubicBezTo>
                  <a:cubicBezTo>
                    <a:pt x="192" y="18"/>
                    <a:pt x="169" y="0"/>
                    <a:pt x="134" y="0"/>
                  </a:cubicBezTo>
                  <a:cubicBezTo>
                    <a:pt x="66" y="0"/>
                    <a:pt x="0" y="71"/>
                    <a:pt x="0" y="141"/>
                  </a:cubicBezTo>
                  <a:cubicBezTo>
                    <a:pt x="0" y="186"/>
                    <a:pt x="29" y="226"/>
                    <a:pt x="81"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148">
              <a:extLst>
                <a:ext uri="{FF2B5EF4-FFF2-40B4-BE49-F238E27FC236}">
                  <a16:creationId xmlns:a16="http://schemas.microsoft.com/office/drawing/2014/main" id="{039D857B-379D-4492-B467-6B72418079C3}"/>
                </a:ext>
              </a:extLst>
            </p:cNvPr>
            <p:cNvSpPr>
              <a:spLocks/>
            </p:cNvSpPr>
            <p:nvPr>
              <p:custDataLst>
                <p:tags r:id="rId21"/>
              </p:custDataLst>
            </p:nvPr>
          </p:nvSpPr>
          <p:spPr bwMode="auto">
            <a:xfrm>
              <a:off x="4687890" y="3956050"/>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149">
              <a:extLst>
                <a:ext uri="{FF2B5EF4-FFF2-40B4-BE49-F238E27FC236}">
                  <a16:creationId xmlns:a16="http://schemas.microsoft.com/office/drawing/2014/main" id="{59FF3C3E-A5BD-4D10-B5B2-F1CDC1F67A3D}"/>
                </a:ext>
              </a:extLst>
            </p:cNvPr>
            <p:cNvSpPr>
              <a:spLocks/>
            </p:cNvSpPr>
            <p:nvPr>
              <p:custDataLst>
                <p:tags r:id="rId22"/>
              </p:custDataLst>
            </p:nvPr>
          </p:nvSpPr>
          <p:spPr bwMode="auto">
            <a:xfrm>
              <a:off x="4743453" y="4010025"/>
              <a:ext cx="63500" cy="80963"/>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6 h 226"/>
                <a:gd name="T12" fmla="*/ 6 w 203"/>
                <a:gd name="T13" fmla="*/ 81 h 226"/>
                <a:gd name="T14" fmla="*/ 15 w 203"/>
                <a:gd name="T15" fmla="*/ 70 h 226"/>
                <a:gd name="T16" fmla="*/ 51 w 203"/>
                <a:gd name="T17" fmla="*/ 11 h 226"/>
                <a:gd name="T18" fmla="*/ 67 w 203"/>
                <a:gd name="T19" fmla="*/ 34 h 226"/>
                <a:gd name="T20" fmla="*/ 59 w 203"/>
                <a:gd name="T21" fmla="*/ 75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3" y="0"/>
                  </a:cubicBezTo>
                  <a:cubicBezTo>
                    <a:pt x="30" y="0"/>
                    <a:pt x="20" y="19"/>
                    <a:pt x="16" y="28"/>
                  </a:cubicBezTo>
                  <a:cubicBezTo>
                    <a:pt x="7" y="45"/>
                    <a:pt x="0" y="75"/>
                    <a:pt x="0" y="76"/>
                  </a:cubicBezTo>
                  <a:cubicBezTo>
                    <a:pt x="0" y="81"/>
                    <a:pt x="6" y="81"/>
                    <a:pt x="6" y="81"/>
                  </a:cubicBezTo>
                  <a:cubicBezTo>
                    <a:pt x="11" y="81"/>
                    <a:pt x="12" y="81"/>
                    <a:pt x="15" y="70"/>
                  </a:cubicBezTo>
                  <a:cubicBezTo>
                    <a:pt x="23" y="35"/>
                    <a:pt x="33" y="11"/>
                    <a:pt x="51" y="11"/>
                  </a:cubicBezTo>
                  <a:cubicBezTo>
                    <a:pt x="60" y="11"/>
                    <a:pt x="67" y="15"/>
                    <a:pt x="67" y="34"/>
                  </a:cubicBezTo>
                  <a:cubicBezTo>
                    <a:pt x="67" y="44"/>
                    <a:pt x="65" y="50"/>
                    <a:pt x="59" y="75"/>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08" name="吹き出し: 四角形 307">
            <a:extLst>
              <a:ext uri="{FF2B5EF4-FFF2-40B4-BE49-F238E27FC236}">
                <a16:creationId xmlns:a16="http://schemas.microsoft.com/office/drawing/2014/main" id="{C6D2B036-0CBF-42B1-83CA-11140656378E}"/>
              </a:ext>
            </a:extLst>
          </p:cNvPr>
          <p:cNvSpPr/>
          <p:nvPr/>
        </p:nvSpPr>
        <p:spPr>
          <a:xfrm>
            <a:off x="6019990" y="4107567"/>
            <a:ext cx="2548993" cy="417494"/>
          </a:xfrm>
          <a:prstGeom prst="wedgeRectCallout">
            <a:avLst>
              <a:gd name="adj1" fmla="val 8909"/>
              <a:gd name="adj2" fmla="val -97477"/>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100" dirty="0">
                <a:latin typeface="cmmi10" panose="020B0500000000000000" pitchFamily="34" charset="0"/>
              </a:rPr>
              <a:t>n</a:t>
            </a:r>
            <a:r>
              <a:rPr kumimoji="1" lang="en-US" altLang="ja-JP" sz="2000" dirty="0"/>
              <a:t> </a:t>
            </a:r>
            <a:r>
              <a:rPr kumimoji="1" lang="ja-JP" altLang="en-US" sz="2000" dirty="0"/>
              <a:t>次ベッセル方程式</a:t>
            </a:r>
          </a:p>
        </p:txBody>
      </p:sp>
      <p:pic>
        <p:nvPicPr>
          <p:cNvPr id="310" name="図 309">
            <a:extLst>
              <a:ext uri="{FF2B5EF4-FFF2-40B4-BE49-F238E27FC236}">
                <a16:creationId xmlns:a16="http://schemas.microsoft.com/office/drawing/2014/main" id="{A7C0CB0E-AD81-4BD3-B436-CBC9FE6AC75B}"/>
              </a:ext>
            </a:extLst>
          </p:cNvPr>
          <p:cNvPicPr>
            <a:picLocks noChangeAspect="1"/>
          </p:cNvPicPr>
          <p:nvPr>
            <p:custDataLst>
              <p:tags r:id="rId6"/>
            </p:custDataLst>
          </p:nvPr>
        </p:nvPicPr>
        <p:blipFill>
          <a:blip r:embed="rId103" cstate="print">
            <a:extLst>
              <a:ext uri="{28A0092B-C50C-407E-A947-70E740481C1C}">
                <a14:useLocalDpi xmlns:a14="http://schemas.microsoft.com/office/drawing/2010/main" val="0"/>
              </a:ext>
            </a:extLst>
          </a:blip>
          <a:stretch>
            <a:fillRect/>
          </a:stretch>
        </p:blipFill>
        <p:spPr>
          <a:xfrm>
            <a:off x="996855" y="4671519"/>
            <a:ext cx="2169600" cy="491200"/>
          </a:xfrm>
          <a:prstGeom prst="rect">
            <a:avLst/>
          </a:prstGeom>
        </p:spPr>
      </p:pic>
      <p:sp>
        <p:nvSpPr>
          <p:cNvPr id="311" name="吹き出し: 四角形 310">
            <a:extLst>
              <a:ext uri="{FF2B5EF4-FFF2-40B4-BE49-F238E27FC236}">
                <a16:creationId xmlns:a16="http://schemas.microsoft.com/office/drawing/2014/main" id="{D0545BC6-701D-4E1F-8060-9B029D82408E}"/>
              </a:ext>
            </a:extLst>
          </p:cNvPr>
          <p:cNvSpPr/>
          <p:nvPr/>
        </p:nvSpPr>
        <p:spPr>
          <a:xfrm>
            <a:off x="1373287" y="4073340"/>
            <a:ext cx="2164546" cy="417494"/>
          </a:xfrm>
          <a:prstGeom prst="wedgeRectCallout">
            <a:avLst>
              <a:gd name="adj1" fmla="val -7107"/>
              <a:gd name="adj2" fmla="val 109099"/>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100" dirty="0">
                <a:latin typeface="cmmi10" panose="020B0500000000000000" pitchFamily="34" charset="0"/>
              </a:rPr>
              <a:t>n</a:t>
            </a:r>
            <a:r>
              <a:rPr kumimoji="1" lang="en-US" altLang="ja-JP" sz="2000" dirty="0"/>
              <a:t> </a:t>
            </a:r>
            <a:r>
              <a:rPr kumimoji="1" lang="ja-JP" altLang="en-US" sz="2000" dirty="0"/>
              <a:t>次ベッセル</a:t>
            </a:r>
            <a:r>
              <a:rPr lang="ja-JP" altLang="en-US" sz="2000" dirty="0"/>
              <a:t>関数</a:t>
            </a:r>
            <a:endParaRPr kumimoji="1" lang="ja-JP" altLang="en-US" sz="2000" dirty="0"/>
          </a:p>
        </p:txBody>
      </p:sp>
      <p:grpSp>
        <p:nvGrpSpPr>
          <p:cNvPr id="328" name="グループ化 327">
            <a:extLst>
              <a:ext uri="{FF2B5EF4-FFF2-40B4-BE49-F238E27FC236}">
                <a16:creationId xmlns:a16="http://schemas.microsoft.com/office/drawing/2014/main" id="{A2488FD5-F41E-4F01-B37D-DF0774EC511F}"/>
              </a:ext>
            </a:extLst>
          </p:cNvPr>
          <p:cNvGrpSpPr>
            <a:grpSpLocks noChangeAspect="1"/>
          </p:cNvGrpSpPr>
          <p:nvPr>
            <p:custDataLst>
              <p:tags r:id="rId7"/>
            </p:custDataLst>
          </p:nvPr>
        </p:nvGrpSpPr>
        <p:grpSpPr>
          <a:xfrm>
            <a:off x="2190750" y="5557837"/>
            <a:ext cx="828800" cy="552000"/>
            <a:chOff x="2190750" y="5557838"/>
            <a:chExt cx="496888" cy="334963"/>
          </a:xfrm>
        </p:grpSpPr>
        <p:sp>
          <p:nvSpPr>
            <p:cNvPr id="321" name="Freeform 156">
              <a:extLst>
                <a:ext uri="{FF2B5EF4-FFF2-40B4-BE49-F238E27FC236}">
                  <a16:creationId xmlns:a16="http://schemas.microsoft.com/office/drawing/2014/main" id="{193CBFC0-66CF-4AE0-AEB6-1828B2119160}"/>
                </a:ext>
              </a:extLst>
            </p:cNvPr>
            <p:cNvSpPr>
              <a:spLocks/>
            </p:cNvSpPr>
            <p:nvPr>
              <p:custDataLst>
                <p:tags r:id="rId8"/>
              </p:custDataLst>
            </p:nvPr>
          </p:nvSpPr>
          <p:spPr bwMode="auto">
            <a:xfrm>
              <a:off x="2190750" y="5707063"/>
              <a:ext cx="95250" cy="73025"/>
            </a:xfrm>
            <a:custGeom>
              <a:avLst/>
              <a:gdLst>
                <a:gd name="T0" fmla="*/ 284 w 295"/>
                <a:gd name="T1" fmla="*/ 101 h 226"/>
                <a:gd name="T2" fmla="*/ 295 w 295"/>
                <a:gd name="T3" fmla="*/ 34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4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8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79"/>
                    <a:pt x="295" y="54"/>
                    <a:pt x="295" y="34"/>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8"/>
                    <a:pt x="251" y="32"/>
                    <a:pt x="255" y="36"/>
                  </a:cubicBezTo>
                  <a:cubicBezTo>
                    <a:pt x="267" y="47"/>
                    <a:pt x="274" y="62"/>
                    <a:pt x="274" y="80"/>
                  </a:cubicBezTo>
                  <a:cubicBezTo>
                    <a:pt x="274" y="86"/>
                    <a:pt x="273" y="92"/>
                    <a:pt x="272"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4" y="98"/>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8"/>
                  </a:cubicBezTo>
                  <a:cubicBezTo>
                    <a:pt x="3" y="117"/>
                    <a:pt x="0" y="137"/>
                    <a:pt x="0" y="154"/>
                  </a:cubicBezTo>
                  <a:cubicBezTo>
                    <a:pt x="0" y="195"/>
                    <a:pt x="15" y="226"/>
                    <a:pt x="53" y="226"/>
                  </a:cubicBezTo>
                  <a:cubicBezTo>
                    <a:pt x="84" y="226"/>
                    <a:pt x="110" y="204"/>
                    <a:pt x="129" y="173"/>
                  </a:cubicBezTo>
                  <a:cubicBezTo>
                    <a:pt x="135"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157">
              <a:extLst>
                <a:ext uri="{FF2B5EF4-FFF2-40B4-BE49-F238E27FC236}">
                  <a16:creationId xmlns:a16="http://schemas.microsoft.com/office/drawing/2014/main" id="{43F9A969-139F-4441-B098-FA7585D25694}"/>
                </a:ext>
              </a:extLst>
            </p:cNvPr>
            <p:cNvSpPr>
              <a:spLocks noEditPoints="1"/>
            </p:cNvSpPr>
            <p:nvPr>
              <p:custDataLst>
                <p:tags r:id="rId9"/>
              </p:custDataLst>
            </p:nvPr>
          </p:nvSpPr>
          <p:spPr bwMode="auto">
            <a:xfrm>
              <a:off x="2347913" y="5719763"/>
              <a:ext cx="104775" cy="3651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158">
              <a:extLst>
                <a:ext uri="{FF2B5EF4-FFF2-40B4-BE49-F238E27FC236}">
                  <a16:creationId xmlns:a16="http://schemas.microsoft.com/office/drawing/2014/main" id="{79283FE4-28DF-4EE2-98DC-321C169C6601}"/>
                </a:ext>
              </a:extLst>
            </p:cNvPr>
            <p:cNvSpPr>
              <a:spLocks/>
            </p:cNvSpPr>
            <p:nvPr>
              <p:custDataLst>
                <p:tags r:id="rId10"/>
              </p:custDataLst>
            </p:nvPr>
          </p:nvSpPr>
          <p:spPr bwMode="auto">
            <a:xfrm>
              <a:off x="2532063" y="5597526"/>
              <a:ext cx="61913" cy="73025"/>
            </a:xfrm>
            <a:custGeom>
              <a:avLst/>
              <a:gdLst>
                <a:gd name="T0" fmla="*/ 194 w 194"/>
                <a:gd name="T1" fmla="*/ 168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5 w 194"/>
                <a:gd name="T13" fmla="*/ 11 h 226"/>
                <a:gd name="T14" fmla="*/ 178 w 194"/>
                <a:gd name="T15" fmla="*/ 31 h 226"/>
                <a:gd name="T16" fmla="*/ 156 w 194"/>
                <a:gd name="T17" fmla="*/ 38 h 226"/>
                <a:gd name="T18" fmla="*/ 147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8"/>
                  </a:moveTo>
                  <a:cubicBezTo>
                    <a:pt x="194" y="165"/>
                    <a:pt x="191" y="161"/>
                    <a:pt x="188" y="161"/>
                  </a:cubicBezTo>
                  <a:cubicBezTo>
                    <a:pt x="186" y="161"/>
                    <a:pt x="185" y="162"/>
                    <a:pt x="182" y="166"/>
                  </a:cubicBezTo>
                  <a:cubicBezTo>
                    <a:pt x="143" y="215"/>
                    <a:pt x="88" y="215"/>
                    <a:pt x="82" y="215"/>
                  </a:cubicBezTo>
                  <a:cubicBezTo>
                    <a:pt x="51" y="215"/>
                    <a:pt x="37" y="191"/>
                    <a:pt x="37" y="161"/>
                  </a:cubicBezTo>
                  <a:cubicBezTo>
                    <a:pt x="37" y="141"/>
                    <a:pt x="47" y="92"/>
                    <a:pt x="64" y="61"/>
                  </a:cubicBezTo>
                  <a:cubicBezTo>
                    <a:pt x="80" y="33"/>
                    <a:pt x="107" y="11"/>
                    <a:pt x="135" y="11"/>
                  </a:cubicBezTo>
                  <a:cubicBezTo>
                    <a:pt x="152" y="11"/>
                    <a:pt x="171" y="18"/>
                    <a:pt x="178" y="31"/>
                  </a:cubicBezTo>
                  <a:cubicBezTo>
                    <a:pt x="170" y="31"/>
                    <a:pt x="163" y="31"/>
                    <a:pt x="156" y="38"/>
                  </a:cubicBezTo>
                  <a:cubicBezTo>
                    <a:pt x="148" y="46"/>
                    <a:pt x="147" y="54"/>
                    <a:pt x="147" y="58"/>
                  </a:cubicBezTo>
                  <a:cubicBezTo>
                    <a:pt x="147" y="70"/>
                    <a:pt x="156" y="75"/>
                    <a:pt x="165" y="75"/>
                  </a:cubicBezTo>
                  <a:cubicBezTo>
                    <a:pt x="180" y="75"/>
                    <a:pt x="193" y="63"/>
                    <a:pt x="193" y="43"/>
                  </a:cubicBezTo>
                  <a:cubicBezTo>
                    <a:pt x="193" y="19"/>
                    <a:pt x="170" y="0"/>
                    <a:pt x="134" y="0"/>
                  </a:cubicBezTo>
                  <a:cubicBezTo>
                    <a:pt x="67" y="0"/>
                    <a:pt x="0" y="72"/>
                    <a:pt x="0" y="142"/>
                  </a:cubicBezTo>
                  <a:cubicBezTo>
                    <a:pt x="0" y="187"/>
                    <a:pt x="29" y="226"/>
                    <a:pt x="81" y="226"/>
                  </a:cubicBezTo>
                  <a:cubicBezTo>
                    <a:pt x="153" y="226"/>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159">
              <a:extLst>
                <a:ext uri="{FF2B5EF4-FFF2-40B4-BE49-F238E27FC236}">
                  <a16:creationId xmlns:a16="http://schemas.microsoft.com/office/drawing/2014/main" id="{431ECE58-522E-4BEC-BFD8-2AA742635809}"/>
                </a:ext>
              </a:extLst>
            </p:cNvPr>
            <p:cNvSpPr>
              <a:spLocks/>
            </p:cNvSpPr>
            <p:nvPr>
              <p:custDataLst>
                <p:tags r:id="rId11"/>
              </p:custDataLst>
            </p:nvPr>
          </p:nvSpPr>
          <p:spPr bwMode="auto">
            <a:xfrm>
              <a:off x="2603500" y="5557838"/>
              <a:ext cx="77788" cy="112713"/>
            </a:xfrm>
            <a:custGeom>
              <a:avLst/>
              <a:gdLst>
                <a:gd name="T0" fmla="*/ 247 w 247"/>
                <a:gd name="T1" fmla="*/ 346 h 352"/>
                <a:gd name="T2" fmla="*/ 245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7 w 247"/>
                <a:gd name="T17" fmla="*/ 186 h 352"/>
                <a:gd name="T18" fmla="*/ 9 w 247"/>
                <a:gd name="T19" fmla="*/ 322 h 352"/>
                <a:gd name="T20" fmla="*/ 0 w 247"/>
                <a:gd name="T21" fmla="*/ 338 h 352"/>
                <a:gd name="T22" fmla="*/ 15 w 247"/>
                <a:gd name="T23" fmla="*/ 352 h 352"/>
                <a:gd name="T24" fmla="*/ 32 w 247"/>
                <a:gd name="T25" fmla="*/ 342 h 352"/>
                <a:gd name="T26" fmla="*/ 152 w 247"/>
                <a:gd name="T27" fmla="*/ 200 h 352"/>
                <a:gd name="T28" fmla="*/ 204 w 247"/>
                <a:gd name="T29" fmla="*/ 340 h 352"/>
                <a:gd name="T30" fmla="*/ 231 w 247"/>
                <a:gd name="T31" fmla="*/ 351 h 352"/>
                <a:gd name="T32" fmla="*/ 242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5" y="342"/>
                  </a:cubicBezTo>
                  <a:cubicBezTo>
                    <a:pt x="240" y="336"/>
                    <a:pt x="237"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2"/>
                  </a:lnTo>
                  <a:cubicBezTo>
                    <a:pt x="3" y="328"/>
                    <a:pt x="0" y="331"/>
                    <a:pt x="0" y="338"/>
                  </a:cubicBezTo>
                  <a:cubicBezTo>
                    <a:pt x="0" y="346"/>
                    <a:pt x="7" y="352"/>
                    <a:pt x="15" y="352"/>
                  </a:cubicBezTo>
                  <a:cubicBezTo>
                    <a:pt x="23" y="352"/>
                    <a:pt x="28" y="347"/>
                    <a:pt x="32" y="342"/>
                  </a:cubicBezTo>
                  <a:lnTo>
                    <a:pt x="152" y="200"/>
                  </a:lnTo>
                  <a:cubicBezTo>
                    <a:pt x="172" y="253"/>
                    <a:pt x="196" y="329"/>
                    <a:pt x="204" y="340"/>
                  </a:cubicBezTo>
                  <a:cubicBezTo>
                    <a:pt x="212" y="351"/>
                    <a:pt x="217" y="351"/>
                    <a:pt x="231" y="351"/>
                  </a:cubicBezTo>
                  <a:lnTo>
                    <a:pt x="242" y="351"/>
                  </a:lnTo>
                  <a:cubicBezTo>
                    <a:pt x="247"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Rectangle 160">
              <a:extLst>
                <a:ext uri="{FF2B5EF4-FFF2-40B4-BE49-F238E27FC236}">
                  <a16:creationId xmlns:a16="http://schemas.microsoft.com/office/drawing/2014/main" id="{C1AF814A-7998-4AFC-AB22-B01A062697B4}"/>
                </a:ext>
              </a:extLst>
            </p:cNvPr>
            <p:cNvSpPr>
              <a:spLocks noChangeArrowheads="1"/>
            </p:cNvSpPr>
            <p:nvPr>
              <p:custDataLst>
                <p:tags r:id="rId12"/>
              </p:custDataLst>
            </p:nvPr>
          </p:nvSpPr>
          <p:spPr bwMode="auto">
            <a:xfrm>
              <a:off x="2525713" y="5735638"/>
              <a:ext cx="16192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161">
              <a:extLst>
                <a:ext uri="{FF2B5EF4-FFF2-40B4-BE49-F238E27FC236}">
                  <a16:creationId xmlns:a16="http://schemas.microsoft.com/office/drawing/2014/main" id="{5238D439-5FAB-4E62-A8BB-0B6CA627A51A}"/>
                </a:ext>
              </a:extLst>
            </p:cNvPr>
            <p:cNvSpPr>
              <a:spLocks noEditPoints="1"/>
            </p:cNvSpPr>
            <p:nvPr>
              <p:custDataLst>
                <p:tags r:id="rId13"/>
              </p:custDataLst>
            </p:nvPr>
          </p:nvSpPr>
          <p:spPr bwMode="auto">
            <a:xfrm>
              <a:off x="2552700" y="5778501"/>
              <a:ext cx="112713" cy="114300"/>
            </a:xfrm>
            <a:custGeom>
              <a:avLst/>
              <a:gdLst>
                <a:gd name="T0" fmla="*/ 301 w 356"/>
                <a:gd name="T1" fmla="*/ 65 h 352"/>
                <a:gd name="T2" fmla="*/ 274 w 356"/>
                <a:gd name="T3" fmla="*/ 136 h 352"/>
                <a:gd name="T4" fmla="*/ 190 w 356"/>
                <a:gd name="T5" fmla="*/ 165 h 352"/>
                <a:gd name="T6" fmla="*/ 134 w 356"/>
                <a:gd name="T7" fmla="*/ 165 h 352"/>
                <a:gd name="T8" fmla="*/ 166 w 356"/>
                <a:gd name="T9" fmla="*/ 35 h 352"/>
                <a:gd name="T10" fmla="*/ 180 w 356"/>
                <a:gd name="T11" fmla="*/ 16 h 352"/>
                <a:gd name="T12" fmla="*/ 210 w 356"/>
                <a:gd name="T13" fmla="*/ 16 h 352"/>
                <a:gd name="T14" fmla="*/ 301 w 356"/>
                <a:gd name="T15" fmla="*/ 65 h 352"/>
                <a:gd name="T16" fmla="*/ 356 w 356"/>
                <a:gd name="T17" fmla="*/ 295 h 352"/>
                <a:gd name="T18" fmla="*/ 350 w 356"/>
                <a:gd name="T19" fmla="*/ 289 h 352"/>
                <a:gd name="T20" fmla="*/ 343 w 356"/>
                <a:gd name="T21" fmla="*/ 296 h 352"/>
                <a:gd name="T22" fmla="*/ 298 w 356"/>
                <a:gd name="T23" fmla="*/ 341 h 352"/>
                <a:gd name="T24" fmla="*/ 278 w 356"/>
                <a:gd name="T25" fmla="*/ 311 h 352"/>
                <a:gd name="T26" fmla="*/ 283 w 356"/>
                <a:gd name="T27" fmla="*/ 254 h 352"/>
                <a:gd name="T28" fmla="*/ 285 w 356"/>
                <a:gd name="T29" fmla="*/ 230 h 352"/>
                <a:gd name="T30" fmla="*/ 238 w 356"/>
                <a:gd name="T31" fmla="*/ 172 h 352"/>
                <a:gd name="T32" fmla="*/ 348 w 356"/>
                <a:gd name="T33" fmla="*/ 75 h 352"/>
                <a:gd name="T34" fmla="*/ 237 w 356"/>
                <a:gd name="T35" fmla="*/ 0 h 352"/>
                <a:gd name="T36" fmla="*/ 95 w 356"/>
                <a:gd name="T37" fmla="*/ 0 h 352"/>
                <a:gd name="T38" fmla="*/ 81 w 356"/>
                <a:gd name="T39" fmla="*/ 10 h 352"/>
                <a:gd name="T40" fmla="*/ 95 w 356"/>
                <a:gd name="T41" fmla="*/ 16 h 352"/>
                <a:gd name="T42" fmla="*/ 114 w 356"/>
                <a:gd name="T43" fmla="*/ 17 h 352"/>
                <a:gd name="T44" fmla="*/ 127 w 356"/>
                <a:gd name="T45" fmla="*/ 25 h 352"/>
                <a:gd name="T46" fmla="*/ 125 w 356"/>
                <a:gd name="T47" fmla="*/ 34 h 352"/>
                <a:gd name="T48" fmla="*/ 58 w 356"/>
                <a:gd name="T49" fmla="*/ 302 h 352"/>
                <a:gd name="T50" fmla="*/ 13 w 356"/>
                <a:gd name="T51" fmla="*/ 326 h 352"/>
                <a:gd name="T52" fmla="*/ 0 w 356"/>
                <a:gd name="T53" fmla="*/ 336 h 352"/>
                <a:gd name="T54" fmla="*/ 6 w 356"/>
                <a:gd name="T55" fmla="*/ 341 h 352"/>
                <a:gd name="T56" fmla="*/ 69 w 356"/>
                <a:gd name="T57" fmla="*/ 340 h 352"/>
                <a:gd name="T58" fmla="*/ 133 w 356"/>
                <a:gd name="T59" fmla="*/ 341 h 352"/>
                <a:gd name="T60" fmla="*/ 143 w 356"/>
                <a:gd name="T61" fmla="*/ 331 h 352"/>
                <a:gd name="T62" fmla="*/ 129 w 356"/>
                <a:gd name="T63" fmla="*/ 326 h 352"/>
                <a:gd name="T64" fmla="*/ 96 w 356"/>
                <a:gd name="T65" fmla="*/ 317 h 352"/>
                <a:gd name="T66" fmla="*/ 98 w 356"/>
                <a:gd name="T67" fmla="*/ 308 h 352"/>
                <a:gd name="T68" fmla="*/ 131 w 356"/>
                <a:gd name="T69" fmla="*/ 176 h 352"/>
                <a:gd name="T70" fmla="*/ 190 w 356"/>
                <a:gd name="T71" fmla="*/ 176 h 352"/>
                <a:gd name="T72" fmla="*/ 244 w 356"/>
                <a:gd name="T73" fmla="*/ 221 h 352"/>
                <a:gd name="T74" fmla="*/ 237 w 356"/>
                <a:gd name="T75" fmla="*/ 256 h 352"/>
                <a:gd name="T76" fmla="*/ 229 w 356"/>
                <a:gd name="T77" fmla="*/ 298 h 352"/>
                <a:gd name="T78" fmla="*/ 296 w 356"/>
                <a:gd name="T79" fmla="*/ 352 h 352"/>
                <a:gd name="T80" fmla="*/ 356 w 356"/>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352">
                  <a:moveTo>
                    <a:pt x="301" y="65"/>
                  </a:moveTo>
                  <a:cubicBezTo>
                    <a:pt x="301" y="82"/>
                    <a:pt x="293" y="117"/>
                    <a:pt x="274" y="136"/>
                  </a:cubicBezTo>
                  <a:cubicBezTo>
                    <a:pt x="261" y="149"/>
                    <a:pt x="234" y="165"/>
                    <a:pt x="190" y="165"/>
                  </a:cubicBezTo>
                  <a:lnTo>
                    <a:pt x="134" y="165"/>
                  </a:lnTo>
                  <a:lnTo>
                    <a:pt x="166" y="35"/>
                  </a:lnTo>
                  <a:cubicBezTo>
                    <a:pt x="169" y="23"/>
                    <a:pt x="171" y="18"/>
                    <a:pt x="180" y="16"/>
                  </a:cubicBezTo>
                  <a:cubicBezTo>
                    <a:pt x="185" y="16"/>
                    <a:pt x="201" y="16"/>
                    <a:pt x="210" y="16"/>
                  </a:cubicBezTo>
                  <a:cubicBezTo>
                    <a:pt x="246" y="16"/>
                    <a:pt x="301" y="16"/>
                    <a:pt x="301" y="65"/>
                  </a:cubicBezTo>
                  <a:close/>
                  <a:moveTo>
                    <a:pt x="356" y="295"/>
                  </a:moveTo>
                  <a:cubicBezTo>
                    <a:pt x="356" y="289"/>
                    <a:pt x="350" y="289"/>
                    <a:pt x="350" y="289"/>
                  </a:cubicBezTo>
                  <a:cubicBezTo>
                    <a:pt x="345" y="289"/>
                    <a:pt x="344" y="292"/>
                    <a:pt x="343" y="296"/>
                  </a:cubicBezTo>
                  <a:cubicBezTo>
                    <a:pt x="331" y="333"/>
                    <a:pt x="309" y="341"/>
                    <a:pt x="298" y="341"/>
                  </a:cubicBezTo>
                  <a:cubicBezTo>
                    <a:pt x="281" y="341"/>
                    <a:pt x="278" y="330"/>
                    <a:pt x="278" y="311"/>
                  </a:cubicBezTo>
                  <a:cubicBezTo>
                    <a:pt x="278" y="295"/>
                    <a:pt x="281" y="270"/>
                    <a:pt x="283" y="254"/>
                  </a:cubicBezTo>
                  <a:cubicBezTo>
                    <a:pt x="284" y="247"/>
                    <a:pt x="285" y="237"/>
                    <a:pt x="285" y="230"/>
                  </a:cubicBezTo>
                  <a:cubicBezTo>
                    <a:pt x="285" y="192"/>
                    <a:pt x="251" y="176"/>
                    <a:pt x="238" y="172"/>
                  </a:cubicBezTo>
                  <a:cubicBezTo>
                    <a:pt x="288" y="161"/>
                    <a:pt x="348" y="126"/>
                    <a:pt x="348" y="75"/>
                  </a:cubicBezTo>
                  <a:cubicBezTo>
                    <a:pt x="348" y="32"/>
                    <a:pt x="303" y="0"/>
                    <a:pt x="237" y="0"/>
                  </a:cubicBezTo>
                  <a:lnTo>
                    <a:pt x="95" y="0"/>
                  </a:lnTo>
                  <a:cubicBezTo>
                    <a:pt x="85"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8" y="302"/>
                  </a:lnTo>
                  <a:cubicBezTo>
                    <a:pt x="53" y="322"/>
                    <a:pt x="52" y="326"/>
                    <a:pt x="13" y="326"/>
                  </a:cubicBezTo>
                  <a:cubicBezTo>
                    <a:pt x="4" y="326"/>
                    <a:pt x="0" y="326"/>
                    <a:pt x="0" y="336"/>
                  </a:cubicBezTo>
                  <a:cubicBezTo>
                    <a:pt x="0" y="341"/>
                    <a:pt x="6" y="341"/>
                    <a:pt x="6" y="341"/>
                  </a:cubicBezTo>
                  <a:lnTo>
                    <a:pt x="69" y="340"/>
                  </a:lnTo>
                  <a:lnTo>
                    <a:pt x="133" y="341"/>
                  </a:lnTo>
                  <a:cubicBezTo>
                    <a:pt x="137" y="341"/>
                    <a:pt x="143" y="341"/>
                    <a:pt x="143" y="331"/>
                  </a:cubicBezTo>
                  <a:cubicBezTo>
                    <a:pt x="143" y="326"/>
                    <a:pt x="138" y="326"/>
                    <a:pt x="129" y="326"/>
                  </a:cubicBezTo>
                  <a:cubicBezTo>
                    <a:pt x="110" y="326"/>
                    <a:pt x="96" y="326"/>
                    <a:pt x="96" y="317"/>
                  </a:cubicBezTo>
                  <a:cubicBezTo>
                    <a:pt x="96" y="314"/>
                    <a:pt x="97" y="311"/>
                    <a:pt x="98" y="308"/>
                  </a:cubicBezTo>
                  <a:lnTo>
                    <a:pt x="131" y="176"/>
                  </a:lnTo>
                  <a:lnTo>
                    <a:pt x="190" y="176"/>
                  </a:lnTo>
                  <a:cubicBezTo>
                    <a:pt x="235" y="176"/>
                    <a:pt x="244" y="204"/>
                    <a:pt x="244" y="221"/>
                  </a:cubicBezTo>
                  <a:cubicBezTo>
                    <a:pt x="244" y="229"/>
                    <a:pt x="240" y="244"/>
                    <a:pt x="237" y="256"/>
                  </a:cubicBezTo>
                  <a:cubicBezTo>
                    <a:pt x="234" y="270"/>
                    <a:pt x="229" y="288"/>
                    <a:pt x="229" y="298"/>
                  </a:cubicBezTo>
                  <a:cubicBezTo>
                    <a:pt x="229" y="352"/>
                    <a:pt x="289" y="352"/>
                    <a:pt x="296" y="352"/>
                  </a:cubicBezTo>
                  <a:cubicBezTo>
                    <a:pt x="338" y="352"/>
                    <a:pt x="356" y="302"/>
                    <a:pt x="356"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29" name="テキスト ボックス 328">
            <a:extLst>
              <a:ext uri="{FF2B5EF4-FFF2-40B4-BE49-F238E27FC236}">
                <a16:creationId xmlns:a16="http://schemas.microsoft.com/office/drawing/2014/main" id="{761DEBBD-EE8C-467F-A9BE-7AA121F3FE39}"/>
              </a:ext>
            </a:extLst>
          </p:cNvPr>
          <p:cNvSpPr txBox="1"/>
          <p:nvPr/>
        </p:nvSpPr>
        <p:spPr>
          <a:xfrm>
            <a:off x="4477975" y="5458755"/>
            <a:ext cx="3807453" cy="415498"/>
          </a:xfrm>
          <a:prstGeom prst="rect">
            <a:avLst/>
          </a:prstGeom>
          <a:noFill/>
        </p:spPr>
        <p:txBody>
          <a:bodyPr wrap="none" rtlCol="0">
            <a:spAutoFit/>
          </a:bodyPr>
          <a:lstStyle/>
          <a:p>
            <a:r>
              <a:rPr kumimoji="1" lang="en-US" altLang="ja-JP" sz="2100" dirty="0">
                <a:latin typeface="cmmi10" panose="020B0500000000000000" pitchFamily="34" charset="0"/>
              </a:rPr>
              <a:t>¸</a:t>
            </a:r>
            <a:r>
              <a:rPr kumimoji="1" lang="en-US" altLang="ja-JP" sz="2000" dirty="0"/>
              <a:t>: </a:t>
            </a:r>
            <a:r>
              <a:rPr kumimoji="1" lang="en-US" altLang="ja-JP" sz="2100" dirty="0">
                <a:latin typeface="cmmi10" panose="020B0500000000000000" pitchFamily="34" charset="0"/>
              </a:rPr>
              <a:t>n</a:t>
            </a:r>
            <a:r>
              <a:rPr kumimoji="1" lang="en-US" altLang="ja-JP" sz="2000" dirty="0"/>
              <a:t> </a:t>
            </a:r>
            <a:r>
              <a:rPr kumimoji="1" lang="ja-JP" altLang="en-US" sz="2000" dirty="0"/>
              <a:t>次ベッセル関数のあるゼロ点</a:t>
            </a:r>
          </a:p>
        </p:txBody>
      </p:sp>
    </p:spTree>
    <p:extLst>
      <p:ext uri="{BB962C8B-B14F-4D97-AF65-F5344CB8AC3E}">
        <p14:creationId xmlns:p14="http://schemas.microsoft.com/office/powerpoint/2010/main" val="30039981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3" name="正方形/長方形 1522">
            <a:extLst>
              <a:ext uri="{FF2B5EF4-FFF2-40B4-BE49-F238E27FC236}">
                <a16:creationId xmlns:a16="http://schemas.microsoft.com/office/drawing/2014/main" id="{4A2BC0C8-9B58-4279-A176-47F85B129A9B}"/>
              </a:ext>
            </a:extLst>
          </p:cNvPr>
          <p:cNvSpPr/>
          <p:nvPr/>
        </p:nvSpPr>
        <p:spPr>
          <a:xfrm>
            <a:off x="395536" y="1625601"/>
            <a:ext cx="8291264" cy="1369894"/>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E66465AC-B778-475A-866A-163DBADE7400}"/>
              </a:ext>
            </a:extLst>
          </p:cNvPr>
          <p:cNvSpPr>
            <a:spLocks noGrp="1"/>
          </p:cNvSpPr>
          <p:nvPr>
            <p:ph type="title"/>
          </p:nvPr>
        </p:nvSpPr>
        <p:spPr/>
        <p:txBody>
          <a:bodyPr/>
          <a:lstStyle/>
          <a:p>
            <a:r>
              <a:rPr lang="ja-JP" altLang="en-US" dirty="0"/>
              <a:t>円形膜の振動 </a:t>
            </a:r>
            <a:r>
              <a:rPr lang="en-US" altLang="ja-JP" dirty="0"/>
              <a:t>(4)</a:t>
            </a:r>
            <a:endParaRPr kumimoji="1" lang="ja-JP" altLang="en-US" dirty="0"/>
          </a:p>
        </p:txBody>
      </p:sp>
      <p:sp>
        <p:nvSpPr>
          <p:cNvPr id="3" name="日付プレースホルダー 2">
            <a:extLst>
              <a:ext uri="{FF2B5EF4-FFF2-40B4-BE49-F238E27FC236}">
                <a16:creationId xmlns:a16="http://schemas.microsoft.com/office/drawing/2014/main" id="{1FBE1A88-D5E9-4936-BEE4-A256070E70D4}"/>
              </a:ext>
            </a:extLst>
          </p:cNvPr>
          <p:cNvSpPr>
            <a:spLocks noGrp="1"/>
          </p:cNvSpPr>
          <p:nvPr>
            <p:ph type="dt" sz="half" idx="10"/>
          </p:nvPr>
        </p:nvSpPr>
        <p:spPr/>
        <p:txBody>
          <a:bodyPr/>
          <a:lstStyle/>
          <a:p>
            <a:r>
              <a:rPr kumimoji="1" lang="en-US" altLang="ja-JP" dirty="0"/>
              <a:t>2020</a:t>
            </a:r>
            <a:r>
              <a:rPr kumimoji="1" lang="ja-JP" altLang="en-US" dirty="0"/>
              <a:t>年度</a:t>
            </a:r>
          </a:p>
        </p:txBody>
      </p:sp>
      <p:sp>
        <p:nvSpPr>
          <p:cNvPr id="4" name="スライド番号プレースホルダー 3">
            <a:extLst>
              <a:ext uri="{FF2B5EF4-FFF2-40B4-BE49-F238E27FC236}">
                <a16:creationId xmlns:a16="http://schemas.microsoft.com/office/drawing/2014/main" id="{C0CF1D86-5C9D-4261-B56E-31E8A06F64B1}"/>
              </a:ext>
            </a:extLst>
          </p:cNvPr>
          <p:cNvSpPr>
            <a:spLocks noGrp="1"/>
          </p:cNvSpPr>
          <p:nvPr>
            <p:ph type="sldNum" sz="quarter" idx="12"/>
          </p:nvPr>
        </p:nvSpPr>
        <p:spPr/>
        <p:txBody>
          <a:bodyPr/>
          <a:lstStyle/>
          <a:p>
            <a:fld id="{D2D8002D-B5B0-4BAC-B1F6-782DDCCE6D9C}" type="slidenum">
              <a:rPr kumimoji="1" lang="ja-JP" altLang="en-US" smtClean="0"/>
              <a:pPr/>
              <a:t>67</a:t>
            </a:fld>
            <a:endParaRPr kumimoji="1" lang="ja-JP" altLang="en-US" dirty="0"/>
          </a:p>
        </p:txBody>
      </p:sp>
      <p:sp>
        <p:nvSpPr>
          <p:cNvPr id="5" name="コンテンツ プレースホルダー 4">
            <a:extLst>
              <a:ext uri="{FF2B5EF4-FFF2-40B4-BE49-F238E27FC236}">
                <a16:creationId xmlns:a16="http://schemas.microsoft.com/office/drawing/2014/main" id="{77AB3303-A16C-4DB2-B19D-296381C1E4E4}"/>
              </a:ext>
            </a:extLst>
          </p:cNvPr>
          <p:cNvSpPr>
            <a:spLocks noGrp="1"/>
          </p:cNvSpPr>
          <p:nvPr>
            <p:ph sz="quarter" idx="1"/>
          </p:nvPr>
        </p:nvSpPr>
        <p:spPr/>
        <p:txBody>
          <a:bodyPr>
            <a:normAutofit/>
          </a:bodyPr>
          <a:lstStyle/>
          <a:p>
            <a:r>
              <a:rPr kumimoji="1" lang="ja-JP" altLang="en-US" sz="2000" dirty="0"/>
              <a:t>異なる </a:t>
            </a:r>
            <a:r>
              <a:rPr kumimoji="1" lang="ja-JP" altLang="en-US" sz="2000" dirty="0">
                <a:latin typeface="cmmi10" panose="020B0500000000000000" pitchFamily="34" charset="0"/>
              </a:rPr>
              <a:t> </a:t>
            </a:r>
            <a:r>
              <a:rPr kumimoji="1" lang="en-US" altLang="ja-JP" sz="2100" dirty="0">
                <a:latin typeface="cmmi10" panose="020B0500000000000000" pitchFamily="34" charset="0"/>
              </a:rPr>
              <a:t>Á</a:t>
            </a:r>
            <a:r>
              <a:rPr kumimoji="1" lang="ja-JP" altLang="en-US" sz="2000" dirty="0"/>
              <a:t> は別モード⇒ </a:t>
            </a:r>
            <a:r>
              <a:rPr kumimoji="1" lang="en-US" altLang="ja-JP" sz="2100" dirty="0">
                <a:latin typeface="cmr10" panose="020B0500000000000000" pitchFamily="34" charset="0"/>
              </a:rPr>
              <a:t>sin</a:t>
            </a:r>
            <a:r>
              <a:rPr kumimoji="1" lang="ja-JP" altLang="en-US" sz="2000" dirty="0"/>
              <a:t>と</a:t>
            </a:r>
            <a:r>
              <a:rPr kumimoji="1" lang="en-US" altLang="ja-JP" sz="2100" dirty="0">
                <a:latin typeface="cmr10" panose="020B0500000000000000" pitchFamily="34" charset="0"/>
              </a:rPr>
              <a:t>cos</a:t>
            </a:r>
            <a:r>
              <a:rPr kumimoji="1" lang="ja-JP" altLang="en-US" sz="2000" dirty="0"/>
              <a:t>に分解</a:t>
            </a:r>
            <a:endParaRPr kumimoji="1" lang="en-US" altLang="ja-JP" sz="2000" dirty="0"/>
          </a:p>
          <a:p>
            <a:r>
              <a:rPr kumimoji="1" lang="ja-JP" altLang="en-US" sz="2000" dirty="0"/>
              <a:t>最終的な解</a:t>
            </a:r>
            <a:endParaRPr kumimoji="1" lang="en-US" altLang="ja-JP" sz="2000" dirty="0"/>
          </a:p>
          <a:p>
            <a:endParaRPr lang="en-US" altLang="ja-JP" sz="2000" dirty="0"/>
          </a:p>
          <a:p>
            <a:endParaRPr kumimoji="1" lang="en-US" altLang="ja-JP" sz="2000" dirty="0"/>
          </a:p>
          <a:p>
            <a:endParaRPr lang="en-US" altLang="ja-JP" sz="2000" dirty="0"/>
          </a:p>
          <a:p>
            <a:pPr marL="0" indent="0">
              <a:buNone/>
            </a:pPr>
            <a:r>
              <a:rPr lang="ja-JP" altLang="en-US" sz="2000" dirty="0"/>
              <a:t>ここで、　　　　　　　　　　　</a:t>
            </a:r>
            <a:r>
              <a:rPr lang="en-US" altLang="ja-JP" sz="2000" dirty="0"/>
              <a:t>(        : </a:t>
            </a:r>
            <a:r>
              <a:rPr lang="ja-JP" altLang="en-US" sz="2000" dirty="0"/>
              <a:t>　</a:t>
            </a:r>
            <a:r>
              <a:rPr lang="en-US" altLang="ja-JP" sz="2100" dirty="0">
                <a:latin typeface="cmmi10" panose="020B0500000000000000" pitchFamily="34" charset="0"/>
              </a:rPr>
              <a:t>n</a:t>
            </a:r>
            <a:r>
              <a:rPr lang="en-US" altLang="ja-JP" sz="2000" dirty="0"/>
              <a:t> </a:t>
            </a:r>
            <a:r>
              <a:rPr lang="ja-JP" altLang="en-US" sz="2000" dirty="0"/>
              <a:t>次ベッセル関数の </a:t>
            </a:r>
            <a:r>
              <a:rPr lang="en-US" altLang="ja-JP" sz="2100" dirty="0">
                <a:latin typeface="cmmi10" panose="020B0500000000000000" pitchFamily="34" charset="0"/>
              </a:rPr>
              <a:t>j</a:t>
            </a:r>
            <a:r>
              <a:rPr lang="en-US" altLang="ja-JP" sz="2000" dirty="0"/>
              <a:t> </a:t>
            </a:r>
            <a:r>
              <a:rPr lang="ja-JP" altLang="en-US" sz="2000" dirty="0"/>
              <a:t>番目のゼロ点</a:t>
            </a:r>
            <a:r>
              <a:rPr lang="en-US" altLang="ja-JP" sz="2000" dirty="0"/>
              <a:t>)</a:t>
            </a:r>
            <a:endParaRPr lang="ja-JP" altLang="en-US" sz="2000" dirty="0"/>
          </a:p>
          <a:p>
            <a:pPr marL="0" indent="0">
              <a:buNone/>
            </a:pPr>
            <a:r>
              <a:rPr lang="en-US" altLang="ja-JP" sz="2000" dirty="0"/>
              <a:t>    </a:t>
            </a:r>
          </a:p>
          <a:p>
            <a:endParaRPr kumimoji="1" lang="en-US" altLang="ja-JP" sz="2000" dirty="0"/>
          </a:p>
          <a:p>
            <a:endParaRPr kumimoji="1" lang="en-US" altLang="ja-JP" sz="2000" dirty="0"/>
          </a:p>
          <a:p>
            <a:pPr marL="0" indent="0">
              <a:buNone/>
            </a:pPr>
            <a:endParaRPr kumimoji="1" lang="ja-JP" altLang="en-US" sz="2000" dirty="0"/>
          </a:p>
        </p:txBody>
      </p:sp>
      <p:grpSp>
        <p:nvGrpSpPr>
          <p:cNvPr id="3647" name="グループ化 3646">
            <a:extLst>
              <a:ext uri="{FF2B5EF4-FFF2-40B4-BE49-F238E27FC236}">
                <a16:creationId xmlns:a16="http://schemas.microsoft.com/office/drawing/2014/main" id="{1A7135C8-AFFD-4042-BAD4-44A0DAD1D0F3}"/>
              </a:ext>
            </a:extLst>
          </p:cNvPr>
          <p:cNvGrpSpPr>
            <a:grpSpLocks noChangeAspect="1"/>
          </p:cNvGrpSpPr>
          <p:nvPr>
            <p:custDataLst>
              <p:tags r:id="rId1"/>
            </p:custDataLst>
          </p:nvPr>
        </p:nvGrpSpPr>
        <p:grpSpPr>
          <a:xfrm>
            <a:off x="2236355" y="1705991"/>
            <a:ext cx="6224046" cy="1197117"/>
            <a:chOff x="2232026" y="1611313"/>
            <a:chExt cx="3535363" cy="700088"/>
          </a:xfrm>
        </p:grpSpPr>
        <p:sp>
          <p:nvSpPr>
            <p:cNvPr id="297" name="Freeform 91">
              <a:extLst>
                <a:ext uri="{FF2B5EF4-FFF2-40B4-BE49-F238E27FC236}">
                  <a16:creationId xmlns:a16="http://schemas.microsoft.com/office/drawing/2014/main" id="{60CA7023-D518-4FA9-AE52-16C75FB1BAFB}"/>
                </a:ext>
              </a:extLst>
            </p:cNvPr>
            <p:cNvSpPr>
              <a:spLocks/>
            </p:cNvSpPr>
            <p:nvPr>
              <p:custDataLst>
                <p:tags r:id="rId36"/>
              </p:custDataLst>
            </p:nvPr>
          </p:nvSpPr>
          <p:spPr bwMode="auto">
            <a:xfrm>
              <a:off x="2232026" y="1784351"/>
              <a:ext cx="76200" cy="69850"/>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3 h 226"/>
                <a:gd name="T16" fmla="*/ 230 w 256"/>
                <a:gd name="T17" fmla="*/ 19 h 226"/>
                <a:gd name="T18" fmla="*/ 216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8 h 226"/>
                <a:gd name="T44" fmla="*/ 68 w 256"/>
                <a:gd name="T45" fmla="*/ 62 h 226"/>
                <a:gd name="T46" fmla="*/ 39 w 256"/>
                <a:gd name="T47" fmla="*/ 166 h 226"/>
                <a:gd name="T48" fmla="*/ 101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3"/>
                  </a:cubicBezTo>
                  <a:cubicBezTo>
                    <a:pt x="225" y="41"/>
                    <a:pt x="230" y="22"/>
                    <a:pt x="230" y="19"/>
                  </a:cubicBezTo>
                  <a:cubicBezTo>
                    <a:pt x="230" y="10"/>
                    <a:pt x="223" y="6"/>
                    <a:pt x="216" y="6"/>
                  </a:cubicBezTo>
                  <a:cubicBezTo>
                    <a:pt x="213" y="6"/>
                    <a:pt x="200" y="6"/>
                    <a:pt x="196" y="23"/>
                  </a:cubicBezTo>
                  <a:lnTo>
                    <a:pt x="159" y="173"/>
                  </a:lnTo>
                  <a:cubicBezTo>
                    <a:pt x="159" y="175"/>
                    <a:pt x="139" y="215"/>
                    <a:pt x="102" y="215"/>
                  </a:cubicBezTo>
                  <a:cubicBezTo>
                    <a:pt x="76" y="215"/>
                    <a:pt x="71" y="193"/>
                    <a:pt x="71" y="174"/>
                  </a:cubicBezTo>
                  <a:cubicBezTo>
                    <a:pt x="71" y="146"/>
                    <a:pt x="85" y="107"/>
                    <a:pt x="98" y="72"/>
                  </a:cubicBezTo>
                  <a:cubicBezTo>
                    <a:pt x="104" y="58"/>
                    <a:pt x="107" y="51"/>
                    <a:pt x="107" y="41"/>
                  </a:cubicBezTo>
                  <a:cubicBezTo>
                    <a:pt x="107" y="19"/>
                    <a:pt x="91" y="0"/>
                    <a:pt x="66" y="0"/>
                  </a:cubicBezTo>
                  <a:cubicBezTo>
                    <a:pt x="18" y="0"/>
                    <a:pt x="0" y="72"/>
                    <a:pt x="0" y="77"/>
                  </a:cubicBezTo>
                  <a:cubicBezTo>
                    <a:pt x="0" y="82"/>
                    <a:pt x="6" y="82"/>
                    <a:pt x="6" y="82"/>
                  </a:cubicBezTo>
                  <a:cubicBezTo>
                    <a:pt x="11" y="82"/>
                    <a:pt x="11" y="81"/>
                    <a:pt x="14" y="73"/>
                  </a:cubicBezTo>
                  <a:cubicBezTo>
                    <a:pt x="26" y="30"/>
                    <a:pt x="45" y="11"/>
                    <a:pt x="64" y="11"/>
                  </a:cubicBezTo>
                  <a:cubicBezTo>
                    <a:pt x="69" y="11"/>
                    <a:pt x="77" y="12"/>
                    <a:pt x="77" y="28"/>
                  </a:cubicBezTo>
                  <a:cubicBezTo>
                    <a:pt x="77" y="40"/>
                    <a:pt x="71" y="54"/>
                    <a:pt x="68" y="62"/>
                  </a:cubicBezTo>
                  <a:cubicBezTo>
                    <a:pt x="50" y="111"/>
                    <a:pt x="39" y="142"/>
                    <a:pt x="39" y="166"/>
                  </a:cubicBezTo>
                  <a:cubicBezTo>
                    <a:pt x="39" y="214"/>
                    <a:pt x="74" y="226"/>
                    <a:pt x="101" y="226"/>
                  </a:cubicBezTo>
                  <a:cubicBezTo>
                    <a:pt x="134" y="226"/>
                    <a:pt x="152" y="204"/>
                    <a:pt x="160" y="193"/>
                  </a:cubicBezTo>
                  <a:cubicBezTo>
                    <a:pt x="165" y="213"/>
                    <a:pt x="183" y="226"/>
                    <a:pt x="204" y="226"/>
                  </a:cubicBezTo>
                  <a:cubicBezTo>
                    <a:pt x="222" y="226"/>
                    <a:pt x="233" y="215"/>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92">
              <a:extLst>
                <a:ext uri="{FF2B5EF4-FFF2-40B4-BE49-F238E27FC236}">
                  <a16:creationId xmlns:a16="http://schemas.microsoft.com/office/drawing/2014/main" id="{E2E211DF-F7A3-4CE1-8625-13CFA5A9F241}"/>
                </a:ext>
              </a:extLst>
            </p:cNvPr>
            <p:cNvSpPr>
              <a:spLocks noEditPoints="1"/>
            </p:cNvSpPr>
            <p:nvPr>
              <p:custDataLst>
                <p:tags r:id="rId37"/>
              </p:custDataLst>
            </p:nvPr>
          </p:nvSpPr>
          <p:spPr bwMode="auto">
            <a:xfrm>
              <a:off x="2363789" y="1797051"/>
              <a:ext cx="100013" cy="34925"/>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6"/>
                  </a:moveTo>
                  <a:cubicBezTo>
                    <a:pt x="332" y="96"/>
                    <a:pt x="322" y="96"/>
                    <a:pt x="315" y="96"/>
                  </a:cubicBezTo>
                  <a:lnTo>
                    <a:pt x="17" y="96"/>
                  </a:lnTo>
                  <a:cubicBezTo>
                    <a:pt x="9" y="96"/>
                    <a:pt x="0" y="96"/>
                    <a:pt x="0" y="106"/>
                  </a:cubicBezTo>
                  <a:cubicBezTo>
                    <a:pt x="0" y="116"/>
                    <a:pt x="9"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93">
              <a:extLst>
                <a:ext uri="{FF2B5EF4-FFF2-40B4-BE49-F238E27FC236}">
                  <a16:creationId xmlns:a16="http://schemas.microsoft.com/office/drawing/2014/main" id="{F1A66536-758D-411C-965F-6468CEC3A37D}"/>
                </a:ext>
              </a:extLst>
            </p:cNvPr>
            <p:cNvSpPr>
              <a:spLocks noEditPoints="1"/>
            </p:cNvSpPr>
            <p:nvPr>
              <p:custDataLst>
                <p:tags r:id="rId38"/>
              </p:custDataLst>
            </p:nvPr>
          </p:nvSpPr>
          <p:spPr bwMode="auto">
            <a:xfrm>
              <a:off x="2576514" y="1611313"/>
              <a:ext cx="103188" cy="49213"/>
            </a:xfrm>
            <a:custGeom>
              <a:avLst/>
              <a:gdLst>
                <a:gd name="T0" fmla="*/ 342 w 342"/>
                <a:gd name="T1" fmla="*/ 78 h 157"/>
                <a:gd name="T2" fmla="*/ 269 w 342"/>
                <a:gd name="T3" fmla="*/ 0 h 157"/>
                <a:gd name="T4" fmla="*/ 174 w 342"/>
                <a:gd name="T5" fmla="*/ 58 h 157"/>
                <a:gd name="T6" fmla="*/ 74 w 342"/>
                <a:gd name="T7" fmla="*/ 0 h 157"/>
                <a:gd name="T8" fmla="*/ 0 w 342"/>
                <a:gd name="T9" fmla="*/ 79 h 157"/>
                <a:gd name="T10" fmla="*/ 73 w 342"/>
                <a:gd name="T11" fmla="*/ 157 h 157"/>
                <a:gd name="T12" fmla="*/ 168 w 342"/>
                <a:gd name="T13" fmla="*/ 99 h 157"/>
                <a:gd name="T14" fmla="*/ 268 w 342"/>
                <a:gd name="T15" fmla="*/ 157 h 157"/>
                <a:gd name="T16" fmla="*/ 342 w 342"/>
                <a:gd name="T17" fmla="*/ 78 h 157"/>
                <a:gd name="T18" fmla="*/ 332 w 342"/>
                <a:gd name="T19" fmla="*/ 78 h 157"/>
                <a:gd name="T20" fmla="*/ 274 w 342"/>
                <a:gd name="T21" fmla="*/ 138 h 157"/>
                <a:gd name="T22" fmla="*/ 185 w 342"/>
                <a:gd name="T23" fmla="*/ 71 h 157"/>
                <a:gd name="T24" fmla="*/ 272 w 342"/>
                <a:gd name="T25" fmla="*/ 13 h 157"/>
                <a:gd name="T26" fmla="*/ 332 w 342"/>
                <a:gd name="T27" fmla="*/ 78 h 157"/>
                <a:gd name="T28" fmla="*/ 157 w 342"/>
                <a:gd name="T29" fmla="*/ 86 h 157"/>
                <a:gd name="T30" fmla="*/ 70 w 342"/>
                <a:gd name="T31" fmla="*/ 144 h 157"/>
                <a:gd name="T32" fmla="*/ 10 w 342"/>
                <a:gd name="T33" fmla="*/ 79 h 157"/>
                <a:gd name="T34" fmla="*/ 69 w 342"/>
                <a:gd name="T35" fmla="*/ 19 h 157"/>
                <a:gd name="T36" fmla="*/ 157 w 342"/>
                <a:gd name="T37" fmla="*/ 8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157">
                  <a:moveTo>
                    <a:pt x="342" y="78"/>
                  </a:moveTo>
                  <a:cubicBezTo>
                    <a:pt x="342" y="38"/>
                    <a:pt x="312" y="0"/>
                    <a:pt x="269" y="0"/>
                  </a:cubicBezTo>
                  <a:cubicBezTo>
                    <a:pt x="219" y="0"/>
                    <a:pt x="188" y="40"/>
                    <a:pt x="174" y="58"/>
                  </a:cubicBezTo>
                  <a:cubicBezTo>
                    <a:pt x="157" y="37"/>
                    <a:pt x="126" y="0"/>
                    <a:pt x="74" y="0"/>
                  </a:cubicBezTo>
                  <a:cubicBezTo>
                    <a:pt x="30" y="0"/>
                    <a:pt x="0" y="37"/>
                    <a:pt x="0" y="79"/>
                  </a:cubicBezTo>
                  <a:cubicBezTo>
                    <a:pt x="0" y="120"/>
                    <a:pt x="30" y="157"/>
                    <a:pt x="73" y="157"/>
                  </a:cubicBezTo>
                  <a:cubicBezTo>
                    <a:pt x="123" y="157"/>
                    <a:pt x="154" y="118"/>
                    <a:pt x="168" y="99"/>
                  </a:cubicBezTo>
                  <a:cubicBezTo>
                    <a:pt x="185" y="120"/>
                    <a:pt x="216" y="157"/>
                    <a:pt x="268" y="157"/>
                  </a:cubicBezTo>
                  <a:cubicBezTo>
                    <a:pt x="312" y="157"/>
                    <a:pt x="342" y="120"/>
                    <a:pt x="342" y="78"/>
                  </a:cubicBezTo>
                  <a:close/>
                  <a:moveTo>
                    <a:pt x="332" y="78"/>
                  </a:moveTo>
                  <a:cubicBezTo>
                    <a:pt x="332" y="113"/>
                    <a:pt x="304" y="138"/>
                    <a:pt x="274" y="138"/>
                  </a:cubicBezTo>
                  <a:cubicBezTo>
                    <a:pt x="241" y="138"/>
                    <a:pt x="218" y="110"/>
                    <a:pt x="185" y="71"/>
                  </a:cubicBezTo>
                  <a:cubicBezTo>
                    <a:pt x="207" y="37"/>
                    <a:pt x="238" y="13"/>
                    <a:pt x="272" y="13"/>
                  </a:cubicBezTo>
                  <a:cubicBezTo>
                    <a:pt x="308" y="13"/>
                    <a:pt x="332" y="45"/>
                    <a:pt x="332" y="78"/>
                  </a:cubicBezTo>
                  <a:close/>
                  <a:moveTo>
                    <a:pt x="157" y="86"/>
                  </a:moveTo>
                  <a:cubicBezTo>
                    <a:pt x="135" y="120"/>
                    <a:pt x="104" y="144"/>
                    <a:pt x="70" y="144"/>
                  </a:cubicBezTo>
                  <a:cubicBezTo>
                    <a:pt x="34" y="144"/>
                    <a:pt x="10" y="113"/>
                    <a:pt x="10" y="79"/>
                  </a:cubicBezTo>
                  <a:cubicBezTo>
                    <a:pt x="10" y="44"/>
                    <a:pt x="38" y="19"/>
                    <a:pt x="69" y="19"/>
                  </a:cubicBezTo>
                  <a:cubicBezTo>
                    <a:pt x="101" y="19"/>
                    <a:pt x="124" y="47"/>
                    <a:pt x="1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94">
              <a:extLst>
                <a:ext uri="{FF2B5EF4-FFF2-40B4-BE49-F238E27FC236}">
                  <a16:creationId xmlns:a16="http://schemas.microsoft.com/office/drawing/2014/main" id="{6BA739DF-54A6-4889-B5BD-065166DDCE9E}"/>
                </a:ext>
              </a:extLst>
            </p:cNvPr>
            <p:cNvSpPr>
              <a:spLocks/>
            </p:cNvSpPr>
            <p:nvPr>
              <p:custDataLst>
                <p:tags r:id="rId39"/>
              </p:custDataLst>
            </p:nvPr>
          </p:nvSpPr>
          <p:spPr bwMode="auto">
            <a:xfrm>
              <a:off x="2527301" y="1704976"/>
              <a:ext cx="201613" cy="219075"/>
            </a:xfrm>
            <a:custGeom>
              <a:avLst/>
              <a:gdLst>
                <a:gd name="T0" fmla="*/ 664 w 664"/>
                <a:gd name="T1" fmla="*/ 539 h 699"/>
                <a:gd name="T2" fmla="*/ 652 w 664"/>
                <a:gd name="T3" fmla="*/ 539 h 699"/>
                <a:gd name="T4" fmla="*/ 522 w 664"/>
                <a:gd name="T5" fmla="*/ 640 h 699"/>
                <a:gd name="T6" fmla="*/ 367 w 664"/>
                <a:gd name="T7" fmla="*/ 655 h 699"/>
                <a:gd name="T8" fmla="*/ 66 w 664"/>
                <a:gd name="T9" fmla="*/ 655 h 699"/>
                <a:gd name="T10" fmla="*/ 320 w 664"/>
                <a:gd name="T11" fmla="*/ 357 h 699"/>
                <a:gd name="T12" fmla="*/ 324 w 664"/>
                <a:gd name="T13" fmla="*/ 349 h 699"/>
                <a:gd name="T14" fmla="*/ 321 w 664"/>
                <a:gd name="T15" fmla="*/ 342 h 699"/>
                <a:gd name="T16" fmla="*/ 89 w 664"/>
                <a:gd name="T17" fmla="*/ 24 h 699"/>
                <a:gd name="T18" fmla="*/ 362 w 664"/>
                <a:gd name="T19" fmla="*/ 24 h 699"/>
                <a:gd name="T20" fmla="*/ 479 w 664"/>
                <a:gd name="T21" fmla="*/ 32 h 699"/>
                <a:gd name="T22" fmla="*/ 588 w 664"/>
                <a:gd name="T23" fmla="*/ 70 h 699"/>
                <a:gd name="T24" fmla="*/ 652 w 664"/>
                <a:gd name="T25" fmla="*/ 140 h 699"/>
                <a:gd name="T26" fmla="*/ 664 w 664"/>
                <a:gd name="T27" fmla="*/ 140 h 699"/>
                <a:gd name="T28" fmla="*/ 604 w 664"/>
                <a:gd name="T29" fmla="*/ 0 h 699"/>
                <a:gd name="T30" fmla="*/ 14 w 664"/>
                <a:gd name="T31" fmla="*/ 0 h 699"/>
                <a:gd name="T32" fmla="*/ 1 w 664"/>
                <a:gd name="T33" fmla="*/ 4 h 699"/>
                <a:gd name="T34" fmla="*/ 0 w 664"/>
                <a:gd name="T35" fmla="*/ 20 h 699"/>
                <a:gd name="T36" fmla="*/ 264 w 664"/>
                <a:gd name="T37" fmla="*/ 381 h 699"/>
                <a:gd name="T38" fmla="*/ 6 w 664"/>
                <a:gd name="T39" fmla="*/ 684 h 699"/>
                <a:gd name="T40" fmla="*/ 1 w 664"/>
                <a:gd name="T41" fmla="*/ 693 h 699"/>
                <a:gd name="T42" fmla="*/ 14 w 664"/>
                <a:gd name="T43" fmla="*/ 699 h 699"/>
                <a:gd name="T44" fmla="*/ 604 w 664"/>
                <a:gd name="T45" fmla="*/ 699 h 699"/>
                <a:gd name="T46" fmla="*/ 664 w 664"/>
                <a:gd name="T47" fmla="*/ 53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4" h="699">
                  <a:moveTo>
                    <a:pt x="664" y="539"/>
                  </a:moveTo>
                  <a:lnTo>
                    <a:pt x="652" y="539"/>
                  </a:lnTo>
                  <a:cubicBezTo>
                    <a:pt x="632" y="591"/>
                    <a:pt x="579" y="625"/>
                    <a:pt x="522" y="640"/>
                  </a:cubicBezTo>
                  <a:cubicBezTo>
                    <a:pt x="511" y="642"/>
                    <a:pt x="463" y="655"/>
                    <a:pt x="367" y="655"/>
                  </a:cubicBezTo>
                  <a:lnTo>
                    <a:pt x="66" y="655"/>
                  </a:lnTo>
                  <a:lnTo>
                    <a:pt x="320" y="357"/>
                  </a:lnTo>
                  <a:cubicBezTo>
                    <a:pt x="323" y="353"/>
                    <a:pt x="324" y="352"/>
                    <a:pt x="324" y="349"/>
                  </a:cubicBezTo>
                  <a:cubicBezTo>
                    <a:pt x="324" y="349"/>
                    <a:pt x="324" y="347"/>
                    <a:pt x="321" y="342"/>
                  </a:cubicBezTo>
                  <a:lnTo>
                    <a:pt x="89" y="24"/>
                  </a:lnTo>
                  <a:lnTo>
                    <a:pt x="362" y="24"/>
                  </a:lnTo>
                  <a:cubicBezTo>
                    <a:pt x="429" y="24"/>
                    <a:pt x="474" y="31"/>
                    <a:pt x="479" y="32"/>
                  </a:cubicBezTo>
                  <a:cubicBezTo>
                    <a:pt x="505" y="36"/>
                    <a:pt x="549" y="45"/>
                    <a:pt x="588" y="70"/>
                  </a:cubicBezTo>
                  <a:cubicBezTo>
                    <a:pt x="601" y="78"/>
                    <a:pt x="635" y="100"/>
                    <a:pt x="652" y="140"/>
                  </a:cubicBezTo>
                  <a:lnTo>
                    <a:pt x="664" y="140"/>
                  </a:lnTo>
                  <a:lnTo>
                    <a:pt x="604" y="0"/>
                  </a:lnTo>
                  <a:lnTo>
                    <a:pt x="14" y="0"/>
                  </a:lnTo>
                  <a:cubicBezTo>
                    <a:pt x="3" y="0"/>
                    <a:pt x="2" y="1"/>
                    <a:pt x="1" y="4"/>
                  </a:cubicBezTo>
                  <a:cubicBezTo>
                    <a:pt x="0" y="5"/>
                    <a:pt x="0" y="15"/>
                    <a:pt x="0" y="20"/>
                  </a:cubicBezTo>
                  <a:lnTo>
                    <a:pt x="264" y="381"/>
                  </a:lnTo>
                  <a:lnTo>
                    <a:pt x="6" y="684"/>
                  </a:lnTo>
                  <a:cubicBezTo>
                    <a:pt x="1" y="690"/>
                    <a:pt x="1" y="693"/>
                    <a:pt x="1" y="693"/>
                  </a:cubicBezTo>
                  <a:cubicBezTo>
                    <a:pt x="1" y="699"/>
                    <a:pt x="5" y="699"/>
                    <a:pt x="14" y="699"/>
                  </a:cubicBezTo>
                  <a:lnTo>
                    <a:pt x="604" y="699"/>
                  </a:lnTo>
                  <a:lnTo>
                    <a:pt x="664" y="53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95">
              <a:extLst>
                <a:ext uri="{FF2B5EF4-FFF2-40B4-BE49-F238E27FC236}">
                  <a16:creationId xmlns:a16="http://schemas.microsoft.com/office/drawing/2014/main" id="{6641192D-51E1-42A5-A1A7-E7CD83012C39}"/>
                </a:ext>
              </a:extLst>
            </p:cNvPr>
            <p:cNvSpPr>
              <a:spLocks/>
            </p:cNvSpPr>
            <p:nvPr>
              <p:custDataLst>
                <p:tags r:id="rId40"/>
              </p:custDataLst>
            </p:nvPr>
          </p:nvSpPr>
          <p:spPr bwMode="auto">
            <a:xfrm>
              <a:off x="2519364" y="1987551"/>
              <a:ext cx="65088" cy="47625"/>
            </a:xfrm>
            <a:custGeom>
              <a:avLst/>
              <a:gdLst>
                <a:gd name="T0" fmla="*/ 213 w 213"/>
                <a:gd name="T1" fmla="*/ 104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3 h 157"/>
                <a:gd name="T24" fmla="*/ 6 w 213"/>
                <a:gd name="T25" fmla="*/ 58 h 157"/>
                <a:gd name="T26" fmla="*/ 14 w 213"/>
                <a:gd name="T27" fmla="*/ 47 h 157"/>
                <a:gd name="T28" fmla="*/ 39 w 213"/>
                <a:gd name="T29" fmla="*/ 10 h 157"/>
                <a:gd name="T30" fmla="*/ 51 w 213"/>
                <a:gd name="T31" fmla="*/ 27 h 157"/>
                <a:gd name="T32" fmla="*/ 45 w 213"/>
                <a:gd name="T33" fmla="*/ 56 h 157"/>
                <a:gd name="T34" fmla="*/ 38 w 213"/>
                <a:gd name="T35" fmla="*/ 87 h 157"/>
                <a:gd name="T36" fmla="*/ 26 w 213"/>
                <a:gd name="T37" fmla="*/ 132 h 157"/>
                <a:gd name="T38" fmla="*/ 23 w 213"/>
                <a:gd name="T39" fmla="*/ 146 h 157"/>
                <a:gd name="T40" fmla="*/ 35 w 213"/>
                <a:gd name="T41" fmla="*/ 157 h 157"/>
                <a:gd name="T42" fmla="*/ 48 w 213"/>
                <a:gd name="T43" fmla="*/ 149 h 157"/>
                <a:gd name="T44" fmla="*/ 55 w 213"/>
                <a:gd name="T45" fmla="*/ 128 h 157"/>
                <a:gd name="T46" fmla="*/ 62 w 213"/>
                <a:gd name="T47" fmla="*/ 96 h 157"/>
                <a:gd name="T48" fmla="*/ 68 w 213"/>
                <a:gd name="T49" fmla="*/ 73 h 157"/>
                <a:gd name="T50" fmla="*/ 83 w 213"/>
                <a:gd name="T51" fmla="*/ 42 h 157"/>
                <a:gd name="T52" fmla="*/ 135 w 213"/>
                <a:gd name="T53" fmla="*/ 10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2" y="101"/>
                    <a:pt x="201" y="105"/>
                  </a:cubicBezTo>
                  <a:cubicBezTo>
                    <a:pt x="193" y="133"/>
                    <a:pt x="178" y="147"/>
                    <a:pt x="164" y="147"/>
                  </a:cubicBezTo>
                  <a:cubicBezTo>
                    <a:pt x="157" y="147"/>
                    <a:pt x="155" y="142"/>
                    <a:pt x="155" y="135"/>
                  </a:cubicBezTo>
                  <a:cubicBezTo>
                    <a:pt x="155" y="127"/>
                    <a:pt x="157" y="123"/>
                    <a:pt x="163" y="107"/>
                  </a:cubicBezTo>
                  <a:cubicBezTo>
                    <a:pt x="168" y="96"/>
                    <a:pt x="182" y="59"/>
                    <a:pt x="182" y="40"/>
                  </a:cubicBezTo>
                  <a:cubicBezTo>
                    <a:pt x="182" y="6"/>
                    <a:pt x="155" y="0"/>
                    <a:pt x="137" y="0"/>
                  </a:cubicBezTo>
                  <a:cubicBezTo>
                    <a:pt x="108" y="0"/>
                    <a:pt x="88" y="18"/>
                    <a:pt x="78" y="32"/>
                  </a:cubicBezTo>
                  <a:cubicBezTo>
                    <a:pt x="75" y="7"/>
                    <a:pt x="55" y="0"/>
                    <a:pt x="40" y="0"/>
                  </a:cubicBezTo>
                  <a:cubicBezTo>
                    <a:pt x="25" y="0"/>
                    <a:pt x="17" y="11"/>
                    <a:pt x="13" y="19"/>
                  </a:cubicBezTo>
                  <a:cubicBezTo>
                    <a:pt x="5" y="32"/>
                    <a:pt x="0" y="51"/>
                    <a:pt x="0" y="53"/>
                  </a:cubicBezTo>
                  <a:cubicBezTo>
                    <a:pt x="0" y="58"/>
                    <a:pt x="5" y="58"/>
                    <a:pt x="6" y="58"/>
                  </a:cubicBezTo>
                  <a:cubicBezTo>
                    <a:pt x="11" y="58"/>
                    <a:pt x="11" y="57"/>
                    <a:pt x="14" y="47"/>
                  </a:cubicBezTo>
                  <a:cubicBezTo>
                    <a:pt x="19" y="27"/>
                    <a:pt x="26" y="10"/>
                    <a:pt x="39" y="10"/>
                  </a:cubicBezTo>
                  <a:cubicBezTo>
                    <a:pt x="48" y="10"/>
                    <a:pt x="51" y="17"/>
                    <a:pt x="51" y="27"/>
                  </a:cubicBezTo>
                  <a:cubicBezTo>
                    <a:pt x="51" y="33"/>
                    <a:pt x="48" y="46"/>
                    <a:pt x="45" y="56"/>
                  </a:cubicBezTo>
                  <a:lnTo>
                    <a:pt x="38" y="87"/>
                  </a:lnTo>
                  <a:lnTo>
                    <a:pt x="26" y="132"/>
                  </a:lnTo>
                  <a:cubicBezTo>
                    <a:pt x="25" y="136"/>
                    <a:pt x="23" y="145"/>
                    <a:pt x="23" y="146"/>
                  </a:cubicBezTo>
                  <a:cubicBezTo>
                    <a:pt x="23" y="154"/>
                    <a:pt x="29" y="157"/>
                    <a:pt x="35" y="157"/>
                  </a:cubicBezTo>
                  <a:cubicBezTo>
                    <a:pt x="41" y="157"/>
                    <a:pt x="47" y="153"/>
                    <a:pt x="48" y="149"/>
                  </a:cubicBezTo>
                  <a:cubicBezTo>
                    <a:pt x="50" y="146"/>
                    <a:pt x="53" y="135"/>
                    <a:pt x="55" y="128"/>
                  </a:cubicBezTo>
                  <a:lnTo>
                    <a:pt x="62" y="96"/>
                  </a:lnTo>
                  <a:cubicBezTo>
                    <a:pt x="64" y="89"/>
                    <a:pt x="66" y="81"/>
                    <a:pt x="68" y="73"/>
                  </a:cubicBezTo>
                  <a:cubicBezTo>
                    <a:pt x="72" y="59"/>
                    <a:pt x="73" y="56"/>
                    <a:pt x="83" y="42"/>
                  </a:cubicBezTo>
                  <a:cubicBezTo>
                    <a:pt x="93" y="28"/>
                    <a:pt x="109" y="10"/>
                    <a:pt x="135" y="10"/>
                  </a:cubicBezTo>
                  <a:cubicBezTo>
                    <a:pt x="155" y="10"/>
                    <a:pt x="156" y="27"/>
                    <a:pt x="156" y="34"/>
                  </a:cubicBezTo>
                  <a:cubicBezTo>
                    <a:pt x="156" y="55"/>
                    <a:pt x="141" y="94"/>
                    <a:pt x="135" y="108"/>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96">
              <a:extLst>
                <a:ext uri="{FF2B5EF4-FFF2-40B4-BE49-F238E27FC236}">
                  <a16:creationId xmlns:a16="http://schemas.microsoft.com/office/drawing/2014/main" id="{1B3C9048-54CB-4010-AE15-26DA6E84B749}"/>
                </a:ext>
              </a:extLst>
            </p:cNvPr>
            <p:cNvSpPr>
              <a:spLocks noEditPoints="1"/>
            </p:cNvSpPr>
            <p:nvPr>
              <p:custDataLst>
                <p:tags r:id="rId41"/>
              </p:custDataLst>
            </p:nvPr>
          </p:nvSpPr>
          <p:spPr bwMode="auto">
            <a:xfrm>
              <a:off x="2597151" y="1992313"/>
              <a:ext cx="77788" cy="30163"/>
            </a:xfrm>
            <a:custGeom>
              <a:avLst/>
              <a:gdLst>
                <a:gd name="T0" fmla="*/ 257 w 257"/>
                <a:gd name="T1" fmla="*/ 9 h 94"/>
                <a:gd name="T2" fmla="*/ 244 w 257"/>
                <a:gd name="T3" fmla="*/ 0 h 94"/>
                <a:gd name="T4" fmla="*/ 13 w 257"/>
                <a:gd name="T5" fmla="*/ 0 h 94"/>
                <a:gd name="T6" fmla="*/ 0 w 257"/>
                <a:gd name="T7" fmla="*/ 9 h 94"/>
                <a:gd name="T8" fmla="*/ 14 w 257"/>
                <a:gd name="T9" fmla="*/ 17 h 94"/>
                <a:gd name="T10" fmla="*/ 244 w 257"/>
                <a:gd name="T11" fmla="*/ 17 h 94"/>
                <a:gd name="T12" fmla="*/ 257 w 257"/>
                <a:gd name="T13" fmla="*/ 9 h 94"/>
                <a:gd name="T14" fmla="*/ 257 w 257"/>
                <a:gd name="T15" fmla="*/ 86 h 94"/>
                <a:gd name="T16" fmla="*/ 244 w 257"/>
                <a:gd name="T17" fmla="*/ 77 h 94"/>
                <a:gd name="T18" fmla="*/ 14 w 257"/>
                <a:gd name="T19" fmla="*/ 77 h 94"/>
                <a:gd name="T20" fmla="*/ 0 w 257"/>
                <a:gd name="T21" fmla="*/ 86 h 94"/>
                <a:gd name="T22" fmla="*/ 13 w 257"/>
                <a:gd name="T23" fmla="*/ 94 h 94"/>
                <a:gd name="T24" fmla="*/ 244 w 257"/>
                <a:gd name="T25" fmla="*/ 94 h 94"/>
                <a:gd name="T26" fmla="*/ 257 w 257"/>
                <a:gd name="T2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94">
                  <a:moveTo>
                    <a:pt x="257" y="9"/>
                  </a:moveTo>
                  <a:cubicBezTo>
                    <a:pt x="257" y="0"/>
                    <a:pt x="249" y="0"/>
                    <a:pt x="244" y="0"/>
                  </a:cubicBezTo>
                  <a:lnTo>
                    <a:pt x="13" y="0"/>
                  </a:lnTo>
                  <a:cubicBezTo>
                    <a:pt x="9" y="0"/>
                    <a:pt x="0" y="0"/>
                    <a:pt x="0" y="9"/>
                  </a:cubicBezTo>
                  <a:cubicBezTo>
                    <a:pt x="0" y="17"/>
                    <a:pt x="8" y="17"/>
                    <a:pt x="14" y="17"/>
                  </a:cubicBezTo>
                  <a:lnTo>
                    <a:pt x="244" y="17"/>
                  </a:lnTo>
                  <a:cubicBezTo>
                    <a:pt x="249" y="17"/>
                    <a:pt x="257" y="17"/>
                    <a:pt x="257" y="9"/>
                  </a:cubicBezTo>
                  <a:close/>
                  <a:moveTo>
                    <a:pt x="257" y="86"/>
                  </a:moveTo>
                  <a:cubicBezTo>
                    <a:pt x="257" y="77"/>
                    <a:pt x="249" y="77"/>
                    <a:pt x="244" y="77"/>
                  </a:cubicBezTo>
                  <a:lnTo>
                    <a:pt x="14" y="77"/>
                  </a:lnTo>
                  <a:cubicBezTo>
                    <a:pt x="8" y="77"/>
                    <a:pt x="0" y="77"/>
                    <a:pt x="0" y="86"/>
                  </a:cubicBezTo>
                  <a:cubicBezTo>
                    <a:pt x="0" y="94"/>
                    <a:pt x="9" y="94"/>
                    <a:pt x="13" y="94"/>
                  </a:cubicBezTo>
                  <a:lnTo>
                    <a:pt x="244" y="94"/>
                  </a:lnTo>
                  <a:cubicBezTo>
                    <a:pt x="249" y="94"/>
                    <a:pt x="257" y="94"/>
                    <a:pt x="2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97">
              <a:extLst>
                <a:ext uri="{FF2B5EF4-FFF2-40B4-BE49-F238E27FC236}">
                  <a16:creationId xmlns:a16="http://schemas.microsoft.com/office/drawing/2014/main" id="{E4B3C80B-7ECD-40CC-9325-C65BE92E77F3}"/>
                </a:ext>
              </a:extLst>
            </p:cNvPr>
            <p:cNvSpPr>
              <a:spLocks noEditPoints="1"/>
            </p:cNvSpPr>
            <p:nvPr>
              <p:custDataLst>
                <p:tags r:id="rId42"/>
              </p:custDataLst>
            </p:nvPr>
          </p:nvSpPr>
          <p:spPr bwMode="auto">
            <a:xfrm>
              <a:off x="2687639" y="1962151"/>
              <a:ext cx="49213" cy="74613"/>
            </a:xfrm>
            <a:custGeom>
              <a:avLst/>
              <a:gdLst>
                <a:gd name="T0" fmla="*/ 162 w 162"/>
                <a:gd name="T1" fmla="*/ 120 h 239"/>
                <a:gd name="T2" fmla="*/ 141 w 162"/>
                <a:gd name="T3" fmla="*/ 30 h 239"/>
                <a:gd name="T4" fmla="*/ 81 w 162"/>
                <a:gd name="T5" fmla="*/ 0 h 239"/>
                <a:gd name="T6" fmla="*/ 0 w 162"/>
                <a:gd name="T7" fmla="*/ 120 h 239"/>
                <a:gd name="T8" fmla="*/ 81 w 162"/>
                <a:gd name="T9" fmla="*/ 239 h 239"/>
                <a:gd name="T10" fmla="*/ 162 w 162"/>
                <a:gd name="T11" fmla="*/ 120 h 239"/>
                <a:gd name="T12" fmla="*/ 130 w 162"/>
                <a:gd name="T13" fmla="*/ 116 h 239"/>
                <a:gd name="T14" fmla="*/ 126 w 162"/>
                <a:gd name="T15" fmla="*/ 189 h 239"/>
                <a:gd name="T16" fmla="*/ 81 w 162"/>
                <a:gd name="T17" fmla="*/ 229 h 239"/>
                <a:gd name="T18" fmla="*/ 37 w 162"/>
                <a:gd name="T19" fmla="*/ 191 h 239"/>
                <a:gd name="T20" fmla="*/ 32 w 162"/>
                <a:gd name="T21" fmla="*/ 116 h 239"/>
                <a:gd name="T22" fmla="*/ 37 w 162"/>
                <a:gd name="T23" fmla="*/ 45 h 239"/>
                <a:gd name="T24" fmla="*/ 81 w 162"/>
                <a:gd name="T25" fmla="*/ 10 h 239"/>
                <a:gd name="T26" fmla="*/ 124 w 162"/>
                <a:gd name="T27" fmla="*/ 42 h 239"/>
                <a:gd name="T28" fmla="*/ 130 w 162"/>
                <a:gd name="T29" fmla="*/ 1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0"/>
                  </a:moveTo>
                  <a:cubicBezTo>
                    <a:pt x="162" y="82"/>
                    <a:pt x="157" y="54"/>
                    <a:pt x="141" y="30"/>
                  </a:cubicBezTo>
                  <a:cubicBezTo>
                    <a:pt x="131" y="14"/>
                    <a:pt x="109" y="0"/>
                    <a:pt x="81" y="0"/>
                  </a:cubicBezTo>
                  <a:cubicBezTo>
                    <a:pt x="0" y="0"/>
                    <a:pt x="0" y="95"/>
                    <a:pt x="0" y="120"/>
                  </a:cubicBezTo>
                  <a:cubicBezTo>
                    <a:pt x="0" y="145"/>
                    <a:pt x="0" y="239"/>
                    <a:pt x="81" y="239"/>
                  </a:cubicBezTo>
                  <a:cubicBezTo>
                    <a:pt x="162" y="239"/>
                    <a:pt x="162" y="145"/>
                    <a:pt x="162" y="120"/>
                  </a:cubicBezTo>
                  <a:close/>
                  <a:moveTo>
                    <a:pt x="130" y="116"/>
                  </a:moveTo>
                  <a:cubicBezTo>
                    <a:pt x="130" y="142"/>
                    <a:pt x="130" y="167"/>
                    <a:pt x="126" y="189"/>
                  </a:cubicBezTo>
                  <a:cubicBezTo>
                    <a:pt x="119" y="221"/>
                    <a:pt x="95" y="229"/>
                    <a:pt x="81" y="229"/>
                  </a:cubicBezTo>
                  <a:cubicBezTo>
                    <a:pt x="65" y="229"/>
                    <a:pt x="44" y="219"/>
                    <a:pt x="37" y="191"/>
                  </a:cubicBezTo>
                  <a:cubicBezTo>
                    <a:pt x="32" y="170"/>
                    <a:pt x="32" y="142"/>
                    <a:pt x="32" y="116"/>
                  </a:cubicBezTo>
                  <a:cubicBezTo>
                    <a:pt x="32" y="90"/>
                    <a:pt x="32" y="64"/>
                    <a:pt x="37" y="45"/>
                  </a:cubicBezTo>
                  <a:cubicBezTo>
                    <a:pt x="44" y="17"/>
                    <a:pt x="67" y="10"/>
                    <a:pt x="81" y="10"/>
                  </a:cubicBezTo>
                  <a:cubicBezTo>
                    <a:pt x="100" y="10"/>
                    <a:pt x="118" y="21"/>
                    <a:pt x="124" y="42"/>
                  </a:cubicBezTo>
                  <a:cubicBezTo>
                    <a:pt x="130" y="60"/>
                    <a:pt x="130" y="85"/>
                    <a:pt x="130" y="116"/>
                  </a:cubicBezTo>
                </a:path>
              </a:pathLst>
            </a:custGeom>
            <a:solidFill>
              <a:srgbClr val="FF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98">
              <a:extLst>
                <a:ext uri="{FF2B5EF4-FFF2-40B4-BE49-F238E27FC236}">
                  <a16:creationId xmlns:a16="http://schemas.microsoft.com/office/drawing/2014/main" id="{4D18C016-726A-4775-BAAE-F866C023415E}"/>
                </a:ext>
              </a:extLst>
            </p:cNvPr>
            <p:cNvSpPr>
              <a:spLocks noEditPoints="1"/>
            </p:cNvSpPr>
            <p:nvPr>
              <p:custDataLst>
                <p:tags r:id="rId43"/>
              </p:custDataLst>
            </p:nvPr>
          </p:nvSpPr>
          <p:spPr bwMode="auto">
            <a:xfrm>
              <a:off x="2824164" y="1611313"/>
              <a:ext cx="104775" cy="49213"/>
            </a:xfrm>
            <a:custGeom>
              <a:avLst/>
              <a:gdLst>
                <a:gd name="T0" fmla="*/ 342 w 342"/>
                <a:gd name="T1" fmla="*/ 78 h 157"/>
                <a:gd name="T2" fmla="*/ 269 w 342"/>
                <a:gd name="T3" fmla="*/ 0 h 157"/>
                <a:gd name="T4" fmla="*/ 174 w 342"/>
                <a:gd name="T5" fmla="*/ 58 h 157"/>
                <a:gd name="T6" fmla="*/ 74 w 342"/>
                <a:gd name="T7" fmla="*/ 0 h 157"/>
                <a:gd name="T8" fmla="*/ 0 w 342"/>
                <a:gd name="T9" fmla="*/ 79 h 157"/>
                <a:gd name="T10" fmla="*/ 73 w 342"/>
                <a:gd name="T11" fmla="*/ 157 h 157"/>
                <a:gd name="T12" fmla="*/ 168 w 342"/>
                <a:gd name="T13" fmla="*/ 99 h 157"/>
                <a:gd name="T14" fmla="*/ 268 w 342"/>
                <a:gd name="T15" fmla="*/ 157 h 157"/>
                <a:gd name="T16" fmla="*/ 342 w 342"/>
                <a:gd name="T17" fmla="*/ 78 h 157"/>
                <a:gd name="T18" fmla="*/ 332 w 342"/>
                <a:gd name="T19" fmla="*/ 78 h 157"/>
                <a:gd name="T20" fmla="*/ 274 w 342"/>
                <a:gd name="T21" fmla="*/ 138 h 157"/>
                <a:gd name="T22" fmla="*/ 185 w 342"/>
                <a:gd name="T23" fmla="*/ 71 h 157"/>
                <a:gd name="T24" fmla="*/ 272 w 342"/>
                <a:gd name="T25" fmla="*/ 13 h 157"/>
                <a:gd name="T26" fmla="*/ 332 w 342"/>
                <a:gd name="T27" fmla="*/ 78 h 157"/>
                <a:gd name="T28" fmla="*/ 157 w 342"/>
                <a:gd name="T29" fmla="*/ 86 h 157"/>
                <a:gd name="T30" fmla="*/ 70 w 342"/>
                <a:gd name="T31" fmla="*/ 144 h 157"/>
                <a:gd name="T32" fmla="*/ 10 w 342"/>
                <a:gd name="T33" fmla="*/ 79 h 157"/>
                <a:gd name="T34" fmla="*/ 69 w 342"/>
                <a:gd name="T35" fmla="*/ 19 h 157"/>
                <a:gd name="T36" fmla="*/ 157 w 342"/>
                <a:gd name="T37" fmla="*/ 8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157">
                  <a:moveTo>
                    <a:pt x="342" y="78"/>
                  </a:moveTo>
                  <a:cubicBezTo>
                    <a:pt x="342" y="38"/>
                    <a:pt x="312" y="0"/>
                    <a:pt x="269" y="0"/>
                  </a:cubicBezTo>
                  <a:cubicBezTo>
                    <a:pt x="219" y="0"/>
                    <a:pt x="188" y="40"/>
                    <a:pt x="174" y="58"/>
                  </a:cubicBezTo>
                  <a:cubicBezTo>
                    <a:pt x="157" y="37"/>
                    <a:pt x="126" y="0"/>
                    <a:pt x="74" y="0"/>
                  </a:cubicBezTo>
                  <a:cubicBezTo>
                    <a:pt x="31" y="0"/>
                    <a:pt x="0" y="37"/>
                    <a:pt x="0" y="79"/>
                  </a:cubicBezTo>
                  <a:cubicBezTo>
                    <a:pt x="0" y="120"/>
                    <a:pt x="30" y="157"/>
                    <a:pt x="73" y="157"/>
                  </a:cubicBezTo>
                  <a:cubicBezTo>
                    <a:pt x="123" y="157"/>
                    <a:pt x="154" y="118"/>
                    <a:pt x="168" y="99"/>
                  </a:cubicBezTo>
                  <a:cubicBezTo>
                    <a:pt x="185" y="120"/>
                    <a:pt x="216" y="157"/>
                    <a:pt x="268" y="157"/>
                  </a:cubicBezTo>
                  <a:cubicBezTo>
                    <a:pt x="312" y="157"/>
                    <a:pt x="342" y="120"/>
                    <a:pt x="342" y="78"/>
                  </a:cubicBezTo>
                  <a:close/>
                  <a:moveTo>
                    <a:pt x="332" y="78"/>
                  </a:moveTo>
                  <a:cubicBezTo>
                    <a:pt x="332" y="113"/>
                    <a:pt x="304" y="138"/>
                    <a:pt x="274" y="138"/>
                  </a:cubicBezTo>
                  <a:cubicBezTo>
                    <a:pt x="241" y="138"/>
                    <a:pt x="218" y="110"/>
                    <a:pt x="185" y="71"/>
                  </a:cubicBezTo>
                  <a:cubicBezTo>
                    <a:pt x="207" y="37"/>
                    <a:pt x="238" y="13"/>
                    <a:pt x="272" y="13"/>
                  </a:cubicBezTo>
                  <a:cubicBezTo>
                    <a:pt x="308" y="13"/>
                    <a:pt x="332" y="45"/>
                    <a:pt x="332" y="78"/>
                  </a:cubicBezTo>
                  <a:close/>
                  <a:moveTo>
                    <a:pt x="157" y="86"/>
                  </a:moveTo>
                  <a:cubicBezTo>
                    <a:pt x="135" y="120"/>
                    <a:pt x="104" y="144"/>
                    <a:pt x="70" y="144"/>
                  </a:cubicBezTo>
                  <a:cubicBezTo>
                    <a:pt x="34" y="144"/>
                    <a:pt x="10" y="113"/>
                    <a:pt x="10" y="79"/>
                  </a:cubicBezTo>
                  <a:cubicBezTo>
                    <a:pt x="10" y="44"/>
                    <a:pt x="38" y="19"/>
                    <a:pt x="69" y="19"/>
                  </a:cubicBezTo>
                  <a:cubicBezTo>
                    <a:pt x="101" y="19"/>
                    <a:pt x="124" y="47"/>
                    <a:pt x="1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99">
              <a:extLst>
                <a:ext uri="{FF2B5EF4-FFF2-40B4-BE49-F238E27FC236}">
                  <a16:creationId xmlns:a16="http://schemas.microsoft.com/office/drawing/2014/main" id="{A6C24FAC-0718-44A8-9A10-706F9F576A66}"/>
                </a:ext>
              </a:extLst>
            </p:cNvPr>
            <p:cNvSpPr>
              <a:spLocks/>
            </p:cNvSpPr>
            <p:nvPr>
              <p:custDataLst>
                <p:tags r:id="rId44"/>
              </p:custDataLst>
            </p:nvPr>
          </p:nvSpPr>
          <p:spPr bwMode="auto">
            <a:xfrm>
              <a:off x="2776539" y="1704976"/>
              <a:ext cx="200025" cy="219075"/>
            </a:xfrm>
            <a:custGeom>
              <a:avLst/>
              <a:gdLst>
                <a:gd name="T0" fmla="*/ 664 w 664"/>
                <a:gd name="T1" fmla="*/ 539 h 699"/>
                <a:gd name="T2" fmla="*/ 652 w 664"/>
                <a:gd name="T3" fmla="*/ 539 h 699"/>
                <a:gd name="T4" fmla="*/ 522 w 664"/>
                <a:gd name="T5" fmla="*/ 640 h 699"/>
                <a:gd name="T6" fmla="*/ 367 w 664"/>
                <a:gd name="T7" fmla="*/ 655 h 699"/>
                <a:gd name="T8" fmla="*/ 66 w 664"/>
                <a:gd name="T9" fmla="*/ 655 h 699"/>
                <a:gd name="T10" fmla="*/ 320 w 664"/>
                <a:gd name="T11" fmla="*/ 357 h 699"/>
                <a:gd name="T12" fmla="*/ 325 w 664"/>
                <a:gd name="T13" fmla="*/ 349 h 699"/>
                <a:gd name="T14" fmla="*/ 321 w 664"/>
                <a:gd name="T15" fmla="*/ 342 h 699"/>
                <a:gd name="T16" fmla="*/ 89 w 664"/>
                <a:gd name="T17" fmla="*/ 24 h 699"/>
                <a:gd name="T18" fmla="*/ 362 w 664"/>
                <a:gd name="T19" fmla="*/ 24 h 699"/>
                <a:gd name="T20" fmla="*/ 479 w 664"/>
                <a:gd name="T21" fmla="*/ 32 h 699"/>
                <a:gd name="T22" fmla="*/ 588 w 664"/>
                <a:gd name="T23" fmla="*/ 70 h 699"/>
                <a:gd name="T24" fmla="*/ 652 w 664"/>
                <a:gd name="T25" fmla="*/ 140 h 699"/>
                <a:gd name="T26" fmla="*/ 664 w 664"/>
                <a:gd name="T27" fmla="*/ 140 h 699"/>
                <a:gd name="T28" fmla="*/ 604 w 664"/>
                <a:gd name="T29" fmla="*/ 0 h 699"/>
                <a:gd name="T30" fmla="*/ 14 w 664"/>
                <a:gd name="T31" fmla="*/ 0 h 699"/>
                <a:gd name="T32" fmla="*/ 1 w 664"/>
                <a:gd name="T33" fmla="*/ 4 h 699"/>
                <a:gd name="T34" fmla="*/ 0 w 664"/>
                <a:gd name="T35" fmla="*/ 20 h 699"/>
                <a:gd name="T36" fmla="*/ 264 w 664"/>
                <a:gd name="T37" fmla="*/ 381 h 699"/>
                <a:gd name="T38" fmla="*/ 6 w 664"/>
                <a:gd name="T39" fmla="*/ 684 h 699"/>
                <a:gd name="T40" fmla="*/ 1 w 664"/>
                <a:gd name="T41" fmla="*/ 693 h 699"/>
                <a:gd name="T42" fmla="*/ 14 w 664"/>
                <a:gd name="T43" fmla="*/ 699 h 699"/>
                <a:gd name="T44" fmla="*/ 604 w 664"/>
                <a:gd name="T45" fmla="*/ 699 h 699"/>
                <a:gd name="T46" fmla="*/ 664 w 664"/>
                <a:gd name="T47" fmla="*/ 53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4" h="699">
                  <a:moveTo>
                    <a:pt x="664" y="539"/>
                  </a:moveTo>
                  <a:lnTo>
                    <a:pt x="652" y="539"/>
                  </a:lnTo>
                  <a:cubicBezTo>
                    <a:pt x="632" y="591"/>
                    <a:pt x="579" y="625"/>
                    <a:pt x="522" y="640"/>
                  </a:cubicBezTo>
                  <a:cubicBezTo>
                    <a:pt x="511" y="642"/>
                    <a:pt x="463" y="655"/>
                    <a:pt x="367" y="655"/>
                  </a:cubicBezTo>
                  <a:lnTo>
                    <a:pt x="66" y="655"/>
                  </a:lnTo>
                  <a:lnTo>
                    <a:pt x="320" y="357"/>
                  </a:lnTo>
                  <a:cubicBezTo>
                    <a:pt x="323" y="353"/>
                    <a:pt x="325" y="352"/>
                    <a:pt x="325" y="349"/>
                  </a:cubicBezTo>
                  <a:cubicBezTo>
                    <a:pt x="325" y="349"/>
                    <a:pt x="325" y="347"/>
                    <a:pt x="321" y="342"/>
                  </a:cubicBezTo>
                  <a:lnTo>
                    <a:pt x="89" y="24"/>
                  </a:lnTo>
                  <a:lnTo>
                    <a:pt x="362" y="24"/>
                  </a:lnTo>
                  <a:cubicBezTo>
                    <a:pt x="429" y="24"/>
                    <a:pt x="474" y="31"/>
                    <a:pt x="479" y="32"/>
                  </a:cubicBezTo>
                  <a:cubicBezTo>
                    <a:pt x="506" y="36"/>
                    <a:pt x="549" y="45"/>
                    <a:pt x="588" y="70"/>
                  </a:cubicBezTo>
                  <a:cubicBezTo>
                    <a:pt x="601" y="78"/>
                    <a:pt x="635" y="100"/>
                    <a:pt x="652" y="140"/>
                  </a:cubicBezTo>
                  <a:lnTo>
                    <a:pt x="664" y="140"/>
                  </a:lnTo>
                  <a:lnTo>
                    <a:pt x="604" y="0"/>
                  </a:lnTo>
                  <a:lnTo>
                    <a:pt x="14" y="0"/>
                  </a:lnTo>
                  <a:cubicBezTo>
                    <a:pt x="3" y="0"/>
                    <a:pt x="2" y="1"/>
                    <a:pt x="1" y="4"/>
                  </a:cubicBezTo>
                  <a:cubicBezTo>
                    <a:pt x="0" y="5"/>
                    <a:pt x="0" y="15"/>
                    <a:pt x="0" y="20"/>
                  </a:cubicBezTo>
                  <a:lnTo>
                    <a:pt x="264" y="381"/>
                  </a:lnTo>
                  <a:lnTo>
                    <a:pt x="6" y="684"/>
                  </a:lnTo>
                  <a:cubicBezTo>
                    <a:pt x="1" y="690"/>
                    <a:pt x="1" y="693"/>
                    <a:pt x="1" y="693"/>
                  </a:cubicBezTo>
                  <a:cubicBezTo>
                    <a:pt x="1" y="699"/>
                    <a:pt x="5" y="699"/>
                    <a:pt x="14" y="699"/>
                  </a:cubicBezTo>
                  <a:lnTo>
                    <a:pt x="604" y="699"/>
                  </a:lnTo>
                  <a:lnTo>
                    <a:pt x="664" y="53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100">
              <a:extLst>
                <a:ext uri="{FF2B5EF4-FFF2-40B4-BE49-F238E27FC236}">
                  <a16:creationId xmlns:a16="http://schemas.microsoft.com/office/drawing/2014/main" id="{87C0542B-D95D-4484-B7E9-2AC6B991C12B}"/>
                </a:ext>
              </a:extLst>
            </p:cNvPr>
            <p:cNvSpPr>
              <a:spLocks noEditPoints="1"/>
            </p:cNvSpPr>
            <p:nvPr>
              <p:custDataLst>
                <p:tags r:id="rId45"/>
              </p:custDataLst>
            </p:nvPr>
          </p:nvSpPr>
          <p:spPr bwMode="auto">
            <a:xfrm>
              <a:off x="2771776" y="1963738"/>
              <a:ext cx="46038" cy="95250"/>
            </a:xfrm>
            <a:custGeom>
              <a:avLst/>
              <a:gdLst>
                <a:gd name="T0" fmla="*/ 153 w 153"/>
                <a:gd name="T1" fmla="*/ 14 h 303"/>
                <a:gd name="T2" fmla="*/ 139 w 153"/>
                <a:gd name="T3" fmla="*/ 0 h 303"/>
                <a:gd name="T4" fmla="*/ 119 w 153"/>
                <a:gd name="T5" fmla="*/ 19 h 303"/>
                <a:gd name="T6" fmla="*/ 133 w 153"/>
                <a:gd name="T7" fmla="*/ 33 h 303"/>
                <a:gd name="T8" fmla="*/ 153 w 153"/>
                <a:gd name="T9" fmla="*/ 14 h 303"/>
                <a:gd name="T10" fmla="*/ 138 w 153"/>
                <a:gd name="T11" fmla="*/ 123 h 303"/>
                <a:gd name="T12" fmla="*/ 140 w 153"/>
                <a:gd name="T13" fmla="*/ 111 h 303"/>
                <a:gd name="T14" fmla="*/ 102 w 153"/>
                <a:gd name="T15" fmla="*/ 78 h 303"/>
                <a:gd name="T16" fmla="*/ 41 w 153"/>
                <a:gd name="T17" fmla="*/ 131 h 303"/>
                <a:gd name="T18" fmla="*/ 47 w 153"/>
                <a:gd name="T19" fmla="*/ 136 h 303"/>
                <a:gd name="T20" fmla="*/ 54 w 153"/>
                <a:gd name="T21" fmla="*/ 129 h 303"/>
                <a:gd name="T22" fmla="*/ 101 w 153"/>
                <a:gd name="T23" fmla="*/ 87 h 303"/>
                <a:gd name="T24" fmla="*/ 113 w 153"/>
                <a:gd name="T25" fmla="*/ 105 h 303"/>
                <a:gd name="T26" fmla="*/ 112 w 153"/>
                <a:gd name="T27" fmla="*/ 115 h 303"/>
                <a:gd name="T28" fmla="*/ 79 w 153"/>
                <a:gd name="T29" fmla="*/ 249 h 303"/>
                <a:gd name="T30" fmla="*/ 34 w 153"/>
                <a:gd name="T31" fmla="*/ 293 h 303"/>
                <a:gd name="T32" fmla="*/ 21 w 153"/>
                <a:gd name="T33" fmla="*/ 291 h 303"/>
                <a:gd name="T34" fmla="*/ 33 w 153"/>
                <a:gd name="T35" fmla="*/ 273 h 303"/>
                <a:gd name="T36" fmla="*/ 19 w 153"/>
                <a:gd name="T37" fmla="*/ 260 h 303"/>
                <a:gd name="T38" fmla="*/ 0 w 153"/>
                <a:gd name="T39" fmla="*/ 281 h 303"/>
                <a:gd name="T40" fmla="*/ 34 w 153"/>
                <a:gd name="T41" fmla="*/ 303 h 303"/>
                <a:gd name="T42" fmla="*/ 107 w 153"/>
                <a:gd name="T43" fmla="*/ 248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4"/>
                  </a:moveTo>
                  <a:cubicBezTo>
                    <a:pt x="153" y="8"/>
                    <a:pt x="148" y="0"/>
                    <a:pt x="139" y="0"/>
                  </a:cubicBezTo>
                  <a:cubicBezTo>
                    <a:pt x="129" y="0"/>
                    <a:pt x="119" y="10"/>
                    <a:pt x="119" y="19"/>
                  </a:cubicBezTo>
                  <a:cubicBezTo>
                    <a:pt x="119" y="25"/>
                    <a:pt x="123" y="33"/>
                    <a:pt x="133" y="33"/>
                  </a:cubicBezTo>
                  <a:cubicBezTo>
                    <a:pt x="143" y="33"/>
                    <a:pt x="153" y="24"/>
                    <a:pt x="153" y="14"/>
                  </a:cubicBezTo>
                  <a:close/>
                  <a:moveTo>
                    <a:pt x="138" y="123"/>
                  </a:moveTo>
                  <a:cubicBezTo>
                    <a:pt x="139" y="119"/>
                    <a:pt x="140" y="116"/>
                    <a:pt x="140" y="111"/>
                  </a:cubicBezTo>
                  <a:cubicBezTo>
                    <a:pt x="140" y="91"/>
                    <a:pt x="123" y="78"/>
                    <a:pt x="102" y="78"/>
                  </a:cubicBezTo>
                  <a:cubicBezTo>
                    <a:pt x="64" y="78"/>
                    <a:pt x="41" y="126"/>
                    <a:pt x="41" y="131"/>
                  </a:cubicBezTo>
                  <a:cubicBezTo>
                    <a:pt x="41" y="136"/>
                    <a:pt x="46" y="136"/>
                    <a:pt x="47" y="136"/>
                  </a:cubicBezTo>
                  <a:cubicBezTo>
                    <a:pt x="52" y="136"/>
                    <a:pt x="52" y="135"/>
                    <a:pt x="54" y="129"/>
                  </a:cubicBezTo>
                  <a:cubicBezTo>
                    <a:pt x="63" y="109"/>
                    <a:pt x="81" y="87"/>
                    <a:pt x="101" y="87"/>
                  </a:cubicBezTo>
                  <a:cubicBezTo>
                    <a:pt x="110" y="87"/>
                    <a:pt x="113" y="93"/>
                    <a:pt x="113" y="105"/>
                  </a:cubicBezTo>
                  <a:cubicBezTo>
                    <a:pt x="113" y="108"/>
                    <a:pt x="113" y="113"/>
                    <a:pt x="112" y="115"/>
                  </a:cubicBezTo>
                  <a:lnTo>
                    <a:pt x="79" y="249"/>
                  </a:lnTo>
                  <a:cubicBezTo>
                    <a:pt x="73" y="273"/>
                    <a:pt x="54" y="293"/>
                    <a:pt x="34" y="293"/>
                  </a:cubicBezTo>
                  <a:cubicBezTo>
                    <a:pt x="29" y="293"/>
                    <a:pt x="25" y="292"/>
                    <a:pt x="21" y="291"/>
                  </a:cubicBezTo>
                  <a:cubicBezTo>
                    <a:pt x="30" y="287"/>
                    <a:pt x="33" y="278"/>
                    <a:pt x="33" y="273"/>
                  </a:cubicBezTo>
                  <a:cubicBezTo>
                    <a:pt x="33" y="265"/>
                    <a:pt x="26" y="260"/>
                    <a:pt x="19" y="260"/>
                  </a:cubicBezTo>
                  <a:cubicBezTo>
                    <a:pt x="9" y="260"/>
                    <a:pt x="0" y="270"/>
                    <a:pt x="0" y="281"/>
                  </a:cubicBezTo>
                  <a:cubicBezTo>
                    <a:pt x="0" y="294"/>
                    <a:pt x="13" y="303"/>
                    <a:pt x="34" y="303"/>
                  </a:cubicBezTo>
                  <a:cubicBezTo>
                    <a:pt x="55" y="303"/>
                    <a:pt x="96" y="290"/>
                    <a:pt x="107" y="248"/>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101">
              <a:extLst>
                <a:ext uri="{FF2B5EF4-FFF2-40B4-BE49-F238E27FC236}">
                  <a16:creationId xmlns:a16="http://schemas.microsoft.com/office/drawing/2014/main" id="{C4A17E42-151E-4BD4-BE02-0F23E60A59DC}"/>
                </a:ext>
              </a:extLst>
            </p:cNvPr>
            <p:cNvSpPr>
              <a:spLocks noEditPoints="1"/>
            </p:cNvSpPr>
            <p:nvPr>
              <p:custDataLst>
                <p:tags r:id="rId46"/>
              </p:custDataLst>
            </p:nvPr>
          </p:nvSpPr>
          <p:spPr bwMode="auto">
            <a:xfrm>
              <a:off x="2835276" y="1993901"/>
              <a:ext cx="77788" cy="30163"/>
            </a:xfrm>
            <a:custGeom>
              <a:avLst/>
              <a:gdLst>
                <a:gd name="T0" fmla="*/ 257 w 257"/>
                <a:gd name="T1" fmla="*/ 9 h 94"/>
                <a:gd name="T2" fmla="*/ 244 w 257"/>
                <a:gd name="T3" fmla="*/ 0 h 94"/>
                <a:gd name="T4" fmla="*/ 13 w 257"/>
                <a:gd name="T5" fmla="*/ 0 h 94"/>
                <a:gd name="T6" fmla="*/ 0 w 257"/>
                <a:gd name="T7" fmla="*/ 9 h 94"/>
                <a:gd name="T8" fmla="*/ 13 w 257"/>
                <a:gd name="T9" fmla="*/ 17 h 94"/>
                <a:gd name="T10" fmla="*/ 243 w 257"/>
                <a:gd name="T11" fmla="*/ 17 h 94"/>
                <a:gd name="T12" fmla="*/ 257 w 257"/>
                <a:gd name="T13" fmla="*/ 9 h 94"/>
                <a:gd name="T14" fmla="*/ 257 w 257"/>
                <a:gd name="T15" fmla="*/ 86 h 94"/>
                <a:gd name="T16" fmla="*/ 243 w 257"/>
                <a:gd name="T17" fmla="*/ 77 h 94"/>
                <a:gd name="T18" fmla="*/ 13 w 257"/>
                <a:gd name="T19" fmla="*/ 77 h 94"/>
                <a:gd name="T20" fmla="*/ 0 w 257"/>
                <a:gd name="T21" fmla="*/ 86 h 94"/>
                <a:gd name="T22" fmla="*/ 13 w 257"/>
                <a:gd name="T23" fmla="*/ 94 h 94"/>
                <a:gd name="T24" fmla="*/ 244 w 257"/>
                <a:gd name="T25" fmla="*/ 94 h 94"/>
                <a:gd name="T26" fmla="*/ 257 w 257"/>
                <a:gd name="T2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94">
                  <a:moveTo>
                    <a:pt x="257" y="9"/>
                  </a:moveTo>
                  <a:cubicBezTo>
                    <a:pt x="257" y="0"/>
                    <a:pt x="248" y="0"/>
                    <a:pt x="244" y="0"/>
                  </a:cubicBezTo>
                  <a:lnTo>
                    <a:pt x="13" y="0"/>
                  </a:lnTo>
                  <a:cubicBezTo>
                    <a:pt x="8" y="0"/>
                    <a:pt x="0" y="0"/>
                    <a:pt x="0" y="9"/>
                  </a:cubicBezTo>
                  <a:cubicBezTo>
                    <a:pt x="0" y="17"/>
                    <a:pt x="8" y="17"/>
                    <a:pt x="13" y="17"/>
                  </a:cubicBezTo>
                  <a:lnTo>
                    <a:pt x="243" y="17"/>
                  </a:lnTo>
                  <a:cubicBezTo>
                    <a:pt x="249" y="17"/>
                    <a:pt x="257" y="17"/>
                    <a:pt x="257" y="9"/>
                  </a:cubicBezTo>
                  <a:close/>
                  <a:moveTo>
                    <a:pt x="257" y="86"/>
                  </a:moveTo>
                  <a:cubicBezTo>
                    <a:pt x="257" y="77"/>
                    <a:pt x="249" y="77"/>
                    <a:pt x="243" y="77"/>
                  </a:cubicBezTo>
                  <a:lnTo>
                    <a:pt x="13" y="77"/>
                  </a:lnTo>
                  <a:cubicBezTo>
                    <a:pt x="8" y="77"/>
                    <a:pt x="0" y="77"/>
                    <a:pt x="0" y="86"/>
                  </a:cubicBezTo>
                  <a:cubicBezTo>
                    <a:pt x="0" y="94"/>
                    <a:pt x="8" y="94"/>
                    <a:pt x="13" y="94"/>
                  </a:cubicBezTo>
                  <a:lnTo>
                    <a:pt x="244" y="94"/>
                  </a:lnTo>
                  <a:cubicBezTo>
                    <a:pt x="248" y="94"/>
                    <a:pt x="257" y="94"/>
                    <a:pt x="2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102">
              <a:extLst>
                <a:ext uri="{FF2B5EF4-FFF2-40B4-BE49-F238E27FC236}">
                  <a16:creationId xmlns:a16="http://schemas.microsoft.com/office/drawing/2014/main" id="{9E0EDCCC-7C22-4C07-8C5D-3B4CE478D7AB}"/>
                </a:ext>
              </a:extLst>
            </p:cNvPr>
            <p:cNvSpPr>
              <a:spLocks noEditPoints="1"/>
            </p:cNvSpPr>
            <p:nvPr>
              <p:custDataLst>
                <p:tags r:id="rId47"/>
              </p:custDataLst>
            </p:nvPr>
          </p:nvSpPr>
          <p:spPr bwMode="auto">
            <a:xfrm>
              <a:off x="2925764" y="1963738"/>
              <a:ext cx="49213" cy="74613"/>
            </a:xfrm>
            <a:custGeom>
              <a:avLst/>
              <a:gdLst>
                <a:gd name="T0" fmla="*/ 161 w 161"/>
                <a:gd name="T1" fmla="*/ 120 h 238"/>
                <a:gd name="T2" fmla="*/ 141 w 161"/>
                <a:gd name="T3" fmla="*/ 30 h 238"/>
                <a:gd name="T4" fmla="*/ 80 w 161"/>
                <a:gd name="T5" fmla="*/ 0 h 238"/>
                <a:gd name="T6" fmla="*/ 0 w 161"/>
                <a:gd name="T7" fmla="*/ 120 h 238"/>
                <a:gd name="T8" fmla="*/ 80 w 161"/>
                <a:gd name="T9" fmla="*/ 238 h 238"/>
                <a:gd name="T10" fmla="*/ 161 w 161"/>
                <a:gd name="T11" fmla="*/ 120 h 238"/>
                <a:gd name="T12" fmla="*/ 130 w 161"/>
                <a:gd name="T13" fmla="*/ 116 h 238"/>
                <a:gd name="T14" fmla="*/ 125 w 161"/>
                <a:gd name="T15" fmla="*/ 189 h 238"/>
                <a:gd name="T16" fmla="*/ 80 w 161"/>
                <a:gd name="T17" fmla="*/ 229 h 238"/>
                <a:gd name="T18" fmla="*/ 36 w 161"/>
                <a:gd name="T19" fmla="*/ 191 h 238"/>
                <a:gd name="T20" fmla="*/ 31 w 161"/>
                <a:gd name="T21" fmla="*/ 116 h 238"/>
                <a:gd name="T22" fmla="*/ 37 w 161"/>
                <a:gd name="T23" fmla="*/ 45 h 238"/>
                <a:gd name="T24" fmla="*/ 80 w 161"/>
                <a:gd name="T25" fmla="*/ 10 h 238"/>
                <a:gd name="T26" fmla="*/ 124 w 161"/>
                <a:gd name="T27" fmla="*/ 41 h 238"/>
                <a:gd name="T28" fmla="*/ 130 w 161"/>
                <a:gd name="T29" fmla="*/ 1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238">
                  <a:moveTo>
                    <a:pt x="161" y="120"/>
                  </a:moveTo>
                  <a:cubicBezTo>
                    <a:pt x="161" y="82"/>
                    <a:pt x="157" y="54"/>
                    <a:pt x="141" y="30"/>
                  </a:cubicBezTo>
                  <a:cubicBezTo>
                    <a:pt x="130" y="14"/>
                    <a:pt x="108" y="0"/>
                    <a:pt x="80" y="0"/>
                  </a:cubicBezTo>
                  <a:cubicBezTo>
                    <a:pt x="0" y="0"/>
                    <a:pt x="0" y="95"/>
                    <a:pt x="0" y="120"/>
                  </a:cubicBezTo>
                  <a:cubicBezTo>
                    <a:pt x="0" y="145"/>
                    <a:pt x="0" y="238"/>
                    <a:pt x="80" y="238"/>
                  </a:cubicBezTo>
                  <a:cubicBezTo>
                    <a:pt x="161" y="238"/>
                    <a:pt x="161" y="145"/>
                    <a:pt x="161" y="120"/>
                  </a:cubicBezTo>
                  <a:close/>
                  <a:moveTo>
                    <a:pt x="130" y="116"/>
                  </a:moveTo>
                  <a:cubicBezTo>
                    <a:pt x="130" y="142"/>
                    <a:pt x="130" y="167"/>
                    <a:pt x="125" y="189"/>
                  </a:cubicBezTo>
                  <a:cubicBezTo>
                    <a:pt x="118" y="221"/>
                    <a:pt x="94" y="229"/>
                    <a:pt x="80" y="229"/>
                  </a:cubicBezTo>
                  <a:cubicBezTo>
                    <a:pt x="64" y="229"/>
                    <a:pt x="43" y="219"/>
                    <a:pt x="36" y="191"/>
                  </a:cubicBezTo>
                  <a:cubicBezTo>
                    <a:pt x="31" y="170"/>
                    <a:pt x="31" y="142"/>
                    <a:pt x="31" y="116"/>
                  </a:cubicBezTo>
                  <a:cubicBezTo>
                    <a:pt x="31" y="90"/>
                    <a:pt x="31" y="64"/>
                    <a:pt x="37" y="45"/>
                  </a:cubicBezTo>
                  <a:cubicBezTo>
                    <a:pt x="44" y="17"/>
                    <a:pt x="66" y="10"/>
                    <a:pt x="80" y="10"/>
                  </a:cubicBezTo>
                  <a:cubicBezTo>
                    <a:pt x="99" y="10"/>
                    <a:pt x="117" y="21"/>
                    <a:pt x="124" y="41"/>
                  </a:cubicBezTo>
                  <a:cubicBezTo>
                    <a:pt x="129" y="60"/>
                    <a:pt x="130" y="85"/>
                    <a:pt x="130" y="1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103">
              <a:extLst>
                <a:ext uri="{FF2B5EF4-FFF2-40B4-BE49-F238E27FC236}">
                  <a16:creationId xmlns:a16="http://schemas.microsoft.com/office/drawing/2014/main" id="{61EA2036-61AD-47A7-8B7B-E535A6142A77}"/>
                </a:ext>
              </a:extLst>
            </p:cNvPr>
            <p:cNvSpPr>
              <a:spLocks/>
            </p:cNvSpPr>
            <p:nvPr>
              <p:custDataLst>
                <p:tags r:id="rId48"/>
              </p:custDataLst>
            </p:nvPr>
          </p:nvSpPr>
          <p:spPr bwMode="auto">
            <a:xfrm>
              <a:off x="3021014" y="1746251"/>
              <a:ext cx="85725" cy="111125"/>
            </a:xfrm>
            <a:custGeom>
              <a:avLst/>
              <a:gdLst>
                <a:gd name="T0" fmla="*/ 281 w 281"/>
                <a:gd name="T1" fmla="*/ 6 h 352"/>
                <a:gd name="T2" fmla="*/ 274 w 281"/>
                <a:gd name="T3" fmla="*/ 0 h 352"/>
                <a:gd name="T4" fmla="*/ 218 w 281"/>
                <a:gd name="T5" fmla="*/ 1 h 352"/>
                <a:gd name="T6" fmla="*/ 145 w 281"/>
                <a:gd name="T7" fmla="*/ 0 h 352"/>
                <a:gd name="T8" fmla="*/ 135 w 281"/>
                <a:gd name="T9" fmla="*/ 10 h 352"/>
                <a:gd name="T10" fmla="*/ 152 w 281"/>
                <a:gd name="T11" fmla="*/ 15 h 352"/>
                <a:gd name="T12" fmla="*/ 180 w 281"/>
                <a:gd name="T13" fmla="*/ 16 h 352"/>
                <a:gd name="T14" fmla="*/ 196 w 281"/>
                <a:gd name="T15" fmla="*/ 26 h 352"/>
                <a:gd name="T16" fmla="*/ 194 w 281"/>
                <a:gd name="T17" fmla="*/ 37 h 352"/>
                <a:gd name="T18" fmla="*/ 137 w 281"/>
                <a:gd name="T19" fmla="*/ 266 h 352"/>
                <a:gd name="T20" fmla="*/ 65 w 281"/>
                <a:gd name="T21" fmla="*/ 341 h 352"/>
                <a:gd name="T22" fmla="*/ 17 w 281"/>
                <a:gd name="T23" fmla="*/ 310 h 352"/>
                <a:gd name="T24" fmla="*/ 23 w 281"/>
                <a:gd name="T25" fmla="*/ 310 h 352"/>
                <a:gd name="T26" fmla="*/ 56 w 281"/>
                <a:gd name="T27" fmla="*/ 278 h 352"/>
                <a:gd name="T28" fmla="*/ 34 w 281"/>
                <a:gd name="T29" fmla="*/ 257 h 352"/>
                <a:gd name="T30" fmla="*/ 0 w 281"/>
                <a:gd name="T31" fmla="*/ 297 h 352"/>
                <a:gd name="T32" fmla="*/ 66 w 281"/>
                <a:gd name="T33" fmla="*/ 352 h 352"/>
                <a:gd name="T34" fmla="*/ 176 w 281"/>
                <a:gd name="T35" fmla="*/ 269 h 352"/>
                <a:gd name="T36" fmla="*/ 235 w 281"/>
                <a:gd name="T37" fmla="*/ 36 h 352"/>
                <a:gd name="T38" fmla="*/ 267 w 281"/>
                <a:gd name="T39" fmla="*/ 15 h 352"/>
                <a:gd name="T40" fmla="*/ 281 w 281"/>
                <a:gd name="T41"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 h="352">
                  <a:moveTo>
                    <a:pt x="281" y="6"/>
                  </a:moveTo>
                  <a:cubicBezTo>
                    <a:pt x="281" y="1"/>
                    <a:pt x="278" y="0"/>
                    <a:pt x="274" y="0"/>
                  </a:cubicBezTo>
                  <a:cubicBezTo>
                    <a:pt x="261" y="0"/>
                    <a:pt x="231" y="1"/>
                    <a:pt x="218" y="1"/>
                  </a:cubicBezTo>
                  <a:lnTo>
                    <a:pt x="145" y="0"/>
                  </a:lnTo>
                  <a:cubicBezTo>
                    <a:pt x="141" y="0"/>
                    <a:pt x="135" y="0"/>
                    <a:pt x="135" y="10"/>
                  </a:cubicBezTo>
                  <a:cubicBezTo>
                    <a:pt x="135" y="15"/>
                    <a:pt x="139" y="15"/>
                    <a:pt x="152" y="15"/>
                  </a:cubicBezTo>
                  <a:cubicBezTo>
                    <a:pt x="163" y="15"/>
                    <a:pt x="168" y="15"/>
                    <a:pt x="180" y="16"/>
                  </a:cubicBezTo>
                  <a:cubicBezTo>
                    <a:pt x="192" y="18"/>
                    <a:pt x="196" y="19"/>
                    <a:pt x="196" y="26"/>
                  </a:cubicBezTo>
                  <a:cubicBezTo>
                    <a:pt x="196" y="29"/>
                    <a:pt x="195" y="33"/>
                    <a:pt x="194" y="37"/>
                  </a:cubicBezTo>
                  <a:lnTo>
                    <a:pt x="137" y="266"/>
                  </a:lnTo>
                  <a:cubicBezTo>
                    <a:pt x="125" y="314"/>
                    <a:pt x="91" y="341"/>
                    <a:pt x="65" y="341"/>
                  </a:cubicBezTo>
                  <a:cubicBezTo>
                    <a:pt x="52" y="341"/>
                    <a:pt x="25" y="336"/>
                    <a:pt x="17" y="310"/>
                  </a:cubicBezTo>
                  <a:cubicBezTo>
                    <a:pt x="19" y="310"/>
                    <a:pt x="23" y="310"/>
                    <a:pt x="23" y="310"/>
                  </a:cubicBezTo>
                  <a:cubicBezTo>
                    <a:pt x="43" y="310"/>
                    <a:pt x="56" y="293"/>
                    <a:pt x="56" y="278"/>
                  </a:cubicBezTo>
                  <a:cubicBezTo>
                    <a:pt x="56" y="262"/>
                    <a:pt x="42" y="257"/>
                    <a:pt x="34" y="257"/>
                  </a:cubicBezTo>
                  <a:cubicBezTo>
                    <a:pt x="25" y="257"/>
                    <a:pt x="0" y="263"/>
                    <a:pt x="0" y="297"/>
                  </a:cubicBezTo>
                  <a:cubicBezTo>
                    <a:pt x="0" y="328"/>
                    <a:pt x="27" y="352"/>
                    <a:pt x="66" y="352"/>
                  </a:cubicBezTo>
                  <a:cubicBezTo>
                    <a:pt x="112" y="352"/>
                    <a:pt x="164" y="319"/>
                    <a:pt x="176" y="269"/>
                  </a:cubicBezTo>
                  <a:lnTo>
                    <a:pt x="235" y="36"/>
                  </a:lnTo>
                  <a:cubicBezTo>
                    <a:pt x="239" y="20"/>
                    <a:pt x="240" y="15"/>
                    <a:pt x="267" y="15"/>
                  </a:cubicBezTo>
                  <a:cubicBezTo>
                    <a:pt x="275" y="15"/>
                    <a:pt x="281" y="15"/>
                    <a:pt x="281"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104">
              <a:extLst>
                <a:ext uri="{FF2B5EF4-FFF2-40B4-BE49-F238E27FC236}">
                  <a16:creationId xmlns:a16="http://schemas.microsoft.com/office/drawing/2014/main" id="{B58A9157-C135-41E8-A115-062B98ABA73A}"/>
                </a:ext>
              </a:extLst>
            </p:cNvPr>
            <p:cNvSpPr>
              <a:spLocks/>
            </p:cNvSpPr>
            <p:nvPr>
              <p:custDataLst>
                <p:tags r:id="rId49"/>
              </p:custDataLst>
            </p:nvPr>
          </p:nvSpPr>
          <p:spPr bwMode="auto">
            <a:xfrm>
              <a:off x="3098801" y="1828801"/>
              <a:ext cx="65088" cy="49213"/>
            </a:xfrm>
            <a:custGeom>
              <a:avLst/>
              <a:gdLst>
                <a:gd name="T0" fmla="*/ 213 w 213"/>
                <a:gd name="T1" fmla="*/ 104 h 157"/>
                <a:gd name="T2" fmla="*/ 207 w 213"/>
                <a:gd name="T3" fmla="*/ 99 h 157"/>
                <a:gd name="T4" fmla="*/ 200 w 213"/>
                <a:gd name="T5" fmla="*/ 105 h 157"/>
                <a:gd name="T6" fmla="*/ 164 w 213"/>
                <a:gd name="T7" fmla="*/ 147 h 157"/>
                <a:gd name="T8" fmla="*/ 155 w 213"/>
                <a:gd name="T9" fmla="*/ 135 h 157"/>
                <a:gd name="T10" fmla="*/ 163 w 213"/>
                <a:gd name="T11" fmla="*/ 107 h 157"/>
                <a:gd name="T12" fmla="*/ 181 w 213"/>
                <a:gd name="T13" fmla="*/ 39 h 157"/>
                <a:gd name="T14" fmla="*/ 136 w 213"/>
                <a:gd name="T15" fmla="*/ 0 h 157"/>
                <a:gd name="T16" fmla="*/ 77 w 213"/>
                <a:gd name="T17" fmla="*/ 31 h 157"/>
                <a:gd name="T18" fmla="*/ 40 w 213"/>
                <a:gd name="T19" fmla="*/ 0 h 157"/>
                <a:gd name="T20" fmla="*/ 12 w 213"/>
                <a:gd name="T21" fmla="*/ 18 h 157"/>
                <a:gd name="T22" fmla="*/ 0 w 213"/>
                <a:gd name="T23" fmla="*/ 53 h 157"/>
                <a:gd name="T24" fmla="*/ 6 w 213"/>
                <a:gd name="T25" fmla="*/ 58 h 157"/>
                <a:gd name="T26" fmla="*/ 13 w 213"/>
                <a:gd name="T27" fmla="*/ 47 h 157"/>
                <a:gd name="T28" fmla="*/ 39 w 213"/>
                <a:gd name="T29" fmla="*/ 9 h 157"/>
                <a:gd name="T30" fmla="*/ 50 w 213"/>
                <a:gd name="T31" fmla="*/ 27 h 157"/>
                <a:gd name="T32" fmla="*/ 45 w 213"/>
                <a:gd name="T33" fmla="*/ 55 h 157"/>
                <a:gd name="T34" fmla="*/ 37 w 213"/>
                <a:gd name="T35" fmla="*/ 87 h 157"/>
                <a:gd name="T36" fmla="*/ 26 w 213"/>
                <a:gd name="T37" fmla="*/ 131 h 157"/>
                <a:gd name="T38" fmla="*/ 22 w 213"/>
                <a:gd name="T39" fmla="*/ 146 h 157"/>
                <a:gd name="T40" fmla="*/ 34 w 213"/>
                <a:gd name="T41" fmla="*/ 157 h 157"/>
                <a:gd name="T42" fmla="*/ 48 w 213"/>
                <a:gd name="T43" fmla="*/ 149 h 157"/>
                <a:gd name="T44" fmla="*/ 54 w 213"/>
                <a:gd name="T45" fmla="*/ 128 h 157"/>
                <a:gd name="T46" fmla="*/ 62 w 213"/>
                <a:gd name="T47" fmla="*/ 96 h 157"/>
                <a:gd name="T48" fmla="*/ 68 w 213"/>
                <a:gd name="T49" fmla="*/ 73 h 157"/>
                <a:gd name="T50" fmla="*/ 82 w 213"/>
                <a:gd name="T51" fmla="*/ 42 h 157"/>
                <a:gd name="T52" fmla="*/ 135 w 213"/>
                <a:gd name="T53" fmla="*/ 9 h 157"/>
                <a:gd name="T54" fmla="*/ 155 w 213"/>
                <a:gd name="T55" fmla="*/ 34 h 157"/>
                <a:gd name="T56" fmla="*/ 135 w 213"/>
                <a:gd name="T57" fmla="*/ 108 h 157"/>
                <a:gd name="T58" fmla="*/ 129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1"/>
                    <a:pt x="200" y="105"/>
                  </a:cubicBezTo>
                  <a:cubicBezTo>
                    <a:pt x="193" y="133"/>
                    <a:pt x="178" y="147"/>
                    <a:pt x="164" y="147"/>
                  </a:cubicBezTo>
                  <a:cubicBezTo>
                    <a:pt x="156" y="147"/>
                    <a:pt x="155" y="142"/>
                    <a:pt x="155" y="135"/>
                  </a:cubicBezTo>
                  <a:cubicBezTo>
                    <a:pt x="155" y="127"/>
                    <a:pt x="157" y="122"/>
                    <a:pt x="163" y="107"/>
                  </a:cubicBezTo>
                  <a:cubicBezTo>
                    <a:pt x="167" y="96"/>
                    <a:pt x="181" y="59"/>
                    <a:pt x="181" y="39"/>
                  </a:cubicBezTo>
                  <a:cubicBezTo>
                    <a:pt x="181" y="6"/>
                    <a:pt x="154" y="0"/>
                    <a:pt x="136" y="0"/>
                  </a:cubicBezTo>
                  <a:cubicBezTo>
                    <a:pt x="107" y="0"/>
                    <a:pt x="88" y="17"/>
                    <a:pt x="77" y="31"/>
                  </a:cubicBezTo>
                  <a:cubicBezTo>
                    <a:pt x="75" y="7"/>
                    <a:pt x="54" y="0"/>
                    <a:pt x="40" y="0"/>
                  </a:cubicBezTo>
                  <a:cubicBezTo>
                    <a:pt x="25" y="0"/>
                    <a:pt x="17" y="10"/>
                    <a:pt x="12" y="18"/>
                  </a:cubicBezTo>
                  <a:cubicBezTo>
                    <a:pt x="5" y="31"/>
                    <a:pt x="0" y="51"/>
                    <a:pt x="0" y="53"/>
                  </a:cubicBezTo>
                  <a:cubicBezTo>
                    <a:pt x="0" y="58"/>
                    <a:pt x="5" y="58"/>
                    <a:pt x="6" y="58"/>
                  </a:cubicBezTo>
                  <a:cubicBezTo>
                    <a:pt x="10" y="58"/>
                    <a:pt x="11" y="56"/>
                    <a:pt x="13" y="47"/>
                  </a:cubicBezTo>
                  <a:cubicBezTo>
                    <a:pt x="19" y="27"/>
                    <a:pt x="25" y="9"/>
                    <a:pt x="39" y="9"/>
                  </a:cubicBezTo>
                  <a:cubicBezTo>
                    <a:pt x="48" y="9"/>
                    <a:pt x="50" y="17"/>
                    <a:pt x="50" y="27"/>
                  </a:cubicBezTo>
                  <a:cubicBezTo>
                    <a:pt x="50" y="33"/>
                    <a:pt x="47" y="46"/>
                    <a:pt x="45" y="55"/>
                  </a:cubicBezTo>
                  <a:lnTo>
                    <a:pt x="37" y="87"/>
                  </a:lnTo>
                  <a:lnTo>
                    <a:pt x="26" y="131"/>
                  </a:lnTo>
                  <a:cubicBezTo>
                    <a:pt x="24" y="136"/>
                    <a:pt x="22" y="145"/>
                    <a:pt x="22" y="146"/>
                  </a:cubicBezTo>
                  <a:cubicBezTo>
                    <a:pt x="22" y="153"/>
                    <a:pt x="29" y="157"/>
                    <a:pt x="34" y="157"/>
                  </a:cubicBezTo>
                  <a:cubicBezTo>
                    <a:pt x="40" y="157"/>
                    <a:pt x="46" y="152"/>
                    <a:pt x="48" y="149"/>
                  </a:cubicBezTo>
                  <a:cubicBezTo>
                    <a:pt x="50" y="146"/>
                    <a:pt x="52" y="135"/>
                    <a:pt x="54" y="128"/>
                  </a:cubicBezTo>
                  <a:lnTo>
                    <a:pt x="62" y="96"/>
                  </a:lnTo>
                  <a:cubicBezTo>
                    <a:pt x="64" y="89"/>
                    <a:pt x="66" y="81"/>
                    <a:pt x="68" y="73"/>
                  </a:cubicBezTo>
                  <a:cubicBezTo>
                    <a:pt x="72" y="59"/>
                    <a:pt x="72" y="56"/>
                    <a:pt x="82" y="42"/>
                  </a:cubicBezTo>
                  <a:cubicBezTo>
                    <a:pt x="92" y="28"/>
                    <a:pt x="108" y="9"/>
                    <a:pt x="135" y="9"/>
                  </a:cubicBezTo>
                  <a:cubicBezTo>
                    <a:pt x="155" y="9"/>
                    <a:pt x="155" y="27"/>
                    <a:pt x="155" y="34"/>
                  </a:cubicBezTo>
                  <a:cubicBezTo>
                    <a:pt x="155" y="55"/>
                    <a:pt x="140" y="93"/>
                    <a:pt x="135" y="108"/>
                  </a:cubicBezTo>
                  <a:cubicBezTo>
                    <a:pt x="131" y="118"/>
                    <a:pt x="129" y="121"/>
                    <a:pt x="129" y="127"/>
                  </a:cubicBezTo>
                  <a:cubicBezTo>
                    <a:pt x="129" y="145"/>
                    <a:pt x="145" y="157"/>
                    <a:pt x="163"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105">
              <a:extLst>
                <a:ext uri="{FF2B5EF4-FFF2-40B4-BE49-F238E27FC236}">
                  <a16:creationId xmlns:a16="http://schemas.microsoft.com/office/drawing/2014/main" id="{DD94E437-A174-4BD3-AB18-FE93DFA993A9}"/>
                </a:ext>
              </a:extLst>
            </p:cNvPr>
            <p:cNvSpPr>
              <a:spLocks/>
            </p:cNvSpPr>
            <p:nvPr>
              <p:custDataLst>
                <p:tags r:id="rId50"/>
              </p:custDataLst>
            </p:nvPr>
          </p:nvSpPr>
          <p:spPr bwMode="auto">
            <a:xfrm>
              <a:off x="3228976" y="1674813"/>
              <a:ext cx="57150" cy="279400"/>
            </a:xfrm>
            <a:custGeom>
              <a:avLst/>
              <a:gdLst>
                <a:gd name="T0" fmla="*/ 190 w 190"/>
                <a:gd name="T1" fmla="*/ 892 h 897"/>
                <a:gd name="T2" fmla="*/ 188 w 190"/>
                <a:gd name="T3" fmla="*/ 887 h 897"/>
                <a:gd name="T4" fmla="*/ 112 w 190"/>
                <a:gd name="T5" fmla="*/ 787 h 897"/>
                <a:gd name="T6" fmla="*/ 38 w 190"/>
                <a:gd name="T7" fmla="*/ 449 h 897"/>
                <a:gd name="T8" fmla="*/ 188 w 190"/>
                <a:gd name="T9" fmla="*/ 9 h 897"/>
                <a:gd name="T10" fmla="*/ 190 w 190"/>
                <a:gd name="T11" fmla="*/ 5 h 897"/>
                <a:gd name="T12" fmla="*/ 180 w 190"/>
                <a:gd name="T13" fmla="*/ 0 h 897"/>
                <a:gd name="T14" fmla="*/ 168 w 190"/>
                <a:gd name="T15" fmla="*/ 4 h 897"/>
                <a:gd name="T16" fmla="*/ 33 w 190"/>
                <a:gd name="T17" fmla="*/ 219 h 897"/>
                <a:gd name="T18" fmla="*/ 0 w 190"/>
                <a:gd name="T19" fmla="*/ 448 h 897"/>
                <a:gd name="T20" fmla="*/ 100 w 190"/>
                <a:gd name="T21" fmla="*/ 816 h 897"/>
                <a:gd name="T22" fmla="*/ 132 w 190"/>
                <a:gd name="T23" fmla="*/ 856 h 897"/>
                <a:gd name="T24" fmla="*/ 148 w 190"/>
                <a:gd name="T25" fmla="*/ 873 h 897"/>
                <a:gd name="T26" fmla="*/ 167 w 190"/>
                <a:gd name="T27" fmla="*/ 891 h 897"/>
                <a:gd name="T28" fmla="*/ 173 w 190"/>
                <a:gd name="T29" fmla="*/ 897 h 897"/>
                <a:gd name="T30" fmla="*/ 184 w 190"/>
                <a:gd name="T31" fmla="*/ 897 h 897"/>
                <a:gd name="T32" fmla="*/ 190 w 190"/>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897">
                  <a:moveTo>
                    <a:pt x="190" y="892"/>
                  </a:moveTo>
                  <a:cubicBezTo>
                    <a:pt x="190" y="890"/>
                    <a:pt x="189" y="889"/>
                    <a:pt x="188" y="887"/>
                  </a:cubicBezTo>
                  <a:cubicBezTo>
                    <a:pt x="170" y="869"/>
                    <a:pt x="143" y="842"/>
                    <a:pt x="112" y="787"/>
                  </a:cubicBezTo>
                  <a:cubicBezTo>
                    <a:pt x="58" y="691"/>
                    <a:pt x="38" y="568"/>
                    <a:pt x="38" y="449"/>
                  </a:cubicBezTo>
                  <a:cubicBezTo>
                    <a:pt x="38" y="227"/>
                    <a:pt x="101" y="97"/>
                    <a:pt x="188" y="9"/>
                  </a:cubicBezTo>
                  <a:cubicBezTo>
                    <a:pt x="190" y="7"/>
                    <a:pt x="190" y="5"/>
                    <a:pt x="190" y="5"/>
                  </a:cubicBezTo>
                  <a:cubicBezTo>
                    <a:pt x="190" y="0"/>
                    <a:pt x="186" y="0"/>
                    <a:pt x="180" y="0"/>
                  </a:cubicBezTo>
                  <a:cubicBezTo>
                    <a:pt x="174" y="0"/>
                    <a:pt x="173" y="0"/>
                    <a:pt x="168" y="4"/>
                  </a:cubicBezTo>
                  <a:cubicBezTo>
                    <a:pt x="121" y="45"/>
                    <a:pt x="68" y="114"/>
                    <a:pt x="33" y="219"/>
                  </a:cubicBezTo>
                  <a:cubicBezTo>
                    <a:pt x="12" y="285"/>
                    <a:pt x="0" y="365"/>
                    <a:pt x="0" y="448"/>
                  </a:cubicBezTo>
                  <a:cubicBezTo>
                    <a:pt x="0" y="566"/>
                    <a:pt x="22" y="700"/>
                    <a:pt x="100" y="816"/>
                  </a:cubicBezTo>
                  <a:cubicBezTo>
                    <a:pt x="113" y="835"/>
                    <a:pt x="132" y="856"/>
                    <a:pt x="132" y="856"/>
                  </a:cubicBezTo>
                  <a:cubicBezTo>
                    <a:pt x="137" y="862"/>
                    <a:pt x="144" y="870"/>
                    <a:pt x="148" y="873"/>
                  </a:cubicBezTo>
                  <a:lnTo>
                    <a:pt x="167" y="891"/>
                  </a:lnTo>
                  <a:cubicBezTo>
                    <a:pt x="168" y="892"/>
                    <a:pt x="173" y="897"/>
                    <a:pt x="173" y="897"/>
                  </a:cubicBezTo>
                  <a:lnTo>
                    <a:pt x="184" y="897"/>
                  </a:lnTo>
                  <a:cubicBezTo>
                    <a:pt x="186" y="897"/>
                    <a:pt x="190" y="896"/>
                    <a:pt x="190"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106">
              <a:extLst>
                <a:ext uri="{FF2B5EF4-FFF2-40B4-BE49-F238E27FC236}">
                  <a16:creationId xmlns:a16="http://schemas.microsoft.com/office/drawing/2014/main" id="{B724F63D-5DAC-4B16-A30D-E1943829F3C2}"/>
                </a:ext>
              </a:extLst>
            </p:cNvPr>
            <p:cNvSpPr>
              <a:spLocks/>
            </p:cNvSpPr>
            <p:nvPr>
              <p:custDataLst>
                <p:tags r:id="rId51"/>
              </p:custDataLst>
            </p:nvPr>
          </p:nvSpPr>
          <p:spPr bwMode="auto">
            <a:xfrm>
              <a:off x="3311526" y="1679576"/>
              <a:ext cx="90488" cy="69850"/>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2 w 295"/>
                <a:gd name="T19" fmla="*/ 190 h 226"/>
                <a:gd name="T20" fmla="*/ 143 w 295"/>
                <a:gd name="T21" fmla="*/ 145 h 226"/>
                <a:gd name="T22" fmla="*/ 158 w 295"/>
                <a:gd name="T23" fmla="*/ 101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6 w 295"/>
                <a:gd name="T41" fmla="*/ 11 h 226"/>
                <a:gd name="T42" fmla="*/ 62 w 295"/>
                <a:gd name="T43" fmla="*/ 4 h 226"/>
                <a:gd name="T44" fmla="*/ 57 w 295"/>
                <a:gd name="T45" fmla="*/ 3 h 226"/>
                <a:gd name="T46" fmla="*/ 49 w 295"/>
                <a:gd name="T47" fmla="*/ 7 h 226"/>
                <a:gd name="T48" fmla="*/ 8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9"/>
                  </a:cubicBezTo>
                  <a:cubicBezTo>
                    <a:pt x="160" y="81"/>
                    <a:pt x="157" y="76"/>
                    <a:pt x="150" y="76"/>
                  </a:cubicBezTo>
                  <a:cubicBezTo>
                    <a:pt x="141" y="76"/>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2"/>
                    <a:pt x="45" y="44"/>
                    <a:pt x="64" y="17"/>
                  </a:cubicBezTo>
                  <a:cubicBezTo>
                    <a:pt x="65" y="15"/>
                    <a:pt x="66" y="13"/>
                    <a:pt x="66" y="11"/>
                  </a:cubicBezTo>
                  <a:cubicBezTo>
                    <a:pt x="66" y="8"/>
                    <a:pt x="64" y="5"/>
                    <a:pt x="62" y="4"/>
                  </a:cubicBezTo>
                  <a:cubicBezTo>
                    <a:pt x="60" y="3"/>
                    <a:pt x="59" y="3"/>
                    <a:pt x="57" y="3"/>
                  </a:cubicBezTo>
                  <a:cubicBezTo>
                    <a:pt x="55" y="3"/>
                    <a:pt x="51" y="4"/>
                    <a:pt x="49" y="7"/>
                  </a:cubicBezTo>
                  <a:cubicBezTo>
                    <a:pt x="28" y="36"/>
                    <a:pt x="16" y="68"/>
                    <a:pt x="8" y="99"/>
                  </a:cubicBezTo>
                  <a:cubicBezTo>
                    <a:pt x="3" y="118"/>
                    <a:pt x="0" y="137"/>
                    <a:pt x="0" y="155"/>
                  </a:cubicBezTo>
                  <a:cubicBezTo>
                    <a:pt x="0" y="195"/>
                    <a:pt x="15" y="226"/>
                    <a:pt x="52"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107">
              <a:extLst>
                <a:ext uri="{FF2B5EF4-FFF2-40B4-BE49-F238E27FC236}">
                  <a16:creationId xmlns:a16="http://schemas.microsoft.com/office/drawing/2014/main" id="{48FBADB2-0DAE-47D6-BA29-B77CC8A2E2AD}"/>
                </a:ext>
              </a:extLst>
            </p:cNvPr>
            <p:cNvSpPr>
              <a:spLocks/>
            </p:cNvSpPr>
            <p:nvPr>
              <p:custDataLst>
                <p:tags r:id="rId52"/>
              </p:custDataLst>
            </p:nvPr>
          </p:nvSpPr>
          <p:spPr bwMode="auto">
            <a:xfrm>
              <a:off x="3408364" y="1724026"/>
              <a:ext cx="65088" cy="49213"/>
            </a:xfrm>
            <a:custGeom>
              <a:avLst/>
              <a:gdLst>
                <a:gd name="T0" fmla="*/ 213 w 213"/>
                <a:gd name="T1" fmla="*/ 103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39 h 157"/>
                <a:gd name="T14" fmla="*/ 137 w 213"/>
                <a:gd name="T15" fmla="*/ 0 h 157"/>
                <a:gd name="T16" fmla="*/ 78 w 213"/>
                <a:gd name="T17" fmla="*/ 31 h 157"/>
                <a:gd name="T18" fmla="*/ 40 w 213"/>
                <a:gd name="T19" fmla="*/ 0 h 157"/>
                <a:gd name="T20" fmla="*/ 13 w 213"/>
                <a:gd name="T21" fmla="*/ 18 h 157"/>
                <a:gd name="T22" fmla="*/ 0 w 213"/>
                <a:gd name="T23" fmla="*/ 53 h 157"/>
                <a:gd name="T24" fmla="*/ 6 w 213"/>
                <a:gd name="T25" fmla="*/ 57 h 157"/>
                <a:gd name="T26" fmla="*/ 14 w 213"/>
                <a:gd name="T27" fmla="*/ 47 h 157"/>
                <a:gd name="T28" fmla="*/ 39 w 213"/>
                <a:gd name="T29" fmla="*/ 9 h 157"/>
                <a:gd name="T30" fmla="*/ 51 w 213"/>
                <a:gd name="T31" fmla="*/ 26 h 157"/>
                <a:gd name="T32" fmla="*/ 45 w 213"/>
                <a:gd name="T33" fmla="*/ 55 h 157"/>
                <a:gd name="T34" fmla="*/ 38 w 213"/>
                <a:gd name="T35" fmla="*/ 87 h 157"/>
                <a:gd name="T36" fmla="*/ 26 w 213"/>
                <a:gd name="T37" fmla="*/ 131 h 157"/>
                <a:gd name="T38" fmla="*/ 23 w 213"/>
                <a:gd name="T39" fmla="*/ 146 h 157"/>
                <a:gd name="T40" fmla="*/ 35 w 213"/>
                <a:gd name="T41" fmla="*/ 157 h 157"/>
                <a:gd name="T42" fmla="*/ 48 w 213"/>
                <a:gd name="T43" fmla="*/ 149 h 157"/>
                <a:gd name="T44" fmla="*/ 55 w 213"/>
                <a:gd name="T45" fmla="*/ 128 h 157"/>
                <a:gd name="T46" fmla="*/ 62 w 213"/>
                <a:gd name="T47" fmla="*/ 96 h 157"/>
                <a:gd name="T48" fmla="*/ 68 w 213"/>
                <a:gd name="T49" fmla="*/ 73 h 157"/>
                <a:gd name="T50" fmla="*/ 83 w 213"/>
                <a:gd name="T51" fmla="*/ 41 h 157"/>
                <a:gd name="T52" fmla="*/ 135 w 213"/>
                <a:gd name="T53" fmla="*/ 9 h 157"/>
                <a:gd name="T54" fmla="*/ 156 w 213"/>
                <a:gd name="T55" fmla="*/ 34 h 157"/>
                <a:gd name="T56" fmla="*/ 135 w 213"/>
                <a:gd name="T57" fmla="*/ 108 h 157"/>
                <a:gd name="T58" fmla="*/ 130 w 213"/>
                <a:gd name="T59" fmla="*/ 127 h 157"/>
                <a:gd name="T60" fmla="*/ 163 w 213"/>
                <a:gd name="T61" fmla="*/ 157 h 157"/>
                <a:gd name="T62" fmla="*/ 213 w 213"/>
                <a:gd name="T63" fmla="*/ 10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3"/>
                  </a:moveTo>
                  <a:cubicBezTo>
                    <a:pt x="213" y="99"/>
                    <a:pt x="209" y="99"/>
                    <a:pt x="208" y="99"/>
                  </a:cubicBezTo>
                  <a:cubicBezTo>
                    <a:pt x="203" y="99"/>
                    <a:pt x="203" y="101"/>
                    <a:pt x="201" y="105"/>
                  </a:cubicBezTo>
                  <a:cubicBezTo>
                    <a:pt x="193" y="133"/>
                    <a:pt x="178" y="147"/>
                    <a:pt x="164" y="147"/>
                  </a:cubicBezTo>
                  <a:cubicBezTo>
                    <a:pt x="157" y="147"/>
                    <a:pt x="155" y="142"/>
                    <a:pt x="155" y="135"/>
                  </a:cubicBezTo>
                  <a:cubicBezTo>
                    <a:pt x="155" y="127"/>
                    <a:pt x="157" y="122"/>
                    <a:pt x="163" y="107"/>
                  </a:cubicBezTo>
                  <a:cubicBezTo>
                    <a:pt x="168" y="96"/>
                    <a:pt x="182" y="59"/>
                    <a:pt x="182" y="39"/>
                  </a:cubicBezTo>
                  <a:cubicBezTo>
                    <a:pt x="182" y="5"/>
                    <a:pt x="155" y="0"/>
                    <a:pt x="137" y="0"/>
                  </a:cubicBezTo>
                  <a:cubicBezTo>
                    <a:pt x="108" y="0"/>
                    <a:pt x="88" y="17"/>
                    <a:pt x="78" y="31"/>
                  </a:cubicBezTo>
                  <a:cubicBezTo>
                    <a:pt x="75" y="7"/>
                    <a:pt x="55" y="0"/>
                    <a:pt x="40" y="0"/>
                  </a:cubicBezTo>
                  <a:cubicBezTo>
                    <a:pt x="25" y="0"/>
                    <a:pt x="17" y="10"/>
                    <a:pt x="13" y="18"/>
                  </a:cubicBezTo>
                  <a:cubicBezTo>
                    <a:pt x="5" y="31"/>
                    <a:pt x="0" y="51"/>
                    <a:pt x="0" y="53"/>
                  </a:cubicBezTo>
                  <a:cubicBezTo>
                    <a:pt x="0" y="57"/>
                    <a:pt x="5" y="57"/>
                    <a:pt x="6" y="57"/>
                  </a:cubicBezTo>
                  <a:cubicBezTo>
                    <a:pt x="11" y="57"/>
                    <a:pt x="11" y="56"/>
                    <a:pt x="14" y="47"/>
                  </a:cubicBezTo>
                  <a:cubicBezTo>
                    <a:pt x="19" y="26"/>
                    <a:pt x="26" y="9"/>
                    <a:pt x="39" y="9"/>
                  </a:cubicBezTo>
                  <a:cubicBezTo>
                    <a:pt x="48" y="9"/>
                    <a:pt x="51" y="17"/>
                    <a:pt x="51" y="26"/>
                  </a:cubicBezTo>
                  <a:cubicBezTo>
                    <a:pt x="51" y="33"/>
                    <a:pt x="48" y="46"/>
                    <a:pt x="45" y="55"/>
                  </a:cubicBezTo>
                  <a:lnTo>
                    <a:pt x="38" y="87"/>
                  </a:lnTo>
                  <a:lnTo>
                    <a:pt x="26" y="131"/>
                  </a:lnTo>
                  <a:cubicBezTo>
                    <a:pt x="25" y="136"/>
                    <a:pt x="23" y="145"/>
                    <a:pt x="23" y="146"/>
                  </a:cubicBezTo>
                  <a:cubicBezTo>
                    <a:pt x="23" y="153"/>
                    <a:pt x="29" y="157"/>
                    <a:pt x="35" y="157"/>
                  </a:cubicBezTo>
                  <a:cubicBezTo>
                    <a:pt x="41" y="157"/>
                    <a:pt x="47" y="152"/>
                    <a:pt x="48" y="149"/>
                  </a:cubicBezTo>
                  <a:cubicBezTo>
                    <a:pt x="50" y="146"/>
                    <a:pt x="53" y="135"/>
                    <a:pt x="55" y="128"/>
                  </a:cubicBezTo>
                  <a:lnTo>
                    <a:pt x="62" y="96"/>
                  </a:lnTo>
                  <a:cubicBezTo>
                    <a:pt x="64" y="88"/>
                    <a:pt x="67" y="81"/>
                    <a:pt x="68" y="73"/>
                  </a:cubicBezTo>
                  <a:cubicBezTo>
                    <a:pt x="72" y="58"/>
                    <a:pt x="73" y="56"/>
                    <a:pt x="83" y="41"/>
                  </a:cubicBezTo>
                  <a:cubicBezTo>
                    <a:pt x="93" y="27"/>
                    <a:pt x="109" y="9"/>
                    <a:pt x="135" y="9"/>
                  </a:cubicBezTo>
                  <a:cubicBezTo>
                    <a:pt x="155" y="9"/>
                    <a:pt x="156" y="27"/>
                    <a:pt x="156" y="34"/>
                  </a:cubicBezTo>
                  <a:cubicBezTo>
                    <a:pt x="156" y="55"/>
                    <a:pt x="141" y="93"/>
                    <a:pt x="135" y="108"/>
                  </a:cubicBezTo>
                  <a:cubicBezTo>
                    <a:pt x="131" y="118"/>
                    <a:pt x="130" y="121"/>
                    <a:pt x="130" y="127"/>
                  </a:cubicBezTo>
                  <a:cubicBezTo>
                    <a:pt x="130" y="145"/>
                    <a:pt x="145" y="157"/>
                    <a:pt x="163" y="157"/>
                  </a:cubicBezTo>
                  <a:cubicBezTo>
                    <a:pt x="198" y="157"/>
                    <a:pt x="213" y="109"/>
                    <a:pt x="213" y="10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108">
              <a:extLst>
                <a:ext uri="{FF2B5EF4-FFF2-40B4-BE49-F238E27FC236}">
                  <a16:creationId xmlns:a16="http://schemas.microsoft.com/office/drawing/2014/main" id="{710AE8DE-40B7-4B02-98D8-871DB02D5370}"/>
                </a:ext>
              </a:extLst>
            </p:cNvPr>
            <p:cNvSpPr>
              <a:spLocks/>
            </p:cNvSpPr>
            <p:nvPr>
              <p:custDataLst>
                <p:tags r:id="rId53"/>
              </p:custDataLst>
            </p:nvPr>
          </p:nvSpPr>
          <p:spPr bwMode="auto">
            <a:xfrm>
              <a:off x="3490914" y="1758951"/>
              <a:ext cx="12700" cy="33338"/>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8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8"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109">
              <a:extLst>
                <a:ext uri="{FF2B5EF4-FFF2-40B4-BE49-F238E27FC236}">
                  <a16:creationId xmlns:a16="http://schemas.microsoft.com/office/drawing/2014/main" id="{F7060481-2F0E-4F9E-8AF7-BD7ECAD45A4B}"/>
                </a:ext>
              </a:extLst>
            </p:cNvPr>
            <p:cNvSpPr>
              <a:spLocks noEditPoints="1"/>
            </p:cNvSpPr>
            <p:nvPr>
              <p:custDataLst>
                <p:tags r:id="rId54"/>
              </p:custDataLst>
            </p:nvPr>
          </p:nvSpPr>
          <p:spPr bwMode="auto">
            <a:xfrm>
              <a:off x="3514726" y="1698626"/>
              <a:ext cx="46038" cy="95250"/>
            </a:xfrm>
            <a:custGeom>
              <a:avLst/>
              <a:gdLst>
                <a:gd name="T0" fmla="*/ 153 w 153"/>
                <a:gd name="T1" fmla="*/ 13 h 302"/>
                <a:gd name="T2" fmla="*/ 139 w 153"/>
                <a:gd name="T3" fmla="*/ 0 h 302"/>
                <a:gd name="T4" fmla="*/ 119 w 153"/>
                <a:gd name="T5" fmla="*/ 19 h 302"/>
                <a:gd name="T6" fmla="*/ 133 w 153"/>
                <a:gd name="T7" fmla="*/ 33 h 302"/>
                <a:gd name="T8" fmla="*/ 153 w 153"/>
                <a:gd name="T9" fmla="*/ 13 h 302"/>
                <a:gd name="T10" fmla="*/ 138 w 153"/>
                <a:gd name="T11" fmla="*/ 123 h 302"/>
                <a:gd name="T12" fmla="*/ 140 w 153"/>
                <a:gd name="T13" fmla="*/ 110 h 302"/>
                <a:gd name="T14" fmla="*/ 102 w 153"/>
                <a:gd name="T15" fmla="*/ 78 h 302"/>
                <a:gd name="T16" fmla="*/ 41 w 153"/>
                <a:gd name="T17" fmla="*/ 131 h 302"/>
                <a:gd name="T18" fmla="*/ 47 w 153"/>
                <a:gd name="T19" fmla="*/ 135 h 302"/>
                <a:gd name="T20" fmla="*/ 54 w 153"/>
                <a:gd name="T21" fmla="*/ 129 h 302"/>
                <a:gd name="T22" fmla="*/ 101 w 153"/>
                <a:gd name="T23" fmla="*/ 87 h 302"/>
                <a:gd name="T24" fmla="*/ 113 w 153"/>
                <a:gd name="T25" fmla="*/ 104 h 302"/>
                <a:gd name="T26" fmla="*/ 112 w 153"/>
                <a:gd name="T27" fmla="*/ 115 h 302"/>
                <a:gd name="T28" fmla="*/ 79 w 153"/>
                <a:gd name="T29" fmla="*/ 248 h 302"/>
                <a:gd name="T30" fmla="*/ 34 w 153"/>
                <a:gd name="T31" fmla="*/ 293 h 302"/>
                <a:gd name="T32" fmla="*/ 21 w 153"/>
                <a:gd name="T33" fmla="*/ 291 h 302"/>
                <a:gd name="T34" fmla="*/ 33 w 153"/>
                <a:gd name="T35" fmla="*/ 273 h 302"/>
                <a:gd name="T36" fmla="*/ 19 w 153"/>
                <a:gd name="T37" fmla="*/ 260 h 302"/>
                <a:gd name="T38" fmla="*/ 0 w 153"/>
                <a:gd name="T39" fmla="*/ 280 h 302"/>
                <a:gd name="T40" fmla="*/ 34 w 153"/>
                <a:gd name="T41" fmla="*/ 302 h 302"/>
                <a:gd name="T42" fmla="*/ 107 w 153"/>
                <a:gd name="T43" fmla="*/ 247 h 302"/>
                <a:gd name="T44" fmla="*/ 138 w 153"/>
                <a:gd name="T45" fmla="*/ 123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10"/>
                    <a:pt x="119" y="19"/>
                  </a:cubicBezTo>
                  <a:cubicBezTo>
                    <a:pt x="119" y="25"/>
                    <a:pt x="123" y="33"/>
                    <a:pt x="133" y="33"/>
                  </a:cubicBezTo>
                  <a:cubicBezTo>
                    <a:pt x="142" y="33"/>
                    <a:pt x="153" y="23"/>
                    <a:pt x="153" y="13"/>
                  </a:cubicBezTo>
                  <a:close/>
                  <a:moveTo>
                    <a:pt x="138" y="123"/>
                  </a:moveTo>
                  <a:cubicBezTo>
                    <a:pt x="139" y="119"/>
                    <a:pt x="140" y="116"/>
                    <a:pt x="140" y="110"/>
                  </a:cubicBezTo>
                  <a:cubicBezTo>
                    <a:pt x="140" y="91"/>
                    <a:pt x="123" y="78"/>
                    <a:pt x="102" y="78"/>
                  </a:cubicBezTo>
                  <a:cubicBezTo>
                    <a:pt x="64" y="78"/>
                    <a:pt x="41" y="126"/>
                    <a:pt x="41" y="131"/>
                  </a:cubicBezTo>
                  <a:cubicBezTo>
                    <a:pt x="41" y="135"/>
                    <a:pt x="46" y="135"/>
                    <a:pt x="47" y="135"/>
                  </a:cubicBezTo>
                  <a:cubicBezTo>
                    <a:pt x="51" y="135"/>
                    <a:pt x="52" y="134"/>
                    <a:pt x="54" y="129"/>
                  </a:cubicBezTo>
                  <a:cubicBezTo>
                    <a:pt x="63" y="109"/>
                    <a:pt x="81" y="87"/>
                    <a:pt x="101" y="87"/>
                  </a:cubicBezTo>
                  <a:cubicBezTo>
                    <a:pt x="110" y="87"/>
                    <a:pt x="113" y="93"/>
                    <a:pt x="113" y="104"/>
                  </a:cubicBezTo>
                  <a:cubicBezTo>
                    <a:pt x="113" y="108"/>
                    <a:pt x="112" y="113"/>
                    <a:pt x="112" y="115"/>
                  </a:cubicBezTo>
                  <a:lnTo>
                    <a:pt x="79" y="248"/>
                  </a:lnTo>
                  <a:cubicBezTo>
                    <a:pt x="73" y="272"/>
                    <a:pt x="54" y="293"/>
                    <a:pt x="34" y="293"/>
                  </a:cubicBezTo>
                  <a:cubicBezTo>
                    <a:pt x="29" y="293"/>
                    <a:pt x="25" y="292"/>
                    <a:pt x="21" y="291"/>
                  </a:cubicBezTo>
                  <a:cubicBezTo>
                    <a:pt x="30" y="286"/>
                    <a:pt x="33" y="278"/>
                    <a:pt x="33" y="273"/>
                  </a:cubicBezTo>
                  <a:cubicBezTo>
                    <a:pt x="33" y="264"/>
                    <a:pt x="26" y="260"/>
                    <a:pt x="19" y="260"/>
                  </a:cubicBezTo>
                  <a:cubicBezTo>
                    <a:pt x="9" y="260"/>
                    <a:pt x="0" y="269"/>
                    <a:pt x="0" y="280"/>
                  </a:cubicBezTo>
                  <a:cubicBezTo>
                    <a:pt x="0" y="294"/>
                    <a:pt x="13" y="302"/>
                    <a:pt x="34" y="302"/>
                  </a:cubicBezTo>
                  <a:cubicBezTo>
                    <a:pt x="55" y="302"/>
                    <a:pt x="96" y="290"/>
                    <a:pt x="107" y="247"/>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Rectangle 110">
              <a:extLst>
                <a:ext uri="{FF2B5EF4-FFF2-40B4-BE49-F238E27FC236}">
                  <a16:creationId xmlns:a16="http://schemas.microsoft.com/office/drawing/2014/main" id="{D9B2C990-1EA3-41F0-8DEF-110F33437807}"/>
                </a:ext>
              </a:extLst>
            </p:cNvPr>
            <p:cNvSpPr>
              <a:spLocks noChangeArrowheads="1"/>
            </p:cNvSpPr>
            <p:nvPr>
              <p:custDataLst>
                <p:tags r:id="rId55"/>
              </p:custDataLst>
            </p:nvPr>
          </p:nvSpPr>
          <p:spPr bwMode="auto">
            <a:xfrm>
              <a:off x="3309939" y="1811338"/>
              <a:ext cx="2682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111">
              <a:extLst>
                <a:ext uri="{FF2B5EF4-FFF2-40B4-BE49-F238E27FC236}">
                  <a16:creationId xmlns:a16="http://schemas.microsoft.com/office/drawing/2014/main" id="{460D4614-6419-49F9-893E-8CDA6A0C3321}"/>
                </a:ext>
              </a:extLst>
            </p:cNvPr>
            <p:cNvSpPr>
              <a:spLocks/>
            </p:cNvSpPr>
            <p:nvPr>
              <p:custDataLst>
                <p:tags r:id="rId56"/>
              </p:custDataLst>
            </p:nvPr>
          </p:nvSpPr>
          <p:spPr bwMode="auto">
            <a:xfrm>
              <a:off x="3417889" y="1890713"/>
              <a:ext cx="58738" cy="71438"/>
            </a:xfrm>
            <a:custGeom>
              <a:avLst/>
              <a:gdLst>
                <a:gd name="T0" fmla="*/ 194 w 194"/>
                <a:gd name="T1" fmla="*/ 167 h 226"/>
                <a:gd name="T2" fmla="*/ 188 w 194"/>
                <a:gd name="T3" fmla="*/ 161 h 226"/>
                <a:gd name="T4" fmla="*/ 181 w 194"/>
                <a:gd name="T5" fmla="*/ 166 h 226"/>
                <a:gd name="T6" fmla="*/ 81 w 194"/>
                <a:gd name="T7" fmla="*/ 215 h 226"/>
                <a:gd name="T8" fmla="*/ 37 w 194"/>
                <a:gd name="T9" fmla="*/ 161 h 226"/>
                <a:gd name="T10" fmla="*/ 63 w 194"/>
                <a:gd name="T11" fmla="*/ 61 h 226"/>
                <a:gd name="T12" fmla="*/ 134 w 194"/>
                <a:gd name="T13" fmla="*/ 11 h 226"/>
                <a:gd name="T14" fmla="*/ 177 w 194"/>
                <a:gd name="T15" fmla="*/ 31 h 226"/>
                <a:gd name="T16" fmla="*/ 155 w 194"/>
                <a:gd name="T17" fmla="*/ 38 h 226"/>
                <a:gd name="T18" fmla="*/ 146 w 194"/>
                <a:gd name="T19" fmla="*/ 57 h 226"/>
                <a:gd name="T20" fmla="*/ 164 w 194"/>
                <a:gd name="T21" fmla="*/ 75 h 226"/>
                <a:gd name="T22" fmla="*/ 192 w 194"/>
                <a:gd name="T23" fmla="*/ 43 h 226"/>
                <a:gd name="T24" fmla="*/ 133 w 194"/>
                <a:gd name="T25" fmla="*/ 0 h 226"/>
                <a:gd name="T26" fmla="*/ 0 w 194"/>
                <a:gd name="T27" fmla="*/ 142 h 226"/>
                <a:gd name="T28" fmla="*/ 80 w 194"/>
                <a:gd name="T29" fmla="*/ 226 h 226"/>
                <a:gd name="T30" fmla="*/ 194 w 194"/>
                <a:gd name="T31" fmla="*/ 16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7"/>
                  </a:moveTo>
                  <a:cubicBezTo>
                    <a:pt x="194" y="164"/>
                    <a:pt x="191" y="161"/>
                    <a:pt x="188" y="161"/>
                  </a:cubicBezTo>
                  <a:cubicBezTo>
                    <a:pt x="185" y="161"/>
                    <a:pt x="184" y="162"/>
                    <a:pt x="181" y="166"/>
                  </a:cubicBezTo>
                  <a:cubicBezTo>
                    <a:pt x="142" y="215"/>
                    <a:pt x="87" y="215"/>
                    <a:pt x="81" y="215"/>
                  </a:cubicBezTo>
                  <a:cubicBezTo>
                    <a:pt x="50" y="215"/>
                    <a:pt x="37" y="190"/>
                    <a:pt x="37" y="161"/>
                  </a:cubicBezTo>
                  <a:cubicBezTo>
                    <a:pt x="37" y="140"/>
                    <a:pt x="47" y="92"/>
                    <a:pt x="63" y="61"/>
                  </a:cubicBezTo>
                  <a:cubicBezTo>
                    <a:pt x="79" y="32"/>
                    <a:pt x="106" y="11"/>
                    <a:pt x="134" y="11"/>
                  </a:cubicBezTo>
                  <a:cubicBezTo>
                    <a:pt x="151" y="11"/>
                    <a:pt x="170" y="17"/>
                    <a:pt x="177" y="31"/>
                  </a:cubicBezTo>
                  <a:cubicBezTo>
                    <a:pt x="169" y="31"/>
                    <a:pt x="162" y="31"/>
                    <a:pt x="155" y="38"/>
                  </a:cubicBezTo>
                  <a:cubicBezTo>
                    <a:pt x="147" y="45"/>
                    <a:pt x="146" y="54"/>
                    <a:pt x="146" y="57"/>
                  </a:cubicBezTo>
                  <a:cubicBezTo>
                    <a:pt x="146" y="69"/>
                    <a:pt x="155" y="75"/>
                    <a:pt x="164" y="75"/>
                  </a:cubicBezTo>
                  <a:cubicBezTo>
                    <a:pt x="179" y="75"/>
                    <a:pt x="192" y="63"/>
                    <a:pt x="192" y="43"/>
                  </a:cubicBezTo>
                  <a:cubicBezTo>
                    <a:pt x="192" y="18"/>
                    <a:pt x="169" y="0"/>
                    <a:pt x="133" y="0"/>
                  </a:cubicBezTo>
                  <a:cubicBezTo>
                    <a:pt x="66" y="0"/>
                    <a:pt x="0" y="71"/>
                    <a:pt x="0" y="142"/>
                  </a:cubicBezTo>
                  <a:cubicBezTo>
                    <a:pt x="0" y="186"/>
                    <a:pt x="29" y="226"/>
                    <a:pt x="80" y="226"/>
                  </a:cubicBezTo>
                  <a:cubicBezTo>
                    <a:pt x="152" y="226"/>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112">
              <a:extLst>
                <a:ext uri="{FF2B5EF4-FFF2-40B4-BE49-F238E27FC236}">
                  <a16:creationId xmlns:a16="http://schemas.microsoft.com/office/drawing/2014/main" id="{44E98A3B-14CD-4E33-87FA-98658017ABCD}"/>
                </a:ext>
              </a:extLst>
            </p:cNvPr>
            <p:cNvSpPr>
              <a:spLocks/>
            </p:cNvSpPr>
            <p:nvPr>
              <p:custDataLst>
                <p:tags r:id="rId57"/>
              </p:custDataLst>
            </p:nvPr>
          </p:nvSpPr>
          <p:spPr bwMode="auto">
            <a:xfrm>
              <a:off x="3600451" y="1784351"/>
              <a:ext cx="61913" cy="69850"/>
            </a:xfrm>
            <a:custGeom>
              <a:avLst/>
              <a:gdLst>
                <a:gd name="T0" fmla="*/ 203 w 203"/>
                <a:gd name="T1" fmla="*/ 33 h 226"/>
                <a:gd name="T2" fmla="*/ 161 w 203"/>
                <a:gd name="T3" fmla="*/ 0 h 226"/>
                <a:gd name="T4" fmla="*/ 97 w 203"/>
                <a:gd name="T5" fmla="*/ 39 h 226"/>
                <a:gd name="T6" fmla="*/ 52 w 203"/>
                <a:gd name="T7" fmla="*/ 0 h 226"/>
                <a:gd name="T8" fmla="*/ 15 w 203"/>
                <a:gd name="T9" fmla="*/ 29 h 226"/>
                <a:gd name="T10" fmla="*/ 0 w 203"/>
                <a:gd name="T11" fmla="*/ 77 h 226"/>
                <a:gd name="T12" fmla="*/ 6 w 203"/>
                <a:gd name="T13" fmla="*/ 82 h 226"/>
                <a:gd name="T14" fmla="*/ 14 w 203"/>
                <a:gd name="T15" fmla="*/ 70 h 226"/>
                <a:gd name="T16" fmla="*/ 50 w 203"/>
                <a:gd name="T17" fmla="*/ 11 h 226"/>
                <a:gd name="T18" fmla="*/ 66 w 203"/>
                <a:gd name="T19" fmla="*/ 34 h 226"/>
                <a:gd name="T20" fmla="*/ 58 w 203"/>
                <a:gd name="T21" fmla="*/ 76 h 226"/>
                <a:gd name="T22" fmla="*/ 29 w 203"/>
                <a:gd name="T23" fmla="*/ 191 h 226"/>
                <a:gd name="T24" fmla="*/ 25 w 203"/>
                <a:gd name="T25" fmla="*/ 213 h 226"/>
                <a:gd name="T26" fmla="*/ 39 w 203"/>
                <a:gd name="T27" fmla="*/ 226 h 226"/>
                <a:gd name="T28" fmla="*/ 57 w 203"/>
                <a:gd name="T29" fmla="*/ 212 h 226"/>
                <a:gd name="T30" fmla="*/ 77 w 203"/>
                <a:gd name="T31" fmla="*/ 133 h 226"/>
                <a:gd name="T32" fmla="*/ 93 w 203"/>
                <a:gd name="T33" fmla="*/ 69 h 226"/>
                <a:gd name="T34" fmla="*/ 121 w 203"/>
                <a:gd name="T35" fmla="*/ 28 h 226"/>
                <a:gd name="T36" fmla="*/ 161 w 203"/>
                <a:gd name="T37" fmla="*/ 11 h 226"/>
                <a:gd name="T38" fmla="*/ 182 w 203"/>
                <a:gd name="T39" fmla="*/ 17 h 226"/>
                <a:gd name="T40" fmla="*/ 156 w 203"/>
                <a:gd name="T41" fmla="*/ 45 h 226"/>
                <a:gd name="T42" fmla="*/ 175 w 203"/>
                <a:gd name="T43" fmla="*/ 62 h 226"/>
                <a:gd name="T44" fmla="*/ 203 w 203"/>
                <a:gd name="T45" fmla="*/ 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3"/>
                  </a:moveTo>
                  <a:cubicBezTo>
                    <a:pt x="203" y="15"/>
                    <a:pt x="187" y="0"/>
                    <a:pt x="161" y="0"/>
                  </a:cubicBezTo>
                  <a:cubicBezTo>
                    <a:pt x="129" y="0"/>
                    <a:pt x="107" y="25"/>
                    <a:pt x="97" y="39"/>
                  </a:cubicBezTo>
                  <a:cubicBezTo>
                    <a:pt x="93" y="16"/>
                    <a:pt x="75" y="0"/>
                    <a:pt x="52" y="0"/>
                  </a:cubicBezTo>
                  <a:cubicBezTo>
                    <a:pt x="29" y="0"/>
                    <a:pt x="20" y="20"/>
                    <a:pt x="15" y="29"/>
                  </a:cubicBezTo>
                  <a:cubicBezTo>
                    <a:pt x="6" y="46"/>
                    <a:pt x="0" y="75"/>
                    <a:pt x="0" y="77"/>
                  </a:cubicBezTo>
                  <a:cubicBezTo>
                    <a:pt x="0" y="82"/>
                    <a:pt x="6" y="82"/>
                    <a:pt x="6" y="82"/>
                  </a:cubicBezTo>
                  <a:cubicBezTo>
                    <a:pt x="11" y="82"/>
                    <a:pt x="11" y="81"/>
                    <a:pt x="14" y="70"/>
                  </a:cubicBezTo>
                  <a:cubicBezTo>
                    <a:pt x="23" y="35"/>
                    <a:pt x="32" y="11"/>
                    <a:pt x="50" y="11"/>
                  </a:cubicBezTo>
                  <a:cubicBezTo>
                    <a:pt x="59" y="11"/>
                    <a:pt x="66" y="15"/>
                    <a:pt x="66" y="34"/>
                  </a:cubicBezTo>
                  <a:cubicBezTo>
                    <a:pt x="66" y="45"/>
                    <a:pt x="64" y="50"/>
                    <a:pt x="58" y="76"/>
                  </a:cubicBezTo>
                  <a:lnTo>
                    <a:pt x="29" y="191"/>
                  </a:lnTo>
                  <a:cubicBezTo>
                    <a:pt x="27" y="199"/>
                    <a:pt x="25" y="210"/>
                    <a:pt x="25" y="213"/>
                  </a:cubicBezTo>
                  <a:cubicBezTo>
                    <a:pt x="25" y="222"/>
                    <a:pt x="32" y="226"/>
                    <a:pt x="39" y="226"/>
                  </a:cubicBezTo>
                  <a:cubicBezTo>
                    <a:pt x="45" y="226"/>
                    <a:pt x="54" y="222"/>
                    <a:pt x="57" y="212"/>
                  </a:cubicBezTo>
                  <a:cubicBezTo>
                    <a:pt x="58" y="210"/>
                    <a:pt x="75" y="142"/>
                    <a:pt x="77" y="133"/>
                  </a:cubicBezTo>
                  <a:lnTo>
                    <a:pt x="93" y="69"/>
                  </a:lnTo>
                  <a:cubicBezTo>
                    <a:pt x="95" y="62"/>
                    <a:pt x="109" y="39"/>
                    <a:pt x="121" y="28"/>
                  </a:cubicBezTo>
                  <a:cubicBezTo>
                    <a:pt x="125" y="24"/>
                    <a:pt x="140" y="11"/>
                    <a:pt x="161" y="11"/>
                  </a:cubicBezTo>
                  <a:cubicBezTo>
                    <a:pt x="174" y="11"/>
                    <a:pt x="182" y="17"/>
                    <a:pt x="182" y="17"/>
                  </a:cubicBezTo>
                  <a:cubicBezTo>
                    <a:pt x="167" y="20"/>
                    <a:pt x="156" y="32"/>
                    <a:pt x="156" y="45"/>
                  </a:cubicBezTo>
                  <a:cubicBezTo>
                    <a:pt x="156" y="53"/>
                    <a:pt x="162" y="62"/>
                    <a:pt x="175" y="62"/>
                  </a:cubicBezTo>
                  <a:cubicBezTo>
                    <a:pt x="189" y="62"/>
                    <a:pt x="203" y="51"/>
                    <a:pt x="203" y="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113">
              <a:extLst>
                <a:ext uri="{FF2B5EF4-FFF2-40B4-BE49-F238E27FC236}">
                  <a16:creationId xmlns:a16="http://schemas.microsoft.com/office/drawing/2014/main" id="{F6FACCF2-93BE-401D-A6D4-245F9C42D3A0}"/>
                </a:ext>
              </a:extLst>
            </p:cNvPr>
            <p:cNvSpPr>
              <a:spLocks/>
            </p:cNvSpPr>
            <p:nvPr>
              <p:custDataLst>
                <p:tags r:id="rId58"/>
              </p:custDataLst>
            </p:nvPr>
          </p:nvSpPr>
          <p:spPr bwMode="auto">
            <a:xfrm>
              <a:off x="3673476" y="1674813"/>
              <a:ext cx="58738" cy="279400"/>
            </a:xfrm>
            <a:custGeom>
              <a:avLst/>
              <a:gdLst>
                <a:gd name="T0" fmla="*/ 189 w 189"/>
                <a:gd name="T1" fmla="*/ 448 h 897"/>
                <a:gd name="T2" fmla="*/ 57 w 189"/>
                <a:gd name="T3" fmla="*/ 41 h 897"/>
                <a:gd name="T4" fmla="*/ 20 w 189"/>
                <a:gd name="T5" fmla="*/ 3 h 897"/>
                <a:gd name="T6" fmla="*/ 9 w 189"/>
                <a:gd name="T7" fmla="*/ 0 h 897"/>
                <a:gd name="T8" fmla="*/ 0 w 189"/>
                <a:gd name="T9" fmla="*/ 5 h 897"/>
                <a:gd name="T10" fmla="*/ 3 w 189"/>
                <a:gd name="T11" fmla="*/ 10 h 897"/>
                <a:gd name="T12" fmla="*/ 77 w 189"/>
                <a:gd name="T13" fmla="*/ 109 h 897"/>
                <a:gd name="T14" fmla="*/ 151 w 189"/>
                <a:gd name="T15" fmla="*/ 448 h 897"/>
                <a:gd name="T16" fmla="*/ 2 w 189"/>
                <a:gd name="T17" fmla="*/ 888 h 897"/>
                <a:gd name="T18" fmla="*/ 0 w 189"/>
                <a:gd name="T19" fmla="*/ 892 h 897"/>
                <a:gd name="T20" fmla="*/ 9 w 189"/>
                <a:gd name="T21" fmla="*/ 897 h 897"/>
                <a:gd name="T22" fmla="*/ 21 w 189"/>
                <a:gd name="T23" fmla="*/ 893 h 897"/>
                <a:gd name="T24" fmla="*/ 156 w 189"/>
                <a:gd name="T25" fmla="*/ 677 h 897"/>
                <a:gd name="T26" fmla="*/ 189 w 189"/>
                <a:gd name="T27"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97">
                  <a:moveTo>
                    <a:pt x="189" y="448"/>
                  </a:moveTo>
                  <a:cubicBezTo>
                    <a:pt x="189" y="305"/>
                    <a:pt x="156" y="153"/>
                    <a:pt x="57" y="41"/>
                  </a:cubicBezTo>
                  <a:cubicBezTo>
                    <a:pt x="50" y="33"/>
                    <a:pt x="32" y="13"/>
                    <a:pt x="20" y="3"/>
                  </a:cubicBezTo>
                  <a:cubicBezTo>
                    <a:pt x="17" y="0"/>
                    <a:pt x="16" y="0"/>
                    <a:pt x="9" y="0"/>
                  </a:cubicBezTo>
                  <a:cubicBezTo>
                    <a:pt x="4" y="0"/>
                    <a:pt x="0" y="0"/>
                    <a:pt x="0" y="5"/>
                  </a:cubicBezTo>
                  <a:cubicBezTo>
                    <a:pt x="0" y="7"/>
                    <a:pt x="2" y="9"/>
                    <a:pt x="3" y="10"/>
                  </a:cubicBezTo>
                  <a:cubicBezTo>
                    <a:pt x="20" y="27"/>
                    <a:pt x="46" y="55"/>
                    <a:pt x="77" y="109"/>
                  </a:cubicBezTo>
                  <a:cubicBezTo>
                    <a:pt x="131" y="205"/>
                    <a:pt x="151" y="328"/>
                    <a:pt x="151" y="448"/>
                  </a:cubicBezTo>
                  <a:cubicBezTo>
                    <a:pt x="151" y="664"/>
                    <a:pt x="91" y="797"/>
                    <a:pt x="2" y="888"/>
                  </a:cubicBezTo>
                  <a:cubicBezTo>
                    <a:pt x="1" y="889"/>
                    <a:pt x="0" y="890"/>
                    <a:pt x="0" y="892"/>
                  </a:cubicBezTo>
                  <a:cubicBezTo>
                    <a:pt x="0" y="897"/>
                    <a:pt x="4" y="897"/>
                    <a:pt x="9" y="897"/>
                  </a:cubicBezTo>
                  <a:cubicBezTo>
                    <a:pt x="16" y="897"/>
                    <a:pt x="17" y="897"/>
                    <a:pt x="21" y="893"/>
                  </a:cubicBezTo>
                  <a:cubicBezTo>
                    <a:pt x="68" y="852"/>
                    <a:pt x="122" y="783"/>
                    <a:pt x="156" y="677"/>
                  </a:cubicBezTo>
                  <a:cubicBezTo>
                    <a:pt x="178" y="609"/>
                    <a:pt x="189" y="528"/>
                    <a:pt x="189" y="4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114">
              <a:extLst>
                <a:ext uri="{FF2B5EF4-FFF2-40B4-BE49-F238E27FC236}">
                  <a16:creationId xmlns:a16="http://schemas.microsoft.com/office/drawing/2014/main" id="{01F2388A-5A11-4687-A57A-929DFE58C37C}"/>
                </a:ext>
              </a:extLst>
            </p:cNvPr>
            <p:cNvSpPr>
              <a:spLocks/>
            </p:cNvSpPr>
            <p:nvPr>
              <p:custDataLst>
                <p:tags r:id="rId59"/>
              </p:custDataLst>
            </p:nvPr>
          </p:nvSpPr>
          <p:spPr bwMode="auto">
            <a:xfrm>
              <a:off x="3794126" y="1736726"/>
              <a:ext cx="53975" cy="155575"/>
            </a:xfrm>
            <a:custGeom>
              <a:avLst/>
              <a:gdLst>
                <a:gd name="T0" fmla="*/ 177 w 177"/>
                <a:gd name="T1" fmla="*/ 493 h 498"/>
                <a:gd name="T2" fmla="*/ 169 w 177"/>
                <a:gd name="T3" fmla="*/ 487 h 498"/>
                <a:gd name="T4" fmla="*/ 107 w 177"/>
                <a:gd name="T5" fmla="*/ 444 h 498"/>
                <a:gd name="T6" fmla="*/ 105 w 177"/>
                <a:gd name="T7" fmla="*/ 420 h 498"/>
                <a:gd name="T8" fmla="*/ 105 w 177"/>
                <a:gd name="T9" fmla="*/ 346 h 498"/>
                <a:gd name="T10" fmla="*/ 104 w 177"/>
                <a:gd name="T11" fmla="*/ 300 h 498"/>
                <a:gd name="T12" fmla="*/ 46 w 177"/>
                <a:gd name="T13" fmla="*/ 249 h 498"/>
                <a:gd name="T14" fmla="*/ 105 w 177"/>
                <a:gd name="T15" fmla="*/ 183 h 498"/>
                <a:gd name="T16" fmla="*/ 105 w 177"/>
                <a:gd name="T17" fmla="*/ 93 h 498"/>
                <a:gd name="T18" fmla="*/ 117 w 177"/>
                <a:gd name="T19" fmla="*/ 33 h 498"/>
                <a:gd name="T20" fmla="*/ 173 w 177"/>
                <a:gd name="T21" fmla="*/ 11 h 498"/>
                <a:gd name="T22" fmla="*/ 177 w 177"/>
                <a:gd name="T23" fmla="*/ 5 h 498"/>
                <a:gd name="T24" fmla="*/ 167 w 177"/>
                <a:gd name="T25" fmla="*/ 0 h 498"/>
                <a:gd name="T26" fmla="*/ 72 w 177"/>
                <a:gd name="T27" fmla="*/ 61 h 498"/>
                <a:gd name="T28" fmla="*/ 72 w 177"/>
                <a:gd name="T29" fmla="*/ 152 h 498"/>
                <a:gd name="T30" fmla="*/ 59 w 177"/>
                <a:gd name="T31" fmla="*/ 221 h 498"/>
                <a:gd name="T32" fmla="*/ 7 w 177"/>
                <a:gd name="T33" fmla="*/ 243 h 498"/>
                <a:gd name="T34" fmla="*/ 0 w 177"/>
                <a:gd name="T35" fmla="*/ 249 h 498"/>
                <a:gd name="T36" fmla="*/ 8 w 177"/>
                <a:gd name="T37" fmla="*/ 254 h 498"/>
                <a:gd name="T38" fmla="*/ 72 w 177"/>
                <a:gd name="T39" fmla="*/ 316 h 498"/>
                <a:gd name="T40" fmla="*/ 72 w 177"/>
                <a:gd name="T41" fmla="*/ 415 h 498"/>
                <a:gd name="T42" fmla="*/ 98 w 177"/>
                <a:gd name="T43" fmla="*/ 479 h 498"/>
                <a:gd name="T44" fmla="*/ 167 w 177"/>
                <a:gd name="T45" fmla="*/ 498 h 498"/>
                <a:gd name="T46" fmla="*/ 177 w 177"/>
                <a:gd name="T47"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8">
                  <a:moveTo>
                    <a:pt x="177" y="493"/>
                  </a:moveTo>
                  <a:cubicBezTo>
                    <a:pt x="177" y="488"/>
                    <a:pt x="174" y="488"/>
                    <a:pt x="169" y="487"/>
                  </a:cubicBezTo>
                  <a:cubicBezTo>
                    <a:pt x="130" y="485"/>
                    <a:pt x="111" y="462"/>
                    <a:pt x="107" y="444"/>
                  </a:cubicBezTo>
                  <a:cubicBezTo>
                    <a:pt x="105" y="439"/>
                    <a:pt x="105" y="438"/>
                    <a:pt x="105" y="420"/>
                  </a:cubicBezTo>
                  <a:lnTo>
                    <a:pt x="105" y="346"/>
                  </a:lnTo>
                  <a:cubicBezTo>
                    <a:pt x="105" y="331"/>
                    <a:pt x="105" y="305"/>
                    <a:pt x="104" y="300"/>
                  </a:cubicBezTo>
                  <a:cubicBezTo>
                    <a:pt x="98" y="267"/>
                    <a:pt x="66" y="254"/>
                    <a:pt x="46" y="249"/>
                  </a:cubicBezTo>
                  <a:cubicBezTo>
                    <a:pt x="105" y="232"/>
                    <a:pt x="105" y="197"/>
                    <a:pt x="105" y="183"/>
                  </a:cubicBezTo>
                  <a:lnTo>
                    <a:pt x="105" y="93"/>
                  </a:lnTo>
                  <a:cubicBezTo>
                    <a:pt x="105" y="57"/>
                    <a:pt x="105" y="46"/>
                    <a:pt x="117" y="33"/>
                  </a:cubicBezTo>
                  <a:cubicBezTo>
                    <a:pt x="126" y="25"/>
                    <a:pt x="138" y="13"/>
                    <a:pt x="173" y="11"/>
                  </a:cubicBezTo>
                  <a:cubicBezTo>
                    <a:pt x="175" y="10"/>
                    <a:pt x="177" y="8"/>
                    <a:pt x="177" y="5"/>
                  </a:cubicBezTo>
                  <a:cubicBezTo>
                    <a:pt x="177" y="0"/>
                    <a:pt x="173" y="0"/>
                    <a:pt x="167" y="0"/>
                  </a:cubicBezTo>
                  <a:cubicBezTo>
                    <a:pt x="117" y="0"/>
                    <a:pt x="73" y="25"/>
                    <a:pt x="72" y="61"/>
                  </a:cubicBezTo>
                  <a:lnTo>
                    <a:pt x="72" y="152"/>
                  </a:lnTo>
                  <a:cubicBezTo>
                    <a:pt x="72" y="199"/>
                    <a:pt x="72" y="207"/>
                    <a:pt x="59" y="221"/>
                  </a:cubicBezTo>
                  <a:cubicBezTo>
                    <a:pt x="52" y="228"/>
                    <a:pt x="39" y="241"/>
                    <a:pt x="7" y="243"/>
                  </a:cubicBezTo>
                  <a:cubicBezTo>
                    <a:pt x="4" y="243"/>
                    <a:pt x="0" y="244"/>
                    <a:pt x="0" y="249"/>
                  </a:cubicBezTo>
                  <a:cubicBezTo>
                    <a:pt x="0" y="254"/>
                    <a:pt x="3" y="254"/>
                    <a:pt x="8" y="254"/>
                  </a:cubicBezTo>
                  <a:cubicBezTo>
                    <a:pt x="30" y="256"/>
                    <a:pt x="72" y="266"/>
                    <a:pt x="72" y="316"/>
                  </a:cubicBezTo>
                  <a:lnTo>
                    <a:pt x="72" y="415"/>
                  </a:lnTo>
                  <a:cubicBezTo>
                    <a:pt x="72" y="444"/>
                    <a:pt x="72" y="461"/>
                    <a:pt x="98" y="479"/>
                  </a:cubicBezTo>
                  <a:cubicBezTo>
                    <a:pt x="119" y="494"/>
                    <a:pt x="152" y="498"/>
                    <a:pt x="167" y="498"/>
                  </a:cubicBezTo>
                  <a:cubicBezTo>
                    <a:pt x="173" y="498"/>
                    <a:pt x="177" y="498"/>
                    <a:pt x="177"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115">
              <a:extLst>
                <a:ext uri="{FF2B5EF4-FFF2-40B4-BE49-F238E27FC236}">
                  <a16:creationId xmlns:a16="http://schemas.microsoft.com/office/drawing/2014/main" id="{3EF0E977-E260-4444-9BBC-3CFDDDB069D2}"/>
                </a:ext>
              </a:extLst>
            </p:cNvPr>
            <p:cNvSpPr>
              <a:spLocks noEditPoints="1"/>
            </p:cNvSpPr>
            <p:nvPr>
              <p:custDataLst>
                <p:tags r:id="rId60"/>
              </p:custDataLst>
            </p:nvPr>
          </p:nvSpPr>
          <p:spPr bwMode="auto">
            <a:xfrm>
              <a:off x="3865564" y="1741488"/>
              <a:ext cx="103188" cy="111125"/>
            </a:xfrm>
            <a:custGeom>
              <a:avLst/>
              <a:gdLst>
                <a:gd name="T0" fmla="*/ 342 w 342"/>
                <a:gd name="T1" fmla="*/ 347 h 357"/>
                <a:gd name="T2" fmla="*/ 330 w 342"/>
                <a:gd name="T3" fmla="*/ 341 h 357"/>
                <a:gd name="T4" fmla="*/ 298 w 342"/>
                <a:gd name="T5" fmla="*/ 323 h 357"/>
                <a:gd name="T6" fmla="*/ 268 w 342"/>
                <a:gd name="T7" fmla="*/ 11 h 357"/>
                <a:gd name="T8" fmla="*/ 258 w 342"/>
                <a:gd name="T9" fmla="*/ 0 h 357"/>
                <a:gd name="T10" fmla="*/ 245 w 342"/>
                <a:gd name="T11" fmla="*/ 8 h 357"/>
                <a:gd name="T12" fmla="*/ 72 w 342"/>
                <a:gd name="T13" fmla="*/ 299 h 357"/>
                <a:gd name="T14" fmla="*/ 10 w 342"/>
                <a:gd name="T15" fmla="*/ 341 h 357"/>
                <a:gd name="T16" fmla="*/ 0 w 342"/>
                <a:gd name="T17" fmla="*/ 351 h 357"/>
                <a:gd name="T18" fmla="*/ 6 w 342"/>
                <a:gd name="T19" fmla="*/ 357 h 357"/>
                <a:gd name="T20" fmla="*/ 49 w 342"/>
                <a:gd name="T21" fmla="*/ 355 h 357"/>
                <a:gd name="T22" fmla="*/ 99 w 342"/>
                <a:gd name="T23" fmla="*/ 357 h 357"/>
                <a:gd name="T24" fmla="*/ 108 w 342"/>
                <a:gd name="T25" fmla="*/ 347 h 357"/>
                <a:gd name="T26" fmla="*/ 100 w 342"/>
                <a:gd name="T27" fmla="*/ 341 h 357"/>
                <a:gd name="T28" fmla="*/ 77 w 342"/>
                <a:gd name="T29" fmla="*/ 324 h 357"/>
                <a:gd name="T30" fmla="*/ 84 w 342"/>
                <a:gd name="T31" fmla="*/ 305 h 357"/>
                <a:gd name="T32" fmla="*/ 122 w 342"/>
                <a:gd name="T33" fmla="*/ 241 h 357"/>
                <a:gd name="T34" fmla="*/ 247 w 342"/>
                <a:gd name="T35" fmla="*/ 241 h 357"/>
                <a:gd name="T36" fmla="*/ 255 w 342"/>
                <a:gd name="T37" fmla="*/ 325 h 357"/>
                <a:gd name="T38" fmla="*/ 219 w 342"/>
                <a:gd name="T39" fmla="*/ 341 h 357"/>
                <a:gd name="T40" fmla="*/ 207 w 342"/>
                <a:gd name="T41" fmla="*/ 351 h 357"/>
                <a:gd name="T42" fmla="*/ 214 w 342"/>
                <a:gd name="T43" fmla="*/ 357 h 357"/>
                <a:gd name="T44" fmla="*/ 276 w 342"/>
                <a:gd name="T45" fmla="*/ 355 h 357"/>
                <a:gd name="T46" fmla="*/ 333 w 342"/>
                <a:gd name="T47" fmla="*/ 357 h 357"/>
                <a:gd name="T48" fmla="*/ 342 w 342"/>
                <a:gd name="T49" fmla="*/ 347 h 357"/>
                <a:gd name="T50" fmla="*/ 246 w 342"/>
                <a:gd name="T51" fmla="*/ 226 h 357"/>
                <a:gd name="T52" fmla="*/ 131 w 342"/>
                <a:gd name="T53" fmla="*/ 226 h 357"/>
                <a:gd name="T54" fmla="*/ 230 w 342"/>
                <a:gd name="T55" fmla="*/ 61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1"/>
                    <a:pt x="337" y="341"/>
                    <a:pt x="330" y="341"/>
                  </a:cubicBezTo>
                  <a:cubicBezTo>
                    <a:pt x="299" y="341"/>
                    <a:pt x="299" y="338"/>
                    <a:pt x="298" y="323"/>
                  </a:cubicBezTo>
                  <a:lnTo>
                    <a:pt x="268" y="11"/>
                  </a:lnTo>
                  <a:cubicBezTo>
                    <a:pt x="267" y="2"/>
                    <a:pt x="267" y="0"/>
                    <a:pt x="258" y="0"/>
                  </a:cubicBezTo>
                  <a:cubicBezTo>
                    <a:pt x="250" y="0"/>
                    <a:pt x="248" y="3"/>
                    <a:pt x="245" y="8"/>
                  </a:cubicBezTo>
                  <a:lnTo>
                    <a:pt x="72" y="299"/>
                  </a:lnTo>
                  <a:cubicBezTo>
                    <a:pt x="52" y="333"/>
                    <a:pt x="32" y="340"/>
                    <a:pt x="10" y="341"/>
                  </a:cubicBezTo>
                  <a:cubicBezTo>
                    <a:pt x="4" y="342"/>
                    <a:pt x="0" y="342"/>
                    <a:pt x="0" y="351"/>
                  </a:cubicBezTo>
                  <a:cubicBezTo>
                    <a:pt x="0" y="354"/>
                    <a:pt x="2" y="357"/>
                    <a:pt x="6" y="357"/>
                  </a:cubicBezTo>
                  <a:cubicBezTo>
                    <a:pt x="20" y="357"/>
                    <a:pt x="35" y="355"/>
                    <a:pt x="49" y="355"/>
                  </a:cubicBezTo>
                  <a:cubicBezTo>
                    <a:pt x="66" y="355"/>
                    <a:pt x="83" y="357"/>
                    <a:pt x="99" y="357"/>
                  </a:cubicBezTo>
                  <a:cubicBezTo>
                    <a:pt x="102" y="357"/>
                    <a:pt x="108" y="357"/>
                    <a:pt x="108" y="347"/>
                  </a:cubicBezTo>
                  <a:cubicBezTo>
                    <a:pt x="108" y="342"/>
                    <a:pt x="104" y="341"/>
                    <a:pt x="100" y="341"/>
                  </a:cubicBezTo>
                  <a:cubicBezTo>
                    <a:pt x="89" y="340"/>
                    <a:pt x="77" y="336"/>
                    <a:pt x="77" y="324"/>
                  </a:cubicBezTo>
                  <a:cubicBezTo>
                    <a:pt x="77" y="318"/>
                    <a:pt x="80" y="312"/>
                    <a:pt x="84" y="305"/>
                  </a:cubicBezTo>
                  <a:cubicBezTo>
                    <a:pt x="88" y="299"/>
                    <a:pt x="88" y="299"/>
                    <a:pt x="122" y="241"/>
                  </a:cubicBezTo>
                  <a:lnTo>
                    <a:pt x="247" y="241"/>
                  </a:lnTo>
                  <a:cubicBezTo>
                    <a:pt x="248" y="252"/>
                    <a:pt x="255" y="320"/>
                    <a:pt x="255" y="325"/>
                  </a:cubicBezTo>
                  <a:cubicBezTo>
                    <a:pt x="255" y="340"/>
                    <a:pt x="229" y="341"/>
                    <a:pt x="219" y="341"/>
                  </a:cubicBezTo>
                  <a:cubicBezTo>
                    <a:pt x="212" y="341"/>
                    <a:pt x="207" y="341"/>
                    <a:pt x="207" y="351"/>
                  </a:cubicBezTo>
                  <a:cubicBezTo>
                    <a:pt x="207" y="357"/>
                    <a:pt x="214" y="357"/>
                    <a:pt x="214" y="357"/>
                  </a:cubicBezTo>
                  <a:cubicBezTo>
                    <a:pt x="235" y="357"/>
                    <a:pt x="256" y="355"/>
                    <a:pt x="276" y="355"/>
                  </a:cubicBezTo>
                  <a:cubicBezTo>
                    <a:pt x="289" y="355"/>
                    <a:pt x="320" y="357"/>
                    <a:pt x="333" y="357"/>
                  </a:cubicBezTo>
                  <a:cubicBezTo>
                    <a:pt x="336" y="357"/>
                    <a:pt x="342" y="357"/>
                    <a:pt x="342" y="347"/>
                  </a:cubicBezTo>
                  <a:close/>
                  <a:moveTo>
                    <a:pt x="246" y="226"/>
                  </a:moveTo>
                  <a:lnTo>
                    <a:pt x="131" y="226"/>
                  </a:lnTo>
                  <a:lnTo>
                    <a:pt x="230" y="61"/>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3" name="Freeform 116">
              <a:extLst>
                <a:ext uri="{FF2B5EF4-FFF2-40B4-BE49-F238E27FC236}">
                  <a16:creationId xmlns:a16="http://schemas.microsoft.com/office/drawing/2014/main" id="{7B411A17-ACC3-493B-BA51-6DCA0F172217}"/>
                </a:ext>
              </a:extLst>
            </p:cNvPr>
            <p:cNvSpPr>
              <a:spLocks/>
            </p:cNvSpPr>
            <p:nvPr>
              <p:custDataLst>
                <p:tags r:id="rId61"/>
              </p:custDataLst>
            </p:nvPr>
          </p:nvSpPr>
          <p:spPr bwMode="auto">
            <a:xfrm>
              <a:off x="3978276" y="1828801"/>
              <a:ext cx="63500" cy="49213"/>
            </a:xfrm>
            <a:custGeom>
              <a:avLst/>
              <a:gdLst>
                <a:gd name="T0" fmla="*/ 213 w 213"/>
                <a:gd name="T1" fmla="*/ 104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39 h 157"/>
                <a:gd name="T14" fmla="*/ 137 w 213"/>
                <a:gd name="T15" fmla="*/ 0 h 157"/>
                <a:gd name="T16" fmla="*/ 78 w 213"/>
                <a:gd name="T17" fmla="*/ 31 h 157"/>
                <a:gd name="T18" fmla="*/ 40 w 213"/>
                <a:gd name="T19" fmla="*/ 0 h 157"/>
                <a:gd name="T20" fmla="*/ 13 w 213"/>
                <a:gd name="T21" fmla="*/ 18 h 157"/>
                <a:gd name="T22" fmla="*/ 0 w 213"/>
                <a:gd name="T23" fmla="*/ 53 h 157"/>
                <a:gd name="T24" fmla="*/ 6 w 213"/>
                <a:gd name="T25" fmla="*/ 58 h 157"/>
                <a:gd name="T26" fmla="*/ 14 w 213"/>
                <a:gd name="T27" fmla="*/ 47 h 157"/>
                <a:gd name="T28" fmla="*/ 39 w 213"/>
                <a:gd name="T29" fmla="*/ 9 h 157"/>
                <a:gd name="T30" fmla="*/ 51 w 213"/>
                <a:gd name="T31" fmla="*/ 27 h 157"/>
                <a:gd name="T32" fmla="*/ 45 w 213"/>
                <a:gd name="T33" fmla="*/ 55 h 157"/>
                <a:gd name="T34" fmla="*/ 38 w 213"/>
                <a:gd name="T35" fmla="*/ 87 h 157"/>
                <a:gd name="T36" fmla="*/ 26 w 213"/>
                <a:gd name="T37" fmla="*/ 131 h 157"/>
                <a:gd name="T38" fmla="*/ 23 w 213"/>
                <a:gd name="T39" fmla="*/ 146 h 157"/>
                <a:gd name="T40" fmla="*/ 35 w 213"/>
                <a:gd name="T41" fmla="*/ 157 h 157"/>
                <a:gd name="T42" fmla="*/ 48 w 213"/>
                <a:gd name="T43" fmla="*/ 149 h 157"/>
                <a:gd name="T44" fmla="*/ 55 w 213"/>
                <a:gd name="T45" fmla="*/ 128 h 157"/>
                <a:gd name="T46" fmla="*/ 62 w 213"/>
                <a:gd name="T47" fmla="*/ 96 h 157"/>
                <a:gd name="T48" fmla="*/ 68 w 213"/>
                <a:gd name="T49" fmla="*/ 73 h 157"/>
                <a:gd name="T50" fmla="*/ 83 w 213"/>
                <a:gd name="T51" fmla="*/ 42 h 157"/>
                <a:gd name="T52" fmla="*/ 135 w 213"/>
                <a:gd name="T53" fmla="*/ 9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3" y="101"/>
                    <a:pt x="201" y="105"/>
                  </a:cubicBezTo>
                  <a:cubicBezTo>
                    <a:pt x="193" y="133"/>
                    <a:pt x="178" y="147"/>
                    <a:pt x="164" y="147"/>
                  </a:cubicBezTo>
                  <a:cubicBezTo>
                    <a:pt x="157" y="147"/>
                    <a:pt x="155" y="142"/>
                    <a:pt x="155" y="135"/>
                  </a:cubicBezTo>
                  <a:cubicBezTo>
                    <a:pt x="155" y="127"/>
                    <a:pt x="157" y="122"/>
                    <a:pt x="163" y="107"/>
                  </a:cubicBezTo>
                  <a:cubicBezTo>
                    <a:pt x="168" y="96"/>
                    <a:pt x="182" y="59"/>
                    <a:pt x="182" y="39"/>
                  </a:cubicBezTo>
                  <a:cubicBezTo>
                    <a:pt x="182" y="6"/>
                    <a:pt x="155" y="0"/>
                    <a:pt x="137" y="0"/>
                  </a:cubicBezTo>
                  <a:cubicBezTo>
                    <a:pt x="108" y="0"/>
                    <a:pt x="88" y="17"/>
                    <a:pt x="78" y="31"/>
                  </a:cubicBezTo>
                  <a:cubicBezTo>
                    <a:pt x="75" y="7"/>
                    <a:pt x="55" y="0"/>
                    <a:pt x="40" y="0"/>
                  </a:cubicBezTo>
                  <a:cubicBezTo>
                    <a:pt x="25" y="0"/>
                    <a:pt x="17" y="10"/>
                    <a:pt x="13" y="18"/>
                  </a:cubicBezTo>
                  <a:cubicBezTo>
                    <a:pt x="5" y="31"/>
                    <a:pt x="0" y="51"/>
                    <a:pt x="0" y="53"/>
                  </a:cubicBezTo>
                  <a:cubicBezTo>
                    <a:pt x="0" y="58"/>
                    <a:pt x="5" y="58"/>
                    <a:pt x="6" y="58"/>
                  </a:cubicBezTo>
                  <a:cubicBezTo>
                    <a:pt x="11" y="58"/>
                    <a:pt x="11" y="56"/>
                    <a:pt x="14" y="47"/>
                  </a:cubicBezTo>
                  <a:cubicBezTo>
                    <a:pt x="19" y="27"/>
                    <a:pt x="26" y="9"/>
                    <a:pt x="39" y="9"/>
                  </a:cubicBezTo>
                  <a:cubicBezTo>
                    <a:pt x="48" y="9"/>
                    <a:pt x="51" y="17"/>
                    <a:pt x="51" y="27"/>
                  </a:cubicBezTo>
                  <a:cubicBezTo>
                    <a:pt x="51" y="33"/>
                    <a:pt x="48" y="46"/>
                    <a:pt x="45" y="55"/>
                  </a:cubicBezTo>
                  <a:lnTo>
                    <a:pt x="38" y="87"/>
                  </a:lnTo>
                  <a:lnTo>
                    <a:pt x="26" y="131"/>
                  </a:lnTo>
                  <a:cubicBezTo>
                    <a:pt x="25" y="136"/>
                    <a:pt x="23" y="145"/>
                    <a:pt x="23" y="146"/>
                  </a:cubicBezTo>
                  <a:cubicBezTo>
                    <a:pt x="23" y="153"/>
                    <a:pt x="29" y="157"/>
                    <a:pt x="35" y="157"/>
                  </a:cubicBezTo>
                  <a:cubicBezTo>
                    <a:pt x="41" y="157"/>
                    <a:pt x="47" y="152"/>
                    <a:pt x="48" y="149"/>
                  </a:cubicBezTo>
                  <a:cubicBezTo>
                    <a:pt x="50" y="146"/>
                    <a:pt x="53" y="135"/>
                    <a:pt x="55" y="128"/>
                  </a:cubicBezTo>
                  <a:lnTo>
                    <a:pt x="62" y="96"/>
                  </a:lnTo>
                  <a:cubicBezTo>
                    <a:pt x="64" y="89"/>
                    <a:pt x="67" y="81"/>
                    <a:pt x="68" y="73"/>
                  </a:cubicBezTo>
                  <a:cubicBezTo>
                    <a:pt x="72" y="59"/>
                    <a:pt x="73" y="56"/>
                    <a:pt x="83" y="42"/>
                  </a:cubicBezTo>
                  <a:cubicBezTo>
                    <a:pt x="93" y="28"/>
                    <a:pt x="109" y="9"/>
                    <a:pt x="135" y="9"/>
                  </a:cubicBezTo>
                  <a:cubicBezTo>
                    <a:pt x="155" y="9"/>
                    <a:pt x="156" y="27"/>
                    <a:pt x="156" y="34"/>
                  </a:cubicBezTo>
                  <a:cubicBezTo>
                    <a:pt x="156" y="55"/>
                    <a:pt x="141" y="93"/>
                    <a:pt x="135" y="108"/>
                  </a:cubicBezTo>
                  <a:cubicBezTo>
                    <a:pt x="131" y="118"/>
                    <a:pt x="130" y="121"/>
                    <a:pt x="130" y="127"/>
                  </a:cubicBezTo>
                  <a:cubicBezTo>
                    <a:pt x="130" y="145"/>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4" name="Freeform 117">
              <a:extLst>
                <a:ext uri="{FF2B5EF4-FFF2-40B4-BE49-F238E27FC236}">
                  <a16:creationId xmlns:a16="http://schemas.microsoft.com/office/drawing/2014/main" id="{10580CEF-3F94-445E-AC57-0B7760C0A830}"/>
                </a:ext>
              </a:extLst>
            </p:cNvPr>
            <p:cNvSpPr>
              <a:spLocks/>
            </p:cNvSpPr>
            <p:nvPr>
              <p:custDataLst>
                <p:tags r:id="rId62"/>
              </p:custDataLst>
            </p:nvPr>
          </p:nvSpPr>
          <p:spPr bwMode="auto">
            <a:xfrm>
              <a:off x="4059239" y="1863726"/>
              <a:ext cx="12700" cy="33338"/>
            </a:xfrm>
            <a:custGeom>
              <a:avLst/>
              <a:gdLst>
                <a:gd name="T0" fmla="*/ 44 w 44"/>
                <a:gd name="T1" fmla="*/ 38 h 108"/>
                <a:gd name="T2" fmla="*/ 20 w 44"/>
                <a:gd name="T3" fmla="*/ 0 h 108"/>
                <a:gd name="T4" fmla="*/ 0 w 44"/>
                <a:gd name="T5" fmla="*/ 20 h 108"/>
                <a:gd name="T6" fmla="*/ 20 w 44"/>
                <a:gd name="T7" fmla="*/ 40 h 108"/>
                <a:gd name="T8" fmla="*/ 35 w 44"/>
                <a:gd name="T9" fmla="*/ 35 h 108"/>
                <a:gd name="T10" fmla="*/ 8 w 44"/>
                <a:gd name="T11" fmla="*/ 99 h 108"/>
                <a:gd name="T12" fmla="*/ 5 w 44"/>
                <a:gd name="T13" fmla="*/ 103 h 108"/>
                <a:gd name="T14" fmla="*/ 10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9" y="0"/>
                    <a:pt x="0" y="9"/>
                    <a:pt x="0" y="20"/>
                  </a:cubicBezTo>
                  <a:cubicBezTo>
                    <a:pt x="0" y="31"/>
                    <a:pt x="8" y="40"/>
                    <a:pt x="20" y="40"/>
                  </a:cubicBezTo>
                  <a:cubicBezTo>
                    <a:pt x="29" y="40"/>
                    <a:pt x="35" y="35"/>
                    <a:pt x="35" y="35"/>
                  </a:cubicBezTo>
                  <a:cubicBezTo>
                    <a:pt x="35" y="54"/>
                    <a:pt x="31" y="76"/>
                    <a:pt x="8" y="99"/>
                  </a:cubicBezTo>
                  <a:cubicBezTo>
                    <a:pt x="6" y="100"/>
                    <a:pt x="5" y="101"/>
                    <a:pt x="5" y="103"/>
                  </a:cubicBezTo>
                  <a:cubicBezTo>
                    <a:pt x="5" y="105"/>
                    <a:pt x="8" y="108"/>
                    <a:pt x="10" y="108"/>
                  </a:cubicBezTo>
                  <a:cubicBezTo>
                    <a:pt x="15"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5" name="Freeform 118">
              <a:extLst>
                <a:ext uri="{FF2B5EF4-FFF2-40B4-BE49-F238E27FC236}">
                  <a16:creationId xmlns:a16="http://schemas.microsoft.com/office/drawing/2014/main" id="{AAB55E4A-C4C4-45C0-8E7C-BBDAA31EA396}"/>
                </a:ext>
              </a:extLst>
            </p:cNvPr>
            <p:cNvSpPr>
              <a:spLocks noEditPoints="1"/>
            </p:cNvSpPr>
            <p:nvPr>
              <p:custDataLst>
                <p:tags r:id="rId63"/>
              </p:custDataLst>
            </p:nvPr>
          </p:nvSpPr>
          <p:spPr bwMode="auto">
            <a:xfrm>
              <a:off x="4083051" y="1804988"/>
              <a:ext cx="46038" cy="93663"/>
            </a:xfrm>
            <a:custGeom>
              <a:avLst/>
              <a:gdLst>
                <a:gd name="T0" fmla="*/ 153 w 153"/>
                <a:gd name="T1" fmla="*/ 13 h 303"/>
                <a:gd name="T2" fmla="*/ 139 w 153"/>
                <a:gd name="T3" fmla="*/ 0 h 303"/>
                <a:gd name="T4" fmla="*/ 119 w 153"/>
                <a:gd name="T5" fmla="*/ 19 h 303"/>
                <a:gd name="T6" fmla="*/ 133 w 153"/>
                <a:gd name="T7" fmla="*/ 33 h 303"/>
                <a:gd name="T8" fmla="*/ 153 w 153"/>
                <a:gd name="T9" fmla="*/ 13 h 303"/>
                <a:gd name="T10" fmla="*/ 138 w 153"/>
                <a:gd name="T11" fmla="*/ 123 h 303"/>
                <a:gd name="T12" fmla="*/ 140 w 153"/>
                <a:gd name="T13" fmla="*/ 110 h 303"/>
                <a:gd name="T14" fmla="*/ 102 w 153"/>
                <a:gd name="T15" fmla="*/ 78 h 303"/>
                <a:gd name="T16" fmla="*/ 41 w 153"/>
                <a:gd name="T17" fmla="*/ 131 h 303"/>
                <a:gd name="T18" fmla="*/ 47 w 153"/>
                <a:gd name="T19" fmla="*/ 136 h 303"/>
                <a:gd name="T20" fmla="*/ 54 w 153"/>
                <a:gd name="T21" fmla="*/ 129 h 303"/>
                <a:gd name="T22" fmla="*/ 101 w 153"/>
                <a:gd name="T23" fmla="*/ 87 h 303"/>
                <a:gd name="T24" fmla="*/ 113 w 153"/>
                <a:gd name="T25" fmla="*/ 105 h 303"/>
                <a:gd name="T26" fmla="*/ 112 w 153"/>
                <a:gd name="T27" fmla="*/ 115 h 303"/>
                <a:gd name="T28" fmla="*/ 79 w 153"/>
                <a:gd name="T29" fmla="*/ 249 h 303"/>
                <a:gd name="T30" fmla="*/ 34 w 153"/>
                <a:gd name="T31" fmla="*/ 293 h 303"/>
                <a:gd name="T32" fmla="*/ 21 w 153"/>
                <a:gd name="T33" fmla="*/ 291 h 303"/>
                <a:gd name="T34" fmla="*/ 33 w 153"/>
                <a:gd name="T35" fmla="*/ 273 h 303"/>
                <a:gd name="T36" fmla="*/ 19 w 153"/>
                <a:gd name="T37" fmla="*/ 260 h 303"/>
                <a:gd name="T38" fmla="*/ 0 w 153"/>
                <a:gd name="T39" fmla="*/ 281 h 303"/>
                <a:gd name="T40" fmla="*/ 34 w 153"/>
                <a:gd name="T41" fmla="*/ 303 h 303"/>
                <a:gd name="T42" fmla="*/ 107 w 153"/>
                <a:gd name="T43" fmla="*/ 247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3"/>
                  </a:moveTo>
                  <a:cubicBezTo>
                    <a:pt x="153" y="8"/>
                    <a:pt x="148" y="0"/>
                    <a:pt x="139" y="0"/>
                  </a:cubicBezTo>
                  <a:cubicBezTo>
                    <a:pt x="128" y="0"/>
                    <a:pt x="119" y="10"/>
                    <a:pt x="119" y="19"/>
                  </a:cubicBezTo>
                  <a:cubicBezTo>
                    <a:pt x="119" y="25"/>
                    <a:pt x="123" y="33"/>
                    <a:pt x="133" y="33"/>
                  </a:cubicBezTo>
                  <a:cubicBezTo>
                    <a:pt x="142" y="33"/>
                    <a:pt x="153" y="24"/>
                    <a:pt x="153" y="13"/>
                  </a:cubicBezTo>
                  <a:close/>
                  <a:moveTo>
                    <a:pt x="138" y="123"/>
                  </a:moveTo>
                  <a:cubicBezTo>
                    <a:pt x="139" y="119"/>
                    <a:pt x="140" y="116"/>
                    <a:pt x="140" y="110"/>
                  </a:cubicBezTo>
                  <a:cubicBezTo>
                    <a:pt x="140" y="91"/>
                    <a:pt x="123" y="78"/>
                    <a:pt x="102" y="78"/>
                  </a:cubicBezTo>
                  <a:cubicBezTo>
                    <a:pt x="64" y="78"/>
                    <a:pt x="41" y="126"/>
                    <a:pt x="41" y="131"/>
                  </a:cubicBezTo>
                  <a:cubicBezTo>
                    <a:pt x="41" y="136"/>
                    <a:pt x="46" y="136"/>
                    <a:pt x="47" y="136"/>
                  </a:cubicBezTo>
                  <a:cubicBezTo>
                    <a:pt x="51" y="136"/>
                    <a:pt x="52" y="134"/>
                    <a:pt x="54" y="129"/>
                  </a:cubicBezTo>
                  <a:cubicBezTo>
                    <a:pt x="63" y="109"/>
                    <a:pt x="81" y="87"/>
                    <a:pt x="101" y="87"/>
                  </a:cubicBezTo>
                  <a:cubicBezTo>
                    <a:pt x="110" y="87"/>
                    <a:pt x="113" y="93"/>
                    <a:pt x="113" y="105"/>
                  </a:cubicBezTo>
                  <a:cubicBezTo>
                    <a:pt x="113" y="108"/>
                    <a:pt x="112" y="113"/>
                    <a:pt x="112" y="115"/>
                  </a:cubicBezTo>
                  <a:lnTo>
                    <a:pt x="79" y="249"/>
                  </a:lnTo>
                  <a:cubicBezTo>
                    <a:pt x="73" y="273"/>
                    <a:pt x="54" y="293"/>
                    <a:pt x="34" y="293"/>
                  </a:cubicBezTo>
                  <a:cubicBezTo>
                    <a:pt x="29" y="293"/>
                    <a:pt x="25" y="292"/>
                    <a:pt x="21" y="291"/>
                  </a:cubicBezTo>
                  <a:cubicBezTo>
                    <a:pt x="30" y="287"/>
                    <a:pt x="33" y="278"/>
                    <a:pt x="33" y="273"/>
                  </a:cubicBezTo>
                  <a:cubicBezTo>
                    <a:pt x="33" y="265"/>
                    <a:pt x="26" y="260"/>
                    <a:pt x="19" y="260"/>
                  </a:cubicBezTo>
                  <a:cubicBezTo>
                    <a:pt x="9" y="260"/>
                    <a:pt x="0" y="269"/>
                    <a:pt x="0" y="281"/>
                  </a:cubicBezTo>
                  <a:cubicBezTo>
                    <a:pt x="0" y="294"/>
                    <a:pt x="13" y="303"/>
                    <a:pt x="34" y="303"/>
                  </a:cubicBezTo>
                  <a:cubicBezTo>
                    <a:pt x="55" y="303"/>
                    <a:pt x="96" y="290"/>
                    <a:pt x="107" y="247"/>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6" name="Freeform 119">
              <a:extLst>
                <a:ext uri="{FF2B5EF4-FFF2-40B4-BE49-F238E27FC236}">
                  <a16:creationId xmlns:a16="http://schemas.microsoft.com/office/drawing/2014/main" id="{F1772197-10FD-4E89-B859-B3AAE7C26456}"/>
                </a:ext>
              </a:extLst>
            </p:cNvPr>
            <p:cNvSpPr>
              <a:spLocks/>
            </p:cNvSpPr>
            <p:nvPr>
              <p:custDataLst>
                <p:tags r:id="rId64"/>
              </p:custDataLst>
            </p:nvPr>
          </p:nvSpPr>
          <p:spPr bwMode="auto">
            <a:xfrm>
              <a:off x="4176714" y="1782763"/>
              <a:ext cx="58738" cy="71438"/>
            </a:xfrm>
            <a:custGeom>
              <a:avLst/>
              <a:gdLst>
                <a:gd name="T0" fmla="*/ 190 w 190"/>
                <a:gd name="T1" fmla="*/ 164 h 229"/>
                <a:gd name="T2" fmla="*/ 184 w 190"/>
                <a:gd name="T3" fmla="*/ 159 h 229"/>
                <a:gd name="T4" fmla="*/ 177 w 190"/>
                <a:gd name="T5" fmla="*/ 164 h 229"/>
                <a:gd name="T6" fmla="*/ 112 w 190"/>
                <a:gd name="T7" fmla="*/ 217 h 229"/>
                <a:gd name="T8" fmla="*/ 42 w 190"/>
                <a:gd name="T9" fmla="*/ 115 h 229"/>
                <a:gd name="T10" fmla="*/ 109 w 190"/>
                <a:gd name="T11" fmla="*/ 13 h 229"/>
                <a:gd name="T12" fmla="*/ 162 w 190"/>
                <a:gd name="T13" fmla="*/ 31 h 229"/>
                <a:gd name="T14" fmla="*/ 139 w 190"/>
                <a:gd name="T15" fmla="*/ 54 h 229"/>
                <a:gd name="T16" fmla="*/ 162 w 190"/>
                <a:gd name="T17" fmla="*/ 77 h 229"/>
                <a:gd name="T18" fmla="*/ 185 w 190"/>
                <a:gd name="T19" fmla="*/ 54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1"/>
                    <a:pt x="130" y="217"/>
                    <a:pt x="112" y="217"/>
                  </a:cubicBezTo>
                  <a:cubicBezTo>
                    <a:pt x="86" y="217"/>
                    <a:pt x="42" y="195"/>
                    <a:pt x="42" y="115"/>
                  </a:cubicBezTo>
                  <a:cubicBezTo>
                    <a:pt x="42" y="34"/>
                    <a:pt x="83" y="13"/>
                    <a:pt x="109" y="13"/>
                  </a:cubicBezTo>
                  <a:cubicBezTo>
                    <a:pt x="113" y="13"/>
                    <a:pt x="145" y="13"/>
                    <a:pt x="162" y="31"/>
                  </a:cubicBezTo>
                  <a:cubicBezTo>
                    <a:pt x="142" y="33"/>
                    <a:pt x="139" y="48"/>
                    <a:pt x="139" y="54"/>
                  </a:cubicBezTo>
                  <a:cubicBezTo>
                    <a:pt x="139" y="67"/>
                    <a:pt x="148" y="77"/>
                    <a:pt x="162" y="77"/>
                  </a:cubicBezTo>
                  <a:cubicBezTo>
                    <a:pt x="175" y="77"/>
                    <a:pt x="185" y="69"/>
                    <a:pt x="185" y="54"/>
                  </a:cubicBezTo>
                  <a:cubicBezTo>
                    <a:pt x="185" y="20"/>
                    <a:pt x="147" y="0"/>
                    <a:pt x="108" y="0"/>
                  </a:cubicBezTo>
                  <a:cubicBezTo>
                    <a:pt x="46" y="0"/>
                    <a:pt x="0" y="54"/>
                    <a:pt x="0" y="116"/>
                  </a:cubicBezTo>
                  <a:cubicBezTo>
                    <a:pt x="0" y="180"/>
                    <a:pt x="50"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7" name="Freeform 120">
              <a:extLst>
                <a:ext uri="{FF2B5EF4-FFF2-40B4-BE49-F238E27FC236}">
                  <a16:creationId xmlns:a16="http://schemas.microsoft.com/office/drawing/2014/main" id="{4DD3395F-0A02-419B-8F87-B1359013F076}"/>
                </a:ext>
              </a:extLst>
            </p:cNvPr>
            <p:cNvSpPr>
              <a:spLocks noEditPoints="1"/>
            </p:cNvSpPr>
            <p:nvPr>
              <p:custDataLst>
                <p:tags r:id="rId65"/>
              </p:custDataLst>
            </p:nvPr>
          </p:nvSpPr>
          <p:spPr bwMode="auto">
            <a:xfrm>
              <a:off x="4243389" y="1782763"/>
              <a:ext cx="66675" cy="71438"/>
            </a:xfrm>
            <a:custGeom>
              <a:avLst/>
              <a:gdLst>
                <a:gd name="T0" fmla="*/ 221 w 221"/>
                <a:gd name="T1" fmla="*/ 117 h 229"/>
                <a:gd name="T2" fmla="*/ 110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80 h 229"/>
                <a:gd name="T14" fmla="*/ 110 w 221"/>
                <a:gd name="T15" fmla="*/ 217 h 229"/>
                <a:gd name="T16" fmla="*/ 54 w 221"/>
                <a:gd name="T17" fmla="*/ 183 h 229"/>
                <a:gd name="T18" fmla="*/ 41 w 221"/>
                <a:gd name="T19" fmla="*/ 113 h 229"/>
                <a:gd name="T20" fmla="*/ 53 w 221"/>
                <a:gd name="T21" fmla="*/ 45 h 229"/>
                <a:gd name="T22" fmla="*/ 110 w 221"/>
                <a:gd name="T23" fmla="*/ 11 h 229"/>
                <a:gd name="T24" fmla="*/ 166 w 221"/>
                <a:gd name="T25" fmla="*/ 44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0" y="0"/>
                  </a:cubicBezTo>
                  <a:cubicBezTo>
                    <a:pt x="48" y="0"/>
                    <a:pt x="0" y="55"/>
                    <a:pt x="0" y="117"/>
                  </a:cubicBezTo>
                  <a:cubicBezTo>
                    <a:pt x="0" y="181"/>
                    <a:pt x="52" y="229"/>
                    <a:pt x="110" y="229"/>
                  </a:cubicBezTo>
                  <a:cubicBezTo>
                    <a:pt x="170" y="229"/>
                    <a:pt x="221" y="180"/>
                    <a:pt x="221" y="117"/>
                  </a:cubicBezTo>
                  <a:close/>
                  <a:moveTo>
                    <a:pt x="179" y="113"/>
                  </a:moveTo>
                  <a:cubicBezTo>
                    <a:pt x="179" y="131"/>
                    <a:pt x="179" y="158"/>
                    <a:pt x="168" y="180"/>
                  </a:cubicBezTo>
                  <a:cubicBezTo>
                    <a:pt x="157" y="202"/>
                    <a:pt x="135" y="217"/>
                    <a:pt x="110" y="217"/>
                  </a:cubicBezTo>
                  <a:cubicBezTo>
                    <a:pt x="89" y="217"/>
                    <a:pt x="67" y="206"/>
                    <a:pt x="54" y="183"/>
                  </a:cubicBezTo>
                  <a:cubicBezTo>
                    <a:pt x="41" y="161"/>
                    <a:pt x="41" y="131"/>
                    <a:pt x="41" y="113"/>
                  </a:cubicBezTo>
                  <a:cubicBezTo>
                    <a:pt x="41" y="93"/>
                    <a:pt x="41" y="67"/>
                    <a:pt x="53" y="45"/>
                  </a:cubicBezTo>
                  <a:cubicBezTo>
                    <a:pt x="66" y="22"/>
                    <a:pt x="90" y="11"/>
                    <a:pt x="110" y="11"/>
                  </a:cubicBezTo>
                  <a:cubicBezTo>
                    <a:pt x="132" y="11"/>
                    <a:pt x="153" y="22"/>
                    <a:pt x="166" y="44"/>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8" name="Freeform 121">
              <a:extLst>
                <a:ext uri="{FF2B5EF4-FFF2-40B4-BE49-F238E27FC236}">
                  <a16:creationId xmlns:a16="http://schemas.microsoft.com/office/drawing/2014/main" id="{4AA3CBF8-2747-4F89-805D-5BB81FA8DECF}"/>
                </a:ext>
              </a:extLst>
            </p:cNvPr>
            <p:cNvSpPr>
              <a:spLocks/>
            </p:cNvSpPr>
            <p:nvPr>
              <p:custDataLst>
                <p:tags r:id="rId66"/>
              </p:custDataLst>
            </p:nvPr>
          </p:nvSpPr>
          <p:spPr bwMode="auto">
            <a:xfrm>
              <a:off x="4319589" y="1782763"/>
              <a:ext cx="49213" cy="71438"/>
            </a:xfrm>
            <a:custGeom>
              <a:avLst/>
              <a:gdLst>
                <a:gd name="T0" fmla="*/ 163 w 163"/>
                <a:gd name="T1" fmla="*/ 160 h 229"/>
                <a:gd name="T2" fmla="*/ 142 w 163"/>
                <a:gd name="T3" fmla="*/ 112 h 229"/>
                <a:gd name="T4" fmla="*/ 86 w 163"/>
                <a:gd name="T5" fmla="*/ 88 h 229"/>
                <a:gd name="T6" fmla="*/ 24 w 163"/>
                <a:gd name="T7" fmla="*/ 48 h 229"/>
                <a:gd name="T8" fmla="*/ 80 w 163"/>
                <a:gd name="T9" fmla="*/ 10 h 229"/>
                <a:gd name="T10" fmla="*/ 138 w 163"/>
                <a:gd name="T11" fmla="*/ 70 h 229"/>
                <a:gd name="T12" fmla="*/ 144 w 163"/>
                <a:gd name="T13" fmla="*/ 74 h 229"/>
                <a:gd name="T14" fmla="*/ 151 w 163"/>
                <a:gd name="T15" fmla="*/ 63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2 w 163"/>
                <a:gd name="T29" fmla="*/ 104 h 229"/>
                <a:gd name="T30" fmla="*/ 88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6" y="88"/>
                  </a:cubicBezTo>
                  <a:cubicBezTo>
                    <a:pt x="58" y="83"/>
                    <a:pt x="24" y="76"/>
                    <a:pt x="24" y="48"/>
                  </a:cubicBezTo>
                  <a:cubicBezTo>
                    <a:pt x="24" y="30"/>
                    <a:pt x="37" y="10"/>
                    <a:pt x="80" y="10"/>
                  </a:cubicBezTo>
                  <a:cubicBezTo>
                    <a:pt x="135" y="10"/>
                    <a:pt x="137" y="55"/>
                    <a:pt x="138" y="70"/>
                  </a:cubicBezTo>
                  <a:cubicBezTo>
                    <a:pt x="139" y="74"/>
                    <a:pt x="144" y="74"/>
                    <a:pt x="144" y="74"/>
                  </a:cubicBezTo>
                  <a:cubicBezTo>
                    <a:pt x="151" y="74"/>
                    <a:pt x="151" y="72"/>
                    <a:pt x="151" y="63"/>
                  </a:cubicBezTo>
                  <a:lnTo>
                    <a:pt x="151" y="12"/>
                  </a:lnTo>
                  <a:cubicBezTo>
                    <a:pt x="151" y="4"/>
                    <a:pt x="151" y="0"/>
                    <a:pt x="145" y="0"/>
                  </a:cubicBezTo>
                  <a:cubicBezTo>
                    <a:pt x="143" y="0"/>
                    <a:pt x="142" y="0"/>
                    <a:pt x="135" y="6"/>
                  </a:cubicBezTo>
                  <a:cubicBezTo>
                    <a:pt x="134" y="8"/>
                    <a:pt x="129" y="13"/>
                    <a:pt x="127" y="14"/>
                  </a:cubicBezTo>
                  <a:cubicBezTo>
                    <a:pt x="108" y="0"/>
                    <a:pt x="88" y="0"/>
                    <a:pt x="80" y="0"/>
                  </a:cubicBezTo>
                  <a:cubicBezTo>
                    <a:pt x="19" y="0"/>
                    <a:pt x="0" y="34"/>
                    <a:pt x="0" y="62"/>
                  </a:cubicBezTo>
                  <a:cubicBezTo>
                    <a:pt x="0" y="79"/>
                    <a:pt x="8" y="93"/>
                    <a:pt x="22" y="104"/>
                  </a:cubicBezTo>
                  <a:cubicBezTo>
                    <a:pt x="38" y="117"/>
                    <a:pt x="52" y="120"/>
                    <a:pt x="88" y="127"/>
                  </a:cubicBezTo>
                  <a:cubicBezTo>
                    <a:pt x="98" y="129"/>
                    <a:pt x="139" y="137"/>
                    <a:pt x="139" y="173"/>
                  </a:cubicBezTo>
                  <a:cubicBezTo>
                    <a:pt x="139" y="198"/>
                    <a:pt x="122" y="218"/>
                    <a:pt x="83" y="218"/>
                  </a:cubicBezTo>
                  <a:cubicBezTo>
                    <a:pt x="41" y="218"/>
                    <a:pt x="23" y="190"/>
                    <a:pt x="14" y="147"/>
                  </a:cubicBezTo>
                  <a:cubicBezTo>
                    <a:pt x="12" y="141"/>
                    <a:pt x="12" y="139"/>
                    <a:pt x="7" y="139"/>
                  </a:cubicBezTo>
                  <a:cubicBezTo>
                    <a:pt x="0" y="139"/>
                    <a:pt x="0" y="142"/>
                    <a:pt x="0" y="151"/>
                  </a:cubicBezTo>
                  <a:lnTo>
                    <a:pt x="0" y="217"/>
                  </a:lnTo>
                  <a:cubicBezTo>
                    <a:pt x="0" y="226"/>
                    <a:pt x="0" y="229"/>
                    <a:pt x="6" y="229"/>
                  </a:cubicBezTo>
                  <a:cubicBezTo>
                    <a:pt x="8" y="229"/>
                    <a:pt x="9" y="229"/>
                    <a:pt x="18" y="219"/>
                  </a:cubicBezTo>
                  <a:cubicBezTo>
                    <a:pt x="19" y="218"/>
                    <a:pt x="19" y="217"/>
                    <a:pt x="28" y="208"/>
                  </a:cubicBezTo>
                  <a:cubicBezTo>
                    <a:pt x="50" y="229"/>
                    <a:pt x="73"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9" name="Freeform 122">
              <a:extLst>
                <a:ext uri="{FF2B5EF4-FFF2-40B4-BE49-F238E27FC236}">
                  <a16:creationId xmlns:a16="http://schemas.microsoft.com/office/drawing/2014/main" id="{33D4D988-DE11-40FB-87D6-DDC5BC2BF10C}"/>
                </a:ext>
              </a:extLst>
            </p:cNvPr>
            <p:cNvSpPr>
              <a:spLocks/>
            </p:cNvSpPr>
            <p:nvPr>
              <p:custDataLst>
                <p:tags r:id="rId67"/>
              </p:custDataLst>
            </p:nvPr>
          </p:nvSpPr>
          <p:spPr bwMode="auto">
            <a:xfrm>
              <a:off x="4389439" y="1736726"/>
              <a:ext cx="34925" cy="155575"/>
            </a:xfrm>
            <a:custGeom>
              <a:avLst/>
              <a:gdLst>
                <a:gd name="T0" fmla="*/ 115 w 115"/>
                <a:gd name="T1" fmla="*/ 493 h 498"/>
                <a:gd name="T2" fmla="*/ 107 w 115"/>
                <a:gd name="T3" fmla="*/ 482 h 498"/>
                <a:gd name="T4" fmla="*/ 29 w 115"/>
                <a:gd name="T5" fmla="*/ 249 h 498"/>
                <a:gd name="T6" fmla="*/ 109 w 115"/>
                <a:gd name="T7" fmla="*/ 13 h 498"/>
                <a:gd name="T8" fmla="*/ 115 w 115"/>
                <a:gd name="T9" fmla="*/ 5 h 498"/>
                <a:gd name="T10" fmla="*/ 110 w 115"/>
                <a:gd name="T11" fmla="*/ 0 h 498"/>
                <a:gd name="T12" fmla="*/ 31 w 115"/>
                <a:gd name="T13" fmla="*/ 97 h 498"/>
                <a:gd name="T14" fmla="*/ 0 w 115"/>
                <a:gd name="T15" fmla="*/ 249 h 498"/>
                <a:gd name="T16" fmla="*/ 33 w 115"/>
                <a:gd name="T17" fmla="*/ 405 h 498"/>
                <a:gd name="T18" fmla="*/ 110 w 115"/>
                <a:gd name="T19" fmla="*/ 498 h 498"/>
                <a:gd name="T20" fmla="*/ 115 w 115"/>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8">
                  <a:moveTo>
                    <a:pt x="115" y="493"/>
                  </a:moveTo>
                  <a:cubicBezTo>
                    <a:pt x="115" y="492"/>
                    <a:pt x="115" y="491"/>
                    <a:pt x="107" y="482"/>
                  </a:cubicBezTo>
                  <a:cubicBezTo>
                    <a:pt x="45" y="419"/>
                    <a:pt x="29" y="325"/>
                    <a:pt x="29" y="249"/>
                  </a:cubicBezTo>
                  <a:cubicBezTo>
                    <a:pt x="29" y="162"/>
                    <a:pt x="48" y="75"/>
                    <a:pt x="109" y="13"/>
                  </a:cubicBezTo>
                  <a:cubicBezTo>
                    <a:pt x="115" y="7"/>
                    <a:pt x="115" y="6"/>
                    <a:pt x="115" y="5"/>
                  </a:cubicBezTo>
                  <a:cubicBezTo>
                    <a:pt x="115" y="1"/>
                    <a:pt x="113" y="0"/>
                    <a:pt x="110" y="0"/>
                  </a:cubicBezTo>
                  <a:cubicBezTo>
                    <a:pt x="106" y="0"/>
                    <a:pt x="61" y="33"/>
                    <a:pt x="31" y="97"/>
                  </a:cubicBezTo>
                  <a:cubicBezTo>
                    <a:pt x="6" y="152"/>
                    <a:pt x="0" y="207"/>
                    <a:pt x="0" y="249"/>
                  </a:cubicBezTo>
                  <a:cubicBezTo>
                    <a:pt x="0" y="288"/>
                    <a:pt x="5" y="348"/>
                    <a:pt x="33" y="405"/>
                  </a:cubicBezTo>
                  <a:cubicBezTo>
                    <a:pt x="63" y="466"/>
                    <a:pt x="106" y="498"/>
                    <a:pt x="110" y="498"/>
                  </a:cubicBezTo>
                  <a:cubicBezTo>
                    <a:pt x="113" y="498"/>
                    <a:pt x="115" y="497"/>
                    <a:pt x="115"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0" name="Freeform 123">
              <a:extLst>
                <a:ext uri="{FF2B5EF4-FFF2-40B4-BE49-F238E27FC236}">
                  <a16:creationId xmlns:a16="http://schemas.microsoft.com/office/drawing/2014/main" id="{473BF898-EC85-4244-AC57-45BDE1310353}"/>
                </a:ext>
              </a:extLst>
            </p:cNvPr>
            <p:cNvSpPr>
              <a:spLocks/>
            </p:cNvSpPr>
            <p:nvPr>
              <p:custDataLst>
                <p:tags r:id="rId68"/>
              </p:custDataLst>
            </p:nvPr>
          </p:nvSpPr>
          <p:spPr bwMode="auto">
            <a:xfrm>
              <a:off x="4437064" y="1784351"/>
              <a:ext cx="82550" cy="69850"/>
            </a:xfrm>
            <a:custGeom>
              <a:avLst/>
              <a:gdLst>
                <a:gd name="T0" fmla="*/ 270 w 270"/>
                <a:gd name="T1" fmla="*/ 149 h 226"/>
                <a:gd name="T2" fmla="*/ 264 w 270"/>
                <a:gd name="T3" fmla="*/ 144 h 226"/>
                <a:gd name="T4" fmla="*/ 256 w 270"/>
                <a:gd name="T5" fmla="*/ 153 h 226"/>
                <a:gd name="T6" fmla="*/ 206 w 270"/>
                <a:gd name="T7" fmla="*/ 215 h 226"/>
                <a:gd name="T8" fmla="*/ 194 w 270"/>
                <a:gd name="T9" fmla="*/ 199 h 226"/>
                <a:gd name="T10" fmla="*/ 203 w 270"/>
                <a:gd name="T11" fmla="*/ 163 h 226"/>
                <a:gd name="T12" fmla="*/ 233 w 270"/>
                <a:gd name="T13" fmla="*/ 54 h 226"/>
                <a:gd name="T14" fmla="*/ 176 w 270"/>
                <a:gd name="T15" fmla="*/ 0 h 226"/>
                <a:gd name="T16" fmla="*/ 98 w 270"/>
                <a:gd name="T17" fmla="*/ 44 h 226"/>
                <a:gd name="T18" fmla="*/ 52 w 270"/>
                <a:gd name="T19" fmla="*/ 0 h 226"/>
                <a:gd name="T20" fmla="*/ 15 w 270"/>
                <a:gd name="T21" fmla="*/ 29 h 226"/>
                <a:gd name="T22" fmla="*/ 0 w 270"/>
                <a:gd name="T23" fmla="*/ 77 h 226"/>
                <a:gd name="T24" fmla="*/ 6 w 270"/>
                <a:gd name="T25" fmla="*/ 82 h 226"/>
                <a:gd name="T26" fmla="*/ 14 w 270"/>
                <a:gd name="T27" fmla="*/ 70 h 226"/>
                <a:gd name="T28" fmla="*/ 50 w 270"/>
                <a:gd name="T29" fmla="*/ 11 h 226"/>
                <a:gd name="T30" fmla="*/ 66 w 270"/>
                <a:gd name="T31" fmla="*/ 34 h 226"/>
                <a:gd name="T32" fmla="*/ 58 w 270"/>
                <a:gd name="T33" fmla="*/ 76 h 226"/>
                <a:gd name="T34" fmla="*/ 29 w 270"/>
                <a:gd name="T35" fmla="*/ 191 h 226"/>
                <a:gd name="T36" fmla="*/ 25 w 270"/>
                <a:gd name="T37" fmla="*/ 213 h 226"/>
                <a:gd name="T38" fmla="*/ 39 w 270"/>
                <a:gd name="T39" fmla="*/ 226 h 226"/>
                <a:gd name="T40" fmla="*/ 57 w 270"/>
                <a:gd name="T41" fmla="*/ 212 h 226"/>
                <a:gd name="T42" fmla="*/ 67 w 270"/>
                <a:gd name="T43" fmla="*/ 175 h 226"/>
                <a:gd name="T44" fmla="*/ 78 w 270"/>
                <a:gd name="T45" fmla="*/ 130 h 226"/>
                <a:gd name="T46" fmla="*/ 86 w 270"/>
                <a:gd name="T47" fmla="*/ 97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5" y="144"/>
                    <a:pt x="264" y="144"/>
                  </a:cubicBezTo>
                  <a:cubicBezTo>
                    <a:pt x="259" y="144"/>
                    <a:pt x="259" y="146"/>
                    <a:pt x="256" y="153"/>
                  </a:cubicBezTo>
                  <a:cubicBezTo>
                    <a:pt x="246" y="187"/>
                    <a:pt x="230" y="215"/>
                    <a:pt x="206" y="215"/>
                  </a:cubicBezTo>
                  <a:cubicBezTo>
                    <a:pt x="197" y="215"/>
                    <a:pt x="194" y="210"/>
                    <a:pt x="194" y="199"/>
                  </a:cubicBezTo>
                  <a:cubicBezTo>
                    <a:pt x="194" y="186"/>
                    <a:pt x="198" y="174"/>
                    <a:pt x="203" y="163"/>
                  </a:cubicBezTo>
                  <a:cubicBezTo>
                    <a:pt x="212" y="137"/>
                    <a:pt x="233" y="82"/>
                    <a:pt x="233" y="54"/>
                  </a:cubicBezTo>
                  <a:cubicBezTo>
                    <a:pt x="233" y="20"/>
                    <a:pt x="212" y="0"/>
                    <a:pt x="176" y="0"/>
                  </a:cubicBezTo>
                  <a:cubicBezTo>
                    <a:pt x="131" y="0"/>
                    <a:pt x="106" y="32"/>
                    <a:pt x="98" y="44"/>
                  </a:cubicBezTo>
                  <a:cubicBezTo>
                    <a:pt x="95" y="16"/>
                    <a:pt x="75" y="0"/>
                    <a:pt x="52" y="0"/>
                  </a:cubicBezTo>
                  <a:cubicBezTo>
                    <a:pt x="29" y="0"/>
                    <a:pt x="20" y="20"/>
                    <a:pt x="15" y="29"/>
                  </a:cubicBezTo>
                  <a:cubicBezTo>
                    <a:pt x="7" y="46"/>
                    <a:pt x="0" y="75"/>
                    <a:pt x="0" y="77"/>
                  </a:cubicBezTo>
                  <a:cubicBezTo>
                    <a:pt x="0" y="82"/>
                    <a:pt x="6" y="82"/>
                    <a:pt x="6" y="82"/>
                  </a:cubicBezTo>
                  <a:cubicBezTo>
                    <a:pt x="11" y="82"/>
                    <a:pt x="11" y="81"/>
                    <a:pt x="14" y="70"/>
                  </a:cubicBezTo>
                  <a:cubicBezTo>
                    <a:pt x="23" y="35"/>
                    <a:pt x="33" y="11"/>
                    <a:pt x="50" y="11"/>
                  </a:cubicBezTo>
                  <a:cubicBezTo>
                    <a:pt x="60" y="11"/>
                    <a:pt x="66" y="18"/>
                    <a:pt x="66" y="34"/>
                  </a:cubicBezTo>
                  <a:cubicBezTo>
                    <a:pt x="66" y="45"/>
                    <a:pt x="64" y="50"/>
                    <a:pt x="58" y="76"/>
                  </a:cubicBezTo>
                  <a:lnTo>
                    <a:pt x="29" y="191"/>
                  </a:lnTo>
                  <a:cubicBezTo>
                    <a:pt x="28" y="199"/>
                    <a:pt x="25" y="210"/>
                    <a:pt x="25" y="213"/>
                  </a:cubicBezTo>
                  <a:cubicBezTo>
                    <a:pt x="25" y="222"/>
                    <a:pt x="32" y="226"/>
                    <a:pt x="39" y="226"/>
                  </a:cubicBezTo>
                  <a:cubicBezTo>
                    <a:pt x="45" y="226"/>
                    <a:pt x="54" y="222"/>
                    <a:pt x="57" y="212"/>
                  </a:cubicBezTo>
                  <a:cubicBezTo>
                    <a:pt x="58" y="211"/>
                    <a:pt x="64" y="188"/>
                    <a:pt x="67" y="175"/>
                  </a:cubicBezTo>
                  <a:lnTo>
                    <a:pt x="78" y="130"/>
                  </a:lnTo>
                  <a:cubicBezTo>
                    <a:pt x="81" y="119"/>
                    <a:pt x="84" y="108"/>
                    <a:pt x="86" y="97"/>
                  </a:cubicBezTo>
                  <a:lnTo>
                    <a:pt x="93" y="72"/>
                  </a:lnTo>
                  <a:cubicBezTo>
                    <a:pt x="100" y="57"/>
                    <a:pt x="127" y="11"/>
                    <a:pt x="174" y="11"/>
                  </a:cubicBezTo>
                  <a:cubicBezTo>
                    <a:pt x="197" y="11"/>
                    <a:pt x="201" y="30"/>
                    <a:pt x="201" y="46"/>
                  </a:cubicBezTo>
                  <a:cubicBezTo>
                    <a:pt x="201" y="77"/>
                    <a:pt x="177" y="141"/>
                    <a:pt x="169" y="162"/>
                  </a:cubicBezTo>
                  <a:cubicBezTo>
                    <a:pt x="164" y="174"/>
                    <a:pt x="164" y="180"/>
                    <a:pt x="164" y="185"/>
                  </a:cubicBezTo>
                  <a:cubicBezTo>
                    <a:pt x="164" y="209"/>
                    <a:pt x="181" y="226"/>
                    <a:pt x="205" y="226"/>
                  </a:cubicBezTo>
                  <a:cubicBezTo>
                    <a:pt x="251"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1" name="Freeform 124">
              <a:extLst>
                <a:ext uri="{FF2B5EF4-FFF2-40B4-BE49-F238E27FC236}">
                  <a16:creationId xmlns:a16="http://schemas.microsoft.com/office/drawing/2014/main" id="{98A65DE9-12D0-4EA1-AD01-2D797A441BCC}"/>
                </a:ext>
              </a:extLst>
            </p:cNvPr>
            <p:cNvSpPr>
              <a:spLocks noEditPoints="1"/>
            </p:cNvSpPr>
            <p:nvPr>
              <p:custDataLst>
                <p:tags r:id="rId69"/>
              </p:custDataLst>
            </p:nvPr>
          </p:nvSpPr>
          <p:spPr bwMode="auto">
            <a:xfrm>
              <a:off x="4529139" y="1743076"/>
              <a:ext cx="63500" cy="111125"/>
            </a:xfrm>
            <a:custGeom>
              <a:avLst/>
              <a:gdLst>
                <a:gd name="T0" fmla="*/ 206 w 206"/>
                <a:gd name="T1" fmla="*/ 102 h 357"/>
                <a:gd name="T2" fmla="*/ 146 w 206"/>
                <a:gd name="T3" fmla="*/ 0 h 357"/>
                <a:gd name="T4" fmla="*/ 0 w 206"/>
                <a:gd name="T5" fmla="*/ 255 h 357"/>
                <a:gd name="T6" fmla="*/ 60 w 206"/>
                <a:gd name="T7" fmla="*/ 357 h 357"/>
                <a:gd name="T8" fmla="*/ 206 w 206"/>
                <a:gd name="T9" fmla="*/ 102 h 357"/>
                <a:gd name="T10" fmla="*/ 157 w 206"/>
                <a:gd name="T11" fmla="*/ 171 h 357"/>
                <a:gd name="T12" fmla="*/ 53 w 206"/>
                <a:gd name="T13" fmla="*/ 171 h 357"/>
                <a:gd name="T14" fmla="*/ 91 w 206"/>
                <a:gd name="T15" fmla="*/ 63 h 357"/>
                <a:gd name="T16" fmla="*/ 146 w 206"/>
                <a:gd name="T17" fmla="*/ 11 h 357"/>
                <a:gd name="T18" fmla="*/ 173 w 206"/>
                <a:gd name="T19" fmla="*/ 71 h 357"/>
                <a:gd name="T20" fmla="*/ 157 w 206"/>
                <a:gd name="T21" fmla="*/ 171 h 357"/>
                <a:gd name="T22" fmla="*/ 153 w 206"/>
                <a:gd name="T23" fmla="*/ 187 h 357"/>
                <a:gd name="T24" fmla="*/ 118 w 206"/>
                <a:gd name="T25" fmla="*/ 288 h 357"/>
                <a:gd name="T26" fmla="*/ 60 w 206"/>
                <a:gd name="T27" fmla="*/ 346 h 357"/>
                <a:gd name="T28" fmla="*/ 33 w 206"/>
                <a:gd name="T29" fmla="*/ 285 h 357"/>
                <a:gd name="T30" fmla="*/ 49 w 206"/>
                <a:gd name="T31" fmla="*/ 187 h 357"/>
                <a:gd name="T32" fmla="*/ 153 w 206"/>
                <a:gd name="T33" fmla="*/ 18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1"/>
                    <a:pt x="0" y="255"/>
                  </a:cubicBezTo>
                  <a:cubicBezTo>
                    <a:pt x="0" y="302"/>
                    <a:pt x="14" y="357"/>
                    <a:pt x="60" y="357"/>
                  </a:cubicBezTo>
                  <a:cubicBezTo>
                    <a:pt x="130" y="357"/>
                    <a:pt x="206" y="214"/>
                    <a:pt x="206" y="102"/>
                  </a:cubicBezTo>
                  <a:close/>
                  <a:moveTo>
                    <a:pt x="157" y="171"/>
                  </a:moveTo>
                  <a:lnTo>
                    <a:pt x="53" y="171"/>
                  </a:lnTo>
                  <a:cubicBezTo>
                    <a:pt x="61" y="139"/>
                    <a:pt x="71" y="99"/>
                    <a:pt x="91" y="63"/>
                  </a:cubicBezTo>
                  <a:cubicBezTo>
                    <a:pt x="105" y="39"/>
                    <a:pt x="123" y="11"/>
                    <a:pt x="146" y="11"/>
                  </a:cubicBezTo>
                  <a:cubicBezTo>
                    <a:pt x="170" y="11"/>
                    <a:pt x="173" y="43"/>
                    <a:pt x="173" y="71"/>
                  </a:cubicBezTo>
                  <a:cubicBezTo>
                    <a:pt x="173" y="96"/>
                    <a:pt x="169" y="121"/>
                    <a:pt x="157" y="171"/>
                  </a:cubicBezTo>
                  <a:close/>
                  <a:moveTo>
                    <a:pt x="153" y="187"/>
                  </a:moveTo>
                  <a:cubicBezTo>
                    <a:pt x="147" y="209"/>
                    <a:pt x="137" y="252"/>
                    <a:pt x="118" y="288"/>
                  </a:cubicBezTo>
                  <a:cubicBezTo>
                    <a:pt x="100" y="322"/>
                    <a:pt x="81" y="346"/>
                    <a:pt x="60" y="346"/>
                  </a:cubicBezTo>
                  <a:cubicBezTo>
                    <a:pt x="43" y="346"/>
                    <a:pt x="33" y="332"/>
                    <a:pt x="33" y="285"/>
                  </a:cubicBezTo>
                  <a:cubicBezTo>
                    <a:pt x="33" y="264"/>
                    <a:pt x="36" y="235"/>
                    <a:pt x="49" y="187"/>
                  </a:cubicBezTo>
                  <a:lnTo>
                    <a:pt x="153" y="1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2" name="Freeform 125">
              <a:extLst>
                <a:ext uri="{FF2B5EF4-FFF2-40B4-BE49-F238E27FC236}">
                  <a16:creationId xmlns:a16="http://schemas.microsoft.com/office/drawing/2014/main" id="{7F6C9F4D-3964-4D3B-8B8E-4C708A84F981}"/>
                </a:ext>
              </a:extLst>
            </p:cNvPr>
            <p:cNvSpPr>
              <a:spLocks/>
            </p:cNvSpPr>
            <p:nvPr>
              <p:custDataLst>
                <p:tags r:id="rId70"/>
              </p:custDataLst>
            </p:nvPr>
          </p:nvSpPr>
          <p:spPr bwMode="auto">
            <a:xfrm>
              <a:off x="4606926" y="1736726"/>
              <a:ext cx="34925" cy="155575"/>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4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5"/>
                    <a:pt x="87" y="145"/>
                    <a:pt x="87" y="249"/>
                  </a:cubicBezTo>
                  <a:cubicBezTo>
                    <a:pt x="87" y="334"/>
                    <a:pt x="68" y="422"/>
                    <a:pt x="7" y="485"/>
                  </a:cubicBezTo>
                  <a:cubicBezTo>
                    <a:pt x="0" y="491"/>
                    <a:pt x="0" y="492"/>
                    <a:pt x="0" y="493"/>
                  </a:cubicBezTo>
                  <a:cubicBezTo>
                    <a:pt x="0" y="496"/>
                    <a:pt x="2" y="498"/>
                    <a:pt x="5" y="498"/>
                  </a:cubicBezTo>
                  <a:cubicBezTo>
                    <a:pt x="10" y="498"/>
                    <a:pt x="55" y="464"/>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3" name="Freeform 126">
              <a:extLst>
                <a:ext uri="{FF2B5EF4-FFF2-40B4-BE49-F238E27FC236}">
                  <a16:creationId xmlns:a16="http://schemas.microsoft.com/office/drawing/2014/main" id="{94586FA4-E254-4B07-A0E8-E711355170B9}"/>
                </a:ext>
              </a:extLst>
            </p:cNvPr>
            <p:cNvSpPr>
              <a:spLocks/>
            </p:cNvSpPr>
            <p:nvPr>
              <p:custDataLst>
                <p:tags r:id="rId71"/>
              </p:custDataLst>
            </p:nvPr>
          </p:nvSpPr>
          <p:spPr bwMode="auto">
            <a:xfrm>
              <a:off x="4687889" y="1782763"/>
              <a:ext cx="57150" cy="71438"/>
            </a:xfrm>
            <a:custGeom>
              <a:avLst/>
              <a:gdLst>
                <a:gd name="T0" fmla="*/ 190 w 190"/>
                <a:gd name="T1" fmla="*/ 164 h 229"/>
                <a:gd name="T2" fmla="*/ 183 w 190"/>
                <a:gd name="T3" fmla="*/ 159 h 229"/>
                <a:gd name="T4" fmla="*/ 177 w 190"/>
                <a:gd name="T5" fmla="*/ 164 h 229"/>
                <a:gd name="T6" fmla="*/ 111 w 190"/>
                <a:gd name="T7" fmla="*/ 217 h 229"/>
                <a:gd name="T8" fmla="*/ 41 w 190"/>
                <a:gd name="T9" fmla="*/ 115 h 229"/>
                <a:gd name="T10" fmla="*/ 108 w 190"/>
                <a:gd name="T11" fmla="*/ 13 h 229"/>
                <a:gd name="T12" fmla="*/ 162 w 190"/>
                <a:gd name="T13" fmla="*/ 31 h 229"/>
                <a:gd name="T14" fmla="*/ 138 w 190"/>
                <a:gd name="T15" fmla="*/ 54 h 229"/>
                <a:gd name="T16" fmla="*/ 161 w 190"/>
                <a:gd name="T17" fmla="*/ 77 h 229"/>
                <a:gd name="T18" fmla="*/ 184 w 190"/>
                <a:gd name="T19" fmla="*/ 54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1"/>
                    <a:pt x="130" y="217"/>
                    <a:pt x="111" y="217"/>
                  </a:cubicBezTo>
                  <a:cubicBezTo>
                    <a:pt x="85" y="217"/>
                    <a:pt x="41" y="195"/>
                    <a:pt x="41" y="115"/>
                  </a:cubicBezTo>
                  <a:cubicBezTo>
                    <a:pt x="41" y="34"/>
                    <a:pt x="82" y="13"/>
                    <a:pt x="108" y="13"/>
                  </a:cubicBezTo>
                  <a:cubicBezTo>
                    <a:pt x="113" y="13"/>
                    <a:pt x="144" y="13"/>
                    <a:pt x="162" y="31"/>
                  </a:cubicBezTo>
                  <a:cubicBezTo>
                    <a:pt x="141" y="33"/>
                    <a:pt x="138" y="48"/>
                    <a:pt x="138" y="54"/>
                  </a:cubicBezTo>
                  <a:cubicBezTo>
                    <a:pt x="138" y="67"/>
                    <a:pt x="147" y="77"/>
                    <a:pt x="161" y="77"/>
                  </a:cubicBezTo>
                  <a:cubicBezTo>
                    <a:pt x="174" y="77"/>
                    <a:pt x="184" y="69"/>
                    <a:pt x="184" y="54"/>
                  </a:cubicBezTo>
                  <a:cubicBezTo>
                    <a:pt x="184" y="20"/>
                    <a:pt x="146" y="0"/>
                    <a:pt x="108" y="0"/>
                  </a:cubicBezTo>
                  <a:cubicBezTo>
                    <a:pt x="46"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4" name="Freeform 127">
              <a:extLst>
                <a:ext uri="{FF2B5EF4-FFF2-40B4-BE49-F238E27FC236}">
                  <a16:creationId xmlns:a16="http://schemas.microsoft.com/office/drawing/2014/main" id="{EB75A827-F04E-4C9F-A5E7-1C4109B0C5B9}"/>
                </a:ext>
              </a:extLst>
            </p:cNvPr>
            <p:cNvSpPr>
              <a:spLocks noEditPoints="1"/>
            </p:cNvSpPr>
            <p:nvPr>
              <p:custDataLst>
                <p:tags r:id="rId72"/>
              </p:custDataLst>
            </p:nvPr>
          </p:nvSpPr>
          <p:spPr bwMode="auto">
            <a:xfrm>
              <a:off x="4754564" y="1782763"/>
              <a:ext cx="66675" cy="71438"/>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2 w 221"/>
                <a:gd name="T19" fmla="*/ 113 h 229"/>
                <a:gd name="T20" fmla="*/ 53 w 221"/>
                <a:gd name="T21" fmla="*/ 45 h 229"/>
                <a:gd name="T22" fmla="*/ 110 w 221"/>
                <a:gd name="T23" fmla="*/ 11 h 229"/>
                <a:gd name="T24" fmla="*/ 167 w 221"/>
                <a:gd name="T25" fmla="*/ 44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5"/>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7"/>
                    <a:pt x="111" y="217"/>
                  </a:cubicBezTo>
                  <a:cubicBezTo>
                    <a:pt x="89" y="217"/>
                    <a:pt x="67" y="206"/>
                    <a:pt x="54" y="183"/>
                  </a:cubicBezTo>
                  <a:cubicBezTo>
                    <a:pt x="42" y="161"/>
                    <a:pt x="42" y="131"/>
                    <a:pt x="42" y="113"/>
                  </a:cubicBezTo>
                  <a:cubicBezTo>
                    <a:pt x="42" y="93"/>
                    <a:pt x="42" y="67"/>
                    <a:pt x="53" y="45"/>
                  </a:cubicBezTo>
                  <a:cubicBezTo>
                    <a:pt x="67" y="22"/>
                    <a:pt x="90" y="11"/>
                    <a:pt x="110" y="11"/>
                  </a:cubicBezTo>
                  <a:cubicBezTo>
                    <a:pt x="132" y="11"/>
                    <a:pt x="154" y="22"/>
                    <a:pt x="167" y="44"/>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5" name="Freeform 128">
              <a:extLst>
                <a:ext uri="{FF2B5EF4-FFF2-40B4-BE49-F238E27FC236}">
                  <a16:creationId xmlns:a16="http://schemas.microsoft.com/office/drawing/2014/main" id="{FF873631-F513-472E-915B-7903F20CE3A7}"/>
                </a:ext>
              </a:extLst>
            </p:cNvPr>
            <p:cNvSpPr>
              <a:spLocks/>
            </p:cNvSpPr>
            <p:nvPr>
              <p:custDataLst>
                <p:tags r:id="rId73"/>
              </p:custDataLst>
            </p:nvPr>
          </p:nvSpPr>
          <p:spPr bwMode="auto">
            <a:xfrm>
              <a:off x="4830764" y="1782763"/>
              <a:ext cx="49213" cy="71438"/>
            </a:xfrm>
            <a:custGeom>
              <a:avLst/>
              <a:gdLst>
                <a:gd name="T0" fmla="*/ 163 w 163"/>
                <a:gd name="T1" fmla="*/ 160 h 229"/>
                <a:gd name="T2" fmla="*/ 142 w 163"/>
                <a:gd name="T3" fmla="*/ 112 h 229"/>
                <a:gd name="T4" fmla="*/ 85 w 163"/>
                <a:gd name="T5" fmla="*/ 88 h 229"/>
                <a:gd name="T6" fmla="*/ 24 w 163"/>
                <a:gd name="T7" fmla="*/ 48 h 229"/>
                <a:gd name="T8" fmla="*/ 79 w 163"/>
                <a:gd name="T9" fmla="*/ 10 h 229"/>
                <a:gd name="T10" fmla="*/ 138 w 163"/>
                <a:gd name="T11" fmla="*/ 70 h 229"/>
                <a:gd name="T12" fmla="*/ 144 w 163"/>
                <a:gd name="T13" fmla="*/ 74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2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8"/>
                  </a:cubicBezTo>
                  <a:cubicBezTo>
                    <a:pt x="24" y="30"/>
                    <a:pt x="37" y="10"/>
                    <a:pt x="79" y="10"/>
                  </a:cubicBezTo>
                  <a:cubicBezTo>
                    <a:pt x="134" y="10"/>
                    <a:pt x="137" y="55"/>
                    <a:pt x="138" y="70"/>
                  </a:cubicBezTo>
                  <a:cubicBezTo>
                    <a:pt x="138" y="74"/>
                    <a:pt x="144" y="74"/>
                    <a:pt x="144" y="74"/>
                  </a:cubicBezTo>
                  <a:cubicBezTo>
                    <a:pt x="150" y="74"/>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79"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1" y="218"/>
                    <a:pt x="23" y="190"/>
                    <a:pt x="13" y="147"/>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8" y="208"/>
                  </a:cubicBezTo>
                  <a:cubicBezTo>
                    <a:pt x="50" y="229"/>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6" name="Freeform 129">
              <a:extLst>
                <a:ext uri="{FF2B5EF4-FFF2-40B4-BE49-F238E27FC236}">
                  <a16:creationId xmlns:a16="http://schemas.microsoft.com/office/drawing/2014/main" id="{F27707B4-C871-44B8-902A-4943B720A365}"/>
                </a:ext>
              </a:extLst>
            </p:cNvPr>
            <p:cNvSpPr>
              <a:spLocks/>
            </p:cNvSpPr>
            <p:nvPr>
              <p:custDataLst>
                <p:tags r:id="rId74"/>
              </p:custDataLst>
            </p:nvPr>
          </p:nvSpPr>
          <p:spPr bwMode="auto">
            <a:xfrm>
              <a:off x="4899026" y="1736726"/>
              <a:ext cx="36513" cy="155575"/>
            </a:xfrm>
            <a:custGeom>
              <a:avLst/>
              <a:gdLst>
                <a:gd name="T0" fmla="*/ 116 w 116"/>
                <a:gd name="T1" fmla="*/ 493 h 498"/>
                <a:gd name="T2" fmla="*/ 107 w 116"/>
                <a:gd name="T3" fmla="*/ 482 h 498"/>
                <a:gd name="T4" fmla="*/ 29 w 116"/>
                <a:gd name="T5" fmla="*/ 249 h 498"/>
                <a:gd name="T6" fmla="*/ 109 w 116"/>
                <a:gd name="T7" fmla="*/ 13 h 498"/>
                <a:gd name="T8" fmla="*/ 116 w 116"/>
                <a:gd name="T9" fmla="*/ 5 h 498"/>
                <a:gd name="T10" fmla="*/ 111 w 116"/>
                <a:gd name="T11" fmla="*/ 0 h 498"/>
                <a:gd name="T12" fmla="*/ 31 w 116"/>
                <a:gd name="T13" fmla="*/ 97 h 498"/>
                <a:gd name="T14" fmla="*/ 0 w 116"/>
                <a:gd name="T15" fmla="*/ 249 h 498"/>
                <a:gd name="T16" fmla="*/ 33 w 116"/>
                <a:gd name="T17" fmla="*/ 405 h 498"/>
                <a:gd name="T18" fmla="*/ 111 w 116"/>
                <a:gd name="T19" fmla="*/ 498 h 498"/>
                <a:gd name="T20" fmla="*/ 116 w 116"/>
                <a:gd name="T21" fmla="*/ 49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493"/>
                  </a:moveTo>
                  <a:cubicBezTo>
                    <a:pt x="116" y="492"/>
                    <a:pt x="116" y="491"/>
                    <a:pt x="107" y="482"/>
                  </a:cubicBezTo>
                  <a:cubicBezTo>
                    <a:pt x="45" y="419"/>
                    <a:pt x="29" y="325"/>
                    <a:pt x="29" y="249"/>
                  </a:cubicBezTo>
                  <a:cubicBezTo>
                    <a:pt x="29" y="162"/>
                    <a:pt x="48" y="75"/>
                    <a:pt x="109" y="13"/>
                  </a:cubicBezTo>
                  <a:cubicBezTo>
                    <a:pt x="116" y="7"/>
                    <a:pt x="116" y="6"/>
                    <a:pt x="116" y="5"/>
                  </a:cubicBezTo>
                  <a:cubicBezTo>
                    <a:pt x="116" y="1"/>
                    <a:pt x="114" y="0"/>
                    <a:pt x="111" y="0"/>
                  </a:cubicBezTo>
                  <a:cubicBezTo>
                    <a:pt x="106" y="0"/>
                    <a:pt x="61" y="33"/>
                    <a:pt x="31" y="97"/>
                  </a:cubicBezTo>
                  <a:cubicBezTo>
                    <a:pt x="6" y="152"/>
                    <a:pt x="0" y="207"/>
                    <a:pt x="0" y="249"/>
                  </a:cubicBezTo>
                  <a:cubicBezTo>
                    <a:pt x="0" y="288"/>
                    <a:pt x="6" y="348"/>
                    <a:pt x="33" y="405"/>
                  </a:cubicBezTo>
                  <a:cubicBezTo>
                    <a:pt x="63" y="466"/>
                    <a:pt x="106" y="498"/>
                    <a:pt x="111" y="498"/>
                  </a:cubicBezTo>
                  <a:cubicBezTo>
                    <a:pt x="114" y="498"/>
                    <a:pt x="116" y="497"/>
                    <a:pt x="116"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7" name="Freeform 130">
              <a:extLst>
                <a:ext uri="{FF2B5EF4-FFF2-40B4-BE49-F238E27FC236}">
                  <a16:creationId xmlns:a16="http://schemas.microsoft.com/office/drawing/2014/main" id="{E72A1776-7080-4727-B7A1-AB4F9BC2263A}"/>
                </a:ext>
              </a:extLst>
            </p:cNvPr>
            <p:cNvSpPr>
              <a:spLocks/>
            </p:cNvSpPr>
            <p:nvPr>
              <p:custDataLst>
                <p:tags r:id="rId75"/>
              </p:custDataLst>
            </p:nvPr>
          </p:nvSpPr>
          <p:spPr bwMode="auto">
            <a:xfrm>
              <a:off x="4945064" y="1784351"/>
              <a:ext cx="88900" cy="69850"/>
            </a:xfrm>
            <a:custGeom>
              <a:avLst/>
              <a:gdLst>
                <a:gd name="T0" fmla="*/ 283 w 294"/>
                <a:gd name="T1" fmla="*/ 101 h 226"/>
                <a:gd name="T2" fmla="*/ 294 w 294"/>
                <a:gd name="T3" fmla="*/ 35 h 226"/>
                <a:gd name="T4" fmla="*/ 284 w 294"/>
                <a:gd name="T5" fmla="*/ 5 h 226"/>
                <a:gd name="T6" fmla="*/ 273 w 294"/>
                <a:gd name="T7" fmla="*/ 0 h 226"/>
                <a:gd name="T8" fmla="*/ 255 w 294"/>
                <a:gd name="T9" fmla="*/ 8 h 226"/>
                <a:gd name="T10" fmla="*/ 248 w 294"/>
                <a:gd name="T11" fmla="*/ 24 h 226"/>
                <a:gd name="T12" fmla="*/ 254 w 294"/>
                <a:gd name="T13" fmla="*/ 37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4 h 226"/>
                <a:gd name="T32" fmla="*/ 59 w 294"/>
                <a:gd name="T33" fmla="*/ 190 h 226"/>
                <a:gd name="T34" fmla="*/ 15 w 294"/>
                <a:gd name="T35" fmla="*/ 134 h 226"/>
                <a:gd name="T36" fmla="*/ 19 w 294"/>
                <a:gd name="T37" fmla="*/ 101 h 226"/>
                <a:gd name="T38" fmla="*/ 63 w 294"/>
                <a:gd name="T39" fmla="*/ 17 h 226"/>
                <a:gd name="T40" fmla="*/ 66 w 294"/>
                <a:gd name="T41" fmla="*/ 11 h 226"/>
                <a:gd name="T42" fmla="*/ 62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5"/>
                  </a:cubicBezTo>
                  <a:cubicBezTo>
                    <a:pt x="281" y="2"/>
                    <a:pt x="277" y="0"/>
                    <a:pt x="273" y="0"/>
                  </a:cubicBezTo>
                  <a:cubicBezTo>
                    <a:pt x="267" y="0"/>
                    <a:pt x="260" y="3"/>
                    <a:pt x="255" y="8"/>
                  </a:cubicBezTo>
                  <a:cubicBezTo>
                    <a:pt x="251" y="13"/>
                    <a:pt x="248" y="19"/>
                    <a:pt x="248" y="24"/>
                  </a:cubicBezTo>
                  <a:cubicBezTo>
                    <a:pt x="248" y="29"/>
                    <a:pt x="250" y="33"/>
                    <a:pt x="254" y="37"/>
                  </a:cubicBezTo>
                  <a:cubicBezTo>
                    <a:pt x="266" y="48"/>
                    <a:pt x="273" y="63"/>
                    <a:pt x="273" y="80"/>
                  </a:cubicBezTo>
                  <a:cubicBezTo>
                    <a:pt x="273" y="86"/>
                    <a:pt x="272" y="93"/>
                    <a:pt x="271" y="99"/>
                  </a:cubicBezTo>
                  <a:cubicBezTo>
                    <a:pt x="259"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1"/>
                  </a:cubicBezTo>
                  <a:cubicBezTo>
                    <a:pt x="27" y="71"/>
                    <a:pt x="45" y="44"/>
                    <a:pt x="63"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3" y="226"/>
                    <a:pt x="109" y="204"/>
                    <a:pt x="128"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8" name="Freeform 131">
              <a:extLst>
                <a:ext uri="{FF2B5EF4-FFF2-40B4-BE49-F238E27FC236}">
                  <a16:creationId xmlns:a16="http://schemas.microsoft.com/office/drawing/2014/main" id="{1826306B-9AF4-431E-B019-AFA5B030E8F1}"/>
                </a:ext>
              </a:extLst>
            </p:cNvPr>
            <p:cNvSpPr>
              <a:spLocks/>
            </p:cNvSpPr>
            <p:nvPr>
              <p:custDataLst>
                <p:tags r:id="rId76"/>
              </p:custDataLst>
            </p:nvPr>
          </p:nvSpPr>
          <p:spPr bwMode="auto">
            <a:xfrm>
              <a:off x="5041901" y="1828801"/>
              <a:ext cx="65088" cy="49213"/>
            </a:xfrm>
            <a:custGeom>
              <a:avLst/>
              <a:gdLst>
                <a:gd name="T0" fmla="*/ 213 w 213"/>
                <a:gd name="T1" fmla="*/ 104 h 157"/>
                <a:gd name="T2" fmla="*/ 207 w 213"/>
                <a:gd name="T3" fmla="*/ 99 h 157"/>
                <a:gd name="T4" fmla="*/ 201 w 213"/>
                <a:gd name="T5" fmla="*/ 105 h 157"/>
                <a:gd name="T6" fmla="*/ 164 w 213"/>
                <a:gd name="T7" fmla="*/ 147 h 157"/>
                <a:gd name="T8" fmla="*/ 155 w 213"/>
                <a:gd name="T9" fmla="*/ 135 h 157"/>
                <a:gd name="T10" fmla="*/ 163 w 213"/>
                <a:gd name="T11" fmla="*/ 107 h 157"/>
                <a:gd name="T12" fmla="*/ 181 w 213"/>
                <a:gd name="T13" fmla="*/ 39 h 157"/>
                <a:gd name="T14" fmla="*/ 136 w 213"/>
                <a:gd name="T15" fmla="*/ 0 h 157"/>
                <a:gd name="T16" fmla="*/ 77 w 213"/>
                <a:gd name="T17" fmla="*/ 31 h 157"/>
                <a:gd name="T18" fmla="*/ 40 w 213"/>
                <a:gd name="T19" fmla="*/ 0 h 157"/>
                <a:gd name="T20" fmla="*/ 12 w 213"/>
                <a:gd name="T21" fmla="*/ 18 h 157"/>
                <a:gd name="T22" fmla="*/ 0 w 213"/>
                <a:gd name="T23" fmla="*/ 53 h 157"/>
                <a:gd name="T24" fmla="*/ 6 w 213"/>
                <a:gd name="T25" fmla="*/ 58 h 157"/>
                <a:gd name="T26" fmla="*/ 13 w 213"/>
                <a:gd name="T27" fmla="*/ 47 h 157"/>
                <a:gd name="T28" fmla="*/ 39 w 213"/>
                <a:gd name="T29" fmla="*/ 9 h 157"/>
                <a:gd name="T30" fmla="*/ 50 w 213"/>
                <a:gd name="T31" fmla="*/ 27 h 157"/>
                <a:gd name="T32" fmla="*/ 45 w 213"/>
                <a:gd name="T33" fmla="*/ 55 h 157"/>
                <a:gd name="T34" fmla="*/ 37 w 213"/>
                <a:gd name="T35" fmla="*/ 87 h 157"/>
                <a:gd name="T36" fmla="*/ 26 w 213"/>
                <a:gd name="T37" fmla="*/ 131 h 157"/>
                <a:gd name="T38" fmla="*/ 22 w 213"/>
                <a:gd name="T39" fmla="*/ 146 h 157"/>
                <a:gd name="T40" fmla="*/ 34 w 213"/>
                <a:gd name="T41" fmla="*/ 157 h 157"/>
                <a:gd name="T42" fmla="*/ 48 w 213"/>
                <a:gd name="T43" fmla="*/ 149 h 157"/>
                <a:gd name="T44" fmla="*/ 54 w 213"/>
                <a:gd name="T45" fmla="*/ 128 h 157"/>
                <a:gd name="T46" fmla="*/ 62 w 213"/>
                <a:gd name="T47" fmla="*/ 96 h 157"/>
                <a:gd name="T48" fmla="*/ 68 w 213"/>
                <a:gd name="T49" fmla="*/ 73 h 157"/>
                <a:gd name="T50" fmla="*/ 82 w 213"/>
                <a:gd name="T51" fmla="*/ 42 h 157"/>
                <a:gd name="T52" fmla="*/ 135 w 213"/>
                <a:gd name="T53" fmla="*/ 9 h 157"/>
                <a:gd name="T54" fmla="*/ 155 w 213"/>
                <a:gd name="T55" fmla="*/ 34 h 157"/>
                <a:gd name="T56" fmla="*/ 135 w 213"/>
                <a:gd name="T57" fmla="*/ 108 h 157"/>
                <a:gd name="T58" fmla="*/ 129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1"/>
                    <a:pt x="201" y="105"/>
                  </a:cubicBezTo>
                  <a:cubicBezTo>
                    <a:pt x="193" y="133"/>
                    <a:pt x="178" y="147"/>
                    <a:pt x="164" y="147"/>
                  </a:cubicBezTo>
                  <a:cubicBezTo>
                    <a:pt x="156" y="147"/>
                    <a:pt x="155" y="142"/>
                    <a:pt x="155" y="135"/>
                  </a:cubicBezTo>
                  <a:cubicBezTo>
                    <a:pt x="155" y="127"/>
                    <a:pt x="157" y="122"/>
                    <a:pt x="163" y="107"/>
                  </a:cubicBezTo>
                  <a:cubicBezTo>
                    <a:pt x="167" y="96"/>
                    <a:pt x="181" y="59"/>
                    <a:pt x="181" y="39"/>
                  </a:cubicBezTo>
                  <a:cubicBezTo>
                    <a:pt x="181" y="6"/>
                    <a:pt x="154" y="0"/>
                    <a:pt x="136" y="0"/>
                  </a:cubicBezTo>
                  <a:cubicBezTo>
                    <a:pt x="107" y="0"/>
                    <a:pt x="88" y="17"/>
                    <a:pt x="77" y="31"/>
                  </a:cubicBezTo>
                  <a:cubicBezTo>
                    <a:pt x="75" y="7"/>
                    <a:pt x="54" y="0"/>
                    <a:pt x="40" y="0"/>
                  </a:cubicBezTo>
                  <a:cubicBezTo>
                    <a:pt x="25" y="0"/>
                    <a:pt x="17" y="10"/>
                    <a:pt x="12" y="18"/>
                  </a:cubicBezTo>
                  <a:cubicBezTo>
                    <a:pt x="5" y="31"/>
                    <a:pt x="0" y="51"/>
                    <a:pt x="0" y="53"/>
                  </a:cubicBezTo>
                  <a:cubicBezTo>
                    <a:pt x="0" y="58"/>
                    <a:pt x="5" y="58"/>
                    <a:pt x="6" y="58"/>
                  </a:cubicBezTo>
                  <a:cubicBezTo>
                    <a:pt x="10" y="58"/>
                    <a:pt x="11" y="56"/>
                    <a:pt x="13" y="47"/>
                  </a:cubicBezTo>
                  <a:cubicBezTo>
                    <a:pt x="18" y="27"/>
                    <a:pt x="25" y="9"/>
                    <a:pt x="39" y="9"/>
                  </a:cubicBezTo>
                  <a:cubicBezTo>
                    <a:pt x="48" y="9"/>
                    <a:pt x="50" y="17"/>
                    <a:pt x="50" y="27"/>
                  </a:cubicBezTo>
                  <a:cubicBezTo>
                    <a:pt x="50" y="33"/>
                    <a:pt x="47" y="46"/>
                    <a:pt x="45" y="55"/>
                  </a:cubicBezTo>
                  <a:lnTo>
                    <a:pt x="37" y="87"/>
                  </a:lnTo>
                  <a:lnTo>
                    <a:pt x="26" y="131"/>
                  </a:lnTo>
                  <a:cubicBezTo>
                    <a:pt x="24" y="136"/>
                    <a:pt x="22" y="145"/>
                    <a:pt x="22" y="146"/>
                  </a:cubicBezTo>
                  <a:cubicBezTo>
                    <a:pt x="22" y="153"/>
                    <a:pt x="29" y="157"/>
                    <a:pt x="34" y="157"/>
                  </a:cubicBezTo>
                  <a:cubicBezTo>
                    <a:pt x="40" y="157"/>
                    <a:pt x="46" y="152"/>
                    <a:pt x="48" y="149"/>
                  </a:cubicBezTo>
                  <a:cubicBezTo>
                    <a:pt x="50" y="146"/>
                    <a:pt x="52" y="135"/>
                    <a:pt x="54" y="128"/>
                  </a:cubicBezTo>
                  <a:lnTo>
                    <a:pt x="62" y="96"/>
                  </a:lnTo>
                  <a:cubicBezTo>
                    <a:pt x="64" y="89"/>
                    <a:pt x="66" y="81"/>
                    <a:pt x="68" y="73"/>
                  </a:cubicBezTo>
                  <a:cubicBezTo>
                    <a:pt x="72" y="59"/>
                    <a:pt x="72" y="56"/>
                    <a:pt x="82" y="42"/>
                  </a:cubicBezTo>
                  <a:cubicBezTo>
                    <a:pt x="92" y="28"/>
                    <a:pt x="108" y="9"/>
                    <a:pt x="135" y="9"/>
                  </a:cubicBezTo>
                  <a:cubicBezTo>
                    <a:pt x="155" y="9"/>
                    <a:pt x="155" y="27"/>
                    <a:pt x="155" y="34"/>
                  </a:cubicBezTo>
                  <a:cubicBezTo>
                    <a:pt x="155" y="55"/>
                    <a:pt x="140" y="93"/>
                    <a:pt x="135" y="108"/>
                  </a:cubicBezTo>
                  <a:cubicBezTo>
                    <a:pt x="131" y="118"/>
                    <a:pt x="129" y="121"/>
                    <a:pt x="129" y="127"/>
                  </a:cubicBezTo>
                  <a:cubicBezTo>
                    <a:pt x="129" y="145"/>
                    <a:pt x="145" y="157"/>
                    <a:pt x="163"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9" name="Freeform 132">
              <a:extLst>
                <a:ext uri="{FF2B5EF4-FFF2-40B4-BE49-F238E27FC236}">
                  <a16:creationId xmlns:a16="http://schemas.microsoft.com/office/drawing/2014/main" id="{44163E5F-4EC4-4A0E-97DB-F18877210A4F}"/>
                </a:ext>
              </a:extLst>
            </p:cNvPr>
            <p:cNvSpPr>
              <a:spLocks/>
            </p:cNvSpPr>
            <p:nvPr>
              <p:custDataLst>
                <p:tags r:id="rId77"/>
              </p:custDataLst>
            </p:nvPr>
          </p:nvSpPr>
          <p:spPr bwMode="auto">
            <a:xfrm>
              <a:off x="5124451" y="1863726"/>
              <a:ext cx="12700" cy="33338"/>
            </a:xfrm>
            <a:custGeom>
              <a:avLst/>
              <a:gdLst>
                <a:gd name="T0" fmla="*/ 44 w 44"/>
                <a:gd name="T1" fmla="*/ 38 h 108"/>
                <a:gd name="T2" fmla="*/ 19 w 44"/>
                <a:gd name="T3" fmla="*/ 0 h 108"/>
                <a:gd name="T4" fmla="*/ 0 w 44"/>
                <a:gd name="T5" fmla="*/ 20 h 108"/>
                <a:gd name="T6" fmla="*/ 20 w 44"/>
                <a:gd name="T7" fmla="*/ 40 h 108"/>
                <a:gd name="T8" fmla="*/ 34 w 44"/>
                <a:gd name="T9" fmla="*/ 35 h 108"/>
                <a:gd name="T10" fmla="*/ 7 w 44"/>
                <a:gd name="T11" fmla="*/ 99 h 108"/>
                <a:gd name="T12" fmla="*/ 4 w 44"/>
                <a:gd name="T13" fmla="*/ 103 h 108"/>
                <a:gd name="T14" fmla="*/ 9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5" y="0"/>
                    <a:pt x="19" y="0"/>
                  </a:cubicBezTo>
                  <a:cubicBezTo>
                    <a:pt x="8" y="0"/>
                    <a:pt x="0" y="9"/>
                    <a:pt x="0" y="20"/>
                  </a:cubicBezTo>
                  <a:cubicBezTo>
                    <a:pt x="0" y="31"/>
                    <a:pt x="8" y="40"/>
                    <a:pt x="20" y="40"/>
                  </a:cubicBezTo>
                  <a:cubicBezTo>
                    <a:pt x="28" y="40"/>
                    <a:pt x="34" y="35"/>
                    <a:pt x="34" y="35"/>
                  </a:cubicBezTo>
                  <a:cubicBezTo>
                    <a:pt x="34" y="54"/>
                    <a:pt x="31" y="76"/>
                    <a:pt x="7" y="99"/>
                  </a:cubicBezTo>
                  <a:cubicBezTo>
                    <a:pt x="6" y="100"/>
                    <a:pt x="4" y="101"/>
                    <a:pt x="4" y="103"/>
                  </a:cubicBezTo>
                  <a:cubicBezTo>
                    <a:pt x="4" y="105"/>
                    <a:pt x="7" y="108"/>
                    <a:pt x="9" y="108"/>
                  </a:cubicBezTo>
                  <a:cubicBezTo>
                    <a:pt x="14"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0" name="Freeform 133">
              <a:extLst>
                <a:ext uri="{FF2B5EF4-FFF2-40B4-BE49-F238E27FC236}">
                  <a16:creationId xmlns:a16="http://schemas.microsoft.com/office/drawing/2014/main" id="{EEF7AAA1-9FA3-442F-A6F6-85CFDFF14CD1}"/>
                </a:ext>
              </a:extLst>
            </p:cNvPr>
            <p:cNvSpPr>
              <a:spLocks noEditPoints="1"/>
            </p:cNvSpPr>
            <p:nvPr>
              <p:custDataLst>
                <p:tags r:id="rId78"/>
              </p:custDataLst>
            </p:nvPr>
          </p:nvSpPr>
          <p:spPr bwMode="auto">
            <a:xfrm>
              <a:off x="5148264" y="1804988"/>
              <a:ext cx="46038" cy="93663"/>
            </a:xfrm>
            <a:custGeom>
              <a:avLst/>
              <a:gdLst>
                <a:gd name="T0" fmla="*/ 153 w 153"/>
                <a:gd name="T1" fmla="*/ 13 h 303"/>
                <a:gd name="T2" fmla="*/ 139 w 153"/>
                <a:gd name="T3" fmla="*/ 0 h 303"/>
                <a:gd name="T4" fmla="*/ 119 w 153"/>
                <a:gd name="T5" fmla="*/ 19 h 303"/>
                <a:gd name="T6" fmla="*/ 133 w 153"/>
                <a:gd name="T7" fmla="*/ 33 h 303"/>
                <a:gd name="T8" fmla="*/ 153 w 153"/>
                <a:gd name="T9" fmla="*/ 13 h 303"/>
                <a:gd name="T10" fmla="*/ 138 w 153"/>
                <a:gd name="T11" fmla="*/ 123 h 303"/>
                <a:gd name="T12" fmla="*/ 140 w 153"/>
                <a:gd name="T13" fmla="*/ 110 h 303"/>
                <a:gd name="T14" fmla="*/ 103 w 153"/>
                <a:gd name="T15" fmla="*/ 78 h 303"/>
                <a:gd name="T16" fmla="*/ 42 w 153"/>
                <a:gd name="T17" fmla="*/ 131 h 303"/>
                <a:gd name="T18" fmla="*/ 48 w 153"/>
                <a:gd name="T19" fmla="*/ 136 h 303"/>
                <a:gd name="T20" fmla="*/ 55 w 153"/>
                <a:gd name="T21" fmla="*/ 129 h 303"/>
                <a:gd name="T22" fmla="*/ 102 w 153"/>
                <a:gd name="T23" fmla="*/ 87 h 303"/>
                <a:gd name="T24" fmla="*/ 114 w 153"/>
                <a:gd name="T25" fmla="*/ 105 h 303"/>
                <a:gd name="T26" fmla="*/ 112 w 153"/>
                <a:gd name="T27" fmla="*/ 115 h 303"/>
                <a:gd name="T28" fmla="*/ 79 w 153"/>
                <a:gd name="T29" fmla="*/ 249 h 303"/>
                <a:gd name="T30" fmla="*/ 34 w 153"/>
                <a:gd name="T31" fmla="*/ 293 h 303"/>
                <a:gd name="T32" fmla="*/ 21 w 153"/>
                <a:gd name="T33" fmla="*/ 291 h 303"/>
                <a:gd name="T34" fmla="*/ 33 w 153"/>
                <a:gd name="T35" fmla="*/ 273 h 303"/>
                <a:gd name="T36" fmla="*/ 20 w 153"/>
                <a:gd name="T37" fmla="*/ 260 h 303"/>
                <a:gd name="T38" fmla="*/ 0 w 153"/>
                <a:gd name="T39" fmla="*/ 281 h 303"/>
                <a:gd name="T40" fmla="*/ 34 w 153"/>
                <a:gd name="T41" fmla="*/ 303 h 303"/>
                <a:gd name="T42" fmla="*/ 107 w 153"/>
                <a:gd name="T43" fmla="*/ 247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3"/>
                  </a:moveTo>
                  <a:cubicBezTo>
                    <a:pt x="153" y="8"/>
                    <a:pt x="148" y="0"/>
                    <a:pt x="139" y="0"/>
                  </a:cubicBezTo>
                  <a:cubicBezTo>
                    <a:pt x="129" y="0"/>
                    <a:pt x="119" y="10"/>
                    <a:pt x="119" y="19"/>
                  </a:cubicBezTo>
                  <a:cubicBezTo>
                    <a:pt x="119" y="25"/>
                    <a:pt x="124" y="33"/>
                    <a:pt x="133" y="33"/>
                  </a:cubicBezTo>
                  <a:cubicBezTo>
                    <a:pt x="143" y="33"/>
                    <a:pt x="153" y="24"/>
                    <a:pt x="153" y="13"/>
                  </a:cubicBezTo>
                  <a:close/>
                  <a:moveTo>
                    <a:pt x="138" y="123"/>
                  </a:moveTo>
                  <a:cubicBezTo>
                    <a:pt x="139" y="119"/>
                    <a:pt x="140" y="116"/>
                    <a:pt x="140" y="110"/>
                  </a:cubicBezTo>
                  <a:cubicBezTo>
                    <a:pt x="140" y="91"/>
                    <a:pt x="124" y="78"/>
                    <a:pt x="103" y="78"/>
                  </a:cubicBezTo>
                  <a:cubicBezTo>
                    <a:pt x="64" y="78"/>
                    <a:pt x="42" y="126"/>
                    <a:pt x="42" y="131"/>
                  </a:cubicBezTo>
                  <a:cubicBezTo>
                    <a:pt x="42" y="136"/>
                    <a:pt x="47" y="136"/>
                    <a:pt x="48" y="136"/>
                  </a:cubicBezTo>
                  <a:cubicBezTo>
                    <a:pt x="52" y="136"/>
                    <a:pt x="52" y="134"/>
                    <a:pt x="55" y="129"/>
                  </a:cubicBezTo>
                  <a:cubicBezTo>
                    <a:pt x="63" y="109"/>
                    <a:pt x="81" y="87"/>
                    <a:pt x="102" y="87"/>
                  </a:cubicBezTo>
                  <a:cubicBezTo>
                    <a:pt x="110" y="87"/>
                    <a:pt x="114" y="93"/>
                    <a:pt x="114" y="105"/>
                  </a:cubicBezTo>
                  <a:cubicBezTo>
                    <a:pt x="114" y="108"/>
                    <a:pt x="113" y="113"/>
                    <a:pt x="112" y="115"/>
                  </a:cubicBezTo>
                  <a:lnTo>
                    <a:pt x="79" y="249"/>
                  </a:lnTo>
                  <a:cubicBezTo>
                    <a:pt x="73" y="273"/>
                    <a:pt x="55" y="293"/>
                    <a:pt x="34" y="293"/>
                  </a:cubicBezTo>
                  <a:cubicBezTo>
                    <a:pt x="30" y="293"/>
                    <a:pt x="25" y="292"/>
                    <a:pt x="21" y="291"/>
                  </a:cubicBezTo>
                  <a:cubicBezTo>
                    <a:pt x="31" y="287"/>
                    <a:pt x="33" y="278"/>
                    <a:pt x="33" y="273"/>
                  </a:cubicBezTo>
                  <a:cubicBezTo>
                    <a:pt x="33" y="265"/>
                    <a:pt x="27" y="260"/>
                    <a:pt x="20" y="260"/>
                  </a:cubicBezTo>
                  <a:cubicBezTo>
                    <a:pt x="9" y="260"/>
                    <a:pt x="0" y="269"/>
                    <a:pt x="0" y="281"/>
                  </a:cubicBezTo>
                  <a:cubicBezTo>
                    <a:pt x="0" y="294"/>
                    <a:pt x="13" y="303"/>
                    <a:pt x="34" y="303"/>
                  </a:cubicBezTo>
                  <a:cubicBezTo>
                    <a:pt x="55" y="303"/>
                    <a:pt x="96" y="290"/>
                    <a:pt x="107" y="247"/>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1" name="Freeform 134">
              <a:extLst>
                <a:ext uri="{FF2B5EF4-FFF2-40B4-BE49-F238E27FC236}">
                  <a16:creationId xmlns:a16="http://schemas.microsoft.com/office/drawing/2014/main" id="{EE851CBE-BF26-4252-AFDE-63023E2C56C6}"/>
                </a:ext>
              </a:extLst>
            </p:cNvPr>
            <p:cNvSpPr>
              <a:spLocks/>
            </p:cNvSpPr>
            <p:nvPr>
              <p:custDataLst>
                <p:tags r:id="rId79"/>
              </p:custDataLst>
            </p:nvPr>
          </p:nvSpPr>
          <p:spPr bwMode="auto">
            <a:xfrm>
              <a:off x="5214939" y="1755776"/>
              <a:ext cx="46038" cy="98425"/>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7" y="307"/>
                    <a:pt x="52" y="301"/>
                    <a:pt x="52" y="284"/>
                  </a:cubicBezTo>
                  <a:cubicBezTo>
                    <a:pt x="52" y="272"/>
                    <a:pt x="53" y="269"/>
                    <a:pt x="55"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2" name="Freeform 135">
              <a:extLst>
                <a:ext uri="{FF2B5EF4-FFF2-40B4-BE49-F238E27FC236}">
                  <a16:creationId xmlns:a16="http://schemas.microsoft.com/office/drawing/2014/main" id="{ECFF5286-F9C8-4383-97E7-9563609AF235}"/>
                </a:ext>
              </a:extLst>
            </p:cNvPr>
            <p:cNvSpPr>
              <a:spLocks/>
            </p:cNvSpPr>
            <p:nvPr>
              <p:custDataLst>
                <p:tags r:id="rId80"/>
              </p:custDataLst>
            </p:nvPr>
          </p:nvSpPr>
          <p:spPr bwMode="auto">
            <a:xfrm>
              <a:off x="5308601" y="1762126"/>
              <a:ext cx="100013" cy="104775"/>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3" name="Freeform 136">
              <a:extLst>
                <a:ext uri="{FF2B5EF4-FFF2-40B4-BE49-F238E27FC236}">
                  <a16:creationId xmlns:a16="http://schemas.microsoft.com/office/drawing/2014/main" id="{64296677-BB15-4C66-A90D-52B7A1DC5AEA}"/>
                </a:ext>
              </a:extLst>
            </p:cNvPr>
            <p:cNvSpPr>
              <a:spLocks noEditPoints="1"/>
            </p:cNvSpPr>
            <p:nvPr>
              <p:custDataLst>
                <p:tags r:id="rId81"/>
              </p:custDataLst>
            </p:nvPr>
          </p:nvSpPr>
          <p:spPr bwMode="auto">
            <a:xfrm>
              <a:off x="5457826" y="1784351"/>
              <a:ext cx="85725" cy="103188"/>
            </a:xfrm>
            <a:custGeom>
              <a:avLst/>
              <a:gdLst>
                <a:gd name="T0" fmla="*/ 284 w 284"/>
                <a:gd name="T1" fmla="*/ 69 h 329"/>
                <a:gd name="T2" fmla="*/ 227 w 284"/>
                <a:gd name="T3" fmla="*/ 0 h 329"/>
                <a:gd name="T4" fmla="*/ 95 w 284"/>
                <a:gd name="T5" fmla="*/ 194 h 329"/>
                <a:gd name="T6" fmla="*/ 13 w 284"/>
                <a:gd name="T7" fmla="*/ 120 h 329"/>
                <a:gd name="T8" fmla="*/ 55 w 284"/>
                <a:gd name="T9" fmla="*/ 17 h 329"/>
                <a:gd name="T10" fmla="*/ 59 w 284"/>
                <a:gd name="T11" fmla="*/ 11 h 329"/>
                <a:gd name="T12" fmla="*/ 53 w 284"/>
                <a:gd name="T13" fmla="*/ 6 h 329"/>
                <a:gd name="T14" fmla="*/ 0 w 284"/>
                <a:gd name="T15" fmla="*/ 126 h 329"/>
                <a:gd name="T16" fmla="*/ 87 w 284"/>
                <a:gd name="T17" fmla="*/ 222 h 329"/>
                <a:gd name="T18" fmla="*/ 60 w 284"/>
                <a:gd name="T19" fmla="*/ 305 h 329"/>
                <a:gd name="T20" fmla="*/ 58 w 284"/>
                <a:gd name="T21" fmla="*/ 315 h 329"/>
                <a:gd name="T22" fmla="*/ 72 w 284"/>
                <a:gd name="T23" fmla="*/ 329 h 329"/>
                <a:gd name="T24" fmla="*/ 91 w 284"/>
                <a:gd name="T25" fmla="*/ 316 h 329"/>
                <a:gd name="T26" fmla="*/ 108 w 284"/>
                <a:gd name="T27" fmla="*/ 225 h 329"/>
                <a:gd name="T28" fmla="*/ 125 w 284"/>
                <a:gd name="T29" fmla="*/ 226 h 329"/>
                <a:gd name="T30" fmla="*/ 284 w 284"/>
                <a:gd name="T31" fmla="*/ 69 h 329"/>
                <a:gd name="T32" fmla="*/ 270 w 284"/>
                <a:gd name="T33" fmla="*/ 80 h 329"/>
                <a:gd name="T34" fmla="*/ 129 w 284"/>
                <a:gd name="T35" fmla="*/ 197 h 329"/>
                <a:gd name="T36" fmla="*/ 120 w 284"/>
                <a:gd name="T37" fmla="*/ 197 h 329"/>
                <a:gd name="T38" fmla="*/ 114 w 284"/>
                <a:gd name="T39" fmla="*/ 195 h 329"/>
                <a:gd name="T40" fmla="*/ 124 w 284"/>
                <a:gd name="T41" fmla="*/ 141 h 329"/>
                <a:gd name="T42" fmla="*/ 222 w 284"/>
                <a:gd name="T43" fmla="*/ 29 h 329"/>
                <a:gd name="T44" fmla="*/ 270 w 284"/>
                <a:gd name="T4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9"/>
                  </a:moveTo>
                  <a:cubicBezTo>
                    <a:pt x="284" y="30"/>
                    <a:pt x="265" y="0"/>
                    <a:pt x="227" y="0"/>
                  </a:cubicBezTo>
                  <a:cubicBezTo>
                    <a:pt x="155" y="0"/>
                    <a:pt x="125" y="97"/>
                    <a:pt x="95" y="194"/>
                  </a:cubicBezTo>
                  <a:cubicBezTo>
                    <a:pt x="41" y="184"/>
                    <a:pt x="13" y="156"/>
                    <a:pt x="13" y="120"/>
                  </a:cubicBezTo>
                  <a:cubicBezTo>
                    <a:pt x="13" y="106"/>
                    <a:pt x="25" y="52"/>
                    <a:pt x="55" y="17"/>
                  </a:cubicBezTo>
                  <a:cubicBezTo>
                    <a:pt x="59" y="13"/>
                    <a:pt x="59" y="11"/>
                    <a:pt x="59" y="11"/>
                  </a:cubicBezTo>
                  <a:cubicBezTo>
                    <a:pt x="59" y="9"/>
                    <a:pt x="58" y="6"/>
                    <a:pt x="53" y="6"/>
                  </a:cubicBezTo>
                  <a:cubicBezTo>
                    <a:pt x="39" y="6"/>
                    <a:pt x="0" y="78"/>
                    <a:pt x="0" y="126"/>
                  </a:cubicBezTo>
                  <a:cubicBezTo>
                    <a:pt x="0" y="173"/>
                    <a:pt x="33" y="209"/>
                    <a:pt x="87" y="222"/>
                  </a:cubicBezTo>
                  <a:lnTo>
                    <a:pt x="60" y="305"/>
                  </a:lnTo>
                  <a:cubicBezTo>
                    <a:pt x="58" y="312"/>
                    <a:pt x="58" y="313"/>
                    <a:pt x="58" y="315"/>
                  </a:cubicBezTo>
                  <a:cubicBezTo>
                    <a:pt x="58" y="326"/>
                    <a:pt x="67" y="329"/>
                    <a:pt x="72" y="329"/>
                  </a:cubicBezTo>
                  <a:cubicBezTo>
                    <a:pt x="75" y="329"/>
                    <a:pt x="86" y="328"/>
                    <a:pt x="91" y="316"/>
                  </a:cubicBezTo>
                  <a:cubicBezTo>
                    <a:pt x="92" y="312"/>
                    <a:pt x="95" y="296"/>
                    <a:pt x="108" y="225"/>
                  </a:cubicBezTo>
                  <a:cubicBezTo>
                    <a:pt x="113" y="226"/>
                    <a:pt x="116" y="226"/>
                    <a:pt x="125" y="226"/>
                  </a:cubicBezTo>
                  <a:cubicBezTo>
                    <a:pt x="207" y="226"/>
                    <a:pt x="284" y="148"/>
                    <a:pt x="284" y="69"/>
                  </a:cubicBezTo>
                  <a:close/>
                  <a:moveTo>
                    <a:pt x="270" y="80"/>
                  </a:moveTo>
                  <a:cubicBezTo>
                    <a:pt x="270" y="136"/>
                    <a:pt x="206" y="197"/>
                    <a:pt x="129" y="197"/>
                  </a:cubicBezTo>
                  <a:cubicBezTo>
                    <a:pt x="125" y="197"/>
                    <a:pt x="124" y="197"/>
                    <a:pt x="120" y="197"/>
                  </a:cubicBezTo>
                  <a:cubicBezTo>
                    <a:pt x="114" y="197"/>
                    <a:pt x="114" y="196"/>
                    <a:pt x="114" y="195"/>
                  </a:cubicBezTo>
                  <a:lnTo>
                    <a:pt x="124" y="141"/>
                  </a:lnTo>
                  <a:cubicBezTo>
                    <a:pt x="139" y="77"/>
                    <a:pt x="178" y="29"/>
                    <a:pt x="222" y="29"/>
                  </a:cubicBezTo>
                  <a:cubicBezTo>
                    <a:pt x="257"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4" name="Freeform 137">
              <a:extLst>
                <a:ext uri="{FF2B5EF4-FFF2-40B4-BE49-F238E27FC236}">
                  <a16:creationId xmlns:a16="http://schemas.microsoft.com/office/drawing/2014/main" id="{338D401A-0F66-42ED-92D3-AFFE48BF5BA7}"/>
                </a:ext>
              </a:extLst>
            </p:cNvPr>
            <p:cNvSpPr>
              <a:spLocks/>
            </p:cNvSpPr>
            <p:nvPr>
              <p:custDataLst>
                <p:tags r:id="rId82"/>
              </p:custDataLst>
            </p:nvPr>
          </p:nvSpPr>
          <p:spPr bwMode="auto">
            <a:xfrm>
              <a:off x="5554664" y="1828801"/>
              <a:ext cx="65088" cy="49213"/>
            </a:xfrm>
            <a:custGeom>
              <a:avLst/>
              <a:gdLst>
                <a:gd name="T0" fmla="*/ 213 w 213"/>
                <a:gd name="T1" fmla="*/ 104 h 157"/>
                <a:gd name="T2" fmla="*/ 207 w 213"/>
                <a:gd name="T3" fmla="*/ 99 h 157"/>
                <a:gd name="T4" fmla="*/ 201 w 213"/>
                <a:gd name="T5" fmla="*/ 105 h 157"/>
                <a:gd name="T6" fmla="*/ 164 w 213"/>
                <a:gd name="T7" fmla="*/ 147 h 157"/>
                <a:gd name="T8" fmla="*/ 155 w 213"/>
                <a:gd name="T9" fmla="*/ 135 h 157"/>
                <a:gd name="T10" fmla="*/ 163 w 213"/>
                <a:gd name="T11" fmla="*/ 107 h 157"/>
                <a:gd name="T12" fmla="*/ 181 w 213"/>
                <a:gd name="T13" fmla="*/ 39 h 157"/>
                <a:gd name="T14" fmla="*/ 136 w 213"/>
                <a:gd name="T15" fmla="*/ 0 h 157"/>
                <a:gd name="T16" fmla="*/ 77 w 213"/>
                <a:gd name="T17" fmla="*/ 31 h 157"/>
                <a:gd name="T18" fmla="*/ 40 w 213"/>
                <a:gd name="T19" fmla="*/ 0 h 157"/>
                <a:gd name="T20" fmla="*/ 12 w 213"/>
                <a:gd name="T21" fmla="*/ 18 h 157"/>
                <a:gd name="T22" fmla="*/ 0 w 213"/>
                <a:gd name="T23" fmla="*/ 53 h 157"/>
                <a:gd name="T24" fmla="*/ 6 w 213"/>
                <a:gd name="T25" fmla="*/ 58 h 157"/>
                <a:gd name="T26" fmla="*/ 13 w 213"/>
                <a:gd name="T27" fmla="*/ 47 h 157"/>
                <a:gd name="T28" fmla="*/ 39 w 213"/>
                <a:gd name="T29" fmla="*/ 9 h 157"/>
                <a:gd name="T30" fmla="*/ 50 w 213"/>
                <a:gd name="T31" fmla="*/ 27 h 157"/>
                <a:gd name="T32" fmla="*/ 45 w 213"/>
                <a:gd name="T33" fmla="*/ 55 h 157"/>
                <a:gd name="T34" fmla="*/ 37 w 213"/>
                <a:gd name="T35" fmla="*/ 87 h 157"/>
                <a:gd name="T36" fmla="*/ 26 w 213"/>
                <a:gd name="T37" fmla="*/ 131 h 157"/>
                <a:gd name="T38" fmla="*/ 22 w 213"/>
                <a:gd name="T39" fmla="*/ 146 h 157"/>
                <a:gd name="T40" fmla="*/ 34 w 213"/>
                <a:gd name="T41" fmla="*/ 157 h 157"/>
                <a:gd name="T42" fmla="*/ 48 w 213"/>
                <a:gd name="T43" fmla="*/ 149 h 157"/>
                <a:gd name="T44" fmla="*/ 54 w 213"/>
                <a:gd name="T45" fmla="*/ 128 h 157"/>
                <a:gd name="T46" fmla="*/ 62 w 213"/>
                <a:gd name="T47" fmla="*/ 96 h 157"/>
                <a:gd name="T48" fmla="*/ 68 w 213"/>
                <a:gd name="T49" fmla="*/ 73 h 157"/>
                <a:gd name="T50" fmla="*/ 82 w 213"/>
                <a:gd name="T51" fmla="*/ 42 h 157"/>
                <a:gd name="T52" fmla="*/ 135 w 213"/>
                <a:gd name="T53" fmla="*/ 9 h 157"/>
                <a:gd name="T54" fmla="*/ 155 w 213"/>
                <a:gd name="T55" fmla="*/ 34 h 157"/>
                <a:gd name="T56" fmla="*/ 135 w 213"/>
                <a:gd name="T57" fmla="*/ 108 h 157"/>
                <a:gd name="T58" fmla="*/ 129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1"/>
                    <a:pt x="201" y="105"/>
                  </a:cubicBezTo>
                  <a:cubicBezTo>
                    <a:pt x="193" y="133"/>
                    <a:pt x="178" y="147"/>
                    <a:pt x="164" y="147"/>
                  </a:cubicBezTo>
                  <a:cubicBezTo>
                    <a:pt x="156" y="147"/>
                    <a:pt x="155" y="142"/>
                    <a:pt x="155" y="135"/>
                  </a:cubicBezTo>
                  <a:cubicBezTo>
                    <a:pt x="155" y="127"/>
                    <a:pt x="157" y="122"/>
                    <a:pt x="163" y="107"/>
                  </a:cubicBezTo>
                  <a:cubicBezTo>
                    <a:pt x="167" y="96"/>
                    <a:pt x="181" y="59"/>
                    <a:pt x="181" y="39"/>
                  </a:cubicBezTo>
                  <a:cubicBezTo>
                    <a:pt x="181" y="6"/>
                    <a:pt x="155" y="0"/>
                    <a:pt x="136" y="0"/>
                  </a:cubicBezTo>
                  <a:cubicBezTo>
                    <a:pt x="107" y="0"/>
                    <a:pt x="88" y="17"/>
                    <a:pt x="77" y="31"/>
                  </a:cubicBezTo>
                  <a:cubicBezTo>
                    <a:pt x="75" y="7"/>
                    <a:pt x="54" y="0"/>
                    <a:pt x="40" y="0"/>
                  </a:cubicBezTo>
                  <a:cubicBezTo>
                    <a:pt x="25" y="0"/>
                    <a:pt x="17" y="10"/>
                    <a:pt x="12" y="18"/>
                  </a:cubicBezTo>
                  <a:cubicBezTo>
                    <a:pt x="5" y="31"/>
                    <a:pt x="0" y="51"/>
                    <a:pt x="0" y="53"/>
                  </a:cubicBezTo>
                  <a:cubicBezTo>
                    <a:pt x="0" y="58"/>
                    <a:pt x="5" y="58"/>
                    <a:pt x="6" y="58"/>
                  </a:cubicBezTo>
                  <a:cubicBezTo>
                    <a:pt x="11" y="58"/>
                    <a:pt x="11" y="56"/>
                    <a:pt x="13" y="47"/>
                  </a:cubicBezTo>
                  <a:cubicBezTo>
                    <a:pt x="19" y="27"/>
                    <a:pt x="25" y="9"/>
                    <a:pt x="39" y="9"/>
                  </a:cubicBezTo>
                  <a:cubicBezTo>
                    <a:pt x="48" y="9"/>
                    <a:pt x="50" y="17"/>
                    <a:pt x="50" y="27"/>
                  </a:cubicBezTo>
                  <a:cubicBezTo>
                    <a:pt x="50" y="33"/>
                    <a:pt x="47" y="46"/>
                    <a:pt x="45" y="55"/>
                  </a:cubicBezTo>
                  <a:lnTo>
                    <a:pt x="37" y="87"/>
                  </a:lnTo>
                  <a:lnTo>
                    <a:pt x="26" y="131"/>
                  </a:lnTo>
                  <a:cubicBezTo>
                    <a:pt x="25" y="136"/>
                    <a:pt x="22" y="145"/>
                    <a:pt x="22" y="146"/>
                  </a:cubicBezTo>
                  <a:cubicBezTo>
                    <a:pt x="22" y="153"/>
                    <a:pt x="29" y="157"/>
                    <a:pt x="34" y="157"/>
                  </a:cubicBezTo>
                  <a:cubicBezTo>
                    <a:pt x="41" y="157"/>
                    <a:pt x="46" y="152"/>
                    <a:pt x="48" y="149"/>
                  </a:cubicBezTo>
                  <a:cubicBezTo>
                    <a:pt x="50" y="146"/>
                    <a:pt x="52" y="135"/>
                    <a:pt x="54" y="128"/>
                  </a:cubicBezTo>
                  <a:lnTo>
                    <a:pt x="62" y="96"/>
                  </a:lnTo>
                  <a:cubicBezTo>
                    <a:pt x="64" y="89"/>
                    <a:pt x="66" y="81"/>
                    <a:pt x="68" y="73"/>
                  </a:cubicBezTo>
                  <a:cubicBezTo>
                    <a:pt x="72" y="59"/>
                    <a:pt x="72" y="56"/>
                    <a:pt x="82" y="42"/>
                  </a:cubicBezTo>
                  <a:cubicBezTo>
                    <a:pt x="92" y="28"/>
                    <a:pt x="109" y="9"/>
                    <a:pt x="135" y="9"/>
                  </a:cubicBezTo>
                  <a:cubicBezTo>
                    <a:pt x="155" y="9"/>
                    <a:pt x="155" y="27"/>
                    <a:pt x="155" y="34"/>
                  </a:cubicBezTo>
                  <a:cubicBezTo>
                    <a:pt x="155" y="55"/>
                    <a:pt x="140" y="93"/>
                    <a:pt x="135" y="108"/>
                  </a:cubicBezTo>
                  <a:cubicBezTo>
                    <a:pt x="131" y="118"/>
                    <a:pt x="129" y="121"/>
                    <a:pt x="129" y="127"/>
                  </a:cubicBezTo>
                  <a:cubicBezTo>
                    <a:pt x="129" y="145"/>
                    <a:pt x="145" y="157"/>
                    <a:pt x="163"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5" name="Freeform 138">
              <a:extLst>
                <a:ext uri="{FF2B5EF4-FFF2-40B4-BE49-F238E27FC236}">
                  <a16:creationId xmlns:a16="http://schemas.microsoft.com/office/drawing/2014/main" id="{E4B90F12-D0A8-49E6-8615-EAB14FE6A66C}"/>
                </a:ext>
              </a:extLst>
            </p:cNvPr>
            <p:cNvSpPr>
              <a:spLocks/>
            </p:cNvSpPr>
            <p:nvPr>
              <p:custDataLst>
                <p:tags r:id="rId83"/>
              </p:custDataLst>
            </p:nvPr>
          </p:nvSpPr>
          <p:spPr bwMode="auto">
            <a:xfrm>
              <a:off x="5635626" y="1863726"/>
              <a:ext cx="14288" cy="33338"/>
            </a:xfrm>
            <a:custGeom>
              <a:avLst/>
              <a:gdLst>
                <a:gd name="T0" fmla="*/ 44 w 44"/>
                <a:gd name="T1" fmla="*/ 38 h 108"/>
                <a:gd name="T2" fmla="*/ 20 w 44"/>
                <a:gd name="T3" fmla="*/ 0 h 108"/>
                <a:gd name="T4" fmla="*/ 0 w 44"/>
                <a:gd name="T5" fmla="*/ 20 h 108"/>
                <a:gd name="T6" fmla="*/ 20 w 44"/>
                <a:gd name="T7" fmla="*/ 40 h 108"/>
                <a:gd name="T8" fmla="*/ 34 w 44"/>
                <a:gd name="T9" fmla="*/ 35 h 108"/>
                <a:gd name="T10" fmla="*/ 7 w 44"/>
                <a:gd name="T11" fmla="*/ 99 h 108"/>
                <a:gd name="T12" fmla="*/ 5 w 44"/>
                <a:gd name="T13" fmla="*/ 103 h 108"/>
                <a:gd name="T14" fmla="*/ 9 w 44"/>
                <a:gd name="T15" fmla="*/ 108 h 108"/>
                <a:gd name="T16" fmla="*/ 44 w 44"/>
                <a:gd name="T17"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8">
                  <a:moveTo>
                    <a:pt x="44" y="38"/>
                  </a:moveTo>
                  <a:cubicBezTo>
                    <a:pt x="44" y="17"/>
                    <a:pt x="36" y="0"/>
                    <a:pt x="20" y="0"/>
                  </a:cubicBezTo>
                  <a:cubicBezTo>
                    <a:pt x="8" y="0"/>
                    <a:pt x="0" y="9"/>
                    <a:pt x="0" y="20"/>
                  </a:cubicBezTo>
                  <a:cubicBezTo>
                    <a:pt x="0" y="31"/>
                    <a:pt x="8" y="40"/>
                    <a:pt x="20" y="40"/>
                  </a:cubicBezTo>
                  <a:cubicBezTo>
                    <a:pt x="28" y="40"/>
                    <a:pt x="34" y="35"/>
                    <a:pt x="34" y="35"/>
                  </a:cubicBezTo>
                  <a:cubicBezTo>
                    <a:pt x="34" y="54"/>
                    <a:pt x="31" y="76"/>
                    <a:pt x="7" y="99"/>
                  </a:cubicBezTo>
                  <a:cubicBezTo>
                    <a:pt x="6" y="100"/>
                    <a:pt x="5" y="101"/>
                    <a:pt x="5" y="103"/>
                  </a:cubicBezTo>
                  <a:cubicBezTo>
                    <a:pt x="5" y="105"/>
                    <a:pt x="7" y="108"/>
                    <a:pt x="9" y="108"/>
                  </a:cubicBezTo>
                  <a:cubicBezTo>
                    <a:pt x="14" y="108"/>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6" name="Freeform 139">
              <a:extLst>
                <a:ext uri="{FF2B5EF4-FFF2-40B4-BE49-F238E27FC236}">
                  <a16:creationId xmlns:a16="http://schemas.microsoft.com/office/drawing/2014/main" id="{A3F9F3A9-4913-48F7-9E42-AB86F189A398}"/>
                </a:ext>
              </a:extLst>
            </p:cNvPr>
            <p:cNvSpPr>
              <a:spLocks noEditPoints="1"/>
            </p:cNvSpPr>
            <p:nvPr>
              <p:custDataLst>
                <p:tags r:id="rId84"/>
              </p:custDataLst>
            </p:nvPr>
          </p:nvSpPr>
          <p:spPr bwMode="auto">
            <a:xfrm>
              <a:off x="5659439" y="1804988"/>
              <a:ext cx="47625" cy="93663"/>
            </a:xfrm>
            <a:custGeom>
              <a:avLst/>
              <a:gdLst>
                <a:gd name="T0" fmla="*/ 153 w 153"/>
                <a:gd name="T1" fmla="*/ 13 h 303"/>
                <a:gd name="T2" fmla="*/ 139 w 153"/>
                <a:gd name="T3" fmla="*/ 0 h 303"/>
                <a:gd name="T4" fmla="*/ 120 w 153"/>
                <a:gd name="T5" fmla="*/ 19 h 303"/>
                <a:gd name="T6" fmla="*/ 133 w 153"/>
                <a:gd name="T7" fmla="*/ 33 h 303"/>
                <a:gd name="T8" fmla="*/ 153 w 153"/>
                <a:gd name="T9" fmla="*/ 13 h 303"/>
                <a:gd name="T10" fmla="*/ 138 w 153"/>
                <a:gd name="T11" fmla="*/ 123 h 303"/>
                <a:gd name="T12" fmla="*/ 140 w 153"/>
                <a:gd name="T13" fmla="*/ 110 h 303"/>
                <a:gd name="T14" fmla="*/ 103 w 153"/>
                <a:gd name="T15" fmla="*/ 78 h 303"/>
                <a:gd name="T16" fmla="*/ 42 w 153"/>
                <a:gd name="T17" fmla="*/ 131 h 303"/>
                <a:gd name="T18" fmla="*/ 48 w 153"/>
                <a:gd name="T19" fmla="*/ 136 h 303"/>
                <a:gd name="T20" fmla="*/ 55 w 153"/>
                <a:gd name="T21" fmla="*/ 129 h 303"/>
                <a:gd name="T22" fmla="*/ 102 w 153"/>
                <a:gd name="T23" fmla="*/ 87 h 303"/>
                <a:gd name="T24" fmla="*/ 114 w 153"/>
                <a:gd name="T25" fmla="*/ 105 h 303"/>
                <a:gd name="T26" fmla="*/ 113 w 153"/>
                <a:gd name="T27" fmla="*/ 115 h 303"/>
                <a:gd name="T28" fmla="*/ 79 w 153"/>
                <a:gd name="T29" fmla="*/ 249 h 303"/>
                <a:gd name="T30" fmla="*/ 34 w 153"/>
                <a:gd name="T31" fmla="*/ 293 h 303"/>
                <a:gd name="T32" fmla="*/ 22 w 153"/>
                <a:gd name="T33" fmla="*/ 291 h 303"/>
                <a:gd name="T34" fmla="*/ 33 w 153"/>
                <a:gd name="T35" fmla="*/ 273 h 303"/>
                <a:gd name="T36" fmla="*/ 20 w 153"/>
                <a:gd name="T37" fmla="*/ 260 h 303"/>
                <a:gd name="T38" fmla="*/ 0 w 153"/>
                <a:gd name="T39" fmla="*/ 281 h 303"/>
                <a:gd name="T40" fmla="*/ 34 w 153"/>
                <a:gd name="T41" fmla="*/ 303 h 303"/>
                <a:gd name="T42" fmla="*/ 107 w 153"/>
                <a:gd name="T43" fmla="*/ 247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3"/>
                  </a:moveTo>
                  <a:cubicBezTo>
                    <a:pt x="153" y="8"/>
                    <a:pt x="148" y="0"/>
                    <a:pt x="139" y="0"/>
                  </a:cubicBezTo>
                  <a:cubicBezTo>
                    <a:pt x="129" y="0"/>
                    <a:pt x="120" y="10"/>
                    <a:pt x="120" y="19"/>
                  </a:cubicBezTo>
                  <a:cubicBezTo>
                    <a:pt x="120" y="25"/>
                    <a:pt x="124" y="33"/>
                    <a:pt x="133" y="33"/>
                  </a:cubicBezTo>
                  <a:cubicBezTo>
                    <a:pt x="143" y="33"/>
                    <a:pt x="153" y="24"/>
                    <a:pt x="153" y="13"/>
                  </a:cubicBezTo>
                  <a:close/>
                  <a:moveTo>
                    <a:pt x="138" y="123"/>
                  </a:moveTo>
                  <a:cubicBezTo>
                    <a:pt x="139" y="119"/>
                    <a:pt x="140" y="116"/>
                    <a:pt x="140" y="110"/>
                  </a:cubicBezTo>
                  <a:cubicBezTo>
                    <a:pt x="140" y="91"/>
                    <a:pt x="124" y="78"/>
                    <a:pt x="103" y="78"/>
                  </a:cubicBezTo>
                  <a:cubicBezTo>
                    <a:pt x="64" y="78"/>
                    <a:pt x="42" y="126"/>
                    <a:pt x="42" y="131"/>
                  </a:cubicBezTo>
                  <a:cubicBezTo>
                    <a:pt x="42" y="136"/>
                    <a:pt x="47" y="136"/>
                    <a:pt x="48" y="136"/>
                  </a:cubicBezTo>
                  <a:cubicBezTo>
                    <a:pt x="52" y="136"/>
                    <a:pt x="52" y="134"/>
                    <a:pt x="55" y="129"/>
                  </a:cubicBezTo>
                  <a:cubicBezTo>
                    <a:pt x="63" y="109"/>
                    <a:pt x="82" y="87"/>
                    <a:pt x="102" y="87"/>
                  </a:cubicBezTo>
                  <a:cubicBezTo>
                    <a:pt x="110" y="87"/>
                    <a:pt x="114" y="93"/>
                    <a:pt x="114" y="105"/>
                  </a:cubicBezTo>
                  <a:cubicBezTo>
                    <a:pt x="114" y="108"/>
                    <a:pt x="113" y="113"/>
                    <a:pt x="113" y="115"/>
                  </a:cubicBezTo>
                  <a:lnTo>
                    <a:pt x="79" y="249"/>
                  </a:lnTo>
                  <a:cubicBezTo>
                    <a:pt x="73" y="273"/>
                    <a:pt x="55" y="293"/>
                    <a:pt x="34" y="293"/>
                  </a:cubicBezTo>
                  <a:cubicBezTo>
                    <a:pt x="30" y="293"/>
                    <a:pt x="25" y="292"/>
                    <a:pt x="22" y="291"/>
                  </a:cubicBezTo>
                  <a:cubicBezTo>
                    <a:pt x="31" y="287"/>
                    <a:pt x="33" y="278"/>
                    <a:pt x="33" y="273"/>
                  </a:cubicBezTo>
                  <a:cubicBezTo>
                    <a:pt x="33" y="265"/>
                    <a:pt x="27" y="260"/>
                    <a:pt x="20" y="260"/>
                  </a:cubicBezTo>
                  <a:cubicBezTo>
                    <a:pt x="9" y="260"/>
                    <a:pt x="0" y="269"/>
                    <a:pt x="0" y="281"/>
                  </a:cubicBezTo>
                  <a:cubicBezTo>
                    <a:pt x="0" y="294"/>
                    <a:pt x="14" y="303"/>
                    <a:pt x="34" y="303"/>
                  </a:cubicBezTo>
                  <a:cubicBezTo>
                    <a:pt x="55" y="303"/>
                    <a:pt x="96" y="290"/>
                    <a:pt x="107" y="247"/>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7" name="Freeform 140">
              <a:extLst>
                <a:ext uri="{FF2B5EF4-FFF2-40B4-BE49-F238E27FC236}">
                  <a16:creationId xmlns:a16="http://schemas.microsoft.com/office/drawing/2014/main" id="{FB341C68-A9B9-48F1-B2CE-4F5A5D4205E5}"/>
                </a:ext>
              </a:extLst>
            </p:cNvPr>
            <p:cNvSpPr>
              <a:spLocks/>
            </p:cNvSpPr>
            <p:nvPr>
              <p:custDataLst>
                <p:tags r:id="rId85"/>
              </p:custDataLst>
            </p:nvPr>
          </p:nvSpPr>
          <p:spPr bwMode="auto">
            <a:xfrm>
              <a:off x="5732464" y="1736726"/>
              <a:ext cx="34925" cy="155575"/>
            </a:xfrm>
            <a:custGeom>
              <a:avLst/>
              <a:gdLst>
                <a:gd name="T0" fmla="*/ 116 w 116"/>
                <a:gd name="T1" fmla="*/ 249 h 498"/>
                <a:gd name="T2" fmla="*/ 83 w 116"/>
                <a:gd name="T3" fmla="*/ 93 h 498"/>
                <a:gd name="T4" fmla="*/ 5 w 116"/>
                <a:gd name="T5" fmla="*/ 0 h 498"/>
                <a:gd name="T6" fmla="*/ 0 w 116"/>
                <a:gd name="T7" fmla="*/ 5 h 498"/>
                <a:gd name="T8" fmla="*/ 10 w 116"/>
                <a:gd name="T9" fmla="*/ 16 h 498"/>
                <a:gd name="T10" fmla="*/ 87 w 116"/>
                <a:gd name="T11" fmla="*/ 249 h 498"/>
                <a:gd name="T12" fmla="*/ 7 w 116"/>
                <a:gd name="T13" fmla="*/ 485 h 498"/>
                <a:gd name="T14" fmla="*/ 0 w 116"/>
                <a:gd name="T15" fmla="*/ 493 h 498"/>
                <a:gd name="T16" fmla="*/ 5 w 116"/>
                <a:gd name="T17" fmla="*/ 498 h 498"/>
                <a:gd name="T18" fmla="*/ 85 w 116"/>
                <a:gd name="T19" fmla="*/ 401 h 498"/>
                <a:gd name="T20" fmla="*/ 116 w 116"/>
                <a:gd name="T21"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8">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5"/>
                    <a:pt x="87" y="145"/>
                    <a:pt x="87" y="249"/>
                  </a:cubicBezTo>
                  <a:cubicBezTo>
                    <a:pt x="87" y="334"/>
                    <a:pt x="69" y="422"/>
                    <a:pt x="7" y="485"/>
                  </a:cubicBezTo>
                  <a:cubicBezTo>
                    <a:pt x="0" y="491"/>
                    <a:pt x="0" y="492"/>
                    <a:pt x="0" y="493"/>
                  </a:cubicBezTo>
                  <a:cubicBezTo>
                    <a:pt x="0" y="496"/>
                    <a:pt x="2" y="498"/>
                    <a:pt x="5" y="498"/>
                  </a:cubicBezTo>
                  <a:cubicBezTo>
                    <a:pt x="10" y="498"/>
                    <a:pt x="55" y="464"/>
                    <a:pt x="85"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8" name="Freeform 141">
              <a:extLst>
                <a:ext uri="{FF2B5EF4-FFF2-40B4-BE49-F238E27FC236}">
                  <a16:creationId xmlns:a16="http://schemas.microsoft.com/office/drawing/2014/main" id="{6FE94480-B127-4E60-8EC8-10A536768FF3}"/>
                </a:ext>
              </a:extLst>
            </p:cNvPr>
            <p:cNvSpPr>
              <a:spLocks/>
            </p:cNvSpPr>
            <p:nvPr>
              <p:custDataLst>
                <p:tags r:id="rId86"/>
              </p:custDataLst>
            </p:nvPr>
          </p:nvSpPr>
          <p:spPr bwMode="auto">
            <a:xfrm>
              <a:off x="3175001" y="2174876"/>
              <a:ext cx="100013" cy="103188"/>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9" name="Freeform 142">
              <a:extLst>
                <a:ext uri="{FF2B5EF4-FFF2-40B4-BE49-F238E27FC236}">
                  <a16:creationId xmlns:a16="http://schemas.microsoft.com/office/drawing/2014/main" id="{F2A0BD46-9BCA-4CDA-BCD2-44BC20A3DE32}"/>
                </a:ext>
              </a:extLst>
            </p:cNvPr>
            <p:cNvSpPr>
              <a:spLocks noEditPoints="1"/>
            </p:cNvSpPr>
            <p:nvPr>
              <p:custDataLst>
                <p:tags r:id="rId87"/>
              </p:custDataLst>
            </p:nvPr>
          </p:nvSpPr>
          <p:spPr bwMode="auto">
            <a:xfrm>
              <a:off x="3324226" y="2159001"/>
              <a:ext cx="107950" cy="106363"/>
            </a:xfrm>
            <a:custGeom>
              <a:avLst/>
              <a:gdLst>
                <a:gd name="T0" fmla="*/ 329 w 356"/>
                <a:gd name="T1" fmla="*/ 233 h 341"/>
                <a:gd name="T2" fmla="*/ 252 w 356"/>
                <a:gd name="T3" fmla="*/ 163 h 341"/>
                <a:gd name="T4" fmla="*/ 356 w 356"/>
                <a:gd name="T5" fmla="*/ 69 h 341"/>
                <a:gd name="T6" fmla="*/ 264 w 356"/>
                <a:gd name="T7" fmla="*/ 0 h 341"/>
                <a:gd name="T8" fmla="*/ 96 w 356"/>
                <a:gd name="T9" fmla="*/ 0 h 341"/>
                <a:gd name="T10" fmla="*/ 82 w 356"/>
                <a:gd name="T11" fmla="*/ 10 h 341"/>
                <a:gd name="T12" fmla="*/ 95 w 356"/>
                <a:gd name="T13" fmla="*/ 16 h 341"/>
                <a:gd name="T14" fmla="*/ 114 w 356"/>
                <a:gd name="T15" fmla="*/ 17 h 341"/>
                <a:gd name="T16" fmla="*/ 128 w 356"/>
                <a:gd name="T17" fmla="*/ 25 h 341"/>
                <a:gd name="T18" fmla="*/ 126 w 356"/>
                <a:gd name="T19" fmla="*/ 34 h 341"/>
                <a:gd name="T20" fmla="*/ 59 w 356"/>
                <a:gd name="T21" fmla="*/ 302 h 341"/>
                <a:gd name="T22" fmla="*/ 14 w 356"/>
                <a:gd name="T23" fmla="*/ 325 h 341"/>
                <a:gd name="T24" fmla="*/ 0 w 356"/>
                <a:gd name="T25" fmla="*/ 335 h 341"/>
                <a:gd name="T26" fmla="*/ 14 w 356"/>
                <a:gd name="T27" fmla="*/ 341 h 341"/>
                <a:gd name="T28" fmla="*/ 192 w 356"/>
                <a:gd name="T29" fmla="*/ 341 h 341"/>
                <a:gd name="T30" fmla="*/ 329 w 356"/>
                <a:gd name="T31" fmla="*/ 233 h 341"/>
                <a:gd name="T32" fmla="*/ 311 w 356"/>
                <a:gd name="T33" fmla="*/ 67 h 341"/>
                <a:gd name="T34" fmla="*/ 207 w 356"/>
                <a:gd name="T35" fmla="*/ 158 h 341"/>
                <a:gd name="T36" fmla="*/ 134 w 356"/>
                <a:gd name="T37" fmla="*/ 158 h 341"/>
                <a:gd name="T38" fmla="*/ 165 w 356"/>
                <a:gd name="T39" fmla="*/ 35 h 341"/>
                <a:gd name="T40" fmla="*/ 192 w 356"/>
                <a:gd name="T41" fmla="*/ 16 h 341"/>
                <a:gd name="T42" fmla="*/ 257 w 356"/>
                <a:gd name="T43" fmla="*/ 16 h 341"/>
                <a:gd name="T44" fmla="*/ 311 w 356"/>
                <a:gd name="T45" fmla="*/ 67 h 341"/>
                <a:gd name="T46" fmla="*/ 283 w 356"/>
                <a:gd name="T47" fmla="*/ 228 h 341"/>
                <a:gd name="T48" fmla="*/ 180 w 356"/>
                <a:gd name="T49" fmla="*/ 325 h 341"/>
                <a:gd name="T50" fmla="*/ 112 w 356"/>
                <a:gd name="T51" fmla="*/ 325 h 341"/>
                <a:gd name="T52" fmla="*/ 101 w 356"/>
                <a:gd name="T53" fmla="*/ 325 h 341"/>
                <a:gd name="T54" fmla="*/ 94 w 356"/>
                <a:gd name="T55" fmla="*/ 320 h 341"/>
                <a:gd name="T56" fmla="*/ 97 w 356"/>
                <a:gd name="T57" fmla="*/ 309 h 341"/>
                <a:gd name="T58" fmla="*/ 131 w 356"/>
                <a:gd name="T59" fmla="*/ 169 h 341"/>
                <a:gd name="T60" fmla="*/ 226 w 356"/>
                <a:gd name="T61" fmla="*/ 169 h 341"/>
                <a:gd name="T62" fmla="*/ 283 w 356"/>
                <a:gd name="T63" fmla="*/ 22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6" h="341">
                  <a:moveTo>
                    <a:pt x="329" y="233"/>
                  </a:moveTo>
                  <a:cubicBezTo>
                    <a:pt x="329" y="197"/>
                    <a:pt x="300" y="168"/>
                    <a:pt x="252" y="163"/>
                  </a:cubicBezTo>
                  <a:cubicBezTo>
                    <a:pt x="304" y="153"/>
                    <a:pt x="356" y="117"/>
                    <a:pt x="356" y="69"/>
                  </a:cubicBezTo>
                  <a:cubicBezTo>
                    <a:pt x="356" y="32"/>
                    <a:pt x="323" y="0"/>
                    <a:pt x="264" y="0"/>
                  </a:cubicBezTo>
                  <a:lnTo>
                    <a:pt x="96" y="0"/>
                  </a:lnTo>
                  <a:cubicBezTo>
                    <a:pt x="86" y="0"/>
                    <a:pt x="82" y="0"/>
                    <a:pt x="82" y="10"/>
                  </a:cubicBezTo>
                  <a:cubicBezTo>
                    <a:pt x="82"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192" y="341"/>
                  </a:lnTo>
                  <a:cubicBezTo>
                    <a:pt x="271" y="341"/>
                    <a:pt x="329" y="282"/>
                    <a:pt x="329" y="233"/>
                  </a:cubicBezTo>
                  <a:close/>
                  <a:moveTo>
                    <a:pt x="311" y="67"/>
                  </a:moveTo>
                  <a:cubicBezTo>
                    <a:pt x="311" y="111"/>
                    <a:pt x="268" y="158"/>
                    <a:pt x="207" y="158"/>
                  </a:cubicBezTo>
                  <a:lnTo>
                    <a:pt x="134" y="158"/>
                  </a:lnTo>
                  <a:lnTo>
                    <a:pt x="165" y="35"/>
                  </a:lnTo>
                  <a:cubicBezTo>
                    <a:pt x="170" y="17"/>
                    <a:pt x="171" y="16"/>
                    <a:pt x="192" y="16"/>
                  </a:cubicBezTo>
                  <a:lnTo>
                    <a:pt x="257" y="16"/>
                  </a:lnTo>
                  <a:cubicBezTo>
                    <a:pt x="300" y="16"/>
                    <a:pt x="311" y="45"/>
                    <a:pt x="311" y="67"/>
                  </a:cubicBezTo>
                  <a:close/>
                  <a:moveTo>
                    <a:pt x="283" y="228"/>
                  </a:moveTo>
                  <a:cubicBezTo>
                    <a:pt x="283" y="277"/>
                    <a:pt x="239" y="325"/>
                    <a:pt x="180" y="325"/>
                  </a:cubicBezTo>
                  <a:lnTo>
                    <a:pt x="112" y="325"/>
                  </a:lnTo>
                  <a:cubicBezTo>
                    <a:pt x="105" y="325"/>
                    <a:pt x="104" y="325"/>
                    <a:pt x="101" y="325"/>
                  </a:cubicBezTo>
                  <a:cubicBezTo>
                    <a:pt x="96" y="324"/>
                    <a:pt x="94" y="324"/>
                    <a:pt x="94" y="320"/>
                  </a:cubicBezTo>
                  <a:cubicBezTo>
                    <a:pt x="94" y="318"/>
                    <a:pt x="94" y="317"/>
                    <a:pt x="97" y="309"/>
                  </a:cubicBezTo>
                  <a:lnTo>
                    <a:pt x="131" y="169"/>
                  </a:lnTo>
                  <a:lnTo>
                    <a:pt x="226" y="169"/>
                  </a:lnTo>
                  <a:cubicBezTo>
                    <a:pt x="273" y="169"/>
                    <a:pt x="283" y="206"/>
                    <a:pt x="283" y="2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0" name="Freeform 143">
              <a:extLst>
                <a:ext uri="{FF2B5EF4-FFF2-40B4-BE49-F238E27FC236}">
                  <a16:creationId xmlns:a16="http://schemas.microsoft.com/office/drawing/2014/main" id="{A69DE517-B8EB-4470-8ABC-E06A9118F29B}"/>
                </a:ext>
              </a:extLst>
            </p:cNvPr>
            <p:cNvSpPr>
              <a:spLocks/>
            </p:cNvSpPr>
            <p:nvPr>
              <p:custDataLst>
                <p:tags r:id="rId88"/>
              </p:custDataLst>
            </p:nvPr>
          </p:nvSpPr>
          <p:spPr bwMode="auto">
            <a:xfrm>
              <a:off x="3436939" y="2241551"/>
              <a:ext cx="65088" cy="49213"/>
            </a:xfrm>
            <a:custGeom>
              <a:avLst/>
              <a:gdLst>
                <a:gd name="T0" fmla="*/ 213 w 213"/>
                <a:gd name="T1" fmla="*/ 104 h 157"/>
                <a:gd name="T2" fmla="*/ 208 w 213"/>
                <a:gd name="T3" fmla="*/ 99 h 157"/>
                <a:gd name="T4" fmla="*/ 201 w 213"/>
                <a:gd name="T5" fmla="*/ 105 h 157"/>
                <a:gd name="T6" fmla="*/ 164 w 213"/>
                <a:gd name="T7" fmla="*/ 147 h 157"/>
                <a:gd name="T8" fmla="*/ 156 w 213"/>
                <a:gd name="T9" fmla="*/ 135 h 157"/>
                <a:gd name="T10" fmla="*/ 164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3 h 157"/>
                <a:gd name="T24" fmla="*/ 6 w 213"/>
                <a:gd name="T25" fmla="*/ 58 h 157"/>
                <a:gd name="T26" fmla="*/ 14 w 213"/>
                <a:gd name="T27" fmla="*/ 47 h 157"/>
                <a:gd name="T28" fmla="*/ 39 w 213"/>
                <a:gd name="T29" fmla="*/ 10 h 157"/>
                <a:gd name="T30" fmla="*/ 51 w 213"/>
                <a:gd name="T31" fmla="*/ 27 h 157"/>
                <a:gd name="T32" fmla="*/ 45 w 213"/>
                <a:gd name="T33" fmla="*/ 56 h 157"/>
                <a:gd name="T34" fmla="*/ 38 w 213"/>
                <a:gd name="T35" fmla="*/ 87 h 157"/>
                <a:gd name="T36" fmla="*/ 27 w 213"/>
                <a:gd name="T37" fmla="*/ 132 h 157"/>
                <a:gd name="T38" fmla="*/ 23 w 213"/>
                <a:gd name="T39" fmla="*/ 146 h 157"/>
                <a:gd name="T40" fmla="*/ 35 w 213"/>
                <a:gd name="T41" fmla="*/ 157 h 157"/>
                <a:gd name="T42" fmla="*/ 49 w 213"/>
                <a:gd name="T43" fmla="*/ 150 h 157"/>
                <a:gd name="T44" fmla="*/ 55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3" y="101"/>
                    <a:pt x="201" y="105"/>
                  </a:cubicBezTo>
                  <a:cubicBezTo>
                    <a:pt x="193" y="133"/>
                    <a:pt x="178" y="147"/>
                    <a:pt x="164" y="147"/>
                  </a:cubicBezTo>
                  <a:cubicBezTo>
                    <a:pt x="157" y="147"/>
                    <a:pt x="156" y="143"/>
                    <a:pt x="156" y="135"/>
                  </a:cubicBezTo>
                  <a:cubicBezTo>
                    <a:pt x="156" y="127"/>
                    <a:pt x="157" y="123"/>
                    <a:pt x="164" y="107"/>
                  </a:cubicBezTo>
                  <a:cubicBezTo>
                    <a:pt x="168" y="96"/>
                    <a:pt x="182" y="59"/>
                    <a:pt x="182" y="40"/>
                  </a:cubicBezTo>
                  <a:cubicBezTo>
                    <a:pt x="182" y="6"/>
                    <a:pt x="155" y="0"/>
                    <a:pt x="137" y="0"/>
                  </a:cubicBezTo>
                  <a:cubicBezTo>
                    <a:pt x="108" y="0"/>
                    <a:pt x="88" y="18"/>
                    <a:pt x="78" y="32"/>
                  </a:cubicBezTo>
                  <a:cubicBezTo>
                    <a:pt x="75" y="8"/>
                    <a:pt x="55" y="0"/>
                    <a:pt x="40" y="0"/>
                  </a:cubicBezTo>
                  <a:cubicBezTo>
                    <a:pt x="26" y="0"/>
                    <a:pt x="17" y="11"/>
                    <a:pt x="13" y="19"/>
                  </a:cubicBezTo>
                  <a:cubicBezTo>
                    <a:pt x="5" y="32"/>
                    <a:pt x="0" y="52"/>
                    <a:pt x="0" y="53"/>
                  </a:cubicBezTo>
                  <a:cubicBezTo>
                    <a:pt x="0" y="58"/>
                    <a:pt x="5" y="58"/>
                    <a:pt x="6" y="58"/>
                  </a:cubicBezTo>
                  <a:cubicBezTo>
                    <a:pt x="11" y="58"/>
                    <a:pt x="12" y="57"/>
                    <a:pt x="14" y="47"/>
                  </a:cubicBezTo>
                  <a:cubicBezTo>
                    <a:pt x="19" y="27"/>
                    <a:pt x="26" y="10"/>
                    <a:pt x="39" y="10"/>
                  </a:cubicBezTo>
                  <a:cubicBezTo>
                    <a:pt x="49" y="10"/>
                    <a:pt x="51" y="17"/>
                    <a:pt x="51" y="27"/>
                  </a:cubicBezTo>
                  <a:cubicBezTo>
                    <a:pt x="51" y="33"/>
                    <a:pt x="48" y="46"/>
                    <a:pt x="45" y="56"/>
                  </a:cubicBezTo>
                  <a:lnTo>
                    <a:pt x="38" y="87"/>
                  </a:lnTo>
                  <a:lnTo>
                    <a:pt x="27" y="132"/>
                  </a:lnTo>
                  <a:cubicBezTo>
                    <a:pt x="25" y="136"/>
                    <a:pt x="23" y="145"/>
                    <a:pt x="23" y="146"/>
                  </a:cubicBezTo>
                  <a:cubicBezTo>
                    <a:pt x="23" y="154"/>
                    <a:pt x="29" y="157"/>
                    <a:pt x="35" y="157"/>
                  </a:cubicBezTo>
                  <a:cubicBezTo>
                    <a:pt x="41" y="157"/>
                    <a:pt x="47" y="153"/>
                    <a:pt x="49" y="150"/>
                  </a:cubicBezTo>
                  <a:cubicBezTo>
                    <a:pt x="50" y="146"/>
                    <a:pt x="53" y="135"/>
                    <a:pt x="55" y="128"/>
                  </a:cubicBezTo>
                  <a:lnTo>
                    <a:pt x="62" y="97"/>
                  </a:lnTo>
                  <a:cubicBezTo>
                    <a:pt x="65" y="89"/>
                    <a:pt x="67" y="81"/>
                    <a:pt x="68" y="73"/>
                  </a:cubicBezTo>
                  <a:cubicBezTo>
                    <a:pt x="72" y="59"/>
                    <a:pt x="73" y="56"/>
                    <a:pt x="83" y="42"/>
                  </a:cubicBezTo>
                  <a:cubicBezTo>
                    <a:pt x="93" y="28"/>
                    <a:pt x="109" y="10"/>
                    <a:pt x="135" y="10"/>
                  </a:cubicBezTo>
                  <a:cubicBezTo>
                    <a:pt x="156" y="10"/>
                    <a:pt x="156" y="28"/>
                    <a:pt x="156" y="34"/>
                  </a:cubicBezTo>
                  <a:cubicBezTo>
                    <a:pt x="156" y="55"/>
                    <a:pt x="141" y="94"/>
                    <a:pt x="135" y="108"/>
                  </a:cubicBezTo>
                  <a:cubicBezTo>
                    <a:pt x="132"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1" name="Freeform 144">
              <a:extLst>
                <a:ext uri="{FF2B5EF4-FFF2-40B4-BE49-F238E27FC236}">
                  <a16:creationId xmlns:a16="http://schemas.microsoft.com/office/drawing/2014/main" id="{5F5240B1-3A47-4A33-821A-A93A1B05E982}"/>
                </a:ext>
              </a:extLst>
            </p:cNvPr>
            <p:cNvSpPr>
              <a:spLocks/>
            </p:cNvSpPr>
            <p:nvPr>
              <p:custDataLst>
                <p:tags r:id="rId89"/>
              </p:custDataLst>
            </p:nvPr>
          </p:nvSpPr>
          <p:spPr bwMode="auto">
            <a:xfrm>
              <a:off x="3517901" y="2276476"/>
              <a:ext cx="14288" cy="33338"/>
            </a:xfrm>
            <a:custGeom>
              <a:avLst/>
              <a:gdLst>
                <a:gd name="T0" fmla="*/ 45 w 45"/>
                <a:gd name="T1" fmla="*/ 38 h 107"/>
                <a:gd name="T2" fmla="*/ 20 w 45"/>
                <a:gd name="T3" fmla="*/ 0 h 107"/>
                <a:gd name="T4" fmla="*/ 0 w 45"/>
                <a:gd name="T5" fmla="*/ 20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20"/>
                  </a:cubicBezTo>
                  <a:cubicBezTo>
                    <a:pt x="0" y="31"/>
                    <a:pt x="8" y="40"/>
                    <a:pt x="21" y="40"/>
                  </a:cubicBezTo>
                  <a:cubicBezTo>
                    <a:pt x="29" y="40"/>
                    <a:pt x="35" y="34"/>
                    <a:pt x="35" y="34"/>
                  </a:cubicBezTo>
                  <a:cubicBezTo>
                    <a:pt x="35" y="53"/>
                    <a:pt x="31" y="76"/>
                    <a:pt x="8" y="98"/>
                  </a:cubicBezTo>
                  <a:cubicBezTo>
                    <a:pt x="6" y="99"/>
                    <a:pt x="5" y="100"/>
                    <a:pt x="5" y="102"/>
                  </a:cubicBezTo>
                  <a:cubicBezTo>
                    <a:pt x="5" y="105"/>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2" name="Freeform 145">
              <a:extLst>
                <a:ext uri="{FF2B5EF4-FFF2-40B4-BE49-F238E27FC236}">
                  <a16:creationId xmlns:a16="http://schemas.microsoft.com/office/drawing/2014/main" id="{8CF6AE97-9B15-48A1-B32D-BE2B4D04EAB8}"/>
                </a:ext>
              </a:extLst>
            </p:cNvPr>
            <p:cNvSpPr>
              <a:spLocks noEditPoints="1"/>
            </p:cNvSpPr>
            <p:nvPr>
              <p:custDataLst>
                <p:tags r:id="rId90"/>
              </p:custDataLst>
            </p:nvPr>
          </p:nvSpPr>
          <p:spPr bwMode="auto">
            <a:xfrm>
              <a:off x="3543301" y="2217738"/>
              <a:ext cx="46038" cy="93663"/>
            </a:xfrm>
            <a:custGeom>
              <a:avLst/>
              <a:gdLst>
                <a:gd name="T0" fmla="*/ 153 w 153"/>
                <a:gd name="T1" fmla="*/ 13 h 302"/>
                <a:gd name="T2" fmla="*/ 139 w 153"/>
                <a:gd name="T3" fmla="*/ 0 h 302"/>
                <a:gd name="T4" fmla="*/ 119 w 153"/>
                <a:gd name="T5" fmla="*/ 19 h 302"/>
                <a:gd name="T6" fmla="*/ 133 w 153"/>
                <a:gd name="T7" fmla="*/ 32 h 302"/>
                <a:gd name="T8" fmla="*/ 153 w 153"/>
                <a:gd name="T9" fmla="*/ 13 h 302"/>
                <a:gd name="T10" fmla="*/ 138 w 153"/>
                <a:gd name="T11" fmla="*/ 122 h 302"/>
                <a:gd name="T12" fmla="*/ 140 w 153"/>
                <a:gd name="T13" fmla="*/ 110 h 302"/>
                <a:gd name="T14" fmla="*/ 102 w 153"/>
                <a:gd name="T15" fmla="*/ 77 h 302"/>
                <a:gd name="T16" fmla="*/ 41 w 153"/>
                <a:gd name="T17" fmla="*/ 130 h 302"/>
                <a:gd name="T18" fmla="*/ 47 w 153"/>
                <a:gd name="T19" fmla="*/ 135 h 302"/>
                <a:gd name="T20" fmla="*/ 54 w 153"/>
                <a:gd name="T21" fmla="*/ 129 h 302"/>
                <a:gd name="T22" fmla="*/ 101 w 153"/>
                <a:gd name="T23" fmla="*/ 87 h 302"/>
                <a:gd name="T24" fmla="*/ 113 w 153"/>
                <a:gd name="T25" fmla="*/ 104 h 302"/>
                <a:gd name="T26" fmla="*/ 112 w 153"/>
                <a:gd name="T27" fmla="*/ 114 h 302"/>
                <a:gd name="T28" fmla="*/ 79 w 153"/>
                <a:gd name="T29" fmla="*/ 248 h 302"/>
                <a:gd name="T30" fmla="*/ 34 w 153"/>
                <a:gd name="T31" fmla="*/ 292 h 302"/>
                <a:gd name="T32" fmla="*/ 21 w 153"/>
                <a:gd name="T33" fmla="*/ 290 h 302"/>
                <a:gd name="T34" fmla="*/ 33 w 153"/>
                <a:gd name="T35" fmla="*/ 272 h 302"/>
                <a:gd name="T36" fmla="*/ 19 w 153"/>
                <a:gd name="T37" fmla="*/ 259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9"/>
                    <a:pt x="119" y="19"/>
                  </a:cubicBezTo>
                  <a:cubicBezTo>
                    <a:pt x="119" y="24"/>
                    <a:pt x="123" y="32"/>
                    <a:pt x="133" y="32"/>
                  </a:cubicBezTo>
                  <a:cubicBezTo>
                    <a:pt x="143" y="32"/>
                    <a:pt x="153" y="23"/>
                    <a:pt x="153" y="13"/>
                  </a:cubicBezTo>
                  <a:close/>
                  <a:moveTo>
                    <a:pt x="138" y="122"/>
                  </a:moveTo>
                  <a:cubicBezTo>
                    <a:pt x="139" y="118"/>
                    <a:pt x="140" y="115"/>
                    <a:pt x="140" y="110"/>
                  </a:cubicBezTo>
                  <a:cubicBezTo>
                    <a:pt x="140" y="91"/>
                    <a:pt x="123" y="77"/>
                    <a:pt x="102" y="77"/>
                  </a:cubicBezTo>
                  <a:cubicBezTo>
                    <a:pt x="64" y="77"/>
                    <a:pt x="41" y="125"/>
                    <a:pt x="41" y="130"/>
                  </a:cubicBezTo>
                  <a:cubicBezTo>
                    <a:pt x="41" y="135"/>
                    <a:pt x="46" y="135"/>
                    <a:pt x="47" y="135"/>
                  </a:cubicBezTo>
                  <a:cubicBezTo>
                    <a:pt x="52" y="135"/>
                    <a:pt x="52" y="134"/>
                    <a:pt x="54" y="129"/>
                  </a:cubicBezTo>
                  <a:cubicBezTo>
                    <a:pt x="63" y="108"/>
                    <a:pt x="81" y="87"/>
                    <a:pt x="101" y="87"/>
                  </a:cubicBezTo>
                  <a:cubicBezTo>
                    <a:pt x="110" y="87"/>
                    <a:pt x="113" y="93"/>
                    <a:pt x="113" y="104"/>
                  </a:cubicBezTo>
                  <a:cubicBezTo>
                    <a:pt x="113" y="108"/>
                    <a:pt x="113" y="113"/>
                    <a:pt x="112" y="114"/>
                  </a:cubicBezTo>
                  <a:lnTo>
                    <a:pt x="79" y="248"/>
                  </a:lnTo>
                  <a:cubicBezTo>
                    <a:pt x="73" y="272"/>
                    <a:pt x="54" y="292"/>
                    <a:pt x="34" y="292"/>
                  </a:cubicBezTo>
                  <a:cubicBezTo>
                    <a:pt x="29" y="292"/>
                    <a:pt x="25" y="291"/>
                    <a:pt x="21" y="290"/>
                  </a:cubicBezTo>
                  <a:cubicBezTo>
                    <a:pt x="30" y="286"/>
                    <a:pt x="33" y="277"/>
                    <a:pt x="33" y="272"/>
                  </a:cubicBezTo>
                  <a:cubicBezTo>
                    <a:pt x="33" y="264"/>
                    <a:pt x="26" y="259"/>
                    <a:pt x="19" y="259"/>
                  </a:cubicBezTo>
                  <a:cubicBezTo>
                    <a:pt x="9" y="259"/>
                    <a:pt x="0" y="269"/>
                    <a:pt x="0" y="280"/>
                  </a:cubicBezTo>
                  <a:cubicBezTo>
                    <a:pt x="0" y="293"/>
                    <a:pt x="13" y="302"/>
                    <a:pt x="34"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3" name="Freeform 146">
              <a:extLst>
                <a:ext uri="{FF2B5EF4-FFF2-40B4-BE49-F238E27FC236}">
                  <a16:creationId xmlns:a16="http://schemas.microsoft.com/office/drawing/2014/main" id="{CC82227E-1536-4A9D-A153-DFEDCF96D8ED}"/>
                </a:ext>
              </a:extLst>
            </p:cNvPr>
            <p:cNvSpPr>
              <a:spLocks/>
            </p:cNvSpPr>
            <p:nvPr>
              <p:custDataLst>
                <p:tags r:id="rId91"/>
              </p:custDataLst>
            </p:nvPr>
          </p:nvSpPr>
          <p:spPr bwMode="auto">
            <a:xfrm>
              <a:off x="3636964" y="2197101"/>
              <a:ext cx="49213" cy="69850"/>
            </a:xfrm>
            <a:custGeom>
              <a:avLst/>
              <a:gdLst>
                <a:gd name="T0" fmla="*/ 163 w 163"/>
                <a:gd name="T1" fmla="*/ 159 h 228"/>
                <a:gd name="T2" fmla="*/ 142 w 163"/>
                <a:gd name="T3" fmla="*/ 112 h 228"/>
                <a:gd name="T4" fmla="*/ 85 w 163"/>
                <a:gd name="T5" fmla="*/ 88 h 228"/>
                <a:gd name="T6" fmla="*/ 24 w 163"/>
                <a:gd name="T7" fmla="*/ 47 h 228"/>
                <a:gd name="T8" fmla="*/ 80 w 163"/>
                <a:gd name="T9" fmla="*/ 9 h 228"/>
                <a:gd name="T10" fmla="*/ 138 w 163"/>
                <a:gd name="T11" fmla="*/ 69 h 228"/>
                <a:gd name="T12" fmla="*/ 144 w 163"/>
                <a:gd name="T13" fmla="*/ 74 h 228"/>
                <a:gd name="T14" fmla="*/ 151 w 163"/>
                <a:gd name="T15" fmla="*/ 62 h 228"/>
                <a:gd name="T16" fmla="*/ 151 w 163"/>
                <a:gd name="T17" fmla="*/ 11 h 228"/>
                <a:gd name="T18" fmla="*/ 145 w 163"/>
                <a:gd name="T19" fmla="*/ 0 h 228"/>
                <a:gd name="T20" fmla="*/ 135 w 163"/>
                <a:gd name="T21" fmla="*/ 5 h 228"/>
                <a:gd name="T22" fmla="*/ 127 w 163"/>
                <a:gd name="T23" fmla="*/ 13 h 228"/>
                <a:gd name="T24" fmla="*/ 80 w 163"/>
                <a:gd name="T25" fmla="*/ 0 h 228"/>
                <a:gd name="T26" fmla="*/ 0 w 163"/>
                <a:gd name="T27" fmla="*/ 61 h 228"/>
                <a:gd name="T28" fmla="*/ 21 w 163"/>
                <a:gd name="T29" fmla="*/ 103 h 228"/>
                <a:gd name="T30" fmla="*/ 87 w 163"/>
                <a:gd name="T31" fmla="*/ 126 h 228"/>
                <a:gd name="T32" fmla="*/ 139 w 163"/>
                <a:gd name="T33" fmla="*/ 172 h 228"/>
                <a:gd name="T34" fmla="*/ 83 w 163"/>
                <a:gd name="T35" fmla="*/ 217 h 228"/>
                <a:gd name="T36" fmla="*/ 14 w 163"/>
                <a:gd name="T37" fmla="*/ 147 h 228"/>
                <a:gd name="T38" fmla="*/ 7 w 163"/>
                <a:gd name="T39" fmla="*/ 138 h 228"/>
                <a:gd name="T40" fmla="*/ 0 w 163"/>
                <a:gd name="T41" fmla="*/ 151 h 228"/>
                <a:gd name="T42" fmla="*/ 0 w 163"/>
                <a:gd name="T43" fmla="*/ 216 h 228"/>
                <a:gd name="T44" fmla="*/ 6 w 163"/>
                <a:gd name="T45" fmla="*/ 228 h 228"/>
                <a:gd name="T46" fmla="*/ 18 w 163"/>
                <a:gd name="T47" fmla="*/ 218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6" y="96"/>
                    <a:pt x="106" y="92"/>
                    <a:pt x="85" y="88"/>
                  </a:cubicBezTo>
                  <a:cubicBezTo>
                    <a:pt x="57" y="82"/>
                    <a:pt x="24" y="76"/>
                    <a:pt x="24" y="47"/>
                  </a:cubicBezTo>
                  <a:cubicBezTo>
                    <a:pt x="24" y="29"/>
                    <a:pt x="37" y="9"/>
                    <a:pt x="80" y="9"/>
                  </a:cubicBezTo>
                  <a:cubicBezTo>
                    <a:pt x="135" y="9"/>
                    <a:pt x="137" y="54"/>
                    <a:pt x="138" y="69"/>
                  </a:cubicBezTo>
                  <a:cubicBezTo>
                    <a:pt x="139" y="74"/>
                    <a:pt x="144" y="74"/>
                    <a:pt x="144" y="74"/>
                  </a:cubicBezTo>
                  <a:cubicBezTo>
                    <a:pt x="151" y="74"/>
                    <a:pt x="151" y="71"/>
                    <a:pt x="151" y="62"/>
                  </a:cubicBezTo>
                  <a:lnTo>
                    <a:pt x="151" y="11"/>
                  </a:lnTo>
                  <a:cubicBezTo>
                    <a:pt x="151" y="3"/>
                    <a:pt x="151" y="0"/>
                    <a:pt x="145" y="0"/>
                  </a:cubicBezTo>
                  <a:cubicBezTo>
                    <a:pt x="143" y="0"/>
                    <a:pt x="142" y="0"/>
                    <a:pt x="135" y="5"/>
                  </a:cubicBezTo>
                  <a:cubicBezTo>
                    <a:pt x="134" y="7"/>
                    <a:pt x="129" y="12"/>
                    <a:pt x="127" y="13"/>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7"/>
                    <a:pt x="122" y="217"/>
                    <a:pt x="83" y="217"/>
                  </a:cubicBezTo>
                  <a:cubicBezTo>
                    <a:pt x="41" y="217"/>
                    <a:pt x="23" y="189"/>
                    <a:pt x="14" y="147"/>
                  </a:cubicBezTo>
                  <a:cubicBezTo>
                    <a:pt x="12" y="140"/>
                    <a:pt x="12" y="138"/>
                    <a:pt x="7" y="138"/>
                  </a:cubicBezTo>
                  <a:cubicBezTo>
                    <a:pt x="0" y="138"/>
                    <a:pt x="0" y="142"/>
                    <a:pt x="0" y="151"/>
                  </a:cubicBezTo>
                  <a:lnTo>
                    <a:pt x="0" y="216"/>
                  </a:lnTo>
                  <a:cubicBezTo>
                    <a:pt x="0" y="225"/>
                    <a:pt x="0" y="228"/>
                    <a:pt x="6" y="228"/>
                  </a:cubicBezTo>
                  <a:cubicBezTo>
                    <a:pt x="8" y="228"/>
                    <a:pt x="9" y="228"/>
                    <a:pt x="18" y="218"/>
                  </a:cubicBezTo>
                  <a:cubicBezTo>
                    <a:pt x="19" y="217"/>
                    <a:pt x="19" y="216"/>
                    <a:pt x="28" y="207"/>
                  </a:cubicBezTo>
                  <a:cubicBezTo>
                    <a:pt x="50" y="228"/>
                    <a:pt x="72" y="228"/>
                    <a:pt x="83"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4" name="Freeform 147">
              <a:extLst>
                <a:ext uri="{FF2B5EF4-FFF2-40B4-BE49-F238E27FC236}">
                  <a16:creationId xmlns:a16="http://schemas.microsoft.com/office/drawing/2014/main" id="{9B3E19E5-6D1E-4F15-B318-2F552D7B8DF6}"/>
                </a:ext>
              </a:extLst>
            </p:cNvPr>
            <p:cNvSpPr>
              <a:spLocks noEditPoints="1"/>
            </p:cNvSpPr>
            <p:nvPr>
              <p:custDataLst>
                <p:tags r:id="rId92"/>
              </p:custDataLst>
            </p:nvPr>
          </p:nvSpPr>
          <p:spPr bwMode="auto">
            <a:xfrm>
              <a:off x="3695701" y="2163763"/>
              <a:ext cx="31750" cy="101600"/>
            </a:xfrm>
            <a:custGeom>
              <a:avLst/>
              <a:gdLst>
                <a:gd name="T0" fmla="*/ 106 w 106"/>
                <a:gd name="T1" fmla="*/ 328 h 328"/>
                <a:gd name="T2" fmla="*/ 106 w 106"/>
                <a:gd name="T3" fmla="*/ 312 h 328"/>
                <a:gd name="T4" fmla="*/ 71 w 106"/>
                <a:gd name="T5" fmla="*/ 291 h 328"/>
                <a:gd name="T6" fmla="*/ 71 w 106"/>
                <a:gd name="T7" fmla="*/ 107 h 328"/>
                <a:gd name="T8" fmla="*/ 2 w 106"/>
                <a:gd name="T9" fmla="*/ 113 h 328"/>
                <a:gd name="T10" fmla="*/ 2 w 106"/>
                <a:gd name="T11" fmla="*/ 128 h 328"/>
                <a:gd name="T12" fmla="*/ 39 w 106"/>
                <a:gd name="T13" fmla="*/ 156 h 328"/>
                <a:gd name="T14" fmla="*/ 39 w 106"/>
                <a:gd name="T15" fmla="*/ 290 h 328"/>
                <a:gd name="T16" fmla="*/ 0 w 106"/>
                <a:gd name="T17" fmla="*/ 312 h 328"/>
                <a:gd name="T18" fmla="*/ 0 w 106"/>
                <a:gd name="T19" fmla="*/ 328 h 328"/>
                <a:gd name="T20" fmla="*/ 54 w 106"/>
                <a:gd name="T21" fmla="*/ 326 h 328"/>
                <a:gd name="T22" fmla="*/ 106 w 106"/>
                <a:gd name="T23" fmla="*/ 328 h 328"/>
                <a:gd name="T24" fmla="*/ 79 w 106"/>
                <a:gd name="T25" fmla="*/ 27 h 328"/>
                <a:gd name="T26" fmla="*/ 52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2"/>
                  </a:lnTo>
                  <a:cubicBezTo>
                    <a:pt x="73" y="312"/>
                    <a:pt x="71" y="310"/>
                    <a:pt x="71" y="291"/>
                  </a:cubicBezTo>
                  <a:lnTo>
                    <a:pt x="71" y="107"/>
                  </a:lnTo>
                  <a:lnTo>
                    <a:pt x="2" y="113"/>
                  </a:lnTo>
                  <a:lnTo>
                    <a:pt x="2" y="128"/>
                  </a:lnTo>
                  <a:cubicBezTo>
                    <a:pt x="34" y="128"/>
                    <a:pt x="39" y="131"/>
                    <a:pt x="39" y="156"/>
                  </a:cubicBezTo>
                  <a:lnTo>
                    <a:pt x="39" y="290"/>
                  </a:lnTo>
                  <a:cubicBezTo>
                    <a:pt x="39" y="312"/>
                    <a:pt x="33" y="312"/>
                    <a:pt x="0" y="312"/>
                  </a:cubicBezTo>
                  <a:lnTo>
                    <a:pt x="0" y="328"/>
                  </a:lnTo>
                  <a:lnTo>
                    <a:pt x="54" y="326"/>
                  </a:lnTo>
                  <a:cubicBezTo>
                    <a:pt x="72" y="326"/>
                    <a:pt x="89" y="327"/>
                    <a:pt x="106" y="328"/>
                  </a:cubicBezTo>
                  <a:close/>
                  <a:moveTo>
                    <a:pt x="79" y="27"/>
                  </a:moveTo>
                  <a:cubicBezTo>
                    <a:pt x="79" y="13"/>
                    <a:pt x="67" y="0"/>
                    <a:pt x="52"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5" name="Freeform 148">
              <a:extLst>
                <a:ext uri="{FF2B5EF4-FFF2-40B4-BE49-F238E27FC236}">
                  <a16:creationId xmlns:a16="http://schemas.microsoft.com/office/drawing/2014/main" id="{61DEC9CD-71AA-4479-8D35-8F09E0626F1A}"/>
                </a:ext>
              </a:extLst>
            </p:cNvPr>
            <p:cNvSpPr>
              <a:spLocks/>
            </p:cNvSpPr>
            <p:nvPr>
              <p:custDataLst>
                <p:tags r:id="rId93"/>
              </p:custDataLst>
            </p:nvPr>
          </p:nvSpPr>
          <p:spPr bwMode="auto">
            <a:xfrm>
              <a:off x="3736976" y="2197101"/>
              <a:ext cx="76200" cy="68263"/>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5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3 w 251"/>
                <a:gd name="T31" fmla="*/ 221 h 221"/>
                <a:gd name="T32" fmla="*/ 113 w 251"/>
                <a:gd name="T33" fmla="*/ 205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5" y="0"/>
                  </a:cubicBezTo>
                  <a:cubicBezTo>
                    <a:pt x="108" y="0"/>
                    <a:pt x="85" y="22"/>
                    <a:pt x="71" y="53"/>
                  </a:cubicBezTo>
                  <a:lnTo>
                    <a:pt x="71" y="0"/>
                  </a:lnTo>
                  <a:lnTo>
                    <a:pt x="0" y="6"/>
                  </a:lnTo>
                  <a:lnTo>
                    <a:pt x="0" y="21"/>
                  </a:lnTo>
                  <a:cubicBezTo>
                    <a:pt x="35" y="21"/>
                    <a:pt x="39" y="25"/>
                    <a:pt x="39" y="49"/>
                  </a:cubicBezTo>
                  <a:lnTo>
                    <a:pt x="39" y="183"/>
                  </a:lnTo>
                  <a:cubicBezTo>
                    <a:pt x="39" y="205"/>
                    <a:pt x="34" y="205"/>
                    <a:pt x="0" y="205"/>
                  </a:cubicBezTo>
                  <a:lnTo>
                    <a:pt x="0" y="221"/>
                  </a:lnTo>
                  <a:lnTo>
                    <a:pt x="57" y="219"/>
                  </a:lnTo>
                  <a:lnTo>
                    <a:pt x="113" y="221"/>
                  </a:lnTo>
                  <a:lnTo>
                    <a:pt x="113" y="205"/>
                  </a:lnTo>
                  <a:cubicBezTo>
                    <a:pt x="79" y="205"/>
                    <a:pt x="74" y="205"/>
                    <a:pt x="74" y="183"/>
                  </a:cubicBezTo>
                  <a:lnTo>
                    <a:pt x="74" y="91"/>
                  </a:lnTo>
                  <a:cubicBezTo>
                    <a:pt x="74"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6" name="Freeform 149">
              <a:extLst>
                <a:ext uri="{FF2B5EF4-FFF2-40B4-BE49-F238E27FC236}">
                  <a16:creationId xmlns:a16="http://schemas.microsoft.com/office/drawing/2014/main" id="{791319A3-98E7-4580-8589-CA3BD4B83072}"/>
                </a:ext>
              </a:extLst>
            </p:cNvPr>
            <p:cNvSpPr>
              <a:spLocks/>
            </p:cNvSpPr>
            <p:nvPr>
              <p:custDataLst>
                <p:tags r:id="rId94"/>
              </p:custDataLst>
            </p:nvPr>
          </p:nvSpPr>
          <p:spPr bwMode="auto">
            <a:xfrm>
              <a:off x="3832226" y="2149476"/>
              <a:ext cx="34925" cy="15557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7" name="Freeform 150">
              <a:extLst>
                <a:ext uri="{FF2B5EF4-FFF2-40B4-BE49-F238E27FC236}">
                  <a16:creationId xmlns:a16="http://schemas.microsoft.com/office/drawing/2014/main" id="{AFAA0A6A-3423-45C1-946B-1724FB3DCA92}"/>
                </a:ext>
              </a:extLst>
            </p:cNvPr>
            <p:cNvSpPr>
              <a:spLocks/>
            </p:cNvSpPr>
            <p:nvPr>
              <p:custDataLst>
                <p:tags r:id="rId95"/>
              </p:custDataLst>
            </p:nvPr>
          </p:nvSpPr>
          <p:spPr bwMode="auto">
            <a:xfrm>
              <a:off x="3881439" y="2197101"/>
              <a:ext cx="80963" cy="69850"/>
            </a:xfrm>
            <a:custGeom>
              <a:avLst/>
              <a:gdLst>
                <a:gd name="T0" fmla="*/ 270 w 270"/>
                <a:gd name="T1" fmla="*/ 150 h 226"/>
                <a:gd name="T2" fmla="*/ 264 w 270"/>
                <a:gd name="T3" fmla="*/ 145 h 226"/>
                <a:gd name="T4" fmla="*/ 257 w 270"/>
                <a:gd name="T5" fmla="*/ 154 h 226"/>
                <a:gd name="T6" fmla="*/ 206 w 270"/>
                <a:gd name="T7" fmla="*/ 215 h 226"/>
                <a:gd name="T8" fmla="*/ 194 w 270"/>
                <a:gd name="T9" fmla="*/ 199 h 226"/>
                <a:gd name="T10" fmla="*/ 203 w 270"/>
                <a:gd name="T11" fmla="*/ 164 h 226"/>
                <a:gd name="T12" fmla="*/ 233 w 270"/>
                <a:gd name="T13" fmla="*/ 54 h 226"/>
                <a:gd name="T14" fmla="*/ 176 w 270"/>
                <a:gd name="T15" fmla="*/ 0 h 226"/>
                <a:gd name="T16" fmla="*/ 98 w 270"/>
                <a:gd name="T17" fmla="*/ 44 h 226"/>
                <a:gd name="T18" fmla="*/ 52 w 270"/>
                <a:gd name="T19" fmla="*/ 0 h 226"/>
                <a:gd name="T20" fmla="*/ 15 w 270"/>
                <a:gd name="T21" fmla="*/ 29 h 226"/>
                <a:gd name="T22" fmla="*/ 0 w 270"/>
                <a:gd name="T23" fmla="*/ 77 h 226"/>
                <a:gd name="T24" fmla="*/ 6 w 270"/>
                <a:gd name="T25" fmla="*/ 82 h 226"/>
                <a:gd name="T26" fmla="*/ 14 w 270"/>
                <a:gd name="T27" fmla="*/ 71 h 226"/>
                <a:gd name="T28" fmla="*/ 51 w 270"/>
                <a:gd name="T29" fmla="*/ 11 h 226"/>
                <a:gd name="T30" fmla="*/ 66 w 270"/>
                <a:gd name="T31" fmla="*/ 34 h 226"/>
                <a:gd name="T32" fmla="*/ 58 w 270"/>
                <a:gd name="T33" fmla="*/ 76 h 226"/>
                <a:gd name="T34" fmla="*/ 29 w 270"/>
                <a:gd name="T35" fmla="*/ 191 h 226"/>
                <a:gd name="T36" fmla="*/ 25 w 270"/>
                <a:gd name="T37" fmla="*/ 213 h 226"/>
                <a:gd name="T38" fmla="*/ 39 w 270"/>
                <a:gd name="T39" fmla="*/ 226 h 226"/>
                <a:gd name="T40" fmla="*/ 58 w 270"/>
                <a:gd name="T41" fmla="*/ 212 h 226"/>
                <a:gd name="T42" fmla="*/ 67 w 270"/>
                <a:gd name="T43" fmla="*/ 176 h 226"/>
                <a:gd name="T44" fmla="*/ 78 w 270"/>
                <a:gd name="T45" fmla="*/ 131 h 226"/>
                <a:gd name="T46" fmla="*/ 87 w 270"/>
                <a:gd name="T47" fmla="*/ 97 h 226"/>
                <a:gd name="T48" fmla="*/ 93 w 270"/>
                <a:gd name="T49" fmla="*/ 72 h 226"/>
                <a:gd name="T50" fmla="*/ 174 w 270"/>
                <a:gd name="T51" fmla="*/ 11 h 226"/>
                <a:gd name="T52" fmla="*/ 201 w 270"/>
                <a:gd name="T53" fmla="*/ 46 h 226"/>
                <a:gd name="T54" fmla="*/ 169 w 270"/>
                <a:gd name="T55" fmla="*/ 163 h 226"/>
                <a:gd name="T56" fmla="*/ 164 w 270"/>
                <a:gd name="T57" fmla="*/ 186 h 226"/>
                <a:gd name="T58" fmla="*/ 205 w 270"/>
                <a:gd name="T59" fmla="*/ 226 h 226"/>
                <a:gd name="T60" fmla="*/ 270 w 270"/>
                <a:gd name="T61"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50"/>
                  </a:moveTo>
                  <a:cubicBezTo>
                    <a:pt x="270" y="145"/>
                    <a:pt x="266" y="145"/>
                    <a:pt x="264" y="145"/>
                  </a:cubicBezTo>
                  <a:cubicBezTo>
                    <a:pt x="259" y="145"/>
                    <a:pt x="259" y="146"/>
                    <a:pt x="257" y="154"/>
                  </a:cubicBezTo>
                  <a:cubicBezTo>
                    <a:pt x="247" y="188"/>
                    <a:pt x="230" y="215"/>
                    <a:pt x="206" y="215"/>
                  </a:cubicBezTo>
                  <a:cubicBezTo>
                    <a:pt x="197" y="215"/>
                    <a:pt x="194" y="210"/>
                    <a:pt x="194" y="199"/>
                  </a:cubicBezTo>
                  <a:cubicBezTo>
                    <a:pt x="194" y="187"/>
                    <a:pt x="198" y="175"/>
                    <a:pt x="203" y="164"/>
                  </a:cubicBezTo>
                  <a:cubicBezTo>
                    <a:pt x="212" y="137"/>
                    <a:pt x="233" y="82"/>
                    <a:pt x="233" y="54"/>
                  </a:cubicBezTo>
                  <a:cubicBezTo>
                    <a:pt x="233" y="20"/>
                    <a:pt x="212" y="0"/>
                    <a:pt x="176" y="0"/>
                  </a:cubicBezTo>
                  <a:cubicBezTo>
                    <a:pt x="131" y="0"/>
                    <a:pt x="107" y="32"/>
                    <a:pt x="98" y="44"/>
                  </a:cubicBezTo>
                  <a:cubicBezTo>
                    <a:pt x="96" y="16"/>
                    <a:pt x="75" y="0"/>
                    <a:pt x="52" y="0"/>
                  </a:cubicBezTo>
                  <a:cubicBezTo>
                    <a:pt x="29" y="0"/>
                    <a:pt x="20" y="20"/>
                    <a:pt x="15" y="29"/>
                  </a:cubicBezTo>
                  <a:cubicBezTo>
                    <a:pt x="7" y="46"/>
                    <a:pt x="0" y="75"/>
                    <a:pt x="0" y="77"/>
                  </a:cubicBezTo>
                  <a:cubicBezTo>
                    <a:pt x="0" y="82"/>
                    <a:pt x="6" y="82"/>
                    <a:pt x="6" y="82"/>
                  </a:cubicBezTo>
                  <a:cubicBezTo>
                    <a:pt x="11" y="82"/>
                    <a:pt x="11" y="82"/>
                    <a:pt x="14" y="71"/>
                  </a:cubicBezTo>
                  <a:cubicBezTo>
                    <a:pt x="23" y="35"/>
                    <a:pt x="33" y="11"/>
                    <a:pt x="51" y="11"/>
                  </a:cubicBezTo>
                  <a:cubicBezTo>
                    <a:pt x="61" y="11"/>
                    <a:pt x="66" y="18"/>
                    <a:pt x="66" y="34"/>
                  </a:cubicBezTo>
                  <a:cubicBezTo>
                    <a:pt x="66" y="45"/>
                    <a:pt x="65" y="50"/>
                    <a:pt x="58" y="76"/>
                  </a:cubicBezTo>
                  <a:lnTo>
                    <a:pt x="29" y="191"/>
                  </a:lnTo>
                  <a:cubicBezTo>
                    <a:pt x="28" y="199"/>
                    <a:pt x="25" y="210"/>
                    <a:pt x="25" y="213"/>
                  </a:cubicBezTo>
                  <a:cubicBezTo>
                    <a:pt x="25" y="222"/>
                    <a:pt x="32" y="226"/>
                    <a:pt x="39" y="226"/>
                  </a:cubicBezTo>
                  <a:cubicBezTo>
                    <a:pt x="45" y="226"/>
                    <a:pt x="54" y="222"/>
                    <a:pt x="58" y="212"/>
                  </a:cubicBezTo>
                  <a:cubicBezTo>
                    <a:pt x="58" y="211"/>
                    <a:pt x="64" y="188"/>
                    <a:pt x="67" y="176"/>
                  </a:cubicBezTo>
                  <a:lnTo>
                    <a:pt x="78" y="131"/>
                  </a:lnTo>
                  <a:cubicBezTo>
                    <a:pt x="81" y="120"/>
                    <a:pt x="84" y="109"/>
                    <a:pt x="87" y="97"/>
                  </a:cubicBezTo>
                  <a:lnTo>
                    <a:pt x="93" y="72"/>
                  </a:lnTo>
                  <a:cubicBezTo>
                    <a:pt x="101" y="57"/>
                    <a:pt x="127" y="11"/>
                    <a:pt x="174" y="11"/>
                  </a:cubicBezTo>
                  <a:cubicBezTo>
                    <a:pt x="197" y="11"/>
                    <a:pt x="201" y="30"/>
                    <a:pt x="201" y="46"/>
                  </a:cubicBezTo>
                  <a:cubicBezTo>
                    <a:pt x="201" y="77"/>
                    <a:pt x="177" y="141"/>
                    <a:pt x="169" y="163"/>
                  </a:cubicBezTo>
                  <a:cubicBezTo>
                    <a:pt x="164" y="174"/>
                    <a:pt x="164" y="180"/>
                    <a:pt x="164" y="186"/>
                  </a:cubicBezTo>
                  <a:cubicBezTo>
                    <a:pt x="164" y="209"/>
                    <a:pt x="181" y="226"/>
                    <a:pt x="205" y="226"/>
                  </a:cubicBezTo>
                  <a:cubicBezTo>
                    <a:pt x="252" y="226"/>
                    <a:pt x="270" y="154"/>
                    <a:pt x="270"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8" name="Freeform 151">
              <a:extLst>
                <a:ext uri="{FF2B5EF4-FFF2-40B4-BE49-F238E27FC236}">
                  <a16:creationId xmlns:a16="http://schemas.microsoft.com/office/drawing/2014/main" id="{A7B05A0A-1057-47AB-8F0F-E86FDA4401F2}"/>
                </a:ext>
              </a:extLst>
            </p:cNvPr>
            <p:cNvSpPr>
              <a:spLocks noEditPoints="1"/>
            </p:cNvSpPr>
            <p:nvPr>
              <p:custDataLst>
                <p:tags r:id="rId96"/>
              </p:custDataLst>
            </p:nvPr>
          </p:nvSpPr>
          <p:spPr bwMode="auto">
            <a:xfrm>
              <a:off x="3973514" y="2155826"/>
              <a:ext cx="61913" cy="111125"/>
            </a:xfrm>
            <a:custGeom>
              <a:avLst/>
              <a:gdLst>
                <a:gd name="T0" fmla="*/ 206 w 206"/>
                <a:gd name="T1" fmla="*/ 103 h 357"/>
                <a:gd name="T2" fmla="*/ 147 w 206"/>
                <a:gd name="T3" fmla="*/ 0 h 357"/>
                <a:gd name="T4" fmla="*/ 0 w 206"/>
                <a:gd name="T5" fmla="*/ 255 h 357"/>
                <a:gd name="T6" fmla="*/ 60 w 206"/>
                <a:gd name="T7" fmla="*/ 357 h 357"/>
                <a:gd name="T8" fmla="*/ 206 w 206"/>
                <a:gd name="T9" fmla="*/ 103 h 357"/>
                <a:gd name="T10" fmla="*/ 158 w 206"/>
                <a:gd name="T11" fmla="*/ 171 h 357"/>
                <a:gd name="T12" fmla="*/ 53 w 206"/>
                <a:gd name="T13" fmla="*/ 171 h 357"/>
                <a:gd name="T14" fmla="*/ 92 w 206"/>
                <a:gd name="T15" fmla="*/ 64 h 357"/>
                <a:gd name="T16" fmla="*/ 146 w 206"/>
                <a:gd name="T17" fmla="*/ 11 h 357"/>
                <a:gd name="T18" fmla="*/ 174 w 206"/>
                <a:gd name="T19" fmla="*/ 72 h 357"/>
                <a:gd name="T20" fmla="*/ 158 w 206"/>
                <a:gd name="T21" fmla="*/ 171 h 357"/>
                <a:gd name="T22" fmla="*/ 153 w 206"/>
                <a:gd name="T23" fmla="*/ 187 h 357"/>
                <a:gd name="T24" fmla="*/ 118 w 206"/>
                <a:gd name="T25" fmla="*/ 288 h 357"/>
                <a:gd name="T26" fmla="*/ 60 w 206"/>
                <a:gd name="T27" fmla="*/ 346 h 357"/>
                <a:gd name="T28" fmla="*/ 33 w 206"/>
                <a:gd name="T29" fmla="*/ 286 h 357"/>
                <a:gd name="T30" fmla="*/ 49 w 206"/>
                <a:gd name="T31" fmla="*/ 187 h 357"/>
                <a:gd name="T32" fmla="*/ 153 w 206"/>
                <a:gd name="T33" fmla="*/ 18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3"/>
                  </a:moveTo>
                  <a:cubicBezTo>
                    <a:pt x="206" y="70"/>
                    <a:pt x="197" y="0"/>
                    <a:pt x="147" y="0"/>
                  </a:cubicBezTo>
                  <a:cubicBezTo>
                    <a:pt x="77" y="0"/>
                    <a:pt x="0" y="141"/>
                    <a:pt x="0" y="255"/>
                  </a:cubicBezTo>
                  <a:cubicBezTo>
                    <a:pt x="0" y="302"/>
                    <a:pt x="15" y="357"/>
                    <a:pt x="60" y="357"/>
                  </a:cubicBezTo>
                  <a:cubicBezTo>
                    <a:pt x="131" y="357"/>
                    <a:pt x="206" y="214"/>
                    <a:pt x="206" y="103"/>
                  </a:cubicBezTo>
                  <a:close/>
                  <a:moveTo>
                    <a:pt x="158" y="171"/>
                  </a:moveTo>
                  <a:lnTo>
                    <a:pt x="53" y="171"/>
                  </a:lnTo>
                  <a:cubicBezTo>
                    <a:pt x="62" y="139"/>
                    <a:pt x="72" y="99"/>
                    <a:pt x="92" y="64"/>
                  </a:cubicBezTo>
                  <a:cubicBezTo>
                    <a:pt x="105" y="39"/>
                    <a:pt x="124" y="11"/>
                    <a:pt x="146" y="11"/>
                  </a:cubicBezTo>
                  <a:cubicBezTo>
                    <a:pt x="171" y="11"/>
                    <a:pt x="174" y="43"/>
                    <a:pt x="174" y="72"/>
                  </a:cubicBezTo>
                  <a:cubicBezTo>
                    <a:pt x="174" y="96"/>
                    <a:pt x="170" y="122"/>
                    <a:pt x="158" y="171"/>
                  </a:cubicBezTo>
                  <a:close/>
                  <a:moveTo>
                    <a:pt x="153" y="187"/>
                  </a:moveTo>
                  <a:cubicBezTo>
                    <a:pt x="148" y="210"/>
                    <a:pt x="137" y="252"/>
                    <a:pt x="118" y="288"/>
                  </a:cubicBezTo>
                  <a:cubicBezTo>
                    <a:pt x="101" y="322"/>
                    <a:pt x="82" y="346"/>
                    <a:pt x="60" y="346"/>
                  </a:cubicBezTo>
                  <a:cubicBezTo>
                    <a:pt x="44" y="346"/>
                    <a:pt x="33" y="332"/>
                    <a:pt x="33" y="286"/>
                  </a:cubicBezTo>
                  <a:cubicBezTo>
                    <a:pt x="33" y="265"/>
                    <a:pt x="36" y="236"/>
                    <a:pt x="49" y="187"/>
                  </a:cubicBezTo>
                  <a:lnTo>
                    <a:pt x="153" y="1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9" name="Freeform 152">
              <a:extLst>
                <a:ext uri="{FF2B5EF4-FFF2-40B4-BE49-F238E27FC236}">
                  <a16:creationId xmlns:a16="http://schemas.microsoft.com/office/drawing/2014/main" id="{46E57188-AE7F-427B-B46B-17B0F24943F3}"/>
                </a:ext>
              </a:extLst>
            </p:cNvPr>
            <p:cNvSpPr>
              <a:spLocks/>
            </p:cNvSpPr>
            <p:nvPr>
              <p:custDataLst>
                <p:tags r:id="rId97"/>
              </p:custDataLst>
            </p:nvPr>
          </p:nvSpPr>
          <p:spPr bwMode="auto">
            <a:xfrm>
              <a:off x="4051301" y="2149476"/>
              <a:ext cx="34925" cy="155575"/>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3"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0" name="Freeform 153">
              <a:extLst>
                <a:ext uri="{FF2B5EF4-FFF2-40B4-BE49-F238E27FC236}">
                  <a16:creationId xmlns:a16="http://schemas.microsoft.com/office/drawing/2014/main" id="{CD595131-46A8-420D-A6D7-CC08D1BB6C49}"/>
                </a:ext>
              </a:extLst>
            </p:cNvPr>
            <p:cNvSpPr>
              <a:spLocks/>
            </p:cNvSpPr>
            <p:nvPr>
              <p:custDataLst>
                <p:tags r:id="rId98"/>
              </p:custDataLst>
            </p:nvPr>
          </p:nvSpPr>
          <p:spPr bwMode="auto">
            <a:xfrm>
              <a:off x="4130676" y="2197101"/>
              <a:ext cx="58738" cy="69850"/>
            </a:xfrm>
            <a:custGeom>
              <a:avLst/>
              <a:gdLst>
                <a:gd name="T0" fmla="*/ 190 w 190"/>
                <a:gd name="T1" fmla="*/ 164 h 228"/>
                <a:gd name="T2" fmla="*/ 183 w 190"/>
                <a:gd name="T3" fmla="*/ 159 h 228"/>
                <a:gd name="T4" fmla="*/ 177 w 190"/>
                <a:gd name="T5" fmla="*/ 164 h 228"/>
                <a:gd name="T6" fmla="*/ 112 w 190"/>
                <a:gd name="T7" fmla="*/ 216 h 228"/>
                <a:gd name="T8" fmla="*/ 41 w 190"/>
                <a:gd name="T9" fmla="*/ 114 h 228"/>
                <a:gd name="T10" fmla="*/ 109 w 190"/>
                <a:gd name="T11" fmla="*/ 12 h 228"/>
                <a:gd name="T12" fmla="*/ 162 w 190"/>
                <a:gd name="T13" fmla="*/ 30 h 228"/>
                <a:gd name="T14" fmla="*/ 139 w 190"/>
                <a:gd name="T15" fmla="*/ 53 h 228"/>
                <a:gd name="T16" fmla="*/ 162 w 190"/>
                <a:gd name="T17" fmla="*/ 76 h 228"/>
                <a:gd name="T18" fmla="*/ 184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3" y="159"/>
                  </a:cubicBezTo>
                  <a:cubicBezTo>
                    <a:pt x="179" y="159"/>
                    <a:pt x="178" y="161"/>
                    <a:pt x="177" y="164"/>
                  </a:cubicBezTo>
                  <a:cubicBezTo>
                    <a:pt x="163" y="210"/>
                    <a:pt x="130" y="216"/>
                    <a:pt x="112" y="216"/>
                  </a:cubicBezTo>
                  <a:cubicBezTo>
                    <a:pt x="85" y="216"/>
                    <a:pt x="41" y="194"/>
                    <a:pt x="41" y="114"/>
                  </a:cubicBezTo>
                  <a:cubicBezTo>
                    <a:pt x="41" y="33"/>
                    <a:pt x="82" y="12"/>
                    <a:pt x="109" y="12"/>
                  </a:cubicBezTo>
                  <a:cubicBezTo>
                    <a:pt x="113" y="12"/>
                    <a:pt x="145" y="12"/>
                    <a:pt x="162" y="30"/>
                  </a:cubicBezTo>
                  <a:cubicBezTo>
                    <a:pt x="142" y="32"/>
                    <a:pt x="139" y="47"/>
                    <a:pt x="139" y="53"/>
                  </a:cubicBezTo>
                  <a:cubicBezTo>
                    <a:pt x="139" y="66"/>
                    <a:pt x="148" y="76"/>
                    <a:pt x="162" y="76"/>
                  </a:cubicBezTo>
                  <a:cubicBezTo>
                    <a:pt x="175" y="76"/>
                    <a:pt x="184" y="68"/>
                    <a:pt x="184" y="53"/>
                  </a:cubicBezTo>
                  <a:cubicBezTo>
                    <a:pt x="184" y="19"/>
                    <a:pt x="147"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1" name="Freeform 154">
              <a:extLst>
                <a:ext uri="{FF2B5EF4-FFF2-40B4-BE49-F238E27FC236}">
                  <a16:creationId xmlns:a16="http://schemas.microsoft.com/office/drawing/2014/main" id="{71E898AC-ACD5-46AD-813A-4F89F58A9105}"/>
                </a:ext>
              </a:extLst>
            </p:cNvPr>
            <p:cNvSpPr>
              <a:spLocks noEditPoints="1"/>
            </p:cNvSpPr>
            <p:nvPr>
              <p:custDataLst>
                <p:tags r:id="rId99"/>
              </p:custDataLst>
            </p:nvPr>
          </p:nvSpPr>
          <p:spPr bwMode="auto">
            <a:xfrm>
              <a:off x="4197351" y="2197101"/>
              <a:ext cx="66675" cy="69850"/>
            </a:xfrm>
            <a:custGeom>
              <a:avLst/>
              <a:gdLst>
                <a:gd name="T0" fmla="*/ 220 w 220"/>
                <a:gd name="T1" fmla="*/ 116 h 228"/>
                <a:gd name="T2" fmla="*/ 110 w 220"/>
                <a:gd name="T3" fmla="*/ 0 h 228"/>
                <a:gd name="T4" fmla="*/ 0 w 220"/>
                <a:gd name="T5" fmla="*/ 116 h 228"/>
                <a:gd name="T6" fmla="*/ 110 w 220"/>
                <a:gd name="T7" fmla="*/ 228 h 228"/>
                <a:gd name="T8" fmla="*/ 220 w 220"/>
                <a:gd name="T9" fmla="*/ 116 h 228"/>
                <a:gd name="T10" fmla="*/ 179 w 220"/>
                <a:gd name="T11" fmla="*/ 112 h 228"/>
                <a:gd name="T12" fmla="*/ 168 w 220"/>
                <a:gd name="T13" fmla="*/ 179 h 228"/>
                <a:gd name="T14" fmla="*/ 110 w 220"/>
                <a:gd name="T15" fmla="*/ 216 h 228"/>
                <a:gd name="T16" fmla="*/ 53 w 220"/>
                <a:gd name="T17" fmla="*/ 183 h 228"/>
                <a:gd name="T18" fmla="*/ 41 w 220"/>
                <a:gd name="T19" fmla="*/ 112 h 228"/>
                <a:gd name="T20" fmla="*/ 53 w 220"/>
                <a:gd name="T21" fmla="*/ 44 h 228"/>
                <a:gd name="T22" fmla="*/ 110 w 220"/>
                <a:gd name="T23" fmla="*/ 10 h 228"/>
                <a:gd name="T24" fmla="*/ 166 w 220"/>
                <a:gd name="T25" fmla="*/ 43 h 228"/>
                <a:gd name="T26" fmla="*/ 179 w 220"/>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8">
                  <a:moveTo>
                    <a:pt x="220" y="116"/>
                  </a:moveTo>
                  <a:cubicBezTo>
                    <a:pt x="220" y="52"/>
                    <a:pt x="171" y="0"/>
                    <a:pt x="110" y="0"/>
                  </a:cubicBezTo>
                  <a:cubicBezTo>
                    <a:pt x="48" y="0"/>
                    <a:pt x="0" y="54"/>
                    <a:pt x="0" y="116"/>
                  </a:cubicBezTo>
                  <a:cubicBezTo>
                    <a:pt x="0" y="181"/>
                    <a:pt x="51" y="228"/>
                    <a:pt x="110" y="228"/>
                  </a:cubicBezTo>
                  <a:cubicBezTo>
                    <a:pt x="170" y="228"/>
                    <a:pt x="220" y="180"/>
                    <a:pt x="220" y="116"/>
                  </a:cubicBezTo>
                  <a:close/>
                  <a:moveTo>
                    <a:pt x="179" y="112"/>
                  </a:moveTo>
                  <a:cubicBezTo>
                    <a:pt x="179" y="130"/>
                    <a:pt x="179" y="157"/>
                    <a:pt x="168" y="179"/>
                  </a:cubicBezTo>
                  <a:cubicBezTo>
                    <a:pt x="157" y="201"/>
                    <a:pt x="135" y="216"/>
                    <a:pt x="110" y="216"/>
                  </a:cubicBezTo>
                  <a:cubicBezTo>
                    <a:pt x="89" y="216"/>
                    <a:pt x="67" y="205"/>
                    <a:pt x="53" y="183"/>
                  </a:cubicBezTo>
                  <a:cubicBezTo>
                    <a:pt x="41" y="161"/>
                    <a:pt x="41" y="130"/>
                    <a:pt x="41" y="112"/>
                  </a:cubicBezTo>
                  <a:cubicBezTo>
                    <a:pt x="41" y="93"/>
                    <a:pt x="41" y="66"/>
                    <a:pt x="53" y="44"/>
                  </a:cubicBezTo>
                  <a:cubicBezTo>
                    <a:pt x="66" y="21"/>
                    <a:pt x="90" y="10"/>
                    <a:pt x="110" y="10"/>
                  </a:cubicBezTo>
                  <a:cubicBezTo>
                    <a:pt x="132" y="10"/>
                    <a:pt x="153" y="21"/>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2" name="Freeform 155">
              <a:extLst>
                <a:ext uri="{FF2B5EF4-FFF2-40B4-BE49-F238E27FC236}">
                  <a16:creationId xmlns:a16="http://schemas.microsoft.com/office/drawing/2014/main" id="{A6AA29E0-D347-4AA8-BAC0-D576668B62C4}"/>
                </a:ext>
              </a:extLst>
            </p:cNvPr>
            <p:cNvSpPr>
              <a:spLocks/>
            </p:cNvSpPr>
            <p:nvPr>
              <p:custDataLst>
                <p:tags r:id="rId100"/>
              </p:custDataLst>
            </p:nvPr>
          </p:nvSpPr>
          <p:spPr bwMode="auto">
            <a:xfrm>
              <a:off x="4273551" y="2197101"/>
              <a:ext cx="49213" cy="69850"/>
            </a:xfrm>
            <a:custGeom>
              <a:avLst/>
              <a:gdLst>
                <a:gd name="T0" fmla="*/ 163 w 163"/>
                <a:gd name="T1" fmla="*/ 159 h 228"/>
                <a:gd name="T2" fmla="*/ 142 w 163"/>
                <a:gd name="T3" fmla="*/ 112 h 228"/>
                <a:gd name="T4" fmla="*/ 85 w 163"/>
                <a:gd name="T5" fmla="*/ 88 h 228"/>
                <a:gd name="T6" fmla="*/ 24 w 163"/>
                <a:gd name="T7" fmla="*/ 47 h 228"/>
                <a:gd name="T8" fmla="*/ 80 w 163"/>
                <a:gd name="T9" fmla="*/ 9 h 228"/>
                <a:gd name="T10" fmla="*/ 138 w 163"/>
                <a:gd name="T11" fmla="*/ 69 h 228"/>
                <a:gd name="T12" fmla="*/ 144 w 163"/>
                <a:gd name="T13" fmla="*/ 74 h 228"/>
                <a:gd name="T14" fmla="*/ 151 w 163"/>
                <a:gd name="T15" fmla="*/ 62 h 228"/>
                <a:gd name="T16" fmla="*/ 151 w 163"/>
                <a:gd name="T17" fmla="*/ 11 h 228"/>
                <a:gd name="T18" fmla="*/ 145 w 163"/>
                <a:gd name="T19" fmla="*/ 0 h 228"/>
                <a:gd name="T20" fmla="*/ 135 w 163"/>
                <a:gd name="T21" fmla="*/ 5 h 228"/>
                <a:gd name="T22" fmla="*/ 127 w 163"/>
                <a:gd name="T23" fmla="*/ 13 h 228"/>
                <a:gd name="T24" fmla="*/ 80 w 163"/>
                <a:gd name="T25" fmla="*/ 0 h 228"/>
                <a:gd name="T26" fmla="*/ 0 w 163"/>
                <a:gd name="T27" fmla="*/ 61 h 228"/>
                <a:gd name="T28" fmla="*/ 21 w 163"/>
                <a:gd name="T29" fmla="*/ 103 h 228"/>
                <a:gd name="T30" fmla="*/ 87 w 163"/>
                <a:gd name="T31" fmla="*/ 126 h 228"/>
                <a:gd name="T32" fmla="*/ 139 w 163"/>
                <a:gd name="T33" fmla="*/ 172 h 228"/>
                <a:gd name="T34" fmla="*/ 83 w 163"/>
                <a:gd name="T35" fmla="*/ 217 h 228"/>
                <a:gd name="T36" fmla="*/ 13 w 163"/>
                <a:gd name="T37" fmla="*/ 147 h 228"/>
                <a:gd name="T38" fmla="*/ 6 w 163"/>
                <a:gd name="T39" fmla="*/ 138 h 228"/>
                <a:gd name="T40" fmla="*/ 0 w 163"/>
                <a:gd name="T41" fmla="*/ 151 h 228"/>
                <a:gd name="T42" fmla="*/ 0 w 163"/>
                <a:gd name="T43" fmla="*/ 216 h 228"/>
                <a:gd name="T44" fmla="*/ 5 w 163"/>
                <a:gd name="T45" fmla="*/ 228 h 228"/>
                <a:gd name="T46" fmla="*/ 18 w 163"/>
                <a:gd name="T47" fmla="*/ 218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6" y="96"/>
                    <a:pt x="106" y="92"/>
                    <a:pt x="85" y="88"/>
                  </a:cubicBezTo>
                  <a:cubicBezTo>
                    <a:pt x="57" y="82"/>
                    <a:pt x="24" y="76"/>
                    <a:pt x="24" y="47"/>
                  </a:cubicBezTo>
                  <a:cubicBezTo>
                    <a:pt x="24" y="29"/>
                    <a:pt x="37" y="9"/>
                    <a:pt x="80" y="9"/>
                  </a:cubicBezTo>
                  <a:cubicBezTo>
                    <a:pt x="135" y="9"/>
                    <a:pt x="137" y="54"/>
                    <a:pt x="138" y="69"/>
                  </a:cubicBezTo>
                  <a:cubicBezTo>
                    <a:pt x="139" y="74"/>
                    <a:pt x="144" y="74"/>
                    <a:pt x="144" y="74"/>
                  </a:cubicBezTo>
                  <a:cubicBezTo>
                    <a:pt x="151" y="74"/>
                    <a:pt x="151" y="71"/>
                    <a:pt x="151" y="62"/>
                  </a:cubicBezTo>
                  <a:lnTo>
                    <a:pt x="151" y="11"/>
                  </a:lnTo>
                  <a:cubicBezTo>
                    <a:pt x="151" y="3"/>
                    <a:pt x="151" y="0"/>
                    <a:pt x="145" y="0"/>
                  </a:cubicBezTo>
                  <a:cubicBezTo>
                    <a:pt x="143" y="0"/>
                    <a:pt x="142" y="0"/>
                    <a:pt x="135" y="5"/>
                  </a:cubicBezTo>
                  <a:cubicBezTo>
                    <a:pt x="134" y="7"/>
                    <a:pt x="129" y="12"/>
                    <a:pt x="127" y="13"/>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7"/>
                    <a:pt x="122" y="217"/>
                    <a:pt x="83" y="217"/>
                  </a:cubicBezTo>
                  <a:cubicBezTo>
                    <a:pt x="41" y="217"/>
                    <a:pt x="23" y="189"/>
                    <a:pt x="13" y="147"/>
                  </a:cubicBezTo>
                  <a:cubicBezTo>
                    <a:pt x="12" y="140"/>
                    <a:pt x="11" y="138"/>
                    <a:pt x="6" y="138"/>
                  </a:cubicBezTo>
                  <a:cubicBezTo>
                    <a:pt x="0" y="138"/>
                    <a:pt x="0" y="142"/>
                    <a:pt x="0" y="151"/>
                  </a:cubicBezTo>
                  <a:lnTo>
                    <a:pt x="0" y="216"/>
                  </a:lnTo>
                  <a:cubicBezTo>
                    <a:pt x="0" y="225"/>
                    <a:pt x="0" y="228"/>
                    <a:pt x="5" y="228"/>
                  </a:cubicBezTo>
                  <a:cubicBezTo>
                    <a:pt x="8" y="228"/>
                    <a:pt x="8" y="228"/>
                    <a:pt x="18" y="218"/>
                  </a:cubicBezTo>
                  <a:cubicBezTo>
                    <a:pt x="19" y="217"/>
                    <a:pt x="19" y="216"/>
                    <a:pt x="28" y="207"/>
                  </a:cubicBezTo>
                  <a:cubicBezTo>
                    <a:pt x="50" y="228"/>
                    <a:pt x="72" y="228"/>
                    <a:pt x="83"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3" name="Freeform 156">
              <a:extLst>
                <a:ext uri="{FF2B5EF4-FFF2-40B4-BE49-F238E27FC236}">
                  <a16:creationId xmlns:a16="http://schemas.microsoft.com/office/drawing/2014/main" id="{147EED9A-ADCD-4AF4-B736-5D8F60018231}"/>
                </a:ext>
              </a:extLst>
            </p:cNvPr>
            <p:cNvSpPr>
              <a:spLocks/>
            </p:cNvSpPr>
            <p:nvPr>
              <p:custDataLst>
                <p:tags r:id="rId101"/>
              </p:custDataLst>
            </p:nvPr>
          </p:nvSpPr>
          <p:spPr bwMode="auto">
            <a:xfrm>
              <a:off x="4343401" y="2149476"/>
              <a:ext cx="34925" cy="155575"/>
            </a:xfrm>
            <a:custGeom>
              <a:avLst/>
              <a:gdLst>
                <a:gd name="T0" fmla="*/ 115 w 115"/>
                <a:gd name="T1" fmla="*/ 494 h 499"/>
                <a:gd name="T2" fmla="*/ 107 w 115"/>
                <a:gd name="T3" fmla="*/ 483 h 499"/>
                <a:gd name="T4" fmla="*/ 28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49"/>
                  </a:cubicBezTo>
                  <a:cubicBezTo>
                    <a:pt x="28" y="162"/>
                    <a:pt x="47" y="76"/>
                    <a:pt x="109" y="13"/>
                  </a:cubicBezTo>
                  <a:cubicBezTo>
                    <a:pt x="115" y="7"/>
                    <a:pt x="115" y="6"/>
                    <a:pt x="115" y="5"/>
                  </a:cubicBezTo>
                  <a:cubicBezTo>
                    <a:pt x="115" y="1"/>
                    <a:pt x="113" y="0"/>
                    <a:pt x="110" y="0"/>
                  </a:cubicBezTo>
                  <a:cubicBezTo>
                    <a:pt x="105" y="0"/>
                    <a:pt x="60" y="34"/>
                    <a:pt x="31" y="97"/>
                  </a:cubicBezTo>
                  <a:cubicBezTo>
                    <a:pt x="5" y="152"/>
                    <a:pt x="0" y="207"/>
                    <a:pt x="0" y="249"/>
                  </a:cubicBezTo>
                  <a:cubicBezTo>
                    <a:pt x="0" y="288"/>
                    <a:pt x="5" y="348"/>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4" name="Freeform 157">
              <a:extLst>
                <a:ext uri="{FF2B5EF4-FFF2-40B4-BE49-F238E27FC236}">
                  <a16:creationId xmlns:a16="http://schemas.microsoft.com/office/drawing/2014/main" id="{983F195B-DD67-4C16-86EF-F16ECF186B46}"/>
                </a:ext>
              </a:extLst>
            </p:cNvPr>
            <p:cNvSpPr>
              <a:spLocks/>
            </p:cNvSpPr>
            <p:nvPr>
              <p:custDataLst>
                <p:tags r:id="rId102"/>
              </p:custDataLst>
            </p:nvPr>
          </p:nvSpPr>
          <p:spPr bwMode="auto">
            <a:xfrm>
              <a:off x="4389439" y="2197101"/>
              <a:ext cx="88900" cy="69850"/>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2 w 295"/>
                <a:gd name="T19" fmla="*/ 190 h 226"/>
                <a:gd name="T20" fmla="*/ 143 w 295"/>
                <a:gd name="T21" fmla="*/ 146 h 226"/>
                <a:gd name="T22" fmla="*/ 158 w 295"/>
                <a:gd name="T23" fmla="*/ 102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2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4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5"/>
                    <a:pt x="231" y="190"/>
                    <a:pt x="192" y="190"/>
                  </a:cubicBezTo>
                  <a:cubicBezTo>
                    <a:pt x="164" y="190"/>
                    <a:pt x="147" y="172"/>
                    <a:pt x="143" y="146"/>
                  </a:cubicBezTo>
                  <a:cubicBezTo>
                    <a:pt x="149" y="132"/>
                    <a:pt x="154" y="117"/>
                    <a:pt x="158" y="102"/>
                  </a:cubicBezTo>
                  <a:cubicBezTo>
                    <a:pt x="159" y="97"/>
                    <a:pt x="160" y="93"/>
                    <a:pt x="160" y="89"/>
                  </a:cubicBezTo>
                  <a:cubicBezTo>
                    <a:pt x="160" y="81"/>
                    <a:pt x="157" y="76"/>
                    <a:pt x="150" y="76"/>
                  </a:cubicBezTo>
                  <a:cubicBezTo>
                    <a:pt x="141" y="76"/>
                    <a:pt x="136" y="88"/>
                    <a:pt x="133" y="99"/>
                  </a:cubicBezTo>
                  <a:cubicBezTo>
                    <a:pt x="129" y="115"/>
                    <a:pt x="127" y="130"/>
                    <a:pt x="127" y="144"/>
                  </a:cubicBezTo>
                  <a:cubicBezTo>
                    <a:pt x="110" y="171"/>
                    <a:pt x="86" y="190"/>
                    <a:pt x="59" y="190"/>
                  </a:cubicBezTo>
                  <a:cubicBezTo>
                    <a:pt x="29" y="190"/>
                    <a:pt x="16" y="166"/>
                    <a:pt x="16" y="134"/>
                  </a:cubicBezTo>
                  <a:cubicBezTo>
                    <a:pt x="16" y="124"/>
                    <a:pt x="17" y="113"/>
                    <a:pt x="20" y="102"/>
                  </a:cubicBezTo>
                  <a:cubicBezTo>
                    <a:pt x="27" y="72"/>
                    <a:pt x="45" y="44"/>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8"/>
                    <a:pt x="8" y="99"/>
                  </a:cubicBezTo>
                  <a:cubicBezTo>
                    <a:pt x="3" y="118"/>
                    <a:pt x="0" y="138"/>
                    <a:pt x="0" y="155"/>
                  </a:cubicBezTo>
                  <a:cubicBezTo>
                    <a:pt x="0" y="195"/>
                    <a:pt x="15" y="226"/>
                    <a:pt x="53" y="226"/>
                  </a:cubicBezTo>
                  <a:cubicBezTo>
                    <a:pt x="84" y="226"/>
                    <a:pt x="110" y="204"/>
                    <a:pt x="129" y="174"/>
                  </a:cubicBezTo>
                  <a:cubicBezTo>
                    <a:pt x="134" y="204"/>
                    <a:pt x="152"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5" name="Freeform 158">
              <a:extLst>
                <a:ext uri="{FF2B5EF4-FFF2-40B4-BE49-F238E27FC236}">
                  <a16:creationId xmlns:a16="http://schemas.microsoft.com/office/drawing/2014/main" id="{38F8099D-CA9A-4132-8AFA-EF20A6E32818}"/>
                </a:ext>
              </a:extLst>
            </p:cNvPr>
            <p:cNvSpPr>
              <a:spLocks/>
            </p:cNvSpPr>
            <p:nvPr>
              <p:custDataLst>
                <p:tags r:id="rId103"/>
              </p:custDataLst>
            </p:nvPr>
          </p:nvSpPr>
          <p:spPr bwMode="auto">
            <a:xfrm>
              <a:off x="4486276" y="2241551"/>
              <a:ext cx="63500" cy="49213"/>
            </a:xfrm>
            <a:custGeom>
              <a:avLst/>
              <a:gdLst>
                <a:gd name="T0" fmla="*/ 213 w 213"/>
                <a:gd name="T1" fmla="*/ 104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40 h 157"/>
                <a:gd name="T14" fmla="*/ 136 w 213"/>
                <a:gd name="T15" fmla="*/ 0 h 157"/>
                <a:gd name="T16" fmla="*/ 78 w 213"/>
                <a:gd name="T17" fmla="*/ 32 h 157"/>
                <a:gd name="T18" fmla="*/ 40 w 213"/>
                <a:gd name="T19" fmla="*/ 0 h 157"/>
                <a:gd name="T20" fmla="*/ 13 w 213"/>
                <a:gd name="T21" fmla="*/ 19 h 157"/>
                <a:gd name="T22" fmla="*/ 0 w 213"/>
                <a:gd name="T23" fmla="*/ 53 h 157"/>
                <a:gd name="T24" fmla="*/ 6 w 213"/>
                <a:gd name="T25" fmla="*/ 58 h 157"/>
                <a:gd name="T26" fmla="*/ 14 w 213"/>
                <a:gd name="T27" fmla="*/ 47 h 157"/>
                <a:gd name="T28" fmla="*/ 39 w 213"/>
                <a:gd name="T29" fmla="*/ 10 h 157"/>
                <a:gd name="T30" fmla="*/ 51 w 213"/>
                <a:gd name="T31" fmla="*/ 27 h 157"/>
                <a:gd name="T32" fmla="*/ 45 w 213"/>
                <a:gd name="T33" fmla="*/ 56 h 157"/>
                <a:gd name="T34" fmla="*/ 37 w 213"/>
                <a:gd name="T35" fmla="*/ 87 h 157"/>
                <a:gd name="T36" fmla="*/ 26 w 213"/>
                <a:gd name="T37" fmla="*/ 132 h 157"/>
                <a:gd name="T38" fmla="*/ 23 w 213"/>
                <a:gd name="T39" fmla="*/ 146 h 157"/>
                <a:gd name="T40" fmla="*/ 35 w 213"/>
                <a:gd name="T41" fmla="*/ 157 h 157"/>
                <a:gd name="T42" fmla="*/ 48 w 213"/>
                <a:gd name="T43" fmla="*/ 150 h 157"/>
                <a:gd name="T44" fmla="*/ 55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2" y="101"/>
                    <a:pt x="201" y="105"/>
                  </a:cubicBezTo>
                  <a:cubicBezTo>
                    <a:pt x="193" y="133"/>
                    <a:pt x="178" y="147"/>
                    <a:pt x="164" y="147"/>
                  </a:cubicBezTo>
                  <a:cubicBezTo>
                    <a:pt x="157" y="147"/>
                    <a:pt x="155" y="143"/>
                    <a:pt x="155" y="135"/>
                  </a:cubicBezTo>
                  <a:cubicBezTo>
                    <a:pt x="155" y="127"/>
                    <a:pt x="157" y="123"/>
                    <a:pt x="163" y="107"/>
                  </a:cubicBezTo>
                  <a:cubicBezTo>
                    <a:pt x="168" y="96"/>
                    <a:pt x="182" y="59"/>
                    <a:pt x="182" y="40"/>
                  </a:cubicBezTo>
                  <a:cubicBezTo>
                    <a:pt x="182" y="6"/>
                    <a:pt x="155" y="0"/>
                    <a:pt x="136" y="0"/>
                  </a:cubicBezTo>
                  <a:cubicBezTo>
                    <a:pt x="108" y="0"/>
                    <a:pt x="88" y="18"/>
                    <a:pt x="78" y="32"/>
                  </a:cubicBezTo>
                  <a:cubicBezTo>
                    <a:pt x="75" y="8"/>
                    <a:pt x="55" y="0"/>
                    <a:pt x="40" y="0"/>
                  </a:cubicBezTo>
                  <a:cubicBezTo>
                    <a:pt x="25" y="0"/>
                    <a:pt x="17" y="11"/>
                    <a:pt x="13" y="19"/>
                  </a:cubicBezTo>
                  <a:cubicBezTo>
                    <a:pt x="5" y="32"/>
                    <a:pt x="0" y="52"/>
                    <a:pt x="0" y="53"/>
                  </a:cubicBezTo>
                  <a:cubicBezTo>
                    <a:pt x="0" y="58"/>
                    <a:pt x="5" y="58"/>
                    <a:pt x="6" y="58"/>
                  </a:cubicBezTo>
                  <a:cubicBezTo>
                    <a:pt x="11" y="58"/>
                    <a:pt x="11" y="57"/>
                    <a:pt x="14" y="47"/>
                  </a:cubicBezTo>
                  <a:cubicBezTo>
                    <a:pt x="19" y="27"/>
                    <a:pt x="26" y="10"/>
                    <a:pt x="39" y="10"/>
                  </a:cubicBezTo>
                  <a:cubicBezTo>
                    <a:pt x="48" y="10"/>
                    <a:pt x="51" y="17"/>
                    <a:pt x="51" y="27"/>
                  </a:cubicBezTo>
                  <a:cubicBezTo>
                    <a:pt x="51" y="33"/>
                    <a:pt x="48" y="46"/>
                    <a:pt x="45" y="56"/>
                  </a:cubicBezTo>
                  <a:lnTo>
                    <a:pt x="37" y="87"/>
                  </a:lnTo>
                  <a:lnTo>
                    <a:pt x="26" y="132"/>
                  </a:lnTo>
                  <a:cubicBezTo>
                    <a:pt x="25" y="136"/>
                    <a:pt x="23" y="145"/>
                    <a:pt x="23" y="146"/>
                  </a:cubicBezTo>
                  <a:cubicBezTo>
                    <a:pt x="23" y="154"/>
                    <a:pt x="29" y="157"/>
                    <a:pt x="35" y="157"/>
                  </a:cubicBezTo>
                  <a:cubicBezTo>
                    <a:pt x="41" y="157"/>
                    <a:pt x="47" y="153"/>
                    <a:pt x="48" y="150"/>
                  </a:cubicBezTo>
                  <a:cubicBezTo>
                    <a:pt x="50" y="146"/>
                    <a:pt x="53" y="135"/>
                    <a:pt x="55" y="128"/>
                  </a:cubicBezTo>
                  <a:lnTo>
                    <a:pt x="62" y="97"/>
                  </a:lnTo>
                  <a:cubicBezTo>
                    <a:pt x="64" y="89"/>
                    <a:pt x="66" y="81"/>
                    <a:pt x="68" y="73"/>
                  </a:cubicBezTo>
                  <a:cubicBezTo>
                    <a:pt x="72" y="59"/>
                    <a:pt x="73" y="56"/>
                    <a:pt x="83" y="42"/>
                  </a:cubicBezTo>
                  <a:cubicBezTo>
                    <a:pt x="93" y="28"/>
                    <a:pt x="109" y="10"/>
                    <a:pt x="135" y="10"/>
                  </a:cubicBezTo>
                  <a:cubicBezTo>
                    <a:pt x="155" y="10"/>
                    <a:pt x="156" y="28"/>
                    <a:pt x="156" y="34"/>
                  </a:cubicBezTo>
                  <a:cubicBezTo>
                    <a:pt x="156" y="55"/>
                    <a:pt x="141" y="94"/>
                    <a:pt x="135" y="108"/>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6" name="Freeform 159">
              <a:extLst>
                <a:ext uri="{FF2B5EF4-FFF2-40B4-BE49-F238E27FC236}">
                  <a16:creationId xmlns:a16="http://schemas.microsoft.com/office/drawing/2014/main" id="{1F3382D5-846D-43F2-A01B-55FEC4C3C602}"/>
                </a:ext>
              </a:extLst>
            </p:cNvPr>
            <p:cNvSpPr>
              <a:spLocks/>
            </p:cNvSpPr>
            <p:nvPr>
              <p:custDataLst>
                <p:tags r:id="rId104"/>
              </p:custDataLst>
            </p:nvPr>
          </p:nvSpPr>
          <p:spPr bwMode="auto">
            <a:xfrm>
              <a:off x="4567239" y="2276476"/>
              <a:ext cx="14288" cy="33338"/>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9" y="40"/>
                    <a:pt x="35" y="34"/>
                    <a:pt x="35" y="34"/>
                  </a:cubicBezTo>
                  <a:cubicBezTo>
                    <a:pt x="35" y="53"/>
                    <a:pt x="31" y="76"/>
                    <a:pt x="7" y="98"/>
                  </a:cubicBezTo>
                  <a:cubicBezTo>
                    <a:pt x="6" y="99"/>
                    <a:pt x="5" y="100"/>
                    <a:pt x="5" y="102"/>
                  </a:cubicBezTo>
                  <a:cubicBezTo>
                    <a:pt x="5" y="105"/>
                    <a:pt x="8" y="107"/>
                    <a:pt x="10" y="107"/>
                  </a:cubicBezTo>
                  <a:cubicBezTo>
                    <a:pt x="15"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7" name="Freeform 160">
              <a:extLst>
                <a:ext uri="{FF2B5EF4-FFF2-40B4-BE49-F238E27FC236}">
                  <a16:creationId xmlns:a16="http://schemas.microsoft.com/office/drawing/2014/main" id="{1F60D6A1-941F-44DA-876A-A3371D66365B}"/>
                </a:ext>
              </a:extLst>
            </p:cNvPr>
            <p:cNvSpPr>
              <a:spLocks noEditPoints="1"/>
            </p:cNvSpPr>
            <p:nvPr>
              <p:custDataLst>
                <p:tags r:id="rId105"/>
              </p:custDataLst>
            </p:nvPr>
          </p:nvSpPr>
          <p:spPr bwMode="auto">
            <a:xfrm>
              <a:off x="4591051" y="2217738"/>
              <a:ext cx="46038" cy="9366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1 w 153"/>
                <a:gd name="T13" fmla="*/ 110 h 302"/>
                <a:gd name="T14" fmla="*/ 103 w 153"/>
                <a:gd name="T15" fmla="*/ 77 h 302"/>
                <a:gd name="T16" fmla="*/ 42 w 153"/>
                <a:gd name="T17" fmla="*/ 130 h 302"/>
                <a:gd name="T18" fmla="*/ 48 w 153"/>
                <a:gd name="T19" fmla="*/ 135 h 302"/>
                <a:gd name="T20" fmla="*/ 55 w 153"/>
                <a:gd name="T21" fmla="*/ 129 h 302"/>
                <a:gd name="T22" fmla="*/ 102 w 153"/>
                <a:gd name="T23" fmla="*/ 87 h 302"/>
                <a:gd name="T24" fmla="*/ 114 w 153"/>
                <a:gd name="T25" fmla="*/ 104 h 302"/>
                <a:gd name="T26" fmla="*/ 113 w 153"/>
                <a:gd name="T27" fmla="*/ 114 h 302"/>
                <a:gd name="T28" fmla="*/ 79 w 153"/>
                <a:gd name="T29" fmla="*/ 248 h 302"/>
                <a:gd name="T30" fmla="*/ 35 w 153"/>
                <a:gd name="T31" fmla="*/ 292 h 302"/>
                <a:gd name="T32" fmla="*/ 22 w 153"/>
                <a:gd name="T33" fmla="*/ 290 h 302"/>
                <a:gd name="T34" fmla="*/ 34 w 153"/>
                <a:gd name="T35" fmla="*/ 272 h 302"/>
                <a:gd name="T36" fmla="*/ 20 w 153"/>
                <a:gd name="T37" fmla="*/ 259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9"/>
                    <a:pt x="120" y="19"/>
                  </a:cubicBezTo>
                  <a:cubicBezTo>
                    <a:pt x="120" y="24"/>
                    <a:pt x="124" y="32"/>
                    <a:pt x="134" y="32"/>
                  </a:cubicBezTo>
                  <a:cubicBezTo>
                    <a:pt x="143" y="32"/>
                    <a:pt x="153" y="23"/>
                    <a:pt x="153" y="13"/>
                  </a:cubicBezTo>
                  <a:close/>
                  <a:moveTo>
                    <a:pt x="139" y="122"/>
                  </a:moveTo>
                  <a:cubicBezTo>
                    <a:pt x="140" y="118"/>
                    <a:pt x="141" y="115"/>
                    <a:pt x="141" y="110"/>
                  </a:cubicBezTo>
                  <a:cubicBezTo>
                    <a:pt x="141" y="91"/>
                    <a:pt x="124" y="77"/>
                    <a:pt x="103" y="77"/>
                  </a:cubicBezTo>
                  <a:cubicBezTo>
                    <a:pt x="65" y="77"/>
                    <a:pt x="42" y="125"/>
                    <a:pt x="42" y="130"/>
                  </a:cubicBezTo>
                  <a:cubicBezTo>
                    <a:pt x="42" y="135"/>
                    <a:pt x="47" y="135"/>
                    <a:pt x="48" y="135"/>
                  </a:cubicBezTo>
                  <a:cubicBezTo>
                    <a:pt x="52" y="135"/>
                    <a:pt x="53" y="134"/>
                    <a:pt x="55" y="129"/>
                  </a:cubicBezTo>
                  <a:cubicBezTo>
                    <a:pt x="64" y="108"/>
                    <a:pt x="82" y="87"/>
                    <a:pt x="102" y="87"/>
                  </a:cubicBezTo>
                  <a:cubicBezTo>
                    <a:pt x="111" y="87"/>
                    <a:pt x="114" y="93"/>
                    <a:pt x="114" y="104"/>
                  </a:cubicBezTo>
                  <a:cubicBezTo>
                    <a:pt x="114" y="108"/>
                    <a:pt x="113" y="113"/>
                    <a:pt x="113" y="114"/>
                  </a:cubicBezTo>
                  <a:lnTo>
                    <a:pt x="79" y="248"/>
                  </a:lnTo>
                  <a:cubicBezTo>
                    <a:pt x="74" y="272"/>
                    <a:pt x="55" y="292"/>
                    <a:pt x="35" y="292"/>
                  </a:cubicBezTo>
                  <a:cubicBezTo>
                    <a:pt x="30" y="292"/>
                    <a:pt x="26" y="291"/>
                    <a:pt x="22" y="290"/>
                  </a:cubicBezTo>
                  <a:cubicBezTo>
                    <a:pt x="31" y="286"/>
                    <a:pt x="34" y="277"/>
                    <a:pt x="34" y="272"/>
                  </a:cubicBezTo>
                  <a:cubicBezTo>
                    <a:pt x="34" y="264"/>
                    <a:pt x="27" y="259"/>
                    <a:pt x="20" y="259"/>
                  </a:cubicBezTo>
                  <a:cubicBezTo>
                    <a:pt x="9" y="259"/>
                    <a:pt x="0" y="269"/>
                    <a:pt x="0" y="280"/>
                  </a:cubicBezTo>
                  <a:cubicBezTo>
                    <a:pt x="0" y="293"/>
                    <a:pt x="14" y="302"/>
                    <a:pt x="35" y="302"/>
                  </a:cubicBezTo>
                  <a:cubicBezTo>
                    <a:pt x="56" y="302"/>
                    <a:pt x="97" y="289"/>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8" name="Freeform 161">
              <a:extLst>
                <a:ext uri="{FF2B5EF4-FFF2-40B4-BE49-F238E27FC236}">
                  <a16:creationId xmlns:a16="http://schemas.microsoft.com/office/drawing/2014/main" id="{D227B176-D780-42EB-9226-97542F3B671D}"/>
                </a:ext>
              </a:extLst>
            </p:cNvPr>
            <p:cNvSpPr>
              <a:spLocks/>
            </p:cNvSpPr>
            <p:nvPr>
              <p:custDataLst>
                <p:tags r:id="rId106"/>
              </p:custDataLst>
            </p:nvPr>
          </p:nvSpPr>
          <p:spPr bwMode="auto">
            <a:xfrm>
              <a:off x="4659314" y="2168526"/>
              <a:ext cx="46038" cy="98425"/>
            </a:xfrm>
            <a:custGeom>
              <a:avLst/>
              <a:gdLst>
                <a:gd name="T0" fmla="*/ 145 w 153"/>
                <a:gd name="T1" fmla="*/ 241 h 317"/>
                <a:gd name="T2" fmla="*/ 139 w 153"/>
                <a:gd name="T3" fmla="*/ 236 h 317"/>
                <a:gd name="T4" fmla="*/ 131 w 153"/>
                <a:gd name="T5" fmla="*/ 243 h 317"/>
                <a:gd name="T6" fmla="*/ 67 w 153"/>
                <a:gd name="T7" fmla="*/ 306 h 317"/>
                <a:gd name="T8" fmla="*/ 51 w 153"/>
                <a:gd name="T9" fmla="*/ 283 h 317"/>
                <a:gd name="T10" fmla="*/ 54 w 153"/>
                <a:gd name="T11" fmla="*/ 260 h 317"/>
                <a:gd name="T12" fmla="*/ 91 w 153"/>
                <a:gd name="T13" fmla="*/ 112 h 317"/>
                <a:gd name="T14" fmla="*/ 138 w 153"/>
                <a:gd name="T15" fmla="*/ 112 h 317"/>
                <a:gd name="T16" fmla="*/ 153 w 153"/>
                <a:gd name="T17" fmla="*/ 102 h 317"/>
                <a:gd name="T18" fmla="*/ 139 w 153"/>
                <a:gd name="T19" fmla="*/ 97 h 317"/>
                <a:gd name="T20" fmla="*/ 95 w 153"/>
                <a:gd name="T21" fmla="*/ 97 h 317"/>
                <a:gd name="T22" fmla="*/ 115 w 153"/>
                <a:gd name="T23" fmla="*/ 13 h 317"/>
                <a:gd name="T24" fmla="*/ 101 w 153"/>
                <a:gd name="T25" fmla="*/ 0 h 317"/>
                <a:gd name="T26" fmla="*/ 81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2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4" y="236"/>
                    <a:pt x="134" y="237"/>
                    <a:pt x="131" y="243"/>
                  </a:cubicBezTo>
                  <a:cubicBezTo>
                    <a:pt x="110" y="294"/>
                    <a:pt x="83" y="306"/>
                    <a:pt x="67" y="306"/>
                  </a:cubicBezTo>
                  <a:cubicBezTo>
                    <a:pt x="56" y="306"/>
                    <a:pt x="51" y="300"/>
                    <a:pt x="51" y="283"/>
                  </a:cubicBezTo>
                  <a:cubicBezTo>
                    <a:pt x="51" y="272"/>
                    <a:pt x="52" y="268"/>
                    <a:pt x="54" y="260"/>
                  </a:cubicBezTo>
                  <a:lnTo>
                    <a:pt x="91" y="112"/>
                  </a:lnTo>
                  <a:lnTo>
                    <a:pt x="138" y="112"/>
                  </a:lnTo>
                  <a:cubicBezTo>
                    <a:pt x="148" y="112"/>
                    <a:pt x="153" y="112"/>
                    <a:pt x="153" y="102"/>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2" y="97"/>
                  </a:lnTo>
                  <a:lnTo>
                    <a:pt x="15" y="97"/>
                  </a:lnTo>
                  <a:cubicBezTo>
                    <a:pt x="5" y="97"/>
                    <a:pt x="0" y="97"/>
                    <a:pt x="0" y="106"/>
                  </a:cubicBezTo>
                  <a:cubicBezTo>
                    <a:pt x="0" y="112"/>
                    <a:pt x="4" y="112"/>
                    <a:pt x="14" y="112"/>
                  </a:cubicBezTo>
                  <a:lnTo>
                    <a:pt x="58" y="112"/>
                  </a:lnTo>
                  <a:cubicBezTo>
                    <a:pt x="22" y="254"/>
                    <a:pt x="20" y="263"/>
                    <a:pt x="20" y="272"/>
                  </a:cubicBezTo>
                  <a:cubicBezTo>
                    <a:pt x="20" y="298"/>
                    <a:pt x="39" y="317"/>
                    <a:pt x="66" y="317"/>
                  </a:cubicBezTo>
                  <a:cubicBezTo>
                    <a:pt x="116"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9" name="Freeform 162">
              <a:extLst>
                <a:ext uri="{FF2B5EF4-FFF2-40B4-BE49-F238E27FC236}">
                  <a16:creationId xmlns:a16="http://schemas.microsoft.com/office/drawing/2014/main" id="{F7E4673A-5A23-49F6-8FE4-CA5D4E6F62B0}"/>
                </a:ext>
              </a:extLst>
            </p:cNvPr>
            <p:cNvSpPr>
              <a:spLocks/>
            </p:cNvSpPr>
            <p:nvPr>
              <p:custDataLst>
                <p:tags r:id="rId107"/>
              </p:custDataLst>
            </p:nvPr>
          </p:nvSpPr>
          <p:spPr bwMode="auto">
            <a:xfrm>
              <a:off x="4751389" y="2174876"/>
              <a:ext cx="100013" cy="103188"/>
            </a:xfrm>
            <a:custGeom>
              <a:avLst/>
              <a:gdLst>
                <a:gd name="T0" fmla="*/ 331 w 331"/>
                <a:gd name="T1" fmla="*/ 166 h 332"/>
                <a:gd name="T2" fmla="*/ 315 w 331"/>
                <a:gd name="T3" fmla="*/ 156 h 332"/>
                <a:gd name="T4" fmla="*/ 176 w 331"/>
                <a:gd name="T5" fmla="*/ 156 h 332"/>
                <a:gd name="T6" fmla="*/ 176 w 331"/>
                <a:gd name="T7" fmla="*/ 17 h 332"/>
                <a:gd name="T8" fmla="*/ 166 w 331"/>
                <a:gd name="T9" fmla="*/ 0 h 332"/>
                <a:gd name="T10" fmla="*/ 156 w 331"/>
                <a:gd name="T11" fmla="*/ 17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0" name="Freeform 163">
              <a:extLst>
                <a:ext uri="{FF2B5EF4-FFF2-40B4-BE49-F238E27FC236}">
                  <a16:creationId xmlns:a16="http://schemas.microsoft.com/office/drawing/2014/main" id="{5EB91650-B6FF-42C8-B00D-D365C9C6A20C}"/>
                </a:ext>
              </a:extLst>
            </p:cNvPr>
            <p:cNvSpPr>
              <a:spLocks/>
            </p:cNvSpPr>
            <p:nvPr>
              <p:custDataLst>
                <p:tags r:id="rId108"/>
              </p:custDataLst>
            </p:nvPr>
          </p:nvSpPr>
          <p:spPr bwMode="auto">
            <a:xfrm>
              <a:off x="4899026" y="2157413"/>
              <a:ext cx="92075" cy="139700"/>
            </a:xfrm>
            <a:custGeom>
              <a:avLst/>
              <a:gdLst>
                <a:gd name="T0" fmla="*/ 287 w 303"/>
                <a:gd name="T1" fmla="*/ 238 h 448"/>
                <a:gd name="T2" fmla="*/ 303 w 303"/>
                <a:gd name="T3" fmla="*/ 160 h 448"/>
                <a:gd name="T4" fmla="*/ 281 w 303"/>
                <a:gd name="T5" fmla="*/ 125 h 448"/>
                <a:gd name="T6" fmla="*/ 256 w 303"/>
                <a:gd name="T7" fmla="*/ 149 h 448"/>
                <a:gd name="T8" fmla="*/ 263 w 303"/>
                <a:gd name="T9" fmla="*/ 163 h 448"/>
                <a:gd name="T10" fmla="*/ 281 w 303"/>
                <a:gd name="T11" fmla="*/ 205 h 448"/>
                <a:gd name="T12" fmla="*/ 238 w 303"/>
                <a:gd name="T13" fmla="*/ 296 h 448"/>
                <a:gd name="T14" fmla="*/ 144 w 303"/>
                <a:gd name="T15" fmla="*/ 340 h 448"/>
                <a:gd name="T16" fmla="*/ 226 w 303"/>
                <a:gd name="T17" fmla="*/ 13 h 448"/>
                <a:gd name="T18" fmla="*/ 228 w 303"/>
                <a:gd name="T19" fmla="*/ 5 h 448"/>
                <a:gd name="T20" fmla="*/ 222 w 303"/>
                <a:gd name="T21" fmla="*/ 0 h 448"/>
                <a:gd name="T22" fmla="*/ 214 w 303"/>
                <a:gd name="T23" fmla="*/ 10 h 448"/>
                <a:gd name="T24" fmla="*/ 132 w 303"/>
                <a:gd name="T25" fmla="*/ 339 h 448"/>
                <a:gd name="T26" fmla="*/ 75 w 303"/>
                <a:gd name="T27" fmla="*/ 284 h 448"/>
                <a:gd name="T28" fmla="*/ 102 w 303"/>
                <a:gd name="T29" fmla="*/ 191 h 448"/>
                <a:gd name="T30" fmla="*/ 107 w 303"/>
                <a:gd name="T31" fmla="*/ 166 h 448"/>
                <a:gd name="T32" fmla="*/ 66 w 303"/>
                <a:gd name="T33" fmla="*/ 125 h 448"/>
                <a:gd name="T34" fmla="*/ 0 w 303"/>
                <a:gd name="T35" fmla="*/ 202 h 448"/>
                <a:gd name="T36" fmla="*/ 6 w 303"/>
                <a:gd name="T37" fmla="*/ 207 h 448"/>
                <a:gd name="T38" fmla="*/ 14 w 303"/>
                <a:gd name="T39" fmla="*/ 198 h 448"/>
                <a:gd name="T40" fmla="*/ 65 w 303"/>
                <a:gd name="T41" fmla="*/ 136 h 448"/>
                <a:gd name="T42" fmla="*/ 77 w 303"/>
                <a:gd name="T43" fmla="*/ 152 h 448"/>
                <a:gd name="T44" fmla="*/ 66 w 303"/>
                <a:gd name="T45" fmla="*/ 195 h 448"/>
                <a:gd name="T46" fmla="*/ 42 w 303"/>
                <a:gd name="T47" fmla="*/ 280 h 448"/>
                <a:gd name="T48" fmla="*/ 129 w 303"/>
                <a:gd name="T49" fmla="*/ 350 h 448"/>
                <a:gd name="T50" fmla="*/ 118 w 303"/>
                <a:gd name="T51" fmla="*/ 396 h 448"/>
                <a:gd name="T52" fmla="*/ 106 w 303"/>
                <a:gd name="T53" fmla="*/ 443 h 448"/>
                <a:gd name="T54" fmla="*/ 112 w 303"/>
                <a:gd name="T55" fmla="*/ 448 h 448"/>
                <a:gd name="T56" fmla="*/ 117 w 303"/>
                <a:gd name="T57" fmla="*/ 446 h 448"/>
                <a:gd name="T58" fmla="*/ 123 w 303"/>
                <a:gd name="T59" fmla="*/ 426 h 448"/>
                <a:gd name="T60" fmla="*/ 142 w 303"/>
                <a:gd name="T61" fmla="*/ 351 h 448"/>
                <a:gd name="T62" fmla="*/ 251 w 303"/>
                <a:gd name="T63" fmla="*/ 298 h 448"/>
                <a:gd name="T64" fmla="*/ 287 w 303"/>
                <a:gd name="T65" fmla="*/ 2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3" h="448">
                  <a:moveTo>
                    <a:pt x="287" y="238"/>
                  </a:moveTo>
                  <a:cubicBezTo>
                    <a:pt x="292" y="226"/>
                    <a:pt x="303" y="182"/>
                    <a:pt x="303" y="160"/>
                  </a:cubicBezTo>
                  <a:cubicBezTo>
                    <a:pt x="303" y="132"/>
                    <a:pt x="289" y="125"/>
                    <a:pt x="281" y="125"/>
                  </a:cubicBezTo>
                  <a:cubicBezTo>
                    <a:pt x="268" y="125"/>
                    <a:pt x="256" y="138"/>
                    <a:pt x="256" y="149"/>
                  </a:cubicBezTo>
                  <a:cubicBezTo>
                    <a:pt x="256" y="156"/>
                    <a:pt x="259" y="159"/>
                    <a:pt x="263" y="163"/>
                  </a:cubicBezTo>
                  <a:cubicBezTo>
                    <a:pt x="269" y="168"/>
                    <a:pt x="281" y="181"/>
                    <a:pt x="281" y="205"/>
                  </a:cubicBezTo>
                  <a:cubicBezTo>
                    <a:pt x="281" y="237"/>
                    <a:pt x="255" y="278"/>
                    <a:pt x="238" y="296"/>
                  </a:cubicBezTo>
                  <a:cubicBezTo>
                    <a:pt x="194" y="340"/>
                    <a:pt x="162" y="340"/>
                    <a:pt x="144" y="340"/>
                  </a:cubicBezTo>
                  <a:lnTo>
                    <a:pt x="226" y="13"/>
                  </a:lnTo>
                  <a:cubicBezTo>
                    <a:pt x="227" y="11"/>
                    <a:pt x="228" y="8"/>
                    <a:pt x="228" y="5"/>
                  </a:cubicBezTo>
                  <a:cubicBezTo>
                    <a:pt x="228" y="0"/>
                    <a:pt x="224" y="0"/>
                    <a:pt x="222" y="0"/>
                  </a:cubicBezTo>
                  <a:cubicBezTo>
                    <a:pt x="217" y="0"/>
                    <a:pt x="216" y="1"/>
                    <a:pt x="214" y="10"/>
                  </a:cubicBezTo>
                  <a:lnTo>
                    <a:pt x="132" y="339"/>
                  </a:lnTo>
                  <a:cubicBezTo>
                    <a:pt x="94" y="335"/>
                    <a:pt x="75" y="316"/>
                    <a:pt x="75" y="284"/>
                  </a:cubicBezTo>
                  <a:cubicBezTo>
                    <a:pt x="75" y="274"/>
                    <a:pt x="75" y="261"/>
                    <a:pt x="102" y="191"/>
                  </a:cubicBezTo>
                  <a:cubicBezTo>
                    <a:pt x="104" y="185"/>
                    <a:pt x="107" y="176"/>
                    <a:pt x="107" y="166"/>
                  </a:cubicBezTo>
                  <a:cubicBezTo>
                    <a:pt x="107" y="144"/>
                    <a:pt x="91" y="125"/>
                    <a:pt x="66" y="125"/>
                  </a:cubicBezTo>
                  <a:cubicBezTo>
                    <a:pt x="19" y="125"/>
                    <a:pt x="0" y="198"/>
                    <a:pt x="0" y="202"/>
                  </a:cubicBezTo>
                  <a:cubicBezTo>
                    <a:pt x="0" y="207"/>
                    <a:pt x="6" y="207"/>
                    <a:pt x="6" y="207"/>
                  </a:cubicBezTo>
                  <a:cubicBezTo>
                    <a:pt x="11" y="207"/>
                    <a:pt x="12" y="206"/>
                    <a:pt x="14" y="198"/>
                  </a:cubicBezTo>
                  <a:cubicBezTo>
                    <a:pt x="28" y="151"/>
                    <a:pt x="48" y="136"/>
                    <a:pt x="65" y="136"/>
                  </a:cubicBezTo>
                  <a:cubicBezTo>
                    <a:pt x="69" y="136"/>
                    <a:pt x="77" y="136"/>
                    <a:pt x="77" y="152"/>
                  </a:cubicBezTo>
                  <a:cubicBezTo>
                    <a:pt x="77" y="165"/>
                    <a:pt x="72" y="178"/>
                    <a:pt x="66" y="195"/>
                  </a:cubicBezTo>
                  <a:cubicBezTo>
                    <a:pt x="42" y="258"/>
                    <a:pt x="42" y="271"/>
                    <a:pt x="42" y="280"/>
                  </a:cubicBezTo>
                  <a:cubicBezTo>
                    <a:pt x="42" y="327"/>
                    <a:pt x="81" y="347"/>
                    <a:pt x="129" y="350"/>
                  </a:cubicBezTo>
                  <a:cubicBezTo>
                    <a:pt x="125" y="368"/>
                    <a:pt x="125" y="369"/>
                    <a:pt x="118" y="396"/>
                  </a:cubicBezTo>
                  <a:cubicBezTo>
                    <a:pt x="116" y="401"/>
                    <a:pt x="106" y="442"/>
                    <a:pt x="106" y="443"/>
                  </a:cubicBezTo>
                  <a:cubicBezTo>
                    <a:pt x="106" y="443"/>
                    <a:pt x="106" y="448"/>
                    <a:pt x="112" y="448"/>
                  </a:cubicBezTo>
                  <a:cubicBezTo>
                    <a:pt x="112" y="448"/>
                    <a:pt x="116" y="448"/>
                    <a:pt x="117" y="446"/>
                  </a:cubicBezTo>
                  <a:cubicBezTo>
                    <a:pt x="118" y="445"/>
                    <a:pt x="121" y="433"/>
                    <a:pt x="123" y="426"/>
                  </a:cubicBezTo>
                  <a:lnTo>
                    <a:pt x="142" y="351"/>
                  </a:lnTo>
                  <a:cubicBezTo>
                    <a:pt x="160" y="351"/>
                    <a:pt x="204" y="351"/>
                    <a:pt x="251" y="298"/>
                  </a:cubicBezTo>
                  <a:cubicBezTo>
                    <a:pt x="271" y="275"/>
                    <a:pt x="282" y="253"/>
                    <a:pt x="287" y="2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1" name="Freeform 164">
              <a:extLst>
                <a:ext uri="{FF2B5EF4-FFF2-40B4-BE49-F238E27FC236}">
                  <a16:creationId xmlns:a16="http://schemas.microsoft.com/office/drawing/2014/main" id="{D441CA02-A865-4928-BB62-69D4EDA6E94B}"/>
                </a:ext>
              </a:extLst>
            </p:cNvPr>
            <p:cNvSpPr>
              <a:spLocks/>
            </p:cNvSpPr>
            <p:nvPr>
              <p:custDataLst>
                <p:tags r:id="rId109"/>
              </p:custDataLst>
            </p:nvPr>
          </p:nvSpPr>
          <p:spPr bwMode="auto">
            <a:xfrm>
              <a:off x="4997451" y="2241551"/>
              <a:ext cx="65088" cy="49213"/>
            </a:xfrm>
            <a:custGeom>
              <a:avLst/>
              <a:gdLst>
                <a:gd name="T0" fmla="*/ 213 w 213"/>
                <a:gd name="T1" fmla="*/ 104 h 157"/>
                <a:gd name="T2" fmla="*/ 207 w 213"/>
                <a:gd name="T3" fmla="*/ 99 h 157"/>
                <a:gd name="T4" fmla="*/ 201 w 213"/>
                <a:gd name="T5" fmla="*/ 105 h 157"/>
                <a:gd name="T6" fmla="*/ 164 w 213"/>
                <a:gd name="T7" fmla="*/ 147 h 157"/>
                <a:gd name="T8" fmla="*/ 155 w 213"/>
                <a:gd name="T9" fmla="*/ 135 h 157"/>
                <a:gd name="T10" fmla="*/ 163 w 213"/>
                <a:gd name="T11" fmla="*/ 107 h 157"/>
                <a:gd name="T12" fmla="*/ 181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3 h 157"/>
                <a:gd name="T24" fmla="*/ 6 w 213"/>
                <a:gd name="T25" fmla="*/ 58 h 157"/>
                <a:gd name="T26" fmla="*/ 13 w 213"/>
                <a:gd name="T27" fmla="*/ 47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2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2 w 213"/>
                <a:gd name="T51" fmla="*/ 42 h 157"/>
                <a:gd name="T52" fmla="*/ 135 w 213"/>
                <a:gd name="T53" fmla="*/ 10 h 157"/>
                <a:gd name="T54" fmla="*/ 155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1"/>
                    <a:pt x="201" y="105"/>
                  </a:cubicBezTo>
                  <a:cubicBezTo>
                    <a:pt x="193" y="133"/>
                    <a:pt x="178" y="147"/>
                    <a:pt x="164" y="147"/>
                  </a:cubicBezTo>
                  <a:cubicBezTo>
                    <a:pt x="156" y="147"/>
                    <a:pt x="155" y="143"/>
                    <a:pt x="155" y="135"/>
                  </a:cubicBezTo>
                  <a:cubicBezTo>
                    <a:pt x="155" y="127"/>
                    <a:pt x="157" y="123"/>
                    <a:pt x="163" y="107"/>
                  </a:cubicBezTo>
                  <a:cubicBezTo>
                    <a:pt x="167" y="96"/>
                    <a:pt x="181" y="59"/>
                    <a:pt x="181" y="40"/>
                  </a:cubicBezTo>
                  <a:cubicBezTo>
                    <a:pt x="181" y="6"/>
                    <a:pt x="155" y="0"/>
                    <a:pt x="136" y="0"/>
                  </a:cubicBezTo>
                  <a:cubicBezTo>
                    <a:pt x="107" y="0"/>
                    <a:pt x="88" y="18"/>
                    <a:pt x="77" y="32"/>
                  </a:cubicBezTo>
                  <a:cubicBezTo>
                    <a:pt x="75" y="8"/>
                    <a:pt x="54" y="0"/>
                    <a:pt x="40" y="0"/>
                  </a:cubicBezTo>
                  <a:cubicBezTo>
                    <a:pt x="25" y="0"/>
                    <a:pt x="17" y="11"/>
                    <a:pt x="12" y="19"/>
                  </a:cubicBezTo>
                  <a:cubicBezTo>
                    <a:pt x="5" y="32"/>
                    <a:pt x="0" y="52"/>
                    <a:pt x="0" y="53"/>
                  </a:cubicBezTo>
                  <a:cubicBezTo>
                    <a:pt x="0" y="58"/>
                    <a:pt x="5" y="58"/>
                    <a:pt x="6" y="58"/>
                  </a:cubicBezTo>
                  <a:cubicBezTo>
                    <a:pt x="11" y="58"/>
                    <a:pt x="11" y="57"/>
                    <a:pt x="13" y="47"/>
                  </a:cubicBezTo>
                  <a:cubicBezTo>
                    <a:pt x="19" y="27"/>
                    <a:pt x="25" y="10"/>
                    <a:pt x="39" y="10"/>
                  </a:cubicBezTo>
                  <a:cubicBezTo>
                    <a:pt x="48" y="10"/>
                    <a:pt x="50" y="17"/>
                    <a:pt x="50" y="27"/>
                  </a:cubicBezTo>
                  <a:cubicBezTo>
                    <a:pt x="50" y="33"/>
                    <a:pt x="47" y="46"/>
                    <a:pt x="45" y="56"/>
                  </a:cubicBezTo>
                  <a:lnTo>
                    <a:pt x="37" y="87"/>
                  </a:lnTo>
                  <a:lnTo>
                    <a:pt x="26" y="132"/>
                  </a:lnTo>
                  <a:cubicBezTo>
                    <a:pt x="25" y="136"/>
                    <a:pt x="22" y="145"/>
                    <a:pt x="22" y="146"/>
                  </a:cubicBezTo>
                  <a:cubicBezTo>
                    <a:pt x="22" y="154"/>
                    <a:pt x="29" y="157"/>
                    <a:pt x="34" y="157"/>
                  </a:cubicBezTo>
                  <a:cubicBezTo>
                    <a:pt x="41" y="157"/>
                    <a:pt x="46" y="153"/>
                    <a:pt x="48" y="150"/>
                  </a:cubicBezTo>
                  <a:cubicBezTo>
                    <a:pt x="50" y="146"/>
                    <a:pt x="52" y="135"/>
                    <a:pt x="54" y="128"/>
                  </a:cubicBezTo>
                  <a:lnTo>
                    <a:pt x="62" y="97"/>
                  </a:lnTo>
                  <a:cubicBezTo>
                    <a:pt x="64" y="89"/>
                    <a:pt x="66" y="81"/>
                    <a:pt x="68" y="73"/>
                  </a:cubicBezTo>
                  <a:cubicBezTo>
                    <a:pt x="72" y="59"/>
                    <a:pt x="72" y="56"/>
                    <a:pt x="82" y="42"/>
                  </a:cubicBezTo>
                  <a:cubicBezTo>
                    <a:pt x="92" y="28"/>
                    <a:pt x="109" y="10"/>
                    <a:pt x="135" y="10"/>
                  </a:cubicBezTo>
                  <a:cubicBezTo>
                    <a:pt x="155" y="10"/>
                    <a:pt x="155" y="28"/>
                    <a:pt x="155" y="34"/>
                  </a:cubicBezTo>
                  <a:cubicBezTo>
                    <a:pt x="155" y="55"/>
                    <a:pt x="140" y="94"/>
                    <a:pt x="135" y="108"/>
                  </a:cubicBezTo>
                  <a:cubicBezTo>
                    <a:pt x="131" y="118"/>
                    <a:pt x="130" y="121"/>
                    <a:pt x="130" y="127"/>
                  </a:cubicBezTo>
                  <a:cubicBezTo>
                    <a:pt x="130" y="146"/>
                    <a:pt x="145" y="157"/>
                    <a:pt x="163"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2" name="Freeform 165">
              <a:extLst>
                <a:ext uri="{FF2B5EF4-FFF2-40B4-BE49-F238E27FC236}">
                  <a16:creationId xmlns:a16="http://schemas.microsoft.com/office/drawing/2014/main" id="{E6D1D05E-6215-4546-B49C-5F42E78A6883}"/>
                </a:ext>
              </a:extLst>
            </p:cNvPr>
            <p:cNvSpPr>
              <a:spLocks/>
            </p:cNvSpPr>
            <p:nvPr>
              <p:custDataLst>
                <p:tags r:id="rId110"/>
              </p:custDataLst>
            </p:nvPr>
          </p:nvSpPr>
          <p:spPr bwMode="auto">
            <a:xfrm>
              <a:off x="5078414" y="2276476"/>
              <a:ext cx="14288" cy="3333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8" y="40"/>
                    <a:pt x="34" y="34"/>
                    <a:pt x="34" y="34"/>
                  </a:cubicBezTo>
                  <a:cubicBezTo>
                    <a:pt x="34" y="53"/>
                    <a:pt x="31" y="76"/>
                    <a:pt x="7" y="98"/>
                  </a:cubicBezTo>
                  <a:cubicBezTo>
                    <a:pt x="6" y="99"/>
                    <a:pt x="5" y="100"/>
                    <a:pt x="5" y="102"/>
                  </a:cubicBezTo>
                  <a:cubicBezTo>
                    <a:pt x="5" y="105"/>
                    <a:pt x="7" y="107"/>
                    <a:pt x="10"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3" name="Freeform 166">
              <a:extLst>
                <a:ext uri="{FF2B5EF4-FFF2-40B4-BE49-F238E27FC236}">
                  <a16:creationId xmlns:a16="http://schemas.microsoft.com/office/drawing/2014/main" id="{7E5BA129-71A2-4D14-BD27-CE4AD0B11115}"/>
                </a:ext>
              </a:extLst>
            </p:cNvPr>
            <p:cNvSpPr>
              <a:spLocks noEditPoints="1"/>
            </p:cNvSpPr>
            <p:nvPr>
              <p:custDataLst>
                <p:tags r:id="rId111"/>
              </p:custDataLst>
            </p:nvPr>
          </p:nvSpPr>
          <p:spPr bwMode="auto">
            <a:xfrm>
              <a:off x="5103814" y="2217738"/>
              <a:ext cx="46038" cy="9366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0 h 302"/>
                <a:gd name="T18" fmla="*/ 48 w 153"/>
                <a:gd name="T19" fmla="*/ 135 h 302"/>
                <a:gd name="T20" fmla="*/ 55 w 153"/>
                <a:gd name="T21" fmla="*/ 129 h 302"/>
                <a:gd name="T22" fmla="*/ 102 w 153"/>
                <a:gd name="T23" fmla="*/ 87 h 302"/>
                <a:gd name="T24" fmla="*/ 114 w 153"/>
                <a:gd name="T25" fmla="*/ 104 h 302"/>
                <a:gd name="T26" fmla="*/ 113 w 153"/>
                <a:gd name="T27" fmla="*/ 114 h 302"/>
                <a:gd name="T28" fmla="*/ 79 w 153"/>
                <a:gd name="T29" fmla="*/ 248 h 302"/>
                <a:gd name="T30" fmla="*/ 34 w 153"/>
                <a:gd name="T31" fmla="*/ 292 h 302"/>
                <a:gd name="T32" fmla="*/ 22 w 153"/>
                <a:gd name="T33" fmla="*/ 290 h 302"/>
                <a:gd name="T34" fmla="*/ 34 w 153"/>
                <a:gd name="T35" fmla="*/ 272 h 302"/>
                <a:gd name="T36" fmla="*/ 20 w 153"/>
                <a:gd name="T37" fmla="*/ 259 h 302"/>
                <a:gd name="T38" fmla="*/ 0 w 153"/>
                <a:gd name="T39" fmla="*/ 280 h 302"/>
                <a:gd name="T40" fmla="*/ 35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9"/>
                    <a:pt x="120" y="19"/>
                  </a:cubicBezTo>
                  <a:cubicBezTo>
                    <a:pt x="120" y="24"/>
                    <a:pt x="124" y="32"/>
                    <a:pt x="134"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5"/>
                    <a:pt x="42" y="130"/>
                  </a:cubicBezTo>
                  <a:cubicBezTo>
                    <a:pt x="42" y="135"/>
                    <a:pt x="47" y="135"/>
                    <a:pt x="48" y="135"/>
                  </a:cubicBezTo>
                  <a:cubicBezTo>
                    <a:pt x="52" y="135"/>
                    <a:pt x="52" y="134"/>
                    <a:pt x="55" y="129"/>
                  </a:cubicBezTo>
                  <a:cubicBezTo>
                    <a:pt x="63" y="108"/>
                    <a:pt x="82" y="87"/>
                    <a:pt x="102" y="87"/>
                  </a:cubicBezTo>
                  <a:cubicBezTo>
                    <a:pt x="111" y="87"/>
                    <a:pt x="114" y="93"/>
                    <a:pt x="114" y="104"/>
                  </a:cubicBezTo>
                  <a:cubicBezTo>
                    <a:pt x="114" y="108"/>
                    <a:pt x="113" y="113"/>
                    <a:pt x="113" y="114"/>
                  </a:cubicBezTo>
                  <a:lnTo>
                    <a:pt x="79" y="248"/>
                  </a:lnTo>
                  <a:cubicBezTo>
                    <a:pt x="73" y="272"/>
                    <a:pt x="55" y="292"/>
                    <a:pt x="34" y="292"/>
                  </a:cubicBezTo>
                  <a:cubicBezTo>
                    <a:pt x="30" y="292"/>
                    <a:pt x="25" y="291"/>
                    <a:pt x="22" y="290"/>
                  </a:cubicBezTo>
                  <a:cubicBezTo>
                    <a:pt x="31" y="286"/>
                    <a:pt x="34" y="277"/>
                    <a:pt x="34" y="272"/>
                  </a:cubicBezTo>
                  <a:cubicBezTo>
                    <a:pt x="34" y="264"/>
                    <a:pt x="27" y="259"/>
                    <a:pt x="20" y="259"/>
                  </a:cubicBezTo>
                  <a:cubicBezTo>
                    <a:pt x="9" y="259"/>
                    <a:pt x="0" y="269"/>
                    <a:pt x="0" y="280"/>
                  </a:cubicBezTo>
                  <a:cubicBezTo>
                    <a:pt x="0" y="293"/>
                    <a:pt x="14" y="302"/>
                    <a:pt x="35"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4" name="Freeform 167">
              <a:extLst>
                <a:ext uri="{FF2B5EF4-FFF2-40B4-BE49-F238E27FC236}">
                  <a16:creationId xmlns:a16="http://schemas.microsoft.com/office/drawing/2014/main" id="{5EAF9A52-E7E5-4EC9-9BBB-5278F73C636D}"/>
                </a:ext>
              </a:extLst>
            </p:cNvPr>
            <p:cNvSpPr>
              <a:spLocks/>
            </p:cNvSpPr>
            <p:nvPr>
              <p:custDataLst>
                <p:tags r:id="rId112"/>
              </p:custDataLst>
            </p:nvPr>
          </p:nvSpPr>
          <p:spPr bwMode="auto">
            <a:xfrm>
              <a:off x="5175251" y="2149476"/>
              <a:ext cx="34925" cy="15557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1" y="150"/>
                    <a:pt x="83" y="94"/>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5" name="Freeform 168">
              <a:extLst>
                <a:ext uri="{FF2B5EF4-FFF2-40B4-BE49-F238E27FC236}">
                  <a16:creationId xmlns:a16="http://schemas.microsoft.com/office/drawing/2014/main" id="{E2B16A99-8BA3-4F14-AF64-AB864F217BA8}"/>
                </a:ext>
              </a:extLst>
            </p:cNvPr>
            <p:cNvSpPr>
              <a:spLocks/>
            </p:cNvSpPr>
            <p:nvPr>
              <p:custDataLst>
                <p:tags r:id="rId113"/>
              </p:custDataLst>
            </p:nvPr>
          </p:nvSpPr>
          <p:spPr bwMode="auto">
            <a:xfrm>
              <a:off x="5237164" y="2149476"/>
              <a:ext cx="52388" cy="155575"/>
            </a:xfrm>
            <a:custGeom>
              <a:avLst/>
              <a:gdLst>
                <a:gd name="T0" fmla="*/ 177 w 177"/>
                <a:gd name="T1" fmla="*/ 249 h 499"/>
                <a:gd name="T2" fmla="*/ 169 w 177"/>
                <a:gd name="T3" fmla="*/ 244 h 499"/>
                <a:gd name="T4" fmla="*/ 105 w 177"/>
                <a:gd name="T5" fmla="*/ 182 h 499"/>
                <a:gd name="T6" fmla="*/ 105 w 177"/>
                <a:gd name="T7" fmla="*/ 83 h 499"/>
                <a:gd name="T8" fmla="*/ 79 w 177"/>
                <a:gd name="T9" fmla="*/ 19 h 499"/>
                <a:gd name="T10" fmla="*/ 9 w 177"/>
                <a:gd name="T11" fmla="*/ 0 h 499"/>
                <a:gd name="T12" fmla="*/ 0 w 177"/>
                <a:gd name="T13" fmla="*/ 5 h 499"/>
                <a:gd name="T14" fmla="*/ 8 w 177"/>
                <a:gd name="T15" fmla="*/ 11 h 499"/>
                <a:gd name="T16" fmla="*/ 70 w 177"/>
                <a:gd name="T17" fmla="*/ 54 h 499"/>
                <a:gd name="T18" fmla="*/ 71 w 177"/>
                <a:gd name="T19" fmla="*/ 78 h 499"/>
                <a:gd name="T20" fmla="*/ 71 w 177"/>
                <a:gd name="T21" fmla="*/ 152 h 499"/>
                <a:gd name="T22" fmla="*/ 72 w 177"/>
                <a:gd name="T23" fmla="*/ 198 h 499"/>
                <a:gd name="T24" fmla="*/ 130 w 177"/>
                <a:gd name="T25" fmla="*/ 249 h 499"/>
                <a:gd name="T26" fmla="*/ 71 w 177"/>
                <a:gd name="T27" fmla="*/ 316 h 499"/>
                <a:gd name="T28" fmla="*/ 71 w 177"/>
                <a:gd name="T29" fmla="*/ 405 h 499"/>
                <a:gd name="T30" fmla="*/ 59 w 177"/>
                <a:gd name="T31" fmla="*/ 465 h 499"/>
                <a:gd name="T32" fmla="*/ 4 w 177"/>
                <a:gd name="T33" fmla="*/ 488 h 499"/>
                <a:gd name="T34" fmla="*/ 0 w 177"/>
                <a:gd name="T35" fmla="*/ 493 h 499"/>
                <a:gd name="T36" fmla="*/ 9 w 177"/>
                <a:gd name="T37" fmla="*/ 499 h 499"/>
                <a:gd name="T38" fmla="*/ 105 w 177"/>
                <a:gd name="T39" fmla="*/ 437 h 499"/>
                <a:gd name="T40" fmla="*/ 105 w 177"/>
                <a:gd name="T41" fmla="*/ 346 h 499"/>
                <a:gd name="T42" fmla="*/ 118 w 177"/>
                <a:gd name="T43" fmla="*/ 277 h 499"/>
                <a:gd name="T44" fmla="*/ 170 w 177"/>
                <a:gd name="T45" fmla="*/ 255 h 499"/>
                <a:gd name="T46" fmla="*/ 177 w 177"/>
                <a:gd name="T47"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49"/>
                  </a:moveTo>
                  <a:cubicBezTo>
                    <a:pt x="177" y="244"/>
                    <a:pt x="174" y="244"/>
                    <a:pt x="169" y="244"/>
                  </a:cubicBezTo>
                  <a:cubicBezTo>
                    <a:pt x="147" y="242"/>
                    <a:pt x="105" y="232"/>
                    <a:pt x="105" y="182"/>
                  </a:cubicBezTo>
                  <a:lnTo>
                    <a:pt x="105" y="83"/>
                  </a:lnTo>
                  <a:cubicBezTo>
                    <a:pt x="105" y="54"/>
                    <a:pt x="105" y="37"/>
                    <a:pt x="79" y="19"/>
                  </a:cubicBezTo>
                  <a:cubicBezTo>
                    <a:pt x="57" y="4"/>
                    <a:pt x="25" y="0"/>
                    <a:pt x="9" y="0"/>
                  </a:cubicBezTo>
                  <a:cubicBezTo>
                    <a:pt x="5" y="0"/>
                    <a:pt x="0" y="0"/>
                    <a:pt x="0" y="5"/>
                  </a:cubicBezTo>
                  <a:cubicBezTo>
                    <a:pt x="0" y="10"/>
                    <a:pt x="3" y="10"/>
                    <a:pt x="8" y="11"/>
                  </a:cubicBezTo>
                  <a:cubicBezTo>
                    <a:pt x="47" y="13"/>
                    <a:pt x="65" y="36"/>
                    <a:pt x="70" y="54"/>
                  </a:cubicBezTo>
                  <a:cubicBezTo>
                    <a:pt x="71" y="59"/>
                    <a:pt x="71" y="60"/>
                    <a:pt x="71" y="78"/>
                  </a:cubicBezTo>
                  <a:lnTo>
                    <a:pt x="71" y="152"/>
                  </a:lnTo>
                  <a:cubicBezTo>
                    <a:pt x="71" y="167"/>
                    <a:pt x="71" y="193"/>
                    <a:pt x="72" y="198"/>
                  </a:cubicBezTo>
                  <a:cubicBezTo>
                    <a:pt x="79" y="231"/>
                    <a:pt x="111" y="244"/>
                    <a:pt x="130" y="249"/>
                  </a:cubicBezTo>
                  <a:cubicBezTo>
                    <a:pt x="71" y="266"/>
                    <a:pt x="71" y="302"/>
                    <a:pt x="71" y="316"/>
                  </a:cubicBezTo>
                  <a:lnTo>
                    <a:pt x="71" y="405"/>
                  </a:lnTo>
                  <a:cubicBezTo>
                    <a:pt x="71" y="441"/>
                    <a:pt x="71" y="452"/>
                    <a:pt x="59" y="465"/>
                  </a:cubicBezTo>
                  <a:cubicBezTo>
                    <a:pt x="50" y="474"/>
                    <a:pt x="39" y="486"/>
                    <a:pt x="4" y="488"/>
                  </a:cubicBezTo>
                  <a:cubicBezTo>
                    <a:pt x="2" y="488"/>
                    <a:pt x="0" y="490"/>
                    <a:pt x="0" y="493"/>
                  </a:cubicBezTo>
                  <a:cubicBezTo>
                    <a:pt x="0" y="499"/>
                    <a:pt x="5" y="499"/>
                    <a:pt x="9" y="499"/>
                  </a:cubicBezTo>
                  <a:cubicBezTo>
                    <a:pt x="59" y="499"/>
                    <a:pt x="104" y="473"/>
                    <a:pt x="105" y="437"/>
                  </a:cubicBezTo>
                  <a:lnTo>
                    <a:pt x="105" y="346"/>
                  </a:lnTo>
                  <a:cubicBezTo>
                    <a:pt x="105" y="299"/>
                    <a:pt x="105" y="291"/>
                    <a:pt x="118" y="277"/>
                  </a:cubicBezTo>
                  <a:cubicBezTo>
                    <a:pt x="125" y="270"/>
                    <a:pt x="138" y="257"/>
                    <a:pt x="170" y="255"/>
                  </a:cubicBezTo>
                  <a:cubicBezTo>
                    <a:pt x="173" y="255"/>
                    <a:pt x="177" y="254"/>
                    <a:pt x="177"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96" name="グループ化 95">
            <a:extLst>
              <a:ext uri="{FF2B5EF4-FFF2-40B4-BE49-F238E27FC236}">
                <a16:creationId xmlns:a16="http://schemas.microsoft.com/office/drawing/2014/main" id="{0F168A58-0490-4DC3-AD76-0D36FA6D30B4}"/>
              </a:ext>
            </a:extLst>
          </p:cNvPr>
          <p:cNvGrpSpPr>
            <a:grpSpLocks noChangeAspect="1"/>
          </p:cNvGrpSpPr>
          <p:nvPr>
            <p:custDataLst>
              <p:tags r:id="rId2"/>
            </p:custDataLst>
          </p:nvPr>
        </p:nvGrpSpPr>
        <p:grpSpPr>
          <a:xfrm>
            <a:off x="1514438" y="3084749"/>
            <a:ext cx="1432000" cy="552000"/>
            <a:chOff x="1166813" y="2636838"/>
            <a:chExt cx="831851" cy="334963"/>
          </a:xfrm>
        </p:grpSpPr>
        <p:sp>
          <p:nvSpPr>
            <p:cNvPr id="83" name="Freeform 67">
              <a:extLst>
                <a:ext uri="{FF2B5EF4-FFF2-40B4-BE49-F238E27FC236}">
                  <a16:creationId xmlns:a16="http://schemas.microsoft.com/office/drawing/2014/main" id="{4DB3DCB1-5A46-4FED-AC97-79D26D99A597}"/>
                </a:ext>
              </a:extLst>
            </p:cNvPr>
            <p:cNvSpPr>
              <a:spLocks/>
            </p:cNvSpPr>
            <p:nvPr>
              <p:custDataLst>
                <p:tags r:id="rId24"/>
              </p:custDataLst>
            </p:nvPr>
          </p:nvSpPr>
          <p:spPr bwMode="auto">
            <a:xfrm>
              <a:off x="1166813" y="2786063"/>
              <a:ext cx="92075" cy="73025"/>
            </a:xfrm>
            <a:custGeom>
              <a:avLst/>
              <a:gdLst>
                <a:gd name="T0" fmla="*/ 283 w 295"/>
                <a:gd name="T1" fmla="*/ 101 h 226"/>
                <a:gd name="T2" fmla="*/ 295 w 295"/>
                <a:gd name="T3" fmla="*/ 34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8 h 226"/>
                <a:gd name="T30" fmla="*/ 127 w 295"/>
                <a:gd name="T31" fmla="*/ 143 h 226"/>
                <a:gd name="T32" fmla="*/ 59 w 295"/>
                <a:gd name="T33" fmla="*/ 190 h 226"/>
                <a:gd name="T34" fmla="*/ 15 w 295"/>
                <a:gd name="T35" fmla="*/ 133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8 h 226"/>
                <a:gd name="T50" fmla="*/ 0 w 295"/>
                <a:gd name="T51" fmla="*/ 154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79"/>
                    <a:pt x="295" y="54"/>
                    <a:pt x="295" y="34"/>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8"/>
                    <a:pt x="251" y="32"/>
                    <a:pt x="254" y="36"/>
                  </a:cubicBezTo>
                  <a:cubicBezTo>
                    <a:pt x="267" y="47"/>
                    <a:pt x="273" y="62"/>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4" y="226"/>
                    <a:pt x="110" y="204"/>
                    <a:pt x="129" y="173"/>
                  </a:cubicBezTo>
                  <a:cubicBezTo>
                    <a:pt x="134" y="204"/>
                    <a:pt x="152"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68">
              <a:extLst>
                <a:ext uri="{FF2B5EF4-FFF2-40B4-BE49-F238E27FC236}">
                  <a16:creationId xmlns:a16="http://schemas.microsoft.com/office/drawing/2014/main" id="{966608DA-1DAB-470D-BEAF-EE3424282947}"/>
                </a:ext>
              </a:extLst>
            </p:cNvPr>
            <p:cNvSpPr>
              <a:spLocks/>
            </p:cNvSpPr>
            <p:nvPr>
              <p:custDataLst>
                <p:tags r:id="rId25"/>
              </p:custDataLst>
            </p:nvPr>
          </p:nvSpPr>
          <p:spPr bwMode="auto">
            <a:xfrm>
              <a:off x="1266826" y="2832101"/>
              <a:ext cx="65088" cy="50800"/>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6 w 213"/>
                <a:gd name="T15" fmla="*/ 0 h 158"/>
                <a:gd name="T16" fmla="*/ 78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7 h 158"/>
                <a:gd name="T36" fmla="*/ 26 w 213"/>
                <a:gd name="T37" fmla="*/ 132 h 158"/>
                <a:gd name="T38" fmla="*/ 23 w 213"/>
                <a:gd name="T39" fmla="*/ 146 h 158"/>
                <a:gd name="T40" fmla="*/ 35 w 213"/>
                <a:gd name="T41" fmla="*/ 158 h 158"/>
                <a:gd name="T42" fmla="*/ 48 w 213"/>
                <a:gd name="T43" fmla="*/ 150 h 158"/>
                <a:gd name="T44" fmla="*/ 54 w 213"/>
                <a:gd name="T45" fmla="*/ 128 h 158"/>
                <a:gd name="T46" fmla="*/ 62 w 213"/>
                <a:gd name="T47" fmla="*/ 97 h 158"/>
                <a:gd name="T48" fmla="*/ 68 w 213"/>
                <a:gd name="T49" fmla="*/ 73 h 158"/>
                <a:gd name="T50" fmla="*/ 83 w 213"/>
                <a:gd name="T51" fmla="*/ 42 h 158"/>
                <a:gd name="T52" fmla="*/ 135 w 213"/>
                <a:gd name="T53" fmla="*/ 10 h 158"/>
                <a:gd name="T54" fmla="*/ 156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2" y="102"/>
                    <a:pt x="201" y="106"/>
                  </a:cubicBezTo>
                  <a:cubicBezTo>
                    <a:pt x="193" y="133"/>
                    <a:pt x="178" y="148"/>
                    <a:pt x="164" y="148"/>
                  </a:cubicBezTo>
                  <a:cubicBezTo>
                    <a:pt x="157" y="148"/>
                    <a:pt x="155" y="143"/>
                    <a:pt x="155" y="136"/>
                  </a:cubicBezTo>
                  <a:cubicBezTo>
                    <a:pt x="155" y="128"/>
                    <a:pt x="157" y="123"/>
                    <a:pt x="163" y="107"/>
                  </a:cubicBezTo>
                  <a:cubicBezTo>
                    <a:pt x="167" y="96"/>
                    <a:pt x="182" y="59"/>
                    <a:pt x="182" y="40"/>
                  </a:cubicBezTo>
                  <a:cubicBezTo>
                    <a:pt x="182" y="6"/>
                    <a:pt x="155" y="0"/>
                    <a:pt x="136" y="0"/>
                  </a:cubicBezTo>
                  <a:cubicBezTo>
                    <a:pt x="107" y="0"/>
                    <a:pt x="88" y="18"/>
                    <a:pt x="78" y="32"/>
                  </a:cubicBezTo>
                  <a:cubicBezTo>
                    <a:pt x="75" y="8"/>
                    <a:pt x="54"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7" y="87"/>
                  </a:lnTo>
                  <a:lnTo>
                    <a:pt x="26" y="132"/>
                  </a:lnTo>
                  <a:cubicBezTo>
                    <a:pt x="25" y="137"/>
                    <a:pt x="23" y="145"/>
                    <a:pt x="23" y="146"/>
                  </a:cubicBezTo>
                  <a:cubicBezTo>
                    <a:pt x="23" y="154"/>
                    <a:pt x="29" y="158"/>
                    <a:pt x="35" y="158"/>
                  </a:cubicBezTo>
                  <a:cubicBezTo>
                    <a:pt x="41" y="158"/>
                    <a:pt x="46" y="153"/>
                    <a:pt x="48" y="150"/>
                  </a:cubicBezTo>
                  <a:cubicBezTo>
                    <a:pt x="50" y="147"/>
                    <a:pt x="53" y="136"/>
                    <a:pt x="54" y="128"/>
                  </a:cubicBezTo>
                  <a:lnTo>
                    <a:pt x="62" y="97"/>
                  </a:lnTo>
                  <a:cubicBezTo>
                    <a:pt x="64" y="89"/>
                    <a:pt x="66"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69">
              <a:extLst>
                <a:ext uri="{FF2B5EF4-FFF2-40B4-BE49-F238E27FC236}">
                  <a16:creationId xmlns:a16="http://schemas.microsoft.com/office/drawing/2014/main" id="{358C9F3D-F5CB-46A7-A233-F51F3A8F2E47}"/>
                </a:ext>
              </a:extLst>
            </p:cNvPr>
            <p:cNvSpPr>
              <a:spLocks/>
            </p:cNvSpPr>
            <p:nvPr>
              <p:custDataLst>
                <p:tags r:id="rId26"/>
              </p:custDataLst>
            </p:nvPr>
          </p:nvSpPr>
          <p:spPr bwMode="auto">
            <a:xfrm>
              <a:off x="1349376" y="2868613"/>
              <a:ext cx="14288" cy="34925"/>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9" y="40"/>
                    <a:pt x="35" y="34"/>
                    <a:pt x="35" y="34"/>
                  </a:cubicBezTo>
                  <a:cubicBezTo>
                    <a:pt x="35" y="54"/>
                    <a:pt x="31" y="76"/>
                    <a:pt x="7" y="98"/>
                  </a:cubicBezTo>
                  <a:cubicBezTo>
                    <a:pt x="6" y="100"/>
                    <a:pt x="5" y="101"/>
                    <a:pt x="5" y="102"/>
                  </a:cubicBezTo>
                  <a:cubicBezTo>
                    <a:pt x="5" y="105"/>
                    <a:pt x="8" y="107"/>
                    <a:pt x="10" y="107"/>
                  </a:cubicBezTo>
                  <a:cubicBezTo>
                    <a:pt x="15"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0">
              <a:extLst>
                <a:ext uri="{FF2B5EF4-FFF2-40B4-BE49-F238E27FC236}">
                  <a16:creationId xmlns:a16="http://schemas.microsoft.com/office/drawing/2014/main" id="{59740412-ECCF-4662-B474-104E1E1CA44E}"/>
                </a:ext>
              </a:extLst>
            </p:cNvPr>
            <p:cNvSpPr>
              <a:spLocks noEditPoints="1"/>
            </p:cNvSpPr>
            <p:nvPr>
              <p:custDataLst>
                <p:tags r:id="rId27"/>
              </p:custDataLst>
            </p:nvPr>
          </p:nvSpPr>
          <p:spPr bwMode="auto">
            <a:xfrm>
              <a:off x="1374776" y="2806701"/>
              <a:ext cx="47625" cy="98425"/>
            </a:xfrm>
            <a:custGeom>
              <a:avLst/>
              <a:gdLst>
                <a:gd name="T0" fmla="*/ 154 w 154"/>
                <a:gd name="T1" fmla="*/ 13 h 302"/>
                <a:gd name="T2" fmla="*/ 140 w 154"/>
                <a:gd name="T3" fmla="*/ 0 h 302"/>
                <a:gd name="T4" fmla="*/ 120 w 154"/>
                <a:gd name="T5" fmla="*/ 19 h 302"/>
                <a:gd name="T6" fmla="*/ 134 w 154"/>
                <a:gd name="T7" fmla="*/ 32 h 302"/>
                <a:gd name="T8" fmla="*/ 154 w 154"/>
                <a:gd name="T9" fmla="*/ 13 h 302"/>
                <a:gd name="T10" fmla="*/ 139 w 154"/>
                <a:gd name="T11" fmla="*/ 122 h 302"/>
                <a:gd name="T12" fmla="*/ 141 w 154"/>
                <a:gd name="T13" fmla="*/ 110 h 302"/>
                <a:gd name="T14" fmla="*/ 103 w 154"/>
                <a:gd name="T15" fmla="*/ 77 h 302"/>
                <a:gd name="T16" fmla="*/ 42 w 154"/>
                <a:gd name="T17" fmla="*/ 131 h 302"/>
                <a:gd name="T18" fmla="*/ 48 w 154"/>
                <a:gd name="T19" fmla="*/ 135 h 302"/>
                <a:gd name="T20" fmla="*/ 55 w 154"/>
                <a:gd name="T21" fmla="*/ 129 h 302"/>
                <a:gd name="T22" fmla="*/ 102 w 154"/>
                <a:gd name="T23" fmla="*/ 87 h 302"/>
                <a:gd name="T24" fmla="*/ 114 w 154"/>
                <a:gd name="T25" fmla="*/ 104 h 302"/>
                <a:gd name="T26" fmla="*/ 113 w 154"/>
                <a:gd name="T27" fmla="*/ 114 h 302"/>
                <a:gd name="T28" fmla="*/ 80 w 154"/>
                <a:gd name="T29" fmla="*/ 248 h 302"/>
                <a:gd name="T30" fmla="*/ 35 w 154"/>
                <a:gd name="T31" fmla="*/ 292 h 302"/>
                <a:gd name="T32" fmla="*/ 22 w 154"/>
                <a:gd name="T33" fmla="*/ 290 h 302"/>
                <a:gd name="T34" fmla="*/ 34 w 154"/>
                <a:gd name="T35" fmla="*/ 273 h 302"/>
                <a:gd name="T36" fmla="*/ 20 w 154"/>
                <a:gd name="T37" fmla="*/ 260 h 302"/>
                <a:gd name="T38" fmla="*/ 0 w 154"/>
                <a:gd name="T39" fmla="*/ 280 h 302"/>
                <a:gd name="T40" fmla="*/ 35 w 154"/>
                <a:gd name="T41" fmla="*/ 302 h 302"/>
                <a:gd name="T42" fmla="*/ 107 w 154"/>
                <a:gd name="T43" fmla="*/ 247 h 302"/>
                <a:gd name="T44" fmla="*/ 139 w 154"/>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302">
                  <a:moveTo>
                    <a:pt x="154" y="13"/>
                  </a:moveTo>
                  <a:cubicBezTo>
                    <a:pt x="154" y="7"/>
                    <a:pt x="149" y="0"/>
                    <a:pt x="140" y="0"/>
                  </a:cubicBezTo>
                  <a:cubicBezTo>
                    <a:pt x="129" y="0"/>
                    <a:pt x="120" y="9"/>
                    <a:pt x="120" y="19"/>
                  </a:cubicBezTo>
                  <a:cubicBezTo>
                    <a:pt x="120" y="24"/>
                    <a:pt x="124" y="32"/>
                    <a:pt x="134" y="32"/>
                  </a:cubicBezTo>
                  <a:cubicBezTo>
                    <a:pt x="143" y="32"/>
                    <a:pt x="154" y="23"/>
                    <a:pt x="154" y="13"/>
                  </a:cubicBezTo>
                  <a:close/>
                  <a:moveTo>
                    <a:pt x="139" y="122"/>
                  </a:moveTo>
                  <a:cubicBezTo>
                    <a:pt x="140" y="118"/>
                    <a:pt x="141" y="115"/>
                    <a:pt x="141" y="110"/>
                  </a:cubicBezTo>
                  <a:cubicBezTo>
                    <a:pt x="141" y="91"/>
                    <a:pt x="124" y="77"/>
                    <a:pt x="103" y="77"/>
                  </a:cubicBezTo>
                  <a:cubicBezTo>
                    <a:pt x="65" y="77"/>
                    <a:pt x="42" y="126"/>
                    <a:pt x="42" y="131"/>
                  </a:cubicBezTo>
                  <a:cubicBezTo>
                    <a:pt x="42" y="135"/>
                    <a:pt x="47" y="135"/>
                    <a:pt x="48" y="135"/>
                  </a:cubicBezTo>
                  <a:cubicBezTo>
                    <a:pt x="52" y="135"/>
                    <a:pt x="53" y="134"/>
                    <a:pt x="55" y="129"/>
                  </a:cubicBezTo>
                  <a:cubicBezTo>
                    <a:pt x="64" y="109"/>
                    <a:pt x="82" y="87"/>
                    <a:pt x="102" y="87"/>
                  </a:cubicBezTo>
                  <a:cubicBezTo>
                    <a:pt x="111" y="87"/>
                    <a:pt x="114" y="93"/>
                    <a:pt x="114" y="104"/>
                  </a:cubicBezTo>
                  <a:cubicBezTo>
                    <a:pt x="114" y="108"/>
                    <a:pt x="113" y="113"/>
                    <a:pt x="113" y="114"/>
                  </a:cubicBezTo>
                  <a:lnTo>
                    <a:pt x="80" y="248"/>
                  </a:lnTo>
                  <a:cubicBezTo>
                    <a:pt x="74" y="272"/>
                    <a:pt x="55" y="292"/>
                    <a:pt x="35" y="292"/>
                  </a:cubicBezTo>
                  <a:cubicBezTo>
                    <a:pt x="30" y="292"/>
                    <a:pt x="26" y="292"/>
                    <a:pt x="22" y="290"/>
                  </a:cubicBezTo>
                  <a:cubicBezTo>
                    <a:pt x="31" y="286"/>
                    <a:pt x="34" y="278"/>
                    <a:pt x="34" y="273"/>
                  </a:cubicBezTo>
                  <a:cubicBezTo>
                    <a:pt x="34" y="264"/>
                    <a:pt x="27" y="260"/>
                    <a:pt x="20" y="260"/>
                  </a:cubicBezTo>
                  <a:cubicBezTo>
                    <a:pt x="9" y="260"/>
                    <a:pt x="0" y="269"/>
                    <a:pt x="0" y="280"/>
                  </a:cubicBezTo>
                  <a:cubicBezTo>
                    <a:pt x="0" y="293"/>
                    <a:pt x="14" y="302"/>
                    <a:pt x="35" y="302"/>
                  </a:cubicBezTo>
                  <a:cubicBezTo>
                    <a:pt x="56" y="302"/>
                    <a:pt x="97"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1">
              <a:extLst>
                <a:ext uri="{FF2B5EF4-FFF2-40B4-BE49-F238E27FC236}">
                  <a16:creationId xmlns:a16="http://schemas.microsoft.com/office/drawing/2014/main" id="{97590C96-254F-4842-88AF-15318BD2140F}"/>
                </a:ext>
              </a:extLst>
            </p:cNvPr>
            <p:cNvSpPr>
              <a:spLocks noEditPoints="1"/>
            </p:cNvSpPr>
            <p:nvPr>
              <p:custDataLst>
                <p:tags r:id="rId28"/>
              </p:custDataLst>
            </p:nvPr>
          </p:nvSpPr>
          <p:spPr bwMode="auto">
            <a:xfrm>
              <a:off x="1490663" y="2798763"/>
              <a:ext cx="103188" cy="365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2">
              <a:extLst>
                <a:ext uri="{FF2B5EF4-FFF2-40B4-BE49-F238E27FC236}">
                  <a16:creationId xmlns:a16="http://schemas.microsoft.com/office/drawing/2014/main" id="{8B4A2688-5A00-4591-A740-326004E42496}"/>
                </a:ext>
              </a:extLst>
            </p:cNvPr>
            <p:cNvSpPr>
              <a:spLocks/>
            </p:cNvSpPr>
            <p:nvPr>
              <p:custDataLst>
                <p:tags r:id="rId29"/>
              </p:custDataLst>
            </p:nvPr>
          </p:nvSpPr>
          <p:spPr bwMode="auto">
            <a:xfrm>
              <a:off x="1670051" y="2676526"/>
              <a:ext cx="60325" cy="73025"/>
            </a:xfrm>
            <a:custGeom>
              <a:avLst/>
              <a:gdLst>
                <a:gd name="T0" fmla="*/ 194 w 194"/>
                <a:gd name="T1" fmla="*/ 168 h 226"/>
                <a:gd name="T2" fmla="*/ 188 w 194"/>
                <a:gd name="T3" fmla="*/ 161 h 226"/>
                <a:gd name="T4" fmla="*/ 182 w 194"/>
                <a:gd name="T5" fmla="*/ 166 h 226"/>
                <a:gd name="T6" fmla="*/ 82 w 194"/>
                <a:gd name="T7" fmla="*/ 215 h 226"/>
                <a:gd name="T8" fmla="*/ 37 w 194"/>
                <a:gd name="T9" fmla="*/ 161 h 226"/>
                <a:gd name="T10" fmla="*/ 64 w 194"/>
                <a:gd name="T11" fmla="*/ 61 h 226"/>
                <a:gd name="T12" fmla="*/ 134 w 194"/>
                <a:gd name="T13" fmla="*/ 11 h 226"/>
                <a:gd name="T14" fmla="*/ 177 w 194"/>
                <a:gd name="T15" fmla="*/ 31 h 226"/>
                <a:gd name="T16" fmla="*/ 155 w 194"/>
                <a:gd name="T17" fmla="*/ 38 h 226"/>
                <a:gd name="T18" fmla="*/ 146 w 194"/>
                <a:gd name="T19" fmla="*/ 58 h 226"/>
                <a:gd name="T20" fmla="*/ 165 w 194"/>
                <a:gd name="T21" fmla="*/ 75 h 226"/>
                <a:gd name="T22" fmla="*/ 193 w 194"/>
                <a:gd name="T23" fmla="*/ 43 h 226"/>
                <a:gd name="T24" fmla="*/ 134 w 194"/>
                <a:gd name="T25" fmla="*/ 0 h 226"/>
                <a:gd name="T26" fmla="*/ 0 w 194"/>
                <a:gd name="T27" fmla="*/ 142 h 226"/>
                <a:gd name="T28" fmla="*/ 81 w 194"/>
                <a:gd name="T29" fmla="*/ 226 h 226"/>
                <a:gd name="T30" fmla="*/ 194 w 194"/>
                <a:gd name="T31"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6">
                  <a:moveTo>
                    <a:pt x="194" y="168"/>
                  </a:moveTo>
                  <a:cubicBezTo>
                    <a:pt x="194" y="165"/>
                    <a:pt x="191" y="161"/>
                    <a:pt x="188" y="161"/>
                  </a:cubicBezTo>
                  <a:cubicBezTo>
                    <a:pt x="186" y="161"/>
                    <a:pt x="185" y="162"/>
                    <a:pt x="182" y="166"/>
                  </a:cubicBezTo>
                  <a:cubicBezTo>
                    <a:pt x="142" y="215"/>
                    <a:pt x="88" y="215"/>
                    <a:pt x="82" y="215"/>
                  </a:cubicBezTo>
                  <a:cubicBezTo>
                    <a:pt x="50" y="215"/>
                    <a:pt x="37" y="191"/>
                    <a:pt x="37" y="161"/>
                  </a:cubicBezTo>
                  <a:cubicBezTo>
                    <a:pt x="37" y="141"/>
                    <a:pt x="47" y="92"/>
                    <a:pt x="64" y="61"/>
                  </a:cubicBezTo>
                  <a:cubicBezTo>
                    <a:pt x="79" y="33"/>
                    <a:pt x="107" y="11"/>
                    <a:pt x="134" y="11"/>
                  </a:cubicBezTo>
                  <a:cubicBezTo>
                    <a:pt x="151" y="11"/>
                    <a:pt x="170" y="18"/>
                    <a:pt x="177" y="31"/>
                  </a:cubicBezTo>
                  <a:cubicBezTo>
                    <a:pt x="169" y="31"/>
                    <a:pt x="162" y="31"/>
                    <a:pt x="155" y="38"/>
                  </a:cubicBezTo>
                  <a:cubicBezTo>
                    <a:pt x="147" y="46"/>
                    <a:pt x="146" y="54"/>
                    <a:pt x="146" y="58"/>
                  </a:cubicBezTo>
                  <a:cubicBezTo>
                    <a:pt x="146" y="70"/>
                    <a:pt x="155" y="75"/>
                    <a:pt x="165" y="75"/>
                  </a:cubicBezTo>
                  <a:cubicBezTo>
                    <a:pt x="179" y="75"/>
                    <a:pt x="193" y="63"/>
                    <a:pt x="193" y="43"/>
                  </a:cubicBezTo>
                  <a:cubicBezTo>
                    <a:pt x="193" y="19"/>
                    <a:pt x="169" y="0"/>
                    <a:pt x="134" y="0"/>
                  </a:cubicBezTo>
                  <a:cubicBezTo>
                    <a:pt x="66" y="0"/>
                    <a:pt x="0" y="72"/>
                    <a:pt x="0" y="142"/>
                  </a:cubicBezTo>
                  <a:cubicBezTo>
                    <a:pt x="0" y="187"/>
                    <a:pt x="29" y="226"/>
                    <a:pt x="81" y="226"/>
                  </a:cubicBezTo>
                  <a:cubicBezTo>
                    <a:pt x="152" y="226"/>
                    <a:pt x="194" y="174"/>
                    <a:pt x="194"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3">
              <a:extLst>
                <a:ext uri="{FF2B5EF4-FFF2-40B4-BE49-F238E27FC236}">
                  <a16:creationId xmlns:a16="http://schemas.microsoft.com/office/drawing/2014/main" id="{44166E4F-E581-4792-B177-685D06E0364A}"/>
                </a:ext>
              </a:extLst>
            </p:cNvPr>
            <p:cNvSpPr>
              <a:spLocks/>
            </p:cNvSpPr>
            <p:nvPr>
              <p:custDataLst>
                <p:tags r:id="rId30"/>
              </p:custDataLst>
            </p:nvPr>
          </p:nvSpPr>
          <p:spPr bwMode="auto">
            <a:xfrm>
              <a:off x="1739901" y="2636838"/>
              <a:ext cx="76200" cy="112713"/>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6 w 247"/>
                <a:gd name="T17" fmla="*/ 186 h 352"/>
                <a:gd name="T18" fmla="*/ 9 w 247"/>
                <a:gd name="T19" fmla="*/ 322 h 352"/>
                <a:gd name="T20" fmla="*/ 0 w 247"/>
                <a:gd name="T21" fmla="*/ 338 h 352"/>
                <a:gd name="T22" fmla="*/ 15 w 247"/>
                <a:gd name="T23" fmla="*/ 352 h 352"/>
                <a:gd name="T24" fmla="*/ 31 w 247"/>
                <a:gd name="T25" fmla="*/ 342 h 352"/>
                <a:gd name="T26" fmla="*/ 151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0" y="6"/>
                    <a:pt x="93" y="0"/>
                    <a:pt x="70" y="0"/>
                  </a:cubicBezTo>
                  <a:cubicBezTo>
                    <a:pt x="68" y="0"/>
                    <a:pt x="61" y="0"/>
                    <a:pt x="61" y="5"/>
                  </a:cubicBezTo>
                  <a:cubicBezTo>
                    <a:pt x="61" y="9"/>
                    <a:pt x="66" y="10"/>
                    <a:pt x="66" y="10"/>
                  </a:cubicBezTo>
                  <a:cubicBezTo>
                    <a:pt x="82" y="13"/>
                    <a:pt x="86" y="16"/>
                    <a:pt x="98" y="50"/>
                  </a:cubicBezTo>
                  <a:lnTo>
                    <a:pt x="146" y="186"/>
                  </a:lnTo>
                  <a:lnTo>
                    <a:pt x="9" y="322"/>
                  </a:lnTo>
                  <a:cubicBezTo>
                    <a:pt x="3" y="328"/>
                    <a:pt x="0" y="331"/>
                    <a:pt x="0" y="338"/>
                  </a:cubicBezTo>
                  <a:cubicBezTo>
                    <a:pt x="0" y="346"/>
                    <a:pt x="7" y="352"/>
                    <a:pt x="15" y="352"/>
                  </a:cubicBezTo>
                  <a:cubicBezTo>
                    <a:pt x="23" y="352"/>
                    <a:pt x="27" y="347"/>
                    <a:pt x="31" y="342"/>
                  </a:cubicBezTo>
                  <a:lnTo>
                    <a:pt x="151"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4">
              <a:extLst>
                <a:ext uri="{FF2B5EF4-FFF2-40B4-BE49-F238E27FC236}">
                  <a16:creationId xmlns:a16="http://schemas.microsoft.com/office/drawing/2014/main" id="{F45F3F7D-2D25-474D-9BFB-AD7D614684F6}"/>
                </a:ext>
              </a:extLst>
            </p:cNvPr>
            <p:cNvSpPr>
              <a:spLocks/>
            </p:cNvSpPr>
            <p:nvPr>
              <p:custDataLst>
                <p:tags r:id="rId31"/>
              </p:custDataLst>
            </p:nvPr>
          </p:nvSpPr>
          <p:spPr bwMode="auto">
            <a:xfrm>
              <a:off x="1825626" y="2722563"/>
              <a:ext cx="66675" cy="50800"/>
            </a:xfrm>
            <a:custGeom>
              <a:avLst/>
              <a:gdLst>
                <a:gd name="T0" fmla="*/ 213 w 213"/>
                <a:gd name="T1" fmla="*/ 104 h 157"/>
                <a:gd name="T2" fmla="*/ 208 w 213"/>
                <a:gd name="T3" fmla="*/ 99 h 157"/>
                <a:gd name="T4" fmla="*/ 201 w 213"/>
                <a:gd name="T5" fmla="*/ 105 h 157"/>
                <a:gd name="T6" fmla="*/ 164 w 213"/>
                <a:gd name="T7" fmla="*/ 147 h 157"/>
                <a:gd name="T8" fmla="*/ 155 w 213"/>
                <a:gd name="T9" fmla="*/ 135 h 157"/>
                <a:gd name="T10" fmla="*/ 163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3 h 157"/>
                <a:gd name="T24" fmla="*/ 6 w 213"/>
                <a:gd name="T25" fmla="*/ 58 h 157"/>
                <a:gd name="T26" fmla="*/ 14 w 213"/>
                <a:gd name="T27" fmla="*/ 47 h 157"/>
                <a:gd name="T28" fmla="*/ 39 w 213"/>
                <a:gd name="T29" fmla="*/ 10 h 157"/>
                <a:gd name="T30" fmla="*/ 51 w 213"/>
                <a:gd name="T31" fmla="*/ 27 h 157"/>
                <a:gd name="T32" fmla="*/ 45 w 213"/>
                <a:gd name="T33" fmla="*/ 56 h 157"/>
                <a:gd name="T34" fmla="*/ 38 w 213"/>
                <a:gd name="T35" fmla="*/ 87 h 157"/>
                <a:gd name="T36" fmla="*/ 26 w 213"/>
                <a:gd name="T37" fmla="*/ 132 h 157"/>
                <a:gd name="T38" fmla="*/ 23 w 213"/>
                <a:gd name="T39" fmla="*/ 146 h 157"/>
                <a:gd name="T40" fmla="*/ 35 w 213"/>
                <a:gd name="T41" fmla="*/ 157 h 157"/>
                <a:gd name="T42" fmla="*/ 48 w 213"/>
                <a:gd name="T43" fmla="*/ 149 h 157"/>
                <a:gd name="T44" fmla="*/ 55 w 213"/>
                <a:gd name="T45" fmla="*/ 128 h 157"/>
                <a:gd name="T46" fmla="*/ 62 w 213"/>
                <a:gd name="T47" fmla="*/ 96 h 157"/>
                <a:gd name="T48" fmla="*/ 68 w 213"/>
                <a:gd name="T49" fmla="*/ 73 h 157"/>
                <a:gd name="T50" fmla="*/ 83 w 213"/>
                <a:gd name="T51" fmla="*/ 42 h 157"/>
                <a:gd name="T52" fmla="*/ 135 w 213"/>
                <a:gd name="T53" fmla="*/ 10 h 157"/>
                <a:gd name="T54" fmla="*/ 156 w 213"/>
                <a:gd name="T55" fmla="*/ 34 h 157"/>
                <a:gd name="T56" fmla="*/ 135 w 213"/>
                <a:gd name="T57" fmla="*/ 108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3" y="101"/>
                    <a:pt x="201" y="105"/>
                  </a:cubicBezTo>
                  <a:cubicBezTo>
                    <a:pt x="193" y="133"/>
                    <a:pt x="178" y="147"/>
                    <a:pt x="164" y="147"/>
                  </a:cubicBezTo>
                  <a:cubicBezTo>
                    <a:pt x="157" y="147"/>
                    <a:pt x="155" y="142"/>
                    <a:pt x="155" y="135"/>
                  </a:cubicBezTo>
                  <a:cubicBezTo>
                    <a:pt x="155" y="127"/>
                    <a:pt x="157" y="123"/>
                    <a:pt x="163" y="107"/>
                  </a:cubicBezTo>
                  <a:cubicBezTo>
                    <a:pt x="168" y="96"/>
                    <a:pt x="182" y="59"/>
                    <a:pt x="182" y="40"/>
                  </a:cubicBezTo>
                  <a:cubicBezTo>
                    <a:pt x="182" y="6"/>
                    <a:pt x="155" y="0"/>
                    <a:pt x="137" y="0"/>
                  </a:cubicBezTo>
                  <a:cubicBezTo>
                    <a:pt x="108" y="0"/>
                    <a:pt x="88" y="18"/>
                    <a:pt x="78" y="32"/>
                  </a:cubicBezTo>
                  <a:cubicBezTo>
                    <a:pt x="75" y="7"/>
                    <a:pt x="55" y="0"/>
                    <a:pt x="40" y="0"/>
                  </a:cubicBezTo>
                  <a:cubicBezTo>
                    <a:pt x="25" y="0"/>
                    <a:pt x="17" y="11"/>
                    <a:pt x="13" y="19"/>
                  </a:cubicBezTo>
                  <a:cubicBezTo>
                    <a:pt x="5" y="32"/>
                    <a:pt x="0" y="51"/>
                    <a:pt x="0" y="53"/>
                  </a:cubicBezTo>
                  <a:cubicBezTo>
                    <a:pt x="0" y="58"/>
                    <a:pt x="5" y="58"/>
                    <a:pt x="6" y="58"/>
                  </a:cubicBezTo>
                  <a:cubicBezTo>
                    <a:pt x="11" y="58"/>
                    <a:pt x="11" y="57"/>
                    <a:pt x="14" y="47"/>
                  </a:cubicBezTo>
                  <a:cubicBezTo>
                    <a:pt x="19" y="27"/>
                    <a:pt x="26" y="10"/>
                    <a:pt x="39" y="10"/>
                  </a:cubicBezTo>
                  <a:cubicBezTo>
                    <a:pt x="48" y="10"/>
                    <a:pt x="51" y="17"/>
                    <a:pt x="51" y="27"/>
                  </a:cubicBezTo>
                  <a:cubicBezTo>
                    <a:pt x="51" y="33"/>
                    <a:pt x="48" y="46"/>
                    <a:pt x="45" y="56"/>
                  </a:cubicBezTo>
                  <a:lnTo>
                    <a:pt x="38" y="87"/>
                  </a:lnTo>
                  <a:lnTo>
                    <a:pt x="26" y="132"/>
                  </a:lnTo>
                  <a:cubicBezTo>
                    <a:pt x="25" y="136"/>
                    <a:pt x="23" y="145"/>
                    <a:pt x="23" y="146"/>
                  </a:cubicBezTo>
                  <a:cubicBezTo>
                    <a:pt x="23" y="154"/>
                    <a:pt x="29" y="157"/>
                    <a:pt x="35" y="157"/>
                  </a:cubicBezTo>
                  <a:cubicBezTo>
                    <a:pt x="41" y="157"/>
                    <a:pt x="47" y="153"/>
                    <a:pt x="48" y="149"/>
                  </a:cubicBezTo>
                  <a:cubicBezTo>
                    <a:pt x="50" y="146"/>
                    <a:pt x="53" y="135"/>
                    <a:pt x="55" y="128"/>
                  </a:cubicBezTo>
                  <a:lnTo>
                    <a:pt x="62" y="96"/>
                  </a:lnTo>
                  <a:cubicBezTo>
                    <a:pt x="64" y="89"/>
                    <a:pt x="67" y="81"/>
                    <a:pt x="68" y="73"/>
                  </a:cubicBezTo>
                  <a:cubicBezTo>
                    <a:pt x="72" y="59"/>
                    <a:pt x="73" y="56"/>
                    <a:pt x="83" y="42"/>
                  </a:cubicBezTo>
                  <a:cubicBezTo>
                    <a:pt x="93" y="28"/>
                    <a:pt x="109" y="10"/>
                    <a:pt x="135" y="10"/>
                  </a:cubicBezTo>
                  <a:cubicBezTo>
                    <a:pt x="155" y="10"/>
                    <a:pt x="156" y="27"/>
                    <a:pt x="156" y="34"/>
                  </a:cubicBezTo>
                  <a:cubicBezTo>
                    <a:pt x="156" y="55"/>
                    <a:pt x="141" y="94"/>
                    <a:pt x="135" y="108"/>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5">
              <a:extLst>
                <a:ext uri="{FF2B5EF4-FFF2-40B4-BE49-F238E27FC236}">
                  <a16:creationId xmlns:a16="http://schemas.microsoft.com/office/drawing/2014/main" id="{92F7C81F-02F0-4E97-B225-014CE674249B}"/>
                </a:ext>
              </a:extLst>
            </p:cNvPr>
            <p:cNvSpPr>
              <a:spLocks/>
            </p:cNvSpPr>
            <p:nvPr>
              <p:custDataLst>
                <p:tags r:id="rId32"/>
              </p:custDataLst>
            </p:nvPr>
          </p:nvSpPr>
          <p:spPr bwMode="auto">
            <a:xfrm>
              <a:off x="1909763" y="2759076"/>
              <a:ext cx="14288" cy="34925"/>
            </a:xfrm>
            <a:custGeom>
              <a:avLst/>
              <a:gdLst>
                <a:gd name="T0" fmla="*/ 45 w 45"/>
                <a:gd name="T1" fmla="*/ 38 h 107"/>
                <a:gd name="T2" fmla="*/ 20 w 45"/>
                <a:gd name="T3" fmla="*/ 0 h 107"/>
                <a:gd name="T4" fmla="*/ 0 w 45"/>
                <a:gd name="T5" fmla="*/ 19 h 107"/>
                <a:gd name="T6" fmla="*/ 20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19"/>
                  </a:cubicBezTo>
                  <a:cubicBezTo>
                    <a:pt x="0" y="31"/>
                    <a:pt x="8" y="40"/>
                    <a:pt x="20" y="40"/>
                  </a:cubicBezTo>
                  <a:cubicBezTo>
                    <a:pt x="29" y="40"/>
                    <a:pt x="35" y="34"/>
                    <a:pt x="35" y="34"/>
                  </a:cubicBezTo>
                  <a:cubicBezTo>
                    <a:pt x="35" y="53"/>
                    <a:pt x="31" y="76"/>
                    <a:pt x="8" y="98"/>
                  </a:cubicBezTo>
                  <a:cubicBezTo>
                    <a:pt x="6" y="99"/>
                    <a:pt x="5" y="100"/>
                    <a:pt x="5" y="102"/>
                  </a:cubicBezTo>
                  <a:cubicBezTo>
                    <a:pt x="5" y="105"/>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6">
              <a:extLst>
                <a:ext uri="{FF2B5EF4-FFF2-40B4-BE49-F238E27FC236}">
                  <a16:creationId xmlns:a16="http://schemas.microsoft.com/office/drawing/2014/main" id="{A31590AB-5AD2-4EEC-84F9-A6F91157A79D}"/>
                </a:ext>
              </a:extLst>
            </p:cNvPr>
            <p:cNvSpPr>
              <a:spLocks noEditPoints="1"/>
            </p:cNvSpPr>
            <p:nvPr>
              <p:custDataLst>
                <p:tags r:id="rId33"/>
              </p:custDataLst>
            </p:nvPr>
          </p:nvSpPr>
          <p:spPr bwMode="auto">
            <a:xfrm>
              <a:off x="1933576" y="2697163"/>
              <a:ext cx="47625" cy="98425"/>
            </a:xfrm>
            <a:custGeom>
              <a:avLst/>
              <a:gdLst>
                <a:gd name="T0" fmla="*/ 153 w 153"/>
                <a:gd name="T1" fmla="*/ 14 h 303"/>
                <a:gd name="T2" fmla="*/ 139 w 153"/>
                <a:gd name="T3" fmla="*/ 0 h 303"/>
                <a:gd name="T4" fmla="*/ 119 w 153"/>
                <a:gd name="T5" fmla="*/ 19 h 303"/>
                <a:gd name="T6" fmla="*/ 133 w 153"/>
                <a:gd name="T7" fmla="*/ 33 h 303"/>
                <a:gd name="T8" fmla="*/ 153 w 153"/>
                <a:gd name="T9" fmla="*/ 14 h 303"/>
                <a:gd name="T10" fmla="*/ 138 w 153"/>
                <a:gd name="T11" fmla="*/ 123 h 303"/>
                <a:gd name="T12" fmla="*/ 140 w 153"/>
                <a:gd name="T13" fmla="*/ 111 h 303"/>
                <a:gd name="T14" fmla="*/ 102 w 153"/>
                <a:gd name="T15" fmla="*/ 78 h 303"/>
                <a:gd name="T16" fmla="*/ 41 w 153"/>
                <a:gd name="T17" fmla="*/ 131 h 303"/>
                <a:gd name="T18" fmla="*/ 47 w 153"/>
                <a:gd name="T19" fmla="*/ 136 h 303"/>
                <a:gd name="T20" fmla="*/ 54 w 153"/>
                <a:gd name="T21" fmla="*/ 129 h 303"/>
                <a:gd name="T22" fmla="*/ 101 w 153"/>
                <a:gd name="T23" fmla="*/ 88 h 303"/>
                <a:gd name="T24" fmla="*/ 113 w 153"/>
                <a:gd name="T25" fmla="*/ 105 h 303"/>
                <a:gd name="T26" fmla="*/ 112 w 153"/>
                <a:gd name="T27" fmla="*/ 115 h 303"/>
                <a:gd name="T28" fmla="*/ 79 w 153"/>
                <a:gd name="T29" fmla="*/ 249 h 303"/>
                <a:gd name="T30" fmla="*/ 34 w 153"/>
                <a:gd name="T31" fmla="*/ 293 h 303"/>
                <a:gd name="T32" fmla="*/ 21 w 153"/>
                <a:gd name="T33" fmla="*/ 291 h 303"/>
                <a:gd name="T34" fmla="*/ 33 w 153"/>
                <a:gd name="T35" fmla="*/ 273 h 303"/>
                <a:gd name="T36" fmla="*/ 19 w 153"/>
                <a:gd name="T37" fmla="*/ 260 h 303"/>
                <a:gd name="T38" fmla="*/ 0 w 153"/>
                <a:gd name="T39" fmla="*/ 281 h 303"/>
                <a:gd name="T40" fmla="*/ 34 w 153"/>
                <a:gd name="T41" fmla="*/ 303 h 303"/>
                <a:gd name="T42" fmla="*/ 107 w 153"/>
                <a:gd name="T43" fmla="*/ 248 h 303"/>
                <a:gd name="T44" fmla="*/ 138 w 153"/>
                <a:gd name="T45"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3">
                  <a:moveTo>
                    <a:pt x="153" y="14"/>
                  </a:moveTo>
                  <a:cubicBezTo>
                    <a:pt x="153" y="8"/>
                    <a:pt x="148" y="0"/>
                    <a:pt x="139" y="0"/>
                  </a:cubicBezTo>
                  <a:cubicBezTo>
                    <a:pt x="129" y="0"/>
                    <a:pt x="119" y="10"/>
                    <a:pt x="119" y="19"/>
                  </a:cubicBezTo>
                  <a:cubicBezTo>
                    <a:pt x="119" y="25"/>
                    <a:pt x="123" y="33"/>
                    <a:pt x="133" y="33"/>
                  </a:cubicBezTo>
                  <a:cubicBezTo>
                    <a:pt x="143" y="33"/>
                    <a:pt x="153" y="24"/>
                    <a:pt x="153" y="14"/>
                  </a:cubicBezTo>
                  <a:close/>
                  <a:moveTo>
                    <a:pt x="138" y="123"/>
                  </a:moveTo>
                  <a:cubicBezTo>
                    <a:pt x="139" y="119"/>
                    <a:pt x="140" y="116"/>
                    <a:pt x="140" y="111"/>
                  </a:cubicBezTo>
                  <a:cubicBezTo>
                    <a:pt x="140" y="91"/>
                    <a:pt x="123" y="78"/>
                    <a:pt x="102" y="78"/>
                  </a:cubicBezTo>
                  <a:cubicBezTo>
                    <a:pt x="64" y="78"/>
                    <a:pt x="41" y="126"/>
                    <a:pt x="41" y="131"/>
                  </a:cubicBezTo>
                  <a:cubicBezTo>
                    <a:pt x="41" y="136"/>
                    <a:pt x="46" y="136"/>
                    <a:pt x="47" y="136"/>
                  </a:cubicBezTo>
                  <a:cubicBezTo>
                    <a:pt x="52" y="136"/>
                    <a:pt x="52" y="135"/>
                    <a:pt x="54" y="129"/>
                  </a:cubicBezTo>
                  <a:cubicBezTo>
                    <a:pt x="63" y="109"/>
                    <a:pt x="81" y="88"/>
                    <a:pt x="101" y="88"/>
                  </a:cubicBezTo>
                  <a:cubicBezTo>
                    <a:pt x="110" y="88"/>
                    <a:pt x="113" y="93"/>
                    <a:pt x="113" y="105"/>
                  </a:cubicBezTo>
                  <a:cubicBezTo>
                    <a:pt x="113" y="108"/>
                    <a:pt x="113" y="113"/>
                    <a:pt x="112" y="115"/>
                  </a:cubicBezTo>
                  <a:lnTo>
                    <a:pt x="79" y="249"/>
                  </a:lnTo>
                  <a:cubicBezTo>
                    <a:pt x="73" y="273"/>
                    <a:pt x="54" y="293"/>
                    <a:pt x="34" y="293"/>
                  </a:cubicBezTo>
                  <a:cubicBezTo>
                    <a:pt x="29" y="293"/>
                    <a:pt x="25" y="292"/>
                    <a:pt x="21" y="291"/>
                  </a:cubicBezTo>
                  <a:cubicBezTo>
                    <a:pt x="30" y="287"/>
                    <a:pt x="33" y="278"/>
                    <a:pt x="33" y="273"/>
                  </a:cubicBezTo>
                  <a:cubicBezTo>
                    <a:pt x="33" y="265"/>
                    <a:pt x="26" y="260"/>
                    <a:pt x="19" y="260"/>
                  </a:cubicBezTo>
                  <a:cubicBezTo>
                    <a:pt x="9" y="260"/>
                    <a:pt x="0" y="270"/>
                    <a:pt x="0" y="281"/>
                  </a:cubicBezTo>
                  <a:cubicBezTo>
                    <a:pt x="0" y="294"/>
                    <a:pt x="13" y="303"/>
                    <a:pt x="34" y="303"/>
                  </a:cubicBezTo>
                  <a:cubicBezTo>
                    <a:pt x="55" y="303"/>
                    <a:pt x="96" y="290"/>
                    <a:pt x="107" y="248"/>
                  </a:cubicBezTo>
                  <a:lnTo>
                    <a:pt x="138" y="12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Rectangle 77">
              <a:extLst>
                <a:ext uri="{FF2B5EF4-FFF2-40B4-BE49-F238E27FC236}">
                  <a16:creationId xmlns:a16="http://schemas.microsoft.com/office/drawing/2014/main" id="{404245A8-7681-4D8F-93AA-A6617590620D}"/>
                </a:ext>
              </a:extLst>
            </p:cNvPr>
            <p:cNvSpPr>
              <a:spLocks noChangeArrowheads="1"/>
            </p:cNvSpPr>
            <p:nvPr>
              <p:custDataLst>
                <p:tags r:id="rId34"/>
              </p:custDataLst>
            </p:nvPr>
          </p:nvSpPr>
          <p:spPr bwMode="auto">
            <a:xfrm>
              <a:off x="1663701" y="2814638"/>
              <a:ext cx="3349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78">
              <a:extLst>
                <a:ext uri="{FF2B5EF4-FFF2-40B4-BE49-F238E27FC236}">
                  <a16:creationId xmlns:a16="http://schemas.microsoft.com/office/drawing/2014/main" id="{441119C7-C435-4B35-ACB3-C1CEDF1B754B}"/>
                </a:ext>
              </a:extLst>
            </p:cNvPr>
            <p:cNvSpPr>
              <a:spLocks noEditPoints="1"/>
            </p:cNvSpPr>
            <p:nvPr>
              <p:custDataLst>
                <p:tags r:id="rId35"/>
              </p:custDataLst>
            </p:nvPr>
          </p:nvSpPr>
          <p:spPr bwMode="auto">
            <a:xfrm>
              <a:off x="1778001" y="2857501"/>
              <a:ext cx="111125" cy="114300"/>
            </a:xfrm>
            <a:custGeom>
              <a:avLst/>
              <a:gdLst>
                <a:gd name="T0" fmla="*/ 302 w 357"/>
                <a:gd name="T1" fmla="*/ 65 h 352"/>
                <a:gd name="T2" fmla="*/ 275 w 357"/>
                <a:gd name="T3" fmla="*/ 136 h 352"/>
                <a:gd name="T4" fmla="*/ 190 w 357"/>
                <a:gd name="T5" fmla="*/ 165 h 352"/>
                <a:gd name="T6" fmla="*/ 135 w 357"/>
                <a:gd name="T7" fmla="*/ 165 h 352"/>
                <a:gd name="T8" fmla="*/ 167 w 357"/>
                <a:gd name="T9" fmla="*/ 35 h 352"/>
                <a:gd name="T10" fmla="*/ 181 w 357"/>
                <a:gd name="T11" fmla="*/ 16 h 352"/>
                <a:gd name="T12" fmla="*/ 211 w 357"/>
                <a:gd name="T13" fmla="*/ 16 h 352"/>
                <a:gd name="T14" fmla="*/ 302 w 357"/>
                <a:gd name="T15" fmla="*/ 65 h 352"/>
                <a:gd name="T16" fmla="*/ 357 w 357"/>
                <a:gd name="T17" fmla="*/ 295 h 352"/>
                <a:gd name="T18" fmla="*/ 351 w 357"/>
                <a:gd name="T19" fmla="*/ 289 h 352"/>
                <a:gd name="T20" fmla="*/ 344 w 357"/>
                <a:gd name="T21" fmla="*/ 296 h 352"/>
                <a:gd name="T22" fmla="*/ 299 w 357"/>
                <a:gd name="T23" fmla="*/ 341 h 352"/>
                <a:gd name="T24" fmla="*/ 279 w 357"/>
                <a:gd name="T25" fmla="*/ 311 h 352"/>
                <a:gd name="T26" fmla="*/ 284 w 357"/>
                <a:gd name="T27" fmla="*/ 254 h 352"/>
                <a:gd name="T28" fmla="*/ 286 w 357"/>
                <a:gd name="T29" fmla="*/ 230 h 352"/>
                <a:gd name="T30" fmla="*/ 239 w 357"/>
                <a:gd name="T31" fmla="*/ 172 h 352"/>
                <a:gd name="T32" fmla="*/ 349 w 357"/>
                <a:gd name="T33" fmla="*/ 75 h 352"/>
                <a:gd name="T34" fmla="*/ 238 w 357"/>
                <a:gd name="T35" fmla="*/ 0 h 352"/>
                <a:gd name="T36" fmla="*/ 96 w 357"/>
                <a:gd name="T37" fmla="*/ 0 h 352"/>
                <a:gd name="T38" fmla="*/ 82 w 357"/>
                <a:gd name="T39" fmla="*/ 10 h 352"/>
                <a:gd name="T40" fmla="*/ 96 w 357"/>
                <a:gd name="T41" fmla="*/ 16 h 352"/>
                <a:gd name="T42" fmla="*/ 115 w 357"/>
                <a:gd name="T43" fmla="*/ 17 h 352"/>
                <a:gd name="T44" fmla="*/ 128 w 357"/>
                <a:gd name="T45" fmla="*/ 25 h 352"/>
                <a:gd name="T46" fmla="*/ 126 w 357"/>
                <a:gd name="T47" fmla="*/ 34 h 352"/>
                <a:gd name="T48" fmla="*/ 59 w 357"/>
                <a:gd name="T49" fmla="*/ 302 h 352"/>
                <a:gd name="T50" fmla="*/ 14 w 357"/>
                <a:gd name="T51" fmla="*/ 326 h 352"/>
                <a:gd name="T52" fmla="*/ 0 w 357"/>
                <a:gd name="T53" fmla="*/ 336 h 352"/>
                <a:gd name="T54" fmla="*/ 7 w 357"/>
                <a:gd name="T55" fmla="*/ 341 h 352"/>
                <a:gd name="T56" fmla="*/ 70 w 357"/>
                <a:gd name="T57" fmla="*/ 340 h 352"/>
                <a:gd name="T58" fmla="*/ 134 w 357"/>
                <a:gd name="T59" fmla="*/ 341 h 352"/>
                <a:gd name="T60" fmla="*/ 144 w 357"/>
                <a:gd name="T61" fmla="*/ 331 h 352"/>
                <a:gd name="T62" fmla="*/ 130 w 357"/>
                <a:gd name="T63" fmla="*/ 326 h 352"/>
                <a:gd name="T64" fmla="*/ 97 w 357"/>
                <a:gd name="T65" fmla="*/ 317 h 352"/>
                <a:gd name="T66" fmla="*/ 99 w 357"/>
                <a:gd name="T67" fmla="*/ 308 h 352"/>
                <a:gd name="T68" fmla="*/ 132 w 357"/>
                <a:gd name="T69" fmla="*/ 176 h 352"/>
                <a:gd name="T70" fmla="*/ 191 w 357"/>
                <a:gd name="T71" fmla="*/ 176 h 352"/>
                <a:gd name="T72" fmla="*/ 245 w 357"/>
                <a:gd name="T73" fmla="*/ 221 h 352"/>
                <a:gd name="T74" fmla="*/ 238 w 357"/>
                <a:gd name="T75" fmla="*/ 256 h 352"/>
                <a:gd name="T76" fmla="*/ 230 w 357"/>
                <a:gd name="T77" fmla="*/ 298 h 352"/>
                <a:gd name="T78" fmla="*/ 297 w 357"/>
                <a:gd name="T79" fmla="*/ 352 h 352"/>
                <a:gd name="T80" fmla="*/ 357 w 357"/>
                <a:gd name="T81" fmla="*/ 29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52">
                  <a:moveTo>
                    <a:pt x="302" y="65"/>
                  </a:moveTo>
                  <a:cubicBezTo>
                    <a:pt x="302" y="82"/>
                    <a:pt x="294" y="117"/>
                    <a:pt x="275" y="136"/>
                  </a:cubicBezTo>
                  <a:cubicBezTo>
                    <a:pt x="262" y="149"/>
                    <a:pt x="235" y="165"/>
                    <a:pt x="190" y="165"/>
                  </a:cubicBezTo>
                  <a:lnTo>
                    <a:pt x="135" y="165"/>
                  </a:lnTo>
                  <a:lnTo>
                    <a:pt x="167" y="35"/>
                  </a:lnTo>
                  <a:cubicBezTo>
                    <a:pt x="170" y="23"/>
                    <a:pt x="171" y="18"/>
                    <a:pt x="181" y="16"/>
                  </a:cubicBezTo>
                  <a:cubicBezTo>
                    <a:pt x="185" y="16"/>
                    <a:pt x="201" y="16"/>
                    <a:pt x="211" y="16"/>
                  </a:cubicBezTo>
                  <a:cubicBezTo>
                    <a:pt x="247" y="16"/>
                    <a:pt x="302" y="16"/>
                    <a:pt x="302" y="65"/>
                  </a:cubicBezTo>
                  <a:close/>
                  <a:moveTo>
                    <a:pt x="357" y="295"/>
                  </a:moveTo>
                  <a:cubicBezTo>
                    <a:pt x="357" y="289"/>
                    <a:pt x="351" y="289"/>
                    <a:pt x="351" y="289"/>
                  </a:cubicBezTo>
                  <a:cubicBezTo>
                    <a:pt x="346" y="289"/>
                    <a:pt x="345" y="292"/>
                    <a:pt x="344" y="296"/>
                  </a:cubicBezTo>
                  <a:cubicBezTo>
                    <a:pt x="332" y="333"/>
                    <a:pt x="310" y="341"/>
                    <a:pt x="299" y="341"/>
                  </a:cubicBezTo>
                  <a:cubicBezTo>
                    <a:pt x="282" y="341"/>
                    <a:pt x="279" y="330"/>
                    <a:pt x="279" y="311"/>
                  </a:cubicBezTo>
                  <a:cubicBezTo>
                    <a:pt x="279" y="295"/>
                    <a:pt x="282" y="270"/>
                    <a:pt x="284" y="254"/>
                  </a:cubicBezTo>
                  <a:cubicBezTo>
                    <a:pt x="285" y="247"/>
                    <a:pt x="286" y="237"/>
                    <a:pt x="286" y="230"/>
                  </a:cubicBezTo>
                  <a:cubicBezTo>
                    <a:pt x="286" y="192"/>
                    <a:pt x="252" y="176"/>
                    <a:pt x="239" y="172"/>
                  </a:cubicBezTo>
                  <a:cubicBezTo>
                    <a:pt x="289" y="161"/>
                    <a:pt x="349" y="126"/>
                    <a:pt x="349" y="75"/>
                  </a:cubicBezTo>
                  <a:cubicBezTo>
                    <a:pt x="349" y="32"/>
                    <a:pt x="304" y="0"/>
                    <a:pt x="238" y="0"/>
                  </a:cubicBezTo>
                  <a:lnTo>
                    <a:pt x="96" y="0"/>
                  </a:lnTo>
                  <a:cubicBezTo>
                    <a:pt x="86" y="0"/>
                    <a:pt x="82" y="0"/>
                    <a:pt x="82" y="10"/>
                  </a:cubicBezTo>
                  <a:cubicBezTo>
                    <a:pt x="82" y="16"/>
                    <a:pt x="86" y="16"/>
                    <a:pt x="96" y="16"/>
                  </a:cubicBezTo>
                  <a:cubicBezTo>
                    <a:pt x="96" y="16"/>
                    <a:pt x="106" y="16"/>
                    <a:pt x="115" y="17"/>
                  </a:cubicBezTo>
                  <a:cubicBezTo>
                    <a:pt x="124" y="18"/>
                    <a:pt x="128" y="18"/>
                    <a:pt x="128" y="25"/>
                  </a:cubicBezTo>
                  <a:cubicBezTo>
                    <a:pt x="128" y="27"/>
                    <a:pt x="128" y="28"/>
                    <a:pt x="126" y="34"/>
                  </a:cubicBezTo>
                  <a:lnTo>
                    <a:pt x="59" y="302"/>
                  </a:lnTo>
                  <a:cubicBezTo>
                    <a:pt x="54" y="322"/>
                    <a:pt x="53" y="326"/>
                    <a:pt x="14" y="326"/>
                  </a:cubicBezTo>
                  <a:cubicBezTo>
                    <a:pt x="5" y="326"/>
                    <a:pt x="0" y="326"/>
                    <a:pt x="0" y="336"/>
                  </a:cubicBezTo>
                  <a:cubicBezTo>
                    <a:pt x="0" y="341"/>
                    <a:pt x="7" y="341"/>
                    <a:pt x="7" y="341"/>
                  </a:cubicBezTo>
                  <a:lnTo>
                    <a:pt x="70" y="340"/>
                  </a:lnTo>
                  <a:lnTo>
                    <a:pt x="134" y="341"/>
                  </a:lnTo>
                  <a:cubicBezTo>
                    <a:pt x="138" y="341"/>
                    <a:pt x="144" y="341"/>
                    <a:pt x="144" y="331"/>
                  </a:cubicBezTo>
                  <a:cubicBezTo>
                    <a:pt x="144" y="326"/>
                    <a:pt x="139" y="326"/>
                    <a:pt x="130" y="326"/>
                  </a:cubicBezTo>
                  <a:cubicBezTo>
                    <a:pt x="111" y="326"/>
                    <a:pt x="97" y="326"/>
                    <a:pt x="97" y="317"/>
                  </a:cubicBezTo>
                  <a:cubicBezTo>
                    <a:pt x="97" y="314"/>
                    <a:pt x="98" y="311"/>
                    <a:pt x="99" y="308"/>
                  </a:cubicBezTo>
                  <a:lnTo>
                    <a:pt x="132" y="176"/>
                  </a:lnTo>
                  <a:lnTo>
                    <a:pt x="191" y="176"/>
                  </a:lnTo>
                  <a:cubicBezTo>
                    <a:pt x="236" y="176"/>
                    <a:pt x="245" y="204"/>
                    <a:pt x="245" y="221"/>
                  </a:cubicBezTo>
                  <a:cubicBezTo>
                    <a:pt x="245" y="229"/>
                    <a:pt x="241" y="244"/>
                    <a:pt x="238" y="256"/>
                  </a:cubicBezTo>
                  <a:cubicBezTo>
                    <a:pt x="235" y="270"/>
                    <a:pt x="230" y="288"/>
                    <a:pt x="230" y="298"/>
                  </a:cubicBezTo>
                  <a:cubicBezTo>
                    <a:pt x="230" y="352"/>
                    <a:pt x="290" y="352"/>
                    <a:pt x="297" y="352"/>
                  </a:cubicBezTo>
                  <a:cubicBezTo>
                    <a:pt x="339" y="352"/>
                    <a:pt x="357" y="302"/>
                    <a:pt x="357" y="29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9" name="グループ化 108">
            <a:extLst>
              <a:ext uri="{FF2B5EF4-FFF2-40B4-BE49-F238E27FC236}">
                <a16:creationId xmlns:a16="http://schemas.microsoft.com/office/drawing/2014/main" id="{04C7E40D-17CC-4F05-A0E2-5A85F94DC5DC}"/>
              </a:ext>
            </a:extLst>
          </p:cNvPr>
          <p:cNvGrpSpPr>
            <a:grpSpLocks noChangeAspect="1"/>
          </p:cNvGrpSpPr>
          <p:nvPr>
            <p:custDataLst>
              <p:tags r:id="rId3"/>
            </p:custDataLst>
          </p:nvPr>
        </p:nvGrpSpPr>
        <p:grpSpPr>
          <a:xfrm>
            <a:off x="3347864" y="3218555"/>
            <a:ext cx="417600" cy="262400"/>
            <a:chOff x="3309938" y="2781300"/>
            <a:chExt cx="257176" cy="173038"/>
          </a:xfrm>
        </p:grpSpPr>
        <p:sp>
          <p:nvSpPr>
            <p:cNvPr id="104" name="Freeform 85">
              <a:extLst>
                <a:ext uri="{FF2B5EF4-FFF2-40B4-BE49-F238E27FC236}">
                  <a16:creationId xmlns:a16="http://schemas.microsoft.com/office/drawing/2014/main" id="{604C2C4B-FA97-41BA-9F6D-4E154F98C4C5}"/>
                </a:ext>
              </a:extLst>
            </p:cNvPr>
            <p:cNvSpPr>
              <a:spLocks/>
            </p:cNvSpPr>
            <p:nvPr>
              <p:custDataLst>
                <p:tags r:id="rId20"/>
              </p:custDataLst>
            </p:nvPr>
          </p:nvSpPr>
          <p:spPr bwMode="auto">
            <a:xfrm>
              <a:off x="3309938" y="2781300"/>
              <a:ext cx="80963" cy="123825"/>
            </a:xfrm>
            <a:custGeom>
              <a:avLst/>
              <a:gdLst>
                <a:gd name="T0" fmla="*/ 247 w 247"/>
                <a:gd name="T1" fmla="*/ 347 h 353"/>
                <a:gd name="T2" fmla="*/ 245 w 247"/>
                <a:gd name="T3" fmla="*/ 342 h 353"/>
                <a:gd name="T4" fmla="*/ 233 w 247"/>
                <a:gd name="T5" fmla="*/ 319 h 353"/>
                <a:gd name="T6" fmla="*/ 131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1"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86">
              <a:extLst>
                <a:ext uri="{FF2B5EF4-FFF2-40B4-BE49-F238E27FC236}">
                  <a16:creationId xmlns:a16="http://schemas.microsoft.com/office/drawing/2014/main" id="{8231DB5D-20B8-410B-86A4-788F3704436A}"/>
                </a:ext>
              </a:extLst>
            </p:cNvPr>
            <p:cNvSpPr>
              <a:spLocks/>
            </p:cNvSpPr>
            <p:nvPr>
              <p:custDataLst>
                <p:tags r:id="rId21"/>
              </p:custDataLst>
            </p:nvPr>
          </p:nvSpPr>
          <p:spPr bwMode="auto">
            <a:xfrm>
              <a:off x="3402013" y="2874963"/>
              <a:ext cx="71438" cy="55563"/>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4 w 213"/>
                <a:gd name="T11" fmla="*/ 107 h 158"/>
                <a:gd name="T12" fmla="*/ 182 w 213"/>
                <a:gd name="T13" fmla="*/ 40 h 158"/>
                <a:gd name="T14" fmla="*/ 137 w 213"/>
                <a:gd name="T15" fmla="*/ 0 h 158"/>
                <a:gd name="T16" fmla="*/ 78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7 h 158"/>
                <a:gd name="T36" fmla="*/ 26 w 213"/>
                <a:gd name="T37" fmla="*/ 132 h 158"/>
                <a:gd name="T38" fmla="*/ 23 w 213"/>
                <a:gd name="T39" fmla="*/ 146 h 158"/>
                <a:gd name="T40" fmla="*/ 35 w 213"/>
                <a:gd name="T41" fmla="*/ 158 h 158"/>
                <a:gd name="T42" fmla="*/ 48 w 213"/>
                <a:gd name="T43" fmla="*/ 150 h 158"/>
                <a:gd name="T44" fmla="*/ 55 w 213"/>
                <a:gd name="T45" fmla="*/ 128 h 158"/>
                <a:gd name="T46" fmla="*/ 62 w 213"/>
                <a:gd name="T47" fmla="*/ 97 h 158"/>
                <a:gd name="T48" fmla="*/ 68 w 213"/>
                <a:gd name="T49" fmla="*/ 73 h 158"/>
                <a:gd name="T50" fmla="*/ 83 w 213"/>
                <a:gd name="T51" fmla="*/ 42 h 158"/>
                <a:gd name="T52" fmla="*/ 135 w 213"/>
                <a:gd name="T53" fmla="*/ 10 h 158"/>
                <a:gd name="T54" fmla="*/ 156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3" y="102"/>
                    <a:pt x="201" y="106"/>
                  </a:cubicBezTo>
                  <a:cubicBezTo>
                    <a:pt x="193" y="133"/>
                    <a:pt x="178" y="148"/>
                    <a:pt x="164" y="148"/>
                  </a:cubicBezTo>
                  <a:cubicBezTo>
                    <a:pt x="157" y="148"/>
                    <a:pt x="155" y="143"/>
                    <a:pt x="155" y="136"/>
                  </a:cubicBezTo>
                  <a:cubicBezTo>
                    <a:pt x="155" y="128"/>
                    <a:pt x="157" y="123"/>
                    <a:pt x="164"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7" y="87"/>
                  </a:lnTo>
                  <a:lnTo>
                    <a:pt x="26" y="132"/>
                  </a:lnTo>
                  <a:cubicBezTo>
                    <a:pt x="25" y="137"/>
                    <a:pt x="23" y="145"/>
                    <a:pt x="23" y="146"/>
                  </a:cubicBezTo>
                  <a:cubicBezTo>
                    <a:pt x="23" y="154"/>
                    <a:pt x="29" y="158"/>
                    <a:pt x="35" y="158"/>
                  </a:cubicBezTo>
                  <a:cubicBezTo>
                    <a:pt x="41" y="158"/>
                    <a:pt x="47" y="153"/>
                    <a:pt x="48" y="150"/>
                  </a:cubicBezTo>
                  <a:cubicBezTo>
                    <a:pt x="50" y="147"/>
                    <a:pt x="53" y="136"/>
                    <a:pt x="55" y="128"/>
                  </a:cubicBezTo>
                  <a:lnTo>
                    <a:pt x="62" y="97"/>
                  </a:lnTo>
                  <a:cubicBezTo>
                    <a:pt x="64" y="89"/>
                    <a:pt x="66"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87">
              <a:extLst>
                <a:ext uri="{FF2B5EF4-FFF2-40B4-BE49-F238E27FC236}">
                  <a16:creationId xmlns:a16="http://schemas.microsoft.com/office/drawing/2014/main" id="{B5577926-E9AE-4B40-8883-E8C717033D61}"/>
                </a:ext>
              </a:extLst>
            </p:cNvPr>
            <p:cNvSpPr>
              <a:spLocks/>
            </p:cNvSpPr>
            <p:nvPr>
              <p:custDataLst>
                <p:tags r:id="rId22"/>
              </p:custDataLst>
            </p:nvPr>
          </p:nvSpPr>
          <p:spPr bwMode="auto">
            <a:xfrm>
              <a:off x="3490913" y="2914650"/>
              <a:ext cx="14288" cy="38100"/>
            </a:xfrm>
            <a:custGeom>
              <a:avLst/>
              <a:gdLst>
                <a:gd name="T0" fmla="*/ 45 w 45"/>
                <a:gd name="T1" fmla="*/ 38 h 107"/>
                <a:gd name="T2" fmla="*/ 20 w 45"/>
                <a:gd name="T3" fmla="*/ 0 h 107"/>
                <a:gd name="T4" fmla="*/ 0 w 45"/>
                <a:gd name="T5" fmla="*/ 20 h 107"/>
                <a:gd name="T6" fmla="*/ 21 w 45"/>
                <a:gd name="T7" fmla="*/ 40 h 107"/>
                <a:gd name="T8" fmla="*/ 35 w 45"/>
                <a:gd name="T9" fmla="*/ 34 h 107"/>
                <a:gd name="T10" fmla="*/ 8 w 45"/>
                <a:gd name="T11" fmla="*/ 98 h 107"/>
                <a:gd name="T12" fmla="*/ 5 w 45"/>
                <a:gd name="T13" fmla="*/ 103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20"/>
                  </a:cubicBezTo>
                  <a:cubicBezTo>
                    <a:pt x="0" y="31"/>
                    <a:pt x="8" y="40"/>
                    <a:pt x="21" y="40"/>
                  </a:cubicBezTo>
                  <a:cubicBezTo>
                    <a:pt x="29" y="40"/>
                    <a:pt x="35" y="34"/>
                    <a:pt x="35" y="34"/>
                  </a:cubicBezTo>
                  <a:cubicBezTo>
                    <a:pt x="35" y="54"/>
                    <a:pt x="31" y="76"/>
                    <a:pt x="8" y="98"/>
                  </a:cubicBezTo>
                  <a:cubicBezTo>
                    <a:pt x="6" y="100"/>
                    <a:pt x="5" y="101"/>
                    <a:pt x="5" y="103"/>
                  </a:cubicBezTo>
                  <a:cubicBezTo>
                    <a:pt x="5" y="105"/>
                    <a:pt x="8" y="107"/>
                    <a:pt x="10" y="107"/>
                  </a:cubicBezTo>
                  <a:cubicBezTo>
                    <a:pt x="15" y="107"/>
                    <a:pt x="45" y="80"/>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88">
              <a:extLst>
                <a:ext uri="{FF2B5EF4-FFF2-40B4-BE49-F238E27FC236}">
                  <a16:creationId xmlns:a16="http://schemas.microsoft.com/office/drawing/2014/main" id="{D2AED87C-077C-4064-BD57-381856C40C90}"/>
                </a:ext>
              </a:extLst>
            </p:cNvPr>
            <p:cNvSpPr>
              <a:spLocks noEditPoints="1"/>
            </p:cNvSpPr>
            <p:nvPr>
              <p:custDataLst>
                <p:tags r:id="rId23"/>
              </p:custDataLst>
            </p:nvPr>
          </p:nvSpPr>
          <p:spPr bwMode="auto">
            <a:xfrm>
              <a:off x="3517901" y="2847975"/>
              <a:ext cx="49213" cy="106363"/>
            </a:xfrm>
            <a:custGeom>
              <a:avLst/>
              <a:gdLst>
                <a:gd name="T0" fmla="*/ 153 w 153"/>
                <a:gd name="T1" fmla="*/ 13 h 302"/>
                <a:gd name="T2" fmla="*/ 139 w 153"/>
                <a:gd name="T3" fmla="*/ 0 h 302"/>
                <a:gd name="T4" fmla="*/ 119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1 w 153"/>
                <a:gd name="T17" fmla="*/ 131 h 302"/>
                <a:gd name="T18" fmla="*/ 47 w 153"/>
                <a:gd name="T19" fmla="*/ 135 h 302"/>
                <a:gd name="T20" fmla="*/ 54 w 153"/>
                <a:gd name="T21" fmla="*/ 129 h 302"/>
                <a:gd name="T22" fmla="*/ 102 w 153"/>
                <a:gd name="T23" fmla="*/ 87 h 302"/>
                <a:gd name="T24" fmla="*/ 113 w 153"/>
                <a:gd name="T25" fmla="*/ 104 h 302"/>
                <a:gd name="T26" fmla="*/ 112 w 153"/>
                <a:gd name="T27" fmla="*/ 115 h 302"/>
                <a:gd name="T28" fmla="*/ 79 w 153"/>
                <a:gd name="T29" fmla="*/ 248 h 302"/>
                <a:gd name="T30" fmla="*/ 34 w 153"/>
                <a:gd name="T31" fmla="*/ 292 h 302"/>
                <a:gd name="T32" fmla="*/ 21 w 153"/>
                <a:gd name="T33" fmla="*/ 290 h 302"/>
                <a:gd name="T34" fmla="*/ 33 w 153"/>
                <a:gd name="T35" fmla="*/ 273 h 302"/>
                <a:gd name="T36" fmla="*/ 19 w 153"/>
                <a:gd name="T37" fmla="*/ 260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9"/>
                    <a:pt x="119" y="19"/>
                  </a:cubicBezTo>
                  <a:cubicBezTo>
                    <a:pt x="119" y="24"/>
                    <a:pt x="124" y="32"/>
                    <a:pt x="133" y="32"/>
                  </a:cubicBezTo>
                  <a:cubicBezTo>
                    <a:pt x="143" y="32"/>
                    <a:pt x="153" y="23"/>
                    <a:pt x="153" y="13"/>
                  </a:cubicBezTo>
                  <a:close/>
                  <a:moveTo>
                    <a:pt x="138" y="122"/>
                  </a:moveTo>
                  <a:cubicBezTo>
                    <a:pt x="139" y="118"/>
                    <a:pt x="140" y="115"/>
                    <a:pt x="140" y="110"/>
                  </a:cubicBezTo>
                  <a:cubicBezTo>
                    <a:pt x="140" y="91"/>
                    <a:pt x="124" y="77"/>
                    <a:pt x="103" y="77"/>
                  </a:cubicBezTo>
                  <a:cubicBezTo>
                    <a:pt x="64" y="77"/>
                    <a:pt x="41" y="126"/>
                    <a:pt x="41" y="131"/>
                  </a:cubicBezTo>
                  <a:cubicBezTo>
                    <a:pt x="41" y="135"/>
                    <a:pt x="46" y="135"/>
                    <a:pt x="47" y="135"/>
                  </a:cubicBezTo>
                  <a:cubicBezTo>
                    <a:pt x="52" y="135"/>
                    <a:pt x="52" y="134"/>
                    <a:pt x="54" y="129"/>
                  </a:cubicBezTo>
                  <a:cubicBezTo>
                    <a:pt x="63" y="109"/>
                    <a:pt x="81" y="87"/>
                    <a:pt x="102" y="87"/>
                  </a:cubicBezTo>
                  <a:cubicBezTo>
                    <a:pt x="110" y="87"/>
                    <a:pt x="113" y="93"/>
                    <a:pt x="113" y="104"/>
                  </a:cubicBezTo>
                  <a:cubicBezTo>
                    <a:pt x="113" y="108"/>
                    <a:pt x="113" y="113"/>
                    <a:pt x="112" y="115"/>
                  </a:cubicBezTo>
                  <a:lnTo>
                    <a:pt x="79" y="248"/>
                  </a:lnTo>
                  <a:cubicBezTo>
                    <a:pt x="73" y="272"/>
                    <a:pt x="54" y="292"/>
                    <a:pt x="34" y="292"/>
                  </a:cubicBezTo>
                  <a:cubicBezTo>
                    <a:pt x="29" y="292"/>
                    <a:pt x="25" y="292"/>
                    <a:pt x="21" y="290"/>
                  </a:cubicBezTo>
                  <a:cubicBezTo>
                    <a:pt x="30" y="286"/>
                    <a:pt x="33" y="278"/>
                    <a:pt x="33" y="273"/>
                  </a:cubicBezTo>
                  <a:cubicBezTo>
                    <a:pt x="33" y="264"/>
                    <a:pt x="26" y="260"/>
                    <a:pt x="19" y="260"/>
                  </a:cubicBezTo>
                  <a:cubicBezTo>
                    <a:pt x="9" y="260"/>
                    <a:pt x="0" y="269"/>
                    <a:pt x="0" y="280"/>
                  </a:cubicBezTo>
                  <a:cubicBezTo>
                    <a:pt x="0" y="294"/>
                    <a:pt x="13" y="302"/>
                    <a:pt x="34" y="302"/>
                  </a:cubicBezTo>
                  <a:cubicBezTo>
                    <a:pt x="55" y="302"/>
                    <a:pt x="96" y="290"/>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22" name="グループ化 1521">
            <a:extLst>
              <a:ext uri="{FF2B5EF4-FFF2-40B4-BE49-F238E27FC236}">
                <a16:creationId xmlns:a16="http://schemas.microsoft.com/office/drawing/2014/main" id="{0C3839D0-F2D2-48EF-89C5-56DBF6CE5536}"/>
              </a:ext>
            </a:extLst>
          </p:cNvPr>
          <p:cNvGrpSpPr/>
          <p:nvPr/>
        </p:nvGrpSpPr>
        <p:grpSpPr>
          <a:xfrm>
            <a:off x="1264849" y="3917696"/>
            <a:ext cx="3231756" cy="1729155"/>
            <a:chOff x="1818491" y="4348276"/>
            <a:chExt cx="2678113" cy="1298575"/>
          </a:xfrm>
        </p:grpSpPr>
        <p:grpSp>
          <p:nvGrpSpPr>
            <p:cNvPr id="10" name="Group 205">
              <a:extLst>
                <a:ext uri="{FF2B5EF4-FFF2-40B4-BE49-F238E27FC236}">
                  <a16:creationId xmlns:a16="http://schemas.microsoft.com/office/drawing/2014/main" id="{A00EDDF7-2E54-4C72-AD95-B07EBF74F9A5}"/>
                </a:ext>
              </a:extLst>
            </p:cNvPr>
            <p:cNvGrpSpPr>
              <a:grpSpLocks/>
            </p:cNvGrpSpPr>
            <p:nvPr/>
          </p:nvGrpSpPr>
          <p:grpSpPr bwMode="auto">
            <a:xfrm>
              <a:off x="1915328" y="4451464"/>
              <a:ext cx="2474913" cy="717550"/>
              <a:chOff x="780" y="2681"/>
              <a:chExt cx="1559" cy="452"/>
            </a:xfrm>
          </p:grpSpPr>
          <p:sp>
            <p:nvSpPr>
              <p:cNvPr id="1322" name="Line 5">
                <a:extLst>
                  <a:ext uri="{FF2B5EF4-FFF2-40B4-BE49-F238E27FC236}">
                    <a16:creationId xmlns:a16="http://schemas.microsoft.com/office/drawing/2014/main" id="{B9FB6008-E7F4-4C95-B2E0-3D0E80DB1E9E}"/>
                  </a:ext>
                </a:extLst>
              </p:cNvPr>
              <p:cNvSpPr>
                <a:spLocks noChangeShapeType="1"/>
              </p:cNvSpPr>
              <p:nvPr/>
            </p:nvSpPr>
            <p:spPr bwMode="auto">
              <a:xfrm flipV="1">
                <a:off x="1364" y="2757"/>
                <a:ext cx="2"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3" name="Line 6">
                <a:extLst>
                  <a:ext uri="{FF2B5EF4-FFF2-40B4-BE49-F238E27FC236}">
                    <a16:creationId xmlns:a16="http://schemas.microsoft.com/office/drawing/2014/main" id="{DDA7C786-F225-4A14-8F32-397E532D2594}"/>
                  </a:ext>
                </a:extLst>
              </p:cNvPr>
              <p:cNvSpPr>
                <a:spLocks noChangeShapeType="1"/>
              </p:cNvSpPr>
              <p:nvPr/>
            </p:nvSpPr>
            <p:spPr bwMode="auto">
              <a:xfrm flipH="1" flipV="1">
                <a:off x="1809" y="2834"/>
                <a:ext cx="9"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4" name="Line 7">
                <a:extLst>
                  <a:ext uri="{FF2B5EF4-FFF2-40B4-BE49-F238E27FC236}">
                    <a16:creationId xmlns:a16="http://schemas.microsoft.com/office/drawing/2014/main" id="{02C22DB9-B9BB-4284-BE3B-AD7E97A90A7E}"/>
                  </a:ext>
                </a:extLst>
              </p:cNvPr>
              <p:cNvSpPr>
                <a:spLocks noChangeShapeType="1"/>
              </p:cNvSpPr>
              <p:nvPr/>
            </p:nvSpPr>
            <p:spPr bwMode="auto">
              <a:xfrm flipV="1">
                <a:off x="1357" y="2720"/>
                <a:ext cx="40"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5" name="Line 8">
                <a:extLst>
                  <a:ext uri="{FF2B5EF4-FFF2-40B4-BE49-F238E27FC236}">
                    <a16:creationId xmlns:a16="http://schemas.microsoft.com/office/drawing/2014/main" id="{C4190AA5-92D8-4B33-A345-04991BCA383D}"/>
                  </a:ext>
                </a:extLst>
              </p:cNvPr>
              <p:cNvSpPr>
                <a:spLocks noChangeShapeType="1"/>
              </p:cNvSpPr>
              <p:nvPr/>
            </p:nvSpPr>
            <p:spPr bwMode="auto">
              <a:xfrm flipH="1" flipV="1">
                <a:off x="1784" y="2797"/>
                <a:ext cx="44"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6" name="Line 9">
                <a:extLst>
                  <a:ext uri="{FF2B5EF4-FFF2-40B4-BE49-F238E27FC236}">
                    <a16:creationId xmlns:a16="http://schemas.microsoft.com/office/drawing/2014/main" id="{C7DADE3F-4ED7-4C40-ABDE-4EA4443E2BA3}"/>
                  </a:ext>
                </a:extLst>
              </p:cNvPr>
              <p:cNvSpPr>
                <a:spLocks noChangeShapeType="1"/>
              </p:cNvSpPr>
              <p:nvPr/>
            </p:nvSpPr>
            <p:spPr bwMode="auto">
              <a:xfrm flipV="1">
                <a:off x="1351" y="2682"/>
                <a:ext cx="80"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7" name="Line 10">
                <a:extLst>
                  <a:ext uri="{FF2B5EF4-FFF2-40B4-BE49-F238E27FC236}">
                    <a16:creationId xmlns:a16="http://schemas.microsoft.com/office/drawing/2014/main" id="{A16A8595-1287-4731-871B-9BF4261656E1}"/>
                  </a:ext>
                </a:extLst>
              </p:cNvPr>
              <p:cNvSpPr>
                <a:spLocks noChangeShapeType="1"/>
              </p:cNvSpPr>
              <p:nvPr/>
            </p:nvSpPr>
            <p:spPr bwMode="auto">
              <a:xfrm flipH="1">
                <a:off x="1689" y="2681"/>
                <a:ext cx="2"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8" name="Line 11">
                <a:extLst>
                  <a:ext uri="{FF2B5EF4-FFF2-40B4-BE49-F238E27FC236}">
                    <a16:creationId xmlns:a16="http://schemas.microsoft.com/office/drawing/2014/main" id="{F85E874E-A5D7-4C9D-81CA-D5184D3AA3D9}"/>
                  </a:ext>
                </a:extLst>
              </p:cNvPr>
              <p:cNvSpPr>
                <a:spLocks noChangeShapeType="1"/>
              </p:cNvSpPr>
              <p:nvPr/>
            </p:nvSpPr>
            <p:spPr bwMode="auto">
              <a:xfrm flipH="1" flipV="1">
                <a:off x="1755" y="2759"/>
                <a:ext cx="82"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9" name="Line 12">
                <a:extLst>
                  <a:ext uri="{FF2B5EF4-FFF2-40B4-BE49-F238E27FC236}">
                    <a16:creationId xmlns:a16="http://schemas.microsoft.com/office/drawing/2014/main" id="{F91807C5-C696-467F-A09F-F9459E57D3EC}"/>
                  </a:ext>
                </a:extLst>
              </p:cNvPr>
              <p:cNvSpPr>
                <a:spLocks noChangeShapeType="1"/>
              </p:cNvSpPr>
              <p:nvPr/>
            </p:nvSpPr>
            <p:spPr bwMode="auto">
              <a:xfrm flipH="1" flipV="1">
                <a:off x="1724" y="2720"/>
                <a:ext cx="123"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0" name="Line 13">
                <a:extLst>
                  <a:ext uri="{FF2B5EF4-FFF2-40B4-BE49-F238E27FC236}">
                    <a16:creationId xmlns:a16="http://schemas.microsoft.com/office/drawing/2014/main" id="{CD08C265-0A94-496B-9B2C-50954CC71D3F}"/>
                  </a:ext>
                </a:extLst>
              </p:cNvPr>
              <p:cNvSpPr>
                <a:spLocks noChangeShapeType="1"/>
              </p:cNvSpPr>
              <p:nvPr/>
            </p:nvSpPr>
            <p:spPr bwMode="auto">
              <a:xfrm flipH="1">
                <a:off x="1690" y="2681"/>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1" name="Line 14">
                <a:extLst>
                  <a:ext uri="{FF2B5EF4-FFF2-40B4-BE49-F238E27FC236}">
                    <a16:creationId xmlns:a16="http://schemas.microsoft.com/office/drawing/2014/main" id="{F017C610-E9DD-4135-9F3C-87045C78AB7E}"/>
                  </a:ext>
                </a:extLst>
              </p:cNvPr>
              <p:cNvSpPr>
                <a:spLocks noChangeShapeType="1"/>
              </p:cNvSpPr>
              <p:nvPr/>
            </p:nvSpPr>
            <p:spPr bwMode="auto">
              <a:xfrm flipH="1" flipV="1">
                <a:off x="1691" y="2681"/>
                <a:ext cx="165"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2" name="Line 15">
                <a:extLst>
                  <a:ext uri="{FF2B5EF4-FFF2-40B4-BE49-F238E27FC236}">
                    <a16:creationId xmlns:a16="http://schemas.microsoft.com/office/drawing/2014/main" id="{9E16AFEF-83D3-42B6-9828-03A740966D0D}"/>
                  </a:ext>
                </a:extLst>
              </p:cNvPr>
              <p:cNvSpPr>
                <a:spLocks noChangeShapeType="1"/>
              </p:cNvSpPr>
              <p:nvPr/>
            </p:nvSpPr>
            <p:spPr bwMode="auto">
              <a:xfrm flipV="1">
                <a:off x="1238" y="2835"/>
                <a:ext cx="72"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3" name="Line 16">
                <a:extLst>
                  <a:ext uri="{FF2B5EF4-FFF2-40B4-BE49-F238E27FC236}">
                    <a16:creationId xmlns:a16="http://schemas.microsoft.com/office/drawing/2014/main" id="{4C6746F0-54F4-4FE1-A1B6-0A924F3BBF37}"/>
                  </a:ext>
                </a:extLst>
              </p:cNvPr>
              <p:cNvSpPr>
                <a:spLocks noChangeShapeType="1"/>
              </p:cNvSpPr>
              <p:nvPr/>
            </p:nvSpPr>
            <p:spPr bwMode="auto">
              <a:xfrm flipV="1">
                <a:off x="1250" y="2871"/>
                <a:ext cx="36"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4" name="Line 17">
                <a:extLst>
                  <a:ext uri="{FF2B5EF4-FFF2-40B4-BE49-F238E27FC236}">
                    <a16:creationId xmlns:a16="http://schemas.microsoft.com/office/drawing/2014/main" id="{03EFCE96-790F-4B37-A08B-674320C2C5A7}"/>
                  </a:ext>
                </a:extLst>
              </p:cNvPr>
              <p:cNvSpPr>
                <a:spLocks noChangeShapeType="1"/>
              </p:cNvSpPr>
              <p:nvPr/>
            </p:nvSpPr>
            <p:spPr bwMode="auto">
              <a:xfrm flipV="1">
                <a:off x="1226" y="2797"/>
                <a:ext cx="111"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5" name="Line 18">
                <a:extLst>
                  <a:ext uri="{FF2B5EF4-FFF2-40B4-BE49-F238E27FC236}">
                    <a16:creationId xmlns:a16="http://schemas.microsoft.com/office/drawing/2014/main" id="{A28EC77E-99D6-4288-BEDA-D8E696974E31}"/>
                  </a:ext>
                </a:extLst>
              </p:cNvPr>
              <p:cNvSpPr>
                <a:spLocks noChangeShapeType="1"/>
              </p:cNvSpPr>
              <p:nvPr/>
            </p:nvSpPr>
            <p:spPr bwMode="auto">
              <a:xfrm>
                <a:off x="1364" y="2758"/>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6" name="Line 19">
                <a:extLst>
                  <a:ext uri="{FF2B5EF4-FFF2-40B4-BE49-F238E27FC236}">
                    <a16:creationId xmlns:a16="http://schemas.microsoft.com/office/drawing/2014/main" id="{372E6CD5-9422-4472-BF8B-2C9DB5BE5C7B}"/>
                  </a:ext>
                </a:extLst>
              </p:cNvPr>
              <p:cNvSpPr>
                <a:spLocks noChangeShapeType="1"/>
              </p:cNvSpPr>
              <p:nvPr/>
            </p:nvSpPr>
            <p:spPr bwMode="auto">
              <a:xfrm flipV="1">
                <a:off x="1262" y="2903"/>
                <a:ext cx="1"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7" name="Line 20">
                <a:extLst>
                  <a:ext uri="{FF2B5EF4-FFF2-40B4-BE49-F238E27FC236}">
                    <a16:creationId xmlns:a16="http://schemas.microsoft.com/office/drawing/2014/main" id="{87A3127D-C548-44E9-B177-EA97BDA755AA}"/>
                  </a:ext>
                </a:extLst>
              </p:cNvPr>
              <p:cNvSpPr>
                <a:spLocks noChangeShapeType="1"/>
              </p:cNvSpPr>
              <p:nvPr/>
            </p:nvSpPr>
            <p:spPr bwMode="auto">
              <a:xfrm>
                <a:off x="1357" y="2722"/>
                <a:ext cx="7"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8" name="Line 21">
                <a:extLst>
                  <a:ext uri="{FF2B5EF4-FFF2-40B4-BE49-F238E27FC236}">
                    <a16:creationId xmlns:a16="http://schemas.microsoft.com/office/drawing/2014/main" id="{E3CD0CC7-589D-4C77-AAB7-E8BF2CD87FC5}"/>
                  </a:ext>
                </a:extLst>
              </p:cNvPr>
              <p:cNvSpPr>
                <a:spLocks noChangeShapeType="1"/>
              </p:cNvSpPr>
              <p:nvPr/>
            </p:nvSpPr>
            <p:spPr bwMode="auto">
              <a:xfrm flipV="1">
                <a:off x="1214" y="2758"/>
                <a:ext cx="150"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9" name="Line 22">
                <a:extLst>
                  <a:ext uri="{FF2B5EF4-FFF2-40B4-BE49-F238E27FC236}">
                    <a16:creationId xmlns:a16="http://schemas.microsoft.com/office/drawing/2014/main" id="{FEA2E98B-B1A5-4B03-8353-494AE0B837A3}"/>
                  </a:ext>
                </a:extLst>
              </p:cNvPr>
              <p:cNvSpPr>
                <a:spLocks noChangeShapeType="1"/>
              </p:cNvSpPr>
              <p:nvPr/>
            </p:nvSpPr>
            <p:spPr bwMode="auto">
              <a:xfrm>
                <a:off x="1351" y="2687"/>
                <a:ext cx="6"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0" name="Line 23">
                <a:extLst>
                  <a:ext uri="{FF2B5EF4-FFF2-40B4-BE49-F238E27FC236}">
                    <a16:creationId xmlns:a16="http://schemas.microsoft.com/office/drawing/2014/main" id="{115CBF94-47A2-4625-9238-2DC0894E0915}"/>
                  </a:ext>
                </a:extLst>
              </p:cNvPr>
              <p:cNvSpPr>
                <a:spLocks noChangeShapeType="1"/>
              </p:cNvSpPr>
              <p:nvPr/>
            </p:nvSpPr>
            <p:spPr bwMode="auto">
              <a:xfrm flipV="1">
                <a:off x="1202" y="2722"/>
                <a:ext cx="155"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1" name="Line 24">
                <a:extLst>
                  <a:ext uri="{FF2B5EF4-FFF2-40B4-BE49-F238E27FC236}">
                    <a16:creationId xmlns:a16="http://schemas.microsoft.com/office/drawing/2014/main" id="{8399B5D5-67EC-4BD6-9F05-984D85F425DE}"/>
                  </a:ext>
                </a:extLst>
              </p:cNvPr>
              <p:cNvSpPr>
                <a:spLocks noChangeShapeType="1"/>
              </p:cNvSpPr>
              <p:nvPr/>
            </p:nvSpPr>
            <p:spPr bwMode="auto">
              <a:xfrm flipV="1">
                <a:off x="1190" y="2687"/>
                <a:ext cx="161"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2" name="Line 25">
                <a:extLst>
                  <a:ext uri="{FF2B5EF4-FFF2-40B4-BE49-F238E27FC236}">
                    <a16:creationId xmlns:a16="http://schemas.microsoft.com/office/drawing/2014/main" id="{40CF00E0-77E7-4CFA-82FD-CC81C6909104}"/>
                  </a:ext>
                </a:extLst>
              </p:cNvPr>
              <p:cNvSpPr>
                <a:spLocks noChangeShapeType="1"/>
              </p:cNvSpPr>
              <p:nvPr/>
            </p:nvSpPr>
            <p:spPr bwMode="auto">
              <a:xfrm flipH="1" flipV="1">
                <a:off x="1834" y="2870"/>
                <a:ext cx="103"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3" name="Line 26">
                <a:extLst>
                  <a:ext uri="{FF2B5EF4-FFF2-40B4-BE49-F238E27FC236}">
                    <a16:creationId xmlns:a16="http://schemas.microsoft.com/office/drawing/2014/main" id="{62E5EFD1-3D65-4469-9F1A-262BD1FFD0D1}"/>
                  </a:ext>
                </a:extLst>
              </p:cNvPr>
              <p:cNvSpPr>
                <a:spLocks noChangeShapeType="1"/>
              </p:cNvSpPr>
              <p:nvPr/>
            </p:nvSpPr>
            <p:spPr bwMode="auto">
              <a:xfrm flipH="1">
                <a:off x="1815" y="2835"/>
                <a:ext cx="3"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4" name="Line 27">
                <a:extLst>
                  <a:ext uri="{FF2B5EF4-FFF2-40B4-BE49-F238E27FC236}">
                    <a16:creationId xmlns:a16="http://schemas.microsoft.com/office/drawing/2014/main" id="{D3AFBC66-2ECE-4129-B797-D1EBA3AF777B}"/>
                  </a:ext>
                </a:extLst>
              </p:cNvPr>
              <p:cNvSpPr>
                <a:spLocks noChangeShapeType="1"/>
              </p:cNvSpPr>
              <p:nvPr/>
            </p:nvSpPr>
            <p:spPr bwMode="auto">
              <a:xfrm flipH="1">
                <a:off x="1818" y="2802"/>
                <a:ext cx="10"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5" name="Line 28">
                <a:extLst>
                  <a:ext uri="{FF2B5EF4-FFF2-40B4-BE49-F238E27FC236}">
                    <a16:creationId xmlns:a16="http://schemas.microsoft.com/office/drawing/2014/main" id="{5D83EC34-DF7A-40ED-8215-D51D9EE613C8}"/>
                  </a:ext>
                </a:extLst>
              </p:cNvPr>
              <p:cNvSpPr>
                <a:spLocks noChangeShapeType="1"/>
              </p:cNvSpPr>
              <p:nvPr/>
            </p:nvSpPr>
            <p:spPr bwMode="auto">
              <a:xfrm flipH="1" flipV="1">
                <a:off x="1818" y="2835"/>
                <a:ext cx="134"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6" name="Line 29">
                <a:extLst>
                  <a:ext uri="{FF2B5EF4-FFF2-40B4-BE49-F238E27FC236}">
                    <a16:creationId xmlns:a16="http://schemas.microsoft.com/office/drawing/2014/main" id="{E7B0F0A3-475B-416E-858D-CC8C021215BB}"/>
                  </a:ext>
                </a:extLst>
              </p:cNvPr>
              <p:cNvSpPr>
                <a:spLocks noChangeShapeType="1"/>
              </p:cNvSpPr>
              <p:nvPr/>
            </p:nvSpPr>
            <p:spPr bwMode="auto">
              <a:xfrm flipH="1" flipV="1">
                <a:off x="1828" y="2802"/>
                <a:ext cx="138"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7" name="Line 30">
                <a:extLst>
                  <a:ext uri="{FF2B5EF4-FFF2-40B4-BE49-F238E27FC236}">
                    <a16:creationId xmlns:a16="http://schemas.microsoft.com/office/drawing/2014/main" id="{E79DDD34-1CF5-4C94-B693-62F4059A5182}"/>
                  </a:ext>
                </a:extLst>
              </p:cNvPr>
              <p:cNvSpPr>
                <a:spLocks noChangeShapeType="1"/>
              </p:cNvSpPr>
              <p:nvPr/>
            </p:nvSpPr>
            <p:spPr bwMode="auto">
              <a:xfrm flipH="1">
                <a:off x="1828" y="2768"/>
                <a:ext cx="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8" name="Line 31">
                <a:extLst>
                  <a:ext uri="{FF2B5EF4-FFF2-40B4-BE49-F238E27FC236}">
                    <a16:creationId xmlns:a16="http://schemas.microsoft.com/office/drawing/2014/main" id="{C09EB19C-C33F-4A19-83A7-65708E3F1315}"/>
                  </a:ext>
                </a:extLst>
              </p:cNvPr>
              <p:cNvSpPr>
                <a:spLocks noChangeShapeType="1"/>
              </p:cNvSpPr>
              <p:nvPr/>
            </p:nvSpPr>
            <p:spPr bwMode="auto">
              <a:xfrm flipH="1" flipV="1">
                <a:off x="1858" y="2905"/>
                <a:ext cx="65"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9" name="Line 32">
                <a:extLst>
                  <a:ext uri="{FF2B5EF4-FFF2-40B4-BE49-F238E27FC236}">
                    <a16:creationId xmlns:a16="http://schemas.microsoft.com/office/drawing/2014/main" id="{D7CAC61A-D1C8-48E7-8F6A-5C7844876CFE}"/>
                  </a:ext>
                </a:extLst>
              </p:cNvPr>
              <p:cNvSpPr>
                <a:spLocks noChangeShapeType="1"/>
              </p:cNvSpPr>
              <p:nvPr/>
            </p:nvSpPr>
            <p:spPr bwMode="auto">
              <a:xfrm flipH="1" flipV="1">
                <a:off x="1837" y="2768"/>
                <a:ext cx="144"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0" name="Line 33">
                <a:extLst>
                  <a:ext uri="{FF2B5EF4-FFF2-40B4-BE49-F238E27FC236}">
                    <a16:creationId xmlns:a16="http://schemas.microsoft.com/office/drawing/2014/main" id="{3FFA9038-E458-41AA-808D-9F8E92054ACE}"/>
                  </a:ext>
                </a:extLst>
              </p:cNvPr>
              <p:cNvSpPr>
                <a:spLocks noChangeShapeType="1"/>
              </p:cNvSpPr>
              <p:nvPr/>
            </p:nvSpPr>
            <p:spPr bwMode="auto">
              <a:xfrm flipH="1">
                <a:off x="1837" y="2733"/>
                <a:ext cx="10"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1" name="Line 34">
                <a:extLst>
                  <a:ext uri="{FF2B5EF4-FFF2-40B4-BE49-F238E27FC236}">
                    <a16:creationId xmlns:a16="http://schemas.microsoft.com/office/drawing/2014/main" id="{CE19C895-6700-41D8-9F63-0E0DE05948BE}"/>
                  </a:ext>
                </a:extLst>
              </p:cNvPr>
              <p:cNvSpPr>
                <a:spLocks noChangeShapeType="1"/>
              </p:cNvSpPr>
              <p:nvPr/>
            </p:nvSpPr>
            <p:spPr bwMode="auto">
              <a:xfrm flipH="1" flipV="1">
                <a:off x="1879" y="2935"/>
                <a:ext cx="29"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2" name="Line 35">
                <a:extLst>
                  <a:ext uri="{FF2B5EF4-FFF2-40B4-BE49-F238E27FC236}">
                    <a16:creationId xmlns:a16="http://schemas.microsoft.com/office/drawing/2014/main" id="{DCDC64DA-0115-4736-A9BD-FD3E65CC273E}"/>
                  </a:ext>
                </a:extLst>
              </p:cNvPr>
              <p:cNvSpPr>
                <a:spLocks noChangeShapeType="1"/>
              </p:cNvSpPr>
              <p:nvPr/>
            </p:nvSpPr>
            <p:spPr bwMode="auto">
              <a:xfrm flipH="1">
                <a:off x="1847" y="2699"/>
                <a:ext cx="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3" name="Line 36">
                <a:extLst>
                  <a:ext uri="{FF2B5EF4-FFF2-40B4-BE49-F238E27FC236}">
                    <a16:creationId xmlns:a16="http://schemas.microsoft.com/office/drawing/2014/main" id="{B3A860C0-02AF-40F8-A9FB-B8F4E69C81C6}"/>
                  </a:ext>
                </a:extLst>
              </p:cNvPr>
              <p:cNvSpPr>
                <a:spLocks noChangeShapeType="1"/>
              </p:cNvSpPr>
              <p:nvPr/>
            </p:nvSpPr>
            <p:spPr bwMode="auto">
              <a:xfrm flipH="1" flipV="1">
                <a:off x="1847" y="2733"/>
                <a:ext cx="148"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4" name="Line 37">
                <a:extLst>
                  <a:ext uri="{FF2B5EF4-FFF2-40B4-BE49-F238E27FC236}">
                    <a16:creationId xmlns:a16="http://schemas.microsoft.com/office/drawing/2014/main" id="{5050FD9B-8DC6-4468-8311-1D11AAB65202}"/>
                  </a:ext>
                </a:extLst>
              </p:cNvPr>
              <p:cNvSpPr>
                <a:spLocks noChangeShapeType="1"/>
              </p:cNvSpPr>
              <p:nvPr/>
            </p:nvSpPr>
            <p:spPr bwMode="auto">
              <a:xfrm flipH="1" flipV="1">
                <a:off x="1856" y="2699"/>
                <a:ext cx="154"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5" name="Line 38">
                <a:extLst>
                  <a:ext uri="{FF2B5EF4-FFF2-40B4-BE49-F238E27FC236}">
                    <a16:creationId xmlns:a16="http://schemas.microsoft.com/office/drawing/2014/main" id="{ECA3AB0C-D52D-4F26-9655-6C536E5A58F8}"/>
                  </a:ext>
                </a:extLst>
              </p:cNvPr>
              <p:cNvSpPr>
                <a:spLocks noChangeShapeType="1"/>
              </p:cNvSpPr>
              <p:nvPr/>
            </p:nvSpPr>
            <p:spPr bwMode="auto">
              <a:xfrm flipV="1">
                <a:off x="1128" y="2876"/>
                <a:ext cx="122"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6" name="Line 39">
                <a:extLst>
                  <a:ext uri="{FF2B5EF4-FFF2-40B4-BE49-F238E27FC236}">
                    <a16:creationId xmlns:a16="http://schemas.microsoft.com/office/drawing/2014/main" id="{FEEA4955-D040-4811-BCDD-52BEBDF7DB0F}"/>
                  </a:ext>
                </a:extLst>
              </p:cNvPr>
              <p:cNvSpPr>
                <a:spLocks noChangeShapeType="1"/>
              </p:cNvSpPr>
              <p:nvPr/>
            </p:nvSpPr>
            <p:spPr bwMode="auto">
              <a:xfrm flipH="1" flipV="1">
                <a:off x="1250" y="2876"/>
                <a:ext cx="12"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7" name="Line 40">
                <a:extLst>
                  <a:ext uri="{FF2B5EF4-FFF2-40B4-BE49-F238E27FC236}">
                    <a16:creationId xmlns:a16="http://schemas.microsoft.com/office/drawing/2014/main" id="{DA33F553-79CC-4FDD-8DFA-2DEE7671148C}"/>
                  </a:ext>
                </a:extLst>
              </p:cNvPr>
              <p:cNvSpPr>
                <a:spLocks noChangeShapeType="1"/>
              </p:cNvSpPr>
              <p:nvPr/>
            </p:nvSpPr>
            <p:spPr bwMode="auto">
              <a:xfrm>
                <a:off x="1238" y="2846"/>
                <a:ext cx="12"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8" name="Line 41">
                <a:extLst>
                  <a:ext uri="{FF2B5EF4-FFF2-40B4-BE49-F238E27FC236}">
                    <a16:creationId xmlns:a16="http://schemas.microsoft.com/office/drawing/2014/main" id="{CD18B74B-37A5-4497-AE2A-F27D26204483}"/>
                  </a:ext>
                </a:extLst>
              </p:cNvPr>
              <p:cNvSpPr>
                <a:spLocks noChangeShapeType="1"/>
              </p:cNvSpPr>
              <p:nvPr/>
            </p:nvSpPr>
            <p:spPr bwMode="auto">
              <a:xfrm>
                <a:off x="1226" y="2814"/>
                <a:ext cx="12"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9" name="Line 42">
                <a:extLst>
                  <a:ext uri="{FF2B5EF4-FFF2-40B4-BE49-F238E27FC236}">
                    <a16:creationId xmlns:a16="http://schemas.microsoft.com/office/drawing/2014/main" id="{37333ECC-8532-4B95-B311-B7E94C8B4685}"/>
                  </a:ext>
                </a:extLst>
              </p:cNvPr>
              <p:cNvSpPr>
                <a:spLocks noChangeShapeType="1"/>
              </p:cNvSpPr>
              <p:nvPr/>
            </p:nvSpPr>
            <p:spPr bwMode="auto">
              <a:xfrm flipV="1">
                <a:off x="1111" y="2846"/>
                <a:ext cx="12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0" name="Line 43">
                <a:extLst>
                  <a:ext uri="{FF2B5EF4-FFF2-40B4-BE49-F238E27FC236}">
                    <a16:creationId xmlns:a16="http://schemas.microsoft.com/office/drawing/2014/main" id="{05D641EA-6C91-401A-900E-7547922E7441}"/>
                  </a:ext>
                </a:extLst>
              </p:cNvPr>
              <p:cNvSpPr>
                <a:spLocks noChangeShapeType="1"/>
              </p:cNvSpPr>
              <p:nvPr/>
            </p:nvSpPr>
            <p:spPr bwMode="auto">
              <a:xfrm flipH="1" flipV="1">
                <a:off x="1262" y="2903"/>
                <a:ext cx="0"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1" name="Line 44">
                <a:extLst>
                  <a:ext uri="{FF2B5EF4-FFF2-40B4-BE49-F238E27FC236}">
                    <a16:creationId xmlns:a16="http://schemas.microsoft.com/office/drawing/2014/main" id="{F90EBC8E-A76B-4BFA-BD9E-346E653EC42B}"/>
                  </a:ext>
                </a:extLst>
              </p:cNvPr>
              <p:cNvSpPr>
                <a:spLocks noChangeShapeType="1"/>
              </p:cNvSpPr>
              <p:nvPr/>
            </p:nvSpPr>
            <p:spPr bwMode="auto">
              <a:xfrm flipV="1">
                <a:off x="1144" y="2903"/>
                <a:ext cx="118"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2" name="Line 45">
                <a:extLst>
                  <a:ext uri="{FF2B5EF4-FFF2-40B4-BE49-F238E27FC236}">
                    <a16:creationId xmlns:a16="http://schemas.microsoft.com/office/drawing/2014/main" id="{0B40371A-EC3D-470A-B869-7717EC75A956}"/>
                  </a:ext>
                </a:extLst>
              </p:cNvPr>
              <p:cNvSpPr>
                <a:spLocks noChangeShapeType="1"/>
              </p:cNvSpPr>
              <p:nvPr/>
            </p:nvSpPr>
            <p:spPr bwMode="auto">
              <a:xfrm flipV="1">
                <a:off x="1095" y="2814"/>
                <a:ext cx="131"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3" name="Line 46">
                <a:extLst>
                  <a:ext uri="{FF2B5EF4-FFF2-40B4-BE49-F238E27FC236}">
                    <a16:creationId xmlns:a16="http://schemas.microsoft.com/office/drawing/2014/main" id="{B95B831D-D528-46AA-B0BE-83FA1BEB0D41}"/>
                  </a:ext>
                </a:extLst>
              </p:cNvPr>
              <p:cNvSpPr>
                <a:spLocks noChangeShapeType="1"/>
              </p:cNvSpPr>
              <p:nvPr/>
            </p:nvSpPr>
            <p:spPr bwMode="auto">
              <a:xfrm>
                <a:off x="1214" y="2780"/>
                <a:ext cx="12"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4" name="Line 47">
                <a:extLst>
                  <a:ext uri="{FF2B5EF4-FFF2-40B4-BE49-F238E27FC236}">
                    <a16:creationId xmlns:a16="http://schemas.microsoft.com/office/drawing/2014/main" id="{4113A3E2-8472-4422-AD02-E51E656DB3E8}"/>
                  </a:ext>
                </a:extLst>
              </p:cNvPr>
              <p:cNvSpPr>
                <a:spLocks noChangeShapeType="1"/>
              </p:cNvSpPr>
              <p:nvPr/>
            </p:nvSpPr>
            <p:spPr bwMode="auto">
              <a:xfrm flipV="1">
                <a:off x="1161" y="2935"/>
                <a:ext cx="79"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5" name="Line 48">
                <a:extLst>
                  <a:ext uri="{FF2B5EF4-FFF2-40B4-BE49-F238E27FC236}">
                    <a16:creationId xmlns:a16="http://schemas.microsoft.com/office/drawing/2014/main" id="{18C0BF9C-4EFC-44CD-A9D3-545E6C12BA86}"/>
                  </a:ext>
                </a:extLst>
              </p:cNvPr>
              <p:cNvSpPr>
                <a:spLocks noChangeShapeType="1"/>
              </p:cNvSpPr>
              <p:nvPr/>
            </p:nvSpPr>
            <p:spPr bwMode="auto">
              <a:xfrm flipV="1">
                <a:off x="1078" y="2780"/>
                <a:ext cx="136"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6" name="Line 49">
                <a:extLst>
                  <a:ext uri="{FF2B5EF4-FFF2-40B4-BE49-F238E27FC236}">
                    <a16:creationId xmlns:a16="http://schemas.microsoft.com/office/drawing/2014/main" id="{8CE48043-C5E0-4B62-96B3-BECBDCDFDD53}"/>
                  </a:ext>
                </a:extLst>
              </p:cNvPr>
              <p:cNvSpPr>
                <a:spLocks noChangeShapeType="1"/>
              </p:cNvSpPr>
              <p:nvPr/>
            </p:nvSpPr>
            <p:spPr bwMode="auto">
              <a:xfrm>
                <a:off x="1202" y="2746"/>
                <a:ext cx="12"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7" name="Line 50">
                <a:extLst>
                  <a:ext uri="{FF2B5EF4-FFF2-40B4-BE49-F238E27FC236}">
                    <a16:creationId xmlns:a16="http://schemas.microsoft.com/office/drawing/2014/main" id="{C33C76B8-8CE7-4BB9-8432-AA61C08C5296}"/>
                  </a:ext>
                </a:extLst>
              </p:cNvPr>
              <p:cNvSpPr>
                <a:spLocks noChangeShapeType="1"/>
              </p:cNvSpPr>
              <p:nvPr/>
            </p:nvSpPr>
            <p:spPr bwMode="auto">
              <a:xfrm flipV="1">
                <a:off x="1061" y="2746"/>
                <a:ext cx="141"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8" name="Line 51">
                <a:extLst>
                  <a:ext uri="{FF2B5EF4-FFF2-40B4-BE49-F238E27FC236}">
                    <a16:creationId xmlns:a16="http://schemas.microsoft.com/office/drawing/2014/main" id="{67748D9E-4FF0-4E4E-83F0-3E30457738A4}"/>
                  </a:ext>
                </a:extLst>
              </p:cNvPr>
              <p:cNvSpPr>
                <a:spLocks noChangeShapeType="1"/>
              </p:cNvSpPr>
              <p:nvPr/>
            </p:nvSpPr>
            <p:spPr bwMode="auto">
              <a:xfrm>
                <a:off x="1190" y="2712"/>
                <a:ext cx="12"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9" name="Line 52">
                <a:extLst>
                  <a:ext uri="{FF2B5EF4-FFF2-40B4-BE49-F238E27FC236}">
                    <a16:creationId xmlns:a16="http://schemas.microsoft.com/office/drawing/2014/main" id="{386E436F-267A-464A-BA82-F00350C7D18D}"/>
                  </a:ext>
                </a:extLst>
              </p:cNvPr>
              <p:cNvSpPr>
                <a:spLocks noChangeShapeType="1"/>
              </p:cNvSpPr>
              <p:nvPr/>
            </p:nvSpPr>
            <p:spPr bwMode="auto">
              <a:xfrm flipV="1">
                <a:off x="1178" y="2963"/>
                <a:ext cx="42"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0" name="Line 53">
                <a:extLst>
                  <a:ext uri="{FF2B5EF4-FFF2-40B4-BE49-F238E27FC236}">
                    <a16:creationId xmlns:a16="http://schemas.microsoft.com/office/drawing/2014/main" id="{2B62E216-BE57-4B04-9AD4-6040DA6806BF}"/>
                  </a:ext>
                </a:extLst>
              </p:cNvPr>
              <p:cNvSpPr>
                <a:spLocks noChangeShapeType="1"/>
              </p:cNvSpPr>
              <p:nvPr/>
            </p:nvSpPr>
            <p:spPr bwMode="auto">
              <a:xfrm flipV="1">
                <a:off x="1045" y="2712"/>
                <a:ext cx="145"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1" name="Line 54">
                <a:extLst>
                  <a:ext uri="{FF2B5EF4-FFF2-40B4-BE49-F238E27FC236}">
                    <a16:creationId xmlns:a16="http://schemas.microsoft.com/office/drawing/2014/main" id="{3CF754EB-DC40-465A-A2DC-D62CB6632CBF}"/>
                  </a:ext>
                </a:extLst>
              </p:cNvPr>
              <p:cNvSpPr>
                <a:spLocks noChangeShapeType="1"/>
              </p:cNvSpPr>
              <p:nvPr/>
            </p:nvSpPr>
            <p:spPr bwMode="auto">
              <a:xfrm flipH="1">
                <a:off x="1937" y="2862"/>
                <a:ext cx="15"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2" name="Line 55">
                <a:extLst>
                  <a:ext uri="{FF2B5EF4-FFF2-40B4-BE49-F238E27FC236}">
                    <a16:creationId xmlns:a16="http://schemas.microsoft.com/office/drawing/2014/main" id="{41C04D2A-DE60-4798-8A88-1D66F347AD7D}"/>
                  </a:ext>
                </a:extLst>
              </p:cNvPr>
              <p:cNvSpPr>
                <a:spLocks noChangeShapeType="1"/>
              </p:cNvSpPr>
              <p:nvPr/>
            </p:nvSpPr>
            <p:spPr bwMode="auto">
              <a:xfrm flipV="1">
                <a:off x="1923" y="2891"/>
                <a:ext cx="14"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3" name="Line 56">
                <a:extLst>
                  <a:ext uri="{FF2B5EF4-FFF2-40B4-BE49-F238E27FC236}">
                    <a16:creationId xmlns:a16="http://schemas.microsoft.com/office/drawing/2014/main" id="{27554176-2DF6-48AE-84C8-C207D0DB3815}"/>
                  </a:ext>
                </a:extLst>
              </p:cNvPr>
              <p:cNvSpPr>
                <a:spLocks noChangeShapeType="1"/>
              </p:cNvSpPr>
              <p:nvPr/>
            </p:nvSpPr>
            <p:spPr bwMode="auto">
              <a:xfrm flipH="1" flipV="1">
                <a:off x="1937" y="2891"/>
                <a:ext cx="114"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4" name="Line 57">
                <a:extLst>
                  <a:ext uri="{FF2B5EF4-FFF2-40B4-BE49-F238E27FC236}">
                    <a16:creationId xmlns:a16="http://schemas.microsoft.com/office/drawing/2014/main" id="{5A411A14-5B17-479A-BD5A-F08CA6B1E90C}"/>
                  </a:ext>
                </a:extLst>
              </p:cNvPr>
              <p:cNvSpPr>
                <a:spLocks noChangeShapeType="1"/>
              </p:cNvSpPr>
              <p:nvPr/>
            </p:nvSpPr>
            <p:spPr bwMode="auto">
              <a:xfrm flipV="1">
                <a:off x="1908" y="2918"/>
                <a:ext cx="15"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5" name="Line 58">
                <a:extLst>
                  <a:ext uri="{FF2B5EF4-FFF2-40B4-BE49-F238E27FC236}">
                    <a16:creationId xmlns:a16="http://schemas.microsoft.com/office/drawing/2014/main" id="{65CFAC55-AB31-47C3-ADB4-69984937C4C5}"/>
                  </a:ext>
                </a:extLst>
              </p:cNvPr>
              <p:cNvSpPr>
                <a:spLocks noChangeShapeType="1"/>
              </p:cNvSpPr>
              <p:nvPr/>
            </p:nvSpPr>
            <p:spPr bwMode="auto">
              <a:xfrm flipH="1" flipV="1">
                <a:off x="1923" y="2918"/>
                <a:ext cx="10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6" name="Line 59">
                <a:extLst>
                  <a:ext uri="{FF2B5EF4-FFF2-40B4-BE49-F238E27FC236}">
                    <a16:creationId xmlns:a16="http://schemas.microsoft.com/office/drawing/2014/main" id="{E124E7E2-C707-4283-9C4E-2B96D9AEC597}"/>
                  </a:ext>
                </a:extLst>
              </p:cNvPr>
              <p:cNvSpPr>
                <a:spLocks noChangeShapeType="1"/>
              </p:cNvSpPr>
              <p:nvPr/>
            </p:nvSpPr>
            <p:spPr bwMode="auto">
              <a:xfrm flipH="1" flipV="1">
                <a:off x="1952" y="2862"/>
                <a:ext cx="117"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7" name="Line 60">
                <a:extLst>
                  <a:ext uri="{FF2B5EF4-FFF2-40B4-BE49-F238E27FC236}">
                    <a16:creationId xmlns:a16="http://schemas.microsoft.com/office/drawing/2014/main" id="{B3F2B3ED-C85D-452F-8054-1F9584243B41}"/>
                  </a:ext>
                </a:extLst>
              </p:cNvPr>
              <p:cNvSpPr>
                <a:spLocks noChangeShapeType="1"/>
              </p:cNvSpPr>
              <p:nvPr/>
            </p:nvSpPr>
            <p:spPr bwMode="auto">
              <a:xfrm flipH="1">
                <a:off x="1952" y="2830"/>
                <a:ext cx="14"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8" name="Line 61">
                <a:extLst>
                  <a:ext uri="{FF2B5EF4-FFF2-40B4-BE49-F238E27FC236}">
                    <a16:creationId xmlns:a16="http://schemas.microsoft.com/office/drawing/2014/main" id="{4B1A2A42-370B-44B6-A6D7-9FCCA6F2DE2B}"/>
                  </a:ext>
                </a:extLst>
              </p:cNvPr>
              <p:cNvSpPr>
                <a:spLocks noChangeShapeType="1"/>
              </p:cNvSpPr>
              <p:nvPr/>
            </p:nvSpPr>
            <p:spPr bwMode="auto">
              <a:xfrm flipV="1">
                <a:off x="1194" y="2985"/>
                <a:ext cx="9"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9" name="Line 62">
                <a:extLst>
                  <a:ext uri="{FF2B5EF4-FFF2-40B4-BE49-F238E27FC236}">
                    <a16:creationId xmlns:a16="http://schemas.microsoft.com/office/drawing/2014/main" id="{157D6274-B082-47F8-AA0E-C2669714F4B3}"/>
                  </a:ext>
                </a:extLst>
              </p:cNvPr>
              <p:cNvSpPr>
                <a:spLocks noChangeShapeType="1"/>
              </p:cNvSpPr>
              <p:nvPr/>
            </p:nvSpPr>
            <p:spPr bwMode="auto">
              <a:xfrm flipV="1">
                <a:off x="1895" y="2941"/>
                <a:ext cx="13"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0" name="Line 63">
                <a:extLst>
                  <a:ext uri="{FF2B5EF4-FFF2-40B4-BE49-F238E27FC236}">
                    <a16:creationId xmlns:a16="http://schemas.microsoft.com/office/drawing/2014/main" id="{0C132956-1595-4834-9621-CCE4092A986B}"/>
                  </a:ext>
                </a:extLst>
              </p:cNvPr>
              <p:cNvSpPr>
                <a:spLocks noChangeShapeType="1"/>
              </p:cNvSpPr>
              <p:nvPr/>
            </p:nvSpPr>
            <p:spPr bwMode="auto">
              <a:xfrm flipH="1" flipV="1">
                <a:off x="1908" y="2941"/>
                <a:ext cx="105"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1" name="Line 64">
                <a:extLst>
                  <a:ext uri="{FF2B5EF4-FFF2-40B4-BE49-F238E27FC236}">
                    <a16:creationId xmlns:a16="http://schemas.microsoft.com/office/drawing/2014/main" id="{D8D925AD-E8E3-46AC-98E8-3C5BF1A27C7F}"/>
                  </a:ext>
                </a:extLst>
              </p:cNvPr>
              <p:cNvSpPr>
                <a:spLocks noChangeShapeType="1"/>
              </p:cNvSpPr>
              <p:nvPr/>
            </p:nvSpPr>
            <p:spPr bwMode="auto">
              <a:xfrm flipH="1" flipV="1">
                <a:off x="1966" y="2830"/>
                <a:ext cx="122"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2" name="Line 65">
                <a:extLst>
                  <a:ext uri="{FF2B5EF4-FFF2-40B4-BE49-F238E27FC236}">
                    <a16:creationId xmlns:a16="http://schemas.microsoft.com/office/drawing/2014/main" id="{CCECDD28-AC65-481A-AF63-9045B82D2D67}"/>
                  </a:ext>
                </a:extLst>
              </p:cNvPr>
              <p:cNvSpPr>
                <a:spLocks noChangeShapeType="1"/>
              </p:cNvSpPr>
              <p:nvPr/>
            </p:nvSpPr>
            <p:spPr bwMode="auto">
              <a:xfrm flipH="1">
                <a:off x="1966" y="2797"/>
                <a:ext cx="15"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3" name="Line 66">
                <a:extLst>
                  <a:ext uri="{FF2B5EF4-FFF2-40B4-BE49-F238E27FC236}">
                    <a16:creationId xmlns:a16="http://schemas.microsoft.com/office/drawing/2014/main" id="{4B033937-0F5B-485E-B494-B593B64EBD68}"/>
                  </a:ext>
                </a:extLst>
              </p:cNvPr>
              <p:cNvSpPr>
                <a:spLocks noChangeShapeType="1"/>
              </p:cNvSpPr>
              <p:nvPr/>
            </p:nvSpPr>
            <p:spPr bwMode="auto">
              <a:xfrm flipH="1">
                <a:off x="1981" y="2763"/>
                <a:ext cx="14"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4" name="Line 67">
                <a:extLst>
                  <a:ext uri="{FF2B5EF4-FFF2-40B4-BE49-F238E27FC236}">
                    <a16:creationId xmlns:a16="http://schemas.microsoft.com/office/drawing/2014/main" id="{E1407DF3-5D76-443C-94AF-21823D0DC8B7}"/>
                  </a:ext>
                </a:extLst>
              </p:cNvPr>
              <p:cNvSpPr>
                <a:spLocks noChangeShapeType="1"/>
              </p:cNvSpPr>
              <p:nvPr/>
            </p:nvSpPr>
            <p:spPr bwMode="auto">
              <a:xfrm flipH="1" flipV="1">
                <a:off x="1981" y="2797"/>
                <a:ext cx="126"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5" name="Line 68">
                <a:extLst>
                  <a:ext uri="{FF2B5EF4-FFF2-40B4-BE49-F238E27FC236}">
                    <a16:creationId xmlns:a16="http://schemas.microsoft.com/office/drawing/2014/main" id="{272EB78D-E67E-46AB-9677-D03B4C9D84C0}"/>
                  </a:ext>
                </a:extLst>
              </p:cNvPr>
              <p:cNvSpPr>
                <a:spLocks noChangeShapeType="1"/>
              </p:cNvSpPr>
              <p:nvPr/>
            </p:nvSpPr>
            <p:spPr bwMode="auto">
              <a:xfrm flipH="1" flipV="1">
                <a:off x="1898" y="2961"/>
                <a:ext cx="96"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6" name="Line 69">
                <a:extLst>
                  <a:ext uri="{FF2B5EF4-FFF2-40B4-BE49-F238E27FC236}">
                    <a16:creationId xmlns:a16="http://schemas.microsoft.com/office/drawing/2014/main" id="{606898E5-3970-4789-9D02-3268C73F7C7B}"/>
                  </a:ext>
                </a:extLst>
              </p:cNvPr>
              <p:cNvSpPr>
                <a:spLocks noChangeShapeType="1"/>
              </p:cNvSpPr>
              <p:nvPr/>
            </p:nvSpPr>
            <p:spPr bwMode="auto">
              <a:xfrm flipH="1">
                <a:off x="1995" y="2729"/>
                <a:ext cx="15"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7" name="Line 70">
                <a:extLst>
                  <a:ext uri="{FF2B5EF4-FFF2-40B4-BE49-F238E27FC236}">
                    <a16:creationId xmlns:a16="http://schemas.microsoft.com/office/drawing/2014/main" id="{7BC968D7-517B-4D5D-889B-46B84C8911F5}"/>
                  </a:ext>
                </a:extLst>
              </p:cNvPr>
              <p:cNvSpPr>
                <a:spLocks noChangeShapeType="1"/>
              </p:cNvSpPr>
              <p:nvPr/>
            </p:nvSpPr>
            <p:spPr bwMode="auto">
              <a:xfrm flipH="1" flipV="1">
                <a:off x="1995" y="2763"/>
                <a:ext cx="131"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8" name="Line 71">
                <a:extLst>
                  <a:ext uri="{FF2B5EF4-FFF2-40B4-BE49-F238E27FC236}">
                    <a16:creationId xmlns:a16="http://schemas.microsoft.com/office/drawing/2014/main" id="{FF842430-F782-4C80-B45D-0D26016B6AD1}"/>
                  </a:ext>
                </a:extLst>
              </p:cNvPr>
              <p:cNvSpPr>
                <a:spLocks noChangeShapeType="1"/>
              </p:cNvSpPr>
              <p:nvPr/>
            </p:nvSpPr>
            <p:spPr bwMode="auto">
              <a:xfrm flipH="1" flipV="1">
                <a:off x="2010" y="2729"/>
                <a:ext cx="135"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9" name="Line 72">
                <a:extLst>
                  <a:ext uri="{FF2B5EF4-FFF2-40B4-BE49-F238E27FC236}">
                    <a16:creationId xmlns:a16="http://schemas.microsoft.com/office/drawing/2014/main" id="{664B033D-1C61-4552-8A9F-64B1DB2B899D}"/>
                  </a:ext>
                </a:extLst>
              </p:cNvPr>
              <p:cNvSpPr>
                <a:spLocks noChangeShapeType="1"/>
              </p:cNvSpPr>
              <p:nvPr/>
            </p:nvSpPr>
            <p:spPr bwMode="auto">
              <a:xfrm flipH="1" flipV="1">
                <a:off x="1918" y="2986"/>
                <a:ext cx="57"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0" name="Line 73">
                <a:extLst>
                  <a:ext uri="{FF2B5EF4-FFF2-40B4-BE49-F238E27FC236}">
                    <a16:creationId xmlns:a16="http://schemas.microsoft.com/office/drawing/2014/main" id="{1E9B1A4C-6D44-4361-9B80-73B691F776AE}"/>
                  </a:ext>
                </a:extLst>
              </p:cNvPr>
              <p:cNvSpPr>
                <a:spLocks noChangeShapeType="1"/>
              </p:cNvSpPr>
              <p:nvPr/>
            </p:nvSpPr>
            <p:spPr bwMode="auto">
              <a:xfrm flipH="1" flipV="1">
                <a:off x="1144" y="2933"/>
                <a:ext cx="1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1" name="Line 74">
                <a:extLst>
                  <a:ext uri="{FF2B5EF4-FFF2-40B4-BE49-F238E27FC236}">
                    <a16:creationId xmlns:a16="http://schemas.microsoft.com/office/drawing/2014/main" id="{EEA20ADC-E882-4A02-BFE3-EFD15F6F517B}"/>
                  </a:ext>
                </a:extLst>
              </p:cNvPr>
              <p:cNvSpPr>
                <a:spLocks noChangeShapeType="1"/>
              </p:cNvSpPr>
              <p:nvPr/>
            </p:nvSpPr>
            <p:spPr bwMode="auto">
              <a:xfrm flipV="1">
                <a:off x="1044" y="2933"/>
                <a:ext cx="100"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2" name="Line 75">
                <a:extLst>
                  <a:ext uri="{FF2B5EF4-FFF2-40B4-BE49-F238E27FC236}">
                    <a16:creationId xmlns:a16="http://schemas.microsoft.com/office/drawing/2014/main" id="{5B6F673E-7F1B-45DB-9FC5-FF976006C028}"/>
                  </a:ext>
                </a:extLst>
              </p:cNvPr>
              <p:cNvSpPr>
                <a:spLocks noChangeShapeType="1"/>
              </p:cNvSpPr>
              <p:nvPr/>
            </p:nvSpPr>
            <p:spPr bwMode="auto">
              <a:xfrm>
                <a:off x="1128" y="2907"/>
                <a:ext cx="16"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3" name="Line 76">
                <a:extLst>
                  <a:ext uri="{FF2B5EF4-FFF2-40B4-BE49-F238E27FC236}">
                    <a16:creationId xmlns:a16="http://schemas.microsoft.com/office/drawing/2014/main" id="{23F44136-E7C5-4946-ACA3-224EFCB03B10}"/>
                  </a:ext>
                </a:extLst>
              </p:cNvPr>
              <p:cNvSpPr>
                <a:spLocks noChangeShapeType="1"/>
              </p:cNvSpPr>
              <p:nvPr/>
            </p:nvSpPr>
            <p:spPr bwMode="auto">
              <a:xfrm>
                <a:off x="1111" y="2878"/>
                <a:ext cx="17"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4" name="Line 77">
                <a:extLst>
                  <a:ext uri="{FF2B5EF4-FFF2-40B4-BE49-F238E27FC236}">
                    <a16:creationId xmlns:a16="http://schemas.microsoft.com/office/drawing/2014/main" id="{ED9448A3-6C91-46B2-807A-4666993DAFD7}"/>
                  </a:ext>
                </a:extLst>
              </p:cNvPr>
              <p:cNvSpPr>
                <a:spLocks noChangeShapeType="1"/>
              </p:cNvSpPr>
              <p:nvPr/>
            </p:nvSpPr>
            <p:spPr bwMode="auto">
              <a:xfrm flipV="1">
                <a:off x="1023" y="2907"/>
                <a:ext cx="105"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5" name="Line 78">
                <a:extLst>
                  <a:ext uri="{FF2B5EF4-FFF2-40B4-BE49-F238E27FC236}">
                    <a16:creationId xmlns:a16="http://schemas.microsoft.com/office/drawing/2014/main" id="{C09A5ED8-7801-4D64-9744-CB423BB796AE}"/>
                  </a:ext>
                </a:extLst>
              </p:cNvPr>
              <p:cNvSpPr>
                <a:spLocks noChangeShapeType="1"/>
              </p:cNvSpPr>
              <p:nvPr/>
            </p:nvSpPr>
            <p:spPr bwMode="auto">
              <a:xfrm flipV="1">
                <a:off x="1065" y="2955"/>
                <a:ext cx="96"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6" name="Line 79">
                <a:extLst>
                  <a:ext uri="{FF2B5EF4-FFF2-40B4-BE49-F238E27FC236}">
                    <a16:creationId xmlns:a16="http://schemas.microsoft.com/office/drawing/2014/main" id="{70EED4F9-A6C8-4CD9-BD2D-D3B2DF49670F}"/>
                  </a:ext>
                </a:extLst>
              </p:cNvPr>
              <p:cNvSpPr>
                <a:spLocks noChangeShapeType="1"/>
              </p:cNvSpPr>
              <p:nvPr/>
            </p:nvSpPr>
            <p:spPr bwMode="auto">
              <a:xfrm flipH="1" flipV="1">
                <a:off x="1161" y="2955"/>
                <a:ext cx="17"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7" name="Line 80">
                <a:extLst>
                  <a:ext uri="{FF2B5EF4-FFF2-40B4-BE49-F238E27FC236}">
                    <a16:creationId xmlns:a16="http://schemas.microsoft.com/office/drawing/2014/main" id="{935CC836-38CA-4FE5-B30A-C6C127068B20}"/>
                  </a:ext>
                </a:extLst>
              </p:cNvPr>
              <p:cNvSpPr>
                <a:spLocks noChangeShapeType="1"/>
              </p:cNvSpPr>
              <p:nvPr/>
            </p:nvSpPr>
            <p:spPr bwMode="auto">
              <a:xfrm flipV="1">
                <a:off x="1003" y="2878"/>
                <a:ext cx="108"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8" name="Line 81">
                <a:extLst>
                  <a:ext uri="{FF2B5EF4-FFF2-40B4-BE49-F238E27FC236}">
                    <a16:creationId xmlns:a16="http://schemas.microsoft.com/office/drawing/2014/main" id="{BB010D0F-4E6E-4EB5-8FCB-EDB43A0B2304}"/>
                  </a:ext>
                </a:extLst>
              </p:cNvPr>
              <p:cNvSpPr>
                <a:spLocks noChangeShapeType="1"/>
              </p:cNvSpPr>
              <p:nvPr/>
            </p:nvSpPr>
            <p:spPr bwMode="auto">
              <a:xfrm>
                <a:off x="1095" y="2847"/>
                <a:ext cx="16"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9" name="Line 82">
                <a:extLst>
                  <a:ext uri="{FF2B5EF4-FFF2-40B4-BE49-F238E27FC236}">
                    <a16:creationId xmlns:a16="http://schemas.microsoft.com/office/drawing/2014/main" id="{D37CFBF2-BCB9-47D6-9A38-9086FF830026}"/>
                  </a:ext>
                </a:extLst>
              </p:cNvPr>
              <p:cNvSpPr>
                <a:spLocks noChangeShapeType="1"/>
              </p:cNvSpPr>
              <p:nvPr/>
            </p:nvSpPr>
            <p:spPr bwMode="auto">
              <a:xfrm flipV="1">
                <a:off x="982" y="2847"/>
                <a:ext cx="113"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0" name="Line 83">
                <a:extLst>
                  <a:ext uri="{FF2B5EF4-FFF2-40B4-BE49-F238E27FC236}">
                    <a16:creationId xmlns:a16="http://schemas.microsoft.com/office/drawing/2014/main" id="{DA7DB6B9-E133-447D-96BA-69B3509C1148}"/>
                  </a:ext>
                </a:extLst>
              </p:cNvPr>
              <p:cNvSpPr>
                <a:spLocks noChangeShapeType="1"/>
              </p:cNvSpPr>
              <p:nvPr/>
            </p:nvSpPr>
            <p:spPr bwMode="auto">
              <a:xfrm>
                <a:off x="1078" y="2815"/>
                <a:ext cx="1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1" name="Line 84">
                <a:extLst>
                  <a:ext uri="{FF2B5EF4-FFF2-40B4-BE49-F238E27FC236}">
                    <a16:creationId xmlns:a16="http://schemas.microsoft.com/office/drawing/2014/main" id="{6B5628D1-DDB3-4847-B660-7063A93CD8B5}"/>
                  </a:ext>
                </a:extLst>
              </p:cNvPr>
              <p:cNvSpPr>
                <a:spLocks noChangeShapeType="1"/>
              </p:cNvSpPr>
              <p:nvPr/>
            </p:nvSpPr>
            <p:spPr bwMode="auto">
              <a:xfrm flipV="1">
                <a:off x="1085" y="2973"/>
                <a:ext cx="93"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2" name="Line 85">
                <a:extLst>
                  <a:ext uri="{FF2B5EF4-FFF2-40B4-BE49-F238E27FC236}">
                    <a16:creationId xmlns:a16="http://schemas.microsoft.com/office/drawing/2014/main" id="{C26B148A-2DD4-4CFD-A5C1-DDCC1B6FA0F8}"/>
                  </a:ext>
                </a:extLst>
              </p:cNvPr>
              <p:cNvSpPr>
                <a:spLocks noChangeShapeType="1"/>
              </p:cNvSpPr>
              <p:nvPr/>
            </p:nvSpPr>
            <p:spPr bwMode="auto">
              <a:xfrm flipH="1" flipV="1">
                <a:off x="1178" y="2973"/>
                <a:ext cx="16"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3" name="Line 86">
                <a:extLst>
                  <a:ext uri="{FF2B5EF4-FFF2-40B4-BE49-F238E27FC236}">
                    <a16:creationId xmlns:a16="http://schemas.microsoft.com/office/drawing/2014/main" id="{2B5B22AD-CA94-4168-B488-89A70472EFD9}"/>
                  </a:ext>
                </a:extLst>
              </p:cNvPr>
              <p:cNvSpPr>
                <a:spLocks noChangeShapeType="1"/>
              </p:cNvSpPr>
              <p:nvPr/>
            </p:nvSpPr>
            <p:spPr bwMode="auto">
              <a:xfrm flipH="1" flipV="1">
                <a:off x="1935" y="3005"/>
                <a:ext cx="21"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4" name="Line 87">
                <a:extLst>
                  <a:ext uri="{FF2B5EF4-FFF2-40B4-BE49-F238E27FC236}">
                    <a16:creationId xmlns:a16="http://schemas.microsoft.com/office/drawing/2014/main" id="{21C8F173-B7EB-45E5-ADFC-94AC6DF32785}"/>
                  </a:ext>
                </a:extLst>
              </p:cNvPr>
              <p:cNvSpPr>
                <a:spLocks noChangeShapeType="1"/>
              </p:cNvSpPr>
              <p:nvPr/>
            </p:nvSpPr>
            <p:spPr bwMode="auto">
              <a:xfrm flipV="1">
                <a:off x="961" y="2815"/>
                <a:ext cx="117"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5" name="Line 88">
                <a:extLst>
                  <a:ext uri="{FF2B5EF4-FFF2-40B4-BE49-F238E27FC236}">
                    <a16:creationId xmlns:a16="http://schemas.microsoft.com/office/drawing/2014/main" id="{007CA65C-41F1-4A78-87E0-D33553D8E292}"/>
                  </a:ext>
                </a:extLst>
              </p:cNvPr>
              <p:cNvSpPr>
                <a:spLocks noChangeShapeType="1"/>
              </p:cNvSpPr>
              <p:nvPr/>
            </p:nvSpPr>
            <p:spPr bwMode="auto">
              <a:xfrm>
                <a:off x="1061" y="2781"/>
                <a:ext cx="17"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6" name="Line 89">
                <a:extLst>
                  <a:ext uri="{FF2B5EF4-FFF2-40B4-BE49-F238E27FC236}">
                    <a16:creationId xmlns:a16="http://schemas.microsoft.com/office/drawing/2014/main" id="{BDA9EFBE-6D92-4B41-B32D-A1D6BB23D931}"/>
                  </a:ext>
                </a:extLst>
              </p:cNvPr>
              <p:cNvSpPr>
                <a:spLocks noChangeShapeType="1"/>
              </p:cNvSpPr>
              <p:nvPr/>
            </p:nvSpPr>
            <p:spPr bwMode="auto">
              <a:xfrm flipV="1">
                <a:off x="1106" y="2987"/>
                <a:ext cx="88"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7" name="Line 90">
                <a:extLst>
                  <a:ext uri="{FF2B5EF4-FFF2-40B4-BE49-F238E27FC236}">
                    <a16:creationId xmlns:a16="http://schemas.microsoft.com/office/drawing/2014/main" id="{2F7C8B44-1252-4F01-B600-ACFAF808341D}"/>
                  </a:ext>
                </a:extLst>
              </p:cNvPr>
              <p:cNvSpPr>
                <a:spLocks noChangeShapeType="1"/>
              </p:cNvSpPr>
              <p:nvPr/>
            </p:nvSpPr>
            <p:spPr bwMode="auto">
              <a:xfrm flipH="1" flipV="1">
                <a:off x="1194" y="2987"/>
                <a:ext cx="5"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8" name="Line 91">
                <a:extLst>
                  <a:ext uri="{FF2B5EF4-FFF2-40B4-BE49-F238E27FC236}">
                    <a16:creationId xmlns:a16="http://schemas.microsoft.com/office/drawing/2014/main" id="{0CFF758B-2BDC-46C9-A8E3-6F548163F370}"/>
                  </a:ext>
                </a:extLst>
              </p:cNvPr>
              <p:cNvSpPr>
                <a:spLocks noChangeShapeType="1"/>
              </p:cNvSpPr>
              <p:nvPr/>
            </p:nvSpPr>
            <p:spPr bwMode="auto">
              <a:xfrm flipV="1">
                <a:off x="941" y="2781"/>
                <a:ext cx="120"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9" name="Line 92">
                <a:extLst>
                  <a:ext uri="{FF2B5EF4-FFF2-40B4-BE49-F238E27FC236}">
                    <a16:creationId xmlns:a16="http://schemas.microsoft.com/office/drawing/2014/main" id="{F21E62A5-79A3-4255-9256-AFC2F5C0814B}"/>
                  </a:ext>
                </a:extLst>
              </p:cNvPr>
              <p:cNvSpPr>
                <a:spLocks noChangeShapeType="1"/>
              </p:cNvSpPr>
              <p:nvPr/>
            </p:nvSpPr>
            <p:spPr bwMode="auto">
              <a:xfrm>
                <a:off x="1045" y="2748"/>
                <a:ext cx="16"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0" name="Line 93">
                <a:extLst>
                  <a:ext uri="{FF2B5EF4-FFF2-40B4-BE49-F238E27FC236}">
                    <a16:creationId xmlns:a16="http://schemas.microsoft.com/office/drawing/2014/main" id="{F6B58BA3-A9E2-4E57-9D5D-D1D9E233CDB4}"/>
                  </a:ext>
                </a:extLst>
              </p:cNvPr>
              <p:cNvSpPr>
                <a:spLocks noChangeShapeType="1"/>
              </p:cNvSpPr>
              <p:nvPr/>
            </p:nvSpPr>
            <p:spPr bwMode="auto">
              <a:xfrm flipV="1">
                <a:off x="920" y="2748"/>
                <a:ext cx="125"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1" name="Line 94">
                <a:extLst>
                  <a:ext uri="{FF2B5EF4-FFF2-40B4-BE49-F238E27FC236}">
                    <a16:creationId xmlns:a16="http://schemas.microsoft.com/office/drawing/2014/main" id="{DC0C50AF-05B3-4980-803F-F026754F7AA0}"/>
                  </a:ext>
                </a:extLst>
              </p:cNvPr>
              <p:cNvSpPr>
                <a:spLocks noChangeShapeType="1"/>
              </p:cNvSpPr>
              <p:nvPr/>
            </p:nvSpPr>
            <p:spPr bwMode="auto">
              <a:xfrm flipH="1">
                <a:off x="2032" y="2927"/>
                <a:ext cx="19"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2" name="Line 95">
                <a:extLst>
                  <a:ext uri="{FF2B5EF4-FFF2-40B4-BE49-F238E27FC236}">
                    <a16:creationId xmlns:a16="http://schemas.microsoft.com/office/drawing/2014/main" id="{3C290DED-793F-41DA-A1CC-742F76FFBA24}"/>
                  </a:ext>
                </a:extLst>
              </p:cNvPr>
              <p:cNvSpPr>
                <a:spLocks noChangeShapeType="1"/>
              </p:cNvSpPr>
              <p:nvPr/>
            </p:nvSpPr>
            <p:spPr bwMode="auto">
              <a:xfrm flipV="1">
                <a:off x="2013" y="2952"/>
                <a:ext cx="19"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3" name="Line 96">
                <a:extLst>
                  <a:ext uri="{FF2B5EF4-FFF2-40B4-BE49-F238E27FC236}">
                    <a16:creationId xmlns:a16="http://schemas.microsoft.com/office/drawing/2014/main" id="{5FA5EDA1-619B-460A-85AE-2B25BBF22894}"/>
                  </a:ext>
                </a:extLst>
              </p:cNvPr>
              <p:cNvSpPr>
                <a:spLocks noChangeShapeType="1"/>
              </p:cNvSpPr>
              <p:nvPr/>
            </p:nvSpPr>
            <p:spPr bwMode="auto">
              <a:xfrm flipH="1" flipV="1">
                <a:off x="2032" y="2952"/>
                <a:ext cx="89"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4" name="Line 97">
                <a:extLst>
                  <a:ext uri="{FF2B5EF4-FFF2-40B4-BE49-F238E27FC236}">
                    <a16:creationId xmlns:a16="http://schemas.microsoft.com/office/drawing/2014/main" id="{FB138772-02F1-4A7A-AEF3-1A450C8AC510}"/>
                  </a:ext>
                </a:extLst>
              </p:cNvPr>
              <p:cNvSpPr>
                <a:spLocks noChangeShapeType="1"/>
              </p:cNvSpPr>
              <p:nvPr/>
            </p:nvSpPr>
            <p:spPr bwMode="auto">
              <a:xfrm flipH="1" flipV="1">
                <a:off x="2051" y="2927"/>
                <a:ext cx="93"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5" name="Line 98">
                <a:extLst>
                  <a:ext uri="{FF2B5EF4-FFF2-40B4-BE49-F238E27FC236}">
                    <a16:creationId xmlns:a16="http://schemas.microsoft.com/office/drawing/2014/main" id="{7FABACA3-544B-41F2-B3C8-D33EDB5CB61E}"/>
                  </a:ext>
                </a:extLst>
              </p:cNvPr>
              <p:cNvSpPr>
                <a:spLocks noChangeShapeType="1"/>
              </p:cNvSpPr>
              <p:nvPr/>
            </p:nvSpPr>
            <p:spPr bwMode="auto">
              <a:xfrm flipH="1">
                <a:off x="2051" y="2899"/>
                <a:ext cx="18"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6" name="Line 99">
                <a:extLst>
                  <a:ext uri="{FF2B5EF4-FFF2-40B4-BE49-F238E27FC236}">
                    <a16:creationId xmlns:a16="http://schemas.microsoft.com/office/drawing/2014/main" id="{3DA43722-C925-4BD1-9A75-F48086A452EF}"/>
                  </a:ext>
                </a:extLst>
              </p:cNvPr>
              <p:cNvSpPr>
                <a:spLocks noChangeShapeType="1"/>
              </p:cNvSpPr>
              <p:nvPr/>
            </p:nvSpPr>
            <p:spPr bwMode="auto">
              <a:xfrm flipH="1" flipV="1">
                <a:off x="2013" y="2974"/>
                <a:ext cx="86"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7" name="Line 100">
                <a:extLst>
                  <a:ext uri="{FF2B5EF4-FFF2-40B4-BE49-F238E27FC236}">
                    <a16:creationId xmlns:a16="http://schemas.microsoft.com/office/drawing/2014/main" id="{4B2CEC03-A18B-4D11-8103-26287DB38096}"/>
                  </a:ext>
                </a:extLst>
              </p:cNvPr>
              <p:cNvSpPr>
                <a:spLocks noChangeShapeType="1"/>
              </p:cNvSpPr>
              <p:nvPr/>
            </p:nvSpPr>
            <p:spPr bwMode="auto">
              <a:xfrm flipV="1">
                <a:off x="1994" y="2974"/>
                <a:ext cx="19"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8" name="Line 101">
                <a:extLst>
                  <a:ext uri="{FF2B5EF4-FFF2-40B4-BE49-F238E27FC236}">
                    <a16:creationId xmlns:a16="http://schemas.microsoft.com/office/drawing/2014/main" id="{52BC87BD-AE87-482E-B83B-DB6424F95614}"/>
                  </a:ext>
                </a:extLst>
              </p:cNvPr>
              <p:cNvSpPr>
                <a:spLocks noChangeShapeType="1"/>
              </p:cNvSpPr>
              <p:nvPr/>
            </p:nvSpPr>
            <p:spPr bwMode="auto">
              <a:xfrm flipV="1">
                <a:off x="1127" y="3006"/>
                <a:ext cx="58"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9" name="Line 102">
                <a:extLst>
                  <a:ext uri="{FF2B5EF4-FFF2-40B4-BE49-F238E27FC236}">
                    <a16:creationId xmlns:a16="http://schemas.microsoft.com/office/drawing/2014/main" id="{87DB8C88-82C7-4951-A2A1-1D6AAF5373F1}"/>
                  </a:ext>
                </a:extLst>
              </p:cNvPr>
              <p:cNvSpPr>
                <a:spLocks noChangeShapeType="1"/>
              </p:cNvSpPr>
              <p:nvPr/>
            </p:nvSpPr>
            <p:spPr bwMode="auto">
              <a:xfrm flipH="1" flipV="1">
                <a:off x="2069" y="2899"/>
                <a:ext cx="97"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0" name="Line 103">
                <a:extLst>
                  <a:ext uri="{FF2B5EF4-FFF2-40B4-BE49-F238E27FC236}">
                    <a16:creationId xmlns:a16="http://schemas.microsoft.com/office/drawing/2014/main" id="{26A8F1A8-D340-4F89-B2FC-2B9C42F56DC4}"/>
                  </a:ext>
                </a:extLst>
              </p:cNvPr>
              <p:cNvSpPr>
                <a:spLocks noChangeShapeType="1"/>
              </p:cNvSpPr>
              <p:nvPr/>
            </p:nvSpPr>
            <p:spPr bwMode="auto">
              <a:xfrm flipH="1">
                <a:off x="2069" y="2869"/>
                <a:ext cx="19"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1" name="Line 104">
                <a:extLst>
                  <a:ext uri="{FF2B5EF4-FFF2-40B4-BE49-F238E27FC236}">
                    <a16:creationId xmlns:a16="http://schemas.microsoft.com/office/drawing/2014/main" id="{2502BC35-9DA2-4DB0-BF14-C593DDCD46CA}"/>
                  </a:ext>
                </a:extLst>
              </p:cNvPr>
              <p:cNvSpPr>
                <a:spLocks noChangeShapeType="1"/>
              </p:cNvSpPr>
              <p:nvPr/>
            </p:nvSpPr>
            <p:spPr bwMode="auto">
              <a:xfrm flipH="1" flipV="1">
                <a:off x="1994" y="2991"/>
                <a:ext cx="82"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2" name="Line 105">
                <a:extLst>
                  <a:ext uri="{FF2B5EF4-FFF2-40B4-BE49-F238E27FC236}">
                    <a16:creationId xmlns:a16="http://schemas.microsoft.com/office/drawing/2014/main" id="{AE26B538-A0E6-4E2E-9C76-0C4C492B8214}"/>
                  </a:ext>
                </a:extLst>
              </p:cNvPr>
              <p:cNvSpPr>
                <a:spLocks noChangeShapeType="1"/>
              </p:cNvSpPr>
              <p:nvPr/>
            </p:nvSpPr>
            <p:spPr bwMode="auto">
              <a:xfrm flipV="1">
                <a:off x="1975" y="2991"/>
                <a:ext cx="19"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3" name="Line 106">
                <a:extLst>
                  <a:ext uri="{FF2B5EF4-FFF2-40B4-BE49-F238E27FC236}">
                    <a16:creationId xmlns:a16="http://schemas.microsoft.com/office/drawing/2014/main" id="{99CF7D3E-2D4E-4381-98D4-5FBF9523B268}"/>
                  </a:ext>
                </a:extLst>
              </p:cNvPr>
              <p:cNvSpPr>
                <a:spLocks noChangeShapeType="1"/>
              </p:cNvSpPr>
              <p:nvPr/>
            </p:nvSpPr>
            <p:spPr bwMode="auto">
              <a:xfrm flipH="1" flipV="1">
                <a:off x="2088" y="2869"/>
                <a:ext cx="101"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4" name="Line 107">
                <a:extLst>
                  <a:ext uri="{FF2B5EF4-FFF2-40B4-BE49-F238E27FC236}">
                    <a16:creationId xmlns:a16="http://schemas.microsoft.com/office/drawing/2014/main" id="{95A62F0C-EE26-403A-A93B-CF457FF9B00F}"/>
                  </a:ext>
                </a:extLst>
              </p:cNvPr>
              <p:cNvSpPr>
                <a:spLocks noChangeShapeType="1"/>
              </p:cNvSpPr>
              <p:nvPr/>
            </p:nvSpPr>
            <p:spPr bwMode="auto">
              <a:xfrm flipH="1">
                <a:off x="2088" y="2837"/>
                <a:ext cx="19"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5" name="Line 108">
                <a:extLst>
                  <a:ext uri="{FF2B5EF4-FFF2-40B4-BE49-F238E27FC236}">
                    <a16:creationId xmlns:a16="http://schemas.microsoft.com/office/drawing/2014/main" id="{EDEAFF44-186A-44C4-98E4-B6C4D231CDA1}"/>
                  </a:ext>
                </a:extLst>
              </p:cNvPr>
              <p:cNvSpPr>
                <a:spLocks noChangeShapeType="1"/>
              </p:cNvSpPr>
              <p:nvPr/>
            </p:nvSpPr>
            <p:spPr bwMode="auto">
              <a:xfrm flipV="1">
                <a:off x="1956" y="3004"/>
                <a:ext cx="19"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6" name="Line 109">
                <a:extLst>
                  <a:ext uri="{FF2B5EF4-FFF2-40B4-BE49-F238E27FC236}">
                    <a16:creationId xmlns:a16="http://schemas.microsoft.com/office/drawing/2014/main" id="{E53291FF-8FB6-44BC-9FFD-0BF6BE15DC03}"/>
                  </a:ext>
                </a:extLst>
              </p:cNvPr>
              <p:cNvSpPr>
                <a:spLocks noChangeShapeType="1"/>
              </p:cNvSpPr>
              <p:nvPr/>
            </p:nvSpPr>
            <p:spPr bwMode="auto">
              <a:xfrm flipH="1" flipV="1">
                <a:off x="1975" y="3004"/>
                <a:ext cx="79"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7" name="Line 110">
                <a:extLst>
                  <a:ext uri="{FF2B5EF4-FFF2-40B4-BE49-F238E27FC236}">
                    <a16:creationId xmlns:a16="http://schemas.microsoft.com/office/drawing/2014/main" id="{BD827821-D007-4243-B3FA-05B5512DA820}"/>
                  </a:ext>
                </a:extLst>
              </p:cNvPr>
              <p:cNvSpPr>
                <a:spLocks noChangeShapeType="1"/>
              </p:cNvSpPr>
              <p:nvPr/>
            </p:nvSpPr>
            <p:spPr bwMode="auto">
              <a:xfrm flipH="1">
                <a:off x="2107" y="2805"/>
                <a:ext cx="19"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8" name="Line 111">
                <a:extLst>
                  <a:ext uri="{FF2B5EF4-FFF2-40B4-BE49-F238E27FC236}">
                    <a16:creationId xmlns:a16="http://schemas.microsoft.com/office/drawing/2014/main" id="{F0803394-558B-40DA-ACE1-85E7A44BA5AB}"/>
                  </a:ext>
                </a:extLst>
              </p:cNvPr>
              <p:cNvSpPr>
                <a:spLocks noChangeShapeType="1"/>
              </p:cNvSpPr>
              <p:nvPr/>
            </p:nvSpPr>
            <p:spPr bwMode="auto">
              <a:xfrm flipH="1" flipV="1">
                <a:off x="2107" y="2837"/>
                <a:ext cx="104"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9" name="Line 112">
                <a:extLst>
                  <a:ext uri="{FF2B5EF4-FFF2-40B4-BE49-F238E27FC236}">
                    <a16:creationId xmlns:a16="http://schemas.microsoft.com/office/drawing/2014/main" id="{8EC031C2-CD4D-4AF8-A207-984834388A62}"/>
                  </a:ext>
                </a:extLst>
              </p:cNvPr>
              <p:cNvSpPr>
                <a:spLocks noChangeShapeType="1"/>
              </p:cNvSpPr>
              <p:nvPr/>
            </p:nvSpPr>
            <p:spPr bwMode="auto">
              <a:xfrm flipV="1">
                <a:off x="1147" y="3021"/>
                <a:ext cx="25"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0" name="Line 113">
                <a:extLst>
                  <a:ext uri="{FF2B5EF4-FFF2-40B4-BE49-F238E27FC236}">
                    <a16:creationId xmlns:a16="http://schemas.microsoft.com/office/drawing/2014/main" id="{E399D338-2064-4D84-A495-B854F744F871}"/>
                  </a:ext>
                </a:extLst>
              </p:cNvPr>
              <p:cNvSpPr>
                <a:spLocks noChangeShapeType="1"/>
              </p:cNvSpPr>
              <p:nvPr/>
            </p:nvSpPr>
            <p:spPr bwMode="auto">
              <a:xfrm flipH="1" flipV="1">
                <a:off x="2126" y="2805"/>
                <a:ext cx="108"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1" name="Line 114">
                <a:extLst>
                  <a:ext uri="{FF2B5EF4-FFF2-40B4-BE49-F238E27FC236}">
                    <a16:creationId xmlns:a16="http://schemas.microsoft.com/office/drawing/2014/main" id="{41AAEDCF-EA80-4130-B994-4D235F2C7D98}"/>
                  </a:ext>
                </a:extLst>
              </p:cNvPr>
              <p:cNvSpPr>
                <a:spLocks noChangeShapeType="1"/>
              </p:cNvSpPr>
              <p:nvPr/>
            </p:nvSpPr>
            <p:spPr bwMode="auto">
              <a:xfrm flipH="1">
                <a:off x="2126" y="2772"/>
                <a:ext cx="19"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2" name="Line 115">
                <a:extLst>
                  <a:ext uri="{FF2B5EF4-FFF2-40B4-BE49-F238E27FC236}">
                    <a16:creationId xmlns:a16="http://schemas.microsoft.com/office/drawing/2014/main" id="{8B41290D-5B12-4290-9E13-F4772A21682F}"/>
                  </a:ext>
                </a:extLst>
              </p:cNvPr>
              <p:cNvSpPr>
                <a:spLocks noChangeShapeType="1"/>
              </p:cNvSpPr>
              <p:nvPr/>
            </p:nvSpPr>
            <p:spPr bwMode="auto">
              <a:xfrm flipH="1" flipV="1">
                <a:off x="1956" y="3012"/>
                <a:ext cx="76"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3" name="Line 116">
                <a:extLst>
                  <a:ext uri="{FF2B5EF4-FFF2-40B4-BE49-F238E27FC236}">
                    <a16:creationId xmlns:a16="http://schemas.microsoft.com/office/drawing/2014/main" id="{5E49A194-0A04-4067-B5F6-7CCEB3549F9C}"/>
                  </a:ext>
                </a:extLst>
              </p:cNvPr>
              <p:cNvSpPr>
                <a:spLocks noChangeShapeType="1"/>
              </p:cNvSpPr>
              <p:nvPr/>
            </p:nvSpPr>
            <p:spPr bwMode="auto">
              <a:xfrm flipV="1">
                <a:off x="1943" y="3012"/>
                <a:ext cx="13"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4" name="Line 117">
                <a:extLst>
                  <a:ext uri="{FF2B5EF4-FFF2-40B4-BE49-F238E27FC236}">
                    <a16:creationId xmlns:a16="http://schemas.microsoft.com/office/drawing/2014/main" id="{4B600074-9E99-465F-9C87-B793D2EF3B1E}"/>
                  </a:ext>
                </a:extLst>
              </p:cNvPr>
              <p:cNvSpPr>
                <a:spLocks noChangeShapeType="1"/>
              </p:cNvSpPr>
              <p:nvPr/>
            </p:nvSpPr>
            <p:spPr bwMode="auto">
              <a:xfrm flipH="1" flipV="1">
                <a:off x="1044" y="2972"/>
                <a:ext cx="21"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5" name="Line 118">
                <a:extLst>
                  <a:ext uri="{FF2B5EF4-FFF2-40B4-BE49-F238E27FC236}">
                    <a16:creationId xmlns:a16="http://schemas.microsoft.com/office/drawing/2014/main" id="{333BFC39-92E6-432A-B46E-EC7CFEB328BD}"/>
                  </a:ext>
                </a:extLst>
              </p:cNvPr>
              <p:cNvSpPr>
                <a:spLocks noChangeShapeType="1"/>
              </p:cNvSpPr>
              <p:nvPr/>
            </p:nvSpPr>
            <p:spPr bwMode="auto">
              <a:xfrm>
                <a:off x="1023" y="2947"/>
                <a:ext cx="21"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6" name="Line 119">
                <a:extLst>
                  <a:ext uri="{FF2B5EF4-FFF2-40B4-BE49-F238E27FC236}">
                    <a16:creationId xmlns:a16="http://schemas.microsoft.com/office/drawing/2014/main" id="{74C993F0-D4D3-4577-936C-018E19DB45D9}"/>
                  </a:ext>
                </a:extLst>
              </p:cNvPr>
              <p:cNvSpPr>
                <a:spLocks noChangeShapeType="1"/>
              </p:cNvSpPr>
              <p:nvPr/>
            </p:nvSpPr>
            <p:spPr bwMode="auto">
              <a:xfrm flipV="1">
                <a:off x="965" y="2972"/>
                <a:ext cx="79"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7" name="Line 120">
                <a:extLst>
                  <a:ext uri="{FF2B5EF4-FFF2-40B4-BE49-F238E27FC236}">
                    <a16:creationId xmlns:a16="http://schemas.microsoft.com/office/drawing/2014/main" id="{EC545912-06F7-41D8-B89C-B285C55CF13B}"/>
                  </a:ext>
                </a:extLst>
              </p:cNvPr>
              <p:cNvSpPr>
                <a:spLocks noChangeShapeType="1"/>
              </p:cNvSpPr>
              <p:nvPr/>
            </p:nvSpPr>
            <p:spPr bwMode="auto">
              <a:xfrm flipH="1" flipV="1">
                <a:off x="1065" y="2992"/>
                <a:ext cx="20"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8" name="Line 121">
                <a:extLst>
                  <a:ext uri="{FF2B5EF4-FFF2-40B4-BE49-F238E27FC236}">
                    <a16:creationId xmlns:a16="http://schemas.microsoft.com/office/drawing/2014/main" id="{CF9F0E89-AB4C-4348-8D65-076CCE92DA5B}"/>
                  </a:ext>
                </a:extLst>
              </p:cNvPr>
              <p:cNvSpPr>
                <a:spLocks noChangeShapeType="1"/>
              </p:cNvSpPr>
              <p:nvPr/>
            </p:nvSpPr>
            <p:spPr bwMode="auto">
              <a:xfrm flipV="1">
                <a:off x="989" y="2992"/>
                <a:ext cx="76"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9" name="Line 122">
                <a:extLst>
                  <a:ext uri="{FF2B5EF4-FFF2-40B4-BE49-F238E27FC236}">
                    <a16:creationId xmlns:a16="http://schemas.microsoft.com/office/drawing/2014/main" id="{1FD67860-B468-436E-B877-DBDF373E4831}"/>
                  </a:ext>
                </a:extLst>
              </p:cNvPr>
              <p:cNvSpPr>
                <a:spLocks noChangeShapeType="1"/>
              </p:cNvSpPr>
              <p:nvPr/>
            </p:nvSpPr>
            <p:spPr bwMode="auto">
              <a:xfrm flipH="1" flipV="1">
                <a:off x="2145" y="2772"/>
                <a:ext cx="111" cy="5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0" name="Line 123">
                <a:extLst>
                  <a:ext uri="{FF2B5EF4-FFF2-40B4-BE49-F238E27FC236}">
                    <a16:creationId xmlns:a16="http://schemas.microsoft.com/office/drawing/2014/main" id="{84F1F04B-1601-422D-8184-90D404456492}"/>
                  </a:ext>
                </a:extLst>
              </p:cNvPr>
              <p:cNvSpPr>
                <a:spLocks noChangeShapeType="1"/>
              </p:cNvSpPr>
              <p:nvPr/>
            </p:nvSpPr>
            <p:spPr bwMode="auto">
              <a:xfrm>
                <a:off x="1003" y="2920"/>
                <a:ext cx="20"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1" name="Line 124">
                <a:extLst>
                  <a:ext uri="{FF2B5EF4-FFF2-40B4-BE49-F238E27FC236}">
                    <a16:creationId xmlns:a16="http://schemas.microsoft.com/office/drawing/2014/main" id="{0FC8C7E2-1B5F-41F2-AF8D-923111CE7201}"/>
                  </a:ext>
                </a:extLst>
              </p:cNvPr>
              <p:cNvSpPr>
                <a:spLocks noChangeShapeType="1"/>
              </p:cNvSpPr>
              <p:nvPr/>
            </p:nvSpPr>
            <p:spPr bwMode="auto">
              <a:xfrm flipV="1">
                <a:off x="941" y="2947"/>
                <a:ext cx="82"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2" name="Line 125">
                <a:extLst>
                  <a:ext uri="{FF2B5EF4-FFF2-40B4-BE49-F238E27FC236}">
                    <a16:creationId xmlns:a16="http://schemas.microsoft.com/office/drawing/2014/main" id="{BBB28671-36C8-4A13-B269-6650243F4C2B}"/>
                  </a:ext>
                </a:extLst>
              </p:cNvPr>
              <p:cNvSpPr>
                <a:spLocks noChangeShapeType="1"/>
              </p:cNvSpPr>
              <p:nvPr/>
            </p:nvSpPr>
            <p:spPr bwMode="auto">
              <a:xfrm flipV="1">
                <a:off x="1013" y="3009"/>
                <a:ext cx="72"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3" name="Line 126">
                <a:extLst>
                  <a:ext uri="{FF2B5EF4-FFF2-40B4-BE49-F238E27FC236}">
                    <a16:creationId xmlns:a16="http://schemas.microsoft.com/office/drawing/2014/main" id="{92146DD2-66EF-4FCE-B510-FE15A3194F81}"/>
                  </a:ext>
                </a:extLst>
              </p:cNvPr>
              <p:cNvSpPr>
                <a:spLocks noChangeShapeType="1"/>
              </p:cNvSpPr>
              <p:nvPr/>
            </p:nvSpPr>
            <p:spPr bwMode="auto">
              <a:xfrm flipH="1" flipV="1">
                <a:off x="1085" y="3009"/>
                <a:ext cx="21"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4" name="Line 127">
                <a:extLst>
                  <a:ext uri="{FF2B5EF4-FFF2-40B4-BE49-F238E27FC236}">
                    <a16:creationId xmlns:a16="http://schemas.microsoft.com/office/drawing/2014/main" id="{E6E33D37-73B2-4017-A662-49BA9FA619C6}"/>
                  </a:ext>
                </a:extLst>
              </p:cNvPr>
              <p:cNvSpPr>
                <a:spLocks noChangeShapeType="1"/>
              </p:cNvSpPr>
              <p:nvPr/>
            </p:nvSpPr>
            <p:spPr bwMode="auto">
              <a:xfrm>
                <a:off x="982" y="2890"/>
                <a:ext cx="21"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5" name="Line 128">
                <a:extLst>
                  <a:ext uri="{FF2B5EF4-FFF2-40B4-BE49-F238E27FC236}">
                    <a16:creationId xmlns:a16="http://schemas.microsoft.com/office/drawing/2014/main" id="{9D7D8DCE-F743-4726-96FA-C69850EE642D}"/>
                  </a:ext>
                </a:extLst>
              </p:cNvPr>
              <p:cNvSpPr>
                <a:spLocks noChangeShapeType="1"/>
              </p:cNvSpPr>
              <p:nvPr/>
            </p:nvSpPr>
            <p:spPr bwMode="auto">
              <a:xfrm flipV="1">
                <a:off x="917" y="2920"/>
                <a:ext cx="86"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6" name="Line 129">
                <a:extLst>
                  <a:ext uri="{FF2B5EF4-FFF2-40B4-BE49-F238E27FC236}">
                    <a16:creationId xmlns:a16="http://schemas.microsoft.com/office/drawing/2014/main" id="{41D1B2E4-7A79-4E54-87B0-8A333A917A99}"/>
                  </a:ext>
                </a:extLst>
              </p:cNvPr>
              <p:cNvSpPr>
                <a:spLocks noChangeShapeType="1"/>
              </p:cNvSpPr>
              <p:nvPr/>
            </p:nvSpPr>
            <p:spPr bwMode="auto">
              <a:xfrm flipV="1">
                <a:off x="1036" y="3021"/>
                <a:ext cx="70"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7" name="Line 130">
                <a:extLst>
                  <a:ext uri="{FF2B5EF4-FFF2-40B4-BE49-F238E27FC236}">
                    <a16:creationId xmlns:a16="http://schemas.microsoft.com/office/drawing/2014/main" id="{1AFEDA46-E33E-4CC2-B890-13BAD8705B73}"/>
                  </a:ext>
                </a:extLst>
              </p:cNvPr>
              <p:cNvSpPr>
                <a:spLocks noChangeShapeType="1"/>
              </p:cNvSpPr>
              <p:nvPr/>
            </p:nvSpPr>
            <p:spPr bwMode="auto">
              <a:xfrm flipH="1" flipV="1">
                <a:off x="1106" y="3021"/>
                <a:ext cx="21"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8" name="Line 131">
                <a:extLst>
                  <a:ext uri="{FF2B5EF4-FFF2-40B4-BE49-F238E27FC236}">
                    <a16:creationId xmlns:a16="http://schemas.microsoft.com/office/drawing/2014/main" id="{87697389-41E1-450A-B55C-CEB2D61795A1}"/>
                  </a:ext>
                </a:extLst>
              </p:cNvPr>
              <p:cNvSpPr>
                <a:spLocks noChangeShapeType="1"/>
              </p:cNvSpPr>
              <p:nvPr/>
            </p:nvSpPr>
            <p:spPr bwMode="auto">
              <a:xfrm flipH="1" flipV="1">
                <a:off x="1949" y="3020"/>
                <a:ext cx="60"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9" name="Line 132">
                <a:extLst>
                  <a:ext uri="{FF2B5EF4-FFF2-40B4-BE49-F238E27FC236}">
                    <a16:creationId xmlns:a16="http://schemas.microsoft.com/office/drawing/2014/main" id="{0FC02FFA-555E-4225-9CA0-1301EA04650C}"/>
                  </a:ext>
                </a:extLst>
              </p:cNvPr>
              <p:cNvSpPr>
                <a:spLocks noChangeShapeType="1"/>
              </p:cNvSpPr>
              <p:nvPr/>
            </p:nvSpPr>
            <p:spPr bwMode="auto">
              <a:xfrm flipV="1">
                <a:off x="893" y="2890"/>
                <a:ext cx="89"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0" name="Line 133">
                <a:extLst>
                  <a:ext uri="{FF2B5EF4-FFF2-40B4-BE49-F238E27FC236}">
                    <a16:creationId xmlns:a16="http://schemas.microsoft.com/office/drawing/2014/main" id="{08201E0C-5D0E-40EF-A338-ABC273E71C73}"/>
                  </a:ext>
                </a:extLst>
              </p:cNvPr>
              <p:cNvSpPr>
                <a:spLocks noChangeShapeType="1"/>
              </p:cNvSpPr>
              <p:nvPr/>
            </p:nvSpPr>
            <p:spPr bwMode="auto">
              <a:xfrm>
                <a:off x="961" y="2860"/>
                <a:ext cx="21"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1" name="Line 134">
                <a:extLst>
                  <a:ext uri="{FF2B5EF4-FFF2-40B4-BE49-F238E27FC236}">
                    <a16:creationId xmlns:a16="http://schemas.microsoft.com/office/drawing/2014/main" id="{3FBDC7F6-DDF0-415D-BED2-13B8033F12DC}"/>
                  </a:ext>
                </a:extLst>
              </p:cNvPr>
              <p:cNvSpPr>
                <a:spLocks noChangeShapeType="1"/>
              </p:cNvSpPr>
              <p:nvPr/>
            </p:nvSpPr>
            <p:spPr bwMode="auto">
              <a:xfrm flipV="1">
                <a:off x="870" y="2860"/>
                <a:ext cx="91" cy="5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2" name="Line 135">
                <a:extLst>
                  <a:ext uri="{FF2B5EF4-FFF2-40B4-BE49-F238E27FC236}">
                    <a16:creationId xmlns:a16="http://schemas.microsoft.com/office/drawing/2014/main" id="{A79867BB-7EBC-485B-9ED4-B54E07F53B36}"/>
                  </a:ext>
                </a:extLst>
              </p:cNvPr>
              <p:cNvSpPr>
                <a:spLocks noChangeShapeType="1"/>
              </p:cNvSpPr>
              <p:nvPr/>
            </p:nvSpPr>
            <p:spPr bwMode="auto">
              <a:xfrm>
                <a:off x="941" y="2828"/>
                <a:ext cx="20"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3" name="Line 136">
                <a:extLst>
                  <a:ext uri="{FF2B5EF4-FFF2-40B4-BE49-F238E27FC236}">
                    <a16:creationId xmlns:a16="http://schemas.microsoft.com/office/drawing/2014/main" id="{2BB27B52-FB3C-4374-9031-58CD1728096F}"/>
                  </a:ext>
                </a:extLst>
              </p:cNvPr>
              <p:cNvSpPr>
                <a:spLocks noChangeShapeType="1"/>
              </p:cNvSpPr>
              <p:nvPr/>
            </p:nvSpPr>
            <p:spPr bwMode="auto">
              <a:xfrm flipV="1">
                <a:off x="1060" y="3028"/>
                <a:ext cx="6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4" name="Line 137">
                <a:extLst>
                  <a:ext uri="{FF2B5EF4-FFF2-40B4-BE49-F238E27FC236}">
                    <a16:creationId xmlns:a16="http://schemas.microsoft.com/office/drawing/2014/main" id="{16F79506-0119-4673-A8CA-B85D56C5E6F6}"/>
                  </a:ext>
                </a:extLst>
              </p:cNvPr>
              <p:cNvSpPr>
                <a:spLocks noChangeShapeType="1"/>
              </p:cNvSpPr>
              <p:nvPr/>
            </p:nvSpPr>
            <p:spPr bwMode="auto">
              <a:xfrm flipH="1" flipV="1">
                <a:off x="1127" y="3028"/>
                <a:ext cx="20"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5" name="Line 138">
                <a:extLst>
                  <a:ext uri="{FF2B5EF4-FFF2-40B4-BE49-F238E27FC236}">
                    <a16:creationId xmlns:a16="http://schemas.microsoft.com/office/drawing/2014/main" id="{DBF9BE23-B4E4-4AC2-A1BA-CF59D611DA63}"/>
                  </a:ext>
                </a:extLst>
              </p:cNvPr>
              <p:cNvSpPr>
                <a:spLocks noChangeShapeType="1"/>
              </p:cNvSpPr>
              <p:nvPr/>
            </p:nvSpPr>
            <p:spPr bwMode="auto">
              <a:xfrm>
                <a:off x="920" y="2796"/>
                <a:ext cx="21"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6" name="Line 139">
                <a:extLst>
                  <a:ext uri="{FF2B5EF4-FFF2-40B4-BE49-F238E27FC236}">
                    <a16:creationId xmlns:a16="http://schemas.microsoft.com/office/drawing/2014/main" id="{12F1410C-CB65-4B85-A7A1-631FEADF31BA}"/>
                  </a:ext>
                </a:extLst>
              </p:cNvPr>
              <p:cNvSpPr>
                <a:spLocks noChangeShapeType="1"/>
              </p:cNvSpPr>
              <p:nvPr/>
            </p:nvSpPr>
            <p:spPr bwMode="auto">
              <a:xfrm flipV="1">
                <a:off x="846" y="2828"/>
                <a:ext cx="95"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7" name="Line 140">
                <a:extLst>
                  <a:ext uri="{FF2B5EF4-FFF2-40B4-BE49-F238E27FC236}">
                    <a16:creationId xmlns:a16="http://schemas.microsoft.com/office/drawing/2014/main" id="{BD3ABC90-F911-4FA1-82DE-0F5CFD91585C}"/>
                  </a:ext>
                </a:extLst>
              </p:cNvPr>
              <p:cNvSpPr>
                <a:spLocks noChangeShapeType="1"/>
              </p:cNvSpPr>
              <p:nvPr/>
            </p:nvSpPr>
            <p:spPr bwMode="auto">
              <a:xfrm flipH="1">
                <a:off x="2099" y="2995"/>
                <a:ext cx="22"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8" name="Line 141">
                <a:extLst>
                  <a:ext uri="{FF2B5EF4-FFF2-40B4-BE49-F238E27FC236}">
                    <a16:creationId xmlns:a16="http://schemas.microsoft.com/office/drawing/2014/main" id="{5EACAFF5-D9C0-4433-84FB-280280C17046}"/>
                  </a:ext>
                </a:extLst>
              </p:cNvPr>
              <p:cNvSpPr>
                <a:spLocks noChangeShapeType="1"/>
              </p:cNvSpPr>
              <p:nvPr/>
            </p:nvSpPr>
            <p:spPr bwMode="auto">
              <a:xfrm flipH="1" flipV="1">
                <a:off x="2099" y="3015"/>
                <a:ext cx="64"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9" name="Line 142">
                <a:extLst>
                  <a:ext uri="{FF2B5EF4-FFF2-40B4-BE49-F238E27FC236}">
                    <a16:creationId xmlns:a16="http://schemas.microsoft.com/office/drawing/2014/main" id="{EB89F50F-211A-42B7-B9A4-7E1F8004A09A}"/>
                  </a:ext>
                </a:extLst>
              </p:cNvPr>
              <p:cNvSpPr>
                <a:spLocks noChangeShapeType="1"/>
              </p:cNvSpPr>
              <p:nvPr/>
            </p:nvSpPr>
            <p:spPr bwMode="auto">
              <a:xfrm flipV="1">
                <a:off x="2076" y="3015"/>
                <a:ext cx="23"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0" name="Line 143">
                <a:extLst>
                  <a:ext uri="{FF2B5EF4-FFF2-40B4-BE49-F238E27FC236}">
                    <a16:creationId xmlns:a16="http://schemas.microsoft.com/office/drawing/2014/main" id="{62418F90-4656-4DA3-9556-62144AA66A9A}"/>
                  </a:ext>
                </a:extLst>
              </p:cNvPr>
              <p:cNvSpPr>
                <a:spLocks noChangeShapeType="1"/>
              </p:cNvSpPr>
              <p:nvPr/>
            </p:nvSpPr>
            <p:spPr bwMode="auto">
              <a:xfrm flipH="1" flipV="1">
                <a:off x="1962" y="3033"/>
                <a:ext cx="25"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1" name="Line 144">
                <a:extLst>
                  <a:ext uri="{FF2B5EF4-FFF2-40B4-BE49-F238E27FC236}">
                    <a16:creationId xmlns:a16="http://schemas.microsoft.com/office/drawing/2014/main" id="{54204F05-8091-4BDE-B30F-2EDF058E780A}"/>
                  </a:ext>
                </a:extLst>
              </p:cNvPr>
              <p:cNvSpPr>
                <a:spLocks noChangeShapeType="1"/>
              </p:cNvSpPr>
              <p:nvPr/>
            </p:nvSpPr>
            <p:spPr bwMode="auto">
              <a:xfrm flipH="1">
                <a:off x="2121" y="2972"/>
                <a:ext cx="23"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2" name="Line 145">
                <a:extLst>
                  <a:ext uri="{FF2B5EF4-FFF2-40B4-BE49-F238E27FC236}">
                    <a16:creationId xmlns:a16="http://schemas.microsoft.com/office/drawing/2014/main" id="{54047725-6D49-4EB7-A61A-4AE54616CCF6}"/>
                  </a:ext>
                </a:extLst>
              </p:cNvPr>
              <p:cNvSpPr>
                <a:spLocks noChangeShapeType="1"/>
              </p:cNvSpPr>
              <p:nvPr/>
            </p:nvSpPr>
            <p:spPr bwMode="auto">
              <a:xfrm flipH="1" flipV="1">
                <a:off x="2121" y="2995"/>
                <a:ext cx="6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3" name="Line 146">
                <a:extLst>
                  <a:ext uri="{FF2B5EF4-FFF2-40B4-BE49-F238E27FC236}">
                    <a16:creationId xmlns:a16="http://schemas.microsoft.com/office/drawing/2014/main" id="{DB5A6796-5FA5-42DA-A826-344A1AD2562B}"/>
                  </a:ext>
                </a:extLst>
              </p:cNvPr>
              <p:cNvSpPr>
                <a:spLocks noChangeShapeType="1"/>
              </p:cNvSpPr>
              <p:nvPr/>
            </p:nvSpPr>
            <p:spPr bwMode="auto">
              <a:xfrm flipH="1" flipV="1">
                <a:off x="2076" y="3031"/>
                <a:ext cx="62"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4" name="Line 147">
                <a:extLst>
                  <a:ext uri="{FF2B5EF4-FFF2-40B4-BE49-F238E27FC236}">
                    <a16:creationId xmlns:a16="http://schemas.microsoft.com/office/drawing/2014/main" id="{72F173D8-A44D-4CB0-92EA-502F0C493EA6}"/>
                  </a:ext>
                </a:extLst>
              </p:cNvPr>
              <p:cNvSpPr>
                <a:spLocks noChangeShapeType="1"/>
              </p:cNvSpPr>
              <p:nvPr/>
            </p:nvSpPr>
            <p:spPr bwMode="auto">
              <a:xfrm flipV="1">
                <a:off x="2054" y="3031"/>
                <a:ext cx="22"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5" name="Line 148">
                <a:extLst>
                  <a:ext uri="{FF2B5EF4-FFF2-40B4-BE49-F238E27FC236}">
                    <a16:creationId xmlns:a16="http://schemas.microsoft.com/office/drawing/2014/main" id="{64C19528-FBE4-409B-8039-8C3A327FAE4D}"/>
                  </a:ext>
                </a:extLst>
              </p:cNvPr>
              <p:cNvSpPr>
                <a:spLocks noChangeShapeType="1"/>
              </p:cNvSpPr>
              <p:nvPr/>
            </p:nvSpPr>
            <p:spPr bwMode="auto">
              <a:xfrm flipV="1">
                <a:off x="1084" y="3030"/>
                <a:ext cx="63"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6" name="Line 149">
                <a:extLst>
                  <a:ext uri="{FF2B5EF4-FFF2-40B4-BE49-F238E27FC236}">
                    <a16:creationId xmlns:a16="http://schemas.microsoft.com/office/drawing/2014/main" id="{97D4E9D1-DE1A-40E5-A7FE-829358ED6170}"/>
                  </a:ext>
                </a:extLst>
              </p:cNvPr>
              <p:cNvSpPr>
                <a:spLocks noChangeShapeType="1"/>
              </p:cNvSpPr>
              <p:nvPr/>
            </p:nvSpPr>
            <p:spPr bwMode="auto">
              <a:xfrm flipH="1">
                <a:off x="1147" y="3027"/>
                <a:ext cx="19"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7" name="Line 150">
                <a:extLst>
                  <a:ext uri="{FF2B5EF4-FFF2-40B4-BE49-F238E27FC236}">
                    <a16:creationId xmlns:a16="http://schemas.microsoft.com/office/drawing/2014/main" id="{DF3CCE19-A207-4526-8BC4-DF522EDB1254}"/>
                  </a:ext>
                </a:extLst>
              </p:cNvPr>
              <p:cNvSpPr>
                <a:spLocks noChangeShapeType="1"/>
              </p:cNvSpPr>
              <p:nvPr/>
            </p:nvSpPr>
            <p:spPr bwMode="auto">
              <a:xfrm flipV="1">
                <a:off x="822" y="2796"/>
                <a:ext cx="98" cy="5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8" name="Line 151">
                <a:extLst>
                  <a:ext uri="{FF2B5EF4-FFF2-40B4-BE49-F238E27FC236}">
                    <a16:creationId xmlns:a16="http://schemas.microsoft.com/office/drawing/2014/main" id="{9D64B2A2-0279-4C72-8C79-8039ADE633DD}"/>
                  </a:ext>
                </a:extLst>
              </p:cNvPr>
              <p:cNvSpPr>
                <a:spLocks noChangeShapeType="1"/>
              </p:cNvSpPr>
              <p:nvPr/>
            </p:nvSpPr>
            <p:spPr bwMode="auto">
              <a:xfrm flipH="1">
                <a:off x="2144" y="2945"/>
                <a:ext cx="22"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9" name="Line 152">
                <a:extLst>
                  <a:ext uri="{FF2B5EF4-FFF2-40B4-BE49-F238E27FC236}">
                    <a16:creationId xmlns:a16="http://schemas.microsoft.com/office/drawing/2014/main" id="{BA9A6ACC-5F83-4B95-80FC-073E968C5339}"/>
                  </a:ext>
                </a:extLst>
              </p:cNvPr>
              <p:cNvSpPr>
                <a:spLocks noChangeShapeType="1"/>
              </p:cNvSpPr>
              <p:nvPr/>
            </p:nvSpPr>
            <p:spPr bwMode="auto">
              <a:xfrm flipH="1" flipV="1">
                <a:off x="2144" y="2972"/>
                <a:ext cx="69"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0" name="Line 153">
                <a:extLst>
                  <a:ext uri="{FF2B5EF4-FFF2-40B4-BE49-F238E27FC236}">
                    <a16:creationId xmlns:a16="http://schemas.microsoft.com/office/drawing/2014/main" id="{14626FE7-BFE1-4A80-9E78-1D492510BED3}"/>
                  </a:ext>
                </a:extLst>
              </p:cNvPr>
              <p:cNvSpPr>
                <a:spLocks noChangeShapeType="1"/>
              </p:cNvSpPr>
              <p:nvPr/>
            </p:nvSpPr>
            <p:spPr bwMode="auto">
              <a:xfrm flipV="1">
                <a:off x="2032" y="3042"/>
                <a:ext cx="22"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1" name="Line 154">
                <a:extLst>
                  <a:ext uri="{FF2B5EF4-FFF2-40B4-BE49-F238E27FC236}">
                    <a16:creationId xmlns:a16="http://schemas.microsoft.com/office/drawing/2014/main" id="{F31E07BD-8B83-46B8-B3C9-7B75C3041F41}"/>
                  </a:ext>
                </a:extLst>
              </p:cNvPr>
              <p:cNvSpPr>
                <a:spLocks noChangeShapeType="1"/>
              </p:cNvSpPr>
              <p:nvPr/>
            </p:nvSpPr>
            <p:spPr bwMode="auto">
              <a:xfrm flipH="1" flipV="1">
                <a:off x="2054" y="3042"/>
                <a:ext cx="59"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2" name="Line 155">
                <a:extLst>
                  <a:ext uri="{FF2B5EF4-FFF2-40B4-BE49-F238E27FC236}">
                    <a16:creationId xmlns:a16="http://schemas.microsoft.com/office/drawing/2014/main" id="{2F2A74DD-41E9-44D7-B207-7A95E00A1ACE}"/>
                  </a:ext>
                </a:extLst>
              </p:cNvPr>
              <p:cNvSpPr>
                <a:spLocks noChangeShapeType="1"/>
              </p:cNvSpPr>
              <p:nvPr/>
            </p:nvSpPr>
            <p:spPr bwMode="auto">
              <a:xfrm flipH="1">
                <a:off x="2166" y="2917"/>
                <a:ext cx="23"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3" name="Line 156">
                <a:extLst>
                  <a:ext uri="{FF2B5EF4-FFF2-40B4-BE49-F238E27FC236}">
                    <a16:creationId xmlns:a16="http://schemas.microsoft.com/office/drawing/2014/main" id="{82CF909A-5D15-4781-BDDE-4391BC943AB4}"/>
                  </a:ext>
                </a:extLst>
              </p:cNvPr>
              <p:cNvSpPr>
                <a:spLocks noChangeShapeType="1"/>
              </p:cNvSpPr>
              <p:nvPr/>
            </p:nvSpPr>
            <p:spPr bwMode="auto">
              <a:xfrm flipH="1" flipV="1">
                <a:off x="2166" y="2945"/>
                <a:ext cx="72" cy="5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4" name="Line 157">
                <a:extLst>
                  <a:ext uri="{FF2B5EF4-FFF2-40B4-BE49-F238E27FC236}">
                    <a16:creationId xmlns:a16="http://schemas.microsoft.com/office/drawing/2014/main" id="{11C96EF1-5B2F-462A-98BD-8C5ABC1FC8FE}"/>
                  </a:ext>
                </a:extLst>
              </p:cNvPr>
              <p:cNvSpPr>
                <a:spLocks noChangeShapeType="1"/>
              </p:cNvSpPr>
              <p:nvPr/>
            </p:nvSpPr>
            <p:spPr bwMode="auto">
              <a:xfrm flipV="1">
                <a:off x="2009" y="3048"/>
                <a:ext cx="23"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5" name="Line 158">
                <a:extLst>
                  <a:ext uri="{FF2B5EF4-FFF2-40B4-BE49-F238E27FC236}">
                    <a16:creationId xmlns:a16="http://schemas.microsoft.com/office/drawing/2014/main" id="{8952618B-4213-459F-A12C-11CF3AF6A466}"/>
                  </a:ext>
                </a:extLst>
              </p:cNvPr>
              <p:cNvSpPr>
                <a:spLocks noChangeShapeType="1"/>
              </p:cNvSpPr>
              <p:nvPr/>
            </p:nvSpPr>
            <p:spPr bwMode="auto">
              <a:xfrm flipH="1" flipV="1">
                <a:off x="2032" y="3048"/>
                <a:ext cx="56"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6" name="Line 159">
                <a:extLst>
                  <a:ext uri="{FF2B5EF4-FFF2-40B4-BE49-F238E27FC236}">
                    <a16:creationId xmlns:a16="http://schemas.microsoft.com/office/drawing/2014/main" id="{080CE17A-EE81-4151-B233-99F58F136AA9}"/>
                  </a:ext>
                </a:extLst>
              </p:cNvPr>
              <p:cNvSpPr>
                <a:spLocks noChangeShapeType="1"/>
              </p:cNvSpPr>
              <p:nvPr/>
            </p:nvSpPr>
            <p:spPr bwMode="auto">
              <a:xfrm flipH="1">
                <a:off x="2189" y="2887"/>
                <a:ext cx="22"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7" name="Line 160">
                <a:extLst>
                  <a:ext uri="{FF2B5EF4-FFF2-40B4-BE49-F238E27FC236}">
                    <a16:creationId xmlns:a16="http://schemas.microsoft.com/office/drawing/2014/main" id="{078C9482-3D79-4B2D-A4C6-ACACB86E21E8}"/>
                  </a:ext>
                </a:extLst>
              </p:cNvPr>
              <p:cNvSpPr>
                <a:spLocks noChangeShapeType="1"/>
              </p:cNvSpPr>
              <p:nvPr/>
            </p:nvSpPr>
            <p:spPr bwMode="auto">
              <a:xfrm flipH="1" flipV="1">
                <a:off x="2189" y="2917"/>
                <a:ext cx="74"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8" name="Line 161">
                <a:extLst>
                  <a:ext uri="{FF2B5EF4-FFF2-40B4-BE49-F238E27FC236}">
                    <a16:creationId xmlns:a16="http://schemas.microsoft.com/office/drawing/2014/main" id="{F788C415-2ED6-4ECE-AEE3-5FCA0E470ACE}"/>
                  </a:ext>
                </a:extLst>
              </p:cNvPr>
              <p:cNvSpPr>
                <a:spLocks noChangeShapeType="1"/>
              </p:cNvSpPr>
              <p:nvPr/>
            </p:nvSpPr>
            <p:spPr bwMode="auto">
              <a:xfrm flipV="1">
                <a:off x="1108" y="3031"/>
                <a:ext cx="53"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9" name="Line 162">
                <a:extLst>
                  <a:ext uri="{FF2B5EF4-FFF2-40B4-BE49-F238E27FC236}">
                    <a16:creationId xmlns:a16="http://schemas.microsoft.com/office/drawing/2014/main" id="{F92A0F9A-17E2-4D5E-9AD8-40348AE9BE49}"/>
                  </a:ext>
                </a:extLst>
              </p:cNvPr>
              <p:cNvSpPr>
                <a:spLocks noChangeShapeType="1"/>
              </p:cNvSpPr>
              <p:nvPr/>
            </p:nvSpPr>
            <p:spPr bwMode="auto">
              <a:xfrm flipH="1" flipV="1">
                <a:off x="2211" y="2887"/>
                <a:ext cx="77" cy="5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0" name="Line 163">
                <a:extLst>
                  <a:ext uri="{FF2B5EF4-FFF2-40B4-BE49-F238E27FC236}">
                    <a16:creationId xmlns:a16="http://schemas.microsoft.com/office/drawing/2014/main" id="{A0BBBEE5-7C28-4915-A098-3B71C0F82B61}"/>
                  </a:ext>
                </a:extLst>
              </p:cNvPr>
              <p:cNvSpPr>
                <a:spLocks noChangeShapeType="1"/>
              </p:cNvSpPr>
              <p:nvPr/>
            </p:nvSpPr>
            <p:spPr bwMode="auto">
              <a:xfrm flipH="1">
                <a:off x="2211" y="2856"/>
                <a:ext cx="23"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1" name="Line 164">
                <a:extLst>
                  <a:ext uri="{FF2B5EF4-FFF2-40B4-BE49-F238E27FC236}">
                    <a16:creationId xmlns:a16="http://schemas.microsoft.com/office/drawing/2014/main" id="{706C934E-601E-4543-8F75-97B1E0FEAC79}"/>
                  </a:ext>
                </a:extLst>
              </p:cNvPr>
              <p:cNvSpPr>
                <a:spLocks noChangeShapeType="1"/>
              </p:cNvSpPr>
              <p:nvPr/>
            </p:nvSpPr>
            <p:spPr bwMode="auto">
              <a:xfrm>
                <a:off x="1987" y="3045"/>
                <a:ext cx="22"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2" name="Line 165">
                <a:extLst>
                  <a:ext uri="{FF2B5EF4-FFF2-40B4-BE49-F238E27FC236}">
                    <a16:creationId xmlns:a16="http://schemas.microsoft.com/office/drawing/2014/main" id="{A1328C04-0511-41B6-8B6C-3182623FBBBB}"/>
                  </a:ext>
                </a:extLst>
              </p:cNvPr>
              <p:cNvSpPr>
                <a:spLocks noChangeShapeType="1"/>
              </p:cNvSpPr>
              <p:nvPr/>
            </p:nvSpPr>
            <p:spPr bwMode="auto">
              <a:xfrm flipH="1" flipV="1">
                <a:off x="2009" y="3049"/>
                <a:ext cx="53"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3" name="Line 166">
                <a:extLst>
                  <a:ext uri="{FF2B5EF4-FFF2-40B4-BE49-F238E27FC236}">
                    <a16:creationId xmlns:a16="http://schemas.microsoft.com/office/drawing/2014/main" id="{92005CB8-3C43-4768-A4C1-E886DA7C95E4}"/>
                  </a:ext>
                </a:extLst>
              </p:cNvPr>
              <p:cNvSpPr>
                <a:spLocks noChangeShapeType="1"/>
              </p:cNvSpPr>
              <p:nvPr/>
            </p:nvSpPr>
            <p:spPr bwMode="auto">
              <a:xfrm>
                <a:off x="965" y="3018"/>
                <a:ext cx="24"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4" name="Line 167">
                <a:extLst>
                  <a:ext uri="{FF2B5EF4-FFF2-40B4-BE49-F238E27FC236}">
                    <a16:creationId xmlns:a16="http://schemas.microsoft.com/office/drawing/2014/main" id="{6AD0B7F6-D2FE-490B-8766-8881D17B7CA8}"/>
                  </a:ext>
                </a:extLst>
              </p:cNvPr>
              <p:cNvSpPr>
                <a:spLocks noChangeShapeType="1"/>
              </p:cNvSpPr>
              <p:nvPr/>
            </p:nvSpPr>
            <p:spPr bwMode="auto">
              <a:xfrm flipV="1">
                <a:off x="936" y="3037"/>
                <a:ext cx="53"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5" name="Line 168">
                <a:extLst>
                  <a:ext uri="{FF2B5EF4-FFF2-40B4-BE49-F238E27FC236}">
                    <a16:creationId xmlns:a16="http://schemas.microsoft.com/office/drawing/2014/main" id="{76E10F33-3F8C-451D-B616-4835BE39FA8B}"/>
                  </a:ext>
                </a:extLst>
              </p:cNvPr>
              <p:cNvSpPr>
                <a:spLocks noChangeShapeType="1"/>
              </p:cNvSpPr>
              <p:nvPr/>
            </p:nvSpPr>
            <p:spPr bwMode="auto">
              <a:xfrm flipH="1" flipV="1">
                <a:off x="989" y="3037"/>
                <a:ext cx="24"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6" name="Line 169">
                <a:extLst>
                  <a:ext uri="{FF2B5EF4-FFF2-40B4-BE49-F238E27FC236}">
                    <a16:creationId xmlns:a16="http://schemas.microsoft.com/office/drawing/2014/main" id="{98906687-3CC0-4F03-A82F-61D018248798}"/>
                  </a:ext>
                </a:extLst>
              </p:cNvPr>
              <p:cNvSpPr>
                <a:spLocks noChangeShapeType="1"/>
              </p:cNvSpPr>
              <p:nvPr/>
            </p:nvSpPr>
            <p:spPr bwMode="auto">
              <a:xfrm flipV="1">
                <a:off x="962" y="3052"/>
                <a:ext cx="51"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7" name="Line 170">
                <a:extLst>
                  <a:ext uri="{FF2B5EF4-FFF2-40B4-BE49-F238E27FC236}">
                    <a16:creationId xmlns:a16="http://schemas.microsoft.com/office/drawing/2014/main" id="{51A73B91-7C0A-4402-A393-5221F28A7B61}"/>
                  </a:ext>
                </a:extLst>
              </p:cNvPr>
              <p:cNvSpPr>
                <a:spLocks noChangeShapeType="1"/>
              </p:cNvSpPr>
              <p:nvPr/>
            </p:nvSpPr>
            <p:spPr bwMode="auto">
              <a:xfrm flipH="1" flipV="1">
                <a:off x="1013" y="3052"/>
                <a:ext cx="23"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8" name="Line 171">
                <a:extLst>
                  <a:ext uri="{FF2B5EF4-FFF2-40B4-BE49-F238E27FC236}">
                    <a16:creationId xmlns:a16="http://schemas.microsoft.com/office/drawing/2014/main" id="{A5EA9E3A-13A3-4321-873B-BF87CDA42091}"/>
                  </a:ext>
                </a:extLst>
              </p:cNvPr>
              <p:cNvSpPr>
                <a:spLocks noChangeShapeType="1"/>
              </p:cNvSpPr>
              <p:nvPr/>
            </p:nvSpPr>
            <p:spPr bwMode="auto">
              <a:xfrm flipV="1">
                <a:off x="910" y="3018"/>
                <a:ext cx="55"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9" name="Line 172">
                <a:extLst>
                  <a:ext uri="{FF2B5EF4-FFF2-40B4-BE49-F238E27FC236}">
                    <a16:creationId xmlns:a16="http://schemas.microsoft.com/office/drawing/2014/main" id="{24D2408F-A8E4-4011-92C0-D6992BF2843E}"/>
                  </a:ext>
                </a:extLst>
              </p:cNvPr>
              <p:cNvSpPr>
                <a:spLocks noChangeShapeType="1"/>
              </p:cNvSpPr>
              <p:nvPr/>
            </p:nvSpPr>
            <p:spPr bwMode="auto">
              <a:xfrm>
                <a:off x="941" y="2995"/>
                <a:ext cx="24"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0" name="Line 173">
                <a:extLst>
                  <a:ext uri="{FF2B5EF4-FFF2-40B4-BE49-F238E27FC236}">
                    <a16:creationId xmlns:a16="http://schemas.microsoft.com/office/drawing/2014/main" id="{75094992-1C4E-4458-85A2-2326E86C88FF}"/>
                  </a:ext>
                </a:extLst>
              </p:cNvPr>
              <p:cNvSpPr>
                <a:spLocks noChangeShapeType="1"/>
              </p:cNvSpPr>
              <p:nvPr/>
            </p:nvSpPr>
            <p:spPr bwMode="auto">
              <a:xfrm flipH="1" flipV="1">
                <a:off x="1036" y="3062"/>
                <a:ext cx="24"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1" name="Line 174">
                <a:extLst>
                  <a:ext uri="{FF2B5EF4-FFF2-40B4-BE49-F238E27FC236}">
                    <a16:creationId xmlns:a16="http://schemas.microsoft.com/office/drawing/2014/main" id="{D825BD01-22CA-46F7-A766-84B44017352E}"/>
                  </a:ext>
                </a:extLst>
              </p:cNvPr>
              <p:cNvSpPr>
                <a:spLocks noChangeShapeType="1"/>
              </p:cNvSpPr>
              <p:nvPr/>
            </p:nvSpPr>
            <p:spPr bwMode="auto">
              <a:xfrm flipV="1">
                <a:off x="988" y="3062"/>
                <a:ext cx="48"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2" name="Line 175">
                <a:extLst>
                  <a:ext uri="{FF2B5EF4-FFF2-40B4-BE49-F238E27FC236}">
                    <a16:creationId xmlns:a16="http://schemas.microsoft.com/office/drawing/2014/main" id="{01021169-E969-4C3C-8684-8404DA2B5E42}"/>
                  </a:ext>
                </a:extLst>
              </p:cNvPr>
              <p:cNvSpPr>
                <a:spLocks noChangeShapeType="1"/>
              </p:cNvSpPr>
              <p:nvPr/>
            </p:nvSpPr>
            <p:spPr bwMode="auto">
              <a:xfrm flipH="1" flipV="1">
                <a:off x="2234" y="2856"/>
                <a:ext cx="80" cy="6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3" name="Line 176">
                <a:extLst>
                  <a:ext uri="{FF2B5EF4-FFF2-40B4-BE49-F238E27FC236}">
                    <a16:creationId xmlns:a16="http://schemas.microsoft.com/office/drawing/2014/main" id="{FE32C467-A747-4B45-967D-A84B57C4D51D}"/>
                  </a:ext>
                </a:extLst>
              </p:cNvPr>
              <p:cNvSpPr>
                <a:spLocks noChangeShapeType="1"/>
              </p:cNvSpPr>
              <p:nvPr/>
            </p:nvSpPr>
            <p:spPr bwMode="auto">
              <a:xfrm flipH="1">
                <a:off x="2234" y="2826"/>
                <a:ext cx="22"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4" name="Line 177">
                <a:extLst>
                  <a:ext uri="{FF2B5EF4-FFF2-40B4-BE49-F238E27FC236}">
                    <a16:creationId xmlns:a16="http://schemas.microsoft.com/office/drawing/2014/main" id="{45EF4027-4797-4EBF-B3FC-F9E7B35F7782}"/>
                  </a:ext>
                </a:extLst>
              </p:cNvPr>
              <p:cNvSpPr>
                <a:spLocks noChangeShapeType="1"/>
              </p:cNvSpPr>
              <p:nvPr/>
            </p:nvSpPr>
            <p:spPr bwMode="auto">
              <a:xfrm flipV="1">
                <a:off x="884" y="2995"/>
                <a:ext cx="57" cy="5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5" name="Line 178">
                <a:extLst>
                  <a:ext uri="{FF2B5EF4-FFF2-40B4-BE49-F238E27FC236}">
                    <a16:creationId xmlns:a16="http://schemas.microsoft.com/office/drawing/2014/main" id="{82E73E4C-36A2-4352-9243-9A5FD5E73EC5}"/>
                  </a:ext>
                </a:extLst>
              </p:cNvPr>
              <p:cNvSpPr>
                <a:spLocks noChangeShapeType="1"/>
              </p:cNvSpPr>
              <p:nvPr/>
            </p:nvSpPr>
            <p:spPr bwMode="auto">
              <a:xfrm>
                <a:off x="917" y="2970"/>
                <a:ext cx="24"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6" name="Line 179">
                <a:extLst>
                  <a:ext uri="{FF2B5EF4-FFF2-40B4-BE49-F238E27FC236}">
                    <a16:creationId xmlns:a16="http://schemas.microsoft.com/office/drawing/2014/main" id="{E0436E10-606C-4BD0-96CE-DDEE0BC6C2DF}"/>
                  </a:ext>
                </a:extLst>
              </p:cNvPr>
              <p:cNvSpPr>
                <a:spLocks noChangeShapeType="1"/>
              </p:cNvSpPr>
              <p:nvPr/>
            </p:nvSpPr>
            <p:spPr bwMode="auto">
              <a:xfrm flipH="1" flipV="1">
                <a:off x="1060" y="3067"/>
                <a:ext cx="24"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7" name="Line 180">
                <a:extLst>
                  <a:ext uri="{FF2B5EF4-FFF2-40B4-BE49-F238E27FC236}">
                    <a16:creationId xmlns:a16="http://schemas.microsoft.com/office/drawing/2014/main" id="{0321E35C-54DF-4E66-8371-F94E8698736B}"/>
                  </a:ext>
                </a:extLst>
              </p:cNvPr>
              <p:cNvSpPr>
                <a:spLocks noChangeShapeType="1"/>
              </p:cNvSpPr>
              <p:nvPr/>
            </p:nvSpPr>
            <p:spPr bwMode="auto">
              <a:xfrm flipV="1">
                <a:off x="1014" y="3067"/>
                <a:ext cx="4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8" name="Line 181">
                <a:extLst>
                  <a:ext uri="{FF2B5EF4-FFF2-40B4-BE49-F238E27FC236}">
                    <a16:creationId xmlns:a16="http://schemas.microsoft.com/office/drawing/2014/main" id="{E91C105C-7372-4D73-B93E-734A3970EBFE}"/>
                  </a:ext>
                </a:extLst>
              </p:cNvPr>
              <p:cNvSpPr>
                <a:spLocks noChangeShapeType="1"/>
              </p:cNvSpPr>
              <p:nvPr/>
            </p:nvSpPr>
            <p:spPr bwMode="auto">
              <a:xfrm>
                <a:off x="893" y="2942"/>
                <a:ext cx="24"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9" name="Line 182">
                <a:extLst>
                  <a:ext uri="{FF2B5EF4-FFF2-40B4-BE49-F238E27FC236}">
                    <a16:creationId xmlns:a16="http://schemas.microsoft.com/office/drawing/2014/main" id="{64FA2E1E-C0DC-4F79-A3B1-F4D231CCBA7E}"/>
                  </a:ext>
                </a:extLst>
              </p:cNvPr>
              <p:cNvSpPr>
                <a:spLocks noChangeShapeType="1"/>
              </p:cNvSpPr>
              <p:nvPr/>
            </p:nvSpPr>
            <p:spPr bwMode="auto">
              <a:xfrm flipV="1">
                <a:off x="858" y="2970"/>
                <a:ext cx="59" cy="5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0" name="Line 183">
                <a:extLst>
                  <a:ext uri="{FF2B5EF4-FFF2-40B4-BE49-F238E27FC236}">
                    <a16:creationId xmlns:a16="http://schemas.microsoft.com/office/drawing/2014/main" id="{44F2FA4D-C6A1-4B95-BBFC-FFDEEB89D314}"/>
                  </a:ext>
                </a:extLst>
              </p:cNvPr>
              <p:cNvSpPr>
                <a:spLocks noChangeShapeType="1"/>
              </p:cNvSpPr>
              <p:nvPr/>
            </p:nvSpPr>
            <p:spPr bwMode="auto">
              <a:xfrm flipH="1" flipV="1">
                <a:off x="2256" y="2826"/>
                <a:ext cx="83" cy="6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1" name="Line 184">
                <a:extLst>
                  <a:ext uri="{FF2B5EF4-FFF2-40B4-BE49-F238E27FC236}">
                    <a16:creationId xmlns:a16="http://schemas.microsoft.com/office/drawing/2014/main" id="{E5363FCC-F05F-4FE6-B473-F1CF451299CC}"/>
                  </a:ext>
                </a:extLst>
              </p:cNvPr>
              <p:cNvSpPr>
                <a:spLocks noChangeShapeType="1"/>
              </p:cNvSpPr>
              <p:nvPr/>
            </p:nvSpPr>
            <p:spPr bwMode="auto">
              <a:xfrm flipH="1" flipV="1">
                <a:off x="1987" y="3045"/>
                <a:ext cx="50"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2" name="Line 185">
                <a:extLst>
                  <a:ext uri="{FF2B5EF4-FFF2-40B4-BE49-F238E27FC236}">
                    <a16:creationId xmlns:a16="http://schemas.microsoft.com/office/drawing/2014/main" id="{80C8B1BA-54EA-4048-A4CF-176171BAB5EC}"/>
                  </a:ext>
                </a:extLst>
              </p:cNvPr>
              <p:cNvSpPr>
                <a:spLocks noChangeShapeType="1"/>
              </p:cNvSpPr>
              <p:nvPr/>
            </p:nvSpPr>
            <p:spPr bwMode="auto">
              <a:xfrm>
                <a:off x="1965" y="3036"/>
                <a:ext cx="22"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3" name="Line 186">
                <a:extLst>
                  <a:ext uri="{FF2B5EF4-FFF2-40B4-BE49-F238E27FC236}">
                    <a16:creationId xmlns:a16="http://schemas.microsoft.com/office/drawing/2014/main" id="{5F88FADA-F1E3-4597-9977-D4E98F391167}"/>
                  </a:ext>
                </a:extLst>
              </p:cNvPr>
              <p:cNvSpPr>
                <a:spLocks noChangeShapeType="1"/>
              </p:cNvSpPr>
              <p:nvPr/>
            </p:nvSpPr>
            <p:spPr bwMode="auto">
              <a:xfrm>
                <a:off x="870" y="2913"/>
                <a:ext cx="23"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4" name="Line 187">
                <a:extLst>
                  <a:ext uri="{FF2B5EF4-FFF2-40B4-BE49-F238E27FC236}">
                    <a16:creationId xmlns:a16="http://schemas.microsoft.com/office/drawing/2014/main" id="{F813AD71-1B8E-40F6-AA83-A4FC71E462B0}"/>
                  </a:ext>
                </a:extLst>
              </p:cNvPr>
              <p:cNvSpPr>
                <a:spLocks noChangeShapeType="1"/>
              </p:cNvSpPr>
              <p:nvPr/>
            </p:nvSpPr>
            <p:spPr bwMode="auto">
              <a:xfrm flipV="1">
                <a:off x="832" y="2942"/>
                <a:ext cx="61" cy="5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5" name="Line 188">
                <a:extLst>
                  <a:ext uri="{FF2B5EF4-FFF2-40B4-BE49-F238E27FC236}">
                    <a16:creationId xmlns:a16="http://schemas.microsoft.com/office/drawing/2014/main" id="{E45659AE-409C-4A08-AAFD-94DB219C6CDD}"/>
                  </a:ext>
                </a:extLst>
              </p:cNvPr>
              <p:cNvSpPr>
                <a:spLocks noChangeShapeType="1"/>
              </p:cNvSpPr>
              <p:nvPr/>
            </p:nvSpPr>
            <p:spPr bwMode="auto">
              <a:xfrm flipV="1">
                <a:off x="1040" y="3067"/>
                <a:ext cx="44"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6" name="Line 189">
                <a:extLst>
                  <a:ext uri="{FF2B5EF4-FFF2-40B4-BE49-F238E27FC236}">
                    <a16:creationId xmlns:a16="http://schemas.microsoft.com/office/drawing/2014/main" id="{28B20EBF-CED2-495A-BFB4-AD05DDC058E6}"/>
                  </a:ext>
                </a:extLst>
              </p:cNvPr>
              <p:cNvSpPr>
                <a:spLocks noChangeShapeType="1"/>
              </p:cNvSpPr>
              <p:nvPr/>
            </p:nvSpPr>
            <p:spPr bwMode="auto">
              <a:xfrm flipH="1">
                <a:off x="1084" y="3062"/>
                <a:ext cx="24"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7" name="Line 190">
                <a:extLst>
                  <a:ext uri="{FF2B5EF4-FFF2-40B4-BE49-F238E27FC236}">
                    <a16:creationId xmlns:a16="http://schemas.microsoft.com/office/drawing/2014/main" id="{C5AFF35A-EC78-4676-A8AF-CA5575743892}"/>
                  </a:ext>
                </a:extLst>
              </p:cNvPr>
              <p:cNvSpPr>
                <a:spLocks noChangeShapeType="1"/>
              </p:cNvSpPr>
              <p:nvPr/>
            </p:nvSpPr>
            <p:spPr bwMode="auto">
              <a:xfrm flipV="1">
                <a:off x="806" y="2913"/>
                <a:ext cx="64" cy="6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8" name="Line 191">
                <a:extLst>
                  <a:ext uri="{FF2B5EF4-FFF2-40B4-BE49-F238E27FC236}">
                    <a16:creationId xmlns:a16="http://schemas.microsoft.com/office/drawing/2014/main" id="{ACFD9372-BA6C-4906-B787-A0D9D88364DB}"/>
                  </a:ext>
                </a:extLst>
              </p:cNvPr>
              <p:cNvSpPr>
                <a:spLocks noChangeShapeType="1"/>
              </p:cNvSpPr>
              <p:nvPr/>
            </p:nvSpPr>
            <p:spPr bwMode="auto">
              <a:xfrm>
                <a:off x="846" y="2883"/>
                <a:ext cx="24"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9" name="Line 192">
                <a:extLst>
                  <a:ext uri="{FF2B5EF4-FFF2-40B4-BE49-F238E27FC236}">
                    <a16:creationId xmlns:a16="http://schemas.microsoft.com/office/drawing/2014/main" id="{8210A132-E819-4E86-B4F9-86D7661FDB6E}"/>
                  </a:ext>
                </a:extLst>
              </p:cNvPr>
              <p:cNvSpPr>
                <a:spLocks noChangeShapeType="1"/>
              </p:cNvSpPr>
              <p:nvPr/>
            </p:nvSpPr>
            <p:spPr bwMode="auto">
              <a:xfrm flipH="1" flipV="1">
                <a:off x="2138" y="3076"/>
                <a:ext cx="3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0" name="Line 193">
                <a:extLst>
                  <a:ext uri="{FF2B5EF4-FFF2-40B4-BE49-F238E27FC236}">
                    <a16:creationId xmlns:a16="http://schemas.microsoft.com/office/drawing/2014/main" id="{4833B6DC-7D90-43E5-88CD-2698CE382E23}"/>
                  </a:ext>
                </a:extLst>
              </p:cNvPr>
              <p:cNvSpPr>
                <a:spLocks noChangeShapeType="1"/>
              </p:cNvSpPr>
              <p:nvPr/>
            </p:nvSpPr>
            <p:spPr bwMode="auto">
              <a:xfrm flipH="1">
                <a:off x="2138" y="3062"/>
                <a:ext cx="25"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1" name="Line 194">
                <a:extLst>
                  <a:ext uri="{FF2B5EF4-FFF2-40B4-BE49-F238E27FC236}">
                    <a16:creationId xmlns:a16="http://schemas.microsoft.com/office/drawing/2014/main" id="{D396C734-C1F9-428C-9919-13C8A7EE7572}"/>
                  </a:ext>
                </a:extLst>
              </p:cNvPr>
              <p:cNvSpPr>
                <a:spLocks noChangeShapeType="1"/>
              </p:cNvSpPr>
              <p:nvPr/>
            </p:nvSpPr>
            <p:spPr bwMode="auto">
              <a:xfrm flipV="1">
                <a:off x="2113" y="3076"/>
                <a:ext cx="25"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2" name="Line 195">
                <a:extLst>
                  <a:ext uri="{FF2B5EF4-FFF2-40B4-BE49-F238E27FC236}">
                    <a16:creationId xmlns:a16="http://schemas.microsoft.com/office/drawing/2014/main" id="{A714814F-3149-4851-9373-453B8BD5CC26}"/>
                  </a:ext>
                </a:extLst>
              </p:cNvPr>
              <p:cNvSpPr>
                <a:spLocks noChangeShapeType="1"/>
              </p:cNvSpPr>
              <p:nvPr/>
            </p:nvSpPr>
            <p:spPr bwMode="auto">
              <a:xfrm flipH="1" flipV="1">
                <a:off x="1966" y="3037"/>
                <a:ext cx="4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3" name="Line 196">
                <a:extLst>
                  <a:ext uri="{FF2B5EF4-FFF2-40B4-BE49-F238E27FC236}">
                    <a16:creationId xmlns:a16="http://schemas.microsoft.com/office/drawing/2014/main" id="{BC58121D-7AB8-411A-BF78-3D8AC7276322}"/>
                  </a:ext>
                </a:extLst>
              </p:cNvPr>
              <p:cNvSpPr>
                <a:spLocks noChangeShapeType="1"/>
              </p:cNvSpPr>
              <p:nvPr/>
            </p:nvSpPr>
            <p:spPr bwMode="auto">
              <a:xfrm flipH="1" flipV="1">
                <a:off x="2163" y="3062"/>
                <a:ext cx="39"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4" name="Line 197">
                <a:extLst>
                  <a:ext uri="{FF2B5EF4-FFF2-40B4-BE49-F238E27FC236}">
                    <a16:creationId xmlns:a16="http://schemas.microsoft.com/office/drawing/2014/main" id="{FB4E05FC-9288-495B-BA56-EB1C910D90D6}"/>
                  </a:ext>
                </a:extLst>
              </p:cNvPr>
              <p:cNvSpPr>
                <a:spLocks noChangeShapeType="1"/>
              </p:cNvSpPr>
              <p:nvPr/>
            </p:nvSpPr>
            <p:spPr bwMode="auto">
              <a:xfrm flipH="1">
                <a:off x="2163" y="3045"/>
                <a:ext cx="25"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5" name="Line 198">
                <a:extLst>
                  <a:ext uri="{FF2B5EF4-FFF2-40B4-BE49-F238E27FC236}">
                    <a16:creationId xmlns:a16="http://schemas.microsoft.com/office/drawing/2014/main" id="{B53D33B8-4EE1-4A32-A42A-9399A221BF3B}"/>
                  </a:ext>
                </a:extLst>
              </p:cNvPr>
              <p:cNvSpPr>
                <a:spLocks noChangeShapeType="1"/>
              </p:cNvSpPr>
              <p:nvPr/>
            </p:nvSpPr>
            <p:spPr bwMode="auto">
              <a:xfrm flipV="1">
                <a:off x="2088" y="3085"/>
                <a:ext cx="25"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6" name="Line 199">
                <a:extLst>
                  <a:ext uri="{FF2B5EF4-FFF2-40B4-BE49-F238E27FC236}">
                    <a16:creationId xmlns:a16="http://schemas.microsoft.com/office/drawing/2014/main" id="{DB66BBB3-DE32-403D-8A12-B0EEB639CBB3}"/>
                  </a:ext>
                </a:extLst>
              </p:cNvPr>
              <p:cNvSpPr>
                <a:spLocks noChangeShapeType="1"/>
              </p:cNvSpPr>
              <p:nvPr/>
            </p:nvSpPr>
            <p:spPr bwMode="auto">
              <a:xfrm flipH="1" flipV="1">
                <a:off x="2113" y="3085"/>
                <a:ext cx="36"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7" name="Line 200">
                <a:extLst>
                  <a:ext uri="{FF2B5EF4-FFF2-40B4-BE49-F238E27FC236}">
                    <a16:creationId xmlns:a16="http://schemas.microsoft.com/office/drawing/2014/main" id="{F55AE885-68C5-41D3-8CA9-19C6672008C0}"/>
                  </a:ext>
                </a:extLst>
              </p:cNvPr>
              <p:cNvSpPr>
                <a:spLocks noChangeShapeType="1"/>
              </p:cNvSpPr>
              <p:nvPr/>
            </p:nvSpPr>
            <p:spPr bwMode="auto">
              <a:xfrm flipH="1">
                <a:off x="1108" y="3052"/>
                <a:ext cx="24"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8" name="Line 201">
                <a:extLst>
                  <a:ext uri="{FF2B5EF4-FFF2-40B4-BE49-F238E27FC236}">
                    <a16:creationId xmlns:a16="http://schemas.microsoft.com/office/drawing/2014/main" id="{B0791FC8-3C31-4B12-9428-E920A729921C}"/>
                  </a:ext>
                </a:extLst>
              </p:cNvPr>
              <p:cNvSpPr>
                <a:spLocks noChangeShapeType="1"/>
              </p:cNvSpPr>
              <p:nvPr/>
            </p:nvSpPr>
            <p:spPr bwMode="auto">
              <a:xfrm flipV="1">
                <a:off x="1066" y="3062"/>
                <a:ext cx="42"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9" name="Line 202">
                <a:extLst>
                  <a:ext uri="{FF2B5EF4-FFF2-40B4-BE49-F238E27FC236}">
                    <a16:creationId xmlns:a16="http://schemas.microsoft.com/office/drawing/2014/main" id="{CB9B6B06-41B7-4EFC-BC3A-9F2120112E39}"/>
                  </a:ext>
                </a:extLst>
              </p:cNvPr>
              <p:cNvSpPr>
                <a:spLocks noChangeShapeType="1"/>
              </p:cNvSpPr>
              <p:nvPr/>
            </p:nvSpPr>
            <p:spPr bwMode="auto">
              <a:xfrm flipH="1">
                <a:off x="2188" y="3023"/>
                <a:ext cx="25"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0" name="Line 203">
                <a:extLst>
                  <a:ext uri="{FF2B5EF4-FFF2-40B4-BE49-F238E27FC236}">
                    <a16:creationId xmlns:a16="http://schemas.microsoft.com/office/drawing/2014/main" id="{64E3023F-1E23-4AFD-9160-419B0B99081A}"/>
                  </a:ext>
                </a:extLst>
              </p:cNvPr>
              <p:cNvSpPr>
                <a:spLocks noChangeShapeType="1"/>
              </p:cNvSpPr>
              <p:nvPr/>
            </p:nvSpPr>
            <p:spPr bwMode="auto">
              <a:xfrm flipH="1" flipV="1">
                <a:off x="2188" y="3045"/>
                <a:ext cx="41" cy="5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1" name="Line 204">
                <a:extLst>
                  <a:ext uri="{FF2B5EF4-FFF2-40B4-BE49-F238E27FC236}">
                    <a16:creationId xmlns:a16="http://schemas.microsoft.com/office/drawing/2014/main" id="{802F211B-7ADE-4F17-99F3-D3B4DFE40000}"/>
                  </a:ext>
                </a:extLst>
              </p:cNvPr>
              <p:cNvSpPr>
                <a:spLocks noChangeShapeType="1"/>
              </p:cNvSpPr>
              <p:nvPr/>
            </p:nvSpPr>
            <p:spPr bwMode="auto">
              <a:xfrm flipV="1">
                <a:off x="780" y="2883"/>
                <a:ext cx="66" cy="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1" name="Group 406">
              <a:extLst>
                <a:ext uri="{FF2B5EF4-FFF2-40B4-BE49-F238E27FC236}">
                  <a16:creationId xmlns:a16="http://schemas.microsoft.com/office/drawing/2014/main" id="{2185827F-E9DE-425C-BA5B-908A9ED2F0BA}"/>
                </a:ext>
              </a:extLst>
            </p:cNvPr>
            <p:cNvGrpSpPr>
              <a:grpSpLocks/>
            </p:cNvGrpSpPr>
            <p:nvPr/>
          </p:nvGrpSpPr>
          <p:grpSpPr bwMode="auto">
            <a:xfrm>
              <a:off x="1818491" y="4726101"/>
              <a:ext cx="2678113" cy="674688"/>
              <a:chOff x="719" y="2854"/>
              <a:chExt cx="1687" cy="425"/>
            </a:xfrm>
          </p:grpSpPr>
          <p:sp>
            <p:nvSpPr>
              <p:cNvPr id="1122" name="Line 206">
                <a:extLst>
                  <a:ext uri="{FF2B5EF4-FFF2-40B4-BE49-F238E27FC236}">
                    <a16:creationId xmlns:a16="http://schemas.microsoft.com/office/drawing/2014/main" id="{77E62DCB-D4EF-4249-9800-B55777CB8DF8}"/>
                  </a:ext>
                </a:extLst>
              </p:cNvPr>
              <p:cNvSpPr>
                <a:spLocks noChangeShapeType="1"/>
              </p:cNvSpPr>
              <p:nvPr/>
            </p:nvSpPr>
            <p:spPr bwMode="auto">
              <a:xfrm>
                <a:off x="822" y="2854"/>
                <a:ext cx="24"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3" name="Line 207">
                <a:extLst>
                  <a:ext uri="{FF2B5EF4-FFF2-40B4-BE49-F238E27FC236}">
                    <a16:creationId xmlns:a16="http://schemas.microsoft.com/office/drawing/2014/main" id="{8CA8D081-3F85-4953-93B0-AC7DB4B89621}"/>
                  </a:ext>
                </a:extLst>
              </p:cNvPr>
              <p:cNvSpPr>
                <a:spLocks noChangeShapeType="1"/>
              </p:cNvSpPr>
              <p:nvPr/>
            </p:nvSpPr>
            <p:spPr bwMode="auto">
              <a:xfrm>
                <a:off x="2062" y="3089"/>
                <a:ext cx="26"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4" name="Line 208">
                <a:extLst>
                  <a:ext uri="{FF2B5EF4-FFF2-40B4-BE49-F238E27FC236}">
                    <a16:creationId xmlns:a16="http://schemas.microsoft.com/office/drawing/2014/main" id="{A0180B63-82A8-4DBC-846F-50E561E9B710}"/>
                  </a:ext>
                </a:extLst>
              </p:cNvPr>
              <p:cNvSpPr>
                <a:spLocks noChangeShapeType="1"/>
              </p:cNvSpPr>
              <p:nvPr/>
            </p:nvSpPr>
            <p:spPr bwMode="auto">
              <a:xfrm flipH="1" flipV="1">
                <a:off x="2088" y="3090"/>
                <a:ext cx="34"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5" name="Line 209">
                <a:extLst>
                  <a:ext uri="{FF2B5EF4-FFF2-40B4-BE49-F238E27FC236}">
                    <a16:creationId xmlns:a16="http://schemas.microsoft.com/office/drawing/2014/main" id="{10739B61-5CC9-4F09-9670-EFD605CDB3E2}"/>
                  </a:ext>
                </a:extLst>
              </p:cNvPr>
              <p:cNvSpPr>
                <a:spLocks noChangeShapeType="1"/>
              </p:cNvSpPr>
              <p:nvPr/>
            </p:nvSpPr>
            <p:spPr bwMode="auto">
              <a:xfrm flipH="1" flipV="1">
                <a:off x="2213" y="3023"/>
                <a:ext cx="43" cy="5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6" name="Line 210">
                <a:extLst>
                  <a:ext uri="{FF2B5EF4-FFF2-40B4-BE49-F238E27FC236}">
                    <a16:creationId xmlns:a16="http://schemas.microsoft.com/office/drawing/2014/main" id="{9470BABC-4F53-46DE-B42A-BAA9614F23A6}"/>
                  </a:ext>
                </a:extLst>
              </p:cNvPr>
              <p:cNvSpPr>
                <a:spLocks noChangeShapeType="1"/>
              </p:cNvSpPr>
              <p:nvPr/>
            </p:nvSpPr>
            <p:spPr bwMode="auto">
              <a:xfrm flipH="1">
                <a:off x="2213" y="2999"/>
                <a:ext cx="25"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7" name="Line 211">
                <a:extLst>
                  <a:ext uri="{FF2B5EF4-FFF2-40B4-BE49-F238E27FC236}">
                    <a16:creationId xmlns:a16="http://schemas.microsoft.com/office/drawing/2014/main" id="{472B7E9E-740C-449C-A821-B5E4C5087E26}"/>
                  </a:ext>
                </a:extLst>
              </p:cNvPr>
              <p:cNvSpPr>
                <a:spLocks noChangeShapeType="1"/>
              </p:cNvSpPr>
              <p:nvPr/>
            </p:nvSpPr>
            <p:spPr bwMode="auto">
              <a:xfrm flipV="1">
                <a:off x="754" y="2854"/>
                <a:ext cx="68" cy="6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8" name="Line 212">
                <a:extLst>
                  <a:ext uri="{FF2B5EF4-FFF2-40B4-BE49-F238E27FC236}">
                    <a16:creationId xmlns:a16="http://schemas.microsoft.com/office/drawing/2014/main" id="{527CA577-AC30-4AF3-9714-B99F6F9DF649}"/>
                  </a:ext>
                </a:extLst>
              </p:cNvPr>
              <p:cNvSpPr>
                <a:spLocks noChangeShapeType="1"/>
              </p:cNvSpPr>
              <p:nvPr/>
            </p:nvSpPr>
            <p:spPr bwMode="auto">
              <a:xfrm>
                <a:off x="2037" y="3083"/>
                <a:ext cx="25"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9" name="Line 213">
                <a:extLst>
                  <a:ext uri="{FF2B5EF4-FFF2-40B4-BE49-F238E27FC236}">
                    <a16:creationId xmlns:a16="http://schemas.microsoft.com/office/drawing/2014/main" id="{EFCAEEFF-22A4-4FEB-9297-D71B58FEEF5C}"/>
                  </a:ext>
                </a:extLst>
              </p:cNvPr>
              <p:cNvSpPr>
                <a:spLocks noChangeShapeType="1"/>
              </p:cNvSpPr>
              <p:nvPr/>
            </p:nvSpPr>
            <p:spPr bwMode="auto">
              <a:xfrm flipH="1" flipV="1">
                <a:off x="2062" y="3089"/>
                <a:ext cx="33"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0" name="Line 214">
                <a:extLst>
                  <a:ext uri="{FF2B5EF4-FFF2-40B4-BE49-F238E27FC236}">
                    <a16:creationId xmlns:a16="http://schemas.microsoft.com/office/drawing/2014/main" id="{778DC108-9D1F-4657-8D8F-23045F4E46BF}"/>
                  </a:ext>
                </a:extLst>
              </p:cNvPr>
              <p:cNvSpPr>
                <a:spLocks noChangeShapeType="1"/>
              </p:cNvSpPr>
              <p:nvPr/>
            </p:nvSpPr>
            <p:spPr bwMode="auto">
              <a:xfrm flipH="1">
                <a:off x="2238" y="2972"/>
                <a:ext cx="25"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1" name="Line 215">
                <a:extLst>
                  <a:ext uri="{FF2B5EF4-FFF2-40B4-BE49-F238E27FC236}">
                    <a16:creationId xmlns:a16="http://schemas.microsoft.com/office/drawing/2014/main" id="{4B717A50-FE19-418D-A29B-84D139099543}"/>
                  </a:ext>
                </a:extLst>
              </p:cNvPr>
              <p:cNvSpPr>
                <a:spLocks noChangeShapeType="1"/>
              </p:cNvSpPr>
              <p:nvPr/>
            </p:nvSpPr>
            <p:spPr bwMode="auto">
              <a:xfrm flipH="1" flipV="1">
                <a:off x="2238" y="2999"/>
                <a:ext cx="44" cy="5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2" name="Line 216">
                <a:extLst>
                  <a:ext uri="{FF2B5EF4-FFF2-40B4-BE49-F238E27FC236}">
                    <a16:creationId xmlns:a16="http://schemas.microsoft.com/office/drawing/2014/main" id="{42722F75-1004-498F-B4BC-DC91A83A3F6C}"/>
                  </a:ext>
                </a:extLst>
              </p:cNvPr>
              <p:cNvSpPr>
                <a:spLocks noChangeShapeType="1"/>
              </p:cNvSpPr>
              <p:nvPr/>
            </p:nvSpPr>
            <p:spPr bwMode="auto">
              <a:xfrm flipV="1">
                <a:off x="1092" y="3052"/>
                <a:ext cx="40"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3" name="Line 217">
                <a:extLst>
                  <a:ext uri="{FF2B5EF4-FFF2-40B4-BE49-F238E27FC236}">
                    <a16:creationId xmlns:a16="http://schemas.microsoft.com/office/drawing/2014/main" id="{B2F4EF4D-E25C-4362-86CC-7C4E8EE6F451}"/>
                  </a:ext>
                </a:extLst>
              </p:cNvPr>
              <p:cNvSpPr>
                <a:spLocks noChangeShapeType="1"/>
              </p:cNvSpPr>
              <p:nvPr/>
            </p:nvSpPr>
            <p:spPr bwMode="auto">
              <a:xfrm flipH="1">
                <a:off x="1132" y="3037"/>
                <a:ext cx="23"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4" name="Line 218">
                <a:extLst>
                  <a:ext uri="{FF2B5EF4-FFF2-40B4-BE49-F238E27FC236}">
                    <a16:creationId xmlns:a16="http://schemas.microsoft.com/office/drawing/2014/main" id="{D50DDA53-7595-46C0-8050-5F74653921DF}"/>
                  </a:ext>
                </a:extLst>
              </p:cNvPr>
              <p:cNvSpPr>
                <a:spLocks noChangeShapeType="1"/>
              </p:cNvSpPr>
              <p:nvPr/>
            </p:nvSpPr>
            <p:spPr bwMode="auto">
              <a:xfrm flipH="1" flipV="1">
                <a:off x="2263" y="2972"/>
                <a:ext cx="46" cy="6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5" name="Line 219">
                <a:extLst>
                  <a:ext uri="{FF2B5EF4-FFF2-40B4-BE49-F238E27FC236}">
                    <a16:creationId xmlns:a16="http://schemas.microsoft.com/office/drawing/2014/main" id="{F8993427-5EC6-4A7B-B732-7A7EFFE52A18}"/>
                  </a:ext>
                </a:extLst>
              </p:cNvPr>
              <p:cNvSpPr>
                <a:spLocks noChangeShapeType="1"/>
              </p:cNvSpPr>
              <p:nvPr/>
            </p:nvSpPr>
            <p:spPr bwMode="auto">
              <a:xfrm flipH="1">
                <a:off x="2263" y="2944"/>
                <a:ext cx="25"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6" name="Line 220">
                <a:extLst>
                  <a:ext uri="{FF2B5EF4-FFF2-40B4-BE49-F238E27FC236}">
                    <a16:creationId xmlns:a16="http://schemas.microsoft.com/office/drawing/2014/main" id="{C48C5C7F-DE99-4FD3-A38A-62BE00F5D4B9}"/>
                  </a:ext>
                </a:extLst>
              </p:cNvPr>
              <p:cNvSpPr>
                <a:spLocks noChangeShapeType="1"/>
              </p:cNvSpPr>
              <p:nvPr/>
            </p:nvSpPr>
            <p:spPr bwMode="auto">
              <a:xfrm flipV="1">
                <a:off x="936" y="3099"/>
                <a:ext cx="26"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7" name="Line 221">
                <a:extLst>
                  <a:ext uri="{FF2B5EF4-FFF2-40B4-BE49-F238E27FC236}">
                    <a16:creationId xmlns:a16="http://schemas.microsoft.com/office/drawing/2014/main" id="{2A5E48EB-62A0-482A-81DE-6DDE8E40C5CD}"/>
                  </a:ext>
                </a:extLst>
              </p:cNvPr>
              <p:cNvSpPr>
                <a:spLocks noChangeShapeType="1"/>
              </p:cNvSpPr>
              <p:nvPr/>
            </p:nvSpPr>
            <p:spPr bwMode="auto">
              <a:xfrm>
                <a:off x="936" y="3086"/>
                <a:ext cx="2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8" name="Line 222">
                <a:extLst>
                  <a:ext uri="{FF2B5EF4-FFF2-40B4-BE49-F238E27FC236}">
                    <a16:creationId xmlns:a16="http://schemas.microsoft.com/office/drawing/2014/main" id="{CE3479D4-CF53-4756-B54A-3BCE0875B72D}"/>
                  </a:ext>
                </a:extLst>
              </p:cNvPr>
              <p:cNvSpPr>
                <a:spLocks noChangeShapeType="1"/>
              </p:cNvSpPr>
              <p:nvPr/>
            </p:nvSpPr>
            <p:spPr bwMode="auto">
              <a:xfrm flipH="1" flipV="1">
                <a:off x="962" y="3099"/>
                <a:ext cx="26"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9" name="Line 223">
                <a:extLst>
                  <a:ext uri="{FF2B5EF4-FFF2-40B4-BE49-F238E27FC236}">
                    <a16:creationId xmlns:a16="http://schemas.microsoft.com/office/drawing/2014/main" id="{249015EC-8982-4C11-B721-633016B2A5E0}"/>
                  </a:ext>
                </a:extLst>
              </p:cNvPr>
              <p:cNvSpPr>
                <a:spLocks noChangeShapeType="1"/>
              </p:cNvSpPr>
              <p:nvPr/>
            </p:nvSpPr>
            <p:spPr bwMode="auto">
              <a:xfrm>
                <a:off x="2012" y="3071"/>
                <a:ext cx="25"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0" name="Line 224">
                <a:extLst>
                  <a:ext uri="{FF2B5EF4-FFF2-40B4-BE49-F238E27FC236}">
                    <a16:creationId xmlns:a16="http://schemas.microsoft.com/office/drawing/2014/main" id="{C9827EDB-F73F-4407-8F01-4FBA3569DA94}"/>
                  </a:ext>
                </a:extLst>
              </p:cNvPr>
              <p:cNvSpPr>
                <a:spLocks noChangeShapeType="1"/>
              </p:cNvSpPr>
              <p:nvPr/>
            </p:nvSpPr>
            <p:spPr bwMode="auto">
              <a:xfrm flipH="1" flipV="1">
                <a:off x="2037" y="3083"/>
                <a:ext cx="31"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1" name="Line 225">
                <a:extLst>
                  <a:ext uri="{FF2B5EF4-FFF2-40B4-BE49-F238E27FC236}">
                    <a16:creationId xmlns:a16="http://schemas.microsoft.com/office/drawing/2014/main" id="{DF008F59-707F-4B45-AC9F-39B21C2DEB25}"/>
                  </a:ext>
                </a:extLst>
              </p:cNvPr>
              <p:cNvSpPr>
                <a:spLocks noChangeShapeType="1"/>
              </p:cNvSpPr>
              <p:nvPr/>
            </p:nvSpPr>
            <p:spPr bwMode="auto">
              <a:xfrm flipV="1">
                <a:off x="963" y="3107"/>
                <a:ext cx="25"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2" name="Line 226">
                <a:extLst>
                  <a:ext uri="{FF2B5EF4-FFF2-40B4-BE49-F238E27FC236}">
                    <a16:creationId xmlns:a16="http://schemas.microsoft.com/office/drawing/2014/main" id="{EF9FCA04-4005-4D1F-9E6B-D17B2EA21BB0}"/>
                  </a:ext>
                </a:extLst>
              </p:cNvPr>
              <p:cNvSpPr>
                <a:spLocks noChangeShapeType="1"/>
              </p:cNvSpPr>
              <p:nvPr/>
            </p:nvSpPr>
            <p:spPr bwMode="auto">
              <a:xfrm flipH="1" flipV="1">
                <a:off x="988" y="3107"/>
                <a:ext cx="26"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3" name="Line 227">
                <a:extLst>
                  <a:ext uri="{FF2B5EF4-FFF2-40B4-BE49-F238E27FC236}">
                    <a16:creationId xmlns:a16="http://schemas.microsoft.com/office/drawing/2014/main" id="{1D093DE9-8A60-44ED-B09D-E23347EE4BB6}"/>
                  </a:ext>
                </a:extLst>
              </p:cNvPr>
              <p:cNvSpPr>
                <a:spLocks noChangeShapeType="1"/>
              </p:cNvSpPr>
              <p:nvPr/>
            </p:nvSpPr>
            <p:spPr bwMode="auto">
              <a:xfrm flipV="1">
                <a:off x="909" y="3086"/>
                <a:ext cx="27" cy="5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4" name="Line 228">
                <a:extLst>
                  <a:ext uri="{FF2B5EF4-FFF2-40B4-BE49-F238E27FC236}">
                    <a16:creationId xmlns:a16="http://schemas.microsoft.com/office/drawing/2014/main" id="{5B6C2CF2-7DA2-404C-B7AB-65E989335912}"/>
                  </a:ext>
                </a:extLst>
              </p:cNvPr>
              <p:cNvSpPr>
                <a:spLocks noChangeShapeType="1"/>
              </p:cNvSpPr>
              <p:nvPr/>
            </p:nvSpPr>
            <p:spPr bwMode="auto">
              <a:xfrm>
                <a:off x="910" y="3070"/>
                <a:ext cx="26"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5" name="Line 229">
                <a:extLst>
                  <a:ext uri="{FF2B5EF4-FFF2-40B4-BE49-F238E27FC236}">
                    <a16:creationId xmlns:a16="http://schemas.microsoft.com/office/drawing/2014/main" id="{8BA938D9-345E-405C-A86F-1918EC845F50}"/>
                  </a:ext>
                </a:extLst>
              </p:cNvPr>
              <p:cNvSpPr>
                <a:spLocks noChangeShapeType="1"/>
              </p:cNvSpPr>
              <p:nvPr/>
            </p:nvSpPr>
            <p:spPr bwMode="auto">
              <a:xfrm flipH="1">
                <a:off x="1014" y="3109"/>
                <a:ext cx="26"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6" name="Line 230">
                <a:extLst>
                  <a:ext uri="{FF2B5EF4-FFF2-40B4-BE49-F238E27FC236}">
                    <a16:creationId xmlns:a16="http://schemas.microsoft.com/office/drawing/2014/main" id="{11355513-2736-490F-BE80-C63A74D71A9D}"/>
                  </a:ext>
                </a:extLst>
              </p:cNvPr>
              <p:cNvSpPr>
                <a:spLocks noChangeShapeType="1"/>
              </p:cNvSpPr>
              <p:nvPr/>
            </p:nvSpPr>
            <p:spPr bwMode="auto">
              <a:xfrm flipV="1">
                <a:off x="991" y="3110"/>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7" name="Line 231">
                <a:extLst>
                  <a:ext uri="{FF2B5EF4-FFF2-40B4-BE49-F238E27FC236}">
                    <a16:creationId xmlns:a16="http://schemas.microsoft.com/office/drawing/2014/main" id="{6A08E6BF-CDAD-4C64-A9F9-E7E1DD01BF75}"/>
                  </a:ext>
                </a:extLst>
              </p:cNvPr>
              <p:cNvSpPr>
                <a:spLocks noChangeShapeType="1"/>
              </p:cNvSpPr>
              <p:nvPr/>
            </p:nvSpPr>
            <p:spPr bwMode="auto">
              <a:xfrm>
                <a:off x="884" y="3049"/>
                <a:ext cx="26"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8" name="Line 232">
                <a:extLst>
                  <a:ext uri="{FF2B5EF4-FFF2-40B4-BE49-F238E27FC236}">
                    <a16:creationId xmlns:a16="http://schemas.microsoft.com/office/drawing/2014/main" id="{1FE4A4E3-5098-4C8C-9B16-34D30EBA9EF7}"/>
                  </a:ext>
                </a:extLst>
              </p:cNvPr>
              <p:cNvSpPr>
                <a:spLocks noChangeShapeType="1"/>
              </p:cNvSpPr>
              <p:nvPr/>
            </p:nvSpPr>
            <p:spPr bwMode="auto">
              <a:xfrm flipV="1">
                <a:off x="882" y="3070"/>
                <a:ext cx="28"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9" name="Line 233">
                <a:extLst>
                  <a:ext uri="{FF2B5EF4-FFF2-40B4-BE49-F238E27FC236}">
                    <a16:creationId xmlns:a16="http://schemas.microsoft.com/office/drawing/2014/main" id="{CFD8FD21-89C4-4E2E-AA0A-F91EF5E3074E}"/>
                  </a:ext>
                </a:extLst>
              </p:cNvPr>
              <p:cNvSpPr>
                <a:spLocks noChangeShapeType="1"/>
              </p:cNvSpPr>
              <p:nvPr/>
            </p:nvSpPr>
            <p:spPr bwMode="auto">
              <a:xfrm flipH="1" flipV="1">
                <a:off x="2288" y="2944"/>
                <a:ext cx="48" cy="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0" name="Line 234">
                <a:extLst>
                  <a:ext uri="{FF2B5EF4-FFF2-40B4-BE49-F238E27FC236}">
                    <a16:creationId xmlns:a16="http://schemas.microsoft.com/office/drawing/2014/main" id="{9514309A-7C33-46A9-AAE0-E30851CEB2E7}"/>
                  </a:ext>
                </a:extLst>
              </p:cNvPr>
              <p:cNvSpPr>
                <a:spLocks noChangeShapeType="1"/>
              </p:cNvSpPr>
              <p:nvPr/>
            </p:nvSpPr>
            <p:spPr bwMode="auto">
              <a:xfrm flipH="1">
                <a:off x="2288" y="2916"/>
                <a:ext cx="26"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1" name="Line 235">
                <a:extLst>
                  <a:ext uri="{FF2B5EF4-FFF2-40B4-BE49-F238E27FC236}">
                    <a16:creationId xmlns:a16="http://schemas.microsoft.com/office/drawing/2014/main" id="{5516E400-332A-406E-8B43-C6B6679F6F23}"/>
                  </a:ext>
                </a:extLst>
              </p:cNvPr>
              <p:cNvSpPr>
                <a:spLocks noChangeShapeType="1"/>
              </p:cNvSpPr>
              <p:nvPr/>
            </p:nvSpPr>
            <p:spPr bwMode="auto">
              <a:xfrm flipV="1">
                <a:off x="1118" y="3037"/>
                <a:ext cx="37"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2" name="Line 236">
                <a:extLst>
                  <a:ext uri="{FF2B5EF4-FFF2-40B4-BE49-F238E27FC236}">
                    <a16:creationId xmlns:a16="http://schemas.microsoft.com/office/drawing/2014/main" id="{1D850429-7A82-40B6-94B3-597CE7530ED6}"/>
                  </a:ext>
                </a:extLst>
              </p:cNvPr>
              <p:cNvSpPr>
                <a:spLocks noChangeShapeType="1"/>
              </p:cNvSpPr>
              <p:nvPr/>
            </p:nvSpPr>
            <p:spPr bwMode="auto">
              <a:xfrm flipH="1">
                <a:off x="1155" y="3032"/>
                <a:ext cx="6"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3" name="Line 237">
                <a:extLst>
                  <a:ext uri="{FF2B5EF4-FFF2-40B4-BE49-F238E27FC236}">
                    <a16:creationId xmlns:a16="http://schemas.microsoft.com/office/drawing/2014/main" id="{529243F6-7C2E-493B-AB77-43DC11EC3348}"/>
                  </a:ext>
                </a:extLst>
              </p:cNvPr>
              <p:cNvSpPr>
                <a:spLocks noChangeShapeType="1"/>
              </p:cNvSpPr>
              <p:nvPr/>
            </p:nvSpPr>
            <p:spPr bwMode="auto">
              <a:xfrm flipH="1">
                <a:off x="1040" y="3102"/>
                <a:ext cx="26"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4" name="Line 238">
                <a:extLst>
                  <a:ext uri="{FF2B5EF4-FFF2-40B4-BE49-F238E27FC236}">
                    <a16:creationId xmlns:a16="http://schemas.microsoft.com/office/drawing/2014/main" id="{774D58BC-327B-4922-BB5E-D64CA3C00FA9}"/>
                  </a:ext>
                </a:extLst>
              </p:cNvPr>
              <p:cNvSpPr>
                <a:spLocks noChangeShapeType="1"/>
              </p:cNvSpPr>
              <p:nvPr/>
            </p:nvSpPr>
            <p:spPr bwMode="auto">
              <a:xfrm flipV="1">
                <a:off x="1018" y="3109"/>
                <a:ext cx="2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5" name="Line 239">
                <a:extLst>
                  <a:ext uri="{FF2B5EF4-FFF2-40B4-BE49-F238E27FC236}">
                    <a16:creationId xmlns:a16="http://schemas.microsoft.com/office/drawing/2014/main" id="{017BA077-ABE3-4B08-B77F-09B15B39476C}"/>
                  </a:ext>
                </a:extLst>
              </p:cNvPr>
              <p:cNvSpPr>
                <a:spLocks noChangeShapeType="1"/>
              </p:cNvSpPr>
              <p:nvPr/>
            </p:nvSpPr>
            <p:spPr bwMode="auto">
              <a:xfrm flipV="1">
                <a:off x="855" y="3049"/>
                <a:ext cx="29" cy="5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6" name="Line 240">
                <a:extLst>
                  <a:ext uri="{FF2B5EF4-FFF2-40B4-BE49-F238E27FC236}">
                    <a16:creationId xmlns:a16="http://schemas.microsoft.com/office/drawing/2014/main" id="{190AE7B1-A4F0-413F-83ED-2CB99C1A0E56}"/>
                  </a:ext>
                </a:extLst>
              </p:cNvPr>
              <p:cNvSpPr>
                <a:spLocks noChangeShapeType="1"/>
              </p:cNvSpPr>
              <p:nvPr/>
            </p:nvSpPr>
            <p:spPr bwMode="auto">
              <a:xfrm>
                <a:off x="858" y="3026"/>
                <a:ext cx="26"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7" name="Line 241">
                <a:extLst>
                  <a:ext uri="{FF2B5EF4-FFF2-40B4-BE49-F238E27FC236}">
                    <a16:creationId xmlns:a16="http://schemas.microsoft.com/office/drawing/2014/main" id="{E539D0F3-C290-4F84-B578-383CB42F239E}"/>
                  </a:ext>
                </a:extLst>
              </p:cNvPr>
              <p:cNvSpPr>
                <a:spLocks noChangeShapeType="1"/>
              </p:cNvSpPr>
              <p:nvPr/>
            </p:nvSpPr>
            <p:spPr bwMode="auto">
              <a:xfrm flipH="1" flipV="1">
                <a:off x="2012" y="3071"/>
                <a:ext cx="30"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8" name="Line 242">
                <a:extLst>
                  <a:ext uri="{FF2B5EF4-FFF2-40B4-BE49-F238E27FC236}">
                    <a16:creationId xmlns:a16="http://schemas.microsoft.com/office/drawing/2014/main" id="{9B850FA7-2F98-4A83-A378-3990D8B11833}"/>
                  </a:ext>
                </a:extLst>
              </p:cNvPr>
              <p:cNvSpPr>
                <a:spLocks noChangeShapeType="1"/>
              </p:cNvSpPr>
              <p:nvPr/>
            </p:nvSpPr>
            <p:spPr bwMode="auto">
              <a:xfrm>
                <a:off x="1987" y="3055"/>
                <a:ext cx="25"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9" name="Line 243">
                <a:extLst>
                  <a:ext uri="{FF2B5EF4-FFF2-40B4-BE49-F238E27FC236}">
                    <a16:creationId xmlns:a16="http://schemas.microsoft.com/office/drawing/2014/main" id="{D638EBAD-7516-4142-9B68-FC7B46014412}"/>
                  </a:ext>
                </a:extLst>
              </p:cNvPr>
              <p:cNvSpPr>
                <a:spLocks noChangeShapeType="1"/>
              </p:cNvSpPr>
              <p:nvPr/>
            </p:nvSpPr>
            <p:spPr bwMode="auto">
              <a:xfrm flipH="1" flipV="1">
                <a:off x="2314" y="2916"/>
                <a:ext cx="49" cy="6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0" name="Line 244">
                <a:extLst>
                  <a:ext uri="{FF2B5EF4-FFF2-40B4-BE49-F238E27FC236}">
                    <a16:creationId xmlns:a16="http://schemas.microsoft.com/office/drawing/2014/main" id="{F7EDCE60-D4F9-4889-BB4A-6BA04F4D652E}"/>
                  </a:ext>
                </a:extLst>
              </p:cNvPr>
              <p:cNvSpPr>
                <a:spLocks noChangeShapeType="1"/>
              </p:cNvSpPr>
              <p:nvPr/>
            </p:nvSpPr>
            <p:spPr bwMode="auto">
              <a:xfrm flipH="1">
                <a:off x="2314" y="2887"/>
                <a:ext cx="25"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1" name="Line 245">
                <a:extLst>
                  <a:ext uri="{FF2B5EF4-FFF2-40B4-BE49-F238E27FC236}">
                    <a16:creationId xmlns:a16="http://schemas.microsoft.com/office/drawing/2014/main" id="{35D528A5-83E5-4036-907F-597FD18B1849}"/>
                  </a:ext>
                </a:extLst>
              </p:cNvPr>
              <p:cNvSpPr>
                <a:spLocks noChangeShapeType="1"/>
              </p:cNvSpPr>
              <p:nvPr/>
            </p:nvSpPr>
            <p:spPr bwMode="auto">
              <a:xfrm>
                <a:off x="832" y="3000"/>
                <a:ext cx="26"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2" name="Line 246">
                <a:extLst>
                  <a:ext uri="{FF2B5EF4-FFF2-40B4-BE49-F238E27FC236}">
                    <a16:creationId xmlns:a16="http://schemas.microsoft.com/office/drawing/2014/main" id="{45F5025D-5CF8-45A7-B147-FF028AAFBEFF}"/>
                  </a:ext>
                </a:extLst>
              </p:cNvPr>
              <p:cNvSpPr>
                <a:spLocks noChangeShapeType="1"/>
              </p:cNvSpPr>
              <p:nvPr/>
            </p:nvSpPr>
            <p:spPr bwMode="auto">
              <a:xfrm flipV="1">
                <a:off x="828" y="3026"/>
                <a:ext cx="30" cy="5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3" name="Line 247">
                <a:extLst>
                  <a:ext uri="{FF2B5EF4-FFF2-40B4-BE49-F238E27FC236}">
                    <a16:creationId xmlns:a16="http://schemas.microsoft.com/office/drawing/2014/main" id="{73AEF423-491A-4170-9D7A-143F7A8B2FBD}"/>
                  </a:ext>
                </a:extLst>
              </p:cNvPr>
              <p:cNvSpPr>
                <a:spLocks noChangeShapeType="1"/>
              </p:cNvSpPr>
              <p:nvPr/>
            </p:nvSpPr>
            <p:spPr bwMode="auto">
              <a:xfrm flipH="1">
                <a:off x="1066" y="3089"/>
                <a:ext cx="2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4" name="Line 248">
                <a:extLst>
                  <a:ext uri="{FF2B5EF4-FFF2-40B4-BE49-F238E27FC236}">
                    <a16:creationId xmlns:a16="http://schemas.microsoft.com/office/drawing/2014/main" id="{E6DCF1DD-7FE1-47B0-9786-481865A32727}"/>
                  </a:ext>
                </a:extLst>
              </p:cNvPr>
              <p:cNvSpPr>
                <a:spLocks noChangeShapeType="1"/>
              </p:cNvSpPr>
              <p:nvPr/>
            </p:nvSpPr>
            <p:spPr bwMode="auto">
              <a:xfrm flipV="1">
                <a:off x="1045" y="3102"/>
                <a:ext cx="21"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5" name="Line 249">
                <a:extLst>
                  <a:ext uri="{FF2B5EF4-FFF2-40B4-BE49-F238E27FC236}">
                    <a16:creationId xmlns:a16="http://schemas.microsoft.com/office/drawing/2014/main" id="{05876601-1EAE-40B8-8FBD-F83E0991B14A}"/>
                  </a:ext>
                </a:extLst>
              </p:cNvPr>
              <p:cNvSpPr>
                <a:spLocks noChangeShapeType="1"/>
              </p:cNvSpPr>
              <p:nvPr/>
            </p:nvSpPr>
            <p:spPr bwMode="auto">
              <a:xfrm flipH="1" flipV="1">
                <a:off x="2339" y="2887"/>
                <a:ext cx="50" cy="6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6" name="Line 250">
                <a:extLst>
                  <a:ext uri="{FF2B5EF4-FFF2-40B4-BE49-F238E27FC236}">
                    <a16:creationId xmlns:a16="http://schemas.microsoft.com/office/drawing/2014/main" id="{C90BD5C4-CA5A-4599-9D36-275BDB4680BF}"/>
                  </a:ext>
                </a:extLst>
              </p:cNvPr>
              <p:cNvSpPr>
                <a:spLocks noChangeShapeType="1"/>
              </p:cNvSpPr>
              <p:nvPr/>
            </p:nvSpPr>
            <p:spPr bwMode="auto">
              <a:xfrm flipV="1">
                <a:off x="2122" y="3133"/>
                <a:ext cx="27"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7" name="Line 251">
                <a:extLst>
                  <a:ext uri="{FF2B5EF4-FFF2-40B4-BE49-F238E27FC236}">
                    <a16:creationId xmlns:a16="http://schemas.microsoft.com/office/drawing/2014/main" id="{7BB6EFC1-B214-4B95-8089-BE8E1495FDF6}"/>
                  </a:ext>
                </a:extLst>
              </p:cNvPr>
              <p:cNvSpPr>
                <a:spLocks noChangeShapeType="1"/>
              </p:cNvSpPr>
              <p:nvPr/>
            </p:nvSpPr>
            <p:spPr bwMode="auto">
              <a:xfrm flipH="1" flipV="1">
                <a:off x="2149" y="3133"/>
                <a:ext cx="12"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8" name="Line 252">
                <a:extLst>
                  <a:ext uri="{FF2B5EF4-FFF2-40B4-BE49-F238E27FC236}">
                    <a16:creationId xmlns:a16="http://schemas.microsoft.com/office/drawing/2014/main" id="{DE12AC29-38C5-4A13-901A-9386A295E21F}"/>
                  </a:ext>
                </a:extLst>
              </p:cNvPr>
              <p:cNvSpPr>
                <a:spLocks noChangeShapeType="1"/>
              </p:cNvSpPr>
              <p:nvPr/>
            </p:nvSpPr>
            <p:spPr bwMode="auto">
              <a:xfrm flipH="1">
                <a:off x="2149" y="3126"/>
                <a:ext cx="26"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9" name="Line 253">
                <a:extLst>
                  <a:ext uri="{FF2B5EF4-FFF2-40B4-BE49-F238E27FC236}">
                    <a16:creationId xmlns:a16="http://schemas.microsoft.com/office/drawing/2014/main" id="{D904606D-FC13-4A6E-AAB1-856A67097A70}"/>
                  </a:ext>
                </a:extLst>
              </p:cNvPr>
              <p:cNvSpPr>
                <a:spLocks noChangeShapeType="1"/>
              </p:cNvSpPr>
              <p:nvPr/>
            </p:nvSpPr>
            <p:spPr bwMode="auto">
              <a:xfrm flipV="1">
                <a:off x="801" y="3000"/>
                <a:ext cx="31" cy="6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0" name="Line 254">
                <a:extLst>
                  <a:ext uri="{FF2B5EF4-FFF2-40B4-BE49-F238E27FC236}">
                    <a16:creationId xmlns:a16="http://schemas.microsoft.com/office/drawing/2014/main" id="{0FB6EA1C-CB9B-406D-A9D3-470F2310B209}"/>
                  </a:ext>
                </a:extLst>
              </p:cNvPr>
              <p:cNvSpPr>
                <a:spLocks noChangeShapeType="1"/>
              </p:cNvSpPr>
              <p:nvPr/>
            </p:nvSpPr>
            <p:spPr bwMode="auto">
              <a:xfrm>
                <a:off x="806" y="2973"/>
                <a:ext cx="26"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1" name="Line 255">
                <a:extLst>
                  <a:ext uri="{FF2B5EF4-FFF2-40B4-BE49-F238E27FC236}">
                    <a16:creationId xmlns:a16="http://schemas.microsoft.com/office/drawing/2014/main" id="{C0C28629-FCC3-4D9D-8DAB-CFE5F76E0631}"/>
                  </a:ext>
                </a:extLst>
              </p:cNvPr>
              <p:cNvSpPr>
                <a:spLocks noChangeShapeType="1"/>
              </p:cNvSpPr>
              <p:nvPr/>
            </p:nvSpPr>
            <p:spPr bwMode="auto">
              <a:xfrm flipH="1">
                <a:off x="2175" y="3114"/>
                <a:ext cx="27"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2" name="Line 256">
                <a:extLst>
                  <a:ext uri="{FF2B5EF4-FFF2-40B4-BE49-F238E27FC236}">
                    <a16:creationId xmlns:a16="http://schemas.microsoft.com/office/drawing/2014/main" id="{EF489399-1245-46ED-B28B-8E85C1D20548}"/>
                  </a:ext>
                </a:extLst>
              </p:cNvPr>
              <p:cNvSpPr>
                <a:spLocks noChangeShapeType="1"/>
              </p:cNvSpPr>
              <p:nvPr/>
            </p:nvSpPr>
            <p:spPr bwMode="auto">
              <a:xfrm flipH="1" flipV="1">
                <a:off x="2175" y="3126"/>
                <a:ext cx="13"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3" name="Line 257">
                <a:extLst>
                  <a:ext uri="{FF2B5EF4-FFF2-40B4-BE49-F238E27FC236}">
                    <a16:creationId xmlns:a16="http://schemas.microsoft.com/office/drawing/2014/main" id="{20B5BA37-F742-4D75-8915-1078BCE02EB5}"/>
                  </a:ext>
                </a:extLst>
              </p:cNvPr>
              <p:cNvSpPr>
                <a:spLocks noChangeShapeType="1"/>
              </p:cNvSpPr>
              <p:nvPr/>
            </p:nvSpPr>
            <p:spPr bwMode="auto">
              <a:xfrm flipH="1" flipV="1">
                <a:off x="1987" y="3055"/>
                <a:ext cx="28"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4" name="Line 258">
                <a:extLst>
                  <a:ext uri="{FF2B5EF4-FFF2-40B4-BE49-F238E27FC236}">
                    <a16:creationId xmlns:a16="http://schemas.microsoft.com/office/drawing/2014/main" id="{E8C4E6A8-505B-44C4-863A-B68B441E1C5D}"/>
                  </a:ext>
                </a:extLst>
              </p:cNvPr>
              <p:cNvSpPr>
                <a:spLocks noChangeShapeType="1"/>
              </p:cNvSpPr>
              <p:nvPr/>
            </p:nvSpPr>
            <p:spPr bwMode="auto">
              <a:xfrm>
                <a:off x="1962" y="3034"/>
                <a:ext cx="25"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5" name="Line 259">
                <a:extLst>
                  <a:ext uri="{FF2B5EF4-FFF2-40B4-BE49-F238E27FC236}">
                    <a16:creationId xmlns:a16="http://schemas.microsoft.com/office/drawing/2014/main" id="{8C37584F-A6B2-44F5-B70D-E22AF774DBD3}"/>
                  </a:ext>
                </a:extLst>
              </p:cNvPr>
              <p:cNvSpPr>
                <a:spLocks noChangeShapeType="1"/>
              </p:cNvSpPr>
              <p:nvPr/>
            </p:nvSpPr>
            <p:spPr bwMode="auto">
              <a:xfrm>
                <a:off x="2095" y="3132"/>
                <a:ext cx="27"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6" name="Line 260">
                <a:extLst>
                  <a:ext uri="{FF2B5EF4-FFF2-40B4-BE49-F238E27FC236}">
                    <a16:creationId xmlns:a16="http://schemas.microsoft.com/office/drawing/2014/main" id="{C932CE81-3DCB-4AFB-BB84-86A4C3A47816}"/>
                  </a:ext>
                </a:extLst>
              </p:cNvPr>
              <p:cNvSpPr>
                <a:spLocks noChangeShapeType="1"/>
              </p:cNvSpPr>
              <p:nvPr/>
            </p:nvSpPr>
            <p:spPr bwMode="auto">
              <a:xfrm flipH="1" flipV="1">
                <a:off x="2122" y="3135"/>
                <a:ext cx="11"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7" name="Line 261">
                <a:extLst>
                  <a:ext uri="{FF2B5EF4-FFF2-40B4-BE49-F238E27FC236}">
                    <a16:creationId xmlns:a16="http://schemas.microsoft.com/office/drawing/2014/main" id="{DE4B7ED0-79EB-487D-88EC-0428479A9F82}"/>
                  </a:ext>
                </a:extLst>
              </p:cNvPr>
              <p:cNvSpPr>
                <a:spLocks noChangeShapeType="1"/>
              </p:cNvSpPr>
              <p:nvPr/>
            </p:nvSpPr>
            <p:spPr bwMode="auto">
              <a:xfrm flipH="1">
                <a:off x="2202" y="3098"/>
                <a:ext cx="27"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8" name="Line 262">
                <a:extLst>
                  <a:ext uri="{FF2B5EF4-FFF2-40B4-BE49-F238E27FC236}">
                    <a16:creationId xmlns:a16="http://schemas.microsoft.com/office/drawing/2014/main" id="{9F0A78BA-70F6-4972-8418-21A7F1B94E2A}"/>
                  </a:ext>
                </a:extLst>
              </p:cNvPr>
              <p:cNvSpPr>
                <a:spLocks noChangeShapeType="1"/>
              </p:cNvSpPr>
              <p:nvPr/>
            </p:nvSpPr>
            <p:spPr bwMode="auto">
              <a:xfrm flipH="1" flipV="1">
                <a:off x="2202" y="3114"/>
                <a:ext cx="13" cy="5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9" name="Line 263">
                <a:extLst>
                  <a:ext uri="{FF2B5EF4-FFF2-40B4-BE49-F238E27FC236}">
                    <a16:creationId xmlns:a16="http://schemas.microsoft.com/office/drawing/2014/main" id="{8A6EAF14-45B9-4CB3-8569-5569F22226A0}"/>
                  </a:ext>
                </a:extLst>
              </p:cNvPr>
              <p:cNvSpPr>
                <a:spLocks noChangeShapeType="1"/>
              </p:cNvSpPr>
              <p:nvPr/>
            </p:nvSpPr>
            <p:spPr bwMode="auto">
              <a:xfrm flipH="1">
                <a:off x="1092" y="3072"/>
                <a:ext cx="26"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0" name="Line 264">
                <a:extLst>
                  <a:ext uri="{FF2B5EF4-FFF2-40B4-BE49-F238E27FC236}">
                    <a16:creationId xmlns:a16="http://schemas.microsoft.com/office/drawing/2014/main" id="{8036F032-9024-429E-A7B1-73D61AB0D706}"/>
                  </a:ext>
                </a:extLst>
              </p:cNvPr>
              <p:cNvSpPr>
                <a:spLocks noChangeShapeType="1"/>
              </p:cNvSpPr>
              <p:nvPr/>
            </p:nvSpPr>
            <p:spPr bwMode="auto">
              <a:xfrm flipV="1">
                <a:off x="1072" y="3089"/>
                <a:ext cx="20"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1" name="Line 265">
                <a:extLst>
                  <a:ext uri="{FF2B5EF4-FFF2-40B4-BE49-F238E27FC236}">
                    <a16:creationId xmlns:a16="http://schemas.microsoft.com/office/drawing/2014/main" id="{5C228B06-2B53-4BC1-B65E-3F0480A88B79}"/>
                  </a:ext>
                </a:extLst>
              </p:cNvPr>
              <p:cNvSpPr>
                <a:spLocks noChangeShapeType="1"/>
              </p:cNvSpPr>
              <p:nvPr/>
            </p:nvSpPr>
            <p:spPr bwMode="auto">
              <a:xfrm>
                <a:off x="2068" y="3123"/>
                <a:ext cx="27"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2" name="Line 266">
                <a:extLst>
                  <a:ext uri="{FF2B5EF4-FFF2-40B4-BE49-F238E27FC236}">
                    <a16:creationId xmlns:a16="http://schemas.microsoft.com/office/drawing/2014/main" id="{0B86C0EB-B0FC-42A3-825F-7FAFCA4C4E8B}"/>
                  </a:ext>
                </a:extLst>
              </p:cNvPr>
              <p:cNvSpPr>
                <a:spLocks noChangeShapeType="1"/>
              </p:cNvSpPr>
              <p:nvPr/>
            </p:nvSpPr>
            <p:spPr bwMode="auto">
              <a:xfrm flipH="1" flipV="1">
                <a:off x="2095" y="3132"/>
                <a:ext cx="11"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3" name="Line 267">
                <a:extLst>
                  <a:ext uri="{FF2B5EF4-FFF2-40B4-BE49-F238E27FC236}">
                    <a16:creationId xmlns:a16="http://schemas.microsoft.com/office/drawing/2014/main" id="{B0A8B8F8-4F1B-45F8-B1D8-805D2E068EFF}"/>
                  </a:ext>
                </a:extLst>
              </p:cNvPr>
              <p:cNvSpPr>
                <a:spLocks noChangeShapeType="1"/>
              </p:cNvSpPr>
              <p:nvPr/>
            </p:nvSpPr>
            <p:spPr bwMode="auto">
              <a:xfrm flipH="1" flipV="1">
                <a:off x="2229" y="3098"/>
                <a:ext cx="14" cy="5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4" name="Line 268">
                <a:extLst>
                  <a:ext uri="{FF2B5EF4-FFF2-40B4-BE49-F238E27FC236}">
                    <a16:creationId xmlns:a16="http://schemas.microsoft.com/office/drawing/2014/main" id="{AD103206-9BE4-4629-AED7-93493E38B0C0}"/>
                  </a:ext>
                </a:extLst>
              </p:cNvPr>
              <p:cNvSpPr>
                <a:spLocks noChangeShapeType="1"/>
              </p:cNvSpPr>
              <p:nvPr/>
            </p:nvSpPr>
            <p:spPr bwMode="auto">
              <a:xfrm flipH="1">
                <a:off x="2229" y="3079"/>
                <a:ext cx="27"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5" name="Line 269">
                <a:extLst>
                  <a:ext uri="{FF2B5EF4-FFF2-40B4-BE49-F238E27FC236}">
                    <a16:creationId xmlns:a16="http://schemas.microsoft.com/office/drawing/2014/main" id="{E63E381F-6684-440D-8456-7CA34AE03AFD}"/>
                  </a:ext>
                </a:extLst>
              </p:cNvPr>
              <p:cNvSpPr>
                <a:spLocks noChangeShapeType="1"/>
              </p:cNvSpPr>
              <p:nvPr/>
            </p:nvSpPr>
            <p:spPr bwMode="auto">
              <a:xfrm flipV="1">
                <a:off x="773" y="2973"/>
                <a:ext cx="33" cy="6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6" name="Line 270">
                <a:extLst>
                  <a:ext uri="{FF2B5EF4-FFF2-40B4-BE49-F238E27FC236}">
                    <a16:creationId xmlns:a16="http://schemas.microsoft.com/office/drawing/2014/main" id="{016A3A7F-D9B1-4F54-BA16-631223F6FCD2}"/>
                  </a:ext>
                </a:extLst>
              </p:cNvPr>
              <p:cNvSpPr>
                <a:spLocks noChangeShapeType="1"/>
              </p:cNvSpPr>
              <p:nvPr/>
            </p:nvSpPr>
            <p:spPr bwMode="auto">
              <a:xfrm>
                <a:off x="780" y="2946"/>
                <a:ext cx="26"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7" name="Line 271">
                <a:extLst>
                  <a:ext uri="{FF2B5EF4-FFF2-40B4-BE49-F238E27FC236}">
                    <a16:creationId xmlns:a16="http://schemas.microsoft.com/office/drawing/2014/main" id="{F94D0C22-6FDC-4C4B-A4E8-07CE5936D358}"/>
                  </a:ext>
                </a:extLst>
              </p:cNvPr>
              <p:cNvSpPr>
                <a:spLocks noChangeShapeType="1"/>
              </p:cNvSpPr>
              <p:nvPr/>
            </p:nvSpPr>
            <p:spPr bwMode="auto">
              <a:xfrm flipH="1">
                <a:off x="2256" y="3057"/>
                <a:ext cx="26"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8" name="Line 272">
                <a:extLst>
                  <a:ext uri="{FF2B5EF4-FFF2-40B4-BE49-F238E27FC236}">
                    <a16:creationId xmlns:a16="http://schemas.microsoft.com/office/drawing/2014/main" id="{B37D1EE6-543E-41BB-A9CE-353B4BF09F0C}"/>
                  </a:ext>
                </a:extLst>
              </p:cNvPr>
              <p:cNvSpPr>
                <a:spLocks noChangeShapeType="1"/>
              </p:cNvSpPr>
              <p:nvPr/>
            </p:nvSpPr>
            <p:spPr bwMode="auto">
              <a:xfrm flipH="1" flipV="1">
                <a:off x="2256" y="3079"/>
                <a:ext cx="14" cy="5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9" name="Line 273">
                <a:extLst>
                  <a:ext uri="{FF2B5EF4-FFF2-40B4-BE49-F238E27FC236}">
                    <a16:creationId xmlns:a16="http://schemas.microsoft.com/office/drawing/2014/main" id="{D2624735-0D53-4D92-A347-4E87ADC18A94}"/>
                  </a:ext>
                </a:extLst>
              </p:cNvPr>
              <p:cNvSpPr>
                <a:spLocks noChangeShapeType="1"/>
              </p:cNvSpPr>
              <p:nvPr/>
            </p:nvSpPr>
            <p:spPr bwMode="auto">
              <a:xfrm flipH="1" flipV="1">
                <a:off x="2068" y="3123"/>
                <a:ext cx="11"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0" name="Line 274">
                <a:extLst>
                  <a:ext uri="{FF2B5EF4-FFF2-40B4-BE49-F238E27FC236}">
                    <a16:creationId xmlns:a16="http://schemas.microsoft.com/office/drawing/2014/main" id="{5729C82B-710B-40D8-A4C6-6C0F2546BC2E}"/>
                  </a:ext>
                </a:extLst>
              </p:cNvPr>
              <p:cNvSpPr>
                <a:spLocks noChangeShapeType="1"/>
              </p:cNvSpPr>
              <p:nvPr/>
            </p:nvSpPr>
            <p:spPr bwMode="auto">
              <a:xfrm>
                <a:off x="2042" y="3110"/>
                <a:ext cx="2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1" name="Line 275">
                <a:extLst>
                  <a:ext uri="{FF2B5EF4-FFF2-40B4-BE49-F238E27FC236}">
                    <a16:creationId xmlns:a16="http://schemas.microsoft.com/office/drawing/2014/main" id="{09282810-4BC6-44EB-83C7-B97FE63A795B}"/>
                  </a:ext>
                </a:extLst>
              </p:cNvPr>
              <p:cNvSpPr>
                <a:spLocks noChangeShapeType="1"/>
              </p:cNvSpPr>
              <p:nvPr/>
            </p:nvSpPr>
            <p:spPr bwMode="auto">
              <a:xfrm flipV="1">
                <a:off x="746" y="2946"/>
                <a:ext cx="34" cy="6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2" name="Line 276">
                <a:extLst>
                  <a:ext uri="{FF2B5EF4-FFF2-40B4-BE49-F238E27FC236}">
                    <a16:creationId xmlns:a16="http://schemas.microsoft.com/office/drawing/2014/main" id="{5E40010B-8326-47FC-B13A-D17392F89367}"/>
                  </a:ext>
                </a:extLst>
              </p:cNvPr>
              <p:cNvSpPr>
                <a:spLocks noChangeShapeType="1"/>
              </p:cNvSpPr>
              <p:nvPr/>
            </p:nvSpPr>
            <p:spPr bwMode="auto">
              <a:xfrm>
                <a:off x="754" y="2918"/>
                <a:ext cx="26"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3" name="Line 277">
                <a:extLst>
                  <a:ext uri="{FF2B5EF4-FFF2-40B4-BE49-F238E27FC236}">
                    <a16:creationId xmlns:a16="http://schemas.microsoft.com/office/drawing/2014/main" id="{E68DB912-1952-432E-9BEE-3175BF23C6DC}"/>
                  </a:ext>
                </a:extLst>
              </p:cNvPr>
              <p:cNvSpPr>
                <a:spLocks noChangeShapeType="1"/>
              </p:cNvSpPr>
              <p:nvPr/>
            </p:nvSpPr>
            <p:spPr bwMode="auto">
              <a:xfrm flipV="1">
                <a:off x="1099" y="3072"/>
                <a:ext cx="19"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4" name="Line 278">
                <a:extLst>
                  <a:ext uri="{FF2B5EF4-FFF2-40B4-BE49-F238E27FC236}">
                    <a16:creationId xmlns:a16="http://schemas.microsoft.com/office/drawing/2014/main" id="{84188166-BE9A-4143-86A7-27C59CA5475E}"/>
                  </a:ext>
                </a:extLst>
              </p:cNvPr>
              <p:cNvSpPr>
                <a:spLocks noChangeShapeType="1"/>
              </p:cNvSpPr>
              <p:nvPr/>
            </p:nvSpPr>
            <p:spPr bwMode="auto">
              <a:xfrm flipH="1">
                <a:off x="1118" y="3050"/>
                <a:ext cx="26"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5" name="Line 279">
                <a:extLst>
                  <a:ext uri="{FF2B5EF4-FFF2-40B4-BE49-F238E27FC236}">
                    <a16:creationId xmlns:a16="http://schemas.microsoft.com/office/drawing/2014/main" id="{964F178B-C168-4532-9EEC-D33896A28434}"/>
                  </a:ext>
                </a:extLst>
              </p:cNvPr>
              <p:cNvSpPr>
                <a:spLocks noChangeShapeType="1"/>
              </p:cNvSpPr>
              <p:nvPr/>
            </p:nvSpPr>
            <p:spPr bwMode="auto">
              <a:xfrm flipH="1" flipV="1">
                <a:off x="1962" y="3034"/>
                <a:ext cx="2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6" name="Line 280">
                <a:extLst>
                  <a:ext uri="{FF2B5EF4-FFF2-40B4-BE49-F238E27FC236}">
                    <a16:creationId xmlns:a16="http://schemas.microsoft.com/office/drawing/2014/main" id="{8CB0A819-F0C4-49B5-B691-00B5BBCA88E2}"/>
                  </a:ext>
                </a:extLst>
              </p:cNvPr>
              <p:cNvSpPr>
                <a:spLocks noChangeShapeType="1"/>
              </p:cNvSpPr>
              <p:nvPr/>
            </p:nvSpPr>
            <p:spPr bwMode="auto">
              <a:xfrm>
                <a:off x="1937" y="3008"/>
                <a:ext cx="25"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7" name="Line 281">
                <a:extLst>
                  <a:ext uri="{FF2B5EF4-FFF2-40B4-BE49-F238E27FC236}">
                    <a16:creationId xmlns:a16="http://schemas.microsoft.com/office/drawing/2014/main" id="{7D00EA5D-6172-4A56-9383-9BB88BC501A3}"/>
                  </a:ext>
                </a:extLst>
              </p:cNvPr>
              <p:cNvSpPr>
                <a:spLocks noChangeShapeType="1"/>
              </p:cNvSpPr>
              <p:nvPr/>
            </p:nvSpPr>
            <p:spPr bwMode="auto">
              <a:xfrm flipH="1" flipV="1">
                <a:off x="2282" y="3057"/>
                <a:ext cx="15" cy="6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8" name="Line 282">
                <a:extLst>
                  <a:ext uri="{FF2B5EF4-FFF2-40B4-BE49-F238E27FC236}">
                    <a16:creationId xmlns:a16="http://schemas.microsoft.com/office/drawing/2014/main" id="{C84FE66C-CFF9-480A-88CA-4ABDFDACCE03}"/>
                  </a:ext>
                </a:extLst>
              </p:cNvPr>
              <p:cNvSpPr>
                <a:spLocks noChangeShapeType="1"/>
              </p:cNvSpPr>
              <p:nvPr/>
            </p:nvSpPr>
            <p:spPr bwMode="auto">
              <a:xfrm flipH="1">
                <a:off x="2282" y="3033"/>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9" name="Line 283">
                <a:extLst>
                  <a:ext uri="{FF2B5EF4-FFF2-40B4-BE49-F238E27FC236}">
                    <a16:creationId xmlns:a16="http://schemas.microsoft.com/office/drawing/2014/main" id="{DC0F529A-F989-4B5A-B240-5BEC433ECB31}"/>
                  </a:ext>
                </a:extLst>
              </p:cNvPr>
              <p:cNvSpPr>
                <a:spLocks noChangeShapeType="1"/>
              </p:cNvSpPr>
              <p:nvPr/>
            </p:nvSpPr>
            <p:spPr bwMode="auto">
              <a:xfrm flipH="1" flipV="1">
                <a:off x="963" y="3156"/>
                <a:ext cx="28"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0" name="Line 284">
                <a:extLst>
                  <a:ext uri="{FF2B5EF4-FFF2-40B4-BE49-F238E27FC236}">
                    <a16:creationId xmlns:a16="http://schemas.microsoft.com/office/drawing/2014/main" id="{EDA60A3E-F27A-4817-92F5-127FF48F3C88}"/>
                  </a:ext>
                </a:extLst>
              </p:cNvPr>
              <p:cNvSpPr>
                <a:spLocks noChangeShapeType="1"/>
              </p:cNvSpPr>
              <p:nvPr/>
            </p:nvSpPr>
            <p:spPr bwMode="auto">
              <a:xfrm>
                <a:off x="936" y="3150"/>
                <a:ext cx="27"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1" name="Line 285">
                <a:extLst>
                  <a:ext uri="{FF2B5EF4-FFF2-40B4-BE49-F238E27FC236}">
                    <a16:creationId xmlns:a16="http://schemas.microsoft.com/office/drawing/2014/main" id="{C64787C4-D8BE-4A1C-BA5B-CEA5FC9EA6D4}"/>
                  </a:ext>
                </a:extLst>
              </p:cNvPr>
              <p:cNvSpPr>
                <a:spLocks noChangeShapeType="1"/>
              </p:cNvSpPr>
              <p:nvPr/>
            </p:nvSpPr>
            <p:spPr bwMode="auto">
              <a:xfrm flipV="1">
                <a:off x="963" y="3156"/>
                <a:ext cx="0"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2" name="Line 286">
                <a:extLst>
                  <a:ext uri="{FF2B5EF4-FFF2-40B4-BE49-F238E27FC236}">
                    <a16:creationId xmlns:a16="http://schemas.microsoft.com/office/drawing/2014/main" id="{18D360EF-BC9E-4B93-9137-38EEE4135E91}"/>
                  </a:ext>
                </a:extLst>
              </p:cNvPr>
              <p:cNvSpPr>
                <a:spLocks noChangeShapeType="1"/>
              </p:cNvSpPr>
              <p:nvPr/>
            </p:nvSpPr>
            <p:spPr bwMode="auto">
              <a:xfrm flipH="1">
                <a:off x="991" y="3153"/>
                <a:ext cx="27"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3" name="Line 287">
                <a:extLst>
                  <a:ext uri="{FF2B5EF4-FFF2-40B4-BE49-F238E27FC236}">
                    <a16:creationId xmlns:a16="http://schemas.microsoft.com/office/drawing/2014/main" id="{70583E64-B595-4834-BC88-8C6BBE6371B4}"/>
                  </a:ext>
                </a:extLst>
              </p:cNvPr>
              <p:cNvSpPr>
                <a:spLocks noChangeShapeType="1"/>
              </p:cNvSpPr>
              <p:nvPr/>
            </p:nvSpPr>
            <p:spPr bwMode="auto">
              <a:xfrm flipV="1">
                <a:off x="990" y="3157"/>
                <a:ext cx="1"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4" name="Line 288">
                <a:extLst>
                  <a:ext uri="{FF2B5EF4-FFF2-40B4-BE49-F238E27FC236}">
                    <a16:creationId xmlns:a16="http://schemas.microsoft.com/office/drawing/2014/main" id="{8906FC94-D598-4085-8B88-E51FF87EFA42}"/>
                  </a:ext>
                </a:extLst>
              </p:cNvPr>
              <p:cNvSpPr>
                <a:spLocks noChangeShapeType="1"/>
              </p:cNvSpPr>
              <p:nvPr/>
            </p:nvSpPr>
            <p:spPr bwMode="auto">
              <a:xfrm flipV="1">
                <a:off x="936" y="3150"/>
                <a:ext cx="0"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5" name="Line 289">
                <a:extLst>
                  <a:ext uri="{FF2B5EF4-FFF2-40B4-BE49-F238E27FC236}">
                    <a16:creationId xmlns:a16="http://schemas.microsoft.com/office/drawing/2014/main" id="{81918A4D-A22B-4672-9E5B-A9DF37B812E9}"/>
                  </a:ext>
                </a:extLst>
              </p:cNvPr>
              <p:cNvSpPr>
                <a:spLocks noChangeShapeType="1"/>
              </p:cNvSpPr>
              <p:nvPr/>
            </p:nvSpPr>
            <p:spPr bwMode="auto">
              <a:xfrm>
                <a:off x="909" y="3139"/>
                <a:ext cx="27"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6" name="Line 290">
                <a:extLst>
                  <a:ext uri="{FF2B5EF4-FFF2-40B4-BE49-F238E27FC236}">
                    <a16:creationId xmlns:a16="http://schemas.microsoft.com/office/drawing/2014/main" id="{2194045F-F001-4359-96C0-98E010646BC3}"/>
                  </a:ext>
                </a:extLst>
              </p:cNvPr>
              <p:cNvSpPr>
                <a:spLocks noChangeShapeType="1"/>
              </p:cNvSpPr>
              <p:nvPr/>
            </p:nvSpPr>
            <p:spPr bwMode="auto">
              <a:xfrm>
                <a:off x="2015" y="3091"/>
                <a:ext cx="27"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7" name="Line 291">
                <a:extLst>
                  <a:ext uri="{FF2B5EF4-FFF2-40B4-BE49-F238E27FC236}">
                    <a16:creationId xmlns:a16="http://schemas.microsoft.com/office/drawing/2014/main" id="{4B1C5B7D-916B-4168-84C5-4F0089B92CA3}"/>
                  </a:ext>
                </a:extLst>
              </p:cNvPr>
              <p:cNvSpPr>
                <a:spLocks noChangeShapeType="1"/>
              </p:cNvSpPr>
              <p:nvPr/>
            </p:nvSpPr>
            <p:spPr bwMode="auto">
              <a:xfrm flipH="1" flipV="1">
                <a:off x="2042" y="3110"/>
                <a:ext cx="10"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8" name="Line 292">
                <a:extLst>
                  <a:ext uri="{FF2B5EF4-FFF2-40B4-BE49-F238E27FC236}">
                    <a16:creationId xmlns:a16="http://schemas.microsoft.com/office/drawing/2014/main" id="{DDE0D192-619F-4850-BC44-C8F0ACAB4DF1}"/>
                  </a:ext>
                </a:extLst>
              </p:cNvPr>
              <p:cNvSpPr>
                <a:spLocks noChangeShapeType="1"/>
              </p:cNvSpPr>
              <p:nvPr/>
            </p:nvSpPr>
            <p:spPr bwMode="auto">
              <a:xfrm flipV="1">
                <a:off x="719" y="2918"/>
                <a:ext cx="35" cy="6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9" name="Line 293">
                <a:extLst>
                  <a:ext uri="{FF2B5EF4-FFF2-40B4-BE49-F238E27FC236}">
                    <a16:creationId xmlns:a16="http://schemas.microsoft.com/office/drawing/2014/main" id="{DDDB7C02-C1E6-4E50-B5BC-57B0C6F32C69}"/>
                  </a:ext>
                </a:extLst>
              </p:cNvPr>
              <p:cNvSpPr>
                <a:spLocks noChangeShapeType="1"/>
              </p:cNvSpPr>
              <p:nvPr/>
            </p:nvSpPr>
            <p:spPr bwMode="auto">
              <a:xfrm flipH="1">
                <a:off x="1018" y="3143"/>
                <a:ext cx="27"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0" name="Line 294">
                <a:extLst>
                  <a:ext uri="{FF2B5EF4-FFF2-40B4-BE49-F238E27FC236}">
                    <a16:creationId xmlns:a16="http://schemas.microsoft.com/office/drawing/2014/main" id="{5F5480D5-F9A0-4DB1-8444-262B3907EE97}"/>
                  </a:ext>
                </a:extLst>
              </p:cNvPr>
              <p:cNvSpPr>
                <a:spLocks noChangeShapeType="1"/>
              </p:cNvSpPr>
              <p:nvPr/>
            </p:nvSpPr>
            <p:spPr bwMode="auto">
              <a:xfrm flipV="1">
                <a:off x="1017" y="3153"/>
                <a:ext cx="1"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1" name="Line 295">
                <a:extLst>
                  <a:ext uri="{FF2B5EF4-FFF2-40B4-BE49-F238E27FC236}">
                    <a16:creationId xmlns:a16="http://schemas.microsoft.com/office/drawing/2014/main" id="{7B66EAAF-625E-4321-A73C-4CC2A636BF3C}"/>
                  </a:ext>
                </a:extLst>
              </p:cNvPr>
              <p:cNvSpPr>
                <a:spLocks noChangeShapeType="1"/>
              </p:cNvSpPr>
              <p:nvPr/>
            </p:nvSpPr>
            <p:spPr bwMode="auto">
              <a:xfrm>
                <a:off x="882" y="3125"/>
                <a:ext cx="27"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2" name="Line 296">
                <a:extLst>
                  <a:ext uri="{FF2B5EF4-FFF2-40B4-BE49-F238E27FC236}">
                    <a16:creationId xmlns:a16="http://schemas.microsoft.com/office/drawing/2014/main" id="{37B9DD18-E0CD-4D95-B2F5-D91C8BB0B600}"/>
                  </a:ext>
                </a:extLst>
              </p:cNvPr>
              <p:cNvSpPr>
                <a:spLocks noChangeShapeType="1"/>
              </p:cNvSpPr>
              <p:nvPr/>
            </p:nvSpPr>
            <p:spPr bwMode="auto">
              <a:xfrm flipV="1">
                <a:off x="909" y="3139"/>
                <a:ext cx="0"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3" name="Line 297">
                <a:extLst>
                  <a:ext uri="{FF2B5EF4-FFF2-40B4-BE49-F238E27FC236}">
                    <a16:creationId xmlns:a16="http://schemas.microsoft.com/office/drawing/2014/main" id="{8BC8CB1B-A43D-46EC-9D4C-6B6606AC11C2}"/>
                  </a:ext>
                </a:extLst>
              </p:cNvPr>
              <p:cNvSpPr>
                <a:spLocks noChangeShapeType="1"/>
              </p:cNvSpPr>
              <p:nvPr/>
            </p:nvSpPr>
            <p:spPr bwMode="auto">
              <a:xfrm flipH="1" flipV="1">
                <a:off x="2309" y="3033"/>
                <a:ext cx="15" cy="6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4" name="Line 298">
                <a:extLst>
                  <a:ext uri="{FF2B5EF4-FFF2-40B4-BE49-F238E27FC236}">
                    <a16:creationId xmlns:a16="http://schemas.microsoft.com/office/drawing/2014/main" id="{26223AD2-9060-4659-AC6B-FB6C0E76F7B7}"/>
                  </a:ext>
                </a:extLst>
              </p:cNvPr>
              <p:cNvSpPr>
                <a:spLocks noChangeShapeType="1"/>
              </p:cNvSpPr>
              <p:nvPr/>
            </p:nvSpPr>
            <p:spPr bwMode="auto">
              <a:xfrm flipH="1">
                <a:off x="2309" y="3007"/>
                <a:ext cx="27"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5" name="Line 299">
                <a:extLst>
                  <a:ext uri="{FF2B5EF4-FFF2-40B4-BE49-F238E27FC236}">
                    <a16:creationId xmlns:a16="http://schemas.microsoft.com/office/drawing/2014/main" id="{50C3FD92-A418-425E-911F-367CCF88C683}"/>
                  </a:ext>
                </a:extLst>
              </p:cNvPr>
              <p:cNvSpPr>
                <a:spLocks noChangeShapeType="1"/>
              </p:cNvSpPr>
              <p:nvPr/>
            </p:nvSpPr>
            <p:spPr bwMode="auto">
              <a:xfrm flipV="1">
                <a:off x="882" y="3125"/>
                <a:ext cx="0" cy="5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6" name="Line 300">
                <a:extLst>
                  <a:ext uri="{FF2B5EF4-FFF2-40B4-BE49-F238E27FC236}">
                    <a16:creationId xmlns:a16="http://schemas.microsoft.com/office/drawing/2014/main" id="{56AEB07C-1869-40C5-B1E0-AACB235C1844}"/>
                  </a:ext>
                </a:extLst>
              </p:cNvPr>
              <p:cNvSpPr>
                <a:spLocks noChangeShapeType="1"/>
              </p:cNvSpPr>
              <p:nvPr/>
            </p:nvSpPr>
            <p:spPr bwMode="auto">
              <a:xfrm>
                <a:off x="855" y="3106"/>
                <a:ext cx="27"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7" name="Line 301">
                <a:extLst>
                  <a:ext uri="{FF2B5EF4-FFF2-40B4-BE49-F238E27FC236}">
                    <a16:creationId xmlns:a16="http://schemas.microsoft.com/office/drawing/2014/main" id="{ADFD6912-E664-482D-8FCB-C281C1A2190B}"/>
                  </a:ext>
                </a:extLst>
              </p:cNvPr>
              <p:cNvSpPr>
                <a:spLocks noChangeShapeType="1"/>
              </p:cNvSpPr>
              <p:nvPr/>
            </p:nvSpPr>
            <p:spPr bwMode="auto">
              <a:xfrm flipV="1">
                <a:off x="1045" y="3143"/>
                <a:ext cx="0"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8" name="Line 302">
                <a:extLst>
                  <a:ext uri="{FF2B5EF4-FFF2-40B4-BE49-F238E27FC236}">
                    <a16:creationId xmlns:a16="http://schemas.microsoft.com/office/drawing/2014/main" id="{7074E064-476B-4C20-AE43-3A55C7A89F90}"/>
                  </a:ext>
                </a:extLst>
              </p:cNvPr>
              <p:cNvSpPr>
                <a:spLocks noChangeShapeType="1"/>
              </p:cNvSpPr>
              <p:nvPr/>
            </p:nvSpPr>
            <p:spPr bwMode="auto">
              <a:xfrm flipH="1">
                <a:off x="1045" y="3129"/>
                <a:ext cx="27"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9" name="Line 303">
                <a:extLst>
                  <a:ext uri="{FF2B5EF4-FFF2-40B4-BE49-F238E27FC236}">
                    <a16:creationId xmlns:a16="http://schemas.microsoft.com/office/drawing/2014/main" id="{8D9962EE-3904-490D-86A1-50EF1ED9EE75}"/>
                  </a:ext>
                </a:extLst>
              </p:cNvPr>
              <p:cNvSpPr>
                <a:spLocks noChangeShapeType="1"/>
              </p:cNvSpPr>
              <p:nvPr/>
            </p:nvSpPr>
            <p:spPr bwMode="auto">
              <a:xfrm flipV="1">
                <a:off x="1126" y="3050"/>
                <a:ext cx="18"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0" name="Line 304">
                <a:extLst>
                  <a:ext uri="{FF2B5EF4-FFF2-40B4-BE49-F238E27FC236}">
                    <a16:creationId xmlns:a16="http://schemas.microsoft.com/office/drawing/2014/main" id="{45E2CE88-EB51-478E-9346-1E18530D9B0C}"/>
                  </a:ext>
                </a:extLst>
              </p:cNvPr>
              <p:cNvSpPr>
                <a:spLocks noChangeShapeType="1"/>
              </p:cNvSpPr>
              <p:nvPr/>
            </p:nvSpPr>
            <p:spPr bwMode="auto">
              <a:xfrm flipH="1">
                <a:off x="1144" y="3023"/>
                <a:ext cx="26"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1" name="Line 305">
                <a:extLst>
                  <a:ext uri="{FF2B5EF4-FFF2-40B4-BE49-F238E27FC236}">
                    <a16:creationId xmlns:a16="http://schemas.microsoft.com/office/drawing/2014/main" id="{795EC188-60BD-4A46-826E-5E03E85F19FC}"/>
                  </a:ext>
                </a:extLst>
              </p:cNvPr>
              <p:cNvSpPr>
                <a:spLocks noChangeShapeType="1"/>
              </p:cNvSpPr>
              <p:nvPr/>
            </p:nvSpPr>
            <p:spPr bwMode="auto">
              <a:xfrm flipH="1" flipV="1">
                <a:off x="2015" y="3091"/>
                <a:ext cx="9"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2" name="Line 306">
                <a:extLst>
                  <a:ext uri="{FF2B5EF4-FFF2-40B4-BE49-F238E27FC236}">
                    <a16:creationId xmlns:a16="http://schemas.microsoft.com/office/drawing/2014/main" id="{38676368-C860-411D-9493-B922E04D92C0}"/>
                  </a:ext>
                </a:extLst>
              </p:cNvPr>
              <p:cNvSpPr>
                <a:spLocks noChangeShapeType="1"/>
              </p:cNvSpPr>
              <p:nvPr/>
            </p:nvSpPr>
            <p:spPr bwMode="auto">
              <a:xfrm>
                <a:off x="1988" y="3068"/>
                <a:ext cx="27"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3" name="Line 307">
                <a:extLst>
                  <a:ext uri="{FF2B5EF4-FFF2-40B4-BE49-F238E27FC236}">
                    <a16:creationId xmlns:a16="http://schemas.microsoft.com/office/drawing/2014/main" id="{AE02DD91-2BA2-492E-8AD2-0A66EC1FBC21}"/>
                  </a:ext>
                </a:extLst>
              </p:cNvPr>
              <p:cNvSpPr>
                <a:spLocks noChangeShapeType="1"/>
              </p:cNvSpPr>
              <p:nvPr/>
            </p:nvSpPr>
            <p:spPr bwMode="auto">
              <a:xfrm flipH="1" flipV="1">
                <a:off x="1937" y="3008"/>
                <a:ext cx="24"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4" name="Line 308">
                <a:extLst>
                  <a:ext uri="{FF2B5EF4-FFF2-40B4-BE49-F238E27FC236}">
                    <a16:creationId xmlns:a16="http://schemas.microsoft.com/office/drawing/2014/main" id="{903E2042-7A6B-43F0-9329-279FDAE1CEF2}"/>
                  </a:ext>
                </a:extLst>
              </p:cNvPr>
              <p:cNvSpPr>
                <a:spLocks noChangeShapeType="1"/>
              </p:cNvSpPr>
              <p:nvPr/>
            </p:nvSpPr>
            <p:spPr bwMode="auto">
              <a:xfrm>
                <a:off x="1912" y="2979"/>
                <a:ext cx="25"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5" name="Line 309">
                <a:extLst>
                  <a:ext uri="{FF2B5EF4-FFF2-40B4-BE49-F238E27FC236}">
                    <a16:creationId xmlns:a16="http://schemas.microsoft.com/office/drawing/2014/main" id="{7DA179EA-A26E-46CC-9CA4-C2343F8395AA}"/>
                  </a:ext>
                </a:extLst>
              </p:cNvPr>
              <p:cNvSpPr>
                <a:spLocks noChangeShapeType="1"/>
              </p:cNvSpPr>
              <p:nvPr/>
            </p:nvSpPr>
            <p:spPr bwMode="auto">
              <a:xfrm>
                <a:off x="828" y="3085"/>
                <a:ext cx="2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6" name="Line 310">
                <a:extLst>
                  <a:ext uri="{FF2B5EF4-FFF2-40B4-BE49-F238E27FC236}">
                    <a16:creationId xmlns:a16="http://schemas.microsoft.com/office/drawing/2014/main" id="{75EB6F7A-F9C3-4380-B606-3298C7C56185}"/>
                  </a:ext>
                </a:extLst>
              </p:cNvPr>
              <p:cNvSpPr>
                <a:spLocks noChangeShapeType="1"/>
              </p:cNvSpPr>
              <p:nvPr/>
            </p:nvSpPr>
            <p:spPr bwMode="auto">
              <a:xfrm flipV="1">
                <a:off x="854" y="3106"/>
                <a:ext cx="1" cy="5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7" name="Line 311">
                <a:extLst>
                  <a:ext uri="{FF2B5EF4-FFF2-40B4-BE49-F238E27FC236}">
                    <a16:creationId xmlns:a16="http://schemas.microsoft.com/office/drawing/2014/main" id="{43D0B635-9C05-4922-B526-1224DF6A40E6}"/>
                  </a:ext>
                </a:extLst>
              </p:cNvPr>
              <p:cNvSpPr>
                <a:spLocks noChangeShapeType="1"/>
              </p:cNvSpPr>
              <p:nvPr/>
            </p:nvSpPr>
            <p:spPr bwMode="auto">
              <a:xfrm flipH="1" flipV="1">
                <a:off x="2336" y="3007"/>
                <a:ext cx="16" cy="6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8" name="Line 312">
                <a:extLst>
                  <a:ext uri="{FF2B5EF4-FFF2-40B4-BE49-F238E27FC236}">
                    <a16:creationId xmlns:a16="http://schemas.microsoft.com/office/drawing/2014/main" id="{1D1CFB88-10B8-4119-AAA1-D09E2D8F28EF}"/>
                  </a:ext>
                </a:extLst>
              </p:cNvPr>
              <p:cNvSpPr>
                <a:spLocks noChangeShapeType="1"/>
              </p:cNvSpPr>
              <p:nvPr/>
            </p:nvSpPr>
            <p:spPr bwMode="auto">
              <a:xfrm flipH="1">
                <a:off x="2336" y="2980"/>
                <a:ext cx="27"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9" name="Line 313">
                <a:extLst>
                  <a:ext uri="{FF2B5EF4-FFF2-40B4-BE49-F238E27FC236}">
                    <a16:creationId xmlns:a16="http://schemas.microsoft.com/office/drawing/2014/main" id="{4444B9B3-A66A-4AEB-AFE0-129EF7B00B59}"/>
                  </a:ext>
                </a:extLst>
              </p:cNvPr>
              <p:cNvSpPr>
                <a:spLocks noChangeShapeType="1"/>
              </p:cNvSpPr>
              <p:nvPr/>
            </p:nvSpPr>
            <p:spPr bwMode="auto">
              <a:xfrm flipV="1">
                <a:off x="1072" y="3129"/>
                <a:ext cx="0"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0" name="Line 314">
                <a:extLst>
                  <a:ext uri="{FF2B5EF4-FFF2-40B4-BE49-F238E27FC236}">
                    <a16:creationId xmlns:a16="http://schemas.microsoft.com/office/drawing/2014/main" id="{73C22BD8-74ED-4896-BC6B-BA85083995A5}"/>
                  </a:ext>
                </a:extLst>
              </p:cNvPr>
              <p:cNvSpPr>
                <a:spLocks noChangeShapeType="1"/>
              </p:cNvSpPr>
              <p:nvPr/>
            </p:nvSpPr>
            <p:spPr bwMode="auto">
              <a:xfrm flipH="1">
                <a:off x="1072" y="3109"/>
                <a:ext cx="27"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1" name="Line 315">
                <a:extLst>
                  <a:ext uri="{FF2B5EF4-FFF2-40B4-BE49-F238E27FC236}">
                    <a16:creationId xmlns:a16="http://schemas.microsoft.com/office/drawing/2014/main" id="{EA959E6A-1925-421C-BEE6-7189939D84FD}"/>
                  </a:ext>
                </a:extLst>
              </p:cNvPr>
              <p:cNvSpPr>
                <a:spLocks noChangeShapeType="1"/>
              </p:cNvSpPr>
              <p:nvPr/>
            </p:nvSpPr>
            <p:spPr bwMode="auto">
              <a:xfrm flipV="1">
                <a:off x="2148" y="3182"/>
                <a:ext cx="13"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2" name="Line 316">
                <a:extLst>
                  <a:ext uri="{FF2B5EF4-FFF2-40B4-BE49-F238E27FC236}">
                    <a16:creationId xmlns:a16="http://schemas.microsoft.com/office/drawing/2014/main" id="{1044B1FE-1756-4D9A-B99D-5B84B5AC4574}"/>
                  </a:ext>
                </a:extLst>
              </p:cNvPr>
              <p:cNvSpPr>
                <a:spLocks noChangeShapeType="1"/>
              </p:cNvSpPr>
              <p:nvPr/>
            </p:nvSpPr>
            <p:spPr bwMode="auto">
              <a:xfrm flipH="1">
                <a:off x="2161" y="3177"/>
                <a:ext cx="27"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3" name="Line 317">
                <a:extLst>
                  <a:ext uri="{FF2B5EF4-FFF2-40B4-BE49-F238E27FC236}">
                    <a16:creationId xmlns:a16="http://schemas.microsoft.com/office/drawing/2014/main" id="{F924384D-66C3-4D76-9F28-A1B37711AD86}"/>
                  </a:ext>
                </a:extLst>
              </p:cNvPr>
              <p:cNvSpPr>
                <a:spLocks noChangeShapeType="1"/>
              </p:cNvSpPr>
              <p:nvPr/>
            </p:nvSpPr>
            <p:spPr bwMode="auto">
              <a:xfrm>
                <a:off x="2133" y="3182"/>
                <a:ext cx="28"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4" name="Line 318">
                <a:extLst>
                  <a:ext uri="{FF2B5EF4-FFF2-40B4-BE49-F238E27FC236}">
                    <a16:creationId xmlns:a16="http://schemas.microsoft.com/office/drawing/2014/main" id="{7A8F8554-E3C0-46B6-B0BD-3C6A26ABE97A}"/>
                  </a:ext>
                </a:extLst>
              </p:cNvPr>
              <p:cNvSpPr>
                <a:spLocks noChangeShapeType="1"/>
              </p:cNvSpPr>
              <p:nvPr/>
            </p:nvSpPr>
            <p:spPr bwMode="auto">
              <a:xfrm flipV="1">
                <a:off x="2121" y="3182"/>
                <a:ext cx="12"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5" name="Line 319">
                <a:extLst>
                  <a:ext uri="{FF2B5EF4-FFF2-40B4-BE49-F238E27FC236}">
                    <a16:creationId xmlns:a16="http://schemas.microsoft.com/office/drawing/2014/main" id="{642004C9-0095-4657-8AAD-90F5D041F0B1}"/>
                  </a:ext>
                </a:extLst>
              </p:cNvPr>
              <p:cNvSpPr>
                <a:spLocks noChangeShapeType="1"/>
              </p:cNvSpPr>
              <p:nvPr/>
            </p:nvSpPr>
            <p:spPr bwMode="auto">
              <a:xfrm>
                <a:off x="2106" y="3177"/>
                <a:ext cx="27"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6" name="Line 320">
                <a:extLst>
                  <a:ext uri="{FF2B5EF4-FFF2-40B4-BE49-F238E27FC236}">
                    <a16:creationId xmlns:a16="http://schemas.microsoft.com/office/drawing/2014/main" id="{FB40EC04-2113-455E-B732-6F3AA954904E}"/>
                  </a:ext>
                </a:extLst>
              </p:cNvPr>
              <p:cNvSpPr>
                <a:spLocks noChangeShapeType="1"/>
              </p:cNvSpPr>
              <p:nvPr/>
            </p:nvSpPr>
            <p:spPr bwMode="auto">
              <a:xfrm flipV="1">
                <a:off x="827" y="3085"/>
                <a:ext cx="1" cy="6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7" name="Line 321">
                <a:extLst>
                  <a:ext uri="{FF2B5EF4-FFF2-40B4-BE49-F238E27FC236}">
                    <a16:creationId xmlns:a16="http://schemas.microsoft.com/office/drawing/2014/main" id="{F814D790-288F-4620-A535-25394718B538}"/>
                  </a:ext>
                </a:extLst>
              </p:cNvPr>
              <p:cNvSpPr>
                <a:spLocks noChangeShapeType="1"/>
              </p:cNvSpPr>
              <p:nvPr/>
            </p:nvSpPr>
            <p:spPr bwMode="auto">
              <a:xfrm>
                <a:off x="801" y="3062"/>
                <a:ext cx="27"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8" name="Line 322">
                <a:extLst>
                  <a:ext uri="{FF2B5EF4-FFF2-40B4-BE49-F238E27FC236}">
                    <a16:creationId xmlns:a16="http://schemas.microsoft.com/office/drawing/2014/main" id="{CD981F06-9D38-4A1E-80ED-4F15378EBBD4}"/>
                  </a:ext>
                </a:extLst>
              </p:cNvPr>
              <p:cNvSpPr>
                <a:spLocks noChangeShapeType="1"/>
              </p:cNvSpPr>
              <p:nvPr/>
            </p:nvSpPr>
            <p:spPr bwMode="auto">
              <a:xfrm flipV="1">
                <a:off x="2175" y="3177"/>
                <a:ext cx="13"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9" name="Line 323">
                <a:extLst>
                  <a:ext uri="{FF2B5EF4-FFF2-40B4-BE49-F238E27FC236}">
                    <a16:creationId xmlns:a16="http://schemas.microsoft.com/office/drawing/2014/main" id="{7C2C098D-229B-4FFF-B1DF-AE0AC28B162C}"/>
                  </a:ext>
                </a:extLst>
              </p:cNvPr>
              <p:cNvSpPr>
                <a:spLocks noChangeShapeType="1"/>
              </p:cNvSpPr>
              <p:nvPr/>
            </p:nvSpPr>
            <p:spPr bwMode="auto">
              <a:xfrm flipH="1">
                <a:off x="2188" y="3168"/>
                <a:ext cx="27"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0" name="Line 324">
                <a:extLst>
                  <a:ext uri="{FF2B5EF4-FFF2-40B4-BE49-F238E27FC236}">
                    <a16:creationId xmlns:a16="http://schemas.microsoft.com/office/drawing/2014/main" id="{B8BE9C30-2E90-4E85-A212-1DBF42C43B54}"/>
                  </a:ext>
                </a:extLst>
              </p:cNvPr>
              <p:cNvSpPr>
                <a:spLocks noChangeShapeType="1"/>
              </p:cNvSpPr>
              <p:nvPr/>
            </p:nvSpPr>
            <p:spPr bwMode="auto">
              <a:xfrm flipV="1">
                <a:off x="2095" y="3177"/>
                <a:ext cx="11"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1" name="Line 325">
                <a:extLst>
                  <a:ext uri="{FF2B5EF4-FFF2-40B4-BE49-F238E27FC236}">
                    <a16:creationId xmlns:a16="http://schemas.microsoft.com/office/drawing/2014/main" id="{8E623147-1BCD-4FFB-9338-C2C7DBCF8199}"/>
                  </a:ext>
                </a:extLst>
              </p:cNvPr>
              <p:cNvSpPr>
                <a:spLocks noChangeShapeType="1"/>
              </p:cNvSpPr>
              <p:nvPr/>
            </p:nvSpPr>
            <p:spPr bwMode="auto">
              <a:xfrm>
                <a:off x="2079" y="3166"/>
                <a:ext cx="27"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2" name="Line 326">
                <a:extLst>
                  <a:ext uri="{FF2B5EF4-FFF2-40B4-BE49-F238E27FC236}">
                    <a16:creationId xmlns:a16="http://schemas.microsoft.com/office/drawing/2014/main" id="{BE24A670-DBE1-4A0D-BE5A-44561E61B846}"/>
                  </a:ext>
                </a:extLst>
              </p:cNvPr>
              <p:cNvSpPr>
                <a:spLocks noChangeShapeType="1"/>
              </p:cNvSpPr>
              <p:nvPr/>
            </p:nvSpPr>
            <p:spPr bwMode="auto">
              <a:xfrm flipH="1">
                <a:off x="2363" y="2954"/>
                <a:ext cx="26"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3" name="Line 327">
                <a:extLst>
                  <a:ext uri="{FF2B5EF4-FFF2-40B4-BE49-F238E27FC236}">
                    <a16:creationId xmlns:a16="http://schemas.microsoft.com/office/drawing/2014/main" id="{33101605-7D53-49BA-A166-F519DD3874B3}"/>
                  </a:ext>
                </a:extLst>
              </p:cNvPr>
              <p:cNvSpPr>
                <a:spLocks noChangeShapeType="1"/>
              </p:cNvSpPr>
              <p:nvPr/>
            </p:nvSpPr>
            <p:spPr bwMode="auto">
              <a:xfrm flipH="1" flipV="1">
                <a:off x="2363" y="2980"/>
                <a:ext cx="16" cy="6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4" name="Line 328">
                <a:extLst>
                  <a:ext uri="{FF2B5EF4-FFF2-40B4-BE49-F238E27FC236}">
                    <a16:creationId xmlns:a16="http://schemas.microsoft.com/office/drawing/2014/main" id="{2444C11E-3AA1-428B-A54F-56649AF8EB38}"/>
                  </a:ext>
                </a:extLst>
              </p:cNvPr>
              <p:cNvSpPr>
                <a:spLocks noChangeShapeType="1"/>
              </p:cNvSpPr>
              <p:nvPr/>
            </p:nvSpPr>
            <p:spPr bwMode="auto">
              <a:xfrm>
                <a:off x="1961" y="3040"/>
                <a:ext cx="27"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5" name="Line 329">
                <a:extLst>
                  <a:ext uri="{FF2B5EF4-FFF2-40B4-BE49-F238E27FC236}">
                    <a16:creationId xmlns:a16="http://schemas.microsoft.com/office/drawing/2014/main" id="{32488FC6-434F-49AC-890C-763520A81AC3}"/>
                  </a:ext>
                </a:extLst>
              </p:cNvPr>
              <p:cNvSpPr>
                <a:spLocks noChangeShapeType="1"/>
              </p:cNvSpPr>
              <p:nvPr/>
            </p:nvSpPr>
            <p:spPr bwMode="auto">
              <a:xfrm flipH="1" flipV="1">
                <a:off x="1988" y="3068"/>
                <a:ext cx="9"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6" name="Line 330">
                <a:extLst>
                  <a:ext uri="{FF2B5EF4-FFF2-40B4-BE49-F238E27FC236}">
                    <a16:creationId xmlns:a16="http://schemas.microsoft.com/office/drawing/2014/main" id="{60F50CFF-4F2C-4912-BCD5-D7D8451FDB8C}"/>
                  </a:ext>
                </a:extLst>
              </p:cNvPr>
              <p:cNvSpPr>
                <a:spLocks noChangeShapeType="1"/>
              </p:cNvSpPr>
              <p:nvPr/>
            </p:nvSpPr>
            <p:spPr bwMode="auto">
              <a:xfrm flipV="1">
                <a:off x="1153" y="3023"/>
                <a:ext cx="1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7" name="Line 331">
                <a:extLst>
                  <a:ext uri="{FF2B5EF4-FFF2-40B4-BE49-F238E27FC236}">
                    <a16:creationId xmlns:a16="http://schemas.microsoft.com/office/drawing/2014/main" id="{E1B04824-0F76-4EE1-832E-F7DFBC14C7B2}"/>
                  </a:ext>
                </a:extLst>
              </p:cNvPr>
              <p:cNvSpPr>
                <a:spLocks noChangeShapeType="1"/>
              </p:cNvSpPr>
              <p:nvPr/>
            </p:nvSpPr>
            <p:spPr bwMode="auto">
              <a:xfrm flipH="1">
                <a:off x="1170" y="2993"/>
                <a:ext cx="26"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8" name="Line 332">
                <a:extLst>
                  <a:ext uri="{FF2B5EF4-FFF2-40B4-BE49-F238E27FC236}">
                    <a16:creationId xmlns:a16="http://schemas.microsoft.com/office/drawing/2014/main" id="{CFB0426F-9FFF-4A89-A649-2DC025EA74B9}"/>
                  </a:ext>
                </a:extLst>
              </p:cNvPr>
              <p:cNvSpPr>
                <a:spLocks noChangeShapeType="1"/>
              </p:cNvSpPr>
              <p:nvPr/>
            </p:nvSpPr>
            <p:spPr bwMode="auto">
              <a:xfrm flipH="1">
                <a:off x="1099" y="3085"/>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9" name="Line 333">
                <a:extLst>
                  <a:ext uri="{FF2B5EF4-FFF2-40B4-BE49-F238E27FC236}">
                    <a16:creationId xmlns:a16="http://schemas.microsoft.com/office/drawing/2014/main" id="{8C83503E-D859-46C5-849C-6A7A87CA480B}"/>
                  </a:ext>
                </a:extLst>
              </p:cNvPr>
              <p:cNvSpPr>
                <a:spLocks noChangeShapeType="1"/>
              </p:cNvSpPr>
              <p:nvPr/>
            </p:nvSpPr>
            <p:spPr bwMode="auto">
              <a:xfrm flipV="1">
                <a:off x="1099" y="3109"/>
                <a:ext cx="0"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0" name="Line 334">
                <a:extLst>
                  <a:ext uri="{FF2B5EF4-FFF2-40B4-BE49-F238E27FC236}">
                    <a16:creationId xmlns:a16="http://schemas.microsoft.com/office/drawing/2014/main" id="{FBCA9A8F-4858-477B-B674-348E77FECF75}"/>
                  </a:ext>
                </a:extLst>
              </p:cNvPr>
              <p:cNvSpPr>
                <a:spLocks noChangeShapeType="1"/>
              </p:cNvSpPr>
              <p:nvPr/>
            </p:nvSpPr>
            <p:spPr bwMode="auto">
              <a:xfrm flipV="1">
                <a:off x="2201" y="3168"/>
                <a:ext cx="14" cy="5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1" name="Line 335">
                <a:extLst>
                  <a:ext uri="{FF2B5EF4-FFF2-40B4-BE49-F238E27FC236}">
                    <a16:creationId xmlns:a16="http://schemas.microsoft.com/office/drawing/2014/main" id="{3233950E-7050-46BC-91BA-0129978C2A10}"/>
                  </a:ext>
                </a:extLst>
              </p:cNvPr>
              <p:cNvSpPr>
                <a:spLocks noChangeShapeType="1"/>
              </p:cNvSpPr>
              <p:nvPr/>
            </p:nvSpPr>
            <p:spPr bwMode="auto">
              <a:xfrm flipH="1">
                <a:off x="2215" y="3154"/>
                <a:ext cx="28"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2" name="Line 336">
                <a:extLst>
                  <a:ext uri="{FF2B5EF4-FFF2-40B4-BE49-F238E27FC236}">
                    <a16:creationId xmlns:a16="http://schemas.microsoft.com/office/drawing/2014/main" id="{8BA59296-B654-42BE-AA5E-B0463BCB1C02}"/>
                  </a:ext>
                </a:extLst>
              </p:cNvPr>
              <p:cNvSpPr>
                <a:spLocks noChangeShapeType="1"/>
              </p:cNvSpPr>
              <p:nvPr/>
            </p:nvSpPr>
            <p:spPr bwMode="auto">
              <a:xfrm>
                <a:off x="2052" y="3150"/>
                <a:ext cx="27"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3" name="Line 337">
                <a:extLst>
                  <a:ext uri="{FF2B5EF4-FFF2-40B4-BE49-F238E27FC236}">
                    <a16:creationId xmlns:a16="http://schemas.microsoft.com/office/drawing/2014/main" id="{5EDE614E-9160-4860-9AAF-DD5A029F6392}"/>
                  </a:ext>
                </a:extLst>
              </p:cNvPr>
              <p:cNvSpPr>
                <a:spLocks noChangeShapeType="1"/>
              </p:cNvSpPr>
              <p:nvPr/>
            </p:nvSpPr>
            <p:spPr bwMode="auto">
              <a:xfrm flipV="1">
                <a:off x="2068" y="3166"/>
                <a:ext cx="11"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4" name="Line 338">
                <a:extLst>
                  <a:ext uri="{FF2B5EF4-FFF2-40B4-BE49-F238E27FC236}">
                    <a16:creationId xmlns:a16="http://schemas.microsoft.com/office/drawing/2014/main" id="{E01B9204-3485-4B26-911C-2240A98FBC95}"/>
                  </a:ext>
                </a:extLst>
              </p:cNvPr>
              <p:cNvSpPr>
                <a:spLocks noChangeShapeType="1"/>
              </p:cNvSpPr>
              <p:nvPr/>
            </p:nvSpPr>
            <p:spPr bwMode="auto">
              <a:xfrm>
                <a:off x="773" y="3037"/>
                <a:ext cx="28"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5" name="Line 339">
                <a:extLst>
                  <a:ext uri="{FF2B5EF4-FFF2-40B4-BE49-F238E27FC236}">
                    <a16:creationId xmlns:a16="http://schemas.microsoft.com/office/drawing/2014/main" id="{DE1600CF-CCD0-41DA-B3DF-28D590731085}"/>
                  </a:ext>
                </a:extLst>
              </p:cNvPr>
              <p:cNvSpPr>
                <a:spLocks noChangeShapeType="1"/>
              </p:cNvSpPr>
              <p:nvPr/>
            </p:nvSpPr>
            <p:spPr bwMode="auto">
              <a:xfrm flipV="1">
                <a:off x="800" y="3062"/>
                <a:ext cx="1" cy="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6" name="Line 340">
                <a:extLst>
                  <a:ext uri="{FF2B5EF4-FFF2-40B4-BE49-F238E27FC236}">
                    <a16:creationId xmlns:a16="http://schemas.microsoft.com/office/drawing/2014/main" id="{6CBC94A0-60CD-4E20-80DE-06A0D742C966}"/>
                  </a:ext>
                </a:extLst>
              </p:cNvPr>
              <p:cNvSpPr>
                <a:spLocks noChangeShapeType="1"/>
              </p:cNvSpPr>
              <p:nvPr/>
            </p:nvSpPr>
            <p:spPr bwMode="auto">
              <a:xfrm flipH="1" flipV="1">
                <a:off x="2389" y="2954"/>
                <a:ext cx="17" cy="6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7" name="Line 341">
                <a:extLst>
                  <a:ext uri="{FF2B5EF4-FFF2-40B4-BE49-F238E27FC236}">
                    <a16:creationId xmlns:a16="http://schemas.microsoft.com/office/drawing/2014/main" id="{ABF3653B-AAD4-4DEF-94E9-41E47593BA4A}"/>
                  </a:ext>
                </a:extLst>
              </p:cNvPr>
              <p:cNvSpPr>
                <a:spLocks noChangeShapeType="1"/>
              </p:cNvSpPr>
              <p:nvPr/>
            </p:nvSpPr>
            <p:spPr bwMode="auto">
              <a:xfrm flipH="1">
                <a:off x="2243" y="3137"/>
                <a:ext cx="27"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8" name="Line 342">
                <a:extLst>
                  <a:ext uri="{FF2B5EF4-FFF2-40B4-BE49-F238E27FC236}">
                    <a16:creationId xmlns:a16="http://schemas.microsoft.com/office/drawing/2014/main" id="{B4583438-48D0-4870-B83C-969EA1F6A64E}"/>
                  </a:ext>
                </a:extLst>
              </p:cNvPr>
              <p:cNvSpPr>
                <a:spLocks noChangeShapeType="1"/>
              </p:cNvSpPr>
              <p:nvPr/>
            </p:nvSpPr>
            <p:spPr bwMode="auto">
              <a:xfrm flipV="1">
                <a:off x="2228" y="3154"/>
                <a:ext cx="15" cy="5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9" name="Line 343">
                <a:extLst>
                  <a:ext uri="{FF2B5EF4-FFF2-40B4-BE49-F238E27FC236}">
                    <a16:creationId xmlns:a16="http://schemas.microsoft.com/office/drawing/2014/main" id="{2A22C721-57C9-4F6A-80E0-F6C5981EDBAF}"/>
                  </a:ext>
                </a:extLst>
              </p:cNvPr>
              <p:cNvSpPr>
                <a:spLocks noChangeShapeType="1"/>
              </p:cNvSpPr>
              <p:nvPr/>
            </p:nvSpPr>
            <p:spPr bwMode="auto">
              <a:xfrm flipV="1">
                <a:off x="2041" y="3150"/>
                <a:ext cx="11"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0" name="Line 344">
                <a:extLst>
                  <a:ext uri="{FF2B5EF4-FFF2-40B4-BE49-F238E27FC236}">
                    <a16:creationId xmlns:a16="http://schemas.microsoft.com/office/drawing/2014/main" id="{5A2DE1DC-A5DA-436D-9D19-B9636CF44132}"/>
                  </a:ext>
                </a:extLst>
              </p:cNvPr>
              <p:cNvSpPr>
                <a:spLocks noChangeShapeType="1"/>
              </p:cNvSpPr>
              <p:nvPr/>
            </p:nvSpPr>
            <p:spPr bwMode="auto">
              <a:xfrm>
                <a:off x="2024" y="3129"/>
                <a:ext cx="28"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1" name="Line 345">
                <a:extLst>
                  <a:ext uri="{FF2B5EF4-FFF2-40B4-BE49-F238E27FC236}">
                    <a16:creationId xmlns:a16="http://schemas.microsoft.com/office/drawing/2014/main" id="{627F728F-2ADF-498D-AE58-0D1F511E0A37}"/>
                  </a:ext>
                </a:extLst>
              </p:cNvPr>
              <p:cNvSpPr>
                <a:spLocks noChangeShapeType="1"/>
              </p:cNvSpPr>
              <p:nvPr/>
            </p:nvSpPr>
            <p:spPr bwMode="auto">
              <a:xfrm flipH="1">
                <a:off x="1126" y="3056"/>
                <a:ext cx="27"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2" name="Line 346">
                <a:extLst>
                  <a:ext uri="{FF2B5EF4-FFF2-40B4-BE49-F238E27FC236}">
                    <a16:creationId xmlns:a16="http://schemas.microsoft.com/office/drawing/2014/main" id="{E813C01F-0BC0-4DD5-8AD7-07E1066E1F5E}"/>
                  </a:ext>
                </a:extLst>
              </p:cNvPr>
              <p:cNvSpPr>
                <a:spLocks noChangeShapeType="1"/>
              </p:cNvSpPr>
              <p:nvPr/>
            </p:nvSpPr>
            <p:spPr bwMode="auto">
              <a:xfrm flipV="1">
                <a:off x="1126" y="3085"/>
                <a:ext cx="0"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3" name="Line 347">
                <a:extLst>
                  <a:ext uri="{FF2B5EF4-FFF2-40B4-BE49-F238E27FC236}">
                    <a16:creationId xmlns:a16="http://schemas.microsoft.com/office/drawing/2014/main" id="{23B00197-861D-424A-B2FF-85EAEE67A059}"/>
                  </a:ext>
                </a:extLst>
              </p:cNvPr>
              <p:cNvSpPr>
                <a:spLocks noChangeShapeType="1"/>
              </p:cNvSpPr>
              <p:nvPr/>
            </p:nvSpPr>
            <p:spPr bwMode="auto">
              <a:xfrm flipV="1">
                <a:off x="963" y="3204"/>
                <a:ext cx="27"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4" name="Line 348">
                <a:extLst>
                  <a:ext uri="{FF2B5EF4-FFF2-40B4-BE49-F238E27FC236}">
                    <a16:creationId xmlns:a16="http://schemas.microsoft.com/office/drawing/2014/main" id="{D0A1204A-D8E3-469B-956B-4FA1B9964B7E}"/>
                  </a:ext>
                </a:extLst>
              </p:cNvPr>
              <p:cNvSpPr>
                <a:spLocks noChangeShapeType="1"/>
              </p:cNvSpPr>
              <p:nvPr/>
            </p:nvSpPr>
            <p:spPr bwMode="auto">
              <a:xfrm flipH="1" flipV="1">
                <a:off x="990" y="3204"/>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5" name="Line 349">
                <a:extLst>
                  <a:ext uri="{FF2B5EF4-FFF2-40B4-BE49-F238E27FC236}">
                    <a16:creationId xmlns:a16="http://schemas.microsoft.com/office/drawing/2014/main" id="{08466E0F-009F-4123-8068-9CF3351BDC36}"/>
                  </a:ext>
                </a:extLst>
              </p:cNvPr>
              <p:cNvSpPr>
                <a:spLocks noChangeShapeType="1"/>
              </p:cNvSpPr>
              <p:nvPr/>
            </p:nvSpPr>
            <p:spPr bwMode="auto">
              <a:xfrm flipH="1">
                <a:off x="990" y="3198"/>
                <a:ext cx="27"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6" name="Line 350">
                <a:extLst>
                  <a:ext uri="{FF2B5EF4-FFF2-40B4-BE49-F238E27FC236}">
                    <a16:creationId xmlns:a16="http://schemas.microsoft.com/office/drawing/2014/main" id="{B8EC022F-94B3-4942-BD3F-638918F4B2F9}"/>
                  </a:ext>
                </a:extLst>
              </p:cNvPr>
              <p:cNvSpPr>
                <a:spLocks noChangeShapeType="1"/>
              </p:cNvSpPr>
              <p:nvPr/>
            </p:nvSpPr>
            <p:spPr bwMode="auto">
              <a:xfrm>
                <a:off x="1935" y="3009"/>
                <a:ext cx="26"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7" name="Line 351">
                <a:extLst>
                  <a:ext uri="{FF2B5EF4-FFF2-40B4-BE49-F238E27FC236}">
                    <a16:creationId xmlns:a16="http://schemas.microsoft.com/office/drawing/2014/main" id="{43D3D0BE-A59C-499B-A23E-9920EFF15C80}"/>
                  </a:ext>
                </a:extLst>
              </p:cNvPr>
              <p:cNvSpPr>
                <a:spLocks noChangeShapeType="1"/>
              </p:cNvSpPr>
              <p:nvPr/>
            </p:nvSpPr>
            <p:spPr bwMode="auto">
              <a:xfrm flipH="1" flipV="1">
                <a:off x="1961" y="3040"/>
                <a:ext cx="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8" name="Line 352">
                <a:extLst>
                  <a:ext uri="{FF2B5EF4-FFF2-40B4-BE49-F238E27FC236}">
                    <a16:creationId xmlns:a16="http://schemas.microsoft.com/office/drawing/2014/main" id="{0EDFD51A-EFEC-49EE-BA70-DB923C7E99C6}"/>
                  </a:ext>
                </a:extLst>
              </p:cNvPr>
              <p:cNvSpPr>
                <a:spLocks noChangeShapeType="1"/>
              </p:cNvSpPr>
              <p:nvPr/>
            </p:nvSpPr>
            <p:spPr bwMode="auto">
              <a:xfrm>
                <a:off x="936" y="3202"/>
                <a:ext cx="27"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9" name="Line 353">
                <a:extLst>
                  <a:ext uri="{FF2B5EF4-FFF2-40B4-BE49-F238E27FC236}">
                    <a16:creationId xmlns:a16="http://schemas.microsoft.com/office/drawing/2014/main" id="{ECC7C5CC-F03C-4892-84A2-DE84886E5952}"/>
                  </a:ext>
                </a:extLst>
              </p:cNvPr>
              <p:cNvSpPr>
                <a:spLocks noChangeShapeType="1"/>
              </p:cNvSpPr>
              <p:nvPr/>
            </p:nvSpPr>
            <p:spPr bwMode="auto">
              <a:xfrm flipH="1" flipV="1">
                <a:off x="963" y="3205"/>
                <a:ext cx="24"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0" name="Line 354">
                <a:extLst>
                  <a:ext uri="{FF2B5EF4-FFF2-40B4-BE49-F238E27FC236}">
                    <a16:creationId xmlns:a16="http://schemas.microsoft.com/office/drawing/2014/main" id="{34165E27-0315-48E2-9523-8424B36EFBEA}"/>
                  </a:ext>
                </a:extLst>
              </p:cNvPr>
              <p:cNvSpPr>
                <a:spLocks noChangeShapeType="1"/>
              </p:cNvSpPr>
              <p:nvPr/>
            </p:nvSpPr>
            <p:spPr bwMode="auto">
              <a:xfrm flipH="1">
                <a:off x="2270" y="3117"/>
                <a:ext cx="27"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1" name="Line 355">
                <a:extLst>
                  <a:ext uri="{FF2B5EF4-FFF2-40B4-BE49-F238E27FC236}">
                    <a16:creationId xmlns:a16="http://schemas.microsoft.com/office/drawing/2014/main" id="{44091299-BA45-425E-A8B5-DC3AC1BDCC08}"/>
                  </a:ext>
                </a:extLst>
              </p:cNvPr>
              <p:cNvSpPr>
                <a:spLocks noChangeShapeType="1"/>
              </p:cNvSpPr>
              <p:nvPr/>
            </p:nvSpPr>
            <p:spPr bwMode="auto">
              <a:xfrm flipV="1">
                <a:off x="2255" y="3137"/>
                <a:ext cx="15" cy="5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2" name="Line 356">
                <a:extLst>
                  <a:ext uri="{FF2B5EF4-FFF2-40B4-BE49-F238E27FC236}">
                    <a16:creationId xmlns:a16="http://schemas.microsoft.com/office/drawing/2014/main" id="{59B9C948-0CAA-412E-95E2-D9A06CC4459F}"/>
                  </a:ext>
                </a:extLst>
              </p:cNvPr>
              <p:cNvSpPr>
                <a:spLocks noChangeShapeType="1"/>
              </p:cNvSpPr>
              <p:nvPr/>
            </p:nvSpPr>
            <p:spPr bwMode="auto">
              <a:xfrm flipV="1">
                <a:off x="773" y="3037"/>
                <a:ext cx="0" cy="6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3" name="Line 357">
                <a:extLst>
                  <a:ext uri="{FF2B5EF4-FFF2-40B4-BE49-F238E27FC236}">
                    <a16:creationId xmlns:a16="http://schemas.microsoft.com/office/drawing/2014/main" id="{C89842AE-FB00-49CF-879C-043D1F024C37}"/>
                  </a:ext>
                </a:extLst>
              </p:cNvPr>
              <p:cNvSpPr>
                <a:spLocks noChangeShapeType="1"/>
              </p:cNvSpPr>
              <p:nvPr/>
            </p:nvSpPr>
            <p:spPr bwMode="auto">
              <a:xfrm>
                <a:off x="746" y="3012"/>
                <a:ext cx="27"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4" name="Line 358">
                <a:extLst>
                  <a:ext uri="{FF2B5EF4-FFF2-40B4-BE49-F238E27FC236}">
                    <a16:creationId xmlns:a16="http://schemas.microsoft.com/office/drawing/2014/main" id="{1827CF4B-C27F-4D18-B58C-798F33BCD462}"/>
                  </a:ext>
                </a:extLst>
              </p:cNvPr>
              <p:cNvSpPr>
                <a:spLocks noChangeShapeType="1"/>
              </p:cNvSpPr>
              <p:nvPr/>
            </p:nvSpPr>
            <p:spPr bwMode="auto">
              <a:xfrm flipH="1" flipV="1">
                <a:off x="1017" y="3198"/>
                <a:ext cx="2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5" name="Line 359">
                <a:extLst>
                  <a:ext uri="{FF2B5EF4-FFF2-40B4-BE49-F238E27FC236}">
                    <a16:creationId xmlns:a16="http://schemas.microsoft.com/office/drawing/2014/main" id="{4BC5ADDD-3668-44DA-93D0-3BC7873011B9}"/>
                  </a:ext>
                </a:extLst>
              </p:cNvPr>
              <p:cNvSpPr>
                <a:spLocks noChangeShapeType="1"/>
              </p:cNvSpPr>
              <p:nvPr/>
            </p:nvSpPr>
            <p:spPr bwMode="auto">
              <a:xfrm flipH="1">
                <a:off x="1017" y="3186"/>
                <a:ext cx="28"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6" name="Line 360">
                <a:extLst>
                  <a:ext uri="{FF2B5EF4-FFF2-40B4-BE49-F238E27FC236}">
                    <a16:creationId xmlns:a16="http://schemas.microsoft.com/office/drawing/2014/main" id="{195E5B1B-B9C4-43A3-8024-4E8A9E8EBB48}"/>
                  </a:ext>
                </a:extLst>
              </p:cNvPr>
              <p:cNvSpPr>
                <a:spLocks noChangeShapeType="1"/>
              </p:cNvSpPr>
              <p:nvPr/>
            </p:nvSpPr>
            <p:spPr bwMode="auto">
              <a:xfrm flipH="1">
                <a:off x="1196" y="2960"/>
                <a:ext cx="26"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7" name="Line 361">
                <a:extLst>
                  <a:ext uri="{FF2B5EF4-FFF2-40B4-BE49-F238E27FC236}">
                    <a16:creationId xmlns:a16="http://schemas.microsoft.com/office/drawing/2014/main" id="{747D6D5D-3FBD-4675-940F-023F46166418}"/>
                  </a:ext>
                </a:extLst>
              </p:cNvPr>
              <p:cNvSpPr>
                <a:spLocks noChangeShapeType="1"/>
              </p:cNvSpPr>
              <p:nvPr/>
            </p:nvSpPr>
            <p:spPr bwMode="auto">
              <a:xfrm flipV="1">
                <a:off x="1181" y="2993"/>
                <a:ext cx="15"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8" name="Line 362">
                <a:extLst>
                  <a:ext uri="{FF2B5EF4-FFF2-40B4-BE49-F238E27FC236}">
                    <a16:creationId xmlns:a16="http://schemas.microsoft.com/office/drawing/2014/main" id="{F1C1C9AE-0D40-4979-885E-E6654C1A8826}"/>
                  </a:ext>
                </a:extLst>
              </p:cNvPr>
              <p:cNvSpPr>
                <a:spLocks noChangeShapeType="1"/>
              </p:cNvSpPr>
              <p:nvPr/>
            </p:nvSpPr>
            <p:spPr bwMode="auto">
              <a:xfrm>
                <a:off x="909" y="3194"/>
                <a:ext cx="27"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9" name="Line 363">
                <a:extLst>
                  <a:ext uri="{FF2B5EF4-FFF2-40B4-BE49-F238E27FC236}">
                    <a16:creationId xmlns:a16="http://schemas.microsoft.com/office/drawing/2014/main" id="{757F14E6-0E7C-4D76-9DB4-F6A6DC7BCF21}"/>
                  </a:ext>
                </a:extLst>
              </p:cNvPr>
              <p:cNvSpPr>
                <a:spLocks noChangeShapeType="1"/>
              </p:cNvSpPr>
              <p:nvPr/>
            </p:nvSpPr>
            <p:spPr bwMode="auto">
              <a:xfrm flipH="1" flipV="1">
                <a:off x="936" y="3202"/>
                <a:ext cx="25"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0" name="Line 364">
                <a:extLst>
                  <a:ext uri="{FF2B5EF4-FFF2-40B4-BE49-F238E27FC236}">
                    <a16:creationId xmlns:a16="http://schemas.microsoft.com/office/drawing/2014/main" id="{60FB79A7-F064-430A-88E0-0FBFBADB6AC0}"/>
                  </a:ext>
                </a:extLst>
              </p:cNvPr>
              <p:cNvSpPr>
                <a:spLocks noChangeShapeType="1"/>
              </p:cNvSpPr>
              <p:nvPr/>
            </p:nvSpPr>
            <p:spPr bwMode="auto">
              <a:xfrm flipV="1">
                <a:off x="2014" y="3129"/>
                <a:ext cx="10"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1" name="Line 365">
                <a:extLst>
                  <a:ext uri="{FF2B5EF4-FFF2-40B4-BE49-F238E27FC236}">
                    <a16:creationId xmlns:a16="http://schemas.microsoft.com/office/drawing/2014/main" id="{EF9F0CC2-F8C2-4481-A08F-9398EE47DB16}"/>
                  </a:ext>
                </a:extLst>
              </p:cNvPr>
              <p:cNvSpPr>
                <a:spLocks noChangeShapeType="1"/>
              </p:cNvSpPr>
              <p:nvPr/>
            </p:nvSpPr>
            <p:spPr bwMode="auto">
              <a:xfrm>
                <a:off x="1997" y="3104"/>
                <a:ext cx="27"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2" name="Line 366">
                <a:extLst>
                  <a:ext uri="{FF2B5EF4-FFF2-40B4-BE49-F238E27FC236}">
                    <a16:creationId xmlns:a16="http://schemas.microsoft.com/office/drawing/2014/main" id="{22CBC8E6-D7A0-4220-9313-B7005A5E83C8}"/>
                  </a:ext>
                </a:extLst>
              </p:cNvPr>
              <p:cNvSpPr>
                <a:spLocks noChangeShapeType="1"/>
              </p:cNvSpPr>
              <p:nvPr/>
            </p:nvSpPr>
            <p:spPr bwMode="auto">
              <a:xfrm flipH="1">
                <a:off x="1045" y="3169"/>
                <a:ext cx="27"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3" name="Line 367">
                <a:extLst>
                  <a:ext uri="{FF2B5EF4-FFF2-40B4-BE49-F238E27FC236}">
                    <a16:creationId xmlns:a16="http://schemas.microsoft.com/office/drawing/2014/main" id="{51F6489B-A9AC-4DEB-87C4-636A536BF6E0}"/>
                  </a:ext>
                </a:extLst>
              </p:cNvPr>
              <p:cNvSpPr>
                <a:spLocks noChangeShapeType="1"/>
              </p:cNvSpPr>
              <p:nvPr/>
            </p:nvSpPr>
            <p:spPr bwMode="auto">
              <a:xfrm flipH="1" flipV="1">
                <a:off x="1045" y="3186"/>
                <a:ext cx="20"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4" name="Line 368">
                <a:extLst>
                  <a:ext uri="{FF2B5EF4-FFF2-40B4-BE49-F238E27FC236}">
                    <a16:creationId xmlns:a16="http://schemas.microsoft.com/office/drawing/2014/main" id="{AB18D8E7-2DDE-4F81-BF1F-4B2637D47A0C}"/>
                  </a:ext>
                </a:extLst>
              </p:cNvPr>
              <p:cNvSpPr>
                <a:spLocks noChangeShapeType="1"/>
              </p:cNvSpPr>
              <p:nvPr/>
            </p:nvSpPr>
            <p:spPr bwMode="auto">
              <a:xfrm>
                <a:off x="882" y="3181"/>
                <a:ext cx="27"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5" name="Line 369">
                <a:extLst>
                  <a:ext uri="{FF2B5EF4-FFF2-40B4-BE49-F238E27FC236}">
                    <a16:creationId xmlns:a16="http://schemas.microsoft.com/office/drawing/2014/main" id="{54459887-6328-49B8-AC72-C95D968A6D90}"/>
                  </a:ext>
                </a:extLst>
              </p:cNvPr>
              <p:cNvSpPr>
                <a:spLocks noChangeShapeType="1"/>
              </p:cNvSpPr>
              <p:nvPr/>
            </p:nvSpPr>
            <p:spPr bwMode="auto">
              <a:xfrm flipH="1" flipV="1">
                <a:off x="909" y="3194"/>
                <a:ext cx="26" cy="5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6" name="Line 370">
                <a:extLst>
                  <a:ext uri="{FF2B5EF4-FFF2-40B4-BE49-F238E27FC236}">
                    <a16:creationId xmlns:a16="http://schemas.microsoft.com/office/drawing/2014/main" id="{C9A9ED33-9864-4113-BD3C-6800C2960D90}"/>
                  </a:ext>
                </a:extLst>
              </p:cNvPr>
              <p:cNvSpPr>
                <a:spLocks noChangeShapeType="1"/>
              </p:cNvSpPr>
              <p:nvPr/>
            </p:nvSpPr>
            <p:spPr bwMode="auto">
              <a:xfrm flipH="1">
                <a:off x="2297" y="3095"/>
                <a:ext cx="2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7" name="Line 371">
                <a:extLst>
                  <a:ext uri="{FF2B5EF4-FFF2-40B4-BE49-F238E27FC236}">
                    <a16:creationId xmlns:a16="http://schemas.microsoft.com/office/drawing/2014/main" id="{3FB9D861-0D29-4165-8FA1-A498544A3977}"/>
                  </a:ext>
                </a:extLst>
              </p:cNvPr>
              <p:cNvSpPr>
                <a:spLocks noChangeShapeType="1"/>
              </p:cNvSpPr>
              <p:nvPr/>
            </p:nvSpPr>
            <p:spPr bwMode="auto">
              <a:xfrm flipV="1">
                <a:off x="2282" y="3117"/>
                <a:ext cx="15" cy="6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8" name="Line 372">
                <a:extLst>
                  <a:ext uri="{FF2B5EF4-FFF2-40B4-BE49-F238E27FC236}">
                    <a16:creationId xmlns:a16="http://schemas.microsoft.com/office/drawing/2014/main" id="{589A2CFF-555C-4128-A0BD-D8FBD499BDB8}"/>
                  </a:ext>
                </a:extLst>
              </p:cNvPr>
              <p:cNvSpPr>
                <a:spLocks noChangeShapeType="1"/>
              </p:cNvSpPr>
              <p:nvPr/>
            </p:nvSpPr>
            <p:spPr bwMode="auto">
              <a:xfrm>
                <a:off x="719" y="2986"/>
                <a:ext cx="27"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9" name="Line 373">
                <a:extLst>
                  <a:ext uri="{FF2B5EF4-FFF2-40B4-BE49-F238E27FC236}">
                    <a16:creationId xmlns:a16="http://schemas.microsoft.com/office/drawing/2014/main" id="{435300AF-6E87-4873-9E78-2E191A0FA9D0}"/>
                  </a:ext>
                </a:extLst>
              </p:cNvPr>
              <p:cNvSpPr>
                <a:spLocks noChangeShapeType="1"/>
              </p:cNvSpPr>
              <p:nvPr/>
            </p:nvSpPr>
            <p:spPr bwMode="auto">
              <a:xfrm flipV="1">
                <a:off x="746" y="3012"/>
                <a:ext cx="0" cy="6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0" name="Line 374">
                <a:extLst>
                  <a:ext uri="{FF2B5EF4-FFF2-40B4-BE49-F238E27FC236}">
                    <a16:creationId xmlns:a16="http://schemas.microsoft.com/office/drawing/2014/main" id="{69A4FD83-E159-44BC-9C63-6ECEA90D45F2}"/>
                  </a:ext>
                </a:extLst>
              </p:cNvPr>
              <p:cNvSpPr>
                <a:spLocks noChangeShapeType="1"/>
              </p:cNvSpPr>
              <p:nvPr/>
            </p:nvSpPr>
            <p:spPr bwMode="auto">
              <a:xfrm flipH="1">
                <a:off x="1072" y="3148"/>
                <a:ext cx="2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1" name="Line 375">
                <a:extLst>
                  <a:ext uri="{FF2B5EF4-FFF2-40B4-BE49-F238E27FC236}">
                    <a16:creationId xmlns:a16="http://schemas.microsoft.com/office/drawing/2014/main" id="{E5709D4C-AD1C-46FD-92E8-BA499DE1019D}"/>
                  </a:ext>
                </a:extLst>
              </p:cNvPr>
              <p:cNvSpPr>
                <a:spLocks noChangeShapeType="1"/>
              </p:cNvSpPr>
              <p:nvPr/>
            </p:nvSpPr>
            <p:spPr bwMode="auto">
              <a:xfrm flipH="1" flipV="1">
                <a:off x="1072" y="3169"/>
                <a:ext cx="19"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2" name="Line 376">
                <a:extLst>
                  <a:ext uri="{FF2B5EF4-FFF2-40B4-BE49-F238E27FC236}">
                    <a16:creationId xmlns:a16="http://schemas.microsoft.com/office/drawing/2014/main" id="{B446ADBC-E99F-40C3-B118-C2B2975C0386}"/>
                  </a:ext>
                </a:extLst>
              </p:cNvPr>
              <p:cNvSpPr>
                <a:spLocks noChangeShapeType="1"/>
              </p:cNvSpPr>
              <p:nvPr/>
            </p:nvSpPr>
            <p:spPr bwMode="auto">
              <a:xfrm flipH="1">
                <a:off x="1153" y="3024"/>
                <a:ext cx="28"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3" name="Line 377">
                <a:extLst>
                  <a:ext uri="{FF2B5EF4-FFF2-40B4-BE49-F238E27FC236}">
                    <a16:creationId xmlns:a16="http://schemas.microsoft.com/office/drawing/2014/main" id="{9C4DD957-AF30-41FE-A8EC-D29CE50FCDDF}"/>
                  </a:ext>
                </a:extLst>
              </p:cNvPr>
              <p:cNvSpPr>
                <a:spLocks noChangeShapeType="1"/>
              </p:cNvSpPr>
              <p:nvPr/>
            </p:nvSpPr>
            <p:spPr bwMode="auto">
              <a:xfrm flipV="1">
                <a:off x="1153" y="3056"/>
                <a:ext cx="0"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4" name="Line 378">
                <a:extLst>
                  <a:ext uri="{FF2B5EF4-FFF2-40B4-BE49-F238E27FC236}">
                    <a16:creationId xmlns:a16="http://schemas.microsoft.com/office/drawing/2014/main" id="{F647D07F-1238-4820-AF46-B47F7E8F3040}"/>
                  </a:ext>
                </a:extLst>
              </p:cNvPr>
              <p:cNvSpPr>
                <a:spLocks noChangeShapeType="1"/>
              </p:cNvSpPr>
              <p:nvPr/>
            </p:nvSpPr>
            <p:spPr bwMode="auto">
              <a:xfrm>
                <a:off x="1970" y="3074"/>
                <a:ext cx="27"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5" name="Line 379">
                <a:extLst>
                  <a:ext uri="{FF2B5EF4-FFF2-40B4-BE49-F238E27FC236}">
                    <a16:creationId xmlns:a16="http://schemas.microsoft.com/office/drawing/2014/main" id="{46502FEA-2AE6-47D4-B4B4-EFCC1D2BF07F}"/>
                  </a:ext>
                </a:extLst>
              </p:cNvPr>
              <p:cNvSpPr>
                <a:spLocks noChangeShapeType="1"/>
              </p:cNvSpPr>
              <p:nvPr/>
            </p:nvSpPr>
            <p:spPr bwMode="auto">
              <a:xfrm flipV="1">
                <a:off x="1988" y="3104"/>
                <a:ext cx="9"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6" name="Line 380">
                <a:extLst>
                  <a:ext uri="{FF2B5EF4-FFF2-40B4-BE49-F238E27FC236}">
                    <a16:creationId xmlns:a16="http://schemas.microsoft.com/office/drawing/2014/main" id="{19EE23BC-8ACE-4921-B7CD-359E37374C2F}"/>
                  </a:ext>
                </a:extLst>
              </p:cNvPr>
              <p:cNvSpPr>
                <a:spLocks noChangeShapeType="1"/>
              </p:cNvSpPr>
              <p:nvPr/>
            </p:nvSpPr>
            <p:spPr bwMode="auto">
              <a:xfrm>
                <a:off x="854" y="3165"/>
                <a:ext cx="28"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7" name="Line 381">
                <a:extLst>
                  <a:ext uri="{FF2B5EF4-FFF2-40B4-BE49-F238E27FC236}">
                    <a16:creationId xmlns:a16="http://schemas.microsoft.com/office/drawing/2014/main" id="{8D9B96A0-82D5-4527-A10B-CDB1238EE2D1}"/>
                  </a:ext>
                </a:extLst>
              </p:cNvPr>
              <p:cNvSpPr>
                <a:spLocks noChangeShapeType="1"/>
              </p:cNvSpPr>
              <p:nvPr/>
            </p:nvSpPr>
            <p:spPr bwMode="auto">
              <a:xfrm flipH="1" flipV="1">
                <a:off x="882" y="3181"/>
                <a:ext cx="27"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8" name="Line 382">
                <a:extLst>
                  <a:ext uri="{FF2B5EF4-FFF2-40B4-BE49-F238E27FC236}">
                    <a16:creationId xmlns:a16="http://schemas.microsoft.com/office/drawing/2014/main" id="{B86AB7DE-9B02-4D03-9D8A-6735702F2C5A}"/>
                  </a:ext>
                </a:extLst>
              </p:cNvPr>
              <p:cNvSpPr>
                <a:spLocks noChangeShapeType="1"/>
              </p:cNvSpPr>
              <p:nvPr/>
            </p:nvSpPr>
            <p:spPr bwMode="auto">
              <a:xfrm>
                <a:off x="1908" y="2975"/>
                <a:ext cx="27"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9" name="Line 383">
                <a:extLst>
                  <a:ext uri="{FF2B5EF4-FFF2-40B4-BE49-F238E27FC236}">
                    <a16:creationId xmlns:a16="http://schemas.microsoft.com/office/drawing/2014/main" id="{EE9B533B-7D53-44E3-8860-6FDADCCD3509}"/>
                  </a:ext>
                </a:extLst>
              </p:cNvPr>
              <p:cNvSpPr>
                <a:spLocks noChangeShapeType="1"/>
              </p:cNvSpPr>
              <p:nvPr/>
            </p:nvSpPr>
            <p:spPr bwMode="auto">
              <a:xfrm flipH="1" flipV="1">
                <a:off x="1935" y="3009"/>
                <a:ext cx="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0" name="Line 384">
                <a:extLst>
                  <a:ext uri="{FF2B5EF4-FFF2-40B4-BE49-F238E27FC236}">
                    <a16:creationId xmlns:a16="http://schemas.microsoft.com/office/drawing/2014/main" id="{1C10F31F-E33C-496D-AD24-BFC3947A2AF0}"/>
                  </a:ext>
                </a:extLst>
              </p:cNvPr>
              <p:cNvSpPr>
                <a:spLocks noChangeShapeType="1"/>
              </p:cNvSpPr>
              <p:nvPr/>
            </p:nvSpPr>
            <p:spPr bwMode="auto">
              <a:xfrm flipH="1" flipV="1">
                <a:off x="1099" y="3148"/>
                <a:ext cx="19"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1" name="Line 385">
                <a:extLst>
                  <a:ext uri="{FF2B5EF4-FFF2-40B4-BE49-F238E27FC236}">
                    <a16:creationId xmlns:a16="http://schemas.microsoft.com/office/drawing/2014/main" id="{E9840497-599D-49A2-BEFD-56EA5C9E7D55}"/>
                  </a:ext>
                </a:extLst>
              </p:cNvPr>
              <p:cNvSpPr>
                <a:spLocks noChangeShapeType="1"/>
              </p:cNvSpPr>
              <p:nvPr/>
            </p:nvSpPr>
            <p:spPr bwMode="auto">
              <a:xfrm flipH="1">
                <a:off x="1099" y="3121"/>
                <a:ext cx="27"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2" name="Line 386">
                <a:extLst>
                  <a:ext uri="{FF2B5EF4-FFF2-40B4-BE49-F238E27FC236}">
                    <a16:creationId xmlns:a16="http://schemas.microsoft.com/office/drawing/2014/main" id="{0F594CBB-0A72-4C27-84C6-50E01D820DAB}"/>
                  </a:ext>
                </a:extLst>
              </p:cNvPr>
              <p:cNvSpPr>
                <a:spLocks noChangeShapeType="1"/>
              </p:cNvSpPr>
              <p:nvPr/>
            </p:nvSpPr>
            <p:spPr bwMode="auto">
              <a:xfrm flipH="1">
                <a:off x="2324" y="3072"/>
                <a:ext cx="28"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3" name="Line 387">
                <a:extLst>
                  <a:ext uri="{FF2B5EF4-FFF2-40B4-BE49-F238E27FC236}">
                    <a16:creationId xmlns:a16="http://schemas.microsoft.com/office/drawing/2014/main" id="{0687414B-C340-4F31-8894-800CCB4895D0}"/>
                  </a:ext>
                </a:extLst>
              </p:cNvPr>
              <p:cNvSpPr>
                <a:spLocks noChangeShapeType="1"/>
              </p:cNvSpPr>
              <p:nvPr/>
            </p:nvSpPr>
            <p:spPr bwMode="auto">
              <a:xfrm flipV="1">
                <a:off x="2308" y="3095"/>
                <a:ext cx="16" cy="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4" name="Line 388">
                <a:extLst>
                  <a:ext uri="{FF2B5EF4-FFF2-40B4-BE49-F238E27FC236}">
                    <a16:creationId xmlns:a16="http://schemas.microsoft.com/office/drawing/2014/main" id="{BA848496-749F-4B0E-AF05-E9CF1F08738B}"/>
                  </a:ext>
                </a:extLst>
              </p:cNvPr>
              <p:cNvSpPr>
                <a:spLocks noChangeShapeType="1"/>
              </p:cNvSpPr>
              <p:nvPr/>
            </p:nvSpPr>
            <p:spPr bwMode="auto">
              <a:xfrm flipV="1">
                <a:off x="2086" y="3229"/>
                <a:ext cx="35"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5" name="Line 389">
                <a:extLst>
                  <a:ext uri="{FF2B5EF4-FFF2-40B4-BE49-F238E27FC236}">
                    <a16:creationId xmlns:a16="http://schemas.microsoft.com/office/drawing/2014/main" id="{35ED532D-F2E0-4FF2-A474-E0A9A10C05D8}"/>
                  </a:ext>
                </a:extLst>
              </p:cNvPr>
              <p:cNvSpPr>
                <a:spLocks noChangeShapeType="1"/>
              </p:cNvSpPr>
              <p:nvPr/>
            </p:nvSpPr>
            <p:spPr bwMode="auto">
              <a:xfrm flipH="1" flipV="1">
                <a:off x="2121" y="3229"/>
                <a:ext cx="27"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6" name="Line 390">
                <a:extLst>
                  <a:ext uri="{FF2B5EF4-FFF2-40B4-BE49-F238E27FC236}">
                    <a16:creationId xmlns:a16="http://schemas.microsoft.com/office/drawing/2014/main" id="{A6801216-15BD-4701-9293-9606BD0B6912}"/>
                  </a:ext>
                </a:extLst>
              </p:cNvPr>
              <p:cNvSpPr>
                <a:spLocks noChangeShapeType="1"/>
              </p:cNvSpPr>
              <p:nvPr/>
            </p:nvSpPr>
            <p:spPr bwMode="auto">
              <a:xfrm>
                <a:off x="2095" y="3221"/>
                <a:ext cx="26"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7" name="Line 391">
                <a:extLst>
                  <a:ext uri="{FF2B5EF4-FFF2-40B4-BE49-F238E27FC236}">
                    <a16:creationId xmlns:a16="http://schemas.microsoft.com/office/drawing/2014/main" id="{D9633617-0EBF-405B-87FD-5E71C37A2286}"/>
                  </a:ext>
                </a:extLst>
              </p:cNvPr>
              <p:cNvSpPr>
                <a:spLocks noChangeShapeType="1"/>
              </p:cNvSpPr>
              <p:nvPr/>
            </p:nvSpPr>
            <p:spPr bwMode="auto">
              <a:xfrm flipV="1">
                <a:off x="719" y="2986"/>
                <a:ext cx="0" cy="7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8" name="Line 392">
                <a:extLst>
                  <a:ext uri="{FF2B5EF4-FFF2-40B4-BE49-F238E27FC236}">
                    <a16:creationId xmlns:a16="http://schemas.microsoft.com/office/drawing/2014/main" id="{68C549D5-EF59-4BA1-B5B0-A212DA94E3D8}"/>
                  </a:ext>
                </a:extLst>
              </p:cNvPr>
              <p:cNvSpPr>
                <a:spLocks noChangeShapeType="1"/>
              </p:cNvSpPr>
              <p:nvPr/>
            </p:nvSpPr>
            <p:spPr bwMode="auto">
              <a:xfrm>
                <a:off x="2068" y="3209"/>
                <a:ext cx="27"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9" name="Line 393">
                <a:extLst>
                  <a:ext uri="{FF2B5EF4-FFF2-40B4-BE49-F238E27FC236}">
                    <a16:creationId xmlns:a16="http://schemas.microsoft.com/office/drawing/2014/main" id="{072FC4BA-3EA9-4E4E-8A6B-3C429FAD0BEC}"/>
                  </a:ext>
                </a:extLst>
              </p:cNvPr>
              <p:cNvSpPr>
                <a:spLocks noChangeShapeType="1"/>
              </p:cNvSpPr>
              <p:nvPr/>
            </p:nvSpPr>
            <p:spPr bwMode="auto">
              <a:xfrm flipV="1">
                <a:off x="2061" y="3221"/>
                <a:ext cx="34"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0" name="Line 394">
                <a:extLst>
                  <a:ext uri="{FF2B5EF4-FFF2-40B4-BE49-F238E27FC236}">
                    <a16:creationId xmlns:a16="http://schemas.microsoft.com/office/drawing/2014/main" id="{64C8A8CB-50CC-4677-9AEA-F0447D023121}"/>
                  </a:ext>
                </a:extLst>
              </p:cNvPr>
              <p:cNvSpPr>
                <a:spLocks noChangeShapeType="1"/>
              </p:cNvSpPr>
              <p:nvPr/>
            </p:nvSpPr>
            <p:spPr bwMode="auto">
              <a:xfrm flipH="1">
                <a:off x="2148" y="3229"/>
                <a:ext cx="27"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1" name="Line 395">
                <a:extLst>
                  <a:ext uri="{FF2B5EF4-FFF2-40B4-BE49-F238E27FC236}">
                    <a16:creationId xmlns:a16="http://schemas.microsoft.com/office/drawing/2014/main" id="{84F52A12-8CE5-407E-B206-F928C71F9F5D}"/>
                  </a:ext>
                </a:extLst>
              </p:cNvPr>
              <p:cNvSpPr>
                <a:spLocks noChangeShapeType="1"/>
              </p:cNvSpPr>
              <p:nvPr/>
            </p:nvSpPr>
            <p:spPr bwMode="auto">
              <a:xfrm flipV="1">
                <a:off x="2111" y="3231"/>
                <a:ext cx="37"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2" name="Line 396">
                <a:extLst>
                  <a:ext uri="{FF2B5EF4-FFF2-40B4-BE49-F238E27FC236}">
                    <a16:creationId xmlns:a16="http://schemas.microsoft.com/office/drawing/2014/main" id="{300263A6-3920-4280-91A6-A815B5630228}"/>
                  </a:ext>
                </a:extLst>
              </p:cNvPr>
              <p:cNvSpPr>
                <a:spLocks noChangeShapeType="1"/>
              </p:cNvSpPr>
              <p:nvPr/>
            </p:nvSpPr>
            <p:spPr bwMode="auto">
              <a:xfrm flipV="1">
                <a:off x="1208" y="2960"/>
                <a:ext cx="14"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3" name="Line 397">
                <a:extLst>
                  <a:ext uri="{FF2B5EF4-FFF2-40B4-BE49-F238E27FC236}">
                    <a16:creationId xmlns:a16="http://schemas.microsoft.com/office/drawing/2014/main" id="{8AC82E45-B0F6-4A6A-8735-D78F46E1E674}"/>
                  </a:ext>
                </a:extLst>
              </p:cNvPr>
              <p:cNvSpPr>
                <a:spLocks noChangeShapeType="1"/>
              </p:cNvSpPr>
              <p:nvPr/>
            </p:nvSpPr>
            <p:spPr bwMode="auto">
              <a:xfrm flipH="1">
                <a:off x="1222" y="2924"/>
                <a:ext cx="26"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4" name="Line 398">
                <a:extLst>
                  <a:ext uri="{FF2B5EF4-FFF2-40B4-BE49-F238E27FC236}">
                    <a16:creationId xmlns:a16="http://schemas.microsoft.com/office/drawing/2014/main" id="{C8A321E3-DF3F-4EDD-9F96-AAE0E79D7597}"/>
                  </a:ext>
                </a:extLst>
              </p:cNvPr>
              <p:cNvSpPr>
                <a:spLocks noChangeShapeType="1"/>
              </p:cNvSpPr>
              <p:nvPr/>
            </p:nvSpPr>
            <p:spPr bwMode="auto">
              <a:xfrm>
                <a:off x="2041" y="3191"/>
                <a:ext cx="27"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5" name="Line 399">
                <a:extLst>
                  <a:ext uri="{FF2B5EF4-FFF2-40B4-BE49-F238E27FC236}">
                    <a16:creationId xmlns:a16="http://schemas.microsoft.com/office/drawing/2014/main" id="{56007663-D0E9-4A8B-964B-F3EADC02993C}"/>
                  </a:ext>
                </a:extLst>
              </p:cNvPr>
              <p:cNvSpPr>
                <a:spLocks noChangeShapeType="1"/>
              </p:cNvSpPr>
              <p:nvPr/>
            </p:nvSpPr>
            <p:spPr bwMode="auto">
              <a:xfrm flipV="1">
                <a:off x="2036" y="3209"/>
                <a:ext cx="32"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6" name="Line 400">
                <a:extLst>
                  <a:ext uri="{FF2B5EF4-FFF2-40B4-BE49-F238E27FC236}">
                    <a16:creationId xmlns:a16="http://schemas.microsoft.com/office/drawing/2014/main" id="{F52F4B22-F148-4194-83CA-E2678E8CC4DE}"/>
                  </a:ext>
                </a:extLst>
              </p:cNvPr>
              <p:cNvSpPr>
                <a:spLocks noChangeShapeType="1"/>
              </p:cNvSpPr>
              <p:nvPr/>
            </p:nvSpPr>
            <p:spPr bwMode="auto">
              <a:xfrm flipH="1" flipV="1">
                <a:off x="854" y="3165"/>
                <a:ext cx="29" cy="5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7" name="Line 401">
                <a:extLst>
                  <a:ext uri="{FF2B5EF4-FFF2-40B4-BE49-F238E27FC236}">
                    <a16:creationId xmlns:a16="http://schemas.microsoft.com/office/drawing/2014/main" id="{43189FD0-6CDA-4E66-8D91-F8633A642E8A}"/>
                  </a:ext>
                </a:extLst>
              </p:cNvPr>
              <p:cNvSpPr>
                <a:spLocks noChangeShapeType="1"/>
              </p:cNvSpPr>
              <p:nvPr/>
            </p:nvSpPr>
            <p:spPr bwMode="auto">
              <a:xfrm>
                <a:off x="827" y="3146"/>
                <a:ext cx="27"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8" name="Line 402">
                <a:extLst>
                  <a:ext uri="{FF2B5EF4-FFF2-40B4-BE49-F238E27FC236}">
                    <a16:creationId xmlns:a16="http://schemas.microsoft.com/office/drawing/2014/main" id="{9A1664ED-997D-44CF-A796-26CAC1416777}"/>
                  </a:ext>
                </a:extLst>
              </p:cNvPr>
              <p:cNvSpPr>
                <a:spLocks noChangeShapeType="1"/>
              </p:cNvSpPr>
              <p:nvPr/>
            </p:nvSpPr>
            <p:spPr bwMode="auto">
              <a:xfrm flipV="1">
                <a:off x="2140" y="3229"/>
                <a:ext cx="35"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9" name="Line 403">
                <a:extLst>
                  <a:ext uri="{FF2B5EF4-FFF2-40B4-BE49-F238E27FC236}">
                    <a16:creationId xmlns:a16="http://schemas.microsoft.com/office/drawing/2014/main" id="{B8A9C402-CE85-43AB-9BBF-77EDB296484F}"/>
                  </a:ext>
                </a:extLst>
              </p:cNvPr>
              <p:cNvSpPr>
                <a:spLocks noChangeShapeType="1"/>
              </p:cNvSpPr>
              <p:nvPr/>
            </p:nvSpPr>
            <p:spPr bwMode="auto">
              <a:xfrm flipH="1">
                <a:off x="2175" y="3222"/>
                <a:ext cx="26"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0" name="Line 404">
                <a:extLst>
                  <a:ext uri="{FF2B5EF4-FFF2-40B4-BE49-F238E27FC236}">
                    <a16:creationId xmlns:a16="http://schemas.microsoft.com/office/drawing/2014/main" id="{BF489376-76B4-4777-A8B9-C6C6095AABDB}"/>
                  </a:ext>
                </a:extLst>
              </p:cNvPr>
              <p:cNvSpPr>
                <a:spLocks noChangeShapeType="1"/>
              </p:cNvSpPr>
              <p:nvPr/>
            </p:nvSpPr>
            <p:spPr bwMode="auto">
              <a:xfrm>
                <a:off x="1942" y="3041"/>
                <a:ext cx="28"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1" name="Line 405">
                <a:extLst>
                  <a:ext uri="{FF2B5EF4-FFF2-40B4-BE49-F238E27FC236}">
                    <a16:creationId xmlns:a16="http://schemas.microsoft.com/office/drawing/2014/main" id="{F90050BA-5566-48E5-8C10-818FB8FF3870}"/>
                  </a:ext>
                </a:extLst>
              </p:cNvPr>
              <p:cNvSpPr>
                <a:spLocks noChangeShapeType="1"/>
              </p:cNvSpPr>
              <p:nvPr/>
            </p:nvSpPr>
            <p:spPr bwMode="auto">
              <a:xfrm flipV="1">
                <a:off x="1961" y="3074"/>
                <a:ext cx="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3" name="Group 607">
              <a:extLst>
                <a:ext uri="{FF2B5EF4-FFF2-40B4-BE49-F238E27FC236}">
                  <a16:creationId xmlns:a16="http://schemas.microsoft.com/office/drawing/2014/main" id="{61AAE6CB-C393-4737-8D3C-6237F98083C8}"/>
                </a:ext>
              </a:extLst>
            </p:cNvPr>
            <p:cNvGrpSpPr>
              <a:grpSpLocks/>
            </p:cNvGrpSpPr>
            <p:nvPr/>
          </p:nvGrpSpPr>
          <p:grpSpPr bwMode="auto">
            <a:xfrm>
              <a:off x="1818491" y="4602276"/>
              <a:ext cx="2678113" cy="884238"/>
              <a:chOff x="719" y="2776"/>
              <a:chExt cx="1687" cy="557"/>
            </a:xfrm>
          </p:grpSpPr>
          <p:sp>
            <p:nvSpPr>
              <p:cNvPr id="922" name="Line 407">
                <a:extLst>
                  <a:ext uri="{FF2B5EF4-FFF2-40B4-BE49-F238E27FC236}">
                    <a16:creationId xmlns:a16="http://schemas.microsoft.com/office/drawing/2014/main" id="{81D7064E-4685-420D-A365-04C8F6F90D7E}"/>
                  </a:ext>
                </a:extLst>
              </p:cNvPr>
              <p:cNvSpPr>
                <a:spLocks noChangeShapeType="1"/>
              </p:cNvSpPr>
              <p:nvPr/>
            </p:nvSpPr>
            <p:spPr bwMode="auto">
              <a:xfrm>
                <a:off x="2014" y="3168"/>
                <a:ext cx="27"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3" name="Line 408">
                <a:extLst>
                  <a:ext uri="{FF2B5EF4-FFF2-40B4-BE49-F238E27FC236}">
                    <a16:creationId xmlns:a16="http://schemas.microsoft.com/office/drawing/2014/main" id="{3F72DBAA-C6ED-4A9F-B982-A00B86506CBC}"/>
                  </a:ext>
                </a:extLst>
              </p:cNvPr>
              <p:cNvSpPr>
                <a:spLocks noChangeShapeType="1"/>
              </p:cNvSpPr>
              <p:nvPr/>
            </p:nvSpPr>
            <p:spPr bwMode="auto">
              <a:xfrm flipV="1">
                <a:off x="2011" y="3191"/>
                <a:ext cx="30"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4" name="Line 409">
                <a:extLst>
                  <a:ext uri="{FF2B5EF4-FFF2-40B4-BE49-F238E27FC236}">
                    <a16:creationId xmlns:a16="http://schemas.microsoft.com/office/drawing/2014/main" id="{8873CA8F-4185-4161-850C-CA1F8E637B54}"/>
                  </a:ext>
                </a:extLst>
              </p:cNvPr>
              <p:cNvSpPr>
                <a:spLocks noChangeShapeType="1"/>
              </p:cNvSpPr>
              <p:nvPr/>
            </p:nvSpPr>
            <p:spPr bwMode="auto">
              <a:xfrm flipV="1">
                <a:off x="1180" y="3024"/>
                <a:ext cx="1"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5" name="Line 410">
                <a:extLst>
                  <a:ext uri="{FF2B5EF4-FFF2-40B4-BE49-F238E27FC236}">
                    <a16:creationId xmlns:a16="http://schemas.microsoft.com/office/drawing/2014/main" id="{0F6912DA-A30B-4F0E-9943-ADF4F29FFA38}"/>
                  </a:ext>
                </a:extLst>
              </p:cNvPr>
              <p:cNvSpPr>
                <a:spLocks noChangeShapeType="1"/>
              </p:cNvSpPr>
              <p:nvPr/>
            </p:nvSpPr>
            <p:spPr bwMode="auto">
              <a:xfrm flipH="1">
                <a:off x="1181" y="2988"/>
                <a:ext cx="27"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6" name="Line 411">
                <a:extLst>
                  <a:ext uri="{FF2B5EF4-FFF2-40B4-BE49-F238E27FC236}">
                    <a16:creationId xmlns:a16="http://schemas.microsoft.com/office/drawing/2014/main" id="{4B18FC39-CD2A-49E2-8C82-9494F9D3EA54}"/>
                  </a:ext>
                </a:extLst>
              </p:cNvPr>
              <p:cNvSpPr>
                <a:spLocks noChangeShapeType="1"/>
              </p:cNvSpPr>
              <p:nvPr/>
            </p:nvSpPr>
            <p:spPr bwMode="auto">
              <a:xfrm flipH="1">
                <a:off x="1126" y="3090"/>
                <a:ext cx="27"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7" name="Line 412">
                <a:extLst>
                  <a:ext uri="{FF2B5EF4-FFF2-40B4-BE49-F238E27FC236}">
                    <a16:creationId xmlns:a16="http://schemas.microsoft.com/office/drawing/2014/main" id="{0F93E25C-543E-43E2-B2F5-5F268A72F639}"/>
                  </a:ext>
                </a:extLst>
              </p:cNvPr>
              <p:cNvSpPr>
                <a:spLocks noChangeShapeType="1"/>
              </p:cNvSpPr>
              <p:nvPr/>
            </p:nvSpPr>
            <p:spPr bwMode="auto">
              <a:xfrm flipH="1" flipV="1">
                <a:off x="1126" y="3121"/>
                <a:ext cx="17"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8" name="Line 413">
                <a:extLst>
                  <a:ext uri="{FF2B5EF4-FFF2-40B4-BE49-F238E27FC236}">
                    <a16:creationId xmlns:a16="http://schemas.microsoft.com/office/drawing/2014/main" id="{FE30FC05-AB60-48F9-85EB-47A6F8014D67}"/>
                  </a:ext>
                </a:extLst>
              </p:cNvPr>
              <p:cNvSpPr>
                <a:spLocks noChangeShapeType="1"/>
              </p:cNvSpPr>
              <p:nvPr/>
            </p:nvSpPr>
            <p:spPr bwMode="auto">
              <a:xfrm flipV="1">
                <a:off x="2335" y="3072"/>
                <a:ext cx="17" cy="6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9" name="Line 414">
                <a:extLst>
                  <a:ext uri="{FF2B5EF4-FFF2-40B4-BE49-F238E27FC236}">
                    <a16:creationId xmlns:a16="http://schemas.microsoft.com/office/drawing/2014/main" id="{AF51FDBB-9B97-4D7F-A89D-9E31455E79C9}"/>
                  </a:ext>
                </a:extLst>
              </p:cNvPr>
              <p:cNvSpPr>
                <a:spLocks noChangeShapeType="1"/>
              </p:cNvSpPr>
              <p:nvPr/>
            </p:nvSpPr>
            <p:spPr bwMode="auto">
              <a:xfrm flipH="1">
                <a:off x="2352" y="3048"/>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0" name="Line 415">
                <a:extLst>
                  <a:ext uri="{FF2B5EF4-FFF2-40B4-BE49-F238E27FC236}">
                    <a16:creationId xmlns:a16="http://schemas.microsoft.com/office/drawing/2014/main" id="{050259E0-1E08-4568-8F52-4331FC7E0CE3}"/>
                  </a:ext>
                </a:extLst>
              </p:cNvPr>
              <p:cNvSpPr>
                <a:spLocks noChangeShapeType="1"/>
              </p:cNvSpPr>
              <p:nvPr/>
            </p:nvSpPr>
            <p:spPr bwMode="auto">
              <a:xfrm flipV="1">
                <a:off x="2173" y="3222"/>
                <a:ext cx="28"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1" name="Line 416">
                <a:extLst>
                  <a:ext uri="{FF2B5EF4-FFF2-40B4-BE49-F238E27FC236}">
                    <a16:creationId xmlns:a16="http://schemas.microsoft.com/office/drawing/2014/main" id="{32067ABF-6629-4582-8D02-3D97F13B8E8A}"/>
                  </a:ext>
                </a:extLst>
              </p:cNvPr>
              <p:cNvSpPr>
                <a:spLocks noChangeShapeType="1"/>
              </p:cNvSpPr>
              <p:nvPr/>
            </p:nvSpPr>
            <p:spPr bwMode="auto">
              <a:xfrm flipH="1">
                <a:off x="2201" y="3211"/>
                <a:ext cx="27"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2" name="Line 417">
                <a:extLst>
                  <a:ext uri="{FF2B5EF4-FFF2-40B4-BE49-F238E27FC236}">
                    <a16:creationId xmlns:a16="http://schemas.microsoft.com/office/drawing/2014/main" id="{7277ACC1-1F29-495F-A911-5B9BC1620B72}"/>
                  </a:ext>
                </a:extLst>
              </p:cNvPr>
              <p:cNvSpPr>
                <a:spLocks noChangeShapeType="1"/>
              </p:cNvSpPr>
              <p:nvPr/>
            </p:nvSpPr>
            <p:spPr bwMode="auto">
              <a:xfrm>
                <a:off x="800" y="3125"/>
                <a:ext cx="2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3" name="Line 418">
                <a:extLst>
                  <a:ext uri="{FF2B5EF4-FFF2-40B4-BE49-F238E27FC236}">
                    <a16:creationId xmlns:a16="http://schemas.microsoft.com/office/drawing/2014/main" id="{99113567-E035-4323-B79A-C5567067EC96}"/>
                  </a:ext>
                </a:extLst>
              </p:cNvPr>
              <p:cNvSpPr>
                <a:spLocks noChangeShapeType="1"/>
              </p:cNvSpPr>
              <p:nvPr/>
            </p:nvSpPr>
            <p:spPr bwMode="auto">
              <a:xfrm flipH="1" flipV="1">
                <a:off x="827" y="3146"/>
                <a:ext cx="30" cy="6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4" name="Line 419">
                <a:extLst>
                  <a:ext uri="{FF2B5EF4-FFF2-40B4-BE49-F238E27FC236}">
                    <a16:creationId xmlns:a16="http://schemas.microsoft.com/office/drawing/2014/main" id="{E2EF525A-9AEF-4A3B-8106-4252143CB360}"/>
                  </a:ext>
                </a:extLst>
              </p:cNvPr>
              <p:cNvSpPr>
                <a:spLocks noChangeShapeType="1"/>
              </p:cNvSpPr>
              <p:nvPr/>
            </p:nvSpPr>
            <p:spPr bwMode="auto">
              <a:xfrm>
                <a:off x="1881" y="2938"/>
                <a:ext cx="27"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5" name="Line 420">
                <a:extLst>
                  <a:ext uri="{FF2B5EF4-FFF2-40B4-BE49-F238E27FC236}">
                    <a16:creationId xmlns:a16="http://schemas.microsoft.com/office/drawing/2014/main" id="{415B8784-4E83-48B8-8D68-D935EBAD60A9}"/>
                  </a:ext>
                </a:extLst>
              </p:cNvPr>
              <p:cNvSpPr>
                <a:spLocks noChangeShapeType="1"/>
              </p:cNvSpPr>
              <p:nvPr/>
            </p:nvSpPr>
            <p:spPr bwMode="auto">
              <a:xfrm flipH="1" flipV="1">
                <a:off x="1908" y="2975"/>
                <a:ext cx="7"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6" name="Line 421">
                <a:extLst>
                  <a:ext uri="{FF2B5EF4-FFF2-40B4-BE49-F238E27FC236}">
                    <a16:creationId xmlns:a16="http://schemas.microsoft.com/office/drawing/2014/main" id="{59C2651F-E58B-4E2E-9140-B763E840D926}"/>
                  </a:ext>
                </a:extLst>
              </p:cNvPr>
              <p:cNvSpPr>
                <a:spLocks noChangeShapeType="1"/>
              </p:cNvSpPr>
              <p:nvPr/>
            </p:nvSpPr>
            <p:spPr bwMode="auto">
              <a:xfrm flipV="1">
                <a:off x="1986" y="3168"/>
                <a:ext cx="28"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7" name="Line 422">
                <a:extLst>
                  <a:ext uri="{FF2B5EF4-FFF2-40B4-BE49-F238E27FC236}">
                    <a16:creationId xmlns:a16="http://schemas.microsoft.com/office/drawing/2014/main" id="{54545D99-B8EC-42B1-806A-D615D54A29DE}"/>
                  </a:ext>
                </a:extLst>
              </p:cNvPr>
              <p:cNvSpPr>
                <a:spLocks noChangeShapeType="1"/>
              </p:cNvSpPr>
              <p:nvPr/>
            </p:nvSpPr>
            <p:spPr bwMode="auto">
              <a:xfrm>
                <a:off x="1988" y="3140"/>
                <a:ext cx="26"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8" name="Line 423">
                <a:extLst>
                  <a:ext uri="{FF2B5EF4-FFF2-40B4-BE49-F238E27FC236}">
                    <a16:creationId xmlns:a16="http://schemas.microsoft.com/office/drawing/2014/main" id="{E37EC322-6794-487F-B0E3-D3F5D2E7C0BF}"/>
                  </a:ext>
                </a:extLst>
              </p:cNvPr>
              <p:cNvSpPr>
                <a:spLocks noChangeShapeType="1"/>
              </p:cNvSpPr>
              <p:nvPr/>
            </p:nvSpPr>
            <p:spPr bwMode="auto">
              <a:xfrm flipH="1">
                <a:off x="1039" y="3228"/>
                <a:ext cx="26"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9" name="Line 424">
                <a:extLst>
                  <a:ext uri="{FF2B5EF4-FFF2-40B4-BE49-F238E27FC236}">
                    <a16:creationId xmlns:a16="http://schemas.microsoft.com/office/drawing/2014/main" id="{C6A24C36-D85C-4A97-B604-5E263E9EB6DB}"/>
                  </a:ext>
                </a:extLst>
              </p:cNvPr>
              <p:cNvSpPr>
                <a:spLocks noChangeShapeType="1"/>
              </p:cNvSpPr>
              <p:nvPr/>
            </p:nvSpPr>
            <p:spPr bwMode="auto">
              <a:xfrm flipV="1">
                <a:off x="1013" y="3242"/>
                <a:ext cx="26"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0" name="Line 425">
                <a:extLst>
                  <a:ext uri="{FF2B5EF4-FFF2-40B4-BE49-F238E27FC236}">
                    <a16:creationId xmlns:a16="http://schemas.microsoft.com/office/drawing/2014/main" id="{B7DBE8EC-1599-4B4F-8EFB-8D2FAEED38FF}"/>
                  </a:ext>
                </a:extLst>
              </p:cNvPr>
              <p:cNvSpPr>
                <a:spLocks noChangeShapeType="1"/>
              </p:cNvSpPr>
              <p:nvPr/>
            </p:nvSpPr>
            <p:spPr bwMode="auto">
              <a:xfrm flipH="1" flipV="1">
                <a:off x="1039" y="3242"/>
                <a:ext cx="44"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1" name="Line 426">
                <a:extLst>
                  <a:ext uri="{FF2B5EF4-FFF2-40B4-BE49-F238E27FC236}">
                    <a16:creationId xmlns:a16="http://schemas.microsoft.com/office/drawing/2014/main" id="{4B5CE43E-4CFC-472C-B540-F22D2BA211AC}"/>
                  </a:ext>
                </a:extLst>
              </p:cNvPr>
              <p:cNvSpPr>
                <a:spLocks noChangeShapeType="1"/>
              </p:cNvSpPr>
              <p:nvPr/>
            </p:nvSpPr>
            <p:spPr bwMode="auto">
              <a:xfrm flipV="1">
                <a:off x="987" y="3251"/>
                <a:ext cx="26"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2" name="Line 427">
                <a:extLst>
                  <a:ext uri="{FF2B5EF4-FFF2-40B4-BE49-F238E27FC236}">
                    <a16:creationId xmlns:a16="http://schemas.microsoft.com/office/drawing/2014/main" id="{D6E1C63A-86DF-49C9-AA7A-31ED205EA2C2}"/>
                  </a:ext>
                </a:extLst>
              </p:cNvPr>
              <p:cNvSpPr>
                <a:spLocks noChangeShapeType="1"/>
              </p:cNvSpPr>
              <p:nvPr/>
            </p:nvSpPr>
            <p:spPr bwMode="auto">
              <a:xfrm flipH="1" flipV="1">
                <a:off x="1013" y="3251"/>
                <a:ext cx="4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3" name="Line 428">
                <a:extLst>
                  <a:ext uri="{FF2B5EF4-FFF2-40B4-BE49-F238E27FC236}">
                    <a16:creationId xmlns:a16="http://schemas.microsoft.com/office/drawing/2014/main" id="{1C029B5E-5BB9-4C40-A4E9-5FF2353CBC03}"/>
                  </a:ext>
                </a:extLst>
              </p:cNvPr>
              <p:cNvSpPr>
                <a:spLocks noChangeShapeType="1"/>
              </p:cNvSpPr>
              <p:nvPr/>
            </p:nvSpPr>
            <p:spPr bwMode="auto">
              <a:xfrm flipH="1" flipV="1">
                <a:off x="1065" y="3228"/>
                <a:ext cx="41"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4" name="Line 429">
                <a:extLst>
                  <a:ext uri="{FF2B5EF4-FFF2-40B4-BE49-F238E27FC236}">
                    <a16:creationId xmlns:a16="http://schemas.microsoft.com/office/drawing/2014/main" id="{811DC0DA-7192-4802-9735-F243906210DC}"/>
                  </a:ext>
                </a:extLst>
              </p:cNvPr>
              <p:cNvSpPr>
                <a:spLocks noChangeShapeType="1"/>
              </p:cNvSpPr>
              <p:nvPr/>
            </p:nvSpPr>
            <p:spPr bwMode="auto">
              <a:xfrm flipH="1">
                <a:off x="1065" y="3209"/>
                <a:ext cx="26"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5" name="Line 430">
                <a:extLst>
                  <a:ext uri="{FF2B5EF4-FFF2-40B4-BE49-F238E27FC236}">
                    <a16:creationId xmlns:a16="http://schemas.microsoft.com/office/drawing/2014/main" id="{32E77FAA-313C-4A47-AEF8-95B733D4298D}"/>
                  </a:ext>
                </a:extLst>
              </p:cNvPr>
              <p:cNvSpPr>
                <a:spLocks noChangeShapeType="1"/>
              </p:cNvSpPr>
              <p:nvPr/>
            </p:nvSpPr>
            <p:spPr bwMode="auto">
              <a:xfrm flipV="1">
                <a:off x="2201" y="3211"/>
                <a:ext cx="27"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6" name="Line 431">
                <a:extLst>
                  <a:ext uri="{FF2B5EF4-FFF2-40B4-BE49-F238E27FC236}">
                    <a16:creationId xmlns:a16="http://schemas.microsoft.com/office/drawing/2014/main" id="{326EDFFA-6C70-47B4-AC20-572F65CDD997}"/>
                  </a:ext>
                </a:extLst>
              </p:cNvPr>
              <p:cNvSpPr>
                <a:spLocks noChangeShapeType="1"/>
              </p:cNvSpPr>
              <p:nvPr/>
            </p:nvSpPr>
            <p:spPr bwMode="auto">
              <a:xfrm flipH="1">
                <a:off x="2228" y="3196"/>
                <a:ext cx="27"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7" name="Line 432">
                <a:extLst>
                  <a:ext uri="{FF2B5EF4-FFF2-40B4-BE49-F238E27FC236}">
                    <a16:creationId xmlns:a16="http://schemas.microsoft.com/office/drawing/2014/main" id="{72F19345-A212-4ED5-A519-F5014B7710B3}"/>
                  </a:ext>
                </a:extLst>
              </p:cNvPr>
              <p:cNvSpPr>
                <a:spLocks noChangeShapeType="1"/>
              </p:cNvSpPr>
              <p:nvPr/>
            </p:nvSpPr>
            <p:spPr bwMode="auto">
              <a:xfrm flipH="1">
                <a:off x="2379" y="3023"/>
                <a:ext cx="27"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8" name="Line 433">
                <a:extLst>
                  <a:ext uri="{FF2B5EF4-FFF2-40B4-BE49-F238E27FC236}">
                    <a16:creationId xmlns:a16="http://schemas.microsoft.com/office/drawing/2014/main" id="{D7BC49B2-08B5-4987-AEFB-D3046E7F82E3}"/>
                  </a:ext>
                </a:extLst>
              </p:cNvPr>
              <p:cNvSpPr>
                <a:spLocks noChangeShapeType="1"/>
              </p:cNvSpPr>
              <p:nvPr/>
            </p:nvSpPr>
            <p:spPr bwMode="auto">
              <a:xfrm flipV="1">
                <a:off x="2362" y="3048"/>
                <a:ext cx="17" cy="6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9" name="Line 434">
                <a:extLst>
                  <a:ext uri="{FF2B5EF4-FFF2-40B4-BE49-F238E27FC236}">
                    <a16:creationId xmlns:a16="http://schemas.microsoft.com/office/drawing/2014/main" id="{775753E4-5A5F-4443-BA79-8C262914C43D}"/>
                  </a:ext>
                </a:extLst>
              </p:cNvPr>
              <p:cNvSpPr>
                <a:spLocks noChangeShapeType="1"/>
              </p:cNvSpPr>
              <p:nvPr/>
            </p:nvSpPr>
            <p:spPr bwMode="auto">
              <a:xfrm flipH="1" flipV="1">
                <a:off x="987" y="3254"/>
                <a:ext cx="35"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0" name="Line 435">
                <a:extLst>
                  <a:ext uri="{FF2B5EF4-FFF2-40B4-BE49-F238E27FC236}">
                    <a16:creationId xmlns:a16="http://schemas.microsoft.com/office/drawing/2014/main" id="{9D54E15C-9497-4E69-9AAF-9B20D1003EE5}"/>
                  </a:ext>
                </a:extLst>
              </p:cNvPr>
              <p:cNvSpPr>
                <a:spLocks noChangeShapeType="1"/>
              </p:cNvSpPr>
              <p:nvPr/>
            </p:nvSpPr>
            <p:spPr bwMode="auto">
              <a:xfrm>
                <a:off x="961" y="3253"/>
                <a:ext cx="26"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1" name="Line 436">
                <a:extLst>
                  <a:ext uri="{FF2B5EF4-FFF2-40B4-BE49-F238E27FC236}">
                    <a16:creationId xmlns:a16="http://schemas.microsoft.com/office/drawing/2014/main" id="{8875AAD4-36D0-4F76-8F0F-AB398A52DCE2}"/>
                  </a:ext>
                </a:extLst>
              </p:cNvPr>
              <p:cNvSpPr>
                <a:spLocks noChangeShapeType="1"/>
              </p:cNvSpPr>
              <p:nvPr/>
            </p:nvSpPr>
            <p:spPr bwMode="auto">
              <a:xfrm flipH="1" flipV="1">
                <a:off x="1153" y="3090"/>
                <a:ext cx="1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2" name="Line 437">
                <a:extLst>
                  <a:ext uri="{FF2B5EF4-FFF2-40B4-BE49-F238E27FC236}">
                    <a16:creationId xmlns:a16="http://schemas.microsoft.com/office/drawing/2014/main" id="{9A66E364-309B-46D0-9577-38A4049DB7F8}"/>
                  </a:ext>
                </a:extLst>
              </p:cNvPr>
              <p:cNvSpPr>
                <a:spLocks noChangeShapeType="1"/>
              </p:cNvSpPr>
              <p:nvPr/>
            </p:nvSpPr>
            <p:spPr bwMode="auto">
              <a:xfrm flipH="1">
                <a:off x="1153" y="3056"/>
                <a:ext cx="27"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3" name="Line 438">
                <a:extLst>
                  <a:ext uri="{FF2B5EF4-FFF2-40B4-BE49-F238E27FC236}">
                    <a16:creationId xmlns:a16="http://schemas.microsoft.com/office/drawing/2014/main" id="{6CA7E3EA-C2D0-4DDB-8A47-D6D6BBBF7D2F}"/>
                  </a:ext>
                </a:extLst>
              </p:cNvPr>
              <p:cNvSpPr>
                <a:spLocks noChangeShapeType="1"/>
              </p:cNvSpPr>
              <p:nvPr/>
            </p:nvSpPr>
            <p:spPr bwMode="auto">
              <a:xfrm flipV="1">
                <a:off x="1235" y="2924"/>
                <a:ext cx="1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4" name="Line 439">
                <a:extLst>
                  <a:ext uri="{FF2B5EF4-FFF2-40B4-BE49-F238E27FC236}">
                    <a16:creationId xmlns:a16="http://schemas.microsoft.com/office/drawing/2014/main" id="{55127143-48FA-484F-B31B-FCB1CB4AF389}"/>
                  </a:ext>
                </a:extLst>
              </p:cNvPr>
              <p:cNvSpPr>
                <a:spLocks noChangeShapeType="1"/>
              </p:cNvSpPr>
              <p:nvPr/>
            </p:nvSpPr>
            <p:spPr bwMode="auto">
              <a:xfrm flipH="1">
                <a:off x="1248" y="2887"/>
                <a:ext cx="26"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5" name="Line 440">
                <a:extLst>
                  <a:ext uri="{FF2B5EF4-FFF2-40B4-BE49-F238E27FC236}">
                    <a16:creationId xmlns:a16="http://schemas.microsoft.com/office/drawing/2014/main" id="{4A1009DC-5A0E-45C4-852D-A8B04D53FD17}"/>
                  </a:ext>
                </a:extLst>
              </p:cNvPr>
              <p:cNvSpPr>
                <a:spLocks noChangeShapeType="1"/>
              </p:cNvSpPr>
              <p:nvPr/>
            </p:nvSpPr>
            <p:spPr bwMode="auto">
              <a:xfrm flipV="1">
                <a:off x="1934" y="3041"/>
                <a:ext cx="8"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6" name="Line 441">
                <a:extLst>
                  <a:ext uri="{FF2B5EF4-FFF2-40B4-BE49-F238E27FC236}">
                    <a16:creationId xmlns:a16="http://schemas.microsoft.com/office/drawing/2014/main" id="{215C69EF-F9CF-40B2-ACBB-C32365DDCA15}"/>
                  </a:ext>
                </a:extLst>
              </p:cNvPr>
              <p:cNvSpPr>
                <a:spLocks noChangeShapeType="1"/>
              </p:cNvSpPr>
              <p:nvPr/>
            </p:nvSpPr>
            <p:spPr bwMode="auto">
              <a:xfrm>
                <a:off x="1915" y="3004"/>
                <a:ext cx="27"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7" name="Line 442">
                <a:extLst>
                  <a:ext uri="{FF2B5EF4-FFF2-40B4-BE49-F238E27FC236}">
                    <a16:creationId xmlns:a16="http://schemas.microsoft.com/office/drawing/2014/main" id="{96B39610-3189-4E43-A66E-86A539EB9DA1}"/>
                  </a:ext>
                </a:extLst>
              </p:cNvPr>
              <p:cNvSpPr>
                <a:spLocks noChangeShapeType="1"/>
              </p:cNvSpPr>
              <p:nvPr/>
            </p:nvSpPr>
            <p:spPr bwMode="auto">
              <a:xfrm flipH="1" flipV="1">
                <a:off x="1091" y="3209"/>
                <a:ext cx="39"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8" name="Line 443">
                <a:extLst>
                  <a:ext uri="{FF2B5EF4-FFF2-40B4-BE49-F238E27FC236}">
                    <a16:creationId xmlns:a16="http://schemas.microsoft.com/office/drawing/2014/main" id="{8A678F33-1BC0-4F0E-8236-57F626C0416E}"/>
                  </a:ext>
                </a:extLst>
              </p:cNvPr>
              <p:cNvSpPr>
                <a:spLocks noChangeShapeType="1"/>
              </p:cNvSpPr>
              <p:nvPr/>
            </p:nvSpPr>
            <p:spPr bwMode="auto">
              <a:xfrm flipH="1">
                <a:off x="1091" y="3185"/>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9" name="Line 444">
                <a:extLst>
                  <a:ext uri="{FF2B5EF4-FFF2-40B4-BE49-F238E27FC236}">
                    <a16:creationId xmlns:a16="http://schemas.microsoft.com/office/drawing/2014/main" id="{B245439C-9B54-41A6-BC80-249621D41EC3}"/>
                  </a:ext>
                </a:extLst>
              </p:cNvPr>
              <p:cNvSpPr>
                <a:spLocks noChangeShapeType="1"/>
              </p:cNvSpPr>
              <p:nvPr/>
            </p:nvSpPr>
            <p:spPr bwMode="auto">
              <a:xfrm flipH="1" flipV="1">
                <a:off x="800" y="3125"/>
                <a:ext cx="31" cy="6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0" name="Line 445">
                <a:extLst>
                  <a:ext uri="{FF2B5EF4-FFF2-40B4-BE49-F238E27FC236}">
                    <a16:creationId xmlns:a16="http://schemas.microsoft.com/office/drawing/2014/main" id="{7CB98249-B676-45C6-BDC8-7D9961995C02}"/>
                  </a:ext>
                </a:extLst>
              </p:cNvPr>
              <p:cNvSpPr>
                <a:spLocks noChangeShapeType="1"/>
              </p:cNvSpPr>
              <p:nvPr/>
            </p:nvSpPr>
            <p:spPr bwMode="auto">
              <a:xfrm>
                <a:off x="773" y="3103"/>
                <a:ext cx="2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1" name="Line 446">
                <a:extLst>
                  <a:ext uri="{FF2B5EF4-FFF2-40B4-BE49-F238E27FC236}">
                    <a16:creationId xmlns:a16="http://schemas.microsoft.com/office/drawing/2014/main" id="{2674A1F3-B1AF-479B-B10E-A5C60DAC31C5}"/>
                  </a:ext>
                </a:extLst>
              </p:cNvPr>
              <p:cNvSpPr>
                <a:spLocks noChangeShapeType="1"/>
              </p:cNvSpPr>
              <p:nvPr/>
            </p:nvSpPr>
            <p:spPr bwMode="auto">
              <a:xfrm flipV="1">
                <a:off x="1961" y="3140"/>
                <a:ext cx="27"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2" name="Line 447">
                <a:extLst>
                  <a:ext uri="{FF2B5EF4-FFF2-40B4-BE49-F238E27FC236}">
                    <a16:creationId xmlns:a16="http://schemas.microsoft.com/office/drawing/2014/main" id="{881DAC47-23DC-44B9-B97A-620D8BBBC35D}"/>
                  </a:ext>
                </a:extLst>
              </p:cNvPr>
              <p:cNvSpPr>
                <a:spLocks noChangeShapeType="1"/>
              </p:cNvSpPr>
              <p:nvPr/>
            </p:nvSpPr>
            <p:spPr bwMode="auto">
              <a:xfrm>
                <a:off x="1961" y="3108"/>
                <a:ext cx="2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3" name="Line 448">
                <a:extLst>
                  <a:ext uri="{FF2B5EF4-FFF2-40B4-BE49-F238E27FC236}">
                    <a16:creationId xmlns:a16="http://schemas.microsoft.com/office/drawing/2014/main" id="{4453CF55-C3CF-4298-855B-FE15DFA3056E}"/>
                  </a:ext>
                </a:extLst>
              </p:cNvPr>
              <p:cNvSpPr>
                <a:spLocks noChangeShapeType="1"/>
              </p:cNvSpPr>
              <p:nvPr/>
            </p:nvSpPr>
            <p:spPr bwMode="auto">
              <a:xfrm>
                <a:off x="935" y="3247"/>
                <a:ext cx="26"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4" name="Line 449">
                <a:extLst>
                  <a:ext uri="{FF2B5EF4-FFF2-40B4-BE49-F238E27FC236}">
                    <a16:creationId xmlns:a16="http://schemas.microsoft.com/office/drawing/2014/main" id="{CEDDAA9C-78BA-400C-9CD1-5CB14452C123}"/>
                  </a:ext>
                </a:extLst>
              </p:cNvPr>
              <p:cNvSpPr>
                <a:spLocks noChangeShapeType="1"/>
              </p:cNvSpPr>
              <p:nvPr/>
            </p:nvSpPr>
            <p:spPr bwMode="auto">
              <a:xfrm flipH="1" flipV="1">
                <a:off x="961" y="3253"/>
                <a:ext cx="20"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5" name="Line 450">
                <a:extLst>
                  <a:ext uri="{FF2B5EF4-FFF2-40B4-BE49-F238E27FC236}">
                    <a16:creationId xmlns:a16="http://schemas.microsoft.com/office/drawing/2014/main" id="{4DF1DB4D-65E3-445F-80CF-C4EC073874AB}"/>
                  </a:ext>
                </a:extLst>
              </p:cNvPr>
              <p:cNvSpPr>
                <a:spLocks noChangeShapeType="1"/>
              </p:cNvSpPr>
              <p:nvPr/>
            </p:nvSpPr>
            <p:spPr bwMode="auto">
              <a:xfrm flipH="1">
                <a:off x="1208" y="2951"/>
                <a:ext cx="27"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6" name="Line 451">
                <a:extLst>
                  <a:ext uri="{FF2B5EF4-FFF2-40B4-BE49-F238E27FC236}">
                    <a16:creationId xmlns:a16="http://schemas.microsoft.com/office/drawing/2014/main" id="{B7AB3548-A82B-4944-BD60-9B35741C0555}"/>
                  </a:ext>
                </a:extLst>
              </p:cNvPr>
              <p:cNvSpPr>
                <a:spLocks noChangeShapeType="1"/>
              </p:cNvSpPr>
              <p:nvPr/>
            </p:nvSpPr>
            <p:spPr bwMode="auto">
              <a:xfrm flipV="1">
                <a:off x="1207" y="2988"/>
                <a:ext cx="1"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7" name="Line 452">
                <a:extLst>
                  <a:ext uri="{FF2B5EF4-FFF2-40B4-BE49-F238E27FC236}">
                    <a16:creationId xmlns:a16="http://schemas.microsoft.com/office/drawing/2014/main" id="{6F758B94-DD8C-4D69-85E8-F946E447388B}"/>
                  </a:ext>
                </a:extLst>
              </p:cNvPr>
              <p:cNvSpPr>
                <a:spLocks noChangeShapeType="1"/>
              </p:cNvSpPr>
              <p:nvPr/>
            </p:nvSpPr>
            <p:spPr bwMode="auto">
              <a:xfrm flipV="1">
                <a:off x="2225" y="3196"/>
                <a:ext cx="30"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8" name="Line 453">
                <a:extLst>
                  <a:ext uri="{FF2B5EF4-FFF2-40B4-BE49-F238E27FC236}">
                    <a16:creationId xmlns:a16="http://schemas.microsoft.com/office/drawing/2014/main" id="{90384473-3318-4A55-B596-3BF21C6D31E1}"/>
                  </a:ext>
                </a:extLst>
              </p:cNvPr>
              <p:cNvSpPr>
                <a:spLocks noChangeShapeType="1"/>
              </p:cNvSpPr>
              <p:nvPr/>
            </p:nvSpPr>
            <p:spPr bwMode="auto">
              <a:xfrm flipH="1">
                <a:off x="2255" y="3178"/>
                <a:ext cx="27"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9" name="Line 454">
                <a:extLst>
                  <a:ext uri="{FF2B5EF4-FFF2-40B4-BE49-F238E27FC236}">
                    <a16:creationId xmlns:a16="http://schemas.microsoft.com/office/drawing/2014/main" id="{285F9A9E-759D-4279-A6DC-A2CCAA0AEC49}"/>
                  </a:ext>
                </a:extLst>
              </p:cNvPr>
              <p:cNvSpPr>
                <a:spLocks noChangeShapeType="1"/>
              </p:cNvSpPr>
              <p:nvPr/>
            </p:nvSpPr>
            <p:spPr bwMode="auto">
              <a:xfrm flipH="1">
                <a:off x="1118" y="3156"/>
                <a:ext cx="25"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0" name="Line 455">
                <a:extLst>
                  <a:ext uri="{FF2B5EF4-FFF2-40B4-BE49-F238E27FC236}">
                    <a16:creationId xmlns:a16="http://schemas.microsoft.com/office/drawing/2014/main" id="{E2D41795-3337-4553-B78E-CE4E2421990A}"/>
                  </a:ext>
                </a:extLst>
              </p:cNvPr>
              <p:cNvSpPr>
                <a:spLocks noChangeShapeType="1"/>
              </p:cNvSpPr>
              <p:nvPr/>
            </p:nvSpPr>
            <p:spPr bwMode="auto">
              <a:xfrm flipH="1" flipV="1">
                <a:off x="1118" y="3185"/>
                <a:ext cx="36"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1" name="Line 456">
                <a:extLst>
                  <a:ext uri="{FF2B5EF4-FFF2-40B4-BE49-F238E27FC236}">
                    <a16:creationId xmlns:a16="http://schemas.microsoft.com/office/drawing/2014/main" id="{605FFA1D-D45D-4F85-98E9-0B0DB27467EF}"/>
                  </a:ext>
                </a:extLst>
              </p:cNvPr>
              <p:cNvSpPr>
                <a:spLocks noChangeShapeType="1"/>
              </p:cNvSpPr>
              <p:nvPr/>
            </p:nvSpPr>
            <p:spPr bwMode="auto">
              <a:xfrm flipV="1">
                <a:off x="2388" y="3023"/>
                <a:ext cx="18" cy="7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2" name="Line 457">
                <a:extLst>
                  <a:ext uri="{FF2B5EF4-FFF2-40B4-BE49-F238E27FC236}">
                    <a16:creationId xmlns:a16="http://schemas.microsoft.com/office/drawing/2014/main" id="{C670B818-A0AB-4847-9827-BD0310B7445B}"/>
                  </a:ext>
                </a:extLst>
              </p:cNvPr>
              <p:cNvSpPr>
                <a:spLocks noChangeShapeType="1"/>
              </p:cNvSpPr>
              <p:nvPr/>
            </p:nvSpPr>
            <p:spPr bwMode="auto">
              <a:xfrm flipH="1" flipV="1">
                <a:off x="935" y="3247"/>
                <a:ext cx="13"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3" name="Line 458">
                <a:extLst>
                  <a:ext uri="{FF2B5EF4-FFF2-40B4-BE49-F238E27FC236}">
                    <a16:creationId xmlns:a16="http://schemas.microsoft.com/office/drawing/2014/main" id="{54927D70-2B04-4DE3-AF19-23976B99C2DD}"/>
                  </a:ext>
                </a:extLst>
              </p:cNvPr>
              <p:cNvSpPr>
                <a:spLocks noChangeShapeType="1"/>
              </p:cNvSpPr>
              <p:nvPr/>
            </p:nvSpPr>
            <p:spPr bwMode="auto">
              <a:xfrm>
                <a:off x="909" y="3236"/>
                <a:ext cx="26"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4" name="Line 459">
                <a:extLst>
                  <a:ext uri="{FF2B5EF4-FFF2-40B4-BE49-F238E27FC236}">
                    <a16:creationId xmlns:a16="http://schemas.microsoft.com/office/drawing/2014/main" id="{F813242F-1456-4372-9DBA-8385B4A0F628}"/>
                  </a:ext>
                </a:extLst>
              </p:cNvPr>
              <p:cNvSpPr>
                <a:spLocks noChangeShapeType="1"/>
              </p:cNvSpPr>
              <p:nvPr/>
            </p:nvSpPr>
            <p:spPr bwMode="auto">
              <a:xfrm flipH="1" flipV="1">
                <a:off x="1881" y="2938"/>
                <a:ext cx="7"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5" name="Line 460">
                <a:extLst>
                  <a:ext uri="{FF2B5EF4-FFF2-40B4-BE49-F238E27FC236}">
                    <a16:creationId xmlns:a16="http://schemas.microsoft.com/office/drawing/2014/main" id="{957E0B57-8855-4875-A5B2-B427B420F2D5}"/>
                  </a:ext>
                </a:extLst>
              </p:cNvPr>
              <p:cNvSpPr>
                <a:spLocks noChangeShapeType="1"/>
              </p:cNvSpPr>
              <p:nvPr/>
            </p:nvSpPr>
            <p:spPr bwMode="auto">
              <a:xfrm>
                <a:off x="1854" y="2900"/>
                <a:ext cx="27"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6" name="Line 461">
                <a:extLst>
                  <a:ext uri="{FF2B5EF4-FFF2-40B4-BE49-F238E27FC236}">
                    <a16:creationId xmlns:a16="http://schemas.microsoft.com/office/drawing/2014/main" id="{CCED361E-7AD2-438A-9127-07D04A4FD5A7}"/>
                  </a:ext>
                </a:extLst>
              </p:cNvPr>
              <p:cNvSpPr>
                <a:spLocks noChangeShapeType="1"/>
              </p:cNvSpPr>
              <p:nvPr/>
            </p:nvSpPr>
            <p:spPr bwMode="auto">
              <a:xfrm flipH="1">
                <a:off x="1180" y="3018"/>
                <a:ext cx="27"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7" name="Line 462">
                <a:extLst>
                  <a:ext uri="{FF2B5EF4-FFF2-40B4-BE49-F238E27FC236}">
                    <a16:creationId xmlns:a16="http://schemas.microsoft.com/office/drawing/2014/main" id="{EC0E3E61-332C-44AD-9468-C905B5F5B157}"/>
                  </a:ext>
                </a:extLst>
              </p:cNvPr>
              <p:cNvSpPr>
                <a:spLocks noChangeShapeType="1"/>
              </p:cNvSpPr>
              <p:nvPr/>
            </p:nvSpPr>
            <p:spPr bwMode="auto">
              <a:xfrm flipH="1" flipV="1">
                <a:off x="1180" y="3056"/>
                <a:ext cx="16"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8" name="Line 463">
                <a:extLst>
                  <a:ext uri="{FF2B5EF4-FFF2-40B4-BE49-F238E27FC236}">
                    <a16:creationId xmlns:a16="http://schemas.microsoft.com/office/drawing/2014/main" id="{47B6FD72-8335-48A7-8EEC-8E5BC3E6D567}"/>
                  </a:ext>
                </a:extLst>
              </p:cNvPr>
              <p:cNvSpPr>
                <a:spLocks noChangeShapeType="1"/>
              </p:cNvSpPr>
              <p:nvPr/>
            </p:nvSpPr>
            <p:spPr bwMode="auto">
              <a:xfrm>
                <a:off x="746" y="3080"/>
                <a:ext cx="27"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9" name="Line 464">
                <a:extLst>
                  <a:ext uri="{FF2B5EF4-FFF2-40B4-BE49-F238E27FC236}">
                    <a16:creationId xmlns:a16="http://schemas.microsoft.com/office/drawing/2014/main" id="{C571BA45-0174-4BAE-A396-BA53D05E3810}"/>
                  </a:ext>
                </a:extLst>
              </p:cNvPr>
              <p:cNvSpPr>
                <a:spLocks noChangeShapeType="1"/>
              </p:cNvSpPr>
              <p:nvPr/>
            </p:nvSpPr>
            <p:spPr bwMode="auto">
              <a:xfrm flipH="1" flipV="1">
                <a:off x="773" y="3103"/>
                <a:ext cx="32" cy="6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0" name="Line 465">
                <a:extLst>
                  <a:ext uri="{FF2B5EF4-FFF2-40B4-BE49-F238E27FC236}">
                    <a16:creationId xmlns:a16="http://schemas.microsoft.com/office/drawing/2014/main" id="{58E20AE0-5831-4EF9-8B37-DAE22497BF0D}"/>
                  </a:ext>
                </a:extLst>
              </p:cNvPr>
              <p:cNvSpPr>
                <a:spLocks noChangeShapeType="1"/>
              </p:cNvSpPr>
              <p:nvPr/>
            </p:nvSpPr>
            <p:spPr bwMode="auto">
              <a:xfrm flipV="1">
                <a:off x="1936" y="3108"/>
                <a:ext cx="25"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1" name="Line 466">
                <a:extLst>
                  <a:ext uri="{FF2B5EF4-FFF2-40B4-BE49-F238E27FC236}">
                    <a16:creationId xmlns:a16="http://schemas.microsoft.com/office/drawing/2014/main" id="{2315A590-65C8-4E6D-A946-114AB3F68727}"/>
                  </a:ext>
                </a:extLst>
              </p:cNvPr>
              <p:cNvSpPr>
                <a:spLocks noChangeShapeType="1"/>
              </p:cNvSpPr>
              <p:nvPr/>
            </p:nvSpPr>
            <p:spPr bwMode="auto">
              <a:xfrm>
                <a:off x="1934" y="3072"/>
                <a:ext cx="27"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2" name="Line 467">
                <a:extLst>
                  <a:ext uri="{FF2B5EF4-FFF2-40B4-BE49-F238E27FC236}">
                    <a16:creationId xmlns:a16="http://schemas.microsoft.com/office/drawing/2014/main" id="{58CA9D65-6F0D-4565-B492-9001078549F8}"/>
                  </a:ext>
                </a:extLst>
              </p:cNvPr>
              <p:cNvSpPr>
                <a:spLocks noChangeShapeType="1"/>
              </p:cNvSpPr>
              <p:nvPr/>
            </p:nvSpPr>
            <p:spPr bwMode="auto">
              <a:xfrm flipH="1" flipV="1">
                <a:off x="2061" y="3265"/>
                <a:ext cx="25"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3" name="Line 468">
                <a:extLst>
                  <a:ext uri="{FF2B5EF4-FFF2-40B4-BE49-F238E27FC236}">
                    <a16:creationId xmlns:a16="http://schemas.microsoft.com/office/drawing/2014/main" id="{8C8C090D-394E-4A5F-84F9-FE3B33DBB8CA}"/>
                  </a:ext>
                </a:extLst>
              </p:cNvPr>
              <p:cNvSpPr>
                <a:spLocks noChangeShapeType="1"/>
              </p:cNvSpPr>
              <p:nvPr/>
            </p:nvSpPr>
            <p:spPr bwMode="auto">
              <a:xfrm flipV="1">
                <a:off x="2007" y="3265"/>
                <a:ext cx="54"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4" name="Line 469">
                <a:extLst>
                  <a:ext uri="{FF2B5EF4-FFF2-40B4-BE49-F238E27FC236}">
                    <a16:creationId xmlns:a16="http://schemas.microsoft.com/office/drawing/2014/main" id="{DD04C0B7-202C-447B-A0F3-41D607E2F9A7}"/>
                  </a:ext>
                </a:extLst>
              </p:cNvPr>
              <p:cNvSpPr>
                <a:spLocks noChangeShapeType="1"/>
              </p:cNvSpPr>
              <p:nvPr/>
            </p:nvSpPr>
            <p:spPr bwMode="auto">
              <a:xfrm>
                <a:off x="2036" y="3250"/>
                <a:ext cx="25"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5" name="Line 470">
                <a:extLst>
                  <a:ext uri="{FF2B5EF4-FFF2-40B4-BE49-F238E27FC236}">
                    <a16:creationId xmlns:a16="http://schemas.microsoft.com/office/drawing/2014/main" id="{5D774F0A-7FD2-4C8E-B4F0-FC3B9E775A4B}"/>
                  </a:ext>
                </a:extLst>
              </p:cNvPr>
              <p:cNvSpPr>
                <a:spLocks noChangeShapeType="1"/>
              </p:cNvSpPr>
              <p:nvPr/>
            </p:nvSpPr>
            <p:spPr bwMode="auto">
              <a:xfrm flipV="1">
                <a:off x="1985" y="3250"/>
                <a:ext cx="51"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6" name="Line 471">
                <a:extLst>
                  <a:ext uri="{FF2B5EF4-FFF2-40B4-BE49-F238E27FC236}">
                    <a16:creationId xmlns:a16="http://schemas.microsoft.com/office/drawing/2014/main" id="{ED799BF5-FE6F-4C43-B336-0BB00BFDA686}"/>
                  </a:ext>
                </a:extLst>
              </p:cNvPr>
              <p:cNvSpPr>
                <a:spLocks noChangeShapeType="1"/>
              </p:cNvSpPr>
              <p:nvPr/>
            </p:nvSpPr>
            <p:spPr bwMode="auto">
              <a:xfrm>
                <a:off x="2011" y="3229"/>
                <a:ext cx="25"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7" name="Line 472">
                <a:extLst>
                  <a:ext uri="{FF2B5EF4-FFF2-40B4-BE49-F238E27FC236}">
                    <a16:creationId xmlns:a16="http://schemas.microsoft.com/office/drawing/2014/main" id="{C7E718F3-C7C8-413B-82FE-0BBA03C119B7}"/>
                  </a:ext>
                </a:extLst>
              </p:cNvPr>
              <p:cNvSpPr>
                <a:spLocks noChangeShapeType="1"/>
              </p:cNvSpPr>
              <p:nvPr/>
            </p:nvSpPr>
            <p:spPr bwMode="auto">
              <a:xfrm flipV="1">
                <a:off x="2046" y="3274"/>
                <a:ext cx="40"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8" name="Line 473">
                <a:extLst>
                  <a:ext uri="{FF2B5EF4-FFF2-40B4-BE49-F238E27FC236}">
                    <a16:creationId xmlns:a16="http://schemas.microsoft.com/office/drawing/2014/main" id="{30FA6456-7AAF-4449-9F92-D572C9AEC36D}"/>
                  </a:ext>
                </a:extLst>
              </p:cNvPr>
              <p:cNvSpPr>
                <a:spLocks noChangeShapeType="1"/>
              </p:cNvSpPr>
              <p:nvPr/>
            </p:nvSpPr>
            <p:spPr bwMode="auto">
              <a:xfrm flipH="1" flipV="1">
                <a:off x="2086" y="3274"/>
                <a:ext cx="25"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9" name="Line 474">
                <a:extLst>
                  <a:ext uri="{FF2B5EF4-FFF2-40B4-BE49-F238E27FC236}">
                    <a16:creationId xmlns:a16="http://schemas.microsoft.com/office/drawing/2014/main" id="{E7CCC58E-BF29-4884-A273-C0613D3C8743}"/>
                  </a:ext>
                </a:extLst>
              </p:cNvPr>
              <p:cNvSpPr>
                <a:spLocks noChangeShapeType="1"/>
              </p:cNvSpPr>
              <p:nvPr/>
            </p:nvSpPr>
            <p:spPr bwMode="auto">
              <a:xfrm flipH="1" flipV="1">
                <a:off x="1143" y="3156"/>
                <a:ext cx="35"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0" name="Line 475">
                <a:extLst>
                  <a:ext uri="{FF2B5EF4-FFF2-40B4-BE49-F238E27FC236}">
                    <a16:creationId xmlns:a16="http://schemas.microsoft.com/office/drawing/2014/main" id="{F080D99F-8BA3-4A1B-92A3-8645CD672944}"/>
                  </a:ext>
                </a:extLst>
              </p:cNvPr>
              <p:cNvSpPr>
                <a:spLocks noChangeShapeType="1"/>
              </p:cNvSpPr>
              <p:nvPr/>
            </p:nvSpPr>
            <p:spPr bwMode="auto">
              <a:xfrm flipH="1">
                <a:off x="1143" y="3123"/>
                <a:ext cx="2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1" name="Line 476">
                <a:extLst>
                  <a:ext uri="{FF2B5EF4-FFF2-40B4-BE49-F238E27FC236}">
                    <a16:creationId xmlns:a16="http://schemas.microsoft.com/office/drawing/2014/main" id="{37A71DAE-58DE-43B8-8530-7B7F85C4C73C}"/>
                  </a:ext>
                </a:extLst>
              </p:cNvPr>
              <p:cNvSpPr>
                <a:spLocks noChangeShapeType="1"/>
              </p:cNvSpPr>
              <p:nvPr/>
            </p:nvSpPr>
            <p:spPr bwMode="auto">
              <a:xfrm flipV="1">
                <a:off x="1908" y="3004"/>
                <a:ext cx="7"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2" name="Line 477">
                <a:extLst>
                  <a:ext uri="{FF2B5EF4-FFF2-40B4-BE49-F238E27FC236}">
                    <a16:creationId xmlns:a16="http://schemas.microsoft.com/office/drawing/2014/main" id="{C6ED20B0-71DE-4073-BB81-58D4F611C710}"/>
                  </a:ext>
                </a:extLst>
              </p:cNvPr>
              <p:cNvSpPr>
                <a:spLocks noChangeShapeType="1"/>
              </p:cNvSpPr>
              <p:nvPr/>
            </p:nvSpPr>
            <p:spPr bwMode="auto">
              <a:xfrm>
                <a:off x="1888" y="2965"/>
                <a:ext cx="2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3" name="Line 478">
                <a:extLst>
                  <a:ext uri="{FF2B5EF4-FFF2-40B4-BE49-F238E27FC236}">
                    <a16:creationId xmlns:a16="http://schemas.microsoft.com/office/drawing/2014/main" id="{934A8D4F-4828-4CC1-878E-0232AB1B3F65}"/>
                  </a:ext>
                </a:extLst>
              </p:cNvPr>
              <p:cNvSpPr>
                <a:spLocks noChangeShapeType="1"/>
              </p:cNvSpPr>
              <p:nvPr/>
            </p:nvSpPr>
            <p:spPr bwMode="auto">
              <a:xfrm flipH="1">
                <a:off x="2282" y="3158"/>
                <a:ext cx="26"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4" name="Line 479">
                <a:extLst>
                  <a:ext uri="{FF2B5EF4-FFF2-40B4-BE49-F238E27FC236}">
                    <a16:creationId xmlns:a16="http://schemas.microsoft.com/office/drawing/2014/main" id="{7A30B83A-E33C-406C-8039-36B11EBD04A0}"/>
                  </a:ext>
                </a:extLst>
              </p:cNvPr>
              <p:cNvSpPr>
                <a:spLocks noChangeShapeType="1"/>
              </p:cNvSpPr>
              <p:nvPr/>
            </p:nvSpPr>
            <p:spPr bwMode="auto">
              <a:xfrm flipV="1">
                <a:off x="2246" y="3178"/>
                <a:ext cx="36"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5" name="Line 480">
                <a:extLst>
                  <a:ext uri="{FF2B5EF4-FFF2-40B4-BE49-F238E27FC236}">
                    <a16:creationId xmlns:a16="http://schemas.microsoft.com/office/drawing/2014/main" id="{4DC3431F-62DC-497E-AA2F-C0A84E7AEAC0}"/>
                  </a:ext>
                </a:extLst>
              </p:cNvPr>
              <p:cNvSpPr>
                <a:spLocks noChangeShapeType="1"/>
              </p:cNvSpPr>
              <p:nvPr/>
            </p:nvSpPr>
            <p:spPr bwMode="auto">
              <a:xfrm>
                <a:off x="1986" y="3204"/>
                <a:ext cx="25"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6" name="Line 481">
                <a:extLst>
                  <a:ext uri="{FF2B5EF4-FFF2-40B4-BE49-F238E27FC236}">
                    <a16:creationId xmlns:a16="http://schemas.microsoft.com/office/drawing/2014/main" id="{12CBE187-2EE2-4D07-B60D-F3C48C541B0E}"/>
                  </a:ext>
                </a:extLst>
              </p:cNvPr>
              <p:cNvSpPr>
                <a:spLocks noChangeShapeType="1"/>
              </p:cNvSpPr>
              <p:nvPr/>
            </p:nvSpPr>
            <p:spPr bwMode="auto">
              <a:xfrm flipV="1">
                <a:off x="1963" y="3229"/>
                <a:ext cx="48"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7" name="Line 482">
                <a:extLst>
                  <a:ext uri="{FF2B5EF4-FFF2-40B4-BE49-F238E27FC236}">
                    <a16:creationId xmlns:a16="http://schemas.microsoft.com/office/drawing/2014/main" id="{CAD4F155-37A1-4289-961A-CE7295E0F0C1}"/>
                  </a:ext>
                </a:extLst>
              </p:cNvPr>
              <p:cNvSpPr>
                <a:spLocks noChangeShapeType="1"/>
              </p:cNvSpPr>
              <p:nvPr/>
            </p:nvSpPr>
            <p:spPr bwMode="auto">
              <a:xfrm>
                <a:off x="883" y="3223"/>
                <a:ext cx="2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8" name="Line 483">
                <a:extLst>
                  <a:ext uri="{FF2B5EF4-FFF2-40B4-BE49-F238E27FC236}">
                    <a16:creationId xmlns:a16="http://schemas.microsoft.com/office/drawing/2014/main" id="{F3D235C5-78D8-41FC-B617-9FE3E117C4FF}"/>
                  </a:ext>
                </a:extLst>
              </p:cNvPr>
              <p:cNvSpPr>
                <a:spLocks noChangeShapeType="1"/>
              </p:cNvSpPr>
              <p:nvPr/>
            </p:nvSpPr>
            <p:spPr bwMode="auto">
              <a:xfrm flipH="1" flipV="1">
                <a:off x="909" y="3236"/>
                <a:ext cx="13"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9" name="Line 484">
                <a:extLst>
                  <a:ext uri="{FF2B5EF4-FFF2-40B4-BE49-F238E27FC236}">
                    <a16:creationId xmlns:a16="http://schemas.microsoft.com/office/drawing/2014/main" id="{E0F64568-81E2-4982-B4BA-9C81ED6371EA}"/>
                  </a:ext>
                </a:extLst>
              </p:cNvPr>
              <p:cNvSpPr>
                <a:spLocks noChangeShapeType="1"/>
              </p:cNvSpPr>
              <p:nvPr/>
            </p:nvSpPr>
            <p:spPr bwMode="auto">
              <a:xfrm flipV="1">
                <a:off x="2101" y="3279"/>
                <a:ext cx="10"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0" name="Line 485">
                <a:extLst>
                  <a:ext uri="{FF2B5EF4-FFF2-40B4-BE49-F238E27FC236}">
                    <a16:creationId xmlns:a16="http://schemas.microsoft.com/office/drawing/2014/main" id="{9191EF6A-DDCA-4EC1-895D-C84FE206023A}"/>
                  </a:ext>
                </a:extLst>
              </p:cNvPr>
              <p:cNvSpPr>
                <a:spLocks noChangeShapeType="1"/>
              </p:cNvSpPr>
              <p:nvPr/>
            </p:nvSpPr>
            <p:spPr bwMode="auto">
              <a:xfrm flipH="1">
                <a:off x="2111" y="3278"/>
                <a:ext cx="14"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1" name="Line 486">
                <a:extLst>
                  <a:ext uri="{FF2B5EF4-FFF2-40B4-BE49-F238E27FC236}">
                    <a16:creationId xmlns:a16="http://schemas.microsoft.com/office/drawing/2014/main" id="{DA63617A-BB57-4730-9552-D5B56ACB6838}"/>
                  </a:ext>
                </a:extLst>
              </p:cNvPr>
              <p:cNvSpPr>
                <a:spLocks noChangeShapeType="1"/>
              </p:cNvSpPr>
              <p:nvPr/>
            </p:nvSpPr>
            <p:spPr bwMode="auto">
              <a:xfrm flipH="1">
                <a:off x="1274" y="2849"/>
                <a:ext cx="26"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2" name="Line 487">
                <a:extLst>
                  <a:ext uri="{FF2B5EF4-FFF2-40B4-BE49-F238E27FC236}">
                    <a16:creationId xmlns:a16="http://schemas.microsoft.com/office/drawing/2014/main" id="{18E8A77E-678C-4D22-B74A-C4B8D16E36F8}"/>
                  </a:ext>
                </a:extLst>
              </p:cNvPr>
              <p:cNvSpPr>
                <a:spLocks noChangeShapeType="1"/>
              </p:cNvSpPr>
              <p:nvPr/>
            </p:nvSpPr>
            <p:spPr bwMode="auto">
              <a:xfrm flipV="1">
                <a:off x="1262" y="2887"/>
                <a:ext cx="12"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3" name="Line 488">
                <a:extLst>
                  <a:ext uri="{FF2B5EF4-FFF2-40B4-BE49-F238E27FC236}">
                    <a16:creationId xmlns:a16="http://schemas.microsoft.com/office/drawing/2014/main" id="{DC2884C5-9436-488E-83B8-7B822D61CA2A}"/>
                  </a:ext>
                </a:extLst>
              </p:cNvPr>
              <p:cNvSpPr>
                <a:spLocks noChangeShapeType="1"/>
              </p:cNvSpPr>
              <p:nvPr/>
            </p:nvSpPr>
            <p:spPr bwMode="auto">
              <a:xfrm flipH="1">
                <a:off x="1235" y="2911"/>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4" name="Line 489">
                <a:extLst>
                  <a:ext uri="{FF2B5EF4-FFF2-40B4-BE49-F238E27FC236}">
                    <a16:creationId xmlns:a16="http://schemas.microsoft.com/office/drawing/2014/main" id="{C81991D3-6EA2-4EA3-8A18-14A948D35DFF}"/>
                  </a:ext>
                </a:extLst>
              </p:cNvPr>
              <p:cNvSpPr>
                <a:spLocks noChangeShapeType="1"/>
              </p:cNvSpPr>
              <p:nvPr/>
            </p:nvSpPr>
            <p:spPr bwMode="auto">
              <a:xfrm flipV="1">
                <a:off x="1235" y="2951"/>
                <a:ext cx="0"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5" name="Line 490">
                <a:extLst>
                  <a:ext uri="{FF2B5EF4-FFF2-40B4-BE49-F238E27FC236}">
                    <a16:creationId xmlns:a16="http://schemas.microsoft.com/office/drawing/2014/main" id="{777F666D-BC7F-491A-84C7-EE6FBB86F4CA}"/>
                  </a:ext>
                </a:extLst>
              </p:cNvPr>
              <p:cNvSpPr>
                <a:spLocks noChangeShapeType="1"/>
              </p:cNvSpPr>
              <p:nvPr/>
            </p:nvSpPr>
            <p:spPr bwMode="auto">
              <a:xfrm flipV="1">
                <a:off x="1940" y="3204"/>
                <a:ext cx="4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6" name="Line 491">
                <a:extLst>
                  <a:ext uri="{FF2B5EF4-FFF2-40B4-BE49-F238E27FC236}">
                    <a16:creationId xmlns:a16="http://schemas.microsoft.com/office/drawing/2014/main" id="{7CA52CCC-F49F-4D89-A471-51066287DF4A}"/>
                  </a:ext>
                </a:extLst>
              </p:cNvPr>
              <p:cNvSpPr>
                <a:spLocks noChangeShapeType="1"/>
              </p:cNvSpPr>
              <p:nvPr/>
            </p:nvSpPr>
            <p:spPr bwMode="auto">
              <a:xfrm>
                <a:off x="1961" y="3174"/>
                <a:ext cx="25"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7" name="Line 492">
                <a:extLst>
                  <a:ext uri="{FF2B5EF4-FFF2-40B4-BE49-F238E27FC236}">
                    <a16:creationId xmlns:a16="http://schemas.microsoft.com/office/drawing/2014/main" id="{DD6F7333-9451-4183-9F94-6EEC3BB3E598}"/>
                  </a:ext>
                </a:extLst>
              </p:cNvPr>
              <p:cNvSpPr>
                <a:spLocks noChangeShapeType="1"/>
              </p:cNvSpPr>
              <p:nvPr/>
            </p:nvSpPr>
            <p:spPr bwMode="auto">
              <a:xfrm>
                <a:off x="719" y="3056"/>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8" name="Line 493">
                <a:extLst>
                  <a:ext uri="{FF2B5EF4-FFF2-40B4-BE49-F238E27FC236}">
                    <a16:creationId xmlns:a16="http://schemas.microsoft.com/office/drawing/2014/main" id="{82D82752-8C63-4359-A91F-A9096FBCB3BC}"/>
                  </a:ext>
                </a:extLst>
              </p:cNvPr>
              <p:cNvSpPr>
                <a:spLocks noChangeShapeType="1"/>
              </p:cNvSpPr>
              <p:nvPr/>
            </p:nvSpPr>
            <p:spPr bwMode="auto">
              <a:xfrm flipH="1" flipV="1">
                <a:off x="746" y="3080"/>
                <a:ext cx="33" cy="6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9" name="Line 494">
                <a:extLst>
                  <a:ext uri="{FF2B5EF4-FFF2-40B4-BE49-F238E27FC236}">
                    <a16:creationId xmlns:a16="http://schemas.microsoft.com/office/drawing/2014/main" id="{C69D582B-28C2-42B9-B975-637BBDAA15B2}"/>
                  </a:ext>
                </a:extLst>
              </p:cNvPr>
              <p:cNvSpPr>
                <a:spLocks noChangeShapeType="1"/>
              </p:cNvSpPr>
              <p:nvPr/>
            </p:nvSpPr>
            <p:spPr bwMode="auto">
              <a:xfrm flipV="1">
                <a:off x="1911" y="3072"/>
                <a:ext cx="23"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0" name="Line 495">
                <a:extLst>
                  <a:ext uri="{FF2B5EF4-FFF2-40B4-BE49-F238E27FC236}">
                    <a16:creationId xmlns:a16="http://schemas.microsoft.com/office/drawing/2014/main" id="{B278D257-3D05-45CE-8FB2-0ECC5E8F7946}"/>
                  </a:ext>
                </a:extLst>
              </p:cNvPr>
              <p:cNvSpPr>
                <a:spLocks noChangeShapeType="1"/>
              </p:cNvSpPr>
              <p:nvPr/>
            </p:nvSpPr>
            <p:spPr bwMode="auto">
              <a:xfrm>
                <a:off x="1908" y="3033"/>
                <a:ext cx="26"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1" name="Line 496">
                <a:extLst>
                  <a:ext uri="{FF2B5EF4-FFF2-40B4-BE49-F238E27FC236}">
                    <a16:creationId xmlns:a16="http://schemas.microsoft.com/office/drawing/2014/main" id="{F3C2CD8C-5C58-4D24-AC1F-8EFE8FF1FC91}"/>
                  </a:ext>
                </a:extLst>
              </p:cNvPr>
              <p:cNvSpPr>
                <a:spLocks noChangeShapeType="1"/>
              </p:cNvSpPr>
              <p:nvPr/>
            </p:nvSpPr>
            <p:spPr bwMode="auto">
              <a:xfrm flipH="1" flipV="1">
                <a:off x="1170" y="3123"/>
                <a:ext cx="32"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2" name="Line 497">
                <a:extLst>
                  <a:ext uri="{FF2B5EF4-FFF2-40B4-BE49-F238E27FC236}">
                    <a16:creationId xmlns:a16="http://schemas.microsoft.com/office/drawing/2014/main" id="{05D6A654-8E9A-4DAD-9FA7-6CF0938B69DB}"/>
                  </a:ext>
                </a:extLst>
              </p:cNvPr>
              <p:cNvSpPr>
                <a:spLocks noChangeShapeType="1"/>
              </p:cNvSpPr>
              <p:nvPr/>
            </p:nvSpPr>
            <p:spPr bwMode="auto">
              <a:xfrm flipH="1">
                <a:off x="1170" y="3086"/>
                <a:ext cx="26"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3" name="Line 498">
                <a:extLst>
                  <a:ext uri="{FF2B5EF4-FFF2-40B4-BE49-F238E27FC236}">
                    <a16:creationId xmlns:a16="http://schemas.microsoft.com/office/drawing/2014/main" id="{5C766003-AC68-431F-8E14-AECE6480AAD4}"/>
                  </a:ext>
                </a:extLst>
              </p:cNvPr>
              <p:cNvSpPr>
                <a:spLocks noChangeShapeType="1"/>
              </p:cNvSpPr>
              <p:nvPr/>
            </p:nvSpPr>
            <p:spPr bwMode="auto">
              <a:xfrm flipH="1" flipV="1">
                <a:off x="1207" y="3018"/>
                <a:ext cx="15"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4" name="Line 499">
                <a:extLst>
                  <a:ext uri="{FF2B5EF4-FFF2-40B4-BE49-F238E27FC236}">
                    <a16:creationId xmlns:a16="http://schemas.microsoft.com/office/drawing/2014/main" id="{C7C45560-BE54-49B4-A25F-02780C712211}"/>
                  </a:ext>
                </a:extLst>
              </p:cNvPr>
              <p:cNvSpPr>
                <a:spLocks noChangeShapeType="1"/>
              </p:cNvSpPr>
              <p:nvPr/>
            </p:nvSpPr>
            <p:spPr bwMode="auto">
              <a:xfrm flipH="1">
                <a:off x="1207" y="2978"/>
                <a:ext cx="28"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5" name="Line 500">
                <a:extLst>
                  <a:ext uri="{FF2B5EF4-FFF2-40B4-BE49-F238E27FC236}">
                    <a16:creationId xmlns:a16="http://schemas.microsoft.com/office/drawing/2014/main" id="{29D28E73-FA99-460E-93B6-86E0B6FED16C}"/>
                  </a:ext>
                </a:extLst>
              </p:cNvPr>
              <p:cNvSpPr>
                <a:spLocks noChangeShapeType="1"/>
              </p:cNvSpPr>
              <p:nvPr/>
            </p:nvSpPr>
            <p:spPr bwMode="auto">
              <a:xfrm flipV="1">
                <a:off x="2269" y="3158"/>
                <a:ext cx="39"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6" name="Line 501">
                <a:extLst>
                  <a:ext uri="{FF2B5EF4-FFF2-40B4-BE49-F238E27FC236}">
                    <a16:creationId xmlns:a16="http://schemas.microsoft.com/office/drawing/2014/main" id="{2521376E-8D70-4267-B363-E886CE27AC3A}"/>
                  </a:ext>
                </a:extLst>
              </p:cNvPr>
              <p:cNvSpPr>
                <a:spLocks noChangeShapeType="1"/>
              </p:cNvSpPr>
              <p:nvPr/>
            </p:nvSpPr>
            <p:spPr bwMode="auto">
              <a:xfrm flipH="1">
                <a:off x="2308" y="3137"/>
                <a:ext cx="2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7" name="Line 502">
                <a:extLst>
                  <a:ext uri="{FF2B5EF4-FFF2-40B4-BE49-F238E27FC236}">
                    <a16:creationId xmlns:a16="http://schemas.microsoft.com/office/drawing/2014/main" id="{75575EEC-0996-4B64-BEA7-4D8C18ECA09A}"/>
                  </a:ext>
                </a:extLst>
              </p:cNvPr>
              <p:cNvSpPr>
                <a:spLocks noChangeShapeType="1"/>
              </p:cNvSpPr>
              <p:nvPr/>
            </p:nvSpPr>
            <p:spPr bwMode="auto">
              <a:xfrm flipH="1" flipV="1">
                <a:off x="883" y="3223"/>
                <a:ext cx="10"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8" name="Line 503">
                <a:extLst>
                  <a:ext uri="{FF2B5EF4-FFF2-40B4-BE49-F238E27FC236}">
                    <a16:creationId xmlns:a16="http://schemas.microsoft.com/office/drawing/2014/main" id="{C4371F4A-FC3E-4CA4-981C-E24156C13C41}"/>
                  </a:ext>
                </a:extLst>
              </p:cNvPr>
              <p:cNvSpPr>
                <a:spLocks noChangeShapeType="1"/>
              </p:cNvSpPr>
              <p:nvPr/>
            </p:nvSpPr>
            <p:spPr bwMode="auto">
              <a:xfrm>
                <a:off x="857" y="3206"/>
                <a:ext cx="26"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9" name="Line 504">
                <a:extLst>
                  <a:ext uri="{FF2B5EF4-FFF2-40B4-BE49-F238E27FC236}">
                    <a16:creationId xmlns:a16="http://schemas.microsoft.com/office/drawing/2014/main" id="{77912A35-D765-472E-B0BB-56FB3D3D649B}"/>
                  </a:ext>
                </a:extLst>
              </p:cNvPr>
              <p:cNvSpPr>
                <a:spLocks noChangeShapeType="1"/>
              </p:cNvSpPr>
              <p:nvPr/>
            </p:nvSpPr>
            <p:spPr bwMode="auto">
              <a:xfrm flipV="1">
                <a:off x="1059" y="3284"/>
                <a:ext cx="24"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0" name="Line 505">
                <a:extLst>
                  <a:ext uri="{FF2B5EF4-FFF2-40B4-BE49-F238E27FC236}">
                    <a16:creationId xmlns:a16="http://schemas.microsoft.com/office/drawing/2014/main" id="{F3A58323-DC70-469D-BAA7-EDB870CF7965}"/>
                  </a:ext>
                </a:extLst>
              </p:cNvPr>
              <p:cNvSpPr>
                <a:spLocks noChangeShapeType="1"/>
              </p:cNvSpPr>
              <p:nvPr/>
            </p:nvSpPr>
            <p:spPr bwMode="auto">
              <a:xfrm flipH="1" flipV="1">
                <a:off x="1083" y="3284"/>
                <a:ext cx="62"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1" name="Line 506">
                <a:extLst>
                  <a:ext uri="{FF2B5EF4-FFF2-40B4-BE49-F238E27FC236}">
                    <a16:creationId xmlns:a16="http://schemas.microsoft.com/office/drawing/2014/main" id="{BD7C9F15-C6F0-4B5D-86A8-F2E5C677EAA7}"/>
                  </a:ext>
                </a:extLst>
              </p:cNvPr>
              <p:cNvSpPr>
                <a:spLocks noChangeShapeType="1"/>
              </p:cNvSpPr>
              <p:nvPr/>
            </p:nvSpPr>
            <p:spPr bwMode="auto">
              <a:xfrm flipH="1">
                <a:off x="1083" y="3268"/>
                <a:ext cx="23"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2" name="Line 507">
                <a:extLst>
                  <a:ext uri="{FF2B5EF4-FFF2-40B4-BE49-F238E27FC236}">
                    <a16:creationId xmlns:a16="http://schemas.microsoft.com/office/drawing/2014/main" id="{58DE4404-7E34-430A-ADBD-C597C2BAA9D6}"/>
                  </a:ext>
                </a:extLst>
              </p:cNvPr>
              <p:cNvSpPr>
                <a:spLocks noChangeShapeType="1"/>
              </p:cNvSpPr>
              <p:nvPr/>
            </p:nvSpPr>
            <p:spPr bwMode="auto">
              <a:xfrm flipH="1">
                <a:off x="1106" y="3247"/>
                <a:ext cx="24"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3" name="Line 508">
                <a:extLst>
                  <a:ext uri="{FF2B5EF4-FFF2-40B4-BE49-F238E27FC236}">
                    <a16:creationId xmlns:a16="http://schemas.microsoft.com/office/drawing/2014/main" id="{6E57DA0E-4950-4FBA-8293-2E8143DD3784}"/>
                  </a:ext>
                </a:extLst>
              </p:cNvPr>
              <p:cNvSpPr>
                <a:spLocks noChangeShapeType="1"/>
              </p:cNvSpPr>
              <p:nvPr/>
            </p:nvSpPr>
            <p:spPr bwMode="auto">
              <a:xfrm flipH="1" flipV="1">
                <a:off x="1106" y="3268"/>
                <a:ext cx="60"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4" name="Line 509">
                <a:extLst>
                  <a:ext uri="{FF2B5EF4-FFF2-40B4-BE49-F238E27FC236}">
                    <a16:creationId xmlns:a16="http://schemas.microsoft.com/office/drawing/2014/main" id="{285B6C90-0407-461E-8634-D7A8344563E3}"/>
                  </a:ext>
                </a:extLst>
              </p:cNvPr>
              <p:cNvSpPr>
                <a:spLocks noChangeShapeType="1"/>
              </p:cNvSpPr>
              <p:nvPr/>
            </p:nvSpPr>
            <p:spPr bwMode="auto">
              <a:xfrm flipH="1" flipV="1">
                <a:off x="1854" y="2900"/>
                <a:ext cx="6"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Line 510">
                <a:extLst>
                  <a:ext uri="{FF2B5EF4-FFF2-40B4-BE49-F238E27FC236}">
                    <a16:creationId xmlns:a16="http://schemas.microsoft.com/office/drawing/2014/main" id="{89E6B72E-27AD-4CF6-9555-DE4B4C416819}"/>
                  </a:ext>
                </a:extLst>
              </p:cNvPr>
              <p:cNvSpPr>
                <a:spLocks noChangeShapeType="1"/>
              </p:cNvSpPr>
              <p:nvPr/>
            </p:nvSpPr>
            <p:spPr bwMode="auto">
              <a:xfrm>
                <a:off x="1828" y="2861"/>
                <a:ext cx="26"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6" name="Line 511">
                <a:extLst>
                  <a:ext uri="{FF2B5EF4-FFF2-40B4-BE49-F238E27FC236}">
                    <a16:creationId xmlns:a16="http://schemas.microsoft.com/office/drawing/2014/main" id="{E72BE974-8DA9-4D54-96A3-56C26EF160AA}"/>
                  </a:ext>
                </a:extLst>
              </p:cNvPr>
              <p:cNvSpPr>
                <a:spLocks noChangeShapeType="1"/>
              </p:cNvSpPr>
              <p:nvPr/>
            </p:nvSpPr>
            <p:spPr bwMode="auto">
              <a:xfrm flipV="1">
                <a:off x="1918" y="3174"/>
                <a:ext cx="43"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7" name="Line 512">
                <a:extLst>
                  <a:ext uri="{FF2B5EF4-FFF2-40B4-BE49-F238E27FC236}">
                    <a16:creationId xmlns:a16="http://schemas.microsoft.com/office/drawing/2014/main" id="{0A6018F0-2C76-4D96-8C1B-36846172B174}"/>
                  </a:ext>
                </a:extLst>
              </p:cNvPr>
              <p:cNvSpPr>
                <a:spLocks noChangeShapeType="1"/>
              </p:cNvSpPr>
              <p:nvPr/>
            </p:nvSpPr>
            <p:spPr bwMode="auto">
              <a:xfrm>
                <a:off x="1936" y="3140"/>
                <a:ext cx="25"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Line 513">
                <a:extLst>
                  <a:ext uri="{FF2B5EF4-FFF2-40B4-BE49-F238E27FC236}">
                    <a16:creationId xmlns:a16="http://schemas.microsoft.com/office/drawing/2014/main" id="{1057162C-470B-48EB-B7EE-FAB79EBF7D1F}"/>
                  </a:ext>
                </a:extLst>
              </p:cNvPr>
              <p:cNvSpPr>
                <a:spLocks noChangeShapeType="1"/>
              </p:cNvSpPr>
              <p:nvPr/>
            </p:nvSpPr>
            <p:spPr bwMode="auto">
              <a:xfrm flipH="1" flipV="1">
                <a:off x="1059" y="3294"/>
                <a:ext cx="15"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9" name="Line 514">
                <a:extLst>
                  <a:ext uri="{FF2B5EF4-FFF2-40B4-BE49-F238E27FC236}">
                    <a16:creationId xmlns:a16="http://schemas.microsoft.com/office/drawing/2014/main" id="{A58A517E-597A-4BB3-9D9A-017D5CDAFF1C}"/>
                  </a:ext>
                </a:extLst>
              </p:cNvPr>
              <p:cNvSpPr>
                <a:spLocks noChangeShapeType="1"/>
              </p:cNvSpPr>
              <p:nvPr/>
            </p:nvSpPr>
            <p:spPr bwMode="auto">
              <a:xfrm flipV="1">
                <a:off x="1048" y="3294"/>
                <a:ext cx="11"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0" name="Line 515">
                <a:extLst>
                  <a:ext uri="{FF2B5EF4-FFF2-40B4-BE49-F238E27FC236}">
                    <a16:creationId xmlns:a16="http://schemas.microsoft.com/office/drawing/2014/main" id="{94291C42-C015-40FB-89F2-EC51FB2E9DFE}"/>
                  </a:ext>
                </a:extLst>
              </p:cNvPr>
              <p:cNvSpPr>
                <a:spLocks noChangeShapeType="1"/>
              </p:cNvSpPr>
              <p:nvPr/>
            </p:nvSpPr>
            <p:spPr bwMode="auto">
              <a:xfrm flipH="1">
                <a:off x="1130" y="3220"/>
                <a:ext cx="24"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1" name="Line 516">
                <a:extLst>
                  <a:ext uri="{FF2B5EF4-FFF2-40B4-BE49-F238E27FC236}">
                    <a16:creationId xmlns:a16="http://schemas.microsoft.com/office/drawing/2014/main" id="{A42A65AE-C0D5-4C30-9217-BF8ED7A3C318}"/>
                  </a:ext>
                </a:extLst>
              </p:cNvPr>
              <p:cNvSpPr>
                <a:spLocks noChangeShapeType="1"/>
              </p:cNvSpPr>
              <p:nvPr/>
            </p:nvSpPr>
            <p:spPr bwMode="auto">
              <a:xfrm flipH="1" flipV="1">
                <a:off x="1130" y="3247"/>
                <a:ext cx="5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2" name="Line 517">
                <a:extLst>
                  <a:ext uri="{FF2B5EF4-FFF2-40B4-BE49-F238E27FC236}">
                    <a16:creationId xmlns:a16="http://schemas.microsoft.com/office/drawing/2014/main" id="{5A797F35-1BDB-479A-86B0-FC1DFA882634}"/>
                  </a:ext>
                </a:extLst>
              </p:cNvPr>
              <p:cNvSpPr>
                <a:spLocks noChangeShapeType="1"/>
              </p:cNvSpPr>
              <p:nvPr/>
            </p:nvSpPr>
            <p:spPr bwMode="auto">
              <a:xfrm>
                <a:off x="1860" y="2924"/>
                <a:ext cx="28"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3" name="Line 518">
                <a:extLst>
                  <a:ext uri="{FF2B5EF4-FFF2-40B4-BE49-F238E27FC236}">
                    <a16:creationId xmlns:a16="http://schemas.microsoft.com/office/drawing/2014/main" id="{C86B46A2-1D9C-4997-8F28-8A740CDCE85B}"/>
                  </a:ext>
                </a:extLst>
              </p:cNvPr>
              <p:cNvSpPr>
                <a:spLocks noChangeShapeType="1"/>
              </p:cNvSpPr>
              <p:nvPr/>
            </p:nvSpPr>
            <p:spPr bwMode="auto">
              <a:xfrm flipV="1">
                <a:off x="1881" y="2965"/>
                <a:ext cx="7"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4" name="Line 519">
                <a:extLst>
                  <a:ext uri="{FF2B5EF4-FFF2-40B4-BE49-F238E27FC236}">
                    <a16:creationId xmlns:a16="http://schemas.microsoft.com/office/drawing/2014/main" id="{E8FB4962-C562-44E4-A79F-358ACA578073}"/>
                  </a:ext>
                </a:extLst>
              </p:cNvPr>
              <p:cNvSpPr>
                <a:spLocks noChangeShapeType="1"/>
              </p:cNvSpPr>
              <p:nvPr/>
            </p:nvSpPr>
            <p:spPr bwMode="auto">
              <a:xfrm flipH="1" flipV="1">
                <a:off x="719" y="3056"/>
                <a:ext cx="34" cy="6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5" name="Line 520">
                <a:extLst>
                  <a:ext uri="{FF2B5EF4-FFF2-40B4-BE49-F238E27FC236}">
                    <a16:creationId xmlns:a16="http://schemas.microsoft.com/office/drawing/2014/main" id="{1A6318D2-72E0-481E-B7E6-FE92142B8238}"/>
                  </a:ext>
                </a:extLst>
              </p:cNvPr>
              <p:cNvSpPr>
                <a:spLocks noChangeShapeType="1"/>
              </p:cNvSpPr>
              <p:nvPr/>
            </p:nvSpPr>
            <p:spPr bwMode="auto">
              <a:xfrm flipH="1" flipV="1">
                <a:off x="1154" y="3220"/>
                <a:ext cx="54"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6" name="Line 521">
                <a:extLst>
                  <a:ext uri="{FF2B5EF4-FFF2-40B4-BE49-F238E27FC236}">
                    <a16:creationId xmlns:a16="http://schemas.microsoft.com/office/drawing/2014/main" id="{FEFC1B4D-EF00-4F65-BB59-0726CBB95001}"/>
                  </a:ext>
                </a:extLst>
              </p:cNvPr>
              <p:cNvSpPr>
                <a:spLocks noChangeShapeType="1"/>
              </p:cNvSpPr>
              <p:nvPr/>
            </p:nvSpPr>
            <p:spPr bwMode="auto">
              <a:xfrm flipH="1">
                <a:off x="1154" y="3190"/>
                <a:ext cx="24"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7" name="Line 522">
                <a:extLst>
                  <a:ext uri="{FF2B5EF4-FFF2-40B4-BE49-F238E27FC236}">
                    <a16:creationId xmlns:a16="http://schemas.microsoft.com/office/drawing/2014/main" id="{A89B1E6B-8742-42A8-BE10-2960C2075514}"/>
                  </a:ext>
                </a:extLst>
              </p:cNvPr>
              <p:cNvSpPr>
                <a:spLocks noChangeShapeType="1"/>
              </p:cNvSpPr>
              <p:nvPr/>
            </p:nvSpPr>
            <p:spPr bwMode="auto">
              <a:xfrm flipH="1" flipV="1">
                <a:off x="1196" y="3086"/>
                <a:ext cx="30"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8" name="Line 523">
                <a:extLst>
                  <a:ext uri="{FF2B5EF4-FFF2-40B4-BE49-F238E27FC236}">
                    <a16:creationId xmlns:a16="http://schemas.microsoft.com/office/drawing/2014/main" id="{6323ADEB-82B7-4E70-8EBF-49404EC8BFD7}"/>
                  </a:ext>
                </a:extLst>
              </p:cNvPr>
              <p:cNvSpPr>
                <a:spLocks noChangeShapeType="1"/>
              </p:cNvSpPr>
              <p:nvPr/>
            </p:nvSpPr>
            <p:spPr bwMode="auto">
              <a:xfrm flipH="1">
                <a:off x="1196" y="3047"/>
                <a:ext cx="26"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9" name="Line 524">
                <a:extLst>
                  <a:ext uri="{FF2B5EF4-FFF2-40B4-BE49-F238E27FC236}">
                    <a16:creationId xmlns:a16="http://schemas.microsoft.com/office/drawing/2014/main" id="{D1FF6A33-1FD8-4714-8AE1-8AA51BAE6788}"/>
                  </a:ext>
                </a:extLst>
              </p:cNvPr>
              <p:cNvSpPr>
                <a:spLocks noChangeShapeType="1"/>
              </p:cNvSpPr>
              <p:nvPr/>
            </p:nvSpPr>
            <p:spPr bwMode="auto">
              <a:xfrm flipV="1">
                <a:off x="1262" y="2911"/>
                <a:ext cx="0"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Line 525">
                <a:extLst>
                  <a:ext uri="{FF2B5EF4-FFF2-40B4-BE49-F238E27FC236}">
                    <a16:creationId xmlns:a16="http://schemas.microsoft.com/office/drawing/2014/main" id="{EC314548-F591-4BCB-B6AC-4D8E7E71ED3F}"/>
                  </a:ext>
                </a:extLst>
              </p:cNvPr>
              <p:cNvSpPr>
                <a:spLocks noChangeShapeType="1"/>
              </p:cNvSpPr>
              <p:nvPr/>
            </p:nvSpPr>
            <p:spPr bwMode="auto">
              <a:xfrm flipH="1">
                <a:off x="1262" y="2871"/>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1" name="Line 526">
                <a:extLst>
                  <a:ext uri="{FF2B5EF4-FFF2-40B4-BE49-F238E27FC236}">
                    <a16:creationId xmlns:a16="http://schemas.microsoft.com/office/drawing/2014/main" id="{110371A5-DF8C-44A3-8CCD-0B3F39DC8035}"/>
                  </a:ext>
                </a:extLst>
              </p:cNvPr>
              <p:cNvSpPr>
                <a:spLocks noChangeShapeType="1"/>
              </p:cNvSpPr>
              <p:nvPr/>
            </p:nvSpPr>
            <p:spPr bwMode="auto">
              <a:xfrm>
                <a:off x="1911" y="3102"/>
                <a:ext cx="25"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Line 527">
                <a:extLst>
                  <a:ext uri="{FF2B5EF4-FFF2-40B4-BE49-F238E27FC236}">
                    <a16:creationId xmlns:a16="http://schemas.microsoft.com/office/drawing/2014/main" id="{A47772C7-4053-4AC0-B58E-887D24FA3D6F}"/>
                  </a:ext>
                </a:extLst>
              </p:cNvPr>
              <p:cNvSpPr>
                <a:spLocks noChangeShapeType="1"/>
              </p:cNvSpPr>
              <p:nvPr/>
            </p:nvSpPr>
            <p:spPr bwMode="auto">
              <a:xfrm flipV="1">
                <a:off x="1896" y="3140"/>
                <a:ext cx="40"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3" name="Line 528">
                <a:extLst>
                  <a:ext uri="{FF2B5EF4-FFF2-40B4-BE49-F238E27FC236}">
                    <a16:creationId xmlns:a16="http://schemas.microsoft.com/office/drawing/2014/main" id="{2991BFCF-D812-4DC2-815A-7C4BA87741DE}"/>
                  </a:ext>
                </a:extLst>
              </p:cNvPr>
              <p:cNvSpPr>
                <a:spLocks noChangeShapeType="1"/>
              </p:cNvSpPr>
              <p:nvPr/>
            </p:nvSpPr>
            <p:spPr bwMode="auto">
              <a:xfrm>
                <a:off x="831" y="3187"/>
                <a:ext cx="26"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Line 529">
                <a:extLst>
                  <a:ext uri="{FF2B5EF4-FFF2-40B4-BE49-F238E27FC236}">
                    <a16:creationId xmlns:a16="http://schemas.microsoft.com/office/drawing/2014/main" id="{597BF02D-FE98-4C06-9640-8BDCB32DDFB8}"/>
                  </a:ext>
                </a:extLst>
              </p:cNvPr>
              <p:cNvSpPr>
                <a:spLocks noChangeShapeType="1"/>
              </p:cNvSpPr>
              <p:nvPr/>
            </p:nvSpPr>
            <p:spPr bwMode="auto">
              <a:xfrm flipH="1" flipV="1">
                <a:off x="857" y="3206"/>
                <a:ext cx="14"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5" name="Line 530">
                <a:extLst>
                  <a:ext uri="{FF2B5EF4-FFF2-40B4-BE49-F238E27FC236}">
                    <a16:creationId xmlns:a16="http://schemas.microsoft.com/office/drawing/2014/main" id="{69CB061C-E08C-45C9-994E-C1EBC0F1674F}"/>
                  </a:ext>
                </a:extLst>
              </p:cNvPr>
              <p:cNvSpPr>
                <a:spLocks noChangeShapeType="1"/>
              </p:cNvSpPr>
              <p:nvPr/>
            </p:nvSpPr>
            <p:spPr bwMode="auto">
              <a:xfrm flipV="1">
                <a:off x="1886" y="3033"/>
                <a:ext cx="22"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Line 531">
                <a:extLst>
                  <a:ext uri="{FF2B5EF4-FFF2-40B4-BE49-F238E27FC236}">
                    <a16:creationId xmlns:a16="http://schemas.microsoft.com/office/drawing/2014/main" id="{9EDD37A9-2577-4D43-99CB-99814BFD9552}"/>
                  </a:ext>
                </a:extLst>
              </p:cNvPr>
              <p:cNvSpPr>
                <a:spLocks noChangeShapeType="1"/>
              </p:cNvSpPr>
              <p:nvPr/>
            </p:nvSpPr>
            <p:spPr bwMode="auto">
              <a:xfrm>
                <a:off x="1881" y="2992"/>
                <a:ext cx="27"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7" name="Line 532">
                <a:extLst>
                  <a:ext uri="{FF2B5EF4-FFF2-40B4-BE49-F238E27FC236}">
                    <a16:creationId xmlns:a16="http://schemas.microsoft.com/office/drawing/2014/main" id="{CC2E21E6-9545-42A7-A3E9-610F12F530F1}"/>
                  </a:ext>
                </a:extLst>
              </p:cNvPr>
              <p:cNvSpPr>
                <a:spLocks noChangeShapeType="1"/>
              </p:cNvSpPr>
              <p:nvPr/>
            </p:nvSpPr>
            <p:spPr bwMode="auto">
              <a:xfrm flipH="1">
                <a:off x="1300" y="2812"/>
                <a:ext cx="26"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Line 533">
                <a:extLst>
                  <a:ext uri="{FF2B5EF4-FFF2-40B4-BE49-F238E27FC236}">
                    <a16:creationId xmlns:a16="http://schemas.microsoft.com/office/drawing/2014/main" id="{76F0941B-4E23-4FC2-B443-8589E0D927D3}"/>
                  </a:ext>
                </a:extLst>
              </p:cNvPr>
              <p:cNvSpPr>
                <a:spLocks noChangeShapeType="1"/>
              </p:cNvSpPr>
              <p:nvPr/>
            </p:nvSpPr>
            <p:spPr bwMode="auto">
              <a:xfrm flipV="1">
                <a:off x="1289" y="2849"/>
                <a:ext cx="11"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9" name="Line 534">
                <a:extLst>
                  <a:ext uri="{FF2B5EF4-FFF2-40B4-BE49-F238E27FC236}">
                    <a16:creationId xmlns:a16="http://schemas.microsoft.com/office/drawing/2014/main" id="{3F416C50-5B12-4FED-B302-2186620F96D3}"/>
                  </a:ext>
                </a:extLst>
              </p:cNvPr>
              <p:cNvSpPr>
                <a:spLocks noChangeShapeType="1"/>
              </p:cNvSpPr>
              <p:nvPr/>
            </p:nvSpPr>
            <p:spPr bwMode="auto">
              <a:xfrm flipV="1">
                <a:off x="2292" y="3137"/>
                <a:ext cx="43" cy="5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Line 535">
                <a:extLst>
                  <a:ext uri="{FF2B5EF4-FFF2-40B4-BE49-F238E27FC236}">
                    <a16:creationId xmlns:a16="http://schemas.microsoft.com/office/drawing/2014/main" id="{699E5BEE-566E-4399-9AFB-2CEA61E3E8A2}"/>
                  </a:ext>
                </a:extLst>
              </p:cNvPr>
              <p:cNvSpPr>
                <a:spLocks noChangeShapeType="1"/>
              </p:cNvSpPr>
              <p:nvPr/>
            </p:nvSpPr>
            <p:spPr bwMode="auto">
              <a:xfrm flipH="1">
                <a:off x="2335" y="3115"/>
                <a:ext cx="2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1" name="Line 536">
                <a:extLst>
                  <a:ext uri="{FF2B5EF4-FFF2-40B4-BE49-F238E27FC236}">
                    <a16:creationId xmlns:a16="http://schemas.microsoft.com/office/drawing/2014/main" id="{A1581EC4-8189-469D-AF20-A9FDE6557A7F}"/>
                  </a:ext>
                </a:extLst>
              </p:cNvPr>
              <p:cNvSpPr>
                <a:spLocks noChangeShapeType="1"/>
              </p:cNvSpPr>
              <p:nvPr/>
            </p:nvSpPr>
            <p:spPr bwMode="auto">
              <a:xfrm flipH="1" flipV="1">
                <a:off x="1178" y="3190"/>
                <a:ext cx="50"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Line 537">
                <a:extLst>
                  <a:ext uri="{FF2B5EF4-FFF2-40B4-BE49-F238E27FC236}">
                    <a16:creationId xmlns:a16="http://schemas.microsoft.com/office/drawing/2014/main" id="{9F65DCD9-13DA-4035-9D4D-C76581EF8F7F}"/>
                  </a:ext>
                </a:extLst>
              </p:cNvPr>
              <p:cNvSpPr>
                <a:spLocks noChangeShapeType="1"/>
              </p:cNvSpPr>
              <p:nvPr/>
            </p:nvSpPr>
            <p:spPr bwMode="auto">
              <a:xfrm flipH="1">
                <a:off x="1178" y="3154"/>
                <a:ext cx="24"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3" name="Line 538">
                <a:extLst>
                  <a:ext uri="{FF2B5EF4-FFF2-40B4-BE49-F238E27FC236}">
                    <a16:creationId xmlns:a16="http://schemas.microsoft.com/office/drawing/2014/main" id="{5D0D32D1-7E71-428A-9767-5920E391589B}"/>
                  </a:ext>
                </a:extLst>
              </p:cNvPr>
              <p:cNvSpPr>
                <a:spLocks noChangeShapeType="1"/>
              </p:cNvSpPr>
              <p:nvPr/>
            </p:nvSpPr>
            <p:spPr bwMode="auto">
              <a:xfrm flipH="1" flipV="1">
                <a:off x="1235" y="2978"/>
                <a:ext cx="13"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Line 539">
                <a:extLst>
                  <a:ext uri="{FF2B5EF4-FFF2-40B4-BE49-F238E27FC236}">
                    <a16:creationId xmlns:a16="http://schemas.microsoft.com/office/drawing/2014/main" id="{BC08F049-F684-4FD0-88AB-C5B331EC6DC0}"/>
                  </a:ext>
                </a:extLst>
              </p:cNvPr>
              <p:cNvSpPr>
                <a:spLocks noChangeShapeType="1"/>
              </p:cNvSpPr>
              <p:nvPr/>
            </p:nvSpPr>
            <p:spPr bwMode="auto">
              <a:xfrm flipH="1">
                <a:off x="1235" y="2936"/>
                <a:ext cx="27"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5" name="Line 540">
                <a:extLst>
                  <a:ext uri="{FF2B5EF4-FFF2-40B4-BE49-F238E27FC236}">
                    <a16:creationId xmlns:a16="http://schemas.microsoft.com/office/drawing/2014/main" id="{E51483B9-49D3-418D-9246-CC03F3C75ED6}"/>
                  </a:ext>
                </a:extLst>
              </p:cNvPr>
              <p:cNvSpPr>
                <a:spLocks noChangeShapeType="1"/>
              </p:cNvSpPr>
              <p:nvPr/>
            </p:nvSpPr>
            <p:spPr bwMode="auto">
              <a:xfrm flipV="1">
                <a:off x="1916" y="3287"/>
                <a:ext cx="69"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6" name="Line 541">
                <a:extLst>
                  <a:ext uri="{FF2B5EF4-FFF2-40B4-BE49-F238E27FC236}">
                    <a16:creationId xmlns:a16="http://schemas.microsoft.com/office/drawing/2014/main" id="{41E0B31F-A9B1-4183-883F-9F6152A2AA2B}"/>
                  </a:ext>
                </a:extLst>
              </p:cNvPr>
              <p:cNvSpPr>
                <a:spLocks noChangeShapeType="1"/>
              </p:cNvSpPr>
              <p:nvPr/>
            </p:nvSpPr>
            <p:spPr bwMode="auto">
              <a:xfrm flipH="1" flipV="1">
                <a:off x="1985" y="3287"/>
                <a:ext cx="22"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7" name="Line 542">
                <a:extLst>
                  <a:ext uri="{FF2B5EF4-FFF2-40B4-BE49-F238E27FC236}">
                    <a16:creationId xmlns:a16="http://schemas.microsoft.com/office/drawing/2014/main" id="{B42142E0-4ED6-4BCB-A29D-1B0B45298112}"/>
                  </a:ext>
                </a:extLst>
              </p:cNvPr>
              <p:cNvSpPr>
                <a:spLocks noChangeShapeType="1"/>
              </p:cNvSpPr>
              <p:nvPr/>
            </p:nvSpPr>
            <p:spPr bwMode="auto">
              <a:xfrm>
                <a:off x="1963" y="3265"/>
                <a:ext cx="22"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8" name="Line 543">
                <a:extLst>
                  <a:ext uri="{FF2B5EF4-FFF2-40B4-BE49-F238E27FC236}">
                    <a16:creationId xmlns:a16="http://schemas.microsoft.com/office/drawing/2014/main" id="{AC2489B4-F1CC-4A7B-9D60-31527D973A76}"/>
                  </a:ext>
                </a:extLst>
              </p:cNvPr>
              <p:cNvSpPr>
                <a:spLocks noChangeShapeType="1"/>
              </p:cNvSpPr>
              <p:nvPr/>
            </p:nvSpPr>
            <p:spPr bwMode="auto">
              <a:xfrm>
                <a:off x="1963" y="3265"/>
                <a:ext cx="22"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9" name="Line 544">
                <a:extLst>
                  <a:ext uri="{FF2B5EF4-FFF2-40B4-BE49-F238E27FC236}">
                    <a16:creationId xmlns:a16="http://schemas.microsoft.com/office/drawing/2014/main" id="{1EABC2C8-E49A-411F-9E1C-BBFF277C762A}"/>
                  </a:ext>
                </a:extLst>
              </p:cNvPr>
              <p:cNvSpPr>
                <a:spLocks noChangeShapeType="1"/>
              </p:cNvSpPr>
              <p:nvPr/>
            </p:nvSpPr>
            <p:spPr bwMode="auto">
              <a:xfrm flipH="1" flipV="1">
                <a:off x="1985" y="3287"/>
                <a:ext cx="22"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0" name="Line 545">
                <a:extLst>
                  <a:ext uri="{FF2B5EF4-FFF2-40B4-BE49-F238E27FC236}">
                    <a16:creationId xmlns:a16="http://schemas.microsoft.com/office/drawing/2014/main" id="{4F36C432-58B2-42FD-82B4-AF4716F97EB1}"/>
                  </a:ext>
                </a:extLst>
              </p:cNvPr>
              <p:cNvSpPr>
                <a:spLocks noChangeShapeType="1"/>
              </p:cNvSpPr>
              <p:nvPr/>
            </p:nvSpPr>
            <p:spPr bwMode="auto">
              <a:xfrm flipH="1" flipV="1">
                <a:off x="2007" y="3304"/>
                <a:ext cx="14"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1" name="Line 546">
                <a:extLst>
                  <a:ext uri="{FF2B5EF4-FFF2-40B4-BE49-F238E27FC236}">
                    <a16:creationId xmlns:a16="http://schemas.microsoft.com/office/drawing/2014/main" id="{CC5F4677-A8DA-4970-886F-71095C725BBE}"/>
                  </a:ext>
                </a:extLst>
              </p:cNvPr>
              <p:cNvSpPr>
                <a:spLocks noChangeShapeType="1"/>
              </p:cNvSpPr>
              <p:nvPr/>
            </p:nvSpPr>
            <p:spPr bwMode="auto">
              <a:xfrm flipH="1" flipV="1">
                <a:off x="2007" y="3304"/>
                <a:ext cx="14"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2" name="Line 547">
                <a:extLst>
                  <a:ext uri="{FF2B5EF4-FFF2-40B4-BE49-F238E27FC236}">
                    <a16:creationId xmlns:a16="http://schemas.microsoft.com/office/drawing/2014/main" id="{FC677F9A-833B-4FCD-B1C2-1661A4215D39}"/>
                  </a:ext>
                </a:extLst>
              </p:cNvPr>
              <p:cNvSpPr>
                <a:spLocks noChangeShapeType="1"/>
              </p:cNvSpPr>
              <p:nvPr/>
            </p:nvSpPr>
            <p:spPr bwMode="auto">
              <a:xfrm flipV="1">
                <a:off x="1964" y="3304"/>
                <a:ext cx="43"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3" name="Line 548">
                <a:extLst>
                  <a:ext uri="{FF2B5EF4-FFF2-40B4-BE49-F238E27FC236}">
                    <a16:creationId xmlns:a16="http://schemas.microsoft.com/office/drawing/2014/main" id="{CE30586A-B6C4-4427-B31F-9C2833A96570}"/>
                  </a:ext>
                </a:extLst>
              </p:cNvPr>
              <p:cNvSpPr>
                <a:spLocks noChangeShapeType="1"/>
              </p:cNvSpPr>
              <p:nvPr/>
            </p:nvSpPr>
            <p:spPr bwMode="auto">
              <a:xfrm>
                <a:off x="1940" y="3238"/>
                <a:ext cx="2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4" name="Line 549">
                <a:extLst>
                  <a:ext uri="{FF2B5EF4-FFF2-40B4-BE49-F238E27FC236}">
                    <a16:creationId xmlns:a16="http://schemas.microsoft.com/office/drawing/2014/main" id="{8C34631B-9B8F-4B71-AE10-CBA5C7640FA4}"/>
                  </a:ext>
                </a:extLst>
              </p:cNvPr>
              <p:cNvSpPr>
                <a:spLocks noChangeShapeType="1"/>
              </p:cNvSpPr>
              <p:nvPr/>
            </p:nvSpPr>
            <p:spPr bwMode="auto">
              <a:xfrm flipV="1">
                <a:off x="1898" y="3265"/>
                <a:ext cx="65"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5" name="Line 550">
                <a:extLst>
                  <a:ext uri="{FF2B5EF4-FFF2-40B4-BE49-F238E27FC236}">
                    <a16:creationId xmlns:a16="http://schemas.microsoft.com/office/drawing/2014/main" id="{4941DD27-D82D-4FC4-B3BB-909B88A6139B}"/>
                  </a:ext>
                </a:extLst>
              </p:cNvPr>
              <p:cNvSpPr>
                <a:spLocks noChangeShapeType="1"/>
              </p:cNvSpPr>
              <p:nvPr/>
            </p:nvSpPr>
            <p:spPr bwMode="auto">
              <a:xfrm>
                <a:off x="1940" y="3238"/>
                <a:ext cx="2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6" name="Line 551">
                <a:extLst>
                  <a:ext uri="{FF2B5EF4-FFF2-40B4-BE49-F238E27FC236}">
                    <a16:creationId xmlns:a16="http://schemas.microsoft.com/office/drawing/2014/main" id="{C92F1220-5019-4E53-AEE7-3CBCD31CEE7D}"/>
                  </a:ext>
                </a:extLst>
              </p:cNvPr>
              <p:cNvSpPr>
                <a:spLocks noChangeShapeType="1"/>
              </p:cNvSpPr>
              <p:nvPr/>
            </p:nvSpPr>
            <p:spPr bwMode="auto">
              <a:xfrm>
                <a:off x="1801" y="2822"/>
                <a:ext cx="2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7" name="Line 552">
                <a:extLst>
                  <a:ext uri="{FF2B5EF4-FFF2-40B4-BE49-F238E27FC236}">
                    <a16:creationId xmlns:a16="http://schemas.microsoft.com/office/drawing/2014/main" id="{0EDD64D2-5E2C-42F7-9A3F-850097E656E1}"/>
                  </a:ext>
                </a:extLst>
              </p:cNvPr>
              <p:cNvSpPr>
                <a:spLocks noChangeShapeType="1"/>
              </p:cNvSpPr>
              <p:nvPr/>
            </p:nvSpPr>
            <p:spPr bwMode="auto">
              <a:xfrm flipH="1" flipV="1">
                <a:off x="1828" y="2861"/>
                <a:ext cx="5"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8" name="Line 553">
                <a:extLst>
                  <a:ext uri="{FF2B5EF4-FFF2-40B4-BE49-F238E27FC236}">
                    <a16:creationId xmlns:a16="http://schemas.microsoft.com/office/drawing/2014/main" id="{A8BE88B7-F584-4991-903F-DA81682B4ADC}"/>
                  </a:ext>
                </a:extLst>
              </p:cNvPr>
              <p:cNvSpPr>
                <a:spLocks noChangeShapeType="1"/>
              </p:cNvSpPr>
              <p:nvPr/>
            </p:nvSpPr>
            <p:spPr bwMode="auto">
              <a:xfrm>
                <a:off x="1833" y="2883"/>
                <a:ext cx="27"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9" name="Line 554">
                <a:extLst>
                  <a:ext uri="{FF2B5EF4-FFF2-40B4-BE49-F238E27FC236}">
                    <a16:creationId xmlns:a16="http://schemas.microsoft.com/office/drawing/2014/main" id="{20005883-0A02-4F83-8DDF-44DE28504238}"/>
                  </a:ext>
                </a:extLst>
              </p:cNvPr>
              <p:cNvSpPr>
                <a:spLocks noChangeShapeType="1"/>
              </p:cNvSpPr>
              <p:nvPr/>
            </p:nvSpPr>
            <p:spPr bwMode="auto">
              <a:xfrm flipV="1">
                <a:off x="1854" y="2924"/>
                <a:ext cx="6"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0" name="Line 555">
                <a:extLst>
                  <a:ext uri="{FF2B5EF4-FFF2-40B4-BE49-F238E27FC236}">
                    <a16:creationId xmlns:a16="http://schemas.microsoft.com/office/drawing/2014/main" id="{5C84F5CD-44D6-4D70-AE1A-ED8C074C071A}"/>
                  </a:ext>
                </a:extLst>
              </p:cNvPr>
              <p:cNvSpPr>
                <a:spLocks noChangeShapeType="1"/>
              </p:cNvSpPr>
              <p:nvPr/>
            </p:nvSpPr>
            <p:spPr bwMode="auto">
              <a:xfrm>
                <a:off x="1918" y="3206"/>
                <a:ext cx="22"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1" name="Line 556">
                <a:extLst>
                  <a:ext uri="{FF2B5EF4-FFF2-40B4-BE49-F238E27FC236}">
                    <a16:creationId xmlns:a16="http://schemas.microsoft.com/office/drawing/2014/main" id="{9DBF58DD-264C-4D41-8C37-77C28DF194C6}"/>
                  </a:ext>
                </a:extLst>
              </p:cNvPr>
              <p:cNvSpPr>
                <a:spLocks noChangeShapeType="1"/>
              </p:cNvSpPr>
              <p:nvPr/>
            </p:nvSpPr>
            <p:spPr bwMode="auto">
              <a:xfrm flipV="1">
                <a:off x="1879" y="3238"/>
                <a:ext cx="61"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2" name="Line 557">
                <a:extLst>
                  <a:ext uri="{FF2B5EF4-FFF2-40B4-BE49-F238E27FC236}">
                    <a16:creationId xmlns:a16="http://schemas.microsoft.com/office/drawing/2014/main" id="{862CE884-7FE0-486A-8F4C-BE4B35D5BE9D}"/>
                  </a:ext>
                </a:extLst>
              </p:cNvPr>
              <p:cNvSpPr>
                <a:spLocks noChangeShapeType="1"/>
              </p:cNvSpPr>
              <p:nvPr/>
            </p:nvSpPr>
            <p:spPr bwMode="auto">
              <a:xfrm>
                <a:off x="1918" y="3206"/>
                <a:ext cx="22"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3" name="Line 558">
                <a:extLst>
                  <a:ext uri="{FF2B5EF4-FFF2-40B4-BE49-F238E27FC236}">
                    <a16:creationId xmlns:a16="http://schemas.microsoft.com/office/drawing/2014/main" id="{B083959F-F1FC-4F2A-B87A-050A33DC4745}"/>
                  </a:ext>
                </a:extLst>
              </p:cNvPr>
              <p:cNvSpPr>
                <a:spLocks noChangeShapeType="1"/>
              </p:cNvSpPr>
              <p:nvPr/>
            </p:nvSpPr>
            <p:spPr bwMode="auto">
              <a:xfrm flipV="1">
                <a:off x="1873" y="3102"/>
                <a:ext cx="38"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4" name="Line 559">
                <a:extLst>
                  <a:ext uri="{FF2B5EF4-FFF2-40B4-BE49-F238E27FC236}">
                    <a16:creationId xmlns:a16="http://schemas.microsoft.com/office/drawing/2014/main" id="{4E9C6FE3-A930-4A21-A04A-671D0C77C9AC}"/>
                  </a:ext>
                </a:extLst>
              </p:cNvPr>
              <p:cNvSpPr>
                <a:spLocks noChangeShapeType="1"/>
              </p:cNvSpPr>
              <p:nvPr/>
            </p:nvSpPr>
            <p:spPr bwMode="auto">
              <a:xfrm>
                <a:off x="1886" y="3061"/>
                <a:ext cx="25"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5" name="Line 560">
                <a:extLst>
                  <a:ext uri="{FF2B5EF4-FFF2-40B4-BE49-F238E27FC236}">
                    <a16:creationId xmlns:a16="http://schemas.microsoft.com/office/drawing/2014/main" id="{429E5457-F6C6-4A42-B760-05B3354C7B57}"/>
                  </a:ext>
                </a:extLst>
              </p:cNvPr>
              <p:cNvSpPr>
                <a:spLocks noChangeShapeType="1"/>
              </p:cNvSpPr>
              <p:nvPr/>
            </p:nvSpPr>
            <p:spPr bwMode="auto">
              <a:xfrm flipH="1" flipV="1">
                <a:off x="1222" y="3047"/>
                <a:ext cx="28"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6" name="Line 561">
                <a:extLst>
                  <a:ext uri="{FF2B5EF4-FFF2-40B4-BE49-F238E27FC236}">
                    <a16:creationId xmlns:a16="http://schemas.microsoft.com/office/drawing/2014/main" id="{25C0AD47-CEEA-4CF3-82E5-6069EF134603}"/>
                  </a:ext>
                </a:extLst>
              </p:cNvPr>
              <p:cNvSpPr>
                <a:spLocks noChangeShapeType="1"/>
              </p:cNvSpPr>
              <p:nvPr/>
            </p:nvSpPr>
            <p:spPr bwMode="auto">
              <a:xfrm flipH="1">
                <a:off x="1222" y="3004"/>
                <a:ext cx="2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7" name="Line 562">
                <a:extLst>
                  <a:ext uri="{FF2B5EF4-FFF2-40B4-BE49-F238E27FC236}">
                    <a16:creationId xmlns:a16="http://schemas.microsoft.com/office/drawing/2014/main" id="{B47454A8-8D06-44F8-81A0-BB427574680D}"/>
                  </a:ext>
                </a:extLst>
              </p:cNvPr>
              <p:cNvSpPr>
                <a:spLocks noChangeShapeType="1"/>
              </p:cNvSpPr>
              <p:nvPr/>
            </p:nvSpPr>
            <p:spPr bwMode="auto">
              <a:xfrm flipH="1" flipV="1">
                <a:off x="1202" y="3154"/>
                <a:ext cx="47"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8" name="Line 563">
                <a:extLst>
                  <a:ext uri="{FF2B5EF4-FFF2-40B4-BE49-F238E27FC236}">
                    <a16:creationId xmlns:a16="http://schemas.microsoft.com/office/drawing/2014/main" id="{A5204A02-53F2-4852-9DEF-4D0C67FF0987}"/>
                  </a:ext>
                </a:extLst>
              </p:cNvPr>
              <p:cNvSpPr>
                <a:spLocks noChangeShapeType="1"/>
              </p:cNvSpPr>
              <p:nvPr/>
            </p:nvSpPr>
            <p:spPr bwMode="auto">
              <a:xfrm flipH="1">
                <a:off x="1202" y="3115"/>
                <a:ext cx="24"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9" name="Line 564">
                <a:extLst>
                  <a:ext uri="{FF2B5EF4-FFF2-40B4-BE49-F238E27FC236}">
                    <a16:creationId xmlns:a16="http://schemas.microsoft.com/office/drawing/2014/main" id="{E8707F41-5927-4956-BAD1-2AE7094BE9F0}"/>
                  </a:ext>
                </a:extLst>
              </p:cNvPr>
              <p:cNvSpPr>
                <a:spLocks noChangeShapeType="1"/>
              </p:cNvSpPr>
              <p:nvPr/>
            </p:nvSpPr>
            <p:spPr bwMode="auto">
              <a:xfrm>
                <a:off x="805" y="3167"/>
                <a:ext cx="26"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0" name="Line 565">
                <a:extLst>
                  <a:ext uri="{FF2B5EF4-FFF2-40B4-BE49-F238E27FC236}">
                    <a16:creationId xmlns:a16="http://schemas.microsoft.com/office/drawing/2014/main" id="{FEC2ADFA-5466-4008-A1CA-1EDBC083C488}"/>
                  </a:ext>
                </a:extLst>
              </p:cNvPr>
              <p:cNvSpPr>
                <a:spLocks noChangeShapeType="1"/>
              </p:cNvSpPr>
              <p:nvPr/>
            </p:nvSpPr>
            <p:spPr bwMode="auto">
              <a:xfrm flipH="1" flipV="1">
                <a:off x="831" y="3187"/>
                <a:ext cx="23"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1" name="Line 566">
                <a:extLst>
                  <a:ext uri="{FF2B5EF4-FFF2-40B4-BE49-F238E27FC236}">
                    <a16:creationId xmlns:a16="http://schemas.microsoft.com/office/drawing/2014/main" id="{C30F3BA3-90CA-48D7-8E47-BE3D919D3C83}"/>
                  </a:ext>
                </a:extLst>
              </p:cNvPr>
              <p:cNvSpPr>
                <a:spLocks noChangeShapeType="1"/>
              </p:cNvSpPr>
              <p:nvPr/>
            </p:nvSpPr>
            <p:spPr bwMode="auto">
              <a:xfrm flipV="1">
                <a:off x="2314" y="3115"/>
                <a:ext cx="48" cy="6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2" name="Line 567">
                <a:extLst>
                  <a:ext uri="{FF2B5EF4-FFF2-40B4-BE49-F238E27FC236}">
                    <a16:creationId xmlns:a16="http://schemas.microsoft.com/office/drawing/2014/main" id="{F71C2433-15AB-4157-8B2A-E5CD38944784}"/>
                  </a:ext>
                </a:extLst>
              </p:cNvPr>
              <p:cNvSpPr>
                <a:spLocks noChangeShapeType="1"/>
              </p:cNvSpPr>
              <p:nvPr/>
            </p:nvSpPr>
            <p:spPr bwMode="auto">
              <a:xfrm flipH="1">
                <a:off x="2362" y="3093"/>
                <a:ext cx="26"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3" name="Line 568">
                <a:extLst>
                  <a:ext uri="{FF2B5EF4-FFF2-40B4-BE49-F238E27FC236}">
                    <a16:creationId xmlns:a16="http://schemas.microsoft.com/office/drawing/2014/main" id="{E0070B6A-B688-4FF0-B9E9-4C7CEAB51000}"/>
                  </a:ext>
                </a:extLst>
              </p:cNvPr>
              <p:cNvSpPr>
                <a:spLocks noChangeShapeType="1"/>
              </p:cNvSpPr>
              <p:nvPr/>
            </p:nvSpPr>
            <p:spPr bwMode="auto">
              <a:xfrm flipV="1">
                <a:off x="1861" y="2992"/>
                <a:ext cx="20"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4" name="Line 569">
                <a:extLst>
                  <a:ext uri="{FF2B5EF4-FFF2-40B4-BE49-F238E27FC236}">
                    <a16:creationId xmlns:a16="http://schemas.microsoft.com/office/drawing/2014/main" id="{8581F29E-B0FB-41C8-AF1E-80A5A0C35B2F}"/>
                  </a:ext>
                </a:extLst>
              </p:cNvPr>
              <p:cNvSpPr>
                <a:spLocks noChangeShapeType="1"/>
              </p:cNvSpPr>
              <p:nvPr/>
            </p:nvSpPr>
            <p:spPr bwMode="auto">
              <a:xfrm>
                <a:off x="1854" y="2949"/>
                <a:ext cx="27"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5" name="Line 570">
                <a:extLst>
                  <a:ext uri="{FF2B5EF4-FFF2-40B4-BE49-F238E27FC236}">
                    <a16:creationId xmlns:a16="http://schemas.microsoft.com/office/drawing/2014/main" id="{6EEF8B7C-CA3D-45F1-B830-F08F080CD92D}"/>
                  </a:ext>
                </a:extLst>
              </p:cNvPr>
              <p:cNvSpPr>
                <a:spLocks noChangeShapeType="1"/>
              </p:cNvSpPr>
              <p:nvPr/>
            </p:nvSpPr>
            <p:spPr bwMode="auto">
              <a:xfrm>
                <a:off x="1896" y="3170"/>
                <a:ext cx="22"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6" name="Line 571">
                <a:extLst>
                  <a:ext uri="{FF2B5EF4-FFF2-40B4-BE49-F238E27FC236}">
                    <a16:creationId xmlns:a16="http://schemas.microsoft.com/office/drawing/2014/main" id="{E4BA9860-F60D-4A2D-A221-FDF100AD567C}"/>
                  </a:ext>
                </a:extLst>
              </p:cNvPr>
              <p:cNvSpPr>
                <a:spLocks noChangeShapeType="1"/>
              </p:cNvSpPr>
              <p:nvPr/>
            </p:nvSpPr>
            <p:spPr bwMode="auto">
              <a:xfrm flipV="1">
                <a:off x="1860" y="3206"/>
                <a:ext cx="58"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7" name="Line 572">
                <a:extLst>
                  <a:ext uri="{FF2B5EF4-FFF2-40B4-BE49-F238E27FC236}">
                    <a16:creationId xmlns:a16="http://schemas.microsoft.com/office/drawing/2014/main" id="{3F665528-C23C-4BAF-BED3-81158CDE6021}"/>
                  </a:ext>
                </a:extLst>
              </p:cNvPr>
              <p:cNvSpPr>
                <a:spLocks noChangeShapeType="1"/>
              </p:cNvSpPr>
              <p:nvPr/>
            </p:nvSpPr>
            <p:spPr bwMode="auto">
              <a:xfrm>
                <a:off x="1896" y="3170"/>
                <a:ext cx="22"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8" name="Line 573">
                <a:extLst>
                  <a:ext uri="{FF2B5EF4-FFF2-40B4-BE49-F238E27FC236}">
                    <a16:creationId xmlns:a16="http://schemas.microsoft.com/office/drawing/2014/main" id="{867E233E-80F9-4F02-8260-FED8EED280DB}"/>
                  </a:ext>
                </a:extLst>
              </p:cNvPr>
              <p:cNvSpPr>
                <a:spLocks noChangeShapeType="1"/>
              </p:cNvSpPr>
              <p:nvPr/>
            </p:nvSpPr>
            <p:spPr bwMode="auto">
              <a:xfrm flipV="1">
                <a:off x="1289" y="2871"/>
                <a:ext cx="0"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9" name="Line 574">
                <a:extLst>
                  <a:ext uri="{FF2B5EF4-FFF2-40B4-BE49-F238E27FC236}">
                    <a16:creationId xmlns:a16="http://schemas.microsoft.com/office/drawing/2014/main" id="{A410B0C5-6FD5-40C2-BBBA-78EB6CB90BD3}"/>
                  </a:ext>
                </a:extLst>
              </p:cNvPr>
              <p:cNvSpPr>
                <a:spLocks noChangeShapeType="1"/>
              </p:cNvSpPr>
              <p:nvPr/>
            </p:nvSpPr>
            <p:spPr bwMode="auto">
              <a:xfrm flipH="1">
                <a:off x="1289" y="2832"/>
                <a:ext cx="2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0" name="Line 575">
                <a:extLst>
                  <a:ext uri="{FF2B5EF4-FFF2-40B4-BE49-F238E27FC236}">
                    <a16:creationId xmlns:a16="http://schemas.microsoft.com/office/drawing/2014/main" id="{641C25FF-B98F-4FC6-BF81-969790AF3287}"/>
                  </a:ext>
                </a:extLst>
              </p:cNvPr>
              <p:cNvSpPr>
                <a:spLocks noChangeShapeType="1"/>
              </p:cNvSpPr>
              <p:nvPr/>
            </p:nvSpPr>
            <p:spPr bwMode="auto">
              <a:xfrm flipH="1">
                <a:off x="1166" y="3280"/>
                <a:ext cx="21"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1" name="Line 576">
                <a:extLst>
                  <a:ext uri="{FF2B5EF4-FFF2-40B4-BE49-F238E27FC236}">
                    <a16:creationId xmlns:a16="http://schemas.microsoft.com/office/drawing/2014/main" id="{9076AE54-BFE5-4A9F-B866-9708DE76A86C}"/>
                  </a:ext>
                </a:extLst>
              </p:cNvPr>
              <p:cNvSpPr>
                <a:spLocks noChangeShapeType="1"/>
              </p:cNvSpPr>
              <p:nvPr/>
            </p:nvSpPr>
            <p:spPr bwMode="auto">
              <a:xfrm flipH="1" flipV="1">
                <a:off x="1166" y="3303"/>
                <a:ext cx="76"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2" name="Line 577">
                <a:extLst>
                  <a:ext uri="{FF2B5EF4-FFF2-40B4-BE49-F238E27FC236}">
                    <a16:creationId xmlns:a16="http://schemas.microsoft.com/office/drawing/2014/main" id="{D2338F02-CF8C-482B-BF82-289335DB0932}"/>
                  </a:ext>
                </a:extLst>
              </p:cNvPr>
              <p:cNvSpPr>
                <a:spLocks noChangeShapeType="1"/>
              </p:cNvSpPr>
              <p:nvPr/>
            </p:nvSpPr>
            <p:spPr bwMode="auto">
              <a:xfrm flipV="1">
                <a:off x="1145" y="3303"/>
                <a:ext cx="21"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3" name="Line 578">
                <a:extLst>
                  <a:ext uri="{FF2B5EF4-FFF2-40B4-BE49-F238E27FC236}">
                    <a16:creationId xmlns:a16="http://schemas.microsoft.com/office/drawing/2014/main" id="{768E5D2E-8EBA-4FB1-97A6-7164493882CE}"/>
                  </a:ext>
                </a:extLst>
              </p:cNvPr>
              <p:cNvSpPr>
                <a:spLocks noChangeShapeType="1"/>
              </p:cNvSpPr>
              <p:nvPr/>
            </p:nvSpPr>
            <p:spPr bwMode="auto">
              <a:xfrm flipH="1" flipV="1">
                <a:off x="1187" y="3280"/>
                <a:ext cx="72"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4" name="Line 579">
                <a:extLst>
                  <a:ext uri="{FF2B5EF4-FFF2-40B4-BE49-F238E27FC236}">
                    <a16:creationId xmlns:a16="http://schemas.microsoft.com/office/drawing/2014/main" id="{470E1292-4662-4C1D-9BE9-B2ABD9F67088}"/>
                  </a:ext>
                </a:extLst>
              </p:cNvPr>
              <p:cNvSpPr>
                <a:spLocks noChangeShapeType="1"/>
              </p:cNvSpPr>
              <p:nvPr/>
            </p:nvSpPr>
            <p:spPr bwMode="auto">
              <a:xfrm flipH="1">
                <a:off x="1187" y="3252"/>
                <a:ext cx="21"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Line 580">
                <a:extLst>
                  <a:ext uri="{FF2B5EF4-FFF2-40B4-BE49-F238E27FC236}">
                    <a16:creationId xmlns:a16="http://schemas.microsoft.com/office/drawing/2014/main" id="{CC1ECA89-4A49-4F2B-AD02-02F939C97EEE}"/>
                  </a:ext>
                </a:extLst>
              </p:cNvPr>
              <p:cNvSpPr>
                <a:spLocks noChangeShapeType="1"/>
              </p:cNvSpPr>
              <p:nvPr/>
            </p:nvSpPr>
            <p:spPr bwMode="auto">
              <a:xfrm flipH="1" flipV="1">
                <a:off x="1145" y="3321"/>
                <a:ext cx="8"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6" name="Line 581">
                <a:extLst>
                  <a:ext uri="{FF2B5EF4-FFF2-40B4-BE49-F238E27FC236}">
                    <a16:creationId xmlns:a16="http://schemas.microsoft.com/office/drawing/2014/main" id="{3ACAC9DC-919A-4A31-91AF-01330748B3E0}"/>
                  </a:ext>
                </a:extLst>
              </p:cNvPr>
              <p:cNvSpPr>
                <a:spLocks noChangeShapeType="1"/>
              </p:cNvSpPr>
              <p:nvPr/>
            </p:nvSpPr>
            <p:spPr bwMode="auto">
              <a:xfrm flipV="1">
                <a:off x="1144" y="3321"/>
                <a:ext cx="1"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7" name="Line 582">
                <a:extLst>
                  <a:ext uri="{FF2B5EF4-FFF2-40B4-BE49-F238E27FC236}">
                    <a16:creationId xmlns:a16="http://schemas.microsoft.com/office/drawing/2014/main" id="{703E7D58-4D85-402A-AD16-0EABD0257EC6}"/>
                  </a:ext>
                </a:extLst>
              </p:cNvPr>
              <p:cNvSpPr>
                <a:spLocks noChangeShapeType="1"/>
              </p:cNvSpPr>
              <p:nvPr/>
            </p:nvSpPr>
            <p:spPr bwMode="auto">
              <a:xfrm flipH="1">
                <a:off x="1262" y="2894"/>
                <a:ext cx="27"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8" name="Line 583">
                <a:extLst>
                  <a:ext uri="{FF2B5EF4-FFF2-40B4-BE49-F238E27FC236}">
                    <a16:creationId xmlns:a16="http://schemas.microsoft.com/office/drawing/2014/main" id="{2F2D3F87-3188-4392-A321-BA9AE3D55C8E}"/>
                  </a:ext>
                </a:extLst>
              </p:cNvPr>
              <p:cNvSpPr>
                <a:spLocks noChangeShapeType="1"/>
              </p:cNvSpPr>
              <p:nvPr/>
            </p:nvSpPr>
            <p:spPr bwMode="auto">
              <a:xfrm flipH="1" flipV="1">
                <a:off x="1262" y="2936"/>
                <a:ext cx="12"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9" name="Line 584">
                <a:extLst>
                  <a:ext uri="{FF2B5EF4-FFF2-40B4-BE49-F238E27FC236}">
                    <a16:creationId xmlns:a16="http://schemas.microsoft.com/office/drawing/2014/main" id="{7E8473BC-F2C0-463A-AE1D-09C9C2CCE08B}"/>
                  </a:ext>
                </a:extLst>
              </p:cNvPr>
              <p:cNvSpPr>
                <a:spLocks noChangeShapeType="1"/>
              </p:cNvSpPr>
              <p:nvPr/>
            </p:nvSpPr>
            <p:spPr bwMode="auto">
              <a:xfrm flipH="1">
                <a:off x="1326" y="2776"/>
                <a:ext cx="26"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0" name="Line 585">
                <a:extLst>
                  <a:ext uri="{FF2B5EF4-FFF2-40B4-BE49-F238E27FC236}">
                    <a16:creationId xmlns:a16="http://schemas.microsoft.com/office/drawing/2014/main" id="{4B489E28-5237-4C42-B951-D51E38BA3E69}"/>
                  </a:ext>
                </a:extLst>
              </p:cNvPr>
              <p:cNvSpPr>
                <a:spLocks noChangeShapeType="1"/>
              </p:cNvSpPr>
              <p:nvPr/>
            </p:nvSpPr>
            <p:spPr bwMode="auto">
              <a:xfrm flipV="1">
                <a:off x="1316" y="2812"/>
                <a:ext cx="10"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1" name="Line 586">
                <a:extLst>
                  <a:ext uri="{FF2B5EF4-FFF2-40B4-BE49-F238E27FC236}">
                    <a16:creationId xmlns:a16="http://schemas.microsoft.com/office/drawing/2014/main" id="{E164813F-F2E3-4DB1-A2FD-8979FCBA7E58}"/>
                  </a:ext>
                </a:extLst>
              </p:cNvPr>
              <p:cNvSpPr>
                <a:spLocks noChangeShapeType="1"/>
              </p:cNvSpPr>
              <p:nvPr/>
            </p:nvSpPr>
            <p:spPr bwMode="auto">
              <a:xfrm flipH="1">
                <a:off x="1226" y="3074"/>
                <a:ext cx="24"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2" name="Line 587">
                <a:extLst>
                  <a:ext uri="{FF2B5EF4-FFF2-40B4-BE49-F238E27FC236}">
                    <a16:creationId xmlns:a16="http://schemas.microsoft.com/office/drawing/2014/main" id="{894550C1-5779-4AA0-91FC-3959BC807D27}"/>
                  </a:ext>
                </a:extLst>
              </p:cNvPr>
              <p:cNvSpPr>
                <a:spLocks noChangeShapeType="1"/>
              </p:cNvSpPr>
              <p:nvPr/>
            </p:nvSpPr>
            <p:spPr bwMode="auto">
              <a:xfrm flipH="1" flipV="1">
                <a:off x="1226" y="3115"/>
                <a:ext cx="44"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3" name="Line 588">
                <a:extLst>
                  <a:ext uri="{FF2B5EF4-FFF2-40B4-BE49-F238E27FC236}">
                    <a16:creationId xmlns:a16="http://schemas.microsoft.com/office/drawing/2014/main" id="{3930437D-CBE9-41E0-9758-2C1F8CDFC113}"/>
                  </a:ext>
                </a:extLst>
              </p:cNvPr>
              <p:cNvSpPr>
                <a:spLocks noChangeShapeType="1"/>
              </p:cNvSpPr>
              <p:nvPr/>
            </p:nvSpPr>
            <p:spPr bwMode="auto">
              <a:xfrm flipH="1" flipV="1">
                <a:off x="1208" y="3252"/>
                <a:ext cx="68"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4" name="Line 589">
                <a:extLst>
                  <a:ext uri="{FF2B5EF4-FFF2-40B4-BE49-F238E27FC236}">
                    <a16:creationId xmlns:a16="http://schemas.microsoft.com/office/drawing/2014/main" id="{CA0B9395-CD62-47E3-B6C7-C94BFF7A0D50}"/>
                  </a:ext>
                </a:extLst>
              </p:cNvPr>
              <p:cNvSpPr>
                <a:spLocks noChangeShapeType="1"/>
              </p:cNvSpPr>
              <p:nvPr/>
            </p:nvSpPr>
            <p:spPr bwMode="auto">
              <a:xfrm flipH="1">
                <a:off x="1208" y="3219"/>
                <a:ext cx="20"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5" name="Line 590">
                <a:extLst>
                  <a:ext uri="{FF2B5EF4-FFF2-40B4-BE49-F238E27FC236}">
                    <a16:creationId xmlns:a16="http://schemas.microsoft.com/office/drawing/2014/main" id="{7626857F-E41E-44F7-AE91-9540C262572B}"/>
                  </a:ext>
                </a:extLst>
              </p:cNvPr>
              <p:cNvSpPr>
                <a:spLocks noChangeShapeType="1"/>
              </p:cNvSpPr>
              <p:nvPr/>
            </p:nvSpPr>
            <p:spPr bwMode="auto">
              <a:xfrm>
                <a:off x="1861" y="3018"/>
                <a:ext cx="25"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6" name="Line 591">
                <a:extLst>
                  <a:ext uri="{FF2B5EF4-FFF2-40B4-BE49-F238E27FC236}">
                    <a16:creationId xmlns:a16="http://schemas.microsoft.com/office/drawing/2014/main" id="{305DD2CD-1E5B-42DE-8D99-A40B22B2CF8B}"/>
                  </a:ext>
                </a:extLst>
              </p:cNvPr>
              <p:cNvSpPr>
                <a:spLocks noChangeShapeType="1"/>
              </p:cNvSpPr>
              <p:nvPr/>
            </p:nvSpPr>
            <p:spPr bwMode="auto">
              <a:xfrm flipV="1">
                <a:off x="1851" y="3061"/>
                <a:ext cx="35"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7" name="Line 592">
                <a:extLst>
                  <a:ext uri="{FF2B5EF4-FFF2-40B4-BE49-F238E27FC236}">
                    <a16:creationId xmlns:a16="http://schemas.microsoft.com/office/drawing/2014/main" id="{74CA4D7D-9D64-46A4-8450-8017A95A5F6F}"/>
                  </a:ext>
                </a:extLst>
              </p:cNvPr>
              <p:cNvSpPr>
                <a:spLocks noChangeShapeType="1"/>
              </p:cNvSpPr>
              <p:nvPr/>
            </p:nvSpPr>
            <p:spPr bwMode="auto">
              <a:xfrm>
                <a:off x="1873" y="3130"/>
                <a:ext cx="23"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8" name="Line 593">
                <a:extLst>
                  <a:ext uri="{FF2B5EF4-FFF2-40B4-BE49-F238E27FC236}">
                    <a16:creationId xmlns:a16="http://schemas.microsoft.com/office/drawing/2014/main" id="{EFC6724B-B5E4-46D7-82F3-9315C766D9C6}"/>
                  </a:ext>
                </a:extLst>
              </p:cNvPr>
              <p:cNvSpPr>
                <a:spLocks noChangeShapeType="1"/>
              </p:cNvSpPr>
              <p:nvPr/>
            </p:nvSpPr>
            <p:spPr bwMode="auto">
              <a:xfrm>
                <a:off x="1873" y="3130"/>
                <a:ext cx="23"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9" name="Line 594">
                <a:extLst>
                  <a:ext uri="{FF2B5EF4-FFF2-40B4-BE49-F238E27FC236}">
                    <a16:creationId xmlns:a16="http://schemas.microsoft.com/office/drawing/2014/main" id="{3A8555E6-F74B-4F6A-8479-C55206B2235D}"/>
                  </a:ext>
                </a:extLst>
              </p:cNvPr>
              <p:cNvSpPr>
                <a:spLocks noChangeShapeType="1"/>
              </p:cNvSpPr>
              <p:nvPr/>
            </p:nvSpPr>
            <p:spPr bwMode="auto">
              <a:xfrm flipV="1">
                <a:off x="1841" y="3170"/>
                <a:ext cx="55"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0" name="Line 595">
                <a:extLst>
                  <a:ext uri="{FF2B5EF4-FFF2-40B4-BE49-F238E27FC236}">
                    <a16:creationId xmlns:a16="http://schemas.microsoft.com/office/drawing/2014/main" id="{8106A328-B71A-4F22-8501-CDBEBD333A3C}"/>
                  </a:ext>
                </a:extLst>
              </p:cNvPr>
              <p:cNvSpPr>
                <a:spLocks noChangeShapeType="1"/>
              </p:cNvSpPr>
              <p:nvPr/>
            </p:nvSpPr>
            <p:spPr bwMode="auto">
              <a:xfrm flipH="1">
                <a:off x="1248" y="2961"/>
                <a:ext cx="2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1" name="Line 596">
                <a:extLst>
                  <a:ext uri="{FF2B5EF4-FFF2-40B4-BE49-F238E27FC236}">
                    <a16:creationId xmlns:a16="http://schemas.microsoft.com/office/drawing/2014/main" id="{6E179630-02B2-4606-9C6E-BE56BFA6687B}"/>
                  </a:ext>
                </a:extLst>
              </p:cNvPr>
              <p:cNvSpPr>
                <a:spLocks noChangeShapeType="1"/>
              </p:cNvSpPr>
              <p:nvPr/>
            </p:nvSpPr>
            <p:spPr bwMode="auto">
              <a:xfrm flipH="1" flipV="1">
                <a:off x="1248" y="3004"/>
                <a:ext cx="26"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2" name="Line 597">
                <a:extLst>
                  <a:ext uri="{FF2B5EF4-FFF2-40B4-BE49-F238E27FC236}">
                    <a16:creationId xmlns:a16="http://schemas.microsoft.com/office/drawing/2014/main" id="{983D268D-D0C7-4E28-B1FA-D13EA9B6B04C}"/>
                  </a:ext>
                </a:extLst>
              </p:cNvPr>
              <p:cNvSpPr>
                <a:spLocks noChangeShapeType="1"/>
              </p:cNvSpPr>
              <p:nvPr/>
            </p:nvSpPr>
            <p:spPr bwMode="auto">
              <a:xfrm flipH="1" flipV="1">
                <a:off x="805" y="3167"/>
                <a:ext cx="36"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3" name="Line 598">
                <a:extLst>
                  <a:ext uri="{FF2B5EF4-FFF2-40B4-BE49-F238E27FC236}">
                    <a16:creationId xmlns:a16="http://schemas.microsoft.com/office/drawing/2014/main" id="{26915E5B-8D10-4C06-9355-70D79D87BCDC}"/>
                  </a:ext>
                </a:extLst>
              </p:cNvPr>
              <p:cNvSpPr>
                <a:spLocks noChangeShapeType="1"/>
              </p:cNvSpPr>
              <p:nvPr/>
            </p:nvSpPr>
            <p:spPr bwMode="auto">
              <a:xfrm>
                <a:off x="779" y="3146"/>
                <a:ext cx="26"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4" name="Line 599">
                <a:extLst>
                  <a:ext uri="{FF2B5EF4-FFF2-40B4-BE49-F238E27FC236}">
                    <a16:creationId xmlns:a16="http://schemas.microsoft.com/office/drawing/2014/main" id="{A9D3B6CF-27FE-45F8-A4A2-83C4A25632A3}"/>
                  </a:ext>
                </a:extLst>
              </p:cNvPr>
              <p:cNvSpPr>
                <a:spLocks noChangeShapeType="1"/>
              </p:cNvSpPr>
              <p:nvPr/>
            </p:nvSpPr>
            <p:spPr bwMode="auto">
              <a:xfrm flipV="1">
                <a:off x="2337" y="3093"/>
                <a:ext cx="51" cy="6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5" name="Line 600">
                <a:extLst>
                  <a:ext uri="{FF2B5EF4-FFF2-40B4-BE49-F238E27FC236}">
                    <a16:creationId xmlns:a16="http://schemas.microsoft.com/office/drawing/2014/main" id="{1B757530-FE99-43ED-ABEE-572BC019A8EC}"/>
                  </a:ext>
                </a:extLst>
              </p:cNvPr>
              <p:cNvSpPr>
                <a:spLocks noChangeShapeType="1"/>
              </p:cNvSpPr>
              <p:nvPr/>
            </p:nvSpPr>
            <p:spPr bwMode="auto">
              <a:xfrm flipH="1" flipV="1">
                <a:off x="1228" y="3219"/>
                <a:ext cx="64"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6" name="Line 601">
                <a:extLst>
                  <a:ext uri="{FF2B5EF4-FFF2-40B4-BE49-F238E27FC236}">
                    <a16:creationId xmlns:a16="http://schemas.microsoft.com/office/drawing/2014/main" id="{DC9BFA77-91CB-4CF7-A8F1-ADB7287B1028}"/>
                  </a:ext>
                </a:extLst>
              </p:cNvPr>
              <p:cNvSpPr>
                <a:spLocks noChangeShapeType="1"/>
              </p:cNvSpPr>
              <p:nvPr/>
            </p:nvSpPr>
            <p:spPr bwMode="auto">
              <a:xfrm flipH="1">
                <a:off x="1228" y="3182"/>
                <a:ext cx="21"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7" name="Line 602">
                <a:extLst>
                  <a:ext uri="{FF2B5EF4-FFF2-40B4-BE49-F238E27FC236}">
                    <a16:creationId xmlns:a16="http://schemas.microsoft.com/office/drawing/2014/main" id="{FCA8C14A-29B6-4CE2-B392-D3BA32611B1E}"/>
                  </a:ext>
                </a:extLst>
              </p:cNvPr>
              <p:cNvSpPr>
                <a:spLocks noChangeShapeType="1"/>
              </p:cNvSpPr>
              <p:nvPr/>
            </p:nvSpPr>
            <p:spPr bwMode="auto">
              <a:xfrm flipV="1">
                <a:off x="1827" y="2883"/>
                <a:ext cx="6"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8" name="Line 603">
                <a:extLst>
                  <a:ext uri="{FF2B5EF4-FFF2-40B4-BE49-F238E27FC236}">
                    <a16:creationId xmlns:a16="http://schemas.microsoft.com/office/drawing/2014/main" id="{11A7AD99-F5DF-4563-A7FF-32492705AF34}"/>
                  </a:ext>
                </a:extLst>
              </p:cNvPr>
              <p:cNvSpPr>
                <a:spLocks noChangeShapeType="1"/>
              </p:cNvSpPr>
              <p:nvPr/>
            </p:nvSpPr>
            <p:spPr bwMode="auto">
              <a:xfrm>
                <a:off x="1806" y="2843"/>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9" name="Line 604">
                <a:extLst>
                  <a:ext uri="{FF2B5EF4-FFF2-40B4-BE49-F238E27FC236}">
                    <a16:creationId xmlns:a16="http://schemas.microsoft.com/office/drawing/2014/main" id="{08A9F366-6900-46EB-86EE-FB038B387593}"/>
                  </a:ext>
                </a:extLst>
              </p:cNvPr>
              <p:cNvSpPr>
                <a:spLocks noChangeShapeType="1"/>
              </p:cNvSpPr>
              <p:nvPr/>
            </p:nvSpPr>
            <p:spPr bwMode="auto">
              <a:xfrm>
                <a:off x="1774" y="2785"/>
                <a:ext cx="27"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0" name="Line 605">
                <a:extLst>
                  <a:ext uri="{FF2B5EF4-FFF2-40B4-BE49-F238E27FC236}">
                    <a16:creationId xmlns:a16="http://schemas.microsoft.com/office/drawing/2014/main" id="{B12B781E-61E0-4423-8D45-CEBEE6E3F866}"/>
                  </a:ext>
                </a:extLst>
              </p:cNvPr>
              <p:cNvSpPr>
                <a:spLocks noChangeShapeType="1"/>
              </p:cNvSpPr>
              <p:nvPr/>
            </p:nvSpPr>
            <p:spPr bwMode="auto">
              <a:xfrm flipH="1" flipV="1">
                <a:off x="1801" y="2822"/>
                <a:ext cx="5"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1" name="Line 606">
                <a:extLst>
                  <a:ext uri="{FF2B5EF4-FFF2-40B4-BE49-F238E27FC236}">
                    <a16:creationId xmlns:a16="http://schemas.microsoft.com/office/drawing/2014/main" id="{70015496-BDC3-4BAC-B2C3-751882BBB06A}"/>
                  </a:ext>
                </a:extLst>
              </p:cNvPr>
              <p:cNvSpPr>
                <a:spLocks noChangeShapeType="1"/>
              </p:cNvSpPr>
              <p:nvPr/>
            </p:nvSpPr>
            <p:spPr bwMode="auto">
              <a:xfrm>
                <a:off x="1827" y="2906"/>
                <a:ext cx="27"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4" name="Group 808">
              <a:extLst>
                <a:ext uri="{FF2B5EF4-FFF2-40B4-BE49-F238E27FC236}">
                  <a16:creationId xmlns:a16="http://schemas.microsoft.com/office/drawing/2014/main" id="{221D3C0A-3B58-46D3-AF03-BE6EBAF0F861}"/>
                </a:ext>
              </a:extLst>
            </p:cNvPr>
            <p:cNvGrpSpPr>
              <a:grpSpLocks/>
            </p:cNvGrpSpPr>
            <p:nvPr/>
          </p:nvGrpSpPr>
          <p:grpSpPr bwMode="auto">
            <a:xfrm>
              <a:off x="1872466" y="4448289"/>
              <a:ext cx="2514600" cy="1149350"/>
              <a:chOff x="753" y="2679"/>
              <a:chExt cx="1584" cy="724"/>
            </a:xfrm>
          </p:grpSpPr>
          <p:sp>
            <p:nvSpPr>
              <p:cNvPr id="722" name="Line 608">
                <a:extLst>
                  <a:ext uri="{FF2B5EF4-FFF2-40B4-BE49-F238E27FC236}">
                    <a16:creationId xmlns:a16="http://schemas.microsoft.com/office/drawing/2014/main" id="{E9CFEDBC-354B-4A22-A4E0-13BE2413AF9E}"/>
                  </a:ext>
                </a:extLst>
              </p:cNvPr>
              <p:cNvSpPr>
                <a:spLocks noChangeShapeType="1"/>
              </p:cNvSpPr>
              <p:nvPr/>
            </p:nvSpPr>
            <p:spPr bwMode="auto">
              <a:xfrm flipV="1">
                <a:off x="1836" y="2949"/>
                <a:ext cx="18"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3" name="Line 609">
                <a:extLst>
                  <a:ext uri="{FF2B5EF4-FFF2-40B4-BE49-F238E27FC236}">
                    <a16:creationId xmlns:a16="http://schemas.microsoft.com/office/drawing/2014/main" id="{5B517030-A4BB-4631-9A8F-4B4F49910D96}"/>
                  </a:ext>
                </a:extLst>
              </p:cNvPr>
              <p:cNvSpPr>
                <a:spLocks noChangeShapeType="1"/>
              </p:cNvSpPr>
              <p:nvPr/>
            </p:nvSpPr>
            <p:spPr bwMode="auto">
              <a:xfrm flipH="1" flipV="1">
                <a:off x="1916" y="3319"/>
                <a:ext cx="13"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4" name="Line 610">
                <a:extLst>
                  <a:ext uri="{FF2B5EF4-FFF2-40B4-BE49-F238E27FC236}">
                    <a16:creationId xmlns:a16="http://schemas.microsoft.com/office/drawing/2014/main" id="{951FFA6C-04FD-48D9-9A90-125D5AF0DBA4}"/>
                  </a:ext>
                </a:extLst>
              </p:cNvPr>
              <p:cNvSpPr>
                <a:spLocks noChangeShapeType="1"/>
              </p:cNvSpPr>
              <p:nvPr/>
            </p:nvSpPr>
            <p:spPr bwMode="auto">
              <a:xfrm flipV="1">
                <a:off x="1833" y="3319"/>
                <a:ext cx="8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5" name="Line 611">
                <a:extLst>
                  <a:ext uri="{FF2B5EF4-FFF2-40B4-BE49-F238E27FC236}">
                    <a16:creationId xmlns:a16="http://schemas.microsoft.com/office/drawing/2014/main" id="{8AE2AC22-C036-4AED-A22C-80A57C8E2D22}"/>
                  </a:ext>
                </a:extLst>
              </p:cNvPr>
              <p:cNvSpPr>
                <a:spLocks noChangeShapeType="1"/>
              </p:cNvSpPr>
              <p:nvPr/>
            </p:nvSpPr>
            <p:spPr bwMode="auto">
              <a:xfrm>
                <a:off x="1898" y="3296"/>
                <a:ext cx="18"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6" name="Line 612">
                <a:extLst>
                  <a:ext uri="{FF2B5EF4-FFF2-40B4-BE49-F238E27FC236}">
                    <a16:creationId xmlns:a16="http://schemas.microsoft.com/office/drawing/2014/main" id="{33D558CC-C2B3-43AE-86E7-AE229A6D955B}"/>
                  </a:ext>
                </a:extLst>
              </p:cNvPr>
              <p:cNvSpPr>
                <a:spLocks noChangeShapeType="1"/>
              </p:cNvSpPr>
              <p:nvPr/>
            </p:nvSpPr>
            <p:spPr bwMode="auto">
              <a:xfrm flipV="1">
                <a:off x="1819" y="3296"/>
                <a:ext cx="79"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7" name="Line 613">
                <a:extLst>
                  <a:ext uri="{FF2B5EF4-FFF2-40B4-BE49-F238E27FC236}">
                    <a16:creationId xmlns:a16="http://schemas.microsoft.com/office/drawing/2014/main" id="{89CC7EAE-BFB6-42AE-965C-A8260D87F149}"/>
                  </a:ext>
                </a:extLst>
              </p:cNvPr>
              <p:cNvSpPr>
                <a:spLocks noChangeShapeType="1"/>
              </p:cNvSpPr>
              <p:nvPr/>
            </p:nvSpPr>
            <p:spPr bwMode="auto">
              <a:xfrm>
                <a:off x="1879" y="3267"/>
                <a:ext cx="19"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8" name="Line 614">
                <a:extLst>
                  <a:ext uri="{FF2B5EF4-FFF2-40B4-BE49-F238E27FC236}">
                    <a16:creationId xmlns:a16="http://schemas.microsoft.com/office/drawing/2014/main" id="{900213D3-F666-4120-AF7C-9D311B7C06AA}"/>
                  </a:ext>
                </a:extLst>
              </p:cNvPr>
              <p:cNvSpPr>
                <a:spLocks noChangeShapeType="1"/>
              </p:cNvSpPr>
              <p:nvPr/>
            </p:nvSpPr>
            <p:spPr bwMode="auto">
              <a:xfrm flipH="1" flipV="1">
                <a:off x="939" y="3277"/>
                <a:ext cx="59" cy="3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9" name="Line 615">
                <a:extLst>
                  <a:ext uri="{FF2B5EF4-FFF2-40B4-BE49-F238E27FC236}">
                    <a16:creationId xmlns:a16="http://schemas.microsoft.com/office/drawing/2014/main" id="{260AD74B-9F53-4D77-BB6F-A9CD0CCC8164}"/>
                  </a:ext>
                </a:extLst>
              </p:cNvPr>
              <p:cNvSpPr>
                <a:spLocks noChangeShapeType="1"/>
              </p:cNvSpPr>
              <p:nvPr/>
            </p:nvSpPr>
            <p:spPr bwMode="auto">
              <a:xfrm>
                <a:off x="915" y="3262"/>
                <a:ext cx="24"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0" name="Line 616">
                <a:extLst>
                  <a:ext uri="{FF2B5EF4-FFF2-40B4-BE49-F238E27FC236}">
                    <a16:creationId xmlns:a16="http://schemas.microsoft.com/office/drawing/2014/main" id="{92FCDC14-5139-4C46-8CA8-6EB554C5816E}"/>
                  </a:ext>
                </a:extLst>
              </p:cNvPr>
              <p:cNvSpPr>
                <a:spLocks noChangeShapeType="1"/>
              </p:cNvSpPr>
              <p:nvPr/>
            </p:nvSpPr>
            <p:spPr bwMode="auto">
              <a:xfrm flipH="1" flipV="1">
                <a:off x="1250" y="3074"/>
                <a:ext cx="41"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1" name="Line 617">
                <a:extLst>
                  <a:ext uri="{FF2B5EF4-FFF2-40B4-BE49-F238E27FC236}">
                    <a16:creationId xmlns:a16="http://schemas.microsoft.com/office/drawing/2014/main" id="{BBAF2FC6-61E9-489F-90CD-6BAC3C3EDFBC}"/>
                  </a:ext>
                </a:extLst>
              </p:cNvPr>
              <p:cNvSpPr>
                <a:spLocks noChangeShapeType="1"/>
              </p:cNvSpPr>
              <p:nvPr/>
            </p:nvSpPr>
            <p:spPr bwMode="auto">
              <a:xfrm flipH="1">
                <a:off x="1250" y="3029"/>
                <a:ext cx="24"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2" name="Line 618">
                <a:extLst>
                  <a:ext uri="{FF2B5EF4-FFF2-40B4-BE49-F238E27FC236}">
                    <a16:creationId xmlns:a16="http://schemas.microsoft.com/office/drawing/2014/main" id="{0D5F180C-17A6-4A4F-AD6A-DAE8DE924751}"/>
                  </a:ext>
                </a:extLst>
              </p:cNvPr>
              <p:cNvSpPr>
                <a:spLocks noChangeShapeType="1"/>
              </p:cNvSpPr>
              <p:nvPr/>
            </p:nvSpPr>
            <p:spPr bwMode="auto">
              <a:xfrm>
                <a:off x="1851" y="3087"/>
                <a:ext cx="22"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3" name="Line 619">
                <a:extLst>
                  <a:ext uri="{FF2B5EF4-FFF2-40B4-BE49-F238E27FC236}">
                    <a16:creationId xmlns:a16="http://schemas.microsoft.com/office/drawing/2014/main" id="{5CE4FFCA-0963-4B4D-8AEE-BB480CAB04EE}"/>
                  </a:ext>
                </a:extLst>
              </p:cNvPr>
              <p:cNvSpPr>
                <a:spLocks noChangeShapeType="1"/>
              </p:cNvSpPr>
              <p:nvPr/>
            </p:nvSpPr>
            <p:spPr bwMode="auto">
              <a:xfrm flipV="1">
                <a:off x="1823" y="3130"/>
                <a:ext cx="50"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4" name="Line 620">
                <a:extLst>
                  <a:ext uri="{FF2B5EF4-FFF2-40B4-BE49-F238E27FC236}">
                    <a16:creationId xmlns:a16="http://schemas.microsoft.com/office/drawing/2014/main" id="{E9863C1D-73E4-4E5E-9C16-0F8E7D902C1A}"/>
                  </a:ext>
                </a:extLst>
              </p:cNvPr>
              <p:cNvSpPr>
                <a:spLocks noChangeShapeType="1"/>
              </p:cNvSpPr>
              <p:nvPr/>
            </p:nvSpPr>
            <p:spPr bwMode="auto">
              <a:xfrm>
                <a:off x="1851" y="3087"/>
                <a:ext cx="22"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5" name="Line 621">
                <a:extLst>
                  <a:ext uri="{FF2B5EF4-FFF2-40B4-BE49-F238E27FC236}">
                    <a16:creationId xmlns:a16="http://schemas.microsoft.com/office/drawing/2014/main" id="{9D1C4FE3-00B2-4E6C-84F8-96ED7D84F303}"/>
                  </a:ext>
                </a:extLst>
              </p:cNvPr>
              <p:cNvSpPr>
                <a:spLocks noChangeShapeType="1"/>
              </p:cNvSpPr>
              <p:nvPr/>
            </p:nvSpPr>
            <p:spPr bwMode="auto">
              <a:xfrm flipV="1">
                <a:off x="1805" y="3267"/>
                <a:ext cx="74"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6" name="Line 622">
                <a:extLst>
                  <a:ext uri="{FF2B5EF4-FFF2-40B4-BE49-F238E27FC236}">
                    <a16:creationId xmlns:a16="http://schemas.microsoft.com/office/drawing/2014/main" id="{FBDCAAC4-FDF6-4ACD-8E79-F6D653D5178A}"/>
                  </a:ext>
                </a:extLst>
              </p:cNvPr>
              <p:cNvSpPr>
                <a:spLocks noChangeShapeType="1"/>
              </p:cNvSpPr>
              <p:nvPr/>
            </p:nvSpPr>
            <p:spPr bwMode="auto">
              <a:xfrm>
                <a:off x="1860" y="3233"/>
                <a:ext cx="1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7" name="Line 623">
                <a:extLst>
                  <a:ext uri="{FF2B5EF4-FFF2-40B4-BE49-F238E27FC236}">
                    <a16:creationId xmlns:a16="http://schemas.microsoft.com/office/drawing/2014/main" id="{9C1B55E3-0D6B-4DF0-983F-BBB2C4CC26BB}"/>
                  </a:ext>
                </a:extLst>
              </p:cNvPr>
              <p:cNvSpPr>
                <a:spLocks noChangeShapeType="1"/>
              </p:cNvSpPr>
              <p:nvPr/>
            </p:nvSpPr>
            <p:spPr bwMode="auto">
              <a:xfrm flipH="1" flipV="1">
                <a:off x="1249" y="3182"/>
                <a:ext cx="60"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8" name="Line 624">
                <a:extLst>
                  <a:ext uri="{FF2B5EF4-FFF2-40B4-BE49-F238E27FC236}">
                    <a16:creationId xmlns:a16="http://schemas.microsoft.com/office/drawing/2014/main" id="{0BD6A773-1D8D-4D36-9581-031C6157ED33}"/>
                  </a:ext>
                </a:extLst>
              </p:cNvPr>
              <p:cNvSpPr>
                <a:spLocks noChangeShapeType="1"/>
              </p:cNvSpPr>
              <p:nvPr/>
            </p:nvSpPr>
            <p:spPr bwMode="auto">
              <a:xfrm flipH="1">
                <a:off x="1249" y="3141"/>
                <a:ext cx="21"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9" name="Line 625">
                <a:extLst>
                  <a:ext uri="{FF2B5EF4-FFF2-40B4-BE49-F238E27FC236}">
                    <a16:creationId xmlns:a16="http://schemas.microsoft.com/office/drawing/2014/main" id="{B5801A5C-E65B-45DE-BE75-A3BAA78FE5F3}"/>
                  </a:ext>
                </a:extLst>
              </p:cNvPr>
              <p:cNvSpPr>
                <a:spLocks noChangeShapeType="1"/>
              </p:cNvSpPr>
              <p:nvPr/>
            </p:nvSpPr>
            <p:spPr bwMode="auto">
              <a:xfrm flipV="1">
                <a:off x="1829" y="3018"/>
                <a:ext cx="32"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0" name="Line 626">
                <a:extLst>
                  <a:ext uri="{FF2B5EF4-FFF2-40B4-BE49-F238E27FC236}">
                    <a16:creationId xmlns:a16="http://schemas.microsoft.com/office/drawing/2014/main" id="{DD4C09DD-BFB6-4CAB-9A72-4F8C59DEC19E}"/>
                  </a:ext>
                </a:extLst>
              </p:cNvPr>
              <p:cNvSpPr>
                <a:spLocks noChangeShapeType="1"/>
              </p:cNvSpPr>
              <p:nvPr/>
            </p:nvSpPr>
            <p:spPr bwMode="auto">
              <a:xfrm>
                <a:off x="1836" y="2973"/>
                <a:ext cx="25"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1" name="Line 627">
                <a:extLst>
                  <a:ext uri="{FF2B5EF4-FFF2-40B4-BE49-F238E27FC236}">
                    <a16:creationId xmlns:a16="http://schemas.microsoft.com/office/drawing/2014/main" id="{ED06B0B9-36BB-4C63-8871-B9DC1BD17AE9}"/>
                  </a:ext>
                </a:extLst>
              </p:cNvPr>
              <p:cNvSpPr>
                <a:spLocks noChangeShapeType="1"/>
              </p:cNvSpPr>
              <p:nvPr/>
            </p:nvSpPr>
            <p:spPr bwMode="auto">
              <a:xfrm flipH="1">
                <a:off x="1289" y="2852"/>
                <a:ext cx="27"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2" name="Line 628">
                <a:extLst>
                  <a:ext uri="{FF2B5EF4-FFF2-40B4-BE49-F238E27FC236}">
                    <a16:creationId xmlns:a16="http://schemas.microsoft.com/office/drawing/2014/main" id="{3FCD05D3-9B23-4994-897F-0244D716B9DA}"/>
                  </a:ext>
                </a:extLst>
              </p:cNvPr>
              <p:cNvSpPr>
                <a:spLocks noChangeShapeType="1"/>
              </p:cNvSpPr>
              <p:nvPr/>
            </p:nvSpPr>
            <p:spPr bwMode="auto">
              <a:xfrm flipH="1" flipV="1">
                <a:off x="1289" y="2894"/>
                <a:ext cx="11"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3" name="Line 629">
                <a:extLst>
                  <a:ext uri="{FF2B5EF4-FFF2-40B4-BE49-F238E27FC236}">
                    <a16:creationId xmlns:a16="http://schemas.microsoft.com/office/drawing/2014/main" id="{88C8F86F-A0FE-470E-AED8-0423311758F7}"/>
                  </a:ext>
                </a:extLst>
              </p:cNvPr>
              <p:cNvSpPr>
                <a:spLocks noChangeShapeType="1"/>
              </p:cNvSpPr>
              <p:nvPr/>
            </p:nvSpPr>
            <p:spPr bwMode="auto">
              <a:xfrm flipH="1">
                <a:off x="1316" y="2794"/>
                <a:ext cx="27"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4" name="Line 630">
                <a:extLst>
                  <a:ext uri="{FF2B5EF4-FFF2-40B4-BE49-F238E27FC236}">
                    <a16:creationId xmlns:a16="http://schemas.microsoft.com/office/drawing/2014/main" id="{668BA729-3C8A-4776-B004-CAA39751AE9D}"/>
                  </a:ext>
                </a:extLst>
              </p:cNvPr>
              <p:cNvSpPr>
                <a:spLocks noChangeShapeType="1"/>
              </p:cNvSpPr>
              <p:nvPr/>
            </p:nvSpPr>
            <p:spPr bwMode="auto">
              <a:xfrm flipV="1">
                <a:off x="1316" y="2832"/>
                <a:ext cx="0"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5" name="Line 631">
                <a:extLst>
                  <a:ext uri="{FF2B5EF4-FFF2-40B4-BE49-F238E27FC236}">
                    <a16:creationId xmlns:a16="http://schemas.microsoft.com/office/drawing/2014/main" id="{A73CD03F-ADC9-4301-ACCD-1D8E92E106FE}"/>
                  </a:ext>
                </a:extLst>
              </p:cNvPr>
              <p:cNvSpPr>
                <a:spLocks noChangeShapeType="1"/>
              </p:cNvSpPr>
              <p:nvPr/>
            </p:nvSpPr>
            <p:spPr bwMode="auto">
              <a:xfrm flipH="1">
                <a:off x="2262" y="3199"/>
                <a:ext cx="25" cy="1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6" name="Line 632">
                <a:extLst>
                  <a:ext uri="{FF2B5EF4-FFF2-40B4-BE49-F238E27FC236}">
                    <a16:creationId xmlns:a16="http://schemas.microsoft.com/office/drawing/2014/main" id="{05FEA9F5-751A-4637-BAB7-C4B68EC6F4E4}"/>
                  </a:ext>
                </a:extLst>
              </p:cNvPr>
              <p:cNvSpPr>
                <a:spLocks noChangeShapeType="1"/>
              </p:cNvSpPr>
              <p:nvPr/>
            </p:nvSpPr>
            <p:spPr bwMode="auto">
              <a:xfrm flipV="1">
                <a:off x="2186" y="3218"/>
                <a:ext cx="76" cy="5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7" name="Line 633">
                <a:extLst>
                  <a:ext uri="{FF2B5EF4-FFF2-40B4-BE49-F238E27FC236}">
                    <a16:creationId xmlns:a16="http://schemas.microsoft.com/office/drawing/2014/main" id="{F1AABC12-AFEC-4520-87C3-5D87A48D7D04}"/>
                  </a:ext>
                </a:extLst>
              </p:cNvPr>
              <p:cNvSpPr>
                <a:spLocks noChangeShapeType="1"/>
              </p:cNvSpPr>
              <p:nvPr/>
            </p:nvSpPr>
            <p:spPr bwMode="auto">
              <a:xfrm>
                <a:off x="753" y="3125"/>
                <a:ext cx="26"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8" name="Line 634">
                <a:extLst>
                  <a:ext uri="{FF2B5EF4-FFF2-40B4-BE49-F238E27FC236}">
                    <a16:creationId xmlns:a16="http://schemas.microsoft.com/office/drawing/2014/main" id="{A1AD88AD-7E84-4908-85E5-5F55E2CAB769}"/>
                  </a:ext>
                </a:extLst>
              </p:cNvPr>
              <p:cNvSpPr>
                <a:spLocks noChangeShapeType="1"/>
              </p:cNvSpPr>
              <p:nvPr/>
            </p:nvSpPr>
            <p:spPr bwMode="auto">
              <a:xfrm flipH="1" flipV="1">
                <a:off x="779" y="3146"/>
                <a:ext cx="52"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9" name="Line 635">
                <a:extLst>
                  <a:ext uri="{FF2B5EF4-FFF2-40B4-BE49-F238E27FC236}">
                    <a16:creationId xmlns:a16="http://schemas.microsoft.com/office/drawing/2014/main" id="{5579A65C-AAEA-4789-B504-05C639249AAB}"/>
                  </a:ext>
                </a:extLst>
              </p:cNvPr>
              <p:cNvSpPr>
                <a:spLocks noChangeShapeType="1"/>
              </p:cNvSpPr>
              <p:nvPr/>
            </p:nvSpPr>
            <p:spPr bwMode="auto">
              <a:xfrm>
                <a:off x="1841" y="3195"/>
                <a:ext cx="19"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0" name="Line 636">
                <a:extLst>
                  <a:ext uri="{FF2B5EF4-FFF2-40B4-BE49-F238E27FC236}">
                    <a16:creationId xmlns:a16="http://schemas.microsoft.com/office/drawing/2014/main" id="{6F7DADA5-0869-4D34-8BD0-56D4AFF11EC8}"/>
                  </a:ext>
                </a:extLst>
              </p:cNvPr>
              <p:cNvSpPr>
                <a:spLocks noChangeShapeType="1"/>
              </p:cNvSpPr>
              <p:nvPr/>
            </p:nvSpPr>
            <p:spPr bwMode="auto">
              <a:xfrm flipV="1">
                <a:off x="1790" y="3233"/>
                <a:ext cx="70"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1" name="Line 637">
                <a:extLst>
                  <a:ext uri="{FF2B5EF4-FFF2-40B4-BE49-F238E27FC236}">
                    <a16:creationId xmlns:a16="http://schemas.microsoft.com/office/drawing/2014/main" id="{6E350C8C-DD7E-4ED2-8C6C-1935C9EE66C1}"/>
                  </a:ext>
                </a:extLst>
              </p:cNvPr>
              <p:cNvSpPr>
                <a:spLocks noChangeShapeType="1"/>
              </p:cNvSpPr>
              <p:nvPr/>
            </p:nvSpPr>
            <p:spPr bwMode="auto">
              <a:xfrm flipH="1">
                <a:off x="1274" y="2916"/>
                <a:ext cx="26"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2" name="Line 638">
                <a:extLst>
                  <a:ext uri="{FF2B5EF4-FFF2-40B4-BE49-F238E27FC236}">
                    <a16:creationId xmlns:a16="http://schemas.microsoft.com/office/drawing/2014/main" id="{D8D1E664-EFB7-40B5-A500-495967D14CA8}"/>
                  </a:ext>
                </a:extLst>
              </p:cNvPr>
              <p:cNvSpPr>
                <a:spLocks noChangeShapeType="1"/>
              </p:cNvSpPr>
              <p:nvPr/>
            </p:nvSpPr>
            <p:spPr bwMode="auto">
              <a:xfrm flipH="1" flipV="1">
                <a:off x="1274" y="2961"/>
                <a:ext cx="24"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Line 639">
                <a:extLst>
                  <a:ext uri="{FF2B5EF4-FFF2-40B4-BE49-F238E27FC236}">
                    <a16:creationId xmlns:a16="http://schemas.microsoft.com/office/drawing/2014/main" id="{6A05ED61-FC1A-4B33-90B2-DB1E57066762}"/>
                  </a:ext>
                </a:extLst>
              </p:cNvPr>
              <p:cNvSpPr>
                <a:spLocks noChangeShapeType="1"/>
              </p:cNvSpPr>
              <p:nvPr/>
            </p:nvSpPr>
            <p:spPr bwMode="auto">
              <a:xfrm flipH="1">
                <a:off x="1352" y="2742"/>
                <a:ext cx="2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4" name="Line 640">
                <a:extLst>
                  <a:ext uri="{FF2B5EF4-FFF2-40B4-BE49-F238E27FC236}">
                    <a16:creationId xmlns:a16="http://schemas.microsoft.com/office/drawing/2014/main" id="{5047D73C-E076-40CB-9A82-1033D7C0167A}"/>
                  </a:ext>
                </a:extLst>
              </p:cNvPr>
              <p:cNvSpPr>
                <a:spLocks noChangeShapeType="1"/>
              </p:cNvSpPr>
              <p:nvPr/>
            </p:nvSpPr>
            <p:spPr bwMode="auto">
              <a:xfrm flipV="1">
                <a:off x="1343" y="2776"/>
                <a:ext cx="9"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5" name="Line 641">
                <a:extLst>
                  <a:ext uri="{FF2B5EF4-FFF2-40B4-BE49-F238E27FC236}">
                    <a16:creationId xmlns:a16="http://schemas.microsoft.com/office/drawing/2014/main" id="{B8B86705-9487-43CF-8A0B-D8569292B236}"/>
                  </a:ext>
                </a:extLst>
              </p:cNvPr>
              <p:cNvSpPr>
                <a:spLocks noChangeShapeType="1"/>
              </p:cNvSpPr>
              <p:nvPr/>
            </p:nvSpPr>
            <p:spPr bwMode="auto">
              <a:xfrm flipH="1">
                <a:off x="1259" y="3278"/>
                <a:ext cx="17"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6" name="Line 642">
                <a:extLst>
                  <a:ext uri="{FF2B5EF4-FFF2-40B4-BE49-F238E27FC236}">
                    <a16:creationId xmlns:a16="http://schemas.microsoft.com/office/drawing/2014/main" id="{B8723534-8960-4B3A-94E8-94DE210312FE}"/>
                  </a:ext>
                </a:extLst>
              </p:cNvPr>
              <p:cNvSpPr>
                <a:spLocks noChangeShapeType="1"/>
              </p:cNvSpPr>
              <p:nvPr/>
            </p:nvSpPr>
            <p:spPr bwMode="auto">
              <a:xfrm flipH="1" flipV="1">
                <a:off x="1259" y="3308"/>
                <a:ext cx="84"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7" name="Line 643">
                <a:extLst>
                  <a:ext uri="{FF2B5EF4-FFF2-40B4-BE49-F238E27FC236}">
                    <a16:creationId xmlns:a16="http://schemas.microsoft.com/office/drawing/2014/main" id="{F89EEE5C-2324-4FE0-8F0E-533C660F4EBF}"/>
                  </a:ext>
                </a:extLst>
              </p:cNvPr>
              <p:cNvSpPr>
                <a:spLocks noChangeShapeType="1"/>
              </p:cNvSpPr>
              <p:nvPr/>
            </p:nvSpPr>
            <p:spPr bwMode="auto">
              <a:xfrm flipV="1">
                <a:off x="1242" y="3308"/>
                <a:ext cx="17"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8" name="Line 644">
                <a:extLst>
                  <a:ext uri="{FF2B5EF4-FFF2-40B4-BE49-F238E27FC236}">
                    <a16:creationId xmlns:a16="http://schemas.microsoft.com/office/drawing/2014/main" id="{502252CB-B587-4CC1-ABEB-57FE90ABC9E9}"/>
                  </a:ext>
                </a:extLst>
              </p:cNvPr>
              <p:cNvSpPr>
                <a:spLocks noChangeShapeType="1"/>
              </p:cNvSpPr>
              <p:nvPr/>
            </p:nvSpPr>
            <p:spPr bwMode="auto">
              <a:xfrm flipH="1" flipV="1">
                <a:off x="1242" y="3333"/>
                <a:ext cx="78"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Line 645">
                <a:extLst>
                  <a:ext uri="{FF2B5EF4-FFF2-40B4-BE49-F238E27FC236}">
                    <a16:creationId xmlns:a16="http://schemas.microsoft.com/office/drawing/2014/main" id="{0FA435F9-BAE2-4DFB-82C8-2AEF4869DEB1}"/>
                  </a:ext>
                </a:extLst>
              </p:cNvPr>
              <p:cNvSpPr>
                <a:spLocks noChangeShapeType="1"/>
              </p:cNvSpPr>
              <p:nvPr/>
            </p:nvSpPr>
            <p:spPr bwMode="auto">
              <a:xfrm flipV="1">
                <a:off x="1236" y="3333"/>
                <a:ext cx="6"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0" name="Line 646">
                <a:extLst>
                  <a:ext uri="{FF2B5EF4-FFF2-40B4-BE49-F238E27FC236}">
                    <a16:creationId xmlns:a16="http://schemas.microsoft.com/office/drawing/2014/main" id="{0F8FE728-C44E-4E1E-AF0D-D792F1FD3509}"/>
                  </a:ext>
                </a:extLst>
              </p:cNvPr>
              <p:cNvSpPr>
                <a:spLocks noChangeShapeType="1"/>
              </p:cNvSpPr>
              <p:nvPr/>
            </p:nvSpPr>
            <p:spPr bwMode="auto">
              <a:xfrm flipH="1">
                <a:off x="1270" y="3098"/>
                <a:ext cx="21"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1" name="Line 647">
                <a:extLst>
                  <a:ext uri="{FF2B5EF4-FFF2-40B4-BE49-F238E27FC236}">
                    <a16:creationId xmlns:a16="http://schemas.microsoft.com/office/drawing/2014/main" id="{39C7BE07-B7BF-4851-9F08-3D56FE37CCCF}"/>
                  </a:ext>
                </a:extLst>
              </p:cNvPr>
              <p:cNvSpPr>
                <a:spLocks noChangeShapeType="1"/>
              </p:cNvSpPr>
              <p:nvPr/>
            </p:nvSpPr>
            <p:spPr bwMode="auto">
              <a:xfrm flipH="1" flipV="1">
                <a:off x="1270" y="3141"/>
                <a:ext cx="56"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2" name="Line 648">
                <a:extLst>
                  <a:ext uri="{FF2B5EF4-FFF2-40B4-BE49-F238E27FC236}">
                    <a16:creationId xmlns:a16="http://schemas.microsoft.com/office/drawing/2014/main" id="{9A18E0DA-D07F-4DDD-9AEA-06599DAF5F17}"/>
                  </a:ext>
                </a:extLst>
              </p:cNvPr>
              <p:cNvSpPr>
                <a:spLocks noChangeShapeType="1"/>
              </p:cNvSpPr>
              <p:nvPr/>
            </p:nvSpPr>
            <p:spPr bwMode="auto">
              <a:xfrm flipV="1">
                <a:off x="1804" y="3087"/>
                <a:ext cx="4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3" name="Line 649">
                <a:extLst>
                  <a:ext uri="{FF2B5EF4-FFF2-40B4-BE49-F238E27FC236}">
                    <a16:creationId xmlns:a16="http://schemas.microsoft.com/office/drawing/2014/main" id="{3A4FC8EF-4CFF-4192-BE3A-DC95B6B43662}"/>
                  </a:ext>
                </a:extLst>
              </p:cNvPr>
              <p:cNvSpPr>
                <a:spLocks noChangeShapeType="1"/>
              </p:cNvSpPr>
              <p:nvPr/>
            </p:nvSpPr>
            <p:spPr bwMode="auto">
              <a:xfrm>
                <a:off x="1829" y="3041"/>
                <a:ext cx="22"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4" name="Line 650">
                <a:extLst>
                  <a:ext uri="{FF2B5EF4-FFF2-40B4-BE49-F238E27FC236}">
                    <a16:creationId xmlns:a16="http://schemas.microsoft.com/office/drawing/2014/main" id="{22F5C14F-7F54-4405-91A9-B7AA47744CA5}"/>
                  </a:ext>
                </a:extLst>
              </p:cNvPr>
              <p:cNvSpPr>
                <a:spLocks noChangeShapeType="1"/>
              </p:cNvSpPr>
              <p:nvPr/>
            </p:nvSpPr>
            <p:spPr bwMode="auto">
              <a:xfrm>
                <a:off x="1829" y="3041"/>
                <a:ext cx="22"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5" name="Line 651">
                <a:extLst>
                  <a:ext uri="{FF2B5EF4-FFF2-40B4-BE49-F238E27FC236}">
                    <a16:creationId xmlns:a16="http://schemas.microsoft.com/office/drawing/2014/main" id="{A35C0914-4215-428E-B502-7AA89F00552F}"/>
                  </a:ext>
                </a:extLst>
              </p:cNvPr>
              <p:cNvSpPr>
                <a:spLocks noChangeShapeType="1"/>
              </p:cNvSpPr>
              <p:nvPr/>
            </p:nvSpPr>
            <p:spPr bwMode="auto">
              <a:xfrm flipH="1">
                <a:off x="1276" y="3244"/>
                <a:ext cx="1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6" name="Line 652">
                <a:extLst>
                  <a:ext uri="{FF2B5EF4-FFF2-40B4-BE49-F238E27FC236}">
                    <a16:creationId xmlns:a16="http://schemas.microsoft.com/office/drawing/2014/main" id="{E21F16BE-79F2-41CD-A794-2969F76EFCD7}"/>
                  </a:ext>
                </a:extLst>
              </p:cNvPr>
              <p:cNvSpPr>
                <a:spLocks noChangeShapeType="1"/>
              </p:cNvSpPr>
              <p:nvPr/>
            </p:nvSpPr>
            <p:spPr bwMode="auto">
              <a:xfrm flipH="1" flipV="1">
                <a:off x="1276" y="3278"/>
                <a:ext cx="79"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7" name="Line 653">
                <a:extLst>
                  <a:ext uri="{FF2B5EF4-FFF2-40B4-BE49-F238E27FC236}">
                    <a16:creationId xmlns:a16="http://schemas.microsoft.com/office/drawing/2014/main" id="{3A91F718-7593-4924-864E-B334D859EF6F}"/>
                  </a:ext>
                </a:extLst>
              </p:cNvPr>
              <p:cNvSpPr>
                <a:spLocks noChangeShapeType="1"/>
              </p:cNvSpPr>
              <p:nvPr/>
            </p:nvSpPr>
            <p:spPr bwMode="auto">
              <a:xfrm>
                <a:off x="1823" y="3153"/>
                <a:ext cx="18"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8" name="Line 654">
                <a:extLst>
                  <a:ext uri="{FF2B5EF4-FFF2-40B4-BE49-F238E27FC236}">
                    <a16:creationId xmlns:a16="http://schemas.microsoft.com/office/drawing/2014/main" id="{95781DAE-A98A-4D85-B0D3-6F93A326CC18}"/>
                  </a:ext>
                </a:extLst>
              </p:cNvPr>
              <p:cNvSpPr>
                <a:spLocks noChangeShapeType="1"/>
              </p:cNvSpPr>
              <p:nvPr/>
            </p:nvSpPr>
            <p:spPr bwMode="auto">
              <a:xfrm flipV="1">
                <a:off x="1776" y="3195"/>
                <a:ext cx="65"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9" name="Line 655">
                <a:extLst>
                  <a:ext uri="{FF2B5EF4-FFF2-40B4-BE49-F238E27FC236}">
                    <a16:creationId xmlns:a16="http://schemas.microsoft.com/office/drawing/2014/main" id="{948BF24A-6736-4CC5-A86A-B54D2B05BC7B}"/>
                  </a:ext>
                </a:extLst>
              </p:cNvPr>
              <p:cNvSpPr>
                <a:spLocks noChangeShapeType="1"/>
              </p:cNvSpPr>
              <p:nvPr/>
            </p:nvSpPr>
            <p:spPr bwMode="auto">
              <a:xfrm flipH="1">
                <a:off x="1274" y="2983"/>
                <a:ext cx="24"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0" name="Line 656">
                <a:extLst>
                  <a:ext uri="{FF2B5EF4-FFF2-40B4-BE49-F238E27FC236}">
                    <a16:creationId xmlns:a16="http://schemas.microsoft.com/office/drawing/2014/main" id="{5E7FFC8F-DBDC-4DFE-89D1-45217A4A0215}"/>
                  </a:ext>
                </a:extLst>
              </p:cNvPr>
              <p:cNvSpPr>
                <a:spLocks noChangeShapeType="1"/>
              </p:cNvSpPr>
              <p:nvPr/>
            </p:nvSpPr>
            <p:spPr bwMode="auto">
              <a:xfrm flipH="1" flipV="1">
                <a:off x="1274" y="3029"/>
                <a:ext cx="3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1" name="Line 657">
                <a:extLst>
                  <a:ext uri="{FF2B5EF4-FFF2-40B4-BE49-F238E27FC236}">
                    <a16:creationId xmlns:a16="http://schemas.microsoft.com/office/drawing/2014/main" id="{D5882D0C-7FC9-426E-9C8F-87FB1246D068}"/>
                  </a:ext>
                </a:extLst>
              </p:cNvPr>
              <p:cNvSpPr>
                <a:spLocks noChangeShapeType="1"/>
              </p:cNvSpPr>
              <p:nvPr/>
            </p:nvSpPr>
            <p:spPr bwMode="auto">
              <a:xfrm flipV="1">
                <a:off x="1801" y="2843"/>
                <a:ext cx="5"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2" name="Line 658">
                <a:extLst>
                  <a:ext uri="{FF2B5EF4-FFF2-40B4-BE49-F238E27FC236}">
                    <a16:creationId xmlns:a16="http://schemas.microsoft.com/office/drawing/2014/main" id="{FABEB0DD-62A2-4407-954B-A3C8504B466C}"/>
                  </a:ext>
                </a:extLst>
              </p:cNvPr>
              <p:cNvSpPr>
                <a:spLocks noChangeShapeType="1"/>
              </p:cNvSpPr>
              <p:nvPr/>
            </p:nvSpPr>
            <p:spPr bwMode="auto">
              <a:xfrm>
                <a:off x="1779" y="2803"/>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3" name="Line 659">
                <a:extLst>
                  <a:ext uri="{FF2B5EF4-FFF2-40B4-BE49-F238E27FC236}">
                    <a16:creationId xmlns:a16="http://schemas.microsoft.com/office/drawing/2014/main" id="{8D4BE48A-7B54-48B0-9A4C-AA8E4220C7B2}"/>
                  </a:ext>
                </a:extLst>
              </p:cNvPr>
              <p:cNvSpPr>
                <a:spLocks noChangeShapeType="1"/>
              </p:cNvSpPr>
              <p:nvPr/>
            </p:nvSpPr>
            <p:spPr bwMode="auto">
              <a:xfrm>
                <a:off x="891" y="3245"/>
                <a:ext cx="24" cy="1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4" name="Line 660">
                <a:extLst>
                  <a:ext uri="{FF2B5EF4-FFF2-40B4-BE49-F238E27FC236}">
                    <a16:creationId xmlns:a16="http://schemas.microsoft.com/office/drawing/2014/main" id="{61331DD6-1628-437A-B13D-F9CD95DACAEE}"/>
                  </a:ext>
                </a:extLst>
              </p:cNvPr>
              <p:cNvSpPr>
                <a:spLocks noChangeShapeType="1"/>
              </p:cNvSpPr>
              <p:nvPr/>
            </p:nvSpPr>
            <p:spPr bwMode="auto">
              <a:xfrm flipH="1" flipV="1">
                <a:off x="915" y="3262"/>
                <a:ext cx="85" cy="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5" name="Line 661">
                <a:extLst>
                  <a:ext uri="{FF2B5EF4-FFF2-40B4-BE49-F238E27FC236}">
                    <a16:creationId xmlns:a16="http://schemas.microsoft.com/office/drawing/2014/main" id="{97680F38-5234-4AE2-938F-7F24328F0A57}"/>
                  </a:ext>
                </a:extLst>
              </p:cNvPr>
              <p:cNvSpPr>
                <a:spLocks noChangeShapeType="1"/>
              </p:cNvSpPr>
              <p:nvPr/>
            </p:nvSpPr>
            <p:spPr bwMode="auto">
              <a:xfrm>
                <a:off x="1801" y="2863"/>
                <a:ext cx="2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6" name="Line 662">
                <a:extLst>
                  <a:ext uri="{FF2B5EF4-FFF2-40B4-BE49-F238E27FC236}">
                    <a16:creationId xmlns:a16="http://schemas.microsoft.com/office/drawing/2014/main" id="{29ABBE0D-F8F5-422D-84FC-FCAAACA87F11}"/>
                  </a:ext>
                </a:extLst>
              </p:cNvPr>
              <p:cNvSpPr>
                <a:spLocks noChangeShapeType="1"/>
              </p:cNvSpPr>
              <p:nvPr/>
            </p:nvSpPr>
            <p:spPr bwMode="auto">
              <a:xfrm flipV="1">
                <a:off x="1811" y="2906"/>
                <a:ext cx="16"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7" name="Line 663">
                <a:extLst>
                  <a:ext uri="{FF2B5EF4-FFF2-40B4-BE49-F238E27FC236}">
                    <a16:creationId xmlns:a16="http://schemas.microsoft.com/office/drawing/2014/main" id="{F89F3946-9566-4389-BD14-7D23402B14DD}"/>
                  </a:ext>
                </a:extLst>
              </p:cNvPr>
              <p:cNvSpPr>
                <a:spLocks noChangeShapeType="1"/>
              </p:cNvSpPr>
              <p:nvPr/>
            </p:nvSpPr>
            <p:spPr bwMode="auto">
              <a:xfrm flipH="1" flipV="1">
                <a:off x="1292" y="3244"/>
                <a:ext cx="75"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8" name="Line 664">
                <a:extLst>
                  <a:ext uri="{FF2B5EF4-FFF2-40B4-BE49-F238E27FC236}">
                    <a16:creationId xmlns:a16="http://schemas.microsoft.com/office/drawing/2014/main" id="{8FEC3457-13EE-423C-948A-BB0CD431BA05}"/>
                  </a:ext>
                </a:extLst>
              </p:cNvPr>
              <p:cNvSpPr>
                <a:spLocks noChangeShapeType="1"/>
              </p:cNvSpPr>
              <p:nvPr/>
            </p:nvSpPr>
            <p:spPr bwMode="auto">
              <a:xfrm flipH="1">
                <a:off x="1292" y="3206"/>
                <a:ext cx="17"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9" name="Line 665">
                <a:extLst>
                  <a:ext uri="{FF2B5EF4-FFF2-40B4-BE49-F238E27FC236}">
                    <a16:creationId xmlns:a16="http://schemas.microsoft.com/office/drawing/2014/main" id="{36EDDDF9-BAB0-4F8E-87F9-B07C3F0417D2}"/>
                  </a:ext>
                </a:extLst>
              </p:cNvPr>
              <p:cNvSpPr>
                <a:spLocks noChangeShapeType="1"/>
              </p:cNvSpPr>
              <p:nvPr/>
            </p:nvSpPr>
            <p:spPr bwMode="auto">
              <a:xfrm>
                <a:off x="1747" y="2750"/>
                <a:ext cx="27"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0" name="Line 666">
                <a:extLst>
                  <a:ext uri="{FF2B5EF4-FFF2-40B4-BE49-F238E27FC236}">
                    <a16:creationId xmlns:a16="http://schemas.microsoft.com/office/drawing/2014/main" id="{7D55DC40-4648-4A30-9332-CA278266D2D2}"/>
                  </a:ext>
                </a:extLst>
              </p:cNvPr>
              <p:cNvSpPr>
                <a:spLocks noChangeShapeType="1"/>
              </p:cNvSpPr>
              <p:nvPr/>
            </p:nvSpPr>
            <p:spPr bwMode="auto">
              <a:xfrm flipH="1" flipV="1">
                <a:off x="1774" y="2785"/>
                <a:ext cx="5"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1" name="Line 667">
                <a:extLst>
                  <a:ext uri="{FF2B5EF4-FFF2-40B4-BE49-F238E27FC236}">
                    <a16:creationId xmlns:a16="http://schemas.microsoft.com/office/drawing/2014/main" id="{EA5D20D0-3C04-4C55-AE26-1DB737AF61B2}"/>
                  </a:ext>
                </a:extLst>
              </p:cNvPr>
              <p:cNvSpPr>
                <a:spLocks noChangeShapeType="1"/>
              </p:cNvSpPr>
              <p:nvPr/>
            </p:nvSpPr>
            <p:spPr bwMode="auto">
              <a:xfrm flipV="1">
                <a:off x="1806" y="2973"/>
                <a:ext cx="30"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2" name="Line 668">
                <a:extLst>
                  <a:ext uri="{FF2B5EF4-FFF2-40B4-BE49-F238E27FC236}">
                    <a16:creationId xmlns:a16="http://schemas.microsoft.com/office/drawing/2014/main" id="{0F68D531-59E6-4E76-B210-D5260CCBD8A4}"/>
                  </a:ext>
                </a:extLst>
              </p:cNvPr>
              <p:cNvSpPr>
                <a:spLocks noChangeShapeType="1"/>
              </p:cNvSpPr>
              <p:nvPr/>
            </p:nvSpPr>
            <p:spPr bwMode="auto">
              <a:xfrm>
                <a:off x="1811" y="2927"/>
                <a:ext cx="25"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3" name="Line 669">
                <a:extLst>
                  <a:ext uri="{FF2B5EF4-FFF2-40B4-BE49-F238E27FC236}">
                    <a16:creationId xmlns:a16="http://schemas.microsoft.com/office/drawing/2014/main" id="{9B4D4DB8-0A1D-4FA3-9F10-849D3ECDC971}"/>
                  </a:ext>
                </a:extLst>
              </p:cNvPr>
              <p:cNvSpPr>
                <a:spLocks noChangeShapeType="1"/>
              </p:cNvSpPr>
              <p:nvPr/>
            </p:nvSpPr>
            <p:spPr bwMode="auto">
              <a:xfrm flipH="1" flipV="1">
                <a:off x="753" y="3125"/>
                <a:ext cx="67" cy="6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4" name="Line 670">
                <a:extLst>
                  <a:ext uri="{FF2B5EF4-FFF2-40B4-BE49-F238E27FC236}">
                    <a16:creationId xmlns:a16="http://schemas.microsoft.com/office/drawing/2014/main" id="{49FA3687-23DB-41CE-9994-D5F176034B66}"/>
                  </a:ext>
                </a:extLst>
              </p:cNvPr>
              <p:cNvSpPr>
                <a:spLocks noChangeShapeType="1"/>
              </p:cNvSpPr>
              <p:nvPr/>
            </p:nvSpPr>
            <p:spPr bwMode="auto">
              <a:xfrm flipV="1">
                <a:off x="2209" y="3199"/>
                <a:ext cx="78" cy="5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5" name="Line 671">
                <a:extLst>
                  <a:ext uri="{FF2B5EF4-FFF2-40B4-BE49-F238E27FC236}">
                    <a16:creationId xmlns:a16="http://schemas.microsoft.com/office/drawing/2014/main" id="{6F59AE29-CB7D-49CA-9CB8-37B8D2E1A580}"/>
                  </a:ext>
                </a:extLst>
              </p:cNvPr>
              <p:cNvSpPr>
                <a:spLocks noChangeShapeType="1"/>
              </p:cNvSpPr>
              <p:nvPr/>
            </p:nvSpPr>
            <p:spPr bwMode="auto">
              <a:xfrm flipH="1">
                <a:off x="2287" y="3179"/>
                <a:ext cx="25" cy="2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6" name="Line 672">
                <a:extLst>
                  <a:ext uri="{FF2B5EF4-FFF2-40B4-BE49-F238E27FC236}">
                    <a16:creationId xmlns:a16="http://schemas.microsoft.com/office/drawing/2014/main" id="{CC00F4CD-4A26-493D-9C78-C585F04ACF11}"/>
                  </a:ext>
                </a:extLst>
              </p:cNvPr>
              <p:cNvSpPr>
                <a:spLocks noChangeShapeType="1"/>
              </p:cNvSpPr>
              <p:nvPr/>
            </p:nvSpPr>
            <p:spPr bwMode="auto">
              <a:xfrm flipH="1" flipV="1">
                <a:off x="1819" y="3320"/>
                <a:ext cx="14"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7" name="Line 673">
                <a:extLst>
                  <a:ext uri="{FF2B5EF4-FFF2-40B4-BE49-F238E27FC236}">
                    <a16:creationId xmlns:a16="http://schemas.microsoft.com/office/drawing/2014/main" id="{D903CA42-81BB-4BB5-847D-82D8CD03CE20}"/>
                  </a:ext>
                </a:extLst>
              </p:cNvPr>
              <p:cNvSpPr>
                <a:spLocks noChangeShapeType="1"/>
              </p:cNvSpPr>
              <p:nvPr/>
            </p:nvSpPr>
            <p:spPr bwMode="auto">
              <a:xfrm flipV="1">
                <a:off x="1730" y="3320"/>
                <a:ext cx="89"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8" name="Line 674">
                <a:extLst>
                  <a:ext uri="{FF2B5EF4-FFF2-40B4-BE49-F238E27FC236}">
                    <a16:creationId xmlns:a16="http://schemas.microsoft.com/office/drawing/2014/main" id="{83B84319-6BD7-460C-9868-FEF590E157B5}"/>
                  </a:ext>
                </a:extLst>
              </p:cNvPr>
              <p:cNvSpPr>
                <a:spLocks noChangeShapeType="1"/>
              </p:cNvSpPr>
              <p:nvPr/>
            </p:nvSpPr>
            <p:spPr bwMode="auto">
              <a:xfrm>
                <a:off x="1805" y="3290"/>
                <a:ext cx="14"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9" name="Line 675">
                <a:extLst>
                  <a:ext uri="{FF2B5EF4-FFF2-40B4-BE49-F238E27FC236}">
                    <a16:creationId xmlns:a16="http://schemas.microsoft.com/office/drawing/2014/main" id="{D1487AC4-698C-48D4-93A6-183397F5DBDC}"/>
                  </a:ext>
                </a:extLst>
              </p:cNvPr>
              <p:cNvSpPr>
                <a:spLocks noChangeShapeType="1"/>
              </p:cNvSpPr>
              <p:nvPr/>
            </p:nvSpPr>
            <p:spPr bwMode="auto">
              <a:xfrm flipV="1">
                <a:off x="1761" y="3153"/>
                <a:ext cx="62"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0" name="Line 676">
                <a:extLst>
                  <a:ext uri="{FF2B5EF4-FFF2-40B4-BE49-F238E27FC236}">
                    <a16:creationId xmlns:a16="http://schemas.microsoft.com/office/drawing/2014/main" id="{6472A3B0-1ECA-4E08-8AB7-8D20C2406244}"/>
                  </a:ext>
                </a:extLst>
              </p:cNvPr>
              <p:cNvSpPr>
                <a:spLocks noChangeShapeType="1"/>
              </p:cNvSpPr>
              <p:nvPr/>
            </p:nvSpPr>
            <p:spPr bwMode="auto">
              <a:xfrm>
                <a:off x="1804" y="3109"/>
                <a:ext cx="19"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1" name="Line 677">
                <a:extLst>
                  <a:ext uri="{FF2B5EF4-FFF2-40B4-BE49-F238E27FC236}">
                    <a16:creationId xmlns:a16="http://schemas.microsoft.com/office/drawing/2014/main" id="{0EBE0052-7837-4028-8088-7CEF362EEA6F}"/>
                  </a:ext>
                </a:extLst>
              </p:cNvPr>
              <p:cNvSpPr>
                <a:spLocks noChangeShapeType="1"/>
              </p:cNvSpPr>
              <p:nvPr/>
            </p:nvSpPr>
            <p:spPr bwMode="auto">
              <a:xfrm flipH="1" flipV="1">
                <a:off x="1291" y="3098"/>
                <a:ext cx="52"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2" name="Line 678">
                <a:extLst>
                  <a:ext uri="{FF2B5EF4-FFF2-40B4-BE49-F238E27FC236}">
                    <a16:creationId xmlns:a16="http://schemas.microsoft.com/office/drawing/2014/main" id="{915B64AC-910F-4B58-8B05-AE5D8FBD8AFC}"/>
                  </a:ext>
                </a:extLst>
              </p:cNvPr>
              <p:cNvSpPr>
                <a:spLocks noChangeShapeType="1"/>
              </p:cNvSpPr>
              <p:nvPr/>
            </p:nvSpPr>
            <p:spPr bwMode="auto">
              <a:xfrm flipH="1">
                <a:off x="1291" y="3051"/>
                <a:ext cx="20"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3" name="Line 679">
                <a:extLst>
                  <a:ext uri="{FF2B5EF4-FFF2-40B4-BE49-F238E27FC236}">
                    <a16:creationId xmlns:a16="http://schemas.microsoft.com/office/drawing/2014/main" id="{31B8660A-57FB-4F4C-9BAD-21E6C758ECFA}"/>
                  </a:ext>
                </a:extLst>
              </p:cNvPr>
              <p:cNvSpPr>
                <a:spLocks noChangeShapeType="1"/>
              </p:cNvSpPr>
              <p:nvPr/>
            </p:nvSpPr>
            <p:spPr bwMode="auto">
              <a:xfrm flipV="1">
                <a:off x="1801" y="3346"/>
                <a:ext cx="32"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4" name="Line 680">
                <a:extLst>
                  <a:ext uri="{FF2B5EF4-FFF2-40B4-BE49-F238E27FC236}">
                    <a16:creationId xmlns:a16="http://schemas.microsoft.com/office/drawing/2014/main" id="{31A7EDDD-F632-421D-94EB-C2324B788DDA}"/>
                  </a:ext>
                </a:extLst>
              </p:cNvPr>
              <p:cNvSpPr>
                <a:spLocks noChangeShapeType="1"/>
              </p:cNvSpPr>
              <p:nvPr/>
            </p:nvSpPr>
            <p:spPr bwMode="auto">
              <a:xfrm flipH="1" flipV="1">
                <a:off x="1833" y="3346"/>
                <a:ext cx="2"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5" name="Line 681">
                <a:extLst>
                  <a:ext uri="{FF2B5EF4-FFF2-40B4-BE49-F238E27FC236}">
                    <a16:creationId xmlns:a16="http://schemas.microsoft.com/office/drawing/2014/main" id="{66E56637-E188-420A-9B56-EADB4CA0EEBC}"/>
                  </a:ext>
                </a:extLst>
              </p:cNvPr>
              <p:cNvSpPr>
                <a:spLocks noChangeShapeType="1"/>
              </p:cNvSpPr>
              <p:nvPr/>
            </p:nvSpPr>
            <p:spPr bwMode="auto">
              <a:xfrm flipV="1">
                <a:off x="1720" y="3290"/>
                <a:ext cx="85"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6" name="Line 682">
                <a:extLst>
                  <a:ext uri="{FF2B5EF4-FFF2-40B4-BE49-F238E27FC236}">
                    <a16:creationId xmlns:a16="http://schemas.microsoft.com/office/drawing/2014/main" id="{708F861D-3049-48C3-8AC8-B4BD70A92EA3}"/>
                  </a:ext>
                </a:extLst>
              </p:cNvPr>
              <p:cNvSpPr>
                <a:spLocks noChangeShapeType="1"/>
              </p:cNvSpPr>
              <p:nvPr/>
            </p:nvSpPr>
            <p:spPr bwMode="auto">
              <a:xfrm>
                <a:off x="1790" y="3255"/>
                <a:ext cx="15"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7" name="Line 683">
                <a:extLst>
                  <a:ext uri="{FF2B5EF4-FFF2-40B4-BE49-F238E27FC236}">
                    <a16:creationId xmlns:a16="http://schemas.microsoft.com/office/drawing/2014/main" id="{99006B34-1E26-4992-9DF1-95647EA7C1F2}"/>
                  </a:ext>
                </a:extLst>
              </p:cNvPr>
              <p:cNvSpPr>
                <a:spLocks noChangeShapeType="1"/>
              </p:cNvSpPr>
              <p:nvPr/>
            </p:nvSpPr>
            <p:spPr bwMode="auto">
              <a:xfrm flipH="1">
                <a:off x="1309" y="3163"/>
                <a:ext cx="17"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8" name="Line 684">
                <a:extLst>
                  <a:ext uri="{FF2B5EF4-FFF2-40B4-BE49-F238E27FC236}">
                    <a16:creationId xmlns:a16="http://schemas.microsoft.com/office/drawing/2014/main" id="{9B93A8E1-6BB1-441C-AA4F-742F719FEDE8}"/>
                  </a:ext>
                </a:extLst>
              </p:cNvPr>
              <p:cNvSpPr>
                <a:spLocks noChangeShapeType="1"/>
              </p:cNvSpPr>
              <p:nvPr/>
            </p:nvSpPr>
            <p:spPr bwMode="auto">
              <a:xfrm flipH="1" flipV="1">
                <a:off x="1309" y="3206"/>
                <a:ext cx="70"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9" name="Line 685">
                <a:extLst>
                  <a:ext uri="{FF2B5EF4-FFF2-40B4-BE49-F238E27FC236}">
                    <a16:creationId xmlns:a16="http://schemas.microsoft.com/office/drawing/2014/main" id="{8C8A87BB-9F4D-4E76-95D9-1041AEC98A75}"/>
                  </a:ext>
                </a:extLst>
              </p:cNvPr>
              <p:cNvSpPr>
                <a:spLocks noChangeShapeType="1"/>
              </p:cNvSpPr>
              <p:nvPr/>
            </p:nvSpPr>
            <p:spPr bwMode="auto">
              <a:xfrm flipH="1" flipV="1">
                <a:off x="1316" y="2852"/>
                <a:ext cx="10"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0" name="Line 686">
                <a:extLst>
                  <a:ext uri="{FF2B5EF4-FFF2-40B4-BE49-F238E27FC236}">
                    <a16:creationId xmlns:a16="http://schemas.microsoft.com/office/drawing/2014/main" id="{9E8918F9-A26C-4DC0-9B52-D999F79E45D2}"/>
                  </a:ext>
                </a:extLst>
              </p:cNvPr>
              <p:cNvSpPr>
                <a:spLocks noChangeShapeType="1"/>
              </p:cNvSpPr>
              <p:nvPr/>
            </p:nvSpPr>
            <p:spPr bwMode="auto">
              <a:xfrm flipH="1">
                <a:off x="1316" y="2812"/>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1" name="Line 687">
                <a:extLst>
                  <a:ext uri="{FF2B5EF4-FFF2-40B4-BE49-F238E27FC236}">
                    <a16:creationId xmlns:a16="http://schemas.microsoft.com/office/drawing/2014/main" id="{2FD6ACB2-0834-4B9F-84D8-270AD2365094}"/>
                  </a:ext>
                </a:extLst>
              </p:cNvPr>
              <p:cNvSpPr>
                <a:spLocks noChangeShapeType="1"/>
              </p:cNvSpPr>
              <p:nvPr/>
            </p:nvSpPr>
            <p:spPr bwMode="auto">
              <a:xfrm>
                <a:off x="1711" y="2705"/>
                <a:ext cx="25"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2" name="Line 688">
                <a:extLst>
                  <a:ext uri="{FF2B5EF4-FFF2-40B4-BE49-F238E27FC236}">
                    <a16:creationId xmlns:a16="http://schemas.microsoft.com/office/drawing/2014/main" id="{3D6ACBB4-C826-43E0-9ED7-AFDDBE0850F4}"/>
                  </a:ext>
                </a:extLst>
              </p:cNvPr>
              <p:cNvSpPr>
                <a:spLocks noChangeShapeType="1"/>
              </p:cNvSpPr>
              <p:nvPr/>
            </p:nvSpPr>
            <p:spPr bwMode="auto">
              <a:xfrm flipH="1" flipV="1">
                <a:off x="1736" y="2735"/>
                <a:ext cx="11"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3" name="Line 689">
                <a:extLst>
                  <a:ext uri="{FF2B5EF4-FFF2-40B4-BE49-F238E27FC236}">
                    <a16:creationId xmlns:a16="http://schemas.microsoft.com/office/drawing/2014/main" id="{81011EFB-38DC-42A1-9394-1DD1653253F1}"/>
                  </a:ext>
                </a:extLst>
              </p:cNvPr>
              <p:cNvSpPr>
                <a:spLocks noChangeShapeType="1"/>
              </p:cNvSpPr>
              <p:nvPr/>
            </p:nvSpPr>
            <p:spPr bwMode="auto">
              <a:xfrm flipV="1">
                <a:off x="2048" y="3303"/>
                <a:ext cx="93" cy="4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4" name="Line 690">
                <a:extLst>
                  <a:ext uri="{FF2B5EF4-FFF2-40B4-BE49-F238E27FC236}">
                    <a16:creationId xmlns:a16="http://schemas.microsoft.com/office/drawing/2014/main" id="{EAFAFB34-B4AE-497D-A3F0-B616ED35AB0F}"/>
                  </a:ext>
                </a:extLst>
              </p:cNvPr>
              <p:cNvSpPr>
                <a:spLocks noChangeShapeType="1"/>
              </p:cNvSpPr>
              <p:nvPr/>
            </p:nvSpPr>
            <p:spPr bwMode="auto">
              <a:xfrm flipH="1">
                <a:off x="2141" y="3289"/>
                <a:ext cx="23" cy="1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5" name="Line 691">
                <a:extLst>
                  <a:ext uri="{FF2B5EF4-FFF2-40B4-BE49-F238E27FC236}">
                    <a16:creationId xmlns:a16="http://schemas.microsoft.com/office/drawing/2014/main" id="{94BBC46A-E295-4951-AE12-A8496CB710AB}"/>
                  </a:ext>
                </a:extLst>
              </p:cNvPr>
              <p:cNvSpPr>
                <a:spLocks noChangeShapeType="1"/>
              </p:cNvSpPr>
              <p:nvPr/>
            </p:nvSpPr>
            <p:spPr bwMode="auto">
              <a:xfrm flipH="1">
                <a:off x="2141" y="3289"/>
                <a:ext cx="23"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6" name="Line 692">
                <a:extLst>
                  <a:ext uri="{FF2B5EF4-FFF2-40B4-BE49-F238E27FC236}">
                    <a16:creationId xmlns:a16="http://schemas.microsoft.com/office/drawing/2014/main" id="{45E32752-DADD-44BD-B565-B4E749D8657E}"/>
                  </a:ext>
                </a:extLst>
              </p:cNvPr>
              <p:cNvSpPr>
                <a:spLocks noChangeShapeType="1"/>
              </p:cNvSpPr>
              <p:nvPr/>
            </p:nvSpPr>
            <p:spPr bwMode="auto">
              <a:xfrm flipH="1">
                <a:off x="1343" y="2757"/>
                <a:ext cx="28"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7" name="Line 693">
                <a:extLst>
                  <a:ext uri="{FF2B5EF4-FFF2-40B4-BE49-F238E27FC236}">
                    <a16:creationId xmlns:a16="http://schemas.microsoft.com/office/drawing/2014/main" id="{F10CA506-8FD9-447D-84C0-2C004F714FC1}"/>
                  </a:ext>
                </a:extLst>
              </p:cNvPr>
              <p:cNvSpPr>
                <a:spLocks noChangeShapeType="1"/>
              </p:cNvSpPr>
              <p:nvPr/>
            </p:nvSpPr>
            <p:spPr bwMode="auto">
              <a:xfrm flipV="1">
                <a:off x="1343" y="2794"/>
                <a:ext cx="0"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8" name="Line 694">
                <a:extLst>
                  <a:ext uri="{FF2B5EF4-FFF2-40B4-BE49-F238E27FC236}">
                    <a16:creationId xmlns:a16="http://schemas.microsoft.com/office/drawing/2014/main" id="{4F70CB3E-4DE7-439D-945A-FDCCB5096532}"/>
                  </a:ext>
                </a:extLst>
              </p:cNvPr>
              <p:cNvSpPr>
                <a:spLocks noChangeShapeType="1"/>
              </p:cNvSpPr>
              <p:nvPr/>
            </p:nvSpPr>
            <p:spPr bwMode="auto">
              <a:xfrm flipH="1" flipV="1">
                <a:off x="1300" y="2916"/>
                <a:ext cx="21"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Line 695">
                <a:extLst>
                  <a:ext uri="{FF2B5EF4-FFF2-40B4-BE49-F238E27FC236}">
                    <a16:creationId xmlns:a16="http://schemas.microsoft.com/office/drawing/2014/main" id="{6D372019-3229-4BEB-95AE-04EE5726DB64}"/>
                  </a:ext>
                </a:extLst>
              </p:cNvPr>
              <p:cNvSpPr>
                <a:spLocks noChangeShapeType="1"/>
              </p:cNvSpPr>
              <p:nvPr/>
            </p:nvSpPr>
            <p:spPr bwMode="auto">
              <a:xfrm flipH="1">
                <a:off x="1300" y="2872"/>
                <a:ext cx="26"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0" name="Line 696">
                <a:extLst>
                  <a:ext uri="{FF2B5EF4-FFF2-40B4-BE49-F238E27FC236}">
                    <a16:creationId xmlns:a16="http://schemas.microsoft.com/office/drawing/2014/main" id="{E5FCC1C7-48F1-4B58-AD07-4B5A9850447D}"/>
                  </a:ext>
                </a:extLst>
              </p:cNvPr>
              <p:cNvSpPr>
                <a:spLocks noChangeShapeType="1"/>
              </p:cNvSpPr>
              <p:nvPr/>
            </p:nvSpPr>
            <p:spPr bwMode="auto">
              <a:xfrm>
                <a:off x="1806" y="2994"/>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1" name="Line 697">
                <a:extLst>
                  <a:ext uri="{FF2B5EF4-FFF2-40B4-BE49-F238E27FC236}">
                    <a16:creationId xmlns:a16="http://schemas.microsoft.com/office/drawing/2014/main" id="{2F62F9EC-B43C-4BFA-8A32-2B1ACAD2724F}"/>
                  </a:ext>
                </a:extLst>
              </p:cNvPr>
              <p:cNvSpPr>
                <a:spLocks noChangeShapeType="1"/>
              </p:cNvSpPr>
              <p:nvPr/>
            </p:nvSpPr>
            <p:spPr bwMode="auto">
              <a:xfrm flipV="1">
                <a:off x="1785" y="3041"/>
                <a:ext cx="44"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2" name="Line 698">
                <a:extLst>
                  <a:ext uri="{FF2B5EF4-FFF2-40B4-BE49-F238E27FC236}">
                    <a16:creationId xmlns:a16="http://schemas.microsoft.com/office/drawing/2014/main" id="{DC32D9F7-ACED-4659-889C-45E0D01C0A2E}"/>
                  </a:ext>
                </a:extLst>
              </p:cNvPr>
              <p:cNvSpPr>
                <a:spLocks noChangeShapeType="1"/>
              </p:cNvSpPr>
              <p:nvPr/>
            </p:nvSpPr>
            <p:spPr bwMode="auto">
              <a:xfrm>
                <a:off x="1806" y="2994"/>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3" name="Line 699">
                <a:extLst>
                  <a:ext uri="{FF2B5EF4-FFF2-40B4-BE49-F238E27FC236}">
                    <a16:creationId xmlns:a16="http://schemas.microsoft.com/office/drawing/2014/main" id="{FA9D210F-BF22-48AC-9702-6D420C878828}"/>
                  </a:ext>
                </a:extLst>
              </p:cNvPr>
              <p:cNvSpPr>
                <a:spLocks noChangeShapeType="1"/>
              </p:cNvSpPr>
              <p:nvPr/>
            </p:nvSpPr>
            <p:spPr bwMode="auto">
              <a:xfrm flipV="1">
                <a:off x="1711" y="3255"/>
                <a:ext cx="79"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4" name="Line 700">
                <a:extLst>
                  <a:ext uri="{FF2B5EF4-FFF2-40B4-BE49-F238E27FC236}">
                    <a16:creationId xmlns:a16="http://schemas.microsoft.com/office/drawing/2014/main" id="{E1ED8994-3C24-4149-9893-B5C551AD237C}"/>
                  </a:ext>
                </a:extLst>
              </p:cNvPr>
              <p:cNvSpPr>
                <a:spLocks noChangeShapeType="1"/>
              </p:cNvSpPr>
              <p:nvPr/>
            </p:nvSpPr>
            <p:spPr bwMode="auto">
              <a:xfrm>
                <a:off x="1776" y="3216"/>
                <a:ext cx="14"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5" name="Line 701">
                <a:extLst>
                  <a:ext uri="{FF2B5EF4-FFF2-40B4-BE49-F238E27FC236}">
                    <a16:creationId xmlns:a16="http://schemas.microsoft.com/office/drawing/2014/main" id="{C101DF56-CBC9-4267-8AF1-C5703031F7FC}"/>
                  </a:ext>
                </a:extLst>
              </p:cNvPr>
              <p:cNvSpPr>
                <a:spLocks noChangeShapeType="1"/>
              </p:cNvSpPr>
              <p:nvPr/>
            </p:nvSpPr>
            <p:spPr bwMode="auto">
              <a:xfrm flipH="1" flipV="1">
                <a:off x="1298" y="2983"/>
                <a:ext cx="34"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6" name="Line 702">
                <a:extLst>
                  <a:ext uri="{FF2B5EF4-FFF2-40B4-BE49-F238E27FC236}">
                    <a16:creationId xmlns:a16="http://schemas.microsoft.com/office/drawing/2014/main" id="{1530EAE5-4E3E-4027-ADAE-CC9F80311F66}"/>
                  </a:ext>
                </a:extLst>
              </p:cNvPr>
              <p:cNvSpPr>
                <a:spLocks noChangeShapeType="1"/>
              </p:cNvSpPr>
              <p:nvPr/>
            </p:nvSpPr>
            <p:spPr bwMode="auto">
              <a:xfrm flipH="1">
                <a:off x="1298" y="2937"/>
                <a:ext cx="23"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7" name="Line 703">
                <a:extLst>
                  <a:ext uri="{FF2B5EF4-FFF2-40B4-BE49-F238E27FC236}">
                    <a16:creationId xmlns:a16="http://schemas.microsoft.com/office/drawing/2014/main" id="{C09A2E50-ADA4-4CA4-AF4A-8B4C7EE24262}"/>
                  </a:ext>
                </a:extLst>
              </p:cNvPr>
              <p:cNvSpPr>
                <a:spLocks noChangeShapeType="1"/>
              </p:cNvSpPr>
              <p:nvPr/>
            </p:nvSpPr>
            <p:spPr bwMode="auto">
              <a:xfrm flipH="1" flipV="1">
                <a:off x="1042" y="3335"/>
                <a:ext cx="99" cy="3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8" name="Line 704">
                <a:extLst>
                  <a:ext uri="{FF2B5EF4-FFF2-40B4-BE49-F238E27FC236}">
                    <a16:creationId xmlns:a16="http://schemas.microsoft.com/office/drawing/2014/main" id="{68BFB76F-2D8D-4170-9A9E-042590C643D5}"/>
                  </a:ext>
                </a:extLst>
              </p:cNvPr>
              <p:cNvSpPr>
                <a:spLocks noChangeShapeType="1"/>
              </p:cNvSpPr>
              <p:nvPr/>
            </p:nvSpPr>
            <p:spPr bwMode="auto">
              <a:xfrm>
                <a:off x="1026" y="3327"/>
                <a:ext cx="16" cy="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9" name="Line 705">
                <a:extLst>
                  <a:ext uri="{FF2B5EF4-FFF2-40B4-BE49-F238E27FC236}">
                    <a16:creationId xmlns:a16="http://schemas.microsoft.com/office/drawing/2014/main" id="{A1B7DF94-8132-4AFA-99E8-C47784EAD36E}"/>
                  </a:ext>
                </a:extLst>
              </p:cNvPr>
              <p:cNvSpPr>
                <a:spLocks noChangeShapeType="1"/>
              </p:cNvSpPr>
              <p:nvPr/>
            </p:nvSpPr>
            <p:spPr bwMode="auto">
              <a:xfrm flipV="1">
                <a:off x="1371" y="2742"/>
                <a:ext cx="7"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0" name="Line 706">
                <a:extLst>
                  <a:ext uri="{FF2B5EF4-FFF2-40B4-BE49-F238E27FC236}">
                    <a16:creationId xmlns:a16="http://schemas.microsoft.com/office/drawing/2014/main" id="{36398BED-4A0F-4ACF-98CF-B0FA71BEAF70}"/>
                  </a:ext>
                </a:extLst>
              </p:cNvPr>
              <p:cNvSpPr>
                <a:spLocks noChangeShapeType="1"/>
              </p:cNvSpPr>
              <p:nvPr/>
            </p:nvSpPr>
            <p:spPr bwMode="auto">
              <a:xfrm flipH="1">
                <a:off x="1378" y="2711"/>
                <a:ext cx="26"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1" name="Line 707">
                <a:extLst>
                  <a:ext uri="{FF2B5EF4-FFF2-40B4-BE49-F238E27FC236}">
                    <a16:creationId xmlns:a16="http://schemas.microsoft.com/office/drawing/2014/main" id="{39A9D048-9A0F-4EE5-8A52-C85F5E268095}"/>
                  </a:ext>
                </a:extLst>
              </p:cNvPr>
              <p:cNvSpPr>
                <a:spLocks noChangeShapeType="1"/>
              </p:cNvSpPr>
              <p:nvPr/>
            </p:nvSpPr>
            <p:spPr bwMode="auto">
              <a:xfrm>
                <a:off x="867" y="3227"/>
                <a:ext cx="24"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2" name="Line 708">
                <a:extLst>
                  <a:ext uri="{FF2B5EF4-FFF2-40B4-BE49-F238E27FC236}">
                    <a16:creationId xmlns:a16="http://schemas.microsoft.com/office/drawing/2014/main" id="{49016389-4818-4F03-92FB-CF3582069C93}"/>
                  </a:ext>
                </a:extLst>
              </p:cNvPr>
              <p:cNvSpPr>
                <a:spLocks noChangeShapeType="1"/>
              </p:cNvSpPr>
              <p:nvPr/>
            </p:nvSpPr>
            <p:spPr bwMode="auto">
              <a:xfrm flipH="1" flipV="1">
                <a:off x="891" y="3245"/>
                <a:ext cx="88" cy="5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3" name="Line 709">
                <a:extLst>
                  <a:ext uri="{FF2B5EF4-FFF2-40B4-BE49-F238E27FC236}">
                    <a16:creationId xmlns:a16="http://schemas.microsoft.com/office/drawing/2014/main" id="{A7E30380-6EAB-49AD-A59B-6A2DB61363FC}"/>
                  </a:ext>
                </a:extLst>
              </p:cNvPr>
              <p:cNvSpPr>
                <a:spLocks noChangeShapeType="1"/>
              </p:cNvSpPr>
              <p:nvPr/>
            </p:nvSpPr>
            <p:spPr bwMode="auto">
              <a:xfrm flipH="1" flipV="1">
                <a:off x="1343" y="3330"/>
                <a:ext cx="93"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4" name="Line 710">
                <a:extLst>
                  <a:ext uri="{FF2B5EF4-FFF2-40B4-BE49-F238E27FC236}">
                    <a16:creationId xmlns:a16="http://schemas.microsoft.com/office/drawing/2014/main" id="{3B72E7E2-2B1B-49A7-8E0E-70C89CE3AC8F}"/>
                  </a:ext>
                </a:extLst>
              </p:cNvPr>
              <p:cNvSpPr>
                <a:spLocks noChangeShapeType="1"/>
              </p:cNvSpPr>
              <p:nvPr/>
            </p:nvSpPr>
            <p:spPr bwMode="auto">
              <a:xfrm flipH="1">
                <a:off x="1343" y="3299"/>
                <a:ext cx="12"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5" name="Line 711">
                <a:extLst>
                  <a:ext uri="{FF2B5EF4-FFF2-40B4-BE49-F238E27FC236}">
                    <a16:creationId xmlns:a16="http://schemas.microsoft.com/office/drawing/2014/main" id="{E4610B69-2C32-4AE3-8F71-F723DFFD0881}"/>
                  </a:ext>
                </a:extLst>
              </p:cNvPr>
              <p:cNvSpPr>
                <a:spLocks noChangeShapeType="1"/>
              </p:cNvSpPr>
              <p:nvPr/>
            </p:nvSpPr>
            <p:spPr bwMode="auto">
              <a:xfrm flipV="1">
                <a:off x="1331" y="3330"/>
                <a:ext cx="12"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6" name="Line 712">
                <a:extLst>
                  <a:ext uri="{FF2B5EF4-FFF2-40B4-BE49-F238E27FC236}">
                    <a16:creationId xmlns:a16="http://schemas.microsoft.com/office/drawing/2014/main" id="{BFBB801C-5509-4A73-897C-DE7436E62EA2}"/>
                  </a:ext>
                </a:extLst>
              </p:cNvPr>
              <p:cNvSpPr>
                <a:spLocks noChangeShapeType="1"/>
              </p:cNvSpPr>
              <p:nvPr/>
            </p:nvSpPr>
            <p:spPr bwMode="auto">
              <a:xfrm flipH="1">
                <a:off x="1355" y="3263"/>
                <a:ext cx="12"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7" name="Line 713">
                <a:extLst>
                  <a:ext uri="{FF2B5EF4-FFF2-40B4-BE49-F238E27FC236}">
                    <a16:creationId xmlns:a16="http://schemas.microsoft.com/office/drawing/2014/main" id="{9404DD0C-250F-4F67-843C-CABFD77768E5}"/>
                  </a:ext>
                </a:extLst>
              </p:cNvPr>
              <p:cNvSpPr>
                <a:spLocks noChangeShapeType="1"/>
              </p:cNvSpPr>
              <p:nvPr/>
            </p:nvSpPr>
            <p:spPr bwMode="auto">
              <a:xfrm flipH="1" flipV="1">
                <a:off x="1355" y="3299"/>
                <a:ext cx="88"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8" name="Line 714">
                <a:extLst>
                  <a:ext uri="{FF2B5EF4-FFF2-40B4-BE49-F238E27FC236}">
                    <a16:creationId xmlns:a16="http://schemas.microsoft.com/office/drawing/2014/main" id="{59EB7AED-A77B-41A6-8C34-0DBF34CBDF4B}"/>
                  </a:ext>
                </a:extLst>
              </p:cNvPr>
              <p:cNvSpPr>
                <a:spLocks noChangeShapeType="1"/>
              </p:cNvSpPr>
              <p:nvPr/>
            </p:nvSpPr>
            <p:spPr bwMode="auto">
              <a:xfrm flipH="1" flipV="1">
                <a:off x="1326" y="3163"/>
                <a:ext cx="65"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9" name="Line 715">
                <a:extLst>
                  <a:ext uri="{FF2B5EF4-FFF2-40B4-BE49-F238E27FC236}">
                    <a16:creationId xmlns:a16="http://schemas.microsoft.com/office/drawing/2014/main" id="{B8E32575-26D7-4FDF-BFA1-343EABC3CE0E}"/>
                  </a:ext>
                </a:extLst>
              </p:cNvPr>
              <p:cNvSpPr>
                <a:spLocks noChangeShapeType="1"/>
              </p:cNvSpPr>
              <p:nvPr/>
            </p:nvSpPr>
            <p:spPr bwMode="auto">
              <a:xfrm flipH="1">
                <a:off x="1326" y="3118"/>
                <a:ext cx="17"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0" name="Line 716">
                <a:extLst>
                  <a:ext uri="{FF2B5EF4-FFF2-40B4-BE49-F238E27FC236}">
                    <a16:creationId xmlns:a16="http://schemas.microsoft.com/office/drawing/2014/main" id="{1FB33765-9F1A-42D9-A83E-531922B849D0}"/>
                  </a:ext>
                </a:extLst>
              </p:cNvPr>
              <p:cNvSpPr>
                <a:spLocks noChangeShapeType="1"/>
              </p:cNvSpPr>
              <p:nvPr/>
            </p:nvSpPr>
            <p:spPr bwMode="auto">
              <a:xfrm>
                <a:off x="1761" y="3173"/>
                <a:ext cx="15"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1" name="Line 717">
                <a:extLst>
                  <a:ext uri="{FF2B5EF4-FFF2-40B4-BE49-F238E27FC236}">
                    <a16:creationId xmlns:a16="http://schemas.microsoft.com/office/drawing/2014/main" id="{488892CE-4FCC-48D3-BC04-1717D8741814}"/>
                  </a:ext>
                </a:extLst>
              </p:cNvPr>
              <p:cNvSpPr>
                <a:spLocks noChangeShapeType="1"/>
              </p:cNvSpPr>
              <p:nvPr/>
            </p:nvSpPr>
            <p:spPr bwMode="auto">
              <a:xfrm flipV="1">
                <a:off x="1701" y="3216"/>
                <a:ext cx="75"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2" name="Line 718">
                <a:extLst>
                  <a:ext uri="{FF2B5EF4-FFF2-40B4-BE49-F238E27FC236}">
                    <a16:creationId xmlns:a16="http://schemas.microsoft.com/office/drawing/2014/main" id="{72248263-EBDB-407A-8F50-613FCEFB6756}"/>
                  </a:ext>
                </a:extLst>
              </p:cNvPr>
              <p:cNvSpPr>
                <a:spLocks noChangeShapeType="1"/>
              </p:cNvSpPr>
              <p:nvPr/>
            </p:nvSpPr>
            <p:spPr bwMode="auto">
              <a:xfrm>
                <a:off x="1785" y="3062"/>
                <a:ext cx="19"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3" name="Line 719">
                <a:extLst>
                  <a:ext uri="{FF2B5EF4-FFF2-40B4-BE49-F238E27FC236}">
                    <a16:creationId xmlns:a16="http://schemas.microsoft.com/office/drawing/2014/main" id="{466EFE81-E7EB-4FA2-BDFC-354BC83C28FB}"/>
                  </a:ext>
                </a:extLst>
              </p:cNvPr>
              <p:cNvSpPr>
                <a:spLocks noChangeShapeType="1"/>
              </p:cNvSpPr>
              <p:nvPr/>
            </p:nvSpPr>
            <p:spPr bwMode="auto">
              <a:xfrm flipV="1">
                <a:off x="1747" y="3109"/>
                <a:ext cx="57"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4" name="Line 720">
                <a:extLst>
                  <a:ext uri="{FF2B5EF4-FFF2-40B4-BE49-F238E27FC236}">
                    <a16:creationId xmlns:a16="http://schemas.microsoft.com/office/drawing/2014/main" id="{B276F487-3935-41BB-9152-86B86F421E51}"/>
                  </a:ext>
                </a:extLst>
              </p:cNvPr>
              <p:cNvSpPr>
                <a:spLocks noChangeShapeType="1"/>
              </p:cNvSpPr>
              <p:nvPr/>
            </p:nvSpPr>
            <p:spPr bwMode="auto">
              <a:xfrm>
                <a:off x="1774" y="2821"/>
                <a:ext cx="27"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5" name="Line 721">
                <a:extLst>
                  <a:ext uri="{FF2B5EF4-FFF2-40B4-BE49-F238E27FC236}">
                    <a16:creationId xmlns:a16="http://schemas.microsoft.com/office/drawing/2014/main" id="{121A1B5D-CF53-47F2-BB8C-25AEE21F3D51}"/>
                  </a:ext>
                </a:extLst>
              </p:cNvPr>
              <p:cNvSpPr>
                <a:spLocks noChangeShapeType="1"/>
              </p:cNvSpPr>
              <p:nvPr/>
            </p:nvSpPr>
            <p:spPr bwMode="auto">
              <a:xfrm flipV="1">
                <a:off x="1786" y="2863"/>
                <a:ext cx="15"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6" name="Line 722">
                <a:extLst>
                  <a:ext uri="{FF2B5EF4-FFF2-40B4-BE49-F238E27FC236}">
                    <a16:creationId xmlns:a16="http://schemas.microsoft.com/office/drawing/2014/main" id="{CD00EE3D-8223-410C-9602-2A24CE501BED}"/>
                  </a:ext>
                </a:extLst>
              </p:cNvPr>
              <p:cNvSpPr>
                <a:spLocks noChangeShapeType="1"/>
              </p:cNvSpPr>
              <p:nvPr/>
            </p:nvSpPr>
            <p:spPr bwMode="auto">
              <a:xfrm flipV="1">
                <a:off x="1774" y="2803"/>
                <a:ext cx="5"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7" name="Line 723">
                <a:extLst>
                  <a:ext uri="{FF2B5EF4-FFF2-40B4-BE49-F238E27FC236}">
                    <a16:creationId xmlns:a16="http://schemas.microsoft.com/office/drawing/2014/main" id="{6A1EEBB2-FA32-4EDD-B615-E3FA311AB99D}"/>
                  </a:ext>
                </a:extLst>
              </p:cNvPr>
              <p:cNvSpPr>
                <a:spLocks noChangeShapeType="1"/>
              </p:cNvSpPr>
              <p:nvPr/>
            </p:nvSpPr>
            <p:spPr bwMode="auto">
              <a:xfrm>
                <a:off x="1751" y="2766"/>
                <a:ext cx="28" cy="3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8" name="Line 724">
                <a:extLst>
                  <a:ext uri="{FF2B5EF4-FFF2-40B4-BE49-F238E27FC236}">
                    <a16:creationId xmlns:a16="http://schemas.microsoft.com/office/drawing/2014/main" id="{3DA34126-4855-412C-8726-457678108037}"/>
                  </a:ext>
                </a:extLst>
              </p:cNvPr>
              <p:cNvSpPr>
                <a:spLocks noChangeShapeType="1"/>
              </p:cNvSpPr>
              <p:nvPr/>
            </p:nvSpPr>
            <p:spPr bwMode="auto">
              <a:xfrm flipH="1" flipV="1">
                <a:off x="1367" y="3263"/>
                <a:ext cx="83"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9" name="Line 725">
                <a:extLst>
                  <a:ext uri="{FF2B5EF4-FFF2-40B4-BE49-F238E27FC236}">
                    <a16:creationId xmlns:a16="http://schemas.microsoft.com/office/drawing/2014/main" id="{ECD91259-12F1-4A5C-9713-7D8D31B226CE}"/>
                  </a:ext>
                </a:extLst>
              </p:cNvPr>
              <p:cNvSpPr>
                <a:spLocks noChangeShapeType="1"/>
              </p:cNvSpPr>
              <p:nvPr/>
            </p:nvSpPr>
            <p:spPr bwMode="auto">
              <a:xfrm flipH="1">
                <a:off x="1367" y="3224"/>
                <a:ext cx="12"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0" name="Line 726">
                <a:extLst>
                  <a:ext uri="{FF2B5EF4-FFF2-40B4-BE49-F238E27FC236}">
                    <a16:creationId xmlns:a16="http://schemas.microsoft.com/office/drawing/2014/main" id="{40027D8D-8A17-47F7-B3E3-76B6DAFEA8E3}"/>
                  </a:ext>
                </a:extLst>
              </p:cNvPr>
              <p:cNvSpPr>
                <a:spLocks noChangeShapeType="1"/>
              </p:cNvSpPr>
              <p:nvPr/>
            </p:nvSpPr>
            <p:spPr bwMode="auto">
              <a:xfrm flipH="1" flipV="1">
                <a:off x="1311" y="3051"/>
                <a:ext cx="48"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1" name="Line 727">
                <a:extLst>
                  <a:ext uri="{FF2B5EF4-FFF2-40B4-BE49-F238E27FC236}">
                    <a16:creationId xmlns:a16="http://schemas.microsoft.com/office/drawing/2014/main" id="{E889FD4B-5162-4234-88A4-CBE056DC9DD7}"/>
                  </a:ext>
                </a:extLst>
              </p:cNvPr>
              <p:cNvSpPr>
                <a:spLocks noChangeShapeType="1"/>
              </p:cNvSpPr>
              <p:nvPr/>
            </p:nvSpPr>
            <p:spPr bwMode="auto">
              <a:xfrm flipH="1">
                <a:off x="1311" y="3004"/>
                <a:ext cx="21"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2" name="Line 728">
                <a:extLst>
                  <a:ext uri="{FF2B5EF4-FFF2-40B4-BE49-F238E27FC236}">
                    <a16:creationId xmlns:a16="http://schemas.microsoft.com/office/drawing/2014/main" id="{03EDF481-EBA3-4073-94FA-1D73960BC0F7}"/>
                  </a:ext>
                </a:extLst>
              </p:cNvPr>
              <p:cNvSpPr>
                <a:spLocks noChangeShapeType="1"/>
              </p:cNvSpPr>
              <p:nvPr/>
            </p:nvSpPr>
            <p:spPr bwMode="auto">
              <a:xfrm>
                <a:off x="1786" y="2882"/>
                <a:ext cx="25"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3" name="Line 729">
                <a:extLst>
                  <a:ext uri="{FF2B5EF4-FFF2-40B4-BE49-F238E27FC236}">
                    <a16:creationId xmlns:a16="http://schemas.microsoft.com/office/drawing/2014/main" id="{7FE21746-0909-4075-9CBD-AD1E6874C644}"/>
                  </a:ext>
                </a:extLst>
              </p:cNvPr>
              <p:cNvSpPr>
                <a:spLocks noChangeShapeType="1"/>
              </p:cNvSpPr>
              <p:nvPr/>
            </p:nvSpPr>
            <p:spPr bwMode="auto">
              <a:xfrm flipV="1">
                <a:off x="1784" y="2927"/>
                <a:ext cx="27"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4" name="Line 730">
                <a:extLst>
                  <a:ext uri="{FF2B5EF4-FFF2-40B4-BE49-F238E27FC236}">
                    <a16:creationId xmlns:a16="http://schemas.microsoft.com/office/drawing/2014/main" id="{94D62DB0-B85F-43F6-B070-F5A9F08AAFE2}"/>
                  </a:ext>
                </a:extLst>
              </p:cNvPr>
              <p:cNvSpPr>
                <a:spLocks noChangeShapeType="1"/>
              </p:cNvSpPr>
              <p:nvPr/>
            </p:nvSpPr>
            <p:spPr bwMode="auto">
              <a:xfrm flipV="1">
                <a:off x="2231" y="3179"/>
                <a:ext cx="81" cy="5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5" name="Line 731">
                <a:extLst>
                  <a:ext uri="{FF2B5EF4-FFF2-40B4-BE49-F238E27FC236}">
                    <a16:creationId xmlns:a16="http://schemas.microsoft.com/office/drawing/2014/main" id="{8E883F5D-60A2-4DE1-93A4-2CEB00CAD33D}"/>
                  </a:ext>
                </a:extLst>
              </p:cNvPr>
              <p:cNvSpPr>
                <a:spLocks noChangeShapeType="1"/>
              </p:cNvSpPr>
              <p:nvPr/>
            </p:nvSpPr>
            <p:spPr bwMode="auto">
              <a:xfrm flipH="1">
                <a:off x="2312" y="3159"/>
                <a:ext cx="25" cy="2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6" name="Line 732">
                <a:extLst>
                  <a:ext uri="{FF2B5EF4-FFF2-40B4-BE49-F238E27FC236}">
                    <a16:creationId xmlns:a16="http://schemas.microsoft.com/office/drawing/2014/main" id="{834EB8C6-C771-49BC-A4F4-6A3A53EBDB23}"/>
                  </a:ext>
                </a:extLst>
              </p:cNvPr>
              <p:cNvSpPr>
                <a:spLocks noChangeShapeType="1"/>
              </p:cNvSpPr>
              <p:nvPr/>
            </p:nvSpPr>
            <p:spPr bwMode="auto">
              <a:xfrm flipH="1" flipV="1">
                <a:off x="1747" y="2750"/>
                <a:ext cx="4"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7" name="Line 733">
                <a:extLst>
                  <a:ext uri="{FF2B5EF4-FFF2-40B4-BE49-F238E27FC236}">
                    <a16:creationId xmlns:a16="http://schemas.microsoft.com/office/drawing/2014/main" id="{4A2F864B-E65D-4FD8-800D-3296EBE4A850}"/>
                  </a:ext>
                </a:extLst>
              </p:cNvPr>
              <p:cNvSpPr>
                <a:spLocks noChangeShapeType="1"/>
              </p:cNvSpPr>
              <p:nvPr/>
            </p:nvSpPr>
            <p:spPr bwMode="auto">
              <a:xfrm>
                <a:off x="1721" y="2718"/>
                <a:ext cx="26"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8" name="Line 734">
                <a:extLst>
                  <a:ext uri="{FF2B5EF4-FFF2-40B4-BE49-F238E27FC236}">
                    <a16:creationId xmlns:a16="http://schemas.microsoft.com/office/drawing/2014/main" id="{4C396EE8-133E-46EA-9E97-0DDAC35276CB}"/>
                  </a:ext>
                </a:extLst>
              </p:cNvPr>
              <p:cNvSpPr>
                <a:spLocks noChangeShapeType="1"/>
              </p:cNvSpPr>
              <p:nvPr/>
            </p:nvSpPr>
            <p:spPr bwMode="auto">
              <a:xfrm flipV="1">
                <a:off x="1633" y="3338"/>
                <a:ext cx="97"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9" name="Line 735">
                <a:extLst>
                  <a:ext uri="{FF2B5EF4-FFF2-40B4-BE49-F238E27FC236}">
                    <a16:creationId xmlns:a16="http://schemas.microsoft.com/office/drawing/2014/main" id="{9C668E9F-9363-49FE-BF34-16945EA4A7FD}"/>
                  </a:ext>
                </a:extLst>
              </p:cNvPr>
              <p:cNvSpPr>
                <a:spLocks noChangeShapeType="1"/>
              </p:cNvSpPr>
              <p:nvPr/>
            </p:nvSpPr>
            <p:spPr bwMode="auto">
              <a:xfrm flipH="1" flipV="1">
                <a:off x="1730" y="3338"/>
                <a:ext cx="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0" name="Line 736">
                <a:extLst>
                  <a:ext uri="{FF2B5EF4-FFF2-40B4-BE49-F238E27FC236}">
                    <a16:creationId xmlns:a16="http://schemas.microsoft.com/office/drawing/2014/main" id="{88AD31C9-4488-4AD1-940E-5B55D1B9AFF7}"/>
                  </a:ext>
                </a:extLst>
              </p:cNvPr>
              <p:cNvSpPr>
                <a:spLocks noChangeShapeType="1"/>
              </p:cNvSpPr>
              <p:nvPr/>
            </p:nvSpPr>
            <p:spPr bwMode="auto">
              <a:xfrm>
                <a:off x="1720" y="3307"/>
                <a:ext cx="10"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1" name="Line 737">
                <a:extLst>
                  <a:ext uri="{FF2B5EF4-FFF2-40B4-BE49-F238E27FC236}">
                    <a16:creationId xmlns:a16="http://schemas.microsoft.com/office/drawing/2014/main" id="{17E65FE9-7D45-49D6-A04C-AAA4EF183B66}"/>
                  </a:ext>
                </a:extLst>
              </p:cNvPr>
              <p:cNvSpPr>
                <a:spLocks noChangeShapeType="1"/>
              </p:cNvSpPr>
              <p:nvPr/>
            </p:nvSpPr>
            <p:spPr bwMode="auto">
              <a:xfrm>
                <a:off x="1711" y="3271"/>
                <a:ext cx="9"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2" name="Line 738">
                <a:extLst>
                  <a:ext uri="{FF2B5EF4-FFF2-40B4-BE49-F238E27FC236}">
                    <a16:creationId xmlns:a16="http://schemas.microsoft.com/office/drawing/2014/main" id="{DC7F5E26-C90A-4455-80E0-B626F4E8D1A0}"/>
                  </a:ext>
                </a:extLst>
              </p:cNvPr>
              <p:cNvSpPr>
                <a:spLocks noChangeShapeType="1"/>
              </p:cNvSpPr>
              <p:nvPr/>
            </p:nvSpPr>
            <p:spPr bwMode="auto">
              <a:xfrm flipV="1">
                <a:off x="1629" y="3307"/>
                <a:ext cx="91"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3" name="Line 739">
                <a:extLst>
                  <a:ext uri="{FF2B5EF4-FFF2-40B4-BE49-F238E27FC236}">
                    <a16:creationId xmlns:a16="http://schemas.microsoft.com/office/drawing/2014/main" id="{783FB183-2332-40C9-ABAC-F639C62C0F55}"/>
                  </a:ext>
                </a:extLst>
              </p:cNvPr>
              <p:cNvSpPr>
                <a:spLocks noChangeShapeType="1"/>
              </p:cNvSpPr>
              <p:nvPr/>
            </p:nvSpPr>
            <p:spPr bwMode="auto">
              <a:xfrm>
                <a:off x="1784" y="2947"/>
                <a:ext cx="22"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4" name="Line 740">
                <a:extLst>
                  <a:ext uri="{FF2B5EF4-FFF2-40B4-BE49-F238E27FC236}">
                    <a16:creationId xmlns:a16="http://schemas.microsoft.com/office/drawing/2014/main" id="{4D82C063-0D12-4B55-86ED-FE563691735B}"/>
                  </a:ext>
                </a:extLst>
              </p:cNvPr>
              <p:cNvSpPr>
                <a:spLocks noChangeShapeType="1"/>
              </p:cNvSpPr>
              <p:nvPr/>
            </p:nvSpPr>
            <p:spPr bwMode="auto">
              <a:xfrm flipV="1">
                <a:off x="1767" y="2994"/>
                <a:ext cx="39"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5" name="Line 741">
                <a:extLst>
                  <a:ext uri="{FF2B5EF4-FFF2-40B4-BE49-F238E27FC236}">
                    <a16:creationId xmlns:a16="http://schemas.microsoft.com/office/drawing/2014/main" id="{1CF0BCDE-B778-49C5-B427-633362AAD177}"/>
                  </a:ext>
                </a:extLst>
              </p:cNvPr>
              <p:cNvSpPr>
                <a:spLocks noChangeShapeType="1"/>
              </p:cNvSpPr>
              <p:nvPr/>
            </p:nvSpPr>
            <p:spPr bwMode="auto">
              <a:xfrm>
                <a:off x="1784" y="2947"/>
                <a:ext cx="22"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6" name="Line 742">
                <a:extLst>
                  <a:ext uri="{FF2B5EF4-FFF2-40B4-BE49-F238E27FC236}">
                    <a16:creationId xmlns:a16="http://schemas.microsoft.com/office/drawing/2014/main" id="{079CF0EA-3D19-4807-BBA1-7F00A08AB586}"/>
                  </a:ext>
                </a:extLst>
              </p:cNvPr>
              <p:cNvSpPr>
                <a:spLocks noChangeShapeType="1"/>
              </p:cNvSpPr>
              <p:nvPr/>
            </p:nvSpPr>
            <p:spPr bwMode="auto">
              <a:xfrm flipH="1">
                <a:off x="2164" y="3274"/>
                <a:ext cx="22"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7" name="Line 743">
                <a:extLst>
                  <a:ext uri="{FF2B5EF4-FFF2-40B4-BE49-F238E27FC236}">
                    <a16:creationId xmlns:a16="http://schemas.microsoft.com/office/drawing/2014/main" id="{31868294-FCE9-442E-A230-DC29BFB38CBB}"/>
                  </a:ext>
                </a:extLst>
              </p:cNvPr>
              <p:cNvSpPr>
                <a:spLocks noChangeShapeType="1"/>
              </p:cNvSpPr>
              <p:nvPr/>
            </p:nvSpPr>
            <p:spPr bwMode="auto">
              <a:xfrm flipV="1">
                <a:off x="2066" y="3289"/>
                <a:ext cx="98" cy="4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8" name="Line 744">
                <a:extLst>
                  <a:ext uri="{FF2B5EF4-FFF2-40B4-BE49-F238E27FC236}">
                    <a16:creationId xmlns:a16="http://schemas.microsoft.com/office/drawing/2014/main" id="{B030E4BD-EA71-4AD9-900F-F741C5322A75}"/>
                  </a:ext>
                </a:extLst>
              </p:cNvPr>
              <p:cNvSpPr>
                <a:spLocks noChangeShapeType="1"/>
              </p:cNvSpPr>
              <p:nvPr/>
            </p:nvSpPr>
            <p:spPr bwMode="auto">
              <a:xfrm flipH="1" flipV="1">
                <a:off x="1379" y="3224"/>
                <a:ext cx="78"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9" name="Line 745">
                <a:extLst>
                  <a:ext uri="{FF2B5EF4-FFF2-40B4-BE49-F238E27FC236}">
                    <a16:creationId xmlns:a16="http://schemas.microsoft.com/office/drawing/2014/main" id="{EC88CDBB-E804-46F8-8291-68C2817C01B1}"/>
                  </a:ext>
                </a:extLst>
              </p:cNvPr>
              <p:cNvSpPr>
                <a:spLocks noChangeShapeType="1"/>
              </p:cNvSpPr>
              <p:nvPr/>
            </p:nvSpPr>
            <p:spPr bwMode="auto">
              <a:xfrm flipH="1">
                <a:off x="1379" y="3180"/>
                <a:ext cx="1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0" name="Line 746">
                <a:extLst>
                  <a:ext uri="{FF2B5EF4-FFF2-40B4-BE49-F238E27FC236}">
                    <a16:creationId xmlns:a16="http://schemas.microsoft.com/office/drawing/2014/main" id="{18A85421-CB84-46A9-826A-AE75B505B86F}"/>
                  </a:ext>
                </a:extLst>
              </p:cNvPr>
              <p:cNvSpPr>
                <a:spLocks noChangeShapeType="1"/>
              </p:cNvSpPr>
              <p:nvPr/>
            </p:nvSpPr>
            <p:spPr bwMode="auto">
              <a:xfrm flipH="1">
                <a:off x="2164" y="3274"/>
                <a:ext cx="22"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1" name="Line 747">
                <a:extLst>
                  <a:ext uri="{FF2B5EF4-FFF2-40B4-BE49-F238E27FC236}">
                    <a16:creationId xmlns:a16="http://schemas.microsoft.com/office/drawing/2014/main" id="{68222FE2-5338-4785-BF47-45332D5E538F}"/>
                  </a:ext>
                </a:extLst>
              </p:cNvPr>
              <p:cNvSpPr>
                <a:spLocks noChangeShapeType="1"/>
              </p:cNvSpPr>
              <p:nvPr/>
            </p:nvSpPr>
            <p:spPr bwMode="auto">
              <a:xfrm>
                <a:off x="1747" y="3127"/>
                <a:ext cx="14"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2" name="Line 748">
                <a:extLst>
                  <a:ext uri="{FF2B5EF4-FFF2-40B4-BE49-F238E27FC236}">
                    <a16:creationId xmlns:a16="http://schemas.microsoft.com/office/drawing/2014/main" id="{3408F2A0-BEF4-4A80-97E2-E7D22FF24991}"/>
                  </a:ext>
                </a:extLst>
              </p:cNvPr>
              <p:cNvSpPr>
                <a:spLocks noChangeShapeType="1"/>
              </p:cNvSpPr>
              <p:nvPr/>
            </p:nvSpPr>
            <p:spPr bwMode="auto">
              <a:xfrm flipV="1">
                <a:off x="1692" y="3173"/>
                <a:ext cx="69"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3" name="Line 749">
                <a:extLst>
                  <a:ext uri="{FF2B5EF4-FFF2-40B4-BE49-F238E27FC236}">
                    <a16:creationId xmlns:a16="http://schemas.microsoft.com/office/drawing/2014/main" id="{2548A96F-A323-4AC8-B58F-C16839FACB86}"/>
                  </a:ext>
                </a:extLst>
              </p:cNvPr>
              <p:cNvSpPr>
                <a:spLocks noChangeShapeType="1"/>
              </p:cNvSpPr>
              <p:nvPr/>
            </p:nvSpPr>
            <p:spPr bwMode="auto">
              <a:xfrm flipH="1">
                <a:off x="1343" y="3070"/>
                <a:ext cx="16"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4" name="Line 750">
                <a:extLst>
                  <a:ext uri="{FF2B5EF4-FFF2-40B4-BE49-F238E27FC236}">
                    <a16:creationId xmlns:a16="http://schemas.microsoft.com/office/drawing/2014/main" id="{28EDBBB4-2D2F-4F19-B46B-F536B54BAC38}"/>
                  </a:ext>
                </a:extLst>
              </p:cNvPr>
              <p:cNvSpPr>
                <a:spLocks noChangeShapeType="1"/>
              </p:cNvSpPr>
              <p:nvPr/>
            </p:nvSpPr>
            <p:spPr bwMode="auto">
              <a:xfrm flipH="1" flipV="1">
                <a:off x="1343" y="3118"/>
                <a:ext cx="60"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5" name="Line 751">
                <a:extLst>
                  <a:ext uri="{FF2B5EF4-FFF2-40B4-BE49-F238E27FC236}">
                    <a16:creationId xmlns:a16="http://schemas.microsoft.com/office/drawing/2014/main" id="{BA841DF6-B734-474B-A0E0-905189A35ED9}"/>
                  </a:ext>
                </a:extLst>
              </p:cNvPr>
              <p:cNvSpPr>
                <a:spLocks noChangeShapeType="1"/>
              </p:cNvSpPr>
              <p:nvPr/>
            </p:nvSpPr>
            <p:spPr bwMode="auto">
              <a:xfrm flipH="1">
                <a:off x="1343" y="2773"/>
                <a:ext cx="2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6" name="Line 752">
                <a:extLst>
                  <a:ext uri="{FF2B5EF4-FFF2-40B4-BE49-F238E27FC236}">
                    <a16:creationId xmlns:a16="http://schemas.microsoft.com/office/drawing/2014/main" id="{EE988C84-C4BF-4596-ABD9-295FDDB6D25A}"/>
                  </a:ext>
                </a:extLst>
              </p:cNvPr>
              <p:cNvSpPr>
                <a:spLocks noChangeShapeType="1"/>
              </p:cNvSpPr>
              <p:nvPr/>
            </p:nvSpPr>
            <p:spPr bwMode="auto">
              <a:xfrm flipH="1" flipV="1">
                <a:off x="1343" y="2812"/>
                <a:ext cx="9"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7" name="Line 753">
                <a:extLst>
                  <a:ext uri="{FF2B5EF4-FFF2-40B4-BE49-F238E27FC236}">
                    <a16:creationId xmlns:a16="http://schemas.microsoft.com/office/drawing/2014/main" id="{74B51368-ABBE-4403-9983-26D07796DB48}"/>
                  </a:ext>
                </a:extLst>
              </p:cNvPr>
              <p:cNvSpPr>
                <a:spLocks noChangeShapeType="1"/>
              </p:cNvSpPr>
              <p:nvPr/>
            </p:nvSpPr>
            <p:spPr bwMode="auto">
              <a:xfrm>
                <a:off x="1701" y="3231"/>
                <a:ext cx="10"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8" name="Line 754">
                <a:extLst>
                  <a:ext uri="{FF2B5EF4-FFF2-40B4-BE49-F238E27FC236}">
                    <a16:creationId xmlns:a16="http://schemas.microsoft.com/office/drawing/2014/main" id="{74BBFF53-9CC2-4E92-BE97-DB9E8A97A21F}"/>
                  </a:ext>
                </a:extLst>
              </p:cNvPr>
              <p:cNvSpPr>
                <a:spLocks noChangeShapeType="1"/>
              </p:cNvSpPr>
              <p:nvPr/>
            </p:nvSpPr>
            <p:spPr bwMode="auto">
              <a:xfrm flipV="1">
                <a:off x="1625" y="3271"/>
                <a:ext cx="86"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9" name="Line 755">
                <a:extLst>
                  <a:ext uri="{FF2B5EF4-FFF2-40B4-BE49-F238E27FC236}">
                    <a16:creationId xmlns:a16="http://schemas.microsoft.com/office/drawing/2014/main" id="{5CADF6A4-01B6-463D-B832-8C199E5ACCE3}"/>
                  </a:ext>
                </a:extLst>
              </p:cNvPr>
              <p:cNvSpPr>
                <a:spLocks noChangeShapeType="1"/>
              </p:cNvSpPr>
              <p:nvPr/>
            </p:nvSpPr>
            <p:spPr bwMode="auto">
              <a:xfrm flipH="1">
                <a:off x="1326" y="2829"/>
                <a:ext cx="26"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0" name="Line 756">
                <a:extLst>
                  <a:ext uri="{FF2B5EF4-FFF2-40B4-BE49-F238E27FC236}">
                    <a16:creationId xmlns:a16="http://schemas.microsoft.com/office/drawing/2014/main" id="{F085E124-87F5-4DD1-B445-D444A92085F1}"/>
                  </a:ext>
                </a:extLst>
              </p:cNvPr>
              <p:cNvSpPr>
                <a:spLocks noChangeShapeType="1"/>
              </p:cNvSpPr>
              <p:nvPr/>
            </p:nvSpPr>
            <p:spPr bwMode="auto">
              <a:xfrm flipH="1" flipV="1">
                <a:off x="1326" y="2872"/>
                <a:ext cx="19"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1" name="Line 757">
                <a:extLst>
                  <a:ext uri="{FF2B5EF4-FFF2-40B4-BE49-F238E27FC236}">
                    <a16:creationId xmlns:a16="http://schemas.microsoft.com/office/drawing/2014/main" id="{BBFD5F44-37D3-444A-B107-C59C8FF06878}"/>
                  </a:ext>
                </a:extLst>
              </p:cNvPr>
              <p:cNvSpPr>
                <a:spLocks noChangeShapeType="1"/>
              </p:cNvSpPr>
              <p:nvPr/>
            </p:nvSpPr>
            <p:spPr bwMode="auto">
              <a:xfrm flipH="1">
                <a:off x="1436" y="3312"/>
                <a:ext cx="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2" name="Line 758">
                <a:extLst>
                  <a:ext uri="{FF2B5EF4-FFF2-40B4-BE49-F238E27FC236}">
                    <a16:creationId xmlns:a16="http://schemas.microsoft.com/office/drawing/2014/main" id="{056DCF8C-D009-454C-BF38-D946FFE63A70}"/>
                  </a:ext>
                </a:extLst>
              </p:cNvPr>
              <p:cNvSpPr>
                <a:spLocks noChangeShapeType="1"/>
              </p:cNvSpPr>
              <p:nvPr/>
            </p:nvSpPr>
            <p:spPr bwMode="auto">
              <a:xfrm flipH="1" flipV="1">
                <a:off x="1436" y="3344"/>
                <a:ext cx="98"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3" name="Line 759">
                <a:extLst>
                  <a:ext uri="{FF2B5EF4-FFF2-40B4-BE49-F238E27FC236}">
                    <a16:creationId xmlns:a16="http://schemas.microsoft.com/office/drawing/2014/main" id="{6510C0A8-8806-45BA-B6F5-9973C55B0814}"/>
                  </a:ext>
                </a:extLst>
              </p:cNvPr>
              <p:cNvSpPr>
                <a:spLocks noChangeShapeType="1"/>
              </p:cNvSpPr>
              <p:nvPr/>
            </p:nvSpPr>
            <p:spPr bwMode="auto">
              <a:xfrm flipV="1">
                <a:off x="1431" y="3344"/>
                <a:ext cx="5"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4" name="Line 760">
                <a:extLst>
                  <a:ext uri="{FF2B5EF4-FFF2-40B4-BE49-F238E27FC236}">
                    <a16:creationId xmlns:a16="http://schemas.microsoft.com/office/drawing/2014/main" id="{43A08651-785C-48AD-9EF9-AEFDF2CA6103}"/>
                  </a:ext>
                </a:extLst>
              </p:cNvPr>
              <p:cNvSpPr>
                <a:spLocks noChangeShapeType="1"/>
              </p:cNvSpPr>
              <p:nvPr/>
            </p:nvSpPr>
            <p:spPr bwMode="auto">
              <a:xfrm flipH="1" flipV="1">
                <a:off x="1443" y="3312"/>
                <a:ext cx="93"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5" name="Line 761">
                <a:extLst>
                  <a:ext uri="{FF2B5EF4-FFF2-40B4-BE49-F238E27FC236}">
                    <a16:creationId xmlns:a16="http://schemas.microsoft.com/office/drawing/2014/main" id="{5CAB0613-E526-4957-81EB-324B0EA4ECBE}"/>
                  </a:ext>
                </a:extLst>
              </p:cNvPr>
              <p:cNvSpPr>
                <a:spLocks noChangeShapeType="1"/>
              </p:cNvSpPr>
              <p:nvPr/>
            </p:nvSpPr>
            <p:spPr bwMode="auto">
              <a:xfrm flipH="1">
                <a:off x="1443" y="3276"/>
                <a:ext cx="7"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6" name="Line 762">
                <a:extLst>
                  <a:ext uri="{FF2B5EF4-FFF2-40B4-BE49-F238E27FC236}">
                    <a16:creationId xmlns:a16="http://schemas.microsoft.com/office/drawing/2014/main" id="{8D9CBE43-6C33-453D-B27D-2DA57D435435}"/>
                  </a:ext>
                </a:extLst>
              </p:cNvPr>
              <p:cNvSpPr>
                <a:spLocks noChangeShapeType="1"/>
              </p:cNvSpPr>
              <p:nvPr/>
            </p:nvSpPr>
            <p:spPr bwMode="auto">
              <a:xfrm flipH="1">
                <a:off x="1321" y="2891"/>
                <a:ext cx="24"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7" name="Line 763">
                <a:extLst>
                  <a:ext uri="{FF2B5EF4-FFF2-40B4-BE49-F238E27FC236}">
                    <a16:creationId xmlns:a16="http://schemas.microsoft.com/office/drawing/2014/main" id="{0920579D-E27A-44D4-A326-1925D1104531}"/>
                  </a:ext>
                </a:extLst>
              </p:cNvPr>
              <p:cNvSpPr>
                <a:spLocks noChangeShapeType="1"/>
              </p:cNvSpPr>
              <p:nvPr/>
            </p:nvSpPr>
            <p:spPr bwMode="auto">
              <a:xfrm flipH="1" flipV="1">
                <a:off x="1321" y="2937"/>
                <a:ext cx="32"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8" name="Line 764">
                <a:extLst>
                  <a:ext uri="{FF2B5EF4-FFF2-40B4-BE49-F238E27FC236}">
                    <a16:creationId xmlns:a16="http://schemas.microsoft.com/office/drawing/2014/main" id="{646C043E-9E91-4360-9CC7-828392092EA7}"/>
                  </a:ext>
                </a:extLst>
              </p:cNvPr>
              <p:cNvSpPr>
                <a:spLocks noChangeShapeType="1"/>
              </p:cNvSpPr>
              <p:nvPr/>
            </p:nvSpPr>
            <p:spPr bwMode="auto">
              <a:xfrm flipH="1">
                <a:off x="1371" y="2724"/>
                <a:ext cx="2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9" name="Line 765">
                <a:extLst>
                  <a:ext uri="{FF2B5EF4-FFF2-40B4-BE49-F238E27FC236}">
                    <a16:creationId xmlns:a16="http://schemas.microsoft.com/office/drawing/2014/main" id="{DD086F75-D9F9-4C3A-9493-03D8E758694D}"/>
                  </a:ext>
                </a:extLst>
              </p:cNvPr>
              <p:cNvSpPr>
                <a:spLocks noChangeShapeType="1"/>
              </p:cNvSpPr>
              <p:nvPr/>
            </p:nvSpPr>
            <p:spPr bwMode="auto">
              <a:xfrm flipV="1">
                <a:off x="1370" y="2757"/>
                <a:ext cx="1"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0" name="Line 766">
                <a:extLst>
                  <a:ext uri="{FF2B5EF4-FFF2-40B4-BE49-F238E27FC236}">
                    <a16:creationId xmlns:a16="http://schemas.microsoft.com/office/drawing/2014/main" id="{4BE93C54-BE12-42FC-926B-A672C18A695B}"/>
                  </a:ext>
                </a:extLst>
              </p:cNvPr>
              <p:cNvSpPr>
                <a:spLocks noChangeShapeType="1"/>
              </p:cNvSpPr>
              <p:nvPr/>
            </p:nvSpPr>
            <p:spPr bwMode="auto">
              <a:xfrm>
                <a:off x="1686" y="2679"/>
                <a:ext cx="25"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Line 767">
                <a:extLst>
                  <a:ext uri="{FF2B5EF4-FFF2-40B4-BE49-F238E27FC236}">
                    <a16:creationId xmlns:a16="http://schemas.microsoft.com/office/drawing/2014/main" id="{B5EBBC4D-D11F-4804-8AE4-131994A509C6}"/>
                  </a:ext>
                </a:extLst>
              </p:cNvPr>
              <p:cNvSpPr>
                <a:spLocks noChangeShapeType="1"/>
              </p:cNvSpPr>
              <p:nvPr/>
            </p:nvSpPr>
            <p:spPr bwMode="auto">
              <a:xfrm flipH="1" flipV="1">
                <a:off x="1711" y="2705"/>
                <a:ext cx="10"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2" name="Line 768">
                <a:extLst>
                  <a:ext uri="{FF2B5EF4-FFF2-40B4-BE49-F238E27FC236}">
                    <a16:creationId xmlns:a16="http://schemas.microsoft.com/office/drawing/2014/main" id="{270D7033-1A97-4EA8-BF76-B97876DF5481}"/>
                  </a:ext>
                </a:extLst>
              </p:cNvPr>
              <p:cNvSpPr>
                <a:spLocks noChangeShapeType="1"/>
              </p:cNvSpPr>
              <p:nvPr/>
            </p:nvSpPr>
            <p:spPr bwMode="auto">
              <a:xfrm>
                <a:off x="1767" y="3013"/>
                <a:ext cx="18"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3" name="Line 769">
                <a:extLst>
                  <a:ext uri="{FF2B5EF4-FFF2-40B4-BE49-F238E27FC236}">
                    <a16:creationId xmlns:a16="http://schemas.microsoft.com/office/drawing/2014/main" id="{40A249FB-4C2A-461C-A5CB-9871B2627522}"/>
                  </a:ext>
                </a:extLst>
              </p:cNvPr>
              <p:cNvSpPr>
                <a:spLocks noChangeShapeType="1"/>
              </p:cNvSpPr>
              <p:nvPr/>
            </p:nvSpPr>
            <p:spPr bwMode="auto">
              <a:xfrm flipV="1">
                <a:off x="1733" y="3062"/>
                <a:ext cx="52"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4" name="Line 770">
                <a:extLst>
                  <a:ext uri="{FF2B5EF4-FFF2-40B4-BE49-F238E27FC236}">
                    <a16:creationId xmlns:a16="http://schemas.microsoft.com/office/drawing/2014/main" id="{EAC052A0-BFD1-45BB-87EE-A8983CC4A373}"/>
                  </a:ext>
                </a:extLst>
              </p:cNvPr>
              <p:cNvSpPr>
                <a:spLocks noChangeShapeType="1"/>
              </p:cNvSpPr>
              <p:nvPr/>
            </p:nvSpPr>
            <p:spPr bwMode="auto">
              <a:xfrm flipH="1" flipV="1">
                <a:off x="1024" y="3326"/>
                <a:ext cx="101" cy="3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5" name="Line 771">
                <a:extLst>
                  <a:ext uri="{FF2B5EF4-FFF2-40B4-BE49-F238E27FC236}">
                    <a16:creationId xmlns:a16="http://schemas.microsoft.com/office/drawing/2014/main" id="{A943F757-EF66-4C6E-BE56-0F862A98F44D}"/>
                  </a:ext>
                </a:extLst>
              </p:cNvPr>
              <p:cNvSpPr>
                <a:spLocks noChangeShapeType="1"/>
              </p:cNvSpPr>
              <p:nvPr/>
            </p:nvSpPr>
            <p:spPr bwMode="auto">
              <a:xfrm>
                <a:off x="1000" y="3312"/>
                <a:ext cx="21" cy="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6" name="Line 772">
                <a:extLst>
                  <a:ext uri="{FF2B5EF4-FFF2-40B4-BE49-F238E27FC236}">
                    <a16:creationId xmlns:a16="http://schemas.microsoft.com/office/drawing/2014/main" id="{A3979A99-673B-4A30-BE0D-45C5355AE47B}"/>
                  </a:ext>
                </a:extLst>
              </p:cNvPr>
              <p:cNvSpPr>
                <a:spLocks noChangeShapeType="1"/>
              </p:cNvSpPr>
              <p:nvPr/>
            </p:nvSpPr>
            <p:spPr bwMode="auto">
              <a:xfrm flipH="1" flipV="1">
                <a:off x="1450" y="3276"/>
                <a:ext cx="87"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7" name="Line 773">
                <a:extLst>
                  <a:ext uri="{FF2B5EF4-FFF2-40B4-BE49-F238E27FC236}">
                    <a16:creationId xmlns:a16="http://schemas.microsoft.com/office/drawing/2014/main" id="{89A774C1-4A42-4E0A-B2D9-B3274F343866}"/>
                  </a:ext>
                </a:extLst>
              </p:cNvPr>
              <p:cNvSpPr>
                <a:spLocks noChangeShapeType="1"/>
              </p:cNvSpPr>
              <p:nvPr/>
            </p:nvSpPr>
            <p:spPr bwMode="auto">
              <a:xfrm flipH="1">
                <a:off x="1450" y="3235"/>
                <a:ext cx="7"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8" name="Line 774">
                <a:extLst>
                  <a:ext uri="{FF2B5EF4-FFF2-40B4-BE49-F238E27FC236}">
                    <a16:creationId xmlns:a16="http://schemas.microsoft.com/office/drawing/2014/main" id="{28BB2750-142F-4E75-8FC3-7B16129DA908}"/>
                  </a:ext>
                </a:extLst>
              </p:cNvPr>
              <p:cNvSpPr>
                <a:spLocks noChangeShapeType="1"/>
              </p:cNvSpPr>
              <p:nvPr/>
            </p:nvSpPr>
            <p:spPr bwMode="auto">
              <a:xfrm>
                <a:off x="1692" y="3187"/>
                <a:ext cx="9"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9" name="Line 775">
                <a:extLst>
                  <a:ext uri="{FF2B5EF4-FFF2-40B4-BE49-F238E27FC236}">
                    <a16:creationId xmlns:a16="http://schemas.microsoft.com/office/drawing/2014/main" id="{41F194F6-5567-418E-9AED-AE49FF644236}"/>
                  </a:ext>
                </a:extLst>
              </p:cNvPr>
              <p:cNvSpPr>
                <a:spLocks noChangeShapeType="1"/>
              </p:cNvSpPr>
              <p:nvPr/>
            </p:nvSpPr>
            <p:spPr bwMode="auto">
              <a:xfrm flipV="1">
                <a:off x="1621" y="3231"/>
                <a:ext cx="8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0" name="Line 776">
                <a:extLst>
                  <a:ext uri="{FF2B5EF4-FFF2-40B4-BE49-F238E27FC236}">
                    <a16:creationId xmlns:a16="http://schemas.microsoft.com/office/drawing/2014/main" id="{BE7A95E6-207F-4854-AC39-CD3D193C2436}"/>
                  </a:ext>
                </a:extLst>
              </p:cNvPr>
              <p:cNvSpPr>
                <a:spLocks noChangeShapeType="1"/>
              </p:cNvSpPr>
              <p:nvPr/>
            </p:nvSpPr>
            <p:spPr bwMode="auto">
              <a:xfrm>
                <a:off x="844" y="3208"/>
                <a:ext cx="23" cy="1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1" name="Line 777">
                <a:extLst>
                  <a:ext uri="{FF2B5EF4-FFF2-40B4-BE49-F238E27FC236}">
                    <a16:creationId xmlns:a16="http://schemas.microsoft.com/office/drawing/2014/main" id="{F62B505F-E73D-41F7-A9D4-7972E8348B28}"/>
                  </a:ext>
                </a:extLst>
              </p:cNvPr>
              <p:cNvSpPr>
                <a:spLocks noChangeShapeType="1"/>
              </p:cNvSpPr>
              <p:nvPr/>
            </p:nvSpPr>
            <p:spPr bwMode="auto">
              <a:xfrm flipH="1" flipV="1">
                <a:off x="867" y="3227"/>
                <a:ext cx="92" cy="5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2" name="Line 778">
                <a:extLst>
                  <a:ext uri="{FF2B5EF4-FFF2-40B4-BE49-F238E27FC236}">
                    <a16:creationId xmlns:a16="http://schemas.microsoft.com/office/drawing/2014/main" id="{BFD67B5A-E118-4642-A0AC-6B8C20B92ECF}"/>
                  </a:ext>
                </a:extLst>
              </p:cNvPr>
              <p:cNvSpPr>
                <a:spLocks noChangeShapeType="1"/>
              </p:cNvSpPr>
              <p:nvPr/>
            </p:nvSpPr>
            <p:spPr bwMode="auto">
              <a:xfrm flipH="1">
                <a:off x="1391" y="3133"/>
                <a:ext cx="12"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3" name="Line 779">
                <a:extLst>
                  <a:ext uri="{FF2B5EF4-FFF2-40B4-BE49-F238E27FC236}">
                    <a16:creationId xmlns:a16="http://schemas.microsoft.com/office/drawing/2014/main" id="{FBD861B3-88A6-4E29-9F3E-5EDB1CA4D03D}"/>
                  </a:ext>
                </a:extLst>
              </p:cNvPr>
              <p:cNvSpPr>
                <a:spLocks noChangeShapeType="1"/>
              </p:cNvSpPr>
              <p:nvPr/>
            </p:nvSpPr>
            <p:spPr bwMode="auto">
              <a:xfrm flipH="1" flipV="1">
                <a:off x="1391" y="3180"/>
                <a:ext cx="73"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4" name="Line 780">
                <a:extLst>
                  <a:ext uri="{FF2B5EF4-FFF2-40B4-BE49-F238E27FC236}">
                    <a16:creationId xmlns:a16="http://schemas.microsoft.com/office/drawing/2014/main" id="{6D5B95FF-3D1E-4418-BF3D-FC541B290626}"/>
                  </a:ext>
                </a:extLst>
              </p:cNvPr>
              <p:cNvSpPr>
                <a:spLocks noChangeShapeType="1"/>
              </p:cNvSpPr>
              <p:nvPr/>
            </p:nvSpPr>
            <p:spPr bwMode="auto">
              <a:xfrm flipV="1">
                <a:off x="1536" y="3316"/>
                <a:ext cx="93"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5" name="Line 781">
                <a:extLst>
                  <a:ext uri="{FF2B5EF4-FFF2-40B4-BE49-F238E27FC236}">
                    <a16:creationId xmlns:a16="http://schemas.microsoft.com/office/drawing/2014/main" id="{8C574F0C-4304-43C6-A313-72C08854C6A3}"/>
                  </a:ext>
                </a:extLst>
              </p:cNvPr>
              <p:cNvSpPr>
                <a:spLocks noChangeShapeType="1"/>
              </p:cNvSpPr>
              <p:nvPr/>
            </p:nvSpPr>
            <p:spPr bwMode="auto">
              <a:xfrm flipH="1" flipV="1">
                <a:off x="1629" y="3316"/>
                <a:ext cx="4"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6" name="Line 782">
                <a:extLst>
                  <a:ext uri="{FF2B5EF4-FFF2-40B4-BE49-F238E27FC236}">
                    <a16:creationId xmlns:a16="http://schemas.microsoft.com/office/drawing/2014/main" id="{EFBD52B0-AF5A-4DEE-9AC4-DABE225BE7A8}"/>
                  </a:ext>
                </a:extLst>
              </p:cNvPr>
              <p:cNvSpPr>
                <a:spLocks noChangeShapeType="1"/>
              </p:cNvSpPr>
              <p:nvPr/>
            </p:nvSpPr>
            <p:spPr bwMode="auto">
              <a:xfrm>
                <a:off x="1625" y="3280"/>
                <a:ext cx="4"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7" name="Line 783">
                <a:extLst>
                  <a:ext uri="{FF2B5EF4-FFF2-40B4-BE49-F238E27FC236}">
                    <a16:creationId xmlns:a16="http://schemas.microsoft.com/office/drawing/2014/main" id="{98867602-0F16-42EB-B14A-B17A5B6F30B7}"/>
                  </a:ext>
                </a:extLst>
              </p:cNvPr>
              <p:cNvSpPr>
                <a:spLocks noChangeShapeType="1"/>
              </p:cNvSpPr>
              <p:nvPr/>
            </p:nvSpPr>
            <p:spPr bwMode="auto">
              <a:xfrm flipH="1" flipV="1">
                <a:off x="1633" y="3348"/>
                <a:ext cx="3"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8" name="Line 784">
                <a:extLst>
                  <a:ext uri="{FF2B5EF4-FFF2-40B4-BE49-F238E27FC236}">
                    <a16:creationId xmlns:a16="http://schemas.microsoft.com/office/drawing/2014/main" id="{212BD9E8-DE1A-4FC6-98CB-DA2CA89A1ACE}"/>
                  </a:ext>
                </a:extLst>
              </p:cNvPr>
              <p:cNvSpPr>
                <a:spLocks noChangeShapeType="1"/>
              </p:cNvSpPr>
              <p:nvPr/>
            </p:nvSpPr>
            <p:spPr bwMode="auto">
              <a:xfrm flipV="1">
                <a:off x="1534" y="3348"/>
                <a:ext cx="99"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9" name="Line 785">
                <a:extLst>
                  <a:ext uri="{FF2B5EF4-FFF2-40B4-BE49-F238E27FC236}">
                    <a16:creationId xmlns:a16="http://schemas.microsoft.com/office/drawing/2014/main" id="{2E8F6BE3-7308-4F2A-81F2-FF9CEDEE4C77}"/>
                  </a:ext>
                </a:extLst>
              </p:cNvPr>
              <p:cNvSpPr>
                <a:spLocks noChangeShapeType="1"/>
              </p:cNvSpPr>
              <p:nvPr/>
            </p:nvSpPr>
            <p:spPr bwMode="auto">
              <a:xfrm flipH="1" flipV="1">
                <a:off x="1332" y="3004"/>
                <a:ext cx="44"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0" name="Line 786">
                <a:extLst>
                  <a:ext uri="{FF2B5EF4-FFF2-40B4-BE49-F238E27FC236}">
                    <a16:creationId xmlns:a16="http://schemas.microsoft.com/office/drawing/2014/main" id="{87C73D22-5C74-46B8-A1A8-683677B56DC6}"/>
                  </a:ext>
                </a:extLst>
              </p:cNvPr>
              <p:cNvSpPr>
                <a:spLocks noChangeShapeType="1"/>
              </p:cNvSpPr>
              <p:nvPr/>
            </p:nvSpPr>
            <p:spPr bwMode="auto">
              <a:xfrm flipH="1">
                <a:off x="1332" y="2955"/>
                <a:ext cx="21"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1" name="Line 787">
                <a:extLst>
                  <a:ext uri="{FF2B5EF4-FFF2-40B4-BE49-F238E27FC236}">
                    <a16:creationId xmlns:a16="http://schemas.microsoft.com/office/drawing/2014/main" id="{5115E01B-E30B-4270-AA92-1D03AD7E5317}"/>
                  </a:ext>
                </a:extLst>
              </p:cNvPr>
              <p:cNvSpPr>
                <a:spLocks noChangeShapeType="1"/>
              </p:cNvSpPr>
              <p:nvPr/>
            </p:nvSpPr>
            <p:spPr bwMode="auto">
              <a:xfrm flipV="1">
                <a:off x="1534" y="3318"/>
                <a:ext cx="2"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2" name="Line 788">
                <a:extLst>
                  <a:ext uri="{FF2B5EF4-FFF2-40B4-BE49-F238E27FC236}">
                    <a16:creationId xmlns:a16="http://schemas.microsoft.com/office/drawing/2014/main" id="{A2564E34-FE7C-4880-91E8-2023A8DC87FF}"/>
                  </a:ext>
                </a:extLst>
              </p:cNvPr>
              <p:cNvSpPr>
                <a:spLocks noChangeShapeType="1"/>
              </p:cNvSpPr>
              <p:nvPr/>
            </p:nvSpPr>
            <p:spPr bwMode="auto">
              <a:xfrm flipH="1">
                <a:off x="1536" y="3282"/>
                <a:ext cx="1"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3" name="Line 789">
                <a:extLst>
                  <a:ext uri="{FF2B5EF4-FFF2-40B4-BE49-F238E27FC236}">
                    <a16:creationId xmlns:a16="http://schemas.microsoft.com/office/drawing/2014/main" id="{09929B28-E199-4947-904F-4FD8E3A8271D}"/>
                  </a:ext>
                </a:extLst>
              </p:cNvPr>
              <p:cNvSpPr>
                <a:spLocks noChangeShapeType="1"/>
              </p:cNvSpPr>
              <p:nvPr/>
            </p:nvSpPr>
            <p:spPr bwMode="auto">
              <a:xfrm flipV="1">
                <a:off x="1533" y="3350"/>
                <a:ext cx="1"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4" name="Line 790">
                <a:extLst>
                  <a:ext uri="{FF2B5EF4-FFF2-40B4-BE49-F238E27FC236}">
                    <a16:creationId xmlns:a16="http://schemas.microsoft.com/office/drawing/2014/main" id="{33CEA493-C8FB-4555-8B36-2A9D0F4749D3}"/>
                  </a:ext>
                </a:extLst>
              </p:cNvPr>
              <p:cNvSpPr>
                <a:spLocks noChangeShapeType="1"/>
              </p:cNvSpPr>
              <p:nvPr/>
            </p:nvSpPr>
            <p:spPr bwMode="auto">
              <a:xfrm>
                <a:off x="1733" y="3078"/>
                <a:ext cx="14"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5" name="Line 791">
                <a:extLst>
                  <a:ext uri="{FF2B5EF4-FFF2-40B4-BE49-F238E27FC236}">
                    <a16:creationId xmlns:a16="http://schemas.microsoft.com/office/drawing/2014/main" id="{7C5ACACE-A0DB-4ACE-B61F-E06E1E0CE2EF}"/>
                  </a:ext>
                </a:extLst>
              </p:cNvPr>
              <p:cNvSpPr>
                <a:spLocks noChangeShapeType="1"/>
              </p:cNvSpPr>
              <p:nvPr/>
            </p:nvSpPr>
            <p:spPr bwMode="auto">
              <a:xfrm flipV="1">
                <a:off x="1683" y="3127"/>
                <a:ext cx="64"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6" name="Line 792">
                <a:extLst>
                  <a:ext uri="{FF2B5EF4-FFF2-40B4-BE49-F238E27FC236}">
                    <a16:creationId xmlns:a16="http://schemas.microsoft.com/office/drawing/2014/main" id="{ECDF56B5-34C2-4EED-BE0C-7B8B86629B94}"/>
                  </a:ext>
                </a:extLst>
              </p:cNvPr>
              <p:cNvSpPr>
                <a:spLocks noChangeShapeType="1"/>
              </p:cNvSpPr>
              <p:nvPr/>
            </p:nvSpPr>
            <p:spPr bwMode="auto">
              <a:xfrm flipV="1">
                <a:off x="1920" y="3356"/>
                <a:ext cx="109" cy="3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7" name="Line 793">
                <a:extLst>
                  <a:ext uri="{FF2B5EF4-FFF2-40B4-BE49-F238E27FC236}">
                    <a16:creationId xmlns:a16="http://schemas.microsoft.com/office/drawing/2014/main" id="{BFCEAAA1-6AA9-4DC8-A906-64BEF22F7A02}"/>
                  </a:ext>
                </a:extLst>
              </p:cNvPr>
              <p:cNvSpPr>
                <a:spLocks noChangeShapeType="1"/>
              </p:cNvSpPr>
              <p:nvPr/>
            </p:nvSpPr>
            <p:spPr bwMode="auto">
              <a:xfrm flipH="1">
                <a:off x="2029" y="3347"/>
                <a:ext cx="19" cy="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8" name="Line 794">
                <a:extLst>
                  <a:ext uri="{FF2B5EF4-FFF2-40B4-BE49-F238E27FC236}">
                    <a16:creationId xmlns:a16="http://schemas.microsoft.com/office/drawing/2014/main" id="{68914CBF-4C43-4457-A1C6-A2698870B5E6}"/>
                  </a:ext>
                </a:extLst>
              </p:cNvPr>
              <p:cNvSpPr>
                <a:spLocks noChangeShapeType="1"/>
              </p:cNvSpPr>
              <p:nvPr/>
            </p:nvSpPr>
            <p:spPr bwMode="auto">
              <a:xfrm flipV="1">
                <a:off x="1398" y="2711"/>
                <a:ext cx="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9" name="Line 795">
                <a:extLst>
                  <a:ext uri="{FF2B5EF4-FFF2-40B4-BE49-F238E27FC236}">
                    <a16:creationId xmlns:a16="http://schemas.microsoft.com/office/drawing/2014/main" id="{3080B9AF-EBEE-4F1A-A552-904F7FE8F55A}"/>
                  </a:ext>
                </a:extLst>
              </p:cNvPr>
              <p:cNvSpPr>
                <a:spLocks noChangeShapeType="1"/>
              </p:cNvSpPr>
              <p:nvPr/>
            </p:nvSpPr>
            <p:spPr bwMode="auto">
              <a:xfrm flipH="1">
                <a:off x="1404" y="2684"/>
                <a:ext cx="26"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0" name="Line 796">
                <a:extLst>
                  <a:ext uri="{FF2B5EF4-FFF2-40B4-BE49-F238E27FC236}">
                    <a16:creationId xmlns:a16="http://schemas.microsoft.com/office/drawing/2014/main" id="{017D7E4F-23EC-4D47-9C15-C0B1CCC48EDC}"/>
                  </a:ext>
                </a:extLst>
              </p:cNvPr>
              <p:cNvSpPr>
                <a:spLocks noChangeShapeType="1"/>
              </p:cNvSpPr>
              <p:nvPr/>
            </p:nvSpPr>
            <p:spPr bwMode="auto">
              <a:xfrm>
                <a:off x="1621" y="3239"/>
                <a:ext cx="4"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1" name="Line 797">
                <a:extLst>
                  <a:ext uri="{FF2B5EF4-FFF2-40B4-BE49-F238E27FC236}">
                    <a16:creationId xmlns:a16="http://schemas.microsoft.com/office/drawing/2014/main" id="{81C7939D-DEE1-4A4D-8193-9C2298344C11}"/>
                  </a:ext>
                </a:extLst>
              </p:cNvPr>
              <p:cNvSpPr>
                <a:spLocks noChangeShapeType="1"/>
              </p:cNvSpPr>
              <p:nvPr/>
            </p:nvSpPr>
            <p:spPr bwMode="auto">
              <a:xfrm flipV="1">
                <a:off x="1537" y="3280"/>
                <a:ext cx="88"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2" name="Line 798">
                <a:extLst>
                  <a:ext uri="{FF2B5EF4-FFF2-40B4-BE49-F238E27FC236}">
                    <a16:creationId xmlns:a16="http://schemas.microsoft.com/office/drawing/2014/main" id="{83B42F90-5813-47DA-995F-46AD9E74C018}"/>
                  </a:ext>
                </a:extLst>
              </p:cNvPr>
              <p:cNvSpPr>
                <a:spLocks noChangeShapeType="1"/>
              </p:cNvSpPr>
              <p:nvPr/>
            </p:nvSpPr>
            <p:spPr bwMode="auto">
              <a:xfrm>
                <a:off x="1747" y="2781"/>
                <a:ext cx="27"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3" name="Line 799">
                <a:extLst>
                  <a:ext uri="{FF2B5EF4-FFF2-40B4-BE49-F238E27FC236}">
                    <a16:creationId xmlns:a16="http://schemas.microsoft.com/office/drawing/2014/main" id="{61B4381D-15DC-4B30-8A3B-A272DDCCF74D}"/>
                  </a:ext>
                </a:extLst>
              </p:cNvPr>
              <p:cNvSpPr>
                <a:spLocks noChangeShapeType="1"/>
              </p:cNvSpPr>
              <p:nvPr/>
            </p:nvSpPr>
            <p:spPr bwMode="auto">
              <a:xfrm flipV="1">
                <a:off x="1761" y="2821"/>
                <a:ext cx="13"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4" name="Line 800">
                <a:extLst>
                  <a:ext uri="{FF2B5EF4-FFF2-40B4-BE49-F238E27FC236}">
                    <a16:creationId xmlns:a16="http://schemas.microsoft.com/office/drawing/2014/main" id="{DCFC28E2-A5D0-4779-B6F9-EF12A80C262B}"/>
                  </a:ext>
                </a:extLst>
              </p:cNvPr>
              <p:cNvSpPr>
                <a:spLocks noChangeShapeType="1"/>
              </p:cNvSpPr>
              <p:nvPr/>
            </p:nvSpPr>
            <p:spPr bwMode="auto">
              <a:xfrm flipH="1" flipV="1">
                <a:off x="1158" y="3378"/>
                <a:ext cx="96" cy="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5" name="Line 801">
                <a:extLst>
                  <a:ext uri="{FF2B5EF4-FFF2-40B4-BE49-F238E27FC236}">
                    <a16:creationId xmlns:a16="http://schemas.microsoft.com/office/drawing/2014/main" id="{2F788FBD-07FE-45F4-9BFF-ABC9AD9043F3}"/>
                  </a:ext>
                </a:extLst>
              </p:cNvPr>
              <p:cNvSpPr>
                <a:spLocks noChangeShapeType="1"/>
              </p:cNvSpPr>
              <p:nvPr/>
            </p:nvSpPr>
            <p:spPr bwMode="auto">
              <a:xfrm>
                <a:off x="1141" y="3374"/>
                <a:ext cx="17" cy="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6" name="Line 802">
                <a:extLst>
                  <a:ext uri="{FF2B5EF4-FFF2-40B4-BE49-F238E27FC236}">
                    <a16:creationId xmlns:a16="http://schemas.microsoft.com/office/drawing/2014/main" id="{B843F84C-C410-4618-A091-A348613E0E81}"/>
                  </a:ext>
                </a:extLst>
              </p:cNvPr>
              <p:cNvSpPr>
                <a:spLocks noChangeShapeType="1"/>
              </p:cNvSpPr>
              <p:nvPr/>
            </p:nvSpPr>
            <p:spPr bwMode="auto">
              <a:xfrm flipH="1">
                <a:off x="1457" y="3191"/>
                <a:ext cx="7"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7" name="Line 803">
                <a:extLst>
                  <a:ext uri="{FF2B5EF4-FFF2-40B4-BE49-F238E27FC236}">
                    <a16:creationId xmlns:a16="http://schemas.microsoft.com/office/drawing/2014/main" id="{E05F6572-059C-41EA-8656-F61912FB8C73}"/>
                  </a:ext>
                </a:extLst>
              </p:cNvPr>
              <p:cNvSpPr>
                <a:spLocks noChangeShapeType="1"/>
              </p:cNvSpPr>
              <p:nvPr/>
            </p:nvSpPr>
            <p:spPr bwMode="auto">
              <a:xfrm flipH="1" flipV="1">
                <a:off x="1457" y="3235"/>
                <a:ext cx="82"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8" name="Line 804">
                <a:extLst>
                  <a:ext uri="{FF2B5EF4-FFF2-40B4-BE49-F238E27FC236}">
                    <a16:creationId xmlns:a16="http://schemas.microsoft.com/office/drawing/2014/main" id="{1476F170-40A6-472A-A099-FE7A9E866D7D}"/>
                  </a:ext>
                </a:extLst>
              </p:cNvPr>
              <p:cNvSpPr>
                <a:spLocks noChangeShapeType="1"/>
              </p:cNvSpPr>
              <p:nvPr/>
            </p:nvSpPr>
            <p:spPr bwMode="auto">
              <a:xfrm>
                <a:off x="1761" y="2838"/>
                <a:ext cx="25"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9" name="Line 805">
                <a:extLst>
                  <a:ext uri="{FF2B5EF4-FFF2-40B4-BE49-F238E27FC236}">
                    <a16:creationId xmlns:a16="http://schemas.microsoft.com/office/drawing/2014/main" id="{1C50B6D9-B424-46C9-B4E2-9FA54FAAA84E}"/>
                  </a:ext>
                </a:extLst>
              </p:cNvPr>
              <p:cNvSpPr>
                <a:spLocks noChangeShapeType="1"/>
              </p:cNvSpPr>
              <p:nvPr/>
            </p:nvSpPr>
            <p:spPr bwMode="auto">
              <a:xfrm flipV="1">
                <a:off x="1761" y="2882"/>
                <a:ext cx="25"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0" name="Line 806">
                <a:extLst>
                  <a:ext uri="{FF2B5EF4-FFF2-40B4-BE49-F238E27FC236}">
                    <a16:creationId xmlns:a16="http://schemas.microsoft.com/office/drawing/2014/main" id="{1A0E6979-40C4-407F-BA0F-86C13453FC12}"/>
                  </a:ext>
                </a:extLst>
              </p:cNvPr>
              <p:cNvSpPr>
                <a:spLocks noChangeShapeType="1"/>
              </p:cNvSpPr>
              <p:nvPr/>
            </p:nvSpPr>
            <p:spPr bwMode="auto">
              <a:xfrm flipH="1">
                <a:off x="1537" y="3241"/>
                <a:ext cx="2"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1" name="Line 807">
                <a:extLst>
                  <a:ext uri="{FF2B5EF4-FFF2-40B4-BE49-F238E27FC236}">
                    <a16:creationId xmlns:a16="http://schemas.microsoft.com/office/drawing/2014/main" id="{7B9FA1B6-AE78-4C2F-80E0-8351B41743F4}"/>
                  </a:ext>
                </a:extLst>
              </p:cNvPr>
              <p:cNvSpPr>
                <a:spLocks noChangeShapeType="1"/>
              </p:cNvSpPr>
              <p:nvPr/>
            </p:nvSpPr>
            <p:spPr bwMode="auto">
              <a:xfrm flipV="1">
                <a:off x="1747" y="2766"/>
                <a:ext cx="4"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 name="Group 1009">
              <a:extLst>
                <a:ext uri="{FF2B5EF4-FFF2-40B4-BE49-F238E27FC236}">
                  <a16:creationId xmlns:a16="http://schemas.microsoft.com/office/drawing/2014/main" id="{4A0029F1-06E0-4CD3-8396-A6A9AC83FC0B}"/>
                </a:ext>
              </a:extLst>
            </p:cNvPr>
            <p:cNvGrpSpPr>
              <a:grpSpLocks/>
            </p:cNvGrpSpPr>
            <p:nvPr/>
          </p:nvGrpSpPr>
          <p:grpSpPr bwMode="auto">
            <a:xfrm>
              <a:off x="1978828" y="4348276"/>
              <a:ext cx="2408238" cy="1298575"/>
              <a:chOff x="820" y="2616"/>
              <a:chExt cx="1517" cy="818"/>
            </a:xfrm>
          </p:grpSpPr>
          <p:sp>
            <p:nvSpPr>
              <p:cNvPr id="522" name="Line 809">
                <a:extLst>
                  <a:ext uri="{FF2B5EF4-FFF2-40B4-BE49-F238E27FC236}">
                    <a16:creationId xmlns:a16="http://schemas.microsoft.com/office/drawing/2014/main" id="{127B2C0D-86CA-4820-949A-D448BB0B8477}"/>
                  </a:ext>
                </a:extLst>
              </p:cNvPr>
              <p:cNvSpPr>
                <a:spLocks noChangeShapeType="1"/>
              </p:cNvSpPr>
              <p:nvPr/>
            </p:nvSpPr>
            <p:spPr bwMode="auto">
              <a:xfrm>
                <a:off x="1724" y="2731"/>
                <a:ext cx="27"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Line 810">
                <a:extLst>
                  <a:ext uri="{FF2B5EF4-FFF2-40B4-BE49-F238E27FC236}">
                    <a16:creationId xmlns:a16="http://schemas.microsoft.com/office/drawing/2014/main" id="{6DF51C65-92B9-411B-A944-50EA4A7E7D9D}"/>
                  </a:ext>
                </a:extLst>
              </p:cNvPr>
              <p:cNvSpPr>
                <a:spLocks noChangeShapeType="1"/>
              </p:cNvSpPr>
              <p:nvPr/>
            </p:nvSpPr>
            <p:spPr bwMode="auto">
              <a:xfrm flipH="1" flipV="1">
                <a:off x="1359" y="3070"/>
                <a:ext cx="56"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4" name="Line 811">
                <a:extLst>
                  <a:ext uri="{FF2B5EF4-FFF2-40B4-BE49-F238E27FC236}">
                    <a16:creationId xmlns:a16="http://schemas.microsoft.com/office/drawing/2014/main" id="{FEE11EA8-3449-412B-8B4C-C5BDD5A992C2}"/>
                  </a:ext>
                </a:extLst>
              </p:cNvPr>
              <p:cNvSpPr>
                <a:spLocks noChangeShapeType="1"/>
              </p:cNvSpPr>
              <p:nvPr/>
            </p:nvSpPr>
            <p:spPr bwMode="auto">
              <a:xfrm flipH="1">
                <a:off x="1359" y="3021"/>
                <a:ext cx="17"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Line 812">
                <a:extLst>
                  <a:ext uri="{FF2B5EF4-FFF2-40B4-BE49-F238E27FC236}">
                    <a16:creationId xmlns:a16="http://schemas.microsoft.com/office/drawing/2014/main" id="{F271F454-CA8E-4DAF-8FF3-706192960277}"/>
                  </a:ext>
                </a:extLst>
              </p:cNvPr>
              <p:cNvSpPr>
                <a:spLocks noChangeShapeType="1"/>
              </p:cNvSpPr>
              <p:nvPr/>
            </p:nvSpPr>
            <p:spPr bwMode="auto">
              <a:xfrm flipV="1">
                <a:off x="1617" y="3187"/>
                <a:ext cx="7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6" name="Line 813">
                <a:extLst>
                  <a:ext uri="{FF2B5EF4-FFF2-40B4-BE49-F238E27FC236}">
                    <a16:creationId xmlns:a16="http://schemas.microsoft.com/office/drawing/2014/main" id="{76166F08-5E13-405A-B357-18D24089D0A4}"/>
                  </a:ext>
                </a:extLst>
              </p:cNvPr>
              <p:cNvSpPr>
                <a:spLocks noChangeShapeType="1"/>
              </p:cNvSpPr>
              <p:nvPr/>
            </p:nvSpPr>
            <p:spPr bwMode="auto">
              <a:xfrm>
                <a:off x="1683" y="3139"/>
                <a:ext cx="9"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Line 814">
                <a:extLst>
                  <a:ext uri="{FF2B5EF4-FFF2-40B4-BE49-F238E27FC236}">
                    <a16:creationId xmlns:a16="http://schemas.microsoft.com/office/drawing/2014/main" id="{E7869684-B46E-4B17-AC6C-3C56851A71E9}"/>
                  </a:ext>
                </a:extLst>
              </p:cNvPr>
              <p:cNvSpPr>
                <a:spLocks noChangeShapeType="1"/>
              </p:cNvSpPr>
              <p:nvPr/>
            </p:nvSpPr>
            <p:spPr bwMode="auto">
              <a:xfrm flipV="1">
                <a:off x="2253" y="3159"/>
                <a:ext cx="84" cy="6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8" name="Line 815">
                <a:extLst>
                  <a:ext uri="{FF2B5EF4-FFF2-40B4-BE49-F238E27FC236}">
                    <a16:creationId xmlns:a16="http://schemas.microsoft.com/office/drawing/2014/main" id="{A69DF24A-19F2-4C1F-9A39-4E6E1705EC76}"/>
                  </a:ext>
                </a:extLst>
              </p:cNvPr>
              <p:cNvSpPr>
                <a:spLocks noChangeShapeType="1"/>
              </p:cNvSpPr>
              <p:nvPr/>
            </p:nvSpPr>
            <p:spPr bwMode="auto">
              <a:xfrm flipV="1">
                <a:off x="1748" y="2947"/>
                <a:ext cx="36"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Line 816">
                <a:extLst>
                  <a:ext uri="{FF2B5EF4-FFF2-40B4-BE49-F238E27FC236}">
                    <a16:creationId xmlns:a16="http://schemas.microsoft.com/office/drawing/2014/main" id="{09944F5C-D4E0-4A3D-9F49-909AF8781EC3}"/>
                  </a:ext>
                </a:extLst>
              </p:cNvPr>
              <p:cNvSpPr>
                <a:spLocks noChangeShapeType="1"/>
              </p:cNvSpPr>
              <p:nvPr/>
            </p:nvSpPr>
            <p:spPr bwMode="auto">
              <a:xfrm>
                <a:off x="1761" y="2900"/>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0" name="Line 817">
                <a:extLst>
                  <a:ext uri="{FF2B5EF4-FFF2-40B4-BE49-F238E27FC236}">
                    <a16:creationId xmlns:a16="http://schemas.microsoft.com/office/drawing/2014/main" id="{00548C95-8802-495C-97FD-1A9D07824E25}"/>
                  </a:ext>
                </a:extLst>
              </p:cNvPr>
              <p:cNvSpPr>
                <a:spLocks noChangeShapeType="1"/>
              </p:cNvSpPr>
              <p:nvPr/>
            </p:nvSpPr>
            <p:spPr bwMode="auto">
              <a:xfrm>
                <a:off x="1761" y="2900"/>
                <a:ext cx="23"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Line 818">
                <a:extLst>
                  <a:ext uri="{FF2B5EF4-FFF2-40B4-BE49-F238E27FC236}">
                    <a16:creationId xmlns:a16="http://schemas.microsoft.com/office/drawing/2014/main" id="{8F6D7CAF-2259-43DD-8AC8-EF9C15F57920}"/>
                  </a:ext>
                </a:extLst>
              </p:cNvPr>
              <p:cNvSpPr>
                <a:spLocks noChangeShapeType="1"/>
              </p:cNvSpPr>
              <p:nvPr/>
            </p:nvSpPr>
            <p:spPr bwMode="auto">
              <a:xfrm flipV="1">
                <a:off x="1539" y="3239"/>
                <a:ext cx="8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2" name="Line 819">
                <a:extLst>
                  <a:ext uri="{FF2B5EF4-FFF2-40B4-BE49-F238E27FC236}">
                    <a16:creationId xmlns:a16="http://schemas.microsoft.com/office/drawing/2014/main" id="{ADF2CF64-0E34-4978-80BA-3BB93C4E7B51}"/>
                  </a:ext>
                </a:extLst>
              </p:cNvPr>
              <p:cNvSpPr>
                <a:spLocks noChangeShapeType="1"/>
              </p:cNvSpPr>
              <p:nvPr/>
            </p:nvSpPr>
            <p:spPr bwMode="auto">
              <a:xfrm>
                <a:off x="1617" y="3194"/>
                <a:ext cx="4"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Line 820">
                <a:extLst>
                  <a:ext uri="{FF2B5EF4-FFF2-40B4-BE49-F238E27FC236}">
                    <a16:creationId xmlns:a16="http://schemas.microsoft.com/office/drawing/2014/main" id="{0FB57BCB-6981-416E-93B8-0BBA145E243B}"/>
                  </a:ext>
                </a:extLst>
              </p:cNvPr>
              <p:cNvSpPr>
                <a:spLocks noChangeShapeType="1"/>
              </p:cNvSpPr>
              <p:nvPr/>
            </p:nvSpPr>
            <p:spPr bwMode="auto">
              <a:xfrm flipH="1">
                <a:off x="1539" y="3196"/>
                <a:ext cx="1"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4" name="Line 821">
                <a:extLst>
                  <a:ext uri="{FF2B5EF4-FFF2-40B4-BE49-F238E27FC236}">
                    <a16:creationId xmlns:a16="http://schemas.microsoft.com/office/drawing/2014/main" id="{B04F3280-9F76-42CF-BC1A-14E4EA119334}"/>
                  </a:ext>
                </a:extLst>
              </p:cNvPr>
              <p:cNvSpPr>
                <a:spLocks noChangeShapeType="1"/>
              </p:cNvSpPr>
              <p:nvPr/>
            </p:nvSpPr>
            <p:spPr bwMode="auto">
              <a:xfrm flipH="1">
                <a:off x="1403" y="3084"/>
                <a:ext cx="12"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Line 822">
                <a:extLst>
                  <a:ext uri="{FF2B5EF4-FFF2-40B4-BE49-F238E27FC236}">
                    <a16:creationId xmlns:a16="http://schemas.microsoft.com/office/drawing/2014/main" id="{43AD815D-9F6D-4576-9FC9-CF8A4C0B745D}"/>
                  </a:ext>
                </a:extLst>
              </p:cNvPr>
              <p:cNvSpPr>
                <a:spLocks noChangeShapeType="1"/>
              </p:cNvSpPr>
              <p:nvPr/>
            </p:nvSpPr>
            <p:spPr bwMode="auto">
              <a:xfrm flipH="1" flipV="1">
                <a:off x="1403" y="3133"/>
                <a:ext cx="68"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6" name="Line 823">
                <a:extLst>
                  <a:ext uri="{FF2B5EF4-FFF2-40B4-BE49-F238E27FC236}">
                    <a16:creationId xmlns:a16="http://schemas.microsoft.com/office/drawing/2014/main" id="{6C66E25F-DA8D-40DF-B890-2A54224D14AC}"/>
                  </a:ext>
                </a:extLst>
              </p:cNvPr>
              <p:cNvSpPr>
                <a:spLocks noChangeShapeType="1"/>
              </p:cNvSpPr>
              <p:nvPr/>
            </p:nvSpPr>
            <p:spPr bwMode="auto">
              <a:xfrm flipH="1" flipV="1">
                <a:off x="1721" y="2718"/>
                <a:ext cx="3"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Line 824">
                <a:extLst>
                  <a:ext uri="{FF2B5EF4-FFF2-40B4-BE49-F238E27FC236}">
                    <a16:creationId xmlns:a16="http://schemas.microsoft.com/office/drawing/2014/main" id="{41ADC1A6-8E47-4BBD-862E-DDA042753F1C}"/>
                  </a:ext>
                </a:extLst>
              </p:cNvPr>
              <p:cNvSpPr>
                <a:spLocks noChangeShapeType="1"/>
              </p:cNvSpPr>
              <p:nvPr/>
            </p:nvSpPr>
            <p:spPr bwMode="auto">
              <a:xfrm>
                <a:off x="1694" y="2690"/>
                <a:ext cx="27"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8" name="Line 825">
                <a:extLst>
                  <a:ext uri="{FF2B5EF4-FFF2-40B4-BE49-F238E27FC236}">
                    <a16:creationId xmlns:a16="http://schemas.microsoft.com/office/drawing/2014/main" id="{BF965541-5D45-49DD-A86A-A6938ECCAE86}"/>
                  </a:ext>
                </a:extLst>
              </p:cNvPr>
              <p:cNvSpPr>
                <a:spLocks noChangeShapeType="1"/>
              </p:cNvSpPr>
              <p:nvPr/>
            </p:nvSpPr>
            <p:spPr bwMode="auto">
              <a:xfrm flipH="1">
                <a:off x="2186" y="3256"/>
                <a:ext cx="23"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Line 826">
                <a:extLst>
                  <a:ext uri="{FF2B5EF4-FFF2-40B4-BE49-F238E27FC236}">
                    <a16:creationId xmlns:a16="http://schemas.microsoft.com/office/drawing/2014/main" id="{3BEBEB64-3F3B-41A4-8834-7EBF05557F9E}"/>
                  </a:ext>
                </a:extLst>
              </p:cNvPr>
              <p:cNvSpPr>
                <a:spLocks noChangeShapeType="1"/>
              </p:cNvSpPr>
              <p:nvPr/>
            </p:nvSpPr>
            <p:spPr bwMode="auto">
              <a:xfrm flipV="1">
                <a:off x="2085" y="3274"/>
                <a:ext cx="101" cy="4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0" name="Line 827">
                <a:extLst>
                  <a:ext uri="{FF2B5EF4-FFF2-40B4-BE49-F238E27FC236}">
                    <a16:creationId xmlns:a16="http://schemas.microsoft.com/office/drawing/2014/main" id="{A6E4EA35-394F-4D2B-84DD-06DC57B2168F}"/>
                  </a:ext>
                </a:extLst>
              </p:cNvPr>
              <p:cNvSpPr>
                <a:spLocks noChangeShapeType="1"/>
              </p:cNvSpPr>
              <p:nvPr/>
            </p:nvSpPr>
            <p:spPr bwMode="auto">
              <a:xfrm flipH="1">
                <a:off x="2186" y="3256"/>
                <a:ext cx="23"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Line 828">
                <a:extLst>
                  <a:ext uri="{FF2B5EF4-FFF2-40B4-BE49-F238E27FC236}">
                    <a16:creationId xmlns:a16="http://schemas.microsoft.com/office/drawing/2014/main" id="{E4934CFD-A502-4A6E-9BBC-C3E3C530ED9B}"/>
                  </a:ext>
                </a:extLst>
              </p:cNvPr>
              <p:cNvSpPr>
                <a:spLocks noChangeShapeType="1"/>
              </p:cNvSpPr>
              <p:nvPr/>
            </p:nvSpPr>
            <p:spPr bwMode="auto">
              <a:xfrm flipV="1">
                <a:off x="1718" y="3013"/>
                <a:ext cx="49"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2" name="Line 829">
                <a:extLst>
                  <a:ext uri="{FF2B5EF4-FFF2-40B4-BE49-F238E27FC236}">
                    <a16:creationId xmlns:a16="http://schemas.microsoft.com/office/drawing/2014/main" id="{6391EAAA-EE5E-4D41-848F-EA3AF16655FA}"/>
                  </a:ext>
                </a:extLst>
              </p:cNvPr>
              <p:cNvSpPr>
                <a:spLocks noChangeShapeType="1"/>
              </p:cNvSpPr>
              <p:nvPr/>
            </p:nvSpPr>
            <p:spPr bwMode="auto">
              <a:xfrm>
                <a:off x="1748" y="2964"/>
                <a:ext cx="19"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Line 830">
                <a:extLst>
                  <a:ext uri="{FF2B5EF4-FFF2-40B4-BE49-F238E27FC236}">
                    <a16:creationId xmlns:a16="http://schemas.microsoft.com/office/drawing/2014/main" id="{6F50B318-F450-40D1-A5DB-29E66E1537E6}"/>
                  </a:ext>
                </a:extLst>
              </p:cNvPr>
              <p:cNvSpPr>
                <a:spLocks noChangeShapeType="1"/>
              </p:cNvSpPr>
              <p:nvPr/>
            </p:nvSpPr>
            <p:spPr bwMode="auto">
              <a:xfrm flipH="1">
                <a:off x="1464" y="3144"/>
                <a:ext cx="7"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4" name="Line 831">
                <a:extLst>
                  <a:ext uri="{FF2B5EF4-FFF2-40B4-BE49-F238E27FC236}">
                    <a16:creationId xmlns:a16="http://schemas.microsoft.com/office/drawing/2014/main" id="{B0A0D845-C6F8-4A61-9D04-150778D781A7}"/>
                  </a:ext>
                </a:extLst>
              </p:cNvPr>
              <p:cNvSpPr>
                <a:spLocks noChangeShapeType="1"/>
              </p:cNvSpPr>
              <p:nvPr/>
            </p:nvSpPr>
            <p:spPr bwMode="auto">
              <a:xfrm flipH="1" flipV="1">
                <a:off x="1464" y="3191"/>
                <a:ext cx="76"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Line 832">
                <a:extLst>
                  <a:ext uri="{FF2B5EF4-FFF2-40B4-BE49-F238E27FC236}">
                    <a16:creationId xmlns:a16="http://schemas.microsoft.com/office/drawing/2014/main" id="{852963FF-B2C6-4753-9CA3-25C5FC68A548}"/>
                  </a:ext>
                </a:extLst>
              </p:cNvPr>
              <p:cNvSpPr>
                <a:spLocks noChangeShapeType="1"/>
              </p:cNvSpPr>
              <p:nvPr/>
            </p:nvSpPr>
            <p:spPr bwMode="auto">
              <a:xfrm flipH="1">
                <a:off x="1352" y="2789"/>
                <a:ext cx="26"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6" name="Line 833">
                <a:extLst>
                  <a:ext uri="{FF2B5EF4-FFF2-40B4-BE49-F238E27FC236}">
                    <a16:creationId xmlns:a16="http://schemas.microsoft.com/office/drawing/2014/main" id="{E1CFF265-C5A6-4BD2-BFCE-F05CF0043E1A}"/>
                  </a:ext>
                </a:extLst>
              </p:cNvPr>
              <p:cNvSpPr>
                <a:spLocks noChangeShapeType="1"/>
              </p:cNvSpPr>
              <p:nvPr/>
            </p:nvSpPr>
            <p:spPr bwMode="auto">
              <a:xfrm flipH="1" flipV="1">
                <a:off x="1352" y="2829"/>
                <a:ext cx="17"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Line 834">
                <a:extLst>
                  <a:ext uri="{FF2B5EF4-FFF2-40B4-BE49-F238E27FC236}">
                    <a16:creationId xmlns:a16="http://schemas.microsoft.com/office/drawing/2014/main" id="{7DF308E9-7811-4F0C-ABFD-E022B89D05B4}"/>
                  </a:ext>
                </a:extLst>
              </p:cNvPr>
              <p:cNvSpPr>
                <a:spLocks noChangeShapeType="1"/>
              </p:cNvSpPr>
              <p:nvPr/>
            </p:nvSpPr>
            <p:spPr bwMode="auto">
              <a:xfrm flipV="1">
                <a:off x="1430" y="2673"/>
                <a:ext cx="11"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8" name="Line 835">
                <a:extLst>
                  <a:ext uri="{FF2B5EF4-FFF2-40B4-BE49-F238E27FC236}">
                    <a16:creationId xmlns:a16="http://schemas.microsoft.com/office/drawing/2014/main" id="{4E3077A0-52FD-45B3-9698-F69AC498010E}"/>
                  </a:ext>
                </a:extLst>
              </p:cNvPr>
              <p:cNvSpPr>
                <a:spLocks noChangeShapeType="1"/>
              </p:cNvSpPr>
              <p:nvPr/>
            </p:nvSpPr>
            <p:spPr bwMode="auto">
              <a:xfrm flipH="1">
                <a:off x="1441" y="2665"/>
                <a:ext cx="1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Line 836">
                <a:extLst>
                  <a:ext uri="{FF2B5EF4-FFF2-40B4-BE49-F238E27FC236}">
                    <a16:creationId xmlns:a16="http://schemas.microsoft.com/office/drawing/2014/main" id="{C2F40DE5-DEBF-4B2C-9817-3A729BF9F70C}"/>
                  </a:ext>
                </a:extLst>
              </p:cNvPr>
              <p:cNvSpPr>
                <a:spLocks noChangeShapeType="1"/>
              </p:cNvSpPr>
              <p:nvPr/>
            </p:nvSpPr>
            <p:spPr bwMode="auto">
              <a:xfrm flipH="1" flipV="1">
                <a:off x="1370" y="2773"/>
                <a:ext cx="8"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0" name="Line 837">
                <a:extLst>
                  <a:ext uri="{FF2B5EF4-FFF2-40B4-BE49-F238E27FC236}">
                    <a16:creationId xmlns:a16="http://schemas.microsoft.com/office/drawing/2014/main" id="{F88055B9-ED59-4598-8F63-4FC0FECAE291}"/>
                  </a:ext>
                </a:extLst>
              </p:cNvPr>
              <p:cNvSpPr>
                <a:spLocks noChangeShapeType="1"/>
              </p:cNvSpPr>
              <p:nvPr/>
            </p:nvSpPr>
            <p:spPr bwMode="auto">
              <a:xfrm flipH="1">
                <a:off x="1370" y="2738"/>
                <a:ext cx="28"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Line 838">
                <a:extLst>
                  <a:ext uri="{FF2B5EF4-FFF2-40B4-BE49-F238E27FC236}">
                    <a16:creationId xmlns:a16="http://schemas.microsoft.com/office/drawing/2014/main" id="{A8E8A877-1F03-4B04-BAE6-6AA39A55B6FD}"/>
                  </a:ext>
                </a:extLst>
              </p:cNvPr>
              <p:cNvSpPr>
                <a:spLocks noChangeShapeType="1"/>
              </p:cNvSpPr>
              <p:nvPr/>
            </p:nvSpPr>
            <p:spPr bwMode="auto">
              <a:xfrm flipH="1" flipV="1">
                <a:off x="1345" y="2891"/>
                <a:ext cx="29"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2" name="Line 839">
                <a:extLst>
                  <a:ext uri="{FF2B5EF4-FFF2-40B4-BE49-F238E27FC236}">
                    <a16:creationId xmlns:a16="http://schemas.microsoft.com/office/drawing/2014/main" id="{4B2D3700-F7A3-47DC-BF1E-67FCF7FD68CA}"/>
                  </a:ext>
                </a:extLst>
              </p:cNvPr>
              <p:cNvSpPr>
                <a:spLocks noChangeShapeType="1"/>
              </p:cNvSpPr>
              <p:nvPr/>
            </p:nvSpPr>
            <p:spPr bwMode="auto">
              <a:xfrm flipH="1">
                <a:off x="1345" y="2846"/>
                <a:ext cx="24"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Line 840">
                <a:extLst>
                  <a:ext uri="{FF2B5EF4-FFF2-40B4-BE49-F238E27FC236}">
                    <a16:creationId xmlns:a16="http://schemas.microsoft.com/office/drawing/2014/main" id="{A8AAA5B6-E037-42CF-9B51-5B7581E90282}"/>
                  </a:ext>
                </a:extLst>
              </p:cNvPr>
              <p:cNvSpPr>
                <a:spLocks noChangeShapeType="1"/>
              </p:cNvSpPr>
              <p:nvPr/>
            </p:nvSpPr>
            <p:spPr bwMode="auto">
              <a:xfrm flipV="1">
                <a:off x="1673" y="3078"/>
                <a:ext cx="60"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4" name="Line 841">
                <a:extLst>
                  <a:ext uri="{FF2B5EF4-FFF2-40B4-BE49-F238E27FC236}">
                    <a16:creationId xmlns:a16="http://schemas.microsoft.com/office/drawing/2014/main" id="{18B912BF-3D44-4A87-AA7D-61763A577319}"/>
                  </a:ext>
                </a:extLst>
              </p:cNvPr>
              <p:cNvSpPr>
                <a:spLocks noChangeShapeType="1"/>
              </p:cNvSpPr>
              <p:nvPr/>
            </p:nvSpPr>
            <p:spPr bwMode="auto">
              <a:xfrm>
                <a:off x="1718" y="3028"/>
                <a:ext cx="15"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Line 842">
                <a:extLst>
                  <a:ext uri="{FF2B5EF4-FFF2-40B4-BE49-F238E27FC236}">
                    <a16:creationId xmlns:a16="http://schemas.microsoft.com/office/drawing/2014/main" id="{47C72D33-7712-43D2-859A-5F2531A0385F}"/>
                  </a:ext>
                </a:extLst>
              </p:cNvPr>
              <p:cNvSpPr>
                <a:spLocks noChangeShapeType="1"/>
              </p:cNvSpPr>
              <p:nvPr/>
            </p:nvSpPr>
            <p:spPr bwMode="auto">
              <a:xfrm>
                <a:off x="1613" y="3147"/>
                <a:ext cx="4"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6" name="Line 843">
                <a:extLst>
                  <a:ext uri="{FF2B5EF4-FFF2-40B4-BE49-F238E27FC236}">
                    <a16:creationId xmlns:a16="http://schemas.microsoft.com/office/drawing/2014/main" id="{EF248E09-2076-40A3-B10B-A393E68DC904}"/>
                  </a:ext>
                </a:extLst>
              </p:cNvPr>
              <p:cNvSpPr>
                <a:spLocks noChangeShapeType="1"/>
              </p:cNvSpPr>
              <p:nvPr/>
            </p:nvSpPr>
            <p:spPr bwMode="auto">
              <a:xfrm flipV="1">
                <a:off x="1540" y="3194"/>
                <a:ext cx="77"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Line 844">
                <a:extLst>
                  <a:ext uri="{FF2B5EF4-FFF2-40B4-BE49-F238E27FC236}">
                    <a16:creationId xmlns:a16="http://schemas.microsoft.com/office/drawing/2014/main" id="{B7434495-2138-4878-8456-196A48996EA2}"/>
                  </a:ext>
                </a:extLst>
              </p:cNvPr>
              <p:cNvSpPr>
                <a:spLocks noChangeShapeType="1"/>
              </p:cNvSpPr>
              <p:nvPr/>
            </p:nvSpPr>
            <p:spPr bwMode="auto">
              <a:xfrm>
                <a:off x="979" y="3297"/>
                <a:ext cx="21"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8" name="Line 845">
                <a:extLst>
                  <a:ext uri="{FF2B5EF4-FFF2-40B4-BE49-F238E27FC236}">
                    <a16:creationId xmlns:a16="http://schemas.microsoft.com/office/drawing/2014/main" id="{AE6E5BD2-29F5-4F1C-AD77-586225094C72}"/>
                  </a:ext>
                </a:extLst>
              </p:cNvPr>
              <p:cNvSpPr>
                <a:spLocks noChangeShapeType="1"/>
              </p:cNvSpPr>
              <p:nvPr/>
            </p:nvSpPr>
            <p:spPr bwMode="auto">
              <a:xfrm flipH="1" flipV="1">
                <a:off x="1000" y="3312"/>
                <a:ext cx="108" cy="4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Line 846">
                <a:extLst>
                  <a:ext uri="{FF2B5EF4-FFF2-40B4-BE49-F238E27FC236}">
                    <a16:creationId xmlns:a16="http://schemas.microsoft.com/office/drawing/2014/main" id="{49978986-9C28-478E-B5A1-A761CBE34AFA}"/>
                  </a:ext>
                </a:extLst>
              </p:cNvPr>
              <p:cNvSpPr>
                <a:spLocks noChangeShapeType="1"/>
              </p:cNvSpPr>
              <p:nvPr/>
            </p:nvSpPr>
            <p:spPr bwMode="auto">
              <a:xfrm flipH="1">
                <a:off x="1353" y="2907"/>
                <a:ext cx="21"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0" name="Line 847">
                <a:extLst>
                  <a:ext uri="{FF2B5EF4-FFF2-40B4-BE49-F238E27FC236}">
                    <a16:creationId xmlns:a16="http://schemas.microsoft.com/office/drawing/2014/main" id="{2C72ACDC-A2F6-4DCC-A70A-1B5CDB37045B}"/>
                  </a:ext>
                </a:extLst>
              </p:cNvPr>
              <p:cNvSpPr>
                <a:spLocks noChangeShapeType="1"/>
              </p:cNvSpPr>
              <p:nvPr/>
            </p:nvSpPr>
            <p:spPr bwMode="auto">
              <a:xfrm flipH="1" flipV="1">
                <a:off x="1353" y="2955"/>
                <a:ext cx="40"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Line 848">
                <a:extLst>
                  <a:ext uri="{FF2B5EF4-FFF2-40B4-BE49-F238E27FC236}">
                    <a16:creationId xmlns:a16="http://schemas.microsoft.com/office/drawing/2014/main" id="{E7D6ABD7-7BBC-407D-933F-D16E871D671A}"/>
                  </a:ext>
                </a:extLst>
              </p:cNvPr>
              <p:cNvSpPr>
                <a:spLocks noChangeShapeType="1"/>
              </p:cNvSpPr>
              <p:nvPr/>
            </p:nvSpPr>
            <p:spPr bwMode="auto">
              <a:xfrm flipV="1">
                <a:off x="1613" y="3139"/>
                <a:ext cx="7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2" name="Line 849">
                <a:extLst>
                  <a:ext uri="{FF2B5EF4-FFF2-40B4-BE49-F238E27FC236}">
                    <a16:creationId xmlns:a16="http://schemas.microsoft.com/office/drawing/2014/main" id="{17689AED-A442-4085-B6E5-C5D1169AE1C2}"/>
                  </a:ext>
                </a:extLst>
              </p:cNvPr>
              <p:cNvSpPr>
                <a:spLocks noChangeShapeType="1"/>
              </p:cNvSpPr>
              <p:nvPr/>
            </p:nvSpPr>
            <p:spPr bwMode="auto">
              <a:xfrm>
                <a:off x="1673" y="3090"/>
                <a:ext cx="10"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Line 850">
                <a:extLst>
                  <a:ext uri="{FF2B5EF4-FFF2-40B4-BE49-F238E27FC236}">
                    <a16:creationId xmlns:a16="http://schemas.microsoft.com/office/drawing/2014/main" id="{88B5CE83-F1D7-4D18-8A6C-FF438E8ACC39}"/>
                  </a:ext>
                </a:extLst>
              </p:cNvPr>
              <p:cNvSpPr>
                <a:spLocks noChangeShapeType="1"/>
              </p:cNvSpPr>
              <p:nvPr/>
            </p:nvSpPr>
            <p:spPr bwMode="auto">
              <a:xfrm flipH="1">
                <a:off x="1540" y="3148"/>
                <a:ext cx="1"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4" name="Line 851">
                <a:extLst>
                  <a:ext uri="{FF2B5EF4-FFF2-40B4-BE49-F238E27FC236}">
                    <a16:creationId xmlns:a16="http://schemas.microsoft.com/office/drawing/2014/main" id="{1B9A1174-8D72-49F9-BD80-639CA90AE81B}"/>
                  </a:ext>
                </a:extLst>
              </p:cNvPr>
              <p:cNvSpPr>
                <a:spLocks noChangeShapeType="1"/>
              </p:cNvSpPr>
              <p:nvPr/>
            </p:nvSpPr>
            <p:spPr bwMode="auto">
              <a:xfrm flipV="1">
                <a:off x="1398" y="2724"/>
                <a:ext cx="0"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Line 852">
                <a:extLst>
                  <a:ext uri="{FF2B5EF4-FFF2-40B4-BE49-F238E27FC236}">
                    <a16:creationId xmlns:a16="http://schemas.microsoft.com/office/drawing/2014/main" id="{F0DE2D9C-E6D8-4619-9692-E3643E89FAC2}"/>
                  </a:ext>
                </a:extLst>
              </p:cNvPr>
              <p:cNvSpPr>
                <a:spLocks noChangeShapeType="1"/>
              </p:cNvSpPr>
              <p:nvPr/>
            </p:nvSpPr>
            <p:spPr bwMode="auto">
              <a:xfrm flipH="1">
                <a:off x="1398" y="2695"/>
                <a:ext cx="27"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6" name="Line 853">
                <a:extLst>
                  <a:ext uri="{FF2B5EF4-FFF2-40B4-BE49-F238E27FC236}">
                    <a16:creationId xmlns:a16="http://schemas.microsoft.com/office/drawing/2014/main" id="{3459C0F7-4212-4D22-BE76-FCC6B280FA0B}"/>
                  </a:ext>
                </a:extLst>
              </p:cNvPr>
              <p:cNvSpPr>
                <a:spLocks noChangeShapeType="1"/>
              </p:cNvSpPr>
              <p:nvPr/>
            </p:nvSpPr>
            <p:spPr bwMode="auto">
              <a:xfrm>
                <a:off x="1661" y="2657"/>
                <a:ext cx="25"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Line 854">
                <a:extLst>
                  <a:ext uri="{FF2B5EF4-FFF2-40B4-BE49-F238E27FC236}">
                    <a16:creationId xmlns:a16="http://schemas.microsoft.com/office/drawing/2014/main" id="{E6EEFB3D-227E-46CF-ABE9-517B79E3160C}"/>
                  </a:ext>
                </a:extLst>
              </p:cNvPr>
              <p:cNvSpPr>
                <a:spLocks noChangeShapeType="1"/>
              </p:cNvSpPr>
              <p:nvPr/>
            </p:nvSpPr>
            <p:spPr bwMode="auto">
              <a:xfrm flipH="1" flipV="1">
                <a:off x="1686" y="2679"/>
                <a:ext cx="8"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8" name="Line 855">
                <a:extLst>
                  <a:ext uri="{FF2B5EF4-FFF2-40B4-BE49-F238E27FC236}">
                    <a16:creationId xmlns:a16="http://schemas.microsoft.com/office/drawing/2014/main" id="{0FB17E39-B132-45AA-AEBE-787263F7445E}"/>
                  </a:ext>
                </a:extLst>
              </p:cNvPr>
              <p:cNvSpPr>
                <a:spLocks noChangeShapeType="1"/>
              </p:cNvSpPr>
              <p:nvPr/>
            </p:nvSpPr>
            <p:spPr bwMode="auto">
              <a:xfrm flipH="1">
                <a:off x="1376" y="2971"/>
                <a:ext cx="1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Line 856">
                <a:extLst>
                  <a:ext uri="{FF2B5EF4-FFF2-40B4-BE49-F238E27FC236}">
                    <a16:creationId xmlns:a16="http://schemas.microsoft.com/office/drawing/2014/main" id="{9EBC8BED-75B4-42A5-A795-48A5D6902E68}"/>
                  </a:ext>
                </a:extLst>
              </p:cNvPr>
              <p:cNvSpPr>
                <a:spLocks noChangeShapeType="1"/>
              </p:cNvSpPr>
              <p:nvPr/>
            </p:nvSpPr>
            <p:spPr bwMode="auto">
              <a:xfrm flipH="1" flipV="1">
                <a:off x="1376" y="3021"/>
                <a:ext cx="52"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Line 857">
                <a:extLst>
                  <a:ext uri="{FF2B5EF4-FFF2-40B4-BE49-F238E27FC236}">
                    <a16:creationId xmlns:a16="http://schemas.microsoft.com/office/drawing/2014/main" id="{0EE5F89D-9713-45BB-A286-6DF52C57E4FB}"/>
                  </a:ext>
                </a:extLst>
              </p:cNvPr>
              <p:cNvSpPr>
                <a:spLocks noChangeShapeType="1"/>
              </p:cNvSpPr>
              <p:nvPr/>
            </p:nvSpPr>
            <p:spPr bwMode="auto">
              <a:xfrm flipH="1" flipV="1">
                <a:off x="844" y="3208"/>
                <a:ext cx="94" cy="5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Line 858">
                <a:extLst>
                  <a:ext uri="{FF2B5EF4-FFF2-40B4-BE49-F238E27FC236}">
                    <a16:creationId xmlns:a16="http://schemas.microsoft.com/office/drawing/2014/main" id="{2EEDA7A6-B748-4BE6-9193-66B0D1258474}"/>
                  </a:ext>
                </a:extLst>
              </p:cNvPr>
              <p:cNvSpPr>
                <a:spLocks noChangeShapeType="1"/>
              </p:cNvSpPr>
              <p:nvPr/>
            </p:nvSpPr>
            <p:spPr bwMode="auto">
              <a:xfrm>
                <a:off x="820" y="3189"/>
                <a:ext cx="24" cy="1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2" name="Line 859">
                <a:extLst>
                  <a:ext uri="{FF2B5EF4-FFF2-40B4-BE49-F238E27FC236}">
                    <a16:creationId xmlns:a16="http://schemas.microsoft.com/office/drawing/2014/main" id="{87E44EF5-77B2-49C9-AF4A-590F121B3E2C}"/>
                  </a:ext>
                </a:extLst>
              </p:cNvPr>
              <p:cNvSpPr>
                <a:spLocks noChangeShapeType="1"/>
              </p:cNvSpPr>
              <p:nvPr/>
            </p:nvSpPr>
            <p:spPr bwMode="auto">
              <a:xfrm flipH="1" flipV="1">
                <a:off x="1471" y="3144"/>
                <a:ext cx="70"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Line 860">
                <a:extLst>
                  <a:ext uri="{FF2B5EF4-FFF2-40B4-BE49-F238E27FC236}">
                    <a16:creationId xmlns:a16="http://schemas.microsoft.com/office/drawing/2014/main" id="{55B22197-6F02-481A-9660-56D52C96C081}"/>
                  </a:ext>
                </a:extLst>
              </p:cNvPr>
              <p:cNvSpPr>
                <a:spLocks noChangeShapeType="1"/>
              </p:cNvSpPr>
              <p:nvPr/>
            </p:nvSpPr>
            <p:spPr bwMode="auto">
              <a:xfrm flipH="1">
                <a:off x="1471" y="3094"/>
                <a:ext cx="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4" name="Line 861">
                <a:extLst>
                  <a:ext uri="{FF2B5EF4-FFF2-40B4-BE49-F238E27FC236}">
                    <a16:creationId xmlns:a16="http://schemas.microsoft.com/office/drawing/2014/main" id="{73270CAB-C307-46CA-9957-E153AF9F29AC}"/>
                  </a:ext>
                </a:extLst>
              </p:cNvPr>
              <p:cNvSpPr>
                <a:spLocks noChangeShapeType="1"/>
              </p:cNvSpPr>
              <p:nvPr/>
            </p:nvSpPr>
            <p:spPr bwMode="auto">
              <a:xfrm flipV="1">
                <a:off x="1934" y="3347"/>
                <a:ext cx="114" cy="3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Line 862">
                <a:extLst>
                  <a:ext uri="{FF2B5EF4-FFF2-40B4-BE49-F238E27FC236}">
                    <a16:creationId xmlns:a16="http://schemas.microsoft.com/office/drawing/2014/main" id="{B016E704-680C-43BB-AC66-3BB854DD429B}"/>
                  </a:ext>
                </a:extLst>
              </p:cNvPr>
              <p:cNvSpPr>
                <a:spLocks noChangeShapeType="1"/>
              </p:cNvSpPr>
              <p:nvPr/>
            </p:nvSpPr>
            <p:spPr bwMode="auto">
              <a:xfrm flipH="1">
                <a:off x="2048" y="3336"/>
                <a:ext cx="18" cy="11"/>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Line 863">
                <a:extLst>
                  <a:ext uri="{FF2B5EF4-FFF2-40B4-BE49-F238E27FC236}">
                    <a16:creationId xmlns:a16="http://schemas.microsoft.com/office/drawing/2014/main" id="{1BA1C921-D34A-4A54-A301-BBCA442E373F}"/>
                  </a:ext>
                </a:extLst>
              </p:cNvPr>
              <p:cNvSpPr>
                <a:spLocks noChangeShapeType="1"/>
              </p:cNvSpPr>
              <p:nvPr/>
            </p:nvSpPr>
            <p:spPr bwMode="auto">
              <a:xfrm flipH="1" flipV="1">
                <a:off x="1415" y="3084"/>
                <a:ext cx="63"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Line 864">
                <a:extLst>
                  <a:ext uri="{FF2B5EF4-FFF2-40B4-BE49-F238E27FC236}">
                    <a16:creationId xmlns:a16="http://schemas.microsoft.com/office/drawing/2014/main" id="{58F5EFCD-82C2-47B4-92F0-612A8B890FF3}"/>
                  </a:ext>
                </a:extLst>
              </p:cNvPr>
              <p:cNvSpPr>
                <a:spLocks noChangeShapeType="1"/>
              </p:cNvSpPr>
              <p:nvPr/>
            </p:nvSpPr>
            <p:spPr bwMode="auto">
              <a:xfrm flipH="1">
                <a:off x="1415" y="3034"/>
                <a:ext cx="13"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Line 865">
                <a:extLst>
                  <a:ext uri="{FF2B5EF4-FFF2-40B4-BE49-F238E27FC236}">
                    <a16:creationId xmlns:a16="http://schemas.microsoft.com/office/drawing/2014/main" id="{E9939572-E143-4889-8359-136E1345A1EF}"/>
                  </a:ext>
                </a:extLst>
              </p:cNvPr>
              <p:cNvSpPr>
                <a:spLocks noChangeShapeType="1"/>
              </p:cNvSpPr>
              <p:nvPr/>
            </p:nvSpPr>
            <p:spPr bwMode="auto">
              <a:xfrm>
                <a:off x="1125" y="3365"/>
                <a:ext cx="16" cy="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Line 866">
                <a:extLst>
                  <a:ext uri="{FF2B5EF4-FFF2-40B4-BE49-F238E27FC236}">
                    <a16:creationId xmlns:a16="http://schemas.microsoft.com/office/drawing/2014/main" id="{4ACCAA2D-AD64-4797-A187-7294C6EF16B4}"/>
                  </a:ext>
                </a:extLst>
              </p:cNvPr>
              <p:cNvSpPr>
                <a:spLocks noChangeShapeType="1"/>
              </p:cNvSpPr>
              <p:nvPr/>
            </p:nvSpPr>
            <p:spPr bwMode="auto">
              <a:xfrm flipH="1" flipV="1">
                <a:off x="1141" y="3374"/>
                <a:ext cx="117" cy="3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Line 867">
                <a:extLst>
                  <a:ext uri="{FF2B5EF4-FFF2-40B4-BE49-F238E27FC236}">
                    <a16:creationId xmlns:a16="http://schemas.microsoft.com/office/drawing/2014/main" id="{7C3AADA2-3443-4D94-A625-9613704D139C}"/>
                  </a:ext>
                </a:extLst>
              </p:cNvPr>
              <p:cNvSpPr>
                <a:spLocks noChangeShapeType="1"/>
              </p:cNvSpPr>
              <p:nvPr/>
            </p:nvSpPr>
            <p:spPr bwMode="auto">
              <a:xfrm flipV="1">
                <a:off x="1786" y="3395"/>
                <a:ext cx="119" cy="2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Line 868">
                <a:extLst>
                  <a:ext uri="{FF2B5EF4-FFF2-40B4-BE49-F238E27FC236}">
                    <a16:creationId xmlns:a16="http://schemas.microsoft.com/office/drawing/2014/main" id="{2E67BBD1-474A-45C1-81A2-366B8F77280F}"/>
                  </a:ext>
                </a:extLst>
              </p:cNvPr>
              <p:cNvSpPr>
                <a:spLocks noChangeShapeType="1"/>
              </p:cNvSpPr>
              <p:nvPr/>
            </p:nvSpPr>
            <p:spPr bwMode="auto">
              <a:xfrm flipH="1">
                <a:off x="1905" y="3391"/>
                <a:ext cx="15" cy="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2" name="Line 869">
                <a:extLst>
                  <a:ext uri="{FF2B5EF4-FFF2-40B4-BE49-F238E27FC236}">
                    <a16:creationId xmlns:a16="http://schemas.microsoft.com/office/drawing/2014/main" id="{4A89246F-754B-4D37-9313-33B36420C2AA}"/>
                  </a:ext>
                </a:extLst>
              </p:cNvPr>
              <p:cNvSpPr>
                <a:spLocks noChangeShapeType="1"/>
              </p:cNvSpPr>
              <p:nvPr/>
            </p:nvSpPr>
            <p:spPr bwMode="auto">
              <a:xfrm>
                <a:off x="1736" y="2796"/>
                <a:ext cx="25"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Line 870">
                <a:extLst>
                  <a:ext uri="{FF2B5EF4-FFF2-40B4-BE49-F238E27FC236}">
                    <a16:creationId xmlns:a16="http://schemas.microsoft.com/office/drawing/2014/main" id="{E8B54592-FD2F-4DF8-81BC-4F1CC0A3C39C}"/>
                  </a:ext>
                </a:extLst>
              </p:cNvPr>
              <p:cNvSpPr>
                <a:spLocks noChangeShapeType="1"/>
              </p:cNvSpPr>
              <p:nvPr/>
            </p:nvSpPr>
            <p:spPr bwMode="auto">
              <a:xfrm flipV="1">
                <a:off x="1739" y="2838"/>
                <a:ext cx="22"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4" name="Line 871">
                <a:extLst>
                  <a:ext uri="{FF2B5EF4-FFF2-40B4-BE49-F238E27FC236}">
                    <a16:creationId xmlns:a16="http://schemas.microsoft.com/office/drawing/2014/main" id="{33859A19-00D1-4C68-94DD-51F1DDF7A49B}"/>
                  </a:ext>
                </a:extLst>
              </p:cNvPr>
              <p:cNvSpPr>
                <a:spLocks noChangeShapeType="1"/>
              </p:cNvSpPr>
              <p:nvPr/>
            </p:nvSpPr>
            <p:spPr bwMode="auto">
              <a:xfrm flipV="1">
                <a:off x="1736" y="2781"/>
                <a:ext cx="11"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Line 872">
                <a:extLst>
                  <a:ext uri="{FF2B5EF4-FFF2-40B4-BE49-F238E27FC236}">
                    <a16:creationId xmlns:a16="http://schemas.microsoft.com/office/drawing/2014/main" id="{237BDB04-510D-4F62-B015-5CB3168D3E39}"/>
                  </a:ext>
                </a:extLst>
              </p:cNvPr>
              <p:cNvSpPr>
                <a:spLocks noChangeShapeType="1"/>
              </p:cNvSpPr>
              <p:nvPr/>
            </p:nvSpPr>
            <p:spPr bwMode="auto">
              <a:xfrm>
                <a:off x="1721" y="2745"/>
                <a:ext cx="26"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6" name="Line 873">
                <a:extLst>
                  <a:ext uri="{FF2B5EF4-FFF2-40B4-BE49-F238E27FC236}">
                    <a16:creationId xmlns:a16="http://schemas.microsoft.com/office/drawing/2014/main" id="{A56141B0-05D4-44F9-B005-2A3EC7B5ADB1}"/>
                  </a:ext>
                </a:extLst>
              </p:cNvPr>
              <p:cNvSpPr>
                <a:spLocks noChangeShapeType="1"/>
              </p:cNvSpPr>
              <p:nvPr/>
            </p:nvSpPr>
            <p:spPr bwMode="auto">
              <a:xfrm>
                <a:off x="1739" y="2854"/>
                <a:ext cx="22"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Line 874">
                <a:extLst>
                  <a:ext uri="{FF2B5EF4-FFF2-40B4-BE49-F238E27FC236}">
                    <a16:creationId xmlns:a16="http://schemas.microsoft.com/office/drawing/2014/main" id="{62DF7376-A5E1-4984-89E0-0FD437173D6D}"/>
                  </a:ext>
                </a:extLst>
              </p:cNvPr>
              <p:cNvSpPr>
                <a:spLocks noChangeShapeType="1"/>
              </p:cNvSpPr>
              <p:nvPr/>
            </p:nvSpPr>
            <p:spPr bwMode="auto">
              <a:xfrm flipV="1">
                <a:off x="1729" y="2900"/>
                <a:ext cx="32"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8" name="Line 875">
                <a:extLst>
                  <a:ext uri="{FF2B5EF4-FFF2-40B4-BE49-F238E27FC236}">
                    <a16:creationId xmlns:a16="http://schemas.microsoft.com/office/drawing/2014/main" id="{820B68CE-E564-4A60-B7A9-9005FDA7D2FC}"/>
                  </a:ext>
                </a:extLst>
              </p:cNvPr>
              <p:cNvSpPr>
                <a:spLocks noChangeShapeType="1"/>
              </p:cNvSpPr>
              <p:nvPr/>
            </p:nvSpPr>
            <p:spPr bwMode="auto">
              <a:xfrm>
                <a:off x="1739" y="2854"/>
                <a:ext cx="22"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9" name="Line 876">
                <a:extLst>
                  <a:ext uri="{FF2B5EF4-FFF2-40B4-BE49-F238E27FC236}">
                    <a16:creationId xmlns:a16="http://schemas.microsoft.com/office/drawing/2014/main" id="{CB30930D-0764-4455-BC2E-FFCDC06552A0}"/>
                  </a:ext>
                </a:extLst>
              </p:cNvPr>
              <p:cNvSpPr>
                <a:spLocks noChangeShapeType="1"/>
              </p:cNvSpPr>
              <p:nvPr/>
            </p:nvSpPr>
            <p:spPr bwMode="auto">
              <a:xfrm flipV="1">
                <a:off x="1425" y="2684"/>
                <a:ext cx="5"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0" name="Line 877">
                <a:extLst>
                  <a:ext uri="{FF2B5EF4-FFF2-40B4-BE49-F238E27FC236}">
                    <a16:creationId xmlns:a16="http://schemas.microsoft.com/office/drawing/2014/main" id="{CC18BCED-F40D-412C-B6CD-966E097A0E58}"/>
                  </a:ext>
                </a:extLst>
              </p:cNvPr>
              <p:cNvSpPr>
                <a:spLocks noChangeShapeType="1"/>
              </p:cNvSpPr>
              <p:nvPr/>
            </p:nvSpPr>
            <p:spPr bwMode="auto">
              <a:xfrm flipH="1">
                <a:off x="1430" y="2661"/>
                <a:ext cx="26" cy="2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Line 878">
                <a:extLst>
                  <a:ext uri="{FF2B5EF4-FFF2-40B4-BE49-F238E27FC236}">
                    <a16:creationId xmlns:a16="http://schemas.microsoft.com/office/drawing/2014/main" id="{6ECDDDED-AE26-4BF8-9C4A-54A8BCF03587}"/>
                  </a:ext>
                </a:extLst>
              </p:cNvPr>
              <p:cNvSpPr>
                <a:spLocks noChangeShapeType="1"/>
              </p:cNvSpPr>
              <p:nvPr/>
            </p:nvSpPr>
            <p:spPr bwMode="auto">
              <a:xfrm>
                <a:off x="1609" y="3097"/>
                <a:ext cx="4"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2" name="Line 879">
                <a:extLst>
                  <a:ext uri="{FF2B5EF4-FFF2-40B4-BE49-F238E27FC236}">
                    <a16:creationId xmlns:a16="http://schemas.microsoft.com/office/drawing/2014/main" id="{877B3FFC-4C2F-42F0-8F91-3E67A2FA912B}"/>
                  </a:ext>
                </a:extLst>
              </p:cNvPr>
              <p:cNvSpPr>
                <a:spLocks noChangeShapeType="1"/>
              </p:cNvSpPr>
              <p:nvPr/>
            </p:nvSpPr>
            <p:spPr bwMode="auto">
              <a:xfrm flipV="1">
                <a:off x="1541" y="3147"/>
                <a:ext cx="72"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Line 880">
                <a:extLst>
                  <a:ext uri="{FF2B5EF4-FFF2-40B4-BE49-F238E27FC236}">
                    <a16:creationId xmlns:a16="http://schemas.microsoft.com/office/drawing/2014/main" id="{EE2A37A6-1B48-4175-A34F-D5FCDEBA5046}"/>
                  </a:ext>
                </a:extLst>
              </p:cNvPr>
              <p:cNvSpPr>
                <a:spLocks noChangeShapeType="1"/>
              </p:cNvSpPr>
              <p:nvPr/>
            </p:nvSpPr>
            <p:spPr bwMode="auto">
              <a:xfrm flipV="1">
                <a:off x="1721" y="2731"/>
                <a:ext cx="3"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Line 881">
                <a:extLst>
                  <a:ext uri="{FF2B5EF4-FFF2-40B4-BE49-F238E27FC236}">
                    <a16:creationId xmlns:a16="http://schemas.microsoft.com/office/drawing/2014/main" id="{72A6AEAB-BD4E-4078-8EE4-9080C1DBEA26}"/>
                  </a:ext>
                </a:extLst>
              </p:cNvPr>
              <p:cNvSpPr>
                <a:spLocks noChangeShapeType="1"/>
              </p:cNvSpPr>
              <p:nvPr/>
            </p:nvSpPr>
            <p:spPr bwMode="auto">
              <a:xfrm>
                <a:off x="1697" y="2701"/>
                <a:ext cx="27" cy="3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Line 882">
                <a:extLst>
                  <a:ext uri="{FF2B5EF4-FFF2-40B4-BE49-F238E27FC236}">
                    <a16:creationId xmlns:a16="http://schemas.microsoft.com/office/drawing/2014/main" id="{CC132D76-1589-4D9B-95B3-491744CCCE3B}"/>
                  </a:ext>
                </a:extLst>
              </p:cNvPr>
              <p:cNvSpPr>
                <a:spLocks noChangeShapeType="1"/>
              </p:cNvSpPr>
              <p:nvPr/>
            </p:nvSpPr>
            <p:spPr bwMode="auto">
              <a:xfrm>
                <a:off x="1729" y="2915"/>
                <a:ext cx="19"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Line 883">
                <a:extLst>
                  <a:ext uri="{FF2B5EF4-FFF2-40B4-BE49-F238E27FC236}">
                    <a16:creationId xmlns:a16="http://schemas.microsoft.com/office/drawing/2014/main" id="{886BA369-1089-4DF7-8000-97B7E19B0543}"/>
                  </a:ext>
                </a:extLst>
              </p:cNvPr>
              <p:cNvSpPr>
                <a:spLocks noChangeShapeType="1"/>
              </p:cNvSpPr>
              <p:nvPr/>
            </p:nvSpPr>
            <p:spPr bwMode="auto">
              <a:xfrm flipV="1">
                <a:off x="1704" y="2964"/>
                <a:ext cx="44"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Line 884">
                <a:extLst>
                  <a:ext uri="{FF2B5EF4-FFF2-40B4-BE49-F238E27FC236}">
                    <a16:creationId xmlns:a16="http://schemas.microsoft.com/office/drawing/2014/main" id="{AA4C5D56-BF24-4851-BA55-12E4B2B6F403}"/>
                  </a:ext>
                </a:extLst>
              </p:cNvPr>
              <p:cNvSpPr>
                <a:spLocks noChangeShapeType="1"/>
              </p:cNvSpPr>
              <p:nvPr/>
            </p:nvSpPr>
            <p:spPr bwMode="auto">
              <a:xfrm flipH="1">
                <a:off x="1541" y="3098"/>
                <a:ext cx="2"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8" name="Line 885">
                <a:extLst>
                  <a:ext uri="{FF2B5EF4-FFF2-40B4-BE49-F238E27FC236}">
                    <a16:creationId xmlns:a16="http://schemas.microsoft.com/office/drawing/2014/main" id="{813DC81E-E7D0-4E2B-83F4-A364AE877574}"/>
                  </a:ext>
                </a:extLst>
              </p:cNvPr>
              <p:cNvSpPr>
                <a:spLocks noChangeShapeType="1"/>
              </p:cNvSpPr>
              <p:nvPr/>
            </p:nvSpPr>
            <p:spPr bwMode="auto">
              <a:xfrm>
                <a:off x="1664" y="3039"/>
                <a:ext cx="9"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Line 886">
                <a:extLst>
                  <a:ext uri="{FF2B5EF4-FFF2-40B4-BE49-F238E27FC236}">
                    <a16:creationId xmlns:a16="http://schemas.microsoft.com/office/drawing/2014/main" id="{96FAA406-117C-4988-92B6-A0154C1120DA}"/>
                  </a:ext>
                </a:extLst>
              </p:cNvPr>
              <p:cNvSpPr>
                <a:spLocks noChangeShapeType="1"/>
              </p:cNvSpPr>
              <p:nvPr/>
            </p:nvSpPr>
            <p:spPr bwMode="auto">
              <a:xfrm flipV="1">
                <a:off x="1609" y="3090"/>
                <a:ext cx="64"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0" name="Line 887">
                <a:extLst>
                  <a:ext uri="{FF2B5EF4-FFF2-40B4-BE49-F238E27FC236}">
                    <a16:creationId xmlns:a16="http://schemas.microsoft.com/office/drawing/2014/main" id="{9B86E630-E518-42CD-AD1B-286EDE883EC6}"/>
                  </a:ext>
                </a:extLst>
              </p:cNvPr>
              <p:cNvSpPr>
                <a:spLocks noChangeShapeType="1"/>
              </p:cNvSpPr>
              <p:nvPr/>
            </p:nvSpPr>
            <p:spPr bwMode="auto">
              <a:xfrm>
                <a:off x="1704" y="2978"/>
                <a:ext cx="14"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Line 888">
                <a:extLst>
                  <a:ext uri="{FF2B5EF4-FFF2-40B4-BE49-F238E27FC236}">
                    <a16:creationId xmlns:a16="http://schemas.microsoft.com/office/drawing/2014/main" id="{7D25A912-2D64-41FF-A08A-A8E7723C07DE}"/>
                  </a:ext>
                </a:extLst>
              </p:cNvPr>
              <p:cNvSpPr>
                <a:spLocks noChangeShapeType="1"/>
              </p:cNvSpPr>
              <p:nvPr/>
            </p:nvSpPr>
            <p:spPr bwMode="auto">
              <a:xfrm flipV="1">
                <a:off x="1664" y="3028"/>
                <a:ext cx="54"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2" name="Line 889">
                <a:extLst>
                  <a:ext uri="{FF2B5EF4-FFF2-40B4-BE49-F238E27FC236}">
                    <a16:creationId xmlns:a16="http://schemas.microsoft.com/office/drawing/2014/main" id="{F3D7FC22-4B4C-4ADE-A621-3E1AD78E72AA}"/>
                  </a:ext>
                </a:extLst>
              </p:cNvPr>
              <p:cNvSpPr>
                <a:spLocks noChangeShapeType="1"/>
              </p:cNvSpPr>
              <p:nvPr/>
            </p:nvSpPr>
            <p:spPr bwMode="auto">
              <a:xfrm>
                <a:off x="1639" y="2642"/>
                <a:ext cx="11"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Line 890">
                <a:extLst>
                  <a:ext uri="{FF2B5EF4-FFF2-40B4-BE49-F238E27FC236}">
                    <a16:creationId xmlns:a16="http://schemas.microsoft.com/office/drawing/2014/main" id="{C7524BEA-2106-4A17-BFC3-14AA09B45D8F}"/>
                  </a:ext>
                </a:extLst>
              </p:cNvPr>
              <p:cNvSpPr>
                <a:spLocks noChangeShapeType="1"/>
              </p:cNvSpPr>
              <p:nvPr/>
            </p:nvSpPr>
            <p:spPr bwMode="auto">
              <a:xfrm flipH="1" flipV="1">
                <a:off x="1650" y="2649"/>
                <a:ext cx="11"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Line 891">
                <a:extLst>
                  <a:ext uri="{FF2B5EF4-FFF2-40B4-BE49-F238E27FC236}">
                    <a16:creationId xmlns:a16="http://schemas.microsoft.com/office/drawing/2014/main" id="{568D9534-FC93-4B70-A751-606C7446D3CF}"/>
                  </a:ext>
                </a:extLst>
              </p:cNvPr>
              <p:cNvSpPr>
                <a:spLocks noChangeShapeType="1"/>
              </p:cNvSpPr>
              <p:nvPr/>
            </p:nvSpPr>
            <p:spPr bwMode="auto">
              <a:xfrm flipH="1" flipV="1">
                <a:off x="1378" y="2789"/>
                <a:ext cx="15"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Line 892">
                <a:extLst>
                  <a:ext uri="{FF2B5EF4-FFF2-40B4-BE49-F238E27FC236}">
                    <a16:creationId xmlns:a16="http://schemas.microsoft.com/office/drawing/2014/main" id="{D5343170-3CAB-4E37-9272-493083AA6586}"/>
                  </a:ext>
                </a:extLst>
              </p:cNvPr>
              <p:cNvSpPr>
                <a:spLocks noChangeShapeType="1"/>
              </p:cNvSpPr>
              <p:nvPr/>
            </p:nvSpPr>
            <p:spPr bwMode="auto">
              <a:xfrm flipH="1">
                <a:off x="1378" y="2751"/>
                <a:ext cx="26"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6" name="Line 893">
                <a:extLst>
                  <a:ext uri="{FF2B5EF4-FFF2-40B4-BE49-F238E27FC236}">
                    <a16:creationId xmlns:a16="http://schemas.microsoft.com/office/drawing/2014/main" id="{70A98DD0-0D80-4495-84B9-6A13743E01E1}"/>
                  </a:ext>
                </a:extLst>
              </p:cNvPr>
              <p:cNvSpPr>
                <a:spLocks noChangeShapeType="1"/>
              </p:cNvSpPr>
              <p:nvPr/>
            </p:nvSpPr>
            <p:spPr bwMode="auto">
              <a:xfrm flipH="1" flipV="1">
                <a:off x="1694" y="2690"/>
                <a:ext cx="3"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Line 894">
                <a:extLst>
                  <a:ext uri="{FF2B5EF4-FFF2-40B4-BE49-F238E27FC236}">
                    <a16:creationId xmlns:a16="http://schemas.microsoft.com/office/drawing/2014/main" id="{AE2C8D7E-264C-490B-B354-459AC09D849E}"/>
                  </a:ext>
                </a:extLst>
              </p:cNvPr>
              <p:cNvSpPr>
                <a:spLocks noChangeShapeType="1"/>
              </p:cNvSpPr>
              <p:nvPr/>
            </p:nvSpPr>
            <p:spPr bwMode="auto">
              <a:xfrm>
                <a:off x="1667" y="2666"/>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8" name="Line 895">
                <a:extLst>
                  <a:ext uri="{FF2B5EF4-FFF2-40B4-BE49-F238E27FC236}">
                    <a16:creationId xmlns:a16="http://schemas.microsoft.com/office/drawing/2014/main" id="{E0F22FA0-6E38-4957-987F-D3A6A2AFBA3E}"/>
                  </a:ext>
                </a:extLst>
              </p:cNvPr>
              <p:cNvSpPr>
                <a:spLocks noChangeShapeType="1"/>
              </p:cNvSpPr>
              <p:nvPr/>
            </p:nvSpPr>
            <p:spPr bwMode="auto">
              <a:xfrm flipH="1">
                <a:off x="1369" y="2803"/>
                <a:ext cx="24"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Line 896">
                <a:extLst>
                  <a:ext uri="{FF2B5EF4-FFF2-40B4-BE49-F238E27FC236}">
                    <a16:creationId xmlns:a16="http://schemas.microsoft.com/office/drawing/2014/main" id="{AB0EBBA6-7897-4F13-8DD5-0018E03C8ACD}"/>
                  </a:ext>
                </a:extLst>
              </p:cNvPr>
              <p:cNvSpPr>
                <a:spLocks noChangeShapeType="1"/>
              </p:cNvSpPr>
              <p:nvPr/>
            </p:nvSpPr>
            <p:spPr bwMode="auto">
              <a:xfrm flipH="1" flipV="1">
                <a:off x="1369" y="2846"/>
                <a:ext cx="25" cy="1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0" name="Line 897">
                <a:extLst>
                  <a:ext uri="{FF2B5EF4-FFF2-40B4-BE49-F238E27FC236}">
                    <a16:creationId xmlns:a16="http://schemas.microsoft.com/office/drawing/2014/main" id="{BC7AF380-EADC-4A36-9D84-E5FDA18D0BB6}"/>
                  </a:ext>
                </a:extLst>
              </p:cNvPr>
              <p:cNvSpPr>
                <a:spLocks noChangeShapeType="1"/>
              </p:cNvSpPr>
              <p:nvPr/>
            </p:nvSpPr>
            <p:spPr bwMode="auto">
              <a:xfrm flipH="1">
                <a:off x="2209" y="3238"/>
                <a:ext cx="22"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Line 898">
                <a:extLst>
                  <a:ext uri="{FF2B5EF4-FFF2-40B4-BE49-F238E27FC236}">
                    <a16:creationId xmlns:a16="http://schemas.microsoft.com/office/drawing/2014/main" id="{E1D7995D-CA9F-4188-8B23-E59CF64D1743}"/>
                  </a:ext>
                </a:extLst>
              </p:cNvPr>
              <p:cNvSpPr>
                <a:spLocks noChangeShapeType="1"/>
              </p:cNvSpPr>
              <p:nvPr/>
            </p:nvSpPr>
            <p:spPr bwMode="auto">
              <a:xfrm flipV="1">
                <a:off x="2104" y="3256"/>
                <a:ext cx="105" cy="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Line 899">
                <a:extLst>
                  <a:ext uri="{FF2B5EF4-FFF2-40B4-BE49-F238E27FC236}">
                    <a16:creationId xmlns:a16="http://schemas.microsoft.com/office/drawing/2014/main" id="{993B61D1-FEE4-46BC-8275-2C8E62ECB324}"/>
                  </a:ext>
                </a:extLst>
              </p:cNvPr>
              <p:cNvSpPr>
                <a:spLocks noChangeShapeType="1"/>
              </p:cNvSpPr>
              <p:nvPr/>
            </p:nvSpPr>
            <p:spPr bwMode="auto">
              <a:xfrm flipH="1">
                <a:off x="2209" y="3238"/>
                <a:ext cx="22"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Line 900">
                <a:extLst>
                  <a:ext uri="{FF2B5EF4-FFF2-40B4-BE49-F238E27FC236}">
                    <a16:creationId xmlns:a16="http://schemas.microsoft.com/office/drawing/2014/main" id="{724D6E5A-0690-4F74-BD9A-62AC63012909}"/>
                  </a:ext>
                </a:extLst>
              </p:cNvPr>
              <p:cNvSpPr>
                <a:spLocks noChangeShapeType="1"/>
              </p:cNvSpPr>
              <p:nvPr/>
            </p:nvSpPr>
            <p:spPr bwMode="auto">
              <a:xfrm flipH="1" flipV="1">
                <a:off x="1478" y="3094"/>
                <a:ext cx="65"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Line 901">
                <a:extLst>
                  <a:ext uri="{FF2B5EF4-FFF2-40B4-BE49-F238E27FC236}">
                    <a16:creationId xmlns:a16="http://schemas.microsoft.com/office/drawing/2014/main" id="{734C4B75-7519-4F5E-8088-5AA83CA4D08F}"/>
                  </a:ext>
                </a:extLst>
              </p:cNvPr>
              <p:cNvSpPr>
                <a:spLocks noChangeShapeType="1"/>
              </p:cNvSpPr>
              <p:nvPr/>
            </p:nvSpPr>
            <p:spPr bwMode="auto">
              <a:xfrm flipH="1">
                <a:off x="1478" y="3043"/>
                <a:ext cx="6"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Line 902">
                <a:extLst>
                  <a:ext uri="{FF2B5EF4-FFF2-40B4-BE49-F238E27FC236}">
                    <a16:creationId xmlns:a16="http://schemas.microsoft.com/office/drawing/2014/main" id="{47A52FB3-08D6-4279-A498-2EDE05A2D510}"/>
                  </a:ext>
                </a:extLst>
              </p:cNvPr>
              <p:cNvSpPr>
                <a:spLocks noChangeShapeType="1"/>
              </p:cNvSpPr>
              <p:nvPr/>
            </p:nvSpPr>
            <p:spPr bwMode="auto">
              <a:xfrm flipH="1" flipV="1">
                <a:off x="1374" y="2907"/>
                <a:ext cx="36"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Line 903">
                <a:extLst>
                  <a:ext uri="{FF2B5EF4-FFF2-40B4-BE49-F238E27FC236}">
                    <a16:creationId xmlns:a16="http://schemas.microsoft.com/office/drawing/2014/main" id="{F8D59108-FCC4-4C75-B1D1-E9672FDD8EBD}"/>
                  </a:ext>
                </a:extLst>
              </p:cNvPr>
              <p:cNvSpPr>
                <a:spLocks noChangeShapeType="1"/>
              </p:cNvSpPr>
              <p:nvPr/>
            </p:nvSpPr>
            <p:spPr bwMode="auto">
              <a:xfrm flipH="1">
                <a:off x="1374" y="2861"/>
                <a:ext cx="20"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Line 904">
                <a:extLst>
                  <a:ext uri="{FF2B5EF4-FFF2-40B4-BE49-F238E27FC236}">
                    <a16:creationId xmlns:a16="http://schemas.microsoft.com/office/drawing/2014/main" id="{9F87ECF6-8ABD-4031-9E2B-F9792546FE36}"/>
                  </a:ext>
                </a:extLst>
              </p:cNvPr>
              <p:cNvSpPr>
                <a:spLocks noChangeShapeType="1"/>
              </p:cNvSpPr>
              <p:nvPr/>
            </p:nvSpPr>
            <p:spPr bwMode="auto">
              <a:xfrm flipH="1">
                <a:off x="1398" y="2706"/>
                <a:ext cx="27" cy="3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Line 905">
                <a:extLst>
                  <a:ext uri="{FF2B5EF4-FFF2-40B4-BE49-F238E27FC236}">
                    <a16:creationId xmlns:a16="http://schemas.microsoft.com/office/drawing/2014/main" id="{B6B50B4B-5C1D-46CC-846D-0A3B5AB6D849}"/>
                  </a:ext>
                </a:extLst>
              </p:cNvPr>
              <p:cNvSpPr>
                <a:spLocks noChangeShapeType="1"/>
              </p:cNvSpPr>
              <p:nvPr/>
            </p:nvSpPr>
            <p:spPr bwMode="auto">
              <a:xfrm flipH="1" flipV="1">
                <a:off x="1398" y="2738"/>
                <a:ext cx="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Line 906">
                <a:extLst>
                  <a:ext uri="{FF2B5EF4-FFF2-40B4-BE49-F238E27FC236}">
                    <a16:creationId xmlns:a16="http://schemas.microsoft.com/office/drawing/2014/main" id="{4F477AC5-6EA1-413C-92A9-7BF60CA9DE18}"/>
                  </a:ext>
                </a:extLst>
              </p:cNvPr>
              <p:cNvSpPr>
                <a:spLocks noChangeShapeType="1"/>
              </p:cNvSpPr>
              <p:nvPr/>
            </p:nvSpPr>
            <p:spPr bwMode="auto">
              <a:xfrm flipH="1">
                <a:off x="1393" y="2921"/>
                <a:ext cx="1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Line 907">
                <a:extLst>
                  <a:ext uri="{FF2B5EF4-FFF2-40B4-BE49-F238E27FC236}">
                    <a16:creationId xmlns:a16="http://schemas.microsoft.com/office/drawing/2014/main" id="{2C0C5605-17C6-49E0-82DA-25DCD5F37090}"/>
                  </a:ext>
                </a:extLst>
              </p:cNvPr>
              <p:cNvSpPr>
                <a:spLocks noChangeShapeType="1"/>
              </p:cNvSpPr>
              <p:nvPr/>
            </p:nvSpPr>
            <p:spPr bwMode="auto">
              <a:xfrm flipH="1" flipV="1">
                <a:off x="1393" y="2971"/>
                <a:ext cx="47"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Line 908">
                <a:extLst>
                  <a:ext uri="{FF2B5EF4-FFF2-40B4-BE49-F238E27FC236}">
                    <a16:creationId xmlns:a16="http://schemas.microsoft.com/office/drawing/2014/main" id="{E61C150B-4B0D-4B18-9D79-B942B9EBFF75}"/>
                  </a:ext>
                </a:extLst>
              </p:cNvPr>
              <p:cNvSpPr>
                <a:spLocks noChangeShapeType="1"/>
              </p:cNvSpPr>
              <p:nvPr/>
            </p:nvSpPr>
            <p:spPr bwMode="auto">
              <a:xfrm flipH="1" flipV="1">
                <a:off x="1428" y="3034"/>
                <a:ext cx="56"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Line 909">
                <a:extLst>
                  <a:ext uri="{FF2B5EF4-FFF2-40B4-BE49-F238E27FC236}">
                    <a16:creationId xmlns:a16="http://schemas.microsoft.com/office/drawing/2014/main" id="{6A05F838-9DB4-4369-8A5F-E32DF3E20672}"/>
                  </a:ext>
                </a:extLst>
              </p:cNvPr>
              <p:cNvSpPr>
                <a:spLocks noChangeShapeType="1"/>
              </p:cNvSpPr>
              <p:nvPr/>
            </p:nvSpPr>
            <p:spPr bwMode="auto">
              <a:xfrm flipV="1">
                <a:off x="1456" y="2653"/>
                <a:ext cx="9"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Line 910">
                <a:extLst>
                  <a:ext uri="{FF2B5EF4-FFF2-40B4-BE49-F238E27FC236}">
                    <a16:creationId xmlns:a16="http://schemas.microsoft.com/office/drawing/2014/main" id="{42C728FB-6D2E-477F-92DE-FC4438283603}"/>
                  </a:ext>
                </a:extLst>
              </p:cNvPr>
              <p:cNvSpPr>
                <a:spLocks noChangeShapeType="1"/>
              </p:cNvSpPr>
              <p:nvPr/>
            </p:nvSpPr>
            <p:spPr bwMode="auto">
              <a:xfrm flipH="1">
                <a:off x="1468" y="2637"/>
                <a:ext cx="21"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Line 911">
                <a:extLst>
                  <a:ext uri="{FF2B5EF4-FFF2-40B4-BE49-F238E27FC236}">
                    <a16:creationId xmlns:a16="http://schemas.microsoft.com/office/drawing/2014/main" id="{D3272743-FCDA-449B-BBC1-987565BAF904}"/>
                  </a:ext>
                </a:extLst>
              </p:cNvPr>
              <p:cNvSpPr>
                <a:spLocks noChangeShapeType="1"/>
              </p:cNvSpPr>
              <p:nvPr/>
            </p:nvSpPr>
            <p:spPr bwMode="auto">
              <a:xfrm flipH="1">
                <a:off x="1428" y="2983"/>
                <a:ext cx="12"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Line 912">
                <a:extLst>
                  <a:ext uri="{FF2B5EF4-FFF2-40B4-BE49-F238E27FC236}">
                    <a16:creationId xmlns:a16="http://schemas.microsoft.com/office/drawing/2014/main" id="{650FCB03-9287-4906-BFE5-9CCEF919F20F}"/>
                  </a:ext>
                </a:extLst>
              </p:cNvPr>
              <p:cNvSpPr>
                <a:spLocks noChangeShapeType="1"/>
              </p:cNvSpPr>
              <p:nvPr/>
            </p:nvSpPr>
            <p:spPr bwMode="auto">
              <a:xfrm flipV="1">
                <a:off x="1543" y="3097"/>
                <a:ext cx="66"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Line 913">
                <a:extLst>
                  <a:ext uri="{FF2B5EF4-FFF2-40B4-BE49-F238E27FC236}">
                    <a16:creationId xmlns:a16="http://schemas.microsoft.com/office/drawing/2014/main" id="{2DDB096C-011B-4E64-B1A9-A4FFD3B2DA8C}"/>
                  </a:ext>
                </a:extLst>
              </p:cNvPr>
              <p:cNvSpPr>
                <a:spLocks noChangeShapeType="1"/>
              </p:cNvSpPr>
              <p:nvPr/>
            </p:nvSpPr>
            <p:spPr bwMode="auto">
              <a:xfrm>
                <a:off x="1605" y="3045"/>
                <a:ext cx="4"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Line 914">
                <a:extLst>
                  <a:ext uri="{FF2B5EF4-FFF2-40B4-BE49-F238E27FC236}">
                    <a16:creationId xmlns:a16="http://schemas.microsoft.com/office/drawing/2014/main" id="{EA11F38E-2E24-4CBF-ACD2-8A51312AED33}"/>
                  </a:ext>
                </a:extLst>
              </p:cNvPr>
              <p:cNvSpPr>
                <a:spLocks noChangeShapeType="1"/>
              </p:cNvSpPr>
              <p:nvPr/>
            </p:nvSpPr>
            <p:spPr bwMode="auto">
              <a:xfrm flipH="1" flipV="1">
                <a:off x="1275" y="3408"/>
                <a:ext cx="120" cy="1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Line 915">
                <a:extLst>
                  <a:ext uri="{FF2B5EF4-FFF2-40B4-BE49-F238E27FC236}">
                    <a16:creationId xmlns:a16="http://schemas.microsoft.com/office/drawing/2014/main" id="{B993BE2C-BD7A-40BA-BF11-BF2ED60A24F4}"/>
                  </a:ext>
                </a:extLst>
              </p:cNvPr>
              <p:cNvSpPr>
                <a:spLocks noChangeShapeType="1"/>
              </p:cNvSpPr>
              <p:nvPr/>
            </p:nvSpPr>
            <p:spPr bwMode="auto">
              <a:xfrm>
                <a:off x="1258" y="3404"/>
                <a:ext cx="12" cy="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Line 916">
                <a:extLst>
                  <a:ext uri="{FF2B5EF4-FFF2-40B4-BE49-F238E27FC236}">
                    <a16:creationId xmlns:a16="http://schemas.microsoft.com/office/drawing/2014/main" id="{88973A3A-2F34-4239-A08A-6EF4D4FFCAA5}"/>
                  </a:ext>
                </a:extLst>
              </p:cNvPr>
              <p:cNvSpPr>
                <a:spLocks noChangeShapeType="1"/>
              </p:cNvSpPr>
              <p:nvPr/>
            </p:nvSpPr>
            <p:spPr bwMode="auto">
              <a:xfrm flipV="1">
                <a:off x="1425" y="2695"/>
                <a:ext cx="0"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Line 917">
                <a:extLst>
                  <a:ext uri="{FF2B5EF4-FFF2-40B4-BE49-F238E27FC236}">
                    <a16:creationId xmlns:a16="http://schemas.microsoft.com/office/drawing/2014/main" id="{4AD36684-C51A-486D-8884-6177DBEA2F94}"/>
                  </a:ext>
                </a:extLst>
              </p:cNvPr>
              <p:cNvSpPr>
                <a:spLocks noChangeShapeType="1"/>
              </p:cNvSpPr>
              <p:nvPr/>
            </p:nvSpPr>
            <p:spPr bwMode="auto">
              <a:xfrm flipH="1">
                <a:off x="1425" y="2670"/>
                <a:ext cx="27"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Line 918">
                <a:extLst>
                  <a:ext uri="{FF2B5EF4-FFF2-40B4-BE49-F238E27FC236}">
                    <a16:creationId xmlns:a16="http://schemas.microsoft.com/office/drawing/2014/main" id="{64AA0193-94D4-4630-B09D-736857DB33A6}"/>
                  </a:ext>
                </a:extLst>
              </p:cNvPr>
              <p:cNvSpPr>
                <a:spLocks noChangeShapeType="1"/>
              </p:cNvSpPr>
              <p:nvPr/>
            </p:nvSpPr>
            <p:spPr bwMode="auto">
              <a:xfrm flipH="1">
                <a:off x="1543" y="3047"/>
                <a:ext cx="1"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Line 919">
                <a:extLst>
                  <a:ext uri="{FF2B5EF4-FFF2-40B4-BE49-F238E27FC236}">
                    <a16:creationId xmlns:a16="http://schemas.microsoft.com/office/drawing/2014/main" id="{3CA7010F-C854-4415-B622-BAD8C2371E21}"/>
                  </a:ext>
                </a:extLst>
              </p:cNvPr>
              <p:cNvSpPr>
                <a:spLocks noChangeShapeType="1"/>
              </p:cNvSpPr>
              <p:nvPr/>
            </p:nvSpPr>
            <p:spPr bwMode="auto">
              <a:xfrm>
                <a:off x="959" y="3281"/>
                <a:ext cx="20" cy="1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Line 920">
                <a:extLst>
                  <a:ext uri="{FF2B5EF4-FFF2-40B4-BE49-F238E27FC236}">
                    <a16:creationId xmlns:a16="http://schemas.microsoft.com/office/drawing/2014/main" id="{C0BA847D-313A-4842-8692-77F3CD1417F7}"/>
                  </a:ext>
                </a:extLst>
              </p:cNvPr>
              <p:cNvSpPr>
                <a:spLocks noChangeShapeType="1"/>
              </p:cNvSpPr>
              <p:nvPr/>
            </p:nvSpPr>
            <p:spPr bwMode="auto">
              <a:xfrm flipH="1" flipV="1">
                <a:off x="979" y="3297"/>
                <a:ext cx="112" cy="4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4" name="Line 921">
                <a:extLst>
                  <a:ext uri="{FF2B5EF4-FFF2-40B4-BE49-F238E27FC236}">
                    <a16:creationId xmlns:a16="http://schemas.microsoft.com/office/drawing/2014/main" id="{DE1644F7-69FE-4D36-8BAE-0CD3EB9EE72F}"/>
                  </a:ext>
                </a:extLst>
              </p:cNvPr>
              <p:cNvSpPr>
                <a:spLocks noChangeShapeType="1"/>
              </p:cNvSpPr>
              <p:nvPr/>
            </p:nvSpPr>
            <p:spPr bwMode="auto">
              <a:xfrm>
                <a:off x="1636" y="2640"/>
                <a:ext cx="25"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Line 922">
                <a:extLst>
                  <a:ext uri="{FF2B5EF4-FFF2-40B4-BE49-F238E27FC236}">
                    <a16:creationId xmlns:a16="http://schemas.microsoft.com/office/drawing/2014/main" id="{EB3724B3-9589-457B-8F9D-020EBD0944FB}"/>
                  </a:ext>
                </a:extLst>
              </p:cNvPr>
              <p:cNvSpPr>
                <a:spLocks noChangeShapeType="1"/>
              </p:cNvSpPr>
              <p:nvPr/>
            </p:nvSpPr>
            <p:spPr bwMode="auto">
              <a:xfrm flipH="1" flipV="1">
                <a:off x="1661" y="2657"/>
                <a:ext cx="6"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Line 923">
                <a:extLst>
                  <a:ext uri="{FF2B5EF4-FFF2-40B4-BE49-F238E27FC236}">
                    <a16:creationId xmlns:a16="http://schemas.microsoft.com/office/drawing/2014/main" id="{45EC2B20-0CAC-414B-A9E4-4D70BE556690}"/>
                  </a:ext>
                </a:extLst>
              </p:cNvPr>
              <p:cNvSpPr>
                <a:spLocks noChangeShapeType="1"/>
              </p:cNvSpPr>
              <p:nvPr/>
            </p:nvSpPr>
            <p:spPr bwMode="auto">
              <a:xfrm flipV="1">
                <a:off x="1717" y="2796"/>
                <a:ext cx="19"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Line 924">
                <a:extLst>
                  <a:ext uri="{FF2B5EF4-FFF2-40B4-BE49-F238E27FC236}">
                    <a16:creationId xmlns:a16="http://schemas.microsoft.com/office/drawing/2014/main" id="{F8C32432-B86A-4015-920C-A6EC7CED4F27}"/>
                  </a:ext>
                </a:extLst>
              </p:cNvPr>
              <p:cNvSpPr>
                <a:spLocks noChangeShapeType="1"/>
              </p:cNvSpPr>
              <p:nvPr/>
            </p:nvSpPr>
            <p:spPr bwMode="auto">
              <a:xfrm>
                <a:off x="1711" y="2758"/>
                <a:ext cx="25"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8" name="Line 925">
                <a:extLst>
                  <a:ext uri="{FF2B5EF4-FFF2-40B4-BE49-F238E27FC236}">
                    <a16:creationId xmlns:a16="http://schemas.microsoft.com/office/drawing/2014/main" id="{00D0EE0E-7BBE-4E1C-9E81-E729E47FD427}"/>
                  </a:ext>
                </a:extLst>
              </p:cNvPr>
              <p:cNvSpPr>
                <a:spLocks noChangeShapeType="1"/>
              </p:cNvSpPr>
              <p:nvPr/>
            </p:nvSpPr>
            <p:spPr bwMode="auto">
              <a:xfrm flipH="1" flipV="1">
                <a:off x="820" y="3189"/>
                <a:ext cx="97" cy="5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Line 926">
                <a:extLst>
                  <a:ext uri="{FF2B5EF4-FFF2-40B4-BE49-F238E27FC236}">
                    <a16:creationId xmlns:a16="http://schemas.microsoft.com/office/drawing/2014/main" id="{20D422B9-F865-4AD4-93A6-0BE1EF239B4E}"/>
                  </a:ext>
                </a:extLst>
              </p:cNvPr>
              <p:cNvSpPr>
                <a:spLocks noChangeShapeType="1"/>
              </p:cNvSpPr>
              <p:nvPr/>
            </p:nvSpPr>
            <p:spPr bwMode="auto">
              <a:xfrm>
                <a:off x="1654" y="2988"/>
                <a:ext cx="10"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Line 927">
                <a:extLst>
                  <a:ext uri="{FF2B5EF4-FFF2-40B4-BE49-F238E27FC236}">
                    <a16:creationId xmlns:a16="http://schemas.microsoft.com/office/drawing/2014/main" id="{0D7ABB56-837B-4E8D-9FBC-54CBBF5B8D18}"/>
                  </a:ext>
                </a:extLst>
              </p:cNvPr>
              <p:cNvSpPr>
                <a:spLocks noChangeShapeType="1"/>
              </p:cNvSpPr>
              <p:nvPr/>
            </p:nvSpPr>
            <p:spPr bwMode="auto">
              <a:xfrm flipV="1">
                <a:off x="1605" y="3039"/>
                <a:ext cx="59"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Line 928">
                <a:extLst>
                  <a:ext uri="{FF2B5EF4-FFF2-40B4-BE49-F238E27FC236}">
                    <a16:creationId xmlns:a16="http://schemas.microsoft.com/office/drawing/2014/main" id="{EEC977D9-6D8D-4032-B131-B60FEBC95F15}"/>
                  </a:ext>
                </a:extLst>
              </p:cNvPr>
              <p:cNvSpPr>
                <a:spLocks noChangeShapeType="1"/>
              </p:cNvSpPr>
              <p:nvPr/>
            </p:nvSpPr>
            <p:spPr bwMode="auto">
              <a:xfrm>
                <a:off x="1717" y="2810"/>
                <a:ext cx="2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Line 929">
                <a:extLst>
                  <a:ext uri="{FF2B5EF4-FFF2-40B4-BE49-F238E27FC236}">
                    <a16:creationId xmlns:a16="http://schemas.microsoft.com/office/drawing/2014/main" id="{05D86F60-D161-427A-9514-647A2B7832EE}"/>
                  </a:ext>
                </a:extLst>
              </p:cNvPr>
              <p:cNvSpPr>
                <a:spLocks noChangeShapeType="1"/>
              </p:cNvSpPr>
              <p:nvPr/>
            </p:nvSpPr>
            <p:spPr bwMode="auto">
              <a:xfrm flipV="1">
                <a:off x="1710" y="2854"/>
                <a:ext cx="29"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Line 930">
                <a:extLst>
                  <a:ext uri="{FF2B5EF4-FFF2-40B4-BE49-F238E27FC236}">
                    <a16:creationId xmlns:a16="http://schemas.microsoft.com/office/drawing/2014/main" id="{89246863-E059-4B62-A3F9-ACE039C9DC73}"/>
                  </a:ext>
                </a:extLst>
              </p:cNvPr>
              <p:cNvSpPr>
                <a:spLocks noChangeShapeType="1"/>
              </p:cNvSpPr>
              <p:nvPr/>
            </p:nvSpPr>
            <p:spPr bwMode="auto">
              <a:xfrm>
                <a:off x="1717" y="2810"/>
                <a:ext cx="2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Line 931">
                <a:extLst>
                  <a:ext uri="{FF2B5EF4-FFF2-40B4-BE49-F238E27FC236}">
                    <a16:creationId xmlns:a16="http://schemas.microsoft.com/office/drawing/2014/main" id="{88B8E805-8A41-471E-A120-E404B6C79E8B}"/>
                  </a:ext>
                </a:extLst>
              </p:cNvPr>
              <p:cNvSpPr>
                <a:spLocks noChangeShapeType="1"/>
              </p:cNvSpPr>
              <p:nvPr/>
            </p:nvSpPr>
            <p:spPr bwMode="auto">
              <a:xfrm>
                <a:off x="1694" y="2712"/>
                <a:ext cx="27"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Line 932">
                <a:extLst>
                  <a:ext uri="{FF2B5EF4-FFF2-40B4-BE49-F238E27FC236}">
                    <a16:creationId xmlns:a16="http://schemas.microsoft.com/office/drawing/2014/main" id="{C106FBA5-66FD-4B3B-BD93-4039A69201EF}"/>
                  </a:ext>
                </a:extLst>
              </p:cNvPr>
              <p:cNvSpPr>
                <a:spLocks noChangeShapeType="1"/>
              </p:cNvSpPr>
              <p:nvPr/>
            </p:nvSpPr>
            <p:spPr bwMode="auto">
              <a:xfrm flipV="1">
                <a:off x="1711" y="2745"/>
                <a:ext cx="10"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Line 933">
                <a:extLst>
                  <a:ext uri="{FF2B5EF4-FFF2-40B4-BE49-F238E27FC236}">
                    <a16:creationId xmlns:a16="http://schemas.microsoft.com/office/drawing/2014/main" id="{407BB3AB-3F37-47F1-8EDB-275E95F51EFC}"/>
                  </a:ext>
                </a:extLst>
              </p:cNvPr>
              <p:cNvSpPr>
                <a:spLocks noChangeShapeType="1"/>
              </p:cNvSpPr>
              <p:nvPr/>
            </p:nvSpPr>
            <p:spPr bwMode="auto">
              <a:xfrm flipV="1">
                <a:off x="1795" y="3391"/>
                <a:ext cx="125" cy="2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Line 934">
                <a:extLst>
                  <a:ext uri="{FF2B5EF4-FFF2-40B4-BE49-F238E27FC236}">
                    <a16:creationId xmlns:a16="http://schemas.microsoft.com/office/drawing/2014/main" id="{77740217-0EBE-4D78-A40B-2699C8573E3B}"/>
                  </a:ext>
                </a:extLst>
              </p:cNvPr>
              <p:cNvSpPr>
                <a:spLocks noChangeShapeType="1"/>
              </p:cNvSpPr>
              <p:nvPr/>
            </p:nvSpPr>
            <p:spPr bwMode="auto">
              <a:xfrm flipH="1">
                <a:off x="1920" y="3383"/>
                <a:ext cx="14" cy="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8" name="Line 935">
                <a:extLst>
                  <a:ext uri="{FF2B5EF4-FFF2-40B4-BE49-F238E27FC236}">
                    <a16:creationId xmlns:a16="http://schemas.microsoft.com/office/drawing/2014/main" id="{BEFD83AC-FEAA-438D-AC1F-AB74D2B2E86B}"/>
                  </a:ext>
                </a:extLst>
              </p:cNvPr>
              <p:cNvSpPr>
                <a:spLocks noChangeShapeType="1"/>
              </p:cNvSpPr>
              <p:nvPr/>
            </p:nvSpPr>
            <p:spPr bwMode="auto">
              <a:xfrm>
                <a:off x="1710" y="2868"/>
                <a:ext cx="19"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Line 936">
                <a:extLst>
                  <a:ext uri="{FF2B5EF4-FFF2-40B4-BE49-F238E27FC236}">
                    <a16:creationId xmlns:a16="http://schemas.microsoft.com/office/drawing/2014/main" id="{2F597CC2-9681-44EA-8A0C-6CE03CA0E6E5}"/>
                  </a:ext>
                </a:extLst>
              </p:cNvPr>
              <p:cNvSpPr>
                <a:spLocks noChangeShapeType="1"/>
              </p:cNvSpPr>
              <p:nvPr/>
            </p:nvSpPr>
            <p:spPr bwMode="auto">
              <a:xfrm flipV="1">
                <a:off x="1690" y="2915"/>
                <a:ext cx="39"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0" name="Line 937">
                <a:extLst>
                  <a:ext uri="{FF2B5EF4-FFF2-40B4-BE49-F238E27FC236}">
                    <a16:creationId xmlns:a16="http://schemas.microsoft.com/office/drawing/2014/main" id="{2D87AAA1-2C99-42D3-9009-4C9C2B0F8A28}"/>
                  </a:ext>
                </a:extLst>
              </p:cNvPr>
              <p:cNvSpPr>
                <a:spLocks noChangeShapeType="1"/>
              </p:cNvSpPr>
              <p:nvPr/>
            </p:nvSpPr>
            <p:spPr bwMode="auto">
              <a:xfrm>
                <a:off x="1690" y="2928"/>
                <a:ext cx="14"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Line 938">
                <a:extLst>
                  <a:ext uri="{FF2B5EF4-FFF2-40B4-BE49-F238E27FC236}">
                    <a16:creationId xmlns:a16="http://schemas.microsoft.com/office/drawing/2014/main" id="{604B38CB-F60A-4821-89BF-77FB54FF9CAC}"/>
                  </a:ext>
                </a:extLst>
              </p:cNvPr>
              <p:cNvSpPr>
                <a:spLocks noChangeShapeType="1"/>
              </p:cNvSpPr>
              <p:nvPr/>
            </p:nvSpPr>
            <p:spPr bwMode="auto">
              <a:xfrm flipV="1">
                <a:off x="1654" y="2978"/>
                <a:ext cx="50"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Line 939">
                <a:extLst>
                  <a:ext uri="{FF2B5EF4-FFF2-40B4-BE49-F238E27FC236}">
                    <a16:creationId xmlns:a16="http://schemas.microsoft.com/office/drawing/2014/main" id="{A082F743-7453-4E21-BCAD-C522D1850919}"/>
                  </a:ext>
                </a:extLst>
              </p:cNvPr>
              <p:cNvSpPr>
                <a:spLocks noChangeShapeType="1"/>
              </p:cNvSpPr>
              <p:nvPr/>
            </p:nvSpPr>
            <p:spPr bwMode="auto">
              <a:xfrm>
                <a:off x="1108" y="3354"/>
                <a:ext cx="17" cy="11"/>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Line 940">
                <a:extLst>
                  <a:ext uri="{FF2B5EF4-FFF2-40B4-BE49-F238E27FC236}">
                    <a16:creationId xmlns:a16="http://schemas.microsoft.com/office/drawing/2014/main" id="{CD7ABDB9-C24E-4A32-AF10-E4321DBED55B}"/>
                  </a:ext>
                </a:extLst>
              </p:cNvPr>
              <p:cNvSpPr>
                <a:spLocks noChangeShapeType="1"/>
              </p:cNvSpPr>
              <p:nvPr/>
            </p:nvSpPr>
            <p:spPr bwMode="auto">
              <a:xfrm flipH="1" flipV="1">
                <a:off x="1125" y="3365"/>
                <a:ext cx="121" cy="3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Line 941">
                <a:extLst>
                  <a:ext uri="{FF2B5EF4-FFF2-40B4-BE49-F238E27FC236}">
                    <a16:creationId xmlns:a16="http://schemas.microsoft.com/office/drawing/2014/main" id="{5E9FEEFD-D182-42A8-B2E8-F6C29F075E73}"/>
                  </a:ext>
                </a:extLst>
              </p:cNvPr>
              <p:cNvSpPr>
                <a:spLocks noChangeShapeType="1"/>
              </p:cNvSpPr>
              <p:nvPr/>
            </p:nvSpPr>
            <p:spPr bwMode="auto">
              <a:xfrm flipV="1">
                <a:off x="1948" y="3336"/>
                <a:ext cx="118" cy="3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Line 942">
                <a:extLst>
                  <a:ext uri="{FF2B5EF4-FFF2-40B4-BE49-F238E27FC236}">
                    <a16:creationId xmlns:a16="http://schemas.microsoft.com/office/drawing/2014/main" id="{92DAB124-F2C3-47C4-B554-04F8F5A070EE}"/>
                  </a:ext>
                </a:extLst>
              </p:cNvPr>
              <p:cNvSpPr>
                <a:spLocks noChangeShapeType="1"/>
              </p:cNvSpPr>
              <p:nvPr/>
            </p:nvSpPr>
            <p:spPr bwMode="auto">
              <a:xfrm flipH="1">
                <a:off x="2066" y="3321"/>
                <a:ext cx="19"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Line 943">
                <a:extLst>
                  <a:ext uri="{FF2B5EF4-FFF2-40B4-BE49-F238E27FC236}">
                    <a16:creationId xmlns:a16="http://schemas.microsoft.com/office/drawing/2014/main" id="{CC03E97A-6A09-47E2-AAEC-3714175FC1B6}"/>
                  </a:ext>
                </a:extLst>
              </p:cNvPr>
              <p:cNvSpPr>
                <a:spLocks noChangeShapeType="1"/>
              </p:cNvSpPr>
              <p:nvPr/>
            </p:nvSpPr>
            <p:spPr bwMode="auto">
              <a:xfrm>
                <a:off x="1669" y="2675"/>
                <a:ext cx="28"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Line 944">
                <a:extLst>
                  <a:ext uri="{FF2B5EF4-FFF2-40B4-BE49-F238E27FC236}">
                    <a16:creationId xmlns:a16="http://schemas.microsoft.com/office/drawing/2014/main" id="{AD914622-B4B1-4B32-9F33-F90818A5F4EE}"/>
                  </a:ext>
                </a:extLst>
              </p:cNvPr>
              <p:cNvSpPr>
                <a:spLocks noChangeShapeType="1"/>
              </p:cNvSpPr>
              <p:nvPr/>
            </p:nvSpPr>
            <p:spPr bwMode="auto">
              <a:xfrm flipV="1">
                <a:off x="1694" y="2701"/>
                <a:ext cx="3"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Line 945">
                <a:extLst>
                  <a:ext uri="{FF2B5EF4-FFF2-40B4-BE49-F238E27FC236}">
                    <a16:creationId xmlns:a16="http://schemas.microsoft.com/office/drawing/2014/main" id="{F8DFFCB8-AD56-49C2-9B73-A0ED03869BCF}"/>
                  </a:ext>
                </a:extLst>
              </p:cNvPr>
              <p:cNvSpPr>
                <a:spLocks noChangeShapeType="1"/>
              </p:cNvSpPr>
              <p:nvPr/>
            </p:nvSpPr>
            <p:spPr bwMode="auto">
              <a:xfrm flipV="1">
                <a:off x="1452" y="2661"/>
                <a:ext cx="4"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Line 946">
                <a:extLst>
                  <a:ext uri="{FF2B5EF4-FFF2-40B4-BE49-F238E27FC236}">
                    <a16:creationId xmlns:a16="http://schemas.microsoft.com/office/drawing/2014/main" id="{8DF1559A-6FE2-4535-9181-F3F3BE0F2777}"/>
                  </a:ext>
                </a:extLst>
              </p:cNvPr>
              <p:cNvSpPr>
                <a:spLocks noChangeShapeType="1"/>
              </p:cNvSpPr>
              <p:nvPr/>
            </p:nvSpPr>
            <p:spPr bwMode="auto">
              <a:xfrm flipH="1">
                <a:off x="1456" y="2643"/>
                <a:ext cx="26" cy="1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0" name="Line 947">
                <a:extLst>
                  <a:ext uri="{FF2B5EF4-FFF2-40B4-BE49-F238E27FC236}">
                    <a16:creationId xmlns:a16="http://schemas.microsoft.com/office/drawing/2014/main" id="{B305AE6F-1AC4-4FB2-84EA-143E05D75BB9}"/>
                  </a:ext>
                </a:extLst>
              </p:cNvPr>
              <p:cNvSpPr>
                <a:spLocks noChangeShapeType="1"/>
              </p:cNvSpPr>
              <p:nvPr/>
            </p:nvSpPr>
            <p:spPr bwMode="auto">
              <a:xfrm flipH="1">
                <a:off x="1484" y="2991"/>
                <a:ext cx="7"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Line 948">
                <a:extLst>
                  <a:ext uri="{FF2B5EF4-FFF2-40B4-BE49-F238E27FC236}">
                    <a16:creationId xmlns:a16="http://schemas.microsoft.com/office/drawing/2014/main" id="{6642969C-A866-446A-9EA6-BE115F9CB344}"/>
                  </a:ext>
                </a:extLst>
              </p:cNvPr>
              <p:cNvSpPr>
                <a:spLocks noChangeShapeType="1"/>
              </p:cNvSpPr>
              <p:nvPr/>
            </p:nvSpPr>
            <p:spPr bwMode="auto">
              <a:xfrm flipH="1" flipV="1">
                <a:off x="1484" y="3043"/>
                <a:ext cx="60"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2" name="Line 949">
                <a:extLst>
                  <a:ext uri="{FF2B5EF4-FFF2-40B4-BE49-F238E27FC236}">
                    <a16:creationId xmlns:a16="http://schemas.microsoft.com/office/drawing/2014/main" id="{3A361CCB-FFA6-4E08-A34F-8D44E31203F1}"/>
                  </a:ext>
                </a:extLst>
              </p:cNvPr>
              <p:cNvSpPr>
                <a:spLocks noChangeShapeType="1"/>
              </p:cNvSpPr>
              <p:nvPr/>
            </p:nvSpPr>
            <p:spPr bwMode="auto">
              <a:xfrm flipV="1">
                <a:off x="1489" y="2632"/>
                <a:ext cx="10"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Line 950">
                <a:extLst>
                  <a:ext uri="{FF2B5EF4-FFF2-40B4-BE49-F238E27FC236}">
                    <a16:creationId xmlns:a16="http://schemas.microsoft.com/office/drawing/2014/main" id="{3A75F625-4620-4B8B-AE04-034C454B371B}"/>
                  </a:ext>
                </a:extLst>
              </p:cNvPr>
              <p:cNvSpPr>
                <a:spLocks noChangeShapeType="1"/>
              </p:cNvSpPr>
              <p:nvPr/>
            </p:nvSpPr>
            <p:spPr bwMode="auto">
              <a:xfrm flipH="1">
                <a:off x="1499" y="2629"/>
                <a:ext cx="7"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4" name="Line 951">
                <a:extLst>
                  <a:ext uri="{FF2B5EF4-FFF2-40B4-BE49-F238E27FC236}">
                    <a16:creationId xmlns:a16="http://schemas.microsoft.com/office/drawing/2014/main" id="{AE6F8EE8-F89C-4FDF-BBEF-CE14DDCF6909}"/>
                  </a:ext>
                </a:extLst>
              </p:cNvPr>
              <p:cNvSpPr>
                <a:spLocks noChangeShapeType="1"/>
              </p:cNvSpPr>
              <p:nvPr/>
            </p:nvSpPr>
            <p:spPr bwMode="auto">
              <a:xfrm flipV="1">
                <a:off x="1544" y="3045"/>
                <a:ext cx="6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Line 952">
                <a:extLst>
                  <a:ext uri="{FF2B5EF4-FFF2-40B4-BE49-F238E27FC236}">
                    <a16:creationId xmlns:a16="http://schemas.microsoft.com/office/drawing/2014/main" id="{F090D4FA-473A-4826-9F16-969BBB72CD67}"/>
                  </a:ext>
                </a:extLst>
              </p:cNvPr>
              <p:cNvSpPr>
                <a:spLocks noChangeShapeType="1"/>
              </p:cNvSpPr>
              <p:nvPr/>
            </p:nvSpPr>
            <p:spPr bwMode="auto">
              <a:xfrm>
                <a:off x="1601" y="2993"/>
                <a:ext cx="4"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6" name="Line 953">
                <a:extLst>
                  <a:ext uri="{FF2B5EF4-FFF2-40B4-BE49-F238E27FC236}">
                    <a16:creationId xmlns:a16="http://schemas.microsoft.com/office/drawing/2014/main" id="{6AFF3CBF-F204-498C-8622-B86996C3FE2D}"/>
                  </a:ext>
                </a:extLst>
              </p:cNvPr>
              <p:cNvSpPr>
                <a:spLocks noChangeShapeType="1"/>
              </p:cNvSpPr>
              <p:nvPr/>
            </p:nvSpPr>
            <p:spPr bwMode="auto">
              <a:xfrm flipH="1" flipV="1">
                <a:off x="1393" y="2803"/>
                <a:ext cx="22"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Line 954">
                <a:extLst>
                  <a:ext uri="{FF2B5EF4-FFF2-40B4-BE49-F238E27FC236}">
                    <a16:creationId xmlns:a16="http://schemas.microsoft.com/office/drawing/2014/main" id="{C6AFF59D-CD73-4A72-9D22-23FEE512ABE3}"/>
                  </a:ext>
                </a:extLst>
              </p:cNvPr>
              <p:cNvSpPr>
                <a:spLocks noChangeShapeType="1"/>
              </p:cNvSpPr>
              <p:nvPr/>
            </p:nvSpPr>
            <p:spPr bwMode="auto">
              <a:xfrm flipH="1">
                <a:off x="1393" y="2763"/>
                <a:ext cx="24"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Line 955">
                <a:extLst>
                  <a:ext uri="{FF2B5EF4-FFF2-40B4-BE49-F238E27FC236}">
                    <a16:creationId xmlns:a16="http://schemas.microsoft.com/office/drawing/2014/main" id="{FE498B04-4F79-405B-8911-E56CA275D751}"/>
                  </a:ext>
                </a:extLst>
              </p:cNvPr>
              <p:cNvSpPr>
                <a:spLocks noChangeShapeType="1"/>
              </p:cNvSpPr>
              <p:nvPr/>
            </p:nvSpPr>
            <p:spPr bwMode="auto">
              <a:xfrm flipH="1" flipV="1">
                <a:off x="1440" y="2983"/>
                <a:ext cx="51"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Line 956">
                <a:extLst>
                  <a:ext uri="{FF2B5EF4-FFF2-40B4-BE49-F238E27FC236}">
                    <a16:creationId xmlns:a16="http://schemas.microsoft.com/office/drawing/2014/main" id="{82136504-E0ED-4407-A2DE-99674D230407}"/>
                  </a:ext>
                </a:extLst>
              </p:cNvPr>
              <p:cNvSpPr>
                <a:spLocks noChangeShapeType="1"/>
              </p:cNvSpPr>
              <p:nvPr/>
            </p:nvSpPr>
            <p:spPr bwMode="auto">
              <a:xfrm flipH="1">
                <a:off x="1440" y="2932"/>
                <a:ext cx="12"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0" name="Line 957">
                <a:extLst>
                  <a:ext uri="{FF2B5EF4-FFF2-40B4-BE49-F238E27FC236}">
                    <a16:creationId xmlns:a16="http://schemas.microsoft.com/office/drawing/2014/main" id="{BC606242-4EC2-49E0-A18A-033449D2C080}"/>
                  </a:ext>
                </a:extLst>
              </p:cNvPr>
              <p:cNvSpPr>
                <a:spLocks noChangeShapeType="1"/>
              </p:cNvSpPr>
              <p:nvPr/>
            </p:nvSpPr>
            <p:spPr bwMode="auto">
              <a:xfrm flipH="1">
                <a:off x="1404" y="2717"/>
                <a:ext cx="26"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Line 958">
                <a:extLst>
                  <a:ext uri="{FF2B5EF4-FFF2-40B4-BE49-F238E27FC236}">
                    <a16:creationId xmlns:a16="http://schemas.microsoft.com/office/drawing/2014/main" id="{33A5B704-F22B-4395-8B3A-BA72E25FEF64}"/>
                  </a:ext>
                </a:extLst>
              </p:cNvPr>
              <p:cNvSpPr>
                <a:spLocks noChangeShapeType="1"/>
              </p:cNvSpPr>
              <p:nvPr/>
            </p:nvSpPr>
            <p:spPr bwMode="auto">
              <a:xfrm flipH="1" flipV="1">
                <a:off x="1404" y="2751"/>
                <a:ext cx="13"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2" name="Line 959">
                <a:extLst>
                  <a:ext uri="{FF2B5EF4-FFF2-40B4-BE49-F238E27FC236}">
                    <a16:creationId xmlns:a16="http://schemas.microsoft.com/office/drawing/2014/main" id="{18D0C5D2-8630-4463-9822-DD8E624736D0}"/>
                  </a:ext>
                </a:extLst>
              </p:cNvPr>
              <p:cNvSpPr>
                <a:spLocks noChangeShapeType="1"/>
              </p:cNvSpPr>
              <p:nvPr/>
            </p:nvSpPr>
            <p:spPr bwMode="auto">
              <a:xfrm flipH="1">
                <a:off x="1394" y="2816"/>
                <a:ext cx="21"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Line 960">
                <a:extLst>
                  <a:ext uri="{FF2B5EF4-FFF2-40B4-BE49-F238E27FC236}">
                    <a16:creationId xmlns:a16="http://schemas.microsoft.com/office/drawing/2014/main" id="{E7F3F49C-6977-43FC-A11F-8D1E6690150F}"/>
                  </a:ext>
                </a:extLst>
              </p:cNvPr>
              <p:cNvSpPr>
                <a:spLocks noChangeShapeType="1"/>
              </p:cNvSpPr>
              <p:nvPr/>
            </p:nvSpPr>
            <p:spPr bwMode="auto">
              <a:xfrm flipH="1" flipV="1">
                <a:off x="1394" y="2861"/>
                <a:ext cx="32"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Line 961">
                <a:extLst>
                  <a:ext uri="{FF2B5EF4-FFF2-40B4-BE49-F238E27FC236}">
                    <a16:creationId xmlns:a16="http://schemas.microsoft.com/office/drawing/2014/main" id="{E15B5A2A-AA60-46D3-82EF-11BA3C64F16D}"/>
                  </a:ext>
                </a:extLst>
              </p:cNvPr>
              <p:cNvSpPr>
                <a:spLocks noChangeShapeType="1"/>
              </p:cNvSpPr>
              <p:nvPr/>
            </p:nvSpPr>
            <p:spPr bwMode="auto">
              <a:xfrm flipH="1" flipV="1">
                <a:off x="1410" y="2921"/>
                <a:ext cx="42"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Line 962">
                <a:extLst>
                  <a:ext uri="{FF2B5EF4-FFF2-40B4-BE49-F238E27FC236}">
                    <a16:creationId xmlns:a16="http://schemas.microsoft.com/office/drawing/2014/main" id="{D6D4D1B7-2831-440E-B5A5-CCD632662852}"/>
                  </a:ext>
                </a:extLst>
              </p:cNvPr>
              <p:cNvSpPr>
                <a:spLocks noChangeShapeType="1"/>
              </p:cNvSpPr>
              <p:nvPr/>
            </p:nvSpPr>
            <p:spPr bwMode="auto">
              <a:xfrm flipH="1">
                <a:off x="1410" y="2873"/>
                <a:ext cx="16"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6" name="Line 963">
                <a:extLst>
                  <a:ext uri="{FF2B5EF4-FFF2-40B4-BE49-F238E27FC236}">
                    <a16:creationId xmlns:a16="http://schemas.microsoft.com/office/drawing/2014/main" id="{9D56F29E-0EFD-4FF3-9000-A51077C30CC3}"/>
                  </a:ext>
                </a:extLst>
              </p:cNvPr>
              <p:cNvSpPr>
                <a:spLocks noChangeShapeType="1"/>
              </p:cNvSpPr>
              <p:nvPr/>
            </p:nvSpPr>
            <p:spPr bwMode="auto">
              <a:xfrm flipH="1">
                <a:off x="1544" y="2994"/>
                <a:ext cx="2" cy="5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Line 964">
                <a:extLst>
                  <a:ext uri="{FF2B5EF4-FFF2-40B4-BE49-F238E27FC236}">
                    <a16:creationId xmlns:a16="http://schemas.microsoft.com/office/drawing/2014/main" id="{C8E1953A-5DF0-4D25-B46F-6ABF0079B69D}"/>
                  </a:ext>
                </a:extLst>
              </p:cNvPr>
              <p:cNvSpPr>
                <a:spLocks noChangeShapeType="1"/>
              </p:cNvSpPr>
              <p:nvPr/>
            </p:nvSpPr>
            <p:spPr bwMode="auto">
              <a:xfrm>
                <a:off x="1641" y="2647"/>
                <a:ext cx="26"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8" name="Line 965">
                <a:extLst>
                  <a:ext uri="{FF2B5EF4-FFF2-40B4-BE49-F238E27FC236}">
                    <a16:creationId xmlns:a16="http://schemas.microsoft.com/office/drawing/2014/main" id="{F8F7AA72-E937-46E4-8A40-5F9FB7B7688B}"/>
                  </a:ext>
                </a:extLst>
              </p:cNvPr>
              <p:cNvSpPr>
                <a:spLocks noChangeShapeType="1"/>
              </p:cNvSpPr>
              <p:nvPr/>
            </p:nvSpPr>
            <p:spPr bwMode="auto">
              <a:xfrm flipH="1" flipV="1">
                <a:off x="1667" y="2666"/>
                <a:ext cx="2"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Line 966">
                <a:extLst>
                  <a:ext uri="{FF2B5EF4-FFF2-40B4-BE49-F238E27FC236}">
                    <a16:creationId xmlns:a16="http://schemas.microsoft.com/office/drawing/2014/main" id="{0BAFD1E5-7958-4FC9-9407-C608E693783C}"/>
                  </a:ext>
                </a:extLst>
              </p:cNvPr>
              <p:cNvSpPr>
                <a:spLocks noChangeShapeType="1"/>
              </p:cNvSpPr>
              <p:nvPr/>
            </p:nvSpPr>
            <p:spPr bwMode="auto">
              <a:xfrm flipV="1">
                <a:off x="1658" y="3418"/>
                <a:ext cx="128" cy="1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Line 967">
                <a:extLst>
                  <a:ext uri="{FF2B5EF4-FFF2-40B4-BE49-F238E27FC236}">
                    <a16:creationId xmlns:a16="http://schemas.microsoft.com/office/drawing/2014/main" id="{19B981D7-1C59-4924-9FD9-3F27E5272BFE}"/>
                  </a:ext>
                </a:extLst>
              </p:cNvPr>
              <p:cNvSpPr>
                <a:spLocks noChangeShapeType="1"/>
              </p:cNvSpPr>
              <p:nvPr/>
            </p:nvSpPr>
            <p:spPr bwMode="auto">
              <a:xfrm flipH="1">
                <a:off x="1786" y="3415"/>
                <a:ext cx="9" cy="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Line 968">
                <a:extLst>
                  <a:ext uri="{FF2B5EF4-FFF2-40B4-BE49-F238E27FC236}">
                    <a16:creationId xmlns:a16="http://schemas.microsoft.com/office/drawing/2014/main" id="{F6989721-E3DA-442D-84C3-A07E6FF1292D}"/>
                  </a:ext>
                </a:extLst>
              </p:cNvPr>
              <p:cNvSpPr>
                <a:spLocks noChangeShapeType="1"/>
              </p:cNvSpPr>
              <p:nvPr/>
            </p:nvSpPr>
            <p:spPr bwMode="auto">
              <a:xfrm flipH="1">
                <a:off x="1425" y="2679"/>
                <a:ext cx="27"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2" name="Line 969">
                <a:extLst>
                  <a:ext uri="{FF2B5EF4-FFF2-40B4-BE49-F238E27FC236}">
                    <a16:creationId xmlns:a16="http://schemas.microsoft.com/office/drawing/2014/main" id="{00476C16-68E2-41FF-BD2F-8BA2D5B76CE4}"/>
                  </a:ext>
                </a:extLst>
              </p:cNvPr>
              <p:cNvSpPr>
                <a:spLocks noChangeShapeType="1"/>
              </p:cNvSpPr>
              <p:nvPr/>
            </p:nvSpPr>
            <p:spPr bwMode="auto">
              <a:xfrm flipH="1" flipV="1">
                <a:off x="1425" y="2706"/>
                <a:ext cx="5"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Line 970">
                <a:extLst>
                  <a:ext uri="{FF2B5EF4-FFF2-40B4-BE49-F238E27FC236}">
                    <a16:creationId xmlns:a16="http://schemas.microsoft.com/office/drawing/2014/main" id="{347E9A2E-6882-43B3-82FF-C514640DE9C6}"/>
                  </a:ext>
                </a:extLst>
              </p:cNvPr>
              <p:cNvSpPr>
                <a:spLocks noChangeShapeType="1"/>
              </p:cNvSpPr>
              <p:nvPr/>
            </p:nvSpPr>
            <p:spPr bwMode="auto">
              <a:xfrm>
                <a:off x="1620" y="2631"/>
                <a:ext cx="2"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4" name="Line 971">
                <a:extLst>
                  <a:ext uri="{FF2B5EF4-FFF2-40B4-BE49-F238E27FC236}">
                    <a16:creationId xmlns:a16="http://schemas.microsoft.com/office/drawing/2014/main" id="{99E038E8-4CAE-462E-BFF9-ED3D96AF7CD9}"/>
                  </a:ext>
                </a:extLst>
              </p:cNvPr>
              <p:cNvSpPr>
                <a:spLocks noChangeShapeType="1"/>
              </p:cNvSpPr>
              <p:nvPr/>
            </p:nvSpPr>
            <p:spPr bwMode="auto">
              <a:xfrm>
                <a:off x="1605" y="2626"/>
                <a:ext cx="12"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5" name="Line 972">
                <a:extLst>
                  <a:ext uri="{FF2B5EF4-FFF2-40B4-BE49-F238E27FC236}">
                    <a16:creationId xmlns:a16="http://schemas.microsoft.com/office/drawing/2014/main" id="{5A2536B3-76B1-452D-939C-CAC8E6EEBC3B}"/>
                  </a:ext>
                </a:extLst>
              </p:cNvPr>
              <p:cNvSpPr>
                <a:spLocks noChangeShapeType="1"/>
              </p:cNvSpPr>
              <p:nvPr/>
            </p:nvSpPr>
            <p:spPr bwMode="auto">
              <a:xfrm flipH="1" flipV="1">
                <a:off x="1628" y="2635"/>
                <a:ext cx="8"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6" name="Line 973">
                <a:extLst>
                  <a:ext uri="{FF2B5EF4-FFF2-40B4-BE49-F238E27FC236}">
                    <a16:creationId xmlns:a16="http://schemas.microsoft.com/office/drawing/2014/main" id="{DA328CC9-2853-4087-9B9D-712C5D01F78B}"/>
                  </a:ext>
                </a:extLst>
              </p:cNvPr>
              <p:cNvSpPr>
                <a:spLocks noChangeShapeType="1"/>
              </p:cNvSpPr>
              <p:nvPr/>
            </p:nvSpPr>
            <p:spPr bwMode="auto">
              <a:xfrm flipV="1">
                <a:off x="1601" y="2988"/>
                <a:ext cx="53"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7" name="Line 974">
                <a:extLst>
                  <a:ext uri="{FF2B5EF4-FFF2-40B4-BE49-F238E27FC236}">
                    <a16:creationId xmlns:a16="http://schemas.microsoft.com/office/drawing/2014/main" id="{7B1C5672-5F92-4BE6-8B1E-1C6C85321175}"/>
                  </a:ext>
                </a:extLst>
              </p:cNvPr>
              <p:cNvSpPr>
                <a:spLocks noChangeShapeType="1"/>
              </p:cNvSpPr>
              <p:nvPr/>
            </p:nvSpPr>
            <p:spPr bwMode="auto">
              <a:xfrm>
                <a:off x="1645" y="2937"/>
                <a:ext cx="9"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8" name="Line 975">
                <a:extLst>
                  <a:ext uri="{FF2B5EF4-FFF2-40B4-BE49-F238E27FC236}">
                    <a16:creationId xmlns:a16="http://schemas.microsoft.com/office/drawing/2014/main" id="{67B9C2E2-7360-43A4-AFCE-A733772471CF}"/>
                  </a:ext>
                </a:extLst>
              </p:cNvPr>
              <p:cNvSpPr>
                <a:spLocks noChangeShapeType="1"/>
              </p:cNvSpPr>
              <p:nvPr/>
            </p:nvSpPr>
            <p:spPr bwMode="auto">
              <a:xfrm flipH="1">
                <a:off x="1489" y="2627"/>
                <a:ext cx="24"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9" name="Line 976">
                <a:extLst>
                  <a:ext uri="{FF2B5EF4-FFF2-40B4-BE49-F238E27FC236}">
                    <a16:creationId xmlns:a16="http://schemas.microsoft.com/office/drawing/2014/main" id="{4D3BEC75-472A-4523-A109-D2199556ADC2}"/>
                  </a:ext>
                </a:extLst>
              </p:cNvPr>
              <p:cNvSpPr>
                <a:spLocks noChangeShapeType="1"/>
              </p:cNvSpPr>
              <p:nvPr/>
            </p:nvSpPr>
            <p:spPr bwMode="auto">
              <a:xfrm flipV="1">
                <a:off x="1482" y="2637"/>
                <a:ext cx="7"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0" name="Line 977">
                <a:extLst>
                  <a:ext uri="{FF2B5EF4-FFF2-40B4-BE49-F238E27FC236}">
                    <a16:creationId xmlns:a16="http://schemas.microsoft.com/office/drawing/2014/main" id="{08CD0FA9-A227-40CE-8754-366A323F5A55}"/>
                  </a:ext>
                </a:extLst>
              </p:cNvPr>
              <p:cNvSpPr>
                <a:spLocks noChangeShapeType="1"/>
              </p:cNvSpPr>
              <p:nvPr/>
            </p:nvSpPr>
            <p:spPr bwMode="auto">
              <a:xfrm flipV="1">
                <a:off x="1452" y="2670"/>
                <a:ext cx="0"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Line 978">
                <a:extLst>
                  <a:ext uri="{FF2B5EF4-FFF2-40B4-BE49-F238E27FC236}">
                    <a16:creationId xmlns:a16="http://schemas.microsoft.com/office/drawing/2014/main" id="{79FACB85-16C7-474A-912E-7D0DF2D87909}"/>
                  </a:ext>
                </a:extLst>
              </p:cNvPr>
              <p:cNvSpPr>
                <a:spLocks noChangeShapeType="1"/>
              </p:cNvSpPr>
              <p:nvPr/>
            </p:nvSpPr>
            <p:spPr bwMode="auto">
              <a:xfrm flipH="1">
                <a:off x="1452" y="2650"/>
                <a:ext cx="27"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2" name="Line 979">
                <a:extLst>
                  <a:ext uri="{FF2B5EF4-FFF2-40B4-BE49-F238E27FC236}">
                    <a16:creationId xmlns:a16="http://schemas.microsoft.com/office/drawing/2014/main" id="{158F3561-7F1E-456B-856B-34C37330CDAC}"/>
                  </a:ext>
                </a:extLst>
              </p:cNvPr>
              <p:cNvSpPr>
                <a:spLocks noChangeShapeType="1"/>
              </p:cNvSpPr>
              <p:nvPr/>
            </p:nvSpPr>
            <p:spPr bwMode="auto">
              <a:xfrm flipH="1">
                <a:off x="2231" y="3221"/>
                <a:ext cx="22" cy="1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3" name="Line 980">
                <a:extLst>
                  <a:ext uri="{FF2B5EF4-FFF2-40B4-BE49-F238E27FC236}">
                    <a16:creationId xmlns:a16="http://schemas.microsoft.com/office/drawing/2014/main" id="{561DA8B6-A1C2-4050-8256-E2D5DE767685}"/>
                  </a:ext>
                </a:extLst>
              </p:cNvPr>
              <p:cNvSpPr>
                <a:spLocks noChangeShapeType="1"/>
              </p:cNvSpPr>
              <p:nvPr/>
            </p:nvSpPr>
            <p:spPr bwMode="auto">
              <a:xfrm flipH="1">
                <a:off x="2231" y="3221"/>
                <a:ext cx="22" cy="1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4" name="Line 981">
                <a:extLst>
                  <a:ext uri="{FF2B5EF4-FFF2-40B4-BE49-F238E27FC236}">
                    <a16:creationId xmlns:a16="http://schemas.microsoft.com/office/drawing/2014/main" id="{3117381F-D6C3-4002-8915-E6F86D35AC4A}"/>
                  </a:ext>
                </a:extLst>
              </p:cNvPr>
              <p:cNvSpPr>
                <a:spLocks noChangeShapeType="1"/>
              </p:cNvSpPr>
              <p:nvPr/>
            </p:nvSpPr>
            <p:spPr bwMode="auto">
              <a:xfrm flipV="1">
                <a:off x="2123" y="3238"/>
                <a:ext cx="108" cy="5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Line 982">
                <a:extLst>
                  <a:ext uri="{FF2B5EF4-FFF2-40B4-BE49-F238E27FC236}">
                    <a16:creationId xmlns:a16="http://schemas.microsoft.com/office/drawing/2014/main" id="{905869BD-229A-47DD-878E-14E8AD933264}"/>
                  </a:ext>
                </a:extLst>
              </p:cNvPr>
              <p:cNvSpPr>
                <a:spLocks noChangeShapeType="1"/>
              </p:cNvSpPr>
              <p:nvPr/>
            </p:nvSpPr>
            <p:spPr bwMode="auto">
              <a:xfrm flipV="1">
                <a:off x="1694" y="2758"/>
                <a:ext cx="17"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6" name="Line 983">
                <a:extLst>
                  <a:ext uri="{FF2B5EF4-FFF2-40B4-BE49-F238E27FC236}">
                    <a16:creationId xmlns:a16="http://schemas.microsoft.com/office/drawing/2014/main" id="{471109E1-9202-4C76-B485-8F52771BA754}"/>
                  </a:ext>
                </a:extLst>
              </p:cNvPr>
              <p:cNvSpPr>
                <a:spLocks noChangeShapeType="1"/>
              </p:cNvSpPr>
              <p:nvPr/>
            </p:nvSpPr>
            <p:spPr bwMode="auto">
              <a:xfrm>
                <a:off x="1686" y="2723"/>
                <a:ext cx="25" cy="3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Line 984">
                <a:extLst>
                  <a:ext uri="{FF2B5EF4-FFF2-40B4-BE49-F238E27FC236}">
                    <a16:creationId xmlns:a16="http://schemas.microsoft.com/office/drawing/2014/main" id="{AD701F22-C1CE-4018-8CED-965B83A1CF53}"/>
                  </a:ext>
                </a:extLst>
              </p:cNvPr>
              <p:cNvSpPr>
                <a:spLocks noChangeShapeType="1"/>
              </p:cNvSpPr>
              <p:nvPr/>
            </p:nvSpPr>
            <p:spPr bwMode="auto">
              <a:xfrm flipV="1">
                <a:off x="1645" y="2928"/>
                <a:ext cx="45"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8" name="Line 985">
                <a:extLst>
                  <a:ext uri="{FF2B5EF4-FFF2-40B4-BE49-F238E27FC236}">
                    <a16:creationId xmlns:a16="http://schemas.microsoft.com/office/drawing/2014/main" id="{7DA4185D-7760-4BE1-A3C0-E55D45C1F483}"/>
                  </a:ext>
                </a:extLst>
              </p:cNvPr>
              <p:cNvSpPr>
                <a:spLocks noChangeShapeType="1"/>
              </p:cNvSpPr>
              <p:nvPr/>
            </p:nvSpPr>
            <p:spPr bwMode="auto">
              <a:xfrm>
                <a:off x="1675" y="2879"/>
                <a:ext cx="15"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Line 986">
                <a:extLst>
                  <a:ext uri="{FF2B5EF4-FFF2-40B4-BE49-F238E27FC236}">
                    <a16:creationId xmlns:a16="http://schemas.microsoft.com/office/drawing/2014/main" id="{93157B5B-0959-42BB-8F79-0D671CC4FA5A}"/>
                  </a:ext>
                </a:extLst>
              </p:cNvPr>
              <p:cNvSpPr>
                <a:spLocks noChangeShapeType="1"/>
              </p:cNvSpPr>
              <p:nvPr/>
            </p:nvSpPr>
            <p:spPr bwMode="auto">
              <a:xfrm flipV="1">
                <a:off x="1692" y="2810"/>
                <a:ext cx="25"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0" name="Line 987">
                <a:extLst>
                  <a:ext uri="{FF2B5EF4-FFF2-40B4-BE49-F238E27FC236}">
                    <a16:creationId xmlns:a16="http://schemas.microsoft.com/office/drawing/2014/main" id="{FFC2734D-CA08-4993-B888-06D6D757EADD}"/>
                  </a:ext>
                </a:extLst>
              </p:cNvPr>
              <p:cNvSpPr>
                <a:spLocks noChangeShapeType="1"/>
              </p:cNvSpPr>
              <p:nvPr/>
            </p:nvSpPr>
            <p:spPr bwMode="auto">
              <a:xfrm>
                <a:off x="1694" y="2769"/>
                <a:ext cx="23"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1" name="Line 988">
                <a:extLst>
                  <a:ext uri="{FF2B5EF4-FFF2-40B4-BE49-F238E27FC236}">
                    <a16:creationId xmlns:a16="http://schemas.microsoft.com/office/drawing/2014/main" id="{6E505B26-3C85-47DE-984C-E0D71AF234DF}"/>
                  </a:ext>
                </a:extLst>
              </p:cNvPr>
              <p:cNvSpPr>
                <a:spLocks noChangeShapeType="1"/>
              </p:cNvSpPr>
              <p:nvPr/>
            </p:nvSpPr>
            <p:spPr bwMode="auto">
              <a:xfrm>
                <a:off x="1694" y="2769"/>
                <a:ext cx="23"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2" name="Line 989">
                <a:extLst>
                  <a:ext uri="{FF2B5EF4-FFF2-40B4-BE49-F238E27FC236}">
                    <a16:creationId xmlns:a16="http://schemas.microsoft.com/office/drawing/2014/main" id="{3C0EB30B-A5B0-4F9B-B1FF-8DB9B8C9199E}"/>
                  </a:ext>
                </a:extLst>
              </p:cNvPr>
              <p:cNvSpPr>
                <a:spLocks noChangeShapeType="1"/>
              </p:cNvSpPr>
              <p:nvPr/>
            </p:nvSpPr>
            <p:spPr bwMode="auto">
              <a:xfrm flipV="1">
                <a:off x="1547" y="2616"/>
                <a:ext cx="11"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3" name="Line 990">
                <a:extLst>
                  <a:ext uri="{FF2B5EF4-FFF2-40B4-BE49-F238E27FC236}">
                    <a16:creationId xmlns:a16="http://schemas.microsoft.com/office/drawing/2014/main" id="{A4D5A9CC-9F92-4F87-A1C0-E0B73DAD894F}"/>
                  </a:ext>
                </a:extLst>
              </p:cNvPr>
              <p:cNvSpPr>
                <a:spLocks noChangeShapeType="1"/>
              </p:cNvSpPr>
              <p:nvPr/>
            </p:nvSpPr>
            <p:spPr bwMode="auto">
              <a:xfrm>
                <a:off x="1246" y="3397"/>
                <a:ext cx="12" cy="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4" name="Line 991">
                <a:extLst>
                  <a:ext uri="{FF2B5EF4-FFF2-40B4-BE49-F238E27FC236}">
                    <a16:creationId xmlns:a16="http://schemas.microsoft.com/office/drawing/2014/main" id="{C375587C-9A1A-427A-AC4E-2F82FA0B95D4}"/>
                  </a:ext>
                </a:extLst>
              </p:cNvPr>
              <p:cNvSpPr>
                <a:spLocks noChangeShapeType="1"/>
              </p:cNvSpPr>
              <p:nvPr/>
            </p:nvSpPr>
            <p:spPr bwMode="auto">
              <a:xfrm flipH="1" flipV="1">
                <a:off x="1258" y="3404"/>
                <a:ext cx="130" cy="1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5" name="Line 992">
                <a:extLst>
                  <a:ext uri="{FF2B5EF4-FFF2-40B4-BE49-F238E27FC236}">
                    <a16:creationId xmlns:a16="http://schemas.microsoft.com/office/drawing/2014/main" id="{805DDB56-2C42-46A2-952D-EBAF87F78434}"/>
                  </a:ext>
                </a:extLst>
              </p:cNvPr>
              <p:cNvSpPr>
                <a:spLocks noChangeShapeType="1"/>
              </p:cNvSpPr>
              <p:nvPr/>
            </p:nvSpPr>
            <p:spPr bwMode="auto">
              <a:xfrm flipH="1" flipV="1">
                <a:off x="1569" y="2616"/>
                <a:ext cx="10"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6" name="Line 993">
                <a:extLst>
                  <a:ext uri="{FF2B5EF4-FFF2-40B4-BE49-F238E27FC236}">
                    <a16:creationId xmlns:a16="http://schemas.microsoft.com/office/drawing/2014/main" id="{28D28B9B-8FF4-41E0-8DEB-64E97F49AAA4}"/>
                  </a:ext>
                </a:extLst>
              </p:cNvPr>
              <p:cNvSpPr>
                <a:spLocks noChangeShapeType="1"/>
              </p:cNvSpPr>
              <p:nvPr/>
            </p:nvSpPr>
            <p:spPr bwMode="auto">
              <a:xfrm flipV="1">
                <a:off x="1675" y="2868"/>
                <a:ext cx="35"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Line 994">
                <a:extLst>
                  <a:ext uri="{FF2B5EF4-FFF2-40B4-BE49-F238E27FC236}">
                    <a16:creationId xmlns:a16="http://schemas.microsoft.com/office/drawing/2014/main" id="{4E798F03-4A62-46F9-BC44-CB69322F5F6A}"/>
                  </a:ext>
                </a:extLst>
              </p:cNvPr>
              <p:cNvSpPr>
                <a:spLocks noChangeShapeType="1"/>
              </p:cNvSpPr>
              <p:nvPr/>
            </p:nvSpPr>
            <p:spPr bwMode="auto">
              <a:xfrm>
                <a:off x="1692" y="2822"/>
                <a:ext cx="18"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8" name="Line 995">
                <a:extLst>
                  <a:ext uri="{FF2B5EF4-FFF2-40B4-BE49-F238E27FC236}">
                    <a16:creationId xmlns:a16="http://schemas.microsoft.com/office/drawing/2014/main" id="{DA95E87C-1AE0-444F-B1B1-0A9DE6DC74EA}"/>
                  </a:ext>
                </a:extLst>
              </p:cNvPr>
              <p:cNvSpPr>
                <a:spLocks noChangeShapeType="1"/>
              </p:cNvSpPr>
              <p:nvPr/>
            </p:nvSpPr>
            <p:spPr bwMode="auto">
              <a:xfrm flipV="1">
                <a:off x="1536" y="2617"/>
                <a:ext cx="11"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Line 996">
                <a:extLst>
                  <a:ext uri="{FF2B5EF4-FFF2-40B4-BE49-F238E27FC236}">
                    <a16:creationId xmlns:a16="http://schemas.microsoft.com/office/drawing/2014/main" id="{05981989-D091-4178-A935-F76558D1EC8E}"/>
                  </a:ext>
                </a:extLst>
              </p:cNvPr>
              <p:cNvSpPr>
                <a:spLocks noChangeShapeType="1"/>
              </p:cNvSpPr>
              <p:nvPr/>
            </p:nvSpPr>
            <p:spPr bwMode="auto">
              <a:xfrm flipV="1">
                <a:off x="1686" y="2712"/>
                <a:ext cx="8"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0" name="Line 997">
                <a:extLst>
                  <a:ext uri="{FF2B5EF4-FFF2-40B4-BE49-F238E27FC236}">
                    <a16:creationId xmlns:a16="http://schemas.microsoft.com/office/drawing/2014/main" id="{7090D223-3DA9-40AC-98C7-007A1325C681}"/>
                  </a:ext>
                </a:extLst>
              </p:cNvPr>
              <p:cNvSpPr>
                <a:spLocks noChangeShapeType="1"/>
              </p:cNvSpPr>
              <p:nvPr/>
            </p:nvSpPr>
            <p:spPr bwMode="auto">
              <a:xfrm>
                <a:off x="1667" y="2684"/>
                <a:ext cx="27" cy="2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Line 998">
                <a:extLst>
                  <a:ext uri="{FF2B5EF4-FFF2-40B4-BE49-F238E27FC236}">
                    <a16:creationId xmlns:a16="http://schemas.microsoft.com/office/drawing/2014/main" id="{69E15FE8-BD2E-48BF-8C96-AEE220EC82B5}"/>
                  </a:ext>
                </a:extLst>
              </p:cNvPr>
              <p:cNvSpPr>
                <a:spLocks noChangeShapeType="1"/>
              </p:cNvSpPr>
              <p:nvPr/>
            </p:nvSpPr>
            <p:spPr bwMode="auto">
              <a:xfrm flipH="1" flipV="1">
                <a:off x="1491" y="2991"/>
                <a:ext cx="55"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2" name="Line 999">
                <a:extLst>
                  <a:ext uri="{FF2B5EF4-FFF2-40B4-BE49-F238E27FC236}">
                    <a16:creationId xmlns:a16="http://schemas.microsoft.com/office/drawing/2014/main" id="{095BA296-CB26-4DBA-A1E1-7E66ED6B1261}"/>
                  </a:ext>
                </a:extLst>
              </p:cNvPr>
              <p:cNvSpPr>
                <a:spLocks noChangeShapeType="1"/>
              </p:cNvSpPr>
              <p:nvPr/>
            </p:nvSpPr>
            <p:spPr bwMode="auto">
              <a:xfrm flipH="1">
                <a:off x="1491" y="2939"/>
                <a:ext cx="7" cy="5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Line 1000">
                <a:extLst>
                  <a:ext uri="{FF2B5EF4-FFF2-40B4-BE49-F238E27FC236}">
                    <a16:creationId xmlns:a16="http://schemas.microsoft.com/office/drawing/2014/main" id="{19684CED-5B6B-4673-A232-9672AA4FA2A9}"/>
                  </a:ext>
                </a:extLst>
              </p:cNvPr>
              <p:cNvSpPr>
                <a:spLocks noChangeShapeType="1"/>
              </p:cNvSpPr>
              <p:nvPr/>
            </p:nvSpPr>
            <p:spPr bwMode="auto">
              <a:xfrm>
                <a:off x="1611" y="2630"/>
                <a:ext cx="25"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4" name="Line 1001">
                <a:extLst>
                  <a:ext uri="{FF2B5EF4-FFF2-40B4-BE49-F238E27FC236}">
                    <a16:creationId xmlns:a16="http://schemas.microsoft.com/office/drawing/2014/main" id="{56AD740D-5B9C-41EB-92B4-EA8B9D9CCBE3}"/>
                  </a:ext>
                </a:extLst>
              </p:cNvPr>
              <p:cNvSpPr>
                <a:spLocks noChangeShapeType="1"/>
              </p:cNvSpPr>
              <p:nvPr/>
            </p:nvSpPr>
            <p:spPr bwMode="auto">
              <a:xfrm flipH="1" flipV="1">
                <a:off x="1636" y="2640"/>
                <a:ext cx="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5" name="Line 1002">
                <a:extLst>
                  <a:ext uri="{FF2B5EF4-FFF2-40B4-BE49-F238E27FC236}">
                    <a16:creationId xmlns:a16="http://schemas.microsoft.com/office/drawing/2014/main" id="{FF2D5618-C50E-453C-9327-0DADF3BF82D6}"/>
                  </a:ext>
                </a:extLst>
              </p:cNvPr>
              <p:cNvSpPr>
                <a:spLocks noChangeShapeType="1"/>
              </p:cNvSpPr>
              <p:nvPr/>
            </p:nvSpPr>
            <p:spPr bwMode="auto">
              <a:xfrm flipH="1" flipV="1">
                <a:off x="1579" y="2617"/>
                <a:ext cx="10"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6" name="Line 1003">
                <a:extLst>
                  <a:ext uri="{FF2B5EF4-FFF2-40B4-BE49-F238E27FC236}">
                    <a16:creationId xmlns:a16="http://schemas.microsoft.com/office/drawing/2014/main" id="{71570631-B757-4C66-B762-D39D521CF15B}"/>
                  </a:ext>
                </a:extLst>
              </p:cNvPr>
              <p:cNvSpPr>
                <a:spLocks noChangeShapeType="1"/>
              </p:cNvSpPr>
              <p:nvPr/>
            </p:nvSpPr>
            <p:spPr bwMode="auto">
              <a:xfrm flipH="1" flipV="1">
                <a:off x="1395" y="3426"/>
                <a:ext cx="130" cy="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Line 1004">
                <a:extLst>
                  <a:ext uri="{FF2B5EF4-FFF2-40B4-BE49-F238E27FC236}">
                    <a16:creationId xmlns:a16="http://schemas.microsoft.com/office/drawing/2014/main" id="{D857E840-6A17-4255-9623-45A4C122073B}"/>
                  </a:ext>
                </a:extLst>
              </p:cNvPr>
              <p:cNvSpPr>
                <a:spLocks noChangeShapeType="1"/>
              </p:cNvSpPr>
              <p:nvPr/>
            </p:nvSpPr>
            <p:spPr bwMode="auto">
              <a:xfrm>
                <a:off x="1388" y="3423"/>
                <a:ext cx="7" cy="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8" name="Line 1005">
                <a:extLst>
                  <a:ext uri="{FF2B5EF4-FFF2-40B4-BE49-F238E27FC236}">
                    <a16:creationId xmlns:a16="http://schemas.microsoft.com/office/drawing/2014/main" id="{8B7D5D70-9DD7-4326-944C-642272AF87F7}"/>
                  </a:ext>
                </a:extLst>
              </p:cNvPr>
              <p:cNvSpPr>
                <a:spLocks noChangeShapeType="1"/>
              </p:cNvSpPr>
              <p:nvPr/>
            </p:nvSpPr>
            <p:spPr bwMode="auto">
              <a:xfrm flipV="1">
                <a:off x="1527" y="2618"/>
                <a:ext cx="9"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9" name="Line 1006">
                <a:extLst>
                  <a:ext uri="{FF2B5EF4-FFF2-40B4-BE49-F238E27FC236}">
                    <a16:creationId xmlns:a16="http://schemas.microsoft.com/office/drawing/2014/main" id="{FF1CB94C-1117-443A-880A-7B161B6CBA25}"/>
                  </a:ext>
                </a:extLst>
              </p:cNvPr>
              <p:cNvSpPr>
                <a:spLocks noChangeShapeType="1"/>
              </p:cNvSpPr>
              <p:nvPr/>
            </p:nvSpPr>
            <p:spPr bwMode="auto">
              <a:xfrm flipV="1">
                <a:off x="1667" y="2675"/>
                <a:ext cx="2"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0" name="Line 1007">
                <a:extLst>
                  <a:ext uri="{FF2B5EF4-FFF2-40B4-BE49-F238E27FC236}">
                    <a16:creationId xmlns:a16="http://schemas.microsoft.com/office/drawing/2014/main" id="{78607B41-AAE5-4FEA-B680-9B20EA6F2AD1}"/>
                  </a:ext>
                </a:extLst>
              </p:cNvPr>
              <p:cNvSpPr>
                <a:spLocks noChangeShapeType="1"/>
              </p:cNvSpPr>
              <p:nvPr/>
            </p:nvSpPr>
            <p:spPr bwMode="auto">
              <a:xfrm>
                <a:off x="1642" y="2654"/>
                <a:ext cx="27"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1" name="Line 1008">
                <a:extLst>
                  <a:ext uri="{FF2B5EF4-FFF2-40B4-BE49-F238E27FC236}">
                    <a16:creationId xmlns:a16="http://schemas.microsoft.com/office/drawing/2014/main" id="{EA2482B7-990B-4EF7-825E-C875C90B8AC1}"/>
                  </a:ext>
                </a:extLst>
              </p:cNvPr>
              <p:cNvSpPr>
                <a:spLocks noChangeShapeType="1"/>
              </p:cNvSpPr>
              <p:nvPr/>
            </p:nvSpPr>
            <p:spPr bwMode="auto">
              <a:xfrm>
                <a:off x="1597" y="2942"/>
                <a:ext cx="4"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6" name="Group 1210">
              <a:extLst>
                <a:ext uri="{FF2B5EF4-FFF2-40B4-BE49-F238E27FC236}">
                  <a16:creationId xmlns:a16="http://schemas.microsoft.com/office/drawing/2014/main" id="{DA716DF8-10E4-4D8F-AB63-46129D328E3E}"/>
                </a:ext>
              </a:extLst>
            </p:cNvPr>
            <p:cNvGrpSpPr>
              <a:grpSpLocks/>
            </p:cNvGrpSpPr>
            <p:nvPr/>
          </p:nvGrpSpPr>
          <p:grpSpPr bwMode="auto">
            <a:xfrm>
              <a:off x="2132816" y="4351451"/>
              <a:ext cx="2120900" cy="1295400"/>
              <a:chOff x="917" y="2618"/>
              <a:chExt cx="1336" cy="816"/>
            </a:xfrm>
          </p:grpSpPr>
          <p:sp>
            <p:nvSpPr>
              <p:cNvPr id="322" name="Line 1010">
                <a:extLst>
                  <a:ext uri="{FF2B5EF4-FFF2-40B4-BE49-F238E27FC236}">
                    <a16:creationId xmlns:a16="http://schemas.microsoft.com/office/drawing/2014/main" id="{C1AFC18D-17C4-44AF-BEE6-5AAD889B2E93}"/>
                  </a:ext>
                </a:extLst>
              </p:cNvPr>
              <p:cNvSpPr>
                <a:spLocks noChangeShapeType="1"/>
              </p:cNvSpPr>
              <p:nvPr/>
            </p:nvSpPr>
            <p:spPr bwMode="auto">
              <a:xfrm flipV="1">
                <a:off x="1546" y="2993"/>
                <a:ext cx="55"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Line 1011">
                <a:extLst>
                  <a:ext uri="{FF2B5EF4-FFF2-40B4-BE49-F238E27FC236}">
                    <a16:creationId xmlns:a16="http://schemas.microsoft.com/office/drawing/2014/main" id="{D23F5E8D-C052-4CAB-A0F0-1E1AECDE6B06}"/>
                  </a:ext>
                </a:extLst>
              </p:cNvPr>
              <p:cNvSpPr>
                <a:spLocks noChangeShapeType="1"/>
              </p:cNvSpPr>
              <p:nvPr/>
            </p:nvSpPr>
            <p:spPr bwMode="auto">
              <a:xfrm>
                <a:off x="1585" y="2619"/>
                <a:ext cx="4"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Line 1012">
                <a:extLst>
                  <a:ext uri="{FF2B5EF4-FFF2-40B4-BE49-F238E27FC236}">
                    <a16:creationId xmlns:a16="http://schemas.microsoft.com/office/drawing/2014/main" id="{19EAB4D1-BAD5-4DD1-A075-C50F958C3140}"/>
                  </a:ext>
                </a:extLst>
              </p:cNvPr>
              <p:cNvSpPr>
                <a:spLocks noChangeShapeType="1"/>
              </p:cNvSpPr>
              <p:nvPr/>
            </p:nvSpPr>
            <p:spPr bwMode="auto">
              <a:xfrm flipH="1" flipV="1">
                <a:off x="959" y="3281"/>
                <a:ext cx="115" cy="4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Line 1013">
                <a:extLst>
                  <a:ext uri="{FF2B5EF4-FFF2-40B4-BE49-F238E27FC236}">
                    <a16:creationId xmlns:a16="http://schemas.microsoft.com/office/drawing/2014/main" id="{EC4A1D4B-59EB-4DBA-B5BD-47D97FFD1CBD}"/>
                  </a:ext>
                </a:extLst>
              </p:cNvPr>
              <p:cNvSpPr>
                <a:spLocks noChangeShapeType="1"/>
              </p:cNvSpPr>
              <p:nvPr/>
            </p:nvSpPr>
            <p:spPr bwMode="auto">
              <a:xfrm>
                <a:off x="938" y="3264"/>
                <a:ext cx="21" cy="1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Line 1014">
                <a:extLst>
                  <a:ext uri="{FF2B5EF4-FFF2-40B4-BE49-F238E27FC236}">
                    <a16:creationId xmlns:a16="http://schemas.microsoft.com/office/drawing/2014/main" id="{344A41FB-074B-4F64-B447-61D18F6155C6}"/>
                  </a:ext>
                </a:extLst>
              </p:cNvPr>
              <p:cNvSpPr>
                <a:spLocks noChangeShapeType="1"/>
              </p:cNvSpPr>
              <p:nvPr/>
            </p:nvSpPr>
            <p:spPr bwMode="auto">
              <a:xfrm flipH="1">
                <a:off x="1482" y="2632"/>
                <a:ext cx="26"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Line 1015">
                <a:extLst>
                  <a:ext uri="{FF2B5EF4-FFF2-40B4-BE49-F238E27FC236}">
                    <a16:creationId xmlns:a16="http://schemas.microsoft.com/office/drawing/2014/main" id="{747F1E82-7471-4158-9035-5ED197489B49}"/>
                  </a:ext>
                </a:extLst>
              </p:cNvPr>
              <p:cNvSpPr>
                <a:spLocks noChangeShapeType="1"/>
              </p:cNvSpPr>
              <p:nvPr/>
            </p:nvSpPr>
            <p:spPr bwMode="auto">
              <a:xfrm flipV="1">
                <a:off x="1479" y="2643"/>
                <a:ext cx="3"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Line 1016">
                <a:extLst>
                  <a:ext uri="{FF2B5EF4-FFF2-40B4-BE49-F238E27FC236}">
                    <a16:creationId xmlns:a16="http://schemas.microsoft.com/office/drawing/2014/main" id="{D128302A-8D73-4A90-B0FE-4C4DAA168E28}"/>
                  </a:ext>
                </a:extLst>
              </p:cNvPr>
              <p:cNvSpPr>
                <a:spLocks noChangeShapeType="1"/>
              </p:cNvSpPr>
              <p:nvPr/>
            </p:nvSpPr>
            <p:spPr bwMode="auto">
              <a:xfrm flipH="1">
                <a:off x="1546" y="2943"/>
                <a:ext cx="1"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Line 1017">
                <a:extLst>
                  <a:ext uri="{FF2B5EF4-FFF2-40B4-BE49-F238E27FC236}">
                    <a16:creationId xmlns:a16="http://schemas.microsoft.com/office/drawing/2014/main" id="{376D9962-CB20-48C1-9EBE-ADAA15DC89A2}"/>
                  </a:ext>
                </a:extLst>
              </p:cNvPr>
              <p:cNvSpPr>
                <a:spLocks noChangeShapeType="1"/>
              </p:cNvSpPr>
              <p:nvPr/>
            </p:nvSpPr>
            <p:spPr bwMode="auto">
              <a:xfrm flipH="1">
                <a:off x="1452" y="2883"/>
                <a:ext cx="12"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Line 1018">
                <a:extLst>
                  <a:ext uri="{FF2B5EF4-FFF2-40B4-BE49-F238E27FC236}">
                    <a16:creationId xmlns:a16="http://schemas.microsoft.com/office/drawing/2014/main" id="{A159EDB1-CF77-4412-BA3C-5A6490E3A49A}"/>
                  </a:ext>
                </a:extLst>
              </p:cNvPr>
              <p:cNvSpPr>
                <a:spLocks noChangeShapeType="1"/>
              </p:cNvSpPr>
              <p:nvPr/>
            </p:nvSpPr>
            <p:spPr bwMode="auto">
              <a:xfrm flipH="1" flipV="1">
                <a:off x="1452" y="2932"/>
                <a:ext cx="46"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Line 1019">
                <a:extLst>
                  <a:ext uri="{FF2B5EF4-FFF2-40B4-BE49-F238E27FC236}">
                    <a16:creationId xmlns:a16="http://schemas.microsoft.com/office/drawing/2014/main" id="{D1D0DA35-2FAC-4FA6-A326-0A4CDD2CAA71}"/>
                  </a:ext>
                </a:extLst>
              </p:cNvPr>
              <p:cNvSpPr>
                <a:spLocks noChangeShapeType="1"/>
              </p:cNvSpPr>
              <p:nvPr/>
            </p:nvSpPr>
            <p:spPr bwMode="auto">
              <a:xfrm flipH="1">
                <a:off x="1527" y="2620"/>
                <a:ext cx="7"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Line 1020">
                <a:extLst>
                  <a:ext uri="{FF2B5EF4-FFF2-40B4-BE49-F238E27FC236}">
                    <a16:creationId xmlns:a16="http://schemas.microsoft.com/office/drawing/2014/main" id="{FF6A54AF-D7B3-4802-BEBD-EBDE375C7E0B}"/>
                  </a:ext>
                </a:extLst>
              </p:cNvPr>
              <p:cNvSpPr>
                <a:spLocks noChangeShapeType="1"/>
              </p:cNvSpPr>
              <p:nvPr/>
            </p:nvSpPr>
            <p:spPr bwMode="auto">
              <a:xfrm flipH="1" flipV="1">
                <a:off x="1417" y="2763"/>
                <a:ext cx="19"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Line 1021">
                <a:extLst>
                  <a:ext uri="{FF2B5EF4-FFF2-40B4-BE49-F238E27FC236}">
                    <a16:creationId xmlns:a16="http://schemas.microsoft.com/office/drawing/2014/main" id="{4AD4813A-2CD5-4280-B430-85BE95FF6BF6}"/>
                  </a:ext>
                </a:extLst>
              </p:cNvPr>
              <p:cNvSpPr>
                <a:spLocks noChangeShapeType="1"/>
              </p:cNvSpPr>
              <p:nvPr/>
            </p:nvSpPr>
            <p:spPr bwMode="auto">
              <a:xfrm flipH="1">
                <a:off x="1417" y="2727"/>
                <a:ext cx="24"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Line 1022">
                <a:extLst>
                  <a:ext uri="{FF2B5EF4-FFF2-40B4-BE49-F238E27FC236}">
                    <a16:creationId xmlns:a16="http://schemas.microsoft.com/office/drawing/2014/main" id="{C99F80E3-0AD8-4CB6-A2A5-6CBAC133D12B}"/>
                  </a:ext>
                </a:extLst>
              </p:cNvPr>
              <p:cNvSpPr>
                <a:spLocks noChangeShapeType="1"/>
              </p:cNvSpPr>
              <p:nvPr/>
            </p:nvSpPr>
            <p:spPr bwMode="auto">
              <a:xfrm flipH="1">
                <a:off x="1934" y="3373"/>
                <a:ext cx="14" cy="1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Line 1023">
                <a:extLst>
                  <a:ext uri="{FF2B5EF4-FFF2-40B4-BE49-F238E27FC236}">
                    <a16:creationId xmlns:a16="http://schemas.microsoft.com/office/drawing/2014/main" id="{8BF43623-24F0-431A-8F7F-541793A28F11}"/>
                  </a:ext>
                </a:extLst>
              </p:cNvPr>
              <p:cNvSpPr>
                <a:spLocks noChangeShapeType="1"/>
              </p:cNvSpPr>
              <p:nvPr/>
            </p:nvSpPr>
            <p:spPr bwMode="auto">
              <a:xfrm flipV="1">
                <a:off x="1805" y="3383"/>
                <a:ext cx="129" cy="2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Line 1024">
                <a:extLst>
                  <a:ext uri="{FF2B5EF4-FFF2-40B4-BE49-F238E27FC236}">
                    <a16:creationId xmlns:a16="http://schemas.microsoft.com/office/drawing/2014/main" id="{E57978C0-520A-4847-8848-F8553B805C5C}"/>
                  </a:ext>
                </a:extLst>
              </p:cNvPr>
              <p:cNvSpPr>
                <a:spLocks noChangeShapeType="1"/>
              </p:cNvSpPr>
              <p:nvPr/>
            </p:nvSpPr>
            <p:spPr bwMode="auto">
              <a:xfrm flipH="1" flipV="1">
                <a:off x="1415" y="2816"/>
                <a:ext cx="28"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 name="Line 1025">
                <a:extLst>
                  <a:ext uri="{FF2B5EF4-FFF2-40B4-BE49-F238E27FC236}">
                    <a16:creationId xmlns:a16="http://schemas.microsoft.com/office/drawing/2014/main" id="{C56398BE-56ED-4EA8-BF9A-E3037837EB5B}"/>
                  </a:ext>
                </a:extLst>
              </p:cNvPr>
              <p:cNvSpPr>
                <a:spLocks noChangeShapeType="1"/>
              </p:cNvSpPr>
              <p:nvPr/>
            </p:nvSpPr>
            <p:spPr bwMode="auto">
              <a:xfrm flipH="1">
                <a:off x="1415" y="2775"/>
                <a:ext cx="21" cy="4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Line 1026">
                <a:extLst>
                  <a:ext uri="{FF2B5EF4-FFF2-40B4-BE49-F238E27FC236}">
                    <a16:creationId xmlns:a16="http://schemas.microsoft.com/office/drawing/2014/main" id="{72D1FC2D-82E3-4DA1-B4CF-B15122AEB866}"/>
                  </a:ext>
                </a:extLst>
              </p:cNvPr>
              <p:cNvSpPr>
                <a:spLocks noChangeShapeType="1"/>
              </p:cNvSpPr>
              <p:nvPr/>
            </p:nvSpPr>
            <p:spPr bwMode="auto">
              <a:xfrm flipH="1" flipV="1">
                <a:off x="1426" y="2873"/>
                <a:ext cx="38"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 name="Line 1027">
                <a:extLst>
                  <a:ext uri="{FF2B5EF4-FFF2-40B4-BE49-F238E27FC236}">
                    <a16:creationId xmlns:a16="http://schemas.microsoft.com/office/drawing/2014/main" id="{78C96645-653E-4CA9-BA04-234313D93CC1}"/>
                  </a:ext>
                </a:extLst>
              </p:cNvPr>
              <p:cNvSpPr>
                <a:spLocks noChangeShapeType="1"/>
              </p:cNvSpPr>
              <p:nvPr/>
            </p:nvSpPr>
            <p:spPr bwMode="auto">
              <a:xfrm flipH="1">
                <a:off x="1426" y="2827"/>
                <a:ext cx="17"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Line 1028">
                <a:extLst>
                  <a:ext uri="{FF2B5EF4-FFF2-40B4-BE49-F238E27FC236}">
                    <a16:creationId xmlns:a16="http://schemas.microsoft.com/office/drawing/2014/main" id="{D6B02645-BE14-47DA-9CED-D28A9A478E68}"/>
                  </a:ext>
                </a:extLst>
              </p:cNvPr>
              <p:cNvSpPr>
                <a:spLocks noChangeShapeType="1"/>
              </p:cNvSpPr>
              <p:nvPr/>
            </p:nvSpPr>
            <p:spPr bwMode="auto">
              <a:xfrm flipH="1">
                <a:off x="1430" y="2688"/>
                <a:ext cx="26"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Line 1029">
                <a:extLst>
                  <a:ext uri="{FF2B5EF4-FFF2-40B4-BE49-F238E27FC236}">
                    <a16:creationId xmlns:a16="http://schemas.microsoft.com/office/drawing/2014/main" id="{B7208246-254C-49DF-8CF3-DD3E231E849B}"/>
                  </a:ext>
                </a:extLst>
              </p:cNvPr>
              <p:cNvSpPr>
                <a:spLocks noChangeShapeType="1"/>
              </p:cNvSpPr>
              <p:nvPr/>
            </p:nvSpPr>
            <p:spPr bwMode="auto">
              <a:xfrm flipH="1" flipV="1">
                <a:off x="1430" y="2717"/>
                <a:ext cx="11"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Line 1030">
                <a:extLst>
                  <a:ext uri="{FF2B5EF4-FFF2-40B4-BE49-F238E27FC236}">
                    <a16:creationId xmlns:a16="http://schemas.microsoft.com/office/drawing/2014/main" id="{5CC6AF23-DD53-4F40-92F1-FC93A87A5EF3}"/>
                  </a:ext>
                </a:extLst>
              </p:cNvPr>
              <p:cNvSpPr>
                <a:spLocks noChangeShapeType="1"/>
              </p:cNvSpPr>
              <p:nvPr/>
            </p:nvSpPr>
            <p:spPr bwMode="auto">
              <a:xfrm>
                <a:off x="1590" y="2622"/>
                <a:ext cx="4"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Line 1031">
                <a:extLst>
                  <a:ext uri="{FF2B5EF4-FFF2-40B4-BE49-F238E27FC236}">
                    <a16:creationId xmlns:a16="http://schemas.microsoft.com/office/drawing/2014/main" id="{3D336AC6-F7AD-4B41-8100-EA3FD7FBBAC6}"/>
                  </a:ext>
                </a:extLst>
              </p:cNvPr>
              <p:cNvSpPr>
                <a:spLocks noChangeShapeType="1"/>
              </p:cNvSpPr>
              <p:nvPr/>
            </p:nvSpPr>
            <p:spPr bwMode="auto">
              <a:xfrm flipH="1" flipV="1">
                <a:off x="1108" y="3354"/>
                <a:ext cx="126" cy="3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Line 1032">
                <a:extLst>
                  <a:ext uri="{FF2B5EF4-FFF2-40B4-BE49-F238E27FC236}">
                    <a16:creationId xmlns:a16="http://schemas.microsoft.com/office/drawing/2014/main" id="{2F948229-BA95-48FE-B55E-E3097CB3D220}"/>
                  </a:ext>
                </a:extLst>
              </p:cNvPr>
              <p:cNvSpPr>
                <a:spLocks noChangeShapeType="1"/>
              </p:cNvSpPr>
              <p:nvPr/>
            </p:nvSpPr>
            <p:spPr bwMode="auto">
              <a:xfrm>
                <a:off x="1091" y="3341"/>
                <a:ext cx="17" cy="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Line 1033">
                <a:extLst>
                  <a:ext uri="{FF2B5EF4-FFF2-40B4-BE49-F238E27FC236}">
                    <a16:creationId xmlns:a16="http://schemas.microsoft.com/office/drawing/2014/main" id="{AED20C9B-6681-4D58-B3E0-3134F821DB94}"/>
                  </a:ext>
                </a:extLst>
              </p:cNvPr>
              <p:cNvSpPr>
                <a:spLocks noChangeShapeType="1"/>
              </p:cNvSpPr>
              <p:nvPr/>
            </p:nvSpPr>
            <p:spPr bwMode="auto">
              <a:xfrm flipH="1">
                <a:off x="1452" y="2657"/>
                <a:ext cx="27" cy="2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Line 1034">
                <a:extLst>
                  <a:ext uri="{FF2B5EF4-FFF2-40B4-BE49-F238E27FC236}">
                    <a16:creationId xmlns:a16="http://schemas.microsoft.com/office/drawing/2014/main" id="{49C1072E-9709-4414-BDF6-17C5AF3B24E6}"/>
                  </a:ext>
                </a:extLst>
              </p:cNvPr>
              <p:cNvSpPr>
                <a:spLocks noChangeShapeType="1"/>
              </p:cNvSpPr>
              <p:nvPr/>
            </p:nvSpPr>
            <p:spPr bwMode="auto">
              <a:xfrm flipH="1" flipV="1">
                <a:off x="1452" y="2679"/>
                <a:ext cx="4"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Line 1035">
                <a:extLst>
                  <a:ext uri="{FF2B5EF4-FFF2-40B4-BE49-F238E27FC236}">
                    <a16:creationId xmlns:a16="http://schemas.microsoft.com/office/drawing/2014/main" id="{ADB54CD7-B255-4681-A359-46DECED7BCE7}"/>
                  </a:ext>
                </a:extLst>
              </p:cNvPr>
              <p:cNvSpPr>
                <a:spLocks noChangeShapeType="1"/>
              </p:cNvSpPr>
              <p:nvPr/>
            </p:nvSpPr>
            <p:spPr bwMode="auto">
              <a:xfrm flipH="1" flipV="1">
                <a:off x="1641" y="2647"/>
                <a:ext cx="1"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Line 1036">
                <a:extLst>
                  <a:ext uri="{FF2B5EF4-FFF2-40B4-BE49-F238E27FC236}">
                    <a16:creationId xmlns:a16="http://schemas.microsoft.com/office/drawing/2014/main" id="{0208119F-12B6-410D-8DA5-A93ECDA45270}"/>
                  </a:ext>
                </a:extLst>
              </p:cNvPr>
              <p:cNvSpPr>
                <a:spLocks noChangeShapeType="1"/>
              </p:cNvSpPr>
              <p:nvPr/>
            </p:nvSpPr>
            <p:spPr bwMode="auto">
              <a:xfrm>
                <a:off x="1614" y="2634"/>
                <a:ext cx="27"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Line 1037">
                <a:extLst>
                  <a:ext uri="{FF2B5EF4-FFF2-40B4-BE49-F238E27FC236}">
                    <a16:creationId xmlns:a16="http://schemas.microsoft.com/office/drawing/2014/main" id="{4A7688C0-B8A0-4637-AD48-439050B4ADD7}"/>
                  </a:ext>
                </a:extLst>
              </p:cNvPr>
              <p:cNvSpPr>
                <a:spLocks noChangeShapeType="1"/>
              </p:cNvSpPr>
              <p:nvPr/>
            </p:nvSpPr>
            <p:spPr bwMode="auto">
              <a:xfrm flipH="1">
                <a:off x="1523" y="2623"/>
                <a:ext cx="6"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Line 1038">
                <a:extLst>
                  <a:ext uri="{FF2B5EF4-FFF2-40B4-BE49-F238E27FC236}">
                    <a16:creationId xmlns:a16="http://schemas.microsoft.com/office/drawing/2014/main" id="{F6A2BAF4-19BD-486D-AA1E-EF452FBC7A13}"/>
                  </a:ext>
                </a:extLst>
              </p:cNvPr>
              <p:cNvSpPr>
                <a:spLocks noChangeShapeType="1"/>
              </p:cNvSpPr>
              <p:nvPr/>
            </p:nvSpPr>
            <p:spPr bwMode="auto">
              <a:xfrm flipH="1">
                <a:off x="1658" y="3429"/>
                <a:ext cx="4" cy="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Line 1039">
                <a:extLst>
                  <a:ext uri="{FF2B5EF4-FFF2-40B4-BE49-F238E27FC236}">
                    <a16:creationId xmlns:a16="http://schemas.microsoft.com/office/drawing/2014/main" id="{D41702AD-6A27-4590-8F9B-2023CB2C2FE7}"/>
                  </a:ext>
                </a:extLst>
              </p:cNvPr>
              <p:cNvSpPr>
                <a:spLocks noChangeShapeType="1"/>
              </p:cNvSpPr>
              <p:nvPr/>
            </p:nvSpPr>
            <p:spPr bwMode="auto">
              <a:xfrm flipV="1">
                <a:off x="1525" y="3432"/>
                <a:ext cx="133" cy="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Line 1040">
                <a:extLst>
                  <a:ext uri="{FF2B5EF4-FFF2-40B4-BE49-F238E27FC236}">
                    <a16:creationId xmlns:a16="http://schemas.microsoft.com/office/drawing/2014/main" id="{B9B08981-A1F5-470B-8349-0C8A6944590B}"/>
                  </a:ext>
                </a:extLst>
              </p:cNvPr>
              <p:cNvSpPr>
                <a:spLocks noChangeShapeType="1"/>
              </p:cNvSpPr>
              <p:nvPr/>
            </p:nvSpPr>
            <p:spPr bwMode="auto">
              <a:xfrm flipH="1">
                <a:off x="2085" y="3306"/>
                <a:ext cx="19"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Line 1041">
                <a:extLst>
                  <a:ext uri="{FF2B5EF4-FFF2-40B4-BE49-F238E27FC236}">
                    <a16:creationId xmlns:a16="http://schemas.microsoft.com/office/drawing/2014/main" id="{E4080ED2-DE99-4B9F-A800-DAC15512D660}"/>
                  </a:ext>
                </a:extLst>
              </p:cNvPr>
              <p:cNvSpPr>
                <a:spLocks noChangeShapeType="1"/>
              </p:cNvSpPr>
              <p:nvPr/>
            </p:nvSpPr>
            <p:spPr bwMode="auto">
              <a:xfrm flipV="1">
                <a:off x="1963" y="3321"/>
                <a:ext cx="122" cy="3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Line 1042">
                <a:extLst>
                  <a:ext uri="{FF2B5EF4-FFF2-40B4-BE49-F238E27FC236}">
                    <a16:creationId xmlns:a16="http://schemas.microsoft.com/office/drawing/2014/main" id="{A470C5F1-8329-4000-AB70-BC041476DFF5}"/>
                  </a:ext>
                </a:extLst>
              </p:cNvPr>
              <p:cNvSpPr>
                <a:spLocks noChangeShapeType="1"/>
              </p:cNvSpPr>
              <p:nvPr/>
            </p:nvSpPr>
            <p:spPr bwMode="auto">
              <a:xfrm>
                <a:off x="1636" y="2887"/>
                <a:ext cx="9"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Line 1043">
                <a:extLst>
                  <a:ext uri="{FF2B5EF4-FFF2-40B4-BE49-F238E27FC236}">
                    <a16:creationId xmlns:a16="http://schemas.microsoft.com/office/drawing/2014/main" id="{9857CD0F-78DB-417D-B1A0-35B998D34189}"/>
                  </a:ext>
                </a:extLst>
              </p:cNvPr>
              <p:cNvSpPr>
                <a:spLocks noChangeShapeType="1"/>
              </p:cNvSpPr>
              <p:nvPr/>
            </p:nvSpPr>
            <p:spPr bwMode="auto">
              <a:xfrm flipV="1">
                <a:off x="1597" y="2937"/>
                <a:ext cx="48"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Line 1044">
                <a:extLst>
                  <a:ext uri="{FF2B5EF4-FFF2-40B4-BE49-F238E27FC236}">
                    <a16:creationId xmlns:a16="http://schemas.microsoft.com/office/drawing/2014/main" id="{0B6E7F2E-797A-4806-87F4-F20A810E9608}"/>
                  </a:ext>
                </a:extLst>
              </p:cNvPr>
              <p:cNvSpPr>
                <a:spLocks noChangeShapeType="1"/>
              </p:cNvSpPr>
              <p:nvPr/>
            </p:nvSpPr>
            <p:spPr bwMode="auto">
              <a:xfrm>
                <a:off x="1594" y="2624"/>
                <a:ext cx="1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Line 1045">
                <a:extLst>
                  <a:ext uri="{FF2B5EF4-FFF2-40B4-BE49-F238E27FC236}">
                    <a16:creationId xmlns:a16="http://schemas.microsoft.com/office/drawing/2014/main" id="{A9B13B62-0D7D-4227-8976-C5662F076328}"/>
                  </a:ext>
                </a:extLst>
              </p:cNvPr>
              <p:cNvSpPr>
                <a:spLocks noChangeShapeType="1"/>
              </p:cNvSpPr>
              <p:nvPr/>
            </p:nvSpPr>
            <p:spPr bwMode="auto">
              <a:xfrm flipH="1" flipV="1">
                <a:off x="1605" y="2626"/>
                <a:ext cx="6"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Line 1046">
                <a:extLst>
                  <a:ext uri="{FF2B5EF4-FFF2-40B4-BE49-F238E27FC236}">
                    <a16:creationId xmlns:a16="http://schemas.microsoft.com/office/drawing/2014/main" id="{733DFF16-9396-4EF8-9D63-5C8E6E96CCAC}"/>
                  </a:ext>
                </a:extLst>
              </p:cNvPr>
              <p:cNvSpPr>
                <a:spLocks noChangeShapeType="1"/>
              </p:cNvSpPr>
              <p:nvPr/>
            </p:nvSpPr>
            <p:spPr bwMode="auto">
              <a:xfrm>
                <a:off x="1524" y="3432"/>
                <a:ext cx="1" cy="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Line 1047">
                <a:extLst>
                  <a:ext uri="{FF2B5EF4-FFF2-40B4-BE49-F238E27FC236}">
                    <a16:creationId xmlns:a16="http://schemas.microsoft.com/office/drawing/2014/main" id="{EF29B568-205C-40C1-985D-9621C90BEE62}"/>
                  </a:ext>
                </a:extLst>
              </p:cNvPr>
              <p:cNvSpPr>
                <a:spLocks noChangeShapeType="1"/>
              </p:cNvSpPr>
              <p:nvPr/>
            </p:nvSpPr>
            <p:spPr bwMode="auto">
              <a:xfrm flipH="1">
                <a:off x="1479" y="2636"/>
                <a:ext cx="27"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Line 1048">
                <a:extLst>
                  <a:ext uri="{FF2B5EF4-FFF2-40B4-BE49-F238E27FC236}">
                    <a16:creationId xmlns:a16="http://schemas.microsoft.com/office/drawing/2014/main" id="{AC2093CA-64EA-4A2C-9C51-074021D94635}"/>
                  </a:ext>
                </a:extLst>
              </p:cNvPr>
              <p:cNvSpPr>
                <a:spLocks noChangeShapeType="1"/>
              </p:cNvSpPr>
              <p:nvPr/>
            </p:nvSpPr>
            <p:spPr bwMode="auto">
              <a:xfrm flipV="1">
                <a:off x="1479" y="2650"/>
                <a:ext cx="0"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Line 1049">
                <a:extLst>
                  <a:ext uri="{FF2B5EF4-FFF2-40B4-BE49-F238E27FC236}">
                    <a16:creationId xmlns:a16="http://schemas.microsoft.com/office/drawing/2014/main" id="{AFF34984-AE0C-4741-A7C9-925214752E2A}"/>
                  </a:ext>
                </a:extLst>
              </p:cNvPr>
              <p:cNvSpPr>
                <a:spLocks noChangeShapeType="1"/>
              </p:cNvSpPr>
              <p:nvPr/>
            </p:nvSpPr>
            <p:spPr bwMode="auto">
              <a:xfrm flipV="1">
                <a:off x="1636" y="2879"/>
                <a:ext cx="39"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Line 1050">
                <a:extLst>
                  <a:ext uri="{FF2B5EF4-FFF2-40B4-BE49-F238E27FC236}">
                    <a16:creationId xmlns:a16="http://schemas.microsoft.com/office/drawing/2014/main" id="{3E7ED247-52FB-43E4-9C60-C6C4A30AD3D8}"/>
                  </a:ext>
                </a:extLst>
              </p:cNvPr>
              <p:cNvSpPr>
                <a:spLocks noChangeShapeType="1"/>
              </p:cNvSpPr>
              <p:nvPr/>
            </p:nvSpPr>
            <p:spPr bwMode="auto">
              <a:xfrm>
                <a:off x="1661" y="2832"/>
                <a:ext cx="14" cy="4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Line 1051">
                <a:extLst>
                  <a:ext uri="{FF2B5EF4-FFF2-40B4-BE49-F238E27FC236}">
                    <a16:creationId xmlns:a16="http://schemas.microsoft.com/office/drawing/2014/main" id="{E498D4E1-3C11-44BF-A711-DB349B71C984}"/>
                  </a:ext>
                </a:extLst>
              </p:cNvPr>
              <p:cNvSpPr>
                <a:spLocks noChangeShapeType="1"/>
              </p:cNvSpPr>
              <p:nvPr/>
            </p:nvSpPr>
            <p:spPr bwMode="auto">
              <a:xfrm flipH="1">
                <a:off x="1513" y="2623"/>
                <a:ext cx="24"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Line 1052">
                <a:extLst>
                  <a:ext uri="{FF2B5EF4-FFF2-40B4-BE49-F238E27FC236}">
                    <a16:creationId xmlns:a16="http://schemas.microsoft.com/office/drawing/2014/main" id="{57ACC2F0-699C-42A8-90D2-3D7D937E4F9E}"/>
                  </a:ext>
                </a:extLst>
              </p:cNvPr>
              <p:cNvSpPr>
                <a:spLocks noChangeShapeType="1"/>
              </p:cNvSpPr>
              <p:nvPr/>
            </p:nvSpPr>
            <p:spPr bwMode="auto">
              <a:xfrm flipV="1">
                <a:off x="1508" y="2627"/>
                <a:ext cx="5"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Line 1053">
                <a:extLst>
                  <a:ext uri="{FF2B5EF4-FFF2-40B4-BE49-F238E27FC236}">
                    <a16:creationId xmlns:a16="http://schemas.microsoft.com/office/drawing/2014/main" id="{9B4F8EFB-DFC7-4841-A752-EDC8F7429ECF}"/>
                  </a:ext>
                </a:extLst>
              </p:cNvPr>
              <p:cNvSpPr>
                <a:spLocks noChangeShapeType="1"/>
              </p:cNvSpPr>
              <p:nvPr/>
            </p:nvSpPr>
            <p:spPr bwMode="auto">
              <a:xfrm flipV="1">
                <a:off x="1672" y="2723"/>
                <a:ext cx="14"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Line 1054">
                <a:extLst>
                  <a:ext uri="{FF2B5EF4-FFF2-40B4-BE49-F238E27FC236}">
                    <a16:creationId xmlns:a16="http://schemas.microsoft.com/office/drawing/2014/main" id="{7E2A4AF8-8376-48A6-83DC-71A9EEE1D943}"/>
                  </a:ext>
                </a:extLst>
              </p:cNvPr>
              <p:cNvSpPr>
                <a:spLocks noChangeShapeType="1"/>
              </p:cNvSpPr>
              <p:nvPr/>
            </p:nvSpPr>
            <p:spPr bwMode="auto">
              <a:xfrm>
                <a:off x="1660" y="2692"/>
                <a:ext cx="26"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Line 1055">
                <a:extLst>
                  <a:ext uri="{FF2B5EF4-FFF2-40B4-BE49-F238E27FC236}">
                    <a16:creationId xmlns:a16="http://schemas.microsoft.com/office/drawing/2014/main" id="{4C1F59E1-9F80-473A-AE77-550E4D5D4630}"/>
                  </a:ext>
                </a:extLst>
              </p:cNvPr>
              <p:cNvSpPr>
                <a:spLocks noChangeShapeType="1"/>
              </p:cNvSpPr>
              <p:nvPr/>
            </p:nvSpPr>
            <p:spPr bwMode="auto">
              <a:xfrm flipV="1">
                <a:off x="1673" y="2769"/>
                <a:ext cx="21"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Line 1056">
                <a:extLst>
                  <a:ext uri="{FF2B5EF4-FFF2-40B4-BE49-F238E27FC236}">
                    <a16:creationId xmlns:a16="http://schemas.microsoft.com/office/drawing/2014/main" id="{CF52683A-2110-4295-A364-24C41BFFFA11}"/>
                  </a:ext>
                </a:extLst>
              </p:cNvPr>
              <p:cNvSpPr>
                <a:spLocks noChangeShapeType="1"/>
              </p:cNvSpPr>
              <p:nvPr/>
            </p:nvSpPr>
            <p:spPr bwMode="auto">
              <a:xfrm>
                <a:off x="1672" y="2733"/>
                <a:ext cx="22"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Line 1057">
                <a:extLst>
                  <a:ext uri="{FF2B5EF4-FFF2-40B4-BE49-F238E27FC236}">
                    <a16:creationId xmlns:a16="http://schemas.microsoft.com/office/drawing/2014/main" id="{01130C60-721B-4D84-80FF-C374102ACB45}"/>
                  </a:ext>
                </a:extLst>
              </p:cNvPr>
              <p:cNvSpPr>
                <a:spLocks noChangeShapeType="1"/>
              </p:cNvSpPr>
              <p:nvPr/>
            </p:nvSpPr>
            <p:spPr bwMode="auto">
              <a:xfrm>
                <a:off x="1672" y="2733"/>
                <a:ext cx="22" cy="3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Line 1058">
                <a:extLst>
                  <a:ext uri="{FF2B5EF4-FFF2-40B4-BE49-F238E27FC236}">
                    <a16:creationId xmlns:a16="http://schemas.microsoft.com/office/drawing/2014/main" id="{685392CF-A9C9-4739-B974-BE4E018B8424}"/>
                  </a:ext>
                </a:extLst>
              </p:cNvPr>
              <p:cNvSpPr>
                <a:spLocks noChangeShapeType="1"/>
              </p:cNvSpPr>
              <p:nvPr/>
            </p:nvSpPr>
            <p:spPr bwMode="auto">
              <a:xfrm flipH="1">
                <a:off x="1498" y="2889"/>
                <a:ext cx="7" cy="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Line 1059">
                <a:extLst>
                  <a:ext uri="{FF2B5EF4-FFF2-40B4-BE49-F238E27FC236}">
                    <a16:creationId xmlns:a16="http://schemas.microsoft.com/office/drawing/2014/main" id="{508E9A96-2BCA-4393-9CF3-855CCB1D9BA6}"/>
                  </a:ext>
                </a:extLst>
              </p:cNvPr>
              <p:cNvSpPr>
                <a:spLocks noChangeShapeType="1"/>
              </p:cNvSpPr>
              <p:nvPr/>
            </p:nvSpPr>
            <p:spPr bwMode="auto">
              <a:xfrm flipH="1" flipV="1">
                <a:off x="1498" y="2939"/>
                <a:ext cx="49"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Line 1060">
                <a:extLst>
                  <a:ext uri="{FF2B5EF4-FFF2-40B4-BE49-F238E27FC236}">
                    <a16:creationId xmlns:a16="http://schemas.microsoft.com/office/drawing/2014/main" id="{3E18BD4C-CC5E-4BC9-B525-D449F346A597}"/>
                  </a:ext>
                </a:extLst>
              </p:cNvPr>
              <p:cNvSpPr>
                <a:spLocks noChangeShapeType="1"/>
              </p:cNvSpPr>
              <p:nvPr/>
            </p:nvSpPr>
            <p:spPr bwMode="auto">
              <a:xfrm>
                <a:off x="1673" y="2780"/>
                <a:ext cx="19" cy="4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Line 1061">
                <a:extLst>
                  <a:ext uri="{FF2B5EF4-FFF2-40B4-BE49-F238E27FC236}">
                    <a16:creationId xmlns:a16="http://schemas.microsoft.com/office/drawing/2014/main" id="{1A22A0C3-1B79-4D60-8DAF-53169BAC3D6B}"/>
                  </a:ext>
                </a:extLst>
              </p:cNvPr>
              <p:cNvSpPr>
                <a:spLocks noChangeShapeType="1"/>
              </p:cNvSpPr>
              <p:nvPr/>
            </p:nvSpPr>
            <p:spPr bwMode="auto">
              <a:xfrm flipV="1">
                <a:off x="1661" y="2822"/>
                <a:ext cx="31"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Line 1062">
                <a:extLst>
                  <a:ext uri="{FF2B5EF4-FFF2-40B4-BE49-F238E27FC236}">
                    <a16:creationId xmlns:a16="http://schemas.microsoft.com/office/drawing/2014/main" id="{0D3914A7-6DC2-4620-8E8D-1DFEE09920AA}"/>
                  </a:ext>
                </a:extLst>
              </p:cNvPr>
              <p:cNvSpPr>
                <a:spLocks noChangeShapeType="1"/>
              </p:cNvSpPr>
              <p:nvPr/>
            </p:nvSpPr>
            <p:spPr bwMode="auto">
              <a:xfrm flipV="1">
                <a:off x="1662" y="3415"/>
                <a:ext cx="133" cy="1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Line 1063">
                <a:extLst>
                  <a:ext uri="{FF2B5EF4-FFF2-40B4-BE49-F238E27FC236}">
                    <a16:creationId xmlns:a16="http://schemas.microsoft.com/office/drawing/2014/main" id="{E6FED901-EE9A-4F97-9FC9-CC1AAEC3BF9E}"/>
                  </a:ext>
                </a:extLst>
              </p:cNvPr>
              <p:cNvSpPr>
                <a:spLocks noChangeShapeType="1"/>
              </p:cNvSpPr>
              <p:nvPr/>
            </p:nvSpPr>
            <p:spPr bwMode="auto">
              <a:xfrm flipH="1">
                <a:off x="1795" y="3409"/>
                <a:ext cx="10" cy="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Line 1064">
                <a:extLst>
                  <a:ext uri="{FF2B5EF4-FFF2-40B4-BE49-F238E27FC236}">
                    <a16:creationId xmlns:a16="http://schemas.microsoft.com/office/drawing/2014/main" id="{8882B75C-99D6-4B94-8189-05F02904B3FC}"/>
                  </a:ext>
                </a:extLst>
              </p:cNvPr>
              <p:cNvSpPr>
                <a:spLocks noChangeShapeType="1"/>
              </p:cNvSpPr>
              <p:nvPr/>
            </p:nvSpPr>
            <p:spPr bwMode="auto">
              <a:xfrm>
                <a:off x="1640" y="2660"/>
                <a:ext cx="27"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Line 1065">
                <a:extLst>
                  <a:ext uri="{FF2B5EF4-FFF2-40B4-BE49-F238E27FC236}">
                    <a16:creationId xmlns:a16="http://schemas.microsoft.com/office/drawing/2014/main" id="{89CEF3AA-5C37-44E0-8EE1-ADE6664E3DC8}"/>
                  </a:ext>
                </a:extLst>
              </p:cNvPr>
              <p:cNvSpPr>
                <a:spLocks noChangeShapeType="1"/>
              </p:cNvSpPr>
              <p:nvPr/>
            </p:nvSpPr>
            <p:spPr bwMode="auto">
              <a:xfrm flipV="1">
                <a:off x="1660" y="2684"/>
                <a:ext cx="7"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Line 1066">
                <a:extLst>
                  <a:ext uri="{FF2B5EF4-FFF2-40B4-BE49-F238E27FC236}">
                    <a16:creationId xmlns:a16="http://schemas.microsoft.com/office/drawing/2014/main" id="{BFB8CEAC-3F66-447C-AC90-AB41337A1DE2}"/>
                  </a:ext>
                </a:extLst>
              </p:cNvPr>
              <p:cNvSpPr>
                <a:spLocks noChangeShapeType="1"/>
              </p:cNvSpPr>
              <p:nvPr/>
            </p:nvSpPr>
            <p:spPr bwMode="auto">
              <a:xfrm flipH="1" flipV="1">
                <a:off x="1611" y="2630"/>
                <a:ext cx="3"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Line 1067">
                <a:extLst>
                  <a:ext uri="{FF2B5EF4-FFF2-40B4-BE49-F238E27FC236}">
                    <a16:creationId xmlns:a16="http://schemas.microsoft.com/office/drawing/2014/main" id="{729B75E6-BCAD-4687-9A9C-0706C72C3328}"/>
                  </a:ext>
                </a:extLst>
              </p:cNvPr>
              <p:cNvSpPr>
                <a:spLocks noChangeShapeType="1"/>
              </p:cNvSpPr>
              <p:nvPr/>
            </p:nvSpPr>
            <p:spPr bwMode="auto">
              <a:xfrm>
                <a:off x="1585" y="2625"/>
                <a:ext cx="26"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Line 1068">
                <a:extLst>
                  <a:ext uri="{FF2B5EF4-FFF2-40B4-BE49-F238E27FC236}">
                    <a16:creationId xmlns:a16="http://schemas.microsoft.com/office/drawing/2014/main" id="{808B5020-7D6E-4A02-BFDE-7CCB0D0D5727}"/>
                  </a:ext>
                </a:extLst>
              </p:cNvPr>
              <p:cNvSpPr>
                <a:spLocks noChangeShapeType="1"/>
              </p:cNvSpPr>
              <p:nvPr/>
            </p:nvSpPr>
            <p:spPr bwMode="auto">
              <a:xfrm>
                <a:off x="1593" y="2891"/>
                <a:ext cx="4"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Line 1069">
                <a:extLst>
                  <a:ext uri="{FF2B5EF4-FFF2-40B4-BE49-F238E27FC236}">
                    <a16:creationId xmlns:a16="http://schemas.microsoft.com/office/drawing/2014/main" id="{3B969B42-556E-4ECE-BE6C-C13EAFD4128A}"/>
                  </a:ext>
                </a:extLst>
              </p:cNvPr>
              <p:cNvSpPr>
                <a:spLocks noChangeShapeType="1"/>
              </p:cNvSpPr>
              <p:nvPr/>
            </p:nvSpPr>
            <p:spPr bwMode="auto">
              <a:xfrm flipV="1">
                <a:off x="1547" y="2942"/>
                <a:ext cx="50"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Line 1070">
                <a:extLst>
                  <a:ext uri="{FF2B5EF4-FFF2-40B4-BE49-F238E27FC236}">
                    <a16:creationId xmlns:a16="http://schemas.microsoft.com/office/drawing/2014/main" id="{2A488C10-E647-4D9E-ACE3-7FF34CF7CA8A}"/>
                  </a:ext>
                </a:extLst>
              </p:cNvPr>
              <p:cNvSpPr>
                <a:spLocks noChangeShapeType="1"/>
              </p:cNvSpPr>
              <p:nvPr/>
            </p:nvSpPr>
            <p:spPr bwMode="auto">
              <a:xfrm>
                <a:off x="1615" y="2638"/>
                <a:ext cx="27" cy="1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Line 1071">
                <a:extLst>
                  <a:ext uri="{FF2B5EF4-FFF2-40B4-BE49-F238E27FC236}">
                    <a16:creationId xmlns:a16="http://schemas.microsoft.com/office/drawing/2014/main" id="{A2B21C5B-5373-450F-863C-9278119AD68A}"/>
                  </a:ext>
                </a:extLst>
              </p:cNvPr>
              <p:cNvSpPr>
                <a:spLocks noChangeShapeType="1"/>
              </p:cNvSpPr>
              <p:nvPr/>
            </p:nvSpPr>
            <p:spPr bwMode="auto">
              <a:xfrm flipV="1">
                <a:off x="1640" y="2654"/>
                <a:ext cx="2"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Line 1072">
                <a:extLst>
                  <a:ext uri="{FF2B5EF4-FFF2-40B4-BE49-F238E27FC236}">
                    <a16:creationId xmlns:a16="http://schemas.microsoft.com/office/drawing/2014/main" id="{F04C5D0E-3C59-4C0D-8F83-82DD528D66D5}"/>
                  </a:ext>
                </a:extLst>
              </p:cNvPr>
              <p:cNvSpPr>
                <a:spLocks noChangeShapeType="1"/>
              </p:cNvSpPr>
              <p:nvPr/>
            </p:nvSpPr>
            <p:spPr bwMode="auto">
              <a:xfrm flipH="1">
                <a:off x="1547" y="2892"/>
                <a:ext cx="2" cy="5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Line 1073">
                <a:extLst>
                  <a:ext uri="{FF2B5EF4-FFF2-40B4-BE49-F238E27FC236}">
                    <a16:creationId xmlns:a16="http://schemas.microsoft.com/office/drawing/2014/main" id="{4E8383DD-6CB9-45D7-A526-B7B90EE8517E}"/>
                  </a:ext>
                </a:extLst>
              </p:cNvPr>
              <p:cNvSpPr>
                <a:spLocks noChangeShapeType="1"/>
              </p:cNvSpPr>
              <p:nvPr/>
            </p:nvSpPr>
            <p:spPr bwMode="auto">
              <a:xfrm flipH="1">
                <a:off x="1464" y="2835"/>
                <a:ext cx="12"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Line 1074">
                <a:extLst>
                  <a:ext uri="{FF2B5EF4-FFF2-40B4-BE49-F238E27FC236}">
                    <a16:creationId xmlns:a16="http://schemas.microsoft.com/office/drawing/2014/main" id="{FA2B8368-0932-4015-87BB-899B2834C871}"/>
                  </a:ext>
                </a:extLst>
              </p:cNvPr>
              <p:cNvSpPr>
                <a:spLocks noChangeShapeType="1"/>
              </p:cNvSpPr>
              <p:nvPr/>
            </p:nvSpPr>
            <p:spPr bwMode="auto">
              <a:xfrm flipH="1" flipV="1">
                <a:off x="1464" y="2883"/>
                <a:ext cx="41"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Line 1075">
                <a:extLst>
                  <a:ext uri="{FF2B5EF4-FFF2-40B4-BE49-F238E27FC236}">
                    <a16:creationId xmlns:a16="http://schemas.microsoft.com/office/drawing/2014/main" id="{E0FC3748-A6A1-47EF-9EF2-9A2445E34E6C}"/>
                  </a:ext>
                </a:extLst>
              </p:cNvPr>
              <p:cNvSpPr>
                <a:spLocks noChangeShapeType="1"/>
              </p:cNvSpPr>
              <p:nvPr/>
            </p:nvSpPr>
            <p:spPr bwMode="auto">
              <a:xfrm flipH="1">
                <a:off x="1508" y="2626"/>
                <a:ext cx="26"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Line 1076">
                <a:extLst>
                  <a:ext uri="{FF2B5EF4-FFF2-40B4-BE49-F238E27FC236}">
                    <a16:creationId xmlns:a16="http://schemas.microsoft.com/office/drawing/2014/main" id="{BBE2449F-945D-4D6C-8648-3AAE9F441617}"/>
                  </a:ext>
                </a:extLst>
              </p:cNvPr>
              <p:cNvSpPr>
                <a:spLocks noChangeShapeType="1"/>
              </p:cNvSpPr>
              <p:nvPr/>
            </p:nvSpPr>
            <p:spPr bwMode="auto">
              <a:xfrm flipV="1">
                <a:off x="1506" y="2632"/>
                <a:ext cx="2"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Line 1077">
                <a:extLst>
                  <a:ext uri="{FF2B5EF4-FFF2-40B4-BE49-F238E27FC236}">
                    <a16:creationId xmlns:a16="http://schemas.microsoft.com/office/drawing/2014/main" id="{BF0A128A-2CEC-4FBC-851D-42FD42EC387E}"/>
                  </a:ext>
                </a:extLst>
              </p:cNvPr>
              <p:cNvSpPr>
                <a:spLocks noChangeShapeType="1"/>
              </p:cNvSpPr>
              <p:nvPr/>
            </p:nvSpPr>
            <p:spPr bwMode="auto">
              <a:xfrm flipH="1" flipV="1">
                <a:off x="1559" y="2619"/>
                <a:ext cx="1"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Line 1078">
                <a:extLst>
                  <a:ext uri="{FF2B5EF4-FFF2-40B4-BE49-F238E27FC236}">
                    <a16:creationId xmlns:a16="http://schemas.microsoft.com/office/drawing/2014/main" id="{1C564979-91AB-49B5-BBE2-237C33108628}"/>
                  </a:ext>
                </a:extLst>
              </p:cNvPr>
              <p:cNvSpPr>
                <a:spLocks noChangeShapeType="1"/>
              </p:cNvSpPr>
              <p:nvPr/>
            </p:nvSpPr>
            <p:spPr bwMode="auto">
              <a:xfrm flipV="1">
                <a:off x="1560" y="2618"/>
                <a:ext cx="5"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Line 1079">
                <a:extLst>
                  <a:ext uri="{FF2B5EF4-FFF2-40B4-BE49-F238E27FC236}">
                    <a16:creationId xmlns:a16="http://schemas.microsoft.com/office/drawing/2014/main" id="{A589F648-87D9-4766-8D7C-355219075EDB}"/>
                  </a:ext>
                </a:extLst>
              </p:cNvPr>
              <p:cNvSpPr>
                <a:spLocks noChangeShapeType="1"/>
              </p:cNvSpPr>
              <p:nvPr/>
            </p:nvSpPr>
            <p:spPr bwMode="auto">
              <a:xfrm flipH="1" flipV="1">
                <a:off x="1441" y="2727"/>
                <a:ext cx="16"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Line 1080">
                <a:extLst>
                  <a:ext uri="{FF2B5EF4-FFF2-40B4-BE49-F238E27FC236}">
                    <a16:creationId xmlns:a16="http://schemas.microsoft.com/office/drawing/2014/main" id="{6EECBCA7-8610-4059-B2FE-49217458DE31}"/>
                  </a:ext>
                </a:extLst>
              </p:cNvPr>
              <p:cNvSpPr>
                <a:spLocks noChangeShapeType="1"/>
              </p:cNvSpPr>
              <p:nvPr/>
            </p:nvSpPr>
            <p:spPr bwMode="auto">
              <a:xfrm flipH="1">
                <a:off x="1441" y="2696"/>
                <a:ext cx="24" cy="3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Line 1081">
                <a:extLst>
                  <a:ext uri="{FF2B5EF4-FFF2-40B4-BE49-F238E27FC236}">
                    <a16:creationId xmlns:a16="http://schemas.microsoft.com/office/drawing/2014/main" id="{9E3C19EE-59C4-4702-9937-A07E2C196ED8}"/>
                  </a:ext>
                </a:extLst>
              </p:cNvPr>
              <p:cNvSpPr>
                <a:spLocks noChangeShapeType="1"/>
              </p:cNvSpPr>
              <p:nvPr/>
            </p:nvSpPr>
            <p:spPr bwMode="auto">
              <a:xfrm flipH="1" flipV="1">
                <a:off x="1456" y="2688"/>
                <a:ext cx="9"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Line 1082">
                <a:extLst>
                  <a:ext uri="{FF2B5EF4-FFF2-40B4-BE49-F238E27FC236}">
                    <a16:creationId xmlns:a16="http://schemas.microsoft.com/office/drawing/2014/main" id="{9EBF3331-569E-4671-BF50-C7B5F077A889}"/>
                  </a:ext>
                </a:extLst>
              </p:cNvPr>
              <p:cNvSpPr>
                <a:spLocks noChangeShapeType="1"/>
              </p:cNvSpPr>
              <p:nvPr/>
            </p:nvSpPr>
            <p:spPr bwMode="auto">
              <a:xfrm flipH="1">
                <a:off x="1456" y="2664"/>
                <a:ext cx="26" cy="2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Line 1083">
                <a:extLst>
                  <a:ext uri="{FF2B5EF4-FFF2-40B4-BE49-F238E27FC236}">
                    <a16:creationId xmlns:a16="http://schemas.microsoft.com/office/drawing/2014/main" id="{2EA973E3-CC84-48BF-A4C9-D6E03A2C7EDE}"/>
                  </a:ext>
                </a:extLst>
              </p:cNvPr>
              <p:cNvSpPr>
                <a:spLocks noChangeShapeType="1"/>
              </p:cNvSpPr>
              <p:nvPr/>
            </p:nvSpPr>
            <p:spPr bwMode="auto">
              <a:xfrm flipH="1" flipV="1">
                <a:off x="1555" y="2619"/>
                <a:ext cx="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 name="Line 1084">
                <a:extLst>
                  <a:ext uri="{FF2B5EF4-FFF2-40B4-BE49-F238E27FC236}">
                    <a16:creationId xmlns:a16="http://schemas.microsoft.com/office/drawing/2014/main" id="{4C86B399-60E6-41DE-90BF-DB14D03E61A8}"/>
                  </a:ext>
                </a:extLst>
              </p:cNvPr>
              <p:cNvSpPr>
                <a:spLocks noChangeShapeType="1"/>
              </p:cNvSpPr>
              <p:nvPr/>
            </p:nvSpPr>
            <p:spPr bwMode="auto">
              <a:xfrm flipH="1">
                <a:off x="1436" y="2737"/>
                <a:ext cx="21" cy="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Line 1085">
                <a:extLst>
                  <a:ext uri="{FF2B5EF4-FFF2-40B4-BE49-F238E27FC236}">
                    <a16:creationId xmlns:a16="http://schemas.microsoft.com/office/drawing/2014/main" id="{3258493D-3BB5-4814-8EF0-8B6F6C6F025F}"/>
                  </a:ext>
                </a:extLst>
              </p:cNvPr>
              <p:cNvSpPr>
                <a:spLocks noChangeShapeType="1"/>
              </p:cNvSpPr>
              <p:nvPr/>
            </p:nvSpPr>
            <p:spPr bwMode="auto">
              <a:xfrm flipH="1" flipV="1">
                <a:off x="1436" y="2775"/>
                <a:ext cx="24"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 name="Line 1086">
                <a:extLst>
                  <a:ext uri="{FF2B5EF4-FFF2-40B4-BE49-F238E27FC236}">
                    <a16:creationId xmlns:a16="http://schemas.microsoft.com/office/drawing/2014/main" id="{FB76DD67-F496-4B06-8EF0-C656E8A07F81}"/>
                  </a:ext>
                </a:extLst>
              </p:cNvPr>
              <p:cNvSpPr>
                <a:spLocks noChangeShapeType="1"/>
              </p:cNvSpPr>
              <p:nvPr/>
            </p:nvSpPr>
            <p:spPr bwMode="auto">
              <a:xfrm flipH="1">
                <a:off x="1443" y="2784"/>
                <a:ext cx="17" cy="4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Line 1087">
                <a:extLst>
                  <a:ext uri="{FF2B5EF4-FFF2-40B4-BE49-F238E27FC236}">
                    <a16:creationId xmlns:a16="http://schemas.microsoft.com/office/drawing/2014/main" id="{8C2C660E-2C44-410C-B2DF-3342765211C2}"/>
                  </a:ext>
                </a:extLst>
              </p:cNvPr>
              <p:cNvSpPr>
                <a:spLocks noChangeShapeType="1"/>
              </p:cNvSpPr>
              <p:nvPr/>
            </p:nvSpPr>
            <p:spPr bwMode="auto">
              <a:xfrm flipH="1" flipV="1">
                <a:off x="1443" y="2827"/>
                <a:ext cx="33"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 name="Line 1088">
                <a:extLst>
                  <a:ext uri="{FF2B5EF4-FFF2-40B4-BE49-F238E27FC236}">
                    <a16:creationId xmlns:a16="http://schemas.microsoft.com/office/drawing/2014/main" id="{3241D689-AF71-435C-85E8-214659A76762}"/>
                  </a:ext>
                </a:extLst>
              </p:cNvPr>
              <p:cNvSpPr>
                <a:spLocks noChangeShapeType="1"/>
              </p:cNvSpPr>
              <p:nvPr/>
            </p:nvSpPr>
            <p:spPr bwMode="auto">
              <a:xfrm flipV="1">
                <a:off x="1560" y="2618"/>
                <a:ext cx="1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Line 1089">
                <a:extLst>
                  <a:ext uri="{FF2B5EF4-FFF2-40B4-BE49-F238E27FC236}">
                    <a16:creationId xmlns:a16="http://schemas.microsoft.com/office/drawing/2014/main" id="{AF44305A-F841-48B8-8718-1D455EE38AB7}"/>
                  </a:ext>
                </a:extLst>
              </p:cNvPr>
              <p:cNvSpPr>
                <a:spLocks noChangeShapeType="1"/>
              </p:cNvSpPr>
              <p:nvPr/>
            </p:nvSpPr>
            <p:spPr bwMode="auto">
              <a:xfrm flipH="1" flipV="1">
                <a:off x="1550" y="2620"/>
                <a:ext cx="10"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 name="Line 1090">
                <a:extLst>
                  <a:ext uri="{FF2B5EF4-FFF2-40B4-BE49-F238E27FC236}">
                    <a16:creationId xmlns:a16="http://schemas.microsoft.com/office/drawing/2014/main" id="{6993D289-67CA-4DEC-A1B2-9734C85A8340}"/>
                  </a:ext>
                </a:extLst>
              </p:cNvPr>
              <p:cNvSpPr>
                <a:spLocks noChangeShapeType="1"/>
              </p:cNvSpPr>
              <p:nvPr/>
            </p:nvSpPr>
            <p:spPr bwMode="auto">
              <a:xfrm flipH="1">
                <a:off x="1479" y="2640"/>
                <a:ext cx="27"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Line 1091">
                <a:extLst>
                  <a:ext uri="{FF2B5EF4-FFF2-40B4-BE49-F238E27FC236}">
                    <a16:creationId xmlns:a16="http://schemas.microsoft.com/office/drawing/2014/main" id="{80039DCB-C8E5-4C55-ADA1-5732C7733717}"/>
                  </a:ext>
                </a:extLst>
              </p:cNvPr>
              <p:cNvSpPr>
                <a:spLocks noChangeShapeType="1"/>
              </p:cNvSpPr>
              <p:nvPr/>
            </p:nvSpPr>
            <p:spPr bwMode="auto">
              <a:xfrm flipH="1" flipV="1">
                <a:off x="1479" y="2657"/>
                <a:ext cx="3"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 name="Line 1092">
                <a:extLst>
                  <a:ext uri="{FF2B5EF4-FFF2-40B4-BE49-F238E27FC236}">
                    <a16:creationId xmlns:a16="http://schemas.microsoft.com/office/drawing/2014/main" id="{374BD08E-C6CA-4362-BEB6-00778620B489}"/>
                  </a:ext>
                </a:extLst>
              </p:cNvPr>
              <p:cNvSpPr>
                <a:spLocks noChangeShapeType="1"/>
              </p:cNvSpPr>
              <p:nvPr/>
            </p:nvSpPr>
            <p:spPr bwMode="auto">
              <a:xfrm flipV="1">
                <a:off x="1560" y="2619"/>
                <a:ext cx="1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Line 1093">
                <a:extLst>
                  <a:ext uri="{FF2B5EF4-FFF2-40B4-BE49-F238E27FC236}">
                    <a16:creationId xmlns:a16="http://schemas.microsoft.com/office/drawing/2014/main" id="{8D91D46F-17C9-46C2-997C-22490ACAB65F}"/>
                  </a:ext>
                </a:extLst>
              </p:cNvPr>
              <p:cNvSpPr>
                <a:spLocks noChangeShapeType="1"/>
              </p:cNvSpPr>
              <p:nvPr/>
            </p:nvSpPr>
            <p:spPr bwMode="auto">
              <a:xfrm>
                <a:off x="1587" y="2627"/>
                <a:ext cx="27"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 name="Line 1094">
                <a:extLst>
                  <a:ext uri="{FF2B5EF4-FFF2-40B4-BE49-F238E27FC236}">
                    <a16:creationId xmlns:a16="http://schemas.microsoft.com/office/drawing/2014/main" id="{38000137-8B6B-4BA5-BE24-BB0C11E9490C}"/>
                  </a:ext>
                </a:extLst>
              </p:cNvPr>
              <p:cNvSpPr>
                <a:spLocks noChangeShapeType="1"/>
              </p:cNvSpPr>
              <p:nvPr/>
            </p:nvSpPr>
            <p:spPr bwMode="auto">
              <a:xfrm flipV="1">
                <a:off x="2141" y="3221"/>
                <a:ext cx="112" cy="52"/>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Line 1095">
                <a:extLst>
                  <a:ext uri="{FF2B5EF4-FFF2-40B4-BE49-F238E27FC236}">
                    <a16:creationId xmlns:a16="http://schemas.microsoft.com/office/drawing/2014/main" id="{0A3CF815-D41D-4707-A7E1-D501E2A60C14}"/>
                  </a:ext>
                </a:extLst>
              </p:cNvPr>
              <p:cNvSpPr>
                <a:spLocks noChangeShapeType="1"/>
              </p:cNvSpPr>
              <p:nvPr/>
            </p:nvSpPr>
            <p:spPr bwMode="auto">
              <a:xfrm flipH="1" flipV="1">
                <a:off x="1614" y="2634"/>
                <a:ext cx="1"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 name="Line 1096">
                <a:extLst>
                  <a:ext uri="{FF2B5EF4-FFF2-40B4-BE49-F238E27FC236}">
                    <a16:creationId xmlns:a16="http://schemas.microsoft.com/office/drawing/2014/main" id="{DC644146-7296-492C-B66E-F3E75480B9A1}"/>
                  </a:ext>
                </a:extLst>
              </p:cNvPr>
              <p:cNvSpPr>
                <a:spLocks noChangeShapeType="1"/>
              </p:cNvSpPr>
              <p:nvPr/>
            </p:nvSpPr>
            <p:spPr bwMode="auto">
              <a:xfrm flipH="1" flipV="1">
                <a:off x="1546" y="2621"/>
                <a:ext cx="14"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Line 1097">
                <a:extLst>
                  <a:ext uri="{FF2B5EF4-FFF2-40B4-BE49-F238E27FC236}">
                    <a16:creationId xmlns:a16="http://schemas.microsoft.com/office/drawing/2014/main" id="{7A728916-E0F3-4E0A-AA7E-E4428DD852A3}"/>
                  </a:ext>
                </a:extLst>
              </p:cNvPr>
              <p:cNvSpPr>
                <a:spLocks noChangeShapeType="1"/>
              </p:cNvSpPr>
              <p:nvPr/>
            </p:nvSpPr>
            <p:spPr bwMode="auto">
              <a:xfrm flipH="1" flipV="1">
                <a:off x="1579" y="2621"/>
                <a:ext cx="4"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 name="Line 1098">
                <a:extLst>
                  <a:ext uri="{FF2B5EF4-FFF2-40B4-BE49-F238E27FC236}">
                    <a16:creationId xmlns:a16="http://schemas.microsoft.com/office/drawing/2014/main" id="{D580DFF8-B3C5-4776-A367-3B3033C97EDB}"/>
                  </a:ext>
                </a:extLst>
              </p:cNvPr>
              <p:cNvSpPr>
                <a:spLocks noChangeShapeType="1"/>
              </p:cNvSpPr>
              <p:nvPr/>
            </p:nvSpPr>
            <p:spPr bwMode="auto">
              <a:xfrm flipV="1">
                <a:off x="1560" y="2621"/>
                <a:ext cx="19"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Line 1099">
                <a:extLst>
                  <a:ext uri="{FF2B5EF4-FFF2-40B4-BE49-F238E27FC236}">
                    <a16:creationId xmlns:a16="http://schemas.microsoft.com/office/drawing/2014/main" id="{F0CC3BAC-DC01-465A-BA1C-1CC09121F202}"/>
                  </a:ext>
                </a:extLst>
              </p:cNvPr>
              <p:cNvSpPr>
                <a:spLocks noChangeShapeType="1"/>
              </p:cNvSpPr>
              <p:nvPr/>
            </p:nvSpPr>
            <p:spPr bwMode="auto">
              <a:xfrm>
                <a:off x="1234" y="3387"/>
                <a:ext cx="12" cy="1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 name="Line 1100">
                <a:extLst>
                  <a:ext uri="{FF2B5EF4-FFF2-40B4-BE49-F238E27FC236}">
                    <a16:creationId xmlns:a16="http://schemas.microsoft.com/office/drawing/2014/main" id="{603CC4DF-50F9-4422-BC7C-C9C5C819B1DC}"/>
                  </a:ext>
                </a:extLst>
              </p:cNvPr>
              <p:cNvSpPr>
                <a:spLocks noChangeShapeType="1"/>
              </p:cNvSpPr>
              <p:nvPr/>
            </p:nvSpPr>
            <p:spPr bwMode="auto">
              <a:xfrm flipH="1" flipV="1">
                <a:off x="1246" y="3397"/>
                <a:ext cx="135" cy="2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Line 1101">
                <a:extLst>
                  <a:ext uri="{FF2B5EF4-FFF2-40B4-BE49-F238E27FC236}">
                    <a16:creationId xmlns:a16="http://schemas.microsoft.com/office/drawing/2014/main" id="{AED77E19-39CB-46AC-A394-E17DB66EFC82}"/>
                  </a:ext>
                </a:extLst>
              </p:cNvPr>
              <p:cNvSpPr>
                <a:spLocks noChangeShapeType="1"/>
              </p:cNvSpPr>
              <p:nvPr/>
            </p:nvSpPr>
            <p:spPr bwMode="auto">
              <a:xfrm>
                <a:off x="1626" y="2839"/>
                <a:ext cx="10"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 name="Line 1102">
                <a:extLst>
                  <a:ext uri="{FF2B5EF4-FFF2-40B4-BE49-F238E27FC236}">
                    <a16:creationId xmlns:a16="http://schemas.microsoft.com/office/drawing/2014/main" id="{664ABA6F-2DFA-4A86-AB6A-F87F204C394B}"/>
                  </a:ext>
                </a:extLst>
              </p:cNvPr>
              <p:cNvSpPr>
                <a:spLocks noChangeShapeType="1"/>
              </p:cNvSpPr>
              <p:nvPr/>
            </p:nvSpPr>
            <p:spPr bwMode="auto">
              <a:xfrm flipV="1">
                <a:off x="1593" y="2887"/>
                <a:ext cx="43"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Line 1103">
                <a:extLst>
                  <a:ext uri="{FF2B5EF4-FFF2-40B4-BE49-F238E27FC236}">
                    <a16:creationId xmlns:a16="http://schemas.microsoft.com/office/drawing/2014/main" id="{81A4265A-A9CF-4CF5-B4C4-DC94521C4551}"/>
                  </a:ext>
                </a:extLst>
              </p:cNvPr>
              <p:cNvSpPr>
                <a:spLocks noChangeShapeType="1"/>
              </p:cNvSpPr>
              <p:nvPr/>
            </p:nvSpPr>
            <p:spPr bwMode="auto">
              <a:xfrm flipH="1" flipV="1">
                <a:off x="1388" y="3423"/>
                <a:ext cx="136" cy="9"/>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 name="Line 1104">
                <a:extLst>
                  <a:ext uri="{FF2B5EF4-FFF2-40B4-BE49-F238E27FC236}">
                    <a16:creationId xmlns:a16="http://schemas.microsoft.com/office/drawing/2014/main" id="{8DAB87A0-C64C-4A36-B501-369D415882ED}"/>
                  </a:ext>
                </a:extLst>
              </p:cNvPr>
              <p:cNvSpPr>
                <a:spLocks noChangeShapeType="1"/>
              </p:cNvSpPr>
              <p:nvPr/>
            </p:nvSpPr>
            <p:spPr bwMode="auto">
              <a:xfrm>
                <a:off x="1381" y="3417"/>
                <a:ext cx="7" cy="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Line 1105">
                <a:extLst>
                  <a:ext uri="{FF2B5EF4-FFF2-40B4-BE49-F238E27FC236}">
                    <a16:creationId xmlns:a16="http://schemas.microsoft.com/office/drawing/2014/main" id="{D6E6DB5C-A0A0-4402-BEDA-8F38EDD4F4A7}"/>
                  </a:ext>
                </a:extLst>
              </p:cNvPr>
              <p:cNvSpPr>
                <a:spLocks noChangeShapeType="1"/>
              </p:cNvSpPr>
              <p:nvPr/>
            </p:nvSpPr>
            <p:spPr bwMode="auto">
              <a:xfrm flipH="1" flipV="1">
                <a:off x="1543" y="2622"/>
                <a:ext cx="17"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Line 1106">
                <a:extLst>
                  <a:ext uri="{FF2B5EF4-FFF2-40B4-BE49-F238E27FC236}">
                    <a16:creationId xmlns:a16="http://schemas.microsoft.com/office/drawing/2014/main" id="{4F809407-DF99-4CF5-9978-44125378D879}"/>
                  </a:ext>
                </a:extLst>
              </p:cNvPr>
              <p:cNvSpPr>
                <a:spLocks noChangeShapeType="1"/>
              </p:cNvSpPr>
              <p:nvPr/>
            </p:nvSpPr>
            <p:spPr bwMode="auto">
              <a:xfrm flipV="1">
                <a:off x="1537" y="2622"/>
                <a:ext cx="3"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Line 1107">
                <a:extLst>
                  <a:ext uri="{FF2B5EF4-FFF2-40B4-BE49-F238E27FC236}">
                    <a16:creationId xmlns:a16="http://schemas.microsoft.com/office/drawing/2014/main" id="{776FD83A-E8F6-4C9A-B187-C7A6AA699725}"/>
                  </a:ext>
                </a:extLst>
              </p:cNvPr>
              <p:cNvSpPr>
                <a:spLocks noChangeShapeType="1"/>
              </p:cNvSpPr>
              <p:nvPr/>
            </p:nvSpPr>
            <p:spPr bwMode="auto">
              <a:xfrm flipV="1">
                <a:off x="1506" y="2636"/>
                <a:ext cx="0"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 name="Line 1108">
                <a:extLst>
                  <a:ext uri="{FF2B5EF4-FFF2-40B4-BE49-F238E27FC236}">
                    <a16:creationId xmlns:a16="http://schemas.microsoft.com/office/drawing/2014/main" id="{1E2C7E7C-8CA5-4D6B-B8DD-6F70D6AAC4E7}"/>
                  </a:ext>
                </a:extLst>
              </p:cNvPr>
              <p:cNvSpPr>
                <a:spLocks noChangeShapeType="1"/>
              </p:cNvSpPr>
              <p:nvPr/>
            </p:nvSpPr>
            <p:spPr bwMode="auto">
              <a:xfrm flipH="1">
                <a:off x="1506" y="2628"/>
                <a:ext cx="27"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Line 1109">
                <a:extLst>
                  <a:ext uri="{FF2B5EF4-FFF2-40B4-BE49-F238E27FC236}">
                    <a16:creationId xmlns:a16="http://schemas.microsoft.com/office/drawing/2014/main" id="{584A9F48-600D-44F3-8075-7987F65139EF}"/>
                  </a:ext>
                </a:extLst>
              </p:cNvPr>
              <p:cNvSpPr>
                <a:spLocks noChangeShapeType="1"/>
              </p:cNvSpPr>
              <p:nvPr/>
            </p:nvSpPr>
            <p:spPr bwMode="auto">
              <a:xfrm>
                <a:off x="1635" y="2667"/>
                <a:ext cx="25" cy="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Line 1110">
                <a:extLst>
                  <a:ext uri="{FF2B5EF4-FFF2-40B4-BE49-F238E27FC236}">
                    <a16:creationId xmlns:a16="http://schemas.microsoft.com/office/drawing/2014/main" id="{4188B2C0-1478-464C-BFF5-4F9A792ECBA2}"/>
                  </a:ext>
                </a:extLst>
              </p:cNvPr>
              <p:cNvSpPr>
                <a:spLocks noChangeShapeType="1"/>
              </p:cNvSpPr>
              <p:nvPr/>
            </p:nvSpPr>
            <p:spPr bwMode="auto">
              <a:xfrm flipV="1">
                <a:off x="1650" y="2692"/>
                <a:ext cx="1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Line 1111">
                <a:extLst>
                  <a:ext uri="{FF2B5EF4-FFF2-40B4-BE49-F238E27FC236}">
                    <a16:creationId xmlns:a16="http://schemas.microsoft.com/office/drawing/2014/main" id="{2A0AFBE5-C9D8-4DA0-8023-5BB4B823C938}"/>
                  </a:ext>
                </a:extLst>
              </p:cNvPr>
              <p:cNvSpPr>
                <a:spLocks noChangeShapeType="1"/>
              </p:cNvSpPr>
              <p:nvPr/>
            </p:nvSpPr>
            <p:spPr bwMode="auto">
              <a:xfrm flipH="1" flipV="1">
                <a:off x="1583" y="2623"/>
                <a:ext cx="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 name="Line 1112">
                <a:extLst>
                  <a:ext uri="{FF2B5EF4-FFF2-40B4-BE49-F238E27FC236}">
                    <a16:creationId xmlns:a16="http://schemas.microsoft.com/office/drawing/2014/main" id="{BEB68424-0541-461A-9524-CB3F5C87ACF9}"/>
                  </a:ext>
                </a:extLst>
              </p:cNvPr>
              <p:cNvSpPr>
                <a:spLocks noChangeShapeType="1"/>
              </p:cNvSpPr>
              <p:nvPr/>
            </p:nvSpPr>
            <p:spPr bwMode="auto">
              <a:xfrm flipV="1">
                <a:off x="1560" y="2623"/>
                <a:ext cx="23"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Line 1113">
                <a:extLst>
                  <a:ext uri="{FF2B5EF4-FFF2-40B4-BE49-F238E27FC236}">
                    <a16:creationId xmlns:a16="http://schemas.microsoft.com/office/drawing/2014/main" id="{3DC390A0-C172-4207-860E-B535CDEE5C69}"/>
                  </a:ext>
                </a:extLst>
              </p:cNvPr>
              <p:cNvSpPr>
                <a:spLocks noChangeShapeType="1"/>
              </p:cNvSpPr>
              <p:nvPr/>
            </p:nvSpPr>
            <p:spPr bwMode="auto">
              <a:xfrm flipV="1">
                <a:off x="1635" y="2660"/>
                <a:ext cx="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Line 1114">
                <a:extLst>
                  <a:ext uri="{FF2B5EF4-FFF2-40B4-BE49-F238E27FC236}">
                    <a16:creationId xmlns:a16="http://schemas.microsoft.com/office/drawing/2014/main" id="{411FBEAC-BFDF-48DA-8CF6-9C8D24FF27E7}"/>
                  </a:ext>
                </a:extLst>
              </p:cNvPr>
              <p:cNvSpPr>
                <a:spLocks noChangeShapeType="1"/>
              </p:cNvSpPr>
              <p:nvPr/>
            </p:nvSpPr>
            <p:spPr bwMode="auto">
              <a:xfrm>
                <a:off x="1614" y="2643"/>
                <a:ext cx="26" cy="1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Line 1115">
                <a:extLst>
                  <a:ext uri="{FF2B5EF4-FFF2-40B4-BE49-F238E27FC236}">
                    <a16:creationId xmlns:a16="http://schemas.microsoft.com/office/drawing/2014/main" id="{8DC4F1D4-7695-49F5-BE7F-363E5361AF01}"/>
                  </a:ext>
                </a:extLst>
              </p:cNvPr>
              <p:cNvSpPr>
                <a:spLocks noChangeShapeType="1"/>
              </p:cNvSpPr>
              <p:nvPr/>
            </p:nvSpPr>
            <p:spPr bwMode="auto">
              <a:xfrm>
                <a:off x="1650" y="2700"/>
                <a:ext cx="22"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 name="Line 1116">
                <a:extLst>
                  <a:ext uri="{FF2B5EF4-FFF2-40B4-BE49-F238E27FC236}">
                    <a16:creationId xmlns:a16="http://schemas.microsoft.com/office/drawing/2014/main" id="{D5EEBF01-E65F-40E4-8BB1-D0FDB206D0A2}"/>
                  </a:ext>
                </a:extLst>
              </p:cNvPr>
              <p:cNvSpPr>
                <a:spLocks noChangeShapeType="1"/>
              </p:cNvSpPr>
              <p:nvPr/>
            </p:nvSpPr>
            <p:spPr bwMode="auto">
              <a:xfrm flipV="1">
                <a:off x="1654" y="2733"/>
                <a:ext cx="18"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Line 1117">
                <a:extLst>
                  <a:ext uri="{FF2B5EF4-FFF2-40B4-BE49-F238E27FC236}">
                    <a16:creationId xmlns:a16="http://schemas.microsoft.com/office/drawing/2014/main" id="{4B330A4E-76B8-43FD-B68D-9BA1C07A451F}"/>
                  </a:ext>
                </a:extLst>
              </p:cNvPr>
              <p:cNvSpPr>
                <a:spLocks noChangeShapeType="1"/>
              </p:cNvSpPr>
              <p:nvPr/>
            </p:nvSpPr>
            <p:spPr bwMode="auto">
              <a:xfrm>
                <a:off x="1650" y="2700"/>
                <a:ext cx="22"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Line 1118">
                <a:extLst>
                  <a:ext uri="{FF2B5EF4-FFF2-40B4-BE49-F238E27FC236}">
                    <a16:creationId xmlns:a16="http://schemas.microsoft.com/office/drawing/2014/main" id="{E83F8418-5EA9-4412-8174-95C9C43ACB7C}"/>
                  </a:ext>
                </a:extLst>
              </p:cNvPr>
              <p:cNvSpPr>
                <a:spLocks noChangeShapeType="1"/>
              </p:cNvSpPr>
              <p:nvPr/>
            </p:nvSpPr>
            <p:spPr bwMode="auto">
              <a:xfrm>
                <a:off x="1646" y="2788"/>
                <a:ext cx="15"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Line 1119">
                <a:extLst>
                  <a:ext uri="{FF2B5EF4-FFF2-40B4-BE49-F238E27FC236}">
                    <a16:creationId xmlns:a16="http://schemas.microsoft.com/office/drawing/2014/main" id="{A9B04B9D-B777-446D-9910-D294E3A50569}"/>
                  </a:ext>
                </a:extLst>
              </p:cNvPr>
              <p:cNvSpPr>
                <a:spLocks noChangeShapeType="1"/>
              </p:cNvSpPr>
              <p:nvPr/>
            </p:nvSpPr>
            <p:spPr bwMode="auto">
              <a:xfrm flipV="1">
                <a:off x="1626" y="2832"/>
                <a:ext cx="3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Line 1120">
                <a:extLst>
                  <a:ext uri="{FF2B5EF4-FFF2-40B4-BE49-F238E27FC236}">
                    <a16:creationId xmlns:a16="http://schemas.microsoft.com/office/drawing/2014/main" id="{0B47AA99-1268-4575-90BB-A5889C8A4F6E}"/>
                  </a:ext>
                </a:extLst>
              </p:cNvPr>
              <p:cNvSpPr>
                <a:spLocks noChangeShapeType="1"/>
              </p:cNvSpPr>
              <p:nvPr/>
            </p:nvSpPr>
            <p:spPr bwMode="auto">
              <a:xfrm flipH="1">
                <a:off x="1505" y="2841"/>
                <a:ext cx="7"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Line 1121">
                <a:extLst>
                  <a:ext uri="{FF2B5EF4-FFF2-40B4-BE49-F238E27FC236}">
                    <a16:creationId xmlns:a16="http://schemas.microsoft.com/office/drawing/2014/main" id="{5C297044-80D2-4C64-A90D-377A7CAC02D5}"/>
                  </a:ext>
                </a:extLst>
              </p:cNvPr>
              <p:cNvSpPr>
                <a:spLocks noChangeShapeType="1"/>
              </p:cNvSpPr>
              <p:nvPr/>
            </p:nvSpPr>
            <p:spPr bwMode="auto">
              <a:xfrm flipH="1" flipV="1">
                <a:off x="1505" y="2889"/>
                <a:ext cx="44"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Line 1122">
                <a:extLst>
                  <a:ext uri="{FF2B5EF4-FFF2-40B4-BE49-F238E27FC236}">
                    <a16:creationId xmlns:a16="http://schemas.microsoft.com/office/drawing/2014/main" id="{A98EBBE4-FEEC-45D0-86D9-3BA1537A0FFF}"/>
                  </a:ext>
                </a:extLst>
              </p:cNvPr>
              <p:cNvSpPr>
                <a:spLocks noChangeShapeType="1"/>
              </p:cNvSpPr>
              <p:nvPr/>
            </p:nvSpPr>
            <p:spPr bwMode="auto">
              <a:xfrm flipH="1" flipV="1">
                <a:off x="1541" y="2624"/>
                <a:ext cx="19"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Line 1123">
                <a:extLst>
                  <a:ext uri="{FF2B5EF4-FFF2-40B4-BE49-F238E27FC236}">
                    <a16:creationId xmlns:a16="http://schemas.microsoft.com/office/drawing/2014/main" id="{DCD94D46-7812-4C40-B800-A81B9B13B38D}"/>
                  </a:ext>
                </a:extLst>
              </p:cNvPr>
              <p:cNvSpPr>
                <a:spLocks noChangeShapeType="1"/>
              </p:cNvSpPr>
              <p:nvPr/>
            </p:nvSpPr>
            <p:spPr bwMode="auto">
              <a:xfrm flipV="1">
                <a:off x="1534" y="2623"/>
                <a:ext cx="3"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 name="Line 1124">
                <a:extLst>
                  <a:ext uri="{FF2B5EF4-FFF2-40B4-BE49-F238E27FC236}">
                    <a16:creationId xmlns:a16="http://schemas.microsoft.com/office/drawing/2014/main" id="{269611F4-1DC1-4EE5-BF38-55E97E3A37F4}"/>
                  </a:ext>
                </a:extLst>
              </p:cNvPr>
              <p:cNvSpPr>
                <a:spLocks noChangeShapeType="1"/>
              </p:cNvSpPr>
              <p:nvPr/>
            </p:nvSpPr>
            <p:spPr bwMode="auto">
              <a:xfrm flipV="1">
                <a:off x="1646" y="2780"/>
                <a:ext cx="27"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Line 1125">
                <a:extLst>
                  <a:ext uri="{FF2B5EF4-FFF2-40B4-BE49-F238E27FC236}">
                    <a16:creationId xmlns:a16="http://schemas.microsoft.com/office/drawing/2014/main" id="{2DDB15D9-64BC-4D71-A3E8-A0765136B4D6}"/>
                  </a:ext>
                </a:extLst>
              </p:cNvPr>
              <p:cNvSpPr>
                <a:spLocks noChangeShapeType="1"/>
              </p:cNvSpPr>
              <p:nvPr/>
            </p:nvSpPr>
            <p:spPr bwMode="auto">
              <a:xfrm>
                <a:off x="1654" y="2741"/>
                <a:ext cx="19"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Line 1126">
                <a:extLst>
                  <a:ext uri="{FF2B5EF4-FFF2-40B4-BE49-F238E27FC236}">
                    <a16:creationId xmlns:a16="http://schemas.microsoft.com/office/drawing/2014/main" id="{B76E7620-9D2C-4428-B0F4-C59DCBEFF419}"/>
                  </a:ext>
                </a:extLst>
              </p:cNvPr>
              <p:cNvSpPr>
                <a:spLocks noChangeShapeType="1"/>
              </p:cNvSpPr>
              <p:nvPr/>
            </p:nvSpPr>
            <p:spPr bwMode="auto">
              <a:xfrm flipV="1">
                <a:off x="1614" y="2638"/>
                <a:ext cx="1"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Line 1127">
                <a:extLst>
                  <a:ext uri="{FF2B5EF4-FFF2-40B4-BE49-F238E27FC236}">
                    <a16:creationId xmlns:a16="http://schemas.microsoft.com/office/drawing/2014/main" id="{427B27C5-F38F-4818-A608-DA30F00AF53E}"/>
                  </a:ext>
                </a:extLst>
              </p:cNvPr>
              <p:cNvSpPr>
                <a:spLocks noChangeShapeType="1"/>
              </p:cNvSpPr>
              <p:nvPr/>
            </p:nvSpPr>
            <p:spPr bwMode="auto">
              <a:xfrm>
                <a:off x="1588" y="2629"/>
                <a:ext cx="27"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Line 1128">
                <a:extLst>
                  <a:ext uri="{FF2B5EF4-FFF2-40B4-BE49-F238E27FC236}">
                    <a16:creationId xmlns:a16="http://schemas.microsoft.com/office/drawing/2014/main" id="{58D4DEA8-ED8C-453F-A36E-D166C3E4DD7B}"/>
                  </a:ext>
                </a:extLst>
              </p:cNvPr>
              <p:cNvSpPr>
                <a:spLocks noChangeShapeType="1"/>
              </p:cNvSpPr>
              <p:nvPr/>
            </p:nvSpPr>
            <p:spPr bwMode="auto">
              <a:xfrm flipH="1" flipV="1">
                <a:off x="1585" y="2625"/>
                <a:ext cx="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Line 1129">
                <a:extLst>
                  <a:ext uri="{FF2B5EF4-FFF2-40B4-BE49-F238E27FC236}">
                    <a16:creationId xmlns:a16="http://schemas.microsoft.com/office/drawing/2014/main" id="{3B12A888-8E9D-4C92-8D0D-DB974A72888A}"/>
                  </a:ext>
                </a:extLst>
              </p:cNvPr>
              <p:cNvSpPr>
                <a:spLocks noChangeShapeType="1"/>
              </p:cNvSpPr>
              <p:nvPr/>
            </p:nvSpPr>
            <p:spPr bwMode="auto">
              <a:xfrm flipV="1">
                <a:off x="1560" y="2625"/>
                <a:ext cx="25"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Line 1130">
                <a:extLst>
                  <a:ext uri="{FF2B5EF4-FFF2-40B4-BE49-F238E27FC236}">
                    <a16:creationId xmlns:a16="http://schemas.microsoft.com/office/drawing/2014/main" id="{7F0BE3BB-F9C0-4698-A3B0-FFBBD3F3258D}"/>
                  </a:ext>
                </a:extLst>
              </p:cNvPr>
              <p:cNvSpPr>
                <a:spLocks noChangeShapeType="1"/>
              </p:cNvSpPr>
              <p:nvPr/>
            </p:nvSpPr>
            <p:spPr bwMode="auto">
              <a:xfrm flipV="1">
                <a:off x="1549" y="2891"/>
                <a:ext cx="44"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Line 1131">
                <a:extLst>
                  <a:ext uri="{FF2B5EF4-FFF2-40B4-BE49-F238E27FC236}">
                    <a16:creationId xmlns:a16="http://schemas.microsoft.com/office/drawing/2014/main" id="{0744CC66-2151-41DF-B6D9-C9B8475B366D}"/>
                  </a:ext>
                </a:extLst>
              </p:cNvPr>
              <p:cNvSpPr>
                <a:spLocks noChangeShapeType="1"/>
              </p:cNvSpPr>
              <p:nvPr/>
            </p:nvSpPr>
            <p:spPr bwMode="auto">
              <a:xfrm>
                <a:off x="1589" y="2843"/>
                <a:ext cx="4" cy="4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 name="Line 1132">
                <a:extLst>
                  <a:ext uri="{FF2B5EF4-FFF2-40B4-BE49-F238E27FC236}">
                    <a16:creationId xmlns:a16="http://schemas.microsoft.com/office/drawing/2014/main" id="{A2AA5240-CE5F-4072-8425-191AA4B6D6FE}"/>
                  </a:ext>
                </a:extLst>
              </p:cNvPr>
              <p:cNvSpPr>
                <a:spLocks noChangeShapeType="1"/>
              </p:cNvSpPr>
              <p:nvPr/>
            </p:nvSpPr>
            <p:spPr bwMode="auto">
              <a:xfrm flipH="1" flipV="1">
                <a:off x="1540" y="2626"/>
                <a:ext cx="20"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Line 1133">
                <a:extLst>
                  <a:ext uri="{FF2B5EF4-FFF2-40B4-BE49-F238E27FC236}">
                    <a16:creationId xmlns:a16="http://schemas.microsoft.com/office/drawing/2014/main" id="{4BBCCD22-A48E-4E80-91D4-5146987F50E9}"/>
                  </a:ext>
                </a:extLst>
              </p:cNvPr>
              <p:cNvSpPr>
                <a:spLocks noChangeShapeType="1"/>
              </p:cNvSpPr>
              <p:nvPr/>
            </p:nvSpPr>
            <p:spPr bwMode="auto">
              <a:xfrm flipV="1">
                <a:off x="1533" y="2626"/>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 name="Line 1134">
                <a:extLst>
                  <a:ext uri="{FF2B5EF4-FFF2-40B4-BE49-F238E27FC236}">
                    <a16:creationId xmlns:a16="http://schemas.microsoft.com/office/drawing/2014/main" id="{672A8D6D-2844-4849-8B84-EDB1483C7A24}"/>
                  </a:ext>
                </a:extLst>
              </p:cNvPr>
              <p:cNvSpPr>
                <a:spLocks noChangeShapeType="1"/>
              </p:cNvSpPr>
              <p:nvPr/>
            </p:nvSpPr>
            <p:spPr bwMode="auto">
              <a:xfrm flipH="1" flipV="1">
                <a:off x="938" y="3264"/>
                <a:ext cx="120" cy="4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Line 1135">
                <a:extLst>
                  <a:ext uri="{FF2B5EF4-FFF2-40B4-BE49-F238E27FC236}">
                    <a16:creationId xmlns:a16="http://schemas.microsoft.com/office/drawing/2014/main" id="{C9188962-6496-493C-938D-3C13E2164639}"/>
                  </a:ext>
                </a:extLst>
              </p:cNvPr>
              <p:cNvSpPr>
                <a:spLocks noChangeShapeType="1"/>
              </p:cNvSpPr>
              <p:nvPr/>
            </p:nvSpPr>
            <p:spPr bwMode="auto">
              <a:xfrm>
                <a:off x="917" y="3247"/>
                <a:ext cx="21" cy="17"/>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 name="Line 1136">
                <a:extLst>
                  <a:ext uri="{FF2B5EF4-FFF2-40B4-BE49-F238E27FC236}">
                    <a16:creationId xmlns:a16="http://schemas.microsoft.com/office/drawing/2014/main" id="{ACA14C65-1054-465F-B035-CE067AB67001}"/>
                  </a:ext>
                </a:extLst>
              </p:cNvPr>
              <p:cNvSpPr>
                <a:spLocks noChangeShapeType="1"/>
              </p:cNvSpPr>
              <p:nvPr/>
            </p:nvSpPr>
            <p:spPr bwMode="auto">
              <a:xfrm flipH="1" flipV="1">
                <a:off x="1482" y="2664"/>
                <a:ext cx="7"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Line 1137">
                <a:extLst>
                  <a:ext uri="{FF2B5EF4-FFF2-40B4-BE49-F238E27FC236}">
                    <a16:creationId xmlns:a16="http://schemas.microsoft.com/office/drawing/2014/main" id="{9C145DCA-85CA-442E-B445-D2528B1F77A6}"/>
                  </a:ext>
                </a:extLst>
              </p:cNvPr>
              <p:cNvSpPr>
                <a:spLocks noChangeShapeType="1"/>
              </p:cNvSpPr>
              <p:nvPr/>
            </p:nvSpPr>
            <p:spPr bwMode="auto">
              <a:xfrm flipH="1">
                <a:off x="1482" y="2645"/>
                <a:ext cx="26" cy="1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Line 1138">
                <a:extLst>
                  <a:ext uri="{FF2B5EF4-FFF2-40B4-BE49-F238E27FC236}">
                    <a16:creationId xmlns:a16="http://schemas.microsoft.com/office/drawing/2014/main" id="{39B1EEB2-9778-4FC2-A4D6-73A661CCC752}"/>
                  </a:ext>
                </a:extLst>
              </p:cNvPr>
              <p:cNvSpPr>
                <a:spLocks noChangeShapeType="1"/>
              </p:cNvSpPr>
              <p:nvPr/>
            </p:nvSpPr>
            <p:spPr bwMode="auto">
              <a:xfrm flipH="1">
                <a:off x="1506" y="2630"/>
                <a:ext cx="27"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Line 1139">
                <a:extLst>
                  <a:ext uri="{FF2B5EF4-FFF2-40B4-BE49-F238E27FC236}">
                    <a16:creationId xmlns:a16="http://schemas.microsoft.com/office/drawing/2014/main" id="{5D0B1DE7-9BBE-4A84-A5BF-E8BD416D62DE}"/>
                  </a:ext>
                </a:extLst>
              </p:cNvPr>
              <p:cNvSpPr>
                <a:spLocks noChangeShapeType="1"/>
              </p:cNvSpPr>
              <p:nvPr/>
            </p:nvSpPr>
            <p:spPr bwMode="auto">
              <a:xfrm flipH="1" flipV="1">
                <a:off x="1506" y="2640"/>
                <a:ext cx="2"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Line 1140">
                <a:extLst>
                  <a:ext uri="{FF2B5EF4-FFF2-40B4-BE49-F238E27FC236}">
                    <a16:creationId xmlns:a16="http://schemas.microsoft.com/office/drawing/2014/main" id="{713B71DA-7C8D-4EF1-B337-EEC854E58F37}"/>
                  </a:ext>
                </a:extLst>
              </p:cNvPr>
              <p:cNvSpPr>
                <a:spLocks noChangeShapeType="1"/>
              </p:cNvSpPr>
              <p:nvPr/>
            </p:nvSpPr>
            <p:spPr bwMode="auto">
              <a:xfrm flipH="1">
                <a:off x="1549" y="2843"/>
                <a:ext cx="1" cy="4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Line 1141">
                <a:extLst>
                  <a:ext uri="{FF2B5EF4-FFF2-40B4-BE49-F238E27FC236}">
                    <a16:creationId xmlns:a16="http://schemas.microsoft.com/office/drawing/2014/main" id="{A1FBC9B2-61DC-41DA-B426-9BF55DAD6DB9}"/>
                  </a:ext>
                </a:extLst>
              </p:cNvPr>
              <p:cNvSpPr>
                <a:spLocks noChangeShapeType="1"/>
              </p:cNvSpPr>
              <p:nvPr/>
            </p:nvSpPr>
            <p:spPr bwMode="auto">
              <a:xfrm flipH="1" flipV="1">
                <a:off x="1465" y="2696"/>
                <a:ext cx="12"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Line 1142">
                <a:extLst>
                  <a:ext uri="{FF2B5EF4-FFF2-40B4-BE49-F238E27FC236}">
                    <a16:creationId xmlns:a16="http://schemas.microsoft.com/office/drawing/2014/main" id="{C8EB492A-4828-46D7-A772-E78FCBA5BD0B}"/>
                  </a:ext>
                </a:extLst>
              </p:cNvPr>
              <p:cNvSpPr>
                <a:spLocks noChangeShapeType="1"/>
              </p:cNvSpPr>
              <p:nvPr/>
            </p:nvSpPr>
            <p:spPr bwMode="auto">
              <a:xfrm flipH="1">
                <a:off x="1465" y="2670"/>
                <a:ext cx="24" cy="2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Line 1143">
                <a:extLst>
                  <a:ext uri="{FF2B5EF4-FFF2-40B4-BE49-F238E27FC236}">
                    <a16:creationId xmlns:a16="http://schemas.microsoft.com/office/drawing/2014/main" id="{08DA3B56-5193-4BD3-B459-38B17ACA70D6}"/>
                  </a:ext>
                </a:extLst>
              </p:cNvPr>
              <p:cNvSpPr>
                <a:spLocks noChangeShapeType="1"/>
              </p:cNvSpPr>
              <p:nvPr/>
            </p:nvSpPr>
            <p:spPr bwMode="auto">
              <a:xfrm>
                <a:off x="1560" y="2626"/>
                <a:ext cx="27"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Line 1144">
                <a:extLst>
                  <a:ext uri="{FF2B5EF4-FFF2-40B4-BE49-F238E27FC236}">
                    <a16:creationId xmlns:a16="http://schemas.microsoft.com/office/drawing/2014/main" id="{D0FD9BCC-D6F7-47C6-8B2B-A6166867A419}"/>
                  </a:ext>
                </a:extLst>
              </p:cNvPr>
              <p:cNvSpPr>
                <a:spLocks noChangeShapeType="1"/>
              </p:cNvSpPr>
              <p:nvPr/>
            </p:nvSpPr>
            <p:spPr bwMode="auto">
              <a:xfrm flipH="1" flipV="1">
                <a:off x="1587" y="2627"/>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Line 1145">
                <a:extLst>
                  <a:ext uri="{FF2B5EF4-FFF2-40B4-BE49-F238E27FC236}">
                    <a16:creationId xmlns:a16="http://schemas.microsoft.com/office/drawing/2014/main" id="{7766BD9A-E135-41EE-AD09-86B78BA09D6E}"/>
                  </a:ext>
                </a:extLst>
              </p:cNvPr>
              <p:cNvSpPr>
                <a:spLocks noChangeShapeType="1"/>
              </p:cNvSpPr>
              <p:nvPr/>
            </p:nvSpPr>
            <p:spPr bwMode="auto">
              <a:xfrm flipH="1">
                <a:off x="1476" y="2791"/>
                <a:ext cx="12" cy="4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Line 1146">
                <a:extLst>
                  <a:ext uri="{FF2B5EF4-FFF2-40B4-BE49-F238E27FC236}">
                    <a16:creationId xmlns:a16="http://schemas.microsoft.com/office/drawing/2014/main" id="{6A29806B-6546-4B6E-9CD1-6B96831D8087}"/>
                  </a:ext>
                </a:extLst>
              </p:cNvPr>
              <p:cNvSpPr>
                <a:spLocks noChangeShapeType="1"/>
              </p:cNvSpPr>
              <p:nvPr/>
            </p:nvSpPr>
            <p:spPr bwMode="auto">
              <a:xfrm flipH="1" flipV="1">
                <a:off x="1476" y="2835"/>
                <a:ext cx="36"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Line 1147">
                <a:extLst>
                  <a:ext uri="{FF2B5EF4-FFF2-40B4-BE49-F238E27FC236}">
                    <a16:creationId xmlns:a16="http://schemas.microsoft.com/office/drawing/2014/main" id="{CD9D0ED6-EA2E-4991-9967-33E765E76867}"/>
                  </a:ext>
                </a:extLst>
              </p:cNvPr>
              <p:cNvSpPr>
                <a:spLocks noChangeShapeType="1"/>
              </p:cNvSpPr>
              <p:nvPr/>
            </p:nvSpPr>
            <p:spPr bwMode="auto">
              <a:xfrm flipH="1" flipV="1">
                <a:off x="1457" y="2737"/>
                <a:ext cx="20"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Line 1148">
                <a:extLst>
                  <a:ext uri="{FF2B5EF4-FFF2-40B4-BE49-F238E27FC236}">
                    <a16:creationId xmlns:a16="http://schemas.microsoft.com/office/drawing/2014/main" id="{3868D818-FAAC-4B05-B219-55CF5CB93099}"/>
                  </a:ext>
                </a:extLst>
              </p:cNvPr>
              <p:cNvSpPr>
                <a:spLocks noChangeShapeType="1"/>
              </p:cNvSpPr>
              <p:nvPr/>
            </p:nvSpPr>
            <p:spPr bwMode="auto">
              <a:xfrm flipH="1">
                <a:off x="1457" y="2704"/>
                <a:ext cx="20" cy="3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Line 1149">
                <a:extLst>
                  <a:ext uri="{FF2B5EF4-FFF2-40B4-BE49-F238E27FC236}">
                    <a16:creationId xmlns:a16="http://schemas.microsoft.com/office/drawing/2014/main" id="{D9BF6B94-496D-471A-8194-E8CBD361B5A5}"/>
                  </a:ext>
                </a:extLst>
              </p:cNvPr>
              <p:cNvSpPr>
                <a:spLocks noChangeShapeType="1"/>
              </p:cNvSpPr>
              <p:nvPr/>
            </p:nvSpPr>
            <p:spPr bwMode="auto">
              <a:xfrm flipV="1">
                <a:off x="1814" y="3373"/>
                <a:ext cx="134" cy="2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Line 1150">
                <a:extLst>
                  <a:ext uri="{FF2B5EF4-FFF2-40B4-BE49-F238E27FC236}">
                    <a16:creationId xmlns:a16="http://schemas.microsoft.com/office/drawing/2014/main" id="{B1C459A0-4E5C-4683-8D03-6B0A0964ACC0}"/>
                  </a:ext>
                </a:extLst>
              </p:cNvPr>
              <p:cNvSpPr>
                <a:spLocks noChangeShapeType="1"/>
              </p:cNvSpPr>
              <p:nvPr/>
            </p:nvSpPr>
            <p:spPr bwMode="auto">
              <a:xfrm flipH="1">
                <a:off x="1948" y="3360"/>
                <a:ext cx="15" cy="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Line 1151">
                <a:extLst>
                  <a:ext uri="{FF2B5EF4-FFF2-40B4-BE49-F238E27FC236}">
                    <a16:creationId xmlns:a16="http://schemas.microsoft.com/office/drawing/2014/main" id="{43D6E323-C6BE-43BF-A15A-8CEDAB21D38E}"/>
                  </a:ext>
                </a:extLst>
              </p:cNvPr>
              <p:cNvSpPr>
                <a:spLocks noChangeShapeType="1"/>
              </p:cNvSpPr>
              <p:nvPr/>
            </p:nvSpPr>
            <p:spPr bwMode="auto">
              <a:xfrm flipV="1">
                <a:off x="1524" y="3429"/>
                <a:ext cx="138" cy="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Line 1152">
                <a:extLst>
                  <a:ext uri="{FF2B5EF4-FFF2-40B4-BE49-F238E27FC236}">
                    <a16:creationId xmlns:a16="http://schemas.microsoft.com/office/drawing/2014/main" id="{E4832366-CA5F-49F7-AC1F-D053520391FB}"/>
                  </a:ext>
                </a:extLst>
              </p:cNvPr>
              <p:cNvSpPr>
                <a:spLocks noChangeShapeType="1"/>
              </p:cNvSpPr>
              <p:nvPr/>
            </p:nvSpPr>
            <p:spPr bwMode="auto">
              <a:xfrm flipH="1">
                <a:off x="1662" y="3423"/>
                <a:ext cx="4" cy="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Line 1153">
                <a:extLst>
                  <a:ext uri="{FF2B5EF4-FFF2-40B4-BE49-F238E27FC236}">
                    <a16:creationId xmlns:a16="http://schemas.microsoft.com/office/drawing/2014/main" id="{251E6D99-39CA-44F9-801F-AF9A11F63E4F}"/>
                  </a:ext>
                </a:extLst>
              </p:cNvPr>
              <p:cNvSpPr>
                <a:spLocks noChangeShapeType="1"/>
              </p:cNvSpPr>
              <p:nvPr/>
            </p:nvSpPr>
            <p:spPr bwMode="auto">
              <a:xfrm flipH="1">
                <a:off x="1541" y="2626"/>
                <a:ext cx="19" cy="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Line 1154">
                <a:extLst>
                  <a:ext uri="{FF2B5EF4-FFF2-40B4-BE49-F238E27FC236}">
                    <a16:creationId xmlns:a16="http://schemas.microsoft.com/office/drawing/2014/main" id="{BD81D266-E8CD-4943-BE04-11DECE3482EB}"/>
                  </a:ext>
                </a:extLst>
              </p:cNvPr>
              <p:cNvSpPr>
                <a:spLocks noChangeShapeType="1"/>
              </p:cNvSpPr>
              <p:nvPr/>
            </p:nvSpPr>
            <p:spPr bwMode="auto">
              <a:xfrm flipV="1">
                <a:off x="1533" y="2628"/>
                <a:ext cx="0"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Line 1155">
                <a:extLst>
                  <a:ext uri="{FF2B5EF4-FFF2-40B4-BE49-F238E27FC236}">
                    <a16:creationId xmlns:a16="http://schemas.microsoft.com/office/drawing/2014/main" id="{32045B9D-8C35-4A40-8A0B-6146193E5A92}"/>
                  </a:ext>
                </a:extLst>
              </p:cNvPr>
              <p:cNvSpPr>
                <a:spLocks noChangeShapeType="1"/>
              </p:cNvSpPr>
              <p:nvPr/>
            </p:nvSpPr>
            <p:spPr bwMode="auto">
              <a:xfrm flipH="1">
                <a:off x="1460" y="2745"/>
                <a:ext cx="17" cy="3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Line 1156">
                <a:extLst>
                  <a:ext uri="{FF2B5EF4-FFF2-40B4-BE49-F238E27FC236}">
                    <a16:creationId xmlns:a16="http://schemas.microsoft.com/office/drawing/2014/main" id="{75328CF9-DE52-462F-AFA5-774503CF35CC}"/>
                  </a:ext>
                </a:extLst>
              </p:cNvPr>
              <p:cNvSpPr>
                <a:spLocks noChangeShapeType="1"/>
              </p:cNvSpPr>
              <p:nvPr/>
            </p:nvSpPr>
            <p:spPr bwMode="auto">
              <a:xfrm flipH="1" flipV="1">
                <a:off x="1460" y="2784"/>
                <a:ext cx="28"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Line 1157">
                <a:extLst>
                  <a:ext uri="{FF2B5EF4-FFF2-40B4-BE49-F238E27FC236}">
                    <a16:creationId xmlns:a16="http://schemas.microsoft.com/office/drawing/2014/main" id="{EA168C13-BD12-4674-B0B3-CE5ADFCE621A}"/>
                  </a:ext>
                </a:extLst>
              </p:cNvPr>
              <p:cNvSpPr>
                <a:spLocks noChangeShapeType="1"/>
              </p:cNvSpPr>
              <p:nvPr/>
            </p:nvSpPr>
            <p:spPr bwMode="auto">
              <a:xfrm>
                <a:off x="1587" y="2631"/>
                <a:ext cx="27"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Line 1158">
                <a:extLst>
                  <a:ext uri="{FF2B5EF4-FFF2-40B4-BE49-F238E27FC236}">
                    <a16:creationId xmlns:a16="http://schemas.microsoft.com/office/drawing/2014/main" id="{9944A752-40C7-420F-AE43-D69295F29321}"/>
                  </a:ext>
                </a:extLst>
              </p:cNvPr>
              <p:cNvSpPr>
                <a:spLocks noChangeShapeType="1"/>
              </p:cNvSpPr>
              <p:nvPr/>
            </p:nvSpPr>
            <p:spPr bwMode="auto">
              <a:xfrm flipV="1">
                <a:off x="1610" y="2643"/>
                <a:ext cx="4"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Line 1159">
                <a:extLst>
                  <a:ext uri="{FF2B5EF4-FFF2-40B4-BE49-F238E27FC236}">
                    <a16:creationId xmlns:a16="http://schemas.microsoft.com/office/drawing/2014/main" id="{9665DC53-9BEB-4EC0-AAFF-8A66BEE359DE}"/>
                  </a:ext>
                </a:extLst>
              </p:cNvPr>
              <p:cNvSpPr>
                <a:spLocks noChangeShapeType="1"/>
              </p:cNvSpPr>
              <p:nvPr/>
            </p:nvSpPr>
            <p:spPr bwMode="auto">
              <a:xfrm flipV="1">
                <a:off x="1587" y="2629"/>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Line 1160">
                <a:extLst>
                  <a:ext uri="{FF2B5EF4-FFF2-40B4-BE49-F238E27FC236}">
                    <a16:creationId xmlns:a16="http://schemas.microsoft.com/office/drawing/2014/main" id="{7AE81F11-6EC5-4036-BC64-FAE854C1F5D5}"/>
                  </a:ext>
                </a:extLst>
              </p:cNvPr>
              <p:cNvSpPr>
                <a:spLocks noChangeShapeType="1"/>
              </p:cNvSpPr>
              <p:nvPr/>
            </p:nvSpPr>
            <p:spPr bwMode="auto">
              <a:xfrm>
                <a:off x="1560" y="2626"/>
                <a:ext cx="28"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Line 1161">
                <a:extLst>
                  <a:ext uri="{FF2B5EF4-FFF2-40B4-BE49-F238E27FC236}">
                    <a16:creationId xmlns:a16="http://schemas.microsoft.com/office/drawing/2014/main" id="{F84FB294-97D2-4D69-BE6E-CAB0313A5135}"/>
                  </a:ext>
                </a:extLst>
              </p:cNvPr>
              <p:cNvSpPr>
                <a:spLocks noChangeShapeType="1"/>
              </p:cNvSpPr>
              <p:nvPr/>
            </p:nvSpPr>
            <p:spPr bwMode="auto">
              <a:xfrm flipV="1">
                <a:off x="1627" y="2667"/>
                <a:ext cx="8"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Line 1162">
                <a:extLst>
                  <a:ext uri="{FF2B5EF4-FFF2-40B4-BE49-F238E27FC236}">
                    <a16:creationId xmlns:a16="http://schemas.microsoft.com/office/drawing/2014/main" id="{7DF90987-F078-4812-AF05-02444933A905}"/>
                  </a:ext>
                </a:extLst>
              </p:cNvPr>
              <p:cNvSpPr>
                <a:spLocks noChangeShapeType="1"/>
              </p:cNvSpPr>
              <p:nvPr/>
            </p:nvSpPr>
            <p:spPr bwMode="auto">
              <a:xfrm>
                <a:off x="1610" y="2647"/>
                <a:ext cx="25" cy="2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Line 1163">
                <a:extLst>
                  <a:ext uri="{FF2B5EF4-FFF2-40B4-BE49-F238E27FC236}">
                    <a16:creationId xmlns:a16="http://schemas.microsoft.com/office/drawing/2014/main" id="{976C0334-B607-4786-942D-D860B5A5A865}"/>
                  </a:ext>
                </a:extLst>
              </p:cNvPr>
              <p:cNvSpPr>
                <a:spLocks noChangeShapeType="1"/>
              </p:cNvSpPr>
              <p:nvPr/>
            </p:nvSpPr>
            <p:spPr bwMode="auto">
              <a:xfrm>
                <a:off x="1074" y="3326"/>
                <a:ext cx="17" cy="1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Line 1164">
                <a:extLst>
                  <a:ext uri="{FF2B5EF4-FFF2-40B4-BE49-F238E27FC236}">
                    <a16:creationId xmlns:a16="http://schemas.microsoft.com/office/drawing/2014/main" id="{3E30B18C-F08C-4444-B911-75FA0D719623}"/>
                  </a:ext>
                </a:extLst>
              </p:cNvPr>
              <p:cNvSpPr>
                <a:spLocks noChangeShapeType="1"/>
              </p:cNvSpPr>
              <p:nvPr/>
            </p:nvSpPr>
            <p:spPr bwMode="auto">
              <a:xfrm flipH="1" flipV="1">
                <a:off x="1091" y="3341"/>
                <a:ext cx="131" cy="3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Line 1165">
                <a:extLst>
                  <a:ext uri="{FF2B5EF4-FFF2-40B4-BE49-F238E27FC236}">
                    <a16:creationId xmlns:a16="http://schemas.microsoft.com/office/drawing/2014/main" id="{410EF28F-13B4-4A91-8D4C-3CCB625FF35B}"/>
                  </a:ext>
                </a:extLst>
              </p:cNvPr>
              <p:cNvSpPr>
                <a:spLocks noChangeShapeType="1"/>
              </p:cNvSpPr>
              <p:nvPr/>
            </p:nvSpPr>
            <p:spPr bwMode="auto">
              <a:xfrm flipH="1" flipV="1">
                <a:off x="1533" y="2630"/>
                <a:ext cx="1"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8" name="Line 1166">
                <a:extLst>
                  <a:ext uri="{FF2B5EF4-FFF2-40B4-BE49-F238E27FC236}">
                    <a16:creationId xmlns:a16="http://schemas.microsoft.com/office/drawing/2014/main" id="{EDC7BC05-DBE2-4F80-9C6D-FF5584B52E19}"/>
                  </a:ext>
                </a:extLst>
              </p:cNvPr>
              <p:cNvSpPr>
                <a:spLocks noChangeShapeType="1"/>
              </p:cNvSpPr>
              <p:nvPr/>
            </p:nvSpPr>
            <p:spPr bwMode="auto">
              <a:xfrm flipH="1">
                <a:off x="1542" y="2626"/>
                <a:ext cx="18" cy="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Line 1167">
                <a:extLst>
                  <a:ext uri="{FF2B5EF4-FFF2-40B4-BE49-F238E27FC236}">
                    <a16:creationId xmlns:a16="http://schemas.microsoft.com/office/drawing/2014/main" id="{EF84358A-2104-4CD5-816D-9C95836B8743}"/>
                  </a:ext>
                </a:extLst>
              </p:cNvPr>
              <p:cNvSpPr>
                <a:spLocks noChangeShapeType="1"/>
              </p:cNvSpPr>
              <p:nvPr/>
            </p:nvSpPr>
            <p:spPr bwMode="auto">
              <a:xfrm>
                <a:off x="1617" y="2794"/>
                <a:ext cx="9"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Line 1168">
                <a:extLst>
                  <a:ext uri="{FF2B5EF4-FFF2-40B4-BE49-F238E27FC236}">
                    <a16:creationId xmlns:a16="http://schemas.microsoft.com/office/drawing/2014/main" id="{692DA1FA-2147-4FEA-A3DB-0C1B0CC253DE}"/>
                  </a:ext>
                </a:extLst>
              </p:cNvPr>
              <p:cNvSpPr>
                <a:spLocks noChangeShapeType="1"/>
              </p:cNvSpPr>
              <p:nvPr/>
            </p:nvSpPr>
            <p:spPr bwMode="auto">
              <a:xfrm flipV="1">
                <a:off x="1589" y="2839"/>
                <a:ext cx="37"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Line 1169">
                <a:extLst>
                  <a:ext uri="{FF2B5EF4-FFF2-40B4-BE49-F238E27FC236}">
                    <a16:creationId xmlns:a16="http://schemas.microsoft.com/office/drawing/2014/main" id="{635F7575-A718-41E9-B220-B8E5E4EC11CF}"/>
                  </a:ext>
                </a:extLst>
              </p:cNvPr>
              <p:cNvSpPr>
                <a:spLocks noChangeShapeType="1"/>
              </p:cNvSpPr>
              <p:nvPr/>
            </p:nvSpPr>
            <p:spPr bwMode="auto">
              <a:xfrm>
                <a:off x="1523" y="3426"/>
                <a:ext cx="1" cy="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Line 1170">
                <a:extLst>
                  <a:ext uri="{FF2B5EF4-FFF2-40B4-BE49-F238E27FC236}">
                    <a16:creationId xmlns:a16="http://schemas.microsoft.com/office/drawing/2014/main" id="{A530E830-A5C4-43B6-B0BC-3842AB30798E}"/>
                  </a:ext>
                </a:extLst>
              </p:cNvPr>
              <p:cNvSpPr>
                <a:spLocks noChangeShapeType="1"/>
              </p:cNvSpPr>
              <p:nvPr/>
            </p:nvSpPr>
            <p:spPr bwMode="auto">
              <a:xfrm>
                <a:off x="1627" y="2673"/>
                <a:ext cx="2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Line 1171">
                <a:extLst>
                  <a:ext uri="{FF2B5EF4-FFF2-40B4-BE49-F238E27FC236}">
                    <a16:creationId xmlns:a16="http://schemas.microsoft.com/office/drawing/2014/main" id="{D630FD5A-716F-4C6A-840D-35D547E01BDE}"/>
                  </a:ext>
                </a:extLst>
              </p:cNvPr>
              <p:cNvSpPr>
                <a:spLocks noChangeShapeType="1"/>
              </p:cNvSpPr>
              <p:nvPr/>
            </p:nvSpPr>
            <p:spPr bwMode="auto">
              <a:xfrm flipV="1">
                <a:off x="1635" y="2700"/>
                <a:ext cx="1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4" name="Line 1172">
                <a:extLst>
                  <a:ext uri="{FF2B5EF4-FFF2-40B4-BE49-F238E27FC236}">
                    <a16:creationId xmlns:a16="http://schemas.microsoft.com/office/drawing/2014/main" id="{8764732F-A7B6-45E4-B789-C455328BF065}"/>
                  </a:ext>
                </a:extLst>
              </p:cNvPr>
              <p:cNvSpPr>
                <a:spLocks noChangeShapeType="1"/>
              </p:cNvSpPr>
              <p:nvPr/>
            </p:nvSpPr>
            <p:spPr bwMode="auto">
              <a:xfrm>
                <a:off x="1627" y="2673"/>
                <a:ext cx="23" cy="2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Line 1173">
                <a:extLst>
                  <a:ext uri="{FF2B5EF4-FFF2-40B4-BE49-F238E27FC236}">
                    <a16:creationId xmlns:a16="http://schemas.microsoft.com/office/drawing/2014/main" id="{3089FB08-B57A-4928-8058-60534AE270EE}"/>
                  </a:ext>
                </a:extLst>
              </p:cNvPr>
              <p:cNvSpPr>
                <a:spLocks noChangeShapeType="1"/>
              </p:cNvSpPr>
              <p:nvPr/>
            </p:nvSpPr>
            <p:spPr bwMode="auto">
              <a:xfrm flipH="1" flipV="1">
                <a:off x="1560" y="2626"/>
                <a:ext cx="23"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Line 1174">
                <a:extLst>
                  <a:ext uri="{FF2B5EF4-FFF2-40B4-BE49-F238E27FC236}">
                    <a16:creationId xmlns:a16="http://schemas.microsoft.com/office/drawing/2014/main" id="{1F87AD8C-BE70-47D6-9973-EDD48298599F}"/>
                  </a:ext>
                </a:extLst>
              </p:cNvPr>
              <p:cNvSpPr>
                <a:spLocks noChangeShapeType="1"/>
              </p:cNvSpPr>
              <p:nvPr/>
            </p:nvSpPr>
            <p:spPr bwMode="auto">
              <a:xfrm flipV="1">
                <a:off x="1536" y="2626"/>
                <a:ext cx="24" cy="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Line 1175">
                <a:extLst>
                  <a:ext uri="{FF2B5EF4-FFF2-40B4-BE49-F238E27FC236}">
                    <a16:creationId xmlns:a16="http://schemas.microsoft.com/office/drawing/2014/main" id="{8D1DC50D-2D3F-47F5-9A65-8E2E138AE2EA}"/>
                  </a:ext>
                </a:extLst>
              </p:cNvPr>
              <p:cNvSpPr>
                <a:spLocks noChangeShapeType="1"/>
              </p:cNvSpPr>
              <p:nvPr/>
            </p:nvSpPr>
            <p:spPr bwMode="auto">
              <a:xfrm flipH="1" flipV="1">
                <a:off x="1560" y="2626"/>
                <a:ext cx="4"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8" name="Line 1176">
                <a:extLst>
                  <a:ext uri="{FF2B5EF4-FFF2-40B4-BE49-F238E27FC236}">
                    <a16:creationId xmlns:a16="http://schemas.microsoft.com/office/drawing/2014/main" id="{87C36C0A-1A52-458A-8FAB-D3DCC1A365E5}"/>
                  </a:ext>
                </a:extLst>
              </p:cNvPr>
              <p:cNvSpPr>
                <a:spLocks noChangeShapeType="1"/>
              </p:cNvSpPr>
              <p:nvPr/>
            </p:nvSpPr>
            <p:spPr bwMode="auto">
              <a:xfrm flipV="1">
                <a:off x="1534" y="2626"/>
                <a:ext cx="26"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Line 1177">
                <a:extLst>
                  <a:ext uri="{FF2B5EF4-FFF2-40B4-BE49-F238E27FC236}">
                    <a16:creationId xmlns:a16="http://schemas.microsoft.com/office/drawing/2014/main" id="{DD52E6AC-2300-4990-9871-5611B663F594}"/>
                  </a:ext>
                </a:extLst>
              </p:cNvPr>
              <p:cNvSpPr>
                <a:spLocks noChangeShapeType="1"/>
              </p:cNvSpPr>
              <p:nvPr/>
            </p:nvSpPr>
            <p:spPr bwMode="auto">
              <a:xfrm flipV="1">
                <a:off x="1540" y="2626"/>
                <a:ext cx="20" cy="1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0" name="Line 1178">
                <a:extLst>
                  <a:ext uri="{FF2B5EF4-FFF2-40B4-BE49-F238E27FC236}">
                    <a16:creationId xmlns:a16="http://schemas.microsoft.com/office/drawing/2014/main" id="{F29F62C7-17DC-4CDA-9DEC-004D1A958416}"/>
                  </a:ext>
                </a:extLst>
              </p:cNvPr>
              <p:cNvSpPr>
                <a:spLocks noChangeShapeType="1"/>
              </p:cNvSpPr>
              <p:nvPr/>
            </p:nvSpPr>
            <p:spPr bwMode="auto">
              <a:xfrm flipV="1">
                <a:off x="1544" y="2626"/>
                <a:ext cx="16"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Line 1179">
                <a:extLst>
                  <a:ext uri="{FF2B5EF4-FFF2-40B4-BE49-F238E27FC236}">
                    <a16:creationId xmlns:a16="http://schemas.microsoft.com/office/drawing/2014/main" id="{859EECF3-45F0-42CB-836B-CEA43B5A4EAA}"/>
                  </a:ext>
                </a:extLst>
              </p:cNvPr>
              <p:cNvSpPr>
                <a:spLocks noChangeShapeType="1"/>
              </p:cNvSpPr>
              <p:nvPr/>
            </p:nvSpPr>
            <p:spPr bwMode="auto">
              <a:xfrm flipV="1">
                <a:off x="1559" y="2626"/>
                <a:ext cx="1"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2" name="Line 1180">
                <a:extLst>
                  <a:ext uri="{FF2B5EF4-FFF2-40B4-BE49-F238E27FC236}">
                    <a16:creationId xmlns:a16="http://schemas.microsoft.com/office/drawing/2014/main" id="{8BAEF338-3AF2-4EEA-9AAF-34B39B96F3BB}"/>
                  </a:ext>
                </a:extLst>
              </p:cNvPr>
              <p:cNvSpPr>
                <a:spLocks noChangeShapeType="1"/>
              </p:cNvSpPr>
              <p:nvPr/>
            </p:nvSpPr>
            <p:spPr bwMode="auto">
              <a:xfrm flipH="1" flipV="1">
                <a:off x="1560" y="2626"/>
                <a:ext cx="27"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3" name="Line 1181">
                <a:extLst>
                  <a:ext uri="{FF2B5EF4-FFF2-40B4-BE49-F238E27FC236}">
                    <a16:creationId xmlns:a16="http://schemas.microsoft.com/office/drawing/2014/main" id="{19BBC39C-B5EC-43C6-9449-728820827B03}"/>
                  </a:ext>
                </a:extLst>
              </p:cNvPr>
              <p:cNvSpPr>
                <a:spLocks noChangeShapeType="1"/>
              </p:cNvSpPr>
              <p:nvPr/>
            </p:nvSpPr>
            <p:spPr bwMode="auto">
              <a:xfrm flipH="1" flipV="1">
                <a:off x="1560" y="2626"/>
                <a:ext cx="15" cy="1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4" name="Line 1182">
                <a:extLst>
                  <a:ext uri="{FF2B5EF4-FFF2-40B4-BE49-F238E27FC236}">
                    <a16:creationId xmlns:a16="http://schemas.microsoft.com/office/drawing/2014/main" id="{110CBC23-2703-49DC-9969-B6E0D879AFF6}"/>
                  </a:ext>
                </a:extLst>
              </p:cNvPr>
              <p:cNvSpPr>
                <a:spLocks noChangeShapeType="1"/>
              </p:cNvSpPr>
              <p:nvPr/>
            </p:nvSpPr>
            <p:spPr bwMode="auto">
              <a:xfrm flipH="1" flipV="1">
                <a:off x="1560" y="2626"/>
                <a:ext cx="19" cy="1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Line 1183">
                <a:extLst>
                  <a:ext uri="{FF2B5EF4-FFF2-40B4-BE49-F238E27FC236}">
                    <a16:creationId xmlns:a16="http://schemas.microsoft.com/office/drawing/2014/main" id="{7E881DC4-0297-4E5C-8A7F-69276D93DDEE}"/>
                  </a:ext>
                </a:extLst>
              </p:cNvPr>
              <p:cNvSpPr>
                <a:spLocks noChangeShapeType="1"/>
              </p:cNvSpPr>
              <p:nvPr/>
            </p:nvSpPr>
            <p:spPr bwMode="auto">
              <a:xfrm flipV="1">
                <a:off x="1548" y="2626"/>
                <a:ext cx="12"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6" name="Line 1184">
                <a:extLst>
                  <a:ext uri="{FF2B5EF4-FFF2-40B4-BE49-F238E27FC236}">
                    <a16:creationId xmlns:a16="http://schemas.microsoft.com/office/drawing/2014/main" id="{23AF06BC-EDCF-4729-94A4-B0E400920743}"/>
                  </a:ext>
                </a:extLst>
              </p:cNvPr>
              <p:cNvSpPr>
                <a:spLocks noChangeShapeType="1"/>
              </p:cNvSpPr>
              <p:nvPr/>
            </p:nvSpPr>
            <p:spPr bwMode="auto">
              <a:xfrm flipH="1" flipV="1">
                <a:off x="1560" y="2626"/>
                <a:ext cx="23" cy="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7" name="Line 1185">
                <a:extLst>
                  <a:ext uri="{FF2B5EF4-FFF2-40B4-BE49-F238E27FC236}">
                    <a16:creationId xmlns:a16="http://schemas.microsoft.com/office/drawing/2014/main" id="{474E6341-C96C-486A-9381-3F341C280E0D}"/>
                  </a:ext>
                </a:extLst>
              </p:cNvPr>
              <p:cNvSpPr>
                <a:spLocks noChangeShapeType="1"/>
              </p:cNvSpPr>
              <p:nvPr/>
            </p:nvSpPr>
            <p:spPr bwMode="auto">
              <a:xfrm flipH="1" flipV="1">
                <a:off x="1560" y="2626"/>
                <a:ext cx="10"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8" name="Line 1186">
                <a:extLst>
                  <a:ext uri="{FF2B5EF4-FFF2-40B4-BE49-F238E27FC236}">
                    <a16:creationId xmlns:a16="http://schemas.microsoft.com/office/drawing/2014/main" id="{A98380B3-6CD0-4188-BC19-361E872DF169}"/>
                  </a:ext>
                </a:extLst>
              </p:cNvPr>
              <p:cNvSpPr>
                <a:spLocks noChangeShapeType="1"/>
              </p:cNvSpPr>
              <p:nvPr/>
            </p:nvSpPr>
            <p:spPr bwMode="auto">
              <a:xfrm flipH="1" flipV="1">
                <a:off x="1560" y="2626"/>
                <a:ext cx="25"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Line 1187">
                <a:extLst>
                  <a:ext uri="{FF2B5EF4-FFF2-40B4-BE49-F238E27FC236}">
                    <a16:creationId xmlns:a16="http://schemas.microsoft.com/office/drawing/2014/main" id="{4083D497-36CB-4A3D-BF6E-900C45420104}"/>
                  </a:ext>
                </a:extLst>
              </p:cNvPr>
              <p:cNvSpPr>
                <a:spLocks noChangeShapeType="1"/>
              </p:cNvSpPr>
              <p:nvPr/>
            </p:nvSpPr>
            <p:spPr bwMode="auto">
              <a:xfrm flipV="1">
                <a:off x="1554" y="2626"/>
                <a:ext cx="6"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Line 1188">
                <a:extLst>
                  <a:ext uri="{FF2B5EF4-FFF2-40B4-BE49-F238E27FC236}">
                    <a16:creationId xmlns:a16="http://schemas.microsoft.com/office/drawing/2014/main" id="{1077B98C-59E7-44D6-B677-BEDA206FEBB2}"/>
                  </a:ext>
                </a:extLst>
              </p:cNvPr>
              <p:cNvSpPr>
                <a:spLocks noChangeShapeType="1"/>
              </p:cNvSpPr>
              <p:nvPr/>
            </p:nvSpPr>
            <p:spPr bwMode="auto">
              <a:xfrm flipH="1" flipV="1">
                <a:off x="1508" y="2645"/>
                <a:ext cx="5"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Line 1189">
                <a:extLst>
                  <a:ext uri="{FF2B5EF4-FFF2-40B4-BE49-F238E27FC236}">
                    <a16:creationId xmlns:a16="http://schemas.microsoft.com/office/drawing/2014/main" id="{E5B2637B-9E47-42A8-B1FF-EDDC18D36F44}"/>
                  </a:ext>
                </a:extLst>
              </p:cNvPr>
              <p:cNvSpPr>
                <a:spLocks noChangeShapeType="1"/>
              </p:cNvSpPr>
              <p:nvPr/>
            </p:nvSpPr>
            <p:spPr bwMode="auto">
              <a:xfrm flipH="1">
                <a:off x="1508" y="2632"/>
                <a:ext cx="26" cy="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Line 1190">
                <a:extLst>
                  <a:ext uri="{FF2B5EF4-FFF2-40B4-BE49-F238E27FC236}">
                    <a16:creationId xmlns:a16="http://schemas.microsoft.com/office/drawing/2014/main" id="{EC6DB930-9D90-4855-A9C4-118B3B47090D}"/>
                  </a:ext>
                </a:extLst>
              </p:cNvPr>
              <p:cNvSpPr>
                <a:spLocks noChangeShapeType="1"/>
              </p:cNvSpPr>
              <p:nvPr/>
            </p:nvSpPr>
            <p:spPr bwMode="auto">
              <a:xfrm flipH="1">
                <a:off x="2104" y="3290"/>
                <a:ext cx="19" cy="16"/>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Line 1191">
                <a:extLst>
                  <a:ext uri="{FF2B5EF4-FFF2-40B4-BE49-F238E27FC236}">
                    <a16:creationId xmlns:a16="http://schemas.microsoft.com/office/drawing/2014/main" id="{58D882C4-BB91-4B4F-A044-0CE508E2C871}"/>
                  </a:ext>
                </a:extLst>
              </p:cNvPr>
              <p:cNvSpPr>
                <a:spLocks noChangeShapeType="1"/>
              </p:cNvSpPr>
              <p:nvPr/>
            </p:nvSpPr>
            <p:spPr bwMode="auto">
              <a:xfrm flipV="1">
                <a:off x="1977" y="3306"/>
                <a:ext cx="127" cy="4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 name="Line 1192">
                <a:extLst>
                  <a:ext uri="{FF2B5EF4-FFF2-40B4-BE49-F238E27FC236}">
                    <a16:creationId xmlns:a16="http://schemas.microsoft.com/office/drawing/2014/main" id="{E49E983B-6A26-4B5D-989C-12E50C91DE77}"/>
                  </a:ext>
                </a:extLst>
              </p:cNvPr>
              <p:cNvSpPr>
                <a:spLocks noChangeShapeType="1"/>
              </p:cNvSpPr>
              <p:nvPr/>
            </p:nvSpPr>
            <p:spPr bwMode="auto">
              <a:xfrm flipV="1">
                <a:off x="1585" y="2631"/>
                <a:ext cx="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Line 1193">
                <a:extLst>
                  <a:ext uri="{FF2B5EF4-FFF2-40B4-BE49-F238E27FC236}">
                    <a16:creationId xmlns:a16="http://schemas.microsoft.com/office/drawing/2014/main" id="{94E9D0B8-3B33-44C6-962E-FB72EA7EE4C2}"/>
                  </a:ext>
                </a:extLst>
              </p:cNvPr>
              <p:cNvSpPr>
                <a:spLocks noChangeShapeType="1"/>
              </p:cNvSpPr>
              <p:nvPr/>
            </p:nvSpPr>
            <p:spPr bwMode="auto">
              <a:xfrm flipV="1">
                <a:off x="1632" y="2741"/>
                <a:ext cx="22" cy="7"/>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Line 1194">
                <a:extLst>
                  <a:ext uri="{FF2B5EF4-FFF2-40B4-BE49-F238E27FC236}">
                    <a16:creationId xmlns:a16="http://schemas.microsoft.com/office/drawing/2014/main" id="{1D1BEB31-4473-437B-B84F-CFF1968FAB71}"/>
                  </a:ext>
                </a:extLst>
              </p:cNvPr>
              <p:cNvSpPr>
                <a:spLocks noChangeShapeType="1"/>
              </p:cNvSpPr>
              <p:nvPr/>
            </p:nvSpPr>
            <p:spPr bwMode="auto">
              <a:xfrm>
                <a:off x="1635" y="2707"/>
                <a:ext cx="19" cy="3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Line 1195">
                <a:extLst>
                  <a:ext uri="{FF2B5EF4-FFF2-40B4-BE49-F238E27FC236}">
                    <a16:creationId xmlns:a16="http://schemas.microsoft.com/office/drawing/2014/main" id="{02F0F520-7670-4B06-A52E-5AF882ACF8AC}"/>
                  </a:ext>
                </a:extLst>
              </p:cNvPr>
              <p:cNvSpPr>
                <a:spLocks noChangeShapeType="1"/>
              </p:cNvSpPr>
              <p:nvPr/>
            </p:nvSpPr>
            <p:spPr bwMode="auto">
              <a:xfrm>
                <a:off x="1632" y="2748"/>
                <a:ext cx="14" cy="4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Line 1196">
                <a:extLst>
                  <a:ext uri="{FF2B5EF4-FFF2-40B4-BE49-F238E27FC236}">
                    <a16:creationId xmlns:a16="http://schemas.microsoft.com/office/drawing/2014/main" id="{72D13843-3B73-4F68-9654-2E2F482ADC6E}"/>
                  </a:ext>
                </a:extLst>
              </p:cNvPr>
              <p:cNvSpPr>
                <a:spLocks noChangeShapeType="1"/>
              </p:cNvSpPr>
              <p:nvPr/>
            </p:nvSpPr>
            <p:spPr bwMode="auto">
              <a:xfrm flipV="1">
                <a:off x="1617" y="2788"/>
                <a:ext cx="29"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Line 1197">
                <a:extLst>
                  <a:ext uri="{FF2B5EF4-FFF2-40B4-BE49-F238E27FC236}">
                    <a16:creationId xmlns:a16="http://schemas.microsoft.com/office/drawing/2014/main" id="{18D68888-D1F9-4406-BE97-70415568CB20}"/>
                  </a:ext>
                </a:extLst>
              </p:cNvPr>
              <p:cNvSpPr>
                <a:spLocks noChangeShapeType="1"/>
              </p:cNvSpPr>
              <p:nvPr/>
            </p:nvSpPr>
            <p:spPr bwMode="auto">
              <a:xfrm flipH="1" flipV="1">
                <a:off x="1489" y="2670"/>
                <a:ext cx="9" cy="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Line 1198">
                <a:extLst>
                  <a:ext uri="{FF2B5EF4-FFF2-40B4-BE49-F238E27FC236}">
                    <a16:creationId xmlns:a16="http://schemas.microsoft.com/office/drawing/2014/main" id="{0217F518-9165-45EC-ABAA-6F90F06F8074}"/>
                  </a:ext>
                </a:extLst>
              </p:cNvPr>
              <p:cNvSpPr>
                <a:spLocks noChangeShapeType="1"/>
              </p:cNvSpPr>
              <p:nvPr/>
            </p:nvSpPr>
            <p:spPr bwMode="auto">
              <a:xfrm flipH="1">
                <a:off x="1489" y="2649"/>
                <a:ext cx="24" cy="21"/>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Line 1199">
                <a:extLst>
                  <a:ext uri="{FF2B5EF4-FFF2-40B4-BE49-F238E27FC236}">
                    <a16:creationId xmlns:a16="http://schemas.microsoft.com/office/drawing/2014/main" id="{10C29526-EF08-4DC3-AB02-8BCB8F2062B5}"/>
                  </a:ext>
                </a:extLst>
              </p:cNvPr>
              <p:cNvSpPr>
                <a:spLocks noChangeShapeType="1"/>
              </p:cNvSpPr>
              <p:nvPr/>
            </p:nvSpPr>
            <p:spPr bwMode="auto">
              <a:xfrm flipH="1" flipV="1">
                <a:off x="1534" y="2632"/>
                <a:ext cx="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 name="Line 1200">
                <a:extLst>
                  <a:ext uri="{FF2B5EF4-FFF2-40B4-BE49-F238E27FC236}">
                    <a16:creationId xmlns:a16="http://schemas.microsoft.com/office/drawing/2014/main" id="{4C0515BE-C458-44C0-BE9F-85FAD7393AC4}"/>
                  </a:ext>
                </a:extLst>
              </p:cNvPr>
              <p:cNvSpPr>
                <a:spLocks noChangeShapeType="1"/>
              </p:cNvSpPr>
              <p:nvPr/>
            </p:nvSpPr>
            <p:spPr bwMode="auto">
              <a:xfrm flipH="1" flipV="1">
                <a:off x="1512" y="2841"/>
                <a:ext cx="38"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Line 1201">
                <a:extLst>
                  <a:ext uri="{FF2B5EF4-FFF2-40B4-BE49-F238E27FC236}">
                    <a16:creationId xmlns:a16="http://schemas.microsoft.com/office/drawing/2014/main" id="{016C4B77-EBD8-4D14-BFF3-1865DD8EE514}"/>
                  </a:ext>
                </a:extLst>
              </p:cNvPr>
              <p:cNvSpPr>
                <a:spLocks noChangeShapeType="1"/>
              </p:cNvSpPr>
              <p:nvPr/>
            </p:nvSpPr>
            <p:spPr bwMode="auto">
              <a:xfrm flipH="1">
                <a:off x="1512" y="2796"/>
                <a:ext cx="7" cy="4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 name="Line 1202">
                <a:extLst>
                  <a:ext uri="{FF2B5EF4-FFF2-40B4-BE49-F238E27FC236}">
                    <a16:creationId xmlns:a16="http://schemas.microsoft.com/office/drawing/2014/main" id="{EF22A649-422A-46FC-809D-2848DDD409B5}"/>
                  </a:ext>
                </a:extLst>
              </p:cNvPr>
              <p:cNvSpPr>
                <a:spLocks noChangeShapeType="1"/>
              </p:cNvSpPr>
              <p:nvPr/>
            </p:nvSpPr>
            <p:spPr bwMode="auto">
              <a:xfrm flipV="1">
                <a:off x="1605" y="2647"/>
                <a:ext cx="5" cy="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Line 1203">
                <a:extLst>
                  <a:ext uri="{FF2B5EF4-FFF2-40B4-BE49-F238E27FC236}">
                    <a16:creationId xmlns:a16="http://schemas.microsoft.com/office/drawing/2014/main" id="{28B9B5C7-694F-4826-B06E-FC13CD4EBDDB}"/>
                  </a:ext>
                </a:extLst>
              </p:cNvPr>
              <p:cNvSpPr>
                <a:spLocks noChangeShapeType="1"/>
              </p:cNvSpPr>
              <p:nvPr/>
            </p:nvSpPr>
            <p:spPr bwMode="auto">
              <a:xfrm>
                <a:off x="1585" y="2633"/>
                <a:ext cx="25" cy="14"/>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6" name="Line 1204">
                <a:extLst>
                  <a:ext uri="{FF2B5EF4-FFF2-40B4-BE49-F238E27FC236}">
                    <a16:creationId xmlns:a16="http://schemas.microsoft.com/office/drawing/2014/main" id="{4F5F0FB0-AB67-4DF1-A2B4-23BDF462E300}"/>
                  </a:ext>
                </a:extLst>
              </p:cNvPr>
              <p:cNvSpPr>
                <a:spLocks noChangeShapeType="1"/>
              </p:cNvSpPr>
              <p:nvPr/>
            </p:nvSpPr>
            <p:spPr bwMode="auto">
              <a:xfrm flipH="1">
                <a:off x="1805" y="3399"/>
                <a:ext cx="9" cy="1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Line 1205">
                <a:extLst>
                  <a:ext uri="{FF2B5EF4-FFF2-40B4-BE49-F238E27FC236}">
                    <a16:creationId xmlns:a16="http://schemas.microsoft.com/office/drawing/2014/main" id="{AADFCC03-78C7-439C-B261-9033EC0BCE9F}"/>
                  </a:ext>
                </a:extLst>
              </p:cNvPr>
              <p:cNvSpPr>
                <a:spLocks noChangeShapeType="1"/>
              </p:cNvSpPr>
              <p:nvPr/>
            </p:nvSpPr>
            <p:spPr bwMode="auto">
              <a:xfrm flipV="1">
                <a:off x="1666" y="3409"/>
                <a:ext cx="139" cy="14"/>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8" name="Line 1206">
                <a:extLst>
                  <a:ext uri="{FF2B5EF4-FFF2-40B4-BE49-F238E27FC236}">
                    <a16:creationId xmlns:a16="http://schemas.microsoft.com/office/drawing/2014/main" id="{5FD98D8F-524C-48D9-A843-CF7D901BF5C1}"/>
                  </a:ext>
                </a:extLst>
              </p:cNvPr>
              <p:cNvSpPr>
                <a:spLocks noChangeShapeType="1"/>
              </p:cNvSpPr>
              <p:nvPr/>
            </p:nvSpPr>
            <p:spPr bwMode="auto">
              <a:xfrm flipV="1">
                <a:off x="1583" y="2633"/>
                <a:ext cx="2" cy="2"/>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Line 1207">
                <a:extLst>
                  <a:ext uri="{FF2B5EF4-FFF2-40B4-BE49-F238E27FC236}">
                    <a16:creationId xmlns:a16="http://schemas.microsoft.com/office/drawing/2014/main" id="{DAF37936-DFAC-42A3-A6B4-5D7A8045E684}"/>
                  </a:ext>
                </a:extLst>
              </p:cNvPr>
              <p:cNvSpPr>
                <a:spLocks noChangeShapeType="1"/>
              </p:cNvSpPr>
              <p:nvPr/>
            </p:nvSpPr>
            <p:spPr bwMode="auto">
              <a:xfrm flipH="1" flipV="1">
                <a:off x="1477" y="2704"/>
                <a:ext cx="16" cy="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0" name="Line 1208">
                <a:extLst>
                  <a:ext uri="{FF2B5EF4-FFF2-40B4-BE49-F238E27FC236}">
                    <a16:creationId xmlns:a16="http://schemas.microsoft.com/office/drawing/2014/main" id="{D4A067A2-3FD2-4163-A2F9-30158EA885DC}"/>
                  </a:ext>
                </a:extLst>
              </p:cNvPr>
              <p:cNvSpPr>
                <a:spLocks noChangeShapeType="1"/>
              </p:cNvSpPr>
              <p:nvPr/>
            </p:nvSpPr>
            <p:spPr bwMode="auto">
              <a:xfrm flipH="1">
                <a:off x="1477" y="2675"/>
                <a:ext cx="21" cy="29"/>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Line 1209">
                <a:extLst>
                  <a:ext uri="{FF2B5EF4-FFF2-40B4-BE49-F238E27FC236}">
                    <a16:creationId xmlns:a16="http://schemas.microsoft.com/office/drawing/2014/main" id="{1F444D1C-3677-409D-AE40-00FEA5BC0025}"/>
                  </a:ext>
                </a:extLst>
              </p:cNvPr>
              <p:cNvSpPr>
                <a:spLocks noChangeShapeType="1"/>
              </p:cNvSpPr>
              <p:nvPr/>
            </p:nvSpPr>
            <p:spPr bwMode="auto">
              <a:xfrm>
                <a:off x="1585" y="2797"/>
                <a:ext cx="4" cy="46"/>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22" name="Line 1211">
              <a:extLst>
                <a:ext uri="{FF2B5EF4-FFF2-40B4-BE49-F238E27FC236}">
                  <a16:creationId xmlns:a16="http://schemas.microsoft.com/office/drawing/2014/main" id="{9DFB1745-8901-41BC-A2B0-A31C988488E8}"/>
                </a:ext>
              </a:extLst>
            </p:cNvPr>
            <p:cNvSpPr>
              <a:spLocks noChangeShapeType="1"/>
            </p:cNvSpPr>
            <p:nvPr/>
          </p:nvSpPr>
          <p:spPr bwMode="auto">
            <a:xfrm flipV="1">
              <a:off x="3137703" y="4708639"/>
              <a:ext cx="61913"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Line 1212">
              <a:extLst>
                <a:ext uri="{FF2B5EF4-FFF2-40B4-BE49-F238E27FC236}">
                  <a16:creationId xmlns:a16="http://schemas.microsoft.com/office/drawing/2014/main" id="{44634213-25BE-47A2-AF20-B6D4A3E23206}"/>
                </a:ext>
              </a:extLst>
            </p:cNvPr>
            <p:cNvSpPr>
              <a:spLocks noChangeShapeType="1"/>
            </p:cNvSpPr>
            <p:nvPr/>
          </p:nvSpPr>
          <p:spPr bwMode="auto">
            <a:xfrm flipH="1" flipV="1">
              <a:off x="3115478" y="4376851"/>
              <a:ext cx="6350"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Line 1213">
              <a:extLst>
                <a:ext uri="{FF2B5EF4-FFF2-40B4-BE49-F238E27FC236}">
                  <a16:creationId xmlns:a16="http://schemas.microsoft.com/office/drawing/2014/main" id="{281CA435-E387-42D0-BFED-28F41121463A}"/>
                </a:ext>
              </a:extLst>
            </p:cNvPr>
            <p:cNvSpPr>
              <a:spLocks noChangeShapeType="1"/>
            </p:cNvSpPr>
            <p:nvPr/>
          </p:nvSpPr>
          <p:spPr bwMode="auto">
            <a:xfrm flipV="1">
              <a:off x="3078966" y="4376851"/>
              <a:ext cx="36513" cy="238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Line 1214">
              <a:extLst>
                <a:ext uri="{FF2B5EF4-FFF2-40B4-BE49-F238E27FC236}">
                  <a16:creationId xmlns:a16="http://schemas.microsoft.com/office/drawing/2014/main" id="{09DAD4B4-1608-4956-8824-9CAF323AB61D}"/>
                </a:ext>
              </a:extLst>
            </p:cNvPr>
            <p:cNvSpPr>
              <a:spLocks noChangeShapeType="1"/>
            </p:cNvSpPr>
            <p:nvPr/>
          </p:nvSpPr>
          <p:spPr bwMode="auto">
            <a:xfrm flipH="1" flipV="1">
              <a:off x="3078966" y="4400664"/>
              <a:ext cx="9525"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Line 1215">
              <a:extLst>
                <a:ext uri="{FF2B5EF4-FFF2-40B4-BE49-F238E27FC236}">
                  <a16:creationId xmlns:a16="http://schemas.microsoft.com/office/drawing/2014/main" id="{4DC8F0FF-254C-4FB5-AA18-6F66F521A211}"/>
                </a:ext>
              </a:extLst>
            </p:cNvPr>
            <p:cNvSpPr>
              <a:spLocks noChangeShapeType="1"/>
            </p:cNvSpPr>
            <p:nvPr/>
          </p:nvSpPr>
          <p:spPr bwMode="auto">
            <a:xfrm flipH="1">
              <a:off x="3137703" y="4637201"/>
              <a:ext cx="3175" cy="714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Line 1216">
              <a:extLst>
                <a:ext uri="{FF2B5EF4-FFF2-40B4-BE49-F238E27FC236}">
                  <a16:creationId xmlns:a16="http://schemas.microsoft.com/office/drawing/2014/main" id="{73805C9D-D31B-4C2B-A9CC-33F18173E0AC}"/>
                </a:ext>
              </a:extLst>
            </p:cNvPr>
            <p:cNvSpPr>
              <a:spLocks noChangeShapeType="1"/>
            </p:cNvSpPr>
            <p:nvPr/>
          </p:nvSpPr>
          <p:spPr bwMode="auto">
            <a:xfrm flipH="1">
              <a:off x="3039278" y="4562589"/>
              <a:ext cx="19050" cy="635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Line 1217">
              <a:extLst>
                <a:ext uri="{FF2B5EF4-FFF2-40B4-BE49-F238E27FC236}">
                  <a16:creationId xmlns:a16="http://schemas.microsoft.com/office/drawing/2014/main" id="{B3AB0C79-589C-4B48-8794-AA3D9E0F8CEC}"/>
                </a:ext>
              </a:extLst>
            </p:cNvPr>
            <p:cNvSpPr>
              <a:spLocks noChangeShapeType="1"/>
            </p:cNvSpPr>
            <p:nvPr/>
          </p:nvSpPr>
          <p:spPr bwMode="auto">
            <a:xfrm flipH="1" flipV="1">
              <a:off x="3039278" y="4626089"/>
              <a:ext cx="49213" cy="79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Line 1218">
              <a:extLst>
                <a:ext uri="{FF2B5EF4-FFF2-40B4-BE49-F238E27FC236}">
                  <a16:creationId xmlns:a16="http://schemas.microsoft.com/office/drawing/2014/main" id="{CA7EB1F5-E5BA-4977-8C36-50655FB22532}"/>
                </a:ext>
              </a:extLst>
            </p:cNvPr>
            <p:cNvSpPr>
              <a:spLocks noChangeShapeType="1"/>
            </p:cNvSpPr>
            <p:nvPr/>
          </p:nvSpPr>
          <p:spPr bwMode="auto">
            <a:xfrm flipV="1">
              <a:off x="3244066" y="4438764"/>
              <a:ext cx="15875" cy="79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Line 1219">
              <a:extLst>
                <a:ext uri="{FF2B5EF4-FFF2-40B4-BE49-F238E27FC236}">
                  <a16:creationId xmlns:a16="http://schemas.microsoft.com/office/drawing/2014/main" id="{F867BDE6-9AAE-459B-9ADE-CECE24233999}"/>
                </a:ext>
              </a:extLst>
            </p:cNvPr>
            <p:cNvSpPr>
              <a:spLocks noChangeShapeType="1"/>
            </p:cNvSpPr>
            <p:nvPr/>
          </p:nvSpPr>
          <p:spPr bwMode="auto">
            <a:xfrm flipH="1">
              <a:off x="3021816" y="4497501"/>
              <a:ext cx="25400" cy="555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Line 1220">
              <a:extLst>
                <a:ext uri="{FF2B5EF4-FFF2-40B4-BE49-F238E27FC236}">
                  <a16:creationId xmlns:a16="http://schemas.microsoft.com/office/drawing/2014/main" id="{715EFBF5-3F7F-4E66-A241-BDD865A8E6E6}"/>
                </a:ext>
              </a:extLst>
            </p:cNvPr>
            <p:cNvSpPr>
              <a:spLocks noChangeShapeType="1"/>
            </p:cNvSpPr>
            <p:nvPr/>
          </p:nvSpPr>
          <p:spPr bwMode="auto">
            <a:xfrm>
              <a:off x="3225016" y="4403839"/>
              <a:ext cx="34925" cy="349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Line 1221">
              <a:extLst>
                <a:ext uri="{FF2B5EF4-FFF2-40B4-BE49-F238E27FC236}">
                  <a16:creationId xmlns:a16="http://schemas.microsoft.com/office/drawing/2014/main" id="{0F2DC75E-E557-4974-B9A2-0D9ABC8B617A}"/>
                </a:ext>
              </a:extLst>
            </p:cNvPr>
            <p:cNvSpPr>
              <a:spLocks noChangeShapeType="1"/>
            </p:cNvSpPr>
            <p:nvPr/>
          </p:nvSpPr>
          <p:spPr bwMode="auto">
            <a:xfrm flipH="1" flipV="1">
              <a:off x="3021816" y="4553064"/>
              <a:ext cx="36513" cy="95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Line 1222">
              <a:extLst>
                <a:ext uri="{FF2B5EF4-FFF2-40B4-BE49-F238E27FC236}">
                  <a16:creationId xmlns:a16="http://schemas.microsoft.com/office/drawing/2014/main" id="{BCB4DE50-5DFF-40D1-8625-AA6894597F2C}"/>
                </a:ext>
              </a:extLst>
            </p:cNvPr>
            <p:cNvSpPr>
              <a:spLocks noChangeShapeType="1"/>
            </p:cNvSpPr>
            <p:nvPr/>
          </p:nvSpPr>
          <p:spPr bwMode="auto">
            <a:xfrm>
              <a:off x="3225016" y="4403839"/>
              <a:ext cx="34925" cy="349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Line 1223">
              <a:extLst>
                <a:ext uri="{FF2B5EF4-FFF2-40B4-BE49-F238E27FC236}">
                  <a16:creationId xmlns:a16="http://schemas.microsoft.com/office/drawing/2014/main" id="{8A16EC03-690F-411B-8B55-52C9435F17AD}"/>
                </a:ext>
              </a:extLst>
            </p:cNvPr>
            <p:cNvSpPr>
              <a:spLocks noChangeShapeType="1"/>
            </p:cNvSpPr>
            <p:nvPr/>
          </p:nvSpPr>
          <p:spPr bwMode="auto">
            <a:xfrm flipH="1" flipV="1">
              <a:off x="3190091" y="4378439"/>
              <a:ext cx="34925" cy="254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Line 1224">
              <a:extLst>
                <a:ext uri="{FF2B5EF4-FFF2-40B4-BE49-F238E27FC236}">
                  <a16:creationId xmlns:a16="http://schemas.microsoft.com/office/drawing/2014/main" id="{B312E2E8-7028-4E1C-A18C-535C913FF1B8}"/>
                </a:ext>
              </a:extLst>
            </p:cNvPr>
            <p:cNvSpPr>
              <a:spLocks noChangeShapeType="1"/>
            </p:cNvSpPr>
            <p:nvPr/>
          </p:nvSpPr>
          <p:spPr bwMode="auto">
            <a:xfrm flipV="1">
              <a:off x="3183741" y="4378439"/>
              <a:ext cx="6350"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Line 1225">
              <a:extLst>
                <a:ext uri="{FF2B5EF4-FFF2-40B4-BE49-F238E27FC236}">
                  <a16:creationId xmlns:a16="http://schemas.microsoft.com/office/drawing/2014/main" id="{819EE795-D950-47EC-8165-8A84D8A4E802}"/>
                </a:ext>
              </a:extLst>
            </p:cNvPr>
            <p:cNvSpPr>
              <a:spLocks noChangeShapeType="1"/>
            </p:cNvSpPr>
            <p:nvPr/>
          </p:nvSpPr>
          <p:spPr bwMode="auto">
            <a:xfrm flipH="1" flipV="1">
              <a:off x="3190091" y="4378439"/>
              <a:ext cx="34925" cy="254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Line 1226">
              <a:extLst>
                <a:ext uri="{FF2B5EF4-FFF2-40B4-BE49-F238E27FC236}">
                  <a16:creationId xmlns:a16="http://schemas.microsoft.com/office/drawing/2014/main" id="{DE038489-14A0-4D05-851E-8AE4B575BF79}"/>
                </a:ext>
              </a:extLst>
            </p:cNvPr>
            <p:cNvSpPr>
              <a:spLocks noChangeShapeType="1"/>
            </p:cNvSpPr>
            <p:nvPr/>
          </p:nvSpPr>
          <p:spPr bwMode="auto">
            <a:xfrm flipV="1">
              <a:off x="3088491" y="4380026"/>
              <a:ext cx="33338" cy="269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Line 1227">
              <a:extLst>
                <a:ext uri="{FF2B5EF4-FFF2-40B4-BE49-F238E27FC236}">
                  <a16:creationId xmlns:a16="http://schemas.microsoft.com/office/drawing/2014/main" id="{581DBA10-0AC1-40A6-A8B3-28B8A10424FB}"/>
                </a:ext>
              </a:extLst>
            </p:cNvPr>
            <p:cNvSpPr>
              <a:spLocks noChangeShapeType="1"/>
            </p:cNvSpPr>
            <p:nvPr/>
          </p:nvSpPr>
          <p:spPr bwMode="auto">
            <a:xfrm flipH="1" flipV="1">
              <a:off x="3121828" y="4380026"/>
              <a:ext cx="6350"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Line 1228">
              <a:extLst>
                <a:ext uri="{FF2B5EF4-FFF2-40B4-BE49-F238E27FC236}">
                  <a16:creationId xmlns:a16="http://schemas.microsoft.com/office/drawing/2014/main" id="{70429933-203A-434F-AC9A-408909CDE786}"/>
                </a:ext>
              </a:extLst>
            </p:cNvPr>
            <p:cNvSpPr>
              <a:spLocks noChangeShapeType="1"/>
            </p:cNvSpPr>
            <p:nvPr/>
          </p:nvSpPr>
          <p:spPr bwMode="auto">
            <a:xfrm flipV="1">
              <a:off x="3213903" y="4403839"/>
              <a:ext cx="11113"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Line 1229">
              <a:extLst>
                <a:ext uri="{FF2B5EF4-FFF2-40B4-BE49-F238E27FC236}">
                  <a16:creationId xmlns:a16="http://schemas.microsoft.com/office/drawing/2014/main" id="{384477F6-6CDA-406A-996A-E2DF93CB96F6}"/>
                </a:ext>
              </a:extLst>
            </p:cNvPr>
            <p:cNvSpPr>
              <a:spLocks noChangeShapeType="1"/>
            </p:cNvSpPr>
            <p:nvPr/>
          </p:nvSpPr>
          <p:spPr bwMode="auto">
            <a:xfrm flipH="1" flipV="1">
              <a:off x="3183741" y="4381614"/>
              <a:ext cx="30163" cy="269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Line 1230">
              <a:extLst>
                <a:ext uri="{FF2B5EF4-FFF2-40B4-BE49-F238E27FC236}">
                  <a16:creationId xmlns:a16="http://schemas.microsoft.com/office/drawing/2014/main" id="{D6B06309-4012-475D-8CAD-E055DE27E1E3}"/>
                </a:ext>
              </a:extLst>
            </p:cNvPr>
            <p:cNvSpPr>
              <a:spLocks noChangeShapeType="1"/>
            </p:cNvSpPr>
            <p:nvPr/>
          </p:nvSpPr>
          <p:spPr bwMode="auto">
            <a:xfrm flipV="1">
              <a:off x="3177391" y="4381614"/>
              <a:ext cx="6350"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Line 1231">
              <a:extLst>
                <a:ext uri="{FF2B5EF4-FFF2-40B4-BE49-F238E27FC236}">
                  <a16:creationId xmlns:a16="http://schemas.microsoft.com/office/drawing/2014/main" id="{46C66B50-0EFE-4D10-A7FC-128D7B9DDABF}"/>
                </a:ext>
              </a:extLst>
            </p:cNvPr>
            <p:cNvSpPr>
              <a:spLocks noChangeShapeType="1"/>
            </p:cNvSpPr>
            <p:nvPr/>
          </p:nvSpPr>
          <p:spPr bwMode="auto">
            <a:xfrm flipV="1">
              <a:off x="3245653" y="4492739"/>
              <a:ext cx="26988" cy="79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Line 1232">
              <a:extLst>
                <a:ext uri="{FF2B5EF4-FFF2-40B4-BE49-F238E27FC236}">
                  <a16:creationId xmlns:a16="http://schemas.microsoft.com/office/drawing/2014/main" id="{EDA16513-3EED-42B2-A9CA-529476DD1A6C}"/>
                </a:ext>
              </a:extLst>
            </p:cNvPr>
            <p:cNvSpPr>
              <a:spLocks noChangeShapeType="1"/>
            </p:cNvSpPr>
            <p:nvPr/>
          </p:nvSpPr>
          <p:spPr bwMode="auto">
            <a:xfrm>
              <a:off x="3244066" y="4446701"/>
              <a:ext cx="28575" cy="460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Line 1233">
              <a:extLst>
                <a:ext uri="{FF2B5EF4-FFF2-40B4-BE49-F238E27FC236}">
                  <a16:creationId xmlns:a16="http://schemas.microsoft.com/office/drawing/2014/main" id="{9F11B678-9392-42DA-BAC7-B37E21218800}"/>
                </a:ext>
              </a:extLst>
            </p:cNvPr>
            <p:cNvSpPr>
              <a:spLocks noChangeShapeType="1"/>
            </p:cNvSpPr>
            <p:nvPr/>
          </p:nvSpPr>
          <p:spPr bwMode="auto">
            <a:xfrm flipH="1" flipV="1">
              <a:off x="3055153" y="4441939"/>
              <a:ext cx="19050" cy="79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Line 1234">
              <a:extLst>
                <a:ext uri="{FF2B5EF4-FFF2-40B4-BE49-F238E27FC236}">
                  <a16:creationId xmlns:a16="http://schemas.microsoft.com/office/drawing/2014/main" id="{53A6A2D8-F9B4-46D6-9EB8-D01C95FE38BE}"/>
                </a:ext>
              </a:extLst>
            </p:cNvPr>
            <p:cNvSpPr>
              <a:spLocks noChangeShapeType="1"/>
            </p:cNvSpPr>
            <p:nvPr/>
          </p:nvSpPr>
          <p:spPr bwMode="auto">
            <a:xfrm flipH="1">
              <a:off x="3055153" y="4407014"/>
              <a:ext cx="33338" cy="349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Line 1235">
              <a:extLst>
                <a:ext uri="{FF2B5EF4-FFF2-40B4-BE49-F238E27FC236}">
                  <a16:creationId xmlns:a16="http://schemas.microsoft.com/office/drawing/2014/main" id="{374A5CA9-47EE-4A78-943A-20B91CFC1962}"/>
                </a:ext>
              </a:extLst>
            </p:cNvPr>
            <p:cNvSpPr>
              <a:spLocks noChangeShapeType="1"/>
            </p:cNvSpPr>
            <p:nvPr/>
          </p:nvSpPr>
          <p:spPr bwMode="auto">
            <a:xfrm flipV="1">
              <a:off x="3101191" y="4383201"/>
              <a:ext cx="26988" cy="285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Line 1236">
              <a:extLst>
                <a:ext uri="{FF2B5EF4-FFF2-40B4-BE49-F238E27FC236}">
                  <a16:creationId xmlns:a16="http://schemas.microsoft.com/office/drawing/2014/main" id="{0D0D82E0-A16A-48C3-9974-CFBB60B2F198}"/>
                </a:ext>
              </a:extLst>
            </p:cNvPr>
            <p:cNvSpPr>
              <a:spLocks noChangeShapeType="1"/>
            </p:cNvSpPr>
            <p:nvPr/>
          </p:nvSpPr>
          <p:spPr bwMode="auto">
            <a:xfrm flipH="1" flipV="1">
              <a:off x="3128178" y="4383201"/>
              <a:ext cx="6350"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Line 1237">
              <a:extLst>
                <a:ext uri="{FF2B5EF4-FFF2-40B4-BE49-F238E27FC236}">
                  <a16:creationId xmlns:a16="http://schemas.microsoft.com/office/drawing/2014/main" id="{6BDC3F36-FED9-400C-A589-05805314B41C}"/>
                </a:ext>
              </a:extLst>
            </p:cNvPr>
            <p:cNvSpPr>
              <a:spLocks noChangeShapeType="1"/>
            </p:cNvSpPr>
            <p:nvPr/>
          </p:nvSpPr>
          <p:spPr bwMode="auto">
            <a:xfrm>
              <a:off x="3228191" y="4565764"/>
              <a:ext cx="15875" cy="650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Line 1238">
              <a:extLst>
                <a:ext uri="{FF2B5EF4-FFF2-40B4-BE49-F238E27FC236}">
                  <a16:creationId xmlns:a16="http://schemas.microsoft.com/office/drawing/2014/main" id="{7117C311-C5F8-4ABB-BB74-DE3B252053B5}"/>
                </a:ext>
              </a:extLst>
            </p:cNvPr>
            <p:cNvSpPr>
              <a:spLocks noChangeShapeType="1"/>
            </p:cNvSpPr>
            <p:nvPr/>
          </p:nvSpPr>
          <p:spPr bwMode="auto">
            <a:xfrm flipV="1">
              <a:off x="3193266" y="4630851"/>
              <a:ext cx="50800"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Line 1239">
              <a:extLst>
                <a:ext uri="{FF2B5EF4-FFF2-40B4-BE49-F238E27FC236}">
                  <a16:creationId xmlns:a16="http://schemas.microsoft.com/office/drawing/2014/main" id="{F5D8F5BC-F894-40E0-8608-C28E48BCB456}"/>
                </a:ext>
              </a:extLst>
            </p:cNvPr>
            <p:cNvSpPr>
              <a:spLocks noChangeShapeType="1"/>
            </p:cNvSpPr>
            <p:nvPr/>
          </p:nvSpPr>
          <p:spPr bwMode="auto">
            <a:xfrm flipV="1">
              <a:off x="3169453" y="4383201"/>
              <a:ext cx="7938"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Line 1240">
              <a:extLst>
                <a:ext uri="{FF2B5EF4-FFF2-40B4-BE49-F238E27FC236}">
                  <a16:creationId xmlns:a16="http://schemas.microsoft.com/office/drawing/2014/main" id="{43910FCF-837D-41BC-A11F-B71B43B8D475}"/>
                </a:ext>
              </a:extLst>
            </p:cNvPr>
            <p:cNvSpPr>
              <a:spLocks noChangeShapeType="1"/>
            </p:cNvSpPr>
            <p:nvPr/>
          </p:nvSpPr>
          <p:spPr bwMode="auto">
            <a:xfrm flipH="1" flipV="1">
              <a:off x="3177391" y="4383201"/>
              <a:ext cx="22225" cy="301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Line 1241">
              <a:extLst>
                <a:ext uri="{FF2B5EF4-FFF2-40B4-BE49-F238E27FC236}">
                  <a16:creationId xmlns:a16="http://schemas.microsoft.com/office/drawing/2014/main" id="{F29EB892-E967-43F7-8627-47B02B23B94C}"/>
                </a:ext>
              </a:extLst>
            </p:cNvPr>
            <p:cNvSpPr>
              <a:spLocks noChangeShapeType="1"/>
            </p:cNvSpPr>
            <p:nvPr/>
          </p:nvSpPr>
          <p:spPr bwMode="auto">
            <a:xfrm flipH="1" flipV="1">
              <a:off x="3088491" y="4407014"/>
              <a:ext cx="12700"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Line 1242">
              <a:extLst>
                <a:ext uri="{FF2B5EF4-FFF2-40B4-BE49-F238E27FC236}">
                  <a16:creationId xmlns:a16="http://schemas.microsoft.com/office/drawing/2014/main" id="{74C228B7-00C0-4A7D-8F67-66E21F1A40F7}"/>
                </a:ext>
              </a:extLst>
            </p:cNvPr>
            <p:cNvSpPr>
              <a:spLocks noChangeShapeType="1"/>
            </p:cNvSpPr>
            <p:nvPr/>
          </p:nvSpPr>
          <p:spPr bwMode="auto">
            <a:xfrm>
              <a:off x="3245653" y="4500676"/>
              <a:ext cx="22225" cy="571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Line 1243">
              <a:extLst>
                <a:ext uri="{FF2B5EF4-FFF2-40B4-BE49-F238E27FC236}">
                  <a16:creationId xmlns:a16="http://schemas.microsoft.com/office/drawing/2014/main" id="{15B6531F-2110-4949-8397-4206B7CA2E6B}"/>
                </a:ext>
              </a:extLst>
            </p:cNvPr>
            <p:cNvSpPr>
              <a:spLocks noChangeShapeType="1"/>
            </p:cNvSpPr>
            <p:nvPr/>
          </p:nvSpPr>
          <p:spPr bwMode="auto">
            <a:xfrm flipV="1">
              <a:off x="3228191" y="4557826"/>
              <a:ext cx="39688" cy="79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Line 1244">
              <a:extLst>
                <a:ext uri="{FF2B5EF4-FFF2-40B4-BE49-F238E27FC236}">
                  <a16:creationId xmlns:a16="http://schemas.microsoft.com/office/drawing/2014/main" id="{69E003D0-17C5-4C96-9A9B-D164E72ED32B}"/>
                </a:ext>
              </a:extLst>
            </p:cNvPr>
            <p:cNvSpPr>
              <a:spLocks noChangeShapeType="1"/>
            </p:cNvSpPr>
            <p:nvPr/>
          </p:nvSpPr>
          <p:spPr bwMode="auto">
            <a:xfrm flipV="1">
              <a:off x="3115478" y="4384789"/>
              <a:ext cx="19050" cy="301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Line 1245">
              <a:extLst>
                <a:ext uri="{FF2B5EF4-FFF2-40B4-BE49-F238E27FC236}">
                  <a16:creationId xmlns:a16="http://schemas.microsoft.com/office/drawing/2014/main" id="{9811B116-F300-4DD4-8851-D7F3CBC9005D}"/>
                </a:ext>
              </a:extLst>
            </p:cNvPr>
            <p:cNvSpPr>
              <a:spLocks noChangeShapeType="1"/>
            </p:cNvSpPr>
            <p:nvPr/>
          </p:nvSpPr>
          <p:spPr bwMode="auto">
            <a:xfrm flipH="1" flipV="1">
              <a:off x="3134528" y="4384789"/>
              <a:ext cx="9525"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Line 1246">
              <a:extLst>
                <a:ext uri="{FF2B5EF4-FFF2-40B4-BE49-F238E27FC236}">
                  <a16:creationId xmlns:a16="http://schemas.microsoft.com/office/drawing/2014/main" id="{A51BF49C-EB43-4961-AEDF-02CF9DC6D9F2}"/>
                </a:ext>
              </a:extLst>
            </p:cNvPr>
            <p:cNvSpPr>
              <a:spLocks noChangeShapeType="1"/>
            </p:cNvSpPr>
            <p:nvPr/>
          </p:nvSpPr>
          <p:spPr bwMode="auto">
            <a:xfrm flipV="1">
              <a:off x="3159928" y="4384789"/>
              <a:ext cx="9525"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Line 1247">
              <a:extLst>
                <a:ext uri="{FF2B5EF4-FFF2-40B4-BE49-F238E27FC236}">
                  <a16:creationId xmlns:a16="http://schemas.microsoft.com/office/drawing/2014/main" id="{936AFB25-6F77-4BEF-B714-CC080501433F}"/>
                </a:ext>
              </a:extLst>
            </p:cNvPr>
            <p:cNvSpPr>
              <a:spLocks noChangeShapeType="1"/>
            </p:cNvSpPr>
            <p:nvPr/>
          </p:nvSpPr>
          <p:spPr bwMode="auto">
            <a:xfrm flipH="1" flipV="1">
              <a:off x="3169453" y="4384789"/>
              <a:ext cx="14288" cy="317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Line 1248">
              <a:extLst>
                <a:ext uri="{FF2B5EF4-FFF2-40B4-BE49-F238E27FC236}">
                  <a16:creationId xmlns:a16="http://schemas.microsoft.com/office/drawing/2014/main" id="{9ED720FE-4C36-4F0C-A2A3-CF95A5733A2B}"/>
                </a:ext>
              </a:extLst>
            </p:cNvPr>
            <p:cNvSpPr>
              <a:spLocks noChangeShapeType="1"/>
            </p:cNvSpPr>
            <p:nvPr/>
          </p:nvSpPr>
          <p:spPr bwMode="auto">
            <a:xfrm flipH="1" flipV="1">
              <a:off x="3144053" y="4386376"/>
              <a:ext cx="7938"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Line 1249">
              <a:extLst>
                <a:ext uri="{FF2B5EF4-FFF2-40B4-BE49-F238E27FC236}">
                  <a16:creationId xmlns:a16="http://schemas.microsoft.com/office/drawing/2014/main" id="{DD5E6017-BABF-4F82-A484-DF4C806B6575}"/>
                </a:ext>
              </a:extLst>
            </p:cNvPr>
            <p:cNvSpPr>
              <a:spLocks noChangeShapeType="1"/>
            </p:cNvSpPr>
            <p:nvPr/>
          </p:nvSpPr>
          <p:spPr bwMode="auto">
            <a:xfrm flipV="1">
              <a:off x="3132941" y="4386376"/>
              <a:ext cx="11113" cy="317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Line 1250">
              <a:extLst>
                <a:ext uri="{FF2B5EF4-FFF2-40B4-BE49-F238E27FC236}">
                  <a16:creationId xmlns:a16="http://schemas.microsoft.com/office/drawing/2014/main" id="{969C62AC-C68D-4694-894E-BB3A1E4E0FAC}"/>
                </a:ext>
              </a:extLst>
            </p:cNvPr>
            <p:cNvSpPr>
              <a:spLocks noChangeShapeType="1"/>
            </p:cNvSpPr>
            <p:nvPr/>
          </p:nvSpPr>
          <p:spPr bwMode="auto">
            <a:xfrm flipH="1">
              <a:off x="3088491" y="4568939"/>
              <a:ext cx="11113" cy="650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Line 1251">
              <a:extLst>
                <a:ext uri="{FF2B5EF4-FFF2-40B4-BE49-F238E27FC236}">
                  <a16:creationId xmlns:a16="http://schemas.microsoft.com/office/drawing/2014/main" id="{98A26F2A-8368-4571-858F-75D3B7737C55}"/>
                </a:ext>
              </a:extLst>
            </p:cNvPr>
            <p:cNvSpPr>
              <a:spLocks noChangeShapeType="1"/>
            </p:cNvSpPr>
            <p:nvPr/>
          </p:nvSpPr>
          <p:spPr bwMode="auto">
            <a:xfrm flipH="1" flipV="1">
              <a:off x="3088491" y="4634026"/>
              <a:ext cx="52388"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Line 1252">
              <a:extLst>
                <a:ext uri="{FF2B5EF4-FFF2-40B4-BE49-F238E27FC236}">
                  <a16:creationId xmlns:a16="http://schemas.microsoft.com/office/drawing/2014/main" id="{F3CF9193-C9F0-493D-AC70-EA64444B03B2}"/>
                </a:ext>
              </a:extLst>
            </p:cNvPr>
            <p:cNvSpPr>
              <a:spLocks noChangeShapeType="1"/>
            </p:cNvSpPr>
            <p:nvPr/>
          </p:nvSpPr>
          <p:spPr bwMode="auto">
            <a:xfrm flipH="1" flipV="1">
              <a:off x="3159928" y="4386376"/>
              <a:ext cx="6350" cy="317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Line 1253">
              <a:extLst>
                <a:ext uri="{FF2B5EF4-FFF2-40B4-BE49-F238E27FC236}">
                  <a16:creationId xmlns:a16="http://schemas.microsoft.com/office/drawing/2014/main" id="{669BB881-439B-4013-9530-41444779A78B}"/>
                </a:ext>
              </a:extLst>
            </p:cNvPr>
            <p:cNvSpPr>
              <a:spLocks noChangeShapeType="1"/>
            </p:cNvSpPr>
            <p:nvPr/>
          </p:nvSpPr>
          <p:spPr bwMode="auto">
            <a:xfrm flipV="1">
              <a:off x="3151991" y="4386376"/>
              <a:ext cx="7938"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Line 1254">
              <a:extLst>
                <a:ext uri="{FF2B5EF4-FFF2-40B4-BE49-F238E27FC236}">
                  <a16:creationId xmlns:a16="http://schemas.microsoft.com/office/drawing/2014/main" id="{27547EED-74D2-4408-B56C-25FDD2B2E392}"/>
                </a:ext>
              </a:extLst>
            </p:cNvPr>
            <p:cNvSpPr>
              <a:spLocks noChangeShapeType="1"/>
            </p:cNvSpPr>
            <p:nvPr/>
          </p:nvSpPr>
          <p:spPr bwMode="auto">
            <a:xfrm flipH="1" flipV="1">
              <a:off x="3047216" y="4497501"/>
              <a:ext cx="30163"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Line 1255">
              <a:extLst>
                <a:ext uri="{FF2B5EF4-FFF2-40B4-BE49-F238E27FC236}">
                  <a16:creationId xmlns:a16="http://schemas.microsoft.com/office/drawing/2014/main" id="{DE1D18E7-F57A-4C70-A15D-CC0812FBBE7C}"/>
                </a:ext>
              </a:extLst>
            </p:cNvPr>
            <p:cNvSpPr>
              <a:spLocks noChangeShapeType="1"/>
            </p:cNvSpPr>
            <p:nvPr/>
          </p:nvSpPr>
          <p:spPr bwMode="auto">
            <a:xfrm flipV="1">
              <a:off x="3150403" y="4386376"/>
              <a:ext cx="1588" cy="333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Line 1256">
              <a:extLst>
                <a:ext uri="{FF2B5EF4-FFF2-40B4-BE49-F238E27FC236}">
                  <a16:creationId xmlns:a16="http://schemas.microsoft.com/office/drawing/2014/main" id="{557FDA0B-8FBA-45ED-A70F-9EBD0373EA89}"/>
                </a:ext>
              </a:extLst>
            </p:cNvPr>
            <p:cNvSpPr>
              <a:spLocks noChangeShapeType="1"/>
            </p:cNvSpPr>
            <p:nvPr/>
          </p:nvSpPr>
          <p:spPr bwMode="auto">
            <a:xfrm flipH="1">
              <a:off x="3047216" y="4449876"/>
              <a:ext cx="26988" cy="476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Line 1257">
              <a:extLst>
                <a:ext uri="{FF2B5EF4-FFF2-40B4-BE49-F238E27FC236}">
                  <a16:creationId xmlns:a16="http://schemas.microsoft.com/office/drawing/2014/main" id="{82509C64-10DD-4D9A-A07F-CF8C9523E565}"/>
                </a:ext>
              </a:extLst>
            </p:cNvPr>
            <p:cNvSpPr>
              <a:spLocks noChangeShapeType="1"/>
            </p:cNvSpPr>
            <p:nvPr/>
          </p:nvSpPr>
          <p:spPr bwMode="auto">
            <a:xfrm flipH="1" flipV="1">
              <a:off x="3213903" y="4408601"/>
              <a:ext cx="30163" cy="381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Line 1258">
              <a:extLst>
                <a:ext uri="{FF2B5EF4-FFF2-40B4-BE49-F238E27FC236}">
                  <a16:creationId xmlns:a16="http://schemas.microsoft.com/office/drawing/2014/main" id="{DB372BBF-F0AA-4676-9D6B-AB9E203241F4}"/>
                </a:ext>
              </a:extLst>
            </p:cNvPr>
            <p:cNvSpPr>
              <a:spLocks noChangeShapeType="1"/>
            </p:cNvSpPr>
            <p:nvPr/>
          </p:nvSpPr>
          <p:spPr bwMode="auto">
            <a:xfrm flipV="1">
              <a:off x="3199616" y="4408601"/>
              <a:ext cx="14288"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Line 1259">
              <a:extLst>
                <a:ext uri="{FF2B5EF4-FFF2-40B4-BE49-F238E27FC236}">
                  <a16:creationId xmlns:a16="http://schemas.microsoft.com/office/drawing/2014/main" id="{6F1F896C-1D66-410D-97E0-0AA3D5429D42}"/>
                </a:ext>
              </a:extLst>
            </p:cNvPr>
            <p:cNvSpPr>
              <a:spLocks noChangeShapeType="1"/>
            </p:cNvSpPr>
            <p:nvPr/>
          </p:nvSpPr>
          <p:spPr bwMode="auto">
            <a:xfrm flipV="1">
              <a:off x="3221841" y="4446701"/>
              <a:ext cx="22225"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Line 1260">
              <a:extLst>
                <a:ext uri="{FF2B5EF4-FFF2-40B4-BE49-F238E27FC236}">
                  <a16:creationId xmlns:a16="http://schemas.microsoft.com/office/drawing/2014/main" id="{871A05E5-35C7-4CE9-A4C8-A72A37E8B4DA}"/>
                </a:ext>
              </a:extLst>
            </p:cNvPr>
            <p:cNvSpPr>
              <a:spLocks noChangeShapeType="1"/>
            </p:cNvSpPr>
            <p:nvPr/>
          </p:nvSpPr>
          <p:spPr bwMode="auto">
            <a:xfrm flipH="1" flipV="1">
              <a:off x="3058328" y="4562589"/>
              <a:ext cx="41275"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Line 1261">
              <a:extLst>
                <a:ext uri="{FF2B5EF4-FFF2-40B4-BE49-F238E27FC236}">
                  <a16:creationId xmlns:a16="http://schemas.microsoft.com/office/drawing/2014/main" id="{4EA87295-30E5-4139-814A-01E7816FCF47}"/>
                </a:ext>
              </a:extLst>
            </p:cNvPr>
            <p:cNvSpPr>
              <a:spLocks noChangeShapeType="1"/>
            </p:cNvSpPr>
            <p:nvPr/>
          </p:nvSpPr>
          <p:spPr bwMode="auto">
            <a:xfrm flipH="1">
              <a:off x="3058328" y="4503851"/>
              <a:ext cx="19050" cy="587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Line 1262">
              <a:extLst>
                <a:ext uri="{FF2B5EF4-FFF2-40B4-BE49-F238E27FC236}">
                  <a16:creationId xmlns:a16="http://schemas.microsoft.com/office/drawing/2014/main" id="{E6F29FA0-185B-45BD-912F-B98848E5415B}"/>
                </a:ext>
              </a:extLst>
            </p:cNvPr>
            <p:cNvSpPr>
              <a:spLocks noChangeShapeType="1"/>
            </p:cNvSpPr>
            <p:nvPr/>
          </p:nvSpPr>
          <p:spPr bwMode="auto">
            <a:xfrm flipV="1">
              <a:off x="3140878" y="4635614"/>
              <a:ext cx="52388"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Line 1263">
              <a:extLst>
                <a:ext uri="{FF2B5EF4-FFF2-40B4-BE49-F238E27FC236}">
                  <a16:creationId xmlns:a16="http://schemas.microsoft.com/office/drawing/2014/main" id="{74F5F3F3-8015-470F-AE02-D950253A2542}"/>
                </a:ext>
              </a:extLst>
            </p:cNvPr>
            <p:cNvSpPr>
              <a:spLocks noChangeShapeType="1"/>
            </p:cNvSpPr>
            <p:nvPr/>
          </p:nvSpPr>
          <p:spPr bwMode="auto">
            <a:xfrm>
              <a:off x="3186916" y="4570526"/>
              <a:ext cx="6350" cy="650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Line 1264">
              <a:extLst>
                <a:ext uri="{FF2B5EF4-FFF2-40B4-BE49-F238E27FC236}">
                  <a16:creationId xmlns:a16="http://schemas.microsoft.com/office/drawing/2014/main" id="{CE453B71-AB49-45BD-B4B7-CB0C73007932}"/>
                </a:ext>
              </a:extLst>
            </p:cNvPr>
            <p:cNvSpPr>
              <a:spLocks noChangeShapeType="1"/>
            </p:cNvSpPr>
            <p:nvPr/>
          </p:nvSpPr>
          <p:spPr bwMode="auto">
            <a:xfrm flipH="1" flipV="1">
              <a:off x="2869416" y="5619864"/>
              <a:ext cx="225425"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Line 1265">
              <a:extLst>
                <a:ext uri="{FF2B5EF4-FFF2-40B4-BE49-F238E27FC236}">
                  <a16:creationId xmlns:a16="http://schemas.microsoft.com/office/drawing/2014/main" id="{B9335FED-18C4-4030-A0A3-2998A01B2A73}"/>
                </a:ext>
              </a:extLst>
            </p:cNvPr>
            <p:cNvSpPr>
              <a:spLocks noChangeShapeType="1"/>
            </p:cNvSpPr>
            <p:nvPr/>
          </p:nvSpPr>
          <p:spPr bwMode="auto">
            <a:xfrm flipH="1" flipV="1">
              <a:off x="2636053" y="5572239"/>
              <a:ext cx="222250" cy="333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Line 1266">
              <a:extLst>
                <a:ext uri="{FF2B5EF4-FFF2-40B4-BE49-F238E27FC236}">
                  <a16:creationId xmlns:a16="http://schemas.microsoft.com/office/drawing/2014/main" id="{305D3D78-C7B3-4132-AD89-08371D68DD60}"/>
                </a:ext>
              </a:extLst>
            </p:cNvPr>
            <p:cNvSpPr>
              <a:spLocks noChangeShapeType="1"/>
            </p:cNvSpPr>
            <p:nvPr/>
          </p:nvSpPr>
          <p:spPr bwMode="auto">
            <a:xfrm>
              <a:off x="2858303" y="5605576"/>
              <a:ext cx="11113"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Line 1267">
              <a:extLst>
                <a:ext uri="{FF2B5EF4-FFF2-40B4-BE49-F238E27FC236}">
                  <a16:creationId xmlns:a16="http://schemas.microsoft.com/office/drawing/2014/main" id="{1CA7BA5A-B19C-45F1-836E-550B3C3A1956}"/>
                </a:ext>
              </a:extLst>
            </p:cNvPr>
            <p:cNvSpPr>
              <a:spLocks noChangeShapeType="1"/>
            </p:cNvSpPr>
            <p:nvPr/>
          </p:nvSpPr>
          <p:spPr bwMode="auto">
            <a:xfrm>
              <a:off x="2617003" y="5551601"/>
              <a:ext cx="19050"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Line 1268">
              <a:extLst>
                <a:ext uri="{FF2B5EF4-FFF2-40B4-BE49-F238E27FC236}">
                  <a16:creationId xmlns:a16="http://schemas.microsoft.com/office/drawing/2014/main" id="{AF7D8F76-F599-465A-B5CB-5837177A020C}"/>
                </a:ext>
              </a:extLst>
            </p:cNvPr>
            <p:cNvSpPr>
              <a:spLocks noChangeShapeType="1"/>
            </p:cNvSpPr>
            <p:nvPr/>
          </p:nvSpPr>
          <p:spPr bwMode="auto">
            <a:xfrm flipV="1">
              <a:off x="3074203" y="4411776"/>
              <a:ext cx="26988" cy="381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Line 1269">
              <a:extLst>
                <a:ext uri="{FF2B5EF4-FFF2-40B4-BE49-F238E27FC236}">
                  <a16:creationId xmlns:a16="http://schemas.microsoft.com/office/drawing/2014/main" id="{49C52EAA-5EA4-4A06-A8EF-CE189A0233D1}"/>
                </a:ext>
              </a:extLst>
            </p:cNvPr>
            <p:cNvSpPr>
              <a:spLocks noChangeShapeType="1"/>
            </p:cNvSpPr>
            <p:nvPr/>
          </p:nvSpPr>
          <p:spPr bwMode="auto">
            <a:xfrm flipH="1" flipV="1">
              <a:off x="3101191" y="4411776"/>
              <a:ext cx="14288"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Line 1270">
              <a:extLst>
                <a:ext uri="{FF2B5EF4-FFF2-40B4-BE49-F238E27FC236}">
                  <a16:creationId xmlns:a16="http://schemas.microsoft.com/office/drawing/2014/main" id="{DF1F6854-AB77-4497-BE0B-FE98952ABC81}"/>
                </a:ext>
              </a:extLst>
            </p:cNvPr>
            <p:cNvSpPr>
              <a:spLocks noChangeShapeType="1"/>
            </p:cNvSpPr>
            <p:nvPr/>
          </p:nvSpPr>
          <p:spPr bwMode="auto">
            <a:xfrm flipH="1">
              <a:off x="3140878" y="4570526"/>
              <a:ext cx="1588" cy="666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Line 1271">
              <a:extLst>
                <a:ext uri="{FF2B5EF4-FFF2-40B4-BE49-F238E27FC236}">
                  <a16:creationId xmlns:a16="http://schemas.microsoft.com/office/drawing/2014/main" id="{1E1A74EE-B15F-4AAD-80DF-D82418320A73}"/>
                </a:ext>
              </a:extLst>
            </p:cNvPr>
            <p:cNvSpPr>
              <a:spLocks noChangeShapeType="1"/>
            </p:cNvSpPr>
            <p:nvPr/>
          </p:nvSpPr>
          <p:spPr bwMode="auto">
            <a:xfrm flipH="1" flipV="1">
              <a:off x="3074203" y="4449876"/>
              <a:ext cx="22225"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Line 1272">
              <a:extLst>
                <a:ext uri="{FF2B5EF4-FFF2-40B4-BE49-F238E27FC236}">
                  <a16:creationId xmlns:a16="http://schemas.microsoft.com/office/drawing/2014/main" id="{387B28A5-74A2-4B3B-9F7A-9E9E3BA4A398}"/>
                </a:ext>
              </a:extLst>
            </p:cNvPr>
            <p:cNvSpPr>
              <a:spLocks noChangeShapeType="1"/>
            </p:cNvSpPr>
            <p:nvPr/>
          </p:nvSpPr>
          <p:spPr bwMode="auto">
            <a:xfrm flipV="1">
              <a:off x="3213903" y="4500676"/>
              <a:ext cx="31750"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Line 1273">
              <a:extLst>
                <a:ext uri="{FF2B5EF4-FFF2-40B4-BE49-F238E27FC236}">
                  <a16:creationId xmlns:a16="http://schemas.microsoft.com/office/drawing/2014/main" id="{BD9513F9-3E6D-4B18-8A55-C6395D6B1E08}"/>
                </a:ext>
              </a:extLst>
            </p:cNvPr>
            <p:cNvSpPr>
              <a:spLocks noChangeShapeType="1"/>
            </p:cNvSpPr>
            <p:nvPr/>
          </p:nvSpPr>
          <p:spPr bwMode="auto">
            <a:xfrm>
              <a:off x="3221841" y="4453051"/>
              <a:ext cx="23813" cy="476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Line 1274">
              <a:extLst>
                <a:ext uri="{FF2B5EF4-FFF2-40B4-BE49-F238E27FC236}">
                  <a16:creationId xmlns:a16="http://schemas.microsoft.com/office/drawing/2014/main" id="{03F2AB64-0819-4FD7-8A0E-992ABB4D4662}"/>
                </a:ext>
              </a:extLst>
            </p:cNvPr>
            <p:cNvSpPr>
              <a:spLocks noChangeShapeType="1"/>
            </p:cNvSpPr>
            <p:nvPr/>
          </p:nvSpPr>
          <p:spPr bwMode="auto">
            <a:xfrm flipH="1" flipV="1">
              <a:off x="3199616" y="4413364"/>
              <a:ext cx="22225" cy="396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Line 1275">
              <a:extLst>
                <a:ext uri="{FF2B5EF4-FFF2-40B4-BE49-F238E27FC236}">
                  <a16:creationId xmlns:a16="http://schemas.microsoft.com/office/drawing/2014/main" id="{1E982AB9-AEAA-4920-AFF8-F36960BF5E74}"/>
                </a:ext>
              </a:extLst>
            </p:cNvPr>
            <p:cNvSpPr>
              <a:spLocks noChangeShapeType="1"/>
            </p:cNvSpPr>
            <p:nvPr/>
          </p:nvSpPr>
          <p:spPr bwMode="auto">
            <a:xfrm flipV="1">
              <a:off x="3183741" y="4413364"/>
              <a:ext cx="15875"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Line 1276">
              <a:extLst>
                <a:ext uri="{FF2B5EF4-FFF2-40B4-BE49-F238E27FC236}">
                  <a16:creationId xmlns:a16="http://schemas.microsoft.com/office/drawing/2014/main" id="{123E7520-6BF1-4EBC-A932-9BC52E71C817}"/>
                </a:ext>
              </a:extLst>
            </p:cNvPr>
            <p:cNvSpPr>
              <a:spLocks noChangeShapeType="1"/>
            </p:cNvSpPr>
            <p:nvPr/>
          </p:nvSpPr>
          <p:spPr bwMode="auto">
            <a:xfrm flipV="1">
              <a:off x="3186916" y="4565764"/>
              <a:ext cx="41275"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Line 1277">
              <a:extLst>
                <a:ext uri="{FF2B5EF4-FFF2-40B4-BE49-F238E27FC236}">
                  <a16:creationId xmlns:a16="http://schemas.microsoft.com/office/drawing/2014/main" id="{F40DF399-ADF1-4543-A17F-FB1A4FCF2595}"/>
                </a:ext>
              </a:extLst>
            </p:cNvPr>
            <p:cNvSpPr>
              <a:spLocks noChangeShapeType="1"/>
            </p:cNvSpPr>
            <p:nvPr/>
          </p:nvSpPr>
          <p:spPr bwMode="auto">
            <a:xfrm>
              <a:off x="3213903" y="4507026"/>
              <a:ext cx="14288" cy="587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Line 1278">
              <a:extLst>
                <a:ext uri="{FF2B5EF4-FFF2-40B4-BE49-F238E27FC236}">
                  <a16:creationId xmlns:a16="http://schemas.microsoft.com/office/drawing/2014/main" id="{AEFD0EB4-4EAE-43B5-AF20-0B23FF02A029}"/>
                </a:ext>
              </a:extLst>
            </p:cNvPr>
            <p:cNvSpPr>
              <a:spLocks noChangeShapeType="1"/>
            </p:cNvSpPr>
            <p:nvPr/>
          </p:nvSpPr>
          <p:spPr bwMode="auto">
            <a:xfrm flipV="1">
              <a:off x="3096428" y="4414951"/>
              <a:ext cx="19050" cy="412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Line 1279">
              <a:extLst>
                <a:ext uri="{FF2B5EF4-FFF2-40B4-BE49-F238E27FC236}">
                  <a16:creationId xmlns:a16="http://schemas.microsoft.com/office/drawing/2014/main" id="{A15BA2D1-8995-4682-BB21-D0E8600EA8FA}"/>
                </a:ext>
              </a:extLst>
            </p:cNvPr>
            <p:cNvSpPr>
              <a:spLocks noChangeShapeType="1"/>
            </p:cNvSpPr>
            <p:nvPr/>
          </p:nvSpPr>
          <p:spPr bwMode="auto">
            <a:xfrm flipH="1" flipV="1">
              <a:off x="3115478" y="4414951"/>
              <a:ext cx="17463"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Line 1280">
              <a:extLst>
                <a:ext uri="{FF2B5EF4-FFF2-40B4-BE49-F238E27FC236}">
                  <a16:creationId xmlns:a16="http://schemas.microsoft.com/office/drawing/2014/main" id="{50EE1E8B-36A8-4DB5-8B92-7EC0DED0B043}"/>
                </a:ext>
              </a:extLst>
            </p:cNvPr>
            <p:cNvSpPr>
              <a:spLocks noChangeShapeType="1"/>
            </p:cNvSpPr>
            <p:nvPr/>
          </p:nvSpPr>
          <p:spPr bwMode="auto">
            <a:xfrm flipV="1">
              <a:off x="3199616" y="4453051"/>
              <a:ext cx="22225"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Line 1281">
              <a:extLst>
                <a:ext uri="{FF2B5EF4-FFF2-40B4-BE49-F238E27FC236}">
                  <a16:creationId xmlns:a16="http://schemas.microsoft.com/office/drawing/2014/main" id="{392598B5-4D31-4F18-9CDB-D0293717391B}"/>
                </a:ext>
              </a:extLst>
            </p:cNvPr>
            <p:cNvSpPr>
              <a:spLocks noChangeShapeType="1"/>
            </p:cNvSpPr>
            <p:nvPr/>
          </p:nvSpPr>
          <p:spPr bwMode="auto">
            <a:xfrm flipH="1">
              <a:off x="3077378" y="4456226"/>
              <a:ext cx="19050" cy="4762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Line 1282">
              <a:extLst>
                <a:ext uri="{FF2B5EF4-FFF2-40B4-BE49-F238E27FC236}">
                  <a16:creationId xmlns:a16="http://schemas.microsoft.com/office/drawing/2014/main" id="{E0C74E85-9AAE-4035-A527-CE79241C8524}"/>
                </a:ext>
              </a:extLst>
            </p:cNvPr>
            <p:cNvSpPr>
              <a:spLocks noChangeShapeType="1"/>
            </p:cNvSpPr>
            <p:nvPr/>
          </p:nvSpPr>
          <p:spPr bwMode="auto">
            <a:xfrm flipH="1" flipV="1">
              <a:off x="3077378" y="4503851"/>
              <a:ext cx="33338" cy="635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Line 1283">
              <a:extLst>
                <a:ext uri="{FF2B5EF4-FFF2-40B4-BE49-F238E27FC236}">
                  <a16:creationId xmlns:a16="http://schemas.microsoft.com/office/drawing/2014/main" id="{6DE26E98-2BD4-45E8-B713-B491BB2A1CC3}"/>
                </a:ext>
              </a:extLst>
            </p:cNvPr>
            <p:cNvSpPr>
              <a:spLocks noChangeShapeType="1"/>
            </p:cNvSpPr>
            <p:nvPr/>
          </p:nvSpPr>
          <p:spPr bwMode="auto">
            <a:xfrm flipV="1">
              <a:off x="3166278" y="4416539"/>
              <a:ext cx="17463"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Line 1284">
              <a:extLst>
                <a:ext uri="{FF2B5EF4-FFF2-40B4-BE49-F238E27FC236}">
                  <a16:creationId xmlns:a16="http://schemas.microsoft.com/office/drawing/2014/main" id="{3DF2C56B-F036-432E-9B8F-7AEFECCF5A76}"/>
                </a:ext>
              </a:extLst>
            </p:cNvPr>
            <p:cNvSpPr>
              <a:spLocks noChangeShapeType="1"/>
            </p:cNvSpPr>
            <p:nvPr/>
          </p:nvSpPr>
          <p:spPr bwMode="auto">
            <a:xfrm flipH="1" flipV="1">
              <a:off x="3183741" y="4416539"/>
              <a:ext cx="15875" cy="412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Line 1285">
              <a:extLst>
                <a:ext uri="{FF2B5EF4-FFF2-40B4-BE49-F238E27FC236}">
                  <a16:creationId xmlns:a16="http://schemas.microsoft.com/office/drawing/2014/main" id="{33F2A804-70DE-46E1-8E47-ED61FBB7DD73}"/>
                </a:ext>
              </a:extLst>
            </p:cNvPr>
            <p:cNvSpPr>
              <a:spLocks noChangeShapeType="1"/>
            </p:cNvSpPr>
            <p:nvPr/>
          </p:nvSpPr>
          <p:spPr bwMode="auto">
            <a:xfrm flipH="1">
              <a:off x="3099603" y="4510201"/>
              <a:ext cx="11113" cy="587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Line 1286">
              <a:extLst>
                <a:ext uri="{FF2B5EF4-FFF2-40B4-BE49-F238E27FC236}">
                  <a16:creationId xmlns:a16="http://schemas.microsoft.com/office/drawing/2014/main" id="{8EA2EE45-145E-4C92-A4E6-ABD2890809B6}"/>
                </a:ext>
              </a:extLst>
            </p:cNvPr>
            <p:cNvSpPr>
              <a:spLocks noChangeShapeType="1"/>
            </p:cNvSpPr>
            <p:nvPr/>
          </p:nvSpPr>
          <p:spPr bwMode="auto">
            <a:xfrm flipH="1" flipV="1">
              <a:off x="3099603" y="4568939"/>
              <a:ext cx="42863"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Line 1287">
              <a:extLst>
                <a:ext uri="{FF2B5EF4-FFF2-40B4-BE49-F238E27FC236}">
                  <a16:creationId xmlns:a16="http://schemas.microsoft.com/office/drawing/2014/main" id="{C8C67DFA-6479-434D-A65F-44BE914F95B2}"/>
                </a:ext>
              </a:extLst>
            </p:cNvPr>
            <p:cNvSpPr>
              <a:spLocks noChangeShapeType="1"/>
            </p:cNvSpPr>
            <p:nvPr/>
          </p:nvSpPr>
          <p:spPr bwMode="auto">
            <a:xfrm flipH="1" flipV="1">
              <a:off x="3132941" y="4418126"/>
              <a:ext cx="17463"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Line 1288">
              <a:extLst>
                <a:ext uri="{FF2B5EF4-FFF2-40B4-BE49-F238E27FC236}">
                  <a16:creationId xmlns:a16="http://schemas.microsoft.com/office/drawing/2014/main" id="{0E1C7B22-7622-434F-9A10-124F74ED0228}"/>
                </a:ext>
              </a:extLst>
            </p:cNvPr>
            <p:cNvSpPr>
              <a:spLocks noChangeShapeType="1"/>
            </p:cNvSpPr>
            <p:nvPr/>
          </p:nvSpPr>
          <p:spPr bwMode="auto">
            <a:xfrm flipV="1">
              <a:off x="3121828" y="4418126"/>
              <a:ext cx="11113" cy="412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Line 1289">
              <a:extLst>
                <a:ext uri="{FF2B5EF4-FFF2-40B4-BE49-F238E27FC236}">
                  <a16:creationId xmlns:a16="http://schemas.microsoft.com/office/drawing/2014/main" id="{B1266E2D-1256-49CE-AD11-ECCE3C5CEC39}"/>
                </a:ext>
              </a:extLst>
            </p:cNvPr>
            <p:cNvSpPr>
              <a:spLocks noChangeShapeType="1"/>
            </p:cNvSpPr>
            <p:nvPr/>
          </p:nvSpPr>
          <p:spPr bwMode="auto">
            <a:xfrm flipH="1" flipV="1">
              <a:off x="2132816" y="5349989"/>
              <a:ext cx="196850" cy="7620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Line 1290">
              <a:extLst>
                <a:ext uri="{FF2B5EF4-FFF2-40B4-BE49-F238E27FC236}">
                  <a16:creationId xmlns:a16="http://schemas.microsoft.com/office/drawing/2014/main" id="{88082FB2-7BAB-4550-834B-7C65B2D16A5C}"/>
                </a:ext>
              </a:extLst>
            </p:cNvPr>
            <p:cNvSpPr>
              <a:spLocks noChangeShapeType="1"/>
            </p:cNvSpPr>
            <p:nvPr/>
          </p:nvSpPr>
          <p:spPr bwMode="auto">
            <a:xfrm flipH="1" flipV="1">
              <a:off x="3096428" y="4456226"/>
              <a:ext cx="25400"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Line 1291">
              <a:extLst>
                <a:ext uri="{FF2B5EF4-FFF2-40B4-BE49-F238E27FC236}">
                  <a16:creationId xmlns:a16="http://schemas.microsoft.com/office/drawing/2014/main" id="{2F52AB10-26A7-4D7B-B645-1D4DDF48E144}"/>
                </a:ext>
              </a:extLst>
            </p:cNvPr>
            <p:cNvSpPr>
              <a:spLocks noChangeShapeType="1"/>
            </p:cNvSpPr>
            <p:nvPr/>
          </p:nvSpPr>
          <p:spPr bwMode="auto">
            <a:xfrm flipV="1">
              <a:off x="3150403" y="4418126"/>
              <a:ext cx="15875"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Line 1292">
              <a:extLst>
                <a:ext uri="{FF2B5EF4-FFF2-40B4-BE49-F238E27FC236}">
                  <a16:creationId xmlns:a16="http://schemas.microsoft.com/office/drawing/2014/main" id="{0F6511BE-5F5E-475A-86BC-01AE682563BE}"/>
                </a:ext>
              </a:extLst>
            </p:cNvPr>
            <p:cNvSpPr>
              <a:spLocks noChangeShapeType="1"/>
            </p:cNvSpPr>
            <p:nvPr/>
          </p:nvSpPr>
          <p:spPr bwMode="auto">
            <a:xfrm flipH="1" flipV="1">
              <a:off x="3166278" y="4418126"/>
              <a:ext cx="7938" cy="428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Line 1293">
              <a:extLst>
                <a:ext uri="{FF2B5EF4-FFF2-40B4-BE49-F238E27FC236}">
                  <a16:creationId xmlns:a16="http://schemas.microsoft.com/office/drawing/2014/main" id="{AAE11731-1206-408A-8CAB-1A23FE2A1D3C}"/>
                </a:ext>
              </a:extLst>
            </p:cNvPr>
            <p:cNvSpPr>
              <a:spLocks noChangeShapeType="1"/>
            </p:cNvSpPr>
            <p:nvPr/>
          </p:nvSpPr>
          <p:spPr bwMode="auto">
            <a:xfrm>
              <a:off x="3180566" y="4511789"/>
              <a:ext cx="6350" cy="587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Line 1294">
              <a:extLst>
                <a:ext uri="{FF2B5EF4-FFF2-40B4-BE49-F238E27FC236}">
                  <a16:creationId xmlns:a16="http://schemas.microsoft.com/office/drawing/2014/main" id="{8C06A502-AFA5-46F4-933B-48A0EDF37EC8}"/>
                </a:ext>
              </a:extLst>
            </p:cNvPr>
            <p:cNvSpPr>
              <a:spLocks noChangeShapeType="1"/>
            </p:cNvSpPr>
            <p:nvPr/>
          </p:nvSpPr>
          <p:spPr bwMode="auto">
            <a:xfrm flipV="1">
              <a:off x="3142466" y="4570526"/>
              <a:ext cx="44450"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Line 1295">
              <a:extLst>
                <a:ext uri="{FF2B5EF4-FFF2-40B4-BE49-F238E27FC236}">
                  <a16:creationId xmlns:a16="http://schemas.microsoft.com/office/drawing/2014/main" id="{26729D4E-0836-4A8C-9DB0-9ADAED953DD9}"/>
                </a:ext>
              </a:extLst>
            </p:cNvPr>
            <p:cNvSpPr>
              <a:spLocks noChangeShapeType="1"/>
            </p:cNvSpPr>
            <p:nvPr/>
          </p:nvSpPr>
          <p:spPr bwMode="auto">
            <a:xfrm flipV="1">
              <a:off x="3147228" y="4419714"/>
              <a:ext cx="3175" cy="412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Line 1296">
              <a:extLst>
                <a:ext uri="{FF2B5EF4-FFF2-40B4-BE49-F238E27FC236}">
                  <a16:creationId xmlns:a16="http://schemas.microsoft.com/office/drawing/2014/main" id="{B1969E8A-D27F-409F-B4E3-C296B1AA4F7F}"/>
                </a:ext>
              </a:extLst>
            </p:cNvPr>
            <p:cNvSpPr>
              <a:spLocks noChangeShapeType="1"/>
            </p:cNvSpPr>
            <p:nvPr/>
          </p:nvSpPr>
          <p:spPr bwMode="auto">
            <a:xfrm flipV="1">
              <a:off x="3180566" y="4507026"/>
              <a:ext cx="33338" cy="476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Line 1297">
              <a:extLst>
                <a:ext uri="{FF2B5EF4-FFF2-40B4-BE49-F238E27FC236}">
                  <a16:creationId xmlns:a16="http://schemas.microsoft.com/office/drawing/2014/main" id="{631035E5-6376-4F31-814C-DABC80645D2A}"/>
                </a:ext>
              </a:extLst>
            </p:cNvPr>
            <p:cNvSpPr>
              <a:spLocks noChangeShapeType="1"/>
            </p:cNvSpPr>
            <p:nvPr/>
          </p:nvSpPr>
          <p:spPr bwMode="auto">
            <a:xfrm>
              <a:off x="3199616" y="4457814"/>
              <a:ext cx="14288" cy="49213"/>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Line 1298">
              <a:extLst>
                <a:ext uri="{FF2B5EF4-FFF2-40B4-BE49-F238E27FC236}">
                  <a16:creationId xmlns:a16="http://schemas.microsoft.com/office/drawing/2014/main" id="{F45BE59B-100E-4D53-B0CA-A1BD022D523A}"/>
                </a:ext>
              </a:extLst>
            </p:cNvPr>
            <p:cNvSpPr>
              <a:spLocks noChangeShapeType="1"/>
            </p:cNvSpPr>
            <p:nvPr/>
          </p:nvSpPr>
          <p:spPr bwMode="auto">
            <a:xfrm flipH="1">
              <a:off x="3142466" y="4511789"/>
              <a:ext cx="3175" cy="5873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Line 1299">
              <a:extLst>
                <a:ext uri="{FF2B5EF4-FFF2-40B4-BE49-F238E27FC236}">
                  <a16:creationId xmlns:a16="http://schemas.microsoft.com/office/drawing/2014/main" id="{07EC0B9F-286E-4807-8FAB-7188C0FD34C4}"/>
                </a:ext>
              </a:extLst>
            </p:cNvPr>
            <p:cNvSpPr>
              <a:spLocks noChangeShapeType="1"/>
            </p:cNvSpPr>
            <p:nvPr/>
          </p:nvSpPr>
          <p:spPr bwMode="auto">
            <a:xfrm flipV="1">
              <a:off x="3174216" y="4457814"/>
              <a:ext cx="25400" cy="3175"/>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Line 1300">
              <a:extLst>
                <a:ext uri="{FF2B5EF4-FFF2-40B4-BE49-F238E27FC236}">
                  <a16:creationId xmlns:a16="http://schemas.microsoft.com/office/drawing/2014/main" id="{ACEC2FEC-BB96-4C5A-9E6A-1CE3A2564DDE}"/>
                </a:ext>
              </a:extLst>
            </p:cNvPr>
            <p:cNvSpPr>
              <a:spLocks noChangeShapeType="1"/>
            </p:cNvSpPr>
            <p:nvPr/>
          </p:nvSpPr>
          <p:spPr bwMode="auto">
            <a:xfrm flipH="1">
              <a:off x="3321853" y="5615101"/>
              <a:ext cx="6350"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Line 1301">
              <a:extLst>
                <a:ext uri="{FF2B5EF4-FFF2-40B4-BE49-F238E27FC236}">
                  <a16:creationId xmlns:a16="http://schemas.microsoft.com/office/drawing/2014/main" id="{A6BDF056-2E34-439C-AEBE-C8DC7FE87737}"/>
                </a:ext>
              </a:extLst>
            </p:cNvPr>
            <p:cNvSpPr>
              <a:spLocks noChangeShapeType="1"/>
            </p:cNvSpPr>
            <p:nvPr/>
          </p:nvSpPr>
          <p:spPr bwMode="auto">
            <a:xfrm flipV="1">
              <a:off x="3094841" y="5629389"/>
              <a:ext cx="227013" cy="47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Line 1302">
              <a:extLst>
                <a:ext uri="{FF2B5EF4-FFF2-40B4-BE49-F238E27FC236}">
                  <a16:creationId xmlns:a16="http://schemas.microsoft.com/office/drawing/2014/main" id="{5605533D-B3BE-486A-8048-C0D8D1FAB942}"/>
                </a:ext>
              </a:extLst>
            </p:cNvPr>
            <p:cNvSpPr>
              <a:spLocks noChangeShapeType="1"/>
            </p:cNvSpPr>
            <p:nvPr/>
          </p:nvSpPr>
          <p:spPr bwMode="auto">
            <a:xfrm flipH="1" flipV="1">
              <a:off x="3110716" y="4510201"/>
              <a:ext cx="34925"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Line 1303">
              <a:extLst>
                <a:ext uri="{FF2B5EF4-FFF2-40B4-BE49-F238E27FC236}">
                  <a16:creationId xmlns:a16="http://schemas.microsoft.com/office/drawing/2014/main" id="{C7DBD176-379E-407C-972E-71437474D6ED}"/>
                </a:ext>
              </a:extLst>
            </p:cNvPr>
            <p:cNvSpPr>
              <a:spLocks noChangeShapeType="1"/>
            </p:cNvSpPr>
            <p:nvPr/>
          </p:nvSpPr>
          <p:spPr bwMode="auto">
            <a:xfrm flipH="1">
              <a:off x="3110716" y="4459401"/>
              <a:ext cx="11113" cy="508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Line 1304">
              <a:extLst>
                <a:ext uri="{FF2B5EF4-FFF2-40B4-BE49-F238E27FC236}">
                  <a16:creationId xmlns:a16="http://schemas.microsoft.com/office/drawing/2014/main" id="{D44F61F9-51BF-4DBE-94B7-E9F3C8CE2AB2}"/>
                </a:ext>
              </a:extLst>
            </p:cNvPr>
            <p:cNvSpPr>
              <a:spLocks noChangeShapeType="1"/>
            </p:cNvSpPr>
            <p:nvPr/>
          </p:nvSpPr>
          <p:spPr bwMode="auto">
            <a:xfrm flipH="1" flipV="1">
              <a:off x="3121828" y="4459401"/>
              <a:ext cx="25400" cy="1588"/>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Line 1305">
              <a:extLst>
                <a:ext uri="{FF2B5EF4-FFF2-40B4-BE49-F238E27FC236}">
                  <a16:creationId xmlns:a16="http://schemas.microsoft.com/office/drawing/2014/main" id="{C3DFF3B3-EFDC-48A5-B11F-26F105667D3D}"/>
                </a:ext>
              </a:extLst>
            </p:cNvPr>
            <p:cNvSpPr>
              <a:spLocks noChangeShapeType="1"/>
            </p:cNvSpPr>
            <p:nvPr/>
          </p:nvSpPr>
          <p:spPr bwMode="auto">
            <a:xfrm flipV="1">
              <a:off x="3572678" y="5529376"/>
              <a:ext cx="220663" cy="444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Line 1306">
              <a:extLst>
                <a:ext uri="{FF2B5EF4-FFF2-40B4-BE49-F238E27FC236}">
                  <a16:creationId xmlns:a16="http://schemas.microsoft.com/office/drawing/2014/main" id="{16C59DDE-A754-4606-9044-F425D372275C}"/>
                </a:ext>
              </a:extLst>
            </p:cNvPr>
            <p:cNvSpPr>
              <a:spLocks noChangeShapeType="1"/>
            </p:cNvSpPr>
            <p:nvPr/>
          </p:nvSpPr>
          <p:spPr bwMode="auto">
            <a:xfrm flipH="1">
              <a:off x="3793341" y="5507151"/>
              <a:ext cx="22225"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Line 1307">
              <a:extLst>
                <a:ext uri="{FF2B5EF4-FFF2-40B4-BE49-F238E27FC236}">
                  <a16:creationId xmlns:a16="http://schemas.microsoft.com/office/drawing/2014/main" id="{4D4A284B-0283-4659-974C-58C2451F4105}"/>
                </a:ext>
              </a:extLst>
            </p:cNvPr>
            <p:cNvSpPr>
              <a:spLocks noChangeShapeType="1"/>
            </p:cNvSpPr>
            <p:nvPr/>
          </p:nvSpPr>
          <p:spPr bwMode="auto">
            <a:xfrm flipV="1">
              <a:off x="3145641" y="4511789"/>
              <a:ext cx="34925"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Line 1308">
              <a:extLst>
                <a:ext uri="{FF2B5EF4-FFF2-40B4-BE49-F238E27FC236}">
                  <a16:creationId xmlns:a16="http://schemas.microsoft.com/office/drawing/2014/main" id="{60EF8C5F-2CBC-42AA-A160-1828D52EFD0F}"/>
                </a:ext>
              </a:extLst>
            </p:cNvPr>
            <p:cNvSpPr>
              <a:spLocks noChangeShapeType="1"/>
            </p:cNvSpPr>
            <p:nvPr/>
          </p:nvSpPr>
          <p:spPr bwMode="auto">
            <a:xfrm>
              <a:off x="3174216" y="4460989"/>
              <a:ext cx="6350" cy="508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Line 1309">
              <a:extLst>
                <a:ext uri="{FF2B5EF4-FFF2-40B4-BE49-F238E27FC236}">
                  <a16:creationId xmlns:a16="http://schemas.microsoft.com/office/drawing/2014/main" id="{9032D12E-AE02-400A-A6E6-E9FE2618C513}"/>
                </a:ext>
              </a:extLst>
            </p:cNvPr>
            <p:cNvSpPr>
              <a:spLocks noChangeShapeType="1"/>
            </p:cNvSpPr>
            <p:nvPr/>
          </p:nvSpPr>
          <p:spPr bwMode="auto">
            <a:xfrm flipV="1">
              <a:off x="3147228" y="4460989"/>
              <a:ext cx="26988" cy="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Line 1310">
              <a:extLst>
                <a:ext uri="{FF2B5EF4-FFF2-40B4-BE49-F238E27FC236}">
                  <a16:creationId xmlns:a16="http://schemas.microsoft.com/office/drawing/2014/main" id="{1140A604-3208-4A94-8D4A-7AFBEF5E869C}"/>
                </a:ext>
              </a:extLst>
            </p:cNvPr>
            <p:cNvSpPr>
              <a:spLocks noChangeShapeType="1"/>
            </p:cNvSpPr>
            <p:nvPr/>
          </p:nvSpPr>
          <p:spPr bwMode="auto">
            <a:xfrm flipV="1">
              <a:off x="3145641" y="4460989"/>
              <a:ext cx="1588" cy="50800"/>
            </a:xfrm>
            <a:prstGeom prst="line">
              <a:avLst/>
            </a:prstGeom>
            <a:noFill/>
            <a:ln w="4763">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Line 1311">
              <a:extLst>
                <a:ext uri="{FF2B5EF4-FFF2-40B4-BE49-F238E27FC236}">
                  <a16:creationId xmlns:a16="http://schemas.microsoft.com/office/drawing/2014/main" id="{04045318-5F19-4038-88C3-F534704A28D4}"/>
                </a:ext>
              </a:extLst>
            </p:cNvPr>
            <p:cNvSpPr>
              <a:spLocks noChangeShapeType="1"/>
            </p:cNvSpPr>
            <p:nvPr/>
          </p:nvSpPr>
          <p:spPr bwMode="auto">
            <a:xfrm>
              <a:off x="3091666" y="5619864"/>
              <a:ext cx="3175"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Line 1312">
              <a:extLst>
                <a:ext uri="{FF2B5EF4-FFF2-40B4-BE49-F238E27FC236}">
                  <a16:creationId xmlns:a16="http://schemas.microsoft.com/office/drawing/2014/main" id="{024AB39C-DF50-4B3D-BF2B-40183D7FAD32}"/>
                </a:ext>
              </a:extLst>
            </p:cNvPr>
            <p:cNvSpPr>
              <a:spLocks noChangeShapeType="1"/>
            </p:cNvSpPr>
            <p:nvPr/>
          </p:nvSpPr>
          <p:spPr bwMode="auto">
            <a:xfrm>
              <a:off x="2356653" y="5451589"/>
              <a:ext cx="25400"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Line 1313">
              <a:extLst>
                <a:ext uri="{FF2B5EF4-FFF2-40B4-BE49-F238E27FC236}">
                  <a16:creationId xmlns:a16="http://schemas.microsoft.com/office/drawing/2014/main" id="{7C7B74EE-75BC-4A8B-95F4-4E345053A202}"/>
                </a:ext>
              </a:extLst>
            </p:cNvPr>
            <p:cNvSpPr>
              <a:spLocks noChangeShapeType="1"/>
            </p:cNvSpPr>
            <p:nvPr/>
          </p:nvSpPr>
          <p:spPr bwMode="auto">
            <a:xfrm flipH="1" flipV="1">
              <a:off x="2382053" y="5475401"/>
              <a:ext cx="215900" cy="555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Line 1314">
              <a:extLst>
                <a:ext uri="{FF2B5EF4-FFF2-40B4-BE49-F238E27FC236}">
                  <a16:creationId xmlns:a16="http://schemas.microsoft.com/office/drawing/2014/main" id="{3946937C-6A3A-42C5-B509-60EAD187DFD1}"/>
                </a:ext>
              </a:extLst>
            </p:cNvPr>
            <p:cNvSpPr>
              <a:spLocks noChangeShapeType="1"/>
            </p:cNvSpPr>
            <p:nvPr/>
          </p:nvSpPr>
          <p:spPr bwMode="auto">
            <a:xfrm flipH="1">
              <a:off x="4047341" y="5391264"/>
              <a:ext cx="28575" cy="269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Line 1315">
              <a:extLst>
                <a:ext uri="{FF2B5EF4-FFF2-40B4-BE49-F238E27FC236}">
                  <a16:creationId xmlns:a16="http://schemas.microsoft.com/office/drawing/2014/main" id="{AE7A10A5-3B01-4936-824D-3EA857B38E66}"/>
                </a:ext>
              </a:extLst>
            </p:cNvPr>
            <p:cNvSpPr>
              <a:spLocks noChangeShapeType="1"/>
            </p:cNvSpPr>
            <p:nvPr/>
          </p:nvSpPr>
          <p:spPr bwMode="auto">
            <a:xfrm flipV="1">
              <a:off x="3837791" y="5418251"/>
              <a:ext cx="209550" cy="650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Line 1316">
              <a:extLst>
                <a:ext uri="{FF2B5EF4-FFF2-40B4-BE49-F238E27FC236}">
                  <a16:creationId xmlns:a16="http://schemas.microsoft.com/office/drawing/2014/main" id="{CC70E824-904F-4BC7-8B40-72C889BEECDF}"/>
                </a:ext>
              </a:extLst>
            </p:cNvPr>
            <p:cNvSpPr>
              <a:spLocks noChangeShapeType="1"/>
            </p:cNvSpPr>
            <p:nvPr/>
          </p:nvSpPr>
          <p:spPr bwMode="auto">
            <a:xfrm flipV="1">
              <a:off x="3328203" y="5591289"/>
              <a:ext cx="228600"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Line 1317">
              <a:extLst>
                <a:ext uri="{FF2B5EF4-FFF2-40B4-BE49-F238E27FC236}">
                  <a16:creationId xmlns:a16="http://schemas.microsoft.com/office/drawing/2014/main" id="{FE4CE638-EA48-454E-96E1-729D68F1AAF0}"/>
                </a:ext>
              </a:extLst>
            </p:cNvPr>
            <p:cNvSpPr>
              <a:spLocks noChangeShapeType="1"/>
            </p:cNvSpPr>
            <p:nvPr/>
          </p:nvSpPr>
          <p:spPr bwMode="auto">
            <a:xfrm flipH="1">
              <a:off x="3556803" y="5573826"/>
              <a:ext cx="15875" cy="174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Line 1318">
              <a:extLst>
                <a:ext uri="{FF2B5EF4-FFF2-40B4-BE49-F238E27FC236}">
                  <a16:creationId xmlns:a16="http://schemas.microsoft.com/office/drawing/2014/main" id="{1B863072-F002-4933-85FD-5B3943165EA5}"/>
                </a:ext>
              </a:extLst>
            </p:cNvPr>
            <p:cNvSpPr>
              <a:spLocks noChangeShapeType="1"/>
            </p:cNvSpPr>
            <p:nvPr/>
          </p:nvSpPr>
          <p:spPr bwMode="auto">
            <a:xfrm>
              <a:off x="2847191" y="5588114"/>
              <a:ext cx="11113" cy="174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Line 1319">
              <a:extLst>
                <a:ext uri="{FF2B5EF4-FFF2-40B4-BE49-F238E27FC236}">
                  <a16:creationId xmlns:a16="http://schemas.microsoft.com/office/drawing/2014/main" id="{2F29EC72-567B-4675-B967-07A8DC2334C2}"/>
                </a:ext>
              </a:extLst>
            </p:cNvPr>
            <p:cNvSpPr>
              <a:spLocks noChangeShapeType="1"/>
            </p:cNvSpPr>
            <p:nvPr/>
          </p:nvSpPr>
          <p:spPr bwMode="auto">
            <a:xfrm flipH="1" flipV="1">
              <a:off x="2858303" y="5605576"/>
              <a:ext cx="233363"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Line 1320">
              <a:extLst>
                <a:ext uri="{FF2B5EF4-FFF2-40B4-BE49-F238E27FC236}">
                  <a16:creationId xmlns:a16="http://schemas.microsoft.com/office/drawing/2014/main" id="{E0926F93-6588-4E73-8BE2-AE18A27E0DE1}"/>
                </a:ext>
              </a:extLst>
            </p:cNvPr>
            <p:cNvSpPr>
              <a:spLocks noChangeShapeType="1"/>
            </p:cNvSpPr>
            <p:nvPr/>
          </p:nvSpPr>
          <p:spPr bwMode="auto">
            <a:xfrm flipH="1" flipV="1">
              <a:off x="2617003" y="5551601"/>
              <a:ext cx="230188" cy="365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Line 1321">
              <a:extLst>
                <a:ext uri="{FF2B5EF4-FFF2-40B4-BE49-F238E27FC236}">
                  <a16:creationId xmlns:a16="http://schemas.microsoft.com/office/drawing/2014/main" id="{322E78EE-C590-4C07-9956-64EE3B92E1D4}"/>
                </a:ext>
              </a:extLst>
            </p:cNvPr>
            <p:cNvSpPr>
              <a:spLocks noChangeShapeType="1"/>
            </p:cNvSpPr>
            <p:nvPr/>
          </p:nvSpPr>
          <p:spPr bwMode="auto">
            <a:xfrm>
              <a:off x="2597953" y="5530964"/>
              <a:ext cx="19050"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Line 1322">
              <a:extLst>
                <a:ext uri="{FF2B5EF4-FFF2-40B4-BE49-F238E27FC236}">
                  <a16:creationId xmlns:a16="http://schemas.microsoft.com/office/drawing/2014/main" id="{0E457D55-62BE-4D5D-8465-63D5D86AF84C}"/>
                </a:ext>
              </a:extLst>
            </p:cNvPr>
            <p:cNvSpPr>
              <a:spLocks noChangeShapeType="1"/>
            </p:cNvSpPr>
            <p:nvPr/>
          </p:nvSpPr>
          <p:spPr bwMode="auto">
            <a:xfrm flipV="1">
              <a:off x="3091666" y="5615101"/>
              <a:ext cx="236538" cy="47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Line 1323">
              <a:extLst>
                <a:ext uri="{FF2B5EF4-FFF2-40B4-BE49-F238E27FC236}">
                  <a16:creationId xmlns:a16="http://schemas.microsoft.com/office/drawing/2014/main" id="{2DF67801-189D-46F0-BAA1-5BC36823C1A6}"/>
                </a:ext>
              </a:extLst>
            </p:cNvPr>
            <p:cNvSpPr>
              <a:spLocks noChangeShapeType="1"/>
            </p:cNvSpPr>
            <p:nvPr/>
          </p:nvSpPr>
          <p:spPr bwMode="auto">
            <a:xfrm flipH="1">
              <a:off x="3328203" y="5597639"/>
              <a:ext cx="6350" cy="174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Line 1324">
              <a:extLst>
                <a:ext uri="{FF2B5EF4-FFF2-40B4-BE49-F238E27FC236}">
                  <a16:creationId xmlns:a16="http://schemas.microsoft.com/office/drawing/2014/main" id="{70960422-7C05-4A3A-8567-170BBF59AE9F}"/>
                </a:ext>
              </a:extLst>
            </p:cNvPr>
            <p:cNvSpPr>
              <a:spLocks noChangeShapeType="1"/>
            </p:cNvSpPr>
            <p:nvPr/>
          </p:nvSpPr>
          <p:spPr bwMode="auto">
            <a:xfrm flipH="1">
              <a:off x="3815566" y="5483339"/>
              <a:ext cx="22225"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Line 1325">
              <a:extLst>
                <a:ext uri="{FF2B5EF4-FFF2-40B4-BE49-F238E27FC236}">
                  <a16:creationId xmlns:a16="http://schemas.microsoft.com/office/drawing/2014/main" id="{2AB14FF6-2D74-4C00-9E27-0B975371D8F0}"/>
                </a:ext>
              </a:extLst>
            </p:cNvPr>
            <p:cNvSpPr>
              <a:spLocks noChangeShapeType="1"/>
            </p:cNvSpPr>
            <p:nvPr/>
          </p:nvSpPr>
          <p:spPr bwMode="auto">
            <a:xfrm flipV="1">
              <a:off x="3586966" y="5507151"/>
              <a:ext cx="228600" cy="444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Line 1326">
              <a:extLst>
                <a:ext uri="{FF2B5EF4-FFF2-40B4-BE49-F238E27FC236}">
                  <a16:creationId xmlns:a16="http://schemas.microsoft.com/office/drawing/2014/main" id="{EC8D4103-81FC-4375-8C3F-09EC136E677C}"/>
                </a:ext>
              </a:extLst>
            </p:cNvPr>
            <p:cNvSpPr>
              <a:spLocks noChangeShapeType="1"/>
            </p:cNvSpPr>
            <p:nvPr/>
          </p:nvSpPr>
          <p:spPr bwMode="auto">
            <a:xfrm>
              <a:off x="3090078" y="5602401"/>
              <a:ext cx="1588" cy="174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Line 1327">
              <a:extLst>
                <a:ext uri="{FF2B5EF4-FFF2-40B4-BE49-F238E27FC236}">
                  <a16:creationId xmlns:a16="http://schemas.microsoft.com/office/drawing/2014/main" id="{C4469B8B-8FA3-4732-9B46-BFCE6CEA59AF}"/>
                </a:ext>
              </a:extLst>
            </p:cNvPr>
            <p:cNvSpPr>
              <a:spLocks noChangeShapeType="1"/>
            </p:cNvSpPr>
            <p:nvPr/>
          </p:nvSpPr>
          <p:spPr bwMode="auto">
            <a:xfrm flipH="1" flipV="1">
              <a:off x="2356653" y="5451589"/>
              <a:ext cx="222250" cy="555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Line 1328">
              <a:extLst>
                <a:ext uri="{FF2B5EF4-FFF2-40B4-BE49-F238E27FC236}">
                  <a16:creationId xmlns:a16="http://schemas.microsoft.com/office/drawing/2014/main" id="{B71479B9-6412-4C3C-9712-79AE8A09FD1F}"/>
                </a:ext>
              </a:extLst>
            </p:cNvPr>
            <p:cNvSpPr>
              <a:spLocks noChangeShapeType="1"/>
            </p:cNvSpPr>
            <p:nvPr/>
          </p:nvSpPr>
          <p:spPr bwMode="auto">
            <a:xfrm>
              <a:off x="2329666" y="5426189"/>
              <a:ext cx="26988" cy="2540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Line 1329">
              <a:extLst>
                <a:ext uri="{FF2B5EF4-FFF2-40B4-BE49-F238E27FC236}">
                  <a16:creationId xmlns:a16="http://schemas.microsoft.com/office/drawing/2014/main" id="{A3DA027C-228D-4129-AC32-2ACBDF8B7250}"/>
                </a:ext>
              </a:extLst>
            </p:cNvPr>
            <p:cNvSpPr>
              <a:spLocks noChangeShapeType="1"/>
            </p:cNvSpPr>
            <p:nvPr/>
          </p:nvSpPr>
          <p:spPr bwMode="auto">
            <a:xfrm flipV="1">
              <a:off x="3861603" y="5391264"/>
              <a:ext cx="214313" cy="682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Line 1330">
              <a:extLst>
                <a:ext uri="{FF2B5EF4-FFF2-40B4-BE49-F238E27FC236}">
                  <a16:creationId xmlns:a16="http://schemas.microsoft.com/office/drawing/2014/main" id="{650D8D91-B829-4970-9332-1568430B7276}"/>
                </a:ext>
              </a:extLst>
            </p:cNvPr>
            <p:cNvSpPr>
              <a:spLocks noChangeShapeType="1"/>
            </p:cNvSpPr>
            <p:nvPr/>
          </p:nvSpPr>
          <p:spPr bwMode="auto">
            <a:xfrm flipV="1">
              <a:off x="3334553" y="5573826"/>
              <a:ext cx="238125"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Line 1331">
              <a:extLst>
                <a:ext uri="{FF2B5EF4-FFF2-40B4-BE49-F238E27FC236}">
                  <a16:creationId xmlns:a16="http://schemas.microsoft.com/office/drawing/2014/main" id="{C9EE66FE-5DEA-46EF-B274-30574AAD3386}"/>
                </a:ext>
              </a:extLst>
            </p:cNvPr>
            <p:cNvSpPr>
              <a:spLocks noChangeShapeType="1"/>
            </p:cNvSpPr>
            <p:nvPr/>
          </p:nvSpPr>
          <p:spPr bwMode="auto">
            <a:xfrm flipH="1">
              <a:off x="3572678" y="5551601"/>
              <a:ext cx="14288"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Line 1332">
              <a:extLst>
                <a:ext uri="{FF2B5EF4-FFF2-40B4-BE49-F238E27FC236}">
                  <a16:creationId xmlns:a16="http://schemas.microsoft.com/office/drawing/2014/main" id="{72B0AF40-8BDD-4F2D-BF7B-803C6AEECA98}"/>
                </a:ext>
              </a:extLst>
            </p:cNvPr>
            <p:cNvSpPr>
              <a:spLocks noChangeShapeType="1"/>
            </p:cNvSpPr>
            <p:nvPr/>
          </p:nvSpPr>
          <p:spPr bwMode="auto">
            <a:xfrm>
              <a:off x="2836078" y="5567476"/>
              <a:ext cx="11113"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Line 1333">
              <a:extLst>
                <a:ext uri="{FF2B5EF4-FFF2-40B4-BE49-F238E27FC236}">
                  <a16:creationId xmlns:a16="http://schemas.microsoft.com/office/drawing/2014/main" id="{9ED1C92A-81AD-4DFE-89F7-F2EC72777066}"/>
                </a:ext>
              </a:extLst>
            </p:cNvPr>
            <p:cNvSpPr>
              <a:spLocks noChangeShapeType="1"/>
            </p:cNvSpPr>
            <p:nvPr/>
          </p:nvSpPr>
          <p:spPr bwMode="auto">
            <a:xfrm flipH="1" flipV="1">
              <a:off x="2847191" y="5588114"/>
              <a:ext cx="242888" cy="142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Line 1334">
              <a:extLst>
                <a:ext uri="{FF2B5EF4-FFF2-40B4-BE49-F238E27FC236}">
                  <a16:creationId xmlns:a16="http://schemas.microsoft.com/office/drawing/2014/main" id="{104B20DC-000E-46DB-9AD7-CA8B1C22BF20}"/>
                </a:ext>
              </a:extLst>
            </p:cNvPr>
            <p:cNvSpPr>
              <a:spLocks noChangeShapeType="1"/>
            </p:cNvSpPr>
            <p:nvPr/>
          </p:nvSpPr>
          <p:spPr bwMode="auto">
            <a:xfrm>
              <a:off x="2578903" y="5507151"/>
              <a:ext cx="19050"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Line 1335">
              <a:extLst>
                <a:ext uri="{FF2B5EF4-FFF2-40B4-BE49-F238E27FC236}">
                  <a16:creationId xmlns:a16="http://schemas.microsoft.com/office/drawing/2014/main" id="{3C7F8700-D24F-4BC5-8E65-5DDED838CE37}"/>
                </a:ext>
              </a:extLst>
            </p:cNvPr>
            <p:cNvSpPr>
              <a:spLocks noChangeShapeType="1"/>
            </p:cNvSpPr>
            <p:nvPr/>
          </p:nvSpPr>
          <p:spPr bwMode="auto">
            <a:xfrm flipH="1" flipV="1">
              <a:off x="2597953" y="5530964"/>
              <a:ext cx="238125" cy="365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Line 1336">
              <a:extLst>
                <a:ext uri="{FF2B5EF4-FFF2-40B4-BE49-F238E27FC236}">
                  <a16:creationId xmlns:a16="http://schemas.microsoft.com/office/drawing/2014/main" id="{79E4C3D7-817E-493E-B5F0-603326A1D4F4}"/>
                </a:ext>
              </a:extLst>
            </p:cNvPr>
            <p:cNvSpPr>
              <a:spLocks noChangeShapeType="1"/>
            </p:cNvSpPr>
            <p:nvPr/>
          </p:nvSpPr>
          <p:spPr bwMode="auto">
            <a:xfrm flipH="1">
              <a:off x="3334553" y="5578589"/>
              <a:ext cx="6350" cy="190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Line 1337">
              <a:extLst>
                <a:ext uri="{FF2B5EF4-FFF2-40B4-BE49-F238E27FC236}">
                  <a16:creationId xmlns:a16="http://schemas.microsoft.com/office/drawing/2014/main" id="{FEA3A1E3-73F4-4734-A13E-B649F69E837E}"/>
                </a:ext>
              </a:extLst>
            </p:cNvPr>
            <p:cNvSpPr>
              <a:spLocks noChangeShapeType="1"/>
            </p:cNvSpPr>
            <p:nvPr/>
          </p:nvSpPr>
          <p:spPr bwMode="auto">
            <a:xfrm flipV="1">
              <a:off x="3090078" y="5597639"/>
              <a:ext cx="244475" cy="47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Line 1338">
              <a:extLst>
                <a:ext uri="{FF2B5EF4-FFF2-40B4-BE49-F238E27FC236}">
                  <a16:creationId xmlns:a16="http://schemas.microsoft.com/office/drawing/2014/main" id="{659E774F-FF2E-41B7-B03F-D46686BB2F76}"/>
                </a:ext>
              </a:extLst>
            </p:cNvPr>
            <p:cNvSpPr>
              <a:spLocks noChangeShapeType="1"/>
            </p:cNvSpPr>
            <p:nvPr/>
          </p:nvSpPr>
          <p:spPr bwMode="auto">
            <a:xfrm flipH="1">
              <a:off x="3837791" y="5459526"/>
              <a:ext cx="23813" cy="238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Line 1339">
              <a:extLst>
                <a:ext uri="{FF2B5EF4-FFF2-40B4-BE49-F238E27FC236}">
                  <a16:creationId xmlns:a16="http://schemas.microsoft.com/office/drawing/2014/main" id="{7CA33101-DB96-4B5B-8E2E-19340D0F5DE8}"/>
                </a:ext>
              </a:extLst>
            </p:cNvPr>
            <p:cNvSpPr>
              <a:spLocks noChangeShapeType="1"/>
            </p:cNvSpPr>
            <p:nvPr/>
          </p:nvSpPr>
          <p:spPr bwMode="auto">
            <a:xfrm flipV="1">
              <a:off x="3601253" y="5483339"/>
              <a:ext cx="236538" cy="476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Line 1340">
              <a:extLst>
                <a:ext uri="{FF2B5EF4-FFF2-40B4-BE49-F238E27FC236}">
                  <a16:creationId xmlns:a16="http://schemas.microsoft.com/office/drawing/2014/main" id="{D164C9A5-1B19-428E-B9EB-3097FA999294}"/>
                </a:ext>
              </a:extLst>
            </p:cNvPr>
            <p:cNvSpPr>
              <a:spLocks noChangeShapeType="1"/>
            </p:cNvSpPr>
            <p:nvPr/>
          </p:nvSpPr>
          <p:spPr bwMode="auto">
            <a:xfrm flipH="1" flipV="1">
              <a:off x="2329666" y="5426189"/>
              <a:ext cx="230188" cy="587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Line 1341">
              <a:extLst>
                <a:ext uri="{FF2B5EF4-FFF2-40B4-BE49-F238E27FC236}">
                  <a16:creationId xmlns:a16="http://schemas.microsoft.com/office/drawing/2014/main" id="{6D3F1E30-6367-4A64-BB72-86C08C895C27}"/>
                </a:ext>
              </a:extLst>
            </p:cNvPr>
            <p:cNvSpPr>
              <a:spLocks noChangeShapeType="1"/>
            </p:cNvSpPr>
            <p:nvPr/>
          </p:nvSpPr>
          <p:spPr bwMode="auto">
            <a:xfrm>
              <a:off x="3086903" y="5583351"/>
              <a:ext cx="3175" cy="190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Line 1342">
              <a:extLst>
                <a:ext uri="{FF2B5EF4-FFF2-40B4-BE49-F238E27FC236}">
                  <a16:creationId xmlns:a16="http://schemas.microsoft.com/office/drawing/2014/main" id="{3A77178A-8069-4560-BE46-FCEA281835A4}"/>
                </a:ext>
              </a:extLst>
            </p:cNvPr>
            <p:cNvSpPr>
              <a:spLocks noChangeShapeType="1"/>
            </p:cNvSpPr>
            <p:nvPr/>
          </p:nvSpPr>
          <p:spPr bwMode="auto">
            <a:xfrm flipH="1">
              <a:off x="3586966" y="5530964"/>
              <a:ext cx="14288"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Line 1343">
              <a:extLst>
                <a:ext uri="{FF2B5EF4-FFF2-40B4-BE49-F238E27FC236}">
                  <a16:creationId xmlns:a16="http://schemas.microsoft.com/office/drawing/2014/main" id="{FF4032B6-80CB-4BD9-9448-F964AE22072B}"/>
                </a:ext>
              </a:extLst>
            </p:cNvPr>
            <p:cNvSpPr>
              <a:spLocks noChangeShapeType="1"/>
            </p:cNvSpPr>
            <p:nvPr/>
          </p:nvSpPr>
          <p:spPr bwMode="auto">
            <a:xfrm flipV="1">
              <a:off x="3340903" y="5551601"/>
              <a:ext cx="246063" cy="269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Line 1344">
              <a:extLst>
                <a:ext uri="{FF2B5EF4-FFF2-40B4-BE49-F238E27FC236}">
                  <a16:creationId xmlns:a16="http://schemas.microsoft.com/office/drawing/2014/main" id="{CD594A42-417E-49EE-9333-2A3722BAB923}"/>
                </a:ext>
              </a:extLst>
            </p:cNvPr>
            <p:cNvSpPr>
              <a:spLocks noChangeShapeType="1"/>
            </p:cNvSpPr>
            <p:nvPr/>
          </p:nvSpPr>
          <p:spPr bwMode="auto">
            <a:xfrm>
              <a:off x="2559853" y="5484926"/>
              <a:ext cx="19050"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Line 1345">
              <a:extLst>
                <a:ext uri="{FF2B5EF4-FFF2-40B4-BE49-F238E27FC236}">
                  <a16:creationId xmlns:a16="http://schemas.microsoft.com/office/drawing/2014/main" id="{C61250FB-A73E-4A02-8B3C-6E7E92F0A333}"/>
                </a:ext>
              </a:extLst>
            </p:cNvPr>
            <p:cNvSpPr>
              <a:spLocks noChangeShapeType="1"/>
            </p:cNvSpPr>
            <p:nvPr/>
          </p:nvSpPr>
          <p:spPr bwMode="auto">
            <a:xfrm flipH="1" flipV="1">
              <a:off x="2578903" y="5507151"/>
              <a:ext cx="246063" cy="3810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Line 1346">
              <a:extLst>
                <a:ext uri="{FF2B5EF4-FFF2-40B4-BE49-F238E27FC236}">
                  <a16:creationId xmlns:a16="http://schemas.microsoft.com/office/drawing/2014/main" id="{845D9A68-D84F-4C7D-8D2A-40771C56FCE7}"/>
                </a:ext>
              </a:extLst>
            </p:cNvPr>
            <p:cNvSpPr>
              <a:spLocks noChangeShapeType="1"/>
            </p:cNvSpPr>
            <p:nvPr/>
          </p:nvSpPr>
          <p:spPr bwMode="auto">
            <a:xfrm flipH="1" flipV="1">
              <a:off x="2836078" y="5567476"/>
              <a:ext cx="250825" cy="1587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Line 1347">
              <a:extLst>
                <a:ext uri="{FF2B5EF4-FFF2-40B4-BE49-F238E27FC236}">
                  <a16:creationId xmlns:a16="http://schemas.microsoft.com/office/drawing/2014/main" id="{D6D9B333-F3FC-4820-A44A-AAE31374507E}"/>
                </a:ext>
              </a:extLst>
            </p:cNvPr>
            <p:cNvSpPr>
              <a:spLocks noChangeShapeType="1"/>
            </p:cNvSpPr>
            <p:nvPr/>
          </p:nvSpPr>
          <p:spPr bwMode="auto">
            <a:xfrm>
              <a:off x="2824966" y="5545251"/>
              <a:ext cx="11113"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Line 1348">
              <a:extLst>
                <a:ext uri="{FF2B5EF4-FFF2-40B4-BE49-F238E27FC236}">
                  <a16:creationId xmlns:a16="http://schemas.microsoft.com/office/drawing/2014/main" id="{5E264064-1E25-4084-B6DD-84BE32354444}"/>
                </a:ext>
              </a:extLst>
            </p:cNvPr>
            <p:cNvSpPr>
              <a:spLocks noChangeShapeType="1"/>
            </p:cNvSpPr>
            <p:nvPr/>
          </p:nvSpPr>
          <p:spPr bwMode="auto">
            <a:xfrm flipV="1">
              <a:off x="3617128" y="5459526"/>
              <a:ext cx="244475" cy="4921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Line 1349">
              <a:extLst>
                <a:ext uri="{FF2B5EF4-FFF2-40B4-BE49-F238E27FC236}">
                  <a16:creationId xmlns:a16="http://schemas.microsoft.com/office/drawing/2014/main" id="{934F7E46-6D4A-4F94-A5BB-4733E2E1B186}"/>
                </a:ext>
              </a:extLst>
            </p:cNvPr>
            <p:cNvSpPr>
              <a:spLocks noChangeShapeType="1"/>
            </p:cNvSpPr>
            <p:nvPr/>
          </p:nvSpPr>
          <p:spPr bwMode="auto">
            <a:xfrm flipH="1">
              <a:off x="3340903" y="5556364"/>
              <a:ext cx="6350"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Line 1350">
              <a:extLst>
                <a:ext uri="{FF2B5EF4-FFF2-40B4-BE49-F238E27FC236}">
                  <a16:creationId xmlns:a16="http://schemas.microsoft.com/office/drawing/2014/main" id="{4845A360-B186-41DE-946D-AF1659102D83}"/>
                </a:ext>
              </a:extLst>
            </p:cNvPr>
            <p:cNvSpPr>
              <a:spLocks noChangeShapeType="1"/>
            </p:cNvSpPr>
            <p:nvPr/>
          </p:nvSpPr>
          <p:spPr bwMode="auto">
            <a:xfrm flipV="1">
              <a:off x="3086903" y="5578589"/>
              <a:ext cx="254000" cy="47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Line 1351">
              <a:extLst>
                <a:ext uri="{FF2B5EF4-FFF2-40B4-BE49-F238E27FC236}">
                  <a16:creationId xmlns:a16="http://schemas.microsoft.com/office/drawing/2014/main" id="{5A15639D-C604-4E77-9E0F-C9BB14006388}"/>
                </a:ext>
              </a:extLst>
            </p:cNvPr>
            <p:cNvSpPr>
              <a:spLocks noChangeShapeType="1"/>
            </p:cNvSpPr>
            <p:nvPr/>
          </p:nvSpPr>
          <p:spPr bwMode="auto">
            <a:xfrm>
              <a:off x="3085316" y="5562714"/>
              <a:ext cx="1588"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Line 1352">
              <a:extLst>
                <a:ext uri="{FF2B5EF4-FFF2-40B4-BE49-F238E27FC236}">
                  <a16:creationId xmlns:a16="http://schemas.microsoft.com/office/drawing/2014/main" id="{261AED1D-AC72-46D7-8A62-1D1AC702474C}"/>
                </a:ext>
              </a:extLst>
            </p:cNvPr>
            <p:cNvSpPr>
              <a:spLocks noChangeShapeType="1"/>
            </p:cNvSpPr>
            <p:nvPr/>
          </p:nvSpPr>
          <p:spPr bwMode="auto">
            <a:xfrm flipV="1">
              <a:off x="3347253" y="5530964"/>
              <a:ext cx="254000" cy="2540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Line 1353">
              <a:extLst>
                <a:ext uri="{FF2B5EF4-FFF2-40B4-BE49-F238E27FC236}">
                  <a16:creationId xmlns:a16="http://schemas.microsoft.com/office/drawing/2014/main" id="{1B19E37B-EF9F-41E8-8855-2F4ED3E6E2CD}"/>
                </a:ext>
              </a:extLst>
            </p:cNvPr>
            <p:cNvSpPr>
              <a:spLocks noChangeShapeType="1"/>
            </p:cNvSpPr>
            <p:nvPr/>
          </p:nvSpPr>
          <p:spPr bwMode="auto">
            <a:xfrm flipH="1">
              <a:off x="3601253" y="5508739"/>
              <a:ext cx="15875"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Line 1354">
              <a:extLst>
                <a:ext uri="{FF2B5EF4-FFF2-40B4-BE49-F238E27FC236}">
                  <a16:creationId xmlns:a16="http://schemas.microsoft.com/office/drawing/2014/main" id="{28D6D0F0-FC67-4961-B361-11CDF4B54F49}"/>
                </a:ext>
              </a:extLst>
            </p:cNvPr>
            <p:cNvSpPr>
              <a:spLocks noChangeShapeType="1"/>
            </p:cNvSpPr>
            <p:nvPr/>
          </p:nvSpPr>
          <p:spPr bwMode="auto">
            <a:xfrm flipH="1" flipV="1">
              <a:off x="2559853" y="5484926"/>
              <a:ext cx="254000" cy="396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Line 1355">
              <a:extLst>
                <a:ext uri="{FF2B5EF4-FFF2-40B4-BE49-F238E27FC236}">
                  <a16:creationId xmlns:a16="http://schemas.microsoft.com/office/drawing/2014/main" id="{61A0F4B8-5F6F-477E-988D-54E30ECA1A4C}"/>
                </a:ext>
              </a:extLst>
            </p:cNvPr>
            <p:cNvSpPr>
              <a:spLocks noChangeShapeType="1"/>
            </p:cNvSpPr>
            <p:nvPr/>
          </p:nvSpPr>
          <p:spPr bwMode="auto">
            <a:xfrm flipH="1" flipV="1">
              <a:off x="2824966" y="5545251"/>
              <a:ext cx="260350" cy="174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Line 1356">
              <a:extLst>
                <a:ext uri="{FF2B5EF4-FFF2-40B4-BE49-F238E27FC236}">
                  <a16:creationId xmlns:a16="http://schemas.microsoft.com/office/drawing/2014/main" id="{EA0F12B5-101E-458D-9309-94307D6D73E1}"/>
                </a:ext>
              </a:extLst>
            </p:cNvPr>
            <p:cNvSpPr>
              <a:spLocks noChangeShapeType="1"/>
            </p:cNvSpPr>
            <p:nvPr/>
          </p:nvSpPr>
          <p:spPr bwMode="auto">
            <a:xfrm>
              <a:off x="2813853" y="5524614"/>
              <a:ext cx="11113"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Line 1357">
              <a:extLst>
                <a:ext uri="{FF2B5EF4-FFF2-40B4-BE49-F238E27FC236}">
                  <a16:creationId xmlns:a16="http://schemas.microsoft.com/office/drawing/2014/main" id="{78779579-280F-4AF7-9692-B000AC090F5D}"/>
                </a:ext>
              </a:extLst>
            </p:cNvPr>
            <p:cNvSpPr>
              <a:spLocks noChangeShapeType="1"/>
            </p:cNvSpPr>
            <p:nvPr/>
          </p:nvSpPr>
          <p:spPr bwMode="auto">
            <a:xfrm flipV="1">
              <a:off x="3085316" y="5556364"/>
              <a:ext cx="261938" cy="6350"/>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Line 1358">
              <a:extLst>
                <a:ext uri="{FF2B5EF4-FFF2-40B4-BE49-F238E27FC236}">
                  <a16:creationId xmlns:a16="http://schemas.microsoft.com/office/drawing/2014/main" id="{C9CE471A-379B-4B3A-BC47-AA950CA589C1}"/>
                </a:ext>
              </a:extLst>
            </p:cNvPr>
            <p:cNvSpPr>
              <a:spLocks noChangeShapeType="1"/>
            </p:cNvSpPr>
            <p:nvPr/>
          </p:nvSpPr>
          <p:spPr bwMode="auto">
            <a:xfrm flipH="1">
              <a:off x="3347253" y="5535726"/>
              <a:ext cx="6350" cy="2063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Line 1359">
              <a:extLst>
                <a:ext uri="{FF2B5EF4-FFF2-40B4-BE49-F238E27FC236}">
                  <a16:creationId xmlns:a16="http://schemas.microsoft.com/office/drawing/2014/main" id="{EED71876-C0B6-4454-BBD1-C42711FAE874}"/>
                </a:ext>
              </a:extLst>
            </p:cNvPr>
            <p:cNvSpPr>
              <a:spLocks noChangeShapeType="1"/>
            </p:cNvSpPr>
            <p:nvPr/>
          </p:nvSpPr>
          <p:spPr bwMode="auto">
            <a:xfrm>
              <a:off x="3082141" y="5540489"/>
              <a:ext cx="3175" cy="2222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Line 1360">
              <a:extLst>
                <a:ext uri="{FF2B5EF4-FFF2-40B4-BE49-F238E27FC236}">
                  <a16:creationId xmlns:a16="http://schemas.microsoft.com/office/drawing/2014/main" id="{445E8F93-C535-4085-A378-DDB27AADCA36}"/>
                </a:ext>
              </a:extLst>
            </p:cNvPr>
            <p:cNvSpPr>
              <a:spLocks noChangeShapeType="1"/>
            </p:cNvSpPr>
            <p:nvPr/>
          </p:nvSpPr>
          <p:spPr bwMode="auto">
            <a:xfrm flipV="1">
              <a:off x="3353603" y="5508739"/>
              <a:ext cx="263525" cy="26988"/>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Line 1361">
              <a:extLst>
                <a:ext uri="{FF2B5EF4-FFF2-40B4-BE49-F238E27FC236}">
                  <a16:creationId xmlns:a16="http://schemas.microsoft.com/office/drawing/2014/main" id="{DB3D9008-57C8-4727-B9B0-F2F4424AD643}"/>
                </a:ext>
              </a:extLst>
            </p:cNvPr>
            <p:cNvSpPr>
              <a:spLocks noChangeShapeType="1"/>
            </p:cNvSpPr>
            <p:nvPr/>
          </p:nvSpPr>
          <p:spPr bwMode="auto">
            <a:xfrm flipH="1" flipV="1">
              <a:off x="2813853" y="5524614"/>
              <a:ext cx="268288" cy="15875"/>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Line 1362">
              <a:extLst>
                <a:ext uri="{FF2B5EF4-FFF2-40B4-BE49-F238E27FC236}">
                  <a16:creationId xmlns:a16="http://schemas.microsoft.com/office/drawing/2014/main" id="{1294CEA2-CA53-4D24-8421-90A78C6B250C}"/>
                </a:ext>
              </a:extLst>
            </p:cNvPr>
            <p:cNvSpPr>
              <a:spLocks noChangeShapeType="1"/>
            </p:cNvSpPr>
            <p:nvPr/>
          </p:nvSpPr>
          <p:spPr bwMode="auto">
            <a:xfrm flipV="1">
              <a:off x="3082141" y="5535726"/>
              <a:ext cx="271463" cy="4763"/>
            </a:xfrm>
            <a:prstGeom prst="line">
              <a:avLst/>
            </a:prstGeom>
            <a:noFill/>
            <a:ln w="4763">
              <a:solidFill>
                <a:srgbClr val="009E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60" name="グループ化 2559">
            <a:extLst>
              <a:ext uri="{FF2B5EF4-FFF2-40B4-BE49-F238E27FC236}">
                <a16:creationId xmlns:a16="http://schemas.microsoft.com/office/drawing/2014/main" id="{FB9AE4A4-E24A-4FDF-B27A-3EF6A11BA193}"/>
              </a:ext>
            </a:extLst>
          </p:cNvPr>
          <p:cNvGrpSpPr>
            <a:grpSpLocks noChangeAspect="1"/>
          </p:cNvGrpSpPr>
          <p:nvPr>
            <p:custDataLst>
              <p:tags r:id="rId4"/>
            </p:custDataLst>
          </p:nvPr>
        </p:nvGrpSpPr>
        <p:grpSpPr>
          <a:xfrm>
            <a:off x="2132014" y="5891213"/>
            <a:ext cx="1401600" cy="230400"/>
            <a:chOff x="2132014" y="5891213"/>
            <a:chExt cx="808038" cy="152400"/>
          </a:xfrm>
        </p:grpSpPr>
        <p:sp>
          <p:nvSpPr>
            <p:cNvPr id="2552" name="Freeform 2463">
              <a:extLst>
                <a:ext uri="{FF2B5EF4-FFF2-40B4-BE49-F238E27FC236}">
                  <a16:creationId xmlns:a16="http://schemas.microsoft.com/office/drawing/2014/main" id="{22045350-B480-43D3-A292-08E57E715785}"/>
                </a:ext>
              </a:extLst>
            </p:cNvPr>
            <p:cNvSpPr>
              <a:spLocks/>
            </p:cNvSpPr>
            <p:nvPr>
              <p:custDataLst>
                <p:tags r:id="rId13"/>
              </p:custDataLst>
            </p:nvPr>
          </p:nvSpPr>
          <p:spPr bwMode="auto">
            <a:xfrm>
              <a:off x="2132014" y="5930901"/>
              <a:ext cx="82550" cy="79375"/>
            </a:xfrm>
            <a:custGeom>
              <a:avLst/>
              <a:gdLst>
                <a:gd name="T0" fmla="*/ 270 w 270"/>
                <a:gd name="T1" fmla="*/ 150 h 227"/>
                <a:gd name="T2" fmla="*/ 264 w 270"/>
                <a:gd name="T3" fmla="*/ 145 h 227"/>
                <a:gd name="T4" fmla="*/ 256 w 270"/>
                <a:gd name="T5" fmla="*/ 154 h 227"/>
                <a:gd name="T6" fmla="*/ 206 w 270"/>
                <a:gd name="T7" fmla="*/ 216 h 227"/>
                <a:gd name="T8" fmla="*/ 194 w 270"/>
                <a:gd name="T9" fmla="*/ 199 h 227"/>
                <a:gd name="T10" fmla="*/ 203 w 270"/>
                <a:gd name="T11" fmla="*/ 164 h 227"/>
                <a:gd name="T12" fmla="*/ 233 w 270"/>
                <a:gd name="T13" fmla="*/ 54 h 227"/>
                <a:gd name="T14" fmla="*/ 176 w 270"/>
                <a:gd name="T15" fmla="*/ 0 h 227"/>
                <a:gd name="T16" fmla="*/ 98 w 270"/>
                <a:gd name="T17" fmla="*/ 44 h 227"/>
                <a:gd name="T18" fmla="*/ 52 w 270"/>
                <a:gd name="T19" fmla="*/ 0 h 227"/>
                <a:gd name="T20" fmla="*/ 15 w 270"/>
                <a:gd name="T21" fmla="*/ 29 h 227"/>
                <a:gd name="T22" fmla="*/ 0 w 270"/>
                <a:gd name="T23" fmla="*/ 77 h 227"/>
                <a:gd name="T24" fmla="*/ 6 w 270"/>
                <a:gd name="T25" fmla="*/ 82 h 227"/>
                <a:gd name="T26" fmla="*/ 14 w 270"/>
                <a:gd name="T27" fmla="*/ 71 h 227"/>
                <a:gd name="T28" fmla="*/ 50 w 270"/>
                <a:gd name="T29" fmla="*/ 11 h 227"/>
                <a:gd name="T30" fmla="*/ 66 w 270"/>
                <a:gd name="T31" fmla="*/ 34 h 227"/>
                <a:gd name="T32" fmla="*/ 58 w 270"/>
                <a:gd name="T33" fmla="*/ 76 h 227"/>
                <a:gd name="T34" fmla="*/ 29 w 270"/>
                <a:gd name="T35" fmla="*/ 192 h 227"/>
                <a:gd name="T36" fmla="*/ 25 w 270"/>
                <a:gd name="T37" fmla="*/ 213 h 227"/>
                <a:gd name="T38" fmla="*/ 39 w 270"/>
                <a:gd name="T39" fmla="*/ 227 h 227"/>
                <a:gd name="T40" fmla="*/ 57 w 270"/>
                <a:gd name="T41" fmla="*/ 213 h 227"/>
                <a:gd name="T42" fmla="*/ 67 w 270"/>
                <a:gd name="T43" fmla="*/ 176 h 227"/>
                <a:gd name="T44" fmla="*/ 78 w 270"/>
                <a:gd name="T45" fmla="*/ 131 h 227"/>
                <a:gd name="T46" fmla="*/ 86 w 270"/>
                <a:gd name="T47" fmla="*/ 97 h 227"/>
                <a:gd name="T48" fmla="*/ 93 w 270"/>
                <a:gd name="T49" fmla="*/ 72 h 227"/>
                <a:gd name="T50" fmla="*/ 174 w 270"/>
                <a:gd name="T51" fmla="*/ 11 h 227"/>
                <a:gd name="T52" fmla="*/ 201 w 270"/>
                <a:gd name="T53" fmla="*/ 46 h 227"/>
                <a:gd name="T54" fmla="*/ 169 w 270"/>
                <a:gd name="T55" fmla="*/ 163 h 227"/>
                <a:gd name="T56" fmla="*/ 164 w 270"/>
                <a:gd name="T57" fmla="*/ 186 h 227"/>
                <a:gd name="T58" fmla="*/ 205 w 270"/>
                <a:gd name="T59" fmla="*/ 227 h 227"/>
                <a:gd name="T60" fmla="*/ 270 w 270"/>
                <a:gd name="T61"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7">
                  <a:moveTo>
                    <a:pt x="270" y="150"/>
                  </a:moveTo>
                  <a:cubicBezTo>
                    <a:pt x="270" y="145"/>
                    <a:pt x="265" y="145"/>
                    <a:pt x="264" y="145"/>
                  </a:cubicBezTo>
                  <a:cubicBezTo>
                    <a:pt x="259" y="145"/>
                    <a:pt x="259" y="146"/>
                    <a:pt x="256" y="154"/>
                  </a:cubicBezTo>
                  <a:cubicBezTo>
                    <a:pt x="246" y="188"/>
                    <a:pt x="230" y="216"/>
                    <a:pt x="206" y="216"/>
                  </a:cubicBezTo>
                  <a:cubicBezTo>
                    <a:pt x="197" y="216"/>
                    <a:pt x="194" y="211"/>
                    <a:pt x="194" y="199"/>
                  </a:cubicBezTo>
                  <a:cubicBezTo>
                    <a:pt x="194" y="187"/>
                    <a:pt x="198" y="175"/>
                    <a:pt x="203" y="164"/>
                  </a:cubicBezTo>
                  <a:cubicBezTo>
                    <a:pt x="212" y="137"/>
                    <a:pt x="233" y="82"/>
                    <a:pt x="233" y="54"/>
                  </a:cubicBezTo>
                  <a:cubicBezTo>
                    <a:pt x="233" y="20"/>
                    <a:pt x="212" y="0"/>
                    <a:pt x="176" y="0"/>
                  </a:cubicBezTo>
                  <a:cubicBezTo>
                    <a:pt x="131" y="0"/>
                    <a:pt x="106" y="32"/>
                    <a:pt x="98" y="44"/>
                  </a:cubicBezTo>
                  <a:cubicBezTo>
                    <a:pt x="95" y="16"/>
                    <a:pt x="75" y="0"/>
                    <a:pt x="52" y="0"/>
                  </a:cubicBezTo>
                  <a:cubicBezTo>
                    <a:pt x="29" y="0"/>
                    <a:pt x="20" y="20"/>
                    <a:pt x="15" y="29"/>
                  </a:cubicBezTo>
                  <a:cubicBezTo>
                    <a:pt x="7" y="46"/>
                    <a:pt x="0" y="75"/>
                    <a:pt x="0" y="77"/>
                  </a:cubicBezTo>
                  <a:cubicBezTo>
                    <a:pt x="0" y="82"/>
                    <a:pt x="6" y="82"/>
                    <a:pt x="6" y="82"/>
                  </a:cubicBezTo>
                  <a:cubicBezTo>
                    <a:pt x="11" y="82"/>
                    <a:pt x="11" y="82"/>
                    <a:pt x="14" y="71"/>
                  </a:cubicBezTo>
                  <a:cubicBezTo>
                    <a:pt x="23" y="35"/>
                    <a:pt x="33" y="11"/>
                    <a:pt x="50" y="11"/>
                  </a:cubicBezTo>
                  <a:cubicBezTo>
                    <a:pt x="60" y="11"/>
                    <a:pt x="66" y="18"/>
                    <a:pt x="66" y="34"/>
                  </a:cubicBezTo>
                  <a:cubicBezTo>
                    <a:pt x="66" y="45"/>
                    <a:pt x="64" y="50"/>
                    <a:pt x="58" y="76"/>
                  </a:cubicBezTo>
                  <a:lnTo>
                    <a:pt x="29" y="192"/>
                  </a:lnTo>
                  <a:cubicBezTo>
                    <a:pt x="28" y="199"/>
                    <a:pt x="25" y="211"/>
                    <a:pt x="25" y="213"/>
                  </a:cubicBezTo>
                  <a:cubicBezTo>
                    <a:pt x="25" y="222"/>
                    <a:pt x="32" y="227"/>
                    <a:pt x="39" y="227"/>
                  </a:cubicBezTo>
                  <a:cubicBezTo>
                    <a:pt x="45" y="227"/>
                    <a:pt x="54" y="223"/>
                    <a:pt x="57" y="213"/>
                  </a:cubicBezTo>
                  <a:cubicBezTo>
                    <a:pt x="58" y="212"/>
                    <a:pt x="64" y="188"/>
                    <a:pt x="67" y="176"/>
                  </a:cubicBezTo>
                  <a:lnTo>
                    <a:pt x="78" y="131"/>
                  </a:lnTo>
                  <a:cubicBezTo>
                    <a:pt x="81" y="120"/>
                    <a:pt x="84" y="109"/>
                    <a:pt x="86" y="97"/>
                  </a:cubicBezTo>
                  <a:lnTo>
                    <a:pt x="93" y="72"/>
                  </a:lnTo>
                  <a:cubicBezTo>
                    <a:pt x="100" y="57"/>
                    <a:pt x="127" y="11"/>
                    <a:pt x="174" y="11"/>
                  </a:cubicBezTo>
                  <a:cubicBezTo>
                    <a:pt x="197" y="11"/>
                    <a:pt x="201" y="30"/>
                    <a:pt x="201" y="46"/>
                  </a:cubicBezTo>
                  <a:cubicBezTo>
                    <a:pt x="201" y="77"/>
                    <a:pt x="177" y="141"/>
                    <a:pt x="169" y="163"/>
                  </a:cubicBezTo>
                  <a:cubicBezTo>
                    <a:pt x="164" y="174"/>
                    <a:pt x="164" y="180"/>
                    <a:pt x="164" y="186"/>
                  </a:cubicBezTo>
                  <a:cubicBezTo>
                    <a:pt x="164" y="209"/>
                    <a:pt x="181" y="227"/>
                    <a:pt x="205" y="227"/>
                  </a:cubicBezTo>
                  <a:cubicBezTo>
                    <a:pt x="251" y="227"/>
                    <a:pt x="270" y="154"/>
                    <a:pt x="270"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3" name="Freeform 2464">
              <a:extLst>
                <a:ext uri="{FF2B5EF4-FFF2-40B4-BE49-F238E27FC236}">
                  <a16:creationId xmlns:a16="http://schemas.microsoft.com/office/drawing/2014/main" id="{4BD4DCEA-DDD9-440B-8723-29234B7AFC73}"/>
                </a:ext>
              </a:extLst>
            </p:cNvPr>
            <p:cNvSpPr>
              <a:spLocks noEditPoints="1"/>
            </p:cNvSpPr>
            <p:nvPr>
              <p:custDataLst>
                <p:tags r:id="rId14"/>
              </p:custDataLst>
            </p:nvPr>
          </p:nvSpPr>
          <p:spPr bwMode="auto">
            <a:xfrm>
              <a:off x="2270127" y="5943601"/>
              <a:ext cx="101600"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4" name="Freeform 2465">
              <a:extLst>
                <a:ext uri="{FF2B5EF4-FFF2-40B4-BE49-F238E27FC236}">
                  <a16:creationId xmlns:a16="http://schemas.microsoft.com/office/drawing/2014/main" id="{2A36225B-B54B-47ED-B8ED-5DD2969E50EA}"/>
                </a:ext>
              </a:extLst>
            </p:cNvPr>
            <p:cNvSpPr>
              <a:spLocks noEditPoints="1"/>
            </p:cNvSpPr>
            <p:nvPr>
              <p:custDataLst>
                <p:tags r:id="rId15"/>
              </p:custDataLst>
            </p:nvPr>
          </p:nvSpPr>
          <p:spPr bwMode="auto">
            <a:xfrm>
              <a:off x="2430464" y="5891213"/>
              <a:ext cx="63500" cy="120650"/>
            </a:xfrm>
            <a:custGeom>
              <a:avLst/>
              <a:gdLst>
                <a:gd name="T0" fmla="*/ 210 w 210"/>
                <a:gd name="T1" fmla="*/ 173 h 344"/>
                <a:gd name="T2" fmla="*/ 190 w 210"/>
                <a:gd name="T3" fmla="*/ 56 h 344"/>
                <a:gd name="T4" fmla="*/ 106 w 210"/>
                <a:gd name="T5" fmla="*/ 0 h 344"/>
                <a:gd name="T6" fmla="*/ 19 w 210"/>
                <a:gd name="T7" fmla="*/ 60 h 344"/>
                <a:gd name="T8" fmla="*/ 0 w 210"/>
                <a:gd name="T9" fmla="*/ 173 h 344"/>
                <a:gd name="T10" fmla="*/ 23 w 210"/>
                <a:gd name="T11" fmla="*/ 294 h 344"/>
                <a:gd name="T12" fmla="*/ 105 w 210"/>
                <a:gd name="T13" fmla="*/ 344 h 344"/>
                <a:gd name="T14" fmla="*/ 192 w 210"/>
                <a:gd name="T15" fmla="*/ 286 h 344"/>
                <a:gd name="T16" fmla="*/ 210 w 210"/>
                <a:gd name="T17" fmla="*/ 173 h 344"/>
                <a:gd name="T18" fmla="*/ 169 w 210"/>
                <a:gd name="T19" fmla="*/ 167 h 344"/>
                <a:gd name="T20" fmla="*/ 163 w 210"/>
                <a:gd name="T21" fmla="*/ 271 h 344"/>
                <a:gd name="T22" fmla="*/ 105 w 210"/>
                <a:gd name="T23" fmla="*/ 333 h 344"/>
                <a:gd name="T24" fmla="*/ 47 w 210"/>
                <a:gd name="T25" fmla="*/ 273 h 344"/>
                <a:gd name="T26" fmla="*/ 42 w 210"/>
                <a:gd name="T27" fmla="*/ 167 h 344"/>
                <a:gd name="T28" fmla="*/ 46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6" y="0"/>
                  </a:cubicBezTo>
                  <a:cubicBezTo>
                    <a:pt x="76" y="0"/>
                    <a:pt x="39" y="13"/>
                    <a:pt x="19" y="60"/>
                  </a:cubicBezTo>
                  <a:cubicBezTo>
                    <a:pt x="3" y="94"/>
                    <a:pt x="0" y="133"/>
                    <a:pt x="0" y="173"/>
                  </a:cubicBezTo>
                  <a:cubicBezTo>
                    <a:pt x="0" y="211"/>
                    <a:pt x="2" y="256"/>
                    <a:pt x="23" y="294"/>
                  </a:cubicBezTo>
                  <a:cubicBezTo>
                    <a:pt x="44" y="334"/>
                    <a:pt x="81" y="344"/>
                    <a:pt x="105" y="344"/>
                  </a:cubicBezTo>
                  <a:cubicBezTo>
                    <a:pt x="132" y="344"/>
                    <a:pt x="170" y="334"/>
                    <a:pt x="192" y="286"/>
                  </a:cubicBezTo>
                  <a:cubicBezTo>
                    <a:pt x="208" y="252"/>
                    <a:pt x="210" y="213"/>
                    <a:pt x="210" y="173"/>
                  </a:cubicBezTo>
                  <a:close/>
                  <a:moveTo>
                    <a:pt x="169" y="167"/>
                  </a:moveTo>
                  <a:cubicBezTo>
                    <a:pt x="169" y="205"/>
                    <a:pt x="169" y="239"/>
                    <a:pt x="163" y="271"/>
                  </a:cubicBezTo>
                  <a:cubicBezTo>
                    <a:pt x="156" y="318"/>
                    <a:pt x="127" y="333"/>
                    <a:pt x="105" y="333"/>
                  </a:cubicBezTo>
                  <a:cubicBezTo>
                    <a:pt x="86" y="333"/>
                    <a:pt x="56" y="321"/>
                    <a:pt x="47" y="273"/>
                  </a:cubicBezTo>
                  <a:cubicBezTo>
                    <a:pt x="42" y="243"/>
                    <a:pt x="42" y="197"/>
                    <a:pt x="42" y="167"/>
                  </a:cubicBezTo>
                  <a:cubicBezTo>
                    <a:pt x="42" y="135"/>
                    <a:pt x="42" y="102"/>
                    <a:pt x="46" y="75"/>
                  </a:cubicBezTo>
                  <a:cubicBezTo>
                    <a:pt x="55" y="16"/>
                    <a:pt x="93"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5" name="Freeform 2466">
              <a:extLst>
                <a:ext uri="{FF2B5EF4-FFF2-40B4-BE49-F238E27FC236}">
                  <a16:creationId xmlns:a16="http://schemas.microsoft.com/office/drawing/2014/main" id="{9A6A82C0-1AB5-443B-9F74-A661DD9A252F}"/>
                </a:ext>
              </a:extLst>
            </p:cNvPr>
            <p:cNvSpPr>
              <a:spLocks/>
            </p:cNvSpPr>
            <p:nvPr>
              <p:custDataLst>
                <p:tags r:id="rId16"/>
              </p:custDataLst>
            </p:nvPr>
          </p:nvSpPr>
          <p:spPr bwMode="auto">
            <a:xfrm>
              <a:off x="2514602" y="5989638"/>
              <a:ext cx="17463" cy="52388"/>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6" name="Freeform 2467">
              <a:extLst>
                <a:ext uri="{FF2B5EF4-FFF2-40B4-BE49-F238E27FC236}">
                  <a16:creationId xmlns:a16="http://schemas.microsoft.com/office/drawing/2014/main" id="{47A632A0-7178-4F83-A82C-AE3051A50A13}"/>
                </a:ext>
              </a:extLst>
            </p:cNvPr>
            <p:cNvSpPr>
              <a:spLocks noEditPoints="1"/>
            </p:cNvSpPr>
            <p:nvPr>
              <p:custDataLst>
                <p:tags r:id="rId17"/>
              </p:custDataLst>
            </p:nvPr>
          </p:nvSpPr>
          <p:spPr bwMode="auto">
            <a:xfrm>
              <a:off x="2592389" y="5891213"/>
              <a:ext cx="63500" cy="152400"/>
            </a:xfrm>
            <a:custGeom>
              <a:avLst/>
              <a:gdLst>
                <a:gd name="T0" fmla="*/ 204 w 204"/>
                <a:gd name="T1" fmla="*/ 18 h 433"/>
                <a:gd name="T2" fmla="*/ 185 w 204"/>
                <a:gd name="T3" fmla="*/ 0 h 433"/>
                <a:gd name="T4" fmla="*/ 159 w 204"/>
                <a:gd name="T5" fmla="*/ 26 h 433"/>
                <a:gd name="T6" fmla="*/ 177 w 204"/>
                <a:gd name="T7" fmla="*/ 44 h 433"/>
                <a:gd name="T8" fmla="*/ 204 w 204"/>
                <a:gd name="T9" fmla="*/ 18 h 433"/>
                <a:gd name="T10" fmla="*/ 183 w 204"/>
                <a:gd name="T11" fmla="*/ 174 h 433"/>
                <a:gd name="T12" fmla="*/ 186 w 204"/>
                <a:gd name="T13" fmla="*/ 155 h 433"/>
                <a:gd name="T14" fmla="*/ 140 w 204"/>
                <a:gd name="T15" fmla="*/ 109 h 433"/>
                <a:gd name="T16" fmla="*/ 61 w 204"/>
                <a:gd name="T17" fmla="*/ 186 h 433"/>
                <a:gd name="T18" fmla="*/ 67 w 204"/>
                <a:gd name="T19" fmla="*/ 191 h 433"/>
                <a:gd name="T20" fmla="*/ 76 w 204"/>
                <a:gd name="T21" fmla="*/ 181 h 433"/>
                <a:gd name="T22" fmla="*/ 138 w 204"/>
                <a:gd name="T23" fmla="*/ 120 h 433"/>
                <a:gd name="T24" fmla="*/ 154 w 204"/>
                <a:gd name="T25" fmla="*/ 143 h 433"/>
                <a:gd name="T26" fmla="*/ 151 w 204"/>
                <a:gd name="T27" fmla="*/ 169 h 433"/>
                <a:gd name="T28" fmla="*/ 104 w 204"/>
                <a:gd name="T29" fmla="*/ 355 h 433"/>
                <a:gd name="T30" fmla="*/ 43 w 204"/>
                <a:gd name="T31" fmla="*/ 422 h 433"/>
                <a:gd name="T32" fmla="*/ 23 w 204"/>
                <a:gd name="T33" fmla="*/ 417 h 433"/>
                <a:gd name="T34" fmla="*/ 46 w 204"/>
                <a:gd name="T35" fmla="*/ 391 h 433"/>
                <a:gd name="T36" fmla="*/ 27 w 204"/>
                <a:gd name="T37" fmla="*/ 373 h 433"/>
                <a:gd name="T38" fmla="*/ 0 w 204"/>
                <a:gd name="T39" fmla="*/ 402 h 433"/>
                <a:gd name="T40" fmla="*/ 44 w 204"/>
                <a:gd name="T41" fmla="*/ 433 h 433"/>
                <a:gd name="T42" fmla="*/ 137 w 204"/>
                <a:gd name="T43" fmla="*/ 357 h 433"/>
                <a:gd name="T44" fmla="*/ 183 w 204"/>
                <a:gd name="T45" fmla="*/ 17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433">
                  <a:moveTo>
                    <a:pt x="204" y="18"/>
                  </a:moveTo>
                  <a:cubicBezTo>
                    <a:pt x="204" y="8"/>
                    <a:pt x="197" y="0"/>
                    <a:pt x="185" y="0"/>
                  </a:cubicBezTo>
                  <a:cubicBezTo>
                    <a:pt x="174" y="0"/>
                    <a:pt x="159" y="11"/>
                    <a:pt x="159" y="26"/>
                  </a:cubicBezTo>
                  <a:cubicBezTo>
                    <a:pt x="159" y="36"/>
                    <a:pt x="166" y="44"/>
                    <a:pt x="177" y="44"/>
                  </a:cubicBezTo>
                  <a:cubicBezTo>
                    <a:pt x="191" y="44"/>
                    <a:pt x="204" y="31"/>
                    <a:pt x="204" y="18"/>
                  </a:cubicBezTo>
                  <a:close/>
                  <a:moveTo>
                    <a:pt x="183" y="174"/>
                  </a:moveTo>
                  <a:cubicBezTo>
                    <a:pt x="186" y="164"/>
                    <a:pt x="186" y="157"/>
                    <a:pt x="186" y="155"/>
                  </a:cubicBezTo>
                  <a:cubicBezTo>
                    <a:pt x="186" y="127"/>
                    <a:pt x="165" y="109"/>
                    <a:pt x="140" y="109"/>
                  </a:cubicBezTo>
                  <a:cubicBezTo>
                    <a:pt x="89" y="109"/>
                    <a:pt x="61" y="182"/>
                    <a:pt x="61" y="186"/>
                  </a:cubicBezTo>
                  <a:cubicBezTo>
                    <a:pt x="61" y="191"/>
                    <a:pt x="67" y="191"/>
                    <a:pt x="67" y="191"/>
                  </a:cubicBezTo>
                  <a:cubicBezTo>
                    <a:pt x="71" y="191"/>
                    <a:pt x="72" y="191"/>
                    <a:pt x="76" y="181"/>
                  </a:cubicBezTo>
                  <a:cubicBezTo>
                    <a:pt x="88" y="151"/>
                    <a:pt x="111" y="120"/>
                    <a:pt x="138" y="120"/>
                  </a:cubicBezTo>
                  <a:cubicBezTo>
                    <a:pt x="145" y="120"/>
                    <a:pt x="154" y="122"/>
                    <a:pt x="154" y="143"/>
                  </a:cubicBezTo>
                  <a:cubicBezTo>
                    <a:pt x="154" y="155"/>
                    <a:pt x="153" y="160"/>
                    <a:pt x="151" y="169"/>
                  </a:cubicBezTo>
                  <a:lnTo>
                    <a:pt x="104" y="355"/>
                  </a:lnTo>
                  <a:cubicBezTo>
                    <a:pt x="95" y="393"/>
                    <a:pt x="71" y="422"/>
                    <a:pt x="43" y="422"/>
                  </a:cubicBezTo>
                  <a:cubicBezTo>
                    <a:pt x="40" y="422"/>
                    <a:pt x="32" y="422"/>
                    <a:pt x="23" y="417"/>
                  </a:cubicBezTo>
                  <a:cubicBezTo>
                    <a:pt x="38" y="414"/>
                    <a:pt x="46" y="401"/>
                    <a:pt x="46" y="391"/>
                  </a:cubicBezTo>
                  <a:cubicBezTo>
                    <a:pt x="46" y="383"/>
                    <a:pt x="40" y="373"/>
                    <a:pt x="27" y="373"/>
                  </a:cubicBezTo>
                  <a:cubicBezTo>
                    <a:pt x="14" y="373"/>
                    <a:pt x="0" y="384"/>
                    <a:pt x="0" y="402"/>
                  </a:cubicBezTo>
                  <a:cubicBezTo>
                    <a:pt x="0" y="422"/>
                    <a:pt x="20" y="433"/>
                    <a:pt x="44" y="433"/>
                  </a:cubicBezTo>
                  <a:cubicBezTo>
                    <a:pt x="79" y="433"/>
                    <a:pt x="125" y="406"/>
                    <a:pt x="137" y="357"/>
                  </a:cubicBezTo>
                  <a:lnTo>
                    <a:pt x="183" y="17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7" name="Freeform 2468">
              <a:extLst>
                <a:ext uri="{FF2B5EF4-FFF2-40B4-BE49-F238E27FC236}">
                  <a16:creationId xmlns:a16="http://schemas.microsoft.com/office/drawing/2014/main" id="{A14B1F80-9360-4164-973B-156FD01BC1A9}"/>
                </a:ext>
              </a:extLst>
            </p:cNvPr>
            <p:cNvSpPr>
              <a:spLocks noEditPoints="1"/>
            </p:cNvSpPr>
            <p:nvPr>
              <p:custDataLst>
                <p:tags r:id="rId18"/>
              </p:custDataLst>
            </p:nvPr>
          </p:nvSpPr>
          <p:spPr bwMode="auto">
            <a:xfrm>
              <a:off x="2717802" y="5943601"/>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8" name="Freeform 2469">
              <a:extLst>
                <a:ext uri="{FF2B5EF4-FFF2-40B4-BE49-F238E27FC236}">
                  <a16:creationId xmlns:a16="http://schemas.microsoft.com/office/drawing/2014/main" id="{19185FA4-68E2-4FF8-B91D-3B7EFC3D0E99}"/>
                </a:ext>
              </a:extLst>
            </p:cNvPr>
            <p:cNvSpPr>
              <a:spLocks/>
            </p:cNvSpPr>
            <p:nvPr>
              <p:custDataLst>
                <p:tags r:id="rId19"/>
              </p:custDataLst>
            </p:nvPr>
          </p:nvSpPr>
          <p:spPr bwMode="auto">
            <a:xfrm>
              <a:off x="2879727" y="5891213"/>
              <a:ext cx="60325" cy="117475"/>
            </a:xfrm>
            <a:custGeom>
              <a:avLst/>
              <a:gdLst>
                <a:gd name="T0" fmla="*/ 199 w 199"/>
                <a:gd name="T1" fmla="*/ 246 h 333"/>
                <a:gd name="T2" fmla="*/ 186 w 199"/>
                <a:gd name="T3" fmla="*/ 246 h 333"/>
                <a:gd name="T4" fmla="*/ 175 w 199"/>
                <a:gd name="T5" fmla="*/ 291 h 333"/>
                <a:gd name="T6" fmla="*/ 128 w 199"/>
                <a:gd name="T7" fmla="*/ 295 h 333"/>
                <a:gd name="T8" fmla="*/ 38 w 199"/>
                <a:gd name="T9" fmla="*/ 295 h 333"/>
                <a:gd name="T10" fmla="*/ 91 w 199"/>
                <a:gd name="T11" fmla="*/ 243 h 333"/>
                <a:gd name="T12" fmla="*/ 199 w 199"/>
                <a:gd name="T13" fmla="*/ 97 h 333"/>
                <a:gd name="T14" fmla="*/ 93 w 199"/>
                <a:gd name="T15" fmla="*/ 0 h 333"/>
                <a:gd name="T16" fmla="*/ 0 w 199"/>
                <a:gd name="T17" fmla="*/ 91 h 333"/>
                <a:gd name="T18" fmla="*/ 26 w 199"/>
                <a:gd name="T19" fmla="*/ 119 h 333"/>
                <a:gd name="T20" fmla="*/ 52 w 199"/>
                <a:gd name="T21" fmla="*/ 92 h 333"/>
                <a:gd name="T22" fmla="*/ 25 w 199"/>
                <a:gd name="T23" fmla="*/ 66 h 333"/>
                <a:gd name="T24" fmla="*/ 19 w 199"/>
                <a:gd name="T25" fmla="*/ 67 h 333"/>
                <a:gd name="T26" fmla="*/ 86 w 199"/>
                <a:gd name="T27" fmla="*/ 16 h 333"/>
                <a:gd name="T28" fmla="*/ 153 w 199"/>
                <a:gd name="T29" fmla="*/ 97 h 333"/>
                <a:gd name="T30" fmla="*/ 101 w 199"/>
                <a:gd name="T31" fmla="*/ 208 h 333"/>
                <a:gd name="T32" fmla="*/ 5 w 199"/>
                <a:gd name="T33" fmla="*/ 315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6" y="246"/>
                  </a:lnTo>
                  <a:cubicBezTo>
                    <a:pt x="184" y="261"/>
                    <a:pt x="180" y="283"/>
                    <a:pt x="175" y="291"/>
                  </a:cubicBezTo>
                  <a:cubicBezTo>
                    <a:pt x="172" y="295"/>
                    <a:pt x="139" y="295"/>
                    <a:pt x="128" y="295"/>
                  </a:cubicBezTo>
                  <a:lnTo>
                    <a:pt x="38" y="295"/>
                  </a:lnTo>
                  <a:lnTo>
                    <a:pt x="91" y="243"/>
                  </a:lnTo>
                  <a:cubicBezTo>
                    <a:pt x="169" y="174"/>
                    <a:pt x="199" y="147"/>
                    <a:pt x="199" y="97"/>
                  </a:cubicBezTo>
                  <a:cubicBezTo>
                    <a:pt x="199" y="40"/>
                    <a:pt x="154" y="0"/>
                    <a:pt x="93" y="0"/>
                  </a:cubicBezTo>
                  <a:cubicBezTo>
                    <a:pt x="36" y="0"/>
                    <a:pt x="0" y="46"/>
                    <a:pt x="0" y="91"/>
                  </a:cubicBezTo>
                  <a:cubicBezTo>
                    <a:pt x="0" y="119"/>
                    <a:pt x="24" y="119"/>
                    <a:pt x="26" y="119"/>
                  </a:cubicBezTo>
                  <a:cubicBezTo>
                    <a:pt x="34" y="119"/>
                    <a:pt x="52" y="113"/>
                    <a:pt x="52" y="92"/>
                  </a:cubicBezTo>
                  <a:cubicBezTo>
                    <a:pt x="52" y="79"/>
                    <a:pt x="43" y="66"/>
                    <a:pt x="25" y="66"/>
                  </a:cubicBezTo>
                  <a:cubicBezTo>
                    <a:pt x="22" y="66"/>
                    <a:pt x="20" y="66"/>
                    <a:pt x="19" y="67"/>
                  </a:cubicBezTo>
                  <a:cubicBezTo>
                    <a:pt x="30" y="34"/>
                    <a:pt x="57" y="16"/>
                    <a:pt x="86" y="16"/>
                  </a:cubicBezTo>
                  <a:cubicBezTo>
                    <a:pt x="132" y="16"/>
                    <a:pt x="153" y="56"/>
                    <a:pt x="153" y="97"/>
                  </a:cubicBezTo>
                  <a:cubicBezTo>
                    <a:pt x="153" y="137"/>
                    <a:pt x="128" y="177"/>
                    <a:pt x="101" y="208"/>
                  </a:cubicBezTo>
                  <a:lnTo>
                    <a:pt x="5" y="315"/>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733" name="Rectangle 2442">
            <a:extLst>
              <a:ext uri="{FF2B5EF4-FFF2-40B4-BE49-F238E27FC236}">
                <a16:creationId xmlns:a16="http://schemas.microsoft.com/office/drawing/2014/main" id="{2243E952-9B9E-4273-A691-CE3F5298795F}"/>
              </a:ext>
            </a:extLst>
          </p:cNvPr>
          <p:cNvSpPr>
            <a:spLocks noChangeArrowheads="1"/>
          </p:cNvSpPr>
          <p:nvPr/>
        </p:nvSpPr>
        <p:spPr bwMode="auto">
          <a:xfrm>
            <a:off x="8909051" y="5176838"/>
            <a:ext cx="2564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700" b="0" i="0" u="none" strike="noStrike" cap="none" normalizeH="0" baseline="0" dirty="0">
                <a:ln>
                  <a:noFill/>
                </a:ln>
                <a:solidFill>
                  <a:srgbClr val="000000"/>
                </a:solidFill>
                <a:effectLst/>
                <a:latin typeface="Arial" panose="020B0604020202020204" pitchFamily="34" charset="0"/>
              </a:rPr>
              <a:t> </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grpSp>
        <p:nvGrpSpPr>
          <p:cNvPr id="2576" name="グループ化 2575">
            <a:extLst>
              <a:ext uri="{FF2B5EF4-FFF2-40B4-BE49-F238E27FC236}">
                <a16:creationId xmlns:a16="http://schemas.microsoft.com/office/drawing/2014/main" id="{ABC86C26-BD5B-4B25-B8F5-61B42CBAAD80}"/>
              </a:ext>
            </a:extLst>
          </p:cNvPr>
          <p:cNvGrpSpPr>
            <a:grpSpLocks noChangeAspect="1"/>
          </p:cNvGrpSpPr>
          <p:nvPr>
            <p:custDataLst>
              <p:tags r:id="rId5"/>
            </p:custDataLst>
          </p:nvPr>
        </p:nvGrpSpPr>
        <p:grpSpPr>
          <a:xfrm>
            <a:off x="6211883" y="5908675"/>
            <a:ext cx="1393600" cy="230400"/>
            <a:chOff x="6211884" y="5908675"/>
            <a:chExt cx="815975" cy="152400"/>
          </a:xfrm>
        </p:grpSpPr>
        <p:sp>
          <p:nvSpPr>
            <p:cNvPr id="2568" name="Freeform 2476">
              <a:extLst>
                <a:ext uri="{FF2B5EF4-FFF2-40B4-BE49-F238E27FC236}">
                  <a16:creationId xmlns:a16="http://schemas.microsoft.com/office/drawing/2014/main" id="{03480A9A-5510-4E86-A167-6D87B33345B9}"/>
                </a:ext>
              </a:extLst>
            </p:cNvPr>
            <p:cNvSpPr>
              <a:spLocks/>
            </p:cNvSpPr>
            <p:nvPr>
              <p:custDataLst>
                <p:tags r:id="rId6"/>
              </p:custDataLst>
            </p:nvPr>
          </p:nvSpPr>
          <p:spPr bwMode="auto">
            <a:xfrm>
              <a:off x="6211884" y="5946775"/>
              <a:ext cx="84138" cy="79375"/>
            </a:xfrm>
            <a:custGeom>
              <a:avLst/>
              <a:gdLst>
                <a:gd name="T0" fmla="*/ 270 w 270"/>
                <a:gd name="T1" fmla="*/ 150 h 227"/>
                <a:gd name="T2" fmla="*/ 264 w 270"/>
                <a:gd name="T3" fmla="*/ 145 h 227"/>
                <a:gd name="T4" fmla="*/ 256 w 270"/>
                <a:gd name="T5" fmla="*/ 154 h 227"/>
                <a:gd name="T6" fmla="*/ 206 w 270"/>
                <a:gd name="T7" fmla="*/ 216 h 227"/>
                <a:gd name="T8" fmla="*/ 194 w 270"/>
                <a:gd name="T9" fmla="*/ 199 h 227"/>
                <a:gd name="T10" fmla="*/ 203 w 270"/>
                <a:gd name="T11" fmla="*/ 164 h 227"/>
                <a:gd name="T12" fmla="*/ 233 w 270"/>
                <a:gd name="T13" fmla="*/ 54 h 227"/>
                <a:gd name="T14" fmla="*/ 176 w 270"/>
                <a:gd name="T15" fmla="*/ 0 h 227"/>
                <a:gd name="T16" fmla="*/ 98 w 270"/>
                <a:gd name="T17" fmla="*/ 44 h 227"/>
                <a:gd name="T18" fmla="*/ 52 w 270"/>
                <a:gd name="T19" fmla="*/ 0 h 227"/>
                <a:gd name="T20" fmla="*/ 15 w 270"/>
                <a:gd name="T21" fmla="*/ 29 h 227"/>
                <a:gd name="T22" fmla="*/ 0 w 270"/>
                <a:gd name="T23" fmla="*/ 77 h 227"/>
                <a:gd name="T24" fmla="*/ 6 w 270"/>
                <a:gd name="T25" fmla="*/ 82 h 227"/>
                <a:gd name="T26" fmla="*/ 14 w 270"/>
                <a:gd name="T27" fmla="*/ 71 h 227"/>
                <a:gd name="T28" fmla="*/ 50 w 270"/>
                <a:gd name="T29" fmla="*/ 11 h 227"/>
                <a:gd name="T30" fmla="*/ 66 w 270"/>
                <a:gd name="T31" fmla="*/ 34 h 227"/>
                <a:gd name="T32" fmla="*/ 58 w 270"/>
                <a:gd name="T33" fmla="*/ 76 h 227"/>
                <a:gd name="T34" fmla="*/ 29 w 270"/>
                <a:gd name="T35" fmla="*/ 192 h 227"/>
                <a:gd name="T36" fmla="*/ 25 w 270"/>
                <a:gd name="T37" fmla="*/ 213 h 227"/>
                <a:gd name="T38" fmla="*/ 39 w 270"/>
                <a:gd name="T39" fmla="*/ 227 h 227"/>
                <a:gd name="T40" fmla="*/ 57 w 270"/>
                <a:gd name="T41" fmla="*/ 213 h 227"/>
                <a:gd name="T42" fmla="*/ 67 w 270"/>
                <a:gd name="T43" fmla="*/ 176 h 227"/>
                <a:gd name="T44" fmla="*/ 78 w 270"/>
                <a:gd name="T45" fmla="*/ 131 h 227"/>
                <a:gd name="T46" fmla="*/ 86 w 270"/>
                <a:gd name="T47" fmla="*/ 97 h 227"/>
                <a:gd name="T48" fmla="*/ 93 w 270"/>
                <a:gd name="T49" fmla="*/ 72 h 227"/>
                <a:gd name="T50" fmla="*/ 174 w 270"/>
                <a:gd name="T51" fmla="*/ 11 h 227"/>
                <a:gd name="T52" fmla="*/ 201 w 270"/>
                <a:gd name="T53" fmla="*/ 46 h 227"/>
                <a:gd name="T54" fmla="*/ 169 w 270"/>
                <a:gd name="T55" fmla="*/ 163 h 227"/>
                <a:gd name="T56" fmla="*/ 164 w 270"/>
                <a:gd name="T57" fmla="*/ 186 h 227"/>
                <a:gd name="T58" fmla="*/ 205 w 270"/>
                <a:gd name="T59" fmla="*/ 227 h 227"/>
                <a:gd name="T60" fmla="*/ 270 w 270"/>
                <a:gd name="T61" fmla="*/ 15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7">
                  <a:moveTo>
                    <a:pt x="270" y="150"/>
                  </a:moveTo>
                  <a:cubicBezTo>
                    <a:pt x="270" y="145"/>
                    <a:pt x="265" y="145"/>
                    <a:pt x="264" y="145"/>
                  </a:cubicBezTo>
                  <a:cubicBezTo>
                    <a:pt x="259" y="145"/>
                    <a:pt x="259" y="146"/>
                    <a:pt x="256" y="154"/>
                  </a:cubicBezTo>
                  <a:cubicBezTo>
                    <a:pt x="246" y="188"/>
                    <a:pt x="230" y="216"/>
                    <a:pt x="206" y="216"/>
                  </a:cubicBezTo>
                  <a:cubicBezTo>
                    <a:pt x="197" y="216"/>
                    <a:pt x="194" y="211"/>
                    <a:pt x="194" y="199"/>
                  </a:cubicBezTo>
                  <a:cubicBezTo>
                    <a:pt x="194" y="187"/>
                    <a:pt x="198" y="175"/>
                    <a:pt x="203" y="164"/>
                  </a:cubicBezTo>
                  <a:cubicBezTo>
                    <a:pt x="212" y="137"/>
                    <a:pt x="233" y="82"/>
                    <a:pt x="233" y="54"/>
                  </a:cubicBezTo>
                  <a:cubicBezTo>
                    <a:pt x="233" y="20"/>
                    <a:pt x="212" y="0"/>
                    <a:pt x="176" y="0"/>
                  </a:cubicBezTo>
                  <a:cubicBezTo>
                    <a:pt x="131" y="0"/>
                    <a:pt x="106" y="32"/>
                    <a:pt x="98" y="44"/>
                  </a:cubicBezTo>
                  <a:cubicBezTo>
                    <a:pt x="95" y="16"/>
                    <a:pt x="75" y="0"/>
                    <a:pt x="52" y="0"/>
                  </a:cubicBezTo>
                  <a:cubicBezTo>
                    <a:pt x="29" y="0"/>
                    <a:pt x="20" y="20"/>
                    <a:pt x="15" y="29"/>
                  </a:cubicBezTo>
                  <a:cubicBezTo>
                    <a:pt x="7" y="46"/>
                    <a:pt x="0" y="75"/>
                    <a:pt x="0" y="77"/>
                  </a:cubicBezTo>
                  <a:cubicBezTo>
                    <a:pt x="0" y="82"/>
                    <a:pt x="6" y="82"/>
                    <a:pt x="6" y="82"/>
                  </a:cubicBezTo>
                  <a:cubicBezTo>
                    <a:pt x="11" y="82"/>
                    <a:pt x="11" y="82"/>
                    <a:pt x="14" y="71"/>
                  </a:cubicBezTo>
                  <a:cubicBezTo>
                    <a:pt x="23" y="35"/>
                    <a:pt x="33" y="11"/>
                    <a:pt x="50" y="11"/>
                  </a:cubicBezTo>
                  <a:cubicBezTo>
                    <a:pt x="60" y="11"/>
                    <a:pt x="66" y="18"/>
                    <a:pt x="66" y="34"/>
                  </a:cubicBezTo>
                  <a:cubicBezTo>
                    <a:pt x="66" y="45"/>
                    <a:pt x="64" y="50"/>
                    <a:pt x="58" y="76"/>
                  </a:cubicBezTo>
                  <a:lnTo>
                    <a:pt x="29" y="192"/>
                  </a:lnTo>
                  <a:cubicBezTo>
                    <a:pt x="28" y="199"/>
                    <a:pt x="25" y="211"/>
                    <a:pt x="25" y="213"/>
                  </a:cubicBezTo>
                  <a:cubicBezTo>
                    <a:pt x="25" y="222"/>
                    <a:pt x="32" y="227"/>
                    <a:pt x="39" y="227"/>
                  </a:cubicBezTo>
                  <a:cubicBezTo>
                    <a:pt x="45" y="227"/>
                    <a:pt x="54" y="223"/>
                    <a:pt x="57" y="213"/>
                  </a:cubicBezTo>
                  <a:cubicBezTo>
                    <a:pt x="58" y="212"/>
                    <a:pt x="64" y="188"/>
                    <a:pt x="67" y="176"/>
                  </a:cubicBezTo>
                  <a:lnTo>
                    <a:pt x="78" y="131"/>
                  </a:lnTo>
                  <a:cubicBezTo>
                    <a:pt x="81" y="120"/>
                    <a:pt x="84" y="109"/>
                    <a:pt x="86" y="97"/>
                  </a:cubicBezTo>
                  <a:lnTo>
                    <a:pt x="93" y="72"/>
                  </a:lnTo>
                  <a:cubicBezTo>
                    <a:pt x="100" y="57"/>
                    <a:pt x="127" y="11"/>
                    <a:pt x="174" y="11"/>
                  </a:cubicBezTo>
                  <a:cubicBezTo>
                    <a:pt x="197" y="11"/>
                    <a:pt x="201" y="30"/>
                    <a:pt x="201" y="46"/>
                  </a:cubicBezTo>
                  <a:cubicBezTo>
                    <a:pt x="201" y="77"/>
                    <a:pt x="177" y="141"/>
                    <a:pt x="169" y="163"/>
                  </a:cubicBezTo>
                  <a:cubicBezTo>
                    <a:pt x="164" y="174"/>
                    <a:pt x="164" y="180"/>
                    <a:pt x="164" y="186"/>
                  </a:cubicBezTo>
                  <a:cubicBezTo>
                    <a:pt x="164" y="209"/>
                    <a:pt x="181" y="227"/>
                    <a:pt x="205" y="227"/>
                  </a:cubicBezTo>
                  <a:cubicBezTo>
                    <a:pt x="251" y="227"/>
                    <a:pt x="270" y="154"/>
                    <a:pt x="270"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9" name="Freeform 2477">
              <a:extLst>
                <a:ext uri="{FF2B5EF4-FFF2-40B4-BE49-F238E27FC236}">
                  <a16:creationId xmlns:a16="http://schemas.microsoft.com/office/drawing/2014/main" id="{13CA01DC-81ED-47CC-8867-F38BE932D5E4}"/>
                </a:ext>
              </a:extLst>
            </p:cNvPr>
            <p:cNvSpPr>
              <a:spLocks noEditPoints="1"/>
            </p:cNvSpPr>
            <p:nvPr>
              <p:custDataLst>
                <p:tags r:id="rId7"/>
              </p:custDataLst>
            </p:nvPr>
          </p:nvSpPr>
          <p:spPr bwMode="auto">
            <a:xfrm>
              <a:off x="6353172" y="5961063"/>
              <a:ext cx="103188" cy="3968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0" name="Freeform 2478">
              <a:extLst>
                <a:ext uri="{FF2B5EF4-FFF2-40B4-BE49-F238E27FC236}">
                  <a16:creationId xmlns:a16="http://schemas.microsoft.com/office/drawing/2014/main" id="{ABF055C3-B07A-4D09-89A4-8B6BAE03EF5A}"/>
                </a:ext>
              </a:extLst>
            </p:cNvPr>
            <p:cNvSpPr>
              <a:spLocks/>
            </p:cNvSpPr>
            <p:nvPr>
              <p:custDataLst>
                <p:tags r:id="rId8"/>
              </p:custDataLst>
            </p:nvPr>
          </p:nvSpPr>
          <p:spPr bwMode="auto">
            <a:xfrm>
              <a:off x="6521447" y="5908675"/>
              <a:ext cx="52388" cy="115888"/>
            </a:xfrm>
            <a:custGeom>
              <a:avLst/>
              <a:gdLst>
                <a:gd name="T0" fmla="*/ 165 w 165"/>
                <a:gd name="T1" fmla="*/ 333 h 333"/>
                <a:gd name="T2" fmla="*/ 165 w 165"/>
                <a:gd name="T3" fmla="*/ 318 h 333"/>
                <a:gd name="T4" fmla="*/ 149 w 165"/>
                <a:gd name="T5" fmla="*/ 318 h 333"/>
                <a:gd name="T6" fmla="*/ 102 w 165"/>
                <a:gd name="T7" fmla="*/ 294 h 333"/>
                <a:gd name="T8" fmla="*/ 102 w 165"/>
                <a:gd name="T9" fmla="*/ 13 h 333"/>
                <a:gd name="T10" fmla="*/ 91 w 165"/>
                <a:gd name="T11" fmla="*/ 0 h 333"/>
                <a:gd name="T12" fmla="*/ 0 w 165"/>
                <a:gd name="T13" fmla="*/ 32 h 333"/>
                <a:gd name="T14" fmla="*/ 0 w 165"/>
                <a:gd name="T15" fmla="*/ 48 h 333"/>
                <a:gd name="T16" fmla="*/ 66 w 165"/>
                <a:gd name="T17" fmla="*/ 35 h 333"/>
                <a:gd name="T18" fmla="*/ 66 w 165"/>
                <a:gd name="T19" fmla="*/ 294 h 333"/>
                <a:gd name="T20" fmla="*/ 19 w 165"/>
                <a:gd name="T21" fmla="*/ 318 h 333"/>
                <a:gd name="T22" fmla="*/ 3 w 165"/>
                <a:gd name="T23" fmla="*/ 318 h 333"/>
                <a:gd name="T24" fmla="*/ 3 w 165"/>
                <a:gd name="T25" fmla="*/ 333 h 333"/>
                <a:gd name="T26" fmla="*/ 84 w 165"/>
                <a:gd name="T27" fmla="*/ 332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8"/>
                  </a:lnTo>
                  <a:lnTo>
                    <a:pt x="149" y="318"/>
                  </a:lnTo>
                  <a:cubicBezTo>
                    <a:pt x="104" y="318"/>
                    <a:pt x="102" y="312"/>
                    <a:pt x="102" y="294"/>
                  </a:cubicBezTo>
                  <a:lnTo>
                    <a:pt x="102" y="13"/>
                  </a:lnTo>
                  <a:cubicBezTo>
                    <a:pt x="102" y="2"/>
                    <a:pt x="102" y="0"/>
                    <a:pt x="91" y="0"/>
                  </a:cubicBezTo>
                  <a:cubicBezTo>
                    <a:pt x="60" y="32"/>
                    <a:pt x="16" y="32"/>
                    <a:pt x="0" y="32"/>
                  </a:cubicBezTo>
                  <a:lnTo>
                    <a:pt x="0" y="48"/>
                  </a:lnTo>
                  <a:cubicBezTo>
                    <a:pt x="10" y="48"/>
                    <a:pt x="40" y="48"/>
                    <a:pt x="66" y="35"/>
                  </a:cubicBezTo>
                  <a:lnTo>
                    <a:pt x="66" y="294"/>
                  </a:lnTo>
                  <a:cubicBezTo>
                    <a:pt x="66" y="312"/>
                    <a:pt x="64" y="318"/>
                    <a:pt x="19" y="318"/>
                  </a:cubicBezTo>
                  <a:lnTo>
                    <a:pt x="3" y="318"/>
                  </a:lnTo>
                  <a:lnTo>
                    <a:pt x="3" y="333"/>
                  </a:lnTo>
                  <a:cubicBezTo>
                    <a:pt x="21" y="332"/>
                    <a:pt x="64" y="332"/>
                    <a:pt x="84" y="332"/>
                  </a:cubicBezTo>
                  <a:cubicBezTo>
                    <a:pt x="104" y="332"/>
                    <a:pt x="147" y="332"/>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1" name="Freeform 2479">
              <a:extLst>
                <a:ext uri="{FF2B5EF4-FFF2-40B4-BE49-F238E27FC236}">
                  <a16:creationId xmlns:a16="http://schemas.microsoft.com/office/drawing/2014/main" id="{8F054337-5D71-4CF2-AFFD-EF344B6FE631}"/>
                </a:ext>
              </a:extLst>
            </p:cNvPr>
            <p:cNvSpPr>
              <a:spLocks/>
            </p:cNvSpPr>
            <p:nvPr>
              <p:custDataLst>
                <p:tags r:id="rId9"/>
              </p:custDataLst>
            </p:nvPr>
          </p:nvSpPr>
          <p:spPr bwMode="auto">
            <a:xfrm>
              <a:off x="6599234" y="6005513"/>
              <a:ext cx="19050" cy="52388"/>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2" name="Freeform 2480">
              <a:extLst>
                <a:ext uri="{FF2B5EF4-FFF2-40B4-BE49-F238E27FC236}">
                  <a16:creationId xmlns:a16="http://schemas.microsoft.com/office/drawing/2014/main" id="{B3FEE2BC-5A2C-479D-B2D3-E80B57C0FC78}"/>
                </a:ext>
              </a:extLst>
            </p:cNvPr>
            <p:cNvSpPr>
              <a:spLocks noEditPoints="1"/>
            </p:cNvSpPr>
            <p:nvPr>
              <p:custDataLst>
                <p:tags r:id="rId10"/>
              </p:custDataLst>
            </p:nvPr>
          </p:nvSpPr>
          <p:spPr bwMode="auto">
            <a:xfrm>
              <a:off x="6680197" y="5908675"/>
              <a:ext cx="63500" cy="152400"/>
            </a:xfrm>
            <a:custGeom>
              <a:avLst/>
              <a:gdLst>
                <a:gd name="T0" fmla="*/ 204 w 204"/>
                <a:gd name="T1" fmla="*/ 18 h 433"/>
                <a:gd name="T2" fmla="*/ 185 w 204"/>
                <a:gd name="T3" fmla="*/ 0 h 433"/>
                <a:gd name="T4" fmla="*/ 159 w 204"/>
                <a:gd name="T5" fmla="*/ 26 h 433"/>
                <a:gd name="T6" fmla="*/ 177 w 204"/>
                <a:gd name="T7" fmla="*/ 44 h 433"/>
                <a:gd name="T8" fmla="*/ 204 w 204"/>
                <a:gd name="T9" fmla="*/ 18 h 433"/>
                <a:gd name="T10" fmla="*/ 183 w 204"/>
                <a:gd name="T11" fmla="*/ 174 h 433"/>
                <a:gd name="T12" fmla="*/ 186 w 204"/>
                <a:gd name="T13" fmla="*/ 155 h 433"/>
                <a:gd name="T14" fmla="*/ 140 w 204"/>
                <a:gd name="T15" fmla="*/ 109 h 433"/>
                <a:gd name="T16" fmla="*/ 61 w 204"/>
                <a:gd name="T17" fmla="*/ 186 h 433"/>
                <a:gd name="T18" fmla="*/ 67 w 204"/>
                <a:gd name="T19" fmla="*/ 191 h 433"/>
                <a:gd name="T20" fmla="*/ 76 w 204"/>
                <a:gd name="T21" fmla="*/ 181 h 433"/>
                <a:gd name="T22" fmla="*/ 138 w 204"/>
                <a:gd name="T23" fmla="*/ 120 h 433"/>
                <a:gd name="T24" fmla="*/ 154 w 204"/>
                <a:gd name="T25" fmla="*/ 143 h 433"/>
                <a:gd name="T26" fmla="*/ 151 w 204"/>
                <a:gd name="T27" fmla="*/ 169 h 433"/>
                <a:gd name="T28" fmla="*/ 104 w 204"/>
                <a:gd name="T29" fmla="*/ 355 h 433"/>
                <a:gd name="T30" fmla="*/ 43 w 204"/>
                <a:gd name="T31" fmla="*/ 422 h 433"/>
                <a:gd name="T32" fmla="*/ 23 w 204"/>
                <a:gd name="T33" fmla="*/ 417 h 433"/>
                <a:gd name="T34" fmla="*/ 46 w 204"/>
                <a:gd name="T35" fmla="*/ 391 h 433"/>
                <a:gd name="T36" fmla="*/ 27 w 204"/>
                <a:gd name="T37" fmla="*/ 373 h 433"/>
                <a:gd name="T38" fmla="*/ 0 w 204"/>
                <a:gd name="T39" fmla="*/ 402 h 433"/>
                <a:gd name="T40" fmla="*/ 44 w 204"/>
                <a:gd name="T41" fmla="*/ 433 h 433"/>
                <a:gd name="T42" fmla="*/ 137 w 204"/>
                <a:gd name="T43" fmla="*/ 357 h 433"/>
                <a:gd name="T44" fmla="*/ 183 w 204"/>
                <a:gd name="T45" fmla="*/ 174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433">
                  <a:moveTo>
                    <a:pt x="204" y="18"/>
                  </a:moveTo>
                  <a:cubicBezTo>
                    <a:pt x="204" y="8"/>
                    <a:pt x="197" y="0"/>
                    <a:pt x="185" y="0"/>
                  </a:cubicBezTo>
                  <a:cubicBezTo>
                    <a:pt x="174" y="0"/>
                    <a:pt x="159" y="11"/>
                    <a:pt x="159" y="26"/>
                  </a:cubicBezTo>
                  <a:cubicBezTo>
                    <a:pt x="159" y="36"/>
                    <a:pt x="166" y="44"/>
                    <a:pt x="177" y="44"/>
                  </a:cubicBezTo>
                  <a:cubicBezTo>
                    <a:pt x="191" y="44"/>
                    <a:pt x="204" y="31"/>
                    <a:pt x="204" y="18"/>
                  </a:cubicBezTo>
                  <a:close/>
                  <a:moveTo>
                    <a:pt x="183" y="174"/>
                  </a:moveTo>
                  <a:cubicBezTo>
                    <a:pt x="186" y="164"/>
                    <a:pt x="186" y="157"/>
                    <a:pt x="186" y="155"/>
                  </a:cubicBezTo>
                  <a:cubicBezTo>
                    <a:pt x="186" y="127"/>
                    <a:pt x="165" y="109"/>
                    <a:pt x="140" y="109"/>
                  </a:cubicBezTo>
                  <a:cubicBezTo>
                    <a:pt x="89" y="109"/>
                    <a:pt x="61" y="182"/>
                    <a:pt x="61" y="186"/>
                  </a:cubicBezTo>
                  <a:cubicBezTo>
                    <a:pt x="61" y="191"/>
                    <a:pt x="67" y="191"/>
                    <a:pt x="67" y="191"/>
                  </a:cubicBezTo>
                  <a:cubicBezTo>
                    <a:pt x="71" y="191"/>
                    <a:pt x="72" y="191"/>
                    <a:pt x="76" y="181"/>
                  </a:cubicBezTo>
                  <a:cubicBezTo>
                    <a:pt x="88" y="151"/>
                    <a:pt x="111" y="120"/>
                    <a:pt x="138" y="120"/>
                  </a:cubicBezTo>
                  <a:cubicBezTo>
                    <a:pt x="145" y="120"/>
                    <a:pt x="154" y="122"/>
                    <a:pt x="154" y="143"/>
                  </a:cubicBezTo>
                  <a:cubicBezTo>
                    <a:pt x="154" y="155"/>
                    <a:pt x="153" y="160"/>
                    <a:pt x="151" y="169"/>
                  </a:cubicBezTo>
                  <a:lnTo>
                    <a:pt x="104" y="355"/>
                  </a:lnTo>
                  <a:cubicBezTo>
                    <a:pt x="95" y="393"/>
                    <a:pt x="71" y="422"/>
                    <a:pt x="43" y="422"/>
                  </a:cubicBezTo>
                  <a:cubicBezTo>
                    <a:pt x="40" y="422"/>
                    <a:pt x="32" y="422"/>
                    <a:pt x="23" y="417"/>
                  </a:cubicBezTo>
                  <a:cubicBezTo>
                    <a:pt x="38" y="414"/>
                    <a:pt x="46" y="401"/>
                    <a:pt x="46" y="391"/>
                  </a:cubicBezTo>
                  <a:cubicBezTo>
                    <a:pt x="46" y="383"/>
                    <a:pt x="40" y="373"/>
                    <a:pt x="27" y="373"/>
                  </a:cubicBezTo>
                  <a:cubicBezTo>
                    <a:pt x="14" y="373"/>
                    <a:pt x="0" y="384"/>
                    <a:pt x="0" y="402"/>
                  </a:cubicBezTo>
                  <a:cubicBezTo>
                    <a:pt x="0" y="422"/>
                    <a:pt x="20" y="433"/>
                    <a:pt x="44" y="433"/>
                  </a:cubicBezTo>
                  <a:cubicBezTo>
                    <a:pt x="79" y="433"/>
                    <a:pt x="125" y="406"/>
                    <a:pt x="137" y="357"/>
                  </a:cubicBezTo>
                  <a:lnTo>
                    <a:pt x="183" y="17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3" name="Freeform 2481">
              <a:extLst>
                <a:ext uri="{FF2B5EF4-FFF2-40B4-BE49-F238E27FC236}">
                  <a16:creationId xmlns:a16="http://schemas.microsoft.com/office/drawing/2014/main" id="{36282038-0972-43E2-BB1B-87AF7200B41F}"/>
                </a:ext>
              </a:extLst>
            </p:cNvPr>
            <p:cNvSpPr>
              <a:spLocks noEditPoints="1"/>
            </p:cNvSpPr>
            <p:nvPr>
              <p:custDataLst>
                <p:tags r:id="rId11"/>
              </p:custDataLst>
            </p:nvPr>
          </p:nvSpPr>
          <p:spPr bwMode="auto">
            <a:xfrm>
              <a:off x="6807197" y="5961063"/>
              <a:ext cx="103188" cy="39688"/>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4" name="Freeform 2482">
              <a:extLst>
                <a:ext uri="{FF2B5EF4-FFF2-40B4-BE49-F238E27FC236}">
                  <a16:creationId xmlns:a16="http://schemas.microsoft.com/office/drawing/2014/main" id="{58DD9FBF-D8F1-4641-91B4-60BABAAD215C}"/>
                </a:ext>
              </a:extLst>
            </p:cNvPr>
            <p:cNvSpPr>
              <a:spLocks/>
            </p:cNvSpPr>
            <p:nvPr>
              <p:custDataLst>
                <p:tags r:id="rId12"/>
              </p:custDataLst>
            </p:nvPr>
          </p:nvSpPr>
          <p:spPr bwMode="auto">
            <a:xfrm>
              <a:off x="6977059" y="5908675"/>
              <a:ext cx="50800" cy="115888"/>
            </a:xfrm>
            <a:custGeom>
              <a:avLst/>
              <a:gdLst>
                <a:gd name="T0" fmla="*/ 165 w 165"/>
                <a:gd name="T1" fmla="*/ 333 h 333"/>
                <a:gd name="T2" fmla="*/ 165 w 165"/>
                <a:gd name="T3" fmla="*/ 318 h 333"/>
                <a:gd name="T4" fmla="*/ 149 w 165"/>
                <a:gd name="T5" fmla="*/ 318 h 333"/>
                <a:gd name="T6" fmla="*/ 102 w 165"/>
                <a:gd name="T7" fmla="*/ 294 h 333"/>
                <a:gd name="T8" fmla="*/ 102 w 165"/>
                <a:gd name="T9" fmla="*/ 13 h 333"/>
                <a:gd name="T10" fmla="*/ 91 w 165"/>
                <a:gd name="T11" fmla="*/ 0 h 333"/>
                <a:gd name="T12" fmla="*/ 0 w 165"/>
                <a:gd name="T13" fmla="*/ 32 h 333"/>
                <a:gd name="T14" fmla="*/ 0 w 165"/>
                <a:gd name="T15" fmla="*/ 48 h 333"/>
                <a:gd name="T16" fmla="*/ 65 w 165"/>
                <a:gd name="T17" fmla="*/ 35 h 333"/>
                <a:gd name="T18" fmla="*/ 65 w 165"/>
                <a:gd name="T19" fmla="*/ 294 h 333"/>
                <a:gd name="T20" fmla="*/ 19 w 165"/>
                <a:gd name="T21" fmla="*/ 318 h 333"/>
                <a:gd name="T22" fmla="*/ 3 w 165"/>
                <a:gd name="T23" fmla="*/ 318 h 333"/>
                <a:gd name="T24" fmla="*/ 3 w 165"/>
                <a:gd name="T25" fmla="*/ 333 h 333"/>
                <a:gd name="T26" fmla="*/ 84 w 165"/>
                <a:gd name="T27" fmla="*/ 332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8"/>
                  </a:lnTo>
                  <a:lnTo>
                    <a:pt x="149" y="318"/>
                  </a:lnTo>
                  <a:cubicBezTo>
                    <a:pt x="104" y="318"/>
                    <a:pt x="102" y="312"/>
                    <a:pt x="102" y="294"/>
                  </a:cubicBezTo>
                  <a:lnTo>
                    <a:pt x="102" y="13"/>
                  </a:lnTo>
                  <a:cubicBezTo>
                    <a:pt x="102" y="2"/>
                    <a:pt x="102" y="0"/>
                    <a:pt x="91" y="0"/>
                  </a:cubicBezTo>
                  <a:cubicBezTo>
                    <a:pt x="60" y="32"/>
                    <a:pt x="16" y="32"/>
                    <a:pt x="0" y="32"/>
                  </a:cubicBezTo>
                  <a:lnTo>
                    <a:pt x="0" y="48"/>
                  </a:lnTo>
                  <a:cubicBezTo>
                    <a:pt x="10" y="48"/>
                    <a:pt x="39" y="48"/>
                    <a:pt x="65" y="35"/>
                  </a:cubicBezTo>
                  <a:lnTo>
                    <a:pt x="65" y="294"/>
                  </a:lnTo>
                  <a:cubicBezTo>
                    <a:pt x="65" y="312"/>
                    <a:pt x="64" y="318"/>
                    <a:pt x="19" y="318"/>
                  </a:cubicBezTo>
                  <a:lnTo>
                    <a:pt x="3" y="318"/>
                  </a:lnTo>
                  <a:lnTo>
                    <a:pt x="3" y="333"/>
                  </a:lnTo>
                  <a:cubicBezTo>
                    <a:pt x="20" y="332"/>
                    <a:pt x="64" y="332"/>
                    <a:pt x="84" y="332"/>
                  </a:cubicBezTo>
                  <a:cubicBezTo>
                    <a:pt x="104" y="332"/>
                    <a:pt x="147" y="332"/>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1" name="Group 2687">
            <a:extLst>
              <a:ext uri="{FF2B5EF4-FFF2-40B4-BE49-F238E27FC236}">
                <a16:creationId xmlns:a16="http://schemas.microsoft.com/office/drawing/2014/main" id="{9590E99C-0E72-43A4-84D6-FFAFEBF9FD5A}"/>
              </a:ext>
            </a:extLst>
          </p:cNvPr>
          <p:cNvGrpSpPr>
            <a:grpSpLocks/>
          </p:cNvGrpSpPr>
          <p:nvPr/>
        </p:nvGrpSpPr>
        <p:grpSpPr bwMode="auto">
          <a:xfrm>
            <a:off x="5561013" y="4138613"/>
            <a:ext cx="2532062" cy="1139825"/>
            <a:chOff x="3503" y="2607"/>
            <a:chExt cx="1595" cy="718"/>
          </a:xfrm>
        </p:grpSpPr>
        <p:sp>
          <p:nvSpPr>
            <p:cNvPr id="3393" name="Line 2487">
              <a:extLst>
                <a:ext uri="{FF2B5EF4-FFF2-40B4-BE49-F238E27FC236}">
                  <a16:creationId xmlns:a16="http://schemas.microsoft.com/office/drawing/2014/main" id="{C8DCF69E-EB74-4421-B0CA-5231610E8105}"/>
                </a:ext>
              </a:extLst>
            </p:cNvPr>
            <p:cNvSpPr>
              <a:spLocks noChangeShapeType="1"/>
            </p:cNvSpPr>
            <p:nvPr/>
          </p:nvSpPr>
          <p:spPr bwMode="auto">
            <a:xfrm flipV="1">
              <a:off x="4063" y="2607"/>
              <a:ext cx="221"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4" name="Line 2488">
              <a:extLst>
                <a:ext uri="{FF2B5EF4-FFF2-40B4-BE49-F238E27FC236}">
                  <a16:creationId xmlns:a16="http://schemas.microsoft.com/office/drawing/2014/main" id="{CC9BCB7B-C2D1-4395-B878-711E7520B1D7}"/>
                </a:ext>
              </a:extLst>
            </p:cNvPr>
            <p:cNvSpPr>
              <a:spLocks noChangeShapeType="1"/>
            </p:cNvSpPr>
            <p:nvPr/>
          </p:nvSpPr>
          <p:spPr bwMode="auto">
            <a:xfrm flipH="1" flipV="1">
              <a:off x="4284" y="2607"/>
              <a:ext cx="222"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5" name="Line 2489">
              <a:extLst>
                <a:ext uri="{FF2B5EF4-FFF2-40B4-BE49-F238E27FC236}">
                  <a16:creationId xmlns:a16="http://schemas.microsoft.com/office/drawing/2014/main" id="{E2904E4F-A010-475A-A83F-D7226DAA1B60}"/>
                </a:ext>
              </a:extLst>
            </p:cNvPr>
            <p:cNvSpPr>
              <a:spLocks noChangeShapeType="1"/>
            </p:cNvSpPr>
            <p:nvPr/>
          </p:nvSpPr>
          <p:spPr bwMode="auto">
            <a:xfrm flipH="1" flipV="1">
              <a:off x="4284" y="2607"/>
              <a:ext cx="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6" name="Line 2490">
              <a:extLst>
                <a:ext uri="{FF2B5EF4-FFF2-40B4-BE49-F238E27FC236}">
                  <a16:creationId xmlns:a16="http://schemas.microsoft.com/office/drawing/2014/main" id="{3C30935A-9DDD-4EFD-8B67-0257FA3D1EF3}"/>
                </a:ext>
              </a:extLst>
            </p:cNvPr>
            <p:cNvSpPr>
              <a:spLocks noChangeShapeType="1"/>
            </p:cNvSpPr>
            <p:nvPr/>
          </p:nvSpPr>
          <p:spPr bwMode="auto">
            <a:xfrm flipH="1" flipV="1">
              <a:off x="4285" y="2643"/>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7" name="Line 2491">
              <a:extLst>
                <a:ext uri="{FF2B5EF4-FFF2-40B4-BE49-F238E27FC236}">
                  <a16:creationId xmlns:a16="http://schemas.microsoft.com/office/drawing/2014/main" id="{857E0999-B9ED-4498-BBC7-0E1E1BA4D778}"/>
                </a:ext>
              </a:extLst>
            </p:cNvPr>
            <p:cNvSpPr>
              <a:spLocks noChangeShapeType="1"/>
            </p:cNvSpPr>
            <p:nvPr/>
          </p:nvSpPr>
          <p:spPr bwMode="auto">
            <a:xfrm flipH="1">
              <a:off x="4285" y="2642"/>
              <a:ext cx="216"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8" name="Line 2492">
              <a:extLst>
                <a:ext uri="{FF2B5EF4-FFF2-40B4-BE49-F238E27FC236}">
                  <a16:creationId xmlns:a16="http://schemas.microsoft.com/office/drawing/2014/main" id="{E848FCF4-0CB4-4C95-932C-F868461B46F8}"/>
                </a:ext>
              </a:extLst>
            </p:cNvPr>
            <p:cNvSpPr>
              <a:spLocks noChangeShapeType="1"/>
            </p:cNvSpPr>
            <p:nvPr/>
          </p:nvSpPr>
          <p:spPr bwMode="auto">
            <a:xfrm flipV="1">
              <a:off x="4072" y="2643"/>
              <a:ext cx="213"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9" name="Line 2493">
              <a:extLst>
                <a:ext uri="{FF2B5EF4-FFF2-40B4-BE49-F238E27FC236}">
                  <a16:creationId xmlns:a16="http://schemas.microsoft.com/office/drawing/2014/main" id="{A66495DB-7403-4A08-A40F-D0E42A6224B2}"/>
                </a:ext>
              </a:extLst>
            </p:cNvPr>
            <p:cNvSpPr>
              <a:spLocks noChangeShapeType="1"/>
            </p:cNvSpPr>
            <p:nvPr/>
          </p:nvSpPr>
          <p:spPr bwMode="auto">
            <a:xfrm flipV="1">
              <a:off x="4501" y="2612"/>
              <a:ext cx="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0" name="Line 2494">
              <a:extLst>
                <a:ext uri="{FF2B5EF4-FFF2-40B4-BE49-F238E27FC236}">
                  <a16:creationId xmlns:a16="http://schemas.microsoft.com/office/drawing/2014/main" id="{2637621D-5E0C-48BE-BFB2-401836B1AFF3}"/>
                </a:ext>
              </a:extLst>
            </p:cNvPr>
            <p:cNvSpPr>
              <a:spLocks noChangeShapeType="1"/>
            </p:cNvSpPr>
            <p:nvPr/>
          </p:nvSpPr>
          <p:spPr bwMode="auto">
            <a:xfrm flipH="1" flipV="1">
              <a:off x="4506" y="2612"/>
              <a:ext cx="21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1" name="Line 2495">
              <a:extLst>
                <a:ext uri="{FF2B5EF4-FFF2-40B4-BE49-F238E27FC236}">
                  <a16:creationId xmlns:a16="http://schemas.microsoft.com/office/drawing/2014/main" id="{EA8BF1F0-150B-480F-A52B-60C181D884D8}"/>
                </a:ext>
              </a:extLst>
            </p:cNvPr>
            <p:cNvSpPr>
              <a:spLocks noChangeShapeType="1"/>
            </p:cNvSpPr>
            <p:nvPr/>
          </p:nvSpPr>
          <p:spPr bwMode="auto">
            <a:xfrm flipH="1" flipV="1">
              <a:off x="4287" y="2679"/>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2" name="Line 2496">
              <a:extLst>
                <a:ext uri="{FF2B5EF4-FFF2-40B4-BE49-F238E27FC236}">
                  <a16:creationId xmlns:a16="http://schemas.microsoft.com/office/drawing/2014/main" id="{1485B501-BE6E-4801-AE61-B63627BFBCC0}"/>
                </a:ext>
              </a:extLst>
            </p:cNvPr>
            <p:cNvSpPr>
              <a:spLocks noChangeShapeType="1"/>
            </p:cNvSpPr>
            <p:nvPr/>
          </p:nvSpPr>
          <p:spPr bwMode="auto">
            <a:xfrm flipH="1">
              <a:off x="4287" y="2671"/>
              <a:ext cx="208"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3" name="Line 2497">
              <a:extLst>
                <a:ext uri="{FF2B5EF4-FFF2-40B4-BE49-F238E27FC236}">
                  <a16:creationId xmlns:a16="http://schemas.microsoft.com/office/drawing/2014/main" id="{64195434-9238-4AEB-B5DB-F1C854165475}"/>
                </a:ext>
              </a:extLst>
            </p:cNvPr>
            <p:cNvSpPr>
              <a:spLocks noChangeShapeType="1"/>
            </p:cNvSpPr>
            <p:nvPr/>
          </p:nvSpPr>
          <p:spPr bwMode="auto">
            <a:xfrm flipV="1">
              <a:off x="4081" y="2679"/>
              <a:ext cx="20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4" name="Line 2498">
              <a:extLst>
                <a:ext uri="{FF2B5EF4-FFF2-40B4-BE49-F238E27FC236}">
                  <a16:creationId xmlns:a16="http://schemas.microsoft.com/office/drawing/2014/main" id="{FDCB00F7-3384-4066-B583-A46BFC4B5BDB}"/>
                </a:ext>
              </a:extLst>
            </p:cNvPr>
            <p:cNvSpPr>
              <a:spLocks noChangeShapeType="1"/>
            </p:cNvSpPr>
            <p:nvPr/>
          </p:nvSpPr>
          <p:spPr bwMode="auto">
            <a:xfrm flipV="1">
              <a:off x="4090" y="2715"/>
              <a:ext cx="199"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5" name="Line 2499">
              <a:extLst>
                <a:ext uri="{FF2B5EF4-FFF2-40B4-BE49-F238E27FC236}">
                  <a16:creationId xmlns:a16="http://schemas.microsoft.com/office/drawing/2014/main" id="{AE44F39B-580B-4DD3-85E6-9F5B60CF7B3D}"/>
                </a:ext>
              </a:extLst>
            </p:cNvPr>
            <p:cNvSpPr>
              <a:spLocks noChangeShapeType="1"/>
            </p:cNvSpPr>
            <p:nvPr/>
          </p:nvSpPr>
          <p:spPr bwMode="auto">
            <a:xfrm flipH="1" flipV="1">
              <a:off x="4289" y="2715"/>
              <a:ext cx="2"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6" name="Line 2500">
              <a:extLst>
                <a:ext uri="{FF2B5EF4-FFF2-40B4-BE49-F238E27FC236}">
                  <a16:creationId xmlns:a16="http://schemas.microsoft.com/office/drawing/2014/main" id="{0075A4B6-5258-4888-AEC0-73C17F803353}"/>
                </a:ext>
              </a:extLst>
            </p:cNvPr>
            <p:cNvSpPr>
              <a:spLocks noChangeShapeType="1"/>
            </p:cNvSpPr>
            <p:nvPr/>
          </p:nvSpPr>
          <p:spPr bwMode="auto">
            <a:xfrm flipH="1">
              <a:off x="4289" y="2702"/>
              <a:ext cx="201"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7" name="Line 2501">
              <a:extLst>
                <a:ext uri="{FF2B5EF4-FFF2-40B4-BE49-F238E27FC236}">
                  <a16:creationId xmlns:a16="http://schemas.microsoft.com/office/drawing/2014/main" id="{4CD6DA55-23A2-4FEF-A2F8-58B4DBB084D4}"/>
                </a:ext>
              </a:extLst>
            </p:cNvPr>
            <p:cNvSpPr>
              <a:spLocks noChangeShapeType="1"/>
            </p:cNvSpPr>
            <p:nvPr/>
          </p:nvSpPr>
          <p:spPr bwMode="auto">
            <a:xfrm flipV="1">
              <a:off x="4495" y="2642"/>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8" name="Line 2502">
              <a:extLst>
                <a:ext uri="{FF2B5EF4-FFF2-40B4-BE49-F238E27FC236}">
                  <a16:creationId xmlns:a16="http://schemas.microsoft.com/office/drawing/2014/main" id="{41E82235-F7F0-4266-9FDD-0E9738EF4D04}"/>
                </a:ext>
              </a:extLst>
            </p:cNvPr>
            <p:cNvSpPr>
              <a:spLocks noChangeShapeType="1"/>
            </p:cNvSpPr>
            <p:nvPr/>
          </p:nvSpPr>
          <p:spPr bwMode="auto">
            <a:xfrm flipH="1" flipV="1">
              <a:off x="4501" y="2642"/>
              <a:ext cx="20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9" name="Line 2503">
              <a:extLst>
                <a:ext uri="{FF2B5EF4-FFF2-40B4-BE49-F238E27FC236}">
                  <a16:creationId xmlns:a16="http://schemas.microsoft.com/office/drawing/2014/main" id="{66B199A3-8CEB-4483-A708-262BB4141F22}"/>
                </a:ext>
              </a:extLst>
            </p:cNvPr>
            <p:cNvSpPr>
              <a:spLocks noChangeShapeType="1"/>
            </p:cNvSpPr>
            <p:nvPr/>
          </p:nvSpPr>
          <p:spPr bwMode="auto">
            <a:xfrm flipV="1">
              <a:off x="4099" y="2752"/>
              <a:ext cx="192"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0" name="Line 2504">
              <a:extLst>
                <a:ext uri="{FF2B5EF4-FFF2-40B4-BE49-F238E27FC236}">
                  <a16:creationId xmlns:a16="http://schemas.microsoft.com/office/drawing/2014/main" id="{D6BB5216-A9B9-4118-B168-B0B16019786B}"/>
                </a:ext>
              </a:extLst>
            </p:cNvPr>
            <p:cNvSpPr>
              <a:spLocks noChangeShapeType="1"/>
            </p:cNvSpPr>
            <p:nvPr/>
          </p:nvSpPr>
          <p:spPr bwMode="auto">
            <a:xfrm flipH="1">
              <a:off x="4291" y="2731"/>
              <a:ext cx="193"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1" name="Line 2505">
              <a:extLst>
                <a:ext uri="{FF2B5EF4-FFF2-40B4-BE49-F238E27FC236}">
                  <a16:creationId xmlns:a16="http://schemas.microsoft.com/office/drawing/2014/main" id="{8E4E799F-C81B-49CC-96B8-E44E12D2429C}"/>
                </a:ext>
              </a:extLst>
            </p:cNvPr>
            <p:cNvSpPr>
              <a:spLocks noChangeShapeType="1"/>
            </p:cNvSpPr>
            <p:nvPr/>
          </p:nvSpPr>
          <p:spPr bwMode="auto">
            <a:xfrm flipH="1" flipV="1">
              <a:off x="4291" y="2752"/>
              <a:ext cx="1"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2" name="Line 2506">
              <a:extLst>
                <a:ext uri="{FF2B5EF4-FFF2-40B4-BE49-F238E27FC236}">
                  <a16:creationId xmlns:a16="http://schemas.microsoft.com/office/drawing/2014/main" id="{9C1E6BA7-5784-4A59-92E2-53BE9744F8B5}"/>
                </a:ext>
              </a:extLst>
            </p:cNvPr>
            <p:cNvSpPr>
              <a:spLocks noChangeShapeType="1"/>
            </p:cNvSpPr>
            <p:nvPr/>
          </p:nvSpPr>
          <p:spPr bwMode="auto">
            <a:xfrm flipV="1">
              <a:off x="3916" y="2784"/>
              <a:ext cx="183"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3" name="Line 2507">
              <a:extLst>
                <a:ext uri="{FF2B5EF4-FFF2-40B4-BE49-F238E27FC236}">
                  <a16:creationId xmlns:a16="http://schemas.microsoft.com/office/drawing/2014/main" id="{FB9616E7-A0D5-432A-8E92-5E2ED95F7E5E}"/>
                </a:ext>
              </a:extLst>
            </p:cNvPr>
            <p:cNvSpPr>
              <a:spLocks noChangeShapeType="1"/>
            </p:cNvSpPr>
            <p:nvPr/>
          </p:nvSpPr>
          <p:spPr bwMode="auto">
            <a:xfrm>
              <a:off x="4090" y="2743"/>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4" name="Line 2508">
              <a:extLst>
                <a:ext uri="{FF2B5EF4-FFF2-40B4-BE49-F238E27FC236}">
                  <a16:creationId xmlns:a16="http://schemas.microsoft.com/office/drawing/2014/main" id="{2760A82D-F342-4B7B-AB2A-FD98D2193BFC}"/>
                </a:ext>
              </a:extLst>
            </p:cNvPr>
            <p:cNvSpPr>
              <a:spLocks noChangeShapeType="1"/>
            </p:cNvSpPr>
            <p:nvPr/>
          </p:nvSpPr>
          <p:spPr bwMode="auto">
            <a:xfrm flipH="1" flipV="1">
              <a:off x="4099" y="2784"/>
              <a:ext cx="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5" name="Line 2509">
              <a:extLst>
                <a:ext uri="{FF2B5EF4-FFF2-40B4-BE49-F238E27FC236}">
                  <a16:creationId xmlns:a16="http://schemas.microsoft.com/office/drawing/2014/main" id="{7AECBE60-CC55-46C9-A505-4E2B66D28CE7}"/>
                </a:ext>
              </a:extLst>
            </p:cNvPr>
            <p:cNvSpPr>
              <a:spLocks noChangeShapeType="1"/>
            </p:cNvSpPr>
            <p:nvPr/>
          </p:nvSpPr>
          <p:spPr bwMode="auto">
            <a:xfrm>
              <a:off x="4081" y="2702"/>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6" name="Line 2510">
              <a:extLst>
                <a:ext uri="{FF2B5EF4-FFF2-40B4-BE49-F238E27FC236}">
                  <a16:creationId xmlns:a16="http://schemas.microsoft.com/office/drawing/2014/main" id="{7C645BD5-F097-42C0-AF9C-62E07DA49AA1}"/>
                </a:ext>
              </a:extLst>
            </p:cNvPr>
            <p:cNvSpPr>
              <a:spLocks noChangeShapeType="1"/>
            </p:cNvSpPr>
            <p:nvPr/>
          </p:nvSpPr>
          <p:spPr bwMode="auto">
            <a:xfrm flipH="1">
              <a:off x="4107" y="2787"/>
              <a:ext cx="185"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7" name="Line 2511">
              <a:extLst>
                <a:ext uri="{FF2B5EF4-FFF2-40B4-BE49-F238E27FC236}">
                  <a16:creationId xmlns:a16="http://schemas.microsoft.com/office/drawing/2014/main" id="{839B9777-790E-4FC2-9120-1BCD1BE9548A}"/>
                </a:ext>
              </a:extLst>
            </p:cNvPr>
            <p:cNvSpPr>
              <a:spLocks noChangeShapeType="1"/>
            </p:cNvSpPr>
            <p:nvPr/>
          </p:nvSpPr>
          <p:spPr bwMode="auto">
            <a:xfrm flipV="1">
              <a:off x="3932" y="2825"/>
              <a:ext cx="175"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8" name="Line 2512">
              <a:extLst>
                <a:ext uri="{FF2B5EF4-FFF2-40B4-BE49-F238E27FC236}">
                  <a16:creationId xmlns:a16="http://schemas.microsoft.com/office/drawing/2014/main" id="{C2CC4E52-300A-4343-893E-80A4031C0041}"/>
                </a:ext>
              </a:extLst>
            </p:cNvPr>
            <p:cNvSpPr>
              <a:spLocks noChangeShapeType="1"/>
            </p:cNvSpPr>
            <p:nvPr/>
          </p:nvSpPr>
          <p:spPr bwMode="auto">
            <a:xfrm flipV="1">
              <a:off x="3901" y="2743"/>
              <a:ext cx="18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9" name="Line 2513">
              <a:extLst>
                <a:ext uri="{FF2B5EF4-FFF2-40B4-BE49-F238E27FC236}">
                  <a16:creationId xmlns:a16="http://schemas.microsoft.com/office/drawing/2014/main" id="{151FFF42-2348-4BBE-9A7E-7BF25819158D}"/>
                </a:ext>
              </a:extLst>
            </p:cNvPr>
            <p:cNvSpPr>
              <a:spLocks noChangeShapeType="1"/>
            </p:cNvSpPr>
            <p:nvPr/>
          </p:nvSpPr>
          <p:spPr bwMode="auto">
            <a:xfrm flipH="1" flipV="1">
              <a:off x="4107" y="2825"/>
              <a:ext cx="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0" name="Line 2514">
              <a:extLst>
                <a:ext uri="{FF2B5EF4-FFF2-40B4-BE49-F238E27FC236}">
                  <a16:creationId xmlns:a16="http://schemas.microsoft.com/office/drawing/2014/main" id="{751C80B5-F1FC-4B37-A87D-2AF6D8547671}"/>
                </a:ext>
              </a:extLst>
            </p:cNvPr>
            <p:cNvSpPr>
              <a:spLocks noChangeShapeType="1"/>
            </p:cNvSpPr>
            <p:nvPr/>
          </p:nvSpPr>
          <p:spPr bwMode="auto">
            <a:xfrm flipV="1">
              <a:off x="3854" y="2621"/>
              <a:ext cx="20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1" name="Line 2515">
              <a:extLst>
                <a:ext uri="{FF2B5EF4-FFF2-40B4-BE49-F238E27FC236}">
                  <a16:creationId xmlns:a16="http://schemas.microsoft.com/office/drawing/2014/main" id="{3C869718-2BAB-41E7-B641-A34629BEDF7B}"/>
                </a:ext>
              </a:extLst>
            </p:cNvPr>
            <p:cNvSpPr>
              <a:spLocks noChangeShapeType="1"/>
            </p:cNvSpPr>
            <p:nvPr/>
          </p:nvSpPr>
          <p:spPr bwMode="auto">
            <a:xfrm flipH="1" flipV="1">
              <a:off x="4063" y="2621"/>
              <a:ext cx="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2" name="Line 2516">
              <a:extLst>
                <a:ext uri="{FF2B5EF4-FFF2-40B4-BE49-F238E27FC236}">
                  <a16:creationId xmlns:a16="http://schemas.microsoft.com/office/drawing/2014/main" id="{1A839D6D-1063-4649-AB5E-061E48276243}"/>
                </a:ext>
              </a:extLst>
            </p:cNvPr>
            <p:cNvSpPr>
              <a:spLocks noChangeShapeType="1"/>
            </p:cNvSpPr>
            <p:nvPr/>
          </p:nvSpPr>
          <p:spPr bwMode="auto">
            <a:xfrm flipV="1">
              <a:off x="3885" y="2702"/>
              <a:ext cx="196"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3" name="Line 2517">
              <a:extLst>
                <a:ext uri="{FF2B5EF4-FFF2-40B4-BE49-F238E27FC236}">
                  <a16:creationId xmlns:a16="http://schemas.microsoft.com/office/drawing/2014/main" id="{1BD96F40-9F81-4004-9A15-8CCB1F8C8EEE}"/>
                </a:ext>
              </a:extLst>
            </p:cNvPr>
            <p:cNvSpPr>
              <a:spLocks noChangeShapeType="1"/>
            </p:cNvSpPr>
            <p:nvPr/>
          </p:nvSpPr>
          <p:spPr bwMode="auto">
            <a:xfrm>
              <a:off x="4072" y="2661"/>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4" name="Line 2518">
              <a:extLst>
                <a:ext uri="{FF2B5EF4-FFF2-40B4-BE49-F238E27FC236}">
                  <a16:creationId xmlns:a16="http://schemas.microsoft.com/office/drawing/2014/main" id="{69D346D7-FA4A-4D13-99F6-DBB6EA5BF874}"/>
                </a:ext>
              </a:extLst>
            </p:cNvPr>
            <p:cNvSpPr>
              <a:spLocks noChangeShapeType="1"/>
            </p:cNvSpPr>
            <p:nvPr/>
          </p:nvSpPr>
          <p:spPr bwMode="auto">
            <a:xfrm flipV="1">
              <a:off x="3870" y="2661"/>
              <a:ext cx="202"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5" name="Line 2519">
              <a:extLst>
                <a:ext uri="{FF2B5EF4-FFF2-40B4-BE49-F238E27FC236}">
                  <a16:creationId xmlns:a16="http://schemas.microsoft.com/office/drawing/2014/main" id="{E8F6B59B-B5CA-460C-BC57-7C85A892DD03}"/>
                </a:ext>
              </a:extLst>
            </p:cNvPr>
            <p:cNvSpPr>
              <a:spLocks noChangeShapeType="1"/>
            </p:cNvSpPr>
            <p:nvPr/>
          </p:nvSpPr>
          <p:spPr bwMode="auto">
            <a:xfrm flipH="1">
              <a:off x="4116" y="2823"/>
              <a:ext cx="17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6" name="Line 2520">
              <a:extLst>
                <a:ext uri="{FF2B5EF4-FFF2-40B4-BE49-F238E27FC236}">
                  <a16:creationId xmlns:a16="http://schemas.microsoft.com/office/drawing/2014/main" id="{08211DB1-904F-4F43-B8B7-0BDC3D968DAC}"/>
                </a:ext>
              </a:extLst>
            </p:cNvPr>
            <p:cNvSpPr>
              <a:spLocks noChangeShapeType="1"/>
            </p:cNvSpPr>
            <p:nvPr/>
          </p:nvSpPr>
          <p:spPr bwMode="auto">
            <a:xfrm flipV="1">
              <a:off x="3948" y="2864"/>
              <a:ext cx="168"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7" name="Line 2521">
              <a:extLst>
                <a:ext uri="{FF2B5EF4-FFF2-40B4-BE49-F238E27FC236}">
                  <a16:creationId xmlns:a16="http://schemas.microsoft.com/office/drawing/2014/main" id="{3A21E8F9-0807-4DAF-BBEE-B1F0639FE5BA}"/>
                </a:ext>
              </a:extLst>
            </p:cNvPr>
            <p:cNvSpPr>
              <a:spLocks noChangeShapeType="1"/>
            </p:cNvSpPr>
            <p:nvPr/>
          </p:nvSpPr>
          <p:spPr bwMode="auto">
            <a:xfrm flipH="1" flipV="1">
              <a:off x="4116" y="2864"/>
              <a:ext cx="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8" name="Line 2522">
              <a:extLst>
                <a:ext uri="{FF2B5EF4-FFF2-40B4-BE49-F238E27FC236}">
                  <a16:creationId xmlns:a16="http://schemas.microsoft.com/office/drawing/2014/main" id="{50D9D3A0-EC0F-4B09-8729-F479DE318224}"/>
                </a:ext>
              </a:extLst>
            </p:cNvPr>
            <p:cNvSpPr>
              <a:spLocks noChangeShapeType="1"/>
            </p:cNvSpPr>
            <p:nvPr/>
          </p:nvSpPr>
          <p:spPr bwMode="auto">
            <a:xfrm flipV="1">
              <a:off x="3963" y="2903"/>
              <a:ext cx="162"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9" name="Line 2523">
              <a:extLst>
                <a:ext uri="{FF2B5EF4-FFF2-40B4-BE49-F238E27FC236}">
                  <a16:creationId xmlns:a16="http://schemas.microsoft.com/office/drawing/2014/main" id="{460F3A07-1356-4C75-9BCC-08FD1968D9F0}"/>
                </a:ext>
              </a:extLst>
            </p:cNvPr>
            <p:cNvSpPr>
              <a:spLocks noChangeShapeType="1"/>
            </p:cNvSpPr>
            <p:nvPr/>
          </p:nvSpPr>
          <p:spPr bwMode="auto">
            <a:xfrm flipH="1" flipV="1">
              <a:off x="4125" y="2903"/>
              <a:ext cx="9"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0" name="Line 2524">
              <a:extLst>
                <a:ext uri="{FF2B5EF4-FFF2-40B4-BE49-F238E27FC236}">
                  <a16:creationId xmlns:a16="http://schemas.microsoft.com/office/drawing/2014/main" id="{6361246A-191C-4B54-8F66-A9BD8F10FA94}"/>
                </a:ext>
              </a:extLst>
            </p:cNvPr>
            <p:cNvSpPr>
              <a:spLocks noChangeShapeType="1"/>
            </p:cNvSpPr>
            <p:nvPr/>
          </p:nvSpPr>
          <p:spPr bwMode="auto">
            <a:xfrm flipH="1">
              <a:off x="4125" y="2857"/>
              <a:ext cx="171"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1" name="Line 2525">
              <a:extLst>
                <a:ext uri="{FF2B5EF4-FFF2-40B4-BE49-F238E27FC236}">
                  <a16:creationId xmlns:a16="http://schemas.microsoft.com/office/drawing/2014/main" id="{E026DD01-0B4D-440A-9DFA-C97B496215E0}"/>
                </a:ext>
              </a:extLst>
            </p:cNvPr>
            <p:cNvSpPr>
              <a:spLocks noChangeShapeType="1"/>
            </p:cNvSpPr>
            <p:nvPr/>
          </p:nvSpPr>
          <p:spPr bwMode="auto">
            <a:xfrm flipH="1">
              <a:off x="4292" y="2761"/>
              <a:ext cx="187"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2" name="Line 2526">
              <a:extLst>
                <a:ext uri="{FF2B5EF4-FFF2-40B4-BE49-F238E27FC236}">
                  <a16:creationId xmlns:a16="http://schemas.microsoft.com/office/drawing/2014/main" id="{85AF9547-AEE3-4140-BB94-570B1894E931}"/>
                </a:ext>
              </a:extLst>
            </p:cNvPr>
            <p:cNvSpPr>
              <a:spLocks noChangeShapeType="1"/>
            </p:cNvSpPr>
            <p:nvPr/>
          </p:nvSpPr>
          <p:spPr bwMode="auto">
            <a:xfrm flipH="1" flipV="1">
              <a:off x="4292" y="2787"/>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3" name="Line 2527">
              <a:extLst>
                <a:ext uri="{FF2B5EF4-FFF2-40B4-BE49-F238E27FC236}">
                  <a16:creationId xmlns:a16="http://schemas.microsoft.com/office/drawing/2014/main" id="{3FB35F2E-101F-4FB7-B1A0-53F58993F544}"/>
                </a:ext>
              </a:extLst>
            </p:cNvPr>
            <p:cNvSpPr>
              <a:spLocks noChangeShapeType="1"/>
            </p:cNvSpPr>
            <p:nvPr/>
          </p:nvSpPr>
          <p:spPr bwMode="auto">
            <a:xfrm flipH="1" flipV="1">
              <a:off x="4134" y="2940"/>
              <a:ext cx="9"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4" name="Line 2528">
              <a:extLst>
                <a:ext uri="{FF2B5EF4-FFF2-40B4-BE49-F238E27FC236}">
                  <a16:creationId xmlns:a16="http://schemas.microsoft.com/office/drawing/2014/main" id="{962BBDCE-B096-499D-A844-97A4F22017F1}"/>
                </a:ext>
              </a:extLst>
            </p:cNvPr>
            <p:cNvSpPr>
              <a:spLocks noChangeShapeType="1"/>
            </p:cNvSpPr>
            <p:nvPr/>
          </p:nvSpPr>
          <p:spPr bwMode="auto">
            <a:xfrm flipH="1">
              <a:off x="4134" y="2890"/>
              <a:ext cx="163"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5" name="Line 2529">
              <a:extLst>
                <a:ext uri="{FF2B5EF4-FFF2-40B4-BE49-F238E27FC236}">
                  <a16:creationId xmlns:a16="http://schemas.microsoft.com/office/drawing/2014/main" id="{4F5BED2F-6CD6-48C2-864E-89236F99E604}"/>
                </a:ext>
              </a:extLst>
            </p:cNvPr>
            <p:cNvSpPr>
              <a:spLocks noChangeShapeType="1"/>
            </p:cNvSpPr>
            <p:nvPr/>
          </p:nvSpPr>
          <p:spPr bwMode="auto">
            <a:xfrm flipV="1">
              <a:off x="3979" y="2940"/>
              <a:ext cx="155"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6" name="Line 2530">
              <a:extLst>
                <a:ext uri="{FF2B5EF4-FFF2-40B4-BE49-F238E27FC236}">
                  <a16:creationId xmlns:a16="http://schemas.microsoft.com/office/drawing/2014/main" id="{4E363B68-6F21-4119-BC3E-C930D0B81306}"/>
                </a:ext>
              </a:extLst>
            </p:cNvPr>
            <p:cNvSpPr>
              <a:spLocks noChangeShapeType="1"/>
            </p:cNvSpPr>
            <p:nvPr/>
          </p:nvSpPr>
          <p:spPr bwMode="auto">
            <a:xfrm flipV="1">
              <a:off x="4490" y="2671"/>
              <a:ext cx="5"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7" name="Line 2531">
              <a:extLst>
                <a:ext uri="{FF2B5EF4-FFF2-40B4-BE49-F238E27FC236}">
                  <a16:creationId xmlns:a16="http://schemas.microsoft.com/office/drawing/2014/main" id="{91334F74-52E5-468F-8E84-03B476ED9699}"/>
                </a:ext>
              </a:extLst>
            </p:cNvPr>
            <p:cNvSpPr>
              <a:spLocks noChangeShapeType="1"/>
            </p:cNvSpPr>
            <p:nvPr/>
          </p:nvSpPr>
          <p:spPr bwMode="auto">
            <a:xfrm flipH="1" flipV="1">
              <a:off x="4495" y="2671"/>
              <a:ext cx="20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8" name="Line 2532">
              <a:extLst>
                <a:ext uri="{FF2B5EF4-FFF2-40B4-BE49-F238E27FC236}">
                  <a16:creationId xmlns:a16="http://schemas.microsoft.com/office/drawing/2014/main" id="{55A78E36-A531-4259-AE7A-16EE5A5D6F72}"/>
                </a:ext>
              </a:extLst>
            </p:cNvPr>
            <p:cNvSpPr>
              <a:spLocks noChangeShapeType="1"/>
            </p:cNvSpPr>
            <p:nvPr/>
          </p:nvSpPr>
          <p:spPr bwMode="auto">
            <a:xfrm flipH="1" flipV="1">
              <a:off x="4294" y="2823"/>
              <a:ext cx="2"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9" name="Line 2533">
              <a:extLst>
                <a:ext uri="{FF2B5EF4-FFF2-40B4-BE49-F238E27FC236}">
                  <a16:creationId xmlns:a16="http://schemas.microsoft.com/office/drawing/2014/main" id="{53B34359-7986-45C7-9D30-6D6EB46ACEA5}"/>
                </a:ext>
              </a:extLst>
            </p:cNvPr>
            <p:cNvSpPr>
              <a:spLocks noChangeShapeType="1"/>
            </p:cNvSpPr>
            <p:nvPr/>
          </p:nvSpPr>
          <p:spPr bwMode="auto">
            <a:xfrm flipH="1">
              <a:off x="4294" y="2790"/>
              <a:ext cx="17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0" name="Line 2534">
              <a:extLst>
                <a:ext uri="{FF2B5EF4-FFF2-40B4-BE49-F238E27FC236}">
                  <a16:creationId xmlns:a16="http://schemas.microsoft.com/office/drawing/2014/main" id="{F6C17259-1661-4942-9A74-010D2245C318}"/>
                </a:ext>
              </a:extLst>
            </p:cNvPr>
            <p:cNvSpPr>
              <a:spLocks noChangeShapeType="1"/>
            </p:cNvSpPr>
            <p:nvPr/>
          </p:nvSpPr>
          <p:spPr bwMode="auto">
            <a:xfrm flipH="1" flipV="1">
              <a:off x="4143" y="2975"/>
              <a:ext cx="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1" name="Line 2535">
              <a:extLst>
                <a:ext uri="{FF2B5EF4-FFF2-40B4-BE49-F238E27FC236}">
                  <a16:creationId xmlns:a16="http://schemas.microsoft.com/office/drawing/2014/main" id="{9D104F59-BD73-418C-BBC9-044C34DD1E9B}"/>
                </a:ext>
              </a:extLst>
            </p:cNvPr>
            <p:cNvSpPr>
              <a:spLocks noChangeShapeType="1"/>
            </p:cNvSpPr>
            <p:nvPr/>
          </p:nvSpPr>
          <p:spPr bwMode="auto">
            <a:xfrm flipH="1">
              <a:off x="4143" y="2921"/>
              <a:ext cx="156"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2" name="Line 2536">
              <a:extLst>
                <a:ext uri="{FF2B5EF4-FFF2-40B4-BE49-F238E27FC236}">
                  <a16:creationId xmlns:a16="http://schemas.microsoft.com/office/drawing/2014/main" id="{4B728BAB-6E05-4B20-9E5B-50BD28F573BC}"/>
                </a:ext>
              </a:extLst>
            </p:cNvPr>
            <p:cNvSpPr>
              <a:spLocks noChangeShapeType="1"/>
            </p:cNvSpPr>
            <p:nvPr/>
          </p:nvSpPr>
          <p:spPr bwMode="auto">
            <a:xfrm flipV="1">
              <a:off x="3994" y="2975"/>
              <a:ext cx="14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3" name="Line 2537">
              <a:extLst>
                <a:ext uri="{FF2B5EF4-FFF2-40B4-BE49-F238E27FC236}">
                  <a16:creationId xmlns:a16="http://schemas.microsoft.com/office/drawing/2014/main" id="{31A8F19B-2033-4D11-BDA8-17C189FB5C5F}"/>
                </a:ext>
              </a:extLst>
            </p:cNvPr>
            <p:cNvSpPr>
              <a:spLocks noChangeShapeType="1"/>
            </p:cNvSpPr>
            <p:nvPr/>
          </p:nvSpPr>
          <p:spPr bwMode="auto">
            <a:xfrm flipH="1" flipV="1">
              <a:off x="4490" y="2702"/>
              <a:ext cx="19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4" name="Line 2538">
              <a:extLst>
                <a:ext uri="{FF2B5EF4-FFF2-40B4-BE49-F238E27FC236}">
                  <a16:creationId xmlns:a16="http://schemas.microsoft.com/office/drawing/2014/main" id="{8C58DB89-4086-44A0-A172-A9B2C0BDCA22}"/>
                </a:ext>
              </a:extLst>
            </p:cNvPr>
            <p:cNvSpPr>
              <a:spLocks noChangeShapeType="1"/>
            </p:cNvSpPr>
            <p:nvPr/>
          </p:nvSpPr>
          <p:spPr bwMode="auto">
            <a:xfrm flipV="1">
              <a:off x="4484" y="2702"/>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5" name="Line 2539">
              <a:extLst>
                <a:ext uri="{FF2B5EF4-FFF2-40B4-BE49-F238E27FC236}">
                  <a16:creationId xmlns:a16="http://schemas.microsoft.com/office/drawing/2014/main" id="{58182436-9974-4C00-9015-3EA0D36A2B48}"/>
                </a:ext>
              </a:extLst>
            </p:cNvPr>
            <p:cNvSpPr>
              <a:spLocks noChangeShapeType="1"/>
            </p:cNvSpPr>
            <p:nvPr/>
          </p:nvSpPr>
          <p:spPr bwMode="auto">
            <a:xfrm flipH="1">
              <a:off x="4296" y="2819"/>
              <a:ext cx="172"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6" name="Line 2540">
              <a:extLst>
                <a:ext uri="{FF2B5EF4-FFF2-40B4-BE49-F238E27FC236}">
                  <a16:creationId xmlns:a16="http://schemas.microsoft.com/office/drawing/2014/main" id="{BDF3BE03-8799-4512-BF07-7504E6C86F72}"/>
                </a:ext>
              </a:extLst>
            </p:cNvPr>
            <p:cNvSpPr>
              <a:spLocks noChangeShapeType="1"/>
            </p:cNvSpPr>
            <p:nvPr/>
          </p:nvSpPr>
          <p:spPr bwMode="auto">
            <a:xfrm flipH="1" flipV="1">
              <a:off x="4296" y="2857"/>
              <a:ext cx="1"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7" name="Line 2541">
              <a:extLst>
                <a:ext uri="{FF2B5EF4-FFF2-40B4-BE49-F238E27FC236}">
                  <a16:creationId xmlns:a16="http://schemas.microsoft.com/office/drawing/2014/main" id="{F066D1BE-3A30-47E4-8407-97A499EDE455}"/>
                </a:ext>
              </a:extLst>
            </p:cNvPr>
            <p:cNvSpPr>
              <a:spLocks noChangeShapeType="1"/>
            </p:cNvSpPr>
            <p:nvPr/>
          </p:nvSpPr>
          <p:spPr bwMode="auto">
            <a:xfrm>
              <a:off x="3963" y="2955"/>
              <a:ext cx="16"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8" name="Line 2542">
              <a:extLst>
                <a:ext uri="{FF2B5EF4-FFF2-40B4-BE49-F238E27FC236}">
                  <a16:creationId xmlns:a16="http://schemas.microsoft.com/office/drawing/2014/main" id="{EF565C4D-1C12-4AB5-B50E-B18ACEB4C9E3}"/>
                </a:ext>
              </a:extLst>
            </p:cNvPr>
            <p:cNvSpPr>
              <a:spLocks noChangeShapeType="1"/>
            </p:cNvSpPr>
            <p:nvPr/>
          </p:nvSpPr>
          <p:spPr bwMode="auto">
            <a:xfrm flipH="1" flipV="1">
              <a:off x="3979" y="2994"/>
              <a:ext cx="15"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9" name="Line 2543">
              <a:extLst>
                <a:ext uri="{FF2B5EF4-FFF2-40B4-BE49-F238E27FC236}">
                  <a16:creationId xmlns:a16="http://schemas.microsoft.com/office/drawing/2014/main" id="{8D52F9E1-95C8-4E1F-A808-025CD79EE0D3}"/>
                </a:ext>
              </a:extLst>
            </p:cNvPr>
            <p:cNvSpPr>
              <a:spLocks noChangeShapeType="1"/>
            </p:cNvSpPr>
            <p:nvPr/>
          </p:nvSpPr>
          <p:spPr bwMode="auto">
            <a:xfrm flipV="1">
              <a:off x="3838" y="2994"/>
              <a:ext cx="141"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0" name="Line 2544">
              <a:extLst>
                <a:ext uri="{FF2B5EF4-FFF2-40B4-BE49-F238E27FC236}">
                  <a16:creationId xmlns:a16="http://schemas.microsoft.com/office/drawing/2014/main" id="{4900553C-55B1-46CE-927B-2A7ED4449520}"/>
                </a:ext>
              </a:extLst>
            </p:cNvPr>
            <p:cNvSpPr>
              <a:spLocks noChangeShapeType="1"/>
            </p:cNvSpPr>
            <p:nvPr/>
          </p:nvSpPr>
          <p:spPr bwMode="auto">
            <a:xfrm flipH="1" flipV="1">
              <a:off x="3994" y="3032"/>
              <a:ext cx="16"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1" name="Line 2545">
              <a:extLst>
                <a:ext uri="{FF2B5EF4-FFF2-40B4-BE49-F238E27FC236}">
                  <a16:creationId xmlns:a16="http://schemas.microsoft.com/office/drawing/2014/main" id="{E2E4E58B-7370-47B4-B5CA-E9C6ABD9582B}"/>
                </a:ext>
              </a:extLst>
            </p:cNvPr>
            <p:cNvSpPr>
              <a:spLocks noChangeShapeType="1"/>
            </p:cNvSpPr>
            <p:nvPr/>
          </p:nvSpPr>
          <p:spPr bwMode="auto">
            <a:xfrm flipV="1">
              <a:off x="3860" y="3032"/>
              <a:ext cx="134"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2" name="Line 2546">
              <a:extLst>
                <a:ext uri="{FF2B5EF4-FFF2-40B4-BE49-F238E27FC236}">
                  <a16:creationId xmlns:a16="http://schemas.microsoft.com/office/drawing/2014/main" id="{34BB2EC0-6E44-4EC9-88B4-36DD9EAD9C35}"/>
                </a:ext>
              </a:extLst>
            </p:cNvPr>
            <p:cNvSpPr>
              <a:spLocks noChangeShapeType="1"/>
            </p:cNvSpPr>
            <p:nvPr/>
          </p:nvSpPr>
          <p:spPr bwMode="auto">
            <a:xfrm flipH="1" flipV="1">
              <a:off x="4152" y="3008"/>
              <a:ext cx="8"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3" name="Line 2547">
              <a:extLst>
                <a:ext uri="{FF2B5EF4-FFF2-40B4-BE49-F238E27FC236}">
                  <a16:creationId xmlns:a16="http://schemas.microsoft.com/office/drawing/2014/main" id="{EB7BCAC6-7DD3-42A8-B8CC-50A3A7085D6E}"/>
                </a:ext>
              </a:extLst>
            </p:cNvPr>
            <p:cNvSpPr>
              <a:spLocks noChangeShapeType="1"/>
            </p:cNvSpPr>
            <p:nvPr/>
          </p:nvSpPr>
          <p:spPr bwMode="auto">
            <a:xfrm flipH="1">
              <a:off x="4152" y="2951"/>
              <a:ext cx="14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4" name="Line 2548">
              <a:extLst>
                <a:ext uri="{FF2B5EF4-FFF2-40B4-BE49-F238E27FC236}">
                  <a16:creationId xmlns:a16="http://schemas.microsoft.com/office/drawing/2014/main" id="{2204391F-9056-4AC1-94B5-0E2846DEBB0F}"/>
                </a:ext>
              </a:extLst>
            </p:cNvPr>
            <p:cNvSpPr>
              <a:spLocks noChangeShapeType="1"/>
            </p:cNvSpPr>
            <p:nvPr/>
          </p:nvSpPr>
          <p:spPr bwMode="auto">
            <a:xfrm flipV="1">
              <a:off x="4010" y="3008"/>
              <a:ext cx="142"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5" name="Line 2549">
              <a:extLst>
                <a:ext uri="{FF2B5EF4-FFF2-40B4-BE49-F238E27FC236}">
                  <a16:creationId xmlns:a16="http://schemas.microsoft.com/office/drawing/2014/main" id="{ED430325-7CAB-460F-AC13-B990CBDE5851}"/>
                </a:ext>
              </a:extLst>
            </p:cNvPr>
            <p:cNvSpPr>
              <a:spLocks noChangeShapeType="1"/>
            </p:cNvSpPr>
            <p:nvPr/>
          </p:nvSpPr>
          <p:spPr bwMode="auto">
            <a:xfrm>
              <a:off x="3948" y="2914"/>
              <a:ext cx="15"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6" name="Line 2550">
              <a:extLst>
                <a:ext uri="{FF2B5EF4-FFF2-40B4-BE49-F238E27FC236}">
                  <a16:creationId xmlns:a16="http://schemas.microsoft.com/office/drawing/2014/main" id="{6BB8D93D-B2E7-476E-A00A-2F4880998235}"/>
                </a:ext>
              </a:extLst>
            </p:cNvPr>
            <p:cNvSpPr>
              <a:spLocks noChangeShapeType="1"/>
            </p:cNvSpPr>
            <p:nvPr/>
          </p:nvSpPr>
          <p:spPr bwMode="auto">
            <a:xfrm flipV="1">
              <a:off x="3816" y="2955"/>
              <a:ext cx="14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7" name="Line 2551">
              <a:extLst>
                <a:ext uri="{FF2B5EF4-FFF2-40B4-BE49-F238E27FC236}">
                  <a16:creationId xmlns:a16="http://schemas.microsoft.com/office/drawing/2014/main" id="{22A0DA51-0E00-444D-8612-B10593DB5D09}"/>
                </a:ext>
              </a:extLst>
            </p:cNvPr>
            <p:cNvSpPr>
              <a:spLocks noChangeShapeType="1"/>
            </p:cNvSpPr>
            <p:nvPr/>
          </p:nvSpPr>
          <p:spPr bwMode="auto">
            <a:xfrm flipV="1">
              <a:off x="3881" y="3067"/>
              <a:ext cx="129"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8" name="Line 2552">
              <a:extLst>
                <a:ext uri="{FF2B5EF4-FFF2-40B4-BE49-F238E27FC236}">
                  <a16:creationId xmlns:a16="http://schemas.microsoft.com/office/drawing/2014/main" id="{1E03B860-01EF-4682-8F10-4E7AC6461A5E}"/>
                </a:ext>
              </a:extLst>
            </p:cNvPr>
            <p:cNvSpPr>
              <a:spLocks noChangeShapeType="1"/>
            </p:cNvSpPr>
            <p:nvPr/>
          </p:nvSpPr>
          <p:spPr bwMode="auto">
            <a:xfrm flipH="1" flipV="1">
              <a:off x="4010" y="3067"/>
              <a:ext cx="15"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9" name="Line 2553">
              <a:extLst>
                <a:ext uri="{FF2B5EF4-FFF2-40B4-BE49-F238E27FC236}">
                  <a16:creationId xmlns:a16="http://schemas.microsoft.com/office/drawing/2014/main" id="{4237F066-FF68-4529-A6AB-3D01D8D80F72}"/>
                </a:ext>
              </a:extLst>
            </p:cNvPr>
            <p:cNvSpPr>
              <a:spLocks noChangeShapeType="1"/>
            </p:cNvSpPr>
            <p:nvPr/>
          </p:nvSpPr>
          <p:spPr bwMode="auto">
            <a:xfrm flipV="1">
              <a:off x="3795" y="2914"/>
              <a:ext cx="153"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0" name="Line 2554">
              <a:extLst>
                <a:ext uri="{FF2B5EF4-FFF2-40B4-BE49-F238E27FC236}">
                  <a16:creationId xmlns:a16="http://schemas.microsoft.com/office/drawing/2014/main" id="{7806294B-8002-4011-ABAE-409480537901}"/>
                </a:ext>
              </a:extLst>
            </p:cNvPr>
            <p:cNvSpPr>
              <a:spLocks noChangeShapeType="1"/>
            </p:cNvSpPr>
            <p:nvPr/>
          </p:nvSpPr>
          <p:spPr bwMode="auto">
            <a:xfrm>
              <a:off x="3932" y="2871"/>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1" name="Line 2555">
              <a:extLst>
                <a:ext uri="{FF2B5EF4-FFF2-40B4-BE49-F238E27FC236}">
                  <a16:creationId xmlns:a16="http://schemas.microsoft.com/office/drawing/2014/main" id="{8974436C-0170-40F7-BADC-FC3CDB667996}"/>
                </a:ext>
              </a:extLst>
            </p:cNvPr>
            <p:cNvSpPr>
              <a:spLocks noChangeShapeType="1"/>
            </p:cNvSpPr>
            <p:nvPr/>
          </p:nvSpPr>
          <p:spPr bwMode="auto">
            <a:xfrm flipH="1" flipV="1">
              <a:off x="4722" y="2635"/>
              <a:ext cx="200"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2" name="Line 2556">
              <a:extLst>
                <a:ext uri="{FF2B5EF4-FFF2-40B4-BE49-F238E27FC236}">
                  <a16:creationId xmlns:a16="http://schemas.microsoft.com/office/drawing/2014/main" id="{2F27C526-9F8E-4F0D-B6DC-004102932CEF}"/>
                </a:ext>
              </a:extLst>
            </p:cNvPr>
            <p:cNvSpPr>
              <a:spLocks noChangeShapeType="1"/>
            </p:cNvSpPr>
            <p:nvPr/>
          </p:nvSpPr>
          <p:spPr bwMode="auto">
            <a:xfrm flipV="1">
              <a:off x="4709" y="2635"/>
              <a:ext cx="13"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3" name="Line 2557">
              <a:extLst>
                <a:ext uri="{FF2B5EF4-FFF2-40B4-BE49-F238E27FC236}">
                  <a16:creationId xmlns:a16="http://schemas.microsoft.com/office/drawing/2014/main" id="{B73BC995-EEB5-4C45-8845-57D29A813A37}"/>
                </a:ext>
              </a:extLst>
            </p:cNvPr>
            <p:cNvSpPr>
              <a:spLocks noChangeShapeType="1"/>
            </p:cNvSpPr>
            <p:nvPr/>
          </p:nvSpPr>
          <p:spPr bwMode="auto">
            <a:xfrm flipH="1" flipV="1">
              <a:off x="4297" y="2890"/>
              <a:ext cx="2"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4" name="Line 2558">
              <a:extLst>
                <a:ext uri="{FF2B5EF4-FFF2-40B4-BE49-F238E27FC236}">
                  <a16:creationId xmlns:a16="http://schemas.microsoft.com/office/drawing/2014/main" id="{C47301F1-67AD-4123-A739-2A2F9D6EB5FE}"/>
                </a:ext>
              </a:extLst>
            </p:cNvPr>
            <p:cNvSpPr>
              <a:spLocks noChangeShapeType="1"/>
            </p:cNvSpPr>
            <p:nvPr/>
          </p:nvSpPr>
          <p:spPr bwMode="auto">
            <a:xfrm flipH="1">
              <a:off x="4297" y="2847"/>
              <a:ext cx="165"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5" name="Line 2559">
              <a:extLst>
                <a:ext uri="{FF2B5EF4-FFF2-40B4-BE49-F238E27FC236}">
                  <a16:creationId xmlns:a16="http://schemas.microsoft.com/office/drawing/2014/main" id="{E46A8D98-3D1D-4947-A2A9-6C24591B8DEE}"/>
                </a:ext>
              </a:extLst>
            </p:cNvPr>
            <p:cNvSpPr>
              <a:spLocks noChangeShapeType="1"/>
            </p:cNvSpPr>
            <p:nvPr/>
          </p:nvSpPr>
          <p:spPr bwMode="auto">
            <a:xfrm flipH="1">
              <a:off x="4025" y="3039"/>
              <a:ext cx="135"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6" name="Line 2560">
              <a:extLst>
                <a:ext uri="{FF2B5EF4-FFF2-40B4-BE49-F238E27FC236}">
                  <a16:creationId xmlns:a16="http://schemas.microsoft.com/office/drawing/2014/main" id="{41D10851-3FDF-4154-A03A-A6B62AE70420}"/>
                </a:ext>
              </a:extLst>
            </p:cNvPr>
            <p:cNvSpPr>
              <a:spLocks noChangeShapeType="1"/>
            </p:cNvSpPr>
            <p:nvPr/>
          </p:nvSpPr>
          <p:spPr bwMode="auto">
            <a:xfrm flipV="1">
              <a:off x="3903" y="3099"/>
              <a:ext cx="122"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7" name="Line 2561">
              <a:extLst>
                <a:ext uri="{FF2B5EF4-FFF2-40B4-BE49-F238E27FC236}">
                  <a16:creationId xmlns:a16="http://schemas.microsoft.com/office/drawing/2014/main" id="{7A747532-DF83-417E-A421-4714603F9386}"/>
                </a:ext>
              </a:extLst>
            </p:cNvPr>
            <p:cNvSpPr>
              <a:spLocks noChangeShapeType="1"/>
            </p:cNvSpPr>
            <p:nvPr/>
          </p:nvSpPr>
          <p:spPr bwMode="auto">
            <a:xfrm flipH="1" flipV="1">
              <a:off x="4025" y="3099"/>
              <a:ext cx="1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8" name="Line 2562">
              <a:extLst>
                <a:ext uri="{FF2B5EF4-FFF2-40B4-BE49-F238E27FC236}">
                  <a16:creationId xmlns:a16="http://schemas.microsoft.com/office/drawing/2014/main" id="{584F1272-8E11-448F-9DEA-F9CB9462DD5B}"/>
                </a:ext>
              </a:extLst>
            </p:cNvPr>
            <p:cNvSpPr>
              <a:spLocks noChangeShapeType="1"/>
            </p:cNvSpPr>
            <p:nvPr/>
          </p:nvSpPr>
          <p:spPr bwMode="auto">
            <a:xfrm>
              <a:off x="3916" y="2828"/>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9" name="Line 2563">
              <a:extLst>
                <a:ext uri="{FF2B5EF4-FFF2-40B4-BE49-F238E27FC236}">
                  <a16:creationId xmlns:a16="http://schemas.microsoft.com/office/drawing/2014/main" id="{B3EEA3C5-E68A-41A5-95B7-F353003F5AE7}"/>
                </a:ext>
              </a:extLst>
            </p:cNvPr>
            <p:cNvSpPr>
              <a:spLocks noChangeShapeType="1"/>
            </p:cNvSpPr>
            <p:nvPr/>
          </p:nvSpPr>
          <p:spPr bwMode="auto">
            <a:xfrm flipV="1">
              <a:off x="3773" y="2871"/>
              <a:ext cx="159"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0" name="Line 2564">
              <a:extLst>
                <a:ext uri="{FF2B5EF4-FFF2-40B4-BE49-F238E27FC236}">
                  <a16:creationId xmlns:a16="http://schemas.microsoft.com/office/drawing/2014/main" id="{3FA6FA0B-75AF-467E-82F0-8F42803CB289}"/>
                </a:ext>
              </a:extLst>
            </p:cNvPr>
            <p:cNvSpPr>
              <a:spLocks noChangeShapeType="1"/>
            </p:cNvSpPr>
            <p:nvPr/>
          </p:nvSpPr>
          <p:spPr bwMode="auto">
            <a:xfrm flipH="1" flipV="1">
              <a:off x="4160" y="3039"/>
              <a:ext cx="9"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1" name="Line 2565">
              <a:extLst>
                <a:ext uri="{FF2B5EF4-FFF2-40B4-BE49-F238E27FC236}">
                  <a16:creationId xmlns:a16="http://schemas.microsoft.com/office/drawing/2014/main" id="{976A7918-A6E1-4DE7-A398-0A5001B62CFA}"/>
                </a:ext>
              </a:extLst>
            </p:cNvPr>
            <p:cNvSpPr>
              <a:spLocks noChangeShapeType="1"/>
            </p:cNvSpPr>
            <p:nvPr/>
          </p:nvSpPr>
          <p:spPr bwMode="auto">
            <a:xfrm flipH="1">
              <a:off x="4160" y="2979"/>
              <a:ext cx="142"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2" name="Line 2566">
              <a:extLst>
                <a:ext uri="{FF2B5EF4-FFF2-40B4-BE49-F238E27FC236}">
                  <a16:creationId xmlns:a16="http://schemas.microsoft.com/office/drawing/2014/main" id="{D57DE8A7-10B0-4BDC-BF89-598A79016CBC}"/>
                </a:ext>
              </a:extLst>
            </p:cNvPr>
            <p:cNvSpPr>
              <a:spLocks noChangeShapeType="1"/>
            </p:cNvSpPr>
            <p:nvPr/>
          </p:nvSpPr>
          <p:spPr bwMode="auto">
            <a:xfrm flipH="1">
              <a:off x="4484" y="2725"/>
              <a:ext cx="188"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3" name="Line 2567">
              <a:extLst>
                <a:ext uri="{FF2B5EF4-FFF2-40B4-BE49-F238E27FC236}">
                  <a16:creationId xmlns:a16="http://schemas.microsoft.com/office/drawing/2014/main" id="{3C5236F1-BE41-4AE1-B1E5-30AF12997840}"/>
                </a:ext>
              </a:extLst>
            </p:cNvPr>
            <p:cNvSpPr>
              <a:spLocks noChangeShapeType="1"/>
            </p:cNvSpPr>
            <p:nvPr/>
          </p:nvSpPr>
          <p:spPr bwMode="auto">
            <a:xfrm flipV="1">
              <a:off x="4479" y="2731"/>
              <a:ext cx="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4" name="Line 2568">
              <a:extLst>
                <a:ext uri="{FF2B5EF4-FFF2-40B4-BE49-F238E27FC236}">
                  <a16:creationId xmlns:a16="http://schemas.microsoft.com/office/drawing/2014/main" id="{734F2223-A3ED-4F14-93D8-453D6337961E}"/>
                </a:ext>
              </a:extLst>
            </p:cNvPr>
            <p:cNvSpPr>
              <a:spLocks noChangeShapeType="1"/>
            </p:cNvSpPr>
            <p:nvPr/>
          </p:nvSpPr>
          <p:spPr bwMode="auto">
            <a:xfrm flipV="1">
              <a:off x="3751" y="2828"/>
              <a:ext cx="165"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5" name="Line 2569">
              <a:extLst>
                <a:ext uri="{FF2B5EF4-FFF2-40B4-BE49-F238E27FC236}">
                  <a16:creationId xmlns:a16="http://schemas.microsoft.com/office/drawing/2014/main" id="{9CA42DF2-F47D-4DFD-B543-9ABDB382B632}"/>
                </a:ext>
              </a:extLst>
            </p:cNvPr>
            <p:cNvSpPr>
              <a:spLocks noChangeShapeType="1"/>
            </p:cNvSpPr>
            <p:nvPr/>
          </p:nvSpPr>
          <p:spPr bwMode="auto">
            <a:xfrm>
              <a:off x="3901" y="2784"/>
              <a:ext cx="1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6" name="Line 2570">
              <a:extLst>
                <a:ext uri="{FF2B5EF4-FFF2-40B4-BE49-F238E27FC236}">
                  <a16:creationId xmlns:a16="http://schemas.microsoft.com/office/drawing/2014/main" id="{26281628-219A-4B21-B0CA-B9939B5992B7}"/>
                </a:ext>
              </a:extLst>
            </p:cNvPr>
            <p:cNvSpPr>
              <a:spLocks noChangeShapeType="1"/>
            </p:cNvSpPr>
            <p:nvPr/>
          </p:nvSpPr>
          <p:spPr bwMode="auto">
            <a:xfrm flipV="1">
              <a:off x="3925" y="3128"/>
              <a:ext cx="116"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7" name="Line 2571">
              <a:extLst>
                <a:ext uri="{FF2B5EF4-FFF2-40B4-BE49-F238E27FC236}">
                  <a16:creationId xmlns:a16="http://schemas.microsoft.com/office/drawing/2014/main" id="{4D822BEF-E760-44A8-B003-DF1F9E100244}"/>
                </a:ext>
              </a:extLst>
            </p:cNvPr>
            <p:cNvSpPr>
              <a:spLocks noChangeShapeType="1"/>
            </p:cNvSpPr>
            <p:nvPr/>
          </p:nvSpPr>
          <p:spPr bwMode="auto">
            <a:xfrm flipH="1">
              <a:off x="4041" y="3067"/>
              <a:ext cx="12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8" name="Line 2572">
              <a:extLst>
                <a:ext uri="{FF2B5EF4-FFF2-40B4-BE49-F238E27FC236}">
                  <a16:creationId xmlns:a16="http://schemas.microsoft.com/office/drawing/2014/main" id="{C3A5DBBD-045B-48ED-9A58-2BDE1641CB62}"/>
                </a:ext>
              </a:extLst>
            </p:cNvPr>
            <p:cNvSpPr>
              <a:spLocks noChangeShapeType="1"/>
            </p:cNvSpPr>
            <p:nvPr/>
          </p:nvSpPr>
          <p:spPr bwMode="auto">
            <a:xfrm flipH="1" flipV="1">
              <a:off x="4041" y="3128"/>
              <a:ext cx="1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9" name="Line 2573">
              <a:extLst>
                <a:ext uri="{FF2B5EF4-FFF2-40B4-BE49-F238E27FC236}">
                  <a16:creationId xmlns:a16="http://schemas.microsoft.com/office/drawing/2014/main" id="{BAC95E82-F397-4DBE-B0A2-5F0F3F0457BC}"/>
                </a:ext>
              </a:extLst>
            </p:cNvPr>
            <p:cNvSpPr>
              <a:spLocks noChangeShapeType="1"/>
            </p:cNvSpPr>
            <p:nvPr/>
          </p:nvSpPr>
          <p:spPr bwMode="auto">
            <a:xfrm flipH="1">
              <a:off x="4299" y="2873"/>
              <a:ext cx="158"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0" name="Line 2574">
              <a:extLst>
                <a:ext uri="{FF2B5EF4-FFF2-40B4-BE49-F238E27FC236}">
                  <a16:creationId xmlns:a16="http://schemas.microsoft.com/office/drawing/2014/main" id="{70192A3A-3435-4D80-B17B-68B6BC0829D1}"/>
                </a:ext>
              </a:extLst>
            </p:cNvPr>
            <p:cNvSpPr>
              <a:spLocks noChangeShapeType="1"/>
            </p:cNvSpPr>
            <p:nvPr/>
          </p:nvSpPr>
          <p:spPr bwMode="auto">
            <a:xfrm flipH="1" flipV="1">
              <a:off x="4299" y="2921"/>
              <a:ext cx="2"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1" name="Line 2575">
              <a:extLst>
                <a:ext uri="{FF2B5EF4-FFF2-40B4-BE49-F238E27FC236}">
                  <a16:creationId xmlns:a16="http://schemas.microsoft.com/office/drawing/2014/main" id="{106F975D-D0DB-4DD0-80D0-DBB2573E133C}"/>
                </a:ext>
              </a:extLst>
            </p:cNvPr>
            <p:cNvSpPr>
              <a:spLocks noChangeShapeType="1"/>
            </p:cNvSpPr>
            <p:nvPr/>
          </p:nvSpPr>
          <p:spPr bwMode="auto">
            <a:xfrm>
              <a:off x="3885" y="2740"/>
              <a:ext cx="16"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2" name="Line 2576">
              <a:extLst>
                <a:ext uri="{FF2B5EF4-FFF2-40B4-BE49-F238E27FC236}">
                  <a16:creationId xmlns:a16="http://schemas.microsoft.com/office/drawing/2014/main" id="{6F3E70B3-CC67-4E9A-B93E-8F4E9F8C21D6}"/>
                </a:ext>
              </a:extLst>
            </p:cNvPr>
            <p:cNvSpPr>
              <a:spLocks noChangeShapeType="1"/>
            </p:cNvSpPr>
            <p:nvPr/>
          </p:nvSpPr>
          <p:spPr bwMode="auto">
            <a:xfrm flipV="1">
              <a:off x="3730" y="2784"/>
              <a:ext cx="171"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3" name="Line 2577">
              <a:extLst>
                <a:ext uri="{FF2B5EF4-FFF2-40B4-BE49-F238E27FC236}">
                  <a16:creationId xmlns:a16="http://schemas.microsoft.com/office/drawing/2014/main" id="{B712021F-6CAB-4636-9AE5-A0FF253797B4}"/>
                </a:ext>
              </a:extLst>
            </p:cNvPr>
            <p:cNvSpPr>
              <a:spLocks noChangeShapeType="1"/>
            </p:cNvSpPr>
            <p:nvPr/>
          </p:nvSpPr>
          <p:spPr bwMode="auto">
            <a:xfrm flipV="1">
              <a:off x="4473" y="2761"/>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4" name="Line 2578">
              <a:extLst>
                <a:ext uri="{FF2B5EF4-FFF2-40B4-BE49-F238E27FC236}">
                  <a16:creationId xmlns:a16="http://schemas.microsoft.com/office/drawing/2014/main" id="{76EA96EC-F000-4061-886A-12A9C0C3855A}"/>
                </a:ext>
              </a:extLst>
            </p:cNvPr>
            <p:cNvSpPr>
              <a:spLocks noChangeShapeType="1"/>
            </p:cNvSpPr>
            <p:nvPr/>
          </p:nvSpPr>
          <p:spPr bwMode="auto">
            <a:xfrm flipH="1">
              <a:off x="4479" y="2747"/>
              <a:ext cx="181"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5" name="Line 2579">
              <a:extLst>
                <a:ext uri="{FF2B5EF4-FFF2-40B4-BE49-F238E27FC236}">
                  <a16:creationId xmlns:a16="http://schemas.microsoft.com/office/drawing/2014/main" id="{81595FAA-5135-4C0B-92FF-E01CDC474FAC}"/>
                </a:ext>
              </a:extLst>
            </p:cNvPr>
            <p:cNvSpPr>
              <a:spLocks noChangeShapeType="1"/>
            </p:cNvSpPr>
            <p:nvPr/>
          </p:nvSpPr>
          <p:spPr bwMode="auto">
            <a:xfrm flipH="1" flipV="1">
              <a:off x="4169" y="3067"/>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6" name="Line 2580">
              <a:extLst>
                <a:ext uri="{FF2B5EF4-FFF2-40B4-BE49-F238E27FC236}">
                  <a16:creationId xmlns:a16="http://schemas.microsoft.com/office/drawing/2014/main" id="{7A2A1D27-6909-40C1-9F96-29F52910B54A}"/>
                </a:ext>
              </a:extLst>
            </p:cNvPr>
            <p:cNvSpPr>
              <a:spLocks noChangeShapeType="1"/>
            </p:cNvSpPr>
            <p:nvPr/>
          </p:nvSpPr>
          <p:spPr bwMode="auto">
            <a:xfrm flipH="1">
              <a:off x="4169" y="3005"/>
              <a:ext cx="135"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7" name="Line 2581">
              <a:extLst>
                <a:ext uri="{FF2B5EF4-FFF2-40B4-BE49-F238E27FC236}">
                  <a16:creationId xmlns:a16="http://schemas.microsoft.com/office/drawing/2014/main" id="{0AE23237-11B7-41C2-8D81-92888D5013DF}"/>
                </a:ext>
              </a:extLst>
            </p:cNvPr>
            <p:cNvSpPr>
              <a:spLocks noChangeShapeType="1"/>
            </p:cNvSpPr>
            <p:nvPr/>
          </p:nvSpPr>
          <p:spPr bwMode="auto">
            <a:xfrm flipH="1" flipV="1">
              <a:off x="4709" y="2657"/>
              <a:ext cx="194"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8" name="Line 2582">
              <a:extLst>
                <a:ext uri="{FF2B5EF4-FFF2-40B4-BE49-F238E27FC236}">
                  <a16:creationId xmlns:a16="http://schemas.microsoft.com/office/drawing/2014/main" id="{86DC4FB8-84D8-4F82-9045-4D42F64B5346}"/>
                </a:ext>
              </a:extLst>
            </p:cNvPr>
            <p:cNvSpPr>
              <a:spLocks noChangeShapeType="1"/>
            </p:cNvSpPr>
            <p:nvPr/>
          </p:nvSpPr>
          <p:spPr bwMode="auto">
            <a:xfrm flipV="1">
              <a:off x="4697" y="2657"/>
              <a:ext cx="1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9" name="Line 2583">
              <a:extLst>
                <a:ext uri="{FF2B5EF4-FFF2-40B4-BE49-F238E27FC236}">
                  <a16:creationId xmlns:a16="http://schemas.microsoft.com/office/drawing/2014/main" id="{E6B201A3-4D17-4B23-A3E9-B90059F970D4}"/>
                </a:ext>
              </a:extLst>
            </p:cNvPr>
            <p:cNvSpPr>
              <a:spLocks noChangeShapeType="1"/>
            </p:cNvSpPr>
            <p:nvPr/>
          </p:nvSpPr>
          <p:spPr bwMode="auto">
            <a:xfrm>
              <a:off x="3870" y="2695"/>
              <a:ext cx="15"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0" name="Line 2584">
              <a:extLst>
                <a:ext uri="{FF2B5EF4-FFF2-40B4-BE49-F238E27FC236}">
                  <a16:creationId xmlns:a16="http://schemas.microsoft.com/office/drawing/2014/main" id="{DF1F2D1D-B2CC-4E00-8417-05D9315CD707}"/>
                </a:ext>
              </a:extLst>
            </p:cNvPr>
            <p:cNvSpPr>
              <a:spLocks noChangeShapeType="1"/>
            </p:cNvSpPr>
            <p:nvPr/>
          </p:nvSpPr>
          <p:spPr bwMode="auto">
            <a:xfrm flipV="1">
              <a:off x="3708" y="2740"/>
              <a:ext cx="17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1" name="Line 2585">
              <a:extLst>
                <a:ext uri="{FF2B5EF4-FFF2-40B4-BE49-F238E27FC236}">
                  <a16:creationId xmlns:a16="http://schemas.microsoft.com/office/drawing/2014/main" id="{695FE15B-783E-43A9-82B0-009DA4DC88FF}"/>
                </a:ext>
              </a:extLst>
            </p:cNvPr>
            <p:cNvSpPr>
              <a:spLocks noChangeShapeType="1"/>
            </p:cNvSpPr>
            <p:nvPr/>
          </p:nvSpPr>
          <p:spPr bwMode="auto">
            <a:xfrm flipH="1" flipV="1">
              <a:off x="4056" y="3154"/>
              <a:ext cx="1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2" name="Line 2586">
              <a:extLst>
                <a:ext uri="{FF2B5EF4-FFF2-40B4-BE49-F238E27FC236}">
                  <a16:creationId xmlns:a16="http://schemas.microsoft.com/office/drawing/2014/main" id="{F2292B1A-AAAB-43C9-ABB2-A84C25AE47FE}"/>
                </a:ext>
              </a:extLst>
            </p:cNvPr>
            <p:cNvSpPr>
              <a:spLocks noChangeShapeType="1"/>
            </p:cNvSpPr>
            <p:nvPr/>
          </p:nvSpPr>
          <p:spPr bwMode="auto">
            <a:xfrm flipH="1">
              <a:off x="4056" y="3092"/>
              <a:ext cx="122"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3" name="Line 2587">
              <a:extLst>
                <a:ext uri="{FF2B5EF4-FFF2-40B4-BE49-F238E27FC236}">
                  <a16:creationId xmlns:a16="http://schemas.microsoft.com/office/drawing/2014/main" id="{6DF06D0B-FCB1-4D3A-8001-FA231FC1C025}"/>
                </a:ext>
              </a:extLst>
            </p:cNvPr>
            <p:cNvSpPr>
              <a:spLocks noChangeShapeType="1"/>
            </p:cNvSpPr>
            <p:nvPr/>
          </p:nvSpPr>
          <p:spPr bwMode="auto">
            <a:xfrm flipV="1">
              <a:off x="3946" y="3154"/>
              <a:ext cx="110"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4" name="Line 2588">
              <a:extLst>
                <a:ext uri="{FF2B5EF4-FFF2-40B4-BE49-F238E27FC236}">
                  <a16:creationId xmlns:a16="http://schemas.microsoft.com/office/drawing/2014/main" id="{223EFAAF-54B1-4996-9F2E-15FB6B640D9C}"/>
                </a:ext>
              </a:extLst>
            </p:cNvPr>
            <p:cNvSpPr>
              <a:spLocks noChangeShapeType="1"/>
            </p:cNvSpPr>
            <p:nvPr/>
          </p:nvSpPr>
          <p:spPr bwMode="auto">
            <a:xfrm flipH="1">
              <a:off x="4301" y="2899"/>
              <a:ext cx="150"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5" name="Line 2589">
              <a:extLst>
                <a:ext uri="{FF2B5EF4-FFF2-40B4-BE49-F238E27FC236}">
                  <a16:creationId xmlns:a16="http://schemas.microsoft.com/office/drawing/2014/main" id="{3FEF2106-3579-4454-A006-FCFDA3BAF755}"/>
                </a:ext>
              </a:extLst>
            </p:cNvPr>
            <p:cNvSpPr>
              <a:spLocks noChangeShapeType="1"/>
            </p:cNvSpPr>
            <p:nvPr/>
          </p:nvSpPr>
          <p:spPr bwMode="auto">
            <a:xfrm flipH="1" flipV="1">
              <a:off x="4301" y="2951"/>
              <a:ext cx="1"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6" name="Line 2590">
              <a:extLst>
                <a:ext uri="{FF2B5EF4-FFF2-40B4-BE49-F238E27FC236}">
                  <a16:creationId xmlns:a16="http://schemas.microsoft.com/office/drawing/2014/main" id="{B3FFDEA7-602D-489D-BC79-3D8F1E7FA22F}"/>
                </a:ext>
              </a:extLst>
            </p:cNvPr>
            <p:cNvSpPr>
              <a:spLocks noChangeShapeType="1"/>
            </p:cNvSpPr>
            <p:nvPr/>
          </p:nvSpPr>
          <p:spPr bwMode="auto">
            <a:xfrm>
              <a:off x="3854" y="2652"/>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7" name="Line 2591">
              <a:extLst>
                <a:ext uri="{FF2B5EF4-FFF2-40B4-BE49-F238E27FC236}">
                  <a16:creationId xmlns:a16="http://schemas.microsoft.com/office/drawing/2014/main" id="{CF167268-C92C-415D-9AF4-B320F77AF0CD}"/>
                </a:ext>
              </a:extLst>
            </p:cNvPr>
            <p:cNvSpPr>
              <a:spLocks noChangeShapeType="1"/>
            </p:cNvSpPr>
            <p:nvPr/>
          </p:nvSpPr>
          <p:spPr bwMode="auto">
            <a:xfrm flipV="1">
              <a:off x="3686" y="2695"/>
              <a:ext cx="184"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8" name="Line 2592">
              <a:extLst>
                <a:ext uri="{FF2B5EF4-FFF2-40B4-BE49-F238E27FC236}">
                  <a16:creationId xmlns:a16="http://schemas.microsoft.com/office/drawing/2014/main" id="{57F42624-6156-498D-887B-98FCE97274CF}"/>
                </a:ext>
              </a:extLst>
            </p:cNvPr>
            <p:cNvSpPr>
              <a:spLocks noChangeShapeType="1"/>
            </p:cNvSpPr>
            <p:nvPr/>
          </p:nvSpPr>
          <p:spPr bwMode="auto">
            <a:xfrm flipV="1">
              <a:off x="4468" y="2790"/>
              <a:ext cx="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9" name="Line 2593">
              <a:extLst>
                <a:ext uri="{FF2B5EF4-FFF2-40B4-BE49-F238E27FC236}">
                  <a16:creationId xmlns:a16="http://schemas.microsoft.com/office/drawing/2014/main" id="{6863DDF5-36A3-4D47-80D9-4E326DF11781}"/>
                </a:ext>
              </a:extLst>
            </p:cNvPr>
            <p:cNvSpPr>
              <a:spLocks noChangeShapeType="1"/>
            </p:cNvSpPr>
            <p:nvPr/>
          </p:nvSpPr>
          <p:spPr bwMode="auto">
            <a:xfrm flipH="1">
              <a:off x="4473" y="2769"/>
              <a:ext cx="174"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0" name="Line 2594">
              <a:extLst>
                <a:ext uri="{FF2B5EF4-FFF2-40B4-BE49-F238E27FC236}">
                  <a16:creationId xmlns:a16="http://schemas.microsoft.com/office/drawing/2014/main" id="{9AAC5099-6A77-4464-8893-35DF86A631F4}"/>
                </a:ext>
              </a:extLst>
            </p:cNvPr>
            <p:cNvSpPr>
              <a:spLocks noChangeShapeType="1"/>
            </p:cNvSpPr>
            <p:nvPr/>
          </p:nvSpPr>
          <p:spPr bwMode="auto">
            <a:xfrm flipH="1">
              <a:off x="4178" y="3034"/>
              <a:ext cx="116"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1" name="Line 2595">
              <a:extLst>
                <a:ext uri="{FF2B5EF4-FFF2-40B4-BE49-F238E27FC236}">
                  <a16:creationId xmlns:a16="http://schemas.microsoft.com/office/drawing/2014/main" id="{D8254A34-1AAD-4A3B-9FDE-8C29A4AC4BF5}"/>
                </a:ext>
              </a:extLst>
            </p:cNvPr>
            <p:cNvSpPr>
              <a:spLocks noChangeShapeType="1"/>
            </p:cNvSpPr>
            <p:nvPr/>
          </p:nvSpPr>
          <p:spPr bwMode="auto">
            <a:xfrm flipH="1">
              <a:off x="4296" y="3032"/>
              <a:ext cx="4"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2" name="Line 2596">
              <a:extLst>
                <a:ext uri="{FF2B5EF4-FFF2-40B4-BE49-F238E27FC236}">
                  <a16:creationId xmlns:a16="http://schemas.microsoft.com/office/drawing/2014/main" id="{D373E171-CD9F-40F6-BEDF-3169188435F2}"/>
                </a:ext>
              </a:extLst>
            </p:cNvPr>
            <p:cNvSpPr>
              <a:spLocks noChangeShapeType="1"/>
            </p:cNvSpPr>
            <p:nvPr/>
          </p:nvSpPr>
          <p:spPr bwMode="auto">
            <a:xfrm flipH="1" flipV="1">
              <a:off x="4178" y="3092"/>
              <a:ext cx="9"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3" name="Line 2597">
              <a:extLst>
                <a:ext uri="{FF2B5EF4-FFF2-40B4-BE49-F238E27FC236}">
                  <a16:creationId xmlns:a16="http://schemas.microsoft.com/office/drawing/2014/main" id="{57ECAC9A-3689-4E46-9C9E-382D4172E01A}"/>
                </a:ext>
              </a:extLst>
            </p:cNvPr>
            <p:cNvSpPr>
              <a:spLocks noChangeShapeType="1"/>
            </p:cNvSpPr>
            <p:nvPr/>
          </p:nvSpPr>
          <p:spPr bwMode="auto">
            <a:xfrm>
              <a:off x="3860" y="3090"/>
              <a:ext cx="21"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4" name="Line 2598">
              <a:extLst>
                <a:ext uri="{FF2B5EF4-FFF2-40B4-BE49-F238E27FC236}">
                  <a16:creationId xmlns:a16="http://schemas.microsoft.com/office/drawing/2014/main" id="{418F4B23-54EB-46AF-8D26-9C12D7CF1879}"/>
                </a:ext>
              </a:extLst>
            </p:cNvPr>
            <p:cNvSpPr>
              <a:spLocks noChangeShapeType="1"/>
            </p:cNvSpPr>
            <p:nvPr/>
          </p:nvSpPr>
          <p:spPr bwMode="auto">
            <a:xfrm flipV="1">
              <a:off x="3772" y="3125"/>
              <a:ext cx="109"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5" name="Line 2599">
              <a:extLst>
                <a:ext uri="{FF2B5EF4-FFF2-40B4-BE49-F238E27FC236}">
                  <a16:creationId xmlns:a16="http://schemas.microsoft.com/office/drawing/2014/main" id="{F375A99A-2252-4B95-8FA8-4CBB4B29394D}"/>
                </a:ext>
              </a:extLst>
            </p:cNvPr>
            <p:cNvSpPr>
              <a:spLocks noChangeShapeType="1"/>
            </p:cNvSpPr>
            <p:nvPr/>
          </p:nvSpPr>
          <p:spPr bwMode="auto">
            <a:xfrm flipH="1" flipV="1">
              <a:off x="3881" y="3125"/>
              <a:ext cx="22"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6" name="Line 2600">
              <a:extLst>
                <a:ext uri="{FF2B5EF4-FFF2-40B4-BE49-F238E27FC236}">
                  <a16:creationId xmlns:a16="http://schemas.microsoft.com/office/drawing/2014/main" id="{3CAE5FB1-D343-4E47-8B37-B49318497CD1}"/>
                </a:ext>
              </a:extLst>
            </p:cNvPr>
            <p:cNvSpPr>
              <a:spLocks noChangeShapeType="1"/>
            </p:cNvSpPr>
            <p:nvPr/>
          </p:nvSpPr>
          <p:spPr bwMode="auto">
            <a:xfrm flipV="1">
              <a:off x="3799" y="3158"/>
              <a:ext cx="104"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7" name="Line 2601">
              <a:extLst>
                <a:ext uri="{FF2B5EF4-FFF2-40B4-BE49-F238E27FC236}">
                  <a16:creationId xmlns:a16="http://schemas.microsoft.com/office/drawing/2014/main" id="{7625D716-407F-4BF5-9E85-2B788E3829B8}"/>
                </a:ext>
              </a:extLst>
            </p:cNvPr>
            <p:cNvSpPr>
              <a:spLocks noChangeShapeType="1"/>
            </p:cNvSpPr>
            <p:nvPr/>
          </p:nvSpPr>
          <p:spPr bwMode="auto">
            <a:xfrm flipH="1" flipV="1">
              <a:off x="3903" y="3158"/>
              <a:ext cx="22"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8" name="Line 2602">
              <a:extLst>
                <a:ext uri="{FF2B5EF4-FFF2-40B4-BE49-F238E27FC236}">
                  <a16:creationId xmlns:a16="http://schemas.microsoft.com/office/drawing/2014/main" id="{408C386B-A5AE-4656-BCD2-9326E9B1CA83}"/>
                </a:ext>
              </a:extLst>
            </p:cNvPr>
            <p:cNvSpPr>
              <a:spLocks noChangeShapeType="1"/>
            </p:cNvSpPr>
            <p:nvPr/>
          </p:nvSpPr>
          <p:spPr bwMode="auto">
            <a:xfrm flipV="1">
              <a:off x="3665" y="2652"/>
              <a:ext cx="189"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9" name="Line 2603">
              <a:extLst>
                <a:ext uri="{FF2B5EF4-FFF2-40B4-BE49-F238E27FC236}">
                  <a16:creationId xmlns:a16="http://schemas.microsoft.com/office/drawing/2014/main" id="{7DC316D4-4DB0-4A6C-95DC-5A85E9EE0E9F}"/>
                </a:ext>
              </a:extLst>
            </p:cNvPr>
            <p:cNvSpPr>
              <a:spLocks noChangeShapeType="1"/>
            </p:cNvSpPr>
            <p:nvPr/>
          </p:nvSpPr>
          <p:spPr bwMode="auto">
            <a:xfrm flipV="1">
              <a:off x="3745" y="3090"/>
              <a:ext cx="11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0" name="Line 2604">
              <a:extLst>
                <a:ext uri="{FF2B5EF4-FFF2-40B4-BE49-F238E27FC236}">
                  <a16:creationId xmlns:a16="http://schemas.microsoft.com/office/drawing/2014/main" id="{99226FEA-6DAB-4431-B5FB-487BE28CA592}"/>
                </a:ext>
              </a:extLst>
            </p:cNvPr>
            <p:cNvSpPr>
              <a:spLocks noChangeShapeType="1"/>
            </p:cNvSpPr>
            <p:nvPr/>
          </p:nvSpPr>
          <p:spPr bwMode="auto">
            <a:xfrm>
              <a:off x="3838" y="3052"/>
              <a:ext cx="22"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1" name="Line 2605">
              <a:extLst>
                <a:ext uri="{FF2B5EF4-FFF2-40B4-BE49-F238E27FC236}">
                  <a16:creationId xmlns:a16="http://schemas.microsoft.com/office/drawing/2014/main" id="{0F95791B-6963-4A06-A438-5D0913CECE96}"/>
                </a:ext>
              </a:extLst>
            </p:cNvPr>
            <p:cNvSpPr>
              <a:spLocks noChangeShapeType="1"/>
            </p:cNvSpPr>
            <p:nvPr/>
          </p:nvSpPr>
          <p:spPr bwMode="auto">
            <a:xfrm flipH="1" flipV="1">
              <a:off x="4697" y="2680"/>
              <a:ext cx="18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2" name="Line 2606">
              <a:extLst>
                <a:ext uri="{FF2B5EF4-FFF2-40B4-BE49-F238E27FC236}">
                  <a16:creationId xmlns:a16="http://schemas.microsoft.com/office/drawing/2014/main" id="{5E21F926-6BF1-4EC0-8C6A-728E9A4D29E5}"/>
                </a:ext>
              </a:extLst>
            </p:cNvPr>
            <p:cNvSpPr>
              <a:spLocks noChangeShapeType="1"/>
            </p:cNvSpPr>
            <p:nvPr/>
          </p:nvSpPr>
          <p:spPr bwMode="auto">
            <a:xfrm flipV="1">
              <a:off x="4685" y="2680"/>
              <a:ext cx="1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3" name="Line 2607">
              <a:extLst>
                <a:ext uri="{FF2B5EF4-FFF2-40B4-BE49-F238E27FC236}">
                  <a16:creationId xmlns:a16="http://schemas.microsoft.com/office/drawing/2014/main" id="{E765905C-778E-4FAC-BDC7-E86A4D70C8D2}"/>
                </a:ext>
              </a:extLst>
            </p:cNvPr>
            <p:cNvSpPr>
              <a:spLocks noChangeShapeType="1"/>
            </p:cNvSpPr>
            <p:nvPr/>
          </p:nvSpPr>
          <p:spPr bwMode="auto">
            <a:xfrm flipV="1">
              <a:off x="3825" y="3187"/>
              <a:ext cx="100"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4" name="Line 2608">
              <a:extLst>
                <a:ext uri="{FF2B5EF4-FFF2-40B4-BE49-F238E27FC236}">
                  <a16:creationId xmlns:a16="http://schemas.microsoft.com/office/drawing/2014/main" id="{71CCBF03-4B9B-4C76-B800-538FAA8BE847}"/>
                </a:ext>
              </a:extLst>
            </p:cNvPr>
            <p:cNvSpPr>
              <a:spLocks noChangeShapeType="1"/>
            </p:cNvSpPr>
            <p:nvPr/>
          </p:nvSpPr>
          <p:spPr bwMode="auto">
            <a:xfrm flipH="1" flipV="1">
              <a:off x="3925" y="3187"/>
              <a:ext cx="21"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5" name="Line 2609">
              <a:extLst>
                <a:ext uri="{FF2B5EF4-FFF2-40B4-BE49-F238E27FC236}">
                  <a16:creationId xmlns:a16="http://schemas.microsoft.com/office/drawing/2014/main" id="{FBB0D658-2816-4008-8F18-B505ACF13F63}"/>
                </a:ext>
              </a:extLst>
            </p:cNvPr>
            <p:cNvSpPr>
              <a:spLocks noChangeShapeType="1"/>
            </p:cNvSpPr>
            <p:nvPr/>
          </p:nvSpPr>
          <p:spPr bwMode="auto">
            <a:xfrm flipH="1" flipV="1">
              <a:off x="4072" y="3177"/>
              <a:ext cx="1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6" name="Line 2610">
              <a:extLst>
                <a:ext uri="{FF2B5EF4-FFF2-40B4-BE49-F238E27FC236}">
                  <a16:creationId xmlns:a16="http://schemas.microsoft.com/office/drawing/2014/main" id="{AA11DB80-509C-4894-A783-B9B09DF57FE1}"/>
                </a:ext>
              </a:extLst>
            </p:cNvPr>
            <p:cNvSpPr>
              <a:spLocks noChangeShapeType="1"/>
            </p:cNvSpPr>
            <p:nvPr/>
          </p:nvSpPr>
          <p:spPr bwMode="auto">
            <a:xfrm flipV="1">
              <a:off x="3968" y="3177"/>
              <a:ext cx="10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7" name="Line 2611">
              <a:extLst>
                <a:ext uri="{FF2B5EF4-FFF2-40B4-BE49-F238E27FC236}">
                  <a16:creationId xmlns:a16="http://schemas.microsoft.com/office/drawing/2014/main" id="{1F30966A-1BEA-4A5C-9225-AFC9EA534E15}"/>
                </a:ext>
              </a:extLst>
            </p:cNvPr>
            <p:cNvSpPr>
              <a:spLocks noChangeShapeType="1"/>
            </p:cNvSpPr>
            <p:nvPr/>
          </p:nvSpPr>
          <p:spPr bwMode="auto">
            <a:xfrm flipH="1">
              <a:off x="4072" y="3114"/>
              <a:ext cx="115"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8" name="Line 2612">
              <a:extLst>
                <a:ext uri="{FF2B5EF4-FFF2-40B4-BE49-F238E27FC236}">
                  <a16:creationId xmlns:a16="http://schemas.microsoft.com/office/drawing/2014/main" id="{CC60C5FB-E053-4F9C-B118-AF0115EF065D}"/>
                </a:ext>
              </a:extLst>
            </p:cNvPr>
            <p:cNvSpPr>
              <a:spLocks noChangeShapeType="1"/>
            </p:cNvSpPr>
            <p:nvPr/>
          </p:nvSpPr>
          <p:spPr bwMode="auto">
            <a:xfrm flipH="1">
              <a:off x="4302" y="2936"/>
              <a:ext cx="110"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9" name="Line 2613">
              <a:extLst>
                <a:ext uri="{FF2B5EF4-FFF2-40B4-BE49-F238E27FC236}">
                  <a16:creationId xmlns:a16="http://schemas.microsoft.com/office/drawing/2014/main" id="{6B78AB73-34C1-4B02-8858-FC5D8AECF23F}"/>
                </a:ext>
              </a:extLst>
            </p:cNvPr>
            <p:cNvSpPr>
              <a:spLocks noChangeShapeType="1"/>
            </p:cNvSpPr>
            <p:nvPr/>
          </p:nvSpPr>
          <p:spPr bwMode="auto">
            <a:xfrm flipH="1" flipV="1">
              <a:off x="4302" y="2979"/>
              <a:ext cx="2"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0" name="Line 2614">
              <a:extLst>
                <a:ext uri="{FF2B5EF4-FFF2-40B4-BE49-F238E27FC236}">
                  <a16:creationId xmlns:a16="http://schemas.microsoft.com/office/drawing/2014/main" id="{251E4EB2-BEB0-4350-864E-5D41C9F22C2B}"/>
                </a:ext>
              </a:extLst>
            </p:cNvPr>
            <p:cNvSpPr>
              <a:spLocks noChangeShapeType="1"/>
            </p:cNvSpPr>
            <p:nvPr/>
          </p:nvSpPr>
          <p:spPr bwMode="auto">
            <a:xfrm>
              <a:off x="3816" y="3011"/>
              <a:ext cx="22"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1" name="Line 2615">
              <a:extLst>
                <a:ext uri="{FF2B5EF4-FFF2-40B4-BE49-F238E27FC236}">
                  <a16:creationId xmlns:a16="http://schemas.microsoft.com/office/drawing/2014/main" id="{42E0C8CB-5110-45B8-BEEC-0541064C4FF0}"/>
                </a:ext>
              </a:extLst>
            </p:cNvPr>
            <p:cNvSpPr>
              <a:spLocks noChangeShapeType="1"/>
            </p:cNvSpPr>
            <p:nvPr/>
          </p:nvSpPr>
          <p:spPr bwMode="auto">
            <a:xfrm flipV="1">
              <a:off x="3718" y="3052"/>
              <a:ext cx="120"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2" name="Line 2616">
              <a:extLst>
                <a:ext uri="{FF2B5EF4-FFF2-40B4-BE49-F238E27FC236}">
                  <a16:creationId xmlns:a16="http://schemas.microsoft.com/office/drawing/2014/main" id="{42AC7D23-A34C-4FDA-8728-9A849D4955E0}"/>
                </a:ext>
              </a:extLst>
            </p:cNvPr>
            <p:cNvSpPr>
              <a:spLocks noChangeShapeType="1"/>
            </p:cNvSpPr>
            <p:nvPr/>
          </p:nvSpPr>
          <p:spPr bwMode="auto">
            <a:xfrm flipV="1">
              <a:off x="4462" y="2819"/>
              <a:ext cx="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3" name="Line 2617">
              <a:extLst>
                <a:ext uri="{FF2B5EF4-FFF2-40B4-BE49-F238E27FC236}">
                  <a16:creationId xmlns:a16="http://schemas.microsoft.com/office/drawing/2014/main" id="{133A4F6B-83AB-440C-A49B-92BB67EC47BA}"/>
                </a:ext>
              </a:extLst>
            </p:cNvPr>
            <p:cNvSpPr>
              <a:spLocks noChangeShapeType="1"/>
            </p:cNvSpPr>
            <p:nvPr/>
          </p:nvSpPr>
          <p:spPr bwMode="auto">
            <a:xfrm flipH="1">
              <a:off x="4468" y="2794"/>
              <a:ext cx="146"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4" name="Line 2618">
              <a:extLst>
                <a:ext uri="{FF2B5EF4-FFF2-40B4-BE49-F238E27FC236}">
                  <a16:creationId xmlns:a16="http://schemas.microsoft.com/office/drawing/2014/main" id="{6CC4EB52-9E01-4269-8199-A3CD8ADE06F8}"/>
                </a:ext>
              </a:extLst>
            </p:cNvPr>
            <p:cNvSpPr>
              <a:spLocks noChangeShapeType="1"/>
            </p:cNvSpPr>
            <p:nvPr/>
          </p:nvSpPr>
          <p:spPr bwMode="auto">
            <a:xfrm flipH="1">
              <a:off x="4616" y="2793"/>
              <a:ext cx="4"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5" name="Line 2619">
              <a:extLst>
                <a:ext uri="{FF2B5EF4-FFF2-40B4-BE49-F238E27FC236}">
                  <a16:creationId xmlns:a16="http://schemas.microsoft.com/office/drawing/2014/main" id="{2F525F11-C6BF-4A61-8A7E-29287AD72C2A}"/>
                </a:ext>
              </a:extLst>
            </p:cNvPr>
            <p:cNvSpPr>
              <a:spLocks noChangeShapeType="1"/>
            </p:cNvSpPr>
            <p:nvPr/>
          </p:nvSpPr>
          <p:spPr bwMode="auto">
            <a:xfrm flipH="1" flipV="1">
              <a:off x="3946" y="3212"/>
              <a:ext cx="2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6" name="Line 2620">
              <a:extLst>
                <a:ext uri="{FF2B5EF4-FFF2-40B4-BE49-F238E27FC236}">
                  <a16:creationId xmlns:a16="http://schemas.microsoft.com/office/drawing/2014/main" id="{8B7D1B72-7EAD-4F87-A555-627004D35BE1}"/>
                </a:ext>
              </a:extLst>
            </p:cNvPr>
            <p:cNvSpPr>
              <a:spLocks noChangeShapeType="1"/>
            </p:cNvSpPr>
            <p:nvPr/>
          </p:nvSpPr>
          <p:spPr bwMode="auto">
            <a:xfrm flipV="1">
              <a:off x="3852" y="3212"/>
              <a:ext cx="94"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7" name="Line 2621">
              <a:extLst>
                <a:ext uri="{FF2B5EF4-FFF2-40B4-BE49-F238E27FC236}">
                  <a16:creationId xmlns:a16="http://schemas.microsoft.com/office/drawing/2014/main" id="{3CCAD5F1-9CAA-4251-B0F6-503CB1A643D0}"/>
                </a:ext>
              </a:extLst>
            </p:cNvPr>
            <p:cNvSpPr>
              <a:spLocks noChangeShapeType="1"/>
            </p:cNvSpPr>
            <p:nvPr/>
          </p:nvSpPr>
          <p:spPr bwMode="auto">
            <a:xfrm>
              <a:off x="3795" y="2969"/>
              <a:ext cx="2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8" name="Line 2622">
              <a:extLst>
                <a:ext uri="{FF2B5EF4-FFF2-40B4-BE49-F238E27FC236}">
                  <a16:creationId xmlns:a16="http://schemas.microsoft.com/office/drawing/2014/main" id="{489CF1A2-7039-46D3-BD4D-D6B1829BF36E}"/>
                </a:ext>
              </a:extLst>
            </p:cNvPr>
            <p:cNvSpPr>
              <a:spLocks noChangeShapeType="1"/>
            </p:cNvSpPr>
            <p:nvPr/>
          </p:nvSpPr>
          <p:spPr bwMode="auto">
            <a:xfrm flipV="1">
              <a:off x="3691" y="3011"/>
              <a:ext cx="125"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9" name="Line 2623">
              <a:extLst>
                <a:ext uri="{FF2B5EF4-FFF2-40B4-BE49-F238E27FC236}">
                  <a16:creationId xmlns:a16="http://schemas.microsoft.com/office/drawing/2014/main" id="{68C531F0-0E55-4E06-B94D-DE7CB8A0BF22}"/>
                </a:ext>
              </a:extLst>
            </p:cNvPr>
            <p:cNvSpPr>
              <a:spLocks noChangeShapeType="1"/>
            </p:cNvSpPr>
            <p:nvPr/>
          </p:nvSpPr>
          <p:spPr bwMode="auto">
            <a:xfrm flipH="1">
              <a:off x="4187" y="3094"/>
              <a:ext cx="37"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0" name="Line 2624">
              <a:extLst>
                <a:ext uri="{FF2B5EF4-FFF2-40B4-BE49-F238E27FC236}">
                  <a16:creationId xmlns:a16="http://schemas.microsoft.com/office/drawing/2014/main" id="{3683B43C-DBF3-452F-AF13-3FF2ED8594FE}"/>
                </a:ext>
              </a:extLst>
            </p:cNvPr>
            <p:cNvSpPr>
              <a:spLocks noChangeShapeType="1"/>
            </p:cNvSpPr>
            <p:nvPr/>
          </p:nvSpPr>
          <p:spPr bwMode="auto">
            <a:xfrm flipH="1" flipV="1">
              <a:off x="4187" y="3114"/>
              <a:ext cx="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1" name="Line 2625">
              <a:extLst>
                <a:ext uri="{FF2B5EF4-FFF2-40B4-BE49-F238E27FC236}">
                  <a16:creationId xmlns:a16="http://schemas.microsoft.com/office/drawing/2014/main" id="{59C3484F-BD96-451C-B5E3-F3AD84F4C8C5}"/>
                </a:ext>
              </a:extLst>
            </p:cNvPr>
            <p:cNvSpPr>
              <a:spLocks noChangeShapeType="1"/>
            </p:cNvSpPr>
            <p:nvPr/>
          </p:nvSpPr>
          <p:spPr bwMode="auto">
            <a:xfrm flipV="1">
              <a:off x="4672" y="2702"/>
              <a:ext cx="13"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2" name="Line 2626">
              <a:extLst>
                <a:ext uri="{FF2B5EF4-FFF2-40B4-BE49-F238E27FC236}">
                  <a16:creationId xmlns:a16="http://schemas.microsoft.com/office/drawing/2014/main" id="{0433EA87-4E61-44C9-B581-279512214760}"/>
                </a:ext>
              </a:extLst>
            </p:cNvPr>
            <p:cNvSpPr>
              <a:spLocks noChangeShapeType="1"/>
            </p:cNvSpPr>
            <p:nvPr/>
          </p:nvSpPr>
          <p:spPr bwMode="auto">
            <a:xfrm flipH="1" flipV="1">
              <a:off x="4685" y="2702"/>
              <a:ext cx="180"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3" name="Line 2627">
              <a:extLst>
                <a:ext uri="{FF2B5EF4-FFF2-40B4-BE49-F238E27FC236}">
                  <a16:creationId xmlns:a16="http://schemas.microsoft.com/office/drawing/2014/main" id="{02812CEB-36AC-43F5-8160-514662F047AA}"/>
                </a:ext>
              </a:extLst>
            </p:cNvPr>
            <p:cNvSpPr>
              <a:spLocks noChangeShapeType="1"/>
            </p:cNvSpPr>
            <p:nvPr/>
          </p:nvSpPr>
          <p:spPr bwMode="auto">
            <a:xfrm flipH="1" flipV="1">
              <a:off x="4304" y="3005"/>
              <a:ext cx="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4" name="Line 2628">
              <a:extLst>
                <a:ext uri="{FF2B5EF4-FFF2-40B4-BE49-F238E27FC236}">
                  <a16:creationId xmlns:a16="http://schemas.microsoft.com/office/drawing/2014/main" id="{F1E603A5-7528-4CB7-912C-204D9FB49933}"/>
                </a:ext>
              </a:extLst>
            </p:cNvPr>
            <p:cNvSpPr>
              <a:spLocks noChangeShapeType="1"/>
            </p:cNvSpPr>
            <p:nvPr/>
          </p:nvSpPr>
          <p:spPr bwMode="auto">
            <a:xfrm flipH="1">
              <a:off x="4304" y="2980"/>
              <a:ext cx="57"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5" name="Line 2629">
              <a:extLst>
                <a:ext uri="{FF2B5EF4-FFF2-40B4-BE49-F238E27FC236}">
                  <a16:creationId xmlns:a16="http://schemas.microsoft.com/office/drawing/2014/main" id="{5EC0953C-6AD0-4338-86F9-66742917C081}"/>
                </a:ext>
              </a:extLst>
            </p:cNvPr>
            <p:cNvSpPr>
              <a:spLocks noChangeShapeType="1"/>
            </p:cNvSpPr>
            <p:nvPr/>
          </p:nvSpPr>
          <p:spPr bwMode="auto">
            <a:xfrm flipV="1">
              <a:off x="3664" y="2969"/>
              <a:ext cx="131"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6" name="Line 2630">
              <a:extLst>
                <a:ext uri="{FF2B5EF4-FFF2-40B4-BE49-F238E27FC236}">
                  <a16:creationId xmlns:a16="http://schemas.microsoft.com/office/drawing/2014/main" id="{0582C487-BEBC-4C5D-A83B-D6E6E00089BE}"/>
                </a:ext>
              </a:extLst>
            </p:cNvPr>
            <p:cNvSpPr>
              <a:spLocks noChangeShapeType="1"/>
            </p:cNvSpPr>
            <p:nvPr/>
          </p:nvSpPr>
          <p:spPr bwMode="auto">
            <a:xfrm>
              <a:off x="3773" y="2926"/>
              <a:ext cx="22"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7" name="Line 2631">
              <a:extLst>
                <a:ext uri="{FF2B5EF4-FFF2-40B4-BE49-F238E27FC236}">
                  <a16:creationId xmlns:a16="http://schemas.microsoft.com/office/drawing/2014/main" id="{D71D2233-7E19-4C85-B911-CAA89C5B6602}"/>
                </a:ext>
              </a:extLst>
            </p:cNvPr>
            <p:cNvSpPr>
              <a:spLocks noChangeShapeType="1"/>
            </p:cNvSpPr>
            <p:nvPr/>
          </p:nvSpPr>
          <p:spPr bwMode="auto">
            <a:xfrm flipV="1">
              <a:off x="4457" y="2847"/>
              <a:ext cx="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8" name="Line 2632">
              <a:extLst>
                <a:ext uri="{FF2B5EF4-FFF2-40B4-BE49-F238E27FC236}">
                  <a16:creationId xmlns:a16="http://schemas.microsoft.com/office/drawing/2014/main" id="{A4480A90-6A95-4E6D-897C-80C507DB99EB}"/>
                </a:ext>
              </a:extLst>
            </p:cNvPr>
            <p:cNvSpPr>
              <a:spLocks noChangeShapeType="1"/>
            </p:cNvSpPr>
            <p:nvPr/>
          </p:nvSpPr>
          <p:spPr bwMode="auto">
            <a:xfrm flipH="1">
              <a:off x="4462" y="2824"/>
              <a:ext cx="10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9" name="Line 2633">
              <a:extLst>
                <a:ext uri="{FF2B5EF4-FFF2-40B4-BE49-F238E27FC236}">
                  <a16:creationId xmlns:a16="http://schemas.microsoft.com/office/drawing/2014/main" id="{4D8FAFAE-EAD8-44D0-AFAD-609BCE7664C6}"/>
                </a:ext>
              </a:extLst>
            </p:cNvPr>
            <p:cNvSpPr>
              <a:spLocks noChangeShapeType="1"/>
            </p:cNvSpPr>
            <p:nvPr/>
          </p:nvSpPr>
          <p:spPr bwMode="auto">
            <a:xfrm flipV="1">
              <a:off x="3879" y="3234"/>
              <a:ext cx="89"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0" name="Line 2634">
              <a:extLst>
                <a:ext uri="{FF2B5EF4-FFF2-40B4-BE49-F238E27FC236}">
                  <a16:creationId xmlns:a16="http://schemas.microsoft.com/office/drawing/2014/main" id="{8FB2A2B6-3A28-4943-934D-62BF0F2C902A}"/>
                </a:ext>
              </a:extLst>
            </p:cNvPr>
            <p:cNvSpPr>
              <a:spLocks noChangeShapeType="1"/>
            </p:cNvSpPr>
            <p:nvPr/>
          </p:nvSpPr>
          <p:spPr bwMode="auto">
            <a:xfrm flipH="1" flipV="1">
              <a:off x="3968" y="3234"/>
              <a:ext cx="2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1" name="Line 2635">
              <a:extLst>
                <a:ext uri="{FF2B5EF4-FFF2-40B4-BE49-F238E27FC236}">
                  <a16:creationId xmlns:a16="http://schemas.microsoft.com/office/drawing/2014/main" id="{EF45FA62-DF1C-4FDB-9E5F-F6F0224FC3C4}"/>
                </a:ext>
              </a:extLst>
            </p:cNvPr>
            <p:cNvSpPr>
              <a:spLocks noChangeShapeType="1"/>
            </p:cNvSpPr>
            <p:nvPr/>
          </p:nvSpPr>
          <p:spPr bwMode="auto">
            <a:xfrm flipV="1">
              <a:off x="3990" y="3196"/>
              <a:ext cx="9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2" name="Line 2636">
              <a:extLst>
                <a:ext uri="{FF2B5EF4-FFF2-40B4-BE49-F238E27FC236}">
                  <a16:creationId xmlns:a16="http://schemas.microsoft.com/office/drawing/2014/main" id="{D5AC198D-612F-428B-A517-AD418541E0DC}"/>
                </a:ext>
              </a:extLst>
            </p:cNvPr>
            <p:cNvSpPr>
              <a:spLocks noChangeShapeType="1"/>
            </p:cNvSpPr>
            <p:nvPr/>
          </p:nvSpPr>
          <p:spPr bwMode="auto">
            <a:xfrm flipH="1" flipV="1">
              <a:off x="4087" y="3196"/>
              <a:ext cx="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3" name="Line 2637">
              <a:extLst>
                <a:ext uri="{FF2B5EF4-FFF2-40B4-BE49-F238E27FC236}">
                  <a16:creationId xmlns:a16="http://schemas.microsoft.com/office/drawing/2014/main" id="{668D514A-D4DC-4F81-889F-992ECD9E4F61}"/>
                </a:ext>
              </a:extLst>
            </p:cNvPr>
            <p:cNvSpPr>
              <a:spLocks noChangeShapeType="1"/>
            </p:cNvSpPr>
            <p:nvPr/>
          </p:nvSpPr>
          <p:spPr bwMode="auto">
            <a:xfrm flipH="1">
              <a:off x="4087" y="3183"/>
              <a:ext cx="2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4" name="Line 2638">
              <a:extLst>
                <a:ext uri="{FF2B5EF4-FFF2-40B4-BE49-F238E27FC236}">
                  <a16:creationId xmlns:a16="http://schemas.microsoft.com/office/drawing/2014/main" id="{295FAACB-2853-414B-962D-B559C69B38FD}"/>
                </a:ext>
              </a:extLst>
            </p:cNvPr>
            <p:cNvSpPr>
              <a:spLocks noChangeShapeType="1"/>
            </p:cNvSpPr>
            <p:nvPr/>
          </p:nvSpPr>
          <p:spPr bwMode="auto">
            <a:xfrm flipV="1">
              <a:off x="3637" y="2926"/>
              <a:ext cx="136"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5" name="Line 2639">
              <a:extLst>
                <a:ext uri="{FF2B5EF4-FFF2-40B4-BE49-F238E27FC236}">
                  <a16:creationId xmlns:a16="http://schemas.microsoft.com/office/drawing/2014/main" id="{7A142AE2-5E40-4ACC-9172-6B7711C88A0C}"/>
                </a:ext>
              </a:extLst>
            </p:cNvPr>
            <p:cNvSpPr>
              <a:spLocks noChangeShapeType="1"/>
            </p:cNvSpPr>
            <p:nvPr/>
          </p:nvSpPr>
          <p:spPr bwMode="auto">
            <a:xfrm>
              <a:off x="3751" y="2881"/>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6" name="Line 2640">
              <a:extLst>
                <a:ext uri="{FF2B5EF4-FFF2-40B4-BE49-F238E27FC236}">
                  <a16:creationId xmlns:a16="http://schemas.microsoft.com/office/drawing/2014/main" id="{29409B2C-4DDA-4281-905D-C6B5E5318022}"/>
                </a:ext>
              </a:extLst>
            </p:cNvPr>
            <p:cNvSpPr>
              <a:spLocks noChangeShapeType="1"/>
            </p:cNvSpPr>
            <p:nvPr/>
          </p:nvSpPr>
          <p:spPr bwMode="auto">
            <a:xfrm flipH="1" flipV="1">
              <a:off x="4672" y="2725"/>
              <a:ext cx="145"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7" name="Line 2641">
              <a:extLst>
                <a:ext uri="{FF2B5EF4-FFF2-40B4-BE49-F238E27FC236}">
                  <a16:creationId xmlns:a16="http://schemas.microsoft.com/office/drawing/2014/main" id="{4A30CFA9-F605-499A-8E20-B068C351F211}"/>
                </a:ext>
              </a:extLst>
            </p:cNvPr>
            <p:cNvSpPr>
              <a:spLocks noChangeShapeType="1"/>
            </p:cNvSpPr>
            <p:nvPr/>
          </p:nvSpPr>
          <p:spPr bwMode="auto">
            <a:xfrm flipV="1">
              <a:off x="4660" y="2725"/>
              <a:ext cx="1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8" name="Line 2642">
              <a:extLst>
                <a:ext uri="{FF2B5EF4-FFF2-40B4-BE49-F238E27FC236}">
                  <a16:creationId xmlns:a16="http://schemas.microsoft.com/office/drawing/2014/main" id="{40C10874-F197-44E2-8F06-E1A02808FED5}"/>
                </a:ext>
              </a:extLst>
            </p:cNvPr>
            <p:cNvSpPr>
              <a:spLocks noChangeShapeType="1"/>
            </p:cNvSpPr>
            <p:nvPr/>
          </p:nvSpPr>
          <p:spPr bwMode="auto">
            <a:xfrm flipH="1">
              <a:off x="4457" y="2857"/>
              <a:ext cx="60"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9" name="Line 2643">
              <a:extLst>
                <a:ext uri="{FF2B5EF4-FFF2-40B4-BE49-F238E27FC236}">
                  <a16:creationId xmlns:a16="http://schemas.microsoft.com/office/drawing/2014/main" id="{EDB0641D-6034-4B61-A654-6AD58938B656}"/>
                </a:ext>
              </a:extLst>
            </p:cNvPr>
            <p:cNvSpPr>
              <a:spLocks noChangeShapeType="1"/>
            </p:cNvSpPr>
            <p:nvPr/>
          </p:nvSpPr>
          <p:spPr bwMode="auto">
            <a:xfrm flipV="1">
              <a:off x="4451" y="2873"/>
              <a:ext cx="6"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0" name="Line 2644">
              <a:extLst>
                <a:ext uri="{FF2B5EF4-FFF2-40B4-BE49-F238E27FC236}">
                  <a16:creationId xmlns:a16="http://schemas.microsoft.com/office/drawing/2014/main" id="{BCD100E7-1B0A-42EF-8C5C-84391D1B23AD}"/>
                </a:ext>
              </a:extLst>
            </p:cNvPr>
            <p:cNvSpPr>
              <a:spLocks noChangeShapeType="1"/>
            </p:cNvSpPr>
            <p:nvPr/>
          </p:nvSpPr>
          <p:spPr bwMode="auto">
            <a:xfrm flipV="1">
              <a:off x="3924" y="3252"/>
              <a:ext cx="66"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1" name="Line 2645">
              <a:extLst>
                <a:ext uri="{FF2B5EF4-FFF2-40B4-BE49-F238E27FC236}">
                  <a16:creationId xmlns:a16="http://schemas.microsoft.com/office/drawing/2014/main" id="{B30A5A56-63A2-4897-A7EC-12C2F7C14615}"/>
                </a:ext>
              </a:extLst>
            </p:cNvPr>
            <p:cNvSpPr>
              <a:spLocks noChangeShapeType="1"/>
            </p:cNvSpPr>
            <p:nvPr/>
          </p:nvSpPr>
          <p:spPr bwMode="auto">
            <a:xfrm flipH="1" flipV="1">
              <a:off x="3990" y="3252"/>
              <a:ext cx="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2" name="Line 2646">
              <a:extLst>
                <a:ext uri="{FF2B5EF4-FFF2-40B4-BE49-F238E27FC236}">
                  <a16:creationId xmlns:a16="http://schemas.microsoft.com/office/drawing/2014/main" id="{B2197CBF-D32A-474B-88E4-4361A7E10309}"/>
                </a:ext>
              </a:extLst>
            </p:cNvPr>
            <p:cNvSpPr>
              <a:spLocks noChangeShapeType="1"/>
            </p:cNvSpPr>
            <p:nvPr/>
          </p:nvSpPr>
          <p:spPr bwMode="auto">
            <a:xfrm flipV="1">
              <a:off x="3610" y="2881"/>
              <a:ext cx="141"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3" name="Line 2647">
              <a:extLst>
                <a:ext uri="{FF2B5EF4-FFF2-40B4-BE49-F238E27FC236}">
                  <a16:creationId xmlns:a16="http://schemas.microsoft.com/office/drawing/2014/main" id="{2442F797-455B-4890-88E2-7A6CD4D19715}"/>
                </a:ext>
              </a:extLst>
            </p:cNvPr>
            <p:cNvSpPr>
              <a:spLocks noChangeShapeType="1"/>
            </p:cNvSpPr>
            <p:nvPr/>
          </p:nvSpPr>
          <p:spPr bwMode="auto">
            <a:xfrm>
              <a:off x="3730" y="2835"/>
              <a:ext cx="21"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4" name="Line 2648">
              <a:extLst>
                <a:ext uri="{FF2B5EF4-FFF2-40B4-BE49-F238E27FC236}">
                  <a16:creationId xmlns:a16="http://schemas.microsoft.com/office/drawing/2014/main" id="{433C5320-8666-43CB-B481-3E735C898D01}"/>
                </a:ext>
              </a:extLst>
            </p:cNvPr>
            <p:cNvSpPr>
              <a:spLocks noChangeShapeType="1"/>
            </p:cNvSpPr>
            <p:nvPr/>
          </p:nvSpPr>
          <p:spPr bwMode="auto">
            <a:xfrm flipV="1">
              <a:off x="4903" y="2675"/>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5" name="Line 2649">
              <a:extLst>
                <a:ext uri="{FF2B5EF4-FFF2-40B4-BE49-F238E27FC236}">
                  <a16:creationId xmlns:a16="http://schemas.microsoft.com/office/drawing/2014/main" id="{41BC036B-3B1C-46B7-97EB-8BEB40AAB6A4}"/>
                </a:ext>
              </a:extLst>
            </p:cNvPr>
            <p:cNvSpPr>
              <a:spLocks noChangeShapeType="1"/>
            </p:cNvSpPr>
            <p:nvPr/>
          </p:nvSpPr>
          <p:spPr bwMode="auto">
            <a:xfrm flipH="1" flipV="1">
              <a:off x="4922" y="2675"/>
              <a:ext cx="176"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6" name="Line 2650">
              <a:extLst>
                <a:ext uri="{FF2B5EF4-FFF2-40B4-BE49-F238E27FC236}">
                  <a16:creationId xmlns:a16="http://schemas.microsoft.com/office/drawing/2014/main" id="{7CB64943-9828-46F7-B5BD-CF6E23EDD9B5}"/>
                </a:ext>
              </a:extLst>
            </p:cNvPr>
            <p:cNvSpPr>
              <a:spLocks noChangeShapeType="1"/>
            </p:cNvSpPr>
            <p:nvPr/>
          </p:nvSpPr>
          <p:spPr bwMode="auto">
            <a:xfrm flipV="1">
              <a:off x="4647" y="2747"/>
              <a:ext cx="13"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7" name="Line 2651">
              <a:extLst>
                <a:ext uri="{FF2B5EF4-FFF2-40B4-BE49-F238E27FC236}">
                  <a16:creationId xmlns:a16="http://schemas.microsoft.com/office/drawing/2014/main" id="{7A480824-2F40-4422-9D1E-DEB07A95ED6A}"/>
                </a:ext>
              </a:extLst>
            </p:cNvPr>
            <p:cNvSpPr>
              <a:spLocks noChangeShapeType="1"/>
            </p:cNvSpPr>
            <p:nvPr/>
          </p:nvSpPr>
          <p:spPr bwMode="auto">
            <a:xfrm flipH="1">
              <a:off x="4660" y="2746"/>
              <a:ext cx="7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8" name="Line 2652">
              <a:extLst>
                <a:ext uri="{FF2B5EF4-FFF2-40B4-BE49-F238E27FC236}">
                  <a16:creationId xmlns:a16="http://schemas.microsoft.com/office/drawing/2014/main" id="{D08CA5BD-8A43-4F02-876E-FF087E16ABBE}"/>
                </a:ext>
              </a:extLst>
            </p:cNvPr>
            <p:cNvSpPr>
              <a:spLocks noChangeShapeType="1"/>
            </p:cNvSpPr>
            <p:nvPr/>
          </p:nvSpPr>
          <p:spPr bwMode="auto">
            <a:xfrm flipV="1">
              <a:off x="4449" y="2899"/>
              <a:ext cx="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9" name="Line 2653">
              <a:extLst>
                <a:ext uri="{FF2B5EF4-FFF2-40B4-BE49-F238E27FC236}">
                  <a16:creationId xmlns:a16="http://schemas.microsoft.com/office/drawing/2014/main" id="{786880B2-5518-4FCE-89D8-5DEB36165842}"/>
                </a:ext>
              </a:extLst>
            </p:cNvPr>
            <p:cNvSpPr>
              <a:spLocks noChangeShapeType="1"/>
            </p:cNvSpPr>
            <p:nvPr/>
          </p:nvSpPr>
          <p:spPr bwMode="auto">
            <a:xfrm flipH="1">
              <a:off x="4451" y="2894"/>
              <a:ext cx="1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0" name="Line 2654">
              <a:extLst>
                <a:ext uri="{FF2B5EF4-FFF2-40B4-BE49-F238E27FC236}">
                  <a16:creationId xmlns:a16="http://schemas.microsoft.com/office/drawing/2014/main" id="{9A1F8626-173B-453A-859D-3379E2603674}"/>
                </a:ext>
              </a:extLst>
            </p:cNvPr>
            <p:cNvSpPr>
              <a:spLocks noChangeShapeType="1"/>
            </p:cNvSpPr>
            <p:nvPr/>
          </p:nvSpPr>
          <p:spPr bwMode="auto">
            <a:xfrm>
              <a:off x="3708" y="2790"/>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1" name="Line 2655">
              <a:extLst>
                <a:ext uri="{FF2B5EF4-FFF2-40B4-BE49-F238E27FC236}">
                  <a16:creationId xmlns:a16="http://schemas.microsoft.com/office/drawing/2014/main" id="{1CC49C0F-30C5-45CC-A4AC-CBECFE3AC9F0}"/>
                </a:ext>
              </a:extLst>
            </p:cNvPr>
            <p:cNvSpPr>
              <a:spLocks noChangeShapeType="1"/>
            </p:cNvSpPr>
            <p:nvPr/>
          </p:nvSpPr>
          <p:spPr bwMode="auto">
            <a:xfrm flipV="1">
              <a:off x="3583" y="2835"/>
              <a:ext cx="147"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2" name="Line 2656">
              <a:extLst>
                <a:ext uri="{FF2B5EF4-FFF2-40B4-BE49-F238E27FC236}">
                  <a16:creationId xmlns:a16="http://schemas.microsoft.com/office/drawing/2014/main" id="{14A1D34B-4095-4E2D-9017-87E998AD90C0}"/>
                </a:ext>
              </a:extLst>
            </p:cNvPr>
            <p:cNvSpPr>
              <a:spLocks noChangeShapeType="1"/>
            </p:cNvSpPr>
            <p:nvPr/>
          </p:nvSpPr>
          <p:spPr bwMode="auto">
            <a:xfrm>
              <a:off x="3799" y="3212"/>
              <a:ext cx="2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3" name="Line 2657">
              <a:extLst>
                <a:ext uri="{FF2B5EF4-FFF2-40B4-BE49-F238E27FC236}">
                  <a16:creationId xmlns:a16="http://schemas.microsoft.com/office/drawing/2014/main" id="{5DA0745F-90C5-4E85-9941-BC0D604DB7EA}"/>
                </a:ext>
              </a:extLst>
            </p:cNvPr>
            <p:cNvSpPr>
              <a:spLocks noChangeShapeType="1"/>
            </p:cNvSpPr>
            <p:nvPr/>
          </p:nvSpPr>
          <p:spPr bwMode="auto">
            <a:xfrm flipH="1" flipV="1">
              <a:off x="3825" y="3240"/>
              <a:ext cx="2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4" name="Line 2658">
              <a:extLst>
                <a:ext uri="{FF2B5EF4-FFF2-40B4-BE49-F238E27FC236}">
                  <a16:creationId xmlns:a16="http://schemas.microsoft.com/office/drawing/2014/main" id="{B229BD00-AAFD-4907-BF2F-4718D9878DA5}"/>
                </a:ext>
              </a:extLst>
            </p:cNvPr>
            <p:cNvSpPr>
              <a:spLocks noChangeShapeType="1"/>
            </p:cNvSpPr>
            <p:nvPr/>
          </p:nvSpPr>
          <p:spPr bwMode="auto">
            <a:xfrm flipV="1">
              <a:off x="3747" y="3240"/>
              <a:ext cx="7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5" name="Line 2659">
              <a:extLst>
                <a:ext uri="{FF2B5EF4-FFF2-40B4-BE49-F238E27FC236}">
                  <a16:creationId xmlns:a16="http://schemas.microsoft.com/office/drawing/2014/main" id="{5DF623B7-AAF6-481F-B41B-B6166413912D}"/>
                </a:ext>
              </a:extLst>
            </p:cNvPr>
            <p:cNvSpPr>
              <a:spLocks noChangeShapeType="1"/>
            </p:cNvSpPr>
            <p:nvPr/>
          </p:nvSpPr>
          <p:spPr bwMode="auto">
            <a:xfrm flipV="1">
              <a:off x="3716" y="3212"/>
              <a:ext cx="83"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6" name="Line 2660">
              <a:extLst>
                <a:ext uri="{FF2B5EF4-FFF2-40B4-BE49-F238E27FC236}">
                  <a16:creationId xmlns:a16="http://schemas.microsoft.com/office/drawing/2014/main" id="{64A55741-7F0C-40EE-A96C-5EC49A890158}"/>
                </a:ext>
              </a:extLst>
            </p:cNvPr>
            <p:cNvSpPr>
              <a:spLocks noChangeShapeType="1"/>
            </p:cNvSpPr>
            <p:nvPr/>
          </p:nvSpPr>
          <p:spPr bwMode="auto">
            <a:xfrm>
              <a:off x="3772" y="3181"/>
              <a:ext cx="27"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7" name="Line 2661">
              <a:extLst>
                <a:ext uri="{FF2B5EF4-FFF2-40B4-BE49-F238E27FC236}">
                  <a16:creationId xmlns:a16="http://schemas.microsoft.com/office/drawing/2014/main" id="{6A271101-A3DB-499B-8CB2-8FAFEBD5D53B}"/>
                </a:ext>
              </a:extLst>
            </p:cNvPr>
            <p:cNvSpPr>
              <a:spLocks noChangeShapeType="1"/>
            </p:cNvSpPr>
            <p:nvPr/>
          </p:nvSpPr>
          <p:spPr bwMode="auto">
            <a:xfrm flipV="1">
              <a:off x="3778" y="3264"/>
              <a:ext cx="74"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8" name="Line 2662">
              <a:extLst>
                <a:ext uri="{FF2B5EF4-FFF2-40B4-BE49-F238E27FC236}">
                  <a16:creationId xmlns:a16="http://schemas.microsoft.com/office/drawing/2014/main" id="{BBBD2BFA-C681-41A6-8380-42F11377DC8F}"/>
                </a:ext>
              </a:extLst>
            </p:cNvPr>
            <p:cNvSpPr>
              <a:spLocks noChangeShapeType="1"/>
            </p:cNvSpPr>
            <p:nvPr/>
          </p:nvSpPr>
          <p:spPr bwMode="auto">
            <a:xfrm flipH="1" flipV="1">
              <a:off x="3852" y="3264"/>
              <a:ext cx="27"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9" name="Line 2663">
              <a:extLst>
                <a:ext uri="{FF2B5EF4-FFF2-40B4-BE49-F238E27FC236}">
                  <a16:creationId xmlns:a16="http://schemas.microsoft.com/office/drawing/2014/main" id="{A08B9DBA-39FF-4480-985B-07297822B2B5}"/>
                </a:ext>
              </a:extLst>
            </p:cNvPr>
            <p:cNvSpPr>
              <a:spLocks noChangeShapeType="1"/>
            </p:cNvSpPr>
            <p:nvPr/>
          </p:nvSpPr>
          <p:spPr bwMode="auto">
            <a:xfrm flipV="1">
              <a:off x="4884" y="2689"/>
              <a:ext cx="1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0" name="Line 2664">
              <a:extLst>
                <a:ext uri="{FF2B5EF4-FFF2-40B4-BE49-F238E27FC236}">
                  <a16:creationId xmlns:a16="http://schemas.microsoft.com/office/drawing/2014/main" id="{C5438DF8-B9A1-4D58-8496-230B453C036F}"/>
                </a:ext>
              </a:extLst>
            </p:cNvPr>
            <p:cNvSpPr>
              <a:spLocks noChangeShapeType="1"/>
            </p:cNvSpPr>
            <p:nvPr/>
          </p:nvSpPr>
          <p:spPr bwMode="auto">
            <a:xfrm flipH="1" flipV="1">
              <a:off x="4903" y="2689"/>
              <a:ext cx="17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1" name="Line 2665">
              <a:extLst>
                <a:ext uri="{FF2B5EF4-FFF2-40B4-BE49-F238E27FC236}">
                  <a16:creationId xmlns:a16="http://schemas.microsoft.com/office/drawing/2014/main" id="{4BA6C888-11CC-4110-9986-23DD0647BACF}"/>
                </a:ext>
              </a:extLst>
            </p:cNvPr>
            <p:cNvSpPr>
              <a:spLocks noChangeShapeType="1"/>
            </p:cNvSpPr>
            <p:nvPr/>
          </p:nvSpPr>
          <p:spPr bwMode="auto">
            <a:xfrm flipV="1">
              <a:off x="3685" y="3181"/>
              <a:ext cx="8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2" name="Line 2666">
              <a:extLst>
                <a:ext uri="{FF2B5EF4-FFF2-40B4-BE49-F238E27FC236}">
                  <a16:creationId xmlns:a16="http://schemas.microsoft.com/office/drawing/2014/main" id="{309EB8D9-6E92-49FF-B879-8C39DA5B9B13}"/>
                </a:ext>
              </a:extLst>
            </p:cNvPr>
            <p:cNvSpPr>
              <a:spLocks noChangeShapeType="1"/>
            </p:cNvSpPr>
            <p:nvPr/>
          </p:nvSpPr>
          <p:spPr bwMode="auto">
            <a:xfrm>
              <a:off x="3745" y="3146"/>
              <a:ext cx="27"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3" name="Line 2667">
              <a:extLst>
                <a:ext uri="{FF2B5EF4-FFF2-40B4-BE49-F238E27FC236}">
                  <a16:creationId xmlns:a16="http://schemas.microsoft.com/office/drawing/2014/main" id="{7E2C85D5-DF5C-443A-97FA-A30AB3C4B9EA}"/>
                </a:ext>
              </a:extLst>
            </p:cNvPr>
            <p:cNvSpPr>
              <a:spLocks noChangeShapeType="1"/>
            </p:cNvSpPr>
            <p:nvPr/>
          </p:nvSpPr>
          <p:spPr bwMode="auto">
            <a:xfrm>
              <a:off x="3686" y="2745"/>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4" name="Line 2668">
              <a:extLst>
                <a:ext uri="{FF2B5EF4-FFF2-40B4-BE49-F238E27FC236}">
                  <a16:creationId xmlns:a16="http://schemas.microsoft.com/office/drawing/2014/main" id="{9AC93CD7-25A7-4387-999B-08313BAEC6E9}"/>
                </a:ext>
              </a:extLst>
            </p:cNvPr>
            <p:cNvSpPr>
              <a:spLocks noChangeShapeType="1"/>
            </p:cNvSpPr>
            <p:nvPr/>
          </p:nvSpPr>
          <p:spPr bwMode="auto">
            <a:xfrm flipV="1">
              <a:off x="3556" y="2790"/>
              <a:ext cx="152"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5" name="Line 2669">
              <a:extLst>
                <a:ext uri="{FF2B5EF4-FFF2-40B4-BE49-F238E27FC236}">
                  <a16:creationId xmlns:a16="http://schemas.microsoft.com/office/drawing/2014/main" id="{7549DE34-04B3-44AE-8F29-C11FA6FE873E}"/>
                </a:ext>
              </a:extLst>
            </p:cNvPr>
            <p:cNvSpPr>
              <a:spLocks noChangeShapeType="1"/>
            </p:cNvSpPr>
            <p:nvPr/>
          </p:nvSpPr>
          <p:spPr bwMode="auto">
            <a:xfrm flipH="1">
              <a:off x="4647" y="2768"/>
              <a:ext cx="26"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6" name="Line 2670">
              <a:extLst>
                <a:ext uri="{FF2B5EF4-FFF2-40B4-BE49-F238E27FC236}">
                  <a16:creationId xmlns:a16="http://schemas.microsoft.com/office/drawing/2014/main" id="{926AE9DE-498B-42E4-B169-C5D8F2A44B2E}"/>
                </a:ext>
              </a:extLst>
            </p:cNvPr>
            <p:cNvSpPr>
              <a:spLocks noChangeShapeType="1"/>
            </p:cNvSpPr>
            <p:nvPr/>
          </p:nvSpPr>
          <p:spPr bwMode="auto">
            <a:xfrm flipV="1">
              <a:off x="4639" y="2769"/>
              <a:ext cx="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7" name="Line 2671">
              <a:extLst>
                <a:ext uri="{FF2B5EF4-FFF2-40B4-BE49-F238E27FC236}">
                  <a16:creationId xmlns:a16="http://schemas.microsoft.com/office/drawing/2014/main" id="{048DD0B5-BA86-4ED5-925E-A41E4228E5B4}"/>
                </a:ext>
              </a:extLst>
            </p:cNvPr>
            <p:cNvSpPr>
              <a:spLocks noChangeShapeType="1"/>
            </p:cNvSpPr>
            <p:nvPr/>
          </p:nvSpPr>
          <p:spPr bwMode="auto">
            <a:xfrm flipH="1" flipV="1">
              <a:off x="3879" y="3284"/>
              <a:ext cx="2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8" name="Line 2672">
              <a:extLst>
                <a:ext uri="{FF2B5EF4-FFF2-40B4-BE49-F238E27FC236}">
                  <a16:creationId xmlns:a16="http://schemas.microsoft.com/office/drawing/2014/main" id="{8DC241FC-53BE-429D-BC4E-30837D4257F4}"/>
                </a:ext>
              </a:extLst>
            </p:cNvPr>
            <p:cNvSpPr>
              <a:spLocks noChangeShapeType="1"/>
            </p:cNvSpPr>
            <p:nvPr/>
          </p:nvSpPr>
          <p:spPr bwMode="auto">
            <a:xfrm flipV="1">
              <a:off x="3809" y="3284"/>
              <a:ext cx="70"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9" name="Line 2673">
              <a:extLst>
                <a:ext uri="{FF2B5EF4-FFF2-40B4-BE49-F238E27FC236}">
                  <a16:creationId xmlns:a16="http://schemas.microsoft.com/office/drawing/2014/main" id="{73CC852F-0D1E-445C-904B-BD4A054F2EE2}"/>
                </a:ext>
              </a:extLst>
            </p:cNvPr>
            <p:cNvSpPr>
              <a:spLocks noChangeShapeType="1"/>
            </p:cNvSpPr>
            <p:nvPr/>
          </p:nvSpPr>
          <p:spPr bwMode="auto">
            <a:xfrm>
              <a:off x="3718" y="3109"/>
              <a:ext cx="27"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0" name="Line 2674">
              <a:extLst>
                <a:ext uri="{FF2B5EF4-FFF2-40B4-BE49-F238E27FC236}">
                  <a16:creationId xmlns:a16="http://schemas.microsoft.com/office/drawing/2014/main" id="{BB23E4BA-4C52-4E84-B9EF-B75F4BEF7B81}"/>
                </a:ext>
              </a:extLst>
            </p:cNvPr>
            <p:cNvSpPr>
              <a:spLocks noChangeShapeType="1"/>
            </p:cNvSpPr>
            <p:nvPr/>
          </p:nvSpPr>
          <p:spPr bwMode="auto">
            <a:xfrm flipV="1">
              <a:off x="3654" y="3146"/>
              <a:ext cx="91"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1" name="Line 2675">
              <a:extLst>
                <a:ext uri="{FF2B5EF4-FFF2-40B4-BE49-F238E27FC236}">
                  <a16:creationId xmlns:a16="http://schemas.microsoft.com/office/drawing/2014/main" id="{820C015F-D224-460B-9AC3-679B7D2A6CA2}"/>
                </a:ext>
              </a:extLst>
            </p:cNvPr>
            <p:cNvSpPr>
              <a:spLocks noChangeShapeType="1"/>
            </p:cNvSpPr>
            <p:nvPr/>
          </p:nvSpPr>
          <p:spPr bwMode="auto">
            <a:xfrm flipV="1">
              <a:off x="3530" y="2745"/>
              <a:ext cx="156"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2" name="Line 2676">
              <a:extLst>
                <a:ext uri="{FF2B5EF4-FFF2-40B4-BE49-F238E27FC236}">
                  <a16:creationId xmlns:a16="http://schemas.microsoft.com/office/drawing/2014/main" id="{3903183A-11D3-4803-98A1-2D113430FE8B}"/>
                </a:ext>
              </a:extLst>
            </p:cNvPr>
            <p:cNvSpPr>
              <a:spLocks noChangeShapeType="1"/>
            </p:cNvSpPr>
            <p:nvPr/>
          </p:nvSpPr>
          <p:spPr bwMode="auto">
            <a:xfrm>
              <a:off x="3665" y="2700"/>
              <a:ext cx="21"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3" name="Line 2677">
              <a:extLst>
                <a:ext uri="{FF2B5EF4-FFF2-40B4-BE49-F238E27FC236}">
                  <a16:creationId xmlns:a16="http://schemas.microsoft.com/office/drawing/2014/main" id="{CB6D12A1-4380-4642-90E4-C879CECDB098}"/>
                </a:ext>
              </a:extLst>
            </p:cNvPr>
            <p:cNvSpPr>
              <a:spLocks noChangeShapeType="1"/>
            </p:cNvSpPr>
            <p:nvPr/>
          </p:nvSpPr>
          <p:spPr bwMode="auto">
            <a:xfrm>
              <a:off x="3691" y="3070"/>
              <a:ext cx="27"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4" name="Line 2678">
              <a:extLst>
                <a:ext uri="{FF2B5EF4-FFF2-40B4-BE49-F238E27FC236}">
                  <a16:creationId xmlns:a16="http://schemas.microsoft.com/office/drawing/2014/main" id="{8FC09891-29BC-4A40-84AD-C7A01CFE6BF4}"/>
                </a:ext>
              </a:extLst>
            </p:cNvPr>
            <p:cNvSpPr>
              <a:spLocks noChangeShapeType="1"/>
            </p:cNvSpPr>
            <p:nvPr/>
          </p:nvSpPr>
          <p:spPr bwMode="auto">
            <a:xfrm flipV="1">
              <a:off x="3623" y="3109"/>
              <a:ext cx="9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5" name="Line 2679">
              <a:extLst>
                <a:ext uri="{FF2B5EF4-FFF2-40B4-BE49-F238E27FC236}">
                  <a16:creationId xmlns:a16="http://schemas.microsoft.com/office/drawing/2014/main" id="{70CD86DD-3F46-414C-96E5-4D4758EEF496}"/>
                </a:ext>
              </a:extLst>
            </p:cNvPr>
            <p:cNvSpPr>
              <a:spLocks noChangeShapeType="1"/>
            </p:cNvSpPr>
            <p:nvPr/>
          </p:nvSpPr>
          <p:spPr bwMode="auto">
            <a:xfrm flipH="1" flipV="1">
              <a:off x="4884" y="2704"/>
              <a:ext cx="16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6" name="Line 2680">
              <a:extLst>
                <a:ext uri="{FF2B5EF4-FFF2-40B4-BE49-F238E27FC236}">
                  <a16:creationId xmlns:a16="http://schemas.microsoft.com/office/drawing/2014/main" id="{C1EC9732-CA21-4A1B-9113-7895C8052138}"/>
                </a:ext>
              </a:extLst>
            </p:cNvPr>
            <p:cNvSpPr>
              <a:spLocks noChangeShapeType="1"/>
            </p:cNvSpPr>
            <p:nvPr/>
          </p:nvSpPr>
          <p:spPr bwMode="auto">
            <a:xfrm flipV="1">
              <a:off x="4865" y="2704"/>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7" name="Line 2681">
              <a:extLst>
                <a:ext uri="{FF2B5EF4-FFF2-40B4-BE49-F238E27FC236}">
                  <a16:creationId xmlns:a16="http://schemas.microsoft.com/office/drawing/2014/main" id="{78F92333-8A73-4EDF-BEC8-F662654DA425}"/>
                </a:ext>
              </a:extLst>
            </p:cNvPr>
            <p:cNvSpPr>
              <a:spLocks noChangeShapeType="1"/>
            </p:cNvSpPr>
            <p:nvPr/>
          </p:nvSpPr>
          <p:spPr bwMode="auto">
            <a:xfrm flipV="1">
              <a:off x="3503" y="2700"/>
              <a:ext cx="162"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8" name="Line 2682">
              <a:extLst>
                <a:ext uri="{FF2B5EF4-FFF2-40B4-BE49-F238E27FC236}">
                  <a16:creationId xmlns:a16="http://schemas.microsoft.com/office/drawing/2014/main" id="{BEEEA050-C625-4C44-9E23-50C895BCDE3B}"/>
                </a:ext>
              </a:extLst>
            </p:cNvPr>
            <p:cNvSpPr>
              <a:spLocks noChangeShapeType="1"/>
            </p:cNvSpPr>
            <p:nvPr/>
          </p:nvSpPr>
          <p:spPr bwMode="auto">
            <a:xfrm flipV="1">
              <a:off x="3592" y="3070"/>
              <a:ext cx="9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9" name="Line 2683">
              <a:extLst>
                <a:ext uri="{FF2B5EF4-FFF2-40B4-BE49-F238E27FC236}">
                  <a16:creationId xmlns:a16="http://schemas.microsoft.com/office/drawing/2014/main" id="{CE57D06E-E935-4E02-BB9B-4477EAC8D806}"/>
                </a:ext>
              </a:extLst>
            </p:cNvPr>
            <p:cNvSpPr>
              <a:spLocks noChangeShapeType="1"/>
            </p:cNvSpPr>
            <p:nvPr/>
          </p:nvSpPr>
          <p:spPr bwMode="auto">
            <a:xfrm>
              <a:off x="3664" y="3028"/>
              <a:ext cx="27"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0" name="Line 2684">
              <a:extLst>
                <a:ext uri="{FF2B5EF4-FFF2-40B4-BE49-F238E27FC236}">
                  <a16:creationId xmlns:a16="http://schemas.microsoft.com/office/drawing/2014/main" id="{6F6ED1B6-720B-4767-A8E0-B8E019776205}"/>
                </a:ext>
              </a:extLst>
            </p:cNvPr>
            <p:cNvSpPr>
              <a:spLocks noChangeShapeType="1"/>
            </p:cNvSpPr>
            <p:nvPr/>
          </p:nvSpPr>
          <p:spPr bwMode="auto">
            <a:xfrm>
              <a:off x="3637" y="2985"/>
              <a:ext cx="27"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1" name="Line 2685">
              <a:extLst>
                <a:ext uri="{FF2B5EF4-FFF2-40B4-BE49-F238E27FC236}">
                  <a16:creationId xmlns:a16="http://schemas.microsoft.com/office/drawing/2014/main" id="{EE9FA943-816D-49E2-BB6A-0C4A2CCA569A}"/>
                </a:ext>
              </a:extLst>
            </p:cNvPr>
            <p:cNvSpPr>
              <a:spLocks noChangeShapeType="1"/>
            </p:cNvSpPr>
            <p:nvPr/>
          </p:nvSpPr>
          <p:spPr bwMode="auto">
            <a:xfrm flipV="1">
              <a:off x="3561" y="3028"/>
              <a:ext cx="103"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2" name="Line 2686">
              <a:extLst>
                <a:ext uri="{FF2B5EF4-FFF2-40B4-BE49-F238E27FC236}">
                  <a16:creationId xmlns:a16="http://schemas.microsoft.com/office/drawing/2014/main" id="{AEF7D49C-3950-4FD5-B891-62DB275B1C91}"/>
                </a:ext>
              </a:extLst>
            </p:cNvPr>
            <p:cNvSpPr>
              <a:spLocks noChangeShapeType="1"/>
            </p:cNvSpPr>
            <p:nvPr/>
          </p:nvSpPr>
          <p:spPr bwMode="auto">
            <a:xfrm flipV="1">
              <a:off x="4849" y="2718"/>
              <a:ext cx="16"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2" name="Group 2888">
            <a:extLst>
              <a:ext uri="{FF2B5EF4-FFF2-40B4-BE49-F238E27FC236}">
                <a16:creationId xmlns:a16="http://schemas.microsoft.com/office/drawing/2014/main" id="{EC124CB3-E4EE-4AD8-8A94-1D12BE0F021F}"/>
              </a:ext>
            </a:extLst>
          </p:cNvPr>
          <p:cNvGrpSpPr>
            <a:grpSpLocks/>
          </p:cNvGrpSpPr>
          <p:nvPr/>
        </p:nvGrpSpPr>
        <p:grpSpPr bwMode="auto">
          <a:xfrm>
            <a:off x="5143500" y="4314825"/>
            <a:ext cx="3489325" cy="990600"/>
            <a:chOff x="3240" y="2718"/>
            <a:chExt cx="2198" cy="624"/>
          </a:xfrm>
        </p:grpSpPr>
        <p:sp>
          <p:nvSpPr>
            <p:cNvPr id="3193" name="Line 2688">
              <a:extLst>
                <a:ext uri="{FF2B5EF4-FFF2-40B4-BE49-F238E27FC236}">
                  <a16:creationId xmlns:a16="http://schemas.microsoft.com/office/drawing/2014/main" id="{AE5B90A1-3C42-43AB-BA97-07FE332BF3E7}"/>
                </a:ext>
              </a:extLst>
            </p:cNvPr>
            <p:cNvSpPr>
              <a:spLocks noChangeShapeType="1"/>
            </p:cNvSpPr>
            <p:nvPr/>
          </p:nvSpPr>
          <p:spPr bwMode="auto">
            <a:xfrm flipH="1" flipV="1">
              <a:off x="4865" y="2718"/>
              <a:ext cx="159"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4" name="Line 2689">
              <a:extLst>
                <a:ext uri="{FF2B5EF4-FFF2-40B4-BE49-F238E27FC236}">
                  <a16:creationId xmlns:a16="http://schemas.microsoft.com/office/drawing/2014/main" id="{F3D276B7-7F36-46AA-BE12-8DCB38884AF8}"/>
                </a:ext>
              </a:extLst>
            </p:cNvPr>
            <p:cNvSpPr>
              <a:spLocks noChangeShapeType="1"/>
            </p:cNvSpPr>
            <p:nvPr/>
          </p:nvSpPr>
          <p:spPr bwMode="auto">
            <a:xfrm>
              <a:off x="3610" y="2941"/>
              <a:ext cx="27"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5" name="Line 2690">
              <a:extLst>
                <a:ext uri="{FF2B5EF4-FFF2-40B4-BE49-F238E27FC236}">
                  <a16:creationId xmlns:a16="http://schemas.microsoft.com/office/drawing/2014/main" id="{6DE07E1C-5BA7-4EA5-9CFF-0B6E8F26BBAF}"/>
                </a:ext>
              </a:extLst>
            </p:cNvPr>
            <p:cNvSpPr>
              <a:spLocks noChangeShapeType="1"/>
            </p:cNvSpPr>
            <p:nvPr/>
          </p:nvSpPr>
          <p:spPr bwMode="auto">
            <a:xfrm flipV="1">
              <a:off x="3530" y="2985"/>
              <a:ext cx="107"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6" name="Line 2691">
              <a:extLst>
                <a:ext uri="{FF2B5EF4-FFF2-40B4-BE49-F238E27FC236}">
                  <a16:creationId xmlns:a16="http://schemas.microsoft.com/office/drawing/2014/main" id="{DED0102B-8466-4520-ACE5-0575EF5F5D11}"/>
                </a:ext>
              </a:extLst>
            </p:cNvPr>
            <p:cNvSpPr>
              <a:spLocks noChangeShapeType="1"/>
            </p:cNvSpPr>
            <p:nvPr/>
          </p:nvSpPr>
          <p:spPr bwMode="auto">
            <a:xfrm>
              <a:off x="3583" y="2896"/>
              <a:ext cx="2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7" name="Line 2692">
              <a:extLst>
                <a:ext uri="{FF2B5EF4-FFF2-40B4-BE49-F238E27FC236}">
                  <a16:creationId xmlns:a16="http://schemas.microsoft.com/office/drawing/2014/main" id="{E20845B6-8A33-4189-AA5A-EA88BA5547DD}"/>
                </a:ext>
              </a:extLst>
            </p:cNvPr>
            <p:cNvSpPr>
              <a:spLocks noChangeShapeType="1"/>
            </p:cNvSpPr>
            <p:nvPr/>
          </p:nvSpPr>
          <p:spPr bwMode="auto">
            <a:xfrm flipV="1">
              <a:off x="3499" y="2941"/>
              <a:ext cx="111"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8" name="Line 2693">
              <a:extLst>
                <a:ext uri="{FF2B5EF4-FFF2-40B4-BE49-F238E27FC236}">
                  <a16:creationId xmlns:a16="http://schemas.microsoft.com/office/drawing/2014/main" id="{8F99033D-A66F-46C5-A086-2C9681E2BF6A}"/>
                </a:ext>
              </a:extLst>
            </p:cNvPr>
            <p:cNvSpPr>
              <a:spLocks noChangeShapeType="1"/>
            </p:cNvSpPr>
            <p:nvPr/>
          </p:nvSpPr>
          <p:spPr bwMode="auto">
            <a:xfrm>
              <a:off x="3747" y="3286"/>
              <a:ext cx="31"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9" name="Line 2694">
              <a:extLst>
                <a:ext uri="{FF2B5EF4-FFF2-40B4-BE49-F238E27FC236}">
                  <a16:creationId xmlns:a16="http://schemas.microsoft.com/office/drawing/2014/main" id="{98F4E302-4E12-4B2F-A97E-CBA2DB465056}"/>
                </a:ext>
              </a:extLst>
            </p:cNvPr>
            <p:cNvSpPr>
              <a:spLocks noChangeShapeType="1"/>
            </p:cNvSpPr>
            <p:nvPr/>
          </p:nvSpPr>
          <p:spPr bwMode="auto">
            <a:xfrm flipH="1" flipV="1">
              <a:off x="3778" y="3307"/>
              <a:ext cx="31"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0" name="Line 2695">
              <a:extLst>
                <a:ext uri="{FF2B5EF4-FFF2-40B4-BE49-F238E27FC236}">
                  <a16:creationId xmlns:a16="http://schemas.microsoft.com/office/drawing/2014/main" id="{FA04BFDE-95FE-4B30-A1E0-2B7C18010AEE}"/>
                </a:ext>
              </a:extLst>
            </p:cNvPr>
            <p:cNvSpPr>
              <a:spLocks noChangeShapeType="1"/>
            </p:cNvSpPr>
            <p:nvPr/>
          </p:nvSpPr>
          <p:spPr bwMode="auto">
            <a:xfrm flipV="1">
              <a:off x="3728" y="3307"/>
              <a:ext cx="50"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1" name="Line 2696">
              <a:extLst>
                <a:ext uri="{FF2B5EF4-FFF2-40B4-BE49-F238E27FC236}">
                  <a16:creationId xmlns:a16="http://schemas.microsoft.com/office/drawing/2014/main" id="{B207667F-8D4E-4655-BE96-AC5C95011D04}"/>
                </a:ext>
              </a:extLst>
            </p:cNvPr>
            <p:cNvSpPr>
              <a:spLocks noChangeShapeType="1"/>
            </p:cNvSpPr>
            <p:nvPr/>
          </p:nvSpPr>
          <p:spPr bwMode="auto">
            <a:xfrm flipV="1">
              <a:off x="3693" y="3286"/>
              <a:ext cx="5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2" name="Line 2697">
              <a:extLst>
                <a:ext uri="{FF2B5EF4-FFF2-40B4-BE49-F238E27FC236}">
                  <a16:creationId xmlns:a16="http://schemas.microsoft.com/office/drawing/2014/main" id="{CEAE51D6-1F7A-4C48-BE2B-17A932713F6B}"/>
                </a:ext>
              </a:extLst>
            </p:cNvPr>
            <p:cNvSpPr>
              <a:spLocks noChangeShapeType="1"/>
            </p:cNvSpPr>
            <p:nvPr/>
          </p:nvSpPr>
          <p:spPr bwMode="auto">
            <a:xfrm>
              <a:off x="3716" y="3260"/>
              <a:ext cx="31"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3" name="Line 2698">
              <a:extLst>
                <a:ext uri="{FF2B5EF4-FFF2-40B4-BE49-F238E27FC236}">
                  <a16:creationId xmlns:a16="http://schemas.microsoft.com/office/drawing/2014/main" id="{BC24082E-AD38-45CA-B6CD-478987EF263C}"/>
                </a:ext>
              </a:extLst>
            </p:cNvPr>
            <p:cNvSpPr>
              <a:spLocks noChangeShapeType="1"/>
            </p:cNvSpPr>
            <p:nvPr/>
          </p:nvSpPr>
          <p:spPr bwMode="auto">
            <a:xfrm flipV="1">
              <a:off x="3803" y="3325"/>
              <a:ext cx="6"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4" name="Line 2699">
              <a:extLst>
                <a:ext uri="{FF2B5EF4-FFF2-40B4-BE49-F238E27FC236}">
                  <a16:creationId xmlns:a16="http://schemas.microsoft.com/office/drawing/2014/main" id="{3A85F943-7F14-4A18-B39A-735680255D34}"/>
                </a:ext>
              </a:extLst>
            </p:cNvPr>
            <p:cNvSpPr>
              <a:spLocks noChangeShapeType="1"/>
            </p:cNvSpPr>
            <p:nvPr/>
          </p:nvSpPr>
          <p:spPr bwMode="auto">
            <a:xfrm flipH="1" flipV="1">
              <a:off x="3809" y="3325"/>
              <a:ext cx="4"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5" name="Line 2700">
              <a:extLst>
                <a:ext uri="{FF2B5EF4-FFF2-40B4-BE49-F238E27FC236}">
                  <a16:creationId xmlns:a16="http://schemas.microsoft.com/office/drawing/2014/main" id="{68F7C2AB-36F5-409A-8C28-2A268E8295A5}"/>
                </a:ext>
              </a:extLst>
            </p:cNvPr>
            <p:cNvSpPr>
              <a:spLocks noChangeShapeType="1"/>
            </p:cNvSpPr>
            <p:nvPr/>
          </p:nvSpPr>
          <p:spPr bwMode="auto">
            <a:xfrm flipV="1">
              <a:off x="5073" y="2731"/>
              <a:ext cx="25"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6" name="Line 2701">
              <a:extLst>
                <a:ext uri="{FF2B5EF4-FFF2-40B4-BE49-F238E27FC236}">
                  <a16:creationId xmlns:a16="http://schemas.microsoft.com/office/drawing/2014/main" id="{747054BE-A5E4-4154-BA27-984CCDCC0B63}"/>
                </a:ext>
              </a:extLst>
            </p:cNvPr>
            <p:cNvSpPr>
              <a:spLocks noChangeShapeType="1"/>
            </p:cNvSpPr>
            <p:nvPr/>
          </p:nvSpPr>
          <p:spPr bwMode="auto">
            <a:xfrm flipH="1" flipV="1">
              <a:off x="5098" y="2731"/>
              <a:ext cx="144"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7" name="Line 2702">
              <a:extLst>
                <a:ext uri="{FF2B5EF4-FFF2-40B4-BE49-F238E27FC236}">
                  <a16:creationId xmlns:a16="http://schemas.microsoft.com/office/drawing/2014/main" id="{99BE8884-2225-46A5-9EFD-BC9C2DC6159D}"/>
                </a:ext>
              </a:extLst>
            </p:cNvPr>
            <p:cNvSpPr>
              <a:spLocks noChangeShapeType="1"/>
            </p:cNvSpPr>
            <p:nvPr/>
          </p:nvSpPr>
          <p:spPr bwMode="auto">
            <a:xfrm flipV="1">
              <a:off x="3659" y="3260"/>
              <a:ext cx="57"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8" name="Line 2703">
              <a:extLst>
                <a:ext uri="{FF2B5EF4-FFF2-40B4-BE49-F238E27FC236}">
                  <a16:creationId xmlns:a16="http://schemas.microsoft.com/office/drawing/2014/main" id="{0DF610AF-9300-4707-B314-B551CF081863}"/>
                </a:ext>
              </a:extLst>
            </p:cNvPr>
            <p:cNvSpPr>
              <a:spLocks noChangeShapeType="1"/>
            </p:cNvSpPr>
            <p:nvPr/>
          </p:nvSpPr>
          <p:spPr bwMode="auto">
            <a:xfrm>
              <a:off x="3685" y="3231"/>
              <a:ext cx="31"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9" name="Line 2704">
              <a:extLst>
                <a:ext uri="{FF2B5EF4-FFF2-40B4-BE49-F238E27FC236}">
                  <a16:creationId xmlns:a16="http://schemas.microsoft.com/office/drawing/2014/main" id="{2E1DED94-2AF6-4F74-9B2D-13B48530558B}"/>
                </a:ext>
              </a:extLst>
            </p:cNvPr>
            <p:cNvSpPr>
              <a:spLocks noChangeShapeType="1"/>
            </p:cNvSpPr>
            <p:nvPr/>
          </p:nvSpPr>
          <p:spPr bwMode="auto">
            <a:xfrm flipV="1">
              <a:off x="3468" y="2896"/>
              <a:ext cx="115" cy="6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0" name="Line 2705">
              <a:extLst>
                <a:ext uri="{FF2B5EF4-FFF2-40B4-BE49-F238E27FC236}">
                  <a16:creationId xmlns:a16="http://schemas.microsoft.com/office/drawing/2014/main" id="{9FFDFE9C-B4B0-46B6-8492-EE27D2761BD5}"/>
                </a:ext>
              </a:extLst>
            </p:cNvPr>
            <p:cNvSpPr>
              <a:spLocks noChangeShapeType="1"/>
            </p:cNvSpPr>
            <p:nvPr/>
          </p:nvSpPr>
          <p:spPr bwMode="auto">
            <a:xfrm>
              <a:off x="3556" y="2851"/>
              <a:ext cx="2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1" name="Line 2706">
              <a:extLst>
                <a:ext uri="{FF2B5EF4-FFF2-40B4-BE49-F238E27FC236}">
                  <a16:creationId xmlns:a16="http://schemas.microsoft.com/office/drawing/2014/main" id="{F23C5E6D-BA78-4C1D-B669-13F76A127DA5}"/>
                </a:ext>
              </a:extLst>
            </p:cNvPr>
            <p:cNvSpPr>
              <a:spLocks noChangeShapeType="1"/>
            </p:cNvSpPr>
            <p:nvPr/>
          </p:nvSpPr>
          <p:spPr bwMode="auto">
            <a:xfrm flipV="1">
              <a:off x="3625" y="3231"/>
              <a:ext cx="6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2" name="Line 2707">
              <a:extLst>
                <a:ext uri="{FF2B5EF4-FFF2-40B4-BE49-F238E27FC236}">
                  <a16:creationId xmlns:a16="http://schemas.microsoft.com/office/drawing/2014/main" id="{B021ABE0-3DE2-47CC-957C-7A033D9EE199}"/>
                </a:ext>
              </a:extLst>
            </p:cNvPr>
            <p:cNvSpPr>
              <a:spLocks noChangeShapeType="1"/>
            </p:cNvSpPr>
            <p:nvPr/>
          </p:nvSpPr>
          <p:spPr bwMode="auto">
            <a:xfrm>
              <a:off x="3654" y="3199"/>
              <a:ext cx="31"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3" name="Line 2708">
              <a:extLst>
                <a:ext uri="{FF2B5EF4-FFF2-40B4-BE49-F238E27FC236}">
                  <a16:creationId xmlns:a16="http://schemas.microsoft.com/office/drawing/2014/main" id="{876A7E1A-05A9-4683-A744-523CD75BDAF0}"/>
                </a:ext>
              </a:extLst>
            </p:cNvPr>
            <p:cNvSpPr>
              <a:spLocks noChangeShapeType="1"/>
            </p:cNvSpPr>
            <p:nvPr/>
          </p:nvSpPr>
          <p:spPr bwMode="auto">
            <a:xfrm>
              <a:off x="3623" y="3165"/>
              <a:ext cx="31"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4" name="Line 2709">
              <a:extLst>
                <a:ext uri="{FF2B5EF4-FFF2-40B4-BE49-F238E27FC236}">
                  <a16:creationId xmlns:a16="http://schemas.microsoft.com/office/drawing/2014/main" id="{FDA78749-4BF1-4C3C-A953-1D6FD7529874}"/>
                </a:ext>
              </a:extLst>
            </p:cNvPr>
            <p:cNvSpPr>
              <a:spLocks noChangeShapeType="1"/>
            </p:cNvSpPr>
            <p:nvPr/>
          </p:nvSpPr>
          <p:spPr bwMode="auto">
            <a:xfrm flipV="1">
              <a:off x="3591" y="3199"/>
              <a:ext cx="6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5" name="Line 2710">
              <a:extLst>
                <a:ext uri="{FF2B5EF4-FFF2-40B4-BE49-F238E27FC236}">
                  <a16:creationId xmlns:a16="http://schemas.microsoft.com/office/drawing/2014/main" id="{040D9BCA-3CE1-4912-9BCA-525771C62947}"/>
                </a:ext>
              </a:extLst>
            </p:cNvPr>
            <p:cNvSpPr>
              <a:spLocks noChangeShapeType="1"/>
            </p:cNvSpPr>
            <p:nvPr/>
          </p:nvSpPr>
          <p:spPr bwMode="auto">
            <a:xfrm flipV="1">
              <a:off x="5048" y="2737"/>
              <a:ext cx="2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6" name="Line 2711">
              <a:extLst>
                <a:ext uri="{FF2B5EF4-FFF2-40B4-BE49-F238E27FC236}">
                  <a16:creationId xmlns:a16="http://schemas.microsoft.com/office/drawing/2014/main" id="{4A45CEC2-E4AF-40E3-BEC6-622EDD72E3B3}"/>
                </a:ext>
              </a:extLst>
            </p:cNvPr>
            <p:cNvSpPr>
              <a:spLocks noChangeShapeType="1"/>
            </p:cNvSpPr>
            <p:nvPr/>
          </p:nvSpPr>
          <p:spPr bwMode="auto">
            <a:xfrm flipH="1" flipV="1">
              <a:off x="5073" y="2737"/>
              <a:ext cx="140"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7" name="Line 2712">
              <a:extLst>
                <a:ext uri="{FF2B5EF4-FFF2-40B4-BE49-F238E27FC236}">
                  <a16:creationId xmlns:a16="http://schemas.microsoft.com/office/drawing/2014/main" id="{EB65C5C0-F593-4B31-BDE0-BEDB5DA42451}"/>
                </a:ext>
              </a:extLst>
            </p:cNvPr>
            <p:cNvSpPr>
              <a:spLocks noChangeShapeType="1"/>
            </p:cNvSpPr>
            <p:nvPr/>
          </p:nvSpPr>
          <p:spPr bwMode="auto">
            <a:xfrm flipV="1">
              <a:off x="3437" y="2851"/>
              <a:ext cx="119"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8" name="Line 2713">
              <a:extLst>
                <a:ext uri="{FF2B5EF4-FFF2-40B4-BE49-F238E27FC236}">
                  <a16:creationId xmlns:a16="http://schemas.microsoft.com/office/drawing/2014/main" id="{CD5D62CB-2133-491C-B215-F8B1CF4C0753}"/>
                </a:ext>
              </a:extLst>
            </p:cNvPr>
            <p:cNvSpPr>
              <a:spLocks noChangeShapeType="1"/>
            </p:cNvSpPr>
            <p:nvPr/>
          </p:nvSpPr>
          <p:spPr bwMode="auto">
            <a:xfrm>
              <a:off x="3530" y="2807"/>
              <a:ext cx="26"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9" name="Line 2714">
              <a:extLst>
                <a:ext uri="{FF2B5EF4-FFF2-40B4-BE49-F238E27FC236}">
                  <a16:creationId xmlns:a16="http://schemas.microsoft.com/office/drawing/2014/main" id="{6D8E067B-B5B2-4DC1-A4BB-2A96ECA10DA2}"/>
                </a:ext>
              </a:extLst>
            </p:cNvPr>
            <p:cNvSpPr>
              <a:spLocks noChangeShapeType="1"/>
            </p:cNvSpPr>
            <p:nvPr/>
          </p:nvSpPr>
          <p:spPr bwMode="auto">
            <a:xfrm flipV="1">
              <a:off x="3557" y="3165"/>
              <a:ext cx="66"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0" name="Line 2715">
              <a:extLst>
                <a:ext uri="{FF2B5EF4-FFF2-40B4-BE49-F238E27FC236}">
                  <a16:creationId xmlns:a16="http://schemas.microsoft.com/office/drawing/2014/main" id="{1D29B2FB-0C4B-49AB-9EBF-12B5A46D5530}"/>
                </a:ext>
              </a:extLst>
            </p:cNvPr>
            <p:cNvSpPr>
              <a:spLocks noChangeShapeType="1"/>
            </p:cNvSpPr>
            <p:nvPr/>
          </p:nvSpPr>
          <p:spPr bwMode="auto">
            <a:xfrm>
              <a:off x="3592" y="3127"/>
              <a:ext cx="31"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1" name="Line 2716">
              <a:extLst>
                <a:ext uri="{FF2B5EF4-FFF2-40B4-BE49-F238E27FC236}">
                  <a16:creationId xmlns:a16="http://schemas.microsoft.com/office/drawing/2014/main" id="{B04D7978-A4B9-43AD-A5DD-1C3C2088FC7F}"/>
                </a:ext>
              </a:extLst>
            </p:cNvPr>
            <p:cNvSpPr>
              <a:spLocks noChangeShapeType="1"/>
            </p:cNvSpPr>
            <p:nvPr/>
          </p:nvSpPr>
          <p:spPr bwMode="auto">
            <a:xfrm flipV="1">
              <a:off x="3406" y="2807"/>
              <a:ext cx="124"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2" name="Line 2717">
              <a:extLst>
                <a:ext uri="{FF2B5EF4-FFF2-40B4-BE49-F238E27FC236}">
                  <a16:creationId xmlns:a16="http://schemas.microsoft.com/office/drawing/2014/main" id="{29478EDB-1856-402C-9EE0-F2FFD314F832}"/>
                </a:ext>
              </a:extLst>
            </p:cNvPr>
            <p:cNvSpPr>
              <a:spLocks noChangeShapeType="1"/>
            </p:cNvSpPr>
            <p:nvPr/>
          </p:nvSpPr>
          <p:spPr bwMode="auto">
            <a:xfrm>
              <a:off x="3503" y="2763"/>
              <a:ext cx="27"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3" name="Line 2718">
              <a:extLst>
                <a:ext uri="{FF2B5EF4-FFF2-40B4-BE49-F238E27FC236}">
                  <a16:creationId xmlns:a16="http://schemas.microsoft.com/office/drawing/2014/main" id="{01A9F492-CB05-4F71-979E-2292C7E7E7F0}"/>
                </a:ext>
              </a:extLst>
            </p:cNvPr>
            <p:cNvSpPr>
              <a:spLocks noChangeShapeType="1"/>
            </p:cNvSpPr>
            <p:nvPr/>
          </p:nvSpPr>
          <p:spPr bwMode="auto">
            <a:xfrm flipH="1" flipV="1">
              <a:off x="5048" y="2742"/>
              <a:ext cx="136"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4" name="Line 2719">
              <a:extLst>
                <a:ext uri="{FF2B5EF4-FFF2-40B4-BE49-F238E27FC236}">
                  <a16:creationId xmlns:a16="http://schemas.microsoft.com/office/drawing/2014/main" id="{3671A8D2-C07D-445D-8B6B-B92730239582}"/>
                </a:ext>
              </a:extLst>
            </p:cNvPr>
            <p:cNvSpPr>
              <a:spLocks noChangeShapeType="1"/>
            </p:cNvSpPr>
            <p:nvPr/>
          </p:nvSpPr>
          <p:spPr bwMode="auto">
            <a:xfrm flipV="1">
              <a:off x="5024" y="2742"/>
              <a:ext cx="2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5" name="Line 2720">
              <a:extLst>
                <a:ext uri="{FF2B5EF4-FFF2-40B4-BE49-F238E27FC236}">
                  <a16:creationId xmlns:a16="http://schemas.microsoft.com/office/drawing/2014/main" id="{C17C308A-13F9-4413-A945-B4BCE6E64115}"/>
                </a:ext>
              </a:extLst>
            </p:cNvPr>
            <p:cNvSpPr>
              <a:spLocks noChangeShapeType="1"/>
            </p:cNvSpPr>
            <p:nvPr/>
          </p:nvSpPr>
          <p:spPr bwMode="auto">
            <a:xfrm flipV="1">
              <a:off x="3524" y="3127"/>
              <a:ext cx="68"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6" name="Line 2721">
              <a:extLst>
                <a:ext uri="{FF2B5EF4-FFF2-40B4-BE49-F238E27FC236}">
                  <a16:creationId xmlns:a16="http://schemas.microsoft.com/office/drawing/2014/main" id="{9F952FC6-4AC9-4B63-B616-1111B41279DE}"/>
                </a:ext>
              </a:extLst>
            </p:cNvPr>
            <p:cNvSpPr>
              <a:spLocks noChangeShapeType="1"/>
            </p:cNvSpPr>
            <p:nvPr/>
          </p:nvSpPr>
          <p:spPr bwMode="auto">
            <a:xfrm>
              <a:off x="3561" y="3088"/>
              <a:ext cx="31"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7" name="Line 2722">
              <a:extLst>
                <a:ext uri="{FF2B5EF4-FFF2-40B4-BE49-F238E27FC236}">
                  <a16:creationId xmlns:a16="http://schemas.microsoft.com/office/drawing/2014/main" id="{CF725D3A-3C9A-41A7-857C-046094EC465A}"/>
                </a:ext>
              </a:extLst>
            </p:cNvPr>
            <p:cNvSpPr>
              <a:spLocks noChangeShapeType="1"/>
            </p:cNvSpPr>
            <p:nvPr/>
          </p:nvSpPr>
          <p:spPr bwMode="auto">
            <a:xfrm flipV="1">
              <a:off x="3375" y="2763"/>
              <a:ext cx="128" cy="7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8" name="Line 2723">
              <a:extLst>
                <a:ext uri="{FF2B5EF4-FFF2-40B4-BE49-F238E27FC236}">
                  <a16:creationId xmlns:a16="http://schemas.microsoft.com/office/drawing/2014/main" id="{A3C6F972-F6F3-47B7-AFD5-AB90F4EB9872}"/>
                </a:ext>
              </a:extLst>
            </p:cNvPr>
            <p:cNvSpPr>
              <a:spLocks noChangeShapeType="1"/>
            </p:cNvSpPr>
            <p:nvPr/>
          </p:nvSpPr>
          <p:spPr bwMode="auto">
            <a:xfrm flipV="1">
              <a:off x="3490" y="3088"/>
              <a:ext cx="71"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9" name="Line 2724">
              <a:extLst>
                <a:ext uri="{FF2B5EF4-FFF2-40B4-BE49-F238E27FC236}">
                  <a16:creationId xmlns:a16="http://schemas.microsoft.com/office/drawing/2014/main" id="{BFAF7C80-FB48-4BA1-8068-160E9C17CB98}"/>
                </a:ext>
              </a:extLst>
            </p:cNvPr>
            <p:cNvSpPr>
              <a:spLocks noChangeShapeType="1"/>
            </p:cNvSpPr>
            <p:nvPr/>
          </p:nvSpPr>
          <p:spPr bwMode="auto">
            <a:xfrm>
              <a:off x="3530" y="3048"/>
              <a:ext cx="31"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0" name="Line 2725">
              <a:extLst>
                <a:ext uri="{FF2B5EF4-FFF2-40B4-BE49-F238E27FC236}">
                  <a16:creationId xmlns:a16="http://schemas.microsoft.com/office/drawing/2014/main" id="{2FDA3BD1-4D97-48F5-A752-30CF141BB8E0}"/>
                </a:ext>
              </a:extLst>
            </p:cNvPr>
            <p:cNvSpPr>
              <a:spLocks noChangeShapeType="1"/>
            </p:cNvSpPr>
            <p:nvPr/>
          </p:nvSpPr>
          <p:spPr bwMode="auto">
            <a:xfrm flipH="1" flipV="1">
              <a:off x="5024" y="2747"/>
              <a:ext cx="1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1" name="Line 2726">
              <a:extLst>
                <a:ext uri="{FF2B5EF4-FFF2-40B4-BE49-F238E27FC236}">
                  <a16:creationId xmlns:a16="http://schemas.microsoft.com/office/drawing/2014/main" id="{0FDF6280-34E1-40E1-B2FB-C3809E2D480F}"/>
                </a:ext>
              </a:extLst>
            </p:cNvPr>
            <p:cNvSpPr>
              <a:spLocks noChangeShapeType="1"/>
            </p:cNvSpPr>
            <p:nvPr/>
          </p:nvSpPr>
          <p:spPr bwMode="auto">
            <a:xfrm flipV="1">
              <a:off x="5003" y="2747"/>
              <a:ext cx="21"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2" name="Line 2727">
              <a:extLst>
                <a:ext uri="{FF2B5EF4-FFF2-40B4-BE49-F238E27FC236}">
                  <a16:creationId xmlns:a16="http://schemas.microsoft.com/office/drawing/2014/main" id="{91E1B8E4-F5B6-4888-AA06-1A5B8A44E601}"/>
                </a:ext>
              </a:extLst>
            </p:cNvPr>
            <p:cNvSpPr>
              <a:spLocks noChangeShapeType="1"/>
            </p:cNvSpPr>
            <p:nvPr/>
          </p:nvSpPr>
          <p:spPr bwMode="auto">
            <a:xfrm flipV="1">
              <a:off x="3456" y="3048"/>
              <a:ext cx="74"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3" name="Line 2728">
              <a:extLst>
                <a:ext uri="{FF2B5EF4-FFF2-40B4-BE49-F238E27FC236}">
                  <a16:creationId xmlns:a16="http://schemas.microsoft.com/office/drawing/2014/main" id="{4233313C-F243-4553-AE99-D83A66E273EB}"/>
                </a:ext>
              </a:extLst>
            </p:cNvPr>
            <p:cNvSpPr>
              <a:spLocks noChangeShapeType="1"/>
            </p:cNvSpPr>
            <p:nvPr/>
          </p:nvSpPr>
          <p:spPr bwMode="auto">
            <a:xfrm>
              <a:off x="3499" y="3006"/>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4" name="Line 2729">
              <a:extLst>
                <a:ext uri="{FF2B5EF4-FFF2-40B4-BE49-F238E27FC236}">
                  <a16:creationId xmlns:a16="http://schemas.microsoft.com/office/drawing/2014/main" id="{8F80EEDC-1A3E-42C7-B950-766DC58DF9DA}"/>
                </a:ext>
              </a:extLst>
            </p:cNvPr>
            <p:cNvSpPr>
              <a:spLocks noChangeShapeType="1"/>
            </p:cNvSpPr>
            <p:nvPr/>
          </p:nvSpPr>
          <p:spPr bwMode="auto">
            <a:xfrm flipH="1" flipV="1">
              <a:off x="5039" y="2762"/>
              <a:ext cx="43"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5" name="Line 2730">
              <a:extLst>
                <a:ext uri="{FF2B5EF4-FFF2-40B4-BE49-F238E27FC236}">
                  <a16:creationId xmlns:a16="http://schemas.microsoft.com/office/drawing/2014/main" id="{B640D584-9EB1-49FF-9616-6D65A7CBC3CB}"/>
                </a:ext>
              </a:extLst>
            </p:cNvPr>
            <p:cNvSpPr>
              <a:spLocks noChangeShapeType="1"/>
            </p:cNvSpPr>
            <p:nvPr/>
          </p:nvSpPr>
          <p:spPr bwMode="auto">
            <a:xfrm flipH="1" flipV="1">
              <a:off x="5083" y="2774"/>
              <a:ext cx="4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6" name="Line 2731">
              <a:extLst>
                <a:ext uri="{FF2B5EF4-FFF2-40B4-BE49-F238E27FC236}">
                  <a16:creationId xmlns:a16="http://schemas.microsoft.com/office/drawing/2014/main" id="{92FFC1B3-D259-4792-885A-4D96DC0EBB75}"/>
                </a:ext>
              </a:extLst>
            </p:cNvPr>
            <p:cNvSpPr>
              <a:spLocks noChangeShapeType="1"/>
            </p:cNvSpPr>
            <p:nvPr/>
          </p:nvSpPr>
          <p:spPr bwMode="auto">
            <a:xfrm>
              <a:off x="3693" y="3322"/>
              <a:ext cx="33"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7" name="Line 2732">
              <a:extLst>
                <a:ext uri="{FF2B5EF4-FFF2-40B4-BE49-F238E27FC236}">
                  <a16:creationId xmlns:a16="http://schemas.microsoft.com/office/drawing/2014/main" id="{7D67FAF7-0A18-48DF-AE65-C020FF1A8A48}"/>
                </a:ext>
              </a:extLst>
            </p:cNvPr>
            <p:cNvSpPr>
              <a:spLocks noChangeShapeType="1"/>
            </p:cNvSpPr>
            <p:nvPr/>
          </p:nvSpPr>
          <p:spPr bwMode="auto">
            <a:xfrm flipV="1">
              <a:off x="3673" y="3322"/>
              <a:ext cx="20"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8" name="Line 2733">
              <a:extLst>
                <a:ext uri="{FF2B5EF4-FFF2-40B4-BE49-F238E27FC236}">
                  <a16:creationId xmlns:a16="http://schemas.microsoft.com/office/drawing/2014/main" id="{9A2CA202-3401-444A-90F2-55F0C6CF33D2}"/>
                </a:ext>
              </a:extLst>
            </p:cNvPr>
            <p:cNvSpPr>
              <a:spLocks noChangeShapeType="1"/>
            </p:cNvSpPr>
            <p:nvPr/>
          </p:nvSpPr>
          <p:spPr bwMode="auto">
            <a:xfrm>
              <a:off x="3659" y="3300"/>
              <a:ext cx="34"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9" name="Line 2734">
              <a:extLst>
                <a:ext uri="{FF2B5EF4-FFF2-40B4-BE49-F238E27FC236}">
                  <a16:creationId xmlns:a16="http://schemas.microsoft.com/office/drawing/2014/main" id="{61298038-2E15-4F74-99A5-539A89A4B471}"/>
                </a:ext>
              </a:extLst>
            </p:cNvPr>
            <p:cNvSpPr>
              <a:spLocks noChangeShapeType="1"/>
            </p:cNvSpPr>
            <p:nvPr/>
          </p:nvSpPr>
          <p:spPr bwMode="auto">
            <a:xfrm flipV="1">
              <a:off x="3422" y="3006"/>
              <a:ext cx="77"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0" name="Line 2735">
              <a:extLst>
                <a:ext uri="{FF2B5EF4-FFF2-40B4-BE49-F238E27FC236}">
                  <a16:creationId xmlns:a16="http://schemas.microsoft.com/office/drawing/2014/main" id="{BF9C08CF-24C7-4DA2-98CB-72BB8CCA68D9}"/>
                </a:ext>
              </a:extLst>
            </p:cNvPr>
            <p:cNvSpPr>
              <a:spLocks noChangeShapeType="1"/>
            </p:cNvSpPr>
            <p:nvPr/>
          </p:nvSpPr>
          <p:spPr bwMode="auto">
            <a:xfrm>
              <a:off x="3468" y="2964"/>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1" name="Line 2736">
              <a:extLst>
                <a:ext uri="{FF2B5EF4-FFF2-40B4-BE49-F238E27FC236}">
                  <a16:creationId xmlns:a16="http://schemas.microsoft.com/office/drawing/2014/main" id="{FAB8C0AB-DF7B-472D-9D63-244826EC59C2}"/>
                </a:ext>
              </a:extLst>
            </p:cNvPr>
            <p:cNvSpPr>
              <a:spLocks noChangeShapeType="1"/>
            </p:cNvSpPr>
            <p:nvPr/>
          </p:nvSpPr>
          <p:spPr bwMode="auto">
            <a:xfrm flipV="1">
              <a:off x="3630" y="3300"/>
              <a:ext cx="29"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2" name="Line 2737">
              <a:extLst>
                <a:ext uri="{FF2B5EF4-FFF2-40B4-BE49-F238E27FC236}">
                  <a16:creationId xmlns:a16="http://schemas.microsoft.com/office/drawing/2014/main" id="{9D0C8CAB-E38C-40A4-B39E-EF8996A557F1}"/>
                </a:ext>
              </a:extLst>
            </p:cNvPr>
            <p:cNvSpPr>
              <a:spLocks noChangeShapeType="1"/>
            </p:cNvSpPr>
            <p:nvPr/>
          </p:nvSpPr>
          <p:spPr bwMode="auto">
            <a:xfrm>
              <a:off x="3625" y="3275"/>
              <a:ext cx="34"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3" name="Line 2738">
              <a:extLst>
                <a:ext uri="{FF2B5EF4-FFF2-40B4-BE49-F238E27FC236}">
                  <a16:creationId xmlns:a16="http://schemas.microsoft.com/office/drawing/2014/main" id="{0E83F53D-CFD6-4813-B3E4-A8B2CF326D56}"/>
                </a:ext>
              </a:extLst>
            </p:cNvPr>
            <p:cNvSpPr>
              <a:spLocks noChangeShapeType="1"/>
            </p:cNvSpPr>
            <p:nvPr/>
          </p:nvSpPr>
          <p:spPr bwMode="auto">
            <a:xfrm flipH="1" flipV="1">
              <a:off x="5242" y="2801"/>
              <a:ext cx="108" cy="7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4" name="Line 2739">
              <a:extLst>
                <a:ext uri="{FF2B5EF4-FFF2-40B4-BE49-F238E27FC236}">
                  <a16:creationId xmlns:a16="http://schemas.microsoft.com/office/drawing/2014/main" id="{FADD83F5-86A8-4377-952D-5111C3B12ED5}"/>
                </a:ext>
              </a:extLst>
            </p:cNvPr>
            <p:cNvSpPr>
              <a:spLocks noChangeShapeType="1"/>
            </p:cNvSpPr>
            <p:nvPr/>
          </p:nvSpPr>
          <p:spPr bwMode="auto">
            <a:xfrm>
              <a:off x="5213" y="2797"/>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5" name="Line 2740">
              <a:extLst>
                <a:ext uri="{FF2B5EF4-FFF2-40B4-BE49-F238E27FC236}">
                  <a16:creationId xmlns:a16="http://schemas.microsoft.com/office/drawing/2014/main" id="{0D3BEBDD-9540-49E0-B160-4C56B2543E83}"/>
                </a:ext>
              </a:extLst>
            </p:cNvPr>
            <p:cNvSpPr>
              <a:spLocks noChangeShapeType="1"/>
            </p:cNvSpPr>
            <p:nvPr/>
          </p:nvSpPr>
          <p:spPr bwMode="auto">
            <a:xfrm flipV="1">
              <a:off x="3594" y="3275"/>
              <a:ext cx="31"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6" name="Line 2741">
              <a:extLst>
                <a:ext uri="{FF2B5EF4-FFF2-40B4-BE49-F238E27FC236}">
                  <a16:creationId xmlns:a16="http://schemas.microsoft.com/office/drawing/2014/main" id="{4F821572-7565-4377-A7A2-83556255A021}"/>
                </a:ext>
              </a:extLst>
            </p:cNvPr>
            <p:cNvSpPr>
              <a:spLocks noChangeShapeType="1"/>
            </p:cNvSpPr>
            <p:nvPr/>
          </p:nvSpPr>
          <p:spPr bwMode="auto">
            <a:xfrm>
              <a:off x="3591" y="3246"/>
              <a:ext cx="34"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7" name="Line 2742">
              <a:extLst>
                <a:ext uri="{FF2B5EF4-FFF2-40B4-BE49-F238E27FC236}">
                  <a16:creationId xmlns:a16="http://schemas.microsoft.com/office/drawing/2014/main" id="{35AA2AFD-BF63-4DB7-B4A4-54AB0A1ADB1C}"/>
                </a:ext>
              </a:extLst>
            </p:cNvPr>
            <p:cNvSpPr>
              <a:spLocks noChangeShapeType="1"/>
            </p:cNvSpPr>
            <p:nvPr/>
          </p:nvSpPr>
          <p:spPr bwMode="auto">
            <a:xfrm flipV="1">
              <a:off x="3388" y="2964"/>
              <a:ext cx="80"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8" name="Line 2743">
              <a:extLst>
                <a:ext uri="{FF2B5EF4-FFF2-40B4-BE49-F238E27FC236}">
                  <a16:creationId xmlns:a16="http://schemas.microsoft.com/office/drawing/2014/main" id="{00C32D6D-E981-49FC-9BF6-5FE6B8B8F5DC}"/>
                </a:ext>
              </a:extLst>
            </p:cNvPr>
            <p:cNvSpPr>
              <a:spLocks noChangeShapeType="1"/>
            </p:cNvSpPr>
            <p:nvPr/>
          </p:nvSpPr>
          <p:spPr bwMode="auto">
            <a:xfrm>
              <a:off x="3437" y="2921"/>
              <a:ext cx="31"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9" name="Line 2744">
              <a:extLst>
                <a:ext uri="{FF2B5EF4-FFF2-40B4-BE49-F238E27FC236}">
                  <a16:creationId xmlns:a16="http://schemas.microsoft.com/office/drawing/2014/main" id="{00927E3F-EA19-4B22-A252-377148287CD3}"/>
                </a:ext>
              </a:extLst>
            </p:cNvPr>
            <p:cNvSpPr>
              <a:spLocks noChangeShapeType="1"/>
            </p:cNvSpPr>
            <p:nvPr/>
          </p:nvSpPr>
          <p:spPr bwMode="auto">
            <a:xfrm>
              <a:off x="3557" y="3216"/>
              <a:ext cx="34"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0" name="Line 2745">
              <a:extLst>
                <a:ext uri="{FF2B5EF4-FFF2-40B4-BE49-F238E27FC236}">
                  <a16:creationId xmlns:a16="http://schemas.microsoft.com/office/drawing/2014/main" id="{0C2AD92B-68BA-430A-8CEA-0F6D07DD5A34}"/>
                </a:ext>
              </a:extLst>
            </p:cNvPr>
            <p:cNvSpPr>
              <a:spLocks noChangeShapeType="1"/>
            </p:cNvSpPr>
            <p:nvPr/>
          </p:nvSpPr>
          <p:spPr bwMode="auto">
            <a:xfrm flipV="1">
              <a:off x="3559" y="3246"/>
              <a:ext cx="3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1" name="Line 2746">
              <a:extLst>
                <a:ext uri="{FF2B5EF4-FFF2-40B4-BE49-F238E27FC236}">
                  <a16:creationId xmlns:a16="http://schemas.microsoft.com/office/drawing/2014/main" id="{69D9A772-E3A7-4D14-B6AB-3A74FADE37DC}"/>
                </a:ext>
              </a:extLst>
            </p:cNvPr>
            <p:cNvSpPr>
              <a:spLocks noChangeShapeType="1"/>
            </p:cNvSpPr>
            <p:nvPr/>
          </p:nvSpPr>
          <p:spPr bwMode="auto">
            <a:xfrm>
              <a:off x="3406" y="2879"/>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2" name="Line 2747">
              <a:extLst>
                <a:ext uri="{FF2B5EF4-FFF2-40B4-BE49-F238E27FC236}">
                  <a16:creationId xmlns:a16="http://schemas.microsoft.com/office/drawing/2014/main" id="{615112B8-7517-426D-B14F-078278A1E770}"/>
                </a:ext>
              </a:extLst>
            </p:cNvPr>
            <p:cNvSpPr>
              <a:spLocks noChangeShapeType="1"/>
            </p:cNvSpPr>
            <p:nvPr/>
          </p:nvSpPr>
          <p:spPr bwMode="auto">
            <a:xfrm flipV="1">
              <a:off x="3354" y="2921"/>
              <a:ext cx="83"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3" name="Line 2748">
              <a:extLst>
                <a:ext uri="{FF2B5EF4-FFF2-40B4-BE49-F238E27FC236}">
                  <a16:creationId xmlns:a16="http://schemas.microsoft.com/office/drawing/2014/main" id="{D191981A-5735-4D77-A2D0-FD9F9F999D64}"/>
                </a:ext>
              </a:extLst>
            </p:cNvPr>
            <p:cNvSpPr>
              <a:spLocks noChangeShapeType="1"/>
            </p:cNvSpPr>
            <p:nvPr/>
          </p:nvSpPr>
          <p:spPr bwMode="auto">
            <a:xfrm flipH="1" flipV="1">
              <a:off x="5213" y="2797"/>
              <a:ext cx="104"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4" name="Line 2749">
              <a:extLst>
                <a:ext uri="{FF2B5EF4-FFF2-40B4-BE49-F238E27FC236}">
                  <a16:creationId xmlns:a16="http://schemas.microsoft.com/office/drawing/2014/main" id="{7EF7EA02-A4E1-44B5-B9DE-2F4B73C89F9B}"/>
                </a:ext>
              </a:extLst>
            </p:cNvPr>
            <p:cNvSpPr>
              <a:spLocks noChangeShapeType="1"/>
            </p:cNvSpPr>
            <p:nvPr/>
          </p:nvSpPr>
          <p:spPr bwMode="auto">
            <a:xfrm>
              <a:off x="5184" y="2793"/>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5" name="Line 2750">
              <a:extLst>
                <a:ext uri="{FF2B5EF4-FFF2-40B4-BE49-F238E27FC236}">
                  <a16:creationId xmlns:a16="http://schemas.microsoft.com/office/drawing/2014/main" id="{97649F1E-F0AF-4439-978B-55C135E48740}"/>
                </a:ext>
              </a:extLst>
            </p:cNvPr>
            <p:cNvSpPr>
              <a:spLocks noChangeShapeType="1"/>
            </p:cNvSpPr>
            <p:nvPr/>
          </p:nvSpPr>
          <p:spPr bwMode="auto">
            <a:xfrm flipV="1">
              <a:off x="3524" y="3216"/>
              <a:ext cx="33"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6" name="Line 2751">
              <a:extLst>
                <a:ext uri="{FF2B5EF4-FFF2-40B4-BE49-F238E27FC236}">
                  <a16:creationId xmlns:a16="http://schemas.microsoft.com/office/drawing/2014/main" id="{632902AE-27D4-477A-8ECF-BD499188CF36}"/>
                </a:ext>
              </a:extLst>
            </p:cNvPr>
            <p:cNvSpPr>
              <a:spLocks noChangeShapeType="1"/>
            </p:cNvSpPr>
            <p:nvPr/>
          </p:nvSpPr>
          <p:spPr bwMode="auto">
            <a:xfrm>
              <a:off x="3524" y="3182"/>
              <a:ext cx="33"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7" name="Line 2752">
              <a:extLst>
                <a:ext uri="{FF2B5EF4-FFF2-40B4-BE49-F238E27FC236}">
                  <a16:creationId xmlns:a16="http://schemas.microsoft.com/office/drawing/2014/main" id="{886B6058-3379-442D-992F-17B4727A1D3A}"/>
                </a:ext>
              </a:extLst>
            </p:cNvPr>
            <p:cNvSpPr>
              <a:spLocks noChangeShapeType="1"/>
            </p:cNvSpPr>
            <p:nvPr/>
          </p:nvSpPr>
          <p:spPr bwMode="auto">
            <a:xfrm>
              <a:off x="3375" y="2837"/>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8" name="Line 2753">
              <a:extLst>
                <a:ext uri="{FF2B5EF4-FFF2-40B4-BE49-F238E27FC236}">
                  <a16:creationId xmlns:a16="http://schemas.microsoft.com/office/drawing/2014/main" id="{9FAAA2D8-341B-4059-875E-3ED0FE9E2743}"/>
                </a:ext>
              </a:extLst>
            </p:cNvPr>
            <p:cNvSpPr>
              <a:spLocks noChangeShapeType="1"/>
            </p:cNvSpPr>
            <p:nvPr/>
          </p:nvSpPr>
          <p:spPr bwMode="auto">
            <a:xfrm flipV="1">
              <a:off x="3320" y="2879"/>
              <a:ext cx="86" cy="7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9" name="Line 2754">
              <a:extLst>
                <a:ext uri="{FF2B5EF4-FFF2-40B4-BE49-F238E27FC236}">
                  <a16:creationId xmlns:a16="http://schemas.microsoft.com/office/drawing/2014/main" id="{BECE306C-7ED8-4079-8926-E6D93E66D3A9}"/>
                </a:ext>
              </a:extLst>
            </p:cNvPr>
            <p:cNvSpPr>
              <a:spLocks noChangeShapeType="1"/>
            </p:cNvSpPr>
            <p:nvPr/>
          </p:nvSpPr>
          <p:spPr bwMode="auto">
            <a:xfrm>
              <a:off x="3490" y="3147"/>
              <a:ext cx="34"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0" name="Line 2755">
              <a:extLst>
                <a:ext uri="{FF2B5EF4-FFF2-40B4-BE49-F238E27FC236}">
                  <a16:creationId xmlns:a16="http://schemas.microsoft.com/office/drawing/2014/main" id="{1F574F38-8FEB-457A-8E73-7DC43ABEAF59}"/>
                </a:ext>
              </a:extLst>
            </p:cNvPr>
            <p:cNvSpPr>
              <a:spLocks noChangeShapeType="1"/>
            </p:cNvSpPr>
            <p:nvPr/>
          </p:nvSpPr>
          <p:spPr bwMode="auto">
            <a:xfrm flipV="1">
              <a:off x="3488" y="3182"/>
              <a:ext cx="36"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1" name="Line 2756">
              <a:extLst>
                <a:ext uri="{FF2B5EF4-FFF2-40B4-BE49-F238E27FC236}">
                  <a16:creationId xmlns:a16="http://schemas.microsoft.com/office/drawing/2014/main" id="{AD8C50BA-21B7-4395-B27F-82FAF825E9CA}"/>
                </a:ext>
              </a:extLst>
            </p:cNvPr>
            <p:cNvSpPr>
              <a:spLocks noChangeShapeType="1"/>
            </p:cNvSpPr>
            <p:nvPr/>
          </p:nvSpPr>
          <p:spPr bwMode="auto">
            <a:xfrm>
              <a:off x="5155" y="2789"/>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2" name="Line 2757">
              <a:extLst>
                <a:ext uri="{FF2B5EF4-FFF2-40B4-BE49-F238E27FC236}">
                  <a16:creationId xmlns:a16="http://schemas.microsoft.com/office/drawing/2014/main" id="{3A8699F2-21A0-47D9-85D3-21D2BE482D01}"/>
                </a:ext>
              </a:extLst>
            </p:cNvPr>
            <p:cNvSpPr>
              <a:spLocks noChangeShapeType="1"/>
            </p:cNvSpPr>
            <p:nvPr/>
          </p:nvSpPr>
          <p:spPr bwMode="auto">
            <a:xfrm flipH="1" flipV="1">
              <a:off x="5184" y="2793"/>
              <a:ext cx="100"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3" name="Line 2758">
              <a:extLst>
                <a:ext uri="{FF2B5EF4-FFF2-40B4-BE49-F238E27FC236}">
                  <a16:creationId xmlns:a16="http://schemas.microsoft.com/office/drawing/2014/main" id="{64FC54BD-B4F7-40F7-BDE7-EBF46B01CD93}"/>
                </a:ext>
              </a:extLst>
            </p:cNvPr>
            <p:cNvSpPr>
              <a:spLocks noChangeShapeType="1"/>
            </p:cNvSpPr>
            <p:nvPr/>
          </p:nvSpPr>
          <p:spPr bwMode="auto">
            <a:xfrm flipV="1">
              <a:off x="3286" y="2837"/>
              <a:ext cx="89"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4" name="Line 2759">
              <a:extLst>
                <a:ext uri="{FF2B5EF4-FFF2-40B4-BE49-F238E27FC236}">
                  <a16:creationId xmlns:a16="http://schemas.microsoft.com/office/drawing/2014/main" id="{86FA17C0-A6E8-4121-BBBE-E6E04D8D07F9}"/>
                </a:ext>
              </a:extLst>
            </p:cNvPr>
            <p:cNvSpPr>
              <a:spLocks noChangeShapeType="1"/>
            </p:cNvSpPr>
            <p:nvPr/>
          </p:nvSpPr>
          <p:spPr bwMode="auto">
            <a:xfrm flipV="1">
              <a:off x="3453" y="3147"/>
              <a:ext cx="37"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5" name="Line 2760">
              <a:extLst>
                <a:ext uri="{FF2B5EF4-FFF2-40B4-BE49-F238E27FC236}">
                  <a16:creationId xmlns:a16="http://schemas.microsoft.com/office/drawing/2014/main" id="{1861B588-D99B-4423-9EEB-9396BE2204A4}"/>
                </a:ext>
              </a:extLst>
            </p:cNvPr>
            <p:cNvSpPr>
              <a:spLocks noChangeShapeType="1"/>
            </p:cNvSpPr>
            <p:nvPr/>
          </p:nvSpPr>
          <p:spPr bwMode="auto">
            <a:xfrm>
              <a:off x="3456" y="3111"/>
              <a:ext cx="3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6" name="Line 2761">
              <a:extLst>
                <a:ext uri="{FF2B5EF4-FFF2-40B4-BE49-F238E27FC236}">
                  <a16:creationId xmlns:a16="http://schemas.microsoft.com/office/drawing/2014/main" id="{39031BEB-D8F4-4543-9A2F-62CC5D4805E2}"/>
                </a:ext>
              </a:extLst>
            </p:cNvPr>
            <p:cNvSpPr>
              <a:spLocks noChangeShapeType="1"/>
            </p:cNvSpPr>
            <p:nvPr/>
          </p:nvSpPr>
          <p:spPr bwMode="auto">
            <a:xfrm>
              <a:off x="5125" y="2785"/>
              <a:ext cx="30"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7" name="Line 2762">
              <a:extLst>
                <a:ext uri="{FF2B5EF4-FFF2-40B4-BE49-F238E27FC236}">
                  <a16:creationId xmlns:a16="http://schemas.microsoft.com/office/drawing/2014/main" id="{ABF1DCAD-3F10-49E0-8327-016C2ADA04B3}"/>
                </a:ext>
              </a:extLst>
            </p:cNvPr>
            <p:cNvSpPr>
              <a:spLocks noChangeShapeType="1"/>
            </p:cNvSpPr>
            <p:nvPr/>
          </p:nvSpPr>
          <p:spPr bwMode="auto">
            <a:xfrm flipH="1" flipV="1">
              <a:off x="5155" y="2789"/>
              <a:ext cx="97"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8" name="Line 2763">
              <a:extLst>
                <a:ext uri="{FF2B5EF4-FFF2-40B4-BE49-F238E27FC236}">
                  <a16:creationId xmlns:a16="http://schemas.microsoft.com/office/drawing/2014/main" id="{BC8C464A-D3FA-49CF-B6A2-400F92BCE360}"/>
                </a:ext>
              </a:extLst>
            </p:cNvPr>
            <p:cNvSpPr>
              <a:spLocks noChangeShapeType="1"/>
            </p:cNvSpPr>
            <p:nvPr/>
          </p:nvSpPr>
          <p:spPr bwMode="auto">
            <a:xfrm>
              <a:off x="3422" y="3073"/>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9" name="Line 2764">
              <a:extLst>
                <a:ext uri="{FF2B5EF4-FFF2-40B4-BE49-F238E27FC236}">
                  <a16:creationId xmlns:a16="http://schemas.microsoft.com/office/drawing/2014/main" id="{A05C3459-8E27-45AD-814A-2A5DA65B8A04}"/>
                </a:ext>
              </a:extLst>
            </p:cNvPr>
            <p:cNvSpPr>
              <a:spLocks noChangeShapeType="1"/>
            </p:cNvSpPr>
            <p:nvPr/>
          </p:nvSpPr>
          <p:spPr bwMode="auto">
            <a:xfrm flipV="1">
              <a:off x="3418" y="3111"/>
              <a:ext cx="38"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0" name="Line 2765">
              <a:extLst>
                <a:ext uri="{FF2B5EF4-FFF2-40B4-BE49-F238E27FC236}">
                  <a16:creationId xmlns:a16="http://schemas.microsoft.com/office/drawing/2014/main" id="{76B5992E-DCA3-49C4-974D-6ABE082F4E9E}"/>
                </a:ext>
              </a:extLst>
            </p:cNvPr>
            <p:cNvSpPr>
              <a:spLocks noChangeShapeType="1"/>
            </p:cNvSpPr>
            <p:nvPr/>
          </p:nvSpPr>
          <p:spPr bwMode="auto">
            <a:xfrm>
              <a:off x="3630" y="3330"/>
              <a:ext cx="17"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1" name="Line 2766">
              <a:extLst>
                <a:ext uri="{FF2B5EF4-FFF2-40B4-BE49-F238E27FC236}">
                  <a16:creationId xmlns:a16="http://schemas.microsoft.com/office/drawing/2014/main" id="{620DF22E-422E-4755-A021-64284F0874DD}"/>
                </a:ext>
              </a:extLst>
            </p:cNvPr>
            <p:cNvSpPr>
              <a:spLocks noChangeShapeType="1"/>
            </p:cNvSpPr>
            <p:nvPr/>
          </p:nvSpPr>
          <p:spPr bwMode="auto">
            <a:xfrm flipH="1" flipV="1">
              <a:off x="5125" y="2785"/>
              <a:ext cx="93"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2" name="Line 2767">
              <a:extLst>
                <a:ext uri="{FF2B5EF4-FFF2-40B4-BE49-F238E27FC236}">
                  <a16:creationId xmlns:a16="http://schemas.microsoft.com/office/drawing/2014/main" id="{3016E7B0-920D-463A-919F-F677ACC1D1AA}"/>
                </a:ext>
              </a:extLst>
            </p:cNvPr>
            <p:cNvSpPr>
              <a:spLocks noChangeShapeType="1"/>
            </p:cNvSpPr>
            <p:nvPr/>
          </p:nvSpPr>
          <p:spPr bwMode="auto">
            <a:xfrm>
              <a:off x="5096" y="2781"/>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3" name="Line 2768">
              <a:extLst>
                <a:ext uri="{FF2B5EF4-FFF2-40B4-BE49-F238E27FC236}">
                  <a16:creationId xmlns:a16="http://schemas.microsoft.com/office/drawing/2014/main" id="{3D490CF8-0134-43F2-A644-8A71820DF10B}"/>
                </a:ext>
              </a:extLst>
            </p:cNvPr>
            <p:cNvSpPr>
              <a:spLocks noChangeShapeType="1"/>
            </p:cNvSpPr>
            <p:nvPr/>
          </p:nvSpPr>
          <p:spPr bwMode="auto">
            <a:xfrm flipV="1">
              <a:off x="3629" y="3330"/>
              <a:ext cx="1"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4" name="Line 2769">
              <a:extLst>
                <a:ext uri="{FF2B5EF4-FFF2-40B4-BE49-F238E27FC236}">
                  <a16:creationId xmlns:a16="http://schemas.microsoft.com/office/drawing/2014/main" id="{2E1A9327-D3E6-4425-9913-FD8AA7F1CBAD}"/>
                </a:ext>
              </a:extLst>
            </p:cNvPr>
            <p:cNvSpPr>
              <a:spLocks noChangeShapeType="1"/>
            </p:cNvSpPr>
            <p:nvPr/>
          </p:nvSpPr>
          <p:spPr bwMode="auto">
            <a:xfrm>
              <a:off x="3594" y="3309"/>
              <a:ext cx="36"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5" name="Line 2770">
              <a:extLst>
                <a:ext uri="{FF2B5EF4-FFF2-40B4-BE49-F238E27FC236}">
                  <a16:creationId xmlns:a16="http://schemas.microsoft.com/office/drawing/2014/main" id="{66A02689-34C6-4E67-9E1E-0202B8109806}"/>
                </a:ext>
              </a:extLst>
            </p:cNvPr>
            <p:cNvSpPr>
              <a:spLocks noChangeShapeType="1"/>
            </p:cNvSpPr>
            <p:nvPr/>
          </p:nvSpPr>
          <p:spPr bwMode="auto">
            <a:xfrm>
              <a:off x="3388" y="3035"/>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6" name="Line 2771">
              <a:extLst>
                <a:ext uri="{FF2B5EF4-FFF2-40B4-BE49-F238E27FC236}">
                  <a16:creationId xmlns:a16="http://schemas.microsoft.com/office/drawing/2014/main" id="{61125DF9-7B71-46E1-92BA-5E5D9A90C414}"/>
                </a:ext>
              </a:extLst>
            </p:cNvPr>
            <p:cNvSpPr>
              <a:spLocks noChangeShapeType="1"/>
            </p:cNvSpPr>
            <p:nvPr/>
          </p:nvSpPr>
          <p:spPr bwMode="auto">
            <a:xfrm flipV="1">
              <a:off x="3382" y="3073"/>
              <a:ext cx="40"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7" name="Line 2772">
              <a:extLst>
                <a:ext uri="{FF2B5EF4-FFF2-40B4-BE49-F238E27FC236}">
                  <a16:creationId xmlns:a16="http://schemas.microsoft.com/office/drawing/2014/main" id="{FFD3E245-C554-444C-8C9D-2313E64933E8}"/>
                </a:ext>
              </a:extLst>
            </p:cNvPr>
            <p:cNvSpPr>
              <a:spLocks noChangeShapeType="1"/>
            </p:cNvSpPr>
            <p:nvPr/>
          </p:nvSpPr>
          <p:spPr bwMode="auto">
            <a:xfrm flipV="1">
              <a:off x="3594" y="3309"/>
              <a:ext cx="0"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8" name="Line 2773">
              <a:extLst>
                <a:ext uri="{FF2B5EF4-FFF2-40B4-BE49-F238E27FC236}">
                  <a16:creationId xmlns:a16="http://schemas.microsoft.com/office/drawing/2014/main" id="{90B06C1B-25ED-471E-B86C-132A1FFE217F}"/>
                </a:ext>
              </a:extLst>
            </p:cNvPr>
            <p:cNvSpPr>
              <a:spLocks noChangeShapeType="1"/>
            </p:cNvSpPr>
            <p:nvPr/>
          </p:nvSpPr>
          <p:spPr bwMode="auto">
            <a:xfrm>
              <a:off x="3559" y="3286"/>
              <a:ext cx="3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9" name="Line 2774">
              <a:extLst>
                <a:ext uri="{FF2B5EF4-FFF2-40B4-BE49-F238E27FC236}">
                  <a16:creationId xmlns:a16="http://schemas.microsoft.com/office/drawing/2014/main" id="{4228180E-3ACD-4A42-BFBB-F1350241FA1A}"/>
                </a:ext>
              </a:extLst>
            </p:cNvPr>
            <p:cNvSpPr>
              <a:spLocks noChangeShapeType="1"/>
            </p:cNvSpPr>
            <p:nvPr/>
          </p:nvSpPr>
          <p:spPr bwMode="auto">
            <a:xfrm flipH="1" flipV="1">
              <a:off x="5350" y="2880"/>
              <a:ext cx="66" cy="8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0" name="Line 2775">
              <a:extLst>
                <a:ext uri="{FF2B5EF4-FFF2-40B4-BE49-F238E27FC236}">
                  <a16:creationId xmlns:a16="http://schemas.microsoft.com/office/drawing/2014/main" id="{2BFF960C-0DDF-4C68-9ECD-E357B4403EA3}"/>
                </a:ext>
              </a:extLst>
            </p:cNvPr>
            <p:cNvSpPr>
              <a:spLocks noChangeShapeType="1"/>
            </p:cNvSpPr>
            <p:nvPr/>
          </p:nvSpPr>
          <p:spPr bwMode="auto">
            <a:xfrm>
              <a:off x="5317" y="2868"/>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1" name="Line 2776">
              <a:extLst>
                <a:ext uri="{FF2B5EF4-FFF2-40B4-BE49-F238E27FC236}">
                  <a16:creationId xmlns:a16="http://schemas.microsoft.com/office/drawing/2014/main" id="{5BFE0A15-1BA4-4A75-867F-D7139E55CA92}"/>
                </a:ext>
              </a:extLst>
            </p:cNvPr>
            <p:cNvSpPr>
              <a:spLocks noChangeShapeType="1"/>
            </p:cNvSpPr>
            <p:nvPr/>
          </p:nvSpPr>
          <p:spPr bwMode="auto">
            <a:xfrm flipV="1">
              <a:off x="3347" y="3035"/>
              <a:ext cx="41"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2" name="Line 2777">
              <a:extLst>
                <a:ext uri="{FF2B5EF4-FFF2-40B4-BE49-F238E27FC236}">
                  <a16:creationId xmlns:a16="http://schemas.microsoft.com/office/drawing/2014/main" id="{5D81FEF0-016B-47F9-A012-C06DAE21F503}"/>
                </a:ext>
              </a:extLst>
            </p:cNvPr>
            <p:cNvSpPr>
              <a:spLocks noChangeShapeType="1"/>
            </p:cNvSpPr>
            <p:nvPr/>
          </p:nvSpPr>
          <p:spPr bwMode="auto">
            <a:xfrm>
              <a:off x="3354" y="2996"/>
              <a:ext cx="34"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3" name="Line 2778">
              <a:extLst>
                <a:ext uri="{FF2B5EF4-FFF2-40B4-BE49-F238E27FC236}">
                  <a16:creationId xmlns:a16="http://schemas.microsoft.com/office/drawing/2014/main" id="{97531DB1-9046-41B0-94AE-CC831BD9E237}"/>
                </a:ext>
              </a:extLst>
            </p:cNvPr>
            <p:cNvSpPr>
              <a:spLocks noChangeShapeType="1"/>
            </p:cNvSpPr>
            <p:nvPr/>
          </p:nvSpPr>
          <p:spPr bwMode="auto">
            <a:xfrm>
              <a:off x="3524" y="3260"/>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4" name="Line 2779">
              <a:extLst>
                <a:ext uri="{FF2B5EF4-FFF2-40B4-BE49-F238E27FC236}">
                  <a16:creationId xmlns:a16="http://schemas.microsoft.com/office/drawing/2014/main" id="{AEFB830D-1F71-4444-A992-6F682B754C57}"/>
                </a:ext>
              </a:extLst>
            </p:cNvPr>
            <p:cNvSpPr>
              <a:spLocks noChangeShapeType="1"/>
            </p:cNvSpPr>
            <p:nvPr/>
          </p:nvSpPr>
          <p:spPr bwMode="auto">
            <a:xfrm flipV="1">
              <a:off x="3559" y="3286"/>
              <a:ext cx="0"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5" name="Line 2780">
              <a:extLst>
                <a:ext uri="{FF2B5EF4-FFF2-40B4-BE49-F238E27FC236}">
                  <a16:creationId xmlns:a16="http://schemas.microsoft.com/office/drawing/2014/main" id="{35EFC4F9-0B92-42F1-9733-906E071EF476}"/>
                </a:ext>
              </a:extLst>
            </p:cNvPr>
            <p:cNvSpPr>
              <a:spLocks noChangeShapeType="1"/>
            </p:cNvSpPr>
            <p:nvPr/>
          </p:nvSpPr>
          <p:spPr bwMode="auto">
            <a:xfrm flipV="1">
              <a:off x="3312" y="2996"/>
              <a:ext cx="42"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6" name="Line 2781">
              <a:extLst>
                <a:ext uri="{FF2B5EF4-FFF2-40B4-BE49-F238E27FC236}">
                  <a16:creationId xmlns:a16="http://schemas.microsoft.com/office/drawing/2014/main" id="{F773A26F-9FCB-4557-A04E-E3029C6327E2}"/>
                </a:ext>
              </a:extLst>
            </p:cNvPr>
            <p:cNvSpPr>
              <a:spLocks noChangeShapeType="1"/>
            </p:cNvSpPr>
            <p:nvPr/>
          </p:nvSpPr>
          <p:spPr bwMode="auto">
            <a:xfrm>
              <a:off x="3320" y="2958"/>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7" name="Line 2782">
              <a:extLst>
                <a:ext uri="{FF2B5EF4-FFF2-40B4-BE49-F238E27FC236}">
                  <a16:creationId xmlns:a16="http://schemas.microsoft.com/office/drawing/2014/main" id="{54BEF657-2CF1-4B3A-8962-66944032B2D2}"/>
                </a:ext>
              </a:extLst>
            </p:cNvPr>
            <p:cNvSpPr>
              <a:spLocks noChangeShapeType="1"/>
            </p:cNvSpPr>
            <p:nvPr/>
          </p:nvSpPr>
          <p:spPr bwMode="auto">
            <a:xfrm flipH="1" flipV="1">
              <a:off x="5317" y="2868"/>
              <a:ext cx="64"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8" name="Line 2783">
              <a:extLst>
                <a:ext uri="{FF2B5EF4-FFF2-40B4-BE49-F238E27FC236}">
                  <a16:creationId xmlns:a16="http://schemas.microsoft.com/office/drawing/2014/main" id="{0FE0C5B0-7F63-42F2-B293-0E701ACF152B}"/>
                </a:ext>
              </a:extLst>
            </p:cNvPr>
            <p:cNvSpPr>
              <a:spLocks noChangeShapeType="1"/>
            </p:cNvSpPr>
            <p:nvPr/>
          </p:nvSpPr>
          <p:spPr bwMode="auto">
            <a:xfrm>
              <a:off x="5284" y="2855"/>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9" name="Line 2784">
              <a:extLst>
                <a:ext uri="{FF2B5EF4-FFF2-40B4-BE49-F238E27FC236}">
                  <a16:creationId xmlns:a16="http://schemas.microsoft.com/office/drawing/2014/main" id="{40B53068-DB74-4105-ACC1-B122750B2437}"/>
                </a:ext>
              </a:extLst>
            </p:cNvPr>
            <p:cNvSpPr>
              <a:spLocks noChangeShapeType="1"/>
            </p:cNvSpPr>
            <p:nvPr/>
          </p:nvSpPr>
          <p:spPr bwMode="auto">
            <a:xfrm flipV="1">
              <a:off x="3523" y="3260"/>
              <a:ext cx="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0" name="Line 2785">
              <a:extLst>
                <a:ext uri="{FF2B5EF4-FFF2-40B4-BE49-F238E27FC236}">
                  <a16:creationId xmlns:a16="http://schemas.microsoft.com/office/drawing/2014/main" id="{125AABAC-DE78-409A-9073-4703D7F1C132}"/>
                </a:ext>
              </a:extLst>
            </p:cNvPr>
            <p:cNvSpPr>
              <a:spLocks noChangeShapeType="1"/>
            </p:cNvSpPr>
            <p:nvPr/>
          </p:nvSpPr>
          <p:spPr bwMode="auto">
            <a:xfrm>
              <a:off x="3488" y="3232"/>
              <a:ext cx="3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1" name="Line 2786">
              <a:extLst>
                <a:ext uri="{FF2B5EF4-FFF2-40B4-BE49-F238E27FC236}">
                  <a16:creationId xmlns:a16="http://schemas.microsoft.com/office/drawing/2014/main" id="{B160B233-00F8-4383-A53A-C0E2199BC997}"/>
                </a:ext>
              </a:extLst>
            </p:cNvPr>
            <p:cNvSpPr>
              <a:spLocks noChangeShapeType="1"/>
            </p:cNvSpPr>
            <p:nvPr/>
          </p:nvSpPr>
          <p:spPr bwMode="auto">
            <a:xfrm>
              <a:off x="3286" y="2921"/>
              <a:ext cx="34"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2" name="Line 2787">
              <a:extLst>
                <a:ext uri="{FF2B5EF4-FFF2-40B4-BE49-F238E27FC236}">
                  <a16:creationId xmlns:a16="http://schemas.microsoft.com/office/drawing/2014/main" id="{9FD9239D-5894-4B3B-ADB6-14B6FDF58B9C}"/>
                </a:ext>
              </a:extLst>
            </p:cNvPr>
            <p:cNvSpPr>
              <a:spLocks noChangeShapeType="1"/>
            </p:cNvSpPr>
            <p:nvPr/>
          </p:nvSpPr>
          <p:spPr bwMode="auto">
            <a:xfrm flipV="1">
              <a:off x="3276" y="2958"/>
              <a:ext cx="44"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3" name="Line 2788">
              <a:extLst>
                <a:ext uri="{FF2B5EF4-FFF2-40B4-BE49-F238E27FC236}">
                  <a16:creationId xmlns:a16="http://schemas.microsoft.com/office/drawing/2014/main" id="{290C73D0-472F-4B9C-ACE0-246ED4E12409}"/>
                </a:ext>
              </a:extLst>
            </p:cNvPr>
            <p:cNvSpPr>
              <a:spLocks noChangeShapeType="1"/>
            </p:cNvSpPr>
            <p:nvPr/>
          </p:nvSpPr>
          <p:spPr bwMode="auto">
            <a:xfrm>
              <a:off x="3453" y="3202"/>
              <a:ext cx="3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4" name="Line 2789">
              <a:extLst>
                <a:ext uri="{FF2B5EF4-FFF2-40B4-BE49-F238E27FC236}">
                  <a16:creationId xmlns:a16="http://schemas.microsoft.com/office/drawing/2014/main" id="{86F74D73-971F-45CD-A7C5-06A21EB108CD}"/>
                </a:ext>
              </a:extLst>
            </p:cNvPr>
            <p:cNvSpPr>
              <a:spLocks noChangeShapeType="1"/>
            </p:cNvSpPr>
            <p:nvPr/>
          </p:nvSpPr>
          <p:spPr bwMode="auto">
            <a:xfrm flipV="1">
              <a:off x="3488" y="3232"/>
              <a:ext cx="0"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5" name="Line 2790">
              <a:extLst>
                <a:ext uri="{FF2B5EF4-FFF2-40B4-BE49-F238E27FC236}">
                  <a16:creationId xmlns:a16="http://schemas.microsoft.com/office/drawing/2014/main" id="{902FF935-8747-409F-8522-47AB86AACDFC}"/>
                </a:ext>
              </a:extLst>
            </p:cNvPr>
            <p:cNvSpPr>
              <a:spLocks noChangeShapeType="1"/>
            </p:cNvSpPr>
            <p:nvPr/>
          </p:nvSpPr>
          <p:spPr bwMode="auto">
            <a:xfrm flipH="1" flipV="1">
              <a:off x="5284" y="2855"/>
              <a:ext cx="62"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6" name="Line 2791">
              <a:extLst>
                <a:ext uri="{FF2B5EF4-FFF2-40B4-BE49-F238E27FC236}">
                  <a16:creationId xmlns:a16="http://schemas.microsoft.com/office/drawing/2014/main" id="{02206CB5-9C12-43E0-8D4F-A516034E2B6C}"/>
                </a:ext>
              </a:extLst>
            </p:cNvPr>
            <p:cNvSpPr>
              <a:spLocks noChangeShapeType="1"/>
            </p:cNvSpPr>
            <p:nvPr/>
          </p:nvSpPr>
          <p:spPr bwMode="auto">
            <a:xfrm>
              <a:off x="5252" y="2841"/>
              <a:ext cx="32"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7" name="Line 2792">
              <a:extLst>
                <a:ext uri="{FF2B5EF4-FFF2-40B4-BE49-F238E27FC236}">
                  <a16:creationId xmlns:a16="http://schemas.microsoft.com/office/drawing/2014/main" id="{EC62D359-A867-43D9-B6B1-FD2009694937}"/>
                </a:ext>
              </a:extLst>
            </p:cNvPr>
            <p:cNvSpPr>
              <a:spLocks noChangeShapeType="1"/>
            </p:cNvSpPr>
            <p:nvPr/>
          </p:nvSpPr>
          <p:spPr bwMode="auto">
            <a:xfrm flipV="1">
              <a:off x="3241" y="2921"/>
              <a:ext cx="45" cy="8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8" name="Line 2793">
              <a:extLst>
                <a:ext uri="{FF2B5EF4-FFF2-40B4-BE49-F238E27FC236}">
                  <a16:creationId xmlns:a16="http://schemas.microsoft.com/office/drawing/2014/main" id="{B8882728-09DA-4308-B24D-5BF9A16BBF18}"/>
                </a:ext>
              </a:extLst>
            </p:cNvPr>
            <p:cNvSpPr>
              <a:spLocks noChangeShapeType="1"/>
            </p:cNvSpPr>
            <p:nvPr/>
          </p:nvSpPr>
          <p:spPr bwMode="auto">
            <a:xfrm>
              <a:off x="3418" y="3171"/>
              <a:ext cx="35"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9" name="Line 2794">
              <a:extLst>
                <a:ext uri="{FF2B5EF4-FFF2-40B4-BE49-F238E27FC236}">
                  <a16:creationId xmlns:a16="http://schemas.microsoft.com/office/drawing/2014/main" id="{F237300F-3B5C-4A72-98B9-B1FC167A1FCD}"/>
                </a:ext>
              </a:extLst>
            </p:cNvPr>
            <p:cNvSpPr>
              <a:spLocks noChangeShapeType="1"/>
            </p:cNvSpPr>
            <p:nvPr/>
          </p:nvSpPr>
          <p:spPr bwMode="auto">
            <a:xfrm flipV="1">
              <a:off x="3452" y="3202"/>
              <a:ext cx="1"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0" name="Line 2795">
              <a:extLst>
                <a:ext uri="{FF2B5EF4-FFF2-40B4-BE49-F238E27FC236}">
                  <a16:creationId xmlns:a16="http://schemas.microsoft.com/office/drawing/2014/main" id="{C287B874-1DD0-48EE-A881-179F36362997}"/>
                </a:ext>
              </a:extLst>
            </p:cNvPr>
            <p:cNvSpPr>
              <a:spLocks noChangeShapeType="1"/>
            </p:cNvSpPr>
            <p:nvPr/>
          </p:nvSpPr>
          <p:spPr bwMode="auto">
            <a:xfrm flipH="1" flipV="1">
              <a:off x="5252" y="2841"/>
              <a:ext cx="59"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1" name="Line 2796">
              <a:extLst>
                <a:ext uri="{FF2B5EF4-FFF2-40B4-BE49-F238E27FC236}">
                  <a16:creationId xmlns:a16="http://schemas.microsoft.com/office/drawing/2014/main" id="{FC1AAC86-6BCE-404D-8B6B-1BC8794DBAFE}"/>
                </a:ext>
              </a:extLst>
            </p:cNvPr>
            <p:cNvSpPr>
              <a:spLocks noChangeShapeType="1"/>
            </p:cNvSpPr>
            <p:nvPr/>
          </p:nvSpPr>
          <p:spPr bwMode="auto">
            <a:xfrm>
              <a:off x="5219" y="2828"/>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2" name="Line 2797">
              <a:extLst>
                <a:ext uri="{FF2B5EF4-FFF2-40B4-BE49-F238E27FC236}">
                  <a16:creationId xmlns:a16="http://schemas.microsoft.com/office/drawing/2014/main" id="{EE6C6386-AC23-4239-9C10-81DC58EFF1DB}"/>
                </a:ext>
              </a:extLst>
            </p:cNvPr>
            <p:cNvSpPr>
              <a:spLocks noChangeShapeType="1"/>
            </p:cNvSpPr>
            <p:nvPr/>
          </p:nvSpPr>
          <p:spPr bwMode="auto">
            <a:xfrm flipV="1">
              <a:off x="3417" y="3171"/>
              <a:ext cx="1"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3" name="Line 2798">
              <a:extLst>
                <a:ext uri="{FF2B5EF4-FFF2-40B4-BE49-F238E27FC236}">
                  <a16:creationId xmlns:a16="http://schemas.microsoft.com/office/drawing/2014/main" id="{9653A97F-27BF-4352-BEAB-7B1BA3328657}"/>
                </a:ext>
              </a:extLst>
            </p:cNvPr>
            <p:cNvSpPr>
              <a:spLocks noChangeShapeType="1"/>
            </p:cNvSpPr>
            <p:nvPr/>
          </p:nvSpPr>
          <p:spPr bwMode="auto">
            <a:xfrm>
              <a:off x="3382" y="3140"/>
              <a:ext cx="36"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4" name="Line 2799">
              <a:extLst>
                <a:ext uri="{FF2B5EF4-FFF2-40B4-BE49-F238E27FC236}">
                  <a16:creationId xmlns:a16="http://schemas.microsoft.com/office/drawing/2014/main" id="{F1E4D94D-2CF1-4583-919C-57A11CB4CF3F}"/>
                </a:ext>
              </a:extLst>
            </p:cNvPr>
            <p:cNvSpPr>
              <a:spLocks noChangeShapeType="1"/>
            </p:cNvSpPr>
            <p:nvPr/>
          </p:nvSpPr>
          <p:spPr bwMode="auto">
            <a:xfrm flipH="1" flipV="1">
              <a:off x="5219" y="2828"/>
              <a:ext cx="58"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5" name="Line 2800">
              <a:extLst>
                <a:ext uri="{FF2B5EF4-FFF2-40B4-BE49-F238E27FC236}">
                  <a16:creationId xmlns:a16="http://schemas.microsoft.com/office/drawing/2014/main" id="{8B9B8571-248E-4FDD-A306-3DA61CCCD7FA}"/>
                </a:ext>
              </a:extLst>
            </p:cNvPr>
            <p:cNvSpPr>
              <a:spLocks noChangeShapeType="1"/>
            </p:cNvSpPr>
            <p:nvPr/>
          </p:nvSpPr>
          <p:spPr bwMode="auto">
            <a:xfrm flipV="1">
              <a:off x="3382" y="3140"/>
              <a:ext cx="0"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6" name="Line 2801">
              <a:extLst>
                <a:ext uri="{FF2B5EF4-FFF2-40B4-BE49-F238E27FC236}">
                  <a16:creationId xmlns:a16="http://schemas.microsoft.com/office/drawing/2014/main" id="{DE4822D2-D3B9-4BBA-9003-3917D982E203}"/>
                </a:ext>
              </a:extLst>
            </p:cNvPr>
            <p:cNvSpPr>
              <a:spLocks noChangeShapeType="1"/>
            </p:cNvSpPr>
            <p:nvPr/>
          </p:nvSpPr>
          <p:spPr bwMode="auto">
            <a:xfrm>
              <a:off x="3347" y="3107"/>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7" name="Line 2802">
              <a:extLst>
                <a:ext uri="{FF2B5EF4-FFF2-40B4-BE49-F238E27FC236}">
                  <a16:creationId xmlns:a16="http://schemas.microsoft.com/office/drawing/2014/main" id="{B7E7819A-A853-456C-94FD-9E42AE20F3E8}"/>
                </a:ext>
              </a:extLst>
            </p:cNvPr>
            <p:cNvSpPr>
              <a:spLocks noChangeShapeType="1"/>
            </p:cNvSpPr>
            <p:nvPr/>
          </p:nvSpPr>
          <p:spPr bwMode="auto">
            <a:xfrm>
              <a:off x="3559" y="3316"/>
              <a:ext cx="2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8" name="Line 2803">
              <a:extLst>
                <a:ext uri="{FF2B5EF4-FFF2-40B4-BE49-F238E27FC236}">
                  <a16:creationId xmlns:a16="http://schemas.microsoft.com/office/drawing/2014/main" id="{FFA617BF-42AB-4445-8056-5630AFCF0332}"/>
                </a:ext>
              </a:extLst>
            </p:cNvPr>
            <p:cNvSpPr>
              <a:spLocks noChangeShapeType="1"/>
            </p:cNvSpPr>
            <p:nvPr/>
          </p:nvSpPr>
          <p:spPr bwMode="auto">
            <a:xfrm>
              <a:off x="5154" y="2804"/>
              <a:ext cx="3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9" name="Line 2804">
              <a:extLst>
                <a:ext uri="{FF2B5EF4-FFF2-40B4-BE49-F238E27FC236}">
                  <a16:creationId xmlns:a16="http://schemas.microsoft.com/office/drawing/2014/main" id="{14C807EC-B91B-43B9-8B9D-BCD79771CE87}"/>
                </a:ext>
              </a:extLst>
            </p:cNvPr>
            <p:cNvSpPr>
              <a:spLocks noChangeShapeType="1"/>
            </p:cNvSpPr>
            <p:nvPr/>
          </p:nvSpPr>
          <p:spPr bwMode="auto">
            <a:xfrm flipH="1" flipV="1">
              <a:off x="5188" y="2817"/>
              <a:ext cx="54"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0" name="Line 2805">
              <a:extLst>
                <a:ext uri="{FF2B5EF4-FFF2-40B4-BE49-F238E27FC236}">
                  <a16:creationId xmlns:a16="http://schemas.microsoft.com/office/drawing/2014/main" id="{16D22FAA-D879-4B45-A801-78AAA28393BB}"/>
                </a:ext>
              </a:extLst>
            </p:cNvPr>
            <p:cNvSpPr>
              <a:spLocks noChangeShapeType="1"/>
            </p:cNvSpPr>
            <p:nvPr/>
          </p:nvSpPr>
          <p:spPr bwMode="auto">
            <a:xfrm flipV="1">
              <a:off x="3346" y="3107"/>
              <a:ext cx="1"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1" name="Line 2806">
              <a:extLst>
                <a:ext uri="{FF2B5EF4-FFF2-40B4-BE49-F238E27FC236}">
                  <a16:creationId xmlns:a16="http://schemas.microsoft.com/office/drawing/2014/main" id="{6FD62356-6926-40D2-B2F6-A0013BC8041B}"/>
                </a:ext>
              </a:extLst>
            </p:cNvPr>
            <p:cNvSpPr>
              <a:spLocks noChangeShapeType="1"/>
            </p:cNvSpPr>
            <p:nvPr/>
          </p:nvSpPr>
          <p:spPr bwMode="auto">
            <a:xfrm>
              <a:off x="3312" y="3074"/>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2" name="Line 2807">
              <a:extLst>
                <a:ext uri="{FF2B5EF4-FFF2-40B4-BE49-F238E27FC236}">
                  <a16:creationId xmlns:a16="http://schemas.microsoft.com/office/drawing/2014/main" id="{A2A032F1-5544-4911-8597-72A3DD63D031}"/>
                </a:ext>
              </a:extLst>
            </p:cNvPr>
            <p:cNvSpPr>
              <a:spLocks noChangeShapeType="1"/>
            </p:cNvSpPr>
            <p:nvPr/>
          </p:nvSpPr>
          <p:spPr bwMode="auto">
            <a:xfrm flipH="1" flipV="1">
              <a:off x="5416" y="2967"/>
              <a:ext cx="22"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3" name="Line 2808">
              <a:extLst>
                <a:ext uri="{FF2B5EF4-FFF2-40B4-BE49-F238E27FC236}">
                  <a16:creationId xmlns:a16="http://schemas.microsoft.com/office/drawing/2014/main" id="{926A983E-C94A-473D-96B1-077F0529DCC6}"/>
                </a:ext>
              </a:extLst>
            </p:cNvPr>
            <p:cNvSpPr>
              <a:spLocks noChangeShapeType="1"/>
            </p:cNvSpPr>
            <p:nvPr/>
          </p:nvSpPr>
          <p:spPr bwMode="auto">
            <a:xfrm>
              <a:off x="5381" y="2946"/>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4" name="Line 2809">
              <a:extLst>
                <a:ext uri="{FF2B5EF4-FFF2-40B4-BE49-F238E27FC236}">
                  <a16:creationId xmlns:a16="http://schemas.microsoft.com/office/drawing/2014/main" id="{1514E384-336F-4EE8-AB0D-6204DD74DFDC}"/>
                </a:ext>
              </a:extLst>
            </p:cNvPr>
            <p:cNvSpPr>
              <a:spLocks noChangeShapeType="1"/>
            </p:cNvSpPr>
            <p:nvPr/>
          </p:nvSpPr>
          <p:spPr bwMode="auto">
            <a:xfrm flipH="1" flipV="1">
              <a:off x="3559" y="3316"/>
              <a:ext cx="18"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5" name="Line 2810">
              <a:extLst>
                <a:ext uri="{FF2B5EF4-FFF2-40B4-BE49-F238E27FC236}">
                  <a16:creationId xmlns:a16="http://schemas.microsoft.com/office/drawing/2014/main" id="{7EB4EAD5-7D40-440C-8E76-245DC5CAA981}"/>
                </a:ext>
              </a:extLst>
            </p:cNvPr>
            <p:cNvSpPr>
              <a:spLocks noChangeShapeType="1"/>
            </p:cNvSpPr>
            <p:nvPr/>
          </p:nvSpPr>
          <p:spPr bwMode="auto">
            <a:xfrm>
              <a:off x="3523" y="3296"/>
              <a:ext cx="36"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6" name="Line 2811">
              <a:extLst>
                <a:ext uri="{FF2B5EF4-FFF2-40B4-BE49-F238E27FC236}">
                  <a16:creationId xmlns:a16="http://schemas.microsoft.com/office/drawing/2014/main" id="{8152555D-EB68-4CA0-8911-EB8C8890450D}"/>
                </a:ext>
              </a:extLst>
            </p:cNvPr>
            <p:cNvSpPr>
              <a:spLocks noChangeShapeType="1"/>
            </p:cNvSpPr>
            <p:nvPr/>
          </p:nvSpPr>
          <p:spPr bwMode="auto">
            <a:xfrm flipH="1" flipV="1">
              <a:off x="5154" y="2804"/>
              <a:ext cx="53"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7" name="Line 2812">
              <a:extLst>
                <a:ext uri="{FF2B5EF4-FFF2-40B4-BE49-F238E27FC236}">
                  <a16:creationId xmlns:a16="http://schemas.microsoft.com/office/drawing/2014/main" id="{31497CFC-DF8E-4810-AEE9-CF2B9E3883FE}"/>
                </a:ext>
              </a:extLst>
            </p:cNvPr>
            <p:cNvSpPr>
              <a:spLocks noChangeShapeType="1"/>
            </p:cNvSpPr>
            <p:nvPr/>
          </p:nvSpPr>
          <p:spPr bwMode="auto">
            <a:xfrm>
              <a:off x="5121" y="2792"/>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8" name="Line 2813">
              <a:extLst>
                <a:ext uri="{FF2B5EF4-FFF2-40B4-BE49-F238E27FC236}">
                  <a16:creationId xmlns:a16="http://schemas.microsoft.com/office/drawing/2014/main" id="{A46FCF07-597D-4834-968E-75EC58127F27}"/>
                </a:ext>
              </a:extLst>
            </p:cNvPr>
            <p:cNvSpPr>
              <a:spLocks noChangeShapeType="1"/>
            </p:cNvSpPr>
            <p:nvPr/>
          </p:nvSpPr>
          <p:spPr bwMode="auto">
            <a:xfrm>
              <a:off x="3276" y="3042"/>
              <a:ext cx="36"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9" name="Line 2814">
              <a:extLst>
                <a:ext uri="{FF2B5EF4-FFF2-40B4-BE49-F238E27FC236}">
                  <a16:creationId xmlns:a16="http://schemas.microsoft.com/office/drawing/2014/main" id="{394BA134-A640-4406-BE55-362569938128}"/>
                </a:ext>
              </a:extLst>
            </p:cNvPr>
            <p:cNvSpPr>
              <a:spLocks noChangeShapeType="1"/>
            </p:cNvSpPr>
            <p:nvPr/>
          </p:nvSpPr>
          <p:spPr bwMode="auto">
            <a:xfrm flipV="1">
              <a:off x="3311" y="3074"/>
              <a:ext cx="1" cy="7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0" name="Line 2815">
              <a:extLst>
                <a:ext uri="{FF2B5EF4-FFF2-40B4-BE49-F238E27FC236}">
                  <a16:creationId xmlns:a16="http://schemas.microsoft.com/office/drawing/2014/main" id="{7582CDA4-3F7B-4D1D-A54F-2CDCAFB81826}"/>
                </a:ext>
              </a:extLst>
            </p:cNvPr>
            <p:cNvSpPr>
              <a:spLocks noChangeShapeType="1"/>
            </p:cNvSpPr>
            <p:nvPr/>
          </p:nvSpPr>
          <p:spPr bwMode="auto">
            <a:xfrm>
              <a:off x="3488" y="3275"/>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1" name="Line 2816">
              <a:extLst>
                <a:ext uri="{FF2B5EF4-FFF2-40B4-BE49-F238E27FC236}">
                  <a16:creationId xmlns:a16="http://schemas.microsoft.com/office/drawing/2014/main" id="{806AE206-60E1-49EE-BEF1-6E0E90940D22}"/>
                </a:ext>
              </a:extLst>
            </p:cNvPr>
            <p:cNvSpPr>
              <a:spLocks noChangeShapeType="1"/>
            </p:cNvSpPr>
            <p:nvPr/>
          </p:nvSpPr>
          <p:spPr bwMode="auto">
            <a:xfrm flipH="1" flipV="1">
              <a:off x="3523" y="3296"/>
              <a:ext cx="28"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2" name="Line 2817">
              <a:extLst>
                <a:ext uri="{FF2B5EF4-FFF2-40B4-BE49-F238E27FC236}">
                  <a16:creationId xmlns:a16="http://schemas.microsoft.com/office/drawing/2014/main" id="{7235B89B-12ED-4A74-84E2-609B1ACA4880}"/>
                </a:ext>
              </a:extLst>
            </p:cNvPr>
            <p:cNvSpPr>
              <a:spLocks noChangeShapeType="1"/>
            </p:cNvSpPr>
            <p:nvPr/>
          </p:nvSpPr>
          <p:spPr bwMode="auto">
            <a:xfrm>
              <a:off x="5346" y="2925"/>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3" name="Line 2818">
              <a:extLst>
                <a:ext uri="{FF2B5EF4-FFF2-40B4-BE49-F238E27FC236}">
                  <a16:creationId xmlns:a16="http://schemas.microsoft.com/office/drawing/2014/main" id="{5B7E58ED-9159-43AB-B3A9-353D0845DF3F}"/>
                </a:ext>
              </a:extLst>
            </p:cNvPr>
            <p:cNvSpPr>
              <a:spLocks noChangeShapeType="1"/>
            </p:cNvSpPr>
            <p:nvPr/>
          </p:nvSpPr>
          <p:spPr bwMode="auto">
            <a:xfrm flipH="1" flipV="1">
              <a:off x="5381" y="2946"/>
              <a:ext cx="21" cy="8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4" name="Line 2819">
              <a:extLst>
                <a:ext uri="{FF2B5EF4-FFF2-40B4-BE49-F238E27FC236}">
                  <a16:creationId xmlns:a16="http://schemas.microsoft.com/office/drawing/2014/main" id="{4FD84797-A4DE-47DD-9474-47D93ED5EA31}"/>
                </a:ext>
              </a:extLst>
            </p:cNvPr>
            <p:cNvSpPr>
              <a:spLocks noChangeShapeType="1"/>
            </p:cNvSpPr>
            <p:nvPr/>
          </p:nvSpPr>
          <p:spPr bwMode="auto">
            <a:xfrm flipH="1" flipV="1">
              <a:off x="5121" y="2792"/>
              <a:ext cx="28"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5" name="Line 2820">
              <a:extLst>
                <a:ext uri="{FF2B5EF4-FFF2-40B4-BE49-F238E27FC236}">
                  <a16:creationId xmlns:a16="http://schemas.microsoft.com/office/drawing/2014/main" id="{590FE307-1C39-4679-861B-0C594C8E7871}"/>
                </a:ext>
              </a:extLst>
            </p:cNvPr>
            <p:cNvSpPr>
              <a:spLocks noChangeShapeType="1"/>
            </p:cNvSpPr>
            <p:nvPr/>
          </p:nvSpPr>
          <p:spPr bwMode="auto">
            <a:xfrm flipH="1" flipV="1">
              <a:off x="3488" y="3275"/>
              <a:ext cx="34"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6" name="Line 2821">
              <a:extLst>
                <a:ext uri="{FF2B5EF4-FFF2-40B4-BE49-F238E27FC236}">
                  <a16:creationId xmlns:a16="http://schemas.microsoft.com/office/drawing/2014/main" id="{366067F5-8E97-4BE6-B2A2-2F4157FB5E7C}"/>
                </a:ext>
              </a:extLst>
            </p:cNvPr>
            <p:cNvSpPr>
              <a:spLocks noChangeShapeType="1"/>
            </p:cNvSpPr>
            <p:nvPr/>
          </p:nvSpPr>
          <p:spPr bwMode="auto">
            <a:xfrm>
              <a:off x="3452" y="3252"/>
              <a:ext cx="3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7" name="Line 2822">
              <a:extLst>
                <a:ext uri="{FF2B5EF4-FFF2-40B4-BE49-F238E27FC236}">
                  <a16:creationId xmlns:a16="http://schemas.microsoft.com/office/drawing/2014/main" id="{7891A360-FDC9-43A8-89CD-C9655BB98021}"/>
                </a:ext>
              </a:extLst>
            </p:cNvPr>
            <p:cNvSpPr>
              <a:spLocks noChangeShapeType="1"/>
            </p:cNvSpPr>
            <p:nvPr/>
          </p:nvSpPr>
          <p:spPr bwMode="auto">
            <a:xfrm>
              <a:off x="3241" y="3010"/>
              <a:ext cx="35"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8" name="Line 2823">
              <a:extLst>
                <a:ext uri="{FF2B5EF4-FFF2-40B4-BE49-F238E27FC236}">
                  <a16:creationId xmlns:a16="http://schemas.microsoft.com/office/drawing/2014/main" id="{947ED7A7-0AAC-45B6-BB0C-C6A0938839A3}"/>
                </a:ext>
              </a:extLst>
            </p:cNvPr>
            <p:cNvSpPr>
              <a:spLocks noChangeShapeType="1"/>
            </p:cNvSpPr>
            <p:nvPr/>
          </p:nvSpPr>
          <p:spPr bwMode="auto">
            <a:xfrm flipV="1">
              <a:off x="3276" y="3042"/>
              <a:ext cx="0"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9" name="Line 2824">
              <a:extLst>
                <a:ext uri="{FF2B5EF4-FFF2-40B4-BE49-F238E27FC236}">
                  <a16:creationId xmlns:a16="http://schemas.microsoft.com/office/drawing/2014/main" id="{F42E324F-2C9E-4B63-9FBA-C0F191D4DFFF}"/>
                </a:ext>
              </a:extLst>
            </p:cNvPr>
            <p:cNvSpPr>
              <a:spLocks noChangeShapeType="1"/>
            </p:cNvSpPr>
            <p:nvPr/>
          </p:nvSpPr>
          <p:spPr bwMode="auto">
            <a:xfrm flipH="1" flipV="1">
              <a:off x="5346" y="2925"/>
              <a:ext cx="21"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0" name="Line 2825">
              <a:extLst>
                <a:ext uri="{FF2B5EF4-FFF2-40B4-BE49-F238E27FC236}">
                  <a16:creationId xmlns:a16="http://schemas.microsoft.com/office/drawing/2014/main" id="{A30A4AC3-BDBC-47F4-B173-8E2C96AD3202}"/>
                </a:ext>
              </a:extLst>
            </p:cNvPr>
            <p:cNvSpPr>
              <a:spLocks noChangeShapeType="1"/>
            </p:cNvSpPr>
            <p:nvPr/>
          </p:nvSpPr>
          <p:spPr bwMode="auto">
            <a:xfrm>
              <a:off x="5311" y="2903"/>
              <a:ext cx="35"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1" name="Line 2826">
              <a:extLst>
                <a:ext uri="{FF2B5EF4-FFF2-40B4-BE49-F238E27FC236}">
                  <a16:creationId xmlns:a16="http://schemas.microsoft.com/office/drawing/2014/main" id="{00C5E3F4-8172-4F56-9C70-1BB85F721034}"/>
                </a:ext>
              </a:extLst>
            </p:cNvPr>
            <p:cNvSpPr>
              <a:spLocks noChangeShapeType="1"/>
            </p:cNvSpPr>
            <p:nvPr/>
          </p:nvSpPr>
          <p:spPr bwMode="auto">
            <a:xfrm flipH="1" flipV="1">
              <a:off x="3452" y="3252"/>
              <a:ext cx="36"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2" name="Line 2827">
              <a:extLst>
                <a:ext uri="{FF2B5EF4-FFF2-40B4-BE49-F238E27FC236}">
                  <a16:creationId xmlns:a16="http://schemas.microsoft.com/office/drawing/2014/main" id="{9D51DC31-2FED-49B0-9917-AF148172B1D0}"/>
                </a:ext>
              </a:extLst>
            </p:cNvPr>
            <p:cNvSpPr>
              <a:spLocks noChangeShapeType="1"/>
            </p:cNvSpPr>
            <p:nvPr/>
          </p:nvSpPr>
          <p:spPr bwMode="auto">
            <a:xfrm>
              <a:off x="3417" y="3228"/>
              <a:ext cx="3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3" name="Line 2828">
              <a:extLst>
                <a:ext uri="{FF2B5EF4-FFF2-40B4-BE49-F238E27FC236}">
                  <a16:creationId xmlns:a16="http://schemas.microsoft.com/office/drawing/2014/main" id="{476849B1-87CA-49DB-BC9B-5B86AD9E91F9}"/>
                </a:ext>
              </a:extLst>
            </p:cNvPr>
            <p:cNvSpPr>
              <a:spLocks noChangeShapeType="1"/>
            </p:cNvSpPr>
            <p:nvPr/>
          </p:nvSpPr>
          <p:spPr bwMode="auto">
            <a:xfrm flipV="1">
              <a:off x="3240" y="3010"/>
              <a:ext cx="1"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4" name="Line 2829">
              <a:extLst>
                <a:ext uri="{FF2B5EF4-FFF2-40B4-BE49-F238E27FC236}">
                  <a16:creationId xmlns:a16="http://schemas.microsoft.com/office/drawing/2014/main" id="{13E1A421-56CC-4B36-990F-FC1655BCC6FA}"/>
                </a:ext>
              </a:extLst>
            </p:cNvPr>
            <p:cNvSpPr>
              <a:spLocks noChangeShapeType="1"/>
            </p:cNvSpPr>
            <p:nvPr/>
          </p:nvSpPr>
          <p:spPr bwMode="auto">
            <a:xfrm>
              <a:off x="5277" y="2882"/>
              <a:ext cx="34"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5" name="Line 2830">
              <a:extLst>
                <a:ext uri="{FF2B5EF4-FFF2-40B4-BE49-F238E27FC236}">
                  <a16:creationId xmlns:a16="http://schemas.microsoft.com/office/drawing/2014/main" id="{6CC92844-77E2-46D3-950E-FC8022A3BC58}"/>
                </a:ext>
              </a:extLst>
            </p:cNvPr>
            <p:cNvSpPr>
              <a:spLocks noChangeShapeType="1"/>
            </p:cNvSpPr>
            <p:nvPr/>
          </p:nvSpPr>
          <p:spPr bwMode="auto">
            <a:xfrm flipH="1" flipV="1">
              <a:off x="5311" y="2903"/>
              <a:ext cx="20" cy="6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6" name="Line 2831">
              <a:extLst>
                <a:ext uri="{FF2B5EF4-FFF2-40B4-BE49-F238E27FC236}">
                  <a16:creationId xmlns:a16="http://schemas.microsoft.com/office/drawing/2014/main" id="{D9055618-28C5-4A40-81CF-F03E46CE8C9B}"/>
                </a:ext>
              </a:extLst>
            </p:cNvPr>
            <p:cNvSpPr>
              <a:spLocks noChangeShapeType="1"/>
            </p:cNvSpPr>
            <p:nvPr/>
          </p:nvSpPr>
          <p:spPr bwMode="auto">
            <a:xfrm flipH="1" flipV="1">
              <a:off x="3417" y="3228"/>
              <a:ext cx="37"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7" name="Line 2832">
              <a:extLst>
                <a:ext uri="{FF2B5EF4-FFF2-40B4-BE49-F238E27FC236}">
                  <a16:creationId xmlns:a16="http://schemas.microsoft.com/office/drawing/2014/main" id="{C30CF3BF-1888-47B6-A9C8-1B90D3CF1EB2}"/>
                </a:ext>
              </a:extLst>
            </p:cNvPr>
            <p:cNvSpPr>
              <a:spLocks noChangeShapeType="1"/>
            </p:cNvSpPr>
            <p:nvPr/>
          </p:nvSpPr>
          <p:spPr bwMode="auto">
            <a:xfrm>
              <a:off x="3382" y="3203"/>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8" name="Line 2833">
              <a:extLst>
                <a:ext uri="{FF2B5EF4-FFF2-40B4-BE49-F238E27FC236}">
                  <a16:creationId xmlns:a16="http://schemas.microsoft.com/office/drawing/2014/main" id="{CE45DE52-CBB5-416D-A2B6-E88FD7F807FD}"/>
                </a:ext>
              </a:extLst>
            </p:cNvPr>
            <p:cNvSpPr>
              <a:spLocks noChangeShapeType="1"/>
            </p:cNvSpPr>
            <p:nvPr/>
          </p:nvSpPr>
          <p:spPr bwMode="auto">
            <a:xfrm>
              <a:off x="5242" y="2860"/>
              <a:ext cx="35"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9" name="Line 2834">
              <a:extLst>
                <a:ext uri="{FF2B5EF4-FFF2-40B4-BE49-F238E27FC236}">
                  <a16:creationId xmlns:a16="http://schemas.microsoft.com/office/drawing/2014/main" id="{8D0DD036-02C4-47C2-9D4B-F168A313B263}"/>
                </a:ext>
              </a:extLst>
            </p:cNvPr>
            <p:cNvSpPr>
              <a:spLocks noChangeShapeType="1"/>
            </p:cNvSpPr>
            <p:nvPr/>
          </p:nvSpPr>
          <p:spPr bwMode="auto">
            <a:xfrm flipH="1" flipV="1">
              <a:off x="5277" y="2882"/>
              <a:ext cx="19"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0" name="Line 2835">
              <a:extLst>
                <a:ext uri="{FF2B5EF4-FFF2-40B4-BE49-F238E27FC236}">
                  <a16:creationId xmlns:a16="http://schemas.microsoft.com/office/drawing/2014/main" id="{0B2A8E8F-5B4E-461C-A1F6-631CC08080FB}"/>
                </a:ext>
              </a:extLst>
            </p:cNvPr>
            <p:cNvSpPr>
              <a:spLocks noChangeShapeType="1"/>
            </p:cNvSpPr>
            <p:nvPr/>
          </p:nvSpPr>
          <p:spPr bwMode="auto">
            <a:xfrm>
              <a:off x="3346" y="3177"/>
              <a:ext cx="36"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1" name="Line 2836">
              <a:extLst>
                <a:ext uri="{FF2B5EF4-FFF2-40B4-BE49-F238E27FC236}">
                  <a16:creationId xmlns:a16="http://schemas.microsoft.com/office/drawing/2014/main" id="{54B3E3D7-6A79-4A90-B527-2824C4819850}"/>
                </a:ext>
              </a:extLst>
            </p:cNvPr>
            <p:cNvSpPr>
              <a:spLocks noChangeShapeType="1"/>
            </p:cNvSpPr>
            <p:nvPr/>
          </p:nvSpPr>
          <p:spPr bwMode="auto">
            <a:xfrm flipH="1" flipV="1">
              <a:off x="3382" y="3203"/>
              <a:ext cx="3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2" name="Line 2837">
              <a:extLst>
                <a:ext uri="{FF2B5EF4-FFF2-40B4-BE49-F238E27FC236}">
                  <a16:creationId xmlns:a16="http://schemas.microsoft.com/office/drawing/2014/main" id="{76C72D0B-9375-45A3-8E21-18C839FF88F1}"/>
                </a:ext>
              </a:extLst>
            </p:cNvPr>
            <p:cNvSpPr>
              <a:spLocks noChangeShapeType="1"/>
            </p:cNvSpPr>
            <p:nvPr/>
          </p:nvSpPr>
          <p:spPr bwMode="auto">
            <a:xfrm>
              <a:off x="5207" y="2840"/>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3" name="Line 2838">
              <a:extLst>
                <a:ext uri="{FF2B5EF4-FFF2-40B4-BE49-F238E27FC236}">
                  <a16:creationId xmlns:a16="http://schemas.microsoft.com/office/drawing/2014/main" id="{C46F00DC-F155-4CD8-A5AA-522EFBC36BCD}"/>
                </a:ext>
              </a:extLst>
            </p:cNvPr>
            <p:cNvSpPr>
              <a:spLocks noChangeShapeType="1"/>
            </p:cNvSpPr>
            <p:nvPr/>
          </p:nvSpPr>
          <p:spPr bwMode="auto">
            <a:xfrm flipH="1" flipV="1">
              <a:off x="5242" y="2860"/>
              <a:ext cx="18"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4" name="Line 2839">
              <a:extLst>
                <a:ext uri="{FF2B5EF4-FFF2-40B4-BE49-F238E27FC236}">
                  <a16:creationId xmlns:a16="http://schemas.microsoft.com/office/drawing/2014/main" id="{AD044E2A-3CA1-4D4B-B765-872C9270E455}"/>
                </a:ext>
              </a:extLst>
            </p:cNvPr>
            <p:cNvSpPr>
              <a:spLocks noChangeShapeType="1"/>
            </p:cNvSpPr>
            <p:nvPr/>
          </p:nvSpPr>
          <p:spPr bwMode="auto">
            <a:xfrm flipH="1" flipV="1">
              <a:off x="3346" y="3177"/>
              <a:ext cx="40"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5" name="Line 2840">
              <a:extLst>
                <a:ext uri="{FF2B5EF4-FFF2-40B4-BE49-F238E27FC236}">
                  <a16:creationId xmlns:a16="http://schemas.microsoft.com/office/drawing/2014/main" id="{491426DF-F5BC-4E58-B044-E89A4E444A12}"/>
                </a:ext>
              </a:extLst>
            </p:cNvPr>
            <p:cNvSpPr>
              <a:spLocks noChangeShapeType="1"/>
            </p:cNvSpPr>
            <p:nvPr/>
          </p:nvSpPr>
          <p:spPr bwMode="auto">
            <a:xfrm>
              <a:off x="3311" y="3151"/>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6" name="Line 2841">
              <a:extLst>
                <a:ext uri="{FF2B5EF4-FFF2-40B4-BE49-F238E27FC236}">
                  <a16:creationId xmlns:a16="http://schemas.microsoft.com/office/drawing/2014/main" id="{D3CD7FB1-EE28-4146-A6AF-BB4E6C950B2B}"/>
                </a:ext>
              </a:extLst>
            </p:cNvPr>
            <p:cNvSpPr>
              <a:spLocks noChangeShapeType="1"/>
            </p:cNvSpPr>
            <p:nvPr/>
          </p:nvSpPr>
          <p:spPr bwMode="auto">
            <a:xfrm flipV="1">
              <a:off x="5415" y="3058"/>
              <a:ext cx="23"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7" name="Line 2842">
              <a:extLst>
                <a:ext uri="{FF2B5EF4-FFF2-40B4-BE49-F238E27FC236}">
                  <a16:creationId xmlns:a16="http://schemas.microsoft.com/office/drawing/2014/main" id="{B1250714-549D-4910-8773-A25F99ECE424}"/>
                </a:ext>
              </a:extLst>
            </p:cNvPr>
            <p:cNvSpPr>
              <a:spLocks noChangeShapeType="1"/>
            </p:cNvSpPr>
            <p:nvPr/>
          </p:nvSpPr>
          <p:spPr bwMode="auto">
            <a:xfrm>
              <a:off x="5402" y="3029"/>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8" name="Line 2843">
              <a:extLst>
                <a:ext uri="{FF2B5EF4-FFF2-40B4-BE49-F238E27FC236}">
                  <a16:creationId xmlns:a16="http://schemas.microsoft.com/office/drawing/2014/main" id="{0EC6E662-3CF3-450F-B6AF-82B5511BD1BD}"/>
                </a:ext>
              </a:extLst>
            </p:cNvPr>
            <p:cNvSpPr>
              <a:spLocks noChangeShapeType="1"/>
            </p:cNvSpPr>
            <p:nvPr/>
          </p:nvSpPr>
          <p:spPr bwMode="auto">
            <a:xfrm flipH="1" flipV="1">
              <a:off x="5207" y="2840"/>
              <a:ext cx="1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9" name="Line 2844">
              <a:extLst>
                <a:ext uri="{FF2B5EF4-FFF2-40B4-BE49-F238E27FC236}">
                  <a16:creationId xmlns:a16="http://schemas.microsoft.com/office/drawing/2014/main" id="{F22FC569-3ABB-4517-9EEC-748A55B21194}"/>
                </a:ext>
              </a:extLst>
            </p:cNvPr>
            <p:cNvSpPr>
              <a:spLocks noChangeShapeType="1"/>
            </p:cNvSpPr>
            <p:nvPr/>
          </p:nvSpPr>
          <p:spPr bwMode="auto">
            <a:xfrm>
              <a:off x="5172" y="2821"/>
              <a:ext cx="3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0" name="Line 2845">
              <a:extLst>
                <a:ext uri="{FF2B5EF4-FFF2-40B4-BE49-F238E27FC236}">
                  <a16:creationId xmlns:a16="http://schemas.microsoft.com/office/drawing/2014/main" id="{491EAB4F-D09F-4007-A6F1-FC72639CDC4C}"/>
                </a:ext>
              </a:extLst>
            </p:cNvPr>
            <p:cNvSpPr>
              <a:spLocks noChangeShapeType="1"/>
            </p:cNvSpPr>
            <p:nvPr/>
          </p:nvSpPr>
          <p:spPr bwMode="auto">
            <a:xfrm flipH="1" flipV="1">
              <a:off x="3579" y="3328"/>
              <a:ext cx="18"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1" name="Line 2846">
              <a:extLst>
                <a:ext uri="{FF2B5EF4-FFF2-40B4-BE49-F238E27FC236}">
                  <a16:creationId xmlns:a16="http://schemas.microsoft.com/office/drawing/2014/main" id="{0314EC12-76BE-4A2A-A979-BBBC867FCBA3}"/>
                </a:ext>
              </a:extLst>
            </p:cNvPr>
            <p:cNvSpPr>
              <a:spLocks noChangeShapeType="1"/>
            </p:cNvSpPr>
            <p:nvPr/>
          </p:nvSpPr>
          <p:spPr bwMode="auto">
            <a:xfrm flipH="1" flipV="1">
              <a:off x="3311" y="3151"/>
              <a:ext cx="41" cy="7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2" name="Line 2847">
              <a:extLst>
                <a:ext uri="{FF2B5EF4-FFF2-40B4-BE49-F238E27FC236}">
                  <a16:creationId xmlns:a16="http://schemas.microsoft.com/office/drawing/2014/main" id="{A914DEEE-752F-403D-ADCF-396A7BBE8C43}"/>
                </a:ext>
              </a:extLst>
            </p:cNvPr>
            <p:cNvSpPr>
              <a:spLocks noChangeShapeType="1"/>
            </p:cNvSpPr>
            <p:nvPr/>
          </p:nvSpPr>
          <p:spPr bwMode="auto">
            <a:xfrm>
              <a:off x="3276" y="3126"/>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3" name="Line 2848">
              <a:extLst>
                <a:ext uri="{FF2B5EF4-FFF2-40B4-BE49-F238E27FC236}">
                  <a16:creationId xmlns:a16="http://schemas.microsoft.com/office/drawing/2014/main" id="{9C7BF4CE-9F63-4D7B-BC5D-FDBE8A55D205}"/>
                </a:ext>
              </a:extLst>
            </p:cNvPr>
            <p:cNvSpPr>
              <a:spLocks noChangeShapeType="1"/>
            </p:cNvSpPr>
            <p:nvPr/>
          </p:nvSpPr>
          <p:spPr bwMode="auto">
            <a:xfrm>
              <a:off x="5367" y="3000"/>
              <a:ext cx="3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4" name="Line 2849">
              <a:extLst>
                <a:ext uri="{FF2B5EF4-FFF2-40B4-BE49-F238E27FC236}">
                  <a16:creationId xmlns:a16="http://schemas.microsoft.com/office/drawing/2014/main" id="{6286D884-12C0-4040-B373-0537E1112314}"/>
                </a:ext>
              </a:extLst>
            </p:cNvPr>
            <p:cNvSpPr>
              <a:spLocks noChangeShapeType="1"/>
            </p:cNvSpPr>
            <p:nvPr/>
          </p:nvSpPr>
          <p:spPr bwMode="auto">
            <a:xfrm flipV="1">
              <a:off x="5380" y="3029"/>
              <a:ext cx="22" cy="8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5" name="Line 2850">
              <a:extLst>
                <a:ext uri="{FF2B5EF4-FFF2-40B4-BE49-F238E27FC236}">
                  <a16:creationId xmlns:a16="http://schemas.microsoft.com/office/drawing/2014/main" id="{6CED82BC-9139-459D-8984-D9FD8375308B}"/>
                </a:ext>
              </a:extLst>
            </p:cNvPr>
            <p:cNvSpPr>
              <a:spLocks noChangeShapeType="1"/>
            </p:cNvSpPr>
            <p:nvPr/>
          </p:nvSpPr>
          <p:spPr bwMode="auto">
            <a:xfrm>
              <a:off x="5137" y="2803"/>
              <a:ext cx="3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6" name="Line 2851">
              <a:extLst>
                <a:ext uri="{FF2B5EF4-FFF2-40B4-BE49-F238E27FC236}">
                  <a16:creationId xmlns:a16="http://schemas.microsoft.com/office/drawing/2014/main" id="{A86F4D6C-4465-44E0-9F8A-981728F27A6F}"/>
                </a:ext>
              </a:extLst>
            </p:cNvPr>
            <p:cNvSpPr>
              <a:spLocks noChangeShapeType="1"/>
            </p:cNvSpPr>
            <p:nvPr/>
          </p:nvSpPr>
          <p:spPr bwMode="auto">
            <a:xfrm flipH="1" flipV="1">
              <a:off x="5172" y="2821"/>
              <a:ext cx="17"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7" name="Line 2852">
              <a:extLst>
                <a:ext uri="{FF2B5EF4-FFF2-40B4-BE49-F238E27FC236}">
                  <a16:creationId xmlns:a16="http://schemas.microsoft.com/office/drawing/2014/main" id="{618E53DB-3F77-49FD-BE82-3702BD9AD7A7}"/>
                </a:ext>
              </a:extLst>
            </p:cNvPr>
            <p:cNvSpPr>
              <a:spLocks noChangeShapeType="1"/>
            </p:cNvSpPr>
            <p:nvPr/>
          </p:nvSpPr>
          <p:spPr bwMode="auto">
            <a:xfrm flipH="1" flipV="1">
              <a:off x="3524" y="3309"/>
              <a:ext cx="59"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8" name="Line 2853">
              <a:extLst>
                <a:ext uri="{FF2B5EF4-FFF2-40B4-BE49-F238E27FC236}">
                  <a16:creationId xmlns:a16="http://schemas.microsoft.com/office/drawing/2014/main" id="{6D39AABC-8A81-4946-A6E7-D5913769E7B5}"/>
                </a:ext>
              </a:extLst>
            </p:cNvPr>
            <p:cNvSpPr>
              <a:spLocks noChangeShapeType="1"/>
            </p:cNvSpPr>
            <p:nvPr/>
          </p:nvSpPr>
          <p:spPr bwMode="auto">
            <a:xfrm flipH="1" flipV="1">
              <a:off x="3276" y="3126"/>
              <a:ext cx="42" cy="8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9" name="Line 2854">
              <a:extLst>
                <a:ext uri="{FF2B5EF4-FFF2-40B4-BE49-F238E27FC236}">
                  <a16:creationId xmlns:a16="http://schemas.microsoft.com/office/drawing/2014/main" id="{DF2C9FA8-004B-4402-A46A-1FEDACC2A5A7}"/>
                </a:ext>
              </a:extLst>
            </p:cNvPr>
            <p:cNvSpPr>
              <a:spLocks noChangeShapeType="1"/>
            </p:cNvSpPr>
            <p:nvPr/>
          </p:nvSpPr>
          <p:spPr bwMode="auto">
            <a:xfrm>
              <a:off x="3240" y="3101"/>
              <a:ext cx="36"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0" name="Line 2855">
              <a:extLst>
                <a:ext uri="{FF2B5EF4-FFF2-40B4-BE49-F238E27FC236}">
                  <a16:creationId xmlns:a16="http://schemas.microsoft.com/office/drawing/2014/main" id="{6483D298-BA75-41B2-8027-1A739C77E83D}"/>
                </a:ext>
              </a:extLst>
            </p:cNvPr>
            <p:cNvSpPr>
              <a:spLocks noChangeShapeType="1"/>
            </p:cNvSpPr>
            <p:nvPr/>
          </p:nvSpPr>
          <p:spPr bwMode="auto">
            <a:xfrm flipV="1">
              <a:off x="5345" y="3000"/>
              <a:ext cx="22"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1" name="Line 2856">
              <a:extLst>
                <a:ext uri="{FF2B5EF4-FFF2-40B4-BE49-F238E27FC236}">
                  <a16:creationId xmlns:a16="http://schemas.microsoft.com/office/drawing/2014/main" id="{1205CAD6-A39A-4493-A0EE-AEC693C8DD56}"/>
                </a:ext>
              </a:extLst>
            </p:cNvPr>
            <p:cNvSpPr>
              <a:spLocks noChangeShapeType="1"/>
            </p:cNvSpPr>
            <p:nvPr/>
          </p:nvSpPr>
          <p:spPr bwMode="auto">
            <a:xfrm>
              <a:off x="5331" y="2971"/>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2" name="Line 2857">
              <a:extLst>
                <a:ext uri="{FF2B5EF4-FFF2-40B4-BE49-F238E27FC236}">
                  <a16:creationId xmlns:a16="http://schemas.microsoft.com/office/drawing/2014/main" id="{083E83D1-CE40-4523-8339-7EDC82EC2E62}"/>
                </a:ext>
              </a:extLst>
            </p:cNvPr>
            <p:cNvSpPr>
              <a:spLocks noChangeShapeType="1"/>
            </p:cNvSpPr>
            <p:nvPr/>
          </p:nvSpPr>
          <p:spPr bwMode="auto">
            <a:xfrm flipH="1" flipV="1">
              <a:off x="5137" y="2803"/>
              <a:ext cx="17"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3" name="Line 2858">
              <a:extLst>
                <a:ext uri="{FF2B5EF4-FFF2-40B4-BE49-F238E27FC236}">
                  <a16:creationId xmlns:a16="http://schemas.microsoft.com/office/drawing/2014/main" id="{72D6DFE7-62C6-4C2F-B963-2D53502CBB7A}"/>
                </a:ext>
              </a:extLst>
            </p:cNvPr>
            <p:cNvSpPr>
              <a:spLocks noChangeShapeType="1"/>
            </p:cNvSpPr>
            <p:nvPr/>
          </p:nvSpPr>
          <p:spPr bwMode="auto">
            <a:xfrm>
              <a:off x="5103" y="2787"/>
              <a:ext cx="3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4" name="Line 2859">
              <a:extLst>
                <a:ext uri="{FF2B5EF4-FFF2-40B4-BE49-F238E27FC236}">
                  <a16:creationId xmlns:a16="http://schemas.microsoft.com/office/drawing/2014/main" id="{65849B28-D0B1-4CC2-8026-8A3B53562836}"/>
                </a:ext>
              </a:extLst>
            </p:cNvPr>
            <p:cNvSpPr>
              <a:spLocks noChangeShapeType="1"/>
            </p:cNvSpPr>
            <p:nvPr/>
          </p:nvSpPr>
          <p:spPr bwMode="auto">
            <a:xfrm>
              <a:off x="3454" y="3276"/>
              <a:ext cx="3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5" name="Line 2860">
              <a:extLst>
                <a:ext uri="{FF2B5EF4-FFF2-40B4-BE49-F238E27FC236}">
                  <a16:creationId xmlns:a16="http://schemas.microsoft.com/office/drawing/2014/main" id="{16C735CF-D3C9-4C90-A2AF-F7598070A9BF}"/>
                </a:ext>
              </a:extLst>
            </p:cNvPr>
            <p:cNvSpPr>
              <a:spLocks noChangeShapeType="1"/>
            </p:cNvSpPr>
            <p:nvPr/>
          </p:nvSpPr>
          <p:spPr bwMode="auto">
            <a:xfrm flipH="1" flipV="1">
              <a:off x="3488" y="3293"/>
              <a:ext cx="71"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6" name="Line 2861">
              <a:extLst>
                <a:ext uri="{FF2B5EF4-FFF2-40B4-BE49-F238E27FC236}">
                  <a16:creationId xmlns:a16="http://schemas.microsoft.com/office/drawing/2014/main" id="{3471EFA9-D531-40D0-9DEB-1F14D37DC977}"/>
                </a:ext>
              </a:extLst>
            </p:cNvPr>
            <p:cNvSpPr>
              <a:spLocks noChangeShapeType="1"/>
            </p:cNvSpPr>
            <p:nvPr/>
          </p:nvSpPr>
          <p:spPr bwMode="auto">
            <a:xfrm flipH="1" flipV="1">
              <a:off x="3240" y="3101"/>
              <a:ext cx="45" cy="8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7" name="Line 2862">
              <a:extLst>
                <a:ext uri="{FF2B5EF4-FFF2-40B4-BE49-F238E27FC236}">
                  <a16:creationId xmlns:a16="http://schemas.microsoft.com/office/drawing/2014/main" id="{ABAD17A9-3F5B-416A-995F-FCCCCBFE72F6}"/>
                </a:ext>
              </a:extLst>
            </p:cNvPr>
            <p:cNvSpPr>
              <a:spLocks noChangeShapeType="1"/>
            </p:cNvSpPr>
            <p:nvPr/>
          </p:nvSpPr>
          <p:spPr bwMode="auto">
            <a:xfrm>
              <a:off x="5068" y="2772"/>
              <a:ext cx="35"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8" name="Line 2863">
              <a:extLst>
                <a:ext uri="{FF2B5EF4-FFF2-40B4-BE49-F238E27FC236}">
                  <a16:creationId xmlns:a16="http://schemas.microsoft.com/office/drawing/2014/main" id="{98C20513-3DCA-49DD-9CB3-7565DDB40AD8}"/>
                </a:ext>
              </a:extLst>
            </p:cNvPr>
            <p:cNvSpPr>
              <a:spLocks noChangeShapeType="1"/>
            </p:cNvSpPr>
            <p:nvPr/>
          </p:nvSpPr>
          <p:spPr bwMode="auto">
            <a:xfrm flipH="1" flipV="1">
              <a:off x="5103" y="2787"/>
              <a:ext cx="1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9" name="Line 2864">
              <a:extLst>
                <a:ext uri="{FF2B5EF4-FFF2-40B4-BE49-F238E27FC236}">
                  <a16:creationId xmlns:a16="http://schemas.microsoft.com/office/drawing/2014/main" id="{F453D400-4C22-419D-8CDB-0DBAB868EBD0}"/>
                </a:ext>
              </a:extLst>
            </p:cNvPr>
            <p:cNvSpPr>
              <a:spLocks noChangeShapeType="1"/>
            </p:cNvSpPr>
            <p:nvPr/>
          </p:nvSpPr>
          <p:spPr bwMode="auto">
            <a:xfrm>
              <a:off x="5296" y="2942"/>
              <a:ext cx="3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0" name="Line 2865">
              <a:extLst>
                <a:ext uri="{FF2B5EF4-FFF2-40B4-BE49-F238E27FC236}">
                  <a16:creationId xmlns:a16="http://schemas.microsoft.com/office/drawing/2014/main" id="{1FEB98BE-EA09-4F2F-A731-93EC7015BA92}"/>
                </a:ext>
              </a:extLst>
            </p:cNvPr>
            <p:cNvSpPr>
              <a:spLocks noChangeShapeType="1"/>
            </p:cNvSpPr>
            <p:nvPr/>
          </p:nvSpPr>
          <p:spPr bwMode="auto">
            <a:xfrm flipV="1">
              <a:off x="5310" y="2971"/>
              <a:ext cx="21"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1" name="Line 2866">
              <a:extLst>
                <a:ext uri="{FF2B5EF4-FFF2-40B4-BE49-F238E27FC236}">
                  <a16:creationId xmlns:a16="http://schemas.microsoft.com/office/drawing/2014/main" id="{F3CD3FA1-6C45-493C-BC76-E09462B86B45}"/>
                </a:ext>
              </a:extLst>
            </p:cNvPr>
            <p:cNvSpPr>
              <a:spLocks noChangeShapeType="1"/>
            </p:cNvSpPr>
            <p:nvPr/>
          </p:nvSpPr>
          <p:spPr bwMode="auto">
            <a:xfrm>
              <a:off x="3420" y="3260"/>
              <a:ext cx="3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2" name="Line 2867">
              <a:extLst>
                <a:ext uri="{FF2B5EF4-FFF2-40B4-BE49-F238E27FC236}">
                  <a16:creationId xmlns:a16="http://schemas.microsoft.com/office/drawing/2014/main" id="{6C9301A2-8A9C-4F13-BB76-C4496E69B453}"/>
                </a:ext>
              </a:extLst>
            </p:cNvPr>
            <p:cNvSpPr>
              <a:spLocks noChangeShapeType="1"/>
            </p:cNvSpPr>
            <p:nvPr/>
          </p:nvSpPr>
          <p:spPr bwMode="auto">
            <a:xfrm flipH="1" flipV="1">
              <a:off x="3454" y="3276"/>
              <a:ext cx="73"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3" name="Line 2868">
              <a:extLst>
                <a:ext uri="{FF2B5EF4-FFF2-40B4-BE49-F238E27FC236}">
                  <a16:creationId xmlns:a16="http://schemas.microsoft.com/office/drawing/2014/main" id="{47B554EE-60A8-4D79-AC73-9D67A4374A73}"/>
                </a:ext>
              </a:extLst>
            </p:cNvPr>
            <p:cNvSpPr>
              <a:spLocks noChangeShapeType="1"/>
            </p:cNvSpPr>
            <p:nvPr/>
          </p:nvSpPr>
          <p:spPr bwMode="auto">
            <a:xfrm>
              <a:off x="5033" y="2760"/>
              <a:ext cx="3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4" name="Line 2869">
              <a:extLst>
                <a:ext uri="{FF2B5EF4-FFF2-40B4-BE49-F238E27FC236}">
                  <a16:creationId xmlns:a16="http://schemas.microsoft.com/office/drawing/2014/main" id="{A40F0D40-E7C0-4466-8D39-71163190FD3C}"/>
                </a:ext>
              </a:extLst>
            </p:cNvPr>
            <p:cNvSpPr>
              <a:spLocks noChangeShapeType="1"/>
            </p:cNvSpPr>
            <p:nvPr/>
          </p:nvSpPr>
          <p:spPr bwMode="auto">
            <a:xfrm flipH="1" flipV="1">
              <a:off x="5068" y="2772"/>
              <a:ext cx="1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5" name="Line 2870">
              <a:extLst>
                <a:ext uri="{FF2B5EF4-FFF2-40B4-BE49-F238E27FC236}">
                  <a16:creationId xmlns:a16="http://schemas.microsoft.com/office/drawing/2014/main" id="{3389504A-C2D0-4D8A-AECC-573996DB0CAA}"/>
                </a:ext>
              </a:extLst>
            </p:cNvPr>
            <p:cNvSpPr>
              <a:spLocks noChangeShapeType="1"/>
            </p:cNvSpPr>
            <p:nvPr/>
          </p:nvSpPr>
          <p:spPr bwMode="auto">
            <a:xfrm flipV="1">
              <a:off x="5276" y="2942"/>
              <a:ext cx="20"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6" name="Line 2871">
              <a:extLst>
                <a:ext uri="{FF2B5EF4-FFF2-40B4-BE49-F238E27FC236}">
                  <a16:creationId xmlns:a16="http://schemas.microsoft.com/office/drawing/2014/main" id="{56A32D33-155A-409A-A175-3A7502A9A682}"/>
                </a:ext>
              </a:extLst>
            </p:cNvPr>
            <p:cNvSpPr>
              <a:spLocks noChangeShapeType="1"/>
            </p:cNvSpPr>
            <p:nvPr/>
          </p:nvSpPr>
          <p:spPr bwMode="auto">
            <a:xfrm>
              <a:off x="5260" y="2913"/>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7" name="Line 2872">
              <a:extLst>
                <a:ext uri="{FF2B5EF4-FFF2-40B4-BE49-F238E27FC236}">
                  <a16:creationId xmlns:a16="http://schemas.microsoft.com/office/drawing/2014/main" id="{80A70744-C4A7-4790-9F9D-54C3F00661AA}"/>
                </a:ext>
              </a:extLst>
            </p:cNvPr>
            <p:cNvSpPr>
              <a:spLocks noChangeShapeType="1"/>
            </p:cNvSpPr>
            <p:nvPr/>
          </p:nvSpPr>
          <p:spPr bwMode="auto">
            <a:xfrm flipH="1" flipV="1">
              <a:off x="5033" y="2760"/>
              <a:ext cx="14"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8" name="Line 2873">
              <a:extLst>
                <a:ext uri="{FF2B5EF4-FFF2-40B4-BE49-F238E27FC236}">
                  <a16:creationId xmlns:a16="http://schemas.microsoft.com/office/drawing/2014/main" id="{26EF583B-0B89-4099-8F8A-934080725E26}"/>
                </a:ext>
              </a:extLst>
            </p:cNvPr>
            <p:cNvSpPr>
              <a:spLocks noChangeShapeType="1"/>
            </p:cNvSpPr>
            <p:nvPr/>
          </p:nvSpPr>
          <p:spPr bwMode="auto">
            <a:xfrm>
              <a:off x="4998" y="2750"/>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9" name="Line 2874">
              <a:extLst>
                <a:ext uri="{FF2B5EF4-FFF2-40B4-BE49-F238E27FC236}">
                  <a16:creationId xmlns:a16="http://schemas.microsoft.com/office/drawing/2014/main" id="{0AD25C4A-2035-458E-9B27-D25936323EDD}"/>
                </a:ext>
              </a:extLst>
            </p:cNvPr>
            <p:cNvSpPr>
              <a:spLocks noChangeShapeType="1"/>
            </p:cNvSpPr>
            <p:nvPr/>
          </p:nvSpPr>
          <p:spPr bwMode="auto">
            <a:xfrm flipH="1" flipV="1">
              <a:off x="3420" y="3260"/>
              <a:ext cx="76"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0" name="Line 2875">
              <a:extLst>
                <a:ext uri="{FF2B5EF4-FFF2-40B4-BE49-F238E27FC236}">
                  <a16:creationId xmlns:a16="http://schemas.microsoft.com/office/drawing/2014/main" id="{178C1D92-BC67-46CF-AB27-BD216E9C6AB7}"/>
                </a:ext>
              </a:extLst>
            </p:cNvPr>
            <p:cNvSpPr>
              <a:spLocks noChangeShapeType="1"/>
            </p:cNvSpPr>
            <p:nvPr/>
          </p:nvSpPr>
          <p:spPr bwMode="auto">
            <a:xfrm>
              <a:off x="3386" y="3242"/>
              <a:ext cx="34"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1" name="Line 2876">
              <a:extLst>
                <a:ext uri="{FF2B5EF4-FFF2-40B4-BE49-F238E27FC236}">
                  <a16:creationId xmlns:a16="http://schemas.microsoft.com/office/drawing/2014/main" id="{F232552B-D83A-40B2-AB37-15EF8138146B}"/>
                </a:ext>
              </a:extLst>
            </p:cNvPr>
            <p:cNvSpPr>
              <a:spLocks noChangeShapeType="1"/>
            </p:cNvSpPr>
            <p:nvPr/>
          </p:nvSpPr>
          <p:spPr bwMode="auto">
            <a:xfrm flipV="1">
              <a:off x="5241" y="2913"/>
              <a:ext cx="19"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2" name="Line 2877">
              <a:extLst>
                <a:ext uri="{FF2B5EF4-FFF2-40B4-BE49-F238E27FC236}">
                  <a16:creationId xmlns:a16="http://schemas.microsoft.com/office/drawing/2014/main" id="{AD4B053F-8001-4D7D-9A1E-58A4D91AB525}"/>
                </a:ext>
              </a:extLst>
            </p:cNvPr>
            <p:cNvSpPr>
              <a:spLocks noChangeShapeType="1"/>
            </p:cNvSpPr>
            <p:nvPr/>
          </p:nvSpPr>
          <p:spPr bwMode="auto">
            <a:xfrm>
              <a:off x="5225" y="2886"/>
              <a:ext cx="35"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3" name="Line 2878">
              <a:extLst>
                <a:ext uri="{FF2B5EF4-FFF2-40B4-BE49-F238E27FC236}">
                  <a16:creationId xmlns:a16="http://schemas.microsoft.com/office/drawing/2014/main" id="{02FBD6B9-3B20-4A37-97B0-4FE0F7F8DCDA}"/>
                </a:ext>
              </a:extLst>
            </p:cNvPr>
            <p:cNvSpPr>
              <a:spLocks noChangeShapeType="1"/>
            </p:cNvSpPr>
            <p:nvPr/>
          </p:nvSpPr>
          <p:spPr bwMode="auto">
            <a:xfrm flipH="1" flipV="1">
              <a:off x="4998" y="2750"/>
              <a:ext cx="1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4" name="Line 2879">
              <a:extLst>
                <a:ext uri="{FF2B5EF4-FFF2-40B4-BE49-F238E27FC236}">
                  <a16:creationId xmlns:a16="http://schemas.microsoft.com/office/drawing/2014/main" id="{73769B50-5793-4A61-8020-3B720AFBBFA0}"/>
                </a:ext>
              </a:extLst>
            </p:cNvPr>
            <p:cNvSpPr>
              <a:spLocks noChangeShapeType="1"/>
            </p:cNvSpPr>
            <p:nvPr/>
          </p:nvSpPr>
          <p:spPr bwMode="auto">
            <a:xfrm flipH="1">
              <a:off x="3699" y="3339"/>
              <a:ext cx="43"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5" name="Line 2880">
              <a:extLst>
                <a:ext uri="{FF2B5EF4-FFF2-40B4-BE49-F238E27FC236}">
                  <a16:creationId xmlns:a16="http://schemas.microsoft.com/office/drawing/2014/main" id="{4233FC91-D606-4692-8B90-39027939E606}"/>
                </a:ext>
              </a:extLst>
            </p:cNvPr>
            <p:cNvSpPr>
              <a:spLocks noChangeShapeType="1"/>
            </p:cNvSpPr>
            <p:nvPr/>
          </p:nvSpPr>
          <p:spPr bwMode="auto">
            <a:xfrm flipH="1" flipV="1">
              <a:off x="3386" y="3242"/>
              <a:ext cx="79"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6" name="Line 2881">
              <a:extLst>
                <a:ext uri="{FF2B5EF4-FFF2-40B4-BE49-F238E27FC236}">
                  <a16:creationId xmlns:a16="http://schemas.microsoft.com/office/drawing/2014/main" id="{1ED38AB5-93C1-460A-9517-E4F6DAD27C50}"/>
                </a:ext>
              </a:extLst>
            </p:cNvPr>
            <p:cNvSpPr>
              <a:spLocks noChangeShapeType="1"/>
            </p:cNvSpPr>
            <p:nvPr/>
          </p:nvSpPr>
          <p:spPr bwMode="auto">
            <a:xfrm>
              <a:off x="3352" y="3225"/>
              <a:ext cx="3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7" name="Line 2882">
              <a:extLst>
                <a:ext uri="{FF2B5EF4-FFF2-40B4-BE49-F238E27FC236}">
                  <a16:creationId xmlns:a16="http://schemas.microsoft.com/office/drawing/2014/main" id="{0349BA4A-96D0-4395-88EA-8CDC4CBCAC97}"/>
                </a:ext>
              </a:extLst>
            </p:cNvPr>
            <p:cNvSpPr>
              <a:spLocks noChangeShapeType="1"/>
            </p:cNvSpPr>
            <p:nvPr/>
          </p:nvSpPr>
          <p:spPr bwMode="auto">
            <a:xfrm>
              <a:off x="5380" y="3114"/>
              <a:ext cx="35"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8" name="Line 2883">
              <a:extLst>
                <a:ext uri="{FF2B5EF4-FFF2-40B4-BE49-F238E27FC236}">
                  <a16:creationId xmlns:a16="http://schemas.microsoft.com/office/drawing/2014/main" id="{624ADA35-AB90-43AF-AF4B-0C427D261175}"/>
                </a:ext>
              </a:extLst>
            </p:cNvPr>
            <p:cNvSpPr>
              <a:spLocks noChangeShapeType="1"/>
            </p:cNvSpPr>
            <p:nvPr/>
          </p:nvSpPr>
          <p:spPr bwMode="auto">
            <a:xfrm flipV="1">
              <a:off x="5347" y="3149"/>
              <a:ext cx="68" cy="8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9" name="Line 2884">
              <a:extLst>
                <a:ext uri="{FF2B5EF4-FFF2-40B4-BE49-F238E27FC236}">
                  <a16:creationId xmlns:a16="http://schemas.microsoft.com/office/drawing/2014/main" id="{5B2B4F31-259B-4520-9204-F27E4FD3B3F1}"/>
                </a:ext>
              </a:extLst>
            </p:cNvPr>
            <p:cNvSpPr>
              <a:spLocks noChangeShapeType="1"/>
            </p:cNvSpPr>
            <p:nvPr/>
          </p:nvSpPr>
          <p:spPr bwMode="auto">
            <a:xfrm>
              <a:off x="5189" y="2859"/>
              <a:ext cx="36"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0" name="Line 2885">
              <a:extLst>
                <a:ext uri="{FF2B5EF4-FFF2-40B4-BE49-F238E27FC236}">
                  <a16:creationId xmlns:a16="http://schemas.microsoft.com/office/drawing/2014/main" id="{01CF8781-F09B-483B-9CCC-50727593D3B0}"/>
                </a:ext>
              </a:extLst>
            </p:cNvPr>
            <p:cNvSpPr>
              <a:spLocks noChangeShapeType="1"/>
            </p:cNvSpPr>
            <p:nvPr/>
          </p:nvSpPr>
          <p:spPr bwMode="auto">
            <a:xfrm flipV="1">
              <a:off x="5206" y="2886"/>
              <a:ext cx="19"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1" name="Line 2886">
              <a:extLst>
                <a:ext uri="{FF2B5EF4-FFF2-40B4-BE49-F238E27FC236}">
                  <a16:creationId xmlns:a16="http://schemas.microsoft.com/office/drawing/2014/main" id="{FEAC1A16-AC63-4BBE-A862-91CECE4D07CB}"/>
                </a:ext>
              </a:extLst>
            </p:cNvPr>
            <p:cNvSpPr>
              <a:spLocks noChangeShapeType="1"/>
            </p:cNvSpPr>
            <p:nvPr/>
          </p:nvSpPr>
          <p:spPr bwMode="auto">
            <a:xfrm flipH="1" flipV="1">
              <a:off x="3651" y="3339"/>
              <a:ext cx="6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2" name="Line 2887">
              <a:extLst>
                <a:ext uri="{FF2B5EF4-FFF2-40B4-BE49-F238E27FC236}">
                  <a16:creationId xmlns:a16="http://schemas.microsoft.com/office/drawing/2014/main" id="{86085EBB-7952-45C3-A2F4-E809332225D5}"/>
                </a:ext>
              </a:extLst>
            </p:cNvPr>
            <p:cNvSpPr>
              <a:spLocks noChangeShapeType="1"/>
            </p:cNvSpPr>
            <p:nvPr/>
          </p:nvSpPr>
          <p:spPr bwMode="auto">
            <a:xfrm flipH="1" flipV="1">
              <a:off x="3352" y="3225"/>
              <a:ext cx="82"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3" name="Group 3089">
            <a:extLst>
              <a:ext uri="{FF2B5EF4-FFF2-40B4-BE49-F238E27FC236}">
                <a16:creationId xmlns:a16="http://schemas.microsoft.com/office/drawing/2014/main" id="{0D1A0503-3BCA-43C0-A1D1-06FC0303D97C}"/>
              </a:ext>
            </a:extLst>
          </p:cNvPr>
          <p:cNvGrpSpPr>
            <a:grpSpLocks/>
          </p:cNvGrpSpPr>
          <p:nvPr/>
        </p:nvGrpSpPr>
        <p:grpSpPr bwMode="auto">
          <a:xfrm>
            <a:off x="5214938" y="4332288"/>
            <a:ext cx="3325812" cy="1068388"/>
            <a:chOff x="3285" y="2729"/>
            <a:chExt cx="2095" cy="673"/>
          </a:xfrm>
        </p:grpSpPr>
        <p:sp>
          <p:nvSpPr>
            <p:cNvPr id="2993" name="Line 2889">
              <a:extLst>
                <a:ext uri="{FF2B5EF4-FFF2-40B4-BE49-F238E27FC236}">
                  <a16:creationId xmlns:a16="http://schemas.microsoft.com/office/drawing/2014/main" id="{67F7D303-66EC-43E3-ACC8-AF1C53D69BE9}"/>
                </a:ext>
              </a:extLst>
            </p:cNvPr>
            <p:cNvSpPr>
              <a:spLocks noChangeShapeType="1"/>
            </p:cNvSpPr>
            <p:nvPr/>
          </p:nvSpPr>
          <p:spPr bwMode="auto">
            <a:xfrm>
              <a:off x="3318" y="3207"/>
              <a:ext cx="34"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4" name="Line 2890">
              <a:extLst>
                <a:ext uri="{FF2B5EF4-FFF2-40B4-BE49-F238E27FC236}">
                  <a16:creationId xmlns:a16="http://schemas.microsoft.com/office/drawing/2014/main" id="{66C4FB54-1C5A-4801-89CE-6994AE3396AB}"/>
                </a:ext>
              </a:extLst>
            </p:cNvPr>
            <p:cNvSpPr>
              <a:spLocks noChangeShapeType="1"/>
            </p:cNvSpPr>
            <p:nvPr/>
          </p:nvSpPr>
          <p:spPr bwMode="auto">
            <a:xfrm flipV="1">
              <a:off x="5315" y="3114"/>
              <a:ext cx="65" cy="8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5" name="Line 2891">
              <a:extLst>
                <a:ext uri="{FF2B5EF4-FFF2-40B4-BE49-F238E27FC236}">
                  <a16:creationId xmlns:a16="http://schemas.microsoft.com/office/drawing/2014/main" id="{F92AB5B4-15A9-4647-A569-D80123046C32}"/>
                </a:ext>
              </a:extLst>
            </p:cNvPr>
            <p:cNvSpPr>
              <a:spLocks noChangeShapeType="1"/>
            </p:cNvSpPr>
            <p:nvPr/>
          </p:nvSpPr>
          <p:spPr bwMode="auto">
            <a:xfrm>
              <a:off x="5345" y="3078"/>
              <a:ext cx="3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6" name="Line 2892">
              <a:extLst>
                <a:ext uri="{FF2B5EF4-FFF2-40B4-BE49-F238E27FC236}">
                  <a16:creationId xmlns:a16="http://schemas.microsoft.com/office/drawing/2014/main" id="{05D835A0-1951-4C38-B48B-BC06E16D45A9}"/>
                </a:ext>
              </a:extLst>
            </p:cNvPr>
            <p:cNvSpPr>
              <a:spLocks noChangeShapeType="1"/>
            </p:cNvSpPr>
            <p:nvPr/>
          </p:nvSpPr>
          <p:spPr bwMode="auto">
            <a:xfrm>
              <a:off x="5154" y="2834"/>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7" name="Line 2893">
              <a:extLst>
                <a:ext uri="{FF2B5EF4-FFF2-40B4-BE49-F238E27FC236}">
                  <a16:creationId xmlns:a16="http://schemas.microsoft.com/office/drawing/2014/main" id="{0CDD57FF-DE1F-40D7-BF9B-BF72B1824DE3}"/>
                </a:ext>
              </a:extLst>
            </p:cNvPr>
            <p:cNvSpPr>
              <a:spLocks noChangeShapeType="1"/>
            </p:cNvSpPr>
            <p:nvPr/>
          </p:nvSpPr>
          <p:spPr bwMode="auto">
            <a:xfrm flipV="1">
              <a:off x="5171" y="2859"/>
              <a:ext cx="1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8" name="Line 2894">
              <a:extLst>
                <a:ext uri="{FF2B5EF4-FFF2-40B4-BE49-F238E27FC236}">
                  <a16:creationId xmlns:a16="http://schemas.microsoft.com/office/drawing/2014/main" id="{3BD6755C-D134-425D-8E4D-2C4D25052C99}"/>
                </a:ext>
              </a:extLst>
            </p:cNvPr>
            <p:cNvSpPr>
              <a:spLocks noChangeShapeType="1"/>
            </p:cNvSpPr>
            <p:nvPr/>
          </p:nvSpPr>
          <p:spPr bwMode="auto">
            <a:xfrm flipH="1" flipV="1">
              <a:off x="3601" y="3333"/>
              <a:ext cx="87"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9" name="Line 2895">
              <a:extLst>
                <a:ext uri="{FF2B5EF4-FFF2-40B4-BE49-F238E27FC236}">
                  <a16:creationId xmlns:a16="http://schemas.microsoft.com/office/drawing/2014/main" id="{58722678-6DE7-439A-9418-78BBFA054A85}"/>
                </a:ext>
              </a:extLst>
            </p:cNvPr>
            <p:cNvSpPr>
              <a:spLocks noChangeShapeType="1"/>
            </p:cNvSpPr>
            <p:nvPr/>
          </p:nvSpPr>
          <p:spPr bwMode="auto">
            <a:xfrm>
              <a:off x="3285" y="3190"/>
              <a:ext cx="33"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0" name="Line 2896">
              <a:extLst>
                <a:ext uri="{FF2B5EF4-FFF2-40B4-BE49-F238E27FC236}">
                  <a16:creationId xmlns:a16="http://schemas.microsoft.com/office/drawing/2014/main" id="{2AE0507F-60FA-48B4-A622-295718F64F9A}"/>
                </a:ext>
              </a:extLst>
            </p:cNvPr>
            <p:cNvSpPr>
              <a:spLocks noChangeShapeType="1"/>
            </p:cNvSpPr>
            <p:nvPr/>
          </p:nvSpPr>
          <p:spPr bwMode="auto">
            <a:xfrm flipH="1" flipV="1">
              <a:off x="3318" y="3207"/>
              <a:ext cx="85"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1" name="Line 2897">
              <a:extLst>
                <a:ext uri="{FF2B5EF4-FFF2-40B4-BE49-F238E27FC236}">
                  <a16:creationId xmlns:a16="http://schemas.microsoft.com/office/drawing/2014/main" id="{977E302C-051F-4A6A-A30F-B576B3C23B5C}"/>
                </a:ext>
              </a:extLst>
            </p:cNvPr>
            <p:cNvSpPr>
              <a:spLocks noChangeShapeType="1"/>
            </p:cNvSpPr>
            <p:nvPr/>
          </p:nvSpPr>
          <p:spPr bwMode="auto">
            <a:xfrm>
              <a:off x="5118" y="2811"/>
              <a:ext cx="3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2" name="Line 2898">
              <a:extLst>
                <a:ext uri="{FF2B5EF4-FFF2-40B4-BE49-F238E27FC236}">
                  <a16:creationId xmlns:a16="http://schemas.microsoft.com/office/drawing/2014/main" id="{BDAAB118-3862-4349-A7FE-964B32A1107A}"/>
                </a:ext>
              </a:extLst>
            </p:cNvPr>
            <p:cNvSpPr>
              <a:spLocks noChangeShapeType="1"/>
            </p:cNvSpPr>
            <p:nvPr/>
          </p:nvSpPr>
          <p:spPr bwMode="auto">
            <a:xfrm flipV="1">
              <a:off x="5136" y="2834"/>
              <a:ext cx="1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3" name="Line 2899">
              <a:extLst>
                <a:ext uri="{FF2B5EF4-FFF2-40B4-BE49-F238E27FC236}">
                  <a16:creationId xmlns:a16="http://schemas.microsoft.com/office/drawing/2014/main" id="{9DC55E27-C604-4B0E-AD88-0DBEB145571C}"/>
                </a:ext>
              </a:extLst>
            </p:cNvPr>
            <p:cNvSpPr>
              <a:spLocks noChangeShapeType="1"/>
            </p:cNvSpPr>
            <p:nvPr/>
          </p:nvSpPr>
          <p:spPr bwMode="auto">
            <a:xfrm flipH="1">
              <a:off x="3901" y="3282"/>
              <a:ext cx="4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4" name="Line 2900">
              <a:extLst>
                <a:ext uri="{FF2B5EF4-FFF2-40B4-BE49-F238E27FC236}">
                  <a16:creationId xmlns:a16="http://schemas.microsoft.com/office/drawing/2014/main" id="{C0775E29-3DF2-4008-B26E-D4347E854E55}"/>
                </a:ext>
              </a:extLst>
            </p:cNvPr>
            <p:cNvSpPr>
              <a:spLocks noChangeShapeType="1"/>
            </p:cNvSpPr>
            <p:nvPr/>
          </p:nvSpPr>
          <p:spPr bwMode="auto">
            <a:xfrm flipV="1">
              <a:off x="5282" y="3078"/>
              <a:ext cx="63" cy="7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5" name="Line 2901">
              <a:extLst>
                <a:ext uri="{FF2B5EF4-FFF2-40B4-BE49-F238E27FC236}">
                  <a16:creationId xmlns:a16="http://schemas.microsoft.com/office/drawing/2014/main" id="{D7988704-7D66-4AFC-9EF4-5277D0DCB8DC}"/>
                </a:ext>
              </a:extLst>
            </p:cNvPr>
            <p:cNvSpPr>
              <a:spLocks noChangeShapeType="1"/>
            </p:cNvSpPr>
            <p:nvPr/>
          </p:nvSpPr>
          <p:spPr bwMode="auto">
            <a:xfrm>
              <a:off x="5310" y="3042"/>
              <a:ext cx="3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6" name="Line 2902">
              <a:extLst>
                <a:ext uri="{FF2B5EF4-FFF2-40B4-BE49-F238E27FC236}">
                  <a16:creationId xmlns:a16="http://schemas.microsoft.com/office/drawing/2014/main" id="{E418F944-E701-416C-8603-1D03CF41D7FD}"/>
                </a:ext>
              </a:extLst>
            </p:cNvPr>
            <p:cNvSpPr>
              <a:spLocks noChangeShapeType="1"/>
            </p:cNvSpPr>
            <p:nvPr/>
          </p:nvSpPr>
          <p:spPr bwMode="auto">
            <a:xfrm>
              <a:off x="3527" y="3317"/>
              <a:ext cx="32"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7" name="Line 2903">
              <a:extLst>
                <a:ext uri="{FF2B5EF4-FFF2-40B4-BE49-F238E27FC236}">
                  <a16:creationId xmlns:a16="http://schemas.microsoft.com/office/drawing/2014/main" id="{BF25F9A7-9022-4FD7-9A6F-450172805329}"/>
                </a:ext>
              </a:extLst>
            </p:cNvPr>
            <p:cNvSpPr>
              <a:spLocks noChangeShapeType="1"/>
            </p:cNvSpPr>
            <p:nvPr/>
          </p:nvSpPr>
          <p:spPr bwMode="auto">
            <a:xfrm flipH="1" flipV="1">
              <a:off x="3559" y="3324"/>
              <a:ext cx="10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8" name="Line 2904">
              <a:extLst>
                <a:ext uri="{FF2B5EF4-FFF2-40B4-BE49-F238E27FC236}">
                  <a16:creationId xmlns:a16="http://schemas.microsoft.com/office/drawing/2014/main" id="{E32F4E9F-B3DE-469A-884D-1B076D151E38}"/>
                </a:ext>
              </a:extLst>
            </p:cNvPr>
            <p:cNvSpPr>
              <a:spLocks noChangeShapeType="1"/>
            </p:cNvSpPr>
            <p:nvPr/>
          </p:nvSpPr>
          <p:spPr bwMode="auto">
            <a:xfrm flipH="1">
              <a:off x="3860" y="3293"/>
              <a:ext cx="6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9" name="Line 2905">
              <a:extLst>
                <a:ext uri="{FF2B5EF4-FFF2-40B4-BE49-F238E27FC236}">
                  <a16:creationId xmlns:a16="http://schemas.microsoft.com/office/drawing/2014/main" id="{30EEA8A8-ADFB-4BE5-AFEF-1669337D319E}"/>
                </a:ext>
              </a:extLst>
            </p:cNvPr>
            <p:cNvSpPr>
              <a:spLocks noChangeShapeType="1"/>
            </p:cNvSpPr>
            <p:nvPr/>
          </p:nvSpPr>
          <p:spPr bwMode="auto">
            <a:xfrm>
              <a:off x="5083" y="2791"/>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0" name="Line 2906">
              <a:extLst>
                <a:ext uri="{FF2B5EF4-FFF2-40B4-BE49-F238E27FC236}">
                  <a16:creationId xmlns:a16="http://schemas.microsoft.com/office/drawing/2014/main" id="{2EA52D7A-20F3-469A-89AB-D48CFF308F45}"/>
                </a:ext>
              </a:extLst>
            </p:cNvPr>
            <p:cNvSpPr>
              <a:spLocks noChangeShapeType="1"/>
            </p:cNvSpPr>
            <p:nvPr/>
          </p:nvSpPr>
          <p:spPr bwMode="auto">
            <a:xfrm flipV="1">
              <a:off x="5102" y="2811"/>
              <a:ext cx="16"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1" name="Line 2907">
              <a:extLst>
                <a:ext uri="{FF2B5EF4-FFF2-40B4-BE49-F238E27FC236}">
                  <a16:creationId xmlns:a16="http://schemas.microsoft.com/office/drawing/2014/main" id="{AA99CC65-430E-4F5A-BDA1-6C92E5F51C29}"/>
                </a:ext>
              </a:extLst>
            </p:cNvPr>
            <p:cNvSpPr>
              <a:spLocks noChangeShapeType="1"/>
            </p:cNvSpPr>
            <p:nvPr/>
          </p:nvSpPr>
          <p:spPr bwMode="auto">
            <a:xfrm flipH="1" flipV="1">
              <a:off x="3285" y="3190"/>
              <a:ext cx="87"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2" name="Line 2908">
              <a:extLst>
                <a:ext uri="{FF2B5EF4-FFF2-40B4-BE49-F238E27FC236}">
                  <a16:creationId xmlns:a16="http://schemas.microsoft.com/office/drawing/2014/main" id="{A4D21F26-4F0E-4E37-9458-7607608AA34B}"/>
                </a:ext>
              </a:extLst>
            </p:cNvPr>
            <p:cNvSpPr>
              <a:spLocks noChangeShapeType="1"/>
            </p:cNvSpPr>
            <p:nvPr/>
          </p:nvSpPr>
          <p:spPr bwMode="auto">
            <a:xfrm>
              <a:off x="5276" y="3007"/>
              <a:ext cx="34"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3" name="Line 2909">
              <a:extLst>
                <a:ext uri="{FF2B5EF4-FFF2-40B4-BE49-F238E27FC236}">
                  <a16:creationId xmlns:a16="http://schemas.microsoft.com/office/drawing/2014/main" id="{B847C144-6132-401D-BAB5-E193D5DFF943}"/>
                </a:ext>
              </a:extLst>
            </p:cNvPr>
            <p:cNvSpPr>
              <a:spLocks noChangeShapeType="1"/>
            </p:cNvSpPr>
            <p:nvPr/>
          </p:nvSpPr>
          <p:spPr bwMode="auto">
            <a:xfrm flipV="1">
              <a:off x="5250" y="3042"/>
              <a:ext cx="60"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4" name="Line 2910">
              <a:extLst>
                <a:ext uri="{FF2B5EF4-FFF2-40B4-BE49-F238E27FC236}">
                  <a16:creationId xmlns:a16="http://schemas.microsoft.com/office/drawing/2014/main" id="{67E5EB3A-0493-4B33-83EB-E1A23721D811}"/>
                </a:ext>
              </a:extLst>
            </p:cNvPr>
            <p:cNvSpPr>
              <a:spLocks noChangeShapeType="1"/>
            </p:cNvSpPr>
            <p:nvPr/>
          </p:nvSpPr>
          <p:spPr bwMode="auto">
            <a:xfrm>
              <a:off x="3496" y="3308"/>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5" name="Line 2911">
              <a:extLst>
                <a:ext uri="{FF2B5EF4-FFF2-40B4-BE49-F238E27FC236}">
                  <a16:creationId xmlns:a16="http://schemas.microsoft.com/office/drawing/2014/main" id="{9A6524BD-D550-4BDB-A5AB-4CC09698B31D}"/>
                </a:ext>
              </a:extLst>
            </p:cNvPr>
            <p:cNvSpPr>
              <a:spLocks noChangeShapeType="1"/>
            </p:cNvSpPr>
            <p:nvPr/>
          </p:nvSpPr>
          <p:spPr bwMode="auto">
            <a:xfrm flipH="1" flipV="1">
              <a:off x="3527" y="3317"/>
              <a:ext cx="107"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6" name="Line 2912">
              <a:extLst>
                <a:ext uri="{FF2B5EF4-FFF2-40B4-BE49-F238E27FC236}">
                  <a16:creationId xmlns:a16="http://schemas.microsoft.com/office/drawing/2014/main" id="{9EE90947-9C46-45FB-AEB1-660D771E940B}"/>
                </a:ext>
              </a:extLst>
            </p:cNvPr>
            <p:cNvSpPr>
              <a:spLocks noChangeShapeType="1"/>
            </p:cNvSpPr>
            <p:nvPr/>
          </p:nvSpPr>
          <p:spPr bwMode="auto">
            <a:xfrm flipV="1">
              <a:off x="5067" y="2791"/>
              <a:ext cx="1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7" name="Line 2913">
              <a:extLst>
                <a:ext uri="{FF2B5EF4-FFF2-40B4-BE49-F238E27FC236}">
                  <a16:creationId xmlns:a16="http://schemas.microsoft.com/office/drawing/2014/main" id="{0F36FFF8-929B-4EE2-8342-FB7983BD92BE}"/>
                </a:ext>
              </a:extLst>
            </p:cNvPr>
            <p:cNvSpPr>
              <a:spLocks noChangeShapeType="1"/>
            </p:cNvSpPr>
            <p:nvPr/>
          </p:nvSpPr>
          <p:spPr bwMode="auto">
            <a:xfrm>
              <a:off x="5047" y="2773"/>
              <a:ext cx="3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8" name="Line 2914">
              <a:extLst>
                <a:ext uri="{FF2B5EF4-FFF2-40B4-BE49-F238E27FC236}">
                  <a16:creationId xmlns:a16="http://schemas.microsoft.com/office/drawing/2014/main" id="{9076EB51-F858-46A1-978A-AB471CE33535}"/>
                </a:ext>
              </a:extLst>
            </p:cNvPr>
            <p:cNvSpPr>
              <a:spLocks noChangeShapeType="1"/>
            </p:cNvSpPr>
            <p:nvPr/>
          </p:nvSpPr>
          <p:spPr bwMode="auto">
            <a:xfrm flipH="1">
              <a:off x="3818" y="3303"/>
              <a:ext cx="8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9" name="Line 2915">
              <a:extLst>
                <a:ext uri="{FF2B5EF4-FFF2-40B4-BE49-F238E27FC236}">
                  <a16:creationId xmlns:a16="http://schemas.microsoft.com/office/drawing/2014/main" id="{8E33910D-C1B5-4FB2-BD89-E79CC304C6E8}"/>
                </a:ext>
              </a:extLst>
            </p:cNvPr>
            <p:cNvSpPr>
              <a:spLocks noChangeShapeType="1"/>
            </p:cNvSpPr>
            <p:nvPr/>
          </p:nvSpPr>
          <p:spPr bwMode="auto">
            <a:xfrm>
              <a:off x="5241" y="2972"/>
              <a:ext cx="35"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0" name="Line 2916">
              <a:extLst>
                <a:ext uri="{FF2B5EF4-FFF2-40B4-BE49-F238E27FC236}">
                  <a16:creationId xmlns:a16="http://schemas.microsoft.com/office/drawing/2014/main" id="{CF9AC7F8-A3DA-4112-9831-612D1B4B0F87}"/>
                </a:ext>
              </a:extLst>
            </p:cNvPr>
            <p:cNvSpPr>
              <a:spLocks noChangeShapeType="1"/>
            </p:cNvSpPr>
            <p:nvPr/>
          </p:nvSpPr>
          <p:spPr bwMode="auto">
            <a:xfrm flipV="1">
              <a:off x="5217" y="3007"/>
              <a:ext cx="59"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1" name="Line 2917">
              <a:extLst>
                <a:ext uri="{FF2B5EF4-FFF2-40B4-BE49-F238E27FC236}">
                  <a16:creationId xmlns:a16="http://schemas.microsoft.com/office/drawing/2014/main" id="{C6622F4D-D2B4-4F05-AEF6-2F8AAC00F1ED}"/>
                </a:ext>
              </a:extLst>
            </p:cNvPr>
            <p:cNvSpPr>
              <a:spLocks noChangeShapeType="1"/>
            </p:cNvSpPr>
            <p:nvPr/>
          </p:nvSpPr>
          <p:spPr bwMode="auto">
            <a:xfrm flipH="1">
              <a:off x="4068" y="3179"/>
              <a:ext cx="48"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2" name="Line 2918">
              <a:extLst>
                <a:ext uri="{FF2B5EF4-FFF2-40B4-BE49-F238E27FC236}">
                  <a16:creationId xmlns:a16="http://schemas.microsoft.com/office/drawing/2014/main" id="{9D724967-4E2C-44E4-9C9C-EBD15DC9028F}"/>
                </a:ext>
              </a:extLst>
            </p:cNvPr>
            <p:cNvSpPr>
              <a:spLocks noChangeShapeType="1"/>
            </p:cNvSpPr>
            <p:nvPr/>
          </p:nvSpPr>
          <p:spPr bwMode="auto">
            <a:xfrm>
              <a:off x="5011" y="2758"/>
              <a:ext cx="3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3" name="Line 2919">
              <a:extLst>
                <a:ext uri="{FF2B5EF4-FFF2-40B4-BE49-F238E27FC236}">
                  <a16:creationId xmlns:a16="http://schemas.microsoft.com/office/drawing/2014/main" id="{F9EB93E7-4B47-41B6-8EEE-95DA15E1A40C}"/>
                </a:ext>
              </a:extLst>
            </p:cNvPr>
            <p:cNvSpPr>
              <a:spLocks noChangeShapeType="1"/>
            </p:cNvSpPr>
            <p:nvPr/>
          </p:nvSpPr>
          <p:spPr bwMode="auto">
            <a:xfrm flipV="1">
              <a:off x="5032" y="2773"/>
              <a:ext cx="1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4" name="Line 2920">
              <a:extLst>
                <a:ext uri="{FF2B5EF4-FFF2-40B4-BE49-F238E27FC236}">
                  <a16:creationId xmlns:a16="http://schemas.microsoft.com/office/drawing/2014/main" id="{C818DE52-C627-4337-B7F8-0EE4EA066250}"/>
                </a:ext>
              </a:extLst>
            </p:cNvPr>
            <p:cNvSpPr>
              <a:spLocks noChangeShapeType="1"/>
            </p:cNvSpPr>
            <p:nvPr/>
          </p:nvSpPr>
          <p:spPr bwMode="auto">
            <a:xfrm flipH="1">
              <a:off x="3776" y="3314"/>
              <a:ext cx="10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5" name="Line 2921">
              <a:extLst>
                <a:ext uri="{FF2B5EF4-FFF2-40B4-BE49-F238E27FC236}">
                  <a16:creationId xmlns:a16="http://schemas.microsoft.com/office/drawing/2014/main" id="{CD0B1B49-21AE-4536-AD3E-BAB776C4C8C2}"/>
                </a:ext>
              </a:extLst>
            </p:cNvPr>
            <p:cNvSpPr>
              <a:spLocks noChangeShapeType="1"/>
            </p:cNvSpPr>
            <p:nvPr/>
          </p:nvSpPr>
          <p:spPr bwMode="auto">
            <a:xfrm flipH="1" flipV="1">
              <a:off x="3496" y="3308"/>
              <a:ext cx="111"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6" name="Line 2922">
              <a:extLst>
                <a:ext uri="{FF2B5EF4-FFF2-40B4-BE49-F238E27FC236}">
                  <a16:creationId xmlns:a16="http://schemas.microsoft.com/office/drawing/2014/main" id="{76A3A8B8-881B-4EA9-BE37-4749916A1404}"/>
                </a:ext>
              </a:extLst>
            </p:cNvPr>
            <p:cNvSpPr>
              <a:spLocks noChangeShapeType="1"/>
            </p:cNvSpPr>
            <p:nvPr/>
          </p:nvSpPr>
          <p:spPr bwMode="auto">
            <a:xfrm>
              <a:off x="3465" y="3300"/>
              <a:ext cx="31"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7" name="Line 2923">
              <a:extLst>
                <a:ext uri="{FF2B5EF4-FFF2-40B4-BE49-F238E27FC236}">
                  <a16:creationId xmlns:a16="http://schemas.microsoft.com/office/drawing/2014/main" id="{77F0670D-8F2F-4EB3-A457-9F4C85D83559}"/>
                </a:ext>
              </a:extLst>
            </p:cNvPr>
            <p:cNvSpPr>
              <a:spLocks noChangeShapeType="1"/>
            </p:cNvSpPr>
            <p:nvPr/>
          </p:nvSpPr>
          <p:spPr bwMode="auto">
            <a:xfrm>
              <a:off x="4976" y="2745"/>
              <a:ext cx="35"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8" name="Line 2924">
              <a:extLst>
                <a:ext uri="{FF2B5EF4-FFF2-40B4-BE49-F238E27FC236}">
                  <a16:creationId xmlns:a16="http://schemas.microsoft.com/office/drawing/2014/main" id="{665703F6-8C92-45F3-82E2-2722A2C42073}"/>
                </a:ext>
              </a:extLst>
            </p:cNvPr>
            <p:cNvSpPr>
              <a:spLocks noChangeShapeType="1"/>
            </p:cNvSpPr>
            <p:nvPr/>
          </p:nvSpPr>
          <p:spPr bwMode="auto">
            <a:xfrm flipV="1">
              <a:off x="4997" y="2758"/>
              <a:ext cx="14"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9" name="Line 2925">
              <a:extLst>
                <a:ext uri="{FF2B5EF4-FFF2-40B4-BE49-F238E27FC236}">
                  <a16:creationId xmlns:a16="http://schemas.microsoft.com/office/drawing/2014/main" id="{5C199BBD-C92F-401D-9D39-4D5E1D5546DE}"/>
                </a:ext>
              </a:extLst>
            </p:cNvPr>
            <p:cNvSpPr>
              <a:spLocks noChangeShapeType="1"/>
            </p:cNvSpPr>
            <p:nvPr/>
          </p:nvSpPr>
          <p:spPr bwMode="auto">
            <a:xfrm flipH="1">
              <a:off x="4027" y="3191"/>
              <a:ext cx="7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0" name="Line 2926">
              <a:extLst>
                <a:ext uri="{FF2B5EF4-FFF2-40B4-BE49-F238E27FC236}">
                  <a16:creationId xmlns:a16="http://schemas.microsoft.com/office/drawing/2014/main" id="{1F3BD75C-EB66-4896-B3E7-5CA0015EF4D9}"/>
                </a:ext>
              </a:extLst>
            </p:cNvPr>
            <p:cNvSpPr>
              <a:spLocks noChangeShapeType="1"/>
            </p:cNvSpPr>
            <p:nvPr/>
          </p:nvSpPr>
          <p:spPr bwMode="auto">
            <a:xfrm flipV="1">
              <a:off x="5184" y="2972"/>
              <a:ext cx="57"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1" name="Line 2927">
              <a:extLst>
                <a:ext uri="{FF2B5EF4-FFF2-40B4-BE49-F238E27FC236}">
                  <a16:creationId xmlns:a16="http://schemas.microsoft.com/office/drawing/2014/main" id="{03BC0A81-5F1D-423B-A131-F2741AF4EEA4}"/>
                </a:ext>
              </a:extLst>
            </p:cNvPr>
            <p:cNvSpPr>
              <a:spLocks noChangeShapeType="1"/>
            </p:cNvSpPr>
            <p:nvPr/>
          </p:nvSpPr>
          <p:spPr bwMode="auto">
            <a:xfrm>
              <a:off x="5206" y="2938"/>
              <a:ext cx="35"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2" name="Line 2928">
              <a:extLst>
                <a:ext uri="{FF2B5EF4-FFF2-40B4-BE49-F238E27FC236}">
                  <a16:creationId xmlns:a16="http://schemas.microsoft.com/office/drawing/2014/main" id="{5BE81328-567C-4CC8-8420-F5F6A9ED1F17}"/>
                </a:ext>
              </a:extLst>
            </p:cNvPr>
            <p:cNvSpPr>
              <a:spLocks noChangeShapeType="1"/>
            </p:cNvSpPr>
            <p:nvPr/>
          </p:nvSpPr>
          <p:spPr bwMode="auto">
            <a:xfrm flipV="1">
              <a:off x="4962" y="2745"/>
              <a:ext cx="1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3" name="Line 2929">
              <a:extLst>
                <a:ext uri="{FF2B5EF4-FFF2-40B4-BE49-F238E27FC236}">
                  <a16:creationId xmlns:a16="http://schemas.microsoft.com/office/drawing/2014/main" id="{E4C23DEF-B463-4752-AEEE-2F2AE825A9C1}"/>
                </a:ext>
              </a:extLst>
            </p:cNvPr>
            <p:cNvSpPr>
              <a:spLocks noChangeShapeType="1"/>
            </p:cNvSpPr>
            <p:nvPr/>
          </p:nvSpPr>
          <p:spPr bwMode="auto">
            <a:xfrm flipV="1">
              <a:off x="3715" y="3339"/>
              <a:ext cx="27"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4" name="Line 2930">
              <a:extLst>
                <a:ext uri="{FF2B5EF4-FFF2-40B4-BE49-F238E27FC236}">
                  <a16:creationId xmlns:a16="http://schemas.microsoft.com/office/drawing/2014/main" id="{07847391-B542-4056-B7D0-195FC687AFED}"/>
                </a:ext>
              </a:extLst>
            </p:cNvPr>
            <p:cNvSpPr>
              <a:spLocks noChangeShapeType="1"/>
            </p:cNvSpPr>
            <p:nvPr/>
          </p:nvSpPr>
          <p:spPr bwMode="auto">
            <a:xfrm flipH="1">
              <a:off x="3742" y="3324"/>
              <a:ext cx="11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5" name="Line 2931">
              <a:extLst>
                <a:ext uri="{FF2B5EF4-FFF2-40B4-BE49-F238E27FC236}">
                  <a16:creationId xmlns:a16="http://schemas.microsoft.com/office/drawing/2014/main" id="{CCE07311-B16D-4121-AA8F-6F28934EC9E7}"/>
                </a:ext>
              </a:extLst>
            </p:cNvPr>
            <p:cNvSpPr>
              <a:spLocks noChangeShapeType="1"/>
            </p:cNvSpPr>
            <p:nvPr/>
          </p:nvSpPr>
          <p:spPr bwMode="auto">
            <a:xfrm flipV="1">
              <a:off x="4928" y="2736"/>
              <a:ext cx="1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6" name="Line 2932">
              <a:extLst>
                <a:ext uri="{FF2B5EF4-FFF2-40B4-BE49-F238E27FC236}">
                  <a16:creationId xmlns:a16="http://schemas.microsoft.com/office/drawing/2014/main" id="{7357D4FB-8B46-4446-97B7-E8F9C3E95ED0}"/>
                </a:ext>
              </a:extLst>
            </p:cNvPr>
            <p:cNvSpPr>
              <a:spLocks noChangeShapeType="1"/>
            </p:cNvSpPr>
            <p:nvPr/>
          </p:nvSpPr>
          <p:spPr bwMode="auto">
            <a:xfrm>
              <a:off x="4905" y="2731"/>
              <a:ext cx="3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7" name="Line 2933">
              <a:extLst>
                <a:ext uri="{FF2B5EF4-FFF2-40B4-BE49-F238E27FC236}">
                  <a16:creationId xmlns:a16="http://schemas.microsoft.com/office/drawing/2014/main" id="{5AC83FD5-705E-4FDF-911D-DC24FD247ABF}"/>
                </a:ext>
              </a:extLst>
            </p:cNvPr>
            <p:cNvSpPr>
              <a:spLocks noChangeShapeType="1"/>
            </p:cNvSpPr>
            <p:nvPr/>
          </p:nvSpPr>
          <p:spPr bwMode="auto">
            <a:xfrm>
              <a:off x="3434" y="3291"/>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8" name="Line 2934">
              <a:extLst>
                <a:ext uri="{FF2B5EF4-FFF2-40B4-BE49-F238E27FC236}">
                  <a16:creationId xmlns:a16="http://schemas.microsoft.com/office/drawing/2014/main" id="{98E757FF-B533-40DF-A606-7B627577260B}"/>
                </a:ext>
              </a:extLst>
            </p:cNvPr>
            <p:cNvSpPr>
              <a:spLocks noChangeShapeType="1"/>
            </p:cNvSpPr>
            <p:nvPr/>
          </p:nvSpPr>
          <p:spPr bwMode="auto">
            <a:xfrm flipH="1" flipV="1">
              <a:off x="3465" y="3300"/>
              <a:ext cx="115"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9" name="Line 2935">
              <a:extLst>
                <a:ext uri="{FF2B5EF4-FFF2-40B4-BE49-F238E27FC236}">
                  <a16:creationId xmlns:a16="http://schemas.microsoft.com/office/drawing/2014/main" id="{C59EE2FB-C1AE-4A95-95A8-8FCBCDEBBACF}"/>
                </a:ext>
              </a:extLst>
            </p:cNvPr>
            <p:cNvSpPr>
              <a:spLocks noChangeShapeType="1"/>
            </p:cNvSpPr>
            <p:nvPr/>
          </p:nvSpPr>
          <p:spPr bwMode="auto">
            <a:xfrm flipH="1">
              <a:off x="4193" y="3084"/>
              <a:ext cx="4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0" name="Line 2936">
              <a:extLst>
                <a:ext uri="{FF2B5EF4-FFF2-40B4-BE49-F238E27FC236}">
                  <a16:creationId xmlns:a16="http://schemas.microsoft.com/office/drawing/2014/main" id="{CE7DB2C6-6821-4A37-99A2-D4A81C30436D}"/>
                </a:ext>
              </a:extLst>
            </p:cNvPr>
            <p:cNvSpPr>
              <a:spLocks noChangeShapeType="1"/>
            </p:cNvSpPr>
            <p:nvPr/>
          </p:nvSpPr>
          <p:spPr bwMode="auto">
            <a:xfrm flipH="1">
              <a:off x="3987" y="3205"/>
              <a:ext cx="98"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1" name="Line 2937">
              <a:extLst>
                <a:ext uri="{FF2B5EF4-FFF2-40B4-BE49-F238E27FC236}">
                  <a16:creationId xmlns:a16="http://schemas.microsoft.com/office/drawing/2014/main" id="{F687E7F5-F5D8-4E5C-AFAC-A6F9A39EB1D5}"/>
                </a:ext>
              </a:extLst>
            </p:cNvPr>
            <p:cNvSpPr>
              <a:spLocks noChangeShapeType="1"/>
            </p:cNvSpPr>
            <p:nvPr/>
          </p:nvSpPr>
          <p:spPr bwMode="auto">
            <a:xfrm>
              <a:off x="4869" y="2729"/>
              <a:ext cx="36"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2" name="Line 2938">
              <a:extLst>
                <a:ext uri="{FF2B5EF4-FFF2-40B4-BE49-F238E27FC236}">
                  <a16:creationId xmlns:a16="http://schemas.microsoft.com/office/drawing/2014/main" id="{326E1B53-5131-4B57-A8DC-1C18F341A49C}"/>
                </a:ext>
              </a:extLst>
            </p:cNvPr>
            <p:cNvSpPr>
              <a:spLocks noChangeShapeType="1"/>
            </p:cNvSpPr>
            <p:nvPr/>
          </p:nvSpPr>
          <p:spPr bwMode="auto">
            <a:xfrm flipV="1">
              <a:off x="4893" y="2731"/>
              <a:ext cx="12"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3" name="Line 2939">
              <a:extLst>
                <a:ext uri="{FF2B5EF4-FFF2-40B4-BE49-F238E27FC236}">
                  <a16:creationId xmlns:a16="http://schemas.microsoft.com/office/drawing/2014/main" id="{1E129178-641B-470C-BC12-06CF02404E5A}"/>
                </a:ext>
              </a:extLst>
            </p:cNvPr>
            <p:cNvSpPr>
              <a:spLocks noChangeShapeType="1"/>
            </p:cNvSpPr>
            <p:nvPr/>
          </p:nvSpPr>
          <p:spPr bwMode="auto">
            <a:xfrm flipV="1">
              <a:off x="4823" y="2730"/>
              <a:ext cx="11"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4" name="Line 2940">
              <a:extLst>
                <a:ext uri="{FF2B5EF4-FFF2-40B4-BE49-F238E27FC236}">
                  <a16:creationId xmlns:a16="http://schemas.microsoft.com/office/drawing/2014/main" id="{6D744E9B-A760-4635-AAC4-59CA13AF7101}"/>
                </a:ext>
              </a:extLst>
            </p:cNvPr>
            <p:cNvSpPr>
              <a:spLocks noChangeShapeType="1"/>
            </p:cNvSpPr>
            <p:nvPr/>
          </p:nvSpPr>
          <p:spPr bwMode="auto">
            <a:xfrm flipH="1">
              <a:off x="4834" y="2729"/>
              <a:ext cx="3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5" name="Line 2941">
              <a:extLst>
                <a:ext uri="{FF2B5EF4-FFF2-40B4-BE49-F238E27FC236}">
                  <a16:creationId xmlns:a16="http://schemas.microsoft.com/office/drawing/2014/main" id="{859DE6B0-609C-4C38-9E35-47448A648F55}"/>
                </a:ext>
              </a:extLst>
            </p:cNvPr>
            <p:cNvSpPr>
              <a:spLocks noChangeShapeType="1"/>
            </p:cNvSpPr>
            <p:nvPr/>
          </p:nvSpPr>
          <p:spPr bwMode="auto">
            <a:xfrm flipV="1">
              <a:off x="4858" y="2729"/>
              <a:ext cx="11"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6" name="Line 2942">
              <a:extLst>
                <a:ext uri="{FF2B5EF4-FFF2-40B4-BE49-F238E27FC236}">
                  <a16:creationId xmlns:a16="http://schemas.microsoft.com/office/drawing/2014/main" id="{517E8238-8A19-4044-B567-CA27A33167DA}"/>
                </a:ext>
              </a:extLst>
            </p:cNvPr>
            <p:cNvSpPr>
              <a:spLocks noChangeShapeType="1"/>
            </p:cNvSpPr>
            <p:nvPr/>
          </p:nvSpPr>
          <p:spPr bwMode="auto">
            <a:xfrm flipV="1">
              <a:off x="5152" y="2938"/>
              <a:ext cx="5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7" name="Line 2943">
              <a:extLst>
                <a:ext uri="{FF2B5EF4-FFF2-40B4-BE49-F238E27FC236}">
                  <a16:creationId xmlns:a16="http://schemas.microsoft.com/office/drawing/2014/main" id="{4D8B32B8-C8F2-4F8D-AC3E-73F871D4B3E6}"/>
                </a:ext>
              </a:extLst>
            </p:cNvPr>
            <p:cNvSpPr>
              <a:spLocks noChangeShapeType="1"/>
            </p:cNvSpPr>
            <p:nvPr/>
          </p:nvSpPr>
          <p:spPr bwMode="auto">
            <a:xfrm>
              <a:off x="5171" y="2905"/>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8" name="Line 2944">
              <a:extLst>
                <a:ext uri="{FF2B5EF4-FFF2-40B4-BE49-F238E27FC236}">
                  <a16:creationId xmlns:a16="http://schemas.microsoft.com/office/drawing/2014/main" id="{9642B0BB-F26C-4AB5-BFF9-440AA1CCF455}"/>
                </a:ext>
              </a:extLst>
            </p:cNvPr>
            <p:cNvSpPr>
              <a:spLocks noChangeShapeType="1"/>
            </p:cNvSpPr>
            <p:nvPr/>
          </p:nvSpPr>
          <p:spPr bwMode="auto">
            <a:xfrm flipV="1">
              <a:off x="5239" y="3235"/>
              <a:ext cx="108" cy="8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9" name="Line 2945">
              <a:extLst>
                <a:ext uri="{FF2B5EF4-FFF2-40B4-BE49-F238E27FC236}">
                  <a16:creationId xmlns:a16="http://schemas.microsoft.com/office/drawing/2014/main" id="{6F37BBC3-3686-42A2-8D3F-1C7B3FC667DA}"/>
                </a:ext>
              </a:extLst>
            </p:cNvPr>
            <p:cNvSpPr>
              <a:spLocks noChangeShapeType="1"/>
            </p:cNvSpPr>
            <p:nvPr/>
          </p:nvSpPr>
          <p:spPr bwMode="auto">
            <a:xfrm>
              <a:off x="5315" y="3196"/>
              <a:ext cx="3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0" name="Line 2946">
              <a:extLst>
                <a:ext uri="{FF2B5EF4-FFF2-40B4-BE49-F238E27FC236}">
                  <a16:creationId xmlns:a16="http://schemas.microsoft.com/office/drawing/2014/main" id="{CA561B3D-8B2E-4B41-AF58-08E99A7F2148}"/>
                </a:ext>
              </a:extLst>
            </p:cNvPr>
            <p:cNvSpPr>
              <a:spLocks noChangeShapeType="1"/>
            </p:cNvSpPr>
            <p:nvPr/>
          </p:nvSpPr>
          <p:spPr bwMode="auto">
            <a:xfrm flipH="1">
              <a:off x="3715" y="3334"/>
              <a:ext cx="119"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1" name="Line 2947">
              <a:extLst>
                <a:ext uri="{FF2B5EF4-FFF2-40B4-BE49-F238E27FC236}">
                  <a16:creationId xmlns:a16="http://schemas.microsoft.com/office/drawing/2014/main" id="{CD8256B9-DE1C-452C-ACC4-D33764FE301D}"/>
                </a:ext>
              </a:extLst>
            </p:cNvPr>
            <p:cNvSpPr>
              <a:spLocks noChangeShapeType="1"/>
            </p:cNvSpPr>
            <p:nvPr/>
          </p:nvSpPr>
          <p:spPr bwMode="auto">
            <a:xfrm flipV="1">
              <a:off x="3688" y="3342"/>
              <a:ext cx="27"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2" name="Line 2948">
              <a:extLst>
                <a:ext uri="{FF2B5EF4-FFF2-40B4-BE49-F238E27FC236}">
                  <a16:creationId xmlns:a16="http://schemas.microsoft.com/office/drawing/2014/main" id="{FEEAC445-03F3-4ABF-86F0-7ACBE7441D92}"/>
                </a:ext>
              </a:extLst>
            </p:cNvPr>
            <p:cNvSpPr>
              <a:spLocks noChangeShapeType="1"/>
            </p:cNvSpPr>
            <p:nvPr/>
          </p:nvSpPr>
          <p:spPr bwMode="auto">
            <a:xfrm flipV="1">
              <a:off x="3943" y="3271"/>
              <a:ext cx="2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3" name="Line 2949">
              <a:extLst>
                <a:ext uri="{FF2B5EF4-FFF2-40B4-BE49-F238E27FC236}">
                  <a16:creationId xmlns:a16="http://schemas.microsoft.com/office/drawing/2014/main" id="{67E1D9EC-00FC-45E6-AF9A-A1801A634B03}"/>
                </a:ext>
              </a:extLst>
            </p:cNvPr>
            <p:cNvSpPr>
              <a:spLocks noChangeShapeType="1"/>
            </p:cNvSpPr>
            <p:nvPr/>
          </p:nvSpPr>
          <p:spPr bwMode="auto">
            <a:xfrm flipH="1">
              <a:off x="3965" y="3219"/>
              <a:ext cx="104"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4" name="Line 2950">
              <a:extLst>
                <a:ext uri="{FF2B5EF4-FFF2-40B4-BE49-F238E27FC236}">
                  <a16:creationId xmlns:a16="http://schemas.microsoft.com/office/drawing/2014/main" id="{A01A9329-04C2-4F29-B1F6-05559969D100}"/>
                </a:ext>
              </a:extLst>
            </p:cNvPr>
            <p:cNvSpPr>
              <a:spLocks noChangeShapeType="1"/>
            </p:cNvSpPr>
            <p:nvPr/>
          </p:nvSpPr>
          <p:spPr bwMode="auto">
            <a:xfrm flipH="1">
              <a:off x="4291" y="3028"/>
              <a:ext cx="13"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5" name="Line 2951">
              <a:extLst>
                <a:ext uri="{FF2B5EF4-FFF2-40B4-BE49-F238E27FC236}">
                  <a16:creationId xmlns:a16="http://schemas.microsoft.com/office/drawing/2014/main" id="{7318385C-0657-40AC-ADBE-F68ECCA0CB59}"/>
                </a:ext>
              </a:extLst>
            </p:cNvPr>
            <p:cNvSpPr>
              <a:spLocks noChangeShapeType="1"/>
            </p:cNvSpPr>
            <p:nvPr/>
          </p:nvSpPr>
          <p:spPr bwMode="auto">
            <a:xfrm flipH="1">
              <a:off x="4148" y="3092"/>
              <a:ext cx="80"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6" name="Line 2952">
              <a:extLst>
                <a:ext uri="{FF2B5EF4-FFF2-40B4-BE49-F238E27FC236}">
                  <a16:creationId xmlns:a16="http://schemas.microsoft.com/office/drawing/2014/main" id="{0F94F924-1036-4187-A3B6-BD8DA235EEE8}"/>
                </a:ext>
              </a:extLst>
            </p:cNvPr>
            <p:cNvSpPr>
              <a:spLocks noChangeShapeType="1"/>
            </p:cNvSpPr>
            <p:nvPr/>
          </p:nvSpPr>
          <p:spPr bwMode="auto">
            <a:xfrm flipH="1" flipV="1">
              <a:off x="3434" y="3291"/>
              <a:ext cx="11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7" name="Line 2953">
              <a:extLst>
                <a:ext uri="{FF2B5EF4-FFF2-40B4-BE49-F238E27FC236}">
                  <a16:creationId xmlns:a16="http://schemas.microsoft.com/office/drawing/2014/main" id="{89BABE76-41D1-477F-AA17-5B9B6C1BBCD6}"/>
                </a:ext>
              </a:extLst>
            </p:cNvPr>
            <p:cNvSpPr>
              <a:spLocks noChangeShapeType="1"/>
            </p:cNvSpPr>
            <p:nvPr/>
          </p:nvSpPr>
          <p:spPr bwMode="auto">
            <a:xfrm>
              <a:off x="3403" y="3282"/>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8" name="Line 2954">
              <a:extLst>
                <a:ext uri="{FF2B5EF4-FFF2-40B4-BE49-F238E27FC236}">
                  <a16:creationId xmlns:a16="http://schemas.microsoft.com/office/drawing/2014/main" id="{B71EC0AA-3F36-41CD-B726-5FF39B24BD9A}"/>
                </a:ext>
              </a:extLst>
            </p:cNvPr>
            <p:cNvSpPr>
              <a:spLocks noChangeShapeType="1"/>
            </p:cNvSpPr>
            <p:nvPr/>
          </p:nvSpPr>
          <p:spPr bwMode="auto">
            <a:xfrm flipV="1">
              <a:off x="5119" y="2905"/>
              <a:ext cx="52"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9" name="Line 2955">
              <a:extLst>
                <a:ext uri="{FF2B5EF4-FFF2-40B4-BE49-F238E27FC236}">
                  <a16:creationId xmlns:a16="http://schemas.microsoft.com/office/drawing/2014/main" id="{F4888FDA-9765-4102-874D-4BD1EE7A6392}"/>
                </a:ext>
              </a:extLst>
            </p:cNvPr>
            <p:cNvSpPr>
              <a:spLocks noChangeShapeType="1"/>
            </p:cNvSpPr>
            <p:nvPr/>
          </p:nvSpPr>
          <p:spPr bwMode="auto">
            <a:xfrm>
              <a:off x="5136" y="2875"/>
              <a:ext cx="3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0" name="Line 2956">
              <a:extLst>
                <a:ext uri="{FF2B5EF4-FFF2-40B4-BE49-F238E27FC236}">
                  <a16:creationId xmlns:a16="http://schemas.microsoft.com/office/drawing/2014/main" id="{9E37E564-F73F-49C7-9B83-08316A3D9ED5}"/>
                </a:ext>
              </a:extLst>
            </p:cNvPr>
            <p:cNvSpPr>
              <a:spLocks noChangeShapeType="1"/>
            </p:cNvSpPr>
            <p:nvPr/>
          </p:nvSpPr>
          <p:spPr bwMode="auto">
            <a:xfrm>
              <a:off x="5282" y="3155"/>
              <a:ext cx="33"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1" name="Line 2957">
              <a:extLst>
                <a:ext uri="{FF2B5EF4-FFF2-40B4-BE49-F238E27FC236}">
                  <a16:creationId xmlns:a16="http://schemas.microsoft.com/office/drawing/2014/main" id="{0630D924-7EB9-4769-8C1E-6187104F88FC}"/>
                </a:ext>
              </a:extLst>
            </p:cNvPr>
            <p:cNvSpPr>
              <a:spLocks noChangeShapeType="1"/>
            </p:cNvSpPr>
            <p:nvPr/>
          </p:nvSpPr>
          <p:spPr bwMode="auto">
            <a:xfrm flipV="1">
              <a:off x="5210" y="3196"/>
              <a:ext cx="105" cy="7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2" name="Line 2958">
              <a:extLst>
                <a:ext uri="{FF2B5EF4-FFF2-40B4-BE49-F238E27FC236}">
                  <a16:creationId xmlns:a16="http://schemas.microsoft.com/office/drawing/2014/main" id="{9FFC4A1D-6D11-47EF-AE74-5366339A4C53}"/>
                </a:ext>
              </a:extLst>
            </p:cNvPr>
            <p:cNvSpPr>
              <a:spLocks noChangeShapeType="1"/>
            </p:cNvSpPr>
            <p:nvPr/>
          </p:nvSpPr>
          <p:spPr bwMode="auto">
            <a:xfrm flipH="1" flipV="1">
              <a:off x="3688" y="3344"/>
              <a:ext cx="1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3" name="Line 2959">
              <a:extLst>
                <a:ext uri="{FF2B5EF4-FFF2-40B4-BE49-F238E27FC236}">
                  <a16:creationId xmlns:a16="http://schemas.microsoft.com/office/drawing/2014/main" id="{8AFC080A-F984-4651-93AF-6AE5057260F0}"/>
                </a:ext>
              </a:extLst>
            </p:cNvPr>
            <p:cNvSpPr>
              <a:spLocks noChangeShapeType="1"/>
            </p:cNvSpPr>
            <p:nvPr/>
          </p:nvSpPr>
          <p:spPr bwMode="auto">
            <a:xfrm flipV="1">
              <a:off x="3661" y="3344"/>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4" name="Line 2960">
              <a:extLst>
                <a:ext uri="{FF2B5EF4-FFF2-40B4-BE49-F238E27FC236}">
                  <a16:creationId xmlns:a16="http://schemas.microsoft.com/office/drawing/2014/main" id="{91AAD940-7CCB-447B-8570-778A3D114A25}"/>
                </a:ext>
              </a:extLst>
            </p:cNvPr>
            <p:cNvSpPr>
              <a:spLocks noChangeShapeType="1"/>
            </p:cNvSpPr>
            <p:nvPr/>
          </p:nvSpPr>
          <p:spPr bwMode="auto">
            <a:xfrm flipV="1">
              <a:off x="3922" y="3282"/>
              <a:ext cx="21"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5" name="Line 2961">
              <a:extLst>
                <a:ext uri="{FF2B5EF4-FFF2-40B4-BE49-F238E27FC236}">
                  <a16:creationId xmlns:a16="http://schemas.microsoft.com/office/drawing/2014/main" id="{C9452B9C-87D6-46D2-AC11-910D55766EA2}"/>
                </a:ext>
              </a:extLst>
            </p:cNvPr>
            <p:cNvSpPr>
              <a:spLocks noChangeShapeType="1"/>
            </p:cNvSpPr>
            <p:nvPr/>
          </p:nvSpPr>
          <p:spPr bwMode="auto">
            <a:xfrm flipH="1">
              <a:off x="3943" y="3234"/>
              <a:ext cx="11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6" name="Line 2962">
              <a:extLst>
                <a:ext uri="{FF2B5EF4-FFF2-40B4-BE49-F238E27FC236}">
                  <a16:creationId xmlns:a16="http://schemas.microsoft.com/office/drawing/2014/main" id="{2B440DAF-B182-4914-96EC-30F9BE6471A4}"/>
                </a:ext>
              </a:extLst>
            </p:cNvPr>
            <p:cNvSpPr>
              <a:spLocks noChangeShapeType="1"/>
            </p:cNvSpPr>
            <p:nvPr/>
          </p:nvSpPr>
          <p:spPr bwMode="auto">
            <a:xfrm>
              <a:off x="5102" y="2846"/>
              <a:ext cx="34"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7" name="Line 2963">
              <a:extLst>
                <a:ext uri="{FF2B5EF4-FFF2-40B4-BE49-F238E27FC236}">
                  <a16:creationId xmlns:a16="http://schemas.microsoft.com/office/drawing/2014/main" id="{DFC44162-DAE9-4566-8C31-B0D22CD9F878}"/>
                </a:ext>
              </a:extLst>
            </p:cNvPr>
            <p:cNvSpPr>
              <a:spLocks noChangeShapeType="1"/>
            </p:cNvSpPr>
            <p:nvPr/>
          </p:nvSpPr>
          <p:spPr bwMode="auto">
            <a:xfrm flipV="1">
              <a:off x="5086" y="2875"/>
              <a:ext cx="5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8" name="Line 2964">
              <a:extLst>
                <a:ext uri="{FF2B5EF4-FFF2-40B4-BE49-F238E27FC236}">
                  <a16:creationId xmlns:a16="http://schemas.microsoft.com/office/drawing/2014/main" id="{1768F7EC-D2ED-4A3E-93D1-97FF89F70DF3}"/>
                </a:ext>
              </a:extLst>
            </p:cNvPr>
            <p:cNvSpPr>
              <a:spLocks noChangeShapeType="1"/>
            </p:cNvSpPr>
            <p:nvPr/>
          </p:nvSpPr>
          <p:spPr bwMode="auto">
            <a:xfrm flipV="1">
              <a:off x="4116" y="3167"/>
              <a:ext cx="1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9" name="Line 2965">
              <a:extLst>
                <a:ext uri="{FF2B5EF4-FFF2-40B4-BE49-F238E27FC236}">
                  <a16:creationId xmlns:a16="http://schemas.microsoft.com/office/drawing/2014/main" id="{4B32AE57-1361-49C0-8561-C9A830461110}"/>
                </a:ext>
              </a:extLst>
            </p:cNvPr>
            <p:cNvSpPr>
              <a:spLocks noChangeShapeType="1"/>
            </p:cNvSpPr>
            <p:nvPr/>
          </p:nvSpPr>
          <p:spPr bwMode="auto">
            <a:xfrm flipH="1">
              <a:off x="4163" y="3103"/>
              <a:ext cx="56"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0" name="Line 2966">
              <a:extLst>
                <a:ext uri="{FF2B5EF4-FFF2-40B4-BE49-F238E27FC236}">
                  <a16:creationId xmlns:a16="http://schemas.microsoft.com/office/drawing/2014/main" id="{82A87DDF-05D7-4C06-A11D-0B8280DBAEE3}"/>
                </a:ext>
              </a:extLst>
            </p:cNvPr>
            <p:cNvSpPr>
              <a:spLocks noChangeShapeType="1"/>
            </p:cNvSpPr>
            <p:nvPr/>
          </p:nvSpPr>
          <p:spPr bwMode="auto">
            <a:xfrm>
              <a:off x="3372" y="3274"/>
              <a:ext cx="31"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1" name="Line 2967">
              <a:extLst>
                <a:ext uri="{FF2B5EF4-FFF2-40B4-BE49-F238E27FC236}">
                  <a16:creationId xmlns:a16="http://schemas.microsoft.com/office/drawing/2014/main" id="{1BF00760-7015-4552-AE86-73B407849F74}"/>
                </a:ext>
              </a:extLst>
            </p:cNvPr>
            <p:cNvSpPr>
              <a:spLocks noChangeShapeType="1"/>
            </p:cNvSpPr>
            <p:nvPr/>
          </p:nvSpPr>
          <p:spPr bwMode="auto">
            <a:xfrm flipH="1" flipV="1">
              <a:off x="3403" y="3282"/>
              <a:ext cx="123"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2" name="Line 2968">
              <a:extLst>
                <a:ext uri="{FF2B5EF4-FFF2-40B4-BE49-F238E27FC236}">
                  <a16:creationId xmlns:a16="http://schemas.microsoft.com/office/drawing/2014/main" id="{548273E7-6672-4B93-B9CE-9755B488DE18}"/>
                </a:ext>
              </a:extLst>
            </p:cNvPr>
            <p:cNvSpPr>
              <a:spLocks noChangeShapeType="1"/>
            </p:cNvSpPr>
            <p:nvPr/>
          </p:nvSpPr>
          <p:spPr bwMode="auto">
            <a:xfrm>
              <a:off x="5250" y="3114"/>
              <a:ext cx="32"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3" name="Line 2969">
              <a:extLst>
                <a:ext uri="{FF2B5EF4-FFF2-40B4-BE49-F238E27FC236}">
                  <a16:creationId xmlns:a16="http://schemas.microsoft.com/office/drawing/2014/main" id="{3A9C947E-6A23-4833-892A-049864BA337B}"/>
                </a:ext>
              </a:extLst>
            </p:cNvPr>
            <p:cNvSpPr>
              <a:spLocks noChangeShapeType="1"/>
            </p:cNvSpPr>
            <p:nvPr/>
          </p:nvSpPr>
          <p:spPr bwMode="auto">
            <a:xfrm flipV="1">
              <a:off x="5180" y="3155"/>
              <a:ext cx="102" cy="7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4" name="Line 2970">
              <a:extLst>
                <a:ext uri="{FF2B5EF4-FFF2-40B4-BE49-F238E27FC236}">
                  <a16:creationId xmlns:a16="http://schemas.microsoft.com/office/drawing/2014/main" id="{65EEDA4C-D8CE-4E48-88CA-C94B14C259CC}"/>
                </a:ext>
              </a:extLst>
            </p:cNvPr>
            <p:cNvSpPr>
              <a:spLocks noChangeShapeType="1"/>
            </p:cNvSpPr>
            <p:nvPr/>
          </p:nvSpPr>
          <p:spPr bwMode="auto">
            <a:xfrm flipH="1">
              <a:off x="4247" y="3017"/>
              <a:ext cx="70"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5" name="Line 2971">
              <a:extLst>
                <a:ext uri="{FF2B5EF4-FFF2-40B4-BE49-F238E27FC236}">
                  <a16:creationId xmlns:a16="http://schemas.microsoft.com/office/drawing/2014/main" id="{D5EDE386-D71D-4E9B-9619-0492EE74E4B0}"/>
                </a:ext>
              </a:extLst>
            </p:cNvPr>
            <p:cNvSpPr>
              <a:spLocks noChangeShapeType="1"/>
            </p:cNvSpPr>
            <p:nvPr/>
          </p:nvSpPr>
          <p:spPr bwMode="auto">
            <a:xfrm flipV="1">
              <a:off x="3634" y="3345"/>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6" name="Line 2972">
              <a:extLst>
                <a:ext uri="{FF2B5EF4-FFF2-40B4-BE49-F238E27FC236}">
                  <a16:creationId xmlns:a16="http://schemas.microsoft.com/office/drawing/2014/main" id="{69A6935C-752B-4408-8903-3CBF341ABF3F}"/>
                </a:ext>
              </a:extLst>
            </p:cNvPr>
            <p:cNvSpPr>
              <a:spLocks noChangeShapeType="1"/>
            </p:cNvSpPr>
            <p:nvPr/>
          </p:nvSpPr>
          <p:spPr bwMode="auto">
            <a:xfrm flipH="1" flipV="1">
              <a:off x="3661" y="3345"/>
              <a:ext cx="130"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7" name="Line 2973">
              <a:extLst>
                <a:ext uri="{FF2B5EF4-FFF2-40B4-BE49-F238E27FC236}">
                  <a16:creationId xmlns:a16="http://schemas.microsoft.com/office/drawing/2014/main" id="{DA44BA56-922B-4A7A-99F3-5954E51C4780}"/>
                </a:ext>
              </a:extLst>
            </p:cNvPr>
            <p:cNvSpPr>
              <a:spLocks noChangeShapeType="1"/>
            </p:cNvSpPr>
            <p:nvPr/>
          </p:nvSpPr>
          <p:spPr bwMode="auto">
            <a:xfrm flipV="1">
              <a:off x="3900" y="3293"/>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8" name="Line 2974">
              <a:extLst>
                <a:ext uri="{FF2B5EF4-FFF2-40B4-BE49-F238E27FC236}">
                  <a16:creationId xmlns:a16="http://schemas.microsoft.com/office/drawing/2014/main" id="{86348FEE-D25C-4521-BD7B-F82FC8DB35A2}"/>
                </a:ext>
              </a:extLst>
            </p:cNvPr>
            <p:cNvSpPr>
              <a:spLocks noChangeShapeType="1"/>
            </p:cNvSpPr>
            <p:nvPr/>
          </p:nvSpPr>
          <p:spPr bwMode="auto">
            <a:xfrm flipH="1">
              <a:off x="3922" y="3249"/>
              <a:ext cx="11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9" name="Line 2975">
              <a:extLst>
                <a:ext uri="{FF2B5EF4-FFF2-40B4-BE49-F238E27FC236}">
                  <a16:creationId xmlns:a16="http://schemas.microsoft.com/office/drawing/2014/main" id="{C8E90F1A-7528-4B4C-9D71-1F8C6CB3350E}"/>
                </a:ext>
              </a:extLst>
            </p:cNvPr>
            <p:cNvSpPr>
              <a:spLocks noChangeShapeType="1"/>
            </p:cNvSpPr>
            <p:nvPr/>
          </p:nvSpPr>
          <p:spPr bwMode="auto">
            <a:xfrm flipV="1">
              <a:off x="5054" y="2846"/>
              <a:ext cx="48"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0" name="Line 2976">
              <a:extLst>
                <a:ext uri="{FF2B5EF4-FFF2-40B4-BE49-F238E27FC236}">
                  <a16:creationId xmlns:a16="http://schemas.microsoft.com/office/drawing/2014/main" id="{19489A4B-F585-43C7-A36E-D32971F61073}"/>
                </a:ext>
              </a:extLst>
            </p:cNvPr>
            <p:cNvSpPr>
              <a:spLocks noChangeShapeType="1"/>
            </p:cNvSpPr>
            <p:nvPr/>
          </p:nvSpPr>
          <p:spPr bwMode="auto">
            <a:xfrm>
              <a:off x="5067" y="2820"/>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1" name="Line 2977">
              <a:extLst>
                <a:ext uri="{FF2B5EF4-FFF2-40B4-BE49-F238E27FC236}">
                  <a16:creationId xmlns:a16="http://schemas.microsoft.com/office/drawing/2014/main" id="{4CFC36DA-D79D-4F2D-979C-376A61CF77A4}"/>
                </a:ext>
              </a:extLst>
            </p:cNvPr>
            <p:cNvSpPr>
              <a:spLocks noChangeShapeType="1"/>
            </p:cNvSpPr>
            <p:nvPr/>
          </p:nvSpPr>
          <p:spPr bwMode="auto">
            <a:xfrm flipH="1">
              <a:off x="4719" y="2741"/>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2" name="Line 2978">
              <a:extLst>
                <a:ext uri="{FF2B5EF4-FFF2-40B4-BE49-F238E27FC236}">
                  <a16:creationId xmlns:a16="http://schemas.microsoft.com/office/drawing/2014/main" id="{D5B4972A-C11D-4D55-9089-5754E0CDB18A}"/>
                </a:ext>
              </a:extLst>
            </p:cNvPr>
            <p:cNvSpPr>
              <a:spLocks noChangeShapeType="1"/>
            </p:cNvSpPr>
            <p:nvPr/>
          </p:nvSpPr>
          <p:spPr bwMode="auto">
            <a:xfrm flipV="1">
              <a:off x="4695" y="2751"/>
              <a:ext cx="24"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3" name="Line 2979">
              <a:extLst>
                <a:ext uri="{FF2B5EF4-FFF2-40B4-BE49-F238E27FC236}">
                  <a16:creationId xmlns:a16="http://schemas.microsoft.com/office/drawing/2014/main" id="{74B58614-2EED-4CAE-B4CD-C293A9B354B9}"/>
                </a:ext>
              </a:extLst>
            </p:cNvPr>
            <p:cNvSpPr>
              <a:spLocks noChangeShapeType="1"/>
            </p:cNvSpPr>
            <p:nvPr/>
          </p:nvSpPr>
          <p:spPr bwMode="auto">
            <a:xfrm flipH="1">
              <a:off x="4116" y="3115"/>
              <a:ext cx="94"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4" name="Line 2980">
              <a:extLst>
                <a:ext uri="{FF2B5EF4-FFF2-40B4-BE49-F238E27FC236}">
                  <a16:creationId xmlns:a16="http://schemas.microsoft.com/office/drawing/2014/main" id="{7147A58E-D4A0-46DF-91D4-AD439A196273}"/>
                </a:ext>
              </a:extLst>
            </p:cNvPr>
            <p:cNvSpPr>
              <a:spLocks noChangeShapeType="1"/>
            </p:cNvSpPr>
            <p:nvPr/>
          </p:nvSpPr>
          <p:spPr bwMode="auto">
            <a:xfrm flipV="1">
              <a:off x="4100" y="3179"/>
              <a:ext cx="1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5" name="Line 2981">
              <a:extLst>
                <a:ext uri="{FF2B5EF4-FFF2-40B4-BE49-F238E27FC236}">
                  <a16:creationId xmlns:a16="http://schemas.microsoft.com/office/drawing/2014/main" id="{989302B4-8535-4362-8273-8F186E5A2742}"/>
                </a:ext>
              </a:extLst>
            </p:cNvPr>
            <p:cNvSpPr>
              <a:spLocks noChangeShapeType="1"/>
            </p:cNvSpPr>
            <p:nvPr/>
          </p:nvSpPr>
          <p:spPr bwMode="auto">
            <a:xfrm flipV="1">
              <a:off x="5151" y="3114"/>
              <a:ext cx="99"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6" name="Line 2982">
              <a:extLst>
                <a:ext uri="{FF2B5EF4-FFF2-40B4-BE49-F238E27FC236}">
                  <a16:creationId xmlns:a16="http://schemas.microsoft.com/office/drawing/2014/main" id="{CBE47979-4760-47ED-B315-50091CBB9705}"/>
                </a:ext>
              </a:extLst>
            </p:cNvPr>
            <p:cNvSpPr>
              <a:spLocks noChangeShapeType="1"/>
            </p:cNvSpPr>
            <p:nvPr/>
          </p:nvSpPr>
          <p:spPr bwMode="auto">
            <a:xfrm>
              <a:off x="5217" y="3074"/>
              <a:ext cx="33"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7" name="Line 2983">
              <a:extLst>
                <a:ext uri="{FF2B5EF4-FFF2-40B4-BE49-F238E27FC236}">
                  <a16:creationId xmlns:a16="http://schemas.microsoft.com/office/drawing/2014/main" id="{C644F81C-35CF-462A-8161-B801FCC21C7C}"/>
                </a:ext>
              </a:extLst>
            </p:cNvPr>
            <p:cNvSpPr>
              <a:spLocks noChangeShapeType="1"/>
            </p:cNvSpPr>
            <p:nvPr/>
          </p:nvSpPr>
          <p:spPr bwMode="auto">
            <a:xfrm flipH="1" flipV="1">
              <a:off x="3372" y="3274"/>
              <a:ext cx="127"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8" name="Line 2984">
              <a:extLst>
                <a:ext uri="{FF2B5EF4-FFF2-40B4-BE49-F238E27FC236}">
                  <a16:creationId xmlns:a16="http://schemas.microsoft.com/office/drawing/2014/main" id="{99841DB5-A58D-4ECF-A3CD-985DC23D4305}"/>
                </a:ext>
              </a:extLst>
            </p:cNvPr>
            <p:cNvSpPr>
              <a:spLocks noChangeShapeType="1"/>
            </p:cNvSpPr>
            <p:nvPr/>
          </p:nvSpPr>
          <p:spPr bwMode="auto">
            <a:xfrm flipV="1">
              <a:off x="5021" y="2820"/>
              <a:ext cx="46"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9" name="Line 2985">
              <a:extLst>
                <a:ext uri="{FF2B5EF4-FFF2-40B4-BE49-F238E27FC236}">
                  <a16:creationId xmlns:a16="http://schemas.microsoft.com/office/drawing/2014/main" id="{26B84775-F015-4A0F-A80A-9485795D8933}"/>
                </a:ext>
              </a:extLst>
            </p:cNvPr>
            <p:cNvSpPr>
              <a:spLocks noChangeShapeType="1"/>
            </p:cNvSpPr>
            <p:nvPr/>
          </p:nvSpPr>
          <p:spPr bwMode="auto">
            <a:xfrm>
              <a:off x="5032" y="2797"/>
              <a:ext cx="3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0" name="Line 2986">
              <a:extLst>
                <a:ext uri="{FF2B5EF4-FFF2-40B4-BE49-F238E27FC236}">
                  <a16:creationId xmlns:a16="http://schemas.microsoft.com/office/drawing/2014/main" id="{673DBA81-88CA-45BC-8F1C-4D46835DAC91}"/>
                </a:ext>
              </a:extLst>
            </p:cNvPr>
            <p:cNvSpPr>
              <a:spLocks noChangeShapeType="1"/>
            </p:cNvSpPr>
            <p:nvPr/>
          </p:nvSpPr>
          <p:spPr bwMode="auto">
            <a:xfrm flipV="1">
              <a:off x="3878" y="3303"/>
              <a:ext cx="2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1" name="Line 2987">
              <a:extLst>
                <a:ext uri="{FF2B5EF4-FFF2-40B4-BE49-F238E27FC236}">
                  <a16:creationId xmlns:a16="http://schemas.microsoft.com/office/drawing/2014/main" id="{BE4E17BA-F0CC-46B7-A393-71540023E21C}"/>
                </a:ext>
              </a:extLst>
            </p:cNvPr>
            <p:cNvSpPr>
              <a:spLocks noChangeShapeType="1"/>
            </p:cNvSpPr>
            <p:nvPr/>
          </p:nvSpPr>
          <p:spPr bwMode="auto">
            <a:xfrm flipH="1">
              <a:off x="3900" y="3264"/>
              <a:ext cx="12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2" name="Line 2988">
              <a:extLst>
                <a:ext uri="{FF2B5EF4-FFF2-40B4-BE49-F238E27FC236}">
                  <a16:creationId xmlns:a16="http://schemas.microsoft.com/office/drawing/2014/main" id="{307256B4-2923-4F73-84B2-7FBDAA545962}"/>
                </a:ext>
              </a:extLst>
            </p:cNvPr>
            <p:cNvSpPr>
              <a:spLocks noChangeShapeType="1"/>
            </p:cNvSpPr>
            <p:nvPr/>
          </p:nvSpPr>
          <p:spPr bwMode="auto">
            <a:xfrm flipV="1">
              <a:off x="4728" y="2741"/>
              <a:ext cx="26"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3" name="Line 2989">
              <a:extLst>
                <a:ext uri="{FF2B5EF4-FFF2-40B4-BE49-F238E27FC236}">
                  <a16:creationId xmlns:a16="http://schemas.microsoft.com/office/drawing/2014/main" id="{546D9D0B-2444-44F3-969D-B2464624931E}"/>
                </a:ext>
              </a:extLst>
            </p:cNvPr>
            <p:cNvSpPr>
              <a:spLocks noChangeShapeType="1"/>
            </p:cNvSpPr>
            <p:nvPr/>
          </p:nvSpPr>
          <p:spPr bwMode="auto">
            <a:xfrm flipH="1">
              <a:off x="4754" y="2734"/>
              <a:ext cx="35"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4" name="Line 2990">
              <a:extLst>
                <a:ext uri="{FF2B5EF4-FFF2-40B4-BE49-F238E27FC236}">
                  <a16:creationId xmlns:a16="http://schemas.microsoft.com/office/drawing/2014/main" id="{280AA65D-A7FA-4B4A-8347-713039D15C59}"/>
                </a:ext>
              </a:extLst>
            </p:cNvPr>
            <p:cNvSpPr>
              <a:spLocks noChangeShapeType="1"/>
            </p:cNvSpPr>
            <p:nvPr/>
          </p:nvSpPr>
          <p:spPr bwMode="auto">
            <a:xfrm flipV="1">
              <a:off x="4317" y="3014"/>
              <a:ext cx="2"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5" name="Line 2991">
              <a:extLst>
                <a:ext uri="{FF2B5EF4-FFF2-40B4-BE49-F238E27FC236}">
                  <a16:creationId xmlns:a16="http://schemas.microsoft.com/office/drawing/2014/main" id="{D95B4739-DDE9-4168-AC00-B87D8B4A4357}"/>
                </a:ext>
              </a:extLst>
            </p:cNvPr>
            <p:cNvSpPr>
              <a:spLocks noChangeShapeType="1"/>
            </p:cNvSpPr>
            <p:nvPr/>
          </p:nvSpPr>
          <p:spPr bwMode="auto">
            <a:xfrm flipH="1">
              <a:off x="4319" y="2961"/>
              <a:ext cx="65"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6" name="Line 2992">
              <a:extLst>
                <a:ext uri="{FF2B5EF4-FFF2-40B4-BE49-F238E27FC236}">
                  <a16:creationId xmlns:a16="http://schemas.microsoft.com/office/drawing/2014/main" id="{1183FFED-196F-45FA-8147-2588AE71B35B}"/>
                </a:ext>
              </a:extLst>
            </p:cNvPr>
            <p:cNvSpPr>
              <a:spLocks noChangeShapeType="1"/>
            </p:cNvSpPr>
            <p:nvPr/>
          </p:nvSpPr>
          <p:spPr bwMode="auto">
            <a:xfrm flipH="1" flipV="1">
              <a:off x="3634" y="3346"/>
              <a:ext cx="13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7" name="Line 2993">
              <a:extLst>
                <a:ext uri="{FF2B5EF4-FFF2-40B4-BE49-F238E27FC236}">
                  <a16:creationId xmlns:a16="http://schemas.microsoft.com/office/drawing/2014/main" id="{E233FDFF-02D3-4243-A03C-C8DA35634FA6}"/>
                </a:ext>
              </a:extLst>
            </p:cNvPr>
            <p:cNvSpPr>
              <a:spLocks noChangeShapeType="1"/>
            </p:cNvSpPr>
            <p:nvPr/>
          </p:nvSpPr>
          <p:spPr bwMode="auto">
            <a:xfrm flipV="1">
              <a:off x="3607" y="3346"/>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8" name="Line 2994">
              <a:extLst>
                <a:ext uri="{FF2B5EF4-FFF2-40B4-BE49-F238E27FC236}">
                  <a16:creationId xmlns:a16="http://schemas.microsoft.com/office/drawing/2014/main" id="{D20CDFE4-24D9-4193-A43B-5F7379680D76}"/>
                </a:ext>
              </a:extLst>
            </p:cNvPr>
            <p:cNvSpPr>
              <a:spLocks noChangeShapeType="1"/>
            </p:cNvSpPr>
            <p:nvPr/>
          </p:nvSpPr>
          <p:spPr bwMode="auto">
            <a:xfrm flipV="1">
              <a:off x="4228" y="3084"/>
              <a:ext cx="9"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9" name="Line 2995">
              <a:extLst>
                <a:ext uri="{FF2B5EF4-FFF2-40B4-BE49-F238E27FC236}">
                  <a16:creationId xmlns:a16="http://schemas.microsoft.com/office/drawing/2014/main" id="{27801297-242A-4020-8311-11E84723952E}"/>
                </a:ext>
              </a:extLst>
            </p:cNvPr>
            <p:cNvSpPr>
              <a:spLocks noChangeShapeType="1"/>
            </p:cNvSpPr>
            <p:nvPr/>
          </p:nvSpPr>
          <p:spPr bwMode="auto">
            <a:xfrm flipH="1">
              <a:off x="4237" y="3022"/>
              <a:ext cx="79"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0" name="Line 2996">
              <a:extLst>
                <a:ext uri="{FF2B5EF4-FFF2-40B4-BE49-F238E27FC236}">
                  <a16:creationId xmlns:a16="http://schemas.microsoft.com/office/drawing/2014/main" id="{D3CC5F20-E24C-4755-8A1E-40DCB12F9EB0}"/>
                </a:ext>
              </a:extLst>
            </p:cNvPr>
            <p:cNvSpPr>
              <a:spLocks noChangeShapeType="1"/>
            </p:cNvSpPr>
            <p:nvPr/>
          </p:nvSpPr>
          <p:spPr bwMode="auto">
            <a:xfrm flipH="1">
              <a:off x="4405" y="2919"/>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1" name="Line 2997">
              <a:extLst>
                <a:ext uri="{FF2B5EF4-FFF2-40B4-BE49-F238E27FC236}">
                  <a16:creationId xmlns:a16="http://schemas.microsoft.com/office/drawing/2014/main" id="{5736D9C4-48F0-4A3A-A351-69382F44E09A}"/>
                </a:ext>
              </a:extLst>
            </p:cNvPr>
            <p:cNvSpPr>
              <a:spLocks noChangeShapeType="1"/>
            </p:cNvSpPr>
            <p:nvPr/>
          </p:nvSpPr>
          <p:spPr bwMode="auto">
            <a:xfrm flipV="1">
              <a:off x="4085" y="3191"/>
              <a:ext cx="15"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2" name="Line 2998">
              <a:extLst>
                <a:ext uri="{FF2B5EF4-FFF2-40B4-BE49-F238E27FC236}">
                  <a16:creationId xmlns:a16="http://schemas.microsoft.com/office/drawing/2014/main" id="{642BCB13-60D3-428A-9CE6-CAE78F8453D6}"/>
                </a:ext>
              </a:extLst>
            </p:cNvPr>
            <p:cNvSpPr>
              <a:spLocks noChangeShapeType="1"/>
            </p:cNvSpPr>
            <p:nvPr/>
          </p:nvSpPr>
          <p:spPr bwMode="auto">
            <a:xfrm flipH="1">
              <a:off x="4100" y="3128"/>
              <a:ext cx="10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3" name="Line 2999">
              <a:extLst>
                <a:ext uri="{FF2B5EF4-FFF2-40B4-BE49-F238E27FC236}">
                  <a16:creationId xmlns:a16="http://schemas.microsoft.com/office/drawing/2014/main" id="{F46F88D8-996D-415C-A325-4B8588093EE3}"/>
                </a:ext>
              </a:extLst>
            </p:cNvPr>
            <p:cNvSpPr>
              <a:spLocks noChangeShapeType="1"/>
            </p:cNvSpPr>
            <p:nvPr/>
          </p:nvSpPr>
          <p:spPr bwMode="auto">
            <a:xfrm flipV="1">
              <a:off x="4989" y="2797"/>
              <a:ext cx="43"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4" name="Line 3000">
              <a:extLst>
                <a:ext uri="{FF2B5EF4-FFF2-40B4-BE49-F238E27FC236}">
                  <a16:creationId xmlns:a16="http://schemas.microsoft.com/office/drawing/2014/main" id="{206135EC-3657-4A6B-B9AE-9E9FDC9A9B0C}"/>
                </a:ext>
              </a:extLst>
            </p:cNvPr>
            <p:cNvSpPr>
              <a:spLocks noChangeShapeType="1"/>
            </p:cNvSpPr>
            <p:nvPr/>
          </p:nvSpPr>
          <p:spPr bwMode="auto">
            <a:xfrm>
              <a:off x="4997" y="2777"/>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5" name="Line 3001">
              <a:extLst>
                <a:ext uri="{FF2B5EF4-FFF2-40B4-BE49-F238E27FC236}">
                  <a16:creationId xmlns:a16="http://schemas.microsoft.com/office/drawing/2014/main" id="{1F07EACD-DCBC-4BB5-BBDF-97A7BCA87F7B}"/>
                </a:ext>
              </a:extLst>
            </p:cNvPr>
            <p:cNvSpPr>
              <a:spLocks noChangeShapeType="1"/>
            </p:cNvSpPr>
            <p:nvPr/>
          </p:nvSpPr>
          <p:spPr bwMode="auto">
            <a:xfrm>
              <a:off x="5184" y="3034"/>
              <a:ext cx="33"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6" name="Line 3002">
              <a:extLst>
                <a:ext uri="{FF2B5EF4-FFF2-40B4-BE49-F238E27FC236}">
                  <a16:creationId xmlns:a16="http://schemas.microsoft.com/office/drawing/2014/main" id="{3E189C44-ED67-46C0-9040-9732453231CD}"/>
                </a:ext>
              </a:extLst>
            </p:cNvPr>
            <p:cNvSpPr>
              <a:spLocks noChangeShapeType="1"/>
            </p:cNvSpPr>
            <p:nvPr/>
          </p:nvSpPr>
          <p:spPr bwMode="auto">
            <a:xfrm flipV="1">
              <a:off x="5122" y="3074"/>
              <a:ext cx="95"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7" name="Line 3003">
              <a:extLst>
                <a:ext uri="{FF2B5EF4-FFF2-40B4-BE49-F238E27FC236}">
                  <a16:creationId xmlns:a16="http://schemas.microsoft.com/office/drawing/2014/main" id="{C6601060-3866-4775-825B-DF9099348B52}"/>
                </a:ext>
              </a:extLst>
            </p:cNvPr>
            <p:cNvSpPr>
              <a:spLocks noChangeShapeType="1"/>
            </p:cNvSpPr>
            <p:nvPr/>
          </p:nvSpPr>
          <p:spPr bwMode="auto">
            <a:xfrm flipV="1">
              <a:off x="4760" y="2734"/>
              <a:ext cx="29"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8" name="Line 3004">
              <a:extLst>
                <a:ext uri="{FF2B5EF4-FFF2-40B4-BE49-F238E27FC236}">
                  <a16:creationId xmlns:a16="http://schemas.microsoft.com/office/drawing/2014/main" id="{AE8E12E1-E732-4B1D-96AD-0250F34ECF37}"/>
                </a:ext>
              </a:extLst>
            </p:cNvPr>
            <p:cNvSpPr>
              <a:spLocks noChangeShapeType="1"/>
            </p:cNvSpPr>
            <p:nvPr/>
          </p:nvSpPr>
          <p:spPr bwMode="auto">
            <a:xfrm flipH="1">
              <a:off x="3878" y="3281"/>
              <a:ext cx="128"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9" name="Line 3005">
              <a:extLst>
                <a:ext uri="{FF2B5EF4-FFF2-40B4-BE49-F238E27FC236}">
                  <a16:creationId xmlns:a16="http://schemas.microsoft.com/office/drawing/2014/main" id="{586708E5-9A8A-4209-AD38-AC1B30880C2A}"/>
                </a:ext>
              </a:extLst>
            </p:cNvPr>
            <p:cNvSpPr>
              <a:spLocks noChangeShapeType="1"/>
            </p:cNvSpPr>
            <p:nvPr/>
          </p:nvSpPr>
          <p:spPr bwMode="auto">
            <a:xfrm flipV="1">
              <a:off x="3856" y="331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0" name="Line 3006">
              <a:extLst>
                <a:ext uri="{FF2B5EF4-FFF2-40B4-BE49-F238E27FC236}">
                  <a16:creationId xmlns:a16="http://schemas.microsoft.com/office/drawing/2014/main" id="{4DFF8589-9E28-42B3-BDCB-BD7DC3D38310}"/>
                </a:ext>
              </a:extLst>
            </p:cNvPr>
            <p:cNvSpPr>
              <a:spLocks noChangeShapeType="1"/>
            </p:cNvSpPr>
            <p:nvPr/>
          </p:nvSpPr>
          <p:spPr bwMode="auto">
            <a:xfrm flipV="1">
              <a:off x="4956" y="2777"/>
              <a:ext cx="41"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1" name="Line 3007">
              <a:extLst>
                <a:ext uri="{FF2B5EF4-FFF2-40B4-BE49-F238E27FC236}">
                  <a16:creationId xmlns:a16="http://schemas.microsoft.com/office/drawing/2014/main" id="{5955A612-1C21-4226-9029-8983D3CEC555}"/>
                </a:ext>
              </a:extLst>
            </p:cNvPr>
            <p:cNvSpPr>
              <a:spLocks noChangeShapeType="1"/>
            </p:cNvSpPr>
            <p:nvPr/>
          </p:nvSpPr>
          <p:spPr bwMode="auto">
            <a:xfrm>
              <a:off x="4962" y="2761"/>
              <a:ext cx="35"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2" name="Line 3008">
              <a:extLst>
                <a:ext uri="{FF2B5EF4-FFF2-40B4-BE49-F238E27FC236}">
                  <a16:creationId xmlns:a16="http://schemas.microsoft.com/office/drawing/2014/main" id="{D12A0E72-A29F-4BAA-B6C1-08B6638A179C}"/>
                </a:ext>
              </a:extLst>
            </p:cNvPr>
            <p:cNvSpPr>
              <a:spLocks noChangeShapeType="1"/>
            </p:cNvSpPr>
            <p:nvPr/>
          </p:nvSpPr>
          <p:spPr bwMode="auto">
            <a:xfrm flipH="1" flipV="1">
              <a:off x="4823" y="2732"/>
              <a:ext cx="3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3" name="Line 3009">
              <a:extLst>
                <a:ext uri="{FF2B5EF4-FFF2-40B4-BE49-F238E27FC236}">
                  <a16:creationId xmlns:a16="http://schemas.microsoft.com/office/drawing/2014/main" id="{5660329C-D6BF-4DB7-BA63-358609FAA73A}"/>
                </a:ext>
              </a:extLst>
            </p:cNvPr>
            <p:cNvSpPr>
              <a:spLocks noChangeShapeType="1"/>
            </p:cNvSpPr>
            <p:nvPr/>
          </p:nvSpPr>
          <p:spPr bwMode="auto">
            <a:xfrm flipV="1">
              <a:off x="4793" y="2732"/>
              <a:ext cx="30"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4" name="Line 3010">
              <a:extLst>
                <a:ext uri="{FF2B5EF4-FFF2-40B4-BE49-F238E27FC236}">
                  <a16:creationId xmlns:a16="http://schemas.microsoft.com/office/drawing/2014/main" id="{4A9CFBEB-2B92-4E17-BDF4-22F1CD6D29B2}"/>
                </a:ext>
              </a:extLst>
            </p:cNvPr>
            <p:cNvSpPr>
              <a:spLocks noChangeShapeType="1"/>
            </p:cNvSpPr>
            <p:nvPr/>
          </p:nvSpPr>
          <p:spPr bwMode="auto">
            <a:xfrm flipH="1" flipV="1">
              <a:off x="3607" y="3347"/>
              <a:ext cx="14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5" name="Line 3011">
              <a:extLst>
                <a:ext uri="{FF2B5EF4-FFF2-40B4-BE49-F238E27FC236}">
                  <a16:creationId xmlns:a16="http://schemas.microsoft.com/office/drawing/2014/main" id="{7AC75D1A-E6D2-4558-A6C9-50C7EEC36879}"/>
                </a:ext>
              </a:extLst>
            </p:cNvPr>
            <p:cNvSpPr>
              <a:spLocks noChangeShapeType="1"/>
            </p:cNvSpPr>
            <p:nvPr/>
          </p:nvSpPr>
          <p:spPr bwMode="auto">
            <a:xfrm flipV="1">
              <a:off x="3580" y="3347"/>
              <a:ext cx="27"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6" name="Line 3012">
              <a:extLst>
                <a:ext uri="{FF2B5EF4-FFF2-40B4-BE49-F238E27FC236}">
                  <a16:creationId xmlns:a16="http://schemas.microsoft.com/office/drawing/2014/main" id="{7CA8468F-C261-41A2-8162-DF41DF32CACF}"/>
                </a:ext>
              </a:extLst>
            </p:cNvPr>
            <p:cNvSpPr>
              <a:spLocks noChangeShapeType="1"/>
            </p:cNvSpPr>
            <p:nvPr/>
          </p:nvSpPr>
          <p:spPr bwMode="auto">
            <a:xfrm>
              <a:off x="4928" y="2748"/>
              <a:ext cx="34"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7" name="Line 3013">
              <a:extLst>
                <a:ext uri="{FF2B5EF4-FFF2-40B4-BE49-F238E27FC236}">
                  <a16:creationId xmlns:a16="http://schemas.microsoft.com/office/drawing/2014/main" id="{107A3887-075D-46F4-A3A9-984B8D20ED13}"/>
                </a:ext>
              </a:extLst>
            </p:cNvPr>
            <p:cNvSpPr>
              <a:spLocks noChangeShapeType="1"/>
            </p:cNvSpPr>
            <p:nvPr/>
          </p:nvSpPr>
          <p:spPr bwMode="auto">
            <a:xfrm flipV="1">
              <a:off x="4923" y="2761"/>
              <a:ext cx="39"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8" name="Line 3014">
              <a:extLst>
                <a:ext uri="{FF2B5EF4-FFF2-40B4-BE49-F238E27FC236}">
                  <a16:creationId xmlns:a16="http://schemas.microsoft.com/office/drawing/2014/main" id="{B88BFE76-A57C-402F-BD44-FB84C2E6324B}"/>
                </a:ext>
              </a:extLst>
            </p:cNvPr>
            <p:cNvSpPr>
              <a:spLocks noChangeShapeType="1"/>
            </p:cNvSpPr>
            <p:nvPr/>
          </p:nvSpPr>
          <p:spPr bwMode="auto">
            <a:xfrm flipH="1">
              <a:off x="4662" y="2760"/>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9" name="Line 3015">
              <a:extLst>
                <a:ext uri="{FF2B5EF4-FFF2-40B4-BE49-F238E27FC236}">
                  <a16:creationId xmlns:a16="http://schemas.microsoft.com/office/drawing/2014/main" id="{8695537B-4D86-4DF2-BF59-06F2DFC39CBF}"/>
                </a:ext>
              </a:extLst>
            </p:cNvPr>
            <p:cNvSpPr>
              <a:spLocks noChangeShapeType="1"/>
            </p:cNvSpPr>
            <p:nvPr/>
          </p:nvSpPr>
          <p:spPr bwMode="auto">
            <a:xfrm flipV="1">
              <a:off x="4219" y="3092"/>
              <a:ext cx="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0" name="Line 3016">
              <a:extLst>
                <a:ext uri="{FF2B5EF4-FFF2-40B4-BE49-F238E27FC236}">
                  <a16:creationId xmlns:a16="http://schemas.microsoft.com/office/drawing/2014/main" id="{ACEA838B-D774-42F0-9D48-5D7DEB10FE0C}"/>
                </a:ext>
              </a:extLst>
            </p:cNvPr>
            <p:cNvSpPr>
              <a:spLocks noChangeShapeType="1"/>
            </p:cNvSpPr>
            <p:nvPr/>
          </p:nvSpPr>
          <p:spPr bwMode="auto">
            <a:xfrm flipH="1">
              <a:off x="4228" y="3028"/>
              <a:ext cx="86"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1" name="Line 3017">
              <a:extLst>
                <a:ext uri="{FF2B5EF4-FFF2-40B4-BE49-F238E27FC236}">
                  <a16:creationId xmlns:a16="http://schemas.microsoft.com/office/drawing/2014/main" id="{3D28FB83-7669-4BD8-9125-D0CCB7D1584C}"/>
                </a:ext>
              </a:extLst>
            </p:cNvPr>
            <p:cNvSpPr>
              <a:spLocks noChangeShapeType="1"/>
            </p:cNvSpPr>
            <p:nvPr/>
          </p:nvSpPr>
          <p:spPr bwMode="auto">
            <a:xfrm flipH="1" flipV="1">
              <a:off x="4858" y="2733"/>
              <a:ext cx="3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2" name="Line 3018">
              <a:extLst>
                <a:ext uri="{FF2B5EF4-FFF2-40B4-BE49-F238E27FC236}">
                  <a16:creationId xmlns:a16="http://schemas.microsoft.com/office/drawing/2014/main" id="{C1D654CA-DC6F-437A-9979-806AB2B0C90B}"/>
                </a:ext>
              </a:extLst>
            </p:cNvPr>
            <p:cNvSpPr>
              <a:spLocks noChangeShapeType="1"/>
            </p:cNvSpPr>
            <p:nvPr/>
          </p:nvSpPr>
          <p:spPr bwMode="auto">
            <a:xfrm flipV="1">
              <a:off x="4826" y="2733"/>
              <a:ext cx="3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3" name="Line 3019">
              <a:extLst>
                <a:ext uri="{FF2B5EF4-FFF2-40B4-BE49-F238E27FC236}">
                  <a16:creationId xmlns:a16="http://schemas.microsoft.com/office/drawing/2014/main" id="{297229B1-B00C-433E-8E5B-A71A312A7CBE}"/>
                </a:ext>
              </a:extLst>
            </p:cNvPr>
            <p:cNvSpPr>
              <a:spLocks noChangeShapeType="1"/>
            </p:cNvSpPr>
            <p:nvPr/>
          </p:nvSpPr>
          <p:spPr bwMode="auto">
            <a:xfrm flipH="1">
              <a:off x="4434" y="2911"/>
              <a:ext cx="1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4" name="Line 3020">
              <a:extLst>
                <a:ext uri="{FF2B5EF4-FFF2-40B4-BE49-F238E27FC236}">
                  <a16:creationId xmlns:a16="http://schemas.microsoft.com/office/drawing/2014/main" id="{58C86B4C-25C4-4D42-B9D4-53E7E0990062}"/>
                </a:ext>
              </a:extLst>
            </p:cNvPr>
            <p:cNvSpPr>
              <a:spLocks noChangeShapeType="1"/>
            </p:cNvSpPr>
            <p:nvPr/>
          </p:nvSpPr>
          <p:spPr bwMode="auto">
            <a:xfrm flipH="1">
              <a:off x="4434" y="2879"/>
              <a:ext cx="5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5" name="Line 3021">
              <a:extLst>
                <a:ext uri="{FF2B5EF4-FFF2-40B4-BE49-F238E27FC236}">
                  <a16:creationId xmlns:a16="http://schemas.microsoft.com/office/drawing/2014/main" id="{7518AB75-8072-4AB6-91DE-E1A513881E99}"/>
                </a:ext>
              </a:extLst>
            </p:cNvPr>
            <p:cNvSpPr>
              <a:spLocks noChangeShapeType="1"/>
            </p:cNvSpPr>
            <p:nvPr/>
          </p:nvSpPr>
          <p:spPr bwMode="auto">
            <a:xfrm flipV="1">
              <a:off x="4486" y="2849"/>
              <a:ext cx="42"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6" name="Line 3022">
              <a:extLst>
                <a:ext uri="{FF2B5EF4-FFF2-40B4-BE49-F238E27FC236}">
                  <a16:creationId xmlns:a16="http://schemas.microsoft.com/office/drawing/2014/main" id="{44C34653-16D2-427C-BC95-45151A17D036}"/>
                </a:ext>
              </a:extLst>
            </p:cNvPr>
            <p:cNvSpPr>
              <a:spLocks noChangeShapeType="1"/>
            </p:cNvSpPr>
            <p:nvPr/>
          </p:nvSpPr>
          <p:spPr bwMode="auto">
            <a:xfrm flipH="1">
              <a:off x="4532" y="2832"/>
              <a:ext cx="2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7" name="Line 3023">
              <a:extLst>
                <a:ext uri="{FF2B5EF4-FFF2-40B4-BE49-F238E27FC236}">
                  <a16:creationId xmlns:a16="http://schemas.microsoft.com/office/drawing/2014/main" id="{1E2EB6F9-5B46-4397-92E4-2DED42F17E80}"/>
                </a:ext>
              </a:extLst>
            </p:cNvPr>
            <p:cNvSpPr>
              <a:spLocks noChangeShapeType="1"/>
            </p:cNvSpPr>
            <p:nvPr/>
          </p:nvSpPr>
          <p:spPr bwMode="auto">
            <a:xfrm flipH="1">
              <a:off x="4085" y="3143"/>
              <a:ext cx="107"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8" name="Line 3024">
              <a:extLst>
                <a:ext uri="{FF2B5EF4-FFF2-40B4-BE49-F238E27FC236}">
                  <a16:creationId xmlns:a16="http://schemas.microsoft.com/office/drawing/2014/main" id="{87D832EA-A5C2-4916-B8CD-CBEFE7C1A9C3}"/>
                </a:ext>
              </a:extLst>
            </p:cNvPr>
            <p:cNvSpPr>
              <a:spLocks noChangeShapeType="1"/>
            </p:cNvSpPr>
            <p:nvPr/>
          </p:nvSpPr>
          <p:spPr bwMode="auto">
            <a:xfrm flipV="1">
              <a:off x="4891" y="2748"/>
              <a:ext cx="3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9" name="Line 3025">
              <a:extLst>
                <a:ext uri="{FF2B5EF4-FFF2-40B4-BE49-F238E27FC236}">
                  <a16:creationId xmlns:a16="http://schemas.microsoft.com/office/drawing/2014/main" id="{4830D87F-4B53-44D6-A67F-C6C245C8D2E6}"/>
                </a:ext>
              </a:extLst>
            </p:cNvPr>
            <p:cNvSpPr>
              <a:spLocks noChangeShapeType="1"/>
            </p:cNvSpPr>
            <p:nvPr/>
          </p:nvSpPr>
          <p:spPr bwMode="auto">
            <a:xfrm flipV="1">
              <a:off x="4069" y="3205"/>
              <a:ext cx="16"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0" name="Line 3026">
              <a:extLst>
                <a:ext uri="{FF2B5EF4-FFF2-40B4-BE49-F238E27FC236}">
                  <a16:creationId xmlns:a16="http://schemas.microsoft.com/office/drawing/2014/main" id="{56A57EA3-7956-42CC-AF82-D76024B5A713}"/>
                </a:ext>
              </a:extLst>
            </p:cNvPr>
            <p:cNvSpPr>
              <a:spLocks noChangeShapeType="1"/>
            </p:cNvSpPr>
            <p:nvPr/>
          </p:nvSpPr>
          <p:spPr bwMode="auto">
            <a:xfrm>
              <a:off x="4893" y="2738"/>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1" name="Line 3027">
              <a:extLst>
                <a:ext uri="{FF2B5EF4-FFF2-40B4-BE49-F238E27FC236}">
                  <a16:creationId xmlns:a16="http://schemas.microsoft.com/office/drawing/2014/main" id="{81D5FE7D-C9FD-483F-845F-D51CE3E16268}"/>
                </a:ext>
              </a:extLst>
            </p:cNvPr>
            <p:cNvSpPr>
              <a:spLocks noChangeShapeType="1"/>
            </p:cNvSpPr>
            <p:nvPr/>
          </p:nvSpPr>
          <p:spPr bwMode="auto">
            <a:xfrm flipV="1">
              <a:off x="4858" y="2738"/>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2" name="Line 3028">
              <a:extLst>
                <a:ext uri="{FF2B5EF4-FFF2-40B4-BE49-F238E27FC236}">
                  <a16:creationId xmlns:a16="http://schemas.microsoft.com/office/drawing/2014/main" id="{2FF233EF-5413-40CF-90BF-26484D629398}"/>
                </a:ext>
              </a:extLst>
            </p:cNvPr>
            <p:cNvSpPr>
              <a:spLocks noChangeShapeType="1"/>
            </p:cNvSpPr>
            <p:nvPr/>
          </p:nvSpPr>
          <p:spPr bwMode="auto">
            <a:xfrm flipV="1">
              <a:off x="5093" y="3034"/>
              <a:ext cx="9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3" name="Line 3029">
              <a:extLst>
                <a:ext uri="{FF2B5EF4-FFF2-40B4-BE49-F238E27FC236}">
                  <a16:creationId xmlns:a16="http://schemas.microsoft.com/office/drawing/2014/main" id="{967754D5-B73A-4AEC-B768-13A2C1EE03BC}"/>
                </a:ext>
              </a:extLst>
            </p:cNvPr>
            <p:cNvSpPr>
              <a:spLocks noChangeShapeType="1"/>
            </p:cNvSpPr>
            <p:nvPr/>
          </p:nvSpPr>
          <p:spPr bwMode="auto">
            <a:xfrm>
              <a:off x="5152" y="2995"/>
              <a:ext cx="3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4" name="Line 3030">
              <a:extLst>
                <a:ext uri="{FF2B5EF4-FFF2-40B4-BE49-F238E27FC236}">
                  <a16:creationId xmlns:a16="http://schemas.microsoft.com/office/drawing/2014/main" id="{F3CDDFA8-0919-473D-ADD6-AEC3184DABEB}"/>
                </a:ext>
              </a:extLst>
            </p:cNvPr>
            <p:cNvSpPr>
              <a:spLocks noChangeShapeType="1"/>
            </p:cNvSpPr>
            <p:nvPr/>
          </p:nvSpPr>
          <p:spPr bwMode="auto">
            <a:xfrm flipV="1">
              <a:off x="4316" y="3017"/>
              <a:ext cx="1"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5" name="Line 3031">
              <a:extLst>
                <a:ext uri="{FF2B5EF4-FFF2-40B4-BE49-F238E27FC236}">
                  <a16:creationId xmlns:a16="http://schemas.microsoft.com/office/drawing/2014/main" id="{EE124472-2737-4372-BD18-A3019F3D1CD7}"/>
                </a:ext>
              </a:extLst>
            </p:cNvPr>
            <p:cNvSpPr>
              <a:spLocks noChangeShapeType="1"/>
            </p:cNvSpPr>
            <p:nvPr/>
          </p:nvSpPr>
          <p:spPr bwMode="auto">
            <a:xfrm flipH="1">
              <a:off x="4317" y="2960"/>
              <a:ext cx="72"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6" name="Line 3032">
              <a:extLst>
                <a:ext uri="{FF2B5EF4-FFF2-40B4-BE49-F238E27FC236}">
                  <a16:creationId xmlns:a16="http://schemas.microsoft.com/office/drawing/2014/main" id="{7DD5DCA4-DBCA-452A-96AC-9C5BED9F495C}"/>
                </a:ext>
              </a:extLst>
            </p:cNvPr>
            <p:cNvSpPr>
              <a:spLocks noChangeShapeType="1"/>
            </p:cNvSpPr>
            <p:nvPr/>
          </p:nvSpPr>
          <p:spPr bwMode="auto">
            <a:xfrm flipH="1">
              <a:off x="3856" y="3298"/>
              <a:ext cx="134"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7" name="Line 3033">
              <a:extLst>
                <a:ext uri="{FF2B5EF4-FFF2-40B4-BE49-F238E27FC236}">
                  <a16:creationId xmlns:a16="http://schemas.microsoft.com/office/drawing/2014/main" id="{1DC95400-3331-47AA-BF42-EDA1D052E5BE}"/>
                </a:ext>
              </a:extLst>
            </p:cNvPr>
            <p:cNvSpPr>
              <a:spLocks noChangeShapeType="1"/>
            </p:cNvSpPr>
            <p:nvPr/>
          </p:nvSpPr>
          <p:spPr bwMode="auto">
            <a:xfrm flipV="1">
              <a:off x="3834" y="332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8" name="Line 3034">
              <a:extLst>
                <a:ext uri="{FF2B5EF4-FFF2-40B4-BE49-F238E27FC236}">
                  <a16:creationId xmlns:a16="http://schemas.microsoft.com/office/drawing/2014/main" id="{D52510E2-6C01-4824-9B3E-42150EE37424}"/>
                </a:ext>
              </a:extLst>
            </p:cNvPr>
            <p:cNvSpPr>
              <a:spLocks noChangeShapeType="1"/>
            </p:cNvSpPr>
            <p:nvPr/>
          </p:nvSpPr>
          <p:spPr bwMode="auto">
            <a:xfrm flipH="1">
              <a:off x="4486" y="2868"/>
              <a:ext cx="1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9" name="Line 3035">
              <a:extLst>
                <a:ext uri="{FF2B5EF4-FFF2-40B4-BE49-F238E27FC236}">
                  <a16:creationId xmlns:a16="http://schemas.microsoft.com/office/drawing/2014/main" id="{FA210A37-A495-467A-B69E-2CDAAF093226}"/>
                </a:ext>
              </a:extLst>
            </p:cNvPr>
            <p:cNvSpPr>
              <a:spLocks noChangeShapeType="1"/>
            </p:cNvSpPr>
            <p:nvPr/>
          </p:nvSpPr>
          <p:spPr bwMode="auto">
            <a:xfrm flipH="1">
              <a:off x="4602" y="2791"/>
              <a:ext cx="2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0" name="Line 3036">
              <a:extLst>
                <a:ext uri="{FF2B5EF4-FFF2-40B4-BE49-F238E27FC236}">
                  <a16:creationId xmlns:a16="http://schemas.microsoft.com/office/drawing/2014/main" id="{23017EA3-3900-44DB-8483-F20796A0EBA7}"/>
                </a:ext>
              </a:extLst>
            </p:cNvPr>
            <p:cNvSpPr>
              <a:spLocks noChangeShapeType="1"/>
            </p:cNvSpPr>
            <p:nvPr/>
          </p:nvSpPr>
          <p:spPr bwMode="auto">
            <a:xfrm flipV="1">
              <a:off x="4556" y="2805"/>
              <a:ext cx="42"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1" name="Line 3037">
              <a:extLst>
                <a:ext uri="{FF2B5EF4-FFF2-40B4-BE49-F238E27FC236}">
                  <a16:creationId xmlns:a16="http://schemas.microsoft.com/office/drawing/2014/main" id="{35A292E5-BD5D-466F-B7A0-2A8276E9A63B}"/>
                </a:ext>
              </a:extLst>
            </p:cNvPr>
            <p:cNvSpPr>
              <a:spLocks noChangeShapeType="1"/>
            </p:cNvSpPr>
            <p:nvPr/>
          </p:nvSpPr>
          <p:spPr bwMode="auto">
            <a:xfrm flipH="1">
              <a:off x="4384" y="2960"/>
              <a:ext cx="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2" name="Line 3038">
              <a:extLst>
                <a:ext uri="{FF2B5EF4-FFF2-40B4-BE49-F238E27FC236}">
                  <a16:creationId xmlns:a16="http://schemas.microsoft.com/office/drawing/2014/main" id="{CBCCF8E7-486A-428F-BF3F-BC8889AEC643}"/>
                </a:ext>
              </a:extLst>
            </p:cNvPr>
            <p:cNvSpPr>
              <a:spLocks noChangeShapeType="1"/>
            </p:cNvSpPr>
            <p:nvPr/>
          </p:nvSpPr>
          <p:spPr bwMode="auto">
            <a:xfrm flipH="1">
              <a:off x="4384" y="2911"/>
              <a:ext cx="63"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3" name="Line 3039">
              <a:extLst>
                <a:ext uri="{FF2B5EF4-FFF2-40B4-BE49-F238E27FC236}">
                  <a16:creationId xmlns:a16="http://schemas.microsoft.com/office/drawing/2014/main" id="{23F720D6-255A-42BE-B1F3-E8547C1453DC}"/>
                </a:ext>
              </a:extLst>
            </p:cNvPr>
            <p:cNvSpPr>
              <a:spLocks noChangeShapeType="1"/>
            </p:cNvSpPr>
            <p:nvPr/>
          </p:nvSpPr>
          <p:spPr bwMode="auto">
            <a:xfrm flipH="1" flipV="1">
              <a:off x="3580" y="3347"/>
              <a:ext cx="14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4" name="Line 3040">
              <a:extLst>
                <a:ext uri="{FF2B5EF4-FFF2-40B4-BE49-F238E27FC236}">
                  <a16:creationId xmlns:a16="http://schemas.microsoft.com/office/drawing/2014/main" id="{83EA9C4D-00C2-411E-8EAF-6016E2F064A6}"/>
                </a:ext>
              </a:extLst>
            </p:cNvPr>
            <p:cNvSpPr>
              <a:spLocks noChangeShapeType="1"/>
            </p:cNvSpPr>
            <p:nvPr/>
          </p:nvSpPr>
          <p:spPr bwMode="auto">
            <a:xfrm flipV="1">
              <a:off x="3553" y="3347"/>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5" name="Line 3041">
              <a:extLst>
                <a:ext uri="{FF2B5EF4-FFF2-40B4-BE49-F238E27FC236}">
                  <a16:creationId xmlns:a16="http://schemas.microsoft.com/office/drawing/2014/main" id="{9B3AAFE5-C466-4155-82BB-E72A7B1D859D}"/>
                </a:ext>
              </a:extLst>
            </p:cNvPr>
            <p:cNvSpPr>
              <a:spLocks noChangeShapeType="1"/>
            </p:cNvSpPr>
            <p:nvPr/>
          </p:nvSpPr>
          <p:spPr bwMode="auto">
            <a:xfrm flipV="1">
              <a:off x="5064" y="2995"/>
              <a:ext cx="88"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6" name="Line 3042">
              <a:extLst>
                <a:ext uri="{FF2B5EF4-FFF2-40B4-BE49-F238E27FC236}">
                  <a16:creationId xmlns:a16="http://schemas.microsoft.com/office/drawing/2014/main" id="{36AAB3AD-7ABA-4A0A-914B-B0F80E76F0A9}"/>
                </a:ext>
              </a:extLst>
            </p:cNvPr>
            <p:cNvSpPr>
              <a:spLocks noChangeShapeType="1"/>
            </p:cNvSpPr>
            <p:nvPr/>
          </p:nvSpPr>
          <p:spPr bwMode="auto">
            <a:xfrm flipH="1">
              <a:off x="4069" y="3160"/>
              <a:ext cx="114"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7" name="Line 3043">
              <a:extLst>
                <a:ext uri="{FF2B5EF4-FFF2-40B4-BE49-F238E27FC236}">
                  <a16:creationId xmlns:a16="http://schemas.microsoft.com/office/drawing/2014/main" id="{17D18DCF-6DCF-40A6-9D0A-24030B906C27}"/>
                </a:ext>
              </a:extLst>
            </p:cNvPr>
            <p:cNvSpPr>
              <a:spLocks noChangeShapeType="1"/>
            </p:cNvSpPr>
            <p:nvPr/>
          </p:nvSpPr>
          <p:spPr bwMode="auto">
            <a:xfrm flipV="1">
              <a:off x="4053" y="3219"/>
              <a:ext cx="1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8" name="Line 3044">
              <a:extLst>
                <a:ext uri="{FF2B5EF4-FFF2-40B4-BE49-F238E27FC236}">
                  <a16:creationId xmlns:a16="http://schemas.microsoft.com/office/drawing/2014/main" id="{892D5613-8BAD-4CFF-8BAA-DCA902DA7F9F}"/>
                </a:ext>
              </a:extLst>
            </p:cNvPr>
            <p:cNvSpPr>
              <a:spLocks noChangeShapeType="1"/>
            </p:cNvSpPr>
            <p:nvPr/>
          </p:nvSpPr>
          <p:spPr bwMode="auto">
            <a:xfrm>
              <a:off x="5119" y="2958"/>
              <a:ext cx="33"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9" name="Line 3045">
              <a:extLst>
                <a:ext uri="{FF2B5EF4-FFF2-40B4-BE49-F238E27FC236}">
                  <a16:creationId xmlns:a16="http://schemas.microsoft.com/office/drawing/2014/main" id="{2C4B4594-DAEF-41E5-A6CE-B320C38DCE78}"/>
                </a:ext>
              </a:extLst>
            </p:cNvPr>
            <p:cNvSpPr>
              <a:spLocks noChangeShapeType="1"/>
            </p:cNvSpPr>
            <p:nvPr/>
          </p:nvSpPr>
          <p:spPr bwMode="auto">
            <a:xfrm flipV="1">
              <a:off x="4657" y="2760"/>
              <a:ext cx="38"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0" name="Line 3046">
              <a:extLst>
                <a:ext uri="{FF2B5EF4-FFF2-40B4-BE49-F238E27FC236}">
                  <a16:creationId xmlns:a16="http://schemas.microsoft.com/office/drawing/2014/main" id="{F97EBE1A-BCD3-4B09-8918-E13FC573FE1C}"/>
                </a:ext>
              </a:extLst>
            </p:cNvPr>
            <p:cNvSpPr>
              <a:spLocks noChangeShapeType="1"/>
            </p:cNvSpPr>
            <p:nvPr/>
          </p:nvSpPr>
          <p:spPr bwMode="auto">
            <a:xfrm flipH="1">
              <a:off x="4695" y="2751"/>
              <a:ext cx="33"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1" name="Line 3047">
              <a:extLst>
                <a:ext uri="{FF2B5EF4-FFF2-40B4-BE49-F238E27FC236}">
                  <a16:creationId xmlns:a16="http://schemas.microsoft.com/office/drawing/2014/main" id="{5D59F64C-6362-4731-8D45-9BBFF951046C}"/>
                </a:ext>
              </a:extLst>
            </p:cNvPr>
            <p:cNvSpPr>
              <a:spLocks noChangeShapeType="1"/>
            </p:cNvSpPr>
            <p:nvPr/>
          </p:nvSpPr>
          <p:spPr bwMode="auto">
            <a:xfrm flipH="1">
              <a:off x="4219" y="3037"/>
              <a:ext cx="93"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2" name="Line 3048">
              <a:extLst>
                <a:ext uri="{FF2B5EF4-FFF2-40B4-BE49-F238E27FC236}">
                  <a16:creationId xmlns:a16="http://schemas.microsoft.com/office/drawing/2014/main" id="{941FF07E-8B17-4D95-9D77-EDC450636A1A}"/>
                </a:ext>
              </a:extLst>
            </p:cNvPr>
            <p:cNvSpPr>
              <a:spLocks noChangeShapeType="1"/>
            </p:cNvSpPr>
            <p:nvPr/>
          </p:nvSpPr>
          <p:spPr bwMode="auto">
            <a:xfrm flipV="1">
              <a:off x="4210" y="3103"/>
              <a:ext cx="9"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3" name="Line 3049">
              <a:extLst>
                <a:ext uri="{FF2B5EF4-FFF2-40B4-BE49-F238E27FC236}">
                  <a16:creationId xmlns:a16="http://schemas.microsoft.com/office/drawing/2014/main" id="{9FF77C4B-A611-42FD-B395-5267F88D07A8}"/>
                </a:ext>
              </a:extLst>
            </p:cNvPr>
            <p:cNvSpPr>
              <a:spLocks noChangeShapeType="1"/>
            </p:cNvSpPr>
            <p:nvPr/>
          </p:nvSpPr>
          <p:spPr bwMode="auto">
            <a:xfrm flipH="1">
              <a:off x="3834" y="3315"/>
              <a:ext cx="140"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4" name="Line 3050">
              <a:extLst>
                <a:ext uri="{FF2B5EF4-FFF2-40B4-BE49-F238E27FC236}">
                  <a16:creationId xmlns:a16="http://schemas.microsoft.com/office/drawing/2014/main" id="{5396D1DA-5B26-401B-8D07-8C0CA70779BC}"/>
                </a:ext>
              </a:extLst>
            </p:cNvPr>
            <p:cNvSpPr>
              <a:spLocks noChangeShapeType="1"/>
            </p:cNvSpPr>
            <p:nvPr/>
          </p:nvSpPr>
          <p:spPr bwMode="auto">
            <a:xfrm flipV="1">
              <a:off x="3813" y="3334"/>
              <a:ext cx="21"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5" name="Line 3051">
              <a:extLst>
                <a:ext uri="{FF2B5EF4-FFF2-40B4-BE49-F238E27FC236}">
                  <a16:creationId xmlns:a16="http://schemas.microsoft.com/office/drawing/2014/main" id="{6C8E6D5B-4286-4AAD-B39C-5511171D0F9E}"/>
                </a:ext>
              </a:extLst>
            </p:cNvPr>
            <p:cNvSpPr>
              <a:spLocks noChangeShapeType="1"/>
            </p:cNvSpPr>
            <p:nvPr/>
          </p:nvSpPr>
          <p:spPr bwMode="auto">
            <a:xfrm flipV="1">
              <a:off x="5093" y="3315"/>
              <a:ext cx="146" cy="6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6" name="Line 3052">
              <a:extLst>
                <a:ext uri="{FF2B5EF4-FFF2-40B4-BE49-F238E27FC236}">
                  <a16:creationId xmlns:a16="http://schemas.microsoft.com/office/drawing/2014/main" id="{C7A45B40-CEC6-476F-AD87-7D7C0586216E}"/>
                </a:ext>
              </a:extLst>
            </p:cNvPr>
            <p:cNvSpPr>
              <a:spLocks noChangeShapeType="1"/>
            </p:cNvSpPr>
            <p:nvPr/>
          </p:nvSpPr>
          <p:spPr bwMode="auto">
            <a:xfrm>
              <a:off x="5210" y="3272"/>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7" name="Line 3053">
              <a:extLst>
                <a:ext uri="{FF2B5EF4-FFF2-40B4-BE49-F238E27FC236}">
                  <a16:creationId xmlns:a16="http://schemas.microsoft.com/office/drawing/2014/main" id="{DDAA97F7-936F-42B1-B693-D9B1A1947232}"/>
                </a:ext>
              </a:extLst>
            </p:cNvPr>
            <p:cNvSpPr>
              <a:spLocks noChangeShapeType="1"/>
            </p:cNvSpPr>
            <p:nvPr/>
          </p:nvSpPr>
          <p:spPr bwMode="auto">
            <a:xfrm>
              <a:off x="5210" y="3272"/>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8" name="Line 3054">
              <a:extLst>
                <a:ext uri="{FF2B5EF4-FFF2-40B4-BE49-F238E27FC236}">
                  <a16:creationId xmlns:a16="http://schemas.microsoft.com/office/drawing/2014/main" id="{728F5E49-F4E3-4C4E-A98B-4DF7CB6849DC}"/>
                </a:ext>
              </a:extLst>
            </p:cNvPr>
            <p:cNvSpPr>
              <a:spLocks noChangeShapeType="1"/>
            </p:cNvSpPr>
            <p:nvPr/>
          </p:nvSpPr>
          <p:spPr bwMode="auto">
            <a:xfrm flipH="1">
              <a:off x="4316" y="2961"/>
              <a:ext cx="7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9" name="Line 3055">
              <a:extLst>
                <a:ext uri="{FF2B5EF4-FFF2-40B4-BE49-F238E27FC236}">
                  <a16:creationId xmlns:a16="http://schemas.microsoft.com/office/drawing/2014/main" id="{0A6F7BC5-7926-4FDF-AA2C-A336873C1575}"/>
                </a:ext>
              </a:extLst>
            </p:cNvPr>
            <p:cNvSpPr>
              <a:spLocks noChangeShapeType="1"/>
            </p:cNvSpPr>
            <p:nvPr/>
          </p:nvSpPr>
          <p:spPr bwMode="auto">
            <a:xfrm flipV="1">
              <a:off x="4314" y="3022"/>
              <a:ext cx="2"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0" name="Line 3056">
              <a:extLst>
                <a:ext uri="{FF2B5EF4-FFF2-40B4-BE49-F238E27FC236}">
                  <a16:creationId xmlns:a16="http://schemas.microsoft.com/office/drawing/2014/main" id="{822A0FFD-6761-4A56-844A-F2D911649918}"/>
                </a:ext>
              </a:extLst>
            </p:cNvPr>
            <p:cNvSpPr>
              <a:spLocks noChangeShapeType="1"/>
            </p:cNvSpPr>
            <p:nvPr/>
          </p:nvSpPr>
          <p:spPr bwMode="auto">
            <a:xfrm flipV="1">
              <a:off x="5035" y="2958"/>
              <a:ext cx="8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1" name="Line 3057">
              <a:extLst>
                <a:ext uri="{FF2B5EF4-FFF2-40B4-BE49-F238E27FC236}">
                  <a16:creationId xmlns:a16="http://schemas.microsoft.com/office/drawing/2014/main" id="{E59D03A3-3608-441A-8AA5-92440F7B01E8}"/>
                </a:ext>
              </a:extLst>
            </p:cNvPr>
            <p:cNvSpPr>
              <a:spLocks noChangeShapeType="1"/>
            </p:cNvSpPr>
            <p:nvPr/>
          </p:nvSpPr>
          <p:spPr bwMode="auto">
            <a:xfrm>
              <a:off x="5086" y="2923"/>
              <a:ext cx="33"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2" name="Line 3058">
              <a:extLst>
                <a:ext uri="{FF2B5EF4-FFF2-40B4-BE49-F238E27FC236}">
                  <a16:creationId xmlns:a16="http://schemas.microsoft.com/office/drawing/2014/main" id="{050C8FA7-1B25-4453-BE2F-0C4DE9D39DC8}"/>
                </a:ext>
              </a:extLst>
            </p:cNvPr>
            <p:cNvSpPr>
              <a:spLocks noChangeShapeType="1"/>
            </p:cNvSpPr>
            <p:nvPr/>
          </p:nvSpPr>
          <p:spPr bwMode="auto">
            <a:xfrm flipH="1">
              <a:off x="4556" y="2820"/>
              <a:ext cx="24"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3" name="Line 3059">
              <a:extLst>
                <a:ext uri="{FF2B5EF4-FFF2-40B4-BE49-F238E27FC236}">
                  <a16:creationId xmlns:a16="http://schemas.microsoft.com/office/drawing/2014/main" id="{8357595D-DC8C-46C6-9EFA-62650D2B9F35}"/>
                </a:ext>
              </a:extLst>
            </p:cNvPr>
            <p:cNvSpPr>
              <a:spLocks noChangeShapeType="1"/>
            </p:cNvSpPr>
            <p:nvPr/>
          </p:nvSpPr>
          <p:spPr bwMode="auto">
            <a:xfrm flipV="1">
              <a:off x="4505" y="2832"/>
              <a:ext cx="5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4" name="Line 3060">
              <a:extLst>
                <a:ext uri="{FF2B5EF4-FFF2-40B4-BE49-F238E27FC236}">
                  <a16:creationId xmlns:a16="http://schemas.microsoft.com/office/drawing/2014/main" id="{AA5C95B4-0585-46B8-8E54-25BAE9B4E93E}"/>
                </a:ext>
              </a:extLst>
            </p:cNvPr>
            <p:cNvSpPr>
              <a:spLocks noChangeShapeType="1"/>
            </p:cNvSpPr>
            <p:nvPr/>
          </p:nvSpPr>
          <p:spPr bwMode="auto">
            <a:xfrm flipH="1" flipV="1">
              <a:off x="3553" y="3348"/>
              <a:ext cx="15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5" name="Line 3061">
              <a:extLst>
                <a:ext uri="{FF2B5EF4-FFF2-40B4-BE49-F238E27FC236}">
                  <a16:creationId xmlns:a16="http://schemas.microsoft.com/office/drawing/2014/main" id="{7647F18B-E430-4A67-9916-FA6C83646DED}"/>
                </a:ext>
              </a:extLst>
            </p:cNvPr>
            <p:cNvSpPr>
              <a:spLocks noChangeShapeType="1"/>
            </p:cNvSpPr>
            <p:nvPr/>
          </p:nvSpPr>
          <p:spPr bwMode="auto">
            <a:xfrm flipV="1">
              <a:off x="3526" y="3348"/>
              <a:ext cx="27"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6" name="Line 3062">
              <a:extLst>
                <a:ext uri="{FF2B5EF4-FFF2-40B4-BE49-F238E27FC236}">
                  <a16:creationId xmlns:a16="http://schemas.microsoft.com/office/drawing/2014/main" id="{FD5DFBEB-8075-4FA5-ACE0-337CFB3C55CE}"/>
                </a:ext>
              </a:extLst>
            </p:cNvPr>
            <p:cNvSpPr>
              <a:spLocks noChangeShapeType="1"/>
            </p:cNvSpPr>
            <p:nvPr/>
          </p:nvSpPr>
          <p:spPr bwMode="auto">
            <a:xfrm flipH="1">
              <a:off x="4447" y="2906"/>
              <a:ext cx="12"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7" name="Line 3063">
              <a:extLst>
                <a:ext uri="{FF2B5EF4-FFF2-40B4-BE49-F238E27FC236}">
                  <a16:creationId xmlns:a16="http://schemas.microsoft.com/office/drawing/2014/main" id="{170A7547-00E3-4E37-85D9-95E193DBCA1B}"/>
                </a:ext>
              </a:extLst>
            </p:cNvPr>
            <p:cNvSpPr>
              <a:spLocks noChangeShapeType="1"/>
            </p:cNvSpPr>
            <p:nvPr/>
          </p:nvSpPr>
          <p:spPr bwMode="auto">
            <a:xfrm flipH="1">
              <a:off x="4447" y="2868"/>
              <a:ext cx="58"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8" name="Line 3064">
              <a:extLst>
                <a:ext uri="{FF2B5EF4-FFF2-40B4-BE49-F238E27FC236}">
                  <a16:creationId xmlns:a16="http://schemas.microsoft.com/office/drawing/2014/main" id="{6EC55BB5-42D5-4A87-8DBC-52E730F85871}"/>
                </a:ext>
              </a:extLst>
            </p:cNvPr>
            <p:cNvSpPr>
              <a:spLocks noChangeShapeType="1"/>
            </p:cNvSpPr>
            <p:nvPr/>
          </p:nvSpPr>
          <p:spPr bwMode="auto">
            <a:xfrm flipV="1">
              <a:off x="4037" y="3234"/>
              <a:ext cx="1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9" name="Line 3065">
              <a:extLst>
                <a:ext uri="{FF2B5EF4-FFF2-40B4-BE49-F238E27FC236}">
                  <a16:creationId xmlns:a16="http://schemas.microsoft.com/office/drawing/2014/main" id="{725A1E81-8351-4DCB-AE8B-F1A4FC399CF3}"/>
                </a:ext>
              </a:extLst>
            </p:cNvPr>
            <p:cNvSpPr>
              <a:spLocks noChangeShapeType="1"/>
            </p:cNvSpPr>
            <p:nvPr/>
          </p:nvSpPr>
          <p:spPr bwMode="auto">
            <a:xfrm flipH="1">
              <a:off x="4053" y="3178"/>
              <a:ext cx="121"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0" name="Line 3066">
              <a:extLst>
                <a:ext uri="{FF2B5EF4-FFF2-40B4-BE49-F238E27FC236}">
                  <a16:creationId xmlns:a16="http://schemas.microsoft.com/office/drawing/2014/main" id="{8202F45F-4A08-4DAE-9777-956BCEF2EEC4}"/>
                </a:ext>
              </a:extLst>
            </p:cNvPr>
            <p:cNvSpPr>
              <a:spLocks noChangeShapeType="1"/>
            </p:cNvSpPr>
            <p:nvPr/>
          </p:nvSpPr>
          <p:spPr bwMode="auto">
            <a:xfrm flipV="1">
              <a:off x="4686" y="2751"/>
              <a:ext cx="4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1" name="Line 3067">
              <a:extLst>
                <a:ext uri="{FF2B5EF4-FFF2-40B4-BE49-F238E27FC236}">
                  <a16:creationId xmlns:a16="http://schemas.microsoft.com/office/drawing/2014/main" id="{5A105FA8-1027-445B-9E44-AC0111F98BA2}"/>
                </a:ext>
              </a:extLst>
            </p:cNvPr>
            <p:cNvSpPr>
              <a:spLocks noChangeShapeType="1"/>
            </p:cNvSpPr>
            <p:nvPr/>
          </p:nvSpPr>
          <p:spPr bwMode="auto">
            <a:xfrm flipH="1">
              <a:off x="4728" y="2747"/>
              <a:ext cx="32"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2" name="Line 3068">
              <a:extLst>
                <a:ext uri="{FF2B5EF4-FFF2-40B4-BE49-F238E27FC236}">
                  <a16:creationId xmlns:a16="http://schemas.microsoft.com/office/drawing/2014/main" id="{9CA20DDF-5531-4080-9A9A-979A9376D695}"/>
                </a:ext>
              </a:extLst>
            </p:cNvPr>
            <p:cNvSpPr>
              <a:spLocks noChangeShapeType="1"/>
            </p:cNvSpPr>
            <p:nvPr/>
          </p:nvSpPr>
          <p:spPr bwMode="auto">
            <a:xfrm flipH="1">
              <a:off x="4627" y="2781"/>
              <a:ext cx="30"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3" name="Line 3069">
              <a:extLst>
                <a:ext uri="{FF2B5EF4-FFF2-40B4-BE49-F238E27FC236}">
                  <a16:creationId xmlns:a16="http://schemas.microsoft.com/office/drawing/2014/main" id="{E6CE9D9C-9CA2-40F4-86CC-B3C20A71D95C}"/>
                </a:ext>
              </a:extLst>
            </p:cNvPr>
            <p:cNvSpPr>
              <a:spLocks noChangeShapeType="1"/>
            </p:cNvSpPr>
            <p:nvPr/>
          </p:nvSpPr>
          <p:spPr bwMode="auto">
            <a:xfrm flipV="1">
              <a:off x="4580" y="2791"/>
              <a:ext cx="47"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4" name="Line 3070">
              <a:extLst>
                <a:ext uri="{FF2B5EF4-FFF2-40B4-BE49-F238E27FC236}">
                  <a16:creationId xmlns:a16="http://schemas.microsoft.com/office/drawing/2014/main" id="{6C82430C-2B4F-4A89-BA77-7D87180B85B0}"/>
                </a:ext>
              </a:extLst>
            </p:cNvPr>
            <p:cNvSpPr>
              <a:spLocks noChangeShapeType="1"/>
            </p:cNvSpPr>
            <p:nvPr/>
          </p:nvSpPr>
          <p:spPr bwMode="auto">
            <a:xfrm flipH="1">
              <a:off x="4627" y="2781"/>
              <a:ext cx="30"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5" name="Line 3071">
              <a:extLst>
                <a:ext uri="{FF2B5EF4-FFF2-40B4-BE49-F238E27FC236}">
                  <a16:creationId xmlns:a16="http://schemas.microsoft.com/office/drawing/2014/main" id="{3A15E737-2046-4965-BF28-19B3F42E098D}"/>
                </a:ext>
              </a:extLst>
            </p:cNvPr>
            <p:cNvSpPr>
              <a:spLocks noChangeShapeType="1"/>
            </p:cNvSpPr>
            <p:nvPr/>
          </p:nvSpPr>
          <p:spPr bwMode="auto">
            <a:xfrm>
              <a:off x="5180" y="3228"/>
              <a:ext cx="3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6" name="Line 3072">
              <a:extLst>
                <a:ext uri="{FF2B5EF4-FFF2-40B4-BE49-F238E27FC236}">
                  <a16:creationId xmlns:a16="http://schemas.microsoft.com/office/drawing/2014/main" id="{6BC89E2F-A41C-48F7-A82A-AFD717C54E04}"/>
                </a:ext>
              </a:extLst>
            </p:cNvPr>
            <p:cNvSpPr>
              <a:spLocks noChangeShapeType="1"/>
            </p:cNvSpPr>
            <p:nvPr/>
          </p:nvSpPr>
          <p:spPr bwMode="auto">
            <a:xfrm>
              <a:off x="5180" y="3228"/>
              <a:ext cx="3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7" name="Line 3073">
              <a:extLst>
                <a:ext uri="{FF2B5EF4-FFF2-40B4-BE49-F238E27FC236}">
                  <a16:creationId xmlns:a16="http://schemas.microsoft.com/office/drawing/2014/main" id="{43172967-4B0A-48EF-B375-01DBFF8C7349}"/>
                </a:ext>
              </a:extLst>
            </p:cNvPr>
            <p:cNvSpPr>
              <a:spLocks noChangeShapeType="1"/>
            </p:cNvSpPr>
            <p:nvPr/>
          </p:nvSpPr>
          <p:spPr bwMode="auto">
            <a:xfrm flipV="1">
              <a:off x="5069" y="3272"/>
              <a:ext cx="141"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8" name="Line 3074">
              <a:extLst>
                <a:ext uri="{FF2B5EF4-FFF2-40B4-BE49-F238E27FC236}">
                  <a16:creationId xmlns:a16="http://schemas.microsoft.com/office/drawing/2014/main" id="{2A71D208-3089-46B0-8D54-AAF94C338683}"/>
                </a:ext>
              </a:extLst>
            </p:cNvPr>
            <p:cNvSpPr>
              <a:spLocks noChangeShapeType="1"/>
            </p:cNvSpPr>
            <p:nvPr/>
          </p:nvSpPr>
          <p:spPr bwMode="auto">
            <a:xfrm flipV="1">
              <a:off x="3791" y="334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9" name="Line 3075">
              <a:extLst>
                <a:ext uri="{FF2B5EF4-FFF2-40B4-BE49-F238E27FC236}">
                  <a16:creationId xmlns:a16="http://schemas.microsoft.com/office/drawing/2014/main" id="{24F7390E-52D8-4D46-BBC2-BF432A0BFD85}"/>
                </a:ext>
              </a:extLst>
            </p:cNvPr>
            <p:cNvSpPr>
              <a:spLocks noChangeShapeType="1"/>
            </p:cNvSpPr>
            <p:nvPr/>
          </p:nvSpPr>
          <p:spPr bwMode="auto">
            <a:xfrm flipH="1">
              <a:off x="3813" y="3332"/>
              <a:ext cx="14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0" name="Line 3076">
              <a:extLst>
                <a:ext uri="{FF2B5EF4-FFF2-40B4-BE49-F238E27FC236}">
                  <a16:creationId xmlns:a16="http://schemas.microsoft.com/office/drawing/2014/main" id="{99FF1E32-2F6E-4358-ABF2-60E05F7CB8FD}"/>
                </a:ext>
              </a:extLst>
            </p:cNvPr>
            <p:cNvSpPr>
              <a:spLocks noChangeShapeType="1"/>
            </p:cNvSpPr>
            <p:nvPr/>
          </p:nvSpPr>
          <p:spPr bwMode="auto">
            <a:xfrm flipH="1">
              <a:off x="4505" y="2859"/>
              <a:ext cx="18"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1" name="Line 3077">
              <a:extLst>
                <a:ext uri="{FF2B5EF4-FFF2-40B4-BE49-F238E27FC236}">
                  <a16:creationId xmlns:a16="http://schemas.microsoft.com/office/drawing/2014/main" id="{4E6C3189-6576-4F17-BF21-206077DDB9D0}"/>
                </a:ext>
              </a:extLst>
            </p:cNvPr>
            <p:cNvSpPr>
              <a:spLocks noChangeShapeType="1"/>
            </p:cNvSpPr>
            <p:nvPr/>
          </p:nvSpPr>
          <p:spPr bwMode="auto">
            <a:xfrm flipH="1">
              <a:off x="4210" y="3049"/>
              <a:ext cx="100"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2" name="Line 3078">
              <a:extLst>
                <a:ext uri="{FF2B5EF4-FFF2-40B4-BE49-F238E27FC236}">
                  <a16:creationId xmlns:a16="http://schemas.microsoft.com/office/drawing/2014/main" id="{95EEB488-140A-4813-B1D1-E289C17E2220}"/>
                </a:ext>
              </a:extLst>
            </p:cNvPr>
            <p:cNvSpPr>
              <a:spLocks noChangeShapeType="1"/>
            </p:cNvSpPr>
            <p:nvPr/>
          </p:nvSpPr>
          <p:spPr bwMode="auto">
            <a:xfrm flipV="1">
              <a:off x="4201" y="3115"/>
              <a:ext cx="9"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3" name="Line 3079">
              <a:extLst>
                <a:ext uri="{FF2B5EF4-FFF2-40B4-BE49-F238E27FC236}">
                  <a16:creationId xmlns:a16="http://schemas.microsoft.com/office/drawing/2014/main" id="{81C31C74-9BF2-4B27-91AD-18CA233E5981}"/>
                </a:ext>
              </a:extLst>
            </p:cNvPr>
            <p:cNvSpPr>
              <a:spLocks noChangeShapeType="1"/>
            </p:cNvSpPr>
            <p:nvPr/>
          </p:nvSpPr>
          <p:spPr bwMode="auto">
            <a:xfrm flipH="1">
              <a:off x="4389" y="2906"/>
              <a:ext cx="70"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4" name="Line 3080">
              <a:extLst>
                <a:ext uri="{FF2B5EF4-FFF2-40B4-BE49-F238E27FC236}">
                  <a16:creationId xmlns:a16="http://schemas.microsoft.com/office/drawing/2014/main" id="{2335D18C-53FC-48AA-9171-80E7E67DAC4B}"/>
                </a:ext>
              </a:extLst>
            </p:cNvPr>
            <p:cNvSpPr>
              <a:spLocks noChangeShapeType="1"/>
            </p:cNvSpPr>
            <p:nvPr/>
          </p:nvSpPr>
          <p:spPr bwMode="auto">
            <a:xfrm flipH="1" flipV="1">
              <a:off x="4389" y="2960"/>
              <a:ext cx="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5" name="Line 3081">
              <a:extLst>
                <a:ext uri="{FF2B5EF4-FFF2-40B4-BE49-F238E27FC236}">
                  <a16:creationId xmlns:a16="http://schemas.microsoft.com/office/drawing/2014/main" id="{DD0FB00E-C61A-4FB1-94CF-2E433A9EC7F4}"/>
                </a:ext>
              </a:extLst>
            </p:cNvPr>
            <p:cNvSpPr>
              <a:spLocks noChangeShapeType="1"/>
            </p:cNvSpPr>
            <p:nvPr/>
          </p:nvSpPr>
          <p:spPr bwMode="auto">
            <a:xfrm>
              <a:off x="5054" y="2890"/>
              <a:ext cx="32"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6" name="Line 3082">
              <a:extLst>
                <a:ext uri="{FF2B5EF4-FFF2-40B4-BE49-F238E27FC236}">
                  <a16:creationId xmlns:a16="http://schemas.microsoft.com/office/drawing/2014/main" id="{D819BCD5-22B6-4C58-A942-DC3AF56F9BA0}"/>
                </a:ext>
              </a:extLst>
            </p:cNvPr>
            <p:cNvSpPr>
              <a:spLocks noChangeShapeType="1"/>
            </p:cNvSpPr>
            <p:nvPr/>
          </p:nvSpPr>
          <p:spPr bwMode="auto">
            <a:xfrm flipV="1">
              <a:off x="5006" y="2923"/>
              <a:ext cx="80"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7" name="Line 3083">
              <a:extLst>
                <a:ext uri="{FF2B5EF4-FFF2-40B4-BE49-F238E27FC236}">
                  <a16:creationId xmlns:a16="http://schemas.microsoft.com/office/drawing/2014/main" id="{F9BC1C20-16C3-40A9-85FB-55A30805685C}"/>
                </a:ext>
              </a:extLst>
            </p:cNvPr>
            <p:cNvSpPr>
              <a:spLocks noChangeShapeType="1"/>
            </p:cNvSpPr>
            <p:nvPr/>
          </p:nvSpPr>
          <p:spPr bwMode="auto">
            <a:xfrm flipV="1">
              <a:off x="4022" y="3249"/>
              <a:ext cx="15"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8" name="Line 3084">
              <a:extLst>
                <a:ext uri="{FF2B5EF4-FFF2-40B4-BE49-F238E27FC236}">
                  <a16:creationId xmlns:a16="http://schemas.microsoft.com/office/drawing/2014/main" id="{1F0FC242-68FC-44C0-9119-2156C91FCBAC}"/>
                </a:ext>
              </a:extLst>
            </p:cNvPr>
            <p:cNvSpPr>
              <a:spLocks noChangeShapeType="1"/>
            </p:cNvSpPr>
            <p:nvPr/>
          </p:nvSpPr>
          <p:spPr bwMode="auto">
            <a:xfrm flipH="1">
              <a:off x="4037" y="3197"/>
              <a:ext cx="128"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9" name="Line 3085">
              <a:extLst>
                <a:ext uri="{FF2B5EF4-FFF2-40B4-BE49-F238E27FC236}">
                  <a16:creationId xmlns:a16="http://schemas.microsoft.com/office/drawing/2014/main" id="{405E63B2-57A2-4078-B821-C9B4CAD0DA98}"/>
                </a:ext>
              </a:extLst>
            </p:cNvPr>
            <p:cNvSpPr>
              <a:spLocks noChangeShapeType="1"/>
            </p:cNvSpPr>
            <p:nvPr/>
          </p:nvSpPr>
          <p:spPr bwMode="auto">
            <a:xfrm flipV="1">
              <a:off x="4715" y="2747"/>
              <a:ext cx="4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0" name="Line 3086">
              <a:extLst>
                <a:ext uri="{FF2B5EF4-FFF2-40B4-BE49-F238E27FC236}">
                  <a16:creationId xmlns:a16="http://schemas.microsoft.com/office/drawing/2014/main" id="{2D5C3D0B-EAB6-4E20-ADB3-073E7ED9642E}"/>
                </a:ext>
              </a:extLst>
            </p:cNvPr>
            <p:cNvSpPr>
              <a:spLocks noChangeShapeType="1"/>
            </p:cNvSpPr>
            <p:nvPr/>
          </p:nvSpPr>
          <p:spPr bwMode="auto">
            <a:xfrm flipH="1">
              <a:off x="4760" y="2747"/>
              <a:ext cx="33"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1" name="Line 3087">
              <a:extLst>
                <a:ext uri="{FF2B5EF4-FFF2-40B4-BE49-F238E27FC236}">
                  <a16:creationId xmlns:a16="http://schemas.microsoft.com/office/drawing/2014/main" id="{C27EAD98-6F99-4C00-9E68-CC8501809A71}"/>
                </a:ext>
              </a:extLst>
            </p:cNvPr>
            <p:cNvSpPr>
              <a:spLocks noChangeShapeType="1"/>
            </p:cNvSpPr>
            <p:nvPr/>
          </p:nvSpPr>
          <p:spPr bwMode="auto">
            <a:xfrm flipH="1" flipV="1">
              <a:off x="3526" y="3348"/>
              <a:ext cx="156"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2" name="Line 3088">
              <a:extLst>
                <a:ext uri="{FF2B5EF4-FFF2-40B4-BE49-F238E27FC236}">
                  <a16:creationId xmlns:a16="http://schemas.microsoft.com/office/drawing/2014/main" id="{5E583FA9-5008-4AB6-B205-9444CF5D592F}"/>
                </a:ext>
              </a:extLst>
            </p:cNvPr>
            <p:cNvSpPr>
              <a:spLocks noChangeShapeType="1"/>
            </p:cNvSpPr>
            <p:nvPr/>
          </p:nvSpPr>
          <p:spPr bwMode="auto">
            <a:xfrm flipV="1">
              <a:off x="3499" y="3348"/>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584" name="Group 3290">
            <a:extLst>
              <a:ext uri="{FF2B5EF4-FFF2-40B4-BE49-F238E27FC236}">
                <a16:creationId xmlns:a16="http://schemas.microsoft.com/office/drawing/2014/main" id="{380D03AF-13A7-4CF9-8E5C-979B3EF89E9B}"/>
              </a:ext>
            </a:extLst>
          </p:cNvPr>
          <p:cNvGrpSpPr>
            <a:grpSpLocks/>
          </p:cNvGrpSpPr>
          <p:nvPr/>
        </p:nvGrpSpPr>
        <p:grpSpPr bwMode="auto">
          <a:xfrm>
            <a:off x="5554663" y="4360863"/>
            <a:ext cx="2668587" cy="1131888"/>
            <a:chOff x="3499" y="2747"/>
            <a:chExt cx="1681" cy="713"/>
          </a:xfrm>
        </p:grpSpPr>
        <p:sp>
          <p:nvSpPr>
            <p:cNvPr id="2793" name="Line 3090">
              <a:extLst>
                <a:ext uri="{FF2B5EF4-FFF2-40B4-BE49-F238E27FC236}">
                  <a16:creationId xmlns:a16="http://schemas.microsoft.com/office/drawing/2014/main" id="{D4D2AE5C-A42C-4809-B11E-812C6ED2EA34}"/>
                </a:ext>
              </a:extLst>
            </p:cNvPr>
            <p:cNvSpPr>
              <a:spLocks noChangeShapeType="1"/>
            </p:cNvSpPr>
            <p:nvPr/>
          </p:nvSpPr>
          <p:spPr bwMode="auto">
            <a:xfrm>
              <a:off x="5151" y="3184"/>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4" name="Line 3091">
              <a:extLst>
                <a:ext uri="{FF2B5EF4-FFF2-40B4-BE49-F238E27FC236}">
                  <a16:creationId xmlns:a16="http://schemas.microsoft.com/office/drawing/2014/main" id="{C621F670-EB07-4FC9-9D5D-7195B9304598}"/>
                </a:ext>
              </a:extLst>
            </p:cNvPr>
            <p:cNvSpPr>
              <a:spLocks noChangeShapeType="1"/>
            </p:cNvSpPr>
            <p:nvPr/>
          </p:nvSpPr>
          <p:spPr bwMode="auto">
            <a:xfrm flipV="1">
              <a:off x="5044" y="3228"/>
              <a:ext cx="136"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5" name="Line 3092">
              <a:extLst>
                <a:ext uri="{FF2B5EF4-FFF2-40B4-BE49-F238E27FC236}">
                  <a16:creationId xmlns:a16="http://schemas.microsoft.com/office/drawing/2014/main" id="{DE61FC0E-B17D-4E89-BC54-CE16AC3C43E0}"/>
                </a:ext>
              </a:extLst>
            </p:cNvPr>
            <p:cNvSpPr>
              <a:spLocks noChangeShapeType="1"/>
            </p:cNvSpPr>
            <p:nvPr/>
          </p:nvSpPr>
          <p:spPr bwMode="auto">
            <a:xfrm>
              <a:off x="5151" y="3184"/>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6" name="Line 3093">
              <a:extLst>
                <a:ext uri="{FF2B5EF4-FFF2-40B4-BE49-F238E27FC236}">
                  <a16:creationId xmlns:a16="http://schemas.microsoft.com/office/drawing/2014/main" id="{C81482D4-9C85-4E4A-82DB-4A173AEAF6A8}"/>
                </a:ext>
              </a:extLst>
            </p:cNvPr>
            <p:cNvSpPr>
              <a:spLocks noChangeShapeType="1"/>
            </p:cNvSpPr>
            <p:nvPr/>
          </p:nvSpPr>
          <p:spPr bwMode="auto">
            <a:xfrm flipH="1">
              <a:off x="4314" y="2966"/>
              <a:ext cx="86"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7" name="Line 3094">
              <a:extLst>
                <a:ext uri="{FF2B5EF4-FFF2-40B4-BE49-F238E27FC236}">
                  <a16:creationId xmlns:a16="http://schemas.microsoft.com/office/drawing/2014/main" id="{FF7209E9-2757-43B3-9C3A-96F5CA9A3FF5}"/>
                </a:ext>
              </a:extLst>
            </p:cNvPr>
            <p:cNvSpPr>
              <a:spLocks noChangeShapeType="1"/>
            </p:cNvSpPr>
            <p:nvPr/>
          </p:nvSpPr>
          <p:spPr bwMode="auto">
            <a:xfrm flipV="1">
              <a:off x="4312" y="3028"/>
              <a:ext cx="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8" name="Line 3095">
              <a:extLst>
                <a:ext uri="{FF2B5EF4-FFF2-40B4-BE49-F238E27FC236}">
                  <a16:creationId xmlns:a16="http://schemas.microsoft.com/office/drawing/2014/main" id="{F5AE7754-2D0E-419C-B0BE-3A24CE304337}"/>
                </a:ext>
              </a:extLst>
            </p:cNvPr>
            <p:cNvSpPr>
              <a:spLocks noChangeShapeType="1"/>
            </p:cNvSpPr>
            <p:nvPr/>
          </p:nvSpPr>
          <p:spPr bwMode="auto">
            <a:xfrm flipV="1">
              <a:off x="3769" y="335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9" name="Line 3096">
              <a:extLst>
                <a:ext uri="{FF2B5EF4-FFF2-40B4-BE49-F238E27FC236}">
                  <a16:creationId xmlns:a16="http://schemas.microsoft.com/office/drawing/2014/main" id="{7B593D5D-438B-445D-A26E-90838443852B}"/>
                </a:ext>
              </a:extLst>
            </p:cNvPr>
            <p:cNvSpPr>
              <a:spLocks noChangeShapeType="1"/>
            </p:cNvSpPr>
            <p:nvPr/>
          </p:nvSpPr>
          <p:spPr bwMode="auto">
            <a:xfrm flipH="1">
              <a:off x="3791" y="3350"/>
              <a:ext cx="152"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0" name="Line 3097">
              <a:extLst>
                <a:ext uri="{FF2B5EF4-FFF2-40B4-BE49-F238E27FC236}">
                  <a16:creationId xmlns:a16="http://schemas.microsoft.com/office/drawing/2014/main" id="{3C12B3FB-6785-4D50-AADC-7081C2C2E9A0}"/>
                </a:ext>
              </a:extLst>
            </p:cNvPr>
            <p:cNvSpPr>
              <a:spLocks noChangeShapeType="1"/>
            </p:cNvSpPr>
            <p:nvPr/>
          </p:nvSpPr>
          <p:spPr bwMode="auto">
            <a:xfrm flipV="1">
              <a:off x="4977" y="2890"/>
              <a:ext cx="7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1" name="Line 3098">
              <a:extLst>
                <a:ext uri="{FF2B5EF4-FFF2-40B4-BE49-F238E27FC236}">
                  <a16:creationId xmlns:a16="http://schemas.microsoft.com/office/drawing/2014/main" id="{2CBB124A-AB8C-4512-B8F3-FFA0DBC20A6D}"/>
                </a:ext>
              </a:extLst>
            </p:cNvPr>
            <p:cNvSpPr>
              <a:spLocks noChangeShapeType="1"/>
            </p:cNvSpPr>
            <p:nvPr/>
          </p:nvSpPr>
          <p:spPr bwMode="auto">
            <a:xfrm>
              <a:off x="5021" y="2860"/>
              <a:ext cx="33"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2" name="Line 3099">
              <a:extLst>
                <a:ext uri="{FF2B5EF4-FFF2-40B4-BE49-F238E27FC236}">
                  <a16:creationId xmlns:a16="http://schemas.microsoft.com/office/drawing/2014/main" id="{2B3EE65D-96A0-4EE4-96A5-E17A94322A78}"/>
                </a:ext>
              </a:extLst>
            </p:cNvPr>
            <p:cNvSpPr>
              <a:spLocks noChangeShapeType="1"/>
            </p:cNvSpPr>
            <p:nvPr/>
          </p:nvSpPr>
          <p:spPr bwMode="auto">
            <a:xfrm flipV="1">
              <a:off x="4192" y="3128"/>
              <a:ext cx="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3" name="Line 3100">
              <a:extLst>
                <a:ext uri="{FF2B5EF4-FFF2-40B4-BE49-F238E27FC236}">
                  <a16:creationId xmlns:a16="http://schemas.microsoft.com/office/drawing/2014/main" id="{9D2F0BBF-BA4A-4AEF-AD93-7BB36A598A75}"/>
                </a:ext>
              </a:extLst>
            </p:cNvPr>
            <p:cNvSpPr>
              <a:spLocks noChangeShapeType="1"/>
            </p:cNvSpPr>
            <p:nvPr/>
          </p:nvSpPr>
          <p:spPr bwMode="auto">
            <a:xfrm flipH="1">
              <a:off x="4201" y="3062"/>
              <a:ext cx="107"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4" name="Line 3101">
              <a:extLst>
                <a:ext uri="{FF2B5EF4-FFF2-40B4-BE49-F238E27FC236}">
                  <a16:creationId xmlns:a16="http://schemas.microsoft.com/office/drawing/2014/main" id="{7CD3CC4F-BE92-44D7-92A4-93752E10D90C}"/>
                </a:ext>
              </a:extLst>
            </p:cNvPr>
            <p:cNvSpPr>
              <a:spLocks noChangeShapeType="1"/>
            </p:cNvSpPr>
            <p:nvPr/>
          </p:nvSpPr>
          <p:spPr bwMode="auto">
            <a:xfrm flipV="1">
              <a:off x="4605" y="2781"/>
              <a:ext cx="52"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5" name="Line 3102">
              <a:extLst>
                <a:ext uri="{FF2B5EF4-FFF2-40B4-BE49-F238E27FC236}">
                  <a16:creationId xmlns:a16="http://schemas.microsoft.com/office/drawing/2014/main" id="{EB41E098-4B3D-41EC-AAC7-03F72635E80D}"/>
                </a:ext>
              </a:extLst>
            </p:cNvPr>
            <p:cNvSpPr>
              <a:spLocks noChangeShapeType="1"/>
            </p:cNvSpPr>
            <p:nvPr/>
          </p:nvSpPr>
          <p:spPr bwMode="auto">
            <a:xfrm flipH="1">
              <a:off x="4657"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6" name="Line 3103">
              <a:extLst>
                <a:ext uri="{FF2B5EF4-FFF2-40B4-BE49-F238E27FC236}">
                  <a16:creationId xmlns:a16="http://schemas.microsoft.com/office/drawing/2014/main" id="{EF52969F-3A16-4610-BF30-0A0B468D7D7F}"/>
                </a:ext>
              </a:extLst>
            </p:cNvPr>
            <p:cNvSpPr>
              <a:spLocks noChangeShapeType="1"/>
            </p:cNvSpPr>
            <p:nvPr/>
          </p:nvSpPr>
          <p:spPr bwMode="auto">
            <a:xfrm flipH="1">
              <a:off x="4657"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7" name="Line 3104">
              <a:extLst>
                <a:ext uri="{FF2B5EF4-FFF2-40B4-BE49-F238E27FC236}">
                  <a16:creationId xmlns:a16="http://schemas.microsoft.com/office/drawing/2014/main" id="{411B79FD-5BF5-45B3-98ED-3FA5228CEAFA}"/>
                </a:ext>
              </a:extLst>
            </p:cNvPr>
            <p:cNvSpPr>
              <a:spLocks noChangeShapeType="1"/>
            </p:cNvSpPr>
            <p:nvPr/>
          </p:nvSpPr>
          <p:spPr bwMode="auto">
            <a:xfrm flipV="1">
              <a:off x="4523" y="2820"/>
              <a:ext cx="57"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8" name="Line 3105">
              <a:extLst>
                <a:ext uri="{FF2B5EF4-FFF2-40B4-BE49-F238E27FC236}">
                  <a16:creationId xmlns:a16="http://schemas.microsoft.com/office/drawing/2014/main" id="{A8B967F3-E5ED-4BFE-8E3B-CBCE11D364CF}"/>
                </a:ext>
              </a:extLst>
            </p:cNvPr>
            <p:cNvSpPr>
              <a:spLocks noChangeShapeType="1"/>
            </p:cNvSpPr>
            <p:nvPr/>
          </p:nvSpPr>
          <p:spPr bwMode="auto">
            <a:xfrm flipH="1">
              <a:off x="4580" y="2812"/>
              <a:ext cx="25"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9" name="Line 3106">
              <a:extLst>
                <a:ext uri="{FF2B5EF4-FFF2-40B4-BE49-F238E27FC236}">
                  <a16:creationId xmlns:a16="http://schemas.microsoft.com/office/drawing/2014/main" id="{A3995D07-6746-4FE1-8101-26FD7DD828A3}"/>
                </a:ext>
              </a:extLst>
            </p:cNvPr>
            <p:cNvSpPr>
              <a:spLocks noChangeShapeType="1"/>
            </p:cNvSpPr>
            <p:nvPr/>
          </p:nvSpPr>
          <p:spPr bwMode="auto">
            <a:xfrm flipV="1">
              <a:off x="4744" y="2747"/>
              <a:ext cx="49"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0" name="Line 3107">
              <a:extLst>
                <a:ext uri="{FF2B5EF4-FFF2-40B4-BE49-F238E27FC236}">
                  <a16:creationId xmlns:a16="http://schemas.microsoft.com/office/drawing/2014/main" id="{AE7B6CE0-82C5-4041-ACC1-E48B5C5C92D5}"/>
                </a:ext>
              </a:extLst>
            </p:cNvPr>
            <p:cNvSpPr>
              <a:spLocks noChangeShapeType="1"/>
            </p:cNvSpPr>
            <p:nvPr/>
          </p:nvSpPr>
          <p:spPr bwMode="auto">
            <a:xfrm flipH="1" flipV="1">
              <a:off x="4793" y="2747"/>
              <a:ext cx="33"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1" name="Line 3108">
              <a:extLst>
                <a:ext uri="{FF2B5EF4-FFF2-40B4-BE49-F238E27FC236}">
                  <a16:creationId xmlns:a16="http://schemas.microsoft.com/office/drawing/2014/main" id="{BC5DC4FC-F4ED-4695-A5F8-DD6CD4AF2D24}"/>
                </a:ext>
              </a:extLst>
            </p:cNvPr>
            <p:cNvSpPr>
              <a:spLocks noChangeShapeType="1"/>
            </p:cNvSpPr>
            <p:nvPr/>
          </p:nvSpPr>
          <p:spPr bwMode="auto">
            <a:xfrm flipH="1">
              <a:off x="4459" y="2905"/>
              <a:ext cx="1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2" name="Line 3109">
              <a:extLst>
                <a:ext uri="{FF2B5EF4-FFF2-40B4-BE49-F238E27FC236}">
                  <a16:creationId xmlns:a16="http://schemas.microsoft.com/office/drawing/2014/main" id="{833CE4FF-6BFE-4677-9BB5-74777CC9287F}"/>
                </a:ext>
              </a:extLst>
            </p:cNvPr>
            <p:cNvSpPr>
              <a:spLocks noChangeShapeType="1"/>
            </p:cNvSpPr>
            <p:nvPr/>
          </p:nvSpPr>
          <p:spPr bwMode="auto">
            <a:xfrm flipH="1">
              <a:off x="4459" y="2859"/>
              <a:ext cx="6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3" name="Line 3110">
              <a:extLst>
                <a:ext uri="{FF2B5EF4-FFF2-40B4-BE49-F238E27FC236}">
                  <a16:creationId xmlns:a16="http://schemas.microsoft.com/office/drawing/2014/main" id="{50E5C182-77FC-463A-9AB7-85724DAADC51}"/>
                </a:ext>
              </a:extLst>
            </p:cNvPr>
            <p:cNvSpPr>
              <a:spLocks noChangeShapeType="1"/>
            </p:cNvSpPr>
            <p:nvPr/>
          </p:nvSpPr>
          <p:spPr bwMode="auto">
            <a:xfrm flipV="1">
              <a:off x="4006" y="3264"/>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4" name="Line 3111">
              <a:extLst>
                <a:ext uri="{FF2B5EF4-FFF2-40B4-BE49-F238E27FC236}">
                  <a16:creationId xmlns:a16="http://schemas.microsoft.com/office/drawing/2014/main" id="{B66D0C3A-1534-4E52-A292-2CDCD4D407E6}"/>
                </a:ext>
              </a:extLst>
            </p:cNvPr>
            <p:cNvSpPr>
              <a:spLocks noChangeShapeType="1"/>
            </p:cNvSpPr>
            <p:nvPr/>
          </p:nvSpPr>
          <p:spPr bwMode="auto">
            <a:xfrm flipH="1">
              <a:off x="4022" y="3217"/>
              <a:ext cx="13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5" name="Line 3112">
              <a:extLst>
                <a:ext uri="{FF2B5EF4-FFF2-40B4-BE49-F238E27FC236}">
                  <a16:creationId xmlns:a16="http://schemas.microsoft.com/office/drawing/2014/main" id="{60AC267A-C2C4-4449-982E-FAA43DDC136E}"/>
                </a:ext>
              </a:extLst>
            </p:cNvPr>
            <p:cNvSpPr>
              <a:spLocks noChangeShapeType="1"/>
            </p:cNvSpPr>
            <p:nvPr/>
          </p:nvSpPr>
          <p:spPr bwMode="auto">
            <a:xfrm flipV="1">
              <a:off x="4948" y="2860"/>
              <a:ext cx="7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6" name="Line 3113">
              <a:extLst>
                <a:ext uri="{FF2B5EF4-FFF2-40B4-BE49-F238E27FC236}">
                  <a16:creationId xmlns:a16="http://schemas.microsoft.com/office/drawing/2014/main" id="{4505FF1C-3D5F-472E-9996-D08823D7AA7B}"/>
                </a:ext>
              </a:extLst>
            </p:cNvPr>
            <p:cNvSpPr>
              <a:spLocks noChangeShapeType="1"/>
            </p:cNvSpPr>
            <p:nvPr/>
          </p:nvSpPr>
          <p:spPr bwMode="auto">
            <a:xfrm>
              <a:off x="4989" y="2832"/>
              <a:ext cx="32"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7" name="Line 3114">
              <a:extLst>
                <a:ext uri="{FF2B5EF4-FFF2-40B4-BE49-F238E27FC236}">
                  <a16:creationId xmlns:a16="http://schemas.microsoft.com/office/drawing/2014/main" id="{8F9D988B-0574-480D-9AB6-85A3B71FB751}"/>
                </a:ext>
              </a:extLst>
            </p:cNvPr>
            <p:cNvSpPr>
              <a:spLocks noChangeShapeType="1"/>
            </p:cNvSpPr>
            <p:nvPr/>
          </p:nvSpPr>
          <p:spPr bwMode="auto">
            <a:xfrm>
              <a:off x="5122" y="3140"/>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8" name="Line 3115">
              <a:extLst>
                <a:ext uri="{FF2B5EF4-FFF2-40B4-BE49-F238E27FC236}">
                  <a16:creationId xmlns:a16="http://schemas.microsoft.com/office/drawing/2014/main" id="{FECA721D-F10E-4380-ABB8-0F2B5909EAA5}"/>
                </a:ext>
              </a:extLst>
            </p:cNvPr>
            <p:cNvSpPr>
              <a:spLocks noChangeShapeType="1"/>
            </p:cNvSpPr>
            <p:nvPr/>
          </p:nvSpPr>
          <p:spPr bwMode="auto">
            <a:xfrm flipV="1">
              <a:off x="5020" y="3184"/>
              <a:ext cx="131"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9" name="Line 3116">
              <a:extLst>
                <a:ext uri="{FF2B5EF4-FFF2-40B4-BE49-F238E27FC236}">
                  <a16:creationId xmlns:a16="http://schemas.microsoft.com/office/drawing/2014/main" id="{85C6275D-4897-402D-A9CB-B9F43D035C4C}"/>
                </a:ext>
              </a:extLst>
            </p:cNvPr>
            <p:cNvSpPr>
              <a:spLocks noChangeShapeType="1"/>
            </p:cNvSpPr>
            <p:nvPr/>
          </p:nvSpPr>
          <p:spPr bwMode="auto">
            <a:xfrm>
              <a:off x="5122" y="3140"/>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0" name="Line 3117">
              <a:extLst>
                <a:ext uri="{FF2B5EF4-FFF2-40B4-BE49-F238E27FC236}">
                  <a16:creationId xmlns:a16="http://schemas.microsoft.com/office/drawing/2014/main" id="{2D6B0106-C6E1-47A8-8EB8-C77AC8650571}"/>
                </a:ext>
              </a:extLst>
            </p:cNvPr>
            <p:cNvSpPr>
              <a:spLocks noChangeShapeType="1"/>
            </p:cNvSpPr>
            <p:nvPr/>
          </p:nvSpPr>
          <p:spPr bwMode="auto">
            <a:xfrm flipH="1">
              <a:off x="4394" y="2905"/>
              <a:ext cx="7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1" name="Line 3118">
              <a:extLst>
                <a:ext uri="{FF2B5EF4-FFF2-40B4-BE49-F238E27FC236}">
                  <a16:creationId xmlns:a16="http://schemas.microsoft.com/office/drawing/2014/main" id="{20B75FBE-C3C1-416A-A50D-C5B362C6D01B}"/>
                </a:ext>
              </a:extLst>
            </p:cNvPr>
            <p:cNvSpPr>
              <a:spLocks noChangeShapeType="1"/>
            </p:cNvSpPr>
            <p:nvPr/>
          </p:nvSpPr>
          <p:spPr bwMode="auto">
            <a:xfrm flipH="1" flipV="1">
              <a:off x="4394" y="2961"/>
              <a:ext cx="6"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2" name="Line 3119">
              <a:extLst>
                <a:ext uri="{FF2B5EF4-FFF2-40B4-BE49-F238E27FC236}">
                  <a16:creationId xmlns:a16="http://schemas.microsoft.com/office/drawing/2014/main" id="{67F089D6-9373-4392-A308-29DEC74658E5}"/>
                </a:ext>
              </a:extLst>
            </p:cNvPr>
            <p:cNvSpPr>
              <a:spLocks noChangeShapeType="1"/>
            </p:cNvSpPr>
            <p:nvPr/>
          </p:nvSpPr>
          <p:spPr bwMode="auto">
            <a:xfrm flipH="1" flipV="1">
              <a:off x="3499" y="3349"/>
              <a:ext cx="16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3" name="Line 3120">
              <a:extLst>
                <a:ext uri="{FF2B5EF4-FFF2-40B4-BE49-F238E27FC236}">
                  <a16:creationId xmlns:a16="http://schemas.microsoft.com/office/drawing/2014/main" id="{7681BB2D-6BC8-4DA9-A7B7-C3D065C0D4EC}"/>
                </a:ext>
              </a:extLst>
            </p:cNvPr>
            <p:cNvSpPr>
              <a:spLocks noChangeShapeType="1"/>
            </p:cNvSpPr>
            <p:nvPr/>
          </p:nvSpPr>
          <p:spPr bwMode="auto">
            <a:xfrm flipH="1">
              <a:off x="4523" y="2854"/>
              <a:ext cx="19"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4" name="Line 3121">
              <a:extLst>
                <a:ext uri="{FF2B5EF4-FFF2-40B4-BE49-F238E27FC236}">
                  <a16:creationId xmlns:a16="http://schemas.microsoft.com/office/drawing/2014/main" id="{1860F69F-A370-4B8E-B384-0DC5869897D8}"/>
                </a:ext>
              </a:extLst>
            </p:cNvPr>
            <p:cNvSpPr>
              <a:spLocks noChangeShapeType="1"/>
            </p:cNvSpPr>
            <p:nvPr/>
          </p:nvSpPr>
          <p:spPr bwMode="auto">
            <a:xfrm flipH="1" flipV="1">
              <a:off x="3769" y="3364"/>
              <a:ext cx="158"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5" name="Line 3122">
              <a:extLst>
                <a:ext uri="{FF2B5EF4-FFF2-40B4-BE49-F238E27FC236}">
                  <a16:creationId xmlns:a16="http://schemas.microsoft.com/office/drawing/2014/main" id="{A66D5A82-D431-4656-9FB1-B9DD96923398}"/>
                </a:ext>
              </a:extLst>
            </p:cNvPr>
            <p:cNvSpPr>
              <a:spLocks noChangeShapeType="1"/>
            </p:cNvSpPr>
            <p:nvPr/>
          </p:nvSpPr>
          <p:spPr bwMode="auto">
            <a:xfrm flipV="1">
              <a:off x="3747" y="3364"/>
              <a:ext cx="2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6" name="Line 3123">
              <a:extLst>
                <a:ext uri="{FF2B5EF4-FFF2-40B4-BE49-F238E27FC236}">
                  <a16:creationId xmlns:a16="http://schemas.microsoft.com/office/drawing/2014/main" id="{27BB29CD-FCB5-4B7F-927B-88E38A62416A}"/>
                </a:ext>
              </a:extLst>
            </p:cNvPr>
            <p:cNvSpPr>
              <a:spLocks noChangeShapeType="1"/>
            </p:cNvSpPr>
            <p:nvPr/>
          </p:nvSpPr>
          <p:spPr bwMode="auto">
            <a:xfrm flipH="1" flipV="1">
              <a:off x="4826" y="2751"/>
              <a:ext cx="32"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7" name="Line 3124">
              <a:extLst>
                <a:ext uri="{FF2B5EF4-FFF2-40B4-BE49-F238E27FC236}">
                  <a16:creationId xmlns:a16="http://schemas.microsoft.com/office/drawing/2014/main" id="{2A74CE9B-0A65-4AF1-919E-5FDC144CD9F2}"/>
                </a:ext>
              </a:extLst>
            </p:cNvPr>
            <p:cNvSpPr>
              <a:spLocks noChangeShapeType="1"/>
            </p:cNvSpPr>
            <p:nvPr/>
          </p:nvSpPr>
          <p:spPr bwMode="auto">
            <a:xfrm flipV="1">
              <a:off x="4773" y="2751"/>
              <a:ext cx="53"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8" name="Line 3125">
              <a:extLst>
                <a:ext uri="{FF2B5EF4-FFF2-40B4-BE49-F238E27FC236}">
                  <a16:creationId xmlns:a16="http://schemas.microsoft.com/office/drawing/2014/main" id="{056FBC56-A64C-433D-B2A2-DFC124644354}"/>
                </a:ext>
              </a:extLst>
            </p:cNvPr>
            <p:cNvSpPr>
              <a:spLocks noChangeShapeType="1"/>
            </p:cNvSpPr>
            <p:nvPr/>
          </p:nvSpPr>
          <p:spPr bwMode="auto">
            <a:xfrm>
              <a:off x="4956" y="2808"/>
              <a:ext cx="33"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9" name="Line 3126">
              <a:extLst>
                <a:ext uri="{FF2B5EF4-FFF2-40B4-BE49-F238E27FC236}">
                  <a16:creationId xmlns:a16="http://schemas.microsoft.com/office/drawing/2014/main" id="{7F27689A-114B-40AD-8133-3AFE82C5F806}"/>
                </a:ext>
              </a:extLst>
            </p:cNvPr>
            <p:cNvSpPr>
              <a:spLocks noChangeShapeType="1"/>
            </p:cNvSpPr>
            <p:nvPr/>
          </p:nvSpPr>
          <p:spPr bwMode="auto">
            <a:xfrm flipV="1">
              <a:off x="4919" y="2832"/>
              <a:ext cx="7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0" name="Line 3127">
              <a:extLst>
                <a:ext uri="{FF2B5EF4-FFF2-40B4-BE49-F238E27FC236}">
                  <a16:creationId xmlns:a16="http://schemas.microsoft.com/office/drawing/2014/main" id="{85983B47-0DA1-4D3C-8B3E-84EFA9C96F63}"/>
                </a:ext>
              </a:extLst>
            </p:cNvPr>
            <p:cNvSpPr>
              <a:spLocks noChangeShapeType="1"/>
            </p:cNvSpPr>
            <p:nvPr/>
          </p:nvSpPr>
          <p:spPr bwMode="auto">
            <a:xfrm flipH="1">
              <a:off x="4192" y="3078"/>
              <a:ext cx="114"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1" name="Line 3128">
              <a:extLst>
                <a:ext uri="{FF2B5EF4-FFF2-40B4-BE49-F238E27FC236}">
                  <a16:creationId xmlns:a16="http://schemas.microsoft.com/office/drawing/2014/main" id="{772999EF-5946-47C8-A924-56AA4CF4BB84}"/>
                </a:ext>
              </a:extLst>
            </p:cNvPr>
            <p:cNvSpPr>
              <a:spLocks noChangeShapeType="1"/>
            </p:cNvSpPr>
            <p:nvPr/>
          </p:nvSpPr>
          <p:spPr bwMode="auto">
            <a:xfrm flipV="1">
              <a:off x="4183" y="3143"/>
              <a:ext cx="9"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2" name="Line 3129">
              <a:extLst>
                <a:ext uri="{FF2B5EF4-FFF2-40B4-BE49-F238E27FC236}">
                  <a16:creationId xmlns:a16="http://schemas.microsoft.com/office/drawing/2014/main" id="{14338AC0-A0CD-41E4-A6B6-0E35BDEAB473}"/>
                </a:ext>
              </a:extLst>
            </p:cNvPr>
            <p:cNvSpPr>
              <a:spLocks noChangeShapeType="1"/>
            </p:cNvSpPr>
            <p:nvPr/>
          </p:nvSpPr>
          <p:spPr bwMode="auto">
            <a:xfrm flipV="1">
              <a:off x="4802" y="2759"/>
              <a:ext cx="56"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3" name="Line 3130">
              <a:extLst>
                <a:ext uri="{FF2B5EF4-FFF2-40B4-BE49-F238E27FC236}">
                  <a16:creationId xmlns:a16="http://schemas.microsoft.com/office/drawing/2014/main" id="{EE934487-9C62-49F4-AE0C-61FA6A56FD1D}"/>
                </a:ext>
              </a:extLst>
            </p:cNvPr>
            <p:cNvSpPr>
              <a:spLocks noChangeShapeType="1"/>
            </p:cNvSpPr>
            <p:nvPr/>
          </p:nvSpPr>
          <p:spPr bwMode="auto">
            <a:xfrm flipH="1" flipV="1">
              <a:off x="4858" y="2759"/>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4" name="Line 3131">
              <a:extLst>
                <a:ext uri="{FF2B5EF4-FFF2-40B4-BE49-F238E27FC236}">
                  <a16:creationId xmlns:a16="http://schemas.microsoft.com/office/drawing/2014/main" id="{1FE3AE77-E174-4EE7-A9F6-85B87C01B36E}"/>
                </a:ext>
              </a:extLst>
            </p:cNvPr>
            <p:cNvSpPr>
              <a:spLocks noChangeShapeType="1"/>
            </p:cNvSpPr>
            <p:nvPr/>
          </p:nvSpPr>
          <p:spPr bwMode="auto">
            <a:xfrm flipV="1">
              <a:off x="4310" y="3037"/>
              <a:ext cx="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5" name="Line 3132">
              <a:extLst>
                <a:ext uri="{FF2B5EF4-FFF2-40B4-BE49-F238E27FC236}">
                  <a16:creationId xmlns:a16="http://schemas.microsoft.com/office/drawing/2014/main" id="{28D24CAA-CA76-4F8F-A6D0-944CC23587D7}"/>
                </a:ext>
              </a:extLst>
            </p:cNvPr>
            <p:cNvSpPr>
              <a:spLocks noChangeShapeType="1"/>
            </p:cNvSpPr>
            <p:nvPr/>
          </p:nvSpPr>
          <p:spPr bwMode="auto">
            <a:xfrm flipH="1">
              <a:off x="4312" y="2973"/>
              <a:ext cx="93"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6" name="Line 3133">
              <a:extLst>
                <a:ext uri="{FF2B5EF4-FFF2-40B4-BE49-F238E27FC236}">
                  <a16:creationId xmlns:a16="http://schemas.microsoft.com/office/drawing/2014/main" id="{C14563B4-BAD0-42BC-B684-A68839D863E3}"/>
                </a:ext>
              </a:extLst>
            </p:cNvPr>
            <p:cNvSpPr>
              <a:spLocks noChangeShapeType="1"/>
            </p:cNvSpPr>
            <p:nvPr/>
          </p:nvSpPr>
          <p:spPr bwMode="auto">
            <a:xfrm>
              <a:off x="4923" y="2788"/>
              <a:ext cx="33"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7" name="Line 3134">
              <a:extLst>
                <a:ext uri="{FF2B5EF4-FFF2-40B4-BE49-F238E27FC236}">
                  <a16:creationId xmlns:a16="http://schemas.microsoft.com/office/drawing/2014/main" id="{8E9E70CF-51BF-4E9D-8579-E4E445CE526F}"/>
                </a:ext>
              </a:extLst>
            </p:cNvPr>
            <p:cNvSpPr>
              <a:spLocks noChangeShapeType="1"/>
            </p:cNvSpPr>
            <p:nvPr/>
          </p:nvSpPr>
          <p:spPr bwMode="auto">
            <a:xfrm flipV="1">
              <a:off x="4889" y="2808"/>
              <a:ext cx="67"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8" name="Line 3135">
              <a:extLst>
                <a:ext uri="{FF2B5EF4-FFF2-40B4-BE49-F238E27FC236}">
                  <a16:creationId xmlns:a16="http://schemas.microsoft.com/office/drawing/2014/main" id="{46AF4743-798B-43EB-B427-6F34CF28001F}"/>
                </a:ext>
              </a:extLst>
            </p:cNvPr>
            <p:cNvSpPr>
              <a:spLocks noChangeShapeType="1"/>
            </p:cNvSpPr>
            <p:nvPr/>
          </p:nvSpPr>
          <p:spPr bwMode="auto">
            <a:xfrm flipV="1">
              <a:off x="3990" y="3281"/>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9" name="Line 3136">
              <a:extLst>
                <a:ext uri="{FF2B5EF4-FFF2-40B4-BE49-F238E27FC236}">
                  <a16:creationId xmlns:a16="http://schemas.microsoft.com/office/drawing/2014/main" id="{F169B755-493A-4DBD-955E-2EAD419E5D7E}"/>
                </a:ext>
              </a:extLst>
            </p:cNvPr>
            <p:cNvSpPr>
              <a:spLocks noChangeShapeType="1"/>
            </p:cNvSpPr>
            <p:nvPr/>
          </p:nvSpPr>
          <p:spPr bwMode="auto">
            <a:xfrm flipH="1">
              <a:off x="4006" y="3239"/>
              <a:ext cx="14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0" name="Line 3137">
              <a:extLst>
                <a:ext uri="{FF2B5EF4-FFF2-40B4-BE49-F238E27FC236}">
                  <a16:creationId xmlns:a16="http://schemas.microsoft.com/office/drawing/2014/main" id="{B016B4EE-192D-49A8-8D26-5E113E6ECE87}"/>
                </a:ext>
              </a:extLst>
            </p:cNvPr>
            <p:cNvSpPr>
              <a:spLocks noChangeShapeType="1"/>
            </p:cNvSpPr>
            <p:nvPr/>
          </p:nvSpPr>
          <p:spPr bwMode="auto">
            <a:xfrm flipV="1">
              <a:off x="4995" y="3140"/>
              <a:ext cx="127"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1" name="Line 3138">
              <a:extLst>
                <a:ext uri="{FF2B5EF4-FFF2-40B4-BE49-F238E27FC236}">
                  <a16:creationId xmlns:a16="http://schemas.microsoft.com/office/drawing/2014/main" id="{0C90581E-4CBC-457D-AF9E-0B7780518C44}"/>
                </a:ext>
              </a:extLst>
            </p:cNvPr>
            <p:cNvSpPr>
              <a:spLocks noChangeShapeType="1"/>
            </p:cNvSpPr>
            <p:nvPr/>
          </p:nvSpPr>
          <p:spPr bwMode="auto">
            <a:xfrm>
              <a:off x="5093" y="3097"/>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2" name="Line 3139">
              <a:extLst>
                <a:ext uri="{FF2B5EF4-FFF2-40B4-BE49-F238E27FC236}">
                  <a16:creationId xmlns:a16="http://schemas.microsoft.com/office/drawing/2014/main" id="{7FF46146-95E7-4B4E-AA15-2E1E7DE221BC}"/>
                </a:ext>
              </a:extLst>
            </p:cNvPr>
            <p:cNvSpPr>
              <a:spLocks noChangeShapeType="1"/>
            </p:cNvSpPr>
            <p:nvPr/>
          </p:nvSpPr>
          <p:spPr bwMode="auto">
            <a:xfrm>
              <a:off x="5093" y="3097"/>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3" name="Line 3140">
              <a:extLst>
                <a:ext uri="{FF2B5EF4-FFF2-40B4-BE49-F238E27FC236}">
                  <a16:creationId xmlns:a16="http://schemas.microsoft.com/office/drawing/2014/main" id="{CFD56FE9-DF1D-410A-99DD-C8E4632142AE}"/>
                </a:ext>
              </a:extLst>
            </p:cNvPr>
            <p:cNvSpPr>
              <a:spLocks noChangeShapeType="1"/>
            </p:cNvSpPr>
            <p:nvPr/>
          </p:nvSpPr>
          <p:spPr bwMode="auto">
            <a:xfrm flipV="1">
              <a:off x="4831" y="2772"/>
              <a:ext cx="60"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4" name="Line 3141">
              <a:extLst>
                <a:ext uri="{FF2B5EF4-FFF2-40B4-BE49-F238E27FC236}">
                  <a16:creationId xmlns:a16="http://schemas.microsoft.com/office/drawing/2014/main" id="{A7D5C860-2D3F-41B6-9F1D-D2AEB74F5668}"/>
                </a:ext>
              </a:extLst>
            </p:cNvPr>
            <p:cNvSpPr>
              <a:spLocks noChangeShapeType="1"/>
            </p:cNvSpPr>
            <p:nvPr/>
          </p:nvSpPr>
          <p:spPr bwMode="auto">
            <a:xfrm flipH="1" flipV="1">
              <a:off x="4891" y="2772"/>
              <a:ext cx="3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5" name="Line 3142">
              <a:extLst>
                <a:ext uri="{FF2B5EF4-FFF2-40B4-BE49-F238E27FC236}">
                  <a16:creationId xmlns:a16="http://schemas.microsoft.com/office/drawing/2014/main" id="{E5549E1E-0F2B-4B38-BB7C-FEDCF728C3DF}"/>
                </a:ext>
              </a:extLst>
            </p:cNvPr>
            <p:cNvSpPr>
              <a:spLocks noChangeShapeType="1"/>
            </p:cNvSpPr>
            <p:nvPr/>
          </p:nvSpPr>
          <p:spPr bwMode="auto">
            <a:xfrm flipV="1">
              <a:off x="4860" y="2788"/>
              <a:ext cx="63"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6" name="Line 3143">
              <a:extLst>
                <a:ext uri="{FF2B5EF4-FFF2-40B4-BE49-F238E27FC236}">
                  <a16:creationId xmlns:a16="http://schemas.microsoft.com/office/drawing/2014/main" id="{63F9B1E1-DB41-4228-8819-FBD123E09E4A}"/>
                </a:ext>
              </a:extLst>
            </p:cNvPr>
            <p:cNvSpPr>
              <a:spLocks noChangeShapeType="1"/>
            </p:cNvSpPr>
            <p:nvPr/>
          </p:nvSpPr>
          <p:spPr bwMode="auto">
            <a:xfrm flipV="1">
              <a:off x="4629" y="2774"/>
              <a:ext cx="57"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7" name="Line 3144">
              <a:extLst>
                <a:ext uri="{FF2B5EF4-FFF2-40B4-BE49-F238E27FC236}">
                  <a16:creationId xmlns:a16="http://schemas.microsoft.com/office/drawing/2014/main" id="{2E176196-0BB8-4868-8F72-0EDA16BB7253}"/>
                </a:ext>
              </a:extLst>
            </p:cNvPr>
            <p:cNvSpPr>
              <a:spLocks noChangeShapeType="1"/>
            </p:cNvSpPr>
            <p:nvPr/>
          </p:nvSpPr>
          <p:spPr bwMode="auto">
            <a:xfrm flipH="1">
              <a:off x="4686"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8" name="Line 3145">
              <a:extLst>
                <a:ext uri="{FF2B5EF4-FFF2-40B4-BE49-F238E27FC236}">
                  <a16:creationId xmlns:a16="http://schemas.microsoft.com/office/drawing/2014/main" id="{5FCF7C70-F495-49C3-842D-3F275738EEB4}"/>
                </a:ext>
              </a:extLst>
            </p:cNvPr>
            <p:cNvSpPr>
              <a:spLocks noChangeShapeType="1"/>
            </p:cNvSpPr>
            <p:nvPr/>
          </p:nvSpPr>
          <p:spPr bwMode="auto">
            <a:xfrm flipH="1">
              <a:off x="4686"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9" name="Line 3146">
              <a:extLst>
                <a:ext uri="{FF2B5EF4-FFF2-40B4-BE49-F238E27FC236}">
                  <a16:creationId xmlns:a16="http://schemas.microsoft.com/office/drawing/2014/main" id="{CC0ADC30-E50D-4B42-BEF8-4D75B9C18595}"/>
                </a:ext>
              </a:extLst>
            </p:cNvPr>
            <p:cNvSpPr>
              <a:spLocks noChangeShapeType="1"/>
            </p:cNvSpPr>
            <p:nvPr/>
          </p:nvSpPr>
          <p:spPr bwMode="auto">
            <a:xfrm flipH="1" flipV="1">
              <a:off x="3747" y="3373"/>
              <a:ext cx="164"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0" name="Line 3147">
              <a:extLst>
                <a:ext uri="{FF2B5EF4-FFF2-40B4-BE49-F238E27FC236}">
                  <a16:creationId xmlns:a16="http://schemas.microsoft.com/office/drawing/2014/main" id="{A146C84E-2433-4FCB-B28F-E294D327BB0E}"/>
                </a:ext>
              </a:extLst>
            </p:cNvPr>
            <p:cNvSpPr>
              <a:spLocks noChangeShapeType="1"/>
            </p:cNvSpPr>
            <p:nvPr/>
          </p:nvSpPr>
          <p:spPr bwMode="auto">
            <a:xfrm flipV="1">
              <a:off x="3725" y="3373"/>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1" name="Line 3148">
              <a:extLst>
                <a:ext uri="{FF2B5EF4-FFF2-40B4-BE49-F238E27FC236}">
                  <a16:creationId xmlns:a16="http://schemas.microsoft.com/office/drawing/2014/main" id="{6046EC3A-809E-47F8-9A14-8252B15A7AEE}"/>
                </a:ext>
              </a:extLst>
            </p:cNvPr>
            <p:cNvSpPr>
              <a:spLocks noChangeShapeType="1"/>
            </p:cNvSpPr>
            <p:nvPr/>
          </p:nvSpPr>
          <p:spPr bwMode="auto">
            <a:xfrm flipV="1">
              <a:off x="4542" y="2812"/>
              <a:ext cx="63"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2" name="Line 3149">
              <a:extLst>
                <a:ext uri="{FF2B5EF4-FFF2-40B4-BE49-F238E27FC236}">
                  <a16:creationId xmlns:a16="http://schemas.microsoft.com/office/drawing/2014/main" id="{7F246D83-7EB8-473A-97FA-6A415EC7A599}"/>
                </a:ext>
              </a:extLst>
            </p:cNvPr>
            <p:cNvSpPr>
              <a:spLocks noChangeShapeType="1"/>
            </p:cNvSpPr>
            <p:nvPr/>
          </p:nvSpPr>
          <p:spPr bwMode="auto">
            <a:xfrm flipH="1">
              <a:off x="4605" y="2809"/>
              <a:ext cx="2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3" name="Line 3150">
              <a:extLst>
                <a:ext uri="{FF2B5EF4-FFF2-40B4-BE49-F238E27FC236}">
                  <a16:creationId xmlns:a16="http://schemas.microsoft.com/office/drawing/2014/main" id="{D2AA6175-2092-409B-B516-9640305D9BC0}"/>
                </a:ext>
              </a:extLst>
            </p:cNvPr>
            <p:cNvSpPr>
              <a:spLocks noChangeShapeType="1"/>
            </p:cNvSpPr>
            <p:nvPr/>
          </p:nvSpPr>
          <p:spPr bwMode="auto">
            <a:xfrm flipH="1">
              <a:off x="4471" y="2854"/>
              <a:ext cx="71"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4" name="Line 3151">
              <a:extLst>
                <a:ext uri="{FF2B5EF4-FFF2-40B4-BE49-F238E27FC236}">
                  <a16:creationId xmlns:a16="http://schemas.microsoft.com/office/drawing/2014/main" id="{1B1C0F5F-A4AB-40FC-8092-7B61B76C9A33}"/>
                </a:ext>
              </a:extLst>
            </p:cNvPr>
            <p:cNvSpPr>
              <a:spLocks noChangeShapeType="1"/>
            </p:cNvSpPr>
            <p:nvPr/>
          </p:nvSpPr>
          <p:spPr bwMode="auto">
            <a:xfrm flipH="1" flipV="1">
              <a:off x="4471" y="2905"/>
              <a:ext cx="1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5" name="Line 3152">
              <a:extLst>
                <a:ext uri="{FF2B5EF4-FFF2-40B4-BE49-F238E27FC236}">
                  <a16:creationId xmlns:a16="http://schemas.microsoft.com/office/drawing/2014/main" id="{643043FF-F8F4-4463-8CBE-5F432935A6B1}"/>
                </a:ext>
              </a:extLst>
            </p:cNvPr>
            <p:cNvSpPr>
              <a:spLocks noChangeShapeType="1"/>
            </p:cNvSpPr>
            <p:nvPr/>
          </p:nvSpPr>
          <p:spPr bwMode="auto">
            <a:xfrm flipV="1">
              <a:off x="4971" y="3097"/>
              <a:ext cx="122"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6" name="Line 3153">
              <a:extLst>
                <a:ext uri="{FF2B5EF4-FFF2-40B4-BE49-F238E27FC236}">
                  <a16:creationId xmlns:a16="http://schemas.microsoft.com/office/drawing/2014/main" id="{4C7C045C-25E4-454D-B2D0-F0FF58C614DE}"/>
                </a:ext>
              </a:extLst>
            </p:cNvPr>
            <p:cNvSpPr>
              <a:spLocks noChangeShapeType="1"/>
            </p:cNvSpPr>
            <p:nvPr/>
          </p:nvSpPr>
          <p:spPr bwMode="auto">
            <a:xfrm>
              <a:off x="5064" y="3055"/>
              <a:ext cx="29"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7" name="Line 3154">
              <a:extLst>
                <a:ext uri="{FF2B5EF4-FFF2-40B4-BE49-F238E27FC236}">
                  <a16:creationId xmlns:a16="http://schemas.microsoft.com/office/drawing/2014/main" id="{D3DDCA3E-9FC3-49D2-9AE6-3472C146D315}"/>
                </a:ext>
              </a:extLst>
            </p:cNvPr>
            <p:cNvSpPr>
              <a:spLocks noChangeShapeType="1"/>
            </p:cNvSpPr>
            <p:nvPr/>
          </p:nvSpPr>
          <p:spPr bwMode="auto">
            <a:xfrm>
              <a:off x="5064" y="3055"/>
              <a:ext cx="29"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8" name="Line 3155">
              <a:extLst>
                <a:ext uri="{FF2B5EF4-FFF2-40B4-BE49-F238E27FC236}">
                  <a16:creationId xmlns:a16="http://schemas.microsoft.com/office/drawing/2014/main" id="{B6700FA5-1682-42A9-8972-9E6334919F81}"/>
                </a:ext>
              </a:extLst>
            </p:cNvPr>
            <p:cNvSpPr>
              <a:spLocks noChangeShapeType="1"/>
            </p:cNvSpPr>
            <p:nvPr/>
          </p:nvSpPr>
          <p:spPr bwMode="auto">
            <a:xfrm flipV="1">
              <a:off x="3974" y="3298"/>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9" name="Line 3156">
              <a:extLst>
                <a:ext uri="{FF2B5EF4-FFF2-40B4-BE49-F238E27FC236}">
                  <a16:creationId xmlns:a16="http://schemas.microsoft.com/office/drawing/2014/main" id="{72C4C002-3B35-405F-BCB5-E33C310525E4}"/>
                </a:ext>
              </a:extLst>
            </p:cNvPr>
            <p:cNvSpPr>
              <a:spLocks noChangeShapeType="1"/>
            </p:cNvSpPr>
            <p:nvPr/>
          </p:nvSpPr>
          <p:spPr bwMode="auto">
            <a:xfrm flipH="1">
              <a:off x="3990" y="3262"/>
              <a:ext cx="148"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0" name="Line 3157">
              <a:extLst>
                <a:ext uri="{FF2B5EF4-FFF2-40B4-BE49-F238E27FC236}">
                  <a16:creationId xmlns:a16="http://schemas.microsoft.com/office/drawing/2014/main" id="{F87DC982-6CF7-402A-94C2-EFD1A600196F}"/>
                </a:ext>
              </a:extLst>
            </p:cNvPr>
            <p:cNvSpPr>
              <a:spLocks noChangeShapeType="1"/>
            </p:cNvSpPr>
            <p:nvPr/>
          </p:nvSpPr>
          <p:spPr bwMode="auto">
            <a:xfrm flipV="1">
              <a:off x="4174" y="3160"/>
              <a:ext cx="9"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1" name="Line 3158">
              <a:extLst>
                <a:ext uri="{FF2B5EF4-FFF2-40B4-BE49-F238E27FC236}">
                  <a16:creationId xmlns:a16="http://schemas.microsoft.com/office/drawing/2014/main" id="{7E860F34-392A-40C1-BC3C-965E61C862DD}"/>
                </a:ext>
              </a:extLst>
            </p:cNvPr>
            <p:cNvSpPr>
              <a:spLocks noChangeShapeType="1"/>
            </p:cNvSpPr>
            <p:nvPr/>
          </p:nvSpPr>
          <p:spPr bwMode="auto">
            <a:xfrm flipH="1">
              <a:off x="4183" y="3096"/>
              <a:ext cx="121"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2" name="Line 3159">
              <a:extLst>
                <a:ext uri="{FF2B5EF4-FFF2-40B4-BE49-F238E27FC236}">
                  <a16:creationId xmlns:a16="http://schemas.microsoft.com/office/drawing/2014/main" id="{B05E2503-F282-4428-B11C-AC741C04D855}"/>
                </a:ext>
              </a:extLst>
            </p:cNvPr>
            <p:cNvSpPr>
              <a:spLocks noChangeShapeType="1"/>
            </p:cNvSpPr>
            <p:nvPr/>
          </p:nvSpPr>
          <p:spPr bwMode="auto">
            <a:xfrm flipH="1">
              <a:off x="4400" y="2906"/>
              <a:ext cx="83"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3" name="Line 3160">
              <a:extLst>
                <a:ext uri="{FF2B5EF4-FFF2-40B4-BE49-F238E27FC236}">
                  <a16:creationId xmlns:a16="http://schemas.microsoft.com/office/drawing/2014/main" id="{3106EF3B-48DE-4918-ACD8-EAAE6A7DDA5D}"/>
                </a:ext>
              </a:extLst>
            </p:cNvPr>
            <p:cNvSpPr>
              <a:spLocks noChangeShapeType="1"/>
            </p:cNvSpPr>
            <p:nvPr/>
          </p:nvSpPr>
          <p:spPr bwMode="auto">
            <a:xfrm flipH="1" flipV="1">
              <a:off x="4400" y="2966"/>
              <a:ext cx="5"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4" name="Line 3161">
              <a:extLst>
                <a:ext uri="{FF2B5EF4-FFF2-40B4-BE49-F238E27FC236}">
                  <a16:creationId xmlns:a16="http://schemas.microsoft.com/office/drawing/2014/main" id="{17C00165-C3D7-499E-BBC3-C72E9E2FA3FD}"/>
                </a:ext>
              </a:extLst>
            </p:cNvPr>
            <p:cNvSpPr>
              <a:spLocks noChangeShapeType="1"/>
            </p:cNvSpPr>
            <p:nvPr/>
          </p:nvSpPr>
          <p:spPr bwMode="auto">
            <a:xfrm flipH="1">
              <a:off x="4542" y="2853"/>
              <a:ext cx="19"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5" name="Line 3162">
              <a:extLst>
                <a:ext uri="{FF2B5EF4-FFF2-40B4-BE49-F238E27FC236}">
                  <a16:creationId xmlns:a16="http://schemas.microsoft.com/office/drawing/2014/main" id="{C201777D-C12F-4158-9D0A-21547ACA3A82}"/>
                </a:ext>
              </a:extLst>
            </p:cNvPr>
            <p:cNvSpPr>
              <a:spLocks noChangeShapeType="1"/>
            </p:cNvSpPr>
            <p:nvPr/>
          </p:nvSpPr>
          <p:spPr bwMode="auto">
            <a:xfrm flipV="1">
              <a:off x="4308" y="3049"/>
              <a:ext cx="2"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6" name="Line 3163">
              <a:extLst>
                <a:ext uri="{FF2B5EF4-FFF2-40B4-BE49-F238E27FC236}">
                  <a16:creationId xmlns:a16="http://schemas.microsoft.com/office/drawing/2014/main" id="{113EDDE2-DED2-4778-9D85-005EB99E96E4}"/>
                </a:ext>
              </a:extLst>
            </p:cNvPr>
            <p:cNvSpPr>
              <a:spLocks noChangeShapeType="1"/>
            </p:cNvSpPr>
            <p:nvPr/>
          </p:nvSpPr>
          <p:spPr bwMode="auto">
            <a:xfrm flipH="1">
              <a:off x="4310" y="2983"/>
              <a:ext cx="100"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7" name="Line 3164">
              <a:extLst>
                <a:ext uri="{FF2B5EF4-FFF2-40B4-BE49-F238E27FC236}">
                  <a16:creationId xmlns:a16="http://schemas.microsoft.com/office/drawing/2014/main" id="{E4DCADE9-B32A-4287-B688-0798A98A4953}"/>
                </a:ext>
              </a:extLst>
            </p:cNvPr>
            <p:cNvSpPr>
              <a:spLocks noChangeShapeType="1"/>
            </p:cNvSpPr>
            <p:nvPr/>
          </p:nvSpPr>
          <p:spPr bwMode="auto">
            <a:xfrm flipH="1" flipV="1">
              <a:off x="4715"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8" name="Line 3165">
              <a:extLst>
                <a:ext uri="{FF2B5EF4-FFF2-40B4-BE49-F238E27FC236}">
                  <a16:creationId xmlns:a16="http://schemas.microsoft.com/office/drawing/2014/main" id="{3182BC35-A68E-4E05-8361-4389257F439B}"/>
                </a:ext>
              </a:extLst>
            </p:cNvPr>
            <p:cNvSpPr>
              <a:spLocks noChangeShapeType="1"/>
            </p:cNvSpPr>
            <p:nvPr/>
          </p:nvSpPr>
          <p:spPr bwMode="auto">
            <a:xfrm flipH="1" flipV="1">
              <a:off x="4715"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9" name="Line 3166">
              <a:extLst>
                <a:ext uri="{FF2B5EF4-FFF2-40B4-BE49-F238E27FC236}">
                  <a16:creationId xmlns:a16="http://schemas.microsoft.com/office/drawing/2014/main" id="{E44687CF-3C58-4AE3-B715-AA91B5231985}"/>
                </a:ext>
              </a:extLst>
            </p:cNvPr>
            <p:cNvSpPr>
              <a:spLocks noChangeShapeType="1"/>
            </p:cNvSpPr>
            <p:nvPr/>
          </p:nvSpPr>
          <p:spPr bwMode="auto">
            <a:xfrm flipV="1">
              <a:off x="4654" y="2772"/>
              <a:ext cx="61"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0" name="Line 3167">
              <a:extLst>
                <a:ext uri="{FF2B5EF4-FFF2-40B4-BE49-F238E27FC236}">
                  <a16:creationId xmlns:a16="http://schemas.microsoft.com/office/drawing/2014/main" id="{1830045C-FA79-4AB6-A122-FC3AEA9F65A6}"/>
                </a:ext>
              </a:extLst>
            </p:cNvPr>
            <p:cNvSpPr>
              <a:spLocks noChangeShapeType="1"/>
            </p:cNvSpPr>
            <p:nvPr/>
          </p:nvSpPr>
          <p:spPr bwMode="auto">
            <a:xfrm flipH="1" flipV="1">
              <a:off x="3725" y="3383"/>
              <a:ext cx="171"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1" name="Line 3168">
              <a:extLst>
                <a:ext uri="{FF2B5EF4-FFF2-40B4-BE49-F238E27FC236}">
                  <a16:creationId xmlns:a16="http://schemas.microsoft.com/office/drawing/2014/main" id="{D46DF44D-9D30-417E-9053-BD739C255506}"/>
                </a:ext>
              </a:extLst>
            </p:cNvPr>
            <p:cNvSpPr>
              <a:spLocks noChangeShapeType="1"/>
            </p:cNvSpPr>
            <p:nvPr/>
          </p:nvSpPr>
          <p:spPr bwMode="auto">
            <a:xfrm flipV="1">
              <a:off x="3703" y="3383"/>
              <a:ext cx="2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2" name="Line 3169">
              <a:extLst>
                <a:ext uri="{FF2B5EF4-FFF2-40B4-BE49-F238E27FC236}">
                  <a16:creationId xmlns:a16="http://schemas.microsoft.com/office/drawing/2014/main" id="{0EDE700D-2FB7-4ABE-8E77-EDC26F4D9D55}"/>
                </a:ext>
              </a:extLst>
            </p:cNvPr>
            <p:cNvSpPr>
              <a:spLocks noChangeShapeType="1"/>
            </p:cNvSpPr>
            <p:nvPr/>
          </p:nvSpPr>
          <p:spPr bwMode="auto">
            <a:xfrm flipV="1">
              <a:off x="4947" y="3055"/>
              <a:ext cx="117"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3" name="Line 3170">
              <a:extLst>
                <a:ext uri="{FF2B5EF4-FFF2-40B4-BE49-F238E27FC236}">
                  <a16:creationId xmlns:a16="http://schemas.microsoft.com/office/drawing/2014/main" id="{EE129AC7-A58F-401E-8A7C-2CEFFC1879B6}"/>
                </a:ext>
              </a:extLst>
            </p:cNvPr>
            <p:cNvSpPr>
              <a:spLocks noChangeShapeType="1"/>
            </p:cNvSpPr>
            <p:nvPr/>
          </p:nvSpPr>
          <p:spPr bwMode="auto">
            <a:xfrm>
              <a:off x="5035" y="3015"/>
              <a:ext cx="2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4" name="Line 3171">
              <a:extLst>
                <a:ext uri="{FF2B5EF4-FFF2-40B4-BE49-F238E27FC236}">
                  <a16:creationId xmlns:a16="http://schemas.microsoft.com/office/drawing/2014/main" id="{8D4728E8-F129-4A5F-B7EA-A11731257B01}"/>
                </a:ext>
              </a:extLst>
            </p:cNvPr>
            <p:cNvSpPr>
              <a:spLocks noChangeShapeType="1"/>
            </p:cNvSpPr>
            <p:nvPr/>
          </p:nvSpPr>
          <p:spPr bwMode="auto">
            <a:xfrm>
              <a:off x="5035" y="3015"/>
              <a:ext cx="2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5" name="Line 3172">
              <a:extLst>
                <a:ext uri="{FF2B5EF4-FFF2-40B4-BE49-F238E27FC236}">
                  <a16:creationId xmlns:a16="http://schemas.microsoft.com/office/drawing/2014/main" id="{C9767CA3-FD20-4D34-84B8-3FA1BB821640}"/>
                </a:ext>
              </a:extLst>
            </p:cNvPr>
            <p:cNvSpPr>
              <a:spLocks noChangeShapeType="1"/>
            </p:cNvSpPr>
            <p:nvPr/>
          </p:nvSpPr>
          <p:spPr bwMode="auto">
            <a:xfrm flipV="1">
              <a:off x="3959" y="3315"/>
              <a:ext cx="15"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6" name="Line 3173">
              <a:extLst>
                <a:ext uri="{FF2B5EF4-FFF2-40B4-BE49-F238E27FC236}">
                  <a16:creationId xmlns:a16="http://schemas.microsoft.com/office/drawing/2014/main" id="{52592A72-39FF-43C0-A1D1-85E39A182C6A}"/>
                </a:ext>
              </a:extLst>
            </p:cNvPr>
            <p:cNvSpPr>
              <a:spLocks noChangeShapeType="1"/>
            </p:cNvSpPr>
            <p:nvPr/>
          </p:nvSpPr>
          <p:spPr bwMode="auto">
            <a:xfrm flipH="1">
              <a:off x="3974" y="3285"/>
              <a:ext cx="15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7" name="Line 3174">
              <a:extLst>
                <a:ext uri="{FF2B5EF4-FFF2-40B4-BE49-F238E27FC236}">
                  <a16:creationId xmlns:a16="http://schemas.microsoft.com/office/drawing/2014/main" id="{3B7EC68E-258A-4965-BBC0-2DF53D3360BA}"/>
                </a:ext>
              </a:extLst>
            </p:cNvPr>
            <p:cNvSpPr>
              <a:spLocks noChangeShapeType="1"/>
            </p:cNvSpPr>
            <p:nvPr/>
          </p:nvSpPr>
          <p:spPr bwMode="auto">
            <a:xfrm flipV="1">
              <a:off x="4165" y="3178"/>
              <a:ext cx="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8" name="Line 3175">
              <a:extLst>
                <a:ext uri="{FF2B5EF4-FFF2-40B4-BE49-F238E27FC236}">
                  <a16:creationId xmlns:a16="http://schemas.microsoft.com/office/drawing/2014/main" id="{3D847054-3B26-4EF8-96A2-CBE5F88145C4}"/>
                </a:ext>
              </a:extLst>
            </p:cNvPr>
            <p:cNvSpPr>
              <a:spLocks noChangeShapeType="1"/>
            </p:cNvSpPr>
            <p:nvPr/>
          </p:nvSpPr>
          <p:spPr bwMode="auto">
            <a:xfrm flipH="1">
              <a:off x="4174" y="3117"/>
              <a:ext cx="12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9" name="Line 3176">
              <a:extLst>
                <a:ext uri="{FF2B5EF4-FFF2-40B4-BE49-F238E27FC236}">
                  <a16:creationId xmlns:a16="http://schemas.microsoft.com/office/drawing/2014/main" id="{6308C14A-95C1-4073-B100-498165F330A1}"/>
                </a:ext>
              </a:extLst>
            </p:cNvPr>
            <p:cNvSpPr>
              <a:spLocks noChangeShapeType="1"/>
            </p:cNvSpPr>
            <p:nvPr/>
          </p:nvSpPr>
          <p:spPr bwMode="auto">
            <a:xfrm flipV="1">
              <a:off x="4561" y="2809"/>
              <a:ext cx="68"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0" name="Line 3177">
              <a:extLst>
                <a:ext uri="{FF2B5EF4-FFF2-40B4-BE49-F238E27FC236}">
                  <a16:creationId xmlns:a16="http://schemas.microsoft.com/office/drawing/2014/main" id="{01EBEC5E-9DB1-4E5E-9602-6AC13825E02C}"/>
                </a:ext>
              </a:extLst>
            </p:cNvPr>
            <p:cNvSpPr>
              <a:spLocks noChangeShapeType="1"/>
            </p:cNvSpPr>
            <p:nvPr/>
          </p:nvSpPr>
          <p:spPr bwMode="auto">
            <a:xfrm flipH="1" flipV="1">
              <a:off x="4629" y="2809"/>
              <a:ext cx="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1" name="Line 3178">
              <a:extLst>
                <a:ext uri="{FF2B5EF4-FFF2-40B4-BE49-F238E27FC236}">
                  <a16:creationId xmlns:a16="http://schemas.microsoft.com/office/drawing/2014/main" id="{F83307F2-8770-4C32-83D9-0FD425BEAA7F}"/>
                </a:ext>
              </a:extLst>
            </p:cNvPr>
            <p:cNvSpPr>
              <a:spLocks noChangeShapeType="1"/>
            </p:cNvSpPr>
            <p:nvPr/>
          </p:nvSpPr>
          <p:spPr bwMode="auto">
            <a:xfrm>
              <a:off x="5069" y="3339"/>
              <a:ext cx="24"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2" name="Line 3179">
              <a:extLst>
                <a:ext uri="{FF2B5EF4-FFF2-40B4-BE49-F238E27FC236}">
                  <a16:creationId xmlns:a16="http://schemas.microsoft.com/office/drawing/2014/main" id="{A9251020-25B3-4F0D-8582-96DFD71A51FB}"/>
                </a:ext>
              </a:extLst>
            </p:cNvPr>
            <p:cNvSpPr>
              <a:spLocks noChangeShapeType="1"/>
            </p:cNvSpPr>
            <p:nvPr/>
          </p:nvSpPr>
          <p:spPr bwMode="auto">
            <a:xfrm flipH="1" flipV="1">
              <a:off x="4744"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3" name="Line 3180">
              <a:extLst>
                <a:ext uri="{FF2B5EF4-FFF2-40B4-BE49-F238E27FC236}">
                  <a16:creationId xmlns:a16="http://schemas.microsoft.com/office/drawing/2014/main" id="{4A85104A-903C-4234-9939-C0C2995F2199}"/>
                </a:ext>
              </a:extLst>
            </p:cNvPr>
            <p:cNvSpPr>
              <a:spLocks noChangeShapeType="1"/>
            </p:cNvSpPr>
            <p:nvPr/>
          </p:nvSpPr>
          <p:spPr bwMode="auto">
            <a:xfrm flipH="1" flipV="1">
              <a:off x="4744"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4" name="Line 3181">
              <a:extLst>
                <a:ext uri="{FF2B5EF4-FFF2-40B4-BE49-F238E27FC236}">
                  <a16:creationId xmlns:a16="http://schemas.microsoft.com/office/drawing/2014/main" id="{C0E85968-73F9-40BB-B150-29A5BCF21FEE}"/>
                </a:ext>
              </a:extLst>
            </p:cNvPr>
            <p:cNvSpPr>
              <a:spLocks noChangeShapeType="1"/>
            </p:cNvSpPr>
            <p:nvPr/>
          </p:nvSpPr>
          <p:spPr bwMode="auto">
            <a:xfrm flipV="1">
              <a:off x="4678" y="2774"/>
              <a:ext cx="66"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5" name="Line 3182">
              <a:extLst>
                <a:ext uri="{FF2B5EF4-FFF2-40B4-BE49-F238E27FC236}">
                  <a16:creationId xmlns:a16="http://schemas.microsoft.com/office/drawing/2014/main" id="{EA38DAB0-1847-482C-A40E-DABC039C9B29}"/>
                </a:ext>
              </a:extLst>
            </p:cNvPr>
            <p:cNvSpPr>
              <a:spLocks noChangeShapeType="1"/>
            </p:cNvSpPr>
            <p:nvPr/>
          </p:nvSpPr>
          <p:spPr bwMode="auto">
            <a:xfrm flipV="1">
              <a:off x="4916" y="3384"/>
              <a:ext cx="177"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6" name="Line 3183">
              <a:extLst>
                <a:ext uri="{FF2B5EF4-FFF2-40B4-BE49-F238E27FC236}">
                  <a16:creationId xmlns:a16="http://schemas.microsoft.com/office/drawing/2014/main" id="{08818AEB-7D08-4C37-A5D9-52E1F2E8CF76}"/>
                </a:ext>
              </a:extLst>
            </p:cNvPr>
            <p:cNvSpPr>
              <a:spLocks noChangeShapeType="1"/>
            </p:cNvSpPr>
            <p:nvPr/>
          </p:nvSpPr>
          <p:spPr bwMode="auto">
            <a:xfrm flipV="1">
              <a:off x="4922" y="3015"/>
              <a:ext cx="113"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7" name="Line 3184">
              <a:extLst>
                <a:ext uri="{FF2B5EF4-FFF2-40B4-BE49-F238E27FC236}">
                  <a16:creationId xmlns:a16="http://schemas.microsoft.com/office/drawing/2014/main" id="{1EB5AD69-0019-4FBA-8A78-7724515AB3DD}"/>
                </a:ext>
              </a:extLst>
            </p:cNvPr>
            <p:cNvSpPr>
              <a:spLocks noChangeShapeType="1"/>
            </p:cNvSpPr>
            <p:nvPr/>
          </p:nvSpPr>
          <p:spPr bwMode="auto">
            <a:xfrm>
              <a:off x="5006" y="2976"/>
              <a:ext cx="2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8" name="Line 3185">
              <a:extLst>
                <a:ext uri="{FF2B5EF4-FFF2-40B4-BE49-F238E27FC236}">
                  <a16:creationId xmlns:a16="http://schemas.microsoft.com/office/drawing/2014/main" id="{28416B5F-1496-4F16-821D-13A724230D5E}"/>
                </a:ext>
              </a:extLst>
            </p:cNvPr>
            <p:cNvSpPr>
              <a:spLocks noChangeShapeType="1"/>
            </p:cNvSpPr>
            <p:nvPr/>
          </p:nvSpPr>
          <p:spPr bwMode="auto">
            <a:xfrm>
              <a:off x="5006" y="2976"/>
              <a:ext cx="2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9" name="Line 3186">
              <a:extLst>
                <a:ext uri="{FF2B5EF4-FFF2-40B4-BE49-F238E27FC236}">
                  <a16:creationId xmlns:a16="http://schemas.microsoft.com/office/drawing/2014/main" id="{CC48080E-7906-493C-B9EF-1148E3950C64}"/>
                </a:ext>
              </a:extLst>
            </p:cNvPr>
            <p:cNvSpPr>
              <a:spLocks noChangeShapeType="1"/>
            </p:cNvSpPr>
            <p:nvPr/>
          </p:nvSpPr>
          <p:spPr bwMode="auto">
            <a:xfrm flipH="1">
              <a:off x="4483" y="2853"/>
              <a:ext cx="78"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0" name="Line 3187">
              <a:extLst>
                <a:ext uri="{FF2B5EF4-FFF2-40B4-BE49-F238E27FC236}">
                  <a16:creationId xmlns:a16="http://schemas.microsoft.com/office/drawing/2014/main" id="{CEAD83C0-ABC1-43B7-8EF9-883D396E0CEA}"/>
                </a:ext>
              </a:extLst>
            </p:cNvPr>
            <p:cNvSpPr>
              <a:spLocks noChangeShapeType="1"/>
            </p:cNvSpPr>
            <p:nvPr/>
          </p:nvSpPr>
          <p:spPr bwMode="auto">
            <a:xfrm flipH="1" flipV="1">
              <a:off x="4483" y="2906"/>
              <a:ext cx="13"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1" name="Line 3188">
              <a:extLst>
                <a:ext uri="{FF2B5EF4-FFF2-40B4-BE49-F238E27FC236}">
                  <a16:creationId xmlns:a16="http://schemas.microsoft.com/office/drawing/2014/main" id="{5347EF10-5A9C-4AE6-BB08-16A8C9D57BA9}"/>
                </a:ext>
              </a:extLst>
            </p:cNvPr>
            <p:cNvSpPr>
              <a:spLocks noChangeShapeType="1"/>
            </p:cNvSpPr>
            <p:nvPr/>
          </p:nvSpPr>
          <p:spPr bwMode="auto">
            <a:xfrm flipV="1">
              <a:off x="4306" y="3062"/>
              <a:ext cx="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2" name="Line 3189">
              <a:extLst>
                <a:ext uri="{FF2B5EF4-FFF2-40B4-BE49-F238E27FC236}">
                  <a16:creationId xmlns:a16="http://schemas.microsoft.com/office/drawing/2014/main" id="{CDB3B2BB-8A01-4437-B786-BE9F61D5660B}"/>
                </a:ext>
              </a:extLst>
            </p:cNvPr>
            <p:cNvSpPr>
              <a:spLocks noChangeShapeType="1"/>
            </p:cNvSpPr>
            <p:nvPr/>
          </p:nvSpPr>
          <p:spPr bwMode="auto">
            <a:xfrm flipH="1">
              <a:off x="4308" y="2996"/>
              <a:ext cx="108"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3" name="Line 3190">
              <a:extLst>
                <a:ext uri="{FF2B5EF4-FFF2-40B4-BE49-F238E27FC236}">
                  <a16:creationId xmlns:a16="http://schemas.microsoft.com/office/drawing/2014/main" id="{09EA3B0C-8747-4ED4-9B04-8264FC1AA118}"/>
                </a:ext>
              </a:extLst>
            </p:cNvPr>
            <p:cNvSpPr>
              <a:spLocks noChangeShapeType="1"/>
            </p:cNvSpPr>
            <p:nvPr/>
          </p:nvSpPr>
          <p:spPr bwMode="auto">
            <a:xfrm flipH="1">
              <a:off x="4405" y="2912"/>
              <a:ext cx="91"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4" name="Line 3191">
              <a:extLst>
                <a:ext uri="{FF2B5EF4-FFF2-40B4-BE49-F238E27FC236}">
                  <a16:creationId xmlns:a16="http://schemas.microsoft.com/office/drawing/2014/main" id="{26EF8128-EEF6-4902-ADDD-42E1788F4E34}"/>
                </a:ext>
              </a:extLst>
            </p:cNvPr>
            <p:cNvSpPr>
              <a:spLocks noChangeShapeType="1"/>
            </p:cNvSpPr>
            <p:nvPr/>
          </p:nvSpPr>
          <p:spPr bwMode="auto">
            <a:xfrm flipH="1" flipV="1">
              <a:off x="4405" y="2973"/>
              <a:ext cx="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5" name="Line 3192">
              <a:extLst>
                <a:ext uri="{FF2B5EF4-FFF2-40B4-BE49-F238E27FC236}">
                  <a16:creationId xmlns:a16="http://schemas.microsoft.com/office/drawing/2014/main" id="{E3BD753E-98E1-4AC7-90EF-EA51BF254664}"/>
                </a:ext>
              </a:extLst>
            </p:cNvPr>
            <p:cNvSpPr>
              <a:spLocks noChangeShapeType="1"/>
            </p:cNvSpPr>
            <p:nvPr/>
          </p:nvSpPr>
          <p:spPr bwMode="auto">
            <a:xfrm flipH="1" flipV="1">
              <a:off x="3703" y="3392"/>
              <a:ext cx="177"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6" name="Line 3193">
              <a:extLst>
                <a:ext uri="{FF2B5EF4-FFF2-40B4-BE49-F238E27FC236}">
                  <a16:creationId xmlns:a16="http://schemas.microsoft.com/office/drawing/2014/main" id="{50F527E3-38BA-4461-9467-7589A44CA75B}"/>
                </a:ext>
              </a:extLst>
            </p:cNvPr>
            <p:cNvSpPr>
              <a:spLocks noChangeShapeType="1"/>
            </p:cNvSpPr>
            <p:nvPr/>
          </p:nvSpPr>
          <p:spPr bwMode="auto">
            <a:xfrm flipV="1">
              <a:off x="3682" y="3392"/>
              <a:ext cx="21"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7" name="Line 3194">
              <a:extLst>
                <a:ext uri="{FF2B5EF4-FFF2-40B4-BE49-F238E27FC236}">
                  <a16:creationId xmlns:a16="http://schemas.microsoft.com/office/drawing/2014/main" id="{46B78CA5-D5C3-4B11-8327-191C55ADF4CF}"/>
                </a:ext>
              </a:extLst>
            </p:cNvPr>
            <p:cNvSpPr>
              <a:spLocks noChangeShapeType="1"/>
            </p:cNvSpPr>
            <p:nvPr/>
          </p:nvSpPr>
          <p:spPr bwMode="auto">
            <a:xfrm flipV="1">
              <a:off x="3943" y="3332"/>
              <a:ext cx="1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8" name="Line 3195">
              <a:extLst>
                <a:ext uri="{FF2B5EF4-FFF2-40B4-BE49-F238E27FC236}">
                  <a16:creationId xmlns:a16="http://schemas.microsoft.com/office/drawing/2014/main" id="{7553C4DD-D9D5-44DA-A116-654289FD5C47}"/>
                </a:ext>
              </a:extLst>
            </p:cNvPr>
            <p:cNvSpPr>
              <a:spLocks noChangeShapeType="1"/>
            </p:cNvSpPr>
            <p:nvPr/>
          </p:nvSpPr>
          <p:spPr bwMode="auto">
            <a:xfrm flipH="1">
              <a:off x="3959" y="3310"/>
              <a:ext cx="161"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9" name="Line 3196">
              <a:extLst>
                <a:ext uri="{FF2B5EF4-FFF2-40B4-BE49-F238E27FC236}">
                  <a16:creationId xmlns:a16="http://schemas.microsoft.com/office/drawing/2014/main" id="{B0529825-F7B4-4F55-97A2-D09DF5B54AE2}"/>
                </a:ext>
              </a:extLst>
            </p:cNvPr>
            <p:cNvSpPr>
              <a:spLocks noChangeShapeType="1"/>
            </p:cNvSpPr>
            <p:nvPr/>
          </p:nvSpPr>
          <p:spPr bwMode="auto">
            <a:xfrm flipH="1" flipV="1">
              <a:off x="4561" y="2853"/>
              <a:ext cx="19"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0" name="Line 3197">
              <a:extLst>
                <a:ext uri="{FF2B5EF4-FFF2-40B4-BE49-F238E27FC236}">
                  <a16:creationId xmlns:a16="http://schemas.microsoft.com/office/drawing/2014/main" id="{0325BA79-2531-4A42-AB5F-3E442A12A5FA}"/>
                </a:ext>
              </a:extLst>
            </p:cNvPr>
            <p:cNvSpPr>
              <a:spLocks noChangeShapeType="1"/>
            </p:cNvSpPr>
            <p:nvPr/>
          </p:nvSpPr>
          <p:spPr bwMode="auto">
            <a:xfrm flipV="1">
              <a:off x="4156" y="3197"/>
              <a:ext cx="9"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1" name="Line 3198">
              <a:extLst>
                <a:ext uri="{FF2B5EF4-FFF2-40B4-BE49-F238E27FC236}">
                  <a16:creationId xmlns:a16="http://schemas.microsoft.com/office/drawing/2014/main" id="{7DD73BF9-F643-445E-AB0B-0F62C2ACD9EB}"/>
                </a:ext>
              </a:extLst>
            </p:cNvPr>
            <p:cNvSpPr>
              <a:spLocks noChangeShapeType="1"/>
            </p:cNvSpPr>
            <p:nvPr/>
          </p:nvSpPr>
          <p:spPr bwMode="auto">
            <a:xfrm flipH="1">
              <a:off x="4165" y="3139"/>
              <a:ext cx="135"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2" name="Line 3199">
              <a:extLst>
                <a:ext uri="{FF2B5EF4-FFF2-40B4-BE49-F238E27FC236}">
                  <a16:creationId xmlns:a16="http://schemas.microsoft.com/office/drawing/2014/main" id="{E554B72B-C4BF-46B6-97CF-9070822547A1}"/>
                </a:ext>
              </a:extLst>
            </p:cNvPr>
            <p:cNvSpPr>
              <a:spLocks noChangeShapeType="1"/>
            </p:cNvSpPr>
            <p:nvPr/>
          </p:nvSpPr>
          <p:spPr bwMode="auto">
            <a:xfrm flipV="1">
              <a:off x="4898" y="3339"/>
              <a:ext cx="171"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3" name="Line 3200">
              <a:extLst>
                <a:ext uri="{FF2B5EF4-FFF2-40B4-BE49-F238E27FC236}">
                  <a16:creationId xmlns:a16="http://schemas.microsoft.com/office/drawing/2014/main" id="{2F6277B9-DD87-4E6D-AE03-4259628B1711}"/>
                </a:ext>
              </a:extLst>
            </p:cNvPr>
            <p:cNvSpPr>
              <a:spLocks noChangeShapeType="1"/>
            </p:cNvSpPr>
            <p:nvPr/>
          </p:nvSpPr>
          <p:spPr bwMode="auto">
            <a:xfrm>
              <a:off x="5044" y="3294"/>
              <a:ext cx="25"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4" name="Line 3201">
              <a:extLst>
                <a:ext uri="{FF2B5EF4-FFF2-40B4-BE49-F238E27FC236}">
                  <a16:creationId xmlns:a16="http://schemas.microsoft.com/office/drawing/2014/main" id="{CDD461A9-0D2F-4809-9C2B-255B73A83E38}"/>
                </a:ext>
              </a:extLst>
            </p:cNvPr>
            <p:cNvSpPr>
              <a:spLocks noChangeShapeType="1"/>
            </p:cNvSpPr>
            <p:nvPr/>
          </p:nvSpPr>
          <p:spPr bwMode="auto">
            <a:xfrm>
              <a:off x="4977" y="2940"/>
              <a:ext cx="29"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5" name="Line 3202">
              <a:extLst>
                <a:ext uri="{FF2B5EF4-FFF2-40B4-BE49-F238E27FC236}">
                  <a16:creationId xmlns:a16="http://schemas.microsoft.com/office/drawing/2014/main" id="{A512F4A4-90CB-4CBB-B372-E0EF5B323EA6}"/>
                </a:ext>
              </a:extLst>
            </p:cNvPr>
            <p:cNvSpPr>
              <a:spLocks noChangeShapeType="1"/>
            </p:cNvSpPr>
            <p:nvPr/>
          </p:nvSpPr>
          <p:spPr bwMode="auto">
            <a:xfrm>
              <a:off x="4977" y="2940"/>
              <a:ext cx="29"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6" name="Line 3203">
              <a:extLst>
                <a:ext uri="{FF2B5EF4-FFF2-40B4-BE49-F238E27FC236}">
                  <a16:creationId xmlns:a16="http://schemas.microsoft.com/office/drawing/2014/main" id="{FCAFCAEE-1402-4143-B31F-4B488F827FFB}"/>
                </a:ext>
              </a:extLst>
            </p:cNvPr>
            <p:cNvSpPr>
              <a:spLocks noChangeShapeType="1"/>
            </p:cNvSpPr>
            <p:nvPr/>
          </p:nvSpPr>
          <p:spPr bwMode="auto">
            <a:xfrm flipV="1">
              <a:off x="4898" y="2976"/>
              <a:ext cx="10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7" name="Line 3204">
              <a:extLst>
                <a:ext uri="{FF2B5EF4-FFF2-40B4-BE49-F238E27FC236}">
                  <a16:creationId xmlns:a16="http://schemas.microsoft.com/office/drawing/2014/main" id="{A00A378C-FCDF-4038-9E14-95A98E8A0304}"/>
                </a:ext>
              </a:extLst>
            </p:cNvPr>
            <p:cNvSpPr>
              <a:spLocks noChangeShapeType="1"/>
            </p:cNvSpPr>
            <p:nvPr/>
          </p:nvSpPr>
          <p:spPr bwMode="auto">
            <a:xfrm flipV="1">
              <a:off x="4702" y="2781"/>
              <a:ext cx="7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8" name="Line 3205">
              <a:extLst>
                <a:ext uri="{FF2B5EF4-FFF2-40B4-BE49-F238E27FC236}">
                  <a16:creationId xmlns:a16="http://schemas.microsoft.com/office/drawing/2014/main" id="{35A09F99-74D8-44A5-AA0D-E75AFCF206A3}"/>
                </a:ext>
              </a:extLst>
            </p:cNvPr>
            <p:cNvSpPr>
              <a:spLocks noChangeShapeType="1"/>
            </p:cNvSpPr>
            <p:nvPr/>
          </p:nvSpPr>
          <p:spPr bwMode="auto">
            <a:xfrm flipH="1" flipV="1">
              <a:off x="4773" y="2781"/>
              <a:ext cx="2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9" name="Line 3206">
              <a:extLst>
                <a:ext uri="{FF2B5EF4-FFF2-40B4-BE49-F238E27FC236}">
                  <a16:creationId xmlns:a16="http://schemas.microsoft.com/office/drawing/2014/main" id="{7835C390-2878-43FD-9C5C-61C5D3153966}"/>
                </a:ext>
              </a:extLst>
            </p:cNvPr>
            <p:cNvSpPr>
              <a:spLocks noChangeShapeType="1"/>
            </p:cNvSpPr>
            <p:nvPr/>
          </p:nvSpPr>
          <p:spPr bwMode="auto">
            <a:xfrm flipH="1" flipV="1">
              <a:off x="4773" y="2781"/>
              <a:ext cx="2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0" name="Line 3207">
              <a:extLst>
                <a:ext uri="{FF2B5EF4-FFF2-40B4-BE49-F238E27FC236}">
                  <a16:creationId xmlns:a16="http://schemas.microsoft.com/office/drawing/2014/main" id="{742F8DE5-879E-479A-999E-3947EDB011DB}"/>
                </a:ext>
              </a:extLst>
            </p:cNvPr>
            <p:cNvSpPr>
              <a:spLocks noChangeShapeType="1"/>
            </p:cNvSpPr>
            <p:nvPr/>
          </p:nvSpPr>
          <p:spPr bwMode="auto">
            <a:xfrm flipH="1" flipV="1">
              <a:off x="4654" y="2809"/>
              <a:ext cx="2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1" name="Line 3208">
              <a:extLst>
                <a:ext uri="{FF2B5EF4-FFF2-40B4-BE49-F238E27FC236}">
                  <a16:creationId xmlns:a16="http://schemas.microsoft.com/office/drawing/2014/main" id="{EA9C709A-CFDD-40AF-95CC-CEC991B24E85}"/>
                </a:ext>
              </a:extLst>
            </p:cNvPr>
            <p:cNvSpPr>
              <a:spLocks noChangeShapeType="1"/>
            </p:cNvSpPr>
            <p:nvPr/>
          </p:nvSpPr>
          <p:spPr bwMode="auto">
            <a:xfrm flipV="1">
              <a:off x="4580" y="2809"/>
              <a:ext cx="7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2" name="Line 3209">
              <a:extLst>
                <a:ext uri="{FF2B5EF4-FFF2-40B4-BE49-F238E27FC236}">
                  <a16:creationId xmlns:a16="http://schemas.microsoft.com/office/drawing/2014/main" id="{0D52F124-314B-4BE3-9F41-AFFA292FAE07}"/>
                </a:ext>
              </a:extLst>
            </p:cNvPr>
            <p:cNvSpPr>
              <a:spLocks noChangeShapeType="1"/>
            </p:cNvSpPr>
            <p:nvPr/>
          </p:nvSpPr>
          <p:spPr bwMode="auto">
            <a:xfrm flipV="1">
              <a:off x="4873" y="2940"/>
              <a:ext cx="104"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3" name="Line 3210">
              <a:extLst>
                <a:ext uri="{FF2B5EF4-FFF2-40B4-BE49-F238E27FC236}">
                  <a16:creationId xmlns:a16="http://schemas.microsoft.com/office/drawing/2014/main" id="{F841B90E-5F57-4FD1-AD3A-08DD1D0C4FD5}"/>
                </a:ext>
              </a:extLst>
            </p:cNvPr>
            <p:cNvSpPr>
              <a:spLocks noChangeShapeType="1"/>
            </p:cNvSpPr>
            <p:nvPr/>
          </p:nvSpPr>
          <p:spPr bwMode="auto">
            <a:xfrm>
              <a:off x="4948" y="2907"/>
              <a:ext cx="2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4" name="Line 3211">
              <a:extLst>
                <a:ext uri="{FF2B5EF4-FFF2-40B4-BE49-F238E27FC236}">
                  <a16:creationId xmlns:a16="http://schemas.microsoft.com/office/drawing/2014/main" id="{90FCCD52-CF56-40EB-8527-A612A3430382}"/>
                </a:ext>
              </a:extLst>
            </p:cNvPr>
            <p:cNvSpPr>
              <a:spLocks noChangeShapeType="1"/>
            </p:cNvSpPr>
            <p:nvPr/>
          </p:nvSpPr>
          <p:spPr bwMode="auto">
            <a:xfrm>
              <a:off x="4948" y="2907"/>
              <a:ext cx="2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5" name="Line 3212">
              <a:extLst>
                <a:ext uri="{FF2B5EF4-FFF2-40B4-BE49-F238E27FC236}">
                  <a16:creationId xmlns:a16="http://schemas.microsoft.com/office/drawing/2014/main" id="{8F355D4E-7B30-4EEA-8B9B-C2F939A121C3}"/>
                </a:ext>
              </a:extLst>
            </p:cNvPr>
            <p:cNvSpPr>
              <a:spLocks noChangeShapeType="1"/>
            </p:cNvSpPr>
            <p:nvPr/>
          </p:nvSpPr>
          <p:spPr bwMode="auto">
            <a:xfrm flipH="1">
              <a:off x="3943" y="3335"/>
              <a:ext cx="16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6" name="Line 3213">
              <a:extLst>
                <a:ext uri="{FF2B5EF4-FFF2-40B4-BE49-F238E27FC236}">
                  <a16:creationId xmlns:a16="http://schemas.microsoft.com/office/drawing/2014/main" id="{32674B2E-B2B5-4533-B1B3-A122787F5A9B}"/>
                </a:ext>
              </a:extLst>
            </p:cNvPr>
            <p:cNvSpPr>
              <a:spLocks noChangeShapeType="1"/>
            </p:cNvSpPr>
            <p:nvPr/>
          </p:nvSpPr>
          <p:spPr bwMode="auto">
            <a:xfrm flipV="1">
              <a:off x="3927" y="3350"/>
              <a:ext cx="16"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7" name="Line 3214">
              <a:extLst>
                <a:ext uri="{FF2B5EF4-FFF2-40B4-BE49-F238E27FC236}">
                  <a16:creationId xmlns:a16="http://schemas.microsoft.com/office/drawing/2014/main" id="{BEAE5206-986A-4798-B2ED-5FA9A6E426D8}"/>
                </a:ext>
              </a:extLst>
            </p:cNvPr>
            <p:cNvSpPr>
              <a:spLocks noChangeShapeType="1"/>
            </p:cNvSpPr>
            <p:nvPr/>
          </p:nvSpPr>
          <p:spPr bwMode="auto">
            <a:xfrm>
              <a:off x="5020" y="3249"/>
              <a:ext cx="24"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8" name="Line 3215">
              <a:extLst>
                <a:ext uri="{FF2B5EF4-FFF2-40B4-BE49-F238E27FC236}">
                  <a16:creationId xmlns:a16="http://schemas.microsoft.com/office/drawing/2014/main" id="{CD873570-90C7-4767-99CA-24FFC435B207}"/>
                </a:ext>
              </a:extLst>
            </p:cNvPr>
            <p:cNvSpPr>
              <a:spLocks noChangeShapeType="1"/>
            </p:cNvSpPr>
            <p:nvPr/>
          </p:nvSpPr>
          <p:spPr bwMode="auto">
            <a:xfrm flipV="1">
              <a:off x="4879" y="3294"/>
              <a:ext cx="16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19" name="Line 3216">
              <a:extLst>
                <a:ext uri="{FF2B5EF4-FFF2-40B4-BE49-F238E27FC236}">
                  <a16:creationId xmlns:a16="http://schemas.microsoft.com/office/drawing/2014/main" id="{5827F905-1F82-4ADF-BF08-D4534A5FDDCB}"/>
                </a:ext>
              </a:extLst>
            </p:cNvPr>
            <p:cNvSpPr>
              <a:spLocks noChangeShapeType="1"/>
            </p:cNvSpPr>
            <p:nvPr/>
          </p:nvSpPr>
          <p:spPr bwMode="auto">
            <a:xfrm flipH="1" flipV="1">
              <a:off x="3682" y="3402"/>
              <a:ext cx="18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0" name="Line 3217">
              <a:extLst>
                <a:ext uri="{FF2B5EF4-FFF2-40B4-BE49-F238E27FC236}">
                  <a16:creationId xmlns:a16="http://schemas.microsoft.com/office/drawing/2014/main" id="{F6B4EFE0-55DE-411E-A52D-A8BB97C5F8A5}"/>
                </a:ext>
              </a:extLst>
            </p:cNvPr>
            <p:cNvSpPr>
              <a:spLocks noChangeShapeType="1"/>
            </p:cNvSpPr>
            <p:nvPr/>
          </p:nvSpPr>
          <p:spPr bwMode="auto">
            <a:xfrm flipV="1">
              <a:off x="3660" y="3402"/>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1" name="Line 3218">
              <a:extLst>
                <a:ext uri="{FF2B5EF4-FFF2-40B4-BE49-F238E27FC236}">
                  <a16:creationId xmlns:a16="http://schemas.microsoft.com/office/drawing/2014/main" id="{D56F3056-99B2-4656-8DC9-F786BEE1C166}"/>
                </a:ext>
              </a:extLst>
            </p:cNvPr>
            <p:cNvSpPr>
              <a:spLocks noChangeShapeType="1"/>
            </p:cNvSpPr>
            <p:nvPr/>
          </p:nvSpPr>
          <p:spPr bwMode="auto">
            <a:xfrm flipH="1">
              <a:off x="4306" y="3012"/>
              <a:ext cx="115"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2" name="Line 3219">
              <a:extLst>
                <a:ext uri="{FF2B5EF4-FFF2-40B4-BE49-F238E27FC236}">
                  <a16:creationId xmlns:a16="http://schemas.microsoft.com/office/drawing/2014/main" id="{A8571641-2B5A-438C-8F55-BDB3573CE212}"/>
                </a:ext>
              </a:extLst>
            </p:cNvPr>
            <p:cNvSpPr>
              <a:spLocks noChangeShapeType="1"/>
            </p:cNvSpPr>
            <p:nvPr/>
          </p:nvSpPr>
          <p:spPr bwMode="auto">
            <a:xfrm flipV="1">
              <a:off x="4304" y="3078"/>
              <a:ext cx="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3" name="Line 3220">
              <a:extLst>
                <a:ext uri="{FF2B5EF4-FFF2-40B4-BE49-F238E27FC236}">
                  <a16:creationId xmlns:a16="http://schemas.microsoft.com/office/drawing/2014/main" id="{6E3EA574-6A8D-4D18-B184-1048FB55C185}"/>
                </a:ext>
              </a:extLst>
            </p:cNvPr>
            <p:cNvSpPr>
              <a:spLocks noChangeShapeType="1"/>
            </p:cNvSpPr>
            <p:nvPr/>
          </p:nvSpPr>
          <p:spPr bwMode="auto">
            <a:xfrm flipH="1" flipV="1">
              <a:off x="4802" y="2792"/>
              <a:ext cx="2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4" name="Line 3221">
              <a:extLst>
                <a:ext uri="{FF2B5EF4-FFF2-40B4-BE49-F238E27FC236}">
                  <a16:creationId xmlns:a16="http://schemas.microsoft.com/office/drawing/2014/main" id="{EECAA287-7AFB-46F2-A59C-0C6FEC3AF00C}"/>
                </a:ext>
              </a:extLst>
            </p:cNvPr>
            <p:cNvSpPr>
              <a:spLocks noChangeShapeType="1"/>
            </p:cNvSpPr>
            <p:nvPr/>
          </p:nvSpPr>
          <p:spPr bwMode="auto">
            <a:xfrm flipV="1">
              <a:off x="4727" y="2792"/>
              <a:ext cx="7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5" name="Line 3222">
              <a:extLst>
                <a:ext uri="{FF2B5EF4-FFF2-40B4-BE49-F238E27FC236}">
                  <a16:creationId xmlns:a16="http://schemas.microsoft.com/office/drawing/2014/main" id="{A4967996-8738-44BB-83DC-CD564E52B282}"/>
                </a:ext>
              </a:extLst>
            </p:cNvPr>
            <p:cNvSpPr>
              <a:spLocks noChangeShapeType="1"/>
            </p:cNvSpPr>
            <p:nvPr/>
          </p:nvSpPr>
          <p:spPr bwMode="auto">
            <a:xfrm flipH="1" flipV="1">
              <a:off x="4802" y="2792"/>
              <a:ext cx="2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6" name="Line 3223">
              <a:extLst>
                <a:ext uri="{FF2B5EF4-FFF2-40B4-BE49-F238E27FC236}">
                  <a16:creationId xmlns:a16="http://schemas.microsoft.com/office/drawing/2014/main" id="{B2390145-BD6A-4105-B990-9E3031830F64}"/>
                </a:ext>
              </a:extLst>
            </p:cNvPr>
            <p:cNvSpPr>
              <a:spLocks noChangeShapeType="1"/>
            </p:cNvSpPr>
            <p:nvPr/>
          </p:nvSpPr>
          <p:spPr bwMode="auto">
            <a:xfrm flipV="1">
              <a:off x="4147" y="3217"/>
              <a:ext cx="9"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7" name="Line 3224">
              <a:extLst>
                <a:ext uri="{FF2B5EF4-FFF2-40B4-BE49-F238E27FC236}">
                  <a16:creationId xmlns:a16="http://schemas.microsoft.com/office/drawing/2014/main" id="{0B107ADA-AF9A-473F-A650-43DB9F1733F1}"/>
                </a:ext>
              </a:extLst>
            </p:cNvPr>
            <p:cNvSpPr>
              <a:spLocks noChangeShapeType="1"/>
            </p:cNvSpPr>
            <p:nvPr/>
          </p:nvSpPr>
          <p:spPr bwMode="auto">
            <a:xfrm flipH="1">
              <a:off x="4156" y="3163"/>
              <a:ext cx="143"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8" name="Line 3225">
              <a:extLst>
                <a:ext uri="{FF2B5EF4-FFF2-40B4-BE49-F238E27FC236}">
                  <a16:creationId xmlns:a16="http://schemas.microsoft.com/office/drawing/2014/main" id="{DDE3B2A0-FDCE-4437-9800-7E1C4118C9B9}"/>
                </a:ext>
              </a:extLst>
            </p:cNvPr>
            <p:cNvSpPr>
              <a:spLocks noChangeShapeType="1"/>
            </p:cNvSpPr>
            <p:nvPr/>
          </p:nvSpPr>
          <p:spPr bwMode="auto">
            <a:xfrm flipH="1" flipV="1">
              <a:off x="4410" y="2983"/>
              <a:ext cx="6"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9" name="Line 3226">
              <a:extLst>
                <a:ext uri="{FF2B5EF4-FFF2-40B4-BE49-F238E27FC236}">
                  <a16:creationId xmlns:a16="http://schemas.microsoft.com/office/drawing/2014/main" id="{6E6750A7-6F34-49EE-BDA3-7D8FCA619D09}"/>
                </a:ext>
              </a:extLst>
            </p:cNvPr>
            <p:cNvSpPr>
              <a:spLocks noChangeShapeType="1"/>
            </p:cNvSpPr>
            <p:nvPr/>
          </p:nvSpPr>
          <p:spPr bwMode="auto">
            <a:xfrm flipH="1">
              <a:off x="4410" y="2920"/>
              <a:ext cx="98"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0" name="Line 3227">
              <a:extLst>
                <a:ext uri="{FF2B5EF4-FFF2-40B4-BE49-F238E27FC236}">
                  <a16:creationId xmlns:a16="http://schemas.microsoft.com/office/drawing/2014/main" id="{0BB32C4D-CFF9-44CA-A6A2-858C984431E4}"/>
                </a:ext>
              </a:extLst>
            </p:cNvPr>
            <p:cNvSpPr>
              <a:spLocks noChangeShapeType="1"/>
            </p:cNvSpPr>
            <p:nvPr/>
          </p:nvSpPr>
          <p:spPr bwMode="auto">
            <a:xfrm>
              <a:off x="4919" y="2876"/>
              <a:ext cx="2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1" name="Line 3228">
              <a:extLst>
                <a:ext uri="{FF2B5EF4-FFF2-40B4-BE49-F238E27FC236}">
                  <a16:creationId xmlns:a16="http://schemas.microsoft.com/office/drawing/2014/main" id="{81E1B558-AEBB-4434-B7B0-55CE11791875}"/>
                </a:ext>
              </a:extLst>
            </p:cNvPr>
            <p:cNvSpPr>
              <a:spLocks noChangeShapeType="1"/>
            </p:cNvSpPr>
            <p:nvPr/>
          </p:nvSpPr>
          <p:spPr bwMode="auto">
            <a:xfrm flipV="1">
              <a:off x="4849" y="2907"/>
              <a:ext cx="99"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2" name="Line 3229">
              <a:extLst>
                <a:ext uri="{FF2B5EF4-FFF2-40B4-BE49-F238E27FC236}">
                  <a16:creationId xmlns:a16="http://schemas.microsoft.com/office/drawing/2014/main" id="{87E9B350-411D-44CA-84B1-D85DE598D521}"/>
                </a:ext>
              </a:extLst>
            </p:cNvPr>
            <p:cNvSpPr>
              <a:spLocks noChangeShapeType="1"/>
            </p:cNvSpPr>
            <p:nvPr/>
          </p:nvSpPr>
          <p:spPr bwMode="auto">
            <a:xfrm>
              <a:off x="4919" y="2876"/>
              <a:ext cx="2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3" name="Line 3230">
              <a:extLst>
                <a:ext uri="{FF2B5EF4-FFF2-40B4-BE49-F238E27FC236}">
                  <a16:creationId xmlns:a16="http://schemas.microsoft.com/office/drawing/2014/main" id="{6549F9C4-5AEE-41CB-9924-E7F7F384A9D6}"/>
                </a:ext>
              </a:extLst>
            </p:cNvPr>
            <p:cNvSpPr>
              <a:spLocks noChangeShapeType="1"/>
            </p:cNvSpPr>
            <p:nvPr/>
          </p:nvSpPr>
          <p:spPr bwMode="auto">
            <a:xfrm flipH="1">
              <a:off x="4496" y="2856"/>
              <a:ext cx="84"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4" name="Line 3231">
              <a:extLst>
                <a:ext uri="{FF2B5EF4-FFF2-40B4-BE49-F238E27FC236}">
                  <a16:creationId xmlns:a16="http://schemas.microsoft.com/office/drawing/2014/main" id="{85D591B0-E11C-442C-977F-23272B794F9D}"/>
                </a:ext>
              </a:extLst>
            </p:cNvPr>
            <p:cNvSpPr>
              <a:spLocks noChangeShapeType="1"/>
            </p:cNvSpPr>
            <p:nvPr/>
          </p:nvSpPr>
          <p:spPr bwMode="auto">
            <a:xfrm flipH="1" flipV="1">
              <a:off x="4496" y="2912"/>
              <a:ext cx="12"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5" name="Line 3232">
              <a:extLst>
                <a:ext uri="{FF2B5EF4-FFF2-40B4-BE49-F238E27FC236}">
                  <a16:creationId xmlns:a16="http://schemas.microsoft.com/office/drawing/2014/main" id="{934D3853-D528-4F37-9559-1BDD770CFE55}"/>
                </a:ext>
              </a:extLst>
            </p:cNvPr>
            <p:cNvSpPr>
              <a:spLocks noChangeShapeType="1"/>
            </p:cNvSpPr>
            <p:nvPr/>
          </p:nvSpPr>
          <p:spPr bwMode="auto">
            <a:xfrm flipV="1">
              <a:off x="4751" y="2807"/>
              <a:ext cx="80"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6" name="Line 3233">
              <a:extLst>
                <a:ext uri="{FF2B5EF4-FFF2-40B4-BE49-F238E27FC236}">
                  <a16:creationId xmlns:a16="http://schemas.microsoft.com/office/drawing/2014/main" id="{CEE754F6-C42E-49AA-9124-7FE2F86D3D87}"/>
                </a:ext>
              </a:extLst>
            </p:cNvPr>
            <p:cNvSpPr>
              <a:spLocks noChangeShapeType="1"/>
            </p:cNvSpPr>
            <p:nvPr/>
          </p:nvSpPr>
          <p:spPr bwMode="auto">
            <a:xfrm flipH="1" flipV="1">
              <a:off x="4831" y="2807"/>
              <a:ext cx="2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7" name="Line 3234">
              <a:extLst>
                <a:ext uri="{FF2B5EF4-FFF2-40B4-BE49-F238E27FC236}">
                  <a16:creationId xmlns:a16="http://schemas.microsoft.com/office/drawing/2014/main" id="{098FB0F8-A138-451C-866C-26E0D12DD688}"/>
                </a:ext>
              </a:extLst>
            </p:cNvPr>
            <p:cNvSpPr>
              <a:spLocks noChangeShapeType="1"/>
            </p:cNvSpPr>
            <p:nvPr/>
          </p:nvSpPr>
          <p:spPr bwMode="auto">
            <a:xfrm flipH="1" flipV="1">
              <a:off x="4831" y="2807"/>
              <a:ext cx="2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8" name="Line 3235">
              <a:extLst>
                <a:ext uri="{FF2B5EF4-FFF2-40B4-BE49-F238E27FC236}">
                  <a16:creationId xmlns:a16="http://schemas.microsoft.com/office/drawing/2014/main" id="{DE2936B4-0451-41AA-9966-F1952E667A55}"/>
                </a:ext>
              </a:extLst>
            </p:cNvPr>
            <p:cNvSpPr>
              <a:spLocks noChangeShapeType="1"/>
            </p:cNvSpPr>
            <p:nvPr/>
          </p:nvSpPr>
          <p:spPr bwMode="auto">
            <a:xfrm flipV="1">
              <a:off x="4824" y="2876"/>
              <a:ext cx="95"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9" name="Line 3236">
              <a:extLst>
                <a:ext uri="{FF2B5EF4-FFF2-40B4-BE49-F238E27FC236}">
                  <a16:creationId xmlns:a16="http://schemas.microsoft.com/office/drawing/2014/main" id="{91B333D6-B393-422E-8066-39968FF11644}"/>
                </a:ext>
              </a:extLst>
            </p:cNvPr>
            <p:cNvSpPr>
              <a:spLocks noChangeShapeType="1"/>
            </p:cNvSpPr>
            <p:nvPr/>
          </p:nvSpPr>
          <p:spPr bwMode="auto">
            <a:xfrm>
              <a:off x="4889" y="2850"/>
              <a:ext cx="3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0" name="Line 3237">
              <a:extLst>
                <a:ext uri="{FF2B5EF4-FFF2-40B4-BE49-F238E27FC236}">
                  <a16:creationId xmlns:a16="http://schemas.microsoft.com/office/drawing/2014/main" id="{0ED41D6E-C9A7-4825-ACB7-4BABBBB14FDD}"/>
                </a:ext>
              </a:extLst>
            </p:cNvPr>
            <p:cNvSpPr>
              <a:spLocks noChangeShapeType="1"/>
            </p:cNvSpPr>
            <p:nvPr/>
          </p:nvSpPr>
          <p:spPr bwMode="auto">
            <a:xfrm>
              <a:off x="4889" y="2850"/>
              <a:ext cx="3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1" name="Line 3238">
              <a:extLst>
                <a:ext uri="{FF2B5EF4-FFF2-40B4-BE49-F238E27FC236}">
                  <a16:creationId xmlns:a16="http://schemas.microsoft.com/office/drawing/2014/main" id="{A00C3BC4-002E-4852-9309-C5917801FCBE}"/>
                </a:ext>
              </a:extLst>
            </p:cNvPr>
            <p:cNvSpPr>
              <a:spLocks noChangeShapeType="1"/>
            </p:cNvSpPr>
            <p:nvPr/>
          </p:nvSpPr>
          <p:spPr bwMode="auto">
            <a:xfrm>
              <a:off x="4995" y="3203"/>
              <a:ext cx="25"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2" name="Line 3239">
              <a:extLst>
                <a:ext uri="{FF2B5EF4-FFF2-40B4-BE49-F238E27FC236}">
                  <a16:creationId xmlns:a16="http://schemas.microsoft.com/office/drawing/2014/main" id="{B082B075-5BD7-42D9-8B98-8C2E0B79C0AC}"/>
                </a:ext>
              </a:extLst>
            </p:cNvPr>
            <p:cNvSpPr>
              <a:spLocks noChangeShapeType="1"/>
            </p:cNvSpPr>
            <p:nvPr/>
          </p:nvSpPr>
          <p:spPr bwMode="auto">
            <a:xfrm flipV="1">
              <a:off x="4860" y="3249"/>
              <a:ext cx="160"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3" name="Line 3240">
              <a:extLst>
                <a:ext uri="{FF2B5EF4-FFF2-40B4-BE49-F238E27FC236}">
                  <a16:creationId xmlns:a16="http://schemas.microsoft.com/office/drawing/2014/main" id="{371B13C8-F636-4C75-8CA6-287F09C7432A}"/>
                </a:ext>
              </a:extLst>
            </p:cNvPr>
            <p:cNvSpPr>
              <a:spLocks noChangeShapeType="1"/>
            </p:cNvSpPr>
            <p:nvPr/>
          </p:nvSpPr>
          <p:spPr bwMode="auto">
            <a:xfrm flipV="1">
              <a:off x="4776" y="2826"/>
              <a:ext cx="84"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4" name="Line 3241">
              <a:extLst>
                <a:ext uri="{FF2B5EF4-FFF2-40B4-BE49-F238E27FC236}">
                  <a16:creationId xmlns:a16="http://schemas.microsoft.com/office/drawing/2014/main" id="{F7CCC969-DE7F-4B95-A906-6D338FC60E2E}"/>
                </a:ext>
              </a:extLst>
            </p:cNvPr>
            <p:cNvSpPr>
              <a:spLocks noChangeShapeType="1"/>
            </p:cNvSpPr>
            <p:nvPr/>
          </p:nvSpPr>
          <p:spPr bwMode="auto">
            <a:xfrm flipH="1" flipV="1">
              <a:off x="4860" y="2826"/>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5" name="Line 3242">
              <a:extLst>
                <a:ext uri="{FF2B5EF4-FFF2-40B4-BE49-F238E27FC236}">
                  <a16:creationId xmlns:a16="http://schemas.microsoft.com/office/drawing/2014/main" id="{6C564CCA-5BF2-4D9D-B719-3EFDB020FE86}"/>
                </a:ext>
              </a:extLst>
            </p:cNvPr>
            <p:cNvSpPr>
              <a:spLocks noChangeShapeType="1"/>
            </p:cNvSpPr>
            <p:nvPr/>
          </p:nvSpPr>
          <p:spPr bwMode="auto">
            <a:xfrm flipH="1" flipV="1">
              <a:off x="4860" y="2826"/>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6" name="Line 3243">
              <a:extLst>
                <a:ext uri="{FF2B5EF4-FFF2-40B4-BE49-F238E27FC236}">
                  <a16:creationId xmlns:a16="http://schemas.microsoft.com/office/drawing/2014/main" id="{11080869-B08E-42EB-8069-A5D017032DB5}"/>
                </a:ext>
              </a:extLst>
            </p:cNvPr>
            <p:cNvSpPr>
              <a:spLocks noChangeShapeType="1"/>
            </p:cNvSpPr>
            <p:nvPr/>
          </p:nvSpPr>
          <p:spPr bwMode="auto">
            <a:xfrm flipH="1" flipV="1">
              <a:off x="4580" y="2856"/>
              <a:ext cx="18"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7" name="Line 3244">
              <a:extLst>
                <a:ext uri="{FF2B5EF4-FFF2-40B4-BE49-F238E27FC236}">
                  <a16:creationId xmlns:a16="http://schemas.microsoft.com/office/drawing/2014/main" id="{174A69E2-A448-4096-9DC0-186983D156F7}"/>
                </a:ext>
              </a:extLst>
            </p:cNvPr>
            <p:cNvSpPr>
              <a:spLocks noChangeShapeType="1"/>
            </p:cNvSpPr>
            <p:nvPr/>
          </p:nvSpPr>
          <p:spPr bwMode="auto">
            <a:xfrm flipV="1">
              <a:off x="4800" y="2850"/>
              <a:ext cx="89" cy="4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8" name="Line 3245">
              <a:extLst>
                <a:ext uri="{FF2B5EF4-FFF2-40B4-BE49-F238E27FC236}">
                  <a16:creationId xmlns:a16="http://schemas.microsoft.com/office/drawing/2014/main" id="{ED07F947-FEE8-4D0F-88CD-A8C623C5B69D}"/>
                </a:ext>
              </a:extLst>
            </p:cNvPr>
            <p:cNvSpPr>
              <a:spLocks noChangeShapeType="1"/>
            </p:cNvSpPr>
            <p:nvPr/>
          </p:nvSpPr>
          <p:spPr bwMode="auto">
            <a:xfrm flipV="1">
              <a:off x="3911" y="3369"/>
              <a:ext cx="1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9" name="Line 3246">
              <a:extLst>
                <a:ext uri="{FF2B5EF4-FFF2-40B4-BE49-F238E27FC236}">
                  <a16:creationId xmlns:a16="http://schemas.microsoft.com/office/drawing/2014/main" id="{F420FDC5-8476-49DE-BE18-DD21CB761660}"/>
                </a:ext>
              </a:extLst>
            </p:cNvPr>
            <p:cNvSpPr>
              <a:spLocks noChangeShapeType="1"/>
            </p:cNvSpPr>
            <p:nvPr/>
          </p:nvSpPr>
          <p:spPr bwMode="auto">
            <a:xfrm flipH="1">
              <a:off x="3927" y="3361"/>
              <a:ext cx="175"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0" name="Line 3247">
              <a:extLst>
                <a:ext uri="{FF2B5EF4-FFF2-40B4-BE49-F238E27FC236}">
                  <a16:creationId xmlns:a16="http://schemas.microsoft.com/office/drawing/2014/main" id="{21C589A7-7493-42AD-8F9F-2A2A6847D659}"/>
                </a:ext>
              </a:extLst>
            </p:cNvPr>
            <p:cNvSpPr>
              <a:spLocks noChangeShapeType="1"/>
            </p:cNvSpPr>
            <p:nvPr/>
          </p:nvSpPr>
          <p:spPr bwMode="auto">
            <a:xfrm flipH="1" flipV="1">
              <a:off x="4678" y="2814"/>
              <a:ext cx="24"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1" name="Line 3248">
              <a:extLst>
                <a:ext uri="{FF2B5EF4-FFF2-40B4-BE49-F238E27FC236}">
                  <a16:creationId xmlns:a16="http://schemas.microsoft.com/office/drawing/2014/main" id="{F8EA53FA-3049-452D-A438-5A6299E01B9C}"/>
                </a:ext>
              </a:extLst>
            </p:cNvPr>
            <p:cNvSpPr>
              <a:spLocks noChangeShapeType="1"/>
            </p:cNvSpPr>
            <p:nvPr/>
          </p:nvSpPr>
          <p:spPr bwMode="auto">
            <a:xfrm flipV="1">
              <a:off x="4598" y="2814"/>
              <a:ext cx="80" cy="4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2" name="Line 3249">
              <a:extLst>
                <a:ext uri="{FF2B5EF4-FFF2-40B4-BE49-F238E27FC236}">
                  <a16:creationId xmlns:a16="http://schemas.microsoft.com/office/drawing/2014/main" id="{5B08A620-0F93-464F-9EF0-EB3687E0E86C}"/>
                </a:ext>
              </a:extLst>
            </p:cNvPr>
            <p:cNvSpPr>
              <a:spLocks noChangeShapeType="1"/>
            </p:cNvSpPr>
            <p:nvPr/>
          </p:nvSpPr>
          <p:spPr bwMode="auto">
            <a:xfrm flipV="1">
              <a:off x="4138" y="3239"/>
              <a:ext cx="9"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3" name="Line 3250">
              <a:extLst>
                <a:ext uri="{FF2B5EF4-FFF2-40B4-BE49-F238E27FC236}">
                  <a16:creationId xmlns:a16="http://schemas.microsoft.com/office/drawing/2014/main" id="{5BAD7231-E063-414B-99C6-C8B2BA6B5C9D}"/>
                </a:ext>
              </a:extLst>
            </p:cNvPr>
            <p:cNvSpPr>
              <a:spLocks noChangeShapeType="1"/>
            </p:cNvSpPr>
            <p:nvPr/>
          </p:nvSpPr>
          <p:spPr bwMode="auto">
            <a:xfrm flipH="1">
              <a:off x="4147" y="3189"/>
              <a:ext cx="150"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4" name="Line 3251">
              <a:extLst>
                <a:ext uri="{FF2B5EF4-FFF2-40B4-BE49-F238E27FC236}">
                  <a16:creationId xmlns:a16="http://schemas.microsoft.com/office/drawing/2014/main" id="{373D61CE-B0B2-4146-9381-81A7BE2B48EA}"/>
                </a:ext>
              </a:extLst>
            </p:cNvPr>
            <p:cNvSpPr>
              <a:spLocks noChangeShapeType="1"/>
            </p:cNvSpPr>
            <p:nvPr/>
          </p:nvSpPr>
          <p:spPr bwMode="auto">
            <a:xfrm flipH="1" flipV="1">
              <a:off x="3660" y="3412"/>
              <a:ext cx="189"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5" name="Line 3252">
              <a:extLst>
                <a:ext uri="{FF2B5EF4-FFF2-40B4-BE49-F238E27FC236}">
                  <a16:creationId xmlns:a16="http://schemas.microsoft.com/office/drawing/2014/main" id="{20018FA0-28B0-4ABE-B72C-ACA59259A5EC}"/>
                </a:ext>
              </a:extLst>
            </p:cNvPr>
            <p:cNvSpPr>
              <a:spLocks noChangeShapeType="1"/>
            </p:cNvSpPr>
            <p:nvPr/>
          </p:nvSpPr>
          <p:spPr bwMode="auto">
            <a:xfrm flipH="1">
              <a:off x="4304" y="3031"/>
              <a:ext cx="122"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6" name="Line 3253">
              <a:extLst>
                <a:ext uri="{FF2B5EF4-FFF2-40B4-BE49-F238E27FC236}">
                  <a16:creationId xmlns:a16="http://schemas.microsoft.com/office/drawing/2014/main" id="{A1C1635C-B912-4C3B-9351-5891FBA66C1C}"/>
                </a:ext>
              </a:extLst>
            </p:cNvPr>
            <p:cNvSpPr>
              <a:spLocks noChangeShapeType="1"/>
            </p:cNvSpPr>
            <p:nvPr/>
          </p:nvSpPr>
          <p:spPr bwMode="auto">
            <a:xfrm flipV="1">
              <a:off x="4302" y="3096"/>
              <a:ext cx="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7" name="Line 3254">
              <a:extLst>
                <a:ext uri="{FF2B5EF4-FFF2-40B4-BE49-F238E27FC236}">
                  <a16:creationId xmlns:a16="http://schemas.microsoft.com/office/drawing/2014/main" id="{10258F20-D3EE-4FC7-AF3F-827278B955D5}"/>
                </a:ext>
              </a:extLst>
            </p:cNvPr>
            <p:cNvSpPr>
              <a:spLocks noChangeShapeType="1"/>
            </p:cNvSpPr>
            <p:nvPr/>
          </p:nvSpPr>
          <p:spPr bwMode="auto">
            <a:xfrm flipV="1">
              <a:off x="4842" y="3203"/>
              <a:ext cx="153"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8" name="Line 3255">
              <a:extLst>
                <a:ext uri="{FF2B5EF4-FFF2-40B4-BE49-F238E27FC236}">
                  <a16:creationId xmlns:a16="http://schemas.microsoft.com/office/drawing/2014/main" id="{8AD9F54B-7611-428E-A9DB-0ED5FADFD48F}"/>
                </a:ext>
              </a:extLst>
            </p:cNvPr>
            <p:cNvSpPr>
              <a:spLocks noChangeShapeType="1"/>
            </p:cNvSpPr>
            <p:nvPr/>
          </p:nvSpPr>
          <p:spPr bwMode="auto">
            <a:xfrm>
              <a:off x="4971" y="3159"/>
              <a:ext cx="24"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9" name="Line 3256">
              <a:extLst>
                <a:ext uri="{FF2B5EF4-FFF2-40B4-BE49-F238E27FC236}">
                  <a16:creationId xmlns:a16="http://schemas.microsoft.com/office/drawing/2014/main" id="{20357D48-A716-4DD4-80B4-FAD2D9B5CB8D}"/>
                </a:ext>
              </a:extLst>
            </p:cNvPr>
            <p:cNvSpPr>
              <a:spLocks noChangeShapeType="1"/>
            </p:cNvSpPr>
            <p:nvPr/>
          </p:nvSpPr>
          <p:spPr bwMode="auto">
            <a:xfrm flipH="1">
              <a:off x="4416" y="2932"/>
              <a:ext cx="104"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0" name="Line 3257">
              <a:extLst>
                <a:ext uri="{FF2B5EF4-FFF2-40B4-BE49-F238E27FC236}">
                  <a16:creationId xmlns:a16="http://schemas.microsoft.com/office/drawing/2014/main" id="{96F46729-78C7-4E48-9260-ECE356C4EE8B}"/>
                </a:ext>
              </a:extLst>
            </p:cNvPr>
            <p:cNvSpPr>
              <a:spLocks noChangeShapeType="1"/>
            </p:cNvSpPr>
            <p:nvPr/>
          </p:nvSpPr>
          <p:spPr bwMode="auto">
            <a:xfrm flipH="1" flipV="1">
              <a:off x="4416" y="2996"/>
              <a:ext cx="5"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1" name="Line 3258">
              <a:extLst>
                <a:ext uri="{FF2B5EF4-FFF2-40B4-BE49-F238E27FC236}">
                  <a16:creationId xmlns:a16="http://schemas.microsoft.com/office/drawing/2014/main" id="{8A0C32D9-E6CB-44D9-A948-36A2F9ED106B}"/>
                </a:ext>
              </a:extLst>
            </p:cNvPr>
            <p:cNvSpPr>
              <a:spLocks noChangeShapeType="1"/>
            </p:cNvSpPr>
            <p:nvPr/>
          </p:nvSpPr>
          <p:spPr bwMode="auto">
            <a:xfrm flipV="1">
              <a:off x="3896" y="3387"/>
              <a:ext cx="1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2" name="Line 3259">
              <a:extLst>
                <a:ext uri="{FF2B5EF4-FFF2-40B4-BE49-F238E27FC236}">
                  <a16:creationId xmlns:a16="http://schemas.microsoft.com/office/drawing/2014/main" id="{811E9E46-DED4-43C5-8844-959D334F7E09}"/>
                </a:ext>
              </a:extLst>
            </p:cNvPr>
            <p:cNvSpPr>
              <a:spLocks noChangeShapeType="1"/>
            </p:cNvSpPr>
            <p:nvPr/>
          </p:nvSpPr>
          <p:spPr bwMode="auto">
            <a:xfrm flipH="1">
              <a:off x="3911" y="3387"/>
              <a:ext cx="182"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3" name="Line 3260">
              <a:extLst>
                <a:ext uri="{FF2B5EF4-FFF2-40B4-BE49-F238E27FC236}">
                  <a16:creationId xmlns:a16="http://schemas.microsoft.com/office/drawing/2014/main" id="{BFCA71AC-977F-4477-89A9-B9C96C499DCE}"/>
                </a:ext>
              </a:extLst>
            </p:cNvPr>
            <p:cNvSpPr>
              <a:spLocks noChangeShapeType="1"/>
            </p:cNvSpPr>
            <p:nvPr/>
          </p:nvSpPr>
          <p:spPr bwMode="auto">
            <a:xfrm flipH="1" flipV="1">
              <a:off x="4508" y="2920"/>
              <a:ext cx="1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4" name="Line 3261">
              <a:extLst>
                <a:ext uri="{FF2B5EF4-FFF2-40B4-BE49-F238E27FC236}">
                  <a16:creationId xmlns:a16="http://schemas.microsoft.com/office/drawing/2014/main" id="{B7644BD9-D13E-4FCA-9A92-2C2ACFD75AC7}"/>
                </a:ext>
              </a:extLst>
            </p:cNvPr>
            <p:cNvSpPr>
              <a:spLocks noChangeShapeType="1"/>
            </p:cNvSpPr>
            <p:nvPr/>
          </p:nvSpPr>
          <p:spPr bwMode="auto">
            <a:xfrm flipH="1">
              <a:off x="4508" y="2863"/>
              <a:ext cx="90"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5" name="Line 3262">
              <a:extLst>
                <a:ext uri="{FF2B5EF4-FFF2-40B4-BE49-F238E27FC236}">
                  <a16:creationId xmlns:a16="http://schemas.microsoft.com/office/drawing/2014/main" id="{2FDFD3D8-F400-42CD-B69A-F2220B37E808}"/>
                </a:ext>
              </a:extLst>
            </p:cNvPr>
            <p:cNvSpPr>
              <a:spLocks noChangeShapeType="1"/>
            </p:cNvSpPr>
            <p:nvPr/>
          </p:nvSpPr>
          <p:spPr bwMode="auto">
            <a:xfrm flipH="1">
              <a:off x="4138" y="3217"/>
              <a:ext cx="15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6" name="Line 3263">
              <a:extLst>
                <a:ext uri="{FF2B5EF4-FFF2-40B4-BE49-F238E27FC236}">
                  <a16:creationId xmlns:a16="http://schemas.microsoft.com/office/drawing/2014/main" id="{AC919BDB-6155-47C2-9587-A6943CFF7540}"/>
                </a:ext>
              </a:extLst>
            </p:cNvPr>
            <p:cNvSpPr>
              <a:spLocks noChangeShapeType="1"/>
            </p:cNvSpPr>
            <p:nvPr/>
          </p:nvSpPr>
          <p:spPr bwMode="auto">
            <a:xfrm flipV="1">
              <a:off x="4129" y="3262"/>
              <a:ext cx="9"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7" name="Line 3264">
              <a:extLst>
                <a:ext uri="{FF2B5EF4-FFF2-40B4-BE49-F238E27FC236}">
                  <a16:creationId xmlns:a16="http://schemas.microsoft.com/office/drawing/2014/main" id="{8E6D2827-BCC6-46D6-B265-6E8DD40B92A3}"/>
                </a:ext>
              </a:extLst>
            </p:cNvPr>
            <p:cNvSpPr>
              <a:spLocks noChangeShapeType="1"/>
            </p:cNvSpPr>
            <p:nvPr/>
          </p:nvSpPr>
          <p:spPr bwMode="auto">
            <a:xfrm flipH="1" flipV="1">
              <a:off x="4702" y="2823"/>
              <a:ext cx="25"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8" name="Line 3265">
              <a:extLst>
                <a:ext uri="{FF2B5EF4-FFF2-40B4-BE49-F238E27FC236}">
                  <a16:creationId xmlns:a16="http://schemas.microsoft.com/office/drawing/2014/main" id="{BBBD4731-4FCC-4C1E-9F3E-3C38EDDF049F}"/>
                </a:ext>
              </a:extLst>
            </p:cNvPr>
            <p:cNvSpPr>
              <a:spLocks noChangeShapeType="1"/>
            </p:cNvSpPr>
            <p:nvPr/>
          </p:nvSpPr>
          <p:spPr bwMode="auto">
            <a:xfrm flipV="1">
              <a:off x="4617" y="2823"/>
              <a:ext cx="85"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9" name="Line 3266">
              <a:extLst>
                <a:ext uri="{FF2B5EF4-FFF2-40B4-BE49-F238E27FC236}">
                  <a16:creationId xmlns:a16="http://schemas.microsoft.com/office/drawing/2014/main" id="{FADEFF00-E8C9-4E62-9CEB-31475A04FBC9}"/>
                </a:ext>
              </a:extLst>
            </p:cNvPr>
            <p:cNvSpPr>
              <a:spLocks noChangeShapeType="1"/>
            </p:cNvSpPr>
            <p:nvPr/>
          </p:nvSpPr>
          <p:spPr bwMode="auto">
            <a:xfrm flipV="1">
              <a:off x="4823" y="3159"/>
              <a:ext cx="14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0" name="Line 3267">
              <a:extLst>
                <a:ext uri="{FF2B5EF4-FFF2-40B4-BE49-F238E27FC236}">
                  <a16:creationId xmlns:a16="http://schemas.microsoft.com/office/drawing/2014/main" id="{4E50900B-8BE5-4967-988F-2429E2911863}"/>
                </a:ext>
              </a:extLst>
            </p:cNvPr>
            <p:cNvSpPr>
              <a:spLocks noChangeShapeType="1"/>
            </p:cNvSpPr>
            <p:nvPr/>
          </p:nvSpPr>
          <p:spPr bwMode="auto">
            <a:xfrm>
              <a:off x="4947" y="3115"/>
              <a:ext cx="24"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1" name="Line 3268">
              <a:extLst>
                <a:ext uri="{FF2B5EF4-FFF2-40B4-BE49-F238E27FC236}">
                  <a16:creationId xmlns:a16="http://schemas.microsoft.com/office/drawing/2014/main" id="{5E14EECD-F76B-41AE-9CF2-23835DCBB755}"/>
                </a:ext>
              </a:extLst>
            </p:cNvPr>
            <p:cNvSpPr>
              <a:spLocks noChangeShapeType="1"/>
            </p:cNvSpPr>
            <p:nvPr/>
          </p:nvSpPr>
          <p:spPr bwMode="auto">
            <a:xfrm flipH="1" flipV="1">
              <a:off x="4598" y="2863"/>
              <a:ext cx="1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2" name="Line 3269">
              <a:extLst>
                <a:ext uri="{FF2B5EF4-FFF2-40B4-BE49-F238E27FC236}">
                  <a16:creationId xmlns:a16="http://schemas.microsoft.com/office/drawing/2014/main" id="{55763AAC-C57F-4D15-97F1-F602113EA717}"/>
                </a:ext>
              </a:extLst>
            </p:cNvPr>
            <p:cNvSpPr>
              <a:spLocks noChangeShapeType="1"/>
            </p:cNvSpPr>
            <p:nvPr/>
          </p:nvSpPr>
          <p:spPr bwMode="auto">
            <a:xfrm flipH="1">
              <a:off x="4302" y="3053"/>
              <a:ext cx="129"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3" name="Line 3270">
              <a:extLst>
                <a:ext uri="{FF2B5EF4-FFF2-40B4-BE49-F238E27FC236}">
                  <a16:creationId xmlns:a16="http://schemas.microsoft.com/office/drawing/2014/main" id="{94B48F85-6649-4417-83E3-EF1537320017}"/>
                </a:ext>
              </a:extLst>
            </p:cNvPr>
            <p:cNvSpPr>
              <a:spLocks noChangeShapeType="1"/>
            </p:cNvSpPr>
            <p:nvPr/>
          </p:nvSpPr>
          <p:spPr bwMode="auto">
            <a:xfrm flipV="1">
              <a:off x="4300" y="3117"/>
              <a:ext cx="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4" name="Line 3271">
              <a:extLst>
                <a:ext uri="{FF2B5EF4-FFF2-40B4-BE49-F238E27FC236}">
                  <a16:creationId xmlns:a16="http://schemas.microsoft.com/office/drawing/2014/main" id="{B3775541-C1BD-489C-B9EB-C298297410A5}"/>
                </a:ext>
              </a:extLst>
            </p:cNvPr>
            <p:cNvSpPr>
              <a:spLocks noChangeShapeType="1"/>
            </p:cNvSpPr>
            <p:nvPr/>
          </p:nvSpPr>
          <p:spPr bwMode="auto">
            <a:xfrm>
              <a:off x="4922" y="3073"/>
              <a:ext cx="25"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5" name="Line 3272">
              <a:extLst>
                <a:ext uri="{FF2B5EF4-FFF2-40B4-BE49-F238E27FC236}">
                  <a16:creationId xmlns:a16="http://schemas.microsoft.com/office/drawing/2014/main" id="{4DE119AC-0834-41EA-AD7E-91BCF1184BB2}"/>
                </a:ext>
              </a:extLst>
            </p:cNvPr>
            <p:cNvSpPr>
              <a:spLocks noChangeShapeType="1"/>
            </p:cNvSpPr>
            <p:nvPr/>
          </p:nvSpPr>
          <p:spPr bwMode="auto">
            <a:xfrm flipV="1">
              <a:off x="4804" y="3115"/>
              <a:ext cx="143"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6" name="Line 3273">
              <a:extLst>
                <a:ext uri="{FF2B5EF4-FFF2-40B4-BE49-F238E27FC236}">
                  <a16:creationId xmlns:a16="http://schemas.microsoft.com/office/drawing/2014/main" id="{C76909A3-AC0B-4877-998F-CF79741A2BE5}"/>
                </a:ext>
              </a:extLst>
            </p:cNvPr>
            <p:cNvSpPr>
              <a:spLocks noChangeShapeType="1"/>
            </p:cNvSpPr>
            <p:nvPr/>
          </p:nvSpPr>
          <p:spPr bwMode="auto">
            <a:xfrm flipH="1">
              <a:off x="4129" y="3246"/>
              <a:ext cx="164"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7" name="Line 3274">
              <a:extLst>
                <a:ext uri="{FF2B5EF4-FFF2-40B4-BE49-F238E27FC236}">
                  <a16:creationId xmlns:a16="http://schemas.microsoft.com/office/drawing/2014/main" id="{3A775BC3-7C1C-4160-957B-D809051B8FB5}"/>
                </a:ext>
              </a:extLst>
            </p:cNvPr>
            <p:cNvSpPr>
              <a:spLocks noChangeShapeType="1"/>
            </p:cNvSpPr>
            <p:nvPr/>
          </p:nvSpPr>
          <p:spPr bwMode="auto">
            <a:xfrm flipV="1">
              <a:off x="4120" y="3285"/>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8" name="Line 3275">
              <a:extLst>
                <a:ext uri="{FF2B5EF4-FFF2-40B4-BE49-F238E27FC236}">
                  <a16:creationId xmlns:a16="http://schemas.microsoft.com/office/drawing/2014/main" id="{0DB1FD7B-613F-43AA-940B-7B66ADA79EB6}"/>
                </a:ext>
              </a:extLst>
            </p:cNvPr>
            <p:cNvSpPr>
              <a:spLocks noChangeShapeType="1"/>
            </p:cNvSpPr>
            <p:nvPr/>
          </p:nvSpPr>
          <p:spPr bwMode="auto">
            <a:xfrm flipH="1" flipV="1">
              <a:off x="3896" y="3405"/>
              <a:ext cx="188"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9" name="Line 3276">
              <a:extLst>
                <a:ext uri="{FF2B5EF4-FFF2-40B4-BE49-F238E27FC236}">
                  <a16:creationId xmlns:a16="http://schemas.microsoft.com/office/drawing/2014/main" id="{CEEA4DC6-7874-49E3-8359-88BD40A77674}"/>
                </a:ext>
              </a:extLst>
            </p:cNvPr>
            <p:cNvSpPr>
              <a:spLocks noChangeShapeType="1"/>
            </p:cNvSpPr>
            <p:nvPr/>
          </p:nvSpPr>
          <p:spPr bwMode="auto">
            <a:xfrm flipV="1">
              <a:off x="3880" y="3405"/>
              <a:ext cx="16"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0" name="Line 3277">
              <a:extLst>
                <a:ext uri="{FF2B5EF4-FFF2-40B4-BE49-F238E27FC236}">
                  <a16:creationId xmlns:a16="http://schemas.microsoft.com/office/drawing/2014/main" id="{FDB6BBF3-4924-4628-8D89-C39353F8F1FE}"/>
                </a:ext>
              </a:extLst>
            </p:cNvPr>
            <p:cNvSpPr>
              <a:spLocks noChangeShapeType="1"/>
            </p:cNvSpPr>
            <p:nvPr/>
          </p:nvSpPr>
          <p:spPr bwMode="auto">
            <a:xfrm flipH="1">
              <a:off x="4421" y="2948"/>
              <a:ext cx="111"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1" name="Line 3278">
              <a:extLst>
                <a:ext uri="{FF2B5EF4-FFF2-40B4-BE49-F238E27FC236}">
                  <a16:creationId xmlns:a16="http://schemas.microsoft.com/office/drawing/2014/main" id="{7370123F-F563-4019-B686-FD6F687F8D65}"/>
                </a:ext>
              </a:extLst>
            </p:cNvPr>
            <p:cNvSpPr>
              <a:spLocks noChangeShapeType="1"/>
            </p:cNvSpPr>
            <p:nvPr/>
          </p:nvSpPr>
          <p:spPr bwMode="auto">
            <a:xfrm flipH="1" flipV="1">
              <a:off x="4421" y="3012"/>
              <a:ext cx="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2" name="Line 3279">
              <a:extLst>
                <a:ext uri="{FF2B5EF4-FFF2-40B4-BE49-F238E27FC236}">
                  <a16:creationId xmlns:a16="http://schemas.microsoft.com/office/drawing/2014/main" id="{412A10DE-139F-44C8-A322-3D85EE2F1523}"/>
                </a:ext>
              </a:extLst>
            </p:cNvPr>
            <p:cNvSpPr>
              <a:spLocks noChangeShapeType="1"/>
            </p:cNvSpPr>
            <p:nvPr/>
          </p:nvSpPr>
          <p:spPr bwMode="auto">
            <a:xfrm flipV="1">
              <a:off x="4636" y="2836"/>
              <a:ext cx="91"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3" name="Line 3280">
              <a:extLst>
                <a:ext uri="{FF2B5EF4-FFF2-40B4-BE49-F238E27FC236}">
                  <a16:creationId xmlns:a16="http://schemas.microsoft.com/office/drawing/2014/main" id="{51510A98-5384-4348-BC94-67B1959EEDEB}"/>
                </a:ext>
              </a:extLst>
            </p:cNvPr>
            <p:cNvSpPr>
              <a:spLocks noChangeShapeType="1"/>
            </p:cNvSpPr>
            <p:nvPr/>
          </p:nvSpPr>
          <p:spPr bwMode="auto">
            <a:xfrm flipH="1" flipV="1">
              <a:off x="4727" y="2836"/>
              <a:ext cx="2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4" name="Line 3281">
              <a:extLst>
                <a:ext uri="{FF2B5EF4-FFF2-40B4-BE49-F238E27FC236}">
                  <a16:creationId xmlns:a16="http://schemas.microsoft.com/office/drawing/2014/main" id="{296ECBDA-0405-4945-BDF0-0044A7911783}"/>
                </a:ext>
              </a:extLst>
            </p:cNvPr>
            <p:cNvSpPr>
              <a:spLocks noChangeShapeType="1"/>
            </p:cNvSpPr>
            <p:nvPr/>
          </p:nvSpPr>
          <p:spPr bwMode="auto">
            <a:xfrm flipV="1">
              <a:off x="4299" y="3139"/>
              <a:ext cx="1"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5" name="Line 3282">
              <a:extLst>
                <a:ext uri="{FF2B5EF4-FFF2-40B4-BE49-F238E27FC236}">
                  <a16:creationId xmlns:a16="http://schemas.microsoft.com/office/drawing/2014/main" id="{A099F67E-F906-4EA8-BFC0-11B3B3211CAB}"/>
                </a:ext>
              </a:extLst>
            </p:cNvPr>
            <p:cNvSpPr>
              <a:spLocks noChangeShapeType="1"/>
            </p:cNvSpPr>
            <p:nvPr/>
          </p:nvSpPr>
          <p:spPr bwMode="auto">
            <a:xfrm flipH="1">
              <a:off x="4300" y="3078"/>
              <a:ext cx="137"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6" name="Line 3283">
              <a:extLst>
                <a:ext uri="{FF2B5EF4-FFF2-40B4-BE49-F238E27FC236}">
                  <a16:creationId xmlns:a16="http://schemas.microsoft.com/office/drawing/2014/main" id="{E88F4B6C-F607-46A1-839C-743A697EEB0D}"/>
                </a:ext>
              </a:extLst>
            </p:cNvPr>
            <p:cNvSpPr>
              <a:spLocks noChangeShapeType="1"/>
            </p:cNvSpPr>
            <p:nvPr/>
          </p:nvSpPr>
          <p:spPr bwMode="auto">
            <a:xfrm flipH="1" flipV="1">
              <a:off x="4520" y="2932"/>
              <a:ext cx="1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7" name="Line 3284">
              <a:extLst>
                <a:ext uri="{FF2B5EF4-FFF2-40B4-BE49-F238E27FC236}">
                  <a16:creationId xmlns:a16="http://schemas.microsoft.com/office/drawing/2014/main" id="{16384992-0876-4208-9A5A-D5D7032475C0}"/>
                </a:ext>
              </a:extLst>
            </p:cNvPr>
            <p:cNvSpPr>
              <a:spLocks noChangeShapeType="1"/>
            </p:cNvSpPr>
            <p:nvPr/>
          </p:nvSpPr>
          <p:spPr bwMode="auto">
            <a:xfrm flipH="1">
              <a:off x="4520" y="2874"/>
              <a:ext cx="97"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8" name="Line 3285">
              <a:extLst>
                <a:ext uri="{FF2B5EF4-FFF2-40B4-BE49-F238E27FC236}">
                  <a16:creationId xmlns:a16="http://schemas.microsoft.com/office/drawing/2014/main" id="{161437EF-1953-4E6D-AABF-3366CCEADE64}"/>
                </a:ext>
              </a:extLst>
            </p:cNvPr>
            <p:cNvSpPr>
              <a:spLocks noChangeShapeType="1"/>
            </p:cNvSpPr>
            <p:nvPr/>
          </p:nvSpPr>
          <p:spPr bwMode="auto">
            <a:xfrm flipV="1">
              <a:off x="4785" y="3073"/>
              <a:ext cx="137"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9" name="Line 3286">
              <a:extLst>
                <a:ext uri="{FF2B5EF4-FFF2-40B4-BE49-F238E27FC236}">
                  <a16:creationId xmlns:a16="http://schemas.microsoft.com/office/drawing/2014/main" id="{AC144792-DB24-4E5B-B466-B88EF773A7D1}"/>
                </a:ext>
              </a:extLst>
            </p:cNvPr>
            <p:cNvSpPr>
              <a:spLocks noChangeShapeType="1"/>
            </p:cNvSpPr>
            <p:nvPr/>
          </p:nvSpPr>
          <p:spPr bwMode="auto">
            <a:xfrm>
              <a:off x="4898" y="3033"/>
              <a:ext cx="24"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0" name="Line 3287">
              <a:extLst>
                <a:ext uri="{FF2B5EF4-FFF2-40B4-BE49-F238E27FC236}">
                  <a16:creationId xmlns:a16="http://schemas.microsoft.com/office/drawing/2014/main" id="{C50FC69C-5997-47FE-8ACA-DF1A48B58F3B}"/>
                </a:ext>
              </a:extLst>
            </p:cNvPr>
            <p:cNvSpPr>
              <a:spLocks noChangeShapeType="1"/>
            </p:cNvSpPr>
            <p:nvPr/>
          </p:nvSpPr>
          <p:spPr bwMode="auto">
            <a:xfrm flipH="1" flipV="1">
              <a:off x="4617" y="2874"/>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1" name="Line 3288">
              <a:extLst>
                <a:ext uri="{FF2B5EF4-FFF2-40B4-BE49-F238E27FC236}">
                  <a16:creationId xmlns:a16="http://schemas.microsoft.com/office/drawing/2014/main" id="{BAE5B693-AA62-4254-A6DE-790F0498E61E}"/>
                </a:ext>
              </a:extLst>
            </p:cNvPr>
            <p:cNvSpPr>
              <a:spLocks noChangeShapeType="1"/>
            </p:cNvSpPr>
            <p:nvPr/>
          </p:nvSpPr>
          <p:spPr bwMode="auto">
            <a:xfrm flipV="1">
              <a:off x="4111" y="3310"/>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2" name="Line 3289">
              <a:extLst>
                <a:ext uri="{FF2B5EF4-FFF2-40B4-BE49-F238E27FC236}">
                  <a16:creationId xmlns:a16="http://schemas.microsoft.com/office/drawing/2014/main" id="{C34589E0-672A-4FF6-BF88-C90FB67769F4}"/>
                </a:ext>
              </a:extLst>
            </p:cNvPr>
            <p:cNvSpPr>
              <a:spLocks noChangeShapeType="1"/>
            </p:cNvSpPr>
            <p:nvPr/>
          </p:nvSpPr>
          <p:spPr bwMode="auto">
            <a:xfrm flipH="1">
              <a:off x="4120" y="3277"/>
              <a:ext cx="171"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593" name="Line 3291">
            <a:extLst>
              <a:ext uri="{FF2B5EF4-FFF2-40B4-BE49-F238E27FC236}">
                <a16:creationId xmlns:a16="http://schemas.microsoft.com/office/drawing/2014/main" id="{059AA729-A208-4451-8B11-42659EAEAA7E}"/>
              </a:ext>
            </a:extLst>
          </p:cNvPr>
          <p:cNvSpPr>
            <a:spLocks noChangeShapeType="1"/>
          </p:cNvSpPr>
          <p:nvPr/>
        </p:nvSpPr>
        <p:spPr bwMode="auto">
          <a:xfrm flipH="1" flipV="1">
            <a:off x="7542213" y="4529138"/>
            <a:ext cx="396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4" name="Line 3292">
            <a:extLst>
              <a:ext uri="{FF2B5EF4-FFF2-40B4-BE49-F238E27FC236}">
                <a16:creationId xmlns:a16="http://schemas.microsoft.com/office/drawing/2014/main" id="{14730A64-14DE-4B98-9B1E-1070B7552315}"/>
              </a:ext>
            </a:extLst>
          </p:cNvPr>
          <p:cNvSpPr>
            <a:spLocks noChangeShapeType="1"/>
          </p:cNvSpPr>
          <p:nvPr/>
        </p:nvSpPr>
        <p:spPr bwMode="auto">
          <a:xfrm flipV="1">
            <a:off x="7388225" y="4529138"/>
            <a:ext cx="153987" cy="857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5" name="Line 3293">
            <a:extLst>
              <a:ext uri="{FF2B5EF4-FFF2-40B4-BE49-F238E27FC236}">
                <a16:creationId xmlns:a16="http://schemas.microsoft.com/office/drawing/2014/main" id="{32397BA0-230E-40CD-82DE-ED0EA0566366}"/>
              </a:ext>
            </a:extLst>
          </p:cNvPr>
          <p:cNvSpPr>
            <a:spLocks noChangeShapeType="1"/>
          </p:cNvSpPr>
          <p:nvPr/>
        </p:nvSpPr>
        <p:spPr bwMode="auto">
          <a:xfrm flipV="1">
            <a:off x="7486650" y="5459413"/>
            <a:ext cx="317500"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6" name="Line 3294">
            <a:extLst>
              <a:ext uri="{FF2B5EF4-FFF2-40B4-BE49-F238E27FC236}">
                <a16:creationId xmlns:a16="http://schemas.microsoft.com/office/drawing/2014/main" id="{0679A014-7411-4DF2-8EE6-A5E0DFD881EC}"/>
              </a:ext>
            </a:extLst>
          </p:cNvPr>
          <p:cNvSpPr>
            <a:spLocks noChangeShapeType="1"/>
          </p:cNvSpPr>
          <p:nvPr/>
        </p:nvSpPr>
        <p:spPr bwMode="auto">
          <a:xfrm>
            <a:off x="7775575" y="5389563"/>
            <a:ext cx="28575"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7" name="Line 3295">
            <a:extLst>
              <a:ext uri="{FF2B5EF4-FFF2-40B4-BE49-F238E27FC236}">
                <a16:creationId xmlns:a16="http://schemas.microsoft.com/office/drawing/2014/main" id="{E7EF631A-8C5C-4514-B0C7-E1744F55A384}"/>
              </a:ext>
            </a:extLst>
          </p:cNvPr>
          <p:cNvSpPr>
            <a:spLocks noChangeShapeType="1"/>
          </p:cNvSpPr>
          <p:nvPr/>
        </p:nvSpPr>
        <p:spPr bwMode="auto">
          <a:xfrm flipH="1" flipV="1">
            <a:off x="6159500" y="5435600"/>
            <a:ext cx="309562" cy="254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8" name="Line 3296">
            <a:extLst>
              <a:ext uri="{FF2B5EF4-FFF2-40B4-BE49-F238E27FC236}">
                <a16:creationId xmlns:a16="http://schemas.microsoft.com/office/drawing/2014/main" id="{FA946D5B-C092-4877-BC8A-ED1D5EDC145D}"/>
              </a:ext>
            </a:extLst>
          </p:cNvPr>
          <p:cNvSpPr>
            <a:spLocks noChangeShapeType="1"/>
          </p:cNvSpPr>
          <p:nvPr/>
        </p:nvSpPr>
        <p:spPr bwMode="auto">
          <a:xfrm flipV="1">
            <a:off x="6134100" y="5435600"/>
            <a:ext cx="25400" cy="285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9" name="Line 3297">
            <a:extLst>
              <a:ext uri="{FF2B5EF4-FFF2-40B4-BE49-F238E27FC236}">
                <a16:creationId xmlns:a16="http://schemas.microsoft.com/office/drawing/2014/main" id="{3BEC32AB-D841-4DE4-A587-8E659E83C62C}"/>
              </a:ext>
            </a:extLst>
          </p:cNvPr>
          <p:cNvSpPr>
            <a:spLocks noChangeShapeType="1"/>
          </p:cNvSpPr>
          <p:nvPr/>
        </p:nvSpPr>
        <p:spPr bwMode="auto">
          <a:xfrm flipV="1">
            <a:off x="7567613" y="4814888"/>
            <a:ext cx="20796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0" name="Line 3298">
            <a:extLst>
              <a:ext uri="{FF2B5EF4-FFF2-40B4-BE49-F238E27FC236}">
                <a16:creationId xmlns:a16="http://schemas.microsoft.com/office/drawing/2014/main" id="{98359154-BEEE-4517-B1F0-228BA0B5132B}"/>
              </a:ext>
            </a:extLst>
          </p:cNvPr>
          <p:cNvSpPr>
            <a:spLocks noChangeShapeType="1"/>
          </p:cNvSpPr>
          <p:nvPr/>
        </p:nvSpPr>
        <p:spPr bwMode="auto">
          <a:xfrm>
            <a:off x="7735888" y="4754563"/>
            <a:ext cx="3968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1" name="Line 3299">
            <a:extLst>
              <a:ext uri="{FF2B5EF4-FFF2-40B4-BE49-F238E27FC236}">
                <a16:creationId xmlns:a16="http://schemas.microsoft.com/office/drawing/2014/main" id="{24B23286-B0DD-47DF-B73F-8220C49F84A2}"/>
              </a:ext>
            </a:extLst>
          </p:cNvPr>
          <p:cNvSpPr>
            <a:spLocks noChangeShapeType="1"/>
          </p:cNvSpPr>
          <p:nvPr/>
        </p:nvSpPr>
        <p:spPr bwMode="auto">
          <a:xfrm flipH="1" flipV="1">
            <a:off x="7026275" y="4811713"/>
            <a:ext cx="7937" cy="349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2" name="Line 3300">
            <a:extLst>
              <a:ext uri="{FF2B5EF4-FFF2-40B4-BE49-F238E27FC236}">
                <a16:creationId xmlns:a16="http://schemas.microsoft.com/office/drawing/2014/main" id="{DFCD7BA7-7CC7-4AD2-8293-6DE804B04E1A}"/>
              </a:ext>
            </a:extLst>
          </p:cNvPr>
          <p:cNvSpPr>
            <a:spLocks noChangeShapeType="1"/>
          </p:cNvSpPr>
          <p:nvPr/>
        </p:nvSpPr>
        <p:spPr bwMode="auto">
          <a:xfrm flipH="1">
            <a:off x="7026275" y="4710113"/>
            <a:ext cx="188912" cy="1016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3" name="Line 3301">
            <a:extLst>
              <a:ext uri="{FF2B5EF4-FFF2-40B4-BE49-F238E27FC236}">
                <a16:creationId xmlns:a16="http://schemas.microsoft.com/office/drawing/2014/main" id="{994C7A5F-CD08-44F7-89DE-C47C2DC66991}"/>
              </a:ext>
            </a:extLst>
          </p:cNvPr>
          <p:cNvSpPr>
            <a:spLocks noChangeShapeType="1"/>
          </p:cNvSpPr>
          <p:nvPr/>
        </p:nvSpPr>
        <p:spPr bwMode="auto">
          <a:xfrm flipV="1">
            <a:off x="7418388" y="4562475"/>
            <a:ext cx="163512"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4" name="Line 3302">
            <a:extLst>
              <a:ext uri="{FF2B5EF4-FFF2-40B4-BE49-F238E27FC236}">
                <a16:creationId xmlns:a16="http://schemas.microsoft.com/office/drawing/2014/main" id="{2D379A16-50F5-474B-8793-BE22B8E65A80}"/>
              </a:ext>
            </a:extLst>
          </p:cNvPr>
          <p:cNvSpPr>
            <a:spLocks noChangeShapeType="1"/>
          </p:cNvSpPr>
          <p:nvPr/>
        </p:nvSpPr>
        <p:spPr bwMode="auto">
          <a:xfrm flipH="1" flipV="1">
            <a:off x="7581900" y="4562475"/>
            <a:ext cx="38100" cy="396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5" name="Line 3303">
            <a:extLst>
              <a:ext uri="{FF2B5EF4-FFF2-40B4-BE49-F238E27FC236}">
                <a16:creationId xmlns:a16="http://schemas.microsoft.com/office/drawing/2014/main" id="{21032EB5-28D4-4360-807C-B46CB7CFD038}"/>
              </a:ext>
            </a:extLst>
          </p:cNvPr>
          <p:cNvSpPr>
            <a:spLocks noChangeShapeType="1"/>
          </p:cNvSpPr>
          <p:nvPr/>
        </p:nvSpPr>
        <p:spPr bwMode="auto">
          <a:xfrm flipH="1">
            <a:off x="6824663" y="4929188"/>
            <a:ext cx="22701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6" name="Line 3304">
            <a:extLst>
              <a:ext uri="{FF2B5EF4-FFF2-40B4-BE49-F238E27FC236}">
                <a16:creationId xmlns:a16="http://schemas.microsoft.com/office/drawing/2014/main" id="{22470B95-5501-4679-AB57-142160B7D2C5}"/>
              </a:ext>
            </a:extLst>
          </p:cNvPr>
          <p:cNvSpPr>
            <a:spLocks noChangeShapeType="1"/>
          </p:cNvSpPr>
          <p:nvPr/>
        </p:nvSpPr>
        <p:spPr bwMode="auto">
          <a:xfrm flipV="1">
            <a:off x="6821488" y="5021263"/>
            <a:ext cx="3175"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7" name="Line 3305">
            <a:extLst>
              <a:ext uri="{FF2B5EF4-FFF2-40B4-BE49-F238E27FC236}">
                <a16:creationId xmlns:a16="http://schemas.microsoft.com/office/drawing/2014/main" id="{0AB0EDB1-EB53-4421-8F84-D98494B93BB2}"/>
              </a:ext>
            </a:extLst>
          </p:cNvPr>
          <p:cNvSpPr>
            <a:spLocks noChangeShapeType="1"/>
          </p:cNvSpPr>
          <p:nvPr/>
        </p:nvSpPr>
        <p:spPr bwMode="auto">
          <a:xfrm flipV="1">
            <a:off x="7467600" y="5389563"/>
            <a:ext cx="307975"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8" name="Line 3306">
            <a:extLst>
              <a:ext uri="{FF2B5EF4-FFF2-40B4-BE49-F238E27FC236}">
                <a16:creationId xmlns:a16="http://schemas.microsoft.com/office/drawing/2014/main" id="{58761938-4DAE-4C5F-8D90-346D31EF00A2}"/>
              </a:ext>
            </a:extLst>
          </p:cNvPr>
          <p:cNvSpPr>
            <a:spLocks noChangeShapeType="1"/>
          </p:cNvSpPr>
          <p:nvPr/>
        </p:nvSpPr>
        <p:spPr bwMode="auto">
          <a:xfrm>
            <a:off x="7745413" y="5318125"/>
            <a:ext cx="30162"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9" name="Line 3307">
            <a:extLst>
              <a:ext uri="{FF2B5EF4-FFF2-40B4-BE49-F238E27FC236}">
                <a16:creationId xmlns:a16="http://schemas.microsoft.com/office/drawing/2014/main" id="{371EC485-2063-4C47-8F9F-A89ED05788D7}"/>
              </a:ext>
            </a:extLst>
          </p:cNvPr>
          <p:cNvSpPr>
            <a:spLocks noChangeShapeType="1"/>
          </p:cNvSpPr>
          <p:nvPr/>
        </p:nvSpPr>
        <p:spPr bwMode="auto">
          <a:xfrm flipV="1">
            <a:off x="7537450" y="4754563"/>
            <a:ext cx="198437"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0" name="Line 3308">
            <a:extLst>
              <a:ext uri="{FF2B5EF4-FFF2-40B4-BE49-F238E27FC236}">
                <a16:creationId xmlns:a16="http://schemas.microsoft.com/office/drawing/2014/main" id="{B74F4894-8995-4734-A5EF-6C5F7AD50C2C}"/>
              </a:ext>
            </a:extLst>
          </p:cNvPr>
          <p:cNvSpPr>
            <a:spLocks noChangeShapeType="1"/>
          </p:cNvSpPr>
          <p:nvPr/>
        </p:nvSpPr>
        <p:spPr bwMode="auto">
          <a:xfrm>
            <a:off x="7697788" y="4699000"/>
            <a:ext cx="38100"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1" name="Line 3309">
            <a:extLst>
              <a:ext uri="{FF2B5EF4-FFF2-40B4-BE49-F238E27FC236}">
                <a16:creationId xmlns:a16="http://schemas.microsoft.com/office/drawing/2014/main" id="{6C63C3B3-143A-47CD-B12E-D0286A148A76}"/>
              </a:ext>
            </a:extLst>
          </p:cNvPr>
          <p:cNvSpPr>
            <a:spLocks noChangeShapeType="1"/>
          </p:cNvSpPr>
          <p:nvPr/>
        </p:nvSpPr>
        <p:spPr bwMode="auto">
          <a:xfrm flipH="1" flipV="1">
            <a:off x="7620000" y="4602163"/>
            <a:ext cx="38100"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2" name="Line 3310">
            <a:extLst>
              <a:ext uri="{FF2B5EF4-FFF2-40B4-BE49-F238E27FC236}">
                <a16:creationId xmlns:a16="http://schemas.microsoft.com/office/drawing/2014/main" id="{D5906CF7-73EA-4A24-8317-82045FF7FAAA}"/>
              </a:ext>
            </a:extLst>
          </p:cNvPr>
          <p:cNvSpPr>
            <a:spLocks noChangeShapeType="1"/>
          </p:cNvSpPr>
          <p:nvPr/>
        </p:nvSpPr>
        <p:spPr bwMode="auto">
          <a:xfrm flipV="1">
            <a:off x="7448550" y="4602163"/>
            <a:ext cx="171450" cy="889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3" name="Line 3311">
            <a:extLst>
              <a:ext uri="{FF2B5EF4-FFF2-40B4-BE49-F238E27FC236}">
                <a16:creationId xmlns:a16="http://schemas.microsoft.com/office/drawing/2014/main" id="{303D2D3B-F78D-40EC-B8A4-6DCB6A11AD01}"/>
              </a:ext>
            </a:extLst>
          </p:cNvPr>
          <p:cNvSpPr>
            <a:spLocks noChangeShapeType="1"/>
          </p:cNvSpPr>
          <p:nvPr/>
        </p:nvSpPr>
        <p:spPr bwMode="auto">
          <a:xfrm flipV="1">
            <a:off x="7507288" y="4699000"/>
            <a:ext cx="190500" cy="904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4" name="Line 3312">
            <a:extLst>
              <a:ext uri="{FF2B5EF4-FFF2-40B4-BE49-F238E27FC236}">
                <a16:creationId xmlns:a16="http://schemas.microsoft.com/office/drawing/2014/main" id="{BE37D70A-7437-4BAA-B33C-43AF84A6B065}"/>
              </a:ext>
            </a:extLst>
          </p:cNvPr>
          <p:cNvSpPr>
            <a:spLocks noChangeShapeType="1"/>
          </p:cNvSpPr>
          <p:nvPr/>
        </p:nvSpPr>
        <p:spPr bwMode="auto">
          <a:xfrm>
            <a:off x="7658100" y="4648200"/>
            <a:ext cx="39687"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5" name="Line 3313">
            <a:extLst>
              <a:ext uri="{FF2B5EF4-FFF2-40B4-BE49-F238E27FC236}">
                <a16:creationId xmlns:a16="http://schemas.microsoft.com/office/drawing/2014/main" id="{2A0A5D81-CEEB-456E-A873-AB74A16EB957}"/>
              </a:ext>
            </a:extLst>
          </p:cNvPr>
          <p:cNvSpPr>
            <a:spLocks noChangeShapeType="1"/>
          </p:cNvSpPr>
          <p:nvPr/>
        </p:nvSpPr>
        <p:spPr bwMode="auto">
          <a:xfrm flipH="1">
            <a:off x="6526213" y="5251450"/>
            <a:ext cx="282575"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6" name="Line 3314">
            <a:extLst>
              <a:ext uri="{FF2B5EF4-FFF2-40B4-BE49-F238E27FC236}">
                <a16:creationId xmlns:a16="http://schemas.microsoft.com/office/drawing/2014/main" id="{C3EDAC15-B643-4B64-8C1E-C7186AD455F2}"/>
              </a:ext>
            </a:extLst>
          </p:cNvPr>
          <p:cNvSpPr>
            <a:spLocks noChangeShapeType="1"/>
          </p:cNvSpPr>
          <p:nvPr/>
        </p:nvSpPr>
        <p:spPr bwMode="auto">
          <a:xfrm flipV="1">
            <a:off x="6511925" y="5294313"/>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7" name="Line 3315">
            <a:extLst>
              <a:ext uri="{FF2B5EF4-FFF2-40B4-BE49-F238E27FC236}">
                <a16:creationId xmlns:a16="http://schemas.microsoft.com/office/drawing/2014/main" id="{5665457D-D293-47F1-9D46-4F2FA715A45D}"/>
              </a:ext>
            </a:extLst>
          </p:cNvPr>
          <p:cNvSpPr>
            <a:spLocks noChangeShapeType="1"/>
          </p:cNvSpPr>
          <p:nvPr/>
        </p:nvSpPr>
        <p:spPr bwMode="auto">
          <a:xfrm flipV="1">
            <a:off x="7478713" y="4648200"/>
            <a:ext cx="179387" cy="904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8" name="Line 3316">
            <a:extLst>
              <a:ext uri="{FF2B5EF4-FFF2-40B4-BE49-F238E27FC236}">
                <a16:creationId xmlns:a16="http://schemas.microsoft.com/office/drawing/2014/main" id="{D710E66A-E652-4581-A2B5-5AE7A2EF1350}"/>
              </a:ext>
            </a:extLst>
          </p:cNvPr>
          <p:cNvSpPr>
            <a:spLocks noChangeShapeType="1"/>
          </p:cNvSpPr>
          <p:nvPr/>
        </p:nvSpPr>
        <p:spPr bwMode="auto">
          <a:xfrm flipH="1">
            <a:off x="7194550" y="4584700"/>
            <a:ext cx="165100"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9" name="Line 3317">
            <a:extLst>
              <a:ext uri="{FF2B5EF4-FFF2-40B4-BE49-F238E27FC236}">
                <a16:creationId xmlns:a16="http://schemas.microsoft.com/office/drawing/2014/main" id="{2B667BC2-0D21-4DD4-9975-E616DFF2374F}"/>
              </a:ext>
            </a:extLst>
          </p:cNvPr>
          <p:cNvSpPr>
            <a:spLocks noChangeShapeType="1"/>
          </p:cNvSpPr>
          <p:nvPr/>
        </p:nvSpPr>
        <p:spPr bwMode="auto">
          <a:xfrm flipH="1" flipV="1">
            <a:off x="7194550" y="4679950"/>
            <a:ext cx="20637" cy="301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0" name="Line 3318">
            <a:extLst>
              <a:ext uri="{FF2B5EF4-FFF2-40B4-BE49-F238E27FC236}">
                <a16:creationId xmlns:a16="http://schemas.microsoft.com/office/drawing/2014/main" id="{67C8F26E-0D69-4FE8-B306-2C10600B4F21}"/>
              </a:ext>
            </a:extLst>
          </p:cNvPr>
          <p:cNvSpPr>
            <a:spLocks noChangeShapeType="1"/>
          </p:cNvSpPr>
          <p:nvPr/>
        </p:nvSpPr>
        <p:spPr bwMode="auto">
          <a:xfrm flipH="1" flipV="1">
            <a:off x="7359650" y="4584700"/>
            <a:ext cx="28575" cy="301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1" name="Line 3319">
            <a:extLst>
              <a:ext uri="{FF2B5EF4-FFF2-40B4-BE49-F238E27FC236}">
                <a16:creationId xmlns:a16="http://schemas.microsoft.com/office/drawing/2014/main" id="{6EB2B2BB-F461-434D-B798-66B9FCBB2F48}"/>
              </a:ext>
            </a:extLst>
          </p:cNvPr>
          <p:cNvSpPr>
            <a:spLocks noChangeShapeType="1"/>
          </p:cNvSpPr>
          <p:nvPr/>
        </p:nvSpPr>
        <p:spPr bwMode="auto">
          <a:xfrm flipV="1">
            <a:off x="7446963" y="5318125"/>
            <a:ext cx="298450"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2" name="Line 3320">
            <a:extLst>
              <a:ext uri="{FF2B5EF4-FFF2-40B4-BE49-F238E27FC236}">
                <a16:creationId xmlns:a16="http://schemas.microsoft.com/office/drawing/2014/main" id="{059F669D-EC32-470E-A1E4-789AE8A2CF8F}"/>
              </a:ext>
            </a:extLst>
          </p:cNvPr>
          <p:cNvSpPr>
            <a:spLocks noChangeShapeType="1"/>
          </p:cNvSpPr>
          <p:nvPr/>
        </p:nvSpPr>
        <p:spPr bwMode="auto">
          <a:xfrm>
            <a:off x="7715250" y="5246688"/>
            <a:ext cx="30162"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3" name="Line 3321">
            <a:extLst>
              <a:ext uri="{FF2B5EF4-FFF2-40B4-BE49-F238E27FC236}">
                <a16:creationId xmlns:a16="http://schemas.microsoft.com/office/drawing/2014/main" id="{5397D1D0-3E97-461D-BA88-58E7CD0DD9D6}"/>
              </a:ext>
            </a:extLst>
          </p:cNvPr>
          <p:cNvSpPr>
            <a:spLocks noChangeShapeType="1"/>
          </p:cNvSpPr>
          <p:nvPr/>
        </p:nvSpPr>
        <p:spPr bwMode="auto">
          <a:xfrm flipH="1" flipV="1">
            <a:off x="6134100" y="5464175"/>
            <a:ext cx="320675" cy="381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4" name="Line 3322">
            <a:extLst>
              <a:ext uri="{FF2B5EF4-FFF2-40B4-BE49-F238E27FC236}">
                <a16:creationId xmlns:a16="http://schemas.microsoft.com/office/drawing/2014/main" id="{ABDF05B9-8699-4D81-8DC9-112A6AA76C54}"/>
              </a:ext>
            </a:extLst>
          </p:cNvPr>
          <p:cNvSpPr>
            <a:spLocks noChangeShapeType="1"/>
          </p:cNvSpPr>
          <p:nvPr/>
        </p:nvSpPr>
        <p:spPr bwMode="auto">
          <a:xfrm flipV="1">
            <a:off x="6110288" y="5464175"/>
            <a:ext cx="23812" cy="285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5" name="Line 3323">
            <a:extLst>
              <a:ext uri="{FF2B5EF4-FFF2-40B4-BE49-F238E27FC236}">
                <a16:creationId xmlns:a16="http://schemas.microsoft.com/office/drawing/2014/main" id="{9336E283-EC06-4EF0-A8E9-F99DC14F987D}"/>
              </a:ext>
            </a:extLst>
          </p:cNvPr>
          <p:cNvSpPr>
            <a:spLocks noChangeShapeType="1"/>
          </p:cNvSpPr>
          <p:nvPr/>
        </p:nvSpPr>
        <p:spPr bwMode="auto">
          <a:xfrm flipH="1">
            <a:off x="6821488" y="4975225"/>
            <a:ext cx="238125"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6" name="Line 3324">
            <a:extLst>
              <a:ext uri="{FF2B5EF4-FFF2-40B4-BE49-F238E27FC236}">
                <a16:creationId xmlns:a16="http://schemas.microsoft.com/office/drawing/2014/main" id="{DA0C4CD9-B310-42FB-AD3F-B1501D278376}"/>
              </a:ext>
            </a:extLst>
          </p:cNvPr>
          <p:cNvSpPr>
            <a:spLocks noChangeShapeType="1"/>
          </p:cNvSpPr>
          <p:nvPr/>
        </p:nvSpPr>
        <p:spPr bwMode="auto">
          <a:xfrm flipV="1">
            <a:off x="6818313" y="5062538"/>
            <a:ext cx="3175" cy="444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7" name="Line 3325">
            <a:extLst>
              <a:ext uri="{FF2B5EF4-FFF2-40B4-BE49-F238E27FC236}">
                <a16:creationId xmlns:a16="http://schemas.microsoft.com/office/drawing/2014/main" id="{0EAA11CE-D338-4F4E-9B79-844A1EA0093C}"/>
              </a:ext>
            </a:extLst>
          </p:cNvPr>
          <p:cNvSpPr>
            <a:spLocks noChangeShapeType="1"/>
          </p:cNvSpPr>
          <p:nvPr/>
        </p:nvSpPr>
        <p:spPr bwMode="auto">
          <a:xfrm flipH="1" flipV="1">
            <a:off x="7034213" y="4846638"/>
            <a:ext cx="9525" cy="396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8" name="Line 3326">
            <a:extLst>
              <a:ext uri="{FF2B5EF4-FFF2-40B4-BE49-F238E27FC236}">
                <a16:creationId xmlns:a16="http://schemas.microsoft.com/office/drawing/2014/main" id="{E05AC3E4-FF92-4572-AE6E-8F142E84D3D4}"/>
              </a:ext>
            </a:extLst>
          </p:cNvPr>
          <p:cNvSpPr>
            <a:spLocks noChangeShapeType="1"/>
          </p:cNvSpPr>
          <p:nvPr/>
        </p:nvSpPr>
        <p:spPr bwMode="auto">
          <a:xfrm flipH="1">
            <a:off x="7034213" y="4746625"/>
            <a:ext cx="200025" cy="1000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9" name="Line 3327">
            <a:extLst>
              <a:ext uri="{FF2B5EF4-FFF2-40B4-BE49-F238E27FC236}">
                <a16:creationId xmlns:a16="http://schemas.microsoft.com/office/drawing/2014/main" id="{AD58FC76-EDE8-4AE9-B1BB-02B8018A6ED7}"/>
              </a:ext>
            </a:extLst>
          </p:cNvPr>
          <p:cNvSpPr>
            <a:spLocks noChangeShapeType="1"/>
          </p:cNvSpPr>
          <p:nvPr/>
        </p:nvSpPr>
        <p:spPr bwMode="auto">
          <a:xfrm flipV="1">
            <a:off x="7427913" y="5246688"/>
            <a:ext cx="287337"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0" name="Line 3328">
            <a:extLst>
              <a:ext uri="{FF2B5EF4-FFF2-40B4-BE49-F238E27FC236}">
                <a16:creationId xmlns:a16="http://schemas.microsoft.com/office/drawing/2014/main" id="{5F15B01A-BE9A-40FB-8642-02E4F859948E}"/>
              </a:ext>
            </a:extLst>
          </p:cNvPr>
          <p:cNvSpPr>
            <a:spLocks noChangeShapeType="1"/>
          </p:cNvSpPr>
          <p:nvPr/>
        </p:nvSpPr>
        <p:spPr bwMode="auto">
          <a:xfrm>
            <a:off x="7686675" y="5175250"/>
            <a:ext cx="28575"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1" name="Line 3329">
            <a:extLst>
              <a:ext uri="{FF2B5EF4-FFF2-40B4-BE49-F238E27FC236}">
                <a16:creationId xmlns:a16="http://schemas.microsoft.com/office/drawing/2014/main" id="{BC6B7D14-3431-4AF9-872D-C957E7E91DBC}"/>
              </a:ext>
            </a:extLst>
          </p:cNvPr>
          <p:cNvSpPr>
            <a:spLocks noChangeShapeType="1"/>
          </p:cNvSpPr>
          <p:nvPr/>
        </p:nvSpPr>
        <p:spPr bwMode="auto">
          <a:xfrm flipV="1">
            <a:off x="6497638" y="5335588"/>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2" name="Line 3330">
            <a:extLst>
              <a:ext uri="{FF2B5EF4-FFF2-40B4-BE49-F238E27FC236}">
                <a16:creationId xmlns:a16="http://schemas.microsoft.com/office/drawing/2014/main" id="{565996AF-CA7E-4A75-8EE5-57F9F60154E0}"/>
              </a:ext>
            </a:extLst>
          </p:cNvPr>
          <p:cNvSpPr>
            <a:spLocks noChangeShapeType="1"/>
          </p:cNvSpPr>
          <p:nvPr/>
        </p:nvSpPr>
        <p:spPr bwMode="auto">
          <a:xfrm flipH="1">
            <a:off x="6511925" y="5302250"/>
            <a:ext cx="2936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3" name="Line 3331">
            <a:extLst>
              <a:ext uri="{FF2B5EF4-FFF2-40B4-BE49-F238E27FC236}">
                <a16:creationId xmlns:a16="http://schemas.microsoft.com/office/drawing/2014/main" id="{7C1404DB-5239-4D66-86E3-48C648B52335}"/>
              </a:ext>
            </a:extLst>
          </p:cNvPr>
          <p:cNvSpPr>
            <a:spLocks noChangeShapeType="1"/>
          </p:cNvSpPr>
          <p:nvPr/>
        </p:nvSpPr>
        <p:spPr bwMode="auto">
          <a:xfrm flipV="1">
            <a:off x="7215188" y="4614863"/>
            <a:ext cx="173037"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4" name="Line 3332">
            <a:extLst>
              <a:ext uri="{FF2B5EF4-FFF2-40B4-BE49-F238E27FC236}">
                <a16:creationId xmlns:a16="http://schemas.microsoft.com/office/drawing/2014/main" id="{E22EA375-8641-4B20-9F87-F1314577E1C7}"/>
              </a:ext>
            </a:extLst>
          </p:cNvPr>
          <p:cNvSpPr>
            <a:spLocks noChangeShapeType="1"/>
          </p:cNvSpPr>
          <p:nvPr/>
        </p:nvSpPr>
        <p:spPr bwMode="auto">
          <a:xfrm flipH="1" flipV="1">
            <a:off x="7388225" y="4614863"/>
            <a:ext cx="30162" cy="349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5" name="Line 3333">
            <a:extLst>
              <a:ext uri="{FF2B5EF4-FFF2-40B4-BE49-F238E27FC236}">
                <a16:creationId xmlns:a16="http://schemas.microsoft.com/office/drawing/2014/main" id="{C1443594-8559-45EF-8BDF-CA6A2D58D59B}"/>
              </a:ext>
            </a:extLst>
          </p:cNvPr>
          <p:cNvSpPr>
            <a:spLocks noChangeShapeType="1"/>
          </p:cNvSpPr>
          <p:nvPr/>
        </p:nvSpPr>
        <p:spPr bwMode="auto">
          <a:xfrm flipH="1" flipV="1">
            <a:off x="7215188" y="4710113"/>
            <a:ext cx="19050" cy="365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6" name="Line 3334">
            <a:extLst>
              <a:ext uri="{FF2B5EF4-FFF2-40B4-BE49-F238E27FC236}">
                <a16:creationId xmlns:a16="http://schemas.microsoft.com/office/drawing/2014/main" id="{DEF11C3E-3CD0-4EC9-9BA9-23D390D7DD16}"/>
              </a:ext>
            </a:extLst>
          </p:cNvPr>
          <p:cNvSpPr>
            <a:spLocks noChangeShapeType="1"/>
          </p:cNvSpPr>
          <p:nvPr/>
        </p:nvSpPr>
        <p:spPr bwMode="auto">
          <a:xfrm flipV="1">
            <a:off x="7408863" y="5175250"/>
            <a:ext cx="277812" cy="777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7" name="Line 3335">
            <a:extLst>
              <a:ext uri="{FF2B5EF4-FFF2-40B4-BE49-F238E27FC236}">
                <a16:creationId xmlns:a16="http://schemas.microsoft.com/office/drawing/2014/main" id="{95412E41-BBAC-415E-9ABF-DBCC615477A3}"/>
              </a:ext>
            </a:extLst>
          </p:cNvPr>
          <p:cNvSpPr>
            <a:spLocks noChangeShapeType="1"/>
          </p:cNvSpPr>
          <p:nvPr/>
        </p:nvSpPr>
        <p:spPr bwMode="auto">
          <a:xfrm>
            <a:off x="7656513" y="5105400"/>
            <a:ext cx="30162"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8" name="Line 3336">
            <a:extLst>
              <a:ext uri="{FF2B5EF4-FFF2-40B4-BE49-F238E27FC236}">
                <a16:creationId xmlns:a16="http://schemas.microsoft.com/office/drawing/2014/main" id="{8EF6CEE4-D8D8-4BD0-B0EA-4E09B9DAC464}"/>
              </a:ext>
            </a:extLst>
          </p:cNvPr>
          <p:cNvSpPr>
            <a:spLocks noChangeShapeType="1"/>
          </p:cNvSpPr>
          <p:nvPr/>
        </p:nvSpPr>
        <p:spPr bwMode="auto">
          <a:xfrm flipV="1">
            <a:off x="6815138" y="5106988"/>
            <a:ext cx="3175"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9" name="Line 3337">
            <a:extLst>
              <a:ext uri="{FF2B5EF4-FFF2-40B4-BE49-F238E27FC236}">
                <a16:creationId xmlns:a16="http://schemas.microsoft.com/office/drawing/2014/main" id="{408F1123-EB8E-48F1-90A0-72CDCDFE5036}"/>
              </a:ext>
            </a:extLst>
          </p:cNvPr>
          <p:cNvSpPr>
            <a:spLocks noChangeShapeType="1"/>
          </p:cNvSpPr>
          <p:nvPr/>
        </p:nvSpPr>
        <p:spPr bwMode="auto">
          <a:xfrm flipH="1">
            <a:off x="6818313" y="5026025"/>
            <a:ext cx="250825" cy="809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0" name="Line 3338">
            <a:extLst>
              <a:ext uri="{FF2B5EF4-FFF2-40B4-BE49-F238E27FC236}">
                <a16:creationId xmlns:a16="http://schemas.microsoft.com/office/drawing/2014/main" id="{B237CBB9-A956-487E-B469-5B4E31FDCC03}"/>
              </a:ext>
            </a:extLst>
          </p:cNvPr>
          <p:cNvSpPr>
            <a:spLocks noChangeShapeType="1"/>
          </p:cNvSpPr>
          <p:nvPr/>
        </p:nvSpPr>
        <p:spPr bwMode="auto">
          <a:xfrm flipH="1" flipV="1">
            <a:off x="6110288" y="5492750"/>
            <a:ext cx="330200"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1" name="Line 3339">
            <a:extLst>
              <a:ext uri="{FF2B5EF4-FFF2-40B4-BE49-F238E27FC236}">
                <a16:creationId xmlns:a16="http://schemas.microsoft.com/office/drawing/2014/main" id="{5663876D-2E50-43E8-9944-A18EA8B7FBF6}"/>
              </a:ext>
            </a:extLst>
          </p:cNvPr>
          <p:cNvSpPr>
            <a:spLocks noChangeShapeType="1"/>
          </p:cNvSpPr>
          <p:nvPr/>
        </p:nvSpPr>
        <p:spPr bwMode="auto">
          <a:xfrm flipH="1">
            <a:off x="6497638" y="5354638"/>
            <a:ext cx="304800" cy="222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2" name="Line 3340">
            <a:extLst>
              <a:ext uri="{FF2B5EF4-FFF2-40B4-BE49-F238E27FC236}">
                <a16:creationId xmlns:a16="http://schemas.microsoft.com/office/drawing/2014/main" id="{4AD523B0-18DE-49D0-88FB-E5CF670E577E}"/>
              </a:ext>
            </a:extLst>
          </p:cNvPr>
          <p:cNvSpPr>
            <a:spLocks noChangeShapeType="1"/>
          </p:cNvSpPr>
          <p:nvPr/>
        </p:nvSpPr>
        <p:spPr bwMode="auto">
          <a:xfrm flipV="1">
            <a:off x="6483350" y="5376863"/>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3" name="Line 3341">
            <a:extLst>
              <a:ext uri="{FF2B5EF4-FFF2-40B4-BE49-F238E27FC236}">
                <a16:creationId xmlns:a16="http://schemas.microsoft.com/office/drawing/2014/main" id="{1A24B38F-6B20-4F9D-B390-0F3A480B1C66}"/>
              </a:ext>
            </a:extLst>
          </p:cNvPr>
          <p:cNvSpPr>
            <a:spLocks noChangeShapeType="1"/>
          </p:cNvSpPr>
          <p:nvPr/>
        </p:nvSpPr>
        <p:spPr bwMode="auto">
          <a:xfrm flipH="1" flipV="1">
            <a:off x="7043738" y="4886325"/>
            <a:ext cx="7937"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4" name="Line 3342">
            <a:extLst>
              <a:ext uri="{FF2B5EF4-FFF2-40B4-BE49-F238E27FC236}">
                <a16:creationId xmlns:a16="http://schemas.microsoft.com/office/drawing/2014/main" id="{A7A3A0EC-FBC9-4648-AC91-39BA54CBFE0A}"/>
              </a:ext>
            </a:extLst>
          </p:cNvPr>
          <p:cNvSpPr>
            <a:spLocks noChangeShapeType="1"/>
          </p:cNvSpPr>
          <p:nvPr/>
        </p:nvSpPr>
        <p:spPr bwMode="auto">
          <a:xfrm flipH="1">
            <a:off x="7043738" y="4787900"/>
            <a:ext cx="209550" cy="984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5" name="Line 3343">
            <a:extLst>
              <a:ext uri="{FF2B5EF4-FFF2-40B4-BE49-F238E27FC236}">
                <a16:creationId xmlns:a16="http://schemas.microsoft.com/office/drawing/2014/main" id="{FBAB75B4-59E7-48EB-A8E8-4E33453C7747}"/>
              </a:ext>
            </a:extLst>
          </p:cNvPr>
          <p:cNvSpPr>
            <a:spLocks noChangeShapeType="1"/>
          </p:cNvSpPr>
          <p:nvPr/>
        </p:nvSpPr>
        <p:spPr bwMode="auto">
          <a:xfrm>
            <a:off x="7626350" y="5037138"/>
            <a:ext cx="30162"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6" name="Line 3344">
            <a:extLst>
              <a:ext uri="{FF2B5EF4-FFF2-40B4-BE49-F238E27FC236}">
                <a16:creationId xmlns:a16="http://schemas.microsoft.com/office/drawing/2014/main" id="{FB930EC5-36C8-4186-8A26-612AE02A933C}"/>
              </a:ext>
            </a:extLst>
          </p:cNvPr>
          <p:cNvSpPr>
            <a:spLocks noChangeShapeType="1"/>
          </p:cNvSpPr>
          <p:nvPr/>
        </p:nvSpPr>
        <p:spPr bwMode="auto">
          <a:xfrm flipV="1">
            <a:off x="7389813" y="5105400"/>
            <a:ext cx="266700" cy="809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7" name="Line 3345">
            <a:extLst>
              <a:ext uri="{FF2B5EF4-FFF2-40B4-BE49-F238E27FC236}">
                <a16:creationId xmlns:a16="http://schemas.microsoft.com/office/drawing/2014/main" id="{34C3CA44-1ABA-406A-9FF0-57BF2FADBDC6}"/>
              </a:ext>
            </a:extLst>
          </p:cNvPr>
          <p:cNvSpPr>
            <a:spLocks noChangeShapeType="1"/>
          </p:cNvSpPr>
          <p:nvPr/>
        </p:nvSpPr>
        <p:spPr bwMode="auto">
          <a:xfrm flipV="1">
            <a:off x="7234238" y="4649788"/>
            <a:ext cx="184150" cy="968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8" name="Line 3346">
            <a:extLst>
              <a:ext uri="{FF2B5EF4-FFF2-40B4-BE49-F238E27FC236}">
                <a16:creationId xmlns:a16="http://schemas.microsoft.com/office/drawing/2014/main" id="{674D02CB-FF4E-4310-A7C8-2E3112B8F6D6}"/>
              </a:ext>
            </a:extLst>
          </p:cNvPr>
          <p:cNvSpPr>
            <a:spLocks noChangeShapeType="1"/>
          </p:cNvSpPr>
          <p:nvPr/>
        </p:nvSpPr>
        <p:spPr bwMode="auto">
          <a:xfrm flipH="1" flipV="1">
            <a:off x="7418388" y="4649788"/>
            <a:ext cx="30162"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9" name="Line 3347">
            <a:extLst>
              <a:ext uri="{FF2B5EF4-FFF2-40B4-BE49-F238E27FC236}">
                <a16:creationId xmlns:a16="http://schemas.microsoft.com/office/drawing/2014/main" id="{0BBF8CC0-1EED-4C73-8BE5-C5F175A71F6C}"/>
              </a:ext>
            </a:extLst>
          </p:cNvPr>
          <p:cNvSpPr>
            <a:spLocks noChangeShapeType="1"/>
          </p:cNvSpPr>
          <p:nvPr/>
        </p:nvSpPr>
        <p:spPr bwMode="auto">
          <a:xfrm flipH="1">
            <a:off x="6815138" y="5080000"/>
            <a:ext cx="261937"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0" name="Line 3348">
            <a:extLst>
              <a:ext uri="{FF2B5EF4-FFF2-40B4-BE49-F238E27FC236}">
                <a16:creationId xmlns:a16="http://schemas.microsoft.com/office/drawing/2014/main" id="{9AEC6240-6DCC-42DB-8DCD-7BFFA917B993}"/>
              </a:ext>
            </a:extLst>
          </p:cNvPr>
          <p:cNvSpPr>
            <a:spLocks noChangeShapeType="1"/>
          </p:cNvSpPr>
          <p:nvPr/>
        </p:nvSpPr>
        <p:spPr bwMode="auto">
          <a:xfrm flipV="1">
            <a:off x="6811963" y="5153025"/>
            <a:ext cx="3175"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1" name="Line 3349">
            <a:extLst>
              <a:ext uri="{FF2B5EF4-FFF2-40B4-BE49-F238E27FC236}">
                <a16:creationId xmlns:a16="http://schemas.microsoft.com/office/drawing/2014/main" id="{1559BE15-5ED0-40FF-8217-CE119D2B610E}"/>
              </a:ext>
            </a:extLst>
          </p:cNvPr>
          <p:cNvSpPr>
            <a:spLocks noChangeShapeType="1"/>
          </p:cNvSpPr>
          <p:nvPr/>
        </p:nvSpPr>
        <p:spPr bwMode="auto">
          <a:xfrm flipH="1" flipV="1">
            <a:off x="7234238" y="4746625"/>
            <a:ext cx="19050"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2" name="Line 3350">
            <a:extLst>
              <a:ext uri="{FF2B5EF4-FFF2-40B4-BE49-F238E27FC236}">
                <a16:creationId xmlns:a16="http://schemas.microsoft.com/office/drawing/2014/main" id="{61841292-A078-4999-9721-D12C1B9046F4}"/>
              </a:ext>
            </a:extLst>
          </p:cNvPr>
          <p:cNvSpPr>
            <a:spLocks noChangeShapeType="1"/>
          </p:cNvSpPr>
          <p:nvPr/>
        </p:nvSpPr>
        <p:spPr bwMode="auto">
          <a:xfrm flipV="1">
            <a:off x="7369175" y="5037138"/>
            <a:ext cx="257175" cy="825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3" name="Line 3351">
            <a:extLst>
              <a:ext uri="{FF2B5EF4-FFF2-40B4-BE49-F238E27FC236}">
                <a16:creationId xmlns:a16="http://schemas.microsoft.com/office/drawing/2014/main" id="{A3135601-F2FE-428C-84BE-D3109E7A2D6C}"/>
              </a:ext>
            </a:extLst>
          </p:cNvPr>
          <p:cNvSpPr>
            <a:spLocks noChangeShapeType="1"/>
          </p:cNvSpPr>
          <p:nvPr/>
        </p:nvSpPr>
        <p:spPr bwMode="auto">
          <a:xfrm>
            <a:off x="7596188" y="4970463"/>
            <a:ext cx="30162"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4" name="Line 3352">
            <a:extLst>
              <a:ext uri="{FF2B5EF4-FFF2-40B4-BE49-F238E27FC236}">
                <a16:creationId xmlns:a16="http://schemas.microsoft.com/office/drawing/2014/main" id="{0C7259B2-6ECA-4C42-8CCA-DDB6D5A3ECF0}"/>
              </a:ext>
            </a:extLst>
          </p:cNvPr>
          <p:cNvSpPr>
            <a:spLocks noChangeShapeType="1"/>
          </p:cNvSpPr>
          <p:nvPr/>
        </p:nvSpPr>
        <p:spPr bwMode="auto">
          <a:xfrm flipH="1" flipV="1">
            <a:off x="7448550" y="4691063"/>
            <a:ext cx="30162" cy="476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5" name="Line 3353">
            <a:extLst>
              <a:ext uri="{FF2B5EF4-FFF2-40B4-BE49-F238E27FC236}">
                <a16:creationId xmlns:a16="http://schemas.microsoft.com/office/drawing/2014/main" id="{2D855874-537B-479D-A228-5D8E09AE8110}"/>
              </a:ext>
            </a:extLst>
          </p:cNvPr>
          <p:cNvSpPr>
            <a:spLocks noChangeShapeType="1"/>
          </p:cNvSpPr>
          <p:nvPr/>
        </p:nvSpPr>
        <p:spPr bwMode="auto">
          <a:xfrm flipV="1">
            <a:off x="7253288" y="4691063"/>
            <a:ext cx="195262" cy="968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6" name="Line 3354">
            <a:extLst>
              <a:ext uri="{FF2B5EF4-FFF2-40B4-BE49-F238E27FC236}">
                <a16:creationId xmlns:a16="http://schemas.microsoft.com/office/drawing/2014/main" id="{982EC621-608D-4872-80F3-960EB967EB66}"/>
              </a:ext>
            </a:extLst>
          </p:cNvPr>
          <p:cNvSpPr>
            <a:spLocks noChangeShapeType="1"/>
          </p:cNvSpPr>
          <p:nvPr/>
        </p:nvSpPr>
        <p:spPr bwMode="auto">
          <a:xfrm flipH="1">
            <a:off x="6483350" y="5408613"/>
            <a:ext cx="315912" cy="95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7" name="Line 3355">
            <a:extLst>
              <a:ext uri="{FF2B5EF4-FFF2-40B4-BE49-F238E27FC236}">
                <a16:creationId xmlns:a16="http://schemas.microsoft.com/office/drawing/2014/main" id="{5B5D3625-08E1-4CD8-AE8D-62450E215597}"/>
              </a:ext>
            </a:extLst>
          </p:cNvPr>
          <p:cNvSpPr>
            <a:spLocks noChangeShapeType="1"/>
          </p:cNvSpPr>
          <p:nvPr/>
        </p:nvSpPr>
        <p:spPr bwMode="auto">
          <a:xfrm flipV="1">
            <a:off x="6469063" y="5418138"/>
            <a:ext cx="14287"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8" name="Line 3356">
            <a:extLst>
              <a:ext uri="{FF2B5EF4-FFF2-40B4-BE49-F238E27FC236}">
                <a16:creationId xmlns:a16="http://schemas.microsoft.com/office/drawing/2014/main" id="{820BA740-AF14-43BF-ACED-60D2992FCBD5}"/>
              </a:ext>
            </a:extLst>
          </p:cNvPr>
          <p:cNvSpPr>
            <a:spLocks noChangeShapeType="1"/>
          </p:cNvSpPr>
          <p:nvPr/>
        </p:nvSpPr>
        <p:spPr bwMode="auto">
          <a:xfrm flipH="1" flipV="1">
            <a:off x="7051675" y="4929188"/>
            <a:ext cx="7937"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9" name="Line 3357">
            <a:extLst>
              <a:ext uri="{FF2B5EF4-FFF2-40B4-BE49-F238E27FC236}">
                <a16:creationId xmlns:a16="http://schemas.microsoft.com/office/drawing/2014/main" id="{8594AE0B-A1FE-411D-A116-71AA169AF21E}"/>
              </a:ext>
            </a:extLst>
          </p:cNvPr>
          <p:cNvSpPr>
            <a:spLocks noChangeShapeType="1"/>
          </p:cNvSpPr>
          <p:nvPr/>
        </p:nvSpPr>
        <p:spPr bwMode="auto">
          <a:xfrm flipH="1">
            <a:off x="7051675" y="4833938"/>
            <a:ext cx="220662"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0" name="Line 3358">
            <a:extLst>
              <a:ext uri="{FF2B5EF4-FFF2-40B4-BE49-F238E27FC236}">
                <a16:creationId xmlns:a16="http://schemas.microsoft.com/office/drawing/2014/main" id="{FE421751-8E4B-4B9C-B53D-7B01B4B79914}"/>
              </a:ext>
            </a:extLst>
          </p:cNvPr>
          <p:cNvSpPr>
            <a:spLocks noChangeShapeType="1"/>
          </p:cNvSpPr>
          <p:nvPr/>
        </p:nvSpPr>
        <p:spPr bwMode="auto">
          <a:xfrm flipV="1">
            <a:off x="7350125" y="4970463"/>
            <a:ext cx="246062" cy="857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1" name="Line 3359">
            <a:extLst>
              <a:ext uri="{FF2B5EF4-FFF2-40B4-BE49-F238E27FC236}">
                <a16:creationId xmlns:a16="http://schemas.microsoft.com/office/drawing/2014/main" id="{5559C73B-371A-45CC-87C2-7AD304E1D3B3}"/>
              </a:ext>
            </a:extLst>
          </p:cNvPr>
          <p:cNvSpPr>
            <a:spLocks noChangeShapeType="1"/>
          </p:cNvSpPr>
          <p:nvPr/>
        </p:nvSpPr>
        <p:spPr bwMode="auto">
          <a:xfrm>
            <a:off x="7567613" y="4906963"/>
            <a:ext cx="28575"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2" name="Line 3360">
            <a:extLst>
              <a:ext uri="{FF2B5EF4-FFF2-40B4-BE49-F238E27FC236}">
                <a16:creationId xmlns:a16="http://schemas.microsoft.com/office/drawing/2014/main" id="{C108F23B-6C2E-474F-A258-E552FE52C16F}"/>
              </a:ext>
            </a:extLst>
          </p:cNvPr>
          <p:cNvSpPr>
            <a:spLocks noChangeShapeType="1"/>
          </p:cNvSpPr>
          <p:nvPr/>
        </p:nvSpPr>
        <p:spPr bwMode="auto">
          <a:xfrm flipH="1" flipV="1">
            <a:off x="7478713" y="4738688"/>
            <a:ext cx="2857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3" name="Line 3361">
            <a:extLst>
              <a:ext uri="{FF2B5EF4-FFF2-40B4-BE49-F238E27FC236}">
                <a16:creationId xmlns:a16="http://schemas.microsoft.com/office/drawing/2014/main" id="{D3FBA205-F5EF-4C82-B2EA-201719816ADB}"/>
              </a:ext>
            </a:extLst>
          </p:cNvPr>
          <p:cNvSpPr>
            <a:spLocks noChangeShapeType="1"/>
          </p:cNvSpPr>
          <p:nvPr/>
        </p:nvSpPr>
        <p:spPr bwMode="auto">
          <a:xfrm flipV="1">
            <a:off x="7272338" y="4738688"/>
            <a:ext cx="206375"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4" name="Line 3362">
            <a:extLst>
              <a:ext uri="{FF2B5EF4-FFF2-40B4-BE49-F238E27FC236}">
                <a16:creationId xmlns:a16="http://schemas.microsoft.com/office/drawing/2014/main" id="{AB55C888-4A88-4605-BF94-08E1C6E93FC2}"/>
              </a:ext>
            </a:extLst>
          </p:cNvPr>
          <p:cNvSpPr>
            <a:spLocks noChangeShapeType="1"/>
          </p:cNvSpPr>
          <p:nvPr/>
        </p:nvSpPr>
        <p:spPr bwMode="auto">
          <a:xfrm flipH="1">
            <a:off x="6811963" y="5135563"/>
            <a:ext cx="273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5" name="Line 3363">
            <a:extLst>
              <a:ext uri="{FF2B5EF4-FFF2-40B4-BE49-F238E27FC236}">
                <a16:creationId xmlns:a16="http://schemas.microsoft.com/office/drawing/2014/main" id="{DBB98A08-517B-4F17-9A09-C0DD070C542E}"/>
              </a:ext>
            </a:extLst>
          </p:cNvPr>
          <p:cNvSpPr>
            <a:spLocks noChangeShapeType="1"/>
          </p:cNvSpPr>
          <p:nvPr/>
        </p:nvSpPr>
        <p:spPr bwMode="auto">
          <a:xfrm flipV="1">
            <a:off x="6808788" y="5202238"/>
            <a:ext cx="3175"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6" name="Line 3364">
            <a:extLst>
              <a:ext uri="{FF2B5EF4-FFF2-40B4-BE49-F238E27FC236}">
                <a16:creationId xmlns:a16="http://schemas.microsoft.com/office/drawing/2014/main" id="{D9297D88-8147-45B0-B530-62815C69C364}"/>
              </a:ext>
            </a:extLst>
          </p:cNvPr>
          <p:cNvSpPr>
            <a:spLocks noChangeShapeType="1"/>
          </p:cNvSpPr>
          <p:nvPr/>
        </p:nvSpPr>
        <p:spPr bwMode="auto">
          <a:xfrm flipV="1">
            <a:off x="7331075" y="4906963"/>
            <a:ext cx="236537" cy="889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7" name="Line 3365">
            <a:extLst>
              <a:ext uri="{FF2B5EF4-FFF2-40B4-BE49-F238E27FC236}">
                <a16:creationId xmlns:a16="http://schemas.microsoft.com/office/drawing/2014/main" id="{CFFE8C9B-25A3-4E1B-BE4D-715EE91BBC8D}"/>
              </a:ext>
            </a:extLst>
          </p:cNvPr>
          <p:cNvSpPr>
            <a:spLocks noChangeShapeType="1"/>
          </p:cNvSpPr>
          <p:nvPr/>
        </p:nvSpPr>
        <p:spPr bwMode="auto">
          <a:xfrm>
            <a:off x="7537450" y="4846638"/>
            <a:ext cx="30162"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8" name="Line 3366">
            <a:extLst>
              <a:ext uri="{FF2B5EF4-FFF2-40B4-BE49-F238E27FC236}">
                <a16:creationId xmlns:a16="http://schemas.microsoft.com/office/drawing/2014/main" id="{FDBBD85D-A85F-4014-80A5-1EE68C3AA184}"/>
              </a:ext>
            </a:extLst>
          </p:cNvPr>
          <p:cNvSpPr>
            <a:spLocks noChangeShapeType="1"/>
          </p:cNvSpPr>
          <p:nvPr/>
        </p:nvSpPr>
        <p:spPr bwMode="auto">
          <a:xfrm flipH="1" flipV="1">
            <a:off x="7507288" y="4789488"/>
            <a:ext cx="30162"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9" name="Line 3367">
            <a:extLst>
              <a:ext uri="{FF2B5EF4-FFF2-40B4-BE49-F238E27FC236}">
                <a16:creationId xmlns:a16="http://schemas.microsoft.com/office/drawing/2014/main" id="{4102ADFA-6747-44E0-83D2-D8D6AB4FDBFB}"/>
              </a:ext>
            </a:extLst>
          </p:cNvPr>
          <p:cNvSpPr>
            <a:spLocks noChangeShapeType="1"/>
          </p:cNvSpPr>
          <p:nvPr/>
        </p:nvSpPr>
        <p:spPr bwMode="auto">
          <a:xfrm flipV="1">
            <a:off x="7292975" y="4789488"/>
            <a:ext cx="214312" cy="936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0" name="Line 3368">
            <a:extLst>
              <a:ext uri="{FF2B5EF4-FFF2-40B4-BE49-F238E27FC236}">
                <a16:creationId xmlns:a16="http://schemas.microsoft.com/office/drawing/2014/main" id="{A084CD5F-8414-49E7-A0A8-444E254C49BA}"/>
              </a:ext>
            </a:extLst>
          </p:cNvPr>
          <p:cNvSpPr>
            <a:spLocks noChangeShapeType="1"/>
          </p:cNvSpPr>
          <p:nvPr/>
        </p:nvSpPr>
        <p:spPr bwMode="auto">
          <a:xfrm flipV="1">
            <a:off x="7312025" y="4846638"/>
            <a:ext cx="225425"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1" name="Line 3369">
            <a:extLst>
              <a:ext uri="{FF2B5EF4-FFF2-40B4-BE49-F238E27FC236}">
                <a16:creationId xmlns:a16="http://schemas.microsoft.com/office/drawing/2014/main" id="{D9DCDBBB-03EF-481A-B9BD-2089B8DF61D3}"/>
              </a:ext>
            </a:extLst>
          </p:cNvPr>
          <p:cNvSpPr>
            <a:spLocks noChangeShapeType="1"/>
          </p:cNvSpPr>
          <p:nvPr/>
        </p:nvSpPr>
        <p:spPr bwMode="auto">
          <a:xfrm flipH="1" flipV="1">
            <a:off x="7253288" y="4787900"/>
            <a:ext cx="19050"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2" name="Line 3370">
            <a:extLst>
              <a:ext uri="{FF2B5EF4-FFF2-40B4-BE49-F238E27FC236}">
                <a16:creationId xmlns:a16="http://schemas.microsoft.com/office/drawing/2014/main" id="{5F3A6D3B-76CF-4D9A-B7D0-AE58784FC63B}"/>
              </a:ext>
            </a:extLst>
          </p:cNvPr>
          <p:cNvSpPr>
            <a:spLocks noChangeShapeType="1"/>
          </p:cNvSpPr>
          <p:nvPr/>
        </p:nvSpPr>
        <p:spPr bwMode="auto">
          <a:xfrm flipH="1">
            <a:off x="7059613" y="4883150"/>
            <a:ext cx="23336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3" name="Line 3371">
            <a:extLst>
              <a:ext uri="{FF2B5EF4-FFF2-40B4-BE49-F238E27FC236}">
                <a16:creationId xmlns:a16="http://schemas.microsoft.com/office/drawing/2014/main" id="{58A9D0A1-4B55-4061-A8D1-9CF2F2B0768A}"/>
              </a:ext>
            </a:extLst>
          </p:cNvPr>
          <p:cNvSpPr>
            <a:spLocks noChangeShapeType="1"/>
          </p:cNvSpPr>
          <p:nvPr/>
        </p:nvSpPr>
        <p:spPr bwMode="auto">
          <a:xfrm flipH="1" flipV="1">
            <a:off x="7059613" y="4975225"/>
            <a:ext cx="952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4" name="Line 3372">
            <a:extLst>
              <a:ext uri="{FF2B5EF4-FFF2-40B4-BE49-F238E27FC236}">
                <a16:creationId xmlns:a16="http://schemas.microsoft.com/office/drawing/2014/main" id="{141813A0-85A6-47B0-9DDD-266FEB4C5BFF}"/>
              </a:ext>
            </a:extLst>
          </p:cNvPr>
          <p:cNvSpPr>
            <a:spLocks noChangeShapeType="1"/>
          </p:cNvSpPr>
          <p:nvPr/>
        </p:nvSpPr>
        <p:spPr bwMode="auto">
          <a:xfrm flipH="1" flipV="1">
            <a:off x="6469063" y="5461000"/>
            <a:ext cx="3270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5" name="Line 3373">
            <a:extLst>
              <a:ext uri="{FF2B5EF4-FFF2-40B4-BE49-F238E27FC236}">
                <a16:creationId xmlns:a16="http://schemas.microsoft.com/office/drawing/2014/main" id="{41499F09-F2F3-4C28-9941-8FDA356ABB87}"/>
              </a:ext>
            </a:extLst>
          </p:cNvPr>
          <p:cNvSpPr>
            <a:spLocks noChangeShapeType="1"/>
          </p:cNvSpPr>
          <p:nvPr/>
        </p:nvSpPr>
        <p:spPr bwMode="auto">
          <a:xfrm flipV="1">
            <a:off x="6454775" y="5461000"/>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6" name="Line 3374">
            <a:extLst>
              <a:ext uri="{FF2B5EF4-FFF2-40B4-BE49-F238E27FC236}">
                <a16:creationId xmlns:a16="http://schemas.microsoft.com/office/drawing/2014/main" id="{8E0245D2-607B-4A96-ADF1-B3E8D50D7F20}"/>
              </a:ext>
            </a:extLst>
          </p:cNvPr>
          <p:cNvSpPr>
            <a:spLocks noChangeShapeType="1"/>
          </p:cNvSpPr>
          <p:nvPr/>
        </p:nvSpPr>
        <p:spPr bwMode="auto">
          <a:xfrm flipH="1">
            <a:off x="6808788" y="5192713"/>
            <a:ext cx="284162" cy="587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7" name="Line 3375">
            <a:extLst>
              <a:ext uri="{FF2B5EF4-FFF2-40B4-BE49-F238E27FC236}">
                <a16:creationId xmlns:a16="http://schemas.microsoft.com/office/drawing/2014/main" id="{0D02DD2F-7E43-4929-91EB-D99A2C07100F}"/>
              </a:ext>
            </a:extLst>
          </p:cNvPr>
          <p:cNvSpPr>
            <a:spLocks noChangeShapeType="1"/>
          </p:cNvSpPr>
          <p:nvPr/>
        </p:nvSpPr>
        <p:spPr bwMode="auto">
          <a:xfrm flipV="1">
            <a:off x="6805613" y="5251450"/>
            <a:ext cx="317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8" name="Line 3376">
            <a:extLst>
              <a:ext uri="{FF2B5EF4-FFF2-40B4-BE49-F238E27FC236}">
                <a16:creationId xmlns:a16="http://schemas.microsoft.com/office/drawing/2014/main" id="{DEE0A1DB-57C0-4881-A3B9-D9E791CAF6D3}"/>
              </a:ext>
            </a:extLst>
          </p:cNvPr>
          <p:cNvSpPr>
            <a:spLocks noChangeShapeType="1"/>
          </p:cNvSpPr>
          <p:nvPr/>
        </p:nvSpPr>
        <p:spPr bwMode="auto">
          <a:xfrm flipV="1">
            <a:off x="7143750" y="5522913"/>
            <a:ext cx="342900" cy="365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9" name="Line 3377">
            <a:extLst>
              <a:ext uri="{FF2B5EF4-FFF2-40B4-BE49-F238E27FC236}">
                <a16:creationId xmlns:a16="http://schemas.microsoft.com/office/drawing/2014/main" id="{6E06B74C-A121-4B9F-B775-807ECCA24625}"/>
              </a:ext>
            </a:extLst>
          </p:cNvPr>
          <p:cNvSpPr>
            <a:spLocks noChangeShapeType="1"/>
          </p:cNvSpPr>
          <p:nvPr/>
        </p:nvSpPr>
        <p:spPr bwMode="auto">
          <a:xfrm>
            <a:off x="7467600" y="5456238"/>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0" name="Line 3378">
            <a:extLst>
              <a:ext uri="{FF2B5EF4-FFF2-40B4-BE49-F238E27FC236}">
                <a16:creationId xmlns:a16="http://schemas.microsoft.com/office/drawing/2014/main" id="{0B0276B5-DF92-47AA-A2C6-F7A9F303C8FC}"/>
              </a:ext>
            </a:extLst>
          </p:cNvPr>
          <p:cNvSpPr>
            <a:spLocks noChangeShapeType="1"/>
          </p:cNvSpPr>
          <p:nvPr/>
        </p:nvSpPr>
        <p:spPr bwMode="auto">
          <a:xfrm flipH="1" flipV="1">
            <a:off x="7272338" y="4833938"/>
            <a:ext cx="20637"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1" name="Line 3379">
            <a:extLst>
              <a:ext uri="{FF2B5EF4-FFF2-40B4-BE49-F238E27FC236}">
                <a16:creationId xmlns:a16="http://schemas.microsoft.com/office/drawing/2014/main" id="{BA85CD72-6EC6-4D66-983A-B337A41FB6DD}"/>
              </a:ext>
            </a:extLst>
          </p:cNvPr>
          <p:cNvSpPr>
            <a:spLocks noChangeShapeType="1"/>
          </p:cNvSpPr>
          <p:nvPr/>
        </p:nvSpPr>
        <p:spPr bwMode="auto">
          <a:xfrm flipV="1">
            <a:off x="7135813" y="5456238"/>
            <a:ext cx="3317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2" name="Line 3380">
            <a:extLst>
              <a:ext uri="{FF2B5EF4-FFF2-40B4-BE49-F238E27FC236}">
                <a16:creationId xmlns:a16="http://schemas.microsoft.com/office/drawing/2014/main" id="{3A3BAF61-1380-4C4C-9C5A-55C45ADA86D9}"/>
              </a:ext>
            </a:extLst>
          </p:cNvPr>
          <p:cNvSpPr>
            <a:spLocks noChangeShapeType="1"/>
          </p:cNvSpPr>
          <p:nvPr/>
        </p:nvSpPr>
        <p:spPr bwMode="auto">
          <a:xfrm>
            <a:off x="7446963" y="5387975"/>
            <a:ext cx="20637"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3" name="Line 3381">
            <a:extLst>
              <a:ext uri="{FF2B5EF4-FFF2-40B4-BE49-F238E27FC236}">
                <a16:creationId xmlns:a16="http://schemas.microsoft.com/office/drawing/2014/main" id="{FB89CF01-DB6D-4A43-8D71-9010E3E0861F}"/>
              </a:ext>
            </a:extLst>
          </p:cNvPr>
          <p:cNvSpPr>
            <a:spLocks noChangeShapeType="1"/>
          </p:cNvSpPr>
          <p:nvPr/>
        </p:nvSpPr>
        <p:spPr bwMode="auto">
          <a:xfrm flipH="1">
            <a:off x="7069138" y="4938713"/>
            <a:ext cx="242887"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4" name="Line 3382">
            <a:extLst>
              <a:ext uri="{FF2B5EF4-FFF2-40B4-BE49-F238E27FC236}">
                <a16:creationId xmlns:a16="http://schemas.microsoft.com/office/drawing/2014/main" id="{FB89464E-5236-4261-BC00-22278C915152}"/>
              </a:ext>
            </a:extLst>
          </p:cNvPr>
          <p:cNvSpPr>
            <a:spLocks noChangeShapeType="1"/>
          </p:cNvSpPr>
          <p:nvPr/>
        </p:nvSpPr>
        <p:spPr bwMode="auto">
          <a:xfrm flipH="1" flipV="1">
            <a:off x="7069138" y="5026025"/>
            <a:ext cx="7937" cy="539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5" name="Line 3383">
            <a:extLst>
              <a:ext uri="{FF2B5EF4-FFF2-40B4-BE49-F238E27FC236}">
                <a16:creationId xmlns:a16="http://schemas.microsoft.com/office/drawing/2014/main" id="{ADED2A38-DC68-4B29-BDC6-399B45104DD8}"/>
              </a:ext>
            </a:extLst>
          </p:cNvPr>
          <p:cNvSpPr>
            <a:spLocks noChangeShapeType="1"/>
          </p:cNvSpPr>
          <p:nvPr/>
        </p:nvSpPr>
        <p:spPr bwMode="auto">
          <a:xfrm flipV="1">
            <a:off x="7127875" y="5387975"/>
            <a:ext cx="319087"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6" name="Line 3384">
            <a:extLst>
              <a:ext uri="{FF2B5EF4-FFF2-40B4-BE49-F238E27FC236}">
                <a16:creationId xmlns:a16="http://schemas.microsoft.com/office/drawing/2014/main" id="{E43A6273-6108-45A6-ADD2-14345F6AC0A8}"/>
              </a:ext>
            </a:extLst>
          </p:cNvPr>
          <p:cNvSpPr>
            <a:spLocks noChangeShapeType="1"/>
          </p:cNvSpPr>
          <p:nvPr/>
        </p:nvSpPr>
        <p:spPr bwMode="auto">
          <a:xfrm>
            <a:off x="7427913" y="5319713"/>
            <a:ext cx="19050"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7" name="Line 3385">
            <a:extLst>
              <a:ext uri="{FF2B5EF4-FFF2-40B4-BE49-F238E27FC236}">
                <a16:creationId xmlns:a16="http://schemas.microsoft.com/office/drawing/2014/main" id="{9877C374-AFE9-42AE-AAA2-F242AAC3FFC8}"/>
              </a:ext>
            </a:extLst>
          </p:cNvPr>
          <p:cNvSpPr>
            <a:spLocks noChangeShapeType="1"/>
          </p:cNvSpPr>
          <p:nvPr/>
        </p:nvSpPr>
        <p:spPr bwMode="auto">
          <a:xfrm flipV="1">
            <a:off x="6802438" y="5302250"/>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8" name="Line 3386">
            <a:extLst>
              <a:ext uri="{FF2B5EF4-FFF2-40B4-BE49-F238E27FC236}">
                <a16:creationId xmlns:a16="http://schemas.microsoft.com/office/drawing/2014/main" id="{5BD0F4CD-7E19-483C-8639-603CC852CD51}"/>
              </a:ext>
            </a:extLst>
          </p:cNvPr>
          <p:cNvSpPr>
            <a:spLocks noChangeShapeType="1"/>
          </p:cNvSpPr>
          <p:nvPr/>
        </p:nvSpPr>
        <p:spPr bwMode="auto">
          <a:xfrm flipH="1">
            <a:off x="6805613" y="5253038"/>
            <a:ext cx="296862"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9" name="Line 3387">
            <a:extLst>
              <a:ext uri="{FF2B5EF4-FFF2-40B4-BE49-F238E27FC236}">
                <a16:creationId xmlns:a16="http://schemas.microsoft.com/office/drawing/2014/main" id="{43E2E15A-FA5B-476A-8C6B-D99564FE49BB}"/>
              </a:ext>
            </a:extLst>
          </p:cNvPr>
          <p:cNvSpPr>
            <a:spLocks noChangeShapeType="1"/>
          </p:cNvSpPr>
          <p:nvPr/>
        </p:nvSpPr>
        <p:spPr bwMode="auto">
          <a:xfrm flipH="1" flipV="1">
            <a:off x="7292975" y="4883150"/>
            <a:ext cx="19050"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0" name="Line 3388">
            <a:extLst>
              <a:ext uri="{FF2B5EF4-FFF2-40B4-BE49-F238E27FC236}">
                <a16:creationId xmlns:a16="http://schemas.microsoft.com/office/drawing/2014/main" id="{AD42541F-7431-43B1-A594-353D6050AE56}"/>
              </a:ext>
            </a:extLst>
          </p:cNvPr>
          <p:cNvSpPr>
            <a:spLocks noChangeShapeType="1"/>
          </p:cNvSpPr>
          <p:nvPr/>
        </p:nvSpPr>
        <p:spPr bwMode="auto">
          <a:xfrm>
            <a:off x="7408863" y="5253038"/>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1" name="Line 3389">
            <a:extLst>
              <a:ext uri="{FF2B5EF4-FFF2-40B4-BE49-F238E27FC236}">
                <a16:creationId xmlns:a16="http://schemas.microsoft.com/office/drawing/2014/main" id="{813EB942-B62A-4801-ADB1-ED197441063A}"/>
              </a:ext>
            </a:extLst>
          </p:cNvPr>
          <p:cNvSpPr>
            <a:spLocks noChangeShapeType="1"/>
          </p:cNvSpPr>
          <p:nvPr/>
        </p:nvSpPr>
        <p:spPr bwMode="auto">
          <a:xfrm flipV="1">
            <a:off x="7118350" y="5319713"/>
            <a:ext cx="309562"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2" name="Line 3390">
            <a:extLst>
              <a:ext uri="{FF2B5EF4-FFF2-40B4-BE49-F238E27FC236}">
                <a16:creationId xmlns:a16="http://schemas.microsoft.com/office/drawing/2014/main" id="{50AB1A7B-4B42-4BEC-A286-BDC34109C8CE}"/>
              </a:ext>
            </a:extLst>
          </p:cNvPr>
          <p:cNvSpPr>
            <a:spLocks noChangeShapeType="1"/>
          </p:cNvSpPr>
          <p:nvPr/>
        </p:nvSpPr>
        <p:spPr bwMode="auto">
          <a:xfrm flipH="1" flipV="1">
            <a:off x="6454775" y="5502275"/>
            <a:ext cx="338137" cy="111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3" name="Line 3391">
            <a:extLst>
              <a:ext uri="{FF2B5EF4-FFF2-40B4-BE49-F238E27FC236}">
                <a16:creationId xmlns:a16="http://schemas.microsoft.com/office/drawing/2014/main" id="{F824CC42-CB54-400A-AECF-4356F57220BB}"/>
              </a:ext>
            </a:extLst>
          </p:cNvPr>
          <p:cNvSpPr>
            <a:spLocks noChangeShapeType="1"/>
          </p:cNvSpPr>
          <p:nvPr/>
        </p:nvSpPr>
        <p:spPr bwMode="auto">
          <a:xfrm flipV="1">
            <a:off x="6440488" y="5502275"/>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4" name="Line 3392">
            <a:extLst>
              <a:ext uri="{FF2B5EF4-FFF2-40B4-BE49-F238E27FC236}">
                <a16:creationId xmlns:a16="http://schemas.microsoft.com/office/drawing/2014/main" id="{52CA90D7-F420-43BF-A1F5-F6C1A87F7714}"/>
              </a:ext>
            </a:extLst>
          </p:cNvPr>
          <p:cNvSpPr>
            <a:spLocks noChangeShapeType="1"/>
          </p:cNvSpPr>
          <p:nvPr/>
        </p:nvSpPr>
        <p:spPr bwMode="auto">
          <a:xfrm flipH="1" flipV="1">
            <a:off x="7077075" y="5080000"/>
            <a:ext cx="7937"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5" name="Line 3393">
            <a:extLst>
              <a:ext uri="{FF2B5EF4-FFF2-40B4-BE49-F238E27FC236}">
                <a16:creationId xmlns:a16="http://schemas.microsoft.com/office/drawing/2014/main" id="{BFBE9424-733A-4438-A10F-669444D8D665}"/>
              </a:ext>
            </a:extLst>
          </p:cNvPr>
          <p:cNvSpPr>
            <a:spLocks noChangeShapeType="1"/>
          </p:cNvSpPr>
          <p:nvPr/>
        </p:nvSpPr>
        <p:spPr bwMode="auto">
          <a:xfrm flipH="1">
            <a:off x="7077075" y="4995863"/>
            <a:ext cx="254000" cy="841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6" name="Line 3394">
            <a:extLst>
              <a:ext uri="{FF2B5EF4-FFF2-40B4-BE49-F238E27FC236}">
                <a16:creationId xmlns:a16="http://schemas.microsoft.com/office/drawing/2014/main" id="{AD786B3E-F342-4DCB-A5E9-FFCACB1BE3AB}"/>
              </a:ext>
            </a:extLst>
          </p:cNvPr>
          <p:cNvSpPr>
            <a:spLocks noChangeShapeType="1"/>
          </p:cNvSpPr>
          <p:nvPr/>
        </p:nvSpPr>
        <p:spPr bwMode="auto">
          <a:xfrm>
            <a:off x="7389813" y="5186363"/>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7" name="Line 3395">
            <a:extLst>
              <a:ext uri="{FF2B5EF4-FFF2-40B4-BE49-F238E27FC236}">
                <a16:creationId xmlns:a16="http://schemas.microsoft.com/office/drawing/2014/main" id="{F935BC6C-0F7D-42D2-B292-B9C3E7343351}"/>
              </a:ext>
            </a:extLst>
          </p:cNvPr>
          <p:cNvSpPr>
            <a:spLocks noChangeShapeType="1"/>
          </p:cNvSpPr>
          <p:nvPr/>
        </p:nvSpPr>
        <p:spPr bwMode="auto">
          <a:xfrm flipV="1">
            <a:off x="7110413" y="5253038"/>
            <a:ext cx="298450"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8" name="Line 3396">
            <a:extLst>
              <a:ext uri="{FF2B5EF4-FFF2-40B4-BE49-F238E27FC236}">
                <a16:creationId xmlns:a16="http://schemas.microsoft.com/office/drawing/2014/main" id="{43187BAA-F55B-4D76-A4E9-5B833DF786E8}"/>
              </a:ext>
            </a:extLst>
          </p:cNvPr>
          <p:cNvSpPr>
            <a:spLocks noChangeShapeType="1"/>
          </p:cNvSpPr>
          <p:nvPr/>
        </p:nvSpPr>
        <p:spPr bwMode="auto">
          <a:xfrm flipH="1" flipV="1">
            <a:off x="7312025" y="4938713"/>
            <a:ext cx="19050"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9" name="Line 3397">
            <a:extLst>
              <a:ext uri="{FF2B5EF4-FFF2-40B4-BE49-F238E27FC236}">
                <a16:creationId xmlns:a16="http://schemas.microsoft.com/office/drawing/2014/main" id="{9975850F-78F4-4605-9ADE-4E56F79907F3}"/>
              </a:ext>
            </a:extLst>
          </p:cNvPr>
          <p:cNvSpPr>
            <a:spLocks noChangeShapeType="1"/>
          </p:cNvSpPr>
          <p:nvPr/>
        </p:nvSpPr>
        <p:spPr bwMode="auto">
          <a:xfrm flipV="1">
            <a:off x="7102475" y="5186363"/>
            <a:ext cx="287337"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0" name="Line 3398">
            <a:extLst>
              <a:ext uri="{FF2B5EF4-FFF2-40B4-BE49-F238E27FC236}">
                <a16:creationId xmlns:a16="http://schemas.microsoft.com/office/drawing/2014/main" id="{77997ACE-274C-4EF8-9989-3FE2A499C911}"/>
              </a:ext>
            </a:extLst>
          </p:cNvPr>
          <p:cNvSpPr>
            <a:spLocks noChangeShapeType="1"/>
          </p:cNvSpPr>
          <p:nvPr/>
        </p:nvSpPr>
        <p:spPr bwMode="auto">
          <a:xfrm>
            <a:off x="7369175" y="5119688"/>
            <a:ext cx="20637"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1" name="Line 3399">
            <a:extLst>
              <a:ext uri="{FF2B5EF4-FFF2-40B4-BE49-F238E27FC236}">
                <a16:creationId xmlns:a16="http://schemas.microsoft.com/office/drawing/2014/main" id="{02C7C759-C9B3-4113-85D4-3F52B7F45F01}"/>
              </a:ext>
            </a:extLst>
          </p:cNvPr>
          <p:cNvSpPr>
            <a:spLocks noChangeShapeType="1"/>
          </p:cNvSpPr>
          <p:nvPr/>
        </p:nvSpPr>
        <p:spPr bwMode="auto">
          <a:xfrm flipV="1">
            <a:off x="6799263" y="5354638"/>
            <a:ext cx="3175" cy="539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2" name="Line 3400">
            <a:extLst>
              <a:ext uri="{FF2B5EF4-FFF2-40B4-BE49-F238E27FC236}">
                <a16:creationId xmlns:a16="http://schemas.microsoft.com/office/drawing/2014/main" id="{24E21518-83D4-4545-949B-6F738F8987BF}"/>
              </a:ext>
            </a:extLst>
          </p:cNvPr>
          <p:cNvSpPr>
            <a:spLocks noChangeShapeType="1"/>
          </p:cNvSpPr>
          <p:nvPr/>
        </p:nvSpPr>
        <p:spPr bwMode="auto">
          <a:xfrm flipH="1">
            <a:off x="6802438" y="5313363"/>
            <a:ext cx="307975"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3" name="Line 3401">
            <a:extLst>
              <a:ext uri="{FF2B5EF4-FFF2-40B4-BE49-F238E27FC236}">
                <a16:creationId xmlns:a16="http://schemas.microsoft.com/office/drawing/2014/main" id="{1B199C91-C42A-4160-82EB-FBE8B8452396}"/>
              </a:ext>
            </a:extLst>
          </p:cNvPr>
          <p:cNvSpPr>
            <a:spLocks noChangeShapeType="1"/>
          </p:cNvSpPr>
          <p:nvPr/>
        </p:nvSpPr>
        <p:spPr bwMode="auto">
          <a:xfrm flipH="1" flipV="1">
            <a:off x="7331075" y="4995863"/>
            <a:ext cx="19050"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4" name="Line 3402">
            <a:extLst>
              <a:ext uri="{FF2B5EF4-FFF2-40B4-BE49-F238E27FC236}">
                <a16:creationId xmlns:a16="http://schemas.microsoft.com/office/drawing/2014/main" id="{919AC3D1-64C0-4598-B037-01804E9A34E6}"/>
              </a:ext>
            </a:extLst>
          </p:cNvPr>
          <p:cNvSpPr>
            <a:spLocks noChangeShapeType="1"/>
          </p:cNvSpPr>
          <p:nvPr/>
        </p:nvSpPr>
        <p:spPr bwMode="auto">
          <a:xfrm flipV="1">
            <a:off x="7092950" y="5119688"/>
            <a:ext cx="276225"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5" name="Line 3403">
            <a:extLst>
              <a:ext uri="{FF2B5EF4-FFF2-40B4-BE49-F238E27FC236}">
                <a16:creationId xmlns:a16="http://schemas.microsoft.com/office/drawing/2014/main" id="{9A24B4CA-6FFB-46F5-A03F-D699D91907A4}"/>
              </a:ext>
            </a:extLst>
          </p:cNvPr>
          <p:cNvSpPr>
            <a:spLocks noChangeShapeType="1"/>
          </p:cNvSpPr>
          <p:nvPr/>
        </p:nvSpPr>
        <p:spPr bwMode="auto">
          <a:xfrm>
            <a:off x="7350125" y="5056188"/>
            <a:ext cx="19050"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6" name="Line 3404">
            <a:extLst>
              <a:ext uri="{FF2B5EF4-FFF2-40B4-BE49-F238E27FC236}">
                <a16:creationId xmlns:a16="http://schemas.microsoft.com/office/drawing/2014/main" id="{156B4E1F-59D3-4105-A736-DFDBE05F1DFF}"/>
              </a:ext>
            </a:extLst>
          </p:cNvPr>
          <p:cNvSpPr>
            <a:spLocks noChangeShapeType="1"/>
          </p:cNvSpPr>
          <p:nvPr/>
        </p:nvSpPr>
        <p:spPr bwMode="auto">
          <a:xfrm flipV="1">
            <a:off x="7085013" y="5056188"/>
            <a:ext cx="265112" cy="793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7" name="Line 3405">
            <a:extLst>
              <a:ext uri="{FF2B5EF4-FFF2-40B4-BE49-F238E27FC236}">
                <a16:creationId xmlns:a16="http://schemas.microsoft.com/office/drawing/2014/main" id="{0019B0FF-485C-4297-8BCE-A0038925CBE2}"/>
              </a:ext>
            </a:extLst>
          </p:cNvPr>
          <p:cNvSpPr>
            <a:spLocks noChangeShapeType="1"/>
          </p:cNvSpPr>
          <p:nvPr/>
        </p:nvSpPr>
        <p:spPr bwMode="auto">
          <a:xfrm flipH="1" flipV="1">
            <a:off x="7085013" y="5135563"/>
            <a:ext cx="7937"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8" name="Line 3406">
            <a:extLst>
              <a:ext uri="{FF2B5EF4-FFF2-40B4-BE49-F238E27FC236}">
                <a16:creationId xmlns:a16="http://schemas.microsoft.com/office/drawing/2014/main" id="{6BA47BC9-C43A-474F-809B-C4E0ACCB5950}"/>
              </a:ext>
            </a:extLst>
          </p:cNvPr>
          <p:cNvSpPr>
            <a:spLocks noChangeShapeType="1"/>
          </p:cNvSpPr>
          <p:nvPr/>
        </p:nvSpPr>
        <p:spPr bwMode="auto">
          <a:xfrm flipH="1" flipV="1">
            <a:off x="7092950" y="5192713"/>
            <a:ext cx="9525"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9" name="Line 3407">
            <a:extLst>
              <a:ext uri="{FF2B5EF4-FFF2-40B4-BE49-F238E27FC236}">
                <a16:creationId xmlns:a16="http://schemas.microsoft.com/office/drawing/2014/main" id="{D9032B5E-2A54-45BF-AB42-CEAC07465068}"/>
              </a:ext>
            </a:extLst>
          </p:cNvPr>
          <p:cNvSpPr>
            <a:spLocks noChangeShapeType="1"/>
          </p:cNvSpPr>
          <p:nvPr/>
        </p:nvSpPr>
        <p:spPr bwMode="auto">
          <a:xfrm flipH="1" flipV="1">
            <a:off x="6440488" y="5543550"/>
            <a:ext cx="350837" cy="222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0" name="Line 3408">
            <a:extLst>
              <a:ext uri="{FF2B5EF4-FFF2-40B4-BE49-F238E27FC236}">
                <a16:creationId xmlns:a16="http://schemas.microsoft.com/office/drawing/2014/main" id="{B0342CE5-3582-4AF3-8105-95F040ECE7E4}"/>
              </a:ext>
            </a:extLst>
          </p:cNvPr>
          <p:cNvSpPr>
            <a:spLocks noChangeShapeType="1"/>
          </p:cNvSpPr>
          <p:nvPr/>
        </p:nvSpPr>
        <p:spPr bwMode="auto">
          <a:xfrm flipV="1">
            <a:off x="6796088" y="5408613"/>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1" name="Line 3409">
            <a:extLst>
              <a:ext uri="{FF2B5EF4-FFF2-40B4-BE49-F238E27FC236}">
                <a16:creationId xmlns:a16="http://schemas.microsoft.com/office/drawing/2014/main" id="{91DB4F71-1B8A-49EA-92D5-F53361ECAB6A}"/>
              </a:ext>
            </a:extLst>
          </p:cNvPr>
          <p:cNvSpPr>
            <a:spLocks noChangeShapeType="1"/>
          </p:cNvSpPr>
          <p:nvPr/>
        </p:nvSpPr>
        <p:spPr bwMode="auto">
          <a:xfrm flipH="1">
            <a:off x="6799263" y="5375275"/>
            <a:ext cx="3190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2" name="Line 3410">
            <a:extLst>
              <a:ext uri="{FF2B5EF4-FFF2-40B4-BE49-F238E27FC236}">
                <a16:creationId xmlns:a16="http://schemas.microsoft.com/office/drawing/2014/main" id="{1623E17D-9996-4CD0-AFEB-85858B53B745}"/>
              </a:ext>
            </a:extLst>
          </p:cNvPr>
          <p:cNvSpPr>
            <a:spLocks noChangeShapeType="1"/>
          </p:cNvSpPr>
          <p:nvPr/>
        </p:nvSpPr>
        <p:spPr bwMode="auto">
          <a:xfrm flipH="1" flipV="1">
            <a:off x="7102475" y="5253038"/>
            <a:ext cx="793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3" name="Line 3411">
            <a:extLst>
              <a:ext uri="{FF2B5EF4-FFF2-40B4-BE49-F238E27FC236}">
                <a16:creationId xmlns:a16="http://schemas.microsoft.com/office/drawing/2014/main" id="{6D19970B-92D0-403A-A2AD-99AA17229E0F}"/>
              </a:ext>
            </a:extLst>
          </p:cNvPr>
          <p:cNvSpPr>
            <a:spLocks noChangeShapeType="1"/>
          </p:cNvSpPr>
          <p:nvPr/>
        </p:nvSpPr>
        <p:spPr bwMode="auto">
          <a:xfrm flipH="1" flipV="1">
            <a:off x="7110413" y="5313363"/>
            <a:ext cx="7937"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4" name="Line 3412">
            <a:extLst>
              <a:ext uri="{FF2B5EF4-FFF2-40B4-BE49-F238E27FC236}">
                <a16:creationId xmlns:a16="http://schemas.microsoft.com/office/drawing/2014/main" id="{BE6994F4-6F14-41B0-BB67-2D416EAD4EFD}"/>
              </a:ext>
            </a:extLst>
          </p:cNvPr>
          <p:cNvSpPr>
            <a:spLocks noChangeShapeType="1"/>
          </p:cNvSpPr>
          <p:nvPr/>
        </p:nvSpPr>
        <p:spPr bwMode="auto">
          <a:xfrm flipV="1">
            <a:off x="6792913" y="5461000"/>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5" name="Line 3413">
            <a:extLst>
              <a:ext uri="{FF2B5EF4-FFF2-40B4-BE49-F238E27FC236}">
                <a16:creationId xmlns:a16="http://schemas.microsoft.com/office/drawing/2014/main" id="{BDF814F3-DD4D-436B-BBB7-E515083534F8}"/>
              </a:ext>
            </a:extLst>
          </p:cNvPr>
          <p:cNvSpPr>
            <a:spLocks noChangeShapeType="1"/>
          </p:cNvSpPr>
          <p:nvPr/>
        </p:nvSpPr>
        <p:spPr bwMode="auto">
          <a:xfrm flipH="1">
            <a:off x="6796088" y="5437188"/>
            <a:ext cx="331787" cy="238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6" name="Line 3414">
            <a:extLst>
              <a:ext uri="{FF2B5EF4-FFF2-40B4-BE49-F238E27FC236}">
                <a16:creationId xmlns:a16="http://schemas.microsoft.com/office/drawing/2014/main" id="{D8EC5E95-169B-4269-80C2-6DF842C91B58}"/>
              </a:ext>
            </a:extLst>
          </p:cNvPr>
          <p:cNvSpPr>
            <a:spLocks noChangeShapeType="1"/>
          </p:cNvSpPr>
          <p:nvPr/>
        </p:nvSpPr>
        <p:spPr bwMode="auto">
          <a:xfrm flipH="1" flipV="1">
            <a:off x="7118350" y="5375275"/>
            <a:ext cx="9525"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7" name="Line 3415">
            <a:extLst>
              <a:ext uri="{FF2B5EF4-FFF2-40B4-BE49-F238E27FC236}">
                <a16:creationId xmlns:a16="http://schemas.microsoft.com/office/drawing/2014/main" id="{F0BDAA0E-E2AF-4D9E-A072-8C51052801E8}"/>
              </a:ext>
            </a:extLst>
          </p:cNvPr>
          <p:cNvSpPr>
            <a:spLocks noChangeShapeType="1"/>
          </p:cNvSpPr>
          <p:nvPr/>
        </p:nvSpPr>
        <p:spPr bwMode="auto">
          <a:xfrm flipH="1" flipV="1">
            <a:off x="7127875" y="5437188"/>
            <a:ext cx="793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8" name="Line 3416">
            <a:extLst>
              <a:ext uri="{FF2B5EF4-FFF2-40B4-BE49-F238E27FC236}">
                <a16:creationId xmlns:a16="http://schemas.microsoft.com/office/drawing/2014/main" id="{6ADDA3AE-1E6E-4137-A3D3-6EE8179BE573}"/>
              </a:ext>
            </a:extLst>
          </p:cNvPr>
          <p:cNvSpPr>
            <a:spLocks noChangeShapeType="1"/>
          </p:cNvSpPr>
          <p:nvPr/>
        </p:nvSpPr>
        <p:spPr bwMode="auto">
          <a:xfrm flipV="1">
            <a:off x="6792913" y="5497513"/>
            <a:ext cx="342900" cy="158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9" name="Line 3417">
            <a:extLst>
              <a:ext uri="{FF2B5EF4-FFF2-40B4-BE49-F238E27FC236}">
                <a16:creationId xmlns:a16="http://schemas.microsoft.com/office/drawing/2014/main" id="{84D91D1F-174D-4649-9C49-8DF065C20FCC}"/>
              </a:ext>
            </a:extLst>
          </p:cNvPr>
          <p:cNvSpPr>
            <a:spLocks noChangeShapeType="1"/>
          </p:cNvSpPr>
          <p:nvPr/>
        </p:nvSpPr>
        <p:spPr bwMode="auto">
          <a:xfrm flipH="1" flipV="1">
            <a:off x="7135813" y="5497513"/>
            <a:ext cx="7937"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0" name="Line 3418">
            <a:extLst>
              <a:ext uri="{FF2B5EF4-FFF2-40B4-BE49-F238E27FC236}">
                <a16:creationId xmlns:a16="http://schemas.microsoft.com/office/drawing/2014/main" id="{7DC39C3A-9DDC-407A-A327-C25198E63D05}"/>
              </a:ext>
            </a:extLst>
          </p:cNvPr>
          <p:cNvSpPr>
            <a:spLocks noChangeShapeType="1"/>
          </p:cNvSpPr>
          <p:nvPr/>
        </p:nvSpPr>
        <p:spPr bwMode="auto">
          <a:xfrm flipV="1">
            <a:off x="6791325" y="5513388"/>
            <a:ext cx="1587"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1" name="Line 3419">
            <a:extLst>
              <a:ext uri="{FF2B5EF4-FFF2-40B4-BE49-F238E27FC236}">
                <a16:creationId xmlns:a16="http://schemas.microsoft.com/office/drawing/2014/main" id="{2053E287-02EB-4AC3-85B6-150B66714815}"/>
              </a:ext>
            </a:extLst>
          </p:cNvPr>
          <p:cNvSpPr>
            <a:spLocks noChangeShapeType="1"/>
          </p:cNvSpPr>
          <p:nvPr/>
        </p:nvSpPr>
        <p:spPr bwMode="auto">
          <a:xfrm flipV="1">
            <a:off x="6791325" y="5559425"/>
            <a:ext cx="352425" cy="63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6" name="Line 3434">
            <a:extLst>
              <a:ext uri="{FF2B5EF4-FFF2-40B4-BE49-F238E27FC236}">
                <a16:creationId xmlns:a16="http://schemas.microsoft.com/office/drawing/2014/main" id="{63890DCB-3DC1-41FF-9A95-65AA4ECD25C4}"/>
              </a:ext>
            </a:extLst>
          </p:cNvPr>
          <p:cNvSpPr>
            <a:spLocks noChangeShapeType="1"/>
          </p:cNvSpPr>
          <p:nvPr/>
        </p:nvSpPr>
        <p:spPr bwMode="auto">
          <a:xfrm flipV="1">
            <a:off x="7572375" y="5502275"/>
            <a:ext cx="17462" cy="11113"/>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179777446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BA24A9E-E48C-4383-B0A9-83D2D3A7632D}"/>
              </a:ext>
            </a:extLst>
          </p:cNvPr>
          <p:cNvSpPr>
            <a:spLocks noGrp="1"/>
          </p:cNvSpPr>
          <p:nvPr>
            <p:ph type="title"/>
          </p:nvPr>
        </p:nvSpPr>
        <p:spPr/>
        <p:txBody>
          <a:bodyPr/>
          <a:lstStyle/>
          <a:p>
            <a:r>
              <a:rPr lang="ja-JP" altLang="en-US" dirty="0"/>
              <a:t>円形膜の振動 </a:t>
            </a:r>
            <a:r>
              <a:rPr lang="en-US" altLang="ja-JP" dirty="0"/>
              <a:t>(4)</a:t>
            </a:r>
            <a:endParaRPr lang="ja-JP" altLang="en-US" dirty="0"/>
          </a:p>
        </p:txBody>
      </p:sp>
      <p:sp>
        <p:nvSpPr>
          <p:cNvPr id="3" name="日付プレースホルダー 2">
            <a:extLst>
              <a:ext uri="{FF2B5EF4-FFF2-40B4-BE49-F238E27FC236}">
                <a16:creationId xmlns:a16="http://schemas.microsoft.com/office/drawing/2014/main" id="{96665E01-CA9E-4A6B-9AEC-DD1B853B81D6}"/>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090658C1-3538-425D-B19B-D8641826E8E6}"/>
              </a:ext>
            </a:extLst>
          </p:cNvPr>
          <p:cNvSpPr>
            <a:spLocks noGrp="1"/>
          </p:cNvSpPr>
          <p:nvPr>
            <p:ph type="sldNum" sz="quarter" idx="12"/>
          </p:nvPr>
        </p:nvSpPr>
        <p:spPr/>
        <p:txBody>
          <a:bodyPr/>
          <a:lstStyle/>
          <a:p>
            <a:fld id="{D2D8002D-B5B0-4BAC-B1F6-782DDCCE6D9C}" type="slidenum">
              <a:rPr kumimoji="1" lang="ja-JP" altLang="en-US" smtClean="0"/>
              <a:pPr/>
              <a:t>68</a:t>
            </a:fld>
            <a:endParaRPr kumimoji="1" lang="ja-JP" altLang="en-US" dirty="0"/>
          </a:p>
        </p:txBody>
      </p:sp>
      <p:sp>
        <p:nvSpPr>
          <p:cNvPr id="5" name="コンテンツ プレースホルダー 4">
            <a:extLst>
              <a:ext uri="{FF2B5EF4-FFF2-40B4-BE49-F238E27FC236}">
                <a16:creationId xmlns:a16="http://schemas.microsoft.com/office/drawing/2014/main" id="{4ACB95D7-D556-4286-8E09-CCF20F1AC452}"/>
              </a:ext>
            </a:extLst>
          </p:cNvPr>
          <p:cNvSpPr>
            <a:spLocks noGrp="1"/>
          </p:cNvSpPr>
          <p:nvPr>
            <p:ph sz="quarter" idx="1"/>
          </p:nvPr>
        </p:nvSpPr>
        <p:spPr>
          <a:xfrm>
            <a:off x="457200" y="1219200"/>
            <a:ext cx="8229600" cy="4937760"/>
          </a:xfrm>
        </p:spPr>
        <p:txBody>
          <a:bodyPr>
            <a:normAutofit/>
          </a:bodyPr>
          <a:lstStyle/>
          <a:p>
            <a:r>
              <a:rPr lang="en-US" altLang="ja-JP" sz="2100" dirty="0">
                <a:latin typeface="cmmi10" panose="020B0500000000000000" pitchFamily="34" charset="0"/>
              </a:rPr>
              <a:t> '</a:t>
            </a:r>
            <a:r>
              <a:rPr lang="en-US" altLang="ja-JP" baseline="-25000" dirty="0" err="1">
                <a:latin typeface="cmmi10" panose="020B0500000000000000" pitchFamily="34" charset="0"/>
              </a:rPr>
              <a:t>n</a:t>
            </a:r>
            <a:r>
              <a:rPr lang="en-US" altLang="ja-JP" baseline="-25000" dirty="0" err="1">
                <a:latin typeface="cmr10" panose="020B0500000000000000" pitchFamily="34" charset="0"/>
              </a:rPr>
              <a:t>,</a:t>
            </a:r>
            <a:r>
              <a:rPr lang="en-US" altLang="ja-JP" baseline="-25000" dirty="0" err="1">
                <a:latin typeface="cmmi10" panose="020B0500000000000000" pitchFamily="34" charset="0"/>
              </a:rPr>
              <a:t>j</a:t>
            </a:r>
            <a:r>
              <a:rPr lang="ja-JP" altLang="en-US" sz="2000" dirty="0"/>
              <a:t> と </a:t>
            </a:r>
            <a:r>
              <a:rPr lang="en-US" altLang="ja-JP" sz="2000" dirty="0" err="1">
                <a:latin typeface="cmmi10" panose="020B0500000000000000" pitchFamily="34" charset="0"/>
              </a:rPr>
              <a:t>Ã</a:t>
            </a:r>
            <a:r>
              <a:rPr lang="en-US" altLang="ja-JP" baseline="-25000" dirty="0" err="1">
                <a:solidFill>
                  <a:prstClr val="black"/>
                </a:solidFill>
                <a:latin typeface="cmmi10" panose="020B0500000000000000" pitchFamily="34" charset="0"/>
              </a:rPr>
              <a:t>n</a:t>
            </a:r>
            <a:r>
              <a:rPr lang="en-US" altLang="ja-JP" baseline="-25000" dirty="0" err="1">
                <a:solidFill>
                  <a:prstClr val="black"/>
                </a:solidFill>
                <a:latin typeface="cmr10" panose="020B0500000000000000" pitchFamily="34" charset="0"/>
              </a:rPr>
              <a:t>,</a:t>
            </a:r>
            <a:r>
              <a:rPr lang="en-US" altLang="ja-JP" baseline="-25000" dirty="0" err="1">
                <a:solidFill>
                  <a:prstClr val="black"/>
                </a:solidFill>
                <a:latin typeface="cmmi10" panose="020B0500000000000000" pitchFamily="34" charset="0"/>
              </a:rPr>
              <a:t>j</a:t>
            </a:r>
            <a:r>
              <a:rPr lang="en-US" altLang="ja-JP" baseline="-25000" dirty="0">
                <a:solidFill>
                  <a:prstClr val="black"/>
                </a:solidFill>
                <a:latin typeface="cmmi10" panose="020B0500000000000000" pitchFamily="34" charset="0"/>
              </a:rPr>
              <a:t> </a:t>
            </a:r>
            <a:r>
              <a:rPr lang="ja-JP" altLang="en-US" sz="2000" dirty="0"/>
              <a:t>は別</a:t>
            </a:r>
            <a:endParaRPr lang="en-US" altLang="ja-JP" sz="2000" dirty="0"/>
          </a:p>
          <a:p>
            <a:r>
              <a:rPr kumimoji="1" lang="ja-JP" altLang="en-US" sz="2000" dirty="0"/>
              <a:t>                                                                       のとき</a:t>
            </a:r>
          </a:p>
        </p:txBody>
      </p:sp>
      <p:grpSp>
        <p:nvGrpSpPr>
          <p:cNvPr id="1163" name="グループ化 1162">
            <a:extLst>
              <a:ext uri="{FF2B5EF4-FFF2-40B4-BE49-F238E27FC236}">
                <a16:creationId xmlns:a16="http://schemas.microsoft.com/office/drawing/2014/main" id="{0327BF76-CBDC-4765-ACF1-DB1305432876}"/>
              </a:ext>
            </a:extLst>
          </p:cNvPr>
          <p:cNvGrpSpPr>
            <a:grpSpLocks noChangeAspect="1"/>
          </p:cNvGrpSpPr>
          <p:nvPr>
            <p:custDataLst>
              <p:tags r:id="rId1"/>
            </p:custDataLst>
          </p:nvPr>
        </p:nvGrpSpPr>
        <p:grpSpPr>
          <a:xfrm>
            <a:off x="1331913" y="2205038"/>
            <a:ext cx="6694571" cy="1678844"/>
            <a:chOff x="1331913" y="2205038"/>
            <a:chExt cx="3797300" cy="971550"/>
          </a:xfrm>
        </p:grpSpPr>
        <p:sp>
          <p:nvSpPr>
            <p:cNvPr id="1036" name="Freeform 7">
              <a:extLst>
                <a:ext uri="{FF2B5EF4-FFF2-40B4-BE49-F238E27FC236}">
                  <a16:creationId xmlns:a16="http://schemas.microsoft.com/office/drawing/2014/main" id="{42EBAB85-D6E9-47EF-BC3F-E2DE249D564E}"/>
                </a:ext>
              </a:extLst>
            </p:cNvPr>
            <p:cNvSpPr>
              <a:spLocks/>
            </p:cNvSpPr>
            <p:nvPr>
              <p:custDataLst>
                <p:tags r:id="rId33"/>
              </p:custDataLst>
            </p:nvPr>
          </p:nvSpPr>
          <p:spPr bwMode="auto">
            <a:xfrm>
              <a:off x="1331913" y="2276476"/>
              <a:ext cx="85725" cy="109538"/>
            </a:xfrm>
            <a:custGeom>
              <a:avLst/>
              <a:gdLst>
                <a:gd name="T0" fmla="*/ 280 w 280"/>
                <a:gd name="T1" fmla="*/ 6 h 351"/>
                <a:gd name="T2" fmla="*/ 273 w 280"/>
                <a:gd name="T3" fmla="*/ 0 h 351"/>
                <a:gd name="T4" fmla="*/ 218 w 280"/>
                <a:gd name="T5" fmla="*/ 1 h 351"/>
                <a:gd name="T6" fmla="*/ 144 w 280"/>
                <a:gd name="T7" fmla="*/ 0 h 351"/>
                <a:gd name="T8" fmla="*/ 134 w 280"/>
                <a:gd name="T9" fmla="*/ 9 h 351"/>
                <a:gd name="T10" fmla="*/ 151 w 280"/>
                <a:gd name="T11" fmla="*/ 15 h 351"/>
                <a:gd name="T12" fmla="*/ 180 w 280"/>
                <a:gd name="T13" fmla="*/ 16 h 351"/>
                <a:gd name="T14" fmla="*/ 195 w 280"/>
                <a:gd name="T15" fmla="*/ 26 h 351"/>
                <a:gd name="T16" fmla="*/ 193 w 280"/>
                <a:gd name="T17" fmla="*/ 36 h 351"/>
                <a:gd name="T18" fmla="*/ 136 w 280"/>
                <a:gd name="T19" fmla="*/ 265 h 351"/>
                <a:gd name="T20" fmla="*/ 64 w 280"/>
                <a:gd name="T21" fmla="*/ 340 h 351"/>
                <a:gd name="T22" fmla="*/ 17 w 280"/>
                <a:gd name="T23" fmla="*/ 309 h 351"/>
                <a:gd name="T24" fmla="*/ 23 w 280"/>
                <a:gd name="T25" fmla="*/ 310 h 351"/>
                <a:gd name="T26" fmla="*/ 55 w 280"/>
                <a:gd name="T27" fmla="*/ 278 h 351"/>
                <a:gd name="T28" fmla="*/ 33 w 280"/>
                <a:gd name="T29" fmla="*/ 257 h 351"/>
                <a:gd name="T30" fmla="*/ 0 w 280"/>
                <a:gd name="T31" fmla="*/ 297 h 351"/>
                <a:gd name="T32" fmla="*/ 66 w 280"/>
                <a:gd name="T33" fmla="*/ 351 h 351"/>
                <a:gd name="T34" fmla="*/ 176 w 280"/>
                <a:gd name="T35" fmla="*/ 269 h 351"/>
                <a:gd name="T36" fmla="*/ 234 w 280"/>
                <a:gd name="T37" fmla="*/ 36 h 351"/>
                <a:gd name="T38" fmla="*/ 267 w 280"/>
                <a:gd name="T39" fmla="*/ 15 h 351"/>
                <a:gd name="T40" fmla="*/ 280 w 280"/>
                <a:gd name="T41"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1">
                  <a:moveTo>
                    <a:pt x="280" y="6"/>
                  </a:moveTo>
                  <a:cubicBezTo>
                    <a:pt x="280" y="1"/>
                    <a:pt x="277" y="0"/>
                    <a:pt x="273" y="0"/>
                  </a:cubicBezTo>
                  <a:cubicBezTo>
                    <a:pt x="261" y="0"/>
                    <a:pt x="230" y="1"/>
                    <a:pt x="218" y="1"/>
                  </a:cubicBezTo>
                  <a:lnTo>
                    <a:pt x="144" y="0"/>
                  </a:lnTo>
                  <a:cubicBezTo>
                    <a:pt x="140" y="0"/>
                    <a:pt x="134" y="0"/>
                    <a:pt x="134" y="9"/>
                  </a:cubicBezTo>
                  <a:cubicBezTo>
                    <a:pt x="134" y="15"/>
                    <a:pt x="138" y="15"/>
                    <a:pt x="151" y="15"/>
                  </a:cubicBezTo>
                  <a:cubicBezTo>
                    <a:pt x="162" y="15"/>
                    <a:pt x="167" y="15"/>
                    <a:pt x="180" y="16"/>
                  </a:cubicBezTo>
                  <a:cubicBezTo>
                    <a:pt x="192" y="17"/>
                    <a:pt x="195" y="19"/>
                    <a:pt x="195" y="26"/>
                  </a:cubicBezTo>
                  <a:cubicBezTo>
                    <a:pt x="195" y="29"/>
                    <a:pt x="194" y="32"/>
                    <a:pt x="193" y="36"/>
                  </a:cubicBezTo>
                  <a:lnTo>
                    <a:pt x="136" y="265"/>
                  </a:lnTo>
                  <a:cubicBezTo>
                    <a:pt x="124" y="314"/>
                    <a:pt x="90" y="340"/>
                    <a:pt x="64" y="340"/>
                  </a:cubicBezTo>
                  <a:cubicBezTo>
                    <a:pt x="51" y="340"/>
                    <a:pt x="25" y="335"/>
                    <a:pt x="17" y="309"/>
                  </a:cubicBezTo>
                  <a:cubicBezTo>
                    <a:pt x="18" y="310"/>
                    <a:pt x="23" y="310"/>
                    <a:pt x="23" y="310"/>
                  </a:cubicBezTo>
                  <a:cubicBezTo>
                    <a:pt x="42" y="310"/>
                    <a:pt x="55" y="293"/>
                    <a:pt x="55" y="278"/>
                  </a:cubicBezTo>
                  <a:cubicBezTo>
                    <a:pt x="55" y="262"/>
                    <a:pt x="42" y="257"/>
                    <a:pt x="33" y="257"/>
                  </a:cubicBezTo>
                  <a:cubicBezTo>
                    <a:pt x="24" y="257"/>
                    <a:pt x="0" y="263"/>
                    <a:pt x="0" y="297"/>
                  </a:cubicBezTo>
                  <a:cubicBezTo>
                    <a:pt x="0" y="328"/>
                    <a:pt x="26" y="351"/>
                    <a:pt x="66" y="351"/>
                  </a:cubicBezTo>
                  <a:cubicBezTo>
                    <a:pt x="111" y="351"/>
                    <a:pt x="163" y="318"/>
                    <a:pt x="176" y="269"/>
                  </a:cubicBezTo>
                  <a:lnTo>
                    <a:pt x="234" y="36"/>
                  </a:lnTo>
                  <a:cubicBezTo>
                    <a:pt x="238" y="19"/>
                    <a:pt x="239"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7" name="Freeform 8">
              <a:extLst>
                <a:ext uri="{FF2B5EF4-FFF2-40B4-BE49-F238E27FC236}">
                  <a16:creationId xmlns:a16="http://schemas.microsoft.com/office/drawing/2014/main" id="{47331F0D-DDCC-43F3-8B70-9373A2CFDAD5}"/>
                </a:ext>
              </a:extLst>
            </p:cNvPr>
            <p:cNvSpPr>
              <a:spLocks/>
            </p:cNvSpPr>
            <p:nvPr>
              <p:custDataLst>
                <p:tags r:id="rId34"/>
              </p:custDataLst>
            </p:nvPr>
          </p:nvSpPr>
          <p:spPr bwMode="auto">
            <a:xfrm>
              <a:off x="1409701" y="2357438"/>
              <a:ext cx="65088" cy="49213"/>
            </a:xfrm>
            <a:custGeom>
              <a:avLst/>
              <a:gdLst>
                <a:gd name="T0" fmla="*/ 213 w 213"/>
                <a:gd name="T1" fmla="*/ 104 h 157"/>
                <a:gd name="T2" fmla="*/ 207 w 213"/>
                <a:gd name="T3" fmla="*/ 100 h 157"/>
                <a:gd name="T4" fmla="*/ 201 w 213"/>
                <a:gd name="T5" fmla="*/ 106 h 157"/>
                <a:gd name="T6" fmla="*/ 164 w 213"/>
                <a:gd name="T7" fmla="*/ 148 h 157"/>
                <a:gd name="T8" fmla="*/ 155 w 213"/>
                <a:gd name="T9" fmla="*/ 135 h 157"/>
                <a:gd name="T10" fmla="*/ 163 w 213"/>
                <a:gd name="T11" fmla="*/ 107 h 157"/>
                <a:gd name="T12" fmla="*/ 182 w 213"/>
                <a:gd name="T13" fmla="*/ 40 h 157"/>
                <a:gd name="T14" fmla="*/ 136 w 213"/>
                <a:gd name="T15" fmla="*/ 0 h 157"/>
                <a:gd name="T16" fmla="*/ 77 w 213"/>
                <a:gd name="T17" fmla="*/ 32 h 157"/>
                <a:gd name="T18" fmla="*/ 40 w 213"/>
                <a:gd name="T19" fmla="*/ 0 h 157"/>
                <a:gd name="T20" fmla="*/ 13 w 213"/>
                <a:gd name="T21" fmla="*/ 19 h 157"/>
                <a:gd name="T22" fmla="*/ 0 w 213"/>
                <a:gd name="T23" fmla="*/ 54 h 157"/>
                <a:gd name="T24" fmla="*/ 6 w 213"/>
                <a:gd name="T25" fmla="*/ 58 h 157"/>
                <a:gd name="T26" fmla="*/ 14 w 213"/>
                <a:gd name="T27" fmla="*/ 48 h 157"/>
                <a:gd name="T28" fmla="*/ 39 w 213"/>
                <a:gd name="T29" fmla="*/ 10 h 157"/>
                <a:gd name="T30" fmla="*/ 51 w 213"/>
                <a:gd name="T31" fmla="*/ 27 h 157"/>
                <a:gd name="T32" fmla="*/ 45 w 213"/>
                <a:gd name="T33" fmla="*/ 56 h 157"/>
                <a:gd name="T34" fmla="*/ 37 w 213"/>
                <a:gd name="T35" fmla="*/ 87 h 157"/>
                <a:gd name="T36" fmla="*/ 26 w 213"/>
                <a:gd name="T37" fmla="*/ 132 h 157"/>
                <a:gd name="T38" fmla="*/ 23 w 213"/>
                <a:gd name="T39" fmla="*/ 146 h 157"/>
                <a:gd name="T40" fmla="*/ 35 w 213"/>
                <a:gd name="T41" fmla="*/ 157 h 157"/>
                <a:gd name="T42" fmla="*/ 48 w 213"/>
                <a:gd name="T43" fmla="*/ 150 h 157"/>
                <a:gd name="T44" fmla="*/ 54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9" y="100"/>
                    <a:pt x="207" y="100"/>
                  </a:cubicBezTo>
                  <a:cubicBezTo>
                    <a:pt x="203" y="100"/>
                    <a:pt x="202" y="102"/>
                    <a:pt x="201" y="106"/>
                  </a:cubicBezTo>
                  <a:cubicBezTo>
                    <a:pt x="193" y="133"/>
                    <a:pt x="178" y="148"/>
                    <a:pt x="164" y="148"/>
                  </a:cubicBezTo>
                  <a:cubicBezTo>
                    <a:pt x="157" y="148"/>
                    <a:pt x="155" y="143"/>
                    <a:pt x="155" y="135"/>
                  </a:cubicBezTo>
                  <a:cubicBezTo>
                    <a:pt x="155" y="127"/>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5" y="10"/>
                    <a:pt x="39" y="10"/>
                  </a:cubicBezTo>
                  <a:cubicBezTo>
                    <a:pt x="48" y="10"/>
                    <a:pt x="51" y="18"/>
                    <a:pt x="51" y="27"/>
                  </a:cubicBezTo>
                  <a:cubicBezTo>
                    <a:pt x="51" y="34"/>
                    <a:pt x="47" y="47"/>
                    <a:pt x="45" y="56"/>
                  </a:cubicBezTo>
                  <a:lnTo>
                    <a:pt x="37" y="87"/>
                  </a:lnTo>
                  <a:lnTo>
                    <a:pt x="26" y="132"/>
                  </a:lnTo>
                  <a:cubicBezTo>
                    <a:pt x="25" y="137"/>
                    <a:pt x="23" y="145"/>
                    <a:pt x="23" y="146"/>
                  </a:cubicBezTo>
                  <a:cubicBezTo>
                    <a:pt x="23" y="154"/>
                    <a:pt x="29" y="157"/>
                    <a:pt x="35" y="157"/>
                  </a:cubicBezTo>
                  <a:cubicBezTo>
                    <a:pt x="41" y="157"/>
                    <a:pt x="46" y="153"/>
                    <a:pt x="48" y="150"/>
                  </a:cubicBezTo>
                  <a:cubicBezTo>
                    <a:pt x="50" y="147"/>
                    <a:pt x="53" y="135"/>
                    <a:pt x="54" y="128"/>
                  </a:cubicBezTo>
                  <a:lnTo>
                    <a:pt x="62" y="97"/>
                  </a:lnTo>
                  <a:cubicBezTo>
                    <a:pt x="64" y="89"/>
                    <a:pt x="66" y="81"/>
                    <a:pt x="68" y="73"/>
                  </a:cubicBezTo>
                  <a:cubicBezTo>
                    <a:pt x="72" y="59"/>
                    <a:pt x="73" y="56"/>
                    <a:pt x="83" y="42"/>
                  </a:cubicBezTo>
                  <a:cubicBezTo>
                    <a:pt x="92" y="28"/>
                    <a:pt x="109" y="10"/>
                    <a:pt x="135" y="10"/>
                  </a:cubicBezTo>
                  <a:cubicBezTo>
                    <a:pt x="155" y="10"/>
                    <a:pt x="156" y="28"/>
                    <a:pt x="156" y="34"/>
                  </a:cubicBezTo>
                  <a:cubicBezTo>
                    <a:pt x="156" y="55"/>
                    <a:pt x="141" y="94"/>
                    <a:pt x="135" y="109"/>
                  </a:cubicBezTo>
                  <a:cubicBezTo>
                    <a:pt x="131" y="118"/>
                    <a:pt x="130" y="122"/>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8" name="Freeform 9">
              <a:extLst>
                <a:ext uri="{FF2B5EF4-FFF2-40B4-BE49-F238E27FC236}">
                  <a16:creationId xmlns:a16="http://schemas.microsoft.com/office/drawing/2014/main" id="{6070C3B8-A48E-4669-86E9-2255D83BB14C}"/>
                </a:ext>
              </a:extLst>
            </p:cNvPr>
            <p:cNvSpPr>
              <a:spLocks/>
            </p:cNvSpPr>
            <p:nvPr>
              <p:custDataLst>
                <p:tags r:id="rId35"/>
              </p:custDataLst>
            </p:nvPr>
          </p:nvSpPr>
          <p:spPr bwMode="auto">
            <a:xfrm>
              <a:off x="1539876" y="2205038"/>
              <a:ext cx="57150" cy="276225"/>
            </a:xfrm>
            <a:custGeom>
              <a:avLst/>
              <a:gdLst>
                <a:gd name="T0" fmla="*/ 189 w 189"/>
                <a:gd name="T1" fmla="*/ 892 h 897"/>
                <a:gd name="T2" fmla="*/ 187 w 189"/>
                <a:gd name="T3" fmla="*/ 888 h 897"/>
                <a:gd name="T4" fmla="*/ 111 w 189"/>
                <a:gd name="T5" fmla="*/ 788 h 897"/>
                <a:gd name="T6" fmla="*/ 37 w 189"/>
                <a:gd name="T7" fmla="*/ 449 h 897"/>
                <a:gd name="T8" fmla="*/ 188 w 189"/>
                <a:gd name="T9" fmla="*/ 9 h 897"/>
                <a:gd name="T10" fmla="*/ 189 w 189"/>
                <a:gd name="T11" fmla="*/ 5 h 897"/>
                <a:gd name="T12" fmla="*/ 180 w 189"/>
                <a:gd name="T13" fmla="*/ 0 h 897"/>
                <a:gd name="T14" fmla="*/ 168 w 189"/>
                <a:gd name="T15" fmla="*/ 4 h 897"/>
                <a:gd name="T16" fmla="*/ 32 w 189"/>
                <a:gd name="T17" fmla="*/ 220 h 897"/>
                <a:gd name="T18" fmla="*/ 0 w 189"/>
                <a:gd name="T19" fmla="*/ 449 h 897"/>
                <a:gd name="T20" fmla="*/ 99 w 189"/>
                <a:gd name="T21" fmla="*/ 816 h 897"/>
                <a:gd name="T22" fmla="*/ 131 w 189"/>
                <a:gd name="T23" fmla="*/ 856 h 897"/>
                <a:gd name="T24" fmla="*/ 147 w 189"/>
                <a:gd name="T25" fmla="*/ 874 h 897"/>
                <a:gd name="T26" fmla="*/ 167 w 189"/>
                <a:gd name="T27" fmla="*/ 892 h 897"/>
                <a:gd name="T28" fmla="*/ 173 w 189"/>
                <a:gd name="T29" fmla="*/ 897 h 897"/>
                <a:gd name="T30" fmla="*/ 184 w 189"/>
                <a:gd name="T31" fmla="*/ 897 h 897"/>
                <a:gd name="T32" fmla="*/ 189 w 189"/>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897">
                  <a:moveTo>
                    <a:pt x="189" y="892"/>
                  </a:moveTo>
                  <a:cubicBezTo>
                    <a:pt x="189" y="890"/>
                    <a:pt x="188" y="889"/>
                    <a:pt x="187" y="888"/>
                  </a:cubicBezTo>
                  <a:cubicBezTo>
                    <a:pt x="169" y="870"/>
                    <a:pt x="142" y="842"/>
                    <a:pt x="111" y="788"/>
                  </a:cubicBezTo>
                  <a:cubicBezTo>
                    <a:pt x="57" y="692"/>
                    <a:pt x="37" y="569"/>
                    <a:pt x="37" y="449"/>
                  </a:cubicBezTo>
                  <a:cubicBezTo>
                    <a:pt x="37" y="228"/>
                    <a:pt x="100" y="97"/>
                    <a:pt x="188" y="9"/>
                  </a:cubicBezTo>
                  <a:cubicBezTo>
                    <a:pt x="189" y="8"/>
                    <a:pt x="189" y="5"/>
                    <a:pt x="189" y="5"/>
                  </a:cubicBezTo>
                  <a:cubicBezTo>
                    <a:pt x="189" y="0"/>
                    <a:pt x="186" y="0"/>
                    <a:pt x="180" y="0"/>
                  </a:cubicBezTo>
                  <a:cubicBezTo>
                    <a:pt x="173" y="0"/>
                    <a:pt x="172" y="0"/>
                    <a:pt x="168" y="4"/>
                  </a:cubicBezTo>
                  <a:cubicBezTo>
                    <a:pt x="120" y="45"/>
                    <a:pt x="67" y="114"/>
                    <a:pt x="32" y="220"/>
                  </a:cubicBezTo>
                  <a:cubicBezTo>
                    <a:pt x="11" y="285"/>
                    <a:pt x="0" y="366"/>
                    <a:pt x="0" y="449"/>
                  </a:cubicBezTo>
                  <a:cubicBezTo>
                    <a:pt x="0" y="567"/>
                    <a:pt x="21" y="700"/>
                    <a:pt x="99" y="816"/>
                  </a:cubicBezTo>
                  <a:cubicBezTo>
                    <a:pt x="113" y="836"/>
                    <a:pt x="131" y="856"/>
                    <a:pt x="131" y="856"/>
                  </a:cubicBezTo>
                  <a:cubicBezTo>
                    <a:pt x="136" y="862"/>
                    <a:pt x="143" y="870"/>
                    <a:pt x="147" y="874"/>
                  </a:cubicBezTo>
                  <a:lnTo>
                    <a:pt x="167" y="892"/>
                  </a:lnTo>
                  <a:cubicBezTo>
                    <a:pt x="168" y="892"/>
                    <a:pt x="173" y="897"/>
                    <a:pt x="173" y="897"/>
                  </a:cubicBezTo>
                  <a:lnTo>
                    <a:pt x="184" y="897"/>
                  </a:lnTo>
                  <a:cubicBezTo>
                    <a:pt x="185" y="897"/>
                    <a:pt x="189" y="897"/>
                    <a:pt x="189"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9" name="Freeform 10">
              <a:extLst>
                <a:ext uri="{FF2B5EF4-FFF2-40B4-BE49-F238E27FC236}">
                  <a16:creationId xmlns:a16="http://schemas.microsoft.com/office/drawing/2014/main" id="{95AB1EF3-94E5-468B-83D5-1AEBFBD397BE}"/>
                </a:ext>
              </a:extLst>
            </p:cNvPr>
            <p:cNvSpPr>
              <a:spLocks/>
            </p:cNvSpPr>
            <p:nvPr>
              <p:custDataLst>
                <p:tags r:id="rId36"/>
              </p:custDataLst>
            </p:nvPr>
          </p:nvSpPr>
          <p:spPr bwMode="auto">
            <a:xfrm>
              <a:off x="1622426" y="2209801"/>
              <a:ext cx="88900" cy="69850"/>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1 w 295"/>
                <a:gd name="T27" fmla="*/ 75 h 226"/>
                <a:gd name="T28" fmla="*/ 134 w 295"/>
                <a:gd name="T29" fmla="*/ 99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9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3"/>
                    <a:pt x="272" y="99"/>
                  </a:cubicBezTo>
                  <a:cubicBezTo>
                    <a:pt x="260" y="144"/>
                    <a:pt x="231" y="190"/>
                    <a:pt x="192" y="190"/>
                  </a:cubicBezTo>
                  <a:cubicBezTo>
                    <a:pt x="164" y="190"/>
                    <a:pt x="148" y="171"/>
                    <a:pt x="143" y="145"/>
                  </a:cubicBezTo>
                  <a:cubicBezTo>
                    <a:pt x="150" y="131"/>
                    <a:pt x="155" y="116"/>
                    <a:pt x="158" y="101"/>
                  </a:cubicBezTo>
                  <a:cubicBezTo>
                    <a:pt x="159" y="97"/>
                    <a:pt x="160" y="92"/>
                    <a:pt x="160" y="88"/>
                  </a:cubicBezTo>
                  <a:cubicBezTo>
                    <a:pt x="160" y="81"/>
                    <a:pt x="158" y="75"/>
                    <a:pt x="151" y="75"/>
                  </a:cubicBezTo>
                  <a:cubicBezTo>
                    <a:pt x="141" y="75"/>
                    <a:pt x="136" y="88"/>
                    <a:pt x="134" y="99"/>
                  </a:cubicBezTo>
                  <a:cubicBezTo>
                    <a:pt x="130" y="114"/>
                    <a:pt x="128"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9"/>
                  </a:cubicBezTo>
                  <a:cubicBezTo>
                    <a:pt x="3" y="117"/>
                    <a:pt x="0" y="137"/>
                    <a:pt x="0" y="154"/>
                  </a:cubicBezTo>
                  <a:cubicBezTo>
                    <a:pt x="0" y="195"/>
                    <a:pt x="15" y="226"/>
                    <a:pt x="53" y="226"/>
                  </a:cubicBezTo>
                  <a:cubicBezTo>
                    <a:pt x="84" y="226"/>
                    <a:pt x="110" y="204"/>
                    <a:pt x="129" y="173"/>
                  </a:cubicBezTo>
                  <a:cubicBezTo>
                    <a:pt x="135"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Freeform 11">
              <a:extLst>
                <a:ext uri="{FF2B5EF4-FFF2-40B4-BE49-F238E27FC236}">
                  <a16:creationId xmlns:a16="http://schemas.microsoft.com/office/drawing/2014/main" id="{9E4338D2-8B51-40B4-A0AB-458CEFE47D78}"/>
                </a:ext>
              </a:extLst>
            </p:cNvPr>
            <p:cNvSpPr>
              <a:spLocks/>
            </p:cNvSpPr>
            <p:nvPr>
              <p:custDataLst>
                <p:tags r:id="rId37"/>
              </p:custDataLst>
            </p:nvPr>
          </p:nvSpPr>
          <p:spPr bwMode="auto">
            <a:xfrm>
              <a:off x="1719263" y="2254251"/>
              <a:ext cx="65088" cy="47625"/>
            </a:xfrm>
            <a:custGeom>
              <a:avLst/>
              <a:gdLst>
                <a:gd name="T0" fmla="*/ 213 w 213"/>
                <a:gd name="T1" fmla="*/ 104 h 157"/>
                <a:gd name="T2" fmla="*/ 208 w 213"/>
                <a:gd name="T3" fmla="*/ 99 h 157"/>
                <a:gd name="T4" fmla="*/ 201 w 213"/>
                <a:gd name="T5" fmla="*/ 105 h 157"/>
                <a:gd name="T6" fmla="*/ 164 w 213"/>
                <a:gd name="T7" fmla="*/ 148 h 157"/>
                <a:gd name="T8" fmla="*/ 156 w 213"/>
                <a:gd name="T9" fmla="*/ 135 h 157"/>
                <a:gd name="T10" fmla="*/ 164 w 213"/>
                <a:gd name="T11" fmla="*/ 107 h 157"/>
                <a:gd name="T12" fmla="*/ 182 w 213"/>
                <a:gd name="T13" fmla="*/ 40 h 157"/>
                <a:gd name="T14" fmla="*/ 137 w 213"/>
                <a:gd name="T15" fmla="*/ 0 h 157"/>
                <a:gd name="T16" fmla="*/ 78 w 213"/>
                <a:gd name="T17" fmla="*/ 32 h 157"/>
                <a:gd name="T18" fmla="*/ 41 w 213"/>
                <a:gd name="T19" fmla="*/ 0 h 157"/>
                <a:gd name="T20" fmla="*/ 13 w 213"/>
                <a:gd name="T21" fmla="*/ 19 h 157"/>
                <a:gd name="T22" fmla="*/ 0 w 213"/>
                <a:gd name="T23" fmla="*/ 53 h 157"/>
                <a:gd name="T24" fmla="*/ 6 w 213"/>
                <a:gd name="T25" fmla="*/ 58 h 157"/>
                <a:gd name="T26" fmla="*/ 14 w 213"/>
                <a:gd name="T27" fmla="*/ 48 h 157"/>
                <a:gd name="T28" fmla="*/ 40 w 213"/>
                <a:gd name="T29" fmla="*/ 10 h 157"/>
                <a:gd name="T30" fmla="*/ 51 w 213"/>
                <a:gd name="T31" fmla="*/ 27 h 157"/>
                <a:gd name="T32" fmla="*/ 45 w 213"/>
                <a:gd name="T33" fmla="*/ 56 h 157"/>
                <a:gd name="T34" fmla="*/ 38 w 213"/>
                <a:gd name="T35" fmla="*/ 87 h 157"/>
                <a:gd name="T36" fmla="*/ 27 w 213"/>
                <a:gd name="T37" fmla="*/ 132 h 157"/>
                <a:gd name="T38" fmla="*/ 23 w 213"/>
                <a:gd name="T39" fmla="*/ 146 h 157"/>
                <a:gd name="T40" fmla="*/ 35 w 213"/>
                <a:gd name="T41" fmla="*/ 157 h 157"/>
                <a:gd name="T42" fmla="*/ 49 w 213"/>
                <a:gd name="T43" fmla="*/ 150 h 157"/>
                <a:gd name="T44" fmla="*/ 55 w 213"/>
                <a:gd name="T45" fmla="*/ 128 h 157"/>
                <a:gd name="T46" fmla="*/ 63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3" y="102"/>
                    <a:pt x="201" y="105"/>
                  </a:cubicBezTo>
                  <a:cubicBezTo>
                    <a:pt x="193" y="133"/>
                    <a:pt x="178" y="148"/>
                    <a:pt x="164" y="148"/>
                  </a:cubicBezTo>
                  <a:cubicBezTo>
                    <a:pt x="157" y="148"/>
                    <a:pt x="156" y="143"/>
                    <a:pt x="156" y="135"/>
                  </a:cubicBezTo>
                  <a:cubicBezTo>
                    <a:pt x="156" y="127"/>
                    <a:pt x="157" y="123"/>
                    <a:pt x="164" y="107"/>
                  </a:cubicBezTo>
                  <a:cubicBezTo>
                    <a:pt x="168" y="96"/>
                    <a:pt x="182" y="59"/>
                    <a:pt x="182" y="40"/>
                  </a:cubicBezTo>
                  <a:cubicBezTo>
                    <a:pt x="182" y="6"/>
                    <a:pt x="155" y="0"/>
                    <a:pt x="137" y="0"/>
                  </a:cubicBezTo>
                  <a:cubicBezTo>
                    <a:pt x="108" y="0"/>
                    <a:pt x="88" y="18"/>
                    <a:pt x="78" y="32"/>
                  </a:cubicBezTo>
                  <a:cubicBezTo>
                    <a:pt x="75" y="8"/>
                    <a:pt x="55" y="0"/>
                    <a:pt x="41" y="0"/>
                  </a:cubicBezTo>
                  <a:cubicBezTo>
                    <a:pt x="26" y="0"/>
                    <a:pt x="18" y="11"/>
                    <a:pt x="13" y="19"/>
                  </a:cubicBezTo>
                  <a:cubicBezTo>
                    <a:pt x="5" y="32"/>
                    <a:pt x="0" y="52"/>
                    <a:pt x="0" y="53"/>
                  </a:cubicBezTo>
                  <a:cubicBezTo>
                    <a:pt x="0" y="58"/>
                    <a:pt x="5" y="58"/>
                    <a:pt x="6" y="58"/>
                  </a:cubicBezTo>
                  <a:cubicBezTo>
                    <a:pt x="11" y="58"/>
                    <a:pt x="12" y="57"/>
                    <a:pt x="14" y="48"/>
                  </a:cubicBezTo>
                  <a:cubicBezTo>
                    <a:pt x="19" y="27"/>
                    <a:pt x="26" y="10"/>
                    <a:pt x="40" y="10"/>
                  </a:cubicBezTo>
                  <a:cubicBezTo>
                    <a:pt x="49" y="10"/>
                    <a:pt x="51" y="18"/>
                    <a:pt x="51" y="27"/>
                  </a:cubicBezTo>
                  <a:cubicBezTo>
                    <a:pt x="51" y="34"/>
                    <a:pt x="48" y="46"/>
                    <a:pt x="45" y="56"/>
                  </a:cubicBezTo>
                  <a:lnTo>
                    <a:pt x="38" y="87"/>
                  </a:lnTo>
                  <a:lnTo>
                    <a:pt x="27" y="132"/>
                  </a:lnTo>
                  <a:cubicBezTo>
                    <a:pt x="25" y="136"/>
                    <a:pt x="23" y="145"/>
                    <a:pt x="23" y="146"/>
                  </a:cubicBezTo>
                  <a:cubicBezTo>
                    <a:pt x="23" y="154"/>
                    <a:pt x="29" y="157"/>
                    <a:pt x="35" y="157"/>
                  </a:cubicBezTo>
                  <a:cubicBezTo>
                    <a:pt x="41" y="157"/>
                    <a:pt x="47" y="153"/>
                    <a:pt x="49" y="150"/>
                  </a:cubicBezTo>
                  <a:cubicBezTo>
                    <a:pt x="50" y="147"/>
                    <a:pt x="53" y="135"/>
                    <a:pt x="55" y="128"/>
                  </a:cubicBezTo>
                  <a:lnTo>
                    <a:pt x="63" y="97"/>
                  </a:lnTo>
                  <a:cubicBezTo>
                    <a:pt x="65" y="89"/>
                    <a:pt x="67" y="81"/>
                    <a:pt x="68" y="73"/>
                  </a:cubicBezTo>
                  <a:cubicBezTo>
                    <a:pt x="72" y="59"/>
                    <a:pt x="73" y="56"/>
                    <a:pt x="83" y="42"/>
                  </a:cubicBezTo>
                  <a:cubicBezTo>
                    <a:pt x="93" y="28"/>
                    <a:pt x="109" y="10"/>
                    <a:pt x="135" y="10"/>
                  </a:cubicBezTo>
                  <a:cubicBezTo>
                    <a:pt x="156" y="10"/>
                    <a:pt x="156" y="28"/>
                    <a:pt x="156" y="34"/>
                  </a:cubicBezTo>
                  <a:cubicBezTo>
                    <a:pt x="156" y="55"/>
                    <a:pt x="141" y="94"/>
                    <a:pt x="135" y="109"/>
                  </a:cubicBezTo>
                  <a:cubicBezTo>
                    <a:pt x="132" y="118"/>
                    <a:pt x="130" y="121"/>
                    <a:pt x="130" y="127"/>
                  </a:cubicBezTo>
                  <a:cubicBezTo>
                    <a:pt x="130" y="146"/>
                    <a:pt x="146"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1" name="Freeform 12">
              <a:extLst>
                <a:ext uri="{FF2B5EF4-FFF2-40B4-BE49-F238E27FC236}">
                  <a16:creationId xmlns:a16="http://schemas.microsoft.com/office/drawing/2014/main" id="{ADF91467-C840-4E34-A254-41E25F8059F8}"/>
                </a:ext>
              </a:extLst>
            </p:cNvPr>
            <p:cNvSpPr>
              <a:spLocks/>
            </p:cNvSpPr>
            <p:nvPr>
              <p:custDataLst>
                <p:tags r:id="rId38"/>
              </p:custDataLst>
            </p:nvPr>
          </p:nvSpPr>
          <p:spPr bwMode="auto">
            <a:xfrm>
              <a:off x="1800226" y="2289176"/>
              <a:ext cx="14288" cy="33338"/>
            </a:xfrm>
            <a:custGeom>
              <a:avLst/>
              <a:gdLst>
                <a:gd name="T0" fmla="*/ 45 w 45"/>
                <a:gd name="T1" fmla="*/ 38 h 107"/>
                <a:gd name="T2" fmla="*/ 20 w 45"/>
                <a:gd name="T3" fmla="*/ 0 h 107"/>
                <a:gd name="T4" fmla="*/ 0 w 45"/>
                <a:gd name="T5" fmla="*/ 20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20"/>
                  </a:cubicBezTo>
                  <a:cubicBezTo>
                    <a:pt x="0" y="31"/>
                    <a:pt x="8" y="40"/>
                    <a:pt x="21" y="40"/>
                  </a:cubicBezTo>
                  <a:cubicBezTo>
                    <a:pt x="29" y="40"/>
                    <a:pt x="35" y="34"/>
                    <a:pt x="35" y="34"/>
                  </a:cubicBezTo>
                  <a:cubicBezTo>
                    <a:pt x="35" y="53"/>
                    <a:pt x="31" y="76"/>
                    <a:pt x="8" y="98"/>
                  </a:cubicBezTo>
                  <a:cubicBezTo>
                    <a:pt x="6" y="99"/>
                    <a:pt x="5" y="101"/>
                    <a:pt x="5" y="102"/>
                  </a:cubicBezTo>
                  <a:cubicBezTo>
                    <a:pt x="5" y="105"/>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Freeform 13">
              <a:extLst>
                <a:ext uri="{FF2B5EF4-FFF2-40B4-BE49-F238E27FC236}">
                  <a16:creationId xmlns:a16="http://schemas.microsoft.com/office/drawing/2014/main" id="{6A0E50F4-12C2-4FDB-BC5B-A9A3C56A422A}"/>
                </a:ext>
              </a:extLst>
            </p:cNvPr>
            <p:cNvSpPr>
              <a:spLocks noEditPoints="1"/>
            </p:cNvSpPr>
            <p:nvPr>
              <p:custDataLst>
                <p:tags r:id="rId39"/>
              </p:custDataLst>
            </p:nvPr>
          </p:nvSpPr>
          <p:spPr bwMode="auto">
            <a:xfrm>
              <a:off x="1824038" y="2230438"/>
              <a:ext cx="47625" cy="92075"/>
            </a:xfrm>
            <a:custGeom>
              <a:avLst/>
              <a:gdLst>
                <a:gd name="T0" fmla="*/ 153 w 153"/>
                <a:gd name="T1" fmla="*/ 13 h 302"/>
                <a:gd name="T2" fmla="*/ 139 w 153"/>
                <a:gd name="T3" fmla="*/ 0 h 302"/>
                <a:gd name="T4" fmla="*/ 119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1 w 153"/>
                <a:gd name="T17" fmla="*/ 130 h 302"/>
                <a:gd name="T18" fmla="*/ 47 w 153"/>
                <a:gd name="T19" fmla="*/ 135 h 302"/>
                <a:gd name="T20" fmla="*/ 54 w 153"/>
                <a:gd name="T21" fmla="*/ 129 h 302"/>
                <a:gd name="T22" fmla="*/ 101 w 153"/>
                <a:gd name="T23" fmla="*/ 87 h 302"/>
                <a:gd name="T24" fmla="*/ 113 w 153"/>
                <a:gd name="T25" fmla="*/ 104 h 302"/>
                <a:gd name="T26" fmla="*/ 112 w 153"/>
                <a:gd name="T27" fmla="*/ 114 h 302"/>
                <a:gd name="T28" fmla="*/ 79 w 153"/>
                <a:gd name="T29" fmla="*/ 248 h 302"/>
                <a:gd name="T30" fmla="*/ 34 w 153"/>
                <a:gd name="T31" fmla="*/ 292 h 302"/>
                <a:gd name="T32" fmla="*/ 21 w 153"/>
                <a:gd name="T33" fmla="*/ 290 h 302"/>
                <a:gd name="T34" fmla="*/ 33 w 153"/>
                <a:gd name="T35" fmla="*/ 272 h 302"/>
                <a:gd name="T36" fmla="*/ 20 w 153"/>
                <a:gd name="T37" fmla="*/ 259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9"/>
                    <a:pt x="119" y="19"/>
                  </a:cubicBezTo>
                  <a:cubicBezTo>
                    <a:pt x="119" y="24"/>
                    <a:pt x="123" y="32"/>
                    <a:pt x="133" y="32"/>
                  </a:cubicBezTo>
                  <a:cubicBezTo>
                    <a:pt x="143" y="32"/>
                    <a:pt x="153" y="23"/>
                    <a:pt x="153" y="13"/>
                  </a:cubicBezTo>
                  <a:close/>
                  <a:moveTo>
                    <a:pt x="138" y="122"/>
                  </a:moveTo>
                  <a:cubicBezTo>
                    <a:pt x="139" y="118"/>
                    <a:pt x="140" y="115"/>
                    <a:pt x="140" y="110"/>
                  </a:cubicBezTo>
                  <a:cubicBezTo>
                    <a:pt x="140" y="91"/>
                    <a:pt x="123" y="77"/>
                    <a:pt x="103" y="77"/>
                  </a:cubicBezTo>
                  <a:cubicBezTo>
                    <a:pt x="64" y="77"/>
                    <a:pt x="41" y="126"/>
                    <a:pt x="41" y="130"/>
                  </a:cubicBezTo>
                  <a:cubicBezTo>
                    <a:pt x="41" y="135"/>
                    <a:pt x="46" y="135"/>
                    <a:pt x="47" y="135"/>
                  </a:cubicBezTo>
                  <a:cubicBezTo>
                    <a:pt x="52" y="135"/>
                    <a:pt x="52" y="134"/>
                    <a:pt x="54" y="129"/>
                  </a:cubicBezTo>
                  <a:cubicBezTo>
                    <a:pt x="63" y="108"/>
                    <a:pt x="81" y="87"/>
                    <a:pt x="101" y="87"/>
                  </a:cubicBezTo>
                  <a:cubicBezTo>
                    <a:pt x="110" y="87"/>
                    <a:pt x="113" y="93"/>
                    <a:pt x="113" y="104"/>
                  </a:cubicBezTo>
                  <a:cubicBezTo>
                    <a:pt x="113" y="108"/>
                    <a:pt x="113" y="113"/>
                    <a:pt x="112" y="114"/>
                  </a:cubicBezTo>
                  <a:lnTo>
                    <a:pt x="79" y="248"/>
                  </a:lnTo>
                  <a:cubicBezTo>
                    <a:pt x="73" y="272"/>
                    <a:pt x="54" y="292"/>
                    <a:pt x="34" y="292"/>
                  </a:cubicBezTo>
                  <a:cubicBezTo>
                    <a:pt x="29" y="292"/>
                    <a:pt x="25" y="292"/>
                    <a:pt x="21" y="290"/>
                  </a:cubicBezTo>
                  <a:cubicBezTo>
                    <a:pt x="30" y="286"/>
                    <a:pt x="33" y="278"/>
                    <a:pt x="33" y="272"/>
                  </a:cubicBezTo>
                  <a:cubicBezTo>
                    <a:pt x="33" y="264"/>
                    <a:pt x="27" y="259"/>
                    <a:pt x="20" y="259"/>
                  </a:cubicBezTo>
                  <a:cubicBezTo>
                    <a:pt x="9" y="259"/>
                    <a:pt x="0" y="269"/>
                    <a:pt x="0" y="280"/>
                  </a:cubicBezTo>
                  <a:cubicBezTo>
                    <a:pt x="0" y="293"/>
                    <a:pt x="13" y="302"/>
                    <a:pt x="34"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3" name="Rectangle 14">
              <a:extLst>
                <a:ext uri="{FF2B5EF4-FFF2-40B4-BE49-F238E27FC236}">
                  <a16:creationId xmlns:a16="http://schemas.microsoft.com/office/drawing/2014/main" id="{43B23027-171B-468E-9E34-C9513566B2BD}"/>
                </a:ext>
              </a:extLst>
            </p:cNvPr>
            <p:cNvSpPr>
              <a:spLocks noChangeArrowheads="1"/>
            </p:cNvSpPr>
            <p:nvPr>
              <p:custDataLst>
                <p:tags r:id="rId40"/>
              </p:custDataLst>
            </p:nvPr>
          </p:nvSpPr>
          <p:spPr bwMode="auto">
            <a:xfrm>
              <a:off x="1620838" y="2339976"/>
              <a:ext cx="2667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Freeform 15">
              <a:extLst>
                <a:ext uri="{FF2B5EF4-FFF2-40B4-BE49-F238E27FC236}">
                  <a16:creationId xmlns:a16="http://schemas.microsoft.com/office/drawing/2014/main" id="{AA343C90-00B4-43C6-A20A-126901640D3D}"/>
                </a:ext>
              </a:extLst>
            </p:cNvPr>
            <p:cNvSpPr>
              <a:spLocks/>
            </p:cNvSpPr>
            <p:nvPr>
              <p:custDataLst>
                <p:tags r:id="rId41"/>
              </p:custDataLst>
            </p:nvPr>
          </p:nvSpPr>
          <p:spPr bwMode="auto">
            <a:xfrm>
              <a:off x="1727201" y="2419351"/>
              <a:ext cx="58738" cy="69850"/>
            </a:xfrm>
            <a:custGeom>
              <a:avLst/>
              <a:gdLst>
                <a:gd name="T0" fmla="*/ 194 w 194"/>
                <a:gd name="T1" fmla="*/ 167 h 225"/>
                <a:gd name="T2" fmla="*/ 188 w 194"/>
                <a:gd name="T3" fmla="*/ 160 h 225"/>
                <a:gd name="T4" fmla="*/ 181 w 194"/>
                <a:gd name="T5" fmla="*/ 165 h 225"/>
                <a:gd name="T6" fmla="*/ 82 w 194"/>
                <a:gd name="T7" fmla="*/ 214 h 225"/>
                <a:gd name="T8" fmla="*/ 37 w 194"/>
                <a:gd name="T9" fmla="*/ 160 h 225"/>
                <a:gd name="T10" fmla="*/ 64 w 194"/>
                <a:gd name="T11" fmla="*/ 60 h 225"/>
                <a:gd name="T12" fmla="*/ 134 w 194"/>
                <a:gd name="T13" fmla="*/ 10 h 225"/>
                <a:gd name="T14" fmla="*/ 177 w 194"/>
                <a:gd name="T15" fmla="*/ 30 h 225"/>
                <a:gd name="T16" fmla="*/ 155 w 194"/>
                <a:gd name="T17" fmla="*/ 37 h 225"/>
                <a:gd name="T18" fmla="*/ 146 w 194"/>
                <a:gd name="T19" fmla="*/ 57 h 225"/>
                <a:gd name="T20" fmla="*/ 165 w 194"/>
                <a:gd name="T21" fmla="*/ 74 h 225"/>
                <a:gd name="T22" fmla="*/ 192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5" y="160"/>
                    <a:pt x="184" y="161"/>
                    <a:pt x="181" y="165"/>
                  </a:cubicBezTo>
                  <a:cubicBezTo>
                    <a:pt x="142" y="214"/>
                    <a:pt x="88" y="214"/>
                    <a:pt x="82" y="214"/>
                  </a:cubicBezTo>
                  <a:cubicBezTo>
                    <a:pt x="50" y="214"/>
                    <a:pt x="37" y="190"/>
                    <a:pt x="37" y="160"/>
                  </a:cubicBezTo>
                  <a:cubicBezTo>
                    <a:pt x="37" y="140"/>
                    <a:pt x="47" y="91"/>
                    <a:pt x="64" y="60"/>
                  </a:cubicBezTo>
                  <a:cubicBezTo>
                    <a:pt x="79" y="32"/>
                    <a:pt x="107" y="10"/>
                    <a:pt x="134" y="10"/>
                  </a:cubicBezTo>
                  <a:cubicBezTo>
                    <a:pt x="151" y="10"/>
                    <a:pt x="170" y="17"/>
                    <a:pt x="177" y="30"/>
                  </a:cubicBezTo>
                  <a:cubicBezTo>
                    <a:pt x="169" y="30"/>
                    <a:pt x="162" y="30"/>
                    <a:pt x="155" y="37"/>
                  </a:cubicBezTo>
                  <a:cubicBezTo>
                    <a:pt x="147" y="45"/>
                    <a:pt x="146" y="53"/>
                    <a:pt x="146" y="57"/>
                  </a:cubicBezTo>
                  <a:cubicBezTo>
                    <a:pt x="146" y="69"/>
                    <a:pt x="155" y="74"/>
                    <a:pt x="165" y="74"/>
                  </a:cubicBezTo>
                  <a:cubicBezTo>
                    <a:pt x="179" y="74"/>
                    <a:pt x="192" y="62"/>
                    <a:pt x="192" y="42"/>
                  </a:cubicBezTo>
                  <a:cubicBezTo>
                    <a:pt x="192" y="18"/>
                    <a:pt x="169" y="0"/>
                    <a:pt x="134" y="0"/>
                  </a:cubicBezTo>
                  <a:cubicBezTo>
                    <a:pt x="66" y="0"/>
                    <a:pt x="0" y="71"/>
                    <a:pt x="0" y="141"/>
                  </a:cubicBezTo>
                  <a:cubicBezTo>
                    <a:pt x="0" y="186"/>
                    <a:pt x="29" y="225"/>
                    <a:pt x="81" y="225"/>
                  </a:cubicBezTo>
                  <a:cubicBezTo>
                    <a:pt x="152" y="225"/>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5" name="Freeform 16">
              <a:extLst>
                <a:ext uri="{FF2B5EF4-FFF2-40B4-BE49-F238E27FC236}">
                  <a16:creationId xmlns:a16="http://schemas.microsoft.com/office/drawing/2014/main" id="{B78B7C8C-9955-4C6B-91D5-19DD99B94779}"/>
                </a:ext>
              </a:extLst>
            </p:cNvPr>
            <p:cNvSpPr>
              <a:spLocks/>
            </p:cNvSpPr>
            <p:nvPr>
              <p:custDataLst>
                <p:tags r:id="rId42"/>
              </p:custDataLst>
            </p:nvPr>
          </p:nvSpPr>
          <p:spPr bwMode="auto">
            <a:xfrm>
              <a:off x="1911351" y="2314576"/>
              <a:ext cx="60325" cy="69850"/>
            </a:xfrm>
            <a:custGeom>
              <a:avLst/>
              <a:gdLst>
                <a:gd name="T0" fmla="*/ 203 w 203"/>
                <a:gd name="T1" fmla="*/ 32 h 226"/>
                <a:gd name="T2" fmla="*/ 161 w 203"/>
                <a:gd name="T3" fmla="*/ 0 h 226"/>
                <a:gd name="T4" fmla="*/ 97 w 203"/>
                <a:gd name="T5" fmla="*/ 38 h 226"/>
                <a:gd name="T6" fmla="*/ 52 w 203"/>
                <a:gd name="T7" fmla="*/ 0 h 226"/>
                <a:gd name="T8" fmla="*/ 15 w 203"/>
                <a:gd name="T9" fmla="*/ 28 h 226"/>
                <a:gd name="T10" fmla="*/ 0 w 203"/>
                <a:gd name="T11" fmla="*/ 77 h 226"/>
                <a:gd name="T12" fmla="*/ 6 w 203"/>
                <a:gd name="T13" fmla="*/ 82 h 226"/>
                <a:gd name="T14" fmla="*/ 14 w 203"/>
                <a:gd name="T15" fmla="*/ 70 h 226"/>
                <a:gd name="T16" fmla="*/ 51 w 203"/>
                <a:gd name="T17" fmla="*/ 11 h 226"/>
                <a:gd name="T18" fmla="*/ 66 w 203"/>
                <a:gd name="T19" fmla="*/ 34 h 226"/>
                <a:gd name="T20" fmla="*/ 58 w 203"/>
                <a:gd name="T21" fmla="*/ 76 h 226"/>
                <a:gd name="T22" fmla="*/ 29 w 203"/>
                <a:gd name="T23" fmla="*/ 191 h 226"/>
                <a:gd name="T24" fmla="*/ 25 w 203"/>
                <a:gd name="T25" fmla="*/ 212 h 226"/>
                <a:gd name="T26" fmla="*/ 39 w 203"/>
                <a:gd name="T27" fmla="*/ 226 h 226"/>
                <a:gd name="T28" fmla="*/ 58 w 203"/>
                <a:gd name="T29" fmla="*/ 212 h 226"/>
                <a:gd name="T30" fmla="*/ 78 w 203"/>
                <a:gd name="T31" fmla="*/ 133 h 226"/>
                <a:gd name="T32" fmla="*/ 93 w 203"/>
                <a:gd name="T33" fmla="*/ 68 h 226"/>
                <a:gd name="T34" fmla="*/ 121 w 203"/>
                <a:gd name="T35" fmla="*/ 27 h 226"/>
                <a:gd name="T36" fmla="*/ 161 w 203"/>
                <a:gd name="T37" fmla="*/ 11 h 226"/>
                <a:gd name="T38" fmla="*/ 182 w 203"/>
                <a:gd name="T39" fmla="*/ 17 h 226"/>
                <a:gd name="T40" fmla="*/ 156 w 203"/>
                <a:gd name="T41" fmla="*/ 44 h 226"/>
                <a:gd name="T42" fmla="*/ 175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1" y="0"/>
                  </a:cubicBezTo>
                  <a:cubicBezTo>
                    <a:pt x="129" y="0"/>
                    <a:pt x="107" y="24"/>
                    <a:pt x="97" y="38"/>
                  </a:cubicBezTo>
                  <a:cubicBezTo>
                    <a:pt x="93" y="16"/>
                    <a:pt x="76" y="0"/>
                    <a:pt x="52" y="0"/>
                  </a:cubicBezTo>
                  <a:cubicBezTo>
                    <a:pt x="29" y="0"/>
                    <a:pt x="20" y="19"/>
                    <a:pt x="15" y="28"/>
                  </a:cubicBezTo>
                  <a:cubicBezTo>
                    <a:pt x="6" y="45"/>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9" y="210"/>
                    <a:pt x="76" y="142"/>
                    <a:pt x="78" y="133"/>
                  </a:cubicBezTo>
                  <a:lnTo>
                    <a:pt x="93" y="68"/>
                  </a:lnTo>
                  <a:cubicBezTo>
                    <a:pt x="95" y="62"/>
                    <a:pt x="109" y="38"/>
                    <a:pt x="121" y="27"/>
                  </a:cubicBezTo>
                  <a:cubicBezTo>
                    <a:pt x="125" y="24"/>
                    <a:pt x="140" y="11"/>
                    <a:pt x="161" y="11"/>
                  </a:cubicBezTo>
                  <a:cubicBezTo>
                    <a:pt x="174" y="11"/>
                    <a:pt x="182" y="17"/>
                    <a:pt x="182" y="17"/>
                  </a:cubicBezTo>
                  <a:cubicBezTo>
                    <a:pt x="167" y="19"/>
                    <a:pt x="156" y="31"/>
                    <a:pt x="156" y="44"/>
                  </a:cubicBezTo>
                  <a:cubicBezTo>
                    <a:pt x="156" y="52"/>
                    <a:pt x="162" y="62"/>
                    <a:pt x="175"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Freeform 17">
              <a:extLst>
                <a:ext uri="{FF2B5EF4-FFF2-40B4-BE49-F238E27FC236}">
                  <a16:creationId xmlns:a16="http://schemas.microsoft.com/office/drawing/2014/main" id="{E1786CF7-1980-40A1-AC35-18CA26918814}"/>
                </a:ext>
              </a:extLst>
            </p:cNvPr>
            <p:cNvSpPr>
              <a:spLocks/>
            </p:cNvSpPr>
            <p:nvPr>
              <p:custDataLst>
                <p:tags r:id="rId43"/>
              </p:custDataLst>
            </p:nvPr>
          </p:nvSpPr>
          <p:spPr bwMode="auto">
            <a:xfrm>
              <a:off x="1984376" y="2205038"/>
              <a:ext cx="57150" cy="276225"/>
            </a:xfrm>
            <a:custGeom>
              <a:avLst/>
              <a:gdLst>
                <a:gd name="T0" fmla="*/ 189 w 189"/>
                <a:gd name="T1" fmla="*/ 449 h 897"/>
                <a:gd name="T2" fmla="*/ 58 w 189"/>
                <a:gd name="T3" fmla="*/ 41 h 897"/>
                <a:gd name="T4" fmla="*/ 20 w 189"/>
                <a:gd name="T5" fmla="*/ 3 h 897"/>
                <a:gd name="T6" fmla="*/ 9 w 189"/>
                <a:gd name="T7" fmla="*/ 0 h 897"/>
                <a:gd name="T8" fmla="*/ 0 w 189"/>
                <a:gd name="T9" fmla="*/ 5 h 897"/>
                <a:gd name="T10" fmla="*/ 3 w 189"/>
                <a:gd name="T11" fmla="*/ 10 h 897"/>
                <a:gd name="T12" fmla="*/ 78 w 189"/>
                <a:gd name="T13" fmla="*/ 110 h 897"/>
                <a:gd name="T14" fmla="*/ 151 w 189"/>
                <a:gd name="T15" fmla="*/ 449 h 897"/>
                <a:gd name="T16" fmla="*/ 2 w 189"/>
                <a:gd name="T17" fmla="*/ 888 h 897"/>
                <a:gd name="T18" fmla="*/ 0 w 189"/>
                <a:gd name="T19" fmla="*/ 892 h 897"/>
                <a:gd name="T20" fmla="*/ 9 w 189"/>
                <a:gd name="T21" fmla="*/ 897 h 897"/>
                <a:gd name="T22" fmla="*/ 21 w 189"/>
                <a:gd name="T23" fmla="*/ 893 h 897"/>
                <a:gd name="T24" fmla="*/ 156 w 189"/>
                <a:gd name="T25" fmla="*/ 678 h 897"/>
                <a:gd name="T26" fmla="*/ 189 w 189"/>
                <a:gd name="T27"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97">
                  <a:moveTo>
                    <a:pt x="189" y="449"/>
                  </a:moveTo>
                  <a:cubicBezTo>
                    <a:pt x="189" y="305"/>
                    <a:pt x="156" y="153"/>
                    <a:pt x="58" y="41"/>
                  </a:cubicBezTo>
                  <a:cubicBezTo>
                    <a:pt x="51" y="33"/>
                    <a:pt x="32" y="14"/>
                    <a:pt x="20" y="3"/>
                  </a:cubicBezTo>
                  <a:cubicBezTo>
                    <a:pt x="17" y="0"/>
                    <a:pt x="16" y="0"/>
                    <a:pt x="9" y="0"/>
                  </a:cubicBezTo>
                  <a:cubicBezTo>
                    <a:pt x="4" y="0"/>
                    <a:pt x="0" y="0"/>
                    <a:pt x="0" y="5"/>
                  </a:cubicBezTo>
                  <a:cubicBezTo>
                    <a:pt x="0" y="7"/>
                    <a:pt x="2" y="9"/>
                    <a:pt x="3" y="10"/>
                  </a:cubicBezTo>
                  <a:cubicBezTo>
                    <a:pt x="20" y="28"/>
                    <a:pt x="47" y="55"/>
                    <a:pt x="78" y="110"/>
                  </a:cubicBezTo>
                  <a:cubicBezTo>
                    <a:pt x="132" y="206"/>
                    <a:pt x="151" y="329"/>
                    <a:pt x="151" y="449"/>
                  </a:cubicBezTo>
                  <a:cubicBezTo>
                    <a:pt x="151" y="665"/>
                    <a:pt x="92" y="797"/>
                    <a:pt x="2" y="888"/>
                  </a:cubicBezTo>
                  <a:cubicBezTo>
                    <a:pt x="1" y="889"/>
                    <a:pt x="0" y="891"/>
                    <a:pt x="0" y="892"/>
                  </a:cubicBezTo>
                  <a:cubicBezTo>
                    <a:pt x="0" y="897"/>
                    <a:pt x="4" y="897"/>
                    <a:pt x="9" y="897"/>
                  </a:cubicBezTo>
                  <a:cubicBezTo>
                    <a:pt x="16" y="897"/>
                    <a:pt x="17" y="897"/>
                    <a:pt x="21" y="893"/>
                  </a:cubicBezTo>
                  <a:cubicBezTo>
                    <a:pt x="69" y="852"/>
                    <a:pt x="122" y="783"/>
                    <a:pt x="156" y="678"/>
                  </a:cubicBezTo>
                  <a:cubicBezTo>
                    <a:pt x="178" y="610"/>
                    <a:pt x="189" y="529"/>
                    <a:pt x="189" y="4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7" name="Freeform 18">
              <a:extLst>
                <a:ext uri="{FF2B5EF4-FFF2-40B4-BE49-F238E27FC236}">
                  <a16:creationId xmlns:a16="http://schemas.microsoft.com/office/drawing/2014/main" id="{A6F2B412-D647-49A1-BB85-306A2558300C}"/>
                </a:ext>
              </a:extLst>
            </p:cNvPr>
            <p:cNvSpPr>
              <a:spLocks/>
            </p:cNvSpPr>
            <p:nvPr>
              <p:custDataLst>
                <p:tags r:id="rId44"/>
              </p:custDataLst>
            </p:nvPr>
          </p:nvSpPr>
          <p:spPr bwMode="auto">
            <a:xfrm>
              <a:off x="2103438" y="2266951"/>
              <a:ext cx="53975" cy="153988"/>
            </a:xfrm>
            <a:custGeom>
              <a:avLst/>
              <a:gdLst>
                <a:gd name="T0" fmla="*/ 177 w 177"/>
                <a:gd name="T1" fmla="*/ 493 h 499"/>
                <a:gd name="T2" fmla="*/ 169 w 177"/>
                <a:gd name="T3" fmla="*/ 488 h 499"/>
                <a:gd name="T4" fmla="*/ 107 w 177"/>
                <a:gd name="T5" fmla="*/ 445 h 499"/>
                <a:gd name="T6" fmla="*/ 105 w 177"/>
                <a:gd name="T7" fmla="*/ 421 h 499"/>
                <a:gd name="T8" fmla="*/ 105 w 177"/>
                <a:gd name="T9" fmla="*/ 346 h 499"/>
                <a:gd name="T10" fmla="*/ 104 w 177"/>
                <a:gd name="T11" fmla="*/ 301 h 499"/>
                <a:gd name="T12" fmla="*/ 47 w 177"/>
                <a:gd name="T13" fmla="*/ 249 h 499"/>
                <a:gd name="T14" fmla="*/ 105 w 177"/>
                <a:gd name="T15" fmla="*/ 183 h 499"/>
                <a:gd name="T16" fmla="*/ 105 w 177"/>
                <a:gd name="T17" fmla="*/ 93 h 499"/>
                <a:gd name="T18" fmla="*/ 117 w 177"/>
                <a:gd name="T19" fmla="*/ 34 h 499"/>
                <a:gd name="T20" fmla="*/ 173 w 177"/>
                <a:gd name="T21" fmla="*/ 11 h 499"/>
                <a:gd name="T22" fmla="*/ 177 w 177"/>
                <a:gd name="T23" fmla="*/ 6 h 499"/>
                <a:gd name="T24" fmla="*/ 167 w 177"/>
                <a:gd name="T25" fmla="*/ 0 h 499"/>
                <a:gd name="T26" fmla="*/ 72 w 177"/>
                <a:gd name="T27" fmla="*/ 61 h 499"/>
                <a:gd name="T28" fmla="*/ 72 w 177"/>
                <a:gd name="T29" fmla="*/ 153 h 499"/>
                <a:gd name="T30" fmla="*/ 59 w 177"/>
                <a:gd name="T31" fmla="*/ 222 h 499"/>
                <a:gd name="T32" fmla="*/ 7 w 177"/>
                <a:gd name="T33" fmla="*/ 244 h 499"/>
                <a:gd name="T34" fmla="*/ 0 w 177"/>
                <a:gd name="T35" fmla="*/ 249 h 499"/>
                <a:gd name="T36" fmla="*/ 8 w 177"/>
                <a:gd name="T37" fmla="*/ 255 h 499"/>
                <a:gd name="T38" fmla="*/ 72 w 177"/>
                <a:gd name="T39" fmla="*/ 317 h 499"/>
                <a:gd name="T40" fmla="*/ 72 w 177"/>
                <a:gd name="T41" fmla="*/ 416 h 499"/>
                <a:gd name="T42" fmla="*/ 98 w 177"/>
                <a:gd name="T43" fmla="*/ 480 h 499"/>
                <a:gd name="T44" fmla="*/ 167 w 177"/>
                <a:gd name="T45" fmla="*/ 499 h 499"/>
                <a:gd name="T46" fmla="*/ 177 w 177"/>
                <a:gd name="T47"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493"/>
                  </a:moveTo>
                  <a:cubicBezTo>
                    <a:pt x="177" y="488"/>
                    <a:pt x="174" y="488"/>
                    <a:pt x="169" y="488"/>
                  </a:cubicBezTo>
                  <a:cubicBezTo>
                    <a:pt x="130" y="485"/>
                    <a:pt x="111" y="463"/>
                    <a:pt x="107" y="445"/>
                  </a:cubicBezTo>
                  <a:cubicBezTo>
                    <a:pt x="105" y="439"/>
                    <a:pt x="105" y="438"/>
                    <a:pt x="105" y="421"/>
                  </a:cubicBezTo>
                  <a:lnTo>
                    <a:pt x="105" y="346"/>
                  </a:lnTo>
                  <a:cubicBezTo>
                    <a:pt x="105" y="331"/>
                    <a:pt x="105" y="306"/>
                    <a:pt x="104" y="301"/>
                  </a:cubicBezTo>
                  <a:cubicBezTo>
                    <a:pt x="98" y="268"/>
                    <a:pt x="66" y="255"/>
                    <a:pt x="47" y="249"/>
                  </a:cubicBezTo>
                  <a:cubicBezTo>
                    <a:pt x="105" y="233"/>
                    <a:pt x="105" y="197"/>
                    <a:pt x="105" y="183"/>
                  </a:cubicBezTo>
                  <a:lnTo>
                    <a:pt x="105" y="93"/>
                  </a:lnTo>
                  <a:cubicBezTo>
                    <a:pt x="105" y="57"/>
                    <a:pt x="105" y="47"/>
                    <a:pt x="117" y="34"/>
                  </a:cubicBezTo>
                  <a:cubicBezTo>
                    <a:pt x="126" y="25"/>
                    <a:pt x="138" y="13"/>
                    <a:pt x="173" y="11"/>
                  </a:cubicBezTo>
                  <a:cubicBezTo>
                    <a:pt x="175" y="11"/>
                    <a:pt x="177" y="9"/>
                    <a:pt x="177" y="6"/>
                  </a:cubicBezTo>
                  <a:cubicBezTo>
                    <a:pt x="177" y="0"/>
                    <a:pt x="173" y="0"/>
                    <a:pt x="167" y="0"/>
                  </a:cubicBezTo>
                  <a:cubicBezTo>
                    <a:pt x="117" y="0"/>
                    <a:pt x="73" y="26"/>
                    <a:pt x="72" y="61"/>
                  </a:cubicBezTo>
                  <a:lnTo>
                    <a:pt x="72" y="153"/>
                  </a:lnTo>
                  <a:cubicBezTo>
                    <a:pt x="72" y="200"/>
                    <a:pt x="72" y="208"/>
                    <a:pt x="59" y="222"/>
                  </a:cubicBezTo>
                  <a:cubicBezTo>
                    <a:pt x="52" y="229"/>
                    <a:pt x="39" y="242"/>
                    <a:pt x="7" y="244"/>
                  </a:cubicBezTo>
                  <a:cubicBezTo>
                    <a:pt x="4" y="244"/>
                    <a:pt x="0" y="244"/>
                    <a:pt x="0" y="249"/>
                  </a:cubicBezTo>
                  <a:cubicBezTo>
                    <a:pt x="0" y="254"/>
                    <a:pt x="3" y="254"/>
                    <a:pt x="8" y="255"/>
                  </a:cubicBezTo>
                  <a:cubicBezTo>
                    <a:pt x="30" y="256"/>
                    <a:pt x="72" y="267"/>
                    <a:pt x="72" y="317"/>
                  </a:cubicBezTo>
                  <a:lnTo>
                    <a:pt x="72" y="416"/>
                  </a:lnTo>
                  <a:cubicBezTo>
                    <a:pt x="72" y="444"/>
                    <a:pt x="72" y="461"/>
                    <a:pt x="98" y="480"/>
                  </a:cubicBezTo>
                  <a:cubicBezTo>
                    <a:pt x="119" y="495"/>
                    <a:pt x="152" y="499"/>
                    <a:pt x="167" y="499"/>
                  </a:cubicBezTo>
                  <a:cubicBezTo>
                    <a:pt x="173" y="499"/>
                    <a:pt x="177" y="499"/>
                    <a:pt x="177"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Freeform 19">
              <a:extLst>
                <a:ext uri="{FF2B5EF4-FFF2-40B4-BE49-F238E27FC236}">
                  <a16:creationId xmlns:a16="http://schemas.microsoft.com/office/drawing/2014/main" id="{681C452B-93D2-4C91-9476-7B3DF72ECE7E}"/>
                </a:ext>
              </a:extLst>
            </p:cNvPr>
            <p:cNvSpPr>
              <a:spLocks/>
            </p:cNvSpPr>
            <p:nvPr>
              <p:custDataLst>
                <p:tags r:id="rId45"/>
              </p:custDataLst>
            </p:nvPr>
          </p:nvSpPr>
          <p:spPr bwMode="auto">
            <a:xfrm>
              <a:off x="2173288" y="2312988"/>
              <a:ext cx="58738" cy="71438"/>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2"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9" name="Freeform 20">
              <a:extLst>
                <a:ext uri="{FF2B5EF4-FFF2-40B4-BE49-F238E27FC236}">
                  <a16:creationId xmlns:a16="http://schemas.microsoft.com/office/drawing/2014/main" id="{15EDC8B7-E260-4E6C-95FF-77570EC9D3DD}"/>
                </a:ext>
              </a:extLst>
            </p:cNvPr>
            <p:cNvSpPr>
              <a:spLocks noEditPoints="1"/>
            </p:cNvSpPr>
            <p:nvPr>
              <p:custDataLst>
                <p:tags r:id="rId46"/>
              </p:custDataLst>
            </p:nvPr>
          </p:nvSpPr>
          <p:spPr bwMode="auto">
            <a:xfrm>
              <a:off x="2239963" y="2312988"/>
              <a:ext cx="66675" cy="714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Freeform 21">
              <a:extLst>
                <a:ext uri="{FF2B5EF4-FFF2-40B4-BE49-F238E27FC236}">
                  <a16:creationId xmlns:a16="http://schemas.microsoft.com/office/drawing/2014/main" id="{8C7B1C6F-8041-46E7-AEA3-97F194D99864}"/>
                </a:ext>
              </a:extLst>
            </p:cNvPr>
            <p:cNvSpPr>
              <a:spLocks/>
            </p:cNvSpPr>
            <p:nvPr>
              <p:custDataLst>
                <p:tags r:id="rId47"/>
              </p:custDataLst>
            </p:nvPr>
          </p:nvSpPr>
          <p:spPr bwMode="auto">
            <a:xfrm>
              <a:off x="2316163" y="2312988"/>
              <a:ext cx="49213" cy="71438"/>
            </a:xfrm>
            <a:custGeom>
              <a:avLst/>
              <a:gdLst>
                <a:gd name="T0" fmla="*/ 164 w 164"/>
                <a:gd name="T1" fmla="*/ 159 h 229"/>
                <a:gd name="T2" fmla="*/ 143 w 164"/>
                <a:gd name="T3" fmla="*/ 112 h 229"/>
                <a:gd name="T4" fmla="*/ 86 w 164"/>
                <a:gd name="T5" fmla="*/ 88 h 229"/>
                <a:gd name="T6" fmla="*/ 24 w 164"/>
                <a:gd name="T7" fmla="*/ 47 h 229"/>
                <a:gd name="T8" fmla="*/ 80 w 164"/>
                <a:gd name="T9" fmla="*/ 9 h 229"/>
                <a:gd name="T10" fmla="*/ 139 w 164"/>
                <a:gd name="T11" fmla="*/ 70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3 h 229"/>
                <a:gd name="T30" fmla="*/ 88 w 164"/>
                <a:gd name="T31" fmla="*/ 126 h 229"/>
                <a:gd name="T32" fmla="*/ 140 w 164"/>
                <a:gd name="T33" fmla="*/ 172 h 229"/>
                <a:gd name="T34" fmla="*/ 83 w 164"/>
                <a:gd name="T35" fmla="*/ 218 h 229"/>
                <a:gd name="T36" fmla="*/ 14 w 164"/>
                <a:gd name="T37" fmla="*/ 147 h 229"/>
                <a:gd name="T38" fmla="*/ 7 w 164"/>
                <a:gd name="T39" fmla="*/ 138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59"/>
                  </a:moveTo>
                  <a:cubicBezTo>
                    <a:pt x="164" y="133"/>
                    <a:pt x="149" y="118"/>
                    <a:pt x="143" y="112"/>
                  </a:cubicBezTo>
                  <a:cubicBezTo>
                    <a:pt x="126" y="96"/>
                    <a:pt x="107" y="92"/>
                    <a:pt x="86" y="88"/>
                  </a:cubicBezTo>
                  <a:cubicBezTo>
                    <a:pt x="58" y="82"/>
                    <a:pt x="24" y="76"/>
                    <a:pt x="24" y="47"/>
                  </a:cubicBezTo>
                  <a:cubicBezTo>
                    <a:pt x="24" y="30"/>
                    <a:pt x="37" y="9"/>
                    <a:pt x="80" y="9"/>
                  </a:cubicBezTo>
                  <a:cubicBezTo>
                    <a:pt x="135" y="9"/>
                    <a:pt x="138" y="54"/>
                    <a:pt x="139" y="70"/>
                  </a:cubicBezTo>
                  <a:cubicBezTo>
                    <a:pt x="139" y="74"/>
                    <a:pt x="145" y="74"/>
                    <a:pt x="145" y="74"/>
                  </a:cubicBezTo>
                  <a:cubicBezTo>
                    <a:pt x="151" y="74"/>
                    <a:pt x="151" y="72"/>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9"/>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1" name="Freeform 22">
              <a:extLst>
                <a:ext uri="{FF2B5EF4-FFF2-40B4-BE49-F238E27FC236}">
                  <a16:creationId xmlns:a16="http://schemas.microsoft.com/office/drawing/2014/main" id="{04E7A453-DA81-48A6-828E-7DB5BCE60E6E}"/>
                </a:ext>
              </a:extLst>
            </p:cNvPr>
            <p:cNvSpPr>
              <a:spLocks/>
            </p:cNvSpPr>
            <p:nvPr>
              <p:custDataLst>
                <p:tags r:id="rId48"/>
              </p:custDataLst>
            </p:nvPr>
          </p:nvSpPr>
          <p:spPr bwMode="auto">
            <a:xfrm>
              <a:off x="2386013" y="2266951"/>
              <a:ext cx="34925"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Freeform 23">
              <a:extLst>
                <a:ext uri="{FF2B5EF4-FFF2-40B4-BE49-F238E27FC236}">
                  <a16:creationId xmlns:a16="http://schemas.microsoft.com/office/drawing/2014/main" id="{1E4C382A-4A4B-441E-93C8-67FD4B3A3535}"/>
                </a:ext>
              </a:extLst>
            </p:cNvPr>
            <p:cNvSpPr>
              <a:spLocks/>
            </p:cNvSpPr>
            <p:nvPr>
              <p:custDataLst>
                <p:tags r:id="rId49"/>
              </p:custDataLst>
            </p:nvPr>
          </p:nvSpPr>
          <p:spPr bwMode="auto">
            <a:xfrm>
              <a:off x="2433638" y="2314576"/>
              <a:ext cx="80963" cy="6985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6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2"/>
                    <a:pt x="233" y="53"/>
                  </a:cubicBezTo>
                  <a:cubicBezTo>
                    <a:pt x="233" y="20"/>
                    <a:pt x="212" y="0"/>
                    <a:pt x="176" y="0"/>
                  </a:cubicBezTo>
                  <a:cubicBezTo>
                    <a:pt x="131" y="0"/>
                    <a:pt x="106" y="32"/>
                    <a:pt x="98" y="43"/>
                  </a:cubicBezTo>
                  <a:cubicBezTo>
                    <a:pt x="96" y="15"/>
                    <a:pt x="75" y="0"/>
                    <a:pt x="52" y="0"/>
                  </a:cubicBezTo>
                  <a:cubicBezTo>
                    <a:pt x="29" y="0"/>
                    <a:pt x="20" y="19"/>
                    <a:pt x="15" y="28"/>
                  </a:cubicBezTo>
                  <a:cubicBezTo>
                    <a:pt x="7" y="45"/>
                    <a:pt x="0" y="75"/>
                    <a:pt x="0" y="77"/>
                  </a:cubicBezTo>
                  <a:cubicBezTo>
                    <a:pt x="0" y="82"/>
                    <a:pt x="6" y="82"/>
                    <a:pt x="6" y="82"/>
                  </a:cubicBezTo>
                  <a:cubicBezTo>
                    <a:pt x="11" y="82"/>
                    <a:pt x="11"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6"/>
                  </a:cubicBezTo>
                  <a:lnTo>
                    <a:pt x="93" y="72"/>
                  </a:lnTo>
                  <a:cubicBezTo>
                    <a:pt x="100" y="56"/>
                    <a:pt x="127" y="11"/>
                    <a:pt x="174" y="11"/>
                  </a:cubicBezTo>
                  <a:cubicBezTo>
                    <a:pt x="197" y="11"/>
                    <a:pt x="201" y="29"/>
                    <a:pt x="201" y="46"/>
                  </a:cubicBezTo>
                  <a:cubicBezTo>
                    <a:pt x="201" y="77"/>
                    <a:pt x="177" y="140"/>
                    <a:pt x="169" y="162"/>
                  </a:cubicBezTo>
                  <a:cubicBezTo>
                    <a:pt x="164"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3" name="Freeform 24">
              <a:extLst>
                <a:ext uri="{FF2B5EF4-FFF2-40B4-BE49-F238E27FC236}">
                  <a16:creationId xmlns:a16="http://schemas.microsoft.com/office/drawing/2014/main" id="{8FB2ADF4-6B3E-4DFA-A92F-8CDDD44F645B}"/>
                </a:ext>
              </a:extLst>
            </p:cNvPr>
            <p:cNvSpPr>
              <a:spLocks noEditPoints="1"/>
            </p:cNvSpPr>
            <p:nvPr>
              <p:custDataLst>
                <p:tags r:id="rId50"/>
              </p:custDataLst>
            </p:nvPr>
          </p:nvSpPr>
          <p:spPr bwMode="auto">
            <a:xfrm>
              <a:off x="2525713" y="2273301"/>
              <a:ext cx="61913" cy="111125"/>
            </a:xfrm>
            <a:custGeom>
              <a:avLst/>
              <a:gdLst>
                <a:gd name="T0" fmla="*/ 206 w 206"/>
                <a:gd name="T1" fmla="*/ 102 h 357"/>
                <a:gd name="T2" fmla="*/ 146 w 206"/>
                <a:gd name="T3" fmla="*/ 0 h 357"/>
                <a:gd name="T4" fmla="*/ 0 w 206"/>
                <a:gd name="T5" fmla="*/ 254 h 357"/>
                <a:gd name="T6" fmla="*/ 60 w 206"/>
                <a:gd name="T7" fmla="*/ 357 h 357"/>
                <a:gd name="T8" fmla="*/ 206 w 206"/>
                <a:gd name="T9" fmla="*/ 102 h 357"/>
                <a:gd name="T10" fmla="*/ 157 w 206"/>
                <a:gd name="T11" fmla="*/ 170 h 357"/>
                <a:gd name="T12" fmla="*/ 53 w 206"/>
                <a:gd name="T13" fmla="*/ 170 h 357"/>
                <a:gd name="T14" fmla="*/ 91 w 206"/>
                <a:gd name="T15" fmla="*/ 63 h 357"/>
                <a:gd name="T16" fmla="*/ 146 w 206"/>
                <a:gd name="T17" fmla="*/ 11 h 357"/>
                <a:gd name="T18" fmla="*/ 173 w 206"/>
                <a:gd name="T19" fmla="*/ 71 h 357"/>
                <a:gd name="T20" fmla="*/ 157 w 206"/>
                <a:gd name="T21" fmla="*/ 170 h 357"/>
                <a:gd name="T22" fmla="*/ 153 w 206"/>
                <a:gd name="T23" fmla="*/ 186 h 357"/>
                <a:gd name="T24" fmla="*/ 118 w 206"/>
                <a:gd name="T25" fmla="*/ 287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0"/>
                    <a:pt x="0" y="254"/>
                  </a:cubicBezTo>
                  <a:cubicBezTo>
                    <a:pt x="0" y="301"/>
                    <a:pt x="15" y="357"/>
                    <a:pt x="60" y="357"/>
                  </a:cubicBezTo>
                  <a:cubicBezTo>
                    <a:pt x="130" y="357"/>
                    <a:pt x="206" y="213"/>
                    <a:pt x="206" y="102"/>
                  </a:cubicBezTo>
                  <a:close/>
                  <a:moveTo>
                    <a:pt x="157" y="170"/>
                  </a:moveTo>
                  <a:lnTo>
                    <a:pt x="53" y="170"/>
                  </a:lnTo>
                  <a:cubicBezTo>
                    <a:pt x="61" y="138"/>
                    <a:pt x="71" y="98"/>
                    <a:pt x="91" y="63"/>
                  </a:cubicBezTo>
                  <a:cubicBezTo>
                    <a:pt x="105" y="38"/>
                    <a:pt x="123" y="11"/>
                    <a:pt x="146" y="11"/>
                  </a:cubicBezTo>
                  <a:cubicBezTo>
                    <a:pt x="170" y="11"/>
                    <a:pt x="173" y="42"/>
                    <a:pt x="173" y="71"/>
                  </a:cubicBezTo>
                  <a:cubicBezTo>
                    <a:pt x="173" y="95"/>
                    <a:pt x="169" y="121"/>
                    <a:pt x="157" y="170"/>
                  </a:cubicBezTo>
                  <a:close/>
                  <a:moveTo>
                    <a:pt x="153" y="186"/>
                  </a:moveTo>
                  <a:cubicBezTo>
                    <a:pt x="147" y="209"/>
                    <a:pt x="137" y="251"/>
                    <a:pt x="118" y="287"/>
                  </a:cubicBezTo>
                  <a:cubicBezTo>
                    <a:pt x="100" y="321"/>
                    <a:pt x="81"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Freeform 25">
              <a:extLst>
                <a:ext uri="{FF2B5EF4-FFF2-40B4-BE49-F238E27FC236}">
                  <a16:creationId xmlns:a16="http://schemas.microsoft.com/office/drawing/2014/main" id="{C5B6A526-FE24-43F6-BE73-E9B86A4ED9E6}"/>
                </a:ext>
              </a:extLst>
            </p:cNvPr>
            <p:cNvSpPr>
              <a:spLocks/>
            </p:cNvSpPr>
            <p:nvPr>
              <p:custDataLst>
                <p:tags r:id="rId51"/>
              </p:custDataLst>
            </p:nvPr>
          </p:nvSpPr>
          <p:spPr bwMode="auto">
            <a:xfrm>
              <a:off x="2603501" y="2266951"/>
              <a:ext cx="34925" cy="153988"/>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5" name="Freeform 26">
              <a:extLst>
                <a:ext uri="{FF2B5EF4-FFF2-40B4-BE49-F238E27FC236}">
                  <a16:creationId xmlns:a16="http://schemas.microsoft.com/office/drawing/2014/main" id="{58DB984D-6E6D-4EE6-B3DD-BEFBE7D1CEBD}"/>
                </a:ext>
              </a:extLst>
            </p:cNvPr>
            <p:cNvSpPr>
              <a:spLocks/>
            </p:cNvSpPr>
            <p:nvPr>
              <p:custDataLst>
                <p:tags r:id="rId52"/>
              </p:custDataLst>
            </p:nvPr>
          </p:nvSpPr>
          <p:spPr bwMode="auto">
            <a:xfrm>
              <a:off x="2682876" y="2312988"/>
              <a:ext cx="58738" cy="71438"/>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6" name="Freeform 27">
              <a:extLst>
                <a:ext uri="{FF2B5EF4-FFF2-40B4-BE49-F238E27FC236}">
                  <a16:creationId xmlns:a16="http://schemas.microsoft.com/office/drawing/2014/main" id="{37AB7FFE-5D3D-4FC4-9017-16497E429E96}"/>
                </a:ext>
              </a:extLst>
            </p:cNvPr>
            <p:cNvSpPr>
              <a:spLocks noEditPoints="1"/>
            </p:cNvSpPr>
            <p:nvPr>
              <p:custDataLst>
                <p:tags r:id="rId53"/>
              </p:custDataLst>
            </p:nvPr>
          </p:nvSpPr>
          <p:spPr bwMode="auto">
            <a:xfrm>
              <a:off x="2749551" y="2312988"/>
              <a:ext cx="66675" cy="714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0" y="11"/>
                  </a:cubicBezTo>
                  <a:cubicBezTo>
                    <a:pt x="132"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7" name="Freeform 28">
              <a:extLst>
                <a:ext uri="{FF2B5EF4-FFF2-40B4-BE49-F238E27FC236}">
                  <a16:creationId xmlns:a16="http://schemas.microsoft.com/office/drawing/2014/main" id="{D68A1E5F-EF46-4B1C-A422-B9F9012F7D17}"/>
                </a:ext>
              </a:extLst>
            </p:cNvPr>
            <p:cNvSpPr>
              <a:spLocks/>
            </p:cNvSpPr>
            <p:nvPr>
              <p:custDataLst>
                <p:tags r:id="rId54"/>
              </p:custDataLst>
            </p:nvPr>
          </p:nvSpPr>
          <p:spPr bwMode="auto">
            <a:xfrm>
              <a:off x="2825751" y="2312988"/>
              <a:ext cx="49213" cy="714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70"/>
                  </a:cubicBezTo>
                  <a:cubicBezTo>
                    <a:pt x="139" y="74"/>
                    <a:pt x="144" y="74"/>
                    <a:pt x="144" y="74"/>
                  </a:cubicBezTo>
                  <a:cubicBezTo>
                    <a:pt x="150" y="74"/>
                    <a:pt x="150" y="72"/>
                    <a:pt x="150" y="62"/>
                  </a:cubicBezTo>
                  <a:lnTo>
                    <a:pt x="150" y="12"/>
                  </a:lnTo>
                  <a:cubicBezTo>
                    <a:pt x="150" y="3"/>
                    <a:pt x="150" y="0"/>
                    <a:pt x="145" y="0"/>
                  </a:cubicBezTo>
                  <a:cubicBezTo>
                    <a:pt x="142" y="0"/>
                    <a:pt x="142" y="0"/>
                    <a:pt x="135" y="6"/>
                  </a:cubicBezTo>
                  <a:cubicBezTo>
                    <a:pt x="134" y="8"/>
                    <a:pt x="129" y="12"/>
                    <a:pt x="127" y="14"/>
                  </a:cubicBezTo>
                  <a:cubicBezTo>
                    <a:pt x="108" y="0"/>
                    <a:pt x="87" y="0"/>
                    <a:pt x="80"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8" name="Freeform 29">
              <a:extLst>
                <a:ext uri="{FF2B5EF4-FFF2-40B4-BE49-F238E27FC236}">
                  <a16:creationId xmlns:a16="http://schemas.microsoft.com/office/drawing/2014/main" id="{8874D3C4-FA71-4D6B-A30D-07EB9D98FC2F}"/>
                </a:ext>
              </a:extLst>
            </p:cNvPr>
            <p:cNvSpPr>
              <a:spLocks/>
            </p:cNvSpPr>
            <p:nvPr>
              <p:custDataLst>
                <p:tags r:id="rId55"/>
              </p:custDataLst>
            </p:nvPr>
          </p:nvSpPr>
          <p:spPr bwMode="auto">
            <a:xfrm>
              <a:off x="2895601" y="2266951"/>
              <a:ext cx="34925"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9" name="Freeform 30">
              <a:extLst>
                <a:ext uri="{FF2B5EF4-FFF2-40B4-BE49-F238E27FC236}">
                  <a16:creationId xmlns:a16="http://schemas.microsoft.com/office/drawing/2014/main" id="{CF7DA4A0-CE81-4F8C-A764-289350D5D004}"/>
                </a:ext>
              </a:extLst>
            </p:cNvPr>
            <p:cNvSpPr>
              <a:spLocks/>
            </p:cNvSpPr>
            <p:nvPr>
              <p:custDataLst>
                <p:tags r:id="rId56"/>
              </p:custDataLst>
            </p:nvPr>
          </p:nvSpPr>
          <p:spPr bwMode="auto">
            <a:xfrm>
              <a:off x="2940051" y="2314576"/>
              <a:ext cx="90488" cy="69850"/>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8 h 226"/>
                <a:gd name="T18" fmla="*/ 191 w 295"/>
                <a:gd name="T19" fmla="*/ 190 h 226"/>
                <a:gd name="T20" fmla="*/ 142 w 295"/>
                <a:gd name="T21" fmla="*/ 145 h 226"/>
                <a:gd name="T22" fmla="*/ 157 w 295"/>
                <a:gd name="T23" fmla="*/ 101 h 226"/>
                <a:gd name="T24" fmla="*/ 159 w 295"/>
                <a:gd name="T25" fmla="*/ 88 h 226"/>
                <a:gd name="T26" fmla="*/ 150 w 295"/>
                <a:gd name="T27" fmla="*/ 75 h 226"/>
                <a:gd name="T28" fmla="*/ 133 w 295"/>
                <a:gd name="T29" fmla="*/ 98 h 226"/>
                <a:gd name="T30" fmla="*/ 127 w 295"/>
                <a:gd name="T31" fmla="*/ 143 h 226"/>
                <a:gd name="T32" fmla="*/ 59 w 295"/>
                <a:gd name="T33" fmla="*/ 190 h 226"/>
                <a:gd name="T34" fmla="*/ 15 w 295"/>
                <a:gd name="T35" fmla="*/ 133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8 h 226"/>
                <a:gd name="T50" fmla="*/ 0 w 295"/>
                <a:gd name="T51" fmla="*/ 154 h 226"/>
                <a:gd name="T52" fmla="*/ 52 w 295"/>
                <a:gd name="T53" fmla="*/ 226 h 226"/>
                <a:gd name="T54" fmla="*/ 128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79"/>
                    <a:pt x="295" y="55"/>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2"/>
                    <a:pt x="271" y="98"/>
                  </a:cubicBezTo>
                  <a:cubicBezTo>
                    <a:pt x="260" y="144"/>
                    <a:pt x="231" y="190"/>
                    <a:pt x="191" y="190"/>
                  </a:cubicBezTo>
                  <a:cubicBezTo>
                    <a:pt x="163" y="190"/>
                    <a:pt x="147" y="171"/>
                    <a:pt x="142" y="145"/>
                  </a:cubicBezTo>
                  <a:cubicBezTo>
                    <a:pt x="149" y="131"/>
                    <a:pt x="154" y="116"/>
                    <a:pt x="157" y="101"/>
                  </a:cubicBezTo>
                  <a:cubicBezTo>
                    <a:pt x="158" y="96"/>
                    <a:pt x="159" y="92"/>
                    <a:pt x="159" y="88"/>
                  </a:cubicBezTo>
                  <a:cubicBezTo>
                    <a:pt x="159" y="81"/>
                    <a:pt x="157" y="75"/>
                    <a:pt x="150" y="75"/>
                  </a:cubicBezTo>
                  <a:cubicBezTo>
                    <a:pt x="140" y="75"/>
                    <a:pt x="135"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4" y="226"/>
                    <a:pt x="110"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0" name="Freeform 31">
              <a:extLst>
                <a:ext uri="{FF2B5EF4-FFF2-40B4-BE49-F238E27FC236}">
                  <a16:creationId xmlns:a16="http://schemas.microsoft.com/office/drawing/2014/main" id="{1D295F22-C898-435F-AC84-54D784B4E338}"/>
                </a:ext>
              </a:extLst>
            </p:cNvPr>
            <p:cNvSpPr>
              <a:spLocks/>
            </p:cNvSpPr>
            <p:nvPr>
              <p:custDataLst>
                <p:tags r:id="rId57"/>
              </p:custDataLst>
            </p:nvPr>
          </p:nvSpPr>
          <p:spPr bwMode="auto">
            <a:xfrm>
              <a:off x="3036888" y="2357438"/>
              <a:ext cx="65088" cy="49213"/>
            </a:xfrm>
            <a:custGeom>
              <a:avLst/>
              <a:gdLst>
                <a:gd name="T0" fmla="*/ 213 w 213"/>
                <a:gd name="T1" fmla="*/ 104 h 157"/>
                <a:gd name="T2" fmla="*/ 207 w 213"/>
                <a:gd name="T3" fmla="*/ 100 h 157"/>
                <a:gd name="T4" fmla="*/ 201 w 213"/>
                <a:gd name="T5" fmla="*/ 106 h 157"/>
                <a:gd name="T6" fmla="*/ 164 w 213"/>
                <a:gd name="T7" fmla="*/ 148 h 157"/>
                <a:gd name="T8" fmla="*/ 155 w 213"/>
                <a:gd name="T9" fmla="*/ 135 h 157"/>
                <a:gd name="T10" fmla="*/ 163 w 213"/>
                <a:gd name="T11" fmla="*/ 107 h 157"/>
                <a:gd name="T12" fmla="*/ 181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4 h 157"/>
                <a:gd name="T24" fmla="*/ 6 w 213"/>
                <a:gd name="T25" fmla="*/ 58 h 157"/>
                <a:gd name="T26" fmla="*/ 13 w 213"/>
                <a:gd name="T27" fmla="*/ 48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2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2 w 213"/>
                <a:gd name="T51" fmla="*/ 42 h 157"/>
                <a:gd name="T52" fmla="*/ 135 w 213"/>
                <a:gd name="T53" fmla="*/ 10 h 157"/>
                <a:gd name="T54" fmla="*/ 155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8" y="100"/>
                    <a:pt x="207" y="100"/>
                  </a:cubicBezTo>
                  <a:cubicBezTo>
                    <a:pt x="202" y="100"/>
                    <a:pt x="202" y="102"/>
                    <a:pt x="201" y="106"/>
                  </a:cubicBezTo>
                  <a:cubicBezTo>
                    <a:pt x="193" y="133"/>
                    <a:pt x="178" y="148"/>
                    <a:pt x="164" y="148"/>
                  </a:cubicBezTo>
                  <a:cubicBezTo>
                    <a:pt x="156" y="148"/>
                    <a:pt x="155" y="143"/>
                    <a:pt x="155" y="135"/>
                  </a:cubicBezTo>
                  <a:cubicBezTo>
                    <a:pt x="155" y="127"/>
                    <a:pt x="157" y="123"/>
                    <a:pt x="163" y="107"/>
                  </a:cubicBezTo>
                  <a:cubicBezTo>
                    <a:pt x="167" y="96"/>
                    <a:pt x="181" y="59"/>
                    <a:pt x="181" y="40"/>
                  </a:cubicBezTo>
                  <a:cubicBezTo>
                    <a:pt x="181" y="6"/>
                    <a:pt x="155" y="0"/>
                    <a:pt x="136" y="0"/>
                  </a:cubicBezTo>
                  <a:cubicBezTo>
                    <a:pt x="107" y="0"/>
                    <a:pt x="88" y="18"/>
                    <a:pt x="77" y="32"/>
                  </a:cubicBezTo>
                  <a:cubicBezTo>
                    <a:pt x="75" y="8"/>
                    <a:pt x="54" y="0"/>
                    <a:pt x="40" y="0"/>
                  </a:cubicBezTo>
                  <a:cubicBezTo>
                    <a:pt x="25" y="0"/>
                    <a:pt x="17" y="11"/>
                    <a:pt x="12" y="19"/>
                  </a:cubicBezTo>
                  <a:cubicBezTo>
                    <a:pt x="5" y="32"/>
                    <a:pt x="0" y="52"/>
                    <a:pt x="0" y="54"/>
                  </a:cubicBezTo>
                  <a:cubicBezTo>
                    <a:pt x="0" y="58"/>
                    <a:pt x="5" y="58"/>
                    <a:pt x="6" y="58"/>
                  </a:cubicBezTo>
                  <a:cubicBezTo>
                    <a:pt x="11" y="58"/>
                    <a:pt x="11" y="57"/>
                    <a:pt x="13" y="48"/>
                  </a:cubicBezTo>
                  <a:cubicBezTo>
                    <a:pt x="19" y="27"/>
                    <a:pt x="25" y="10"/>
                    <a:pt x="39" y="10"/>
                  </a:cubicBezTo>
                  <a:cubicBezTo>
                    <a:pt x="48" y="10"/>
                    <a:pt x="50" y="18"/>
                    <a:pt x="50" y="27"/>
                  </a:cubicBezTo>
                  <a:cubicBezTo>
                    <a:pt x="50" y="34"/>
                    <a:pt x="47" y="47"/>
                    <a:pt x="45" y="56"/>
                  </a:cubicBezTo>
                  <a:lnTo>
                    <a:pt x="37" y="87"/>
                  </a:lnTo>
                  <a:lnTo>
                    <a:pt x="26" y="132"/>
                  </a:lnTo>
                  <a:cubicBezTo>
                    <a:pt x="25" y="137"/>
                    <a:pt x="22" y="145"/>
                    <a:pt x="22" y="146"/>
                  </a:cubicBezTo>
                  <a:cubicBezTo>
                    <a:pt x="22" y="154"/>
                    <a:pt x="29" y="157"/>
                    <a:pt x="34" y="157"/>
                  </a:cubicBezTo>
                  <a:cubicBezTo>
                    <a:pt x="41" y="157"/>
                    <a:pt x="46" y="153"/>
                    <a:pt x="48" y="150"/>
                  </a:cubicBezTo>
                  <a:cubicBezTo>
                    <a:pt x="50" y="147"/>
                    <a:pt x="52" y="135"/>
                    <a:pt x="54" y="128"/>
                  </a:cubicBezTo>
                  <a:lnTo>
                    <a:pt x="62" y="97"/>
                  </a:lnTo>
                  <a:cubicBezTo>
                    <a:pt x="64" y="89"/>
                    <a:pt x="66" y="81"/>
                    <a:pt x="68" y="73"/>
                  </a:cubicBezTo>
                  <a:cubicBezTo>
                    <a:pt x="72" y="59"/>
                    <a:pt x="72" y="56"/>
                    <a:pt x="82" y="42"/>
                  </a:cubicBezTo>
                  <a:cubicBezTo>
                    <a:pt x="92" y="28"/>
                    <a:pt x="109" y="10"/>
                    <a:pt x="135" y="10"/>
                  </a:cubicBezTo>
                  <a:cubicBezTo>
                    <a:pt x="155" y="10"/>
                    <a:pt x="155" y="28"/>
                    <a:pt x="155" y="34"/>
                  </a:cubicBezTo>
                  <a:cubicBezTo>
                    <a:pt x="155" y="55"/>
                    <a:pt x="140" y="94"/>
                    <a:pt x="135" y="109"/>
                  </a:cubicBezTo>
                  <a:cubicBezTo>
                    <a:pt x="131" y="118"/>
                    <a:pt x="130" y="122"/>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1" name="Freeform 32">
              <a:extLst>
                <a:ext uri="{FF2B5EF4-FFF2-40B4-BE49-F238E27FC236}">
                  <a16:creationId xmlns:a16="http://schemas.microsoft.com/office/drawing/2014/main" id="{73B8CCDD-2BEB-4AE3-885F-AC6F403B7EC9}"/>
                </a:ext>
              </a:extLst>
            </p:cNvPr>
            <p:cNvSpPr>
              <a:spLocks/>
            </p:cNvSpPr>
            <p:nvPr>
              <p:custDataLst>
                <p:tags r:id="rId58"/>
              </p:custDataLst>
            </p:nvPr>
          </p:nvSpPr>
          <p:spPr bwMode="auto">
            <a:xfrm>
              <a:off x="3119438" y="2392363"/>
              <a:ext cx="12700" cy="3333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2 h 107"/>
                <a:gd name="T14" fmla="*/ 9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8" y="40"/>
                    <a:pt x="34" y="34"/>
                    <a:pt x="34" y="34"/>
                  </a:cubicBezTo>
                  <a:cubicBezTo>
                    <a:pt x="34" y="54"/>
                    <a:pt x="31" y="76"/>
                    <a:pt x="7" y="98"/>
                  </a:cubicBezTo>
                  <a:cubicBezTo>
                    <a:pt x="6" y="100"/>
                    <a:pt x="5" y="101"/>
                    <a:pt x="5" y="102"/>
                  </a:cubicBezTo>
                  <a:cubicBezTo>
                    <a:pt x="5" y="105"/>
                    <a:pt x="7" y="107"/>
                    <a:pt x="9"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2" name="Freeform 33">
              <a:extLst>
                <a:ext uri="{FF2B5EF4-FFF2-40B4-BE49-F238E27FC236}">
                  <a16:creationId xmlns:a16="http://schemas.microsoft.com/office/drawing/2014/main" id="{E3A7F507-2F0E-418F-830F-3C6F32635F96}"/>
                </a:ext>
              </a:extLst>
            </p:cNvPr>
            <p:cNvSpPr>
              <a:spLocks noEditPoints="1"/>
            </p:cNvSpPr>
            <p:nvPr>
              <p:custDataLst>
                <p:tags r:id="rId59"/>
              </p:custDataLst>
            </p:nvPr>
          </p:nvSpPr>
          <p:spPr bwMode="auto">
            <a:xfrm>
              <a:off x="3143251" y="2333626"/>
              <a:ext cx="46038" cy="9366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79 w 153"/>
                <a:gd name="T29" fmla="*/ 248 h 302"/>
                <a:gd name="T30" fmla="*/ 34 w 153"/>
                <a:gd name="T31" fmla="*/ 292 h 302"/>
                <a:gd name="T32" fmla="*/ 22 w 153"/>
                <a:gd name="T33" fmla="*/ 290 h 302"/>
                <a:gd name="T34" fmla="*/ 33 w 153"/>
                <a:gd name="T35" fmla="*/ 272 h 302"/>
                <a:gd name="T36" fmla="*/ 20 w 153"/>
                <a:gd name="T37" fmla="*/ 260 h 302"/>
                <a:gd name="T38" fmla="*/ 0 w 153"/>
                <a:gd name="T39" fmla="*/ 280 h 302"/>
                <a:gd name="T40" fmla="*/ 35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10"/>
                    <a:pt x="120" y="19"/>
                  </a:cubicBezTo>
                  <a:cubicBezTo>
                    <a:pt x="120" y="25"/>
                    <a:pt x="124" y="32"/>
                    <a:pt x="134"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6"/>
                    <a:pt x="42" y="131"/>
                  </a:cubicBezTo>
                  <a:cubicBezTo>
                    <a:pt x="42" y="135"/>
                    <a:pt x="47" y="135"/>
                    <a:pt x="48" y="135"/>
                  </a:cubicBezTo>
                  <a:cubicBezTo>
                    <a:pt x="52" y="135"/>
                    <a:pt x="52" y="134"/>
                    <a:pt x="55" y="129"/>
                  </a:cubicBezTo>
                  <a:cubicBezTo>
                    <a:pt x="63" y="109"/>
                    <a:pt x="82" y="87"/>
                    <a:pt x="102" y="87"/>
                  </a:cubicBezTo>
                  <a:cubicBezTo>
                    <a:pt x="111" y="87"/>
                    <a:pt x="114" y="93"/>
                    <a:pt x="114" y="104"/>
                  </a:cubicBezTo>
                  <a:cubicBezTo>
                    <a:pt x="114" y="108"/>
                    <a:pt x="113" y="113"/>
                    <a:pt x="113" y="115"/>
                  </a:cubicBezTo>
                  <a:lnTo>
                    <a:pt x="79" y="248"/>
                  </a:lnTo>
                  <a:cubicBezTo>
                    <a:pt x="73" y="272"/>
                    <a:pt x="55" y="292"/>
                    <a:pt x="34" y="292"/>
                  </a:cubicBezTo>
                  <a:cubicBezTo>
                    <a:pt x="30" y="292"/>
                    <a:pt x="25" y="292"/>
                    <a:pt x="22" y="290"/>
                  </a:cubicBezTo>
                  <a:cubicBezTo>
                    <a:pt x="31" y="286"/>
                    <a:pt x="33" y="278"/>
                    <a:pt x="33" y="272"/>
                  </a:cubicBezTo>
                  <a:cubicBezTo>
                    <a:pt x="33" y="264"/>
                    <a:pt x="27" y="260"/>
                    <a:pt x="20" y="260"/>
                  </a:cubicBezTo>
                  <a:cubicBezTo>
                    <a:pt x="9" y="260"/>
                    <a:pt x="0" y="269"/>
                    <a:pt x="0" y="280"/>
                  </a:cubicBezTo>
                  <a:cubicBezTo>
                    <a:pt x="0" y="293"/>
                    <a:pt x="14" y="302"/>
                    <a:pt x="35" y="302"/>
                  </a:cubicBezTo>
                  <a:cubicBezTo>
                    <a:pt x="55" y="302"/>
                    <a:pt x="96" y="290"/>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3" name="Freeform 34">
              <a:extLst>
                <a:ext uri="{FF2B5EF4-FFF2-40B4-BE49-F238E27FC236}">
                  <a16:creationId xmlns:a16="http://schemas.microsoft.com/office/drawing/2014/main" id="{99036075-ADD0-4E61-8E97-7E9488393AC3}"/>
                </a:ext>
              </a:extLst>
            </p:cNvPr>
            <p:cNvSpPr>
              <a:spLocks/>
            </p:cNvSpPr>
            <p:nvPr>
              <p:custDataLst>
                <p:tags r:id="rId60"/>
              </p:custDataLst>
            </p:nvPr>
          </p:nvSpPr>
          <p:spPr bwMode="auto">
            <a:xfrm>
              <a:off x="3209926" y="2286001"/>
              <a:ext cx="46038" cy="98425"/>
            </a:xfrm>
            <a:custGeom>
              <a:avLst/>
              <a:gdLst>
                <a:gd name="T0" fmla="*/ 146 w 153"/>
                <a:gd name="T1" fmla="*/ 241 h 318"/>
                <a:gd name="T2" fmla="*/ 140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9 w 153"/>
                <a:gd name="T15" fmla="*/ 113 h 318"/>
                <a:gd name="T16" fmla="*/ 153 w 153"/>
                <a:gd name="T17" fmla="*/ 103 h 318"/>
                <a:gd name="T18" fmla="*/ 140 w 153"/>
                <a:gd name="T19" fmla="*/ 97 h 318"/>
                <a:gd name="T20" fmla="*/ 96 w 153"/>
                <a:gd name="T21" fmla="*/ 97 h 318"/>
                <a:gd name="T22" fmla="*/ 116 w 153"/>
                <a:gd name="T23" fmla="*/ 13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6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3" y="113"/>
                    <a:pt x="153" y="103"/>
                  </a:cubicBezTo>
                  <a:cubicBezTo>
                    <a:pt x="153"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4" name="Freeform 35">
              <a:extLst>
                <a:ext uri="{FF2B5EF4-FFF2-40B4-BE49-F238E27FC236}">
                  <a16:creationId xmlns:a16="http://schemas.microsoft.com/office/drawing/2014/main" id="{4DBD001E-6198-4E85-811D-D1D0B89F26D8}"/>
                </a:ext>
              </a:extLst>
            </p:cNvPr>
            <p:cNvSpPr>
              <a:spLocks/>
            </p:cNvSpPr>
            <p:nvPr>
              <p:custDataLst>
                <p:tags r:id="rId61"/>
              </p:custDataLst>
            </p:nvPr>
          </p:nvSpPr>
          <p:spPr bwMode="auto">
            <a:xfrm>
              <a:off x="3268663" y="2266951"/>
              <a:ext cx="34925" cy="153988"/>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3"/>
                    <a:pt x="7"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5" name="Freeform 36">
              <a:extLst>
                <a:ext uri="{FF2B5EF4-FFF2-40B4-BE49-F238E27FC236}">
                  <a16:creationId xmlns:a16="http://schemas.microsoft.com/office/drawing/2014/main" id="{6FDE92E5-CC07-4BA8-B884-4481DD981568}"/>
                </a:ext>
              </a:extLst>
            </p:cNvPr>
            <p:cNvSpPr>
              <a:spLocks/>
            </p:cNvSpPr>
            <p:nvPr>
              <p:custDataLst>
                <p:tags r:id="rId62"/>
              </p:custDataLst>
            </p:nvPr>
          </p:nvSpPr>
          <p:spPr bwMode="auto">
            <a:xfrm>
              <a:off x="3360738" y="2292351"/>
              <a:ext cx="100013" cy="103188"/>
            </a:xfrm>
            <a:custGeom>
              <a:avLst/>
              <a:gdLst>
                <a:gd name="T0" fmla="*/ 332 w 332"/>
                <a:gd name="T1" fmla="*/ 166 h 333"/>
                <a:gd name="T2" fmla="*/ 315 w 332"/>
                <a:gd name="T3" fmla="*/ 156 h 333"/>
                <a:gd name="T4" fmla="*/ 176 w 332"/>
                <a:gd name="T5" fmla="*/ 156 h 333"/>
                <a:gd name="T6" fmla="*/ 176 w 332"/>
                <a:gd name="T7" fmla="*/ 17 h 333"/>
                <a:gd name="T8" fmla="*/ 166 w 332"/>
                <a:gd name="T9" fmla="*/ 0 h 333"/>
                <a:gd name="T10" fmla="*/ 156 w 332"/>
                <a:gd name="T11" fmla="*/ 17 h 333"/>
                <a:gd name="T12" fmla="*/ 156 w 332"/>
                <a:gd name="T13" fmla="*/ 156 h 333"/>
                <a:gd name="T14" fmla="*/ 16 w 332"/>
                <a:gd name="T15" fmla="*/ 156 h 333"/>
                <a:gd name="T16" fmla="*/ 0 w 332"/>
                <a:gd name="T17" fmla="*/ 166 h 333"/>
                <a:gd name="T18" fmla="*/ 16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5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10" y="156"/>
                    <a:pt x="0" y="156"/>
                    <a:pt x="0" y="166"/>
                  </a:cubicBezTo>
                  <a:cubicBezTo>
                    <a:pt x="0" y="176"/>
                    <a:pt x="10" y="176"/>
                    <a:pt x="16"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6" name="Freeform 37">
              <a:extLst>
                <a:ext uri="{FF2B5EF4-FFF2-40B4-BE49-F238E27FC236}">
                  <a16:creationId xmlns:a16="http://schemas.microsoft.com/office/drawing/2014/main" id="{4865F33F-D7EE-4C11-8A9F-5DBAF6D05670}"/>
                </a:ext>
              </a:extLst>
            </p:cNvPr>
            <p:cNvSpPr>
              <a:spLocks/>
            </p:cNvSpPr>
            <p:nvPr>
              <p:custDataLst>
                <p:tags r:id="rId63"/>
              </p:custDataLst>
            </p:nvPr>
          </p:nvSpPr>
          <p:spPr bwMode="auto">
            <a:xfrm>
              <a:off x="3508376" y="2312988"/>
              <a:ext cx="49213" cy="71438"/>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6"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1" y="218"/>
                    <a:pt x="82" y="218"/>
                  </a:cubicBezTo>
                  <a:cubicBezTo>
                    <a:pt x="40"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7" name="Freeform 38">
              <a:extLst>
                <a:ext uri="{FF2B5EF4-FFF2-40B4-BE49-F238E27FC236}">
                  <a16:creationId xmlns:a16="http://schemas.microsoft.com/office/drawing/2014/main" id="{D36AB59E-7A79-4E0B-B3C1-0561D46ADB4D}"/>
                </a:ext>
              </a:extLst>
            </p:cNvPr>
            <p:cNvSpPr>
              <a:spLocks noEditPoints="1"/>
            </p:cNvSpPr>
            <p:nvPr>
              <p:custDataLst>
                <p:tags r:id="rId64"/>
              </p:custDataLst>
            </p:nvPr>
          </p:nvSpPr>
          <p:spPr bwMode="auto">
            <a:xfrm>
              <a:off x="3567113" y="2281238"/>
              <a:ext cx="33338" cy="100013"/>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3 w 107"/>
                <a:gd name="T31" fmla="*/ 52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89"/>
                  </a:lnTo>
                  <a:cubicBezTo>
                    <a:pt x="39" y="312"/>
                    <a:pt x="34" y="312"/>
                    <a:pt x="0" y="312"/>
                  </a:cubicBezTo>
                  <a:lnTo>
                    <a:pt x="0" y="327"/>
                  </a:lnTo>
                  <a:lnTo>
                    <a:pt x="55" y="326"/>
                  </a:lnTo>
                  <a:cubicBezTo>
                    <a:pt x="72" y="326"/>
                    <a:pt x="90" y="327"/>
                    <a:pt x="107" y="327"/>
                  </a:cubicBezTo>
                  <a:close/>
                  <a:moveTo>
                    <a:pt x="79" y="26"/>
                  </a:moveTo>
                  <a:cubicBezTo>
                    <a:pt x="79" y="12"/>
                    <a:pt x="68" y="0"/>
                    <a:pt x="53" y="0"/>
                  </a:cubicBezTo>
                  <a:cubicBezTo>
                    <a:pt x="36" y="0"/>
                    <a:pt x="26" y="13"/>
                    <a:pt x="26" y="26"/>
                  </a:cubicBezTo>
                  <a:cubicBezTo>
                    <a:pt x="26" y="39"/>
                    <a:pt x="38" y="52"/>
                    <a:pt x="53" y="52"/>
                  </a:cubicBezTo>
                  <a:cubicBezTo>
                    <a:pt x="69" y="52"/>
                    <a:pt x="79" y="38"/>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8" name="Freeform 39">
              <a:extLst>
                <a:ext uri="{FF2B5EF4-FFF2-40B4-BE49-F238E27FC236}">
                  <a16:creationId xmlns:a16="http://schemas.microsoft.com/office/drawing/2014/main" id="{992F9874-EB45-4A04-B9D2-087BFC0E68D3}"/>
                </a:ext>
              </a:extLst>
            </p:cNvPr>
            <p:cNvSpPr>
              <a:spLocks/>
            </p:cNvSpPr>
            <p:nvPr>
              <p:custDataLst>
                <p:tags r:id="rId65"/>
              </p:custDataLst>
            </p:nvPr>
          </p:nvSpPr>
          <p:spPr bwMode="auto">
            <a:xfrm>
              <a:off x="3609976" y="2314576"/>
              <a:ext cx="74613" cy="66675"/>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9" name="Freeform 40">
              <a:extLst>
                <a:ext uri="{FF2B5EF4-FFF2-40B4-BE49-F238E27FC236}">
                  <a16:creationId xmlns:a16="http://schemas.microsoft.com/office/drawing/2014/main" id="{64D04D8E-A0BD-4740-B133-CF3F0FEF5ABF}"/>
                </a:ext>
              </a:extLst>
            </p:cNvPr>
            <p:cNvSpPr>
              <a:spLocks/>
            </p:cNvSpPr>
            <p:nvPr>
              <p:custDataLst>
                <p:tags r:id="rId66"/>
              </p:custDataLst>
            </p:nvPr>
          </p:nvSpPr>
          <p:spPr bwMode="auto">
            <a:xfrm>
              <a:off x="3703638" y="2266951"/>
              <a:ext cx="36513"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0" name="Freeform 41">
              <a:extLst>
                <a:ext uri="{FF2B5EF4-FFF2-40B4-BE49-F238E27FC236}">
                  <a16:creationId xmlns:a16="http://schemas.microsoft.com/office/drawing/2014/main" id="{46559E0B-1C24-43DD-8EC1-A0283B6B7A61}"/>
                </a:ext>
              </a:extLst>
            </p:cNvPr>
            <p:cNvSpPr>
              <a:spLocks/>
            </p:cNvSpPr>
            <p:nvPr>
              <p:custDataLst>
                <p:tags r:id="rId67"/>
              </p:custDataLst>
            </p:nvPr>
          </p:nvSpPr>
          <p:spPr bwMode="auto">
            <a:xfrm>
              <a:off x="3752851" y="2314576"/>
              <a:ext cx="80963" cy="6985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6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2"/>
                    <a:pt x="233" y="53"/>
                  </a:cubicBezTo>
                  <a:cubicBezTo>
                    <a:pt x="233" y="20"/>
                    <a:pt x="212" y="0"/>
                    <a:pt x="176" y="0"/>
                  </a:cubicBezTo>
                  <a:cubicBezTo>
                    <a:pt x="131" y="0"/>
                    <a:pt x="107" y="32"/>
                    <a:pt x="98" y="43"/>
                  </a:cubicBezTo>
                  <a:cubicBezTo>
                    <a:pt x="96" y="15"/>
                    <a:pt x="75" y="0"/>
                    <a:pt x="52" y="0"/>
                  </a:cubicBezTo>
                  <a:cubicBezTo>
                    <a:pt x="29" y="0"/>
                    <a:pt x="20" y="19"/>
                    <a:pt x="15" y="28"/>
                  </a:cubicBezTo>
                  <a:cubicBezTo>
                    <a:pt x="7" y="45"/>
                    <a:pt x="0" y="75"/>
                    <a:pt x="0" y="77"/>
                  </a:cubicBezTo>
                  <a:cubicBezTo>
                    <a:pt x="0" y="82"/>
                    <a:pt x="6" y="82"/>
                    <a:pt x="6" y="82"/>
                  </a:cubicBezTo>
                  <a:cubicBezTo>
                    <a:pt x="11" y="82"/>
                    <a:pt x="11"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6"/>
                  </a:cubicBezTo>
                  <a:lnTo>
                    <a:pt x="93" y="72"/>
                  </a:lnTo>
                  <a:cubicBezTo>
                    <a:pt x="101" y="56"/>
                    <a:pt x="127" y="11"/>
                    <a:pt x="174" y="11"/>
                  </a:cubicBezTo>
                  <a:cubicBezTo>
                    <a:pt x="197" y="11"/>
                    <a:pt x="201" y="29"/>
                    <a:pt x="201" y="46"/>
                  </a:cubicBezTo>
                  <a:cubicBezTo>
                    <a:pt x="201" y="77"/>
                    <a:pt x="177" y="140"/>
                    <a:pt x="169" y="162"/>
                  </a:cubicBezTo>
                  <a:cubicBezTo>
                    <a:pt x="164"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1" name="Freeform 42">
              <a:extLst>
                <a:ext uri="{FF2B5EF4-FFF2-40B4-BE49-F238E27FC236}">
                  <a16:creationId xmlns:a16="http://schemas.microsoft.com/office/drawing/2014/main" id="{1D297181-B51B-402F-81A6-894D779547EC}"/>
                </a:ext>
              </a:extLst>
            </p:cNvPr>
            <p:cNvSpPr>
              <a:spLocks noEditPoints="1"/>
            </p:cNvSpPr>
            <p:nvPr>
              <p:custDataLst>
                <p:tags r:id="rId68"/>
              </p:custDataLst>
            </p:nvPr>
          </p:nvSpPr>
          <p:spPr bwMode="auto">
            <a:xfrm>
              <a:off x="3844926" y="2273301"/>
              <a:ext cx="61913" cy="111125"/>
            </a:xfrm>
            <a:custGeom>
              <a:avLst/>
              <a:gdLst>
                <a:gd name="T0" fmla="*/ 206 w 206"/>
                <a:gd name="T1" fmla="*/ 102 h 357"/>
                <a:gd name="T2" fmla="*/ 146 w 206"/>
                <a:gd name="T3" fmla="*/ 0 h 357"/>
                <a:gd name="T4" fmla="*/ 0 w 206"/>
                <a:gd name="T5" fmla="*/ 254 h 357"/>
                <a:gd name="T6" fmla="*/ 60 w 206"/>
                <a:gd name="T7" fmla="*/ 357 h 357"/>
                <a:gd name="T8" fmla="*/ 206 w 206"/>
                <a:gd name="T9" fmla="*/ 102 h 357"/>
                <a:gd name="T10" fmla="*/ 157 w 206"/>
                <a:gd name="T11" fmla="*/ 170 h 357"/>
                <a:gd name="T12" fmla="*/ 53 w 206"/>
                <a:gd name="T13" fmla="*/ 170 h 357"/>
                <a:gd name="T14" fmla="*/ 91 w 206"/>
                <a:gd name="T15" fmla="*/ 63 h 357"/>
                <a:gd name="T16" fmla="*/ 146 w 206"/>
                <a:gd name="T17" fmla="*/ 11 h 357"/>
                <a:gd name="T18" fmla="*/ 173 w 206"/>
                <a:gd name="T19" fmla="*/ 71 h 357"/>
                <a:gd name="T20" fmla="*/ 157 w 206"/>
                <a:gd name="T21" fmla="*/ 170 h 357"/>
                <a:gd name="T22" fmla="*/ 153 w 206"/>
                <a:gd name="T23" fmla="*/ 186 h 357"/>
                <a:gd name="T24" fmla="*/ 118 w 206"/>
                <a:gd name="T25" fmla="*/ 287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0"/>
                    <a:pt x="0" y="254"/>
                  </a:cubicBezTo>
                  <a:cubicBezTo>
                    <a:pt x="0" y="301"/>
                    <a:pt x="15" y="357"/>
                    <a:pt x="60" y="357"/>
                  </a:cubicBezTo>
                  <a:cubicBezTo>
                    <a:pt x="130" y="357"/>
                    <a:pt x="206" y="213"/>
                    <a:pt x="206" y="102"/>
                  </a:cubicBezTo>
                  <a:close/>
                  <a:moveTo>
                    <a:pt x="157" y="170"/>
                  </a:moveTo>
                  <a:lnTo>
                    <a:pt x="53" y="170"/>
                  </a:lnTo>
                  <a:cubicBezTo>
                    <a:pt x="62" y="138"/>
                    <a:pt x="72" y="98"/>
                    <a:pt x="91" y="63"/>
                  </a:cubicBezTo>
                  <a:cubicBezTo>
                    <a:pt x="105" y="38"/>
                    <a:pt x="123" y="11"/>
                    <a:pt x="146" y="11"/>
                  </a:cubicBezTo>
                  <a:cubicBezTo>
                    <a:pt x="170" y="11"/>
                    <a:pt x="173" y="42"/>
                    <a:pt x="173" y="71"/>
                  </a:cubicBezTo>
                  <a:cubicBezTo>
                    <a:pt x="173" y="95"/>
                    <a:pt x="169" y="121"/>
                    <a:pt x="157" y="170"/>
                  </a:cubicBezTo>
                  <a:close/>
                  <a:moveTo>
                    <a:pt x="153" y="186"/>
                  </a:moveTo>
                  <a:cubicBezTo>
                    <a:pt x="147" y="209"/>
                    <a:pt x="137" y="251"/>
                    <a:pt x="118" y="287"/>
                  </a:cubicBezTo>
                  <a:cubicBezTo>
                    <a:pt x="100"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2" name="Freeform 43">
              <a:extLst>
                <a:ext uri="{FF2B5EF4-FFF2-40B4-BE49-F238E27FC236}">
                  <a16:creationId xmlns:a16="http://schemas.microsoft.com/office/drawing/2014/main" id="{9F750333-2B51-410F-894E-E52984B60317}"/>
                </a:ext>
              </a:extLst>
            </p:cNvPr>
            <p:cNvSpPr>
              <a:spLocks/>
            </p:cNvSpPr>
            <p:nvPr>
              <p:custDataLst>
                <p:tags r:id="rId69"/>
              </p:custDataLst>
            </p:nvPr>
          </p:nvSpPr>
          <p:spPr bwMode="auto">
            <a:xfrm>
              <a:off x="3921126" y="2266951"/>
              <a:ext cx="36513" cy="153988"/>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3" name="Freeform 44">
              <a:extLst>
                <a:ext uri="{FF2B5EF4-FFF2-40B4-BE49-F238E27FC236}">
                  <a16:creationId xmlns:a16="http://schemas.microsoft.com/office/drawing/2014/main" id="{38B537F7-F759-4B6B-8820-2FFE8EA26331}"/>
                </a:ext>
              </a:extLst>
            </p:cNvPr>
            <p:cNvSpPr>
              <a:spLocks/>
            </p:cNvSpPr>
            <p:nvPr>
              <p:custDataLst>
                <p:tags r:id="rId70"/>
              </p:custDataLst>
            </p:nvPr>
          </p:nvSpPr>
          <p:spPr bwMode="auto">
            <a:xfrm>
              <a:off x="4002088" y="2312988"/>
              <a:ext cx="57150" cy="71438"/>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9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5" y="13"/>
                    <a:pt x="162" y="31"/>
                  </a:cubicBezTo>
                  <a:cubicBezTo>
                    <a:pt x="142" y="32"/>
                    <a:pt x="139" y="47"/>
                    <a:pt x="139" y="54"/>
                  </a:cubicBezTo>
                  <a:cubicBezTo>
                    <a:pt x="139" y="67"/>
                    <a:pt x="148" y="77"/>
                    <a:pt x="161" y="77"/>
                  </a:cubicBezTo>
                  <a:cubicBezTo>
                    <a:pt x="174" y="77"/>
                    <a:pt x="184" y="68"/>
                    <a:pt x="184" y="53"/>
                  </a:cubicBezTo>
                  <a:cubicBezTo>
                    <a:pt x="184" y="19"/>
                    <a:pt x="147"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4" name="Freeform 45">
              <a:extLst>
                <a:ext uri="{FF2B5EF4-FFF2-40B4-BE49-F238E27FC236}">
                  <a16:creationId xmlns:a16="http://schemas.microsoft.com/office/drawing/2014/main" id="{C18081E0-6113-423D-A6EE-DAA493C0FF88}"/>
                </a:ext>
              </a:extLst>
            </p:cNvPr>
            <p:cNvSpPr>
              <a:spLocks noEditPoints="1"/>
            </p:cNvSpPr>
            <p:nvPr>
              <p:custDataLst>
                <p:tags r:id="rId71"/>
              </p:custDataLst>
            </p:nvPr>
          </p:nvSpPr>
          <p:spPr bwMode="auto">
            <a:xfrm>
              <a:off x="4068763" y="2312988"/>
              <a:ext cx="66675" cy="71438"/>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2"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5" name="Freeform 46">
              <a:extLst>
                <a:ext uri="{FF2B5EF4-FFF2-40B4-BE49-F238E27FC236}">
                  <a16:creationId xmlns:a16="http://schemas.microsoft.com/office/drawing/2014/main" id="{B356B33C-B3CD-4611-84B7-DA377BEA97A6}"/>
                </a:ext>
              </a:extLst>
            </p:cNvPr>
            <p:cNvSpPr>
              <a:spLocks/>
            </p:cNvSpPr>
            <p:nvPr>
              <p:custDataLst>
                <p:tags r:id="rId72"/>
              </p:custDataLst>
            </p:nvPr>
          </p:nvSpPr>
          <p:spPr bwMode="auto">
            <a:xfrm>
              <a:off x="4144963" y="2312988"/>
              <a:ext cx="49213" cy="714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6" name="Freeform 47">
              <a:extLst>
                <a:ext uri="{FF2B5EF4-FFF2-40B4-BE49-F238E27FC236}">
                  <a16:creationId xmlns:a16="http://schemas.microsoft.com/office/drawing/2014/main" id="{0F1BCD22-539E-437E-9785-39FC7FA1DA0D}"/>
                </a:ext>
              </a:extLst>
            </p:cNvPr>
            <p:cNvSpPr>
              <a:spLocks/>
            </p:cNvSpPr>
            <p:nvPr>
              <p:custDataLst>
                <p:tags r:id="rId73"/>
              </p:custDataLst>
            </p:nvPr>
          </p:nvSpPr>
          <p:spPr bwMode="auto">
            <a:xfrm>
              <a:off x="4213226" y="2266951"/>
              <a:ext cx="34925"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7" name="Freeform 48">
              <a:extLst>
                <a:ext uri="{FF2B5EF4-FFF2-40B4-BE49-F238E27FC236}">
                  <a16:creationId xmlns:a16="http://schemas.microsoft.com/office/drawing/2014/main" id="{551B0441-9BFF-47C7-88FA-D555EA6797F9}"/>
                </a:ext>
              </a:extLst>
            </p:cNvPr>
            <p:cNvSpPr>
              <a:spLocks/>
            </p:cNvSpPr>
            <p:nvPr>
              <p:custDataLst>
                <p:tags r:id="rId74"/>
              </p:custDataLst>
            </p:nvPr>
          </p:nvSpPr>
          <p:spPr bwMode="auto">
            <a:xfrm>
              <a:off x="4259263" y="2314576"/>
              <a:ext cx="88900" cy="69850"/>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8 w 295"/>
                <a:gd name="T49" fmla="*/ 98 h 226"/>
                <a:gd name="T50" fmla="*/ 0 w 295"/>
                <a:gd name="T51" fmla="*/ 154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79"/>
                    <a:pt x="295" y="55"/>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1"/>
                    <a:pt x="157" y="75"/>
                    <a:pt x="150" y="75"/>
                  </a:cubicBezTo>
                  <a:cubicBezTo>
                    <a:pt x="141" y="75"/>
                    <a:pt x="136" y="87"/>
                    <a:pt x="133" y="98"/>
                  </a:cubicBezTo>
                  <a:cubicBezTo>
                    <a:pt x="129" y="114"/>
                    <a:pt x="127" y="129"/>
                    <a:pt x="127" y="143"/>
                  </a:cubicBezTo>
                  <a:cubicBezTo>
                    <a:pt x="110" y="170"/>
                    <a:pt x="86" y="190"/>
                    <a:pt x="59" y="190"/>
                  </a:cubicBezTo>
                  <a:cubicBezTo>
                    <a:pt x="29" y="190"/>
                    <a:pt x="16" y="165"/>
                    <a:pt x="16" y="133"/>
                  </a:cubicBezTo>
                  <a:cubicBezTo>
                    <a:pt x="16" y="123"/>
                    <a:pt x="17" y="112"/>
                    <a:pt x="20"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6" y="67"/>
                    <a:pt x="8" y="98"/>
                  </a:cubicBezTo>
                  <a:cubicBezTo>
                    <a:pt x="3" y="117"/>
                    <a:pt x="0" y="137"/>
                    <a:pt x="0" y="154"/>
                  </a:cubicBezTo>
                  <a:cubicBezTo>
                    <a:pt x="0" y="195"/>
                    <a:pt x="15" y="226"/>
                    <a:pt x="52" y="226"/>
                  </a:cubicBezTo>
                  <a:cubicBezTo>
                    <a:pt x="84" y="226"/>
                    <a:pt x="110" y="204"/>
                    <a:pt x="129" y="173"/>
                  </a:cubicBezTo>
                  <a:cubicBezTo>
                    <a:pt x="134" y="204"/>
                    <a:pt x="152"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8" name="Freeform 49">
              <a:extLst>
                <a:ext uri="{FF2B5EF4-FFF2-40B4-BE49-F238E27FC236}">
                  <a16:creationId xmlns:a16="http://schemas.microsoft.com/office/drawing/2014/main" id="{9A0C0878-AC9F-474D-BACF-283B0F03F488}"/>
                </a:ext>
              </a:extLst>
            </p:cNvPr>
            <p:cNvSpPr>
              <a:spLocks/>
            </p:cNvSpPr>
            <p:nvPr>
              <p:custDataLst>
                <p:tags r:id="rId75"/>
              </p:custDataLst>
            </p:nvPr>
          </p:nvSpPr>
          <p:spPr bwMode="auto">
            <a:xfrm>
              <a:off x="4356101" y="2357438"/>
              <a:ext cx="65088" cy="49213"/>
            </a:xfrm>
            <a:custGeom>
              <a:avLst/>
              <a:gdLst>
                <a:gd name="T0" fmla="*/ 213 w 213"/>
                <a:gd name="T1" fmla="*/ 104 h 157"/>
                <a:gd name="T2" fmla="*/ 207 w 213"/>
                <a:gd name="T3" fmla="*/ 100 h 157"/>
                <a:gd name="T4" fmla="*/ 201 w 213"/>
                <a:gd name="T5" fmla="*/ 106 h 157"/>
                <a:gd name="T6" fmla="*/ 164 w 213"/>
                <a:gd name="T7" fmla="*/ 148 h 157"/>
                <a:gd name="T8" fmla="*/ 155 w 213"/>
                <a:gd name="T9" fmla="*/ 135 h 157"/>
                <a:gd name="T10" fmla="*/ 163 w 213"/>
                <a:gd name="T11" fmla="*/ 107 h 157"/>
                <a:gd name="T12" fmla="*/ 182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4 h 157"/>
                <a:gd name="T24" fmla="*/ 6 w 213"/>
                <a:gd name="T25" fmla="*/ 58 h 157"/>
                <a:gd name="T26" fmla="*/ 13 w 213"/>
                <a:gd name="T27" fmla="*/ 48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3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3 w 213"/>
                <a:gd name="T51" fmla="*/ 42 h 157"/>
                <a:gd name="T52" fmla="*/ 135 w 213"/>
                <a:gd name="T53" fmla="*/ 10 h 157"/>
                <a:gd name="T54" fmla="*/ 155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8" y="100"/>
                    <a:pt x="207" y="100"/>
                  </a:cubicBezTo>
                  <a:cubicBezTo>
                    <a:pt x="202" y="100"/>
                    <a:pt x="202" y="102"/>
                    <a:pt x="201" y="106"/>
                  </a:cubicBezTo>
                  <a:cubicBezTo>
                    <a:pt x="193" y="133"/>
                    <a:pt x="178" y="148"/>
                    <a:pt x="164" y="148"/>
                  </a:cubicBezTo>
                  <a:cubicBezTo>
                    <a:pt x="156" y="148"/>
                    <a:pt x="155" y="143"/>
                    <a:pt x="155" y="135"/>
                  </a:cubicBezTo>
                  <a:cubicBezTo>
                    <a:pt x="155" y="127"/>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2" y="19"/>
                  </a:cubicBezTo>
                  <a:cubicBezTo>
                    <a:pt x="5" y="32"/>
                    <a:pt x="0" y="52"/>
                    <a:pt x="0" y="54"/>
                  </a:cubicBezTo>
                  <a:cubicBezTo>
                    <a:pt x="0" y="58"/>
                    <a:pt x="5" y="58"/>
                    <a:pt x="6" y="58"/>
                  </a:cubicBezTo>
                  <a:cubicBezTo>
                    <a:pt x="11" y="58"/>
                    <a:pt x="11" y="57"/>
                    <a:pt x="13" y="48"/>
                  </a:cubicBezTo>
                  <a:cubicBezTo>
                    <a:pt x="19" y="27"/>
                    <a:pt x="25" y="10"/>
                    <a:pt x="39" y="10"/>
                  </a:cubicBezTo>
                  <a:cubicBezTo>
                    <a:pt x="48" y="10"/>
                    <a:pt x="50" y="18"/>
                    <a:pt x="50" y="27"/>
                  </a:cubicBezTo>
                  <a:cubicBezTo>
                    <a:pt x="50" y="34"/>
                    <a:pt x="47" y="47"/>
                    <a:pt x="45" y="56"/>
                  </a:cubicBezTo>
                  <a:lnTo>
                    <a:pt x="37" y="87"/>
                  </a:lnTo>
                  <a:lnTo>
                    <a:pt x="26" y="132"/>
                  </a:lnTo>
                  <a:cubicBezTo>
                    <a:pt x="25" y="137"/>
                    <a:pt x="23" y="145"/>
                    <a:pt x="23" y="146"/>
                  </a:cubicBezTo>
                  <a:cubicBezTo>
                    <a:pt x="23" y="154"/>
                    <a:pt x="29" y="157"/>
                    <a:pt x="34" y="157"/>
                  </a:cubicBezTo>
                  <a:cubicBezTo>
                    <a:pt x="41" y="157"/>
                    <a:pt x="46" y="153"/>
                    <a:pt x="48" y="150"/>
                  </a:cubicBezTo>
                  <a:cubicBezTo>
                    <a:pt x="50" y="147"/>
                    <a:pt x="53" y="135"/>
                    <a:pt x="54" y="128"/>
                  </a:cubicBezTo>
                  <a:lnTo>
                    <a:pt x="62" y="97"/>
                  </a:lnTo>
                  <a:cubicBezTo>
                    <a:pt x="64" y="89"/>
                    <a:pt x="66" y="81"/>
                    <a:pt x="68" y="73"/>
                  </a:cubicBezTo>
                  <a:cubicBezTo>
                    <a:pt x="72" y="59"/>
                    <a:pt x="72" y="56"/>
                    <a:pt x="83" y="42"/>
                  </a:cubicBezTo>
                  <a:cubicBezTo>
                    <a:pt x="92" y="28"/>
                    <a:pt x="109" y="10"/>
                    <a:pt x="135" y="10"/>
                  </a:cubicBezTo>
                  <a:cubicBezTo>
                    <a:pt x="155" y="10"/>
                    <a:pt x="155" y="28"/>
                    <a:pt x="155" y="34"/>
                  </a:cubicBezTo>
                  <a:cubicBezTo>
                    <a:pt x="155" y="55"/>
                    <a:pt x="140" y="94"/>
                    <a:pt x="135" y="109"/>
                  </a:cubicBezTo>
                  <a:cubicBezTo>
                    <a:pt x="131" y="118"/>
                    <a:pt x="130" y="122"/>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9" name="Freeform 50">
              <a:extLst>
                <a:ext uri="{FF2B5EF4-FFF2-40B4-BE49-F238E27FC236}">
                  <a16:creationId xmlns:a16="http://schemas.microsoft.com/office/drawing/2014/main" id="{42CD5A21-91E8-47F2-BB18-B0F5DC237EC8}"/>
                </a:ext>
              </a:extLst>
            </p:cNvPr>
            <p:cNvSpPr>
              <a:spLocks/>
            </p:cNvSpPr>
            <p:nvPr>
              <p:custDataLst>
                <p:tags r:id="rId76"/>
              </p:custDataLst>
            </p:nvPr>
          </p:nvSpPr>
          <p:spPr bwMode="auto">
            <a:xfrm>
              <a:off x="4437063" y="2392363"/>
              <a:ext cx="14288" cy="3333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9" y="40"/>
                    <a:pt x="34" y="34"/>
                    <a:pt x="34" y="34"/>
                  </a:cubicBezTo>
                  <a:cubicBezTo>
                    <a:pt x="34" y="54"/>
                    <a:pt x="31" y="76"/>
                    <a:pt x="7" y="98"/>
                  </a:cubicBezTo>
                  <a:cubicBezTo>
                    <a:pt x="6" y="100"/>
                    <a:pt x="5" y="101"/>
                    <a:pt x="5" y="102"/>
                  </a:cubicBezTo>
                  <a:cubicBezTo>
                    <a:pt x="5" y="105"/>
                    <a:pt x="8" y="107"/>
                    <a:pt x="10" y="107"/>
                  </a:cubicBezTo>
                  <a:cubicBezTo>
                    <a:pt x="15"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0" name="Freeform 51">
              <a:extLst>
                <a:ext uri="{FF2B5EF4-FFF2-40B4-BE49-F238E27FC236}">
                  <a16:creationId xmlns:a16="http://schemas.microsoft.com/office/drawing/2014/main" id="{300629F0-3665-41B6-9F3E-95D053575DFD}"/>
                </a:ext>
              </a:extLst>
            </p:cNvPr>
            <p:cNvSpPr>
              <a:spLocks noEditPoints="1"/>
            </p:cNvSpPr>
            <p:nvPr>
              <p:custDataLst>
                <p:tags r:id="rId77"/>
              </p:custDataLst>
            </p:nvPr>
          </p:nvSpPr>
          <p:spPr bwMode="auto">
            <a:xfrm>
              <a:off x="4460876" y="2333626"/>
              <a:ext cx="47625" cy="9366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0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79 w 153"/>
                <a:gd name="T29" fmla="*/ 248 h 302"/>
                <a:gd name="T30" fmla="*/ 34 w 153"/>
                <a:gd name="T31" fmla="*/ 292 h 302"/>
                <a:gd name="T32" fmla="*/ 22 w 153"/>
                <a:gd name="T33" fmla="*/ 290 h 302"/>
                <a:gd name="T34" fmla="*/ 34 w 153"/>
                <a:gd name="T35" fmla="*/ 272 h 302"/>
                <a:gd name="T36" fmla="*/ 20 w 153"/>
                <a:gd name="T37" fmla="*/ 260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10"/>
                    <a:pt x="120" y="19"/>
                  </a:cubicBezTo>
                  <a:cubicBezTo>
                    <a:pt x="120" y="25"/>
                    <a:pt x="124" y="32"/>
                    <a:pt x="134" y="32"/>
                  </a:cubicBezTo>
                  <a:cubicBezTo>
                    <a:pt x="143" y="32"/>
                    <a:pt x="153" y="23"/>
                    <a:pt x="153" y="13"/>
                  </a:cubicBezTo>
                  <a:close/>
                  <a:moveTo>
                    <a:pt x="139" y="122"/>
                  </a:moveTo>
                  <a:cubicBezTo>
                    <a:pt x="140" y="118"/>
                    <a:pt x="140" y="115"/>
                    <a:pt x="140" y="110"/>
                  </a:cubicBezTo>
                  <a:cubicBezTo>
                    <a:pt x="140" y="91"/>
                    <a:pt x="124" y="77"/>
                    <a:pt x="103" y="77"/>
                  </a:cubicBezTo>
                  <a:cubicBezTo>
                    <a:pt x="64" y="77"/>
                    <a:pt x="42" y="126"/>
                    <a:pt x="42" y="131"/>
                  </a:cubicBezTo>
                  <a:cubicBezTo>
                    <a:pt x="42" y="135"/>
                    <a:pt x="47" y="135"/>
                    <a:pt x="48" y="135"/>
                  </a:cubicBezTo>
                  <a:cubicBezTo>
                    <a:pt x="52" y="135"/>
                    <a:pt x="52" y="134"/>
                    <a:pt x="55" y="129"/>
                  </a:cubicBezTo>
                  <a:cubicBezTo>
                    <a:pt x="64" y="109"/>
                    <a:pt x="82" y="87"/>
                    <a:pt x="102" y="87"/>
                  </a:cubicBezTo>
                  <a:cubicBezTo>
                    <a:pt x="111" y="87"/>
                    <a:pt x="114" y="93"/>
                    <a:pt x="114" y="104"/>
                  </a:cubicBezTo>
                  <a:cubicBezTo>
                    <a:pt x="114" y="108"/>
                    <a:pt x="113" y="113"/>
                    <a:pt x="113" y="115"/>
                  </a:cubicBezTo>
                  <a:lnTo>
                    <a:pt x="79" y="248"/>
                  </a:lnTo>
                  <a:cubicBezTo>
                    <a:pt x="73" y="272"/>
                    <a:pt x="55" y="292"/>
                    <a:pt x="34" y="292"/>
                  </a:cubicBezTo>
                  <a:cubicBezTo>
                    <a:pt x="30" y="292"/>
                    <a:pt x="26" y="292"/>
                    <a:pt x="22" y="290"/>
                  </a:cubicBezTo>
                  <a:cubicBezTo>
                    <a:pt x="31" y="286"/>
                    <a:pt x="34" y="278"/>
                    <a:pt x="34" y="272"/>
                  </a:cubicBezTo>
                  <a:cubicBezTo>
                    <a:pt x="34" y="264"/>
                    <a:pt x="27" y="260"/>
                    <a:pt x="20" y="260"/>
                  </a:cubicBezTo>
                  <a:cubicBezTo>
                    <a:pt x="9" y="260"/>
                    <a:pt x="0" y="269"/>
                    <a:pt x="0" y="280"/>
                  </a:cubicBezTo>
                  <a:cubicBezTo>
                    <a:pt x="0" y="293"/>
                    <a:pt x="14" y="302"/>
                    <a:pt x="35" y="302"/>
                  </a:cubicBezTo>
                  <a:cubicBezTo>
                    <a:pt x="56" y="302"/>
                    <a:pt x="96"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1" name="Freeform 52">
              <a:extLst>
                <a:ext uri="{FF2B5EF4-FFF2-40B4-BE49-F238E27FC236}">
                  <a16:creationId xmlns:a16="http://schemas.microsoft.com/office/drawing/2014/main" id="{62BC9000-A15B-4FDE-8385-BED7DA77E92A}"/>
                </a:ext>
              </a:extLst>
            </p:cNvPr>
            <p:cNvSpPr>
              <a:spLocks/>
            </p:cNvSpPr>
            <p:nvPr>
              <p:custDataLst>
                <p:tags r:id="rId78"/>
              </p:custDataLst>
            </p:nvPr>
          </p:nvSpPr>
          <p:spPr bwMode="auto">
            <a:xfrm>
              <a:off x="4529138" y="2286001"/>
              <a:ext cx="46038" cy="98425"/>
            </a:xfrm>
            <a:custGeom>
              <a:avLst/>
              <a:gdLst>
                <a:gd name="T0" fmla="*/ 146 w 154"/>
                <a:gd name="T1" fmla="*/ 241 h 318"/>
                <a:gd name="T2" fmla="*/ 140 w 154"/>
                <a:gd name="T3" fmla="*/ 236 h 318"/>
                <a:gd name="T4" fmla="*/ 132 w 154"/>
                <a:gd name="T5" fmla="*/ 243 h 318"/>
                <a:gd name="T6" fmla="*/ 67 w 154"/>
                <a:gd name="T7" fmla="*/ 307 h 318"/>
                <a:gd name="T8" fmla="*/ 52 w 154"/>
                <a:gd name="T9" fmla="*/ 284 h 318"/>
                <a:gd name="T10" fmla="*/ 55 w 154"/>
                <a:gd name="T11" fmla="*/ 260 h 318"/>
                <a:gd name="T12" fmla="*/ 92 w 154"/>
                <a:gd name="T13" fmla="*/ 113 h 318"/>
                <a:gd name="T14" fmla="*/ 139 w 154"/>
                <a:gd name="T15" fmla="*/ 113 h 318"/>
                <a:gd name="T16" fmla="*/ 154 w 154"/>
                <a:gd name="T17" fmla="*/ 103 h 318"/>
                <a:gd name="T18" fmla="*/ 140 w 154"/>
                <a:gd name="T19" fmla="*/ 97 h 318"/>
                <a:gd name="T20" fmla="*/ 96 w 154"/>
                <a:gd name="T21" fmla="*/ 97 h 318"/>
                <a:gd name="T22" fmla="*/ 116 w 154"/>
                <a:gd name="T23" fmla="*/ 13 h 318"/>
                <a:gd name="T24" fmla="*/ 102 w 154"/>
                <a:gd name="T25" fmla="*/ 0 h 318"/>
                <a:gd name="T26" fmla="*/ 82 w 154"/>
                <a:gd name="T27" fmla="*/ 18 h 318"/>
                <a:gd name="T28" fmla="*/ 62 w 154"/>
                <a:gd name="T29" fmla="*/ 97 h 318"/>
                <a:gd name="T30" fmla="*/ 15 w 154"/>
                <a:gd name="T31" fmla="*/ 97 h 318"/>
                <a:gd name="T32" fmla="*/ 0 w 154"/>
                <a:gd name="T33" fmla="*/ 107 h 318"/>
                <a:gd name="T34" fmla="*/ 14 w 154"/>
                <a:gd name="T35" fmla="*/ 113 h 318"/>
                <a:gd name="T36" fmla="*/ 58 w 154"/>
                <a:gd name="T37" fmla="*/ 113 h 318"/>
                <a:gd name="T38" fmla="*/ 20 w 154"/>
                <a:gd name="T39" fmla="*/ 272 h 318"/>
                <a:gd name="T40" fmla="*/ 66 w 154"/>
                <a:gd name="T41" fmla="*/ 318 h 318"/>
                <a:gd name="T42" fmla="*/ 146 w 154"/>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8">
                  <a:moveTo>
                    <a:pt x="146" y="241"/>
                  </a:moveTo>
                  <a:cubicBezTo>
                    <a:pt x="146" y="236"/>
                    <a:pt x="142" y="236"/>
                    <a:pt x="140" y="236"/>
                  </a:cubicBezTo>
                  <a:cubicBezTo>
                    <a:pt x="135" y="236"/>
                    <a:pt x="135" y="237"/>
                    <a:pt x="132" y="243"/>
                  </a:cubicBezTo>
                  <a:cubicBezTo>
                    <a:pt x="111" y="295"/>
                    <a:pt x="84" y="307"/>
                    <a:pt x="67" y="307"/>
                  </a:cubicBezTo>
                  <a:cubicBezTo>
                    <a:pt x="57" y="307"/>
                    <a:pt x="52" y="300"/>
                    <a:pt x="52" y="284"/>
                  </a:cubicBezTo>
                  <a:cubicBezTo>
                    <a:pt x="52" y="272"/>
                    <a:pt x="53" y="268"/>
                    <a:pt x="55" y="260"/>
                  </a:cubicBezTo>
                  <a:lnTo>
                    <a:pt x="92" y="113"/>
                  </a:lnTo>
                  <a:lnTo>
                    <a:pt x="139" y="113"/>
                  </a:lnTo>
                  <a:cubicBezTo>
                    <a:pt x="149" y="113"/>
                    <a:pt x="154" y="113"/>
                    <a:pt x="154" y="103"/>
                  </a:cubicBezTo>
                  <a:cubicBezTo>
                    <a:pt x="154" y="97"/>
                    <a:pt x="149" y="97"/>
                    <a:pt x="140"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2" name="Freeform 53">
              <a:extLst>
                <a:ext uri="{FF2B5EF4-FFF2-40B4-BE49-F238E27FC236}">
                  <a16:creationId xmlns:a16="http://schemas.microsoft.com/office/drawing/2014/main" id="{AE20A62E-76A1-4371-963C-0F1F94D302AD}"/>
                </a:ext>
              </a:extLst>
            </p:cNvPr>
            <p:cNvSpPr>
              <a:spLocks/>
            </p:cNvSpPr>
            <p:nvPr>
              <p:custDataLst>
                <p:tags r:id="rId79"/>
              </p:custDataLst>
            </p:nvPr>
          </p:nvSpPr>
          <p:spPr bwMode="auto">
            <a:xfrm>
              <a:off x="4625976" y="2339976"/>
              <a:ext cx="9207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10" y="0"/>
                    <a:pt x="0" y="0"/>
                    <a:pt x="0" y="10"/>
                  </a:cubicBezTo>
                  <a:cubicBezTo>
                    <a:pt x="0" y="20"/>
                    <a:pt x="10"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3" name="Freeform 54">
              <a:extLst>
                <a:ext uri="{FF2B5EF4-FFF2-40B4-BE49-F238E27FC236}">
                  <a16:creationId xmlns:a16="http://schemas.microsoft.com/office/drawing/2014/main" id="{571C91EC-B025-4032-8D18-3F9B54A08F9A}"/>
                </a:ext>
              </a:extLst>
            </p:cNvPr>
            <p:cNvSpPr>
              <a:spLocks/>
            </p:cNvSpPr>
            <p:nvPr>
              <p:custDataLst>
                <p:tags r:id="rId80"/>
              </p:custDataLst>
            </p:nvPr>
          </p:nvSpPr>
          <p:spPr bwMode="auto">
            <a:xfrm>
              <a:off x="4767263" y="2316163"/>
              <a:ext cx="82550" cy="68263"/>
            </a:xfrm>
            <a:custGeom>
              <a:avLst/>
              <a:gdLst>
                <a:gd name="T0" fmla="*/ 270 w 270"/>
                <a:gd name="T1" fmla="*/ 12 h 221"/>
                <a:gd name="T2" fmla="*/ 250 w 270"/>
                <a:gd name="T3" fmla="*/ 0 h 221"/>
                <a:gd name="T4" fmla="*/ 83 w 270"/>
                <a:gd name="T5" fmla="*/ 0 h 221"/>
                <a:gd name="T6" fmla="*/ 31 w 270"/>
                <a:gd name="T7" fmla="*/ 24 h 221"/>
                <a:gd name="T8" fmla="*/ 0 w 270"/>
                <a:gd name="T9" fmla="*/ 69 h 221"/>
                <a:gd name="T10" fmla="*/ 6 w 270"/>
                <a:gd name="T11" fmla="*/ 74 h 221"/>
                <a:gd name="T12" fmla="*/ 14 w 270"/>
                <a:gd name="T13" fmla="*/ 68 h 221"/>
                <a:gd name="T14" fmla="*/ 78 w 270"/>
                <a:gd name="T15" fmla="*/ 29 h 221"/>
                <a:gd name="T16" fmla="*/ 106 w 270"/>
                <a:gd name="T17" fmla="*/ 29 h 221"/>
                <a:gd name="T18" fmla="*/ 42 w 270"/>
                <a:gd name="T19" fmla="*/ 195 h 221"/>
                <a:gd name="T20" fmla="*/ 38 w 270"/>
                <a:gd name="T21" fmla="*/ 207 h 221"/>
                <a:gd name="T22" fmla="*/ 53 w 270"/>
                <a:gd name="T23" fmla="*/ 221 h 221"/>
                <a:gd name="T24" fmla="*/ 78 w 270"/>
                <a:gd name="T25" fmla="*/ 188 h 221"/>
                <a:gd name="T26" fmla="*/ 91 w 270"/>
                <a:gd name="T27" fmla="*/ 139 h 221"/>
                <a:gd name="T28" fmla="*/ 119 w 270"/>
                <a:gd name="T29" fmla="*/ 29 h 221"/>
                <a:gd name="T30" fmla="*/ 175 w 270"/>
                <a:gd name="T31" fmla="*/ 29 h 221"/>
                <a:gd name="T32" fmla="*/ 154 w 270"/>
                <a:gd name="T33" fmla="*/ 158 h 221"/>
                <a:gd name="T34" fmla="*/ 158 w 270"/>
                <a:gd name="T35" fmla="*/ 196 h 221"/>
                <a:gd name="T36" fmla="*/ 176 w 270"/>
                <a:gd name="T37" fmla="*/ 221 h 221"/>
                <a:gd name="T38" fmla="*/ 197 w 270"/>
                <a:gd name="T39" fmla="*/ 202 h 221"/>
                <a:gd name="T40" fmla="*/ 194 w 270"/>
                <a:gd name="T41" fmla="*/ 191 h 221"/>
                <a:gd name="T42" fmla="*/ 179 w 270"/>
                <a:gd name="T43" fmla="*/ 108 h 221"/>
                <a:gd name="T44" fmla="*/ 188 w 270"/>
                <a:gd name="T45" fmla="*/ 29 h 221"/>
                <a:gd name="T46" fmla="*/ 245 w 270"/>
                <a:gd name="T47" fmla="*/ 29 h 221"/>
                <a:gd name="T48" fmla="*/ 270 w 270"/>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0" h="221">
                  <a:moveTo>
                    <a:pt x="270" y="12"/>
                  </a:moveTo>
                  <a:cubicBezTo>
                    <a:pt x="270" y="0"/>
                    <a:pt x="259" y="0"/>
                    <a:pt x="250" y="0"/>
                  </a:cubicBezTo>
                  <a:lnTo>
                    <a:pt x="83" y="0"/>
                  </a:lnTo>
                  <a:cubicBezTo>
                    <a:pt x="72" y="0"/>
                    <a:pt x="53" y="0"/>
                    <a:pt x="31" y="24"/>
                  </a:cubicBezTo>
                  <a:cubicBezTo>
                    <a:pt x="13" y="43"/>
                    <a:pt x="0" y="66"/>
                    <a:pt x="0" y="69"/>
                  </a:cubicBezTo>
                  <a:cubicBezTo>
                    <a:pt x="0" y="69"/>
                    <a:pt x="0" y="74"/>
                    <a:pt x="6" y="74"/>
                  </a:cubicBezTo>
                  <a:cubicBezTo>
                    <a:pt x="10" y="74"/>
                    <a:pt x="11" y="72"/>
                    <a:pt x="14" y="68"/>
                  </a:cubicBezTo>
                  <a:cubicBezTo>
                    <a:pt x="39" y="29"/>
                    <a:pt x="68" y="29"/>
                    <a:pt x="78" y="29"/>
                  </a:cubicBezTo>
                  <a:lnTo>
                    <a:pt x="106" y="29"/>
                  </a:lnTo>
                  <a:cubicBezTo>
                    <a:pt x="90" y="89"/>
                    <a:pt x="63" y="150"/>
                    <a:pt x="42" y="195"/>
                  </a:cubicBezTo>
                  <a:cubicBezTo>
                    <a:pt x="38" y="203"/>
                    <a:pt x="38" y="204"/>
                    <a:pt x="38" y="207"/>
                  </a:cubicBezTo>
                  <a:cubicBezTo>
                    <a:pt x="38" y="217"/>
                    <a:pt x="46" y="221"/>
                    <a:pt x="53" y="221"/>
                  </a:cubicBezTo>
                  <a:cubicBezTo>
                    <a:pt x="68" y="221"/>
                    <a:pt x="72" y="207"/>
                    <a:pt x="78" y="188"/>
                  </a:cubicBezTo>
                  <a:cubicBezTo>
                    <a:pt x="85" y="165"/>
                    <a:pt x="85" y="164"/>
                    <a:pt x="91" y="139"/>
                  </a:cubicBezTo>
                  <a:lnTo>
                    <a:pt x="119" y="29"/>
                  </a:lnTo>
                  <a:lnTo>
                    <a:pt x="175" y="29"/>
                  </a:lnTo>
                  <a:cubicBezTo>
                    <a:pt x="159" y="103"/>
                    <a:pt x="154" y="124"/>
                    <a:pt x="154" y="158"/>
                  </a:cubicBezTo>
                  <a:cubicBezTo>
                    <a:pt x="154" y="165"/>
                    <a:pt x="154" y="179"/>
                    <a:pt x="158" y="196"/>
                  </a:cubicBezTo>
                  <a:cubicBezTo>
                    <a:pt x="163" y="218"/>
                    <a:pt x="169" y="221"/>
                    <a:pt x="176" y="221"/>
                  </a:cubicBezTo>
                  <a:cubicBezTo>
                    <a:pt x="186" y="221"/>
                    <a:pt x="197" y="212"/>
                    <a:pt x="197" y="202"/>
                  </a:cubicBezTo>
                  <a:cubicBezTo>
                    <a:pt x="197" y="199"/>
                    <a:pt x="197" y="198"/>
                    <a:pt x="194" y="191"/>
                  </a:cubicBezTo>
                  <a:cubicBezTo>
                    <a:pt x="179" y="155"/>
                    <a:pt x="179" y="122"/>
                    <a:pt x="179" y="108"/>
                  </a:cubicBezTo>
                  <a:cubicBezTo>
                    <a:pt x="179" y="82"/>
                    <a:pt x="183" y="55"/>
                    <a:pt x="188" y="29"/>
                  </a:cubicBezTo>
                  <a:lnTo>
                    <a:pt x="245" y="29"/>
                  </a:lnTo>
                  <a:cubicBezTo>
                    <a:pt x="252" y="29"/>
                    <a:pt x="270" y="29"/>
                    <a:pt x="270"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4" name="Freeform 55">
              <a:extLst>
                <a:ext uri="{FF2B5EF4-FFF2-40B4-BE49-F238E27FC236}">
                  <a16:creationId xmlns:a16="http://schemas.microsoft.com/office/drawing/2014/main" id="{E7EB2AF4-CDFF-4AE7-8B00-CF212FB98325}"/>
                </a:ext>
              </a:extLst>
            </p:cNvPr>
            <p:cNvSpPr>
              <a:spLocks/>
            </p:cNvSpPr>
            <p:nvPr>
              <p:custDataLst>
                <p:tags r:id="rId81"/>
              </p:custDataLst>
            </p:nvPr>
          </p:nvSpPr>
          <p:spPr bwMode="auto">
            <a:xfrm>
              <a:off x="4862513" y="2266951"/>
              <a:ext cx="58738" cy="153988"/>
            </a:xfrm>
            <a:custGeom>
              <a:avLst/>
              <a:gdLst>
                <a:gd name="T0" fmla="*/ 194 w 194"/>
                <a:gd name="T1" fmla="*/ 10 h 499"/>
                <a:gd name="T2" fmla="*/ 184 w 194"/>
                <a:gd name="T3" fmla="*/ 0 h 499"/>
                <a:gd name="T4" fmla="*/ 176 w 194"/>
                <a:gd name="T5" fmla="*/ 5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90" y="0"/>
                    <a:pt x="184" y="0"/>
                  </a:cubicBezTo>
                  <a:cubicBezTo>
                    <a:pt x="181" y="0"/>
                    <a:pt x="177" y="2"/>
                    <a:pt x="176" y="5"/>
                  </a:cubicBezTo>
                  <a:lnTo>
                    <a:pt x="3" y="480"/>
                  </a:lnTo>
                  <a:cubicBezTo>
                    <a:pt x="0" y="486"/>
                    <a:pt x="0" y="489"/>
                    <a:pt x="0" y="489"/>
                  </a:cubicBezTo>
                  <a:cubicBezTo>
                    <a:pt x="0" y="494"/>
                    <a:pt x="5" y="499"/>
                    <a:pt x="10" y="499"/>
                  </a:cubicBezTo>
                  <a:cubicBezTo>
                    <a:pt x="17" y="499"/>
                    <a:pt x="18" y="495"/>
                    <a:pt x="21" y="487"/>
                  </a:cubicBezTo>
                  <a:lnTo>
                    <a:pt x="192"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5" name="Freeform 56">
              <a:extLst>
                <a:ext uri="{FF2B5EF4-FFF2-40B4-BE49-F238E27FC236}">
                  <a16:creationId xmlns:a16="http://schemas.microsoft.com/office/drawing/2014/main" id="{ED95546E-FF73-42FD-A71A-DDF3780FE25D}"/>
                </a:ext>
              </a:extLst>
            </p:cNvPr>
            <p:cNvSpPr>
              <a:spLocks/>
            </p:cNvSpPr>
            <p:nvPr>
              <p:custDataLst>
                <p:tags r:id="rId82"/>
              </p:custDataLst>
            </p:nvPr>
          </p:nvSpPr>
          <p:spPr bwMode="auto">
            <a:xfrm>
              <a:off x="4938713" y="2279651"/>
              <a:ext cx="58738" cy="101600"/>
            </a:xfrm>
            <a:custGeom>
              <a:avLst/>
              <a:gdLst>
                <a:gd name="T0" fmla="*/ 199 w 199"/>
                <a:gd name="T1" fmla="*/ 245 h 332"/>
                <a:gd name="T2" fmla="*/ 186 w 199"/>
                <a:gd name="T3" fmla="*/ 245 h 332"/>
                <a:gd name="T4" fmla="*/ 175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6 w 199"/>
                <a:gd name="T27" fmla="*/ 15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90"/>
                  </a:cubicBezTo>
                  <a:cubicBezTo>
                    <a:pt x="172" y="294"/>
                    <a:pt x="139" y="294"/>
                    <a:pt x="128" y="294"/>
                  </a:cubicBezTo>
                  <a:lnTo>
                    <a:pt x="38" y="294"/>
                  </a:lnTo>
                  <a:lnTo>
                    <a:pt x="91" y="242"/>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5"/>
                    <a:pt x="86" y="15"/>
                  </a:cubicBezTo>
                  <a:cubicBezTo>
                    <a:pt x="132" y="15"/>
                    <a:pt x="153" y="56"/>
                    <a:pt x="153" y="97"/>
                  </a:cubicBezTo>
                  <a:cubicBezTo>
                    <a:pt x="153" y="137"/>
                    <a:pt x="128"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6" name="Freeform 57">
              <a:extLst>
                <a:ext uri="{FF2B5EF4-FFF2-40B4-BE49-F238E27FC236}">
                  <a16:creationId xmlns:a16="http://schemas.microsoft.com/office/drawing/2014/main" id="{A2EE6ECB-AB41-41D5-A014-CCE1C093F246}"/>
                </a:ext>
              </a:extLst>
            </p:cNvPr>
            <p:cNvSpPr>
              <a:spLocks/>
            </p:cNvSpPr>
            <p:nvPr>
              <p:custDataLst>
                <p:tags r:id="rId83"/>
              </p:custDataLst>
            </p:nvPr>
          </p:nvSpPr>
          <p:spPr bwMode="auto">
            <a:xfrm>
              <a:off x="5014913" y="2266951"/>
              <a:ext cx="34925" cy="153988"/>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5"/>
                    <a:pt x="68" y="423"/>
                    <a:pt x="7"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7" name="Freeform 58">
              <a:extLst>
                <a:ext uri="{FF2B5EF4-FFF2-40B4-BE49-F238E27FC236}">
                  <a16:creationId xmlns:a16="http://schemas.microsoft.com/office/drawing/2014/main" id="{3BFB6A3D-E225-4423-9111-39200A549E79}"/>
                </a:ext>
              </a:extLst>
            </p:cNvPr>
            <p:cNvSpPr>
              <a:spLocks/>
            </p:cNvSpPr>
            <p:nvPr>
              <p:custDataLst>
                <p:tags r:id="rId84"/>
              </p:custDataLst>
            </p:nvPr>
          </p:nvSpPr>
          <p:spPr bwMode="auto">
            <a:xfrm>
              <a:off x="5075238" y="2266951"/>
              <a:ext cx="53975" cy="153988"/>
            </a:xfrm>
            <a:custGeom>
              <a:avLst/>
              <a:gdLst>
                <a:gd name="T0" fmla="*/ 177 w 177"/>
                <a:gd name="T1" fmla="*/ 249 h 499"/>
                <a:gd name="T2" fmla="*/ 169 w 177"/>
                <a:gd name="T3" fmla="*/ 244 h 499"/>
                <a:gd name="T4" fmla="*/ 106 w 177"/>
                <a:gd name="T5" fmla="*/ 182 h 499"/>
                <a:gd name="T6" fmla="*/ 106 w 177"/>
                <a:gd name="T7" fmla="*/ 83 h 499"/>
                <a:gd name="T8" fmla="*/ 80 w 177"/>
                <a:gd name="T9" fmla="*/ 19 h 499"/>
                <a:gd name="T10" fmla="*/ 10 w 177"/>
                <a:gd name="T11" fmla="*/ 0 h 499"/>
                <a:gd name="T12" fmla="*/ 0 w 177"/>
                <a:gd name="T13" fmla="*/ 6 h 499"/>
                <a:gd name="T14" fmla="*/ 8 w 177"/>
                <a:gd name="T15" fmla="*/ 11 h 499"/>
                <a:gd name="T16" fmla="*/ 71 w 177"/>
                <a:gd name="T17" fmla="*/ 54 h 499"/>
                <a:gd name="T18" fmla="*/ 72 w 177"/>
                <a:gd name="T19" fmla="*/ 78 h 499"/>
                <a:gd name="T20" fmla="*/ 72 w 177"/>
                <a:gd name="T21" fmla="*/ 153 h 499"/>
                <a:gd name="T22" fmla="*/ 73 w 177"/>
                <a:gd name="T23" fmla="*/ 198 h 499"/>
                <a:gd name="T24" fmla="*/ 131 w 177"/>
                <a:gd name="T25" fmla="*/ 249 h 499"/>
                <a:gd name="T26" fmla="*/ 72 w 177"/>
                <a:gd name="T27" fmla="*/ 316 h 499"/>
                <a:gd name="T28" fmla="*/ 72 w 177"/>
                <a:gd name="T29" fmla="*/ 406 h 499"/>
                <a:gd name="T30" fmla="*/ 60 w 177"/>
                <a:gd name="T31" fmla="*/ 465 h 499"/>
                <a:gd name="T32" fmla="*/ 5 w 177"/>
                <a:gd name="T33" fmla="*/ 488 h 499"/>
                <a:gd name="T34" fmla="*/ 0 w 177"/>
                <a:gd name="T35" fmla="*/ 493 h 499"/>
                <a:gd name="T36" fmla="*/ 10 w 177"/>
                <a:gd name="T37" fmla="*/ 499 h 499"/>
                <a:gd name="T38" fmla="*/ 106 w 177"/>
                <a:gd name="T39" fmla="*/ 437 h 499"/>
                <a:gd name="T40" fmla="*/ 106 w 177"/>
                <a:gd name="T41" fmla="*/ 346 h 499"/>
                <a:gd name="T42" fmla="*/ 118 w 177"/>
                <a:gd name="T43" fmla="*/ 277 h 499"/>
                <a:gd name="T44" fmla="*/ 170 w 177"/>
                <a:gd name="T45" fmla="*/ 255 h 499"/>
                <a:gd name="T46" fmla="*/ 177 w 177"/>
                <a:gd name="T47"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49"/>
                  </a:moveTo>
                  <a:cubicBezTo>
                    <a:pt x="177" y="244"/>
                    <a:pt x="174" y="244"/>
                    <a:pt x="169" y="244"/>
                  </a:cubicBezTo>
                  <a:cubicBezTo>
                    <a:pt x="148" y="242"/>
                    <a:pt x="106" y="232"/>
                    <a:pt x="106" y="182"/>
                  </a:cubicBezTo>
                  <a:lnTo>
                    <a:pt x="106" y="83"/>
                  </a:lnTo>
                  <a:cubicBezTo>
                    <a:pt x="106" y="54"/>
                    <a:pt x="106" y="38"/>
                    <a:pt x="80" y="19"/>
                  </a:cubicBezTo>
                  <a:cubicBezTo>
                    <a:pt x="58" y="5"/>
                    <a:pt x="26" y="0"/>
                    <a:pt x="10" y="0"/>
                  </a:cubicBezTo>
                  <a:cubicBezTo>
                    <a:pt x="5" y="0"/>
                    <a:pt x="0" y="0"/>
                    <a:pt x="0" y="6"/>
                  </a:cubicBezTo>
                  <a:cubicBezTo>
                    <a:pt x="0" y="11"/>
                    <a:pt x="3" y="11"/>
                    <a:pt x="8" y="11"/>
                  </a:cubicBezTo>
                  <a:cubicBezTo>
                    <a:pt x="48" y="14"/>
                    <a:pt x="66" y="36"/>
                    <a:pt x="71" y="54"/>
                  </a:cubicBezTo>
                  <a:cubicBezTo>
                    <a:pt x="72" y="59"/>
                    <a:pt x="72" y="60"/>
                    <a:pt x="72" y="78"/>
                  </a:cubicBezTo>
                  <a:lnTo>
                    <a:pt x="72" y="153"/>
                  </a:lnTo>
                  <a:cubicBezTo>
                    <a:pt x="72" y="168"/>
                    <a:pt x="72" y="193"/>
                    <a:pt x="73" y="198"/>
                  </a:cubicBezTo>
                  <a:cubicBezTo>
                    <a:pt x="80" y="231"/>
                    <a:pt x="111" y="244"/>
                    <a:pt x="131" y="249"/>
                  </a:cubicBezTo>
                  <a:cubicBezTo>
                    <a:pt x="72" y="266"/>
                    <a:pt x="72" y="302"/>
                    <a:pt x="72" y="316"/>
                  </a:cubicBezTo>
                  <a:lnTo>
                    <a:pt x="72" y="406"/>
                  </a:lnTo>
                  <a:cubicBezTo>
                    <a:pt x="72" y="441"/>
                    <a:pt x="72" y="452"/>
                    <a:pt x="60" y="465"/>
                  </a:cubicBezTo>
                  <a:cubicBezTo>
                    <a:pt x="51" y="474"/>
                    <a:pt x="40" y="486"/>
                    <a:pt x="5" y="488"/>
                  </a:cubicBezTo>
                  <a:cubicBezTo>
                    <a:pt x="2" y="488"/>
                    <a:pt x="0" y="490"/>
                    <a:pt x="0" y="493"/>
                  </a:cubicBezTo>
                  <a:cubicBezTo>
                    <a:pt x="0" y="499"/>
                    <a:pt x="5" y="499"/>
                    <a:pt x="10" y="499"/>
                  </a:cubicBezTo>
                  <a:cubicBezTo>
                    <a:pt x="60" y="499"/>
                    <a:pt x="105" y="473"/>
                    <a:pt x="106" y="437"/>
                  </a:cubicBezTo>
                  <a:lnTo>
                    <a:pt x="106" y="346"/>
                  </a:lnTo>
                  <a:cubicBezTo>
                    <a:pt x="106" y="299"/>
                    <a:pt x="106" y="291"/>
                    <a:pt x="118" y="277"/>
                  </a:cubicBezTo>
                  <a:cubicBezTo>
                    <a:pt x="125" y="270"/>
                    <a:pt x="139" y="257"/>
                    <a:pt x="170" y="255"/>
                  </a:cubicBezTo>
                  <a:cubicBezTo>
                    <a:pt x="174" y="255"/>
                    <a:pt x="177" y="254"/>
                    <a:pt x="177"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8" name="Freeform 59">
              <a:extLst>
                <a:ext uri="{FF2B5EF4-FFF2-40B4-BE49-F238E27FC236}">
                  <a16:creationId xmlns:a16="http://schemas.microsoft.com/office/drawing/2014/main" id="{A0448BE2-8B0B-4305-918F-216BFB5C4273}"/>
                </a:ext>
              </a:extLst>
            </p:cNvPr>
            <p:cNvSpPr>
              <a:spLocks noEditPoints="1"/>
            </p:cNvSpPr>
            <p:nvPr>
              <p:custDataLst>
                <p:tags r:id="rId85"/>
              </p:custDataLst>
            </p:nvPr>
          </p:nvSpPr>
          <p:spPr bwMode="auto">
            <a:xfrm>
              <a:off x="1522413" y="2668588"/>
              <a:ext cx="100013" cy="365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9" name="Freeform 60">
              <a:extLst>
                <a:ext uri="{FF2B5EF4-FFF2-40B4-BE49-F238E27FC236}">
                  <a16:creationId xmlns:a16="http://schemas.microsoft.com/office/drawing/2014/main" id="{33EFCCDB-074F-4038-8126-C0EA5EA332C4}"/>
                </a:ext>
              </a:extLst>
            </p:cNvPr>
            <p:cNvSpPr>
              <a:spLocks/>
            </p:cNvSpPr>
            <p:nvPr>
              <p:custDataLst>
                <p:tags r:id="rId86"/>
              </p:custDataLst>
            </p:nvPr>
          </p:nvSpPr>
          <p:spPr bwMode="auto">
            <a:xfrm>
              <a:off x="1684338" y="2620963"/>
              <a:ext cx="84138" cy="107950"/>
            </a:xfrm>
            <a:custGeom>
              <a:avLst/>
              <a:gdLst>
                <a:gd name="T0" fmla="*/ 280 w 280"/>
                <a:gd name="T1" fmla="*/ 6 h 351"/>
                <a:gd name="T2" fmla="*/ 273 w 280"/>
                <a:gd name="T3" fmla="*/ 0 h 351"/>
                <a:gd name="T4" fmla="*/ 218 w 280"/>
                <a:gd name="T5" fmla="*/ 1 h 351"/>
                <a:gd name="T6" fmla="*/ 145 w 280"/>
                <a:gd name="T7" fmla="*/ 0 h 351"/>
                <a:gd name="T8" fmla="*/ 134 w 280"/>
                <a:gd name="T9" fmla="*/ 10 h 351"/>
                <a:gd name="T10" fmla="*/ 151 w 280"/>
                <a:gd name="T11" fmla="*/ 15 h 351"/>
                <a:gd name="T12" fmla="*/ 180 w 280"/>
                <a:gd name="T13" fmla="*/ 16 h 351"/>
                <a:gd name="T14" fmla="*/ 196 w 280"/>
                <a:gd name="T15" fmla="*/ 26 h 351"/>
                <a:gd name="T16" fmla="*/ 194 w 280"/>
                <a:gd name="T17" fmla="*/ 36 h 351"/>
                <a:gd name="T18" fmla="*/ 136 w 280"/>
                <a:gd name="T19" fmla="*/ 265 h 351"/>
                <a:gd name="T20" fmla="*/ 64 w 280"/>
                <a:gd name="T21" fmla="*/ 340 h 351"/>
                <a:gd name="T22" fmla="*/ 17 w 280"/>
                <a:gd name="T23" fmla="*/ 309 h 351"/>
                <a:gd name="T24" fmla="*/ 23 w 280"/>
                <a:gd name="T25" fmla="*/ 310 h 351"/>
                <a:gd name="T26" fmla="*/ 55 w 280"/>
                <a:gd name="T27" fmla="*/ 278 h 351"/>
                <a:gd name="T28" fmla="*/ 33 w 280"/>
                <a:gd name="T29" fmla="*/ 257 h 351"/>
                <a:gd name="T30" fmla="*/ 0 w 280"/>
                <a:gd name="T31" fmla="*/ 297 h 351"/>
                <a:gd name="T32" fmla="*/ 66 w 280"/>
                <a:gd name="T33" fmla="*/ 351 h 351"/>
                <a:gd name="T34" fmla="*/ 176 w 280"/>
                <a:gd name="T35" fmla="*/ 269 h 351"/>
                <a:gd name="T36" fmla="*/ 234 w 280"/>
                <a:gd name="T37" fmla="*/ 36 h 351"/>
                <a:gd name="T38" fmla="*/ 267 w 280"/>
                <a:gd name="T39" fmla="*/ 15 h 351"/>
                <a:gd name="T40" fmla="*/ 280 w 280"/>
                <a:gd name="T41"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1">
                  <a:moveTo>
                    <a:pt x="280" y="6"/>
                  </a:moveTo>
                  <a:cubicBezTo>
                    <a:pt x="280" y="1"/>
                    <a:pt x="277" y="0"/>
                    <a:pt x="273" y="0"/>
                  </a:cubicBezTo>
                  <a:cubicBezTo>
                    <a:pt x="261" y="0"/>
                    <a:pt x="230" y="1"/>
                    <a:pt x="218" y="1"/>
                  </a:cubicBezTo>
                  <a:lnTo>
                    <a:pt x="145" y="0"/>
                  </a:lnTo>
                  <a:cubicBezTo>
                    <a:pt x="140" y="0"/>
                    <a:pt x="134" y="0"/>
                    <a:pt x="134" y="10"/>
                  </a:cubicBezTo>
                  <a:cubicBezTo>
                    <a:pt x="134" y="15"/>
                    <a:pt x="138" y="15"/>
                    <a:pt x="151" y="15"/>
                  </a:cubicBezTo>
                  <a:cubicBezTo>
                    <a:pt x="163" y="15"/>
                    <a:pt x="168" y="15"/>
                    <a:pt x="180" y="16"/>
                  </a:cubicBezTo>
                  <a:cubicBezTo>
                    <a:pt x="192" y="18"/>
                    <a:pt x="196" y="19"/>
                    <a:pt x="196" y="26"/>
                  </a:cubicBezTo>
                  <a:cubicBezTo>
                    <a:pt x="196" y="29"/>
                    <a:pt x="195" y="32"/>
                    <a:pt x="194" y="36"/>
                  </a:cubicBezTo>
                  <a:lnTo>
                    <a:pt x="136" y="265"/>
                  </a:lnTo>
                  <a:cubicBezTo>
                    <a:pt x="124" y="314"/>
                    <a:pt x="90" y="340"/>
                    <a:pt x="64" y="340"/>
                  </a:cubicBezTo>
                  <a:cubicBezTo>
                    <a:pt x="51" y="340"/>
                    <a:pt x="25" y="335"/>
                    <a:pt x="17" y="309"/>
                  </a:cubicBezTo>
                  <a:cubicBezTo>
                    <a:pt x="18" y="310"/>
                    <a:pt x="23" y="310"/>
                    <a:pt x="23" y="310"/>
                  </a:cubicBezTo>
                  <a:cubicBezTo>
                    <a:pt x="42" y="310"/>
                    <a:pt x="55" y="293"/>
                    <a:pt x="55" y="278"/>
                  </a:cubicBezTo>
                  <a:cubicBezTo>
                    <a:pt x="55" y="262"/>
                    <a:pt x="42" y="257"/>
                    <a:pt x="33" y="257"/>
                  </a:cubicBezTo>
                  <a:cubicBezTo>
                    <a:pt x="24" y="257"/>
                    <a:pt x="0" y="263"/>
                    <a:pt x="0" y="297"/>
                  </a:cubicBezTo>
                  <a:cubicBezTo>
                    <a:pt x="0" y="328"/>
                    <a:pt x="26" y="351"/>
                    <a:pt x="66" y="351"/>
                  </a:cubicBezTo>
                  <a:cubicBezTo>
                    <a:pt x="112" y="351"/>
                    <a:pt x="164" y="318"/>
                    <a:pt x="176" y="269"/>
                  </a:cubicBezTo>
                  <a:lnTo>
                    <a:pt x="234" y="36"/>
                  </a:lnTo>
                  <a:cubicBezTo>
                    <a:pt x="238" y="20"/>
                    <a:pt x="239"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0" name="Freeform 61">
              <a:extLst>
                <a:ext uri="{FF2B5EF4-FFF2-40B4-BE49-F238E27FC236}">
                  <a16:creationId xmlns:a16="http://schemas.microsoft.com/office/drawing/2014/main" id="{85CD7747-9C13-4E94-8811-95DD018CEFED}"/>
                </a:ext>
              </a:extLst>
            </p:cNvPr>
            <p:cNvSpPr>
              <a:spLocks/>
            </p:cNvSpPr>
            <p:nvPr>
              <p:custDataLst>
                <p:tags r:id="rId87"/>
              </p:custDataLst>
            </p:nvPr>
          </p:nvSpPr>
          <p:spPr bwMode="auto">
            <a:xfrm>
              <a:off x="1762126" y="2701926"/>
              <a:ext cx="63500" cy="47625"/>
            </a:xfrm>
            <a:custGeom>
              <a:avLst/>
              <a:gdLst>
                <a:gd name="T0" fmla="*/ 213 w 213"/>
                <a:gd name="T1" fmla="*/ 104 h 157"/>
                <a:gd name="T2" fmla="*/ 208 w 213"/>
                <a:gd name="T3" fmla="*/ 100 h 157"/>
                <a:gd name="T4" fmla="*/ 201 w 213"/>
                <a:gd name="T5" fmla="*/ 106 h 157"/>
                <a:gd name="T6" fmla="*/ 164 w 213"/>
                <a:gd name="T7" fmla="*/ 148 h 157"/>
                <a:gd name="T8" fmla="*/ 155 w 213"/>
                <a:gd name="T9" fmla="*/ 136 h 157"/>
                <a:gd name="T10" fmla="*/ 163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4 h 157"/>
                <a:gd name="T24" fmla="*/ 6 w 213"/>
                <a:gd name="T25" fmla="*/ 58 h 157"/>
                <a:gd name="T26" fmla="*/ 14 w 213"/>
                <a:gd name="T27" fmla="*/ 48 h 157"/>
                <a:gd name="T28" fmla="*/ 39 w 213"/>
                <a:gd name="T29" fmla="*/ 10 h 157"/>
                <a:gd name="T30" fmla="*/ 51 w 213"/>
                <a:gd name="T31" fmla="*/ 27 h 157"/>
                <a:gd name="T32" fmla="*/ 45 w 213"/>
                <a:gd name="T33" fmla="*/ 56 h 157"/>
                <a:gd name="T34" fmla="*/ 38 w 213"/>
                <a:gd name="T35" fmla="*/ 87 h 157"/>
                <a:gd name="T36" fmla="*/ 26 w 213"/>
                <a:gd name="T37" fmla="*/ 132 h 157"/>
                <a:gd name="T38" fmla="*/ 23 w 213"/>
                <a:gd name="T39" fmla="*/ 146 h 157"/>
                <a:gd name="T40" fmla="*/ 35 w 213"/>
                <a:gd name="T41" fmla="*/ 157 h 157"/>
                <a:gd name="T42" fmla="*/ 48 w 213"/>
                <a:gd name="T43" fmla="*/ 150 h 157"/>
                <a:gd name="T44" fmla="*/ 55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9" y="100"/>
                    <a:pt x="208" y="100"/>
                  </a:cubicBezTo>
                  <a:cubicBezTo>
                    <a:pt x="203" y="100"/>
                    <a:pt x="203" y="102"/>
                    <a:pt x="201" y="106"/>
                  </a:cubicBezTo>
                  <a:cubicBezTo>
                    <a:pt x="193" y="133"/>
                    <a:pt x="178" y="148"/>
                    <a:pt x="164" y="148"/>
                  </a:cubicBezTo>
                  <a:cubicBezTo>
                    <a:pt x="157" y="148"/>
                    <a:pt x="155" y="143"/>
                    <a:pt x="155" y="136"/>
                  </a:cubicBezTo>
                  <a:cubicBezTo>
                    <a:pt x="155" y="127"/>
                    <a:pt x="157" y="123"/>
                    <a:pt x="163"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8" y="87"/>
                  </a:lnTo>
                  <a:lnTo>
                    <a:pt x="26" y="132"/>
                  </a:lnTo>
                  <a:cubicBezTo>
                    <a:pt x="25" y="137"/>
                    <a:pt x="23" y="145"/>
                    <a:pt x="23" y="146"/>
                  </a:cubicBezTo>
                  <a:cubicBezTo>
                    <a:pt x="23" y="154"/>
                    <a:pt x="29" y="157"/>
                    <a:pt x="35" y="157"/>
                  </a:cubicBezTo>
                  <a:cubicBezTo>
                    <a:pt x="41" y="157"/>
                    <a:pt x="47" y="153"/>
                    <a:pt x="48" y="150"/>
                  </a:cubicBezTo>
                  <a:cubicBezTo>
                    <a:pt x="50" y="147"/>
                    <a:pt x="53" y="136"/>
                    <a:pt x="55" y="128"/>
                  </a:cubicBezTo>
                  <a:lnTo>
                    <a:pt x="62" y="97"/>
                  </a:lnTo>
                  <a:cubicBezTo>
                    <a:pt x="64" y="89"/>
                    <a:pt x="67"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1" name="Freeform 62">
              <a:extLst>
                <a:ext uri="{FF2B5EF4-FFF2-40B4-BE49-F238E27FC236}">
                  <a16:creationId xmlns:a16="http://schemas.microsoft.com/office/drawing/2014/main" id="{B541961C-8390-40B3-8754-70C7A062964A}"/>
                </a:ext>
              </a:extLst>
            </p:cNvPr>
            <p:cNvSpPr>
              <a:spLocks/>
            </p:cNvSpPr>
            <p:nvPr>
              <p:custDataLst>
                <p:tags r:id="rId88"/>
              </p:custDataLst>
            </p:nvPr>
          </p:nvSpPr>
          <p:spPr bwMode="auto">
            <a:xfrm>
              <a:off x="1890713" y="2549526"/>
              <a:ext cx="57150" cy="276225"/>
            </a:xfrm>
            <a:custGeom>
              <a:avLst/>
              <a:gdLst>
                <a:gd name="T0" fmla="*/ 189 w 189"/>
                <a:gd name="T1" fmla="*/ 892 h 897"/>
                <a:gd name="T2" fmla="*/ 187 w 189"/>
                <a:gd name="T3" fmla="*/ 888 h 897"/>
                <a:gd name="T4" fmla="*/ 112 w 189"/>
                <a:gd name="T5" fmla="*/ 788 h 897"/>
                <a:gd name="T6" fmla="*/ 38 w 189"/>
                <a:gd name="T7" fmla="*/ 449 h 897"/>
                <a:gd name="T8" fmla="*/ 188 w 189"/>
                <a:gd name="T9" fmla="*/ 9 h 897"/>
                <a:gd name="T10" fmla="*/ 189 w 189"/>
                <a:gd name="T11" fmla="*/ 5 h 897"/>
                <a:gd name="T12" fmla="*/ 180 w 189"/>
                <a:gd name="T13" fmla="*/ 0 h 897"/>
                <a:gd name="T14" fmla="*/ 168 w 189"/>
                <a:gd name="T15" fmla="*/ 4 h 897"/>
                <a:gd name="T16" fmla="*/ 33 w 189"/>
                <a:gd name="T17" fmla="*/ 220 h 897"/>
                <a:gd name="T18" fmla="*/ 0 w 189"/>
                <a:gd name="T19" fmla="*/ 449 h 897"/>
                <a:gd name="T20" fmla="*/ 100 w 189"/>
                <a:gd name="T21" fmla="*/ 816 h 897"/>
                <a:gd name="T22" fmla="*/ 131 w 189"/>
                <a:gd name="T23" fmla="*/ 856 h 897"/>
                <a:gd name="T24" fmla="*/ 147 w 189"/>
                <a:gd name="T25" fmla="*/ 874 h 897"/>
                <a:gd name="T26" fmla="*/ 167 w 189"/>
                <a:gd name="T27" fmla="*/ 892 h 897"/>
                <a:gd name="T28" fmla="*/ 173 w 189"/>
                <a:gd name="T29" fmla="*/ 897 h 897"/>
                <a:gd name="T30" fmla="*/ 184 w 189"/>
                <a:gd name="T31" fmla="*/ 897 h 897"/>
                <a:gd name="T32" fmla="*/ 189 w 189"/>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897">
                  <a:moveTo>
                    <a:pt x="189" y="892"/>
                  </a:moveTo>
                  <a:cubicBezTo>
                    <a:pt x="189" y="890"/>
                    <a:pt x="188" y="889"/>
                    <a:pt x="187" y="888"/>
                  </a:cubicBezTo>
                  <a:cubicBezTo>
                    <a:pt x="169" y="870"/>
                    <a:pt x="142" y="843"/>
                    <a:pt x="112" y="788"/>
                  </a:cubicBezTo>
                  <a:cubicBezTo>
                    <a:pt x="58" y="692"/>
                    <a:pt x="38" y="569"/>
                    <a:pt x="38" y="449"/>
                  </a:cubicBezTo>
                  <a:cubicBezTo>
                    <a:pt x="38" y="228"/>
                    <a:pt x="101" y="97"/>
                    <a:pt x="188" y="9"/>
                  </a:cubicBezTo>
                  <a:cubicBezTo>
                    <a:pt x="189" y="8"/>
                    <a:pt x="189" y="5"/>
                    <a:pt x="189" y="5"/>
                  </a:cubicBezTo>
                  <a:cubicBezTo>
                    <a:pt x="189" y="0"/>
                    <a:pt x="186" y="0"/>
                    <a:pt x="180" y="0"/>
                  </a:cubicBezTo>
                  <a:cubicBezTo>
                    <a:pt x="173" y="0"/>
                    <a:pt x="172" y="0"/>
                    <a:pt x="168" y="4"/>
                  </a:cubicBezTo>
                  <a:cubicBezTo>
                    <a:pt x="120" y="45"/>
                    <a:pt x="67" y="114"/>
                    <a:pt x="33" y="220"/>
                  </a:cubicBezTo>
                  <a:cubicBezTo>
                    <a:pt x="11" y="285"/>
                    <a:pt x="0" y="366"/>
                    <a:pt x="0" y="449"/>
                  </a:cubicBezTo>
                  <a:cubicBezTo>
                    <a:pt x="0" y="567"/>
                    <a:pt x="21" y="700"/>
                    <a:pt x="100" y="816"/>
                  </a:cubicBezTo>
                  <a:cubicBezTo>
                    <a:pt x="113" y="836"/>
                    <a:pt x="131" y="856"/>
                    <a:pt x="131" y="856"/>
                  </a:cubicBezTo>
                  <a:cubicBezTo>
                    <a:pt x="136" y="862"/>
                    <a:pt x="143" y="870"/>
                    <a:pt x="147" y="874"/>
                  </a:cubicBezTo>
                  <a:lnTo>
                    <a:pt x="167" y="892"/>
                  </a:lnTo>
                  <a:cubicBezTo>
                    <a:pt x="168" y="892"/>
                    <a:pt x="173" y="897"/>
                    <a:pt x="173" y="897"/>
                  </a:cubicBezTo>
                  <a:lnTo>
                    <a:pt x="184" y="897"/>
                  </a:lnTo>
                  <a:cubicBezTo>
                    <a:pt x="185" y="897"/>
                    <a:pt x="189" y="897"/>
                    <a:pt x="189"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2" name="Freeform 63">
              <a:extLst>
                <a:ext uri="{FF2B5EF4-FFF2-40B4-BE49-F238E27FC236}">
                  <a16:creationId xmlns:a16="http://schemas.microsoft.com/office/drawing/2014/main" id="{D90856FB-DE85-4C6E-9188-C41AAB32412C}"/>
                </a:ext>
              </a:extLst>
            </p:cNvPr>
            <p:cNvSpPr>
              <a:spLocks/>
            </p:cNvSpPr>
            <p:nvPr>
              <p:custDataLst>
                <p:tags r:id="rId89"/>
              </p:custDataLst>
            </p:nvPr>
          </p:nvSpPr>
          <p:spPr bwMode="auto">
            <a:xfrm>
              <a:off x="1974851" y="2554288"/>
              <a:ext cx="88900" cy="69850"/>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3 w 295"/>
                <a:gd name="T21" fmla="*/ 145 h 226"/>
                <a:gd name="T22" fmla="*/ 158 w 295"/>
                <a:gd name="T23" fmla="*/ 101 h 226"/>
                <a:gd name="T24" fmla="*/ 159 w 295"/>
                <a:gd name="T25" fmla="*/ 88 h 226"/>
                <a:gd name="T26" fmla="*/ 150 w 295"/>
                <a:gd name="T27" fmla="*/ 75 h 226"/>
                <a:gd name="T28" fmla="*/ 133 w 295"/>
                <a:gd name="T29" fmla="*/ 99 h 226"/>
                <a:gd name="T30" fmla="*/ 127 w 295"/>
                <a:gd name="T31" fmla="*/ 143 h 226"/>
                <a:gd name="T32" fmla="*/ 59 w 295"/>
                <a:gd name="T33" fmla="*/ 190 h 226"/>
                <a:gd name="T34" fmla="*/ 15 w 295"/>
                <a:gd name="T35" fmla="*/ 133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9 h 226"/>
                <a:gd name="T50" fmla="*/ 0 w 295"/>
                <a:gd name="T51" fmla="*/ 154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3" y="145"/>
                  </a:cubicBezTo>
                  <a:cubicBezTo>
                    <a:pt x="149" y="131"/>
                    <a:pt x="154" y="116"/>
                    <a:pt x="158" y="101"/>
                  </a:cubicBezTo>
                  <a:cubicBezTo>
                    <a:pt x="158" y="97"/>
                    <a:pt x="159" y="92"/>
                    <a:pt x="159" y="88"/>
                  </a:cubicBezTo>
                  <a:cubicBezTo>
                    <a:pt x="159" y="81"/>
                    <a:pt x="157" y="75"/>
                    <a:pt x="150" y="75"/>
                  </a:cubicBezTo>
                  <a:cubicBezTo>
                    <a:pt x="141" y="75"/>
                    <a:pt x="136" y="88"/>
                    <a:pt x="133" y="99"/>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9"/>
                  </a:cubicBezTo>
                  <a:cubicBezTo>
                    <a:pt x="2" y="118"/>
                    <a:pt x="0" y="137"/>
                    <a:pt x="0" y="154"/>
                  </a:cubicBezTo>
                  <a:cubicBezTo>
                    <a:pt x="0" y="195"/>
                    <a:pt x="14" y="226"/>
                    <a:pt x="52" y="226"/>
                  </a:cubicBezTo>
                  <a:cubicBezTo>
                    <a:pt x="84" y="226"/>
                    <a:pt x="110" y="204"/>
                    <a:pt x="129" y="173"/>
                  </a:cubicBezTo>
                  <a:cubicBezTo>
                    <a:pt x="134" y="204"/>
                    <a:pt x="152"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3" name="Freeform 64">
              <a:extLst>
                <a:ext uri="{FF2B5EF4-FFF2-40B4-BE49-F238E27FC236}">
                  <a16:creationId xmlns:a16="http://schemas.microsoft.com/office/drawing/2014/main" id="{435BF4CC-63DB-4D8D-894E-F485E31C5AC6}"/>
                </a:ext>
              </a:extLst>
            </p:cNvPr>
            <p:cNvSpPr>
              <a:spLocks/>
            </p:cNvSpPr>
            <p:nvPr>
              <p:custDataLst>
                <p:tags r:id="rId90"/>
              </p:custDataLst>
            </p:nvPr>
          </p:nvSpPr>
          <p:spPr bwMode="auto">
            <a:xfrm>
              <a:off x="2071688" y="2597151"/>
              <a:ext cx="63500" cy="49213"/>
            </a:xfrm>
            <a:custGeom>
              <a:avLst/>
              <a:gdLst>
                <a:gd name="T0" fmla="*/ 213 w 213"/>
                <a:gd name="T1" fmla="*/ 104 h 157"/>
                <a:gd name="T2" fmla="*/ 207 w 213"/>
                <a:gd name="T3" fmla="*/ 99 h 157"/>
                <a:gd name="T4" fmla="*/ 201 w 213"/>
                <a:gd name="T5" fmla="*/ 105 h 157"/>
                <a:gd name="T6" fmla="*/ 164 w 213"/>
                <a:gd name="T7" fmla="*/ 148 h 157"/>
                <a:gd name="T8" fmla="*/ 155 w 213"/>
                <a:gd name="T9" fmla="*/ 135 h 157"/>
                <a:gd name="T10" fmla="*/ 163 w 213"/>
                <a:gd name="T11" fmla="*/ 107 h 157"/>
                <a:gd name="T12" fmla="*/ 182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3 h 157"/>
                <a:gd name="T24" fmla="*/ 6 w 213"/>
                <a:gd name="T25" fmla="*/ 58 h 157"/>
                <a:gd name="T26" fmla="*/ 14 w 213"/>
                <a:gd name="T27" fmla="*/ 48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3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3 w 213"/>
                <a:gd name="T51" fmla="*/ 42 h 157"/>
                <a:gd name="T52" fmla="*/ 135 w 213"/>
                <a:gd name="T53" fmla="*/ 10 h 157"/>
                <a:gd name="T54" fmla="*/ 155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2"/>
                    <a:pt x="201" y="105"/>
                  </a:cubicBezTo>
                  <a:cubicBezTo>
                    <a:pt x="193" y="133"/>
                    <a:pt x="178" y="148"/>
                    <a:pt x="164" y="148"/>
                  </a:cubicBezTo>
                  <a:cubicBezTo>
                    <a:pt x="156" y="148"/>
                    <a:pt x="155" y="143"/>
                    <a:pt x="155" y="135"/>
                  </a:cubicBezTo>
                  <a:cubicBezTo>
                    <a:pt x="155" y="127"/>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2" y="19"/>
                  </a:cubicBezTo>
                  <a:cubicBezTo>
                    <a:pt x="5" y="32"/>
                    <a:pt x="0" y="52"/>
                    <a:pt x="0" y="53"/>
                  </a:cubicBezTo>
                  <a:cubicBezTo>
                    <a:pt x="0" y="58"/>
                    <a:pt x="5" y="58"/>
                    <a:pt x="6" y="58"/>
                  </a:cubicBezTo>
                  <a:cubicBezTo>
                    <a:pt x="11" y="58"/>
                    <a:pt x="11" y="57"/>
                    <a:pt x="14" y="48"/>
                  </a:cubicBezTo>
                  <a:cubicBezTo>
                    <a:pt x="19" y="27"/>
                    <a:pt x="25" y="10"/>
                    <a:pt x="39" y="10"/>
                  </a:cubicBezTo>
                  <a:cubicBezTo>
                    <a:pt x="48" y="10"/>
                    <a:pt x="50" y="18"/>
                    <a:pt x="50" y="27"/>
                  </a:cubicBezTo>
                  <a:cubicBezTo>
                    <a:pt x="50" y="34"/>
                    <a:pt x="47" y="46"/>
                    <a:pt x="45" y="56"/>
                  </a:cubicBezTo>
                  <a:lnTo>
                    <a:pt x="37" y="87"/>
                  </a:lnTo>
                  <a:lnTo>
                    <a:pt x="26" y="132"/>
                  </a:lnTo>
                  <a:cubicBezTo>
                    <a:pt x="25" y="136"/>
                    <a:pt x="23" y="145"/>
                    <a:pt x="23" y="146"/>
                  </a:cubicBezTo>
                  <a:cubicBezTo>
                    <a:pt x="23" y="154"/>
                    <a:pt x="29" y="157"/>
                    <a:pt x="34" y="157"/>
                  </a:cubicBezTo>
                  <a:cubicBezTo>
                    <a:pt x="41" y="157"/>
                    <a:pt x="46" y="153"/>
                    <a:pt x="48" y="150"/>
                  </a:cubicBezTo>
                  <a:cubicBezTo>
                    <a:pt x="50" y="147"/>
                    <a:pt x="53" y="135"/>
                    <a:pt x="54" y="128"/>
                  </a:cubicBezTo>
                  <a:lnTo>
                    <a:pt x="62" y="97"/>
                  </a:lnTo>
                  <a:cubicBezTo>
                    <a:pt x="64" y="89"/>
                    <a:pt x="66" y="81"/>
                    <a:pt x="68" y="73"/>
                  </a:cubicBezTo>
                  <a:cubicBezTo>
                    <a:pt x="72" y="59"/>
                    <a:pt x="72" y="56"/>
                    <a:pt x="83" y="42"/>
                  </a:cubicBezTo>
                  <a:cubicBezTo>
                    <a:pt x="92" y="28"/>
                    <a:pt x="109" y="10"/>
                    <a:pt x="135" y="10"/>
                  </a:cubicBezTo>
                  <a:cubicBezTo>
                    <a:pt x="155" y="10"/>
                    <a:pt x="155" y="28"/>
                    <a:pt x="155" y="34"/>
                  </a:cubicBezTo>
                  <a:cubicBezTo>
                    <a:pt x="155" y="55"/>
                    <a:pt x="140" y="94"/>
                    <a:pt x="135" y="109"/>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4" name="Freeform 65">
              <a:extLst>
                <a:ext uri="{FF2B5EF4-FFF2-40B4-BE49-F238E27FC236}">
                  <a16:creationId xmlns:a16="http://schemas.microsoft.com/office/drawing/2014/main" id="{02C3F3AE-93BA-4F01-A440-1CBCB10AE436}"/>
                </a:ext>
              </a:extLst>
            </p:cNvPr>
            <p:cNvSpPr>
              <a:spLocks/>
            </p:cNvSpPr>
            <p:nvPr>
              <p:custDataLst>
                <p:tags r:id="rId91"/>
              </p:custDataLst>
            </p:nvPr>
          </p:nvSpPr>
          <p:spPr bwMode="auto">
            <a:xfrm>
              <a:off x="2152651" y="2632076"/>
              <a:ext cx="12700" cy="3333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8" y="40"/>
                    <a:pt x="34" y="34"/>
                    <a:pt x="34" y="34"/>
                  </a:cubicBezTo>
                  <a:cubicBezTo>
                    <a:pt x="34" y="53"/>
                    <a:pt x="31" y="76"/>
                    <a:pt x="7" y="98"/>
                  </a:cubicBezTo>
                  <a:cubicBezTo>
                    <a:pt x="6" y="100"/>
                    <a:pt x="5" y="101"/>
                    <a:pt x="5" y="102"/>
                  </a:cubicBezTo>
                  <a:cubicBezTo>
                    <a:pt x="5" y="105"/>
                    <a:pt x="8" y="107"/>
                    <a:pt x="10"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Freeform 66">
              <a:extLst>
                <a:ext uri="{FF2B5EF4-FFF2-40B4-BE49-F238E27FC236}">
                  <a16:creationId xmlns:a16="http://schemas.microsoft.com/office/drawing/2014/main" id="{E8D6BCC6-9631-4CCD-86B3-08A2274D3BD9}"/>
                </a:ext>
              </a:extLst>
            </p:cNvPr>
            <p:cNvSpPr>
              <a:spLocks noEditPoints="1"/>
            </p:cNvSpPr>
            <p:nvPr>
              <p:custDataLst>
                <p:tags r:id="rId92"/>
              </p:custDataLst>
            </p:nvPr>
          </p:nvSpPr>
          <p:spPr bwMode="auto">
            <a:xfrm>
              <a:off x="2176463" y="2573338"/>
              <a:ext cx="46038" cy="93663"/>
            </a:xfrm>
            <a:custGeom>
              <a:avLst/>
              <a:gdLst>
                <a:gd name="T0" fmla="*/ 153 w 153"/>
                <a:gd name="T1" fmla="*/ 13 h 302"/>
                <a:gd name="T2" fmla="*/ 139 w 153"/>
                <a:gd name="T3" fmla="*/ 0 h 302"/>
                <a:gd name="T4" fmla="*/ 120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0 h 302"/>
                <a:gd name="T18" fmla="*/ 48 w 153"/>
                <a:gd name="T19" fmla="*/ 135 h 302"/>
                <a:gd name="T20" fmla="*/ 55 w 153"/>
                <a:gd name="T21" fmla="*/ 129 h 302"/>
                <a:gd name="T22" fmla="*/ 102 w 153"/>
                <a:gd name="T23" fmla="*/ 87 h 302"/>
                <a:gd name="T24" fmla="*/ 114 w 153"/>
                <a:gd name="T25" fmla="*/ 104 h 302"/>
                <a:gd name="T26" fmla="*/ 113 w 153"/>
                <a:gd name="T27" fmla="*/ 114 h 302"/>
                <a:gd name="T28" fmla="*/ 79 w 153"/>
                <a:gd name="T29" fmla="*/ 248 h 302"/>
                <a:gd name="T30" fmla="*/ 34 w 153"/>
                <a:gd name="T31" fmla="*/ 292 h 302"/>
                <a:gd name="T32" fmla="*/ 22 w 153"/>
                <a:gd name="T33" fmla="*/ 290 h 302"/>
                <a:gd name="T34" fmla="*/ 33 w 153"/>
                <a:gd name="T35" fmla="*/ 272 h 302"/>
                <a:gd name="T36" fmla="*/ 20 w 153"/>
                <a:gd name="T37" fmla="*/ 259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20" y="9"/>
                    <a:pt x="120" y="19"/>
                  </a:cubicBezTo>
                  <a:cubicBezTo>
                    <a:pt x="120" y="24"/>
                    <a:pt x="124" y="32"/>
                    <a:pt x="133"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6"/>
                    <a:pt x="42" y="130"/>
                  </a:cubicBezTo>
                  <a:cubicBezTo>
                    <a:pt x="42" y="135"/>
                    <a:pt x="47" y="135"/>
                    <a:pt x="48" y="135"/>
                  </a:cubicBezTo>
                  <a:cubicBezTo>
                    <a:pt x="52" y="135"/>
                    <a:pt x="52" y="134"/>
                    <a:pt x="55" y="129"/>
                  </a:cubicBezTo>
                  <a:cubicBezTo>
                    <a:pt x="63" y="108"/>
                    <a:pt x="82" y="87"/>
                    <a:pt x="102" y="87"/>
                  </a:cubicBezTo>
                  <a:cubicBezTo>
                    <a:pt x="110" y="87"/>
                    <a:pt x="114" y="93"/>
                    <a:pt x="114" y="104"/>
                  </a:cubicBezTo>
                  <a:cubicBezTo>
                    <a:pt x="114" y="108"/>
                    <a:pt x="113" y="113"/>
                    <a:pt x="113" y="114"/>
                  </a:cubicBezTo>
                  <a:lnTo>
                    <a:pt x="79" y="248"/>
                  </a:lnTo>
                  <a:cubicBezTo>
                    <a:pt x="73" y="272"/>
                    <a:pt x="55" y="292"/>
                    <a:pt x="34" y="292"/>
                  </a:cubicBezTo>
                  <a:cubicBezTo>
                    <a:pt x="30" y="292"/>
                    <a:pt x="25" y="292"/>
                    <a:pt x="22" y="290"/>
                  </a:cubicBezTo>
                  <a:cubicBezTo>
                    <a:pt x="31" y="286"/>
                    <a:pt x="33" y="278"/>
                    <a:pt x="33" y="272"/>
                  </a:cubicBezTo>
                  <a:cubicBezTo>
                    <a:pt x="33" y="264"/>
                    <a:pt x="27" y="259"/>
                    <a:pt x="20" y="259"/>
                  </a:cubicBezTo>
                  <a:cubicBezTo>
                    <a:pt x="9" y="259"/>
                    <a:pt x="0" y="269"/>
                    <a:pt x="0" y="280"/>
                  </a:cubicBezTo>
                  <a:cubicBezTo>
                    <a:pt x="0" y="293"/>
                    <a:pt x="14" y="302"/>
                    <a:pt x="34"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6" name="Rectangle 67">
              <a:extLst>
                <a:ext uri="{FF2B5EF4-FFF2-40B4-BE49-F238E27FC236}">
                  <a16:creationId xmlns:a16="http://schemas.microsoft.com/office/drawing/2014/main" id="{92108932-C67F-478D-AE0C-02015AAA7B27}"/>
                </a:ext>
              </a:extLst>
            </p:cNvPr>
            <p:cNvSpPr>
              <a:spLocks noChangeArrowheads="1"/>
            </p:cNvSpPr>
            <p:nvPr>
              <p:custDataLst>
                <p:tags r:id="rId93"/>
              </p:custDataLst>
            </p:nvPr>
          </p:nvSpPr>
          <p:spPr bwMode="auto">
            <a:xfrm>
              <a:off x="1971676" y="2684463"/>
              <a:ext cx="2682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7" name="Freeform 68">
              <a:extLst>
                <a:ext uri="{FF2B5EF4-FFF2-40B4-BE49-F238E27FC236}">
                  <a16:creationId xmlns:a16="http://schemas.microsoft.com/office/drawing/2014/main" id="{882950B3-790F-45E8-BB69-DB64BF4025BE}"/>
                </a:ext>
              </a:extLst>
            </p:cNvPr>
            <p:cNvSpPr>
              <a:spLocks/>
            </p:cNvSpPr>
            <p:nvPr>
              <p:custDataLst>
                <p:tags r:id="rId94"/>
              </p:custDataLst>
            </p:nvPr>
          </p:nvSpPr>
          <p:spPr bwMode="auto">
            <a:xfrm>
              <a:off x="2079626" y="2763838"/>
              <a:ext cx="58738" cy="68263"/>
            </a:xfrm>
            <a:custGeom>
              <a:avLst/>
              <a:gdLst>
                <a:gd name="T0" fmla="*/ 194 w 194"/>
                <a:gd name="T1" fmla="*/ 167 h 225"/>
                <a:gd name="T2" fmla="*/ 188 w 194"/>
                <a:gd name="T3" fmla="*/ 160 h 225"/>
                <a:gd name="T4" fmla="*/ 182 w 194"/>
                <a:gd name="T5" fmla="*/ 165 h 225"/>
                <a:gd name="T6" fmla="*/ 82 w 194"/>
                <a:gd name="T7" fmla="*/ 214 h 225"/>
                <a:gd name="T8" fmla="*/ 37 w 194"/>
                <a:gd name="T9" fmla="*/ 160 h 225"/>
                <a:gd name="T10" fmla="*/ 64 w 194"/>
                <a:gd name="T11" fmla="*/ 60 h 225"/>
                <a:gd name="T12" fmla="*/ 134 w 194"/>
                <a:gd name="T13" fmla="*/ 10 h 225"/>
                <a:gd name="T14" fmla="*/ 177 w 194"/>
                <a:gd name="T15" fmla="*/ 30 h 225"/>
                <a:gd name="T16" fmla="*/ 155 w 194"/>
                <a:gd name="T17" fmla="*/ 37 h 225"/>
                <a:gd name="T18" fmla="*/ 146 w 194"/>
                <a:gd name="T19" fmla="*/ 57 h 225"/>
                <a:gd name="T20" fmla="*/ 165 w 194"/>
                <a:gd name="T21" fmla="*/ 74 h 225"/>
                <a:gd name="T22" fmla="*/ 193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6" y="160"/>
                    <a:pt x="185" y="161"/>
                    <a:pt x="182" y="165"/>
                  </a:cubicBezTo>
                  <a:cubicBezTo>
                    <a:pt x="142" y="214"/>
                    <a:pt x="88" y="214"/>
                    <a:pt x="82" y="214"/>
                  </a:cubicBezTo>
                  <a:cubicBezTo>
                    <a:pt x="51" y="214"/>
                    <a:pt x="37" y="190"/>
                    <a:pt x="37" y="160"/>
                  </a:cubicBezTo>
                  <a:cubicBezTo>
                    <a:pt x="37" y="140"/>
                    <a:pt x="47" y="91"/>
                    <a:pt x="64" y="60"/>
                  </a:cubicBezTo>
                  <a:cubicBezTo>
                    <a:pt x="80" y="32"/>
                    <a:pt x="107" y="10"/>
                    <a:pt x="134" y="10"/>
                  </a:cubicBezTo>
                  <a:cubicBezTo>
                    <a:pt x="151" y="10"/>
                    <a:pt x="170" y="17"/>
                    <a:pt x="177" y="30"/>
                  </a:cubicBezTo>
                  <a:cubicBezTo>
                    <a:pt x="169" y="30"/>
                    <a:pt x="162" y="30"/>
                    <a:pt x="155" y="37"/>
                  </a:cubicBezTo>
                  <a:cubicBezTo>
                    <a:pt x="147" y="45"/>
                    <a:pt x="146" y="53"/>
                    <a:pt x="146" y="57"/>
                  </a:cubicBezTo>
                  <a:cubicBezTo>
                    <a:pt x="146" y="69"/>
                    <a:pt x="155" y="74"/>
                    <a:pt x="165" y="74"/>
                  </a:cubicBezTo>
                  <a:cubicBezTo>
                    <a:pt x="179" y="74"/>
                    <a:pt x="193" y="62"/>
                    <a:pt x="193" y="42"/>
                  </a:cubicBezTo>
                  <a:cubicBezTo>
                    <a:pt x="193" y="18"/>
                    <a:pt x="169" y="0"/>
                    <a:pt x="134" y="0"/>
                  </a:cubicBezTo>
                  <a:cubicBezTo>
                    <a:pt x="67" y="0"/>
                    <a:pt x="0" y="71"/>
                    <a:pt x="0" y="141"/>
                  </a:cubicBezTo>
                  <a:cubicBezTo>
                    <a:pt x="0" y="186"/>
                    <a:pt x="29" y="225"/>
                    <a:pt x="81" y="225"/>
                  </a:cubicBezTo>
                  <a:cubicBezTo>
                    <a:pt x="152" y="225"/>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8" name="Freeform 69">
              <a:extLst>
                <a:ext uri="{FF2B5EF4-FFF2-40B4-BE49-F238E27FC236}">
                  <a16:creationId xmlns:a16="http://schemas.microsoft.com/office/drawing/2014/main" id="{19A82E13-6367-4EA0-AA80-1E5C182EB3D2}"/>
                </a:ext>
              </a:extLst>
            </p:cNvPr>
            <p:cNvSpPr>
              <a:spLocks/>
            </p:cNvSpPr>
            <p:nvPr>
              <p:custDataLst>
                <p:tags r:id="rId95"/>
              </p:custDataLst>
            </p:nvPr>
          </p:nvSpPr>
          <p:spPr bwMode="auto">
            <a:xfrm>
              <a:off x="2262188" y="2657476"/>
              <a:ext cx="61913" cy="69850"/>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7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7" y="15"/>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9" name="Freeform 70">
              <a:extLst>
                <a:ext uri="{FF2B5EF4-FFF2-40B4-BE49-F238E27FC236}">
                  <a16:creationId xmlns:a16="http://schemas.microsoft.com/office/drawing/2014/main" id="{CC033F22-96B9-4366-8784-11FC18E47026}"/>
                </a:ext>
              </a:extLst>
            </p:cNvPr>
            <p:cNvSpPr>
              <a:spLocks/>
            </p:cNvSpPr>
            <p:nvPr>
              <p:custDataLst>
                <p:tags r:id="rId96"/>
              </p:custDataLst>
            </p:nvPr>
          </p:nvSpPr>
          <p:spPr bwMode="auto">
            <a:xfrm>
              <a:off x="2335213" y="2549526"/>
              <a:ext cx="57150" cy="276225"/>
            </a:xfrm>
            <a:custGeom>
              <a:avLst/>
              <a:gdLst>
                <a:gd name="T0" fmla="*/ 190 w 190"/>
                <a:gd name="T1" fmla="*/ 449 h 897"/>
                <a:gd name="T2" fmla="*/ 58 w 190"/>
                <a:gd name="T3" fmla="*/ 41 h 897"/>
                <a:gd name="T4" fmla="*/ 21 w 190"/>
                <a:gd name="T5" fmla="*/ 3 h 897"/>
                <a:gd name="T6" fmla="*/ 10 w 190"/>
                <a:gd name="T7" fmla="*/ 0 h 897"/>
                <a:gd name="T8" fmla="*/ 0 w 190"/>
                <a:gd name="T9" fmla="*/ 5 h 897"/>
                <a:gd name="T10" fmla="*/ 3 w 190"/>
                <a:gd name="T11" fmla="*/ 10 h 897"/>
                <a:gd name="T12" fmla="*/ 78 w 190"/>
                <a:gd name="T13" fmla="*/ 110 h 897"/>
                <a:gd name="T14" fmla="*/ 152 w 190"/>
                <a:gd name="T15" fmla="*/ 449 h 897"/>
                <a:gd name="T16" fmla="*/ 2 w 190"/>
                <a:gd name="T17" fmla="*/ 888 h 897"/>
                <a:gd name="T18" fmla="*/ 0 w 190"/>
                <a:gd name="T19" fmla="*/ 892 h 897"/>
                <a:gd name="T20" fmla="*/ 10 w 190"/>
                <a:gd name="T21" fmla="*/ 897 h 897"/>
                <a:gd name="T22" fmla="*/ 22 w 190"/>
                <a:gd name="T23" fmla="*/ 893 h 897"/>
                <a:gd name="T24" fmla="*/ 157 w 190"/>
                <a:gd name="T25" fmla="*/ 678 h 897"/>
                <a:gd name="T26" fmla="*/ 190 w 190"/>
                <a:gd name="T27"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897">
                  <a:moveTo>
                    <a:pt x="190" y="449"/>
                  </a:moveTo>
                  <a:cubicBezTo>
                    <a:pt x="190" y="305"/>
                    <a:pt x="156" y="153"/>
                    <a:pt x="58" y="41"/>
                  </a:cubicBezTo>
                  <a:cubicBezTo>
                    <a:pt x="51" y="33"/>
                    <a:pt x="33" y="14"/>
                    <a:pt x="21" y="3"/>
                  </a:cubicBezTo>
                  <a:cubicBezTo>
                    <a:pt x="17" y="0"/>
                    <a:pt x="16" y="0"/>
                    <a:pt x="10" y="0"/>
                  </a:cubicBezTo>
                  <a:cubicBezTo>
                    <a:pt x="5" y="0"/>
                    <a:pt x="0" y="0"/>
                    <a:pt x="0" y="5"/>
                  </a:cubicBezTo>
                  <a:cubicBezTo>
                    <a:pt x="0" y="7"/>
                    <a:pt x="2" y="9"/>
                    <a:pt x="3" y="10"/>
                  </a:cubicBezTo>
                  <a:cubicBezTo>
                    <a:pt x="20" y="28"/>
                    <a:pt x="47" y="55"/>
                    <a:pt x="78" y="110"/>
                  </a:cubicBezTo>
                  <a:cubicBezTo>
                    <a:pt x="132" y="206"/>
                    <a:pt x="152" y="329"/>
                    <a:pt x="152" y="449"/>
                  </a:cubicBezTo>
                  <a:cubicBezTo>
                    <a:pt x="152" y="665"/>
                    <a:pt x="92" y="797"/>
                    <a:pt x="2" y="888"/>
                  </a:cubicBezTo>
                  <a:cubicBezTo>
                    <a:pt x="1" y="889"/>
                    <a:pt x="0" y="891"/>
                    <a:pt x="0" y="892"/>
                  </a:cubicBezTo>
                  <a:cubicBezTo>
                    <a:pt x="0" y="897"/>
                    <a:pt x="5" y="897"/>
                    <a:pt x="10" y="897"/>
                  </a:cubicBezTo>
                  <a:cubicBezTo>
                    <a:pt x="16" y="897"/>
                    <a:pt x="17" y="897"/>
                    <a:pt x="22" y="893"/>
                  </a:cubicBezTo>
                  <a:cubicBezTo>
                    <a:pt x="69" y="852"/>
                    <a:pt x="122" y="783"/>
                    <a:pt x="157" y="678"/>
                  </a:cubicBezTo>
                  <a:cubicBezTo>
                    <a:pt x="179" y="610"/>
                    <a:pt x="190" y="529"/>
                    <a:pt x="190" y="4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0" name="Freeform 71">
              <a:extLst>
                <a:ext uri="{FF2B5EF4-FFF2-40B4-BE49-F238E27FC236}">
                  <a16:creationId xmlns:a16="http://schemas.microsoft.com/office/drawing/2014/main" id="{8427A2DB-00A7-4BEB-A159-4936B631EAF4}"/>
                </a:ext>
              </a:extLst>
            </p:cNvPr>
            <p:cNvSpPr>
              <a:spLocks/>
            </p:cNvSpPr>
            <p:nvPr>
              <p:custDataLst>
                <p:tags r:id="rId97"/>
              </p:custDataLst>
            </p:nvPr>
          </p:nvSpPr>
          <p:spPr bwMode="auto">
            <a:xfrm>
              <a:off x="2455863" y="2609851"/>
              <a:ext cx="53975" cy="153988"/>
            </a:xfrm>
            <a:custGeom>
              <a:avLst/>
              <a:gdLst>
                <a:gd name="T0" fmla="*/ 177 w 177"/>
                <a:gd name="T1" fmla="*/ 493 h 499"/>
                <a:gd name="T2" fmla="*/ 169 w 177"/>
                <a:gd name="T3" fmla="*/ 488 h 499"/>
                <a:gd name="T4" fmla="*/ 106 w 177"/>
                <a:gd name="T5" fmla="*/ 445 h 499"/>
                <a:gd name="T6" fmla="*/ 105 w 177"/>
                <a:gd name="T7" fmla="*/ 421 h 499"/>
                <a:gd name="T8" fmla="*/ 105 w 177"/>
                <a:gd name="T9" fmla="*/ 346 h 499"/>
                <a:gd name="T10" fmla="*/ 104 w 177"/>
                <a:gd name="T11" fmla="*/ 301 h 499"/>
                <a:gd name="T12" fmla="*/ 46 w 177"/>
                <a:gd name="T13" fmla="*/ 249 h 499"/>
                <a:gd name="T14" fmla="*/ 105 w 177"/>
                <a:gd name="T15" fmla="*/ 183 h 499"/>
                <a:gd name="T16" fmla="*/ 105 w 177"/>
                <a:gd name="T17" fmla="*/ 93 h 499"/>
                <a:gd name="T18" fmla="*/ 117 w 177"/>
                <a:gd name="T19" fmla="*/ 34 h 499"/>
                <a:gd name="T20" fmla="*/ 172 w 177"/>
                <a:gd name="T21" fmla="*/ 11 h 499"/>
                <a:gd name="T22" fmla="*/ 177 w 177"/>
                <a:gd name="T23" fmla="*/ 6 h 499"/>
                <a:gd name="T24" fmla="*/ 167 w 177"/>
                <a:gd name="T25" fmla="*/ 0 h 499"/>
                <a:gd name="T26" fmla="*/ 72 w 177"/>
                <a:gd name="T27" fmla="*/ 61 h 499"/>
                <a:gd name="T28" fmla="*/ 72 w 177"/>
                <a:gd name="T29" fmla="*/ 153 h 499"/>
                <a:gd name="T30" fmla="*/ 59 w 177"/>
                <a:gd name="T31" fmla="*/ 222 h 499"/>
                <a:gd name="T32" fmla="*/ 7 w 177"/>
                <a:gd name="T33" fmla="*/ 244 h 499"/>
                <a:gd name="T34" fmla="*/ 0 w 177"/>
                <a:gd name="T35" fmla="*/ 249 h 499"/>
                <a:gd name="T36" fmla="*/ 8 w 177"/>
                <a:gd name="T37" fmla="*/ 255 h 499"/>
                <a:gd name="T38" fmla="*/ 72 w 177"/>
                <a:gd name="T39" fmla="*/ 317 h 499"/>
                <a:gd name="T40" fmla="*/ 72 w 177"/>
                <a:gd name="T41" fmla="*/ 416 h 499"/>
                <a:gd name="T42" fmla="*/ 97 w 177"/>
                <a:gd name="T43" fmla="*/ 480 h 499"/>
                <a:gd name="T44" fmla="*/ 167 w 177"/>
                <a:gd name="T45" fmla="*/ 499 h 499"/>
                <a:gd name="T46" fmla="*/ 177 w 177"/>
                <a:gd name="T47"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493"/>
                  </a:moveTo>
                  <a:cubicBezTo>
                    <a:pt x="177" y="488"/>
                    <a:pt x="174" y="488"/>
                    <a:pt x="169" y="488"/>
                  </a:cubicBezTo>
                  <a:cubicBezTo>
                    <a:pt x="129" y="485"/>
                    <a:pt x="111" y="463"/>
                    <a:pt x="106" y="445"/>
                  </a:cubicBezTo>
                  <a:cubicBezTo>
                    <a:pt x="105" y="439"/>
                    <a:pt x="105" y="438"/>
                    <a:pt x="105" y="421"/>
                  </a:cubicBezTo>
                  <a:lnTo>
                    <a:pt x="105" y="346"/>
                  </a:lnTo>
                  <a:cubicBezTo>
                    <a:pt x="105" y="331"/>
                    <a:pt x="105" y="306"/>
                    <a:pt x="104" y="301"/>
                  </a:cubicBezTo>
                  <a:cubicBezTo>
                    <a:pt x="97" y="268"/>
                    <a:pt x="66" y="255"/>
                    <a:pt x="46" y="249"/>
                  </a:cubicBezTo>
                  <a:cubicBezTo>
                    <a:pt x="105" y="233"/>
                    <a:pt x="105" y="197"/>
                    <a:pt x="105" y="183"/>
                  </a:cubicBezTo>
                  <a:lnTo>
                    <a:pt x="105" y="93"/>
                  </a:lnTo>
                  <a:cubicBezTo>
                    <a:pt x="105" y="57"/>
                    <a:pt x="105" y="47"/>
                    <a:pt x="117" y="34"/>
                  </a:cubicBezTo>
                  <a:cubicBezTo>
                    <a:pt x="126" y="25"/>
                    <a:pt x="137" y="13"/>
                    <a:pt x="172" y="11"/>
                  </a:cubicBezTo>
                  <a:cubicBezTo>
                    <a:pt x="175" y="11"/>
                    <a:pt x="177" y="9"/>
                    <a:pt x="177" y="6"/>
                  </a:cubicBezTo>
                  <a:cubicBezTo>
                    <a:pt x="177" y="0"/>
                    <a:pt x="173" y="0"/>
                    <a:pt x="167" y="0"/>
                  </a:cubicBezTo>
                  <a:cubicBezTo>
                    <a:pt x="117" y="0"/>
                    <a:pt x="73" y="26"/>
                    <a:pt x="72" y="61"/>
                  </a:cubicBezTo>
                  <a:lnTo>
                    <a:pt x="72" y="153"/>
                  </a:lnTo>
                  <a:cubicBezTo>
                    <a:pt x="72" y="200"/>
                    <a:pt x="72" y="208"/>
                    <a:pt x="59" y="222"/>
                  </a:cubicBezTo>
                  <a:cubicBezTo>
                    <a:pt x="52" y="229"/>
                    <a:pt x="38" y="242"/>
                    <a:pt x="7" y="244"/>
                  </a:cubicBezTo>
                  <a:cubicBezTo>
                    <a:pt x="3" y="244"/>
                    <a:pt x="0" y="244"/>
                    <a:pt x="0" y="249"/>
                  </a:cubicBezTo>
                  <a:cubicBezTo>
                    <a:pt x="0" y="254"/>
                    <a:pt x="3" y="254"/>
                    <a:pt x="8" y="255"/>
                  </a:cubicBezTo>
                  <a:cubicBezTo>
                    <a:pt x="29" y="256"/>
                    <a:pt x="72" y="267"/>
                    <a:pt x="72" y="317"/>
                  </a:cubicBezTo>
                  <a:lnTo>
                    <a:pt x="72" y="416"/>
                  </a:lnTo>
                  <a:cubicBezTo>
                    <a:pt x="72" y="444"/>
                    <a:pt x="72" y="461"/>
                    <a:pt x="97" y="480"/>
                  </a:cubicBezTo>
                  <a:cubicBezTo>
                    <a:pt x="119" y="495"/>
                    <a:pt x="151" y="499"/>
                    <a:pt x="167" y="499"/>
                  </a:cubicBezTo>
                  <a:cubicBezTo>
                    <a:pt x="173" y="499"/>
                    <a:pt x="177" y="499"/>
                    <a:pt x="177" y="49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1" name="Freeform 72">
              <a:extLst>
                <a:ext uri="{FF2B5EF4-FFF2-40B4-BE49-F238E27FC236}">
                  <a16:creationId xmlns:a16="http://schemas.microsoft.com/office/drawing/2014/main" id="{976BF4C1-B89A-46BE-9DEE-75475C9030E8}"/>
                </a:ext>
              </a:extLst>
            </p:cNvPr>
            <p:cNvSpPr>
              <a:spLocks/>
            </p:cNvSpPr>
            <p:nvPr>
              <p:custDataLst>
                <p:tags r:id="rId98"/>
              </p:custDataLst>
            </p:nvPr>
          </p:nvSpPr>
          <p:spPr bwMode="auto">
            <a:xfrm>
              <a:off x="2525713" y="2657476"/>
              <a:ext cx="57150" cy="69850"/>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4" y="13"/>
                    <a:pt x="162" y="31"/>
                  </a:cubicBezTo>
                  <a:cubicBezTo>
                    <a:pt x="142" y="32"/>
                    <a:pt x="138" y="47"/>
                    <a:pt x="138" y="54"/>
                  </a:cubicBezTo>
                  <a:cubicBezTo>
                    <a:pt x="138" y="67"/>
                    <a:pt x="147" y="77"/>
                    <a:pt x="161" y="77"/>
                  </a:cubicBezTo>
                  <a:cubicBezTo>
                    <a:pt x="174" y="77"/>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2" name="Freeform 73">
              <a:extLst>
                <a:ext uri="{FF2B5EF4-FFF2-40B4-BE49-F238E27FC236}">
                  <a16:creationId xmlns:a16="http://schemas.microsoft.com/office/drawing/2014/main" id="{CFE3B428-BEE6-4B1E-9227-25F3F09CEFB9}"/>
                </a:ext>
              </a:extLst>
            </p:cNvPr>
            <p:cNvSpPr>
              <a:spLocks noEditPoints="1"/>
            </p:cNvSpPr>
            <p:nvPr>
              <p:custDataLst>
                <p:tags r:id="rId99"/>
              </p:custDataLst>
            </p:nvPr>
          </p:nvSpPr>
          <p:spPr bwMode="auto">
            <a:xfrm>
              <a:off x="2590801" y="2657476"/>
              <a:ext cx="68263" cy="69850"/>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2" y="11"/>
                    <a:pt x="154" y="22"/>
                    <a:pt x="167" y="43"/>
                  </a:cubicBezTo>
                  <a:cubicBezTo>
                    <a:pt x="180" y="65"/>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3" name="Freeform 74">
              <a:extLst>
                <a:ext uri="{FF2B5EF4-FFF2-40B4-BE49-F238E27FC236}">
                  <a16:creationId xmlns:a16="http://schemas.microsoft.com/office/drawing/2014/main" id="{C60FDD56-8142-4E86-87E8-B40CE6E14C5C}"/>
                </a:ext>
              </a:extLst>
            </p:cNvPr>
            <p:cNvSpPr>
              <a:spLocks/>
            </p:cNvSpPr>
            <p:nvPr>
              <p:custDataLst>
                <p:tags r:id="rId100"/>
              </p:custDataLst>
            </p:nvPr>
          </p:nvSpPr>
          <p:spPr bwMode="auto">
            <a:xfrm>
              <a:off x="2667001" y="2657476"/>
              <a:ext cx="50800" cy="69850"/>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4" name="Freeform 75">
              <a:extLst>
                <a:ext uri="{FF2B5EF4-FFF2-40B4-BE49-F238E27FC236}">
                  <a16:creationId xmlns:a16="http://schemas.microsoft.com/office/drawing/2014/main" id="{A3ACF149-F42C-43C8-A7AD-20640CA5CDAE}"/>
                </a:ext>
              </a:extLst>
            </p:cNvPr>
            <p:cNvSpPr>
              <a:spLocks/>
            </p:cNvSpPr>
            <p:nvPr>
              <p:custDataLst>
                <p:tags r:id="rId101"/>
              </p:custDataLst>
            </p:nvPr>
          </p:nvSpPr>
          <p:spPr bwMode="auto">
            <a:xfrm>
              <a:off x="2736851" y="2609851"/>
              <a:ext cx="34925"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5" name="Freeform 76">
              <a:extLst>
                <a:ext uri="{FF2B5EF4-FFF2-40B4-BE49-F238E27FC236}">
                  <a16:creationId xmlns:a16="http://schemas.microsoft.com/office/drawing/2014/main" id="{6E0C4856-8548-4C05-9F39-5E4298256395}"/>
                </a:ext>
              </a:extLst>
            </p:cNvPr>
            <p:cNvSpPr>
              <a:spLocks/>
            </p:cNvSpPr>
            <p:nvPr>
              <p:custDataLst>
                <p:tags r:id="rId102"/>
              </p:custDataLst>
            </p:nvPr>
          </p:nvSpPr>
          <p:spPr bwMode="auto">
            <a:xfrm>
              <a:off x="2784476" y="2657476"/>
              <a:ext cx="82550" cy="6985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6 h 226"/>
                <a:gd name="T48" fmla="*/ 93 w 270"/>
                <a:gd name="T49" fmla="*/ 72 h 226"/>
                <a:gd name="T50" fmla="*/ 175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2"/>
                    <a:pt x="233" y="53"/>
                  </a:cubicBezTo>
                  <a:cubicBezTo>
                    <a:pt x="233" y="20"/>
                    <a:pt x="212" y="0"/>
                    <a:pt x="176" y="0"/>
                  </a:cubicBezTo>
                  <a:cubicBezTo>
                    <a:pt x="131" y="0"/>
                    <a:pt x="107" y="32"/>
                    <a:pt x="98" y="43"/>
                  </a:cubicBezTo>
                  <a:cubicBezTo>
                    <a:pt x="96" y="15"/>
                    <a:pt x="75" y="0"/>
                    <a:pt x="52" y="0"/>
                  </a:cubicBezTo>
                  <a:cubicBezTo>
                    <a:pt x="29" y="0"/>
                    <a:pt x="20" y="19"/>
                    <a:pt x="15" y="28"/>
                  </a:cubicBezTo>
                  <a:cubicBezTo>
                    <a:pt x="7" y="45"/>
                    <a:pt x="0" y="75"/>
                    <a:pt x="0" y="77"/>
                  </a:cubicBezTo>
                  <a:cubicBezTo>
                    <a:pt x="0" y="82"/>
                    <a:pt x="6" y="82"/>
                    <a:pt x="6" y="82"/>
                  </a:cubicBezTo>
                  <a:cubicBezTo>
                    <a:pt x="11" y="82"/>
                    <a:pt x="12"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6"/>
                  </a:cubicBezTo>
                  <a:lnTo>
                    <a:pt x="93" y="72"/>
                  </a:lnTo>
                  <a:cubicBezTo>
                    <a:pt x="101" y="56"/>
                    <a:pt x="127" y="11"/>
                    <a:pt x="175" y="11"/>
                  </a:cubicBezTo>
                  <a:cubicBezTo>
                    <a:pt x="197" y="11"/>
                    <a:pt x="201" y="29"/>
                    <a:pt x="201" y="46"/>
                  </a:cubicBezTo>
                  <a:cubicBezTo>
                    <a:pt x="201" y="77"/>
                    <a:pt x="177" y="140"/>
                    <a:pt x="169" y="162"/>
                  </a:cubicBezTo>
                  <a:cubicBezTo>
                    <a:pt x="165" y="173"/>
                    <a:pt x="164" y="179"/>
                    <a:pt x="164" y="185"/>
                  </a:cubicBezTo>
                  <a:cubicBezTo>
                    <a:pt x="164" y="208"/>
                    <a:pt x="182"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6" name="Freeform 77">
              <a:extLst>
                <a:ext uri="{FF2B5EF4-FFF2-40B4-BE49-F238E27FC236}">
                  <a16:creationId xmlns:a16="http://schemas.microsoft.com/office/drawing/2014/main" id="{0E209250-D948-4670-8D39-E27520964915}"/>
                </a:ext>
              </a:extLst>
            </p:cNvPr>
            <p:cNvSpPr>
              <a:spLocks noEditPoints="1"/>
            </p:cNvSpPr>
            <p:nvPr>
              <p:custDataLst>
                <p:tags r:id="rId103"/>
              </p:custDataLst>
            </p:nvPr>
          </p:nvSpPr>
          <p:spPr bwMode="auto">
            <a:xfrm>
              <a:off x="2878138" y="2617788"/>
              <a:ext cx="61913" cy="109538"/>
            </a:xfrm>
            <a:custGeom>
              <a:avLst/>
              <a:gdLst>
                <a:gd name="T0" fmla="*/ 206 w 206"/>
                <a:gd name="T1" fmla="*/ 102 h 357"/>
                <a:gd name="T2" fmla="*/ 147 w 206"/>
                <a:gd name="T3" fmla="*/ 0 h 357"/>
                <a:gd name="T4" fmla="*/ 0 w 206"/>
                <a:gd name="T5" fmla="*/ 254 h 357"/>
                <a:gd name="T6" fmla="*/ 60 w 206"/>
                <a:gd name="T7" fmla="*/ 357 h 357"/>
                <a:gd name="T8" fmla="*/ 206 w 206"/>
                <a:gd name="T9" fmla="*/ 102 h 357"/>
                <a:gd name="T10" fmla="*/ 158 w 206"/>
                <a:gd name="T11" fmla="*/ 170 h 357"/>
                <a:gd name="T12" fmla="*/ 53 w 206"/>
                <a:gd name="T13" fmla="*/ 170 h 357"/>
                <a:gd name="T14" fmla="*/ 92 w 206"/>
                <a:gd name="T15" fmla="*/ 63 h 357"/>
                <a:gd name="T16" fmla="*/ 146 w 206"/>
                <a:gd name="T17" fmla="*/ 11 h 357"/>
                <a:gd name="T18" fmla="*/ 173 w 206"/>
                <a:gd name="T19" fmla="*/ 71 h 357"/>
                <a:gd name="T20" fmla="*/ 158 w 206"/>
                <a:gd name="T21" fmla="*/ 170 h 357"/>
                <a:gd name="T22" fmla="*/ 153 w 206"/>
                <a:gd name="T23" fmla="*/ 186 h 357"/>
                <a:gd name="T24" fmla="*/ 118 w 206"/>
                <a:gd name="T25" fmla="*/ 287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7" y="0"/>
                  </a:cubicBezTo>
                  <a:cubicBezTo>
                    <a:pt x="77" y="0"/>
                    <a:pt x="0" y="140"/>
                    <a:pt x="0" y="254"/>
                  </a:cubicBezTo>
                  <a:cubicBezTo>
                    <a:pt x="0" y="301"/>
                    <a:pt x="15" y="357"/>
                    <a:pt x="60" y="357"/>
                  </a:cubicBezTo>
                  <a:cubicBezTo>
                    <a:pt x="131" y="357"/>
                    <a:pt x="206" y="214"/>
                    <a:pt x="206" y="102"/>
                  </a:cubicBezTo>
                  <a:close/>
                  <a:moveTo>
                    <a:pt x="158" y="170"/>
                  </a:moveTo>
                  <a:lnTo>
                    <a:pt x="53" y="170"/>
                  </a:lnTo>
                  <a:cubicBezTo>
                    <a:pt x="62" y="138"/>
                    <a:pt x="72" y="98"/>
                    <a:pt x="92" y="63"/>
                  </a:cubicBezTo>
                  <a:cubicBezTo>
                    <a:pt x="105" y="38"/>
                    <a:pt x="124" y="11"/>
                    <a:pt x="146" y="11"/>
                  </a:cubicBezTo>
                  <a:cubicBezTo>
                    <a:pt x="171" y="11"/>
                    <a:pt x="173" y="42"/>
                    <a:pt x="173" y="71"/>
                  </a:cubicBezTo>
                  <a:cubicBezTo>
                    <a:pt x="173" y="95"/>
                    <a:pt x="169" y="121"/>
                    <a:pt x="158" y="170"/>
                  </a:cubicBezTo>
                  <a:close/>
                  <a:moveTo>
                    <a:pt x="153" y="186"/>
                  </a:moveTo>
                  <a:cubicBezTo>
                    <a:pt x="148" y="209"/>
                    <a:pt x="137" y="251"/>
                    <a:pt x="118" y="287"/>
                  </a:cubicBezTo>
                  <a:cubicBezTo>
                    <a:pt x="101"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7" name="Freeform 78">
              <a:extLst>
                <a:ext uri="{FF2B5EF4-FFF2-40B4-BE49-F238E27FC236}">
                  <a16:creationId xmlns:a16="http://schemas.microsoft.com/office/drawing/2014/main" id="{B2E4A413-73D3-41CC-9144-FC42ECEC353B}"/>
                </a:ext>
              </a:extLst>
            </p:cNvPr>
            <p:cNvSpPr>
              <a:spLocks/>
            </p:cNvSpPr>
            <p:nvPr>
              <p:custDataLst>
                <p:tags r:id="rId104"/>
              </p:custDataLst>
            </p:nvPr>
          </p:nvSpPr>
          <p:spPr bwMode="auto">
            <a:xfrm>
              <a:off x="2954338" y="2609851"/>
              <a:ext cx="34925" cy="153988"/>
            </a:xfrm>
            <a:custGeom>
              <a:avLst/>
              <a:gdLst>
                <a:gd name="T0" fmla="*/ 115 w 115"/>
                <a:gd name="T1" fmla="*/ 249 h 499"/>
                <a:gd name="T2" fmla="*/ 82 w 115"/>
                <a:gd name="T3" fmla="*/ 94 h 499"/>
                <a:gd name="T4" fmla="*/ 5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5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5"/>
                    <a:pt x="68" y="423"/>
                    <a:pt x="6" y="485"/>
                  </a:cubicBezTo>
                  <a:cubicBezTo>
                    <a:pt x="0" y="491"/>
                    <a:pt x="0" y="492"/>
                    <a:pt x="0" y="494"/>
                  </a:cubicBezTo>
                  <a:cubicBezTo>
                    <a:pt x="0" y="497"/>
                    <a:pt x="2" y="499"/>
                    <a:pt x="5" y="499"/>
                  </a:cubicBezTo>
                  <a:cubicBezTo>
                    <a:pt x="10" y="499"/>
                    <a:pt x="54"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8" name="Freeform 79">
              <a:extLst>
                <a:ext uri="{FF2B5EF4-FFF2-40B4-BE49-F238E27FC236}">
                  <a16:creationId xmlns:a16="http://schemas.microsoft.com/office/drawing/2014/main" id="{0306EED1-C81B-49B3-A22E-93181842D31D}"/>
                </a:ext>
              </a:extLst>
            </p:cNvPr>
            <p:cNvSpPr>
              <a:spLocks/>
            </p:cNvSpPr>
            <p:nvPr>
              <p:custDataLst>
                <p:tags r:id="rId105"/>
              </p:custDataLst>
            </p:nvPr>
          </p:nvSpPr>
          <p:spPr bwMode="auto">
            <a:xfrm>
              <a:off x="3035301" y="2657476"/>
              <a:ext cx="57150" cy="69850"/>
            </a:xfrm>
            <a:custGeom>
              <a:avLst/>
              <a:gdLst>
                <a:gd name="T0" fmla="*/ 190 w 190"/>
                <a:gd name="T1" fmla="*/ 164 h 229"/>
                <a:gd name="T2" fmla="*/ 184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1" y="195"/>
                    <a:pt x="41" y="114"/>
                  </a:cubicBezTo>
                  <a:cubicBezTo>
                    <a:pt x="41" y="33"/>
                    <a:pt x="82" y="12"/>
                    <a:pt x="109" y="12"/>
                  </a:cubicBezTo>
                  <a:cubicBezTo>
                    <a:pt x="113" y="12"/>
                    <a:pt x="145" y="13"/>
                    <a:pt x="162" y="31"/>
                  </a:cubicBezTo>
                  <a:cubicBezTo>
                    <a:pt x="142" y="32"/>
                    <a:pt x="139" y="47"/>
                    <a:pt x="139" y="54"/>
                  </a:cubicBezTo>
                  <a:cubicBezTo>
                    <a:pt x="139" y="67"/>
                    <a:pt x="148" y="77"/>
                    <a:pt x="162" y="77"/>
                  </a:cubicBezTo>
                  <a:cubicBezTo>
                    <a:pt x="175" y="77"/>
                    <a:pt x="185" y="68"/>
                    <a:pt x="185" y="53"/>
                  </a:cubicBezTo>
                  <a:cubicBezTo>
                    <a:pt x="185" y="19"/>
                    <a:pt x="147"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9" name="Freeform 80">
              <a:extLst>
                <a:ext uri="{FF2B5EF4-FFF2-40B4-BE49-F238E27FC236}">
                  <a16:creationId xmlns:a16="http://schemas.microsoft.com/office/drawing/2014/main" id="{664D77B9-3D8B-46A8-B1CC-AA378B1DF2A5}"/>
                </a:ext>
              </a:extLst>
            </p:cNvPr>
            <p:cNvSpPr>
              <a:spLocks noEditPoints="1"/>
            </p:cNvSpPr>
            <p:nvPr>
              <p:custDataLst>
                <p:tags r:id="rId106"/>
              </p:custDataLst>
            </p:nvPr>
          </p:nvSpPr>
          <p:spPr bwMode="auto">
            <a:xfrm>
              <a:off x="3101976" y="2657476"/>
              <a:ext cx="65088" cy="69850"/>
            </a:xfrm>
            <a:custGeom>
              <a:avLst/>
              <a:gdLst>
                <a:gd name="T0" fmla="*/ 220 w 220"/>
                <a:gd name="T1" fmla="*/ 116 h 229"/>
                <a:gd name="T2" fmla="*/ 110 w 220"/>
                <a:gd name="T3" fmla="*/ 0 h 229"/>
                <a:gd name="T4" fmla="*/ 0 w 220"/>
                <a:gd name="T5" fmla="*/ 116 h 229"/>
                <a:gd name="T6" fmla="*/ 110 w 220"/>
                <a:gd name="T7" fmla="*/ 229 h 229"/>
                <a:gd name="T8" fmla="*/ 220 w 220"/>
                <a:gd name="T9" fmla="*/ 116 h 229"/>
                <a:gd name="T10" fmla="*/ 179 w 220"/>
                <a:gd name="T11" fmla="*/ 112 h 229"/>
                <a:gd name="T12" fmla="*/ 168 w 220"/>
                <a:gd name="T13" fmla="*/ 179 h 229"/>
                <a:gd name="T14" fmla="*/ 110 w 220"/>
                <a:gd name="T15" fmla="*/ 216 h 229"/>
                <a:gd name="T16" fmla="*/ 53 w 220"/>
                <a:gd name="T17" fmla="*/ 183 h 229"/>
                <a:gd name="T18" fmla="*/ 41 w 220"/>
                <a:gd name="T19" fmla="*/ 112 h 229"/>
                <a:gd name="T20" fmla="*/ 53 w 220"/>
                <a:gd name="T21" fmla="*/ 44 h 229"/>
                <a:gd name="T22" fmla="*/ 110 w 220"/>
                <a:gd name="T23" fmla="*/ 11 h 229"/>
                <a:gd name="T24" fmla="*/ 166 w 220"/>
                <a:gd name="T25" fmla="*/ 43 h 229"/>
                <a:gd name="T26" fmla="*/ 179 w 220"/>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9">
                  <a:moveTo>
                    <a:pt x="220" y="116"/>
                  </a:moveTo>
                  <a:cubicBezTo>
                    <a:pt x="220" y="53"/>
                    <a:pt x="171" y="0"/>
                    <a:pt x="110" y="0"/>
                  </a:cubicBezTo>
                  <a:cubicBezTo>
                    <a:pt x="48" y="0"/>
                    <a:pt x="0" y="54"/>
                    <a:pt x="0" y="116"/>
                  </a:cubicBezTo>
                  <a:cubicBezTo>
                    <a:pt x="0" y="181"/>
                    <a:pt x="51" y="229"/>
                    <a:pt x="110" y="229"/>
                  </a:cubicBezTo>
                  <a:cubicBezTo>
                    <a:pt x="170" y="229"/>
                    <a:pt x="220" y="180"/>
                    <a:pt x="220" y="116"/>
                  </a:cubicBezTo>
                  <a:close/>
                  <a:moveTo>
                    <a:pt x="179" y="112"/>
                  </a:moveTo>
                  <a:cubicBezTo>
                    <a:pt x="179" y="130"/>
                    <a:pt x="179" y="157"/>
                    <a:pt x="168" y="179"/>
                  </a:cubicBezTo>
                  <a:cubicBezTo>
                    <a:pt x="157" y="202"/>
                    <a:pt x="135" y="216"/>
                    <a:pt x="110" y="216"/>
                  </a:cubicBezTo>
                  <a:cubicBezTo>
                    <a:pt x="89" y="216"/>
                    <a:pt x="67" y="206"/>
                    <a:pt x="53" y="183"/>
                  </a:cubicBezTo>
                  <a:cubicBezTo>
                    <a:pt x="41" y="161"/>
                    <a:pt x="41" y="130"/>
                    <a:pt x="41" y="112"/>
                  </a:cubicBezTo>
                  <a:cubicBezTo>
                    <a:pt x="41" y="93"/>
                    <a:pt x="41" y="66"/>
                    <a:pt x="53" y="44"/>
                  </a:cubicBezTo>
                  <a:cubicBezTo>
                    <a:pt x="66" y="21"/>
                    <a:pt x="90" y="11"/>
                    <a:pt x="110" y="11"/>
                  </a:cubicBezTo>
                  <a:cubicBezTo>
                    <a:pt x="132" y="11"/>
                    <a:pt x="153" y="22"/>
                    <a:pt x="166" y="43"/>
                  </a:cubicBezTo>
                  <a:cubicBezTo>
                    <a:pt x="179" y="65"/>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0" name="Freeform 81">
              <a:extLst>
                <a:ext uri="{FF2B5EF4-FFF2-40B4-BE49-F238E27FC236}">
                  <a16:creationId xmlns:a16="http://schemas.microsoft.com/office/drawing/2014/main" id="{269DF5B4-33A5-4BC8-96F3-7612353A99DF}"/>
                </a:ext>
              </a:extLst>
            </p:cNvPr>
            <p:cNvSpPr>
              <a:spLocks/>
            </p:cNvSpPr>
            <p:nvPr>
              <p:custDataLst>
                <p:tags r:id="rId107"/>
              </p:custDataLst>
            </p:nvPr>
          </p:nvSpPr>
          <p:spPr bwMode="auto">
            <a:xfrm>
              <a:off x="3176588" y="2657476"/>
              <a:ext cx="49213" cy="698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2"/>
                    <a:pt x="22" y="103"/>
                  </a:cubicBezTo>
                  <a:cubicBezTo>
                    <a:pt x="38" y="116"/>
                    <a:pt x="51"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1" name="Freeform 82">
              <a:extLst>
                <a:ext uri="{FF2B5EF4-FFF2-40B4-BE49-F238E27FC236}">
                  <a16:creationId xmlns:a16="http://schemas.microsoft.com/office/drawing/2014/main" id="{656AA919-F021-43C5-AA27-B2641ADFA65D}"/>
                </a:ext>
              </a:extLst>
            </p:cNvPr>
            <p:cNvSpPr>
              <a:spLocks/>
            </p:cNvSpPr>
            <p:nvPr>
              <p:custDataLst>
                <p:tags r:id="rId108"/>
              </p:custDataLst>
            </p:nvPr>
          </p:nvSpPr>
          <p:spPr bwMode="auto">
            <a:xfrm>
              <a:off x="3246438" y="2609851"/>
              <a:ext cx="34925" cy="153988"/>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3"/>
                    <a:pt x="48" y="76"/>
                    <a:pt x="109" y="14"/>
                  </a:cubicBezTo>
                  <a:cubicBezTo>
                    <a:pt x="115" y="8"/>
                    <a:pt x="115" y="7"/>
                    <a:pt x="115" y="5"/>
                  </a:cubicBezTo>
                  <a:cubicBezTo>
                    <a:pt x="115" y="2"/>
                    <a:pt x="113" y="0"/>
                    <a:pt x="110" y="0"/>
                  </a:cubicBezTo>
                  <a:cubicBezTo>
                    <a:pt x="105" y="0"/>
                    <a:pt x="61" y="34"/>
                    <a:pt x="31" y="97"/>
                  </a:cubicBezTo>
                  <a:cubicBezTo>
                    <a:pt x="6" y="152"/>
                    <a:pt x="0" y="208"/>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2" name="Freeform 83">
              <a:extLst>
                <a:ext uri="{FF2B5EF4-FFF2-40B4-BE49-F238E27FC236}">
                  <a16:creationId xmlns:a16="http://schemas.microsoft.com/office/drawing/2014/main" id="{0E55CD8F-0C4E-4B49-A2F3-AD35377BBC74}"/>
                </a:ext>
              </a:extLst>
            </p:cNvPr>
            <p:cNvSpPr>
              <a:spLocks/>
            </p:cNvSpPr>
            <p:nvPr>
              <p:custDataLst>
                <p:tags r:id="rId109"/>
              </p:custDataLst>
            </p:nvPr>
          </p:nvSpPr>
          <p:spPr bwMode="auto">
            <a:xfrm>
              <a:off x="3292476" y="2657476"/>
              <a:ext cx="88900" cy="69850"/>
            </a:xfrm>
            <a:custGeom>
              <a:avLst/>
              <a:gdLst>
                <a:gd name="T0" fmla="*/ 284 w 295"/>
                <a:gd name="T1" fmla="*/ 101 h 226"/>
                <a:gd name="T2" fmla="*/ 295 w 295"/>
                <a:gd name="T3" fmla="*/ 35 h 226"/>
                <a:gd name="T4" fmla="*/ 285 w 295"/>
                <a:gd name="T5" fmla="*/ 4 h 226"/>
                <a:gd name="T6" fmla="*/ 274 w 295"/>
                <a:gd name="T7" fmla="*/ 0 h 226"/>
                <a:gd name="T8" fmla="*/ 256 w 295"/>
                <a:gd name="T9" fmla="*/ 8 h 226"/>
                <a:gd name="T10" fmla="*/ 249 w 295"/>
                <a:gd name="T11" fmla="*/ 24 h 226"/>
                <a:gd name="T12" fmla="*/ 255 w 295"/>
                <a:gd name="T13" fmla="*/ 36 h 226"/>
                <a:gd name="T14" fmla="*/ 274 w 295"/>
                <a:gd name="T15" fmla="*/ 80 h 226"/>
                <a:gd name="T16" fmla="*/ 272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7 w 295"/>
                <a:gd name="T41" fmla="*/ 10 h 226"/>
                <a:gd name="T42" fmla="*/ 62 w 295"/>
                <a:gd name="T43" fmla="*/ 3 h 226"/>
                <a:gd name="T44" fmla="*/ 58 w 295"/>
                <a:gd name="T45" fmla="*/ 2 h 226"/>
                <a:gd name="T46" fmla="*/ 49 w 295"/>
                <a:gd name="T47" fmla="*/ 7 h 226"/>
                <a:gd name="T48" fmla="*/ 8 w 295"/>
                <a:gd name="T49" fmla="*/ 98 h 226"/>
                <a:gd name="T50" fmla="*/ 0 w 295"/>
                <a:gd name="T51" fmla="*/ 154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3" y="11"/>
                    <a:pt x="285" y="4"/>
                  </a:cubicBezTo>
                  <a:cubicBezTo>
                    <a:pt x="282" y="1"/>
                    <a:pt x="278" y="0"/>
                    <a:pt x="274" y="0"/>
                  </a:cubicBezTo>
                  <a:cubicBezTo>
                    <a:pt x="268" y="0"/>
                    <a:pt x="261" y="3"/>
                    <a:pt x="256" y="8"/>
                  </a:cubicBezTo>
                  <a:cubicBezTo>
                    <a:pt x="252" y="13"/>
                    <a:pt x="249" y="18"/>
                    <a:pt x="249" y="24"/>
                  </a:cubicBezTo>
                  <a:cubicBezTo>
                    <a:pt x="249" y="29"/>
                    <a:pt x="251" y="33"/>
                    <a:pt x="255" y="36"/>
                  </a:cubicBezTo>
                  <a:cubicBezTo>
                    <a:pt x="267" y="47"/>
                    <a:pt x="274" y="63"/>
                    <a:pt x="274" y="80"/>
                  </a:cubicBezTo>
                  <a:cubicBezTo>
                    <a:pt x="274" y="86"/>
                    <a:pt x="273" y="92"/>
                    <a:pt x="272"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1"/>
                    <a:pt x="157" y="75"/>
                    <a:pt x="150" y="75"/>
                  </a:cubicBezTo>
                  <a:cubicBezTo>
                    <a:pt x="141" y="75"/>
                    <a:pt x="136" y="88"/>
                    <a:pt x="133" y="98"/>
                  </a:cubicBezTo>
                  <a:cubicBezTo>
                    <a:pt x="129" y="114"/>
                    <a:pt x="127" y="129"/>
                    <a:pt x="127" y="143"/>
                  </a:cubicBezTo>
                  <a:cubicBezTo>
                    <a:pt x="111" y="170"/>
                    <a:pt x="87" y="190"/>
                    <a:pt x="59" y="190"/>
                  </a:cubicBezTo>
                  <a:cubicBezTo>
                    <a:pt x="29" y="190"/>
                    <a:pt x="16" y="165"/>
                    <a:pt x="16" y="133"/>
                  </a:cubicBezTo>
                  <a:cubicBezTo>
                    <a:pt x="16" y="123"/>
                    <a:pt x="17" y="112"/>
                    <a:pt x="20" y="101"/>
                  </a:cubicBezTo>
                  <a:cubicBezTo>
                    <a:pt x="27" y="71"/>
                    <a:pt x="45" y="43"/>
                    <a:pt x="64" y="17"/>
                  </a:cubicBezTo>
                  <a:cubicBezTo>
                    <a:pt x="66" y="15"/>
                    <a:pt x="67" y="12"/>
                    <a:pt x="67" y="10"/>
                  </a:cubicBezTo>
                  <a:cubicBezTo>
                    <a:pt x="67" y="7"/>
                    <a:pt x="65" y="5"/>
                    <a:pt x="62" y="3"/>
                  </a:cubicBezTo>
                  <a:cubicBezTo>
                    <a:pt x="61" y="2"/>
                    <a:pt x="59" y="2"/>
                    <a:pt x="58" y="2"/>
                  </a:cubicBezTo>
                  <a:cubicBezTo>
                    <a:pt x="55" y="2"/>
                    <a:pt x="51" y="4"/>
                    <a:pt x="49" y="7"/>
                  </a:cubicBezTo>
                  <a:cubicBezTo>
                    <a:pt x="28" y="35"/>
                    <a:pt x="16" y="67"/>
                    <a:pt x="8" y="98"/>
                  </a:cubicBezTo>
                  <a:cubicBezTo>
                    <a:pt x="3" y="117"/>
                    <a:pt x="0" y="137"/>
                    <a:pt x="0" y="154"/>
                  </a:cubicBezTo>
                  <a:cubicBezTo>
                    <a:pt x="0" y="195"/>
                    <a:pt x="15" y="226"/>
                    <a:pt x="53" y="226"/>
                  </a:cubicBezTo>
                  <a:cubicBezTo>
                    <a:pt x="84" y="226"/>
                    <a:pt x="110" y="204"/>
                    <a:pt x="129" y="173"/>
                  </a:cubicBezTo>
                  <a:cubicBezTo>
                    <a:pt x="134" y="204"/>
                    <a:pt x="152" y="226"/>
                    <a:pt x="185" y="226"/>
                  </a:cubicBezTo>
                  <a:cubicBezTo>
                    <a:pt x="237" y="226"/>
                    <a:pt x="269" y="161"/>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3" name="Freeform 84">
              <a:extLst>
                <a:ext uri="{FF2B5EF4-FFF2-40B4-BE49-F238E27FC236}">
                  <a16:creationId xmlns:a16="http://schemas.microsoft.com/office/drawing/2014/main" id="{0E55F218-DC9E-421B-980A-94CAB9E2C787}"/>
                </a:ext>
              </a:extLst>
            </p:cNvPr>
            <p:cNvSpPr>
              <a:spLocks/>
            </p:cNvSpPr>
            <p:nvPr>
              <p:custDataLst>
                <p:tags r:id="rId110"/>
              </p:custDataLst>
            </p:nvPr>
          </p:nvSpPr>
          <p:spPr bwMode="auto">
            <a:xfrm>
              <a:off x="3389313" y="2701926"/>
              <a:ext cx="63500" cy="47625"/>
            </a:xfrm>
            <a:custGeom>
              <a:avLst/>
              <a:gdLst>
                <a:gd name="T0" fmla="*/ 213 w 213"/>
                <a:gd name="T1" fmla="*/ 104 h 157"/>
                <a:gd name="T2" fmla="*/ 208 w 213"/>
                <a:gd name="T3" fmla="*/ 100 h 157"/>
                <a:gd name="T4" fmla="*/ 201 w 213"/>
                <a:gd name="T5" fmla="*/ 106 h 157"/>
                <a:gd name="T6" fmla="*/ 164 w 213"/>
                <a:gd name="T7" fmla="*/ 148 h 157"/>
                <a:gd name="T8" fmla="*/ 155 w 213"/>
                <a:gd name="T9" fmla="*/ 136 h 157"/>
                <a:gd name="T10" fmla="*/ 163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4 h 157"/>
                <a:gd name="T24" fmla="*/ 6 w 213"/>
                <a:gd name="T25" fmla="*/ 58 h 157"/>
                <a:gd name="T26" fmla="*/ 14 w 213"/>
                <a:gd name="T27" fmla="*/ 48 h 157"/>
                <a:gd name="T28" fmla="*/ 39 w 213"/>
                <a:gd name="T29" fmla="*/ 10 h 157"/>
                <a:gd name="T30" fmla="*/ 51 w 213"/>
                <a:gd name="T31" fmla="*/ 27 h 157"/>
                <a:gd name="T32" fmla="*/ 45 w 213"/>
                <a:gd name="T33" fmla="*/ 56 h 157"/>
                <a:gd name="T34" fmla="*/ 38 w 213"/>
                <a:gd name="T35" fmla="*/ 87 h 157"/>
                <a:gd name="T36" fmla="*/ 26 w 213"/>
                <a:gd name="T37" fmla="*/ 132 h 157"/>
                <a:gd name="T38" fmla="*/ 23 w 213"/>
                <a:gd name="T39" fmla="*/ 146 h 157"/>
                <a:gd name="T40" fmla="*/ 35 w 213"/>
                <a:gd name="T41" fmla="*/ 157 h 157"/>
                <a:gd name="T42" fmla="*/ 48 w 213"/>
                <a:gd name="T43" fmla="*/ 150 h 157"/>
                <a:gd name="T44" fmla="*/ 55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9" y="100"/>
                    <a:pt x="208" y="100"/>
                  </a:cubicBezTo>
                  <a:cubicBezTo>
                    <a:pt x="203" y="100"/>
                    <a:pt x="203" y="102"/>
                    <a:pt x="201" y="106"/>
                  </a:cubicBezTo>
                  <a:cubicBezTo>
                    <a:pt x="193" y="133"/>
                    <a:pt x="178" y="148"/>
                    <a:pt x="164" y="148"/>
                  </a:cubicBezTo>
                  <a:cubicBezTo>
                    <a:pt x="157" y="148"/>
                    <a:pt x="155" y="143"/>
                    <a:pt x="155" y="136"/>
                  </a:cubicBezTo>
                  <a:cubicBezTo>
                    <a:pt x="155" y="127"/>
                    <a:pt x="157" y="123"/>
                    <a:pt x="163"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8" y="87"/>
                  </a:lnTo>
                  <a:lnTo>
                    <a:pt x="26" y="132"/>
                  </a:lnTo>
                  <a:cubicBezTo>
                    <a:pt x="25" y="137"/>
                    <a:pt x="23" y="145"/>
                    <a:pt x="23" y="146"/>
                  </a:cubicBezTo>
                  <a:cubicBezTo>
                    <a:pt x="23" y="154"/>
                    <a:pt x="29" y="157"/>
                    <a:pt x="35" y="157"/>
                  </a:cubicBezTo>
                  <a:cubicBezTo>
                    <a:pt x="41" y="157"/>
                    <a:pt x="47" y="153"/>
                    <a:pt x="48" y="150"/>
                  </a:cubicBezTo>
                  <a:cubicBezTo>
                    <a:pt x="50" y="147"/>
                    <a:pt x="53" y="136"/>
                    <a:pt x="55" y="128"/>
                  </a:cubicBezTo>
                  <a:lnTo>
                    <a:pt x="62" y="97"/>
                  </a:lnTo>
                  <a:cubicBezTo>
                    <a:pt x="64" y="89"/>
                    <a:pt x="67"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4" name="Freeform 85">
              <a:extLst>
                <a:ext uri="{FF2B5EF4-FFF2-40B4-BE49-F238E27FC236}">
                  <a16:creationId xmlns:a16="http://schemas.microsoft.com/office/drawing/2014/main" id="{66EF0F0D-8300-44A5-A5C8-04150380336A}"/>
                </a:ext>
              </a:extLst>
            </p:cNvPr>
            <p:cNvSpPr>
              <a:spLocks/>
            </p:cNvSpPr>
            <p:nvPr>
              <p:custDataLst>
                <p:tags r:id="rId111"/>
              </p:custDataLst>
            </p:nvPr>
          </p:nvSpPr>
          <p:spPr bwMode="auto">
            <a:xfrm>
              <a:off x="3470276" y="2736851"/>
              <a:ext cx="12700" cy="33338"/>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9" y="0"/>
                    <a:pt x="0" y="9"/>
                    <a:pt x="0" y="20"/>
                  </a:cubicBezTo>
                  <a:cubicBezTo>
                    <a:pt x="0" y="31"/>
                    <a:pt x="8" y="40"/>
                    <a:pt x="20" y="40"/>
                  </a:cubicBezTo>
                  <a:cubicBezTo>
                    <a:pt x="29" y="40"/>
                    <a:pt x="35" y="34"/>
                    <a:pt x="35" y="34"/>
                  </a:cubicBezTo>
                  <a:cubicBezTo>
                    <a:pt x="35" y="54"/>
                    <a:pt x="31" y="76"/>
                    <a:pt x="7" y="98"/>
                  </a:cubicBezTo>
                  <a:cubicBezTo>
                    <a:pt x="6" y="100"/>
                    <a:pt x="5" y="101"/>
                    <a:pt x="5" y="102"/>
                  </a:cubicBezTo>
                  <a:cubicBezTo>
                    <a:pt x="5" y="105"/>
                    <a:pt x="8" y="107"/>
                    <a:pt x="10" y="107"/>
                  </a:cubicBezTo>
                  <a:cubicBezTo>
                    <a:pt x="15"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5" name="Freeform 86">
              <a:extLst>
                <a:ext uri="{FF2B5EF4-FFF2-40B4-BE49-F238E27FC236}">
                  <a16:creationId xmlns:a16="http://schemas.microsoft.com/office/drawing/2014/main" id="{9DC02FA5-32A3-41F6-93A5-1C6EE5EBC25A}"/>
                </a:ext>
              </a:extLst>
            </p:cNvPr>
            <p:cNvSpPr>
              <a:spLocks noEditPoints="1"/>
            </p:cNvSpPr>
            <p:nvPr>
              <p:custDataLst>
                <p:tags r:id="rId112"/>
              </p:custDataLst>
            </p:nvPr>
          </p:nvSpPr>
          <p:spPr bwMode="auto">
            <a:xfrm>
              <a:off x="3494088" y="2678113"/>
              <a:ext cx="46038" cy="92075"/>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0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79 w 153"/>
                <a:gd name="T29" fmla="*/ 248 h 302"/>
                <a:gd name="T30" fmla="*/ 34 w 153"/>
                <a:gd name="T31" fmla="*/ 292 h 302"/>
                <a:gd name="T32" fmla="*/ 22 w 153"/>
                <a:gd name="T33" fmla="*/ 290 h 302"/>
                <a:gd name="T34" fmla="*/ 34 w 153"/>
                <a:gd name="T35" fmla="*/ 272 h 302"/>
                <a:gd name="T36" fmla="*/ 20 w 153"/>
                <a:gd name="T37" fmla="*/ 260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10"/>
                    <a:pt x="120" y="19"/>
                  </a:cubicBezTo>
                  <a:cubicBezTo>
                    <a:pt x="120" y="25"/>
                    <a:pt x="124" y="32"/>
                    <a:pt x="134" y="32"/>
                  </a:cubicBezTo>
                  <a:cubicBezTo>
                    <a:pt x="143" y="32"/>
                    <a:pt x="153" y="23"/>
                    <a:pt x="153" y="13"/>
                  </a:cubicBezTo>
                  <a:close/>
                  <a:moveTo>
                    <a:pt x="139" y="122"/>
                  </a:moveTo>
                  <a:cubicBezTo>
                    <a:pt x="140" y="118"/>
                    <a:pt x="140" y="115"/>
                    <a:pt x="140" y="110"/>
                  </a:cubicBezTo>
                  <a:cubicBezTo>
                    <a:pt x="140" y="91"/>
                    <a:pt x="124" y="77"/>
                    <a:pt x="103" y="77"/>
                  </a:cubicBezTo>
                  <a:cubicBezTo>
                    <a:pt x="64" y="77"/>
                    <a:pt x="42" y="126"/>
                    <a:pt x="42" y="131"/>
                  </a:cubicBezTo>
                  <a:cubicBezTo>
                    <a:pt x="42" y="135"/>
                    <a:pt x="47" y="135"/>
                    <a:pt x="48" y="135"/>
                  </a:cubicBezTo>
                  <a:cubicBezTo>
                    <a:pt x="52" y="135"/>
                    <a:pt x="53" y="134"/>
                    <a:pt x="55" y="129"/>
                  </a:cubicBezTo>
                  <a:cubicBezTo>
                    <a:pt x="64" y="109"/>
                    <a:pt x="82" y="87"/>
                    <a:pt x="102" y="87"/>
                  </a:cubicBezTo>
                  <a:cubicBezTo>
                    <a:pt x="111" y="87"/>
                    <a:pt x="114" y="93"/>
                    <a:pt x="114" y="104"/>
                  </a:cubicBezTo>
                  <a:cubicBezTo>
                    <a:pt x="114" y="108"/>
                    <a:pt x="113" y="113"/>
                    <a:pt x="113" y="115"/>
                  </a:cubicBezTo>
                  <a:lnTo>
                    <a:pt x="79" y="248"/>
                  </a:lnTo>
                  <a:cubicBezTo>
                    <a:pt x="74" y="272"/>
                    <a:pt x="55" y="292"/>
                    <a:pt x="34" y="292"/>
                  </a:cubicBezTo>
                  <a:cubicBezTo>
                    <a:pt x="30" y="292"/>
                    <a:pt x="26" y="292"/>
                    <a:pt x="22" y="290"/>
                  </a:cubicBezTo>
                  <a:cubicBezTo>
                    <a:pt x="31" y="286"/>
                    <a:pt x="34" y="278"/>
                    <a:pt x="34" y="272"/>
                  </a:cubicBezTo>
                  <a:cubicBezTo>
                    <a:pt x="34" y="264"/>
                    <a:pt x="27" y="260"/>
                    <a:pt x="20" y="260"/>
                  </a:cubicBezTo>
                  <a:cubicBezTo>
                    <a:pt x="9" y="260"/>
                    <a:pt x="0" y="269"/>
                    <a:pt x="0" y="280"/>
                  </a:cubicBezTo>
                  <a:cubicBezTo>
                    <a:pt x="0" y="293"/>
                    <a:pt x="14" y="302"/>
                    <a:pt x="35" y="302"/>
                  </a:cubicBezTo>
                  <a:cubicBezTo>
                    <a:pt x="56" y="302"/>
                    <a:pt x="97"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6" name="Freeform 87">
              <a:extLst>
                <a:ext uri="{FF2B5EF4-FFF2-40B4-BE49-F238E27FC236}">
                  <a16:creationId xmlns:a16="http://schemas.microsoft.com/office/drawing/2014/main" id="{CDD624BD-D827-46B6-AD73-086B9D8F7FD0}"/>
                </a:ext>
              </a:extLst>
            </p:cNvPr>
            <p:cNvSpPr>
              <a:spLocks/>
            </p:cNvSpPr>
            <p:nvPr>
              <p:custDataLst>
                <p:tags r:id="rId113"/>
              </p:custDataLst>
            </p:nvPr>
          </p:nvSpPr>
          <p:spPr bwMode="auto">
            <a:xfrm>
              <a:off x="3560763" y="2628901"/>
              <a:ext cx="47625" cy="98425"/>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5 w 153"/>
                <a:gd name="T31" fmla="*/ 97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5" y="97"/>
                  </a:lnTo>
                  <a:cubicBezTo>
                    <a:pt x="5" y="97"/>
                    <a:pt x="0" y="97"/>
                    <a:pt x="0" y="107"/>
                  </a:cubicBezTo>
                  <a:cubicBezTo>
                    <a:pt x="0" y="113"/>
                    <a:pt x="4" y="113"/>
                    <a:pt x="14" y="113"/>
                  </a:cubicBezTo>
                  <a:lnTo>
                    <a:pt x="57" y="113"/>
                  </a:lnTo>
                  <a:cubicBezTo>
                    <a:pt x="22" y="254"/>
                    <a:pt x="20" y="263"/>
                    <a:pt x="20" y="272"/>
                  </a:cubicBezTo>
                  <a:cubicBezTo>
                    <a:pt x="20" y="299"/>
                    <a:pt x="39"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7" name="Freeform 88">
              <a:extLst>
                <a:ext uri="{FF2B5EF4-FFF2-40B4-BE49-F238E27FC236}">
                  <a16:creationId xmlns:a16="http://schemas.microsoft.com/office/drawing/2014/main" id="{C76BCC58-9E42-48A0-83A3-F3DDF5803AA7}"/>
                </a:ext>
              </a:extLst>
            </p:cNvPr>
            <p:cNvSpPr>
              <a:spLocks/>
            </p:cNvSpPr>
            <p:nvPr>
              <p:custDataLst>
                <p:tags r:id="rId114"/>
              </p:custDataLst>
            </p:nvPr>
          </p:nvSpPr>
          <p:spPr bwMode="auto">
            <a:xfrm>
              <a:off x="3621088" y="2609851"/>
              <a:ext cx="34925" cy="153988"/>
            </a:xfrm>
            <a:custGeom>
              <a:avLst/>
              <a:gdLst>
                <a:gd name="T0" fmla="*/ 115 w 115"/>
                <a:gd name="T1" fmla="*/ 249 h 499"/>
                <a:gd name="T2" fmla="*/ 82 w 115"/>
                <a:gd name="T3" fmla="*/ 94 h 499"/>
                <a:gd name="T4" fmla="*/ 4 w 115"/>
                <a:gd name="T5" fmla="*/ 0 h 499"/>
                <a:gd name="T6" fmla="*/ 0 w 115"/>
                <a:gd name="T7" fmla="*/ 5 h 499"/>
                <a:gd name="T8" fmla="*/ 9 w 115"/>
                <a:gd name="T9" fmla="*/ 17 h 499"/>
                <a:gd name="T10" fmla="*/ 86 w 115"/>
                <a:gd name="T11" fmla="*/ 249 h 499"/>
                <a:gd name="T12" fmla="*/ 6 w 115"/>
                <a:gd name="T13" fmla="*/ 485 h 499"/>
                <a:gd name="T14" fmla="*/ 0 w 115"/>
                <a:gd name="T15" fmla="*/ 494 h 499"/>
                <a:gd name="T16" fmla="*/ 4 w 115"/>
                <a:gd name="T17" fmla="*/ 499 h 499"/>
                <a:gd name="T18" fmla="*/ 84 w 115"/>
                <a:gd name="T19" fmla="*/ 402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1"/>
                    <a:pt x="110" y="150"/>
                    <a:pt x="82" y="94"/>
                  </a:cubicBezTo>
                  <a:cubicBezTo>
                    <a:pt x="52" y="33"/>
                    <a:pt x="9" y="0"/>
                    <a:pt x="4" y="0"/>
                  </a:cubicBezTo>
                  <a:cubicBezTo>
                    <a:pt x="2" y="0"/>
                    <a:pt x="0" y="2"/>
                    <a:pt x="0" y="5"/>
                  </a:cubicBezTo>
                  <a:cubicBezTo>
                    <a:pt x="0" y="7"/>
                    <a:pt x="0" y="8"/>
                    <a:pt x="9" y="17"/>
                  </a:cubicBezTo>
                  <a:cubicBezTo>
                    <a:pt x="58" y="66"/>
                    <a:pt x="86" y="145"/>
                    <a:pt x="86" y="249"/>
                  </a:cubicBezTo>
                  <a:cubicBezTo>
                    <a:pt x="86" y="335"/>
                    <a:pt x="68" y="423"/>
                    <a:pt x="6" y="485"/>
                  </a:cubicBezTo>
                  <a:cubicBezTo>
                    <a:pt x="0" y="491"/>
                    <a:pt x="0" y="492"/>
                    <a:pt x="0" y="494"/>
                  </a:cubicBezTo>
                  <a:cubicBezTo>
                    <a:pt x="0" y="497"/>
                    <a:pt x="2" y="499"/>
                    <a:pt x="4" y="499"/>
                  </a:cubicBezTo>
                  <a:cubicBezTo>
                    <a:pt x="9" y="499"/>
                    <a:pt x="54" y="465"/>
                    <a:pt x="84" y="402"/>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8" name="Freeform 89">
              <a:extLst>
                <a:ext uri="{FF2B5EF4-FFF2-40B4-BE49-F238E27FC236}">
                  <a16:creationId xmlns:a16="http://schemas.microsoft.com/office/drawing/2014/main" id="{A6058C65-75F4-4263-8288-3FF5A1F8361F}"/>
                </a:ext>
              </a:extLst>
            </p:cNvPr>
            <p:cNvSpPr>
              <a:spLocks/>
            </p:cNvSpPr>
            <p:nvPr>
              <p:custDataLst>
                <p:tags r:id="rId115"/>
              </p:custDataLst>
            </p:nvPr>
          </p:nvSpPr>
          <p:spPr bwMode="auto">
            <a:xfrm>
              <a:off x="3713163" y="2635251"/>
              <a:ext cx="100013" cy="103188"/>
            </a:xfrm>
            <a:custGeom>
              <a:avLst/>
              <a:gdLst>
                <a:gd name="T0" fmla="*/ 332 w 332"/>
                <a:gd name="T1" fmla="*/ 166 h 333"/>
                <a:gd name="T2" fmla="*/ 315 w 332"/>
                <a:gd name="T3" fmla="*/ 157 h 333"/>
                <a:gd name="T4" fmla="*/ 176 w 332"/>
                <a:gd name="T5" fmla="*/ 157 h 333"/>
                <a:gd name="T6" fmla="*/ 176 w 332"/>
                <a:gd name="T7" fmla="*/ 17 h 333"/>
                <a:gd name="T8" fmla="*/ 166 w 332"/>
                <a:gd name="T9" fmla="*/ 0 h 333"/>
                <a:gd name="T10" fmla="*/ 156 w 332"/>
                <a:gd name="T11" fmla="*/ 17 h 333"/>
                <a:gd name="T12" fmla="*/ 156 w 332"/>
                <a:gd name="T13" fmla="*/ 157 h 333"/>
                <a:gd name="T14" fmla="*/ 17 w 332"/>
                <a:gd name="T15" fmla="*/ 157 h 333"/>
                <a:gd name="T16" fmla="*/ 0 w 332"/>
                <a:gd name="T17" fmla="*/ 166 h 333"/>
                <a:gd name="T18" fmla="*/ 17 w 332"/>
                <a:gd name="T19" fmla="*/ 176 h 333"/>
                <a:gd name="T20" fmla="*/ 156 w 332"/>
                <a:gd name="T21" fmla="*/ 176 h 333"/>
                <a:gd name="T22" fmla="*/ 156 w 332"/>
                <a:gd name="T23" fmla="*/ 316 h 333"/>
                <a:gd name="T24" fmla="*/ 166 w 332"/>
                <a:gd name="T25" fmla="*/ 333 h 333"/>
                <a:gd name="T26" fmla="*/ 176 w 332"/>
                <a:gd name="T27" fmla="*/ 316 h 333"/>
                <a:gd name="T28" fmla="*/ 176 w 332"/>
                <a:gd name="T29" fmla="*/ 176 h 333"/>
                <a:gd name="T30" fmla="*/ 315 w 332"/>
                <a:gd name="T31" fmla="*/ 176 h 333"/>
                <a:gd name="T32" fmla="*/ 332 w 332"/>
                <a:gd name="T3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6"/>
                  </a:moveTo>
                  <a:cubicBezTo>
                    <a:pt x="332" y="157"/>
                    <a:pt x="322" y="157"/>
                    <a:pt x="315" y="157"/>
                  </a:cubicBezTo>
                  <a:lnTo>
                    <a:pt x="176" y="157"/>
                  </a:lnTo>
                  <a:lnTo>
                    <a:pt x="176" y="17"/>
                  </a:lnTo>
                  <a:cubicBezTo>
                    <a:pt x="176" y="10"/>
                    <a:pt x="176" y="0"/>
                    <a:pt x="166" y="0"/>
                  </a:cubicBezTo>
                  <a:cubicBezTo>
                    <a:pt x="156" y="0"/>
                    <a:pt x="156" y="10"/>
                    <a:pt x="156" y="17"/>
                  </a:cubicBezTo>
                  <a:lnTo>
                    <a:pt x="156" y="157"/>
                  </a:lnTo>
                  <a:lnTo>
                    <a:pt x="17" y="157"/>
                  </a:lnTo>
                  <a:cubicBezTo>
                    <a:pt x="10" y="157"/>
                    <a:pt x="0" y="157"/>
                    <a:pt x="0" y="166"/>
                  </a:cubicBezTo>
                  <a:cubicBezTo>
                    <a:pt x="0" y="176"/>
                    <a:pt x="10" y="176"/>
                    <a:pt x="17" y="176"/>
                  </a:cubicBezTo>
                  <a:lnTo>
                    <a:pt x="156" y="176"/>
                  </a:lnTo>
                  <a:lnTo>
                    <a:pt x="156" y="316"/>
                  </a:lnTo>
                  <a:cubicBezTo>
                    <a:pt x="156" y="323"/>
                    <a:pt x="156" y="333"/>
                    <a:pt x="166" y="333"/>
                  </a:cubicBezTo>
                  <a:cubicBezTo>
                    <a:pt x="176" y="333"/>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9" name="Freeform 90">
              <a:extLst>
                <a:ext uri="{FF2B5EF4-FFF2-40B4-BE49-F238E27FC236}">
                  <a16:creationId xmlns:a16="http://schemas.microsoft.com/office/drawing/2014/main" id="{D5EB985E-B231-4066-9660-A5AF44AC5C57}"/>
                </a:ext>
              </a:extLst>
            </p:cNvPr>
            <p:cNvSpPr>
              <a:spLocks/>
            </p:cNvSpPr>
            <p:nvPr>
              <p:custDataLst>
                <p:tags r:id="rId116"/>
              </p:custDataLst>
            </p:nvPr>
          </p:nvSpPr>
          <p:spPr bwMode="auto">
            <a:xfrm>
              <a:off x="3859213" y="2657476"/>
              <a:ext cx="49213" cy="698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0" y="74"/>
                    <a:pt x="150" y="72"/>
                    <a:pt x="150" y="62"/>
                  </a:cubicBezTo>
                  <a:lnTo>
                    <a:pt x="150" y="12"/>
                  </a:lnTo>
                  <a:cubicBezTo>
                    <a:pt x="150" y="3"/>
                    <a:pt x="150" y="0"/>
                    <a:pt x="145" y="0"/>
                  </a:cubicBezTo>
                  <a:cubicBezTo>
                    <a:pt x="142" y="0"/>
                    <a:pt x="141" y="0"/>
                    <a:pt x="135" y="6"/>
                  </a:cubicBezTo>
                  <a:cubicBezTo>
                    <a:pt x="134" y="8"/>
                    <a:pt x="129" y="12"/>
                    <a:pt x="127" y="14"/>
                  </a:cubicBezTo>
                  <a:cubicBezTo>
                    <a:pt x="108" y="0"/>
                    <a:pt x="87" y="0"/>
                    <a:pt x="80"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0" name="Freeform 91">
              <a:extLst>
                <a:ext uri="{FF2B5EF4-FFF2-40B4-BE49-F238E27FC236}">
                  <a16:creationId xmlns:a16="http://schemas.microsoft.com/office/drawing/2014/main" id="{8614B3CE-7CFC-4C1E-BDD8-EA6E9F8802AD}"/>
                </a:ext>
              </a:extLst>
            </p:cNvPr>
            <p:cNvSpPr>
              <a:spLocks noEditPoints="1"/>
            </p:cNvSpPr>
            <p:nvPr>
              <p:custDataLst>
                <p:tags r:id="rId117"/>
              </p:custDataLst>
            </p:nvPr>
          </p:nvSpPr>
          <p:spPr bwMode="auto">
            <a:xfrm>
              <a:off x="3919538" y="2624138"/>
              <a:ext cx="31750" cy="101600"/>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2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89"/>
                  </a:lnTo>
                  <a:cubicBezTo>
                    <a:pt x="39" y="312"/>
                    <a:pt x="34" y="312"/>
                    <a:pt x="0" y="312"/>
                  </a:cubicBezTo>
                  <a:lnTo>
                    <a:pt x="0" y="327"/>
                  </a:lnTo>
                  <a:lnTo>
                    <a:pt x="55" y="326"/>
                  </a:lnTo>
                  <a:cubicBezTo>
                    <a:pt x="73" y="326"/>
                    <a:pt x="90" y="327"/>
                    <a:pt x="107" y="327"/>
                  </a:cubicBezTo>
                  <a:close/>
                  <a:moveTo>
                    <a:pt x="80" y="26"/>
                  </a:moveTo>
                  <a:cubicBezTo>
                    <a:pt x="80" y="12"/>
                    <a:pt x="68" y="0"/>
                    <a:pt x="53" y="0"/>
                  </a:cubicBezTo>
                  <a:cubicBezTo>
                    <a:pt x="36" y="0"/>
                    <a:pt x="26" y="13"/>
                    <a:pt x="26" y="26"/>
                  </a:cubicBezTo>
                  <a:cubicBezTo>
                    <a:pt x="26" y="39"/>
                    <a:pt x="38" y="52"/>
                    <a:pt x="53" y="52"/>
                  </a:cubicBezTo>
                  <a:cubicBezTo>
                    <a:pt x="70" y="52"/>
                    <a:pt x="80" y="38"/>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1" name="Freeform 92">
              <a:extLst>
                <a:ext uri="{FF2B5EF4-FFF2-40B4-BE49-F238E27FC236}">
                  <a16:creationId xmlns:a16="http://schemas.microsoft.com/office/drawing/2014/main" id="{63797A82-C6F7-490D-A0FB-ED6C042FBBE5}"/>
                </a:ext>
              </a:extLst>
            </p:cNvPr>
            <p:cNvSpPr>
              <a:spLocks/>
            </p:cNvSpPr>
            <p:nvPr>
              <p:custDataLst>
                <p:tags r:id="rId118"/>
              </p:custDataLst>
            </p:nvPr>
          </p:nvSpPr>
          <p:spPr bwMode="auto">
            <a:xfrm>
              <a:off x="3960813" y="2657476"/>
              <a:ext cx="76200" cy="68263"/>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0"/>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2" name="Freeform 93">
              <a:extLst>
                <a:ext uri="{FF2B5EF4-FFF2-40B4-BE49-F238E27FC236}">
                  <a16:creationId xmlns:a16="http://schemas.microsoft.com/office/drawing/2014/main" id="{D3210C33-9CE2-4E0A-97AB-92AAF254E13F}"/>
                </a:ext>
              </a:extLst>
            </p:cNvPr>
            <p:cNvSpPr>
              <a:spLocks/>
            </p:cNvSpPr>
            <p:nvPr>
              <p:custDataLst>
                <p:tags r:id="rId119"/>
              </p:custDataLst>
            </p:nvPr>
          </p:nvSpPr>
          <p:spPr bwMode="auto">
            <a:xfrm>
              <a:off x="4056063" y="2609851"/>
              <a:ext cx="34925" cy="153988"/>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3" name="Freeform 94">
              <a:extLst>
                <a:ext uri="{FF2B5EF4-FFF2-40B4-BE49-F238E27FC236}">
                  <a16:creationId xmlns:a16="http://schemas.microsoft.com/office/drawing/2014/main" id="{1EF02B2F-76D3-47C2-A13D-A610289DFA92}"/>
                </a:ext>
              </a:extLst>
            </p:cNvPr>
            <p:cNvSpPr>
              <a:spLocks/>
            </p:cNvSpPr>
            <p:nvPr>
              <p:custDataLst>
                <p:tags r:id="rId120"/>
              </p:custDataLst>
            </p:nvPr>
          </p:nvSpPr>
          <p:spPr bwMode="auto">
            <a:xfrm>
              <a:off x="4103688" y="2657476"/>
              <a:ext cx="82550" cy="6985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5 w 270"/>
                <a:gd name="T27" fmla="*/ 70 h 226"/>
                <a:gd name="T28" fmla="*/ 51 w 270"/>
                <a:gd name="T29" fmla="*/ 11 h 226"/>
                <a:gd name="T30" fmla="*/ 66 w 270"/>
                <a:gd name="T31" fmla="*/ 34 h 226"/>
                <a:gd name="T32" fmla="*/ 58 w 270"/>
                <a:gd name="T33" fmla="*/ 76 h 226"/>
                <a:gd name="T34" fmla="*/ 30 w 270"/>
                <a:gd name="T35" fmla="*/ 191 h 226"/>
                <a:gd name="T36" fmla="*/ 25 w 270"/>
                <a:gd name="T37" fmla="*/ 212 h 226"/>
                <a:gd name="T38" fmla="*/ 40 w 270"/>
                <a:gd name="T39" fmla="*/ 226 h 226"/>
                <a:gd name="T40" fmla="*/ 58 w 270"/>
                <a:gd name="T41" fmla="*/ 212 h 226"/>
                <a:gd name="T42" fmla="*/ 67 w 270"/>
                <a:gd name="T43" fmla="*/ 175 h 226"/>
                <a:gd name="T44" fmla="*/ 78 w 270"/>
                <a:gd name="T45" fmla="*/ 130 h 226"/>
                <a:gd name="T46" fmla="*/ 87 w 270"/>
                <a:gd name="T47" fmla="*/ 96 h 226"/>
                <a:gd name="T48" fmla="*/ 93 w 270"/>
                <a:gd name="T49" fmla="*/ 72 h 226"/>
                <a:gd name="T50" fmla="*/ 175 w 270"/>
                <a:gd name="T51" fmla="*/ 11 h 226"/>
                <a:gd name="T52" fmla="*/ 202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8" y="215"/>
                    <a:pt x="194" y="210"/>
                    <a:pt x="194" y="198"/>
                  </a:cubicBezTo>
                  <a:cubicBezTo>
                    <a:pt x="194" y="186"/>
                    <a:pt x="199" y="174"/>
                    <a:pt x="203" y="163"/>
                  </a:cubicBezTo>
                  <a:cubicBezTo>
                    <a:pt x="213" y="136"/>
                    <a:pt x="233" y="82"/>
                    <a:pt x="233" y="53"/>
                  </a:cubicBezTo>
                  <a:cubicBezTo>
                    <a:pt x="233" y="20"/>
                    <a:pt x="212" y="0"/>
                    <a:pt x="176" y="0"/>
                  </a:cubicBezTo>
                  <a:cubicBezTo>
                    <a:pt x="131" y="0"/>
                    <a:pt x="107" y="32"/>
                    <a:pt x="98" y="43"/>
                  </a:cubicBezTo>
                  <a:cubicBezTo>
                    <a:pt x="96" y="15"/>
                    <a:pt x="75" y="0"/>
                    <a:pt x="52" y="0"/>
                  </a:cubicBezTo>
                  <a:cubicBezTo>
                    <a:pt x="30" y="0"/>
                    <a:pt x="20" y="19"/>
                    <a:pt x="15" y="28"/>
                  </a:cubicBezTo>
                  <a:cubicBezTo>
                    <a:pt x="7" y="45"/>
                    <a:pt x="0" y="75"/>
                    <a:pt x="0" y="77"/>
                  </a:cubicBezTo>
                  <a:cubicBezTo>
                    <a:pt x="0" y="82"/>
                    <a:pt x="6" y="82"/>
                    <a:pt x="6" y="82"/>
                  </a:cubicBezTo>
                  <a:cubicBezTo>
                    <a:pt x="11" y="82"/>
                    <a:pt x="12" y="81"/>
                    <a:pt x="15" y="70"/>
                  </a:cubicBezTo>
                  <a:cubicBezTo>
                    <a:pt x="23" y="35"/>
                    <a:pt x="33" y="11"/>
                    <a:pt x="51" y="11"/>
                  </a:cubicBezTo>
                  <a:cubicBezTo>
                    <a:pt x="61" y="11"/>
                    <a:pt x="66" y="17"/>
                    <a:pt x="66" y="34"/>
                  </a:cubicBezTo>
                  <a:cubicBezTo>
                    <a:pt x="66" y="44"/>
                    <a:pt x="65" y="50"/>
                    <a:pt x="58" y="76"/>
                  </a:cubicBezTo>
                  <a:lnTo>
                    <a:pt x="30" y="191"/>
                  </a:lnTo>
                  <a:cubicBezTo>
                    <a:pt x="28" y="198"/>
                    <a:pt x="25" y="210"/>
                    <a:pt x="25" y="212"/>
                  </a:cubicBezTo>
                  <a:cubicBezTo>
                    <a:pt x="25" y="221"/>
                    <a:pt x="32" y="226"/>
                    <a:pt x="40" y="226"/>
                  </a:cubicBezTo>
                  <a:cubicBezTo>
                    <a:pt x="45" y="226"/>
                    <a:pt x="54" y="222"/>
                    <a:pt x="58" y="212"/>
                  </a:cubicBezTo>
                  <a:cubicBezTo>
                    <a:pt x="58" y="211"/>
                    <a:pt x="64" y="187"/>
                    <a:pt x="67" y="175"/>
                  </a:cubicBezTo>
                  <a:lnTo>
                    <a:pt x="78" y="130"/>
                  </a:lnTo>
                  <a:cubicBezTo>
                    <a:pt x="81" y="119"/>
                    <a:pt x="84" y="108"/>
                    <a:pt x="87" y="96"/>
                  </a:cubicBezTo>
                  <a:lnTo>
                    <a:pt x="93" y="72"/>
                  </a:lnTo>
                  <a:cubicBezTo>
                    <a:pt x="101" y="56"/>
                    <a:pt x="127" y="11"/>
                    <a:pt x="175" y="11"/>
                  </a:cubicBezTo>
                  <a:cubicBezTo>
                    <a:pt x="197" y="11"/>
                    <a:pt x="202" y="29"/>
                    <a:pt x="202" y="46"/>
                  </a:cubicBezTo>
                  <a:cubicBezTo>
                    <a:pt x="202" y="77"/>
                    <a:pt x="177" y="140"/>
                    <a:pt x="169" y="162"/>
                  </a:cubicBezTo>
                  <a:cubicBezTo>
                    <a:pt x="165" y="173"/>
                    <a:pt x="164" y="179"/>
                    <a:pt x="164" y="185"/>
                  </a:cubicBezTo>
                  <a:cubicBezTo>
                    <a:pt x="164" y="208"/>
                    <a:pt x="182"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4" name="Freeform 95">
              <a:extLst>
                <a:ext uri="{FF2B5EF4-FFF2-40B4-BE49-F238E27FC236}">
                  <a16:creationId xmlns:a16="http://schemas.microsoft.com/office/drawing/2014/main" id="{94939C24-3D72-48AD-BE2B-860EBB6723AE}"/>
                </a:ext>
              </a:extLst>
            </p:cNvPr>
            <p:cNvSpPr>
              <a:spLocks noEditPoints="1"/>
            </p:cNvSpPr>
            <p:nvPr>
              <p:custDataLst>
                <p:tags r:id="rId121"/>
              </p:custDataLst>
            </p:nvPr>
          </p:nvSpPr>
          <p:spPr bwMode="auto">
            <a:xfrm>
              <a:off x="4197351" y="2617788"/>
              <a:ext cx="61913" cy="109538"/>
            </a:xfrm>
            <a:custGeom>
              <a:avLst/>
              <a:gdLst>
                <a:gd name="T0" fmla="*/ 206 w 206"/>
                <a:gd name="T1" fmla="*/ 102 h 357"/>
                <a:gd name="T2" fmla="*/ 146 w 206"/>
                <a:gd name="T3" fmla="*/ 0 h 357"/>
                <a:gd name="T4" fmla="*/ 0 w 206"/>
                <a:gd name="T5" fmla="*/ 254 h 357"/>
                <a:gd name="T6" fmla="*/ 60 w 206"/>
                <a:gd name="T7" fmla="*/ 357 h 357"/>
                <a:gd name="T8" fmla="*/ 206 w 206"/>
                <a:gd name="T9" fmla="*/ 102 h 357"/>
                <a:gd name="T10" fmla="*/ 157 w 206"/>
                <a:gd name="T11" fmla="*/ 170 h 357"/>
                <a:gd name="T12" fmla="*/ 53 w 206"/>
                <a:gd name="T13" fmla="*/ 170 h 357"/>
                <a:gd name="T14" fmla="*/ 91 w 206"/>
                <a:gd name="T15" fmla="*/ 63 h 357"/>
                <a:gd name="T16" fmla="*/ 145 w 206"/>
                <a:gd name="T17" fmla="*/ 11 h 357"/>
                <a:gd name="T18" fmla="*/ 173 w 206"/>
                <a:gd name="T19" fmla="*/ 71 h 357"/>
                <a:gd name="T20" fmla="*/ 157 w 206"/>
                <a:gd name="T21" fmla="*/ 170 h 357"/>
                <a:gd name="T22" fmla="*/ 152 w 206"/>
                <a:gd name="T23" fmla="*/ 186 h 357"/>
                <a:gd name="T24" fmla="*/ 117 w 206"/>
                <a:gd name="T25" fmla="*/ 287 h 357"/>
                <a:gd name="T26" fmla="*/ 60 w 206"/>
                <a:gd name="T27" fmla="*/ 346 h 357"/>
                <a:gd name="T28" fmla="*/ 33 w 206"/>
                <a:gd name="T29" fmla="*/ 285 h 357"/>
                <a:gd name="T30" fmla="*/ 49 w 206"/>
                <a:gd name="T31" fmla="*/ 186 h 357"/>
                <a:gd name="T32" fmla="*/ 152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6" y="0"/>
                    <a:pt x="0" y="140"/>
                    <a:pt x="0" y="254"/>
                  </a:cubicBezTo>
                  <a:cubicBezTo>
                    <a:pt x="0" y="301"/>
                    <a:pt x="14" y="357"/>
                    <a:pt x="60" y="357"/>
                  </a:cubicBezTo>
                  <a:cubicBezTo>
                    <a:pt x="130" y="357"/>
                    <a:pt x="206" y="214"/>
                    <a:pt x="206" y="102"/>
                  </a:cubicBezTo>
                  <a:close/>
                  <a:moveTo>
                    <a:pt x="157" y="170"/>
                  </a:moveTo>
                  <a:lnTo>
                    <a:pt x="53" y="170"/>
                  </a:lnTo>
                  <a:cubicBezTo>
                    <a:pt x="61" y="138"/>
                    <a:pt x="71" y="98"/>
                    <a:pt x="91" y="63"/>
                  </a:cubicBezTo>
                  <a:cubicBezTo>
                    <a:pt x="104" y="38"/>
                    <a:pt x="123" y="11"/>
                    <a:pt x="145" y="11"/>
                  </a:cubicBezTo>
                  <a:cubicBezTo>
                    <a:pt x="170" y="11"/>
                    <a:pt x="173" y="42"/>
                    <a:pt x="173" y="71"/>
                  </a:cubicBezTo>
                  <a:cubicBezTo>
                    <a:pt x="173" y="95"/>
                    <a:pt x="169" y="121"/>
                    <a:pt x="157" y="170"/>
                  </a:cubicBezTo>
                  <a:close/>
                  <a:moveTo>
                    <a:pt x="152" y="186"/>
                  </a:moveTo>
                  <a:cubicBezTo>
                    <a:pt x="147" y="209"/>
                    <a:pt x="136" y="251"/>
                    <a:pt x="117" y="287"/>
                  </a:cubicBezTo>
                  <a:cubicBezTo>
                    <a:pt x="100" y="321"/>
                    <a:pt x="81" y="346"/>
                    <a:pt x="60" y="346"/>
                  </a:cubicBezTo>
                  <a:cubicBezTo>
                    <a:pt x="43" y="346"/>
                    <a:pt x="33" y="331"/>
                    <a:pt x="33" y="285"/>
                  </a:cubicBezTo>
                  <a:cubicBezTo>
                    <a:pt x="33" y="264"/>
                    <a:pt x="36" y="235"/>
                    <a:pt x="49" y="186"/>
                  </a:cubicBezTo>
                  <a:lnTo>
                    <a:pt x="152"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5" name="Freeform 96">
              <a:extLst>
                <a:ext uri="{FF2B5EF4-FFF2-40B4-BE49-F238E27FC236}">
                  <a16:creationId xmlns:a16="http://schemas.microsoft.com/office/drawing/2014/main" id="{42E4DE23-23DB-4945-AF5C-21AFB33D5B5C}"/>
                </a:ext>
              </a:extLst>
            </p:cNvPr>
            <p:cNvSpPr>
              <a:spLocks/>
            </p:cNvSpPr>
            <p:nvPr>
              <p:custDataLst>
                <p:tags r:id="rId122"/>
              </p:custDataLst>
            </p:nvPr>
          </p:nvSpPr>
          <p:spPr bwMode="auto">
            <a:xfrm>
              <a:off x="4273551" y="2609851"/>
              <a:ext cx="34925" cy="153988"/>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6" name="Freeform 97">
              <a:extLst>
                <a:ext uri="{FF2B5EF4-FFF2-40B4-BE49-F238E27FC236}">
                  <a16:creationId xmlns:a16="http://schemas.microsoft.com/office/drawing/2014/main" id="{D12A4DC8-E3DA-4DC9-B9DF-B7B2AEDDA813}"/>
                </a:ext>
              </a:extLst>
            </p:cNvPr>
            <p:cNvSpPr>
              <a:spLocks/>
            </p:cNvSpPr>
            <p:nvPr>
              <p:custDataLst>
                <p:tags r:id="rId123"/>
              </p:custDataLst>
            </p:nvPr>
          </p:nvSpPr>
          <p:spPr bwMode="auto">
            <a:xfrm>
              <a:off x="4354513" y="2657476"/>
              <a:ext cx="49213" cy="69850"/>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7" name="Freeform 98">
              <a:extLst>
                <a:ext uri="{FF2B5EF4-FFF2-40B4-BE49-F238E27FC236}">
                  <a16:creationId xmlns:a16="http://schemas.microsoft.com/office/drawing/2014/main" id="{6005C448-BDF4-45E4-864B-F3168D6E9D56}"/>
                </a:ext>
              </a:extLst>
            </p:cNvPr>
            <p:cNvSpPr>
              <a:spLocks noEditPoints="1"/>
            </p:cNvSpPr>
            <p:nvPr>
              <p:custDataLst>
                <p:tags r:id="rId124"/>
              </p:custDataLst>
            </p:nvPr>
          </p:nvSpPr>
          <p:spPr bwMode="auto">
            <a:xfrm>
              <a:off x="4413251" y="2624138"/>
              <a:ext cx="31750" cy="101600"/>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2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89"/>
                  </a:lnTo>
                  <a:cubicBezTo>
                    <a:pt x="39" y="312"/>
                    <a:pt x="34" y="312"/>
                    <a:pt x="0" y="312"/>
                  </a:cubicBezTo>
                  <a:lnTo>
                    <a:pt x="0" y="327"/>
                  </a:lnTo>
                  <a:lnTo>
                    <a:pt x="55" y="326"/>
                  </a:lnTo>
                  <a:cubicBezTo>
                    <a:pt x="73" y="326"/>
                    <a:pt x="90" y="327"/>
                    <a:pt x="107" y="327"/>
                  </a:cubicBezTo>
                  <a:close/>
                  <a:moveTo>
                    <a:pt x="80" y="26"/>
                  </a:moveTo>
                  <a:cubicBezTo>
                    <a:pt x="80" y="12"/>
                    <a:pt x="68" y="0"/>
                    <a:pt x="53" y="0"/>
                  </a:cubicBezTo>
                  <a:cubicBezTo>
                    <a:pt x="36" y="0"/>
                    <a:pt x="26" y="13"/>
                    <a:pt x="26" y="26"/>
                  </a:cubicBezTo>
                  <a:cubicBezTo>
                    <a:pt x="26" y="39"/>
                    <a:pt x="38" y="52"/>
                    <a:pt x="53" y="52"/>
                  </a:cubicBezTo>
                  <a:cubicBezTo>
                    <a:pt x="70" y="52"/>
                    <a:pt x="80" y="38"/>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8" name="Freeform 99">
              <a:extLst>
                <a:ext uri="{FF2B5EF4-FFF2-40B4-BE49-F238E27FC236}">
                  <a16:creationId xmlns:a16="http://schemas.microsoft.com/office/drawing/2014/main" id="{46DED57F-0410-4D22-BC02-D502D704BCBA}"/>
                </a:ext>
              </a:extLst>
            </p:cNvPr>
            <p:cNvSpPr>
              <a:spLocks/>
            </p:cNvSpPr>
            <p:nvPr>
              <p:custDataLst>
                <p:tags r:id="rId125"/>
              </p:custDataLst>
            </p:nvPr>
          </p:nvSpPr>
          <p:spPr bwMode="auto">
            <a:xfrm>
              <a:off x="4454526" y="2657476"/>
              <a:ext cx="76200" cy="68263"/>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4" y="205"/>
                    <a:pt x="0" y="205"/>
                  </a:cubicBezTo>
                  <a:lnTo>
                    <a:pt x="0" y="220"/>
                  </a:lnTo>
                  <a:lnTo>
                    <a:pt x="56" y="219"/>
                  </a:lnTo>
                  <a:lnTo>
                    <a:pt x="112" y="220"/>
                  </a:lnTo>
                  <a:lnTo>
                    <a:pt x="112" y="205"/>
                  </a:lnTo>
                  <a:cubicBezTo>
                    <a:pt x="79" y="205"/>
                    <a:pt x="73" y="205"/>
                    <a:pt x="73" y="182"/>
                  </a:cubicBezTo>
                  <a:lnTo>
                    <a:pt x="73" y="90"/>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9" name="Freeform 100">
              <a:extLst>
                <a:ext uri="{FF2B5EF4-FFF2-40B4-BE49-F238E27FC236}">
                  <a16:creationId xmlns:a16="http://schemas.microsoft.com/office/drawing/2014/main" id="{6F0F02A7-5EDF-404A-993D-1A429A12CD10}"/>
                </a:ext>
              </a:extLst>
            </p:cNvPr>
            <p:cNvSpPr>
              <a:spLocks/>
            </p:cNvSpPr>
            <p:nvPr>
              <p:custDataLst>
                <p:tags r:id="rId126"/>
              </p:custDataLst>
            </p:nvPr>
          </p:nvSpPr>
          <p:spPr bwMode="auto">
            <a:xfrm>
              <a:off x="4549776" y="2609851"/>
              <a:ext cx="34925" cy="153988"/>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0" name="Freeform 101">
              <a:extLst>
                <a:ext uri="{FF2B5EF4-FFF2-40B4-BE49-F238E27FC236}">
                  <a16:creationId xmlns:a16="http://schemas.microsoft.com/office/drawing/2014/main" id="{AEB89855-A8C7-4C28-8FA3-392D76413580}"/>
                </a:ext>
              </a:extLst>
            </p:cNvPr>
            <p:cNvSpPr>
              <a:spLocks/>
            </p:cNvSpPr>
            <p:nvPr>
              <p:custDataLst>
                <p:tags r:id="rId127"/>
              </p:custDataLst>
            </p:nvPr>
          </p:nvSpPr>
          <p:spPr bwMode="auto">
            <a:xfrm>
              <a:off x="4595813" y="2657476"/>
              <a:ext cx="88900" cy="69850"/>
            </a:xfrm>
            <a:custGeom>
              <a:avLst/>
              <a:gdLst>
                <a:gd name="T0" fmla="*/ 283 w 294"/>
                <a:gd name="T1" fmla="*/ 101 h 226"/>
                <a:gd name="T2" fmla="*/ 294 w 294"/>
                <a:gd name="T3" fmla="*/ 35 h 226"/>
                <a:gd name="T4" fmla="*/ 284 w 294"/>
                <a:gd name="T5" fmla="*/ 4 h 226"/>
                <a:gd name="T6" fmla="*/ 273 w 294"/>
                <a:gd name="T7" fmla="*/ 0 h 226"/>
                <a:gd name="T8" fmla="*/ 255 w 294"/>
                <a:gd name="T9" fmla="*/ 8 h 226"/>
                <a:gd name="T10" fmla="*/ 248 w 294"/>
                <a:gd name="T11" fmla="*/ 24 h 226"/>
                <a:gd name="T12" fmla="*/ 254 w 294"/>
                <a:gd name="T13" fmla="*/ 36 h 226"/>
                <a:gd name="T14" fmla="*/ 273 w 294"/>
                <a:gd name="T15" fmla="*/ 80 h 226"/>
                <a:gd name="T16" fmla="*/ 271 w 294"/>
                <a:gd name="T17" fmla="*/ 98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8 h 226"/>
                <a:gd name="T30" fmla="*/ 126 w 294"/>
                <a:gd name="T31" fmla="*/ 143 h 226"/>
                <a:gd name="T32" fmla="*/ 58 w 294"/>
                <a:gd name="T33" fmla="*/ 190 h 226"/>
                <a:gd name="T34" fmla="*/ 15 w 294"/>
                <a:gd name="T35" fmla="*/ 133 h 226"/>
                <a:gd name="T36" fmla="*/ 19 w 294"/>
                <a:gd name="T37" fmla="*/ 101 h 226"/>
                <a:gd name="T38" fmla="*/ 63 w 294"/>
                <a:gd name="T39" fmla="*/ 17 h 226"/>
                <a:gd name="T40" fmla="*/ 66 w 294"/>
                <a:gd name="T41" fmla="*/ 10 h 226"/>
                <a:gd name="T42" fmla="*/ 61 w 294"/>
                <a:gd name="T43" fmla="*/ 3 h 226"/>
                <a:gd name="T44" fmla="*/ 57 w 294"/>
                <a:gd name="T45" fmla="*/ 2 h 226"/>
                <a:gd name="T46" fmla="*/ 48 w 294"/>
                <a:gd name="T47" fmla="*/ 7 h 226"/>
                <a:gd name="T48" fmla="*/ 7 w 294"/>
                <a:gd name="T49" fmla="*/ 98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4"/>
                  </a:cubicBezTo>
                  <a:cubicBezTo>
                    <a:pt x="281" y="1"/>
                    <a:pt x="277" y="0"/>
                    <a:pt x="273" y="0"/>
                  </a:cubicBezTo>
                  <a:cubicBezTo>
                    <a:pt x="267" y="0"/>
                    <a:pt x="260" y="3"/>
                    <a:pt x="255" y="8"/>
                  </a:cubicBezTo>
                  <a:cubicBezTo>
                    <a:pt x="251" y="13"/>
                    <a:pt x="248" y="18"/>
                    <a:pt x="248" y="24"/>
                  </a:cubicBezTo>
                  <a:cubicBezTo>
                    <a:pt x="248" y="29"/>
                    <a:pt x="250" y="33"/>
                    <a:pt x="254" y="36"/>
                  </a:cubicBezTo>
                  <a:cubicBezTo>
                    <a:pt x="266" y="47"/>
                    <a:pt x="273" y="63"/>
                    <a:pt x="273" y="80"/>
                  </a:cubicBezTo>
                  <a:cubicBezTo>
                    <a:pt x="273" y="86"/>
                    <a:pt x="272" y="92"/>
                    <a:pt x="271" y="98"/>
                  </a:cubicBezTo>
                  <a:cubicBezTo>
                    <a:pt x="259" y="144"/>
                    <a:pt x="230" y="190"/>
                    <a:pt x="191" y="190"/>
                  </a:cubicBezTo>
                  <a:cubicBezTo>
                    <a:pt x="163" y="190"/>
                    <a:pt x="147" y="171"/>
                    <a:pt x="142" y="145"/>
                  </a:cubicBezTo>
                  <a:cubicBezTo>
                    <a:pt x="149" y="131"/>
                    <a:pt x="154" y="116"/>
                    <a:pt x="157" y="101"/>
                  </a:cubicBezTo>
                  <a:cubicBezTo>
                    <a:pt x="158" y="96"/>
                    <a:pt x="159" y="92"/>
                    <a:pt x="159" y="88"/>
                  </a:cubicBezTo>
                  <a:cubicBezTo>
                    <a:pt x="159" y="81"/>
                    <a:pt x="157" y="75"/>
                    <a:pt x="150" y="75"/>
                  </a:cubicBezTo>
                  <a:cubicBezTo>
                    <a:pt x="140" y="75"/>
                    <a:pt x="135" y="88"/>
                    <a:pt x="133" y="98"/>
                  </a:cubicBezTo>
                  <a:cubicBezTo>
                    <a:pt x="129" y="114"/>
                    <a:pt x="127" y="129"/>
                    <a:pt x="126" y="143"/>
                  </a:cubicBezTo>
                  <a:cubicBezTo>
                    <a:pt x="110" y="170"/>
                    <a:pt x="86" y="190"/>
                    <a:pt x="58" y="190"/>
                  </a:cubicBezTo>
                  <a:cubicBezTo>
                    <a:pt x="28" y="190"/>
                    <a:pt x="15" y="165"/>
                    <a:pt x="15" y="133"/>
                  </a:cubicBezTo>
                  <a:cubicBezTo>
                    <a:pt x="15" y="123"/>
                    <a:pt x="17" y="112"/>
                    <a:pt x="19" y="101"/>
                  </a:cubicBezTo>
                  <a:cubicBezTo>
                    <a:pt x="26" y="71"/>
                    <a:pt x="44" y="43"/>
                    <a:pt x="63" y="17"/>
                  </a:cubicBezTo>
                  <a:cubicBezTo>
                    <a:pt x="65" y="15"/>
                    <a:pt x="66" y="12"/>
                    <a:pt x="66" y="10"/>
                  </a:cubicBezTo>
                  <a:cubicBezTo>
                    <a:pt x="66" y="7"/>
                    <a:pt x="64" y="5"/>
                    <a:pt x="61" y="3"/>
                  </a:cubicBezTo>
                  <a:cubicBezTo>
                    <a:pt x="60" y="2"/>
                    <a:pt x="58" y="2"/>
                    <a:pt x="57" y="2"/>
                  </a:cubicBezTo>
                  <a:cubicBezTo>
                    <a:pt x="54" y="2"/>
                    <a:pt x="50" y="4"/>
                    <a:pt x="48" y="7"/>
                  </a:cubicBezTo>
                  <a:cubicBezTo>
                    <a:pt x="27" y="35"/>
                    <a:pt x="15" y="67"/>
                    <a:pt x="7" y="98"/>
                  </a:cubicBezTo>
                  <a:cubicBezTo>
                    <a:pt x="2" y="117"/>
                    <a:pt x="0" y="137"/>
                    <a:pt x="0" y="154"/>
                  </a:cubicBezTo>
                  <a:cubicBezTo>
                    <a:pt x="0" y="195"/>
                    <a:pt x="14" y="226"/>
                    <a:pt x="52" y="226"/>
                  </a:cubicBezTo>
                  <a:cubicBezTo>
                    <a:pt x="83" y="226"/>
                    <a:pt x="109" y="204"/>
                    <a:pt x="128" y="173"/>
                  </a:cubicBezTo>
                  <a:cubicBezTo>
                    <a:pt x="134" y="204"/>
                    <a:pt x="151" y="226"/>
                    <a:pt x="185" y="226"/>
                  </a:cubicBezTo>
                  <a:cubicBezTo>
                    <a:pt x="236"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1" name="Freeform 102">
              <a:extLst>
                <a:ext uri="{FF2B5EF4-FFF2-40B4-BE49-F238E27FC236}">
                  <a16:creationId xmlns:a16="http://schemas.microsoft.com/office/drawing/2014/main" id="{8507E308-03E8-41E1-9294-240E227E847E}"/>
                </a:ext>
              </a:extLst>
            </p:cNvPr>
            <p:cNvSpPr>
              <a:spLocks/>
            </p:cNvSpPr>
            <p:nvPr>
              <p:custDataLst>
                <p:tags r:id="rId128"/>
              </p:custDataLst>
            </p:nvPr>
          </p:nvSpPr>
          <p:spPr bwMode="auto">
            <a:xfrm>
              <a:off x="4692651" y="2701926"/>
              <a:ext cx="63500" cy="47625"/>
            </a:xfrm>
            <a:custGeom>
              <a:avLst/>
              <a:gdLst>
                <a:gd name="T0" fmla="*/ 213 w 213"/>
                <a:gd name="T1" fmla="*/ 104 h 157"/>
                <a:gd name="T2" fmla="*/ 207 w 213"/>
                <a:gd name="T3" fmla="*/ 100 h 157"/>
                <a:gd name="T4" fmla="*/ 200 w 213"/>
                <a:gd name="T5" fmla="*/ 106 h 157"/>
                <a:gd name="T6" fmla="*/ 163 w 213"/>
                <a:gd name="T7" fmla="*/ 148 h 157"/>
                <a:gd name="T8" fmla="*/ 155 w 213"/>
                <a:gd name="T9" fmla="*/ 136 h 157"/>
                <a:gd name="T10" fmla="*/ 163 w 213"/>
                <a:gd name="T11" fmla="*/ 107 h 157"/>
                <a:gd name="T12" fmla="*/ 181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4 h 157"/>
                <a:gd name="T24" fmla="*/ 5 w 213"/>
                <a:gd name="T25" fmla="*/ 58 h 157"/>
                <a:gd name="T26" fmla="*/ 13 w 213"/>
                <a:gd name="T27" fmla="*/ 48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2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2 w 213"/>
                <a:gd name="T51" fmla="*/ 42 h 157"/>
                <a:gd name="T52" fmla="*/ 134 w 213"/>
                <a:gd name="T53" fmla="*/ 10 h 157"/>
                <a:gd name="T54" fmla="*/ 155 w 213"/>
                <a:gd name="T55" fmla="*/ 34 h 157"/>
                <a:gd name="T56" fmla="*/ 134 w 213"/>
                <a:gd name="T57" fmla="*/ 109 h 157"/>
                <a:gd name="T58" fmla="*/ 129 w 213"/>
                <a:gd name="T59" fmla="*/ 127 h 157"/>
                <a:gd name="T60" fmla="*/ 162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8" y="100"/>
                    <a:pt x="207" y="100"/>
                  </a:cubicBezTo>
                  <a:cubicBezTo>
                    <a:pt x="202" y="100"/>
                    <a:pt x="202" y="102"/>
                    <a:pt x="200" y="106"/>
                  </a:cubicBezTo>
                  <a:cubicBezTo>
                    <a:pt x="192" y="133"/>
                    <a:pt x="177" y="148"/>
                    <a:pt x="163" y="148"/>
                  </a:cubicBezTo>
                  <a:cubicBezTo>
                    <a:pt x="156" y="148"/>
                    <a:pt x="155" y="143"/>
                    <a:pt x="155" y="136"/>
                  </a:cubicBezTo>
                  <a:cubicBezTo>
                    <a:pt x="155" y="127"/>
                    <a:pt x="156" y="123"/>
                    <a:pt x="163" y="107"/>
                  </a:cubicBezTo>
                  <a:cubicBezTo>
                    <a:pt x="167" y="96"/>
                    <a:pt x="181" y="59"/>
                    <a:pt x="181" y="40"/>
                  </a:cubicBezTo>
                  <a:cubicBezTo>
                    <a:pt x="181" y="6"/>
                    <a:pt x="154" y="0"/>
                    <a:pt x="136" y="0"/>
                  </a:cubicBezTo>
                  <a:cubicBezTo>
                    <a:pt x="107" y="0"/>
                    <a:pt x="87" y="18"/>
                    <a:pt x="77" y="32"/>
                  </a:cubicBezTo>
                  <a:cubicBezTo>
                    <a:pt x="74" y="8"/>
                    <a:pt x="54" y="0"/>
                    <a:pt x="40" y="0"/>
                  </a:cubicBezTo>
                  <a:cubicBezTo>
                    <a:pt x="25" y="0"/>
                    <a:pt x="17" y="11"/>
                    <a:pt x="12" y="19"/>
                  </a:cubicBezTo>
                  <a:cubicBezTo>
                    <a:pt x="4" y="32"/>
                    <a:pt x="0" y="52"/>
                    <a:pt x="0" y="54"/>
                  </a:cubicBezTo>
                  <a:cubicBezTo>
                    <a:pt x="0" y="58"/>
                    <a:pt x="4" y="58"/>
                    <a:pt x="5" y="58"/>
                  </a:cubicBezTo>
                  <a:cubicBezTo>
                    <a:pt x="10" y="58"/>
                    <a:pt x="11" y="57"/>
                    <a:pt x="13" y="48"/>
                  </a:cubicBezTo>
                  <a:cubicBezTo>
                    <a:pt x="18" y="27"/>
                    <a:pt x="25" y="10"/>
                    <a:pt x="39" y="10"/>
                  </a:cubicBezTo>
                  <a:cubicBezTo>
                    <a:pt x="48" y="10"/>
                    <a:pt x="50" y="18"/>
                    <a:pt x="50" y="27"/>
                  </a:cubicBezTo>
                  <a:cubicBezTo>
                    <a:pt x="50" y="34"/>
                    <a:pt x="47" y="47"/>
                    <a:pt x="45" y="56"/>
                  </a:cubicBezTo>
                  <a:lnTo>
                    <a:pt x="37" y="87"/>
                  </a:lnTo>
                  <a:lnTo>
                    <a:pt x="26" y="132"/>
                  </a:lnTo>
                  <a:cubicBezTo>
                    <a:pt x="24" y="137"/>
                    <a:pt x="22" y="145"/>
                    <a:pt x="22" y="146"/>
                  </a:cubicBezTo>
                  <a:cubicBezTo>
                    <a:pt x="22" y="154"/>
                    <a:pt x="28" y="157"/>
                    <a:pt x="34" y="157"/>
                  </a:cubicBezTo>
                  <a:cubicBezTo>
                    <a:pt x="40" y="157"/>
                    <a:pt x="46" y="153"/>
                    <a:pt x="48" y="150"/>
                  </a:cubicBezTo>
                  <a:cubicBezTo>
                    <a:pt x="49" y="147"/>
                    <a:pt x="52" y="136"/>
                    <a:pt x="54" y="128"/>
                  </a:cubicBezTo>
                  <a:lnTo>
                    <a:pt x="62" y="97"/>
                  </a:lnTo>
                  <a:cubicBezTo>
                    <a:pt x="64" y="89"/>
                    <a:pt x="66" y="81"/>
                    <a:pt x="68" y="73"/>
                  </a:cubicBezTo>
                  <a:cubicBezTo>
                    <a:pt x="71" y="59"/>
                    <a:pt x="72" y="56"/>
                    <a:pt x="82" y="42"/>
                  </a:cubicBezTo>
                  <a:cubicBezTo>
                    <a:pt x="92" y="28"/>
                    <a:pt x="108" y="10"/>
                    <a:pt x="134" y="10"/>
                  </a:cubicBezTo>
                  <a:cubicBezTo>
                    <a:pt x="155" y="10"/>
                    <a:pt x="155" y="28"/>
                    <a:pt x="155" y="34"/>
                  </a:cubicBezTo>
                  <a:cubicBezTo>
                    <a:pt x="155" y="55"/>
                    <a:pt x="140" y="94"/>
                    <a:pt x="134" y="109"/>
                  </a:cubicBezTo>
                  <a:cubicBezTo>
                    <a:pt x="131" y="118"/>
                    <a:pt x="129" y="122"/>
                    <a:pt x="129" y="127"/>
                  </a:cubicBezTo>
                  <a:cubicBezTo>
                    <a:pt x="129" y="146"/>
                    <a:pt x="145" y="157"/>
                    <a:pt x="162"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2" name="Freeform 103">
              <a:extLst>
                <a:ext uri="{FF2B5EF4-FFF2-40B4-BE49-F238E27FC236}">
                  <a16:creationId xmlns:a16="http://schemas.microsoft.com/office/drawing/2014/main" id="{F1BBE0CD-8F4A-4541-9292-2F4C5CBFE3FB}"/>
                </a:ext>
              </a:extLst>
            </p:cNvPr>
            <p:cNvSpPr>
              <a:spLocks/>
            </p:cNvSpPr>
            <p:nvPr>
              <p:custDataLst>
                <p:tags r:id="rId129"/>
              </p:custDataLst>
            </p:nvPr>
          </p:nvSpPr>
          <p:spPr bwMode="auto">
            <a:xfrm>
              <a:off x="4773613" y="2736851"/>
              <a:ext cx="12700" cy="33338"/>
            </a:xfrm>
            <a:custGeom>
              <a:avLst/>
              <a:gdLst>
                <a:gd name="T0" fmla="*/ 45 w 45"/>
                <a:gd name="T1" fmla="*/ 38 h 107"/>
                <a:gd name="T2" fmla="*/ 20 w 45"/>
                <a:gd name="T3" fmla="*/ 0 h 107"/>
                <a:gd name="T4" fmla="*/ 0 w 45"/>
                <a:gd name="T5" fmla="*/ 20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20"/>
                  </a:cubicBezTo>
                  <a:cubicBezTo>
                    <a:pt x="0" y="31"/>
                    <a:pt x="8" y="40"/>
                    <a:pt x="21" y="40"/>
                  </a:cubicBezTo>
                  <a:cubicBezTo>
                    <a:pt x="29" y="40"/>
                    <a:pt x="35" y="34"/>
                    <a:pt x="35" y="34"/>
                  </a:cubicBezTo>
                  <a:cubicBezTo>
                    <a:pt x="35" y="54"/>
                    <a:pt x="31" y="76"/>
                    <a:pt x="8" y="98"/>
                  </a:cubicBezTo>
                  <a:cubicBezTo>
                    <a:pt x="6" y="100"/>
                    <a:pt x="5" y="101"/>
                    <a:pt x="5" y="102"/>
                  </a:cubicBezTo>
                  <a:cubicBezTo>
                    <a:pt x="5" y="105"/>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3" name="Freeform 104">
              <a:extLst>
                <a:ext uri="{FF2B5EF4-FFF2-40B4-BE49-F238E27FC236}">
                  <a16:creationId xmlns:a16="http://schemas.microsoft.com/office/drawing/2014/main" id="{CC31DD21-8870-4FD6-B57E-197A68C8B582}"/>
                </a:ext>
              </a:extLst>
            </p:cNvPr>
            <p:cNvSpPr>
              <a:spLocks noEditPoints="1"/>
            </p:cNvSpPr>
            <p:nvPr>
              <p:custDataLst>
                <p:tags r:id="rId130"/>
              </p:custDataLst>
            </p:nvPr>
          </p:nvSpPr>
          <p:spPr bwMode="auto">
            <a:xfrm>
              <a:off x="4797426" y="2678113"/>
              <a:ext cx="46038" cy="92075"/>
            </a:xfrm>
            <a:custGeom>
              <a:avLst/>
              <a:gdLst>
                <a:gd name="T0" fmla="*/ 153 w 153"/>
                <a:gd name="T1" fmla="*/ 13 h 302"/>
                <a:gd name="T2" fmla="*/ 139 w 153"/>
                <a:gd name="T3" fmla="*/ 0 h 302"/>
                <a:gd name="T4" fmla="*/ 119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1 h 302"/>
                <a:gd name="T18" fmla="*/ 48 w 153"/>
                <a:gd name="T19" fmla="*/ 135 h 302"/>
                <a:gd name="T20" fmla="*/ 54 w 153"/>
                <a:gd name="T21" fmla="*/ 129 h 302"/>
                <a:gd name="T22" fmla="*/ 102 w 153"/>
                <a:gd name="T23" fmla="*/ 87 h 302"/>
                <a:gd name="T24" fmla="*/ 113 w 153"/>
                <a:gd name="T25" fmla="*/ 104 h 302"/>
                <a:gd name="T26" fmla="*/ 112 w 153"/>
                <a:gd name="T27" fmla="*/ 115 h 302"/>
                <a:gd name="T28" fmla="*/ 79 w 153"/>
                <a:gd name="T29" fmla="*/ 248 h 302"/>
                <a:gd name="T30" fmla="*/ 34 w 153"/>
                <a:gd name="T31" fmla="*/ 292 h 302"/>
                <a:gd name="T32" fmla="*/ 21 w 153"/>
                <a:gd name="T33" fmla="*/ 290 h 302"/>
                <a:gd name="T34" fmla="*/ 33 w 153"/>
                <a:gd name="T35" fmla="*/ 272 h 302"/>
                <a:gd name="T36" fmla="*/ 20 w 153"/>
                <a:gd name="T37" fmla="*/ 260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10"/>
                    <a:pt x="119" y="19"/>
                  </a:cubicBezTo>
                  <a:cubicBezTo>
                    <a:pt x="119" y="25"/>
                    <a:pt x="124" y="32"/>
                    <a:pt x="133"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6"/>
                    <a:pt x="42" y="131"/>
                  </a:cubicBezTo>
                  <a:cubicBezTo>
                    <a:pt x="42" y="135"/>
                    <a:pt x="46" y="135"/>
                    <a:pt x="48" y="135"/>
                  </a:cubicBezTo>
                  <a:cubicBezTo>
                    <a:pt x="52" y="135"/>
                    <a:pt x="52" y="134"/>
                    <a:pt x="54" y="129"/>
                  </a:cubicBezTo>
                  <a:cubicBezTo>
                    <a:pt x="63" y="109"/>
                    <a:pt x="81" y="87"/>
                    <a:pt x="102" y="87"/>
                  </a:cubicBezTo>
                  <a:cubicBezTo>
                    <a:pt x="110" y="87"/>
                    <a:pt x="113" y="93"/>
                    <a:pt x="113" y="104"/>
                  </a:cubicBezTo>
                  <a:cubicBezTo>
                    <a:pt x="113" y="108"/>
                    <a:pt x="113" y="113"/>
                    <a:pt x="112" y="115"/>
                  </a:cubicBezTo>
                  <a:lnTo>
                    <a:pt x="79" y="248"/>
                  </a:lnTo>
                  <a:cubicBezTo>
                    <a:pt x="73" y="272"/>
                    <a:pt x="54" y="292"/>
                    <a:pt x="34" y="292"/>
                  </a:cubicBezTo>
                  <a:cubicBezTo>
                    <a:pt x="29" y="292"/>
                    <a:pt x="25" y="292"/>
                    <a:pt x="21" y="290"/>
                  </a:cubicBezTo>
                  <a:cubicBezTo>
                    <a:pt x="30" y="286"/>
                    <a:pt x="33" y="278"/>
                    <a:pt x="33" y="272"/>
                  </a:cubicBezTo>
                  <a:cubicBezTo>
                    <a:pt x="33" y="264"/>
                    <a:pt x="27" y="260"/>
                    <a:pt x="20" y="260"/>
                  </a:cubicBezTo>
                  <a:cubicBezTo>
                    <a:pt x="9" y="260"/>
                    <a:pt x="0" y="269"/>
                    <a:pt x="0" y="280"/>
                  </a:cubicBezTo>
                  <a:cubicBezTo>
                    <a:pt x="0" y="293"/>
                    <a:pt x="13" y="302"/>
                    <a:pt x="34" y="302"/>
                  </a:cubicBezTo>
                  <a:cubicBezTo>
                    <a:pt x="55" y="302"/>
                    <a:pt x="96" y="290"/>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4" name="Freeform 105">
              <a:extLst>
                <a:ext uri="{FF2B5EF4-FFF2-40B4-BE49-F238E27FC236}">
                  <a16:creationId xmlns:a16="http://schemas.microsoft.com/office/drawing/2014/main" id="{A9B3A6D2-DF8A-485E-9E20-B862160CA06B}"/>
                </a:ext>
              </a:extLst>
            </p:cNvPr>
            <p:cNvSpPr>
              <a:spLocks/>
            </p:cNvSpPr>
            <p:nvPr>
              <p:custDataLst>
                <p:tags r:id="rId131"/>
              </p:custDataLst>
            </p:nvPr>
          </p:nvSpPr>
          <p:spPr bwMode="auto">
            <a:xfrm>
              <a:off x="4864101" y="2628901"/>
              <a:ext cx="46038" cy="9842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5" name="Freeform 106">
              <a:extLst>
                <a:ext uri="{FF2B5EF4-FFF2-40B4-BE49-F238E27FC236}">
                  <a16:creationId xmlns:a16="http://schemas.microsoft.com/office/drawing/2014/main" id="{448670D2-807D-4FAD-AB2B-15F8D112246E}"/>
                </a:ext>
              </a:extLst>
            </p:cNvPr>
            <p:cNvSpPr>
              <a:spLocks/>
            </p:cNvSpPr>
            <p:nvPr>
              <p:custDataLst>
                <p:tags r:id="rId132"/>
              </p:custDataLst>
            </p:nvPr>
          </p:nvSpPr>
          <p:spPr bwMode="auto">
            <a:xfrm>
              <a:off x="4924426" y="2609851"/>
              <a:ext cx="34925" cy="153988"/>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49"/>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6" name="Freeform 107">
              <a:extLst>
                <a:ext uri="{FF2B5EF4-FFF2-40B4-BE49-F238E27FC236}">
                  <a16:creationId xmlns:a16="http://schemas.microsoft.com/office/drawing/2014/main" id="{31482CB6-4958-409A-B6B7-11DA7359DE09}"/>
                </a:ext>
              </a:extLst>
            </p:cNvPr>
            <p:cNvSpPr>
              <a:spLocks/>
            </p:cNvSpPr>
            <p:nvPr>
              <p:custDataLst>
                <p:tags r:id="rId133"/>
              </p:custDataLst>
            </p:nvPr>
          </p:nvSpPr>
          <p:spPr bwMode="auto">
            <a:xfrm>
              <a:off x="4984751" y="2609851"/>
              <a:ext cx="53975" cy="153988"/>
            </a:xfrm>
            <a:custGeom>
              <a:avLst/>
              <a:gdLst>
                <a:gd name="T0" fmla="*/ 177 w 177"/>
                <a:gd name="T1" fmla="*/ 249 h 499"/>
                <a:gd name="T2" fmla="*/ 169 w 177"/>
                <a:gd name="T3" fmla="*/ 244 h 499"/>
                <a:gd name="T4" fmla="*/ 105 w 177"/>
                <a:gd name="T5" fmla="*/ 182 h 499"/>
                <a:gd name="T6" fmla="*/ 105 w 177"/>
                <a:gd name="T7" fmla="*/ 83 h 499"/>
                <a:gd name="T8" fmla="*/ 79 w 177"/>
                <a:gd name="T9" fmla="*/ 19 h 499"/>
                <a:gd name="T10" fmla="*/ 10 w 177"/>
                <a:gd name="T11" fmla="*/ 0 h 499"/>
                <a:gd name="T12" fmla="*/ 0 w 177"/>
                <a:gd name="T13" fmla="*/ 6 h 499"/>
                <a:gd name="T14" fmla="*/ 8 w 177"/>
                <a:gd name="T15" fmla="*/ 11 h 499"/>
                <a:gd name="T16" fmla="*/ 70 w 177"/>
                <a:gd name="T17" fmla="*/ 54 h 499"/>
                <a:gd name="T18" fmla="*/ 72 w 177"/>
                <a:gd name="T19" fmla="*/ 78 h 499"/>
                <a:gd name="T20" fmla="*/ 72 w 177"/>
                <a:gd name="T21" fmla="*/ 153 h 499"/>
                <a:gd name="T22" fmla="*/ 73 w 177"/>
                <a:gd name="T23" fmla="*/ 198 h 499"/>
                <a:gd name="T24" fmla="*/ 131 w 177"/>
                <a:gd name="T25" fmla="*/ 249 h 499"/>
                <a:gd name="T26" fmla="*/ 72 w 177"/>
                <a:gd name="T27" fmla="*/ 316 h 499"/>
                <a:gd name="T28" fmla="*/ 72 w 177"/>
                <a:gd name="T29" fmla="*/ 406 h 499"/>
                <a:gd name="T30" fmla="*/ 60 w 177"/>
                <a:gd name="T31" fmla="*/ 465 h 499"/>
                <a:gd name="T32" fmla="*/ 5 w 177"/>
                <a:gd name="T33" fmla="*/ 488 h 499"/>
                <a:gd name="T34" fmla="*/ 0 w 177"/>
                <a:gd name="T35" fmla="*/ 493 h 499"/>
                <a:gd name="T36" fmla="*/ 10 w 177"/>
                <a:gd name="T37" fmla="*/ 499 h 499"/>
                <a:gd name="T38" fmla="*/ 105 w 177"/>
                <a:gd name="T39" fmla="*/ 437 h 499"/>
                <a:gd name="T40" fmla="*/ 105 w 177"/>
                <a:gd name="T41" fmla="*/ 346 h 499"/>
                <a:gd name="T42" fmla="*/ 118 w 177"/>
                <a:gd name="T43" fmla="*/ 277 h 499"/>
                <a:gd name="T44" fmla="*/ 170 w 177"/>
                <a:gd name="T45" fmla="*/ 255 h 499"/>
                <a:gd name="T46" fmla="*/ 177 w 177"/>
                <a:gd name="T47"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7" h="499">
                  <a:moveTo>
                    <a:pt x="177" y="249"/>
                  </a:moveTo>
                  <a:cubicBezTo>
                    <a:pt x="177" y="244"/>
                    <a:pt x="174" y="244"/>
                    <a:pt x="169" y="244"/>
                  </a:cubicBezTo>
                  <a:cubicBezTo>
                    <a:pt x="148" y="243"/>
                    <a:pt x="105" y="232"/>
                    <a:pt x="105" y="182"/>
                  </a:cubicBezTo>
                  <a:lnTo>
                    <a:pt x="105" y="83"/>
                  </a:lnTo>
                  <a:cubicBezTo>
                    <a:pt x="105" y="55"/>
                    <a:pt x="105" y="38"/>
                    <a:pt x="79" y="19"/>
                  </a:cubicBezTo>
                  <a:cubicBezTo>
                    <a:pt x="58" y="5"/>
                    <a:pt x="26" y="0"/>
                    <a:pt x="10" y="0"/>
                  </a:cubicBezTo>
                  <a:cubicBezTo>
                    <a:pt x="5" y="0"/>
                    <a:pt x="0" y="0"/>
                    <a:pt x="0" y="6"/>
                  </a:cubicBezTo>
                  <a:cubicBezTo>
                    <a:pt x="0" y="11"/>
                    <a:pt x="3" y="11"/>
                    <a:pt x="8" y="11"/>
                  </a:cubicBezTo>
                  <a:cubicBezTo>
                    <a:pt x="47" y="14"/>
                    <a:pt x="66" y="36"/>
                    <a:pt x="70" y="54"/>
                  </a:cubicBezTo>
                  <a:cubicBezTo>
                    <a:pt x="72" y="59"/>
                    <a:pt x="72" y="60"/>
                    <a:pt x="72" y="78"/>
                  </a:cubicBezTo>
                  <a:lnTo>
                    <a:pt x="72" y="153"/>
                  </a:lnTo>
                  <a:cubicBezTo>
                    <a:pt x="72" y="168"/>
                    <a:pt x="72" y="193"/>
                    <a:pt x="73" y="198"/>
                  </a:cubicBezTo>
                  <a:cubicBezTo>
                    <a:pt x="79" y="231"/>
                    <a:pt x="111" y="244"/>
                    <a:pt x="131" y="249"/>
                  </a:cubicBezTo>
                  <a:cubicBezTo>
                    <a:pt x="72" y="266"/>
                    <a:pt x="72" y="302"/>
                    <a:pt x="72" y="316"/>
                  </a:cubicBezTo>
                  <a:lnTo>
                    <a:pt x="72" y="406"/>
                  </a:lnTo>
                  <a:cubicBezTo>
                    <a:pt x="72" y="441"/>
                    <a:pt x="72" y="452"/>
                    <a:pt x="60" y="465"/>
                  </a:cubicBezTo>
                  <a:cubicBezTo>
                    <a:pt x="51" y="474"/>
                    <a:pt x="40" y="486"/>
                    <a:pt x="5" y="488"/>
                  </a:cubicBezTo>
                  <a:cubicBezTo>
                    <a:pt x="2" y="488"/>
                    <a:pt x="0" y="490"/>
                    <a:pt x="0" y="493"/>
                  </a:cubicBezTo>
                  <a:cubicBezTo>
                    <a:pt x="0" y="499"/>
                    <a:pt x="5" y="499"/>
                    <a:pt x="10" y="499"/>
                  </a:cubicBezTo>
                  <a:cubicBezTo>
                    <a:pt x="60" y="499"/>
                    <a:pt x="104" y="473"/>
                    <a:pt x="105" y="437"/>
                  </a:cubicBezTo>
                  <a:lnTo>
                    <a:pt x="105" y="346"/>
                  </a:lnTo>
                  <a:cubicBezTo>
                    <a:pt x="105" y="299"/>
                    <a:pt x="105" y="291"/>
                    <a:pt x="118" y="277"/>
                  </a:cubicBezTo>
                  <a:cubicBezTo>
                    <a:pt x="125" y="270"/>
                    <a:pt x="139" y="257"/>
                    <a:pt x="170" y="255"/>
                  </a:cubicBezTo>
                  <a:cubicBezTo>
                    <a:pt x="174" y="255"/>
                    <a:pt x="177" y="254"/>
                    <a:pt x="177"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7" name="Freeform 108">
              <a:extLst>
                <a:ext uri="{FF2B5EF4-FFF2-40B4-BE49-F238E27FC236}">
                  <a16:creationId xmlns:a16="http://schemas.microsoft.com/office/drawing/2014/main" id="{AB607CBD-2BB9-4385-B19F-D485FABDD129}"/>
                </a:ext>
              </a:extLst>
            </p:cNvPr>
            <p:cNvSpPr>
              <a:spLocks noEditPoints="1"/>
            </p:cNvSpPr>
            <p:nvPr>
              <p:custDataLst>
                <p:tags r:id="rId134"/>
              </p:custDataLst>
            </p:nvPr>
          </p:nvSpPr>
          <p:spPr bwMode="auto">
            <a:xfrm>
              <a:off x="1522413" y="3013076"/>
              <a:ext cx="100013" cy="3651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8" name="Freeform 109">
              <a:extLst>
                <a:ext uri="{FF2B5EF4-FFF2-40B4-BE49-F238E27FC236}">
                  <a16:creationId xmlns:a16="http://schemas.microsoft.com/office/drawing/2014/main" id="{AF6985F1-B86B-413F-917B-0EF165873466}"/>
                </a:ext>
              </a:extLst>
            </p:cNvPr>
            <p:cNvSpPr>
              <a:spLocks/>
            </p:cNvSpPr>
            <p:nvPr>
              <p:custDataLst>
                <p:tags r:id="rId135"/>
              </p:custDataLst>
            </p:nvPr>
          </p:nvSpPr>
          <p:spPr bwMode="auto">
            <a:xfrm>
              <a:off x="1684338" y="2963863"/>
              <a:ext cx="84138" cy="109538"/>
            </a:xfrm>
            <a:custGeom>
              <a:avLst/>
              <a:gdLst>
                <a:gd name="T0" fmla="*/ 280 w 280"/>
                <a:gd name="T1" fmla="*/ 6 h 351"/>
                <a:gd name="T2" fmla="*/ 273 w 280"/>
                <a:gd name="T3" fmla="*/ 0 h 351"/>
                <a:gd name="T4" fmla="*/ 218 w 280"/>
                <a:gd name="T5" fmla="*/ 1 h 351"/>
                <a:gd name="T6" fmla="*/ 145 w 280"/>
                <a:gd name="T7" fmla="*/ 0 h 351"/>
                <a:gd name="T8" fmla="*/ 134 w 280"/>
                <a:gd name="T9" fmla="*/ 10 h 351"/>
                <a:gd name="T10" fmla="*/ 151 w 280"/>
                <a:gd name="T11" fmla="*/ 15 h 351"/>
                <a:gd name="T12" fmla="*/ 180 w 280"/>
                <a:gd name="T13" fmla="*/ 16 h 351"/>
                <a:gd name="T14" fmla="*/ 196 w 280"/>
                <a:gd name="T15" fmla="*/ 26 h 351"/>
                <a:gd name="T16" fmla="*/ 194 w 280"/>
                <a:gd name="T17" fmla="*/ 36 h 351"/>
                <a:gd name="T18" fmla="*/ 136 w 280"/>
                <a:gd name="T19" fmla="*/ 265 h 351"/>
                <a:gd name="T20" fmla="*/ 64 w 280"/>
                <a:gd name="T21" fmla="*/ 340 h 351"/>
                <a:gd name="T22" fmla="*/ 17 w 280"/>
                <a:gd name="T23" fmla="*/ 309 h 351"/>
                <a:gd name="T24" fmla="*/ 23 w 280"/>
                <a:gd name="T25" fmla="*/ 310 h 351"/>
                <a:gd name="T26" fmla="*/ 55 w 280"/>
                <a:gd name="T27" fmla="*/ 278 h 351"/>
                <a:gd name="T28" fmla="*/ 33 w 280"/>
                <a:gd name="T29" fmla="*/ 257 h 351"/>
                <a:gd name="T30" fmla="*/ 0 w 280"/>
                <a:gd name="T31" fmla="*/ 297 h 351"/>
                <a:gd name="T32" fmla="*/ 66 w 280"/>
                <a:gd name="T33" fmla="*/ 351 h 351"/>
                <a:gd name="T34" fmla="*/ 176 w 280"/>
                <a:gd name="T35" fmla="*/ 269 h 351"/>
                <a:gd name="T36" fmla="*/ 234 w 280"/>
                <a:gd name="T37" fmla="*/ 36 h 351"/>
                <a:gd name="T38" fmla="*/ 267 w 280"/>
                <a:gd name="T39" fmla="*/ 15 h 351"/>
                <a:gd name="T40" fmla="*/ 280 w 280"/>
                <a:gd name="T41"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1">
                  <a:moveTo>
                    <a:pt x="280" y="6"/>
                  </a:moveTo>
                  <a:cubicBezTo>
                    <a:pt x="280" y="1"/>
                    <a:pt x="277" y="0"/>
                    <a:pt x="273" y="0"/>
                  </a:cubicBezTo>
                  <a:cubicBezTo>
                    <a:pt x="261" y="0"/>
                    <a:pt x="230" y="1"/>
                    <a:pt x="218" y="1"/>
                  </a:cubicBezTo>
                  <a:lnTo>
                    <a:pt x="145" y="0"/>
                  </a:lnTo>
                  <a:cubicBezTo>
                    <a:pt x="140" y="0"/>
                    <a:pt x="134" y="0"/>
                    <a:pt x="134" y="10"/>
                  </a:cubicBezTo>
                  <a:cubicBezTo>
                    <a:pt x="134" y="15"/>
                    <a:pt x="138" y="15"/>
                    <a:pt x="151" y="15"/>
                  </a:cubicBezTo>
                  <a:cubicBezTo>
                    <a:pt x="163" y="15"/>
                    <a:pt x="168" y="15"/>
                    <a:pt x="180" y="16"/>
                  </a:cubicBezTo>
                  <a:cubicBezTo>
                    <a:pt x="192" y="18"/>
                    <a:pt x="196" y="19"/>
                    <a:pt x="196" y="26"/>
                  </a:cubicBezTo>
                  <a:cubicBezTo>
                    <a:pt x="196" y="29"/>
                    <a:pt x="195" y="33"/>
                    <a:pt x="194" y="36"/>
                  </a:cubicBezTo>
                  <a:lnTo>
                    <a:pt x="136" y="265"/>
                  </a:lnTo>
                  <a:cubicBezTo>
                    <a:pt x="124" y="314"/>
                    <a:pt x="90" y="340"/>
                    <a:pt x="64" y="340"/>
                  </a:cubicBezTo>
                  <a:cubicBezTo>
                    <a:pt x="51" y="340"/>
                    <a:pt x="25" y="335"/>
                    <a:pt x="17" y="309"/>
                  </a:cubicBezTo>
                  <a:cubicBezTo>
                    <a:pt x="18" y="310"/>
                    <a:pt x="23" y="310"/>
                    <a:pt x="23" y="310"/>
                  </a:cubicBezTo>
                  <a:cubicBezTo>
                    <a:pt x="42" y="310"/>
                    <a:pt x="55" y="293"/>
                    <a:pt x="55" y="278"/>
                  </a:cubicBezTo>
                  <a:cubicBezTo>
                    <a:pt x="55" y="262"/>
                    <a:pt x="42" y="257"/>
                    <a:pt x="33" y="257"/>
                  </a:cubicBezTo>
                  <a:cubicBezTo>
                    <a:pt x="24" y="257"/>
                    <a:pt x="0" y="263"/>
                    <a:pt x="0" y="297"/>
                  </a:cubicBezTo>
                  <a:cubicBezTo>
                    <a:pt x="0" y="328"/>
                    <a:pt x="26" y="351"/>
                    <a:pt x="66" y="351"/>
                  </a:cubicBezTo>
                  <a:cubicBezTo>
                    <a:pt x="112" y="351"/>
                    <a:pt x="164" y="318"/>
                    <a:pt x="176" y="269"/>
                  </a:cubicBezTo>
                  <a:lnTo>
                    <a:pt x="234" y="36"/>
                  </a:lnTo>
                  <a:cubicBezTo>
                    <a:pt x="238" y="20"/>
                    <a:pt x="239"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9" name="Freeform 110">
              <a:extLst>
                <a:ext uri="{FF2B5EF4-FFF2-40B4-BE49-F238E27FC236}">
                  <a16:creationId xmlns:a16="http://schemas.microsoft.com/office/drawing/2014/main" id="{ECDBD5E0-8648-4838-B5CA-A95305D4FC25}"/>
                </a:ext>
              </a:extLst>
            </p:cNvPr>
            <p:cNvSpPr>
              <a:spLocks/>
            </p:cNvSpPr>
            <p:nvPr>
              <p:custDataLst>
                <p:tags r:id="rId136"/>
              </p:custDataLst>
            </p:nvPr>
          </p:nvSpPr>
          <p:spPr bwMode="auto">
            <a:xfrm>
              <a:off x="1762126" y="3044826"/>
              <a:ext cx="63500" cy="49213"/>
            </a:xfrm>
            <a:custGeom>
              <a:avLst/>
              <a:gdLst>
                <a:gd name="T0" fmla="*/ 213 w 213"/>
                <a:gd name="T1" fmla="*/ 104 h 157"/>
                <a:gd name="T2" fmla="*/ 208 w 213"/>
                <a:gd name="T3" fmla="*/ 99 h 157"/>
                <a:gd name="T4" fmla="*/ 201 w 213"/>
                <a:gd name="T5" fmla="*/ 105 h 157"/>
                <a:gd name="T6" fmla="*/ 164 w 213"/>
                <a:gd name="T7" fmla="*/ 148 h 157"/>
                <a:gd name="T8" fmla="*/ 155 w 213"/>
                <a:gd name="T9" fmla="*/ 135 h 157"/>
                <a:gd name="T10" fmla="*/ 163 w 213"/>
                <a:gd name="T11" fmla="*/ 107 h 157"/>
                <a:gd name="T12" fmla="*/ 182 w 213"/>
                <a:gd name="T13" fmla="*/ 40 h 157"/>
                <a:gd name="T14" fmla="*/ 137 w 213"/>
                <a:gd name="T15" fmla="*/ 0 h 157"/>
                <a:gd name="T16" fmla="*/ 78 w 213"/>
                <a:gd name="T17" fmla="*/ 32 h 157"/>
                <a:gd name="T18" fmla="*/ 40 w 213"/>
                <a:gd name="T19" fmla="*/ 0 h 157"/>
                <a:gd name="T20" fmla="*/ 13 w 213"/>
                <a:gd name="T21" fmla="*/ 19 h 157"/>
                <a:gd name="T22" fmla="*/ 0 w 213"/>
                <a:gd name="T23" fmla="*/ 53 h 157"/>
                <a:gd name="T24" fmla="*/ 6 w 213"/>
                <a:gd name="T25" fmla="*/ 58 h 157"/>
                <a:gd name="T26" fmla="*/ 14 w 213"/>
                <a:gd name="T27" fmla="*/ 47 h 157"/>
                <a:gd name="T28" fmla="*/ 39 w 213"/>
                <a:gd name="T29" fmla="*/ 10 h 157"/>
                <a:gd name="T30" fmla="*/ 51 w 213"/>
                <a:gd name="T31" fmla="*/ 27 h 157"/>
                <a:gd name="T32" fmla="*/ 45 w 213"/>
                <a:gd name="T33" fmla="*/ 56 h 157"/>
                <a:gd name="T34" fmla="*/ 38 w 213"/>
                <a:gd name="T35" fmla="*/ 87 h 157"/>
                <a:gd name="T36" fmla="*/ 26 w 213"/>
                <a:gd name="T37" fmla="*/ 132 h 157"/>
                <a:gd name="T38" fmla="*/ 23 w 213"/>
                <a:gd name="T39" fmla="*/ 146 h 157"/>
                <a:gd name="T40" fmla="*/ 35 w 213"/>
                <a:gd name="T41" fmla="*/ 157 h 157"/>
                <a:gd name="T42" fmla="*/ 48 w 213"/>
                <a:gd name="T43" fmla="*/ 150 h 157"/>
                <a:gd name="T44" fmla="*/ 55 w 213"/>
                <a:gd name="T45" fmla="*/ 128 h 157"/>
                <a:gd name="T46" fmla="*/ 62 w 213"/>
                <a:gd name="T47" fmla="*/ 97 h 157"/>
                <a:gd name="T48" fmla="*/ 68 w 213"/>
                <a:gd name="T49" fmla="*/ 73 h 157"/>
                <a:gd name="T50" fmla="*/ 83 w 213"/>
                <a:gd name="T51" fmla="*/ 42 h 157"/>
                <a:gd name="T52" fmla="*/ 135 w 213"/>
                <a:gd name="T53" fmla="*/ 10 h 157"/>
                <a:gd name="T54" fmla="*/ 156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9" y="99"/>
                    <a:pt x="208" y="99"/>
                  </a:cubicBezTo>
                  <a:cubicBezTo>
                    <a:pt x="203" y="99"/>
                    <a:pt x="203" y="102"/>
                    <a:pt x="201" y="105"/>
                  </a:cubicBezTo>
                  <a:cubicBezTo>
                    <a:pt x="193" y="133"/>
                    <a:pt x="178" y="148"/>
                    <a:pt x="164" y="148"/>
                  </a:cubicBezTo>
                  <a:cubicBezTo>
                    <a:pt x="157" y="148"/>
                    <a:pt x="155" y="143"/>
                    <a:pt x="155" y="135"/>
                  </a:cubicBezTo>
                  <a:cubicBezTo>
                    <a:pt x="155" y="127"/>
                    <a:pt x="157" y="123"/>
                    <a:pt x="163"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3"/>
                  </a:cubicBezTo>
                  <a:cubicBezTo>
                    <a:pt x="0" y="58"/>
                    <a:pt x="5" y="58"/>
                    <a:pt x="6" y="58"/>
                  </a:cubicBezTo>
                  <a:cubicBezTo>
                    <a:pt x="11" y="58"/>
                    <a:pt x="11" y="57"/>
                    <a:pt x="14" y="47"/>
                  </a:cubicBezTo>
                  <a:cubicBezTo>
                    <a:pt x="19" y="27"/>
                    <a:pt x="26" y="10"/>
                    <a:pt x="39" y="10"/>
                  </a:cubicBezTo>
                  <a:cubicBezTo>
                    <a:pt x="48" y="10"/>
                    <a:pt x="51" y="17"/>
                    <a:pt x="51" y="27"/>
                  </a:cubicBezTo>
                  <a:cubicBezTo>
                    <a:pt x="51" y="34"/>
                    <a:pt x="48" y="46"/>
                    <a:pt x="45" y="56"/>
                  </a:cubicBezTo>
                  <a:lnTo>
                    <a:pt x="38" y="87"/>
                  </a:lnTo>
                  <a:lnTo>
                    <a:pt x="26" y="132"/>
                  </a:lnTo>
                  <a:cubicBezTo>
                    <a:pt x="25" y="136"/>
                    <a:pt x="23" y="145"/>
                    <a:pt x="23" y="146"/>
                  </a:cubicBezTo>
                  <a:cubicBezTo>
                    <a:pt x="23" y="154"/>
                    <a:pt x="29" y="157"/>
                    <a:pt x="35" y="157"/>
                  </a:cubicBezTo>
                  <a:cubicBezTo>
                    <a:pt x="41" y="157"/>
                    <a:pt x="47" y="153"/>
                    <a:pt x="48" y="150"/>
                  </a:cubicBezTo>
                  <a:cubicBezTo>
                    <a:pt x="50" y="147"/>
                    <a:pt x="53" y="135"/>
                    <a:pt x="55" y="128"/>
                  </a:cubicBezTo>
                  <a:lnTo>
                    <a:pt x="62" y="97"/>
                  </a:lnTo>
                  <a:cubicBezTo>
                    <a:pt x="64" y="89"/>
                    <a:pt x="67"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0" name="Freeform 111">
              <a:extLst>
                <a:ext uri="{FF2B5EF4-FFF2-40B4-BE49-F238E27FC236}">
                  <a16:creationId xmlns:a16="http://schemas.microsoft.com/office/drawing/2014/main" id="{9DD986A3-2647-4595-8D89-80AB1E94337B}"/>
                </a:ext>
              </a:extLst>
            </p:cNvPr>
            <p:cNvSpPr>
              <a:spLocks/>
            </p:cNvSpPr>
            <p:nvPr>
              <p:custDataLst>
                <p:tags r:id="rId137"/>
              </p:custDataLst>
            </p:nvPr>
          </p:nvSpPr>
          <p:spPr bwMode="auto">
            <a:xfrm>
              <a:off x="1890713" y="2892426"/>
              <a:ext cx="57150" cy="276225"/>
            </a:xfrm>
            <a:custGeom>
              <a:avLst/>
              <a:gdLst>
                <a:gd name="T0" fmla="*/ 189 w 189"/>
                <a:gd name="T1" fmla="*/ 892 h 897"/>
                <a:gd name="T2" fmla="*/ 187 w 189"/>
                <a:gd name="T3" fmla="*/ 888 h 897"/>
                <a:gd name="T4" fmla="*/ 112 w 189"/>
                <a:gd name="T5" fmla="*/ 788 h 897"/>
                <a:gd name="T6" fmla="*/ 38 w 189"/>
                <a:gd name="T7" fmla="*/ 449 h 897"/>
                <a:gd name="T8" fmla="*/ 188 w 189"/>
                <a:gd name="T9" fmla="*/ 9 h 897"/>
                <a:gd name="T10" fmla="*/ 189 w 189"/>
                <a:gd name="T11" fmla="*/ 5 h 897"/>
                <a:gd name="T12" fmla="*/ 180 w 189"/>
                <a:gd name="T13" fmla="*/ 0 h 897"/>
                <a:gd name="T14" fmla="*/ 168 w 189"/>
                <a:gd name="T15" fmla="*/ 4 h 897"/>
                <a:gd name="T16" fmla="*/ 33 w 189"/>
                <a:gd name="T17" fmla="*/ 220 h 897"/>
                <a:gd name="T18" fmla="*/ 0 w 189"/>
                <a:gd name="T19" fmla="*/ 449 h 897"/>
                <a:gd name="T20" fmla="*/ 100 w 189"/>
                <a:gd name="T21" fmla="*/ 816 h 897"/>
                <a:gd name="T22" fmla="*/ 131 w 189"/>
                <a:gd name="T23" fmla="*/ 857 h 897"/>
                <a:gd name="T24" fmla="*/ 147 w 189"/>
                <a:gd name="T25" fmla="*/ 874 h 897"/>
                <a:gd name="T26" fmla="*/ 167 w 189"/>
                <a:gd name="T27" fmla="*/ 892 h 897"/>
                <a:gd name="T28" fmla="*/ 173 w 189"/>
                <a:gd name="T29" fmla="*/ 897 h 897"/>
                <a:gd name="T30" fmla="*/ 184 w 189"/>
                <a:gd name="T31" fmla="*/ 897 h 897"/>
                <a:gd name="T32" fmla="*/ 189 w 189"/>
                <a:gd name="T33" fmla="*/ 892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897">
                  <a:moveTo>
                    <a:pt x="189" y="892"/>
                  </a:moveTo>
                  <a:cubicBezTo>
                    <a:pt x="189" y="890"/>
                    <a:pt x="188" y="889"/>
                    <a:pt x="187" y="888"/>
                  </a:cubicBezTo>
                  <a:cubicBezTo>
                    <a:pt x="169" y="870"/>
                    <a:pt x="142" y="843"/>
                    <a:pt x="112" y="788"/>
                  </a:cubicBezTo>
                  <a:cubicBezTo>
                    <a:pt x="58" y="692"/>
                    <a:pt x="38" y="569"/>
                    <a:pt x="38" y="449"/>
                  </a:cubicBezTo>
                  <a:cubicBezTo>
                    <a:pt x="38" y="228"/>
                    <a:pt x="101" y="98"/>
                    <a:pt x="188" y="9"/>
                  </a:cubicBezTo>
                  <a:cubicBezTo>
                    <a:pt x="189" y="8"/>
                    <a:pt x="189" y="5"/>
                    <a:pt x="189" y="5"/>
                  </a:cubicBezTo>
                  <a:cubicBezTo>
                    <a:pt x="189" y="0"/>
                    <a:pt x="186" y="0"/>
                    <a:pt x="180" y="0"/>
                  </a:cubicBezTo>
                  <a:cubicBezTo>
                    <a:pt x="173" y="0"/>
                    <a:pt x="172" y="0"/>
                    <a:pt x="168" y="4"/>
                  </a:cubicBezTo>
                  <a:cubicBezTo>
                    <a:pt x="120" y="45"/>
                    <a:pt x="67" y="114"/>
                    <a:pt x="33" y="220"/>
                  </a:cubicBezTo>
                  <a:cubicBezTo>
                    <a:pt x="11" y="286"/>
                    <a:pt x="0" y="366"/>
                    <a:pt x="0" y="449"/>
                  </a:cubicBezTo>
                  <a:cubicBezTo>
                    <a:pt x="0" y="567"/>
                    <a:pt x="21" y="700"/>
                    <a:pt x="100" y="816"/>
                  </a:cubicBezTo>
                  <a:cubicBezTo>
                    <a:pt x="113" y="836"/>
                    <a:pt x="131" y="857"/>
                    <a:pt x="131" y="857"/>
                  </a:cubicBezTo>
                  <a:cubicBezTo>
                    <a:pt x="136" y="862"/>
                    <a:pt x="143" y="870"/>
                    <a:pt x="147" y="874"/>
                  </a:cubicBezTo>
                  <a:lnTo>
                    <a:pt x="167" y="892"/>
                  </a:lnTo>
                  <a:cubicBezTo>
                    <a:pt x="168" y="892"/>
                    <a:pt x="173" y="897"/>
                    <a:pt x="173" y="897"/>
                  </a:cubicBezTo>
                  <a:lnTo>
                    <a:pt x="184" y="897"/>
                  </a:lnTo>
                  <a:cubicBezTo>
                    <a:pt x="185" y="897"/>
                    <a:pt x="189" y="897"/>
                    <a:pt x="189" y="8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1" name="Freeform 112">
              <a:extLst>
                <a:ext uri="{FF2B5EF4-FFF2-40B4-BE49-F238E27FC236}">
                  <a16:creationId xmlns:a16="http://schemas.microsoft.com/office/drawing/2014/main" id="{058D5E1B-899E-41D8-942C-96268F31F619}"/>
                </a:ext>
              </a:extLst>
            </p:cNvPr>
            <p:cNvSpPr>
              <a:spLocks/>
            </p:cNvSpPr>
            <p:nvPr>
              <p:custDataLst>
                <p:tags r:id="rId138"/>
              </p:custDataLst>
            </p:nvPr>
          </p:nvSpPr>
          <p:spPr bwMode="auto">
            <a:xfrm>
              <a:off x="1974851" y="2897188"/>
              <a:ext cx="88900" cy="69850"/>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8 h 226"/>
                <a:gd name="T18" fmla="*/ 191 w 295"/>
                <a:gd name="T19" fmla="*/ 190 h 226"/>
                <a:gd name="T20" fmla="*/ 143 w 295"/>
                <a:gd name="T21" fmla="*/ 145 h 226"/>
                <a:gd name="T22" fmla="*/ 158 w 295"/>
                <a:gd name="T23" fmla="*/ 101 h 226"/>
                <a:gd name="T24" fmla="*/ 159 w 295"/>
                <a:gd name="T25" fmla="*/ 88 h 226"/>
                <a:gd name="T26" fmla="*/ 150 w 295"/>
                <a:gd name="T27" fmla="*/ 75 h 226"/>
                <a:gd name="T28" fmla="*/ 133 w 295"/>
                <a:gd name="T29" fmla="*/ 98 h 226"/>
                <a:gd name="T30" fmla="*/ 127 w 295"/>
                <a:gd name="T31" fmla="*/ 143 h 226"/>
                <a:gd name="T32" fmla="*/ 59 w 295"/>
                <a:gd name="T33" fmla="*/ 190 h 226"/>
                <a:gd name="T34" fmla="*/ 15 w 295"/>
                <a:gd name="T35" fmla="*/ 133 h 226"/>
                <a:gd name="T36" fmla="*/ 19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7 w 295"/>
                <a:gd name="T49" fmla="*/ 98 h 226"/>
                <a:gd name="T50" fmla="*/ 0 w 295"/>
                <a:gd name="T51" fmla="*/ 154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79"/>
                    <a:pt x="295" y="55"/>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2"/>
                    <a:pt x="271" y="98"/>
                  </a:cubicBezTo>
                  <a:cubicBezTo>
                    <a:pt x="260" y="144"/>
                    <a:pt x="231" y="190"/>
                    <a:pt x="191" y="190"/>
                  </a:cubicBezTo>
                  <a:cubicBezTo>
                    <a:pt x="163" y="190"/>
                    <a:pt x="147" y="171"/>
                    <a:pt x="143" y="145"/>
                  </a:cubicBezTo>
                  <a:cubicBezTo>
                    <a:pt x="149" y="131"/>
                    <a:pt x="154" y="116"/>
                    <a:pt x="158" y="101"/>
                  </a:cubicBezTo>
                  <a:cubicBezTo>
                    <a:pt x="158" y="96"/>
                    <a:pt x="159" y="92"/>
                    <a:pt x="159" y="88"/>
                  </a:cubicBezTo>
                  <a:cubicBezTo>
                    <a:pt x="159" y="80"/>
                    <a:pt x="157" y="75"/>
                    <a:pt x="150" y="75"/>
                  </a:cubicBezTo>
                  <a:cubicBezTo>
                    <a:pt x="141" y="75"/>
                    <a:pt x="136" y="87"/>
                    <a:pt x="133" y="98"/>
                  </a:cubicBezTo>
                  <a:cubicBezTo>
                    <a:pt x="129" y="114"/>
                    <a:pt x="127" y="129"/>
                    <a:pt x="127" y="143"/>
                  </a:cubicBezTo>
                  <a:cubicBezTo>
                    <a:pt x="110" y="170"/>
                    <a:pt x="86" y="190"/>
                    <a:pt x="59" y="190"/>
                  </a:cubicBezTo>
                  <a:cubicBezTo>
                    <a:pt x="28" y="190"/>
                    <a:pt x="15" y="165"/>
                    <a:pt x="15" y="133"/>
                  </a:cubicBezTo>
                  <a:cubicBezTo>
                    <a:pt x="15" y="123"/>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8"/>
                  </a:cubicBezTo>
                  <a:cubicBezTo>
                    <a:pt x="2" y="117"/>
                    <a:pt x="0" y="137"/>
                    <a:pt x="0" y="154"/>
                  </a:cubicBezTo>
                  <a:cubicBezTo>
                    <a:pt x="0" y="195"/>
                    <a:pt x="14" y="226"/>
                    <a:pt x="52" y="226"/>
                  </a:cubicBezTo>
                  <a:cubicBezTo>
                    <a:pt x="84" y="226"/>
                    <a:pt x="110" y="204"/>
                    <a:pt x="129" y="173"/>
                  </a:cubicBezTo>
                  <a:cubicBezTo>
                    <a:pt x="134" y="204"/>
                    <a:pt x="152"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2" name="Freeform 113">
              <a:extLst>
                <a:ext uri="{FF2B5EF4-FFF2-40B4-BE49-F238E27FC236}">
                  <a16:creationId xmlns:a16="http://schemas.microsoft.com/office/drawing/2014/main" id="{8BF7A474-44AD-4A01-8307-F8F712174E9D}"/>
                </a:ext>
              </a:extLst>
            </p:cNvPr>
            <p:cNvSpPr>
              <a:spLocks/>
            </p:cNvSpPr>
            <p:nvPr>
              <p:custDataLst>
                <p:tags r:id="rId139"/>
              </p:custDataLst>
            </p:nvPr>
          </p:nvSpPr>
          <p:spPr bwMode="auto">
            <a:xfrm>
              <a:off x="2071688" y="2941638"/>
              <a:ext cx="63500" cy="47625"/>
            </a:xfrm>
            <a:custGeom>
              <a:avLst/>
              <a:gdLst>
                <a:gd name="T0" fmla="*/ 213 w 213"/>
                <a:gd name="T1" fmla="*/ 104 h 157"/>
                <a:gd name="T2" fmla="*/ 207 w 213"/>
                <a:gd name="T3" fmla="*/ 100 h 157"/>
                <a:gd name="T4" fmla="*/ 201 w 213"/>
                <a:gd name="T5" fmla="*/ 105 h 157"/>
                <a:gd name="T6" fmla="*/ 164 w 213"/>
                <a:gd name="T7" fmla="*/ 148 h 157"/>
                <a:gd name="T8" fmla="*/ 155 w 213"/>
                <a:gd name="T9" fmla="*/ 135 h 157"/>
                <a:gd name="T10" fmla="*/ 163 w 213"/>
                <a:gd name="T11" fmla="*/ 107 h 157"/>
                <a:gd name="T12" fmla="*/ 182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3 h 157"/>
                <a:gd name="T24" fmla="*/ 6 w 213"/>
                <a:gd name="T25" fmla="*/ 58 h 157"/>
                <a:gd name="T26" fmla="*/ 14 w 213"/>
                <a:gd name="T27" fmla="*/ 48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3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3 w 213"/>
                <a:gd name="T51" fmla="*/ 42 h 157"/>
                <a:gd name="T52" fmla="*/ 135 w 213"/>
                <a:gd name="T53" fmla="*/ 10 h 157"/>
                <a:gd name="T54" fmla="*/ 155 w 213"/>
                <a:gd name="T55" fmla="*/ 34 h 157"/>
                <a:gd name="T56" fmla="*/ 135 w 213"/>
                <a:gd name="T57" fmla="*/ 109 h 157"/>
                <a:gd name="T58" fmla="*/ 130 w 213"/>
                <a:gd name="T59" fmla="*/ 127 h 157"/>
                <a:gd name="T60" fmla="*/ 163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100"/>
                    <a:pt x="208" y="100"/>
                    <a:pt x="207" y="100"/>
                  </a:cubicBezTo>
                  <a:cubicBezTo>
                    <a:pt x="202" y="100"/>
                    <a:pt x="202" y="102"/>
                    <a:pt x="201" y="105"/>
                  </a:cubicBezTo>
                  <a:cubicBezTo>
                    <a:pt x="193" y="133"/>
                    <a:pt x="178" y="148"/>
                    <a:pt x="164" y="148"/>
                  </a:cubicBezTo>
                  <a:cubicBezTo>
                    <a:pt x="156" y="148"/>
                    <a:pt x="155" y="143"/>
                    <a:pt x="155" y="135"/>
                  </a:cubicBezTo>
                  <a:cubicBezTo>
                    <a:pt x="155" y="127"/>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2" y="19"/>
                  </a:cubicBezTo>
                  <a:cubicBezTo>
                    <a:pt x="5" y="32"/>
                    <a:pt x="0" y="52"/>
                    <a:pt x="0" y="53"/>
                  </a:cubicBezTo>
                  <a:cubicBezTo>
                    <a:pt x="0" y="58"/>
                    <a:pt x="5" y="58"/>
                    <a:pt x="6" y="58"/>
                  </a:cubicBezTo>
                  <a:cubicBezTo>
                    <a:pt x="11" y="58"/>
                    <a:pt x="11" y="57"/>
                    <a:pt x="14" y="48"/>
                  </a:cubicBezTo>
                  <a:cubicBezTo>
                    <a:pt x="19" y="27"/>
                    <a:pt x="25" y="10"/>
                    <a:pt x="39" y="10"/>
                  </a:cubicBezTo>
                  <a:cubicBezTo>
                    <a:pt x="48" y="10"/>
                    <a:pt x="50" y="18"/>
                    <a:pt x="50" y="27"/>
                  </a:cubicBezTo>
                  <a:cubicBezTo>
                    <a:pt x="50" y="34"/>
                    <a:pt x="47" y="47"/>
                    <a:pt x="45" y="56"/>
                  </a:cubicBezTo>
                  <a:lnTo>
                    <a:pt x="37" y="87"/>
                  </a:lnTo>
                  <a:lnTo>
                    <a:pt x="26" y="132"/>
                  </a:lnTo>
                  <a:cubicBezTo>
                    <a:pt x="25" y="136"/>
                    <a:pt x="23" y="145"/>
                    <a:pt x="23" y="146"/>
                  </a:cubicBezTo>
                  <a:cubicBezTo>
                    <a:pt x="23" y="154"/>
                    <a:pt x="29" y="157"/>
                    <a:pt x="34" y="157"/>
                  </a:cubicBezTo>
                  <a:cubicBezTo>
                    <a:pt x="41" y="157"/>
                    <a:pt x="46" y="153"/>
                    <a:pt x="48" y="150"/>
                  </a:cubicBezTo>
                  <a:cubicBezTo>
                    <a:pt x="50" y="147"/>
                    <a:pt x="53" y="135"/>
                    <a:pt x="54" y="128"/>
                  </a:cubicBezTo>
                  <a:lnTo>
                    <a:pt x="62" y="97"/>
                  </a:lnTo>
                  <a:cubicBezTo>
                    <a:pt x="64" y="89"/>
                    <a:pt x="66" y="81"/>
                    <a:pt x="68" y="73"/>
                  </a:cubicBezTo>
                  <a:cubicBezTo>
                    <a:pt x="72" y="59"/>
                    <a:pt x="72" y="56"/>
                    <a:pt x="83" y="42"/>
                  </a:cubicBezTo>
                  <a:cubicBezTo>
                    <a:pt x="92" y="28"/>
                    <a:pt x="109" y="10"/>
                    <a:pt x="135" y="10"/>
                  </a:cubicBezTo>
                  <a:cubicBezTo>
                    <a:pt x="155" y="10"/>
                    <a:pt x="155" y="28"/>
                    <a:pt x="155" y="34"/>
                  </a:cubicBezTo>
                  <a:cubicBezTo>
                    <a:pt x="155" y="55"/>
                    <a:pt x="140" y="94"/>
                    <a:pt x="135" y="109"/>
                  </a:cubicBezTo>
                  <a:cubicBezTo>
                    <a:pt x="131" y="118"/>
                    <a:pt x="130" y="121"/>
                    <a:pt x="130" y="127"/>
                  </a:cubicBezTo>
                  <a:cubicBezTo>
                    <a:pt x="130" y="146"/>
                    <a:pt x="145" y="157"/>
                    <a:pt x="163" y="157"/>
                  </a:cubicBezTo>
                  <a:cubicBezTo>
                    <a:pt x="198"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3" name="Freeform 114">
              <a:extLst>
                <a:ext uri="{FF2B5EF4-FFF2-40B4-BE49-F238E27FC236}">
                  <a16:creationId xmlns:a16="http://schemas.microsoft.com/office/drawing/2014/main" id="{C52446B8-AABA-4EFB-80E4-C7E3924E81D7}"/>
                </a:ext>
              </a:extLst>
            </p:cNvPr>
            <p:cNvSpPr>
              <a:spLocks/>
            </p:cNvSpPr>
            <p:nvPr>
              <p:custDataLst>
                <p:tags r:id="rId140"/>
              </p:custDataLst>
            </p:nvPr>
          </p:nvSpPr>
          <p:spPr bwMode="auto">
            <a:xfrm>
              <a:off x="2152651" y="2976563"/>
              <a:ext cx="12700" cy="3333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2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8" y="40"/>
                    <a:pt x="34" y="34"/>
                    <a:pt x="34" y="34"/>
                  </a:cubicBezTo>
                  <a:cubicBezTo>
                    <a:pt x="34" y="54"/>
                    <a:pt x="31" y="76"/>
                    <a:pt x="7" y="98"/>
                  </a:cubicBezTo>
                  <a:cubicBezTo>
                    <a:pt x="6" y="100"/>
                    <a:pt x="5" y="101"/>
                    <a:pt x="5" y="102"/>
                  </a:cubicBezTo>
                  <a:cubicBezTo>
                    <a:pt x="5" y="105"/>
                    <a:pt x="8" y="107"/>
                    <a:pt x="10" y="107"/>
                  </a:cubicBezTo>
                  <a:cubicBezTo>
                    <a:pt x="14" y="107"/>
                    <a:pt x="44" y="79"/>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4" name="Freeform 115">
              <a:extLst>
                <a:ext uri="{FF2B5EF4-FFF2-40B4-BE49-F238E27FC236}">
                  <a16:creationId xmlns:a16="http://schemas.microsoft.com/office/drawing/2014/main" id="{EBC588E3-C95E-414D-96D4-908CE90611D6}"/>
                </a:ext>
              </a:extLst>
            </p:cNvPr>
            <p:cNvSpPr>
              <a:spLocks noEditPoints="1"/>
            </p:cNvSpPr>
            <p:nvPr>
              <p:custDataLst>
                <p:tags r:id="rId141"/>
              </p:custDataLst>
            </p:nvPr>
          </p:nvSpPr>
          <p:spPr bwMode="auto">
            <a:xfrm>
              <a:off x="2176463" y="2917826"/>
              <a:ext cx="46038" cy="92075"/>
            </a:xfrm>
            <a:custGeom>
              <a:avLst/>
              <a:gdLst>
                <a:gd name="T0" fmla="*/ 153 w 153"/>
                <a:gd name="T1" fmla="*/ 13 h 302"/>
                <a:gd name="T2" fmla="*/ 139 w 153"/>
                <a:gd name="T3" fmla="*/ 0 h 302"/>
                <a:gd name="T4" fmla="*/ 120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0 h 302"/>
                <a:gd name="T18" fmla="*/ 48 w 153"/>
                <a:gd name="T19" fmla="*/ 135 h 302"/>
                <a:gd name="T20" fmla="*/ 55 w 153"/>
                <a:gd name="T21" fmla="*/ 129 h 302"/>
                <a:gd name="T22" fmla="*/ 102 w 153"/>
                <a:gd name="T23" fmla="*/ 87 h 302"/>
                <a:gd name="T24" fmla="*/ 114 w 153"/>
                <a:gd name="T25" fmla="*/ 104 h 302"/>
                <a:gd name="T26" fmla="*/ 113 w 153"/>
                <a:gd name="T27" fmla="*/ 114 h 302"/>
                <a:gd name="T28" fmla="*/ 79 w 153"/>
                <a:gd name="T29" fmla="*/ 248 h 302"/>
                <a:gd name="T30" fmla="*/ 34 w 153"/>
                <a:gd name="T31" fmla="*/ 292 h 302"/>
                <a:gd name="T32" fmla="*/ 22 w 153"/>
                <a:gd name="T33" fmla="*/ 290 h 302"/>
                <a:gd name="T34" fmla="*/ 33 w 153"/>
                <a:gd name="T35" fmla="*/ 272 h 302"/>
                <a:gd name="T36" fmla="*/ 20 w 153"/>
                <a:gd name="T37" fmla="*/ 259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20" y="9"/>
                    <a:pt x="120" y="19"/>
                  </a:cubicBezTo>
                  <a:cubicBezTo>
                    <a:pt x="120" y="24"/>
                    <a:pt x="124" y="32"/>
                    <a:pt x="133"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6"/>
                    <a:pt x="42" y="130"/>
                  </a:cubicBezTo>
                  <a:cubicBezTo>
                    <a:pt x="42" y="135"/>
                    <a:pt x="47" y="135"/>
                    <a:pt x="48" y="135"/>
                  </a:cubicBezTo>
                  <a:cubicBezTo>
                    <a:pt x="52" y="135"/>
                    <a:pt x="52" y="134"/>
                    <a:pt x="55" y="129"/>
                  </a:cubicBezTo>
                  <a:cubicBezTo>
                    <a:pt x="63" y="109"/>
                    <a:pt x="82" y="87"/>
                    <a:pt x="102" y="87"/>
                  </a:cubicBezTo>
                  <a:cubicBezTo>
                    <a:pt x="110" y="87"/>
                    <a:pt x="114" y="93"/>
                    <a:pt x="114" y="104"/>
                  </a:cubicBezTo>
                  <a:cubicBezTo>
                    <a:pt x="114" y="108"/>
                    <a:pt x="113" y="113"/>
                    <a:pt x="113" y="114"/>
                  </a:cubicBezTo>
                  <a:lnTo>
                    <a:pt x="79" y="248"/>
                  </a:lnTo>
                  <a:cubicBezTo>
                    <a:pt x="73" y="272"/>
                    <a:pt x="55" y="292"/>
                    <a:pt x="34" y="292"/>
                  </a:cubicBezTo>
                  <a:cubicBezTo>
                    <a:pt x="30" y="292"/>
                    <a:pt x="25" y="292"/>
                    <a:pt x="22" y="290"/>
                  </a:cubicBezTo>
                  <a:cubicBezTo>
                    <a:pt x="31" y="286"/>
                    <a:pt x="33" y="278"/>
                    <a:pt x="33" y="272"/>
                  </a:cubicBezTo>
                  <a:cubicBezTo>
                    <a:pt x="33" y="264"/>
                    <a:pt x="27" y="259"/>
                    <a:pt x="20" y="259"/>
                  </a:cubicBezTo>
                  <a:cubicBezTo>
                    <a:pt x="9" y="259"/>
                    <a:pt x="0" y="269"/>
                    <a:pt x="0" y="280"/>
                  </a:cubicBezTo>
                  <a:cubicBezTo>
                    <a:pt x="0" y="293"/>
                    <a:pt x="14" y="302"/>
                    <a:pt x="34"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5" name="Rectangle 116">
              <a:extLst>
                <a:ext uri="{FF2B5EF4-FFF2-40B4-BE49-F238E27FC236}">
                  <a16:creationId xmlns:a16="http://schemas.microsoft.com/office/drawing/2014/main" id="{DC9E2110-7BBB-4A6E-A35C-CD5A26CBDFA0}"/>
                </a:ext>
              </a:extLst>
            </p:cNvPr>
            <p:cNvSpPr>
              <a:spLocks noChangeArrowheads="1"/>
            </p:cNvSpPr>
            <p:nvPr>
              <p:custDataLst>
                <p:tags r:id="rId142"/>
              </p:custDataLst>
            </p:nvPr>
          </p:nvSpPr>
          <p:spPr bwMode="auto">
            <a:xfrm>
              <a:off x="1971676" y="3027363"/>
              <a:ext cx="2682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6" name="Freeform 117">
              <a:extLst>
                <a:ext uri="{FF2B5EF4-FFF2-40B4-BE49-F238E27FC236}">
                  <a16:creationId xmlns:a16="http://schemas.microsoft.com/office/drawing/2014/main" id="{8EB363D1-E87C-4073-A7FB-744FA79BA6AC}"/>
                </a:ext>
              </a:extLst>
            </p:cNvPr>
            <p:cNvSpPr>
              <a:spLocks/>
            </p:cNvSpPr>
            <p:nvPr>
              <p:custDataLst>
                <p:tags r:id="rId143"/>
              </p:custDataLst>
            </p:nvPr>
          </p:nvSpPr>
          <p:spPr bwMode="auto">
            <a:xfrm>
              <a:off x="2079626" y="3106738"/>
              <a:ext cx="58738" cy="69850"/>
            </a:xfrm>
            <a:custGeom>
              <a:avLst/>
              <a:gdLst>
                <a:gd name="T0" fmla="*/ 194 w 194"/>
                <a:gd name="T1" fmla="*/ 167 h 225"/>
                <a:gd name="T2" fmla="*/ 188 w 194"/>
                <a:gd name="T3" fmla="*/ 160 h 225"/>
                <a:gd name="T4" fmla="*/ 182 w 194"/>
                <a:gd name="T5" fmla="*/ 165 h 225"/>
                <a:gd name="T6" fmla="*/ 82 w 194"/>
                <a:gd name="T7" fmla="*/ 214 h 225"/>
                <a:gd name="T8" fmla="*/ 37 w 194"/>
                <a:gd name="T9" fmla="*/ 160 h 225"/>
                <a:gd name="T10" fmla="*/ 64 w 194"/>
                <a:gd name="T11" fmla="*/ 60 h 225"/>
                <a:gd name="T12" fmla="*/ 134 w 194"/>
                <a:gd name="T13" fmla="*/ 11 h 225"/>
                <a:gd name="T14" fmla="*/ 177 w 194"/>
                <a:gd name="T15" fmla="*/ 30 h 225"/>
                <a:gd name="T16" fmla="*/ 155 w 194"/>
                <a:gd name="T17" fmla="*/ 37 h 225"/>
                <a:gd name="T18" fmla="*/ 146 w 194"/>
                <a:gd name="T19" fmla="*/ 57 h 225"/>
                <a:gd name="T20" fmla="*/ 165 w 194"/>
                <a:gd name="T21" fmla="*/ 74 h 225"/>
                <a:gd name="T22" fmla="*/ 193 w 194"/>
                <a:gd name="T23" fmla="*/ 42 h 225"/>
                <a:gd name="T24" fmla="*/ 134 w 194"/>
                <a:gd name="T25" fmla="*/ 0 h 225"/>
                <a:gd name="T26" fmla="*/ 0 w 194"/>
                <a:gd name="T27" fmla="*/ 141 h 225"/>
                <a:gd name="T28" fmla="*/ 81 w 194"/>
                <a:gd name="T29" fmla="*/ 225 h 225"/>
                <a:gd name="T30" fmla="*/ 194 w 194"/>
                <a:gd name="T31" fmla="*/ 16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25">
                  <a:moveTo>
                    <a:pt x="194" y="167"/>
                  </a:moveTo>
                  <a:cubicBezTo>
                    <a:pt x="194" y="164"/>
                    <a:pt x="191" y="160"/>
                    <a:pt x="188" y="160"/>
                  </a:cubicBezTo>
                  <a:cubicBezTo>
                    <a:pt x="186" y="160"/>
                    <a:pt x="185" y="161"/>
                    <a:pt x="182" y="165"/>
                  </a:cubicBezTo>
                  <a:cubicBezTo>
                    <a:pt x="142" y="214"/>
                    <a:pt x="88" y="214"/>
                    <a:pt x="82" y="214"/>
                  </a:cubicBezTo>
                  <a:cubicBezTo>
                    <a:pt x="51" y="214"/>
                    <a:pt x="37" y="190"/>
                    <a:pt x="37" y="160"/>
                  </a:cubicBezTo>
                  <a:cubicBezTo>
                    <a:pt x="37" y="140"/>
                    <a:pt x="47" y="91"/>
                    <a:pt x="64" y="60"/>
                  </a:cubicBezTo>
                  <a:cubicBezTo>
                    <a:pt x="80" y="32"/>
                    <a:pt x="107" y="11"/>
                    <a:pt x="134" y="11"/>
                  </a:cubicBezTo>
                  <a:cubicBezTo>
                    <a:pt x="151" y="11"/>
                    <a:pt x="170" y="17"/>
                    <a:pt x="177" y="30"/>
                  </a:cubicBezTo>
                  <a:cubicBezTo>
                    <a:pt x="169" y="30"/>
                    <a:pt x="162" y="30"/>
                    <a:pt x="155" y="37"/>
                  </a:cubicBezTo>
                  <a:cubicBezTo>
                    <a:pt x="147" y="45"/>
                    <a:pt x="146" y="53"/>
                    <a:pt x="146" y="57"/>
                  </a:cubicBezTo>
                  <a:cubicBezTo>
                    <a:pt x="146" y="69"/>
                    <a:pt x="155" y="74"/>
                    <a:pt x="165" y="74"/>
                  </a:cubicBezTo>
                  <a:cubicBezTo>
                    <a:pt x="179" y="74"/>
                    <a:pt x="193" y="62"/>
                    <a:pt x="193" y="42"/>
                  </a:cubicBezTo>
                  <a:cubicBezTo>
                    <a:pt x="193" y="18"/>
                    <a:pt x="169" y="0"/>
                    <a:pt x="134" y="0"/>
                  </a:cubicBezTo>
                  <a:cubicBezTo>
                    <a:pt x="67" y="0"/>
                    <a:pt x="0" y="71"/>
                    <a:pt x="0" y="141"/>
                  </a:cubicBezTo>
                  <a:cubicBezTo>
                    <a:pt x="0" y="186"/>
                    <a:pt x="29" y="225"/>
                    <a:pt x="81" y="225"/>
                  </a:cubicBezTo>
                  <a:cubicBezTo>
                    <a:pt x="152" y="225"/>
                    <a:pt x="194" y="173"/>
                    <a:pt x="194"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7" name="Freeform 118">
              <a:extLst>
                <a:ext uri="{FF2B5EF4-FFF2-40B4-BE49-F238E27FC236}">
                  <a16:creationId xmlns:a16="http://schemas.microsoft.com/office/drawing/2014/main" id="{81AFE8FE-7AB8-4855-9148-2BCB199016DF}"/>
                </a:ext>
              </a:extLst>
            </p:cNvPr>
            <p:cNvSpPr>
              <a:spLocks/>
            </p:cNvSpPr>
            <p:nvPr>
              <p:custDataLst>
                <p:tags r:id="rId144"/>
              </p:custDataLst>
            </p:nvPr>
          </p:nvSpPr>
          <p:spPr bwMode="auto">
            <a:xfrm>
              <a:off x="2262188" y="3001963"/>
              <a:ext cx="61913" cy="69850"/>
            </a:xfrm>
            <a:custGeom>
              <a:avLst/>
              <a:gdLst>
                <a:gd name="T0" fmla="*/ 203 w 203"/>
                <a:gd name="T1" fmla="*/ 32 h 226"/>
                <a:gd name="T2" fmla="*/ 162 w 203"/>
                <a:gd name="T3" fmla="*/ 0 h 226"/>
                <a:gd name="T4" fmla="*/ 98 w 203"/>
                <a:gd name="T5" fmla="*/ 38 h 226"/>
                <a:gd name="T6" fmla="*/ 53 w 203"/>
                <a:gd name="T7" fmla="*/ 0 h 226"/>
                <a:gd name="T8" fmla="*/ 16 w 203"/>
                <a:gd name="T9" fmla="*/ 28 h 226"/>
                <a:gd name="T10" fmla="*/ 0 w 203"/>
                <a:gd name="T11" fmla="*/ 77 h 226"/>
                <a:gd name="T12" fmla="*/ 6 w 203"/>
                <a:gd name="T13" fmla="*/ 82 h 226"/>
                <a:gd name="T14" fmla="*/ 15 w 203"/>
                <a:gd name="T15" fmla="*/ 70 h 226"/>
                <a:gd name="T16" fmla="*/ 51 w 203"/>
                <a:gd name="T17" fmla="*/ 11 h 226"/>
                <a:gd name="T18" fmla="*/ 67 w 203"/>
                <a:gd name="T19" fmla="*/ 34 h 226"/>
                <a:gd name="T20" fmla="*/ 59 w 203"/>
                <a:gd name="T21" fmla="*/ 76 h 226"/>
                <a:gd name="T22" fmla="*/ 30 w 203"/>
                <a:gd name="T23" fmla="*/ 191 h 226"/>
                <a:gd name="T24" fmla="*/ 25 w 203"/>
                <a:gd name="T25" fmla="*/ 212 h 226"/>
                <a:gd name="T26" fmla="*/ 40 w 203"/>
                <a:gd name="T27" fmla="*/ 226 h 226"/>
                <a:gd name="T28" fmla="*/ 58 w 203"/>
                <a:gd name="T29" fmla="*/ 212 h 226"/>
                <a:gd name="T30" fmla="*/ 78 w 203"/>
                <a:gd name="T31" fmla="*/ 133 h 226"/>
                <a:gd name="T32" fmla="*/ 94 w 203"/>
                <a:gd name="T33" fmla="*/ 68 h 226"/>
                <a:gd name="T34" fmla="*/ 122 w 203"/>
                <a:gd name="T35" fmla="*/ 27 h 226"/>
                <a:gd name="T36" fmla="*/ 162 w 203"/>
                <a:gd name="T37" fmla="*/ 11 h 226"/>
                <a:gd name="T38" fmla="*/ 183 w 203"/>
                <a:gd name="T39" fmla="*/ 17 h 226"/>
                <a:gd name="T40" fmla="*/ 157 w 203"/>
                <a:gd name="T41" fmla="*/ 44 h 226"/>
                <a:gd name="T42" fmla="*/ 176 w 203"/>
                <a:gd name="T43" fmla="*/ 62 h 226"/>
                <a:gd name="T44" fmla="*/ 203 w 203"/>
                <a:gd name="T45" fmla="*/ 3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226">
                  <a:moveTo>
                    <a:pt x="203" y="32"/>
                  </a:moveTo>
                  <a:cubicBezTo>
                    <a:pt x="203" y="15"/>
                    <a:pt x="187" y="0"/>
                    <a:pt x="162" y="0"/>
                  </a:cubicBezTo>
                  <a:cubicBezTo>
                    <a:pt x="129" y="0"/>
                    <a:pt x="107" y="24"/>
                    <a:pt x="98" y="38"/>
                  </a:cubicBezTo>
                  <a:cubicBezTo>
                    <a:pt x="94" y="16"/>
                    <a:pt x="76" y="0"/>
                    <a:pt x="53" y="0"/>
                  </a:cubicBezTo>
                  <a:cubicBezTo>
                    <a:pt x="30" y="0"/>
                    <a:pt x="20" y="19"/>
                    <a:pt x="16" y="28"/>
                  </a:cubicBezTo>
                  <a:cubicBezTo>
                    <a:pt x="7" y="45"/>
                    <a:pt x="0" y="75"/>
                    <a:pt x="0" y="77"/>
                  </a:cubicBezTo>
                  <a:cubicBezTo>
                    <a:pt x="0" y="82"/>
                    <a:pt x="6" y="82"/>
                    <a:pt x="6" y="82"/>
                  </a:cubicBezTo>
                  <a:cubicBezTo>
                    <a:pt x="11" y="82"/>
                    <a:pt x="12" y="81"/>
                    <a:pt x="15" y="70"/>
                  </a:cubicBezTo>
                  <a:cubicBezTo>
                    <a:pt x="23" y="35"/>
                    <a:pt x="33" y="11"/>
                    <a:pt x="51" y="11"/>
                  </a:cubicBezTo>
                  <a:cubicBezTo>
                    <a:pt x="60" y="11"/>
                    <a:pt x="67" y="15"/>
                    <a:pt x="67" y="34"/>
                  </a:cubicBezTo>
                  <a:cubicBezTo>
                    <a:pt x="67" y="44"/>
                    <a:pt x="65" y="50"/>
                    <a:pt x="59" y="76"/>
                  </a:cubicBezTo>
                  <a:lnTo>
                    <a:pt x="30" y="191"/>
                  </a:lnTo>
                  <a:cubicBezTo>
                    <a:pt x="28" y="198"/>
                    <a:pt x="25" y="210"/>
                    <a:pt x="25" y="212"/>
                  </a:cubicBezTo>
                  <a:cubicBezTo>
                    <a:pt x="25" y="221"/>
                    <a:pt x="32" y="226"/>
                    <a:pt x="40" y="226"/>
                  </a:cubicBezTo>
                  <a:cubicBezTo>
                    <a:pt x="46" y="226"/>
                    <a:pt x="55" y="222"/>
                    <a:pt x="58" y="212"/>
                  </a:cubicBezTo>
                  <a:cubicBezTo>
                    <a:pt x="59" y="210"/>
                    <a:pt x="76" y="142"/>
                    <a:pt x="78" y="133"/>
                  </a:cubicBezTo>
                  <a:lnTo>
                    <a:pt x="94" y="68"/>
                  </a:lnTo>
                  <a:cubicBezTo>
                    <a:pt x="96" y="62"/>
                    <a:pt x="110" y="38"/>
                    <a:pt x="122" y="27"/>
                  </a:cubicBezTo>
                  <a:cubicBezTo>
                    <a:pt x="126" y="24"/>
                    <a:pt x="140" y="11"/>
                    <a:pt x="162" y="11"/>
                  </a:cubicBezTo>
                  <a:cubicBezTo>
                    <a:pt x="175" y="11"/>
                    <a:pt x="183" y="17"/>
                    <a:pt x="183" y="17"/>
                  </a:cubicBezTo>
                  <a:cubicBezTo>
                    <a:pt x="168" y="19"/>
                    <a:pt x="157" y="31"/>
                    <a:pt x="157" y="44"/>
                  </a:cubicBezTo>
                  <a:cubicBezTo>
                    <a:pt x="157" y="52"/>
                    <a:pt x="162" y="62"/>
                    <a:pt x="176" y="62"/>
                  </a:cubicBezTo>
                  <a:cubicBezTo>
                    <a:pt x="189" y="62"/>
                    <a:pt x="203" y="50"/>
                    <a:pt x="203" y="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8" name="Freeform 119">
              <a:extLst>
                <a:ext uri="{FF2B5EF4-FFF2-40B4-BE49-F238E27FC236}">
                  <a16:creationId xmlns:a16="http://schemas.microsoft.com/office/drawing/2014/main" id="{470EC365-E444-42AC-84C2-4C0BCF1AE255}"/>
                </a:ext>
              </a:extLst>
            </p:cNvPr>
            <p:cNvSpPr>
              <a:spLocks/>
            </p:cNvSpPr>
            <p:nvPr>
              <p:custDataLst>
                <p:tags r:id="rId145"/>
              </p:custDataLst>
            </p:nvPr>
          </p:nvSpPr>
          <p:spPr bwMode="auto">
            <a:xfrm>
              <a:off x="2335213" y="2892426"/>
              <a:ext cx="57150" cy="276225"/>
            </a:xfrm>
            <a:custGeom>
              <a:avLst/>
              <a:gdLst>
                <a:gd name="T0" fmla="*/ 190 w 190"/>
                <a:gd name="T1" fmla="*/ 449 h 897"/>
                <a:gd name="T2" fmla="*/ 58 w 190"/>
                <a:gd name="T3" fmla="*/ 41 h 897"/>
                <a:gd name="T4" fmla="*/ 21 w 190"/>
                <a:gd name="T5" fmla="*/ 3 h 897"/>
                <a:gd name="T6" fmla="*/ 10 w 190"/>
                <a:gd name="T7" fmla="*/ 0 h 897"/>
                <a:gd name="T8" fmla="*/ 0 w 190"/>
                <a:gd name="T9" fmla="*/ 5 h 897"/>
                <a:gd name="T10" fmla="*/ 3 w 190"/>
                <a:gd name="T11" fmla="*/ 10 h 897"/>
                <a:gd name="T12" fmla="*/ 78 w 190"/>
                <a:gd name="T13" fmla="*/ 110 h 897"/>
                <a:gd name="T14" fmla="*/ 152 w 190"/>
                <a:gd name="T15" fmla="*/ 449 h 897"/>
                <a:gd name="T16" fmla="*/ 2 w 190"/>
                <a:gd name="T17" fmla="*/ 888 h 897"/>
                <a:gd name="T18" fmla="*/ 0 w 190"/>
                <a:gd name="T19" fmla="*/ 892 h 897"/>
                <a:gd name="T20" fmla="*/ 10 w 190"/>
                <a:gd name="T21" fmla="*/ 897 h 897"/>
                <a:gd name="T22" fmla="*/ 22 w 190"/>
                <a:gd name="T23" fmla="*/ 893 h 897"/>
                <a:gd name="T24" fmla="*/ 157 w 190"/>
                <a:gd name="T25" fmla="*/ 678 h 897"/>
                <a:gd name="T26" fmla="*/ 190 w 190"/>
                <a:gd name="T27"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897">
                  <a:moveTo>
                    <a:pt x="190" y="449"/>
                  </a:moveTo>
                  <a:cubicBezTo>
                    <a:pt x="190" y="305"/>
                    <a:pt x="156" y="153"/>
                    <a:pt x="58" y="41"/>
                  </a:cubicBezTo>
                  <a:cubicBezTo>
                    <a:pt x="51" y="33"/>
                    <a:pt x="33" y="14"/>
                    <a:pt x="21" y="3"/>
                  </a:cubicBezTo>
                  <a:cubicBezTo>
                    <a:pt x="17" y="0"/>
                    <a:pt x="16" y="0"/>
                    <a:pt x="10" y="0"/>
                  </a:cubicBezTo>
                  <a:cubicBezTo>
                    <a:pt x="5" y="0"/>
                    <a:pt x="0" y="0"/>
                    <a:pt x="0" y="5"/>
                  </a:cubicBezTo>
                  <a:cubicBezTo>
                    <a:pt x="0" y="7"/>
                    <a:pt x="2" y="9"/>
                    <a:pt x="3" y="10"/>
                  </a:cubicBezTo>
                  <a:cubicBezTo>
                    <a:pt x="20" y="28"/>
                    <a:pt x="47" y="55"/>
                    <a:pt x="78" y="110"/>
                  </a:cubicBezTo>
                  <a:cubicBezTo>
                    <a:pt x="132" y="206"/>
                    <a:pt x="152" y="329"/>
                    <a:pt x="152" y="449"/>
                  </a:cubicBezTo>
                  <a:cubicBezTo>
                    <a:pt x="152" y="665"/>
                    <a:pt x="92" y="797"/>
                    <a:pt x="2" y="888"/>
                  </a:cubicBezTo>
                  <a:cubicBezTo>
                    <a:pt x="1" y="889"/>
                    <a:pt x="0" y="891"/>
                    <a:pt x="0" y="892"/>
                  </a:cubicBezTo>
                  <a:cubicBezTo>
                    <a:pt x="0" y="897"/>
                    <a:pt x="5" y="897"/>
                    <a:pt x="10" y="897"/>
                  </a:cubicBezTo>
                  <a:cubicBezTo>
                    <a:pt x="16" y="897"/>
                    <a:pt x="17" y="897"/>
                    <a:pt x="22" y="893"/>
                  </a:cubicBezTo>
                  <a:cubicBezTo>
                    <a:pt x="69" y="853"/>
                    <a:pt x="122" y="783"/>
                    <a:pt x="157" y="678"/>
                  </a:cubicBezTo>
                  <a:cubicBezTo>
                    <a:pt x="179" y="610"/>
                    <a:pt x="190" y="529"/>
                    <a:pt x="190" y="4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9" name="Freeform 120">
              <a:extLst>
                <a:ext uri="{FF2B5EF4-FFF2-40B4-BE49-F238E27FC236}">
                  <a16:creationId xmlns:a16="http://schemas.microsoft.com/office/drawing/2014/main" id="{5AA0AC39-582B-4272-AF43-66E455F5B1E5}"/>
                </a:ext>
              </a:extLst>
            </p:cNvPr>
            <p:cNvSpPr>
              <a:spLocks/>
            </p:cNvSpPr>
            <p:nvPr>
              <p:custDataLst>
                <p:tags r:id="rId146"/>
              </p:custDataLst>
            </p:nvPr>
          </p:nvSpPr>
          <p:spPr bwMode="auto">
            <a:xfrm>
              <a:off x="2449513" y="3000376"/>
              <a:ext cx="58738" cy="71438"/>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0" name="Freeform 121">
              <a:extLst>
                <a:ext uri="{FF2B5EF4-FFF2-40B4-BE49-F238E27FC236}">
                  <a16:creationId xmlns:a16="http://schemas.microsoft.com/office/drawing/2014/main" id="{D7167573-555D-4200-B207-439EB3611ADF}"/>
                </a:ext>
              </a:extLst>
            </p:cNvPr>
            <p:cNvSpPr>
              <a:spLocks noEditPoints="1"/>
            </p:cNvSpPr>
            <p:nvPr>
              <p:custDataLst>
                <p:tags r:id="rId147"/>
              </p:custDataLst>
            </p:nvPr>
          </p:nvSpPr>
          <p:spPr bwMode="auto">
            <a:xfrm>
              <a:off x="2516188" y="3000376"/>
              <a:ext cx="66675" cy="71438"/>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8" y="206"/>
                    <a:pt x="54" y="183"/>
                  </a:cubicBezTo>
                  <a:cubicBezTo>
                    <a:pt x="42" y="161"/>
                    <a:pt x="42" y="130"/>
                    <a:pt x="42" y="112"/>
                  </a:cubicBezTo>
                  <a:cubicBezTo>
                    <a:pt x="42" y="93"/>
                    <a:pt x="42" y="66"/>
                    <a:pt x="54" y="44"/>
                  </a:cubicBezTo>
                  <a:cubicBezTo>
                    <a:pt x="67" y="21"/>
                    <a:pt x="90" y="11"/>
                    <a:pt x="110" y="11"/>
                  </a:cubicBezTo>
                  <a:cubicBezTo>
                    <a:pt x="132" y="11"/>
                    <a:pt x="154" y="22"/>
                    <a:pt x="167" y="43"/>
                  </a:cubicBezTo>
                  <a:cubicBezTo>
                    <a:pt x="180" y="65"/>
                    <a:pt x="180" y="94"/>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1" name="Freeform 122">
              <a:extLst>
                <a:ext uri="{FF2B5EF4-FFF2-40B4-BE49-F238E27FC236}">
                  <a16:creationId xmlns:a16="http://schemas.microsoft.com/office/drawing/2014/main" id="{925B5E8F-2791-4C83-BBE3-662D414AD060}"/>
                </a:ext>
              </a:extLst>
            </p:cNvPr>
            <p:cNvSpPr>
              <a:spLocks/>
            </p:cNvSpPr>
            <p:nvPr>
              <p:custDataLst>
                <p:tags r:id="rId148"/>
              </p:custDataLst>
            </p:nvPr>
          </p:nvSpPr>
          <p:spPr bwMode="auto">
            <a:xfrm>
              <a:off x="2592388" y="3000376"/>
              <a:ext cx="49213" cy="71438"/>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4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80"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8" y="0"/>
                    <a:pt x="87" y="0"/>
                    <a:pt x="80" y="0"/>
                  </a:cubicBezTo>
                  <a:cubicBezTo>
                    <a:pt x="19" y="0"/>
                    <a:pt x="0" y="33"/>
                    <a:pt x="0" y="61"/>
                  </a:cubicBezTo>
                  <a:cubicBezTo>
                    <a:pt x="0" y="79"/>
                    <a:pt x="8" y="93"/>
                    <a:pt x="21" y="104"/>
                  </a:cubicBezTo>
                  <a:cubicBezTo>
                    <a:pt x="37" y="116"/>
                    <a:pt x="51" y="119"/>
                    <a:pt x="87" y="126"/>
                  </a:cubicBezTo>
                  <a:cubicBezTo>
                    <a:pt x="98" y="128"/>
                    <a:pt x="139" y="136"/>
                    <a:pt x="139" y="172"/>
                  </a:cubicBezTo>
                  <a:cubicBezTo>
                    <a:pt x="139" y="198"/>
                    <a:pt x="121"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2" name="Freeform 123">
              <a:extLst>
                <a:ext uri="{FF2B5EF4-FFF2-40B4-BE49-F238E27FC236}">
                  <a16:creationId xmlns:a16="http://schemas.microsoft.com/office/drawing/2014/main" id="{C0FA900D-2F08-4000-8A7B-06D3B6B85F1F}"/>
                </a:ext>
              </a:extLst>
            </p:cNvPr>
            <p:cNvSpPr>
              <a:spLocks/>
            </p:cNvSpPr>
            <p:nvPr>
              <p:custDataLst>
                <p:tags r:id="rId149"/>
              </p:custDataLst>
            </p:nvPr>
          </p:nvSpPr>
          <p:spPr bwMode="auto">
            <a:xfrm>
              <a:off x="2662238" y="2954338"/>
              <a:ext cx="34925" cy="153988"/>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7"/>
                  </a:cubicBezTo>
                  <a:cubicBezTo>
                    <a:pt x="6" y="152"/>
                    <a:pt x="0" y="208"/>
                    <a:pt x="0" y="250"/>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3" name="Freeform 124">
              <a:extLst>
                <a:ext uri="{FF2B5EF4-FFF2-40B4-BE49-F238E27FC236}">
                  <a16:creationId xmlns:a16="http://schemas.microsoft.com/office/drawing/2014/main" id="{EEDC7B7C-0678-4DAA-934A-6E6E00234A75}"/>
                </a:ext>
              </a:extLst>
            </p:cNvPr>
            <p:cNvSpPr>
              <a:spLocks/>
            </p:cNvSpPr>
            <p:nvPr>
              <p:custDataLst>
                <p:tags r:id="rId150"/>
              </p:custDataLst>
            </p:nvPr>
          </p:nvSpPr>
          <p:spPr bwMode="auto">
            <a:xfrm>
              <a:off x="2709863" y="3001963"/>
              <a:ext cx="80963" cy="6985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7 h 226"/>
                <a:gd name="T24" fmla="*/ 6 w 270"/>
                <a:gd name="T25" fmla="*/ 82 h 226"/>
                <a:gd name="T26" fmla="*/ 14 w 270"/>
                <a:gd name="T27" fmla="*/ 70 h 226"/>
                <a:gd name="T28" fmla="*/ 51 w 270"/>
                <a:gd name="T29" fmla="*/ 11 h 226"/>
                <a:gd name="T30" fmla="*/ 66 w 270"/>
                <a:gd name="T31" fmla="*/ 34 h 226"/>
                <a:gd name="T32" fmla="*/ 58 w 270"/>
                <a:gd name="T33" fmla="*/ 76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7 h 226"/>
                <a:gd name="T48" fmla="*/ 93 w 270"/>
                <a:gd name="T49" fmla="*/ 72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2"/>
                    <a:pt x="233" y="53"/>
                  </a:cubicBezTo>
                  <a:cubicBezTo>
                    <a:pt x="233" y="20"/>
                    <a:pt x="212" y="0"/>
                    <a:pt x="176" y="0"/>
                  </a:cubicBezTo>
                  <a:cubicBezTo>
                    <a:pt x="131" y="0"/>
                    <a:pt x="107" y="32"/>
                    <a:pt x="98" y="43"/>
                  </a:cubicBezTo>
                  <a:cubicBezTo>
                    <a:pt x="96" y="15"/>
                    <a:pt x="75" y="0"/>
                    <a:pt x="52" y="0"/>
                  </a:cubicBezTo>
                  <a:cubicBezTo>
                    <a:pt x="29" y="0"/>
                    <a:pt x="20" y="19"/>
                    <a:pt x="15" y="28"/>
                  </a:cubicBezTo>
                  <a:cubicBezTo>
                    <a:pt x="7" y="45"/>
                    <a:pt x="0" y="75"/>
                    <a:pt x="0" y="77"/>
                  </a:cubicBezTo>
                  <a:cubicBezTo>
                    <a:pt x="0" y="82"/>
                    <a:pt x="6" y="82"/>
                    <a:pt x="6" y="82"/>
                  </a:cubicBezTo>
                  <a:cubicBezTo>
                    <a:pt x="11" y="82"/>
                    <a:pt x="11" y="81"/>
                    <a:pt x="14" y="70"/>
                  </a:cubicBezTo>
                  <a:cubicBezTo>
                    <a:pt x="23" y="35"/>
                    <a:pt x="33" y="11"/>
                    <a:pt x="51" y="11"/>
                  </a:cubicBezTo>
                  <a:cubicBezTo>
                    <a:pt x="61" y="11"/>
                    <a:pt x="66" y="17"/>
                    <a:pt x="66" y="34"/>
                  </a:cubicBezTo>
                  <a:cubicBezTo>
                    <a:pt x="66" y="44"/>
                    <a:pt x="65" y="50"/>
                    <a:pt x="58" y="76"/>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7"/>
                  </a:cubicBezTo>
                  <a:lnTo>
                    <a:pt x="93" y="72"/>
                  </a:lnTo>
                  <a:cubicBezTo>
                    <a:pt x="101" y="56"/>
                    <a:pt x="127" y="11"/>
                    <a:pt x="174" y="11"/>
                  </a:cubicBezTo>
                  <a:cubicBezTo>
                    <a:pt x="197" y="11"/>
                    <a:pt x="201" y="29"/>
                    <a:pt x="201" y="46"/>
                  </a:cubicBezTo>
                  <a:cubicBezTo>
                    <a:pt x="201" y="77"/>
                    <a:pt x="177" y="140"/>
                    <a:pt x="169" y="162"/>
                  </a:cubicBezTo>
                  <a:cubicBezTo>
                    <a:pt x="164"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4" name="Freeform 125">
              <a:extLst>
                <a:ext uri="{FF2B5EF4-FFF2-40B4-BE49-F238E27FC236}">
                  <a16:creationId xmlns:a16="http://schemas.microsoft.com/office/drawing/2014/main" id="{61C0DB24-77CE-49A9-A67F-ADA080CD5C38}"/>
                </a:ext>
              </a:extLst>
            </p:cNvPr>
            <p:cNvSpPr>
              <a:spLocks noEditPoints="1"/>
            </p:cNvSpPr>
            <p:nvPr>
              <p:custDataLst>
                <p:tags r:id="rId151"/>
              </p:custDataLst>
            </p:nvPr>
          </p:nvSpPr>
          <p:spPr bwMode="auto">
            <a:xfrm>
              <a:off x="2801938" y="2960688"/>
              <a:ext cx="61913" cy="111125"/>
            </a:xfrm>
            <a:custGeom>
              <a:avLst/>
              <a:gdLst>
                <a:gd name="T0" fmla="*/ 206 w 206"/>
                <a:gd name="T1" fmla="*/ 102 h 357"/>
                <a:gd name="T2" fmla="*/ 146 w 206"/>
                <a:gd name="T3" fmla="*/ 0 h 357"/>
                <a:gd name="T4" fmla="*/ 0 w 206"/>
                <a:gd name="T5" fmla="*/ 254 h 357"/>
                <a:gd name="T6" fmla="*/ 60 w 206"/>
                <a:gd name="T7" fmla="*/ 357 h 357"/>
                <a:gd name="T8" fmla="*/ 206 w 206"/>
                <a:gd name="T9" fmla="*/ 102 h 357"/>
                <a:gd name="T10" fmla="*/ 157 w 206"/>
                <a:gd name="T11" fmla="*/ 170 h 357"/>
                <a:gd name="T12" fmla="*/ 53 w 206"/>
                <a:gd name="T13" fmla="*/ 170 h 357"/>
                <a:gd name="T14" fmla="*/ 92 w 206"/>
                <a:gd name="T15" fmla="*/ 63 h 357"/>
                <a:gd name="T16" fmla="*/ 146 w 206"/>
                <a:gd name="T17" fmla="*/ 11 h 357"/>
                <a:gd name="T18" fmla="*/ 173 w 206"/>
                <a:gd name="T19" fmla="*/ 71 h 357"/>
                <a:gd name="T20" fmla="*/ 157 w 206"/>
                <a:gd name="T21" fmla="*/ 170 h 357"/>
                <a:gd name="T22" fmla="*/ 153 w 206"/>
                <a:gd name="T23" fmla="*/ 186 h 357"/>
                <a:gd name="T24" fmla="*/ 118 w 206"/>
                <a:gd name="T25" fmla="*/ 287 h 357"/>
                <a:gd name="T26" fmla="*/ 60 w 206"/>
                <a:gd name="T27" fmla="*/ 346 h 357"/>
                <a:gd name="T28" fmla="*/ 33 w 206"/>
                <a:gd name="T29" fmla="*/ 285 h 357"/>
                <a:gd name="T30" fmla="*/ 49 w 206"/>
                <a:gd name="T31" fmla="*/ 186 h 357"/>
                <a:gd name="T32" fmla="*/ 153 w 206"/>
                <a:gd name="T33" fmla="*/ 18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57">
                  <a:moveTo>
                    <a:pt x="206" y="102"/>
                  </a:moveTo>
                  <a:cubicBezTo>
                    <a:pt x="206" y="69"/>
                    <a:pt x="197" y="0"/>
                    <a:pt x="146" y="0"/>
                  </a:cubicBezTo>
                  <a:cubicBezTo>
                    <a:pt x="77" y="0"/>
                    <a:pt x="0" y="140"/>
                    <a:pt x="0" y="254"/>
                  </a:cubicBezTo>
                  <a:cubicBezTo>
                    <a:pt x="0" y="301"/>
                    <a:pt x="15" y="357"/>
                    <a:pt x="60" y="357"/>
                  </a:cubicBezTo>
                  <a:cubicBezTo>
                    <a:pt x="130" y="357"/>
                    <a:pt x="206" y="214"/>
                    <a:pt x="206" y="102"/>
                  </a:cubicBezTo>
                  <a:close/>
                  <a:moveTo>
                    <a:pt x="157" y="170"/>
                  </a:moveTo>
                  <a:lnTo>
                    <a:pt x="53" y="170"/>
                  </a:lnTo>
                  <a:cubicBezTo>
                    <a:pt x="62" y="138"/>
                    <a:pt x="72" y="98"/>
                    <a:pt x="92" y="63"/>
                  </a:cubicBezTo>
                  <a:cubicBezTo>
                    <a:pt x="105" y="39"/>
                    <a:pt x="123" y="11"/>
                    <a:pt x="146" y="11"/>
                  </a:cubicBezTo>
                  <a:cubicBezTo>
                    <a:pt x="170" y="11"/>
                    <a:pt x="173" y="43"/>
                    <a:pt x="173" y="71"/>
                  </a:cubicBezTo>
                  <a:cubicBezTo>
                    <a:pt x="173" y="95"/>
                    <a:pt x="169" y="121"/>
                    <a:pt x="157" y="170"/>
                  </a:cubicBezTo>
                  <a:close/>
                  <a:moveTo>
                    <a:pt x="153" y="186"/>
                  </a:moveTo>
                  <a:cubicBezTo>
                    <a:pt x="147" y="209"/>
                    <a:pt x="137" y="251"/>
                    <a:pt x="118" y="287"/>
                  </a:cubicBezTo>
                  <a:cubicBezTo>
                    <a:pt x="101" y="321"/>
                    <a:pt x="82" y="346"/>
                    <a:pt x="60" y="346"/>
                  </a:cubicBezTo>
                  <a:cubicBezTo>
                    <a:pt x="44" y="346"/>
                    <a:pt x="33" y="331"/>
                    <a:pt x="33" y="285"/>
                  </a:cubicBezTo>
                  <a:cubicBezTo>
                    <a:pt x="33" y="264"/>
                    <a:pt x="36" y="235"/>
                    <a:pt x="49" y="186"/>
                  </a:cubicBezTo>
                  <a:lnTo>
                    <a:pt x="153" y="18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5" name="Freeform 126">
              <a:extLst>
                <a:ext uri="{FF2B5EF4-FFF2-40B4-BE49-F238E27FC236}">
                  <a16:creationId xmlns:a16="http://schemas.microsoft.com/office/drawing/2014/main" id="{E3D87605-5719-47C4-94DD-3A1940073D57}"/>
                </a:ext>
              </a:extLst>
            </p:cNvPr>
            <p:cNvSpPr>
              <a:spLocks/>
            </p:cNvSpPr>
            <p:nvPr>
              <p:custDataLst>
                <p:tags r:id="rId152"/>
              </p:custDataLst>
            </p:nvPr>
          </p:nvSpPr>
          <p:spPr bwMode="auto">
            <a:xfrm>
              <a:off x="2916238" y="3027363"/>
              <a:ext cx="92075" cy="6350"/>
            </a:xfrm>
            <a:custGeom>
              <a:avLst/>
              <a:gdLst>
                <a:gd name="T0" fmla="*/ 305 w 305"/>
                <a:gd name="T1" fmla="*/ 10 h 19"/>
                <a:gd name="T2" fmla="*/ 288 w 305"/>
                <a:gd name="T3" fmla="*/ 0 h 19"/>
                <a:gd name="T4" fmla="*/ 17 w 305"/>
                <a:gd name="T5" fmla="*/ 0 h 19"/>
                <a:gd name="T6" fmla="*/ 0 w 305"/>
                <a:gd name="T7" fmla="*/ 10 h 19"/>
                <a:gd name="T8" fmla="*/ 17 w 305"/>
                <a:gd name="T9" fmla="*/ 19 h 19"/>
                <a:gd name="T10" fmla="*/ 288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5" y="0"/>
                    <a:pt x="288" y="0"/>
                  </a:cubicBezTo>
                  <a:lnTo>
                    <a:pt x="17" y="0"/>
                  </a:lnTo>
                  <a:cubicBezTo>
                    <a:pt x="10" y="0"/>
                    <a:pt x="0" y="0"/>
                    <a:pt x="0" y="10"/>
                  </a:cubicBezTo>
                  <a:cubicBezTo>
                    <a:pt x="0" y="19"/>
                    <a:pt x="10" y="19"/>
                    <a:pt x="17" y="19"/>
                  </a:cubicBezTo>
                  <a:lnTo>
                    <a:pt x="288" y="19"/>
                  </a:lnTo>
                  <a:cubicBezTo>
                    <a:pt x="295"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6" name="Freeform 127">
              <a:extLst>
                <a:ext uri="{FF2B5EF4-FFF2-40B4-BE49-F238E27FC236}">
                  <a16:creationId xmlns:a16="http://schemas.microsoft.com/office/drawing/2014/main" id="{D02EAFD5-61E6-4C4A-91E9-CFCC811F2584}"/>
                </a:ext>
              </a:extLst>
            </p:cNvPr>
            <p:cNvSpPr>
              <a:spLocks/>
            </p:cNvSpPr>
            <p:nvPr>
              <p:custDataLst>
                <p:tags r:id="rId153"/>
              </p:custDataLst>
            </p:nvPr>
          </p:nvSpPr>
          <p:spPr bwMode="auto">
            <a:xfrm>
              <a:off x="3057526" y="3001963"/>
              <a:ext cx="88900" cy="69850"/>
            </a:xfrm>
            <a:custGeom>
              <a:avLst/>
              <a:gdLst>
                <a:gd name="T0" fmla="*/ 283 w 294"/>
                <a:gd name="T1" fmla="*/ 101 h 226"/>
                <a:gd name="T2" fmla="*/ 294 w 294"/>
                <a:gd name="T3" fmla="*/ 35 h 226"/>
                <a:gd name="T4" fmla="*/ 284 w 294"/>
                <a:gd name="T5" fmla="*/ 4 h 226"/>
                <a:gd name="T6" fmla="*/ 273 w 294"/>
                <a:gd name="T7" fmla="*/ 0 h 226"/>
                <a:gd name="T8" fmla="*/ 255 w 294"/>
                <a:gd name="T9" fmla="*/ 8 h 226"/>
                <a:gd name="T10" fmla="*/ 248 w 294"/>
                <a:gd name="T11" fmla="*/ 24 h 226"/>
                <a:gd name="T12" fmla="*/ 254 w 294"/>
                <a:gd name="T13" fmla="*/ 36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3 h 226"/>
                <a:gd name="T32" fmla="*/ 58 w 294"/>
                <a:gd name="T33" fmla="*/ 190 h 226"/>
                <a:gd name="T34" fmla="*/ 15 w 294"/>
                <a:gd name="T35" fmla="*/ 133 h 226"/>
                <a:gd name="T36" fmla="*/ 19 w 294"/>
                <a:gd name="T37" fmla="*/ 101 h 226"/>
                <a:gd name="T38" fmla="*/ 63 w 294"/>
                <a:gd name="T39" fmla="*/ 17 h 226"/>
                <a:gd name="T40" fmla="*/ 66 w 294"/>
                <a:gd name="T41" fmla="*/ 10 h 226"/>
                <a:gd name="T42" fmla="*/ 61 w 294"/>
                <a:gd name="T43" fmla="*/ 3 h 226"/>
                <a:gd name="T44" fmla="*/ 57 w 294"/>
                <a:gd name="T45" fmla="*/ 2 h 226"/>
                <a:gd name="T46" fmla="*/ 48 w 294"/>
                <a:gd name="T47" fmla="*/ 7 h 226"/>
                <a:gd name="T48" fmla="*/ 7 w 294"/>
                <a:gd name="T49" fmla="*/ 99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4"/>
                  </a:cubicBezTo>
                  <a:cubicBezTo>
                    <a:pt x="281" y="1"/>
                    <a:pt x="277" y="0"/>
                    <a:pt x="273" y="0"/>
                  </a:cubicBezTo>
                  <a:cubicBezTo>
                    <a:pt x="267" y="0"/>
                    <a:pt x="260" y="3"/>
                    <a:pt x="255" y="8"/>
                  </a:cubicBezTo>
                  <a:cubicBezTo>
                    <a:pt x="251" y="13"/>
                    <a:pt x="248" y="18"/>
                    <a:pt x="248" y="24"/>
                  </a:cubicBezTo>
                  <a:cubicBezTo>
                    <a:pt x="248" y="29"/>
                    <a:pt x="250" y="33"/>
                    <a:pt x="254" y="36"/>
                  </a:cubicBezTo>
                  <a:cubicBezTo>
                    <a:pt x="266" y="47"/>
                    <a:pt x="273" y="63"/>
                    <a:pt x="273" y="80"/>
                  </a:cubicBezTo>
                  <a:cubicBezTo>
                    <a:pt x="273" y="86"/>
                    <a:pt x="272" y="93"/>
                    <a:pt x="271" y="99"/>
                  </a:cubicBezTo>
                  <a:cubicBezTo>
                    <a:pt x="259" y="144"/>
                    <a:pt x="230"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3"/>
                  </a:cubicBezTo>
                  <a:cubicBezTo>
                    <a:pt x="110" y="170"/>
                    <a:pt x="86" y="190"/>
                    <a:pt x="58" y="190"/>
                  </a:cubicBezTo>
                  <a:cubicBezTo>
                    <a:pt x="28" y="190"/>
                    <a:pt x="15" y="165"/>
                    <a:pt x="15" y="133"/>
                  </a:cubicBezTo>
                  <a:cubicBezTo>
                    <a:pt x="15" y="123"/>
                    <a:pt x="17" y="112"/>
                    <a:pt x="19" y="101"/>
                  </a:cubicBezTo>
                  <a:cubicBezTo>
                    <a:pt x="26" y="71"/>
                    <a:pt x="44" y="43"/>
                    <a:pt x="63" y="17"/>
                  </a:cubicBezTo>
                  <a:cubicBezTo>
                    <a:pt x="65" y="15"/>
                    <a:pt x="66" y="12"/>
                    <a:pt x="66" y="10"/>
                  </a:cubicBezTo>
                  <a:cubicBezTo>
                    <a:pt x="66" y="7"/>
                    <a:pt x="64" y="5"/>
                    <a:pt x="61" y="3"/>
                  </a:cubicBezTo>
                  <a:cubicBezTo>
                    <a:pt x="60" y="2"/>
                    <a:pt x="58" y="2"/>
                    <a:pt x="57" y="2"/>
                  </a:cubicBezTo>
                  <a:cubicBezTo>
                    <a:pt x="54" y="2"/>
                    <a:pt x="50" y="4"/>
                    <a:pt x="48" y="7"/>
                  </a:cubicBezTo>
                  <a:cubicBezTo>
                    <a:pt x="27" y="35"/>
                    <a:pt x="15" y="67"/>
                    <a:pt x="7" y="99"/>
                  </a:cubicBezTo>
                  <a:cubicBezTo>
                    <a:pt x="2" y="117"/>
                    <a:pt x="0" y="137"/>
                    <a:pt x="0" y="154"/>
                  </a:cubicBezTo>
                  <a:cubicBezTo>
                    <a:pt x="0" y="195"/>
                    <a:pt x="14" y="226"/>
                    <a:pt x="52" y="226"/>
                  </a:cubicBezTo>
                  <a:cubicBezTo>
                    <a:pt x="83" y="226"/>
                    <a:pt x="109" y="204"/>
                    <a:pt x="128" y="173"/>
                  </a:cubicBezTo>
                  <a:cubicBezTo>
                    <a:pt x="134" y="204"/>
                    <a:pt x="151" y="226"/>
                    <a:pt x="185" y="226"/>
                  </a:cubicBezTo>
                  <a:cubicBezTo>
                    <a:pt x="236"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7" name="Freeform 128">
              <a:extLst>
                <a:ext uri="{FF2B5EF4-FFF2-40B4-BE49-F238E27FC236}">
                  <a16:creationId xmlns:a16="http://schemas.microsoft.com/office/drawing/2014/main" id="{198BC1C5-6B44-49D2-82AA-8150C0C3E9FD}"/>
                </a:ext>
              </a:extLst>
            </p:cNvPr>
            <p:cNvSpPr>
              <a:spLocks/>
            </p:cNvSpPr>
            <p:nvPr>
              <p:custDataLst>
                <p:tags r:id="rId154"/>
              </p:custDataLst>
            </p:nvPr>
          </p:nvSpPr>
          <p:spPr bwMode="auto">
            <a:xfrm>
              <a:off x="3154363" y="3044826"/>
              <a:ext cx="63500" cy="49213"/>
            </a:xfrm>
            <a:custGeom>
              <a:avLst/>
              <a:gdLst>
                <a:gd name="T0" fmla="*/ 213 w 213"/>
                <a:gd name="T1" fmla="*/ 104 h 157"/>
                <a:gd name="T2" fmla="*/ 207 w 213"/>
                <a:gd name="T3" fmla="*/ 99 h 157"/>
                <a:gd name="T4" fmla="*/ 200 w 213"/>
                <a:gd name="T5" fmla="*/ 105 h 157"/>
                <a:gd name="T6" fmla="*/ 163 w 213"/>
                <a:gd name="T7" fmla="*/ 148 h 157"/>
                <a:gd name="T8" fmla="*/ 155 w 213"/>
                <a:gd name="T9" fmla="*/ 135 h 157"/>
                <a:gd name="T10" fmla="*/ 163 w 213"/>
                <a:gd name="T11" fmla="*/ 107 h 157"/>
                <a:gd name="T12" fmla="*/ 181 w 213"/>
                <a:gd name="T13" fmla="*/ 40 h 157"/>
                <a:gd name="T14" fmla="*/ 136 w 213"/>
                <a:gd name="T15" fmla="*/ 0 h 157"/>
                <a:gd name="T16" fmla="*/ 77 w 213"/>
                <a:gd name="T17" fmla="*/ 32 h 157"/>
                <a:gd name="T18" fmla="*/ 40 w 213"/>
                <a:gd name="T19" fmla="*/ 0 h 157"/>
                <a:gd name="T20" fmla="*/ 12 w 213"/>
                <a:gd name="T21" fmla="*/ 19 h 157"/>
                <a:gd name="T22" fmla="*/ 0 w 213"/>
                <a:gd name="T23" fmla="*/ 53 h 157"/>
                <a:gd name="T24" fmla="*/ 5 w 213"/>
                <a:gd name="T25" fmla="*/ 58 h 157"/>
                <a:gd name="T26" fmla="*/ 13 w 213"/>
                <a:gd name="T27" fmla="*/ 47 h 157"/>
                <a:gd name="T28" fmla="*/ 39 w 213"/>
                <a:gd name="T29" fmla="*/ 10 h 157"/>
                <a:gd name="T30" fmla="*/ 50 w 213"/>
                <a:gd name="T31" fmla="*/ 27 h 157"/>
                <a:gd name="T32" fmla="*/ 45 w 213"/>
                <a:gd name="T33" fmla="*/ 56 h 157"/>
                <a:gd name="T34" fmla="*/ 37 w 213"/>
                <a:gd name="T35" fmla="*/ 87 h 157"/>
                <a:gd name="T36" fmla="*/ 26 w 213"/>
                <a:gd name="T37" fmla="*/ 132 h 157"/>
                <a:gd name="T38" fmla="*/ 22 w 213"/>
                <a:gd name="T39" fmla="*/ 146 h 157"/>
                <a:gd name="T40" fmla="*/ 34 w 213"/>
                <a:gd name="T41" fmla="*/ 157 h 157"/>
                <a:gd name="T42" fmla="*/ 48 w 213"/>
                <a:gd name="T43" fmla="*/ 150 h 157"/>
                <a:gd name="T44" fmla="*/ 54 w 213"/>
                <a:gd name="T45" fmla="*/ 128 h 157"/>
                <a:gd name="T46" fmla="*/ 62 w 213"/>
                <a:gd name="T47" fmla="*/ 97 h 157"/>
                <a:gd name="T48" fmla="*/ 68 w 213"/>
                <a:gd name="T49" fmla="*/ 73 h 157"/>
                <a:gd name="T50" fmla="*/ 82 w 213"/>
                <a:gd name="T51" fmla="*/ 42 h 157"/>
                <a:gd name="T52" fmla="*/ 134 w 213"/>
                <a:gd name="T53" fmla="*/ 10 h 157"/>
                <a:gd name="T54" fmla="*/ 155 w 213"/>
                <a:gd name="T55" fmla="*/ 34 h 157"/>
                <a:gd name="T56" fmla="*/ 134 w 213"/>
                <a:gd name="T57" fmla="*/ 109 h 157"/>
                <a:gd name="T58" fmla="*/ 129 w 213"/>
                <a:gd name="T59" fmla="*/ 127 h 157"/>
                <a:gd name="T60" fmla="*/ 162 w 213"/>
                <a:gd name="T61" fmla="*/ 157 h 157"/>
                <a:gd name="T62" fmla="*/ 213 w 213"/>
                <a:gd name="T63"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13" y="104"/>
                  </a:moveTo>
                  <a:cubicBezTo>
                    <a:pt x="213" y="99"/>
                    <a:pt x="208" y="99"/>
                    <a:pt x="207" y="99"/>
                  </a:cubicBezTo>
                  <a:cubicBezTo>
                    <a:pt x="202" y="99"/>
                    <a:pt x="202" y="102"/>
                    <a:pt x="200" y="105"/>
                  </a:cubicBezTo>
                  <a:cubicBezTo>
                    <a:pt x="192" y="133"/>
                    <a:pt x="177" y="148"/>
                    <a:pt x="163" y="148"/>
                  </a:cubicBezTo>
                  <a:cubicBezTo>
                    <a:pt x="156" y="148"/>
                    <a:pt x="155" y="143"/>
                    <a:pt x="155" y="135"/>
                  </a:cubicBezTo>
                  <a:cubicBezTo>
                    <a:pt x="155" y="127"/>
                    <a:pt x="156" y="123"/>
                    <a:pt x="163" y="107"/>
                  </a:cubicBezTo>
                  <a:cubicBezTo>
                    <a:pt x="167" y="96"/>
                    <a:pt x="181" y="59"/>
                    <a:pt x="181" y="40"/>
                  </a:cubicBezTo>
                  <a:cubicBezTo>
                    <a:pt x="181" y="6"/>
                    <a:pt x="154" y="0"/>
                    <a:pt x="136" y="0"/>
                  </a:cubicBezTo>
                  <a:cubicBezTo>
                    <a:pt x="107" y="0"/>
                    <a:pt x="87" y="18"/>
                    <a:pt x="77" y="32"/>
                  </a:cubicBezTo>
                  <a:cubicBezTo>
                    <a:pt x="75" y="8"/>
                    <a:pt x="54" y="0"/>
                    <a:pt x="40" y="0"/>
                  </a:cubicBezTo>
                  <a:cubicBezTo>
                    <a:pt x="25" y="0"/>
                    <a:pt x="17" y="11"/>
                    <a:pt x="12" y="19"/>
                  </a:cubicBezTo>
                  <a:cubicBezTo>
                    <a:pt x="4" y="32"/>
                    <a:pt x="0" y="52"/>
                    <a:pt x="0" y="53"/>
                  </a:cubicBezTo>
                  <a:cubicBezTo>
                    <a:pt x="0" y="58"/>
                    <a:pt x="4" y="58"/>
                    <a:pt x="5" y="58"/>
                  </a:cubicBezTo>
                  <a:cubicBezTo>
                    <a:pt x="10" y="58"/>
                    <a:pt x="11" y="57"/>
                    <a:pt x="13" y="47"/>
                  </a:cubicBezTo>
                  <a:cubicBezTo>
                    <a:pt x="18" y="27"/>
                    <a:pt x="25" y="10"/>
                    <a:pt x="39" y="10"/>
                  </a:cubicBezTo>
                  <a:cubicBezTo>
                    <a:pt x="48" y="10"/>
                    <a:pt x="50" y="17"/>
                    <a:pt x="50" y="27"/>
                  </a:cubicBezTo>
                  <a:cubicBezTo>
                    <a:pt x="50" y="34"/>
                    <a:pt x="47" y="46"/>
                    <a:pt x="45" y="56"/>
                  </a:cubicBezTo>
                  <a:lnTo>
                    <a:pt x="37" y="87"/>
                  </a:lnTo>
                  <a:lnTo>
                    <a:pt x="26" y="132"/>
                  </a:lnTo>
                  <a:cubicBezTo>
                    <a:pt x="24" y="136"/>
                    <a:pt x="22" y="145"/>
                    <a:pt x="22" y="146"/>
                  </a:cubicBezTo>
                  <a:cubicBezTo>
                    <a:pt x="22" y="154"/>
                    <a:pt x="28" y="157"/>
                    <a:pt x="34" y="157"/>
                  </a:cubicBezTo>
                  <a:cubicBezTo>
                    <a:pt x="40" y="157"/>
                    <a:pt x="46" y="153"/>
                    <a:pt x="48" y="150"/>
                  </a:cubicBezTo>
                  <a:cubicBezTo>
                    <a:pt x="49" y="147"/>
                    <a:pt x="52" y="135"/>
                    <a:pt x="54" y="128"/>
                  </a:cubicBezTo>
                  <a:lnTo>
                    <a:pt x="62" y="97"/>
                  </a:lnTo>
                  <a:cubicBezTo>
                    <a:pt x="64" y="89"/>
                    <a:pt x="66" y="81"/>
                    <a:pt x="68" y="73"/>
                  </a:cubicBezTo>
                  <a:cubicBezTo>
                    <a:pt x="71" y="59"/>
                    <a:pt x="72" y="56"/>
                    <a:pt x="82" y="42"/>
                  </a:cubicBezTo>
                  <a:cubicBezTo>
                    <a:pt x="92" y="28"/>
                    <a:pt x="108" y="10"/>
                    <a:pt x="134" y="10"/>
                  </a:cubicBezTo>
                  <a:cubicBezTo>
                    <a:pt x="155" y="10"/>
                    <a:pt x="155" y="28"/>
                    <a:pt x="155" y="34"/>
                  </a:cubicBezTo>
                  <a:cubicBezTo>
                    <a:pt x="155" y="55"/>
                    <a:pt x="140" y="94"/>
                    <a:pt x="134" y="109"/>
                  </a:cubicBezTo>
                  <a:cubicBezTo>
                    <a:pt x="131" y="118"/>
                    <a:pt x="129" y="121"/>
                    <a:pt x="129" y="127"/>
                  </a:cubicBezTo>
                  <a:cubicBezTo>
                    <a:pt x="129" y="146"/>
                    <a:pt x="145" y="157"/>
                    <a:pt x="162" y="157"/>
                  </a:cubicBezTo>
                  <a:cubicBezTo>
                    <a:pt x="197" y="157"/>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8" name="Freeform 129">
              <a:extLst>
                <a:ext uri="{FF2B5EF4-FFF2-40B4-BE49-F238E27FC236}">
                  <a16:creationId xmlns:a16="http://schemas.microsoft.com/office/drawing/2014/main" id="{64379F27-4B30-4471-8DF0-CABB9B9ABF77}"/>
                </a:ext>
              </a:extLst>
            </p:cNvPr>
            <p:cNvSpPr>
              <a:spLocks/>
            </p:cNvSpPr>
            <p:nvPr>
              <p:custDataLst>
                <p:tags r:id="rId155"/>
              </p:custDataLst>
            </p:nvPr>
          </p:nvSpPr>
          <p:spPr bwMode="auto">
            <a:xfrm>
              <a:off x="3235326" y="3079751"/>
              <a:ext cx="12700" cy="33338"/>
            </a:xfrm>
            <a:custGeom>
              <a:avLst/>
              <a:gdLst>
                <a:gd name="T0" fmla="*/ 45 w 45"/>
                <a:gd name="T1" fmla="*/ 38 h 107"/>
                <a:gd name="T2" fmla="*/ 20 w 45"/>
                <a:gd name="T3" fmla="*/ 0 h 107"/>
                <a:gd name="T4" fmla="*/ 0 w 45"/>
                <a:gd name="T5" fmla="*/ 20 h 107"/>
                <a:gd name="T6" fmla="*/ 21 w 45"/>
                <a:gd name="T7" fmla="*/ 40 h 107"/>
                <a:gd name="T8" fmla="*/ 35 w 45"/>
                <a:gd name="T9" fmla="*/ 34 h 107"/>
                <a:gd name="T10" fmla="*/ 8 w 45"/>
                <a:gd name="T11" fmla="*/ 98 h 107"/>
                <a:gd name="T12" fmla="*/ 5 w 45"/>
                <a:gd name="T13" fmla="*/ 102 h 107"/>
                <a:gd name="T14" fmla="*/ 10 w 45"/>
                <a:gd name="T15" fmla="*/ 107 h 107"/>
                <a:gd name="T16" fmla="*/ 45 w 45"/>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07">
                  <a:moveTo>
                    <a:pt x="45" y="38"/>
                  </a:moveTo>
                  <a:cubicBezTo>
                    <a:pt x="45" y="16"/>
                    <a:pt x="36" y="0"/>
                    <a:pt x="20" y="0"/>
                  </a:cubicBezTo>
                  <a:cubicBezTo>
                    <a:pt x="9" y="0"/>
                    <a:pt x="0" y="9"/>
                    <a:pt x="0" y="20"/>
                  </a:cubicBezTo>
                  <a:cubicBezTo>
                    <a:pt x="0" y="31"/>
                    <a:pt x="8" y="40"/>
                    <a:pt x="21" y="40"/>
                  </a:cubicBezTo>
                  <a:cubicBezTo>
                    <a:pt x="29" y="40"/>
                    <a:pt x="35" y="34"/>
                    <a:pt x="35" y="34"/>
                  </a:cubicBezTo>
                  <a:cubicBezTo>
                    <a:pt x="35" y="53"/>
                    <a:pt x="32" y="76"/>
                    <a:pt x="8" y="98"/>
                  </a:cubicBezTo>
                  <a:cubicBezTo>
                    <a:pt x="6" y="99"/>
                    <a:pt x="5" y="101"/>
                    <a:pt x="5" y="102"/>
                  </a:cubicBezTo>
                  <a:cubicBezTo>
                    <a:pt x="5" y="105"/>
                    <a:pt x="8" y="107"/>
                    <a:pt x="10" y="107"/>
                  </a:cubicBezTo>
                  <a:cubicBezTo>
                    <a:pt x="15" y="107"/>
                    <a:pt x="45" y="79"/>
                    <a:pt x="45"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9" name="Freeform 130">
              <a:extLst>
                <a:ext uri="{FF2B5EF4-FFF2-40B4-BE49-F238E27FC236}">
                  <a16:creationId xmlns:a16="http://schemas.microsoft.com/office/drawing/2014/main" id="{887A4ACC-FA0A-49D3-AD46-65D7A4EF471F}"/>
                </a:ext>
              </a:extLst>
            </p:cNvPr>
            <p:cNvSpPr>
              <a:spLocks noEditPoints="1"/>
            </p:cNvSpPr>
            <p:nvPr>
              <p:custDataLst>
                <p:tags r:id="rId156"/>
              </p:custDataLst>
            </p:nvPr>
          </p:nvSpPr>
          <p:spPr bwMode="auto">
            <a:xfrm>
              <a:off x="3259138" y="3021013"/>
              <a:ext cx="46038" cy="93663"/>
            </a:xfrm>
            <a:custGeom>
              <a:avLst/>
              <a:gdLst>
                <a:gd name="T0" fmla="*/ 153 w 153"/>
                <a:gd name="T1" fmla="*/ 13 h 302"/>
                <a:gd name="T2" fmla="*/ 139 w 153"/>
                <a:gd name="T3" fmla="*/ 0 h 302"/>
                <a:gd name="T4" fmla="*/ 119 w 153"/>
                <a:gd name="T5" fmla="*/ 19 h 302"/>
                <a:gd name="T6" fmla="*/ 133 w 153"/>
                <a:gd name="T7" fmla="*/ 32 h 302"/>
                <a:gd name="T8" fmla="*/ 153 w 153"/>
                <a:gd name="T9" fmla="*/ 13 h 302"/>
                <a:gd name="T10" fmla="*/ 138 w 153"/>
                <a:gd name="T11" fmla="*/ 122 h 302"/>
                <a:gd name="T12" fmla="*/ 140 w 153"/>
                <a:gd name="T13" fmla="*/ 110 h 302"/>
                <a:gd name="T14" fmla="*/ 103 w 153"/>
                <a:gd name="T15" fmla="*/ 77 h 302"/>
                <a:gd name="T16" fmla="*/ 42 w 153"/>
                <a:gd name="T17" fmla="*/ 130 h 302"/>
                <a:gd name="T18" fmla="*/ 48 w 153"/>
                <a:gd name="T19" fmla="*/ 135 h 302"/>
                <a:gd name="T20" fmla="*/ 55 w 153"/>
                <a:gd name="T21" fmla="*/ 129 h 302"/>
                <a:gd name="T22" fmla="*/ 102 w 153"/>
                <a:gd name="T23" fmla="*/ 87 h 302"/>
                <a:gd name="T24" fmla="*/ 113 w 153"/>
                <a:gd name="T25" fmla="*/ 104 h 302"/>
                <a:gd name="T26" fmla="*/ 112 w 153"/>
                <a:gd name="T27" fmla="*/ 114 h 302"/>
                <a:gd name="T28" fmla="*/ 79 w 153"/>
                <a:gd name="T29" fmla="*/ 248 h 302"/>
                <a:gd name="T30" fmla="*/ 34 w 153"/>
                <a:gd name="T31" fmla="*/ 292 h 302"/>
                <a:gd name="T32" fmla="*/ 21 w 153"/>
                <a:gd name="T33" fmla="*/ 290 h 302"/>
                <a:gd name="T34" fmla="*/ 33 w 153"/>
                <a:gd name="T35" fmla="*/ 272 h 302"/>
                <a:gd name="T36" fmla="*/ 20 w 153"/>
                <a:gd name="T37" fmla="*/ 259 h 302"/>
                <a:gd name="T38" fmla="*/ 0 w 153"/>
                <a:gd name="T39" fmla="*/ 280 h 302"/>
                <a:gd name="T40" fmla="*/ 34 w 153"/>
                <a:gd name="T41" fmla="*/ 302 h 302"/>
                <a:gd name="T42" fmla="*/ 107 w 153"/>
                <a:gd name="T43" fmla="*/ 247 h 302"/>
                <a:gd name="T44" fmla="*/ 138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8" y="0"/>
                    <a:pt x="139" y="0"/>
                  </a:cubicBezTo>
                  <a:cubicBezTo>
                    <a:pt x="129" y="0"/>
                    <a:pt x="119" y="9"/>
                    <a:pt x="119" y="19"/>
                  </a:cubicBezTo>
                  <a:cubicBezTo>
                    <a:pt x="119" y="24"/>
                    <a:pt x="124" y="32"/>
                    <a:pt x="133" y="32"/>
                  </a:cubicBezTo>
                  <a:cubicBezTo>
                    <a:pt x="143" y="32"/>
                    <a:pt x="153" y="23"/>
                    <a:pt x="153" y="13"/>
                  </a:cubicBezTo>
                  <a:close/>
                  <a:moveTo>
                    <a:pt x="138" y="122"/>
                  </a:moveTo>
                  <a:cubicBezTo>
                    <a:pt x="139" y="118"/>
                    <a:pt x="140" y="115"/>
                    <a:pt x="140" y="110"/>
                  </a:cubicBezTo>
                  <a:cubicBezTo>
                    <a:pt x="140" y="91"/>
                    <a:pt x="124" y="77"/>
                    <a:pt x="103" y="77"/>
                  </a:cubicBezTo>
                  <a:cubicBezTo>
                    <a:pt x="64" y="77"/>
                    <a:pt x="42" y="126"/>
                    <a:pt x="42" y="130"/>
                  </a:cubicBezTo>
                  <a:cubicBezTo>
                    <a:pt x="42" y="135"/>
                    <a:pt x="47" y="135"/>
                    <a:pt x="48" y="135"/>
                  </a:cubicBezTo>
                  <a:cubicBezTo>
                    <a:pt x="52" y="135"/>
                    <a:pt x="52" y="134"/>
                    <a:pt x="55" y="129"/>
                  </a:cubicBezTo>
                  <a:cubicBezTo>
                    <a:pt x="63" y="108"/>
                    <a:pt x="81" y="87"/>
                    <a:pt x="102" y="87"/>
                  </a:cubicBezTo>
                  <a:cubicBezTo>
                    <a:pt x="110" y="87"/>
                    <a:pt x="113" y="93"/>
                    <a:pt x="113" y="104"/>
                  </a:cubicBezTo>
                  <a:cubicBezTo>
                    <a:pt x="113" y="108"/>
                    <a:pt x="113" y="113"/>
                    <a:pt x="112" y="114"/>
                  </a:cubicBezTo>
                  <a:lnTo>
                    <a:pt x="79" y="248"/>
                  </a:lnTo>
                  <a:cubicBezTo>
                    <a:pt x="73" y="272"/>
                    <a:pt x="55" y="292"/>
                    <a:pt x="34" y="292"/>
                  </a:cubicBezTo>
                  <a:cubicBezTo>
                    <a:pt x="29" y="292"/>
                    <a:pt x="25" y="292"/>
                    <a:pt x="21" y="290"/>
                  </a:cubicBezTo>
                  <a:cubicBezTo>
                    <a:pt x="30" y="286"/>
                    <a:pt x="33" y="278"/>
                    <a:pt x="33" y="272"/>
                  </a:cubicBezTo>
                  <a:cubicBezTo>
                    <a:pt x="33" y="264"/>
                    <a:pt x="27" y="259"/>
                    <a:pt x="20" y="259"/>
                  </a:cubicBezTo>
                  <a:cubicBezTo>
                    <a:pt x="9" y="259"/>
                    <a:pt x="0" y="269"/>
                    <a:pt x="0" y="280"/>
                  </a:cubicBezTo>
                  <a:cubicBezTo>
                    <a:pt x="0" y="293"/>
                    <a:pt x="13" y="302"/>
                    <a:pt x="34" y="302"/>
                  </a:cubicBezTo>
                  <a:cubicBezTo>
                    <a:pt x="55" y="302"/>
                    <a:pt x="96" y="289"/>
                    <a:pt x="107" y="247"/>
                  </a:cubicBezTo>
                  <a:lnTo>
                    <a:pt x="138"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0" name="Freeform 131">
              <a:extLst>
                <a:ext uri="{FF2B5EF4-FFF2-40B4-BE49-F238E27FC236}">
                  <a16:creationId xmlns:a16="http://schemas.microsoft.com/office/drawing/2014/main" id="{A4559772-8CF9-46CB-8834-2C7C779406F1}"/>
                </a:ext>
              </a:extLst>
            </p:cNvPr>
            <p:cNvSpPr>
              <a:spLocks/>
            </p:cNvSpPr>
            <p:nvPr>
              <p:custDataLst>
                <p:tags r:id="rId157"/>
              </p:custDataLst>
            </p:nvPr>
          </p:nvSpPr>
          <p:spPr bwMode="auto">
            <a:xfrm>
              <a:off x="3325813" y="2973388"/>
              <a:ext cx="46038" cy="9842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6" y="16"/>
                    <a:pt x="116" y="13"/>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1" name="Freeform 132">
              <a:extLst>
                <a:ext uri="{FF2B5EF4-FFF2-40B4-BE49-F238E27FC236}">
                  <a16:creationId xmlns:a16="http://schemas.microsoft.com/office/drawing/2014/main" id="{B2282B2C-B7CA-48EC-A309-E6B6E9DB84D9}"/>
                </a:ext>
              </a:extLst>
            </p:cNvPr>
            <p:cNvSpPr>
              <a:spLocks/>
            </p:cNvSpPr>
            <p:nvPr>
              <p:custDataLst>
                <p:tags r:id="rId158"/>
              </p:custDataLst>
            </p:nvPr>
          </p:nvSpPr>
          <p:spPr bwMode="auto">
            <a:xfrm>
              <a:off x="3386138" y="2954338"/>
              <a:ext cx="34925" cy="153988"/>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202" name="グループ化 1201">
            <a:extLst>
              <a:ext uri="{FF2B5EF4-FFF2-40B4-BE49-F238E27FC236}">
                <a16:creationId xmlns:a16="http://schemas.microsoft.com/office/drawing/2014/main" id="{530E77A2-CB9C-4F01-B468-8C850014DDFE}"/>
              </a:ext>
            </a:extLst>
          </p:cNvPr>
          <p:cNvGrpSpPr>
            <a:grpSpLocks noChangeAspect="1"/>
          </p:cNvGrpSpPr>
          <p:nvPr>
            <p:custDataLst>
              <p:tags r:id="rId2"/>
            </p:custDataLst>
          </p:nvPr>
        </p:nvGrpSpPr>
        <p:grpSpPr>
          <a:xfrm>
            <a:off x="828676" y="1690688"/>
            <a:ext cx="4886400" cy="276800"/>
            <a:chOff x="828676" y="1690688"/>
            <a:chExt cx="2784476" cy="193676"/>
          </a:xfrm>
        </p:grpSpPr>
        <p:sp>
          <p:nvSpPr>
            <p:cNvPr id="1171" name="Freeform 139">
              <a:extLst>
                <a:ext uri="{FF2B5EF4-FFF2-40B4-BE49-F238E27FC236}">
                  <a16:creationId xmlns:a16="http://schemas.microsoft.com/office/drawing/2014/main" id="{CD374072-3810-4922-842B-AE116E6DDB6D}"/>
                </a:ext>
              </a:extLst>
            </p:cNvPr>
            <p:cNvSpPr>
              <a:spLocks noEditPoints="1"/>
            </p:cNvSpPr>
            <p:nvPr>
              <p:custDataLst>
                <p:tags r:id="rId3"/>
              </p:custDataLst>
            </p:nvPr>
          </p:nvSpPr>
          <p:spPr bwMode="auto">
            <a:xfrm>
              <a:off x="828676" y="1697038"/>
              <a:ext cx="104775" cy="131763"/>
            </a:xfrm>
            <a:custGeom>
              <a:avLst/>
              <a:gdLst>
                <a:gd name="T0" fmla="*/ 342 w 342"/>
                <a:gd name="T1" fmla="*/ 347 h 357"/>
                <a:gd name="T2" fmla="*/ 330 w 342"/>
                <a:gd name="T3" fmla="*/ 342 h 357"/>
                <a:gd name="T4" fmla="*/ 298 w 342"/>
                <a:gd name="T5" fmla="*/ 324 h 357"/>
                <a:gd name="T6" fmla="*/ 267 w 342"/>
                <a:gd name="T7" fmla="*/ 12 h 357"/>
                <a:gd name="T8" fmla="*/ 258 w 342"/>
                <a:gd name="T9" fmla="*/ 0 h 357"/>
                <a:gd name="T10" fmla="*/ 245 w 342"/>
                <a:gd name="T11" fmla="*/ 9 h 357"/>
                <a:gd name="T12" fmla="*/ 71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8 w 342"/>
                <a:gd name="T25" fmla="*/ 348 h 357"/>
                <a:gd name="T26" fmla="*/ 100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6 w 342"/>
                <a:gd name="T45" fmla="*/ 356 h 357"/>
                <a:gd name="T46" fmla="*/ 333 w 342"/>
                <a:gd name="T47" fmla="*/ 357 h 357"/>
                <a:gd name="T48" fmla="*/ 342 w 342"/>
                <a:gd name="T49" fmla="*/ 347 h 357"/>
                <a:gd name="T50" fmla="*/ 245 w 342"/>
                <a:gd name="T51" fmla="*/ 227 h 357"/>
                <a:gd name="T52" fmla="*/ 131 w 342"/>
                <a:gd name="T53" fmla="*/ 227 h 357"/>
                <a:gd name="T54" fmla="*/ 229 w 342"/>
                <a:gd name="T55" fmla="*/ 62 h 357"/>
                <a:gd name="T56" fmla="*/ 245 w 342"/>
                <a:gd name="T57" fmla="*/ 22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0" y="342"/>
                  </a:cubicBezTo>
                  <a:cubicBezTo>
                    <a:pt x="299" y="342"/>
                    <a:pt x="299" y="338"/>
                    <a:pt x="298" y="324"/>
                  </a:cubicBezTo>
                  <a:lnTo>
                    <a:pt x="267" y="12"/>
                  </a:lnTo>
                  <a:cubicBezTo>
                    <a:pt x="266" y="2"/>
                    <a:pt x="266" y="0"/>
                    <a:pt x="258" y="0"/>
                  </a:cubicBezTo>
                  <a:cubicBezTo>
                    <a:pt x="250" y="0"/>
                    <a:pt x="248" y="4"/>
                    <a:pt x="245" y="9"/>
                  </a:cubicBezTo>
                  <a:lnTo>
                    <a:pt x="71" y="300"/>
                  </a:lnTo>
                  <a:cubicBezTo>
                    <a:pt x="51" y="333"/>
                    <a:pt x="32" y="340"/>
                    <a:pt x="10" y="342"/>
                  </a:cubicBezTo>
                  <a:cubicBezTo>
                    <a:pt x="4" y="342"/>
                    <a:pt x="0" y="342"/>
                    <a:pt x="0" y="352"/>
                  </a:cubicBezTo>
                  <a:cubicBezTo>
                    <a:pt x="0" y="355"/>
                    <a:pt x="2" y="357"/>
                    <a:pt x="6" y="357"/>
                  </a:cubicBezTo>
                  <a:cubicBezTo>
                    <a:pt x="20" y="357"/>
                    <a:pt x="35" y="356"/>
                    <a:pt x="49" y="356"/>
                  </a:cubicBezTo>
                  <a:cubicBezTo>
                    <a:pt x="65" y="356"/>
                    <a:pt x="83" y="357"/>
                    <a:pt x="99" y="357"/>
                  </a:cubicBezTo>
                  <a:cubicBezTo>
                    <a:pt x="102" y="357"/>
                    <a:pt x="108" y="357"/>
                    <a:pt x="108" y="348"/>
                  </a:cubicBezTo>
                  <a:cubicBezTo>
                    <a:pt x="108" y="342"/>
                    <a:pt x="104" y="342"/>
                    <a:pt x="100" y="342"/>
                  </a:cubicBezTo>
                  <a:cubicBezTo>
                    <a:pt x="89" y="341"/>
                    <a:pt x="77" y="337"/>
                    <a:pt x="77" y="324"/>
                  </a:cubicBezTo>
                  <a:cubicBezTo>
                    <a:pt x="77" y="318"/>
                    <a:pt x="80" y="313"/>
                    <a:pt x="84" y="306"/>
                  </a:cubicBezTo>
                  <a:cubicBezTo>
                    <a:pt x="87" y="300"/>
                    <a:pt x="88" y="300"/>
                    <a:pt x="122" y="242"/>
                  </a:cubicBezTo>
                  <a:lnTo>
                    <a:pt x="247" y="242"/>
                  </a:lnTo>
                  <a:cubicBezTo>
                    <a:pt x="248" y="253"/>
                    <a:pt x="255" y="320"/>
                    <a:pt x="255" y="325"/>
                  </a:cubicBezTo>
                  <a:cubicBezTo>
                    <a:pt x="255" y="340"/>
                    <a:pt x="229" y="342"/>
                    <a:pt x="219" y="342"/>
                  </a:cubicBezTo>
                  <a:cubicBezTo>
                    <a:pt x="212" y="342"/>
                    <a:pt x="207" y="342"/>
                    <a:pt x="207" y="352"/>
                  </a:cubicBezTo>
                  <a:cubicBezTo>
                    <a:pt x="207" y="357"/>
                    <a:pt x="214" y="357"/>
                    <a:pt x="214" y="357"/>
                  </a:cubicBezTo>
                  <a:cubicBezTo>
                    <a:pt x="234" y="357"/>
                    <a:pt x="256" y="356"/>
                    <a:pt x="276" y="356"/>
                  </a:cubicBezTo>
                  <a:cubicBezTo>
                    <a:pt x="289" y="356"/>
                    <a:pt x="320" y="357"/>
                    <a:pt x="333" y="357"/>
                  </a:cubicBezTo>
                  <a:cubicBezTo>
                    <a:pt x="336" y="357"/>
                    <a:pt x="342" y="357"/>
                    <a:pt x="342" y="347"/>
                  </a:cubicBezTo>
                  <a:close/>
                  <a:moveTo>
                    <a:pt x="245" y="227"/>
                  </a:moveTo>
                  <a:lnTo>
                    <a:pt x="131" y="227"/>
                  </a:lnTo>
                  <a:lnTo>
                    <a:pt x="229" y="62"/>
                  </a:lnTo>
                  <a:lnTo>
                    <a:pt x="245"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2" name="Freeform 140">
              <a:extLst>
                <a:ext uri="{FF2B5EF4-FFF2-40B4-BE49-F238E27FC236}">
                  <a16:creationId xmlns:a16="http://schemas.microsoft.com/office/drawing/2014/main" id="{BCA3CB53-7B52-4F56-8033-9D3E857BB9D7}"/>
                </a:ext>
              </a:extLst>
            </p:cNvPr>
            <p:cNvSpPr>
              <a:spLocks/>
            </p:cNvSpPr>
            <p:nvPr>
              <p:custDataLst>
                <p:tags r:id="rId4"/>
              </p:custDataLst>
            </p:nvPr>
          </p:nvSpPr>
          <p:spPr bwMode="auto">
            <a:xfrm>
              <a:off x="941389" y="1800226"/>
              <a:ext cx="65088" cy="58738"/>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6 w 213"/>
                <a:gd name="T15" fmla="*/ 0 h 158"/>
                <a:gd name="T16" fmla="*/ 77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7 h 158"/>
                <a:gd name="T36" fmla="*/ 26 w 213"/>
                <a:gd name="T37" fmla="*/ 132 h 158"/>
                <a:gd name="T38" fmla="*/ 23 w 213"/>
                <a:gd name="T39" fmla="*/ 146 h 158"/>
                <a:gd name="T40" fmla="*/ 35 w 213"/>
                <a:gd name="T41" fmla="*/ 158 h 158"/>
                <a:gd name="T42" fmla="*/ 48 w 213"/>
                <a:gd name="T43" fmla="*/ 150 h 158"/>
                <a:gd name="T44" fmla="*/ 54 w 213"/>
                <a:gd name="T45" fmla="*/ 128 h 158"/>
                <a:gd name="T46" fmla="*/ 62 w 213"/>
                <a:gd name="T47" fmla="*/ 97 h 158"/>
                <a:gd name="T48" fmla="*/ 68 w 213"/>
                <a:gd name="T49" fmla="*/ 73 h 158"/>
                <a:gd name="T50" fmla="*/ 83 w 213"/>
                <a:gd name="T51" fmla="*/ 42 h 158"/>
                <a:gd name="T52" fmla="*/ 135 w 213"/>
                <a:gd name="T53" fmla="*/ 10 h 158"/>
                <a:gd name="T54" fmla="*/ 156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2" y="102"/>
                    <a:pt x="201" y="106"/>
                  </a:cubicBezTo>
                  <a:cubicBezTo>
                    <a:pt x="193" y="133"/>
                    <a:pt x="178" y="148"/>
                    <a:pt x="164" y="148"/>
                  </a:cubicBezTo>
                  <a:cubicBezTo>
                    <a:pt x="157" y="148"/>
                    <a:pt x="155" y="143"/>
                    <a:pt x="155" y="136"/>
                  </a:cubicBezTo>
                  <a:cubicBezTo>
                    <a:pt x="155" y="128"/>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7" y="87"/>
                  </a:lnTo>
                  <a:lnTo>
                    <a:pt x="26" y="132"/>
                  </a:lnTo>
                  <a:cubicBezTo>
                    <a:pt x="25" y="137"/>
                    <a:pt x="23" y="145"/>
                    <a:pt x="23" y="146"/>
                  </a:cubicBezTo>
                  <a:cubicBezTo>
                    <a:pt x="23" y="154"/>
                    <a:pt x="29" y="158"/>
                    <a:pt x="35" y="158"/>
                  </a:cubicBezTo>
                  <a:cubicBezTo>
                    <a:pt x="41" y="158"/>
                    <a:pt x="46" y="153"/>
                    <a:pt x="48" y="150"/>
                  </a:cubicBezTo>
                  <a:cubicBezTo>
                    <a:pt x="50" y="147"/>
                    <a:pt x="53" y="136"/>
                    <a:pt x="54" y="128"/>
                  </a:cubicBezTo>
                  <a:lnTo>
                    <a:pt x="62" y="97"/>
                  </a:lnTo>
                  <a:cubicBezTo>
                    <a:pt x="64" y="89"/>
                    <a:pt x="66" y="81"/>
                    <a:pt x="68" y="73"/>
                  </a:cubicBezTo>
                  <a:cubicBezTo>
                    <a:pt x="72" y="59"/>
                    <a:pt x="73" y="56"/>
                    <a:pt x="83" y="42"/>
                  </a:cubicBezTo>
                  <a:cubicBezTo>
                    <a:pt x="92" y="28"/>
                    <a:pt x="109" y="10"/>
                    <a:pt x="135" y="10"/>
                  </a:cubicBezTo>
                  <a:cubicBezTo>
                    <a:pt x="155" y="10"/>
                    <a:pt x="156" y="28"/>
                    <a:pt x="156" y="34"/>
                  </a:cubicBezTo>
                  <a:cubicBezTo>
                    <a:pt x="156" y="55"/>
                    <a:pt x="141"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3" name="Freeform 141">
              <a:extLst>
                <a:ext uri="{FF2B5EF4-FFF2-40B4-BE49-F238E27FC236}">
                  <a16:creationId xmlns:a16="http://schemas.microsoft.com/office/drawing/2014/main" id="{53B10014-7445-4291-B472-4AA0AB8C189F}"/>
                </a:ext>
              </a:extLst>
            </p:cNvPr>
            <p:cNvSpPr>
              <a:spLocks/>
            </p:cNvSpPr>
            <p:nvPr>
              <p:custDataLst>
                <p:tags r:id="rId5"/>
              </p:custDataLst>
            </p:nvPr>
          </p:nvSpPr>
          <p:spPr bwMode="auto">
            <a:xfrm>
              <a:off x="1023939" y="1843088"/>
              <a:ext cx="12700" cy="39688"/>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3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9" y="40"/>
                    <a:pt x="35" y="34"/>
                    <a:pt x="35" y="34"/>
                  </a:cubicBezTo>
                  <a:cubicBezTo>
                    <a:pt x="35" y="54"/>
                    <a:pt x="31" y="76"/>
                    <a:pt x="7" y="98"/>
                  </a:cubicBezTo>
                  <a:cubicBezTo>
                    <a:pt x="6" y="100"/>
                    <a:pt x="5" y="101"/>
                    <a:pt x="5" y="103"/>
                  </a:cubicBezTo>
                  <a:cubicBezTo>
                    <a:pt x="5" y="105"/>
                    <a:pt x="8" y="107"/>
                    <a:pt x="10" y="107"/>
                  </a:cubicBezTo>
                  <a:cubicBezTo>
                    <a:pt x="15" y="107"/>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4" name="Freeform 142">
              <a:extLst>
                <a:ext uri="{FF2B5EF4-FFF2-40B4-BE49-F238E27FC236}">
                  <a16:creationId xmlns:a16="http://schemas.microsoft.com/office/drawing/2014/main" id="{AF843260-D9CA-49F3-AF00-AA286CBC136C}"/>
                </a:ext>
              </a:extLst>
            </p:cNvPr>
            <p:cNvSpPr>
              <a:spLocks noEditPoints="1"/>
            </p:cNvSpPr>
            <p:nvPr>
              <p:custDataLst>
                <p:tags r:id="rId6"/>
              </p:custDataLst>
            </p:nvPr>
          </p:nvSpPr>
          <p:spPr bwMode="auto">
            <a:xfrm>
              <a:off x="1047751" y="1771651"/>
              <a:ext cx="46038" cy="11271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0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79 w 153"/>
                <a:gd name="T29" fmla="*/ 248 h 302"/>
                <a:gd name="T30" fmla="*/ 34 w 153"/>
                <a:gd name="T31" fmla="*/ 292 h 302"/>
                <a:gd name="T32" fmla="*/ 22 w 153"/>
                <a:gd name="T33" fmla="*/ 290 h 302"/>
                <a:gd name="T34" fmla="*/ 34 w 153"/>
                <a:gd name="T35" fmla="*/ 273 h 302"/>
                <a:gd name="T36" fmla="*/ 20 w 153"/>
                <a:gd name="T37" fmla="*/ 260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9"/>
                    <a:pt x="120" y="19"/>
                  </a:cubicBezTo>
                  <a:cubicBezTo>
                    <a:pt x="120" y="24"/>
                    <a:pt x="124" y="32"/>
                    <a:pt x="134" y="32"/>
                  </a:cubicBezTo>
                  <a:cubicBezTo>
                    <a:pt x="143" y="32"/>
                    <a:pt x="153" y="23"/>
                    <a:pt x="153" y="13"/>
                  </a:cubicBezTo>
                  <a:close/>
                  <a:moveTo>
                    <a:pt x="139" y="122"/>
                  </a:moveTo>
                  <a:cubicBezTo>
                    <a:pt x="140" y="118"/>
                    <a:pt x="140" y="115"/>
                    <a:pt x="140" y="110"/>
                  </a:cubicBezTo>
                  <a:cubicBezTo>
                    <a:pt x="140" y="91"/>
                    <a:pt x="124" y="77"/>
                    <a:pt x="103" y="77"/>
                  </a:cubicBezTo>
                  <a:cubicBezTo>
                    <a:pt x="64" y="77"/>
                    <a:pt x="42" y="126"/>
                    <a:pt x="42" y="131"/>
                  </a:cubicBezTo>
                  <a:cubicBezTo>
                    <a:pt x="42" y="135"/>
                    <a:pt x="47" y="135"/>
                    <a:pt x="48" y="135"/>
                  </a:cubicBezTo>
                  <a:cubicBezTo>
                    <a:pt x="52" y="135"/>
                    <a:pt x="53" y="134"/>
                    <a:pt x="55" y="129"/>
                  </a:cubicBezTo>
                  <a:cubicBezTo>
                    <a:pt x="64" y="109"/>
                    <a:pt x="82" y="87"/>
                    <a:pt x="102" y="87"/>
                  </a:cubicBezTo>
                  <a:cubicBezTo>
                    <a:pt x="111" y="87"/>
                    <a:pt x="114" y="93"/>
                    <a:pt x="114" y="104"/>
                  </a:cubicBezTo>
                  <a:cubicBezTo>
                    <a:pt x="114" y="108"/>
                    <a:pt x="113" y="113"/>
                    <a:pt x="113" y="115"/>
                  </a:cubicBezTo>
                  <a:lnTo>
                    <a:pt x="79" y="248"/>
                  </a:lnTo>
                  <a:cubicBezTo>
                    <a:pt x="74" y="272"/>
                    <a:pt x="55" y="292"/>
                    <a:pt x="34" y="292"/>
                  </a:cubicBezTo>
                  <a:cubicBezTo>
                    <a:pt x="30" y="292"/>
                    <a:pt x="26" y="292"/>
                    <a:pt x="22" y="290"/>
                  </a:cubicBezTo>
                  <a:cubicBezTo>
                    <a:pt x="31" y="286"/>
                    <a:pt x="34" y="278"/>
                    <a:pt x="34" y="273"/>
                  </a:cubicBezTo>
                  <a:cubicBezTo>
                    <a:pt x="34" y="264"/>
                    <a:pt x="27" y="260"/>
                    <a:pt x="20" y="260"/>
                  </a:cubicBezTo>
                  <a:cubicBezTo>
                    <a:pt x="9" y="260"/>
                    <a:pt x="0" y="269"/>
                    <a:pt x="0" y="280"/>
                  </a:cubicBezTo>
                  <a:cubicBezTo>
                    <a:pt x="0" y="294"/>
                    <a:pt x="14" y="302"/>
                    <a:pt x="35" y="302"/>
                  </a:cubicBezTo>
                  <a:cubicBezTo>
                    <a:pt x="56" y="302"/>
                    <a:pt x="97"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5" name="Freeform 143">
              <a:extLst>
                <a:ext uri="{FF2B5EF4-FFF2-40B4-BE49-F238E27FC236}">
                  <a16:creationId xmlns:a16="http://schemas.microsoft.com/office/drawing/2014/main" id="{7B2F6A8B-E68D-4C49-8D1A-876795BA548F}"/>
                </a:ext>
              </a:extLst>
            </p:cNvPr>
            <p:cNvSpPr>
              <a:spLocks noEditPoints="1"/>
            </p:cNvSpPr>
            <p:nvPr>
              <p:custDataLst>
                <p:tags r:id="rId7"/>
              </p:custDataLst>
            </p:nvPr>
          </p:nvSpPr>
          <p:spPr bwMode="auto">
            <a:xfrm>
              <a:off x="1162051" y="1762126"/>
              <a:ext cx="100013" cy="4286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6" name="Freeform 144">
              <a:extLst>
                <a:ext uri="{FF2B5EF4-FFF2-40B4-BE49-F238E27FC236}">
                  <a16:creationId xmlns:a16="http://schemas.microsoft.com/office/drawing/2014/main" id="{26EB79DF-A863-4818-8C28-F142ED56D05A}"/>
                </a:ext>
              </a:extLst>
            </p:cNvPr>
            <p:cNvSpPr>
              <a:spLocks/>
            </p:cNvSpPr>
            <p:nvPr>
              <p:custDataLst>
                <p:tags r:id="rId8"/>
              </p:custDataLst>
            </p:nvPr>
          </p:nvSpPr>
          <p:spPr bwMode="auto">
            <a:xfrm>
              <a:off x="1327151" y="1706563"/>
              <a:ext cx="49213" cy="122238"/>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7" name="Freeform 145">
              <a:extLst>
                <a:ext uri="{FF2B5EF4-FFF2-40B4-BE49-F238E27FC236}">
                  <a16:creationId xmlns:a16="http://schemas.microsoft.com/office/drawing/2014/main" id="{AF4436CE-8B2A-4143-97E8-ECF995B7979A}"/>
                </a:ext>
              </a:extLst>
            </p:cNvPr>
            <p:cNvSpPr>
              <a:spLocks/>
            </p:cNvSpPr>
            <p:nvPr>
              <p:custDataLst>
                <p:tags r:id="rId9"/>
              </p:custDataLst>
            </p:nvPr>
          </p:nvSpPr>
          <p:spPr bwMode="auto">
            <a:xfrm>
              <a:off x="1401764" y="1809751"/>
              <a:ext cx="17463" cy="55563"/>
            </a:xfrm>
            <a:custGeom>
              <a:avLst/>
              <a:gdLst>
                <a:gd name="T0" fmla="*/ 59 w 59"/>
                <a:gd name="T1" fmla="*/ 53 h 150"/>
                <a:gd name="T2" fmla="*/ 27 w 59"/>
                <a:gd name="T3" fmla="*/ 0 h 150"/>
                <a:gd name="T4" fmla="*/ 0 w 59"/>
                <a:gd name="T5" fmla="*/ 27 h 150"/>
                <a:gd name="T6" fmla="*/ 27 w 59"/>
                <a:gd name="T7" fmla="*/ 53 h 150"/>
                <a:gd name="T8" fmla="*/ 47 w 59"/>
                <a:gd name="T9" fmla="*/ 45 h 150"/>
                <a:gd name="T10" fmla="*/ 12 w 59"/>
                <a:gd name="T11" fmla="*/ 139 h 150"/>
                <a:gd name="T12" fmla="*/ 8 w 59"/>
                <a:gd name="T13" fmla="*/ 144 h 150"/>
                <a:gd name="T14" fmla="*/ 13 w 59"/>
                <a:gd name="T15" fmla="*/ 150 h 150"/>
                <a:gd name="T16" fmla="*/ 59 w 59"/>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50">
                  <a:moveTo>
                    <a:pt x="59" y="53"/>
                  </a:moveTo>
                  <a:cubicBezTo>
                    <a:pt x="59" y="21"/>
                    <a:pt x="47" y="0"/>
                    <a:pt x="27" y="0"/>
                  </a:cubicBezTo>
                  <a:cubicBezTo>
                    <a:pt x="9" y="0"/>
                    <a:pt x="0" y="14"/>
                    <a:pt x="0" y="27"/>
                  </a:cubicBezTo>
                  <a:cubicBezTo>
                    <a:pt x="0" y="40"/>
                    <a:pt x="9" y="53"/>
                    <a:pt x="27" y="53"/>
                  </a:cubicBezTo>
                  <a:cubicBezTo>
                    <a:pt x="34" y="53"/>
                    <a:pt x="41" y="50"/>
                    <a:pt x="47" y="45"/>
                  </a:cubicBezTo>
                  <a:cubicBezTo>
                    <a:pt x="48" y="85"/>
                    <a:pt x="34" y="115"/>
                    <a:pt x="12" y="139"/>
                  </a:cubicBezTo>
                  <a:cubicBezTo>
                    <a:pt x="9" y="142"/>
                    <a:pt x="8" y="142"/>
                    <a:pt x="8" y="144"/>
                  </a:cubicBezTo>
                  <a:cubicBezTo>
                    <a:pt x="8" y="148"/>
                    <a:pt x="11" y="150"/>
                    <a:pt x="13" y="150"/>
                  </a:cubicBezTo>
                  <a:cubicBezTo>
                    <a:pt x="19" y="150"/>
                    <a:pt x="59" y="110"/>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8" name="Freeform 146">
              <a:extLst>
                <a:ext uri="{FF2B5EF4-FFF2-40B4-BE49-F238E27FC236}">
                  <a16:creationId xmlns:a16="http://schemas.microsoft.com/office/drawing/2014/main" id="{4CCA7FE9-85ED-47BD-83D8-0B45F3B08784}"/>
                </a:ext>
              </a:extLst>
            </p:cNvPr>
            <p:cNvSpPr>
              <a:spLocks noEditPoints="1"/>
            </p:cNvSpPr>
            <p:nvPr>
              <p:custDataLst>
                <p:tags r:id="rId10"/>
              </p:custDataLst>
            </p:nvPr>
          </p:nvSpPr>
          <p:spPr bwMode="auto">
            <a:xfrm>
              <a:off x="1487489" y="1703388"/>
              <a:ext cx="107950" cy="125413"/>
            </a:xfrm>
            <a:custGeom>
              <a:avLst/>
              <a:gdLst>
                <a:gd name="T0" fmla="*/ 329 w 356"/>
                <a:gd name="T1" fmla="*/ 234 h 341"/>
                <a:gd name="T2" fmla="*/ 252 w 356"/>
                <a:gd name="T3" fmla="*/ 163 h 341"/>
                <a:gd name="T4" fmla="*/ 356 w 356"/>
                <a:gd name="T5" fmla="*/ 69 h 341"/>
                <a:gd name="T6" fmla="*/ 263 w 356"/>
                <a:gd name="T7" fmla="*/ 0 h 341"/>
                <a:gd name="T8" fmla="*/ 96 w 356"/>
                <a:gd name="T9" fmla="*/ 0 h 341"/>
                <a:gd name="T10" fmla="*/ 81 w 356"/>
                <a:gd name="T11" fmla="*/ 10 h 341"/>
                <a:gd name="T12" fmla="*/ 95 w 356"/>
                <a:gd name="T13" fmla="*/ 16 h 341"/>
                <a:gd name="T14" fmla="*/ 114 w 356"/>
                <a:gd name="T15" fmla="*/ 17 h 341"/>
                <a:gd name="T16" fmla="*/ 127 w 356"/>
                <a:gd name="T17" fmla="*/ 25 h 341"/>
                <a:gd name="T18" fmla="*/ 125 w 356"/>
                <a:gd name="T19" fmla="*/ 34 h 341"/>
                <a:gd name="T20" fmla="*/ 59 w 356"/>
                <a:gd name="T21" fmla="*/ 302 h 341"/>
                <a:gd name="T22" fmla="*/ 13 w 356"/>
                <a:gd name="T23" fmla="*/ 326 h 341"/>
                <a:gd name="T24" fmla="*/ 0 w 356"/>
                <a:gd name="T25" fmla="*/ 336 h 341"/>
                <a:gd name="T26" fmla="*/ 13 w 356"/>
                <a:gd name="T27" fmla="*/ 341 h 341"/>
                <a:gd name="T28" fmla="*/ 191 w 356"/>
                <a:gd name="T29" fmla="*/ 341 h 341"/>
                <a:gd name="T30" fmla="*/ 329 w 356"/>
                <a:gd name="T31" fmla="*/ 234 h 341"/>
                <a:gd name="T32" fmla="*/ 310 w 356"/>
                <a:gd name="T33" fmla="*/ 67 h 341"/>
                <a:gd name="T34" fmla="*/ 207 w 356"/>
                <a:gd name="T35" fmla="*/ 159 h 341"/>
                <a:gd name="T36" fmla="*/ 134 w 356"/>
                <a:gd name="T37" fmla="*/ 159 h 341"/>
                <a:gd name="T38" fmla="*/ 165 w 356"/>
                <a:gd name="T39" fmla="*/ 35 h 341"/>
                <a:gd name="T40" fmla="*/ 192 w 356"/>
                <a:gd name="T41" fmla="*/ 16 h 341"/>
                <a:gd name="T42" fmla="*/ 256 w 356"/>
                <a:gd name="T43" fmla="*/ 16 h 341"/>
                <a:gd name="T44" fmla="*/ 310 w 356"/>
                <a:gd name="T45" fmla="*/ 67 h 341"/>
                <a:gd name="T46" fmla="*/ 283 w 356"/>
                <a:gd name="T47" fmla="*/ 228 h 341"/>
                <a:gd name="T48" fmla="*/ 179 w 356"/>
                <a:gd name="T49" fmla="*/ 326 h 341"/>
                <a:gd name="T50" fmla="*/ 112 w 356"/>
                <a:gd name="T51" fmla="*/ 326 h 341"/>
                <a:gd name="T52" fmla="*/ 101 w 356"/>
                <a:gd name="T53" fmla="*/ 325 h 341"/>
                <a:gd name="T54" fmla="*/ 94 w 356"/>
                <a:gd name="T55" fmla="*/ 320 h 341"/>
                <a:gd name="T56" fmla="*/ 97 w 356"/>
                <a:gd name="T57" fmla="*/ 309 h 341"/>
                <a:gd name="T58" fmla="*/ 131 w 356"/>
                <a:gd name="T59" fmla="*/ 170 h 341"/>
                <a:gd name="T60" fmla="*/ 225 w 356"/>
                <a:gd name="T61" fmla="*/ 170 h 341"/>
                <a:gd name="T62" fmla="*/ 283 w 356"/>
                <a:gd name="T63" fmla="*/ 22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6" h="341">
                  <a:moveTo>
                    <a:pt x="329" y="234"/>
                  </a:moveTo>
                  <a:cubicBezTo>
                    <a:pt x="329" y="198"/>
                    <a:pt x="300" y="169"/>
                    <a:pt x="252" y="163"/>
                  </a:cubicBezTo>
                  <a:cubicBezTo>
                    <a:pt x="303" y="154"/>
                    <a:pt x="356" y="117"/>
                    <a:pt x="356" y="69"/>
                  </a:cubicBezTo>
                  <a:cubicBezTo>
                    <a:pt x="356" y="32"/>
                    <a:pt x="323" y="0"/>
                    <a:pt x="263" y="0"/>
                  </a:cubicBezTo>
                  <a:lnTo>
                    <a:pt x="96" y="0"/>
                  </a:lnTo>
                  <a:cubicBezTo>
                    <a:pt x="86" y="0"/>
                    <a:pt x="81" y="0"/>
                    <a:pt x="81" y="10"/>
                  </a:cubicBezTo>
                  <a:cubicBezTo>
                    <a:pt x="81" y="16"/>
                    <a:pt x="86" y="16"/>
                    <a:pt x="95" y="16"/>
                  </a:cubicBezTo>
                  <a:cubicBezTo>
                    <a:pt x="95" y="16"/>
                    <a:pt x="106" y="16"/>
                    <a:pt x="114" y="17"/>
                  </a:cubicBezTo>
                  <a:cubicBezTo>
                    <a:pt x="123" y="18"/>
                    <a:pt x="127" y="18"/>
                    <a:pt x="127" y="25"/>
                  </a:cubicBezTo>
                  <a:cubicBezTo>
                    <a:pt x="127" y="27"/>
                    <a:pt x="127" y="28"/>
                    <a:pt x="125" y="34"/>
                  </a:cubicBezTo>
                  <a:lnTo>
                    <a:pt x="59" y="302"/>
                  </a:lnTo>
                  <a:cubicBezTo>
                    <a:pt x="54" y="322"/>
                    <a:pt x="53" y="326"/>
                    <a:pt x="13" y="326"/>
                  </a:cubicBezTo>
                  <a:cubicBezTo>
                    <a:pt x="5" y="326"/>
                    <a:pt x="0" y="326"/>
                    <a:pt x="0" y="336"/>
                  </a:cubicBezTo>
                  <a:cubicBezTo>
                    <a:pt x="0" y="341"/>
                    <a:pt x="4" y="341"/>
                    <a:pt x="13" y="341"/>
                  </a:cubicBezTo>
                  <a:lnTo>
                    <a:pt x="191" y="341"/>
                  </a:lnTo>
                  <a:cubicBezTo>
                    <a:pt x="270" y="341"/>
                    <a:pt x="329" y="282"/>
                    <a:pt x="329" y="234"/>
                  </a:cubicBezTo>
                  <a:close/>
                  <a:moveTo>
                    <a:pt x="310" y="67"/>
                  </a:moveTo>
                  <a:cubicBezTo>
                    <a:pt x="310" y="111"/>
                    <a:pt x="268" y="159"/>
                    <a:pt x="207" y="159"/>
                  </a:cubicBezTo>
                  <a:lnTo>
                    <a:pt x="134" y="159"/>
                  </a:lnTo>
                  <a:lnTo>
                    <a:pt x="165" y="35"/>
                  </a:lnTo>
                  <a:cubicBezTo>
                    <a:pt x="169" y="17"/>
                    <a:pt x="170" y="16"/>
                    <a:pt x="192" y="16"/>
                  </a:cubicBezTo>
                  <a:lnTo>
                    <a:pt x="256" y="16"/>
                  </a:lnTo>
                  <a:cubicBezTo>
                    <a:pt x="300" y="16"/>
                    <a:pt x="310" y="45"/>
                    <a:pt x="310" y="67"/>
                  </a:cubicBezTo>
                  <a:close/>
                  <a:moveTo>
                    <a:pt x="283" y="228"/>
                  </a:moveTo>
                  <a:cubicBezTo>
                    <a:pt x="283" y="277"/>
                    <a:pt x="238" y="326"/>
                    <a:pt x="179" y="326"/>
                  </a:cubicBezTo>
                  <a:lnTo>
                    <a:pt x="112" y="326"/>
                  </a:lnTo>
                  <a:cubicBezTo>
                    <a:pt x="105" y="326"/>
                    <a:pt x="104" y="326"/>
                    <a:pt x="101" y="325"/>
                  </a:cubicBezTo>
                  <a:cubicBezTo>
                    <a:pt x="96" y="325"/>
                    <a:pt x="94" y="324"/>
                    <a:pt x="94" y="320"/>
                  </a:cubicBezTo>
                  <a:cubicBezTo>
                    <a:pt x="94" y="319"/>
                    <a:pt x="94" y="318"/>
                    <a:pt x="97" y="309"/>
                  </a:cubicBezTo>
                  <a:lnTo>
                    <a:pt x="131" y="170"/>
                  </a:lnTo>
                  <a:lnTo>
                    <a:pt x="225" y="170"/>
                  </a:lnTo>
                  <a:cubicBezTo>
                    <a:pt x="273" y="170"/>
                    <a:pt x="283" y="207"/>
                    <a:pt x="283" y="2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9" name="Freeform 147">
              <a:extLst>
                <a:ext uri="{FF2B5EF4-FFF2-40B4-BE49-F238E27FC236}">
                  <a16:creationId xmlns:a16="http://schemas.microsoft.com/office/drawing/2014/main" id="{4497535D-ED4E-470A-AE03-27A11B8E4BF4}"/>
                </a:ext>
              </a:extLst>
            </p:cNvPr>
            <p:cNvSpPr>
              <a:spLocks/>
            </p:cNvSpPr>
            <p:nvPr>
              <p:custDataLst>
                <p:tags r:id="rId11"/>
              </p:custDataLst>
            </p:nvPr>
          </p:nvSpPr>
          <p:spPr bwMode="auto">
            <a:xfrm>
              <a:off x="1601789" y="1800226"/>
              <a:ext cx="63500" cy="58738"/>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7 w 213"/>
                <a:gd name="T15" fmla="*/ 0 h 158"/>
                <a:gd name="T16" fmla="*/ 78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7 h 158"/>
                <a:gd name="T36" fmla="*/ 26 w 213"/>
                <a:gd name="T37" fmla="*/ 132 h 158"/>
                <a:gd name="T38" fmla="*/ 23 w 213"/>
                <a:gd name="T39" fmla="*/ 146 h 158"/>
                <a:gd name="T40" fmla="*/ 35 w 213"/>
                <a:gd name="T41" fmla="*/ 158 h 158"/>
                <a:gd name="T42" fmla="*/ 48 w 213"/>
                <a:gd name="T43" fmla="*/ 150 h 158"/>
                <a:gd name="T44" fmla="*/ 55 w 213"/>
                <a:gd name="T45" fmla="*/ 128 h 158"/>
                <a:gd name="T46" fmla="*/ 62 w 213"/>
                <a:gd name="T47" fmla="*/ 97 h 158"/>
                <a:gd name="T48" fmla="*/ 68 w 213"/>
                <a:gd name="T49" fmla="*/ 73 h 158"/>
                <a:gd name="T50" fmla="*/ 83 w 213"/>
                <a:gd name="T51" fmla="*/ 42 h 158"/>
                <a:gd name="T52" fmla="*/ 135 w 213"/>
                <a:gd name="T53" fmla="*/ 10 h 158"/>
                <a:gd name="T54" fmla="*/ 156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2" y="102"/>
                    <a:pt x="201" y="106"/>
                  </a:cubicBezTo>
                  <a:cubicBezTo>
                    <a:pt x="193" y="133"/>
                    <a:pt x="178" y="148"/>
                    <a:pt x="164" y="148"/>
                  </a:cubicBezTo>
                  <a:cubicBezTo>
                    <a:pt x="157" y="148"/>
                    <a:pt x="155" y="143"/>
                    <a:pt x="155" y="136"/>
                  </a:cubicBezTo>
                  <a:cubicBezTo>
                    <a:pt x="155" y="128"/>
                    <a:pt x="157" y="123"/>
                    <a:pt x="163"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7" y="87"/>
                  </a:lnTo>
                  <a:lnTo>
                    <a:pt x="26" y="132"/>
                  </a:lnTo>
                  <a:cubicBezTo>
                    <a:pt x="25" y="137"/>
                    <a:pt x="23" y="145"/>
                    <a:pt x="23" y="146"/>
                  </a:cubicBezTo>
                  <a:cubicBezTo>
                    <a:pt x="23" y="154"/>
                    <a:pt x="29" y="158"/>
                    <a:pt x="35" y="158"/>
                  </a:cubicBezTo>
                  <a:cubicBezTo>
                    <a:pt x="41" y="158"/>
                    <a:pt x="47" y="153"/>
                    <a:pt x="48" y="150"/>
                  </a:cubicBezTo>
                  <a:cubicBezTo>
                    <a:pt x="50" y="147"/>
                    <a:pt x="53" y="136"/>
                    <a:pt x="55" y="128"/>
                  </a:cubicBezTo>
                  <a:lnTo>
                    <a:pt x="62" y="97"/>
                  </a:lnTo>
                  <a:cubicBezTo>
                    <a:pt x="64" y="89"/>
                    <a:pt x="66"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0" name="Freeform 148">
              <a:extLst>
                <a:ext uri="{FF2B5EF4-FFF2-40B4-BE49-F238E27FC236}">
                  <a16:creationId xmlns:a16="http://schemas.microsoft.com/office/drawing/2014/main" id="{505416D5-3AF3-416E-8FA4-7FCC9C202B0F}"/>
                </a:ext>
              </a:extLst>
            </p:cNvPr>
            <p:cNvSpPr>
              <a:spLocks/>
            </p:cNvSpPr>
            <p:nvPr>
              <p:custDataLst>
                <p:tags r:id="rId12"/>
              </p:custDataLst>
            </p:nvPr>
          </p:nvSpPr>
          <p:spPr bwMode="auto">
            <a:xfrm>
              <a:off x="1682751" y="1843088"/>
              <a:ext cx="14288" cy="39688"/>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3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9" y="40"/>
                    <a:pt x="35" y="34"/>
                    <a:pt x="35" y="34"/>
                  </a:cubicBezTo>
                  <a:cubicBezTo>
                    <a:pt x="35" y="54"/>
                    <a:pt x="31" y="76"/>
                    <a:pt x="7" y="98"/>
                  </a:cubicBezTo>
                  <a:cubicBezTo>
                    <a:pt x="6" y="100"/>
                    <a:pt x="5" y="101"/>
                    <a:pt x="5" y="103"/>
                  </a:cubicBezTo>
                  <a:cubicBezTo>
                    <a:pt x="5" y="105"/>
                    <a:pt x="8" y="107"/>
                    <a:pt x="10" y="107"/>
                  </a:cubicBezTo>
                  <a:cubicBezTo>
                    <a:pt x="15" y="107"/>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1" name="Freeform 149">
              <a:extLst>
                <a:ext uri="{FF2B5EF4-FFF2-40B4-BE49-F238E27FC236}">
                  <a16:creationId xmlns:a16="http://schemas.microsoft.com/office/drawing/2014/main" id="{738184ED-E629-452D-8345-637968543CBF}"/>
                </a:ext>
              </a:extLst>
            </p:cNvPr>
            <p:cNvSpPr>
              <a:spLocks noEditPoints="1"/>
            </p:cNvSpPr>
            <p:nvPr>
              <p:custDataLst>
                <p:tags r:id="rId13"/>
              </p:custDataLst>
            </p:nvPr>
          </p:nvSpPr>
          <p:spPr bwMode="auto">
            <a:xfrm>
              <a:off x="1706564" y="1771651"/>
              <a:ext cx="47625" cy="11271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1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80 w 153"/>
                <a:gd name="T29" fmla="*/ 248 h 302"/>
                <a:gd name="T30" fmla="*/ 35 w 153"/>
                <a:gd name="T31" fmla="*/ 292 h 302"/>
                <a:gd name="T32" fmla="*/ 22 w 153"/>
                <a:gd name="T33" fmla="*/ 290 h 302"/>
                <a:gd name="T34" fmla="*/ 34 w 153"/>
                <a:gd name="T35" fmla="*/ 273 h 302"/>
                <a:gd name="T36" fmla="*/ 20 w 153"/>
                <a:gd name="T37" fmla="*/ 260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9"/>
                    <a:pt x="120" y="19"/>
                  </a:cubicBezTo>
                  <a:cubicBezTo>
                    <a:pt x="120" y="24"/>
                    <a:pt x="124" y="32"/>
                    <a:pt x="134" y="32"/>
                  </a:cubicBezTo>
                  <a:cubicBezTo>
                    <a:pt x="143" y="32"/>
                    <a:pt x="153" y="23"/>
                    <a:pt x="153" y="13"/>
                  </a:cubicBezTo>
                  <a:close/>
                  <a:moveTo>
                    <a:pt x="139" y="122"/>
                  </a:moveTo>
                  <a:cubicBezTo>
                    <a:pt x="140" y="118"/>
                    <a:pt x="141" y="115"/>
                    <a:pt x="141" y="110"/>
                  </a:cubicBezTo>
                  <a:cubicBezTo>
                    <a:pt x="141" y="91"/>
                    <a:pt x="124" y="77"/>
                    <a:pt x="103" y="77"/>
                  </a:cubicBezTo>
                  <a:cubicBezTo>
                    <a:pt x="65" y="77"/>
                    <a:pt x="42" y="126"/>
                    <a:pt x="42" y="131"/>
                  </a:cubicBezTo>
                  <a:cubicBezTo>
                    <a:pt x="42" y="135"/>
                    <a:pt x="47" y="135"/>
                    <a:pt x="48" y="135"/>
                  </a:cubicBezTo>
                  <a:cubicBezTo>
                    <a:pt x="52" y="135"/>
                    <a:pt x="53" y="134"/>
                    <a:pt x="55" y="129"/>
                  </a:cubicBezTo>
                  <a:cubicBezTo>
                    <a:pt x="64" y="109"/>
                    <a:pt x="82" y="87"/>
                    <a:pt x="102" y="87"/>
                  </a:cubicBezTo>
                  <a:cubicBezTo>
                    <a:pt x="111" y="87"/>
                    <a:pt x="114" y="93"/>
                    <a:pt x="114" y="104"/>
                  </a:cubicBezTo>
                  <a:cubicBezTo>
                    <a:pt x="114" y="108"/>
                    <a:pt x="113" y="113"/>
                    <a:pt x="113" y="115"/>
                  </a:cubicBezTo>
                  <a:lnTo>
                    <a:pt x="80" y="248"/>
                  </a:lnTo>
                  <a:cubicBezTo>
                    <a:pt x="74" y="272"/>
                    <a:pt x="55" y="292"/>
                    <a:pt x="35" y="292"/>
                  </a:cubicBezTo>
                  <a:cubicBezTo>
                    <a:pt x="30" y="292"/>
                    <a:pt x="26" y="292"/>
                    <a:pt x="22" y="290"/>
                  </a:cubicBezTo>
                  <a:cubicBezTo>
                    <a:pt x="31" y="286"/>
                    <a:pt x="34" y="278"/>
                    <a:pt x="34" y="273"/>
                  </a:cubicBezTo>
                  <a:cubicBezTo>
                    <a:pt x="34" y="264"/>
                    <a:pt x="27" y="260"/>
                    <a:pt x="20" y="260"/>
                  </a:cubicBezTo>
                  <a:cubicBezTo>
                    <a:pt x="9" y="260"/>
                    <a:pt x="0" y="269"/>
                    <a:pt x="0" y="280"/>
                  </a:cubicBezTo>
                  <a:cubicBezTo>
                    <a:pt x="0" y="294"/>
                    <a:pt x="14" y="302"/>
                    <a:pt x="35" y="302"/>
                  </a:cubicBezTo>
                  <a:cubicBezTo>
                    <a:pt x="56" y="302"/>
                    <a:pt x="97"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2" name="Freeform 150">
              <a:extLst>
                <a:ext uri="{FF2B5EF4-FFF2-40B4-BE49-F238E27FC236}">
                  <a16:creationId xmlns:a16="http://schemas.microsoft.com/office/drawing/2014/main" id="{6EF6FEFC-565F-49F3-8EF8-12D7E5403368}"/>
                </a:ext>
              </a:extLst>
            </p:cNvPr>
            <p:cNvSpPr>
              <a:spLocks noEditPoints="1"/>
            </p:cNvSpPr>
            <p:nvPr>
              <p:custDataLst>
                <p:tags r:id="rId14"/>
              </p:custDataLst>
            </p:nvPr>
          </p:nvSpPr>
          <p:spPr bwMode="auto">
            <a:xfrm>
              <a:off x="1820864" y="1762126"/>
              <a:ext cx="101600" cy="42863"/>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3" name="Freeform 151">
              <a:extLst>
                <a:ext uri="{FF2B5EF4-FFF2-40B4-BE49-F238E27FC236}">
                  <a16:creationId xmlns:a16="http://schemas.microsoft.com/office/drawing/2014/main" id="{BD70987C-821B-4220-967D-BA37799E83D4}"/>
                </a:ext>
              </a:extLst>
            </p:cNvPr>
            <p:cNvSpPr>
              <a:spLocks/>
            </p:cNvSpPr>
            <p:nvPr>
              <p:custDataLst>
                <p:tags r:id="rId15"/>
              </p:custDataLst>
            </p:nvPr>
          </p:nvSpPr>
          <p:spPr bwMode="auto">
            <a:xfrm>
              <a:off x="1985964" y="1706563"/>
              <a:ext cx="50800" cy="122238"/>
            </a:xfrm>
            <a:custGeom>
              <a:avLst/>
              <a:gdLst>
                <a:gd name="T0" fmla="*/ 164 w 164"/>
                <a:gd name="T1" fmla="*/ 332 h 332"/>
                <a:gd name="T2" fmla="*/ 164 w 164"/>
                <a:gd name="T3" fmla="*/ 317 h 332"/>
                <a:gd name="T4" fmla="*/ 148 w 164"/>
                <a:gd name="T5" fmla="*/ 317 h 332"/>
                <a:gd name="T6" fmla="*/ 102 w 164"/>
                <a:gd name="T7" fmla="*/ 293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3 h 332"/>
                <a:gd name="T20" fmla="*/ 19 w 164"/>
                <a:gd name="T21" fmla="*/ 317 h 332"/>
                <a:gd name="T22" fmla="*/ 3 w 164"/>
                <a:gd name="T23" fmla="*/ 317 h 332"/>
                <a:gd name="T24" fmla="*/ 3 w 164"/>
                <a:gd name="T25" fmla="*/ 332 h 332"/>
                <a:gd name="T26" fmla="*/ 84 w 164"/>
                <a:gd name="T27" fmla="*/ 331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7"/>
                  </a:lnTo>
                  <a:lnTo>
                    <a:pt x="148"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1"/>
                    <a:pt x="64" y="331"/>
                    <a:pt x="84" y="331"/>
                  </a:cubicBezTo>
                  <a:cubicBezTo>
                    <a:pt x="104" y="331"/>
                    <a:pt x="147" y="331"/>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4" name="Freeform 152">
              <a:extLst>
                <a:ext uri="{FF2B5EF4-FFF2-40B4-BE49-F238E27FC236}">
                  <a16:creationId xmlns:a16="http://schemas.microsoft.com/office/drawing/2014/main" id="{EF57EAD9-C812-4589-83B2-7AE4D03C02F4}"/>
                </a:ext>
              </a:extLst>
            </p:cNvPr>
            <p:cNvSpPr>
              <a:spLocks/>
            </p:cNvSpPr>
            <p:nvPr>
              <p:custDataLst>
                <p:tags r:id="rId16"/>
              </p:custDataLst>
            </p:nvPr>
          </p:nvSpPr>
          <p:spPr bwMode="auto">
            <a:xfrm>
              <a:off x="2062164" y="1809751"/>
              <a:ext cx="17463" cy="55563"/>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2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8" y="0"/>
                    <a:pt x="0" y="14"/>
                    <a:pt x="0" y="27"/>
                  </a:cubicBezTo>
                  <a:cubicBezTo>
                    <a:pt x="0" y="40"/>
                    <a:pt x="8" y="53"/>
                    <a:pt x="26" y="53"/>
                  </a:cubicBezTo>
                  <a:cubicBezTo>
                    <a:pt x="33" y="53"/>
                    <a:pt x="40" y="50"/>
                    <a:pt x="46" y="45"/>
                  </a:cubicBezTo>
                  <a:cubicBezTo>
                    <a:pt x="47" y="85"/>
                    <a:pt x="33" y="115"/>
                    <a:pt x="11" y="139"/>
                  </a:cubicBezTo>
                  <a:cubicBezTo>
                    <a:pt x="8" y="142"/>
                    <a:pt x="8" y="142"/>
                    <a:pt x="8" y="144"/>
                  </a:cubicBezTo>
                  <a:cubicBezTo>
                    <a:pt x="8" y="148"/>
                    <a:pt x="10" y="150"/>
                    <a:pt x="12" y="150"/>
                  </a:cubicBezTo>
                  <a:cubicBezTo>
                    <a:pt x="18"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5" name="Freeform 153">
              <a:extLst>
                <a:ext uri="{FF2B5EF4-FFF2-40B4-BE49-F238E27FC236}">
                  <a16:creationId xmlns:a16="http://schemas.microsoft.com/office/drawing/2014/main" id="{066AFFDA-FDA3-4725-9431-48E988D6FF75}"/>
                </a:ext>
              </a:extLst>
            </p:cNvPr>
            <p:cNvSpPr>
              <a:spLocks noEditPoints="1"/>
            </p:cNvSpPr>
            <p:nvPr>
              <p:custDataLst>
                <p:tags r:id="rId17"/>
              </p:custDataLst>
            </p:nvPr>
          </p:nvSpPr>
          <p:spPr bwMode="auto">
            <a:xfrm>
              <a:off x="2147889" y="1747838"/>
              <a:ext cx="87313" cy="122238"/>
            </a:xfrm>
            <a:custGeom>
              <a:avLst/>
              <a:gdLst>
                <a:gd name="T0" fmla="*/ 284 w 284"/>
                <a:gd name="T1" fmla="*/ 69 h 329"/>
                <a:gd name="T2" fmla="*/ 227 w 284"/>
                <a:gd name="T3" fmla="*/ 0 h 329"/>
                <a:gd name="T4" fmla="*/ 95 w 284"/>
                <a:gd name="T5" fmla="*/ 194 h 329"/>
                <a:gd name="T6" fmla="*/ 13 w 284"/>
                <a:gd name="T7" fmla="*/ 120 h 329"/>
                <a:gd name="T8" fmla="*/ 54 w 284"/>
                <a:gd name="T9" fmla="*/ 17 h 329"/>
                <a:gd name="T10" fmla="*/ 58 w 284"/>
                <a:gd name="T11" fmla="*/ 10 h 329"/>
                <a:gd name="T12" fmla="*/ 52 w 284"/>
                <a:gd name="T13" fmla="*/ 5 h 329"/>
                <a:gd name="T14" fmla="*/ 0 w 284"/>
                <a:gd name="T15" fmla="*/ 126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5 h 329"/>
                <a:gd name="T28" fmla="*/ 124 w 284"/>
                <a:gd name="T29" fmla="*/ 226 h 329"/>
                <a:gd name="T30" fmla="*/ 284 w 284"/>
                <a:gd name="T31" fmla="*/ 69 h 329"/>
                <a:gd name="T32" fmla="*/ 270 w 284"/>
                <a:gd name="T33" fmla="*/ 80 h 329"/>
                <a:gd name="T34" fmla="*/ 129 w 284"/>
                <a:gd name="T35" fmla="*/ 197 h 329"/>
                <a:gd name="T36" fmla="*/ 120 w 284"/>
                <a:gd name="T37" fmla="*/ 196 h 329"/>
                <a:gd name="T38" fmla="*/ 113 w 284"/>
                <a:gd name="T39" fmla="*/ 194 h 329"/>
                <a:gd name="T40" fmla="*/ 123 w 284"/>
                <a:gd name="T41" fmla="*/ 141 h 329"/>
                <a:gd name="T42" fmla="*/ 222 w 284"/>
                <a:gd name="T43" fmla="*/ 29 h 329"/>
                <a:gd name="T44" fmla="*/ 270 w 284"/>
                <a:gd name="T4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9"/>
                  </a:moveTo>
                  <a:cubicBezTo>
                    <a:pt x="284" y="30"/>
                    <a:pt x="264" y="0"/>
                    <a:pt x="227" y="0"/>
                  </a:cubicBezTo>
                  <a:cubicBezTo>
                    <a:pt x="154" y="0"/>
                    <a:pt x="125" y="97"/>
                    <a:pt x="95" y="194"/>
                  </a:cubicBezTo>
                  <a:cubicBezTo>
                    <a:pt x="41" y="184"/>
                    <a:pt x="13" y="156"/>
                    <a:pt x="13" y="120"/>
                  </a:cubicBezTo>
                  <a:cubicBezTo>
                    <a:pt x="13" y="106"/>
                    <a:pt x="24" y="51"/>
                    <a:pt x="54" y="17"/>
                  </a:cubicBezTo>
                  <a:cubicBezTo>
                    <a:pt x="58" y="12"/>
                    <a:pt x="58" y="10"/>
                    <a:pt x="58" y="10"/>
                  </a:cubicBezTo>
                  <a:cubicBezTo>
                    <a:pt x="58" y="8"/>
                    <a:pt x="57" y="5"/>
                    <a:pt x="52" y="5"/>
                  </a:cubicBezTo>
                  <a:cubicBezTo>
                    <a:pt x="38" y="5"/>
                    <a:pt x="0" y="78"/>
                    <a:pt x="0" y="126"/>
                  </a:cubicBezTo>
                  <a:cubicBezTo>
                    <a:pt x="0" y="172"/>
                    <a:pt x="33" y="209"/>
                    <a:pt x="86" y="221"/>
                  </a:cubicBezTo>
                  <a:lnTo>
                    <a:pt x="60" y="305"/>
                  </a:lnTo>
                  <a:cubicBezTo>
                    <a:pt x="58" y="312"/>
                    <a:pt x="57" y="313"/>
                    <a:pt x="57" y="315"/>
                  </a:cubicBezTo>
                  <a:cubicBezTo>
                    <a:pt x="57" y="326"/>
                    <a:pt x="67" y="329"/>
                    <a:pt x="72" y="329"/>
                  </a:cubicBezTo>
                  <a:cubicBezTo>
                    <a:pt x="74" y="329"/>
                    <a:pt x="85" y="328"/>
                    <a:pt x="90" y="316"/>
                  </a:cubicBezTo>
                  <a:cubicBezTo>
                    <a:pt x="92" y="312"/>
                    <a:pt x="94" y="296"/>
                    <a:pt x="108" y="225"/>
                  </a:cubicBezTo>
                  <a:cubicBezTo>
                    <a:pt x="112" y="225"/>
                    <a:pt x="116" y="226"/>
                    <a:pt x="124" y="226"/>
                  </a:cubicBezTo>
                  <a:cubicBezTo>
                    <a:pt x="207" y="226"/>
                    <a:pt x="284" y="147"/>
                    <a:pt x="284" y="69"/>
                  </a:cubicBezTo>
                  <a:close/>
                  <a:moveTo>
                    <a:pt x="270" y="80"/>
                  </a:moveTo>
                  <a:cubicBezTo>
                    <a:pt x="270" y="136"/>
                    <a:pt x="205" y="197"/>
                    <a:pt x="129" y="197"/>
                  </a:cubicBezTo>
                  <a:cubicBezTo>
                    <a:pt x="125" y="197"/>
                    <a:pt x="124" y="197"/>
                    <a:pt x="120" y="196"/>
                  </a:cubicBezTo>
                  <a:cubicBezTo>
                    <a:pt x="114" y="196"/>
                    <a:pt x="113" y="196"/>
                    <a:pt x="113" y="194"/>
                  </a:cubicBezTo>
                  <a:lnTo>
                    <a:pt x="123" y="141"/>
                  </a:lnTo>
                  <a:cubicBezTo>
                    <a:pt x="139" y="77"/>
                    <a:pt x="177" y="29"/>
                    <a:pt x="222" y="29"/>
                  </a:cubicBezTo>
                  <a:cubicBezTo>
                    <a:pt x="256"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6" name="Freeform 154">
              <a:extLst>
                <a:ext uri="{FF2B5EF4-FFF2-40B4-BE49-F238E27FC236}">
                  <a16:creationId xmlns:a16="http://schemas.microsoft.com/office/drawing/2014/main" id="{B1690CA3-64B3-444E-BB40-43592C79E133}"/>
                </a:ext>
              </a:extLst>
            </p:cNvPr>
            <p:cNvSpPr>
              <a:spLocks/>
            </p:cNvSpPr>
            <p:nvPr>
              <p:custDataLst>
                <p:tags r:id="rId18"/>
              </p:custDataLst>
            </p:nvPr>
          </p:nvSpPr>
          <p:spPr bwMode="auto">
            <a:xfrm>
              <a:off x="2244726" y="1800226"/>
              <a:ext cx="65088" cy="58738"/>
            </a:xfrm>
            <a:custGeom>
              <a:avLst/>
              <a:gdLst>
                <a:gd name="T0" fmla="*/ 213 w 213"/>
                <a:gd name="T1" fmla="*/ 104 h 158"/>
                <a:gd name="T2" fmla="*/ 208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7 w 213"/>
                <a:gd name="T15" fmla="*/ 0 h 158"/>
                <a:gd name="T16" fmla="*/ 78 w 213"/>
                <a:gd name="T17" fmla="*/ 32 h 158"/>
                <a:gd name="T18" fmla="*/ 40 w 213"/>
                <a:gd name="T19" fmla="*/ 0 h 158"/>
                <a:gd name="T20" fmla="*/ 13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8 w 213"/>
                <a:gd name="T35" fmla="*/ 87 h 158"/>
                <a:gd name="T36" fmla="*/ 26 w 213"/>
                <a:gd name="T37" fmla="*/ 132 h 158"/>
                <a:gd name="T38" fmla="*/ 23 w 213"/>
                <a:gd name="T39" fmla="*/ 146 h 158"/>
                <a:gd name="T40" fmla="*/ 35 w 213"/>
                <a:gd name="T41" fmla="*/ 158 h 158"/>
                <a:gd name="T42" fmla="*/ 48 w 213"/>
                <a:gd name="T43" fmla="*/ 150 h 158"/>
                <a:gd name="T44" fmla="*/ 55 w 213"/>
                <a:gd name="T45" fmla="*/ 128 h 158"/>
                <a:gd name="T46" fmla="*/ 62 w 213"/>
                <a:gd name="T47" fmla="*/ 97 h 158"/>
                <a:gd name="T48" fmla="*/ 68 w 213"/>
                <a:gd name="T49" fmla="*/ 73 h 158"/>
                <a:gd name="T50" fmla="*/ 83 w 213"/>
                <a:gd name="T51" fmla="*/ 42 h 158"/>
                <a:gd name="T52" fmla="*/ 135 w 213"/>
                <a:gd name="T53" fmla="*/ 10 h 158"/>
                <a:gd name="T54" fmla="*/ 156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9" y="100"/>
                    <a:pt x="208" y="100"/>
                  </a:cubicBezTo>
                  <a:cubicBezTo>
                    <a:pt x="203" y="100"/>
                    <a:pt x="203" y="102"/>
                    <a:pt x="201" y="106"/>
                  </a:cubicBezTo>
                  <a:cubicBezTo>
                    <a:pt x="193" y="133"/>
                    <a:pt x="178" y="148"/>
                    <a:pt x="164" y="148"/>
                  </a:cubicBezTo>
                  <a:cubicBezTo>
                    <a:pt x="157" y="148"/>
                    <a:pt x="155" y="143"/>
                    <a:pt x="155" y="136"/>
                  </a:cubicBezTo>
                  <a:cubicBezTo>
                    <a:pt x="155" y="128"/>
                    <a:pt x="157" y="123"/>
                    <a:pt x="163" y="107"/>
                  </a:cubicBezTo>
                  <a:cubicBezTo>
                    <a:pt x="168" y="96"/>
                    <a:pt x="182" y="59"/>
                    <a:pt x="182" y="40"/>
                  </a:cubicBezTo>
                  <a:cubicBezTo>
                    <a:pt x="182" y="6"/>
                    <a:pt x="155" y="0"/>
                    <a:pt x="137" y="0"/>
                  </a:cubicBezTo>
                  <a:cubicBezTo>
                    <a:pt x="108" y="0"/>
                    <a:pt x="88" y="18"/>
                    <a:pt x="78" y="32"/>
                  </a:cubicBezTo>
                  <a:cubicBezTo>
                    <a:pt x="75" y="8"/>
                    <a:pt x="55" y="0"/>
                    <a:pt x="40" y="0"/>
                  </a:cubicBezTo>
                  <a:cubicBezTo>
                    <a:pt x="25" y="0"/>
                    <a:pt x="17" y="11"/>
                    <a:pt x="13" y="19"/>
                  </a:cubicBezTo>
                  <a:cubicBezTo>
                    <a:pt x="5" y="32"/>
                    <a:pt x="0" y="52"/>
                    <a:pt x="0" y="54"/>
                  </a:cubicBezTo>
                  <a:cubicBezTo>
                    <a:pt x="0" y="58"/>
                    <a:pt x="5" y="58"/>
                    <a:pt x="6" y="58"/>
                  </a:cubicBezTo>
                  <a:cubicBezTo>
                    <a:pt x="11" y="58"/>
                    <a:pt x="11" y="57"/>
                    <a:pt x="14" y="48"/>
                  </a:cubicBezTo>
                  <a:cubicBezTo>
                    <a:pt x="19" y="27"/>
                    <a:pt x="26" y="10"/>
                    <a:pt x="39" y="10"/>
                  </a:cubicBezTo>
                  <a:cubicBezTo>
                    <a:pt x="48" y="10"/>
                    <a:pt x="51" y="18"/>
                    <a:pt x="51" y="27"/>
                  </a:cubicBezTo>
                  <a:cubicBezTo>
                    <a:pt x="51" y="34"/>
                    <a:pt x="48" y="47"/>
                    <a:pt x="45" y="56"/>
                  </a:cubicBezTo>
                  <a:lnTo>
                    <a:pt x="38" y="87"/>
                  </a:lnTo>
                  <a:lnTo>
                    <a:pt x="26" y="132"/>
                  </a:lnTo>
                  <a:cubicBezTo>
                    <a:pt x="25" y="137"/>
                    <a:pt x="23" y="145"/>
                    <a:pt x="23" y="146"/>
                  </a:cubicBezTo>
                  <a:cubicBezTo>
                    <a:pt x="23" y="154"/>
                    <a:pt x="29" y="158"/>
                    <a:pt x="35" y="158"/>
                  </a:cubicBezTo>
                  <a:cubicBezTo>
                    <a:pt x="41" y="158"/>
                    <a:pt x="47" y="153"/>
                    <a:pt x="48" y="150"/>
                  </a:cubicBezTo>
                  <a:cubicBezTo>
                    <a:pt x="50" y="147"/>
                    <a:pt x="53" y="136"/>
                    <a:pt x="55" y="128"/>
                  </a:cubicBezTo>
                  <a:lnTo>
                    <a:pt x="62" y="97"/>
                  </a:lnTo>
                  <a:cubicBezTo>
                    <a:pt x="64" y="89"/>
                    <a:pt x="67" y="81"/>
                    <a:pt x="68" y="73"/>
                  </a:cubicBezTo>
                  <a:cubicBezTo>
                    <a:pt x="72" y="59"/>
                    <a:pt x="73" y="56"/>
                    <a:pt x="83" y="42"/>
                  </a:cubicBezTo>
                  <a:cubicBezTo>
                    <a:pt x="93" y="28"/>
                    <a:pt x="109" y="10"/>
                    <a:pt x="135" y="10"/>
                  </a:cubicBezTo>
                  <a:cubicBezTo>
                    <a:pt x="155" y="10"/>
                    <a:pt x="156" y="28"/>
                    <a:pt x="156" y="34"/>
                  </a:cubicBezTo>
                  <a:cubicBezTo>
                    <a:pt x="156" y="55"/>
                    <a:pt x="141"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7" name="Freeform 155">
              <a:extLst>
                <a:ext uri="{FF2B5EF4-FFF2-40B4-BE49-F238E27FC236}">
                  <a16:creationId xmlns:a16="http://schemas.microsoft.com/office/drawing/2014/main" id="{E2676D8C-69C0-4DAD-B002-4E3AA364012A}"/>
                </a:ext>
              </a:extLst>
            </p:cNvPr>
            <p:cNvSpPr>
              <a:spLocks/>
            </p:cNvSpPr>
            <p:nvPr>
              <p:custDataLst>
                <p:tags r:id="rId19"/>
              </p:custDataLst>
            </p:nvPr>
          </p:nvSpPr>
          <p:spPr bwMode="auto">
            <a:xfrm>
              <a:off x="2325689" y="1843088"/>
              <a:ext cx="14288" cy="39688"/>
            </a:xfrm>
            <a:custGeom>
              <a:avLst/>
              <a:gdLst>
                <a:gd name="T0" fmla="*/ 44 w 44"/>
                <a:gd name="T1" fmla="*/ 38 h 107"/>
                <a:gd name="T2" fmla="*/ 20 w 44"/>
                <a:gd name="T3" fmla="*/ 0 h 107"/>
                <a:gd name="T4" fmla="*/ 0 w 44"/>
                <a:gd name="T5" fmla="*/ 20 h 107"/>
                <a:gd name="T6" fmla="*/ 20 w 44"/>
                <a:gd name="T7" fmla="*/ 40 h 107"/>
                <a:gd name="T8" fmla="*/ 35 w 44"/>
                <a:gd name="T9" fmla="*/ 34 h 107"/>
                <a:gd name="T10" fmla="*/ 7 w 44"/>
                <a:gd name="T11" fmla="*/ 98 h 107"/>
                <a:gd name="T12" fmla="*/ 5 w 44"/>
                <a:gd name="T13" fmla="*/ 103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9" y="0"/>
                    <a:pt x="0" y="9"/>
                    <a:pt x="0" y="20"/>
                  </a:cubicBezTo>
                  <a:cubicBezTo>
                    <a:pt x="0" y="31"/>
                    <a:pt x="8" y="40"/>
                    <a:pt x="20" y="40"/>
                  </a:cubicBezTo>
                  <a:cubicBezTo>
                    <a:pt x="29" y="40"/>
                    <a:pt x="35" y="34"/>
                    <a:pt x="35" y="34"/>
                  </a:cubicBezTo>
                  <a:cubicBezTo>
                    <a:pt x="35" y="54"/>
                    <a:pt x="31" y="76"/>
                    <a:pt x="7" y="98"/>
                  </a:cubicBezTo>
                  <a:cubicBezTo>
                    <a:pt x="6" y="100"/>
                    <a:pt x="5" y="101"/>
                    <a:pt x="5" y="103"/>
                  </a:cubicBezTo>
                  <a:cubicBezTo>
                    <a:pt x="5" y="105"/>
                    <a:pt x="8" y="107"/>
                    <a:pt x="10" y="107"/>
                  </a:cubicBezTo>
                  <a:cubicBezTo>
                    <a:pt x="15" y="107"/>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8" name="Freeform 156">
              <a:extLst>
                <a:ext uri="{FF2B5EF4-FFF2-40B4-BE49-F238E27FC236}">
                  <a16:creationId xmlns:a16="http://schemas.microsoft.com/office/drawing/2014/main" id="{E460651F-AB10-4C8A-992B-AF9B52207607}"/>
                </a:ext>
              </a:extLst>
            </p:cNvPr>
            <p:cNvSpPr>
              <a:spLocks noEditPoints="1"/>
            </p:cNvSpPr>
            <p:nvPr>
              <p:custDataLst>
                <p:tags r:id="rId20"/>
              </p:custDataLst>
            </p:nvPr>
          </p:nvSpPr>
          <p:spPr bwMode="auto">
            <a:xfrm>
              <a:off x="2351089" y="1771651"/>
              <a:ext cx="46038" cy="112713"/>
            </a:xfrm>
            <a:custGeom>
              <a:avLst/>
              <a:gdLst>
                <a:gd name="T0" fmla="*/ 154 w 154"/>
                <a:gd name="T1" fmla="*/ 13 h 302"/>
                <a:gd name="T2" fmla="*/ 140 w 154"/>
                <a:gd name="T3" fmla="*/ 0 h 302"/>
                <a:gd name="T4" fmla="*/ 120 w 154"/>
                <a:gd name="T5" fmla="*/ 19 h 302"/>
                <a:gd name="T6" fmla="*/ 134 w 154"/>
                <a:gd name="T7" fmla="*/ 32 h 302"/>
                <a:gd name="T8" fmla="*/ 154 w 154"/>
                <a:gd name="T9" fmla="*/ 13 h 302"/>
                <a:gd name="T10" fmla="*/ 139 w 154"/>
                <a:gd name="T11" fmla="*/ 122 h 302"/>
                <a:gd name="T12" fmla="*/ 141 w 154"/>
                <a:gd name="T13" fmla="*/ 110 h 302"/>
                <a:gd name="T14" fmla="*/ 103 w 154"/>
                <a:gd name="T15" fmla="*/ 77 h 302"/>
                <a:gd name="T16" fmla="*/ 42 w 154"/>
                <a:gd name="T17" fmla="*/ 131 h 302"/>
                <a:gd name="T18" fmla="*/ 48 w 154"/>
                <a:gd name="T19" fmla="*/ 135 h 302"/>
                <a:gd name="T20" fmla="*/ 55 w 154"/>
                <a:gd name="T21" fmla="*/ 129 h 302"/>
                <a:gd name="T22" fmla="*/ 102 w 154"/>
                <a:gd name="T23" fmla="*/ 87 h 302"/>
                <a:gd name="T24" fmla="*/ 114 w 154"/>
                <a:gd name="T25" fmla="*/ 104 h 302"/>
                <a:gd name="T26" fmla="*/ 113 w 154"/>
                <a:gd name="T27" fmla="*/ 115 h 302"/>
                <a:gd name="T28" fmla="*/ 80 w 154"/>
                <a:gd name="T29" fmla="*/ 248 h 302"/>
                <a:gd name="T30" fmla="*/ 35 w 154"/>
                <a:gd name="T31" fmla="*/ 292 h 302"/>
                <a:gd name="T32" fmla="*/ 22 w 154"/>
                <a:gd name="T33" fmla="*/ 290 h 302"/>
                <a:gd name="T34" fmla="*/ 34 w 154"/>
                <a:gd name="T35" fmla="*/ 273 h 302"/>
                <a:gd name="T36" fmla="*/ 20 w 154"/>
                <a:gd name="T37" fmla="*/ 260 h 302"/>
                <a:gd name="T38" fmla="*/ 0 w 154"/>
                <a:gd name="T39" fmla="*/ 280 h 302"/>
                <a:gd name="T40" fmla="*/ 35 w 154"/>
                <a:gd name="T41" fmla="*/ 302 h 302"/>
                <a:gd name="T42" fmla="*/ 108 w 154"/>
                <a:gd name="T43" fmla="*/ 247 h 302"/>
                <a:gd name="T44" fmla="*/ 139 w 154"/>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302">
                  <a:moveTo>
                    <a:pt x="154" y="13"/>
                  </a:moveTo>
                  <a:cubicBezTo>
                    <a:pt x="154" y="7"/>
                    <a:pt x="149" y="0"/>
                    <a:pt x="140" y="0"/>
                  </a:cubicBezTo>
                  <a:cubicBezTo>
                    <a:pt x="129" y="0"/>
                    <a:pt x="120" y="9"/>
                    <a:pt x="120" y="19"/>
                  </a:cubicBezTo>
                  <a:cubicBezTo>
                    <a:pt x="120" y="24"/>
                    <a:pt x="124" y="32"/>
                    <a:pt x="134" y="32"/>
                  </a:cubicBezTo>
                  <a:cubicBezTo>
                    <a:pt x="143" y="32"/>
                    <a:pt x="154" y="23"/>
                    <a:pt x="154" y="13"/>
                  </a:cubicBezTo>
                  <a:close/>
                  <a:moveTo>
                    <a:pt x="139" y="122"/>
                  </a:moveTo>
                  <a:cubicBezTo>
                    <a:pt x="140" y="118"/>
                    <a:pt x="141" y="115"/>
                    <a:pt x="141" y="110"/>
                  </a:cubicBezTo>
                  <a:cubicBezTo>
                    <a:pt x="141" y="91"/>
                    <a:pt x="124" y="77"/>
                    <a:pt x="103" y="77"/>
                  </a:cubicBezTo>
                  <a:cubicBezTo>
                    <a:pt x="65" y="77"/>
                    <a:pt x="42" y="126"/>
                    <a:pt x="42" y="131"/>
                  </a:cubicBezTo>
                  <a:cubicBezTo>
                    <a:pt x="42" y="135"/>
                    <a:pt x="47" y="135"/>
                    <a:pt x="48" y="135"/>
                  </a:cubicBezTo>
                  <a:cubicBezTo>
                    <a:pt x="52" y="135"/>
                    <a:pt x="53" y="134"/>
                    <a:pt x="55" y="129"/>
                  </a:cubicBezTo>
                  <a:cubicBezTo>
                    <a:pt x="64" y="109"/>
                    <a:pt x="82" y="87"/>
                    <a:pt x="102" y="87"/>
                  </a:cubicBezTo>
                  <a:cubicBezTo>
                    <a:pt x="111" y="87"/>
                    <a:pt x="114" y="93"/>
                    <a:pt x="114" y="104"/>
                  </a:cubicBezTo>
                  <a:cubicBezTo>
                    <a:pt x="114" y="108"/>
                    <a:pt x="113" y="113"/>
                    <a:pt x="113" y="115"/>
                  </a:cubicBezTo>
                  <a:lnTo>
                    <a:pt x="80" y="248"/>
                  </a:lnTo>
                  <a:cubicBezTo>
                    <a:pt x="74" y="272"/>
                    <a:pt x="55" y="292"/>
                    <a:pt x="35" y="292"/>
                  </a:cubicBezTo>
                  <a:cubicBezTo>
                    <a:pt x="30" y="292"/>
                    <a:pt x="26" y="292"/>
                    <a:pt x="22" y="290"/>
                  </a:cubicBezTo>
                  <a:cubicBezTo>
                    <a:pt x="31" y="286"/>
                    <a:pt x="34" y="278"/>
                    <a:pt x="34" y="273"/>
                  </a:cubicBezTo>
                  <a:cubicBezTo>
                    <a:pt x="34" y="264"/>
                    <a:pt x="27" y="260"/>
                    <a:pt x="20" y="260"/>
                  </a:cubicBezTo>
                  <a:cubicBezTo>
                    <a:pt x="10" y="260"/>
                    <a:pt x="0" y="269"/>
                    <a:pt x="0" y="280"/>
                  </a:cubicBezTo>
                  <a:cubicBezTo>
                    <a:pt x="0" y="294"/>
                    <a:pt x="14" y="302"/>
                    <a:pt x="35" y="302"/>
                  </a:cubicBezTo>
                  <a:cubicBezTo>
                    <a:pt x="56" y="302"/>
                    <a:pt x="97" y="290"/>
                    <a:pt x="108"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9" name="Freeform 157">
              <a:extLst>
                <a:ext uri="{FF2B5EF4-FFF2-40B4-BE49-F238E27FC236}">
                  <a16:creationId xmlns:a16="http://schemas.microsoft.com/office/drawing/2014/main" id="{0758C7F2-DAFD-4BD1-99DE-906577F795DF}"/>
                </a:ext>
              </a:extLst>
            </p:cNvPr>
            <p:cNvSpPr>
              <a:spLocks noEditPoints="1"/>
            </p:cNvSpPr>
            <p:nvPr>
              <p:custDataLst>
                <p:tags r:id="rId21"/>
              </p:custDataLst>
            </p:nvPr>
          </p:nvSpPr>
          <p:spPr bwMode="auto">
            <a:xfrm>
              <a:off x="2465389" y="1762126"/>
              <a:ext cx="100013" cy="42863"/>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0" name="Freeform 158">
              <a:extLst>
                <a:ext uri="{FF2B5EF4-FFF2-40B4-BE49-F238E27FC236}">
                  <a16:creationId xmlns:a16="http://schemas.microsoft.com/office/drawing/2014/main" id="{C22C5CC5-5E2C-4AE5-8995-832AD115EC00}"/>
                </a:ext>
              </a:extLst>
            </p:cNvPr>
            <p:cNvSpPr>
              <a:spLocks noEditPoints="1"/>
            </p:cNvSpPr>
            <p:nvPr>
              <p:custDataLst>
                <p:tags r:id="rId22"/>
              </p:custDataLst>
            </p:nvPr>
          </p:nvSpPr>
          <p:spPr bwMode="auto">
            <a:xfrm>
              <a:off x="2622551" y="1706563"/>
              <a:ext cx="63500" cy="127000"/>
            </a:xfrm>
            <a:custGeom>
              <a:avLst/>
              <a:gdLst>
                <a:gd name="T0" fmla="*/ 210 w 210"/>
                <a:gd name="T1" fmla="*/ 173 h 343"/>
                <a:gd name="T2" fmla="*/ 190 w 210"/>
                <a:gd name="T3" fmla="*/ 56 h 343"/>
                <a:gd name="T4" fmla="*/ 105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1" name="Freeform 159">
              <a:extLst>
                <a:ext uri="{FF2B5EF4-FFF2-40B4-BE49-F238E27FC236}">
                  <a16:creationId xmlns:a16="http://schemas.microsoft.com/office/drawing/2014/main" id="{994AB3C7-9165-4B79-923F-37E651A8EEAD}"/>
                </a:ext>
              </a:extLst>
            </p:cNvPr>
            <p:cNvSpPr>
              <a:spLocks/>
            </p:cNvSpPr>
            <p:nvPr>
              <p:custDataLst>
                <p:tags r:id="rId23"/>
              </p:custDataLst>
            </p:nvPr>
          </p:nvSpPr>
          <p:spPr bwMode="auto">
            <a:xfrm>
              <a:off x="2705101" y="1809751"/>
              <a:ext cx="17463" cy="55563"/>
            </a:xfrm>
            <a:custGeom>
              <a:avLst/>
              <a:gdLst>
                <a:gd name="T0" fmla="*/ 59 w 59"/>
                <a:gd name="T1" fmla="*/ 53 h 150"/>
                <a:gd name="T2" fmla="*/ 27 w 59"/>
                <a:gd name="T3" fmla="*/ 0 h 150"/>
                <a:gd name="T4" fmla="*/ 0 w 59"/>
                <a:gd name="T5" fmla="*/ 27 h 150"/>
                <a:gd name="T6" fmla="*/ 27 w 59"/>
                <a:gd name="T7" fmla="*/ 53 h 150"/>
                <a:gd name="T8" fmla="*/ 47 w 59"/>
                <a:gd name="T9" fmla="*/ 45 h 150"/>
                <a:gd name="T10" fmla="*/ 12 w 59"/>
                <a:gd name="T11" fmla="*/ 139 h 150"/>
                <a:gd name="T12" fmla="*/ 8 w 59"/>
                <a:gd name="T13" fmla="*/ 144 h 150"/>
                <a:gd name="T14" fmla="*/ 13 w 59"/>
                <a:gd name="T15" fmla="*/ 150 h 150"/>
                <a:gd name="T16" fmla="*/ 59 w 59"/>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50">
                  <a:moveTo>
                    <a:pt x="59" y="53"/>
                  </a:moveTo>
                  <a:cubicBezTo>
                    <a:pt x="59" y="21"/>
                    <a:pt x="47" y="0"/>
                    <a:pt x="27" y="0"/>
                  </a:cubicBezTo>
                  <a:cubicBezTo>
                    <a:pt x="9" y="0"/>
                    <a:pt x="0" y="14"/>
                    <a:pt x="0" y="27"/>
                  </a:cubicBezTo>
                  <a:cubicBezTo>
                    <a:pt x="0" y="40"/>
                    <a:pt x="9" y="53"/>
                    <a:pt x="27" y="53"/>
                  </a:cubicBezTo>
                  <a:cubicBezTo>
                    <a:pt x="34" y="53"/>
                    <a:pt x="41" y="50"/>
                    <a:pt x="47" y="45"/>
                  </a:cubicBezTo>
                  <a:cubicBezTo>
                    <a:pt x="48" y="85"/>
                    <a:pt x="34" y="115"/>
                    <a:pt x="12" y="139"/>
                  </a:cubicBezTo>
                  <a:cubicBezTo>
                    <a:pt x="9" y="142"/>
                    <a:pt x="8" y="142"/>
                    <a:pt x="8" y="144"/>
                  </a:cubicBezTo>
                  <a:cubicBezTo>
                    <a:pt x="8" y="148"/>
                    <a:pt x="11" y="150"/>
                    <a:pt x="13" y="150"/>
                  </a:cubicBezTo>
                  <a:cubicBezTo>
                    <a:pt x="19" y="150"/>
                    <a:pt x="59" y="110"/>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2" name="Freeform 160">
              <a:extLst>
                <a:ext uri="{FF2B5EF4-FFF2-40B4-BE49-F238E27FC236}">
                  <a16:creationId xmlns:a16="http://schemas.microsoft.com/office/drawing/2014/main" id="{0539CD43-4AF4-4C78-839B-FFE225CE2DE5}"/>
                </a:ext>
              </a:extLst>
            </p:cNvPr>
            <p:cNvSpPr>
              <a:spLocks/>
            </p:cNvSpPr>
            <p:nvPr>
              <p:custDataLst>
                <p:tags r:id="rId24"/>
              </p:custDataLst>
            </p:nvPr>
          </p:nvSpPr>
          <p:spPr bwMode="auto">
            <a:xfrm>
              <a:off x="2789239" y="1700213"/>
              <a:ext cx="92075" cy="168275"/>
            </a:xfrm>
            <a:custGeom>
              <a:avLst/>
              <a:gdLst>
                <a:gd name="T0" fmla="*/ 286 w 302"/>
                <a:gd name="T1" fmla="*/ 239 h 449"/>
                <a:gd name="T2" fmla="*/ 302 w 302"/>
                <a:gd name="T3" fmla="*/ 161 h 449"/>
                <a:gd name="T4" fmla="*/ 280 w 302"/>
                <a:gd name="T5" fmla="*/ 126 h 449"/>
                <a:gd name="T6" fmla="*/ 255 w 302"/>
                <a:gd name="T7" fmla="*/ 150 h 449"/>
                <a:gd name="T8" fmla="*/ 262 w 302"/>
                <a:gd name="T9" fmla="*/ 163 h 449"/>
                <a:gd name="T10" fmla="*/ 280 w 302"/>
                <a:gd name="T11" fmla="*/ 206 h 449"/>
                <a:gd name="T12" fmla="*/ 237 w 302"/>
                <a:gd name="T13" fmla="*/ 296 h 449"/>
                <a:gd name="T14" fmla="*/ 143 w 302"/>
                <a:gd name="T15" fmla="*/ 341 h 449"/>
                <a:gd name="T16" fmla="*/ 225 w 302"/>
                <a:gd name="T17" fmla="*/ 13 h 449"/>
                <a:gd name="T18" fmla="*/ 227 w 302"/>
                <a:gd name="T19" fmla="*/ 5 h 449"/>
                <a:gd name="T20" fmla="*/ 221 w 302"/>
                <a:gd name="T21" fmla="*/ 0 h 449"/>
                <a:gd name="T22" fmla="*/ 213 w 302"/>
                <a:gd name="T23" fmla="*/ 10 h 449"/>
                <a:gd name="T24" fmla="*/ 131 w 302"/>
                <a:gd name="T25" fmla="*/ 340 h 449"/>
                <a:gd name="T26" fmla="*/ 74 w 302"/>
                <a:gd name="T27" fmla="*/ 284 h 449"/>
                <a:gd name="T28" fmla="*/ 101 w 302"/>
                <a:gd name="T29" fmla="*/ 191 h 449"/>
                <a:gd name="T30" fmla="*/ 106 w 302"/>
                <a:gd name="T31" fmla="*/ 167 h 449"/>
                <a:gd name="T32" fmla="*/ 65 w 302"/>
                <a:gd name="T33" fmla="*/ 126 h 449"/>
                <a:gd name="T34" fmla="*/ 0 w 302"/>
                <a:gd name="T35" fmla="*/ 203 h 449"/>
                <a:gd name="T36" fmla="*/ 6 w 302"/>
                <a:gd name="T37" fmla="*/ 208 h 449"/>
                <a:gd name="T38" fmla="*/ 14 w 302"/>
                <a:gd name="T39" fmla="*/ 199 h 449"/>
                <a:gd name="T40" fmla="*/ 64 w 302"/>
                <a:gd name="T41" fmla="*/ 137 h 449"/>
                <a:gd name="T42" fmla="*/ 76 w 302"/>
                <a:gd name="T43" fmla="*/ 153 h 449"/>
                <a:gd name="T44" fmla="*/ 65 w 302"/>
                <a:gd name="T45" fmla="*/ 196 h 449"/>
                <a:gd name="T46" fmla="*/ 41 w 302"/>
                <a:gd name="T47" fmla="*/ 280 h 449"/>
                <a:gd name="T48" fmla="*/ 128 w 302"/>
                <a:gd name="T49" fmla="*/ 351 h 449"/>
                <a:gd name="T50" fmla="*/ 117 w 302"/>
                <a:gd name="T51" fmla="*/ 396 h 449"/>
                <a:gd name="T52" fmla="*/ 105 w 302"/>
                <a:gd name="T53" fmla="*/ 444 h 449"/>
                <a:gd name="T54" fmla="*/ 111 w 302"/>
                <a:gd name="T55" fmla="*/ 449 h 449"/>
                <a:gd name="T56" fmla="*/ 116 w 302"/>
                <a:gd name="T57" fmla="*/ 447 h 449"/>
                <a:gd name="T58" fmla="*/ 122 w 302"/>
                <a:gd name="T59" fmla="*/ 426 h 449"/>
                <a:gd name="T60" fmla="*/ 141 w 302"/>
                <a:gd name="T61" fmla="*/ 352 h 449"/>
                <a:gd name="T62" fmla="*/ 250 w 302"/>
                <a:gd name="T63" fmla="*/ 298 h 449"/>
                <a:gd name="T64" fmla="*/ 286 w 302"/>
                <a:gd name="T65" fmla="*/ 239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2" h="449">
                  <a:moveTo>
                    <a:pt x="286" y="239"/>
                  </a:moveTo>
                  <a:cubicBezTo>
                    <a:pt x="291" y="226"/>
                    <a:pt x="302" y="183"/>
                    <a:pt x="302" y="161"/>
                  </a:cubicBezTo>
                  <a:cubicBezTo>
                    <a:pt x="302" y="133"/>
                    <a:pt x="288" y="126"/>
                    <a:pt x="280" y="126"/>
                  </a:cubicBezTo>
                  <a:cubicBezTo>
                    <a:pt x="267" y="126"/>
                    <a:pt x="255" y="139"/>
                    <a:pt x="255" y="150"/>
                  </a:cubicBezTo>
                  <a:cubicBezTo>
                    <a:pt x="255" y="156"/>
                    <a:pt x="258" y="159"/>
                    <a:pt x="262" y="163"/>
                  </a:cubicBezTo>
                  <a:cubicBezTo>
                    <a:pt x="268" y="169"/>
                    <a:pt x="280" y="182"/>
                    <a:pt x="280" y="206"/>
                  </a:cubicBezTo>
                  <a:cubicBezTo>
                    <a:pt x="280" y="238"/>
                    <a:pt x="254" y="278"/>
                    <a:pt x="237" y="296"/>
                  </a:cubicBezTo>
                  <a:cubicBezTo>
                    <a:pt x="193" y="341"/>
                    <a:pt x="161" y="341"/>
                    <a:pt x="143" y="341"/>
                  </a:cubicBezTo>
                  <a:lnTo>
                    <a:pt x="225" y="13"/>
                  </a:lnTo>
                  <a:cubicBezTo>
                    <a:pt x="226" y="11"/>
                    <a:pt x="227" y="8"/>
                    <a:pt x="227" y="5"/>
                  </a:cubicBezTo>
                  <a:cubicBezTo>
                    <a:pt x="227" y="0"/>
                    <a:pt x="223" y="0"/>
                    <a:pt x="221" y="0"/>
                  </a:cubicBezTo>
                  <a:cubicBezTo>
                    <a:pt x="216" y="0"/>
                    <a:pt x="215" y="1"/>
                    <a:pt x="213" y="10"/>
                  </a:cubicBezTo>
                  <a:lnTo>
                    <a:pt x="131" y="340"/>
                  </a:lnTo>
                  <a:cubicBezTo>
                    <a:pt x="93" y="335"/>
                    <a:pt x="74" y="317"/>
                    <a:pt x="74" y="284"/>
                  </a:cubicBezTo>
                  <a:cubicBezTo>
                    <a:pt x="74" y="274"/>
                    <a:pt x="74" y="261"/>
                    <a:pt x="101" y="191"/>
                  </a:cubicBezTo>
                  <a:cubicBezTo>
                    <a:pt x="103" y="185"/>
                    <a:pt x="106" y="177"/>
                    <a:pt x="106" y="167"/>
                  </a:cubicBezTo>
                  <a:cubicBezTo>
                    <a:pt x="106" y="144"/>
                    <a:pt x="90" y="126"/>
                    <a:pt x="65" y="126"/>
                  </a:cubicBezTo>
                  <a:cubicBezTo>
                    <a:pt x="18" y="126"/>
                    <a:pt x="0" y="198"/>
                    <a:pt x="0" y="203"/>
                  </a:cubicBezTo>
                  <a:cubicBezTo>
                    <a:pt x="0" y="208"/>
                    <a:pt x="6" y="208"/>
                    <a:pt x="6" y="208"/>
                  </a:cubicBezTo>
                  <a:cubicBezTo>
                    <a:pt x="11" y="208"/>
                    <a:pt x="11" y="207"/>
                    <a:pt x="14" y="199"/>
                  </a:cubicBezTo>
                  <a:cubicBezTo>
                    <a:pt x="27" y="151"/>
                    <a:pt x="47" y="137"/>
                    <a:pt x="64" y="137"/>
                  </a:cubicBezTo>
                  <a:cubicBezTo>
                    <a:pt x="68" y="137"/>
                    <a:pt x="76" y="137"/>
                    <a:pt x="76" y="153"/>
                  </a:cubicBezTo>
                  <a:cubicBezTo>
                    <a:pt x="76" y="166"/>
                    <a:pt x="71" y="178"/>
                    <a:pt x="65" y="196"/>
                  </a:cubicBezTo>
                  <a:cubicBezTo>
                    <a:pt x="41" y="259"/>
                    <a:pt x="41" y="271"/>
                    <a:pt x="41" y="280"/>
                  </a:cubicBezTo>
                  <a:cubicBezTo>
                    <a:pt x="41" y="327"/>
                    <a:pt x="80" y="348"/>
                    <a:pt x="128" y="351"/>
                  </a:cubicBezTo>
                  <a:cubicBezTo>
                    <a:pt x="124" y="369"/>
                    <a:pt x="124" y="370"/>
                    <a:pt x="117" y="396"/>
                  </a:cubicBezTo>
                  <a:cubicBezTo>
                    <a:pt x="115" y="402"/>
                    <a:pt x="105" y="442"/>
                    <a:pt x="105" y="444"/>
                  </a:cubicBezTo>
                  <a:cubicBezTo>
                    <a:pt x="105" y="444"/>
                    <a:pt x="105" y="449"/>
                    <a:pt x="111" y="449"/>
                  </a:cubicBezTo>
                  <a:cubicBezTo>
                    <a:pt x="111" y="449"/>
                    <a:pt x="115" y="449"/>
                    <a:pt x="116" y="447"/>
                  </a:cubicBezTo>
                  <a:cubicBezTo>
                    <a:pt x="117" y="446"/>
                    <a:pt x="120" y="433"/>
                    <a:pt x="122" y="426"/>
                  </a:cubicBezTo>
                  <a:lnTo>
                    <a:pt x="141" y="352"/>
                  </a:lnTo>
                  <a:cubicBezTo>
                    <a:pt x="159" y="352"/>
                    <a:pt x="203" y="352"/>
                    <a:pt x="250" y="298"/>
                  </a:cubicBezTo>
                  <a:cubicBezTo>
                    <a:pt x="270" y="275"/>
                    <a:pt x="281" y="254"/>
                    <a:pt x="286" y="23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3" name="Freeform 161">
              <a:extLst>
                <a:ext uri="{FF2B5EF4-FFF2-40B4-BE49-F238E27FC236}">
                  <a16:creationId xmlns:a16="http://schemas.microsoft.com/office/drawing/2014/main" id="{E864177E-A0EF-46DF-8BA8-59D2B8913E03}"/>
                </a:ext>
              </a:extLst>
            </p:cNvPr>
            <p:cNvSpPr>
              <a:spLocks/>
            </p:cNvSpPr>
            <p:nvPr>
              <p:custDataLst>
                <p:tags r:id="rId25"/>
              </p:custDataLst>
            </p:nvPr>
          </p:nvSpPr>
          <p:spPr bwMode="auto">
            <a:xfrm>
              <a:off x="2887664" y="1800226"/>
              <a:ext cx="65088" cy="58738"/>
            </a:xfrm>
            <a:custGeom>
              <a:avLst/>
              <a:gdLst>
                <a:gd name="T0" fmla="*/ 213 w 213"/>
                <a:gd name="T1" fmla="*/ 104 h 158"/>
                <a:gd name="T2" fmla="*/ 207 w 213"/>
                <a:gd name="T3" fmla="*/ 100 h 158"/>
                <a:gd name="T4" fmla="*/ 201 w 213"/>
                <a:gd name="T5" fmla="*/ 106 h 158"/>
                <a:gd name="T6" fmla="*/ 164 w 213"/>
                <a:gd name="T7" fmla="*/ 148 h 158"/>
                <a:gd name="T8" fmla="*/ 155 w 213"/>
                <a:gd name="T9" fmla="*/ 136 h 158"/>
                <a:gd name="T10" fmla="*/ 163 w 213"/>
                <a:gd name="T11" fmla="*/ 107 h 158"/>
                <a:gd name="T12" fmla="*/ 182 w 213"/>
                <a:gd name="T13" fmla="*/ 40 h 158"/>
                <a:gd name="T14" fmla="*/ 136 w 213"/>
                <a:gd name="T15" fmla="*/ 0 h 158"/>
                <a:gd name="T16" fmla="*/ 77 w 213"/>
                <a:gd name="T17" fmla="*/ 32 h 158"/>
                <a:gd name="T18" fmla="*/ 40 w 213"/>
                <a:gd name="T19" fmla="*/ 0 h 158"/>
                <a:gd name="T20" fmla="*/ 12 w 213"/>
                <a:gd name="T21" fmla="*/ 19 h 158"/>
                <a:gd name="T22" fmla="*/ 0 w 213"/>
                <a:gd name="T23" fmla="*/ 54 h 158"/>
                <a:gd name="T24" fmla="*/ 6 w 213"/>
                <a:gd name="T25" fmla="*/ 58 h 158"/>
                <a:gd name="T26" fmla="*/ 14 w 213"/>
                <a:gd name="T27" fmla="*/ 48 h 158"/>
                <a:gd name="T28" fmla="*/ 39 w 213"/>
                <a:gd name="T29" fmla="*/ 10 h 158"/>
                <a:gd name="T30" fmla="*/ 51 w 213"/>
                <a:gd name="T31" fmla="*/ 27 h 158"/>
                <a:gd name="T32" fmla="*/ 45 w 213"/>
                <a:gd name="T33" fmla="*/ 56 h 158"/>
                <a:gd name="T34" fmla="*/ 37 w 213"/>
                <a:gd name="T35" fmla="*/ 87 h 158"/>
                <a:gd name="T36" fmla="*/ 26 w 213"/>
                <a:gd name="T37" fmla="*/ 132 h 158"/>
                <a:gd name="T38" fmla="*/ 23 w 213"/>
                <a:gd name="T39" fmla="*/ 146 h 158"/>
                <a:gd name="T40" fmla="*/ 34 w 213"/>
                <a:gd name="T41" fmla="*/ 158 h 158"/>
                <a:gd name="T42" fmla="*/ 48 w 213"/>
                <a:gd name="T43" fmla="*/ 150 h 158"/>
                <a:gd name="T44" fmla="*/ 54 w 213"/>
                <a:gd name="T45" fmla="*/ 128 h 158"/>
                <a:gd name="T46" fmla="*/ 62 w 213"/>
                <a:gd name="T47" fmla="*/ 97 h 158"/>
                <a:gd name="T48" fmla="*/ 68 w 213"/>
                <a:gd name="T49" fmla="*/ 73 h 158"/>
                <a:gd name="T50" fmla="*/ 83 w 213"/>
                <a:gd name="T51" fmla="*/ 42 h 158"/>
                <a:gd name="T52" fmla="*/ 135 w 213"/>
                <a:gd name="T53" fmla="*/ 10 h 158"/>
                <a:gd name="T54" fmla="*/ 155 w 213"/>
                <a:gd name="T55" fmla="*/ 34 h 158"/>
                <a:gd name="T56" fmla="*/ 135 w 213"/>
                <a:gd name="T57" fmla="*/ 109 h 158"/>
                <a:gd name="T58" fmla="*/ 130 w 213"/>
                <a:gd name="T59" fmla="*/ 128 h 158"/>
                <a:gd name="T60" fmla="*/ 163 w 213"/>
                <a:gd name="T61" fmla="*/ 158 h 158"/>
                <a:gd name="T62" fmla="*/ 213 w 213"/>
                <a:gd name="T63"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8">
                  <a:moveTo>
                    <a:pt x="213" y="104"/>
                  </a:moveTo>
                  <a:cubicBezTo>
                    <a:pt x="213" y="100"/>
                    <a:pt x="208" y="100"/>
                    <a:pt x="207" y="100"/>
                  </a:cubicBezTo>
                  <a:cubicBezTo>
                    <a:pt x="202" y="100"/>
                    <a:pt x="202" y="102"/>
                    <a:pt x="201" y="106"/>
                  </a:cubicBezTo>
                  <a:cubicBezTo>
                    <a:pt x="193" y="133"/>
                    <a:pt x="178" y="148"/>
                    <a:pt x="164" y="148"/>
                  </a:cubicBezTo>
                  <a:cubicBezTo>
                    <a:pt x="156" y="148"/>
                    <a:pt x="155" y="143"/>
                    <a:pt x="155" y="136"/>
                  </a:cubicBezTo>
                  <a:cubicBezTo>
                    <a:pt x="155" y="128"/>
                    <a:pt x="157" y="123"/>
                    <a:pt x="163" y="107"/>
                  </a:cubicBezTo>
                  <a:cubicBezTo>
                    <a:pt x="167" y="96"/>
                    <a:pt x="182" y="59"/>
                    <a:pt x="182" y="40"/>
                  </a:cubicBezTo>
                  <a:cubicBezTo>
                    <a:pt x="182" y="6"/>
                    <a:pt x="155" y="0"/>
                    <a:pt x="136" y="0"/>
                  </a:cubicBezTo>
                  <a:cubicBezTo>
                    <a:pt x="107" y="0"/>
                    <a:pt x="88" y="18"/>
                    <a:pt x="77" y="32"/>
                  </a:cubicBezTo>
                  <a:cubicBezTo>
                    <a:pt x="75" y="8"/>
                    <a:pt x="54" y="0"/>
                    <a:pt x="40" y="0"/>
                  </a:cubicBezTo>
                  <a:cubicBezTo>
                    <a:pt x="25" y="0"/>
                    <a:pt x="17" y="11"/>
                    <a:pt x="12" y="19"/>
                  </a:cubicBezTo>
                  <a:cubicBezTo>
                    <a:pt x="5" y="32"/>
                    <a:pt x="0" y="52"/>
                    <a:pt x="0" y="54"/>
                  </a:cubicBezTo>
                  <a:cubicBezTo>
                    <a:pt x="0" y="58"/>
                    <a:pt x="5" y="58"/>
                    <a:pt x="6" y="58"/>
                  </a:cubicBezTo>
                  <a:cubicBezTo>
                    <a:pt x="11" y="58"/>
                    <a:pt x="11" y="57"/>
                    <a:pt x="14" y="48"/>
                  </a:cubicBezTo>
                  <a:cubicBezTo>
                    <a:pt x="19" y="27"/>
                    <a:pt x="25" y="10"/>
                    <a:pt x="39" y="10"/>
                  </a:cubicBezTo>
                  <a:cubicBezTo>
                    <a:pt x="48" y="10"/>
                    <a:pt x="51" y="18"/>
                    <a:pt x="51" y="27"/>
                  </a:cubicBezTo>
                  <a:cubicBezTo>
                    <a:pt x="51" y="34"/>
                    <a:pt x="47" y="47"/>
                    <a:pt x="45" y="56"/>
                  </a:cubicBezTo>
                  <a:lnTo>
                    <a:pt x="37" y="87"/>
                  </a:lnTo>
                  <a:lnTo>
                    <a:pt x="26" y="132"/>
                  </a:lnTo>
                  <a:cubicBezTo>
                    <a:pt x="25" y="137"/>
                    <a:pt x="23" y="145"/>
                    <a:pt x="23" y="146"/>
                  </a:cubicBezTo>
                  <a:cubicBezTo>
                    <a:pt x="23" y="154"/>
                    <a:pt x="29" y="158"/>
                    <a:pt x="34" y="158"/>
                  </a:cubicBezTo>
                  <a:cubicBezTo>
                    <a:pt x="41" y="158"/>
                    <a:pt x="46" y="153"/>
                    <a:pt x="48" y="150"/>
                  </a:cubicBezTo>
                  <a:cubicBezTo>
                    <a:pt x="50" y="147"/>
                    <a:pt x="53" y="136"/>
                    <a:pt x="54" y="128"/>
                  </a:cubicBezTo>
                  <a:lnTo>
                    <a:pt x="62" y="97"/>
                  </a:lnTo>
                  <a:cubicBezTo>
                    <a:pt x="64" y="89"/>
                    <a:pt x="66" y="81"/>
                    <a:pt x="68" y="73"/>
                  </a:cubicBezTo>
                  <a:cubicBezTo>
                    <a:pt x="72" y="59"/>
                    <a:pt x="72" y="56"/>
                    <a:pt x="83" y="42"/>
                  </a:cubicBezTo>
                  <a:cubicBezTo>
                    <a:pt x="92" y="28"/>
                    <a:pt x="109" y="10"/>
                    <a:pt x="135" y="10"/>
                  </a:cubicBezTo>
                  <a:cubicBezTo>
                    <a:pt x="155" y="10"/>
                    <a:pt x="155" y="28"/>
                    <a:pt x="155" y="34"/>
                  </a:cubicBezTo>
                  <a:cubicBezTo>
                    <a:pt x="155" y="55"/>
                    <a:pt x="140" y="94"/>
                    <a:pt x="135" y="109"/>
                  </a:cubicBezTo>
                  <a:cubicBezTo>
                    <a:pt x="131" y="118"/>
                    <a:pt x="130" y="122"/>
                    <a:pt x="130" y="128"/>
                  </a:cubicBezTo>
                  <a:cubicBezTo>
                    <a:pt x="130" y="146"/>
                    <a:pt x="145" y="158"/>
                    <a:pt x="163" y="158"/>
                  </a:cubicBezTo>
                  <a:cubicBezTo>
                    <a:pt x="198" y="158"/>
                    <a:pt x="213" y="109"/>
                    <a:pt x="213"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4" name="Freeform 162">
              <a:extLst>
                <a:ext uri="{FF2B5EF4-FFF2-40B4-BE49-F238E27FC236}">
                  <a16:creationId xmlns:a16="http://schemas.microsoft.com/office/drawing/2014/main" id="{976526B9-9EC4-4C89-9387-1D96FA1B0267}"/>
                </a:ext>
              </a:extLst>
            </p:cNvPr>
            <p:cNvSpPr>
              <a:spLocks/>
            </p:cNvSpPr>
            <p:nvPr>
              <p:custDataLst>
                <p:tags r:id="rId26"/>
              </p:custDataLst>
            </p:nvPr>
          </p:nvSpPr>
          <p:spPr bwMode="auto">
            <a:xfrm>
              <a:off x="2970214" y="1843088"/>
              <a:ext cx="12700" cy="39688"/>
            </a:xfrm>
            <a:custGeom>
              <a:avLst/>
              <a:gdLst>
                <a:gd name="T0" fmla="*/ 44 w 44"/>
                <a:gd name="T1" fmla="*/ 38 h 107"/>
                <a:gd name="T2" fmla="*/ 20 w 44"/>
                <a:gd name="T3" fmla="*/ 0 h 107"/>
                <a:gd name="T4" fmla="*/ 0 w 44"/>
                <a:gd name="T5" fmla="*/ 20 h 107"/>
                <a:gd name="T6" fmla="*/ 20 w 44"/>
                <a:gd name="T7" fmla="*/ 40 h 107"/>
                <a:gd name="T8" fmla="*/ 34 w 44"/>
                <a:gd name="T9" fmla="*/ 34 h 107"/>
                <a:gd name="T10" fmla="*/ 7 w 44"/>
                <a:gd name="T11" fmla="*/ 98 h 107"/>
                <a:gd name="T12" fmla="*/ 5 w 44"/>
                <a:gd name="T13" fmla="*/ 103 h 107"/>
                <a:gd name="T14" fmla="*/ 10 w 44"/>
                <a:gd name="T15" fmla="*/ 107 h 107"/>
                <a:gd name="T16" fmla="*/ 44 w 44"/>
                <a:gd name="T1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44" y="38"/>
                  </a:moveTo>
                  <a:cubicBezTo>
                    <a:pt x="44" y="16"/>
                    <a:pt x="36" y="0"/>
                    <a:pt x="20" y="0"/>
                  </a:cubicBezTo>
                  <a:cubicBezTo>
                    <a:pt x="8" y="0"/>
                    <a:pt x="0" y="9"/>
                    <a:pt x="0" y="20"/>
                  </a:cubicBezTo>
                  <a:cubicBezTo>
                    <a:pt x="0" y="31"/>
                    <a:pt x="8" y="40"/>
                    <a:pt x="20" y="40"/>
                  </a:cubicBezTo>
                  <a:cubicBezTo>
                    <a:pt x="28" y="40"/>
                    <a:pt x="34" y="34"/>
                    <a:pt x="34" y="34"/>
                  </a:cubicBezTo>
                  <a:cubicBezTo>
                    <a:pt x="34" y="54"/>
                    <a:pt x="31" y="76"/>
                    <a:pt x="7" y="98"/>
                  </a:cubicBezTo>
                  <a:cubicBezTo>
                    <a:pt x="6" y="100"/>
                    <a:pt x="5" y="101"/>
                    <a:pt x="5" y="103"/>
                  </a:cubicBezTo>
                  <a:cubicBezTo>
                    <a:pt x="5" y="105"/>
                    <a:pt x="8" y="107"/>
                    <a:pt x="10" y="107"/>
                  </a:cubicBezTo>
                  <a:cubicBezTo>
                    <a:pt x="14" y="107"/>
                    <a:pt x="44" y="80"/>
                    <a:pt x="44" y="3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5" name="Freeform 163">
              <a:extLst>
                <a:ext uri="{FF2B5EF4-FFF2-40B4-BE49-F238E27FC236}">
                  <a16:creationId xmlns:a16="http://schemas.microsoft.com/office/drawing/2014/main" id="{00ECE92C-D2A3-434E-8B5A-A9A952F6614F}"/>
                </a:ext>
              </a:extLst>
            </p:cNvPr>
            <p:cNvSpPr>
              <a:spLocks noEditPoints="1"/>
            </p:cNvSpPr>
            <p:nvPr>
              <p:custDataLst>
                <p:tags r:id="rId27"/>
              </p:custDataLst>
            </p:nvPr>
          </p:nvSpPr>
          <p:spPr bwMode="auto">
            <a:xfrm>
              <a:off x="2994026" y="1771651"/>
              <a:ext cx="46038" cy="112713"/>
            </a:xfrm>
            <a:custGeom>
              <a:avLst/>
              <a:gdLst>
                <a:gd name="T0" fmla="*/ 153 w 153"/>
                <a:gd name="T1" fmla="*/ 13 h 302"/>
                <a:gd name="T2" fmla="*/ 139 w 153"/>
                <a:gd name="T3" fmla="*/ 0 h 302"/>
                <a:gd name="T4" fmla="*/ 120 w 153"/>
                <a:gd name="T5" fmla="*/ 19 h 302"/>
                <a:gd name="T6" fmla="*/ 134 w 153"/>
                <a:gd name="T7" fmla="*/ 32 h 302"/>
                <a:gd name="T8" fmla="*/ 153 w 153"/>
                <a:gd name="T9" fmla="*/ 13 h 302"/>
                <a:gd name="T10" fmla="*/ 139 w 153"/>
                <a:gd name="T11" fmla="*/ 122 h 302"/>
                <a:gd name="T12" fmla="*/ 140 w 153"/>
                <a:gd name="T13" fmla="*/ 110 h 302"/>
                <a:gd name="T14" fmla="*/ 103 w 153"/>
                <a:gd name="T15" fmla="*/ 77 h 302"/>
                <a:gd name="T16" fmla="*/ 42 w 153"/>
                <a:gd name="T17" fmla="*/ 131 h 302"/>
                <a:gd name="T18" fmla="*/ 48 w 153"/>
                <a:gd name="T19" fmla="*/ 135 h 302"/>
                <a:gd name="T20" fmla="*/ 55 w 153"/>
                <a:gd name="T21" fmla="*/ 129 h 302"/>
                <a:gd name="T22" fmla="*/ 102 w 153"/>
                <a:gd name="T23" fmla="*/ 87 h 302"/>
                <a:gd name="T24" fmla="*/ 114 w 153"/>
                <a:gd name="T25" fmla="*/ 104 h 302"/>
                <a:gd name="T26" fmla="*/ 113 w 153"/>
                <a:gd name="T27" fmla="*/ 115 h 302"/>
                <a:gd name="T28" fmla="*/ 79 w 153"/>
                <a:gd name="T29" fmla="*/ 248 h 302"/>
                <a:gd name="T30" fmla="*/ 34 w 153"/>
                <a:gd name="T31" fmla="*/ 292 h 302"/>
                <a:gd name="T32" fmla="*/ 22 w 153"/>
                <a:gd name="T33" fmla="*/ 290 h 302"/>
                <a:gd name="T34" fmla="*/ 34 w 153"/>
                <a:gd name="T35" fmla="*/ 273 h 302"/>
                <a:gd name="T36" fmla="*/ 20 w 153"/>
                <a:gd name="T37" fmla="*/ 260 h 302"/>
                <a:gd name="T38" fmla="*/ 0 w 153"/>
                <a:gd name="T39" fmla="*/ 280 h 302"/>
                <a:gd name="T40" fmla="*/ 35 w 153"/>
                <a:gd name="T41" fmla="*/ 302 h 302"/>
                <a:gd name="T42" fmla="*/ 107 w 153"/>
                <a:gd name="T43" fmla="*/ 247 h 302"/>
                <a:gd name="T44" fmla="*/ 139 w 153"/>
                <a:gd name="T45"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02">
                  <a:moveTo>
                    <a:pt x="153" y="13"/>
                  </a:moveTo>
                  <a:cubicBezTo>
                    <a:pt x="153" y="7"/>
                    <a:pt x="149" y="0"/>
                    <a:pt x="139" y="0"/>
                  </a:cubicBezTo>
                  <a:cubicBezTo>
                    <a:pt x="129" y="0"/>
                    <a:pt x="120" y="9"/>
                    <a:pt x="120" y="19"/>
                  </a:cubicBezTo>
                  <a:cubicBezTo>
                    <a:pt x="120" y="24"/>
                    <a:pt x="124" y="32"/>
                    <a:pt x="134" y="32"/>
                  </a:cubicBezTo>
                  <a:cubicBezTo>
                    <a:pt x="143" y="32"/>
                    <a:pt x="153" y="23"/>
                    <a:pt x="153" y="13"/>
                  </a:cubicBezTo>
                  <a:close/>
                  <a:moveTo>
                    <a:pt x="139" y="122"/>
                  </a:moveTo>
                  <a:cubicBezTo>
                    <a:pt x="140" y="118"/>
                    <a:pt x="140" y="115"/>
                    <a:pt x="140" y="110"/>
                  </a:cubicBezTo>
                  <a:cubicBezTo>
                    <a:pt x="140" y="91"/>
                    <a:pt x="124" y="77"/>
                    <a:pt x="103" y="77"/>
                  </a:cubicBezTo>
                  <a:cubicBezTo>
                    <a:pt x="64" y="77"/>
                    <a:pt x="42" y="126"/>
                    <a:pt x="42" y="131"/>
                  </a:cubicBezTo>
                  <a:cubicBezTo>
                    <a:pt x="42" y="135"/>
                    <a:pt x="47" y="135"/>
                    <a:pt x="48" y="135"/>
                  </a:cubicBezTo>
                  <a:cubicBezTo>
                    <a:pt x="52" y="135"/>
                    <a:pt x="52" y="134"/>
                    <a:pt x="55" y="129"/>
                  </a:cubicBezTo>
                  <a:cubicBezTo>
                    <a:pt x="64" y="109"/>
                    <a:pt x="82" y="87"/>
                    <a:pt x="102" y="87"/>
                  </a:cubicBezTo>
                  <a:cubicBezTo>
                    <a:pt x="111" y="87"/>
                    <a:pt x="114" y="93"/>
                    <a:pt x="114" y="104"/>
                  </a:cubicBezTo>
                  <a:cubicBezTo>
                    <a:pt x="114" y="108"/>
                    <a:pt x="113" y="113"/>
                    <a:pt x="113" y="115"/>
                  </a:cubicBezTo>
                  <a:lnTo>
                    <a:pt x="79" y="248"/>
                  </a:lnTo>
                  <a:cubicBezTo>
                    <a:pt x="73" y="272"/>
                    <a:pt x="55" y="292"/>
                    <a:pt x="34" y="292"/>
                  </a:cubicBezTo>
                  <a:cubicBezTo>
                    <a:pt x="30" y="292"/>
                    <a:pt x="26" y="292"/>
                    <a:pt x="22" y="290"/>
                  </a:cubicBezTo>
                  <a:cubicBezTo>
                    <a:pt x="31" y="286"/>
                    <a:pt x="34" y="278"/>
                    <a:pt x="34" y="273"/>
                  </a:cubicBezTo>
                  <a:cubicBezTo>
                    <a:pt x="34" y="264"/>
                    <a:pt x="27" y="260"/>
                    <a:pt x="20" y="260"/>
                  </a:cubicBezTo>
                  <a:cubicBezTo>
                    <a:pt x="9" y="260"/>
                    <a:pt x="0" y="269"/>
                    <a:pt x="0" y="280"/>
                  </a:cubicBezTo>
                  <a:cubicBezTo>
                    <a:pt x="0" y="294"/>
                    <a:pt x="14" y="302"/>
                    <a:pt x="35" y="302"/>
                  </a:cubicBezTo>
                  <a:cubicBezTo>
                    <a:pt x="56" y="302"/>
                    <a:pt x="96" y="290"/>
                    <a:pt x="107" y="247"/>
                  </a:cubicBezTo>
                  <a:lnTo>
                    <a:pt x="139" y="12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6" name="Freeform 164">
              <a:extLst>
                <a:ext uri="{FF2B5EF4-FFF2-40B4-BE49-F238E27FC236}">
                  <a16:creationId xmlns:a16="http://schemas.microsoft.com/office/drawing/2014/main" id="{A6C2F678-DA21-40D9-B6FC-8778D8F25EC1}"/>
                </a:ext>
              </a:extLst>
            </p:cNvPr>
            <p:cNvSpPr>
              <a:spLocks noEditPoints="1"/>
            </p:cNvSpPr>
            <p:nvPr>
              <p:custDataLst>
                <p:tags r:id="rId28"/>
              </p:custDataLst>
            </p:nvPr>
          </p:nvSpPr>
          <p:spPr bwMode="auto">
            <a:xfrm>
              <a:off x="3108326" y="1762126"/>
              <a:ext cx="100013" cy="42863"/>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7" name="Freeform 165">
              <a:extLst>
                <a:ext uri="{FF2B5EF4-FFF2-40B4-BE49-F238E27FC236}">
                  <a16:creationId xmlns:a16="http://schemas.microsoft.com/office/drawing/2014/main" id="{AC50705F-E69D-4DDE-A1FC-106B3F63EEED}"/>
                </a:ext>
              </a:extLst>
            </p:cNvPr>
            <p:cNvSpPr>
              <a:spLocks/>
            </p:cNvSpPr>
            <p:nvPr>
              <p:custDataLst>
                <p:tags r:id="rId29"/>
              </p:custDataLst>
            </p:nvPr>
          </p:nvSpPr>
          <p:spPr bwMode="auto">
            <a:xfrm>
              <a:off x="3271839" y="1779588"/>
              <a:ext cx="92075" cy="7938"/>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8" name="Freeform 166">
              <a:extLst>
                <a:ext uri="{FF2B5EF4-FFF2-40B4-BE49-F238E27FC236}">
                  <a16:creationId xmlns:a16="http://schemas.microsoft.com/office/drawing/2014/main" id="{33FF14FC-FE86-45F5-B6C6-1B28B9332BA8}"/>
                </a:ext>
              </a:extLst>
            </p:cNvPr>
            <p:cNvSpPr>
              <a:spLocks/>
            </p:cNvSpPr>
            <p:nvPr>
              <p:custDataLst>
                <p:tags r:id="rId30"/>
              </p:custDataLst>
            </p:nvPr>
          </p:nvSpPr>
          <p:spPr bwMode="auto">
            <a:xfrm>
              <a:off x="3381376" y="1749426"/>
              <a:ext cx="80963" cy="82550"/>
            </a:xfrm>
            <a:custGeom>
              <a:avLst/>
              <a:gdLst>
                <a:gd name="T0" fmla="*/ 269 w 269"/>
                <a:gd name="T1" fmla="*/ 12 h 221"/>
                <a:gd name="T2" fmla="*/ 250 w 269"/>
                <a:gd name="T3" fmla="*/ 0 h 221"/>
                <a:gd name="T4" fmla="*/ 82 w 269"/>
                <a:gd name="T5" fmla="*/ 0 h 221"/>
                <a:gd name="T6" fmla="*/ 31 w 269"/>
                <a:gd name="T7" fmla="*/ 24 h 221"/>
                <a:gd name="T8" fmla="*/ 0 w 269"/>
                <a:gd name="T9" fmla="*/ 69 h 221"/>
                <a:gd name="T10" fmla="*/ 6 w 269"/>
                <a:gd name="T11" fmla="*/ 74 h 221"/>
                <a:gd name="T12" fmla="*/ 14 w 269"/>
                <a:gd name="T13" fmla="*/ 68 h 221"/>
                <a:gd name="T14" fmla="*/ 77 w 269"/>
                <a:gd name="T15" fmla="*/ 29 h 221"/>
                <a:gd name="T16" fmla="*/ 106 w 269"/>
                <a:gd name="T17" fmla="*/ 29 h 221"/>
                <a:gd name="T18" fmla="*/ 42 w 269"/>
                <a:gd name="T19" fmla="*/ 195 h 221"/>
                <a:gd name="T20" fmla="*/ 38 w 269"/>
                <a:gd name="T21" fmla="*/ 207 h 221"/>
                <a:gd name="T22" fmla="*/ 53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7 w 269"/>
                <a:gd name="T39" fmla="*/ 202 h 221"/>
                <a:gd name="T40" fmla="*/ 194 w 269"/>
                <a:gd name="T41" fmla="*/ 191 h 221"/>
                <a:gd name="T42" fmla="*/ 179 w 269"/>
                <a:gd name="T43" fmla="*/ 109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50" y="0"/>
                  </a:cubicBezTo>
                  <a:lnTo>
                    <a:pt x="82" y="0"/>
                  </a:lnTo>
                  <a:cubicBezTo>
                    <a:pt x="72" y="0"/>
                    <a:pt x="53" y="0"/>
                    <a:pt x="31" y="24"/>
                  </a:cubicBezTo>
                  <a:cubicBezTo>
                    <a:pt x="13" y="43"/>
                    <a:pt x="0" y="66"/>
                    <a:pt x="0" y="69"/>
                  </a:cubicBezTo>
                  <a:cubicBezTo>
                    <a:pt x="0" y="69"/>
                    <a:pt x="0" y="74"/>
                    <a:pt x="6" y="74"/>
                  </a:cubicBezTo>
                  <a:cubicBezTo>
                    <a:pt x="10" y="74"/>
                    <a:pt x="11" y="72"/>
                    <a:pt x="14" y="68"/>
                  </a:cubicBezTo>
                  <a:cubicBezTo>
                    <a:pt x="39" y="29"/>
                    <a:pt x="68" y="29"/>
                    <a:pt x="77" y="29"/>
                  </a:cubicBezTo>
                  <a:lnTo>
                    <a:pt x="106" y="29"/>
                  </a:lnTo>
                  <a:cubicBezTo>
                    <a:pt x="90" y="90"/>
                    <a:pt x="63" y="150"/>
                    <a:pt x="42" y="195"/>
                  </a:cubicBezTo>
                  <a:cubicBezTo>
                    <a:pt x="38" y="203"/>
                    <a:pt x="38" y="204"/>
                    <a:pt x="38" y="207"/>
                  </a:cubicBezTo>
                  <a:cubicBezTo>
                    <a:pt x="38" y="217"/>
                    <a:pt x="46" y="221"/>
                    <a:pt x="53" y="221"/>
                  </a:cubicBezTo>
                  <a:cubicBezTo>
                    <a:pt x="68" y="221"/>
                    <a:pt x="72" y="207"/>
                    <a:pt x="77" y="188"/>
                  </a:cubicBezTo>
                  <a:cubicBezTo>
                    <a:pt x="84" y="165"/>
                    <a:pt x="84" y="164"/>
                    <a:pt x="91" y="139"/>
                  </a:cubicBezTo>
                  <a:lnTo>
                    <a:pt x="119" y="29"/>
                  </a:lnTo>
                  <a:lnTo>
                    <a:pt x="175" y="29"/>
                  </a:lnTo>
                  <a:cubicBezTo>
                    <a:pt x="159" y="103"/>
                    <a:pt x="154" y="125"/>
                    <a:pt x="154" y="158"/>
                  </a:cubicBezTo>
                  <a:cubicBezTo>
                    <a:pt x="154" y="165"/>
                    <a:pt x="154" y="179"/>
                    <a:pt x="158" y="196"/>
                  </a:cubicBezTo>
                  <a:cubicBezTo>
                    <a:pt x="163" y="218"/>
                    <a:pt x="169" y="221"/>
                    <a:pt x="176" y="221"/>
                  </a:cubicBezTo>
                  <a:cubicBezTo>
                    <a:pt x="186" y="221"/>
                    <a:pt x="197" y="212"/>
                    <a:pt x="197" y="202"/>
                  </a:cubicBezTo>
                  <a:cubicBezTo>
                    <a:pt x="197" y="199"/>
                    <a:pt x="197" y="198"/>
                    <a:pt x="194" y="191"/>
                  </a:cubicBezTo>
                  <a:cubicBezTo>
                    <a:pt x="179" y="155"/>
                    <a:pt x="179" y="123"/>
                    <a:pt x="179" y="109"/>
                  </a:cubicBezTo>
                  <a:cubicBezTo>
                    <a:pt x="179" y="82"/>
                    <a:pt x="183" y="55"/>
                    <a:pt x="188" y="29"/>
                  </a:cubicBezTo>
                  <a:lnTo>
                    <a:pt x="245" y="29"/>
                  </a:lnTo>
                  <a:cubicBezTo>
                    <a:pt x="251"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9" name="Freeform 167">
              <a:extLst>
                <a:ext uri="{FF2B5EF4-FFF2-40B4-BE49-F238E27FC236}">
                  <a16:creationId xmlns:a16="http://schemas.microsoft.com/office/drawing/2014/main" id="{162D7B35-DB95-468E-911E-39C82F9DAEFE}"/>
                </a:ext>
              </a:extLst>
            </p:cNvPr>
            <p:cNvSpPr>
              <a:spLocks/>
            </p:cNvSpPr>
            <p:nvPr>
              <p:custDataLst>
                <p:tags r:id="rId31"/>
              </p:custDataLst>
            </p:nvPr>
          </p:nvSpPr>
          <p:spPr bwMode="auto">
            <a:xfrm>
              <a:off x="3476626" y="1690688"/>
              <a:ext cx="58738" cy="185738"/>
            </a:xfrm>
            <a:custGeom>
              <a:avLst/>
              <a:gdLst>
                <a:gd name="T0" fmla="*/ 194 w 194"/>
                <a:gd name="T1" fmla="*/ 10 h 499"/>
                <a:gd name="T2" fmla="*/ 184 w 194"/>
                <a:gd name="T3" fmla="*/ 0 h 499"/>
                <a:gd name="T4" fmla="*/ 175 w 194"/>
                <a:gd name="T5" fmla="*/ 5 h 499"/>
                <a:gd name="T6" fmla="*/ 2 w 194"/>
                <a:gd name="T7" fmla="*/ 480 h 499"/>
                <a:gd name="T8" fmla="*/ 0 w 194"/>
                <a:gd name="T9" fmla="*/ 489 h 499"/>
                <a:gd name="T10" fmla="*/ 10 w 194"/>
                <a:gd name="T11" fmla="*/ 499 h 499"/>
                <a:gd name="T12" fmla="*/ 21 w 194"/>
                <a:gd name="T13" fmla="*/ 487 h 499"/>
                <a:gd name="T14" fmla="*/ 191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89" y="0"/>
                    <a:pt x="184" y="0"/>
                  </a:cubicBezTo>
                  <a:cubicBezTo>
                    <a:pt x="180" y="0"/>
                    <a:pt x="177" y="2"/>
                    <a:pt x="175" y="5"/>
                  </a:cubicBezTo>
                  <a:lnTo>
                    <a:pt x="2" y="480"/>
                  </a:lnTo>
                  <a:cubicBezTo>
                    <a:pt x="0" y="487"/>
                    <a:pt x="0" y="489"/>
                    <a:pt x="0" y="489"/>
                  </a:cubicBezTo>
                  <a:cubicBezTo>
                    <a:pt x="0" y="495"/>
                    <a:pt x="4" y="499"/>
                    <a:pt x="10" y="499"/>
                  </a:cubicBezTo>
                  <a:cubicBezTo>
                    <a:pt x="16" y="499"/>
                    <a:pt x="18" y="496"/>
                    <a:pt x="21" y="487"/>
                  </a:cubicBezTo>
                  <a:lnTo>
                    <a:pt x="191"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0" name="Freeform 168">
              <a:extLst>
                <a:ext uri="{FF2B5EF4-FFF2-40B4-BE49-F238E27FC236}">
                  <a16:creationId xmlns:a16="http://schemas.microsoft.com/office/drawing/2014/main" id="{1BEEC44C-F74F-4A2C-B7C0-9E3831061120}"/>
                </a:ext>
              </a:extLst>
            </p:cNvPr>
            <p:cNvSpPr>
              <a:spLocks/>
            </p:cNvSpPr>
            <p:nvPr>
              <p:custDataLst>
                <p:tags r:id="rId32"/>
              </p:custDataLst>
            </p:nvPr>
          </p:nvSpPr>
          <p:spPr bwMode="auto">
            <a:xfrm>
              <a:off x="3551239" y="1706563"/>
              <a:ext cx="61913" cy="122238"/>
            </a:xfrm>
            <a:custGeom>
              <a:avLst/>
              <a:gdLst>
                <a:gd name="T0" fmla="*/ 199 w 199"/>
                <a:gd name="T1" fmla="*/ 246 h 332"/>
                <a:gd name="T2" fmla="*/ 186 w 199"/>
                <a:gd name="T3" fmla="*/ 246 h 332"/>
                <a:gd name="T4" fmla="*/ 175 w 199"/>
                <a:gd name="T5" fmla="*/ 290 h 332"/>
                <a:gd name="T6" fmla="*/ 128 w 199"/>
                <a:gd name="T7" fmla="*/ 294 h 332"/>
                <a:gd name="T8" fmla="*/ 38 w 199"/>
                <a:gd name="T9" fmla="*/ 294 h 332"/>
                <a:gd name="T10" fmla="*/ 91 w 199"/>
                <a:gd name="T11" fmla="*/ 243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5 w 199"/>
                <a:gd name="T23" fmla="*/ 66 h 332"/>
                <a:gd name="T24" fmla="*/ 19 w 199"/>
                <a:gd name="T25" fmla="*/ 66 h 332"/>
                <a:gd name="T26" fmla="*/ 86 w 199"/>
                <a:gd name="T27" fmla="*/ 15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6"/>
                  </a:moveTo>
                  <a:lnTo>
                    <a:pt x="186" y="246"/>
                  </a:lnTo>
                  <a:cubicBezTo>
                    <a:pt x="184" y="260"/>
                    <a:pt x="180" y="282"/>
                    <a:pt x="175" y="290"/>
                  </a:cubicBezTo>
                  <a:cubicBezTo>
                    <a:pt x="172" y="294"/>
                    <a:pt x="139" y="294"/>
                    <a:pt x="128" y="294"/>
                  </a:cubicBezTo>
                  <a:lnTo>
                    <a:pt x="38" y="294"/>
                  </a:lnTo>
                  <a:lnTo>
                    <a:pt x="91" y="243"/>
                  </a:lnTo>
                  <a:cubicBezTo>
                    <a:pt x="169" y="174"/>
                    <a:pt x="199" y="147"/>
                    <a:pt x="199" y="97"/>
                  </a:cubicBezTo>
                  <a:cubicBezTo>
                    <a:pt x="199" y="40"/>
                    <a:pt x="154" y="0"/>
                    <a:pt x="93" y="0"/>
                  </a:cubicBezTo>
                  <a:cubicBezTo>
                    <a:pt x="36" y="0"/>
                    <a:pt x="0" y="46"/>
                    <a:pt x="0" y="90"/>
                  </a:cubicBezTo>
                  <a:cubicBezTo>
                    <a:pt x="0" y="118"/>
                    <a:pt x="24" y="118"/>
                    <a:pt x="26" y="118"/>
                  </a:cubicBezTo>
                  <a:cubicBezTo>
                    <a:pt x="34" y="118"/>
                    <a:pt x="52" y="112"/>
                    <a:pt x="52" y="92"/>
                  </a:cubicBezTo>
                  <a:cubicBezTo>
                    <a:pt x="52" y="79"/>
                    <a:pt x="43" y="66"/>
                    <a:pt x="25" y="66"/>
                  </a:cubicBezTo>
                  <a:cubicBezTo>
                    <a:pt x="22" y="66"/>
                    <a:pt x="20" y="66"/>
                    <a:pt x="19" y="66"/>
                  </a:cubicBezTo>
                  <a:cubicBezTo>
                    <a:pt x="30" y="34"/>
                    <a:pt x="57" y="15"/>
                    <a:pt x="86" y="15"/>
                  </a:cubicBezTo>
                  <a:cubicBezTo>
                    <a:pt x="132" y="15"/>
                    <a:pt x="153" y="56"/>
                    <a:pt x="153" y="97"/>
                  </a:cubicBezTo>
                  <a:cubicBezTo>
                    <a:pt x="153" y="137"/>
                    <a:pt x="128" y="176"/>
                    <a:pt x="101" y="207"/>
                  </a:cubicBezTo>
                  <a:lnTo>
                    <a:pt x="5" y="314"/>
                  </a:lnTo>
                  <a:cubicBezTo>
                    <a:pt x="0" y="319"/>
                    <a:pt x="0" y="320"/>
                    <a:pt x="0" y="332"/>
                  </a:cubicBezTo>
                  <a:lnTo>
                    <a:pt x="185" y="332"/>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吹き出し: 四角形 88">
            <a:extLst>
              <a:ext uri="{FF2B5EF4-FFF2-40B4-BE49-F238E27FC236}">
                <a16:creationId xmlns:a16="http://schemas.microsoft.com/office/drawing/2014/main" id="{DB44088B-8F48-458F-B144-614B00CB1A35}"/>
              </a:ext>
            </a:extLst>
          </p:cNvPr>
          <p:cNvSpPr/>
          <p:nvPr/>
        </p:nvSpPr>
        <p:spPr>
          <a:xfrm>
            <a:off x="5302424" y="3377547"/>
            <a:ext cx="2293912" cy="506161"/>
          </a:xfrm>
          <a:prstGeom prst="wedgeRectCallout">
            <a:avLst>
              <a:gd name="adj1" fmla="val -57369"/>
              <a:gd name="adj2" fmla="val -1139"/>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円周方向の進行波</a:t>
            </a:r>
          </a:p>
        </p:txBody>
      </p:sp>
      <p:grpSp>
        <p:nvGrpSpPr>
          <p:cNvPr id="90" name="Group 2687">
            <a:extLst>
              <a:ext uri="{FF2B5EF4-FFF2-40B4-BE49-F238E27FC236}">
                <a16:creationId xmlns:a16="http://schemas.microsoft.com/office/drawing/2014/main" id="{C6F28830-44D4-4C00-8055-0C6965C54044}"/>
              </a:ext>
            </a:extLst>
          </p:cNvPr>
          <p:cNvGrpSpPr>
            <a:grpSpLocks/>
          </p:cNvGrpSpPr>
          <p:nvPr/>
        </p:nvGrpSpPr>
        <p:grpSpPr bwMode="auto">
          <a:xfrm>
            <a:off x="3305969" y="4178473"/>
            <a:ext cx="2532062" cy="1139825"/>
            <a:chOff x="3503" y="2607"/>
            <a:chExt cx="1595" cy="718"/>
          </a:xfrm>
        </p:grpSpPr>
        <p:sp>
          <p:nvSpPr>
            <p:cNvPr id="91" name="Line 2487">
              <a:extLst>
                <a:ext uri="{FF2B5EF4-FFF2-40B4-BE49-F238E27FC236}">
                  <a16:creationId xmlns:a16="http://schemas.microsoft.com/office/drawing/2014/main" id="{A875F570-842F-4B1D-80EA-17920ADA6B01}"/>
                </a:ext>
              </a:extLst>
            </p:cNvPr>
            <p:cNvSpPr>
              <a:spLocks noChangeShapeType="1"/>
            </p:cNvSpPr>
            <p:nvPr/>
          </p:nvSpPr>
          <p:spPr bwMode="auto">
            <a:xfrm flipV="1">
              <a:off x="4063" y="2607"/>
              <a:ext cx="221"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Line 2488">
              <a:extLst>
                <a:ext uri="{FF2B5EF4-FFF2-40B4-BE49-F238E27FC236}">
                  <a16:creationId xmlns:a16="http://schemas.microsoft.com/office/drawing/2014/main" id="{FB22A8CA-E0F1-4673-A1D4-90388444944E}"/>
                </a:ext>
              </a:extLst>
            </p:cNvPr>
            <p:cNvSpPr>
              <a:spLocks noChangeShapeType="1"/>
            </p:cNvSpPr>
            <p:nvPr/>
          </p:nvSpPr>
          <p:spPr bwMode="auto">
            <a:xfrm flipH="1" flipV="1">
              <a:off x="4284" y="2607"/>
              <a:ext cx="222"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Line 2489">
              <a:extLst>
                <a:ext uri="{FF2B5EF4-FFF2-40B4-BE49-F238E27FC236}">
                  <a16:creationId xmlns:a16="http://schemas.microsoft.com/office/drawing/2014/main" id="{A58B463B-9397-4B14-98E6-863E4D135676}"/>
                </a:ext>
              </a:extLst>
            </p:cNvPr>
            <p:cNvSpPr>
              <a:spLocks noChangeShapeType="1"/>
            </p:cNvSpPr>
            <p:nvPr/>
          </p:nvSpPr>
          <p:spPr bwMode="auto">
            <a:xfrm flipH="1" flipV="1">
              <a:off x="4284" y="2607"/>
              <a:ext cx="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Line 2490">
              <a:extLst>
                <a:ext uri="{FF2B5EF4-FFF2-40B4-BE49-F238E27FC236}">
                  <a16:creationId xmlns:a16="http://schemas.microsoft.com/office/drawing/2014/main" id="{FF2659EE-34CB-4FA8-8993-135D1AC2E18A}"/>
                </a:ext>
              </a:extLst>
            </p:cNvPr>
            <p:cNvSpPr>
              <a:spLocks noChangeShapeType="1"/>
            </p:cNvSpPr>
            <p:nvPr/>
          </p:nvSpPr>
          <p:spPr bwMode="auto">
            <a:xfrm flipH="1" flipV="1">
              <a:off x="4285" y="2643"/>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Line 2491">
              <a:extLst>
                <a:ext uri="{FF2B5EF4-FFF2-40B4-BE49-F238E27FC236}">
                  <a16:creationId xmlns:a16="http://schemas.microsoft.com/office/drawing/2014/main" id="{07E52FFC-27DA-40C6-9384-6F727293A0EC}"/>
                </a:ext>
              </a:extLst>
            </p:cNvPr>
            <p:cNvSpPr>
              <a:spLocks noChangeShapeType="1"/>
            </p:cNvSpPr>
            <p:nvPr/>
          </p:nvSpPr>
          <p:spPr bwMode="auto">
            <a:xfrm flipH="1">
              <a:off x="4285" y="2642"/>
              <a:ext cx="216"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Line 2492">
              <a:extLst>
                <a:ext uri="{FF2B5EF4-FFF2-40B4-BE49-F238E27FC236}">
                  <a16:creationId xmlns:a16="http://schemas.microsoft.com/office/drawing/2014/main" id="{DEFA091D-E096-431E-A8E3-9BBC75F115AC}"/>
                </a:ext>
              </a:extLst>
            </p:cNvPr>
            <p:cNvSpPr>
              <a:spLocks noChangeShapeType="1"/>
            </p:cNvSpPr>
            <p:nvPr/>
          </p:nvSpPr>
          <p:spPr bwMode="auto">
            <a:xfrm flipV="1">
              <a:off x="4072" y="2643"/>
              <a:ext cx="213"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Line 2493">
              <a:extLst>
                <a:ext uri="{FF2B5EF4-FFF2-40B4-BE49-F238E27FC236}">
                  <a16:creationId xmlns:a16="http://schemas.microsoft.com/office/drawing/2014/main" id="{9F324831-2590-4491-B2E2-EF8D71F02D54}"/>
                </a:ext>
              </a:extLst>
            </p:cNvPr>
            <p:cNvSpPr>
              <a:spLocks noChangeShapeType="1"/>
            </p:cNvSpPr>
            <p:nvPr/>
          </p:nvSpPr>
          <p:spPr bwMode="auto">
            <a:xfrm flipV="1">
              <a:off x="4501" y="2612"/>
              <a:ext cx="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Line 2494">
              <a:extLst>
                <a:ext uri="{FF2B5EF4-FFF2-40B4-BE49-F238E27FC236}">
                  <a16:creationId xmlns:a16="http://schemas.microsoft.com/office/drawing/2014/main" id="{1CAD9707-D947-4D2A-B966-B5D18365C0A5}"/>
                </a:ext>
              </a:extLst>
            </p:cNvPr>
            <p:cNvSpPr>
              <a:spLocks noChangeShapeType="1"/>
            </p:cNvSpPr>
            <p:nvPr/>
          </p:nvSpPr>
          <p:spPr bwMode="auto">
            <a:xfrm flipH="1" flipV="1">
              <a:off x="4506" y="2612"/>
              <a:ext cx="21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Line 2495">
              <a:extLst>
                <a:ext uri="{FF2B5EF4-FFF2-40B4-BE49-F238E27FC236}">
                  <a16:creationId xmlns:a16="http://schemas.microsoft.com/office/drawing/2014/main" id="{C1C7A36D-F1A0-44CC-AAC7-70DC97B93257}"/>
                </a:ext>
              </a:extLst>
            </p:cNvPr>
            <p:cNvSpPr>
              <a:spLocks noChangeShapeType="1"/>
            </p:cNvSpPr>
            <p:nvPr/>
          </p:nvSpPr>
          <p:spPr bwMode="auto">
            <a:xfrm flipH="1" flipV="1">
              <a:off x="4287" y="2679"/>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Line 2496">
              <a:extLst>
                <a:ext uri="{FF2B5EF4-FFF2-40B4-BE49-F238E27FC236}">
                  <a16:creationId xmlns:a16="http://schemas.microsoft.com/office/drawing/2014/main" id="{15D21D1A-D01E-4FDA-B863-F145A62EC76B}"/>
                </a:ext>
              </a:extLst>
            </p:cNvPr>
            <p:cNvSpPr>
              <a:spLocks noChangeShapeType="1"/>
            </p:cNvSpPr>
            <p:nvPr/>
          </p:nvSpPr>
          <p:spPr bwMode="auto">
            <a:xfrm flipH="1">
              <a:off x="4287" y="2671"/>
              <a:ext cx="208"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Line 2497">
              <a:extLst>
                <a:ext uri="{FF2B5EF4-FFF2-40B4-BE49-F238E27FC236}">
                  <a16:creationId xmlns:a16="http://schemas.microsoft.com/office/drawing/2014/main" id="{40759A59-4A99-448C-884A-11990FF4ED0A}"/>
                </a:ext>
              </a:extLst>
            </p:cNvPr>
            <p:cNvSpPr>
              <a:spLocks noChangeShapeType="1"/>
            </p:cNvSpPr>
            <p:nvPr/>
          </p:nvSpPr>
          <p:spPr bwMode="auto">
            <a:xfrm flipV="1">
              <a:off x="4081" y="2679"/>
              <a:ext cx="20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Line 2498">
              <a:extLst>
                <a:ext uri="{FF2B5EF4-FFF2-40B4-BE49-F238E27FC236}">
                  <a16:creationId xmlns:a16="http://schemas.microsoft.com/office/drawing/2014/main" id="{5CDF9672-94EA-4FC6-AB57-A2174DAB3449}"/>
                </a:ext>
              </a:extLst>
            </p:cNvPr>
            <p:cNvSpPr>
              <a:spLocks noChangeShapeType="1"/>
            </p:cNvSpPr>
            <p:nvPr/>
          </p:nvSpPr>
          <p:spPr bwMode="auto">
            <a:xfrm flipV="1">
              <a:off x="4090" y="2715"/>
              <a:ext cx="199"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Line 2499">
              <a:extLst>
                <a:ext uri="{FF2B5EF4-FFF2-40B4-BE49-F238E27FC236}">
                  <a16:creationId xmlns:a16="http://schemas.microsoft.com/office/drawing/2014/main" id="{7A8E52AE-E405-4BAC-985B-27C37B1AFDE3}"/>
                </a:ext>
              </a:extLst>
            </p:cNvPr>
            <p:cNvSpPr>
              <a:spLocks noChangeShapeType="1"/>
            </p:cNvSpPr>
            <p:nvPr/>
          </p:nvSpPr>
          <p:spPr bwMode="auto">
            <a:xfrm flipH="1" flipV="1">
              <a:off x="4289" y="2715"/>
              <a:ext cx="2"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Line 2500">
              <a:extLst>
                <a:ext uri="{FF2B5EF4-FFF2-40B4-BE49-F238E27FC236}">
                  <a16:creationId xmlns:a16="http://schemas.microsoft.com/office/drawing/2014/main" id="{367B05BB-C533-4AF9-A7BC-FAC5A4A5CAAC}"/>
                </a:ext>
              </a:extLst>
            </p:cNvPr>
            <p:cNvSpPr>
              <a:spLocks noChangeShapeType="1"/>
            </p:cNvSpPr>
            <p:nvPr/>
          </p:nvSpPr>
          <p:spPr bwMode="auto">
            <a:xfrm flipH="1">
              <a:off x="4289" y="2702"/>
              <a:ext cx="201"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Line 2501">
              <a:extLst>
                <a:ext uri="{FF2B5EF4-FFF2-40B4-BE49-F238E27FC236}">
                  <a16:creationId xmlns:a16="http://schemas.microsoft.com/office/drawing/2014/main" id="{EC247ECB-F987-40CA-8607-9149A1332BE4}"/>
                </a:ext>
              </a:extLst>
            </p:cNvPr>
            <p:cNvSpPr>
              <a:spLocks noChangeShapeType="1"/>
            </p:cNvSpPr>
            <p:nvPr/>
          </p:nvSpPr>
          <p:spPr bwMode="auto">
            <a:xfrm flipV="1">
              <a:off x="4495" y="2642"/>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Line 2502">
              <a:extLst>
                <a:ext uri="{FF2B5EF4-FFF2-40B4-BE49-F238E27FC236}">
                  <a16:creationId xmlns:a16="http://schemas.microsoft.com/office/drawing/2014/main" id="{52A4EBEA-240E-410D-810F-8E3FB572759C}"/>
                </a:ext>
              </a:extLst>
            </p:cNvPr>
            <p:cNvSpPr>
              <a:spLocks noChangeShapeType="1"/>
            </p:cNvSpPr>
            <p:nvPr/>
          </p:nvSpPr>
          <p:spPr bwMode="auto">
            <a:xfrm flipH="1" flipV="1">
              <a:off x="4501" y="2642"/>
              <a:ext cx="20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Line 2503">
              <a:extLst>
                <a:ext uri="{FF2B5EF4-FFF2-40B4-BE49-F238E27FC236}">
                  <a16:creationId xmlns:a16="http://schemas.microsoft.com/office/drawing/2014/main" id="{4623CE7A-426E-4A68-ADAD-B33A0BEC2F8D}"/>
                </a:ext>
              </a:extLst>
            </p:cNvPr>
            <p:cNvSpPr>
              <a:spLocks noChangeShapeType="1"/>
            </p:cNvSpPr>
            <p:nvPr/>
          </p:nvSpPr>
          <p:spPr bwMode="auto">
            <a:xfrm flipV="1">
              <a:off x="4099" y="2752"/>
              <a:ext cx="192"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Line 2504">
              <a:extLst>
                <a:ext uri="{FF2B5EF4-FFF2-40B4-BE49-F238E27FC236}">
                  <a16:creationId xmlns:a16="http://schemas.microsoft.com/office/drawing/2014/main" id="{BD223F38-A0D4-4E5C-8D86-F565364BDBD8}"/>
                </a:ext>
              </a:extLst>
            </p:cNvPr>
            <p:cNvSpPr>
              <a:spLocks noChangeShapeType="1"/>
            </p:cNvSpPr>
            <p:nvPr/>
          </p:nvSpPr>
          <p:spPr bwMode="auto">
            <a:xfrm flipH="1">
              <a:off x="4291" y="2731"/>
              <a:ext cx="193"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Line 2505">
              <a:extLst>
                <a:ext uri="{FF2B5EF4-FFF2-40B4-BE49-F238E27FC236}">
                  <a16:creationId xmlns:a16="http://schemas.microsoft.com/office/drawing/2014/main" id="{B412F626-2E83-4F11-8E41-4FD613ACE506}"/>
                </a:ext>
              </a:extLst>
            </p:cNvPr>
            <p:cNvSpPr>
              <a:spLocks noChangeShapeType="1"/>
            </p:cNvSpPr>
            <p:nvPr/>
          </p:nvSpPr>
          <p:spPr bwMode="auto">
            <a:xfrm flipH="1" flipV="1">
              <a:off x="4291" y="2752"/>
              <a:ext cx="1"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Line 2506">
              <a:extLst>
                <a:ext uri="{FF2B5EF4-FFF2-40B4-BE49-F238E27FC236}">
                  <a16:creationId xmlns:a16="http://schemas.microsoft.com/office/drawing/2014/main" id="{E50696E7-51CE-4859-A6A7-B67898730BB0}"/>
                </a:ext>
              </a:extLst>
            </p:cNvPr>
            <p:cNvSpPr>
              <a:spLocks noChangeShapeType="1"/>
            </p:cNvSpPr>
            <p:nvPr/>
          </p:nvSpPr>
          <p:spPr bwMode="auto">
            <a:xfrm flipV="1">
              <a:off x="3916" y="2784"/>
              <a:ext cx="183"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Line 2507">
              <a:extLst>
                <a:ext uri="{FF2B5EF4-FFF2-40B4-BE49-F238E27FC236}">
                  <a16:creationId xmlns:a16="http://schemas.microsoft.com/office/drawing/2014/main" id="{2BC66B4D-546E-4801-B395-9A06C7453F9E}"/>
                </a:ext>
              </a:extLst>
            </p:cNvPr>
            <p:cNvSpPr>
              <a:spLocks noChangeShapeType="1"/>
            </p:cNvSpPr>
            <p:nvPr/>
          </p:nvSpPr>
          <p:spPr bwMode="auto">
            <a:xfrm>
              <a:off x="4090" y="2743"/>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Line 2508">
              <a:extLst>
                <a:ext uri="{FF2B5EF4-FFF2-40B4-BE49-F238E27FC236}">
                  <a16:creationId xmlns:a16="http://schemas.microsoft.com/office/drawing/2014/main" id="{9A542AF6-F9DE-4CBC-897F-4BFDDAE80F72}"/>
                </a:ext>
              </a:extLst>
            </p:cNvPr>
            <p:cNvSpPr>
              <a:spLocks noChangeShapeType="1"/>
            </p:cNvSpPr>
            <p:nvPr/>
          </p:nvSpPr>
          <p:spPr bwMode="auto">
            <a:xfrm flipH="1" flipV="1">
              <a:off x="4099" y="2784"/>
              <a:ext cx="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Line 2509">
              <a:extLst>
                <a:ext uri="{FF2B5EF4-FFF2-40B4-BE49-F238E27FC236}">
                  <a16:creationId xmlns:a16="http://schemas.microsoft.com/office/drawing/2014/main" id="{1B244EF8-9A69-4650-A766-CCE019D040BB}"/>
                </a:ext>
              </a:extLst>
            </p:cNvPr>
            <p:cNvSpPr>
              <a:spLocks noChangeShapeType="1"/>
            </p:cNvSpPr>
            <p:nvPr/>
          </p:nvSpPr>
          <p:spPr bwMode="auto">
            <a:xfrm>
              <a:off x="4081" y="2702"/>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Line 2510">
              <a:extLst>
                <a:ext uri="{FF2B5EF4-FFF2-40B4-BE49-F238E27FC236}">
                  <a16:creationId xmlns:a16="http://schemas.microsoft.com/office/drawing/2014/main" id="{3D46B5D2-E32A-41D9-8DF1-386F1BBD5039}"/>
                </a:ext>
              </a:extLst>
            </p:cNvPr>
            <p:cNvSpPr>
              <a:spLocks noChangeShapeType="1"/>
            </p:cNvSpPr>
            <p:nvPr/>
          </p:nvSpPr>
          <p:spPr bwMode="auto">
            <a:xfrm flipH="1">
              <a:off x="4107" y="2787"/>
              <a:ext cx="185"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Line 2511">
              <a:extLst>
                <a:ext uri="{FF2B5EF4-FFF2-40B4-BE49-F238E27FC236}">
                  <a16:creationId xmlns:a16="http://schemas.microsoft.com/office/drawing/2014/main" id="{579CE4F3-D808-49F0-B252-03A6E60038D9}"/>
                </a:ext>
              </a:extLst>
            </p:cNvPr>
            <p:cNvSpPr>
              <a:spLocks noChangeShapeType="1"/>
            </p:cNvSpPr>
            <p:nvPr/>
          </p:nvSpPr>
          <p:spPr bwMode="auto">
            <a:xfrm flipV="1">
              <a:off x="3932" y="2825"/>
              <a:ext cx="175"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Line 2512">
              <a:extLst>
                <a:ext uri="{FF2B5EF4-FFF2-40B4-BE49-F238E27FC236}">
                  <a16:creationId xmlns:a16="http://schemas.microsoft.com/office/drawing/2014/main" id="{8C4E7BF9-7963-46CD-941F-4827747DF17D}"/>
                </a:ext>
              </a:extLst>
            </p:cNvPr>
            <p:cNvSpPr>
              <a:spLocks noChangeShapeType="1"/>
            </p:cNvSpPr>
            <p:nvPr/>
          </p:nvSpPr>
          <p:spPr bwMode="auto">
            <a:xfrm flipV="1">
              <a:off x="3901" y="2743"/>
              <a:ext cx="18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Line 2513">
              <a:extLst>
                <a:ext uri="{FF2B5EF4-FFF2-40B4-BE49-F238E27FC236}">
                  <a16:creationId xmlns:a16="http://schemas.microsoft.com/office/drawing/2014/main" id="{C9C569EA-818D-4F4A-B72E-0CAE185E58A9}"/>
                </a:ext>
              </a:extLst>
            </p:cNvPr>
            <p:cNvSpPr>
              <a:spLocks noChangeShapeType="1"/>
            </p:cNvSpPr>
            <p:nvPr/>
          </p:nvSpPr>
          <p:spPr bwMode="auto">
            <a:xfrm flipH="1" flipV="1">
              <a:off x="4107" y="2825"/>
              <a:ext cx="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Line 2514">
              <a:extLst>
                <a:ext uri="{FF2B5EF4-FFF2-40B4-BE49-F238E27FC236}">
                  <a16:creationId xmlns:a16="http://schemas.microsoft.com/office/drawing/2014/main" id="{1982275A-FD18-476B-9C2F-6342C87A7FB7}"/>
                </a:ext>
              </a:extLst>
            </p:cNvPr>
            <p:cNvSpPr>
              <a:spLocks noChangeShapeType="1"/>
            </p:cNvSpPr>
            <p:nvPr/>
          </p:nvSpPr>
          <p:spPr bwMode="auto">
            <a:xfrm flipV="1">
              <a:off x="3854" y="2621"/>
              <a:ext cx="20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Line 2515">
              <a:extLst>
                <a:ext uri="{FF2B5EF4-FFF2-40B4-BE49-F238E27FC236}">
                  <a16:creationId xmlns:a16="http://schemas.microsoft.com/office/drawing/2014/main" id="{4E972B13-1161-4CD0-89F8-A1304E1B0FA8}"/>
                </a:ext>
              </a:extLst>
            </p:cNvPr>
            <p:cNvSpPr>
              <a:spLocks noChangeShapeType="1"/>
            </p:cNvSpPr>
            <p:nvPr/>
          </p:nvSpPr>
          <p:spPr bwMode="auto">
            <a:xfrm flipH="1" flipV="1">
              <a:off x="4063" y="2621"/>
              <a:ext cx="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Line 2516">
              <a:extLst>
                <a:ext uri="{FF2B5EF4-FFF2-40B4-BE49-F238E27FC236}">
                  <a16:creationId xmlns:a16="http://schemas.microsoft.com/office/drawing/2014/main" id="{9B087083-4119-4D6C-A3C7-F9E0B775DE00}"/>
                </a:ext>
              </a:extLst>
            </p:cNvPr>
            <p:cNvSpPr>
              <a:spLocks noChangeShapeType="1"/>
            </p:cNvSpPr>
            <p:nvPr/>
          </p:nvSpPr>
          <p:spPr bwMode="auto">
            <a:xfrm flipV="1">
              <a:off x="3885" y="2702"/>
              <a:ext cx="196"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Line 2517">
              <a:extLst>
                <a:ext uri="{FF2B5EF4-FFF2-40B4-BE49-F238E27FC236}">
                  <a16:creationId xmlns:a16="http://schemas.microsoft.com/office/drawing/2014/main" id="{904FE04D-6514-4342-89D5-91F56844F87B}"/>
                </a:ext>
              </a:extLst>
            </p:cNvPr>
            <p:cNvSpPr>
              <a:spLocks noChangeShapeType="1"/>
            </p:cNvSpPr>
            <p:nvPr/>
          </p:nvSpPr>
          <p:spPr bwMode="auto">
            <a:xfrm>
              <a:off x="4072" y="2661"/>
              <a:ext cx="9"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Line 2518">
              <a:extLst>
                <a:ext uri="{FF2B5EF4-FFF2-40B4-BE49-F238E27FC236}">
                  <a16:creationId xmlns:a16="http://schemas.microsoft.com/office/drawing/2014/main" id="{00EB3F26-80BC-4C92-93AA-5DE047FF9268}"/>
                </a:ext>
              </a:extLst>
            </p:cNvPr>
            <p:cNvSpPr>
              <a:spLocks noChangeShapeType="1"/>
            </p:cNvSpPr>
            <p:nvPr/>
          </p:nvSpPr>
          <p:spPr bwMode="auto">
            <a:xfrm flipV="1">
              <a:off x="3870" y="2661"/>
              <a:ext cx="202"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Line 2519">
              <a:extLst>
                <a:ext uri="{FF2B5EF4-FFF2-40B4-BE49-F238E27FC236}">
                  <a16:creationId xmlns:a16="http://schemas.microsoft.com/office/drawing/2014/main" id="{3098A5BC-C6CE-464B-9AF4-A371B6340365}"/>
                </a:ext>
              </a:extLst>
            </p:cNvPr>
            <p:cNvSpPr>
              <a:spLocks noChangeShapeType="1"/>
            </p:cNvSpPr>
            <p:nvPr/>
          </p:nvSpPr>
          <p:spPr bwMode="auto">
            <a:xfrm flipH="1">
              <a:off x="4116" y="2823"/>
              <a:ext cx="17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Line 2520">
              <a:extLst>
                <a:ext uri="{FF2B5EF4-FFF2-40B4-BE49-F238E27FC236}">
                  <a16:creationId xmlns:a16="http://schemas.microsoft.com/office/drawing/2014/main" id="{191CEEF1-6C5B-482E-90E1-39C011735314}"/>
                </a:ext>
              </a:extLst>
            </p:cNvPr>
            <p:cNvSpPr>
              <a:spLocks noChangeShapeType="1"/>
            </p:cNvSpPr>
            <p:nvPr/>
          </p:nvSpPr>
          <p:spPr bwMode="auto">
            <a:xfrm flipV="1">
              <a:off x="3948" y="2864"/>
              <a:ext cx="168"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Line 2521">
              <a:extLst>
                <a:ext uri="{FF2B5EF4-FFF2-40B4-BE49-F238E27FC236}">
                  <a16:creationId xmlns:a16="http://schemas.microsoft.com/office/drawing/2014/main" id="{5950AFC6-6D8D-4D38-AF6B-DEA570C32BFB}"/>
                </a:ext>
              </a:extLst>
            </p:cNvPr>
            <p:cNvSpPr>
              <a:spLocks noChangeShapeType="1"/>
            </p:cNvSpPr>
            <p:nvPr/>
          </p:nvSpPr>
          <p:spPr bwMode="auto">
            <a:xfrm flipH="1" flipV="1">
              <a:off x="4116" y="2864"/>
              <a:ext cx="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Line 2522">
              <a:extLst>
                <a:ext uri="{FF2B5EF4-FFF2-40B4-BE49-F238E27FC236}">
                  <a16:creationId xmlns:a16="http://schemas.microsoft.com/office/drawing/2014/main" id="{024A47C9-837C-446A-95F8-702C543C3BBF}"/>
                </a:ext>
              </a:extLst>
            </p:cNvPr>
            <p:cNvSpPr>
              <a:spLocks noChangeShapeType="1"/>
            </p:cNvSpPr>
            <p:nvPr/>
          </p:nvSpPr>
          <p:spPr bwMode="auto">
            <a:xfrm flipV="1">
              <a:off x="3963" y="2903"/>
              <a:ext cx="162"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Line 2523">
              <a:extLst>
                <a:ext uri="{FF2B5EF4-FFF2-40B4-BE49-F238E27FC236}">
                  <a16:creationId xmlns:a16="http://schemas.microsoft.com/office/drawing/2014/main" id="{8EA23607-2409-4C5F-88C2-3453918458CB}"/>
                </a:ext>
              </a:extLst>
            </p:cNvPr>
            <p:cNvSpPr>
              <a:spLocks noChangeShapeType="1"/>
            </p:cNvSpPr>
            <p:nvPr/>
          </p:nvSpPr>
          <p:spPr bwMode="auto">
            <a:xfrm flipH="1" flipV="1">
              <a:off x="4125" y="2903"/>
              <a:ext cx="9"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Line 2524">
              <a:extLst>
                <a:ext uri="{FF2B5EF4-FFF2-40B4-BE49-F238E27FC236}">
                  <a16:creationId xmlns:a16="http://schemas.microsoft.com/office/drawing/2014/main" id="{4BEAA806-B5A0-4845-A0C3-53A676FFDBF5}"/>
                </a:ext>
              </a:extLst>
            </p:cNvPr>
            <p:cNvSpPr>
              <a:spLocks noChangeShapeType="1"/>
            </p:cNvSpPr>
            <p:nvPr/>
          </p:nvSpPr>
          <p:spPr bwMode="auto">
            <a:xfrm flipH="1">
              <a:off x="4125" y="2857"/>
              <a:ext cx="171"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Line 2525">
              <a:extLst>
                <a:ext uri="{FF2B5EF4-FFF2-40B4-BE49-F238E27FC236}">
                  <a16:creationId xmlns:a16="http://schemas.microsoft.com/office/drawing/2014/main" id="{21BDD453-B246-4015-BAE1-11323FD4793A}"/>
                </a:ext>
              </a:extLst>
            </p:cNvPr>
            <p:cNvSpPr>
              <a:spLocks noChangeShapeType="1"/>
            </p:cNvSpPr>
            <p:nvPr/>
          </p:nvSpPr>
          <p:spPr bwMode="auto">
            <a:xfrm flipH="1">
              <a:off x="4292" y="2761"/>
              <a:ext cx="187"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Line 2526">
              <a:extLst>
                <a:ext uri="{FF2B5EF4-FFF2-40B4-BE49-F238E27FC236}">
                  <a16:creationId xmlns:a16="http://schemas.microsoft.com/office/drawing/2014/main" id="{8A8BEF7C-E7AB-40D3-882D-45CA4950A929}"/>
                </a:ext>
              </a:extLst>
            </p:cNvPr>
            <p:cNvSpPr>
              <a:spLocks noChangeShapeType="1"/>
            </p:cNvSpPr>
            <p:nvPr/>
          </p:nvSpPr>
          <p:spPr bwMode="auto">
            <a:xfrm flipH="1" flipV="1">
              <a:off x="4292" y="2787"/>
              <a:ext cx="2"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Line 2527">
              <a:extLst>
                <a:ext uri="{FF2B5EF4-FFF2-40B4-BE49-F238E27FC236}">
                  <a16:creationId xmlns:a16="http://schemas.microsoft.com/office/drawing/2014/main" id="{F91CBFFB-8324-46CB-966D-27C3C59EF08A}"/>
                </a:ext>
              </a:extLst>
            </p:cNvPr>
            <p:cNvSpPr>
              <a:spLocks noChangeShapeType="1"/>
            </p:cNvSpPr>
            <p:nvPr/>
          </p:nvSpPr>
          <p:spPr bwMode="auto">
            <a:xfrm flipH="1" flipV="1">
              <a:off x="4134" y="2940"/>
              <a:ext cx="9"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Line 2528">
              <a:extLst>
                <a:ext uri="{FF2B5EF4-FFF2-40B4-BE49-F238E27FC236}">
                  <a16:creationId xmlns:a16="http://schemas.microsoft.com/office/drawing/2014/main" id="{749D0EB0-AE55-43D3-9945-0B168AA9EF13}"/>
                </a:ext>
              </a:extLst>
            </p:cNvPr>
            <p:cNvSpPr>
              <a:spLocks noChangeShapeType="1"/>
            </p:cNvSpPr>
            <p:nvPr/>
          </p:nvSpPr>
          <p:spPr bwMode="auto">
            <a:xfrm flipH="1">
              <a:off x="4134" y="2890"/>
              <a:ext cx="163"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Line 2529">
              <a:extLst>
                <a:ext uri="{FF2B5EF4-FFF2-40B4-BE49-F238E27FC236}">
                  <a16:creationId xmlns:a16="http://schemas.microsoft.com/office/drawing/2014/main" id="{CE493A49-9AB4-492B-BD17-C61CFCBD9965}"/>
                </a:ext>
              </a:extLst>
            </p:cNvPr>
            <p:cNvSpPr>
              <a:spLocks noChangeShapeType="1"/>
            </p:cNvSpPr>
            <p:nvPr/>
          </p:nvSpPr>
          <p:spPr bwMode="auto">
            <a:xfrm flipV="1">
              <a:off x="3979" y="2940"/>
              <a:ext cx="155"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Line 2530">
              <a:extLst>
                <a:ext uri="{FF2B5EF4-FFF2-40B4-BE49-F238E27FC236}">
                  <a16:creationId xmlns:a16="http://schemas.microsoft.com/office/drawing/2014/main" id="{EADE5C45-5CC7-4DAE-A09D-941DB25E61D9}"/>
                </a:ext>
              </a:extLst>
            </p:cNvPr>
            <p:cNvSpPr>
              <a:spLocks noChangeShapeType="1"/>
            </p:cNvSpPr>
            <p:nvPr/>
          </p:nvSpPr>
          <p:spPr bwMode="auto">
            <a:xfrm flipV="1">
              <a:off x="4490" y="2671"/>
              <a:ext cx="5"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Line 2531">
              <a:extLst>
                <a:ext uri="{FF2B5EF4-FFF2-40B4-BE49-F238E27FC236}">
                  <a16:creationId xmlns:a16="http://schemas.microsoft.com/office/drawing/2014/main" id="{B8340F15-6F99-440E-BBD5-296763BA4740}"/>
                </a:ext>
              </a:extLst>
            </p:cNvPr>
            <p:cNvSpPr>
              <a:spLocks noChangeShapeType="1"/>
            </p:cNvSpPr>
            <p:nvPr/>
          </p:nvSpPr>
          <p:spPr bwMode="auto">
            <a:xfrm flipH="1" flipV="1">
              <a:off x="4495" y="2671"/>
              <a:ext cx="20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Line 2532">
              <a:extLst>
                <a:ext uri="{FF2B5EF4-FFF2-40B4-BE49-F238E27FC236}">
                  <a16:creationId xmlns:a16="http://schemas.microsoft.com/office/drawing/2014/main" id="{59762A57-61E3-440F-B4F2-BCF9EE62EAE1}"/>
                </a:ext>
              </a:extLst>
            </p:cNvPr>
            <p:cNvSpPr>
              <a:spLocks noChangeShapeType="1"/>
            </p:cNvSpPr>
            <p:nvPr/>
          </p:nvSpPr>
          <p:spPr bwMode="auto">
            <a:xfrm flipH="1" flipV="1">
              <a:off x="4294" y="2823"/>
              <a:ext cx="2"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Line 2533">
              <a:extLst>
                <a:ext uri="{FF2B5EF4-FFF2-40B4-BE49-F238E27FC236}">
                  <a16:creationId xmlns:a16="http://schemas.microsoft.com/office/drawing/2014/main" id="{7DE4A9B5-084E-4DB8-8AF6-3B8AADAB44DC}"/>
                </a:ext>
              </a:extLst>
            </p:cNvPr>
            <p:cNvSpPr>
              <a:spLocks noChangeShapeType="1"/>
            </p:cNvSpPr>
            <p:nvPr/>
          </p:nvSpPr>
          <p:spPr bwMode="auto">
            <a:xfrm flipH="1">
              <a:off x="4294" y="2790"/>
              <a:ext cx="17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Line 2534">
              <a:extLst>
                <a:ext uri="{FF2B5EF4-FFF2-40B4-BE49-F238E27FC236}">
                  <a16:creationId xmlns:a16="http://schemas.microsoft.com/office/drawing/2014/main" id="{B7473368-6B75-4100-A40F-ED93816A89F6}"/>
                </a:ext>
              </a:extLst>
            </p:cNvPr>
            <p:cNvSpPr>
              <a:spLocks noChangeShapeType="1"/>
            </p:cNvSpPr>
            <p:nvPr/>
          </p:nvSpPr>
          <p:spPr bwMode="auto">
            <a:xfrm flipH="1" flipV="1">
              <a:off x="4143" y="2975"/>
              <a:ext cx="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Line 2535">
              <a:extLst>
                <a:ext uri="{FF2B5EF4-FFF2-40B4-BE49-F238E27FC236}">
                  <a16:creationId xmlns:a16="http://schemas.microsoft.com/office/drawing/2014/main" id="{2B95378C-A726-49F7-B55C-A00D2F4592DD}"/>
                </a:ext>
              </a:extLst>
            </p:cNvPr>
            <p:cNvSpPr>
              <a:spLocks noChangeShapeType="1"/>
            </p:cNvSpPr>
            <p:nvPr/>
          </p:nvSpPr>
          <p:spPr bwMode="auto">
            <a:xfrm flipH="1">
              <a:off x="4143" y="2921"/>
              <a:ext cx="156"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Line 2536">
              <a:extLst>
                <a:ext uri="{FF2B5EF4-FFF2-40B4-BE49-F238E27FC236}">
                  <a16:creationId xmlns:a16="http://schemas.microsoft.com/office/drawing/2014/main" id="{E9F3F70F-2D66-46B8-A9B6-D3042D33B9E5}"/>
                </a:ext>
              </a:extLst>
            </p:cNvPr>
            <p:cNvSpPr>
              <a:spLocks noChangeShapeType="1"/>
            </p:cNvSpPr>
            <p:nvPr/>
          </p:nvSpPr>
          <p:spPr bwMode="auto">
            <a:xfrm flipV="1">
              <a:off x="3994" y="2975"/>
              <a:ext cx="14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Line 2537">
              <a:extLst>
                <a:ext uri="{FF2B5EF4-FFF2-40B4-BE49-F238E27FC236}">
                  <a16:creationId xmlns:a16="http://schemas.microsoft.com/office/drawing/2014/main" id="{77AF9E52-F4BC-45AC-84A0-05C6377E7068}"/>
                </a:ext>
              </a:extLst>
            </p:cNvPr>
            <p:cNvSpPr>
              <a:spLocks noChangeShapeType="1"/>
            </p:cNvSpPr>
            <p:nvPr/>
          </p:nvSpPr>
          <p:spPr bwMode="auto">
            <a:xfrm flipH="1" flipV="1">
              <a:off x="4490" y="2702"/>
              <a:ext cx="19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Line 2538">
              <a:extLst>
                <a:ext uri="{FF2B5EF4-FFF2-40B4-BE49-F238E27FC236}">
                  <a16:creationId xmlns:a16="http://schemas.microsoft.com/office/drawing/2014/main" id="{1217EE87-3CD5-4651-98D8-9F835E7DAFE0}"/>
                </a:ext>
              </a:extLst>
            </p:cNvPr>
            <p:cNvSpPr>
              <a:spLocks noChangeShapeType="1"/>
            </p:cNvSpPr>
            <p:nvPr/>
          </p:nvSpPr>
          <p:spPr bwMode="auto">
            <a:xfrm flipV="1">
              <a:off x="4484" y="2702"/>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Line 2539">
              <a:extLst>
                <a:ext uri="{FF2B5EF4-FFF2-40B4-BE49-F238E27FC236}">
                  <a16:creationId xmlns:a16="http://schemas.microsoft.com/office/drawing/2014/main" id="{554FFCD4-C57C-49B1-A8A2-263C6DA8BF2C}"/>
                </a:ext>
              </a:extLst>
            </p:cNvPr>
            <p:cNvSpPr>
              <a:spLocks noChangeShapeType="1"/>
            </p:cNvSpPr>
            <p:nvPr/>
          </p:nvSpPr>
          <p:spPr bwMode="auto">
            <a:xfrm flipH="1">
              <a:off x="4296" y="2819"/>
              <a:ext cx="172"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Line 2540">
              <a:extLst>
                <a:ext uri="{FF2B5EF4-FFF2-40B4-BE49-F238E27FC236}">
                  <a16:creationId xmlns:a16="http://schemas.microsoft.com/office/drawing/2014/main" id="{103BC894-984D-4620-A67E-4E573C71C6BB}"/>
                </a:ext>
              </a:extLst>
            </p:cNvPr>
            <p:cNvSpPr>
              <a:spLocks noChangeShapeType="1"/>
            </p:cNvSpPr>
            <p:nvPr/>
          </p:nvSpPr>
          <p:spPr bwMode="auto">
            <a:xfrm flipH="1" flipV="1">
              <a:off x="4296" y="2857"/>
              <a:ext cx="1"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Line 2541">
              <a:extLst>
                <a:ext uri="{FF2B5EF4-FFF2-40B4-BE49-F238E27FC236}">
                  <a16:creationId xmlns:a16="http://schemas.microsoft.com/office/drawing/2014/main" id="{55464F3F-AB66-4D51-AF96-11D6B68CF9F3}"/>
                </a:ext>
              </a:extLst>
            </p:cNvPr>
            <p:cNvSpPr>
              <a:spLocks noChangeShapeType="1"/>
            </p:cNvSpPr>
            <p:nvPr/>
          </p:nvSpPr>
          <p:spPr bwMode="auto">
            <a:xfrm>
              <a:off x="3963" y="2955"/>
              <a:ext cx="16"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Line 2542">
              <a:extLst>
                <a:ext uri="{FF2B5EF4-FFF2-40B4-BE49-F238E27FC236}">
                  <a16:creationId xmlns:a16="http://schemas.microsoft.com/office/drawing/2014/main" id="{752F52B2-33CC-4E61-87AF-0EE9B0BC2CF3}"/>
                </a:ext>
              </a:extLst>
            </p:cNvPr>
            <p:cNvSpPr>
              <a:spLocks noChangeShapeType="1"/>
            </p:cNvSpPr>
            <p:nvPr/>
          </p:nvSpPr>
          <p:spPr bwMode="auto">
            <a:xfrm flipH="1" flipV="1">
              <a:off x="3979" y="2994"/>
              <a:ext cx="15"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Line 2543">
              <a:extLst>
                <a:ext uri="{FF2B5EF4-FFF2-40B4-BE49-F238E27FC236}">
                  <a16:creationId xmlns:a16="http://schemas.microsoft.com/office/drawing/2014/main" id="{0FEF197E-2DAF-4E9B-9B2C-CA45DE83E9CB}"/>
                </a:ext>
              </a:extLst>
            </p:cNvPr>
            <p:cNvSpPr>
              <a:spLocks noChangeShapeType="1"/>
            </p:cNvSpPr>
            <p:nvPr/>
          </p:nvSpPr>
          <p:spPr bwMode="auto">
            <a:xfrm flipV="1">
              <a:off x="3838" y="2994"/>
              <a:ext cx="141"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Line 2544">
              <a:extLst>
                <a:ext uri="{FF2B5EF4-FFF2-40B4-BE49-F238E27FC236}">
                  <a16:creationId xmlns:a16="http://schemas.microsoft.com/office/drawing/2014/main" id="{70A00482-E641-4945-B5F1-551B3C2468E9}"/>
                </a:ext>
              </a:extLst>
            </p:cNvPr>
            <p:cNvSpPr>
              <a:spLocks noChangeShapeType="1"/>
            </p:cNvSpPr>
            <p:nvPr/>
          </p:nvSpPr>
          <p:spPr bwMode="auto">
            <a:xfrm flipH="1" flipV="1">
              <a:off x="3994" y="3032"/>
              <a:ext cx="16"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Line 2545">
              <a:extLst>
                <a:ext uri="{FF2B5EF4-FFF2-40B4-BE49-F238E27FC236}">
                  <a16:creationId xmlns:a16="http://schemas.microsoft.com/office/drawing/2014/main" id="{C195ABB1-9910-4975-B22C-57D8CE363FA0}"/>
                </a:ext>
              </a:extLst>
            </p:cNvPr>
            <p:cNvSpPr>
              <a:spLocks noChangeShapeType="1"/>
            </p:cNvSpPr>
            <p:nvPr/>
          </p:nvSpPr>
          <p:spPr bwMode="auto">
            <a:xfrm flipV="1">
              <a:off x="3860" y="3032"/>
              <a:ext cx="134"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Line 2546">
              <a:extLst>
                <a:ext uri="{FF2B5EF4-FFF2-40B4-BE49-F238E27FC236}">
                  <a16:creationId xmlns:a16="http://schemas.microsoft.com/office/drawing/2014/main" id="{6FD0B795-BF83-4508-9087-9200F112EA31}"/>
                </a:ext>
              </a:extLst>
            </p:cNvPr>
            <p:cNvSpPr>
              <a:spLocks noChangeShapeType="1"/>
            </p:cNvSpPr>
            <p:nvPr/>
          </p:nvSpPr>
          <p:spPr bwMode="auto">
            <a:xfrm flipH="1" flipV="1">
              <a:off x="4152" y="3008"/>
              <a:ext cx="8"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Line 2547">
              <a:extLst>
                <a:ext uri="{FF2B5EF4-FFF2-40B4-BE49-F238E27FC236}">
                  <a16:creationId xmlns:a16="http://schemas.microsoft.com/office/drawing/2014/main" id="{0BB53FE5-9C6D-462B-8577-ED7E1D9049BD}"/>
                </a:ext>
              </a:extLst>
            </p:cNvPr>
            <p:cNvSpPr>
              <a:spLocks noChangeShapeType="1"/>
            </p:cNvSpPr>
            <p:nvPr/>
          </p:nvSpPr>
          <p:spPr bwMode="auto">
            <a:xfrm flipH="1">
              <a:off x="4152" y="2951"/>
              <a:ext cx="14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Line 2548">
              <a:extLst>
                <a:ext uri="{FF2B5EF4-FFF2-40B4-BE49-F238E27FC236}">
                  <a16:creationId xmlns:a16="http://schemas.microsoft.com/office/drawing/2014/main" id="{1B4851B7-3F3E-4B28-B3E3-7CF247F7AF13}"/>
                </a:ext>
              </a:extLst>
            </p:cNvPr>
            <p:cNvSpPr>
              <a:spLocks noChangeShapeType="1"/>
            </p:cNvSpPr>
            <p:nvPr/>
          </p:nvSpPr>
          <p:spPr bwMode="auto">
            <a:xfrm flipV="1">
              <a:off x="4010" y="3008"/>
              <a:ext cx="142"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Line 2549">
              <a:extLst>
                <a:ext uri="{FF2B5EF4-FFF2-40B4-BE49-F238E27FC236}">
                  <a16:creationId xmlns:a16="http://schemas.microsoft.com/office/drawing/2014/main" id="{E91A3090-E1ED-4DA0-853E-2FA2718F0BD4}"/>
                </a:ext>
              </a:extLst>
            </p:cNvPr>
            <p:cNvSpPr>
              <a:spLocks noChangeShapeType="1"/>
            </p:cNvSpPr>
            <p:nvPr/>
          </p:nvSpPr>
          <p:spPr bwMode="auto">
            <a:xfrm>
              <a:off x="3948" y="2914"/>
              <a:ext cx="15"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Line 2550">
              <a:extLst>
                <a:ext uri="{FF2B5EF4-FFF2-40B4-BE49-F238E27FC236}">
                  <a16:creationId xmlns:a16="http://schemas.microsoft.com/office/drawing/2014/main" id="{452DAA27-CF62-4604-A562-7B96AD126E4D}"/>
                </a:ext>
              </a:extLst>
            </p:cNvPr>
            <p:cNvSpPr>
              <a:spLocks noChangeShapeType="1"/>
            </p:cNvSpPr>
            <p:nvPr/>
          </p:nvSpPr>
          <p:spPr bwMode="auto">
            <a:xfrm flipV="1">
              <a:off x="3816" y="2955"/>
              <a:ext cx="14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Line 2551">
              <a:extLst>
                <a:ext uri="{FF2B5EF4-FFF2-40B4-BE49-F238E27FC236}">
                  <a16:creationId xmlns:a16="http://schemas.microsoft.com/office/drawing/2014/main" id="{7C209096-648C-4266-9569-D223ACD7EF42}"/>
                </a:ext>
              </a:extLst>
            </p:cNvPr>
            <p:cNvSpPr>
              <a:spLocks noChangeShapeType="1"/>
            </p:cNvSpPr>
            <p:nvPr/>
          </p:nvSpPr>
          <p:spPr bwMode="auto">
            <a:xfrm flipV="1">
              <a:off x="3881" y="3067"/>
              <a:ext cx="129"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Line 2552">
              <a:extLst>
                <a:ext uri="{FF2B5EF4-FFF2-40B4-BE49-F238E27FC236}">
                  <a16:creationId xmlns:a16="http://schemas.microsoft.com/office/drawing/2014/main" id="{B0A67277-2267-44B0-B904-61EE1E917A5F}"/>
                </a:ext>
              </a:extLst>
            </p:cNvPr>
            <p:cNvSpPr>
              <a:spLocks noChangeShapeType="1"/>
            </p:cNvSpPr>
            <p:nvPr/>
          </p:nvSpPr>
          <p:spPr bwMode="auto">
            <a:xfrm flipH="1" flipV="1">
              <a:off x="4010" y="3067"/>
              <a:ext cx="15"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Line 2553">
              <a:extLst>
                <a:ext uri="{FF2B5EF4-FFF2-40B4-BE49-F238E27FC236}">
                  <a16:creationId xmlns:a16="http://schemas.microsoft.com/office/drawing/2014/main" id="{DEC6D772-7EFE-47FA-90FE-0ADD29BEEE01}"/>
                </a:ext>
              </a:extLst>
            </p:cNvPr>
            <p:cNvSpPr>
              <a:spLocks noChangeShapeType="1"/>
            </p:cNvSpPr>
            <p:nvPr/>
          </p:nvSpPr>
          <p:spPr bwMode="auto">
            <a:xfrm flipV="1">
              <a:off x="3795" y="2914"/>
              <a:ext cx="153"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Line 2554">
              <a:extLst>
                <a:ext uri="{FF2B5EF4-FFF2-40B4-BE49-F238E27FC236}">
                  <a16:creationId xmlns:a16="http://schemas.microsoft.com/office/drawing/2014/main" id="{13C7C2C2-88D5-4788-B14B-5A26B20F911C}"/>
                </a:ext>
              </a:extLst>
            </p:cNvPr>
            <p:cNvSpPr>
              <a:spLocks noChangeShapeType="1"/>
            </p:cNvSpPr>
            <p:nvPr/>
          </p:nvSpPr>
          <p:spPr bwMode="auto">
            <a:xfrm>
              <a:off x="3932" y="2871"/>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Line 2555">
              <a:extLst>
                <a:ext uri="{FF2B5EF4-FFF2-40B4-BE49-F238E27FC236}">
                  <a16:creationId xmlns:a16="http://schemas.microsoft.com/office/drawing/2014/main" id="{F50CF1D4-FF0E-45DE-9452-083BC63F3584}"/>
                </a:ext>
              </a:extLst>
            </p:cNvPr>
            <p:cNvSpPr>
              <a:spLocks noChangeShapeType="1"/>
            </p:cNvSpPr>
            <p:nvPr/>
          </p:nvSpPr>
          <p:spPr bwMode="auto">
            <a:xfrm flipH="1" flipV="1">
              <a:off x="4722" y="2635"/>
              <a:ext cx="200"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Line 2556">
              <a:extLst>
                <a:ext uri="{FF2B5EF4-FFF2-40B4-BE49-F238E27FC236}">
                  <a16:creationId xmlns:a16="http://schemas.microsoft.com/office/drawing/2014/main" id="{492B286F-1F7E-469E-8E5B-886F1B876ECA}"/>
                </a:ext>
              </a:extLst>
            </p:cNvPr>
            <p:cNvSpPr>
              <a:spLocks noChangeShapeType="1"/>
            </p:cNvSpPr>
            <p:nvPr/>
          </p:nvSpPr>
          <p:spPr bwMode="auto">
            <a:xfrm flipV="1">
              <a:off x="4709" y="2635"/>
              <a:ext cx="13"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Line 2557">
              <a:extLst>
                <a:ext uri="{FF2B5EF4-FFF2-40B4-BE49-F238E27FC236}">
                  <a16:creationId xmlns:a16="http://schemas.microsoft.com/office/drawing/2014/main" id="{25D136FD-4C3B-4F67-9BE6-4CA22EE7A61F}"/>
                </a:ext>
              </a:extLst>
            </p:cNvPr>
            <p:cNvSpPr>
              <a:spLocks noChangeShapeType="1"/>
            </p:cNvSpPr>
            <p:nvPr/>
          </p:nvSpPr>
          <p:spPr bwMode="auto">
            <a:xfrm flipH="1" flipV="1">
              <a:off x="4297" y="2890"/>
              <a:ext cx="2"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Line 2558">
              <a:extLst>
                <a:ext uri="{FF2B5EF4-FFF2-40B4-BE49-F238E27FC236}">
                  <a16:creationId xmlns:a16="http://schemas.microsoft.com/office/drawing/2014/main" id="{3C9B8DC5-3A26-40A1-A6F4-C6760E9D5CCA}"/>
                </a:ext>
              </a:extLst>
            </p:cNvPr>
            <p:cNvSpPr>
              <a:spLocks noChangeShapeType="1"/>
            </p:cNvSpPr>
            <p:nvPr/>
          </p:nvSpPr>
          <p:spPr bwMode="auto">
            <a:xfrm flipH="1">
              <a:off x="4297" y="2847"/>
              <a:ext cx="165"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Line 2559">
              <a:extLst>
                <a:ext uri="{FF2B5EF4-FFF2-40B4-BE49-F238E27FC236}">
                  <a16:creationId xmlns:a16="http://schemas.microsoft.com/office/drawing/2014/main" id="{69EFAD74-4A41-4106-9256-4BB2E7D1783B}"/>
                </a:ext>
              </a:extLst>
            </p:cNvPr>
            <p:cNvSpPr>
              <a:spLocks noChangeShapeType="1"/>
            </p:cNvSpPr>
            <p:nvPr/>
          </p:nvSpPr>
          <p:spPr bwMode="auto">
            <a:xfrm flipH="1">
              <a:off x="4025" y="3039"/>
              <a:ext cx="135"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Line 2560">
              <a:extLst>
                <a:ext uri="{FF2B5EF4-FFF2-40B4-BE49-F238E27FC236}">
                  <a16:creationId xmlns:a16="http://schemas.microsoft.com/office/drawing/2014/main" id="{35A8BFE7-5545-433A-86D6-FE483703E8D7}"/>
                </a:ext>
              </a:extLst>
            </p:cNvPr>
            <p:cNvSpPr>
              <a:spLocks noChangeShapeType="1"/>
            </p:cNvSpPr>
            <p:nvPr/>
          </p:nvSpPr>
          <p:spPr bwMode="auto">
            <a:xfrm flipV="1">
              <a:off x="3903" y="3099"/>
              <a:ext cx="122"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Line 2561">
              <a:extLst>
                <a:ext uri="{FF2B5EF4-FFF2-40B4-BE49-F238E27FC236}">
                  <a16:creationId xmlns:a16="http://schemas.microsoft.com/office/drawing/2014/main" id="{0720C431-BAE5-4287-8C99-9587CFD8550A}"/>
                </a:ext>
              </a:extLst>
            </p:cNvPr>
            <p:cNvSpPr>
              <a:spLocks noChangeShapeType="1"/>
            </p:cNvSpPr>
            <p:nvPr/>
          </p:nvSpPr>
          <p:spPr bwMode="auto">
            <a:xfrm flipH="1" flipV="1">
              <a:off x="4025" y="3099"/>
              <a:ext cx="1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Line 2562">
              <a:extLst>
                <a:ext uri="{FF2B5EF4-FFF2-40B4-BE49-F238E27FC236}">
                  <a16:creationId xmlns:a16="http://schemas.microsoft.com/office/drawing/2014/main" id="{69055DB2-E53A-4B99-A872-EC8904BAE1B3}"/>
                </a:ext>
              </a:extLst>
            </p:cNvPr>
            <p:cNvSpPr>
              <a:spLocks noChangeShapeType="1"/>
            </p:cNvSpPr>
            <p:nvPr/>
          </p:nvSpPr>
          <p:spPr bwMode="auto">
            <a:xfrm>
              <a:off x="3916" y="2828"/>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Line 2563">
              <a:extLst>
                <a:ext uri="{FF2B5EF4-FFF2-40B4-BE49-F238E27FC236}">
                  <a16:creationId xmlns:a16="http://schemas.microsoft.com/office/drawing/2014/main" id="{42922C92-DB37-44B8-B0C6-A487C8257459}"/>
                </a:ext>
              </a:extLst>
            </p:cNvPr>
            <p:cNvSpPr>
              <a:spLocks noChangeShapeType="1"/>
            </p:cNvSpPr>
            <p:nvPr/>
          </p:nvSpPr>
          <p:spPr bwMode="auto">
            <a:xfrm flipV="1">
              <a:off x="3773" y="2871"/>
              <a:ext cx="159"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Line 2564">
              <a:extLst>
                <a:ext uri="{FF2B5EF4-FFF2-40B4-BE49-F238E27FC236}">
                  <a16:creationId xmlns:a16="http://schemas.microsoft.com/office/drawing/2014/main" id="{90EB65DE-90B5-46C1-A859-6B4063BA6421}"/>
                </a:ext>
              </a:extLst>
            </p:cNvPr>
            <p:cNvSpPr>
              <a:spLocks noChangeShapeType="1"/>
            </p:cNvSpPr>
            <p:nvPr/>
          </p:nvSpPr>
          <p:spPr bwMode="auto">
            <a:xfrm flipH="1" flipV="1">
              <a:off x="4160" y="3039"/>
              <a:ext cx="9"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Line 2565">
              <a:extLst>
                <a:ext uri="{FF2B5EF4-FFF2-40B4-BE49-F238E27FC236}">
                  <a16:creationId xmlns:a16="http://schemas.microsoft.com/office/drawing/2014/main" id="{BE5AC69D-6E70-4B6E-8B26-AD030C27CB10}"/>
                </a:ext>
              </a:extLst>
            </p:cNvPr>
            <p:cNvSpPr>
              <a:spLocks noChangeShapeType="1"/>
            </p:cNvSpPr>
            <p:nvPr/>
          </p:nvSpPr>
          <p:spPr bwMode="auto">
            <a:xfrm flipH="1">
              <a:off x="4160" y="2979"/>
              <a:ext cx="142"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Line 2566">
              <a:extLst>
                <a:ext uri="{FF2B5EF4-FFF2-40B4-BE49-F238E27FC236}">
                  <a16:creationId xmlns:a16="http://schemas.microsoft.com/office/drawing/2014/main" id="{D6A58A6C-C032-4515-90F8-68D44984B5F4}"/>
                </a:ext>
              </a:extLst>
            </p:cNvPr>
            <p:cNvSpPr>
              <a:spLocks noChangeShapeType="1"/>
            </p:cNvSpPr>
            <p:nvPr/>
          </p:nvSpPr>
          <p:spPr bwMode="auto">
            <a:xfrm flipH="1">
              <a:off x="4484" y="2725"/>
              <a:ext cx="188"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Line 2567">
              <a:extLst>
                <a:ext uri="{FF2B5EF4-FFF2-40B4-BE49-F238E27FC236}">
                  <a16:creationId xmlns:a16="http://schemas.microsoft.com/office/drawing/2014/main" id="{BE1CD032-447A-4063-BFE1-6A38E39CB42B}"/>
                </a:ext>
              </a:extLst>
            </p:cNvPr>
            <p:cNvSpPr>
              <a:spLocks noChangeShapeType="1"/>
            </p:cNvSpPr>
            <p:nvPr/>
          </p:nvSpPr>
          <p:spPr bwMode="auto">
            <a:xfrm flipV="1">
              <a:off x="4479" y="2731"/>
              <a:ext cx="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Line 2568">
              <a:extLst>
                <a:ext uri="{FF2B5EF4-FFF2-40B4-BE49-F238E27FC236}">
                  <a16:creationId xmlns:a16="http://schemas.microsoft.com/office/drawing/2014/main" id="{C32B88C0-942E-4B3F-ACEB-B5591E3790DE}"/>
                </a:ext>
              </a:extLst>
            </p:cNvPr>
            <p:cNvSpPr>
              <a:spLocks noChangeShapeType="1"/>
            </p:cNvSpPr>
            <p:nvPr/>
          </p:nvSpPr>
          <p:spPr bwMode="auto">
            <a:xfrm flipV="1">
              <a:off x="3751" y="2828"/>
              <a:ext cx="165"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Line 2569">
              <a:extLst>
                <a:ext uri="{FF2B5EF4-FFF2-40B4-BE49-F238E27FC236}">
                  <a16:creationId xmlns:a16="http://schemas.microsoft.com/office/drawing/2014/main" id="{00A708CA-CC27-4337-92A2-CB34936063B9}"/>
                </a:ext>
              </a:extLst>
            </p:cNvPr>
            <p:cNvSpPr>
              <a:spLocks noChangeShapeType="1"/>
            </p:cNvSpPr>
            <p:nvPr/>
          </p:nvSpPr>
          <p:spPr bwMode="auto">
            <a:xfrm>
              <a:off x="3901" y="2784"/>
              <a:ext cx="1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Line 2570">
              <a:extLst>
                <a:ext uri="{FF2B5EF4-FFF2-40B4-BE49-F238E27FC236}">
                  <a16:creationId xmlns:a16="http://schemas.microsoft.com/office/drawing/2014/main" id="{07815F38-0B8D-4AEC-93B0-BFCFFE4BF7BC}"/>
                </a:ext>
              </a:extLst>
            </p:cNvPr>
            <p:cNvSpPr>
              <a:spLocks noChangeShapeType="1"/>
            </p:cNvSpPr>
            <p:nvPr/>
          </p:nvSpPr>
          <p:spPr bwMode="auto">
            <a:xfrm flipV="1">
              <a:off x="3925" y="3128"/>
              <a:ext cx="116"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Line 2571">
              <a:extLst>
                <a:ext uri="{FF2B5EF4-FFF2-40B4-BE49-F238E27FC236}">
                  <a16:creationId xmlns:a16="http://schemas.microsoft.com/office/drawing/2014/main" id="{052D44C3-A534-4454-973B-100D44B23911}"/>
                </a:ext>
              </a:extLst>
            </p:cNvPr>
            <p:cNvSpPr>
              <a:spLocks noChangeShapeType="1"/>
            </p:cNvSpPr>
            <p:nvPr/>
          </p:nvSpPr>
          <p:spPr bwMode="auto">
            <a:xfrm flipH="1">
              <a:off x="4041" y="3067"/>
              <a:ext cx="12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Line 2572">
              <a:extLst>
                <a:ext uri="{FF2B5EF4-FFF2-40B4-BE49-F238E27FC236}">
                  <a16:creationId xmlns:a16="http://schemas.microsoft.com/office/drawing/2014/main" id="{B5FCCA53-8A09-4815-B4AC-BA518B652A8F}"/>
                </a:ext>
              </a:extLst>
            </p:cNvPr>
            <p:cNvSpPr>
              <a:spLocks noChangeShapeType="1"/>
            </p:cNvSpPr>
            <p:nvPr/>
          </p:nvSpPr>
          <p:spPr bwMode="auto">
            <a:xfrm flipH="1" flipV="1">
              <a:off x="4041" y="3128"/>
              <a:ext cx="1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Line 2573">
              <a:extLst>
                <a:ext uri="{FF2B5EF4-FFF2-40B4-BE49-F238E27FC236}">
                  <a16:creationId xmlns:a16="http://schemas.microsoft.com/office/drawing/2014/main" id="{7453B64A-2162-4FC2-B37C-60607FE03AC1}"/>
                </a:ext>
              </a:extLst>
            </p:cNvPr>
            <p:cNvSpPr>
              <a:spLocks noChangeShapeType="1"/>
            </p:cNvSpPr>
            <p:nvPr/>
          </p:nvSpPr>
          <p:spPr bwMode="auto">
            <a:xfrm flipH="1">
              <a:off x="4299" y="2873"/>
              <a:ext cx="158"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Line 2574">
              <a:extLst>
                <a:ext uri="{FF2B5EF4-FFF2-40B4-BE49-F238E27FC236}">
                  <a16:creationId xmlns:a16="http://schemas.microsoft.com/office/drawing/2014/main" id="{9C1BAB0D-FBAF-4218-B490-B88C351837E0}"/>
                </a:ext>
              </a:extLst>
            </p:cNvPr>
            <p:cNvSpPr>
              <a:spLocks noChangeShapeType="1"/>
            </p:cNvSpPr>
            <p:nvPr/>
          </p:nvSpPr>
          <p:spPr bwMode="auto">
            <a:xfrm flipH="1" flipV="1">
              <a:off x="4299" y="2921"/>
              <a:ext cx="2"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Line 2575">
              <a:extLst>
                <a:ext uri="{FF2B5EF4-FFF2-40B4-BE49-F238E27FC236}">
                  <a16:creationId xmlns:a16="http://schemas.microsoft.com/office/drawing/2014/main" id="{19FD61F7-D4E4-40B0-B97B-3CBB0026BB48}"/>
                </a:ext>
              </a:extLst>
            </p:cNvPr>
            <p:cNvSpPr>
              <a:spLocks noChangeShapeType="1"/>
            </p:cNvSpPr>
            <p:nvPr/>
          </p:nvSpPr>
          <p:spPr bwMode="auto">
            <a:xfrm>
              <a:off x="3885" y="2740"/>
              <a:ext cx="16"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Line 2576">
              <a:extLst>
                <a:ext uri="{FF2B5EF4-FFF2-40B4-BE49-F238E27FC236}">
                  <a16:creationId xmlns:a16="http://schemas.microsoft.com/office/drawing/2014/main" id="{06B3E220-D79B-4627-83DE-D944CF59F91A}"/>
                </a:ext>
              </a:extLst>
            </p:cNvPr>
            <p:cNvSpPr>
              <a:spLocks noChangeShapeType="1"/>
            </p:cNvSpPr>
            <p:nvPr/>
          </p:nvSpPr>
          <p:spPr bwMode="auto">
            <a:xfrm flipV="1">
              <a:off x="3730" y="2784"/>
              <a:ext cx="171"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Line 2577">
              <a:extLst>
                <a:ext uri="{FF2B5EF4-FFF2-40B4-BE49-F238E27FC236}">
                  <a16:creationId xmlns:a16="http://schemas.microsoft.com/office/drawing/2014/main" id="{64EA3AA2-AFCF-424F-B66D-B2B36635B564}"/>
                </a:ext>
              </a:extLst>
            </p:cNvPr>
            <p:cNvSpPr>
              <a:spLocks noChangeShapeType="1"/>
            </p:cNvSpPr>
            <p:nvPr/>
          </p:nvSpPr>
          <p:spPr bwMode="auto">
            <a:xfrm flipV="1">
              <a:off x="4473" y="2761"/>
              <a:ext cx="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Line 2578">
              <a:extLst>
                <a:ext uri="{FF2B5EF4-FFF2-40B4-BE49-F238E27FC236}">
                  <a16:creationId xmlns:a16="http://schemas.microsoft.com/office/drawing/2014/main" id="{0FE2F579-A351-4B78-8CBF-2397C27B726F}"/>
                </a:ext>
              </a:extLst>
            </p:cNvPr>
            <p:cNvSpPr>
              <a:spLocks noChangeShapeType="1"/>
            </p:cNvSpPr>
            <p:nvPr/>
          </p:nvSpPr>
          <p:spPr bwMode="auto">
            <a:xfrm flipH="1">
              <a:off x="4479" y="2747"/>
              <a:ext cx="181"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Line 2579">
              <a:extLst>
                <a:ext uri="{FF2B5EF4-FFF2-40B4-BE49-F238E27FC236}">
                  <a16:creationId xmlns:a16="http://schemas.microsoft.com/office/drawing/2014/main" id="{3F15CBED-F982-4D78-8723-1620F26820F5}"/>
                </a:ext>
              </a:extLst>
            </p:cNvPr>
            <p:cNvSpPr>
              <a:spLocks noChangeShapeType="1"/>
            </p:cNvSpPr>
            <p:nvPr/>
          </p:nvSpPr>
          <p:spPr bwMode="auto">
            <a:xfrm flipH="1" flipV="1">
              <a:off x="4169" y="3067"/>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Line 2580">
              <a:extLst>
                <a:ext uri="{FF2B5EF4-FFF2-40B4-BE49-F238E27FC236}">
                  <a16:creationId xmlns:a16="http://schemas.microsoft.com/office/drawing/2014/main" id="{90EFF1EA-E62A-4842-9919-5C50B74FE12E}"/>
                </a:ext>
              </a:extLst>
            </p:cNvPr>
            <p:cNvSpPr>
              <a:spLocks noChangeShapeType="1"/>
            </p:cNvSpPr>
            <p:nvPr/>
          </p:nvSpPr>
          <p:spPr bwMode="auto">
            <a:xfrm flipH="1">
              <a:off x="4169" y="3005"/>
              <a:ext cx="135"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Line 2581">
              <a:extLst>
                <a:ext uri="{FF2B5EF4-FFF2-40B4-BE49-F238E27FC236}">
                  <a16:creationId xmlns:a16="http://schemas.microsoft.com/office/drawing/2014/main" id="{74D59771-13DB-4469-B3F8-D82A8178F9A4}"/>
                </a:ext>
              </a:extLst>
            </p:cNvPr>
            <p:cNvSpPr>
              <a:spLocks noChangeShapeType="1"/>
            </p:cNvSpPr>
            <p:nvPr/>
          </p:nvSpPr>
          <p:spPr bwMode="auto">
            <a:xfrm flipH="1" flipV="1">
              <a:off x="4709" y="2657"/>
              <a:ext cx="194"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Line 2582">
              <a:extLst>
                <a:ext uri="{FF2B5EF4-FFF2-40B4-BE49-F238E27FC236}">
                  <a16:creationId xmlns:a16="http://schemas.microsoft.com/office/drawing/2014/main" id="{62C56B44-FE83-4C74-9A1C-53D0E7582C12}"/>
                </a:ext>
              </a:extLst>
            </p:cNvPr>
            <p:cNvSpPr>
              <a:spLocks noChangeShapeType="1"/>
            </p:cNvSpPr>
            <p:nvPr/>
          </p:nvSpPr>
          <p:spPr bwMode="auto">
            <a:xfrm flipV="1">
              <a:off x="4697" y="2657"/>
              <a:ext cx="1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Line 2583">
              <a:extLst>
                <a:ext uri="{FF2B5EF4-FFF2-40B4-BE49-F238E27FC236}">
                  <a16:creationId xmlns:a16="http://schemas.microsoft.com/office/drawing/2014/main" id="{77460A7B-4E47-47FF-8FE8-CDD134A14344}"/>
                </a:ext>
              </a:extLst>
            </p:cNvPr>
            <p:cNvSpPr>
              <a:spLocks noChangeShapeType="1"/>
            </p:cNvSpPr>
            <p:nvPr/>
          </p:nvSpPr>
          <p:spPr bwMode="auto">
            <a:xfrm>
              <a:off x="3870" y="2695"/>
              <a:ext cx="15"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Line 2584">
              <a:extLst>
                <a:ext uri="{FF2B5EF4-FFF2-40B4-BE49-F238E27FC236}">
                  <a16:creationId xmlns:a16="http://schemas.microsoft.com/office/drawing/2014/main" id="{47FA4BFC-2B3D-475B-ABDD-B1937AE36279}"/>
                </a:ext>
              </a:extLst>
            </p:cNvPr>
            <p:cNvSpPr>
              <a:spLocks noChangeShapeType="1"/>
            </p:cNvSpPr>
            <p:nvPr/>
          </p:nvSpPr>
          <p:spPr bwMode="auto">
            <a:xfrm flipV="1">
              <a:off x="3708" y="2740"/>
              <a:ext cx="17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Line 2585">
              <a:extLst>
                <a:ext uri="{FF2B5EF4-FFF2-40B4-BE49-F238E27FC236}">
                  <a16:creationId xmlns:a16="http://schemas.microsoft.com/office/drawing/2014/main" id="{3165315E-4CD2-436C-ADD7-79D4C050D973}"/>
                </a:ext>
              </a:extLst>
            </p:cNvPr>
            <p:cNvSpPr>
              <a:spLocks noChangeShapeType="1"/>
            </p:cNvSpPr>
            <p:nvPr/>
          </p:nvSpPr>
          <p:spPr bwMode="auto">
            <a:xfrm flipH="1" flipV="1">
              <a:off x="4056" y="3154"/>
              <a:ext cx="1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Line 2586">
              <a:extLst>
                <a:ext uri="{FF2B5EF4-FFF2-40B4-BE49-F238E27FC236}">
                  <a16:creationId xmlns:a16="http://schemas.microsoft.com/office/drawing/2014/main" id="{CA7940FE-516F-42F2-8AF4-B3B4266242DC}"/>
                </a:ext>
              </a:extLst>
            </p:cNvPr>
            <p:cNvSpPr>
              <a:spLocks noChangeShapeType="1"/>
            </p:cNvSpPr>
            <p:nvPr/>
          </p:nvSpPr>
          <p:spPr bwMode="auto">
            <a:xfrm flipH="1">
              <a:off x="4056" y="3092"/>
              <a:ext cx="122"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Line 2587">
              <a:extLst>
                <a:ext uri="{FF2B5EF4-FFF2-40B4-BE49-F238E27FC236}">
                  <a16:creationId xmlns:a16="http://schemas.microsoft.com/office/drawing/2014/main" id="{FBE7F4F5-F498-4BAE-8E3F-D8C4E1324692}"/>
                </a:ext>
              </a:extLst>
            </p:cNvPr>
            <p:cNvSpPr>
              <a:spLocks noChangeShapeType="1"/>
            </p:cNvSpPr>
            <p:nvPr/>
          </p:nvSpPr>
          <p:spPr bwMode="auto">
            <a:xfrm flipV="1">
              <a:off x="3946" y="3154"/>
              <a:ext cx="110"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Line 2588">
              <a:extLst>
                <a:ext uri="{FF2B5EF4-FFF2-40B4-BE49-F238E27FC236}">
                  <a16:creationId xmlns:a16="http://schemas.microsoft.com/office/drawing/2014/main" id="{9465A3F6-5CE0-47AA-86C3-E9D06CA6F80E}"/>
                </a:ext>
              </a:extLst>
            </p:cNvPr>
            <p:cNvSpPr>
              <a:spLocks noChangeShapeType="1"/>
            </p:cNvSpPr>
            <p:nvPr/>
          </p:nvSpPr>
          <p:spPr bwMode="auto">
            <a:xfrm flipH="1">
              <a:off x="4301" y="2899"/>
              <a:ext cx="150"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Line 2589">
              <a:extLst>
                <a:ext uri="{FF2B5EF4-FFF2-40B4-BE49-F238E27FC236}">
                  <a16:creationId xmlns:a16="http://schemas.microsoft.com/office/drawing/2014/main" id="{28E82F48-F6FA-4CF3-B812-4FD52D6C1353}"/>
                </a:ext>
              </a:extLst>
            </p:cNvPr>
            <p:cNvSpPr>
              <a:spLocks noChangeShapeType="1"/>
            </p:cNvSpPr>
            <p:nvPr/>
          </p:nvSpPr>
          <p:spPr bwMode="auto">
            <a:xfrm flipH="1" flipV="1">
              <a:off x="4301" y="2951"/>
              <a:ext cx="1"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Line 2590">
              <a:extLst>
                <a:ext uri="{FF2B5EF4-FFF2-40B4-BE49-F238E27FC236}">
                  <a16:creationId xmlns:a16="http://schemas.microsoft.com/office/drawing/2014/main" id="{B2F05597-C8E9-4F11-A9A7-1F8AFD564FA8}"/>
                </a:ext>
              </a:extLst>
            </p:cNvPr>
            <p:cNvSpPr>
              <a:spLocks noChangeShapeType="1"/>
            </p:cNvSpPr>
            <p:nvPr/>
          </p:nvSpPr>
          <p:spPr bwMode="auto">
            <a:xfrm>
              <a:off x="3854" y="2652"/>
              <a:ext cx="16"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Line 2591">
              <a:extLst>
                <a:ext uri="{FF2B5EF4-FFF2-40B4-BE49-F238E27FC236}">
                  <a16:creationId xmlns:a16="http://schemas.microsoft.com/office/drawing/2014/main" id="{B95E03F4-1D4C-49B9-ADFC-700A07589A84}"/>
                </a:ext>
              </a:extLst>
            </p:cNvPr>
            <p:cNvSpPr>
              <a:spLocks noChangeShapeType="1"/>
            </p:cNvSpPr>
            <p:nvPr/>
          </p:nvSpPr>
          <p:spPr bwMode="auto">
            <a:xfrm flipV="1">
              <a:off x="3686" y="2695"/>
              <a:ext cx="184"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Line 2592">
              <a:extLst>
                <a:ext uri="{FF2B5EF4-FFF2-40B4-BE49-F238E27FC236}">
                  <a16:creationId xmlns:a16="http://schemas.microsoft.com/office/drawing/2014/main" id="{FE15305D-365E-4EEC-8E66-6D97DC42FB03}"/>
                </a:ext>
              </a:extLst>
            </p:cNvPr>
            <p:cNvSpPr>
              <a:spLocks noChangeShapeType="1"/>
            </p:cNvSpPr>
            <p:nvPr/>
          </p:nvSpPr>
          <p:spPr bwMode="auto">
            <a:xfrm flipV="1">
              <a:off x="4468" y="2790"/>
              <a:ext cx="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Line 2593">
              <a:extLst>
                <a:ext uri="{FF2B5EF4-FFF2-40B4-BE49-F238E27FC236}">
                  <a16:creationId xmlns:a16="http://schemas.microsoft.com/office/drawing/2014/main" id="{C2E3636A-066D-44AE-84E7-28645CAB24CB}"/>
                </a:ext>
              </a:extLst>
            </p:cNvPr>
            <p:cNvSpPr>
              <a:spLocks noChangeShapeType="1"/>
            </p:cNvSpPr>
            <p:nvPr/>
          </p:nvSpPr>
          <p:spPr bwMode="auto">
            <a:xfrm flipH="1">
              <a:off x="4473" y="2769"/>
              <a:ext cx="174"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Line 2594">
              <a:extLst>
                <a:ext uri="{FF2B5EF4-FFF2-40B4-BE49-F238E27FC236}">
                  <a16:creationId xmlns:a16="http://schemas.microsoft.com/office/drawing/2014/main" id="{051AFBEA-561A-4512-B798-1D9083D026D8}"/>
                </a:ext>
              </a:extLst>
            </p:cNvPr>
            <p:cNvSpPr>
              <a:spLocks noChangeShapeType="1"/>
            </p:cNvSpPr>
            <p:nvPr/>
          </p:nvSpPr>
          <p:spPr bwMode="auto">
            <a:xfrm flipH="1">
              <a:off x="4178" y="3034"/>
              <a:ext cx="116"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Line 2595">
              <a:extLst>
                <a:ext uri="{FF2B5EF4-FFF2-40B4-BE49-F238E27FC236}">
                  <a16:creationId xmlns:a16="http://schemas.microsoft.com/office/drawing/2014/main" id="{67E2BA6E-C287-4CB5-85B6-AEFA38B2D797}"/>
                </a:ext>
              </a:extLst>
            </p:cNvPr>
            <p:cNvSpPr>
              <a:spLocks noChangeShapeType="1"/>
            </p:cNvSpPr>
            <p:nvPr/>
          </p:nvSpPr>
          <p:spPr bwMode="auto">
            <a:xfrm flipH="1">
              <a:off x="4296" y="3032"/>
              <a:ext cx="4"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Line 2596">
              <a:extLst>
                <a:ext uri="{FF2B5EF4-FFF2-40B4-BE49-F238E27FC236}">
                  <a16:creationId xmlns:a16="http://schemas.microsoft.com/office/drawing/2014/main" id="{87ACDC43-1CE7-40D9-8D18-3617291F9A2E}"/>
                </a:ext>
              </a:extLst>
            </p:cNvPr>
            <p:cNvSpPr>
              <a:spLocks noChangeShapeType="1"/>
            </p:cNvSpPr>
            <p:nvPr/>
          </p:nvSpPr>
          <p:spPr bwMode="auto">
            <a:xfrm flipH="1" flipV="1">
              <a:off x="4178" y="3092"/>
              <a:ext cx="9"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Line 2597">
              <a:extLst>
                <a:ext uri="{FF2B5EF4-FFF2-40B4-BE49-F238E27FC236}">
                  <a16:creationId xmlns:a16="http://schemas.microsoft.com/office/drawing/2014/main" id="{A3368D6B-E4E2-4337-8DC9-7D44B25478DF}"/>
                </a:ext>
              </a:extLst>
            </p:cNvPr>
            <p:cNvSpPr>
              <a:spLocks noChangeShapeType="1"/>
            </p:cNvSpPr>
            <p:nvPr/>
          </p:nvSpPr>
          <p:spPr bwMode="auto">
            <a:xfrm>
              <a:off x="3860" y="3090"/>
              <a:ext cx="21"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Line 2598">
              <a:extLst>
                <a:ext uri="{FF2B5EF4-FFF2-40B4-BE49-F238E27FC236}">
                  <a16:creationId xmlns:a16="http://schemas.microsoft.com/office/drawing/2014/main" id="{5D310730-D1BA-4B86-BFE1-30A50F3B0EFA}"/>
                </a:ext>
              </a:extLst>
            </p:cNvPr>
            <p:cNvSpPr>
              <a:spLocks noChangeShapeType="1"/>
            </p:cNvSpPr>
            <p:nvPr/>
          </p:nvSpPr>
          <p:spPr bwMode="auto">
            <a:xfrm flipV="1">
              <a:off x="3772" y="3125"/>
              <a:ext cx="109"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Line 2599">
              <a:extLst>
                <a:ext uri="{FF2B5EF4-FFF2-40B4-BE49-F238E27FC236}">
                  <a16:creationId xmlns:a16="http://schemas.microsoft.com/office/drawing/2014/main" id="{AF471F23-8CF9-4FDF-9154-9E11F8CBB8D1}"/>
                </a:ext>
              </a:extLst>
            </p:cNvPr>
            <p:cNvSpPr>
              <a:spLocks noChangeShapeType="1"/>
            </p:cNvSpPr>
            <p:nvPr/>
          </p:nvSpPr>
          <p:spPr bwMode="auto">
            <a:xfrm flipH="1" flipV="1">
              <a:off x="3881" y="3125"/>
              <a:ext cx="22"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Line 2600">
              <a:extLst>
                <a:ext uri="{FF2B5EF4-FFF2-40B4-BE49-F238E27FC236}">
                  <a16:creationId xmlns:a16="http://schemas.microsoft.com/office/drawing/2014/main" id="{9A1EA57B-31DD-483B-8776-008871437D35}"/>
                </a:ext>
              </a:extLst>
            </p:cNvPr>
            <p:cNvSpPr>
              <a:spLocks noChangeShapeType="1"/>
            </p:cNvSpPr>
            <p:nvPr/>
          </p:nvSpPr>
          <p:spPr bwMode="auto">
            <a:xfrm flipV="1">
              <a:off x="3799" y="3158"/>
              <a:ext cx="104"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Line 2601">
              <a:extLst>
                <a:ext uri="{FF2B5EF4-FFF2-40B4-BE49-F238E27FC236}">
                  <a16:creationId xmlns:a16="http://schemas.microsoft.com/office/drawing/2014/main" id="{9187649A-2838-4F04-8C50-BF4D0D811837}"/>
                </a:ext>
              </a:extLst>
            </p:cNvPr>
            <p:cNvSpPr>
              <a:spLocks noChangeShapeType="1"/>
            </p:cNvSpPr>
            <p:nvPr/>
          </p:nvSpPr>
          <p:spPr bwMode="auto">
            <a:xfrm flipH="1" flipV="1">
              <a:off x="3903" y="3158"/>
              <a:ext cx="22"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Line 2602">
              <a:extLst>
                <a:ext uri="{FF2B5EF4-FFF2-40B4-BE49-F238E27FC236}">
                  <a16:creationId xmlns:a16="http://schemas.microsoft.com/office/drawing/2014/main" id="{3C5CB1DA-5A44-4231-9A31-664497686507}"/>
                </a:ext>
              </a:extLst>
            </p:cNvPr>
            <p:cNvSpPr>
              <a:spLocks noChangeShapeType="1"/>
            </p:cNvSpPr>
            <p:nvPr/>
          </p:nvSpPr>
          <p:spPr bwMode="auto">
            <a:xfrm flipV="1">
              <a:off x="3665" y="2652"/>
              <a:ext cx="189"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Line 2603">
              <a:extLst>
                <a:ext uri="{FF2B5EF4-FFF2-40B4-BE49-F238E27FC236}">
                  <a16:creationId xmlns:a16="http://schemas.microsoft.com/office/drawing/2014/main" id="{AAA3084C-A944-4375-BF23-961771811ADC}"/>
                </a:ext>
              </a:extLst>
            </p:cNvPr>
            <p:cNvSpPr>
              <a:spLocks noChangeShapeType="1"/>
            </p:cNvSpPr>
            <p:nvPr/>
          </p:nvSpPr>
          <p:spPr bwMode="auto">
            <a:xfrm flipV="1">
              <a:off x="3745" y="3090"/>
              <a:ext cx="11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Line 2604">
              <a:extLst>
                <a:ext uri="{FF2B5EF4-FFF2-40B4-BE49-F238E27FC236}">
                  <a16:creationId xmlns:a16="http://schemas.microsoft.com/office/drawing/2014/main" id="{4817C0F0-854B-4900-8FD4-BDDF24BB03B2}"/>
                </a:ext>
              </a:extLst>
            </p:cNvPr>
            <p:cNvSpPr>
              <a:spLocks noChangeShapeType="1"/>
            </p:cNvSpPr>
            <p:nvPr/>
          </p:nvSpPr>
          <p:spPr bwMode="auto">
            <a:xfrm>
              <a:off x="3838" y="3052"/>
              <a:ext cx="22"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Line 2605">
              <a:extLst>
                <a:ext uri="{FF2B5EF4-FFF2-40B4-BE49-F238E27FC236}">
                  <a16:creationId xmlns:a16="http://schemas.microsoft.com/office/drawing/2014/main" id="{169C70D8-6F37-4557-9842-0E2D164C81E5}"/>
                </a:ext>
              </a:extLst>
            </p:cNvPr>
            <p:cNvSpPr>
              <a:spLocks noChangeShapeType="1"/>
            </p:cNvSpPr>
            <p:nvPr/>
          </p:nvSpPr>
          <p:spPr bwMode="auto">
            <a:xfrm flipH="1" flipV="1">
              <a:off x="4697" y="2680"/>
              <a:ext cx="18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Line 2606">
              <a:extLst>
                <a:ext uri="{FF2B5EF4-FFF2-40B4-BE49-F238E27FC236}">
                  <a16:creationId xmlns:a16="http://schemas.microsoft.com/office/drawing/2014/main" id="{DEDC42C0-2200-49AF-A8B8-466797454747}"/>
                </a:ext>
              </a:extLst>
            </p:cNvPr>
            <p:cNvSpPr>
              <a:spLocks noChangeShapeType="1"/>
            </p:cNvSpPr>
            <p:nvPr/>
          </p:nvSpPr>
          <p:spPr bwMode="auto">
            <a:xfrm flipV="1">
              <a:off x="4685" y="2680"/>
              <a:ext cx="1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Line 2607">
              <a:extLst>
                <a:ext uri="{FF2B5EF4-FFF2-40B4-BE49-F238E27FC236}">
                  <a16:creationId xmlns:a16="http://schemas.microsoft.com/office/drawing/2014/main" id="{2BEB4C0A-3B62-42AD-B198-E2A92A1CE065}"/>
                </a:ext>
              </a:extLst>
            </p:cNvPr>
            <p:cNvSpPr>
              <a:spLocks noChangeShapeType="1"/>
            </p:cNvSpPr>
            <p:nvPr/>
          </p:nvSpPr>
          <p:spPr bwMode="auto">
            <a:xfrm flipV="1">
              <a:off x="3825" y="3187"/>
              <a:ext cx="100"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Line 2608">
              <a:extLst>
                <a:ext uri="{FF2B5EF4-FFF2-40B4-BE49-F238E27FC236}">
                  <a16:creationId xmlns:a16="http://schemas.microsoft.com/office/drawing/2014/main" id="{4DC70F78-B0DD-40FA-8648-A1B56BB2874C}"/>
                </a:ext>
              </a:extLst>
            </p:cNvPr>
            <p:cNvSpPr>
              <a:spLocks noChangeShapeType="1"/>
            </p:cNvSpPr>
            <p:nvPr/>
          </p:nvSpPr>
          <p:spPr bwMode="auto">
            <a:xfrm flipH="1" flipV="1">
              <a:off x="3925" y="3187"/>
              <a:ext cx="21"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Line 2609">
              <a:extLst>
                <a:ext uri="{FF2B5EF4-FFF2-40B4-BE49-F238E27FC236}">
                  <a16:creationId xmlns:a16="http://schemas.microsoft.com/office/drawing/2014/main" id="{ECBC57BD-E8C6-4CB9-9D43-8D651BEC8859}"/>
                </a:ext>
              </a:extLst>
            </p:cNvPr>
            <p:cNvSpPr>
              <a:spLocks noChangeShapeType="1"/>
            </p:cNvSpPr>
            <p:nvPr/>
          </p:nvSpPr>
          <p:spPr bwMode="auto">
            <a:xfrm flipH="1" flipV="1">
              <a:off x="4072" y="3177"/>
              <a:ext cx="1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Line 2610">
              <a:extLst>
                <a:ext uri="{FF2B5EF4-FFF2-40B4-BE49-F238E27FC236}">
                  <a16:creationId xmlns:a16="http://schemas.microsoft.com/office/drawing/2014/main" id="{14942766-7D0C-4468-A32B-CF021D6B9293}"/>
                </a:ext>
              </a:extLst>
            </p:cNvPr>
            <p:cNvSpPr>
              <a:spLocks noChangeShapeType="1"/>
            </p:cNvSpPr>
            <p:nvPr/>
          </p:nvSpPr>
          <p:spPr bwMode="auto">
            <a:xfrm flipV="1">
              <a:off x="3968" y="3177"/>
              <a:ext cx="10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Line 2611">
              <a:extLst>
                <a:ext uri="{FF2B5EF4-FFF2-40B4-BE49-F238E27FC236}">
                  <a16:creationId xmlns:a16="http://schemas.microsoft.com/office/drawing/2014/main" id="{2C91BA34-FDEB-4CF6-8557-0280972896F8}"/>
                </a:ext>
              </a:extLst>
            </p:cNvPr>
            <p:cNvSpPr>
              <a:spLocks noChangeShapeType="1"/>
            </p:cNvSpPr>
            <p:nvPr/>
          </p:nvSpPr>
          <p:spPr bwMode="auto">
            <a:xfrm flipH="1">
              <a:off x="4072" y="3114"/>
              <a:ext cx="115"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Line 2612">
              <a:extLst>
                <a:ext uri="{FF2B5EF4-FFF2-40B4-BE49-F238E27FC236}">
                  <a16:creationId xmlns:a16="http://schemas.microsoft.com/office/drawing/2014/main" id="{FA5E28B3-EF1D-4DD9-91F0-FDEF42589018}"/>
                </a:ext>
              </a:extLst>
            </p:cNvPr>
            <p:cNvSpPr>
              <a:spLocks noChangeShapeType="1"/>
            </p:cNvSpPr>
            <p:nvPr/>
          </p:nvSpPr>
          <p:spPr bwMode="auto">
            <a:xfrm flipH="1">
              <a:off x="4302" y="2936"/>
              <a:ext cx="110"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Line 2613">
              <a:extLst>
                <a:ext uri="{FF2B5EF4-FFF2-40B4-BE49-F238E27FC236}">
                  <a16:creationId xmlns:a16="http://schemas.microsoft.com/office/drawing/2014/main" id="{0E0002FA-BC6D-4091-A10C-5383FB9436BB}"/>
                </a:ext>
              </a:extLst>
            </p:cNvPr>
            <p:cNvSpPr>
              <a:spLocks noChangeShapeType="1"/>
            </p:cNvSpPr>
            <p:nvPr/>
          </p:nvSpPr>
          <p:spPr bwMode="auto">
            <a:xfrm flipH="1" flipV="1">
              <a:off x="4302" y="2979"/>
              <a:ext cx="2"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Line 2614">
              <a:extLst>
                <a:ext uri="{FF2B5EF4-FFF2-40B4-BE49-F238E27FC236}">
                  <a16:creationId xmlns:a16="http://schemas.microsoft.com/office/drawing/2014/main" id="{B73F5BDB-E98F-4320-B80C-9A9E10D27498}"/>
                </a:ext>
              </a:extLst>
            </p:cNvPr>
            <p:cNvSpPr>
              <a:spLocks noChangeShapeType="1"/>
            </p:cNvSpPr>
            <p:nvPr/>
          </p:nvSpPr>
          <p:spPr bwMode="auto">
            <a:xfrm>
              <a:off x="3816" y="3011"/>
              <a:ext cx="22"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Line 2615">
              <a:extLst>
                <a:ext uri="{FF2B5EF4-FFF2-40B4-BE49-F238E27FC236}">
                  <a16:creationId xmlns:a16="http://schemas.microsoft.com/office/drawing/2014/main" id="{4A5FAD45-3350-4BB2-B299-8C0E745CB4F4}"/>
                </a:ext>
              </a:extLst>
            </p:cNvPr>
            <p:cNvSpPr>
              <a:spLocks noChangeShapeType="1"/>
            </p:cNvSpPr>
            <p:nvPr/>
          </p:nvSpPr>
          <p:spPr bwMode="auto">
            <a:xfrm flipV="1">
              <a:off x="3718" y="3052"/>
              <a:ext cx="120"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Line 2616">
              <a:extLst>
                <a:ext uri="{FF2B5EF4-FFF2-40B4-BE49-F238E27FC236}">
                  <a16:creationId xmlns:a16="http://schemas.microsoft.com/office/drawing/2014/main" id="{BDEB1231-C88D-43A9-B640-9B05DA4AAB86}"/>
                </a:ext>
              </a:extLst>
            </p:cNvPr>
            <p:cNvSpPr>
              <a:spLocks noChangeShapeType="1"/>
            </p:cNvSpPr>
            <p:nvPr/>
          </p:nvSpPr>
          <p:spPr bwMode="auto">
            <a:xfrm flipV="1">
              <a:off x="4462" y="2819"/>
              <a:ext cx="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Line 2617">
              <a:extLst>
                <a:ext uri="{FF2B5EF4-FFF2-40B4-BE49-F238E27FC236}">
                  <a16:creationId xmlns:a16="http://schemas.microsoft.com/office/drawing/2014/main" id="{3B30F9E0-5711-425D-A8A8-5ADCE612853E}"/>
                </a:ext>
              </a:extLst>
            </p:cNvPr>
            <p:cNvSpPr>
              <a:spLocks noChangeShapeType="1"/>
            </p:cNvSpPr>
            <p:nvPr/>
          </p:nvSpPr>
          <p:spPr bwMode="auto">
            <a:xfrm flipH="1">
              <a:off x="4468" y="2794"/>
              <a:ext cx="146"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Line 2618">
              <a:extLst>
                <a:ext uri="{FF2B5EF4-FFF2-40B4-BE49-F238E27FC236}">
                  <a16:creationId xmlns:a16="http://schemas.microsoft.com/office/drawing/2014/main" id="{027E5709-B016-451B-9781-140947176037}"/>
                </a:ext>
              </a:extLst>
            </p:cNvPr>
            <p:cNvSpPr>
              <a:spLocks noChangeShapeType="1"/>
            </p:cNvSpPr>
            <p:nvPr/>
          </p:nvSpPr>
          <p:spPr bwMode="auto">
            <a:xfrm flipH="1">
              <a:off x="4616" y="2793"/>
              <a:ext cx="4"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Line 2619">
              <a:extLst>
                <a:ext uri="{FF2B5EF4-FFF2-40B4-BE49-F238E27FC236}">
                  <a16:creationId xmlns:a16="http://schemas.microsoft.com/office/drawing/2014/main" id="{682AA6E6-08C3-43C6-8220-87E17922C937}"/>
                </a:ext>
              </a:extLst>
            </p:cNvPr>
            <p:cNvSpPr>
              <a:spLocks noChangeShapeType="1"/>
            </p:cNvSpPr>
            <p:nvPr/>
          </p:nvSpPr>
          <p:spPr bwMode="auto">
            <a:xfrm flipH="1" flipV="1">
              <a:off x="3946" y="3212"/>
              <a:ext cx="2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Line 2620">
              <a:extLst>
                <a:ext uri="{FF2B5EF4-FFF2-40B4-BE49-F238E27FC236}">
                  <a16:creationId xmlns:a16="http://schemas.microsoft.com/office/drawing/2014/main" id="{526390D6-0382-4861-A28C-F3DD3CF287C2}"/>
                </a:ext>
              </a:extLst>
            </p:cNvPr>
            <p:cNvSpPr>
              <a:spLocks noChangeShapeType="1"/>
            </p:cNvSpPr>
            <p:nvPr/>
          </p:nvSpPr>
          <p:spPr bwMode="auto">
            <a:xfrm flipV="1">
              <a:off x="3852" y="3212"/>
              <a:ext cx="94"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Line 2621">
              <a:extLst>
                <a:ext uri="{FF2B5EF4-FFF2-40B4-BE49-F238E27FC236}">
                  <a16:creationId xmlns:a16="http://schemas.microsoft.com/office/drawing/2014/main" id="{8771BDD7-D997-44D7-9782-900EDC695A4E}"/>
                </a:ext>
              </a:extLst>
            </p:cNvPr>
            <p:cNvSpPr>
              <a:spLocks noChangeShapeType="1"/>
            </p:cNvSpPr>
            <p:nvPr/>
          </p:nvSpPr>
          <p:spPr bwMode="auto">
            <a:xfrm>
              <a:off x="3795" y="2969"/>
              <a:ext cx="2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Line 2622">
              <a:extLst>
                <a:ext uri="{FF2B5EF4-FFF2-40B4-BE49-F238E27FC236}">
                  <a16:creationId xmlns:a16="http://schemas.microsoft.com/office/drawing/2014/main" id="{F6B97656-F472-4B9F-9319-3B36D65549B1}"/>
                </a:ext>
              </a:extLst>
            </p:cNvPr>
            <p:cNvSpPr>
              <a:spLocks noChangeShapeType="1"/>
            </p:cNvSpPr>
            <p:nvPr/>
          </p:nvSpPr>
          <p:spPr bwMode="auto">
            <a:xfrm flipV="1">
              <a:off x="3691" y="3011"/>
              <a:ext cx="125"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Line 2623">
              <a:extLst>
                <a:ext uri="{FF2B5EF4-FFF2-40B4-BE49-F238E27FC236}">
                  <a16:creationId xmlns:a16="http://schemas.microsoft.com/office/drawing/2014/main" id="{DBBEC282-00C4-42AD-B90A-5DEE0ED191CF}"/>
                </a:ext>
              </a:extLst>
            </p:cNvPr>
            <p:cNvSpPr>
              <a:spLocks noChangeShapeType="1"/>
            </p:cNvSpPr>
            <p:nvPr/>
          </p:nvSpPr>
          <p:spPr bwMode="auto">
            <a:xfrm flipH="1">
              <a:off x="4187" y="3094"/>
              <a:ext cx="37"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Line 2624">
              <a:extLst>
                <a:ext uri="{FF2B5EF4-FFF2-40B4-BE49-F238E27FC236}">
                  <a16:creationId xmlns:a16="http://schemas.microsoft.com/office/drawing/2014/main" id="{EE45F741-1547-4846-8D89-974FC697B74A}"/>
                </a:ext>
              </a:extLst>
            </p:cNvPr>
            <p:cNvSpPr>
              <a:spLocks noChangeShapeType="1"/>
            </p:cNvSpPr>
            <p:nvPr/>
          </p:nvSpPr>
          <p:spPr bwMode="auto">
            <a:xfrm flipH="1" flipV="1">
              <a:off x="4187" y="3114"/>
              <a:ext cx="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Line 2625">
              <a:extLst>
                <a:ext uri="{FF2B5EF4-FFF2-40B4-BE49-F238E27FC236}">
                  <a16:creationId xmlns:a16="http://schemas.microsoft.com/office/drawing/2014/main" id="{E83669F2-2E84-4B10-A839-3CBB62B463C0}"/>
                </a:ext>
              </a:extLst>
            </p:cNvPr>
            <p:cNvSpPr>
              <a:spLocks noChangeShapeType="1"/>
            </p:cNvSpPr>
            <p:nvPr/>
          </p:nvSpPr>
          <p:spPr bwMode="auto">
            <a:xfrm flipV="1">
              <a:off x="4672" y="2702"/>
              <a:ext cx="13"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Line 2626">
              <a:extLst>
                <a:ext uri="{FF2B5EF4-FFF2-40B4-BE49-F238E27FC236}">
                  <a16:creationId xmlns:a16="http://schemas.microsoft.com/office/drawing/2014/main" id="{2D317784-FB79-45B9-8CEA-0A97F7B2AFF7}"/>
                </a:ext>
              </a:extLst>
            </p:cNvPr>
            <p:cNvSpPr>
              <a:spLocks noChangeShapeType="1"/>
            </p:cNvSpPr>
            <p:nvPr/>
          </p:nvSpPr>
          <p:spPr bwMode="auto">
            <a:xfrm flipH="1" flipV="1">
              <a:off x="4685" y="2702"/>
              <a:ext cx="180"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Line 2627">
              <a:extLst>
                <a:ext uri="{FF2B5EF4-FFF2-40B4-BE49-F238E27FC236}">
                  <a16:creationId xmlns:a16="http://schemas.microsoft.com/office/drawing/2014/main" id="{9DE27BD8-4505-4384-8C6A-D2AB3EC20C18}"/>
                </a:ext>
              </a:extLst>
            </p:cNvPr>
            <p:cNvSpPr>
              <a:spLocks noChangeShapeType="1"/>
            </p:cNvSpPr>
            <p:nvPr/>
          </p:nvSpPr>
          <p:spPr bwMode="auto">
            <a:xfrm flipH="1" flipV="1">
              <a:off x="4304" y="3005"/>
              <a:ext cx="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Line 2628">
              <a:extLst>
                <a:ext uri="{FF2B5EF4-FFF2-40B4-BE49-F238E27FC236}">
                  <a16:creationId xmlns:a16="http://schemas.microsoft.com/office/drawing/2014/main" id="{FBBD4E2C-800C-4749-B2FB-AF71C8DAE702}"/>
                </a:ext>
              </a:extLst>
            </p:cNvPr>
            <p:cNvSpPr>
              <a:spLocks noChangeShapeType="1"/>
            </p:cNvSpPr>
            <p:nvPr/>
          </p:nvSpPr>
          <p:spPr bwMode="auto">
            <a:xfrm flipH="1">
              <a:off x="4304" y="2980"/>
              <a:ext cx="57"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Line 2629">
              <a:extLst>
                <a:ext uri="{FF2B5EF4-FFF2-40B4-BE49-F238E27FC236}">
                  <a16:creationId xmlns:a16="http://schemas.microsoft.com/office/drawing/2014/main" id="{34A80195-B931-4011-A333-7BEA3D424545}"/>
                </a:ext>
              </a:extLst>
            </p:cNvPr>
            <p:cNvSpPr>
              <a:spLocks noChangeShapeType="1"/>
            </p:cNvSpPr>
            <p:nvPr/>
          </p:nvSpPr>
          <p:spPr bwMode="auto">
            <a:xfrm flipV="1">
              <a:off x="3664" y="2969"/>
              <a:ext cx="131"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Line 2630">
              <a:extLst>
                <a:ext uri="{FF2B5EF4-FFF2-40B4-BE49-F238E27FC236}">
                  <a16:creationId xmlns:a16="http://schemas.microsoft.com/office/drawing/2014/main" id="{A71EE195-1D31-4724-8501-60069999B3A9}"/>
                </a:ext>
              </a:extLst>
            </p:cNvPr>
            <p:cNvSpPr>
              <a:spLocks noChangeShapeType="1"/>
            </p:cNvSpPr>
            <p:nvPr/>
          </p:nvSpPr>
          <p:spPr bwMode="auto">
            <a:xfrm>
              <a:off x="3773" y="2926"/>
              <a:ext cx="22"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Line 2631">
              <a:extLst>
                <a:ext uri="{FF2B5EF4-FFF2-40B4-BE49-F238E27FC236}">
                  <a16:creationId xmlns:a16="http://schemas.microsoft.com/office/drawing/2014/main" id="{47BFCE4E-7D31-4294-8B43-50BE58DB46EE}"/>
                </a:ext>
              </a:extLst>
            </p:cNvPr>
            <p:cNvSpPr>
              <a:spLocks noChangeShapeType="1"/>
            </p:cNvSpPr>
            <p:nvPr/>
          </p:nvSpPr>
          <p:spPr bwMode="auto">
            <a:xfrm flipV="1">
              <a:off x="4457" y="2847"/>
              <a:ext cx="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Line 2632">
              <a:extLst>
                <a:ext uri="{FF2B5EF4-FFF2-40B4-BE49-F238E27FC236}">
                  <a16:creationId xmlns:a16="http://schemas.microsoft.com/office/drawing/2014/main" id="{9D2F04BC-7F65-4F37-9572-A97C90D089BA}"/>
                </a:ext>
              </a:extLst>
            </p:cNvPr>
            <p:cNvSpPr>
              <a:spLocks noChangeShapeType="1"/>
            </p:cNvSpPr>
            <p:nvPr/>
          </p:nvSpPr>
          <p:spPr bwMode="auto">
            <a:xfrm flipH="1">
              <a:off x="4462" y="2824"/>
              <a:ext cx="10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Line 2633">
              <a:extLst>
                <a:ext uri="{FF2B5EF4-FFF2-40B4-BE49-F238E27FC236}">
                  <a16:creationId xmlns:a16="http://schemas.microsoft.com/office/drawing/2014/main" id="{CAD97526-D121-4EE9-8F79-A80C59C6ADA7}"/>
                </a:ext>
              </a:extLst>
            </p:cNvPr>
            <p:cNvSpPr>
              <a:spLocks noChangeShapeType="1"/>
            </p:cNvSpPr>
            <p:nvPr/>
          </p:nvSpPr>
          <p:spPr bwMode="auto">
            <a:xfrm flipV="1">
              <a:off x="3879" y="3234"/>
              <a:ext cx="89"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Line 2634">
              <a:extLst>
                <a:ext uri="{FF2B5EF4-FFF2-40B4-BE49-F238E27FC236}">
                  <a16:creationId xmlns:a16="http://schemas.microsoft.com/office/drawing/2014/main" id="{6AD54B1B-6A3B-4B4B-B677-830D2012DAA6}"/>
                </a:ext>
              </a:extLst>
            </p:cNvPr>
            <p:cNvSpPr>
              <a:spLocks noChangeShapeType="1"/>
            </p:cNvSpPr>
            <p:nvPr/>
          </p:nvSpPr>
          <p:spPr bwMode="auto">
            <a:xfrm flipH="1" flipV="1">
              <a:off x="3968" y="3234"/>
              <a:ext cx="2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Line 2635">
              <a:extLst>
                <a:ext uri="{FF2B5EF4-FFF2-40B4-BE49-F238E27FC236}">
                  <a16:creationId xmlns:a16="http://schemas.microsoft.com/office/drawing/2014/main" id="{86DA555A-E376-426F-9B8B-FD50D6FBDF03}"/>
                </a:ext>
              </a:extLst>
            </p:cNvPr>
            <p:cNvSpPr>
              <a:spLocks noChangeShapeType="1"/>
            </p:cNvSpPr>
            <p:nvPr/>
          </p:nvSpPr>
          <p:spPr bwMode="auto">
            <a:xfrm flipV="1">
              <a:off x="3990" y="3196"/>
              <a:ext cx="9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Line 2636">
              <a:extLst>
                <a:ext uri="{FF2B5EF4-FFF2-40B4-BE49-F238E27FC236}">
                  <a16:creationId xmlns:a16="http://schemas.microsoft.com/office/drawing/2014/main" id="{1D4353F0-CF63-4DAA-8AC7-A3E765BB839A}"/>
                </a:ext>
              </a:extLst>
            </p:cNvPr>
            <p:cNvSpPr>
              <a:spLocks noChangeShapeType="1"/>
            </p:cNvSpPr>
            <p:nvPr/>
          </p:nvSpPr>
          <p:spPr bwMode="auto">
            <a:xfrm flipH="1" flipV="1">
              <a:off x="4087" y="3196"/>
              <a:ext cx="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Line 2637">
              <a:extLst>
                <a:ext uri="{FF2B5EF4-FFF2-40B4-BE49-F238E27FC236}">
                  <a16:creationId xmlns:a16="http://schemas.microsoft.com/office/drawing/2014/main" id="{CC980ABC-8764-4B24-A2EA-844B12DF3326}"/>
                </a:ext>
              </a:extLst>
            </p:cNvPr>
            <p:cNvSpPr>
              <a:spLocks noChangeShapeType="1"/>
            </p:cNvSpPr>
            <p:nvPr/>
          </p:nvSpPr>
          <p:spPr bwMode="auto">
            <a:xfrm flipH="1">
              <a:off x="4087" y="3183"/>
              <a:ext cx="2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Line 2638">
              <a:extLst>
                <a:ext uri="{FF2B5EF4-FFF2-40B4-BE49-F238E27FC236}">
                  <a16:creationId xmlns:a16="http://schemas.microsoft.com/office/drawing/2014/main" id="{65E57E14-7DEF-4276-B85A-4E344E28F6BD}"/>
                </a:ext>
              </a:extLst>
            </p:cNvPr>
            <p:cNvSpPr>
              <a:spLocks noChangeShapeType="1"/>
            </p:cNvSpPr>
            <p:nvPr/>
          </p:nvSpPr>
          <p:spPr bwMode="auto">
            <a:xfrm flipV="1">
              <a:off x="3637" y="2926"/>
              <a:ext cx="136"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Line 2639">
              <a:extLst>
                <a:ext uri="{FF2B5EF4-FFF2-40B4-BE49-F238E27FC236}">
                  <a16:creationId xmlns:a16="http://schemas.microsoft.com/office/drawing/2014/main" id="{6EF2AC27-8726-4E28-A213-9D7EE0483480}"/>
                </a:ext>
              </a:extLst>
            </p:cNvPr>
            <p:cNvSpPr>
              <a:spLocks noChangeShapeType="1"/>
            </p:cNvSpPr>
            <p:nvPr/>
          </p:nvSpPr>
          <p:spPr bwMode="auto">
            <a:xfrm>
              <a:off x="3751" y="2881"/>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Line 2640">
              <a:extLst>
                <a:ext uri="{FF2B5EF4-FFF2-40B4-BE49-F238E27FC236}">
                  <a16:creationId xmlns:a16="http://schemas.microsoft.com/office/drawing/2014/main" id="{B6D621A0-489F-478B-B4EE-7AB0F03159CD}"/>
                </a:ext>
              </a:extLst>
            </p:cNvPr>
            <p:cNvSpPr>
              <a:spLocks noChangeShapeType="1"/>
            </p:cNvSpPr>
            <p:nvPr/>
          </p:nvSpPr>
          <p:spPr bwMode="auto">
            <a:xfrm flipH="1" flipV="1">
              <a:off x="4672" y="2725"/>
              <a:ext cx="145"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Line 2641">
              <a:extLst>
                <a:ext uri="{FF2B5EF4-FFF2-40B4-BE49-F238E27FC236}">
                  <a16:creationId xmlns:a16="http://schemas.microsoft.com/office/drawing/2014/main" id="{8BBEBF87-4CF7-429F-BFB4-7282E27CC7D1}"/>
                </a:ext>
              </a:extLst>
            </p:cNvPr>
            <p:cNvSpPr>
              <a:spLocks noChangeShapeType="1"/>
            </p:cNvSpPr>
            <p:nvPr/>
          </p:nvSpPr>
          <p:spPr bwMode="auto">
            <a:xfrm flipV="1">
              <a:off x="4660" y="2725"/>
              <a:ext cx="1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Line 2642">
              <a:extLst>
                <a:ext uri="{FF2B5EF4-FFF2-40B4-BE49-F238E27FC236}">
                  <a16:creationId xmlns:a16="http://schemas.microsoft.com/office/drawing/2014/main" id="{918D32FC-88B1-42C1-82BC-66C5F29D119D}"/>
                </a:ext>
              </a:extLst>
            </p:cNvPr>
            <p:cNvSpPr>
              <a:spLocks noChangeShapeType="1"/>
            </p:cNvSpPr>
            <p:nvPr/>
          </p:nvSpPr>
          <p:spPr bwMode="auto">
            <a:xfrm flipH="1">
              <a:off x="4457" y="2857"/>
              <a:ext cx="60"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Line 2643">
              <a:extLst>
                <a:ext uri="{FF2B5EF4-FFF2-40B4-BE49-F238E27FC236}">
                  <a16:creationId xmlns:a16="http://schemas.microsoft.com/office/drawing/2014/main" id="{4DB2219B-EB88-4DC1-AE0D-A2B967B6683A}"/>
                </a:ext>
              </a:extLst>
            </p:cNvPr>
            <p:cNvSpPr>
              <a:spLocks noChangeShapeType="1"/>
            </p:cNvSpPr>
            <p:nvPr/>
          </p:nvSpPr>
          <p:spPr bwMode="auto">
            <a:xfrm flipV="1">
              <a:off x="4451" y="2873"/>
              <a:ext cx="6"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Line 2644">
              <a:extLst>
                <a:ext uri="{FF2B5EF4-FFF2-40B4-BE49-F238E27FC236}">
                  <a16:creationId xmlns:a16="http://schemas.microsoft.com/office/drawing/2014/main" id="{AF631B4A-AD47-423E-9C99-7B8BC25094D2}"/>
                </a:ext>
              </a:extLst>
            </p:cNvPr>
            <p:cNvSpPr>
              <a:spLocks noChangeShapeType="1"/>
            </p:cNvSpPr>
            <p:nvPr/>
          </p:nvSpPr>
          <p:spPr bwMode="auto">
            <a:xfrm flipV="1">
              <a:off x="3924" y="3252"/>
              <a:ext cx="66"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Line 2645">
              <a:extLst>
                <a:ext uri="{FF2B5EF4-FFF2-40B4-BE49-F238E27FC236}">
                  <a16:creationId xmlns:a16="http://schemas.microsoft.com/office/drawing/2014/main" id="{47E5D24D-BC2B-48D2-9BE9-AE774C685806}"/>
                </a:ext>
              </a:extLst>
            </p:cNvPr>
            <p:cNvSpPr>
              <a:spLocks noChangeShapeType="1"/>
            </p:cNvSpPr>
            <p:nvPr/>
          </p:nvSpPr>
          <p:spPr bwMode="auto">
            <a:xfrm flipH="1" flipV="1">
              <a:off x="3990" y="3252"/>
              <a:ext cx="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Line 2646">
              <a:extLst>
                <a:ext uri="{FF2B5EF4-FFF2-40B4-BE49-F238E27FC236}">
                  <a16:creationId xmlns:a16="http://schemas.microsoft.com/office/drawing/2014/main" id="{D00DE143-C25B-4422-875A-4128FF50F354}"/>
                </a:ext>
              </a:extLst>
            </p:cNvPr>
            <p:cNvSpPr>
              <a:spLocks noChangeShapeType="1"/>
            </p:cNvSpPr>
            <p:nvPr/>
          </p:nvSpPr>
          <p:spPr bwMode="auto">
            <a:xfrm flipV="1">
              <a:off x="3610" y="2881"/>
              <a:ext cx="141"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Line 2647">
              <a:extLst>
                <a:ext uri="{FF2B5EF4-FFF2-40B4-BE49-F238E27FC236}">
                  <a16:creationId xmlns:a16="http://schemas.microsoft.com/office/drawing/2014/main" id="{04FF08EB-3374-448B-AD7C-F11E9EBC284C}"/>
                </a:ext>
              </a:extLst>
            </p:cNvPr>
            <p:cNvSpPr>
              <a:spLocks noChangeShapeType="1"/>
            </p:cNvSpPr>
            <p:nvPr/>
          </p:nvSpPr>
          <p:spPr bwMode="auto">
            <a:xfrm>
              <a:off x="3730" y="2835"/>
              <a:ext cx="21"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Line 2648">
              <a:extLst>
                <a:ext uri="{FF2B5EF4-FFF2-40B4-BE49-F238E27FC236}">
                  <a16:creationId xmlns:a16="http://schemas.microsoft.com/office/drawing/2014/main" id="{E071E65C-CFEA-4458-9717-03B65C71CD06}"/>
                </a:ext>
              </a:extLst>
            </p:cNvPr>
            <p:cNvSpPr>
              <a:spLocks noChangeShapeType="1"/>
            </p:cNvSpPr>
            <p:nvPr/>
          </p:nvSpPr>
          <p:spPr bwMode="auto">
            <a:xfrm flipV="1">
              <a:off x="4903" y="2675"/>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Line 2649">
              <a:extLst>
                <a:ext uri="{FF2B5EF4-FFF2-40B4-BE49-F238E27FC236}">
                  <a16:creationId xmlns:a16="http://schemas.microsoft.com/office/drawing/2014/main" id="{D5B7D3FE-B94B-4E2D-8651-13BDBDA5D9D3}"/>
                </a:ext>
              </a:extLst>
            </p:cNvPr>
            <p:cNvSpPr>
              <a:spLocks noChangeShapeType="1"/>
            </p:cNvSpPr>
            <p:nvPr/>
          </p:nvSpPr>
          <p:spPr bwMode="auto">
            <a:xfrm flipH="1" flipV="1">
              <a:off x="4922" y="2675"/>
              <a:ext cx="176"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Line 2650">
              <a:extLst>
                <a:ext uri="{FF2B5EF4-FFF2-40B4-BE49-F238E27FC236}">
                  <a16:creationId xmlns:a16="http://schemas.microsoft.com/office/drawing/2014/main" id="{95E832A9-2BAF-4395-B4E5-ECDF6B88BE46}"/>
                </a:ext>
              </a:extLst>
            </p:cNvPr>
            <p:cNvSpPr>
              <a:spLocks noChangeShapeType="1"/>
            </p:cNvSpPr>
            <p:nvPr/>
          </p:nvSpPr>
          <p:spPr bwMode="auto">
            <a:xfrm flipV="1">
              <a:off x="4647" y="2747"/>
              <a:ext cx="13"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Line 2651">
              <a:extLst>
                <a:ext uri="{FF2B5EF4-FFF2-40B4-BE49-F238E27FC236}">
                  <a16:creationId xmlns:a16="http://schemas.microsoft.com/office/drawing/2014/main" id="{D97B67B4-12DB-41FC-AA3B-A838EA37D403}"/>
                </a:ext>
              </a:extLst>
            </p:cNvPr>
            <p:cNvSpPr>
              <a:spLocks noChangeShapeType="1"/>
            </p:cNvSpPr>
            <p:nvPr/>
          </p:nvSpPr>
          <p:spPr bwMode="auto">
            <a:xfrm flipH="1">
              <a:off x="4660" y="2746"/>
              <a:ext cx="7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Line 2652">
              <a:extLst>
                <a:ext uri="{FF2B5EF4-FFF2-40B4-BE49-F238E27FC236}">
                  <a16:creationId xmlns:a16="http://schemas.microsoft.com/office/drawing/2014/main" id="{EBEC24F7-8C99-49FA-A87E-76E2C8D532D6}"/>
                </a:ext>
              </a:extLst>
            </p:cNvPr>
            <p:cNvSpPr>
              <a:spLocks noChangeShapeType="1"/>
            </p:cNvSpPr>
            <p:nvPr/>
          </p:nvSpPr>
          <p:spPr bwMode="auto">
            <a:xfrm flipV="1">
              <a:off x="4449" y="2899"/>
              <a:ext cx="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Line 2653">
              <a:extLst>
                <a:ext uri="{FF2B5EF4-FFF2-40B4-BE49-F238E27FC236}">
                  <a16:creationId xmlns:a16="http://schemas.microsoft.com/office/drawing/2014/main" id="{3DB303CF-64C9-49F8-8720-AF7550721EF0}"/>
                </a:ext>
              </a:extLst>
            </p:cNvPr>
            <p:cNvSpPr>
              <a:spLocks noChangeShapeType="1"/>
            </p:cNvSpPr>
            <p:nvPr/>
          </p:nvSpPr>
          <p:spPr bwMode="auto">
            <a:xfrm flipH="1">
              <a:off x="4451" y="2894"/>
              <a:ext cx="1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Line 2654">
              <a:extLst>
                <a:ext uri="{FF2B5EF4-FFF2-40B4-BE49-F238E27FC236}">
                  <a16:creationId xmlns:a16="http://schemas.microsoft.com/office/drawing/2014/main" id="{653B791A-8524-464A-BA29-C32F8EC614C3}"/>
                </a:ext>
              </a:extLst>
            </p:cNvPr>
            <p:cNvSpPr>
              <a:spLocks noChangeShapeType="1"/>
            </p:cNvSpPr>
            <p:nvPr/>
          </p:nvSpPr>
          <p:spPr bwMode="auto">
            <a:xfrm>
              <a:off x="3708" y="2790"/>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Line 2655">
              <a:extLst>
                <a:ext uri="{FF2B5EF4-FFF2-40B4-BE49-F238E27FC236}">
                  <a16:creationId xmlns:a16="http://schemas.microsoft.com/office/drawing/2014/main" id="{4680F9DD-0A4A-4E7E-BB60-89CBA10951B6}"/>
                </a:ext>
              </a:extLst>
            </p:cNvPr>
            <p:cNvSpPr>
              <a:spLocks noChangeShapeType="1"/>
            </p:cNvSpPr>
            <p:nvPr/>
          </p:nvSpPr>
          <p:spPr bwMode="auto">
            <a:xfrm flipV="1">
              <a:off x="3583" y="2835"/>
              <a:ext cx="147"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Line 2656">
              <a:extLst>
                <a:ext uri="{FF2B5EF4-FFF2-40B4-BE49-F238E27FC236}">
                  <a16:creationId xmlns:a16="http://schemas.microsoft.com/office/drawing/2014/main" id="{76B7C4B3-33C7-4555-94B2-25C3F0014C16}"/>
                </a:ext>
              </a:extLst>
            </p:cNvPr>
            <p:cNvSpPr>
              <a:spLocks noChangeShapeType="1"/>
            </p:cNvSpPr>
            <p:nvPr/>
          </p:nvSpPr>
          <p:spPr bwMode="auto">
            <a:xfrm>
              <a:off x="3799" y="3212"/>
              <a:ext cx="2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Line 2657">
              <a:extLst>
                <a:ext uri="{FF2B5EF4-FFF2-40B4-BE49-F238E27FC236}">
                  <a16:creationId xmlns:a16="http://schemas.microsoft.com/office/drawing/2014/main" id="{25AFD805-DE4B-4CBF-84CE-74E14CED74AA}"/>
                </a:ext>
              </a:extLst>
            </p:cNvPr>
            <p:cNvSpPr>
              <a:spLocks noChangeShapeType="1"/>
            </p:cNvSpPr>
            <p:nvPr/>
          </p:nvSpPr>
          <p:spPr bwMode="auto">
            <a:xfrm flipH="1" flipV="1">
              <a:off x="3825" y="3240"/>
              <a:ext cx="2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Line 2658">
              <a:extLst>
                <a:ext uri="{FF2B5EF4-FFF2-40B4-BE49-F238E27FC236}">
                  <a16:creationId xmlns:a16="http://schemas.microsoft.com/office/drawing/2014/main" id="{E0E7B835-ABF8-47BD-9B9B-12087C9B05D8}"/>
                </a:ext>
              </a:extLst>
            </p:cNvPr>
            <p:cNvSpPr>
              <a:spLocks noChangeShapeType="1"/>
            </p:cNvSpPr>
            <p:nvPr/>
          </p:nvSpPr>
          <p:spPr bwMode="auto">
            <a:xfrm flipV="1">
              <a:off x="3747" y="3240"/>
              <a:ext cx="7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Line 2659">
              <a:extLst>
                <a:ext uri="{FF2B5EF4-FFF2-40B4-BE49-F238E27FC236}">
                  <a16:creationId xmlns:a16="http://schemas.microsoft.com/office/drawing/2014/main" id="{4BE6AC2D-3C9E-4CDB-9919-C6A91577462B}"/>
                </a:ext>
              </a:extLst>
            </p:cNvPr>
            <p:cNvSpPr>
              <a:spLocks noChangeShapeType="1"/>
            </p:cNvSpPr>
            <p:nvPr/>
          </p:nvSpPr>
          <p:spPr bwMode="auto">
            <a:xfrm flipV="1">
              <a:off x="3716" y="3212"/>
              <a:ext cx="83"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Line 2660">
              <a:extLst>
                <a:ext uri="{FF2B5EF4-FFF2-40B4-BE49-F238E27FC236}">
                  <a16:creationId xmlns:a16="http://schemas.microsoft.com/office/drawing/2014/main" id="{6A02B5AF-3B10-4DA1-83D0-E54DA874CA5F}"/>
                </a:ext>
              </a:extLst>
            </p:cNvPr>
            <p:cNvSpPr>
              <a:spLocks noChangeShapeType="1"/>
            </p:cNvSpPr>
            <p:nvPr/>
          </p:nvSpPr>
          <p:spPr bwMode="auto">
            <a:xfrm>
              <a:off x="3772" y="3181"/>
              <a:ext cx="27"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Line 2661">
              <a:extLst>
                <a:ext uri="{FF2B5EF4-FFF2-40B4-BE49-F238E27FC236}">
                  <a16:creationId xmlns:a16="http://schemas.microsoft.com/office/drawing/2014/main" id="{5237D12B-767E-4981-85A3-9C215E888E94}"/>
                </a:ext>
              </a:extLst>
            </p:cNvPr>
            <p:cNvSpPr>
              <a:spLocks noChangeShapeType="1"/>
            </p:cNvSpPr>
            <p:nvPr/>
          </p:nvSpPr>
          <p:spPr bwMode="auto">
            <a:xfrm flipV="1">
              <a:off x="3778" y="3264"/>
              <a:ext cx="74"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Line 2662">
              <a:extLst>
                <a:ext uri="{FF2B5EF4-FFF2-40B4-BE49-F238E27FC236}">
                  <a16:creationId xmlns:a16="http://schemas.microsoft.com/office/drawing/2014/main" id="{AFC39E6B-2435-4B3F-BE9E-72C3CB51BCF6}"/>
                </a:ext>
              </a:extLst>
            </p:cNvPr>
            <p:cNvSpPr>
              <a:spLocks noChangeShapeType="1"/>
            </p:cNvSpPr>
            <p:nvPr/>
          </p:nvSpPr>
          <p:spPr bwMode="auto">
            <a:xfrm flipH="1" flipV="1">
              <a:off x="3852" y="3264"/>
              <a:ext cx="27"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Line 2663">
              <a:extLst>
                <a:ext uri="{FF2B5EF4-FFF2-40B4-BE49-F238E27FC236}">
                  <a16:creationId xmlns:a16="http://schemas.microsoft.com/office/drawing/2014/main" id="{F7620DE6-3F24-408B-8389-1EADABAD271C}"/>
                </a:ext>
              </a:extLst>
            </p:cNvPr>
            <p:cNvSpPr>
              <a:spLocks noChangeShapeType="1"/>
            </p:cNvSpPr>
            <p:nvPr/>
          </p:nvSpPr>
          <p:spPr bwMode="auto">
            <a:xfrm flipV="1">
              <a:off x="4884" y="2689"/>
              <a:ext cx="1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Line 2664">
              <a:extLst>
                <a:ext uri="{FF2B5EF4-FFF2-40B4-BE49-F238E27FC236}">
                  <a16:creationId xmlns:a16="http://schemas.microsoft.com/office/drawing/2014/main" id="{6C779A16-02AA-424C-ABEE-0DA5C23BF877}"/>
                </a:ext>
              </a:extLst>
            </p:cNvPr>
            <p:cNvSpPr>
              <a:spLocks noChangeShapeType="1"/>
            </p:cNvSpPr>
            <p:nvPr/>
          </p:nvSpPr>
          <p:spPr bwMode="auto">
            <a:xfrm flipH="1" flipV="1">
              <a:off x="4903" y="2689"/>
              <a:ext cx="17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Line 2665">
              <a:extLst>
                <a:ext uri="{FF2B5EF4-FFF2-40B4-BE49-F238E27FC236}">
                  <a16:creationId xmlns:a16="http://schemas.microsoft.com/office/drawing/2014/main" id="{3621C5D7-F4E2-498E-BB4D-D6B07268EF71}"/>
                </a:ext>
              </a:extLst>
            </p:cNvPr>
            <p:cNvSpPr>
              <a:spLocks noChangeShapeType="1"/>
            </p:cNvSpPr>
            <p:nvPr/>
          </p:nvSpPr>
          <p:spPr bwMode="auto">
            <a:xfrm flipV="1">
              <a:off x="3685" y="3181"/>
              <a:ext cx="8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Line 2666">
              <a:extLst>
                <a:ext uri="{FF2B5EF4-FFF2-40B4-BE49-F238E27FC236}">
                  <a16:creationId xmlns:a16="http://schemas.microsoft.com/office/drawing/2014/main" id="{2D269BEA-AE5D-41C4-A120-3533F258B8E3}"/>
                </a:ext>
              </a:extLst>
            </p:cNvPr>
            <p:cNvSpPr>
              <a:spLocks noChangeShapeType="1"/>
            </p:cNvSpPr>
            <p:nvPr/>
          </p:nvSpPr>
          <p:spPr bwMode="auto">
            <a:xfrm>
              <a:off x="3745" y="3146"/>
              <a:ext cx="27"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Line 2667">
              <a:extLst>
                <a:ext uri="{FF2B5EF4-FFF2-40B4-BE49-F238E27FC236}">
                  <a16:creationId xmlns:a16="http://schemas.microsoft.com/office/drawing/2014/main" id="{38D9EEB6-0A47-47C2-961D-E2C3A2C18762}"/>
                </a:ext>
              </a:extLst>
            </p:cNvPr>
            <p:cNvSpPr>
              <a:spLocks noChangeShapeType="1"/>
            </p:cNvSpPr>
            <p:nvPr/>
          </p:nvSpPr>
          <p:spPr bwMode="auto">
            <a:xfrm>
              <a:off x="3686" y="2745"/>
              <a:ext cx="22"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Line 2668">
              <a:extLst>
                <a:ext uri="{FF2B5EF4-FFF2-40B4-BE49-F238E27FC236}">
                  <a16:creationId xmlns:a16="http://schemas.microsoft.com/office/drawing/2014/main" id="{B225F875-EBD7-492A-BF4A-D013296E064C}"/>
                </a:ext>
              </a:extLst>
            </p:cNvPr>
            <p:cNvSpPr>
              <a:spLocks noChangeShapeType="1"/>
            </p:cNvSpPr>
            <p:nvPr/>
          </p:nvSpPr>
          <p:spPr bwMode="auto">
            <a:xfrm flipV="1">
              <a:off x="3556" y="2790"/>
              <a:ext cx="152"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Line 2669">
              <a:extLst>
                <a:ext uri="{FF2B5EF4-FFF2-40B4-BE49-F238E27FC236}">
                  <a16:creationId xmlns:a16="http://schemas.microsoft.com/office/drawing/2014/main" id="{3DDB5A40-BCC0-4D5A-A210-A8547624F9D7}"/>
                </a:ext>
              </a:extLst>
            </p:cNvPr>
            <p:cNvSpPr>
              <a:spLocks noChangeShapeType="1"/>
            </p:cNvSpPr>
            <p:nvPr/>
          </p:nvSpPr>
          <p:spPr bwMode="auto">
            <a:xfrm flipH="1">
              <a:off x="4647" y="2768"/>
              <a:ext cx="26"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Line 2670">
              <a:extLst>
                <a:ext uri="{FF2B5EF4-FFF2-40B4-BE49-F238E27FC236}">
                  <a16:creationId xmlns:a16="http://schemas.microsoft.com/office/drawing/2014/main" id="{1ADDFCD0-A0EE-4530-BFCA-B5EB568D23F1}"/>
                </a:ext>
              </a:extLst>
            </p:cNvPr>
            <p:cNvSpPr>
              <a:spLocks noChangeShapeType="1"/>
            </p:cNvSpPr>
            <p:nvPr/>
          </p:nvSpPr>
          <p:spPr bwMode="auto">
            <a:xfrm flipV="1">
              <a:off x="4639" y="2769"/>
              <a:ext cx="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Line 2671">
              <a:extLst>
                <a:ext uri="{FF2B5EF4-FFF2-40B4-BE49-F238E27FC236}">
                  <a16:creationId xmlns:a16="http://schemas.microsoft.com/office/drawing/2014/main" id="{57979D9F-3C4B-482E-B248-037EB11B0339}"/>
                </a:ext>
              </a:extLst>
            </p:cNvPr>
            <p:cNvSpPr>
              <a:spLocks noChangeShapeType="1"/>
            </p:cNvSpPr>
            <p:nvPr/>
          </p:nvSpPr>
          <p:spPr bwMode="auto">
            <a:xfrm flipH="1" flipV="1">
              <a:off x="3879" y="3284"/>
              <a:ext cx="2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Line 2672">
              <a:extLst>
                <a:ext uri="{FF2B5EF4-FFF2-40B4-BE49-F238E27FC236}">
                  <a16:creationId xmlns:a16="http://schemas.microsoft.com/office/drawing/2014/main" id="{815C8F27-6913-42EA-A4A7-BB69912A3429}"/>
                </a:ext>
              </a:extLst>
            </p:cNvPr>
            <p:cNvSpPr>
              <a:spLocks noChangeShapeType="1"/>
            </p:cNvSpPr>
            <p:nvPr/>
          </p:nvSpPr>
          <p:spPr bwMode="auto">
            <a:xfrm flipV="1">
              <a:off x="3809" y="3284"/>
              <a:ext cx="70"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Line 2673">
              <a:extLst>
                <a:ext uri="{FF2B5EF4-FFF2-40B4-BE49-F238E27FC236}">
                  <a16:creationId xmlns:a16="http://schemas.microsoft.com/office/drawing/2014/main" id="{00748586-2DC4-415E-8FB4-30289C027931}"/>
                </a:ext>
              </a:extLst>
            </p:cNvPr>
            <p:cNvSpPr>
              <a:spLocks noChangeShapeType="1"/>
            </p:cNvSpPr>
            <p:nvPr/>
          </p:nvSpPr>
          <p:spPr bwMode="auto">
            <a:xfrm>
              <a:off x="3718" y="3109"/>
              <a:ext cx="27"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Line 2674">
              <a:extLst>
                <a:ext uri="{FF2B5EF4-FFF2-40B4-BE49-F238E27FC236}">
                  <a16:creationId xmlns:a16="http://schemas.microsoft.com/office/drawing/2014/main" id="{43CBD963-EADD-4F9D-ACEE-21D1570DC81A}"/>
                </a:ext>
              </a:extLst>
            </p:cNvPr>
            <p:cNvSpPr>
              <a:spLocks noChangeShapeType="1"/>
            </p:cNvSpPr>
            <p:nvPr/>
          </p:nvSpPr>
          <p:spPr bwMode="auto">
            <a:xfrm flipV="1">
              <a:off x="3654" y="3146"/>
              <a:ext cx="91"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Line 2675">
              <a:extLst>
                <a:ext uri="{FF2B5EF4-FFF2-40B4-BE49-F238E27FC236}">
                  <a16:creationId xmlns:a16="http://schemas.microsoft.com/office/drawing/2014/main" id="{48B80A24-D6A8-4B5F-8988-4E052C2D1BF0}"/>
                </a:ext>
              </a:extLst>
            </p:cNvPr>
            <p:cNvSpPr>
              <a:spLocks noChangeShapeType="1"/>
            </p:cNvSpPr>
            <p:nvPr/>
          </p:nvSpPr>
          <p:spPr bwMode="auto">
            <a:xfrm flipV="1">
              <a:off x="3530" y="2745"/>
              <a:ext cx="156"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Line 2676">
              <a:extLst>
                <a:ext uri="{FF2B5EF4-FFF2-40B4-BE49-F238E27FC236}">
                  <a16:creationId xmlns:a16="http://schemas.microsoft.com/office/drawing/2014/main" id="{F9549510-5E0D-44D4-AAD0-AA9863B9E7BE}"/>
                </a:ext>
              </a:extLst>
            </p:cNvPr>
            <p:cNvSpPr>
              <a:spLocks noChangeShapeType="1"/>
            </p:cNvSpPr>
            <p:nvPr/>
          </p:nvSpPr>
          <p:spPr bwMode="auto">
            <a:xfrm>
              <a:off x="3665" y="2700"/>
              <a:ext cx="21"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Line 2677">
              <a:extLst>
                <a:ext uri="{FF2B5EF4-FFF2-40B4-BE49-F238E27FC236}">
                  <a16:creationId xmlns:a16="http://schemas.microsoft.com/office/drawing/2014/main" id="{0D2A813B-A4DA-44C6-B42A-9D037ACA2A6A}"/>
                </a:ext>
              </a:extLst>
            </p:cNvPr>
            <p:cNvSpPr>
              <a:spLocks noChangeShapeType="1"/>
            </p:cNvSpPr>
            <p:nvPr/>
          </p:nvSpPr>
          <p:spPr bwMode="auto">
            <a:xfrm>
              <a:off x="3691" y="3070"/>
              <a:ext cx="27"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Line 2678">
              <a:extLst>
                <a:ext uri="{FF2B5EF4-FFF2-40B4-BE49-F238E27FC236}">
                  <a16:creationId xmlns:a16="http://schemas.microsoft.com/office/drawing/2014/main" id="{695EDA5E-29A2-4781-942A-BD6BC1AF10BB}"/>
                </a:ext>
              </a:extLst>
            </p:cNvPr>
            <p:cNvSpPr>
              <a:spLocks noChangeShapeType="1"/>
            </p:cNvSpPr>
            <p:nvPr/>
          </p:nvSpPr>
          <p:spPr bwMode="auto">
            <a:xfrm flipV="1">
              <a:off x="3623" y="3109"/>
              <a:ext cx="9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Line 2679">
              <a:extLst>
                <a:ext uri="{FF2B5EF4-FFF2-40B4-BE49-F238E27FC236}">
                  <a16:creationId xmlns:a16="http://schemas.microsoft.com/office/drawing/2014/main" id="{CDDF75FE-A759-4E05-87A3-E3DD1EDA1B80}"/>
                </a:ext>
              </a:extLst>
            </p:cNvPr>
            <p:cNvSpPr>
              <a:spLocks noChangeShapeType="1"/>
            </p:cNvSpPr>
            <p:nvPr/>
          </p:nvSpPr>
          <p:spPr bwMode="auto">
            <a:xfrm flipH="1" flipV="1">
              <a:off x="4884" y="2704"/>
              <a:ext cx="16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Line 2680">
              <a:extLst>
                <a:ext uri="{FF2B5EF4-FFF2-40B4-BE49-F238E27FC236}">
                  <a16:creationId xmlns:a16="http://schemas.microsoft.com/office/drawing/2014/main" id="{C00DB9E0-47D6-4327-978B-7E65A181D78A}"/>
                </a:ext>
              </a:extLst>
            </p:cNvPr>
            <p:cNvSpPr>
              <a:spLocks noChangeShapeType="1"/>
            </p:cNvSpPr>
            <p:nvPr/>
          </p:nvSpPr>
          <p:spPr bwMode="auto">
            <a:xfrm flipV="1">
              <a:off x="4865" y="2704"/>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Line 2681">
              <a:extLst>
                <a:ext uri="{FF2B5EF4-FFF2-40B4-BE49-F238E27FC236}">
                  <a16:creationId xmlns:a16="http://schemas.microsoft.com/office/drawing/2014/main" id="{BDCC358A-9326-4E87-835D-E88F4DD9769A}"/>
                </a:ext>
              </a:extLst>
            </p:cNvPr>
            <p:cNvSpPr>
              <a:spLocks noChangeShapeType="1"/>
            </p:cNvSpPr>
            <p:nvPr/>
          </p:nvSpPr>
          <p:spPr bwMode="auto">
            <a:xfrm flipV="1">
              <a:off x="3503" y="2700"/>
              <a:ext cx="162"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Line 2682">
              <a:extLst>
                <a:ext uri="{FF2B5EF4-FFF2-40B4-BE49-F238E27FC236}">
                  <a16:creationId xmlns:a16="http://schemas.microsoft.com/office/drawing/2014/main" id="{16B4452F-F374-411E-9018-10A5683C0CFA}"/>
                </a:ext>
              </a:extLst>
            </p:cNvPr>
            <p:cNvSpPr>
              <a:spLocks noChangeShapeType="1"/>
            </p:cNvSpPr>
            <p:nvPr/>
          </p:nvSpPr>
          <p:spPr bwMode="auto">
            <a:xfrm flipV="1">
              <a:off x="3592" y="3070"/>
              <a:ext cx="9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Line 2683">
              <a:extLst>
                <a:ext uri="{FF2B5EF4-FFF2-40B4-BE49-F238E27FC236}">
                  <a16:creationId xmlns:a16="http://schemas.microsoft.com/office/drawing/2014/main" id="{202FE22A-0770-4BF1-AB1E-C0FD4F60F1AA}"/>
                </a:ext>
              </a:extLst>
            </p:cNvPr>
            <p:cNvSpPr>
              <a:spLocks noChangeShapeType="1"/>
            </p:cNvSpPr>
            <p:nvPr/>
          </p:nvSpPr>
          <p:spPr bwMode="auto">
            <a:xfrm>
              <a:off x="3664" y="3028"/>
              <a:ext cx="27"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Line 2684">
              <a:extLst>
                <a:ext uri="{FF2B5EF4-FFF2-40B4-BE49-F238E27FC236}">
                  <a16:creationId xmlns:a16="http://schemas.microsoft.com/office/drawing/2014/main" id="{5721365B-AA03-4F59-8030-90FFA302FFFE}"/>
                </a:ext>
              </a:extLst>
            </p:cNvPr>
            <p:cNvSpPr>
              <a:spLocks noChangeShapeType="1"/>
            </p:cNvSpPr>
            <p:nvPr/>
          </p:nvSpPr>
          <p:spPr bwMode="auto">
            <a:xfrm>
              <a:off x="3637" y="2985"/>
              <a:ext cx="27"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Line 2685">
              <a:extLst>
                <a:ext uri="{FF2B5EF4-FFF2-40B4-BE49-F238E27FC236}">
                  <a16:creationId xmlns:a16="http://schemas.microsoft.com/office/drawing/2014/main" id="{CD42CBEA-1CDB-42F6-AF81-EEDCA8796CB5}"/>
                </a:ext>
              </a:extLst>
            </p:cNvPr>
            <p:cNvSpPr>
              <a:spLocks noChangeShapeType="1"/>
            </p:cNvSpPr>
            <p:nvPr/>
          </p:nvSpPr>
          <p:spPr bwMode="auto">
            <a:xfrm flipV="1">
              <a:off x="3561" y="3028"/>
              <a:ext cx="103"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Line 2686">
              <a:extLst>
                <a:ext uri="{FF2B5EF4-FFF2-40B4-BE49-F238E27FC236}">
                  <a16:creationId xmlns:a16="http://schemas.microsoft.com/office/drawing/2014/main" id="{70568139-5E5F-44E3-8A8C-48239D09772F}"/>
                </a:ext>
              </a:extLst>
            </p:cNvPr>
            <p:cNvSpPr>
              <a:spLocks noChangeShapeType="1"/>
            </p:cNvSpPr>
            <p:nvPr/>
          </p:nvSpPr>
          <p:spPr bwMode="auto">
            <a:xfrm flipV="1">
              <a:off x="4849" y="2718"/>
              <a:ext cx="16"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91" name="Group 2888">
            <a:extLst>
              <a:ext uri="{FF2B5EF4-FFF2-40B4-BE49-F238E27FC236}">
                <a16:creationId xmlns:a16="http://schemas.microsoft.com/office/drawing/2014/main" id="{04466E3C-EAF9-43FC-AE06-5164191A1AA1}"/>
              </a:ext>
            </a:extLst>
          </p:cNvPr>
          <p:cNvGrpSpPr>
            <a:grpSpLocks/>
          </p:cNvGrpSpPr>
          <p:nvPr/>
        </p:nvGrpSpPr>
        <p:grpSpPr bwMode="auto">
          <a:xfrm>
            <a:off x="2888456" y="4354685"/>
            <a:ext cx="3489325" cy="990600"/>
            <a:chOff x="3240" y="2718"/>
            <a:chExt cx="2198" cy="624"/>
          </a:xfrm>
        </p:grpSpPr>
        <p:sp>
          <p:nvSpPr>
            <p:cNvPr id="292" name="Line 2688">
              <a:extLst>
                <a:ext uri="{FF2B5EF4-FFF2-40B4-BE49-F238E27FC236}">
                  <a16:creationId xmlns:a16="http://schemas.microsoft.com/office/drawing/2014/main" id="{ABB9B1EE-4538-4DE5-A1DA-D699AB9569E4}"/>
                </a:ext>
              </a:extLst>
            </p:cNvPr>
            <p:cNvSpPr>
              <a:spLocks noChangeShapeType="1"/>
            </p:cNvSpPr>
            <p:nvPr/>
          </p:nvSpPr>
          <p:spPr bwMode="auto">
            <a:xfrm flipH="1" flipV="1">
              <a:off x="4865" y="2718"/>
              <a:ext cx="159"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Line 2689">
              <a:extLst>
                <a:ext uri="{FF2B5EF4-FFF2-40B4-BE49-F238E27FC236}">
                  <a16:creationId xmlns:a16="http://schemas.microsoft.com/office/drawing/2014/main" id="{94B2B01B-CEBB-499C-A50B-C8A7B398BC61}"/>
                </a:ext>
              </a:extLst>
            </p:cNvPr>
            <p:cNvSpPr>
              <a:spLocks noChangeShapeType="1"/>
            </p:cNvSpPr>
            <p:nvPr/>
          </p:nvSpPr>
          <p:spPr bwMode="auto">
            <a:xfrm>
              <a:off x="3610" y="2941"/>
              <a:ext cx="27"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Line 2690">
              <a:extLst>
                <a:ext uri="{FF2B5EF4-FFF2-40B4-BE49-F238E27FC236}">
                  <a16:creationId xmlns:a16="http://schemas.microsoft.com/office/drawing/2014/main" id="{A445ED71-D30B-4F2D-88DF-D2185B597A8B}"/>
                </a:ext>
              </a:extLst>
            </p:cNvPr>
            <p:cNvSpPr>
              <a:spLocks noChangeShapeType="1"/>
            </p:cNvSpPr>
            <p:nvPr/>
          </p:nvSpPr>
          <p:spPr bwMode="auto">
            <a:xfrm flipV="1">
              <a:off x="3530" y="2985"/>
              <a:ext cx="107"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Line 2691">
              <a:extLst>
                <a:ext uri="{FF2B5EF4-FFF2-40B4-BE49-F238E27FC236}">
                  <a16:creationId xmlns:a16="http://schemas.microsoft.com/office/drawing/2014/main" id="{55A8DC78-CEA9-4E2F-A47B-B4E2FAE640EE}"/>
                </a:ext>
              </a:extLst>
            </p:cNvPr>
            <p:cNvSpPr>
              <a:spLocks noChangeShapeType="1"/>
            </p:cNvSpPr>
            <p:nvPr/>
          </p:nvSpPr>
          <p:spPr bwMode="auto">
            <a:xfrm>
              <a:off x="3583" y="2896"/>
              <a:ext cx="2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Line 2692">
              <a:extLst>
                <a:ext uri="{FF2B5EF4-FFF2-40B4-BE49-F238E27FC236}">
                  <a16:creationId xmlns:a16="http://schemas.microsoft.com/office/drawing/2014/main" id="{1CF98BC9-2DD9-4BBE-B2E7-609D4F124B4C}"/>
                </a:ext>
              </a:extLst>
            </p:cNvPr>
            <p:cNvSpPr>
              <a:spLocks noChangeShapeType="1"/>
            </p:cNvSpPr>
            <p:nvPr/>
          </p:nvSpPr>
          <p:spPr bwMode="auto">
            <a:xfrm flipV="1">
              <a:off x="3499" y="2941"/>
              <a:ext cx="111"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Line 2693">
              <a:extLst>
                <a:ext uri="{FF2B5EF4-FFF2-40B4-BE49-F238E27FC236}">
                  <a16:creationId xmlns:a16="http://schemas.microsoft.com/office/drawing/2014/main" id="{7EEFEADC-A769-41E5-8259-DB7A1985E206}"/>
                </a:ext>
              </a:extLst>
            </p:cNvPr>
            <p:cNvSpPr>
              <a:spLocks noChangeShapeType="1"/>
            </p:cNvSpPr>
            <p:nvPr/>
          </p:nvSpPr>
          <p:spPr bwMode="auto">
            <a:xfrm>
              <a:off x="3747" y="3286"/>
              <a:ext cx="31"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Line 2694">
              <a:extLst>
                <a:ext uri="{FF2B5EF4-FFF2-40B4-BE49-F238E27FC236}">
                  <a16:creationId xmlns:a16="http://schemas.microsoft.com/office/drawing/2014/main" id="{E3E42D9E-CC1E-44D1-B27C-C4DB72C8877D}"/>
                </a:ext>
              </a:extLst>
            </p:cNvPr>
            <p:cNvSpPr>
              <a:spLocks noChangeShapeType="1"/>
            </p:cNvSpPr>
            <p:nvPr/>
          </p:nvSpPr>
          <p:spPr bwMode="auto">
            <a:xfrm flipH="1" flipV="1">
              <a:off x="3778" y="3307"/>
              <a:ext cx="31"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Line 2695">
              <a:extLst>
                <a:ext uri="{FF2B5EF4-FFF2-40B4-BE49-F238E27FC236}">
                  <a16:creationId xmlns:a16="http://schemas.microsoft.com/office/drawing/2014/main" id="{E832ACF7-67BB-4ACF-B8CC-BEA43BD6C8BA}"/>
                </a:ext>
              </a:extLst>
            </p:cNvPr>
            <p:cNvSpPr>
              <a:spLocks noChangeShapeType="1"/>
            </p:cNvSpPr>
            <p:nvPr/>
          </p:nvSpPr>
          <p:spPr bwMode="auto">
            <a:xfrm flipV="1">
              <a:off x="3728" y="3307"/>
              <a:ext cx="50"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Line 2696">
              <a:extLst>
                <a:ext uri="{FF2B5EF4-FFF2-40B4-BE49-F238E27FC236}">
                  <a16:creationId xmlns:a16="http://schemas.microsoft.com/office/drawing/2014/main" id="{D6FAB454-4A65-44A1-8C19-F44F15D0AB66}"/>
                </a:ext>
              </a:extLst>
            </p:cNvPr>
            <p:cNvSpPr>
              <a:spLocks noChangeShapeType="1"/>
            </p:cNvSpPr>
            <p:nvPr/>
          </p:nvSpPr>
          <p:spPr bwMode="auto">
            <a:xfrm flipV="1">
              <a:off x="3693" y="3286"/>
              <a:ext cx="5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Line 2697">
              <a:extLst>
                <a:ext uri="{FF2B5EF4-FFF2-40B4-BE49-F238E27FC236}">
                  <a16:creationId xmlns:a16="http://schemas.microsoft.com/office/drawing/2014/main" id="{48AC38FF-A883-480B-B141-08F303C5D622}"/>
                </a:ext>
              </a:extLst>
            </p:cNvPr>
            <p:cNvSpPr>
              <a:spLocks noChangeShapeType="1"/>
            </p:cNvSpPr>
            <p:nvPr/>
          </p:nvSpPr>
          <p:spPr bwMode="auto">
            <a:xfrm>
              <a:off x="3716" y="3260"/>
              <a:ext cx="31"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Line 2698">
              <a:extLst>
                <a:ext uri="{FF2B5EF4-FFF2-40B4-BE49-F238E27FC236}">
                  <a16:creationId xmlns:a16="http://schemas.microsoft.com/office/drawing/2014/main" id="{BC15F149-C1B0-492A-B1CF-C4E4CDBA9B90}"/>
                </a:ext>
              </a:extLst>
            </p:cNvPr>
            <p:cNvSpPr>
              <a:spLocks noChangeShapeType="1"/>
            </p:cNvSpPr>
            <p:nvPr/>
          </p:nvSpPr>
          <p:spPr bwMode="auto">
            <a:xfrm flipV="1">
              <a:off x="3803" y="3325"/>
              <a:ext cx="6"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Line 2699">
              <a:extLst>
                <a:ext uri="{FF2B5EF4-FFF2-40B4-BE49-F238E27FC236}">
                  <a16:creationId xmlns:a16="http://schemas.microsoft.com/office/drawing/2014/main" id="{50A172EF-F1A9-4E3D-BA2D-2CBA141C78F3}"/>
                </a:ext>
              </a:extLst>
            </p:cNvPr>
            <p:cNvSpPr>
              <a:spLocks noChangeShapeType="1"/>
            </p:cNvSpPr>
            <p:nvPr/>
          </p:nvSpPr>
          <p:spPr bwMode="auto">
            <a:xfrm flipH="1" flipV="1">
              <a:off x="3809" y="3325"/>
              <a:ext cx="4"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Line 2700">
              <a:extLst>
                <a:ext uri="{FF2B5EF4-FFF2-40B4-BE49-F238E27FC236}">
                  <a16:creationId xmlns:a16="http://schemas.microsoft.com/office/drawing/2014/main" id="{19FE8F5B-9388-4995-879B-E82937F72F78}"/>
                </a:ext>
              </a:extLst>
            </p:cNvPr>
            <p:cNvSpPr>
              <a:spLocks noChangeShapeType="1"/>
            </p:cNvSpPr>
            <p:nvPr/>
          </p:nvSpPr>
          <p:spPr bwMode="auto">
            <a:xfrm flipV="1">
              <a:off x="5073" y="2731"/>
              <a:ext cx="25"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Line 2701">
              <a:extLst>
                <a:ext uri="{FF2B5EF4-FFF2-40B4-BE49-F238E27FC236}">
                  <a16:creationId xmlns:a16="http://schemas.microsoft.com/office/drawing/2014/main" id="{5D6E33A6-D497-46F4-A604-620FC5B0E177}"/>
                </a:ext>
              </a:extLst>
            </p:cNvPr>
            <p:cNvSpPr>
              <a:spLocks noChangeShapeType="1"/>
            </p:cNvSpPr>
            <p:nvPr/>
          </p:nvSpPr>
          <p:spPr bwMode="auto">
            <a:xfrm flipH="1" flipV="1">
              <a:off x="5098" y="2731"/>
              <a:ext cx="144"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Line 2702">
              <a:extLst>
                <a:ext uri="{FF2B5EF4-FFF2-40B4-BE49-F238E27FC236}">
                  <a16:creationId xmlns:a16="http://schemas.microsoft.com/office/drawing/2014/main" id="{1D2FBD3C-F12E-4A3A-BDF0-82AD157F6657}"/>
                </a:ext>
              </a:extLst>
            </p:cNvPr>
            <p:cNvSpPr>
              <a:spLocks noChangeShapeType="1"/>
            </p:cNvSpPr>
            <p:nvPr/>
          </p:nvSpPr>
          <p:spPr bwMode="auto">
            <a:xfrm flipV="1">
              <a:off x="3659" y="3260"/>
              <a:ext cx="57"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Line 2703">
              <a:extLst>
                <a:ext uri="{FF2B5EF4-FFF2-40B4-BE49-F238E27FC236}">
                  <a16:creationId xmlns:a16="http://schemas.microsoft.com/office/drawing/2014/main" id="{65B86D86-EC38-475A-B102-FAEB63D1B211}"/>
                </a:ext>
              </a:extLst>
            </p:cNvPr>
            <p:cNvSpPr>
              <a:spLocks noChangeShapeType="1"/>
            </p:cNvSpPr>
            <p:nvPr/>
          </p:nvSpPr>
          <p:spPr bwMode="auto">
            <a:xfrm>
              <a:off x="3685" y="3231"/>
              <a:ext cx="31"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Line 2704">
              <a:extLst>
                <a:ext uri="{FF2B5EF4-FFF2-40B4-BE49-F238E27FC236}">
                  <a16:creationId xmlns:a16="http://schemas.microsoft.com/office/drawing/2014/main" id="{BFD81033-753F-478D-9D8A-55A15A6DE6B1}"/>
                </a:ext>
              </a:extLst>
            </p:cNvPr>
            <p:cNvSpPr>
              <a:spLocks noChangeShapeType="1"/>
            </p:cNvSpPr>
            <p:nvPr/>
          </p:nvSpPr>
          <p:spPr bwMode="auto">
            <a:xfrm flipV="1">
              <a:off x="3468" y="2896"/>
              <a:ext cx="115" cy="6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Line 2705">
              <a:extLst>
                <a:ext uri="{FF2B5EF4-FFF2-40B4-BE49-F238E27FC236}">
                  <a16:creationId xmlns:a16="http://schemas.microsoft.com/office/drawing/2014/main" id="{48DD93FD-C5A7-43C9-BE8D-C70B4732726A}"/>
                </a:ext>
              </a:extLst>
            </p:cNvPr>
            <p:cNvSpPr>
              <a:spLocks noChangeShapeType="1"/>
            </p:cNvSpPr>
            <p:nvPr/>
          </p:nvSpPr>
          <p:spPr bwMode="auto">
            <a:xfrm>
              <a:off x="3556" y="2851"/>
              <a:ext cx="2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Line 2706">
              <a:extLst>
                <a:ext uri="{FF2B5EF4-FFF2-40B4-BE49-F238E27FC236}">
                  <a16:creationId xmlns:a16="http://schemas.microsoft.com/office/drawing/2014/main" id="{AE9E5DE1-E34B-4AD1-AD92-854BB13B3923}"/>
                </a:ext>
              </a:extLst>
            </p:cNvPr>
            <p:cNvSpPr>
              <a:spLocks noChangeShapeType="1"/>
            </p:cNvSpPr>
            <p:nvPr/>
          </p:nvSpPr>
          <p:spPr bwMode="auto">
            <a:xfrm flipV="1">
              <a:off x="3625" y="3231"/>
              <a:ext cx="6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Line 2707">
              <a:extLst>
                <a:ext uri="{FF2B5EF4-FFF2-40B4-BE49-F238E27FC236}">
                  <a16:creationId xmlns:a16="http://schemas.microsoft.com/office/drawing/2014/main" id="{386EABDA-73FA-4819-BD86-921DC1E43E69}"/>
                </a:ext>
              </a:extLst>
            </p:cNvPr>
            <p:cNvSpPr>
              <a:spLocks noChangeShapeType="1"/>
            </p:cNvSpPr>
            <p:nvPr/>
          </p:nvSpPr>
          <p:spPr bwMode="auto">
            <a:xfrm>
              <a:off x="3654" y="3199"/>
              <a:ext cx="31"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Line 2708">
              <a:extLst>
                <a:ext uri="{FF2B5EF4-FFF2-40B4-BE49-F238E27FC236}">
                  <a16:creationId xmlns:a16="http://schemas.microsoft.com/office/drawing/2014/main" id="{D15BD185-8957-4D05-A44F-E4625BE6B05A}"/>
                </a:ext>
              </a:extLst>
            </p:cNvPr>
            <p:cNvSpPr>
              <a:spLocks noChangeShapeType="1"/>
            </p:cNvSpPr>
            <p:nvPr/>
          </p:nvSpPr>
          <p:spPr bwMode="auto">
            <a:xfrm>
              <a:off x="3623" y="3165"/>
              <a:ext cx="31"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Line 2709">
              <a:extLst>
                <a:ext uri="{FF2B5EF4-FFF2-40B4-BE49-F238E27FC236}">
                  <a16:creationId xmlns:a16="http://schemas.microsoft.com/office/drawing/2014/main" id="{181104DE-7C44-4D09-A5E5-2C98A839E431}"/>
                </a:ext>
              </a:extLst>
            </p:cNvPr>
            <p:cNvSpPr>
              <a:spLocks noChangeShapeType="1"/>
            </p:cNvSpPr>
            <p:nvPr/>
          </p:nvSpPr>
          <p:spPr bwMode="auto">
            <a:xfrm flipV="1">
              <a:off x="3591" y="3199"/>
              <a:ext cx="6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Line 2710">
              <a:extLst>
                <a:ext uri="{FF2B5EF4-FFF2-40B4-BE49-F238E27FC236}">
                  <a16:creationId xmlns:a16="http://schemas.microsoft.com/office/drawing/2014/main" id="{3D90BB1E-39E7-4C92-A056-AA6FC35CA1CE}"/>
                </a:ext>
              </a:extLst>
            </p:cNvPr>
            <p:cNvSpPr>
              <a:spLocks noChangeShapeType="1"/>
            </p:cNvSpPr>
            <p:nvPr/>
          </p:nvSpPr>
          <p:spPr bwMode="auto">
            <a:xfrm flipV="1">
              <a:off x="5048" y="2737"/>
              <a:ext cx="2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Line 2711">
              <a:extLst>
                <a:ext uri="{FF2B5EF4-FFF2-40B4-BE49-F238E27FC236}">
                  <a16:creationId xmlns:a16="http://schemas.microsoft.com/office/drawing/2014/main" id="{58F5EF5C-9B12-4894-B926-01627956C2CB}"/>
                </a:ext>
              </a:extLst>
            </p:cNvPr>
            <p:cNvSpPr>
              <a:spLocks noChangeShapeType="1"/>
            </p:cNvSpPr>
            <p:nvPr/>
          </p:nvSpPr>
          <p:spPr bwMode="auto">
            <a:xfrm flipH="1" flipV="1">
              <a:off x="5073" y="2737"/>
              <a:ext cx="140"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Line 2712">
              <a:extLst>
                <a:ext uri="{FF2B5EF4-FFF2-40B4-BE49-F238E27FC236}">
                  <a16:creationId xmlns:a16="http://schemas.microsoft.com/office/drawing/2014/main" id="{CA14FC67-EDB7-4522-ADB5-61A3943E5271}"/>
                </a:ext>
              </a:extLst>
            </p:cNvPr>
            <p:cNvSpPr>
              <a:spLocks noChangeShapeType="1"/>
            </p:cNvSpPr>
            <p:nvPr/>
          </p:nvSpPr>
          <p:spPr bwMode="auto">
            <a:xfrm flipV="1">
              <a:off x="3437" y="2851"/>
              <a:ext cx="119"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Line 2713">
              <a:extLst>
                <a:ext uri="{FF2B5EF4-FFF2-40B4-BE49-F238E27FC236}">
                  <a16:creationId xmlns:a16="http://schemas.microsoft.com/office/drawing/2014/main" id="{73C2F599-CA7F-4D93-9F48-11FD368A43FB}"/>
                </a:ext>
              </a:extLst>
            </p:cNvPr>
            <p:cNvSpPr>
              <a:spLocks noChangeShapeType="1"/>
            </p:cNvSpPr>
            <p:nvPr/>
          </p:nvSpPr>
          <p:spPr bwMode="auto">
            <a:xfrm>
              <a:off x="3530" y="2807"/>
              <a:ext cx="26"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Line 2714">
              <a:extLst>
                <a:ext uri="{FF2B5EF4-FFF2-40B4-BE49-F238E27FC236}">
                  <a16:creationId xmlns:a16="http://schemas.microsoft.com/office/drawing/2014/main" id="{3EE5C1B3-B706-4BEF-A180-7E4C3FBEC71A}"/>
                </a:ext>
              </a:extLst>
            </p:cNvPr>
            <p:cNvSpPr>
              <a:spLocks noChangeShapeType="1"/>
            </p:cNvSpPr>
            <p:nvPr/>
          </p:nvSpPr>
          <p:spPr bwMode="auto">
            <a:xfrm flipV="1">
              <a:off x="3557" y="3165"/>
              <a:ext cx="66"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Line 2715">
              <a:extLst>
                <a:ext uri="{FF2B5EF4-FFF2-40B4-BE49-F238E27FC236}">
                  <a16:creationId xmlns:a16="http://schemas.microsoft.com/office/drawing/2014/main" id="{6F27F3A2-B108-4355-96DF-A2A08EDADC44}"/>
                </a:ext>
              </a:extLst>
            </p:cNvPr>
            <p:cNvSpPr>
              <a:spLocks noChangeShapeType="1"/>
            </p:cNvSpPr>
            <p:nvPr/>
          </p:nvSpPr>
          <p:spPr bwMode="auto">
            <a:xfrm>
              <a:off x="3592" y="3127"/>
              <a:ext cx="31"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Line 2716">
              <a:extLst>
                <a:ext uri="{FF2B5EF4-FFF2-40B4-BE49-F238E27FC236}">
                  <a16:creationId xmlns:a16="http://schemas.microsoft.com/office/drawing/2014/main" id="{E75E42F7-AF49-40F2-8C50-529BEDBD25A9}"/>
                </a:ext>
              </a:extLst>
            </p:cNvPr>
            <p:cNvSpPr>
              <a:spLocks noChangeShapeType="1"/>
            </p:cNvSpPr>
            <p:nvPr/>
          </p:nvSpPr>
          <p:spPr bwMode="auto">
            <a:xfrm flipV="1">
              <a:off x="3406" y="2807"/>
              <a:ext cx="124"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Line 2717">
              <a:extLst>
                <a:ext uri="{FF2B5EF4-FFF2-40B4-BE49-F238E27FC236}">
                  <a16:creationId xmlns:a16="http://schemas.microsoft.com/office/drawing/2014/main" id="{EF386670-14D3-4166-AEB1-D6295BCA98CC}"/>
                </a:ext>
              </a:extLst>
            </p:cNvPr>
            <p:cNvSpPr>
              <a:spLocks noChangeShapeType="1"/>
            </p:cNvSpPr>
            <p:nvPr/>
          </p:nvSpPr>
          <p:spPr bwMode="auto">
            <a:xfrm>
              <a:off x="3503" y="2763"/>
              <a:ext cx="27"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Line 2718">
              <a:extLst>
                <a:ext uri="{FF2B5EF4-FFF2-40B4-BE49-F238E27FC236}">
                  <a16:creationId xmlns:a16="http://schemas.microsoft.com/office/drawing/2014/main" id="{442081A0-BCAF-46A5-AB1D-E9772CB1F7E5}"/>
                </a:ext>
              </a:extLst>
            </p:cNvPr>
            <p:cNvSpPr>
              <a:spLocks noChangeShapeType="1"/>
            </p:cNvSpPr>
            <p:nvPr/>
          </p:nvSpPr>
          <p:spPr bwMode="auto">
            <a:xfrm flipH="1" flipV="1">
              <a:off x="5048" y="2742"/>
              <a:ext cx="136"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Line 2719">
              <a:extLst>
                <a:ext uri="{FF2B5EF4-FFF2-40B4-BE49-F238E27FC236}">
                  <a16:creationId xmlns:a16="http://schemas.microsoft.com/office/drawing/2014/main" id="{02392469-7DB7-4CE5-B138-642BAB4C9093}"/>
                </a:ext>
              </a:extLst>
            </p:cNvPr>
            <p:cNvSpPr>
              <a:spLocks noChangeShapeType="1"/>
            </p:cNvSpPr>
            <p:nvPr/>
          </p:nvSpPr>
          <p:spPr bwMode="auto">
            <a:xfrm flipV="1">
              <a:off x="5024" y="2742"/>
              <a:ext cx="2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Line 2720">
              <a:extLst>
                <a:ext uri="{FF2B5EF4-FFF2-40B4-BE49-F238E27FC236}">
                  <a16:creationId xmlns:a16="http://schemas.microsoft.com/office/drawing/2014/main" id="{65CBD4F9-00EB-4200-8DDD-060354991172}"/>
                </a:ext>
              </a:extLst>
            </p:cNvPr>
            <p:cNvSpPr>
              <a:spLocks noChangeShapeType="1"/>
            </p:cNvSpPr>
            <p:nvPr/>
          </p:nvSpPr>
          <p:spPr bwMode="auto">
            <a:xfrm flipV="1">
              <a:off x="3524" y="3127"/>
              <a:ext cx="68"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Line 2721">
              <a:extLst>
                <a:ext uri="{FF2B5EF4-FFF2-40B4-BE49-F238E27FC236}">
                  <a16:creationId xmlns:a16="http://schemas.microsoft.com/office/drawing/2014/main" id="{B4223A62-0F58-44A5-835A-9330EE58BF36}"/>
                </a:ext>
              </a:extLst>
            </p:cNvPr>
            <p:cNvSpPr>
              <a:spLocks noChangeShapeType="1"/>
            </p:cNvSpPr>
            <p:nvPr/>
          </p:nvSpPr>
          <p:spPr bwMode="auto">
            <a:xfrm>
              <a:off x="3561" y="3088"/>
              <a:ext cx="31"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Line 2722">
              <a:extLst>
                <a:ext uri="{FF2B5EF4-FFF2-40B4-BE49-F238E27FC236}">
                  <a16:creationId xmlns:a16="http://schemas.microsoft.com/office/drawing/2014/main" id="{BACE594A-82DE-4637-8A75-90A7F4407532}"/>
                </a:ext>
              </a:extLst>
            </p:cNvPr>
            <p:cNvSpPr>
              <a:spLocks noChangeShapeType="1"/>
            </p:cNvSpPr>
            <p:nvPr/>
          </p:nvSpPr>
          <p:spPr bwMode="auto">
            <a:xfrm flipV="1">
              <a:off x="3375" y="2763"/>
              <a:ext cx="128" cy="7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Line 2723">
              <a:extLst>
                <a:ext uri="{FF2B5EF4-FFF2-40B4-BE49-F238E27FC236}">
                  <a16:creationId xmlns:a16="http://schemas.microsoft.com/office/drawing/2014/main" id="{F92B0E08-E016-447A-90EB-EE8E11F64ED1}"/>
                </a:ext>
              </a:extLst>
            </p:cNvPr>
            <p:cNvSpPr>
              <a:spLocks noChangeShapeType="1"/>
            </p:cNvSpPr>
            <p:nvPr/>
          </p:nvSpPr>
          <p:spPr bwMode="auto">
            <a:xfrm flipV="1">
              <a:off x="3490" y="3088"/>
              <a:ext cx="71"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Line 2724">
              <a:extLst>
                <a:ext uri="{FF2B5EF4-FFF2-40B4-BE49-F238E27FC236}">
                  <a16:creationId xmlns:a16="http://schemas.microsoft.com/office/drawing/2014/main" id="{1F6E27CC-D22F-4978-BA59-365603E2C325}"/>
                </a:ext>
              </a:extLst>
            </p:cNvPr>
            <p:cNvSpPr>
              <a:spLocks noChangeShapeType="1"/>
            </p:cNvSpPr>
            <p:nvPr/>
          </p:nvSpPr>
          <p:spPr bwMode="auto">
            <a:xfrm>
              <a:off x="3530" y="3048"/>
              <a:ext cx="31"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Line 2725">
              <a:extLst>
                <a:ext uri="{FF2B5EF4-FFF2-40B4-BE49-F238E27FC236}">
                  <a16:creationId xmlns:a16="http://schemas.microsoft.com/office/drawing/2014/main" id="{0E0B6420-EA75-4301-AB43-0AF62A79F4B5}"/>
                </a:ext>
              </a:extLst>
            </p:cNvPr>
            <p:cNvSpPr>
              <a:spLocks noChangeShapeType="1"/>
            </p:cNvSpPr>
            <p:nvPr/>
          </p:nvSpPr>
          <p:spPr bwMode="auto">
            <a:xfrm flipH="1" flipV="1">
              <a:off x="5024" y="2747"/>
              <a:ext cx="1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Line 2726">
              <a:extLst>
                <a:ext uri="{FF2B5EF4-FFF2-40B4-BE49-F238E27FC236}">
                  <a16:creationId xmlns:a16="http://schemas.microsoft.com/office/drawing/2014/main" id="{BADD8B3B-63D2-493F-AD36-FFB799A489A4}"/>
                </a:ext>
              </a:extLst>
            </p:cNvPr>
            <p:cNvSpPr>
              <a:spLocks noChangeShapeType="1"/>
            </p:cNvSpPr>
            <p:nvPr/>
          </p:nvSpPr>
          <p:spPr bwMode="auto">
            <a:xfrm flipV="1">
              <a:off x="5003" y="2747"/>
              <a:ext cx="21"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Line 2727">
              <a:extLst>
                <a:ext uri="{FF2B5EF4-FFF2-40B4-BE49-F238E27FC236}">
                  <a16:creationId xmlns:a16="http://schemas.microsoft.com/office/drawing/2014/main" id="{3C4603D6-FCE3-4E12-87F4-63ACEDD256C5}"/>
                </a:ext>
              </a:extLst>
            </p:cNvPr>
            <p:cNvSpPr>
              <a:spLocks noChangeShapeType="1"/>
            </p:cNvSpPr>
            <p:nvPr/>
          </p:nvSpPr>
          <p:spPr bwMode="auto">
            <a:xfrm flipV="1">
              <a:off x="3456" y="3048"/>
              <a:ext cx="74"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Line 2728">
              <a:extLst>
                <a:ext uri="{FF2B5EF4-FFF2-40B4-BE49-F238E27FC236}">
                  <a16:creationId xmlns:a16="http://schemas.microsoft.com/office/drawing/2014/main" id="{D3986B22-88F6-49D9-B80D-4FA3598A198A}"/>
                </a:ext>
              </a:extLst>
            </p:cNvPr>
            <p:cNvSpPr>
              <a:spLocks noChangeShapeType="1"/>
            </p:cNvSpPr>
            <p:nvPr/>
          </p:nvSpPr>
          <p:spPr bwMode="auto">
            <a:xfrm>
              <a:off x="3499" y="3006"/>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Line 2729">
              <a:extLst>
                <a:ext uri="{FF2B5EF4-FFF2-40B4-BE49-F238E27FC236}">
                  <a16:creationId xmlns:a16="http://schemas.microsoft.com/office/drawing/2014/main" id="{3E42A410-58AC-4AA5-83A0-72F689D44742}"/>
                </a:ext>
              </a:extLst>
            </p:cNvPr>
            <p:cNvSpPr>
              <a:spLocks noChangeShapeType="1"/>
            </p:cNvSpPr>
            <p:nvPr/>
          </p:nvSpPr>
          <p:spPr bwMode="auto">
            <a:xfrm flipH="1" flipV="1">
              <a:off x="5039" y="2762"/>
              <a:ext cx="43"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Line 2730">
              <a:extLst>
                <a:ext uri="{FF2B5EF4-FFF2-40B4-BE49-F238E27FC236}">
                  <a16:creationId xmlns:a16="http://schemas.microsoft.com/office/drawing/2014/main" id="{63DD6A57-3EC2-4E82-8518-CA4C541F2D2A}"/>
                </a:ext>
              </a:extLst>
            </p:cNvPr>
            <p:cNvSpPr>
              <a:spLocks noChangeShapeType="1"/>
            </p:cNvSpPr>
            <p:nvPr/>
          </p:nvSpPr>
          <p:spPr bwMode="auto">
            <a:xfrm flipH="1" flipV="1">
              <a:off x="5083" y="2774"/>
              <a:ext cx="4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Line 2731">
              <a:extLst>
                <a:ext uri="{FF2B5EF4-FFF2-40B4-BE49-F238E27FC236}">
                  <a16:creationId xmlns:a16="http://schemas.microsoft.com/office/drawing/2014/main" id="{B3B2B648-3187-409B-83C3-D07C10AF181B}"/>
                </a:ext>
              </a:extLst>
            </p:cNvPr>
            <p:cNvSpPr>
              <a:spLocks noChangeShapeType="1"/>
            </p:cNvSpPr>
            <p:nvPr/>
          </p:nvSpPr>
          <p:spPr bwMode="auto">
            <a:xfrm>
              <a:off x="3693" y="3322"/>
              <a:ext cx="33"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Line 2732">
              <a:extLst>
                <a:ext uri="{FF2B5EF4-FFF2-40B4-BE49-F238E27FC236}">
                  <a16:creationId xmlns:a16="http://schemas.microsoft.com/office/drawing/2014/main" id="{D6BB942B-C57B-4105-87ED-F41B12B5B4C6}"/>
                </a:ext>
              </a:extLst>
            </p:cNvPr>
            <p:cNvSpPr>
              <a:spLocks noChangeShapeType="1"/>
            </p:cNvSpPr>
            <p:nvPr/>
          </p:nvSpPr>
          <p:spPr bwMode="auto">
            <a:xfrm flipV="1">
              <a:off x="3673" y="3322"/>
              <a:ext cx="20"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7" name="Line 2733">
              <a:extLst>
                <a:ext uri="{FF2B5EF4-FFF2-40B4-BE49-F238E27FC236}">
                  <a16:creationId xmlns:a16="http://schemas.microsoft.com/office/drawing/2014/main" id="{0683A832-2C37-4FFF-95D8-F978017419E0}"/>
                </a:ext>
              </a:extLst>
            </p:cNvPr>
            <p:cNvSpPr>
              <a:spLocks noChangeShapeType="1"/>
            </p:cNvSpPr>
            <p:nvPr/>
          </p:nvSpPr>
          <p:spPr bwMode="auto">
            <a:xfrm>
              <a:off x="3659" y="3300"/>
              <a:ext cx="34"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Line 2734">
              <a:extLst>
                <a:ext uri="{FF2B5EF4-FFF2-40B4-BE49-F238E27FC236}">
                  <a16:creationId xmlns:a16="http://schemas.microsoft.com/office/drawing/2014/main" id="{55C758EA-1401-4859-8E7B-1D4FCEAEFA24}"/>
                </a:ext>
              </a:extLst>
            </p:cNvPr>
            <p:cNvSpPr>
              <a:spLocks noChangeShapeType="1"/>
            </p:cNvSpPr>
            <p:nvPr/>
          </p:nvSpPr>
          <p:spPr bwMode="auto">
            <a:xfrm flipV="1">
              <a:off x="3422" y="3006"/>
              <a:ext cx="77"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39" name="Line 2735">
              <a:extLst>
                <a:ext uri="{FF2B5EF4-FFF2-40B4-BE49-F238E27FC236}">
                  <a16:creationId xmlns:a16="http://schemas.microsoft.com/office/drawing/2014/main" id="{2B918777-0B85-49F4-9576-4D52E70F96BE}"/>
                </a:ext>
              </a:extLst>
            </p:cNvPr>
            <p:cNvSpPr>
              <a:spLocks noChangeShapeType="1"/>
            </p:cNvSpPr>
            <p:nvPr/>
          </p:nvSpPr>
          <p:spPr bwMode="auto">
            <a:xfrm>
              <a:off x="3468" y="2964"/>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0" name="Line 2736">
              <a:extLst>
                <a:ext uri="{FF2B5EF4-FFF2-40B4-BE49-F238E27FC236}">
                  <a16:creationId xmlns:a16="http://schemas.microsoft.com/office/drawing/2014/main" id="{FFEF9B07-A9E8-4FEA-9CA9-FA5D68673359}"/>
                </a:ext>
              </a:extLst>
            </p:cNvPr>
            <p:cNvSpPr>
              <a:spLocks noChangeShapeType="1"/>
            </p:cNvSpPr>
            <p:nvPr/>
          </p:nvSpPr>
          <p:spPr bwMode="auto">
            <a:xfrm flipV="1">
              <a:off x="3630" y="3300"/>
              <a:ext cx="29"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1" name="Line 2737">
              <a:extLst>
                <a:ext uri="{FF2B5EF4-FFF2-40B4-BE49-F238E27FC236}">
                  <a16:creationId xmlns:a16="http://schemas.microsoft.com/office/drawing/2014/main" id="{CEF1AAA4-F78B-454F-A5D0-D0E73C46E640}"/>
                </a:ext>
              </a:extLst>
            </p:cNvPr>
            <p:cNvSpPr>
              <a:spLocks noChangeShapeType="1"/>
            </p:cNvSpPr>
            <p:nvPr/>
          </p:nvSpPr>
          <p:spPr bwMode="auto">
            <a:xfrm>
              <a:off x="3625" y="3275"/>
              <a:ext cx="34"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2" name="Line 2738">
              <a:extLst>
                <a:ext uri="{FF2B5EF4-FFF2-40B4-BE49-F238E27FC236}">
                  <a16:creationId xmlns:a16="http://schemas.microsoft.com/office/drawing/2014/main" id="{4D2F785C-426A-49B7-9CD2-B1F7FEC662DE}"/>
                </a:ext>
              </a:extLst>
            </p:cNvPr>
            <p:cNvSpPr>
              <a:spLocks noChangeShapeType="1"/>
            </p:cNvSpPr>
            <p:nvPr/>
          </p:nvSpPr>
          <p:spPr bwMode="auto">
            <a:xfrm flipH="1" flipV="1">
              <a:off x="5242" y="2801"/>
              <a:ext cx="108" cy="7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Line 2739">
              <a:extLst>
                <a:ext uri="{FF2B5EF4-FFF2-40B4-BE49-F238E27FC236}">
                  <a16:creationId xmlns:a16="http://schemas.microsoft.com/office/drawing/2014/main" id="{A9F2AA3D-A808-4512-887A-4DDE9FD3A30C}"/>
                </a:ext>
              </a:extLst>
            </p:cNvPr>
            <p:cNvSpPr>
              <a:spLocks noChangeShapeType="1"/>
            </p:cNvSpPr>
            <p:nvPr/>
          </p:nvSpPr>
          <p:spPr bwMode="auto">
            <a:xfrm>
              <a:off x="5213" y="2797"/>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Line 2740">
              <a:extLst>
                <a:ext uri="{FF2B5EF4-FFF2-40B4-BE49-F238E27FC236}">
                  <a16:creationId xmlns:a16="http://schemas.microsoft.com/office/drawing/2014/main" id="{CBB58D6D-7128-4533-A1EA-54E7780EC532}"/>
                </a:ext>
              </a:extLst>
            </p:cNvPr>
            <p:cNvSpPr>
              <a:spLocks noChangeShapeType="1"/>
            </p:cNvSpPr>
            <p:nvPr/>
          </p:nvSpPr>
          <p:spPr bwMode="auto">
            <a:xfrm flipV="1">
              <a:off x="3594" y="3275"/>
              <a:ext cx="31"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Line 2741">
              <a:extLst>
                <a:ext uri="{FF2B5EF4-FFF2-40B4-BE49-F238E27FC236}">
                  <a16:creationId xmlns:a16="http://schemas.microsoft.com/office/drawing/2014/main" id="{EAEFE57B-DA71-4531-83DA-5B3DB215AC1B}"/>
                </a:ext>
              </a:extLst>
            </p:cNvPr>
            <p:cNvSpPr>
              <a:spLocks noChangeShapeType="1"/>
            </p:cNvSpPr>
            <p:nvPr/>
          </p:nvSpPr>
          <p:spPr bwMode="auto">
            <a:xfrm>
              <a:off x="3591" y="3246"/>
              <a:ext cx="34"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Line 2742">
              <a:extLst>
                <a:ext uri="{FF2B5EF4-FFF2-40B4-BE49-F238E27FC236}">
                  <a16:creationId xmlns:a16="http://schemas.microsoft.com/office/drawing/2014/main" id="{13EEE947-96C3-41E2-9688-4F47BF996B91}"/>
                </a:ext>
              </a:extLst>
            </p:cNvPr>
            <p:cNvSpPr>
              <a:spLocks noChangeShapeType="1"/>
            </p:cNvSpPr>
            <p:nvPr/>
          </p:nvSpPr>
          <p:spPr bwMode="auto">
            <a:xfrm flipV="1">
              <a:off x="3388" y="2964"/>
              <a:ext cx="80"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Line 2743">
              <a:extLst>
                <a:ext uri="{FF2B5EF4-FFF2-40B4-BE49-F238E27FC236}">
                  <a16:creationId xmlns:a16="http://schemas.microsoft.com/office/drawing/2014/main" id="{569425B0-F1FF-46B9-8537-379EF9E3CC88}"/>
                </a:ext>
              </a:extLst>
            </p:cNvPr>
            <p:cNvSpPr>
              <a:spLocks noChangeShapeType="1"/>
            </p:cNvSpPr>
            <p:nvPr/>
          </p:nvSpPr>
          <p:spPr bwMode="auto">
            <a:xfrm>
              <a:off x="3437" y="2921"/>
              <a:ext cx="31"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Line 2744">
              <a:extLst>
                <a:ext uri="{FF2B5EF4-FFF2-40B4-BE49-F238E27FC236}">
                  <a16:creationId xmlns:a16="http://schemas.microsoft.com/office/drawing/2014/main" id="{51A57FA2-0470-420A-92C9-DDF0A60766F9}"/>
                </a:ext>
              </a:extLst>
            </p:cNvPr>
            <p:cNvSpPr>
              <a:spLocks noChangeShapeType="1"/>
            </p:cNvSpPr>
            <p:nvPr/>
          </p:nvSpPr>
          <p:spPr bwMode="auto">
            <a:xfrm>
              <a:off x="3557" y="3216"/>
              <a:ext cx="34"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Line 2745">
              <a:extLst>
                <a:ext uri="{FF2B5EF4-FFF2-40B4-BE49-F238E27FC236}">
                  <a16:creationId xmlns:a16="http://schemas.microsoft.com/office/drawing/2014/main" id="{773F4ED0-CF06-4F63-AA13-A7056EE277E8}"/>
                </a:ext>
              </a:extLst>
            </p:cNvPr>
            <p:cNvSpPr>
              <a:spLocks noChangeShapeType="1"/>
            </p:cNvSpPr>
            <p:nvPr/>
          </p:nvSpPr>
          <p:spPr bwMode="auto">
            <a:xfrm flipV="1">
              <a:off x="3559" y="3246"/>
              <a:ext cx="3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Line 2746">
              <a:extLst>
                <a:ext uri="{FF2B5EF4-FFF2-40B4-BE49-F238E27FC236}">
                  <a16:creationId xmlns:a16="http://schemas.microsoft.com/office/drawing/2014/main" id="{C9BDDF50-5056-473C-B6C9-386AEF1354B8}"/>
                </a:ext>
              </a:extLst>
            </p:cNvPr>
            <p:cNvSpPr>
              <a:spLocks noChangeShapeType="1"/>
            </p:cNvSpPr>
            <p:nvPr/>
          </p:nvSpPr>
          <p:spPr bwMode="auto">
            <a:xfrm>
              <a:off x="3406" y="2879"/>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Line 2747">
              <a:extLst>
                <a:ext uri="{FF2B5EF4-FFF2-40B4-BE49-F238E27FC236}">
                  <a16:creationId xmlns:a16="http://schemas.microsoft.com/office/drawing/2014/main" id="{5D1BC168-8200-4A08-9239-8BBB7CA188B7}"/>
                </a:ext>
              </a:extLst>
            </p:cNvPr>
            <p:cNvSpPr>
              <a:spLocks noChangeShapeType="1"/>
            </p:cNvSpPr>
            <p:nvPr/>
          </p:nvSpPr>
          <p:spPr bwMode="auto">
            <a:xfrm flipV="1">
              <a:off x="3354" y="2921"/>
              <a:ext cx="83"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Line 2748">
              <a:extLst>
                <a:ext uri="{FF2B5EF4-FFF2-40B4-BE49-F238E27FC236}">
                  <a16:creationId xmlns:a16="http://schemas.microsoft.com/office/drawing/2014/main" id="{51DD3900-96D7-48C1-A206-16B3C0105EE0}"/>
                </a:ext>
              </a:extLst>
            </p:cNvPr>
            <p:cNvSpPr>
              <a:spLocks noChangeShapeType="1"/>
            </p:cNvSpPr>
            <p:nvPr/>
          </p:nvSpPr>
          <p:spPr bwMode="auto">
            <a:xfrm flipH="1" flipV="1">
              <a:off x="5213" y="2797"/>
              <a:ext cx="104"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Line 2749">
              <a:extLst>
                <a:ext uri="{FF2B5EF4-FFF2-40B4-BE49-F238E27FC236}">
                  <a16:creationId xmlns:a16="http://schemas.microsoft.com/office/drawing/2014/main" id="{F921752E-D491-4D4D-A04C-254A6CDF959E}"/>
                </a:ext>
              </a:extLst>
            </p:cNvPr>
            <p:cNvSpPr>
              <a:spLocks noChangeShapeType="1"/>
            </p:cNvSpPr>
            <p:nvPr/>
          </p:nvSpPr>
          <p:spPr bwMode="auto">
            <a:xfrm>
              <a:off x="5184" y="2793"/>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Line 2750">
              <a:extLst>
                <a:ext uri="{FF2B5EF4-FFF2-40B4-BE49-F238E27FC236}">
                  <a16:creationId xmlns:a16="http://schemas.microsoft.com/office/drawing/2014/main" id="{CA7636D0-3565-44CD-B752-E2B1E485E53B}"/>
                </a:ext>
              </a:extLst>
            </p:cNvPr>
            <p:cNvSpPr>
              <a:spLocks noChangeShapeType="1"/>
            </p:cNvSpPr>
            <p:nvPr/>
          </p:nvSpPr>
          <p:spPr bwMode="auto">
            <a:xfrm flipV="1">
              <a:off x="3524" y="3216"/>
              <a:ext cx="33"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Line 2751">
              <a:extLst>
                <a:ext uri="{FF2B5EF4-FFF2-40B4-BE49-F238E27FC236}">
                  <a16:creationId xmlns:a16="http://schemas.microsoft.com/office/drawing/2014/main" id="{179FC0C5-2BEE-4527-A514-E1156C747A5B}"/>
                </a:ext>
              </a:extLst>
            </p:cNvPr>
            <p:cNvSpPr>
              <a:spLocks noChangeShapeType="1"/>
            </p:cNvSpPr>
            <p:nvPr/>
          </p:nvSpPr>
          <p:spPr bwMode="auto">
            <a:xfrm>
              <a:off x="3524" y="3182"/>
              <a:ext cx="33"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Line 2752">
              <a:extLst>
                <a:ext uri="{FF2B5EF4-FFF2-40B4-BE49-F238E27FC236}">
                  <a16:creationId xmlns:a16="http://schemas.microsoft.com/office/drawing/2014/main" id="{6B397AEE-1DC9-4D74-9F5E-638B39255D27}"/>
                </a:ext>
              </a:extLst>
            </p:cNvPr>
            <p:cNvSpPr>
              <a:spLocks noChangeShapeType="1"/>
            </p:cNvSpPr>
            <p:nvPr/>
          </p:nvSpPr>
          <p:spPr bwMode="auto">
            <a:xfrm>
              <a:off x="3375" y="2837"/>
              <a:ext cx="3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Line 2753">
              <a:extLst>
                <a:ext uri="{FF2B5EF4-FFF2-40B4-BE49-F238E27FC236}">
                  <a16:creationId xmlns:a16="http://schemas.microsoft.com/office/drawing/2014/main" id="{54065FA6-3D8A-45B2-8866-F37D4B8614A5}"/>
                </a:ext>
              </a:extLst>
            </p:cNvPr>
            <p:cNvSpPr>
              <a:spLocks noChangeShapeType="1"/>
            </p:cNvSpPr>
            <p:nvPr/>
          </p:nvSpPr>
          <p:spPr bwMode="auto">
            <a:xfrm flipV="1">
              <a:off x="3320" y="2879"/>
              <a:ext cx="86" cy="7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Line 2754">
              <a:extLst>
                <a:ext uri="{FF2B5EF4-FFF2-40B4-BE49-F238E27FC236}">
                  <a16:creationId xmlns:a16="http://schemas.microsoft.com/office/drawing/2014/main" id="{A94D1E5A-D0F3-4620-B46D-F5C1EA5EAC78}"/>
                </a:ext>
              </a:extLst>
            </p:cNvPr>
            <p:cNvSpPr>
              <a:spLocks noChangeShapeType="1"/>
            </p:cNvSpPr>
            <p:nvPr/>
          </p:nvSpPr>
          <p:spPr bwMode="auto">
            <a:xfrm>
              <a:off x="3490" y="3147"/>
              <a:ext cx="34"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Line 2755">
              <a:extLst>
                <a:ext uri="{FF2B5EF4-FFF2-40B4-BE49-F238E27FC236}">
                  <a16:creationId xmlns:a16="http://schemas.microsoft.com/office/drawing/2014/main" id="{5C7EB5F7-76FE-4202-A67C-1D713A4B8842}"/>
                </a:ext>
              </a:extLst>
            </p:cNvPr>
            <p:cNvSpPr>
              <a:spLocks noChangeShapeType="1"/>
            </p:cNvSpPr>
            <p:nvPr/>
          </p:nvSpPr>
          <p:spPr bwMode="auto">
            <a:xfrm flipV="1">
              <a:off x="3488" y="3182"/>
              <a:ext cx="36"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Line 2756">
              <a:extLst>
                <a:ext uri="{FF2B5EF4-FFF2-40B4-BE49-F238E27FC236}">
                  <a16:creationId xmlns:a16="http://schemas.microsoft.com/office/drawing/2014/main" id="{346758D3-299C-4CD1-9839-ADEF66A73B87}"/>
                </a:ext>
              </a:extLst>
            </p:cNvPr>
            <p:cNvSpPr>
              <a:spLocks noChangeShapeType="1"/>
            </p:cNvSpPr>
            <p:nvPr/>
          </p:nvSpPr>
          <p:spPr bwMode="auto">
            <a:xfrm>
              <a:off x="5155" y="2789"/>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Line 2757">
              <a:extLst>
                <a:ext uri="{FF2B5EF4-FFF2-40B4-BE49-F238E27FC236}">
                  <a16:creationId xmlns:a16="http://schemas.microsoft.com/office/drawing/2014/main" id="{67DAB3BA-1986-4BE5-B748-D3AB4F4718F5}"/>
                </a:ext>
              </a:extLst>
            </p:cNvPr>
            <p:cNvSpPr>
              <a:spLocks noChangeShapeType="1"/>
            </p:cNvSpPr>
            <p:nvPr/>
          </p:nvSpPr>
          <p:spPr bwMode="auto">
            <a:xfrm flipH="1" flipV="1">
              <a:off x="5184" y="2793"/>
              <a:ext cx="100"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Line 2758">
              <a:extLst>
                <a:ext uri="{FF2B5EF4-FFF2-40B4-BE49-F238E27FC236}">
                  <a16:creationId xmlns:a16="http://schemas.microsoft.com/office/drawing/2014/main" id="{3D428C2D-45BC-4A61-B1E0-6AD2AD34F604}"/>
                </a:ext>
              </a:extLst>
            </p:cNvPr>
            <p:cNvSpPr>
              <a:spLocks noChangeShapeType="1"/>
            </p:cNvSpPr>
            <p:nvPr/>
          </p:nvSpPr>
          <p:spPr bwMode="auto">
            <a:xfrm flipV="1">
              <a:off x="3286" y="2837"/>
              <a:ext cx="89"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Line 2759">
              <a:extLst>
                <a:ext uri="{FF2B5EF4-FFF2-40B4-BE49-F238E27FC236}">
                  <a16:creationId xmlns:a16="http://schemas.microsoft.com/office/drawing/2014/main" id="{E166DD27-5341-4230-9B08-3E490630854C}"/>
                </a:ext>
              </a:extLst>
            </p:cNvPr>
            <p:cNvSpPr>
              <a:spLocks noChangeShapeType="1"/>
            </p:cNvSpPr>
            <p:nvPr/>
          </p:nvSpPr>
          <p:spPr bwMode="auto">
            <a:xfrm flipV="1">
              <a:off x="3453" y="3147"/>
              <a:ext cx="37"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Line 2760">
              <a:extLst>
                <a:ext uri="{FF2B5EF4-FFF2-40B4-BE49-F238E27FC236}">
                  <a16:creationId xmlns:a16="http://schemas.microsoft.com/office/drawing/2014/main" id="{36A987D9-5089-481C-A37D-651D59764914}"/>
                </a:ext>
              </a:extLst>
            </p:cNvPr>
            <p:cNvSpPr>
              <a:spLocks noChangeShapeType="1"/>
            </p:cNvSpPr>
            <p:nvPr/>
          </p:nvSpPr>
          <p:spPr bwMode="auto">
            <a:xfrm>
              <a:off x="3456" y="3111"/>
              <a:ext cx="3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Line 2761">
              <a:extLst>
                <a:ext uri="{FF2B5EF4-FFF2-40B4-BE49-F238E27FC236}">
                  <a16:creationId xmlns:a16="http://schemas.microsoft.com/office/drawing/2014/main" id="{A79BA211-061A-4480-B41F-76A3E9F44BDC}"/>
                </a:ext>
              </a:extLst>
            </p:cNvPr>
            <p:cNvSpPr>
              <a:spLocks noChangeShapeType="1"/>
            </p:cNvSpPr>
            <p:nvPr/>
          </p:nvSpPr>
          <p:spPr bwMode="auto">
            <a:xfrm>
              <a:off x="5125" y="2785"/>
              <a:ext cx="30"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Line 2762">
              <a:extLst>
                <a:ext uri="{FF2B5EF4-FFF2-40B4-BE49-F238E27FC236}">
                  <a16:creationId xmlns:a16="http://schemas.microsoft.com/office/drawing/2014/main" id="{950A4D26-3EB5-4D4A-B9AD-FCFAAEB861A9}"/>
                </a:ext>
              </a:extLst>
            </p:cNvPr>
            <p:cNvSpPr>
              <a:spLocks noChangeShapeType="1"/>
            </p:cNvSpPr>
            <p:nvPr/>
          </p:nvSpPr>
          <p:spPr bwMode="auto">
            <a:xfrm flipH="1" flipV="1">
              <a:off x="5155" y="2789"/>
              <a:ext cx="97"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Line 2763">
              <a:extLst>
                <a:ext uri="{FF2B5EF4-FFF2-40B4-BE49-F238E27FC236}">
                  <a16:creationId xmlns:a16="http://schemas.microsoft.com/office/drawing/2014/main" id="{60287BD4-C30D-44B7-B5DD-5149F47283E5}"/>
                </a:ext>
              </a:extLst>
            </p:cNvPr>
            <p:cNvSpPr>
              <a:spLocks noChangeShapeType="1"/>
            </p:cNvSpPr>
            <p:nvPr/>
          </p:nvSpPr>
          <p:spPr bwMode="auto">
            <a:xfrm>
              <a:off x="3422" y="3073"/>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Line 2764">
              <a:extLst>
                <a:ext uri="{FF2B5EF4-FFF2-40B4-BE49-F238E27FC236}">
                  <a16:creationId xmlns:a16="http://schemas.microsoft.com/office/drawing/2014/main" id="{BC1C15EE-F4CD-441A-9876-D858AF22614E}"/>
                </a:ext>
              </a:extLst>
            </p:cNvPr>
            <p:cNvSpPr>
              <a:spLocks noChangeShapeType="1"/>
            </p:cNvSpPr>
            <p:nvPr/>
          </p:nvSpPr>
          <p:spPr bwMode="auto">
            <a:xfrm flipV="1">
              <a:off x="3418" y="3111"/>
              <a:ext cx="38"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Line 2765">
              <a:extLst>
                <a:ext uri="{FF2B5EF4-FFF2-40B4-BE49-F238E27FC236}">
                  <a16:creationId xmlns:a16="http://schemas.microsoft.com/office/drawing/2014/main" id="{381483C3-CBA4-4815-82CD-72109D9D10D1}"/>
                </a:ext>
              </a:extLst>
            </p:cNvPr>
            <p:cNvSpPr>
              <a:spLocks noChangeShapeType="1"/>
            </p:cNvSpPr>
            <p:nvPr/>
          </p:nvSpPr>
          <p:spPr bwMode="auto">
            <a:xfrm>
              <a:off x="3630" y="3330"/>
              <a:ext cx="17"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Line 2766">
              <a:extLst>
                <a:ext uri="{FF2B5EF4-FFF2-40B4-BE49-F238E27FC236}">
                  <a16:creationId xmlns:a16="http://schemas.microsoft.com/office/drawing/2014/main" id="{64940C21-20B6-4450-AAE9-F4085AEFBF97}"/>
                </a:ext>
              </a:extLst>
            </p:cNvPr>
            <p:cNvSpPr>
              <a:spLocks noChangeShapeType="1"/>
            </p:cNvSpPr>
            <p:nvPr/>
          </p:nvSpPr>
          <p:spPr bwMode="auto">
            <a:xfrm flipH="1" flipV="1">
              <a:off x="5125" y="2785"/>
              <a:ext cx="93"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Line 2767">
              <a:extLst>
                <a:ext uri="{FF2B5EF4-FFF2-40B4-BE49-F238E27FC236}">
                  <a16:creationId xmlns:a16="http://schemas.microsoft.com/office/drawing/2014/main" id="{010FA2E8-35D2-4137-B1DD-A1EAC729B636}"/>
                </a:ext>
              </a:extLst>
            </p:cNvPr>
            <p:cNvSpPr>
              <a:spLocks noChangeShapeType="1"/>
            </p:cNvSpPr>
            <p:nvPr/>
          </p:nvSpPr>
          <p:spPr bwMode="auto">
            <a:xfrm>
              <a:off x="5096" y="2781"/>
              <a:ext cx="29"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Line 2768">
              <a:extLst>
                <a:ext uri="{FF2B5EF4-FFF2-40B4-BE49-F238E27FC236}">
                  <a16:creationId xmlns:a16="http://schemas.microsoft.com/office/drawing/2014/main" id="{23695C24-3A4A-46CA-93A0-5E32B5686133}"/>
                </a:ext>
              </a:extLst>
            </p:cNvPr>
            <p:cNvSpPr>
              <a:spLocks noChangeShapeType="1"/>
            </p:cNvSpPr>
            <p:nvPr/>
          </p:nvSpPr>
          <p:spPr bwMode="auto">
            <a:xfrm flipV="1">
              <a:off x="3629" y="3330"/>
              <a:ext cx="1"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Line 2769">
              <a:extLst>
                <a:ext uri="{FF2B5EF4-FFF2-40B4-BE49-F238E27FC236}">
                  <a16:creationId xmlns:a16="http://schemas.microsoft.com/office/drawing/2014/main" id="{3850DA13-1640-4846-B239-F28259F7CE7F}"/>
                </a:ext>
              </a:extLst>
            </p:cNvPr>
            <p:cNvSpPr>
              <a:spLocks noChangeShapeType="1"/>
            </p:cNvSpPr>
            <p:nvPr/>
          </p:nvSpPr>
          <p:spPr bwMode="auto">
            <a:xfrm>
              <a:off x="3594" y="3309"/>
              <a:ext cx="36"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Line 2770">
              <a:extLst>
                <a:ext uri="{FF2B5EF4-FFF2-40B4-BE49-F238E27FC236}">
                  <a16:creationId xmlns:a16="http://schemas.microsoft.com/office/drawing/2014/main" id="{6305ECC0-B308-4473-AB07-401B9FF8D44B}"/>
                </a:ext>
              </a:extLst>
            </p:cNvPr>
            <p:cNvSpPr>
              <a:spLocks noChangeShapeType="1"/>
            </p:cNvSpPr>
            <p:nvPr/>
          </p:nvSpPr>
          <p:spPr bwMode="auto">
            <a:xfrm>
              <a:off x="3388" y="3035"/>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Line 2771">
              <a:extLst>
                <a:ext uri="{FF2B5EF4-FFF2-40B4-BE49-F238E27FC236}">
                  <a16:creationId xmlns:a16="http://schemas.microsoft.com/office/drawing/2014/main" id="{2A9DE55F-32FF-4FD3-9D1C-4EC2BCC6D58C}"/>
                </a:ext>
              </a:extLst>
            </p:cNvPr>
            <p:cNvSpPr>
              <a:spLocks noChangeShapeType="1"/>
            </p:cNvSpPr>
            <p:nvPr/>
          </p:nvSpPr>
          <p:spPr bwMode="auto">
            <a:xfrm flipV="1">
              <a:off x="3382" y="3073"/>
              <a:ext cx="40"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Line 2772">
              <a:extLst>
                <a:ext uri="{FF2B5EF4-FFF2-40B4-BE49-F238E27FC236}">
                  <a16:creationId xmlns:a16="http://schemas.microsoft.com/office/drawing/2014/main" id="{5D87B9BF-CA37-4B09-A3FF-576EE93A02A1}"/>
                </a:ext>
              </a:extLst>
            </p:cNvPr>
            <p:cNvSpPr>
              <a:spLocks noChangeShapeType="1"/>
            </p:cNvSpPr>
            <p:nvPr/>
          </p:nvSpPr>
          <p:spPr bwMode="auto">
            <a:xfrm flipV="1">
              <a:off x="3594" y="3309"/>
              <a:ext cx="0"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Line 2773">
              <a:extLst>
                <a:ext uri="{FF2B5EF4-FFF2-40B4-BE49-F238E27FC236}">
                  <a16:creationId xmlns:a16="http://schemas.microsoft.com/office/drawing/2014/main" id="{A88FF346-B8AA-465B-B2D7-D8023551CB5E}"/>
                </a:ext>
              </a:extLst>
            </p:cNvPr>
            <p:cNvSpPr>
              <a:spLocks noChangeShapeType="1"/>
            </p:cNvSpPr>
            <p:nvPr/>
          </p:nvSpPr>
          <p:spPr bwMode="auto">
            <a:xfrm>
              <a:off x="3559" y="3286"/>
              <a:ext cx="3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8" name="Line 2774">
              <a:extLst>
                <a:ext uri="{FF2B5EF4-FFF2-40B4-BE49-F238E27FC236}">
                  <a16:creationId xmlns:a16="http://schemas.microsoft.com/office/drawing/2014/main" id="{3A7C94D8-66B0-406C-82B1-ACB7E026144F}"/>
                </a:ext>
              </a:extLst>
            </p:cNvPr>
            <p:cNvSpPr>
              <a:spLocks noChangeShapeType="1"/>
            </p:cNvSpPr>
            <p:nvPr/>
          </p:nvSpPr>
          <p:spPr bwMode="auto">
            <a:xfrm flipH="1" flipV="1">
              <a:off x="5350" y="2880"/>
              <a:ext cx="66" cy="8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79" name="Line 2775">
              <a:extLst>
                <a:ext uri="{FF2B5EF4-FFF2-40B4-BE49-F238E27FC236}">
                  <a16:creationId xmlns:a16="http://schemas.microsoft.com/office/drawing/2014/main" id="{45D9AE29-17BA-43D8-89C8-B0602DF02A00}"/>
                </a:ext>
              </a:extLst>
            </p:cNvPr>
            <p:cNvSpPr>
              <a:spLocks noChangeShapeType="1"/>
            </p:cNvSpPr>
            <p:nvPr/>
          </p:nvSpPr>
          <p:spPr bwMode="auto">
            <a:xfrm>
              <a:off x="5317" y="2868"/>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0" name="Line 2776">
              <a:extLst>
                <a:ext uri="{FF2B5EF4-FFF2-40B4-BE49-F238E27FC236}">
                  <a16:creationId xmlns:a16="http://schemas.microsoft.com/office/drawing/2014/main" id="{8D3087D3-2156-4C4C-B814-13E7D820C0F1}"/>
                </a:ext>
              </a:extLst>
            </p:cNvPr>
            <p:cNvSpPr>
              <a:spLocks noChangeShapeType="1"/>
            </p:cNvSpPr>
            <p:nvPr/>
          </p:nvSpPr>
          <p:spPr bwMode="auto">
            <a:xfrm flipV="1">
              <a:off x="3347" y="3035"/>
              <a:ext cx="41"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1" name="Line 2777">
              <a:extLst>
                <a:ext uri="{FF2B5EF4-FFF2-40B4-BE49-F238E27FC236}">
                  <a16:creationId xmlns:a16="http://schemas.microsoft.com/office/drawing/2014/main" id="{C9C02CC4-86D7-465C-838A-CDABC1681504}"/>
                </a:ext>
              </a:extLst>
            </p:cNvPr>
            <p:cNvSpPr>
              <a:spLocks noChangeShapeType="1"/>
            </p:cNvSpPr>
            <p:nvPr/>
          </p:nvSpPr>
          <p:spPr bwMode="auto">
            <a:xfrm>
              <a:off x="3354" y="2996"/>
              <a:ext cx="34"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2" name="Line 2778">
              <a:extLst>
                <a:ext uri="{FF2B5EF4-FFF2-40B4-BE49-F238E27FC236}">
                  <a16:creationId xmlns:a16="http://schemas.microsoft.com/office/drawing/2014/main" id="{D2C37305-BBD3-4428-A84D-F9D4FBBFBD64}"/>
                </a:ext>
              </a:extLst>
            </p:cNvPr>
            <p:cNvSpPr>
              <a:spLocks noChangeShapeType="1"/>
            </p:cNvSpPr>
            <p:nvPr/>
          </p:nvSpPr>
          <p:spPr bwMode="auto">
            <a:xfrm>
              <a:off x="3524" y="3260"/>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3" name="Line 2779">
              <a:extLst>
                <a:ext uri="{FF2B5EF4-FFF2-40B4-BE49-F238E27FC236}">
                  <a16:creationId xmlns:a16="http://schemas.microsoft.com/office/drawing/2014/main" id="{34D2D15B-6B5F-4009-8B1F-BAE853208393}"/>
                </a:ext>
              </a:extLst>
            </p:cNvPr>
            <p:cNvSpPr>
              <a:spLocks noChangeShapeType="1"/>
            </p:cNvSpPr>
            <p:nvPr/>
          </p:nvSpPr>
          <p:spPr bwMode="auto">
            <a:xfrm flipV="1">
              <a:off x="3559" y="3286"/>
              <a:ext cx="0"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4" name="Line 2780">
              <a:extLst>
                <a:ext uri="{FF2B5EF4-FFF2-40B4-BE49-F238E27FC236}">
                  <a16:creationId xmlns:a16="http://schemas.microsoft.com/office/drawing/2014/main" id="{5EE7DBE5-3343-458D-AF50-5E565FE0C1ED}"/>
                </a:ext>
              </a:extLst>
            </p:cNvPr>
            <p:cNvSpPr>
              <a:spLocks noChangeShapeType="1"/>
            </p:cNvSpPr>
            <p:nvPr/>
          </p:nvSpPr>
          <p:spPr bwMode="auto">
            <a:xfrm flipV="1">
              <a:off x="3312" y="2996"/>
              <a:ext cx="42"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5" name="Line 2781">
              <a:extLst>
                <a:ext uri="{FF2B5EF4-FFF2-40B4-BE49-F238E27FC236}">
                  <a16:creationId xmlns:a16="http://schemas.microsoft.com/office/drawing/2014/main" id="{AE7DE4B5-ABA3-44D7-A008-9860DF266321}"/>
                </a:ext>
              </a:extLst>
            </p:cNvPr>
            <p:cNvSpPr>
              <a:spLocks noChangeShapeType="1"/>
            </p:cNvSpPr>
            <p:nvPr/>
          </p:nvSpPr>
          <p:spPr bwMode="auto">
            <a:xfrm>
              <a:off x="3320" y="2958"/>
              <a:ext cx="34"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6" name="Line 2782">
              <a:extLst>
                <a:ext uri="{FF2B5EF4-FFF2-40B4-BE49-F238E27FC236}">
                  <a16:creationId xmlns:a16="http://schemas.microsoft.com/office/drawing/2014/main" id="{FE50AF6E-FEAB-4345-A02D-82EAE101C529}"/>
                </a:ext>
              </a:extLst>
            </p:cNvPr>
            <p:cNvSpPr>
              <a:spLocks noChangeShapeType="1"/>
            </p:cNvSpPr>
            <p:nvPr/>
          </p:nvSpPr>
          <p:spPr bwMode="auto">
            <a:xfrm flipH="1" flipV="1">
              <a:off x="5317" y="2868"/>
              <a:ext cx="64"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7" name="Line 2783">
              <a:extLst>
                <a:ext uri="{FF2B5EF4-FFF2-40B4-BE49-F238E27FC236}">
                  <a16:creationId xmlns:a16="http://schemas.microsoft.com/office/drawing/2014/main" id="{A9C05D60-BA95-4802-BBF1-FE0D48D3EF01}"/>
                </a:ext>
              </a:extLst>
            </p:cNvPr>
            <p:cNvSpPr>
              <a:spLocks noChangeShapeType="1"/>
            </p:cNvSpPr>
            <p:nvPr/>
          </p:nvSpPr>
          <p:spPr bwMode="auto">
            <a:xfrm>
              <a:off x="5284" y="2855"/>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8" name="Line 2784">
              <a:extLst>
                <a:ext uri="{FF2B5EF4-FFF2-40B4-BE49-F238E27FC236}">
                  <a16:creationId xmlns:a16="http://schemas.microsoft.com/office/drawing/2014/main" id="{D71EDB79-13F9-42B3-BDF4-0BF0A66A8080}"/>
                </a:ext>
              </a:extLst>
            </p:cNvPr>
            <p:cNvSpPr>
              <a:spLocks noChangeShapeType="1"/>
            </p:cNvSpPr>
            <p:nvPr/>
          </p:nvSpPr>
          <p:spPr bwMode="auto">
            <a:xfrm flipV="1">
              <a:off x="3523" y="3260"/>
              <a:ext cx="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89" name="Line 2785">
              <a:extLst>
                <a:ext uri="{FF2B5EF4-FFF2-40B4-BE49-F238E27FC236}">
                  <a16:creationId xmlns:a16="http://schemas.microsoft.com/office/drawing/2014/main" id="{6FEBA43E-96D8-45AF-B155-C1186D64F5E7}"/>
                </a:ext>
              </a:extLst>
            </p:cNvPr>
            <p:cNvSpPr>
              <a:spLocks noChangeShapeType="1"/>
            </p:cNvSpPr>
            <p:nvPr/>
          </p:nvSpPr>
          <p:spPr bwMode="auto">
            <a:xfrm>
              <a:off x="3488" y="3232"/>
              <a:ext cx="36"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0" name="Line 2786">
              <a:extLst>
                <a:ext uri="{FF2B5EF4-FFF2-40B4-BE49-F238E27FC236}">
                  <a16:creationId xmlns:a16="http://schemas.microsoft.com/office/drawing/2014/main" id="{1798277C-146E-4918-9B35-4CE5CED454E7}"/>
                </a:ext>
              </a:extLst>
            </p:cNvPr>
            <p:cNvSpPr>
              <a:spLocks noChangeShapeType="1"/>
            </p:cNvSpPr>
            <p:nvPr/>
          </p:nvSpPr>
          <p:spPr bwMode="auto">
            <a:xfrm>
              <a:off x="3286" y="2921"/>
              <a:ext cx="34"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1" name="Line 2787">
              <a:extLst>
                <a:ext uri="{FF2B5EF4-FFF2-40B4-BE49-F238E27FC236}">
                  <a16:creationId xmlns:a16="http://schemas.microsoft.com/office/drawing/2014/main" id="{7784CAA0-E6AB-4308-8E3D-E023A3138A46}"/>
                </a:ext>
              </a:extLst>
            </p:cNvPr>
            <p:cNvSpPr>
              <a:spLocks noChangeShapeType="1"/>
            </p:cNvSpPr>
            <p:nvPr/>
          </p:nvSpPr>
          <p:spPr bwMode="auto">
            <a:xfrm flipV="1">
              <a:off x="3276" y="2958"/>
              <a:ext cx="44"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2" name="Line 2788">
              <a:extLst>
                <a:ext uri="{FF2B5EF4-FFF2-40B4-BE49-F238E27FC236}">
                  <a16:creationId xmlns:a16="http://schemas.microsoft.com/office/drawing/2014/main" id="{344FE6BD-66F8-480A-A5C7-95F6ECA0A6B7}"/>
                </a:ext>
              </a:extLst>
            </p:cNvPr>
            <p:cNvSpPr>
              <a:spLocks noChangeShapeType="1"/>
            </p:cNvSpPr>
            <p:nvPr/>
          </p:nvSpPr>
          <p:spPr bwMode="auto">
            <a:xfrm>
              <a:off x="3453" y="3202"/>
              <a:ext cx="3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3" name="Line 2789">
              <a:extLst>
                <a:ext uri="{FF2B5EF4-FFF2-40B4-BE49-F238E27FC236}">
                  <a16:creationId xmlns:a16="http://schemas.microsoft.com/office/drawing/2014/main" id="{E693090B-2757-4595-B602-047DA150DDF8}"/>
                </a:ext>
              </a:extLst>
            </p:cNvPr>
            <p:cNvSpPr>
              <a:spLocks noChangeShapeType="1"/>
            </p:cNvSpPr>
            <p:nvPr/>
          </p:nvSpPr>
          <p:spPr bwMode="auto">
            <a:xfrm flipV="1">
              <a:off x="3488" y="3232"/>
              <a:ext cx="0"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4" name="Line 2790">
              <a:extLst>
                <a:ext uri="{FF2B5EF4-FFF2-40B4-BE49-F238E27FC236}">
                  <a16:creationId xmlns:a16="http://schemas.microsoft.com/office/drawing/2014/main" id="{DF5C943E-88ED-41B6-A85A-36A53E94BF20}"/>
                </a:ext>
              </a:extLst>
            </p:cNvPr>
            <p:cNvSpPr>
              <a:spLocks noChangeShapeType="1"/>
            </p:cNvSpPr>
            <p:nvPr/>
          </p:nvSpPr>
          <p:spPr bwMode="auto">
            <a:xfrm flipH="1" flipV="1">
              <a:off x="5284" y="2855"/>
              <a:ext cx="62"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5" name="Line 2791">
              <a:extLst>
                <a:ext uri="{FF2B5EF4-FFF2-40B4-BE49-F238E27FC236}">
                  <a16:creationId xmlns:a16="http://schemas.microsoft.com/office/drawing/2014/main" id="{5810EA05-CBFA-4DC5-BB6A-9AFF55E9C0B8}"/>
                </a:ext>
              </a:extLst>
            </p:cNvPr>
            <p:cNvSpPr>
              <a:spLocks noChangeShapeType="1"/>
            </p:cNvSpPr>
            <p:nvPr/>
          </p:nvSpPr>
          <p:spPr bwMode="auto">
            <a:xfrm>
              <a:off x="5252" y="2841"/>
              <a:ext cx="32"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6" name="Line 2792">
              <a:extLst>
                <a:ext uri="{FF2B5EF4-FFF2-40B4-BE49-F238E27FC236}">
                  <a16:creationId xmlns:a16="http://schemas.microsoft.com/office/drawing/2014/main" id="{2F5FB62F-643A-491E-A504-AF1BBAB7C459}"/>
                </a:ext>
              </a:extLst>
            </p:cNvPr>
            <p:cNvSpPr>
              <a:spLocks noChangeShapeType="1"/>
            </p:cNvSpPr>
            <p:nvPr/>
          </p:nvSpPr>
          <p:spPr bwMode="auto">
            <a:xfrm flipV="1">
              <a:off x="3241" y="2921"/>
              <a:ext cx="45" cy="8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7" name="Line 2793">
              <a:extLst>
                <a:ext uri="{FF2B5EF4-FFF2-40B4-BE49-F238E27FC236}">
                  <a16:creationId xmlns:a16="http://schemas.microsoft.com/office/drawing/2014/main" id="{5D076E59-35FC-432C-94CF-5EFE6091CB4F}"/>
                </a:ext>
              </a:extLst>
            </p:cNvPr>
            <p:cNvSpPr>
              <a:spLocks noChangeShapeType="1"/>
            </p:cNvSpPr>
            <p:nvPr/>
          </p:nvSpPr>
          <p:spPr bwMode="auto">
            <a:xfrm>
              <a:off x="3418" y="3171"/>
              <a:ext cx="35"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8" name="Line 2794">
              <a:extLst>
                <a:ext uri="{FF2B5EF4-FFF2-40B4-BE49-F238E27FC236}">
                  <a16:creationId xmlns:a16="http://schemas.microsoft.com/office/drawing/2014/main" id="{5903AC80-D4E1-4483-A1BB-CA1CC3352CC4}"/>
                </a:ext>
              </a:extLst>
            </p:cNvPr>
            <p:cNvSpPr>
              <a:spLocks noChangeShapeType="1"/>
            </p:cNvSpPr>
            <p:nvPr/>
          </p:nvSpPr>
          <p:spPr bwMode="auto">
            <a:xfrm flipV="1">
              <a:off x="3452" y="3202"/>
              <a:ext cx="1"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99" name="Line 2795">
              <a:extLst>
                <a:ext uri="{FF2B5EF4-FFF2-40B4-BE49-F238E27FC236}">
                  <a16:creationId xmlns:a16="http://schemas.microsoft.com/office/drawing/2014/main" id="{F7C6D722-1073-4279-8432-37A9100BE082}"/>
                </a:ext>
              </a:extLst>
            </p:cNvPr>
            <p:cNvSpPr>
              <a:spLocks noChangeShapeType="1"/>
            </p:cNvSpPr>
            <p:nvPr/>
          </p:nvSpPr>
          <p:spPr bwMode="auto">
            <a:xfrm flipH="1" flipV="1">
              <a:off x="5252" y="2841"/>
              <a:ext cx="59"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0" name="Line 2796">
              <a:extLst>
                <a:ext uri="{FF2B5EF4-FFF2-40B4-BE49-F238E27FC236}">
                  <a16:creationId xmlns:a16="http://schemas.microsoft.com/office/drawing/2014/main" id="{B504762D-EED9-494A-851B-D8EFEA3D32AD}"/>
                </a:ext>
              </a:extLst>
            </p:cNvPr>
            <p:cNvSpPr>
              <a:spLocks noChangeShapeType="1"/>
            </p:cNvSpPr>
            <p:nvPr/>
          </p:nvSpPr>
          <p:spPr bwMode="auto">
            <a:xfrm>
              <a:off x="5219" y="2828"/>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1" name="Line 2797">
              <a:extLst>
                <a:ext uri="{FF2B5EF4-FFF2-40B4-BE49-F238E27FC236}">
                  <a16:creationId xmlns:a16="http://schemas.microsoft.com/office/drawing/2014/main" id="{CEDA5687-C50E-4AE6-9715-1EB924D45284}"/>
                </a:ext>
              </a:extLst>
            </p:cNvPr>
            <p:cNvSpPr>
              <a:spLocks noChangeShapeType="1"/>
            </p:cNvSpPr>
            <p:nvPr/>
          </p:nvSpPr>
          <p:spPr bwMode="auto">
            <a:xfrm flipV="1">
              <a:off x="3417" y="3171"/>
              <a:ext cx="1"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2" name="Line 2798">
              <a:extLst>
                <a:ext uri="{FF2B5EF4-FFF2-40B4-BE49-F238E27FC236}">
                  <a16:creationId xmlns:a16="http://schemas.microsoft.com/office/drawing/2014/main" id="{EF1AE94D-8BB0-423D-827F-396142FD2411}"/>
                </a:ext>
              </a:extLst>
            </p:cNvPr>
            <p:cNvSpPr>
              <a:spLocks noChangeShapeType="1"/>
            </p:cNvSpPr>
            <p:nvPr/>
          </p:nvSpPr>
          <p:spPr bwMode="auto">
            <a:xfrm>
              <a:off x="3382" y="3140"/>
              <a:ext cx="36"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3" name="Line 2799">
              <a:extLst>
                <a:ext uri="{FF2B5EF4-FFF2-40B4-BE49-F238E27FC236}">
                  <a16:creationId xmlns:a16="http://schemas.microsoft.com/office/drawing/2014/main" id="{B7FB23E5-2F41-4FD6-9BF4-80CFEB97FB8A}"/>
                </a:ext>
              </a:extLst>
            </p:cNvPr>
            <p:cNvSpPr>
              <a:spLocks noChangeShapeType="1"/>
            </p:cNvSpPr>
            <p:nvPr/>
          </p:nvSpPr>
          <p:spPr bwMode="auto">
            <a:xfrm flipH="1" flipV="1">
              <a:off x="5219" y="2828"/>
              <a:ext cx="58"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4" name="Line 2800">
              <a:extLst>
                <a:ext uri="{FF2B5EF4-FFF2-40B4-BE49-F238E27FC236}">
                  <a16:creationId xmlns:a16="http://schemas.microsoft.com/office/drawing/2014/main" id="{84CD685C-4D77-440E-B623-C3195B3AF3D8}"/>
                </a:ext>
              </a:extLst>
            </p:cNvPr>
            <p:cNvSpPr>
              <a:spLocks noChangeShapeType="1"/>
            </p:cNvSpPr>
            <p:nvPr/>
          </p:nvSpPr>
          <p:spPr bwMode="auto">
            <a:xfrm flipV="1">
              <a:off x="3382" y="3140"/>
              <a:ext cx="0"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5" name="Line 2801">
              <a:extLst>
                <a:ext uri="{FF2B5EF4-FFF2-40B4-BE49-F238E27FC236}">
                  <a16:creationId xmlns:a16="http://schemas.microsoft.com/office/drawing/2014/main" id="{7D67F873-D0F3-41B8-8F0E-74F4CA7223EC}"/>
                </a:ext>
              </a:extLst>
            </p:cNvPr>
            <p:cNvSpPr>
              <a:spLocks noChangeShapeType="1"/>
            </p:cNvSpPr>
            <p:nvPr/>
          </p:nvSpPr>
          <p:spPr bwMode="auto">
            <a:xfrm>
              <a:off x="3347" y="3107"/>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6" name="Line 2802">
              <a:extLst>
                <a:ext uri="{FF2B5EF4-FFF2-40B4-BE49-F238E27FC236}">
                  <a16:creationId xmlns:a16="http://schemas.microsoft.com/office/drawing/2014/main" id="{E652BDC0-9DA6-43F3-B9DF-F438CD4B10F2}"/>
                </a:ext>
              </a:extLst>
            </p:cNvPr>
            <p:cNvSpPr>
              <a:spLocks noChangeShapeType="1"/>
            </p:cNvSpPr>
            <p:nvPr/>
          </p:nvSpPr>
          <p:spPr bwMode="auto">
            <a:xfrm>
              <a:off x="3559" y="3316"/>
              <a:ext cx="2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7" name="Line 2803">
              <a:extLst>
                <a:ext uri="{FF2B5EF4-FFF2-40B4-BE49-F238E27FC236}">
                  <a16:creationId xmlns:a16="http://schemas.microsoft.com/office/drawing/2014/main" id="{018D6EE2-9C40-4379-969D-95297AC693B5}"/>
                </a:ext>
              </a:extLst>
            </p:cNvPr>
            <p:cNvSpPr>
              <a:spLocks noChangeShapeType="1"/>
            </p:cNvSpPr>
            <p:nvPr/>
          </p:nvSpPr>
          <p:spPr bwMode="auto">
            <a:xfrm>
              <a:off x="5154" y="2804"/>
              <a:ext cx="3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8" name="Line 2804">
              <a:extLst>
                <a:ext uri="{FF2B5EF4-FFF2-40B4-BE49-F238E27FC236}">
                  <a16:creationId xmlns:a16="http://schemas.microsoft.com/office/drawing/2014/main" id="{59D060E7-B378-49EB-8CDE-F48D0AF17E3E}"/>
                </a:ext>
              </a:extLst>
            </p:cNvPr>
            <p:cNvSpPr>
              <a:spLocks noChangeShapeType="1"/>
            </p:cNvSpPr>
            <p:nvPr/>
          </p:nvSpPr>
          <p:spPr bwMode="auto">
            <a:xfrm flipH="1" flipV="1">
              <a:off x="5188" y="2817"/>
              <a:ext cx="54"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09" name="Line 2805">
              <a:extLst>
                <a:ext uri="{FF2B5EF4-FFF2-40B4-BE49-F238E27FC236}">
                  <a16:creationId xmlns:a16="http://schemas.microsoft.com/office/drawing/2014/main" id="{1CC6FBF3-D17F-46FA-A1E5-F4F970F46A6C}"/>
                </a:ext>
              </a:extLst>
            </p:cNvPr>
            <p:cNvSpPr>
              <a:spLocks noChangeShapeType="1"/>
            </p:cNvSpPr>
            <p:nvPr/>
          </p:nvSpPr>
          <p:spPr bwMode="auto">
            <a:xfrm flipV="1">
              <a:off x="3346" y="3107"/>
              <a:ext cx="1"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0" name="Line 2806">
              <a:extLst>
                <a:ext uri="{FF2B5EF4-FFF2-40B4-BE49-F238E27FC236}">
                  <a16:creationId xmlns:a16="http://schemas.microsoft.com/office/drawing/2014/main" id="{C62F17D0-23CD-45AA-ABF8-F395917AC42D}"/>
                </a:ext>
              </a:extLst>
            </p:cNvPr>
            <p:cNvSpPr>
              <a:spLocks noChangeShapeType="1"/>
            </p:cNvSpPr>
            <p:nvPr/>
          </p:nvSpPr>
          <p:spPr bwMode="auto">
            <a:xfrm>
              <a:off x="3312" y="3074"/>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1" name="Line 2807">
              <a:extLst>
                <a:ext uri="{FF2B5EF4-FFF2-40B4-BE49-F238E27FC236}">
                  <a16:creationId xmlns:a16="http://schemas.microsoft.com/office/drawing/2014/main" id="{D6A79F5B-4699-4396-A403-B043FD40749C}"/>
                </a:ext>
              </a:extLst>
            </p:cNvPr>
            <p:cNvSpPr>
              <a:spLocks noChangeShapeType="1"/>
            </p:cNvSpPr>
            <p:nvPr/>
          </p:nvSpPr>
          <p:spPr bwMode="auto">
            <a:xfrm flipH="1" flipV="1">
              <a:off x="5416" y="2967"/>
              <a:ext cx="22"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2" name="Line 2808">
              <a:extLst>
                <a:ext uri="{FF2B5EF4-FFF2-40B4-BE49-F238E27FC236}">
                  <a16:creationId xmlns:a16="http://schemas.microsoft.com/office/drawing/2014/main" id="{58B1EAFB-FBEB-4BC5-8B2D-7F0096C6900C}"/>
                </a:ext>
              </a:extLst>
            </p:cNvPr>
            <p:cNvSpPr>
              <a:spLocks noChangeShapeType="1"/>
            </p:cNvSpPr>
            <p:nvPr/>
          </p:nvSpPr>
          <p:spPr bwMode="auto">
            <a:xfrm>
              <a:off x="5381" y="2946"/>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3" name="Line 2809">
              <a:extLst>
                <a:ext uri="{FF2B5EF4-FFF2-40B4-BE49-F238E27FC236}">
                  <a16:creationId xmlns:a16="http://schemas.microsoft.com/office/drawing/2014/main" id="{5B60BA99-C512-4460-B9B0-7DF8812AE975}"/>
                </a:ext>
              </a:extLst>
            </p:cNvPr>
            <p:cNvSpPr>
              <a:spLocks noChangeShapeType="1"/>
            </p:cNvSpPr>
            <p:nvPr/>
          </p:nvSpPr>
          <p:spPr bwMode="auto">
            <a:xfrm flipH="1" flipV="1">
              <a:off x="3559" y="3316"/>
              <a:ext cx="18"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4" name="Line 2810">
              <a:extLst>
                <a:ext uri="{FF2B5EF4-FFF2-40B4-BE49-F238E27FC236}">
                  <a16:creationId xmlns:a16="http://schemas.microsoft.com/office/drawing/2014/main" id="{D7384DDF-3531-453B-AE31-44BF54E662B3}"/>
                </a:ext>
              </a:extLst>
            </p:cNvPr>
            <p:cNvSpPr>
              <a:spLocks noChangeShapeType="1"/>
            </p:cNvSpPr>
            <p:nvPr/>
          </p:nvSpPr>
          <p:spPr bwMode="auto">
            <a:xfrm>
              <a:off x="3523" y="3296"/>
              <a:ext cx="36"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5" name="Line 2811">
              <a:extLst>
                <a:ext uri="{FF2B5EF4-FFF2-40B4-BE49-F238E27FC236}">
                  <a16:creationId xmlns:a16="http://schemas.microsoft.com/office/drawing/2014/main" id="{E52CFFF7-1984-480A-88A8-A7CC5990A23B}"/>
                </a:ext>
              </a:extLst>
            </p:cNvPr>
            <p:cNvSpPr>
              <a:spLocks noChangeShapeType="1"/>
            </p:cNvSpPr>
            <p:nvPr/>
          </p:nvSpPr>
          <p:spPr bwMode="auto">
            <a:xfrm flipH="1" flipV="1">
              <a:off x="5154" y="2804"/>
              <a:ext cx="53"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6" name="Line 2812">
              <a:extLst>
                <a:ext uri="{FF2B5EF4-FFF2-40B4-BE49-F238E27FC236}">
                  <a16:creationId xmlns:a16="http://schemas.microsoft.com/office/drawing/2014/main" id="{F52EA04C-C2E4-43E8-92D8-4A92D9437FD6}"/>
                </a:ext>
              </a:extLst>
            </p:cNvPr>
            <p:cNvSpPr>
              <a:spLocks noChangeShapeType="1"/>
            </p:cNvSpPr>
            <p:nvPr/>
          </p:nvSpPr>
          <p:spPr bwMode="auto">
            <a:xfrm>
              <a:off x="5121" y="2792"/>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7" name="Line 2813">
              <a:extLst>
                <a:ext uri="{FF2B5EF4-FFF2-40B4-BE49-F238E27FC236}">
                  <a16:creationId xmlns:a16="http://schemas.microsoft.com/office/drawing/2014/main" id="{99DC5184-7C8E-452B-AFF0-9ABD91BE02AA}"/>
                </a:ext>
              </a:extLst>
            </p:cNvPr>
            <p:cNvSpPr>
              <a:spLocks noChangeShapeType="1"/>
            </p:cNvSpPr>
            <p:nvPr/>
          </p:nvSpPr>
          <p:spPr bwMode="auto">
            <a:xfrm>
              <a:off x="3276" y="3042"/>
              <a:ext cx="36"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8" name="Line 2814">
              <a:extLst>
                <a:ext uri="{FF2B5EF4-FFF2-40B4-BE49-F238E27FC236}">
                  <a16:creationId xmlns:a16="http://schemas.microsoft.com/office/drawing/2014/main" id="{42B81F8E-FED7-462B-B6C5-4DA579CAC335}"/>
                </a:ext>
              </a:extLst>
            </p:cNvPr>
            <p:cNvSpPr>
              <a:spLocks noChangeShapeType="1"/>
            </p:cNvSpPr>
            <p:nvPr/>
          </p:nvSpPr>
          <p:spPr bwMode="auto">
            <a:xfrm flipV="1">
              <a:off x="3311" y="3074"/>
              <a:ext cx="1" cy="7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19" name="Line 2815">
              <a:extLst>
                <a:ext uri="{FF2B5EF4-FFF2-40B4-BE49-F238E27FC236}">
                  <a16:creationId xmlns:a16="http://schemas.microsoft.com/office/drawing/2014/main" id="{00117D23-5BDB-478B-9879-338216B9163B}"/>
                </a:ext>
              </a:extLst>
            </p:cNvPr>
            <p:cNvSpPr>
              <a:spLocks noChangeShapeType="1"/>
            </p:cNvSpPr>
            <p:nvPr/>
          </p:nvSpPr>
          <p:spPr bwMode="auto">
            <a:xfrm>
              <a:off x="3488" y="3275"/>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0" name="Line 2816">
              <a:extLst>
                <a:ext uri="{FF2B5EF4-FFF2-40B4-BE49-F238E27FC236}">
                  <a16:creationId xmlns:a16="http://schemas.microsoft.com/office/drawing/2014/main" id="{A0057074-8874-4619-9BB1-9D29EE57BAD7}"/>
                </a:ext>
              </a:extLst>
            </p:cNvPr>
            <p:cNvSpPr>
              <a:spLocks noChangeShapeType="1"/>
            </p:cNvSpPr>
            <p:nvPr/>
          </p:nvSpPr>
          <p:spPr bwMode="auto">
            <a:xfrm flipH="1" flipV="1">
              <a:off x="3523" y="3296"/>
              <a:ext cx="28"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1" name="Line 2817">
              <a:extLst>
                <a:ext uri="{FF2B5EF4-FFF2-40B4-BE49-F238E27FC236}">
                  <a16:creationId xmlns:a16="http://schemas.microsoft.com/office/drawing/2014/main" id="{271DF6CC-F9B7-43AA-8DC8-08F262A50A9D}"/>
                </a:ext>
              </a:extLst>
            </p:cNvPr>
            <p:cNvSpPr>
              <a:spLocks noChangeShapeType="1"/>
            </p:cNvSpPr>
            <p:nvPr/>
          </p:nvSpPr>
          <p:spPr bwMode="auto">
            <a:xfrm>
              <a:off x="5346" y="2925"/>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2" name="Line 2818">
              <a:extLst>
                <a:ext uri="{FF2B5EF4-FFF2-40B4-BE49-F238E27FC236}">
                  <a16:creationId xmlns:a16="http://schemas.microsoft.com/office/drawing/2014/main" id="{3467CFB6-AF3A-4EDA-938F-A9BCB5BE17D8}"/>
                </a:ext>
              </a:extLst>
            </p:cNvPr>
            <p:cNvSpPr>
              <a:spLocks noChangeShapeType="1"/>
            </p:cNvSpPr>
            <p:nvPr/>
          </p:nvSpPr>
          <p:spPr bwMode="auto">
            <a:xfrm flipH="1" flipV="1">
              <a:off x="5381" y="2946"/>
              <a:ext cx="21" cy="8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3" name="Line 2819">
              <a:extLst>
                <a:ext uri="{FF2B5EF4-FFF2-40B4-BE49-F238E27FC236}">
                  <a16:creationId xmlns:a16="http://schemas.microsoft.com/office/drawing/2014/main" id="{19C1B0E2-C72F-4122-BCCA-2A81BDD288F9}"/>
                </a:ext>
              </a:extLst>
            </p:cNvPr>
            <p:cNvSpPr>
              <a:spLocks noChangeShapeType="1"/>
            </p:cNvSpPr>
            <p:nvPr/>
          </p:nvSpPr>
          <p:spPr bwMode="auto">
            <a:xfrm flipH="1" flipV="1">
              <a:off x="5121" y="2792"/>
              <a:ext cx="28"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4" name="Line 2820">
              <a:extLst>
                <a:ext uri="{FF2B5EF4-FFF2-40B4-BE49-F238E27FC236}">
                  <a16:creationId xmlns:a16="http://schemas.microsoft.com/office/drawing/2014/main" id="{1E9EF90E-E5DA-42BB-9D3E-D91B28FFD848}"/>
                </a:ext>
              </a:extLst>
            </p:cNvPr>
            <p:cNvSpPr>
              <a:spLocks noChangeShapeType="1"/>
            </p:cNvSpPr>
            <p:nvPr/>
          </p:nvSpPr>
          <p:spPr bwMode="auto">
            <a:xfrm flipH="1" flipV="1">
              <a:off x="3488" y="3275"/>
              <a:ext cx="34"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5" name="Line 2821">
              <a:extLst>
                <a:ext uri="{FF2B5EF4-FFF2-40B4-BE49-F238E27FC236}">
                  <a16:creationId xmlns:a16="http://schemas.microsoft.com/office/drawing/2014/main" id="{19E41401-B2E2-4360-902B-B7AAE440F077}"/>
                </a:ext>
              </a:extLst>
            </p:cNvPr>
            <p:cNvSpPr>
              <a:spLocks noChangeShapeType="1"/>
            </p:cNvSpPr>
            <p:nvPr/>
          </p:nvSpPr>
          <p:spPr bwMode="auto">
            <a:xfrm>
              <a:off x="3452" y="3252"/>
              <a:ext cx="3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6" name="Line 2822">
              <a:extLst>
                <a:ext uri="{FF2B5EF4-FFF2-40B4-BE49-F238E27FC236}">
                  <a16:creationId xmlns:a16="http://schemas.microsoft.com/office/drawing/2014/main" id="{A8357C45-F093-4050-9821-75BEAC4E7032}"/>
                </a:ext>
              </a:extLst>
            </p:cNvPr>
            <p:cNvSpPr>
              <a:spLocks noChangeShapeType="1"/>
            </p:cNvSpPr>
            <p:nvPr/>
          </p:nvSpPr>
          <p:spPr bwMode="auto">
            <a:xfrm>
              <a:off x="3241" y="3010"/>
              <a:ext cx="35"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7" name="Line 2823">
              <a:extLst>
                <a:ext uri="{FF2B5EF4-FFF2-40B4-BE49-F238E27FC236}">
                  <a16:creationId xmlns:a16="http://schemas.microsoft.com/office/drawing/2014/main" id="{DB13478F-4CBD-4A27-A887-9D08E1A5199F}"/>
                </a:ext>
              </a:extLst>
            </p:cNvPr>
            <p:cNvSpPr>
              <a:spLocks noChangeShapeType="1"/>
            </p:cNvSpPr>
            <p:nvPr/>
          </p:nvSpPr>
          <p:spPr bwMode="auto">
            <a:xfrm flipV="1">
              <a:off x="3276" y="3042"/>
              <a:ext cx="0"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8" name="Line 2824">
              <a:extLst>
                <a:ext uri="{FF2B5EF4-FFF2-40B4-BE49-F238E27FC236}">
                  <a16:creationId xmlns:a16="http://schemas.microsoft.com/office/drawing/2014/main" id="{C76524DA-7F44-477C-98EE-821A7A02007D}"/>
                </a:ext>
              </a:extLst>
            </p:cNvPr>
            <p:cNvSpPr>
              <a:spLocks noChangeShapeType="1"/>
            </p:cNvSpPr>
            <p:nvPr/>
          </p:nvSpPr>
          <p:spPr bwMode="auto">
            <a:xfrm flipH="1" flipV="1">
              <a:off x="5346" y="2925"/>
              <a:ext cx="21"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29" name="Line 2825">
              <a:extLst>
                <a:ext uri="{FF2B5EF4-FFF2-40B4-BE49-F238E27FC236}">
                  <a16:creationId xmlns:a16="http://schemas.microsoft.com/office/drawing/2014/main" id="{8A03B72B-0560-4070-BF30-6FF1E34A85F0}"/>
                </a:ext>
              </a:extLst>
            </p:cNvPr>
            <p:cNvSpPr>
              <a:spLocks noChangeShapeType="1"/>
            </p:cNvSpPr>
            <p:nvPr/>
          </p:nvSpPr>
          <p:spPr bwMode="auto">
            <a:xfrm>
              <a:off x="5311" y="2903"/>
              <a:ext cx="35"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0" name="Line 2826">
              <a:extLst>
                <a:ext uri="{FF2B5EF4-FFF2-40B4-BE49-F238E27FC236}">
                  <a16:creationId xmlns:a16="http://schemas.microsoft.com/office/drawing/2014/main" id="{B6ED1C43-8419-4A10-90B5-A43625E39F8C}"/>
                </a:ext>
              </a:extLst>
            </p:cNvPr>
            <p:cNvSpPr>
              <a:spLocks noChangeShapeType="1"/>
            </p:cNvSpPr>
            <p:nvPr/>
          </p:nvSpPr>
          <p:spPr bwMode="auto">
            <a:xfrm flipH="1" flipV="1">
              <a:off x="3452" y="3252"/>
              <a:ext cx="36"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1" name="Line 2827">
              <a:extLst>
                <a:ext uri="{FF2B5EF4-FFF2-40B4-BE49-F238E27FC236}">
                  <a16:creationId xmlns:a16="http://schemas.microsoft.com/office/drawing/2014/main" id="{8E7F026D-3313-4090-BC1D-D718566660F4}"/>
                </a:ext>
              </a:extLst>
            </p:cNvPr>
            <p:cNvSpPr>
              <a:spLocks noChangeShapeType="1"/>
            </p:cNvSpPr>
            <p:nvPr/>
          </p:nvSpPr>
          <p:spPr bwMode="auto">
            <a:xfrm>
              <a:off x="3417" y="3228"/>
              <a:ext cx="3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2" name="Line 2828">
              <a:extLst>
                <a:ext uri="{FF2B5EF4-FFF2-40B4-BE49-F238E27FC236}">
                  <a16:creationId xmlns:a16="http://schemas.microsoft.com/office/drawing/2014/main" id="{F1954438-6198-4B22-943D-36A615F581C7}"/>
                </a:ext>
              </a:extLst>
            </p:cNvPr>
            <p:cNvSpPr>
              <a:spLocks noChangeShapeType="1"/>
            </p:cNvSpPr>
            <p:nvPr/>
          </p:nvSpPr>
          <p:spPr bwMode="auto">
            <a:xfrm flipV="1">
              <a:off x="3240" y="3010"/>
              <a:ext cx="1"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3" name="Line 2829">
              <a:extLst>
                <a:ext uri="{FF2B5EF4-FFF2-40B4-BE49-F238E27FC236}">
                  <a16:creationId xmlns:a16="http://schemas.microsoft.com/office/drawing/2014/main" id="{EFDC0883-96BC-441A-A7B3-8192A2AB8DCD}"/>
                </a:ext>
              </a:extLst>
            </p:cNvPr>
            <p:cNvSpPr>
              <a:spLocks noChangeShapeType="1"/>
            </p:cNvSpPr>
            <p:nvPr/>
          </p:nvSpPr>
          <p:spPr bwMode="auto">
            <a:xfrm>
              <a:off x="5277" y="2882"/>
              <a:ext cx="34"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4" name="Line 2830">
              <a:extLst>
                <a:ext uri="{FF2B5EF4-FFF2-40B4-BE49-F238E27FC236}">
                  <a16:creationId xmlns:a16="http://schemas.microsoft.com/office/drawing/2014/main" id="{C5303846-D77F-45D3-80F3-F10683FAB140}"/>
                </a:ext>
              </a:extLst>
            </p:cNvPr>
            <p:cNvSpPr>
              <a:spLocks noChangeShapeType="1"/>
            </p:cNvSpPr>
            <p:nvPr/>
          </p:nvSpPr>
          <p:spPr bwMode="auto">
            <a:xfrm flipH="1" flipV="1">
              <a:off x="5311" y="2903"/>
              <a:ext cx="20" cy="6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5" name="Line 2831">
              <a:extLst>
                <a:ext uri="{FF2B5EF4-FFF2-40B4-BE49-F238E27FC236}">
                  <a16:creationId xmlns:a16="http://schemas.microsoft.com/office/drawing/2014/main" id="{79A3A321-3C8B-4E83-9B9E-973B93F2B19E}"/>
                </a:ext>
              </a:extLst>
            </p:cNvPr>
            <p:cNvSpPr>
              <a:spLocks noChangeShapeType="1"/>
            </p:cNvSpPr>
            <p:nvPr/>
          </p:nvSpPr>
          <p:spPr bwMode="auto">
            <a:xfrm flipH="1" flipV="1">
              <a:off x="3417" y="3228"/>
              <a:ext cx="37"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6" name="Line 2832">
              <a:extLst>
                <a:ext uri="{FF2B5EF4-FFF2-40B4-BE49-F238E27FC236}">
                  <a16:creationId xmlns:a16="http://schemas.microsoft.com/office/drawing/2014/main" id="{A84A8E93-594C-43A7-9A3D-12E7A2F3B80D}"/>
                </a:ext>
              </a:extLst>
            </p:cNvPr>
            <p:cNvSpPr>
              <a:spLocks noChangeShapeType="1"/>
            </p:cNvSpPr>
            <p:nvPr/>
          </p:nvSpPr>
          <p:spPr bwMode="auto">
            <a:xfrm>
              <a:off x="3382" y="3203"/>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7" name="Line 2833">
              <a:extLst>
                <a:ext uri="{FF2B5EF4-FFF2-40B4-BE49-F238E27FC236}">
                  <a16:creationId xmlns:a16="http://schemas.microsoft.com/office/drawing/2014/main" id="{52A4A73C-98FA-402E-9DF8-6DFDA93B4D48}"/>
                </a:ext>
              </a:extLst>
            </p:cNvPr>
            <p:cNvSpPr>
              <a:spLocks noChangeShapeType="1"/>
            </p:cNvSpPr>
            <p:nvPr/>
          </p:nvSpPr>
          <p:spPr bwMode="auto">
            <a:xfrm>
              <a:off x="5242" y="2860"/>
              <a:ext cx="35"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8" name="Line 2834">
              <a:extLst>
                <a:ext uri="{FF2B5EF4-FFF2-40B4-BE49-F238E27FC236}">
                  <a16:creationId xmlns:a16="http://schemas.microsoft.com/office/drawing/2014/main" id="{D1A5D332-6341-4522-BF0A-BAF64309F697}"/>
                </a:ext>
              </a:extLst>
            </p:cNvPr>
            <p:cNvSpPr>
              <a:spLocks noChangeShapeType="1"/>
            </p:cNvSpPr>
            <p:nvPr/>
          </p:nvSpPr>
          <p:spPr bwMode="auto">
            <a:xfrm flipH="1" flipV="1">
              <a:off x="5277" y="2882"/>
              <a:ext cx="19"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9" name="Line 2835">
              <a:extLst>
                <a:ext uri="{FF2B5EF4-FFF2-40B4-BE49-F238E27FC236}">
                  <a16:creationId xmlns:a16="http://schemas.microsoft.com/office/drawing/2014/main" id="{28431FBD-9E1A-483E-A012-E9723D96E8F7}"/>
                </a:ext>
              </a:extLst>
            </p:cNvPr>
            <p:cNvSpPr>
              <a:spLocks noChangeShapeType="1"/>
            </p:cNvSpPr>
            <p:nvPr/>
          </p:nvSpPr>
          <p:spPr bwMode="auto">
            <a:xfrm>
              <a:off x="3346" y="3177"/>
              <a:ext cx="36"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0" name="Line 2836">
              <a:extLst>
                <a:ext uri="{FF2B5EF4-FFF2-40B4-BE49-F238E27FC236}">
                  <a16:creationId xmlns:a16="http://schemas.microsoft.com/office/drawing/2014/main" id="{876BCBFC-9992-4499-ACC0-918910B0F4A6}"/>
                </a:ext>
              </a:extLst>
            </p:cNvPr>
            <p:cNvSpPr>
              <a:spLocks noChangeShapeType="1"/>
            </p:cNvSpPr>
            <p:nvPr/>
          </p:nvSpPr>
          <p:spPr bwMode="auto">
            <a:xfrm flipH="1" flipV="1">
              <a:off x="3382" y="3203"/>
              <a:ext cx="3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1" name="Line 2837">
              <a:extLst>
                <a:ext uri="{FF2B5EF4-FFF2-40B4-BE49-F238E27FC236}">
                  <a16:creationId xmlns:a16="http://schemas.microsoft.com/office/drawing/2014/main" id="{A513A149-FC39-43AD-B1AE-9B3F4F898D4C}"/>
                </a:ext>
              </a:extLst>
            </p:cNvPr>
            <p:cNvSpPr>
              <a:spLocks noChangeShapeType="1"/>
            </p:cNvSpPr>
            <p:nvPr/>
          </p:nvSpPr>
          <p:spPr bwMode="auto">
            <a:xfrm>
              <a:off x="5207" y="2840"/>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2" name="Line 2838">
              <a:extLst>
                <a:ext uri="{FF2B5EF4-FFF2-40B4-BE49-F238E27FC236}">
                  <a16:creationId xmlns:a16="http://schemas.microsoft.com/office/drawing/2014/main" id="{4E33145D-0BB1-4937-898B-F7A6B8FB4019}"/>
                </a:ext>
              </a:extLst>
            </p:cNvPr>
            <p:cNvSpPr>
              <a:spLocks noChangeShapeType="1"/>
            </p:cNvSpPr>
            <p:nvPr/>
          </p:nvSpPr>
          <p:spPr bwMode="auto">
            <a:xfrm flipH="1" flipV="1">
              <a:off x="5242" y="2860"/>
              <a:ext cx="18"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3" name="Line 2839">
              <a:extLst>
                <a:ext uri="{FF2B5EF4-FFF2-40B4-BE49-F238E27FC236}">
                  <a16:creationId xmlns:a16="http://schemas.microsoft.com/office/drawing/2014/main" id="{33A10262-FCF5-4B4E-99B9-5FB63A9967E0}"/>
                </a:ext>
              </a:extLst>
            </p:cNvPr>
            <p:cNvSpPr>
              <a:spLocks noChangeShapeType="1"/>
            </p:cNvSpPr>
            <p:nvPr/>
          </p:nvSpPr>
          <p:spPr bwMode="auto">
            <a:xfrm flipH="1" flipV="1">
              <a:off x="3346" y="3177"/>
              <a:ext cx="40"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4" name="Line 2840">
              <a:extLst>
                <a:ext uri="{FF2B5EF4-FFF2-40B4-BE49-F238E27FC236}">
                  <a16:creationId xmlns:a16="http://schemas.microsoft.com/office/drawing/2014/main" id="{2FBA1DE9-54AD-4CB1-9873-952031D04613}"/>
                </a:ext>
              </a:extLst>
            </p:cNvPr>
            <p:cNvSpPr>
              <a:spLocks noChangeShapeType="1"/>
            </p:cNvSpPr>
            <p:nvPr/>
          </p:nvSpPr>
          <p:spPr bwMode="auto">
            <a:xfrm>
              <a:off x="3311" y="3151"/>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5" name="Line 2841">
              <a:extLst>
                <a:ext uri="{FF2B5EF4-FFF2-40B4-BE49-F238E27FC236}">
                  <a16:creationId xmlns:a16="http://schemas.microsoft.com/office/drawing/2014/main" id="{D7A3ED39-4EFD-4471-9ACF-BA928F7D5B1E}"/>
                </a:ext>
              </a:extLst>
            </p:cNvPr>
            <p:cNvSpPr>
              <a:spLocks noChangeShapeType="1"/>
            </p:cNvSpPr>
            <p:nvPr/>
          </p:nvSpPr>
          <p:spPr bwMode="auto">
            <a:xfrm flipV="1">
              <a:off x="5415" y="3058"/>
              <a:ext cx="23" cy="9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6" name="Line 2842">
              <a:extLst>
                <a:ext uri="{FF2B5EF4-FFF2-40B4-BE49-F238E27FC236}">
                  <a16:creationId xmlns:a16="http://schemas.microsoft.com/office/drawing/2014/main" id="{497AAB3F-B4AD-4AED-811B-96AA9CE859F0}"/>
                </a:ext>
              </a:extLst>
            </p:cNvPr>
            <p:cNvSpPr>
              <a:spLocks noChangeShapeType="1"/>
            </p:cNvSpPr>
            <p:nvPr/>
          </p:nvSpPr>
          <p:spPr bwMode="auto">
            <a:xfrm>
              <a:off x="5402" y="3029"/>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7" name="Line 2843">
              <a:extLst>
                <a:ext uri="{FF2B5EF4-FFF2-40B4-BE49-F238E27FC236}">
                  <a16:creationId xmlns:a16="http://schemas.microsoft.com/office/drawing/2014/main" id="{CC0FA1B3-5378-4AFA-9582-F0EDFCE1BDE1}"/>
                </a:ext>
              </a:extLst>
            </p:cNvPr>
            <p:cNvSpPr>
              <a:spLocks noChangeShapeType="1"/>
            </p:cNvSpPr>
            <p:nvPr/>
          </p:nvSpPr>
          <p:spPr bwMode="auto">
            <a:xfrm flipH="1" flipV="1">
              <a:off x="5207" y="2840"/>
              <a:ext cx="1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8" name="Line 2844">
              <a:extLst>
                <a:ext uri="{FF2B5EF4-FFF2-40B4-BE49-F238E27FC236}">
                  <a16:creationId xmlns:a16="http://schemas.microsoft.com/office/drawing/2014/main" id="{8BE43699-1A76-4866-B551-74DA1D1BBBDF}"/>
                </a:ext>
              </a:extLst>
            </p:cNvPr>
            <p:cNvSpPr>
              <a:spLocks noChangeShapeType="1"/>
            </p:cNvSpPr>
            <p:nvPr/>
          </p:nvSpPr>
          <p:spPr bwMode="auto">
            <a:xfrm>
              <a:off x="5172" y="2821"/>
              <a:ext cx="3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49" name="Line 2845">
              <a:extLst>
                <a:ext uri="{FF2B5EF4-FFF2-40B4-BE49-F238E27FC236}">
                  <a16:creationId xmlns:a16="http://schemas.microsoft.com/office/drawing/2014/main" id="{B198465B-20C9-49E5-9AFD-FD3C7A90E7DA}"/>
                </a:ext>
              </a:extLst>
            </p:cNvPr>
            <p:cNvSpPr>
              <a:spLocks noChangeShapeType="1"/>
            </p:cNvSpPr>
            <p:nvPr/>
          </p:nvSpPr>
          <p:spPr bwMode="auto">
            <a:xfrm flipH="1" flipV="1">
              <a:off x="3579" y="3328"/>
              <a:ext cx="18"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0" name="Line 2846">
              <a:extLst>
                <a:ext uri="{FF2B5EF4-FFF2-40B4-BE49-F238E27FC236}">
                  <a16:creationId xmlns:a16="http://schemas.microsoft.com/office/drawing/2014/main" id="{3855A4D6-B34E-490D-9EE9-F629C36B7085}"/>
                </a:ext>
              </a:extLst>
            </p:cNvPr>
            <p:cNvSpPr>
              <a:spLocks noChangeShapeType="1"/>
            </p:cNvSpPr>
            <p:nvPr/>
          </p:nvSpPr>
          <p:spPr bwMode="auto">
            <a:xfrm flipH="1" flipV="1">
              <a:off x="3311" y="3151"/>
              <a:ext cx="41" cy="7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1" name="Line 2847">
              <a:extLst>
                <a:ext uri="{FF2B5EF4-FFF2-40B4-BE49-F238E27FC236}">
                  <a16:creationId xmlns:a16="http://schemas.microsoft.com/office/drawing/2014/main" id="{9B5AB9AF-2FD3-4148-A980-2F63E3A61543}"/>
                </a:ext>
              </a:extLst>
            </p:cNvPr>
            <p:cNvSpPr>
              <a:spLocks noChangeShapeType="1"/>
            </p:cNvSpPr>
            <p:nvPr/>
          </p:nvSpPr>
          <p:spPr bwMode="auto">
            <a:xfrm>
              <a:off x="3276" y="3126"/>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2" name="Line 2848">
              <a:extLst>
                <a:ext uri="{FF2B5EF4-FFF2-40B4-BE49-F238E27FC236}">
                  <a16:creationId xmlns:a16="http://schemas.microsoft.com/office/drawing/2014/main" id="{72156679-1C79-41F5-9CED-B52302765E3F}"/>
                </a:ext>
              </a:extLst>
            </p:cNvPr>
            <p:cNvSpPr>
              <a:spLocks noChangeShapeType="1"/>
            </p:cNvSpPr>
            <p:nvPr/>
          </p:nvSpPr>
          <p:spPr bwMode="auto">
            <a:xfrm>
              <a:off x="5367" y="3000"/>
              <a:ext cx="3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3" name="Line 2849">
              <a:extLst>
                <a:ext uri="{FF2B5EF4-FFF2-40B4-BE49-F238E27FC236}">
                  <a16:creationId xmlns:a16="http://schemas.microsoft.com/office/drawing/2014/main" id="{95E57461-DE6F-42C2-A30D-D4C2855F0D88}"/>
                </a:ext>
              </a:extLst>
            </p:cNvPr>
            <p:cNvSpPr>
              <a:spLocks noChangeShapeType="1"/>
            </p:cNvSpPr>
            <p:nvPr/>
          </p:nvSpPr>
          <p:spPr bwMode="auto">
            <a:xfrm flipV="1">
              <a:off x="5380" y="3029"/>
              <a:ext cx="22" cy="8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4" name="Line 2850">
              <a:extLst>
                <a:ext uri="{FF2B5EF4-FFF2-40B4-BE49-F238E27FC236}">
                  <a16:creationId xmlns:a16="http://schemas.microsoft.com/office/drawing/2014/main" id="{AE8E8550-80A2-4BDE-86B3-351577124801}"/>
                </a:ext>
              </a:extLst>
            </p:cNvPr>
            <p:cNvSpPr>
              <a:spLocks noChangeShapeType="1"/>
            </p:cNvSpPr>
            <p:nvPr/>
          </p:nvSpPr>
          <p:spPr bwMode="auto">
            <a:xfrm>
              <a:off x="5137" y="2803"/>
              <a:ext cx="3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5" name="Line 2851">
              <a:extLst>
                <a:ext uri="{FF2B5EF4-FFF2-40B4-BE49-F238E27FC236}">
                  <a16:creationId xmlns:a16="http://schemas.microsoft.com/office/drawing/2014/main" id="{F8CECAA1-908A-4C44-8F2E-8E6D89072CD0}"/>
                </a:ext>
              </a:extLst>
            </p:cNvPr>
            <p:cNvSpPr>
              <a:spLocks noChangeShapeType="1"/>
            </p:cNvSpPr>
            <p:nvPr/>
          </p:nvSpPr>
          <p:spPr bwMode="auto">
            <a:xfrm flipH="1" flipV="1">
              <a:off x="5172" y="2821"/>
              <a:ext cx="17"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6" name="Line 2852">
              <a:extLst>
                <a:ext uri="{FF2B5EF4-FFF2-40B4-BE49-F238E27FC236}">
                  <a16:creationId xmlns:a16="http://schemas.microsoft.com/office/drawing/2014/main" id="{81E47D96-14AF-4DFB-AA65-DD8749B96BDD}"/>
                </a:ext>
              </a:extLst>
            </p:cNvPr>
            <p:cNvSpPr>
              <a:spLocks noChangeShapeType="1"/>
            </p:cNvSpPr>
            <p:nvPr/>
          </p:nvSpPr>
          <p:spPr bwMode="auto">
            <a:xfrm flipH="1" flipV="1">
              <a:off x="3524" y="3309"/>
              <a:ext cx="59"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7" name="Line 2853">
              <a:extLst>
                <a:ext uri="{FF2B5EF4-FFF2-40B4-BE49-F238E27FC236}">
                  <a16:creationId xmlns:a16="http://schemas.microsoft.com/office/drawing/2014/main" id="{6D262AB3-0CEC-4D28-B7CB-F783E25BAF88}"/>
                </a:ext>
              </a:extLst>
            </p:cNvPr>
            <p:cNvSpPr>
              <a:spLocks noChangeShapeType="1"/>
            </p:cNvSpPr>
            <p:nvPr/>
          </p:nvSpPr>
          <p:spPr bwMode="auto">
            <a:xfrm flipH="1" flipV="1">
              <a:off x="3276" y="3126"/>
              <a:ext cx="42" cy="8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8" name="Line 2854">
              <a:extLst>
                <a:ext uri="{FF2B5EF4-FFF2-40B4-BE49-F238E27FC236}">
                  <a16:creationId xmlns:a16="http://schemas.microsoft.com/office/drawing/2014/main" id="{93100FFC-6021-4F23-A281-EB8C68B01998}"/>
                </a:ext>
              </a:extLst>
            </p:cNvPr>
            <p:cNvSpPr>
              <a:spLocks noChangeShapeType="1"/>
            </p:cNvSpPr>
            <p:nvPr/>
          </p:nvSpPr>
          <p:spPr bwMode="auto">
            <a:xfrm>
              <a:off x="3240" y="3101"/>
              <a:ext cx="36"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59" name="Line 2855">
              <a:extLst>
                <a:ext uri="{FF2B5EF4-FFF2-40B4-BE49-F238E27FC236}">
                  <a16:creationId xmlns:a16="http://schemas.microsoft.com/office/drawing/2014/main" id="{B96379C5-5D0C-4914-9AE6-0C3DE9AEA47C}"/>
                </a:ext>
              </a:extLst>
            </p:cNvPr>
            <p:cNvSpPr>
              <a:spLocks noChangeShapeType="1"/>
            </p:cNvSpPr>
            <p:nvPr/>
          </p:nvSpPr>
          <p:spPr bwMode="auto">
            <a:xfrm flipV="1">
              <a:off x="5345" y="3000"/>
              <a:ext cx="22" cy="7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0" name="Line 2856">
              <a:extLst>
                <a:ext uri="{FF2B5EF4-FFF2-40B4-BE49-F238E27FC236}">
                  <a16:creationId xmlns:a16="http://schemas.microsoft.com/office/drawing/2014/main" id="{A35682B2-1690-4FF0-9C69-9AA013493B84}"/>
                </a:ext>
              </a:extLst>
            </p:cNvPr>
            <p:cNvSpPr>
              <a:spLocks noChangeShapeType="1"/>
            </p:cNvSpPr>
            <p:nvPr/>
          </p:nvSpPr>
          <p:spPr bwMode="auto">
            <a:xfrm>
              <a:off x="5331" y="2971"/>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1" name="Line 2857">
              <a:extLst>
                <a:ext uri="{FF2B5EF4-FFF2-40B4-BE49-F238E27FC236}">
                  <a16:creationId xmlns:a16="http://schemas.microsoft.com/office/drawing/2014/main" id="{F2FCE84A-517C-4AEE-99DC-BA7A1F44B928}"/>
                </a:ext>
              </a:extLst>
            </p:cNvPr>
            <p:cNvSpPr>
              <a:spLocks noChangeShapeType="1"/>
            </p:cNvSpPr>
            <p:nvPr/>
          </p:nvSpPr>
          <p:spPr bwMode="auto">
            <a:xfrm flipH="1" flipV="1">
              <a:off x="5137" y="2803"/>
              <a:ext cx="17"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Line 2858">
              <a:extLst>
                <a:ext uri="{FF2B5EF4-FFF2-40B4-BE49-F238E27FC236}">
                  <a16:creationId xmlns:a16="http://schemas.microsoft.com/office/drawing/2014/main" id="{09992F9B-7B51-4473-9089-179A0FC3E3CC}"/>
                </a:ext>
              </a:extLst>
            </p:cNvPr>
            <p:cNvSpPr>
              <a:spLocks noChangeShapeType="1"/>
            </p:cNvSpPr>
            <p:nvPr/>
          </p:nvSpPr>
          <p:spPr bwMode="auto">
            <a:xfrm>
              <a:off x="5103" y="2787"/>
              <a:ext cx="3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Line 2859">
              <a:extLst>
                <a:ext uri="{FF2B5EF4-FFF2-40B4-BE49-F238E27FC236}">
                  <a16:creationId xmlns:a16="http://schemas.microsoft.com/office/drawing/2014/main" id="{4961F724-764F-49ED-8414-BC99052E968D}"/>
                </a:ext>
              </a:extLst>
            </p:cNvPr>
            <p:cNvSpPr>
              <a:spLocks noChangeShapeType="1"/>
            </p:cNvSpPr>
            <p:nvPr/>
          </p:nvSpPr>
          <p:spPr bwMode="auto">
            <a:xfrm>
              <a:off x="3454" y="3276"/>
              <a:ext cx="3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Line 2860">
              <a:extLst>
                <a:ext uri="{FF2B5EF4-FFF2-40B4-BE49-F238E27FC236}">
                  <a16:creationId xmlns:a16="http://schemas.microsoft.com/office/drawing/2014/main" id="{F6538905-FD1F-4155-A4D0-BD42EDDE11B0}"/>
                </a:ext>
              </a:extLst>
            </p:cNvPr>
            <p:cNvSpPr>
              <a:spLocks noChangeShapeType="1"/>
            </p:cNvSpPr>
            <p:nvPr/>
          </p:nvSpPr>
          <p:spPr bwMode="auto">
            <a:xfrm flipH="1" flipV="1">
              <a:off x="3488" y="3293"/>
              <a:ext cx="71"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Line 2861">
              <a:extLst>
                <a:ext uri="{FF2B5EF4-FFF2-40B4-BE49-F238E27FC236}">
                  <a16:creationId xmlns:a16="http://schemas.microsoft.com/office/drawing/2014/main" id="{2B78317A-F0B2-4F38-B0B5-34001E096469}"/>
                </a:ext>
              </a:extLst>
            </p:cNvPr>
            <p:cNvSpPr>
              <a:spLocks noChangeShapeType="1"/>
            </p:cNvSpPr>
            <p:nvPr/>
          </p:nvSpPr>
          <p:spPr bwMode="auto">
            <a:xfrm flipH="1" flipV="1">
              <a:off x="3240" y="3101"/>
              <a:ext cx="45" cy="8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Line 2862">
              <a:extLst>
                <a:ext uri="{FF2B5EF4-FFF2-40B4-BE49-F238E27FC236}">
                  <a16:creationId xmlns:a16="http://schemas.microsoft.com/office/drawing/2014/main" id="{99541601-1D4C-468B-9307-7D674A2DF520}"/>
                </a:ext>
              </a:extLst>
            </p:cNvPr>
            <p:cNvSpPr>
              <a:spLocks noChangeShapeType="1"/>
            </p:cNvSpPr>
            <p:nvPr/>
          </p:nvSpPr>
          <p:spPr bwMode="auto">
            <a:xfrm>
              <a:off x="5068" y="2772"/>
              <a:ext cx="35"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Line 2863">
              <a:extLst>
                <a:ext uri="{FF2B5EF4-FFF2-40B4-BE49-F238E27FC236}">
                  <a16:creationId xmlns:a16="http://schemas.microsoft.com/office/drawing/2014/main" id="{59B3F86F-40A6-4681-A03C-99D8A76398CC}"/>
                </a:ext>
              </a:extLst>
            </p:cNvPr>
            <p:cNvSpPr>
              <a:spLocks noChangeShapeType="1"/>
            </p:cNvSpPr>
            <p:nvPr/>
          </p:nvSpPr>
          <p:spPr bwMode="auto">
            <a:xfrm flipH="1" flipV="1">
              <a:off x="5103" y="2787"/>
              <a:ext cx="1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Line 2864">
              <a:extLst>
                <a:ext uri="{FF2B5EF4-FFF2-40B4-BE49-F238E27FC236}">
                  <a16:creationId xmlns:a16="http://schemas.microsoft.com/office/drawing/2014/main" id="{442A5BD6-5F93-416E-8188-7E2DEBAC99DE}"/>
                </a:ext>
              </a:extLst>
            </p:cNvPr>
            <p:cNvSpPr>
              <a:spLocks noChangeShapeType="1"/>
            </p:cNvSpPr>
            <p:nvPr/>
          </p:nvSpPr>
          <p:spPr bwMode="auto">
            <a:xfrm>
              <a:off x="5296" y="2942"/>
              <a:ext cx="35"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Line 2865">
              <a:extLst>
                <a:ext uri="{FF2B5EF4-FFF2-40B4-BE49-F238E27FC236}">
                  <a16:creationId xmlns:a16="http://schemas.microsoft.com/office/drawing/2014/main" id="{D2B36A93-FC15-4D4A-9E62-FAB3730009C4}"/>
                </a:ext>
              </a:extLst>
            </p:cNvPr>
            <p:cNvSpPr>
              <a:spLocks noChangeShapeType="1"/>
            </p:cNvSpPr>
            <p:nvPr/>
          </p:nvSpPr>
          <p:spPr bwMode="auto">
            <a:xfrm flipV="1">
              <a:off x="5310" y="2971"/>
              <a:ext cx="21" cy="7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Line 2866">
              <a:extLst>
                <a:ext uri="{FF2B5EF4-FFF2-40B4-BE49-F238E27FC236}">
                  <a16:creationId xmlns:a16="http://schemas.microsoft.com/office/drawing/2014/main" id="{7AB662AF-0CC8-4565-AB71-F4503A67507F}"/>
                </a:ext>
              </a:extLst>
            </p:cNvPr>
            <p:cNvSpPr>
              <a:spLocks noChangeShapeType="1"/>
            </p:cNvSpPr>
            <p:nvPr/>
          </p:nvSpPr>
          <p:spPr bwMode="auto">
            <a:xfrm>
              <a:off x="3420" y="3260"/>
              <a:ext cx="3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Line 2867">
              <a:extLst>
                <a:ext uri="{FF2B5EF4-FFF2-40B4-BE49-F238E27FC236}">
                  <a16:creationId xmlns:a16="http://schemas.microsoft.com/office/drawing/2014/main" id="{7A8507FA-6C29-423C-B954-C55A496AA5CD}"/>
                </a:ext>
              </a:extLst>
            </p:cNvPr>
            <p:cNvSpPr>
              <a:spLocks noChangeShapeType="1"/>
            </p:cNvSpPr>
            <p:nvPr/>
          </p:nvSpPr>
          <p:spPr bwMode="auto">
            <a:xfrm flipH="1" flipV="1">
              <a:off x="3454" y="3276"/>
              <a:ext cx="73"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Line 2868">
              <a:extLst>
                <a:ext uri="{FF2B5EF4-FFF2-40B4-BE49-F238E27FC236}">
                  <a16:creationId xmlns:a16="http://schemas.microsoft.com/office/drawing/2014/main" id="{03EA9248-E0EB-4F09-9881-654D10B900AE}"/>
                </a:ext>
              </a:extLst>
            </p:cNvPr>
            <p:cNvSpPr>
              <a:spLocks noChangeShapeType="1"/>
            </p:cNvSpPr>
            <p:nvPr/>
          </p:nvSpPr>
          <p:spPr bwMode="auto">
            <a:xfrm>
              <a:off x="5033" y="2760"/>
              <a:ext cx="3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Line 2869">
              <a:extLst>
                <a:ext uri="{FF2B5EF4-FFF2-40B4-BE49-F238E27FC236}">
                  <a16:creationId xmlns:a16="http://schemas.microsoft.com/office/drawing/2014/main" id="{36C52CB9-2DBB-48CF-85B6-B96124C33391}"/>
                </a:ext>
              </a:extLst>
            </p:cNvPr>
            <p:cNvSpPr>
              <a:spLocks noChangeShapeType="1"/>
            </p:cNvSpPr>
            <p:nvPr/>
          </p:nvSpPr>
          <p:spPr bwMode="auto">
            <a:xfrm flipH="1" flipV="1">
              <a:off x="5068" y="2772"/>
              <a:ext cx="1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Line 2870">
              <a:extLst>
                <a:ext uri="{FF2B5EF4-FFF2-40B4-BE49-F238E27FC236}">
                  <a16:creationId xmlns:a16="http://schemas.microsoft.com/office/drawing/2014/main" id="{0EFEC9A6-DE25-4644-AB05-1591428CBC8D}"/>
                </a:ext>
              </a:extLst>
            </p:cNvPr>
            <p:cNvSpPr>
              <a:spLocks noChangeShapeType="1"/>
            </p:cNvSpPr>
            <p:nvPr/>
          </p:nvSpPr>
          <p:spPr bwMode="auto">
            <a:xfrm flipV="1">
              <a:off x="5276" y="2942"/>
              <a:ext cx="20"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Line 2871">
              <a:extLst>
                <a:ext uri="{FF2B5EF4-FFF2-40B4-BE49-F238E27FC236}">
                  <a16:creationId xmlns:a16="http://schemas.microsoft.com/office/drawing/2014/main" id="{B6B8FD43-5EBE-4675-9FD3-7EA387AB7E36}"/>
                </a:ext>
              </a:extLst>
            </p:cNvPr>
            <p:cNvSpPr>
              <a:spLocks noChangeShapeType="1"/>
            </p:cNvSpPr>
            <p:nvPr/>
          </p:nvSpPr>
          <p:spPr bwMode="auto">
            <a:xfrm>
              <a:off x="5260" y="2913"/>
              <a:ext cx="3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Line 2872">
              <a:extLst>
                <a:ext uri="{FF2B5EF4-FFF2-40B4-BE49-F238E27FC236}">
                  <a16:creationId xmlns:a16="http://schemas.microsoft.com/office/drawing/2014/main" id="{0CEF0C37-1348-4670-B1FE-E8CD3765ED14}"/>
                </a:ext>
              </a:extLst>
            </p:cNvPr>
            <p:cNvSpPr>
              <a:spLocks noChangeShapeType="1"/>
            </p:cNvSpPr>
            <p:nvPr/>
          </p:nvSpPr>
          <p:spPr bwMode="auto">
            <a:xfrm flipH="1" flipV="1">
              <a:off x="5033" y="2760"/>
              <a:ext cx="14"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Line 2873">
              <a:extLst>
                <a:ext uri="{FF2B5EF4-FFF2-40B4-BE49-F238E27FC236}">
                  <a16:creationId xmlns:a16="http://schemas.microsoft.com/office/drawing/2014/main" id="{C9D2B3B2-3B54-4F68-9CF3-FB9D38F3BBFD}"/>
                </a:ext>
              </a:extLst>
            </p:cNvPr>
            <p:cNvSpPr>
              <a:spLocks noChangeShapeType="1"/>
            </p:cNvSpPr>
            <p:nvPr/>
          </p:nvSpPr>
          <p:spPr bwMode="auto">
            <a:xfrm>
              <a:off x="4998" y="2750"/>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8" name="Line 2874">
              <a:extLst>
                <a:ext uri="{FF2B5EF4-FFF2-40B4-BE49-F238E27FC236}">
                  <a16:creationId xmlns:a16="http://schemas.microsoft.com/office/drawing/2014/main" id="{A3CAF4B1-B1FB-4ED4-8223-A983FA822A99}"/>
                </a:ext>
              </a:extLst>
            </p:cNvPr>
            <p:cNvSpPr>
              <a:spLocks noChangeShapeType="1"/>
            </p:cNvSpPr>
            <p:nvPr/>
          </p:nvSpPr>
          <p:spPr bwMode="auto">
            <a:xfrm flipH="1" flipV="1">
              <a:off x="3420" y="3260"/>
              <a:ext cx="76"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Line 2875">
              <a:extLst>
                <a:ext uri="{FF2B5EF4-FFF2-40B4-BE49-F238E27FC236}">
                  <a16:creationId xmlns:a16="http://schemas.microsoft.com/office/drawing/2014/main" id="{8F748998-C583-404E-A2D9-5A42638A7346}"/>
                </a:ext>
              </a:extLst>
            </p:cNvPr>
            <p:cNvSpPr>
              <a:spLocks noChangeShapeType="1"/>
            </p:cNvSpPr>
            <p:nvPr/>
          </p:nvSpPr>
          <p:spPr bwMode="auto">
            <a:xfrm>
              <a:off x="3386" y="3242"/>
              <a:ext cx="34"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0" name="Line 2876">
              <a:extLst>
                <a:ext uri="{FF2B5EF4-FFF2-40B4-BE49-F238E27FC236}">
                  <a16:creationId xmlns:a16="http://schemas.microsoft.com/office/drawing/2014/main" id="{821D7E6B-10A6-4AB6-B6A8-B71E8BB96E33}"/>
                </a:ext>
              </a:extLst>
            </p:cNvPr>
            <p:cNvSpPr>
              <a:spLocks noChangeShapeType="1"/>
            </p:cNvSpPr>
            <p:nvPr/>
          </p:nvSpPr>
          <p:spPr bwMode="auto">
            <a:xfrm flipV="1">
              <a:off x="5241" y="2913"/>
              <a:ext cx="19"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1" name="Line 2877">
              <a:extLst>
                <a:ext uri="{FF2B5EF4-FFF2-40B4-BE49-F238E27FC236}">
                  <a16:creationId xmlns:a16="http://schemas.microsoft.com/office/drawing/2014/main" id="{AE926FC5-143F-4052-AD51-6475367EA929}"/>
                </a:ext>
              </a:extLst>
            </p:cNvPr>
            <p:cNvSpPr>
              <a:spLocks noChangeShapeType="1"/>
            </p:cNvSpPr>
            <p:nvPr/>
          </p:nvSpPr>
          <p:spPr bwMode="auto">
            <a:xfrm>
              <a:off x="5225" y="2886"/>
              <a:ext cx="35"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2" name="Line 2878">
              <a:extLst>
                <a:ext uri="{FF2B5EF4-FFF2-40B4-BE49-F238E27FC236}">
                  <a16:creationId xmlns:a16="http://schemas.microsoft.com/office/drawing/2014/main" id="{09B55005-6B18-43FA-87C6-764E814294AC}"/>
                </a:ext>
              </a:extLst>
            </p:cNvPr>
            <p:cNvSpPr>
              <a:spLocks noChangeShapeType="1"/>
            </p:cNvSpPr>
            <p:nvPr/>
          </p:nvSpPr>
          <p:spPr bwMode="auto">
            <a:xfrm flipH="1" flipV="1">
              <a:off x="4998" y="2750"/>
              <a:ext cx="1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3" name="Line 2879">
              <a:extLst>
                <a:ext uri="{FF2B5EF4-FFF2-40B4-BE49-F238E27FC236}">
                  <a16:creationId xmlns:a16="http://schemas.microsoft.com/office/drawing/2014/main" id="{12C97BB8-4AFA-450D-88EB-DB24DDB323ED}"/>
                </a:ext>
              </a:extLst>
            </p:cNvPr>
            <p:cNvSpPr>
              <a:spLocks noChangeShapeType="1"/>
            </p:cNvSpPr>
            <p:nvPr/>
          </p:nvSpPr>
          <p:spPr bwMode="auto">
            <a:xfrm flipH="1">
              <a:off x="3699" y="3339"/>
              <a:ext cx="43"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4" name="Line 2880">
              <a:extLst>
                <a:ext uri="{FF2B5EF4-FFF2-40B4-BE49-F238E27FC236}">
                  <a16:creationId xmlns:a16="http://schemas.microsoft.com/office/drawing/2014/main" id="{AC443F28-B11A-41FA-B52E-942BF5D6E712}"/>
                </a:ext>
              </a:extLst>
            </p:cNvPr>
            <p:cNvSpPr>
              <a:spLocks noChangeShapeType="1"/>
            </p:cNvSpPr>
            <p:nvPr/>
          </p:nvSpPr>
          <p:spPr bwMode="auto">
            <a:xfrm flipH="1" flipV="1">
              <a:off x="3386" y="3242"/>
              <a:ext cx="79"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5" name="Line 2881">
              <a:extLst>
                <a:ext uri="{FF2B5EF4-FFF2-40B4-BE49-F238E27FC236}">
                  <a16:creationId xmlns:a16="http://schemas.microsoft.com/office/drawing/2014/main" id="{685F6022-4306-49AD-9CF7-F7829CC2F710}"/>
                </a:ext>
              </a:extLst>
            </p:cNvPr>
            <p:cNvSpPr>
              <a:spLocks noChangeShapeType="1"/>
            </p:cNvSpPr>
            <p:nvPr/>
          </p:nvSpPr>
          <p:spPr bwMode="auto">
            <a:xfrm>
              <a:off x="3352" y="3225"/>
              <a:ext cx="3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6" name="Line 2882">
              <a:extLst>
                <a:ext uri="{FF2B5EF4-FFF2-40B4-BE49-F238E27FC236}">
                  <a16:creationId xmlns:a16="http://schemas.microsoft.com/office/drawing/2014/main" id="{10B7090B-D947-4789-9288-3B52FB549A6D}"/>
                </a:ext>
              </a:extLst>
            </p:cNvPr>
            <p:cNvSpPr>
              <a:spLocks noChangeShapeType="1"/>
            </p:cNvSpPr>
            <p:nvPr/>
          </p:nvSpPr>
          <p:spPr bwMode="auto">
            <a:xfrm>
              <a:off x="5380" y="3114"/>
              <a:ext cx="35"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7" name="Line 2883">
              <a:extLst>
                <a:ext uri="{FF2B5EF4-FFF2-40B4-BE49-F238E27FC236}">
                  <a16:creationId xmlns:a16="http://schemas.microsoft.com/office/drawing/2014/main" id="{23E06B98-EF2B-409E-9342-535B4FF49B70}"/>
                </a:ext>
              </a:extLst>
            </p:cNvPr>
            <p:cNvSpPr>
              <a:spLocks noChangeShapeType="1"/>
            </p:cNvSpPr>
            <p:nvPr/>
          </p:nvSpPr>
          <p:spPr bwMode="auto">
            <a:xfrm flipV="1">
              <a:off x="5347" y="3149"/>
              <a:ext cx="68" cy="8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8" name="Line 2884">
              <a:extLst>
                <a:ext uri="{FF2B5EF4-FFF2-40B4-BE49-F238E27FC236}">
                  <a16:creationId xmlns:a16="http://schemas.microsoft.com/office/drawing/2014/main" id="{F4DCBE40-5780-4B0D-ACF8-4DA30D65241F}"/>
                </a:ext>
              </a:extLst>
            </p:cNvPr>
            <p:cNvSpPr>
              <a:spLocks noChangeShapeType="1"/>
            </p:cNvSpPr>
            <p:nvPr/>
          </p:nvSpPr>
          <p:spPr bwMode="auto">
            <a:xfrm>
              <a:off x="5189" y="2859"/>
              <a:ext cx="36"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89" name="Line 2885">
              <a:extLst>
                <a:ext uri="{FF2B5EF4-FFF2-40B4-BE49-F238E27FC236}">
                  <a16:creationId xmlns:a16="http://schemas.microsoft.com/office/drawing/2014/main" id="{D6D1D99F-B8F5-4DAD-B6E3-AB4076FC427D}"/>
                </a:ext>
              </a:extLst>
            </p:cNvPr>
            <p:cNvSpPr>
              <a:spLocks noChangeShapeType="1"/>
            </p:cNvSpPr>
            <p:nvPr/>
          </p:nvSpPr>
          <p:spPr bwMode="auto">
            <a:xfrm flipV="1">
              <a:off x="5206" y="2886"/>
              <a:ext cx="19"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0" name="Line 2886">
              <a:extLst>
                <a:ext uri="{FF2B5EF4-FFF2-40B4-BE49-F238E27FC236}">
                  <a16:creationId xmlns:a16="http://schemas.microsoft.com/office/drawing/2014/main" id="{1449A524-D241-42A8-9F8A-17F68BAE8563}"/>
                </a:ext>
              </a:extLst>
            </p:cNvPr>
            <p:cNvSpPr>
              <a:spLocks noChangeShapeType="1"/>
            </p:cNvSpPr>
            <p:nvPr/>
          </p:nvSpPr>
          <p:spPr bwMode="auto">
            <a:xfrm flipH="1" flipV="1">
              <a:off x="3651" y="3339"/>
              <a:ext cx="6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1" name="Line 2887">
              <a:extLst>
                <a:ext uri="{FF2B5EF4-FFF2-40B4-BE49-F238E27FC236}">
                  <a16:creationId xmlns:a16="http://schemas.microsoft.com/office/drawing/2014/main" id="{3278B6EA-80EA-4ACE-97A6-6D5A6E571283}"/>
                </a:ext>
              </a:extLst>
            </p:cNvPr>
            <p:cNvSpPr>
              <a:spLocks noChangeShapeType="1"/>
            </p:cNvSpPr>
            <p:nvPr/>
          </p:nvSpPr>
          <p:spPr bwMode="auto">
            <a:xfrm flipH="1" flipV="1">
              <a:off x="3352" y="3225"/>
              <a:ext cx="82"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492" name="Group 3089">
            <a:extLst>
              <a:ext uri="{FF2B5EF4-FFF2-40B4-BE49-F238E27FC236}">
                <a16:creationId xmlns:a16="http://schemas.microsoft.com/office/drawing/2014/main" id="{8E0F59E5-D5A9-4FE8-8F3C-1E621EB2B0AA}"/>
              </a:ext>
            </a:extLst>
          </p:cNvPr>
          <p:cNvGrpSpPr>
            <a:grpSpLocks/>
          </p:cNvGrpSpPr>
          <p:nvPr/>
        </p:nvGrpSpPr>
        <p:grpSpPr bwMode="auto">
          <a:xfrm>
            <a:off x="2959894" y="4372148"/>
            <a:ext cx="3325812" cy="1068388"/>
            <a:chOff x="3285" y="2729"/>
            <a:chExt cx="2095" cy="673"/>
          </a:xfrm>
        </p:grpSpPr>
        <p:sp>
          <p:nvSpPr>
            <p:cNvPr id="493" name="Line 2889">
              <a:extLst>
                <a:ext uri="{FF2B5EF4-FFF2-40B4-BE49-F238E27FC236}">
                  <a16:creationId xmlns:a16="http://schemas.microsoft.com/office/drawing/2014/main" id="{74515FA4-9E58-452F-815E-96122746C985}"/>
                </a:ext>
              </a:extLst>
            </p:cNvPr>
            <p:cNvSpPr>
              <a:spLocks noChangeShapeType="1"/>
            </p:cNvSpPr>
            <p:nvPr/>
          </p:nvSpPr>
          <p:spPr bwMode="auto">
            <a:xfrm>
              <a:off x="3318" y="3207"/>
              <a:ext cx="34"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4" name="Line 2890">
              <a:extLst>
                <a:ext uri="{FF2B5EF4-FFF2-40B4-BE49-F238E27FC236}">
                  <a16:creationId xmlns:a16="http://schemas.microsoft.com/office/drawing/2014/main" id="{5309B34C-DFF6-4793-8B34-2EFCD79B07D0}"/>
                </a:ext>
              </a:extLst>
            </p:cNvPr>
            <p:cNvSpPr>
              <a:spLocks noChangeShapeType="1"/>
            </p:cNvSpPr>
            <p:nvPr/>
          </p:nvSpPr>
          <p:spPr bwMode="auto">
            <a:xfrm flipV="1">
              <a:off x="5315" y="3114"/>
              <a:ext cx="65" cy="8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5" name="Line 2891">
              <a:extLst>
                <a:ext uri="{FF2B5EF4-FFF2-40B4-BE49-F238E27FC236}">
                  <a16:creationId xmlns:a16="http://schemas.microsoft.com/office/drawing/2014/main" id="{6A8C3270-E173-400C-8F44-83073B20880F}"/>
                </a:ext>
              </a:extLst>
            </p:cNvPr>
            <p:cNvSpPr>
              <a:spLocks noChangeShapeType="1"/>
            </p:cNvSpPr>
            <p:nvPr/>
          </p:nvSpPr>
          <p:spPr bwMode="auto">
            <a:xfrm>
              <a:off x="5345" y="3078"/>
              <a:ext cx="3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6" name="Line 2892">
              <a:extLst>
                <a:ext uri="{FF2B5EF4-FFF2-40B4-BE49-F238E27FC236}">
                  <a16:creationId xmlns:a16="http://schemas.microsoft.com/office/drawing/2014/main" id="{22C997A0-62DB-4667-B167-800E2BD12644}"/>
                </a:ext>
              </a:extLst>
            </p:cNvPr>
            <p:cNvSpPr>
              <a:spLocks noChangeShapeType="1"/>
            </p:cNvSpPr>
            <p:nvPr/>
          </p:nvSpPr>
          <p:spPr bwMode="auto">
            <a:xfrm>
              <a:off x="5154" y="2834"/>
              <a:ext cx="3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7" name="Line 2893">
              <a:extLst>
                <a:ext uri="{FF2B5EF4-FFF2-40B4-BE49-F238E27FC236}">
                  <a16:creationId xmlns:a16="http://schemas.microsoft.com/office/drawing/2014/main" id="{26D3FCBA-8E12-4BC6-8E7B-20D9FD9BA488}"/>
                </a:ext>
              </a:extLst>
            </p:cNvPr>
            <p:cNvSpPr>
              <a:spLocks noChangeShapeType="1"/>
            </p:cNvSpPr>
            <p:nvPr/>
          </p:nvSpPr>
          <p:spPr bwMode="auto">
            <a:xfrm flipV="1">
              <a:off x="5171" y="2859"/>
              <a:ext cx="18"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8" name="Line 2894">
              <a:extLst>
                <a:ext uri="{FF2B5EF4-FFF2-40B4-BE49-F238E27FC236}">
                  <a16:creationId xmlns:a16="http://schemas.microsoft.com/office/drawing/2014/main" id="{B40EBA93-91E9-4719-9835-2726FFA549E8}"/>
                </a:ext>
              </a:extLst>
            </p:cNvPr>
            <p:cNvSpPr>
              <a:spLocks noChangeShapeType="1"/>
            </p:cNvSpPr>
            <p:nvPr/>
          </p:nvSpPr>
          <p:spPr bwMode="auto">
            <a:xfrm flipH="1" flipV="1">
              <a:off x="3601" y="3333"/>
              <a:ext cx="87"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99" name="Line 2895">
              <a:extLst>
                <a:ext uri="{FF2B5EF4-FFF2-40B4-BE49-F238E27FC236}">
                  <a16:creationId xmlns:a16="http://schemas.microsoft.com/office/drawing/2014/main" id="{4D3447C5-1198-4806-9A28-5CF54A8971A8}"/>
                </a:ext>
              </a:extLst>
            </p:cNvPr>
            <p:cNvSpPr>
              <a:spLocks noChangeShapeType="1"/>
            </p:cNvSpPr>
            <p:nvPr/>
          </p:nvSpPr>
          <p:spPr bwMode="auto">
            <a:xfrm>
              <a:off x="3285" y="3190"/>
              <a:ext cx="33"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0" name="Line 2896">
              <a:extLst>
                <a:ext uri="{FF2B5EF4-FFF2-40B4-BE49-F238E27FC236}">
                  <a16:creationId xmlns:a16="http://schemas.microsoft.com/office/drawing/2014/main" id="{BF617489-9547-42CF-98C4-18B8A0A5B26D}"/>
                </a:ext>
              </a:extLst>
            </p:cNvPr>
            <p:cNvSpPr>
              <a:spLocks noChangeShapeType="1"/>
            </p:cNvSpPr>
            <p:nvPr/>
          </p:nvSpPr>
          <p:spPr bwMode="auto">
            <a:xfrm flipH="1" flipV="1">
              <a:off x="3318" y="3207"/>
              <a:ext cx="85"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1" name="Line 2897">
              <a:extLst>
                <a:ext uri="{FF2B5EF4-FFF2-40B4-BE49-F238E27FC236}">
                  <a16:creationId xmlns:a16="http://schemas.microsoft.com/office/drawing/2014/main" id="{9B9BAADE-ADB8-44EA-A931-1E566BB8B415}"/>
                </a:ext>
              </a:extLst>
            </p:cNvPr>
            <p:cNvSpPr>
              <a:spLocks noChangeShapeType="1"/>
            </p:cNvSpPr>
            <p:nvPr/>
          </p:nvSpPr>
          <p:spPr bwMode="auto">
            <a:xfrm>
              <a:off x="5118" y="2811"/>
              <a:ext cx="36"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2" name="Line 2898">
              <a:extLst>
                <a:ext uri="{FF2B5EF4-FFF2-40B4-BE49-F238E27FC236}">
                  <a16:creationId xmlns:a16="http://schemas.microsoft.com/office/drawing/2014/main" id="{2669050B-D210-47E6-855E-08A4412E5588}"/>
                </a:ext>
              </a:extLst>
            </p:cNvPr>
            <p:cNvSpPr>
              <a:spLocks noChangeShapeType="1"/>
            </p:cNvSpPr>
            <p:nvPr/>
          </p:nvSpPr>
          <p:spPr bwMode="auto">
            <a:xfrm flipV="1">
              <a:off x="5136" y="2834"/>
              <a:ext cx="18"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3" name="Line 2899">
              <a:extLst>
                <a:ext uri="{FF2B5EF4-FFF2-40B4-BE49-F238E27FC236}">
                  <a16:creationId xmlns:a16="http://schemas.microsoft.com/office/drawing/2014/main" id="{A7F6E7F8-8790-429A-8F29-21CF12A833F3}"/>
                </a:ext>
              </a:extLst>
            </p:cNvPr>
            <p:cNvSpPr>
              <a:spLocks noChangeShapeType="1"/>
            </p:cNvSpPr>
            <p:nvPr/>
          </p:nvSpPr>
          <p:spPr bwMode="auto">
            <a:xfrm flipH="1">
              <a:off x="3901" y="3282"/>
              <a:ext cx="4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4" name="Line 2900">
              <a:extLst>
                <a:ext uri="{FF2B5EF4-FFF2-40B4-BE49-F238E27FC236}">
                  <a16:creationId xmlns:a16="http://schemas.microsoft.com/office/drawing/2014/main" id="{14131EDA-DEA6-43E2-B7DC-8912E64B40FD}"/>
                </a:ext>
              </a:extLst>
            </p:cNvPr>
            <p:cNvSpPr>
              <a:spLocks noChangeShapeType="1"/>
            </p:cNvSpPr>
            <p:nvPr/>
          </p:nvSpPr>
          <p:spPr bwMode="auto">
            <a:xfrm flipV="1">
              <a:off x="5282" y="3078"/>
              <a:ext cx="63" cy="7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5" name="Line 2901">
              <a:extLst>
                <a:ext uri="{FF2B5EF4-FFF2-40B4-BE49-F238E27FC236}">
                  <a16:creationId xmlns:a16="http://schemas.microsoft.com/office/drawing/2014/main" id="{589A7789-55DE-4E76-BA1C-68E86BF95ABB}"/>
                </a:ext>
              </a:extLst>
            </p:cNvPr>
            <p:cNvSpPr>
              <a:spLocks noChangeShapeType="1"/>
            </p:cNvSpPr>
            <p:nvPr/>
          </p:nvSpPr>
          <p:spPr bwMode="auto">
            <a:xfrm>
              <a:off x="5310" y="3042"/>
              <a:ext cx="3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6" name="Line 2902">
              <a:extLst>
                <a:ext uri="{FF2B5EF4-FFF2-40B4-BE49-F238E27FC236}">
                  <a16:creationId xmlns:a16="http://schemas.microsoft.com/office/drawing/2014/main" id="{EEA0AB05-6760-437A-BDB8-6DE414BD9FB1}"/>
                </a:ext>
              </a:extLst>
            </p:cNvPr>
            <p:cNvSpPr>
              <a:spLocks noChangeShapeType="1"/>
            </p:cNvSpPr>
            <p:nvPr/>
          </p:nvSpPr>
          <p:spPr bwMode="auto">
            <a:xfrm>
              <a:off x="3527" y="3317"/>
              <a:ext cx="32"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7" name="Line 2903">
              <a:extLst>
                <a:ext uri="{FF2B5EF4-FFF2-40B4-BE49-F238E27FC236}">
                  <a16:creationId xmlns:a16="http://schemas.microsoft.com/office/drawing/2014/main" id="{AB603167-C25A-491E-AC53-7114BA5FBCE3}"/>
                </a:ext>
              </a:extLst>
            </p:cNvPr>
            <p:cNvSpPr>
              <a:spLocks noChangeShapeType="1"/>
            </p:cNvSpPr>
            <p:nvPr/>
          </p:nvSpPr>
          <p:spPr bwMode="auto">
            <a:xfrm flipH="1" flipV="1">
              <a:off x="3559" y="3324"/>
              <a:ext cx="10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8" name="Line 2904">
              <a:extLst>
                <a:ext uri="{FF2B5EF4-FFF2-40B4-BE49-F238E27FC236}">
                  <a16:creationId xmlns:a16="http://schemas.microsoft.com/office/drawing/2014/main" id="{19BD16EB-C083-4441-B490-DEE0A403E927}"/>
                </a:ext>
              </a:extLst>
            </p:cNvPr>
            <p:cNvSpPr>
              <a:spLocks noChangeShapeType="1"/>
            </p:cNvSpPr>
            <p:nvPr/>
          </p:nvSpPr>
          <p:spPr bwMode="auto">
            <a:xfrm flipH="1">
              <a:off x="3860" y="3293"/>
              <a:ext cx="6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09" name="Line 2905">
              <a:extLst>
                <a:ext uri="{FF2B5EF4-FFF2-40B4-BE49-F238E27FC236}">
                  <a16:creationId xmlns:a16="http://schemas.microsoft.com/office/drawing/2014/main" id="{F7922A2C-92BF-4C09-B01F-EA6A33C520DA}"/>
                </a:ext>
              </a:extLst>
            </p:cNvPr>
            <p:cNvSpPr>
              <a:spLocks noChangeShapeType="1"/>
            </p:cNvSpPr>
            <p:nvPr/>
          </p:nvSpPr>
          <p:spPr bwMode="auto">
            <a:xfrm>
              <a:off x="5083" y="2791"/>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0" name="Line 2906">
              <a:extLst>
                <a:ext uri="{FF2B5EF4-FFF2-40B4-BE49-F238E27FC236}">
                  <a16:creationId xmlns:a16="http://schemas.microsoft.com/office/drawing/2014/main" id="{9C828715-7AC3-4E39-AD97-A3BCAC898A98}"/>
                </a:ext>
              </a:extLst>
            </p:cNvPr>
            <p:cNvSpPr>
              <a:spLocks noChangeShapeType="1"/>
            </p:cNvSpPr>
            <p:nvPr/>
          </p:nvSpPr>
          <p:spPr bwMode="auto">
            <a:xfrm flipV="1">
              <a:off x="5102" y="2811"/>
              <a:ext cx="16"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1" name="Line 2907">
              <a:extLst>
                <a:ext uri="{FF2B5EF4-FFF2-40B4-BE49-F238E27FC236}">
                  <a16:creationId xmlns:a16="http://schemas.microsoft.com/office/drawing/2014/main" id="{31D17C7E-77F6-4A49-9548-5B5D9988030F}"/>
                </a:ext>
              </a:extLst>
            </p:cNvPr>
            <p:cNvSpPr>
              <a:spLocks noChangeShapeType="1"/>
            </p:cNvSpPr>
            <p:nvPr/>
          </p:nvSpPr>
          <p:spPr bwMode="auto">
            <a:xfrm flipH="1" flipV="1">
              <a:off x="3285" y="3190"/>
              <a:ext cx="87" cy="8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2" name="Line 2908">
              <a:extLst>
                <a:ext uri="{FF2B5EF4-FFF2-40B4-BE49-F238E27FC236}">
                  <a16:creationId xmlns:a16="http://schemas.microsoft.com/office/drawing/2014/main" id="{572D408C-8A80-4A51-9E78-555196738818}"/>
                </a:ext>
              </a:extLst>
            </p:cNvPr>
            <p:cNvSpPr>
              <a:spLocks noChangeShapeType="1"/>
            </p:cNvSpPr>
            <p:nvPr/>
          </p:nvSpPr>
          <p:spPr bwMode="auto">
            <a:xfrm>
              <a:off x="5276" y="3007"/>
              <a:ext cx="34"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3" name="Line 2909">
              <a:extLst>
                <a:ext uri="{FF2B5EF4-FFF2-40B4-BE49-F238E27FC236}">
                  <a16:creationId xmlns:a16="http://schemas.microsoft.com/office/drawing/2014/main" id="{2D5B4ADE-F79B-4CCF-8DB8-44787D7FA6B5}"/>
                </a:ext>
              </a:extLst>
            </p:cNvPr>
            <p:cNvSpPr>
              <a:spLocks noChangeShapeType="1"/>
            </p:cNvSpPr>
            <p:nvPr/>
          </p:nvSpPr>
          <p:spPr bwMode="auto">
            <a:xfrm flipV="1">
              <a:off x="5250" y="3042"/>
              <a:ext cx="60" cy="7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4" name="Line 2910">
              <a:extLst>
                <a:ext uri="{FF2B5EF4-FFF2-40B4-BE49-F238E27FC236}">
                  <a16:creationId xmlns:a16="http://schemas.microsoft.com/office/drawing/2014/main" id="{720D5834-1147-43FC-9743-E843CD993350}"/>
                </a:ext>
              </a:extLst>
            </p:cNvPr>
            <p:cNvSpPr>
              <a:spLocks noChangeShapeType="1"/>
            </p:cNvSpPr>
            <p:nvPr/>
          </p:nvSpPr>
          <p:spPr bwMode="auto">
            <a:xfrm>
              <a:off x="3496" y="3308"/>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5" name="Line 2911">
              <a:extLst>
                <a:ext uri="{FF2B5EF4-FFF2-40B4-BE49-F238E27FC236}">
                  <a16:creationId xmlns:a16="http://schemas.microsoft.com/office/drawing/2014/main" id="{9371C8EC-FDB0-44FF-8C28-298A8A3248A9}"/>
                </a:ext>
              </a:extLst>
            </p:cNvPr>
            <p:cNvSpPr>
              <a:spLocks noChangeShapeType="1"/>
            </p:cNvSpPr>
            <p:nvPr/>
          </p:nvSpPr>
          <p:spPr bwMode="auto">
            <a:xfrm flipH="1" flipV="1">
              <a:off x="3527" y="3317"/>
              <a:ext cx="107"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6" name="Line 2912">
              <a:extLst>
                <a:ext uri="{FF2B5EF4-FFF2-40B4-BE49-F238E27FC236}">
                  <a16:creationId xmlns:a16="http://schemas.microsoft.com/office/drawing/2014/main" id="{97A8A8FE-5394-48B8-8775-DC8996677295}"/>
                </a:ext>
              </a:extLst>
            </p:cNvPr>
            <p:cNvSpPr>
              <a:spLocks noChangeShapeType="1"/>
            </p:cNvSpPr>
            <p:nvPr/>
          </p:nvSpPr>
          <p:spPr bwMode="auto">
            <a:xfrm flipV="1">
              <a:off x="5067" y="2791"/>
              <a:ext cx="16"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7" name="Line 2913">
              <a:extLst>
                <a:ext uri="{FF2B5EF4-FFF2-40B4-BE49-F238E27FC236}">
                  <a16:creationId xmlns:a16="http://schemas.microsoft.com/office/drawing/2014/main" id="{C0A2BD01-50DF-4911-A689-CCC021F59A8B}"/>
                </a:ext>
              </a:extLst>
            </p:cNvPr>
            <p:cNvSpPr>
              <a:spLocks noChangeShapeType="1"/>
            </p:cNvSpPr>
            <p:nvPr/>
          </p:nvSpPr>
          <p:spPr bwMode="auto">
            <a:xfrm>
              <a:off x="5047" y="2773"/>
              <a:ext cx="3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8" name="Line 2914">
              <a:extLst>
                <a:ext uri="{FF2B5EF4-FFF2-40B4-BE49-F238E27FC236}">
                  <a16:creationId xmlns:a16="http://schemas.microsoft.com/office/drawing/2014/main" id="{965C7DFC-61A1-4330-BFB8-4DAA3DF95D72}"/>
                </a:ext>
              </a:extLst>
            </p:cNvPr>
            <p:cNvSpPr>
              <a:spLocks noChangeShapeType="1"/>
            </p:cNvSpPr>
            <p:nvPr/>
          </p:nvSpPr>
          <p:spPr bwMode="auto">
            <a:xfrm flipH="1">
              <a:off x="3818" y="3303"/>
              <a:ext cx="8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19" name="Line 2915">
              <a:extLst>
                <a:ext uri="{FF2B5EF4-FFF2-40B4-BE49-F238E27FC236}">
                  <a16:creationId xmlns:a16="http://schemas.microsoft.com/office/drawing/2014/main" id="{5D89CB9A-7E1F-4284-B67A-06508DC99050}"/>
                </a:ext>
              </a:extLst>
            </p:cNvPr>
            <p:cNvSpPr>
              <a:spLocks noChangeShapeType="1"/>
            </p:cNvSpPr>
            <p:nvPr/>
          </p:nvSpPr>
          <p:spPr bwMode="auto">
            <a:xfrm>
              <a:off x="5241" y="2972"/>
              <a:ext cx="35"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0" name="Line 2916">
              <a:extLst>
                <a:ext uri="{FF2B5EF4-FFF2-40B4-BE49-F238E27FC236}">
                  <a16:creationId xmlns:a16="http://schemas.microsoft.com/office/drawing/2014/main" id="{536EBEA1-0E69-44F2-B379-DC36A4AAB287}"/>
                </a:ext>
              </a:extLst>
            </p:cNvPr>
            <p:cNvSpPr>
              <a:spLocks noChangeShapeType="1"/>
            </p:cNvSpPr>
            <p:nvPr/>
          </p:nvSpPr>
          <p:spPr bwMode="auto">
            <a:xfrm flipV="1">
              <a:off x="5217" y="3007"/>
              <a:ext cx="59"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1" name="Line 2917">
              <a:extLst>
                <a:ext uri="{FF2B5EF4-FFF2-40B4-BE49-F238E27FC236}">
                  <a16:creationId xmlns:a16="http://schemas.microsoft.com/office/drawing/2014/main" id="{39784BF4-B74F-4BE1-A750-D60B83706282}"/>
                </a:ext>
              </a:extLst>
            </p:cNvPr>
            <p:cNvSpPr>
              <a:spLocks noChangeShapeType="1"/>
            </p:cNvSpPr>
            <p:nvPr/>
          </p:nvSpPr>
          <p:spPr bwMode="auto">
            <a:xfrm flipH="1">
              <a:off x="4068" y="3179"/>
              <a:ext cx="48"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2" name="Line 2918">
              <a:extLst>
                <a:ext uri="{FF2B5EF4-FFF2-40B4-BE49-F238E27FC236}">
                  <a16:creationId xmlns:a16="http://schemas.microsoft.com/office/drawing/2014/main" id="{36744AE1-3105-4DD8-A3CE-A7E90DB92F79}"/>
                </a:ext>
              </a:extLst>
            </p:cNvPr>
            <p:cNvSpPr>
              <a:spLocks noChangeShapeType="1"/>
            </p:cNvSpPr>
            <p:nvPr/>
          </p:nvSpPr>
          <p:spPr bwMode="auto">
            <a:xfrm>
              <a:off x="5011" y="2758"/>
              <a:ext cx="3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3" name="Line 2919">
              <a:extLst>
                <a:ext uri="{FF2B5EF4-FFF2-40B4-BE49-F238E27FC236}">
                  <a16:creationId xmlns:a16="http://schemas.microsoft.com/office/drawing/2014/main" id="{815A387B-4567-4825-8AE6-F4666DDBB5BD}"/>
                </a:ext>
              </a:extLst>
            </p:cNvPr>
            <p:cNvSpPr>
              <a:spLocks noChangeShapeType="1"/>
            </p:cNvSpPr>
            <p:nvPr/>
          </p:nvSpPr>
          <p:spPr bwMode="auto">
            <a:xfrm flipV="1">
              <a:off x="5032" y="2773"/>
              <a:ext cx="15"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4" name="Line 2920">
              <a:extLst>
                <a:ext uri="{FF2B5EF4-FFF2-40B4-BE49-F238E27FC236}">
                  <a16:creationId xmlns:a16="http://schemas.microsoft.com/office/drawing/2014/main" id="{1053E200-A754-4F9B-A143-9443CE513CAE}"/>
                </a:ext>
              </a:extLst>
            </p:cNvPr>
            <p:cNvSpPr>
              <a:spLocks noChangeShapeType="1"/>
            </p:cNvSpPr>
            <p:nvPr/>
          </p:nvSpPr>
          <p:spPr bwMode="auto">
            <a:xfrm flipH="1">
              <a:off x="3776" y="3314"/>
              <a:ext cx="10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5" name="Line 2921">
              <a:extLst>
                <a:ext uri="{FF2B5EF4-FFF2-40B4-BE49-F238E27FC236}">
                  <a16:creationId xmlns:a16="http://schemas.microsoft.com/office/drawing/2014/main" id="{A7677ADC-DA6B-4332-A8C6-2DB31ADC600C}"/>
                </a:ext>
              </a:extLst>
            </p:cNvPr>
            <p:cNvSpPr>
              <a:spLocks noChangeShapeType="1"/>
            </p:cNvSpPr>
            <p:nvPr/>
          </p:nvSpPr>
          <p:spPr bwMode="auto">
            <a:xfrm flipH="1" flipV="1">
              <a:off x="3496" y="3308"/>
              <a:ext cx="111"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6" name="Line 2922">
              <a:extLst>
                <a:ext uri="{FF2B5EF4-FFF2-40B4-BE49-F238E27FC236}">
                  <a16:creationId xmlns:a16="http://schemas.microsoft.com/office/drawing/2014/main" id="{1FF22A38-E536-4AEF-A743-0DD19225BE44}"/>
                </a:ext>
              </a:extLst>
            </p:cNvPr>
            <p:cNvSpPr>
              <a:spLocks noChangeShapeType="1"/>
            </p:cNvSpPr>
            <p:nvPr/>
          </p:nvSpPr>
          <p:spPr bwMode="auto">
            <a:xfrm>
              <a:off x="3465" y="3300"/>
              <a:ext cx="31"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7" name="Line 2923">
              <a:extLst>
                <a:ext uri="{FF2B5EF4-FFF2-40B4-BE49-F238E27FC236}">
                  <a16:creationId xmlns:a16="http://schemas.microsoft.com/office/drawing/2014/main" id="{FC7B32DB-39A8-4A38-905F-BE7A378CC6DF}"/>
                </a:ext>
              </a:extLst>
            </p:cNvPr>
            <p:cNvSpPr>
              <a:spLocks noChangeShapeType="1"/>
            </p:cNvSpPr>
            <p:nvPr/>
          </p:nvSpPr>
          <p:spPr bwMode="auto">
            <a:xfrm>
              <a:off x="4976" y="2745"/>
              <a:ext cx="35"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8" name="Line 2924">
              <a:extLst>
                <a:ext uri="{FF2B5EF4-FFF2-40B4-BE49-F238E27FC236}">
                  <a16:creationId xmlns:a16="http://schemas.microsoft.com/office/drawing/2014/main" id="{2E74B20A-BF24-46D1-BE0C-67EB16052A5B}"/>
                </a:ext>
              </a:extLst>
            </p:cNvPr>
            <p:cNvSpPr>
              <a:spLocks noChangeShapeType="1"/>
            </p:cNvSpPr>
            <p:nvPr/>
          </p:nvSpPr>
          <p:spPr bwMode="auto">
            <a:xfrm flipV="1">
              <a:off x="4997" y="2758"/>
              <a:ext cx="14"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29" name="Line 2925">
              <a:extLst>
                <a:ext uri="{FF2B5EF4-FFF2-40B4-BE49-F238E27FC236}">
                  <a16:creationId xmlns:a16="http://schemas.microsoft.com/office/drawing/2014/main" id="{102A3F97-6333-411D-9F58-F63200069AE7}"/>
                </a:ext>
              </a:extLst>
            </p:cNvPr>
            <p:cNvSpPr>
              <a:spLocks noChangeShapeType="1"/>
            </p:cNvSpPr>
            <p:nvPr/>
          </p:nvSpPr>
          <p:spPr bwMode="auto">
            <a:xfrm flipH="1">
              <a:off x="4027" y="3191"/>
              <a:ext cx="7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0" name="Line 2926">
              <a:extLst>
                <a:ext uri="{FF2B5EF4-FFF2-40B4-BE49-F238E27FC236}">
                  <a16:creationId xmlns:a16="http://schemas.microsoft.com/office/drawing/2014/main" id="{9CBA7CE7-3D6E-42A9-93D3-7F70861C5BEE}"/>
                </a:ext>
              </a:extLst>
            </p:cNvPr>
            <p:cNvSpPr>
              <a:spLocks noChangeShapeType="1"/>
            </p:cNvSpPr>
            <p:nvPr/>
          </p:nvSpPr>
          <p:spPr bwMode="auto">
            <a:xfrm flipV="1">
              <a:off x="5184" y="2972"/>
              <a:ext cx="57"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1" name="Line 2927">
              <a:extLst>
                <a:ext uri="{FF2B5EF4-FFF2-40B4-BE49-F238E27FC236}">
                  <a16:creationId xmlns:a16="http://schemas.microsoft.com/office/drawing/2014/main" id="{DCE44EFF-EABB-43A7-9622-54417D02F3CE}"/>
                </a:ext>
              </a:extLst>
            </p:cNvPr>
            <p:cNvSpPr>
              <a:spLocks noChangeShapeType="1"/>
            </p:cNvSpPr>
            <p:nvPr/>
          </p:nvSpPr>
          <p:spPr bwMode="auto">
            <a:xfrm>
              <a:off x="5206" y="2938"/>
              <a:ext cx="35" cy="3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2" name="Line 2928">
              <a:extLst>
                <a:ext uri="{FF2B5EF4-FFF2-40B4-BE49-F238E27FC236}">
                  <a16:creationId xmlns:a16="http://schemas.microsoft.com/office/drawing/2014/main" id="{ED71B6FB-FCA5-4FFB-940D-D161113F243B}"/>
                </a:ext>
              </a:extLst>
            </p:cNvPr>
            <p:cNvSpPr>
              <a:spLocks noChangeShapeType="1"/>
            </p:cNvSpPr>
            <p:nvPr/>
          </p:nvSpPr>
          <p:spPr bwMode="auto">
            <a:xfrm flipV="1">
              <a:off x="4962" y="2745"/>
              <a:ext cx="14"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3" name="Line 2929">
              <a:extLst>
                <a:ext uri="{FF2B5EF4-FFF2-40B4-BE49-F238E27FC236}">
                  <a16:creationId xmlns:a16="http://schemas.microsoft.com/office/drawing/2014/main" id="{9608F891-A5AD-45C0-8722-D4D66B32B136}"/>
                </a:ext>
              </a:extLst>
            </p:cNvPr>
            <p:cNvSpPr>
              <a:spLocks noChangeShapeType="1"/>
            </p:cNvSpPr>
            <p:nvPr/>
          </p:nvSpPr>
          <p:spPr bwMode="auto">
            <a:xfrm flipV="1">
              <a:off x="3715" y="3339"/>
              <a:ext cx="27"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4" name="Line 2930">
              <a:extLst>
                <a:ext uri="{FF2B5EF4-FFF2-40B4-BE49-F238E27FC236}">
                  <a16:creationId xmlns:a16="http://schemas.microsoft.com/office/drawing/2014/main" id="{93F3D815-DC2D-4C2C-B7A2-31CE1E3A4ABA}"/>
                </a:ext>
              </a:extLst>
            </p:cNvPr>
            <p:cNvSpPr>
              <a:spLocks noChangeShapeType="1"/>
            </p:cNvSpPr>
            <p:nvPr/>
          </p:nvSpPr>
          <p:spPr bwMode="auto">
            <a:xfrm flipH="1">
              <a:off x="3742" y="3324"/>
              <a:ext cx="11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5" name="Line 2931">
              <a:extLst>
                <a:ext uri="{FF2B5EF4-FFF2-40B4-BE49-F238E27FC236}">
                  <a16:creationId xmlns:a16="http://schemas.microsoft.com/office/drawing/2014/main" id="{3D4A401D-9224-4DF0-A091-0BD74B73F19C}"/>
                </a:ext>
              </a:extLst>
            </p:cNvPr>
            <p:cNvSpPr>
              <a:spLocks noChangeShapeType="1"/>
            </p:cNvSpPr>
            <p:nvPr/>
          </p:nvSpPr>
          <p:spPr bwMode="auto">
            <a:xfrm flipV="1">
              <a:off x="4928" y="2736"/>
              <a:ext cx="1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6" name="Line 2932">
              <a:extLst>
                <a:ext uri="{FF2B5EF4-FFF2-40B4-BE49-F238E27FC236}">
                  <a16:creationId xmlns:a16="http://schemas.microsoft.com/office/drawing/2014/main" id="{D2CDF813-A32C-4ADD-B7BD-69E1583BF71A}"/>
                </a:ext>
              </a:extLst>
            </p:cNvPr>
            <p:cNvSpPr>
              <a:spLocks noChangeShapeType="1"/>
            </p:cNvSpPr>
            <p:nvPr/>
          </p:nvSpPr>
          <p:spPr bwMode="auto">
            <a:xfrm>
              <a:off x="4905" y="2731"/>
              <a:ext cx="3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7" name="Line 2933">
              <a:extLst>
                <a:ext uri="{FF2B5EF4-FFF2-40B4-BE49-F238E27FC236}">
                  <a16:creationId xmlns:a16="http://schemas.microsoft.com/office/drawing/2014/main" id="{69E22A62-333D-4D1D-AC7E-2D26C89E272E}"/>
                </a:ext>
              </a:extLst>
            </p:cNvPr>
            <p:cNvSpPr>
              <a:spLocks noChangeShapeType="1"/>
            </p:cNvSpPr>
            <p:nvPr/>
          </p:nvSpPr>
          <p:spPr bwMode="auto">
            <a:xfrm>
              <a:off x="3434" y="3291"/>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8" name="Line 2934">
              <a:extLst>
                <a:ext uri="{FF2B5EF4-FFF2-40B4-BE49-F238E27FC236}">
                  <a16:creationId xmlns:a16="http://schemas.microsoft.com/office/drawing/2014/main" id="{E0F48EC1-0908-4140-93C5-A90C70751558}"/>
                </a:ext>
              </a:extLst>
            </p:cNvPr>
            <p:cNvSpPr>
              <a:spLocks noChangeShapeType="1"/>
            </p:cNvSpPr>
            <p:nvPr/>
          </p:nvSpPr>
          <p:spPr bwMode="auto">
            <a:xfrm flipH="1" flipV="1">
              <a:off x="3465" y="3300"/>
              <a:ext cx="115"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9" name="Line 2935">
              <a:extLst>
                <a:ext uri="{FF2B5EF4-FFF2-40B4-BE49-F238E27FC236}">
                  <a16:creationId xmlns:a16="http://schemas.microsoft.com/office/drawing/2014/main" id="{3287AE85-BCA7-4EF7-A26A-7E6F8118F47E}"/>
                </a:ext>
              </a:extLst>
            </p:cNvPr>
            <p:cNvSpPr>
              <a:spLocks noChangeShapeType="1"/>
            </p:cNvSpPr>
            <p:nvPr/>
          </p:nvSpPr>
          <p:spPr bwMode="auto">
            <a:xfrm flipH="1">
              <a:off x="4193" y="3084"/>
              <a:ext cx="44"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0" name="Line 2936">
              <a:extLst>
                <a:ext uri="{FF2B5EF4-FFF2-40B4-BE49-F238E27FC236}">
                  <a16:creationId xmlns:a16="http://schemas.microsoft.com/office/drawing/2014/main" id="{BB0944B6-E161-4FFD-8AA5-4838FF53E9CF}"/>
                </a:ext>
              </a:extLst>
            </p:cNvPr>
            <p:cNvSpPr>
              <a:spLocks noChangeShapeType="1"/>
            </p:cNvSpPr>
            <p:nvPr/>
          </p:nvSpPr>
          <p:spPr bwMode="auto">
            <a:xfrm flipH="1">
              <a:off x="3987" y="3205"/>
              <a:ext cx="98"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1" name="Line 2937">
              <a:extLst>
                <a:ext uri="{FF2B5EF4-FFF2-40B4-BE49-F238E27FC236}">
                  <a16:creationId xmlns:a16="http://schemas.microsoft.com/office/drawing/2014/main" id="{5454D35B-CD64-40F6-AB98-9D3E17E954C5}"/>
                </a:ext>
              </a:extLst>
            </p:cNvPr>
            <p:cNvSpPr>
              <a:spLocks noChangeShapeType="1"/>
            </p:cNvSpPr>
            <p:nvPr/>
          </p:nvSpPr>
          <p:spPr bwMode="auto">
            <a:xfrm>
              <a:off x="4869" y="2729"/>
              <a:ext cx="36"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2" name="Line 2938">
              <a:extLst>
                <a:ext uri="{FF2B5EF4-FFF2-40B4-BE49-F238E27FC236}">
                  <a16:creationId xmlns:a16="http://schemas.microsoft.com/office/drawing/2014/main" id="{CE427E53-4381-454C-B349-A28B1F7EDE39}"/>
                </a:ext>
              </a:extLst>
            </p:cNvPr>
            <p:cNvSpPr>
              <a:spLocks noChangeShapeType="1"/>
            </p:cNvSpPr>
            <p:nvPr/>
          </p:nvSpPr>
          <p:spPr bwMode="auto">
            <a:xfrm flipV="1">
              <a:off x="4893" y="2731"/>
              <a:ext cx="12"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3" name="Line 2939">
              <a:extLst>
                <a:ext uri="{FF2B5EF4-FFF2-40B4-BE49-F238E27FC236}">
                  <a16:creationId xmlns:a16="http://schemas.microsoft.com/office/drawing/2014/main" id="{71710068-77A4-4E79-BF60-929083030E31}"/>
                </a:ext>
              </a:extLst>
            </p:cNvPr>
            <p:cNvSpPr>
              <a:spLocks noChangeShapeType="1"/>
            </p:cNvSpPr>
            <p:nvPr/>
          </p:nvSpPr>
          <p:spPr bwMode="auto">
            <a:xfrm flipV="1">
              <a:off x="4823" y="2730"/>
              <a:ext cx="11"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4" name="Line 2940">
              <a:extLst>
                <a:ext uri="{FF2B5EF4-FFF2-40B4-BE49-F238E27FC236}">
                  <a16:creationId xmlns:a16="http://schemas.microsoft.com/office/drawing/2014/main" id="{1BC46C5B-1AE8-405B-8600-13BF158EACDE}"/>
                </a:ext>
              </a:extLst>
            </p:cNvPr>
            <p:cNvSpPr>
              <a:spLocks noChangeShapeType="1"/>
            </p:cNvSpPr>
            <p:nvPr/>
          </p:nvSpPr>
          <p:spPr bwMode="auto">
            <a:xfrm flipH="1">
              <a:off x="4834" y="2729"/>
              <a:ext cx="3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5" name="Line 2941">
              <a:extLst>
                <a:ext uri="{FF2B5EF4-FFF2-40B4-BE49-F238E27FC236}">
                  <a16:creationId xmlns:a16="http://schemas.microsoft.com/office/drawing/2014/main" id="{600CAABA-B2CA-4A2B-B6C6-5FD57B1707C4}"/>
                </a:ext>
              </a:extLst>
            </p:cNvPr>
            <p:cNvSpPr>
              <a:spLocks noChangeShapeType="1"/>
            </p:cNvSpPr>
            <p:nvPr/>
          </p:nvSpPr>
          <p:spPr bwMode="auto">
            <a:xfrm flipV="1">
              <a:off x="4858" y="2729"/>
              <a:ext cx="11"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6" name="Line 2942">
              <a:extLst>
                <a:ext uri="{FF2B5EF4-FFF2-40B4-BE49-F238E27FC236}">
                  <a16:creationId xmlns:a16="http://schemas.microsoft.com/office/drawing/2014/main" id="{77E06DD4-6494-450A-9C0C-979D4B2DDD27}"/>
                </a:ext>
              </a:extLst>
            </p:cNvPr>
            <p:cNvSpPr>
              <a:spLocks noChangeShapeType="1"/>
            </p:cNvSpPr>
            <p:nvPr/>
          </p:nvSpPr>
          <p:spPr bwMode="auto">
            <a:xfrm flipV="1">
              <a:off x="5152" y="2938"/>
              <a:ext cx="5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7" name="Line 2943">
              <a:extLst>
                <a:ext uri="{FF2B5EF4-FFF2-40B4-BE49-F238E27FC236}">
                  <a16:creationId xmlns:a16="http://schemas.microsoft.com/office/drawing/2014/main" id="{192135ED-5E79-4B68-95FC-87BA440A1086}"/>
                </a:ext>
              </a:extLst>
            </p:cNvPr>
            <p:cNvSpPr>
              <a:spLocks noChangeShapeType="1"/>
            </p:cNvSpPr>
            <p:nvPr/>
          </p:nvSpPr>
          <p:spPr bwMode="auto">
            <a:xfrm>
              <a:off x="5171" y="2905"/>
              <a:ext cx="35"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8" name="Line 2944">
              <a:extLst>
                <a:ext uri="{FF2B5EF4-FFF2-40B4-BE49-F238E27FC236}">
                  <a16:creationId xmlns:a16="http://schemas.microsoft.com/office/drawing/2014/main" id="{B2FB08DF-72CC-4FAF-A298-2011998934E9}"/>
                </a:ext>
              </a:extLst>
            </p:cNvPr>
            <p:cNvSpPr>
              <a:spLocks noChangeShapeType="1"/>
            </p:cNvSpPr>
            <p:nvPr/>
          </p:nvSpPr>
          <p:spPr bwMode="auto">
            <a:xfrm flipV="1">
              <a:off x="5239" y="3235"/>
              <a:ext cx="108" cy="8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49" name="Line 2945">
              <a:extLst>
                <a:ext uri="{FF2B5EF4-FFF2-40B4-BE49-F238E27FC236}">
                  <a16:creationId xmlns:a16="http://schemas.microsoft.com/office/drawing/2014/main" id="{D512D799-7E50-46AA-B8AE-5E05D25DA817}"/>
                </a:ext>
              </a:extLst>
            </p:cNvPr>
            <p:cNvSpPr>
              <a:spLocks noChangeShapeType="1"/>
            </p:cNvSpPr>
            <p:nvPr/>
          </p:nvSpPr>
          <p:spPr bwMode="auto">
            <a:xfrm>
              <a:off x="5315" y="3196"/>
              <a:ext cx="3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0" name="Line 2946">
              <a:extLst>
                <a:ext uri="{FF2B5EF4-FFF2-40B4-BE49-F238E27FC236}">
                  <a16:creationId xmlns:a16="http://schemas.microsoft.com/office/drawing/2014/main" id="{1214EEB3-B336-4389-8F87-D787E5495D59}"/>
                </a:ext>
              </a:extLst>
            </p:cNvPr>
            <p:cNvSpPr>
              <a:spLocks noChangeShapeType="1"/>
            </p:cNvSpPr>
            <p:nvPr/>
          </p:nvSpPr>
          <p:spPr bwMode="auto">
            <a:xfrm flipH="1">
              <a:off x="3715" y="3334"/>
              <a:ext cx="119"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1" name="Line 2947">
              <a:extLst>
                <a:ext uri="{FF2B5EF4-FFF2-40B4-BE49-F238E27FC236}">
                  <a16:creationId xmlns:a16="http://schemas.microsoft.com/office/drawing/2014/main" id="{6EC930B8-1001-4CF7-8AF6-29CCA15745BD}"/>
                </a:ext>
              </a:extLst>
            </p:cNvPr>
            <p:cNvSpPr>
              <a:spLocks noChangeShapeType="1"/>
            </p:cNvSpPr>
            <p:nvPr/>
          </p:nvSpPr>
          <p:spPr bwMode="auto">
            <a:xfrm flipV="1">
              <a:off x="3688" y="3342"/>
              <a:ext cx="27"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2" name="Line 2948">
              <a:extLst>
                <a:ext uri="{FF2B5EF4-FFF2-40B4-BE49-F238E27FC236}">
                  <a16:creationId xmlns:a16="http://schemas.microsoft.com/office/drawing/2014/main" id="{9B570101-63C0-4DB7-BA49-77D7E171DB2E}"/>
                </a:ext>
              </a:extLst>
            </p:cNvPr>
            <p:cNvSpPr>
              <a:spLocks noChangeShapeType="1"/>
            </p:cNvSpPr>
            <p:nvPr/>
          </p:nvSpPr>
          <p:spPr bwMode="auto">
            <a:xfrm flipV="1">
              <a:off x="3943" y="3271"/>
              <a:ext cx="2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3" name="Line 2949">
              <a:extLst>
                <a:ext uri="{FF2B5EF4-FFF2-40B4-BE49-F238E27FC236}">
                  <a16:creationId xmlns:a16="http://schemas.microsoft.com/office/drawing/2014/main" id="{E27C1C98-BDEB-40A7-8C14-313B20FBCFE4}"/>
                </a:ext>
              </a:extLst>
            </p:cNvPr>
            <p:cNvSpPr>
              <a:spLocks noChangeShapeType="1"/>
            </p:cNvSpPr>
            <p:nvPr/>
          </p:nvSpPr>
          <p:spPr bwMode="auto">
            <a:xfrm flipH="1">
              <a:off x="3965" y="3219"/>
              <a:ext cx="104"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4" name="Line 2950">
              <a:extLst>
                <a:ext uri="{FF2B5EF4-FFF2-40B4-BE49-F238E27FC236}">
                  <a16:creationId xmlns:a16="http://schemas.microsoft.com/office/drawing/2014/main" id="{3EAC609B-EFC6-4304-8A10-5C4190EA1881}"/>
                </a:ext>
              </a:extLst>
            </p:cNvPr>
            <p:cNvSpPr>
              <a:spLocks noChangeShapeType="1"/>
            </p:cNvSpPr>
            <p:nvPr/>
          </p:nvSpPr>
          <p:spPr bwMode="auto">
            <a:xfrm flipH="1">
              <a:off x="4291" y="3028"/>
              <a:ext cx="13"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5" name="Line 2951">
              <a:extLst>
                <a:ext uri="{FF2B5EF4-FFF2-40B4-BE49-F238E27FC236}">
                  <a16:creationId xmlns:a16="http://schemas.microsoft.com/office/drawing/2014/main" id="{B0781A98-7CC3-4D54-BE76-851F7744B762}"/>
                </a:ext>
              </a:extLst>
            </p:cNvPr>
            <p:cNvSpPr>
              <a:spLocks noChangeShapeType="1"/>
            </p:cNvSpPr>
            <p:nvPr/>
          </p:nvSpPr>
          <p:spPr bwMode="auto">
            <a:xfrm flipH="1">
              <a:off x="4148" y="3092"/>
              <a:ext cx="80"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6" name="Line 2952">
              <a:extLst>
                <a:ext uri="{FF2B5EF4-FFF2-40B4-BE49-F238E27FC236}">
                  <a16:creationId xmlns:a16="http://schemas.microsoft.com/office/drawing/2014/main" id="{66EA0D30-031A-406E-A546-88D4329365B0}"/>
                </a:ext>
              </a:extLst>
            </p:cNvPr>
            <p:cNvSpPr>
              <a:spLocks noChangeShapeType="1"/>
            </p:cNvSpPr>
            <p:nvPr/>
          </p:nvSpPr>
          <p:spPr bwMode="auto">
            <a:xfrm flipH="1" flipV="1">
              <a:off x="3434" y="3291"/>
              <a:ext cx="119"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7" name="Line 2953">
              <a:extLst>
                <a:ext uri="{FF2B5EF4-FFF2-40B4-BE49-F238E27FC236}">
                  <a16:creationId xmlns:a16="http://schemas.microsoft.com/office/drawing/2014/main" id="{E54DA3AA-ACB7-4736-B7D3-775AFAC9D466}"/>
                </a:ext>
              </a:extLst>
            </p:cNvPr>
            <p:cNvSpPr>
              <a:spLocks noChangeShapeType="1"/>
            </p:cNvSpPr>
            <p:nvPr/>
          </p:nvSpPr>
          <p:spPr bwMode="auto">
            <a:xfrm>
              <a:off x="3403" y="3282"/>
              <a:ext cx="31"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8" name="Line 2954">
              <a:extLst>
                <a:ext uri="{FF2B5EF4-FFF2-40B4-BE49-F238E27FC236}">
                  <a16:creationId xmlns:a16="http://schemas.microsoft.com/office/drawing/2014/main" id="{16DC31E2-E579-4ECA-AB98-BE6BEE21D445}"/>
                </a:ext>
              </a:extLst>
            </p:cNvPr>
            <p:cNvSpPr>
              <a:spLocks noChangeShapeType="1"/>
            </p:cNvSpPr>
            <p:nvPr/>
          </p:nvSpPr>
          <p:spPr bwMode="auto">
            <a:xfrm flipV="1">
              <a:off x="5119" y="2905"/>
              <a:ext cx="52"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59" name="Line 2955">
              <a:extLst>
                <a:ext uri="{FF2B5EF4-FFF2-40B4-BE49-F238E27FC236}">
                  <a16:creationId xmlns:a16="http://schemas.microsoft.com/office/drawing/2014/main" id="{A45AEA85-8704-4EEB-9CDD-4EEAB1AF999C}"/>
                </a:ext>
              </a:extLst>
            </p:cNvPr>
            <p:cNvSpPr>
              <a:spLocks noChangeShapeType="1"/>
            </p:cNvSpPr>
            <p:nvPr/>
          </p:nvSpPr>
          <p:spPr bwMode="auto">
            <a:xfrm>
              <a:off x="5136" y="2875"/>
              <a:ext cx="3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0" name="Line 2956">
              <a:extLst>
                <a:ext uri="{FF2B5EF4-FFF2-40B4-BE49-F238E27FC236}">
                  <a16:creationId xmlns:a16="http://schemas.microsoft.com/office/drawing/2014/main" id="{66C1B1F0-CC8B-4987-9B90-8F1A89575370}"/>
                </a:ext>
              </a:extLst>
            </p:cNvPr>
            <p:cNvSpPr>
              <a:spLocks noChangeShapeType="1"/>
            </p:cNvSpPr>
            <p:nvPr/>
          </p:nvSpPr>
          <p:spPr bwMode="auto">
            <a:xfrm>
              <a:off x="5282" y="3155"/>
              <a:ext cx="33"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1" name="Line 2957">
              <a:extLst>
                <a:ext uri="{FF2B5EF4-FFF2-40B4-BE49-F238E27FC236}">
                  <a16:creationId xmlns:a16="http://schemas.microsoft.com/office/drawing/2014/main" id="{3ECA607A-BEFC-4168-AD08-586E3FF69E91}"/>
                </a:ext>
              </a:extLst>
            </p:cNvPr>
            <p:cNvSpPr>
              <a:spLocks noChangeShapeType="1"/>
            </p:cNvSpPr>
            <p:nvPr/>
          </p:nvSpPr>
          <p:spPr bwMode="auto">
            <a:xfrm flipV="1">
              <a:off x="5210" y="3196"/>
              <a:ext cx="105" cy="7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2" name="Line 2958">
              <a:extLst>
                <a:ext uri="{FF2B5EF4-FFF2-40B4-BE49-F238E27FC236}">
                  <a16:creationId xmlns:a16="http://schemas.microsoft.com/office/drawing/2014/main" id="{F3530028-8041-415C-BD4A-572B759E2806}"/>
                </a:ext>
              </a:extLst>
            </p:cNvPr>
            <p:cNvSpPr>
              <a:spLocks noChangeShapeType="1"/>
            </p:cNvSpPr>
            <p:nvPr/>
          </p:nvSpPr>
          <p:spPr bwMode="auto">
            <a:xfrm flipH="1" flipV="1">
              <a:off x="3688" y="3344"/>
              <a:ext cx="1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3" name="Line 2959">
              <a:extLst>
                <a:ext uri="{FF2B5EF4-FFF2-40B4-BE49-F238E27FC236}">
                  <a16:creationId xmlns:a16="http://schemas.microsoft.com/office/drawing/2014/main" id="{D2C19D0F-1C6C-451C-8A12-E9E43935765F}"/>
                </a:ext>
              </a:extLst>
            </p:cNvPr>
            <p:cNvSpPr>
              <a:spLocks noChangeShapeType="1"/>
            </p:cNvSpPr>
            <p:nvPr/>
          </p:nvSpPr>
          <p:spPr bwMode="auto">
            <a:xfrm flipV="1">
              <a:off x="3661" y="3344"/>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4" name="Line 2960">
              <a:extLst>
                <a:ext uri="{FF2B5EF4-FFF2-40B4-BE49-F238E27FC236}">
                  <a16:creationId xmlns:a16="http://schemas.microsoft.com/office/drawing/2014/main" id="{F225977E-D640-4F30-B72C-88996B59488F}"/>
                </a:ext>
              </a:extLst>
            </p:cNvPr>
            <p:cNvSpPr>
              <a:spLocks noChangeShapeType="1"/>
            </p:cNvSpPr>
            <p:nvPr/>
          </p:nvSpPr>
          <p:spPr bwMode="auto">
            <a:xfrm flipV="1">
              <a:off x="3922" y="3282"/>
              <a:ext cx="21"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5" name="Line 2961">
              <a:extLst>
                <a:ext uri="{FF2B5EF4-FFF2-40B4-BE49-F238E27FC236}">
                  <a16:creationId xmlns:a16="http://schemas.microsoft.com/office/drawing/2014/main" id="{9D1BD649-8C63-45D8-8E9E-AE4E6173B463}"/>
                </a:ext>
              </a:extLst>
            </p:cNvPr>
            <p:cNvSpPr>
              <a:spLocks noChangeShapeType="1"/>
            </p:cNvSpPr>
            <p:nvPr/>
          </p:nvSpPr>
          <p:spPr bwMode="auto">
            <a:xfrm flipH="1">
              <a:off x="3943" y="3234"/>
              <a:ext cx="11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6" name="Line 2962">
              <a:extLst>
                <a:ext uri="{FF2B5EF4-FFF2-40B4-BE49-F238E27FC236}">
                  <a16:creationId xmlns:a16="http://schemas.microsoft.com/office/drawing/2014/main" id="{F7179693-1528-49FD-BF9D-87FFA756D7CE}"/>
                </a:ext>
              </a:extLst>
            </p:cNvPr>
            <p:cNvSpPr>
              <a:spLocks noChangeShapeType="1"/>
            </p:cNvSpPr>
            <p:nvPr/>
          </p:nvSpPr>
          <p:spPr bwMode="auto">
            <a:xfrm>
              <a:off x="5102" y="2846"/>
              <a:ext cx="34"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7" name="Line 2963">
              <a:extLst>
                <a:ext uri="{FF2B5EF4-FFF2-40B4-BE49-F238E27FC236}">
                  <a16:creationId xmlns:a16="http://schemas.microsoft.com/office/drawing/2014/main" id="{8600C792-1C89-48E2-8CEC-58325032BB4E}"/>
                </a:ext>
              </a:extLst>
            </p:cNvPr>
            <p:cNvSpPr>
              <a:spLocks noChangeShapeType="1"/>
            </p:cNvSpPr>
            <p:nvPr/>
          </p:nvSpPr>
          <p:spPr bwMode="auto">
            <a:xfrm flipV="1">
              <a:off x="5086" y="2875"/>
              <a:ext cx="50"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8" name="Line 2964">
              <a:extLst>
                <a:ext uri="{FF2B5EF4-FFF2-40B4-BE49-F238E27FC236}">
                  <a16:creationId xmlns:a16="http://schemas.microsoft.com/office/drawing/2014/main" id="{D2CBC53F-CA29-4DB3-A3A5-CDE327793289}"/>
                </a:ext>
              </a:extLst>
            </p:cNvPr>
            <p:cNvSpPr>
              <a:spLocks noChangeShapeType="1"/>
            </p:cNvSpPr>
            <p:nvPr/>
          </p:nvSpPr>
          <p:spPr bwMode="auto">
            <a:xfrm flipV="1">
              <a:off x="4116" y="3167"/>
              <a:ext cx="1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69" name="Line 2965">
              <a:extLst>
                <a:ext uri="{FF2B5EF4-FFF2-40B4-BE49-F238E27FC236}">
                  <a16:creationId xmlns:a16="http://schemas.microsoft.com/office/drawing/2014/main" id="{A8E53AA3-5274-4783-9453-F6270E1C27BD}"/>
                </a:ext>
              </a:extLst>
            </p:cNvPr>
            <p:cNvSpPr>
              <a:spLocks noChangeShapeType="1"/>
            </p:cNvSpPr>
            <p:nvPr/>
          </p:nvSpPr>
          <p:spPr bwMode="auto">
            <a:xfrm flipH="1">
              <a:off x="4163" y="3103"/>
              <a:ext cx="56"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0" name="Line 2966">
              <a:extLst>
                <a:ext uri="{FF2B5EF4-FFF2-40B4-BE49-F238E27FC236}">
                  <a16:creationId xmlns:a16="http://schemas.microsoft.com/office/drawing/2014/main" id="{C1FDA8DF-EE2E-4BEE-BDCC-0CFB0C4092B4}"/>
                </a:ext>
              </a:extLst>
            </p:cNvPr>
            <p:cNvSpPr>
              <a:spLocks noChangeShapeType="1"/>
            </p:cNvSpPr>
            <p:nvPr/>
          </p:nvSpPr>
          <p:spPr bwMode="auto">
            <a:xfrm>
              <a:off x="3372" y="3274"/>
              <a:ext cx="31"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1" name="Line 2967">
              <a:extLst>
                <a:ext uri="{FF2B5EF4-FFF2-40B4-BE49-F238E27FC236}">
                  <a16:creationId xmlns:a16="http://schemas.microsoft.com/office/drawing/2014/main" id="{AC8989F2-1BE5-427E-BF71-76E21AAA65E9}"/>
                </a:ext>
              </a:extLst>
            </p:cNvPr>
            <p:cNvSpPr>
              <a:spLocks noChangeShapeType="1"/>
            </p:cNvSpPr>
            <p:nvPr/>
          </p:nvSpPr>
          <p:spPr bwMode="auto">
            <a:xfrm flipH="1" flipV="1">
              <a:off x="3403" y="3282"/>
              <a:ext cx="123"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2" name="Line 2968">
              <a:extLst>
                <a:ext uri="{FF2B5EF4-FFF2-40B4-BE49-F238E27FC236}">
                  <a16:creationId xmlns:a16="http://schemas.microsoft.com/office/drawing/2014/main" id="{37937D08-D969-4D01-8F00-21AD24A40785}"/>
                </a:ext>
              </a:extLst>
            </p:cNvPr>
            <p:cNvSpPr>
              <a:spLocks noChangeShapeType="1"/>
            </p:cNvSpPr>
            <p:nvPr/>
          </p:nvSpPr>
          <p:spPr bwMode="auto">
            <a:xfrm>
              <a:off x="5250" y="3114"/>
              <a:ext cx="32" cy="4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3" name="Line 2969">
              <a:extLst>
                <a:ext uri="{FF2B5EF4-FFF2-40B4-BE49-F238E27FC236}">
                  <a16:creationId xmlns:a16="http://schemas.microsoft.com/office/drawing/2014/main" id="{2BC33DA3-6CA3-45AE-A66F-A069655C8C23}"/>
                </a:ext>
              </a:extLst>
            </p:cNvPr>
            <p:cNvSpPr>
              <a:spLocks noChangeShapeType="1"/>
            </p:cNvSpPr>
            <p:nvPr/>
          </p:nvSpPr>
          <p:spPr bwMode="auto">
            <a:xfrm flipV="1">
              <a:off x="5180" y="3155"/>
              <a:ext cx="102" cy="7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4" name="Line 2970">
              <a:extLst>
                <a:ext uri="{FF2B5EF4-FFF2-40B4-BE49-F238E27FC236}">
                  <a16:creationId xmlns:a16="http://schemas.microsoft.com/office/drawing/2014/main" id="{5B0EF91D-2FBA-41A3-A665-F6A4B105D1CB}"/>
                </a:ext>
              </a:extLst>
            </p:cNvPr>
            <p:cNvSpPr>
              <a:spLocks noChangeShapeType="1"/>
            </p:cNvSpPr>
            <p:nvPr/>
          </p:nvSpPr>
          <p:spPr bwMode="auto">
            <a:xfrm flipH="1">
              <a:off x="4247" y="3017"/>
              <a:ext cx="70"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5" name="Line 2971">
              <a:extLst>
                <a:ext uri="{FF2B5EF4-FFF2-40B4-BE49-F238E27FC236}">
                  <a16:creationId xmlns:a16="http://schemas.microsoft.com/office/drawing/2014/main" id="{B90F6E87-91AB-4D2E-A78F-807AD5BBC9F8}"/>
                </a:ext>
              </a:extLst>
            </p:cNvPr>
            <p:cNvSpPr>
              <a:spLocks noChangeShapeType="1"/>
            </p:cNvSpPr>
            <p:nvPr/>
          </p:nvSpPr>
          <p:spPr bwMode="auto">
            <a:xfrm flipV="1">
              <a:off x="3634" y="3345"/>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6" name="Line 2972">
              <a:extLst>
                <a:ext uri="{FF2B5EF4-FFF2-40B4-BE49-F238E27FC236}">
                  <a16:creationId xmlns:a16="http://schemas.microsoft.com/office/drawing/2014/main" id="{51F6BD4C-8A67-42D4-9772-7EE2223DCEAE}"/>
                </a:ext>
              </a:extLst>
            </p:cNvPr>
            <p:cNvSpPr>
              <a:spLocks noChangeShapeType="1"/>
            </p:cNvSpPr>
            <p:nvPr/>
          </p:nvSpPr>
          <p:spPr bwMode="auto">
            <a:xfrm flipH="1" flipV="1">
              <a:off x="3661" y="3345"/>
              <a:ext cx="130"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7" name="Line 2973">
              <a:extLst>
                <a:ext uri="{FF2B5EF4-FFF2-40B4-BE49-F238E27FC236}">
                  <a16:creationId xmlns:a16="http://schemas.microsoft.com/office/drawing/2014/main" id="{8F995714-45F0-4BBA-82C2-92E4FC6D09A5}"/>
                </a:ext>
              </a:extLst>
            </p:cNvPr>
            <p:cNvSpPr>
              <a:spLocks noChangeShapeType="1"/>
            </p:cNvSpPr>
            <p:nvPr/>
          </p:nvSpPr>
          <p:spPr bwMode="auto">
            <a:xfrm flipV="1">
              <a:off x="3900" y="3293"/>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8" name="Line 2974">
              <a:extLst>
                <a:ext uri="{FF2B5EF4-FFF2-40B4-BE49-F238E27FC236}">
                  <a16:creationId xmlns:a16="http://schemas.microsoft.com/office/drawing/2014/main" id="{EE9C12E5-95AC-470A-9D89-336321F4995D}"/>
                </a:ext>
              </a:extLst>
            </p:cNvPr>
            <p:cNvSpPr>
              <a:spLocks noChangeShapeType="1"/>
            </p:cNvSpPr>
            <p:nvPr/>
          </p:nvSpPr>
          <p:spPr bwMode="auto">
            <a:xfrm flipH="1">
              <a:off x="3922" y="3249"/>
              <a:ext cx="11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79" name="Line 2975">
              <a:extLst>
                <a:ext uri="{FF2B5EF4-FFF2-40B4-BE49-F238E27FC236}">
                  <a16:creationId xmlns:a16="http://schemas.microsoft.com/office/drawing/2014/main" id="{0EA755FB-B503-44A7-B63A-5095E5941DFB}"/>
                </a:ext>
              </a:extLst>
            </p:cNvPr>
            <p:cNvSpPr>
              <a:spLocks noChangeShapeType="1"/>
            </p:cNvSpPr>
            <p:nvPr/>
          </p:nvSpPr>
          <p:spPr bwMode="auto">
            <a:xfrm flipV="1">
              <a:off x="5054" y="2846"/>
              <a:ext cx="48"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0" name="Line 2976">
              <a:extLst>
                <a:ext uri="{FF2B5EF4-FFF2-40B4-BE49-F238E27FC236}">
                  <a16:creationId xmlns:a16="http://schemas.microsoft.com/office/drawing/2014/main" id="{A33B802D-6E55-4E38-867E-4118F327BC42}"/>
                </a:ext>
              </a:extLst>
            </p:cNvPr>
            <p:cNvSpPr>
              <a:spLocks noChangeShapeType="1"/>
            </p:cNvSpPr>
            <p:nvPr/>
          </p:nvSpPr>
          <p:spPr bwMode="auto">
            <a:xfrm>
              <a:off x="5067" y="2820"/>
              <a:ext cx="35"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1" name="Line 2977">
              <a:extLst>
                <a:ext uri="{FF2B5EF4-FFF2-40B4-BE49-F238E27FC236}">
                  <a16:creationId xmlns:a16="http://schemas.microsoft.com/office/drawing/2014/main" id="{792D9545-3DE8-444B-9FD7-B6F536C8F67A}"/>
                </a:ext>
              </a:extLst>
            </p:cNvPr>
            <p:cNvSpPr>
              <a:spLocks noChangeShapeType="1"/>
            </p:cNvSpPr>
            <p:nvPr/>
          </p:nvSpPr>
          <p:spPr bwMode="auto">
            <a:xfrm flipH="1">
              <a:off x="4719" y="2741"/>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2" name="Line 2978">
              <a:extLst>
                <a:ext uri="{FF2B5EF4-FFF2-40B4-BE49-F238E27FC236}">
                  <a16:creationId xmlns:a16="http://schemas.microsoft.com/office/drawing/2014/main" id="{211B0385-D5C4-4333-A82D-4BB89B00769E}"/>
                </a:ext>
              </a:extLst>
            </p:cNvPr>
            <p:cNvSpPr>
              <a:spLocks noChangeShapeType="1"/>
            </p:cNvSpPr>
            <p:nvPr/>
          </p:nvSpPr>
          <p:spPr bwMode="auto">
            <a:xfrm flipV="1">
              <a:off x="4695" y="2751"/>
              <a:ext cx="24"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3" name="Line 2979">
              <a:extLst>
                <a:ext uri="{FF2B5EF4-FFF2-40B4-BE49-F238E27FC236}">
                  <a16:creationId xmlns:a16="http://schemas.microsoft.com/office/drawing/2014/main" id="{8D1B2BF2-250F-4F0E-B6CD-F744EE43DB48}"/>
                </a:ext>
              </a:extLst>
            </p:cNvPr>
            <p:cNvSpPr>
              <a:spLocks noChangeShapeType="1"/>
            </p:cNvSpPr>
            <p:nvPr/>
          </p:nvSpPr>
          <p:spPr bwMode="auto">
            <a:xfrm flipH="1">
              <a:off x="4116" y="3115"/>
              <a:ext cx="94"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4" name="Line 2980">
              <a:extLst>
                <a:ext uri="{FF2B5EF4-FFF2-40B4-BE49-F238E27FC236}">
                  <a16:creationId xmlns:a16="http://schemas.microsoft.com/office/drawing/2014/main" id="{4E43C5D3-B472-4E0B-A7C3-A118B9BE44E8}"/>
                </a:ext>
              </a:extLst>
            </p:cNvPr>
            <p:cNvSpPr>
              <a:spLocks noChangeShapeType="1"/>
            </p:cNvSpPr>
            <p:nvPr/>
          </p:nvSpPr>
          <p:spPr bwMode="auto">
            <a:xfrm flipV="1">
              <a:off x="4100" y="3179"/>
              <a:ext cx="1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5" name="Line 2981">
              <a:extLst>
                <a:ext uri="{FF2B5EF4-FFF2-40B4-BE49-F238E27FC236}">
                  <a16:creationId xmlns:a16="http://schemas.microsoft.com/office/drawing/2014/main" id="{1BCF7137-32A6-44A7-8120-02A46E71FECD}"/>
                </a:ext>
              </a:extLst>
            </p:cNvPr>
            <p:cNvSpPr>
              <a:spLocks noChangeShapeType="1"/>
            </p:cNvSpPr>
            <p:nvPr/>
          </p:nvSpPr>
          <p:spPr bwMode="auto">
            <a:xfrm flipV="1">
              <a:off x="5151" y="3114"/>
              <a:ext cx="99" cy="7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6" name="Line 2982">
              <a:extLst>
                <a:ext uri="{FF2B5EF4-FFF2-40B4-BE49-F238E27FC236}">
                  <a16:creationId xmlns:a16="http://schemas.microsoft.com/office/drawing/2014/main" id="{70A5D89E-00F3-4365-9C2B-23008D8CF81A}"/>
                </a:ext>
              </a:extLst>
            </p:cNvPr>
            <p:cNvSpPr>
              <a:spLocks noChangeShapeType="1"/>
            </p:cNvSpPr>
            <p:nvPr/>
          </p:nvSpPr>
          <p:spPr bwMode="auto">
            <a:xfrm>
              <a:off x="5217" y="3074"/>
              <a:ext cx="33"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7" name="Line 2983">
              <a:extLst>
                <a:ext uri="{FF2B5EF4-FFF2-40B4-BE49-F238E27FC236}">
                  <a16:creationId xmlns:a16="http://schemas.microsoft.com/office/drawing/2014/main" id="{8386A87E-642D-4B75-A6A0-F99732622EDD}"/>
                </a:ext>
              </a:extLst>
            </p:cNvPr>
            <p:cNvSpPr>
              <a:spLocks noChangeShapeType="1"/>
            </p:cNvSpPr>
            <p:nvPr/>
          </p:nvSpPr>
          <p:spPr bwMode="auto">
            <a:xfrm flipH="1" flipV="1">
              <a:off x="3372" y="3274"/>
              <a:ext cx="127" cy="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8" name="Line 2984">
              <a:extLst>
                <a:ext uri="{FF2B5EF4-FFF2-40B4-BE49-F238E27FC236}">
                  <a16:creationId xmlns:a16="http://schemas.microsoft.com/office/drawing/2014/main" id="{00AC8B7C-650F-454B-938C-09D2EFC6B60E}"/>
                </a:ext>
              </a:extLst>
            </p:cNvPr>
            <p:cNvSpPr>
              <a:spLocks noChangeShapeType="1"/>
            </p:cNvSpPr>
            <p:nvPr/>
          </p:nvSpPr>
          <p:spPr bwMode="auto">
            <a:xfrm flipV="1">
              <a:off x="5021" y="2820"/>
              <a:ext cx="46"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89" name="Line 2985">
              <a:extLst>
                <a:ext uri="{FF2B5EF4-FFF2-40B4-BE49-F238E27FC236}">
                  <a16:creationId xmlns:a16="http://schemas.microsoft.com/office/drawing/2014/main" id="{EF11BE45-915F-4BB4-8234-5C557B3BCE6F}"/>
                </a:ext>
              </a:extLst>
            </p:cNvPr>
            <p:cNvSpPr>
              <a:spLocks noChangeShapeType="1"/>
            </p:cNvSpPr>
            <p:nvPr/>
          </p:nvSpPr>
          <p:spPr bwMode="auto">
            <a:xfrm>
              <a:off x="5032" y="2797"/>
              <a:ext cx="35"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0" name="Line 2986">
              <a:extLst>
                <a:ext uri="{FF2B5EF4-FFF2-40B4-BE49-F238E27FC236}">
                  <a16:creationId xmlns:a16="http://schemas.microsoft.com/office/drawing/2014/main" id="{ED8285D5-FCE3-4CDE-B4C0-603DDBC6C7A5}"/>
                </a:ext>
              </a:extLst>
            </p:cNvPr>
            <p:cNvSpPr>
              <a:spLocks noChangeShapeType="1"/>
            </p:cNvSpPr>
            <p:nvPr/>
          </p:nvSpPr>
          <p:spPr bwMode="auto">
            <a:xfrm flipV="1">
              <a:off x="3878" y="3303"/>
              <a:ext cx="22"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1" name="Line 2987">
              <a:extLst>
                <a:ext uri="{FF2B5EF4-FFF2-40B4-BE49-F238E27FC236}">
                  <a16:creationId xmlns:a16="http://schemas.microsoft.com/office/drawing/2014/main" id="{A871BE8F-3C36-4FAB-912B-91ACD2727CE9}"/>
                </a:ext>
              </a:extLst>
            </p:cNvPr>
            <p:cNvSpPr>
              <a:spLocks noChangeShapeType="1"/>
            </p:cNvSpPr>
            <p:nvPr/>
          </p:nvSpPr>
          <p:spPr bwMode="auto">
            <a:xfrm flipH="1">
              <a:off x="3900" y="3264"/>
              <a:ext cx="12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2" name="Line 2988">
              <a:extLst>
                <a:ext uri="{FF2B5EF4-FFF2-40B4-BE49-F238E27FC236}">
                  <a16:creationId xmlns:a16="http://schemas.microsoft.com/office/drawing/2014/main" id="{D44C89BD-415A-4565-B2CC-230F4C347EE4}"/>
                </a:ext>
              </a:extLst>
            </p:cNvPr>
            <p:cNvSpPr>
              <a:spLocks noChangeShapeType="1"/>
            </p:cNvSpPr>
            <p:nvPr/>
          </p:nvSpPr>
          <p:spPr bwMode="auto">
            <a:xfrm flipV="1">
              <a:off x="4728" y="2741"/>
              <a:ext cx="26"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3" name="Line 2989">
              <a:extLst>
                <a:ext uri="{FF2B5EF4-FFF2-40B4-BE49-F238E27FC236}">
                  <a16:creationId xmlns:a16="http://schemas.microsoft.com/office/drawing/2014/main" id="{AE1ED082-B08B-4421-84DA-CF8AB8416570}"/>
                </a:ext>
              </a:extLst>
            </p:cNvPr>
            <p:cNvSpPr>
              <a:spLocks noChangeShapeType="1"/>
            </p:cNvSpPr>
            <p:nvPr/>
          </p:nvSpPr>
          <p:spPr bwMode="auto">
            <a:xfrm flipH="1">
              <a:off x="4754" y="2734"/>
              <a:ext cx="35"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4" name="Line 2990">
              <a:extLst>
                <a:ext uri="{FF2B5EF4-FFF2-40B4-BE49-F238E27FC236}">
                  <a16:creationId xmlns:a16="http://schemas.microsoft.com/office/drawing/2014/main" id="{E9365376-4386-441E-A8C4-58390B19274C}"/>
                </a:ext>
              </a:extLst>
            </p:cNvPr>
            <p:cNvSpPr>
              <a:spLocks noChangeShapeType="1"/>
            </p:cNvSpPr>
            <p:nvPr/>
          </p:nvSpPr>
          <p:spPr bwMode="auto">
            <a:xfrm flipV="1">
              <a:off x="4317" y="3014"/>
              <a:ext cx="2"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5" name="Line 2991">
              <a:extLst>
                <a:ext uri="{FF2B5EF4-FFF2-40B4-BE49-F238E27FC236}">
                  <a16:creationId xmlns:a16="http://schemas.microsoft.com/office/drawing/2014/main" id="{66EF7581-A225-4CFC-A245-2DFB2F11F599}"/>
                </a:ext>
              </a:extLst>
            </p:cNvPr>
            <p:cNvSpPr>
              <a:spLocks noChangeShapeType="1"/>
            </p:cNvSpPr>
            <p:nvPr/>
          </p:nvSpPr>
          <p:spPr bwMode="auto">
            <a:xfrm flipH="1">
              <a:off x="4319" y="2961"/>
              <a:ext cx="65"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6" name="Line 2992">
              <a:extLst>
                <a:ext uri="{FF2B5EF4-FFF2-40B4-BE49-F238E27FC236}">
                  <a16:creationId xmlns:a16="http://schemas.microsoft.com/office/drawing/2014/main" id="{10356E38-6A78-406A-A484-8F6DDC3903E8}"/>
                </a:ext>
              </a:extLst>
            </p:cNvPr>
            <p:cNvSpPr>
              <a:spLocks noChangeShapeType="1"/>
            </p:cNvSpPr>
            <p:nvPr/>
          </p:nvSpPr>
          <p:spPr bwMode="auto">
            <a:xfrm flipH="1" flipV="1">
              <a:off x="3634" y="3346"/>
              <a:ext cx="13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7" name="Line 2993">
              <a:extLst>
                <a:ext uri="{FF2B5EF4-FFF2-40B4-BE49-F238E27FC236}">
                  <a16:creationId xmlns:a16="http://schemas.microsoft.com/office/drawing/2014/main" id="{6E34AC6C-01E6-4B60-8DBC-DFBEBD9D6B8B}"/>
                </a:ext>
              </a:extLst>
            </p:cNvPr>
            <p:cNvSpPr>
              <a:spLocks noChangeShapeType="1"/>
            </p:cNvSpPr>
            <p:nvPr/>
          </p:nvSpPr>
          <p:spPr bwMode="auto">
            <a:xfrm flipV="1">
              <a:off x="3607" y="3346"/>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8" name="Line 2994">
              <a:extLst>
                <a:ext uri="{FF2B5EF4-FFF2-40B4-BE49-F238E27FC236}">
                  <a16:creationId xmlns:a16="http://schemas.microsoft.com/office/drawing/2014/main" id="{0B547D56-B42F-4AAB-A58E-C5C19BF36AD6}"/>
                </a:ext>
              </a:extLst>
            </p:cNvPr>
            <p:cNvSpPr>
              <a:spLocks noChangeShapeType="1"/>
            </p:cNvSpPr>
            <p:nvPr/>
          </p:nvSpPr>
          <p:spPr bwMode="auto">
            <a:xfrm flipV="1">
              <a:off x="4228" y="3084"/>
              <a:ext cx="9"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99" name="Line 2995">
              <a:extLst>
                <a:ext uri="{FF2B5EF4-FFF2-40B4-BE49-F238E27FC236}">
                  <a16:creationId xmlns:a16="http://schemas.microsoft.com/office/drawing/2014/main" id="{23D6AA64-DEEA-4BE7-BE36-5B1CF9EDCEA7}"/>
                </a:ext>
              </a:extLst>
            </p:cNvPr>
            <p:cNvSpPr>
              <a:spLocks noChangeShapeType="1"/>
            </p:cNvSpPr>
            <p:nvPr/>
          </p:nvSpPr>
          <p:spPr bwMode="auto">
            <a:xfrm flipH="1">
              <a:off x="4237" y="3022"/>
              <a:ext cx="79"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0" name="Line 2996">
              <a:extLst>
                <a:ext uri="{FF2B5EF4-FFF2-40B4-BE49-F238E27FC236}">
                  <a16:creationId xmlns:a16="http://schemas.microsoft.com/office/drawing/2014/main" id="{A5422EAF-869D-4971-8EDB-EB8FF9C018FE}"/>
                </a:ext>
              </a:extLst>
            </p:cNvPr>
            <p:cNvSpPr>
              <a:spLocks noChangeShapeType="1"/>
            </p:cNvSpPr>
            <p:nvPr/>
          </p:nvSpPr>
          <p:spPr bwMode="auto">
            <a:xfrm flipH="1">
              <a:off x="4405" y="2919"/>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1" name="Line 2997">
              <a:extLst>
                <a:ext uri="{FF2B5EF4-FFF2-40B4-BE49-F238E27FC236}">
                  <a16:creationId xmlns:a16="http://schemas.microsoft.com/office/drawing/2014/main" id="{BFF38630-1D68-4EAC-9D34-9B3A2F24BCBC}"/>
                </a:ext>
              </a:extLst>
            </p:cNvPr>
            <p:cNvSpPr>
              <a:spLocks noChangeShapeType="1"/>
            </p:cNvSpPr>
            <p:nvPr/>
          </p:nvSpPr>
          <p:spPr bwMode="auto">
            <a:xfrm flipV="1">
              <a:off x="4085" y="3191"/>
              <a:ext cx="15"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2" name="Line 2998">
              <a:extLst>
                <a:ext uri="{FF2B5EF4-FFF2-40B4-BE49-F238E27FC236}">
                  <a16:creationId xmlns:a16="http://schemas.microsoft.com/office/drawing/2014/main" id="{FE27E31F-DE59-4F48-A2F5-58A1C835AF85}"/>
                </a:ext>
              </a:extLst>
            </p:cNvPr>
            <p:cNvSpPr>
              <a:spLocks noChangeShapeType="1"/>
            </p:cNvSpPr>
            <p:nvPr/>
          </p:nvSpPr>
          <p:spPr bwMode="auto">
            <a:xfrm flipH="1">
              <a:off x="4100" y="3128"/>
              <a:ext cx="10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3" name="Line 2999">
              <a:extLst>
                <a:ext uri="{FF2B5EF4-FFF2-40B4-BE49-F238E27FC236}">
                  <a16:creationId xmlns:a16="http://schemas.microsoft.com/office/drawing/2014/main" id="{45556A35-1CE7-437B-AB5D-8D335AA287D0}"/>
                </a:ext>
              </a:extLst>
            </p:cNvPr>
            <p:cNvSpPr>
              <a:spLocks noChangeShapeType="1"/>
            </p:cNvSpPr>
            <p:nvPr/>
          </p:nvSpPr>
          <p:spPr bwMode="auto">
            <a:xfrm flipV="1">
              <a:off x="4989" y="2797"/>
              <a:ext cx="43"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4" name="Line 3000">
              <a:extLst>
                <a:ext uri="{FF2B5EF4-FFF2-40B4-BE49-F238E27FC236}">
                  <a16:creationId xmlns:a16="http://schemas.microsoft.com/office/drawing/2014/main" id="{4AAA4AB4-8E9D-45B6-ADF1-C17FC938BA85}"/>
                </a:ext>
              </a:extLst>
            </p:cNvPr>
            <p:cNvSpPr>
              <a:spLocks noChangeShapeType="1"/>
            </p:cNvSpPr>
            <p:nvPr/>
          </p:nvSpPr>
          <p:spPr bwMode="auto">
            <a:xfrm>
              <a:off x="4997" y="2777"/>
              <a:ext cx="35"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5" name="Line 3001">
              <a:extLst>
                <a:ext uri="{FF2B5EF4-FFF2-40B4-BE49-F238E27FC236}">
                  <a16:creationId xmlns:a16="http://schemas.microsoft.com/office/drawing/2014/main" id="{715E0338-2C46-4E72-9EB9-650C100BFC42}"/>
                </a:ext>
              </a:extLst>
            </p:cNvPr>
            <p:cNvSpPr>
              <a:spLocks noChangeShapeType="1"/>
            </p:cNvSpPr>
            <p:nvPr/>
          </p:nvSpPr>
          <p:spPr bwMode="auto">
            <a:xfrm>
              <a:off x="5184" y="3034"/>
              <a:ext cx="33"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6" name="Line 3002">
              <a:extLst>
                <a:ext uri="{FF2B5EF4-FFF2-40B4-BE49-F238E27FC236}">
                  <a16:creationId xmlns:a16="http://schemas.microsoft.com/office/drawing/2014/main" id="{0CC77053-6955-46F3-BAD1-75A348A67E99}"/>
                </a:ext>
              </a:extLst>
            </p:cNvPr>
            <p:cNvSpPr>
              <a:spLocks noChangeShapeType="1"/>
            </p:cNvSpPr>
            <p:nvPr/>
          </p:nvSpPr>
          <p:spPr bwMode="auto">
            <a:xfrm flipV="1">
              <a:off x="5122" y="3074"/>
              <a:ext cx="95"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7" name="Line 3003">
              <a:extLst>
                <a:ext uri="{FF2B5EF4-FFF2-40B4-BE49-F238E27FC236}">
                  <a16:creationId xmlns:a16="http://schemas.microsoft.com/office/drawing/2014/main" id="{ED7B7ED1-2C2C-4E92-85E3-A8EEE0B835DB}"/>
                </a:ext>
              </a:extLst>
            </p:cNvPr>
            <p:cNvSpPr>
              <a:spLocks noChangeShapeType="1"/>
            </p:cNvSpPr>
            <p:nvPr/>
          </p:nvSpPr>
          <p:spPr bwMode="auto">
            <a:xfrm flipV="1">
              <a:off x="4760" y="2734"/>
              <a:ext cx="29"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8" name="Line 3004">
              <a:extLst>
                <a:ext uri="{FF2B5EF4-FFF2-40B4-BE49-F238E27FC236}">
                  <a16:creationId xmlns:a16="http://schemas.microsoft.com/office/drawing/2014/main" id="{66C8A794-5BC5-41BD-9C46-78CD1FCAF8FC}"/>
                </a:ext>
              </a:extLst>
            </p:cNvPr>
            <p:cNvSpPr>
              <a:spLocks noChangeShapeType="1"/>
            </p:cNvSpPr>
            <p:nvPr/>
          </p:nvSpPr>
          <p:spPr bwMode="auto">
            <a:xfrm flipH="1">
              <a:off x="3878" y="3281"/>
              <a:ext cx="128"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09" name="Line 3005">
              <a:extLst>
                <a:ext uri="{FF2B5EF4-FFF2-40B4-BE49-F238E27FC236}">
                  <a16:creationId xmlns:a16="http://schemas.microsoft.com/office/drawing/2014/main" id="{3A2651A4-51F0-484E-89F5-79A5E692C3A7}"/>
                </a:ext>
              </a:extLst>
            </p:cNvPr>
            <p:cNvSpPr>
              <a:spLocks noChangeShapeType="1"/>
            </p:cNvSpPr>
            <p:nvPr/>
          </p:nvSpPr>
          <p:spPr bwMode="auto">
            <a:xfrm flipV="1">
              <a:off x="3856" y="331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0" name="Line 3006">
              <a:extLst>
                <a:ext uri="{FF2B5EF4-FFF2-40B4-BE49-F238E27FC236}">
                  <a16:creationId xmlns:a16="http://schemas.microsoft.com/office/drawing/2014/main" id="{2EDA3D3B-1CC1-4870-8126-B1EECAE72889}"/>
                </a:ext>
              </a:extLst>
            </p:cNvPr>
            <p:cNvSpPr>
              <a:spLocks noChangeShapeType="1"/>
            </p:cNvSpPr>
            <p:nvPr/>
          </p:nvSpPr>
          <p:spPr bwMode="auto">
            <a:xfrm flipV="1">
              <a:off x="4956" y="2777"/>
              <a:ext cx="41"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1" name="Line 3007">
              <a:extLst>
                <a:ext uri="{FF2B5EF4-FFF2-40B4-BE49-F238E27FC236}">
                  <a16:creationId xmlns:a16="http://schemas.microsoft.com/office/drawing/2014/main" id="{1E977FAA-CEF9-4724-BAF8-FA1871B14959}"/>
                </a:ext>
              </a:extLst>
            </p:cNvPr>
            <p:cNvSpPr>
              <a:spLocks noChangeShapeType="1"/>
            </p:cNvSpPr>
            <p:nvPr/>
          </p:nvSpPr>
          <p:spPr bwMode="auto">
            <a:xfrm>
              <a:off x="4962" y="2761"/>
              <a:ext cx="35"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2" name="Line 3008">
              <a:extLst>
                <a:ext uri="{FF2B5EF4-FFF2-40B4-BE49-F238E27FC236}">
                  <a16:creationId xmlns:a16="http://schemas.microsoft.com/office/drawing/2014/main" id="{F230B71F-FF07-4A04-BB35-3504578ADD2B}"/>
                </a:ext>
              </a:extLst>
            </p:cNvPr>
            <p:cNvSpPr>
              <a:spLocks noChangeShapeType="1"/>
            </p:cNvSpPr>
            <p:nvPr/>
          </p:nvSpPr>
          <p:spPr bwMode="auto">
            <a:xfrm flipH="1" flipV="1">
              <a:off x="4823" y="2732"/>
              <a:ext cx="3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3" name="Line 3009">
              <a:extLst>
                <a:ext uri="{FF2B5EF4-FFF2-40B4-BE49-F238E27FC236}">
                  <a16:creationId xmlns:a16="http://schemas.microsoft.com/office/drawing/2014/main" id="{66570981-DC36-4510-807B-85DD983FD0C5}"/>
                </a:ext>
              </a:extLst>
            </p:cNvPr>
            <p:cNvSpPr>
              <a:spLocks noChangeShapeType="1"/>
            </p:cNvSpPr>
            <p:nvPr/>
          </p:nvSpPr>
          <p:spPr bwMode="auto">
            <a:xfrm flipV="1">
              <a:off x="4793" y="2732"/>
              <a:ext cx="30"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4" name="Line 3010">
              <a:extLst>
                <a:ext uri="{FF2B5EF4-FFF2-40B4-BE49-F238E27FC236}">
                  <a16:creationId xmlns:a16="http://schemas.microsoft.com/office/drawing/2014/main" id="{1D90DC62-C5B4-402E-B738-7CC19575F941}"/>
                </a:ext>
              </a:extLst>
            </p:cNvPr>
            <p:cNvSpPr>
              <a:spLocks noChangeShapeType="1"/>
            </p:cNvSpPr>
            <p:nvPr/>
          </p:nvSpPr>
          <p:spPr bwMode="auto">
            <a:xfrm flipH="1" flipV="1">
              <a:off x="3607" y="3347"/>
              <a:ext cx="14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5" name="Line 3011">
              <a:extLst>
                <a:ext uri="{FF2B5EF4-FFF2-40B4-BE49-F238E27FC236}">
                  <a16:creationId xmlns:a16="http://schemas.microsoft.com/office/drawing/2014/main" id="{5DA74192-CD17-4FFA-88A4-BC89357BFB99}"/>
                </a:ext>
              </a:extLst>
            </p:cNvPr>
            <p:cNvSpPr>
              <a:spLocks noChangeShapeType="1"/>
            </p:cNvSpPr>
            <p:nvPr/>
          </p:nvSpPr>
          <p:spPr bwMode="auto">
            <a:xfrm flipV="1">
              <a:off x="3580" y="3347"/>
              <a:ext cx="27"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6" name="Line 3012">
              <a:extLst>
                <a:ext uri="{FF2B5EF4-FFF2-40B4-BE49-F238E27FC236}">
                  <a16:creationId xmlns:a16="http://schemas.microsoft.com/office/drawing/2014/main" id="{07C97859-ADC2-4E44-A981-8FC389272B0D}"/>
                </a:ext>
              </a:extLst>
            </p:cNvPr>
            <p:cNvSpPr>
              <a:spLocks noChangeShapeType="1"/>
            </p:cNvSpPr>
            <p:nvPr/>
          </p:nvSpPr>
          <p:spPr bwMode="auto">
            <a:xfrm>
              <a:off x="4928" y="2748"/>
              <a:ext cx="34"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7" name="Line 3013">
              <a:extLst>
                <a:ext uri="{FF2B5EF4-FFF2-40B4-BE49-F238E27FC236}">
                  <a16:creationId xmlns:a16="http://schemas.microsoft.com/office/drawing/2014/main" id="{0C4E31AC-2854-40AD-93AF-596C0A1E13FF}"/>
                </a:ext>
              </a:extLst>
            </p:cNvPr>
            <p:cNvSpPr>
              <a:spLocks noChangeShapeType="1"/>
            </p:cNvSpPr>
            <p:nvPr/>
          </p:nvSpPr>
          <p:spPr bwMode="auto">
            <a:xfrm flipV="1">
              <a:off x="4923" y="2761"/>
              <a:ext cx="39"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8" name="Line 3014">
              <a:extLst>
                <a:ext uri="{FF2B5EF4-FFF2-40B4-BE49-F238E27FC236}">
                  <a16:creationId xmlns:a16="http://schemas.microsoft.com/office/drawing/2014/main" id="{C011FBE9-C48F-4FA0-B097-405820F5A6C7}"/>
                </a:ext>
              </a:extLst>
            </p:cNvPr>
            <p:cNvSpPr>
              <a:spLocks noChangeShapeType="1"/>
            </p:cNvSpPr>
            <p:nvPr/>
          </p:nvSpPr>
          <p:spPr bwMode="auto">
            <a:xfrm flipH="1">
              <a:off x="4662" y="2760"/>
              <a:ext cx="33"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19" name="Line 3015">
              <a:extLst>
                <a:ext uri="{FF2B5EF4-FFF2-40B4-BE49-F238E27FC236}">
                  <a16:creationId xmlns:a16="http://schemas.microsoft.com/office/drawing/2014/main" id="{479F710E-F842-40A2-9933-5FF77B6F57BA}"/>
                </a:ext>
              </a:extLst>
            </p:cNvPr>
            <p:cNvSpPr>
              <a:spLocks noChangeShapeType="1"/>
            </p:cNvSpPr>
            <p:nvPr/>
          </p:nvSpPr>
          <p:spPr bwMode="auto">
            <a:xfrm flipV="1">
              <a:off x="4219" y="3092"/>
              <a:ext cx="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0" name="Line 3016">
              <a:extLst>
                <a:ext uri="{FF2B5EF4-FFF2-40B4-BE49-F238E27FC236}">
                  <a16:creationId xmlns:a16="http://schemas.microsoft.com/office/drawing/2014/main" id="{A58CE22A-1068-4DFD-A8A0-FA71986DA3B4}"/>
                </a:ext>
              </a:extLst>
            </p:cNvPr>
            <p:cNvSpPr>
              <a:spLocks noChangeShapeType="1"/>
            </p:cNvSpPr>
            <p:nvPr/>
          </p:nvSpPr>
          <p:spPr bwMode="auto">
            <a:xfrm flipH="1">
              <a:off x="4228" y="3028"/>
              <a:ext cx="86"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1" name="Line 3017">
              <a:extLst>
                <a:ext uri="{FF2B5EF4-FFF2-40B4-BE49-F238E27FC236}">
                  <a16:creationId xmlns:a16="http://schemas.microsoft.com/office/drawing/2014/main" id="{BC607036-B16C-426E-B749-F4C39102A784}"/>
                </a:ext>
              </a:extLst>
            </p:cNvPr>
            <p:cNvSpPr>
              <a:spLocks noChangeShapeType="1"/>
            </p:cNvSpPr>
            <p:nvPr/>
          </p:nvSpPr>
          <p:spPr bwMode="auto">
            <a:xfrm flipH="1" flipV="1">
              <a:off x="4858" y="2733"/>
              <a:ext cx="35"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2" name="Line 3018">
              <a:extLst>
                <a:ext uri="{FF2B5EF4-FFF2-40B4-BE49-F238E27FC236}">
                  <a16:creationId xmlns:a16="http://schemas.microsoft.com/office/drawing/2014/main" id="{4EC72A5E-9760-4D54-9421-18A26CA89F9B}"/>
                </a:ext>
              </a:extLst>
            </p:cNvPr>
            <p:cNvSpPr>
              <a:spLocks noChangeShapeType="1"/>
            </p:cNvSpPr>
            <p:nvPr/>
          </p:nvSpPr>
          <p:spPr bwMode="auto">
            <a:xfrm flipV="1">
              <a:off x="4826" y="2733"/>
              <a:ext cx="3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3" name="Line 3019">
              <a:extLst>
                <a:ext uri="{FF2B5EF4-FFF2-40B4-BE49-F238E27FC236}">
                  <a16:creationId xmlns:a16="http://schemas.microsoft.com/office/drawing/2014/main" id="{6E482DF8-4522-48CF-B94C-089005932B23}"/>
                </a:ext>
              </a:extLst>
            </p:cNvPr>
            <p:cNvSpPr>
              <a:spLocks noChangeShapeType="1"/>
            </p:cNvSpPr>
            <p:nvPr/>
          </p:nvSpPr>
          <p:spPr bwMode="auto">
            <a:xfrm flipH="1">
              <a:off x="4434" y="2911"/>
              <a:ext cx="13"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4" name="Line 3020">
              <a:extLst>
                <a:ext uri="{FF2B5EF4-FFF2-40B4-BE49-F238E27FC236}">
                  <a16:creationId xmlns:a16="http://schemas.microsoft.com/office/drawing/2014/main" id="{033F1B93-C90A-4914-B31F-B7D069CECD95}"/>
                </a:ext>
              </a:extLst>
            </p:cNvPr>
            <p:cNvSpPr>
              <a:spLocks noChangeShapeType="1"/>
            </p:cNvSpPr>
            <p:nvPr/>
          </p:nvSpPr>
          <p:spPr bwMode="auto">
            <a:xfrm flipH="1">
              <a:off x="4434" y="2879"/>
              <a:ext cx="5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5" name="Line 3021">
              <a:extLst>
                <a:ext uri="{FF2B5EF4-FFF2-40B4-BE49-F238E27FC236}">
                  <a16:creationId xmlns:a16="http://schemas.microsoft.com/office/drawing/2014/main" id="{4DD48BA1-DFFF-44FD-A48A-F1621518619F}"/>
                </a:ext>
              </a:extLst>
            </p:cNvPr>
            <p:cNvSpPr>
              <a:spLocks noChangeShapeType="1"/>
            </p:cNvSpPr>
            <p:nvPr/>
          </p:nvSpPr>
          <p:spPr bwMode="auto">
            <a:xfrm flipV="1">
              <a:off x="4486" y="2849"/>
              <a:ext cx="42"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Line 3022">
              <a:extLst>
                <a:ext uri="{FF2B5EF4-FFF2-40B4-BE49-F238E27FC236}">
                  <a16:creationId xmlns:a16="http://schemas.microsoft.com/office/drawing/2014/main" id="{CB90D0A1-D683-46A6-AFD0-EC3D9EED83BB}"/>
                </a:ext>
              </a:extLst>
            </p:cNvPr>
            <p:cNvSpPr>
              <a:spLocks noChangeShapeType="1"/>
            </p:cNvSpPr>
            <p:nvPr/>
          </p:nvSpPr>
          <p:spPr bwMode="auto">
            <a:xfrm flipH="1">
              <a:off x="4532" y="2832"/>
              <a:ext cx="24"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Line 3023">
              <a:extLst>
                <a:ext uri="{FF2B5EF4-FFF2-40B4-BE49-F238E27FC236}">
                  <a16:creationId xmlns:a16="http://schemas.microsoft.com/office/drawing/2014/main" id="{AA85242E-01FB-4222-BD39-B4BEB0C2B6B4}"/>
                </a:ext>
              </a:extLst>
            </p:cNvPr>
            <p:cNvSpPr>
              <a:spLocks noChangeShapeType="1"/>
            </p:cNvSpPr>
            <p:nvPr/>
          </p:nvSpPr>
          <p:spPr bwMode="auto">
            <a:xfrm flipH="1">
              <a:off x="4085" y="3143"/>
              <a:ext cx="107"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Line 3024">
              <a:extLst>
                <a:ext uri="{FF2B5EF4-FFF2-40B4-BE49-F238E27FC236}">
                  <a16:creationId xmlns:a16="http://schemas.microsoft.com/office/drawing/2014/main" id="{FF49CF10-28B2-40A9-A677-DD15CF20DCE8}"/>
                </a:ext>
              </a:extLst>
            </p:cNvPr>
            <p:cNvSpPr>
              <a:spLocks noChangeShapeType="1"/>
            </p:cNvSpPr>
            <p:nvPr/>
          </p:nvSpPr>
          <p:spPr bwMode="auto">
            <a:xfrm flipV="1">
              <a:off x="4891" y="2748"/>
              <a:ext cx="37"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Line 3025">
              <a:extLst>
                <a:ext uri="{FF2B5EF4-FFF2-40B4-BE49-F238E27FC236}">
                  <a16:creationId xmlns:a16="http://schemas.microsoft.com/office/drawing/2014/main" id="{07C5F560-5374-44E2-842D-C09CA8367006}"/>
                </a:ext>
              </a:extLst>
            </p:cNvPr>
            <p:cNvSpPr>
              <a:spLocks noChangeShapeType="1"/>
            </p:cNvSpPr>
            <p:nvPr/>
          </p:nvSpPr>
          <p:spPr bwMode="auto">
            <a:xfrm flipV="1">
              <a:off x="4069" y="3205"/>
              <a:ext cx="16"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Line 3026">
              <a:extLst>
                <a:ext uri="{FF2B5EF4-FFF2-40B4-BE49-F238E27FC236}">
                  <a16:creationId xmlns:a16="http://schemas.microsoft.com/office/drawing/2014/main" id="{03D0134F-798E-4196-A87E-D3BE5938F888}"/>
                </a:ext>
              </a:extLst>
            </p:cNvPr>
            <p:cNvSpPr>
              <a:spLocks noChangeShapeType="1"/>
            </p:cNvSpPr>
            <p:nvPr/>
          </p:nvSpPr>
          <p:spPr bwMode="auto">
            <a:xfrm>
              <a:off x="4893" y="2738"/>
              <a:ext cx="3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Line 3027">
              <a:extLst>
                <a:ext uri="{FF2B5EF4-FFF2-40B4-BE49-F238E27FC236}">
                  <a16:creationId xmlns:a16="http://schemas.microsoft.com/office/drawing/2014/main" id="{BCE1285F-8A1D-4D4C-B996-209B276F0B75}"/>
                </a:ext>
              </a:extLst>
            </p:cNvPr>
            <p:cNvSpPr>
              <a:spLocks noChangeShapeType="1"/>
            </p:cNvSpPr>
            <p:nvPr/>
          </p:nvSpPr>
          <p:spPr bwMode="auto">
            <a:xfrm flipV="1">
              <a:off x="4858" y="2738"/>
              <a:ext cx="35"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Line 3028">
              <a:extLst>
                <a:ext uri="{FF2B5EF4-FFF2-40B4-BE49-F238E27FC236}">
                  <a16:creationId xmlns:a16="http://schemas.microsoft.com/office/drawing/2014/main" id="{7607A2F1-62C8-4E43-AC93-30DD8D804154}"/>
                </a:ext>
              </a:extLst>
            </p:cNvPr>
            <p:cNvSpPr>
              <a:spLocks noChangeShapeType="1"/>
            </p:cNvSpPr>
            <p:nvPr/>
          </p:nvSpPr>
          <p:spPr bwMode="auto">
            <a:xfrm flipV="1">
              <a:off x="5093" y="3034"/>
              <a:ext cx="9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Line 3029">
              <a:extLst>
                <a:ext uri="{FF2B5EF4-FFF2-40B4-BE49-F238E27FC236}">
                  <a16:creationId xmlns:a16="http://schemas.microsoft.com/office/drawing/2014/main" id="{0B0E3784-FBF7-46FA-BD18-64A1A2B7F1EC}"/>
                </a:ext>
              </a:extLst>
            </p:cNvPr>
            <p:cNvSpPr>
              <a:spLocks noChangeShapeType="1"/>
            </p:cNvSpPr>
            <p:nvPr/>
          </p:nvSpPr>
          <p:spPr bwMode="auto">
            <a:xfrm>
              <a:off x="5152" y="2995"/>
              <a:ext cx="32"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4" name="Line 3030">
              <a:extLst>
                <a:ext uri="{FF2B5EF4-FFF2-40B4-BE49-F238E27FC236}">
                  <a16:creationId xmlns:a16="http://schemas.microsoft.com/office/drawing/2014/main" id="{AA6EA62D-D035-42BE-A1A2-02D9E39C9538}"/>
                </a:ext>
              </a:extLst>
            </p:cNvPr>
            <p:cNvSpPr>
              <a:spLocks noChangeShapeType="1"/>
            </p:cNvSpPr>
            <p:nvPr/>
          </p:nvSpPr>
          <p:spPr bwMode="auto">
            <a:xfrm flipV="1">
              <a:off x="4316" y="3017"/>
              <a:ext cx="1"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Line 3031">
              <a:extLst>
                <a:ext uri="{FF2B5EF4-FFF2-40B4-BE49-F238E27FC236}">
                  <a16:creationId xmlns:a16="http://schemas.microsoft.com/office/drawing/2014/main" id="{1F2B4E59-694A-4A55-94BA-4BF9E948B32C}"/>
                </a:ext>
              </a:extLst>
            </p:cNvPr>
            <p:cNvSpPr>
              <a:spLocks noChangeShapeType="1"/>
            </p:cNvSpPr>
            <p:nvPr/>
          </p:nvSpPr>
          <p:spPr bwMode="auto">
            <a:xfrm flipH="1">
              <a:off x="4317" y="2960"/>
              <a:ext cx="72"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Line 3032">
              <a:extLst>
                <a:ext uri="{FF2B5EF4-FFF2-40B4-BE49-F238E27FC236}">
                  <a16:creationId xmlns:a16="http://schemas.microsoft.com/office/drawing/2014/main" id="{F3E1A852-2225-4ECA-AF78-F151A1B2C4CF}"/>
                </a:ext>
              </a:extLst>
            </p:cNvPr>
            <p:cNvSpPr>
              <a:spLocks noChangeShapeType="1"/>
            </p:cNvSpPr>
            <p:nvPr/>
          </p:nvSpPr>
          <p:spPr bwMode="auto">
            <a:xfrm flipH="1">
              <a:off x="3856" y="3298"/>
              <a:ext cx="134"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Line 3033">
              <a:extLst>
                <a:ext uri="{FF2B5EF4-FFF2-40B4-BE49-F238E27FC236}">
                  <a16:creationId xmlns:a16="http://schemas.microsoft.com/office/drawing/2014/main" id="{E9C7956F-A504-4487-9F3B-768A4CE89FEA}"/>
                </a:ext>
              </a:extLst>
            </p:cNvPr>
            <p:cNvSpPr>
              <a:spLocks noChangeShapeType="1"/>
            </p:cNvSpPr>
            <p:nvPr/>
          </p:nvSpPr>
          <p:spPr bwMode="auto">
            <a:xfrm flipV="1">
              <a:off x="3834" y="332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8" name="Line 3034">
              <a:extLst>
                <a:ext uri="{FF2B5EF4-FFF2-40B4-BE49-F238E27FC236}">
                  <a16:creationId xmlns:a16="http://schemas.microsoft.com/office/drawing/2014/main" id="{390C3484-B075-4149-A140-7718210EB3ED}"/>
                </a:ext>
              </a:extLst>
            </p:cNvPr>
            <p:cNvSpPr>
              <a:spLocks noChangeShapeType="1"/>
            </p:cNvSpPr>
            <p:nvPr/>
          </p:nvSpPr>
          <p:spPr bwMode="auto">
            <a:xfrm flipH="1">
              <a:off x="4486" y="2868"/>
              <a:ext cx="1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Line 3035">
              <a:extLst>
                <a:ext uri="{FF2B5EF4-FFF2-40B4-BE49-F238E27FC236}">
                  <a16:creationId xmlns:a16="http://schemas.microsoft.com/office/drawing/2014/main" id="{7E4D3D19-4BE1-4949-A7B0-D28916F6FD42}"/>
                </a:ext>
              </a:extLst>
            </p:cNvPr>
            <p:cNvSpPr>
              <a:spLocks noChangeShapeType="1"/>
            </p:cNvSpPr>
            <p:nvPr/>
          </p:nvSpPr>
          <p:spPr bwMode="auto">
            <a:xfrm flipH="1">
              <a:off x="4602" y="2791"/>
              <a:ext cx="25"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Line 3036">
              <a:extLst>
                <a:ext uri="{FF2B5EF4-FFF2-40B4-BE49-F238E27FC236}">
                  <a16:creationId xmlns:a16="http://schemas.microsoft.com/office/drawing/2014/main" id="{7315C9CD-6EC9-4831-B01E-3CDBC6C57099}"/>
                </a:ext>
              </a:extLst>
            </p:cNvPr>
            <p:cNvSpPr>
              <a:spLocks noChangeShapeType="1"/>
            </p:cNvSpPr>
            <p:nvPr/>
          </p:nvSpPr>
          <p:spPr bwMode="auto">
            <a:xfrm flipV="1">
              <a:off x="4556" y="2805"/>
              <a:ext cx="42"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Line 3037">
              <a:extLst>
                <a:ext uri="{FF2B5EF4-FFF2-40B4-BE49-F238E27FC236}">
                  <a16:creationId xmlns:a16="http://schemas.microsoft.com/office/drawing/2014/main" id="{97BB3E5A-5B24-4A47-985B-9E0B24C1CB43}"/>
                </a:ext>
              </a:extLst>
            </p:cNvPr>
            <p:cNvSpPr>
              <a:spLocks noChangeShapeType="1"/>
            </p:cNvSpPr>
            <p:nvPr/>
          </p:nvSpPr>
          <p:spPr bwMode="auto">
            <a:xfrm flipH="1">
              <a:off x="4384" y="2960"/>
              <a:ext cx="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Line 3038">
              <a:extLst>
                <a:ext uri="{FF2B5EF4-FFF2-40B4-BE49-F238E27FC236}">
                  <a16:creationId xmlns:a16="http://schemas.microsoft.com/office/drawing/2014/main" id="{902F8C3D-21AE-40C8-8C21-FC78450FD3E6}"/>
                </a:ext>
              </a:extLst>
            </p:cNvPr>
            <p:cNvSpPr>
              <a:spLocks noChangeShapeType="1"/>
            </p:cNvSpPr>
            <p:nvPr/>
          </p:nvSpPr>
          <p:spPr bwMode="auto">
            <a:xfrm flipH="1">
              <a:off x="4384" y="2911"/>
              <a:ext cx="63"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Line 3039">
              <a:extLst>
                <a:ext uri="{FF2B5EF4-FFF2-40B4-BE49-F238E27FC236}">
                  <a16:creationId xmlns:a16="http://schemas.microsoft.com/office/drawing/2014/main" id="{3591B0A7-49B1-4C73-9B13-63254271B8FF}"/>
                </a:ext>
              </a:extLst>
            </p:cNvPr>
            <p:cNvSpPr>
              <a:spLocks noChangeShapeType="1"/>
            </p:cNvSpPr>
            <p:nvPr/>
          </p:nvSpPr>
          <p:spPr bwMode="auto">
            <a:xfrm flipH="1" flipV="1">
              <a:off x="3580" y="3347"/>
              <a:ext cx="145"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Line 3040">
              <a:extLst>
                <a:ext uri="{FF2B5EF4-FFF2-40B4-BE49-F238E27FC236}">
                  <a16:creationId xmlns:a16="http://schemas.microsoft.com/office/drawing/2014/main" id="{006E77F4-DBC2-478F-A59C-2C4E4193BC93}"/>
                </a:ext>
              </a:extLst>
            </p:cNvPr>
            <p:cNvSpPr>
              <a:spLocks noChangeShapeType="1"/>
            </p:cNvSpPr>
            <p:nvPr/>
          </p:nvSpPr>
          <p:spPr bwMode="auto">
            <a:xfrm flipV="1">
              <a:off x="3553" y="3347"/>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Line 3041">
              <a:extLst>
                <a:ext uri="{FF2B5EF4-FFF2-40B4-BE49-F238E27FC236}">
                  <a16:creationId xmlns:a16="http://schemas.microsoft.com/office/drawing/2014/main" id="{5EDA49F1-1478-4B77-9BC0-876863BE8E3D}"/>
                </a:ext>
              </a:extLst>
            </p:cNvPr>
            <p:cNvSpPr>
              <a:spLocks noChangeShapeType="1"/>
            </p:cNvSpPr>
            <p:nvPr/>
          </p:nvSpPr>
          <p:spPr bwMode="auto">
            <a:xfrm flipV="1">
              <a:off x="5064" y="2995"/>
              <a:ext cx="88"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Line 3042">
              <a:extLst>
                <a:ext uri="{FF2B5EF4-FFF2-40B4-BE49-F238E27FC236}">
                  <a16:creationId xmlns:a16="http://schemas.microsoft.com/office/drawing/2014/main" id="{2AE59BBB-ED13-440E-A79C-A6BDD1C69D87}"/>
                </a:ext>
              </a:extLst>
            </p:cNvPr>
            <p:cNvSpPr>
              <a:spLocks noChangeShapeType="1"/>
            </p:cNvSpPr>
            <p:nvPr/>
          </p:nvSpPr>
          <p:spPr bwMode="auto">
            <a:xfrm flipH="1">
              <a:off x="4069" y="3160"/>
              <a:ext cx="114" cy="5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Line 3043">
              <a:extLst>
                <a:ext uri="{FF2B5EF4-FFF2-40B4-BE49-F238E27FC236}">
                  <a16:creationId xmlns:a16="http://schemas.microsoft.com/office/drawing/2014/main" id="{B83A3129-41F9-4D5D-BA75-3E0135435368}"/>
                </a:ext>
              </a:extLst>
            </p:cNvPr>
            <p:cNvSpPr>
              <a:spLocks noChangeShapeType="1"/>
            </p:cNvSpPr>
            <p:nvPr/>
          </p:nvSpPr>
          <p:spPr bwMode="auto">
            <a:xfrm flipV="1">
              <a:off x="4053" y="3219"/>
              <a:ext cx="1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8" name="Line 3044">
              <a:extLst>
                <a:ext uri="{FF2B5EF4-FFF2-40B4-BE49-F238E27FC236}">
                  <a16:creationId xmlns:a16="http://schemas.microsoft.com/office/drawing/2014/main" id="{2589666A-2FE4-40A8-914C-B31C1209FCC1}"/>
                </a:ext>
              </a:extLst>
            </p:cNvPr>
            <p:cNvSpPr>
              <a:spLocks noChangeShapeType="1"/>
            </p:cNvSpPr>
            <p:nvPr/>
          </p:nvSpPr>
          <p:spPr bwMode="auto">
            <a:xfrm>
              <a:off x="5119" y="2958"/>
              <a:ext cx="33"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Line 3045">
              <a:extLst>
                <a:ext uri="{FF2B5EF4-FFF2-40B4-BE49-F238E27FC236}">
                  <a16:creationId xmlns:a16="http://schemas.microsoft.com/office/drawing/2014/main" id="{D9A3B733-D159-41E7-A3EE-E6C1FFDBFFB4}"/>
                </a:ext>
              </a:extLst>
            </p:cNvPr>
            <p:cNvSpPr>
              <a:spLocks noChangeShapeType="1"/>
            </p:cNvSpPr>
            <p:nvPr/>
          </p:nvSpPr>
          <p:spPr bwMode="auto">
            <a:xfrm flipV="1">
              <a:off x="4657" y="2760"/>
              <a:ext cx="38"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0" name="Line 3046">
              <a:extLst>
                <a:ext uri="{FF2B5EF4-FFF2-40B4-BE49-F238E27FC236}">
                  <a16:creationId xmlns:a16="http://schemas.microsoft.com/office/drawing/2014/main" id="{9B292000-0247-4DC4-AB53-130AF1188352}"/>
                </a:ext>
              </a:extLst>
            </p:cNvPr>
            <p:cNvSpPr>
              <a:spLocks noChangeShapeType="1"/>
            </p:cNvSpPr>
            <p:nvPr/>
          </p:nvSpPr>
          <p:spPr bwMode="auto">
            <a:xfrm flipH="1">
              <a:off x="4695" y="2751"/>
              <a:ext cx="33"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Line 3047">
              <a:extLst>
                <a:ext uri="{FF2B5EF4-FFF2-40B4-BE49-F238E27FC236}">
                  <a16:creationId xmlns:a16="http://schemas.microsoft.com/office/drawing/2014/main" id="{3A14A23C-DC4F-4282-A13A-571C501E39D0}"/>
                </a:ext>
              </a:extLst>
            </p:cNvPr>
            <p:cNvSpPr>
              <a:spLocks noChangeShapeType="1"/>
            </p:cNvSpPr>
            <p:nvPr/>
          </p:nvSpPr>
          <p:spPr bwMode="auto">
            <a:xfrm flipH="1">
              <a:off x="4219" y="3037"/>
              <a:ext cx="93"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Line 3048">
              <a:extLst>
                <a:ext uri="{FF2B5EF4-FFF2-40B4-BE49-F238E27FC236}">
                  <a16:creationId xmlns:a16="http://schemas.microsoft.com/office/drawing/2014/main" id="{9875D60A-B197-4FC6-93D8-3D763BB2DE7C}"/>
                </a:ext>
              </a:extLst>
            </p:cNvPr>
            <p:cNvSpPr>
              <a:spLocks noChangeShapeType="1"/>
            </p:cNvSpPr>
            <p:nvPr/>
          </p:nvSpPr>
          <p:spPr bwMode="auto">
            <a:xfrm flipV="1">
              <a:off x="4210" y="3103"/>
              <a:ext cx="9"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Line 3049">
              <a:extLst>
                <a:ext uri="{FF2B5EF4-FFF2-40B4-BE49-F238E27FC236}">
                  <a16:creationId xmlns:a16="http://schemas.microsoft.com/office/drawing/2014/main" id="{0C402E30-485B-4663-8D19-9E19E9E06807}"/>
                </a:ext>
              </a:extLst>
            </p:cNvPr>
            <p:cNvSpPr>
              <a:spLocks noChangeShapeType="1"/>
            </p:cNvSpPr>
            <p:nvPr/>
          </p:nvSpPr>
          <p:spPr bwMode="auto">
            <a:xfrm flipH="1">
              <a:off x="3834" y="3315"/>
              <a:ext cx="140"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Line 3050">
              <a:extLst>
                <a:ext uri="{FF2B5EF4-FFF2-40B4-BE49-F238E27FC236}">
                  <a16:creationId xmlns:a16="http://schemas.microsoft.com/office/drawing/2014/main" id="{1B8AFBB0-90F1-4956-8FE9-4E29DE41D31C}"/>
                </a:ext>
              </a:extLst>
            </p:cNvPr>
            <p:cNvSpPr>
              <a:spLocks noChangeShapeType="1"/>
            </p:cNvSpPr>
            <p:nvPr/>
          </p:nvSpPr>
          <p:spPr bwMode="auto">
            <a:xfrm flipV="1">
              <a:off x="3813" y="3334"/>
              <a:ext cx="21"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Line 3051">
              <a:extLst>
                <a:ext uri="{FF2B5EF4-FFF2-40B4-BE49-F238E27FC236}">
                  <a16:creationId xmlns:a16="http://schemas.microsoft.com/office/drawing/2014/main" id="{096EE80C-7EF6-4C81-83DC-DFAB9A0FAE9D}"/>
                </a:ext>
              </a:extLst>
            </p:cNvPr>
            <p:cNvSpPr>
              <a:spLocks noChangeShapeType="1"/>
            </p:cNvSpPr>
            <p:nvPr/>
          </p:nvSpPr>
          <p:spPr bwMode="auto">
            <a:xfrm flipV="1">
              <a:off x="5093" y="3315"/>
              <a:ext cx="146" cy="6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Line 3052">
              <a:extLst>
                <a:ext uri="{FF2B5EF4-FFF2-40B4-BE49-F238E27FC236}">
                  <a16:creationId xmlns:a16="http://schemas.microsoft.com/office/drawing/2014/main" id="{71919767-9709-4975-A0D1-C7A7C5CCD311}"/>
                </a:ext>
              </a:extLst>
            </p:cNvPr>
            <p:cNvSpPr>
              <a:spLocks noChangeShapeType="1"/>
            </p:cNvSpPr>
            <p:nvPr/>
          </p:nvSpPr>
          <p:spPr bwMode="auto">
            <a:xfrm>
              <a:off x="5210" y="3272"/>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Line 3053">
              <a:extLst>
                <a:ext uri="{FF2B5EF4-FFF2-40B4-BE49-F238E27FC236}">
                  <a16:creationId xmlns:a16="http://schemas.microsoft.com/office/drawing/2014/main" id="{0BAF218B-D022-4BAC-B960-AAA24FCB0115}"/>
                </a:ext>
              </a:extLst>
            </p:cNvPr>
            <p:cNvSpPr>
              <a:spLocks noChangeShapeType="1"/>
            </p:cNvSpPr>
            <p:nvPr/>
          </p:nvSpPr>
          <p:spPr bwMode="auto">
            <a:xfrm>
              <a:off x="5210" y="3272"/>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Line 3054">
              <a:extLst>
                <a:ext uri="{FF2B5EF4-FFF2-40B4-BE49-F238E27FC236}">
                  <a16:creationId xmlns:a16="http://schemas.microsoft.com/office/drawing/2014/main" id="{AA1AE0B0-0166-4FBC-BDAE-043C1B06E2C9}"/>
                </a:ext>
              </a:extLst>
            </p:cNvPr>
            <p:cNvSpPr>
              <a:spLocks noChangeShapeType="1"/>
            </p:cNvSpPr>
            <p:nvPr/>
          </p:nvSpPr>
          <p:spPr bwMode="auto">
            <a:xfrm flipH="1">
              <a:off x="4316" y="2961"/>
              <a:ext cx="7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Line 3055">
              <a:extLst>
                <a:ext uri="{FF2B5EF4-FFF2-40B4-BE49-F238E27FC236}">
                  <a16:creationId xmlns:a16="http://schemas.microsoft.com/office/drawing/2014/main" id="{2AEEED8F-28C4-424A-ACCE-DC0AB5E83DD3}"/>
                </a:ext>
              </a:extLst>
            </p:cNvPr>
            <p:cNvSpPr>
              <a:spLocks noChangeShapeType="1"/>
            </p:cNvSpPr>
            <p:nvPr/>
          </p:nvSpPr>
          <p:spPr bwMode="auto">
            <a:xfrm flipV="1">
              <a:off x="4314" y="3022"/>
              <a:ext cx="2"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0" name="Line 3056">
              <a:extLst>
                <a:ext uri="{FF2B5EF4-FFF2-40B4-BE49-F238E27FC236}">
                  <a16:creationId xmlns:a16="http://schemas.microsoft.com/office/drawing/2014/main" id="{053383B8-16BB-4540-AC3F-47E852EA4560}"/>
                </a:ext>
              </a:extLst>
            </p:cNvPr>
            <p:cNvSpPr>
              <a:spLocks noChangeShapeType="1"/>
            </p:cNvSpPr>
            <p:nvPr/>
          </p:nvSpPr>
          <p:spPr bwMode="auto">
            <a:xfrm flipV="1">
              <a:off x="5035" y="2958"/>
              <a:ext cx="84"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Line 3057">
              <a:extLst>
                <a:ext uri="{FF2B5EF4-FFF2-40B4-BE49-F238E27FC236}">
                  <a16:creationId xmlns:a16="http://schemas.microsoft.com/office/drawing/2014/main" id="{43FC2CF7-C081-4ED2-8158-EF6DDCAF7770}"/>
                </a:ext>
              </a:extLst>
            </p:cNvPr>
            <p:cNvSpPr>
              <a:spLocks noChangeShapeType="1"/>
            </p:cNvSpPr>
            <p:nvPr/>
          </p:nvSpPr>
          <p:spPr bwMode="auto">
            <a:xfrm>
              <a:off x="5086" y="2923"/>
              <a:ext cx="33"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2" name="Line 3058">
              <a:extLst>
                <a:ext uri="{FF2B5EF4-FFF2-40B4-BE49-F238E27FC236}">
                  <a16:creationId xmlns:a16="http://schemas.microsoft.com/office/drawing/2014/main" id="{861C41F9-176D-462D-9739-5294883BEDE1}"/>
                </a:ext>
              </a:extLst>
            </p:cNvPr>
            <p:cNvSpPr>
              <a:spLocks noChangeShapeType="1"/>
            </p:cNvSpPr>
            <p:nvPr/>
          </p:nvSpPr>
          <p:spPr bwMode="auto">
            <a:xfrm flipH="1">
              <a:off x="4556" y="2820"/>
              <a:ext cx="24"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Line 3059">
              <a:extLst>
                <a:ext uri="{FF2B5EF4-FFF2-40B4-BE49-F238E27FC236}">
                  <a16:creationId xmlns:a16="http://schemas.microsoft.com/office/drawing/2014/main" id="{B9D9466B-768F-4C9D-BA50-1DCF1A1C71FC}"/>
                </a:ext>
              </a:extLst>
            </p:cNvPr>
            <p:cNvSpPr>
              <a:spLocks noChangeShapeType="1"/>
            </p:cNvSpPr>
            <p:nvPr/>
          </p:nvSpPr>
          <p:spPr bwMode="auto">
            <a:xfrm flipV="1">
              <a:off x="4505" y="2832"/>
              <a:ext cx="51"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4" name="Line 3060">
              <a:extLst>
                <a:ext uri="{FF2B5EF4-FFF2-40B4-BE49-F238E27FC236}">
                  <a16:creationId xmlns:a16="http://schemas.microsoft.com/office/drawing/2014/main" id="{45861AC5-2C02-4814-BA2E-4A41C6FC2536}"/>
                </a:ext>
              </a:extLst>
            </p:cNvPr>
            <p:cNvSpPr>
              <a:spLocks noChangeShapeType="1"/>
            </p:cNvSpPr>
            <p:nvPr/>
          </p:nvSpPr>
          <p:spPr bwMode="auto">
            <a:xfrm flipH="1" flipV="1">
              <a:off x="3553" y="3348"/>
              <a:ext cx="15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Line 3061">
              <a:extLst>
                <a:ext uri="{FF2B5EF4-FFF2-40B4-BE49-F238E27FC236}">
                  <a16:creationId xmlns:a16="http://schemas.microsoft.com/office/drawing/2014/main" id="{A1AF1140-D414-4A8B-BE7B-16C86FB55C43}"/>
                </a:ext>
              </a:extLst>
            </p:cNvPr>
            <p:cNvSpPr>
              <a:spLocks noChangeShapeType="1"/>
            </p:cNvSpPr>
            <p:nvPr/>
          </p:nvSpPr>
          <p:spPr bwMode="auto">
            <a:xfrm flipV="1">
              <a:off x="3526" y="3348"/>
              <a:ext cx="27"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6" name="Line 3062">
              <a:extLst>
                <a:ext uri="{FF2B5EF4-FFF2-40B4-BE49-F238E27FC236}">
                  <a16:creationId xmlns:a16="http://schemas.microsoft.com/office/drawing/2014/main" id="{C435484F-450A-4FE6-95DE-9C693D9130FD}"/>
                </a:ext>
              </a:extLst>
            </p:cNvPr>
            <p:cNvSpPr>
              <a:spLocks noChangeShapeType="1"/>
            </p:cNvSpPr>
            <p:nvPr/>
          </p:nvSpPr>
          <p:spPr bwMode="auto">
            <a:xfrm flipH="1">
              <a:off x="4447" y="2906"/>
              <a:ext cx="12"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Line 3063">
              <a:extLst>
                <a:ext uri="{FF2B5EF4-FFF2-40B4-BE49-F238E27FC236}">
                  <a16:creationId xmlns:a16="http://schemas.microsoft.com/office/drawing/2014/main" id="{B8C8990B-3ED0-460A-8D6A-37DF1096786D}"/>
                </a:ext>
              </a:extLst>
            </p:cNvPr>
            <p:cNvSpPr>
              <a:spLocks noChangeShapeType="1"/>
            </p:cNvSpPr>
            <p:nvPr/>
          </p:nvSpPr>
          <p:spPr bwMode="auto">
            <a:xfrm flipH="1">
              <a:off x="4447" y="2868"/>
              <a:ext cx="58"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Line 3064">
              <a:extLst>
                <a:ext uri="{FF2B5EF4-FFF2-40B4-BE49-F238E27FC236}">
                  <a16:creationId xmlns:a16="http://schemas.microsoft.com/office/drawing/2014/main" id="{96FB5469-D4BD-4FFD-81F6-B2023F626E9D}"/>
                </a:ext>
              </a:extLst>
            </p:cNvPr>
            <p:cNvSpPr>
              <a:spLocks noChangeShapeType="1"/>
            </p:cNvSpPr>
            <p:nvPr/>
          </p:nvSpPr>
          <p:spPr bwMode="auto">
            <a:xfrm flipV="1">
              <a:off x="4037" y="3234"/>
              <a:ext cx="16"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Line 3065">
              <a:extLst>
                <a:ext uri="{FF2B5EF4-FFF2-40B4-BE49-F238E27FC236}">
                  <a16:creationId xmlns:a16="http://schemas.microsoft.com/office/drawing/2014/main" id="{62D36496-87D0-48C2-9FAC-87F100EA7878}"/>
                </a:ext>
              </a:extLst>
            </p:cNvPr>
            <p:cNvSpPr>
              <a:spLocks noChangeShapeType="1"/>
            </p:cNvSpPr>
            <p:nvPr/>
          </p:nvSpPr>
          <p:spPr bwMode="auto">
            <a:xfrm flipH="1">
              <a:off x="4053" y="3178"/>
              <a:ext cx="121"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0" name="Line 3066">
              <a:extLst>
                <a:ext uri="{FF2B5EF4-FFF2-40B4-BE49-F238E27FC236}">
                  <a16:creationId xmlns:a16="http://schemas.microsoft.com/office/drawing/2014/main" id="{5F2DF831-0DD4-41C4-B7D4-DB3C849176CF}"/>
                </a:ext>
              </a:extLst>
            </p:cNvPr>
            <p:cNvSpPr>
              <a:spLocks noChangeShapeType="1"/>
            </p:cNvSpPr>
            <p:nvPr/>
          </p:nvSpPr>
          <p:spPr bwMode="auto">
            <a:xfrm flipV="1">
              <a:off x="4686" y="2751"/>
              <a:ext cx="42"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Line 3067">
              <a:extLst>
                <a:ext uri="{FF2B5EF4-FFF2-40B4-BE49-F238E27FC236}">
                  <a16:creationId xmlns:a16="http://schemas.microsoft.com/office/drawing/2014/main" id="{96CBFBAF-5DDB-455E-82B5-E9B8F5053CC4}"/>
                </a:ext>
              </a:extLst>
            </p:cNvPr>
            <p:cNvSpPr>
              <a:spLocks noChangeShapeType="1"/>
            </p:cNvSpPr>
            <p:nvPr/>
          </p:nvSpPr>
          <p:spPr bwMode="auto">
            <a:xfrm flipH="1">
              <a:off x="4728" y="2747"/>
              <a:ext cx="32"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2" name="Line 3068">
              <a:extLst>
                <a:ext uri="{FF2B5EF4-FFF2-40B4-BE49-F238E27FC236}">
                  <a16:creationId xmlns:a16="http://schemas.microsoft.com/office/drawing/2014/main" id="{8A0E5DFB-4E44-43C1-8205-54F4BABF1CE0}"/>
                </a:ext>
              </a:extLst>
            </p:cNvPr>
            <p:cNvSpPr>
              <a:spLocks noChangeShapeType="1"/>
            </p:cNvSpPr>
            <p:nvPr/>
          </p:nvSpPr>
          <p:spPr bwMode="auto">
            <a:xfrm flipH="1">
              <a:off x="4627" y="2781"/>
              <a:ext cx="30"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Line 3069">
              <a:extLst>
                <a:ext uri="{FF2B5EF4-FFF2-40B4-BE49-F238E27FC236}">
                  <a16:creationId xmlns:a16="http://schemas.microsoft.com/office/drawing/2014/main" id="{8ABBE0F8-B4F5-4EC4-9343-08BA6AC83798}"/>
                </a:ext>
              </a:extLst>
            </p:cNvPr>
            <p:cNvSpPr>
              <a:spLocks noChangeShapeType="1"/>
            </p:cNvSpPr>
            <p:nvPr/>
          </p:nvSpPr>
          <p:spPr bwMode="auto">
            <a:xfrm flipV="1">
              <a:off x="4580" y="2791"/>
              <a:ext cx="47" cy="2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Line 3070">
              <a:extLst>
                <a:ext uri="{FF2B5EF4-FFF2-40B4-BE49-F238E27FC236}">
                  <a16:creationId xmlns:a16="http://schemas.microsoft.com/office/drawing/2014/main" id="{0BC44143-63AF-4586-A7EA-BB5A1D333582}"/>
                </a:ext>
              </a:extLst>
            </p:cNvPr>
            <p:cNvSpPr>
              <a:spLocks noChangeShapeType="1"/>
            </p:cNvSpPr>
            <p:nvPr/>
          </p:nvSpPr>
          <p:spPr bwMode="auto">
            <a:xfrm flipH="1">
              <a:off x="4627" y="2781"/>
              <a:ext cx="30"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Line 3071">
              <a:extLst>
                <a:ext uri="{FF2B5EF4-FFF2-40B4-BE49-F238E27FC236}">
                  <a16:creationId xmlns:a16="http://schemas.microsoft.com/office/drawing/2014/main" id="{130D2627-BFDC-49B9-9525-2D1F088163F9}"/>
                </a:ext>
              </a:extLst>
            </p:cNvPr>
            <p:cNvSpPr>
              <a:spLocks noChangeShapeType="1"/>
            </p:cNvSpPr>
            <p:nvPr/>
          </p:nvSpPr>
          <p:spPr bwMode="auto">
            <a:xfrm>
              <a:off x="5180" y="3228"/>
              <a:ext cx="3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6" name="Line 3072">
              <a:extLst>
                <a:ext uri="{FF2B5EF4-FFF2-40B4-BE49-F238E27FC236}">
                  <a16:creationId xmlns:a16="http://schemas.microsoft.com/office/drawing/2014/main" id="{EF0E5A89-AD75-4E64-8C3B-8FB553A4412B}"/>
                </a:ext>
              </a:extLst>
            </p:cNvPr>
            <p:cNvSpPr>
              <a:spLocks noChangeShapeType="1"/>
            </p:cNvSpPr>
            <p:nvPr/>
          </p:nvSpPr>
          <p:spPr bwMode="auto">
            <a:xfrm>
              <a:off x="5180" y="3228"/>
              <a:ext cx="3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Line 3073">
              <a:extLst>
                <a:ext uri="{FF2B5EF4-FFF2-40B4-BE49-F238E27FC236}">
                  <a16:creationId xmlns:a16="http://schemas.microsoft.com/office/drawing/2014/main" id="{5897880D-52E7-4054-B613-DD14AF83DCCA}"/>
                </a:ext>
              </a:extLst>
            </p:cNvPr>
            <p:cNvSpPr>
              <a:spLocks noChangeShapeType="1"/>
            </p:cNvSpPr>
            <p:nvPr/>
          </p:nvSpPr>
          <p:spPr bwMode="auto">
            <a:xfrm flipV="1">
              <a:off x="5069" y="3272"/>
              <a:ext cx="141" cy="6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8" name="Line 3074">
              <a:extLst>
                <a:ext uri="{FF2B5EF4-FFF2-40B4-BE49-F238E27FC236}">
                  <a16:creationId xmlns:a16="http://schemas.microsoft.com/office/drawing/2014/main" id="{D28E386D-75BD-4C4A-9310-65AAB5DD4C08}"/>
                </a:ext>
              </a:extLst>
            </p:cNvPr>
            <p:cNvSpPr>
              <a:spLocks noChangeShapeType="1"/>
            </p:cNvSpPr>
            <p:nvPr/>
          </p:nvSpPr>
          <p:spPr bwMode="auto">
            <a:xfrm flipV="1">
              <a:off x="3791" y="334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Line 3075">
              <a:extLst>
                <a:ext uri="{FF2B5EF4-FFF2-40B4-BE49-F238E27FC236}">
                  <a16:creationId xmlns:a16="http://schemas.microsoft.com/office/drawing/2014/main" id="{4AF18CA2-9353-4AEC-B7AA-27D22BBB88FB}"/>
                </a:ext>
              </a:extLst>
            </p:cNvPr>
            <p:cNvSpPr>
              <a:spLocks noChangeShapeType="1"/>
            </p:cNvSpPr>
            <p:nvPr/>
          </p:nvSpPr>
          <p:spPr bwMode="auto">
            <a:xfrm flipH="1">
              <a:off x="3813" y="3332"/>
              <a:ext cx="146"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Line 3076">
              <a:extLst>
                <a:ext uri="{FF2B5EF4-FFF2-40B4-BE49-F238E27FC236}">
                  <a16:creationId xmlns:a16="http://schemas.microsoft.com/office/drawing/2014/main" id="{27175A0B-C3C7-4EB3-A5CE-3D4A2F6D28DE}"/>
                </a:ext>
              </a:extLst>
            </p:cNvPr>
            <p:cNvSpPr>
              <a:spLocks noChangeShapeType="1"/>
            </p:cNvSpPr>
            <p:nvPr/>
          </p:nvSpPr>
          <p:spPr bwMode="auto">
            <a:xfrm flipH="1">
              <a:off x="4505" y="2859"/>
              <a:ext cx="18"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Line 3077">
              <a:extLst>
                <a:ext uri="{FF2B5EF4-FFF2-40B4-BE49-F238E27FC236}">
                  <a16:creationId xmlns:a16="http://schemas.microsoft.com/office/drawing/2014/main" id="{1B48A63A-D26E-4E99-9BCF-9D6A7E6B6C9B}"/>
                </a:ext>
              </a:extLst>
            </p:cNvPr>
            <p:cNvSpPr>
              <a:spLocks noChangeShapeType="1"/>
            </p:cNvSpPr>
            <p:nvPr/>
          </p:nvSpPr>
          <p:spPr bwMode="auto">
            <a:xfrm flipH="1">
              <a:off x="4210" y="3049"/>
              <a:ext cx="100"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2" name="Line 3078">
              <a:extLst>
                <a:ext uri="{FF2B5EF4-FFF2-40B4-BE49-F238E27FC236}">
                  <a16:creationId xmlns:a16="http://schemas.microsoft.com/office/drawing/2014/main" id="{6FF05189-5ED9-478F-9478-69B0C5A43FA2}"/>
                </a:ext>
              </a:extLst>
            </p:cNvPr>
            <p:cNvSpPr>
              <a:spLocks noChangeShapeType="1"/>
            </p:cNvSpPr>
            <p:nvPr/>
          </p:nvSpPr>
          <p:spPr bwMode="auto">
            <a:xfrm flipV="1">
              <a:off x="4201" y="3115"/>
              <a:ext cx="9"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3" name="Line 3079">
              <a:extLst>
                <a:ext uri="{FF2B5EF4-FFF2-40B4-BE49-F238E27FC236}">
                  <a16:creationId xmlns:a16="http://schemas.microsoft.com/office/drawing/2014/main" id="{914C91FE-59EB-476F-9B8F-438B1BF1AD55}"/>
                </a:ext>
              </a:extLst>
            </p:cNvPr>
            <p:cNvSpPr>
              <a:spLocks noChangeShapeType="1"/>
            </p:cNvSpPr>
            <p:nvPr/>
          </p:nvSpPr>
          <p:spPr bwMode="auto">
            <a:xfrm flipH="1">
              <a:off x="4389" y="2906"/>
              <a:ext cx="70"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4" name="Line 3080">
              <a:extLst>
                <a:ext uri="{FF2B5EF4-FFF2-40B4-BE49-F238E27FC236}">
                  <a16:creationId xmlns:a16="http://schemas.microsoft.com/office/drawing/2014/main" id="{909081E8-4AE7-4D20-A79B-A71614789DA9}"/>
                </a:ext>
              </a:extLst>
            </p:cNvPr>
            <p:cNvSpPr>
              <a:spLocks noChangeShapeType="1"/>
            </p:cNvSpPr>
            <p:nvPr/>
          </p:nvSpPr>
          <p:spPr bwMode="auto">
            <a:xfrm flipH="1" flipV="1">
              <a:off x="4389" y="2960"/>
              <a:ext cx="5"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5" name="Line 3081">
              <a:extLst>
                <a:ext uri="{FF2B5EF4-FFF2-40B4-BE49-F238E27FC236}">
                  <a16:creationId xmlns:a16="http://schemas.microsoft.com/office/drawing/2014/main" id="{3A764331-D0AC-4BCF-A6CA-B284ED1C61D9}"/>
                </a:ext>
              </a:extLst>
            </p:cNvPr>
            <p:cNvSpPr>
              <a:spLocks noChangeShapeType="1"/>
            </p:cNvSpPr>
            <p:nvPr/>
          </p:nvSpPr>
          <p:spPr bwMode="auto">
            <a:xfrm>
              <a:off x="5054" y="2890"/>
              <a:ext cx="32"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6" name="Line 3082">
              <a:extLst>
                <a:ext uri="{FF2B5EF4-FFF2-40B4-BE49-F238E27FC236}">
                  <a16:creationId xmlns:a16="http://schemas.microsoft.com/office/drawing/2014/main" id="{31E171E8-392F-435B-966E-55FB6D939F0F}"/>
                </a:ext>
              </a:extLst>
            </p:cNvPr>
            <p:cNvSpPr>
              <a:spLocks noChangeShapeType="1"/>
            </p:cNvSpPr>
            <p:nvPr/>
          </p:nvSpPr>
          <p:spPr bwMode="auto">
            <a:xfrm flipV="1">
              <a:off x="5006" y="2923"/>
              <a:ext cx="80"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7" name="Line 3083">
              <a:extLst>
                <a:ext uri="{FF2B5EF4-FFF2-40B4-BE49-F238E27FC236}">
                  <a16:creationId xmlns:a16="http://schemas.microsoft.com/office/drawing/2014/main" id="{2B3EF657-D1F4-4D34-80D5-1B15C35504DD}"/>
                </a:ext>
              </a:extLst>
            </p:cNvPr>
            <p:cNvSpPr>
              <a:spLocks noChangeShapeType="1"/>
            </p:cNvSpPr>
            <p:nvPr/>
          </p:nvSpPr>
          <p:spPr bwMode="auto">
            <a:xfrm flipV="1">
              <a:off x="4022" y="3249"/>
              <a:ext cx="15"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8" name="Line 3084">
              <a:extLst>
                <a:ext uri="{FF2B5EF4-FFF2-40B4-BE49-F238E27FC236}">
                  <a16:creationId xmlns:a16="http://schemas.microsoft.com/office/drawing/2014/main" id="{A188E675-97DC-4FA8-A2DA-A881C3699290}"/>
                </a:ext>
              </a:extLst>
            </p:cNvPr>
            <p:cNvSpPr>
              <a:spLocks noChangeShapeType="1"/>
            </p:cNvSpPr>
            <p:nvPr/>
          </p:nvSpPr>
          <p:spPr bwMode="auto">
            <a:xfrm flipH="1">
              <a:off x="4037" y="3197"/>
              <a:ext cx="128"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89" name="Line 3085">
              <a:extLst>
                <a:ext uri="{FF2B5EF4-FFF2-40B4-BE49-F238E27FC236}">
                  <a16:creationId xmlns:a16="http://schemas.microsoft.com/office/drawing/2014/main" id="{18CA146B-B79D-4FE7-9603-D1A9BF55863C}"/>
                </a:ext>
              </a:extLst>
            </p:cNvPr>
            <p:cNvSpPr>
              <a:spLocks noChangeShapeType="1"/>
            </p:cNvSpPr>
            <p:nvPr/>
          </p:nvSpPr>
          <p:spPr bwMode="auto">
            <a:xfrm flipV="1">
              <a:off x="4715" y="2747"/>
              <a:ext cx="45"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0" name="Line 3086">
              <a:extLst>
                <a:ext uri="{FF2B5EF4-FFF2-40B4-BE49-F238E27FC236}">
                  <a16:creationId xmlns:a16="http://schemas.microsoft.com/office/drawing/2014/main" id="{713FC44C-8568-4FF9-BE72-35FAC7E41B50}"/>
                </a:ext>
              </a:extLst>
            </p:cNvPr>
            <p:cNvSpPr>
              <a:spLocks noChangeShapeType="1"/>
            </p:cNvSpPr>
            <p:nvPr/>
          </p:nvSpPr>
          <p:spPr bwMode="auto">
            <a:xfrm flipH="1">
              <a:off x="4760" y="2747"/>
              <a:ext cx="33"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1" name="Line 3087">
              <a:extLst>
                <a:ext uri="{FF2B5EF4-FFF2-40B4-BE49-F238E27FC236}">
                  <a16:creationId xmlns:a16="http://schemas.microsoft.com/office/drawing/2014/main" id="{64D8AFB1-0E9B-4E87-99C0-C10F97A328EE}"/>
                </a:ext>
              </a:extLst>
            </p:cNvPr>
            <p:cNvSpPr>
              <a:spLocks noChangeShapeType="1"/>
            </p:cNvSpPr>
            <p:nvPr/>
          </p:nvSpPr>
          <p:spPr bwMode="auto">
            <a:xfrm flipH="1" flipV="1">
              <a:off x="3526" y="3348"/>
              <a:ext cx="156"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2" name="Line 3088">
              <a:extLst>
                <a:ext uri="{FF2B5EF4-FFF2-40B4-BE49-F238E27FC236}">
                  <a16:creationId xmlns:a16="http://schemas.microsoft.com/office/drawing/2014/main" id="{0AABEBAA-401E-423B-9A46-6547C59B4286}"/>
                </a:ext>
              </a:extLst>
            </p:cNvPr>
            <p:cNvSpPr>
              <a:spLocks noChangeShapeType="1"/>
            </p:cNvSpPr>
            <p:nvPr/>
          </p:nvSpPr>
          <p:spPr bwMode="auto">
            <a:xfrm flipV="1">
              <a:off x="3499" y="3348"/>
              <a:ext cx="27"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93" name="Group 3290">
            <a:extLst>
              <a:ext uri="{FF2B5EF4-FFF2-40B4-BE49-F238E27FC236}">
                <a16:creationId xmlns:a16="http://schemas.microsoft.com/office/drawing/2014/main" id="{063BE5CB-F0CF-4C3B-BE1D-C2F935B5B29C}"/>
              </a:ext>
            </a:extLst>
          </p:cNvPr>
          <p:cNvGrpSpPr>
            <a:grpSpLocks/>
          </p:cNvGrpSpPr>
          <p:nvPr/>
        </p:nvGrpSpPr>
        <p:grpSpPr bwMode="auto">
          <a:xfrm>
            <a:off x="3299619" y="4400723"/>
            <a:ext cx="2668587" cy="1131888"/>
            <a:chOff x="3499" y="2747"/>
            <a:chExt cx="1681" cy="713"/>
          </a:xfrm>
        </p:grpSpPr>
        <p:sp>
          <p:nvSpPr>
            <p:cNvPr id="694" name="Line 3090">
              <a:extLst>
                <a:ext uri="{FF2B5EF4-FFF2-40B4-BE49-F238E27FC236}">
                  <a16:creationId xmlns:a16="http://schemas.microsoft.com/office/drawing/2014/main" id="{B1918CAB-1B0F-4FEC-855F-62E0F62EF632}"/>
                </a:ext>
              </a:extLst>
            </p:cNvPr>
            <p:cNvSpPr>
              <a:spLocks noChangeShapeType="1"/>
            </p:cNvSpPr>
            <p:nvPr/>
          </p:nvSpPr>
          <p:spPr bwMode="auto">
            <a:xfrm>
              <a:off x="5151" y="3184"/>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5" name="Line 3091">
              <a:extLst>
                <a:ext uri="{FF2B5EF4-FFF2-40B4-BE49-F238E27FC236}">
                  <a16:creationId xmlns:a16="http://schemas.microsoft.com/office/drawing/2014/main" id="{D96EB910-82EF-4BC5-A24B-4FB87EAD38C7}"/>
                </a:ext>
              </a:extLst>
            </p:cNvPr>
            <p:cNvSpPr>
              <a:spLocks noChangeShapeType="1"/>
            </p:cNvSpPr>
            <p:nvPr/>
          </p:nvSpPr>
          <p:spPr bwMode="auto">
            <a:xfrm flipV="1">
              <a:off x="5044" y="3228"/>
              <a:ext cx="136"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6" name="Line 3092">
              <a:extLst>
                <a:ext uri="{FF2B5EF4-FFF2-40B4-BE49-F238E27FC236}">
                  <a16:creationId xmlns:a16="http://schemas.microsoft.com/office/drawing/2014/main" id="{A48FCB21-85EA-482B-AB0F-12AB6BF5D72F}"/>
                </a:ext>
              </a:extLst>
            </p:cNvPr>
            <p:cNvSpPr>
              <a:spLocks noChangeShapeType="1"/>
            </p:cNvSpPr>
            <p:nvPr/>
          </p:nvSpPr>
          <p:spPr bwMode="auto">
            <a:xfrm>
              <a:off x="5151" y="3184"/>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7" name="Line 3093">
              <a:extLst>
                <a:ext uri="{FF2B5EF4-FFF2-40B4-BE49-F238E27FC236}">
                  <a16:creationId xmlns:a16="http://schemas.microsoft.com/office/drawing/2014/main" id="{41E6CADF-9D1E-46A0-8EEE-2F0A3A888753}"/>
                </a:ext>
              </a:extLst>
            </p:cNvPr>
            <p:cNvSpPr>
              <a:spLocks noChangeShapeType="1"/>
            </p:cNvSpPr>
            <p:nvPr/>
          </p:nvSpPr>
          <p:spPr bwMode="auto">
            <a:xfrm flipH="1">
              <a:off x="4314" y="2966"/>
              <a:ext cx="86"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8" name="Line 3094">
              <a:extLst>
                <a:ext uri="{FF2B5EF4-FFF2-40B4-BE49-F238E27FC236}">
                  <a16:creationId xmlns:a16="http://schemas.microsoft.com/office/drawing/2014/main" id="{8AAD5516-0570-4A8C-B22A-850F3DE63994}"/>
                </a:ext>
              </a:extLst>
            </p:cNvPr>
            <p:cNvSpPr>
              <a:spLocks noChangeShapeType="1"/>
            </p:cNvSpPr>
            <p:nvPr/>
          </p:nvSpPr>
          <p:spPr bwMode="auto">
            <a:xfrm flipV="1">
              <a:off x="4312" y="3028"/>
              <a:ext cx="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699" name="Line 3095">
              <a:extLst>
                <a:ext uri="{FF2B5EF4-FFF2-40B4-BE49-F238E27FC236}">
                  <a16:creationId xmlns:a16="http://schemas.microsoft.com/office/drawing/2014/main" id="{AABC970E-2E7E-4838-A6E6-CF19F3190314}"/>
                </a:ext>
              </a:extLst>
            </p:cNvPr>
            <p:cNvSpPr>
              <a:spLocks noChangeShapeType="1"/>
            </p:cNvSpPr>
            <p:nvPr/>
          </p:nvSpPr>
          <p:spPr bwMode="auto">
            <a:xfrm flipV="1">
              <a:off x="3769" y="3354"/>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0" name="Line 3096">
              <a:extLst>
                <a:ext uri="{FF2B5EF4-FFF2-40B4-BE49-F238E27FC236}">
                  <a16:creationId xmlns:a16="http://schemas.microsoft.com/office/drawing/2014/main" id="{03BF10E0-7057-4BC3-9694-B1E0465679D7}"/>
                </a:ext>
              </a:extLst>
            </p:cNvPr>
            <p:cNvSpPr>
              <a:spLocks noChangeShapeType="1"/>
            </p:cNvSpPr>
            <p:nvPr/>
          </p:nvSpPr>
          <p:spPr bwMode="auto">
            <a:xfrm flipH="1">
              <a:off x="3791" y="3350"/>
              <a:ext cx="152"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1" name="Line 3097">
              <a:extLst>
                <a:ext uri="{FF2B5EF4-FFF2-40B4-BE49-F238E27FC236}">
                  <a16:creationId xmlns:a16="http://schemas.microsoft.com/office/drawing/2014/main" id="{0D8A4D6B-8C2D-47D9-99AB-401FA1E9CD84}"/>
                </a:ext>
              </a:extLst>
            </p:cNvPr>
            <p:cNvSpPr>
              <a:spLocks noChangeShapeType="1"/>
            </p:cNvSpPr>
            <p:nvPr/>
          </p:nvSpPr>
          <p:spPr bwMode="auto">
            <a:xfrm flipV="1">
              <a:off x="4977" y="2890"/>
              <a:ext cx="77"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2" name="Line 3098">
              <a:extLst>
                <a:ext uri="{FF2B5EF4-FFF2-40B4-BE49-F238E27FC236}">
                  <a16:creationId xmlns:a16="http://schemas.microsoft.com/office/drawing/2014/main" id="{5D1A0E76-9264-43AC-B12F-BB60DF9428DC}"/>
                </a:ext>
              </a:extLst>
            </p:cNvPr>
            <p:cNvSpPr>
              <a:spLocks noChangeShapeType="1"/>
            </p:cNvSpPr>
            <p:nvPr/>
          </p:nvSpPr>
          <p:spPr bwMode="auto">
            <a:xfrm>
              <a:off x="5021" y="2860"/>
              <a:ext cx="33"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3" name="Line 3099">
              <a:extLst>
                <a:ext uri="{FF2B5EF4-FFF2-40B4-BE49-F238E27FC236}">
                  <a16:creationId xmlns:a16="http://schemas.microsoft.com/office/drawing/2014/main" id="{9EFD11BC-701B-4AA0-B65D-542700F314ED}"/>
                </a:ext>
              </a:extLst>
            </p:cNvPr>
            <p:cNvSpPr>
              <a:spLocks noChangeShapeType="1"/>
            </p:cNvSpPr>
            <p:nvPr/>
          </p:nvSpPr>
          <p:spPr bwMode="auto">
            <a:xfrm flipV="1">
              <a:off x="4192" y="3128"/>
              <a:ext cx="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4" name="Line 3100">
              <a:extLst>
                <a:ext uri="{FF2B5EF4-FFF2-40B4-BE49-F238E27FC236}">
                  <a16:creationId xmlns:a16="http://schemas.microsoft.com/office/drawing/2014/main" id="{AF4641F4-EB0F-4141-A6AD-231019B2999E}"/>
                </a:ext>
              </a:extLst>
            </p:cNvPr>
            <p:cNvSpPr>
              <a:spLocks noChangeShapeType="1"/>
            </p:cNvSpPr>
            <p:nvPr/>
          </p:nvSpPr>
          <p:spPr bwMode="auto">
            <a:xfrm flipH="1">
              <a:off x="4201" y="3062"/>
              <a:ext cx="107"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5" name="Line 3101">
              <a:extLst>
                <a:ext uri="{FF2B5EF4-FFF2-40B4-BE49-F238E27FC236}">
                  <a16:creationId xmlns:a16="http://schemas.microsoft.com/office/drawing/2014/main" id="{D2C04B2C-B8C7-4F15-AD55-760C3E3DF368}"/>
                </a:ext>
              </a:extLst>
            </p:cNvPr>
            <p:cNvSpPr>
              <a:spLocks noChangeShapeType="1"/>
            </p:cNvSpPr>
            <p:nvPr/>
          </p:nvSpPr>
          <p:spPr bwMode="auto">
            <a:xfrm flipV="1">
              <a:off x="4605" y="2781"/>
              <a:ext cx="52"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6" name="Line 3102">
              <a:extLst>
                <a:ext uri="{FF2B5EF4-FFF2-40B4-BE49-F238E27FC236}">
                  <a16:creationId xmlns:a16="http://schemas.microsoft.com/office/drawing/2014/main" id="{91CA6E9B-74AF-468A-8575-68A3852A3D07}"/>
                </a:ext>
              </a:extLst>
            </p:cNvPr>
            <p:cNvSpPr>
              <a:spLocks noChangeShapeType="1"/>
            </p:cNvSpPr>
            <p:nvPr/>
          </p:nvSpPr>
          <p:spPr bwMode="auto">
            <a:xfrm flipH="1">
              <a:off x="4657"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7" name="Line 3103">
              <a:extLst>
                <a:ext uri="{FF2B5EF4-FFF2-40B4-BE49-F238E27FC236}">
                  <a16:creationId xmlns:a16="http://schemas.microsoft.com/office/drawing/2014/main" id="{92AC4F70-10F7-4604-80F0-72745105D79D}"/>
                </a:ext>
              </a:extLst>
            </p:cNvPr>
            <p:cNvSpPr>
              <a:spLocks noChangeShapeType="1"/>
            </p:cNvSpPr>
            <p:nvPr/>
          </p:nvSpPr>
          <p:spPr bwMode="auto">
            <a:xfrm flipH="1">
              <a:off x="4657"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8" name="Line 3104">
              <a:extLst>
                <a:ext uri="{FF2B5EF4-FFF2-40B4-BE49-F238E27FC236}">
                  <a16:creationId xmlns:a16="http://schemas.microsoft.com/office/drawing/2014/main" id="{3BFC5CD9-CDC8-4459-A1B4-E6AEDD77C6DC}"/>
                </a:ext>
              </a:extLst>
            </p:cNvPr>
            <p:cNvSpPr>
              <a:spLocks noChangeShapeType="1"/>
            </p:cNvSpPr>
            <p:nvPr/>
          </p:nvSpPr>
          <p:spPr bwMode="auto">
            <a:xfrm flipV="1">
              <a:off x="4523" y="2820"/>
              <a:ext cx="57"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09" name="Line 3105">
              <a:extLst>
                <a:ext uri="{FF2B5EF4-FFF2-40B4-BE49-F238E27FC236}">
                  <a16:creationId xmlns:a16="http://schemas.microsoft.com/office/drawing/2014/main" id="{E173159D-6053-45A2-98CF-18B1C26ECF19}"/>
                </a:ext>
              </a:extLst>
            </p:cNvPr>
            <p:cNvSpPr>
              <a:spLocks noChangeShapeType="1"/>
            </p:cNvSpPr>
            <p:nvPr/>
          </p:nvSpPr>
          <p:spPr bwMode="auto">
            <a:xfrm flipH="1">
              <a:off x="4580" y="2812"/>
              <a:ext cx="25"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0" name="Line 3106">
              <a:extLst>
                <a:ext uri="{FF2B5EF4-FFF2-40B4-BE49-F238E27FC236}">
                  <a16:creationId xmlns:a16="http://schemas.microsoft.com/office/drawing/2014/main" id="{BED5A507-7672-4018-9E46-F5B23A839026}"/>
                </a:ext>
              </a:extLst>
            </p:cNvPr>
            <p:cNvSpPr>
              <a:spLocks noChangeShapeType="1"/>
            </p:cNvSpPr>
            <p:nvPr/>
          </p:nvSpPr>
          <p:spPr bwMode="auto">
            <a:xfrm flipV="1">
              <a:off x="4744" y="2747"/>
              <a:ext cx="49" cy="2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1" name="Line 3107">
              <a:extLst>
                <a:ext uri="{FF2B5EF4-FFF2-40B4-BE49-F238E27FC236}">
                  <a16:creationId xmlns:a16="http://schemas.microsoft.com/office/drawing/2014/main" id="{B0EDCEE7-32C0-414E-B031-F39443153BF3}"/>
                </a:ext>
              </a:extLst>
            </p:cNvPr>
            <p:cNvSpPr>
              <a:spLocks noChangeShapeType="1"/>
            </p:cNvSpPr>
            <p:nvPr/>
          </p:nvSpPr>
          <p:spPr bwMode="auto">
            <a:xfrm flipH="1" flipV="1">
              <a:off x="4793" y="2747"/>
              <a:ext cx="33" cy="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2" name="Line 3108">
              <a:extLst>
                <a:ext uri="{FF2B5EF4-FFF2-40B4-BE49-F238E27FC236}">
                  <a16:creationId xmlns:a16="http://schemas.microsoft.com/office/drawing/2014/main" id="{A292FEDE-8366-4C5C-AFD0-453615601440}"/>
                </a:ext>
              </a:extLst>
            </p:cNvPr>
            <p:cNvSpPr>
              <a:spLocks noChangeShapeType="1"/>
            </p:cNvSpPr>
            <p:nvPr/>
          </p:nvSpPr>
          <p:spPr bwMode="auto">
            <a:xfrm flipH="1">
              <a:off x="4459" y="2905"/>
              <a:ext cx="1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3" name="Line 3109">
              <a:extLst>
                <a:ext uri="{FF2B5EF4-FFF2-40B4-BE49-F238E27FC236}">
                  <a16:creationId xmlns:a16="http://schemas.microsoft.com/office/drawing/2014/main" id="{88B107F3-BA0A-41BB-AF82-4027CC8E9E61}"/>
                </a:ext>
              </a:extLst>
            </p:cNvPr>
            <p:cNvSpPr>
              <a:spLocks noChangeShapeType="1"/>
            </p:cNvSpPr>
            <p:nvPr/>
          </p:nvSpPr>
          <p:spPr bwMode="auto">
            <a:xfrm flipH="1">
              <a:off x="4459" y="2859"/>
              <a:ext cx="6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4" name="Line 3110">
              <a:extLst>
                <a:ext uri="{FF2B5EF4-FFF2-40B4-BE49-F238E27FC236}">
                  <a16:creationId xmlns:a16="http://schemas.microsoft.com/office/drawing/2014/main" id="{CA453537-B94D-4FB6-8E9F-1946A13D9D7F}"/>
                </a:ext>
              </a:extLst>
            </p:cNvPr>
            <p:cNvSpPr>
              <a:spLocks noChangeShapeType="1"/>
            </p:cNvSpPr>
            <p:nvPr/>
          </p:nvSpPr>
          <p:spPr bwMode="auto">
            <a:xfrm flipV="1">
              <a:off x="4006" y="3264"/>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5" name="Line 3111">
              <a:extLst>
                <a:ext uri="{FF2B5EF4-FFF2-40B4-BE49-F238E27FC236}">
                  <a16:creationId xmlns:a16="http://schemas.microsoft.com/office/drawing/2014/main" id="{84EF66A7-538A-44E9-A8F6-AC33875227F7}"/>
                </a:ext>
              </a:extLst>
            </p:cNvPr>
            <p:cNvSpPr>
              <a:spLocks noChangeShapeType="1"/>
            </p:cNvSpPr>
            <p:nvPr/>
          </p:nvSpPr>
          <p:spPr bwMode="auto">
            <a:xfrm flipH="1">
              <a:off x="4022" y="3217"/>
              <a:ext cx="13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6" name="Line 3112">
              <a:extLst>
                <a:ext uri="{FF2B5EF4-FFF2-40B4-BE49-F238E27FC236}">
                  <a16:creationId xmlns:a16="http://schemas.microsoft.com/office/drawing/2014/main" id="{DBCCD1A3-DFB4-44FB-8DDB-683D01D64E39}"/>
                </a:ext>
              </a:extLst>
            </p:cNvPr>
            <p:cNvSpPr>
              <a:spLocks noChangeShapeType="1"/>
            </p:cNvSpPr>
            <p:nvPr/>
          </p:nvSpPr>
          <p:spPr bwMode="auto">
            <a:xfrm flipV="1">
              <a:off x="4948" y="2860"/>
              <a:ext cx="73"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7" name="Line 3113">
              <a:extLst>
                <a:ext uri="{FF2B5EF4-FFF2-40B4-BE49-F238E27FC236}">
                  <a16:creationId xmlns:a16="http://schemas.microsoft.com/office/drawing/2014/main" id="{393D01AA-8413-418B-8E03-CBB8B839377E}"/>
                </a:ext>
              </a:extLst>
            </p:cNvPr>
            <p:cNvSpPr>
              <a:spLocks noChangeShapeType="1"/>
            </p:cNvSpPr>
            <p:nvPr/>
          </p:nvSpPr>
          <p:spPr bwMode="auto">
            <a:xfrm>
              <a:off x="4989" y="2832"/>
              <a:ext cx="32" cy="2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8" name="Line 3114">
              <a:extLst>
                <a:ext uri="{FF2B5EF4-FFF2-40B4-BE49-F238E27FC236}">
                  <a16:creationId xmlns:a16="http://schemas.microsoft.com/office/drawing/2014/main" id="{CCE1A307-5026-4025-9FC6-91549BC9886F}"/>
                </a:ext>
              </a:extLst>
            </p:cNvPr>
            <p:cNvSpPr>
              <a:spLocks noChangeShapeType="1"/>
            </p:cNvSpPr>
            <p:nvPr/>
          </p:nvSpPr>
          <p:spPr bwMode="auto">
            <a:xfrm>
              <a:off x="5122" y="3140"/>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19" name="Line 3115">
              <a:extLst>
                <a:ext uri="{FF2B5EF4-FFF2-40B4-BE49-F238E27FC236}">
                  <a16:creationId xmlns:a16="http://schemas.microsoft.com/office/drawing/2014/main" id="{D686AA19-9D40-409D-9DAC-16F288DDDB04}"/>
                </a:ext>
              </a:extLst>
            </p:cNvPr>
            <p:cNvSpPr>
              <a:spLocks noChangeShapeType="1"/>
            </p:cNvSpPr>
            <p:nvPr/>
          </p:nvSpPr>
          <p:spPr bwMode="auto">
            <a:xfrm flipV="1">
              <a:off x="5020" y="3184"/>
              <a:ext cx="131"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0" name="Line 3116">
              <a:extLst>
                <a:ext uri="{FF2B5EF4-FFF2-40B4-BE49-F238E27FC236}">
                  <a16:creationId xmlns:a16="http://schemas.microsoft.com/office/drawing/2014/main" id="{C2AB94C7-4188-4BCA-BB3D-6E3E5B267994}"/>
                </a:ext>
              </a:extLst>
            </p:cNvPr>
            <p:cNvSpPr>
              <a:spLocks noChangeShapeType="1"/>
            </p:cNvSpPr>
            <p:nvPr/>
          </p:nvSpPr>
          <p:spPr bwMode="auto">
            <a:xfrm>
              <a:off x="5122" y="3140"/>
              <a:ext cx="29"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1" name="Line 3117">
              <a:extLst>
                <a:ext uri="{FF2B5EF4-FFF2-40B4-BE49-F238E27FC236}">
                  <a16:creationId xmlns:a16="http://schemas.microsoft.com/office/drawing/2014/main" id="{BE6C1782-456F-4BE9-BEAD-F9FC873C84B7}"/>
                </a:ext>
              </a:extLst>
            </p:cNvPr>
            <p:cNvSpPr>
              <a:spLocks noChangeShapeType="1"/>
            </p:cNvSpPr>
            <p:nvPr/>
          </p:nvSpPr>
          <p:spPr bwMode="auto">
            <a:xfrm flipH="1">
              <a:off x="4394" y="2905"/>
              <a:ext cx="77"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2" name="Line 3118">
              <a:extLst>
                <a:ext uri="{FF2B5EF4-FFF2-40B4-BE49-F238E27FC236}">
                  <a16:creationId xmlns:a16="http://schemas.microsoft.com/office/drawing/2014/main" id="{743659E3-1A49-45A1-B9D7-10FD7BFD0775}"/>
                </a:ext>
              </a:extLst>
            </p:cNvPr>
            <p:cNvSpPr>
              <a:spLocks noChangeShapeType="1"/>
            </p:cNvSpPr>
            <p:nvPr/>
          </p:nvSpPr>
          <p:spPr bwMode="auto">
            <a:xfrm flipH="1" flipV="1">
              <a:off x="4394" y="2961"/>
              <a:ext cx="6"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3" name="Line 3119">
              <a:extLst>
                <a:ext uri="{FF2B5EF4-FFF2-40B4-BE49-F238E27FC236}">
                  <a16:creationId xmlns:a16="http://schemas.microsoft.com/office/drawing/2014/main" id="{11EB4ECB-BD46-4AAA-8F0E-7BB28AE3D3D5}"/>
                </a:ext>
              </a:extLst>
            </p:cNvPr>
            <p:cNvSpPr>
              <a:spLocks noChangeShapeType="1"/>
            </p:cNvSpPr>
            <p:nvPr/>
          </p:nvSpPr>
          <p:spPr bwMode="auto">
            <a:xfrm flipH="1" flipV="1">
              <a:off x="3499" y="3349"/>
              <a:ext cx="161"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4" name="Line 3120">
              <a:extLst>
                <a:ext uri="{FF2B5EF4-FFF2-40B4-BE49-F238E27FC236}">
                  <a16:creationId xmlns:a16="http://schemas.microsoft.com/office/drawing/2014/main" id="{325AC65C-004E-4CDE-A00F-3228D5E825E1}"/>
                </a:ext>
              </a:extLst>
            </p:cNvPr>
            <p:cNvSpPr>
              <a:spLocks noChangeShapeType="1"/>
            </p:cNvSpPr>
            <p:nvPr/>
          </p:nvSpPr>
          <p:spPr bwMode="auto">
            <a:xfrm flipH="1">
              <a:off x="4523" y="2854"/>
              <a:ext cx="19"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5" name="Line 3121">
              <a:extLst>
                <a:ext uri="{FF2B5EF4-FFF2-40B4-BE49-F238E27FC236}">
                  <a16:creationId xmlns:a16="http://schemas.microsoft.com/office/drawing/2014/main" id="{2FB6A31C-9681-4E7E-8C96-399B5E090349}"/>
                </a:ext>
              </a:extLst>
            </p:cNvPr>
            <p:cNvSpPr>
              <a:spLocks noChangeShapeType="1"/>
            </p:cNvSpPr>
            <p:nvPr/>
          </p:nvSpPr>
          <p:spPr bwMode="auto">
            <a:xfrm flipH="1" flipV="1">
              <a:off x="3769" y="3364"/>
              <a:ext cx="158"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6" name="Line 3122">
              <a:extLst>
                <a:ext uri="{FF2B5EF4-FFF2-40B4-BE49-F238E27FC236}">
                  <a16:creationId xmlns:a16="http://schemas.microsoft.com/office/drawing/2014/main" id="{CE364805-D0D3-4AE4-BC76-EF6E2251980A}"/>
                </a:ext>
              </a:extLst>
            </p:cNvPr>
            <p:cNvSpPr>
              <a:spLocks noChangeShapeType="1"/>
            </p:cNvSpPr>
            <p:nvPr/>
          </p:nvSpPr>
          <p:spPr bwMode="auto">
            <a:xfrm flipV="1">
              <a:off x="3747" y="3364"/>
              <a:ext cx="2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7" name="Line 3123">
              <a:extLst>
                <a:ext uri="{FF2B5EF4-FFF2-40B4-BE49-F238E27FC236}">
                  <a16:creationId xmlns:a16="http://schemas.microsoft.com/office/drawing/2014/main" id="{5B5E1CBA-AD14-49BC-87FC-8972CA0C5441}"/>
                </a:ext>
              </a:extLst>
            </p:cNvPr>
            <p:cNvSpPr>
              <a:spLocks noChangeShapeType="1"/>
            </p:cNvSpPr>
            <p:nvPr/>
          </p:nvSpPr>
          <p:spPr bwMode="auto">
            <a:xfrm flipH="1" flipV="1">
              <a:off x="4826" y="2751"/>
              <a:ext cx="32"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8" name="Line 3124">
              <a:extLst>
                <a:ext uri="{FF2B5EF4-FFF2-40B4-BE49-F238E27FC236}">
                  <a16:creationId xmlns:a16="http://schemas.microsoft.com/office/drawing/2014/main" id="{94E8B7F0-7D97-4570-BBCF-9070B38A5EBA}"/>
                </a:ext>
              </a:extLst>
            </p:cNvPr>
            <p:cNvSpPr>
              <a:spLocks noChangeShapeType="1"/>
            </p:cNvSpPr>
            <p:nvPr/>
          </p:nvSpPr>
          <p:spPr bwMode="auto">
            <a:xfrm flipV="1">
              <a:off x="4773" y="2751"/>
              <a:ext cx="53"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29" name="Line 3125">
              <a:extLst>
                <a:ext uri="{FF2B5EF4-FFF2-40B4-BE49-F238E27FC236}">
                  <a16:creationId xmlns:a16="http://schemas.microsoft.com/office/drawing/2014/main" id="{AA1EC799-7B80-411E-8B18-CE4D3CDF08A6}"/>
                </a:ext>
              </a:extLst>
            </p:cNvPr>
            <p:cNvSpPr>
              <a:spLocks noChangeShapeType="1"/>
            </p:cNvSpPr>
            <p:nvPr/>
          </p:nvSpPr>
          <p:spPr bwMode="auto">
            <a:xfrm>
              <a:off x="4956" y="2808"/>
              <a:ext cx="33"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0" name="Line 3126">
              <a:extLst>
                <a:ext uri="{FF2B5EF4-FFF2-40B4-BE49-F238E27FC236}">
                  <a16:creationId xmlns:a16="http://schemas.microsoft.com/office/drawing/2014/main" id="{48C06EA0-F2E7-4AF7-9EC1-E6B4EDDAB453}"/>
                </a:ext>
              </a:extLst>
            </p:cNvPr>
            <p:cNvSpPr>
              <a:spLocks noChangeShapeType="1"/>
            </p:cNvSpPr>
            <p:nvPr/>
          </p:nvSpPr>
          <p:spPr bwMode="auto">
            <a:xfrm flipV="1">
              <a:off x="4919" y="2832"/>
              <a:ext cx="70"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1" name="Line 3127">
              <a:extLst>
                <a:ext uri="{FF2B5EF4-FFF2-40B4-BE49-F238E27FC236}">
                  <a16:creationId xmlns:a16="http://schemas.microsoft.com/office/drawing/2014/main" id="{07B7A4A7-8ED9-414D-AD8C-56B6560D775E}"/>
                </a:ext>
              </a:extLst>
            </p:cNvPr>
            <p:cNvSpPr>
              <a:spLocks noChangeShapeType="1"/>
            </p:cNvSpPr>
            <p:nvPr/>
          </p:nvSpPr>
          <p:spPr bwMode="auto">
            <a:xfrm flipH="1">
              <a:off x="4192" y="3078"/>
              <a:ext cx="114"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2" name="Line 3128">
              <a:extLst>
                <a:ext uri="{FF2B5EF4-FFF2-40B4-BE49-F238E27FC236}">
                  <a16:creationId xmlns:a16="http://schemas.microsoft.com/office/drawing/2014/main" id="{6CEBC533-D17D-4B72-98C3-57331842A6BC}"/>
                </a:ext>
              </a:extLst>
            </p:cNvPr>
            <p:cNvSpPr>
              <a:spLocks noChangeShapeType="1"/>
            </p:cNvSpPr>
            <p:nvPr/>
          </p:nvSpPr>
          <p:spPr bwMode="auto">
            <a:xfrm flipV="1">
              <a:off x="4183" y="3143"/>
              <a:ext cx="9"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3" name="Line 3129">
              <a:extLst>
                <a:ext uri="{FF2B5EF4-FFF2-40B4-BE49-F238E27FC236}">
                  <a16:creationId xmlns:a16="http://schemas.microsoft.com/office/drawing/2014/main" id="{AB6DE11F-089E-4B05-B17B-B10DDC1651FD}"/>
                </a:ext>
              </a:extLst>
            </p:cNvPr>
            <p:cNvSpPr>
              <a:spLocks noChangeShapeType="1"/>
            </p:cNvSpPr>
            <p:nvPr/>
          </p:nvSpPr>
          <p:spPr bwMode="auto">
            <a:xfrm flipV="1">
              <a:off x="4802" y="2759"/>
              <a:ext cx="56"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4" name="Line 3130">
              <a:extLst>
                <a:ext uri="{FF2B5EF4-FFF2-40B4-BE49-F238E27FC236}">
                  <a16:creationId xmlns:a16="http://schemas.microsoft.com/office/drawing/2014/main" id="{6716A245-804B-44B5-B80A-F3CB08DAD93E}"/>
                </a:ext>
              </a:extLst>
            </p:cNvPr>
            <p:cNvSpPr>
              <a:spLocks noChangeShapeType="1"/>
            </p:cNvSpPr>
            <p:nvPr/>
          </p:nvSpPr>
          <p:spPr bwMode="auto">
            <a:xfrm flipH="1" flipV="1">
              <a:off x="4858" y="2759"/>
              <a:ext cx="33"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5" name="Line 3131">
              <a:extLst>
                <a:ext uri="{FF2B5EF4-FFF2-40B4-BE49-F238E27FC236}">
                  <a16:creationId xmlns:a16="http://schemas.microsoft.com/office/drawing/2014/main" id="{8D49F333-0C14-4EE6-85F6-4E8419C95C50}"/>
                </a:ext>
              </a:extLst>
            </p:cNvPr>
            <p:cNvSpPr>
              <a:spLocks noChangeShapeType="1"/>
            </p:cNvSpPr>
            <p:nvPr/>
          </p:nvSpPr>
          <p:spPr bwMode="auto">
            <a:xfrm flipV="1">
              <a:off x="4310" y="3037"/>
              <a:ext cx="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6" name="Line 3132">
              <a:extLst>
                <a:ext uri="{FF2B5EF4-FFF2-40B4-BE49-F238E27FC236}">
                  <a16:creationId xmlns:a16="http://schemas.microsoft.com/office/drawing/2014/main" id="{5D78FB85-EEFE-4F47-9219-3C8D3D372AC4}"/>
                </a:ext>
              </a:extLst>
            </p:cNvPr>
            <p:cNvSpPr>
              <a:spLocks noChangeShapeType="1"/>
            </p:cNvSpPr>
            <p:nvPr/>
          </p:nvSpPr>
          <p:spPr bwMode="auto">
            <a:xfrm flipH="1">
              <a:off x="4312" y="2973"/>
              <a:ext cx="93"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7" name="Line 3133">
              <a:extLst>
                <a:ext uri="{FF2B5EF4-FFF2-40B4-BE49-F238E27FC236}">
                  <a16:creationId xmlns:a16="http://schemas.microsoft.com/office/drawing/2014/main" id="{7CE994AB-771C-4B26-A340-ABA05EC876C7}"/>
                </a:ext>
              </a:extLst>
            </p:cNvPr>
            <p:cNvSpPr>
              <a:spLocks noChangeShapeType="1"/>
            </p:cNvSpPr>
            <p:nvPr/>
          </p:nvSpPr>
          <p:spPr bwMode="auto">
            <a:xfrm>
              <a:off x="4923" y="2788"/>
              <a:ext cx="33"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8" name="Line 3134">
              <a:extLst>
                <a:ext uri="{FF2B5EF4-FFF2-40B4-BE49-F238E27FC236}">
                  <a16:creationId xmlns:a16="http://schemas.microsoft.com/office/drawing/2014/main" id="{2C4EBF24-2F10-4201-8492-1E16ABEA9DCB}"/>
                </a:ext>
              </a:extLst>
            </p:cNvPr>
            <p:cNvSpPr>
              <a:spLocks noChangeShapeType="1"/>
            </p:cNvSpPr>
            <p:nvPr/>
          </p:nvSpPr>
          <p:spPr bwMode="auto">
            <a:xfrm flipV="1">
              <a:off x="4889" y="2808"/>
              <a:ext cx="67"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39" name="Line 3135">
              <a:extLst>
                <a:ext uri="{FF2B5EF4-FFF2-40B4-BE49-F238E27FC236}">
                  <a16:creationId xmlns:a16="http://schemas.microsoft.com/office/drawing/2014/main" id="{C1C6C6F4-E649-491E-809A-EF7E7EF4A852}"/>
                </a:ext>
              </a:extLst>
            </p:cNvPr>
            <p:cNvSpPr>
              <a:spLocks noChangeShapeType="1"/>
            </p:cNvSpPr>
            <p:nvPr/>
          </p:nvSpPr>
          <p:spPr bwMode="auto">
            <a:xfrm flipV="1">
              <a:off x="3990" y="3281"/>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0" name="Line 3136">
              <a:extLst>
                <a:ext uri="{FF2B5EF4-FFF2-40B4-BE49-F238E27FC236}">
                  <a16:creationId xmlns:a16="http://schemas.microsoft.com/office/drawing/2014/main" id="{A12F8552-BE97-44EC-BA0B-CA7ABBC41E04}"/>
                </a:ext>
              </a:extLst>
            </p:cNvPr>
            <p:cNvSpPr>
              <a:spLocks noChangeShapeType="1"/>
            </p:cNvSpPr>
            <p:nvPr/>
          </p:nvSpPr>
          <p:spPr bwMode="auto">
            <a:xfrm flipH="1">
              <a:off x="4006" y="3239"/>
              <a:ext cx="14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1" name="Line 3137">
              <a:extLst>
                <a:ext uri="{FF2B5EF4-FFF2-40B4-BE49-F238E27FC236}">
                  <a16:creationId xmlns:a16="http://schemas.microsoft.com/office/drawing/2014/main" id="{8DE444B4-AA78-47EA-9453-80EF5BA8F7C4}"/>
                </a:ext>
              </a:extLst>
            </p:cNvPr>
            <p:cNvSpPr>
              <a:spLocks noChangeShapeType="1"/>
            </p:cNvSpPr>
            <p:nvPr/>
          </p:nvSpPr>
          <p:spPr bwMode="auto">
            <a:xfrm flipV="1">
              <a:off x="4995" y="3140"/>
              <a:ext cx="127"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2" name="Line 3138">
              <a:extLst>
                <a:ext uri="{FF2B5EF4-FFF2-40B4-BE49-F238E27FC236}">
                  <a16:creationId xmlns:a16="http://schemas.microsoft.com/office/drawing/2014/main" id="{0D914845-1D26-46D9-8744-7FE88CB3B393}"/>
                </a:ext>
              </a:extLst>
            </p:cNvPr>
            <p:cNvSpPr>
              <a:spLocks noChangeShapeType="1"/>
            </p:cNvSpPr>
            <p:nvPr/>
          </p:nvSpPr>
          <p:spPr bwMode="auto">
            <a:xfrm>
              <a:off x="5093" y="3097"/>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3" name="Line 3139">
              <a:extLst>
                <a:ext uri="{FF2B5EF4-FFF2-40B4-BE49-F238E27FC236}">
                  <a16:creationId xmlns:a16="http://schemas.microsoft.com/office/drawing/2014/main" id="{247F0EA5-9E28-4457-8D80-26FAB3B57816}"/>
                </a:ext>
              </a:extLst>
            </p:cNvPr>
            <p:cNvSpPr>
              <a:spLocks noChangeShapeType="1"/>
            </p:cNvSpPr>
            <p:nvPr/>
          </p:nvSpPr>
          <p:spPr bwMode="auto">
            <a:xfrm>
              <a:off x="5093" y="3097"/>
              <a:ext cx="29" cy="4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4" name="Line 3140">
              <a:extLst>
                <a:ext uri="{FF2B5EF4-FFF2-40B4-BE49-F238E27FC236}">
                  <a16:creationId xmlns:a16="http://schemas.microsoft.com/office/drawing/2014/main" id="{CE52AE13-E837-4D77-BD38-FD74E1820A71}"/>
                </a:ext>
              </a:extLst>
            </p:cNvPr>
            <p:cNvSpPr>
              <a:spLocks noChangeShapeType="1"/>
            </p:cNvSpPr>
            <p:nvPr/>
          </p:nvSpPr>
          <p:spPr bwMode="auto">
            <a:xfrm flipV="1">
              <a:off x="4831" y="2772"/>
              <a:ext cx="60"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5" name="Line 3141">
              <a:extLst>
                <a:ext uri="{FF2B5EF4-FFF2-40B4-BE49-F238E27FC236}">
                  <a16:creationId xmlns:a16="http://schemas.microsoft.com/office/drawing/2014/main" id="{E54ECB4D-24F7-4457-89CB-36FF2D462206}"/>
                </a:ext>
              </a:extLst>
            </p:cNvPr>
            <p:cNvSpPr>
              <a:spLocks noChangeShapeType="1"/>
            </p:cNvSpPr>
            <p:nvPr/>
          </p:nvSpPr>
          <p:spPr bwMode="auto">
            <a:xfrm flipH="1" flipV="1">
              <a:off x="4891" y="2772"/>
              <a:ext cx="3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6" name="Line 3142">
              <a:extLst>
                <a:ext uri="{FF2B5EF4-FFF2-40B4-BE49-F238E27FC236}">
                  <a16:creationId xmlns:a16="http://schemas.microsoft.com/office/drawing/2014/main" id="{778B40A8-33E9-4B24-A406-6990E4AB32E7}"/>
                </a:ext>
              </a:extLst>
            </p:cNvPr>
            <p:cNvSpPr>
              <a:spLocks noChangeShapeType="1"/>
            </p:cNvSpPr>
            <p:nvPr/>
          </p:nvSpPr>
          <p:spPr bwMode="auto">
            <a:xfrm flipV="1">
              <a:off x="4860" y="2788"/>
              <a:ext cx="63" cy="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7" name="Line 3143">
              <a:extLst>
                <a:ext uri="{FF2B5EF4-FFF2-40B4-BE49-F238E27FC236}">
                  <a16:creationId xmlns:a16="http://schemas.microsoft.com/office/drawing/2014/main" id="{4C3C8384-CA6E-464D-8A38-F850AAB81A85}"/>
                </a:ext>
              </a:extLst>
            </p:cNvPr>
            <p:cNvSpPr>
              <a:spLocks noChangeShapeType="1"/>
            </p:cNvSpPr>
            <p:nvPr/>
          </p:nvSpPr>
          <p:spPr bwMode="auto">
            <a:xfrm flipV="1">
              <a:off x="4629" y="2774"/>
              <a:ext cx="57" cy="3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8" name="Line 3144">
              <a:extLst>
                <a:ext uri="{FF2B5EF4-FFF2-40B4-BE49-F238E27FC236}">
                  <a16:creationId xmlns:a16="http://schemas.microsoft.com/office/drawing/2014/main" id="{5CB32F3E-4F43-41CD-951F-A81EABB86136}"/>
                </a:ext>
              </a:extLst>
            </p:cNvPr>
            <p:cNvSpPr>
              <a:spLocks noChangeShapeType="1"/>
            </p:cNvSpPr>
            <p:nvPr/>
          </p:nvSpPr>
          <p:spPr bwMode="auto">
            <a:xfrm flipH="1">
              <a:off x="4686"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49" name="Line 3145">
              <a:extLst>
                <a:ext uri="{FF2B5EF4-FFF2-40B4-BE49-F238E27FC236}">
                  <a16:creationId xmlns:a16="http://schemas.microsoft.com/office/drawing/2014/main" id="{923E14AB-0DAC-4BD7-BDE9-2145D7EB3E00}"/>
                </a:ext>
              </a:extLst>
            </p:cNvPr>
            <p:cNvSpPr>
              <a:spLocks noChangeShapeType="1"/>
            </p:cNvSpPr>
            <p:nvPr/>
          </p:nvSpPr>
          <p:spPr bwMode="auto">
            <a:xfrm flipH="1">
              <a:off x="4686"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0" name="Line 3146">
              <a:extLst>
                <a:ext uri="{FF2B5EF4-FFF2-40B4-BE49-F238E27FC236}">
                  <a16:creationId xmlns:a16="http://schemas.microsoft.com/office/drawing/2014/main" id="{579856D4-CC23-4F94-8AD9-68FADA286852}"/>
                </a:ext>
              </a:extLst>
            </p:cNvPr>
            <p:cNvSpPr>
              <a:spLocks noChangeShapeType="1"/>
            </p:cNvSpPr>
            <p:nvPr/>
          </p:nvSpPr>
          <p:spPr bwMode="auto">
            <a:xfrm flipH="1" flipV="1">
              <a:off x="3747" y="3373"/>
              <a:ext cx="164"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1" name="Line 3147">
              <a:extLst>
                <a:ext uri="{FF2B5EF4-FFF2-40B4-BE49-F238E27FC236}">
                  <a16:creationId xmlns:a16="http://schemas.microsoft.com/office/drawing/2014/main" id="{4B9BB22F-9D3C-4C84-BAD0-C79476147C3F}"/>
                </a:ext>
              </a:extLst>
            </p:cNvPr>
            <p:cNvSpPr>
              <a:spLocks noChangeShapeType="1"/>
            </p:cNvSpPr>
            <p:nvPr/>
          </p:nvSpPr>
          <p:spPr bwMode="auto">
            <a:xfrm flipV="1">
              <a:off x="3725" y="3373"/>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2" name="Line 3148">
              <a:extLst>
                <a:ext uri="{FF2B5EF4-FFF2-40B4-BE49-F238E27FC236}">
                  <a16:creationId xmlns:a16="http://schemas.microsoft.com/office/drawing/2014/main" id="{43C8F2B9-4D33-4546-88B6-DD79CBFA9408}"/>
                </a:ext>
              </a:extLst>
            </p:cNvPr>
            <p:cNvSpPr>
              <a:spLocks noChangeShapeType="1"/>
            </p:cNvSpPr>
            <p:nvPr/>
          </p:nvSpPr>
          <p:spPr bwMode="auto">
            <a:xfrm flipV="1">
              <a:off x="4542" y="2812"/>
              <a:ext cx="63"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Line 3149">
              <a:extLst>
                <a:ext uri="{FF2B5EF4-FFF2-40B4-BE49-F238E27FC236}">
                  <a16:creationId xmlns:a16="http://schemas.microsoft.com/office/drawing/2014/main" id="{3D73D84D-E91F-4DE8-B1F6-EF59D8D193F0}"/>
                </a:ext>
              </a:extLst>
            </p:cNvPr>
            <p:cNvSpPr>
              <a:spLocks noChangeShapeType="1"/>
            </p:cNvSpPr>
            <p:nvPr/>
          </p:nvSpPr>
          <p:spPr bwMode="auto">
            <a:xfrm flipH="1">
              <a:off x="4605" y="2809"/>
              <a:ext cx="24"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4" name="Line 3150">
              <a:extLst>
                <a:ext uri="{FF2B5EF4-FFF2-40B4-BE49-F238E27FC236}">
                  <a16:creationId xmlns:a16="http://schemas.microsoft.com/office/drawing/2014/main" id="{43A53F23-9F14-4216-A973-68CE167E5685}"/>
                </a:ext>
              </a:extLst>
            </p:cNvPr>
            <p:cNvSpPr>
              <a:spLocks noChangeShapeType="1"/>
            </p:cNvSpPr>
            <p:nvPr/>
          </p:nvSpPr>
          <p:spPr bwMode="auto">
            <a:xfrm flipH="1">
              <a:off x="4471" y="2854"/>
              <a:ext cx="71"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5" name="Line 3151">
              <a:extLst>
                <a:ext uri="{FF2B5EF4-FFF2-40B4-BE49-F238E27FC236}">
                  <a16:creationId xmlns:a16="http://schemas.microsoft.com/office/drawing/2014/main" id="{BC90CBA0-8AE8-41C9-B5FC-7F9CFEE17EEB}"/>
                </a:ext>
              </a:extLst>
            </p:cNvPr>
            <p:cNvSpPr>
              <a:spLocks noChangeShapeType="1"/>
            </p:cNvSpPr>
            <p:nvPr/>
          </p:nvSpPr>
          <p:spPr bwMode="auto">
            <a:xfrm flipH="1" flipV="1">
              <a:off x="4471" y="2905"/>
              <a:ext cx="12"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6" name="Line 3152">
              <a:extLst>
                <a:ext uri="{FF2B5EF4-FFF2-40B4-BE49-F238E27FC236}">
                  <a16:creationId xmlns:a16="http://schemas.microsoft.com/office/drawing/2014/main" id="{2DA21D38-0AA7-4036-8FE4-A70A09462D39}"/>
                </a:ext>
              </a:extLst>
            </p:cNvPr>
            <p:cNvSpPr>
              <a:spLocks noChangeShapeType="1"/>
            </p:cNvSpPr>
            <p:nvPr/>
          </p:nvSpPr>
          <p:spPr bwMode="auto">
            <a:xfrm flipV="1">
              <a:off x="4971" y="3097"/>
              <a:ext cx="122" cy="6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7" name="Line 3153">
              <a:extLst>
                <a:ext uri="{FF2B5EF4-FFF2-40B4-BE49-F238E27FC236}">
                  <a16:creationId xmlns:a16="http://schemas.microsoft.com/office/drawing/2014/main" id="{C4C1B7F9-A5A9-4BAE-87DE-D6E590EB5C4A}"/>
                </a:ext>
              </a:extLst>
            </p:cNvPr>
            <p:cNvSpPr>
              <a:spLocks noChangeShapeType="1"/>
            </p:cNvSpPr>
            <p:nvPr/>
          </p:nvSpPr>
          <p:spPr bwMode="auto">
            <a:xfrm>
              <a:off x="5064" y="3055"/>
              <a:ext cx="29"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8" name="Line 3154">
              <a:extLst>
                <a:ext uri="{FF2B5EF4-FFF2-40B4-BE49-F238E27FC236}">
                  <a16:creationId xmlns:a16="http://schemas.microsoft.com/office/drawing/2014/main" id="{D5466B09-64D7-47ED-AA2D-CCA3682976E5}"/>
                </a:ext>
              </a:extLst>
            </p:cNvPr>
            <p:cNvSpPr>
              <a:spLocks noChangeShapeType="1"/>
            </p:cNvSpPr>
            <p:nvPr/>
          </p:nvSpPr>
          <p:spPr bwMode="auto">
            <a:xfrm>
              <a:off x="5064" y="3055"/>
              <a:ext cx="29"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Line 3155">
              <a:extLst>
                <a:ext uri="{FF2B5EF4-FFF2-40B4-BE49-F238E27FC236}">
                  <a16:creationId xmlns:a16="http://schemas.microsoft.com/office/drawing/2014/main" id="{E369DF9B-20D3-4AC6-BE5D-7E5E3911CDA2}"/>
                </a:ext>
              </a:extLst>
            </p:cNvPr>
            <p:cNvSpPr>
              <a:spLocks noChangeShapeType="1"/>
            </p:cNvSpPr>
            <p:nvPr/>
          </p:nvSpPr>
          <p:spPr bwMode="auto">
            <a:xfrm flipV="1">
              <a:off x="3974" y="3298"/>
              <a:ext cx="16"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0" name="Line 3156">
              <a:extLst>
                <a:ext uri="{FF2B5EF4-FFF2-40B4-BE49-F238E27FC236}">
                  <a16:creationId xmlns:a16="http://schemas.microsoft.com/office/drawing/2014/main" id="{AA7ACE81-4F45-4370-958B-39FE0EF98862}"/>
                </a:ext>
              </a:extLst>
            </p:cNvPr>
            <p:cNvSpPr>
              <a:spLocks noChangeShapeType="1"/>
            </p:cNvSpPr>
            <p:nvPr/>
          </p:nvSpPr>
          <p:spPr bwMode="auto">
            <a:xfrm flipH="1">
              <a:off x="3990" y="3262"/>
              <a:ext cx="148"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1" name="Line 3157">
              <a:extLst>
                <a:ext uri="{FF2B5EF4-FFF2-40B4-BE49-F238E27FC236}">
                  <a16:creationId xmlns:a16="http://schemas.microsoft.com/office/drawing/2014/main" id="{5DF3232E-85C3-40E3-A32F-5F69BCAE1F31}"/>
                </a:ext>
              </a:extLst>
            </p:cNvPr>
            <p:cNvSpPr>
              <a:spLocks noChangeShapeType="1"/>
            </p:cNvSpPr>
            <p:nvPr/>
          </p:nvSpPr>
          <p:spPr bwMode="auto">
            <a:xfrm flipV="1">
              <a:off x="4174" y="3160"/>
              <a:ext cx="9"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2" name="Line 3158">
              <a:extLst>
                <a:ext uri="{FF2B5EF4-FFF2-40B4-BE49-F238E27FC236}">
                  <a16:creationId xmlns:a16="http://schemas.microsoft.com/office/drawing/2014/main" id="{037E714E-F7D8-41F8-805A-9AA240537590}"/>
                </a:ext>
              </a:extLst>
            </p:cNvPr>
            <p:cNvSpPr>
              <a:spLocks noChangeShapeType="1"/>
            </p:cNvSpPr>
            <p:nvPr/>
          </p:nvSpPr>
          <p:spPr bwMode="auto">
            <a:xfrm flipH="1">
              <a:off x="4183" y="3096"/>
              <a:ext cx="121"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3" name="Line 3159">
              <a:extLst>
                <a:ext uri="{FF2B5EF4-FFF2-40B4-BE49-F238E27FC236}">
                  <a16:creationId xmlns:a16="http://schemas.microsoft.com/office/drawing/2014/main" id="{926FAB35-7889-4780-800C-3EAD1D2D6F8B}"/>
                </a:ext>
              </a:extLst>
            </p:cNvPr>
            <p:cNvSpPr>
              <a:spLocks noChangeShapeType="1"/>
            </p:cNvSpPr>
            <p:nvPr/>
          </p:nvSpPr>
          <p:spPr bwMode="auto">
            <a:xfrm flipH="1">
              <a:off x="4400" y="2906"/>
              <a:ext cx="83"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4" name="Line 3160">
              <a:extLst>
                <a:ext uri="{FF2B5EF4-FFF2-40B4-BE49-F238E27FC236}">
                  <a16:creationId xmlns:a16="http://schemas.microsoft.com/office/drawing/2014/main" id="{FD132513-25FD-4FA7-ABDD-E86DD517614C}"/>
                </a:ext>
              </a:extLst>
            </p:cNvPr>
            <p:cNvSpPr>
              <a:spLocks noChangeShapeType="1"/>
            </p:cNvSpPr>
            <p:nvPr/>
          </p:nvSpPr>
          <p:spPr bwMode="auto">
            <a:xfrm flipH="1" flipV="1">
              <a:off x="4400" y="2966"/>
              <a:ext cx="5"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5" name="Line 3161">
              <a:extLst>
                <a:ext uri="{FF2B5EF4-FFF2-40B4-BE49-F238E27FC236}">
                  <a16:creationId xmlns:a16="http://schemas.microsoft.com/office/drawing/2014/main" id="{C20B04F4-A128-419D-BA88-403283484164}"/>
                </a:ext>
              </a:extLst>
            </p:cNvPr>
            <p:cNvSpPr>
              <a:spLocks noChangeShapeType="1"/>
            </p:cNvSpPr>
            <p:nvPr/>
          </p:nvSpPr>
          <p:spPr bwMode="auto">
            <a:xfrm flipH="1">
              <a:off x="4542" y="2853"/>
              <a:ext cx="19" cy="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6" name="Line 3162">
              <a:extLst>
                <a:ext uri="{FF2B5EF4-FFF2-40B4-BE49-F238E27FC236}">
                  <a16:creationId xmlns:a16="http://schemas.microsoft.com/office/drawing/2014/main" id="{791D7D2F-4B94-42B6-95CA-E1B506AB8A6F}"/>
                </a:ext>
              </a:extLst>
            </p:cNvPr>
            <p:cNvSpPr>
              <a:spLocks noChangeShapeType="1"/>
            </p:cNvSpPr>
            <p:nvPr/>
          </p:nvSpPr>
          <p:spPr bwMode="auto">
            <a:xfrm flipV="1">
              <a:off x="4308" y="3049"/>
              <a:ext cx="2"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7" name="Line 3163">
              <a:extLst>
                <a:ext uri="{FF2B5EF4-FFF2-40B4-BE49-F238E27FC236}">
                  <a16:creationId xmlns:a16="http://schemas.microsoft.com/office/drawing/2014/main" id="{23EEC50F-6272-451D-9735-9FA76390C756}"/>
                </a:ext>
              </a:extLst>
            </p:cNvPr>
            <p:cNvSpPr>
              <a:spLocks noChangeShapeType="1"/>
            </p:cNvSpPr>
            <p:nvPr/>
          </p:nvSpPr>
          <p:spPr bwMode="auto">
            <a:xfrm flipH="1">
              <a:off x="4310" y="2983"/>
              <a:ext cx="100"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8" name="Line 3164">
              <a:extLst>
                <a:ext uri="{FF2B5EF4-FFF2-40B4-BE49-F238E27FC236}">
                  <a16:creationId xmlns:a16="http://schemas.microsoft.com/office/drawing/2014/main" id="{C562D662-E7D2-4050-9071-F7600889DB3F}"/>
                </a:ext>
              </a:extLst>
            </p:cNvPr>
            <p:cNvSpPr>
              <a:spLocks noChangeShapeType="1"/>
            </p:cNvSpPr>
            <p:nvPr/>
          </p:nvSpPr>
          <p:spPr bwMode="auto">
            <a:xfrm flipH="1" flipV="1">
              <a:off x="4715"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9" name="Line 3165">
              <a:extLst>
                <a:ext uri="{FF2B5EF4-FFF2-40B4-BE49-F238E27FC236}">
                  <a16:creationId xmlns:a16="http://schemas.microsoft.com/office/drawing/2014/main" id="{46DF4EF3-548D-4256-B8FD-2364698A1154}"/>
                </a:ext>
              </a:extLst>
            </p:cNvPr>
            <p:cNvSpPr>
              <a:spLocks noChangeShapeType="1"/>
            </p:cNvSpPr>
            <p:nvPr/>
          </p:nvSpPr>
          <p:spPr bwMode="auto">
            <a:xfrm flipH="1" flipV="1">
              <a:off x="4715" y="2772"/>
              <a:ext cx="29" cy="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0" name="Line 3166">
              <a:extLst>
                <a:ext uri="{FF2B5EF4-FFF2-40B4-BE49-F238E27FC236}">
                  <a16:creationId xmlns:a16="http://schemas.microsoft.com/office/drawing/2014/main" id="{55B11F1E-6B09-49B2-8651-27B7BE541E0E}"/>
                </a:ext>
              </a:extLst>
            </p:cNvPr>
            <p:cNvSpPr>
              <a:spLocks noChangeShapeType="1"/>
            </p:cNvSpPr>
            <p:nvPr/>
          </p:nvSpPr>
          <p:spPr bwMode="auto">
            <a:xfrm flipV="1">
              <a:off x="4654" y="2772"/>
              <a:ext cx="61" cy="3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1" name="Line 3167">
              <a:extLst>
                <a:ext uri="{FF2B5EF4-FFF2-40B4-BE49-F238E27FC236}">
                  <a16:creationId xmlns:a16="http://schemas.microsoft.com/office/drawing/2014/main" id="{0DFEDA91-CD3B-4BB8-ACB0-68DBE6F1F141}"/>
                </a:ext>
              </a:extLst>
            </p:cNvPr>
            <p:cNvSpPr>
              <a:spLocks noChangeShapeType="1"/>
            </p:cNvSpPr>
            <p:nvPr/>
          </p:nvSpPr>
          <p:spPr bwMode="auto">
            <a:xfrm flipH="1" flipV="1">
              <a:off x="3725" y="3383"/>
              <a:ext cx="171"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2" name="Line 3168">
              <a:extLst>
                <a:ext uri="{FF2B5EF4-FFF2-40B4-BE49-F238E27FC236}">
                  <a16:creationId xmlns:a16="http://schemas.microsoft.com/office/drawing/2014/main" id="{5A1DEE97-08C7-4F74-B30C-130B61609B28}"/>
                </a:ext>
              </a:extLst>
            </p:cNvPr>
            <p:cNvSpPr>
              <a:spLocks noChangeShapeType="1"/>
            </p:cNvSpPr>
            <p:nvPr/>
          </p:nvSpPr>
          <p:spPr bwMode="auto">
            <a:xfrm flipV="1">
              <a:off x="3703" y="3383"/>
              <a:ext cx="22"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3" name="Line 3169">
              <a:extLst>
                <a:ext uri="{FF2B5EF4-FFF2-40B4-BE49-F238E27FC236}">
                  <a16:creationId xmlns:a16="http://schemas.microsoft.com/office/drawing/2014/main" id="{6D2DB8A8-2543-44E0-A278-2904541092D1}"/>
                </a:ext>
              </a:extLst>
            </p:cNvPr>
            <p:cNvSpPr>
              <a:spLocks noChangeShapeType="1"/>
            </p:cNvSpPr>
            <p:nvPr/>
          </p:nvSpPr>
          <p:spPr bwMode="auto">
            <a:xfrm flipV="1">
              <a:off x="4947" y="3055"/>
              <a:ext cx="117" cy="6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4" name="Line 3170">
              <a:extLst>
                <a:ext uri="{FF2B5EF4-FFF2-40B4-BE49-F238E27FC236}">
                  <a16:creationId xmlns:a16="http://schemas.microsoft.com/office/drawing/2014/main" id="{C2141A92-EABB-41CE-B05A-13A1ACB021C2}"/>
                </a:ext>
              </a:extLst>
            </p:cNvPr>
            <p:cNvSpPr>
              <a:spLocks noChangeShapeType="1"/>
            </p:cNvSpPr>
            <p:nvPr/>
          </p:nvSpPr>
          <p:spPr bwMode="auto">
            <a:xfrm>
              <a:off x="5035" y="3015"/>
              <a:ext cx="2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5" name="Line 3171">
              <a:extLst>
                <a:ext uri="{FF2B5EF4-FFF2-40B4-BE49-F238E27FC236}">
                  <a16:creationId xmlns:a16="http://schemas.microsoft.com/office/drawing/2014/main" id="{06DA1877-1F80-4A5D-9274-40980AE80AC7}"/>
                </a:ext>
              </a:extLst>
            </p:cNvPr>
            <p:cNvSpPr>
              <a:spLocks noChangeShapeType="1"/>
            </p:cNvSpPr>
            <p:nvPr/>
          </p:nvSpPr>
          <p:spPr bwMode="auto">
            <a:xfrm>
              <a:off x="5035" y="3015"/>
              <a:ext cx="29"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6" name="Line 3172">
              <a:extLst>
                <a:ext uri="{FF2B5EF4-FFF2-40B4-BE49-F238E27FC236}">
                  <a16:creationId xmlns:a16="http://schemas.microsoft.com/office/drawing/2014/main" id="{FD1E1C0C-EE04-4BA9-B703-5A8244034CF7}"/>
                </a:ext>
              </a:extLst>
            </p:cNvPr>
            <p:cNvSpPr>
              <a:spLocks noChangeShapeType="1"/>
            </p:cNvSpPr>
            <p:nvPr/>
          </p:nvSpPr>
          <p:spPr bwMode="auto">
            <a:xfrm flipV="1">
              <a:off x="3959" y="3315"/>
              <a:ext cx="15"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7" name="Line 3173">
              <a:extLst>
                <a:ext uri="{FF2B5EF4-FFF2-40B4-BE49-F238E27FC236}">
                  <a16:creationId xmlns:a16="http://schemas.microsoft.com/office/drawing/2014/main" id="{ECB75326-7714-46D2-8CB7-44AE6AF23818}"/>
                </a:ext>
              </a:extLst>
            </p:cNvPr>
            <p:cNvSpPr>
              <a:spLocks noChangeShapeType="1"/>
            </p:cNvSpPr>
            <p:nvPr/>
          </p:nvSpPr>
          <p:spPr bwMode="auto">
            <a:xfrm flipH="1">
              <a:off x="3974" y="3285"/>
              <a:ext cx="155" cy="3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8" name="Line 3174">
              <a:extLst>
                <a:ext uri="{FF2B5EF4-FFF2-40B4-BE49-F238E27FC236}">
                  <a16:creationId xmlns:a16="http://schemas.microsoft.com/office/drawing/2014/main" id="{894A3D7A-7FC8-46FB-8311-10C1C80F9BDC}"/>
                </a:ext>
              </a:extLst>
            </p:cNvPr>
            <p:cNvSpPr>
              <a:spLocks noChangeShapeType="1"/>
            </p:cNvSpPr>
            <p:nvPr/>
          </p:nvSpPr>
          <p:spPr bwMode="auto">
            <a:xfrm flipV="1">
              <a:off x="4165" y="3178"/>
              <a:ext cx="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9" name="Line 3175">
              <a:extLst>
                <a:ext uri="{FF2B5EF4-FFF2-40B4-BE49-F238E27FC236}">
                  <a16:creationId xmlns:a16="http://schemas.microsoft.com/office/drawing/2014/main" id="{55473C9E-8FB5-48BF-8D4C-1947C3B19F09}"/>
                </a:ext>
              </a:extLst>
            </p:cNvPr>
            <p:cNvSpPr>
              <a:spLocks noChangeShapeType="1"/>
            </p:cNvSpPr>
            <p:nvPr/>
          </p:nvSpPr>
          <p:spPr bwMode="auto">
            <a:xfrm flipH="1">
              <a:off x="4174" y="3117"/>
              <a:ext cx="128"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0" name="Line 3176">
              <a:extLst>
                <a:ext uri="{FF2B5EF4-FFF2-40B4-BE49-F238E27FC236}">
                  <a16:creationId xmlns:a16="http://schemas.microsoft.com/office/drawing/2014/main" id="{C2DC9B68-2229-4650-85AE-EEF5DD1584BB}"/>
                </a:ext>
              </a:extLst>
            </p:cNvPr>
            <p:cNvSpPr>
              <a:spLocks noChangeShapeType="1"/>
            </p:cNvSpPr>
            <p:nvPr/>
          </p:nvSpPr>
          <p:spPr bwMode="auto">
            <a:xfrm flipV="1">
              <a:off x="4561" y="2809"/>
              <a:ext cx="68"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1" name="Line 3177">
              <a:extLst>
                <a:ext uri="{FF2B5EF4-FFF2-40B4-BE49-F238E27FC236}">
                  <a16:creationId xmlns:a16="http://schemas.microsoft.com/office/drawing/2014/main" id="{9DD3F00F-39C8-48A0-85CC-EDC2A2E60E2A}"/>
                </a:ext>
              </a:extLst>
            </p:cNvPr>
            <p:cNvSpPr>
              <a:spLocks noChangeShapeType="1"/>
            </p:cNvSpPr>
            <p:nvPr/>
          </p:nvSpPr>
          <p:spPr bwMode="auto">
            <a:xfrm flipH="1" flipV="1">
              <a:off x="4629" y="2809"/>
              <a:ext cx="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2" name="Line 3178">
              <a:extLst>
                <a:ext uri="{FF2B5EF4-FFF2-40B4-BE49-F238E27FC236}">
                  <a16:creationId xmlns:a16="http://schemas.microsoft.com/office/drawing/2014/main" id="{4CDF3836-793B-4093-827D-3E30E3C960AE}"/>
                </a:ext>
              </a:extLst>
            </p:cNvPr>
            <p:cNvSpPr>
              <a:spLocks noChangeShapeType="1"/>
            </p:cNvSpPr>
            <p:nvPr/>
          </p:nvSpPr>
          <p:spPr bwMode="auto">
            <a:xfrm>
              <a:off x="5069" y="3339"/>
              <a:ext cx="24"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3" name="Line 3179">
              <a:extLst>
                <a:ext uri="{FF2B5EF4-FFF2-40B4-BE49-F238E27FC236}">
                  <a16:creationId xmlns:a16="http://schemas.microsoft.com/office/drawing/2014/main" id="{784313E5-F531-4968-8629-E5EF2446CAA3}"/>
                </a:ext>
              </a:extLst>
            </p:cNvPr>
            <p:cNvSpPr>
              <a:spLocks noChangeShapeType="1"/>
            </p:cNvSpPr>
            <p:nvPr/>
          </p:nvSpPr>
          <p:spPr bwMode="auto">
            <a:xfrm flipH="1" flipV="1">
              <a:off x="4744"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4" name="Line 3180">
              <a:extLst>
                <a:ext uri="{FF2B5EF4-FFF2-40B4-BE49-F238E27FC236}">
                  <a16:creationId xmlns:a16="http://schemas.microsoft.com/office/drawing/2014/main" id="{D1A3200E-D9A4-4D58-9226-FDE9EDCC2E37}"/>
                </a:ext>
              </a:extLst>
            </p:cNvPr>
            <p:cNvSpPr>
              <a:spLocks noChangeShapeType="1"/>
            </p:cNvSpPr>
            <p:nvPr/>
          </p:nvSpPr>
          <p:spPr bwMode="auto">
            <a:xfrm flipH="1" flipV="1">
              <a:off x="4744" y="2774"/>
              <a:ext cx="29"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5" name="Line 3181">
              <a:extLst>
                <a:ext uri="{FF2B5EF4-FFF2-40B4-BE49-F238E27FC236}">
                  <a16:creationId xmlns:a16="http://schemas.microsoft.com/office/drawing/2014/main" id="{856A946A-2D01-44EF-AFA5-C18519BFF8F7}"/>
                </a:ext>
              </a:extLst>
            </p:cNvPr>
            <p:cNvSpPr>
              <a:spLocks noChangeShapeType="1"/>
            </p:cNvSpPr>
            <p:nvPr/>
          </p:nvSpPr>
          <p:spPr bwMode="auto">
            <a:xfrm flipV="1">
              <a:off x="4678" y="2774"/>
              <a:ext cx="66"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6" name="Line 3182">
              <a:extLst>
                <a:ext uri="{FF2B5EF4-FFF2-40B4-BE49-F238E27FC236}">
                  <a16:creationId xmlns:a16="http://schemas.microsoft.com/office/drawing/2014/main" id="{0B044CB4-B833-4CCF-B88F-A5A19D75D1FA}"/>
                </a:ext>
              </a:extLst>
            </p:cNvPr>
            <p:cNvSpPr>
              <a:spLocks noChangeShapeType="1"/>
            </p:cNvSpPr>
            <p:nvPr/>
          </p:nvSpPr>
          <p:spPr bwMode="auto">
            <a:xfrm flipV="1">
              <a:off x="4916" y="3384"/>
              <a:ext cx="177"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7" name="Line 3183">
              <a:extLst>
                <a:ext uri="{FF2B5EF4-FFF2-40B4-BE49-F238E27FC236}">
                  <a16:creationId xmlns:a16="http://schemas.microsoft.com/office/drawing/2014/main" id="{F53DBE23-6A03-495F-8502-379E7617DAC0}"/>
                </a:ext>
              </a:extLst>
            </p:cNvPr>
            <p:cNvSpPr>
              <a:spLocks noChangeShapeType="1"/>
            </p:cNvSpPr>
            <p:nvPr/>
          </p:nvSpPr>
          <p:spPr bwMode="auto">
            <a:xfrm flipV="1">
              <a:off x="4922" y="3015"/>
              <a:ext cx="113"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8" name="Line 3184">
              <a:extLst>
                <a:ext uri="{FF2B5EF4-FFF2-40B4-BE49-F238E27FC236}">
                  <a16:creationId xmlns:a16="http://schemas.microsoft.com/office/drawing/2014/main" id="{11A444B0-18D7-441D-86AF-604EF763AE2F}"/>
                </a:ext>
              </a:extLst>
            </p:cNvPr>
            <p:cNvSpPr>
              <a:spLocks noChangeShapeType="1"/>
            </p:cNvSpPr>
            <p:nvPr/>
          </p:nvSpPr>
          <p:spPr bwMode="auto">
            <a:xfrm>
              <a:off x="5006" y="2976"/>
              <a:ext cx="2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9" name="Line 3185">
              <a:extLst>
                <a:ext uri="{FF2B5EF4-FFF2-40B4-BE49-F238E27FC236}">
                  <a16:creationId xmlns:a16="http://schemas.microsoft.com/office/drawing/2014/main" id="{437E49BD-146C-470F-819A-01D4ED4E667A}"/>
                </a:ext>
              </a:extLst>
            </p:cNvPr>
            <p:cNvSpPr>
              <a:spLocks noChangeShapeType="1"/>
            </p:cNvSpPr>
            <p:nvPr/>
          </p:nvSpPr>
          <p:spPr bwMode="auto">
            <a:xfrm>
              <a:off x="5006" y="2976"/>
              <a:ext cx="29"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0" name="Line 3186">
              <a:extLst>
                <a:ext uri="{FF2B5EF4-FFF2-40B4-BE49-F238E27FC236}">
                  <a16:creationId xmlns:a16="http://schemas.microsoft.com/office/drawing/2014/main" id="{1C893525-2464-4A07-8181-93F8378339BF}"/>
                </a:ext>
              </a:extLst>
            </p:cNvPr>
            <p:cNvSpPr>
              <a:spLocks noChangeShapeType="1"/>
            </p:cNvSpPr>
            <p:nvPr/>
          </p:nvSpPr>
          <p:spPr bwMode="auto">
            <a:xfrm flipH="1">
              <a:off x="4483" y="2853"/>
              <a:ext cx="78"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1" name="Line 3187">
              <a:extLst>
                <a:ext uri="{FF2B5EF4-FFF2-40B4-BE49-F238E27FC236}">
                  <a16:creationId xmlns:a16="http://schemas.microsoft.com/office/drawing/2014/main" id="{46E42C94-E1DB-49C5-A1B4-EE80845D8484}"/>
                </a:ext>
              </a:extLst>
            </p:cNvPr>
            <p:cNvSpPr>
              <a:spLocks noChangeShapeType="1"/>
            </p:cNvSpPr>
            <p:nvPr/>
          </p:nvSpPr>
          <p:spPr bwMode="auto">
            <a:xfrm flipH="1" flipV="1">
              <a:off x="4483" y="2906"/>
              <a:ext cx="13" cy="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2" name="Line 3188">
              <a:extLst>
                <a:ext uri="{FF2B5EF4-FFF2-40B4-BE49-F238E27FC236}">
                  <a16:creationId xmlns:a16="http://schemas.microsoft.com/office/drawing/2014/main" id="{7E2D9177-98BB-454F-B35D-3F8A4FFAE444}"/>
                </a:ext>
              </a:extLst>
            </p:cNvPr>
            <p:cNvSpPr>
              <a:spLocks noChangeShapeType="1"/>
            </p:cNvSpPr>
            <p:nvPr/>
          </p:nvSpPr>
          <p:spPr bwMode="auto">
            <a:xfrm flipV="1">
              <a:off x="4306" y="3062"/>
              <a:ext cx="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3" name="Line 3189">
              <a:extLst>
                <a:ext uri="{FF2B5EF4-FFF2-40B4-BE49-F238E27FC236}">
                  <a16:creationId xmlns:a16="http://schemas.microsoft.com/office/drawing/2014/main" id="{79727A06-88DF-42E5-A1FE-FC38E807C7A7}"/>
                </a:ext>
              </a:extLst>
            </p:cNvPr>
            <p:cNvSpPr>
              <a:spLocks noChangeShapeType="1"/>
            </p:cNvSpPr>
            <p:nvPr/>
          </p:nvSpPr>
          <p:spPr bwMode="auto">
            <a:xfrm flipH="1">
              <a:off x="4308" y="2996"/>
              <a:ext cx="108"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4" name="Line 3190">
              <a:extLst>
                <a:ext uri="{FF2B5EF4-FFF2-40B4-BE49-F238E27FC236}">
                  <a16:creationId xmlns:a16="http://schemas.microsoft.com/office/drawing/2014/main" id="{6999A324-7472-48ED-94EC-CDA012F9915B}"/>
                </a:ext>
              </a:extLst>
            </p:cNvPr>
            <p:cNvSpPr>
              <a:spLocks noChangeShapeType="1"/>
            </p:cNvSpPr>
            <p:nvPr/>
          </p:nvSpPr>
          <p:spPr bwMode="auto">
            <a:xfrm flipH="1">
              <a:off x="4405" y="2912"/>
              <a:ext cx="91"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5" name="Line 3191">
              <a:extLst>
                <a:ext uri="{FF2B5EF4-FFF2-40B4-BE49-F238E27FC236}">
                  <a16:creationId xmlns:a16="http://schemas.microsoft.com/office/drawing/2014/main" id="{8F9DFD1A-C728-4F77-9573-9C418911E5E8}"/>
                </a:ext>
              </a:extLst>
            </p:cNvPr>
            <p:cNvSpPr>
              <a:spLocks noChangeShapeType="1"/>
            </p:cNvSpPr>
            <p:nvPr/>
          </p:nvSpPr>
          <p:spPr bwMode="auto">
            <a:xfrm flipH="1" flipV="1">
              <a:off x="4405" y="2973"/>
              <a:ext cx="5"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6" name="Line 3192">
              <a:extLst>
                <a:ext uri="{FF2B5EF4-FFF2-40B4-BE49-F238E27FC236}">
                  <a16:creationId xmlns:a16="http://schemas.microsoft.com/office/drawing/2014/main" id="{7F804A74-2893-4DC1-AD94-C1878D347F41}"/>
                </a:ext>
              </a:extLst>
            </p:cNvPr>
            <p:cNvSpPr>
              <a:spLocks noChangeShapeType="1"/>
            </p:cNvSpPr>
            <p:nvPr/>
          </p:nvSpPr>
          <p:spPr bwMode="auto">
            <a:xfrm flipH="1" flipV="1">
              <a:off x="3703" y="3392"/>
              <a:ext cx="177" cy="3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7" name="Line 3193">
              <a:extLst>
                <a:ext uri="{FF2B5EF4-FFF2-40B4-BE49-F238E27FC236}">
                  <a16:creationId xmlns:a16="http://schemas.microsoft.com/office/drawing/2014/main" id="{E5606B0F-AC07-4F33-8F5B-7275BABCF811}"/>
                </a:ext>
              </a:extLst>
            </p:cNvPr>
            <p:cNvSpPr>
              <a:spLocks noChangeShapeType="1"/>
            </p:cNvSpPr>
            <p:nvPr/>
          </p:nvSpPr>
          <p:spPr bwMode="auto">
            <a:xfrm flipV="1">
              <a:off x="3682" y="3392"/>
              <a:ext cx="21"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8" name="Line 3194">
              <a:extLst>
                <a:ext uri="{FF2B5EF4-FFF2-40B4-BE49-F238E27FC236}">
                  <a16:creationId xmlns:a16="http://schemas.microsoft.com/office/drawing/2014/main" id="{C4DD6D06-2F9C-469E-8CC9-1EFBBE9419B1}"/>
                </a:ext>
              </a:extLst>
            </p:cNvPr>
            <p:cNvSpPr>
              <a:spLocks noChangeShapeType="1"/>
            </p:cNvSpPr>
            <p:nvPr/>
          </p:nvSpPr>
          <p:spPr bwMode="auto">
            <a:xfrm flipV="1">
              <a:off x="3943" y="3332"/>
              <a:ext cx="1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99" name="Line 3195">
              <a:extLst>
                <a:ext uri="{FF2B5EF4-FFF2-40B4-BE49-F238E27FC236}">
                  <a16:creationId xmlns:a16="http://schemas.microsoft.com/office/drawing/2014/main" id="{2191227F-59D0-45DF-A100-ACD17A592073}"/>
                </a:ext>
              </a:extLst>
            </p:cNvPr>
            <p:cNvSpPr>
              <a:spLocks noChangeShapeType="1"/>
            </p:cNvSpPr>
            <p:nvPr/>
          </p:nvSpPr>
          <p:spPr bwMode="auto">
            <a:xfrm flipH="1">
              <a:off x="3959" y="3310"/>
              <a:ext cx="161"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0" name="Line 3196">
              <a:extLst>
                <a:ext uri="{FF2B5EF4-FFF2-40B4-BE49-F238E27FC236}">
                  <a16:creationId xmlns:a16="http://schemas.microsoft.com/office/drawing/2014/main" id="{8B85729F-B685-4AE4-B299-51C1E5BA9EF7}"/>
                </a:ext>
              </a:extLst>
            </p:cNvPr>
            <p:cNvSpPr>
              <a:spLocks noChangeShapeType="1"/>
            </p:cNvSpPr>
            <p:nvPr/>
          </p:nvSpPr>
          <p:spPr bwMode="auto">
            <a:xfrm flipH="1" flipV="1">
              <a:off x="4561" y="2853"/>
              <a:ext cx="19" cy="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1" name="Line 3197">
              <a:extLst>
                <a:ext uri="{FF2B5EF4-FFF2-40B4-BE49-F238E27FC236}">
                  <a16:creationId xmlns:a16="http://schemas.microsoft.com/office/drawing/2014/main" id="{C91BE51C-B823-4E7C-AB8C-62F999C78E22}"/>
                </a:ext>
              </a:extLst>
            </p:cNvPr>
            <p:cNvSpPr>
              <a:spLocks noChangeShapeType="1"/>
            </p:cNvSpPr>
            <p:nvPr/>
          </p:nvSpPr>
          <p:spPr bwMode="auto">
            <a:xfrm flipV="1">
              <a:off x="4156" y="3197"/>
              <a:ext cx="9" cy="2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2" name="Line 3198">
              <a:extLst>
                <a:ext uri="{FF2B5EF4-FFF2-40B4-BE49-F238E27FC236}">
                  <a16:creationId xmlns:a16="http://schemas.microsoft.com/office/drawing/2014/main" id="{C02795BB-B2BD-4CEA-96D1-DC5FE778D77B}"/>
                </a:ext>
              </a:extLst>
            </p:cNvPr>
            <p:cNvSpPr>
              <a:spLocks noChangeShapeType="1"/>
            </p:cNvSpPr>
            <p:nvPr/>
          </p:nvSpPr>
          <p:spPr bwMode="auto">
            <a:xfrm flipH="1">
              <a:off x="4165" y="3139"/>
              <a:ext cx="135"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3" name="Line 3199">
              <a:extLst>
                <a:ext uri="{FF2B5EF4-FFF2-40B4-BE49-F238E27FC236}">
                  <a16:creationId xmlns:a16="http://schemas.microsoft.com/office/drawing/2014/main" id="{3A5869EA-B0E1-44C8-9E77-367EA0D5AB54}"/>
                </a:ext>
              </a:extLst>
            </p:cNvPr>
            <p:cNvSpPr>
              <a:spLocks noChangeShapeType="1"/>
            </p:cNvSpPr>
            <p:nvPr/>
          </p:nvSpPr>
          <p:spPr bwMode="auto">
            <a:xfrm flipV="1">
              <a:off x="4898" y="3339"/>
              <a:ext cx="171"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4" name="Line 3200">
              <a:extLst>
                <a:ext uri="{FF2B5EF4-FFF2-40B4-BE49-F238E27FC236}">
                  <a16:creationId xmlns:a16="http://schemas.microsoft.com/office/drawing/2014/main" id="{D479250B-B8DD-403B-9F73-DA6F99F387EC}"/>
                </a:ext>
              </a:extLst>
            </p:cNvPr>
            <p:cNvSpPr>
              <a:spLocks noChangeShapeType="1"/>
            </p:cNvSpPr>
            <p:nvPr/>
          </p:nvSpPr>
          <p:spPr bwMode="auto">
            <a:xfrm>
              <a:off x="5044" y="3294"/>
              <a:ext cx="25"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5" name="Line 3201">
              <a:extLst>
                <a:ext uri="{FF2B5EF4-FFF2-40B4-BE49-F238E27FC236}">
                  <a16:creationId xmlns:a16="http://schemas.microsoft.com/office/drawing/2014/main" id="{6C44659D-F1C9-49CF-A820-B2A0760CAEC0}"/>
                </a:ext>
              </a:extLst>
            </p:cNvPr>
            <p:cNvSpPr>
              <a:spLocks noChangeShapeType="1"/>
            </p:cNvSpPr>
            <p:nvPr/>
          </p:nvSpPr>
          <p:spPr bwMode="auto">
            <a:xfrm>
              <a:off x="4977" y="2940"/>
              <a:ext cx="29"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6" name="Line 3202">
              <a:extLst>
                <a:ext uri="{FF2B5EF4-FFF2-40B4-BE49-F238E27FC236}">
                  <a16:creationId xmlns:a16="http://schemas.microsoft.com/office/drawing/2014/main" id="{80C4335D-4D88-4C8D-8ED1-59270B645C72}"/>
                </a:ext>
              </a:extLst>
            </p:cNvPr>
            <p:cNvSpPr>
              <a:spLocks noChangeShapeType="1"/>
            </p:cNvSpPr>
            <p:nvPr/>
          </p:nvSpPr>
          <p:spPr bwMode="auto">
            <a:xfrm>
              <a:off x="4977" y="2940"/>
              <a:ext cx="29" cy="3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7" name="Line 3203">
              <a:extLst>
                <a:ext uri="{FF2B5EF4-FFF2-40B4-BE49-F238E27FC236}">
                  <a16:creationId xmlns:a16="http://schemas.microsoft.com/office/drawing/2014/main" id="{48E8D576-8871-448F-AE7A-B9B5B35128C3}"/>
                </a:ext>
              </a:extLst>
            </p:cNvPr>
            <p:cNvSpPr>
              <a:spLocks noChangeShapeType="1"/>
            </p:cNvSpPr>
            <p:nvPr/>
          </p:nvSpPr>
          <p:spPr bwMode="auto">
            <a:xfrm flipV="1">
              <a:off x="4898" y="2976"/>
              <a:ext cx="10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8" name="Line 3204">
              <a:extLst>
                <a:ext uri="{FF2B5EF4-FFF2-40B4-BE49-F238E27FC236}">
                  <a16:creationId xmlns:a16="http://schemas.microsoft.com/office/drawing/2014/main" id="{D21739C3-3C2E-451C-821F-A8DB79D95D51}"/>
                </a:ext>
              </a:extLst>
            </p:cNvPr>
            <p:cNvSpPr>
              <a:spLocks noChangeShapeType="1"/>
            </p:cNvSpPr>
            <p:nvPr/>
          </p:nvSpPr>
          <p:spPr bwMode="auto">
            <a:xfrm flipV="1">
              <a:off x="4702" y="2781"/>
              <a:ext cx="71"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09" name="Line 3205">
              <a:extLst>
                <a:ext uri="{FF2B5EF4-FFF2-40B4-BE49-F238E27FC236}">
                  <a16:creationId xmlns:a16="http://schemas.microsoft.com/office/drawing/2014/main" id="{032D80DA-EA75-427D-A0F7-DF4DF09CFEC6}"/>
                </a:ext>
              </a:extLst>
            </p:cNvPr>
            <p:cNvSpPr>
              <a:spLocks noChangeShapeType="1"/>
            </p:cNvSpPr>
            <p:nvPr/>
          </p:nvSpPr>
          <p:spPr bwMode="auto">
            <a:xfrm flipH="1" flipV="1">
              <a:off x="4773" y="2781"/>
              <a:ext cx="2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0" name="Line 3206">
              <a:extLst>
                <a:ext uri="{FF2B5EF4-FFF2-40B4-BE49-F238E27FC236}">
                  <a16:creationId xmlns:a16="http://schemas.microsoft.com/office/drawing/2014/main" id="{2A8EF797-8221-43DF-87CF-1143075FCDE1}"/>
                </a:ext>
              </a:extLst>
            </p:cNvPr>
            <p:cNvSpPr>
              <a:spLocks noChangeShapeType="1"/>
            </p:cNvSpPr>
            <p:nvPr/>
          </p:nvSpPr>
          <p:spPr bwMode="auto">
            <a:xfrm flipH="1" flipV="1">
              <a:off x="4773" y="2781"/>
              <a:ext cx="2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1" name="Line 3207">
              <a:extLst>
                <a:ext uri="{FF2B5EF4-FFF2-40B4-BE49-F238E27FC236}">
                  <a16:creationId xmlns:a16="http://schemas.microsoft.com/office/drawing/2014/main" id="{AA8D4FAD-721C-4BF7-BCFA-2399CF5DDCB2}"/>
                </a:ext>
              </a:extLst>
            </p:cNvPr>
            <p:cNvSpPr>
              <a:spLocks noChangeShapeType="1"/>
            </p:cNvSpPr>
            <p:nvPr/>
          </p:nvSpPr>
          <p:spPr bwMode="auto">
            <a:xfrm flipH="1" flipV="1">
              <a:off x="4654" y="2809"/>
              <a:ext cx="24" cy="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2" name="Line 3208">
              <a:extLst>
                <a:ext uri="{FF2B5EF4-FFF2-40B4-BE49-F238E27FC236}">
                  <a16:creationId xmlns:a16="http://schemas.microsoft.com/office/drawing/2014/main" id="{1AD0C714-D248-4A3A-A99D-96FF5E7C5847}"/>
                </a:ext>
              </a:extLst>
            </p:cNvPr>
            <p:cNvSpPr>
              <a:spLocks noChangeShapeType="1"/>
            </p:cNvSpPr>
            <p:nvPr/>
          </p:nvSpPr>
          <p:spPr bwMode="auto">
            <a:xfrm flipV="1">
              <a:off x="4580" y="2809"/>
              <a:ext cx="74" cy="4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3" name="Line 3209">
              <a:extLst>
                <a:ext uri="{FF2B5EF4-FFF2-40B4-BE49-F238E27FC236}">
                  <a16:creationId xmlns:a16="http://schemas.microsoft.com/office/drawing/2014/main" id="{AAFBA333-E75A-4585-A291-CE52F2701B6B}"/>
                </a:ext>
              </a:extLst>
            </p:cNvPr>
            <p:cNvSpPr>
              <a:spLocks noChangeShapeType="1"/>
            </p:cNvSpPr>
            <p:nvPr/>
          </p:nvSpPr>
          <p:spPr bwMode="auto">
            <a:xfrm flipV="1">
              <a:off x="4873" y="2940"/>
              <a:ext cx="104" cy="5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4" name="Line 3210">
              <a:extLst>
                <a:ext uri="{FF2B5EF4-FFF2-40B4-BE49-F238E27FC236}">
                  <a16:creationId xmlns:a16="http://schemas.microsoft.com/office/drawing/2014/main" id="{872F8FCB-D299-4FB3-9AB2-41B165276C7C}"/>
                </a:ext>
              </a:extLst>
            </p:cNvPr>
            <p:cNvSpPr>
              <a:spLocks noChangeShapeType="1"/>
            </p:cNvSpPr>
            <p:nvPr/>
          </p:nvSpPr>
          <p:spPr bwMode="auto">
            <a:xfrm>
              <a:off x="4948" y="2907"/>
              <a:ext cx="2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5" name="Line 3211">
              <a:extLst>
                <a:ext uri="{FF2B5EF4-FFF2-40B4-BE49-F238E27FC236}">
                  <a16:creationId xmlns:a16="http://schemas.microsoft.com/office/drawing/2014/main" id="{7629EC48-2D02-455C-8EEA-F6F98FC98FFF}"/>
                </a:ext>
              </a:extLst>
            </p:cNvPr>
            <p:cNvSpPr>
              <a:spLocks noChangeShapeType="1"/>
            </p:cNvSpPr>
            <p:nvPr/>
          </p:nvSpPr>
          <p:spPr bwMode="auto">
            <a:xfrm>
              <a:off x="4948" y="2907"/>
              <a:ext cx="29"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6" name="Line 3212">
              <a:extLst>
                <a:ext uri="{FF2B5EF4-FFF2-40B4-BE49-F238E27FC236}">
                  <a16:creationId xmlns:a16="http://schemas.microsoft.com/office/drawing/2014/main" id="{027742F0-8699-462E-A1CE-974C23E7DAB1}"/>
                </a:ext>
              </a:extLst>
            </p:cNvPr>
            <p:cNvSpPr>
              <a:spLocks noChangeShapeType="1"/>
            </p:cNvSpPr>
            <p:nvPr/>
          </p:nvSpPr>
          <p:spPr bwMode="auto">
            <a:xfrm flipH="1">
              <a:off x="3943" y="3335"/>
              <a:ext cx="168"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7" name="Line 3213">
              <a:extLst>
                <a:ext uri="{FF2B5EF4-FFF2-40B4-BE49-F238E27FC236}">
                  <a16:creationId xmlns:a16="http://schemas.microsoft.com/office/drawing/2014/main" id="{B968CE3A-AE1E-4AD7-8129-ACA58E213DF7}"/>
                </a:ext>
              </a:extLst>
            </p:cNvPr>
            <p:cNvSpPr>
              <a:spLocks noChangeShapeType="1"/>
            </p:cNvSpPr>
            <p:nvPr/>
          </p:nvSpPr>
          <p:spPr bwMode="auto">
            <a:xfrm flipV="1">
              <a:off x="3927" y="3350"/>
              <a:ext cx="16"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8" name="Line 3214">
              <a:extLst>
                <a:ext uri="{FF2B5EF4-FFF2-40B4-BE49-F238E27FC236}">
                  <a16:creationId xmlns:a16="http://schemas.microsoft.com/office/drawing/2014/main" id="{43CD6C47-5E3F-4F49-B7A9-F01E9E0BC10C}"/>
                </a:ext>
              </a:extLst>
            </p:cNvPr>
            <p:cNvSpPr>
              <a:spLocks noChangeShapeType="1"/>
            </p:cNvSpPr>
            <p:nvPr/>
          </p:nvSpPr>
          <p:spPr bwMode="auto">
            <a:xfrm>
              <a:off x="5020" y="3249"/>
              <a:ext cx="24"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19" name="Line 3215">
              <a:extLst>
                <a:ext uri="{FF2B5EF4-FFF2-40B4-BE49-F238E27FC236}">
                  <a16:creationId xmlns:a16="http://schemas.microsoft.com/office/drawing/2014/main" id="{98C5FA9E-E57A-4974-AB40-581D2ED38B6D}"/>
                </a:ext>
              </a:extLst>
            </p:cNvPr>
            <p:cNvSpPr>
              <a:spLocks noChangeShapeType="1"/>
            </p:cNvSpPr>
            <p:nvPr/>
          </p:nvSpPr>
          <p:spPr bwMode="auto">
            <a:xfrm flipV="1">
              <a:off x="4879" y="3294"/>
              <a:ext cx="165"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0" name="Line 3216">
              <a:extLst>
                <a:ext uri="{FF2B5EF4-FFF2-40B4-BE49-F238E27FC236}">
                  <a16:creationId xmlns:a16="http://schemas.microsoft.com/office/drawing/2014/main" id="{3786E40E-81E7-4293-BE44-C6B67A81F4EB}"/>
                </a:ext>
              </a:extLst>
            </p:cNvPr>
            <p:cNvSpPr>
              <a:spLocks noChangeShapeType="1"/>
            </p:cNvSpPr>
            <p:nvPr/>
          </p:nvSpPr>
          <p:spPr bwMode="auto">
            <a:xfrm flipH="1" flipV="1">
              <a:off x="3682" y="3402"/>
              <a:ext cx="182"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1" name="Line 3217">
              <a:extLst>
                <a:ext uri="{FF2B5EF4-FFF2-40B4-BE49-F238E27FC236}">
                  <a16:creationId xmlns:a16="http://schemas.microsoft.com/office/drawing/2014/main" id="{F016B77C-1D89-4B10-A805-C1F756409245}"/>
                </a:ext>
              </a:extLst>
            </p:cNvPr>
            <p:cNvSpPr>
              <a:spLocks noChangeShapeType="1"/>
            </p:cNvSpPr>
            <p:nvPr/>
          </p:nvSpPr>
          <p:spPr bwMode="auto">
            <a:xfrm flipV="1">
              <a:off x="3660" y="3402"/>
              <a:ext cx="22" cy="1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2" name="Line 3218">
              <a:extLst>
                <a:ext uri="{FF2B5EF4-FFF2-40B4-BE49-F238E27FC236}">
                  <a16:creationId xmlns:a16="http://schemas.microsoft.com/office/drawing/2014/main" id="{A9372142-3BE2-4B56-9583-58627499D1E1}"/>
                </a:ext>
              </a:extLst>
            </p:cNvPr>
            <p:cNvSpPr>
              <a:spLocks noChangeShapeType="1"/>
            </p:cNvSpPr>
            <p:nvPr/>
          </p:nvSpPr>
          <p:spPr bwMode="auto">
            <a:xfrm flipH="1">
              <a:off x="4306" y="3012"/>
              <a:ext cx="115" cy="6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3" name="Line 3219">
              <a:extLst>
                <a:ext uri="{FF2B5EF4-FFF2-40B4-BE49-F238E27FC236}">
                  <a16:creationId xmlns:a16="http://schemas.microsoft.com/office/drawing/2014/main" id="{F6406CD5-1A72-4630-BBBC-702AC6A378C3}"/>
                </a:ext>
              </a:extLst>
            </p:cNvPr>
            <p:cNvSpPr>
              <a:spLocks noChangeShapeType="1"/>
            </p:cNvSpPr>
            <p:nvPr/>
          </p:nvSpPr>
          <p:spPr bwMode="auto">
            <a:xfrm flipV="1">
              <a:off x="4304" y="3078"/>
              <a:ext cx="2"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4" name="Line 3220">
              <a:extLst>
                <a:ext uri="{FF2B5EF4-FFF2-40B4-BE49-F238E27FC236}">
                  <a16:creationId xmlns:a16="http://schemas.microsoft.com/office/drawing/2014/main" id="{9559EA03-2441-4FB2-B91F-9809A0ECF7FF}"/>
                </a:ext>
              </a:extLst>
            </p:cNvPr>
            <p:cNvSpPr>
              <a:spLocks noChangeShapeType="1"/>
            </p:cNvSpPr>
            <p:nvPr/>
          </p:nvSpPr>
          <p:spPr bwMode="auto">
            <a:xfrm flipH="1" flipV="1">
              <a:off x="4802" y="2792"/>
              <a:ext cx="2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5" name="Line 3221">
              <a:extLst>
                <a:ext uri="{FF2B5EF4-FFF2-40B4-BE49-F238E27FC236}">
                  <a16:creationId xmlns:a16="http://schemas.microsoft.com/office/drawing/2014/main" id="{08A47D10-E303-45F7-AB00-88811ADA4A13}"/>
                </a:ext>
              </a:extLst>
            </p:cNvPr>
            <p:cNvSpPr>
              <a:spLocks noChangeShapeType="1"/>
            </p:cNvSpPr>
            <p:nvPr/>
          </p:nvSpPr>
          <p:spPr bwMode="auto">
            <a:xfrm flipV="1">
              <a:off x="4727" y="2792"/>
              <a:ext cx="75"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6" name="Line 3222">
              <a:extLst>
                <a:ext uri="{FF2B5EF4-FFF2-40B4-BE49-F238E27FC236}">
                  <a16:creationId xmlns:a16="http://schemas.microsoft.com/office/drawing/2014/main" id="{FE3F6A64-10C7-4B3A-A107-C2F54672021A}"/>
                </a:ext>
              </a:extLst>
            </p:cNvPr>
            <p:cNvSpPr>
              <a:spLocks noChangeShapeType="1"/>
            </p:cNvSpPr>
            <p:nvPr/>
          </p:nvSpPr>
          <p:spPr bwMode="auto">
            <a:xfrm flipH="1" flipV="1">
              <a:off x="4802" y="2792"/>
              <a:ext cx="29" cy="1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7" name="Line 3223">
              <a:extLst>
                <a:ext uri="{FF2B5EF4-FFF2-40B4-BE49-F238E27FC236}">
                  <a16:creationId xmlns:a16="http://schemas.microsoft.com/office/drawing/2014/main" id="{6E751E8C-552A-4254-8EE0-117F8EB50AED}"/>
                </a:ext>
              </a:extLst>
            </p:cNvPr>
            <p:cNvSpPr>
              <a:spLocks noChangeShapeType="1"/>
            </p:cNvSpPr>
            <p:nvPr/>
          </p:nvSpPr>
          <p:spPr bwMode="auto">
            <a:xfrm flipV="1">
              <a:off x="4147" y="3217"/>
              <a:ext cx="9"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8" name="Line 3224">
              <a:extLst>
                <a:ext uri="{FF2B5EF4-FFF2-40B4-BE49-F238E27FC236}">
                  <a16:creationId xmlns:a16="http://schemas.microsoft.com/office/drawing/2014/main" id="{7837D0E0-A937-4E8F-AE7E-6A80C371A69B}"/>
                </a:ext>
              </a:extLst>
            </p:cNvPr>
            <p:cNvSpPr>
              <a:spLocks noChangeShapeType="1"/>
            </p:cNvSpPr>
            <p:nvPr/>
          </p:nvSpPr>
          <p:spPr bwMode="auto">
            <a:xfrm flipH="1">
              <a:off x="4156" y="3163"/>
              <a:ext cx="143" cy="5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29" name="Line 3225">
              <a:extLst>
                <a:ext uri="{FF2B5EF4-FFF2-40B4-BE49-F238E27FC236}">
                  <a16:creationId xmlns:a16="http://schemas.microsoft.com/office/drawing/2014/main" id="{91DD13C9-4698-4517-AE4D-22D29A75179D}"/>
                </a:ext>
              </a:extLst>
            </p:cNvPr>
            <p:cNvSpPr>
              <a:spLocks noChangeShapeType="1"/>
            </p:cNvSpPr>
            <p:nvPr/>
          </p:nvSpPr>
          <p:spPr bwMode="auto">
            <a:xfrm flipH="1" flipV="1">
              <a:off x="4410" y="2983"/>
              <a:ext cx="6"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0" name="Line 3226">
              <a:extLst>
                <a:ext uri="{FF2B5EF4-FFF2-40B4-BE49-F238E27FC236}">
                  <a16:creationId xmlns:a16="http://schemas.microsoft.com/office/drawing/2014/main" id="{7B41131E-4CDD-46E7-991E-CF9F8D935C7A}"/>
                </a:ext>
              </a:extLst>
            </p:cNvPr>
            <p:cNvSpPr>
              <a:spLocks noChangeShapeType="1"/>
            </p:cNvSpPr>
            <p:nvPr/>
          </p:nvSpPr>
          <p:spPr bwMode="auto">
            <a:xfrm flipH="1">
              <a:off x="4410" y="2920"/>
              <a:ext cx="98" cy="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1" name="Line 3227">
              <a:extLst>
                <a:ext uri="{FF2B5EF4-FFF2-40B4-BE49-F238E27FC236}">
                  <a16:creationId xmlns:a16="http://schemas.microsoft.com/office/drawing/2014/main" id="{1844E26D-EBA3-4ED8-ABCD-F59568FB8E8E}"/>
                </a:ext>
              </a:extLst>
            </p:cNvPr>
            <p:cNvSpPr>
              <a:spLocks noChangeShapeType="1"/>
            </p:cNvSpPr>
            <p:nvPr/>
          </p:nvSpPr>
          <p:spPr bwMode="auto">
            <a:xfrm>
              <a:off x="4919" y="2876"/>
              <a:ext cx="2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2" name="Line 3228">
              <a:extLst>
                <a:ext uri="{FF2B5EF4-FFF2-40B4-BE49-F238E27FC236}">
                  <a16:creationId xmlns:a16="http://schemas.microsoft.com/office/drawing/2014/main" id="{143A4CE9-7DA7-4505-8BAA-AA474EA6B1F4}"/>
                </a:ext>
              </a:extLst>
            </p:cNvPr>
            <p:cNvSpPr>
              <a:spLocks noChangeShapeType="1"/>
            </p:cNvSpPr>
            <p:nvPr/>
          </p:nvSpPr>
          <p:spPr bwMode="auto">
            <a:xfrm flipV="1">
              <a:off x="4849" y="2907"/>
              <a:ext cx="99" cy="5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3" name="Line 3229">
              <a:extLst>
                <a:ext uri="{FF2B5EF4-FFF2-40B4-BE49-F238E27FC236}">
                  <a16:creationId xmlns:a16="http://schemas.microsoft.com/office/drawing/2014/main" id="{9885431C-4E7E-4CBF-9208-E344A4A43DDE}"/>
                </a:ext>
              </a:extLst>
            </p:cNvPr>
            <p:cNvSpPr>
              <a:spLocks noChangeShapeType="1"/>
            </p:cNvSpPr>
            <p:nvPr/>
          </p:nvSpPr>
          <p:spPr bwMode="auto">
            <a:xfrm>
              <a:off x="4919" y="2876"/>
              <a:ext cx="29" cy="3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4" name="Line 3230">
              <a:extLst>
                <a:ext uri="{FF2B5EF4-FFF2-40B4-BE49-F238E27FC236}">
                  <a16:creationId xmlns:a16="http://schemas.microsoft.com/office/drawing/2014/main" id="{C61F6D2E-2508-4B3A-8ECC-5103F63F3EDA}"/>
                </a:ext>
              </a:extLst>
            </p:cNvPr>
            <p:cNvSpPr>
              <a:spLocks noChangeShapeType="1"/>
            </p:cNvSpPr>
            <p:nvPr/>
          </p:nvSpPr>
          <p:spPr bwMode="auto">
            <a:xfrm flipH="1">
              <a:off x="4496" y="2856"/>
              <a:ext cx="84"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5" name="Line 3231">
              <a:extLst>
                <a:ext uri="{FF2B5EF4-FFF2-40B4-BE49-F238E27FC236}">
                  <a16:creationId xmlns:a16="http://schemas.microsoft.com/office/drawing/2014/main" id="{CD43A1A1-21F6-4ABA-BABF-BA798CEE4E30}"/>
                </a:ext>
              </a:extLst>
            </p:cNvPr>
            <p:cNvSpPr>
              <a:spLocks noChangeShapeType="1"/>
            </p:cNvSpPr>
            <p:nvPr/>
          </p:nvSpPr>
          <p:spPr bwMode="auto">
            <a:xfrm flipH="1" flipV="1">
              <a:off x="4496" y="2912"/>
              <a:ext cx="12"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6" name="Line 3232">
              <a:extLst>
                <a:ext uri="{FF2B5EF4-FFF2-40B4-BE49-F238E27FC236}">
                  <a16:creationId xmlns:a16="http://schemas.microsoft.com/office/drawing/2014/main" id="{9E98B48D-750D-4E26-9043-644D6256EA0B}"/>
                </a:ext>
              </a:extLst>
            </p:cNvPr>
            <p:cNvSpPr>
              <a:spLocks noChangeShapeType="1"/>
            </p:cNvSpPr>
            <p:nvPr/>
          </p:nvSpPr>
          <p:spPr bwMode="auto">
            <a:xfrm flipV="1">
              <a:off x="4751" y="2807"/>
              <a:ext cx="80"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7" name="Line 3233">
              <a:extLst>
                <a:ext uri="{FF2B5EF4-FFF2-40B4-BE49-F238E27FC236}">
                  <a16:creationId xmlns:a16="http://schemas.microsoft.com/office/drawing/2014/main" id="{B77EBDBD-B5D5-45D3-AD71-041AC6424E78}"/>
                </a:ext>
              </a:extLst>
            </p:cNvPr>
            <p:cNvSpPr>
              <a:spLocks noChangeShapeType="1"/>
            </p:cNvSpPr>
            <p:nvPr/>
          </p:nvSpPr>
          <p:spPr bwMode="auto">
            <a:xfrm flipH="1" flipV="1">
              <a:off x="4831" y="2807"/>
              <a:ext cx="2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8" name="Line 3234">
              <a:extLst>
                <a:ext uri="{FF2B5EF4-FFF2-40B4-BE49-F238E27FC236}">
                  <a16:creationId xmlns:a16="http://schemas.microsoft.com/office/drawing/2014/main" id="{87716D8A-742E-4414-862F-55A0EECE5C6D}"/>
                </a:ext>
              </a:extLst>
            </p:cNvPr>
            <p:cNvSpPr>
              <a:spLocks noChangeShapeType="1"/>
            </p:cNvSpPr>
            <p:nvPr/>
          </p:nvSpPr>
          <p:spPr bwMode="auto">
            <a:xfrm flipH="1" flipV="1">
              <a:off x="4831" y="2807"/>
              <a:ext cx="29"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39" name="Line 3235">
              <a:extLst>
                <a:ext uri="{FF2B5EF4-FFF2-40B4-BE49-F238E27FC236}">
                  <a16:creationId xmlns:a16="http://schemas.microsoft.com/office/drawing/2014/main" id="{80EFF19B-5A8C-4B4C-8612-272F6F2C120D}"/>
                </a:ext>
              </a:extLst>
            </p:cNvPr>
            <p:cNvSpPr>
              <a:spLocks noChangeShapeType="1"/>
            </p:cNvSpPr>
            <p:nvPr/>
          </p:nvSpPr>
          <p:spPr bwMode="auto">
            <a:xfrm flipV="1">
              <a:off x="4824" y="2876"/>
              <a:ext cx="95"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0" name="Line 3236">
              <a:extLst>
                <a:ext uri="{FF2B5EF4-FFF2-40B4-BE49-F238E27FC236}">
                  <a16:creationId xmlns:a16="http://schemas.microsoft.com/office/drawing/2014/main" id="{51038318-50D9-49E7-9AC2-376AD13657A6}"/>
                </a:ext>
              </a:extLst>
            </p:cNvPr>
            <p:cNvSpPr>
              <a:spLocks noChangeShapeType="1"/>
            </p:cNvSpPr>
            <p:nvPr/>
          </p:nvSpPr>
          <p:spPr bwMode="auto">
            <a:xfrm>
              <a:off x="4889" y="2850"/>
              <a:ext cx="3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1" name="Line 3237">
              <a:extLst>
                <a:ext uri="{FF2B5EF4-FFF2-40B4-BE49-F238E27FC236}">
                  <a16:creationId xmlns:a16="http://schemas.microsoft.com/office/drawing/2014/main" id="{17C0ED81-CEE2-4864-901F-658168B809CA}"/>
                </a:ext>
              </a:extLst>
            </p:cNvPr>
            <p:cNvSpPr>
              <a:spLocks noChangeShapeType="1"/>
            </p:cNvSpPr>
            <p:nvPr/>
          </p:nvSpPr>
          <p:spPr bwMode="auto">
            <a:xfrm>
              <a:off x="4889" y="2850"/>
              <a:ext cx="30" cy="2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2" name="Line 3238">
              <a:extLst>
                <a:ext uri="{FF2B5EF4-FFF2-40B4-BE49-F238E27FC236}">
                  <a16:creationId xmlns:a16="http://schemas.microsoft.com/office/drawing/2014/main" id="{B0998821-7BAD-40ED-8642-5624647E457F}"/>
                </a:ext>
              </a:extLst>
            </p:cNvPr>
            <p:cNvSpPr>
              <a:spLocks noChangeShapeType="1"/>
            </p:cNvSpPr>
            <p:nvPr/>
          </p:nvSpPr>
          <p:spPr bwMode="auto">
            <a:xfrm>
              <a:off x="4995" y="3203"/>
              <a:ext cx="25" cy="4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3" name="Line 3239">
              <a:extLst>
                <a:ext uri="{FF2B5EF4-FFF2-40B4-BE49-F238E27FC236}">
                  <a16:creationId xmlns:a16="http://schemas.microsoft.com/office/drawing/2014/main" id="{CEEAE3F2-23E2-46AC-832E-2F9B07E4FB73}"/>
                </a:ext>
              </a:extLst>
            </p:cNvPr>
            <p:cNvSpPr>
              <a:spLocks noChangeShapeType="1"/>
            </p:cNvSpPr>
            <p:nvPr/>
          </p:nvSpPr>
          <p:spPr bwMode="auto">
            <a:xfrm flipV="1">
              <a:off x="4860" y="3249"/>
              <a:ext cx="160" cy="5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4" name="Line 3240">
              <a:extLst>
                <a:ext uri="{FF2B5EF4-FFF2-40B4-BE49-F238E27FC236}">
                  <a16:creationId xmlns:a16="http://schemas.microsoft.com/office/drawing/2014/main" id="{A2E7B465-4629-43C5-918F-9C9AE7322AD3}"/>
                </a:ext>
              </a:extLst>
            </p:cNvPr>
            <p:cNvSpPr>
              <a:spLocks noChangeShapeType="1"/>
            </p:cNvSpPr>
            <p:nvPr/>
          </p:nvSpPr>
          <p:spPr bwMode="auto">
            <a:xfrm flipV="1">
              <a:off x="4776" y="2826"/>
              <a:ext cx="84"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5" name="Line 3241">
              <a:extLst>
                <a:ext uri="{FF2B5EF4-FFF2-40B4-BE49-F238E27FC236}">
                  <a16:creationId xmlns:a16="http://schemas.microsoft.com/office/drawing/2014/main" id="{6C66388E-5E5F-45FF-943D-ED971D5DA361}"/>
                </a:ext>
              </a:extLst>
            </p:cNvPr>
            <p:cNvSpPr>
              <a:spLocks noChangeShapeType="1"/>
            </p:cNvSpPr>
            <p:nvPr/>
          </p:nvSpPr>
          <p:spPr bwMode="auto">
            <a:xfrm flipH="1" flipV="1">
              <a:off x="4860" y="2826"/>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6" name="Line 3242">
              <a:extLst>
                <a:ext uri="{FF2B5EF4-FFF2-40B4-BE49-F238E27FC236}">
                  <a16:creationId xmlns:a16="http://schemas.microsoft.com/office/drawing/2014/main" id="{34EDA308-17F0-411E-BF31-7C9D9C054F28}"/>
                </a:ext>
              </a:extLst>
            </p:cNvPr>
            <p:cNvSpPr>
              <a:spLocks noChangeShapeType="1"/>
            </p:cNvSpPr>
            <p:nvPr/>
          </p:nvSpPr>
          <p:spPr bwMode="auto">
            <a:xfrm flipH="1" flipV="1">
              <a:off x="4860" y="2826"/>
              <a:ext cx="29"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7" name="Line 3243">
              <a:extLst>
                <a:ext uri="{FF2B5EF4-FFF2-40B4-BE49-F238E27FC236}">
                  <a16:creationId xmlns:a16="http://schemas.microsoft.com/office/drawing/2014/main" id="{5404A690-1B8E-4A56-9B73-AAC811F6F34A}"/>
                </a:ext>
              </a:extLst>
            </p:cNvPr>
            <p:cNvSpPr>
              <a:spLocks noChangeShapeType="1"/>
            </p:cNvSpPr>
            <p:nvPr/>
          </p:nvSpPr>
          <p:spPr bwMode="auto">
            <a:xfrm flipH="1" flipV="1">
              <a:off x="4580" y="2856"/>
              <a:ext cx="18" cy="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8" name="Line 3244">
              <a:extLst>
                <a:ext uri="{FF2B5EF4-FFF2-40B4-BE49-F238E27FC236}">
                  <a16:creationId xmlns:a16="http://schemas.microsoft.com/office/drawing/2014/main" id="{4583F175-7BE0-498D-9091-E5C89DDDDF13}"/>
                </a:ext>
              </a:extLst>
            </p:cNvPr>
            <p:cNvSpPr>
              <a:spLocks noChangeShapeType="1"/>
            </p:cNvSpPr>
            <p:nvPr/>
          </p:nvSpPr>
          <p:spPr bwMode="auto">
            <a:xfrm flipV="1">
              <a:off x="4800" y="2850"/>
              <a:ext cx="89" cy="4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49" name="Line 3245">
              <a:extLst>
                <a:ext uri="{FF2B5EF4-FFF2-40B4-BE49-F238E27FC236}">
                  <a16:creationId xmlns:a16="http://schemas.microsoft.com/office/drawing/2014/main" id="{6D942BBD-537D-4FD0-9003-B3C84C3E5562}"/>
                </a:ext>
              </a:extLst>
            </p:cNvPr>
            <p:cNvSpPr>
              <a:spLocks noChangeShapeType="1"/>
            </p:cNvSpPr>
            <p:nvPr/>
          </p:nvSpPr>
          <p:spPr bwMode="auto">
            <a:xfrm flipV="1">
              <a:off x="3911" y="3369"/>
              <a:ext cx="16"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0" name="Line 3246">
              <a:extLst>
                <a:ext uri="{FF2B5EF4-FFF2-40B4-BE49-F238E27FC236}">
                  <a16:creationId xmlns:a16="http://schemas.microsoft.com/office/drawing/2014/main" id="{8ECB7E15-9569-43D0-B376-6576273B4AAF}"/>
                </a:ext>
              </a:extLst>
            </p:cNvPr>
            <p:cNvSpPr>
              <a:spLocks noChangeShapeType="1"/>
            </p:cNvSpPr>
            <p:nvPr/>
          </p:nvSpPr>
          <p:spPr bwMode="auto">
            <a:xfrm flipH="1">
              <a:off x="3927" y="3361"/>
              <a:ext cx="175"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1" name="Line 3247">
              <a:extLst>
                <a:ext uri="{FF2B5EF4-FFF2-40B4-BE49-F238E27FC236}">
                  <a16:creationId xmlns:a16="http://schemas.microsoft.com/office/drawing/2014/main" id="{F0382718-D111-4736-BA6B-B08F5C8BF59F}"/>
                </a:ext>
              </a:extLst>
            </p:cNvPr>
            <p:cNvSpPr>
              <a:spLocks noChangeShapeType="1"/>
            </p:cNvSpPr>
            <p:nvPr/>
          </p:nvSpPr>
          <p:spPr bwMode="auto">
            <a:xfrm flipH="1" flipV="1">
              <a:off x="4678" y="2814"/>
              <a:ext cx="24" cy="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2" name="Line 3248">
              <a:extLst>
                <a:ext uri="{FF2B5EF4-FFF2-40B4-BE49-F238E27FC236}">
                  <a16:creationId xmlns:a16="http://schemas.microsoft.com/office/drawing/2014/main" id="{19182242-49DE-45A1-8D1B-111A3E1DFB0E}"/>
                </a:ext>
              </a:extLst>
            </p:cNvPr>
            <p:cNvSpPr>
              <a:spLocks noChangeShapeType="1"/>
            </p:cNvSpPr>
            <p:nvPr/>
          </p:nvSpPr>
          <p:spPr bwMode="auto">
            <a:xfrm flipV="1">
              <a:off x="4598" y="2814"/>
              <a:ext cx="80" cy="4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3" name="Line 3249">
              <a:extLst>
                <a:ext uri="{FF2B5EF4-FFF2-40B4-BE49-F238E27FC236}">
                  <a16:creationId xmlns:a16="http://schemas.microsoft.com/office/drawing/2014/main" id="{ABB8DF5A-0107-4F17-A19F-C84593C0ED1A}"/>
                </a:ext>
              </a:extLst>
            </p:cNvPr>
            <p:cNvSpPr>
              <a:spLocks noChangeShapeType="1"/>
            </p:cNvSpPr>
            <p:nvPr/>
          </p:nvSpPr>
          <p:spPr bwMode="auto">
            <a:xfrm flipV="1">
              <a:off x="4138" y="3239"/>
              <a:ext cx="9"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4" name="Line 3250">
              <a:extLst>
                <a:ext uri="{FF2B5EF4-FFF2-40B4-BE49-F238E27FC236}">
                  <a16:creationId xmlns:a16="http://schemas.microsoft.com/office/drawing/2014/main" id="{106F2EAB-3773-4899-AFF4-B44C23E5CB67}"/>
                </a:ext>
              </a:extLst>
            </p:cNvPr>
            <p:cNvSpPr>
              <a:spLocks noChangeShapeType="1"/>
            </p:cNvSpPr>
            <p:nvPr/>
          </p:nvSpPr>
          <p:spPr bwMode="auto">
            <a:xfrm flipH="1">
              <a:off x="4147" y="3189"/>
              <a:ext cx="150" cy="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5" name="Line 3251">
              <a:extLst>
                <a:ext uri="{FF2B5EF4-FFF2-40B4-BE49-F238E27FC236}">
                  <a16:creationId xmlns:a16="http://schemas.microsoft.com/office/drawing/2014/main" id="{96BD2CAB-E89B-44A2-A052-6EC8AC760FF0}"/>
                </a:ext>
              </a:extLst>
            </p:cNvPr>
            <p:cNvSpPr>
              <a:spLocks noChangeShapeType="1"/>
            </p:cNvSpPr>
            <p:nvPr/>
          </p:nvSpPr>
          <p:spPr bwMode="auto">
            <a:xfrm flipH="1" flipV="1">
              <a:off x="3660" y="3412"/>
              <a:ext cx="189" cy="4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6" name="Line 3252">
              <a:extLst>
                <a:ext uri="{FF2B5EF4-FFF2-40B4-BE49-F238E27FC236}">
                  <a16:creationId xmlns:a16="http://schemas.microsoft.com/office/drawing/2014/main" id="{660D82C0-9A19-4FC8-8730-76EDA5C47C87}"/>
                </a:ext>
              </a:extLst>
            </p:cNvPr>
            <p:cNvSpPr>
              <a:spLocks noChangeShapeType="1"/>
            </p:cNvSpPr>
            <p:nvPr/>
          </p:nvSpPr>
          <p:spPr bwMode="auto">
            <a:xfrm flipH="1">
              <a:off x="4304" y="3031"/>
              <a:ext cx="122" cy="6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7" name="Line 3253">
              <a:extLst>
                <a:ext uri="{FF2B5EF4-FFF2-40B4-BE49-F238E27FC236}">
                  <a16:creationId xmlns:a16="http://schemas.microsoft.com/office/drawing/2014/main" id="{97D11ABF-480A-4E0F-AF10-3A1239E71309}"/>
                </a:ext>
              </a:extLst>
            </p:cNvPr>
            <p:cNvSpPr>
              <a:spLocks noChangeShapeType="1"/>
            </p:cNvSpPr>
            <p:nvPr/>
          </p:nvSpPr>
          <p:spPr bwMode="auto">
            <a:xfrm flipV="1">
              <a:off x="4302" y="3096"/>
              <a:ext cx="2" cy="2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8" name="Line 3254">
              <a:extLst>
                <a:ext uri="{FF2B5EF4-FFF2-40B4-BE49-F238E27FC236}">
                  <a16:creationId xmlns:a16="http://schemas.microsoft.com/office/drawing/2014/main" id="{A7F81FFD-E429-4B7F-80C3-98FE2E339C8E}"/>
                </a:ext>
              </a:extLst>
            </p:cNvPr>
            <p:cNvSpPr>
              <a:spLocks noChangeShapeType="1"/>
            </p:cNvSpPr>
            <p:nvPr/>
          </p:nvSpPr>
          <p:spPr bwMode="auto">
            <a:xfrm flipV="1">
              <a:off x="4842" y="3203"/>
              <a:ext cx="153"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59" name="Line 3255">
              <a:extLst>
                <a:ext uri="{FF2B5EF4-FFF2-40B4-BE49-F238E27FC236}">
                  <a16:creationId xmlns:a16="http://schemas.microsoft.com/office/drawing/2014/main" id="{0EB4DE78-112D-4673-8CCE-406F7BCB5A37}"/>
                </a:ext>
              </a:extLst>
            </p:cNvPr>
            <p:cNvSpPr>
              <a:spLocks noChangeShapeType="1"/>
            </p:cNvSpPr>
            <p:nvPr/>
          </p:nvSpPr>
          <p:spPr bwMode="auto">
            <a:xfrm>
              <a:off x="4971" y="3159"/>
              <a:ext cx="24"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0" name="Line 3256">
              <a:extLst>
                <a:ext uri="{FF2B5EF4-FFF2-40B4-BE49-F238E27FC236}">
                  <a16:creationId xmlns:a16="http://schemas.microsoft.com/office/drawing/2014/main" id="{5FA9462A-D4A4-4C56-BB70-38E21DAC398C}"/>
                </a:ext>
              </a:extLst>
            </p:cNvPr>
            <p:cNvSpPr>
              <a:spLocks noChangeShapeType="1"/>
            </p:cNvSpPr>
            <p:nvPr/>
          </p:nvSpPr>
          <p:spPr bwMode="auto">
            <a:xfrm flipH="1">
              <a:off x="4416" y="2932"/>
              <a:ext cx="104"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1" name="Line 3257">
              <a:extLst>
                <a:ext uri="{FF2B5EF4-FFF2-40B4-BE49-F238E27FC236}">
                  <a16:creationId xmlns:a16="http://schemas.microsoft.com/office/drawing/2014/main" id="{BE6C477E-452E-437D-922D-970CCEEBE43C}"/>
                </a:ext>
              </a:extLst>
            </p:cNvPr>
            <p:cNvSpPr>
              <a:spLocks noChangeShapeType="1"/>
            </p:cNvSpPr>
            <p:nvPr/>
          </p:nvSpPr>
          <p:spPr bwMode="auto">
            <a:xfrm flipH="1" flipV="1">
              <a:off x="4416" y="2996"/>
              <a:ext cx="5"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2" name="Line 3258">
              <a:extLst>
                <a:ext uri="{FF2B5EF4-FFF2-40B4-BE49-F238E27FC236}">
                  <a16:creationId xmlns:a16="http://schemas.microsoft.com/office/drawing/2014/main" id="{96813C0C-2BBF-425A-82A3-5E3D8D7839A8}"/>
                </a:ext>
              </a:extLst>
            </p:cNvPr>
            <p:cNvSpPr>
              <a:spLocks noChangeShapeType="1"/>
            </p:cNvSpPr>
            <p:nvPr/>
          </p:nvSpPr>
          <p:spPr bwMode="auto">
            <a:xfrm flipV="1">
              <a:off x="3896" y="3387"/>
              <a:ext cx="15" cy="1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3" name="Line 3259">
              <a:extLst>
                <a:ext uri="{FF2B5EF4-FFF2-40B4-BE49-F238E27FC236}">
                  <a16:creationId xmlns:a16="http://schemas.microsoft.com/office/drawing/2014/main" id="{5E5CA39A-179C-4436-9FBE-014D8EDF7D54}"/>
                </a:ext>
              </a:extLst>
            </p:cNvPr>
            <p:cNvSpPr>
              <a:spLocks noChangeShapeType="1"/>
            </p:cNvSpPr>
            <p:nvPr/>
          </p:nvSpPr>
          <p:spPr bwMode="auto">
            <a:xfrm flipH="1">
              <a:off x="3911" y="3387"/>
              <a:ext cx="182"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4" name="Line 3260">
              <a:extLst>
                <a:ext uri="{FF2B5EF4-FFF2-40B4-BE49-F238E27FC236}">
                  <a16:creationId xmlns:a16="http://schemas.microsoft.com/office/drawing/2014/main" id="{D3FDE7A7-A805-496C-8B8B-0F291999DAFF}"/>
                </a:ext>
              </a:extLst>
            </p:cNvPr>
            <p:cNvSpPr>
              <a:spLocks noChangeShapeType="1"/>
            </p:cNvSpPr>
            <p:nvPr/>
          </p:nvSpPr>
          <p:spPr bwMode="auto">
            <a:xfrm flipH="1" flipV="1">
              <a:off x="4508" y="2920"/>
              <a:ext cx="12" cy="1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5" name="Line 3261">
              <a:extLst>
                <a:ext uri="{FF2B5EF4-FFF2-40B4-BE49-F238E27FC236}">
                  <a16:creationId xmlns:a16="http://schemas.microsoft.com/office/drawing/2014/main" id="{9705C628-96F4-4B13-9554-DBF1D33A73FC}"/>
                </a:ext>
              </a:extLst>
            </p:cNvPr>
            <p:cNvSpPr>
              <a:spLocks noChangeShapeType="1"/>
            </p:cNvSpPr>
            <p:nvPr/>
          </p:nvSpPr>
          <p:spPr bwMode="auto">
            <a:xfrm flipH="1">
              <a:off x="4508" y="2863"/>
              <a:ext cx="90"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6" name="Line 3262">
              <a:extLst>
                <a:ext uri="{FF2B5EF4-FFF2-40B4-BE49-F238E27FC236}">
                  <a16:creationId xmlns:a16="http://schemas.microsoft.com/office/drawing/2014/main" id="{9660D0A8-198D-47FE-9BFC-2D949ADE8AD9}"/>
                </a:ext>
              </a:extLst>
            </p:cNvPr>
            <p:cNvSpPr>
              <a:spLocks noChangeShapeType="1"/>
            </p:cNvSpPr>
            <p:nvPr/>
          </p:nvSpPr>
          <p:spPr bwMode="auto">
            <a:xfrm flipH="1">
              <a:off x="4138" y="3217"/>
              <a:ext cx="157" cy="4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7" name="Line 3263">
              <a:extLst>
                <a:ext uri="{FF2B5EF4-FFF2-40B4-BE49-F238E27FC236}">
                  <a16:creationId xmlns:a16="http://schemas.microsoft.com/office/drawing/2014/main" id="{A78BA970-C3D4-42C2-BFAB-4864AC077F3D}"/>
                </a:ext>
              </a:extLst>
            </p:cNvPr>
            <p:cNvSpPr>
              <a:spLocks noChangeShapeType="1"/>
            </p:cNvSpPr>
            <p:nvPr/>
          </p:nvSpPr>
          <p:spPr bwMode="auto">
            <a:xfrm flipV="1">
              <a:off x="4129" y="3262"/>
              <a:ext cx="9" cy="2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8" name="Line 3264">
              <a:extLst>
                <a:ext uri="{FF2B5EF4-FFF2-40B4-BE49-F238E27FC236}">
                  <a16:creationId xmlns:a16="http://schemas.microsoft.com/office/drawing/2014/main" id="{BA0934C1-5C36-4A7C-91A8-70286DE9BBFD}"/>
                </a:ext>
              </a:extLst>
            </p:cNvPr>
            <p:cNvSpPr>
              <a:spLocks noChangeShapeType="1"/>
            </p:cNvSpPr>
            <p:nvPr/>
          </p:nvSpPr>
          <p:spPr bwMode="auto">
            <a:xfrm flipH="1" flipV="1">
              <a:off x="4702" y="2823"/>
              <a:ext cx="25" cy="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69" name="Line 3265">
              <a:extLst>
                <a:ext uri="{FF2B5EF4-FFF2-40B4-BE49-F238E27FC236}">
                  <a16:creationId xmlns:a16="http://schemas.microsoft.com/office/drawing/2014/main" id="{D51AE65C-D380-4013-8E3A-3307A1A5C7E6}"/>
                </a:ext>
              </a:extLst>
            </p:cNvPr>
            <p:cNvSpPr>
              <a:spLocks noChangeShapeType="1"/>
            </p:cNvSpPr>
            <p:nvPr/>
          </p:nvSpPr>
          <p:spPr bwMode="auto">
            <a:xfrm flipV="1">
              <a:off x="4617" y="2823"/>
              <a:ext cx="85" cy="5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0" name="Line 3266">
              <a:extLst>
                <a:ext uri="{FF2B5EF4-FFF2-40B4-BE49-F238E27FC236}">
                  <a16:creationId xmlns:a16="http://schemas.microsoft.com/office/drawing/2014/main" id="{591F53CE-1EDB-43FA-94DC-E510C2AC0D00}"/>
                </a:ext>
              </a:extLst>
            </p:cNvPr>
            <p:cNvSpPr>
              <a:spLocks noChangeShapeType="1"/>
            </p:cNvSpPr>
            <p:nvPr/>
          </p:nvSpPr>
          <p:spPr bwMode="auto">
            <a:xfrm flipV="1">
              <a:off x="4823" y="3159"/>
              <a:ext cx="148" cy="5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1" name="Line 3267">
              <a:extLst>
                <a:ext uri="{FF2B5EF4-FFF2-40B4-BE49-F238E27FC236}">
                  <a16:creationId xmlns:a16="http://schemas.microsoft.com/office/drawing/2014/main" id="{FA52B3B3-29FB-43CC-A7EB-231892AA2F17}"/>
                </a:ext>
              </a:extLst>
            </p:cNvPr>
            <p:cNvSpPr>
              <a:spLocks noChangeShapeType="1"/>
            </p:cNvSpPr>
            <p:nvPr/>
          </p:nvSpPr>
          <p:spPr bwMode="auto">
            <a:xfrm>
              <a:off x="4947" y="3115"/>
              <a:ext cx="24" cy="4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2" name="Line 3268">
              <a:extLst>
                <a:ext uri="{FF2B5EF4-FFF2-40B4-BE49-F238E27FC236}">
                  <a16:creationId xmlns:a16="http://schemas.microsoft.com/office/drawing/2014/main" id="{2611EAEC-7338-48AE-AC1E-880368B57B32}"/>
                </a:ext>
              </a:extLst>
            </p:cNvPr>
            <p:cNvSpPr>
              <a:spLocks noChangeShapeType="1"/>
            </p:cNvSpPr>
            <p:nvPr/>
          </p:nvSpPr>
          <p:spPr bwMode="auto">
            <a:xfrm flipH="1" flipV="1">
              <a:off x="4598" y="2863"/>
              <a:ext cx="19" cy="1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3" name="Line 3269">
              <a:extLst>
                <a:ext uri="{FF2B5EF4-FFF2-40B4-BE49-F238E27FC236}">
                  <a16:creationId xmlns:a16="http://schemas.microsoft.com/office/drawing/2014/main" id="{8C9D1449-A7EE-4363-9FCD-C82F4F264CA0}"/>
                </a:ext>
              </a:extLst>
            </p:cNvPr>
            <p:cNvSpPr>
              <a:spLocks noChangeShapeType="1"/>
            </p:cNvSpPr>
            <p:nvPr/>
          </p:nvSpPr>
          <p:spPr bwMode="auto">
            <a:xfrm flipH="1">
              <a:off x="4302" y="3053"/>
              <a:ext cx="129"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4" name="Line 3270">
              <a:extLst>
                <a:ext uri="{FF2B5EF4-FFF2-40B4-BE49-F238E27FC236}">
                  <a16:creationId xmlns:a16="http://schemas.microsoft.com/office/drawing/2014/main" id="{D40D7E06-0460-4673-83F6-45F5ECF06C71}"/>
                </a:ext>
              </a:extLst>
            </p:cNvPr>
            <p:cNvSpPr>
              <a:spLocks noChangeShapeType="1"/>
            </p:cNvSpPr>
            <p:nvPr/>
          </p:nvSpPr>
          <p:spPr bwMode="auto">
            <a:xfrm flipV="1">
              <a:off x="4300" y="3117"/>
              <a:ext cx="2" cy="2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5" name="Line 3271">
              <a:extLst>
                <a:ext uri="{FF2B5EF4-FFF2-40B4-BE49-F238E27FC236}">
                  <a16:creationId xmlns:a16="http://schemas.microsoft.com/office/drawing/2014/main" id="{A37789C2-BA5D-4428-92CC-10D928FFAE64}"/>
                </a:ext>
              </a:extLst>
            </p:cNvPr>
            <p:cNvSpPr>
              <a:spLocks noChangeShapeType="1"/>
            </p:cNvSpPr>
            <p:nvPr/>
          </p:nvSpPr>
          <p:spPr bwMode="auto">
            <a:xfrm>
              <a:off x="4922" y="3073"/>
              <a:ext cx="25" cy="4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6" name="Line 3272">
              <a:extLst>
                <a:ext uri="{FF2B5EF4-FFF2-40B4-BE49-F238E27FC236}">
                  <a16:creationId xmlns:a16="http://schemas.microsoft.com/office/drawing/2014/main" id="{30F1D733-60F7-4CC9-ACD0-955537484D97}"/>
                </a:ext>
              </a:extLst>
            </p:cNvPr>
            <p:cNvSpPr>
              <a:spLocks noChangeShapeType="1"/>
            </p:cNvSpPr>
            <p:nvPr/>
          </p:nvSpPr>
          <p:spPr bwMode="auto">
            <a:xfrm flipV="1">
              <a:off x="4804" y="3115"/>
              <a:ext cx="143"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7" name="Line 3273">
              <a:extLst>
                <a:ext uri="{FF2B5EF4-FFF2-40B4-BE49-F238E27FC236}">
                  <a16:creationId xmlns:a16="http://schemas.microsoft.com/office/drawing/2014/main" id="{8D91082A-37EE-4D0E-ADA6-795AE5DF7E54}"/>
                </a:ext>
              </a:extLst>
            </p:cNvPr>
            <p:cNvSpPr>
              <a:spLocks noChangeShapeType="1"/>
            </p:cNvSpPr>
            <p:nvPr/>
          </p:nvSpPr>
          <p:spPr bwMode="auto">
            <a:xfrm flipH="1">
              <a:off x="4129" y="3246"/>
              <a:ext cx="164" cy="3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8" name="Line 3274">
              <a:extLst>
                <a:ext uri="{FF2B5EF4-FFF2-40B4-BE49-F238E27FC236}">
                  <a16:creationId xmlns:a16="http://schemas.microsoft.com/office/drawing/2014/main" id="{9D516CEB-3D60-4AB6-BFB0-13987A05CD25}"/>
                </a:ext>
              </a:extLst>
            </p:cNvPr>
            <p:cNvSpPr>
              <a:spLocks noChangeShapeType="1"/>
            </p:cNvSpPr>
            <p:nvPr/>
          </p:nvSpPr>
          <p:spPr bwMode="auto">
            <a:xfrm flipV="1">
              <a:off x="4120" y="3285"/>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79" name="Line 3275">
              <a:extLst>
                <a:ext uri="{FF2B5EF4-FFF2-40B4-BE49-F238E27FC236}">
                  <a16:creationId xmlns:a16="http://schemas.microsoft.com/office/drawing/2014/main" id="{3E79EE73-775F-4F4D-A4B2-D2E373D43C9F}"/>
                </a:ext>
              </a:extLst>
            </p:cNvPr>
            <p:cNvSpPr>
              <a:spLocks noChangeShapeType="1"/>
            </p:cNvSpPr>
            <p:nvPr/>
          </p:nvSpPr>
          <p:spPr bwMode="auto">
            <a:xfrm flipH="1" flipV="1">
              <a:off x="3896" y="3405"/>
              <a:ext cx="188" cy="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0" name="Line 3276">
              <a:extLst>
                <a:ext uri="{FF2B5EF4-FFF2-40B4-BE49-F238E27FC236}">
                  <a16:creationId xmlns:a16="http://schemas.microsoft.com/office/drawing/2014/main" id="{98A7B3CC-C7A9-4D38-A5A4-EAA43C0BC7B9}"/>
                </a:ext>
              </a:extLst>
            </p:cNvPr>
            <p:cNvSpPr>
              <a:spLocks noChangeShapeType="1"/>
            </p:cNvSpPr>
            <p:nvPr/>
          </p:nvSpPr>
          <p:spPr bwMode="auto">
            <a:xfrm flipV="1">
              <a:off x="3880" y="3405"/>
              <a:ext cx="16"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1" name="Line 3277">
              <a:extLst>
                <a:ext uri="{FF2B5EF4-FFF2-40B4-BE49-F238E27FC236}">
                  <a16:creationId xmlns:a16="http://schemas.microsoft.com/office/drawing/2014/main" id="{51714551-FCCF-48E5-A01D-05427C349354}"/>
                </a:ext>
              </a:extLst>
            </p:cNvPr>
            <p:cNvSpPr>
              <a:spLocks noChangeShapeType="1"/>
            </p:cNvSpPr>
            <p:nvPr/>
          </p:nvSpPr>
          <p:spPr bwMode="auto">
            <a:xfrm flipH="1">
              <a:off x="4421" y="2948"/>
              <a:ext cx="111" cy="6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2" name="Line 3278">
              <a:extLst>
                <a:ext uri="{FF2B5EF4-FFF2-40B4-BE49-F238E27FC236}">
                  <a16:creationId xmlns:a16="http://schemas.microsoft.com/office/drawing/2014/main" id="{B2DDF18B-78ED-4737-96E8-D86D7ED2902B}"/>
                </a:ext>
              </a:extLst>
            </p:cNvPr>
            <p:cNvSpPr>
              <a:spLocks noChangeShapeType="1"/>
            </p:cNvSpPr>
            <p:nvPr/>
          </p:nvSpPr>
          <p:spPr bwMode="auto">
            <a:xfrm flipH="1" flipV="1">
              <a:off x="4421" y="3012"/>
              <a:ext cx="5" cy="19"/>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3" name="Line 3279">
              <a:extLst>
                <a:ext uri="{FF2B5EF4-FFF2-40B4-BE49-F238E27FC236}">
                  <a16:creationId xmlns:a16="http://schemas.microsoft.com/office/drawing/2014/main" id="{BB500596-D55C-45AC-BD63-76E0B191AF01}"/>
                </a:ext>
              </a:extLst>
            </p:cNvPr>
            <p:cNvSpPr>
              <a:spLocks noChangeShapeType="1"/>
            </p:cNvSpPr>
            <p:nvPr/>
          </p:nvSpPr>
          <p:spPr bwMode="auto">
            <a:xfrm flipV="1">
              <a:off x="4636" y="2836"/>
              <a:ext cx="91" cy="52"/>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4" name="Line 3280">
              <a:extLst>
                <a:ext uri="{FF2B5EF4-FFF2-40B4-BE49-F238E27FC236}">
                  <a16:creationId xmlns:a16="http://schemas.microsoft.com/office/drawing/2014/main" id="{125EBAE1-DAF6-43E7-91E4-8B2234B3AEBA}"/>
                </a:ext>
              </a:extLst>
            </p:cNvPr>
            <p:cNvSpPr>
              <a:spLocks noChangeShapeType="1"/>
            </p:cNvSpPr>
            <p:nvPr/>
          </p:nvSpPr>
          <p:spPr bwMode="auto">
            <a:xfrm flipH="1" flipV="1">
              <a:off x="4727" y="2836"/>
              <a:ext cx="24" cy="17"/>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5" name="Line 3281">
              <a:extLst>
                <a:ext uri="{FF2B5EF4-FFF2-40B4-BE49-F238E27FC236}">
                  <a16:creationId xmlns:a16="http://schemas.microsoft.com/office/drawing/2014/main" id="{781FA70C-FD5A-4985-98D7-6BE71B9CF1C3}"/>
                </a:ext>
              </a:extLst>
            </p:cNvPr>
            <p:cNvSpPr>
              <a:spLocks noChangeShapeType="1"/>
            </p:cNvSpPr>
            <p:nvPr/>
          </p:nvSpPr>
          <p:spPr bwMode="auto">
            <a:xfrm flipV="1">
              <a:off x="4299" y="3139"/>
              <a:ext cx="1" cy="2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6" name="Line 3282">
              <a:extLst>
                <a:ext uri="{FF2B5EF4-FFF2-40B4-BE49-F238E27FC236}">
                  <a16:creationId xmlns:a16="http://schemas.microsoft.com/office/drawing/2014/main" id="{905FBC60-55AA-4267-8A74-C262609B8C9A}"/>
                </a:ext>
              </a:extLst>
            </p:cNvPr>
            <p:cNvSpPr>
              <a:spLocks noChangeShapeType="1"/>
            </p:cNvSpPr>
            <p:nvPr/>
          </p:nvSpPr>
          <p:spPr bwMode="auto">
            <a:xfrm flipH="1">
              <a:off x="4300" y="3078"/>
              <a:ext cx="137" cy="61"/>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7" name="Line 3283">
              <a:extLst>
                <a:ext uri="{FF2B5EF4-FFF2-40B4-BE49-F238E27FC236}">
                  <a16:creationId xmlns:a16="http://schemas.microsoft.com/office/drawing/2014/main" id="{51DA18FC-F31D-40D2-AED1-6BFD464238B5}"/>
                </a:ext>
              </a:extLst>
            </p:cNvPr>
            <p:cNvSpPr>
              <a:spLocks noChangeShapeType="1"/>
            </p:cNvSpPr>
            <p:nvPr/>
          </p:nvSpPr>
          <p:spPr bwMode="auto">
            <a:xfrm flipH="1" flipV="1">
              <a:off x="4520" y="2932"/>
              <a:ext cx="12" cy="16"/>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8" name="Line 3284">
              <a:extLst>
                <a:ext uri="{FF2B5EF4-FFF2-40B4-BE49-F238E27FC236}">
                  <a16:creationId xmlns:a16="http://schemas.microsoft.com/office/drawing/2014/main" id="{800E3F3B-C15E-4EBD-AC94-977B5CD62D8B}"/>
                </a:ext>
              </a:extLst>
            </p:cNvPr>
            <p:cNvSpPr>
              <a:spLocks noChangeShapeType="1"/>
            </p:cNvSpPr>
            <p:nvPr/>
          </p:nvSpPr>
          <p:spPr bwMode="auto">
            <a:xfrm flipH="1">
              <a:off x="4520" y="2874"/>
              <a:ext cx="97"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89" name="Line 3285">
              <a:extLst>
                <a:ext uri="{FF2B5EF4-FFF2-40B4-BE49-F238E27FC236}">
                  <a16:creationId xmlns:a16="http://schemas.microsoft.com/office/drawing/2014/main" id="{44CFDB57-F03E-471F-859F-953558112817}"/>
                </a:ext>
              </a:extLst>
            </p:cNvPr>
            <p:cNvSpPr>
              <a:spLocks noChangeShapeType="1"/>
            </p:cNvSpPr>
            <p:nvPr/>
          </p:nvSpPr>
          <p:spPr bwMode="auto">
            <a:xfrm flipV="1">
              <a:off x="4785" y="3073"/>
              <a:ext cx="137" cy="5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0" name="Line 3286">
              <a:extLst>
                <a:ext uri="{FF2B5EF4-FFF2-40B4-BE49-F238E27FC236}">
                  <a16:creationId xmlns:a16="http://schemas.microsoft.com/office/drawing/2014/main" id="{D6623D15-0B3F-43DB-834F-2210C3A5FAE9}"/>
                </a:ext>
              </a:extLst>
            </p:cNvPr>
            <p:cNvSpPr>
              <a:spLocks noChangeShapeType="1"/>
            </p:cNvSpPr>
            <p:nvPr/>
          </p:nvSpPr>
          <p:spPr bwMode="auto">
            <a:xfrm>
              <a:off x="4898" y="3033"/>
              <a:ext cx="24" cy="4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1" name="Line 3287">
              <a:extLst>
                <a:ext uri="{FF2B5EF4-FFF2-40B4-BE49-F238E27FC236}">
                  <a16:creationId xmlns:a16="http://schemas.microsoft.com/office/drawing/2014/main" id="{87825B83-E644-4498-94DA-05DD19EB4BA6}"/>
                </a:ext>
              </a:extLst>
            </p:cNvPr>
            <p:cNvSpPr>
              <a:spLocks noChangeShapeType="1"/>
            </p:cNvSpPr>
            <p:nvPr/>
          </p:nvSpPr>
          <p:spPr bwMode="auto">
            <a:xfrm flipH="1" flipV="1">
              <a:off x="4617" y="2874"/>
              <a:ext cx="19" cy="14"/>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2" name="Line 3288">
              <a:extLst>
                <a:ext uri="{FF2B5EF4-FFF2-40B4-BE49-F238E27FC236}">
                  <a16:creationId xmlns:a16="http://schemas.microsoft.com/office/drawing/2014/main" id="{42DDBCAB-AB5A-4A67-BF50-3F585BDBE2BA}"/>
                </a:ext>
              </a:extLst>
            </p:cNvPr>
            <p:cNvSpPr>
              <a:spLocks noChangeShapeType="1"/>
            </p:cNvSpPr>
            <p:nvPr/>
          </p:nvSpPr>
          <p:spPr bwMode="auto">
            <a:xfrm flipV="1">
              <a:off x="4111" y="3310"/>
              <a:ext cx="9" cy="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3" name="Line 3289">
              <a:extLst>
                <a:ext uri="{FF2B5EF4-FFF2-40B4-BE49-F238E27FC236}">
                  <a16:creationId xmlns:a16="http://schemas.microsoft.com/office/drawing/2014/main" id="{F5A8F498-0213-4BC1-AF92-2244A02C62DC}"/>
                </a:ext>
              </a:extLst>
            </p:cNvPr>
            <p:cNvSpPr>
              <a:spLocks noChangeShapeType="1"/>
            </p:cNvSpPr>
            <p:nvPr/>
          </p:nvSpPr>
          <p:spPr bwMode="auto">
            <a:xfrm flipH="1">
              <a:off x="4120" y="3277"/>
              <a:ext cx="171" cy="3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4" name="Line 3291">
            <a:extLst>
              <a:ext uri="{FF2B5EF4-FFF2-40B4-BE49-F238E27FC236}">
                <a16:creationId xmlns:a16="http://schemas.microsoft.com/office/drawing/2014/main" id="{AFE41990-270F-472D-9EAF-98EAAF4EC2D9}"/>
              </a:ext>
            </a:extLst>
          </p:cNvPr>
          <p:cNvSpPr>
            <a:spLocks noChangeShapeType="1"/>
          </p:cNvSpPr>
          <p:nvPr/>
        </p:nvSpPr>
        <p:spPr bwMode="auto">
          <a:xfrm flipH="1" flipV="1">
            <a:off x="5287169" y="4568998"/>
            <a:ext cx="396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5" name="Line 3292">
            <a:extLst>
              <a:ext uri="{FF2B5EF4-FFF2-40B4-BE49-F238E27FC236}">
                <a16:creationId xmlns:a16="http://schemas.microsoft.com/office/drawing/2014/main" id="{16DB0CF8-8F00-41A0-BA68-D27BAC59B57D}"/>
              </a:ext>
            </a:extLst>
          </p:cNvPr>
          <p:cNvSpPr>
            <a:spLocks noChangeShapeType="1"/>
          </p:cNvSpPr>
          <p:nvPr/>
        </p:nvSpPr>
        <p:spPr bwMode="auto">
          <a:xfrm flipV="1">
            <a:off x="5133181" y="4568998"/>
            <a:ext cx="153987" cy="857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6" name="Line 3293">
            <a:extLst>
              <a:ext uri="{FF2B5EF4-FFF2-40B4-BE49-F238E27FC236}">
                <a16:creationId xmlns:a16="http://schemas.microsoft.com/office/drawing/2014/main" id="{5E32746C-0470-42FC-AEE3-D6C32E630A68}"/>
              </a:ext>
            </a:extLst>
          </p:cNvPr>
          <p:cNvSpPr>
            <a:spLocks noChangeShapeType="1"/>
          </p:cNvSpPr>
          <p:nvPr/>
        </p:nvSpPr>
        <p:spPr bwMode="auto">
          <a:xfrm flipV="1">
            <a:off x="5231606" y="5499273"/>
            <a:ext cx="317500"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7" name="Line 3294">
            <a:extLst>
              <a:ext uri="{FF2B5EF4-FFF2-40B4-BE49-F238E27FC236}">
                <a16:creationId xmlns:a16="http://schemas.microsoft.com/office/drawing/2014/main" id="{6102576E-E2EA-4150-AC40-0A9707B5257A}"/>
              </a:ext>
            </a:extLst>
          </p:cNvPr>
          <p:cNvSpPr>
            <a:spLocks noChangeShapeType="1"/>
          </p:cNvSpPr>
          <p:nvPr/>
        </p:nvSpPr>
        <p:spPr bwMode="auto">
          <a:xfrm>
            <a:off x="5520531" y="5429423"/>
            <a:ext cx="28575"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8" name="Line 3295">
            <a:extLst>
              <a:ext uri="{FF2B5EF4-FFF2-40B4-BE49-F238E27FC236}">
                <a16:creationId xmlns:a16="http://schemas.microsoft.com/office/drawing/2014/main" id="{54574B5E-5DEE-4034-9203-9FAAB6E22339}"/>
              </a:ext>
            </a:extLst>
          </p:cNvPr>
          <p:cNvSpPr>
            <a:spLocks noChangeShapeType="1"/>
          </p:cNvSpPr>
          <p:nvPr/>
        </p:nvSpPr>
        <p:spPr bwMode="auto">
          <a:xfrm flipH="1" flipV="1">
            <a:off x="3904456" y="5475460"/>
            <a:ext cx="309562" cy="254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899" name="Line 3296">
            <a:extLst>
              <a:ext uri="{FF2B5EF4-FFF2-40B4-BE49-F238E27FC236}">
                <a16:creationId xmlns:a16="http://schemas.microsoft.com/office/drawing/2014/main" id="{4DE24C1C-6279-4E3F-B923-682BDF07674E}"/>
              </a:ext>
            </a:extLst>
          </p:cNvPr>
          <p:cNvSpPr>
            <a:spLocks noChangeShapeType="1"/>
          </p:cNvSpPr>
          <p:nvPr/>
        </p:nvSpPr>
        <p:spPr bwMode="auto">
          <a:xfrm flipV="1">
            <a:off x="3879056" y="5475460"/>
            <a:ext cx="25400" cy="285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0" name="Line 3297">
            <a:extLst>
              <a:ext uri="{FF2B5EF4-FFF2-40B4-BE49-F238E27FC236}">
                <a16:creationId xmlns:a16="http://schemas.microsoft.com/office/drawing/2014/main" id="{073355ED-6FAC-4B09-ABAD-86E23C907950}"/>
              </a:ext>
            </a:extLst>
          </p:cNvPr>
          <p:cNvSpPr>
            <a:spLocks noChangeShapeType="1"/>
          </p:cNvSpPr>
          <p:nvPr/>
        </p:nvSpPr>
        <p:spPr bwMode="auto">
          <a:xfrm flipV="1">
            <a:off x="5312569" y="4854748"/>
            <a:ext cx="20796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1" name="Line 3298">
            <a:extLst>
              <a:ext uri="{FF2B5EF4-FFF2-40B4-BE49-F238E27FC236}">
                <a16:creationId xmlns:a16="http://schemas.microsoft.com/office/drawing/2014/main" id="{A5D424C5-CCC5-41B7-8DC7-68E7A53EC7C1}"/>
              </a:ext>
            </a:extLst>
          </p:cNvPr>
          <p:cNvSpPr>
            <a:spLocks noChangeShapeType="1"/>
          </p:cNvSpPr>
          <p:nvPr/>
        </p:nvSpPr>
        <p:spPr bwMode="auto">
          <a:xfrm>
            <a:off x="5480844" y="4794423"/>
            <a:ext cx="3968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2" name="Line 3299">
            <a:extLst>
              <a:ext uri="{FF2B5EF4-FFF2-40B4-BE49-F238E27FC236}">
                <a16:creationId xmlns:a16="http://schemas.microsoft.com/office/drawing/2014/main" id="{E203CD68-A597-48F1-B8E0-BFDE4A98E02B}"/>
              </a:ext>
            </a:extLst>
          </p:cNvPr>
          <p:cNvSpPr>
            <a:spLocks noChangeShapeType="1"/>
          </p:cNvSpPr>
          <p:nvPr/>
        </p:nvSpPr>
        <p:spPr bwMode="auto">
          <a:xfrm flipH="1" flipV="1">
            <a:off x="4771231" y="4851573"/>
            <a:ext cx="7937" cy="349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3" name="Line 3300">
            <a:extLst>
              <a:ext uri="{FF2B5EF4-FFF2-40B4-BE49-F238E27FC236}">
                <a16:creationId xmlns:a16="http://schemas.microsoft.com/office/drawing/2014/main" id="{F68FB74B-D134-4B2D-9A89-81006B5ACE4A}"/>
              </a:ext>
            </a:extLst>
          </p:cNvPr>
          <p:cNvSpPr>
            <a:spLocks noChangeShapeType="1"/>
          </p:cNvSpPr>
          <p:nvPr/>
        </p:nvSpPr>
        <p:spPr bwMode="auto">
          <a:xfrm flipH="1">
            <a:off x="4771231" y="4749973"/>
            <a:ext cx="188912" cy="1016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4" name="Line 3301">
            <a:extLst>
              <a:ext uri="{FF2B5EF4-FFF2-40B4-BE49-F238E27FC236}">
                <a16:creationId xmlns:a16="http://schemas.microsoft.com/office/drawing/2014/main" id="{6BB4CB52-887A-4F0C-A61A-C82C706DE7DA}"/>
              </a:ext>
            </a:extLst>
          </p:cNvPr>
          <p:cNvSpPr>
            <a:spLocks noChangeShapeType="1"/>
          </p:cNvSpPr>
          <p:nvPr/>
        </p:nvSpPr>
        <p:spPr bwMode="auto">
          <a:xfrm flipV="1">
            <a:off x="5163344" y="4602335"/>
            <a:ext cx="163512"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5" name="Line 3302">
            <a:extLst>
              <a:ext uri="{FF2B5EF4-FFF2-40B4-BE49-F238E27FC236}">
                <a16:creationId xmlns:a16="http://schemas.microsoft.com/office/drawing/2014/main" id="{54EB6B4C-E532-4E5D-93B2-4C1A4BC963DA}"/>
              </a:ext>
            </a:extLst>
          </p:cNvPr>
          <p:cNvSpPr>
            <a:spLocks noChangeShapeType="1"/>
          </p:cNvSpPr>
          <p:nvPr/>
        </p:nvSpPr>
        <p:spPr bwMode="auto">
          <a:xfrm flipH="1" flipV="1">
            <a:off x="5326856" y="4602335"/>
            <a:ext cx="38100" cy="396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6" name="Line 3303">
            <a:extLst>
              <a:ext uri="{FF2B5EF4-FFF2-40B4-BE49-F238E27FC236}">
                <a16:creationId xmlns:a16="http://schemas.microsoft.com/office/drawing/2014/main" id="{7F5A4FD4-9FC1-45F7-AD9A-497E570BFB6A}"/>
              </a:ext>
            </a:extLst>
          </p:cNvPr>
          <p:cNvSpPr>
            <a:spLocks noChangeShapeType="1"/>
          </p:cNvSpPr>
          <p:nvPr/>
        </p:nvSpPr>
        <p:spPr bwMode="auto">
          <a:xfrm flipH="1">
            <a:off x="4569619" y="4969048"/>
            <a:ext cx="22701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7" name="Line 3304">
            <a:extLst>
              <a:ext uri="{FF2B5EF4-FFF2-40B4-BE49-F238E27FC236}">
                <a16:creationId xmlns:a16="http://schemas.microsoft.com/office/drawing/2014/main" id="{24F08553-2DB0-417C-8B38-30E3D4E40267}"/>
              </a:ext>
            </a:extLst>
          </p:cNvPr>
          <p:cNvSpPr>
            <a:spLocks noChangeShapeType="1"/>
          </p:cNvSpPr>
          <p:nvPr/>
        </p:nvSpPr>
        <p:spPr bwMode="auto">
          <a:xfrm flipV="1">
            <a:off x="4566444" y="5061123"/>
            <a:ext cx="3175"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8" name="Line 3305">
            <a:extLst>
              <a:ext uri="{FF2B5EF4-FFF2-40B4-BE49-F238E27FC236}">
                <a16:creationId xmlns:a16="http://schemas.microsoft.com/office/drawing/2014/main" id="{73C6B4D3-59A0-4A1B-B999-E029836C5E6B}"/>
              </a:ext>
            </a:extLst>
          </p:cNvPr>
          <p:cNvSpPr>
            <a:spLocks noChangeShapeType="1"/>
          </p:cNvSpPr>
          <p:nvPr/>
        </p:nvSpPr>
        <p:spPr bwMode="auto">
          <a:xfrm flipV="1">
            <a:off x="5212556" y="5429423"/>
            <a:ext cx="307975"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9" name="Line 3306">
            <a:extLst>
              <a:ext uri="{FF2B5EF4-FFF2-40B4-BE49-F238E27FC236}">
                <a16:creationId xmlns:a16="http://schemas.microsoft.com/office/drawing/2014/main" id="{BC3D1AA5-99FF-44C4-871E-6838C3D1927B}"/>
              </a:ext>
            </a:extLst>
          </p:cNvPr>
          <p:cNvSpPr>
            <a:spLocks noChangeShapeType="1"/>
          </p:cNvSpPr>
          <p:nvPr/>
        </p:nvSpPr>
        <p:spPr bwMode="auto">
          <a:xfrm>
            <a:off x="5490369" y="5357985"/>
            <a:ext cx="30162"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0" name="Line 3307">
            <a:extLst>
              <a:ext uri="{FF2B5EF4-FFF2-40B4-BE49-F238E27FC236}">
                <a16:creationId xmlns:a16="http://schemas.microsoft.com/office/drawing/2014/main" id="{B699D16A-37F4-400C-B09A-A5E9357BF6B0}"/>
              </a:ext>
            </a:extLst>
          </p:cNvPr>
          <p:cNvSpPr>
            <a:spLocks noChangeShapeType="1"/>
          </p:cNvSpPr>
          <p:nvPr/>
        </p:nvSpPr>
        <p:spPr bwMode="auto">
          <a:xfrm flipV="1">
            <a:off x="5282406" y="4794423"/>
            <a:ext cx="198437"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1" name="Line 3308">
            <a:extLst>
              <a:ext uri="{FF2B5EF4-FFF2-40B4-BE49-F238E27FC236}">
                <a16:creationId xmlns:a16="http://schemas.microsoft.com/office/drawing/2014/main" id="{B9F8F6C9-23FB-4B5A-942B-268779D89891}"/>
              </a:ext>
            </a:extLst>
          </p:cNvPr>
          <p:cNvSpPr>
            <a:spLocks noChangeShapeType="1"/>
          </p:cNvSpPr>
          <p:nvPr/>
        </p:nvSpPr>
        <p:spPr bwMode="auto">
          <a:xfrm>
            <a:off x="5442744" y="4738860"/>
            <a:ext cx="38100"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2" name="Line 3309">
            <a:extLst>
              <a:ext uri="{FF2B5EF4-FFF2-40B4-BE49-F238E27FC236}">
                <a16:creationId xmlns:a16="http://schemas.microsoft.com/office/drawing/2014/main" id="{76B2552B-B597-4414-8DA9-6E7EC39962D7}"/>
              </a:ext>
            </a:extLst>
          </p:cNvPr>
          <p:cNvSpPr>
            <a:spLocks noChangeShapeType="1"/>
          </p:cNvSpPr>
          <p:nvPr/>
        </p:nvSpPr>
        <p:spPr bwMode="auto">
          <a:xfrm flipH="1" flipV="1">
            <a:off x="5364956" y="4642023"/>
            <a:ext cx="38100"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3" name="Line 3310">
            <a:extLst>
              <a:ext uri="{FF2B5EF4-FFF2-40B4-BE49-F238E27FC236}">
                <a16:creationId xmlns:a16="http://schemas.microsoft.com/office/drawing/2014/main" id="{4A0B0D63-04E4-43C3-8CA0-81ABDF7711AC}"/>
              </a:ext>
            </a:extLst>
          </p:cNvPr>
          <p:cNvSpPr>
            <a:spLocks noChangeShapeType="1"/>
          </p:cNvSpPr>
          <p:nvPr/>
        </p:nvSpPr>
        <p:spPr bwMode="auto">
          <a:xfrm flipV="1">
            <a:off x="5193506" y="4642023"/>
            <a:ext cx="171450" cy="889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4" name="Line 3311">
            <a:extLst>
              <a:ext uri="{FF2B5EF4-FFF2-40B4-BE49-F238E27FC236}">
                <a16:creationId xmlns:a16="http://schemas.microsoft.com/office/drawing/2014/main" id="{AA83AF42-AF9C-42F1-81F6-74D9D8318EF9}"/>
              </a:ext>
            </a:extLst>
          </p:cNvPr>
          <p:cNvSpPr>
            <a:spLocks noChangeShapeType="1"/>
          </p:cNvSpPr>
          <p:nvPr/>
        </p:nvSpPr>
        <p:spPr bwMode="auto">
          <a:xfrm flipV="1">
            <a:off x="5252244" y="4738860"/>
            <a:ext cx="190500" cy="904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5" name="Line 3312">
            <a:extLst>
              <a:ext uri="{FF2B5EF4-FFF2-40B4-BE49-F238E27FC236}">
                <a16:creationId xmlns:a16="http://schemas.microsoft.com/office/drawing/2014/main" id="{BA04AD50-C9F5-4C9F-BC85-DA836CC03028}"/>
              </a:ext>
            </a:extLst>
          </p:cNvPr>
          <p:cNvSpPr>
            <a:spLocks noChangeShapeType="1"/>
          </p:cNvSpPr>
          <p:nvPr/>
        </p:nvSpPr>
        <p:spPr bwMode="auto">
          <a:xfrm>
            <a:off x="5403056" y="4688060"/>
            <a:ext cx="39687"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6" name="Line 3313">
            <a:extLst>
              <a:ext uri="{FF2B5EF4-FFF2-40B4-BE49-F238E27FC236}">
                <a16:creationId xmlns:a16="http://schemas.microsoft.com/office/drawing/2014/main" id="{55D7DD7E-024D-4471-A6E1-B57AB2C36352}"/>
              </a:ext>
            </a:extLst>
          </p:cNvPr>
          <p:cNvSpPr>
            <a:spLocks noChangeShapeType="1"/>
          </p:cNvSpPr>
          <p:nvPr/>
        </p:nvSpPr>
        <p:spPr bwMode="auto">
          <a:xfrm flipH="1">
            <a:off x="4271169" y="5291310"/>
            <a:ext cx="282575"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7" name="Line 3314">
            <a:extLst>
              <a:ext uri="{FF2B5EF4-FFF2-40B4-BE49-F238E27FC236}">
                <a16:creationId xmlns:a16="http://schemas.microsoft.com/office/drawing/2014/main" id="{B45938D5-F0CB-486B-858F-4BEDE28F4946}"/>
              </a:ext>
            </a:extLst>
          </p:cNvPr>
          <p:cNvSpPr>
            <a:spLocks noChangeShapeType="1"/>
          </p:cNvSpPr>
          <p:nvPr/>
        </p:nvSpPr>
        <p:spPr bwMode="auto">
          <a:xfrm flipV="1">
            <a:off x="4256881" y="5334173"/>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8" name="Line 3315">
            <a:extLst>
              <a:ext uri="{FF2B5EF4-FFF2-40B4-BE49-F238E27FC236}">
                <a16:creationId xmlns:a16="http://schemas.microsoft.com/office/drawing/2014/main" id="{DEB84F21-B7C1-4F88-90AF-656E2B06C6BB}"/>
              </a:ext>
            </a:extLst>
          </p:cNvPr>
          <p:cNvSpPr>
            <a:spLocks noChangeShapeType="1"/>
          </p:cNvSpPr>
          <p:nvPr/>
        </p:nvSpPr>
        <p:spPr bwMode="auto">
          <a:xfrm flipV="1">
            <a:off x="5223669" y="4688060"/>
            <a:ext cx="179387" cy="904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19" name="Line 3316">
            <a:extLst>
              <a:ext uri="{FF2B5EF4-FFF2-40B4-BE49-F238E27FC236}">
                <a16:creationId xmlns:a16="http://schemas.microsoft.com/office/drawing/2014/main" id="{5E53C087-A7FC-4316-8502-23E747B2F0AC}"/>
              </a:ext>
            </a:extLst>
          </p:cNvPr>
          <p:cNvSpPr>
            <a:spLocks noChangeShapeType="1"/>
          </p:cNvSpPr>
          <p:nvPr/>
        </p:nvSpPr>
        <p:spPr bwMode="auto">
          <a:xfrm flipH="1">
            <a:off x="4939506" y="4624560"/>
            <a:ext cx="165100"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0" name="Line 3317">
            <a:extLst>
              <a:ext uri="{FF2B5EF4-FFF2-40B4-BE49-F238E27FC236}">
                <a16:creationId xmlns:a16="http://schemas.microsoft.com/office/drawing/2014/main" id="{FB6A5FE7-10FD-43A7-8D4B-EBE4B8F12393}"/>
              </a:ext>
            </a:extLst>
          </p:cNvPr>
          <p:cNvSpPr>
            <a:spLocks noChangeShapeType="1"/>
          </p:cNvSpPr>
          <p:nvPr/>
        </p:nvSpPr>
        <p:spPr bwMode="auto">
          <a:xfrm flipH="1" flipV="1">
            <a:off x="4939506" y="4719810"/>
            <a:ext cx="20637" cy="301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1" name="Line 3318">
            <a:extLst>
              <a:ext uri="{FF2B5EF4-FFF2-40B4-BE49-F238E27FC236}">
                <a16:creationId xmlns:a16="http://schemas.microsoft.com/office/drawing/2014/main" id="{9E0484AF-49BB-4F30-857F-78BAF98CE4FA}"/>
              </a:ext>
            </a:extLst>
          </p:cNvPr>
          <p:cNvSpPr>
            <a:spLocks noChangeShapeType="1"/>
          </p:cNvSpPr>
          <p:nvPr/>
        </p:nvSpPr>
        <p:spPr bwMode="auto">
          <a:xfrm flipH="1" flipV="1">
            <a:off x="5104606" y="4624560"/>
            <a:ext cx="28575" cy="301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2" name="Line 3319">
            <a:extLst>
              <a:ext uri="{FF2B5EF4-FFF2-40B4-BE49-F238E27FC236}">
                <a16:creationId xmlns:a16="http://schemas.microsoft.com/office/drawing/2014/main" id="{B027838B-8A5E-4AF4-AAE6-9E888DE51207}"/>
              </a:ext>
            </a:extLst>
          </p:cNvPr>
          <p:cNvSpPr>
            <a:spLocks noChangeShapeType="1"/>
          </p:cNvSpPr>
          <p:nvPr/>
        </p:nvSpPr>
        <p:spPr bwMode="auto">
          <a:xfrm flipV="1">
            <a:off x="5191919" y="5357985"/>
            <a:ext cx="298450"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3" name="Line 3320">
            <a:extLst>
              <a:ext uri="{FF2B5EF4-FFF2-40B4-BE49-F238E27FC236}">
                <a16:creationId xmlns:a16="http://schemas.microsoft.com/office/drawing/2014/main" id="{D6223BEC-1595-41CB-944B-C59D3D8D4FDB}"/>
              </a:ext>
            </a:extLst>
          </p:cNvPr>
          <p:cNvSpPr>
            <a:spLocks noChangeShapeType="1"/>
          </p:cNvSpPr>
          <p:nvPr/>
        </p:nvSpPr>
        <p:spPr bwMode="auto">
          <a:xfrm>
            <a:off x="5460206" y="5286548"/>
            <a:ext cx="30162"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4" name="Line 3321">
            <a:extLst>
              <a:ext uri="{FF2B5EF4-FFF2-40B4-BE49-F238E27FC236}">
                <a16:creationId xmlns:a16="http://schemas.microsoft.com/office/drawing/2014/main" id="{04941826-611D-4F25-8D4F-6C310E8E79FC}"/>
              </a:ext>
            </a:extLst>
          </p:cNvPr>
          <p:cNvSpPr>
            <a:spLocks noChangeShapeType="1"/>
          </p:cNvSpPr>
          <p:nvPr/>
        </p:nvSpPr>
        <p:spPr bwMode="auto">
          <a:xfrm flipH="1" flipV="1">
            <a:off x="3879056" y="5504035"/>
            <a:ext cx="320675" cy="381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5" name="Line 3322">
            <a:extLst>
              <a:ext uri="{FF2B5EF4-FFF2-40B4-BE49-F238E27FC236}">
                <a16:creationId xmlns:a16="http://schemas.microsoft.com/office/drawing/2014/main" id="{2DCF1134-1A5C-4402-BEF6-27FB0413C18D}"/>
              </a:ext>
            </a:extLst>
          </p:cNvPr>
          <p:cNvSpPr>
            <a:spLocks noChangeShapeType="1"/>
          </p:cNvSpPr>
          <p:nvPr/>
        </p:nvSpPr>
        <p:spPr bwMode="auto">
          <a:xfrm flipV="1">
            <a:off x="3855244" y="5504035"/>
            <a:ext cx="23812" cy="285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6" name="Line 3323">
            <a:extLst>
              <a:ext uri="{FF2B5EF4-FFF2-40B4-BE49-F238E27FC236}">
                <a16:creationId xmlns:a16="http://schemas.microsoft.com/office/drawing/2014/main" id="{0029384B-2424-428D-AD46-5E90831662C3}"/>
              </a:ext>
            </a:extLst>
          </p:cNvPr>
          <p:cNvSpPr>
            <a:spLocks noChangeShapeType="1"/>
          </p:cNvSpPr>
          <p:nvPr/>
        </p:nvSpPr>
        <p:spPr bwMode="auto">
          <a:xfrm flipH="1">
            <a:off x="4566444" y="5015085"/>
            <a:ext cx="238125"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7" name="Line 3324">
            <a:extLst>
              <a:ext uri="{FF2B5EF4-FFF2-40B4-BE49-F238E27FC236}">
                <a16:creationId xmlns:a16="http://schemas.microsoft.com/office/drawing/2014/main" id="{91A19977-70B0-4EA1-8F7F-2FF993470A2E}"/>
              </a:ext>
            </a:extLst>
          </p:cNvPr>
          <p:cNvSpPr>
            <a:spLocks noChangeShapeType="1"/>
          </p:cNvSpPr>
          <p:nvPr/>
        </p:nvSpPr>
        <p:spPr bwMode="auto">
          <a:xfrm flipV="1">
            <a:off x="4563269" y="5102398"/>
            <a:ext cx="3175" cy="444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8" name="Line 3325">
            <a:extLst>
              <a:ext uri="{FF2B5EF4-FFF2-40B4-BE49-F238E27FC236}">
                <a16:creationId xmlns:a16="http://schemas.microsoft.com/office/drawing/2014/main" id="{02039AA0-1246-45A6-A77D-9948F71DA0BE}"/>
              </a:ext>
            </a:extLst>
          </p:cNvPr>
          <p:cNvSpPr>
            <a:spLocks noChangeShapeType="1"/>
          </p:cNvSpPr>
          <p:nvPr/>
        </p:nvSpPr>
        <p:spPr bwMode="auto">
          <a:xfrm flipH="1" flipV="1">
            <a:off x="4779169" y="4886498"/>
            <a:ext cx="9525" cy="396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29" name="Line 3326">
            <a:extLst>
              <a:ext uri="{FF2B5EF4-FFF2-40B4-BE49-F238E27FC236}">
                <a16:creationId xmlns:a16="http://schemas.microsoft.com/office/drawing/2014/main" id="{EBDD01F8-2BC0-4730-804B-C190DFF1299B}"/>
              </a:ext>
            </a:extLst>
          </p:cNvPr>
          <p:cNvSpPr>
            <a:spLocks noChangeShapeType="1"/>
          </p:cNvSpPr>
          <p:nvPr/>
        </p:nvSpPr>
        <p:spPr bwMode="auto">
          <a:xfrm flipH="1">
            <a:off x="4779169" y="4786485"/>
            <a:ext cx="200025" cy="1000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0" name="Line 3327">
            <a:extLst>
              <a:ext uri="{FF2B5EF4-FFF2-40B4-BE49-F238E27FC236}">
                <a16:creationId xmlns:a16="http://schemas.microsoft.com/office/drawing/2014/main" id="{1D73DB67-8364-4E87-A72C-F1049D94E4A3}"/>
              </a:ext>
            </a:extLst>
          </p:cNvPr>
          <p:cNvSpPr>
            <a:spLocks noChangeShapeType="1"/>
          </p:cNvSpPr>
          <p:nvPr/>
        </p:nvSpPr>
        <p:spPr bwMode="auto">
          <a:xfrm flipV="1">
            <a:off x="5172869" y="5286548"/>
            <a:ext cx="287337"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1" name="Line 3328">
            <a:extLst>
              <a:ext uri="{FF2B5EF4-FFF2-40B4-BE49-F238E27FC236}">
                <a16:creationId xmlns:a16="http://schemas.microsoft.com/office/drawing/2014/main" id="{73CAB5E8-D094-4566-97EE-60FC19A702AB}"/>
              </a:ext>
            </a:extLst>
          </p:cNvPr>
          <p:cNvSpPr>
            <a:spLocks noChangeShapeType="1"/>
          </p:cNvSpPr>
          <p:nvPr/>
        </p:nvSpPr>
        <p:spPr bwMode="auto">
          <a:xfrm>
            <a:off x="5431631" y="5215110"/>
            <a:ext cx="28575" cy="714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2" name="Line 3329">
            <a:extLst>
              <a:ext uri="{FF2B5EF4-FFF2-40B4-BE49-F238E27FC236}">
                <a16:creationId xmlns:a16="http://schemas.microsoft.com/office/drawing/2014/main" id="{A881A592-F554-484A-958C-23FED70082D1}"/>
              </a:ext>
            </a:extLst>
          </p:cNvPr>
          <p:cNvSpPr>
            <a:spLocks noChangeShapeType="1"/>
          </p:cNvSpPr>
          <p:nvPr/>
        </p:nvSpPr>
        <p:spPr bwMode="auto">
          <a:xfrm flipV="1">
            <a:off x="4242594" y="5375448"/>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3" name="Line 3330">
            <a:extLst>
              <a:ext uri="{FF2B5EF4-FFF2-40B4-BE49-F238E27FC236}">
                <a16:creationId xmlns:a16="http://schemas.microsoft.com/office/drawing/2014/main" id="{D008AECE-5A76-426B-82FF-F9F1393A9E31}"/>
              </a:ext>
            </a:extLst>
          </p:cNvPr>
          <p:cNvSpPr>
            <a:spLocks noChangeShapeType="1"/>
          </p:cNvSpPr>
          <p:nvPr/>
        </p:nvSpPr>
        <p:spPr bwMode="auto">
          <a:xfrm flipH="1">
            <a:off x="4256881" y="5342110"/>
            <a:ext cx="2936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4" name="Line 3331">
            <a:extLst>
              <a:ext uri="{FF2B5EF4-FFF2-40B4-BE49-F238E27FC236}">
                <a16:creationId xmlns:a16="http://schemas.microsoft.com/office/drawing/2014/main" id="{40F75611-1507-4EE6-92B4-0CEBCE921103}"/>
              </a:ext>
            </a:extLst>
          </p:cNvPr>
          <p:cNvSpPr>
            <a:spLocks noChangeShapeType="1"/>
          </p:cNvSpPr>
          <p:nvPr/>
        </p:nvSpPr>
        <p:spPr bwMode="auto">
          <a:xfrm flipV="1">
            <a:off x="4960144" y="4654723"/>
            <a:ext cx="173037"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5" name="Line 3332">
            <a:extLst>
              <a:ext uri="{FF2B5EF4-FFF2-40B4-BE49-F238E27FC236}">
                <a16:creationId xmlns:a16="http://schemas.microsoft.com/office/drawing/2014/main" id="{31FE980A-7A2C-45E6-B3CD-60DF973EB813}"/>
              </a:ext>
            </a:extLst>
          </p:cNvPr>
          <p:cNvSpPr>
            <a:spLocks noChangeShapeType="1"/>
          </p:cNvSpPr>
          <p:nvPr/>
        </p:nvSpPr>
        <p:spPr bwMode="auto">
          <a:xfrm flipH="1" flipV="1">
            <a:off x="5133181" y="4654723"/>
            <a:ext cx="30162" cy="349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6" name="Line 3333">
            <a:extLst>
              <a:ext uri="{FF2B5EF4-FFF2-40B4-BE49-F238E27FC236}">
                <a16:creationId xmlns:a16="http://schemas.microsoft.com/office/drawing/2014/main" id="{70ECA6CF-F767-4A25-A6F2-89F7D74E5B4F}"/>
              </a:ext>
            </a:extLst>
          </p:cNvPr>
          <p:cNvSpPr>
            <a:spLocks noChangeShapeType="1"/>
          </p:cNvSpPr>
          <p:nvPr/>
        </p:nvSpPr>
        <p:spPr bwMode="auto">
          <a:xfrm flipH="1" flipV="1">
            <a:off x="4960144" y="4749973"/>
            <a:ext cx="19050" cy="365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7" name="Line 3334">
            <a:extLst>
              <a:ext uri="{FF2B5EF4-FFF2-40B4-BE49-F238E27FC236}">
                <a16:creationId xmlns:a16="http://schemas.microsoft.com/office/drawing/2014/main" id="{1DFF250E-8A90-4197-B28E-CBDF8F8A29E2}"/>
              </a:ext>
            </a:extLst>
          </p:cNvPr>
          <p:cNvSpPr>
            <a:spLocks noChangeShapeType="1"/>
          </p:cNvSpPr>
          <p:nvPr/>
        </p:nvSpPr>
        <p:spPr bwMode="auto">
          <a:xfrm flipV="1">
            <a:off x="5153819" y="5215110"/>
            <a:ext cx="277812" cy="777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8" name="Line 3335">
            <a:extLst>
              <a:ext uri="{FF2B5EF4-FFF2-40B4-BE49-F238E27FC236}">
                <a16:creationId xmlns:a16="http://schemas.microsoft.com/office/drawing/2014/main" id="{74252AC8-3106-47E4-B0EE-44BA6388FDFB}"/>
              </a:ext>
            </a:extLst>
          </p:cNvPr>
          <p:cNvSpPr>
            <a:spLocks noChangeShapeType="1"/>
          </p:cNvSpPr>
          <p:nvPr/>
        </p:nvSpPr>
        <p:spPr bwMode="auto">
          <a:xfrm>
            <a:off x="5401469" y="5145260"/>
            <a:ext cx="30162" cy="698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39" name="Line 3336">
            <a:extLst>
              <a:ext uri="{FF2B5EF4-FFF2-40B4-BE49-F238E27FC236}">
                <a16:creationId xmlns:a16="http://schemas.microsoft.com/office/drawing/2014/main" id="{AEBEDDE6-C2DF-4442-9F71-FDF07357613F}"/>
              </a:ext>
            </a:extLst>
          </p:cNvPr>
          <p:cNvSpPr>
            <a:spLocks noChangeShapeType="1"/>
          </p:cNvSpPr>
          <p:nvPr/>
        </p:nvSpPr>
        <p:spPr bwMode="auto">
          <a:xfrm flipV="1">
            <a:off x="4560094" y="5146848"/>
            <a:ext cx="3175"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0" name="Line 3337">
            <a:extLst>
              <a:ext uri="{FF2B5EF4-FFF2-40B4-BE49-F238E27FC236}">
                <a16:creationId xmlns:a16="http://schemas.microsoft.com/office/drawing/2014/main" id="{EA508E2C-8821-423F-AA8A-E6A7040DCDE2}"/>
              </a:ext>
            </a:extLst>
          </p:cNvPr>
          <p:cNvSpPr>
            <a:spLocks noChangeShapeType="1"/>
          </p:cNvSpPr>
          <p:nvPr/>
        </p:nvSpPr>
        <p:spPr bwMode="auto">
          <a:xfrm flipH="1">
            <a:off x="4563269" y="5065885"/>
            <a:ext cx="250825" cy="809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1" name="Line 3338">
            <a:extLst>
              <a:ext uri="{FF2B5EF4-FFF2-40B4-BE49-F238E27FC236}">
                <a16:creationId xmlns:a16="http://schemas.microsoft.com/office/drawing/2014/main" id="{8E471500-5F23-4D60-A711-4A64B8B21FBB}"/>
              </a:ext>
            </a:extLst>
          </p:cNvPr>
          <p:cNvSpPr>
            <a:spLocks noChangeShapeType="1"/>
          </p:cNvSpPr>
          <p:nvPr/>
        </p:nvSpPr>
        <p:spPr bwMode="auto">
          <a:xfrm flipH="1" flipV="1">
            <a:off x="3855244" y="5532610"/>
            <a:ext cx="330200"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2" name="Line 3339">
            <a:extLst>
              <a:ext uri="{FF2B5EF4-FFF2-40B4-BE49-F238E27FC236}">
                <a16:creationId xmlns:a16="http://schemas.microsoft.com/office/drawing/2014/main" id="{74B14769-47D4-4752-9450-AE06AD4E3692}"/>
              </a:ext>
            </a:extLst>
          </p:cNvPr>
          <p:cNvSpPr>
            <a:spLocks noChangeShapeType="1"/>
          </p:cNvSpPr>
          <p:nvPr/>
        </p:nvSpPr>
        <p:spPr bwMode="auto">
          <a:xfrm flipH="1">
            <a:off x="4242594" y="5394498"/>
            <a:ext cx="304800" cy="222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3" name="Line 3340">
            <a:extLst>
              <a:ext uri="{FF2B5EF4-FFF2-40B4-BE49-F238E27FC236}">
                <a16:creationId xmlns:a16="http://schemas.microsoft.com/office/drawing/2014/main" id="{49D804D8-BFB3-4202-A979-170F57516063}"/>
              </a:ext>
            </a:extLst>
          </p:cNvPr>
          <p:cNvSpPr>
            <a:spLocks noChangeShapeType="1"/>
          </p:cNvSpPr>
          <p:nvPr/>
        </p:nvSpPr>
        <p:spPr bwMode="auto">
          <a:xfrm flipV="1">
            <a:off x="4228306" y="5416723"/>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4" name="Line 3341">
            <a:extLst>
              <a:ext uri="{FF2B5EF4-FFF2-40B4-BE49-F238E27FC236}">
                <a16:creationId xmlns:a16="http://schemas.microsoft.com/office/drawing/2014/main" id="{2C07988C-B7AC-45EC-98B3-D717AA745F4C}"/>
              </a:ext>
            </a:extLst>
          </p:cNvPr>
          <p:cNvSpPr>
            <a:spLocks noChangeShapeType="1"/>
          </p:cNvSpPr>
          <p:nvPr/>
        </p:nvSpPr>
        <p:spPr bwMode="auto">
          <a:xfrm flipH="1" flipV="1">
            <a:off x="4788694" y="4926185"/>
            <a:ext cx="7937"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5" name="Line 3342">
            <a:extLst>
              <a:ext uri="{FF2B5EF4-FFF2-40B4-BE49-F238E27FC236}">
                <a16:creationId xmlns:a16="http://schemas.microsoft.com/office/drawing/2014/main" id="{1E22CB46-F561-41B1-94E9-0AEA6F0F2A07}"/>
              </a:ext>
            </a:extLst>
          </p:cNvPr>
          <p:cNvSpPr>
            <a:spLocks noChangeShapeType="1"/>
          </p:cNvSpPr>
          <p:nvPr/>
        </p:nvSpPr>
        <p:spPr bwMode="auto">
          <a:xfrm flipH="1">
            <a:off x="4788694" y="4827760"/>
            <a:ext cx="209550" cy="984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6" name="Line 3343">
            <a:extLst>
              <a:ext uri="{FF2B5EF4-FFF2-40B4-BE49-F238E27FC236}">
                <a16:creationId xmlns:a16="http://schemas.microsoft.com/office/drawing/2014/main" id="{135C88FD-AC3B-4540-AC0E-3B388BED548E}"/>
              </a:ext>
            </a:extLst>
          </p:cNvPr>
          <p:cNvSpPr>
            <a:spLocks noChangeShapeType="1"/>
          </p:cNvSpPr>
          <p:nvPr/>
        </p:nvSpPr>
        <p:spPr bwMode="auto">
          <a:xfrm>
            <a:off x="5371306" y="5076998"/>
            <a:ext cx="30162"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7" name="Line 3344">
            <a:extLst>
              <a:ext uri="{FF2B5EF4-FFF2-40B4-BE49-F238E27FC236}">
                <a16:creationId xmlns:a16="http://schemas.microsoft.com/office/drawing/2014/main" id="{81EDC717-8C63-4709-A1D8-DC272826915C}"/>
              </a:ext>
            </a:extLst>
          </p:cNvPr>
          <p:cNvSpPr>
            <a:spLocks noChangeShapeType="1"/>
          </p:cNvSpPr>
          <p:nvPr/>
        </p:nvSpPr>
        <p:spPr bwMode="auto">
          <a:xfrm flipV="1">
            <a:off x="5134769" y="5145260"/>
            <a:ext cx="266700" cy="809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8" name="Line 3345">
            <a:extLst>
              <a:ext uri="{FF2B5EF4-FFF2-40B4-BE49-F238E27FC236}">
                <a16:creationId xmlns:a16="http://schemas.microsoft.com/office/drawing/2014/main" id="{2A1F77A5-565E-4A5D-816A-E6E23C4C41D2}"/>
              </a:ext>
            </a:extLst>
          </p:cNvPr>
          <p:cNvSpPr>
            <a:spLocks noChangeShapeType="1"/>
          </p:cNvSpPr>
          <p:nvPr/>
        </p:nvSpPr>
        <p:spPr bwMode="auto">
          <a:xfrm flipV="1">
            <a:off x="4979194" y="4689648"/>
            <a:ext cx="184150" cy="968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49" name="Line 3346">
            <a:extLst>
              <a:ext uri="{FF2B5EF4-FFF2-40B4-BE49-F238E27FC236}">
                <a16:creationId xmlns:a16="http://schemas.microsoft.com/office/drawing/2014/main" id="{79BE4EAB-B7A3-47A2-B31D-71AAFC719FD7}"/>
              </a:ext>
            </a:extLst>
          </p:cNvPr>
          <p:cNvSpPr>
            <a:spLocks noChangeShapeType="1"/>
          </p:cNvSpPr>
          <p:nvPr/>
        </p:nvSpPr>
        <p:spPr bwMode="auto">
          <a:xfrm flipH="1" flipV="1">
            <a:off x="5163344" y="4689648"/>
            <a:ext cx="30162"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0" name="Line 3347">
            <a:extLst>
              <a:ext uri="{FF2B5EF4-FFF2-40B4-BE49-F238E27FC236}">
                <a16:creationId xmlns:a16="http://schemas.microsoft.com/office/drawing/2014/main" id="{D82FF493-D03E-41E5-A30F-8FDAF966584E}"/>
              </a:ext>
            </a:extLst>
          </p:cNvPr>
          <p:cNvSpPr>
            <a:spLocks noChangeShapeType="1"/>
          </p:cNvSpPr>
          <p:nvPr/>
        </p:nvSpPr>
        <p:spPr bwMode="auto">
          <a:xfrm flipH="1">
            <a:off x="4560094" y="5119860"/>
            <a:ext cx="261937"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1" name="Line 3348">
            <a:extLst>
              <a:ext uri="{FF2B5EF4-FFF2-40B4-BE49-F238E27FC236}">
                <a16:creationId xmlns:a16="http://schemas.microsoft.com/office/drawing/2014/main" id="{A6969BCC-E83B-4AE7-A2AC-62F23A7459CD}"/>
              </a:ext>
            </a:extLst>
          </p:cNvPr>
          <p:cNvSpPr>
            <a:spLocks noChangeShapeType="1"/>
          </p:cNvSpPr>
          <p:nvPr/>
        </p:nvSpPr>
        <p:spPr bwMode="auto">
          <a:xfrm flipV="1">
            <a:off x="4556919" y="5192885"/>
            <a:ext cx="3175"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2" name="Line 3349">
            <a:extLst>
              <a:ext uri="{FF2B5EF4-FFF2-40B4-BE49-F238E27FC236}">
                <a16:creationId xmlns:a16="http://schemas.microsoft.com/office/drawing/2014/main" id="{284B741D-D649-4643-9721-31ECA3F3D54B}"/>
              </a:ext>
            </a:extLst>
          </p:cNvPr>
          <p:cNvSpPr>
            <a:spLocks noChangeShapeType="1"/>
          </p:cNvSpPr>
          <p:nvPr/>
        </p:nvSpPr>
        <p:spPr bwMode="auto">
          <a:xfrm flipH="1" flipV="1">
            <a:off x="4979194" y="4786485"/>
            <a:ext cx="19050"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3" name="Line 3350">
            <a:extLst>
              <a:ext uri="{FF2B5EF4-FFF2-40B4-BE49-F238E27FC236}">
                <a16:creationId xmlns:a16="http://schemas.microsoft.com/office/drawing/2014/main" id="{E3A56CFE-53E7-4662-B5CB-120003833CB1}"/>
              </a:ext>
            </a:extLst>
          </p:cNvPr>
          <p:cNvSpPr>
            <a:spLocks noChangeShapeType="1"/>
          </p:cNvSpPr>
          <p:nvPr/>
        </p:nvSpPr>
        <p:spPr bwMode="auto">
          <a:xfrm flipV="1">
            <a:off x="5114131" y="5076998"/>
            <a:ext cx="257175" cy="825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4" name="Line 3351">
            <a:extLst>
              <a:ext uri="{FF2B5EF4-FFF2-40B4-BE49-F238E27FC236}">
                <a16:creationId xmlns:a16="http://schemas.microsoft.com/office/drawing/2014/main" id="{8F7C14C6-1495-4CDA-AA85-B4AE1FDE74D0}"/>
              </a:ext>
            </a:extLst>
          </p:cNvPr>
          <p:cNvSpPr>
            <a:spLocks noChangeShapeType="1"/>
          </p:cNvSpPr>
          <p:nvPr/>
        </p:nvSpPr>
        <p:spPr bwMode="auto">
          <a:xfrm>
            <a:off x="5341144" y="5010323"/>
            <a:ext cx="30162"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5" name="Line 3352">
            <a:extLst>
              <a:ext uri="{FF2B5EF4-FFF2-40B4-BE49-F238E27FC236}">
                <a16:creationId xmlns:a16="http://schemas.microsoft.com/office/drawing/2014/main" id="{8E0520D8-DFC6-4C17-BE8C-A5C141EED825}"/>
              </a:ext>
            </a:extLst>
          </p:cNvPr>
          <p:cNvSpPr>
            <a:spLocks noChangeShapeType="1"/>
          </p:cNvSpPr>
          <p:nvPr/>
        </p:nvSpPr>
        <p:spPr bwMode="auto">
          <a:xfrm flipH="1" flipV="1">
            <a:off x="5193506" y="4730923"/>
            <a:ext cx="30162" cy="476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6" name="Line 3353">
            <a:extLst>
              <a:ext uri="{FF2B5EF4-FFF2-40B4-BE49-F238E27FC236}">
                <a16:creationId xmlns:a16="http://schemas.microsoft.com/office/drawing/2014/main" id="{28313CA5-B828-45D6-89AF-A1270A3E5D33}"/>
              </a:ext>
            </a:extLst>
          </p:cNvPr>
          <p:cNvSpPr>
            <a:spLocks noChangeShapeType="1"/>
          </p:cNvSpPr>
          <p:nvPr/>
        </p:nvSpPr>
        <p:spPr bwMode="auto">
          <a:xfrm flipV="1">
            <a:off x="4998244" y="4730923"/>
            <a:ext cx="195262" cy="968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7" name="Line 3354">
            <a:extLst>
              <a:ext uri="{FF2B5EF4-FFF2-40B4-BE49-F238E27FC236}">
                <a16:creationId xmlns:a16="http://schemas.microsoft.com/office/drawing/2014/main" id="{36D0AB46-328B-4656-9C38-8E80BB4ADF87}"/>
              </a:ext>
            </a:extLst>
          </p:cNvPr>
          <p:cNvSpPr>
            <a:spLocks noChangeShapeType="1"/>
          </p:cNvSpPr>
          <p:nvPr/>
        </p:nvSpPr>
        <p:spPr bwMode="auto">
          <a:xfrm flipH="1">
            <a:off x="4228306" y="5448473"/>
            <a:ext cx="315912" cy="95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8" name="Line 3355">
            <a:extLst>
              <a:ext uri="{FF2B5EF4-FFF2-40B4-BE49-F238E27FC236}">
                <a16:creationId xmlns:a16="http://schemas.microsoft.com/office/drawing/2014/main" id="{3954E818-715E-4A4D-83ED-84F11BC3C784}"/>
              </a:ext>
            </a:extLst>
          </p:cNvPr>
          <p:cNvSpPr>
            <a:spLocks noChangeShapeType="1"/>
          </p:cNvSpPr>
          <p:nvPr/>
        </p:nvSpPr>
        <p:spPr bwMode="auto">
          <a:xfrm flipV="1">
            <a:off x="4214019" y="5457998"/>
            <a:ext cx="14287" cy="428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59" name="Line 3356">
            <a:extLst>
              <a:ext uri="{FF2B5EF4-FFF2-40B4-BE49-F238E27FC236}">
                <a16:creationId xmlns:a16="http://schemas.microsoft.com/office/drawing/2014/main" id="{255651FB-F2D1-483A-B7B4-81ECF03756D7}"/>
              </a:ext>
            </a:extLst>
          </p:cNvPr>
          <p:cNvSpPr>
            <a:spLocks noChangeShapeType="1"/>
          </p:cNvSpPr>
          <p:nvPr/>
        </p:nvSpPr>
        <p:spPr bwMode="auto">
          <a:xfrm flipH="1" flipV="1">
            <a:off x="4796631" y="4969048"/>
            <a:ext cx="7937"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0" name="Line 3357">
            <a:extLst>
              <a:ext uri="{FF2B5EF4-FFF2-40B4-BE49-F238E27FC236}">
                <a16:creationId xmlns:a16="http://schemas.microsoft.com/office/drawing/2014/main" id="{52B089FC-EA68-4BC4-80F6-31E5C2D0E353}"/>
              </a:ext>
            </a:extLst>
          </p:cNvPr>
          <p:cNvSpPr>
            <a:spLocks noChangeShapeType="1"/>
          </p:cNvSpPr>
          <p:nvPr/>
        </p:nvSpPr>
        <p:spPr bwMode="auto">
          <a:xfrm flipH="1">
            <a:off x="4796631" y="4873798"/>
            <a:ext cx="220662"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1" name="Line 3358">
            <a:extLst>
              <a:ext uri="{FF2B5EF4-FFF2-40B4-BE49-F238E27FC236}">
                <a16:creationId xmlns:a16="http://schemas.microsoft.com/office/drawing/2014/main" id="{3BF300B5-9F4E-4621-8564-2797344182E3}"/>
              </a:ext>
            </a:extLst>
          </p:cNvPr>
          <p:cNvSpPr>
            <a:spLocks noChangeShapeType="1"/>
          </p:cNvSpPr>
          <p:nvPr/>
        </p:nvSpPr>
        <p:spPr bwMode="auto">
          <a:xfrm flipV="1">
            <a:off x="5095081" y="5010323"/>
            <a:ext cx="246062" cy="857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2" name="Line 3359">
            <a:extLst>
              <a:ext uri="{FF2B5EF4-FFF2-40B4-BE49-F238E27FC236}">
                <a16:creationId xmlns:a16="http://schemas.microsoft.com/office/drawing/2014/main" id="{4BBE1847-7ECE-454D-B228-440CA7950C4E}"/>
              </a:ext>
            </a:extLst>
          </p:cNvPr>
          <p:cNvSpPr>
            <a:spLocks noChangeShapeType="1"/>
          </p:cNvSpPr>
          <p:nvPr/>
        </p:nvSpPr>
        <p:spPr bwMode="auto">
          <a:xfrm>
            <a:off x="5312569" y="4946823"/>
            <a:ext cx="28575"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3" name="Line 3360">
            <a:extLst>
              <a:ext uri="{FF2B5EF4-FFF2-40B4-BE49-F238E27FC236}">
                <a16:creationId xmlns:a16="http://schemas.microsoft.com/office/drawing/2014/main" id="{C47BC168-4453-4BB6-BF20-03BAB0A4B09A}"/>
              </a:ext>
            </a:extLst>
          </p:cNvPr>
          <p:cNvSpPr>
            <a:spLocks noChangeShapeType="1"/>
          </p:cNvSpPr>
          <p:nvPr/>
        </p:nvSpPr>
        <p:spPr bwMode="auto">
          <a:xfrm flipH="1" flipV="1">
            <a:off x="5223669" y="4778548"/>
            <a:ext cx="2857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4" name="Line 3361">
            <a:extLst>
              <a:ext uri="{FF2B5EF4-FFF2-40B4-BE49-F238E27FC236}">
                <a16:creationId xmlns:a16="http://schemas.microsoft.com/office/drawing/2014/main" id="{B42196A0-DF45-4E68-91D4-B73626025921}"/>
              </a:ext>
            </a:extLst>
          </p:cNvPr>
          <p:cNvSpPr>
            <a:spLocks noChangeShapeType="1"/>
          </p:cNvSpPr>
          <p:nvPr/>
        </p:nvSpPr>
        <p:spPr bwMode="auto">
          <a:xfrm flipV="1">
            <a:off x="5017294" y="4778548"/>
            <a:ext cx="206375" cy="952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5" name="Line 3362">
            <a:extLst>
              <a:ext uri="{FF2B5EF4-FFF2-40B4-BE49-F238E27FC236}">
                <a16:creationId xmlns:a16="http://schemas.microsoft.com/office/drawing/2014/main" id="{F7B68F8D-6613-4DBC-A796-C2466751B2DF}"/>
              </a:ext>
            </a:extLst>
          </p:cNvPr>
          <p:cNvSpPr>
            <a:spLocks noChangeShapeType="1"/>
          </p:cNvSpPr>
          <p:nvPr/>
        </p:nvSpPr>
        <p:spPr bwMode="auto">
          <a:xfrm flipH="1">
            <a:off x="4556919" y="5175423"/>
            <a:ext cx="273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6" name="Line 3363">
            <a:extLst>
              <a:ext uri="{FF2B5EF4-FFF2-40B4-BE49-F238E27FC236}">
                <a16:creationId xmlns:a16="http://schemas.microsoft.com/office/drawing/2014/main" id="{14C5AA2D-5F87-4884-9CD8-09D0027AAB70}"/>
              </a:ext>
            </a:extLst>
          </p:cNvPr>
          <p:cNvSpPr>
            <a:spLocks noChangeShapeType="1"/>
          </p:cNvSpPr>
          <p:nvPr/>
        </p:nvSpPr>
        <p:spPr bwMode="auto">
          <a:xfrm flipV="1">
            <a:off x="4553744" y="5242098"/>
            <a:ext cx="3175"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7" name="Line 3364">
            <a:extLst>
              <a:ext uri="{FF2B5EF4-FFF2-40B4-BE49-F238E27FC236}">
                <a16:creationId xmlns:a16="http://schemas.microsoft.com/office/drawing/2014/main" id="{92749A96-C68A-453E-9EEA-3016C3BE07E0}"/>
              </a:ext>
            </a:extLst>
          </p:cNvPr>
          <p:cNvSpPr>
            <a:spLocks noChangeShapeType="1"/>
          </p:cNvSpPr>
          <p:nvPr/>
        </p:nvSpPr>
        <p:spPr bwMode="auto">
          <a:xfrm flipV="1">
            <a:off x="5076031" y="4946823"/>
            <a:ext cx="236537" cy="889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8" name="Line 3365">
            <a:extLst>
              <a:ext uri="{FF2B5EF4-FFF2-40B4-BE49-F238E27FC236}">
                <a16:creationId xmlns:a16="http://schemas.microsoft.com/office/drawing/2014/main" id="{1F128968-085F-4901-8B1A-91A962F0421F}"/>
              </a:ext>
            </a:extLst>
          </p:cNvPr>
          <p:cNvSpPr>
            <a:spLocks noChangeShapeType="1"/>
          </p:cNvSpPr>
          <p:nvPr/>
        </p:nvSpPr>
        <p:spPr bwMode="auto">
          <a:xfrm>
            <a:off x="5282406" y="4886498"/>
            <a:ext cx="30162"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69" name="Line 3366">
            <a:extLst>
              <a:ext uri="{FF2B5EF4-FFF2-40B4-BE49-F238E27FC236}">
                <a16:creationId xmlns:a16="http://schemas.microsoft.com/office/drawing/2014/main" id="{88D5A9C4-8552-47D1-898E-43AA1DCF3484}"/>
              </a:ext>
            </a:extLst>
          </p:cNvPr>
          <p:cNvSpPr>
            <a:spLocks noChangeShapeType="1"/>
          </p:cNvSpPr>
          <p:nvPr/>
        </p:nvSpPr>
        <p:spPr bwMode="auto">
          <a:xfrm flipH="1" flipV="1">
            <a:off x="5252244" y="4829348"/>
            <a:ext cx="30162"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0" name="Line 3367">
            <a:extLst>
              <a:ext uri="{FF2B5EF4-FFF2-40B4-BE49-F238E27FC236}">
                <a16:creationId xmlns:a16="http://schemas.microsoft.com/office/drawing/2014/main" id="{46C6CCC1-779F-42D9-BA9E-447EA94BB9AF}"/>
              </a:ext>
            </a:extLst>
          </p:cNvPr>
          <p:cNvSpPr>
            <a:spLocks noChangeShapeType="1"/>
          </p:cNvSpPr>
          <p:nvPr/>
        </p:nvSpPr>
        <p:spPr bwMode="auto">
          <a:xfrm flipV="1">
            <a:off x="5037931" y="4829348"/>
            <a:ext cx="214312" cy="936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1" name="Line 3368">
            <a:extLst>
              <a:ext uri="{FF2B5EF4-FFF2-40B4-BE49-F238E27FC236}">
                <a16:creationId xmlns:a16="http://schemas.microsoft.com/office/drawing/2014/main" id="{164A8E28-6E6F-4B23-94AF-1C3656C77C3C}"/>
              </a:ext>
            </a:extLst>
          </p:cNvPr>
          <p:cNvSpPr>
            <a:spLocks noChangeShapeType="1"/>
          </p:cNvSpPr>
          <p:nvPr/>
        </p:nvSpPr>
        <p:spPr bwMode="auto">
          <a:xfrm flipV="1">
            <a:off x="5056981" y="4886498"/>
            <a:ext cx="225425"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2" name="Line 3369">
            <a:extLst>
              <a:ext uri="{FF2B5EF4-FFF2-40B4-BE49-F238E27FC236}">
                <a16:creationId xmlns:a16="http://schemas.microsoft.com/office/drawing/2014/main" id="{1575EC21-461E-4652-912A-F12FA79E51BC}"/>
              </a:ext>
            </a:extLst>
          </p:cNvPr>
          <p:cNvSpPr>
            <a:spLocks noChangeShapeType="1"/>
          </p:cNvSpPr>
          <p:nvPr/>
        </p:nvSpPr>
        <p:spPr bwMode="auto">
          <a:xfrm flipH="1" flipV="1">
            <a:off x="4998244" y="4827760"/>
            <a:ext cx="19050" cy="460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3" name="Line 3370">
            <a:extLst>
              <a:ext uri="{FF2B5EF4-FFF2-40B4-BE49-F238E27FC236}">
                <a16:creationId xmlns:a16="http://schemas.microsoft.com/office/drawing/2014/main" id="{D0EB2768-6AFA-4B17-A8D4-A987E865E723}"/>
              </a:ext>
            </a:extLst>
          </p:cNvPr>
          <p:cNvSpPr>
            <a:spLocks noChangeShapeType="1"/>
          </p:cNvSpPr>
          <p:nvPr/>
        </p:nvSpPr>
        <p:spPr bwMode="auto">
          <a:xfrm flipH="1">
            <a:off x="4804569" y="4923010"/>
            <a:ext cx="233362" cy="920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4" name="Line 3371">
            <a:extLst>
              <a:ext uri="{FF2B5EF4-FFF2-40B4-BE49-F238E27FC236}">
                <a16:creationId xmlns:a16="http://schemas.microsoft.com/office/drawing/2014/main" id="{838EA005-2904-4522-87FB-02997C25B6D2}"/>
              </a:ext>
            </a:extLst>
          </p:cNvPr>
          <p:cNvSpPr>
            <a:spLocks noChangeShapeType="1"/>
          </p:cNvSpPr>
          <p:nvPr/>
        </p:nvSpPr>
        <p:spPr bwMode="auto">
          <a:xfrm flipH="1" flipV="1">
            <a:off x="4804569" y="5015085"/>
            <a:ext cx="952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5" name="Line 3372">
            <a:extLst>
              <a:ext uri="{FF2B5EF4-FFF2-40B4-BE49-F238E27FC236}">
                <a16:creationId xmlns:a16="http://schemas.microsoft.com/office/drawing/2014/main" id="{2DF303E3-D7E1-4130-8420-7FC9893F075A}"/>
              </a:ext>
            </a:extLst>
          </p:cNvPr>
          <p:cNvSpPr>
            <a:spLocks noChangeShapeType="1"/>
          </p:cNvSpPr>
          <p:nvPr/>
        </p:nvSpPr>
        <p:spPr bwMode="auto">
          <a:xfrm flipH="1" flipV="1">
            <a:off x="4214019" y="5500860"/>
            <a:ext cx="327025" cy="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6" name="Line 3373">
            <a:extLst>
              <a:ext uri="{FF2B5EF4-FFF2-40B4-BE49-F238E27FC236}">
                <a16:creationId xmlns:a16="http://schemas.microsoft.com/office/drawing/2014/main" id="{08D062DB-07E7-4F16-BCE0-4C5950EA5FCB}"/>
              </a:ext>
            </a:extLst>
          </p:cNvPr>
          <p:cNvSpPr>
            <a:spLocks noChangeShapeType="1"/>
          </p:cNvSpPr>
          <p:nvPr/>
        </p:nvSpPr>
        <p:spPr bwMode="auto">
          <a:xfrm flipV="1">
            <a:off x="4199731" y="5500860"/>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7" name="Line 3374">
            <a:extLst>
              <a:ext uri="{FF2B5EF4-FFF2-40B4-BE49-F238E27FC236}">
                <a16:creationId xmlns:a16="http://schemas.microsoft.com/office/drawing/2014/main" id="{4C55165E-D50F-4418-BB0B-CF1AC29E6E98}"/>
              </a:ext>
            </a:extLst>
          </p:cNvPr>
          <p:cNvSpPr>
            <a:spLocks noChangeShapeType="1"/>
          </p:cNvSpPr>
          <p:nvPr/>
        </p:nvSpPr>
        <p:spPr bwMode="auto">
          <a:xfrm flipH="1">
            <a:off x="4553744" y="5232573"/>
            <a:ext cx="284162" cy="587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8" name="Line 3375">
            <a:extLst>
              <a:ext uri="{FF2B5EF4-FFF2-40B4-BE49-F238E27FC236}">
                <a16:creationId xmlns:a16="http://schemas.microsoft.com/office/drawing/2014/main" id="{31959A2C-78EF-4594-ABBB-1028E05DFCB8}"/>
              </a:ext>
            </a:extLst>
          </p:cNvPr>
          <p:cNvSpPr>
            <a:spLocks noChangeShapeType="1"/>
          </p:cNvSpPr>
          <p:nvPr/>
        </p:nvSpPr>
        <p:spPr bwMode="auto">
          <a:xfrm flipV="1">
            <a:off x="4550569" y="5291310"/>
            <a:ext cx="3175" cy="508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79" name="Line 3376">
            <a:extLst>
              <a:ext uri="{FF2B5EF4-FFF2-40B4-BE49-F238E27FC236}">
                <a16:creationId xmlns:a16="http://schemas.microsoft.com/office/drawing/2014/main" id="{113BBB7C-6B0A-4AE6-BFFD-8A320E3E2123}"/>
              </a:ext>
            </a:extLst>
          </p:cNvPr>
          <p:cNvSpPr>
            <a:spLocks noChangeShapeType="1"/>
          </p:cNvSpPr>
          <p:nvPr/>
        </p:nvSpPr>
        <p:spPr bwMode="auto">
          <a:xfrm flipV="1">
            <a:off x="4888706" y="5562773"/>
            <a:ext cx="342900" cy="365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0" name="Line 3377">
            <a:extLst>
              <a:ext uri="{FF2B5EF4-FFF2-40B4-BE49-F238E27FC236}">
                <a16:creationId xmlns:a16="http://schemas.microsoft.com/office/drawing/2014/main" id="{58929E55-0666-45F7-BD33-22150CA18938}"/>
              </a:ext>
            </a:extLst>
          </p:cNvPr>
          <p:cNvSpPr>
            <a:spLocks noChangeShapeType="1"/>
          </p:cNvSpPr>
          <p:nvPr/>
        </p:nvSpPr>
        <p:spPr bwMode="auto">
          <a:xfrm>
            <a:off x="5212556" y="5496098"/>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1" name="Line 3378">
            <a:extLst>
              <a:ext uri="{FF2B5EF4-FFF2-40B4-BE49-F238E27FC236}">
                <a16:creationId xmlns:a16="http://schemas.microsoft.com/office/drawing/2014/main" id="{BF560E41-659C-46C6-A658-E42E92FAFA24}"/>
              </a:ext>
            </a:extLst>
          </p:cNvPr>
          <p:cNvSpPr>
            <a:spLocks noChangeShapeType="1"/>
          </p:cNvSpPr>
          <p:nvPr/>
        </p:nvSpPr>
        <p:spPr bwMode="auto">
          <a:xfrm flipH="1" flipV="1">
            <a:off x="5017294" y="4873798"/>
            <a:ext cx="20637"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2" name="Line 3379">
            <a:extLst>
              <a:ext uri="{FF2B5EF4-FFF2-40B4-BE49-F238E27FC236}">
                <a16:creationId xmlns:a16="http://schemas.microsoft.com/office/drawing/2014/main" id="{1EDF759F-FC75-4B77-8FFD-CCF8048CA743}"/>
              </a:ext>
            </a:extLst>
          </p:cNvPr>
          <p:cNvSpPr>
            <a:spLocks noChangeShapeType="1"/>
          </p:cNvSpPr>
          <p:nvPr/>
        </p:nvSpPr>
        <p:spPr bwMode="auto">
          <a:xfrm flipV="1">
            <a:off x="4880769" y="5496098"/>
            <a:ext cx="3317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3" name="Line 3380">
            <a:extLst>
              <a:ext uri="{FF2B5EF4-FFF2-40B4-BE49-F238E27FC236}">
                <a16:creationId xmlns:a16="http://schemas.microsoft.com/office/drawing/2014/main" id="{C278B6A0-BCA4-44D2-8CE0-CF6D7415FBBB}"/>
              </a:ext>
            </a:extLst>
          </p:cNvPr>
          <p:cNvSpPr>
            <a:spLocks noChangeShapeType="1"/>
          </p:cNvSpPr>
          <p:nvPr/>
        </p:nvSpPr>
        <p:spPr bwMode="auto">
          <a:xfrm>
            <a:off x="5191919" y="5427835"/>
            <a:ext cx="20637"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4" name="Line 3381">
            <a:extLst>
              <a:ext uri="{FF2B5EF4-FFF2-40B4-BE49-F238E27FC236}">
                <a16:creationId xmlns:a16="http://schemas.microsoft.com/office/drawing/2014/main" id="{D98117AB-D283-403B-A56C-5B29708E81EB}"/>
              </a:ext>
            </a:extLst>
          </p:cNvPr>
          <p:cNvSpPr>
            <a:spLocks noChangeShapeType="1"/>
          </p:cNvSpPr>
          <p:nvPr/>
        </p:nvSpPr>
        <p:spPr bwMode="auto">
          <a:xfrm flipH="1">
            <a:off x="4814094" y="4978573"/>
            <a:ext cx="242887" cy="873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5" name="Line 3382">
            <a:extLst>
              <a:ext uri="{FF2B5EF4-FFF2-40B4-BE49-F238E27FC236}">
                <a16:creationId xmlns:a16="http://schemas.microsoft.com/office/drawing/2014/main" id="{41AD99F1-653B-45DC-A75C-380294E76B18}"/>
              </a:ext>
            </a:extLst>
          </p:cNvPr>
          <p:cNvSpPr>
            <a:spLocks noChangeShapeType="1"/>
          </p:cNvSpPr>
          <p:nvPr/>
        </p:nvSpPr>
        <p:spPr bwMode="auto">
          <a:xfrm flipH="1" flipV="1">
            <a:off x="4814094" y="5065885"/>
            <a:ext cx="7937" cy="539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6" name="Line 3383">
            <a:extLst>
              <a:ext uri="{FF2B5EF4-FFF2-40B4-BE49-F238E27FC236}">
                <a16:creationId xmlns:a16="http://schemas.microsoft.com/office/drawing/2014/main" id="{AC2C1A51-A240-4644-8F9F-F0BE18153AC9}"/>
              </a:ext>
            </a:extLst>
          </p:cNvPr>
          <p:cNvSpPr>
            <a:spLocks noChangeShapeType="1"/>
          </p:cNvSpPr>
          <p:nvPr/>
        </p:nvSpPr>
        <p:spPr bwMode="auto">
          <a:xfrm flipV="1">
            <a:off x="4872831" y="5427835"/>
            <a:ext cx="319087"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7" name="Line 3384">
            <a:extLst>
              <a:ext uri="{FF2B5EF4-FFF2-40B4-BE49-F238E27FC236}">
                <a16:creationId xmlns:a16="http://schemas.microsoft.com/office/drawing/2014/main" id="{8F719BB1-A088-4FB2-85E1-BC49188033E4}"/>
              </a:ext>
            </a:extLst>
          </p:cNvPr>
          <p:cNvSpPr>
            <a:spLocks noChangeShapeType="1"/>
          </p:cNvSpPr>
          <p:nvPr/>
        </p:nvSpPr>
        <p:spPr bwMode="auto">
          <a:xfrm>
            <a:off x="5172869" y="5359573"/>
            <a:ext cx="19050" cy="682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8" name="Line 3385">
            <a:extLst>
              <a:ext uri="{FF2B5EF4-FFF2-40B4-BE49-F238E27FC236}">
                <a16:creationId xmlns:a16="http://schemas.microsoft.com/office/drawing/2014/main" id="{86F6957E-2FB8-408B-8402-DD37DADF9B9F}"/>
              </a:ext>
            </a:extLst>
          </p:cNvPr>
          <p:cNvSpPr>
            <a:spLocks noChangeShapeType="1"/>
          </p:cNvSpPr>
          <p:nvPr/>
        </p:nvSpPr>
        <p:spPr bwMode="auto">
          <a:xfrm flipV="1">
            <a:off x="4547394" y="5342110"/>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89" name="Line 3386">
            <a:extLst>
              <a:ext uri="{FF2B5EF4-FFF2-40B4-BE49-F238E27FC236}">
                <a16:creationId xmlns:a16="http://schemas.microsoft.com/office/drawing/2014/main" id="{F68B487F-1D0B-4A13-85A2-FC99FAA0028F}"/>
              </a:ext>
            </a:extLst>
          </p:cNvPr>
          <p:cNvSpPr>
            <a:spLocks noChangeShapeType="1"/>
          </p:cNvSpPr>
          <p:nvPr/>
        </p:nvSpPr>
        <p:spPr bwMode="auto">
          <a:xfrm flipH="1">
            <a:off x="4550569" y="5292898"/>
            <a:ext cx="296862" cy="492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0" name="Line 3387">
            <a:extLst>
              <a:ext uri="{FF2B5EF4-FFF2-40B4-BE49-F238E27FC236}">
                <a16:creationId xmlns:a16="http://schemas.microsoft.com/office/drawing/2014/main" id="{EBEE5C51-BF94-4717-A300-70EA08005F2F}"/>
              </a:ext>
            </a:extLst>
          </p:cNvPr>
          <p:cNvSpPr>
            <a:spLocks noChangeShapeType="1"/>
          </p:cNvSpPr>
          <p:nvPr/>
        </p:nvSpPr>
        <p:spPr bwMode="auto">
          <a:xfrm flipH="1" flipV="1">
            <a:off x="5037931" y="4923010"/>
            <a:ext cx="19050"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1" name="Line 3388">
            <a:extLst>
              <a:ext uri="{FF2B5EF4-FFF2-40B4-BE49-F238E27FC236}">
                <a16:creationId xmlns:a16="http://schemas.microsoft.com/office/drawing/2014/main" id="{F5C24219-5ED7-40D0-BFFA-D2DD7A291F03}"/>
              </a:ext>
            </a:extLst>
          </p:cNvPr>
          <p:cNvSpPr>
            <a:spLocks noChangeShapeType="1"/>
          </p:cNvSpPr>
          <p:nvPr/>
        </p:nvSpPr>
        <p:spPr bwMode="auto">
          <a:xfrm>
            <a:off x="5153819" y="5292898"/>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2" name="Line 3389">
            <a:extLst>
              <a:ext uri="{FF2B5EF4-FFF2-40B4-BE49-F238E27FC236}">
                <a16:creationId xmlns:a16="http://schemas.microsoft.com/office/drawing/2014/main" id="{11D38150-D6EF-458D-8C2D-0EC42E7C1F5A}"/>
              </a:ext>
            </a:extLst>
          </p:cNvPr>
          <p:cNvSpPr>
            <a:spLocks noChangeShapeType="1"/>
          </p:cNvSpPr>
          <p:nvPr/>
        </p:nvSpPr>
        <p:spPr bwMode="auto">
          <a:xfrm flipV="1">
            <a:off x="4863306" y="5359573"/>
            <a:ext cx="309562"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3" name="Line 3390">
            <a:extLst>
              <a:ext uri="{FF2B5EF4-FFF2-40B4-BE49-F238E27FC236}">
                <a16:creationId xmlns:a16="http://schemas.microsoft.com/office/drawing/2014/main" id="{77295F85-5428-49CD-8D31-2DAD97C97372}"/>
              </a:ext>
            </a:extLst>
          </p:cNvPr>
          <p:cNvSpPr>
            <a:spLocks noChangeShapeType="1"/>
          </p:cNvSpPr>
          <p:nvPr/>
        </p:nvSpPr>
        <p:spPr bwMode="auto">
          <a:xfrm flipH="1" flipV="1">
            <a:off x="4199731" y="5542135"/>
            <a:ext cx="338137" cy="111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4" name="Line 3391">
            <a:extLst>
              <a:ext uri="{FF2B5EF4-FFF2-40B4-BE49-F238E27FC236}">
                <a16:creationId xmlns:a16="http://schemas.microsoft.com/office/drawing/2014/main" id="{415B3A85-0D7A-4270-9C71-9BF63606C503}"/>
              </a:ext>
            </a:extLst>
          </p:cNvPr>
          <p:cNvSpPr>
            <a:spLocks noChangeShapeType="1"/>
          </p:cNvSpPr>
          <p:nvPr/>
        </p:nvSpPr>
        <p:spPr bwMode="auto">
          <a:xfrm flipV="1">
            <a:off x="4185444" y="5542135"/>
            <a:ext cx="14287"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5" name="Line 3392">
            <a:extLst>
              <a:ext uri="{FF2B5EF4-FFF2-40B4-BE49-F238E27FC236}">
                <a16:creationId xmlns:a16="http://schemas.microsoft.com/office/drawing/2014/main" id="{53C2B1CA-1683-4DC4-BF9E-ACF163B97E4F}"/>
              </a:ext>
            </a:extLst>
          </p:cNvPr>
          <p:cNvSpPr>
            <a:spLocks noChangeShapeType="1"/>
          </p:cNvSpPr>
          <p:nvPr/>
        </p:nvSpPr>
        <p:spPr bwMode="auto">
          <a:xfrm flipH="1" flipV="1">
            <a:off x="4822031" y="5119860"/>
            <a:ext cx="7937" cy="5556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6" name="Line 3393">
            <a:extLst>
              <a:ext uri="{FF2B5EF4-FFF2-40B4-BE49-F238E27FC236}">
                <a16:creationId xmlns:a16="http://schemas.microsoft.com/office/drawing/2014/main" id="{8F39B47A-9E59-4220-B463-7972EF75366C}"/>
              </a:ext>
            </a:extLst>
          </p:cNvPr>
          <p:cNvSpPr>
            <a:spLocks noChangeShapeType="1"/>
          </p:cNvSpPr>
          <p:nvPr/>
        </p:nvSpPr>
        <p:spPr bwMode="auto">
          <a:xfrm flipH="1">
            <a:off x="4822031" y="5035723"/>
            <a:ext cx="254000" cy="841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7" name="Line 3394">
            <a:extLst>
              <a:ext uri="{FF2B5EF4-FFF2-40B4-BE49-F238E27FC236}">
                <a16:creationId xmlns:a16="http://schemas.microsoft.com/office/drawing/2014/main" id="{D2A49528-1221-4869-A001-C238EF3C0222}"/>
              </a:ext>
            </a:extLst>
          </p:cNvPr>
          <p:cNvSpPr>
            <a:spLocks noChangeShapeType="1"/>
          </p:cNvSpPr>
          <p:nvPr/>
        </p:nvSpPr>
        <p:spPr bwMode="auto">
          <a:xfrm>
            <a:off x="5134769" y="5226223"/>
            <a:ext cx="19050"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8" name="Line 3395">
            <a:extLst>
              <a:ext uri="{FF2B5EF4-FFF2-40B4-BE49-F238E27FC236}">
                <a16:creationId xmlns:a16="http://schemas.microsoft.com/office/drawing/2014/main" id="{56FA4C0C-B913-472F-9401-FA9D9AF0F98A}"/>
              </a:ext>
            </a:extLst>
          </p:cNvPr>
          <p:cNvSpPr>
            <a:spLocks noChangeShapeType="1"/>
          </p:cNvSpPr>
          <p:nvPr/>
        </p:nvSpPr>
        <p:spPr bwMode="auto">
          <a:xfrm flipV="1">
            <a:off x="4855369" y="5292898"/>
            <a:ext cx="298450"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9" name="Line 3396">
            <a:extLst>
              <a:ext uri="{FF2B5EF4-FFF2-40B4-BE49-F238E27FC236}">
                <a16:creationId xmlns:a16="http://schemas.microsoft.com/office/drawing/2014/main" id="{8C712908-4B18-45F3-98E3-1FE736CCF48F}"/>
              </a:ext>
            </a:extLst>
          </p:cNvPr>
          <p:cNvSpPr>
            <a:spLocks noChangeShapeType="1"/>
          </p:cNvSpPr>
          <p:nvPr/>
        </p:nvSpPr>
        <p:spPr bwMode="auto">
          <a:xfrm flipH="1" flipV="1">
            <a:off x="5056981" y="4978573"/>
            <a:ext cx="19050"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0" name="Line 3397">
            <a:extLst>
              <a:ext uri="{FF2B5EF4-FFF2-40B4-BE49-F238E27FC236}">
                <a16:creationId xmlns:a16="http://schemas.microsoft.com/office/drawing/2014/main" id="{868D3273-41DB-4796-9ECB-5CB244572A9D}"/>
              </a:ext>
            </a:extLst>
          </p:cNvPr>
          <p:cNvSpPr>
            <a:spLocks noChangeShapeType="1"/>
          </p:cNvSpPr>
          <p:nvPr/>
        </p:nvSpPr>
        <p:spPr bwMode="auto">
          <a:xfrm flipV="1">
            <a:off x="4847431" y="5226223"/>
            <a:ext cx="287337"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1" name="Line 3398">
            <a:extLst>
              <a:ext uri="{FF2B5EF4-FFF2-40B4-BE49-F238E27FC236}">
                <a16:creationId xmlns:a16="http://schemas.microsoft.com/office/drawing/2014/main" id="{CF672401-D49C-475F-8C41-6DB8FF904E01}"/>
              </a:ext>
            </a:extLst>
          </p:cNvPr>
          <p:cNvSpPr>
            <a:spLocks noChangeShapeType="1"/>
          </p:cNvSpPr>
          <p:nvPr/>
        </p:nvSpPr>
        <p:spPr bwMode="auto">
          <a:xfrm>
            <a:off x="5114131" y="5159548"/>
            <a:ext cx="20637" cy="666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2" name="Line 3399">
            <a:extLst>
              <a:ext uri="{FF2B5EF4-FFF2-40B4-BE49-F238E27FC236}">
                <a16:creationId xmlns:a16="http://schemas.microsoft.com/office/drawing/2014/main" id="{B1667EE2-B52E-438C-9F67-780ED3D06272}"/>
              </a:ext>
            </a:extLst>
          </p:cNvPr>
          <p:cNvSpPr>
            <a:spLocks noChangeShapeType="1"/>
          </p:cNvSpPr>
          <p:nvPr/>
        </p:nvSpPr>
        <p:spPr bwMode="auto">
          <a:xfrm flipV="1">
            <a:off x="4544219" y="5394498"/>
            <a:ext cx="3175" cy="539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3" name="Line 3400">
            <a:extLst>
              <a:ext uri="{FF2B5EF4-FFF2-40B4-BE49-F238E27FC236}">
                <a16:creationId xmlns:a16="http://schemas.microsoft.com/office/drawing/2014/main" id="{7849794F-F6A2-409C-8792-2C9F2DECB294}"/>
              </a:ext>
            </a:extLst>
          </p:cNvPr>
          <p:cNvSpPr>
            <a:spLocks noChangeShapeType="1"/>
          </p:cNvSpPr>
          <p:nvPr/>
        </p:nvSpPr>
        <p:spPr bwMode="auto">
          <a:xfrm flipH="1">
            <a:off x="4547394" y="5353223"/>
            <a:ext cx="307975" cy="412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4" name="Line 3401">
            <a:extLst>
              <a:ext uri="{FF2B5EF4-FFF2-40B4-BE49-F238E27FC236}">
                <a16:creationId xmlns:a16="http://schemas.microsoft.com/office/drawing/2014/main" id="{E132C523-D4E6-4F02-8757-4423CDBB1122}"/>
              </a:ext>
            </a:extLst>
          </p:cNvPr>
          <p:cNvSpPr>
            <a:spLocks noChangeShapeType="1"/>
          </p:cNvSpPr>
          <p:nvPr/>
        </p:nvSpPr>
        <p:spPr bwMode="auto">
          <a:xfrm flipH="1" flipV="1">
            <a:off x="5076031" y="5035723"/>
            <a:ext cx="19050"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5" name="Line 3402">
            <a:extLst>
              <a:ext uri="{FF2B5EF4-FFF2-40B4-BE49-F238E27FC236}">
                <a16:creationId xmlns:a16="http://schemas.microsoft.com/office/drawing/2014/main" id="{87B2AB15-10A8-4EB1-8ECB-A9DAC6EFE469}"/>
              </a:ext>
            </a:extLst>
          </p:cNvPr>
          <p:cNvSpPr>
            <a:spLocks noChangeShapeType="1"/>
          </p:cNvSpPr>
          <p:nvPr/>
        </p:nvSpPr>
        <p:spPr bwMode="auto">
          <a:xfrm flipV="1">
            <a:off x="4837906" y="5159548"/>
            <a:ext cx="276225" cy="730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6" name="Line 3403">
            <a:extLst>
              <a:ext uri="{FF2B5EF4-FFF2-40B4-BE49-F238E27FC236}">
                <a16:creationId xmlns:a16="http://schemas.microsoft.com/office/drawing/2014/main" id="{66C879B3-FBBB-47F5-99C7-6808409FDF99}"/>
              </a:ext>
            </a:extLst>
          </p:cNvPr>
          <p:cNvSpPr>
            <a:spLocks noChangeShapeType="1"/>
          </p:cNvSpPr>
          <p:nvPr/>
        </p:nvSpPr>
        <p:spPr bwMode="auto">
          <a:xfrm>
            <a:off x="5095081" y="5096048"/>
            <a:ext cx="19050" cy="6350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7" name="Line 3404">
            <a:extLst>
              <a:ext uri="{FF2B5EF4-FFF2-40B4-BE49-F238E27FC236}">
                <a16:creationId xmlns:a16="http://schemas.microsoft.com/office/drawing/2014/main" id="{4A6EC6F2-FE28-4391-97F7-B24A7931624C}"/>
              </a:ext>
            </a:extLst>
          </p:cNvPr>
          <p:cNvSpPr>
            <a:spLocks noChangeShapeType="1"/>
          </p:cNvSpPr>
          <p:nvPr/>
        </p:nvSpPr>
        <p:spPr bwMode="auto">
          <a:xfrm flipV="1">
            <a:off x="4829969" y="5096048"/>
            <a:ext cx="265112" cy="793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8" name="Line 3405">
            <a:extLst>
              <a:ext uri="{FF2B5EF4-FFF2-40B4-BE49-F238E27FC236}">
                <a16:creationId xmlns:a16="http://schemas.microsoft.com/office/drawing/2014/main" id="{FC03497D-C4AF-42FE-8514-1FD3BE78AF68}"/>
              </a:ext>
            </a:extLst>
          </p:cNvPr>
          <p:cNvSpPr>
            <a:spLocks noChangeShapeType="1"/>
          </p:cNvSpPr>
          <p:nvPr/>
        </p:nvSpPr>
        <p:spPr bwMode="auto">
          <a:xfrm flipH="1" flipV="1">
            <a:off x="4829969" y="5175423"/>
            <a:ext cx="7937" cy="571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09" name="Line 3406">
            <a:extLst>
              <a:ext uri="{FF2B5EF4-FFF2-40B4-BE49-F238E27FC236}">
                <a16:creationId xmlns:a16="http://schemas.microsoft.com/office/drawing/2014/main" id="{D2F42278-D107-4548-91CC-695C41B74FCA}"/>
              </a:ext>
            </a:extLst>
          </p:cNvPr>
          <p:cNvSpPr>
            <a:spLocks noChangeShapeType="1"/>
          </p:cNvSpPr>
          <p:nvPr/>
        </p:nvSpPr>
        <p:spPr bwMode="auto">
          <a:xfrm flipH="1" flipV="1">
            <a:off x="4837906" y="5232573"/>
            <a:ext cx="9525"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0" name="Line 3407">
            <a:extLst>
              <a:ext uri="{FF2B5EF4-FFF2-40B4-BE49-F238E27FC236}">
                <a16:creationId xmlns:a16="http://schemas.microsoft.com/office/drawing/2014/main" id="{C3F651A3-5310-400D-A4DE-2CADA4953B08}"/>
              </a:ext>
            </a:extLst>
          </p:cNvPr>
          <p:cNvSpPr>
            <a:spLocks noChangeShapeType="1"/>
          </p:cNvSpPr>
          <p:nvPr/>
        </p:nvSpPr>
        <p:spPr bwMode="auto">
          <a:xfrm flipH="1" flipV="1">
            <a:off x="4185444" y="5583410"/>
            <a:ext cx="350837" cy="222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1" name="Line 3408">
            <a:extLst>
              <a:ext uri="{FF2B5EF4-FFF2-40B4-BE49-F238E27FC236}">
                <a16:creationId xmlns:a16="http://schemas.microsoft.com/office/drawing/2014/main" id="{953E9F3F-863A-4F76-973A-82C5322BFA4F}"/>
              </a:ext>
            </a:extLst>
          </p:cNvPr>
          <p:cNvSpPr>
            <a:spLocks noChangeShapeType="1"/>
          </p:cNvSpPr>
          <p:nvPr/>
        </p:nvSpPr>
        <p:spPr bwMode="auto">
          <a:xfrm flipV="1">
            <a:off x="4541044" y="5448473"/>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2" name="Line 3409">
            <a:extLst>
              <a:ext uri="{FF2B5EF4-FFF2-40B4-BE49-F238E27FC236}">
                <a16:creationId xmlns:a16="http://schemas.microsoft.com/office/drawing/2014/main" id="{607A917A-5431-4E11-B81B-CCBE1BCC5E07}"/>
              </a:ext>
            </a:extLst>
          </p:cNvPr>
          <p:cNvSpPr>
            <a:spLocks noChangeShapeType="1"/>
          </p:cNvSpPr>
          <p:nvPr/>
        </p:nvSpPr>
        <p:spPr bwMode="auto">
          <a:xfrm flipH="1">
            <a:off x="4544219" y="5415135"/>
            <a:ext cx="319087" cy="3333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3" name="Line 3410">
            <a:extLst>
              <a:ext uri="{FF2B5EF4-FFF2-40B4-BE49-F238E27FC236}">
                <a16:creationId xmlns:a16="http://schemas.microsoft.com/office/drawing/2014/main" id="{F9754E60-571C-4CE2-9271-5B554A3DB478}"/>
              </a:ext>
            </a:extLst>
          </p:cNvPr>
          <p:cNvSpPr>
            <a:spLocks noChangeShapeType="1"/>
          </p:cNvSpPr>
          <p:nvPr/>
        </p:nvSpPr>
        <p:spPr bwMode="auto">
          <a:xfrm flipH="1" flipV="1">
            <a:off x="4847431" y="5292898"/>
            <a:ext cx="793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4" name="Line 3411">
            <a:extLst>
              <a:ext uri="{FF2B5EF4-FFF2-40B4-BE49-F238E27FC236}">
                <a16:creationId xmlns:a16="http://schemas.microsoft.com/office/drawing/2014/main" id="{1D3E730C-D1E6-4108-BED9-2BF6F2DC4DDA}"/>
              </a:ext>
            </a:extLst>
          </p:cNvPr>
          <p:cNvSpPr>
            <a:spLocks noChangeShapeType="1"/>
          </p:cNvSpPr>
          <p:nvPr/>
        </p:nvSpPr>
        <p:spPr bwMode="auto">
          <a:xfrm flipH="1" flipV="1">
            <a:off x="4855369" y="5353223"/>
            <a:ext cx="7937"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5" name="Line 3412">
            <a:extLst>
              <a:ext uri="{FF2B5EF4-FFF2-40B4-BE49-F238E27FC236}">
                <a16:creationId xmlns:a16="http://schemas.microsoft.com/office/drawing/2014/main" id="{92553ABA-7AC2-4592-B789-34AE8BD9CAE5}"/>
              </a:ext>
            </a:extLst>
          </p:cNvPr>
          <p:cNvSpPr>
            <a:spLocks noChangeShapeType="1"/>
          </p:cNvSpPr>
          <p:nvPr/>
        </p:nvSpPr>
        <p:spPr bwMode="auto">
          <a:xfrm flipV="1">
            <a:off x="4537869" y="5500860"/>
            <a:ext cx="3175"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6" name="Line 3413">
            <a:extLst>
              <a:ext uri="{FF2B5EF4-FFF2-40B4-BE49-F238E27FC236}">
                <a16:creationId xmlns:a16="http://schemas.microsoft.com/office/drawing/2014/main" id="{14E78C92-3070-4E28-99A4-0D2F4193A09B}"/>
              </a:ext>
            </a:extLst>
          </p:cNvPr>
          <p:cNvSpPr>
            <a:spLocks noChangeShapeType="1"/>
          </p:cNvSpPr>
          <p:nvPr/>
        </p:nvSpPr>
        <p:spPr bwMode="auto">
          <a:xfrm flipH="1">
            <a:off x="4541044" y="5477048"/>
            <a:ext cx="331787" cy="238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7" name="Line 3414">
            <a:extLst>
              <a:ext uri="{FF2B5EF4-FFF2-40B4-BE49-F238E27FC236}">
                <a16:creationId xmlns:a16="http://schemas.microsoft.com/office/drawing/2014/main" id="{462F638A-D956-40DC-8DF5-CDD5BEE8118C}"/>
              </a:ext>
            </a:extLst>
          </p:cNvPr>
          <p:cNvSpPr>
            <a:spLocks noChangeShapeType="1"/>
          </p:cNvSpPr>
          <p:nvPr/>
        </p:nvSpPr>
        <p:spPr bwMode="auto">
          <a:xfrm flipH="1" flipV="1">
            <a:off x="4863306" y="5415135"/>
            <a:ext cx="9525"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8" name="Line 3415">
            <a:extLst>
              <a:ext uri="{FF2B5EF4-FFF2-40B4-BE49-F238E27FC236}">
                <a16:creationId xmlns:a16="http://schemas.microsoft.com/office/drawing/2014/main" id="{059602C4-4373-4B0D-B372-1CBF95645E10}"/>
              </a:ext>
            </a:extLst>
          </p:cNvPr>
          <p:cNvSpPr>
            <a:spLocks noChangeShapeType="1"/>
          </p:cNvSpPr>
          <p:nvPr/>
        </p:nvSpPr>
        <p:spPr bwMode="auto">
          <a:xfrm flipH="1" flipV="1">
            <a:off x="4872831" y="5477048"/>
            <a:ext cx="7937" cy="6032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19" name="Line 3416">
            <a:extLst>
              <a:ext uri="{FF2B5EF4-FFF2-40B4-BE49-F238E27FC236}">
                <a16:creationId xmlns:a16="http://schemas.microsoft.com/office/drawing/2014/main" id="{FE9E6555-2821-4C5E-B752-312D5D7C6232}"/>
              </a:ext>
            </a:extLst>
          </p:cNvPr>
          <p:cNvSpPr>
            <a:spLocks noChangeShapeType="1"/>
          </p:cNvSpPr>
          <p:nvPr/>
        </p:nvSpPr>
        <p:spPr bwMode="auto">
          <a:xfrm flipV="1">
            <a:off x="4537869" y="5537373"/>
            <a:ext cx="342900" cy="15875"/>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0" name="Line 3417">
            <a:extLst>
              <a:ext uri="{FF2B5EF4-FFF2-40B4-BE49-F238E27FC236}">
                <a16:creationId xmlns:a16="http://schemas.microsoft.com/office/drawing/2014/main" id="{BD0F9549-EC4D-4270-BB2D-5338A2F42E89}"/>
              </a:ext>
            </a:extLst>
          </p:cNvPr>
          <p:cNvSpPr>
            <a:spLocks noChangeShapeType="1"/>
          </p:cNvSpPr>
          <p:nvPr/>
        </p:nvSpPr>
        <p:spPr bwMode="auto">
          <a:xfrm flipH="1" flipV="1">
            <a:off x="4880769" y="5537373"/>
            <a:ext cx="7937" cy="61913"/>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1" name="Line 3418">
            <a:extLst>
              <a:ext uri="{FF2B5EF4-FFF2-40B4-BE49-F238E27FC236}">
                <a16:creationId xmlns:a16="http://schemas.microsoft.com/office/drawing/2014/main" id="{92FE8929-4519-4084-83EE-AAD330CAEE7D}"/>
              </a:ext>
            </a:extLst>
          </p:cNvPr>
          <p:cNvSpPr>
            <a:spLocks noChangeShapeType="1"/>
          </p:cNvSpPr>
          <p:nvPr/>
        </p:nvSpPr>
        <p:spPr bwMode="auto">
          <a:xfrm flipV="1">
            <a:off x="4536281" y="5553248"/>
            <a:ext cx="1587" cy="52388"/>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2" name="Line 3419">
            <a:extLst>
              <a:ext uri="{FF2B5EF4-FFF2-40B4-BE49-F238E27FC236}">
                <a16:creationId xmlns:a16="http://schemas.microsoft.com/office/drawing/2014/main" id="{2A3F2430-F5AA-4AFE-AF12-D725B9072C42}"/>
              </a:ext>
            </a:extLst>
          </p:cNvPr>
          <p:cNvSpPr>
            <a:spLocks noChangeShapeType="1"/>
          </p:cNvSpPr>
          <p:nvPr/>
        </p:nvSpPr>
        <p:spPr bwMode="auto">
          <a:xfrm flipV="1">
            <a:off x="4536281" y="5599285"/>
            <a:ext cx="352425" cy="6350"/>
          </a:xfrm>
          <a:prstGeom prst="line">
            <a:avLst/>
          </a:prstGeom>
          <a:noFill/>
          <a:ln w="6350">
            <a:solidFill>
              <a:srgbClr val="940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3" name="Line 3434">
            <a:extLst>
              <a:ext uri="{FF2B5EF4-FFF2-40B4-BE49-F238E27FC236}">
                <a16:creationId xmlns:a16="http://schemas.microsoft.com/office/drawing/2014/main" id="{CB600BCD-D70E-4528-8487-6CED86379798}"/>
              </a:ext>
            </a:extLst>
          </p:cNvPr>
          <p:cNvSpPr>
            <a:spLocks noChangeShapeType="1"/>
          </p:cNvSpPr>
          <p:nvPr/>
        </p:nvSpPr>
        <p:spPr bwMode="auto">
          <a:xfrm flipV="1">
            <a:off x="5317331" y="5542135"/>
            <a:ext cx="17462" cy="11113"/>
          </a:xfrm>
          <a:prstGeom prst="line">
            <a:avLst/>
          </a:prstGeom>
          <a:noFill/>
          <a:ln w="63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26" name="矢印: 上カーブ 1025">
            <a:extLst>
              <a:ext uri="{FF2B5EF4-FFF2-40B4-BE49-F238E27FC236}">
                <a16:creationId xmlns:a16="http://schemas.microsoft.com/office/drawing/2014/main" id="{ACD35DC7-62BA-4DE5-BDF0-2FCA68A9F2C4}"/>
              </a:ext>
            </a:extLst>
          </p:cNvPr>
          <p:cNvSpPr/>
          <p:nvPr/>
        </p:nvSpPr>
        <p:spPr>
          <a:xfrm>
            <a:off x="3581499" y="5056361"/>
            <a:ext cx="1973063" cy="352670"/>
          </a:xfrm>
          <a:prstGeom prst="curvedUpArrow">
            <a:avLst>
              <a:gd name="adj1" fmla="val 31374"/>
              <a:gd name="adj2" fmla="val 96670"/>
              <a:gd name="adj3" fmla="val 43540"/>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028" name="矢印: 上カーブ 1027">
            <a:extLst>
              <a:ext uri="{FF2B5EF4-FFF2-40B4-BE49-F238E27FC236}">
                <a16:creationId xmlns:a16="http://schemas.microsoft.com/office/drawing/2014/main" id="{F03D7463-1C8B-4DCA-BF3B-31459737B6A1}"/>
              </a:ext>
            </a:extLst>
          </p:cNvPr>
          <p:cNvSpPr/>
          <p:nvPr/>
        </p:nvSpPr>
        <p:spPr>
          <a:xfrm rot="10800000">
            <a:off x="3527624" y="4327331"/>
            <a:ext cx="1973063" cy="352670"/>
          </a:xfrm>
          <a:prstGeom prst="curvedUpArrow">
            <a:avLst>
              <a:gd name="adj1" fmla="val 31374"/>
              <a:gd name="adj2" fmla="val 96670"/>
              <a:gd name="adj3" fmla="val 43540"/>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Tree>
    <p:extLst>
      <p:ext uri="{BB962C8B-B14F-4D97-AF65-F5344CB8AC3E}">
        <p14:creationId xmlns:p14="http://schemas.microsoft.com/office/powerpoint/2010/main" val="355127535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正方形/長方形 148">
            <a:extLst>
              <a:ext uri="{FF2B5EF4-FFF2-40B4-BE49-F238E27FC236}">
                <a16:creationId xmlns:a16="http://schemas.microsoft.com/office/drawing/2014/main" id="{8C4EE449-DBA3-492A-BCA0-2ACAEEE9C6ED}"/>
              </a:ext>
            </a:extLst>
          </p:cNvPr>
          <p:cNvSpPr/>
          <p:nvPr/>
        </p:nvSpPr>
        <p:spPr>
          <a:xfrm>
            <a:off x="609997" y="4661879"/>
            <a:ext cx="3748293" cy="1380381"/>
          </a:xfrm>
          <a:prstGeom prst="rect">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正方形/長方形 147">
            <a:extLst>
              <a:ext uri="{FF2B5EF4-FFF2-40B4-BE49-F238E27FC236}">
                <a16:creationId xmlns:a16="http://schemas.microsoft.com/office/drawing/2014/main" id="{B919CDCB-2252-4088-9819-A101DA170E10}"/>
              </a:ext>
            </a:extLst>
          </p:cNvPr>
          <p:cNvSpPr/>
          <p:nvPr/>
        </p:nvSpPr>
        <p:spPr>
          <a:xfrm>
            <a:off x="1603247" y="2341880"/>
            <a:ext cx="3483373" cy="865746"/>
          </a:xfrm>
          <a:prstGeom prst="rect">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D424A7B3-5FF4-4484-AA67-61DBA928D448}"/>
              </a:ext>
            </a:extLst>
          </p:cNvPr>
          <p:cNvSpPr>
            <a:spLocks noGrp="1"/>
          </p:cNvSpPr>
          <p:nvPr>
            <p:ph type="title"/>
          </p:nvPr>
        </p:nvSpPr>
        <p:spPr/>
        <p:txBody>
          <a:bodyPr/>
          <a:lstStyle/>
          <a:p>
            <a:r>
              <a:rPr lang="ja-JP" altLang="en-US" dirty="0"/>
              <a:t>梁の振動の方程式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B05CC3AD-7F5F-4F22-B470-0F40D68AFAAD}"/>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839C21E3-B215-490F-A268-25CCA2180CB7}"/>
              </a:ext>
            </a:extLst>
          </p:cNvPr>
          <p:cNvSpPr>
            <a:spLocks noGrp="1"/>
          </p:cNvSpPr>
          <p:nvPr>
            <p:ph type="sldNum" sz="quarter" idx="12"/>
          </p:nvPr>
        </p:nvSpPr>
        <p:spPr/>
        <p:txBody>
          <a:bodyPr/>
          <a:lstStyle/>
          <a:p>
            <a:fld id="{D2D8002D-B5B0-4BAC-B1F6-782DDCCE6D9C}" type="slidenum">
              <a:rPr kumimoji="1" lang="ja-JP" altLang="en-US" smtClean="0"/>
              <a:pPr/>
              <a:t>69</a:t>
            </a:fld>
            <a:endParaRPr kumimoji="1" lang="ja-JP" altLang="en-US" dirty="0"/>
          </a:p>
        </p:txBody>
      </p:sp>
      <p:sp>
        <p:nvSpPr>
          <p:cNvPr id="5" name="コンテンツ プレースホルダー 4">
            <a:extLst>
              <a:ext uri="{FF2B5EF4-FFF2-40B4-BE49-F238E27FC236}">
                <a16:creationId xmlns:a16="http://schemas.microsoft.com/office/drawing/2014/main" id="{CDAEAF5F-B7AE-4D88-A887-71D6A875F659}"/>
              </a:ext>
            </a:extLst>
          </p:cNvPr>
          <p:cNvSpPr>
            <a:spLocks noGrp="1"/>
          </p:cNvSpPr>
          <p:nvPr>
            <p:ph sz="quarter" idx="1"/>
          </p:nvPr>
        </p:nvSpPr>
        <p:spPr/>
        <p:txBody>
          <a:bodyPr>
            <a:normAutofit/>
          </a:bodyPr>
          <a:lstStyle/>
          <a:p>
            <a:r>
              <a:rPr lang="ja-JP" altLang="en-US" sz="2000" dirty="0"/>
              <a:t>梁 </a:t>
            </a:r>
            <a:r>
              <a:rPr lang="en-US" altLang="ja-JP" sz="2000" dirty="0"/>
              <a:t>(</a:t>
            </a:r>
            <a:r>
              <a:rPr lang="ja-JP" altLang="en-US" sz="2000" dirty="0"/>
              <a:t>はり</a:t>
            </a:r>
            <a:r>
              <a:rPr lang="en-US" altLang="ja-JP" sz="2000" dirty="0"/>
              <a:t>; beam) </a:t>
            </a:r>
            <a:r>
              <a:rPr lang="ja-JP" altLang="en-US" sz="2000" dirty="0"/>
              <a:t>の振動 </a:t>
            </a:r>
            <a:r>
              <a:rPr lang="en-US" altLang="ja-JP" sz="2000" dirty="0"/>
              <a:t>(</a:t>
            </a:r>
            <a:r>
              <a:rPr lang="en-US" altLang="ja-JP" sz="2100" dirty="0">
                <a:latin typeface="cmmi10" panose="020B0500000000000000" pitchFamily="34" charset="0"/>
              </a:rPr>
              <a:t>E</a:t>
            </a:r>
            <a:r>
              <a:rPr lang="en-US" altLang="ja-JP" sz="2000" dirty="0"/>
              <a:t>: </a:t>
            </a:r>
            <a:r>
              <a:rPr lang="ja-JP" altLang="en-US" sz="2000" dirty="0"/>
              <a:t>ヤング率</a:t>
            </a:r>
            <a:r>
              <a:rPr lang="en-US" altLang="ja-JP" sz="2000" dirty="0"/>
              <a:t>, </a:t>
            </a:r>
            <a:r>
              <a:rPr lang="en-US" altLang="ja-JP" sz="2100" dirty="0">
                <a:latin typeface="cmmi10" panose="020B0500000000000000" pitchFamily="34" charset="0"/>
              </a:rPr>
              <a:t>I</a:t>
            </a:r>
            <a:r>
              <a:rPr lang="en-US" altLang="ja-JP" sz="2000" dirty="0"/>
              <a:t>: </a:t>
            </a:r>
            <a:r>
              <a:rPr lang="ja-JP" altLang="en-US" sz="2000" dirty="0"/>
              <a:t>断面二次モーメント</a:t>
            </a:r>
            <a:r>
              <a:rPr lang="en-US" altLang="ja-JP" sz="2000" dirty="0"/>
              <a:t>, </a:t>
            </a:r>
            <a:r>
              <a:rPr lang="en-US" altLang="ja-JP" sz="2100" dirty="0">
                <a:latin typeface="cmmi10" panose="020B0500000000000000" pitchFamily="34" charset="0"/>
              </a:rPr>
              <a:t>½</a:t>
            </a:r>
            <a:r>
              <a:rPr lang="en-US" altLang="ja-JP" sz="2000" dirty="0"/>
              <a:t>: </a:t>
            </a:r>
            <a:r>
              <a:rPr lang="ja-JP" altLang="en-US" sz="2000" dirty="0"/>
              <a:t>線密度</a:t>
            </a:r>
            <a:r>
              <a:rPr lang="en-US" altLang="ja-JP" sz="2000" dirty="0"/>
              <a:t>)</a:t>
            </a:r>
          </a:p>
          <a:p>
            <a:r>
              <a:rPr kumimoji="1" lang="ja-JP" altLang="en-US" sz="2000" dirty="0"/>
              <a:t>図の矢印方向が正 </a:t>
            </a:r>
            <a:r>
              <a:rPr kumimoji="1" lang="en-US" altLang="ja-JP" sz="2000" dirty="0"/>
              <a:t>(</a:t>
            </a:r>
            <a:r>
              <a:rPr kumimoji="1" lang="ja-JP" altLang="en-US" sz="2000" u="sng" dirty="0"/>
              <a:t>右から働くモーメント・力は</a:t>
            </a:r>
            <a:r>
              <a:rPr lang="ja-JP" altLang="en-US" sz="2000" u="sng" dirty="0"/>
              <a:t>、</a:t>
            </a:r>
            <a:r>
              <a:rPr kumimoji="1" lang="ja-JP" altLang="en-US" sz="2000" u="sng" dirty="0"/>
              <a:t>左から働く場合と逆</a:t>
            </a:r>
            <a:r>
              <a:rPr kumimoji="1" lang="en-US" altLang="ja-JP" sz="2000" dirty="0"/>
              <a:t>)</a:t>
            </a:r>
          </a:p>
          <a:p>
            <a:r>
              <a:rPr lang="ja-JP" altLang="en-US" sz="2000" dirty="0"/>
              <a:t>曲げモーメント</a:t>
            </a:r>
            <a:r>
              <a:rPr kumimoji="1" lang="ja-JP" altLang="en-US" sz="2000" dirty="0"/>
              <a:t>と</a:t>
            </a:r>
            <a:r>
              <a:rPr lang="ja-JP" altLang="en-US" sz="2000" dirty="0"/>
              <a:t>梁の形状の関係</a:t>
            </a:r>
            <a:endParaRPr lang="en-US" altLang="ja-JP" sz="2000" dirty="0"/>
          </a:p>
          <a:p>
            <a:endParaRPr kumimoji="1" lang="en-US" altLang="ja-JP" sz="2000" dirty="0"/>
          </a:p>
          <a:p>
            <a:endParaRPr lang="en-US" altLang="ja-JP" sz="2000" dirty="0"/>
          </a:p>
          <a:p>
            <a:r>
              <a:rPr lang="ja-JP" altLang="en-US" sz="2000" dirty="0"/>
              <a:t>モーメントのつり合い方程式</a:t>
            </a:r>
            <a:endParaRPr kumimoji="1" lang="ja-JP" altLang="en-US" sz="2000" dirty="0"/>
          </a:p>
        </p:txBody>
      </p:sp>
      <p:sp>
        <p:nvSpPr>
          <p:cNvPr id="6" name="吹き出し: 四角形 5">
            <a:extLst>
              <a:ext uri="{FF2B5EF4-FFF2-40B4-BE49-F238E27FC236}">
                <a16:creationId xmlns:a16="http://schemas.microsoft.com/office/drawing/2014/main" id="{2D04074A-CE35-4998-B811-A7B6874937C0}"/>
              </a:ext>
            </a:extLst>
          </p:cNvPr>
          <p:cNvSpPr/>
          <p:nvPr/>
        </p:nvSpPr>
        <p:spPr>
          <a:xfrm>
            <a:off x="6615608" y="2026107"/>
            <a:ext cx="2289048" cy="504056"/>
          </a:xfrm>
          <a:prstGeom prst="wedgeRectCallout">
            <a:avLst>
              <a:gd name="adj1" fmla="val -84838"/>
              <a:gd name="adj2" fmla="val -63249"/>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作用・反作用</a:t>
            </a:r>
          </a:p>
        </p:txBody>
      </p:sp>
      <p:grpSp>
        <p:nvGrpSpPr>
          <p:cNvPr id="186" name="グループ化 185">
            <a:extLst>
              <a:ext uri="{FF2B5EF4-FFF2-40B4-BE49-F238E27FC236}">
                <a16:creationId xmlns:a16="http://schemas.microsoft.com/office/drawing/2014/main" id="{EDCDA143-D567-4155-82E8-A51EA641C443}"/>
              </a:ext>
            </a:extLst>
          </p:cNvPr>
          <p:cNvGrpSpPr>
            <a:grpSpLocks noChangeAspect="1"/>
          </p:cNvGrpSpPr>
          <p:nvPr>
            <p:custDataLst>
              <p:tags r:id="rId1"/>
            </p:custDataLst>
          </p:nvPr>
        </p:nvGrpSpPr>
        <p:grpSpPr>
          <a:xfrm>
            <a:off x="1692275" y="2476500"/>
            <a:ext cx="3293671" cy="587355"/>
            <a:chOff x="1692275" y="2476500"/>
            <a:chExt cx="1876426" cy="360363"/>
          </a:xfrm>
        </p:grpSpPr>
        <p:sp>
          <p:nvSpPr>
            <p:cNvPr id="159" name="Freeform 123">
              <a:extLst>
                <a:ext uri="{FF2B5EF4-FFF2-40B4-BE49-F238E27FC236}">
                  <a16:creationId xmlns:a16="http://schemas.microsoft.com/office/drawing/2014/main" id="{AA864A8D-1CCA-4321-985E-EA23A8E473EB}"/>
                </a:ext>
              </a:extLst>
            </p:cNvPr>
            <p:cNvSpPr>
              <a:spLocks/>
            </p:cNvSpPr>
            <p:nvPr>
              <p:custDataLst>
                <p:tags r:id="rId39"/>
              </p:custDataLst>
            </p:nvPr>
          </p:nvSpPr>
          <p:spPr bwMode="auto">
            <a:xfrm>
              <a:off x="1692275" y="2609850"/>
              <a:ext cx="152400" cy="111125"/>
            </a:xfrm>
            <a:custGeom>
              <a:avLst/>
              <a:gdLst>
                <a:gd name="T0" fmla="*/ 418 w 500"/>
                <a:gd name="T1" fmla="*/ 331 h 340"/>
                <a:gd name="T2" fmla="*/ 404 w 500"/>
                <a:gd name="T3" fmla="*/ 325 h 340"/>
                <a:gd name="T4" fmla="*/ 372 w 500"/>
                <a:gd name="T5" fmla="*/ 316 h 340"/>
                <a:gd name="T6" fmla="*/ 374 w 500"/>
                <a:gd name="T7" fmla="*/ 304 h 340"/>
                <a:gd name="T8" fmla="*/ 441 w 500"/>
                <a:gd name="T9" fmla="*/ 38 h 340"/>
                <a:gd name="T10" fmla="*/ 484 w 500"/>
                <a:gd name="T11" fmla="*/ 15 h 340"/>
                <a:gd name="T12" fmla="*/ 500 w 500"/>
                <a:gd name="T13" fmla="*/ 5 h 340"/>
                <a:gd name="T14" fmla="*/ 486 w 500"/>
                <a:gd name="T15" fmla="*/ 0 h 340"/>
                <a:gd name="T16" fmla="*/ 420 w 500"/>
                <a:gd name="T17" fmla="*/ 0 h 340"/>
                <a:gd name="T18" fmla="*/ 401 w 500"/>
                <a:gd name="T19" fmla="*/ 9 h 340"/>
                <a:gd name="T20" fmla="*/ 219 w 500"/>
                <a:gd name="T21" fmla="*/ 294 h 340"/>
                <a:gd name="T22" fmla="*/ 180 w 500"/>
                <a:gd name="T23" fmla="*/ 11 h 340"/>
                <a:gd name="T24" fmla="*/ 164 w 500"/>
                <a:gd name="T25" fmla="*/ 0 h 340"/>
                <a:gd name="T26" fmla="*/ 96 w 500"/>
                <a:gd name="T27" fmla="*/ 0 h 340"/>
                <a:gd name="T28" fmla="*/ 81 w 500"/>
                <a:gd name="T29" fmla="*/ 9 h 340"/>
                <a:gd name="T30" fmla="*/ 96 w 500"/>
                <a:gd name="T31" fmla="*/ 15 h 340"/>
                <a:gd name="T32" fmla="*/ 117 w 500"/>
                <a:gd name="T33" fmla="*/ 16 h 340"/>
                <a:gd name="T34" fmla="*/ 128 w 500"/>
                <a:gd name="T35" fmla="*/ 24 h 340"/>
                <a:gd name="T36" fmla="*/ 126 w 500"/>
                <a:gd name="T37" fmla="*/ 34 h 340"/>
                <a:gd name="T38" fmla="*/ 63 w 500"/>
                <a:gd name="T39" fmla="*/ 288 h 340"/>
                <a:gd name="T40" fmla="*/ 9 w 500"/>
                <a:gd name="T41" fmla="*/ 325 h 340"/>
                <a:gd name="T42" fmla="*/ 0 w 500"/>
                <a:gd name="T43" fmla="*/ 335 h 340"/>
                <a:gd name="T44" fmla="*/ 7 w 500"/>
                <a:gd name="T45" fmla="*/ 340 h 340"/>
                <a:gd name="T46" fmla="*/ 57 w 500"/>
                <a:gd name="T47" fmla="*/ 339 h 340"/>
                <a:gd name="T48" fmla="*/ 108 w 500"/>
                <a:gd name="T49" fmla="*/ 340 h 340"/>
                <a:gd name="T50" fmla="*/ 117 w 500"/>
                <a:gd name="T51" fmla="*/ 331 h 340"/>
                <a:gd name="T52" fmla="*/ 108 w 500"/>
                <a:gd name="T53" fmla="*/ 325 h 340"/>
                <a:gd name="T54" fmla="*/ 74 w 500"/>
                <a:gd name="T55" fmla="*/ 303 h 340"/>
                <a:gd name="T56" fmla="*/ 76 w 500"/>
                <a:gd name="T57" fmla="*/ 292 h 340"/>
                <a:gd name="T58" fmla="*/ 144 w 500"/>
                <a:gd name="T59" fmla="*/ 20 h 340"/>
                <a:gd name="T60" fmla="*/ 144 w 500"/>
                <a:gd name="T61" fmla="*/ 20 h 340"/>
                <a:gd name="T62" fmla="*/ 187 w 500"/>
                <a:gd name="T63" fmla="*/ 329 h 340"/>
                <a:gd name="T64" fmla="*/ 195 w 500"/>
                <a:gd name="T65" fmla="*/ 340 h 340"/>
                <a:gd name="T66" fmla="*/ 206 w 500"/>
                <a:gd name="T67" fmla="*/ 332 h 340"/>
                <a:gd name="T68" fmla="*/ 407 w 500"/>
                <a:gd name="T69" fmla="*/ 16 h 340"/>
                <a:gd name="T70" fmla="*/ 408 w 500"/>
                <a:gd name="T71" fmla="*/ 16 h 340"/>
                <a:gd name="T72" fmla="*/ 336 w 500"/>
                <a:gd name="T73" fmla="*/ 302 h 340"/>
                <a:gd name="T74" fmla="*/ 291 w 500"/>
                <a:gd name="T75" fmla="*/ 325 h 340"/>
                <a:gd name="T76" fmla="*/ 277 w 500"/>
                <a:gd name="T77" fmla="*/ 335 h 340"/>
                <a:gd name="T78" fmla="*/ 285 w 500"/>
                <a:gd name="T79" fmla="*/ 340 h 340"/>
                <a:gd name="T80" fmla="*/ 346 w 500"/>
                <a:gd name="T81" fmla="*/ 339 h 340"/>
                <a:gd name="T82" fmla="*/ 409 w 500"/>
                <a:gd name="T83" fmla="*/ 340 h 340"/>
                <a:gd name="T84" fmla="*/ 418 w 500"/>
                <a:gd name="T85"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340">
                  <a:moveTo>
                    <a:pt x="418" y="331"/>
                  </a:moveTo>
                  <a:cubicBezTo>
                    <a:pt x="418" y="325"/>
                    <a:pt x="414" y="325"/>
                    <a:pt x="404" y="325"/>
                  </a:cubicBezTo>
                  <a:cubicBezTo>
                    <a:pt x="386" y="325"/>
                    <a:pt x="372" y="325"/>
                    <a:pt x="372" y="316"/>
                  </a:cubicBezTo>
                  <a:cubicBezTo>
                    <a:pt x="372" y="314"/>
                    <a:pt x="372" y="313"/>
                    <a:pt x="374" y="304"/>
                  </a:cubicBezTo>
                  <a:lnTo>
                    <a:pt x="441" y="38"/>
                  </a:lnTo>
                  <a:cubicBezTo>
                    <a:pt x="445" y="20"/>
                    <a:pt x="446" y="15"/>
                    <a:pt x="484" y="15"/>
                  </a:cubicBezTo>
                  <a:cubicBezTo>
                    <a:pt x="495" y="15"/>
                    <a:pt x="500" y="15"/>
                    <a:pt x="500" y="5"/>
                  </a:cubicBezTo>
                  <a:cubicBezTo>
                    <a:pt x="500" y="0"/>
                    <a:pt x="495" y="0"/>
                    <a:pt x="486" y="0"/>
                  </a:cubicBezTo>
                  <a:lnTo>
                    <a:pt x="420" y="0"/>
                  </a:lnTo>
                  <a:cubicBezTo>
                    <a:pt x="407" y="0"/>
                    <a:pt x="407" y="0"/>
                    <a:pt x="401" y="9"/>
                  </a:cubicBezTo>
                  <a:lnTo>
                    <a:pt x="219" y="294"/>
                  </a:lnTo>
                  <a:lnTo>
                    <a:pt x="180" y="11"/>
                  </a:lnTo>
                  <a:cubicBezTo>
                    <a:pt x="178" y="0"/>
                    <a:pt x="177" y="0"/>
                    <a:pt x="164" y="0"/>
                  </a:cubicBezTo>
                  <a:lnTo>
                    <a:pt x="96" y="0"/>
                  </a:lnTo>
                  <a:cubicBezTo>
                    <a:pt x="87" y="0"/>
                    <a:pt x="81" y="0"/>
                    <a:pt x="81" y="9"/>
                  </a:cubicBezTo>
                  <a:cubicBezTo>
                    <a:pt x="81" y="15"/>
                    <a:pt x="86" y="15"/>
                    <a:pt x="96" y="15"/>
                  </a:cubicBezTo>
                  <a:cubicBezTo>
                    <a:pt x="102" y="15"/>
                    <a:pt x="111" y="16"/>
                    <a:pt x="117" y="16"/>
                  </a:cubicBezTo>
                  <a:cubicBezTo>
                    <a:pt x="125" y="17"/>
                    <a:pt x="128" y="19"/>
                    <a:pt x="128" y="24"/>
                  </a:cubicBezTo>
                  <a:cubicBezTo>
                    <a:pt x="128" y="26"/>
                    <a:pt x="128" y="28"/>
                    <a:pt x="126" y="34"/>
                  </a:cubicBezTo>
                  <a:lnTo>
                    <a:pt x="63" y="288"/>
                  </a:lnTo>
                  <a:cubicBezTo>
                    <a:pt x="58" y="308"/>
                    <a:pt x="49" y="324"/>
                    <a:pt x="9" y="325"/>
                  </a:cubicBezTo>
                  <a:cubicBezTo>
                    <a:pt x="6" y="325"/>
                    <a:pt x="0" y="326"/>
                    <a:pt x="0" y="335"/>
                  </a:cubicBezTo>
                  <a:cubicBezTo>
                    <a:pt x="0" y="339"/>
                    <a:pt x="3" y="340"/>
                    <a:pt x="7" y="340"/>
                  </a:cubicBezTo>
                  <a:cubicBezTo>
                    <a:pt x="23" y="340"/>
                    <a:pt x="40" y="339"/>
                    <a:pt x="57" y="339"/>
                  </a:cubicBezTo>
                  <a:cubicBezTo>
                    <a:pt x="74" y="339"/>
                    <a:pt x="92" y="340"/>
                    <a:pt x="108" y="340"/>
                  </a:cubicBezTo>
                  <a:cubicBezTo>
                    <a:pt x="111" y="340"/>
                    <a:pt x="117" y="340"/>
                    <a:pt x="117" y="331"/>
                  </a:cubicBezTo>
                  <a:cubicBezTo>
                    <a:pt x="117" y="325"/>
                    <a:pt x="112" y="325"/>
                    <a:pt x="108" y="325"/>
                  </a:cubicBezTo>
                  <a:cubicBezTo>
                    <a:pt x="80" y="325"/>
                    <a:pt x="74" y="315"/>
                    <a:pt x="74" y="303"/>
                  </a:cubicBezTo>
                  <a:cubicBezTo>
                    <a:pt x="74" y="300"/>
                    <a:pt x="75" y="297"/>
                    <a:pt x="76" y="292"/>
                  </a:cubicBezTo>
                  <a:lnTo>
                    <a:pt x="144" y="20"/>
                  </a:lnTo>
                  <a:lnTo>
                    <a:pt x="144" y="20"/>
                  </a:lnTo>
                  <a:lnTo>
                    <a:pt x="187" y="329"/>
                  </a:lnTo>
                  <a:cubicBezTo>
                    <a:pt x="188" y="335"/>
                    <a:pt x="189" y="340"/>
                    <a:pt x="195" y="340"/>
                  </a:cubicBezTo>
                  <a:cubicBezTo>
                    <a:pt x="200" y="340"/>
                    <a:pt x="203" y="335"/>
                    <a:pt x="206" y="332"/>
                  </a:cubicBezTo>
                  <a:lnTo>
                    <a:pt x="407" y="16"/>
                  </a:lnTo>
                  <a:lnTo>
                    <a:pt x="408" y="16"/>
                  </a:lnTo>
                  <a:lnTo>
                    <a:pt x="336" y="302"/>
                  </a:lnTo>
                  <a:cubicBezTo>
                    <a:pt x="331" y="321"/>
                    <a:pt x="330" y="325"/>
                    <a:pt x="291" y="325"/>
                  </a:cubicBezTo>
                  <a:cubicBezTo>
                    <a:pt x="283" y="325"/>
                    <a:pt x="277" y="325"/>
                    <a:pt x="277" y="335"/>
                  </a:cubicBezTo>
                  <a:cubicBezTo>
                    <a:pt x="277" y="340"/>
                    <a:pt x="283" y="340"/>
                    <a:pt x="285" y="340"/>
                  </a:cubicBezTo>
                  <a:lnTo>
                    <a:pt x="346" y="339"/>
                  </a:lnTo>
                  <a:cubicBezTo>
                    <a:pt x="367" y="339"/>
                    <a:pt x="388" y="340"/>
                    <a:pt x="409" y="340"/>
                  </a:cubicBezTo>
                  <a:cubicBezTo>
                    <a:pt x="412" y="340"/>
                    <a:pt x="418" y="340"/>
                    <a:pt x="418"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24">
              <a:extLst>
                <a:ext uri="{FF2B5EF4-FFF2-40B4-BE49-F238E27FC236}">
                  <a16:creationId xmlns:a16="http://schemas.microsoft.com/office/drawing/2014/main" id="{4A8C0A95-034B-4947-B377-E4374C94A129}"/>
                </a:ext>
              </a:extLst>
            </p:cNvPr>
            <p:cNvSpPr>
              <a:spLocks/>
            </p:cNvSpPr>
            <p:nvPr>
              <p:custDataLst>
                <p:tags r:id="rId40"/>
              </p:custDataLst>
            </p:nvPr>
          </p:nvSpPr>
          <p:spPr bwMode="auto">
            <a:xfrm>
              <a:off x="1865313" y="2598738"/>
              <a:ext cx="34925" cy="1635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3"/>
                    <a:pt x="0" y="208"/>
                    <a:pt x="0" y="250"/>
                  </a:cubicBezTo>
                  <a:cubicBezTo>
                    <a:pt x="0" y="289"/>
                    <a:pt x="5"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5">
              <a:extLst>
                <a:ext uri="{FF2B5EF4-FFF2-40B4-BE49-F238E27FC236}">
                  <a16:creationId xmlns:a16="http://schemas.microsoft.com/office/drawing/2014/main" id="{D2A54701-DF53-42F8-B4B2-1D04C827A480}"/>
                </a:ext>
              </a:extLst>
            </p:cNvPr>
            <p:cNvSpPr>
              <a:spLocks/>
            </p:cNvSpPr>
            <p:nvPr>
              <p:custDataLst>
                <p:tags r:id="rId41"/>
              </p:custDataLst>
            </p:nvPr>
          </p:nvSpPr>
          <p:spPr bwMode="auto">
            <a:xfrm>
              <a:off x="1912938" y="2649538"/>
              <a:ext cx="76200" cy="73025"/>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8" y="11"/>
                    <a:pt x="94" y="11"/>
                  </a:cubicBezTo>
                  <a:cubicBezTo>
                    <a:pt x="104" y="11"/>
                    <a:pt x="121" y="15"/>
                    <a:pt x="121" y="44"/>
                  </a:cubicBezTo>
                  <a:cubicBezTo>
                    <a:pt x="121" y="60"/>
                    <a:pt x="113" y="93"/>
                    <a:pt x="94"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26">
              <a:extLst>
                <a:ext uri="{FF2B5EF4-FFF2-40B4-BE49-F238E27FC236}">
                  <a16:creationId xmlns:a16="http://schemas.microsoft.com/office/drawing/2014/main" id="{6664D1CB-7163-4A23-BECD-1449E619E9D4}"/>
                </a:ext>
              </a:extLst>
            </p:cNvPr>
            <p:cNvSpPr>
              <a:spLocks/>
            </p:cNvSpPr>
            <p:nvPr>
              <p:custDataLst>
                <p:tags r:id="rId42"/>
              </p:custDataLst>
            </p:nvPr>
          </p:nvSpPr>
          <p:spPr bwMode="auto">
            <a:xfrm>
              <a:off x="2003425" y="2598738"/>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9" y="66"/>
                    <a:pt x="87" y="146"/>
                    <a:pt x="87" y="250"/>
                  </a:cubicBezTo>
                  <a:cubicBezTo>
                    <a:pt x="87" y="335"/>
                    <a:pt x="69" y="423"/>
                    <a:pt x="7" y="486"/>
                  </a:cubicBezTo>
                  <a:cubicBezTo>
                    <a:pt x="0" y="492"/>
                    <a:pt x="0" y="493"/>
                    <a:pt x="0" y="494"/>
                  </a:cubicBezTo>
                  <a:cubicBezTo>
                    <a:pt x="0" y="497"/>
                    <a:pt x="2" y="499"/>
                    <a:pt x="5" y="499"/>
                  </a:cubicBezTo>
                  <a:cubicBezTo>
                    <a:pt x="10" y="499"/>
                    <a:pt x="55" y="465"/>
                    <a:pt x="85"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27">
              <a:extLst>
                <a:ext uri="{FF2B5EF4-FFF2-40B4-BE49-F238E27FC236}">
                  <a16:creationId xmlns:a16="http://schemas.microsoft.com/office/drawing/2014/main" id="{310EE3D5-29A6-45DD-A1DC-EF7D4EC47555}"/>
                </a:ext>
              </a:extLst>
            </p:cNvPr>
            <p:cNvSpPr>
              <a:spLocks noEditPoints="1"/>
            </p:cNvSpPr>
            <p:nvPr>
              <p:custDataLst>
                <p:tags r:id="rId43"/>
              </p:custDataLst>
            </p:nvPr>
          </p:nvSpPr>
          <p:spPr bwMode="auto">
            <a:xfrm>
              <a:off x="2105025" y="2662238"/>
              <a:ext cx="100013"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28">
              <a:extLst>
                <a:ext uri="{FF2B5EF4-FFF2-40B4-BE49-F238E27FC236}">
                  <a16:creationId xmlns:a16="http://schemas.microsoft.com/office/drawing/2014/main" id="{55F90C0D-FCE6-4D44-BB5D-260F0FEFAC94}"/>
                </a:ext>
              </a:extLst>
            </p:cNvPr>
            <p:cNvSpPr>
              <a:spLocks/>
            </p:cNvSpPr>
            <p:nvPr>
              <p:custDataLst>
                <p:tags r:id="rId44"/>
              </p:custDataLst>
            </p:nvPr>
          </p:nvSpPr>
          <p:spPr bwMode="auto">
            <a:xfrm>
              <a:off x="2268538" y="2678113"/>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29">
              <a:extLst>
                <a:ext uri="{FF2B5EF4-FFF2-40B4-BE49-F238E27FC236}">
                  <a16:creationId xmlns:a16="http://schemas.microsoft.com/office/drawing/2014/main" id="{03B6CDF6-A939-4ECA-9A7C-91521676A6C1}"/>
                </a:ext>
              </a:extLst>
            </p:cNvPr>
            <p:cNvSpPr>
              <a:spLocks/>
            </p:cNvSpPr>
            <p:nvPr>
              <p:custDataLst>
                <p:tags r:id="rId45"/>
              </p:custDataLst>
            </p:nvPr>
          </p:nvSpPr>
          <p:spPr bwMode="auto">
            <a:xfrm>
              <a:off x="2379663" y="2609850"/>
              <a:ext cx="109538" cy="111125"/>
            </a:xfrm>
            <a:custGeom>
              <a:avLst/>
              <a:gdLst>
                <a:gd name="T0" fmla="*/ 337 w 363"/>
                <a:gd name="T1" fmla="*/ 216 h 339"/>
                <a:gd name="T2" fmla="*/ 331 w 363"/>
                <a:gd name="T3" fmla="*/ 211 h 339"/>
                <a:gd name="T4" fmla="*/ 325 w 363"/>
                <a:gd name="T5" fmla="*/ 217 h 339"/>
                <a:gd name="T6" fmla="*/ 188 w 363"/>
                <a:gd name="T7" fmla="*/ 324 h 339"/>
                <a:gd name="T8" fmla="*/ 116 w 363"/>
                <a:gd name="T9" fmla="*/ 324 h 339"/>
                <a:gd name="T10" fmla="*/ 105 w 363"/>
                <a:gd name="T11" fmla="*/ 324 h 339"/>
                <a:gd name="T12" fmla="*/ 98 w 363"/>
                <a:gd name="T13" fmla="*/ 319 h 339"/>
                <a:gd name="T14" fmla="*/ 101 w 363"/>
                <a:gd name="T15" fmla="*/ 307 h 339"/>
                <a:gd name="T16" fmla="*/ 135 w 363"/>
                <a:gd name="T17" fmla="*/ 171 h 339"/>
                <a:gd name="T18" fmla="*/ 184 w 363"/>
                <a:gd name="T19" fmla="*/ 171 h 339"/>
                <a:gd name="T20" fmla="*/ 226 w 363"/>
                <a:gd name="T21" fmla="*/ 194 h 339"/>
                <a:gd name="T22" fmla="*/ 223 w 363"/>
                <a:gd name="T23" fmla="*/ 218 h 339"/>
                <a:gd name="T24" fmla="*/ 221 w 363"/>
                <a:gd name="T25" fmla="*/ 224 h 339"/>
                <a:gd name="T26" fmla="*/ 228 w 363"/>
                <a:gd name="T27" fmla="*/ 229 h 339"/>
                <a:gd name="T28" fmla="*/ 235 w 363"/>
                <a:gd name="T29" fmla="*/ 219 h 339"/>
                <a:gd name="T30" fmla="*/ 264 w 363"/>
                <a:gd name="T31" fmla="*/ 103 h 339"/>
                <a:gd name="T32" fmla="*/ 258 w 363"/>
                <a:gd name="T33" fmla="*/ 97 h 339"/>
                <a:gd name="T34" fmla="*/ 251 w 363"/>
                <a:gd name="T35" fmla="*/ 106 h 339"/>
                <a:gd name="T36" fmla="*/ 185 w 363"/>
                <a:gd name="T37" fmla="*/ 155 h 339"/>
                <a:gd name="T38" fmla="*/ 139 w 363"/>
                <a:gd name="T39" fmla="*/ 155 h 339"/>
                <a:gd name="T40" fmla="*/ 168 w 363"/>
                <a:gd name="T41" fmla="*/ 35 h 339"/>
                <a:gd name="T42" fmla="*/ 195 w 363"/>
                <a:gd name="T43" fmla="*/ 16 h 339"/>
                <a:gd name="T44" fmla="*/ 266 w 363"/>
                <a:gd name="T45" fmla="*/ 16 h 339"/>
                <a:gd name="T46" fmla="*/ 341 w 363"/>
                <a:gd name="T47" fmla="*/ 71 h 339"/>
                <a:gd name="T48" fmla="*/ 339 w 363"/>
                <a:gd name="T49" fmla="*/ 98 h 339"/>
                <a:gd name="T50" fmla="*/ 339 w 363"/>
                <a:gd name="T51" fmla="*/ 107 h 339"/>
                <a:gd name="T52" fmla="*/ 345 w 363"/>
                <a:gd name="T53" fmla="*/ 113 h 339"/>
                <a:gd name="T54" fmla="*/ 352 w 363"/>
                <a:gd name="T55" fmla="*/ 100 h 339"/>
                <a:gd name="T56" fmla="*/ 362 w 363"/>
                <a:gd name="T57" fmla="*/ 14 h 339"/>
                <a:gd name="T58" fmla="*/ 348 w 363"/>
                <a:gd name="T59" fmla="*/ 0 h 339"/>
                <a:gd name="T60" fmla="*/ 97 w 363"/>
                <a:gd name="T61" fmla="*/ 0 h 339"/>
                <a:gd name="T62" fmla="*/ 82 w 363"/>
                <a:gd name="T63" fmla="*/ 10 h 339"/>
                <a:gd name="T64" fmla="*/ 96 w 363"/>
                <a:gd name="T65" fmla="*/ 16 h 339"/>
                <a:gd name="T66" fmla="*/ 128 w 363"/>
                <a:gd name="T67" fmla="*/ 25 h 339"/>
                <a:gd name="T68" fmla="*/ 126 w 363"/>
                <a:gd name="T69" fmla="*/ 37 h 339"/>
                <a:gd name="T70" fmla="*/ 60 w 363"/>
                <a:gd name="T71" fmla="*/ 301 h 339"/>
                <a:gd name="T72" fmla="*/ 14 w 363"/>
                <a:gd name="T73" fmla="*/ 324 h 339"/>
                <a:gd name="T74" fmla="*/ 0 w 363"/>
                <a:gd name="T75" fmla="*/ 334 h 339"/>
                <a:gd name="T76" fmla="*/ 14 w 363"/>
                <a:gd name="T77" fmla="*/ 339 h 339"/>
                <a:gd name="T78" fmla="*/ 273 w 363"/>
                <a:gd name="T79" fmla="*/ 339 h 339"/>
                <a:gd name="T80" fmla="*/ 289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1"/>
                    <a:pt x="331" y="211"/>
                  </a:cubicBezTo>
                  <a:cubicBezTo>
                    <a:pt x="327" y="211"/>
                    <a:pt x="325" y="214"/>
                    <a:pt x="325" y="217"/>
                  </a:cubicBezTo>
                  <a:cubicBezTo>
                    <a:pt x="292" y="291"/>
                    <a:pt x="274" y="324"/>
                    <a:pt x="188" y="324"/>
                  </a:cubicBezTo>
                  <a:lnTo>
                    <a:pt x="116" y="324"/>
                  </a:lnTo>
                  <a:cubicBezTo>
                    <a:pt x="109" y="324"/>
                    <a:pt x="108" y="324"/>
                    <a:pt x="105" y="324"/>
                  </a:cubicBezTo>
                  <a:cubicBezTo>
                    <a:pt x="100" y="323"/>
                    <a:pt x="98" y="323"/>
                    <a:pt x="98" y="319"/>
                  </a:cubicBezTo>
                  <a:cubicBezTo>
                    <a:pt x="98" y="317"/>
                    <a:pt x="98" y="316"/>
                    <a:pt x="101" y="307"/>
                  </a:cubicBezTo>
                  <a:lnTo>
                    <a:pt x="135" y="171"/>
                  </a:lnTo>
                  <a:lnTo>
                    <a:pt x="184" y="171"/>
                  </a:lnTo>
                  <a:cubicBezTo>
                    <a:pt x="226" y="171"/>
                    <a:pt x="226" y="181"/>
                    <a:pt x="226" y="194"/>
                  </a:cubicBezTo>
                  <a:cubicBezTo>
                    <a:pt x="226" y="197"/>
                    <a:pt x="226" y="203"/>
                    <a:pt x="223" y="218"/>
                  </a:cubicBezTo>
                  <a:cubicBezTo>
                    <a:pt x="222" y="221"/>
                    <a:pt x="221" y="222"/>
                    <a:pt x="221" y="224"/>
                  </a:cubicBezTo>
                  <a:cubicBezTo>
                    <a:pt x="221" y="226"/>
                    <a:pt x="223" y="229"/>
                    <a:pt x="228" y="229"/>
                  </a:cubicBezTo>
                  <a:cubicBezTo>
                    <a:pt x="232" y="229"/>
                    <a:pt x="233" y="227"/>
                    <a:pt x="235" y="219"/>
                  </a:cubicBezTo>
                  <a:lnTo>
                    <a:pt x="264" y="103"/>
                  </a:lnTo>
                  <a:cubicBezTo>
                    <a:pt x="264" y="100"/>
                    <a:pt x="261" y="97"/>
                    <a:pt x="258" y="97"/>
                  </a:cubicBezTo>
                  <a:cubicBezTo>
                    <a:pt x="253" y="97"/>
                    <a:pt x="252" y="100"/>
                    <a:pt x="251" y="106"/>
                  </a:cubicBezTo>
                  <a:cubicBezTo>
                    <a:pt x="240" y="144"/>
                    <a:pt x="231" y="155"/>
                    <a:pt x="185" y="155"/>
                  </a:cubicBezTo>
                  <a:lnTo>
                    <a:pt x="139" y="155"/>
                  </a:lnTo>
                  <a:lnTo>
                    <a:pt x="168" y="35"/>
                  </a:lnTo>
                  <a:cubicBezTo>
                    <a:pt x="173" y="18"/>
                    <a:pt x="173" y="16"/>
                    <a:pt x="195" y="16"/>
                  </a:cubicBezTo>
                  <a:lnTo>
                    <a:pt x="266" y="16"/>
                  </a:lnTo>
                  <a:cubicBezTo>
                    <a:pt x="327"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7" y="0"/>
                  </a:lnTo>
                  <a:cubicBezTo>
                    <a:pt x="87" y="0"/>
                    <a:pt x="82" y="0"/>
                    <a:pt x="82" y="10"/>
                  </a:cubicBezTo>
                  <a:cubicBezTo>
                    <a:pt x="82" y="16"/>
                    <a:pt x="86" y="16"/>
                    <a:pt x="96" y="16"/>
                  </a:cubicBezTo>
                  <a:cubicBezTo>
                    <a:pt x="114" y="16"/>
                    <a:pt x="128" y="16"/>
                    <a:pt x="128" y="25"/>
                  </a:cubicBezTo>
                  <a:cubicBezTo>
                    <a:pt x="128" y="27"/>
                    <a:pt x="128" y="28"/>
                    <a:pt x="126" y="37"/>
                  </a:cubicBezTo>
                  <a:lnTo>
                    <a:pt x="60" y="301"/>
                  </a:lnTo>
                  <a:cubicBezTo>
                    <a:pt x="55" y="320"/>
                    <a:pt x="54" y="324"/>
                    <a:pt x="14" y="324"/>
                  </a:cubicBezTo>
                  <a:cubicBezTo>
                    <a:pt x="6" y="324"/>
                    <a:pt x="0" y="324"/>
                    <a:pt x="0" y="334"/>
                  </a:cubicBezTo>
                  <a:cubicBezTo>
                    <a:pt x="0" y="339"/>
                    <a:pt x="5" y="339"/>
                    <a:pt x="14" y="339"/>
                  </a:cubicBezTo>
                  <a:lnTo>
                    <a:pt x="273" y="339"/>
                  </a:lnTo>
                  <a:cubicBezTo>
                    <a:pt x="285" y="339"/>
                    <a:pt x="285" y="339"/>
                    <a:pt x="289"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30">
              <a:extLst>
                <a:ext uri="{FF2B5EF4-FFF2-40B4-BE49-F238E27FC236}">
                  <a16:creationId xmlns:a16="http://schemas.microsoft.com/office/drawing/2014/main" id="{B0E7E0C6-1FD0-4F31-BB54-D0BABEB8E8DD}"/>
                </a:ext>
              </a:extLst>
            </p:cNvPr>
            <p:cNvSpPr>
              <a:spLocks/>
            </p:cNvSpPr>
            <p:nvPr>
              <p:custDataLst>
                <p:tags r:id="rId46"/>
              </p:custDataLst>
            </p:nvPr>
          </p:nvSpPr>
          <p:spPr bwMode="auto">
            <a:xfrm>
              <a:off x="2508250" y="2598738"/>
              <a:ext cx="36513" cy="1635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31">
              <a:extLst>
                <a:ext uri="{FF2B5EF4-FFF2-40B4-BE49-F238E27FC236}">
                  <a16:creationId xmlns:a16="http://schemas.microsoft.com/office/drawing/2014/main" id="{346AC400-07A2-49FA-B292-9ABBB5351960}"/>
                </a:ext>
              </a:extLst>
            </p:cNvPr>
            <p:cNvSpPr>
              <a:spLocks/>
            </p:cNvSpPr>
            <p:nvPr>
              <p:custDataLst>
                <p:tags r:id="rId47"/>
              </p:custDataLst>
            </p:nvPr>
          </p:nvSpPr>
          <p:spPr bwMode="auto">
            <a:xfrm>
              <a:off x="2557463" y="2649538"/>
              <a:ext cx="74613" cy="73025"/>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6 w 248"/>
                <a:gd name="T17" fmla="*/ 17 h 226"/>
                <a:gd name="T18" fmla="*/ 203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6" y="17"/>
                  </a:cubicBezTo>
                  <a:cubicBezTo>
                    <a:pt x="212" y="20"/>
                    <a:pt x="203" y="32"/>
                    <a:pt x="203" y="44"/>
                  </a:cubicBezTo>
                  <a:cubicBezTo>
                    <a:pt x="203"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32">
              <a:extLst>
                <a:ext uri="{FF2B5EF4-FFF2-40B4-BE49-F238E27FC236}">
                  <a16:creationId xmlns:a16="http://schemas.microsoft.com/office/drawing/2014/main" id="{704F096E-2AE7-4865-BC87-43701E74F0AE}"/>
                </a:ext>
              </a:extLst>
            </p:cNvPr>
            <p:cNvSpPr>
              <a:spLocks/>
            </p:cNvSpPr>
            <p:nvPr>
              <p:custDataLst>
                <p:tags r:id="rId48"/>
              </p:custDataLst>
            </p:nvPr>
          </p:nvSpPr>
          <p:spPr bwMode="auto">
            <a:xfrm>
              <a:off x="2647950" y="2598738"/>
              <a:ext cx="34925" cy="163513"/>
            </a:xfrm>
            <a:custGeom>
              <a:avLst/>
              <a:gdLst>
                <a:gd name="T0" fmla="*/ 115 w 115"/>
                <a:gd name="T1" fmla="*/ 250 h 499"/>
                <a:gd name="T2" fmla="*/ 83 w 115"/>
                <a:gd name="T3" fmla="*/ 94 h 499"/>
                <a:gd name="T4" fmla="*/ 5 w 115"/>
                <a:gd name="T5" fmla="*/ 0 h 499"/>
                <a:gd name="T6" fmla="*/ 0 w 115"/>
                <a:gd name="T7" fmla="*/ 5 h 499"/>
                <a:gd name="T8" fmla="*/ 9 w 115"/>
                <a:gd name="T9" fmla="*/ 17 h 499"/>
                <a:gd name="T10" fmla="*/ 87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3"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33">
              <a:extLst>
                <a:ext uri="{FF2B5EF4-FFF2-40B4-BE49-F238E27FC236}">
                  <a16:creationId xmlns:a16="http://schemas.microsoft.com/office/drawing/2014/main" id="{7EEBA009-1E8D-49ED-8597-DBA4539DFDC7}"/>
                </a:ext>
              </a:extLst>
            </p:cNvPr>
            <p:cNvSpPr>
              <a:spLocks/>
            </p:cNvSpPr>
            <p:nvPr>
              <p:custDataLst>
                <p:tags r:id="rId49"/>
              </p:custDataLst>
            </p:nvPr>
          </p:nvSpPr>
          <p:spPr bwMode="auto">
            <a:xfrm>
              <a:off x="2703513" y="2609850"/>
              <a:ext cx="69850" cy="111125"/>
            </a:xfrm>
            <a:custGeom>
              <a:avLst/>
              <a:gdLst>
                <a:gd name="T0" fmla="*/ 150 w 231"/>
                <a:gd name="T1" fmla="*/ 331 h 340"/>
                <a:gd name="T2" fmla="*/ 135 w 231"/>
                <a:gd name="T3" fmla="*/ 325 h 340"/>
                <a:gd name="T4" fmla="*/ 113 w 231"/>
                <a:gd name="T5" fmla="*/ 324 h 340"/>
                <a:gd name="T6" fmla="*/ 101 w 231"/>
                <a:gd name="T7" fmla="*/ 316 h 340"/>
                <a:gd name="T8" fmla="*/ 103 w 231"/>
                <a:gd name="T9" fmla="*/ 304 h 340"/>
                <a:gd name="T10" fmla="*/ 170 w 231"/>
                <a:gd name="T11" fmla="*/ 38 h 340"/>
                <a:gd name="T12" fmla="*/ 215 w 231"/>
                <a:gd name="T13" fmla="*/ 15 h 340"/>
                <a:gd name="T14" fmla="*/ 231 w 231"/>
                <a:gd name="T15" fmla="*/ 6 h 340"/>
                <a:gd name="T16" fmla="*/ 223 w 231"/>
                <a:gd name="T17" fmla="*/ 0 h 340"/>
                <a:gd name="T18" fmla="*/ 158 w 231"/>
                <a:gd name="T19" fmla="*/ 1 h 340"/>
                <a:gd name="T20" fmla="*/ 91 w 231"/>
                <a:gd name="T21" fmla="*/ 0 h 340"/>
                <a:gd name="T22" fmla="*/ 81 w 231"/>
                <a:gd name="T23" fmla="*/ 10 h 340"/>
                <a:gd name="T24" fmla="*/ 95 w 231"/>
                <a:gd name="T25" fmla="*/ 15 h 340"/>
                <a:gd name="T26" fmla="*/ 130 w 231"/>
                <a:gd name="T27" fmla="*/ 25 h 340"/>
                <a:gd name="T28" fmla="*/ 129 w 231"/>
                <a:gd name="T29" fmla="*/ 33 h 340"/>
                <a:gd name="T30" fmla="*/ 61 w 231"/>
                <a:gd name="T31" fmla="*/ 302 h 340"/>
                <a:gd name="T32" fmla="*/ 16 w 231"/>
                <a:gd name="T33" fmla="*/ 325 h 340"/>
                <a:gd name="T34" fmla="*/ 0 w 231"/>
                <a:gd name="T35" fmla="*/ 335 h 340"/>
                <a:gd name="T36" fmla="*/ 7 w 231"/>
                <a:gd name="T37" fmla="*/ 340 h 340"/>
                <a:gd name="T38" fmla="*/ 73 w 231"/>
                <a:gd name="T39" fmla="*/ 339 h 340"/>
                <a:gd name="T40" fmla="*/ 140 w 231"/>
                <a:gd name="T41" fmla="*/ 340 h 340"/>
                <a:gd name="T42" fmla="*/ 150 w 231"/>
                <a:gd name="T43"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0">
                  <a:moveTo>
                    <a:pt x="150" y="331"/>
                  </a:moveTo>
                  <a:cubicBezTo>
                    <a:pt x="150" y="325"/>
                    <a:pt x="146" y="325"/>
                    <a:pt x="135" y="325"/>
                  </a:cubicBezTo>
                  <a:cubicBezTo>
                    <a:pt x="126" y="325"/>
                    <a:pt x="123" y="325"/>
                    <a:pt x="113" y="324"/>
                  </a:cubicBezTo>
                  <a:cubicBezTo>
                    <a:pt x="103" y="323"/>
                    <a:pt x="101" y="321"/>
                    <a:pt x="101" y="316"/>
                  </a:cubicBezTo>
                  <a:cubicBezTo>
                    <a:pt x="101" y="312"/>
                    <a:pt x="102" y="308"/>
                    <a:pt x="103" y="304"/>
                  </a:cubicBezTo>
                  <a:lnTo>
                    <a:pt x="170" y="38"/>
                  </a:lnTo>
                  <a:cubicBezTo>
                    <a:pt x="174" y="20"/>
                    <a:pt x="176" y="15"/>
                    <a:pt x="215" y="15"/>
                  </a:cubicBezTo>
                  <a:cubicBezTo>
                    <a:pt x="227" y="15"/>
                    <a:pt x="231" y="15"/>
                    <a:pt x="231" y="6"/>
                  </a:cubicBezTo>
                  <a:cubicBezTo>
                    <a:pt x="231" y="0"/>
                    <a:pt x="225" y="0"/>
                    <a:pt x="223" y="0"/>
                  </a:cubicBezTo>
                  <a:lnTo>
                    <a:pt x="158" y="1"/>
                  </a:lnTo>
                  <a:lnTo>
                    <a:pt x="91" y="0"/>
                  </a:lnTo>
                  <a:cubicBezTo>
                    <a:pt x="88" y="0"/>
                    <a:pt x="81" y="0"/>
                    <a:pt x="81" y="10"/>
                  </a:cubicBezTo>
                  <a:cubicBezTo>
                    <a:pt x="81" y="15"/>
                    <a:pt x="86" y="15"/>
                    <a:pt x="95" y="15"/>
                  </a:cubicBezTo>
                  <a:cubicBezTo>
                    <a:pt x="116" y="15"/>
                    <a:pt x="130" y="15"/>
                    <a:pt x="130" y="25"/>
                  </a:cubicBezTo>
                  <a:cubicBezTo>
                    <a:pt x="130" y="27"/>
                    <a:pt x="130" y="28"/>
                    <a:pt x="129" y="33"/>
                  </a:cubicBezTo>
                  <a:lnTo>
                    <a:pt x="61" y="302"/>
                  </a:lnTo>
                  <a:cubicBezTo>
                    <a:pt x="57" y="320"/>
                    <a:pt x="55" y="325"/>
                    <a:pt x="16" y="325"/>
                  </a:cubicBezTo>
                  <a:cubicBezTo>
                    <a:pt x="4" y="325"/>
                    <a:pt x="0" y="325"/>
                    <a:pt x="0" y="335"/>
                  </a:cubicBezTo>
                  <a:cubicBezTo>
                    <a:pt x="0" y="340"/>
                    <a:pt x="6" y="340"/>
                    <a:pt x="7" y="340"/>
                  </a:cubicBezTo>
                  <a:lnTo>
                    <a:pt x="73" y="339"/>
                  </a:lnTo>
                  <a:lnTo>
                    <a:pt x="140" y="340"/>
                  </a:lnTo>
                  <a:cubicBezTo>
                    <a:pt x="144" y="340"/>
                    <a:pt x="150" y="340"/>
                    <a:pt x="1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134">
              <a:extLst>
                <a:ext uri="{FF2B5EF4-FFF2-40B4-BE49-F238E27FC236}">
                  <a16:creationId xmlns:a16="http://schemas.microsoft.com/office/drawing/2014/main" id="{ACFBB7C2-BC95-4373-8442-C54B2AB7386C}"/>
                </a:ext>
              </a:extLst>
            </p:cNvPr>
            <p:cNvSpPr>
              <a:spLocks/>
            </p:cNvSpPr>
            <p:nvPr>
              <p:custDataLst>
                <p:tags r:id="rId50"/>
              </p:custDataLst>
            </p:nvPr>
          </p:nvSpPr>
          <p:spPr bwMode="auto">
            <a:xfrm>
              <a:off x="2792413" y="2598738"/>
              <a:ext cx="34925" cy="163513"/>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3"/>
                    <a:pt x="0" y="208"/>
                    <a:pt x="0" y="250"/>
                  </a:cubicBezTo>
                  <a:cubicBezTo>
                    <a:pt x="0" y="289"/>
                    <a:pt x="5" y="349"/>
                    <a:pt x="32"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135">
              <a:extLst>
                <a:ext uri="{FF2B5EF4-FFF2-40B4-BE49-F238E27FC236}">
                  <a16:creationId xmlns:a16="http://schemas.microsoft.com/office/drawing/2014/main" id="{0BD3103F-9E9B-4B76-BCC2-1C13567D534A}"/>
                </a:ext>
              </a:extLst>
            </p:cNvPr>
            <p:cNvSpPr>
              <a:spLocks/>
            </p:cNvSpPr>
            <p:nvPr>
              <p:custDataLst>
                <p:tags r:id="rId51"/>
              </p:custDataLst>
            </p:nvPr>
          </p:nvSpPr>
          <p:spPr bwMode="auto">
            <a:xfrm>
              <a:off x="2840038" y="2649538"/>
              <a:ext cx="74613" cy="730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136">
              <a:extLst>
                <a:ext uri="{FF2B5EF4-FFF2-40B4-BE49-F238E27FC236}">
                  <a16:creationId xmlns:a16="http://schemas.microsoft.com/office/drawing/2014/main" id="{25DFC86C-540C-4749-8658-90868F697E18}"/>
                </a:ext>
              </a:extLst>
            </p:cNvPr>
            <p:cNvSpPr>
              <a:spLocks/>
            </p:cNvSpPr>
            <p:nvPr>
              <p:custDataLst>
                <p:tags r:id="rId52"/>
              </p:custDataLst>
            </p:nvPr>
          </p:nvSpPr>
          <p:spPr bwMode="auto">
            <a:xfrm>
              <a:off x="2930525" y="2598738"/>
              <a:ext cx="34925" cy="1635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8"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137">
              <a:extLst>
                <a:ext uri="{FF2B5EF4-FFF2-40B4-BE49-F238E27FC236}">
                  <a16:creationId xmlns:a16="http://schemas.microsoft.com/office/drawing/2014/main" id="{897FE357-1DAE-4AE9-A87C-337E117194DB}"/>
                </a:ext>
              </a:extLst>
            </p:cNvPr>
            <p:cNvSpPr>
              <a:spLocks noEditPoints="1"/>
            </p:cNvSpPr>
            <p:nvPr>
              <p:custDataLst>
                <p:tags r:id="rId53"/>
              </p:custDataLst>
            </p:nvPr>
          </p:nvSpPr>
          <p:spPr bwMode="auto">
            <a:xfrm>
              <a:off x="3005138" y="2493963"/>
              <a:ext cx="79375" cy="120650"/>
            </a:xfrm>
            <a:custGeom>
              <a:avLst/>
              <a:gdLst>
                <a:gd name="T0" fmla="*/ 262 w 262"/>
                <a:gd name="T1" fmla="*/ 130 h 368"/>
                <a:gd name="T2" fmla="*/ 155 w 262"/>
                <a:gd name="T3" fmla="*/ 0 h 368"/>
                <a:gd name="T4" fmla="*/ 59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5"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8"/>
                  </a:cubicBezTo>
                  <a:cubicBezTo>
                    <a:pt x="206" y="157"/>
                    <a:pt x="186" y="130"/>
                    <a:pt x="147" y="130"/>
                  </a:cubicBezTo>
                  <a:cubicBezTo>
                    <a:pt x="116" y="130"/>
                    <a:pt x="84" y="138"/>
                    <a:pt x="45" y="176"/>
                  </a:cubicBezTo>
                  <a:cubicBezTo>
                    <a:pt x="4"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138">
              <a:extLst>
                <a:ext uri="{FF2B5EF4-FFF2-40B4-BE49-F238E27FC236}">
                  <a16:creationId xmlns:a16="http://schemas.microsoft.com/office/drawing/2014/main" id="{1611AB7D-309E-4A25-8A19-FE49CF0E885C}"/>
                </a:ext>
              </a:extLst>
            </p:cNvPr>
            <p:cNvSpPr>
              <a:spLocks/>
            </p:cNvSpPr>
            <p:nvPr>
              <p:custDataLst>
                <p:tags r:id="rId54"/>
              </p:custDataLst>
            </p:nvPr>
          </p:nvSpPr>
          <p:spPr bwMode="auto">
            <a:xfrm>
              <a:off x="3094038" y="2476500"/>
              <a:ext cx="47625" cy="76200"/>
            </a:xfrm>
            <a:custGeom>
              <a:avLst/>
              <a:gdLst>
                <a:gd name="T0" fmla="*/ 154 w 154"/>
                <a:gd name="T1" fmla="*/ 168 h 231"/>
                <a:gd name="T2" fmla="*/ 143 w 154"/>
                <a:gd name="T3" fmla="*/ 168 h 231"/>
                <a:gd name="T4" fmla="*/ 134 w 154"/>
                <a:gd name="T5" fmla="*/ 200 h 231"/>
                <a:gd name="T6" fmla="*/ 99 w 154"/>
                <a:gd name="T7" fmla="*/ 202 h 231"/>
                <a:gd name="T8" fmla="*/ 35 w 154"/>
                <a:gd name="T9" fmla="*/ 202 h 231"/>
                <a:gd name="T10" fmla="*/ 105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2" y="176"/>
                    <a:pt x="138" y="196"/>
                    <a:pt x="134" y="200"/>
                  </a:cubicBezTo>
                  <a:cubicBezTo>
                    <a:pt x="131" y="202"/>
                    <a:pt x="104" y="202"/>
                    <a:pt x="99" y="202"/>
                  </a:cubicBezTo>
                  <a:lnTo>
                    <a:pt x="35" y="202"/>
                  </a:lnTo>
                  <a:cubicBezTo>
                    <a:pt x="71" y="169"/>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2" y="12"/>
                    <a:pt x="121" y="40"/>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139">
              <a:extLst>
                <a:ext uri="{FF2B5EF4-FFF2-40B4-BE49-F238E27FC236}">
                  <a16:creationId xmlns:a16="http://schemas.microsoft.com/office/drawing/2014/main" id="{11AE9052-108E-4643-8F8A-BB3FF4650BD7}"/>
                </a:ext>
              </a:extLst>
            </p:cNvPr>
            <p:cNvSpPr>
              <a:spLocks/>
            </p:cNvSpPr>
            <p:nvPr>
              <p:custDataLst>
                <p:tags r:id="rId55"/>
              </p:custDataLst>
            </p:nvPr>
          </p:nvSpPr>
          <p:spPr bwMode="auto">
            <a:xfrm>
              <a:off x="3159125" y="2540000"/>
              <a:ext cx="79375" cy="73025"/>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2 w 257"/>
                <a:gd name="T25" fmla="*/ 215 h 226"/>
                <a:gd name="T26" fmla="*/ 72 w 257"/>
                <a:gd name="T27" fmla="*/ 174 h 226"/>
                <a:gd name="T28" fmla="*/ 98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7" y="215"/>
                    <a:pt x="72" y="193"/>
                    <a:pt x="72" y="174"/>
                  </a:cubicBezTo>
                  <a:cubicBezTo>
                    <a:pt x="72" y="146"/>
                    <a:pt x="85"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4"/>
                    <a:pt x="160" y="193"/>
                  </a:cubicBezTo>
                  <a:cubicBezTo>
                    <a:pt x="166" y="213"/>
                    <a:pt x="183" y="226"/>
                    <a:pt x="205" y="226"/>
                  </a:cubicBezTo>
                  <a:cubicBezTo>
                    <a:pt x="222" y="226"/>
                    <a:pt x="234" y="214"/>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140">
              <a:extLst>
                <a:ext uri="{FF2B5EF4-FFF2-40B4-BE49-F238E27FC236}">
                  <a16:creationId xmlns:a16="http://schemas.microsoft.com/office/drawing/2014/main" id="{95D68ED6-65A7-4263-B8CE-F3223F312CC5}"/>
                </a:ext>
              </a:extLst>
            </p:cNvPr>
            <p:cNvSpPr>
              <a:spLocks/>
            </p:cNvSpPr>
            <p:nvPr>
              <p:custDataLst>
                <p:tags r:id="rId56"/>
              </p:custDataLst>
            </p:nvPr>
          </p:nvSpPr>
          <p:spPr bwMode="auto">
            <a:xfrm>
              <a:off x="3257550" y="2489200"/>
              <a:ext cx="34925" cy="1635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141">
              <a:extLst>
                <a:ext uri="{FF2B5EF4-FFF2-40B4-BE49-F238E27FC236}">
                  <a16:creationId xmlns:a16="http://schemas.microsoft.com/office/drawing/2014/main" id="{26825F37-52C6-4562-B903-A08A9A3E3E80}"/>
                </a:ext>
              </a:extLst>
            </p:cNvPr>
            <p:cNvSpPr>
              <a:spLocks/>
            </p:cNvSpPr>
            <p:nvPr>
              <p:custDataLst>
                <p:tags r:id="rId57"/>
              </p:custDataLst>
            </p:nvPr>
          </p:nvSpPr>
          <p:spPr bwMode="auto">
            <a:xfrm>
              <a:off x="3305175" y="2540000"/>
              <a:ext cx="76200" cy="73025"/>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142">
              <a:extLst>
                <a:ext uri="{FF2B5EF4-FFF2-40B4-BE49-F238E27FC236}">
                  <a16:creationId xmlns:a16="http://schemas.microsoft.com/office/drawing/2014/main" id="{FF3A70C9-EEA2-4DEB-BC35-8BB7C22DEFD3}"/>
                </a:ext>
              </a:extLst>
            </p:cNvPr>
            <p:cNvSpPr>
              <a:spLocks/>
            </p:cNvSpPr>
            <p:nvPr>
              <p:custDataLst>
                <p:tags r:id="rId58"/>
              </p:custDataLst>
            </p:nvPr>
          </p:nvSpPr>
          <p:spPr bwMode="auto">
            <a:xfrm>
              <a:off x="3400425" y="2593975"/>
              <a:ext cx="17463" cy="49213"/>
            </a:xfrm>
            <a:custGeom>
              <a:avLst/>
              <a:gdLst>
                <a:gd name="T0" fmla="*/ 59 w 59"/>
                <a:gd name="T1" fmla="*/ 52 h 149"/>
                <a:gd name="T2" fmla="*/ 27 w 59"/>
                <a:gd name="T3" fmla="*/ 0 h 149"/>
                <a:gd name="T4" fmla="*/ 0 w 59"/>
                <a:gd name="T5" fmla="*/ 26 h 149"/>
                <a:gd name="T6" fmla="*/ 27 w 59"/>
                <a:gd name="T7" fmla="*/ 52 h 149"/>
                <a:gd name="T8" fmla="*/ 44 w 59"/>
                <a:gd name="T9" fmla="*/ 46 h 149"/>
                <a:gd name="T10" fmla="*/ 47 w 59"/>
                <a:gd name="T11" fmla="*/ 44 h 149"/>
                <a:gd name="T12" fmla="*/ 48 w 59"/>
                <a:gd name="T13" fmla="*/ 52 h 149"/>
                <a:gd name="T14" fmla="*/ 14 w 59"/>
                <a:gd name="T15" fmla="*/ 135 h 149"/>
                <a:gd name="T16" fmla="*/ 8 w 59"/>
                <a:gd name="T17" fmla="*/ 143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19"/>
                    <a:pt x="46" y="0"/>
                    <a:pt x="27" y="0"/>
                  </a:cubicBezTo>
                  <a:cubicBezTo>
                    <a:pt x="10" y="0"/>
                    <a:pt x="0" y="12"/>
                    <a:pt x="0" y="26"/>
                  </a:cubicBezTo>
                  <a:cubicBezTo>
                    <a:pt x="0" y="40"/>
                    <a:pt x="10" y="52"/>
                    <a:pt x="27" y="52"/>
                  </a:cubicBezTo>
                  <a:cubicBezTo>
                    <a:pt x="33" y="52"/>
                    <a:pt x="39" y="50"/>
                    <a:pt x="44" y="46"/>
                  </a:cubicBezTo>
                  <a:cubicBezTo>
                    <a:pt x="46" y="45"/>
                    <a:pt x="47" y="44"/>
                    <a:pt x="47" y="44"/>
                  </a:cubicBezTo>
                  <a:cubicBezTo>
                    <a:pt x="47" y="44"/>
                    <a:pt x="48" y="45"/>
                    <a:pt x="48" y="52"/>
                  </a:cubicBezTo>
                  <a:cubicBezTo>
                    <a:pt x="48" y="89"/>
                    <a:pt x="30" y="119"/>
                    <a:pt x="14" y="135"/>
                  </a:cubicBezTo>
                  <a:cubicBezTo>
                    <a:pt x="8" y="141"/>
                    <a:pt x="8" y="142"/>
                    <a:pt x="8" y="143"/>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43">
              <a:extLst>
                <a:ext uri="{FF2B5EF4-FFF2-40B4-BE49-F238E27FC236}">
                  <a16:creationId xmlns:a16="http://schemas.microsoft.com/office/drawing/2014/main" id="{03CFDD9B-5761-438D-818C-1D7662AC6561}"/>
                </a:ext>
              </a:extLst>
            </p:cNvPr>
            <p:cNvSpPr>
              <a:spLocks/>
            </p:cNvSpPr>
            <p:nvPr>
              <p:custDataLst>
                <p:tags r:id="rId59"/>
              </p:custDataLst>
            </p:nvPr>
          </p:nvSpPr>
          <p:spPr bwMode="auto">
            <a:xfrm>
              <a:off x="3457575" y="2509838"/>
              <a:ext cx="47625" cy="103188"/>
            </a:xfrm>
            <a:custGeom>
              <a:avLst/>
              <a:gdLst>
                <a:gd name="T0" fmla="*/ 145 w 153"/>
                <a:gd name="T1" fmla="*/ 241 h 318"/>
                <a:gd name="T2" fmla="*/ 139 w 153"/>
                <a:gd name="T3" fmla="*/ 236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7 h 318"/>
                <a:gd name="T20" fmla="*/ 96 w 153"/>
                <a:gd name="T21" fmla="*/ 97 h 318"/>
                <a:gd name="T22" fmla="*/ 116 w 153"/>
                <a:gd name="T23" fmla="*/ 14 h 318"/>
                <a:gd name="T24" fmla="*/ 102 w 153"/>
                <a:gd name="T25" fmla="*/ 0 h 318"/>
                <a:gd name="T26" fmla="*/ 82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5" y="238"/>
                    <a:pt x="132" y="243"/>
                  </a:cubicBezTo>
                  <a:cubicBezTo>
                    <a:pt x="111"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7"/>
                    <a:pt x="148" y="97"/>
                    <a:pt x="139" y="97"/>
                  </a:cubicBezTo>
                  <a:lnTo>
                    <a:pt x="96" y="97"/>
                  </a:lnTo>
                  <a:cubicBezTo>
                    <a:pt x="114" y="27"/>
                    <a:pt x="116" y="17"/>
                    <a:pt x="116" y="14"/>
                  </a:cubicBezTo>
                  <a:cubicBezTo>
                    <a:pt x="116" y="5"/>
                    <a:pt x="110" y="0"/>
                    <a:pt x="102" y="0"/>
                  </a:cubicBezTo>
                  <a:cubicBezTo>
                    <a:pt x="100" y="0"/>
                    <a:pt x="86" y="1"/>
                    <a:pt x="82"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144">
              <a:extLst>
                <a:ext uri="{FF2B5EF4-FFF2-40B4-BE49-F238E27FC236}">
                  <a16:creationId xmlns:a16="http://schemas.microsoft.com/office/drawing/2014/main" id="{EB905246-0E7F-4A59-9E5D-7EB37DB5ED56}"/>
                </a:ext>
              </a:extLst>
            </p:cNvPr>
            <p:cNvSpPr>
              <a:spLocks/>
            </p:cNvSpPr>
            <p:nvPr>
              <p:custDataLst>
                <p:tags r:id="rId60"/>
              </p:custDataLst>
            </p:nvPr>
          </p:nvSpPr>
          <p:spPr bwMode="auto">
            <a:xfrm>
              <a:off x="3517900" y="2489200"/>
              <a:ext cx="34925" cy="163513"/>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Rectangle 145">
              <a:extLst>
                <a:ext uri="{FF2B5EF4-FFF2-40B4-BE49-F238E27FC236}">
                  <a16:creationId xmlns:a16="http://schemas.microsoft.com/office/drawing/2014/main" id="{A2351CCA-0028-4F40-9732-49D2F2659FB7}"/>
                </a:ext>
              </a:extLst>
            </p:cNvPr>
            <p:cNvSpPr>
              <a:spLocks noChangeArrowheads="1"/>
            </p:cNvSpPr>
            <p:nvPr>
              <p:custDataLst>
                <p:tags r:id="rId61"/>
              </p:custDataLst>
            </p:nvPr>
          </p:nvSpPr>
          <p:spPr bwMode="auto">
            <a:xfrm>
              <a:off x="2998788" y="2678113"/>
              <a:ext cx="5699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46">
              <a:extLst>
                <a:ext uri="{FF2B5EF4-FFF2-40B4-BE49-F238E27FC236}">
                  <a16:creationId xmlns:a16="http://schemas.microsoft.com/office/drawing/2014/main" id="{156D61CC-AC41-4584-B661-C4F0884B84F5}"/>
                </a:ext>
              </a:extLst>
            </p:cNvPr>
            <p:cNvSpPr>
              <a:spLocks noEditPoints="1"/>
            </p:cNvSpPr>
            <p:nvPr>
              <p:custDataLst>
                <p:tags r:id="rId62"/>
              </p:custDataLst>
            </p:nvPr>
          </p:nvSpPr>
          <p:spPr bwMode="auto">
            <a:xfrm>
              <a:off x="3168650" y="2716213"/>
              <a:ext cx="79375"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47">
              <a:extLst>
                <a:ext uri="{FF2B5EF4-FFF2-40B4-BE49-F238E27FC236}">
                  <a16:creationId xmlns:a16="http://schemas.microsoft.com/office/drawing/2014/main" id="{276C51C0-D70B-466D-801E-3E20C5844C42}"/>
                </a:ext>
              </a:extLst>
            </p:cNvPr>
            <p:cNvSpPr>
              <a:spLocks/>
            </p:cNvSpPr>
            <p:nvPr>
              <p:custDataLst>
                <p:tags r:id="rId63"/>
              </p:custDataLst>
            </p:nvPr>
          </p:nvSpPr>
          <p:spPr bwMode="auto">
            <a:xfrm>
              <a:off x="3255963" y="2760663"/>
              <a:ext cx="74613" cy="74613"/>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48">
              <a:extLst>
                <a:ext uri="{FF2B5EF4-FFF2-40B4-BE49-F238E27FC236}">
                  <a16:creationId xmlns:a16="http://schemas.microsoft.com/office/drawing/2014/main" id="{2496788E-A3A3-4E0D-8801-35B099F8140E}"/>
                </a:ext>
              </a:extLst>
            </p:cNvPr>
            <p:cNvSpPr>
              <a:spLocks/>
            </p:cNvSpPr>
            <p:nvPr>
              <p:custDataLst>
                <p:tags r:id="rId64"/>
              </p:custDataLst>
            </p:nvPr>
          </p:nvSpPr>
          <p:spPr bwMode="auto">
            <a:xfrm>
              <a:off x="3343275" y="2709863"/>
              <a:ext cx="47625" cy="76200"/>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2" name="図 11" descr="時計 が含まれている画像&#10;&#10;自動的に生成された説明">
            <a:extLst>
              <a:ext uri="{FF2B5EF4-FFF2-40B4-BE49-F238E27FC236}">
                <a16:creationId xmlns:a16="http://schemas.microsoft.com/office/drawing/2014/main" id="{7DDE23A4-980D-4FCE-AA6F-72500ECB28A2}"/>
              </a:ext>
            </a:extLst>
          </p:cNvPr>
          <p:cNvPicPr>
            <a:picLocks noChangeAspect="1"/>
          </p:cNvPicPr>
          <p:nvPr/>
        </p:nvPicPr>
        <p:blipFill>
          <a:blip r:embed="rId66" cstate="print">
            <a:extLst>
              <a:ext uri="{28A0092B-C50C-407E-A947-70E740481C1C}">
                <a14:useLocalDpi xmlns:a14="http://schemas.microsoft.com/office/drawing/2010/main" val="0"/>
              </a:ext>
            </a:extLst>
          </a:blip>
          <a:stretch>
            <a:fillRect/>
          </a:stretch>
        </p:blipFill>
        <p:spPr>
          <a:xfrm>
            <a:off x="4359482" y="4065312"/>
            <a:ext cx="4784518" cy="3001751"/>
          </a:xfrm>
          <a:prstGeom prst="rect">
            <a:avLst/>
          </a:prstGeom>
        </p:spPr>
      </p:pic>
      <p:grpSp>
        <p:nvGrpSpPr>
          <p:cNvPr id="232" name="グループ化 231">
            <a:extLst>
              <a:ext uri="{FF2B5EF4-FFF2-40B4-BE49-F238E27FC236}">
                <a16:creationId xmlns:a16="http://schemas.microsoft.com/office/drawing/2014/main" id="{860E46BF-F421-4862-9B7C-0E8E48F2AE54}"/>
              </a:ext>
            </a:extLst>
          </p:cNvPr>
          <p:cNvGrpSpPr>
            <a:grpSpLocks noChangeAspect="1"/>
          </p:cNvGrpSpPr>
          <p:nvPr>
            <p:custDataLst>
              <p:tags r:id="rId2"/>
            </p:custDataLst>
          </p:nvPr>
        </p:nvGrpSpPr>
        <p:grpSpPr>
          <a:xfrm>
            <a:off x="973138" y="3629024"/>
            <a:ext cx="6316871" cy="265670"/>
            <a:chOff x="973138" y="3629025"/>
            <a:chExt cx="6316663" cy="265113"/>
          </a:xfrm>
        </p:grpSpPr>
        <p:sp>
          <p:nvSpPr>
            <p:cNvPr id="196" name="Freeform 155">
              <a:extLst>
                <a:ext uri="{FF2B5EF4-FFF2-40B4-BE49-F238E27FC236}">
                  <a16:creationId xmlns:a16="http://schemas.microsoft.com/office/drawing/2014/main" id="{1BEC4FCE-BB4A-4348-85E9-442B68171FD4}"/>
                </a:ext>
              </a:extLst>
            </p:cNvPr>
            <p:cNvSpPr>
              <a:spLocks/>
            </p:cNvSpPr>
            <p:nvPr>
              <p:custDataLst>
                <p:tags r:id="rId4"/>
              </p:custDataLst>
            </p:nvPr>
          </p:nvSpPr>
          <p:spPr bwMode="auto">
            <a:xfrm>
              <a:off x="973138" y="3646488"/>
              <a:ext cx="265113" cy="180975"/>
            </a:xfrm>
            <a:custGeom>
              <a:avLst/>
              <a:gdLst>
                <a:gd name="T0" fmla="*/ 418 w 499"/>
                <a:gd name="T1" fmla="*/ 330 h 340"/>
                <a:gd name="T2" fmla="*/ 404 w 499"/>
                <a:gd name="T3" fmla="*/ 325 h 340"/>
                <a:gd name="T4" fmla="*/ 371 w 499"/>
                <a:gd name="T5" fmla="*/ 316 h 340"/>
                <a:gd name="T6" fmla="*/ 374 w 499"/>
                <a:gd name="T7" fmla="*/ 304 h 340"/>
                <a:gd name="T8" fmla="*/ 440 w 499"/>
                <a:gd name="T9" fmla="*/ 38 h 340"/>
                <a:gd name="T10" fmla="*/ 483 w 499"/>
                <a:gd name="T11" fmla="*/ 15 h 340"/>
                <a:gd name="T12" fmla="*/ 499 w 499"/>
                <a:gd name="T13" fmla="*/ 5 h 340"/>
                <a:gd name="T14" fmla="*/ 486 w 499"/>
                <a:gd name="T15" fmla="*/ 0 h 340"/>
                <a:gd name="T16" fmla="*/ 420 w 499"/>
                <a:gd name="T17" fmla="*/ 0 h 340"/>
                <a:gd name="T18" fmla="*/ 400 w 499"/>
                <a:gd name="T19" fmla="*/ 9 h 340"/>
                <a:gd name="T20" fmla="*/ 218 w 499"/>
                <a:gd name="T21" fmla="*/ 293 h 340"/>
                <a:gd name="T22" fmla="*/ 180 w 499"/>
                <a:gd name="T23" fmla="*/ 11 h 340"/>
                <a:gd name="T24" fmla="*/ 164 w 499"/>
                <a:gd name="T25" fmla="*/ 0 h 340"/>
                <a:gd name="T26" fmla="*/ 96 w 499"/>
                <a:gd name="T27" fmla="*/ 0 h 340"/>
                <a:gd name="T28" fmla="*/ 81 w 499"/>
                <a:gd name="T29" fmla="*/ 9 h 340"/>
                <a:gd name="T30" fmla="*/ 95 w 499"/>
                <a:gd name="T31" fmla="*/ 15 h 340"/>
                <a:gd name="T32" fmla="*/ 117 w 499"/>
                <a:gd name="T33" fmla="*/ 16 h 340"/>
                <a:gd name="T34" fmla="*/ 128 w 499"/>
                <a:gd name="T35" fmla="*/ 24 h 340"/>
                <a:gd name="T36" fmla="*/ 126 w 499"/>
                <a:gd name="T37" fmla="*/ 34 h 340"/>
                <a:gd name="T38" fmla="*/ 62 w 499"/>
                <a:gd name="T39" fmla="*/ 287 h 340"/>
                <a:gd name="T40" fmla="*/ 8 w 499"/>
                <a:gd name="T41" fmla="*/ 325 h 340"/>
                <a:gd name="T42" fmla="*/ 0 w 499"/>
                <a:gd name="T43" fmla="*/ 334 h 340"/>
                <a:gd name="T44" fmla="*/ 6 w 499"/>
                <a:gd name="T45" fmla="*/ 340 h 340"/>
                <a:gd name="T46" fmla="*/ 56 w 499"/>
                <a:gd name="T47" fmla="*/ 339 h 340"/>
                <a:gd name="T48" fmla="*/ 108 w 499"/>
                <a:gd name="T49" fmla="*/ 340 h 340"/>
                <a:gd name="T50" fmla="*/ 117 w 499"/>
                <a:gd name="T51" fmla="*/ 330 h 340"/>
                <a:gd name="T52" fmla="*/ 108 w 499"/>
                <a:gd name="T53" fmla="*/ 325 h 340"/>
                <a:gd name="T54" fmla="*/ 74 w 499"/>
                <a:gd name="T55" fmla="*/ 303 h 340"/>
                <a:gd name="T56" fmla="*/ 76 w 499"/>
                <a:gd name="T57" fmla="*/ 291 h 340"/>
                <a:gd name="T58" fmla="*/ 144 w 499"/>
                <a:gd name="T59" fmla="*/ 20 h 340"/>
                <a:gd name="T60" fmla="*/ 144 w 499"/>
                <a:gd name="T61" fmla="*/ 20 h 340"/>
                <a:gd name="T62" fmla="*/ 187 w 499"/>
                <a:gd name="T63" fmla="*/ 329 h 340"/>
                <a:gd name="T64" fmla="*/ 194 w 499"/>
                <a:gd name="T65" fmla="*/ 340 h 340"/>
                <a:gd name="T66" fmla="*/ 205 w 499"/>
                <a:gd name="T67" fmla="*/ 331 h 340"/>
                <a:gd name="T68" fmla="*/ 407 w 499"/>
                <a:gd name="T69" fmla="*/ 16 h 340"/>
                <a:gd name="T70" fmla="*/ 407 w 499"/>
                <a:gd name="T71" fmla="*/ 16 h 340"/>
                <a:gd name="T72" fmla="*/ 336 w 499"/>
                <a:gd name="T73" fmla="*/ 301 h 340"/>
                <a:gd name="T74" fmla="*/ 291 w 499"/>
                <a:gd name="T75" fmla="*/ 325 h 340"/>
                <a:gd name="T76" fmla="*/ 277 w 499"/>
                <a:gd name="T77" fmla="*/ 334 h 340"/>
                <a:gd name="T78" fmla="*/ 284 w 499"/>
                <a:gd name="T79" fmla="*/ 340 h 340"/>
                <a:gd name="T80" fmla="*/ 346 w 499"/>
                <a:gd name="T81" fmla="*/ 339 h 340"/>
                <a:gd name="T82" fmla="*/ 408 w 499"/>
                <a:gd name="T83" fmla="*/ 340 h 340"/>
                <a:gd name="T84" fmla="*/ 418 w 499"/>
                <a:gd name="T85"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9" h="340">
                  <a:moveTo>
                    <a:pt x="418" y="330"/>
                  </a:moveTo>
                  <a:cubicBezTo>
                    <a:pt x="418" y="325"/>
                    <a:pt x="413" y="325"/>
                    <a:pt x="404" y="325"/>
                  </a:cubicBezTo>
                  <a:cubicBezTo>
                    <a:pt x="385" y="325"/>
                    <a:pt x="371" y="325"/>
                    <a:pt x="371" y="316"/>
                  </a:cubicBezTo>
                  <a:cubicBezTo>
                    <a:pt x="371" y="314"/>
                    <a:pt x="371" y="313"/>
                    <a:pt x="374" y="304"/>
                  </a:cubicBezTo>
                  <a:lnTo>
                    <a:pt x="440" y="38"/>
                  </a:lnTo>
                  <a:cubicBezTo>
                    <a:pt x="445" y="20"/>
                    <a:pt x="446" y="15"/>
                    <a:pt x="483" y="15"/>
                  </a:cubicBezTo>
                  <a:cubicBezTo>
                    <a:pt x="495" y="15"/>
                    <a:pt x="499" y="15"/>
                    <a:pt x="499" y="5"/>
                  </a:cubicBezTo>
                  <a:cubicBezTo>
                    <a:pt x="499" y="0"/>
                    <a:pt x="494" y="0"/>
                    <a:pt x="486" y="0"/>
                  </a:cubicBezTo>
                  <a:lnTo>
                    <a:pt x="420" y="0"/>
                  </a:lnTo>
                  <a:cubicBezTo>
                    <a:pt x="407" y="0"/>
                    <a:pt x="406" y="0"/>
                    <a:pt x="400" y="9"/>
                  </a:cubicBezTo>
                  <a:lnTo>
                    <a:pt x="218" y="293"/>
                  </a:lnTo>
                  <a:lnTo>
                    <a:pt x="180" y="11"/>
                  </a:lnTo>
                  <a:cubicBezTo>
                    <a:pt x="178" y="0"/>
                    <a:pt x="177" y="0"/>
                    <a:pt x="164" y="0"/>
                  </a:cubicBezTo>
                  <a:lnTo>
                    <a:pt x="96" y="0"/>
                  </a:lnTo>
                  <a:cubicBezTo>
                    <a:pt x="86" y="0"/>
                    <a:pt x="81" y="0"/>
                    <a:pt x="81" y="9"/>
                  </a:cubicBezTo>
                  <a:cubicBezTo>
                    <a:pt x="81" y="15"/>
                    <a:pt x="85" y="15"/>
                    <a:pt x="95" y="15"/>
                  </a:cubicBezTo>
                  <a:cubicBezTo>
                    <a:pt x="102" y="15"/>
                    <a:pt x="111" y="16"/>
                    <a:pt x="117" y="16"/>
                  </a:cubicBezTo>
                  <a:cubicBezTo>
                    <a:pt x="125" y="17"/>
                    <a:pt x="128" y="19"/>
                    <a:pt x="128" y="24"/>
                  </a:cubicBezTo>
                  <a:cubicBezTo>
                    <a:pt x="128" y="26"/>
                    <a:pt x="127" y="28"/>
                    <a:pt x="126" y="34"/>
                  </a:cubicBezTo>
                  <a:lnTo>
                    <a:pt x="62" y="287"/>
                  </a:lnTo>
                  <a:cubicBezTo>
                    <a:pt x="57" y="307"/>
                    <a:pt x="49" y="323"/>
                    <a:pt x="8" y="325"/>
                  </a:cubicBezTo>
                  <a:cubicBezTo>
                    <a:pt x="6" y="325"/>
                    <a:pt x="0" y="325"/>
                    <a:pt x="0" y="334"/>
                  </a:cubicBezTo>
                  <a:cubicBezTo>
                    <a:pt x="0" y="339"/>
                    <a:pt x="3" y="340"/>
                    <a:pt x="6" y="340"/>
                  </a:cubicBezTo>
                  <a:cubicBezTo>
                    <a:pt x="22" y="340"/>
                    <a:pt x="40" y="339"/>
                    <a:pt x="56" y="339"/>
                  </a:cubicBezTo>
                  <a:cubicBezTo>
                    <a:pt x="73" y="339"/>
                    <a:pt x="91" y="340"/>
                    <a:pt x="108" y="340"/>
                  </a:cubicBezTo>
                  <a:cubicBezTo>
                    <a:pt x="110" y="340"/>
                    <a:pt x="117" y="340"/>
                    <a:pt x="117" y="330"/>
                  </a:cubicBezTo>
                  <a:cubicBezTo>
                    <a:pt x="117" y="325"/>
                    <a:pt x="111" y="325"/>
                    <a:pt x="108" y="325"/>
                  </a:cubicBezTo>
                  <a:cubicBezTo>
                    <a:pt x="79" y="324"/>
                    <a:pt x="74" y="314"/>
                    <a:pt x="74" y="303"/>
                  </a:cubicBezTo>
                  <a:cubicBezTo>
                    <a:pt x="74" y="299"/>
                    <a:pt x="74" y="297"/>
                    <a:pt x="76" y="291"/>
                  </a:cubicBezTo>
                  <a:lnTo>
                    <a:pt x="144" y="20"/>
                  </a:lnTo>
                  <a:lnTo>
                    <a:pt x="144" y="20"/>
                  </a:lnTo>
                  <a:lnTo>
                    <a:pt x="187" y="329"/>
                  </a:lnTo>
                  <a:cubicBezTo>
                    <a:pt x="188" y="335"/>
                    <a:pt x="188" y="340"/>
                    <a:pt x="194" y="340"/>
                  </a:cubicBezTo>
                  <a:cubicBezTo>
                    <a:pt x="200" y="340"/>
                    <a:pt x="203" y="335"/>
                    <a:pt x="205" y="331"/>
                  </a:cubicBezTo>
                  <a:lnTo>
                    <a:pt x="407" y="16"/>
                  </a:lnTo>
                  <a:lnTo>
                    <a:pt x="407" y="16"/>
                  </a:lnTo>
                  <a:lnTo>
                    <a:pt x="336" y="301"/>
                  </a:lnTo>
                  <a:cubicBezTo>
                    <a:pt x="331" y="321"/>
                    <a:pt x="330" y="325"/>
                    <a:pt x="291" y="325"/>
                  </a:cubicBezTo>
                  <a:cubicBezTo>
                    <a:pt x="282" y="325"/>
                    <a:pt x="277" y="325"/>
                    <a:pt x="277" y="334"/>
                  </a:cubicBezTo>
                  <a:cubicBezTo>
                    <a:pt x="277" y="340"/>
                    <a:pt x="283" y="340"/>
                    <a:pt x="284" y="340"/>
                  </a:cubicBezTo>
                  <a:lnTo>
                    <a:pt x="346" y="339"/>
                  </a:lnTo>
                  <a:cubicBezTo>
                    <a:pt x="367" y="339"/>
                    <a:pt x="388" y="340"/>
                    <a:pt x="408" y="340"/>
                  </a:cubicBezTo>
                  <a:cubicBezTo>
                    <a:pt x="411" y="340"/>
                    <a:pt x="418" y="340"/>
                    <a:pt x="418"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56">
              <a:extLst>
                <a:ext uri="{FF2B5EF4-FFF2-40B4-BE49-F238E27FC236}">
                  <a16:creationId xmlns:a16="http://schemas.microsoft.com/office/drawing/2014/main" id="{5F93943D-D92F-409D-AF81-D1A34EB4667B}"/>
                </a:ext>
              </a:extLst>
            </p:cNvPr>
            <p:cNvSpPr>
              <a:spLocks/>
            </p:cNvSpPr>
            <p:nvPr>
              <p:custDataLst>
                <p:tags r:id="rId5"/>
              </p:custDataLst>
            </p:nvPr>
          </p:nvSpPr>
          <p:spPr bwMode="auto">
            <a:xfrm>
              <a:off x="1274763" y="3629025"/>
              <a:ext cx="61913" cy="265113"/>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6" y="152"/>
                    <a:pt x="0" y="208"/>
                    <a:pt x="0" y="250"/>
                  </a:cubicBezTo>
                  <a:cubicBezTo>
                    <a:pt x="0" y="289"/>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57">
              <a:extLst>
                <a:ext uri="{FF2B5EF4-FFF2-40B4-BE49-F238E27FC236}">
                  <a16:creationId xmlns:a16="http://schemas.microsoft.com/office/drawing/2014/main" id="{A14D52F3-2440-427C-9B38-6069A2D5C28B}"/>
                </a:ext>
              </a:extLst>
            </p:cNvPr>
            <p:cNvSpPr>
              <a:spLocks/>
            </p:cNvSpPr>
            <p:nvPr>
              <p:custDataLst>
                <p:tags r:id="rId6"/>
              </p:custDataLst>
            </p:nvPr>
          </p:nvSpPr>
          <p:spPr bwMode="auto">
            <a:xfrm>
              <a:off x="1358901" y="3709988"/>
              <a:ext cx="133350" cy="120650"/>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58">
              <a:extLst>
                <a:ext uri="{FF2B5EF4-FFF2-40B4-BE49-F238E27FC236}">
                  <a16:creationId xmlns:a16="http://schemas.microsoft.com/office/drawing/2014/main" id="{E17A48D6-07C6-4435-9C32-B7B2A0A4BE29}"/>
                </a:ext>
              </a:extLst>
            </p:cNvPr>
            <p:cNvSpPr>
              <a:spLocks/>
            </p:cNvSpPr>
            <p:nvPr>
              <p:custDataLst>
                <p:tags r:id="rId7"/>
              </p:custDataLst>
            </p:nvPr>
          </p:nvSpPr>
          <p:spPr bwMode="auto">
            <a:xfrm>
              <a:off x="1576388" y="3673475"/>
              <a:ext cx="177800" cy="17621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59">
              <a:extLst>
                <a:ext uri="{FF2B5EF4-FFF2-40B4-BE49-F238E27FC236}">
                  <a16:creationId xmlns:a16="http://schemas.microsoft.com/office/drawing/2014/main" id="{B1DF57B2-89B3-4FB6-8C3B-B3757E2A256E}"/>
                </a:ext>
              </a:extLst>
            </p:cNvPr>
            <p:cNvSpPr>
              <a:spLocks noEditPoints="1"/>
            </p:cNvSpPr>
            <p:nvPr>
              <p:custDataLst>
                <p:tags r:id="rId8"/>
              </p:custDataLst>
            </p:nvPr>
          </p:nvSpPr>
          <p:spPr bwMode="auto">
            <a:xfrm>
              <a:off x="1841501" y="3636963"/>
              <a:ext cx="195263" cy="190500"/>
            </a:xfrm>
            <a:custGeom>
              <a:avLst/>
              <a:gdLst>
                <a:gd name="T0" fmla="*/ 368 w 368"/>
                <a:gd name="T1" fmla="*/ 353 h 357"/>
                <a:gd name="T2" fmla="*/ 365 w 368"/>
                <a:gd name="T3" fmla="*/ 347 h 357"/>
                <a:gd name="T4" fmla="*/ 197 w 368"/>
                <a:gd name="T5" fmla="*/ 9 h 357"/>
                <a:gd name="T6" fmla="*/ 184 w 368"/>
                <a:gd name="T7" fmla="*/ 0 h 357"/>
                <a:gd name="T8" fmla="*/ 171 w 368"/>
                <a:gd name="T9" fmla="*/ 9 h 357"/>
                <a:gd name="T10" fmla="*/ 2 w 368"/>
                <a:gd name="T11" fmla="*/ 347 h 357"/>
                <a:gd name="T12" fmla="*/ 0 w 368"/>
                <a:gd name="T13" fmla="*/ 353 h 357"/>
                <a:gd name="T14" fmla="*/ 11 w 368"/>
                <a:gd name="T15" fmla="*/ 357 h 357"/>
                <a:gd name="T16" fmla="*/ 357 w 368"/>
                <a:gd name="T17" fmla="*/ 357 h 357"/>
                <a:gd name="T18" fmla="*/ 368 w 368"/>
                <a:gd name="T19" fmla="*/ 353 h 357"/>
                <a:gd name="T20" fmla="*/ 302 w 368"/>
                <a:gd name="T21" fmla="*/ 319 h 357"/>
                <a:gd name="T22" fmla="*/ 33 w 368"/>
                <a:gd name="T23" fmla="*/ 319 h 357"/>
                <a:gd name="T24" fmla="*/ 168 w 368"/>
                <a:gd name="T25" fmla="*/ 50 h 357"/>
                <a:gd name="T26" fmla="*/ 302 w 368"/>
                <a:gd name="T2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368" y="353"/>
                  </a:moveTo>
                  <a:cubicBezTo>
                    <a:pt x="368" y="353"/>
                    <a:pt x="368" y="352"/>
                    <a:pt x="365" y="347"/>
                  </a:cubicBezTo>
                  <a:lnTo>
                    <a:pt x="197" y="9"/>
                  </a:lnTo>
                  <a:cubicBezTo>
                    <a:pt x="193" y="3"/>
                    <a:pt x="192" y="0"/>
                    <a:pt x="184" y="0"/>
                  </a:cubicBezTo>
                  <a:cubicBezTo>
                    <a:pt x="175" y="0"/>
                    <a:pt x="174" y="3"/>
                    <a:pt x="171" y="9"/>
                  </a:cubicBezTo>
                  <a:lnTo>
                    <a:pt x="2" y="347"/>
                  </a:lnTo>
                  <a:cubicBezTo>
                    <a:pt x="0" y="352"/>
                    <a:pt x="0" y="353"/>
                    <a:pt x="0" y="353"/>
                  </a:cubicBezTo>
                  <a:cubicBezTo>
                    <a:pt x="0" y="357"/>
                    <a:pt x="3" y="357"/>
                    <a:pt x="11" y="357"/>
                  </a:cubicBezTo>
                  <a:lnTo>
                    <a:pt x="357" y="357"/>
                  </a:lnTo>
                  <a:cubicBezTo>
                    <a:pt x="365" y="357"/>
                    <a:pt x="368" y="357"/>
                    <a:pt x="368" y="353"/>
                  </a:cubicBezTo>
                  <a:close/>
                  <a:moveTo>
                    <a:pt x="302" y="319"/>
                  </a:moveTo>
                  <a:lnTo>
                    <a:pt x="33" y="319"/>
                  </a:lnTo>
                  <a:lnTo>
                    <a:pt x="168" y="50"/>
                  </a:lnTo>
                  <a:lnTo>
                    <a:pt x="302" y="3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60">
              <a:extLst>
                <a:ext uri="{FF2B5EF4-FFF2-40B4-BE49-F238E27FC236}">
                  <a16:creationId xmlns:a16="http://schemas.microsoft.com/office/drawing/2014/main" id="{244D437E-113A-4EBC-A488-5FDA16A81B28}"/>
                </a:ext>
              </a:extLst>
            </p:cNvPr>
            <p:cNvSpPr>
              <a:spLocks/>
            </p:cNvSpPr>
            <p:nvPr>
              <p:custDataLst>
                <p:tags r:id="rId9"/>
              </p:custDataLst>
            </p:nvPr>
          </p:nvSpPr>
          <p:spPr bwMode="auto">
            <a:xfrm>
              <a:off x="2057401" y="3709988"/>
              <a:ext cx="131763" cy="120650"/>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61">
              <a:extLst>
                <a:ext uri="{FF2B5EF4-FFF2-40B4-BE49-F238E27FC236}">
                  <a16:creationId xmlns:a16="http://schemas.microsoft.com/office/drawing/2014/main" id="{0C627A2B-DCCA-45BB-BD07-22340C993C52}"/>
                </a:ext>
              </a:extLst>
            </p:cNvPr>
            <p:cNvSpPr>
              <a:spLocks/>
            </p:cNvSpPr>
            <p:nvPr>
              <p:custDataLst>
                <p:tags r:id="rId10"/>
              </p:custDataLst>
            </p:nvPr>
          </p:nvSpPr>
          <p:spPr bwMode="auto">
            <a:xfrm>
              <a:off x="2216151" y="3629025"/>
              <a:ext cx="61913" cy="265113"/>
            </a:xfrm>
            <a:custGeom>
              <a:avLst/>
              <a:gdLst>
                <a:gd name="T0" fmla="*/ 115 w 115"/>
                <a:gd name="T1" fmla="*/ 250 h 499"/>
                <a:gd name="T2" fmla="*/ 83 w 115"/>
                <a:gd name="T3" fmla="*/ 94 h 499"/>
                <a:gd name="T4" fmla="*/ 5 w 115"/>
                <a:gd name="T5" fmla="*/ 0 h 499"/>
                <a:gd name="T6" fmla="*/ 0 w 115"/>
                <a:gd name="T7" fmla="*/ 5 h 499"/>
                <a:gd name="T8" fmla="*/ 9 w 115"/>
                <a:gd name="T9" fmla="*/ 17 h 499"/>
                <a:gd name="T10" fmla="*/ 86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3" y="94"/>
                  </a:cubicBezTo>
                  <a:cubicBezTo>
                    <a:pt x="53" y="33"/>
                    <a:pt x="10" y="0"/>
                    <a:pt x="5" y="0"/>
                  </a:cubicBezTo>
                  <a:cubicBezTo>
                    <a:pt x="2" y="0"/>
                    <a:pt x="0" y="2"/>
                    <a:pt x="0" y="5"/>
                  </a:cubicBezTo>
                  <a:cubicBezTo>
                    <a:pt x="0" y="7"/>
                    <a:pt x="0" y="8"/>
                    <a:pt x="9" y="17"/>
                  </a:cubicBezTo>
                  <a:cubicBezTo>
                    <a:pt x="58" y="66"/>
                    <a:pt x="86" y="145"/>
                    <a:pt x="86" y="250"/>
                  </a:cubicBezTo>
                  <a:cubicBezTo>
                    <a:pt x="86"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62">
              <a:extLst>
                <a:ext uri="{FF2B5EF4-FFF2-40B4-BE49-F238E27FC236}">
                  <a16:creationId xmlns:a16="http://schemas.microsoft.com/office/drawing/2014/main" id="{B3659A99-B721-4DAD-B932-818A1175AA6F}"/>
                </a:ext>
              </a:extLst>
            </p:cNvPr>
            <p:cNvSpPr>
              <a:spLocks/>
            </p:cNvSpPr>
            <p:nvPr>
              <p:custDataLst>
                <p:tags r:id="rId11"/>
              </p:custDataLst>
            </p:nvPr>
          </p:nvSpPr>
          <p:spPr bwMode="auto">
            <a:xfrm>
              <a:off x="2386013" y="3756025"/>
              <a:ext cx="161925" cy="1111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63">
              <a:extLst>
                <a:ext uri="{FF2B5EF4-FFF2-40B4-BE49-F238E27FC236}">
                  <a16:creationId xmlns:a16="http://schemas.microsoft.com/office/drawing/2014/main" id="{95D1B47D-9A36-48D8-A267-03CD1A04B782}"/>
                </a:ext>
              </a:extLst>
            </p:cNvPr>
            <p:cNvSpPr>
              <a:spLocks/>
            </p:cNvSpPr>
            <p:nvPr>
              <p:custDataLst>
                <p:tags r:id="rId12"/>
              </p:custDataLst>
            </p:nvPr>
          </p:nvSpPr>
          <p:spPr bwMode="auto">
            <a:xfrm>
              <a:off x="2641601" y="3646488"/>
              <a:ext cx="265113" cy="180975"/>
            </a:xfrm>
            <a:custGeom>
              <a:avLst/>
              <a:gdLst>
                <a:gd name="T0" fmla="*/ 418 w 499"/>
                <a:gd name="T1" fmla="*/ 330 h 340"/>
                <a:gd name="T2" fmla="*/ 404 w 499"/>
                <a:gd name="T3" fmla="*/ 325 h 340"/>
                <a:gd name="T4" fmla="*/ 372 w 499"/>
                <a:gd name="T5" fmla="*/ 316 h 340"/>
                <a:gd name="T6" fmla="*/ 374 w 499"/>
                <a:gd name="T7" fmla="*/ 304 h 340"/>
                <a:gd name="T8" fmla="*/ 441 w 499"/>
                <a:gd name="T9" fmla="*/ 38 h 340"/>
                <a:gd name="T10" fmla="*/ 483 w 499"/>
                <a:gd name="T11" fmla="*/ 15 h 340"/>
                <a:gd name="T12" fmla="*/ 499 w 499"/>
                <a:gd name="T13" fmla="*/ 5 h 340"/>
                <a:gd name="T14" fmla="*/ 486 w 499"/>
                <a:gd name="T15" fmla="*/ 0 h 340"/>
                <a:gd name="T16" fmla="*/ 420 w 499"/>
                <a:gd name="T17" fmla="*/ 0 h 340"/>
                <a:gd name="T18" fmla="*/ 401 w 499"/>
                <a:gd name="T19" fmla="*/ 9 h 340"/>
                <a:gd name="T20" fmla="*/ 219 w 499"/>
                <a:gd name="T21" fmla="*/ 293 h 340"/>
                <a:gd name="T22" fmla="*/ 180 w 499"/>
                <a:gd name="T23" fmla="*/ 11 h 340"/>
                <a:gd name="T24" fmla="*/ 164 w 499"/>
                <a:gd name="T25" fmla="*/ 0 h 340"/>
                <a:gd name="T26" fmla="*/ 96 w 499"/>
                <a:gd name="T27" fmla="*/ 0 h 340"/>
                <a:gd name="T28" fmla="*/ 81 w 499"/>
                <a:gd name="T29" fmla="*/ 9 h 340"/>
                <a:gd name="T30" fmla="*/ 96 w 499"/>
                <a:gd name="T31" fmla="*/ 15 h 340"/>
                <a:gd name="T32" fmla="*/ 117 w 499"/>
                <a:gd name="T33" fmla="*/ 16 h 340"/>
                <a:gd name="T34" fmla="*/ 128 w 499"/>
                <a:gd name="T35" fmla="*/ 24 h 340"/>
                <a:gd name="T36" fmla="*/ 126 w 499"/>
                <a:gd name="T37" fmla="*/ 34 h 340"/>
                <a:gd name="T38" fmla="*/ 63 w 499"/>
                <a:gd name="T39" fmla="*/ 287 h 340"/>
                <a:gd name="T40" fmla="*/ 9 w 499"/>
                <a:gd name="T41" fmla="*/ 325 h 340"/>
                <a:gd name="T42" fmla="*/ 0 w 499"/>
                <a:gd name="T43" fmla="*/ 334 h 340"/>
                <a:gd name="T44" fmla="*/ 7 w 499"/>
                <a:gd name="T45" fmla="*/ 340 h 340"/>
                <a:gd name="T46" fmla="*/ 57 w 499"/>
                <a:gd name="T47" fmla="*/ 339 h 340"/>
                <a:gd name="T48" fmla="*/ 108 w 499"/>
                <a:gd name="T49" fmla="*/ 340 h 340"/>
                <a:gd name="T50" fmla="*/ 117 w 499"/>
                <a:gd name="T51" fmla="*/ 330 h 340"/>
                <a:gd name="T52" fmla="*/ 108 w 499"/>
                <a:gd name="T53" fmla="*/ 325 h 340"/>
                <a:gd name="T54" fmla="*/ 74 w 499"/>
                <a:gd name="T55" fmla="*/ 303 h 340"/>
                <a:gd name="T56" fmla="*/ 76 w 499"/>
                <a:gd name="T57" fmla="*/ 291 h 340"/>
                <a:gd name="T58" fmla="*/ 144 w 499"/>
                <a:gd name="T59" fmla="*/ 20 h 340"/>
                <a:gd name="T60" fmla="*/ 144 w 499"/>
                <a:gd name="T61" fmla="*/ 20 h 340"/>
                <a:gd name="T62" fmla="*/ 187 w 499"/>
                <a:gd name="T63" fmla="*/ 329 h 340"/>
                <a:gd name="T64" fmla="*/ 195 w 499"/>
                <a:gd name="T65" fmla="*/ 340 h 340"/>
                <a:gd name="T66" fmla="*/ 206 w 499"/>
                <a:gd name="T67" fmla="*/ 331 h 340"/>
                <a:gd name="T68" fmla="*/ 407 w 499"/>
                <a:gd name="T69" fmla="*/ 16 h 340"/>
                <a:gd name="T70" fmla="*/ 408 w 499"/>
                <a:gd name="T71" fmla="*/ 16 h 340"/>
                <a:gd name="T72" fmla="*/ 336 w 499"/>
                <a:gd name="T73" fmla="*/ 301 h 340"/>
                <a:gd name="T74" fmla="*/ 291 w 499"/>
                <a:gd name="T75" fmla="*/ 325 h 340"/>
                <a:gd name="T76" fmla="*/ 277 w 499"/>
                <a:gd name="T77" fmla="*/ 334 h 340"/>
                <a:gd name="T78" fmla="*/ 285 w 499"/>
                <a:gd name="T79" fmla="*/ 340 h 340"/>
                <a:gd name="T80" fmla="*/ 346 w 499"/>
                <a:gd name="T81" fmla="*/ 339 h 340"/>
                <a:gd name="T82" fmla="*/ 409 w 499"/>
                <a:gd name="T83" fmla="*/ 340 h 340"/>
                <a:gd name="T84" fmla="*/ 418 w 499"/>
                <a:gd name="T85" fmla="*/ 33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9" h="340">
                  <a:moveTo>
                    <a:pt x="418" y="330"/>
                  </a:moveTo>
                  <a:cubicBezTo>
                    <a:pt x="418" y="325"/>
                    <a:pt x="414" y="325"/>
                    <a:pt x="404" y="325"/>
                  </a:cubicBezTo>
                  <a:cubicBezTo>
                    <a:pt x="386" y="325"/>
                    <a:pt x="372" y="325"/>
                    <a:pt x="372" y="316"/>
                  </a:cubicBezTo>
                  <a:cubicBezTo>
                    <a:pt x="372" y="314"/>
                    <a:pt x="372" y="313"/>
                    <a:pt x="374" y="304"/>
                  </a:cubicBezTo>
                  <a:lnTo>
                    <a:pt x="441" y="38"/>
                  </a:lnTo>
                  <a:cubicBezTo>
                    <a:pt x="445" y="20"/>
                    <a:pt x="446" y="15"/>
                    <a:pt x="483" y="15"/>
                  </a:cubicBezTo>
                  <a:cubicBezTo>
                    <a:pt x="495" y="15"/>
                    <a:pt x="499" y="15"/>
                    <a:pt x="499" y="5"/>
                  </a:cubicBezTo>
                  <a:cubicBezTo>
                    <a:pt x="499" y="0"/>
                    <a:pt x="494" y="0"/>
                    <a:pt x="486" y="0"/>
                  </a:cubicBezTo>
                  <a:lnTo>
                    <a:pt x="420" y="0"/>
                  </a:lnTo>
                  <a:cubicBezTo>
                    <a:pt x="407" y="0"/>
                    <a:pt x="407" y="0"/>
                    <a:pt x="401" y="9"/>
                  </a:cubicBezTo>
                  <a:lnTo>
                    <a:pt x="219" y="293"/>
                  </a:lnTo>
                  <a:lnTo>
                    <a:pt x="180" y="11"/>
                  </a:lnTo>
                  <a:cubicBezTo>
                    <a:pt x="178" y="0"/>
                    <a:pt x="177" y="0"/>
                    <a:pt x="164" y="0"/>
                  </a:cubicBezTo>
                  <a:lnTo>
                    <a:pt x="96" y="0"/>
                  </a:lnTo>
                  <a:cubicBezTo>
                    <a:pt x="87" y="0"/>
                    <a:pt x="81" y="0"/>
                    <a:pt x="81" y="9"/>
                  </a:cubicBezTo>
                  <a:cubicBezTo>
                    <a:pt x="81" y="15"/>
                    <a:pt x="86" y="15"/>
                    <a:pt x="96" y="15"/>
                  </a:cubicBezTo>
                  <a:cubicBezTo>
                    <a:pt x="102" y="15"/>
                    <a:pt x="111" y="16"/>
                    <a:pt x="117" y="16"/>
                  </a:cubicBezTo>
                  <a:cubicBezTo>
                    <a:pt x="125" y="17"/>
                    <a:pt x="128" y="19"/>
                    <a:pt x="128" y="24"/>
                  </a:cubicBezTo>
                  <a:cubicBezTo>
                    <a:pt x="128" y="26"/>
                    <a:pt x="127" y="28"/>
                    <a:pt x="126" y="34"/>
                  </a:cubicBezTo>
                  <a:lnTo>
                    <a:pt x="63" y="287"/>
                  </a:lnTo>
                  <a:cubicBezTo>
                    <a:pt x="58" y="307"/>
                    <a:pt x="49" y="323"/>
                    <a:pt x="9" y="325"/>
                  </a:cubicBezTo>
                  <a:cubicBezTo>
                    <a:pt x="6" y="325"/>
                    <a:pt x="0" y="325"/>
                    <a:pt x="0" y="334"/>
                  </a:cubicBezTo>
                  <a:cubicBezTo>
                    <a:pt x="0" y="339"/>
                    <a:pt x="3" y="340"/>
                    <a:pt x="7" y="340"/>
                  </a:cubicBezTo>
                  <a:cubicBezTo>
                    <a:pt x="23" y="340"/>
                    <a:pt x="40" y="339"/>
                    <a:pt x="57" y="339"/>
                  </a:cubicBezTo>
                  <a:cubicBezTo>
                    <a:pt x="74" y="339"/>
                    <a:pt x="92" y="340"/>
                    <a:pt x="108" y="340"/>
                  </a:cubicBezTo>
                  <a:cubicBezTo>
                    <a:pt x="111" y="340"/>
                    <a:pt x="117" y="340"/>
                    <a:pt x="117" y="330"/>
                  </a:cubicBezTo>
                  <a:cubicBezTo>
                    <a:pt x="117" y="325"/>
                    <a:pt x="111" y="325"/>
                    <a:pt x="108" y="325"/>
                  </a:cubicBezTo>
                  <a:cubicBezTo>
                    <a:pt x="80" y="324"/>
                    <a:pt x="74" y="314"/>
                    <a:pt x="74" y="303"/>
                  </a:cubicBezTo>
                  <a:cubicBezTo>
                    <a:pt x="74" y="299"/>
                    <a:pt x="75" y="297"/>
                    <a:pt x="76" y="291"/>
                  </a:cubicBezTo>
                  <a:lnTo>
                    <a:pt x="144" y="20"/>
                  </a:lnTo>
                  <a:lnTo>
                    <a:pt x="144" y="20"/>
                  </a:lnTo>
                  <a:lnTo>
                    <a:pt x="187" y="329"/>
                  </a:lnTo>
                  <a:cubicBezTo>
                    <a:pt x="188" y="335"/>
                    <a:pt x="189" y="340"/>
                    <a:pt x="195" y="340"/>
                  </a:cubicBezTo>
                  <a:cubicBezTo>
                    <a:pt x="200" y="340"/>
                    <a:pt x="203" y="335"/>
                    <a:pt x="206" y="331"/>
                  </a:cubicBezTo>
                  <a:lnTo>
                    <a:pt x="407" y="16"/>
                  </a:lnTo>
                  <a:lnTo>
                    <a:pt x="408" y="16"/>
                  </a:lnTo>
                  <a:lnTo>
                    <a:pt x="336" y="301"/>
                  </a:lnTo>
                  <a:cubicBezTo>
                    <a:pt x="331" y="321"/>
                    <a:pt x="330" y="325"/>
                    <a:pt x="291" y="325"/>
                  </a:cubicBezTo>
                  <a:cubicBezTo>
                    <a:pt x="283" y="325"/>
                    <a:pt x="277" y="325"/>
                    <a:pt x="277" y="334"/>
                  </a:cubicBezTo>
                  <a:cubicBezTo>
                    <a:pt x="277" y="340"/>
                    <a:pt x="283" y="340"/>
                    <a:pt x="285" y="340"/>
                  </a:cubicBezTo>
                  <a:lnTo>
                    <a:pt x="346" y="339"/>
                  </a:lnTo>
                  <a:cubicBezTo>
                    <a:pt x="367" y="339"/>
                    <a:pt x="388" y="340"/>
                    <a:pt x="409" y="340"/>
                  </a:cubicBezTo>
                  <a:cubicBezTo>
                    <a:pt x="412" y="340"/>
                    <a:pt x="418" y="340"/>
                    <a:pt x="418"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64">
              <a:extLst>
                <a:ext uri="{FF2B5EF4-FFF2-40B4-BE49-F238E27FC236}">
                  <a16:creationId xmlns:a16="http://schemas.microsoft.com/office/drawing/2014/main" id="{C7FD6341-69FB-48C7-979D-F91C3CA362C7}"/>
                </a:ext>
              </a:extLst>
            </p:cNvPr>
            <p:cNvSpPr>
              <a:spLocks/>
            </p:cNvSpPr>
            <p:nvPr>
              <p:custDataLst>
                <p:tags r:id="rId13"/>
              </p:custDataLst>
            </p:nvPr>
          </p:nvSpPr>
          <p:spPr bwMode="auto">
            <a:xfrm>
              <a:off x="2943226" y="3629025"/>
              <a:ext cx="61913" cy="2651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65">
              <a:extLst>
                <a:ext uri="{FF2B5EF4-FFF2-40B4-BE49-F238E27FC236}">
                  <a16:creationId xmlns:a16="http://schemas.microsoft.com/office/drawing/2014/main" id="{D69E5A66-681D-4154-B118-F783CA2B83FE}"/>
                </a:ext>
              </a:extLst>
            </p:cNvPr>
            <p:cNvSpPr>
              <a:spLocks/>
            </p:cNvSpPr>
            <p:nvPr>
              <p:custDataLst>
                <p:tags r:id="rId14"/>
              </p:custDataLst>
            </p:nvPr>
          </p:nvSpPr>
          <p:spPr bwMode="auto">
            <a:xfrm>
              <a:off x="3027363" y="3709988"/>
              <a:ext cx="133350" cy="12065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79"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66">
              <a:extLst>
                <a:ext uri="{FF2B5EF4-FFF2-40B4-BE49-F238E27FC236}">
                  <a16:creationId xmlns:a16="http://schemas.microsoft.com/office/drawing/2014/main" id="{BE91B51E-17DA-4CFD-8A7B-2E4E98FC3C1B}"/>
                </a:ext>
              </a:extLst>
            </p:cNvPr>
            <p:cNvSpPr>
              <a:spLocks/>
            </p:cNvSpPr>
            <p:nvPr>
              <p:custDataLst>
                <p:tags r:id="rId15"/>
              </p:custDataLst>
            </p:nvPr>
          </p:nvSpPr>
          <p:spPr bwMode="auto">
            <a:xfrm>
              <a:off x="3186113" y="3629025"/>
              <a:ext cx="61913" cy="2651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67">
              <a:extLst>
                <a:ext uri="{FF2B5EF4-FFF2-40B4-BE49-F238E27FC236}">
                  <a16:creationId xmlns:a16="http://schemas.microsoft.com/office/drawing/2014/main" id="{8340A8C3-E8F2-494F-A5C7-8CF986CFBD67}"/>
                </a:ext>
              </a:extLst>
            </p:cNvPr>
            <p:cNvSpPr>
              <a:spLocks/>
            </p:cNvSpPr>
            <p:nvPr>
              <p:custDataLst>
                <p:tags r:id="rId16"/>
              </p:custDataLst>
            </p:nvPr>
          </p:nvSpPr>
          <p:spPr bwMode="auto">
            <a:xfrm>
              <a:off x="3355976" y="3756025"/>
              <a:ext cx="161925" cy="11113"/>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68">
              <a:extLst>
                <a:ext uri="{FF2B5EF4-FFF2-40B4-BE49-F238E27FC236}">
                  <a16:creationId xmlns:a16="http://schemas.microsoft.com/office/drawing/2014/main" id="{F4E7825C-9BDD-43A5-98FA-EE05B23A1AAA}"/>
                </a:ext>
              </a:extLst>
            </p:cNvPr>
            <p:cNvSpPr>
              <a:spLocks/>
            </p:cNvSpPr>
            <p:nvPr>
              <p:custDataLst>
                <p:tags r:id="rId17"/>
              </p:custDataLst>
            </p:nvPr>
          </p:nvSpPr>
          <p:spPr bwMode="auto">
            <a:xfrm>
              <a:off x="3625851" y="3629025"/>
              <a:ext cx="61913" cy="2651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69">
              <a:extLst>
                <a:ext uri="{FF2B5EF4-FFF2-40B4-BE49-F238E27FC236}">
                  <a16:creationId xmlns:a16="http://schemas.microsoft.com/office/drawing/2014/main" id="{2EBADCFD-4097-45ED-B264-C6848FF6EB99}"/>
                </a:ext>
              </a:extLst>
            </p:cNvPr>
            <p:cNvSpPr>
              <a:spLocks noEditPoints="1"/>
            </p:cNvSpPr>
            <p:nvPr>
              <p:custDataLst>
                <p:tags r:id="rId18"/>
              </p:custDataLst>
            </p:nvPr>
          </p:nvSpPr>
          <p:spPr bwMode="auto">
            <a:xfrm>
              <a:off x="3716338" y="3636963"/>
              <a:ext cx="196850" cy="190500"/>
            </a:xfrm>
            <a:custGeom>
              <a:avLst/>
              <a:gdLst>
                <a:gd name="T0" fmla="*/ 368 w 368"/>
                <a:gd name="T1" fmla="*/ 353 h 357"/>
                <a:gd name="T2" fmla="*/ 365 w 368"/>
                <a:gd name="T3" fmla="*/ 347 h 357"/>
                <a:gd name="T4" fmla="*/ 197 w 368"/>
                <a:gd name="T5" fmla="*/ 9 h 357"/>
                <a:gd name="T6" fmla="*/ 184 w 368"/>
                <a:gd name="T7" fmla="*/ 0 h 357"/>
                <a:gd name="T8" fmla="*/ 171 w 368"/>
                <a:gd name="T9" fmla="*/ 9 h 357"/>
                <a:gd name="T10" fmla="*/ 2 w 368"/>
                <a:gd name="T11" fmla="*/ 347 h 357"/>
                <a:gd name="T12" fmla="*/ 0 w 368"/>
                <a:gd name="T13" fmla="*/ 353 h 357"/>
                <a:gd name="T14" fmla="*/ 11 w 368"/>
                <a:gd name="T15" fmla="*/ 357 h 357"/>
                <a:gd name="T16" fmla="*/ 357 w 368"/>
                <a:gd name="T17" fmla="*/ 357 h 357"/>
                <a:gd name="T18" fmla="*/ 368 w 368"/>
                <a:gd name="T19" fmla="*/ 353 h 357"/>
                <a:gd name="T20" fmla="*/ 302 w 368"/>
                <a:gd name="T21" fmla="*/ 319 h 357"/>
                <a:gd name="T22" fmla="*/ 33 w 368"/>
                <a:gd name="T23" fmla="*/ 319 h 357"/>
                <a:gd name="T24" fmla="*/ 168 w 368"/>
                <a:gd name="T25" fmla="*/ 50 h 357"/>
                <a:gd name="T26" fmla="*/ 302 w 368"/>
                <a:gd name="T2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368" y="353"/>
                  </a:moveTo>
                  <a:cubicBezTo>
                    <a:pt x="368" y="353"/>
                    <a:pt x="368" y="352"/>
                    <a:pt x="365" y="347"/>
                  </a:cubicBezTo>
                  <a:lnTo>
                    <a:pt x="197" y="9"/>
                  </a:lnTo>
                  <a:cubicBezTo>
                    <a:pt x="193" y="3"/>
                    <a:pt x="192" y="0"/>
                    <a:pt x="184" y="0"/>
                  </a:cubicBezTo>
                  <a:cubicBezTo>
                    <a:pt x="175" y="0"/>
                    <a:pt x="174" y="3"/>
                    <a:pt x="171" y="9"/>
                  </a:cubicBezTo>
                  <a:lnTo>
                    <a:pt x="2" y="347"/>
                  </a:lnTo>
                  <a:cubicBezTo>
                    <a:pt x="0" y="352"/>
                    <a:pt x="0" y="353"/>
                    <a:pt x="0" y="353"/>
                  </a:cubicBezTo>
                  <a:cubicBezTo>
                    <a:pt x="0" y="357"/>
                    <a:pt x="3" y="357"/>
                    <a:pt x="11" y="357"/>
                  </a:cubicBezTo>
                  <a:lnTo>
                    <a:pt x="357" y="357"/>
                  </a:lnTo>
                  <a:cubicBezTo>
                    <a:pt x="365" y="357"/>
                    <a:pt x="368" y="357"/>
                    <a:pt x="368" y="353"/>
                  </a:cubicBezTo>
                  <a:close/>
                  <a:moveTo>
                    <a:pt x="302" y="319"/>
                  </a:moveTo>
                  <a:lnTo>
                    <a:pt x="33" y="319"/>
                  </a:lnTo>
                  <a:lnTo>
                    <a:pt x="168" y="50"/>
                  </a:lnTo>
                  <a:lnTo>
                    <a:pt x="302" y="3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70">
              <a:extLst>
                <a:ext uri="{FF2B5EF4-FFF2-40B4-BE49-F238E27FC236}">
                  <a16:creationId xmlns:a16="http://schemas.microsoft.com/office/drawing/2014/main" id="{62C9DFB6-EB64-4BBE-B8C5-DCCBD4910B50}"/>
                </a:ext>
              </a:extLst>
            </p:cNvPr>
            <p:cNvSpPr>
              <a:spLocks/>
            </p:cNvSpPr>
            <p:nvPr>
              <p:custDataLst>
                <p:tags r:id="rId19"/>
              </p:custDataLst>
            </p:nvPr>
          </p:nvSpPr>
          <p:spPr bwMode="auto">
            <a:xfrm>
              <a:off x="3932238" y="3709988"/>
              <a:ext cx="133350" cy="12065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1" y="82"/>
                    <a:pt x="21" y="82"/>
                  </a:cubicBezTo>
                  <a:cubicBezTo>
                    <a:pt x="25" y="82"/>
                    <a:pt x="27" y="81"/>
                    <a:pt x="28" y="76"/>
                  </a:cubicBezTo>
                  <a:cubicBezTo>
                    <a:pt x="45" y="23"/>
                    <a:pt x="78" y="11"/>
                    <a:pt x="94" y="11"/>
                  </a:cubicBezTo>
                  <a:cubicBezTo>
                    <a:pt x="104" y="11"/>
                    <a:pt x="121" y="15"/>
                    <a:pt x="121" y="44"/>
                  </a:cubicBezTo>
                  <a:cubicBezTo>
                    <a:pt x="121" y="60"/>
                    <a:pt x="113" y="93"/>
                    <a:pt x="94"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71">
              <a:extLst>
                <a:ext uri="{FF2B5EF4-FFF2-40B4-BE49-F238E27FC236}">
                  <a16:creationId xmlns:a16="http://schemas.microsoft.com/office/drawing/2014/main" id="{E5A3D369-65F5-45D0-8667-E5D8833B1365}"/>
                </a:ext>
              </a:extLst>
            </p:cNvPr>
            <p:cNvSpPr>
              <a:spLocks/>
            </p:cNvSpPr>
            <p:nvPr>
              <p:custDataLst>
                <p:tags r:id="rId20"/>
              </p:custDataLst>
            </p:nvPr>
          </p:nvSpPr>
          <p:spPr bwMode="auto">
            <a:xfrm>
              <a:off x="4090988" y="3629025"/>
              <a:ext cx="103188" cy="265113"/>
            </a:xfrm>
            <a:custGeom>
              <a:avLst/>
              <a:gdLst>
                <a:gd name="T0" fmla="*/ 194 w 194"/>
                <a:gd name="T1" fmla="*/ 10 h 499"/>
                <a:gd name="T2" fmla="*/ 184 w 194"/>
                <a:gd name="T3" fmla="*/ 0 h 499"/>
                <a:gd name="T4" fmla="*/ 176 w 194"/>
                <a:gd name="T5" fmla="*/ 5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90" y="0"/>
                    <a:pt x="184" y="0"/>
                  </a:cubicBezTo>
                  <a:cubicBezTo>
                    <a:pt x="181" y="0"/>
                    <a:pt x="177" y="2"/>
                    <a:pt x="176" y="5"/>
                  </a:cubicBezTo>
                  <a:lnTo>
                    <a:pt x="3" y="480"/>
                  </a:lnTo>
                  <a:cubicBezTo>
                    <a:pt x="0" y="486"/>
                    <a:pt x="0" y="489"/>
                    <a:pt x="0" y="489"/>
                  </a:cubicBezTo>
                  <a:cubicBezTo>
                    <a:pt x="0" y="494"/>
                    <a:pt x="5" y="499"/>
                    <a:pt x="10" y="499"/>
                  </a:cubicBezTo>
                  <a:cubicBezTo>
                    <a:pt x="17" y="499"/>
                    <a:pt x="18" y="495"/>
                    <a:pt x="21" y="487"/>
                  </a:cubicBezTo>
                  <a:lnTo>
                    <a:pt x="192"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72">
              <a:extLst>
                <a:ext uri="{FF2B5EF4-FFF2-40B4-BE49-F238E27FC236}">
                  <a16:creationId xmlns:a16="http://schemas.microsoft.com/office/drawing/2014/main" id="{30554D40-804D-46AA-BD11-F163E4E90E61}"/>
                </a:ext>
              </a:extLst>
            </p:cNvPr>
            <p:cNvSpPr>
              <a:spLocks/>
            </p:cNvSpPr>
            <p:nvPr>
              <p:custDataLst>
                <p:tags r:id="rId21"/>
              </p:custDataLst>
            </p:nvPr>
          </p:nvSpPr>
          <p:spPr bwMode="auto">
            <a:xfrm>
              <a:off x="4222751" y="3651250"/>
              <a:ext cx="106363" cy="176213"/>
            </a:xfrm>
            <a:custGeom>
              <a:avLst/>
              <a:gdLst>
                <a:gd name="T0" fmla="*/ 199 w 199"/>
                <a:gd name="T1" fmla="*/ 246 h 332"/>
                <a:gd name="T2" fmla="*/ 187 w 199"/>
                <a:gd name="T3" fmla="*/ 246 h 332"/>
                <a:gd name="T4" fmla="*/ 176 w 199"/>
                <a:gd name="T5" fmla="*/ 290 h 332"/>
                <a:gd name="T6" fmla="*/ 128 w 199"/>
                <a:gd name="T7" fmla="*/ 294 h 332"/>
                <a:gd name="T8" fmla="*/ 38 w 199"/>
                <a:gd name="T9" fmla="*/ 294 h 332"/>
                <a:gd name="T10" fmla="*/ 91 w 199"/>
                <a:gd name="T11" fmla="*/ 243 h 332"/>
                <a:gd name="T12" fmla="*/ 199 w 199"/>
                <a:gd name="T13" fmla="*/ 97 h 332"/>
                <a:gd name="T14" fmla="*/ 93 w 199"/>
                <a:gd name="T15" fmla="*/ 0 h 332"/>
                <a:gd name="T16" fmla="*/ 0 w 199"/>
                <a:gd name="T17" fmla="*/ 90 h 332"/>
                <a:gd name="T18" fmla="*/ 27 w 199"/>
                <a:gd name="T19" fmla="*/ 118 h 332"/>
                <a:gd name="T20" fmla="*/ 52 w 199"/>
                <a:gd name="T21" fmla="*/ 92 h 332"/>
                <a:gd name="T22" fmla="*/ 26 w 199"/>
                <a:gd name="T23" fmla="*/ 66 h 332"/>
                <a:gd name="T24" fmla="*/ 20 w 199"/>
                <a:gd name="T25" fmla="*/ 67 h 332"/>
                <a:gd name="T26" fmla="*/ 87 w 199"/>
                <a:gd name="T27" fmla="*/ 16 h 332"/>
                <a:gd name="T28" fmla="*/ 154 w 199"/>
                <a:gd name="T29" fmla="*/ 97 h 332"/>
                <a:gd name="T30" fmla="*/ 101 w 199"/>
                <a:gd name="T31" fmla="*/ 207 h 332"/>
                <a:gd name="T32" fmla="*/ 6 w 199"/>
                <a:gd name="T33" fmla="*/ 314 h 332"/>
                <a:gd name="T34" fmla="*/ 0 w 199"/>
                <a:gd name="T35" fmla="*/ 332 h 332"/>
                <a:gd name="T36" fmla="*/ 185 w 199"/>
                <a:gd name="T37" fmla="*/ 332 h 332"/>
                <a:gd name="T38" fmla="*/ 199 w 199"/>
                <a:gd name="T39" fmla="*/ 24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6"/>
                  </a:moveTo>
                  <a:lnTo>
                    <a:pt x="187" y="246"/>
                  </a:lnTo>
                  <a:cubicBezTo>
                    <a:pt x="184" y="260"/>
                    <a:pt x="181" y="282"/>
                    <a:pt x="176" y="290"/>
                  </a:cubicBezTo>
                  <a:cubicBezTo>
                    <a:pt x="172" y="294"/>
                    <a:pt x="139" y="294"/>
                    <a:pt x="128" y="294"/>
                  </a:cubicBezTo>
                  <a:lnTo>
                    <a:pt x="38" y="294"/>
                  </a:lnTo>
                  <a:lnTo>
                    <a:pt x="91" y="243"/>
                  </a:lnTo>
                  <a:cubicBezTo>
                    <a:pt x="169" y="174"/>
                    <a:pt x="199" y="147"/>
                    <a:pt x="199" y="97"/>
                  </a:cubicBezTo>
                  <a:cubicBezTo>
                    <a:pt x="199" y="40"/>
                    <a:pt x="154" y="0"/>
                    <a:pt x="93" y="0"/>
                  </a:cubicBezTo>
                  <a:cubicBezTo>
                    <a:pt x="37" y="0"/>
                    <a:pt x="0" y="46"/>
                    <a:pt x="0" y="90"/>
                  </a:cubicBezTo>
                  <a:cubicBezTo>
                    <a:pt x="0" y="118"/>
                    <a:pt x="25" y="118"/>
                    <a:pt x="27" y="118"/>
                  </a:cubicBezTo>
                  <a:cubicBezTo>
                    <a:pt x="35" y="118"/>
                    <a:pt x="52" y="112"/>
                    <a:pt x="52" y="92"/>
                  </a:cubicBezTo>
                  <a:cubicBezTo>
                    <a:pt x="52" y="79"/>
                    <a:pt x="43" y="66"/>
                    <a:pt x="26" y="66"/>
                  </a:cubicBezTo>
                  <a:cubicBezTo>
                    <a:pt x="22" y="66"/>
                    <a:pt x="21" y="66"/>
                    <a:pt x="20" y="67"/>
                  </a:cubicBezTo>
                  <a:cubicBezTo>
                    <a:pt x="31" y="34"/>
                    <a:pt x="58" y="16"/>
                    <a:pt x="87" y="16"/>
                  </a:cubicBezTo>
                  <a:cubicBezTo>
                    <a:pt x="132" y="16"/>
                    <a:pt x="154" y="56"/>
                    <a:pt x="154" y="97"/>
                  </a:cubicBezTo>
                  <a:cubicBezTo>
                    <a:pt x="154" y="137"/>
                    <a:pt x="129" y="176"/>
                    <a:pt x="101" y="207"/>
                  </a:cubicBezTo>
                  <a:lnTo>
                    <a:pt x="6" y="314"/>
                  </a:lnTo>
                  <a:cubicBezTo>
                    <a:pt x="0" y="319"/>
                    <a:pt x="0" y="320"/>
                    <a:pt x="0" y="332"/>
                  </a:cubicBezTo>
                  <a:lnTo>
                    <a:pt x="185" y="332"/>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73">
              <a:extLst>
                <a:ext uri="{FF2B5EF4-FFF2-40B4-BE49-F238E27FC236}">
                  <a16:creationId xmlns:a16="http://schemas.microsoft.com/office/drawing/2014/main" id="{68E171CE-654C-46B8-A0F7-F19EDDF5418D}"/>
                </a:ext>
              </a:extLst>
            </p:cNvPr>
            <p:cNvSpPr>
              <a:spLocks/>
            </p:cNvSpPr>
            <p:nvPr>
              <p:custDataLst>
                <p:tags r:id="rId22"/>
              </p:custDataLst>
            </p:nvPr>
          </p:nvSpPr>
          <p:spPr bwMode="auto">
            <a:xfrm>
              <a:off x="4357688" y="3629025"/>
              <a:ext cx="61913" cy="265113"/>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2" y="94"/>
                  </a:cubicBezTo>
                  <a:cubicBezTo>
                    <a:pt x="53" y="33"/>
                    <a:pt x="10" y="0"/>
                    <a:pt x="5" y="0"/>
                  </a:cubicBezTo>
                  <a:cubicBezTo>
                    <a:pt x="2" y="0"/>
                    <a:pt x="0" y="2"/>
                    <a:pt x="0" y="5"/>
                  </a:cubicBezTo>
                  <a:cubicBezTo>
                    <a:pt x="0" y="7"/>
                    <a:pt x="0" y="8"/>
                    <a:pt x="9" y="17"/>
                  </a:cubicBezTo>
                  <a:cubicBezTo>
                    <a:pt x="58" y="66"/>
                    <a:pt x="86" y="145"/>
                    <a:pt x="86" y="250"/>
                  </a:cubicBezTo>
                  <a:cubicBezTo>
                    <a:pt x="86"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74">
              <a:extLst>
                <a:ext uri="{FF2B5EF4-FFF2-40B4-BE49-F238E27FC236}">
                  <a16:creationId xmlns:a16="http://schemas.microsoft.com/office/drawing/2014/main" id="{AD3CF395-6AC0-4831-94CB-6596837617D0}"/>
                </a:ext>
              </a:extLst>
            </p:cNvPr>
            <p:cNvSpPr>
              <a:spLocks/>
            </p:cNvSpPr>
            <p:nvPr>
              <p:custDataLst>
                <p:tags r:id="rId23"/>
              </p:custDataLst>
            </p:nvPr>
          </p:nvSpPr>
          <p:spPr bwMode="auto">
            <a:xfrm>
              <a:off x="4471988" y="3629025"/>
              <a:ext cx="61913" cy="265113"/>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75">
              <a:extLst>
                <a:ext uri="{FF2B5EF4-FFF2-40B4-BE49-F238E27FC236}">
                  <a16:creationId xmlns:a16="http://schemas.microsoft.com/office/drawing/2014/main" id="{C90B97D9-9985-4EC7-80CC-1C2A213D6318}"/>
                </a:ext>
              </a:extLst>
            </p:cNvPr>
            <p:cNvSpPr>
              <a:spLocks noEditPoints="1"/>
            </p:cNvSpPr>
            <p:nvPr>
              <p:custDataLst>
                <p:tags r:id="rId24"/>
              </p:custDataLst>
            </p:nvPr>
          </p:nvSpPr>
          <p:spPr bwMode="auto">
            <a:xfrm>
              <a:off x="4562476" y="3640138"/>
              <a:ext cx="184150" cy="238125"/>
            </a:xfrm>
            <a:custGeom>
              <a:avLst/>
              <a:gdLst>
                <a:gd name="T0" fmla="*/ 299 w 345"/>
                <a:gd name="T1" fmla="*/ 351 h 448"/>
                <a:gd name="T2" fmla="*/ 294 w 345"/>
                <a:gd name="T3" fmla="*/ 346 h 448"/>
                <a:gd name="T4" fmla="*/ 288 w 345"/>
                <a:gd name="T5" fmla="*/ 352 h 448"/>
                <a:gd name="T6" fmla="*/ 229 w 345"/>
                <a:gd name="T7" fmla="*/ 400 h 448"/>
                <a:gd name="T8" fmla="*/ 194 w 345"/>
                <a:gd name="T9" fmla="*/ 348 h 448"/>
                <a:gd name="T10" fmla="*/ 345 w 345"/>
                <a:gd name="T11" fmla="*/ 134 h 448"/>
                <a:gd name="T12" fmla="*/ 217 w 345"/>
                <a:gd name="T13" fmla="*/ 0 h 448"/>
                <a:gd name="T14" fmla="*/ 0 w 345"/>
                <a:gd name="T15" fmla="*/ 229 h 448"/>
                <a:gd name="T16" fmla="*/ 128 w 345"/>
                <a:gd name="T17" fmla="*/ 362 h 448"/>
                <a:gd name="T18" fmla="*/ 177 w 345"/>
                <a:gd name="T19" fmla="*/ 355 h 448"/>
                <a:gd name="T20" fmla="*/ 175 w 345"/>
                <a:gd name="T21" fmla="*/ 393 h 448"/>
                <a:gd name="T22" fmla="*/ 216 w 345"/>
                <a:gd name="T23" fmla="*/ 448 h 448"/>
                <a:gd name="T24" fmla="*/ 299 w 345"/>
                <a:gd name="T25" fmla="*/ 351 h 448"/>
                <a:gd name="T26" fmla="*/ 301 w 345"/>
                <a:gd name="T27" fmla="*/ 118 h 448"/>
                <a:gd name="T28" fmla="*/ 192 w 345"/>
                <a:gd name="T29" fmla="*/ 331 h 448"/>
                <a:gd name="T30" fmla="*/ 148 w 345"/>
                <a:gd name="T31" fmla="*/ 277 h 448"/>
                <a:gd name="T32" fmla="*/ 97 w 345"/>
                <a:gd name="T33" fmla="*/ 328 h 448"/>
                <a:gd name="T34" fmla="*/ 100 w 345"/>
                <a:gd name="T35" fmla="*/ 344 h 448"/>
                <a:gd name="T36" fmla="*/ 44 w 345"/>
                <a:gd name="T37" fmla="*/ 245 h 448"/>
                <a:gd name="T38" fmla="*/ 95 w 345"/>
                <a:gd name="T39" fmla="*/ 86 h 448"/>
                <a:gd name="T40" fmla="*/ 214 w 345"/>
                <a:gd name="T41" fmla="*/ 12 h 448"/>
                <a:gd name="T42" fmla="*/ 301 w 345"/>
                <a:gd name="T43" fmla="*/ 118 h 448"/>
                <a:gd name="T44" fmla="*/ 178 w 345"/>
                <a:gd name="T45" fmla="*/ 331 h 448"/>
                <a:gd name="T46" fmla="*/ 173 w 345"/>
                <a:gd name="T47" fmla="*/ 341 h 448"/>
                <a:gd name="T48" fmla="*/ 131 w 345"/>
                <a:gd name="T49" fmla="*/ 350 h 448"/>
                <a:gd name="T50" fmla="*/ 108 w 345"/>
                <a:gd name="T51" fmla="*/ 328 h 448"/>
                <a:gd name="T52" fmla="*/ 148 w 345"/>
                <a:gd name="T53" fmla="*/ 288 h 448"/>
                <a:gd name="T54" fmla="*/ 178 w 345"/>
                <a:gd name="T55" fmla="*/ 331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5" h="448">
                  <a:moveTo>
                    <a:pt x="299" y="351"/>
                  </a:moveTo>
                  <a:cubicBezTo>
                    <a:pt x="299" y="348"/>
                    <a:pt x="296" y="346"/>
                    <a:pt x="294" y="346"/>
                  </a:cubicBezTo>
                  <a:cubicBezTo>
                    <a:pt x="290" y="346"/>
                    <a:pt x="289" y="349"/>
                    <a:pt x="288" y="352"/>
                  </a:cubicBezTo>
                  <a:cubicBezTo>
                    <a:pt x="276" y="387"/>
                    <a:pt x="247" y="400"/>
                    <a:pt x="229" y="400"/>
                  </a:cubicBezTo>
                  <a:cubicBezTo>
                    <a:pt x="207" y="400"/>
                    <a:pt x="199" y="386"/>
                    <a:pt x="194" y="348"/>
                  </a:cubicBezTo>
                  <a:cubicBezTo>
                    <a:pt x="271" y="319"/>
                    <a:pt x="345" y="230"/>
                    <a:pt x="345" y="134"/>
                  </a:cubicBezTo>
                  <a:cubicBezTo>
                    <a:pt x="345" y="54"/>
                    <a:pt x="292" y="0"/>
                    <a:pt x="217" y="0"/>
                  </a:cubicBezTo>
                  <a:cubicBezTo>
                    <a:pt x="110" y="0"/>
                    <a:pt x="0" y="113"/>
                    <a:pt x="0" y="229"/>
                  </a:cubicBezTo>
                  <a:cubicBezTo>
                    <a:pt x="0" y="312"/>
                    <a:pt x="56" y="362"/>
                    <a:pt x="128" y="362"/>
                  </a:cubicBezTo>
                  <a:cubicBezTo>
                    <a:pt x="140" y="362"/>
                    <a:pt x="157" y="360"/>
                    <a:pt x="177" y="355"/>
                  </a:cubicBezTo>
                  <a:cubicBezTo>
                    <a:pt x="175" y="386"/>
                    <a:pt x="175" y="387"/>
                    <a:pt x="175" y="393"/>
                  </a:cubicBezTo>
                  <a:cubicBezTo>
                    <a:pt x="175" y="409"/>
                    <a:pt x="175" y="448"/>
                    <a:pt x="216" y="448"/>
                  </a:cubicBezTo>
                  <a:cubicBezTo>
                    <a:pt x="275" y="448"/>
                    <a:pt x="299" y="357"/>
                    <a:pt x="299" y="351"/>
                  </a:cubicBezTo>
                  <a:close/>
                  <a:moveTo>
                    <a:pt x="301" y="118"/>
                  </a:moveTo>
                  <a:cubicBezTo>
                    <a:pt x="301" y="168"/>
                    <a:pt x="275" y="284"/>
                    <a:pt x="192" y="331"/>
                  </a:cubicBezTo>
                  <a:cubicBezTo>
                    <a:pt x="189" y="314"/>
                    <a:pt x="184" y="277"/>
                    <a:pt x="148" y="277"/>
                  </a:cubicBezTo>
                  <a:cubicBezTo>
                    <a:pt x="121" y="277"/>
                    <a:pt x="97" y="302"/>
                    <a:pt x="97" y="328"/>
                  </a:cubicBezTo>
                  <a:cubicBezTo>
                    <a:pt x="97" y="338"/>
                    <a:pt x="100" y="344"/>
                    <a:pt x="100" y="344"/>
                  </a:cubicBezTo>
                  <a:cubicBezTo>
                    <a:pt x="61" y="329"/>
                    <a:pt x="44" y="290"/>
                    <a:pt x="44" y="245"/>
                  </a:cubicBezTo>
                  <a:cubicBezTo>
                    <a:pt x="44" y="211"/>
                    <a:pt x="57" y="140"/>
                    <a:pt x="95" y="86"/>
                  </a:cubicBezTo>
                  <a:cubicBezTo>
                    <a:pt x="131" y="35"/>
                    <a:pt x="178" y="12"/>
                    <a:pt x="214" y="12"/>
                  </a:cubicBezTo>
                  <a:cubicBezTo>
                    <a:pt x="264" y="12"/>
                    <a:pt x="301" y="51"/>
                    <a:pt x="301" y="118"/>
                  </a:cubicBezTo>
                  <a:close/>
                  <a:moveTo>
                    <a:pt x="178" y="331"/>
                  </a:moveTo>
                  <a:cubicBezTo>
                    <a:pt x="178" y="338"/>
                    <a:pt x="178" y="339"/>
                    <a:pt x="173" y="341"/>
                  </a:cubicBezTo>
                  <a:cubicBezTo>
                    <a:pt x="160" y="346"/>
                    <a:pt x="145" y="350"/>
                    <a:pt x="131" y="350"/>
                  </a:cubicBezTo>
                  <a:cubicBezTo>
                    <a:pt x="124" y="350"/>
                    <a:pt x="108" y="350"/>
                    <a:pt x="108" y="328"/>
                  </a:cubicBezTo>
                  <a:cubicBezTo>
                    <a:pt x="108" y="308"/>
                    <a:pt x="127" y="288"/>
                    <a:pt x="148" y="288"/>
                  </a:cubicBezTo>
                  <a:cubicBezTo>
                    <a:pt x="169" y="288"/>
                    <a:pt x="178" y="300"/>
                    <a:pt x="178"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76">
              <a:extLst>
                <a:ext uri="{FF2B5EF4-FFF2-40B4-BE49-F238E27FC236}">
                  <a16:creationId xmlns:a16="http://schemas.microsoft.com/office/drawing/2014/main" id="{0E2999C7-7D41-4BD4-9614-DF73DCA0B498}"/>
                </a:ext>
              </a:extLst>
            </p:cNvPr>
            <p:cNvSpPr>
              <a:spLocks/>
            </p:cNvSpPr>
            <p:nvPr>
              <p:custDataLst>
                <p:tags r:id="rId25"/>
              </p:custDataLst>
            </p:nvPr>
          </p:nvSpPr>
          <p:spPr bwMode="auto">
            <a:xfrm>
              <a:off x="4786313" y="3629025"/>
              <a:ext cx="61913" cy="265113"/>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77">
              <a:extLst>
                <a:ext uri="{FF2B5EF4-FFF2-40B4-BE49-F238E27FC236}">
                  <a16:creationId xmlns:a16="http://schemas.microsoft.com/office/drawing/2014/main" id="{64FAB365-7D0A-4C75-9713-B4F2C31AD4CA}"/>
                </a:ext>
              </a:extLst>
            </p:cNvPr>
            <p:cNvSpPr>
              <a:spLocks/>
            </p:cNvSpPr>
            <p:nvPr>
              <p:custDataLst>
                <p:tags r:id="rId26"/>
              </p:custDataLst>
            </p:nvPr>
          </p:nvSpPr>
          <p:spPr bwMode="auto">
            <a:xfrm>
              <a:off x="4870451" y="3709988"/>
              <a:ext cx="131763" cy="120650"/>
            </a:xfrm>
            <a:custGeom>
              <a:avLst/>
              <a:gdLst>
                <a:gd name="T0" fmla="*/ 233 w 248"/>
                <a:gd name="T1" fmla="*/ 149 h 226"/>
                <a:gd name="T2" fmla="*/ 227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4" y="11"/>
                  </a:cubicBezTo>
                  <a:cubicBezTo>
                    <a:pt x="104" y="11"/>
                    <a:pt x="121" y="15"/>
                    <a:pt x="121" y="44"/>
                  </a:cubicBezTo>
                  <a:cubicBezTo>
                    <a:pt x="121" y="60"/>
                    <a:pt x="113" y="93"/>
                    <a:pt x="94"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78">
              <a:extLst>
                <a:ext uri="{FF2B5EF4-FFF2-40B4-BE49-F238E27FC236}">
                  <a16:creationId xmlns:a16="http://schemas.microsoft.com/office/drawing/2014/main" id="{4D3218EB-5246-404F-8259-328E3B9EBB35}"/>
                </a:ext>
              </a:extLst>
            </p:cNvPr>
            <p:cNvSpPr>
              <a:spLocks/>
            </p:cNvSpPr>
            <p:nvPr>
              <p:custDataLst>
                <p:tags r:id="rId27"/>
              </p:custDataLst>
            </p:nvPr>
          </p:nvSpPr>
          <p:spPr bwMode="auto">
            <a:xfrm>
              <a:off x="5089526" y="3673475"/>
              <a:ext cx="176213" cy="176213"/>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79">
              <a:extLst>
                <a:ext uri="{FF2B5EF4-FFF2-40B4-BE49-F238E27FC236}">
                  <a16:creationId xmlns:a16="http://schemas.microsoft.com/office/drawing/2014/main" id="{FE9B357E-08A3-48EA-BAFD-2588B6230DFB}"/>
                </a:ext>
              </a:extLst>
            </p:cNvPr>
            <p:cNvSpPr>
              <a:spLocks noEditPoints="1"/>
            </p:cNvSpPr>
            <p:nvPr>
              <p:custDataLst>
                <p:tags r:id="rId28"/>
              </p:custDataLst>
            </p:nvPr>
          </p:nvSpPr>
          <p:spPr bwMode="auto">
            <a:xfrm>
              <a:off x="5351463" y="3636963"/>
              <a:ext cx="196850" cy="190500"/>
            </a:xfrm>
            <a:custGeom>
              <a:avLst/>
              <a:gdLst>
                <a:gd name="T0" fmla="*/ 368 w 368"/>
                <a:gd name="T1" fmla="*/ 353 h 357"/>
                <a:gd name="T2" fmla="*/ 366 w 368"/>
                <a:gd name="T3" fmla="*/ 347 h 357"/>
                <a:gd name="T4" fmla="*/ 197 w 368"/>
                <a:gd name="T5" fmla="*/ 9 h 357"/>
                <a:gd name="T6" fmla="*/ 184 w 368"/>
                <a:gd name="T7" fmla="*/ 0 h 357"/>
                <a:gd name="T8" fmla="*/ 171 w 368"/>
                <a:gd name="T9" fmla="*/ 9 h 357"/>
                <a:gd name="T10" fmla="*/ 3 w 368"/>
                <a:gd name="T11" fmla="*/ 347 h 357"/>
                <a:gd name="T12" fmla="*/ 0 w 368"/>
                <a:gd name="T13" fmla="*/ 353 h 357"/>
                <a:gd name="T14" fmla="*/ 11 w 368"/>
                <a:gd name="T15" fmla="*/ 357 h 357"/>
                <a:gd name="T16" fmla="*/ 357 w 368"/>
                <a:gd name="T17" fmla="*/ 357 h 357"/>
                <a:gd name="T18" fmla="*/ 368 w 368"/>
                <a:gd name="T19" fmla="*/ 353 h 357"/>
                <a:gd name="T20" fmla="*/ 302 w 368"/>
                <a:gd name="T21" fmla="*/ 319 h 357"/>
                <a:gd name="T22" fmla="*/ 33 w 368"/>
                <a:gd name="T23" fmla="*/ 319 h 357"/>
                <a:gd name="T24" fmla="*/ 168 w 368"/>
                <a:gd name="T25" fmla="*/ 50 h 357"/>
                <a:gd name="T26" fmla="*/ 302 w 368"/>
                <a:gd name="T2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368" y="353"/>
                  </a:moveTo>
                  <a:cubicBezTo>
                    <a:pt x="368" y="353"/>
                    <a:pt x="368" y="352"/>
                    <a:pt x="366" y="347"/>
                  </a:cubicBezTo>
                  <a:lnTo>
                    <a:pt x="197" y="9"/>
                  </a:lnTo>
                  <a:cubicBezTo>
                    <a:pt x="194" y="3"/>
                    <a:pt x="193" y="0"/>
                    <a:pt x="184" y="0"/>
                  </a:cubicBezTo>
                  <a:cubicBezTo>
                    <a:pt x="176" y="0"/>
                    <a:pt x="175" y="3"/>
                    <a:pt x="171" y="9"/>
                  </a:cubicBezTo>
                  <a:lnTo>
                    <a:pt x="3" y="347"/>
                  </a:lnTo>
                  <a:cubicBezTo>
                    <a:pt x="0" y="352"/>
                    <a:pt x="0" y="353"/>
                    <a:pt x="0" y="353"/>
                  </a:cubicBezTo>
                  <a:cubicBezTo>
                    <a:pt x="0" y="357"/>
                    <a:pt x="3" y="357"/>
                    <a:pt x="11" y="357"/>
                  </a:cubicBezTo>
                  <a:lnTo>
                    <a:pt x="357" y="357"/>
                  </a:lnTo>
                  <a:cubicBezTo>
                    <a:pt x="365" y="357"/>
                    <a:pt x="368" y="357"/>
                    <a:pt x="368" y="353"/>
                  </a:cubicBezTo>
                  <a:close/>
                  <a:moveTo>
                    <a:pt x="302" y="319"/>
                  </a:moveTo>
                  <a:lnTo>
                    <a:pt x="33" y="319"/>
                  </a:lnTo>
                  <a:lnTo>
                    <a:pt x="168" y="50"/>
                  </a:lnTo>
                  <a:lnTo>
                    <a:pt x="302" y="3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80">
              <a:extLst>
                <a:ext uri="{FF2B5EF4-FFF2-40B4-BE49-F238E27FC236}">
                  <a16:creationId xmlns:a16="http://schemas.microsoft.com/office/drawing/2014/main" id="{F8B58D20-E367-4BA0-9C65-43588C2EBD8A}"/>
                </a:ext>
              </a:extLst>
            </p:cNvPr>
            <p:cNvSpPr>
              <a:spLocks/>
            </p:cNvSpPr>
            <p:nvPr>
              <p:custDataLst>
                <p:tags r:id="rId29"/>
              </p:custDataLst>
            </p:nvPr>
          </p:nvSpPr>
          <p:spPr bwMode="auto">
            <a:xfrm>
              <a:off x="5568951" y="3709988"/>
              <a:ext cx="131763" cy="120650"/>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81">
              <a:extLst>
                <a:ext uri="{FF2B5EF4-FFF2-40B4-BE49-F238E27FC236}">
                  <a16:creationId xmlns:a16="http://schemas.microsoft.com/office/drawing/2014/main" id="{E38E8AFE-9D90-4914-9BBB-BA85A16D67FB}"/>
                </a:ext>
              </a:extLst>
            </p:cNvPr>
            <p:cNvSpPr>
              <a:spLocks/>
            </p:cNvSpPr>
            <p:nvPr>
              <p:custDataLst>
                <p:tags r:id="rId30"/>
              </p:custDataLst>
            </p:nvPr>
          </p:nvSpPr>
          <p:spPr bwMode="auto">
            <a:xfrm>
              <a:off x="5727701" y="3629025"/>
              <a:ext cx="61913" cy="265113"/>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8" y="66"/>
                    <a:pt x="87" y="145"/>
                    <a:pt x="87" y="250"/>
                  </a:cubicBezTo>
                  <a:cubicBezTo>
                    <a:pt x="87" y="335"/>
                    <a:pt x="68" y="423"/>
                    <a:pt x="7"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82">
              <a:extLst>
                <a:ext uri="{FF2B5EF4-FFF2-40B4-BE49-F238E27FC236}">
                  <a16:creationId xmlns:a16="http://schemas.microsoft.com/office/drawing/2014/main" id="{536D8C4F-E9FC-41C1-BFEE-634867BC0AF3}"/>
                </a:ext>
              </a:extLst>
            </p:cNvPr>
            <p:cNvSpPr>
              <a:spLocks/>
            </p:cNvSpPr>
            <p:nvPr>
              <p:custDataLst>
                <p:tags r:id="rId31"/>
              </p:custDataLst>
            </p:nvPr>
          </p:nvSpPr>
          <p:spPr bwMode="auto">
            <a:xfrm>
              <a:off x="5889626" y="3673475"/>
              <a:ext cx="177800" cy="17621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83">
              <a:extLst>
                <a:ext uri="{FF2B5EF4-FFF2-40B4-BE49-F238E27FC236}">
                  <a16:creationId xmlns:a16="http://schemas.microsoft.com/office/drawing/2014/main" id="{3316D850-CE57-4E3F-A0BC-CA0DC02B25B1}"/>
                </a:ext>
              </a:extLst>
            </p:cNvPr>
            <p:cNvSpPr>
              <a:spLocks noEditPoints="1"/>
            </p:cNvSpPr>
            <p:nvPr>
              <p:custDataLst>
                <p:tags r:id="rId32"/>
              </p:custDataLst>
            </p:nvPr>
          </p:nvSpPr>
          <p:spPr bwMode="auto">
            <a:xfrm>
              <a:off x="6154738" y="3640138"/>
              <a:ext cx="182563" cy="238125"/>
            </a:xfrm>
            <a:custGeom>
              <a:avLst/>
              <a:gdLst>
                <a:gd name="T0" fmla="*/ 299 w 344"/>
                <a:gd name="T1" fmla="*/ 351 h 448"/>
                <a:gd name="T2" fmla="*/ 293 w 344"/>
                <a:gd name="T3" fmla="*/ 346 h 448"/>
                <a:gd name="T4" fmla="*/ 287 w 344"/>
                <a:gd name="T5" fmla="*/ 352 h 448"/>
                <a:gd name="T6" fmla="*/ 229 w 344"/>
                <a:gd name="T7" fmla="*/ 400 h 448"/>
                <a:gd name="T8" fmla="*/ 194 w 344"/>
                <a:gd name="T9" fmla="*/ 348 h 448"/>
                <a:gd name="T10" fmla="*/ 344 w 344"/>
                <a:gd name="T11" fmla="*/ 134 h 448"/>
                <a:gd name="T12" fmla="*/ 217 w 344"/>
                <a:gd name="T13" fmla="*/ 0 h 448"/>
                <a:gd name="T14" fmla="*/ 0 w 344"/>
                <a:gd name="T15" fmla="*/ 229 h 448"/>
                <a:gd name="T16" fmla="*/ 127 w 344"/>
                <a:gd name="T17" fmla="*/ 362 h 448"/>
                <a:gd name="T18" fmla="*/ 176 w 344"/>
                <a:gd name="T19" fmla="*/ 355 h 448"/>
                <a:gd name="T20" fmla="*/ 174 w 344"/>
                <a:gd name="T21" fmla="*/ 393 h 448"/>
                <a:gd name="T22" fmla="*/ 216 w 344"/>
                <a:gd name="T23" fmla="*/ 448 h 448"/>
                <a:gd name="T24" fmla="*/ 299 w 344"/>
                <a:gd name="T25" fmla="*/ 351 h 448"/>
                <a:gd name="T26" fmla="*/ 300 w 344"/>
                <a:gd name="T27" fmla="*/ 118 h 448"/>
                <a:gd name="T28" fmla="*/ 191 w 344"/>
                <a:gd name="T29" fmla="*/ 331 h 448"/>
                <a:gd name="T30" fmla="*/ 147 w 344"/>
                <a:gd name="T31" fmla="*/ 277 h 448"/>
                <a:gd name="T32" fmla="*/ 96 w 344"/>
                <a:gd name="T33" fmla="*/ 328 h 448"/>
                <a:gd name="T34" fmla="*/ 99 w 344"/>
                <a:gd name="T35" fmla="*/ 344 h 448"/>
                <a:gd name="T36" fmla="*/ 44 w 344"/>
                <a:gd name="T37" fmla="*/ 245 h 448"/>
                <a:gd name="T38" fmla="*/ 94 w 344"/>
                <a:gd name="T39" fmla="*/ 86 h 448"/>
                <a:gd name="T40" fmla="*/ 214 w 344"/>
                <a:gd name="T41" fmla="*/ 12 h 448"/>
                <a:gd name="T42" fmla="*/ 300 w 344"/>
                <a:gd name="T43" fmla="*/ 118 h 448"/>
                <a:gd name="T44" fmla="*/ 178 w 344"/>
                <a:gd name="T45" fmla="*/ 331 h 448"/>
                <a:gd name="T46" fmla="*/ 172 w 344"/>
                <a:gd name="T47" fmla="*/ 341 h 448"/>
                <a:gd name="T48" fmla="*/ 130 w 344"/>
                <a:gd name="T49" fmla="*/ 350 h 448"/>
                <a:gd name="T50" fmla="*/ 107 w 344"/>
                <a:gd name="T51" fmla="*/ 328 h 448"/>
                <a:gd name="T52" fmla="*/ 147 w 344"/>
                <a:gd name="T53" fmla="*/ 288 h 448"/>
                <a:gd name="T54" fmla="*/ 178 w 344"/>
                <a:gd name="T55" fmla="*/ 331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4" h="448">
                  <a:moveTo>
                    <a:pt x="299" y="351"/>
                  </a:moveTo>
                  <a:cubicBezTo>
                    <a:pt x="299" y="348"/>
                    <a:pt x="295" y="346"/>
                    <a:pt x="293" y="346"/>
                  </a:cubicBezTo>
                  <a:cubicBezTo>
                    <a:pt x="289" y="346"/>
                    <a:pt x="288" y="349"/>
                    <a:pt x="287" y="352"/>
                  </a:cubicBezTo>
                  <a:cubicBezTo>
                    <a:pt x="275" y="387"/>
                    <a:pt x="247" y="400"/>
                    <a:pt x="229" y="400"/>
                  </a:cubicBezTo>
                  <a:cubicBezTo>
                    <a:pt x="206" y="400"/>
                    <a:pt x="199" y="386"/>
                    <a:pt x="194" y="348"/>
                  </a:cubicBezTo>
                  <a:cubicBezTo>
                    <a:pt x="271" y="319"/>
                    <a:pt x="344" y="230"/>
                    <a:pt x="344" y="134"/>
                  </a:cubicBezTo>
                  <a:cubicBezTo>
                    <a:pt x="344" y="54"/>
                    <a:pt x="291" y="0"/>
                    <a:pt x="217" y="0"/>
                  </a:cubicBezTo>
                  <a:cubicBezTo>
                    <a:pt x="109" y="0"/>
                    <a:pt x="0" y="113"/>
                    <a:pt x="0" y="229"/>
                  </a:cubicBezTo>
                  <a:cubicBezTo>
                    <a:pt x="0" y="312"/>
                    <a:pt x="56" y="362"/>
                    <a:pt x="127" y="362"/>
                  </a:cubicBezTo>
                  <a:cubicBezTo>
                    <a:pt x="140" y="362"/>
                    <a:pt x="157" y="360"/>
                    <a:pt x="176" y="355"/>
                  </a:cubicBezTo>
                  <a:cubicBezTo>
                    <a:pt x="174" y="386"/>
                    <a:pt x="174" y="387"/>
                    <a:pt x="174" y="393"/>
                  </a:cubicBezTo>
                  <a:cubicBezTo>
                    <a:pt x="174" y="409"/>
                    <a:pt x="174" y="448"/>
                    <a:pt x="216" y="448"/>
                  </a:cubicBezTo>
                  <a:cubicBezTo>
                    <a:pt x="275" y="448"/>
                    <a:pt x="299" y="357"/>
                    <a:pt x="299" y="351"/>
                  </a:cubicBezTo>
                  <a:close/>
                  <a:moveTo>
                    <a:pt x="300" y="118"/>
                  </a:moveTo>
                  <a:cubicBezTo>
                    <a:pt x="300" y="168"/>
                    <a:pt x="275" y="284"/>
                    <a:pt x="191" y="331"/>
                  </a:cubicBezTo>
                  <a:cubicBezTo>
                    <a:pt x="189" y="314"/>
                    <a:pt x="184" y="277"/>
                    <a:pt x="147" y="277"/>
                  </a:cubicBezTo>
                  <a:cubicBezTo>
                    <a:pt x="121" y="277"/>
                    <a:pt x="96" y="302"/>
                    <a:pt x="96" y="328"/>
                  </a:cubicBezTo>
                  <a:cubicBezTo>
                    <a:pt x="96" y="338"/>
                    <a:pt x="99" y="344"/>
                    <a:pt x="99" y="344"/>
                  </a:cubicBezTo>
                  <a:cubicBezTo>
                    <a:pt x="61" y="329"/>
                    <a:pt x="44" y="290"/>
                    <a:pt x="44" y="245"/>
                  </a:cubicBezTo>
                  <a:cubicBezTo>
                    <a:pt x="44" y="211"/>
                    <a:pt x="57" y="140"/>
                    <a:pt x="94" y="86"/>
                  </a:cubicBezTo>
                  <a:cubicBezTo>
                    <a:pt x="131" y="35"/>
                    <a:pt x="178" y="12"/>
                    <a:pt x="214" y="12"/>
                  </a:cubicBezTo>
                  <a:cubicBezTo>
                    <a:pt x="264" y="12"/>
                    <a:pt x="300" y="51"/>
                    <a:pt x="300" y="118"/>
                  </a:cubicBezTo>
                  <a:close/>
                  <a:moveTo>
                    <a:pt x="178" y="331"/>
                  </a:moveTo>
                  <a:cubicBezTo>
                    <a:pt x="178" y="338"/>
                    <a:pt x="177" y="339"/>
                    <a:pt x="172" y="341"/>
                  </a:cubicBezTo>
                  <a:cubicBezTo>
                    <a:pt x="159" y="346"/>
                    <a:pt x="144" y="350"/>
                    <a:pt x="130" y="350"/>
                  </a:cubicBezTo>
                  <a:cubicBezTo>
                    <a:pt x="123" y="350"/>
                    <a:pt x="107" y="350"/>
                    <a:pt x="107" y="328"/>
                  </a:cubicBezTo>
                  <a:cubicBezTo>
                    <a:pt x="107" y="308"/>
                    <a:pt x="126" y="288"/>
                    <a:pt x="147" y="288"/>
                  </a:cubicBezTo>
                  <a:cubicBezTo>
                    <a:pt x="168" y="288"/>
                    <a:pt x="178" y="300"/>
                    <a:pt x="178"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84">
              <a:extLst>
                <a:ext uri="{FF2B5EF4-FFF2-40B4-BE49-F238E27FC236}">
                  <a16:creationId xmlns:a16="http://schemas.microsoft.com/office/drawing/2014/main" id="{E9CF89E9-BC7E-456E-856D-12EBF689AC71}"/>
                </a:ext>
              </a:extLst>
            </p:cNvPr>
            <p:cNvSpPr>
              <a:spLocks/>
            </p:cNvSpPr>
            <p:nvPr>
              <p:custDataLst>
                <p:tags r:id="rId33"/>
              </p:custDataLst>
            </p:nvPr>
          </p:nvSpPr>
          <p:spPr bwMode="auto">
            <a:xfrm>
              <a:off x="6378576" y="3629025"/>
              <a:ext cx="60325" cy="265113"/>
            </a:xfrm>
            <a:custGeom>
              <a:avLst/>
              <a:gdLst>
                <a:gd name="T0" fmla="*/ 115 w 115"/>
                <a:gd name="T1" fmla="*/ 494 h 499"/>
                <a:gd name="T2" fmla="*/ 107 w 115"/>
                <a:gd name="T3" fmla="*/ 483 h 499"/>
                <a:gd name="T4" fmla="*/ 28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2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8" y="326"/>
                    <a:pt x="28" y="250"/>
                  </a:cubicBezTo>
                  <a:cubicBezTo>
                    <a:pt x="28" y="163"/>
                    <a:pt x="47" y="76"/>
                    <a:pt x="109" y="14"/>
                  </a:cubicBezTo>
                  <a:cubicBezTo>
                    <a:pt x="115" y="8"/>
                    <a:pt x="115" y="7"/>
                    <a:pt x="115" y="5"/>
                  </a:cubicBezTo>
                  <a:cubicBezTo>
                    <a:pt x="115" y="2"/>
                    <a:pt x="113" y="0"/>
                    <a:pt x="110" y="0"/>
                  </a:cubicBezTo>
                  <a:cubicBezTo>
                    <a:pt x="105" y="0"/>
                    <a:pt x="60" y="34"/>
                    <a:pt x="31" y="98"/>
                  </a:cubicBezTo>
                  <a:cubicBezTo>
                    <a:pt x="5" y="152"/>
                    <a:pt x="0" y="208"/>
                    <a:pt x="0" y="250"/>
                  </a:cubicBezTo>
                  <a:cubicBezTo>
                    <a:pt x="0" y="289"/>
                    <a:pt x="5" y="349"/>
                    <a:pt x="32"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85">
              <a:extLst>
                <a:ext uri="{FF2B5EF4-FFF2-40B4-BE49-F238E27FC236}">
                  <a16:creationId xmlns:a16="http://schemas.microsoft.com/office/drawing/2014/main" id="{BAC30B9E-089F-4ABD-878B-25BB29B55B2D}"/>
                </a:ext>
              </a:extLst>
            </p:cNvPr>
            <p:cNvSpPr>
              <a:spLocks/>
            </p:cNvSpPr>
            <p:nvPr>
              <p:custDataLst>
                <p:tags r:id="rId34"/>
              </p:custDataLst>
            </p:nvPr>
          </p:nvSpPr>
          <p:spPr bwMode="auto">
            <a:xfrm>
              <a:off x="6462713" y="3709988"/>
              <a:ext cx="131763" cy="120650"/>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1"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86">
              <a:extLst>
                <a:ext uri="{FF2B5EF4-FFF2-40B4-BE49-F238E27FC236}">
                  <a16:creationId xmlns:a16="http://schemas.microsoft.com/office/drawing/2014/main" id="{520A8762-5AF4-4DC0-ADDC-6681175C75AB}"/>
                </a:ext>
              </a:extLst>
            </p:cNvPr>
            <p:cNvSpPr>
              <a:spLocks/>
            </p:cNvSpPr>
            <p:nvPr>
              <p:custDataLst>
                <p:tags r:id="rId35"/>
              </p:custDataLst>
            </p:nvPr>
          </p:nvSpPr>
          <p:spPr bwMode="auto">
            <a:xfrm>
              <a:off x="6621463" y="3629025"/>
              <a:ext cx="61913" cy="265113"/>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87">
              <a:extLst>
                <a:ext uri="{FF2B5EF4-FFF2-40B4-BE49-F238E27FC236}">
                  <a16:creationId xmlns:a16="http://schemas.microsoft.com/office/drawing/2014/main" id="{7B1A32AF-93A0-4B75-9941-65A48A097423}"/>
                </a:ext>
              </a:extLst>
            </p:cNvPr>
            <p:cNvSpPr>
              <a:spLocks/>
            </p:cNvSpPr>
            <p:nvPr>
              <p:custDataLst>
                <p:tags r:id="rId36"/>
              </p:custDataLst>
            </p:nvPr>
          </p:nvSpPr>
          <p:spPr bwMode="auto">
            <a:xfrm>
              <a:off x="6724651" y="3629025"/>
              <a:ext cx="61913" cy="265113"/>
            </a:xfrm>
            <a:custGeom>
              <a:avLst/>
              <a:gdLst>
                <a:gd name="T0" fmla="*/ 115 w 115"/>
                <a:gd name="T1" fmla="*/ 250 h 499"/>
                <a:gd name="T2" fmla="*/ 83 w 115"/>
                <a:gd name="T3" fmla="*/ 94 h 499"/>
                <a:gd name="T4" fmla="*/ 5 w 115"/>
                <a:gd name="T5" fmla="*/ 0 h 499"/>
                <a:gd name="T6" fmla="*/ 0 w 115"/>
                <a:gd name="T7" fmla="*/ 5 h 499"/>
                <a:gd name="T8" fmla="*/ 9 w 115"/>
                <a:gd name="T9" fmla="*/ 17 h 499"/>
                <a:gd name="T10" fmla="*/ 87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88">
              <a:extLst>
                <a:ext uri="{FF2B5EF4-FFF2-40B4-BE49-F238E27FC236}">
                  <a16:creationId xmlns:a16="http://schemas.microsoft.com/office/drawing/2014/main" id="{2109CF63-1E86-4390-A51B-8AC4BCE04E2D}"/>
                </a:ext>
              </a:extLst>
            </p:cNvPr>
            <p:cNvSpPr>
              <a:spLocks noEditPoints="1"/>
            </p:cNvSpPr>
            <p:nvPr>
              <p:custDataLst>
                <p:tags r:id="rId37"/>
              </p:custDataLst>
            </p:nvPr>
          </p:nvSpPr>
          <p:spPr bwMode="auto">
            <a:xfrm>
              <a:off x="6902451" y="3730625"/>
              <a:ext cx="176213" cy="61913"/>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89">
              <a:extLst>
                <a:ext uri="{FF2B5EF4-FFF2-40B4-BE49-F238E27FC236}">
                  <a16:creationId xmlns:a16="http://schemas.microsoft.com/office/drawing/2014/main" id="{CD857BC6-5DD9-4856-81FF-0B8CD8ED2166}"/>
                </a:ext>
              </a:extLst>
            </p:cNvPr>
            <p:cNvSpPr>
              <a:spLocks noEditPoints="1"/>
            </p:cNvSpPr>
            <p:nvPr>
              <p:custDataLst>
                <p:tags r:id="rId38"/>
              </p:custDataLst>
            </p:nvPr>
          </p:nvSpPr>
          <p:spPr bwMode="auto">
            <a:xfrm>
              <a:off x="7178676" y="3651250"/>
              <a:ext cx="111125" cy="182563"/>
            </a:xfrm>
            <a:custGeom>
              <a:avLst/>
              <a:gdLst>
                <a:gd name="T0" fmla="*/ 210 w 210"/>
                <a:gd name="T1" fmla="*/ 173 h 343"/>
                <a:gd name="T2" fmla="*/ 190 w 210"/>
                <a:gd name="T3" fmla="*/ 56 h 343"/>
                <a:gd name="T4" fmla="*/ 105 w 210"/>
                <a:gd name="T5" fmla="*/ 0 h 343"/>
                <a:gd name="T6" fmla="*/ 18 w 210"/>
                <a:gd name="T7" fmla="*/ 60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3"/>
                    <a:pt x="80" y="343"/>
                    <a:pt x="105"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5" name="矢印: 下 14">
            <a:extLst>
              <a:ext uri="{FF2B5EF4-FFF2-40B4-BE49-F238E27FC236}">
                <a16:creationId xmlns:a16="http://schemas.microsoft.com/office/drawing/2014/main" id="{28605575-6DED-4A0A-AF71-785A1499BEAB}"/>
              </a:ext>
            </a:extLst>
          </p:cNvPr>
          <p:cNvSpPr/>
          <p:nvPr/>
        </p:nvSpPr>
        <p:spPr>
          <a:xfrm>
            <a:off x="997394" y="4006845"/>
            <a:ext cx="289706" cy="515816"/>
          </a:xfrm>
          <a:prstGeom prst="downArrow">
            <a:avLst/>
          </a:prstGeom>
          <a:solidFill>
            <a:srgbClr val="FF9933"/>
          </a:solidFill>
          <a:ln>
            <a:solidFill>
              <a:srgbClr val="8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a:extLst>
              <a:ext uri="{FF2B5EF4-FFF2-40B4-BE49-F238E27FC236}">
                <a16:creationId xmlns:a16="http://schemas.microsoft.com/office/drawing/2014/main" id="{041D79FA-CCC1-4893-A294-73FA952157CE}"/>
              </a:ext>
            </a:extLst>
          </p:cNvPr>
          <p:cNvSpPr txBox="1"/>
          <p:nvPr/>
        </p:nvSpPr>
        <p:spPr>
          <a:xfrm>
            <a:off x="1304901" y="4069397"/>
            <a:ext cx="3074881" cy="415498"/>
          </a:xfrm>
          <a:prstGeom prst="rect">
            <a:avLst/>
          </a:prstGeom>
          <a:noFill/>
        </p:spPr>
        <p:txBody>
          <a:bodyPr wrap="none" rtlCol="0">
            <a:spAutoFit/>
          </a:bodyPr>
          <a:lstStyle/>
          <a:p>
            <a:r>
              <a:rPr kumimoji="1" lang="ja-JP" altLang="en-US" sz="2000" dirty="0"/>
              <a:t>両辺 </a:t>
            </a:r>
            <a:r>
              <a:rPr lang="ja-JP" altLang="en-US" sz="2100" dirty="0">
                <a:latin typeface="cmmi10" panose="020B0500000000000000" pitchFamily="34" charset="0"/>
              </a:rPr>
              <a:t> </a:t>
            </a:r>
            <a:r>
              <a:rPr lang="en-US" altLang="ja-JP" sz="2100" dirty="0">
                <a:latin typeface="cmmi10" panose="020B0500000000000000" pitchFamily="34" charset="0"/>
              </a:rPr>
              <a:t>¢x</a:t>
            </a:r>
            <a:r>
              <a:rPr lang="en-US" altLang="ja-JP" sz="2000" dirty="0"/>
              <a:t> </a:t>
            </a:r>
            <a:r>
              <a:rPr lang="ja-JP" altLang="en-US" sz="2000" dirty="0"/>
              <a:t>で割って</a:t>
            </a:r>
            <a:r>
              <a:rPr lang="en-US" altLang="ja-JP" sz="2100" dirty="0">
                <a:latin typeface="cmmi10" panose="020B0500000000000000" pitchFamily="34" charset="0"/>
              </a:rPr>
              <a:t>¢x</a:t>
            </a:r>
            <a:r>
              <a:rPr lang="en-US" altLang="ja-JP" sz="2100" dirty="0"/>
              <a:t> </a:t>
            </a:r>
            <a:r>
              <a:rPr lang="en-US" altLang="ja-JP" sz="2100" dirty="0">
                <a:latin typeface="Latin Modern Math" panose="02000503000000000000" pitchFamily="50" charset="0"/>
                <a:ea typeface="Latin Modern Math" panose="02000503000000000000" pitchFamily="50" charset="0"/>
              </a:rPr>
              <a:t>→</a:t>
            </a:r>
            <a:r>
              <a:rPr lang="en-US" altLang="ja-JP" sz="2100" dirty="0"/>
              <a:t> </a:t>
            </a:r>
            <a:r>
              <a:rPr lang="en-US" altLang="ja-JP" sz="2100" dirty="0">
                <a:latin typeface="cmr10" panose="020B0500000000000000" pitchFamily="34" charset="0"/>
              </a:rPr>
              <a:t>0</a:t>
            </a:r>
            <a:endParaRPr kumimoji="1" lang="ja-JP" altLang="en-US" sz="2100" dirty="0">
              <a:latin typeface="cmr10" panose="020B0500000000000000" pitchFamily="34" charset="0"/>
            </a:endParaRPr>
          </a:p>
        </p:txBody>
      </p:sp>
      <p:pic>
        <p:nvPicPr>
          <p:cNvPr id="188" name="図 187">
            <a:extLst>
              <a:ext uri="{FF2B5EF4-FFF2-40B4-BE49-F238E27FC236}">
                <a16:creationId xmlns:a16="http://schemas.microsoft.com/office/drawing/2014/main" id="{0E0B63BA-663F-4DDD-AD2E-238177FF6523}"/>
              </a:ext>
            </a:extLst>
          </p:cNvPr>
          <p:cNvPicPr>
            <a:picLocks noChangeAspect="1"/>
          </p:cNvPicPr>
          <p:nvPr>
            <p:custDataLst>
              <p:tags r:id="rId3"/>
            </p:custDataLst>
          </p:nvPr>
        </p:nvPicPr>
        <p:blipFill>
          <a:blip r:embed="rId67" cstate="print">
            <a:extLst>
              <a:ext uri="{28A0092B-C50C-407E-A947-70E740481C1C}">
                <a14:useLocalDpi xmlns:a14="http://schemas.microsoft.com/office/drawing/2010/main" val="0"/>
              </a:ext>
            </a:extLst>
          </a:blip>
          <a:stretch>
            <a:fillRect/>
          </a:stretch>
        </p:blipFill>
        <p:spPr>
          <a:xfrm>
            <a:off x="690562" y="4643439"/>
            <a:ext cx="3608955" cy="1313947"/>
          </a:xfrm>
          <a:prstGeom prst="rect">
            <a:avLst/>
          </a:prstGeom>
        </p:spPr>
      </p:pic>
    </p:spTree>
    <p:extLst>
      <p:ext uri="{BB962C8B-B14F-4D97-AF65-F5344CB8AC3E}">
        <p14:creationId xmlns:p14="http://schemas.microsoft.com/office/powerpoint/2010/main" val="1413910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a:t>
            </a:r>
            <a:r>
              <a:rPr lang="ja-JP" altLang="en-US" dirty="0"/>
              <a:t>階線形常微分方程式の解 </a:t>
            </a:r>
            <a:r>
              <a:rPr lang="en-US" altLang="ja-JP" dirty="0"/>
              <a:t>(2)</a:t>
            </a:r>
            <a:endParaRPr kumimoji="1" lang="ja-JP" altLang="en-US" dirty="0"/>
          </a:p>
        </p:txBody>
      </p:sp>
      <p:sp>
        <p:nvSpPr>
          <p:cNvPr id="3" name="コンテンツ プレースホルダー 2"/>
          <p:cNvSpPr>
            <a:spLocks noGrp="1"/>
          </p:cNvSpPr>
          <p:nvPr>
            <p:ph sz="quarter" idx="1"/>
          </p:nvPr>
        </p:nvSpPr>
        <p:spPr/>
        <p:txBody>
          <a:bodyPr>
            <a:normAutofit/>
          </a:bodyPr>
          <a:lstStyle/>
          <a:p>
            <a:r>
              <a:rPr kumimoji="1" lang="en-US" altLang="ja-JP" sz="2000" dirty="0">
                <a:latin typeface="cmmi10" pitchFamily="34" charset="0"/>
              </a:rPr>
              <a:t>m</a:t>
            </a:r>
            <a:r>
              <a:rPr kumimoji="1" lang="en-US" altLang="ja-JP" sz="2000" dirty="0">
                <a:latin typeface="cmr10" pitchFamily="34" charset="0"/>
              </a:rPr>
              <a:t> </a:t>
            </a:r>
            <a:r>
              <a:rPr kumimoji="1" lang="en-US" altLang="ja-JP" sz="2000" dirty="0">
                <a:latin typeface="cmmi10" pitchFamily="34" charset="0"/>
              </a:rPr>
              <a:t>&gt;</a:t>
            </a:r>
            <a:r>
              <a:rPr kumimoji="1" lang="en-US" altLang="ja-JP" sz="2000" dirty="0">
                <a:latin typeface="cmr10" pitchFamily="34" charset="0"/>
              </a:rPr>
              <a:t> 0, </a:t>
            </a:r>
            <a:r>
              <a:rPr kumimoji="1" lang="en-US" altLang="ja-JP" sz="2000" dirty="0">
                <a:latin typeface="cmmi10" pitchFamily="34" charset="0"/>
              </a:rPr>
              <a:t>c</a:t>
            </a:r>
            <a:r>
              <a:rPr kumimoji="1" lang="en-US" altLang="ja-JP" sz="2000" dirty="0">
                <a:latin typeface="cmr10" pitchFamily="34" charset="0"/>
              </a:rPr>
              <a:t> </a:t>
            </a:r>
            <a:r>
              <a:rPr lang="en-US" altLang="ja-JP" sz="2000" dirty="0">
                <a:latin typeface="cmmi10" pitchFamily="34" charset="0"/>
              </a:rPr>
              <a:t>&gt; </a:t>
            </a:r>
            <a:r>
              <a:rPr kumimoji="1" lang="en-US" altLang="ja-JP" sz="2000" dirty="0">
                <a:latin typeface="cmr10" pitchFamily="34" charset="0"/>
              </a:rPr>
              <a:t> 0, </a:t>
            </a:r>
            <a:r>
              <a:rPr kumimoji="1" lang="en-US" altLang="ja-JP" sz="2000" dirty="0">
                <a:latin typeface="cmmi10" pitchFamily="34" charset="0"/>
              </a:rPr>
              <a:t>k</a:t>
            </a:r>
            <a:r>
              <a:rPr kumimoji="1" lang="en-US" altLang="ja-JP" sz="2000" dirty="0">
                <a:latin typeface="cmr10" pitchFamily="34" charset="0"/>
              </a:rPr>
              <a:t> </a:t>
            </a:r>
            <a:r>
              <a:rPr lang="en-US" altLang="ja-JP" sz="2000" dirty="0">
                <a:latin typeface="cmmi10" pitchFamily="34" charset="0"/>
              </a:rPr>
              <a:t>&gt; </a:t>
            </a:r>
            <a:r>
              <a:rPr kumimoji="1" lang="en-US" altLang="ja-JP" sz="2000" dirty="0">
                <a:latin typeface="cmr10" pitchFamily="34" charset="0"/>
              </a:rPr>
              <a:t> 0</a:t>
            </a:r>
            <a:r>
              <a:rPr kumimoji="1" lang="en-US" altLang="ja-JP" sz="2000" dirty="0"/>
              <a:t> </a:t>
            </a:r>
            <a:r>
              <a:rPr kumimoji="1" lang="ja-JP" altLang="en-US" sz="2000" dirty="0"/>
              <a:t>ならば、必ず特性方程式の解の実部は負、すなわち漸近安定。</a:t>
            </a:r>
            <a:endParaRPr kumimoji="1" lang="en-US" altLang="ja-JP" sz="2000" dirty="0"/>
          </a:p>
          <a:p>
            <a:r>
              <a:rPr lang="en-US" altLang="ja-JP" sz="2000" dirty="0">
                <a:latin typeface="cmmi10" pitchFamily="34" charset="0"/>
              </a:rPr>
              <a:t>m</a:t>
            </a:r>
            <a:r>
              <a:rPr lang="en-US" altLang="ja-JP" sz="2000" dirty="0">
                <a:latin typeface="cmr10" pitchFamily="34" charset="0"/>
              </a:rPr>
              <a:t> </a:t>
            </a:r>
            <a:r>
              <a:rPr lang="en-US" altLang="ja-JP" sz="2000" dirty="0">
                <a:latin typeface="cmmi10" pitchFamily="34" charset="0"/>
              </a:rPr>
              <a:t>&gt;</a:t>
            </a:r>
            <a:r>
              <a:rPr lang="en-US" altLang="ja-JP" sz="2000" dirty="0">
                <a:latin typeface="cmr10" pitchFamily="34" charset="0"/>
              </a:rPr>
              <a:t> 0, </a:t>
            </a:r>
            <a:r>
              <a:rPr lang="en-US" altLang="ja-JP" sz="2000" dirty="0">
                <a:latin typeface="cmmi10" pitchFamily="34" charset="0"/>
              </a:rPr>
              <a:t>c</a:t>
            </a:r>
            <a:r>
              <a:rPr lang="en-US" altLang="ja-JP" sz="2000" dirty="0">
                <a:latin typeface="cmr10" pitchFamily="34" charset="0"/>
              </a:rPr>
              <a:t> =</a:t>
            </a:r>
            <a:r>
              <a:rPr lang="en-US" altLang="ja-JP" sz="2000" dirty="0">
                <a:latin typeface="cmmi10" pitchFamily="34" charset="0"/>
              </a:rPr>
              <a:t> </a:t>
            </a:r>
            <a:r>
              <a:rPr lang="en-US" altLang="ja-JP" sz="2000" dirty="0">
                <a:latin typeface="cmr10" pitchFamily="34" charset="0"/>
              </a:rPr>
              <a:t> 0, </a:t>
            </a:r>
            <a:r>
              <a:rPr lang="en-US" altLang="ja-JP" sz="2000" dirty="0">
                <a:latin typeface="cmmi10" pitchFamily="34" charset="0"/>
              </a:rPr>
              <a:t>k</a:t>
            </a:r>
            <a:r>
              <a:rPr lang="en-US" altLang="ja-JP" sz="2000" dirty="0">
                <a:latin typeface="cmr10" pitchFamily="34" charset="0"/>
              </a:rPr>
              <a:t> </a:t>
            </a:r>
            <a:r>
              <a:rPr lang="en-US" altLang="ja-JP" sz="2000" dirty="0">
                <a:latin typeface="cmmi10" pitchFamily="34" charset="0"/>
              </a:rPr>
              <a:t>&gt; </a:t>
            </a:r>
            <a:r>
              <a:rPr lang="en-US" altLang="ja-JP" sz="2000" dirty="0">
                <a:latin typeface="cmr10" pitchFamily="34" charset="0"/>
              </a:rPr>
              <a:t> 0</a:t>
            </a:r>
            <a:r>
              <a:rPr lang="en-US" altLang="ja-JP" sz="2000" dirty="0"/>
              <a:t> </a:t>
            </a:r>
            <a:r>
              <a:rPr lang="ja-JP" altLang="en-US" sz="2000" dirty="0"/>
              <a:t>ならば、必ず特性方程式の解は純虚数で、安定だが漸近安定ではない。この場合、微分方程式の解は定常的に振動する</a:t>
            </a:r>
            <a:r>
              <a:rPr lang="en-US" altLang="ja-JP" sz="2000" dirty="0"/>
              <a:t>(</a:t>
            </a:r>
            <a:r>
              <a:rPr lang="ja-JP" altLang="en-US" sz="2000" dirty="0"/>
              <a:t>減衰しない</a:t>
            </a:r>
            <a:r>
              <a:rPr lang="en-US" altLang="ja-JP" sz="2000" dirty="0"/>
              <a:t>)</a:t>
            </a:r>
            <a:r>
              <a:rPr lang="ja-JP" altLang="en-US" sz="2000" dirty="0" err="1"/>
              <a:t>。</a:t>
            </a:r>
            <a:endParaRPr lang="en-US" altLang="ja-JP" sz="2000" dirty="0"/>
          </a:p>
          <a:p>
            <a:r>
              <a:rPr lang="en-US" altLang="ja-JP" sz="2000" dirty="0">
                <a:latin typeface="cmmi10" pitchFamily="34" charset="0"/>
              </a:rPr>
              <a:t>m</a:t>
            </a:r>
            <a:r>
              <a:rPr lang="en-US" altLang="ja-JP" sz="2000" dirty="0">
                <a:latin typeface="cmr10" pitchFamily="34" charset="0"/>
              </a:rPr>
              <a:t> </a:t>
            </a:r>
            <a:r>
              <a:rPr lang="en-US" altLang="ja-JP" sz="2000" dirty="0">
                <a:latin typeface="cmmi10" pitchFamily="34" charset="0"/>
              </a:rPr>
              <a:t>&gt;</a:t>
            </a:r>
            <a:r>
              <a:rPr lang="en-US" altLang="ja-JP" sz="2000" dirty="0">
                <a:latin typeface="cmr10" pitchFamily="34" charset="0"/>
              </a:rPr>
              <a:t> 0, </a:t>
            </a:r>
            <a:r>
              <a:rPr lang="en-US" altLang="ja-JP" sz="2000" dirty="0">
                <a:latin typeface="cmmi10" pitchFamily="34" charset="0"/>
              </a:rPr>
              <a:t>c</a:t>
            </a:r>
            <a:r>
              <a:rPr lang="en-US" altLang="ja-JP" sz="2000" dirty="0">
                <a:latin typeface="cmr10" pitchFamily="34" charset="0"/>
              </a:rPr>
              <a:t> </a:t>
            </a:r>
            <a:r>
              <a:rPr lang="en-US" altLang="ja-JP" sz="2000" dirty="0">
                <a:latin typeface="cmmi10" pitchFamily="34" charset="0"/>
              </a:rPr>
              <a:t>&gt; </a:t>
            </a:r>
            <a:r>
              <a:rPr lang="en-US" altLang="ja-JP" sz="2000" dirty="0">
                <a:latin typeface="cmr10" pitchFamily="34" charset="0"/>
              </a:rPr>
              <a:t> 0, </a:t>
            </a:r>
            <a:r>
              <a:rPr lang="en-US" altLang="ja-JP" sz="2000" dirty="0">
                <a:latin typeface="cmmi10" pitchFamily="34" charset="0"/>
              </a:rPr>
              <a:t>k</a:t>
            </a:r>
            <a:r>
              <a:rPr lang="en-US" altLang="ja-JP" sz="2000" dirty="0">
                <a:latin typeface="cmr10" pitchFamily="34" charset="0"/>
              </a:rPr>
              <a:t> </a:t>
            </a:r>
            <a:r>
              <a:rPr lang="en-US" altLang="ja-JP" sz="2000" dirty="0">
                <a:latin typeface="cmmi10" pitchFamily="34" charset="0"/>
              </a:rPr>
              <a:t>&gt; </a:t>
            </a:r>
            <a:r>
              <a:rPr lang="en-US" altLang="ja-JP" sz="2000" dirty="0">
                <a:latin typeface="cmr10" pitchFamily="34" charset="0"/>
              </a:rPr>
              <a:t> 0</a:t>
            </a:r>
            <a:r>
              <a:rPr lang="en-US" altLang="ja-JP" sz="2000" dirty="0"/>
              <a:t> </a:t>
            </a:r>
            <a:r>
              <a:rPr lang="ja-JP" altLang="en-US" sz="2000" dirty="0"/>
              <a:t>の範囲で、</a:t>
            </a:r>
            <a:r>
              <a:rPr lang="en-US" altLang="ja-JP" sz="2000" dirty="0">
                <a:latin typeface="cmmi10" pitchFamily="34" charset="0"/>
              </a:rPr>
              <a:t>c</a:t>
            </a:r>
            <a:r>
              <a:rPr lang="ja-JP" altLang="en-US" sz="2000" dirty="0"/>
              <a:t> だけを小さくしていくと特性方程式の解は虚数となり、振動的になる。</a:t>
            </a:r>
            <a:endParaRPr lang="en-US" altLang="ja-JP" sz="2000" dirty="0"/>
          </a:p>
          <a:p>
            <a:r>
              <a:rPr lang="en-US" altLang="ja-JP" sz="2000" dirty="0">
                <a:latin typeface="cmmi10" pitchFamily="34" charset="0"/>
              </a:rPr>
              <a:t>c</a:t>
            </a:r>
            <a:r>
              <a:rPr lang="ja-JP" altLang="en-US" sz="2000" dirty="0">
                <a:latin typeface="cmmi10" pitchFamily="34" charset="0"/>
              </a:rPr>
              <a:t>  </a:t>
            </a:r>
            <a:r>
              <a:rPr lang="ja-JP" altLang="en-US" sz="2000" dirty="0">
                <a:latin typeface="cmr10" pitchFamily="34" charset="0"/>
              </a:rPr>
              <a:t> </a:t>
            </a:r>
            <a:r>
              <a:rPr lang="ja-JP" altLang="en-US" sz="2000" dirty="0"/>
              <a:t>が小さいとき</a:t>
            </a:r>
            <a:r>
              <a:rPr lang="en-US" altLang="ja-JP" sz="2000" dirty="0"/>
              <a:t>(</a:t>
            </a:r>
            <a:r>
              <a:rPr lang="en-US" altLang="ja-JP" sz="2000" dirty="0">
                <a:latin typeface="cmmi10"/>
              </a:rPr>
              <a:t>³</a:t>
            </a:r>
            <a:r>
              <a:rPr lang="ja-JP" altLang="en-US" sz="2000" dirty="0"/>
              <a:t>が小さいとき</a:t>
            </a:r>
            <a:r>
              <a:rPr lang="en-US" altLang="ja-JP" sz="2000" dirty="0"/>
              <a:t>)</a:t>
            </a:r>
            <a:r>
              <a:rPr lang="ja-JP" altLang="en-US" sz="2000" dirty="0" err="1"/>
              <a:t>、</a:t>
            </a:r>
            <a:r>
              <a:rPr lang="ja-JP" altLang="en-US" sz="2000" dirty="0"/>
              <a:t>特性方程式の解は、</a:t>
            </a:r>
            <a:endParaRPr lang="en-US" altLang="ja-JP" sz="2000" dirty="0"/>
          </a:p>
          <a:p>
            <a:endParaRPr kumimoji="1" lang="en-US" altLang="ja-JP" sz="2000" dirty="0"/>
          </a:p>
          <a:p>
            <a:endParaRPr kumimoji="1" lang="en-US" altLang="ja-JP" sz="2000" dirty="0"/>
          </a:p>
          <a:p>
            <a:endParaRPr lang="en-US" altLang="ja-JP" sz="2000" dirty="0"/>
          </a:p>
          <a:p>
            <a:r>
              <a:rPr lang="en-US" altLang="ja-JP" sz="2000" dirty="0">
                <a:latin typeface="cmmi10" pitchFamily="34" charset="0"/>
              </a:rPr>
              <a:t>c</a:t>
            </a:r>
            <a:r>
              <a:rPr lang="ja-JP" altLang="en-US" sz="2000" dirty="0">
                <a:latin typeface="cmmi10" pitchFamily="34" charset="0"/>
              </a:rPr>
              <a:t>  </a:t>
            </a:r>
            <a:r>
              <a:rPr lang="ja-JP" altLang="en-US" sz="2000" dirty="0">
                <a:latin typeface="cmr10" pitchFamily="34" charset="0"/>
              </a:rPr>
              <a:t> </a:t>
            </a:r>
            <a:r>
              <a:rPr lang="ja-JP" altLang="en-US" sz="2000" dirty="0"/>
              <a:t>が小さいとき、その振動角周波数は、ほとんど</a:t>
            </a:r>
            <a:endParaRPr kumimoji="1" lang="ja-JP" altLang="en-US" sz="2000" dirty="0"/>
          </a:p>
        </p:txBody>
      </p:sp>
      <p:sp>
        <p:nvSpPr>
          <p:cNvPr id="4" name="正方形/長方形 3"/>
          <p:cNvSpPr/>
          <p:nvPr/>
        </p:nvSpPr>
        <p:spPr>
          <a:xfrm>
            <a:off x="5940152" y="4149080"/>
            <a:ext cx="360040" cy="7462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 name="直線矢印コネクタ 5"/>
          <p:cNvCxnSpPr>
            <a:stCxn id="4" idx="0"/>
            <a:endCxn id="9" idx="1"/>
          </p:cNvCxnSpPr>
          <p:nvPr/>
        </p:nvCxnSpPr>
        <p:spPr>
          <a:xfrm flipV="1">
            <a:off x="6120172" y="4070975"/>
            <a:ext cx="1061269" cy="78105"/>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7181441" y="3717032"/>
            <a:ext cx="1619354" cy="707886"/>
          </a:xfrm>
          <a:prstGeom prst="rect">
            <a:avLst/>
          </a:prstGeom>
          <a:noFill/>
        </p:spPr>
        <p:txBody>
          <a:bodyPr wrap="none" rtlCol="0">
            <a:spAutoFit/>
          </a:bodyPr>
          <a:lstStyle/>
          <a:p>
            <a:r>
              <a:rPr kumimoji="1" lang="en-US" altLang="ja-JP" sz="2000" dirty="0"/>
              <a:t>2</a:t>
            </a:r>
            <a:r>
              <a:rPr kumimoji="1" lang="ja-JP" altLang="en-US" sz="2000" dirty="0"/>
              <a:t>乗のオーダ </a:t>
            </a:r>
            <a:br>
              <a:rPr kumimoji="1" lang="en-US" altLang="ja-JP" sz="2000" dirty="0"/>
            </a:br>
            <a:r>
              <a:rPr kumimoji="1" lang="ja-JP" altLang="en-US" sz="2000" dirty="0"/>
              <a:t>　　　</a:t>
            </a:r>
            <a:r>
              <a:rPr lang="ja-JP" altLang="en-US" sz="2000" dirty="0"/>
              <a:t>→ 微小</a:t>
            </a:r>
            <a:endParaRPr kumimoji="1" lang="ja-JP" altLang="en-US" sz="2000" dirty="0"/>
          </a:p>
        </p:txBody>
      </p:sp>
      <p:pic>
        <p:nvPicPr>
          <p:cNvPr id="2052" name="Picture 4" descr="\[&#10;\omega_n=\sqrt{\frac{k}{m}}&#10;\]">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15816" y="5589241"/>
            <a:ext cx="1225296" cy="638175"/>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begin{align*}&#10;\lambda=\omega_n(-\zeta\pm\sqrt{\zeta^2-1})=&#10;-\omega_n\zeta\pm \omega_n\left(1-\frac{\zeta^2}{2}\right)j+O(\zeta^3)&#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1600" y="4193523"/>
            <a:ext cx="6630638" cy="657320"/>
          </a:xfrm>
          <a:prstGeom prst="rect">
            <a:avLst/>
          </a:prstGeom>
          <a:noFill/>
          <a:extLst>
            <a:ext uri="{909E8E84-426E-40DD-AFC4-6F175D3DCCD1}">
              <a14:hiddenFill xmlns:a14="http://schemas.microsoft.com/office/drawing/2010/main">
                <a:solidFill>
                  <a:srgbClr val="FFFFFF"/>
                </a:solidFill>
              </a14:hiddenFill>
            </a:ext>
          </a:extLst>
        </p:spPr>
      </p:pic>
      <p:sp>
        <p:nvSpPr>
          <p:cNvPr id="17" name="日付プレースホルダー 16"/>
          <p:cNvSpPr>
            <a:spLocks noGrp="1"/>
          </p:cNvSpPr>
          <p:nvPr>
            <p:ph type="dt" sz="half" idx="10"/>
          </p:nvPr>
        </p:nvSpPr>
        <p:spPr/>
        <p:txBody>
          <a:bodyPr/>
          <a:lstStyle/>
          <a:p>
            <a:r>
              <a:rPr kumimoji="1" lang="en-US" altLang="ja-JP"/>
              <a:t>2020</a:t>
            </a:r>
            <a:r>
              <a:rPr kumimoji="1" lang="ja-JP" altLang="en-US"/>
              <a:t>年度</a:t>
            </a:r>
          </a:p>
        </p:txBody>
      </p:sp>
      <p:sp>
        <p:nvSpPr>
          <p:cNvPr id="5" name="スライド番号プレースホルダー 4">
            <a:extLst>
              <a:ext uri="{FF2B5EF4-FFF2-40B4-BE49-F238E27FC236}">
                <a16:creationId xmlns:a16="http://schemas.microsoft.com/office/drawing/2014/main" id="{8A7C6B77-135E-4BD6-9727-3759E001D0B7}"/>
              </a:ext>
            </a:extLst>
          </p:cNvPr>
          <p:cNvSpPr>
            <a:spLocks noGrp="1"/>
          </p:cNvSpPr>
          <p:nvPr>
            <p:ph type="sldNum" sz="quarter" idx="12"/>
          </p:nvPr>
        </p:nvSpPr>
        <p:spPr/>
        <p:txBody>
          <a:bodyPr/>
          <a:lstStyle/>
          <a:p>
            <a:fld id="{D2D8002D-B5B0-4BAC-B1F6-782DDCCE6D9C}" type="slidenum">
              <a:rPr kumimoji="1" lang="ja-JP" altLang="en-US" smtClean="0"/>
              <a:pPr/>
              <a:t>7</a:t>
            </a:fld>
            <a:endParaRPr kumimoji="1" lang="ja-JP" altLang="en-US" dirty="0"/>
          </a:p>
        </p:txBody>
      </p:sp>
    </p:spTree>
    <p:extLst>
      <p:ext uri="{BB962C8B-B14F-4D97-AF65-F5344CB8AC3E}">
        <p14:creationId xmlns:p14="http://schemas.microsoft.com/office/powerpoint/2010/main" val="353600731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正方形/長方形 66">
            <a:extLst>
              <a:ext uri="{FF2B5EF4-FFF2-40B4-BE49-F238E27FC236}">
                <a16:creationId xmlns:a16="http://schemas.microsoft.com/office/drawing/2014/main" id="{B12368CE-4DE9-42C4-87A9-1233FFE6A6EE}"/>
              </a:ext>
            </a:extLst>
          </p:cNvPr>
          <p:cNvSpPr/>
          <p:nvPr/>
        </p:nvSpPr>
        <p:spPr>
          <a:xfrm>
            <a:off x="2545980" y="5112027"/>
            <a:ext cx="4019289" cy="697134"/>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6" name="正方形/長方形 65">
            <a:extLst>
              <a:ext uri="{FF2B5EF4-FFF2-40B4-BE49-F238E27FC236}">
                <a16:creationId xmlns:a16="http://schemas.microsoft.com/office/drawing/2014/main" id="{873EBA42-691A-4812-94AB-0723A84B28C5}"/>
              </a:ext>
            </a:extLst>
          </p:cNvPr>
          <p:cNvSpPr/>
          <p:nvPr/>
        </p:nvSpPr>
        <p:spPr>
          <a:xfrm>
            <a:off x="2252579" y="3656231"/>
            <a:ext cx="4572555" cy="933198"/>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E345BF12-CEB6-4A16-ACAC-84695B9210EB}"/>
              </a:ext>
            </a:extLst>
          </p:cNvPr>
          <p:cNvSpPr>
            <a:spLocks noGrp="1"/>
          </p:cNvSpPr>
          <p:nvPr>
            <p:ph type="title"/>
          </p:nvPr>
        </p:nvSpPr>
        <p:spPr/>
        <p:txBody>
          <a:bodyPr/>
          <a:lstStyle/>
          <a:p>
            <a:r>
              <a:rPr lang="ja-JP" altLang="en-US" dirty="0"/>
              <a:t>梁の振動の方程式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F925FF0F-F78D-46A0-81AB-950A0EC7AD0A}"/>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DE6EE3C8-507C-4B57-8107-D1CE0C327CC3}"/>
              </a:ext>
            </a:extLst>
          </p:cNvPr>
          <p:cNvSpPr>
            <a:spLocks noGrp="1"/>
          </p:cNvSpPr>
          <p:nvPr>
            <p:ph type="sldNum" sz="quarter" idx="12"/>
          </p:nvPr>
        </p:nvSpPr>
        <p:spPr/>
        <p:txBody>
          <a:bodyPr/>
          <a:lstStyle/>
          <a:p>
            <a:fld id="{D2D8002D-B5B0-4BAC-B1F6-782DDCCE6D9C}" type="slidenum">
              <a:rPr kumimoji="1" lang="ja-JP" altLang="en-US" smtClean="0"/>
              <a:pPr/>
              <a:t>70</a:t>
            </a:fld>
            <a:endParaRPr kumimoji="1" lang="ja-JP" altLang="en-US" dirty="0"/>
          </a:p>
        </p:txBody>
      </p:sp>
      <p:sp>
        <p:nvSpPr>
          <p:cNvPr id="5" name="コンテンツ プレースホルダー 4">
            <a:extLst>
              <a:ext uri="{FF2B5EF4-FFF2-40B4-BE49-F238E27FC236}">
                <a16:creationId xmlns:a16="http://schemas.microsoft.com/office/drawing/2014/main" id="{1496A542-1C95-4F84-98AB-9087E718CC33}"/>
              </a:ext>
            </a:extLst>
          </p:cNvPr>
          <p:cNvSpPr>
            <a:spLocks noGrp="1"/>
          </p:cNvSpPr>
          <p:nvPr>
            <p:ph sz="quarter" idx="1"/>
          </p:nvPr>
        </p:nvSpPr>
        <p:spPr/>
        <p:txBody>
          <a:bodyPr>
            <a:normAutofit/>
          </a:bodyPr>
          <a:lstStyle/>
          <a:p>
            <a:r>
              <a:rPr kumimoji="1" lang="ja-JP" altLang="en-US" sz="2000" dirty="0"/>
              <a:t>微小要素の縦方向の運動方程式 </a:t>
            </a:r>
            <a:r>
              <a:rPr kumimoji="1" lang="en-US" altLang="ja-JP" sz="2000" dirty="0"/>
              <a:t>(</a:t>
            </a:r>
            <a:r>
              <a:rPr kumimoji="1" lang="ja-JP" altLang="en-US" sz="2000" dirty="0"/>
              <a:t>引っ張り・圧縮力がないと仮定</a:t>
            </a:r>
            <a:r>
              <a:rPr kumimoji="1" lang="en-US" altLang="ja-JP" sz="2000" dirty="0"/>
              <a:t>)</a:t>
            </a:r>
          </a:p>
          <a:p>
            <a:pPr marL="0" indent="0">
              <a:buNone/>
            </a:pPr>
            <a:endParaRPr lang="en-US" altLang="ja-JP" sz="2000" dirty="0"/>
          </a:p>
          <a:p>
            <a:pPr marL="0" indent="0">
              <a:buNone/>
            </a:pPr>
            <a:endParaRPr kumimoji="1" lang="en-US" altLang="ja-JP" sz="2000" dirty="0"/>
          </a:p>
          <a:p>
            <a:r>
              <a:rPr lang="ja-JP" altLang="en-US" sz="2000" dirty="0"/>
              <a:t>両辺 </a:t>
            </a:r>
            <a:r>
              <a:rPr lang="ja-JP" altLang="en-US" sz="2100" dirty="0">
                <a:latin typeface="cmmi10" panose="020B0500000000000000" pitchFamily="34" charset="0"/>
              </a:rPr>
              <a:t> </a:t>
            </a:r>
            <a:r>
              <a:rPr lang="en-US" altLang="ja-JP" sz="2100" dirty="0">
                <a:latin typeface="cmmi10" panose="020B0500000000000000" pitchFamily="34" charset="0"/>
              </a:rPr>
              <a:t>¢x</a:t>
            </a:r>
            <a:r>
              <a:rPr lang="en-US" altLang="ja-JP" sz="2000" dirty="0"/>
              <a:t> </a:t>
            </a:r>
            <a:r>
              <a:rPr lang="ja-JP" altLang="en-US" sz="2000" dirty="0"/>
              <a:t>で割って</a:t>
            </a:r>
            <a:r>
              <a:rPr lang="en-US" altLang="ja-JP" sz="2100" dirty="0">
                <a:latin typeface="cmmi10" panose="020B0500000000000000" pitchFamily="34" charset="0"/>
              </a:rPr>
              <a:t>¢x</a:t>
            </a:r>
            <a:r>
              <a:rPr lang="en-US" altLang="ja-JP" sz="2100" dirty="0"/>
              <a:t> </a:t>
            </a:r>
            <a:r>
              <a:rPr lang="en-US" altLang="ja-JP" sz="2100" dirty="0">
                <a:latin typeface="Latin Modern Math" panose="02000503000000000000" pitchFamily="50" charset="0"/>
                <a:ea typeface="Latin Modern Math" panose="02000503000000000000" pitchFamily="50" charset="0"/>
              </a:rPr>
              <a:t>→</a:t>
            </a:r>
            <a:r>
              <a:rPr lang="en-US" altLang="ja-JP" sz="2100" dirty="0"/>
              <a:t> </a:t>
            </a:r>
            <a:r>
              <a:rPr lang="en-US" altLang="ja-JP" sz="2100" dirty="0">
                <a:latin typeface="cmr10" panose="020B0500000000000000" pitchFamily="34" charset="0"/>
              </a:rPr>
              <a:t>0</a:t>
            </a:r>
          </a:p>
          <a:p>
            <a:endParaRPr lang="en-US" altLang="ja-JP" sz="2100" dirty="0">
              <a:latin typeface="cmr10" panose="020B0500000000000000" pitchFamily="34" charset="0"/>
            </a:endParaRPr>
          </a:p>
          <a:p>
            <a:endParaRPr lang="en-US" altLang="ja-JP" sz="2100" dirty="0">
              <a:latin typeface="cmr10" panose="020B0500000000000000" pitchFamily="34" charset="0"/>
            </a:endParaRPr>
          </a:p>
          <a:p>
            <a:r>
              <a:rPr lang="ja-JP" altLang="en-US" sz="2100" dirty="0">
                <a:latin typeface="cmr10" panose="020B0500000000000000" pitchFamily="34" charset="0"/>
              </a:rPr>
              <a:t>梁の方程式</a:t>
            </a:r>
            <a:endParaRPr lang="en-US" altLang="ja-JP" sz="2100" dirty="0">
              <a:latin typeface="cmr10" panose="020B0500000000000000" pitchFamily="34" charset="0"/>
            </a:endParaRPr>
          </a:p>
          <a:p>
            <a:endParaRPr lang="en-US" altLang="ja-JP" sz="2100" dirty="0">
              <a:latin typeface="cmr10" panose="020B0500000000000000" pitchFamily="34" charset="0"/>
            </a:endParaRPr>
          </a:p>
          <a:p>
            <a:endParaRPr lang="en-US" altLang="ja-JP" sz="2100" dirty="0">
              <a:latin typeface="cmr10" panose="020B0500000000000000" pitchFamily="34" charset="0"/>
            </a:endParaRPr>
          </a:p>
          <a:p>
            <a:r>
              <a:rPr lang="ja-JP" altLang="en-US" sz="2100" dirty="0">
                <a:latin typeface="cmr10" panose="020B0500000000000000" pitchFamily="34" charset="0"/>
              </a:rPr>
              <a:t>一様な梁の場合</a:t>
            </a:r>
          </a:p>
          <a:p>
            <a:pPr marL="0" indent="0">
              <a:buNone/>
            </a:pPr>
            <a:endParaRPr kumimoji="1" lang="ja-JP" altLang="en-US" sz="2000" dirty="0"/>
          </a:p>
        </p:txBody>
      </p:sp>
      <p:grpSp>
        <p:nvGrpSpPr>
          <p:cNvPr id="58" name="グループ化 57">
            <a:extLst>
              <a:ext uri="{FF2B5EF4-FFF2-40B4-BE49-F238E27FC236}">
                <a16:creationId xmlns:a16="http://schemas.microsoft.com/office/drawing/2014/main" id="{F08193E6-F019-4444-80D1-9AE35A0D82DE}"/>
              </a:ext>
            </a:extLst>
          </p:cNvPr>
          <p:cNvGrpSpPr>
            <a:grpSpLocks noChangeAspect="1"/>
          </p:cNvGrpSpPr>
          <p:nvPr>
            <p:custDataLst>
              <p:tags r:id="rId1"/>
            </p:custDataLst>
          </p:nvPr>
        </p:nvGrpSpPr>
        <p:grpSpPr>
          <a:xfrm>
            <a:off x="1800225" y="1700212"/>
            <a:ext cx="5268594" cy="672178"/>
            <a:chOff x="1800225" y="1700213"/>
            <a:chExt cx="2986088" cy="411163"/>
          </a:xfrm>
        </p:grpSpPr>
        <p:sp>
          <p:nvSpPr>
            <p:cNvPr id="17" name="Freeform 7">
              <a:extLst>
                <a:ext uri="{FF2B5EF4-FFF2-40B4-BE49-F238E27FC236}">
                  <a16:creationId xmlns:a16="http://schemas.microsoft.com/office/drawing/2014/main" id="{673B4776-6ED1-43FF-B738-E1900C79AEFC}"/>
                </a:ext>
              </a:extLst>
            </p:cNvPr>
            <p:cNvSpPr>
              <a:spLocks/>
            </p:cNvSpPr>
            <p:nvPr>
              <p:custDataLst>
                <p:tags r:id="rId70"/>
              </p:custDataLst>
            </p:nvPr>
          </p:nvSpPr>
          <p:spPr bwMode="auto">
            <a:xfrm>
              <a:off x="1800225" y="1741488"/>
              <a:ext cx="133350" cy="360363"/>
            </a:xfrm>
            <a:custGeom>
              <a:avLst/>
              <a:gdLst>
                <a:gd name="T0" fmla="*/ 442 w 442"/>
                <a:gd name="T1" fmla="*/ 47 h 1109"/>
                <a:gd name="T2" fmla="*/ 388 w 442"/>
                <a:gd name="T3" fmla="*/ 0 h 1109"/>
                <a:gd name="T4" fmla="*/ 294 w 442"/>
                <a:gd name="T5" fmla="*/ 156 h 1109"/>
                <a:gd name="T6" fmla="*/ 170 w 442"/>
                <a:gd name="T7" fmla="*/ 739 h 1109"/>
                <a:gd name="T8" fmla="*/ 126 w 442"/>
                <a:gd name="T9" fmla="*/ 968 h 1109"/>
                <a:gd name="T10" fmla="*/ 54 w 442"/>
                <a:gd name="T11" fmla="*/ 1098 h 1109"/>
                <a:gd name="T12" fmla="*/ 24 w 442"/>
                <a:gd name="T13" fmla="*/ 1087 h 1109"/>
                <a:gd name="T14" fmla="*/ 48 w 442"/>
                <a:gd name="T15" fmla="*/ 1062 h 1109"/>
                <a:gd name="T16" fmla="*/ 24 w 442"/>
                <a:gd name="T17" fmla="*/ 1038 h 1109"/>
                <a:gd name="T18" fmla="*/ 0 w 442"/>
                <a:gd name="T19" fmla="*/ 1063 h 1109"/>
                <a:gd name="T20" fmla="*/ 55 w 442"/>
                <a:gd name="T21" fmla="*/ 1109 h 1109"/>
                <a:gd name="T22" fmla="*/ 195 w 442"/>
                <a:gd name="T23" fmla="*/ 848 h 1109"/>
                <a:gd name="T24" fmla="*/ 292 w 442"/>
                <a:gd name="T25" fmla="*/ 371 h 1109"/>
                <a:gd name="T26" fmla="*/ 346 w 442"/>
                <a:gd name="T27" fmla="*/ 100 h 1109"/>
                <a:gd name="T28" fmla="*/ 389 w 442"/>
                <a:gd name="T29" fmla="*/ 11 h 1109"/>
                <a:gd name="T30" fmla="*/ 419 w 442"/>
                <a:gd name="T31" fmla="*/ 23 h 1109"/>
                <a:gd name="T32" fmla="*/ 394 w 442"/>
                <a:gd name="T33" fmla="*/ 47 h 1109"/>
                <a:gd name="T34" fmla="*/ 418 w 442"/>
                <a:gd name="T35" fmla="*/ 72 h 1109"/>
                <a:gd name="T36" fmla="*/ 442 w 442"/>
                <a:gd name="T37" fmla="*/ 47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1109">
                  <a:moveTo>
                    <a:pt x="442" y="47"/>
                  </a:moveTo>
                  <a:cubicBezTo>
                    <a:pt x="442" y="20"/>
                    <a:pt x="415" y="0"/>
                    <a:pt x="388" y="0"/>
                  </a:cubicBezTo>
                  <a:cubicBezTo>
                    <a:pt x="350" y="0"/>
                    <a:pt x="322" y="55"/>
                    <a:pt x="294" y="156"/>
                  </a:cubicBezTo>
                  <a:cubicBezTo>
                    <a:pt x="293" y="162"/>
                    <a:pt x="225" y="412"/>
                    <a:pt x="170" y="739"/>
                  </a:cubicBezTo>
                  <a:cubicBezTo>
                    <a:pt x="157" y="815"/>
                    <a:pt x="143" y="899"/>
                    <a:pt x="126" y="968"/>
                  </a:cubicBezTo>
                  <a:cubicBezTo>
                    <a:pt x="117" y="1004"/>
                    <a:pt x="94" y="1098"/>
                    <a:pt x="54" y="1098"/>
                  </a:cubicBezTo>
                  <a:cubicBezTo>
                    <a:pt x="36" y="1098"/>
                    <a:pt x="24" y="1087"/>
                    <a:pt x="24" y="1087"/>
                  </a:cubicBezTo>
                  <a:cubicBezTo>
                    <a:pt x="40" y="1086"/>
                    <a:pt x="48" y="1075"/>
                    <a:pt x="48" y="1062"/>
                  </a:cubicBezTo>
                  <a:cubicBezTo>
                    <a:pt x="48" y="1046"/>
                    <a:pt x="36" y="1038"/>
                    <a:pt x="24" y="1038"/>
                  </a:cubicBezTo>
                  <a:cubicBezTo>
                    <a:pt x="12" y="1038"/>
                    <a:pt x="0" y="1045"/>
                    <a:pt x="0" y="1063"/>
                  </a:cubicBezTo>
                  <a:cubicBezTo>
                    <a:pt x="0" y="1088"/>
                    <a:pt x="25" y="1109"/>
                    <a:pt x="55" y="1109"/>
                  </a:cubicBezTo>
                  <a:cubicBezTo>
                    <a:pt x="131" y="1109"/>
                    <a:pt x="159" y="992"/>
                    <a:pt x="195" y="848"/>
                  </a:cubicBezTo>
                  <a:cubicBezTo>
                    <a:pt x="233" y="690"/>
                    <a:pt x="265" y="531"/>
                    <a:pt x="292" y="371"/>
                  </a:cubicBezTo>
                  <a:cubicBezTo>
                    <a:pt x="311" y="264"/>
                    <a:pt x="329" y="164"/>
                    <a:pt x="346" y="100"/>
                  </a:cubicBezTo>
                  <a:cubicBezTo>
                    <a:pt x="352" y="76"/>
                    <a:pt x="369" y="11"/>
                    <a:pt x="389" y="11"/>
                  </a:cubicBezTo>
                  <a:cubicBezTo>
                    <a:pt x="404" y="11"/>
                    <a:pt x="417" y="21"/>
                    <a:pt x="419" y="23"/>
                  </a:cubicBezTo>
                  <a:cubicBezTo>
                    <a:pt x="402" y="24"/>
                    <a:pt x="394" y="35"/>
                    <a:pt x="394" y="47"/>
                  </a:cubicBezTo>
                  <a:cubicBezTo>
                    <a:pt x="394" y="64"/>
                    <a:pt x="406" y="72"/>
                    <a:pt x="418" y="72"/>
                  </a:cubicBezTo>
                  <a:cubicBezTo>
                    <a:pt x="429" y="72"/>
                    <a:pt x="442" y="64"/>
                    <a:pt x="442" y="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8">
              <a:extLst>
                <a:ext uri="{FF2B5EF4-FFF2-40B4-BE49-F238E27FC236}">
                  <a16:creationId xmlns:a16="http://schemas.microsoft.com/office/drawing/2014/main" id="{D579627B-4CCE-4B5F-973B-87479A432EA8}"/>
                </a:ext>
              </a:extLst>
            </p:cNvPr>
            <p:cNvSpPr>
              <a:spLocks/>
            </p:cNvSpPr>
            <p:nvPr>
              <p:custDataLst>
                <p:tags r:id="rId71"/>
              </p:custDataLst>
            </p:nvPr>
          </p:nvSpPr>
          <p:spPr bwMode="auto">
            <a:xfrm>
              <a:off x="1947863" y="1730376"/>
              <a:ext cx="55563" cy="52388"/>
            </a:xfrm>
            <a:custGeom>
              <a:avLst/>
              <a:gdLst>
                <a:gd name="T0" fmla="*/ 178 w 186"/>
                <a:gd name="T1" fmla="*/ 104 h 157"/>
                <a:gd name="T2" fmla="*/ 173 w 186"/>
                <a:gd name="T3" fmla="*/ 99 h 157"/>
                <a:gd name="T4" fmla="*/ 166 w 186"/>
                <a:gd name="T5" fmla="*/ 105 h 157"/>
                <a:gd name="T6" fmla="*/ 118 w 186"/>
                <a:gd name="T7" fmla="*/ 147 h 157"/>
                <a:gd name="T8" fmla="*/ 97 w 186"/>
                <a:gd name="T9" fmla="*/ 125 h 157"/>
                <a:gd name="T10" fmla="*/ 115 w 186"/>
                <a:gd name="T11" fmla="*/ 45 h 157"/>
                <a:gd name="T12" fmla="*/ 149 w 186"/>
                <a:gd name="T13" fmla="*/ 10 h 157"/>
                <a:gd name="T14" fmla="*/ 168 w 186"/>
                <a:gd name="T15" fmla="*/ 14 h 157"/>
                <a:gd name="T16" fmla="*/ 153 w 186"/>
                <a:gd name="T17" fmla="*/ 34 h 157"/>
                <a:gd name="T18" fmla="*/ 167 w 186"/>
                <a:gd name="T19" fmla="*/ 46 h 157"/>
                <a:gd name="T20" fmla="*/ 186 w 186"/>
                <a:gd name="T21" fmla="*/ 25 h 157"/>
                <a:gd name="T22" fmla="*/ 150 w 186"/>
                <a:gd name="T23" fmla="*/ 0 h 157"/>
                <a:gd name="T24" fmla="*/ 111 w 186"/>
                <a:gd name="T25" fmla="*/ 25 h 157"/>
                <a:gd name="T26" fmla="*/ 69 w 186"/>
                <a:gd name="T27" fmla="*/ 0 h 157"/>
                <a:gd name="T28" fmla="*/ 8 w 186"/>
                <a:gd name="T29" fmla="*/ 53 h 157"/>
                <a:gd name="T30" fmla="*/ 14 w 186"/>
                <a:gd name="T31" fmla="*/ 58 h 157"/>
                <a:gd name="T32" fmla="*/ 20 w 186"/>
                <a:gd name="T33" fmla="*/ 52 h 157"/>
                <a:gd name="T34" fmla="*/ 68 w 186"/>
                <a:gd name="T35" fmla="*/ 10 h 157"/>
                <a:gd name="T36" fmla="*/ 89 w 186"/>
                <a:gd name="T37" fmla="*/ 33 h 157"/>
                <a:gd name="T38" fmla="*/ 82 w 186"/>
                <a:gd name="T39" fmla="*/ 69 h 157"/>
                <a:gd name="T40" fmla="*/ 70 w 186"/>
                <a:gd name="T41" fmla="*/ 117 h 157"/>
                <a:gd name="T42" fmla="*/ 37 w 186"/>
                <a:gd name="T43" fmla="*/ 147 h 157"/>
                <a:gd name="T44" fmla="*/ 18 w 186"/>
                <a:gd name="T45" fmla="*/ 142 h 157"/>
                <a:gd name="T46" fmla="*/ 34 w 186"/>
                <a:gd name="T47" fmla="*/ 123 h 157"/>
                <a:gd name="T48" fmla="*/ 20 w 186"/>
                <a:gd name="T49" fmla="*/ 110 h 157"/>
                <a:gd name="T50" fmla="*/ 0 w 186"/>
                <a:gd name="T51" fmla="*/ 132 h 157"/>
                <a:gd name="T52" fmla="*/ 36 w 186"/>
                <a:gd name="T53" fmla="*/ 157 h 157"/>
                <a:gd name="T54" fmla="*/ 75 w 186"/>
                <a:gd name="T55" fmla="*/ 132 h 157"/>
                <a:gd name="T56" fmla="*/ 117 w 186"/>
                <a:gd name="T57" fmla="*/ 157 h 157"/>
                <a:gd name="T58" fmla="*/ 178 w 186"/>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178" y="104"/>
                  </a:moveTo>
                  <a:cubicBezTo>
                    <a:pt x="178" y="99"/>
                    <a:pt x="174" y="99"/>
                    <a:pt x="173" y="99"/>
                  </a:cubicBezTo>
                  <a:cubicBezTo>
                    <a:pt x="168" y="99"/>
                    <a:pt x="167" y="101"/>
                    <a:pt x="166" y="105"/>
                  </a:cubicBezTo>
                  <a:cubicBezTo>
                    <a:pt x="159" y="129"/>
                    <a:pt x="138" y="147"/>
                    <a:pt x="118" y="147"/>
                  </a:cubicBezTo>
                  <a:cubicBezTo>
                    <a:pt x="104" y="147"/>
                    <a:pt x="97" y="138"/>
                    <a:pt x="97" y="125"/>
                  </a:cubicBezTo>
                  <a:cubicBezTo>
                    <a:pt x="97" y="116"/>
                    <a:pt x="105" y="84"/>
                    <a:pt x="115" y="45"/>
                  </a:cubicBezTo>
                  <a:cubicBezTo>
                    <a:pt x="122" y="18"/>
                    <a:pt x="138" y="10"/>
                    <a:pt x="149" y="10"/>
                  </a:cubicBezTo>
                  <a:cubicBezTo>
                    <a:pt x="149" y="10"/>
                    <a:pt x="161" y="10"/>
                    <a:pt x="168" y="14"/>
                  </a:cubicBezTo>
                  <a:cubicBezTo>
                    <a:pt x="157" y="18"/>
                    <a:pt x="153" y="27"/>
                    <a:pt x="153" y="34"/>
                  </a:cubicBezTo>
                  <a:cubicBezTo>
                    <a:pt x="153" y="41"/>
                    <a:pt x="159" y="46"/>
                    <a:pt x="167" y="46"/>
                  </a:cubicBezTo>
                  <a:cubicBezTo>
                    <a:pt x="175" y="46"/>
                    <a:pt x="186" y="40"/>
                    <a:pt x="186" y="25"/>
                  </a:cubicBezTo>
                  <a:cubicBezTo>
                    <a:pt x="186" y="6"/>
                    <a:pt x="164" y="0"/>
                    <a:pt x="150" y="0"/>
                  </a:cubicBezTo>
                  <a:cubicBezTo>
                    <a:pt x="133" y="0"/>
                    <a:pt x="119" y="11"/>
                    <a:pt x="111" y="25"/>
                  </a:cubicBezTo>
                  <a:cubicBezTo>
                    <a:pt x="105" y="10"/>
                    <a:pt x="89" y="0"/>
                    <a:pt x="69" y="0"/>
                  </a:cubicBezTo>
                  <a:cubicBezTo>
                    <a:pt x="30" y="0"/>
                    <a:pt x="8" y="43"/>
                    <a:pt x="8" y="53"/>
                  </a:cubicBezTo>
                  <a:cubicBezTo>
                    <a:pt x="8" y="58"/>
                    <a:pt x="13" y="58"/>
                    <a:pt x="14" y="58"/>
                  </a:cubicBezTo>
                  <a:cubicBezTo>
                    <a:pt x="18" y="58"/>
                    <a:pt x="19" y="56"/>
                    <a:pt x="20" y="52"/>
                  </a:cubicBezTo>
                  <a:cubicBezTo>
                    <a:pt x="29" y="25"/>
                    <a:pt x="51" y="10"/>
                    <a:pt x="68" y="10"/>
                  </a:cubicBezTo>
                  <a:cubicBezTo>
                    <a:pt x="80" y="10"/>
                    <a:pt x="89" y="16"/>
                    <a:pt x="89" y="33"/>
                  </a:cubicBezTo>
                  <a:cubicBezTo>
                    <a:pt x="89" y="40"/>
                    <a:pt x="85" y="57"/>
                    <a:pt x="82" y="69"/>
                  </a:cubicBezTo>
                  <a:lnTo>
                    <a:pt x="70" y="117"/>
                  </a:lnTo>
                  <a:cubicBezTo>
                    <a:pt x="66" y="128"/>
                    <a:pt x="55" y="147"/>
                    <a:pt x="37" y="147"/>
                  </a:cubicBezTo>
                  <a:cubicBezTo>
                    <a:pt x="36" y="147"/>
                    <a:pt x="26" y="147"/>
                    <a:pt x="18" y="142"/>
                  </a:cubicBezTo>
                  <a:cubicBezTo>
                    <a:pt x="33" y="138"/>
                    <a:pt x="34" y="125"/>
                    <a:pt x="34" y="123"/>
                  </a:cubicBezTo>
                  <a:cubicBezTo>
                    <a:pt x="34" y="116"/>
                    <a:pt x="28" y="110"/>
                    <a:pt x="20" y="110"/>
                  </a:cubicBezTo>
                  <a:cubicBezTo>
                    <a:pt x="10" y="110"/>
                    <a:pt x="0" y="119"/>
                    <a:pt x="0" y="132"/>
                  </a:cubicBezTo>
                  <a:cubicBezTo>
                    <a:pt x="0" y="149"/>
                    <a:pt x="19" y="157"/>
                    <a:pt x="36" y="157"/>
                  </a:cubicBezTo>
                  <a:cubicBezTo>
                    <a:pt x="52" y="157"/>
                    <a:pt x="67" y="147"/>
                    <a:pt x="75" y="132"/>
                  </a:cubicBezTo>
                  <a:cubicBezTo>
                    <a:pt x="84" y="151"/>
                    <a:pt x="103" y="157"/>
                    <a:pt x="117" y="157"/>
                  </a:cubicBezTo>
                  <a:cubicBezTo>
                    <a:pt x="157" y="157"/>
                    <a:pt x="178" y="113"/>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9">
              <a:extLst>
                <a:ext uri="{FF2B5EF4-FFF2-40B4-BE49-F238E27FC236}">
                  <a16:creationId xmlns:a16="http://schemas.microsoft.com/office/drawing/2014/main" id="{E62260FE-DC34-4DBD-90F6-165588904DF2}"/>
                </a:ext>
              </a:extLst>
            </p:cNvPr>
            <p:cNvSpPr>
              <a:spLocks/>
            </p:cNvSpPr>
            <p:nvPr>
              <p:custDataLst>
                <p:tags r:id="rId72"/>
              </p:custDataLst>
            </p:nvPr>
          </p:nvSpPr>
          <p:spPr bwMode="auto">
            <a:xfrm>
              <a:off x="2017713" y="1711326"/>
              <a:ext cx="77788" cy="82550"/>
            </a:xfrm>
            <a:custGeom>
              <a:avLst/>
              <a:gdLst>
                <a:gd name="T0" fmla="*/ 257 w 257"/>
                <a:gd name="T1" fmla="*/ 128 h 257"/>
                <a:gd name="T2" fmla="*/ 244 w 257"/>
                <a:gd name="T3" fmla="*/ 120 h 257"/>
                <a:gd name="T4" fmla="*/ 137 w 257"/>
                <a:gd name="T5" fmla="*/ 120 h 257"/>
                <a:gd name="T6" fmla="*/ 137 w 257"/>
                <a:gd name="T7" fmla="*/ 13 h 257"/>
                <a:gd name="T8" fmla="*/ 129 w 257"/>
                <a:gd name="T9" fmla="*/ 0 h 257"/>
                <a:gd name="T10" fmla="*/ 120 w 257"/>
                <a:gd name="T11" fmla="*/ 13 h 257"/>
                <a:gd name="T12" fmla="*/ 120 w 257"/>
                <a:gd name="T13" fmla="*/ 120 h 257"/>
                <a:gd name="T14" fmla="*/ 13 w 257"/>
                <a:gd name="T15" fmla="*/ 120 h 257"/>
                <a:gd name="T16" fmla="*/ 0 w 257"/>
                <a:gd name="T17" fmla="*/ 128 h 257"/>
                <a:gd name="T18" fmla="*/ 13 w 257"/>
                <a:gd name="T19" fmla="*/ 137 h 257"/>
                <a:gd name="T20" fmla="*/ 120 w 257"/>
                <a:gd name="T21" fmla="*/ 137 h 257"/>
                <a:gd name="T22" fmla="*/ 120 w 257"/>
                <a:gd name="T23" fmla="*/ 244 h 257"/>
                <a:gd name="T24" fmla="*/ 129 w 257"/>
                <a:gd name="T25" fmla="*/ 257 h 257"/>
                <a:gd name="T26" fmla="*/ 137 w 257"/>
                <a:gd name="T27" fmla="*/ 244 h 257"/>
                <a:gd name="T28" fmla="*/ 137 w 257"/>
                <a:gd name="T29" fmla="*/ 137 h 257"/>
                <a:gd name="T30" fmla="*/ 244 w 257"/>
                <a:gd name="T31" fmla="*/ 137 h 257"/>
                <a:gd name="T32" fmla="*/ 257 w 257"/>
                <a:gd name="T33" fmla="*/ 1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57">
                  <a:moveTo>
                    <a:pt x="257" y="128"/>
                  </a:moveTo>
                  <a:cubicBezTo>
                    <a:pt x="257" y="120"/>
                    <a:pt x="249" y="120"/>
                    <a:pt x="244" y="120"/>
                  </a:cubicBezTo>
                  <a:lnTo>
                    <a:pt x="137" y="120"/>
                  </a:lnTo>
                  <a:lnTo>
                    <a:pt x="137" y="13"/>
                  </a:lnTo>
                  <a:cubicBezTo>
                    <a:pt x="137" y="8"/>
                    <a:pt x="137" y="0"/>
                    <a:pt x="129" y="0"/>
                  </a:cubicBezTo>
                  <a:cubicBezTo>
                    <a:pt x="120" y="0"/>
                    <a:pt x="120" y="8"/>
                    <a:pt x="120" y="13"/>
                  </a:cubicBezTo>
                  <a:lnTo>
                    <a:pt x="120" y="120"/>
                  </a:lnTo>
                  <a:lnTo>
                    <a:pt x="13" y="120"/>
                  </a:lnTo>
                  <a:cubicBezTo>
                    <a:pt x="9" y="120"/>
                    <a:pt x="0" y="120"/>
                    <a:pt x="0" y="128"/>
                  </a:cubicBezTo>
                  <a:cubicBezTo>
                    <a:pt x="0" y="137"/>
                    <a:pt x="8" y="137"/>
                    <a:pt x="13" y="137"/>
                  </a:cubicBezTo>
                  <a:lnTo>
                    <a:pt x="120" y="137"/>
                  </a:lnTo>
                  <a:lnTo>
                    <a:pt x="120" y="244"/>
                  </a:lnTo>
                  <a:cubicBezTo>
                    <a:pt x="120" y="248"/>
                    <a:pt x="120" y="257"/>
                    <a:pt x="129" y="257"/>
                  </a:cubicBezTo>
                  <a:cubicBezTo>
                    <a:pt x="137" y="257"/>
                    <a:pt x="137" y="249"/>
                    <a:pt x="137" y="244"/>
                  </a:cubicBezTo>
                  <a:lnTo>
                    <a:pt x="137" y="137"/>
                  </a:lnTo>
                  <a:lnTo>
                    <a:pt x="244" y="137"/>
                  </a:lnTo>
                  <a:cubicBezTo>
                    <a:pt x="249" y="137"/>
                    <a:pt x="257" y="137"/>
                    <a:pt x="257" y="1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0">
              <a:extLst>
                <a:ext uri="{FF2B5EF4-FFF2-40B4-BE49-F238E27FC236}">
                  <a16:creationId xmlns:a16="http://schemas.microsoft.com/office/drawing/2014/main" id="{8CCB171E-0B40-486F-88A1-D1049B4D5AB8}"/>
                </a:ext>
              </a:extLst>
            </p:cNvPr>
            <p:cNvSpPr>
              <a:spLocks noEditPoints="1"/>
            </p:cNvSpPr>
            <p:nvPr>
              <p:custDataLst>
                <p:tags r:id="rId73"/>
              </p:custDataLst>
            </p:nvPr>
          </p:nvSpPr>
          <p:spPr bwMode="auto">
            <a:xfrm>
              <a:off x="2109788" y="1700213"/>
              <a:ext cx="85725" cy="80963"/>
            </a:xfrm>
            <a:custGeom>
              <a:avLst/>
              <a:gdLst>
                <a:gd name="T0" fmla="*/ 284 w 284"/>
                <a:gd name="T1" fmla="*/ 245 h 249"/>
                <a:gd name="T2" fmla="*/ 282 w 284"/>
                <a:gd name="T3" fmla="*/ 240 h 249"/>
                <a:gd name="T4" fmla="*/ 153 w 284"/>
                <a:gd name="T5" fmla="*/ 8 h 249"/>
                <a:gd name="T6" fmla="*/ 142 w 284"/>
                <a:gd name="T7" fmla="*/ 0 h 249"/>
                <a:gd name="T8" fmla="*/ 131 w 284"/>
                <a:gd name="T9" fmla="*/ 6 h 249"/>
                <a:gd name="T10" fmla="*/ 2 w 284"/>
                <a:gd name="T11" fmla="*/ 240 h 249"/>
                <a:gd name="T12" fmla="*/ 0 w 284"/>
                <a:gd name="T13" fmla="*/ 245 h 249"/>
                <a:gd name="T14" fmla="*/ 8 w 284"/>
                <a:gd name="T15" fmla="*/ 249 h 249"/>
                <a:gd name="T16" fmla="*/ 276 w 284"/>
                <a:gd name="T17" fmla="*/ 249 h 249"/>
                <a:gd name="T18" fmla="*/ 284 w 284"/>
                <a:gd name="T19" fmla="*/ 245 h 249"/>
                <a:gd name="T20" fmla="*/ 233 w 284"/>
                <a:gd name="T21" fmla="*/ 220 h 249"/>
                <a:gd name="T22" fmla="*/ 28 w 284"/>
                <a:gd name="T23" fmla="*/ 220 h 249"/>
                <a:gd name="T24" fmla="*/ 130 w 284"/>
                <a:gd name="T25" fmla="*/ 34 h 249"/>
                <a:gd name="T26" fmla="*/ 233 w 284"/>
                <a:gd name="T27" fmla="*/ 2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249">
                  <a:moveTo>
                    <a:pt x="284" y="245"/>
                  </a:moveTo>
                  <a:cubicBezTo>
                    <a:pt x="284" y="245"/>
                    <a:pt x="284" y="244"/>
                    <a:pt x="282" y="240"/>
                  </a:cubicBezTo>
                  <a:lnTo>
                    <a:pt x="153" y="8"/>
                  </a:lnTo>
                  <a:cubicBezTo>
                    <a:pt x="150" y="2"/>
                    <a:pt x="149" y="0"/>
                    <a:pt x="142" y="0"/>
                  </a:cubicBezTo>
                  <a:cubicBezTo>
                    <a:pt x="138" y="0"/>
                    <a:pt x="134" y="1"/>
                    <a:pt x="131" y="6"/>
                  </a:cubicBezTo>
                  <a:lnTo>
                    <a:pt x="2" y="240"/>
                  </a:lnTo>
                  <a:cubicBezTo>
                    <a:pt x="0" y="244"/>
                    <a:pt x="0" y="245"/>
                    <a:pt x="0" y="245"/>
                  </a:cubicBezTo>
                  <a:cubicBezTo>
                    <a:pt x="0" y="249"/>
                    <a:pt x="3" y="249"/>
                    <a:pt x="8" y="249"/>
                  </a:cubicBezTo>
                  <a:lnTo>
                    <a:pt x="276" y="249"/>
                  </a:lnTo>
                  <a:cubicBezTo>
                    <a:pt x="281" y="249"/>
                    <a:pt x="284" y="249"/>
                    <a:pt x="284" y="245"/>
                  </a:cubicBezTo>
                  <a:close/>
                  <a:moveTo>
                    <a:pt x="233" y="220"/>
                  </a:moveTo>
                  <a:lnTo>
                    <a:pt x="28" y="220"/>
                  </a:lnTo>
                  <a:lnTo>
                    <a:pt x="130" y="34"/>
                  </a:lnTo>
                  <a:lnTo>
                    <a:pt x="233" y="22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1">
              <a:extLst>
                <a:ext uri="{FF2B5EF4-FFF2-40B4-BE49-F238E27FC236}">
                  <a16:creationId xmlns:a16="http://schemas.microsoft.com/office/drawing/2014/main" id="{8DB75B3D-702D-439C-A005-D4C6788035DD}"/>
                </a:ext>
              </a:extLst>
            </p:cNvPr>
            <p:cNvSpPr>
              <a:spLocks/>
            </p:cNvSpPr>
            <p:nvPr>
              <p:custDataLst>
                <p:tags r:id="rId74"/>
              </p:custDataLst>
            </p:nvPr>
          </p:nvSpPr>
          <p:spPr bwMode="auto">
            <a:xfrm>
              <a:off x="2206625" y="1730376"/>
              <a:ext cx="57150" cy="52388"/>
            </a:xfrm>
            <a:custGeom>
              <a:avLst/>
              <a:gdLst>
                <a:gd name="T0" fmla="*/ 178 w 186"/>
                <a:gd name="T1" fmla="*/ 104 h 157"/>
                <a:gd name="T2" fmla="*/ 173 w 186"/>
                <a:gd name="T3" fmla="*/ 99 h 157"/>
                <a:gd name="T4" fmla="*/ 166 w 186"/>
                <a:gd name="T5" fmla="*/ 105 h 157"/>
                <a:gd name="T6" fmla="*/ 118 w 186"/>
                <a:gd name="T7" fmla="*/ 147 h 157"/>
                <a:gd name="T8" fmla="*/ 97 w 186"/>
                <a:gd name="T9" fmla="*/ 125 h 157"/>
                <a:gd name="T10" fmla="*/ 115 w 186"/>
                <a:gd name="T11" fmla="*/ 45 h 157"/>
                <a:gd name="T12" fmla="*/ 149 w 186"/>
                <a:gd name="T13" fmla="*/ 10 h 157"/>
                <a:gd name="T14" fmla="*/ 168 w 186"/>
                <a:gd name="T15" fmla="*/ 14 h 157"/>
                <a:gd name="T16" fmla="*/ 153 w 186"/>
                <a:gd name="T17" fmla="*/ 34 h 157"/>
                <a:gd name="T18" fmla="*/ 167 w 186"/>
                <a:gd name="T19" fmla="*/ 46 h 157"/>
                <a:gd name="T20" fmla="*/ 186 w 186"/>
                <a:gd name="T21" fmla="*/ 25 h 157"/>
                <a:gd name="T22" fmla="*/ 150 w 186"/>
                <a:gd name="T23" fmla="*/ 0 h 157"/>
                <a:gd name="T24" fmla="*/ 111 w 186"/>
                <a:gd name="T25" fmla="*/ 25 h 157"/>
                <a:gd name="T26" fmla="*/ 69 w 186"/>
                <a:gd name="T27" fmla="*/ 0 h 157"/>
                <a:gd name="T28" fmla="*/ 8 w 186"/>
                <a:gd name="T29" fmla="*/ 53 h 157"/>
                <a:gd name="T30" fmla="*/ 14 w 186"/>
                <a:gd name="T31" fmla="*/ 58 h 157"/>
                <a:gd name="T32" fmla="*/ 20 w 186"/>
                <a:gd name="T33" fmla="*/ 52 h 157"/>
                <a:gd name="T34" fmla="*/ 68 w 186"/>
                <a:gd name="T35" fmla="*/ 10 h 157"/>
                <a:gd name="T36" fmla="*/ 89 w 186"/>
                <a:gd name="T37" fmla="*/ 33 h 157"/>
                <a:gd name="T38" fmla="*/ 82 w 186"/>
                <a:gd name="T39" fmla="*/ 69 h 157"/>
                <a:gd name="T40" fmla="*/ 70 w 186"/>
                <a:gd name="T41" fmla="*/ 117 h 157"/>
                <a:gd name="T42" fmla="*/ 37 w 186"/>
                <a:gd name="T43" fmla="*/ 147 h 157"/>
                <a:gd name="T44" fmla="*/ 18 w 186"/>
                <a:gd name="T45" fmla="*/ 142 h 157"/>
                <a:gd name="T46" fmla="*/ 33 w 186"/>
                <a:gd name="T47" fmla="*/ 123 h 157"/>
                <a:gd name="T48" fmla="*/ 19 w 186"/>
                <a:gd name="T49" fmla="*/ 110 h 157"/>
                <a:gd name="T50" fmla="*/ 0 w 186"/>
                <a:gd name="T51" fmla="*/ 132 h 157"/>
                <a:gd name="T52" fmla="*/ 36 w 186"/>
                <a:gd name="T53" fmla="*/ 157 h 157"/>
                <a:gd name="T54" fmla="*/ 75 w 186"/>
                <a:gd name="T55" fmla="*/ 132 h 157"/>
                <a:gd name="T56" fmla="*/ 117 w 186"/>
                <a:gd name="T57" fmla="*/ 157 h 157"/>
                <a:gd name="T58" fmla="*/ 178 w 186"/>
                <a:gd name="T59" fmla="*/ 10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178" y="104"/>
                  </a:moveTo>
                  <a:cubicBezTo>
                    <a:pt x="178" y="99"/>
                    <a:pt x="174" y="99"/>
                    <a:pt x="173" y="99"/>
                  </a:cubicBezTo>
                  <a:cubicBezTo>
                    <a:pt x="168" y="99"/>
                    <a:pt x="167" y="101"/>
                    <a:pt x="166" y="105"/>
                  </a:cubicBezTo>
                  <a:cubicBezTo>
                    <a:pt x="159" y="129"/>
                    <a:pt x="138" y="147"/>
                    <a:pt x="118" y="147"/>
                  </a:cubicBezTo>
                  <a:cubicBezTo>
                    <a:pt x="104" y="147"/>
                    <a:pt x="97" y="138"/>
                    <a:pt x="97" y="125"/>
                  </a:cubicBezTo>
                  <a:cubicBezTo>
                    <a:pt x="97" y="116"/>
                    <a:pt x="105" y="84"/>
                    <a:pt x="115" y="45"/>
                  </a:cubicBezTo>
                  <a:cubicBezTo>
                    <a:pt x="122" y="18"/>
                    <a:pt x="138" y="10"/>
                    <a:pt x="149" y="10"/>
                  </a:cubicBezTo>
                  <a:cubicBezTo>
                    <a:pt x="149" y="10"/>
                    <a:pt x="161" y="10"/>
                    <a:pt x="168" y="14"/>
                  </a:cubicBezTo>
                  <a:cubicBezTo>
                    <a:pt x="157" y="18"/>
                    <a:pt x="153" y="27"/>
                    <a:pt x="153" y="34"/>
                  </a:cubicBezTo>
                  <a:cubicBezTo>
                    <a:pt x="153" y="41"/>
                    <a:pt x="159" y="46"/>
                    <a:pt x="167" y="46"/>
                  </a:cubicBezTo>
                  <a:cubicBezTo>
                    <a:pt x="175" y="46"/>
                    <a:pt x="186" y="40"/>
                    <a:pt x="186" y="25"/>
                  </a:cubicBezTo>
                  <a:cubicBezTo>
                    <a:pt x="186" y="6"/>
                    <a:pt x="164" y="0"/>
                    <a:pt x="150" y="0"/>
                  </a:cubicBezTo>
                  <a:cubicBezTo>
                    <a:pt x="132" y="0"/>
                    <a:pt x="118" y="11"/>
                    <a:pt x="111" y="25"/>
                  </a:cubicBezTo>
                  <a:cubicBezTo>
                    <a:pt x="105" y="10"/>
                    <a:pt x="88" y="0"/>
                    <a:pt x="69" y="0"/>
                  </a:cubicBezTo>
                  <a:cubicBezTo>
                    <a:pt x="30" y="0"/>
                    <a:pt x="8" y="43"/>
                    <a:pt x="8" y="53"/>
                  </a:cubicBezTo>
                  <a:cubicBezTo>
                    <a:pt x="8" y="58"/>
                    <a:pt x="12" y="58"/>
                    <a:pt x="14" y="58"/>
                  </a:cubicBezTo>
                  <a:cubicBezTo>
                    <a:pt x="18" y="58"/>
                    <a:pt x="18" y="56"/>
                    <a:pt x="20" y="52"/>
                  </a:cubicBezTo>
                  <a:cubicBezTo>
                    <a:pt x="29" y="25"/>
                    <a:pt x="51" y="10"/>
                    <a:pt x="68" y="10"/>
                  </a:cubicBezTo>
                  <a:cubicBezTo>
                    <a:pt x="79" y="10"/>
                    <a:pt x="89" y="16"/>
                    <a:pt x="89" y="33"/>
                  </a:cubicBezTo>
                  <a:cubicBezTo>
                    <a:pt x="89" y="40"/>
                    <a:pt x="85" y="57"/>
                    <a:pt x="82" y="69"/>
                  </a:cubicBezTo>
                  <a:lnTo>
                    <a:pt x="70" y="117"/>
                  </a:lnTo>
                  <a:cubicBezTo>
                    <a:pt x="66" y="128"/>
                    <a:pt x="55" y="147"/>
                    <a:pt x="37" y="147"/>
                  </a:cubicBezTo>
                  <a:cubicBezTo>
                    <a:pt x="36" y="147"/>
                    <a:pt x="25" y="147"/>
                    <a:pt x="18" y="142"/>
                  </a:cubicBezTo>
                  <a:cubicBezTo>
                    <a:pt x="32" y="138"/>
                    <a:pt x="33" y="125"/>
                    <a:pt x="33" y="123"/>
                  </a:cubicBezTo>
                  <a:cubicBezTo>
                    <a:pt x="33" y="116"/>
                    <a:pt x="27" y="110"/>
                    <a:pt x="19" y="110"/>
                  </a:cubicBezTo>
                  <a:cubicBezTo>
                    <a:pt x="10" y="110"/>
                    <a:pt x="0" y="119"/>
                    <a:pt x="0" y="132"/>
                  </a:cubicBezTo>
                  <a:cubicBezTo>
                    <a:pt x="0" y="149"/>
                    <a:pt x="19" y="157"/>
                    <a:pt x="36" y="157"/>
                  </a:cubicBezTo>
                  <a:cubicBezTo>
                    <a:pt x="52" y="157"/>
                    <a:pt x="67" y="147"/>
                    <a:pt x="75" y="132"/>
                  </a:cubicBezTo>
                  <a:cubicBezTo>
                    <a:pt x="84" y="151"/>
                    <a:pt x="103" y="157"/>
                    <a:pt x="117" y="157"/>
                  </a:cubicBezTo>
                  <a:cubicBezTo>
                    <a:pt x="157" y="157"/>
                    <a:pt x="178" y="113"/>
                    <a:pt x="178"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2">
              <a:extLst>
                <a:ext uri="{FF2B5EF4-FFF2-40B4-BE49-F238E27FC236}">
                  <a16:creationId xmlns:a16="http://schemas.microsoft.com/office/drawing/2014/main" id="{5B7C9D00-9892-49F9-BDF5-F8BF9B51B321}"/>
                </a:ext>
              </a:extLst>
            </p:cNvPr>
            <p:cNvSpPr>
              <a:spLocks/>
            </p:cNvSpPr>
            <p:nvPr>
              <p:custDataLst>
                <p:tags r:id="rId75"/>
              </p:custDataLst>
            </p:nvPr>
          </p:nvSpPr>
          <p:spPr bwMode="auto">
            <a:xfrm>
              <a:off x="1881188" y="2060576"/>
              <a:ext cx="55563" cy="50800"/>
            </a:xfrm>
            <a:custGeom>
              <a:avLst/>
              <a:gdLst>
                <a:gd name="T0" fmla="*/ 179 w 187"/>
                <a:gd name="T1" fmla="*/ 104 h 158"/>
                <a:gd name="T2" fmla="*/ 173 w 187"/>
                <a:gd name="T3" fmla="*/ 100 h 158"/>
                <a:gd name="T4" fmla="*/ 167 w 187"/>
                <a:gd name="T5" fmla="*/ 106 h 158"/>
                <a:gd name="T6" fmla="*/ 119 w 187"/>
                <a:gd name="T7" fmla="*/ 148 h 158"/>
                <a:gd name="T8" fmla="*/ 98 w 187"/>
                <a:gd name="T9" fmla="*/ 125 h 158"/>
                <a:gd name="T10" fmla="*/ 116 w 187"/>
                <a:gd name="T11" fmla="*/ 46 h 158"/>
                <a:gd name="T12" fmla="*/ 150 w 187"/>
                <a:gd name="T13" fmla="*/ 10 h 158"/>
                <a:gd name="T14" fmla="*/ 169 w 187"/>
                <a:gd name="T15" fmla="*/ 15 h 158"/>
                <a:gd name="T16" fmla="*/ 153 w 187"/>
                <a:gd name="T17" fmla="*/ 34 h 158"/>
                <a:gd name="T18" fmla="*/ 167 w 187"/>
                <a:gd name="T19" fmla="*/ 47 h 158"/>
                <a:gd name="T20" fmla="*/ 187 w 187"/>
                <a:gd name="T21" fmla="*/ 26 h 158"/>
                <a:gd name="T22" fmla="*/ 151 w 187"/>
                <a:gd name="T23" fmla="*/ 0 h 158"/>
                <a:gd name="T24" fmla="*/ 112 w 187"/>
                <a:gd name="T25" fmla="*/ 25 h 158"/>
                <a:gd name="T26" fmla="*/ 70 w 187"/>
                <a:gd name="T27" fmla="*/ 0 h 158"/>
                <a:gd name="T28" fmla="*/ 8 w 187"/>
                <a:gd name="T29" fmla="*/ 54 h 158"/>
                <a:gd name="T30" fmla="*/ 14 w 187"/>
                <a:gd name="T31" fmla="*/ 58 h 158"/>
                <a:gd name="T32" fmla="*/ 21 w 187"/>
                <a:gd name="T33" fmla="*/ 52 h 158"/>
                <a:gd name="T34" fmla="*/ 69 w 187"/>
                <a:gd name="T35" fmla="*/ 10 h 158"/>
                <a:gd name="T36" fmla="*/ 90 w 187"/>
                <a:gd name="T37" fmla="*/ 33 h 158"/>
                <a:gd name="T38" fmla="*/ 82 w 187"/>
                <a:gd name="T39" fmla="*/ 69 h 158"/>
                <a:gd name="T40" fmla="*/ 70 w 187"/>
                <a:gd name="T41" fmla="*/ 117 h 158"/>
                <a:gd name="T42" fmla="*/ 38 w 187"/>
                <a:gd name="T43" fmla="*/ 148 h 158"/>
                <a:gd name="T44" fmla="*/ 19 w 187"/>
                <a:gd name="T45" fmla="*/ 143 h 158"/>
                <a:gd name="T46" fmla="*/ 34 w 187"/>
                <a:gd name="T47" fmla="*/ 124 h 158"/>
                <a:gd name="T48" fmla="*/ 20 w 187"/>
                <a:gd name="T49" fmla="*/ 111 h 158"/>
                <a:gd name="T50" fmla="*/ 0 w 187"/>
                <a:gd name="T51" fmla="*/ 132 h 158"/>
                <a:gd name="T52" fmla="*/ 37 w 187"/>
                <a:gd name="T53" fmla="*/ 158 h 158"/>
                <a:gd name="T54" fmla="*/ 76 w 187"/>
                <a:gd name="T55" fmla="*/ 133 h 158"/>
                <a:gd name="T56" fmla="*/ 117 w 187"/>
                <a:gd name="T57" fmla="*/ 158 h 158"/>
                <a:gd name="T58" fmla="*/ 179 w 187"/>
                <a:gd name="T59" fmla="*/ 10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8">
                  <a:moveTo>
                    <a:pt x="179" y="104"/>
                  </a:moveTo>
                  <a:cubicBezTo>
                    <a:pt x="179" y="100"/>
                    <a:pt x="174" y="100"/>
                    <a:pt x="173" y="100"/>
                  </a:cubicBezTo>
                  <a:cubicBezTo>
                    <a:pt x="168" y="100"/>
                    <a:pt x="168" y="101"/>
                    <a:pt x="167" y="106"/>
                  </a:cubicBezTo>
                  <a:cubicBezTo>
                    <a:pt x="159" y="130"/>
                    <a:pt x="138" y="148"/>
                    <a:pt x="119" y="148"/>
                  </a:cubicBezTo>
                  <a:cubicBezTo>
                    <a:pt x="105" y="148"/>
                    <a:pt x="98" y="138"/>
                    <a:pt x="98" y="125"/>
                  </a:cubicBezTo>
                  <a:cubicBezTo>
                    <a:pt x="98" y="116"/>
                    <a:pt x="106" y="84"/>
                    <a:pt x="116" y="46"/>
                  </a:cubicBezTo>
                  <a:cubicBezTo>
                    <a:pt x="123" y="19"/>
                    <a:pt x="138" y="10"/>
                    <a:pt x="150" y="10"/>
                  </a:cubicBezTo>
                  <a:cubicBezTo>
                    <a:pt x="150" y="10"/>
                    <a:pt x="161" y="10"/>
                    <a:pt x="169" y="15"/>
                  </a:cubicBezTo>
                  <a:cubicBezTo>
                    <a:pt x="158" y="18"/>
                    <a:pt x="153" y="28"/>
                    <a:pt x="153" y="34"/>
                  </a:cubicBezTo>
                  <a:cubicBezTo>
                    <a:pt x="153" y="42"/>
                    <a:pt x="159" y="47"/>
                    <a:pt x="167" y="47"/>
                  </a:cubicBezTo>
                  <a:cubicBezTo>
                    <a:pt x="175" y="47"/>
                    <a:pt x="187" y="40"/>
                    <a:pt x="187" y="26"/>
                  </a:cubicBezTo>
                  <a:cubicBezTo>
                    <a:pt x="187" y="6"/>
                    <a:pt x="165" y="0"/>
                    <a:pt x="151" y="0"/>
                  </a:cubicBezTo>
                  <a:cubicBezTo>
                    <a:pt x="133" y="0"/>
                    <a:pt x="119" y="12"/>
                    <a:pt x="112" y="25"/>
                  </a:cubicBezTo>
                  <a:cubicBezTo>
                    <a:pt x="105" y="11"/>
                    <a:pt x="89" y="0"/>
                    <a:pt x="70" y="0"/>
                  </a:cubicBezTo>
                  <a:cubicBezTo>
                    <a:pt x="31" y="0"/>
                    <a:pt x="8" y="43"/>
                    <a:pt x="8" y="54"/>
                  </a:cubicBezTo>
                  <a:cubicBezTo>
                    <a:pt x="8" y="58"/>
                    <a:pt x="13" y="58"/>
                    <a:pt x="14" y="58"/>
                  </a:cubicBezTo>
                  <a:cubicBezTo>
                    <a:pt x="19" y="58"/>
                    <a:pt x="19" y="57"/>
                    <a:pt x="21" y="52"/>
                  </a:cubicBezTo>
                  <a:cubicBezTo>
                    <a:pt x="30" y="25"/>
                    <a:pt x="52" y="10"/>
                    <a:pt x="69" y="10"/>
                  </a:cubicBezTo>
                  <a:cubicBezTo>
                    <a:pt x="80" y="10"/>
                    <a:pt x="90" y="16"/>
                    <a:pt x="90" y="33"/>
                  </a:cubicBezTo>
                  <a:cubicBezTo>
                    <a:pt x="90" y="40"/>
                    <a:pt x="85" y="57"/>
                    <a:pt x="82" y="69"/>
                  </a:cubicBezTo>
                  <a:lnTo>
                    <a:pt x="70" y="117"/>
                  </a:lnTo>
                  <a:cubicBezTo>
                    <a:pt x="67" y="129"/>
                    <a:pt x="55" y="148"/>
                    <a:pt x="38" y="148"/>
                  </a:cubicBezTo>
                  <a:cubicBezTo>
                    <a:pt x="37" y="148"/>
                    <a:pt x="26" y="148"/>
                    <a:pt x="19" y="143"/>
                  </a:cubicBezTo>
                  <a:cubicBezTo>
                    <a:pt x="33" y="138"/>
                    <a:pt x="34" y="126"/>
                    <a:pt x="34" y="124"/>
                  </a:cubicBezTo>
                  <a:cubicBezTo>
                    <a:pt x="34" y="116"/>
                    <a:pt x="28" y="111"/>
                    <a:pt x="20" y="111"/>
                  </a:cubicBezTo>
                  <a:cubicBezTo>
                    <a:pt x="10" y="111"/>
                    <a:pt x="0" y="119"/>
                    <a:pt x="0" y="132"/>
                  </a:cubicBezTo>
                  <a:cubicBezTo>
                    <a:pt x="0" y="149"/>
                    <a:pt x="20" y="158"/>
                    <a:pt x="37" y="158"/>
                  </a:cubicBezTo>
                  <a:cubicBezTo>
                    <a:pt x="53" y="158"/>
                    <a:pt x="67" y="147"/>
                    <a:pt x="76" y="133"/>
                  </a:cubicBezTo>
                  <a:cubicBezTo>
                    <a:pt x="84" y="151"/>
                    <a:pt x="104" y="158"/>
                    <a:pt x="117" y="158"/>
                  </a:cubicBezTo>
                  <a:cubicBezTo>
                    <a:pt x="158" y="158"/>
                    <a:pt x="179" y="114"/>
                    <a:pt x="179" y="10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3">
              <a:extLst>
                <a:ext uri="{FF2B5EF4-FFF2-40B4-BE49-F238E27FC236}">
                  <a16:creationId xmlns:a16="http://schemas.microsoft.com/office/drawing/2014/main" id="{CBFAF052-47B0-4647-BA1A-44439B50C05D}"/>
                </a:ext>
              </a:extLst>
            </p:cNvPr>
            <p:cNvSpPr>
              <a:spLocks noEditPoints="1"/>
            </p:cNvSpPr>
            <p:nvPr>
              <p:custDataLst>
                <p:tags r:id="rId76"/>
              </p:custDataLst>
            </p:nvPr>
          </p:nvSpPr>
          <p:spPr bwMode="auto">
            <a:xfrm>
              <a:off x="2308225" y="1890713"/>
              <a:ext cx="69850" cy="106363"/>
            </a:xfrm>
            <a:custGeom>
              <a:avLst/>
              <a:gdLst>
                <a:gd name="T0" fmla="*/ 235 w 235"/>
                <a:gd name="T1" fmla="*/ 82 h 329"/>
                <a:gd name="T2" fmla="*/ 166 w 235"/>
                <a:gd name="T3" fmla="*/ 0 h 329"/>
                <a:gd name="T4" fmla="*/ 50 w 235"/>
                <a:gd name="T5" fmla="*/ 111 h 329"/>
                <a:gd name="T6" fmla="*/ 1 w 235"/>
                <a:gd name="T7" fmla="*/ 307 h 329"/>
                <a:gd name="T8" fmla="*/ 0 w 235"/>
                <a:gd name="T9" fmla="*/ 315 h 329"/>
                <a:gd name="T10" fmla="*/ 14 w 235"/>
                <a:gd name="T11" fmla="*/ 329 h 329"/>
                <a:gd name="T12" fmla="*/ 31 w 235"/>
                <a:gd name="T13" fmla="*/ 318 h 329"/>
                <a:gd name="T14" fmla="*/ 63 w 235"/>
                <a:gd name="T15" fmla="*/ 193 h 329"/>
                <a:gd name="T16" fmla="*/ 113 w 235"/>
                <a:gd name="T17" fmla="*/ 226 h 329"/>
                <a:gd name="T18" fmla="*/ 235 w 235"/>
                <a:gd name="T19" fmla="*/ 82 h 329"/>
                <a:gd name="T20" fmla="*/ 199 w 235"/>
                <a:gd name="T21" fmla="*/ 60 h 329"/>
                <a:gd name="T22" fmla="*/ 171 w 235"/>
                <a:gd name="T23" fmla="*/ 168 h 329"/>
                <a:gd name="T24" fmla="*/ 112 w 235"/>
                <a:gd name="T25" fmla="*/ 215 h 329"/>
                <a:gd name="T26" fmla="*/ 69 w 235"/>
                <a:gd name="T27" fmla="*/ 171 h 329"/>
                <a:gd name="T28" fmla="*/ 73 w 235"/>
                <a:gd name="T29" fmla="*/ 153 h 329"/>
                <a:gd name="T30" fmla="*/ 103 w 235"/>
                <a:gd name="T31" fmla="*/ 59 h 329"/>
                <a:gd name="T32" fmla="*/ 165 w 235"/>
                <a:gd name="T33" fmla="*/ 11 h 329"/>
                <a:gd name="T34" fmla="*/ 199 w 235"/>
                <a:gd name="T35" fmla="*/ 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9">
                  <a:moveTo>
                    <a:pt x="235" y="82"/>
                  </a:moveTo>
                  <a:cubicBezTo>
                    <a:pt x="235" y="29"/>
                    <a:pt x="202" y="0"/>
                    <a:pt x="166" y="0"/>
                  </a:cubicBezTo>
                  <a:cubicBezTo>
                    <a:pt x="117" y="0"/>
                    <a:pt x="65" y="50"/>
                    <a:pt x="50" y="111"/>
                  </a:cubicBezTo>
                  <a:lnTo>
                    <a:pt x="1" y="307"/>
                  </a:lnTo>
                  <a:cubicBezTo>
                    <a:pt x="0" y="313"/>
                    <a:pt x="0" y="315"/>
                    <a:pt x="0" y="315"/>
                  </a:cubicBezTo>
                  <a:cubicBezTo>
                    <a:pt x="0" y="323"/>
                    <a:pt x="5" y="329"/>
                    <a:pt x="14" y="329"/>
                  </a:cubicBezTo>
                  <a:cubicBezTo>
                    <a:pt x="24" y="329"/>
                    <a:pt x="30" y="320"/>
                    <a:pt x="31" y="318"/>
                  </a:cubicBezTo>
                  <a:cubicBezTo>
                    <a:pt x="34" y="314"/>
                    <a:pt x="50" y="247"/>
                    <a:pt x="63" y="193"/>
                  </a:cubicBezTo>
                  <a:cubicBezTo>
                    <a:pt x="73" y="213"/>
                    <a:pt x="89" y="226"/>
                    <a:pt x="113" y="226"/>
                  </a:cubicBezTo>
                  <a:cubicBezTo>
                    <a:pt x="171" y="226"/>
                    <a:pt x="235" y="156"/>
                    <a:pt x="235" y="82"/>
                  </a:cubicBezTo>
                  <a:close/>
                  <a:moveTo>
                    <a:pt x="199" y="60"/>
                  </a:moveTo>
                  <a:cubicBezTo>
                    <a:pt x="199" y="88"/>
                    <a:pt x="185" y="144"/>
                    <a:pt x="171" y="168"/>
                  </a:cubicBezTo>
                  <a:cubicBezTo>
                    <a:pt x="155" y="199"/>
                    <a:pt x="131" y="215"/>
                    <a:pt x="112" y="215"/>
                  </a:cubicBezTo>
                  <a:cubicBezTo>
                    <a:pt x="77" y="215"/>
                    <a:pt x="69" y="175"/>
                    <a:pt x="69" y="171"/>
                  </a:cubicBezTo>
                  <a:cubicBezTo>
                    <a:pt x="69" y="169"/>
                    <a:pt x="72" y="159"/>
                    <a:pt x="73" y="153"/>
                  </a:cubicBezTo>
                  <a:cubicBezTo>
                    <a:pt x="87" y="97"/>
                    <a:pt x="92" y="79"/>
                    <a:pt x="103" y="59"/>
                  </a:cubicBezTo>
                  <a:cubicBezTo>
                    <a:pt x="124" y="22"/>
                    <a:pt x="149" y="11"/>
                    <a:pt x="165" y="11"/>
                  </a:cubicBezTo>
                  <a:cubicBezTo>
                    <a:pt x="183" y="11"/>
                    <a:pt x="199" y="26"/>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4">
              <a:extLst>
                <a:ext uri="{FF2B5EF4-FFF2-40B4-BE49-F238E27FC236}">
                  <a16:creationId xmlns:a16="http://schemas.microsoft.com/office/drawing/2014/main" id="{4BE46A8E-34B0-4D8B-BCF4-62DDA5769B48}"/>
                </a:ext>
              </a:extLst>
            </p:cNvPr>
            <p:cNvSpPr>
              <a:spLocks/>
            </p:cNvSpPr>
            <p:nvPr>
              <p:custDataLst>
                <p:tags r:id="rId77"/>
              </p:custDataLst>
            </p:nvPr>
          </p:nvSpPr>
          <p:spPr bwMode="auto">
            <a:xfrm>
              <a:off x="2395538" y="1839913"/>
              <a:ext cx="34925" cy="163513"/>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15">
              <a:extLst>
                <a:ext uri="{FF2B5EF4-FFF2-40B4-BE49-F238E27FC236}">
                  <a16:creationId xmlns:a16="http://schemas.microsoft.com/office/drawing/2014/main" id="{F5C1F288-F3F4-4B7F-A9DC-D0040F3A6B17}"/>
                </a:ext>
              </a:extLst>
            </p:cNvPr>
            <p:cNvSpPr>
              <a:spLocks noChangeArrowheads="1"/>
            </p:cNvSpPr>
            <p:nvPr>
              <p:custDataLst>
                <p:tags r:id="rId78"/>
              </p:custDataLst>
            </p:nvPr>
          </p:nvSpPr>
          <p:spPr bwMode="auto">
            <a:xfrm>
              <a:off x="2459038" y="1860551"/>
              <a:ext cx="555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6">
              <a:extLst>
                <a:ext uri="{FF2B5EF4-FFF2-40B4-BE49-F238E27FC236}">
                  <a16:creationId xmlns:a16="http://schemas.microsoft.com/office/drawing/2014/main" id="{C32A99AD-518C-48EB-A221-84220FB9A14B}"/>
                </a:ext>
              </a:extLst>
            </p:cNvPr>
            <p:cNvSpPr>
              <a:spLocks/>
            </p:cNvSpPr>
            <p:nvPr>
              <p:custDataLst>
                <p:tags r:id="rId79"/>
              </p:custDataLst>
            </p:nvPr>
          </p:nvSpPr>
          <p:spPr bwMode="auto">
            <a:xfrm>
              <a:off x="2444750" y="1890713"/>
              <a:ext cx="74613" cy="73025"/>
            </a:xfrm>
            <a:custGeom>
              <a:avLst/>
              <a:gdLst>
                <a:gd name="T0" fmla="*/ 232 w 248"/>
                <a:gd name="T1" fmla="*/ 150 h 226"/>
                <a:gd name="T2" fmla="*/ 226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7 h 226"/>
                <a:gd name="T36" fmla="*/ 94 w 248"/>
                <a:gd name="T37" fmla="*/ 11 h 226"/>
                <a:gd name="T38" fmla="*/ 121 w 248"/>
                <a:gd name="T39" fmla="*/ 45 h 226"/>
                <a:gd name="T40" fmla="*/ 94 w 248"/>
                <a:gd name="T41" fmla="*/ 164 h 226"/>
                <a:gd name="T42" fmla="*/ 47 w 248"/>
                <a:gd name="T43" fmla="*/ 215 h 226"/>
                <a:gd name="T44" fmla="*/ 22 w 248"/>
                <a:gd name="T45" fmla="*/ 209 h 226"/>
                <a:gd name="T46" fmla="*/ 45 w 248"/>
                <a:gd name="T47" fmla="*/ 182 h 226"/>
                <a:gd name="T48" fmla="*/ 27 w 248"/>
                <a:gd name="T49" fmla="*/ 165 h 226"/>
                <a:gd name="T50" fmla="*/ 0 w 248"/>
                <a:gd name="T51" fmla="*/ 193 h 226"/>
                <a:gd name="T52" fmla="*/ 46 w 248"/>
                <a:gd name="T53" fmla="*/ 226 h 226"/>
                <a:gd name="T54" fmla="*/ 99 w 248"/>
                <a:gd name="T55" fmla="*/ 188 h 226"/>
                <a:gd name="T56" fmla="*/ 153 w 248"/>
                <a:gd name="T57" fmla="*/ 226 h 226"/>
                <a:gd name="T58" fmla="*/ 232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50"/>
                  </a:moveTo>
                  <a:cubicBezTo>
                    <a:pt x="232" y="145"/>
                    <a:pt x="228" y="145"/>
                    <a:pt x="226" y="145"/>
                  </a:cubicBezTo>
                  <a:cubicBezTo>
                    <a:pt x="222" y="145"/>
                    <a:pt x="221" y="147"/>
                    <a:pt x="220" y="150"/>
                  </a:cubicBezTo>
                  <a:cubicBezTo>
                    <a:pt x="204" y="203"/>
                    <a:pt x="170" y="215"/>
                    <a:pt x="154" y="215"/>
                  </a:cubicBezTo>
                  <a:cubicBezTo>
                    <a:pt x="134" y="215"/>
                    <a:pt x="126" y="199"/>
                    <a:pt x="126" y="182"/>
                  </a:cubicBezTo>
                  <a:cubicBezTo>
                    <a:pt x="126" y="172"/>
                    <a:pt x="129" y="161"/>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8" y="0"/>
                    <a:pt x="202"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7" y="81"/>
                    <a:pt x="28" y="77"/>
                  </a:cubicBezTo>
                  <a:cubicBezTo>
                    <a:pt x="44" y="24"/>
                    <a:pt x="77" y="11"/>
                    <a:pt x="94" y="11"/>
                  </a:cubicBezTo>
                  <a:cubicBezTo>
                    <a:pt x="104" y="11"/>
                    <a:pt x="121" y="16"/>
                    <a:pt x="121" y="45"/>
                  </a:cubicBezTo>
                  <a:cubicBezTo>
                    <a:pt x="121" y="60"/>
                    <a:pt x="113" y="94"/>
                    <a:pt x="94" y="164"/>
                  </a:cubicBezTo>
                  <a:cubicBezTo>
                    <a:pt x="86" y="194"/>
                    <a:pt x="69" y="215"/>
                    <a:pt x="47" y="215"/>
                  </a:cubicBezTo>
                  <a:cubicBezTo>
                    <a:pt x="44" y="215"/>
                    <a:pt x="33" y="215"/>
                    <a:pt x="22" y="209"/>
                  </a:cubicBezTo>
                  <a:cubicBezTo>
                    <a:pt x="35" y="206"/>
                    <a:pt x="45" y="196"/>
                    <a:pt x="45" y="182"/>
                  </a:cubicBezTo>
                  <a:cubicBezTo>
                    <a:pt x="45" y="169"/>
                    <a:pt x="35" y="165"/>
                    <a:pt x="27" y="165"/>
                  </a:cubicBezTo>
                  <a:cubicBezTo>
                    <a:pt x="12" y="165"/>
                    <a:pt x="0" y="177"/>
                    <a:pt x="0" y="193"/>
                  </a:cubicBezTo>
                  <a:cubicBezTo>
                    <a:pt x="0" y="216"/>
                    <a:pt x="25" y="226"/>
                    <a:pt x="46" y="226"/>
                  </a:cubicBezTo>
                  <a:cubicBezTo>
                    <a:pt x="79" y="226"/>
                    <a:pt x="97" y="191"/>
                    <a:pt x="99" y="188"/>
                  </a:cubicBezTo>
                  <a:cubicBezTo>
                    <a:pt x="105" y="207"/>
                    <a:pt x="123" y="226"/>
                    <a:pt x="153" y="226"/>
                  </a:cubicBezTo>
                  <a:cubicBezTo>
                    <a:pt x="204" y="226"/>
                    <a:pt x="232" y="162"/>
                    <a:pt x="232"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7">
              <a:extLst>
                <a:ext uri="{FF2B5EF4-FFF2-40B4-BE49-F238E27FC236}">
                  <a16:creationId xmlns:a16="http://schemas.microsoft.com/office/drawing/2014/main" id="{AE747177-9034-49CF-B1CA-96E8BC68316B}"/>
                </a:ext>
              </a:extLst>
            </p:cNvPr>
            <p:cNvSpPr>
              <a:spLocks/>
            </p:cNvSpPr>
            <p:nvPr>
              <p:custDataLst>
                <p:tags r:id="rId80"/>
              </p:custDataLst>
            </p:nvPr>
          </p:nvSpPr>
          <p:spPr bwMode="auto">
            <a:xfrm>
              <a:off x="2533650" y="1839913"/>
              <a:ext cx="34925" cy="163513"/>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6"/>
                    <a:pt x="87" y="145"/>
                    <a:pt x="87" y="249"/>
                  </a:cubicBezTo>
                  <a:cubicBezTo>
                    <a:pt x="87" y="334"/>
                    <a:pt x="68" y="422"/>
                    <a:pt x="7" y="485"/>
                  </a:cubicBezTo>
                  <a:cubicBezTo>
                    <a:pt x="0" y="491"/>
                    <a:pt x="0" y="492"/>
                    <a:pt x="0" y="494"/>
                  </a:cubicBezTo>
                  <a:cubicBezTo>
                    <a:pt x="0" y="497"/>
                    <a:pt x="2" y="499"/>
                    <a:pt x="5" y="499"/>
                  </a:cubicBezTo>
                  <a:cubicBezTo>
                    <a:pt x="10" y="499"/>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8">
              <a:extLst>
                <a:ext uri="{FF2B5EF4-FFF2-40B4-BE49-F238E27FC236}">
                  <a16:creationId xmlns:a16="http://schemas.microsoft.com/office/drawing/2014/main" id="{05815117-094A-4893-8FA4-AC4514414322}"/>
                </a:ext>
              </a:extLst>
            </p:cNvPr>
            <p:cNvSpPr>
              <a:spLocks noEditPoints="1"/>
            </p:cNvSpPr>
            <p:nvPr>
              <p:custDataLst>
                <p:tags r:id="rId81"/>
              </p:custDataLst>
            </p:nvPr>
          </p:nvSpPr>
          <p:spPr bwMode="auto">
            <a:xfrm>
              <a:off x="2608263" y="1735138"/>
              <a:ext cx="79375" cy="120650"/>
            </a:xfrm>
            <a:custGeom>
              <a:avLst/>
              <a:gdLst>
                <a:gd name="T0" fmla="*/ 263 w 263"/>
                <a:gd name="T1" fmla="*/ 130 h 369"/>
                <a:gd name="T2" fmla="*/ 155 w 263"/>
                <a:gd name="T3" fmla="*/ 0 h 369"/>
                <a:gd name="T4" fmla="*/ 60 w 263"/>
                <a:gd name="T5" fmla="*/ 79 h 369"/>
                <a:gd name="T6" fmla="*/ 79 w 263"/>
                <a:gd name="T7" fmla="*/ 97 h 369"/>
                <a:gd name="T8" fmla="*/ 105 w 263"/>
                <a:gd name="T9" fmla="*/ 70 h 369"/>
                <a:gd name="T10" fmla="*/ 82 w 263"/>
                <a:gd name="T11" fmla="*/ 53 h 369"/>
                <a:gd name="T12" fmla="*/ 154 w 263"/>
                <a:gd name="T13" fmla="*/ 13 h 369"/>
                <a:gd name="T14" fmla="*/ 225 w 263"/>
                <a:gd name="T15" fmla="*/ 103 h 369"/>
                <a:gd name="T16" fmla="*/ 211 w 263"/>
                <a:gd name="T17" fmla="*/ 188 h 369"/>
                <a:gd name="T18" fmla="*/ 147 w 263"/>
                <a:gd name="T19" fmla="*/ 130 h 369"/>
                <a:gd name="T20" fmla="*/ 45 w 263"/>
                <a:gd name="T21" fmla="*/ 176 h 369"/>
                <a:gd name="T22" fmla="*/ 0 w 263"/>
                <a:gd name="T23" fmla="*/ 280 h 369"/>
                <a:gd name="T24" fmla="*/ 92 w 263"/>
                <a:gd name="T25" fmla="*/ 369 h 369"/>
                <a:gd name="T26" fmla="*/ 263 w 263"/>
                <a:gd name="T27" fmla="*/ 130 h 369"/>
                <a:gd name="T28" fmla="*/ 202 w 263"/>
                <a:gd name="T29" fmla="*/ 206 h 369"/>
                <a:gd name="T30" fmla="*/ 93 w 263"/>
                <a:gd name="T31" fmla="*/ 355 h 369"/>
                <a:gd name="T32" fmla="*/ 39 w 263"/>
                <a:gd name="T33" fmla="*/ 298 h 369"/>
                <a:gd name="T34" fmla="*/ 72 w 263"/>
                <a:gd name="T35" fmla="*/ 185 h 369"/>
                <a:gd name="T36" fmla="*/ 147 w 263"/>
                <a:gd name="T37" fmla="*/ 141 h 369"/>
                <a:gd name="T38" fmla="*/ 202 w 263"/>
                <a:gd name="T39" fmla="*/ 20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9">
                  <a:moveTo>
                    <a:pt x="263" y="130"/>
                  </a:moveTo>
                  <a:cubicBezTo>
                    <a:pt x="263" y="50"/>
                    <a:pt x="216" y="0"/>
                    <a:pt x="155" y="0"/>
                  </a:cubicBezTo>
                  <a:cubicBezTo>
                    <a:pt x="83" y="0"/>
                    <a:pt x="60" y="65"/>
                    <a:pt x="60" y="79"/>
                  </a:cubicBezTo>
                  <a:cubicBezTo>
                    <a:pt x="60" y="86"/>
                    <a:pt x="64" y="97"/>
                    <a:pt x="79"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3"/>
                    <a:pt x="222" y="148"/>
                    <a:pt x="211" y="188"/>
                  </a:cubicBezTo>
                  <a:cubicBezTo>
                    <a:pt x="206" y="157"/>
                    <a:pt x="186" y="130"/>
                    <a:pt x="147" y="130"/>
                  </a:cubicBezTo>
                  <a:cubicBezTo>
                    <a:pt x="116" y="130"/>
                    <a:pt x="84" y="138"/>
                    <a:pt x="45" y="176"/>
                  </a:cubicBezTo>
                  <a:cubicBezTo>
                    <a:pt x="4" y="218"/>
                    <a:pt x="0" y="264"/>
                    <a:pt x="0" y="280"/>
                  </a:cubicBezTo>
                  <a:cubicBezTo>
                    <a:pt x="0" y="311"/>
                    <a:pt x="22" y="369"/>
                    <a:pt x="92" y="369"/>
                  </a:cubicBezTo>
                  <a:cubicBezTo>
                    <a:pt x="211" y="369"/>
                    <a:pt x="263" y="201"/>
                    <a:pt x="263" y="130"/>
                  </a:cubicBezTo>
                  <a:close/>
                  <a:moveTo>
                    <a:pt x="202" y="206"/>
                  </a:moveTo>
                  <a:cubicBezTo>
                    <a:pt x="202" y="242"/>
                    <a:pt x="170" y="355"/>
                    <a:pt x="93" y="355"/>
                  </a:cubicBezTo>
                  <a:cubicBezTo>
                    <a:pt x="39" y="355"/>
                    <a:pt x="39" y="303"/>
                    <a:pt x="39" y="298"/>
                  </a:cubicBezTo>
                  <a:cubicBezTo>
                    <a:pt x="39" y="285"/>
                    <a:pt x="51" y="215"/>
                    <a:pt x="72" y="185"/>
                  </a:cubicBezTo>
                  <a:cubicBezTo>
                    <a:pt x="91" y="156"/>
                    <a:pt x="116" y="141"/>
                    <a:pt x="147" y="141"/>
                  </a:cubicBezTo>
                  <a:cubicBezTo>
                    <a:pt x="201" y="141"/>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9">
              <a:extLst>
                <a:ext uri="{FF2B5EF4-FFF2-40B4-BE49-F238E27FC236}">
                  <a16:creationId xmlns:a16="http://schemas.microsoft.com/office/drawing/2014/main" id="{6BCAECDA-1450-4874-99EF-AD08A87CA467}"/>
                </a:ext>
              </a:extLst>
            </p:cNvPr>
            <p:cNvSpPr>
              <a:spLocks/>
            </p:cNvSpPr>
            <p:nvPr>
              <p:custDataLst>
                <p:tags r:id="rId82"/>
              </p:custDataLst>
            </p:nvPr>
          </p:nvSpPr>
          <p:spPr bwMode="auto">
            <a:xfrm>
              <a:off x="2697163" y="1717676"/>
              <a:ext cx="46038" cy="76200"/>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4" y="200"/>
                  </a:cubicBezTo>
                  <a:cubicBezTo>
                    <a:pt x="131" y="202"/>
                    <a:pt x="104" y="202"/>
                    <a:pt x="99" y="202"/>
                  </a:cubicBezTo>
                  <a:lnTo>
                    <a:pt x="35" y="202"/>
                  </a:lnTo>
                  <a:cubicBezTo>
                    <a:pt x="71" y="170"/>
                    <a:pt x="84" y="160"/>
                    <a:pt x="105" y="143"/>
                  </a:cubicBezTo>
                  <a:cubicBezTo>
                    <a:pt x="130" y="123"/>
                    <a:pt x="154" y="101"/>
                    <a:pt x="154" y="68"/>
                  </a:cubicBezTo>
                  <a:cubicBezTo>
                    <a:pt x="154" y="26"/>
                    <a:pt x="117" y="0"/>
                    <a:pt x="73" y="0"/>
                  </a:cubicBezTo>
                  <a:cubicBezTo>
                    <a:pt x="30" y="0"/>
                    <a:pt x="0" y="30"/>
                    <a:pt x="0" y="62"/>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0">
              <a:extLst>
                <a:ext uri="{FF2B5EF4-FFF2-40B4-BE49-F238E27FC236}">
                  <a16:creationId xmlns:a16="http://schemas.microsoft.com/office/drawing/2014/main" id="{1E87AB54-F5B4-4BDF-8142-5F8036A3A262}"/>
                </a:ext>
              </a:extLst>
            </p:cNvPr>
            <p:cNvSpPr>
              <a:spLocks/>
            </p:cNvSpPr>
            <p:nvPr>
              <p:custDataLst>
                <p:tags r:id="rId83"/>
              </p:custDataLst>
            </p:nvPr>
          </p:nvSpPr>
          <p:spPr bwMode="auto">
            <a:xfrm>
              <a:off x="2762250" y="1779588"/>
              <a:ext cx="77788"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6 h 226"/>
                <a:gd name="T20" fmla="*/ 197 w 257"/>
                <a:gd name="T21" fmla="*/ 23 h 226"/>
                <a:gd name="T22" fmla="*/ 159 w 257"/>
                <a:gd name="T23" fmla="*/ 173 h 226"/>
                <a:gd name="T24" fmla="*/ 103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3 h 226"/>
                <a:gd name="T52" fmla="*/ 205 w 257"/>
                <a:gd name="T53" fmla="*/ 226 h 226"/>
                <a:gd name="T54" fmla="*/ 242 w 257"/>
                <a:gd name="T55" fmla="*/ 199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9"/>
                    <a:pt x="191" y="192"/>
                  </a:cubicBezTo>
                  <a:cubicBezTo>
                    <a:pt x="191" y="181"/>
                    <a:pt x="197" y="158"/>
                    <a:pt x="201" y="140"/>
                  </a:cubicBezTo>
                  <a:lnTo>
                    <a:pt x="215" y="86"/>
                  </a:lnTo>
                  <a:cubicBezTo>
                    <a:pt x="216" y="79"/>
                    <a:pt x="221" y="60"/>
                    <a:pt x="223" y="52"/>
                  </a:cubicBezTo>
                  <a:cubicBezTo>
                    <a:pt x="226" y="41"/>
                    <a:pt x="231" y="22"/>
                    <a:pt x="231" y="19"/>
                  </a:cubicBezTo>
                  <a:cubicBezTo>
                    <a:pt x="231" y="10"/>
                    <a:pt x="224" y="6"/>
                    <a:pt x="216" y="6"/>
                  </a:cubicBezTo>
                  <a:cubicBezTo>
                    <a:pt x="214" y="6"/>
                    <a:pt x="201" y="6"/>
                    <a:pt x="197" y="23"/>
                  </a:cubicBezTo>
                  <a:lnTo>
                    <a:pt x="159" y="173"/>
                  </a:lnTo>
                  <a:cubicBezTo>
                    <a:pt x="159" y="175"/>
                    <a:pt x="139" y="215"/>
                    <a:pt x="103" y="215"/>
                  </a:cubicBezTo>
                  <a:cubicBezTo>
                    <a:pt x="77" y="215"/>
                    <a:pt x="72" y="193"/>
                    <a:pt x="72" y="174"/>
                  </a:cubicBezTo>
                  <a:cubicBezTo>
                    <a:pt x="72" y="146"/>
                    <a:pt x="86" y="107"/>
                    <a:pt x="99" y="72"/>
                  </a:cubicBezTo>
                  <a:cubicBezTo>
                    <a:pt x="105"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2"/>
                    <a:pt x="77" y="27"/>
                  </a:cubicBezTo>
                  <a:cubicBezTo>
                    <a:pt x="77" y="39"/>
                    <a:pt x="72" y="54"/>
                    <a:pt x="69" y="61"/>
                  </a:cubicBezTo>
                  <a:cubicBezTo>
                    <a:pt x="50" y="111"/>
                    <a:pt x="40" y="142"/>
                    <a:pt x="40" y="166"/>
                  </a:cubicBezTo>
                  <a:cubicBezTo>
                    <a:pt x="40" y="214"/>
                    <a:pt x="74" y="226"/>
                    <a:pt x="101" y="226"/>
                  </a:cubicBezTo>
                  <a:cubicBezTo>
                    <a:pt x="134" y="226"/>
                    <a:pt x="152" y="204"/>
                    <a:pt x="160" y="193"/>
                  </a:cubicBezTo>
                  <a:cubicBezTo>
                    <a:pt x="166" y="213"/>
                    <a:pt x="183" y="226"/>
                    <a:pt x="205" y="226"/>
                  </a:cubicBezTo>
                  <a:cubicBezTo>
                    <a:pt x="222" y="226"/>
                    <a:pt x="234" y="215"/>
                    <a:pt x="242" y="199"/>
                  </a:cubicBezTo>
                  <a:cubicBezTo>
                    <a:pt x="250" y="181"/>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1">
              <a:extLst>
                <a:ext uri="{FF2B5EF4-FFF2-40B4-BE49-F238E27FC236}">
                  <a16:creationId xmlns:a16="http://schemas.microsoft.com/office/drawing/2014/main" id="{53C7F0C8-60EA-422F-8EBE-8CDF618198FD}"/>
                </a:ext>
              </a:extLst>
            </p:cNvPr>
            <p:cNvSpPr>
              <a:spLocks/>
            </p:cNvSpPr>
            <p:nvPr>
              <p:custDataLst>
                <p:tags r:id="rId84"/>
              </p:custDataLst>
            </p:nvPr>
          </p:nvSpPr>
          <p:spPr bwMode="auto">
            <a:xfrm>
              <a:off x="2859088" y="1730376"/>
              <a:ext cx="34925" cy="161925"/>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6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1"/>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6"/>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Rectangle 22">
              <a:extLst>
                <a:ext uri="{FF2B5EF4-FFF2-40B4-BE49-F238E27FC236}">
                  <a16:creationId xmlns:a16="http://schemas.microsoft.com/office/drawing/2014/main" id="{FF104C72-6C75-4487-9E14-7F6673824799}"/>
                </a:ext>
              </a:extLst>
            </p:cNvPr>
            <p:cNvSpPr>
              <a:spLocks noChangeArrowheads="1"/>
            </p:cNvSpPr>
            <p:nvPr>
              <p:custDataLst>
                <p:tags r:id="rId85"/>
              </p:custDataLst>
            </p:nvPr>
          </p:nvSpPr>
          <p:spPr bwMode="auto">
            <a:xfrm>
              <a:off x="2922588" y="1751013"/>
              <a:ext cx="555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3">
              <a:extLst>
                <a:ext uri="{FF2B5EF4-FFF2-40B4-BE49-F238E27FC236}">
                  <a16:creationId xmlns:a16="http://schemas.microsoft.com/office/drawing/2014/main" id="{14DB0AE4-DB91-4724-88CB-1DA36270F274}"/>
                </a:ext>
              </a:extLst>
            </p:cNvPr>
            <p:cNvSpPr>
              <a:spLocks/>
            </p:cNvSpPr>
            <p:nvPr>
              <p:custDataLst>
                <p:tags r:id="rId86"/>
              </p:custDataLst>
            </p:nvPr>
          </p:nvSpPr>
          <p:spPr bwMode="auto">
            <a:xfrm>
              <a:off x="2906713" y="1779588"/>
              <a:ext cx="76200"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6"/>
                    <a:pt x="122" y="44"/>
                  </a:cubicBezTo>
                  <a:cubicBezTo>
                    <a:pt x="122" y="60"/>
                    <a:pt x="113"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4">
              <a:extLst>
                <a:ext uri="{FF2B5EF4-FFF2-40B4-BE49-F238E27FC236}">
                  <a16:creationId xmlns:a16="http://schemas.microsoft.com/office/drawing/2014/main" id="{3C7E555C-407D-4118-9760-D17A5BB7C930}"/>
                </a:ext>
              </a:extLst>
            </p:cNvPr>
            <p:cNvSpPr>
              <a:spLocks/>
            </p:cNvSpPr>
            <p:nvPr>
              <p:custDataLst>
                <p:tags r:id="rId87"/>
              </p:custDataLst>
            </p:nvPr>
          </p:nvSpPr>
          <p:spPr bwMode="auto">
            <a:xfrm>
              <a:off x="3001963" y="1835151"/>
              <a:ext cx="17463" cy="47625"/>
            </a:xfrm>
            <a:custGeom>
              <a:avLst/>
              <a:gdLst>
                <a:gd name="T0" fmla="*/ 59 w 59"/>
                <a:gd name="T1" fmla="*/ 52 h 149"/>
                <a:gd name="T2" fmla="*/ 27 w 59"/>
                <a:gd name="T3" fmla="*/ 0 h 149"/>
                <a:gd name="T4" fmla="*/ 0 w 59"/>
                <a:gd name="T5" fmla="*/ 26 h 149"/>
                <a:gd name="T6" fmla="*/ 27 w 59"/>
                <a:gd name="T7" fmla="*/ 53 h 149"/>
                <a:gd name="T8" fmla="*/ 44 w 59"/>
                <a:gd name="T9" fmla="*/ 46 h 149"/>
                <a:gd name="T10" fmla="*/ 47 w 59"/>
                <a:gd name="T11" fmla="*/ 45 h 149"/>
                <a:gd name="T12" fmla="*/ 48 w 59"/>
                <a:gd name="T13" fmla="*/ 52 h 149"/>
                <a:gd name="T14" fmla="*/ 14 w 59"/>
                <a:gd name="T15" fmla="*/ 135 h 149"/>
                <a:gd name="T16" fmla="*/ 8 w 59"/>
                <a:gd name="T17" fmla="*/ 143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19"/>
                    <a:pt x="46" y="0"/>
                    <a:pt x="27" y="0"/>
                  </a:cubicBezTo>
                  <a:cubicBezTo>
                    <a:pt x="10" y="0"/>
                    <a:pt x="0" y="12"/>
                    <a:pt x="0" y="26"/>
                  </a:cubicBezTo>
                  <a:cubicBezTo>
                    <a:pt x="0" y="40"/>
                    <a:pt x="10" y="53"/>
                    <a:pt x="27" y="53"/>
                  </a:cubicBezTo>
                  <a:cubicBezTo>
                    <a:pt x="33" y="53"/>
                    <a:pt x="39" y="51"/>
                    <a:pt x="44" y="46"/>
                  </a:cubicBezTo>
                  <a:cubicBezTo>
                    <a:pt x="46" y="45"/>
                    <a:pt x="47" y="45"/>
                    <a:pt x="47" y="45"/>
                  </a:cubicBezTo>
                  <a:cubicBezTo>
                    <a:pt x="47" y="45"/>
                    <a:pt x="48" y="45"/>
                    <a:pt x="48" y="52"/>
                  </a:cubicBezTo>
                  <a:cubicBezTo>
                    <a:pt x="48" y="89"/>
                    <a:pt x="30" y="119"/>
                    <a:pt x="14" y="135"/>
                  </a:cubicBezTo>
                  <a:cubicBezTo>
                    <a:pt x="8" y="141"/>
                    <a:pt x="8" y="142"/>
                    <a:pt x="8" y="143"/>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5">
              <a:extLst>
                <a:ext uri="{FF2B5EF4-FFF2-40B4-BE49-F238E27FC236}">
                  <a16:creationId xmlns:a16="http://schemas.microsoft.com/office/drawing/2014/main" id="{F3C6DF56-F124-4D55-B676-E3533F2DABD5}"/>
                </a:ext>
              </a:extLst>
            </p:cNvPr>
            <p:cNvSpPr>
              <a:spLocks/>
            </p:cNvSpPr>
            <p:nvPr>
              <p:custDataLst>
                <p:tags r:id="rId88"/>
              </p:custDataLst>
            </p:nvPr>
          </p:nvSpPr>
          <p:spPr bwMode="auto">
            <a:xfrm>
              <a:off x="3059113" y="1749426"/>
              <a:ext cx="46038" cy="104775"/>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5 w 153"/>
                <a:gd name="T23" fmla="*/ 14 h 318"/>
                <a:gd name="T24" fmla="*/ 101 w 153"/>
                <a:gd name="T25" fmla="*/ 0 h 318"/>
                <a:gd name="T26" fmla="*/ 81 w 153"/>
                <a:gd name="T27" fmla="*/ 18 h 318"/>
                <a:gd name="T28" fmla="*/ 61 w 153"/>
                <a:gd name="T29" fmla="*/ 98 h 318"/>
                <a:gd name="T30" fmla="*/ 15 w 153"/>
                <a:gd name="T31" fmla="*/ 98 h 318"/>
                <a:gd name="T32" fmla="*/ 0 w 153"/>
                <a:gd name="T33" fmla="*/ 107 h 318"/>
                <a:gd name="T34" fmla="*/ 14 w 153"/>
                <a:gd name="T35" fmla="*/ 113 h 318"/>
                <a:gd name="T36" fmla="*/ 57 w 153"/>
                <a:gd name="T37" fmla="*/ 113 h 318"/>
                <a:gd name="T38" fmla="*/ 20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3" y="307"/>
                    <a:pt x="66"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5" y="17"/>
                    <a:pt x="115" y="14"/>
                  </a:cubicBezTo>
                  <a:cubicBezTo>
                    <a:pt x="115" y="5"/>
                    <a:pt x="109" y="0"/>
                    <a:pt x="101" y="0"/>
                  </a:cubicBezTo>
                  <a:cubicBezTo>
                    <a:pt x="99" y="0"/>
                    <a:pt x="85" y="1"/>
                    <a:pt x="81" y="18"/>
                  </a:cubicBezTo>
                  <a:lnTo>
                    <a:pt x="61" y="98"/>
                  </a:lnTo>
                  <a:lnTo>
                    <a:pt x="15" y="98"/>
                  </a:lnTo>
                  <a:cubicBezTo>
                    <a:pt x="5" y="98"/>
                    <a:pt x="0" y="98"/>
                    <a:pt x="0" y="107"/>
                  </a:cubicBezTo>
                  <a:cubicBezTo>
                    <a:pt x="0" y="113"/>
                    <a:pt x="4" y="113"/>
                    <a:pt x="14" y="113"/>
                  </a:cubicBezTo>
                  <a:lnTo>
                    <a:pt x="57" y="113"/>
                  </a:lnTo>
                  <a:cubicBezTo>
                    <a:pt x="21" y="255"/>
                    <a:pt x="20" y="263"/>
                    <a:pt x="20" y="272"/>
                  </a:cubicBezTo>
                  <a:cubicBezTo>
                    <a:pt x="20"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6">
              <a:extLst>
                <a:ext uri="{FF2B5EF4-FFF2-40B4-BE49-F238E27FC236}">
                  <a16:creationId xmlns:a16="http://schemas.microsoft.com/office/drawing/2014/main" id="{93A11409-F9C9-4E58-A980-1E5D0AED6FD6}"/>
                </a:ext>
              </a:extLst>
            </p:cNvPr>
            <p:cNvSpPr>
              <a:spLocks/>
            </p:cNvSpPr>
            <p:nvPr>
              <p:custDataLst>
                <p:tags r:id="rId89"/>
              </p:custDataLst>
            </p:nvPr>
          </p:nvSpPr>
          <p:spPr bwMode="auto">
            <a:xfrm>
              <a:off x="3119438" y="1730376"/>
              <a:ext cx="34925" cy="16192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9"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Rectangle 27">
              <a:extLst>
                <a:ext uri="{FF2B5EF4-FFF2-40B4-BE49-F238E27FC236}">
                  <a16:creationId xmlns:a16="http://schemas.microsoft.com/office/drawing/2014/main" id="{F2A9AB7D-56DA-4573-A671-A55334C6C12C}"/>
                </a:ext>
              </a:extLst>
            </p:cNvPr>
            <p:cNvSpPr>
              <a:spLocks noChangeArrowheads="1"/>
            </p:cNvSpPr>
            <p:nvPr>
              <p:custDataLst>
                <p:tags r:id="rId90"/>
              </p:custDataLst>
            </p:nvPr>
          </p:nvSpPr>
          <p:spPr bwMode="auto">
            <a:xfrm>
              <a:off x="2601913" y="1917701"/>
              <a:ext cx="56673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8">
              <a:extLst>
                <a:ext uri="{FF2B5EF4-FFF2-40B4-BE49-F238E27FC236}">
                  <a16:creationId xmlns:a16="http://schemas.microsoft.com/office/drawing/2014/main" id="{D018CBAA-9325-40BC-90F8-BFA7AA811E5D}"/>
                </a:ext>
              </a:extLst>
            </p:cNvPr>
            <p:cNvSpPr>
              <a:spLocks noEditPoints="1"/>
            </p:cNvSpPr>
            <p:nvPr>
              <p:custDataLst>
                <p:tags r:id="rId91"/>
              </p:custDataLst>
            </p:nvPr>
          </p:nvSpPr>
          <p:spPr bwMode="auto">
            <a:xfrm>
              <a:off x="2786063" y="1957388"/>
              <a:ext cx="79375" cy="119063"/>
            </a:xfrm>
            <a:custGeom>
              <a:avLst/>
              <a:gdLst>
                <a:gd name="T0" fmla="*/ 262 w 262"/>
                <a:gd name="T1" fmla="*/ 129 h 368"/>
                <a:gd name="T2" fmla="*/ 154 w 262"/>
                <a:gd name="T3" fmla="*/ 0 h 368"/>
                <a:gd name="T4" fmla="*/ 59 w 262"/>
                <a:gd name="T5" fmla="*/ 78 h 368"/>
                <a:gd name="T6" fmla="*/ 78 w 262"/>
                <a:gd name="T7" fmla="*/ 96 h 368"/>
                <a:gd name="T8" fmla="*/ 105 w 262"/>
                <a:gd name="T9" fmla="*/ 69 h 368"/>
                <a:gd name="T10" fmla="*/ 81 w 262"/>
                <a:gd name="T11" fmla="*/ 52 h 368"/>
                <a:gd name="T12" fmla="*/ 153 w 262"/>
                <a:gd name="T13" fmla="*/ 12 h 368"/>
                <a:gd name="T14" fmla="*/ 225 w 262"/>
                <a:gd name="T15" fmla="*/ 102 h 368"/>
                <a:gd name="T16" fmla="*/ 211 w 262"/>
                <a:gd name="T17" fmla="*/ 188 h 368"/>
                <a:gd name="T18" fmla="*/ 146 w 262"/>
                <a:gd name="T19" fmla="*/ 129 h 368"/>
                <a:gd name="T20" fmla="*/ 45 w 262"/>
                <a:gd name="T21" fmla="*/ 176 h 368"/>
                <a:gd name="T22" fmla="*/ 0 w 262"/>
                <a:gd name="T23" fmla="*/ 279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4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4"/>
                    <a:pt x="59" y="78"/>
                  </a:cubicBezTo>
                  <a:cubicBezTo>
                    <a:pt x="59" y="85"/>
                    <a:pt x="63" y="96"/>
                    <a:pt x="78" y="96"/>
                  </a:cubicBezTo>
                  <a:cubicBezTo>
                    <a:pt x="94" y="96"/>
                    <a:pt x="105" y="81"/>
                    <a:pt x="105" y="69"/>
                  </a:cubicBezTo>
                  <a:cubicBezTo>
                    <a:pt x="105" y="52"/>
                    <a:pt x="89" y="52"/>
                    <a:pt x="81" y="52"/>
                  </a:cubicBezTo>
                  <a:cubicBezTo>
                    <a:pt x="103" y="15"/>
                    <a:pt x="139" y="12"/>
                    <a:pt x="153" y="12"/>
                  </a:cubicBezTo>
                  <a:cubicBezTo>
                    <a:pt x="190" y="12"/>
                    <a:pt x="225" y="38"/>
                    <a:pt x="225" y="102"/>
                  </a:cubicBezTo>
                  <a:cubicBezTo>
                    <a:pt x="225" y="122"/>
                    <a:pt x="222" y="147"/>
                    <a:pt x="211" y="188"/>
                  </a:cubicBezTo>
                  <a:cubicBezTo>
                    <a:pt x="206" y="157"/>
                    <a:pt x="185" y="129"/>
                    <a:pt x="146" y="129"/>
                  </a:cubicBezTo>
                  <a:cubicBezTo>
                    <a:pt x="116" y="129"/>
                    <a:pt x="83" y="137"/>
                    <a:pt x="45" y="176"/>
                  </a:cubicBezTo>
                  <a:cubicBezTo>
                    <a:pt x="3" y="217"/>
                    <a:pt x="0" y="264"/>
                    <a:pt x="0" y="279"/>
                  </a:cubicBezTo>
                  <a:cubicBezTo>
                    <a:pt x="0" y="310"/>
                    <a:pt x="22" y="368"/>
                    <a:pt x="91" y="368"/>
                  </a:cubicBezTo>
                  <a:cubicBezTo>
                    <a:pt x="210" y="368"/>
                    <a:pt x="262" y="200"/>
                    <a:pt x="262" y="129"/>
                  </a:cubicBezTo>
                  <a:close/>
                  <a:moveTo>
                    <a:pt x="202" y="206"/>
                  </a:moveTo>
                  <a:cubicBezTo>
                    <a:pt x="202" y="242"/>
                    <a:pt x="170" y="354"/>
                    <a:pt x="93" y="354"/>
                  </a:cubicBezTo>
                  <a:cubicBezTo>
                    <a:pt x="38" y="354"/>
                    <a:pt x="38" y="303"/>
                    <a:pt x="38" y="298"/>
                  </a:cubicBezTo>
                  <a:cubicBezTo>
                    <a:pt x="38" y="284"/>
                    <a:pt x="51" y="214"/>
                    <a:pt x="71" y="184"/>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9">
              <a:extLst>
                <a:ext uri="{FF2B5EF4-FFF2-40B4-BE49-F238E27FC236}">
                  <a16:creationId xmlns:a16="http://schemas.microsoft.com/office/drawing/2014/main" id="{97C6742E-82ED-4911-B40D-5E18959AA8F9}"/>
                </a:ext>
              </a:extLst>
            </p:cNvPr>
            <p:cNvSpPr>
              <a:spLocks/>
            </p:cNvSpPr>
            <p:nvPr>
              <p:custDataLst>
                <p:tags r:id="rId92"/>
              </p:custDataLst>
            </p:nvPr>
          </p:nvSpPr>
          <p:spPr bwMode="auto">
            <a:xfrm>
              <a:off x="2871788" y="1971676"/>
              <a:ext cx="47625" cy="103188"/>
            </a:xfrm>
            <a:custGeom>
              <a:avLst/>
              <a:gdLst>
                <a:gd name="T0" fmla="*/ 146 w 154"/>
                <a:gd name="T1" fmla="*/ 241 h 317"/>
                <a:gd name="T2" fmla="*/ 140 w 154"/>
                <a:gd name="T3" fmla="*/ 236 h 317"/>
                <a:gd name="T4" fmla="*/ 132 w 154"/>
                <a:gd name="T5" fmla="*/ 243 h 317"/>
                <a:gd name="T6" fmla="*/ 67 w 154"/>
                <a:gd name="T7" fmla="*/ 306 h 317"/>
                <a:gd name="T8" fmla="*/ 52 w 154"/>
                <a:gd name="T9" fmla="*/ 283 h 317"/>
                <a:gd name="T10" fmla="*/ 55 w 154"/>
                <a:gd name="T11" fmla="*/ 260 h 317"/>
                <a:gd name="T12" fmla="*/ 92 w 154"/>
                <a:gd name="T13" fmla="*/ 112 h 317"/>
                <a:gd name="T14" fmla="*/ 139 w 154"/>
                <a:gd name="T15" fmla="*/ 112 h 317"/>
                <a:gd name="T16" fmla="*/ 154 w 154"/>
                <a:gd name="T17" fmla="*/ 102 h 317"/>
                <a:gd name="T18" fmla="*/ 140 w 154"/>
                <a:gd name="T19" fmla="*/ 97 h 317"/>
                <a:gd name="T20" fmla="*/ 96 w 154"/>
                <a:gd name="T21" fmla="*/ 97 h 317"/>
                <a:gd name="T22" fmla="*/ 116 w 154"/>
                <a:gd name="T23" fmla="*/ 13 h 317"/>
                <a:gd name="T24" fmla="*/ 102 w 154"/>
                <a:gd name="T25" fmla="*/ 0 h 317"/>
                <a:gd name="T26" fmla="*/ 82 w 154"/>
                <a:gd name="T27" fmla="*/ 17 h 317"/>
                <a:gd name="T28" fmla="*/ 62 w 154"/>
                <a:gd name="T29" fmla="*/ 97 h 317"/>
                <a:gd name="T30" fmla="*/ 15 w 154"/>
                <a:gd name="T31" fmla="*/ 97 h 317"/>
                <a:gd name="T32" fmla="*/ 0 w 154"/>
                <a:gd name="T33" fmla="*/ 106 h 317"/>
                <a:gd name="T34" fmla="*/ 14 w 154"/>
                <a:gd name="T35" fmla="*/ 112 h 317"/>
                <a:gd name="T36" fmla="*/ 58 w 154"/>
                <a:gd name="T37" fmla="*/ 112 h 317"/>
                <a:gd name="T38" fmla="*/ 20 w 154"/>
                <a:gd name="T39" fmla="*/ 271 h 317"/>
                <a:gd name="T40" fmla="*/ 66 w 154"/>
                <a:gd name="T41" fmla="*/ 317 h 317"/>
                <a:gd name="T42" fmla="*/ 146 w 154"/>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317">
                  <a:moveTo>
                    <a:pt x="146" y="241"/>
                  </a:moveTo>
                  <a:cubicBezTo>
                    <a:pt x="146" y="236"/>
                    <a:pt x="142" y="236"/>
                    <a:pt x="140" y="236"/>
                  </a:cubicBezTo>
                  <a:cubicBezTo>
                    <a:pt x="135" y="236"/>
                    <a:pt x="135" y="237"/>
                    <a:pt x="132" y="243"/>
                  </a:cubicBezTo>
                  <a:cubicBezTo>
                    <a:pt x="111" y="294"/>
                    <a:pt x="84" y="306"/>
                    <a:pt x="67" y="306"/>
                  </a:cubicBezTo>
                  <a:cubicBezTo>
                    <a:pt x="57" y="306"/>
                    <a:pt x="52" y="300"/>
                    <a:pt x="52" y="283"/>
                  </a:cubicBezTo>
                  <a:cubicBezTo>
                    <a:pt x="52" y="271"/>
                    <a:pt x="53" y="268"/>
                    <a:pt x="55" y="260"/>
                  </a:cubicBezTo>
                  <a:lnTo>
                    <a:pt x="92" y="112"/>
                  </a:lnTo>
                  <a:lnTo>
                    <a:pt x="139" y="112"/>
                  </a:lnTo>
                  <a:cubicBezTo>
                    <a:pt x="149" y="112"/>
                    <a:pt x="154" y="112"/>
                    <a:pt x="154" y="102"/>
                  </a:cubicBezTo>
                  <a:cubicBezTo>
                    <a:pt x="154" y="97"/>
                    <a:pt x="149" y="97"/>
                    <a:pt x="140" y="97"/>
                  </a:cubicBezTo>
                  <a:lnTo>
                    <a:pt x="96" y="97"/>
                  </a:lnTo>
                  <a:cubicBezTo>
                    <a:pt x="114" y="26"/>
                    <a:pt x="116" y="16"/>
                    <a:pt x="116" y="13"/>
                  </a:cubicBezTo>
                  <a:cubicBezTo>
                    <a:pt x="116" y="5"/>
                    <a:pt x="110" y="0"/>
                    <a:pt x="102" y="0"/>
                  </a:cubicBezTo>
                  <a:cubicBezTo>
                    <a:pt x="100" y="0"/>
                    <a:pt x="86" y="0"/>
                    <a:pt x="82" y="17"/>
                  </a:cubicBezTo>
                  <a:lnTo>
                    <a:pt x="62" y="97"/>
                  </a:lnTo>
                  <a:lnTo>
                    <a:pt x="15" y="97"/>
                  </a:lnTo>
                  <a:cubicBezTo>
                    <a:pt x="5" y="97"/>
                    <a:pt x="0" y="97"/>
                    <a:pt x="0" y="106"/>
                  </a:cubicBezTo>
                  <a:cubicBezTo>
                    <a:pt x="0" y="112"/>
                    <a:pt x="4" y="112"/>
                    <a:pt x="14" y="112"/>
                  </a:cubicBezTo>
                  <a:lnTo>
                    <a:pt x="58" y="112"/>
                  </a:lnTo>
                  <a:cubicBezTo>
                    <a:pt x="22" y="254"/>
                    <a:pt x="20" y="262"/>
                    <a:pt x="20" y="271"/>
                  </a:cubicBezTo>
                  <a:cubicBezTo>
                    <a:pt x="20" y="298"/>
                    <a:pt x="39" y="317"/>
                    <a:pt x="66" y="317"/>
                  </a:cubicBezTo>
                  <a:cubicBezTo>
                    <a:pt x="117" y="317"/>
                    <a:pt x="146" y="245"/>
                    <a:pt x="146"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0">
              <a:extLst>
                <a:ext uri="{FF2B5EF4-FFF2-40B4-BE49-F238E27FC236}">
                  <a16:creationId xmlns:a16="http://schemas.microsoft.com/office/drawing/2014/main" id="{81B90809-91FC-415A-A5F9-C24C6E6DD817}"/>
                </a:ext>
              </a:extLst>
            </p:cNvPr>
            <p:cNvSpPr>
              <a:spLocks/>
            </p:cNvSpPr>
            <p:nvPr>
              <p:custDataLst>
                <p:tags r:id="rId93"/>
              </p:custDataLst>
            </p:nvPr>
          </p:nvSpPr>
          <p:spPr bwMode="auto">
            <a:xfrm>
              <a:off x="2930525" y="1951038"/>
              <a:ext cx="46038"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6" y="82"/>
                    <a:pt x="37" y="76"/>
                    <a:pt x="37" y="64"/>
                  </a:cubicBezTo>
                  <a:cubicBezTo>
                    <a:pt x="37" y="57"/>
                    <a:pt x="34" y="45"/>
                    <a:pt x="16" y="45"/>
                  </a:cubicBezTo>
                  <a:cubicBezTo>
                    <a:pt x="27" y="20"/>
                    <a:pt x="51"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31">
              <a:extLst>
                <a:ext uri="{FF2B5EF4-FFF2-40B4-BE49-F238E27FC236}">
                  <a16:creationId xmlns:a16="http://schemas.microsoft.com/office/drawing/2014/main" id="{51DD1178-5FF8-448E-8883-9AE75A0F4D5A}"/>
                </a:ext>
              </a:extLst>
            </p:cNvPr>
            <p:cNvSpPr>
              <a:spLocks noEditPoints="1"/>
            </p:cNvSpPr>
            <p:nvPr>
              <p:custDataLst>
                <p:tags r:id="rId94"/>
              </p:custDataLst>
            </p:nvPr>
          </p:nvSpPr>
          <p:spPr bwMode="auto">
            <a:xfrm>
              <a:off x="3217863" y="1849438"/>
              <a:ext cx="71438" cy="114300"/>
            </a:xfrm>
            <a:custGeom>
              <a:avLst/>
              <a:gdLst>
                <a:gd name="T0" fmla="*/ 229 w 238"/>
                <a:gd name="T1" fmla="*/ 275 h 351"/>
                <a:gd name="T2" fmla="*/ 223 w 238"/>
                <a:gd name="T3" fmla="*/ 270 h 351"/>
                <a:gd name="T4" fmla="*/ 216 w 238"/>
                <a:gd name="T5" fmla="*/ 279 h 351"/>
                <a:gd name="T6" fmla="*/ 178 w 238"/>
                <a:gd name="T7" fmla="*/ 340 h 351"/>
                <a:gd name="T8" fmla="*/ 163 w 238"/>
                <a:gd name="T9" fmla="*/ 317 h 351"/>
                <a:gd name="T10" fmla="*/ 166 w 238"/>
                <a:gd name="T11" fmla="*/ 294 h 351"/>
                <a:gd name="T12" fmla="*/ 238 w 238"/>
                <a:gd name="T13" fmla="*/ 5 h 351"/>
                <a:gd name="T14" fmla="*/ 231 w 238"/>
                <a:gd name="T15" fmla="*/ 0 h 351"/>
                <a:gd name="T16" fmla="*/ 168 w 238"/>
                <a:gd name="T17" fmla="*/ 5 h 351"/>
                <a:gd name="T18" fmla="*/ 161 w 238"/>
                <a:gd name="T19" fmla="*/ 15 h 351"/>
                <a:gd name="T20" fmla="*/ 173 w 238"/>
                <a:gd name="T21" fmla="*/ 21 h 351"/>
                <a:gd name="T22" fmla="*/ 198 w 238"/>
                <a:gd name="T23" fmla="*/ 29 h 351"/>
                <a:gd name="T24" fmla="*/ 196 w 238"/>
                <a:gd name="T25" fmla="*/ 39 h 351"/>
                <a:gd name="T26" fmla="*/ 166 w 238"/>
                <a:gd name="T27" fmla="*/ 157 h 351"/>
                <a:gd name="T28" fmla="*/ 120 w 238"/>
                <a:gd name="T29" fmla="*/ 125 h 351"/>
                <a:gd name="T30" fmla="*/ 0 w 238"/>
                <a:gd name="T31" fmla="*/ 272 h 351"/>
                <a:gd name="T32" fmla="*/ 67 w 238"/>
                <a:gd name="T33" fmla="*/ 351 h 351"/>
                <a:gd name="T34" fmla="*/ 131 w 238"/>
                <a:gd name="T35" fmla="*/ 314 h 351"/>
                <a:gd name="T36" fmla="*/ 177 w 238"/>
                <a:gd name="T37" fmla="*/ 351 h 351"/>
                <a:gd name="T38" fmla="*/ 214 w 238"/>
                <a:gd name="T39" fmla="*/ 324 h 351"/>
                <a:gd name="T40" fmla="*/ 229 w 238"/>
                <a:gd name="T41" fmla="*/ 275 h 351"/>
                <a:gd name="T42" fmla="*/ 159 w 238"/>
                <a:gd name="T43" fmla="*/ 189 h 351"/>
                <a:gd name="T44" fmla="*/ 134 w 238"/>
                <a:gd name="T45" fmla="*/ 287 h 351"/>
                <a:gd name="T46" fmla="*/ 124 w 238"/>
                <a:gd name="T47" fmla="*/ 305 h 351"/>
                <a:gd name="T48" fmla="*/ 68 w 238"/>
                <a:gd name="T49" fmla="*/ 340 h 351"/>
                <a:gd name="T50" fmla="*/ 36 w 238"/>
                <a:gd name="T51" fmla="*/ 294 h 351"/>
                <a:gd name="T52" fmla="*/ 63 w 238"/>
                <a:gd name="T53" fmla="*/ 184 h 351"/>
                <a:gd name="T54" fmla="*/ 121 w 238"/>
                <a:gd name="T55" fmla="*/ 136 h 351"/>
                <a:gd name="T56" fmla="*/ 160 w 238"/>
                <a:gd name="T57" fmla="*/ 180 h 351"/>
                <a:gd name="T58" fmla="*/ 159 w 238"/>
                <a:gd name="T59" fmla="*/ 18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8" h="351">
                  <a:moveTo>
                    <a:pt x="229" y="275"/>
                  </a:moveTo>
                  <a:cubicBezTo>
                    <a:pt x="229" y="270"/>
                    <a:pt x="224" y="270"/>
                    <a:pt x="223" y="270"/>
                  </a:cubicBezTo>
                  <a:cubicBezTo>
                    <a:pt x="218" y="270"/>
                    <a:pt x="217" y="272"/>
                    <a:pt x="216" y="279"/>
                  </a:cubicBezTo>
                  <a:cubicBezTo>
                    <a:pt x="207" y="311"/>
                    <a:pt x="198" y="340"/>
                    <a:pt x="178" y="340"/>
                  </a:cubicBezTo>
                  <a:cubicBezTo>
                    <a:pt x="164" y="340"/>
                    <a:pt x="163" y="327"/>
                    <a:pt x="163" y="317"/>
                  </a:cubicBezTo>
                  <a:cubicBezTo>
                    <a:pt x="163" y="305"/>
                    <a:pt x="164" y="302"/>
                    <a:pt x="166" y="294"/>
                  </a:cubicBezTo>
                  <a:lnTo>
                    <a:pt x="238" y="5"/>
                  </a:lnTo>
                  <a:cubicBezTo>
                    <a:pt x="238" y="5"/>
                    <a:pt x="238" y="0"/>
                    <a:pt x="231" y="0"/>
                  </a:cubicBezTo>
                  <a:cubicBezTo>
                    <a:pt x="224" y="0"/>
                    <a:pt x="176" y="4"/>
                    <a:pt x="168" y="5"/>
                  </a:cubicBezTo>
                  <a:cubicBezTo>
                    <a:pt x="164" y="6"/>
                    <a:pt x="161" y="8"/>
                    <a:pt x="161" y="15"/>
                  </a:cubicBezTo>
                  <a:cubicBezTo>
                    <a:pt x="161" y="21"/>
                    <a:pt x="165" y="21"/>
                    <a:pt x="173" y="21"/>
                  </a:cubicBezTo>
                  <a:cubicBezTo>
                    <a:pt x="197" y="21"/>
                    <a:pt x="198" y="24"/>
                    <a:pt x="198" y="29"/>
                  </a:cubicBezTo>
                  <a:lnTo>
                    <a:pt x="196" y="39"/>
                  </a:lnTo>
                  <a:lnTo>
                    <a:pt x="166" y="157"/>
                  </a:lnTo>
                  <a:cubicBezTo>
                    <a:pt x="157" y="139"/>
                    <a:pt x="143" y="125"/>
                    <a:pt x="120" y="125"/>
                  </a:cubicBezTo>
                  <a:cubicBezTo>
                    <a:pt x="62" y="125"/>
                    <a:pt x="0" y="199"/>
                    <a:pt x="0" y="272"/>
                  </a:cubicBezTo>
                  <a:cubicBezTo>
                    <a:pt x="0" y="318"/>
                    <a:pt x="28" y="351"/>
                    <a:pt x="67" y="351"/>
                  </a:cubicBezTo>
                  <a:cubicBezTo>
                    <a:pt x="77" y="351"/>
                    <a:pt x="101" y="349"/>
                    <a:pt x="131" y="314"/>
                  </a:cubicBezTo>
                  <a:cubicBezTo>
                    <a:pt x="135" y="335"/>
                    <a:pt x="153" y="351"/>
                    <a:pt x="177" y="351"/>
                  </a:cubicBezTo>
                  <a:cubicBezTo>
                    <a:pt x="194" y="351"/>
                    <a:pt x="206" y="340"/>
                    <a:pt x="214" y="324"/>
                  </a:cubicBezTo>
                  <a:cubicBezTo>
                    <a:pt x="222" y="306"/>
                    <a:pt x="229" y="275"/>
                    <a:pt x="229" y="275"/>
                  </a:cubicBezTo>
                  <a:close/>
                  <a:moveTo>
                    <a:pt x="159" y="189"/>
                  </a:moveTo>
                  <a:lnTo>
                    <a:pt x="134" y="287"/>
                  </a:lnTo>
                  <a:cubicBezTo>
                    <a:pt x="131" y="296"/>
                    <a:pt x="131" y="297"/>
                    <a:pt x="124" y="305"/>
                  </a:cubicBezTo>
                  <a:cubicBezTo>
                    <a:pt x="102" y="332"/>
                    <a:pt x="82" y="340"/>
                    <a:pt x="68" y="340"/>
                  </a:cubicBezTo>
                  <a:cubicBezTo>
                    <a:pt x="43" y="340"/>
                    <a:pt x="36" y="313"/>
                    <a:pt x="36" y="294"/>
                  </a:cubicBezTo>
                  <a:cubicBezTo>
                    <a:pt x="36" y="269"/>
                    <a:pt x="52" y="207"/>
                    <a:pt x="63" y="184"/>
                  </a:cubicBezTo>
                  <a:cubicBezTo>
                    <a:pt x="79" y="155"/>
                    <a:pt x="101" y="136"/>
                    <a:pt x="121" y="136"/>
                  </a:cubicBezTo>
                  <a:cubicBezTo>
                    <a:pt x="153" y="136"/>
                    <a:pt x="160" y="177"/>
                    <a:pt x="160" y="180"/>
                  </a:cubicBezTo>
                  <a:cubicBezTo>
                    <a:pt x="160" y="183"/>
                    <a:pt x="159" y="186"/>
                    <a:pt x="159" y="18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Rectangle 32">
              <a:extLst>
                <a:ext uri="{FF2B5EF4-FFF2-40B4-BE49-F238E27FC236}">
                  <a16:creationId xmlns:a16="http://schemas.microsoft.com/office/drawing/2014/main" id="{7AF032BD-921F-4EC8-B7DB-0D22A3FF6507}"/>
                </a:ext>
              </a:extLst>
            </p:cNvPr>
            <p:cNvSpPr>
              <a:spLocks noChangeArrowheads="1"/>
            </p:cNvSpPr>
            <p:nvPr>
              <p:custDataLst>
                <p:tags r:id="rId95"/>
              </p:custDataLst>
            </p:nvPr>
          </p:nvSpPr>
          <p:spPr bwMode="auto">
            <a:xfrm>
              <a:off x="3309938" y="1860551"/>
              <a:ext cx="5556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3">
              <a:extLst>
                <a:ext uri="{FF2B5EF4-FFF2-40B4-BE49-F238E27FC236}">
                  <a16:creationId xmlns:a16="http://schemas.microsoft.com/office/drawing/2014/main" id="{9B51FE42-2E7A-4F62-9E8C-267D6009F1F3}"/>
                </a:ext>
              </a:extLst>
            </p:cNvPr>
            <p:cNvSpPr>
              <a:spLocks/>
            </p:cNvSpPr>
            <p:nvPr>
              <p:custDataLst>
                <p:tags r:id="rId96"/>
              </p:custDataLst>
            </p:nvPr>
          </p:nvSpPr>
          <p:spPr bwMode="auto">
            <a:xfrm>
              <a:off x="3294063" y="1890713"/>
              <a:ext cx="76200" cy="73025"/>
            </a:xfrm>
            <a:custGeom>
              <a:avLst/>
              <a:gdLst>
                <a:gd name="T0" fmla="*/ 233 w 248"/>
                <a:gd name="T1" fmla="*/ 150 h 226"/>
                <a:gd name="T2" fmla="*/ 227 w 248"/>
                <a:gd name="T3" fmla="*/ 145 h 226"/>
                <a:gd name="T4" fmla="*/ 221 w 248"/>
                <a:gd name="T5" fmla="*/ 150 h 226"/>
                <a:gd name="T6" fmla="*/ 154 w 248"/>
                <a:gd name="T7" fmla="*/ 215 h 226"/>
                <a:gd name="T8" fmla="*/ 127 w 248"/>
                <a:gd name="T9" fmla="*/ 182 h 226"/>
                <a:gd name="T10" fmla="*/ 135 w 248"/>
                <a:gd name="T11" fmla="*/ 139 h 226"/>
                <a:gd name="T12" fmla="*/ 152 w 248"/>
                <a:gd name="T13" fmla="*/ 70 h 226"/>
                <a:gd name="T14" fmla="*/ 202 w 248"/>
                <a:gd name="T15" fmla="*/ 11 h 226"/>
                <a:gd name="T16" fmla="*/ 227 w 248"/>
                <a:gd name="T17" fmla="*/ 18 h 226"/>
                <a:gd name="T18" fmla="*/ 203 w 248"/>
                <a:gd name="T19" fmla="*/ 45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7 h 226"/>
                <a:gd name="T36" fmla="*/ 95 w 248"/>
                <a:gd name="T37" fmla="*/ 11 h 226"/>
                <a:gd name="T38" fmla="*/ 122 w 248"/>
                <a:gd name="T39" fmla="*/ 45 h 226"/>
                <a:gd name="T40" fmla="*/ 95 w 248"/>
                <a:gd name="T41" fmla="*/ 164 h 226"/>
                <a:gd name="T42" fmla="*/ 48 w 248"/>
                <a:gd name="T43" fmla="*/ 215 h 226"/>
                <a:gd name="T44" fmla="*/ 23 w 248"/>
                <a:gd name="T45" fmla="*/ 209 h 226"/>
                <a:gd name="T46" fmla="*/ 46 w 248"/>
                <a:gd name="T47" fmla="*/ 182 h 226"/>
                <a:gd name="T48" fmla="*/ 28 w 248"/>
                <a:gd name="T49" fmla="*/ 165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9" y="145"/>
                    <a:pt x="227" y="145"/>
                  </a:cubicBezTo>
                  <a:cubicBezTo>
                    <a:pt x="223" y="145"/>
                    <a:pt x="222" y="147"/>
                    <a:pt x="221" y="150"/>
                  </a:cubicBezTo>
                  <a:cubicBezTo>
                    <a:pt x="204" y="203"/>
                    <a:pt x="170" y="215"/>
                    <a:pt x="154" y="215"/>
                  </a:cubicBezTo>
                  <a:cubicBezTo>
                    <a:pt x="135" y="215"/>
                    <a:pt x="127" y="199"/>
                    <a:pt x="127" y="182"/>
                  </a:cubicBezTo>
                  <a:cubicBezTo>
                    <a:pt x="127" y="172"/>
                    <a:pt x="130" y="161"/>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8" y="53"/>
                    <a:pt x="248" y="33"/>
                  </a:cubicBezTo>
                  <a:cubicBezTo>
                    <a:pt x="248"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4"/>
                  </a:cubicBezTo>
                  <a:cubicBezTo>
                    <a:pt x="87" y="194"/>
                    <a:pt x="69" y="215"/>
                    <a:pt x="48" y="215"/>
                  </a:cubicBezTo>
                  <a:cubicBezTo>
                    <a:pt x="44" y="215"/>
                    <a:pt x="33" y="215"/>
                    <a:pt x="23" y="209"/>
                  </a:cubicBezTo>
                  <a:cubicBezTo>
                    <a:pt x="35" y="206"/>
                    <a:pt x="46" y="196"/>
                    <a:pt x="46" y="182"/>
                  </a:cubicBezTo>
                  <a:cubicBezTo>
                    <a:pt x="46" y="169"/>
                    <a:pt x="35" y="165"/>
                    <a:pt x="28" y="165"/>
                  </a:cubicBezTo>
                  <a:cubicBezTo>
                    <a:pt x="13" y="165"/>
                    <a:pt x="0" y="177"/>
                    <a:pt x="0" y="193"/>
                  </a:cubicBezTo>
                  <a:cubicBezTo>
                    <a:pt x="0" y="216"/>
                    <a:pt x="25" y="226"/>
                    <a:pt x="47" y="226"/>
                  </a:cubicBezTo>
                  <a:cubicBezTo>
                    <a:pt x="80" y="226"/>
                    <a:pt x="98" y="191"/>
                    <a:pt x="99" y="188"/>
                  </a:cubicBezTo>
                  <a:cubicBezTo>
                    <a:pt x="105"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4">
              <a:extLst>
                <a:ext uri="{FF2B5EF4-FFF2-40B4-BE49-F238E27FC236}">
                  <a16:creationId xmlns:a16="http://schemas.microsoft.com/office/drawing/2014/main" id="{24B05784-33F7-4D2E-B4AF-989BF5A063C7}"/>
                </a:ext>
              </a:extLst>
            </p:cNvPr>
            <p:cNvSpPr>
              <a:spLocks noEditPoints="1"/>
            </p:cNvSpPr>
            <p:nvPr>
              <p:custDataLst>
                <p:tags r:id="rId97"/>
              </p:custDataLst>
            </p:nvPr>
          </p:nvSpPr>
          <p:spPr bwMode="auto">
            <a:xfrm>
              <a:off x="3427413" y="1901826"/>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5">
              <a:extLst>
                <a:ext uri="{FF2B5EF4-FFF2-40B4-BE49-F238E27FC236}">
                  <a16:creationId xmlns:a16="http://schemas.microsoft.com/office/drawing/2014/main" id="{7D2B6FE4-AE2F-449A-AEF3-A0B030C1F201}"/>
                </a:ext>
              </a:extLst>
            </p:cNvPr>
            <p:cNvSpPr>
              <a:spLocks noEditPoints="1"/>
            </p:cNvSpPr>
            <p:nvPr>
              <p:custDataLst>
                <p:tags r:id="rId98"/>
              </p:custDataLst>
            </p:nvPr>
          </p:nvSpPr>
          <p:spPr bwMode="auto">
            <a:xfrm>
              <a:off x="3584575" y="1847851"/>
              <a:ext cx="104775" cy="146050"/>
            </a:xfrm>
            <a:custGeom>
              <a:avLst/>
              <a:gdLst>
                <a:gd name="T0" fmla="*/ 299 w 345"/>
                <a:gd name="T1" fmla="*/ 352 h 449"/>
                <a:gd name="T2" fmla="*/ 294 w 345"/>
                <a:gd name="T3" fmla="*/ 347 h 449"/>
                <a:gd name="T4" fmla="*/ 288 w 345"/>
                <a:gd name="T5" fmla="*/ 352 h 449"/>
                <a:gd name="T6" fmla="*/ 229 w 345"/>
                <a:gd name="T7" fmla="*/ 400 h 449"/>
                <a:gd name="T8" fmla="*/ 194 w 345"/>
                <a:gd name="T9" fmla="*/ 349 h 449"/>
                <a:gd name="T10" fmla="*/ 345 w 345"/>
                <a:gd name="T11" fmla="*/ 134 h 449"/>
                <a:gd name="T12" fmla="*/ 217 w 345"/>
                <a:gd name="T13" fmla="*/ 0 h 449"/>
                <a:gd name="T14" fmla="*/ 0 w 345"/>
                <a:gd name="T15" fmla="*/ 230 h 449"/>
                <a:gd name="T16" fmla="*/ 128 w 345"/>
                <a:gd name="T17" fmla="*/ 363 h 449"/>
                <a:gd name="T18" fmla="*/ 177 w 345"/>
                <a:gd name="T19" fmla="*/ 355 h 449"/>
                <a:gd name="T20" fmla="*/ 175 w 345"/>
                <a:gd name="T21" fmla="*/ 394 h 449"/>
                <a:gd name="T22" fmla="*/ 216 w 345"/>
                <a:gd name="T23" fmla="*/ 449 h 449"/>
                <a:gd name="T24" fmla="*/ 299 w 345"/>
                <a:gd name="T25" fmla="*/ 352 h 449"/>
                <a:gd name="T26" fmla="*/ 301 w 345"/>
                <a:gd name="T27" fmla="*/ 118 h 449"/>
                <a:gd name="T28" fmla="*/ 192 w 345"/>
                <a:gd name="T29" fmla="*/ 332 h 449"/>
                <a:gd name="T30" fmla="*/ 148 w 345"/>
                <a:gd name="T31" fmla="*/ 278 h 449"/>
                <a:gd name="T32" fmla="*/ 97 w 345"/>
                <a:gd name="T33" fmla="*/ 329 h 449"/>
                <a:gd name="T34" fmla="*/ 100 w 345"/>
                <a:gd name="T35" fmla="*/ 345 h 449"/>
                <a:gd name="T36" fmla="*/ 44 w 345"/>
                <a:gd name="T37" fmla="*/ 246 h 449"/>
                <a:gd name="T38" fmla="*/ 95 w 345"/>
                <a:gd name="T39" fmla="*/ 86 h 449"/>
                <a:gd name="T40" fmla="*/ 214 w 345"/>
                <a:gd name="T41" fmla="*/ 13 h 449"/>
                <a:gd name="T42" fmla="*/ 301 w 345"/>
                <a:gd name="T43" fmla="*/ 118 h 449"/>
                <a:gd name="T44" fmla="*/ 178 w 345"/>
                <a:gd name="T45" fmla="*/ 331 h 449"/>
                <a:gd name="T46" fmla="*/ 173 w 345"/>
                <a:gd name="T47" fmla="*/ 341 h 449"/>
                <a:gd name="T48" fmla="*/ 131 w 345"/>
                <a:gd name="T49" fmla="*/ 350 h 449"/>
                <a:gd name="T50" fmla="*/ 108 w 345"/>
                <a:gd name="T51" fmla="*/ 329 h 449"/>
                <a:gd name="T52" fmla="*/ 148 w 345"/>
                <a:gd name="T53" fmla="*/ 289 h 449"/>
                <a:gd name="T54" fmla="*/ 178 w 345"/>
                <a:gd name="T55" fmla="*/ 33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5" h="449">
                  <a:moveTo>
                    <a:pt x="299" y="352"/>
                  </a:moveTo>
                  <a:cubicBezTo>
                    <a:pt x="299" y="348"/>
                    <a:pt x="296" y="347"/>
                    <a:pt x="294" y="347"/>
                  </a:cubicBezTo>
                  <a:cubicBezTo>
                    <a:pt x="290" y="347"/>
                    <a:pt x="289" y="349"/>
                    <a:pt x="288" y="352"/>
                  </a:cubicBezTo>
                  <a:cubicBezTo>
                    <a:pt x="276" y="388"/>
                    <a:pt x="247" y="400"/>
                    <a:pt x="229" y="400"/>
                  </a:cubicBezTo>
                  <a:cubicBezTo>
                    <a:pt x="207" y="400"/>
                    <a:pt x="199" y="387"/>
                    <a:pt x="194" y="349"/>
                  </a:cubicBezTo>
                  <a:cubicBezTo>
                    <a:pt x="271" y="319"/>
                    <a:pt x="345" y="231"/>
                    <a:pt x="345" y="134"/>
                  </a:cubicBezTo>
                  <a:cubicBezTo>
                    <a:pt x="345" y="54"/>
                    <a:pt x="292" y="0"/>
                    <a:pt x="217" y="0"/>
                  </a:cubicBezTo>
                  <a:cubicBezTo>
                    <a:pt x="110" y="0"/>
                    <a:pt x="0" y="113"/>
                    <a:pt x="0" y="230"/>
                  </a:cubicBezTo>
                  <a:cubicBezTo>
                    <a:pt x="0" y="312"/>
                    <a:pt x="56" y="363"/>
                    <a:pt x="128" y="363"/>
                  </a:cubicBezTo>
                  <a:cubicBezTo>
                    <a:pt x="140" y="363"/>
                    <a:pt x="157" y="361"/>
                    <a:pt x="177" y="355"/>
                  </a:cubicBezTo>
                  <a:cubicBezTo>
                    <a:pt x="175" y="386"/>
                    <a:pt x="175" y="387"/>
                    <a:pt x="175" y="394"/>
                  </a:cubicBezTo>
                  <a:cubicBezTo>
                    <a:pt x="175" y="410"/>
                    <a:pt x="175" y="449"/>
                    <a:pt x="216" y="449"/>
                  </a:cubicBezTo>
                  <a:cubicBezTo>
                    <a:pt x="275" y="449"/>
                    <a:pt x="299" y="357"/>
                    <a:pt x="299" y="352"/>
                  </a:cubicBezTo>
                  <a:close/>
                  <a:moveTo>
                    <a:pt x="301" y="118"/>
                  </a:moveTo>
                  <a:cubicBezTo>
                    <a:pt x="301" y="168"/>
                    <a:pt x="275" y="285"/>
                    <a:pt x="192" y="332"/>
                  </a:cubicBezTo>
                  <a:cubicBezTo>
                    <a:pt x="189" y="314"/>
                    <a:pt x="184" y="278"/>
                    <a:pt x="148" y="278"/>
                  </a:cubicBezTo>
                  <a:cubicBezTo>
                    <a:pt x="121" y="278"/>
                    <a:pt x="97" y="303"/>
                    <a:pt x="97" y="329"/>
                  </a:cubicBezTo>
                  <a:cubicBezTo>
                    <a:pt x="97" y="339"/>
                    <a:pt x="100" y="345"/>
                    <a:pt x="100" y="345"/>
                  </a:cubicBezTo>
                  <a:cubicBezTo>
                    <a:pt x="61" y="329"/>
                    <a:pt x="44" y="291"/>
                    <a:pt x="44" y="246"/>
                  </a:cubicBezTo>
                  <a:cubicBezTo>
                    <a:pt x="44" y="211"/>
                    <a:pt x="57" y="140"/>
                    <a:pt x="95" y="86"/>
                  </a:cubicBezTo>
                  <a:cubicBezTo>
                    <a:pt x="131" y="36"/>
                    <a:pt x="178" y="13"/>
                    <a:pt x="214" y="13"/>
                  </a:cubicBezTo>
                  <a:cubicBezTo>
                    <a:pt x="264" y="13"/>
                    <a:pt x="301" y="52"/>
                    <a:pt x="301" y="118"/>
                  </a:cubicBezTo>
                  <a:close/>
                  <a:moveTo>
                    <a:pt x="178" y="331"/>
                  </a:moveTo>
                  <a:cubicBezTo>
                    <a:pt x="178" y="339"/>
                    <a:pt x="178" y="339"/>
                    <a:pt x="173" y="341"/>
                  </a:cubicBezTo>
                  <a:cubicBezTo>
                    <a:pt x="160" y="347"/>
                    <a:pt x="145" y="350"/>
                    <a:pt x="131" y="350"/>
                  </a:cubicBezTo>
                  <a:cubicBezTo>
                    <a:pt x="124" y="350"/>
                    <a:pt x="108" y="350"/>
                    <a:pt x="108" y="329"/>
                  </a:cubicBezTo>
                  <a:cubicBezTo>
                    <a:pt x="108" y="309"/>
                    <a:pt x="127" y="289"/>
                    <a:pt x="148" y="289"/>
                  </a:cubicBezTo>
                  <a:cubicBezTo>
                    <a:pt x="169" y="289"/>
                    <a:pt x="178" y="301"/>
                    <a:pt x="178"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6">
              <a:extLst>
                <a:ext uri="{FF2B5EF4-FFF2-40B4-BE49-F238E27FC236}">
                  <a16:creationId xmlns:a16="http://schemas.microsoft.com/office/drawing/2014/main" id="{BD9D2C14-3726-4059-B0A6-95F314521852}"/>
                </a:ext>
              </a:extLst>
            </p:cNvPr>
            <p:cNvSpPr>
              <a:spLocks/>
            </p:cNvSpPr>
            <p:nvPr>
              <p:custDataLst>
                <p:tags r:id="rId99"/>
              </p:custDataLst>
            </p:nvPr>
          </p:nvSpPr>
          <p:spPr bwMode="auto">
            <a:xfrm>
              <a:off x="3711575" y="1839913"/>
              <a:ext cx="34925" cy="163513"/>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8"/>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7">
              <a:extLst>
                <a:ext uri="{FF2B5EF4-FFF2-40B4-BE49-F238E27FC236}">
                  <a16:creationId xmlns:a16="http://schemas.microsoft.com/office/drawing/2014/main" id="{6D765E02-8063-45E8-A174-7B3C989D08AD}"/>
                </a:ext>
              </a:extLst>
            </p:cNvPr>
            <p:cNvSpPr>
              <a:spLocks/>
            </p:cNvSpPr>
            <p:nvPr>
              <p:custDataLst>
                <p:tags r:id="rId100"/>
              </p:custDataLst>
            </p:nvPr>
          </p:nvSpPr>
          <p:spPr bwMode="auto">
            <a:xfrm>
              <a:off x="3759200" y="1890713"/>
              <a:ext cx="74613" cy="73025"/>
            </a:xfrm>
            <a:custGeom>
              <a:avLst/>
              <a:gdLst>
                <a:gd name="T0" fmla="*/ 232 w 248"/>
                <a:gd name="T1" fmla="*/ 150 h 226"/>
                <a:gd name="T2" fmla="*/ 226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1 w 248"/>
                <a:gd name="T25" fmla="*/ 0 h 226"/>
                <a:gd name="T26" fmla="*/ 149 w 248"/>
                <a:gd name="T27" fmla="*/ 38 h 226"/>
                <a:gd name="T28" fmla="*/ 95 w 248"/>
                <a:gd name="T29" fmla="*/ 0 h 226"/>
                <a:gd name="T30" fmla="*/ 15 w 248"/>
                <a:gd name="T31" fmla="*/ 77 h 226"/>
                <a:gd name="T32" fmla="*/ 21 w 248"/>
                <a:gd name="T33" fmla="*/ 82 h 226"/>
                <a:gd name="T34" fmla="*/ 27 w 248"/>
                <a:gd name="T35" fmla="*/ 77 h 226"/>
                <a:gd name="T36" fmla="*/ 94 w 248"/>
                <a:gd name="T37" fmla="*/ 11 h 226"/>
                <a:gd name="T38" fmla="*/ 121 w 248"/>
                <a:gd name="T39" fmla="*/ 45 h 226"/>
                <a:gd name="T40" fmla="*/ 94 w 248"/>
                <a:gd name="T41" fmla="*/ 164 h 226"/>
                <a:gd name="T42" fmla="*/ 47 w 248"/>
                <a:gd name="T43" fmla="*/ 215 h 226"/>
                <a:gd name="T44" fmla="*/ 22 w 248"/>
                <a:gd name="T45" fmla="*/ 209 h 226"/>
                <a:gd name="T46" fmla="*/ 45 w 248"/>
                <a:gd name="T47" fmla="*/ 182 h 226"/>
                <a:gd name="T48" fmla="*/ 27 w 248"/>
                <a:gd name="T49" fmla="*/ 165 h 226"/>
                <a:gd name="T50" fmla="*/ 0 w 248"/>
                <a:gd name="T51" fmla="*/ 193 h 226"/>
                <a:gd name="T52" fmla="*/ 46 w 248"/>
                <a:gd name="T53" fmla="*/ 226 h 226"/>
                <a:gd name="T54" fmla="*/ 99 w 248"/>
                <a:gd name="T55" fmla="*/ 188 h 226"/>
                <a:gd name="T56" fmla="*/ 153 w 248"/>
                <a:gd name="T57" fmla="*/ 226 h 226"/>
                <a:gd name="T58" fmla="*/ 232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50"/>
                  </a:moveTo>
                  <a:cubicBezTo>
                    <a:pt x="232" y="145"/>
                    <a:pt x="228" y="145"/>
                    <a:pt x="226" y="145"/>
                  </a:cubicBezTo>
                  <a:cubicBezTo>
                    <a:pt x="222" y="145"/>
                    <a:pt x="221" y="147"/>
                    <a:pt x="220" y="150"/>
                  </a:cubicBezTo>
                  <a:cubicBezTo>
                    <a:pt x="203" y="203"/>
                    <a:pt x="170" y="215"/>
                    <a:pt x="154" y="215"/>
                  </a:cubicBezTo>
                  <a:cubicBezTo>
                    <a:pt x="134" y="215"/>
                    <a:pt x="126" y="199"/>
                    <a:pt x="126" y="182"/>
                  </a:cubicBezTo>
                  <a:cubicBezTo>
                    <a:pt x="126" y="172"/>
                    <a:pt x="129" y="161"/>
                    <a:pt x="135" y="139"/>
                  </a:cubicBezTo>
                  <a:lnTo>
                    <a:pt x="152" y="70"/>
                  </a:lnTo>
                  <a:cubicBezTo>
                    <a:pt x="155" y="57"/>
                    <a:pt x="166" y="11"/>
                    <a:pt x="201" y="11"/>
                  </a:cubicBezTo>
                  <a:cubicBezTo>
                    <a:pt x="203" y="11"/>
                    <a:pt x="215" y="11"/>
                    <a:pt x="226" y="18"/>
                  </a:cubicBezTo>
                  <a:cubicBezTo>
                    <a:pt x="212" y="20"/>
                    <a:pt x="202" y="33"/>
                    <a:pt x="202" y="45"/>
                  </a:cubicBezTo>
                  <a:cubicBezTo>
                    <a:pt x="202" y="53"/>
                    <a:pt x="207" y="62"/>
                    <a:pt x="221" y="62"/>
                  </a:cubicBezTo>
                  <a:cubicBezTo>
                    <a:pt x="232" y="62"/>
                    <a:pt x="248" y="53"/>
                    <a:pt x="248" y="33"/>
                  </a:cubicBezTo>
                  <a:cubicBezTo>
                    <a:pt x="248" y="7"/>
                    <a:pt x="218" y="0"/>
                    <a:pt x="201" y="0"/>
                  </a:cubicBezTo>
                  <a:cubicBezTo>
                    <a:pt x="173" y="0"/>
                    <a:pt x="155" y="27"/>
                    <a:pt x="149" y="38"/>
                  </a:cubicBezTo>
                  <a:cubicBezTo>
                    <a:pt x="137" y="5"/>
                    <a:pt x="110" y="0"/>
                    <a:pt x="95" y="0"/>
                  </a:cubicBezTo>
                  <a:cubicBezTo>
                    <a:pt x="43" y="0"/>
                    <a:pt x="15" y="65"/>
                    <a:pt x="15" y="77"/>
                  </a:cubicBezTo>
                  <a:cubicBezTo>
                    <a:pt x="15" y="82"/>
                    <a:pt x="21" y="82"/>
                    <a:pt x="21" y="82"/>
                  </a:cubicBezTo>
                  <a:cubicBezTo>
                    <a:pt x="25" y="82"/>
                    <a:pt x="26" y="81"/>
                    <a:pt x="27" y="77"/>
                  </a:cubicBezTo>
                  <a:cubicBezTo>
                    <a:pt x="44" y="24"/>
                    <a:pt x="77" y="11"/>
                    <a:pt x="94" y="11"/>
                  </a:cubicBezTo>
                  <a:cubicBezTo>
                    <a:pt x="104" y="11"/>
                    <a:pt x="121" y="16"/>
                    <a:pt x="121" y="45"/>
                  </a:cubicBezTo>
                  <a:cubicBezTo>
                    <a:pt x="121" y="60"/>
                    <a:pt x="113" y="94"/>
                    <a:pt x="94" y="164"/>
                  </a:cubicBezTo>
                  <a:cubicBezTo>
                    <a:pt x="86" y="194"/>
                    <a:pt x="69" y="215"/>
                    <a:pt x="47" y="215"/>
                  </a:cubicBezTo>
                  <a:cubicBezTo>
                    <a:pt x="44" y="215"/>
                    <a:pt x="32" y="215"/>
                    <a:pt x="22" y="209"/>
                  </a:cubicBezTo>
                  <a:cubicBezTo>
                    <a:pt x="34" y="206"/>
                    <a:pt x="45" y="196"/>
                    <a:pt x="45" y="182"/>
                  </a:cubicBezTo>
                  <a:cubicBezTo>
                    <a:pt x="45" y="169"/>
                    <a:pt x="34" y="165"/>
                    <a:pt x="27" y="165"/>
                  </a:cubicBezTo>
                  <a:cubicBezTo>
                    <a:pt x="12" y="165"/>
                    <a:pt x="0" y="177"/>
                    <a:pt x="0" y="193"/>
                  </a:cubicBezTo>
                  <a:cubicBezTo>
                    <a:pt x="0" y="216"/>
                    <a:pt x="24" y="226"/>
                    <a:pt x="46" y="226"/>
                  </a:cubicBezTo>
                  <a:cubicBezTo>
                    <a:pt x="79" y="226"/>
                    <a:pt x="97" y="191"/>
                    <a:pt x="99" y="188"/>
                  </a:cubicBezTo>
                  <a:cubicBezTo>
                    <a:pt x="105" y="207"/>
                    <a:pt x="123" y="226"/>
                    <a:pt x="153" y="226"/>
                  </a:cubicBezTo>
                  <a:cubicBezTo>
                    <a:pt x="204" y="226"/>
                    <a:pt x="232" y="162"/>
                    <a:pt x="232"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8">
              <a:extLst>
                <a:ext uri="{FF2B5EF4-FFF2-40B4-BE49-F238E27FC236}">
                  <a16:creationId xmlns:a16="http://schemas.microsoft.com/office/drawing/2014/main" id="{1EFE8320-92B7-4599-BA0A-981FBDABFBBD}"/>
                </a:ext>
              </a:extLst>
            </p:cNvPr>
            <p:cNvSpPr>
              <a:spLocks/>
            </p:cNvSpPr>
            <p:nvPr>
              <p:custDataLst>
                <p:tags r:id="rId101"/>
              </p:custDataLst>
            </p:nvPr>
          </p:nvSpPr>
          <p:spPr bwMode="auto">
            <a:xfrm>
              <a:off x="3883025" y="1866901"/>
              <a:ext cx="100013" cy="107950"/>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9">
              <a:extLst>
                <a:ext uri="{FF2B5EF4-FFF2-40B4-BE49-F238E27FC236}">
                  <a16:creationId xmlns:a16="http://schemas.microsoft.com/office/drawing/2014/main" id="{DF5055E7-16D0-4E35-9B9D-093CC7DEDE7C}"/>
                </a:ext>
              </a:extLst>
            </p:cNvPr>
            <p:cNvSpPr>
              <a:spLocks noEditPoints="1"/>
            </p:cNvSpPr>
            <p:nvPr>
              <p:custDataLst>
                <p:tags r:id="rId102"/>
              </p:custDataLst>
            </p:nvPr>
          </p:nvSpPr>
          <p:spPr bwMode="auto">
            <a:xfrm>
              <a:off x="4032250" y="1846263"/>
              <a:ext cx="111125" cy="115888"/>
            </a:xfrm>
            <a:custGeom>
              <a:avLst/>
              <a:gdLst>
                <a:gd name="T0" fmla="*/ 368 w 368"/>
                <a:gd name="T1" fmla="*/ 353 h 357"/>
                <a:gd name="T2" fmla="*/ 365 w 368"/>
                <a:gd name="T3" fmla="*/ 347 h 357"/>
                <a:gd name="T4" fmla="*/ 197 w 368"/>
                <a:gd name="T5" fmla="*/ 9 h 357"/>
                <a:gd name="T6" fmla="*/ 184 w 368"/>
                <a:gd name="T7" fmla="*/ 0 h 357"/>
                <a:gd name="T8" fmla="*/ 171 w 368"/>
                <a:gd name="T9" fmla="*/ 9 h 357"/>
                <a:gd name="T10" fmla="*/ 2 w 368"/>
                <a:gd name="T11" fmla="*/ 347 h 357"/>
                <a:gd name="T12" fmla="*/ 0 w 368"/>
                <a:gd name="T13" fmla="*/ 353 h 357"/>
                <a:gd name="T14" fmla="*/ 11 w 368"/>
                <a:gd name="T15" fmla="*/ 357 h 357"/>
                <a:gd name="T16" fmla="*/ 357 w 368"/>
                <a:gd name="T17" fmla="*/ 357 h 357"/>
                <a:gd name="T18" fmla="*/ 368 w 368"/>
                <a:gd name="T19" fmla="*/ 353 h 357"/>
                <a:gd name="T20" fmla="*/ 302 w 368"/>
                <a:gd name="T21" fmla="*/ 319 h 357"/>
                <a:gd name="T22" fmla="*/ 33 w 368"/>
                <a:gd name="T23" fmla="*/ 319 h 357"/>
                <a:gd name="T24" fmla="*/ 168 w 368"/>
                <a:gd name="T25" fmla="*/ 50 h 357"/>
                <a:gd name="T26" fmla="*/ 302 w 368"/>
                <a:gd name="T2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368" y="353"/>
                  </a:moveTo>
                  <a:cubicBezTo>
                    <a:pt x="368" y="353"/>
                    <a:pt x="368" y="351"/>
                    <a:pt x="365" y="347"/>
                  </a:cubicBezTo>
                  <a:lnTo>
                    <a:pt x="197" y="9"/>
                  </a:lnTo>
                  <a:cubicBezTo>
                    <a:pt x="193" y="2"/>
                    <a:pt x="192" y="0"/>
                    <a:pt x="184" y="0"/>
                  </a:cubicBezTo>
                  <a:cubicBezTo>
                    <a:pt x="175" y="0"/>
                    <a:pt x="174" y="2"/>
                    <a:pt x="171" y="9"/>
                  </a:cubicBezTo>
                  <a:lnTo>
                    <a:pt x="2" y="347"/>
                  </a:lnTo>
                  <a:cubicBezTo>
                    <a:pt x="0" y="351"/>
                    <a:pt x="0" y="353"/>
                    <a:pt x="0" y="353"/>
                  </a:cubicBezTo>
                  <a:cubicBezTo>
                    <a:pt x="0" y="357"/>
                    <a:pt x="3" y="357"/>
                    <a:pt x="11" y="357"/>
                  </a:cubicBezTo>
                  <a:lnTo>
                    <a:pt x="357" y="357"/>
                  </a:lnTo>
                  <a:cubicBezTo>
                    <a:pt x="365" y="357"/>
                    <a:pt x="368" y="357"/>
                    <a:pt x="368" y="353"/>
                  </a:cubicBezTo>
                  <a:close/>
                  <a:moveTo>
                    <a:pt x="302" y="319"/>
                  </a:moveTo>
                  <a:lnTo>
                    <a:pt x="33" y="319"/>
                  </a:lnTo>
                  <a:lnTo>
                    <a:pt x="168" y="50"/>
                  </a:lnTo>
                  <a:lnTo>
                    <a:pt x="302" y="319"/>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40">
              <a:extLst>
                <a:ext uri="{FF2B5EF4-FFF2-40B4-BE49-F238E27FC236}">
                  <a16:creationId xmlns:a16="http://schemas.microsoft.com/office/drawing/2014/main" id="{2CCCEFBA-6A61-4DE5-BD02-710C45C4CF5D}"/>
                </a:ext>
              </a:extLst>
            </p:cNvPr>
            <p:cNvSpPr>
              <a:spLocks/>
            </p:cNvSpPr>
            <p:nvPr>
              <p:custDataLst>
                <p:tags r:id="rId103"/>
              </p:custDataLst>
            </p:nvPr>
          </p:nvSpPr>
          <p:spPr bwMode="auto">
            <a:xfrm>
              <a:off x="4154488" y="1890713"/>
              <a:ext cx="76200" cy="73025"/>
            </a:xfrm>
            <a:custGeom>
              <a:avLst/>
              <a:gdLst>
                <a:gd name="T0" fmla="*/ 233 w 249"/>
                <a:gd name="T1" fmla="*/ 150 h 226"/>
                <a:gd name="T2" fmla="*/ 227 w 249"/>
                <a:gd name="T3" fmla="*/ 145 h 226"/>
                <a:gd name="T4" fmla="*/ 221 w 249"/>
                <a:gd name="T5" fmla="*/ 150 h 226"/>
                <a:gd name="T6" fmla="*/ 154 w 249"/>
                <a:gd name="T7" fmla="*/ 215 h 226"/>
                <a:gd name="T8" fmla="*/ 127 w 249"/>
                <a:gd name="T9" fmla="*/ 182 h 226"/>
                <a:gd name="T10" fmla="*/ 135 w 249"/>
                <a:gd name="T11" fmla="*/ 139 h 226"/>
                <a:gd name="T12" fmla="*/ 152 w 249"/>
                <a:gd name="T13" fmla="*/ 70 h 226"/>
                <a:gd name="T14" fmla="*/ 202 w 249"/>
                <a:gd name="T15" fmla="*/ 11 h 226"/>
                <a:gd name="T16" fmla="*/ 227 w 249"/>
                <a:gd name="T17" fmla="*/ 18 h 226"/>
                <a:gd name="T18" fmla="*/ 203 w 249"/>
                <a:gd name="T19" fmla="*/ 45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7 h 226"/>
                <a:gd name="T36" fmla="*/ 95 w 249"/>
                <a:gd name="T37" fmla="*/ 11 h 226"/>
                <a:gd name="T38" fmla="*/ 122 w 249"/>
                <a:gd name="T39" fmla="*/ 45 h 226"/>
                <a:gd name="T40" fmla="*/ 95 w 249"/>
                <a:gd name="T41" fmla="*/ 164 h 226"/>
                <a:gd name="T42" fmla="*/ 48 w 249"/>
                <a:gd name="T43" fmla="*/ 215 h 226"/>
                <a:gd name="T44" fmla="*/ 23 w 249"/>
                <a:gd name="T45" fmla="*/ 209 h 226"/>
                <a:gd name="T46" fmla="*/ 46 w 249"/>
                <a:gd name="T47" fmla="*/ 182 h 226"/>
                <a:gd name="T48" fmla="*/ 28 w 249"/>
                <a:gd name="T49" fmla="*/ 165 h 226"/>
                <a:gd name="T50" fmla="*/ 0 w 249"/>
                <a:gd name="T51" fmla="*/ 193 h 226"/>
                <a:gd name="T52" fmla="*/ 47 w 249"/>
                <a:gd name="T53" fmla="*/ 226 h 226"/>
                <a:gd name="T54" fmla="*/ 99 w 249"/>
                <a:gd name="T55" fmla="*/ 188 h 226"/>
                <a:gd name="T56" fmla="*/ 153 w 249"/>
                <a:gd name="T57" fmla="*/ 226 h 226"/>
                <a:gd name="T58" fmla="*/ 233 w 249"/>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50"/>
                  </a:moveTo>
                  <a:cubicBezTo>
                    <a:pt x="233" y="145"/>
                    <a:pt x="229" y="145"/>
                    <a:pt x="227" y="145"/>
                  </a:cubicBezTo>
                  <a:cubicBezTo>
                    <a:pt x="223" y="145"/>
                    <a:pt x="222" y="147"/>
                    <a:pt x="221" y="150"/>
                  </a:cubicBezTo>
                  <a:cubicBezTo>
                    <a:pt x="204" y="203"/>
                    <a:pt x="170" y="215"/>
                    <a:pt x="154" y="215"/>
                  </a:cubicBezTo>
                  <a:cubicBezTo>
                    <a:pt x="135" y="215"/>
                    <a:pt x="127" y="199"/>
                    <a:pt x="127" y="182"/>
                  </a:cubicBezTo>
                  <a:cubicBezTo>
                    <a:pt x="127" y="172"/>
                    <a:pt x="130" y="161"/>
                    <a:pt x="135" y="139"/>
                  </a:cubicBezTo>
                  <a:lnTo>
                    <a:pt x="152" y="70"/>
                  </a:lnTo>
                  <a:cubicBezTo>
                    <a:pt x="155" y="57"/>
                    <a:pt x="167" y="11"/>
                    <a:pt x="202" y="11"/>
                  </a:cubicBezTo>
                  <a:cubicBezTo>
                    <a:pt x="204" y="11"/>
                    <a:pt x="216" y="11"/>
                    <a:pt x="227" y="18"/>
                  </a:cubicBezTo>
                  <a:cubicBezTo>
                    <a:pt x="213" y="20"/>
                    <a:pt x="203" y="33"/>
                    <a:pt x="203" y="45"/>
                  </a:cubicBezTo>
                  <a:cubicBezTo>
                    <a:pt x="203" y="53"/>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4"/>
                  </a:cubicBezTo>
                  <a:cubicBezTo>
                    <a:pt x="87" y="194"/>
                    <a:pt x="70" y="215"/>
                    <a:pt x="48" y="215"/>
                  </a:cubicBezTo>
                  <a:cubicBezTo>
                    <a:pt x="45" y="215"/>
                    <a:pt x="33" y="215"/>
                    <a:pt x="23" y="209"/>
                  </a:cubicBezTo>
                  <a:cubicBezTo>
                    <a:pt x="35" y="206"/>
                    <a:pt x="46" y="196"/>
                    <a:pt x="46" y="182"/>
                  </a:cubicBezTo>
                  <a:cubicBezTo>
                    <a:pt x="46" y="169"/>
                    <a:pt x="35" y="165"/>
                    <a:pt x="28" y="165"/>
                  </a:cubicBezTo>
                  <a:cubicBezTo>
                    <a:pt x="13" y="165"/>
                    <a:pt x="0" y="177"/>
                    <a:pt x="0" y="193"/>
                  </a:cubicBezTo>
                  <a:cubicBezTo>
                    <a:pt x="0" y="216"/>
                    <a:pt x="25" y="226"/>
                    <a:pt x="47" y="226"/>
                  </a:cubicBezTo>
                  <a:cubicBezTo>
                    <a:pt x="80" y="226"/>
                    <a:pt x="98" y="191"/>
                    <a:pt x="99" y="188"/>
                  </a:cubicBezTo>
                  <a:cubicBezTo>
                    <a:pt x="105"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41">
              <a:extLst>
                <a:ext uri="{FF2B5EF4-FFF2-40B4-BE49-F238E27FC236}">
                  <a16:creationId xmlns:a16="http://schemas.microsoft.com/office/drawing/2014/main" id="{22BB20A7-AC6A-4B27-8ED8-D86CB56FDB05}"/>
                </a:ext>
              </a:extLst>
            </p:cNvPr>
            <p:cNvSpPr>
              <a:spLocks/>
            </p:cNvSpPr>
            <p:nvPr>
              <p:custDataLst>
                <p:tags r:id="rId104"/>
              </p:custDataLst>
            </p:nvPr>
          </p:nvSpPr>
          <p:spPr bwMode="auto">
            <a:xfrm>
              <a:off x="4244975" y="1839913"/>
              <a:ext cx="34925" cy="163513"/>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4"/>
                    <a:pt x="68" y="422"/>
                    <a:pt x="6" y="485"/>
                  </a:cubicBezTo>
                  <a:cubicBezTo>
                    <a:pt x="0" y="491"/>
                    <a:pt x="0" y="492"/>
                    <a:pt x="0" y="494"/>
                  </a:cubicBezTo>
                  <a:cubicBezTo>
                    <a:pt x="0" y="497"/>
                    <a:pt x="2" y="499"/>
                    <a:pt x="5" y="499"/>
                  </a:cubicBezTo>
                  <a:cubicBezTo>
                    <a:pt x="10" y="499"/>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2">
              <a:extLst>
                <a:ext uri="{FF2B5EF4-FFF2-40B4-BE49-F238E27FC236}">
                  <a16:creationId xmlns:a16="http://schemas.microsoft.com/office/drawing/2014/main" id="{41F4416A-A920-41BE-982B-AE361F9B106A}"/>
                </a:ext>
              </a:extLst>
            </p:cNvPr>
            <p:cNvSpPr>
              <a:spLocks/>
            </p:cNvSpPr>
            <p:nvPr>
              <p:custDataLst>
                <p:tags r:id="rId105"/>
              </p:custDataLst>
            </p:nvPr>
          </p:nvSpPr>
          <p:spPr bwMode="auto">
            <a:xfrm>
              <a:off x="4341813" y="1917701"/>
              <a:ext cx="92075"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3">
              <a:extLst>
                <a:ext uri="{FF2B5EF4-FFF2-40B4-BE49-F238E27FC236}">
                  <a16:creationId xmlns:a16="http://schemas.microsoft.com/office/drawing/2014/main" id="{24A17235-414B-429C-B20D-A9A8385A133A}"/>
                </a:ext>
              </a:extLst>
            </p:cNvPr>
            <p:cNvSpPr>
              <a:spLocks noEditPoints="1"/>
            </p:cNvSpPr>
            <p:nvPr>
              <p:custDataLst>
                <p:tags r:id="rId106"/>
              </p:custDataLst>
            </p:nvPr>
          </p:nvSpPr>
          <p:spPr bwMode="auto">
            <a:xfrm>
              <a:off x="4486275" y="1847851"/>
              <a:ext cx="104775" cy="146050"/>
            </a:xfrm>
            <a:custGeom>
              <a:avLst/>
              <a:gdLst>
                <a:gd name="T0" fmla="*/ 299 w 344"/>
                <a:gd name="T1" fmla="*/ 352 h 449"/>
                <a:gd name="T2" fmla="*/ 293 w 344"/>
                <a:gd name="T3" fmla="*/ 347 h 449"/>
                <a:gd name="T4" fmla="*/ 287 w 344"/>
                <a:gd name="T5" fmla="*/ 352 h 449"/>
                <a:gd name="T6" fmla="*/ 229 w 344"/>
                <a:gd name="T7" fmla="*/ 400 h 449"/>
                <a:gd name="T8" fmla="*/ 193 w 344"/>
                <a:gd name="T9" fmla="*/ 349 h 449"/>
                <a:gd name="T10" fmla="*/ 344 w 344"/>
                <a:gd name="T11" fmla="*/ 134 h 449"/>
                <a:gd name="T12" fmla="*/ 217 w 344"/>
                <a:gd name="T13" fmla="*/ 0 h 449"/>
                <a:gd name="T14" fmla="*/ 0 w 344"/>
                <a:gd name="T15" fmla="*/ 230 h 449"/>
                <a:gd name="T16" fmla="*/ 127 w 344"/>
                <a:gd name="T17" fmla="*/ 363 h 449"/>
                <a:gd name="T18" fmla="*/ 176 w 344"/>
                <a:gd name="T19" fmla="*/ 355 h 449"/>
                <a:gd name="T20" fmla="*/ 174 w 344"/>
                <a:gd name="T21" fmla="*/ 394 h 449"/>
                <a:gd name="T22" fmla="*/ 215 w 344"/>
                <a:gd name="T23" fmla="*/ 449 h 449"/>
                <a:gd name="T24" fmla="*/ 299 w 344"/>
                <a:gd name="T25" fmla="*/ 352 h 449"/>
                <a:gd name="T26" fmla="*/ 300 w 344"/>
                <a:gd name="T27" fmla="*/ 118 h 449"/>
                <a:gd name="T28" fmla="*/ 191 w 344"/>
                <a:gd name="T29" fmla="*/ 332 h 449"/>
                <a:gd name="T30" fmla="*/ 147 w 344"/>
                <a:gd name="T31" fmla="*/ 278 h 449"/>
                <a:gd name="T32" fmla="*/ 96 w 344"/>
                <a:gd name="T33" fmla="*/ 329 h 449"/>
                <a:gd name="T34" fmla="*/ 99 w 344"/>
                <a:gd name="T35" fmla="*/ 345 h 449"/>
                <a:gd name="T36" fmla="*/ 43 w 344"/>
                <a:gd name="T37" fmla="*/ 246 h 449"/>
                <a:gd name="T38" fmla="*/ 94 w 344"/>
                <a:gd name="T39" fmla="*/ 86 h 449"/>
                <a:gd name="T40" fmla="*/ 214 w 344"/>
                <a:gd name="T41" fmla="*/ 13 h 449"/>
                <a:gd name="T42" fmla="*/ 300 w 344"/>
                <a:gd name="T43" fmla="*/ 118 h 449"/>
                <a:gd name="T44" fmla="*/ 178 w 344"/>
                <a:gd name="T45" fmla="*/ 331 h 449"/>
                <a:gd name="T46" fmla="*/ 172 w 344"/>
                <a:gd name="T47" fmla="*/ 341 h 449"/>
                <a:gd name="T48" fmla="*/ 130 w 344"/>
                <a:gd name="T49" fmla="*/ 350 h 449"/>
                <a:gd name="T50" fmla="*/ 107 w 344"/>
                <a:gd name="T51" fmla="*/ 329 h 449"/>
                <a:gd name="T52" fmla="*/ 147 w 344"/>
                <a:gd name="T53" fmla="*/ 289 h 449"/>
                <a:gd name="T54" fmla="*/ 178 w 344"/>
                <a:gd name="T55" fmla="*/ 33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4" h="449">
                  <a:moveTo>
                    <a:pt x="299" y="352"/>
                  </a:moveTo>
                  <a:cubicBezTo>
                    <a:pt x="299" y="348"/>
                    <a:pt x="295" y="347"/>
                    <a:pt x="293" y="347"/>
                  </a:cubicBezTo>
                  <a:cubicBezTo>
                    <a:pt x="289" y="347"/>
                    <a:pt x="288" y="349"/>
                    <a:pt x="287" y="352"/>
                  </a:cubicBezTo>
                  <a:cubicBezTo>
                    <a:pt x="275" y="388"/>
                    <a:pt x="246" y="400"/>
                    <a:pt x="229" y="400"/>
                  </a:cubicBezTo>
                  <a:cubicBezTo>
                    <a:pt x="206" y="400"/>
                    <a:pt x="198" y="387"/>
                    <a:pt x="193" y="349"/>
                  </a:cubicBezTo>
                  <a:cubicBezTo>
                    <a:pt x="271" y="319"/>
                    <a:pt x="344" y="231"/>
                    <a:pt x="344" y="134"/>
                  </a:cubicBezTo>
                  <a:cubicBezTo>
                    <a:pt x="344" y="54"/>
                    <a:pt x="291" y="0"/>
                    <a:pt x="217" y="0"/>
                  </a:cubicBezTo>
                  <a:cubicBezTo>
                    <a:pt x="109" y="0"/>
                    <a:pt x="0" y="113"/>
                    <a:pt x="0" y="230"/>
                  </a:cubicBezTo>
                  <a:cubicBezTo>
                    <a:pt x="0" y="312"/>
                    <a:pt x="55" y="363"/>
                    <a:pt x="127" y="363"/>
                  </a:cubicBezTo>
                  <a:cubicBezTo>
                    <a:pt x="140" y="363"/>
                    <a:pt x="157" y="361"/>
                    <a:pt x="176" y="355"/>
                  </a:cubicBezTo>
                  <a:cubicBezTo>
                    <a:pt x="174" y="386"/>
                    <a:pt x="174" y="387"/>
                    <a:pt x="174" y="394"/>
                  </a:cubicBezTo>
                  <a:cubicBezTo>
                    <a:pt x="174" y="410"/>
                    <a:pt x="174" y="449"/>
                    <a:pt x="215" y="449"/>
                  </a:cubicBezTo>
                  <a:cubicBezTo>
                    <a:pt x="275" y="449"/>
                    <a:pt x="299" y="357"/>
                    <a:pt x="299" y="352"/>
                  </a:cubicBezTo>
                  <a:close/>
                  <a:moveTo>
                    <a:pt x="300" y="118"/>
                  </a:moveTo>
                  <a:cubicBezTo>
                    <a:pt x="300" y="168"/>
                    <a:pt x="275" y="285"/>
                    <a:pt x="191" y="332"/>
                  </a:cubicBezTo>
                  <a:cubicBezTo>
                    <a:pt x="188" y="314"/>
                    <a:pt x="183" y="278"/>
                    <a:pt x="147" y="278"/>
                  </a:cubicBezTo>
                  <a:cubicBezTo>
                    <a:pt x="121" y="278"/>
                    <a:pt x="96" y="303"/>
                    <a:pt x="96" y="329"/>
                  </a:cubicBezTo>
                  <a:cubicBezTo>
                    <a:pt x="96" y="339"/>
                    <a:pt x="99" y="345"/>
                    <a:pt x="99" y="345"/>
                  </a:cubicBezTo>
                  <a:cubicBezTo>
                    <a:pt x="60" y="329"/>
                    <a:pt x="43" y="291"/>
                    <a:pt x="43" y="246"/>
                  </a:cubicBezTo>
                  <a:cubicBezTo>
                    <a:pt x="43" y="211"/>
                    <a:pt x="56" y="140"/>
                    <a:pt x="94" y="86"/>
                  </a:cubicBezTo>
                  <a:cubicBezTo>
                    <a:pt x="131" y="36"/>
                    <a:pt x="178" y="13"/>
                    <a:pt x="214" y="13"/>
                  </a:cubicBezTo>
                  <a:cubicBezTo>
                    <a:pt x="264" y="13"/>
                    <a:pt x="300" y="52"/>
                    <a:pt x="300" y="118"/>
                  </a:cubicBezTo>
                  <a:close/>
                  <a:moveTo>
                    <a:pt x="178" y="331"/>
                  </a:moveTo>
                  <a:cubicBezTo>
                    <a:pt x="178" y="339"/>
                    <a:pt x="177" y="339"/>
                    <a:pt x="172" y="341"/>
                  </a:cubicBezTo>
                  <a:cubicBezTo>
                    <a:pt x="159" y="347"/>
                    <a:pt x="144" y="350"/>
                    <a:pt x="130" y="350"/>
                  </a:cubicBezTo>
                  <a:cubicBezTo>
                    <a:pt x="123" y="350"/>
                    <a:pt x="107" y="350"/>
                    <a:pt x="107" y="329"/>
                  </a:cubicBezTo>
                  <a:cubicBezTo>
                    <a:pt x="107" y="309"/>
                    <a:pt x="126" y="289"/>
                    <a:pt x="147" y="289"/>
                  </a:cubicBezTo>
                  <a:cubicBezTo>
                    <a:pt x="168" y="289"/>
                    <a:pt x="178" y="301"/>
                    <a:pt x="178"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4">
              <a:extLst>
                <a:ext uri="{FF2B5EF4-FFF2-40B4-BE49-F238E27FC236}">
                  <a16:creationId xmlns:a16="http://schemas.microsoft.com/office/drawing/2014/main" id="{E241C47B-F0E3-4E60-A032-5DA84B669CB1}"/>
                </a:ext>
              </a:extLst>
            </p:cNvPr>
            <p:cNvSpPr>
              <a:spLocks/>
            </p:cNvSpPr>
            <p:nvPr>
              <p:custDataLst>
                <p:tags r:id="rId107"/>
              </p:custDataLst>
            </p:nvPr>
          </p:nvSpPr>
          <p:spPr bwMode="auto">
            <a:xfrm>
              <a:off x="4613275" y="1839913"/>
              <a:ext cx="34925" cy="163513"/>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6"/>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5">
              <a:extLst>
                <a:ext uri="{FF2B5EF4-FFF2-40B4-BE49-F238E27FC236}">
                  <a16:creationId xmlns:a16="http://schemas.microsoft.com/office/drawing/2014/main" id="{E2A737F1-44C8-4AD0-9C42-7118060C97B8}"/>
                </a:ext>
              </a:extLst>
            </p:cNvPr>
            <p:cNvSpPr>
              <a:spLocks/>
            </p:cNvSpPr>
            <p:nvPr>
              <p:custDataLst>
                <p:tags r:id="rId108"/>
              </p:custDataLst>
            </p:nvPr>
          </p:nvSpPr>
          <p:spPr bwMode="auto">
            <a:xfrm>
              <a:off x="4660900" y="1890713"/>
              <a:ext cx="76200" cy="73025"/>
            </a:xfrm>
            <a:custGeom>
              <a:avLst/>
              <a:gdLst>
                <a:gd name="T0" fmla="*/ 233 w 248"/>
                <a:gd name="T1" fmla="*/ 150 h 226"/>
                <a:gd name="T2" fmla="*/ 227 w 248"/>
                <a:gd name="T3" fmla="*/ 145 h 226"/>
                <a:gd name="T4" fmla="*/ 221 w 248"/>
                <a:gd name="T5" fmla="*/ 150 h 226"/>
                <a:gd name="T6" fmla="*/ 154 w 248"/>
                <a:gd name="T7" fmla="*/ 215 h 226"/>
                <a:gd name="T8" fmla="*/ 127 w 248"/>
                <a:gd name="T9" fmla="*/ 182 h 226"/>
                <a:gd name="T10" fmla="*/ 135 w 248"/>
                <a:gd name="T11" fmla="*/ 139 h 226"/>
                <a:gd name="T12" fmla="*/ 152 w 248"/>
                <a:gd name="T13" fmla="*/ 70 h 226"/>
                <a:gd name="T14" fmla="*/ 202 w 248"/>
                <a:gd name="T15" fmla="*/ 11 h 226"/>
                <a:gd name="T16" fmla="*/ 226 w 248"/>
                <a:gd name="T17" fmla="*/ 18 h 226"/>
                <a:gd name="T18" fmla="*/ 203 w 248"/>
                <a:gd name="T19" fmla="*/ 45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7 h 226"/>
                <a:gd name="T36" fmla="*/ 95 w 248"/>
                <a:gd name="T37" fmla="*/ 11 h 226"/>
                <a:gd name="T38" fmla="*/ 122 w 248"/>
                <a:gd name="T39" fmla="*/ 45 h 226"/>
                <a:gd name="T40" fmla="*/ 95 w 248"/>
                <a:gd name="T41" fmla="*/ 164 h 226"/>
                <a:gd name="T42" fmla="*/ 48 w 248"/>
                <a:gd name="T43" fmla="*/ 215 h 226"/>
                <a:gd name="T44" fmla="*/ 23 w 248"/>
                <a:gd name="T45" fmla="*/ 209 h 226"/>
                <a:gd name="T46" fmla="*/ 46 w 248"/>
                <a:gd name="T47" fmla="*/ 182 h 226"/>
                <a:gd name="T48" fmla="*/ 28 w 248"/>
                <a:gd name="T49" fmla="*/ 165 h 226"/>
                <a:gd name="T50" fmla="*/ 0 w 248"/>
                <a:gd name="T51" fmla="*/ 193 h 226"/>
                <a:gd name="T52" fmla="*/ 47 w 248"/>
                <a:gd name="T53" fmla="*/ 226 h 226"/>
                <a:gd name="T54" fmla="*/ 99 w 248"/>
                <a:gd name="T55" fmla="*/ 188 h 226"/>
                <a:gd name="T56" fmla="*/ 153 w 248"/>
                <a:gd name="T57" fmla="*/ 226 h 226"/>
                <a:gd name="T58" fmla="*/ 233 w 248"/>
                <a:gd name="T59" fmla="*/ 1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50"/>
                  </a:moveTo>
                  <a:cubicBezTo>
                    <a:pt x="233" y="145"/>
                    <a:pt x="228" y="145"/>
                    <a:pt x="227" y="145"/>
                  </a:cubicBezTo>
                  <a:cubicBezTo>
                    <a:pt x="223" y="145"/>
                    <a:pt x="222" y="147"/>
                    <a:pt x="221" y="150"/>
                  </a:cubicBezTo>
                  <a:cubicBezTo>
                    <a:pt x="204" y="203"/>
                    <a:pt x="170" y="215"/>
                    <a:pt x="154" y="215"/>
                  </a:cubicBezTo>
                  <a:cubicBezTo>
                    <a:pt x="135" y="215"/>
                    <a:pt x="127" y="199"/>
                    <a:pt x="127" y="182"/>
                  </a:cubicBezTo>
                  <a:cubicBezTo>
                    <a:pt x="127" y="172"/>
                    <a:pt x="130" y="161"/>
                    <a:pt x="135" y="139"/>
                  </a:cubicBezTo>
                  <a:lnTo>
                    <a:pt x="152" y="70"/>
                  </a:lnTo>
                  <a:cubicBezTo>
                    <a:pt x="155" y="57"/>
                    <a:pt x="167" y="11"/>
                    <a:pt x="202" y="11"/>
                  </a:cubicBezTo>
                  <a:cubicBezTo>
                    <a:pt x="204" y="11"/>
                    <a:pt x="216" y="11"/>
                    <a:pt x="226" y="18"/>
                  </a:cubicBezTo>
                  <a:cubicBezTo>
                    <a:pt x="213" y="20"/>
                    <a:pt x="203" y="33"/>
                    <a:pt x="203" y="45"/>
                  </a:cubicBezTo>
                  <a:cubicBezTo>
                    <a:pt x="203" y="53"/>
                    <a:pt x="208" y="62"/>
                    <a:pt x="222" y="62"/>
                  </a:cubicBezTo>
                  <a:cubicBezTo>
                    <a:pt x="232" y="62"/>
                    <a:pt x="248" y="53"/>
                    <a:pt x="248" y="33"/>
                  </a:cubicBezTo>
                  <a:cubicBezTo>
                    <a:pt x="248" y="7"/>
                    <a:pt x="219" y="0"/>
                    <a:pt x="202" y="0"/>
                  </a:cubicBezTo>
                  <a:cubicBezTo>
                    <a:pt x="173" y="0"/>
                    <a:pt x="156" y="27"/>
                    <a:pt x="150" y="38"/>
                  </a:cubicBezTo>
                  <a:cubicBezTo>
                    <a:pt x="137" y="5"/>
                    <a:pt x="110" y="0"/>
                    <a:pt x="96" y="0"/>
                  </a:cubicBezTo>
                  <a:cubicBezTo>
                    <a:pt x="44" y="0"/>
                    <a:pt x="16" y="65"/>
                    <a:pt x="16" y="77"/>
                  </a:cubicBezTo>
                  <a:cubicBezTo>
                    <a:pt x="16" y="82"/>
                    <a:pt x="22" y="82"/>
                    <a:pt x="22" y="82"/>
                  </a:cubicBezTo>
                  <a:cubicBezTo>
                    <a:pt x="26" y="82"/>
                    <a:pt x="27" y="81"/>
                    <a:pt x="28" y="77"/>
                  </a:cubicBezTo>
                  <a:cubicBezTo>
                    <a:pt x="45" y="24"/>
                    <a:pt x="78" y="11"/>
                    <a:pt x="95" y="11"/>
                  </a:cubicBezTo>
                  <a:cubicBezTo>
                    <a:pt x="104" y="11"/>
                    <a:pt x="122" y="16"/>
                    <a:pt x="122" y="45"/>
                  </a:cubicBezTo>
                  <a:cubicBezTo>
                    <a:pt x="122" y="60"/>
                    <a:pt x="113" y="94"/>
                    <a:pt x="95" y="164"/>
                  </a:cubicBezTo>
                  <a:cubicBezTo>
                    <a:pt x="87" y="194"/>
                    <a:pt x="69" y="215"/>
                    <a:pt x="48" y="215"/>
                  </a:cubicBezTo>
                  <a:cubicBezTo>
                    <a:pt x="45" y="215"/>
                    <a:pt x="33" y="215"/>
                    <a:pt x="23" y="209"/>
                  </a:cubicBezTo>
                  <a:cubicBezTo>
                    <a:pt x="35" y="206"/>
                    <a:pt x="46" y="196"/>
                    <a:pt x="46" y="182"/>
                  </a:cubicBezTo>
                  <a:cubicBezTo>
                    <a:pt x="46" y="169"/>
                    <a:pt x="35" y="165"/>
                    <a:pt x="28" y="165"/>
                  </a:cubicBezTo>
                  <a:cubicBezTo>
                    <a:pt x="13" y="165"/>
                    <a:pt x="0" y="177"/>
                    <a:pt x="0" y="193"/>
                  </a:cubicBezTo>
                  <a:cubicBezTo>
                    <a:pt x="0" y="216"/>
                    <a:pt x="25" y="226"/>
                    <a:pt x="47" y="226"/>
                  </a:cubicBezTo>
                  <a:cubicBezTo>
                    <a:pt x="80" y="226"/>
                    <a:pt x="98" y="191"/>
                    <a:pt x="99" y="188"/>
                  </a:cubicBezTo>
                  <a:cubicBezTo>
                    <a:pt x="105" y="207"/>
                    <a:pt x="123" y="226"/>
                    <a:pt x="153" y="226"/>
                  </a:cubicBezTo>
                  <a:cubicBezTo>
                    <a:pt x="205" y="226"/>
                    <a:pt x="233" y="162"/>
                    <a:pt x="233" y="1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6">
              <a:extLst>
                <a:ext uri="{FF2B5EF4-FFF2-40B4-BE49-F238E27FC236}">
                  <a16:creationId xmlns:a16="http://schemas.microsoft.com/office/drawing/2014/main" id="{62E5005D-F136-4330-A52E-B11CFBBF15EA}"/>
                </a:ext>
              </a:extLst>
            </p:cNvPr>
            <p:cNvSpPr>
              <a:spLocks/>
            </p:cNvSpPr>
            <p:nvPr>
              <p:custDataLst>
                <p:tags r:id="rId109"/>
              </p:custDataLst>
            </p:nvPr>
          </p:nvSpPr>
          <p:spPr bwMode="auto">
            <a:xfrm>
              <a:off x="4751388" y="1839913"/>
              <a:ext cx="34925" cy="163513"/>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4"/>
                    <a:pt x="68" y="422"/>
                    <a:pt x="6" y="485"/>
                  </a:cubicBezTo>
                  <a:cubicBezTo>
                    <a:pt x="0" y="491"/>
                    <a:pt x="0" y="492"/>
                    <a:pt x="0" y="494"/>
                  </a:cubicBezTo>
                  <a:cubicBezTo>
                    <a:pt x="0" y="497"/>
                    <a:pt x="2" y="499"/>
                    <a:pt x="5" y="499"/>
                  </a:cubicBezTo>
                  <a:cubicBezTo>
                    <a:pt x="10" y="499"/>
                    <a:pt x="55" y="465"/>
                    <a:pt x="84" y="401"/>
                  </a:cubicBezTo>
                  <a:cubicBezTo>
                    <a:pt x="110" y="346"/>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60" name="図 59">
            <a:extLst>
              <a:ext uri="{FF2B5EF4-FFF2-40B4-BE49-F238E27FC236}">
                <a16:creationId xmlns:a16="http://schemas.microsoft.com/office/drawing/2014/main" id="{064B3C8E-69F2-4EF4-8A6B-520080B43ACA}"/>
              </a:ext>
            </a:extLst>
          </p:cNvPr>
          <p:cNvPicPr>
            <a:picLocks noChangeAspect="1"/>
          </p:cNvPicPr>
          <p:nvPr>
            <p:custDataLst>
              <p:tags r:id="rId2"/>
            </p:custDataLst>
          </p:nvPr>
        </p:nvPicPr>
        <p:blipFill>
          <a:blip r:embed="rId111" cstate="print">
            <a:extLst>
              <a:ext uri="{28A0092B-C50C-407E-A947-70E740481C1C}">
                <a14:useLocalDpi xmlns:a14="http://schemas.microsoft.com/office/drawing/2010/main" val="0"/>
              </a:ext>
            </a:extLst>
          </a:blip>
          <a:stretch>
            <a:fillRect/>
          </a:stretch>
        </p:blipFill>
        <p:spPr>
          <a:xfrm>
            <a:off x="3262218" y="2783330"/>
            <a:ext cx="1731200" cy="588800"/>
          </a:xfrm>
          <a:prstGeom prst="rect">
            <a:avLst/>
          </a:prstGeom>
        </p:spPr>
      </p:pic>
      <p:grpSp>
        <p:nvGrpSpPr>
          <p:cNvPr id="115" name="グループ化 114">
            <a:extLst>
              <a:ext uri="{FF2B5EF4-FFF2-40B4-BE49-F238E27FC236}">
                <a16:creationId xmlns:a16="http://schemas.microsoft.com/office/drawing/2014/main" id="{0298F000-B48E-4510-B8F7-A96EC824FF4F}"/>
              </a:ext>
            </a:extLst>
          </p:cNvPr>
          <p:cNvGrpSpPr>
            <a:grpSpLocks noChangeAspect="1"/>
          </p:cNvGrpSpPr>
          <p:nvPr>
            <p:custDataLst>
              <p:tags r:id="rId3"/>
            </p:custDataLst>
          </p:nvPr>
        </p:nvGrpSpPr>
        <p:grpSpPr>
          <a:xfrm>
            <a:off x="2414586" y="3806824"/>
            <a:ext cx="4265128" cy="649772"/>
            <a:chOff x="2414587" y="3806825"/>
            <a:chExt cx="2425701" cy="404813"/>
          </a:xfrm>
        </p:grpSpPr>
        <p:sp>
          <p:nvSpPr>
            <p:cNvPr id="77" name="Freeform 53">
              <a:extLst>
                <a:ext uri="{FF2B5EF4-FFF2-40B4-BE49-F238E27FC236}">
                  <a16:creationId xmlns:a16="http://schemas.microsoft.com/office/drawing/2014/main" id="{1A233D7D-6E13-4565-9FFC-9B436DDA9CCD}"/>
                </a:ext>
              </a:extLst>
            </p:cNvPr>
            <p:cNvSpPr>
              <a:spLocks noEditPoints="1"/>
            </p:cNvSpPr>
            <p:nvPr>
              <p:custDataLst>
                <p:tags r:id="rId33"/>
              </p:custDataLst>
            </p:nvPr>
          </p:nvSpPr>
          <p:spPr bwMode="auto">
            <a:xfrm>
              <a:off x="2414587" y="3981450"/>
              <a:ext cx="71438" cy="107950"/>
            </a:xfrm>
            <a:custGeom>
              <a:avLst/>
              <a:gdLst>
                <a:gd name="T0" fmla="*/ 235 w 235"/>
                <a:gd name="T1" fmla="*/ 81 h 328"/>
                <a:gd name="T2" fmla="*/ 166 w 235"/>
                <a:gd name="T3" fmla="*/ 0 h 328"/>
                <a:gd name="T4" fmla="*/ 50 w 235"/>
                <a:gd name="T5" fmla="*/ 111 h 328"/>
                <a:gd name="T6" fmla="*/ 1 w 235"/>
                <a:gd name="T7" fmla="*/ 307 h 328"/>
                <a:gd name="T8" fmla="*/ 0 w 235"/>
                <a:gd name="T9" fmla="*/ 315 h 328"/>
                <a:gd name="T10" fmla="*/ 14 w 235"/>
                <a:gd name="T11" fmla="*/ 328 h 328"/>
                <a:gd name="T12" fmla="*/ 31 w 235"/>
                <a:gd name="T13" fmla="*/ 318 h 328"/>
                <a:gd name="T14" fmla="*/ 63 w 235"/>
                <a:gd name="T15" fmla="*/ 193 h 328"/>
                <a:gd name="T16" fmla="*/ 112 w 235"/>
                <a:gd name="T17" fmla="*/ 226 h 328"/>
                <a:gd name="T18" fmla="*/ 235 w 235"/>
                <a:gd name="T19" fmla="*/ 81 h 328"/>
                <a:gd name="T20" fmla="*/ 199 w 235"/>
                <a:gd name="T21" fmla="*/ 60 h 328"/>
                <a:gd name="T22" fmla="*/ 171 w 235"/>
                <a:gd name="T23" fmla="*/ 168 h 328"/>
                <a:gd name="T24" fmla="*/ 112 w 235"/>
                <a:gd name="T25" fmla="*/ 215 h 328"/>
                <a:gd name="T26" fmla="*/ 69 w 235"/>
                <a:gd name="T27" fmla="*/ 171 h 328"/>
                <a:gd name="T28" fmla="*/ 73 w 235"/>
                <a:gd name="T29" fmla="*/ 152 h 328"/>
                <a:gd name="T30" fmla="*/ 103 w 235"/>
                <a:gd name="T31" fmla="*/ 58 h 328"/>
                <a:gd name="T32" fmla="*/ 165 w 235"/>
                <a:gd name="T33" fmla="*/ 11 h 328"/>
                <a:gd name="T34" fmla="*/ 199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9"/>
                    <a:pt x="202" y="0"/>
                    <a:pt x="166" y="0"/>
                  </a:cubicBezTo>
                  <a:cubicBezTo>
                    <a:pt x="117" y="0"/>
                    <a:pt x="65" y="50"/>
                    <a:pt x="50" y="111"/>
                  </a:cubicBezTo>
                  <a:lnTo>
                    <a:pt x="1" y="307"/>
                  </a:lnTo>
                  <a:cubicBezTo>
                    <a:pt x="0" y="313"/>
                    <a:pt x="0" y="315"/>
                    <a:pt x="0" y="315"/>
                  </a:cubicBezTo>
                  <a:cubicBezTo>
                    <a:pt x="0" y="322"/>
                    <a:pt x="5" y="328"/>
                    <a:pt x="14" y="328"/>
                  </a:cubicBezTo>
                  <a:cubicBezTo>
                    <a:pt x="24" y="328"/>
                    <a:pt x="30" y="319"/>
                    <a:pt x="31" y="318"/>
                  </a:cubicBezTo>
                  <a:cubicBezTo>
                    <a:pt x="34" y="313"/>
                    <a:pt x="49" y="246"/>
                    <a:pt x="63" y="193"/>
                  </a:cubicBezTo>
                  <a:cubicBezTo>
                    <a:pt x="73" y="213"/>
                    <a:pt x="89" y="226"/>
                    <a:pt x="112" y="226"/>
                  </a:cubicBezTo>
                  <a:cubicBezTo>
                    <a:pt x="171" y="226"/>
                    <a:pt x="235" y="156"/>
                    <a:pt x="235" y="81"/>
                  </a:cubicBezTo>
                  <a:close/>
                  <a:moveTo>
                    <a:pt x="199" y="60"/>
                  </a:moveTo>
                  <a:cubicBezTo>
                    <a:pt x="199" y="87"/>
                    <a:pt x="185" y="143"/>
                    <a:pt x="171" y="168"/>
                  </a:cubicBezTo>
                  <a:cubicBezTo>
                    <a:pt x="155" y="199"/>
                    <a:pt x="131" y="215"/>
                    <a:pt x="112" y="215"/>
                  </a:cubicBezTo>
                  <a:cubicBezTo>
                    <a:pt x="77" y="215"/>
                    <a:pt x="69" y="175"/>
                    <a:pt x="69" y="171"/>
                  </a:cubicBezTo>
                  <a:cubicBezTo>
                    <a:pt x="69" y="169"/>
                    <a:pt x="71" y="159"/>
                    <a:pt x="73" y="152"/>
                  </a:cubicBezTo>
                  <a:cubicBezTo>
                    <a:pt x="87" y="96"/>
                    <a:pt x="92" y="78"/>
                    <a:pt x="103" y="58"/>
                  </a:cubicBezTo>
                  <a:cubicBezTo>
                    <a:pt x="124" y="22"/>
                    <a:pt x="149" y="11"/>
                    <a:pt x="165" y="11"/>
                  </a:cubicBezTo>
                  <a:cubicBezTo>
                    <a:pt x="183" y="11"/>
                    <a:pt x="199" y="26"/>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54">
              <a:extLst>
                <a:ext uri="{FF2B5EF4-FFF2-40B4-BE49-F238E27FC236}">
                  <a16:creationId xmlns:a16="http://schemas.microsoft.com/office/drawing/2014/main" id="{3A250DDC-CCBB-4550-AADE-D0EE1AAE41FD}"/>
                </a:ext>
              </a:extLst>
            </p:cNvPr>
            <p:cNvSpPr>
              <a:spLocks/>
            </p:cNvSpPr>
            <p:nvPr>
              <p:custDataLst>
                <p:tags r:id="rId34"/>
              </p:custDataLst>
            </p:nvPr>
          </p:nvSpPr>
          <p:spPr bwMode="auto">
            <a:xfrm>
              <a:off x="2503487" y="3930650"/>
              <a:ext cx="34925" cy="165100"/>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3"/>
                    <a:pt x="115" y="492"/>
                    <a:pt x="107" y="483"/>
                  </a:cubicBezTo>
                  <a:cubicBezTo>
                    <a:pt x="44" y="420"/>
                    <a:pt x="29" y="326"/>
                    <a:pt x="29" y="250"/>
                  </a:cubicBezTo>
                  <a:cubicBezTo>
                    <a:pt x="29" y="163"/>
                    <a:pt x="47" y="76"/>
                    <a:pt x="109" y="14"/>
                  </a:cubicBezTo>
                  <a:cubicBezTo>
                    <a:pt x="115" y="8"/>
                    <a:pt x="115" y="7"/>
                    <a:pt x="115" y="5"/>
                  </a:cubicBezTo>
                  <a:cubicBezTo>
                    <a:pt x="115" y="2"/>
                    <a:pt x="113" y="0"/>
                    <a:pt x="110" y="0"/>
                  </a:cubicBezTo>
                  <a:cubicBezTo>
                    <a:pt x="105" y="0"/>
                    <a:pt x="60" y="34"/>
                    <a:pt x="31" y="98"/>
                  </a:cubicBezTo>
                  <a:cubicBezTo>
                    <a:pt x="6" y="153"/>
                    <a:pt x="0" y="208"/>
                    <a:pt x="0" y="250"/>
                  </a:cubicBezTo>
                  <a:cubicBezTo>
                    <a:pt x="0" y="289"/>
                    <a:pt x="5" y="349"/>
                    <a:pt x="33" y="405"/>
                  </a:cubicBezTo>
                  <a:cubicBezTo>
                    <a:pt x="62" y="467"/>
                    <a:pt x="105" y="499"/>
                    <a:pt x="110" y="499"/>
                  </a:cubicBezTo>
                  <a:cubicBezTo>
                    <a:pt x="113" y="499"/>
                    <a:pt x="115" y="498"/>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55">
              <a:extLst>
                <a:ext uri="{FF2B5EF4-FFF2-40B4-BE49-F238E27FC236}">
                  <a16:creationId xmlns:a16="http://schemas.microsoft.com/office/drawing/2014/main" id="{44719228-FFBD-49A3-9D25-5FA266DC65B7}"/>
                </a:ext>
              </a:extLst>
            </p:cNvPr>
            <p:cNvSpPr>
              <a:spLocks/>
            </p:cNvSpPr>
            <p:nvPr>
              <p:custDataLst>
                <p:tags r:id="rId35"/>
              </p:custDataLst>
            </p:nvPr>
          </p:nvSpPr>
          <p:spPr bwMode="auto">
            <a:xfrm>
              <a:off x="2551112" y="3981450"/>
              <a:ext cx="74613"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6" y="138"/>
                  </a:cubicBezTo>
                  <a:lnTo>
                    <a:pt x="153" y="70"/>
                  </a:lnTo>
                  <a:cubicBezTo>
                    <a:pt x="155"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3" y="0"/>
                    <a:pt x="156" y="27"/>
                    <a:pt x="150" y="38"/>
                  </a:cubicBezTo>
                  <a:cubicBezTo>
                    <a:pt x="138" y="5"/>
                    <a:pt x="111"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5" y="11"/>
                    <a:pt x="122" y="16"/>
                    <a:pt x="122" y="44"/>
                  </a:cubicBezTo>
                  <a:cubicBezTo>
                    <a:pt x="122" y="60"/>
                    <a:pt x="114" y="93"/>
                    <a:pt x="95" y="163"/>
                  </a:cubicBezTo>
                  <a:cubicBezTo>
                    <a:pt x="87" y="194"/>
                    <a:pt x="70"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7"/>
                    <a:pt x="124"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56">
              <a:extLst>
                <a:ext uri="{FF2B5EF4-FFF2-40B4-BE49-F238E27FC236}">
                  <a16:creationId xmlns:a16="http://schemas.microsoft.com/office/drawing/2014/main" id="{6B831BB6-EA53-407A-A8B6-168487F3ED4A}"/>
                </a:ext>
              </a:extLst>
            </p:cNvPr>
            <p:cNvSpPr>
              <a:spLocks/>
            </p:cNvSpPr>
            <p:nvPr>
              <p:custDataLst>
                <p:tags r:id="rId36"/>
              </p:custDataLst>
            </p:nvPr>
          </p:nvSpPr>
          <p:spPr bwMode="auto">
            <a:xfrm>
              <a:off x="2641600" y="3930650"/>
              <a:ext cx="34925" cy="1651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10" y="17"/>
                  </a:cubicBezTo>
                  <a:cubicBezTo>
                    <a:pt x="58" y="66"/>
                    <a:pt x="87" y="146"/>
                    <a:pt x="87" y="250"/>
                  </a:cubicBezTo>
                  <a:cubicBezTo>
                    <a:pt x="87" y="335"/>
                    <a:pt x="68" y="423"/>
                    <a:pt x="7"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57">
              <a:extLst>
                <a:ext uri="{FF2B5EF4-FFF2-40B4-BE49-F238E27FC236}">
                  <a16:creationId xmlns:a16="http://schemas.microsoft.com/office/drawing/2014/main" id="{38B84042-DF96-4CEB-AD5A-B273A3F5276C}"/>
                </a:ext>
              </a:extLst>
            </p:cNvPr>
            <p:cNvSpPr>
              <a:spLocks noEditPoints="1"/>
            </p:cNvSpPr>
            <p:nvPr>
              <p:custDataLst>
                <p:tags r:id="rId37"/>
              </p:custDataLst>
            </p:nvPr>
          </p:nvSpPr>
          <p:spPr bwMode="auto">
            <a:xfrm>
              <a:off x="2716212" y="3824288"/>
              <a:ext cx="79375" cy="122238"/>
            </a:xfrm>
            <a:custGeom>
              <a:avLst/>
              <a:gdLst>
                <a:gd name="T0" fmla="*/ 263 w 263"/>
                <a:gd name="T1" fmla="*/ 129 h 368"/>
                <a:gd name="T2" fmla="*/ 155 w 263"/>
                <a:gd name="T3" fmla="*/ 0 h 368"/>
                <a:gd name="T4" fmla="*/ 60 w 263"/>
                <a:gd name="T5" fmla="*/ 79 h 368"/>
                <a:gd name="T6" fmla="*/ 79 w 263"/>
                <a:gd name="T7" fmla="*/ 96 h 368"/>
                <a:gd name="T8" fmla="*/ 105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3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3" y="201"/>
                    <a:pt x="263" y="129"/>
                  </a:cubicBezTo>
                  <a:close/>
                  <a:moveTo>
                    <a:pt x="202" y="206"/>
                  </a:moveTo>
                  <a:cubicBezTo>
                    <a:pt x="202" y="242"/>
                    <a:pt x="170" y="354"/>
                    <a:pt x="93"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58">
              <a:extLst>
                <a:ext uri="{FF2B5EF4-FFF2-40B4-BE49-F238E27FC236}">
                  <a16:creationId xmlns:a16="http://schemas.microsoft.com/office/drawing/2014/main" id="{3A7869C6-CE2B-41F9-8237-B213D39A412E}"/>
                </a:ext>
              </a:extLst>
            </p:cNvPr>
            <p:cNvSpPr>
              <a:spLocks/>
            </p:cNvSpPr>
            <p:nvPr>
              <p:custDataLst>
                <p:tags r:id="rId38"/>
              </p:custDataLst>
            </p:nvPr>
          </p:nvSpPr>
          <p:spPr bwMode="auto">
            <a:xfrm>
              <a:off x="2805112" y="3806825"/>
              <a:ext cx="46038" cy="76200"/>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6"/>
                    <a:pt x="134" y="200"/>
                  </a:cubicBezTo>
                  <a:cubicBezTo>
                    <a:pt x="131" y="202"/>
                    <a:pt x="104" y="202"/>
                    <a:pt x="99" y="202"/>
                  </a:cubicBezTo>
                  <a:lnTo>
                    <a:pt x="35" y="202"/>
                  </a:lnTo>
                  <a:cubicBezTo>
                    <a:pt x="72" y="169"/>
                    <a:pt x="84" y="160"/>
                    <a:pt x="105" y="143"/>
                  </a:cubicBezTo>
                  <a:cubicBezTo>
                    <a:pt x="130" y="123"/>
                    <a:pt x="154" y="101"/>
                    <a:pt x="154" y="68"/>
                  </a:cubicBezTo>
                  <a:cubicBezTo>
                    <a:pt x="154" y="26"/>
                    <a:pt x="118"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3"/>
                    <a:pt x="68" y="13"/>
                  </a:cubicBezTo>
                  <a:cubicBezTo>
                    <a:pt x="103" y="13"/>
                    <a:pt x="121" y="40"/>
                    <a:pt x="121" y="68"/>
                  </a:cubicBezTo>
                  <a:cubicBezTo>
                    <a:pt x="121"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59">
              <a:extLst>
                <a:ext uri="{FF2B5EF4-FFF2-40B4-BE49-F238E27FC236}">
                  <a16:creationId xmlns:a16="http://schemas.microsoft.com/office/drawing/2014/main" id="{F205C906-46EF-4F85-9D20-02C1C13C2061}"/>
                </a:ext>
              </a:extLst>
            </p:cNvPr>
            <p:cNvSpPr>
              <a:spLocks/>
            </p:cNvSpPr>
            <p:nvPr>
              <p:custDataLst>
                <p:tags r:id="rId39"/>
              </p:custDataLst>
            </p:nvPr>
          </p:nvSpPr>
          <p:spPr bwMode="auto">
            <a:xfrm>
              <a:off x="2870200" y="3870325"/>
              <a:ext cx="77788" cy="74613"/>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2 w 257"/>
                <a:gd name="T25" fmla="*/ 215 h 226"/>
                <a:gd name="T26" fmla="*/ 72 w 257"/>
                <a:gd name="T27" fmla="*/ 174 h 226"/>
                <a:gd name="T28" fmla="*/ 98 w 257"/>
                <a:gd name="T29" fmla="*/ 72 h 226"/>
                <a:gd name="T30" fmla="*/ 107 w 257"/>
                <a:gd name="T31" fmla="*/ 41 h 226"/>
                <a:gd name="T32" fmla="*/ 66 w 257"/>
                <a:gd name="T33" fmla="*/ 0 h 226"/>
                <a:gd name="T34" fmla="*/ 0 w 257"/>
                <a:gd name="T35" fmla="*/ 77 h 226"/>
                <a:gd name="T36" fmla="*/ 6 w 257"/>
                <a:gd name="T37" fmla="*/ 82 h 226"/>
                <a:gd name="T38" fmla="*/ 14 w 257"/>
                <a:gd name="T39" fmla="*/ 73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8"/>
                    <a:pt x="201" y="140"/>
                  </a:cubicBezTo>
                  <a:lnTo>
                    <a:pt x="215" y="86"/>
                  </a:lnTo>
                  <a:cubicBezTo>
                    <a:pt x="216" y="79"/>
                    <a:pt x="221" y="60"/>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2" y="215"/>
                  </a:cubicBezTo>
                  <a:cubicBezTo>
                    <a:pt x="77" y="215"/>
                    <a:pt x="72" y="192"/>
                    <a:pt x="72" y="174"/>
                  </a:cubicBezTo>
                  <a:cubicBezTo>
                    <a:pt x="72" y="146"/>
                    <a:pt x="86"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7" y="29"/>
                    <a:pt x="46" y="11"/>
                    <a:pt x="65" y="11"/>
                  </a:cubicBezTo>
                  <a:cubicBezTo>
                    <a:pt x="69" y="11"/>
                    <a:pt x="77" y="11"/>
                    <a:pt x="77" y="27"/>
                  </a:cubicBezTo>
                  <a:cubicBezTo>
                    <a:pt x="77" y="39"/>
                    <a:pt x="72" y="54"/>
                    <a:pt x="69" y="61"/>
                  </a:cubicBezTo>
                  <a:cubicBezTo>
                    <a:pt x="50" y="111"/>
                    <a:pt x="40" y="142"/>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Rectangle 60">
              <a:extLst>
                <a:ext uri="{FF2B5EF4-FFF2-40B4-BE49-F238E27FC236}">
                  <a16:creationId xmlns:a16="http://schemas.microsoft.com/office/drawing/2014/main" id="{7DF6BD56-4F8A-4F2E-9C28-32D783308BD5}"/>
                </a:ext>
              </a:extLst>
            </p:cNvPr>
            <p:cNvSpPr>
              <a:spLocks noChangeArrowheads="1"/>
            </p:cNvSpPr>
            <p:nvPr>
              <p:custDataLst>
                <p:tags r:id="rId40"/>
              </p:custDataLst>
            </p:nvPr>
          </p:nvSpPr>
          <p:spPr bwMode="auto">
            <a:xfrm>
              <a:off x="2709862" y="4010025"/>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61">
              <a:extLst>
                <a:ext uri="{FF2B5EF4-FFF2-40B4-BE49-F238E27FC236}">
                  <a16:creationId xmlns:a16="http://schemas.microsoft.com/office/drawing/2014/main" id="{C40FCD6F-31B0-485C-B910-558C9F0F63ED}"/>
                </a:ext>
              </a:extLst>
            </p:cNvPr>
            <p:cNvSpPr>
              <a:spLocks noEditPoints="1"/>
            </p:cNvSpPr>
            <p:nvPr>
              <p:custDataLst>
                <p:tags r:id="rId41"/>
              </p:custDataLst>
            </p:nvPr>
          </p:nvSpPr>
          <p:spPr bwMode="auto">
            <a:xfrm>
              <a:off x="2732087" y="4049713"/>
              <a:ext cx="79375" cy="120650"/>
            </a:xfrm>
            <a:custGeom>
              <a:avLst/>
              <a:gdLst>
                <a:gd name="T0" fmla="*/ 262 w 262"/>
                <a:gd name="T1" fmla="*/ 129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1"/>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62">
              <a:extLst>
                <a:ext uri="{FF2B5EF4-FFF2-40B4-BE49-F238E27FC236}">
                  <a16:creationId xmlns:a16="http://schemas.microsoft.com/office/drawing/2014/main" id="{81087536-8151-40CA-BF8C-19995410BE0B}"/>
                </a:ext>
              </a:extLst>
            </p:cNvPr>
            <p:cNvSpPr>
              <a:spLocks/>
            </p:cNvSpPr>
            <p:nvPr>
              <p:custDataLst>
                <p:tags r:id="rId42"/>
              </p:custDataLst>
            </p:nvPr>
          </p:nvSpPr>
          <p:spPr bwMode="auto">
            <a:xfrm>
              <a:off x="2817812" y="4064000"/>
              <a:ext cx="46038" cy="104775"/>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4" y="307"/>
                    <a:pt x="67" y="307"/>
                  </a:cubicBezTo>
                  <a:cubicBezTo>
                    <a:pt x="56" y="307"/>
                    <a:pt x="51" y="300"/>
                    <a:pt x="51" y="284"/>
                  </a:cubicBezTo>
                  <a:cubicBezTo>
                    <a:pt x="51" y="272"/>
                    <a:pt x="52" y="269"/>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63">
              <a:extLst>
                <a:ext uri="{FF2B5EF4-FFF2-40B4-BE49-F238E27FC236}">
                  <a16:creationId xmlns:a16="http://schemas.microsoft.com/office/drawing/2014/main" id="{A33E91EF-E524-46A6-B4BD-B3EFACE0B8D1}"/>
                </a:ext>
              </a:extLst>
            </p:cNvPr>
            <p:cNvSpPr>
              <a:spLocks/>
            </p:cNvSpPr>
            <p:nvPr>
              <p:custDataLst>
                <p:tags r:id="rId43"/>
              </p:custDataLst>
            </p:nvPr>
          </p:nvSpPr>
          <p:spPr bwMode="auto">
            <a:xfrm>
              <a:off x="2876550" y="4043363"/>
              <a:ext cx="46038" cy="76200"/>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9"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64">
              <a:extLst>
                <a:ext uri="{FF2B5EF4-FFF2-40B4-BE49-F238E27FC236}">
                  <a16:creationId xmlns:a16="http://schemas.microsoft.com/office/drawing/2014/main" id="{C346D8F8-F01B-4D32-9629-A9E8F05EF9FF}"/>
                </a:ext>
              </a:extLst>
            </p:cNvPr>
            <p:cNvSpPr>
              <a:spLocks/>
            </p:cNvSpPr>
            <p:nvPr>
              <p:custDataLst>
                <p:tags r:id="rId44"/>
              </p:custDataLst>
            </p:nvPr>
          </p:nvSpPr>
          <p:spPr bwMode="auto">
            <a:xfrm>
              <a:off x="3013075" y="3957638"/>
              <a:ext cx="100013" cy="11112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2"/>
                    <a:pt x="156" y="332"/>
                    <a:pt x="166" y="332"/>
                  </a:cubicBezTo>
                  <a:cubicBezTo>
                    <a:pt x="176" y="332"/>
                    <a:pt x="176" y="322"/>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65">
              <a:extLst>
                <a:ext uri="{FF2B5EF4-FFF2-40B4-BE49-F238E27FC236}">
                  <a16:creationId xmlns:a16="http://schemas.microsoft.com/office/drawing/2014/main" id="{F85D9A42-74EC-4ACB-8790-B9078697000C}"/>
                </a:ext>
              </a:extLst>
            </p:cNvPr>
            <p:cNvSpPr>
              <a:spLocks noEditPoints="1"/>
            </p:cNvSpPr>
            <p:nvPr>
              <p:custDataLst>
                <p:tags r:id="rId45"/>
              </p:custDataLst>
            </p:nvPr>
          </p:nvSpPr>
          <p:spPr bwMode="auto">
            <a:xfrm>
              <a:off x="3222625" y="3824288"/>
              <a:ext cx="79375" cy="122238"/>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90" y="53"/>
                    <a:pt x="82"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4" y="137"/>
                    <a:pt x="45" y="176"/>
                  </a:cubicBezTo>
                  <a:cubicBezTo>
                    <a:pt x="3"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66">
              <a:extLst>
                <a:ext uri="{FF2B5EF4-FFF2-40B4-BE49-F238E27FC236}">
                  <a16:creationId xmlns:a16="http://schemas.microsoft.com/office/drawing/2014/main" id="{B6959B1D-CC55-4884-9D55-50570D77BECA}"/>
                </a:ext>
              </a:extLst>
            </p:cNvPr>
            <p:cNvSpPr>
              <a:spLocks/>
            </p:cNvSpPr>
            <p:nvPr>
              <p:custDataLst>
                <p:tags r:id="rId46"/>
              </p:custDataLst>
            </p:nvPr>
          </p:nvSpPr>
          <p:spPr bwMode="auto">
            <a:xfrm>
              <a:off x="3313112" y="3806825"/>
              <a:ext cx="46038"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3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Rectangle 67">
              <a:extLst>
                <a:ext uri="{FF2B5EF4-FFF2-40B4-BE49-F238E27FC236}">
                  <a16:creationId xmlns:a16="http://schemas.microsoft.com/office/drawing/2014/main" id="{CFB86152-BFAD-4247-9F1D-5D6C814D4DE6}"/>
                </a:ext>
              </a:extLst>
            </p:cNvPr>
            <p:cNvSpPr>
              <a:spLocks noChangeArrowheads="1"/>
            </p:cNvSpPr>
            <p:nvPr>
              <p:custDataLst>
                <p:tags r:id="rId47"/>
              </p:custDataLst>
            </p:nvPr>
          </p:nvSpPr>
          <p:spPr bwMode="auto">
            <a:xfrm>
              <a:off x="3173412" y="4010025"/>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68">
              <a:extLst>
                <a:ext uri="{FF2B5EF4-FFF2-40B4-BE49-F238E27FC236}">
                  <a16:creationId xmlns:a16="http://schemas.microsoft.com/office/drawing/2014/main" id="{5B4814AC-43FA-406C-B429-7C8D2CB61526}"/>
                </a:ext>
              </a:extLst>
            </p:cNvPr>
            <p:cNvSpPr>
              <a:spLocks noEditPoints="1"/>
            </p:cNvSpPr>
            <p:nvPr>
              <p:custDataLst>
                <p:tags r:id="rId48"/>
              </p:custDataLst>
            </p:nvPr>
          </p:nvSpPr>
          <p:spPr bwMode="auto">
            <a:xfrm>
              <a:off x="3179762" y="4049713"/>
              <a:ext cx="79375" cy="120650"/>
            </a:xfrm>
            <a:custGeom>
              <a:avLst/>
              <a:gdLst>
                <a:gd name="T0" fmla="*/ 263 w 263"/>
                <a:gd name="T1" fmla="*/ 129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29 h 368"/>
                <a:gd name="T20" fmla="*/ 45 w 263"/>
                <a:gd name="T21" fmla="*/ 176 h 368"/>
                <a:gd name="T22" fmla="*/ 0 w 263"/>
                <a:gd name="T23" fmla="*/ 280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2"/>
                    <a:pt x="222" y="148"/>
                    <a:pt x="211" y="188"/>
                  </a:cubicBezTo>
                  <a:cubicBezTo>
                    <a:pt x="206" y="157"/>
                    <a:pt x="186" y="129"/>
                    <a:pt x="147" y="129"/>
                  </a:cubicBezTo>
                  <a:cubicBezTo>
                    <a:pt x="117" y="129"/>
                    <a:pt x="84" y="137"/>
                    <a:pt x="45" y="176"/>
                  </a:cubicBezTo>
                  <a:cubicBezTo>
                    <a:pt x="4" y="218"/>
                    <a:pt x="0" y="264"/>
                    <a:pt x="0" y="280"/>
                  </a:cubicBezTo>
                  <a:cubicBezTo>
                    <a:pt x="0" y="311"/>
                    <a:pt x="22" y="368"/>
                    <a:pt x="92" y="368"/>
                  </a:cubicBezTo>
                  <a:cubicBezTo>
                    <a:pt x="211" y="368"/>
                    <a:pt x="263" y="201"/>
                    <a:pt x="263" y="129"/>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69">
              <a:extLst>
                <a:ext uri="{FF2B5EF4-FFF2-40B4-BE49-F238E27FC236}">
                  <a16:creationId xmlns:a16="http://schemas.microsoft.com/office/drawing/2014/main" id="{1BE80FF1-E602-4F57-A9A6-4967187CC4D7}"/>
                </a:ext>
              </a:extLst>
            </p:cNvPr>
            <p:cNvSpPr>
              <a:spLocks/>
            </p:cNvSpPr>
            <p:nvPr>
              <p:custDataLst>
                <p:tags r:id="rId49"/>
              </p:custDataLst>
            </p:nvPr>
          </p:nvSpPr>
          <p:spPr bwMode="auto">
            <a:xfrm>
              <a:off x="3267075" y="4094163"/>
              <a:ext cx="76200"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70"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70">
              <a:extLst>
                <a:ext uri="{FF2B5EF4-FFF2-40B4-BE49-F238E27FC236}">
                  <a16:creationId xmlns:a16="http://schemas.microsoft.com/office/drawing/2014/main" id="{AD5AEBF8-B3F1-480C-8D69-3B36EB188F7C}"/>
                </a:ext>
              </a:extLst>
            </p:cNvPr>
            <p:cNvSpPr>
              <a:spLocks/>
            </p:cNvSpPr>
            <p:nvPr>
              <p:custDataLst>
                <p:tags r:id="rId50"/>
              </p:custDataLst>
            </p:nvPr>
          </p:nvSpPr>
          <p:spPr bwMode="auto">
            <a:xfrm>
              <a:off x="3355975" y="4043363"/>
              <a:ext cx="46038" cy="76200"/>
            </a:xfrm>
            <a:custGeom>
              <a:avLst/>
              <a:gdLst>
                <a:gd name="T0" fmla="*/ 154 w 154"/>
                <a:gd name="T1" fmla="*/ 168 h 231"/>
                <a:gd name="T2" fmla="*/ 143 w 154"/>
                <a:gd name="T3" fmla="*/ 168 h 231"/>
                <a:gd name="T4" fmla="*/ 134 w 154"/>
                <a:gd name="T5" fmla="*/ 200 h 231"/>
                <a:gd name="T6" fmla="*/ 99 w 154"/>
                <a:gd name="T7" fmla="*/ 202 h 231"/>
                <a:gd name="T8" fmla="*/ 35 w 154"/>
                <a:gd name="T9" fmla="*/ 202 h 231"/>
                <a:gd name="T10" fmla="*/ 105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8 w 154"/>
                <a:gd name="T25" fmla="*/ 12 h 231"/>
                <a:gd name="T26" fmla="*/ 121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3" y="168"/>
                  </a:lnTo>
                  <a:cubicBezTo>
                    <a:pt x="142" y="176"/>
                    <a:pt x="138" y="196"/>
                    <a:pt x="134" y="200"/>
                  </a:cubicBezTo>
                  <a:cubicBezTo>
                    <a:pt x="131" y="202"/>
                    <a:pt x="104" y="202"/>
                    <a:pt x="99" y="202"/>
                  </a:cubicBezTo>
                  <a:lnTo>
                    <a:pt x="35" y="202"/>
                  </a:lnTo>
                  <a:cubicBezTo>
                    <a:pt x="71" y="169"/>
                    <a:pt x="84" y="159"/>
                    <a:pt x="105" y="143"/>
                  </a:cubicBezTo>
                  <a:cubicBezTo>
                    <a:pt x="130" y="122"/>
                    <a:pt x="154" y="101"/>
                    <a:pt x="154" y="68"/>
                  </a:cubicBezTo>
                  <a:cubicBezTo>
                    <a:pt x="154" y="26"/>
                    <a:pt x="117" y="0"/>
                    <a:pt x="73" y="0"/>
                  </a:cubicBezTo>
                  <a:cubicBezTo>
                    <a:pt x="30" y="0"/>
                    <a:pt x="0" y="30"/>
                    <a:pt x="0" y="62"/>
                  </a:cubicBezTo>
                  <a:cubicBezTo>
                    <a:pt x="0" y="80"/>
                    <a:pt x="15" y="82"/>
                    <a:pt x="19" y="82"/>
                  </a:cubicBezTo>
                  <a:cubicBezTo>
                    <a:pt x="27" y="82"/>
                    <a:pt x="37" y="76"/>
                    <a:pt x="37" y="63"/>
                  </a:cubicBezTo>
                  <a:cubicBezTo>
                    <a:pt x="37" y="57"/>
                    <a:pt x="35" y="45"/>
                    <a:pt x="17" y="45"/>
                  </a:cubicBezTo>
                  <a:cubicBezTo>
                    <a:pt x="28" y="20"/>
                    <a:pt x="51" y="12"/>
                    <a:pt x="68" y="12"/>
                  </a:cubicBezTo>
                  <a:cubicBezTo>
                    <a:pt x="102" y="12"/>
                    <a:pt x="121" y="39"/>
                    <a:pt x="121" y="68"/>
                  </a:cubicBezTo>
                  <a:cubicBezTo>
                    <a:pt x="121"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71">
              <a:extLst>
                <a:ext uri="{FF2B5EF4-FFF2-40B4-BE49-F238E27FC236}">
                  <a16:creationId xmlns:a16="http://schemas.microsoft.com/office/drawing/2014/main" id="{6B0527E1-079F-4614-87FE-9061F29A75AE}"/>
                </a:ext>
              </a:extLst>
            </p:cNvPr>
            <p:cNvSpPr>
              <a:spLocks/>
            </p:cNvSpPr>
            <p:nvPr>
              <p:custDataLst>
                <p:tags r:id="rId51"/>
              </p:custDataLst>
            </p:nvPr>
          </p:nvSpPr>
          <p:spPr bwMode="auto">
            <a:xfrm>
              <a:off x="3490912" y="3816350"/>
              <a:ext cx="74613" cy="395288"/>
            </a:xfrm>
            <a:custGeom>
              <a:avLst/>
              <a:gdLst>
                <a:gd name="T0" fmla="*/ 246 w 246"/>
                <a:gd name="T1" fmla="*/ 1192 h 1197"/>
                <a:gd name="T2" fmla="*/ 244 w 246"/>
                <a:gd name="T3" fmla="*/ 1187 h 1197"/>
                <a:gd name="T4" fmla="*/ 158 w 246"/>
                <a:gd name="T5" fmla="*/ 1081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7 h 1197"/>
                <a:gd name="T18" fmla="*/ 0 w 246"/>
                <a:gd name="T19" fmla="*/ 598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7"/>
                  </a:cubicBezTo>
                  <a:cubicBezTo>
                    <a:pt x="225" y="1169"/>
                    <a:pt x="192" y="1135"/>
                    <a:pt x="158" y="1081"/>
                  </a:cubicBezTo>
                  <a:cubicBezTo>
                    <a:pt x="78" y="953"/>
                    <a:pt x="42" y="791"/>
                    <a:pt x="42" y="599"/>
                  </a:cubicBezTo>
                  <a:cubicBezTo>
                    <a:pt x="42" y="464"/>
                    <a:pt x="60" y="291"/>
                    <a:pt x="142" y="143"/>
                  </a:cubicBezTo>
                  <a:cubicBezTo>
                    <a:pt x="181" y="72"/>
                    <a:pt x="222" y="31"/>
                    <a:pt x="244" y="9"/>
                  </a:cubicBezTo>
                  <a:cubicBezTo>
                    <a:pt x="246" y="7"/>
                    <a:pt x="246" y="6"/>
                    <a:pt x="246" y="5"/>
                  </a:cubicBezTo>
                  <a:cubicBezTo>
                    <a:pt x="246" y="0"/>
                    <a:pt x="242" y="0"/>
                    <a:pt x="235" y="0"/>
                  </a:cubicBezTo>
                  <a:cubicBezTo>
                    <a:pt x="228" y="0"/>
                    <a:pt x="227" y="0"/>
                    <a:pt x="220" y="7"/>
                  </a:cubicBezTo>
                  <a:cubicBezTo>
                    <a:pt x="53" y="160"/>
                    <a:pt x="0" y="388"/>
                    <a:pt x="0" y="598"/>
                  </a:cubicBezTo>
                  <a:cubicBezTo>
                    <a:pt x="0" y="794"/>
                    <a:pt x="45" y="992"/>
                    <a:pt x="172" y="1141"/>
                  </a:cubicBezTo>
                  <a:cubicBezTo>
                    <a:pt x="182" y="1152"/>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72">
              <a:extLst>
                <a:ext uri="{FF2B5EF4-FFF2-40B4-BE49-F238E27FC236}">
                  <a16:creationId xmlns:a16="http://schemas.microsoft.com/office/drawing/2014/main" id="{84BDED6F-052A-40BB-A7AA-D25B9957E529}"/>
                </a:ext>
              </a:extLst>
            </p:cNvPr>
            <p:cNvSpPr>
              <a:spLocks/>
            </p:cNvSpPr>
            <p:nvPr>
              <p:custDataLst>
                <p:tags r:id="rId52"/>
              </p:custDataLst>
            </p:nvPr>
          </p:nvSpPr>
          <p:spPr bwMode="auto">
            <a:xfrm>
              <a:off x="3576637" y="3941763"/>
              <a:ext cx="111125" cy="112713"/>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4 w 363"/>
                <a:gd name="T19" fmla="*/ 171 h 340"/>
                <a:gd name="T20" fmla="*/ 226 w 363"/>
                <a:gd name="T21" fmla="*/ 194 h 340"/>
                <a:gd name="T22" fmla="*/ 223 w 363"/>
                <a:gd name="T23" fmla="*/ 218 h 340"/>
                <a:gd name="T24" fmla="*/ 221 w 363"/>
                <a:gd name="T25" fmla="*/ 224 h 340"/>
                <a:gd name="T26" fmla="*/ 228 w 363"/>
                <a:gd name="T27" fmla="*/ 229 h 340"/>
                <a:gd name="T28" fmla="*/ 235 w 363"/>
                <a:gd name="T29" fmla="*/ 219 h 340"/>
                <a:gd name="T30" fmla="*/ 264 w 363"/>
                <a:gd name="T31" fmla="*/ 103 h 340"/>
                <a:gd name="T32" fmla="*/ 258 w 363"/>
                <a:gd name="T33" fmla="*/ 97 h 340"/>
                <a:gd name="T34" fmla="*/ 251 w 363"/>
                <a:gd name="T35" fmla="*/ 106 h 340"/>
                <a:gd name="T36" fmla="*/ 185 w 363"/>
                <a:gd name="T37" fmla="*/ 156 h 340"/>
                <a:gd name="T38" fmla="*/ 138 w 363"/>
                <a:gd name="T39" fmla="*/ 156 h 340"/>
                <a:gd name="T40" fmla="*/ 168 w 363"/>
                <a:gd name="T41" fmla="*/ 35 h 340"/>
                <a:gd name="T42" fmla="*/ 195 w 363"/>
                <a:gd name="T43" fmla="*/ 16 h 340"/>
                <a:gd name="T44" fmla="*/ 266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7 w 363"/>
                <a:gd name="T61" fmla="*/ 0 h 340"/>
                <a:gd name="T62" fmla="*/ 82 w 363"/>
                <a:gd name="T63" fmla="*/ 10 h 340"/>
                <a:gd name="T64" fmla="*/ 95 w 363"/>
                <a:gd name="T65" fmla="*/ 16 h 340"/>
                <a:gd name="T66" fmla="*/ 128 w 363"/>
                <a:gd name="T67" fmla="*/ 25 h 340"/>
                <a:gd name="T68" fmla="*/ 125 w 363"/>
                <a:gd name="T69" fmla="*/ 37 h 340"/>
                <a:gd name="T70" fmla="*/ 60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4" y="324"/>
                    <a:pt x="188" y="324"/>
                  </a:cubicBezTo>
                  <a:lnTo>
                    <a:pt x="115" y="324"/>
                  </a:lnTo>
                  <a:cubicBezTo>
                    <a:pt x="108" y="324"/>
                    <a:pt x="107" y="324"/>
                    <a:pt x="104" y="324"/>
                  </a:cubicBezTo>
                  <a:cubicBezTo>
                    <a:pt x="100" y="323"/>
                    <a:pt x="98" y="323"/>
                    <a:pt x="98" y="319"/>
                  </a:cubicBezTo>
                  <a:cubicBezTo>
                    <a:pt x="98" y="317"/>
                    <a:pt x="98" y="316"/>
                    <a:pt x="100" y="307"/>
                  </a:cubicBezTo>
                  <a:lnTo>
                    <a:pt x="134" y="171"/>
                  </a:lnTo>
                  <a:lnTo>
                    <a:pt x="184" y="171"/>
                  </a:lnTo>
                  <a:cubicBezTo>
                    <a:pt x="226" y="171"/>
                    <a:pt x="226" y="181"/>
                    <a:pt x="226" y="194"/>
                  </a:cubicBezTo>
                  <a:cubicBezTo>
                    <a:pt x="226" y="197"/>
                    <a:pt x="226" y="203"/>
                    <a:pt x="223" y="218"/>
                  </a:cubicBezTo>
                  <a:cubicBezTo>
                    <a:pt x="222" y="221"/>
                    <a:pt x="221" y="222"/>
                    <a:pt x="221" y="224"/>
                  </a:cubicBezTo>
                  <a:cubicBezTo>
                    <a:pt x="221" y="226"/>
                    <a:pt x="223" y="229"/>
                    <a:pt x="228" y="229"/>
                  </a:cubicBezTo>
                  <a:cubicBezTo>
                    <a:pt x="232" y="229"/>
                    <a:pt x="233" y="227"/>
                    <a:pt x="235" y="219"/>
                  </a:cubicBezTo>
                  <a:lnTo>
                    <a:pt x="264" y="103"/>
                  </a:lnTo>
                  <a:cubicBezTo>
                    <a:pt x="264" y="100"/>
                    <a:pt x="261" y="97"/>
                    <a:pt x="258" y="97"/>
                  </a:cubicBezTo>
                  <a:cubicBezTo>
                    <a:pt x="253" y="97"/>
                    <a:pt x="252" y="100"/>
                    <a:pt x="251" y="106"/>
                  </a:cubicBezTo>
                  <a:cubicBezTo>
                    <a:pt x="240" y="144"/>
                    <a:pt x="231" y="156"/>
                    <a:pt x="185" y="156"/>
                  </a:cubicBezTo>
                  <a:lnTo>
                    <a:pt x="138" y="156"/>
                  </a:lnTo>
                  <a:lnTo>
                    <a:pt x="168" y="35"/>
                  </a:lnTo>
                  <a:cubicBezTo>
                    <a:pt x="173" y="18"/>
                    <a:pt x="173" y="16"/>
                    <a:pt x="195" y="16"/>
                  </a:cubicBezTo>
                  <a:lnTo>
                    <a:pt x="266"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7" y="0"/>
                  </a:lnTo>
                  <a:cubicBezTo>
                    <a:pt x="87" y="0"/>
                    <a:pt x="82" y="0"/>
                    <a:pt x="82" y="10"/>
                  </a:cubicBezTo>
                  <a:cubicBezTo>
                    <a:pt x="82" y="16"/>
                    <a:pt x="86" y="16"/>
                    <a:pt x="95" y="16"/>
                  </a:cubicBezTo>
                  <a:cubicBezTo>
                    <a:pt x="114" y="16"/>
                    <a:pt x="128" y="16"/>
                    <a:pt x="128" y="25"/>
                  </a:cubicBezTo>
                  <a:cubicBezTo>
                    <a:pt x="128" y="27"/>
                    <a:pt x="128" y="28"/>
                    <a:pt x="125" y="37"/>
                  </a:cubicBezTo>
                  <a:lnTo>
                    <a:pt x="60" y="301"/>
                  </a:lnTo>
                  <a:cubicBezTo>
                    <a:pt x="55" y="320"/>
                    <a:pt x="54" y="324"/>
                    <a:pt x="14" y="324"/>
                  </a:cubicBezTo>
                  <a:cubicBezTo>
                    <a:pt x="6" y="324"/>
                    <a:pt x="0" y="324"/>
                    <a:pt x="0" y="334"/>
                  </a:cubicBezTo>
                  <a:cubicBezTo>
                    <a:pt x="0" y="340"/>
                    <a:pt x="5"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73">
              <a:extLst>
                <a:ext uri="{FF2B5EF4-FFF2-40B4-BE49-F238E27FC236}">
                  <a16:creationId xmlns:a16="http://schemas.microsoft.com/office/drawing/2014/main" id="{AE1E2C44-4250-4B15-BE13-96106EBE9B01}"/>
                </a:ext>
              </a:extLst>
            </p:cNvPr>
            <p:cNvSpPr>
              <a:spLocks/>
            </p:cNvSpPr>
            <p:nvPr>
              <p:custDataLst>
                <p:tags r:id="rId53"/>
              </p:custDataLst>
            </p:nvPr>
          </p:nvSpPr>
          <p:spPr bwMode="auto">
            <a:xfrm>
              <a:off x="3706812" y="3930650"/>
              <a:ext cx="34925" cy="1651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74">
              <a:extLst>
                <a:ext uri="{FF2B5EF4-FFF2-40B4-BE49-F238E27FC236}">
                  <a16:creationId xmlns:a16="http://schemas.microsoft.com/office/drawing/2014/main" id="{6897C109-A6E6-4656-BA42-2BBE0B722CFA}"/>
                </a:ext>
              </a:extLst>
            </p:cNvPr>
            <p:cNvSpPr>
              <a:spLocks/>
            </p:cNvSpPr>
            <p:nvPr>
              <p:custDataLst>
                <p:tags r:id="rId54"/>
              </p:custDataLst>
            </p:nvPr>
          </p:nvSpPr>
          <p:spPr bwMode="auto">
            <a:xfrm>
              <a:off x="3754437" y="3981450"/>
              <a:ext cx="76200" cy="74613"/>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8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6" y="11"/>
                    <a:pt x="201" y="11"/>
                  </a:cubicBezTo>
                  <a:cubicBezTo>
                    <a:pt x="204" y="11"/>
                    <a:pt x="216" y="11"/>
                    <a:pt x="226" y="18"/>
                  </a:cubicBezTo>
                  <a:cubicBezTo>
                    <a:pt x="212" y="20"/>
                    <a:pt x="202" y="33"/>
                    <a:pt x="202" y="44"/>
                  </a:cubicBezTo>
                  <a:cubicBezTo>
                    <a:pt x="202" y="52"/>
                    <a:pt x="208" y="62"/>
                    <a:pt x="221" y="62"/>
                  </a:cubicBezTo>
                  <a:cubicBezTo>
                    <a:pt x="232" y="62"/>
                    <a:pt x="248" y="53"/>
                    <a:pt x="248" y="33"/>
                  </a:cubicBezTo>
                  <a:cubicBezTo>
                    <a:pt x="248" y="7"/>
                    <a:pt x="219" y="0"/>
                    <a:pt x="202" y="0"/>
                  </a:cubicBezTo>
                  <a:cubicBezTo>
                    <a:pt x="173" y="0"/>
                    <a:pt x="155" y="27"/>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4"/>
                    <a:pt x="78" y="11"/>
                    <a:pt x="95" y="11"/>
                  </a:cubicBezTo>
                  <a:cubicBezTo>
                    <a:pt x="104" y="11"/>
                    <a:pt x="122" y="16"/>
                    <a:pt x="122" y="44"/>
                  </a:cubicBezTo>
                  <a:cubicBezTo>
                    <a:pt x="122" y="60"/>
                    <a:pt x="113" y="93"/>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75">
              <a:extLst>
                <a:ext uri="{FF2B5EF4-FFF2-40B4-BE49-F238E27FC236}">
                  <a16:creationId xmlns:a16="http://schemas.microsoft.com/office/drawing/2014/main" id="{71831D5C-AAAD-49CE-8DDE-E823488190BC}"/>
                </a:ext>
              </a:extLst>
            </p:cNvPr>
            <p:cNvSpPr>
              <a:spLocks/>
            </p:cNvSpPr>
            <p:nvPr>
              <p:custDataLst>
                <p:tags r:id="rId55"/>
              </p:custDataLst>
            </p:nvPr>
          </p:nvSpPr>
          <p:spPr bwMode="auto">
            <a:xfrm>
              <a:off x="3844925" y="3930650"/>
              <a:ext cx="34925" cy="165100"/>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6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1"/>
                    <a:pt x="82" y="94"/>
                  </a:cubicBezTo>
                  <a:cubicBezTo>
                    <a:pt x="52" y="33"/>
                    <a:pt x="10" y="0"/>
                    <a:pt x="5" y="0"/>
                  </a:cubicBezTo>
                  <a:cubicBezTo>
                    <a:pt x="2" y="0"/>
                    <a:pt x="0" y="2"/>
                    <a:pt x="0" y="5"/>
                  </a:cubicBezTo>
                  <a:cubicBezTo>
                    <a:pt x="0" y="7"/>
                    <a:pt x="0" y="8"/>
                    <a:pt x="9" y="17"/>
                  </a:cubicBezTo>
                  <a:cubicBezTo>
                    <a:pt x="58" y="66"/>
                    <a:pt x="86" y="146"/>
                    <a:pt x="86" y="250"/>
                  </a:cubicBezTo>
                  <a:cubicBezTo>
                    <a:pt x="86" y="335"/>
                    <a:pt x="68" y="423"/>
                    <a:pt x="6" y="486"/>
                  </a:cubicBezTo>
                  <a:cubicBezTo>
                    <a:pt x="0" y="492"/>
                    <a:pt x="0" y="493"/>
                    <a:pt x="0" y="494"/>
                  </a:cubicBezTo>
                  <a:cubicBezTo>
                    <a:pt x="0" y="497"/>
                    <a:pt x="2" y="499"/>
                    <a:pt x="5" y="499"/>
                  </a:cubicBezTo>
                  <a:cubicBezTo>
                    <a:pt x="10" y="499"/>
                    <a:pt x="54" y="465"/>
                    <a:pt x="84" y="402"/>
                  </a:cubicBezTo>
                  <a:cubicBezTo>
                    <a:pt x="109" y="347"/>
                    <a:pt x="115" y="292"/>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76">
              <a:extLst>
                <a:ext uri="{FF2B5EF4-FFF2-40B4-BE49-F238E27FC236}">
                  <a16:creationId xmlns:a16="http://schemas.microsoft.com/office/drawing/2014/main" id="{A7BF212B-9C07-4904-B870-73EE76965AAC}"/>
                </a:ext>
              </a:extLst>
            </p:cNvPr>
            <p:cNvSpPr>
              <a:spLocks/>
            </p:cNvSpPr>
            <p:nvPr>
              <p:custDataLst>
                <p:tags r:id="rId56"/>
              </p:custDataLst>
            </p:nvPr>
          </p:nvSpPr>
          <p:spPr bwMode="auto">
            <a:xfrm>
              <a:off x="3900487" y="3941763"/>
              <a:ext cx="69850" cy="112713"/>
            </a:xfrm>
            <a:custGeom>
              <a:avLst/>
              <a:gdLst>
                <a:gd name="T0" fmla="*/ 149 w 231"/>
                <a:gd name="T1" fmla="*/ 331 h 341"/>
                <a:gd name="T2" fmla="*/ 135 w 231"/>
                <a:gd name="T3" fmla="*/ 325 h 341"/>
                <a:gd name="T4" fmla="*/ 113 w 231"/>
                <a:gd name="T5" fmla="*/ 324 h 341"/>
                <a:gd name="T6" fmla="*/ 101 w 231"/>
                <a:gd name="T7" fmla="*/ 316 h 341"/>
                <a:gd name="T8" fmla="*/ 103 w 231"/>
                <a:gd name="T9" fmla="*/ 304 h 341"/>
                <a:gd name="T10" fmla="*/ 169 w 231"/>
                <a:gd name="T11" fmla="*/ 38 h 341"/>
                <a:gd name="T12" fmla="*/ 215 w 231"/>
                <a:gd name="T13" fmla="*/ 15 h 341"/>
                <a:gd name="T14" fmla="*/ 231 w 231"/>
                <a:gd name="T15" fmla="*/ 6 h 341"/>
                <a:gd name="T16" fmla="*/ 223 w 231"/>
                <a:gd name="T17" fmla="*/ 0 h 341"/>
                <a:gd name="T18" fmla="*/ 157 w 231"/>
                <a:gd name="T19" fmla="*/ 1 h 341"/>
                <a:gd name="T20" fmla="*/ 91 w 231"/>
                <a:gd name="T21" fmla="*/ 0 h 341"/>
                <a:gd name="T22" fmla="*/ 81 w 231"/>
                <a:gd name="T23" fmla="*/ 10 h 341"/>
                <a:gd name="T24" fmla="*/ 95 w 231"/>
                <a:gd name="T25" fmla="*/ 15 h 341"/>
                <a:gd name="T26" fmla="*/ 130 w 231"/>
                <a:gd name="T27" fmla="*/ 25 h 341"/>
                <a:gd name="T28" fmla="*/ 129 w 231"/>
                <a:gd name="T29" fmla="*/ 33 h 341"/>
                <a:gd name="T30" fmla="*/ 61 w 231"/>
                <a:gd name="T31" fmla="*/ 302 h 341"/>
                <a:gd name="T32" fmla="*/ 16 w 231"/>
                <a:gd name="T33" fmla="*/ 325 h 341"/>
                <a:gd name="T34" fmla="*/ 0 w 231"/>
                <a:gd name="T35" fmla="*/ 335 h 341"/>
                <a:gd name="T36" fmla="*/ 7 w 231"/>
                <a:gd name="T37" fmla="*/ 341 h 341"/>
                <a:gd name="T38" fmla="*/ 73 w 231"/>
                <a:gd name="T39" fmla="*/ 339 h 341"/>
                <a:gd name="T40" fmla="*/ 139 w 231"/>
                <a:gd name="T41" fmla="*/ 341 h 341"/>
                <a:gd name="T42" fmla="*/ 149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49" y="331"/>
                  </a:moveTo>
                  <a:cubicBezTo>
                    <a:pt x="149" y="325"/>
                    <a:pt x="145" y="325"/>
                    <a:pt x="135" y="325"/>
                  </a:cubicBezTo>
                  <a:cubicBezTo>
                    <a:pt x="126" y="325"/>
                    <a:pt x="123" y="325"/>
                    <a:pt x="113" y="324"/>
                  </a:cubicBezTo>
                  <a:cubicBezTo>
                    <a:pt x="103" y="323"/>
                    <a:pt x="101" y="321"/>
                    <a:pt x="101" y="316"/>
                  </a:cubicBezTo>
                  <a:cubicBezTo>
                    <a:pt x="101" y="312"/>
                    <a:pt x="102" y="308"/>
                    <a:pt x="103" y="304"/>
                  </a:cubicBezTo>
                  <a:lnTo>
                    <a:pt x="169" y="38"/>
                  </a:lnTo>
                  <a:cubicBezTo>
                    <a:pt x="174" y="20"/>
                    <a:pt x="175" y="15"/>
                    <a:pt x="215" y="15"/>
                  </a:cubicBezTo>
                  <a:cubicBezTo>
                    <a:pt x="227" y="15"/>
                    <a:pt x="231" y="15"/>
                    <a:pt x="231" y="6"/>
                  </a:cubicBezTo>
                  <a:cubicBezTo>
                    <a:pt x="231" y="0"/>
                    <a:pt x="225" y="0"/>
                    <a:pt x="223" y="0"/>
                  </a:cubicBezTo>
                  <a:lnTo>
                    <a:pt x="157" y="1"/>
                  </a:lnTo>
                  <a:lnTo>
                    <a:pt x="91" y="0"/>
                  </a:lnTo>
                  <a:cubicBezTo>
                    <a:pt x="88" y="0"/>
                    <a:pt x="81" y="0"/>
                    <a:pt x="81" y="10"/>
                  </a:cubicBezTo>
                  <a:cubicBezTo>
                    <a:pt x="81" y="15"/>
                    <a:pt x="86" y="15"/>
                    <a:pt x="95" y="15"/>
                  </a:cubicBezTo>
                  <a:cubicBezTo>
                    <a:pt x="116" y="15"/>
                    <a:pt x="130" y="15"/>
                    <a:pt x="130" y="25"/>
                  </a:cubicBezTo>
                  <a:cubicBezTo>
                    <a:pt x="130" y="27"/>
                    <a:pt x="130" y="28"/>
                    <a:pt x="129" y="33"/>
                  </a:cubicBezTo>
                  <a:lnTo>
                    <a:pt x="61" y="302"/>
                  </a:lnTo>
                  <a:cubicBezTo>
                    <a:pt x="57" y="320"/>
                    <a:pt x="55" y="325"/>
                    <a:pt x="16" y="325"/>
                  </a:cubicBezTo>
                  <a:cubicBezTo>
                    <a:pt x="4" y="325"/>
                    <a:pt x="0" y="325"/>
                    <a:pt x="0" y="335"/>
                  </a:cubicBezTo>
                  <a:cubicBezTo>
                    <a:pt x="0" y="341"/>
                    <a:pt x="6" y="341"/>
                    <a:pt x="7" y="341"/>
                  </a:cubicBezTo>
                  <a:lnTo>
                    <a:pt x="73" y="339"/>
                  </a:lnTo>
                  <a:lnTo>
                    <a:pt x="139" y="341"/>
                  </a:lnTo>
                  <a:cubicBezTo>
                    <a:pt x="143" y="341"/>
                    <a:pt x="149" y="341"/>
                    <a:pt x="14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77">
              <a:extLst>
                <a:ext uri="{FF2B5EF4-FFF2-40B4-BE49-F238E27FC236}">
                  <a16:creationId xmlns:a16="http://schemas.microsoft.com/office/drawing/2014/main" id="{59FC9637-E0A6-4FD5-8C62-FD54A09E2493}"/>
                </a:ext>
              </a:extLst>
            </p:cNvPr>
            <p:cNvSpPr>
              <a:spLocks/>
            </p:cNvSpPr>
            <p:nvPr>
              <p:custDataLst>
                <p:tags r:id="rId57"/>
              </p:custDataLst>
            </p:nvPr>
          </p:nvSpPr>
          <p:spPr bwMode="auto">
            <a:xfrm>
              <a:off x="3989387" y="3930650"/>
              <a:ext cx="34925" cy="165100"/>
            </a:xfrm>
            <a:custGeom>
              <a:avLst/>
              <a:gdLst>
                <a:gd name="T0" fmla="*/ 116 w 116"/>
                <a:gd name="T1" fmla="*/ 494 h 499"/>
                <a:gd name="T2" fmla="*/ 108 w 116"/>
                <a:gd name="T3" fmla="*/ 483 h 499"/>
                <a:gd name="T4" fmla="*/ 29 w 116"/>
                <a:gd name="T5" fmla="*/ 250 h 499"/>
                <a:gd name="T6" fmla="*/ 110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8" y="483"/>
                  </a:cubicBezTo>
                  <a:cubicBezTo>
                    <a:pt x="45" y="420"/>
                    <a:pt x="29" y="326"/>
                    <a:pt x="29" y="250"/>
                  </a:cubicBezTo>
                  <a:cubicBezTo>
                    <a:pt x="29" y="163"/>
                    <a:pt x="48" y="76"/>
                    <a:pt x="110"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78">
              <a:extLst>
                <a:ext uri="{FF2B5EF4-FFF2-40B4-BE49-F238E27FC236}">
                  <a16:creationId xmlns:a16="http://schemas.microsoft.com/office/drawing/2014/main" id="{FCF453F6-ADA7-4C1F-9D48-29FB87784F39}"/>
                </a:ext>
              </a:extLst>
            </p:cNvPr>
            <p:cNvSpPr>
              <a:spLocks/>
            </p:cNvSpPr>
            <p:nvPr>
              <p:custDataLst>
                <p:tags r:id="rId58"/>
              </p:custDataLst>
            </p:nvPr>
          </p:nvSpPr>
          <p:spPr bwMode="auto">
            <a:xfrm>
              <a:off x="4037012" y="3981450"/>
              <a:ext cx="76200" cy="7461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8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9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8"/>
                  </a:cubicBezTo>
                  <a:cubicBezTo>
                    <a:pt x="213" y="20"/>
                    <a:pt x="203" y="33"/>
                    <a:pt x="203" y="44"/>
                  </a:cubicBezTo>
                  <a:cubicBezTo>
                    <a:pt x="203" y="52"/>
                    <a:pt x="208" y="62"/>
                    <a:pt x="222" y="62"/>
                  </a:cubicBezTo>
                  <a:cubicBezTo>
                    <a:pt x="233" y="62"/>
                    <a:pt x="249" y="53"/>
                    <a:pt x="249" y="33"/>
                  </a:cubicBezTo>
                  <a:cubicBezTo>
                    <a:pt x="249" y="7"/>
                    <a:pt x="219" y="0"/>
                    <a:pt x="202" y="0"/>
                  </a:cubicBezTo>
                  <a:cubicBezTo>
                    <a:pt x="173" y="0"/>
                    <a:pt x="156" y="27"/>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4"/>
                    <a:pt x="78" y="11"/>
                    <a:pt x="95" y="11"/>
                  </a:cubicBezTo>
                  <a:cubicBezTo>
                    <a:pt x="104" y="11"/>
                    <a:pt x="122" y="16"/>
                    <a:pt x="122" y="44"/>
                  </a:cubicBezTo>
                  <a:cubicBezTo>
                    <a:pt x="122" y="60"/>
                    <a:pt x="113" y="93"/>
                    <a:pt x="95" y="163"/>
                  </a:cubicBezTo>
                  <a:cubicBezTo>
                    <a:pt x="87" y="194"/>
                    <a:pt x="69" y="215"/>
                    <a:pt x="48" y="215"/>
                  </a:cubicBezTo>
                  <a:cubicBezTo>
                    <a:pt x="45" y="215"/>
                    <a:pt x="33" y="215"/>
                    <a:pt x="23" y="209"/>
                  </a:cubicBezTo>
                  <a:cubicBezTo>
                    <a:pt x="35" y="206"/>
                    <a:pt x="46" y="196"/>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7"/>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79">
              <a:extLst>
                <a:ext uri="{FF2B5EF4-FFF2-40B4-BE49-F238E27FC236}">
                  <a16:creationId xmlns:a16="http://schemas.microsoft.com/office/drawing/2014/main" id="{7136E905-049C-47DB-B46F-E0DE4229FCDD}"/>
                </a:ext>
              </a:extLst>
            </p:cNvPr>
            <p:cNvSpPr>
              <a:spLocks/>
            </p:cNvSpPr>
            <p:nvPr>
              <p:custDataLst>
                <p:tags r:id="rId59"/>
              </p:custDataLst>
            </p:nvPr>
          </p:nvSpPr>
          <p:spPr bwMode="auto">
            <a:xfrm>
              <a:off x="4127500" y="3930650"/>
              <a:ext cx="34925" cy="165100"/>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80">
              <a:extLst>
                <a:ext uri="{FF2B5EF4-FFF2-40B4-BE49-F238E27FC236}">
                  <a16:creationId xmlns:a16="http://schemas.microsoft.com/office/drawing/2014/main" id="{130A1BC4-889D-4894-85F6-E1084C6B528E}"/>
                </a:ext>
              </a:extLst>
            </p:cNvPr>
            <p:cNvSpPr>
              <a:spLocks noEditPoints="1"/>
            </p:cNvSpPr>
            <p:nvPr>
              <p:custDataLst>
                <p:tags r:id="rId60"/>
              </p:custDataLst>
            </p:nvPr>
          </p:nvSpPr>
          <p:spPr bwMode="auto">
            <a:xfrm>
              <a:off x="4202112" y="3824288"/>
              <a:ext cx="79375" cy="122238"/>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81">
              <a:extLst>
                <a:ext uri="{FF2B5EF4-FFF2-40B4-BE49-F238E27FC236}">
                  <a16:creationId xmlns:a16="http://schemas.microsoft.com/office/drawing/2014/main" id="{F2825974-7FD5-41B8-B62B-A13383427B87}"/>
                </a:ext>
              </a:extLst>
            </p:cNvPr>
            <p:cNvSpPr>
              <a:spLocks/>
            </p:cNvSpPr>
            <p:nvPr>
              <p:custDataLst>
                <p:tags r:id="rId61"/>
              </p:custDataLst>
            </p:nvPr>
          </p:nvSpPr>
          <p:spPr bwMode="auto">
            <a:xfrm>
              <a:off x="4291012" y="3806825"/>
              <a:ext cx="47625"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3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1"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7" y="45"/>
                  </a:cubicBezTo>
                  <a:cubicBezTo>
                    <a:pt x="27" y="20"/>
                    <a:pt x="51" y="13"/>
                    <a:pt x="67" y="13"/>
                  </a:cubicBezTo>
                  <a:cubicBezTo>
                    <a:pt x="102" y="13"/>
                    <a:pt x="120" y="40"/>
                    <a:pt x="120" y="68"/>
                  </a:cubicBezTo>
                  <a:cubicBezTo>
                    <a:pt x="120"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82">
              <a:extLst>
                <a:ext uri="{FF2B5EF4-FFF2-40B4-BE49-F238E27FC236}">
                  <a16:creationId xmlns:a16="http://schemas.microsoft.com/office/drawing/2014/main" id="{82159378-9B19-43A8-A1AF-2F80AF30B6B4}"/>
                </a:ext>
              </a:extLst>
            </p:cNvPr>
            <p:cNvSpPr>
              <a:spLocks/>
            </p:cNvSpPr>
            <p:nvPr>
              <p:custDataLst>
                <p:tags r:id="rId62"/>
              </p:custDataLst>
            </p:nvPr>
          </p:nvSpPr>
          <p:spPr bwMode="auto">
            <a:xfrm>
              <a:off x="4356100" y="3870325"/>
              <a:ext cx="77788" cy="74613"/>
            </a:xfrm>
            <a:custGeom>
              <a:avLst/>
              <a:gdLst>
                <a:gd name="T0" fmla="*/ 256 w 256"/>
                <a:gd name="T1" fmla="*/ 149 h 226"/>
                <a:gd name="T2" fmla="*/ 250 w 256"/>
                <a:gd name="T3" fmla="*/ 144 h 226"/>
                <a:gd name="T4" fmla="*/ 243 w 256"/>
                <a:gd name="T5" fmla="*/ 153 h 226"/>
                <a:gd name="T6" fmla="*/ 206 w 256"/>
                <a:gd name="T7" fmla="*/ 215 h 226"/>
                <a:gd name="T8" fmla="*/ 191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7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2 h 226"/>
                <a:gd name="T52" fmla="*/ 205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6" y="215"/>
                    <a:pt x="191" y="208"/>
                    <a:pt x="191" y="192"/>
                  </a:cubicBezTo>
                  <a:cubicBezTo>
                    <a:pt x="191" y="181"/>
                    <a:pt x="197"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7" y="23"/>
                  </a:cubicBezTo>
                  <a:lnTo>
                    <a:pt x="159" y="173"/>
                  </a:lnTo>
                  <a:cubicBezTo>
                    <a:pt x="159" y="175"/>
                    <a:pt x="139" y="215"/>
                    <a:pt x="102" y="215"/>
                  </a:cubicBezTo>
                  <a:cubicBezTo>
                    <a:pt x="76" y="215"/>
                    <a:pt x="71" y="192"/>
                    <a:pt x="71" y="174"/>
                  </a:cubicBezTo>
                  <a:cubicBezTo>
                    <a:pt x="71" y="146"/>
                    <a:pt x="85" y="107"/>
                    <a:pt x="98" y="72"/>
                  </a:cubicBezTo>
                  <a:cubicBezTo>
                    <a:pt x="104" y="57"/>
                    <a:pt x="107" y="50"/>
                    <a:pt x="107" y="41"/>
                  </a:cubicBezTo>
                  <a:cubicBezTo>
                    <a:pt x="107" y="18"/>
                    <a:pt x="91" y="0"/>
                    <a:pt x="66" y="0"/>
                  </a:cubicBezTo>
                  <a:cubicBezTo>
                    <a:pt x="19" y="0"/>
                    <a:pt x="0" y="72"/>
                    <a:pt x="0" y="77"/>
                  </a:cubicBezTo>
                  <a:cubicBezTo>
                    <a:pt x="0" y="82"/>
                    <a:pt x="6" y="82"/>
                    <a:pt x="6" y="82"/>
                  </a:cubicBezTo>
                  <a:cubicBezTo>
                    <a:pt x="11" y="82"/>
                    <a:pt x="12"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4" y="226"/>
                    <a:pt x="152" y="203"/>
                    <a:pt x="160" y="192"/>
                  </a:cubicBezTo>
                  <a:cubicBezTo>
                    <a:pt x="166" y="213"/>
                    <a:pt x="183" y="226"/>
                    <a:pt x="205" y="226"/>
                  </a:cubicBezTo>
                  <a:cubicBezTo>
                    <a:pt x="222" y="226"/>
                    <a:pt x="233" y="214"/>
                    <a:pt x="241" y="198"/>
                  </a:cubicBezTo>
                  <a:cubicBezTo>
                    <a:pt x="250"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Rectangle 83">
              <a:extLst>
                <a:ext uri="{FF2B5EF4-FFF2-40B4-BE49-F238E27FC236}">
                  <a16:creationId xmlns:a16="http://schemas.microsoft.com/office/drawing/2014/main" id="{8BCE5AC8-30FC-48D6-A947-6DD268CCD61A}"/>
                </a:ext>
              </a:extLst>
            </p:cNvPr>
            <p:cNvSpPr>
              <a:spLocks noChangeArrowheads="1"/>
            </p:cNvSpPr>
            <p:nvPr>
              <p:custDataLst>
                <p:tags r:id="rId63"/>
              </p:custDataLst>
            </p:nvPr>
          </p:nvSpPr>
          <p:spPr bwMode="auto">
            <a:xfrm>
              <a:off x="4195762" y="4010025"/>
              <a:ext cx="242888"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84">
              <a:extLst>
                <a:ext uri="{FF2B5EF4-FFF2-40B4-BE49-F238E27FC236}">
                  <a16:creationId xmlns:a16="http://schemas.microsoft.com/office/drawing/2014/main" id="{89826027-7CB2-4B83-9A6C-521B28468446}"/>
                </a:ext>
              </a:extLst>
            </p:cNvPr>
            <p:cNvSpPr>
              <a:spLocks noEditPoints="1"/>
            </p:cNvSpPr>
            <p:nvPr>
              <p:custDataLst>
                <p:tags r:id="rId64"/>
              </p:custDataLst>
            </p:nvPr>
          </p:nvSpPr>
          <p:spPr bwMode="auto">
            <a:xfrm>
              <a:off x="4202112" y="4049713"/>
              <a:ext cx="79375" cy="120650"/>
            </a:xfrm>
            <a:custGeom>
              <a:avLst/>
              <a:gdLst>
                <a:gd name="T0" fmla="*/ 262 w 262"/>
                <a:gd name="T1" fmla="*/ 129 h 368"/>
                <a:gd name="T2" fmla="*/ 155 w 262"/>
                <a:gd name="T3" fmla="*/ 0 h 368"/>
                <a:gd name="T4" fmla="*/ 60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2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2"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85">
              <a:extLst>
                <a:ext uri="{FF2B5EF4-FFF2-40B4-BE49-F238E27FC236}">
                  <a16:creationId xmlns:a16="http://schemas.microsoft.com/office/drawing/2014/main" id="{D0C915C3-DFA0-4914-BF86-82D993595338}"/>
                </a:ext>
              </a:extLst>
            </p:cNvPr>
            <p:cNvSpPr>
              <a:spLocks/>
            </p:cNvSpPr>
            <p:nvPr>
              <p:custDataLst>
                <p:tags r:id="rId65"/>
              </p:custDataLst>
            </p:nvPr>
          </p:nvSpPr>
          <p:spPr bwMode="auto">
            <a:xfrm>
              <a:off x="4289425" y="4094163"/>
              <a:ext cx="74613" cy="74613"/>
            </a:xfrm>
            <a:custGeom>
              <a:avLst/>
              <a:gdLst>
                <a:gd name="T0" fmla="*/ 233 w 248"/>
                <a:gd name="T1" fmla="*/ 149 h 226"/>
                <a:gd name="T2" fmla="*/ 227 w 248"/>
                <a:gd name="T3" fmla="*/ 144 h 226"/>
                <a:gd name="T4" fmla="*/ 220 w 248"/>
                <a:gd name="T5" fmla="*/ 150 h 226"/>
                <a:gd name="T6" fmla="*/ 154 w 248"/>
                <a:gd name="T7" fmla="*/ 215 h 226"/>
                <a:gd name="T8" fmla="*/ 127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50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86">
              <a:extLst>
                <a:ext uri="{FF2B5EF4-FFF2-40B4-BE49-F238E27FC236}">
                  <a16:creationId xmlns:a16="http://schemas.microsoft.com/office/drawing/2014/main" id="{12446BFC-FED5-472B-B581-E27C4A46EA94}"/>
                </a:ext>
              </a:extLst>
            </p:cNvPr>
            <p:cNvSpPr>
              <a:spLocks/>
            </p:cNvSpPr>
            <p:nvPr>
              <p:custDataLst>
                <p:tags r:id="rId66"/>
              </p:custDataLst>
            </p:nvPr>
          </p:nvSpPr>
          <p:spPr bwMode="auto">
            <a:xfrm>
              <a:off x="4378325" y="4043363"/>
              <a:ext cx="46038"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59"/>
                    <a:pt x="104" y="143"/>
                  </a:cubicBezTo>
                  <a:cubicBezTo>
                    <a:pt x="130" y="122"/>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39"/>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87">
              <a:extLst>
                <a:ext uri="{FF2B5EF4-FFF2-40B4-BE49-F238E27FC236}">
                  <a16:creationId xmlns:a16="http://schemas.microsoft.com/office/drawing/2014/main" id="{985777FD-5D85-46C1-80E8-0FEAF0D9805E}"/>
                </a:ext>
              </a:extLst>
            </p:cNvPr>
            <p:cNvSpPr>
              <a:spLocks/>
            </p:cNvSpPr>
            <p:nvPr>
              <p:custDataLst>
                <p:tags r:id="rId67"/>
              </p:custDataLst>
            </p:nvPr>
          </p:nvSpPr>
          <p:spPr bwMode="auto">
            <a:xfrm>
              <a:off x="4462462" y="3816350"/>
              <a:ext cx="74613" cy="395288"/>
            </a:xfrm>
            <a:custGeom>
              <a:avLst/>
              <a:gdLst>
                <a:gd name="T0" fmla="*/ 245 w 245"/>
                <a:gd name="T1" fmla="*/ 599 h 1197"/>
                <a:gd name="T2" fmla="*/ 74 w 245"/>
                <a:gd name="T3" fmla="*/ 56 h 1197"/>
                <a:gd name="T4" fmla="*/ 24 w 245"/>
                <a:gd name="T5" fmla="*/ 6 h 1197"/>
                <a:gd name="T6" fmla="*/ 11 w 245"/>
                <a:gd name="T7" fmla="*/ 0 h 1197"/>
                <a:gd name="T8" fmla="*/ 0 w 245"/>
                <a:gd name="T9" fmla="*/ 5 h 1197"/>
                <a:gd name="T10" fmla="*/ 3 w 245"/>
                <a:gd name="T11" fmla="*/ 10 h 1197"/>
                <a:gd name="T12" fmla="*/ 87 w 245"/>
                <a:gd name="T13" fmla="*/ 115 h 1197"/>
                <a:gd name="T14" fmla="*/ 204 w 245"/>
                <a:gd name="T15" fmla="*/ 598 h 1197"/>
                <a:gd name="T16" fmla="*/ 104 w 245"/>
                <a:gd name="T17" fmla="*/ 1054 h 1197"/>
                <a:gd name="T18" fmla="*/ 2 w 245"/>
                <a:gd name="T19" fmla="*/ 1187 h 1197"/>
                <a:gd name="T20" fmla="*/ 0 w 245"/>
                <a:gd name="T21" fmla="*/ 1192 h 1197"/>
                <a:gd name="T22" fmla="*/ 11 w 245"/>
                <a:gd name="T23" fmla="*/ 1197 h 1197"/>
                <a:gd name="T24" fmla="*/ 26 w 245"/>
                <a:gd name="T25" fmla="*/ 1189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4" y="56"/>
                  </a:cubicBezTo>
                  <a:cubicBezTo>
                    <a:pt x="64" y="44"/>
                    <a:pt x="45" y="24"/>
                    <a:pt x="24" y="6"/>
                  </a:cubicBezTo>
                  <a:cubicBezTo>
                    <a:pt x="18" y="0"/>
                    <a:pt x="17" y="0"/>
                    <a:pt x="11" y="0"/>
                  </a:cubicBezTo>
                  <a:cubicBezTo>
                    <a:pt x="5" y="0"/>
                    <a:pt x="0" y="0"/>
                    <a:pt x="0" y="5"/>
                  </a:cubicBezTo>
                  <a:cubicBezTo>
                    <a:pt x="0" y="7"/>
                    <a:pt x="2" y="9"/>
                    <a:pt x="3" y="10"/>
                  </a:cubicBezTo>
                  <a:cubicBezTo>
                    <a:pt x="20" y="28"/>
                    <a:pt x="54" y="61"/>
                    <a:pt x="87" y="115"/>
                  </a:cubicBezTo>
                  <a:cubicBezTo>
                    <a:pt x="168" y="244"/>
                    <a:pt x="204" y="406"/>
                    <a:pt x="204" y="598"/>
                  </a:cubicBezTo>
                  <a:cubicBezTo>
                    <a:pt x="204" y="732"/>
                    <a:pt x="186" y="905"/>
                    <a:pt x="104" y="1054"/>
                  </a:cubicBezTo>
                  <a:cubicBezTo>
                    <a:pt x="64" y="1125"/>
                    <a:pt x="23" y="1166"/>
                    <a:pt x="2" y="1187"/>
                  </a:cubicBezTo>
                  <a:cubicBezTo>
                    <a:pt x="1" y="1189"/>
                    <a:pt x="0" y="1190"/>
                    <a:pt x="0" y="1192"/>
                  </a:cubicBezTo>
                  <a:cubicBezTo>
                    <a:pt x="0" y="1197"/>
                    <a:pt x="5" y="1197"/>
                    <a:pt x="11" y="1197"/>
                  </a:cubicBezTo>
                  <a:cubicBezTo>
                    <a:pt x="17" y="1197"/>
                    <a:pt x="18" y="1197"/>
                    <a:pt x="26" y="1189"/>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88">
              <a:extLst>
                <a:ext uri="{FF2B5EF4-FFF2-40B4-BE49-F238E27FC236}">
                  <a16:creationId xmlns:a16="http://schemas.microsoft.com/office/drawing/2014/main" id="{19B32DBE-635F-45D3-97C8-C7522CD6BF80}"/>
                </a:ext>
              </a:extLst>
            </p:cNvPr>
            <p:cNvSpPr>
              <a:spLocks noEditPoints="1"/>
            </p:cNvSpPr>
            <p:nvPr>
              <p:custDataLst>
                <p:tags r:id="rId68"/>
              </p:custDataLst>
            </p:nvPr>
          </p:nvSpPr>
          <p:spPr bwMode="auto">
            <a:xfrm>
              <a:off x="4619625" y="3994150"/>
              <a:ext cx="100013" cy="38100"/>
            </a:xfrm>
            <a:custGeom>
              <a:avLst/>
              <a:gdLst>
                <a:gd name="T0" fmla="*/ 331 w 331"/>
                <a:gd name="T1" fmla="*/ 9 h 116"/>
                <a:gd name="T2" fmla="*/ 315 w 331"/>
                <a:gd name="T3" fmla="*/ 0 h 116"/>
                <a:gd name="T4" fmla="*/ 16 w 331"/>
                <a:gd name="T5" fmla="*/ 0 h 116"/>
                <a:gd name="T6" fmla="*/ 0 w 331"/>
                <a:gd name="T7" fmla="*/ 9 h 116"/>
                <a:gd name="T8" fmla="*/ 17 w 331"/>
                <a:gd name="T9" fmla="*/ 19 h 116"/>
                <a:gd name="T10" fmla="*/ 314 w 331"/>
                <a:gd name="T11" fmla="*/ 19 h 116"/>
                <a:gd name="T12" fmla="*/ 331 w 331"/>
                <a:gd name="T13" fmla="*/ 9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9"/>
                  </a:moveTo>
                  <a:cubicBezTo>
                    <a:pt x="331" y="0"/>
                    <a:pt x="322" y="0"/>
                    <a:pt x="315" y="0"/>
                  </a:cubicBezTo>
                  <a:lnTo>
                    <a:pt x="16" y="0"/>
                  </a:lnTo>
                  <a:cubicBezTo>
                    <a:pt x="9" y="0"/>
                    <a:pt x="0" y="0"/>
                    <a:pt x="0" y="9"/>
                  </a:cubicBezTo>
                  <a:cubicBezTo>
                    <a:pt x="0" y="19"/>
                    <a:pt x="9" y="19"/>
                    <a:pt x="17" y="19"/>
                  </a:cubicBezTo>
                  <a:lnTo>
                    <a:pt x="314" y="19"/>
                  </a:lnTo>
                  <a:cubicBezTo>
                    <a:pt x="322" y="19"/>
                    <a:pt x="331" y="19"/>
                    <a:pt x="331" y="9"/>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89">
              <a:extLst>
                <a:ext uri="{FF2B5EF4-FFF2-40B4-BE49-F238E27FC236}">
                  <a16:creationId xmlns:a16="http://schemas.microsoft.com/office/drawing/2014/main" id="{AA6D1D1C-A87A-4DA6-B52E-7EF540DDD857}"/>
                </a:ext>
              </a:extLst>
            </p:cNvPr>
            <p:cNvSpPr>
              <a:spLocks noEditPoints="1"/>
            </p:cNvSpPr>
            <p:nvPr>
              <p:custDataLst>
                <p:tags r:id="rId69"/>
              </p:custDataLst>
            </p:nvPr>
          </p:nvSpPr>
          <p:spPr bwMode="auto">
            <a:xfrm>
              <a:off x="4775200" y="3944938"/>
              <a:ext cx="65088" cy="11271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2" y="344"/>
                    <a:pt x="170" y="333"/>
                    <a:pt x="191" y="286"/>
                  </a:cubicBezTo>
                  <a:cubicBezTo>
                    <a:pt x="207"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4" name="グループ化 153">
            <a:extLst>
              <a:ext uri="{FF2B5EF4-FFF2-40B4-BE49-F238E27FC236}">
                <a16:creationId xmlns:a16="http://schemas.microsoft.com/office/drawing/2014/main" id="{8CA2D31C-79F2-4E3D-885F-CD3369D256C7}"/>
              </a:ext>
            </a:extLst>
          </p:cNvPr>
          <p:cNvGrpSpPr>
            <a:grpSpLocks noChangeAspect="1"/>
          </p:cNvGrpSpPr>
          <p:nvPr>
            <p:custDataLst>
              <p:tags r:id="rId4"/>
            </p:custDataLst>
          </p:nvPr>
        </p:nvGrpSpPr>
        <p:grpSpPr>
          <a:xfrm>
            <a:off x="2617787" y="5153025"/>
            <a:ext cx="3847418" cy="588956"/>
            <a:chOff x="2617788" y="5153025"/>
            <a:chExt cx="2198687" cy="363538"/>
          </a:xfrm>
        </p:grpSpPr>
        <p:sp>
          <p:nvSpPr>
            <p:cNvPr id="125" name="Freeform 96">
              <a:extLst>
                <a:ext uri="{FF2B5EF4-FFF2-40B4-BE49-F238E27FC236}">
                  <a16:creationId xmlns:a16="http://schemas.microsoft.com/office/drawing/2014/main" id="{3D4C3686-0EFA-4851-9D01-F8FD360A23DF}"/>
                </a:ext>
              </a:extLst>
            </p:cNvPr>
            <p:cNvSpPr>
              <a:spLocks noEditPoints="1"/>
            </p:cNvSpPr>
            <p:nvPr>
              <p:custDataLst>
                <p:tags r:id="rId5"/>
              </p:custDataLst>
            </p:nvPr>
          </p:nvSpPr>
          <p:spPr bwMode="auto">
            <a:xfrm>
              <a:off x="2624138" y="5172075"/>
              <a:ext cx="79375" cy="120650"/>
            </a:xfrm>
            <a:custGeom>
              <a:avLst/>
              <a:gdLst>
                <a:gd name="T0" fmla="*/ 263 w 263"/>
                <a:gd name="T1" fmla="*/ 130 h 368"/>
                <a:gd name="T2" fmla="*/ 155 w 263"/>
                <a:gd name="T3" fmla="*/ 0 h 368"/>
                <a:gd name="T4" fmla="*/ 60 w 263"/>
                <a:gd name="T5" fmla="*/ 79 h 368"/>
                <a:gd name="T6" fmla="*/ 79 w 263"/>
                <a:gd name="T7" fmla="*/ 97 h 368"/>
                <a:gd name="T8" fmla="*/ 106 w 263"/>
                <a:gd name="T9" fmla="*/ 70 h 368"/>
                <a:gd name="T10" fmla="*/ 82 w 263"/>
                <a:gd name="T11" fmla="*/ 53 h 368"/>
                <a:gd name="T12" fmla="*/ 154 w 263"/>
                <a:gd name="T13" fmla="*/ 13 h 368"/>
                <a:gd name="T14" fmla="*/ 225 w 263"/>
                <a:gd name="T15" fmla="*/ 103 h 368"/>
                <a:gd name="T16" fmla="*/ 211 w 263"/>
                <a:gd name="T17" fmla="*/ 188 h 368"/>
                <a:gd name="T18" fmla="*/ 147 w 263"/>
                <a:gd name="T19" fmla="*/ 130 h 368"/>
                <a:gd name="T20" fmla="*/ 45 w 263"/>
                <a:gd name="T21" fmla="*/ 176 h 368"/>
                <a:gd name="T22" fmla="*/ 0 w 263"/>
                <a:gd name="T23" fmla="*/ 280 h 368"/>
                <a:gd name="T24" fmla="*/ 92 w 263"/>
                <a:gd name="T25" fmla="*/ 368 h 368"/>
                <a:gd name="T26" fmla="*/ 263 w 263"/>
                <a:gd name="T27" fmla="*/ 130 h 368"/>
                <a:gd name="T28" fmla="*/ 202 w 263"/>
                <a:gd name="T29" fmla="*/ 206 h 368"/>
                <a:gd name="T30" fmla="*/ 94 w 263"/>
                <a:gd name="T31" fmla="*/ 354 h 368"/>
                <a:gd name="T32" fmla="*/ 39 w 263"/>
                <a:gd name="T33" fmla="*/ 298 h 368"/>
                <a:gd name="T34" fmla="*/ 72 w 263"/>
                <a:gd name="T35" fmla="*/ 185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30"/>
                  </a:moveTo>
                  <a:cubicBezTo>
                    <a:pt x="263" y="50"/>
                    <a:pt x="216" y="0"/>
                    <a:pt x="155" y="0"/>
                  </a:cubicBezTo>
                  <a:cubicBezTo>
                    <a:pt x="83" y="0"/>
                    <a:pt x="60" y="65"/>
                    <a:pt x="60" y="79"/>
                  </a:cubicBezTo>
                  <a:cubicBezTo>
                    <a:pt x="60" y="86"/>
                    <a:pt x="64" y="97"/>
                    <a:pt x="79" y="97"/>
                  </a:cubicBezTo>
                  <a:cubicBezTo>
                    <a:pt x="95" y="97"/>
                    <a:pt x="106" y="82"/>
                    <a:pt x="106" y="70"/>
                  </a:cubicBezTo>
                  <a:cubicBezTo>
                    <a:pt x="106" y="53"/>
                    <a:pt x="90" y="53"/>
                    <a:pt x="82" y="53"/>
                  </a:cubicBezTo>
                  <a:cubicBezTo>
                    <a:pt x="104" y="16"/>
                    <a:pt x="140" y="13"/>
                    <a:pt x="154" y="13"/>
                  </a:cubicBezTo>
                  <a:cubicBezTo>
                    <a:pt x="190" y="13"/>
                    <a:pt x="225" y="39"/>
                    <a:pt x="225" y="103"/>
                  </a:cubicBezTo>
                  <a:cubicBezTo>
                    <a:pt x="225" y="123"/>
                    <a:pt x="222" y="148"/>
                    <a:pt x="211" y="188"/>
                  </a:cubicBezTo>
                  <a:cubicBezTo>
                    <a:pt x="206" y="157"/>
                    <a:pt x="186" y="130"/>
                    <a:pt x="147" y="130"/>
                  </a:cubicBezTo>
                  <a:cubicBezTo>
                    <a:pt x="117" y="130"/>
                    <a:pt x="84" y="138"/>
                    <a:pt x="45" y="176"/>
                  </a:cubicBezTo>
                  <a:cubicBezTo>
                    <a:pt x="4" y="218"/>
                    <a:pt x="0" y="264"/>
                    <a:pt x="0" y="280"/>
                  </a:cubicBezTo>
                  <a:cubicBezTo>
                    <a:pt x="0" y="311"/>
                    <a:pt x="22" y="368"/>
                    <a:pt x="92" y="368"/>
                  </a:cubicBezTo>
                  <a:cubicBezTo>
                    <a:pt x="211" y="368"/>
                    <a:pt x="263" y="201"/>
                    <a:pt x="263" y="130"/>
                  </a:cubicBezTo>
                  <a:close/>
                  <a:moveTo>
                    <a:pt x="202" y="206"/>
                  </a:moveTo>
                  <a:cubicBezTo>
                    <a:pt x="202" y="242"/>
                    <a:pt x="171" y="354"/>
                    <a:pt x="94" y="354"/>
                  </a:cubicBezTo>
                  <a:cubicBezTo>
                    <a:pt x="39" y="354"/>
                    <a:pt x="39" y="303"/>
                    <a:pt x="39" y="298"/>
                  </a:cubicBezTo>
                  <a:cubicBezTo>
                    <a:pt x="39" y="285"/>
                    <a:pt x="51" y="215"/>
                    <a:pt x="72" y="185"/>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97">
              <a:extLst>
                <a:ext uri="{FF2B5EF4-FFF2-40B4-BE49-F238E27FC236}">
                  <a16:creationId xmlns:a16="http://schemas.microsoft.com/office/drawing/2014/main" id="{53ED6BDA-0C9B-496D-BE0F-E94CAA4EFACF}"/>
                </a:ext>
              </a:extLst>
            </p:cNvPr>
            <p:cNvSpPr>
              <a:spLocks/>
            </p:cNvSpPr>
            <p:nvPr>
              <p:custDataLst>
                <p:tags r:id="rId6"/>
              </p:custDataLst>
            </p:nvPr>
          </p:nvSpPr>
          <p:spPr bwMode="auto">
            <a:xfrm>
              <a:off x="2714625" y="5154613"/>
              <a:ext cx="46037"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6" y="82"/>
                    <a:pt x="37" y="76"/>
                    <a:pt x="37" y="64"/>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98">
              <a:extLst>
                <a:ext uri="{FF2B5EF4-FFF2-40B4-BE49-F238E27FC236}">
                  <a16:creationId xmlns:a16="http://schemas.microsoft.com/office/drawing/2014/main" id="{4651D2D4-7007-4B95-987B-DF60F85A3A74}"/>
                </a:ext>
              </a:extLst>
            </p:cNvPr>
            <p:cNvSpPr>
              <a:spLocks/>
            </p:cNvSpPr>
            <p:nvPr>
              <p:custDataLst>
                <p:tags r:id="rId7"/>
              </p:custDataLst>
            </p:nvPr>
          </p:nvSpPr>
          <p:spPr bwMode="auto">
            <a:xfrm>
              <a:off x="2779713" y="5216525"/>
              <a:ext cx="77787"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3"/>
                    <a:pt x="71" y="174"/>
                  </a:cubicBezTo>
                  <a:cubicBezTo>
                    <a:pt x="71" y="146"/>
                    <a:pt x="85" y="107"/>
                    <a:pt x="98" y="72"/>
                  </a:cubicBezTo>
                  <a:cubicBezTo>
                    <a:pt x="104" y="57"/>
                    <a:pt x="106" y="50"/>
                    <a:pt x="106" y="41"/>
                  </a:cubicBezTo>
                  <a:cubicBezTo>
                    <a:pt x="106" y="18"/>
                    <a:pt x="90" y="0"/>
                    <a:pt x="66" y="0"/>
                  </a:cubicBezTo>
                  <a:cubicBezTo>
                    <a:pt x="18" y="0"/>
                    <a:pt x="0" y="72"/>
                    <a:pt x="0" y="77"/>
                  </a:cubicBezTo>
                  <a:cubicBezTo>
                    <a:pt x="0" y="82"/>
                    <a:pt x="6" y="82"/>
                    <a:pt x="6" y="82"/>
                  </a:cubicBezTo>
                  <a:cubicBezTo>
                    <a:pt x="11" y="82"/>
                    <a:pt x="11" y="81"/>
                    <a:pt x="14" y="73"/>
                  </a:cubicBezTo>
                  <a:cubicBezTo>
                    <a:pt x="26" y="29"/>
                    <a:pt x="45" y="11"/>
                    <a:pt x="64" y="11"/>
                  </a:cubicBezTo>
                  <a:cubicBezTo>
                    <a:pt x="68" y="11"/>
                    <a:pt x="76" y="11"/>
                    <a:pt x="76" y="27"/>
                  </a:cubicBezTo>
                  <a:cubicBezTo>
                    <a:pt x="76" y="39"/>
                    <a:pt x="71" y="54"/>
                    <a:pt x="68" y="61"/>
                  </a:cubicBezTo>
                  <a:cubicBezTo>
                    <a:pt x="50" y="111"/>
                    <a:pt x="39" y="142"/>
                    <a:pt x="39" y="166"/>
                  </a:cubicBezTo>
                  <a:cubicBezTo>
                    <a:pt x="39" y="213"/>
                    <a:pt x="73" y="226"/>
                    <a:pt x="100" y="226"/>
                  </a:cubicBezTo>
                  <a:cubicBezTo>
                    <a:pt x="133" y="226"/>
                    <a:pt x="151" y="204"/>
                    <a:pt x="160" y="193"/>
                  </a:cubicBezTo>
                  <a:cubicBezTo>
                    <a:pt x="165" y="213"/>
                    <a:pt x="183" y="226"/>
                    <a:pt x="204" y="226"/>
                  </a:cubicBezTo>
                  <a:cubicBezTo>
                    <a:pt x="222" y="226"/>
                    <a:pt x="233" y="214"/>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Rectangle 99">
              <a:extLst>
                <a:ext uri="{FF2B5EF4-FFF2-40B4-BE49-F238E27FC236}">
                  <a16:creationId xmlns:a16="http://schemas.microsoft.com/office/drawing/2014/main" id="{3B650B86-8693-4D3A-BB12-D14908647894}"/>
                </a:ext>
              </a:extLst>
            </p:cNvPr>
            <p:cNvSpPr>
              <a:spLocks noChangeArrowheads="1"/>
            </p:cNvSpPr>
            <p:nvPr>
              <p:custDataLst>
                <p:tags r:id="rId8"/>
              </p:custDataLst>
            </p:nvPr>
          </p:nvSpPr>
          <p:spPr bwMode="auto">
            <a:xfrm>
              <a:off x="2617788" y="5356225"/>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100">
              <a:extLst>
                <a:ext uri="{FF2B5EF4-FFF2-40B4-BE49-F238E27FC236}">
                  <a16:creationId xmlns:a16="http://schemas.microsoft.com/office/drawing/2014/main" id="{29721A2D-B9F0-4C9E-9042-0918C3436EFE}"/>
                </a:ext>
              </a:extLst>
            </p:cNvPr>
            <p:cNvSpPr>
              <a:spLocks noEditPoints="1"/>
            </p:cNvSpPr>
            <p:nvPr>
              <p:custDataLst>
                <p:tags r:id="rId9"/>
              </p:custDataLst>
            </p:nvPr>
          </p:nvSpPr>
          <p:spPr bwMode="auto">
            <a:xfrm>
              <a:off x="2640013" y="5395913"/>
              <a:ext cx="79375" cy="120650"/>
            </a:xfrm>
            <a:custGeom>
              <a:avLst/>
              <a:gdLst>
                <a:gd name="T0" fmla="*/ 262 w 262"/>
                <a:gd name="T1" fmla="*/ 129 h 368"/>
                <a:gd name="T2" fmla="*/ 155 w 262"/>
                <a:gd name="T3" fmla="*/ 0 h 368"/>
                <a:gd name="T4" fmla="*/ 60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4"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101">
              <a:extLst>
                <a:ext uri="{FF2B5EF4-FFF2-40B4-BE49-F238E27FC236}">
                  <a16:creationId xmlns:a16="http://schemas.microsoft.com/office/drawing/2014/main" id="{B376896D-53DE-4C4D-B960-39736E67F03A}"/>
                </a:ext>
              </a:extLst>
            </p:cNvPr>
            <p:cNvSpPr>
              <a:spLocks/>
            </p:cNvSpPr>
            <p:nvPr>
              <p:custDataLst>
                <p:tags r:id="rId10"/>
              </p:custDataLst>
            </p:nvPr>
          </p:nvSpPr>
          <p:spPr bwMode="auto">
            <a:xfrm>
              <a:off x="2727325" y="5410200"/>
              <a:ext cx="46037" cy="104775"/>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102">
              <a:extLst>
                <a:ext uri="{FF2B5EF4-FFF2-40B4-BE49-F238E27FC236}">
                  <a16:creationId xmlns:a16="http://schemas.microsoft.com/office/drawing/2014/main" id="{3F60AFC1-37CF-4C5C-A709-FC254192779A}"/>
                </a:ext>
              </a:extLst>
            </p:cNvPr>
            <p:cNvSpPr>
              <a:spLocks/>
            </p:cNvSpPr>
            <p:nvPr>
              <p:custDataLst>
                <p:tags r:id="rId11"/>
              </p:custDataLst>
            </p:nvPr>
          </p:nvSpPr>
          <p:spPr bwMode="auto">
            <a:xfrm>
              <a:off x="2784475" y="5389563"/>
              <a:ext cx="47625" cy="7620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7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1" y="202"/>
                    <a:pt x="104" y="202"/>
                    <a:pt x="99" y="202"/>
                  </a:cubicBezTo>
                  <a:lnTo>
                    <a:pt x="35" y="202"/>
                  </a:lnTo>
                  <a:cubicBezTo>
                    <a:pt x="71" y="169"/>
                    <a:pt x="84"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7"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103">
              <a:extLst>
                <a:ext uri="{FF2B5EF4-FFF2-40B4-BE49-F238E27FC236}">
                  <a16:creationId xmlns:a16="http://schemas.microsoft.com/office/drawing/2014/main" id="{255D7AE8-4892-4CCF-A3F5-80DDFCAB17D7}"/>
                </a:ext>
              </a:extLst>
            </p:cNvPr>
            <p:cNvSpPr>
              <a:spLocks/>
            </p:cNvSpPr>
            <p:nvPr>
              <p:custDataLst>
                <p:tags r:id="rId12"/>
              </p:custDataLst>
            </p:nvPr>
          </p:nvSpPr>
          <p:spPr bwMode="auto">
            <a:xfrm>
              <a:off x="2922588" y="5305425"/>
              <a:ext cx="101600" cy="109538"/>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104">
              <a:extLst>
                <a:ext uri="{FF2B5EF4-FFF2-40B4-BE49-F238E27FC236}">
                  <a16:creationId xmlns:a16="http://schemas.microsoft.com/office/drawing/2014/main" id="{F65D08C2-5CD4-4188-8437-803DF2C68091}"/>
                </a:ext>
              </a:extLst>
            </p:cNvPr>
            <p:cNvSpPr>
              <a:spLocks noEditPoints="1"/>
            </p:cNvSpPr>
            <p:nvPr>
              <p:custDataLst>
                <p:tags r:id="rId13"/>
              </p:custDataLst>
            </p:nvPr>
          </p:nvSpPr>
          <p:spPr bwMode="auto">
            <a:xfrm>
              <a:off x="3071813" y="5327650"/>
              <a:ext cx="85725" cy="74613"/>
            </a:xfrm>
            <a:custGeom>
              <a:avLst/>
              <a:gdLst>
                <a:gd name="T0" fmla="*/ 273 w 279"/>
                <a:gd name="T1" fmla="*/ 191 h 226"/>
                <a:gd name="T2" fmla="*/ 267 w 279"/>
                <a:gd name="T3" fmla="*/ 186 h 226"/>
                <a:gd name="T4" fmla="*/ 260 w 279"/>
                <a:gd name="T5" fmla="*/ 191 h 226"/>
                <a:gd name="T6" fmla="*/ 232 w 279"/>
                <a:gd name="T7" fmla="*/ 215 h 226"/>
                <a:gd name="T8" fmla="*/ 217 w 279"/>
                <a:gd name="T9" fmla="*/ 164 h 226"/>
                <a:gd name="T10" fmla="*/ 222 w 279"/>
                <a:gd name="T11" fmla="*/ 147 h 226"/>
                <a:gd name="T12" fmla="*/ 279 w 279"/>
                <a:gd name="T13" fmla="*/ 29 h 226"/>
                <a:gd name="T14" fmla="*/ 273 w 279"/>
                <a:gd name="T15" fmla="*/ 24 h 226"/>
                <a:gd name="T16" fmla="*/ 266 w 279"/>
                <a:gd name="T17" fmla="*/ 35 h 226"/>
                <a:gd name="T18" fmla="*/ 217 w 279"/>
                <a:gd name="T19" fmla="*/ 134 h 226"/>
                <a:gd name="T20" fmla="*/ 217 w 279"/>
                <a:gd name="T21" fmla="*/ 103 h 226"/>
                <a:gd name="T22" fmla="*/ 134 w 279"/>
                <a:gd name="T23" fmla="*/ 0 h 226"/>
                <a:gd name="T24" fmla="*/ 0 w 279"/>
                <a:gd name="T25" fmla="*/ 142 h 226"/>
                <a:gd name="T26" fmla="*/ 80 w 279"/>
                <a:gd name="T27" fmla="*/ 226 h 226"/>
                <a:gd name="T28" fmla="*/ 186 w 279"/>
                <a:gd name="T29" fmla="*/ 184 h 226"/>
                <a:gd name="T30" fmla="*/ 231 w 279"/>
                <a:gd name="T31" fmla="*/ 226 h 226"/>
                <a:gd name="T32" fmla="*/ 273 w 279"/>
                <a:gd name="T33" fmla="*/ 191 h 226"/>
                <a:gd name="T34" fmla="*/ 184 w 279"/>
                <a:gd name="T35" fmla="*/ 171 h 226"/>
                <a:gd name="T36" fmla="*/ 81 w 279"/>
                <a:gd name="T37" fmla="*/ 215 h 226"/>
                <a:gd name="T38" fmla="*/ 36 w 279"/>
                <a:gd name="T39" fmla="*/ 161 h 226"/>
                <a:gd name="T40" fmla="*/ 65 w 279"/>
                <a:gd name="T41" fmla="*/ 57 h 226"/>
                <a:gd name="T42" fmla="*/ 133 w 279"/>
                <a:gd name="T43" fmla="*/ 11 h 226"/>
                <a:gd name="T44" fmla="*/ 183 w 279"/>
                <a:gd name="T45" fmla="*/ 115 h 226"/>
                <a:gd name="T46" fmla="*/ 184 w 279"/>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9" h="226">
                  <a:moveTo>
                    <a:pt x="273" y="191"/>
                  </a:moveTo>
                  <a:cubicBezTo>
                    <a:pt x="273" y="187"/>
                    <a:pt x="270" y="186"/>
                    <a:pt x="267" y="186"/>
                  </a:cubicBezTo>
                  <a:cubicBezTo>
                    <a:pt x="263" y="186"/>
                    <a:pt x="262" y="187"/>
                    <a:pt x="260" y="191"/>
                  </a:cubicBezTo>
                  <a:cubicBezTo>
                    <a:pt x="251" y="215"/>
                    <a:pt x="232" y="215"/>
                    <a:pt x="232" y="215"/>
                  </a:cubicBezTo>
                  <a:cubicBezTo>
                    <a:pt x="217" y="215"/>
                    <a:pt x="217" y="176"/>
                    <a:pt x="217" y="164"/>
                  </a:cubicBezTo>
                  <a:cubicBezTo>
                    <a:pt x="217" y="154"/>
                    <a:pt x="217" y="153"/>
                    <a:pt x="222" y="147"/>
                  </a:cubicBezTo>
                  <a:cubicBezTo>
                    <a:pt x="269" y="88"/>
                    <a:pt x="279" y="29"/>
                    <a:pt x="279" y="29"/>
                  </a:cubicBezTo>
                  <a:cubicBezTo>
                    <a:pt x="279" y="29"/>
                    <a:pt x="279" y="24"/>
                    <a:pt x="273" y="24"/>
                  </a:cubicBezTo>
                  <a:cubicBezTo>
                    <a:pt x="268" y="24"/>
                    <a:pt x="268" y="26"/>
                    <a:pt x="266" y="35"/>
                  </a:cubicBezTo>
                  <a:cubicBezTo>
                    <a:pt x="257" y="66"/>
                    <a:pt x="240" y="104"/>
                    <a:pt x="217" y="134"/>
                  </a:cubicBezTo>
                  <a:lnTo>
                    <a:pt x="217" y="103"/>
                  </a:lnTo>
                  <a:cubicBezTo>
                    <a:pt x="217" y="24"/>
                    <a:pt x="171" y="0"/>
                    <a:pt x="134" y="0"/>
                  </a:cubicBezTo>
                  <a:cubicBezTo>
                    <a:pt x="65" y="0"/>
                    <a:pt x="0" y="71"/>
                    <a:pt x="0" y="142"/>
                  </a:cubicBezTo>
                  <a:cubicBezTo>
                    <a:pt x="0" y="188"/>
                    <a:pt x="29" y="226"/>
                    <a:pt x="80" y="226"/>
                  </a:cubicBezTo>
                  <a:cubicBezTo>
                    <a:pt x="112" y="226"/>
                    <a:pt x="148" y="215"/>
                    <a:pt x="186" y="184"/>
                  </a:cubicBezTo>
                  <a:cubicBezTo>
                    <a:pt x="192" y="211"/>
                    <a:pt x="208" y="226"/>
                    <a:pt x="231" y="226"/>
                  </a:cubicBezTo>
                  <a:cubicBezTo>
                    <a:pt x="257" y="226"/>
                    <a:pt x="273" y="199"/>
                    <a:pt x="273" y="191"/>
                  </a:cubicBezTo>
                  <a:close/>
                  <a:moveTo>
                    <a:pt x="184" y="171"/>
                  </a:moveTo>
                  <a:cubicBezTo>
                    <a:pt x="140" y="210"/>
                    <a:pt x="101" y="215"/>
                    <a:pt x="81" y="215"/>
                  </a:cubicBezTo>
                  <a:cubicBezTo>
                    <a:pt x="51" y="215"/>
                    <a:pt x="36" y="193"/>
                    <a:pt x="36" y="161"/>
                  </a:cubicBezTo>
                  <a:cubicBezTo>
                    <a:pt x="36" y="136"/>
                    <a:pt x="49" y="82"/>
                    <a:pt x="65" y="57"/>
                  </a:cubicBezTo>
                  <a:cubicBezTo>
                    <a:pt x="89" y="20"/>
                    <a:pt x="116" y="11"/>
                    <a:pt x="133"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105">
              <a:extLst>
                <a:ext uri="{FF2B5EF4-FFF2-40B4-BE49-F238E27FC236}">
                  <a16:creationId xmlns:a16="http://schemas.microsoft.com/office/drawing/2014/main" id="{EA68BDE1-1B49-4DB3-960B-DBE5B0F7EEF6}"/>
                </a:ext>
              </a:extLst>
            </p:cNvPr>
            <p:cNvSpPr>
              <a:spLocks/>
            </p:cNvSpPr>
            <p:nvPr>
              <p:custDataLst>
                <p:tags r:id="rId14"/>
              </p:custDataLst>
            </p:nvPr>
          </p:nvSpPr>
          <p:spPr bwMode="auto">
            <a:xfrm>
              <a:off x="3170238" y="5256213"/>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6" y="82"/>
                    <a:pt x="37" y="76"/>
                    <a:pt x="37" y="64"/>
                  </a:cubicBezTo>
                  <a:cubicBezTo>
                    <a:pt x="37" y="57"/>
                    <a:pt x="34" y="45"/>
                    <a:pt x="16" y="45"/>
                  </a:cubicBezTo>
                  <a:cubicBezTo>
                    <a:pt x="27" y="20"/>
                    <a:pt x="50"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106">
              <a:extLst>
                <a:ext uri="{FF2B5EF4-FFF2-40B4-BE49-F238E27FC236}">
                  <a16:creationId xmlns:a16="http://schemas.microsoft.com/office/drawing/2014/main" id="{856E0346-AE87-4CB7-8B1B-72354D9BBAA7}"/>
                </a:ext>
              </a:extLst>
            </p:cNvPr>
            <p:cNvSpPr>
              <a:spLocks noEditPoints="1"/>
            </p:cNvSpPr>
            <p:nvPr>
              <p:custDataLst>
                <p:tags r:id="rId15"/>
              </p:custDataLst>
            </p:nvPr>
          </p:nvSpPr>
          <p:spPr bwMode="auto">
            <a:xfrm>
              <a:off x="3255963" y="5172075"/>
              <a:ext cx="79375"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30"/>
                    <a:pt x="146" y="130"/>
                  </a:cubicBezTo>
                  <a:cubicBezTo>
                    <a:pt x="116" y="130"/>
                    <a:pt x="84" y="138"/>
                    <a:pt x="45" y="176"/>
                  </a:cubicBezTo>
                  <a:cubicBezTo>
                    <a:pt x="3"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107">
              <a:extLst>
                <a:ext uri="{FF2B5EF4-FFF2-40B4-BE49-F238E27FC236}">
                  <a16:creationId xmlns:a16="http://schemas.microsoft.com/office/drawing/2014/main" id="{283BA5FE-42E2-47DC-BD8A-2A561C202B63}"/>
                </a:ext>
              </a:extLst>
            </p:cNvPr>
            <p:cNvSpPr>
              <a:spLocks noEditPoints="1"/>
            </p:cNvSpPr>
            <p:nvPr>
              <p:custDataLst>
                <p:tags r:id="rId16"/>
              </p:custDataLst>
            </p:nvPr>
          </p:nvSpPr>
          <p:spPr bwMode="auto">
            <a:xfrm>
              <a:off x="3343275" y="5153025"/>
              <a:ext cx="52387" cy="77788"/>
            </a:xfrm>
            <a:custGeom>
              <a:avLst/>
              <a:gdLst>
                <a:gd name="T0" fmla="*/ 170 w 170"/>
                <a:gd name="T1" fmla="*/ 177 h 235"/>
                <a:gd name="T2" fmla="*/ 170 w 170"/>
                <a:gd name="T3" fmla="*/ 165 h 235"/>
                <a:gd name="T4" fmla="*/ 132 w 170"/>
                <a:gd name="T5" fmla="*/ 165 h 235"/>
                <a:gd name="T6" fmla="*/ 132 w 170"/>
                <a:gd name="T7" fmla="*/ 9 h 235"/>
                <a:gd name="T8" fmla="*/ 124 w 170"/>
                <a:gd name="T9" fmla="*/ 0 h 235"/>
                <a:gd name="T10" fmla="*/ 115 w 170"/>
                <a:gd name="T11" fmla="*/ 4 h 235"/>
                <a:gd name="T12" fmla="*/ 0 w 170"/>
                <a:gd name="T13" fmla="*/ 165 h 235"/>
                <a:gd name="T14" fmla="*/ 0 w 170"/>
                <a:gd name="T15" fmla="*/ 177 h 235"/>
                <a:gd name="T16" fmla="*/ 102 w 170"/>
                <a:gd name="T17" fmla="*/ 177 h 235"/>
                <a:gd name="T18" fmla="*/ 102 w 170"/>
                <a:gd name="T19" fmla="*/ 206 h 235"/>
                <a:gd name="T20" fmla="*/ 74 w 170"/>
                <a:gd name="T21" fmla="*/ 222 h 235"/>
                <a:gd name="T22" fmla="*/ 64 w 170"/>
                <a:gd name="T23" fmla="*/ 222 h 235"/>
                <a:gd name="T24" fmla="*/ 64 w 170"/>
                <a:gd name="T25" fmla="*/ 235 h 235"/>
                <a:gd name="T26" fmla="*/ 117 w 170"/>
                <a:gd name="T27" fmla="*/ 233 h 235"/>
                <a:gd name="T28" fmla="*/ 169 w 170"/>
                <a:gd name="T29" fmla="*/ 235 h 235"/>
                <a:gd name="T30" fmla="*/ 169 w 170"/>
                <a:gd name="T31" fmla="*/ 222 h 235"/>
                <a:gd name="T32" fmla="*/ 160 w 170"/>
                <a:gd name="T33" fmla="*/ 222 h 235"/>
                <a:gd name="T34" fmla="*/ 132 w 170"/>
                <a:gd name="T35" fmla="*/ 206 h 235"/>
                <a:gd name="T36" fmla="*/ 132 w 170"/>
                <a:gd name="T37" fmla="*/ 177 h 235"/>
                <a:gd name="T38" fmla="*/ 170 w 170"/>
                <a:gd name="T39" fmla="*/ 177 h 235"/>
                <a:gd name="T40" fmla="*/ 105 w 170"/>
                <a:gd name="T41" fmla="*/ 165 h 235"/>
                <a:gd name="T42" fmla="*/ 12 w 170"/>
                <a:gd name="T43" fmla="*/ 165 h 235"/>
                <a:gd name="T44" fmla="*/ 105 w 170"/>
                <a:gd name="T45" fmla="*/ 37 h 235"/>
                <a:gd name="T46" fmla="*/ 105 w 170"/>
                <a:gd name="T47" fmla="*/ 1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235">
                  <a:moveTo>
                    <a:pt x="170" y="177"/>
                  </a:moveTo>
                  <a:lnTo>
                    <a:pt x="170" y="165"/>
                  </a:lnTo>
                  <a:lnTo>
                    <a:pt x="132" y="165"/>
                  </a:lnTo>
                  <a:lnTo>
                    <a:pt x="132" y="9"/>
                  </a:lnTo>
                  <a:cubicBezTo>
                    <a:pt x="132" y="2"/>
                    <a:pt x="132" y="0"/>
                    <a:pt x="124" y="0"/>
                  </a:cubicBezTo>
                  <a:cubicBezTo>
                    <a:pt x="120" y="0"/>
                    <a:pt x="118" y="0"/>
                    <a:pt x="115" y="4"/>
                  </a:cubicBezTo>
                  <a:lnTo>
                    <a:pt x="0" y="165"/>
                  </a:lnTo>
                  <a:lnTo>
                    <a:pt x="0" y="177"/>
                  </a:lnTo>
                  <a:lnTo>
                    <a:pt x="102" y="177"/>
                  </a:lnTo>
                  <a:lnTo>
                    <a:pt x="102" y="206"/>
                  </a:lnTo>
                  <a:cubicBezTo>
                    <a:pt x="102" y="218"/>
                    <a:pt x="102" y="222"/>
                    <a:pt x="74" y="222"/>
                  </a:cubicBezTo>
                  <a:lnTo>
                    <a:pt x="64" y="222"/>
                  </a:lnTo>
                  <a:lnTo>
                    <a:pt x="64" y="235"/>
                  </a:lnTo>
                  <a:lnTo>
                    <a:pt x="117" y="233"/>
                  </a:lnTo>
                  <a:lnTo>
                    <a:pt x="169" y="235"/>
                  </a:lnTo>
                  <a:lnTo>
                    <a:pt x="169" y="222"/>
                  </a:lnTo>
                  <a:lnTo>
                    <a:pt x="160" y="222"/>
                  </a:lnTo>
                  <a:cubicBezTo>
                    <a:pt x="132" y="222"/>
                    <a:pt x="132" y="218"/>
                    <a:pt x="132" y="206"/>
                  </a:cubicBezTo>
                  <a:lnTo>
                    <a:pt x="132" y="177"/>
                  </a:lnTo>
                  <a:lnTo>
                    <a:pt x="170" y="177"/>
                  </a:lnTo>
                  <a:close/>
                  <a:moveTo>
                    <a:pt x="105" y="165"/>
                  </a:moveTo>
                  <a:lnTo>
                    <a:pt x="12" y="165"/>
                  </a:lnTo>
                  <a:lnTo>
                    <a:pt x="105" y="37"/>
                  </a:lnTo>
                  <a:lnTo>
                    <a:pt x="105"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108">
              <a:extLst>
                <a:ext uri="{FF2B5EF4-FFF2-40B4-BE49-F238E27FC236}">
                  <a16:creationId xmlns:a16="http://schemas.microsoft.com/office/drawing/2014/main" id="{102AEBFE-C996-4A15-B1E0-F802E4281821}"/>
                </a:ext>
              </a:extLst>
            </p:cNvPr>
            <p:cNvSpPr>
              <a:spLocks/>
            </p:cNvSpPr>
            <p:nvPr>
              <p:custDataLst>
                <p:tags r:id="rId17"/>
              </p:custDataLst>
            </p:nvPr>
          </p:nvSpPr>
          <p:spPr bwMode="auto">
            <a:xfrm>
              <a:off x="3411538" y="5216525"/>
              <a:ext cx="77787" cy="7461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3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7 w 256"/>
                <a:gd name="T31" fmla="*/ 41 h 226"/>
                <a:gd name="T32" fmla="*/ 66 w 256"/>
                <a:gd name="T33" fmla="*/ 0 h 226"/>
                <a:gd name="T34" fmla="*/ 0 w 256"/>
                <a:gd name="T35" fmla="*/ 77 h 226"/>
                <a:gd name="T36" fmla="*/ 6 w 256"/>
                <a:gd name="T37" fmla="*/ 82 h 226"/>
                <a:gd name="T38" fmla="*/ 14 w 256"/>
                <a:gd name="T39" fmla="*/ 73 h 226"/>
                <a:gd name="T40" fmla="*/ 64 w 256"/>
                <a:gd name="T41" fmla="*/ 11 h 226"/>
                <a:gd name="T42" fmla="*/ 77 w 256"/>
                <a:gd name="T43" fmla="*/ 27 h 226"/>
                <a:gd name="T44" fmla="*/ 68 w 256"/>
                <a:gd name="T45" fmla="*/ 61 h 226"/>
                <a:gd name="T46" fmla="*/ 39 w 256"/>
                <a:gd name="T47" fmla="*/ 166 h 226"/>
                <a:gd name="T48" fmla="*/ 101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2" y="144"/>
                    <a:pt x="250" y="144"/>
                  </a:cubicBezTo>
                  <a:cubicBezTo>
                    <a:pt x="245" y="144"/>
                    <a:pt x="245" y="146"/>
                    <a:pt x="243" y="153"/>
                  </a:cubicBezTo>
                  <a:cubicBezTo>
                    <a:pt x="236" y="181"/>
                    <a:pt x="227" y="215"/>
                    <a:pt x="206" y="215"/>
                  </a:cubicBezTo>
                  <a:cubicBezTo>
                    <a:pt x="195" y="215"/>
                    <a:pt x="190" y="209"/>
                    <a:pt x="190" y="192"/>
                  </a:cubicBezTo>
                  <a:cubicBezTo>
                    <a:pt x="190" y="181"/>
                    <a:pt x="196" y="158"/>
                    <a:pt x="200" y="140"/>
                  </a:cubicBezTo>
                  <a:lnTo>
                    <a:pt x="214" y="86"/>
                  </a:lnTo>
                  <a:cubicBezTo>
                    <a:pt x="216" y="79"/>
                    <a:pt x="221" y="60"/>
                    <a:pt x="223"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3"/>
                    <a:pt x="71" y="174"/>
                  </a:cubicBezTo>
                  <a:cubicBezTo>
                    <a:pt x="71" y="146"/>
                    <a:pt x="85" y="107"/>
                    <a:pt x="98" y="72"/>
                  </a:cubicBezTo>
                  <a:cubicBezTo>
                    <a:pt x="104" y="57"/>
                    <a:pt x="107" y="50"/>
                    <a:pt x="107" y="41"/>
                  </a:cubicBezTo>
                  <a:cubicBezTo>
                    <a:pt x="107" y="18"/>
                    <a:pt x="91" y="0"/>
                    <a:pt x="66" y="0"/>
                  </a:cubicBezTo>
                  <a:cubicBezTo>
                    <a:pt x="18" y="0"/>
                    <a:pt x="0" y="72"/>
                    <a:pt x="0" y="77"/>
                  </a:cubicBezTo>
                  <a:cubicBezTo>
                    <a:pt x="0" y="82"/>
                    <a:pt x="6" y="82"/>
                    <a:pt x="6" y="82"/>
                  </a:cubicBezTo>
                  <a:cubicBezTo>
                    <a:pt x="11" y="82"/>
                    <a:pt x="11" y="81"/>
                    <a:pt x="14" y="73"/>
                  </a:cubicBezTo>
                  <a:cubicBezTo>
                    <a:pt x="26" y="29"/>
                    <a:pt x="45" y="11"/>
                    <a:pt x="64" y="11"/>
                  </a:cubicBezTo>
                  <a:cubicBezTo>
                    <a:pt x="69" y="11"/>
                    <a:pt x="77" y="11"/>
                    <a:pt x="77" y="27"/>
                  </a:cubicBezTo>
                  <a:cubicBezTo>
                    <a:pt x="77" y="39"/>
                    <a:pt x="71" y="54"/>
                    <a:pt x="68" y="61"/>
                  </a:cubicBezTo>
                  <a:cubicBezTo>
                    <a:pt x="50" y="111"/>
                    <a:pt x="39" y="142"/>
                    <a:pt x="39" y="166"/>
                  </a:cubicBezTo>
                  <a:cubicBezTo>
                    <a:pt x="39" y="213"/>
                    <a:pt x="74" y="226"/>
                    <a:pt x="101" y="226"/>
                  </a:cubicBezTo>
                  <a:cubicBezTo>
                    <a:pt x="133" y="226"/>
                    <a:pt x="151" y="204"/>
                    <a:pt x="160" y="193"/>
                  </a:cubicBezTo>
                  <a:cubicBezTo>
                    <a:pt x="165" y="213"/>
                    <a:pt x="183" y="226"/>
                    <a:pt x="204" y="226"/>
                  </a:cubicBezTo>
                  <a:cubicBezTo>
                    <a:pt x="222" y="226"/>
                    <a:pt x="233" y="214"/>
                    <a:pt x="241" y="199"/>
                  </a:cubicBezTo>
                  <a:cubicBezTo>
                    <a:pt x="250"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Rectangle 109">
              <a:extLst>
                <a:ext uri="{FF2B5EF4-FFF2-40B4-BE49-F238E27FC236}">
                  <a16:creationId xmlns:a16="http://schemas.microsoft.com/office/drawing/2014/main" id="{6DE23B78-1166-4472-94AA-6F351EA5FB9B}"/>
                </a:ext>
              </a:extLst>
            </p:cNvPr>
            <p:cNvSpPr>
              <a:spLocks noChangeArrowheads="1"/>
            </p:cNvSpPr>
            <p:nvPr>
              <p:custDataLst>
                <p:tags r:id="rId18"/>
              </p:custDataLst>
            </p:nvPr>
          </p:nvSpPr>
          <p:spPr bwMode="auto">
            <a:xfrm>
              <a:off x="3249613" y="5356225"/>
              <a:ext cx="2444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110">
              <a:extLst>
                <a:ext uri="{FF2B5EF4-FFF2-40B4-BE49-F238E27FC236}">
                  <a16:creationId xmlns:a16="http://schemas.microsoft.com/office/drawing/2014/main" id="{B1C0CC1F-9B56-4760-97A5-424C5AA1F835}"/>
                </a:ext>
              </a:extLst>
            </p:cNvPr>
            <p:cNvSpPr>
              <a:spLocks noEditPoints="1"/>
            </p:cNvSpPr>
            <p:nvPr>
              <p:custDataLst>
                <p:tags r:id="rId19"/>
              </p:custDataLst>
            </p:nvPr>
          </p:nvSpPr>
          <p:spPr bwMode="auto">
            <a:xfrm>
              <a:off x="3255963" y="5395913"/>
              <a:ext cx="79375" cy="120650"/>
            </a:xfrm>
            <a:custGeom>
              <a:avLst/>
              <a:gdLst>
                <a:gd name="T0" fmla="*/ 262 w 262"/>
                <a:gd name="T1" fmla="*/ 129 h 368"/>
                <a:gd name="T2" fmla="*/ 155 w 262"/>
                <a:gd name="T3" fmla="*/ 0 h 368"/>
                <a:gd name="T4" fmla="*/ 59 w 262"/>
                <a:gd name="T5" fmla="*/ 79 h 368"/>
                <a:gd name="T6" fmla="*/ 78 w 262"/>
                <a:gd name="T7" fmla="*/ 96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59" y="65"/>
                    <a:pt x="59" y="79"/>
                  </a:cubicBezTo>
                  <a:cubicBezTo>
                    <a:pt x="59" y="86"/>
                    <a:pt x="63" y="96"/>
                    <a:pt x="78" y="96"/>
                  </a:cubicBezTo>
                  <a:cubicBezTo>
                    <a:pt x="95" y="96"/>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0"/>
                    <a:pt x="22" y="368"/>
                    <a:pt x="92"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111">
              <a:extLst>
                <a:ext uri="{FF2B5EF4-FFF2-40B4-BE49-F238E27FC236}">
                  <a16:creationId xmlns:a16="http://schemas.microsoft.com/office/drawing/2014/main" id="{0C00377C-DED3-4091-B41E-78B750B3E9A5}"/>
                </a:ext>
              </a:extLst>
            </p:cNvPr>
            <p:cNvSpPr>
              <a:spLocks/>
            </p:cNvSpPr>
            <p:nvPr>
              <p:custDataLst>
                <p:tags r:id="rId20"/>
              </p:custDataLst>
            </p:nvPr>
          </p:nvSpPr>
          <p:spPr bwMode="auto">
            <a:xfrm>
              <a:off x="3343275" y="5440363"/>
              <a:ext cx="76200" cy="74613"/>
            </a:xfrm>
            <a:custGeom>
              <a:avLst/>
              <a:gdLst>
                <a:gd name="T0" fmla="*/ 233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6 h 226"/>
                <a:gd name="T36" fmla="*/ 95 w 248"/>
                <a:gd name="T37" fmla="*/ 11 h 226"/>
                <a:gd name="T38" fmla="*/ 121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6" y="0"/>
                  </a:cubicBezTo>
                  <a:cubicBezTo>
                    <a:pt x="44" y="0"/>
                    <a:pt x="15" y="64"/>
                    <a:pt x="15" y="77"/>
                  </a:cubicBezTo>
                  <a:cubicBezTo>
                    <a:pt x="15" y="82"/>
                    <a:pt x="21" y="82"/>
                    <a:pt x="21" y="82"/>
                  </a:cubicBezTo>
                  <a:cubicBezTo>
                    <a:pt x="25" y="82"/>
                    <a:pt x="27" y="81"/>
                    <a:pt x="28" y="76"/>
                  </a:cubicBezTo>
                  <a:cubicBezTo>
                    <a:pt x="45" y="23"/>
                    <a:pt x="78" y="11"/>
                    <a:pt x="95" y="11"/>
                  </a:cubicBezTo>
                  <a:cubicBezTo>
                    <a:pt x="104" y="11"/>
                    <a:pt x="121" y="15"/>
                    <a:pt x="121" y="44"/>
                  </a:cubicBezTo>
                  <a:cubicBezTo>
                    <a:pt x="121"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112">
              <a:extLst>
                <a:ext uri="{FF2B5EF4-FFF2-40B4-BE49-F238E27FC236}">
                  <a16:creationId xmlns:a16="http://schemas.microsoft.com/office/drawing/2014/main" id="{D35885B1-7260-4DF1-88D3-77AC95D603B3}"/>
                </a:ext>
              </a:extLst>
            </p:cNvPr>
            <p:cNvSpPr>
              <a:spLocks noEditPoints="1"/>
            </p:cNvSpPr>
            <p:nvPr>
              <p:custDataLst>
                <p:tags r:id="rId21"/>
              </p:custDataLst>
            </p:nvPr>
          </p:nvSpPr>
          <p:spPr bwMode="auto">
            <a:xfrm>
              <a:off x="3429000" y="5387975"/>
              <a:ext cx="52387" cy="77788"/>
            </a:xfrm>
            <a:custGeom>
              <a:avLst/>
              <a:gdLst>
                <a:gd name="T0" fmla="*/ 171 w 171"/>
                <a:gd name="T1" fmla="*/ 178 h 235"/>
                <a:gd name="T2" fmla="*/ 171 w 171"/>
                <a:gd name="T3" fmla="*/ 166 h 235"/>
                <a:gd name="T4" fmla="*/ 133 w 171"/>
                <a:gd name="T5" fmla="*/ 166 h 235"/>
                <a:gd name="T6" fmla="*/ 133 w 171"/>
                <a:gd name="T7" fmla="*/ 10 h 235"/>
                <a:gd name="T8" fmla="*/ 125 w 171"/>
                <a:gd name="T9" fmla="*/ 0 h 235"/>
                <a:gd name="T10" fmla="*/ 116 w 171"/>
                <a:gd name="T11" fmla="*/ 5 h 235"/>
                <a:gd name="T12" fmla="*/ 0 w 171"/>
                <a:gd name="T13" fmla="*/ 166 h 235"/>
                <a:gd name="T14" fmla="*/ 0 w 171"/>
                <a:gd name="T15" fmla="*/ 178 h 235"/>
                <a:gd name="T16" fmla="*/ 103 w 171"/>
                <a:gd name="T17" fmla="*/ 178 h 235"/>
                <a:gd name="T18" fmla="*/ 103 w 171"/>
                <a:gd name="T19" fmla="*/ 207 h 235"/>
                <a:gd name="T20" fmla="*/ 75 w 171"/>
                <a:gd name="T21" fmla="*/ 223 h 235"/>
                <a:gd name="T22" fmla="*/ 65 w 171"/>
                <a:gd name="T23" fmla="*/ 223 h 235"/>
                <a:gd name="T24" fmla="*/ 65 w 171"/>
                <a:gd name="T25" fmla="*/ 235 h 235"/>
                <a:gd name="T26" fmla="*/ 118 w 171"/>
                <a:gd name="T27" fmla="*/ 234 h 235"/>
                <a:gd name="T28" fmla="*/ 170 w 171"/>
                <a:gd name="T29" fmla="*/ 235 h 235"/>
                <a:gd name="T30" fmla="*/ 170 w 171"/>
                <a:gd name="T31" fmla="*/ 223 h 235"/>
                <a:gd name="T32" fmla="*/ 161 w 171"/>
                <a:gd name="T33" fmla="*/ 223 h 235"/>
                <a:gd name="T34" fmla="*/ 133 w 171"/>
                <a:gd name="T35" fmla="*/ 207 h 235"/>
                <a:gd name="T36" fmla="*/ 133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3" y="166"/>
                  </a:lnTo>
                  <a:lnTo>
                    <a:pt x="133" y="10"/>
                  </a:lnTo>
                  <a:cubicBezTo>
                    <a:pt x="133" y="3"/>
                    <a:pt x="133" y="0"/>
                    <a:pt x="125" y="0"/>
                  </a:cubicBezTo>
                  <a:cubicBezTo>
                    <a:pt x="121" y="0"/>
                    <a:pt x="119" y="0"/>
                    <a:pt x="116" y="5"/>
                  </a:cubicBezTo>
                  <a:lnTo>
                    <a:pt x="0" y="166"/>
                  </a:lnTo>
                  <a:lnTo>
                    <a:pt x="0" y="178"/>
                  </a:lnTo>
                  <a:lnTo>
                    <a:pt x="103" y="178"/>
                  </a:lnTo>
                  <a:lnTo>
                    <a:pt x="103" y="207"/>
                  </a:lnTo>
                  <a:cubicBezTo>
                    <a:pt x="103" y="219"/>
                    <a:pt x="103" y="223"/>
                    <a:pt x="75" y="223"/>
                  </a:cubicBezTo>
                  <a:lnTo>
                    <a:pt x="65" y="223"/>
                  </a:lnTo>
                  <a:lnTo>
                    <a:pt x="65" y="235"/>
                  </a:lnTo>
                  <a:lnTo>
                    <a:pt x="118" y="234"/>
                  </a:lnTo>
                  <a:lnTo>
                    <a:pt x="170" y="235"/>
                  </a:lnTo>
                  <a:lnTo>
                    <a:pt x="170" y="223"/>
                  </a:lnTo>
                  <a:lnTo>
                    <a:pt x="161" y="223"/>
                  </a:lnTo>
                  <a:cubicBezTo>
                    <a:pt x="133" y="223"/>
                    <a:pt x="133" y="219"/>
                    <a:pt x="133" y="207"/>
                  </a:cubicBezTo>
                  <a:lnTo>
                    <a:pt x="133"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113">
              <a:extLst>
                <a:ext uri="{FF2B5EF4-FFF2-40B4-BE49-F238E27FC236}">
                  <a16:creationId xmlns:a16="http://schemas.microsoft.com/office/drawing/2014/main" id="{F2F6DB5F-85AF-4F17-82C5-8B7BF14F7011}"/>
                </a:ext>
              </a:extLst>
            </p:cNvPr>
            <p:cNvSpPr>
              <a:spLocks noEditPoints="1"/>
            </p:cNvSpPr>
            <p:nvPr>
              <p:custDataLst>
                <p:tags r:id="rId22"/>
              </p:custDataLst>
            </p:nvPr>
          </p:nvSpPr>
          <p:spPr bwMode="auto">
            <a:xfrm>
              <a:off x="3562350" y="5340350"/>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114">
              <a:extLst>
                <a:ext uri="{FF2B5EF4-FFF2-40B4-BE49-F238E27FC236}">
                  <a16:creationId xmlns:a16="http://schemas.microsoft.com/office/drawing/2014/main" id="{3AF194F2-E0FA-459C-8E2D-CA66968FC4AA}"/>
                </a:ext>
              </a:extLst>
            </p:cNvPr>
            <p:cNvSpPr>
              <a:spLocks noEditPoints="1"/>
            </p:cNvSpPr>
            <p:nvPr>
              <p:custDataLst>
                <p:tags r:id="rId23"/>
              </p:custDataLst>
            </p:nvPr>
          </p:nvSpPr>
          <p:spPr bwMode="auto">
            <a:xfrm>
              <a:off x="3721100" y="5291138"/>
              <a:ext cx="63500" cy="112713"/>
            </a:xfrm>
            <a:custGeom>
              <a:avLst/>
              <a:gdLst>
                <a:gd name="T0" fmla="*/ 210 w 210"/>
                <a:gd name="T1" fmla="*/ 173 h 343"/>
                <a:gd name="T2" fmla="*/ 190 w 210"/>
                <a:gd name="T3" fmla="*/ 56 h 343"/>
                <a:gd name="T4" fmla="*/ 105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6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70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6" y="0"/>
                    <a:pt x="39" y="13"/>
                    <a:pt x="19" y="60"/>
                  </a:cubicBezTo>
                  <a:cubicBezTo>
                    <a:pt x="3" y="94"/>
                    <a:pt x="0" y="133"/>
                    <a:pt x="0" y="173"/>
                  </a:cubicBezTo>
                  <a:cubicBezTo>
                    <a:pt x="0" y="210"/>
                    <a:pt x="2" y="255"/>
                    <a:pt x="23" y="293"/>
                  </a:cubicBezTo>
                  <a:cubicBezTo>
                    <a:pt x="44" y="333"/>
                    <a:pt x="81" y="343"/>
                    <a:pt x="105" y="343"/>
                  </a:cubicBezTo>
                  <a:cubicBezTo>
                    <a:pt x="132" y="343"/>
                    <a:pt x="170" y="333"/>
                    <a:pt x="192" y="286"/>
                  </a:cubicBezTo>
                  <a:cubicBezTo>
                    <a:pt x="208" y="251"/>
                    <a:pt x="210" y="212"/>
                    <a:pt x="210" y="173"/>
                  </a:cubicBezTo>
                  <a:close/>
                  <a:moveTo>
                    <a:pt x="169" y="167"/>
                  </a:moveTo>
                  <a:cubicBezTo>
                    <a:pt x="169" y="204"/>
                    <a:pt x="169" y="238"/>
                    <a:pt x="163" y="270"/>
                  </a:cubicBezTo>
                  <a:cubicBezTo>
                    <a:pt x="156" y="318"/>
                    <a:pt x="127" y="332"/>
                    <a:pt x="105" y="332"/>
                  </a:cubicBezTo>
                  <a:cubicBezTo>
                    <a:pt x="86" y="332"/>
                    <a:pt x="56" y="320"/>
                    <a:pt x="47" y="272"/>
                  </a:cubicBezTo>
                  <a:cubicBezTo>
                    <a:pt x="42" y="242"/>
                    <a:pt x="42" y="196"/>
                    <a:pt x="42" y="167"/>
                  </a:cubicBezTo>
                  <a:cubicBezTo>
                    <a:pt x="42" y="135"/>
                    <a:pt x="42" y="102"/>
                    <a:pt x="46" y="75"/>
                  </a:cubicBezTo>
                  <a:cubicBezTo>
                    <a:pt x="55" y="16"/>
                    <a:pt x="93" y="11"/>
                    <a:pt x="105" y="11"/>
                  </a:cubicBezTo>
                  <a:cubicBezTo>
                    <a:pt x="121" y="11"/>
                    <a:pt x="154" y="20"/>
                    <a:pt x="164" y="70"/>
                  </a:cubicBezTo>
                  <a:cubicBezTo>
                    <a:pt x="169" y="98"/>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115">
              <a:extLst>
                <a:ext uri="{FF2B5EF4-FFF2-40B4-BE49-F238E27FC236}">
                  <a16:creationId xmlns:a16="http://schemas.microsoft.com/office/drawing/2014/main" id="{6AC5447C-46DA-47F2-86F0-F831C12FF864}"/>
                </a:ext>
              </a:extLst>
            </p:cNvPr>
            <p:cNvSpPr>
              <a:spLocks/>
            </p:cNvSpPr>
            <p:nvPr>
              <p:custDataLst>
                <p:tags r:id="rId24"/>
              </p:custDataLst>
            </p:nvPr>
          </p:nvSpPr>
          <p:spPr bwMode="auto">
            <a:xfrm>
              <a:off x="3803650" y="5383213"/>
              <a:ext cx="17462" cy="49213"/>
            </a:xfrm>
            <a:custGeom>
              <a:avLst/>
              <a:gdLst>
                <a:gd name="T0" fmla="*/ 58 w 58"/>
                <a:gd name="T1" fmla="*/ 52 h 149"/>
                <a:gd name="T2" fmla="*/ 26 w 58"/>
                <a:gd name="T3" fmla="*/ 0 h 149"/>
                <a:gd name="T4" fmla="*/ 0 w 58"/>
                <a:gd name="T5" fmla="*/ 26 h 149"/>
                <a:gd name="T6" fmla="*/ 26 w 58"/>
                <a:gd name="T7" fmla="*/ 52 h 149"/>
                <a:gd name="T8" fmla="*/ 44 w 58"/>
                <a:gd name="T9" fmla="*/ 46 h 149"/>
                <a:gd name="T10" fmla="*/ 46 w 58"/>
                <a:gd name="T11" fmla="*/ 45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6" y="0"/>
                    <a:pt x="26" y="0"/>
                  </a:cubicBezTo>
                  <a:cubicBezTo>
                    <a:pt x="10" y="0"/>
                    <a:pt x="0" y="12"/>
                    <a:pt x="0" y="26"/>
                  </a:cubicBezTo>
                  <a:cubicBezTo>
                    <a:pt x="0" y="40"/>
                    <a:pt x="10" y="52"/>
                    <a:pt x="26" y="52"/>
                  </a:cubicBezTo>
                  <a:cubicBezTo>
                    <a:pt x="32" y="52"/>
                    <a:pt x="39" y="51"/>
                    <a:pt x="44" y="46"/>
                  </a:cubicBezTo>
                  <a:cubicBezTo>
                    <a:pt x="45" y="45"/>
                    <a:pt x="46" y="45"/>
                    <a:pt x="46" y="45"/>
                  </a:cubicBezTo>
                  <a:cubicBezTo>
                    <a:pt x="46" y="45"/>
                    <a:pt x="47" y="45"/>
                    <a:pt x="47" y="52"/>
                  </a:cubicBezTo>
                  <a:cubicBezTo>
                    <a:pt x="47" y="89"/>
                    <a:pt x="30"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116">
              <a:extLst>
                <a:ext uri="{FF2B5EF4-FFF2-40B4-BE49-F238E27FC236}">
                  <a16:creationId xmlns:a16="http://schemas.microsoft.com/office/drawing/2014/main" id="{D84D5C97-92D6-4EFE-A71C-C30224203898}"/>
                </a:ext>
              </a:extLst>
            </p:cNvPr>
            <p:cNvSpPr>
              <a:spLocks noEditPoints="1"/>
            </p:cNvSpPr>
            <p:nvPr>
              <p:custDataLst>
                <p:tags r:id="rId25"/>
              </p:custDataLst>
            </p:nvPr>
          </p:nvSpPr>
          <p:spPr bwMode="auto">
            <a:xfrm>
              <a:off x="4016375" y="5327650"/>
              <a:ext cx="85725" cy="74613"/>
            </a:xfrm>
            <a:custGeom>
              <a:avLst/>
              <a:gdLst>
                <a:gd name="T0" fmla="*/ 273 w 280"/>
                <a:gd name="T1" fmla="*/ 191 h 226"/>
                <a:gd name="T2" fmla="*/ 267 w 280"/>
                <a:gd name="T3" fmla="*/ 186 h 226"/>
                <a:gd name="T4" fmla="*/ 261 w 280"/>
                <a:gd name="T5" fmla="*/ 191 h 226"/>
                <a:gd name="T6" fmla="*/ 233 w 280"/>
                <a:gd name="T7" fmla="*/ 215 h 226"/>
                <a:gd name="T8" fmla="*/ 217 w 280"/>
                <a:gd name="T9" fmla="*/ 164 h 226"/>
                <a:gd name="T10" fmla="*/ 222 w 280"/>
                <a:gd name="T11" fmla="*/ 147 h 226"/>
                <a:gd name="T12" fmla="*/ 280 w 280"/>
                <a:gd name="T13" fmla="*/ 29 h 226"/>
                <a:gd name="T14" fmla="*/ 274 w 280"/>
                <a:gd name="T15" fmla="*/ 24 h 226"/>
                <a:gd name="T16" fmla="*/ 266 w 280"/>
                <a:gd name="T17" fmla="*/ 35 h 226"/>
                <a:gd name="T18" fmla="*/ 217 w 280"/>
                <a:gd name="T19" fmla="*/ 134 h 226"/>
                <a:gd name="T20" fmla="*/ 217 w 280"/>
                <a:gd name="T21" fmla="*/ 103 h 226"/>
                <a:gd name="T22" fmla="*/ 134 w 280"/>
                <a:gd name="T23" fmla="*/ 0 h 226"/>
                <a:gd name="T24" fmla="*/ 0 w 280"/>
                <a:gd name="T25" fmla="*/ 142 h 226"/>
                <a:gd name="T26" fmla="*/ 81 w 280"/>
                <a:gd name="T27" fmla="*/ 226 h 226"/>
                <a:gd name="T28" fmla="*/ 186 w 280"/>
                <a:gd name="T29" fmla="*/ 184 h 226"/>
                <a:gd name="T30" fmla="*/ 231 w 280"/>
                <a:gd name="T31" fmla="*/ 226 h 226"/>
                <a:gd name="T32" fmla="*/ 273 w 280"/>
                <a:gd name="T33" fmla="*/ 191 h 226"/>
                <a:gd name="T34" fmla="*/ 184 w 280"/>
                <a:gd name="T35" fmla="*/ 171 h 226"/>
                <a:gd name="T36" fmla="*/ 82 w 280"/>
                <a:gd name="T37" fmla="*/ 215 h 226"/>
                <a:gd name="T38" fmla="*/ 37 w 280"/>
                <a:gd name="T39" fmla="*/ 161 h 226"/>
                <a:gd name="T40" fmla="*/ 66 w 280"/>
                <a:gd name="T41" fmla="*/ 57 h 226"/>
                <a:gd name="T42" fmla="*/ 133 w 280"/>
                <a:gd name="T43" fmla="*/ 11 h 226"/>
                <a:gd name="T44" fmla="*/ 183 w 280"/>
                <a:gd name="T45" fmla="*/ 115 h 226"/>
                <a:gd name="T46" fmla="*/ 184 w 280"/>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26">
                  <a:moveTo>
                    <a:pt x="273" y="191"/>
                  </a:moveTo>
                  <a:cubicBezTo>
                    <a:pt x="273" y="187"/>
                    <a:pt x="270" y="186"/>
                    <a:pt x="267" y="186"/>
                  </a:cubicBezTo>
                  <a:cubicBezTo>
                    <a:pt x="264" y="186"/>
                    <a:pt x="262" y="187"/>
                    <a:pt x="261" y="191"/>
                  </a:cubicBezTo>
                  <a:cubicBezTo>
                    <a:pt x="252" y="215"/>
                    <a:pt x="233" y="215"/>
                    <a:pt x="233" y="215"/>
                  </a:cubicBezTo>
                  <a:cubicBezTo>
                    <a:pt x="217" y="215"/>
                    <a:pt x="217" y="176"/>
                    <a:pt x="217" y="164"/>
                  </a:cubicBezTo>
                  <a:cubicBezTo>
                    <a:pt x="217" y="154"/>
                    <a:pt x="217" y="153"/>
                    <a:pt x="222" y="147"/>
                  </a:cubicBezTo>
                  <a:cubicBezTo>
                    <a:pt x="269" y="88"/>
                    <a:pt x="280" y="29"/>
                    <a:pt x="280" y="29"/>
                  </a:cubicBezTo>
                  <a:cubicBezTo>
                    <a:pt x="280" y="29"/>
                    <a:pt x="279" y="24"/>
                    <a:pt x="274" y="24"/>
                  </a:cubicBezTo>
                  <a:cubicBezTo>
                    <a:pt x="269" y="24"/>
                    <a:pt x="269" y="26"/>
                    <a:pt x="266" y="35"/>
                  </a:cubicBezTo>
                  <a:cubicBezTo>
                    <a:pt x="257" y="66"/>
                    <a:pt x="241" y="104"/>
                    <a:pt x="217" y="134"/>
                  </a:cubicBezTo>
                  <a:lnTo>
                    <a:pt x="217" y="103"/>
                  </a:lnTo>
                  <a:cubicBezTo>
                    <a:pt x="217" y="24"/>
                    <a:pt x="171" y="0"/>
                    <a:pt x="134" y="0"/>
                  </a:cubicBezTo>
                  <a:cubicBezTo>
                    <a:pt x="66" y="0"/>
                    <a:pt x="0" y="71"/>
                    <a:pt x="0" y="142"/>
                  </a:cubicBezTo>
                  <a:cubicBezTo>
                    <a:pt x="0" y="188"/>
                    <a:pt x="30" y="226"/>
                    <a:pt x="81" y="226"/>
                  </a:cubicBezTo>
                  <a:cubicBezTo>
                    <a:pt x="112" y="226"/>
                    <a:pt x="148" y="215"/>
                    <a:pt x="186" y="184"/>
                  </a:cubicBezTo>
                  <a:cubicBezTo>
                    <a:pt x="192" y="211"/>
                    <a:pt x="209" y="226"/>
                    <a:pt x="231" y="226"/>
                  </a:cubicBezTo>
                  <a:cubicBezTo>
                    <a:pt x="258" y="226"/>
                    <a:pt x="273" y="199"/>
                    <a:pt x="273" y="191"/>
                  </a:cubicBezTo>
                  <a:close/>
                  <a:moveTo>
                    <a:pt x="184" y="171"/>
                  </a:moveTo>
                  <a:cubicBezTo>
                    <a:pt x="140" y="210"/>
                    <a:pt x="102" y="215"/>
                    <a:pt x="82" y="215"/>
                  </a:cubicBezTo>
                  <a:cubicBezTo>
                    <a:pt x="52" y="215"/>
                    <a:pt x="37" y="193"/>
                    <a:pt x="37" y="161"/>
                  </a:cubicBezTo>
                  <a:cubicBezTo>
                    <a:pt x="37" y="136"/>
                    <a:pt x="50" y="82"/>
                    <a:pt x="66" y="57"/>
                  </a:cubicBezTo>
                  <a:cubicBezTo>
                    <a:pt x="89" y="20"/>
                    <a:pt x="116" y="11"/>
                    <a:pt x="133"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117">
              <a:extLst>
                <a:ext uri="{FF2B5EF4-FFF2-40B4-BE49-F238E27FC236}">
                  <a16:creationId xmlns:a16="http://schemas.microsoft.com/office/drawing/2014/main" id="{B59D5D8F-9466-4077-BD60-BE83199C5192}"/>
                </a:ext>
              </a:extLst>
            </p:cNvPr>
            <p:cNvSpPr>
              <a:spLocks noEditPoints="1"/>
            </p:cNvSpPr>
            <p:nvPr>
              <p:custDataLst>
                <p:tags r:id="rId26"/>
              </p:custDataLst>
            </p:nvPr>
          </p:nvSpPr>
          <p:spPr bwMode="auto">
            <a:xfrm>
              <a:off x="4157663" y="5340350"/>
              <a:ext cx="101600" cy="38100"/>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118">
              <a:extLst>
                <a:ext uri="{FF2B5EF4-FFF2-40B4-BE49-F238E27FC236}">
                  <a16:creationId xmlns:a16="http://schemas.microsoft.com/office/drawing/2014/main" id="{328165BA-D9F4-4C54-ACF5-7E9DC29D1418}"/>
                </a:ext>
              </a:extLst>
            </p:cNvPr>
            <p:cNvSpPr>
              <a:spLocks/>
            </p:cNvSpPr>
            <p:nvPr>
              <p:custDataLst>
                <p:tags r:id="rId27"/>
              </p:custDataLst>
            </p:nvPr>
          </p:nvSpPr>
          <p:spPr bwMode="auto">
            <a:xfrm>
              <a:off x="4325938" y="5245100"/>
              <a:ext cx="139700" cy="198438"/>
            </a:xfrm>
            <a:custGeom>
              <a:avLst/>
              <a:gdLst>
                <a:gd name="T0" fmla="*/ 454 w 454"/>
                <a:gd name="T1" fmla="*/ 10 h 599"/>
                <a:gd name="T2" fmla="*/ 444 w 454"/>
                <a:gd name="T3" fmla="*/ 0 h 599"/>
                <a:gd name="T4" fmla="*/ 433 w 454"/>
                <a:gd name="T5" fmla="*/ 10 h 599"/>
                <a:gd name="T6" fmla="*/ 175 w 454"/>
                <a:gd name="T7" fmla="*/ 547 h 599"/>
                <a:gd name="T8" fmla="*/ 69 w 454"/>
                <a:gd name="T9" fmla="*/ 299 h 599"/>
                <a:gd name="T10" fmla="*/ 0 w 454"/>
                <a:gd name="T11" fmla="*/ 353 h 599"/>
                <a:gd name="T12" fmla="*/ 7 w 454"/>
                <a:gd name="T13" fmla="*/ 361 h 599"/>
                <a:gd name="T14" fmla="*/ 43 w 454"/>
                <a:gd name="T15" fmla="*/ 334 h 599"/>
                <a:gd name="T16" fmla="*/ 156 w 454"/>
                <a:gd name="T17" fmla="*/ 599 h 599"/>
                <a:gd name="T18" fmla="*/ 177 w 454"/>
                <a:gd name="T19" fmla="*/ 589 h 599"/>
                <a:gd name="T20" fmla="*/ 450 w 454"/>
                <a:gd name="T21" fmla="*/ 19 h 599"/>
                <a:gd name="T22" fmla="*/ 454 w 454"/>
                <a:gd name="T23" fmla="*/ 1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4" h="599">
                  <a:moveTo>
                    <a:pt x="454" y="10"/>
                  </a:moveTo>
                  <a:cubicBezTo>
                    <a:pt x="454" y="5"/>
                    <a:pt x="450" y="0"/>
                    <a:pt x="444" y="0"/>
                  </a:cubicBezTo>
                  <a:cubicBezTo>
                    <a:pt x="437" y="0"/>
                    <a:pt x="435" y="5"/>
                    <a:pt x="433" y="10"/>
                  </a:cubicBezTo>
                  <a:lnTo>
                    <a:pt x="175" y="547"/>
                  </a:lnTo>
                  <a:lnTo>
                    <a:pt x="69" y="299"/>
                  </a:lnTo>
                  <a:lnTo>
                    <a:pt x="0" y="353"/>
                  </a:lnTo>
                  <a:lnTo>
                    <a:pt x="7" y="361"/>
                  </a:lnTo>
                  <a:lnTo>
                    <a:pt x="43" y="334"/>
                  </a:lnTo>
                  <a:lnTo>
                    <a:pt x="156" y="599"/>
                  </a:lnTo>
                  <a:cubicBezTo>
                    <a:pt x="172" y="599"/>
                    <a:pt x="172" y="598"/>
                    <a:pt x="177" y="589"/>
                  </a:cubicBezTo>
                  <a:lnTo>
                    <a:pt x="450" y="19"/>
                  </a:lnTo>
                  <a:cubicBezTo>
                    <a:pt x="454" y="13"/>
                    <a:pt x="454" y="12"/>
                    <a:pt x="45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Rectangle 119">
              <a:extLst>
                <a:ext uri="{FF2B5EF4-FFF2-40B4-BE49-F238E27FC236}">
                  <a16:creationId xmlns:a16="http://schemas.microsoft.com/office/drawing/2014/main" id="{B78B8EF2-C0F6-489E-937E-1591BC6FC7AC}"/>
                </a:ext>
              </a:extLst>
            </p:cNvPr>
            <p:cNvSpPr>
              <a:spLocks noChangeArrowheads="1"/>
            </p:cNvSpPr>
            <p:nvPr>
              <p:custDataLst>
                <p:tags r:id="rId28"/>
              </p:custDataLst>
            </p:nvPr>
          </p:nvSpPr>
          <p:spPr bwMode="auto">
            <a:xfrm>
              <a:off x="4460875" y="5245100"/>
              <a:ext cx="355600"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120">
              <a:extLst>
                <a:ext uri="{FF2B5EF4-FFF2-40B4-BE49-F238E27FC236}">
                  <a16:creationId xmlns:a16="http://schemas.microsoft.com/office/drawing/2014/main" id="{58CD7966-E19E-4173-8823-67F52B17A1A1}"/>
                </a:ext>
              </a:extLst>
            </p:cNvPr>
            <p:cNvSpPr>
              <a:spLocks/>
            </p:cNvSpPr>
            <p:nvPr>
              <p:custDataLst>
                <p:tags r:id="rId29"/>
              </p:custDataLst>
            </p:nvPr>
          </p:nvSpPr>
          <p:spPr bwMode="auto">
            <a:xfrm>
              <a:off x="4467225" y="5289550"/>
              <a:ext cx="111125" cy="111125"/>
            </a:xfrm>
            <a:custGeom>
              <a:avLst/>
              <a:gdLst>
                <a:gd name="T0" fmla="*/ 337 w 363"/>
                <a:gd name="T1" fmla="*/ 216 h 339"/>
                <a:gd name="T2" fmla="*/ 331 w 363"/>
                <a:gd name="T3" fmla="*/ 211 h 339"/>
                <a:gd name="T4" fmla="*/ 324 w 363"/>
                <a:gd name="T5" fmla="*/ 217 h 339"/>
                <a:gd name="T6" fmla="*/ 188 w 363"/>
                <a:gd name="T7" fmla="*/ 324 h 339"/>
                <a:gd name="T8" fmla="*/ 115 w 363"/>
                <a:gd name="T9" fmla="*/ 324 h 339"/>
                <a:gd name="T10" fmla="*/ 104 w 363"/>
                <a:gd name="T11" fmla="*/ 324 h 339"/>
                <a:gd name="T12" fmla="*/ 98 w 363"/>
                <a:gd name="T13" fmla="*/ 319 h 339"/>
                <a:gd name="T14" fmla="*/ 100 w 363"/>
                <a:gd name="T15" fmla="*/ 307 h 339"/>
                <a:gd name="T16" fmla="*/ 134 w 363"/>
                <a:gd name="T17" fmla="*/ 171 h 339"/>
                <a:gd name="T18" fmla="*/ 184 w 363"/>
                <a:gd name="T19" fmla="*/ 171 h 339"/>
                <a:gd name="T20" fmla="*/ 226 w 363"/>
                <a:gd name="T21" fmla="*/ 194 h 339"/>
                <a:gd name="T22" fmla="*/ 223 w 363"/>
                <a:gd name="T23" fmla="*/ 218 h 339"/>
                <a:gd name="T24" fmla="*/ 221 w 363"/>
                <a:gd name="T25" fmla="*/ 224 h 339"/>
                <a:gd name="T26" fmla="*/ 228 w 363"/>
                <a:gd name="T27" fmla="*/ 229 h 339"/>
                <a:gd name="T28" fmla="*/ 235 w 363"/>
                <a:gd name="T29" fmla="*/ 219 h 339"/>
                <a:gd name="T30" fmla="*/ 263 w 363"/>
                <a:gd name="T31" fmla="*/ 103 h 339"/>
                <a:gd name="T32" fmla="*/ 257 w 363"/>
                <a:gd name="T33" fmla="*/ 97 h 339"/>
                <a:gd name="T34" fmla="*/ 250 w 363"/>
                <a:gd name="T35" fmla="*/ 106 h 339"/>
                <a:gd name="T36" fmla="*/ 185 w 363"/>
                <a:gd name="T37" fmla="*/ 155 h 339"/>
                <a:gd name="T38" fmla="*/ 138 w 363"/>
                <a:gd name="T39" fmla="*/ 155 h 339"/>
                <a:gd name="T40" fmla="*/ 168 w 363"/>
                <a:gd name="T41" fmla="*/ 35 h 339"/>
                <a:gd name="T42" fmla="*/ 195 w 363"/>
                <a:gd name="T43" fmla="*/ 16 h 339"/>
                <a:gd name="T44" fmla="*/ 265 w 363"/>
                <a:gd name="T45" fmla="*/ 16 h 339"/>
                <a:gd name="T46" fmla="*/ 341 w 363"/>
                <a:gd name="T47" fmla="*/ 71 h 339"/>
                <a:gd name="T48" fmla="*/ 339 w 363"/>
                <a:gd name="T49" fmla="*/ 98 h 339"/>
                <a:gd name="T50" fmla="*/ 339 w 363"/>
                <a:gd name="T51" fmla="*/ 107 h 339"/>
                <a:gd name="T52" fmla="*/ 345 w 363"/>
                <a:gd name="T53" fmla="*/ 113 h 339"/>
                <a:gd name="T54" fmla="*/ 352 w 363"/>
                <a:gd name="T55" fmla="*/ 100 h 339"/>
                <a:gd name="T56" fmla="*/ 362 w 363"/>
                <a:gd name="T57" fmla="*/ 14 h 339"/>
                <a:gd name="T58" fmla="*/ 348 w 363"/>
                <a:gd name="T59" fmla="*/ 0 h 339"/>
                <a:gd name="T60" fmla="*/ 96 w 363"/>
                <a:gd name="T61" fmla="*/ 0 h 339"/>
                <a:gd name="T62" fmla="*/ 81 w 363"/>
                <a:gd name="T63" fmla="*/ 10 h 339"/>
                <a:gd name="T64" fmla="*/ 95 w 363"/>
                <a:gd name="T65" fmla="*/ 16 h 339"/>
                <a:gd name="T66" fmla="*/ 128 w 363"/>
                <a:gd name="T67" fmla="*/ 25 h 339"/>
                <a:gd name="T68" fmla="*/ 125 w 363"/>
                <a:gd name="T69" fmla="*/ 37 h 339"/>
                <a:gd name="T70" fmla="*/ 60 w 363"/>
                <a:gd name="T71" fmla="*/ 301 h 339"/>
                <a:gd name="T72" fmla="*/ 14 w 363"/>
                <a:gd name="T73" fmla="*/ 324 h 339"/>
                <a:gd name="T74" fmla="*/ 0 w 363"/>
                <a:gd name="T75" fmla="*/ 334 h 339"/>
                <a:gd name="T76" fmla="*/ 14 w 363"/>
                <a:gd name="T77" fmla="*/ 339 h 339"/>
                <a:gd name="T78" fmla="*/ 273 w 363"/>
                <a:gd name="T79" fmla="*/ 339 h 339"/>
                <a:gd name="T80" fmla="*/ 288 w 363"/>
                <a:gd name="T81" fmla="*/ 331 h 339"/>
                <a:gd name="T82" fmla="*/ 334 w 363"/>
                <a:gd name="T83" fmla="*/ 223 h 339"/>
                <a:gd name="T84" fmla="*/ 337 w 363"/>
                <a:gd name="T85" fmla="*/ 21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39">
                  <a:moveTo>
                    <a:pt x="337" y="216"/>
                  </a:moveTo>
                  <a:cubicBezTo>
                    <a:pt x="337" y="216"/>
                    <a:pt x="337" y="211"/>
                    <a:pt x="331"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4" y="171"/>
                  </a:lnTo>
                  <a:cubicBezTo>
                    <a:pt x="226" y="171"/>
                    <a:pt x="226" y="181"/>
                    <a:pt x="226" y="194"/>
                  </a:cubicBezTo>
                  <a:cubicBezTo>
                    <a:pt x="226" y="197"/>
                    <a:pt x="226" y="203"/>
                    <a:pt x="223" y="218"/>
                  </a:cubicBezTo>
                  <a:cubicBezTo>
                    <a:pt x="222" y="221"/>
                    <a:pt x="221" y="222"/>
                    <a:pt x="221" y="224"/>
                  </a:cubicBezTo>
                  <a:cubicBezTo>
                    <a:pt x="221" y="226"/>
                    <a:pt x="223" y="229"/>
                    <a:pt x="228" y="229"/>
                  </a:cubicBezTo>
                  <a:cubicBezTo>
                    <a:pt x="232" y="229"/>
                    <a:pt x="233" y="227"/>
                    <a:pt x="235" y="219"/>
                  </a:cubicBezTo>
                  <a:lnTo>
                    <a:pt x="263" y="103"/>
                  </a:lnTo>
                  <a:cubicBezTo>
                    <a:pt x="263" y="100"/>
                    <a:pt x="261" y="97"/>
                    <a:pt x="257" y="97"/>
                  </a:cubicBezTo>
                  <a:cubicBezTo>
                    <a:pt x="253" y="97"/>
                    <a:pt x="252" y="100"/>
                    <a:pt x="250" y="106"/>
                  </a:cubicBezTo>
                  <a:cubicBezTo>
                    <a:pt x="240" y="144"/>
                    <a:pt x="231" y="155"/>
                    <a:pt x="185" y="155"/>
                  </a:cubicBezTo>
                  <a:lnTo>
                    <a:pt x="138" y="155"/>
                  </a:lnTo>
                  <a:lnTo>
                    <a:pt x="168" y="35"/>
                  </a:lnTo>
                  <a:cubicBezTo>
                    <a:pt x="173" y="18"/>
                    <a:pt x="173" y="16"/>
                    <a:pt x="195" y="16"/>
                  </a:cubicBezTo>
                  <a:lnTo>
                    <a:pt x="265"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6" y="0"/>
                  </a:lnTo>
                  <a:cubicBezTo>
                    <a:pt x="86" y="0"/>
                    <a:pt x="81" y="0"/>
                    <a:pt x="81" y="10"/>
                  </a:cubicBezTo>
                  <a:cubicBezTo>
                    <a:pt x="81" y="16"/>
                    <a:pt x="86" y="16"/>
                    <a:pt x="95" y="16"/>
                  </a:cubicBezTo>
                  <a:cubicBezTo>
                    <a:pt x="114" y="16"/>
                    <a:pt x="128" y="16"/>
                    <a:pt x="128" y="25"/>
                  </a:cubicBezTo>
                  <a:cubicBezTo>
                    <a:pt x="128" y="27"/>
                    <a:pt x="128" y="28"/>
                    <a:pt x="125" y="37"/>
                  </a:cubicBezTo>
                  <a:lnTo>
                    <a:pt x="60" y="301"/>
                  </a:lnTo>
                  <a:cubicBezTo>
                    <a:pt x="55" y="320"/>
                    <a:pt x="54" y="324"/>
                    <a:pt x="14" y="324"/>
                  </a:cubicBezTo>
                  <a:cubicBezTo>
                    <a:pt x="6" y="324"/>
                    <a:pt x="0" y="324"/>
                    <a:pt x="0" y="334"/>
                  </a:cubicBezTo>
                  <a:cubicBezTo>
                    <a:pt x="0" y="339"/>
                    <a:pt x="5" y="339"/>
                    <a:pt x="14" y="339"/>
                  </a:cubicBezTo>
                  <a:lnTo>
                    <a:pt x="273" y="339"/>
                  </a:lnTo>
                  <a:cubicBezTo>
                    <a:pt x="284" y="339"/>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121">
              <a:extLst>
                <a:ext uri="{FF2B5EF4-FFF2-40B4-BE49-F238E27FC236}">
                  <a16:creationId xmlns:a16="http://schemas.microsoft.com/office/drawing/2014/main" id="{6998EE69-889C-4855-9BE1-70308226C6CE}"/>
                </a:ext>
              </a:extLst>
            </p:cNvPr>
            <p:cNvSpPr>
              <a:spLocks/>
            </p:cNvSpPr>
            <p:nvPr>
              <p:custDataLst>
                <p:tags r:id="rId30"/>
              </p:custDataLst>
            </p:nvPr>
          </p:nvSpPr>
          <p:spPr bwMode="auto">
            <a:xfrm>
              <a:off x="4587875" y="5287963"/>
              <a:ext cx="69850" cy="112713"/>
            </a:xfrm>
            <a:custGeom>
              <a:avLst/>
              <a:gdLst>
                <a:gd name="T0" fmla="*/ 149 w 231"/>
                <a:gd name="T1" fmla="*/ 331 h 340"/>
                <a:gd name="T2" fmla="*/ 134 w 231"/>
                <a:gd name="T3" fmla="*/ 325 h 340"/>
                <a:gd name="T4" fmla="*/ 113 w 231"/>
                <a:gd name="T5" fmla="*/ 324 h 340"/>
                <a:gd name="T6" fmla="*/ 101 w 231"/>
                <a:gd name="T7" fmla="*/ 316 h 340"/>
                <a:gd name="T8" fmla="*/ 103 w 231"/>
                <a:gd name="T9" fmla="*/ 304 h 340"/>
                <a:gd name="T10" fmla="*/ 169 w 231"/>
                <a:gd name="T11" fmla="*/ 38 h 340"/>
                <a:gd name="T12" fmla="*/ 215 w 231"/>
                <a:gd name="T13" fmla="*/ 15 h 340"/>
                <a:gd name="T14" fmla="*/ 231 w 231"/>
                <a:gd name="T15" fmla="*/ 6 h 340"/>
                <a:gd name="T16" fmla="*/ 223 w 231"/>
                <a:gd name="T17" fmla="*/ 0 h 340"/>
                <a:gd name="T18" fmla="*/ 157 w 231"/>
                <a:gd name="T19" fmla="*/ 1 h 340"/>
                <a:gd name="T20" fmla="*/ 91 w 231"/>
                <a:gd name="T21" fmla="*/ 0 h 340"/>
                <a:gd name="T22" fmla="*/ 81 w 231"/>
                <a:gd name="T23" fmla="*/ 10 h 340"/>
                <a:gd name="T24" fmla="*/ 95 w 231"/>
                <a:gd name="T25" fmla="*/ 15 h 340"/>
                <a:gd name="T26" fmla="*/ 129 w 231"/>
                <a:gd name="T27" fmla="*/ 25 h 340"/>
                <a:gd name="T28" fmla="*/ 128 w 231"/>
                <a:gd name="T29" fmla="*/ 33 h 340"/>
                <a:gd name="T30" fmla="*/ 61 w 231"/>
                <a:gd name="T31" fmla="*/ 302 h 340"/>
                <a:gd name="T32" fmla="*/ 16 w 231"/>
                <a:gd name="T33" fmla="*/ 325 h 340"/>
                <a:gd name="T34" fmla="*/ 0 w 231"/>
                <a:gd name="T35" fmla="*/ 335 h 340"/>
                <a:gd name="T36" fmla="*/ 7 w 231"/>
                <a:gd name="T37" fmla="*/ 340 h 340"/>
                <a:gd name="T38" fmla="*/ 73 w 231"/>
                <a:gd name="T39" fmla="*/ 339 h 340"/>
                <a:gd name="T40" fmla="*/ 139 w 231"/>
                <a:gd name="T41" fmla="*/ 340 h 340"/>
                <a:gd name="T42" fmla="*/ 149 w 231"/>
                <a:gd name="T43" fmla="*/ 33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0">
                  <a:moveTo>
                    <a:pt x="149" y="331"/>
                  </a:moveTo>
                  <a:cubicBezTo>
                    <a:pt x="149" y="325"/>
                    <a:pt x="145" y="325"/>
                    <a:pt x="134" y="325"/>
                  </a:cubicBezTo>
                  <a:cubicBezTo>
                    <a:pt x="125" y="325"/>
                    <a:pt x="123" y="325"/>
                    <a:pt x="113" y="324"/>
                  </a:cubicBezTo>
                  <a:cubicBezTo>
                    <a:pt x="103" y="323"/>
                    <a:pt x="101" y="321"/>
                    <a:pt x="101" y="316"/>
                  </a:cubicBezTo>
                  <a:cubicBezTo>
                    <a:pt x="101" y="312"/>
                    <a:pt x="102" y="308"/>
                    <a:pt x="103" y="304"/>
                  </a:cubicBezTo>
                  <a:lnTo>
                    <a:pt x="169" y="38"/>
                  </a:lnTo>
                  <a:cubicBezTo>
                    <a:pt x="174" y="20"/>
                    <a:pt x="175" y="15"/>
                    <a:pt x="215" y="15"/>
                  </a:cubicBezTo>
                  <a:cubicBezTo>
                    <a:pt x="227" y="15"/>
                    <a:pt x="231" y="15"/>
                    <a:pt x="231" y="6"/>
                  </a:cubicBezTo>
                  <a:cubicBezTo>
                    <a:pt x="231" y="0"/>
                    <a:pt x="225" y="0"/>
                    <a:pt x="223" y="0"/>
                  </a:cubicBezTo>
                  <a:lnTo>
                    <a:pt x="157" y="1"/>
                  </a:lnTo>
                  <a:lnTo>
                    <a:pt x="91" y="0"/>
                  </a:lnTo>
                  <a:cubicBezTo>
                    <a:pt x="88" y="0"/>
                    <a:pt x="81" y="0"/>
                    <a:pt x="81" y="10"/>
                  </a:cubicBezTo>
                  <a:cubicBezTo>
                    <a:pt x="81" y="15"/>
                    <a:pt x="86" y="15"/>
                    <a:pt x="95" y="15"/>
                  </a:cubicBezTo>
                  <a:cubicBezTo>
                    <a:pt x="116" y="15"/>
                    <a:pt x="129" y="15"/>
                    <a:pt x="129" y="25"/>
                  </a:cubicBezTo>
                  <a:cubicBezTo>
                    <a:pt x="129" y="27"/>
                    <a:pt x="129" y="28"/>
                    <a:pt x="128" y="33"/>
                  </a:cubicBezTo>
                  <a:lnTo>
                    <a:pt x="61" y="302"/>
                  </a:lnTo>
                  <a:cubicBezTo>
                    <a:pt x="57" y="320"/>
                    <a:pt x="55" y="325"/>
                    <a:pt x="16" y="325"/>
                  </a:cubicBezTo>
                  <a:cubicBezTo>
                    <a:pt x="4" y="325"/>
                    <a:pt x="0" y="325"/>
                    <a:pt x="0" y="335"/>
                  </a:cubicBezTo>
                  <a:cubicBezTo>
                    <a:pt x="0" y="340"/>
                    <a:pt x="6" y="340"/>
                    <a:pt x="7" y="340"/>
                  </a:cubicBezTo>
                  <a:lnTo>
                    <a:pt x="73" y="339"/>
                  </a:lnTo>
                  <a:lnTo>
                    <a:pt x="139" y="340"/>
                  </a:lnTo>
                  <a:cubicBezTo>
                    <a:pt x="143" y="340"/>
                    <a:pt x="149" y="340"/>
                    <a:pt x="14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122">
              <a:extLst>
                <a:ext uri="{FF2B5EF4-FFF2-40B4-BE49-F238E27FC236}">
                  <a16:creationId xmlns:a16="http://schemas.microsoft.com/office/drawing/2014/main" id="{ECB056C9-6693-402B-81E6-7CD08A547DE4}"/>
                </a:ext>
              </a:extLst>
            </p:cNvPr>
            <p:cNvSpPr>
              <a:spLocks/>
            </p:cNvSpPr>
            <p:nvPr>
              <p:custDataLst>
                <p:tags r:id="rId31"/>
              </p:custDataLst>
            </p:nvPr>
          </p:nvSpPr>
          <p:spPr bwMode="auto">
            <a:xfrm>
              <a:off x="4668838" y="5276850"/>
              <a:ext cx="60325" cy="165100"/>
            </a:xfrm>
            <a:custGeom>
              <a:avLst/>
              <a:gdLst>
                <a:gd name="T0" fmla="*/ 194 w 194"/>
                <a:gd name="T1" fmla="*/ 10 h 499"/>
                <a:gd name="T2" fmla="*/ 184 w 194"/>
                <a:gd name="T3" fmla="*/ 0 h 499"/>
                <a:gd name="T4" fmla="*/ 176 w 194"/>
                <a:gd name="T5" fmla="*/ 5 h 499"/>
                <a:gd name="T6" fmla="*/ 3 w 194"/>
                <a:gd name="T7" fmla="*/ 480 h 499"/>
                <a:gd name="T8" fmla="*/ 0 w 194"/>
                <a:gd name="T9" fmla="*/ 489 h 499"/>
                <a:gd name="T10" fmla="*/ 10 w 194"/>
                <a:gd name="T11" fmla="*/ 499 h 499"/>
                <a:gd name="T12" fmla="*/ 21 w 194"/>
                <a:gd name="T13" fmla="*/ 487 h 499"/>
                <a:gd name="T14" fmla="*/ 192 w 194"/>
                <a:gd name="T15" fmla="*/ 19 h 499"/>
                <a:gd name="T16" fmla="*/ 194 w 194"/>
                <a:gd name="T17" fmla="*/ 1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499">
                  <a:moveTo>
                    <a:pt x="194" y="10"/>
                  </a:moveTo>
                  <a:cubicBezTo>
                    <a:pt x="194" y="5"/>
                    <a:pt x="189" y="0"/>
                    <a:pt x="184" y="0"/>
                  </a:cubicBezTo>
                  <a:cubicBezTo>
                    <a:pt x="181" y="0"/>
                    <a:pt x="177" y="2"/>
                    <a:pt x="176" y="5"/>
                  </a:cubicBezTo>
                  <a:lnTo>
                    <a:pt x="3" y="480"/>
                  </a:lnTo>
                  <a:cubicBezTo>
                    <a:pt x="0" y="487"/>
                    <a:pt x="0" y="489"/>
                    <a:pt x="0" y="489"/>
                  </a:cubicBezTo>
                  <a:cubicBezTo>
                    <a:pt x="0" y="495"/>
                    <a:pt x="5" y="499"/>
                    <a:pt x="10" y="499"/>
                  </a:cubicBezTo>
                  <a:cubicBezTo>
                    <a:pt x="17" y="499"/>
                    <a:pt x="18" y="496"/>
                    <a:pt x="21" y="487"/>
                  </a:cubicBezTo>
                  <a:lnTo>
                    <a:pt x="192" y="19"/>
                  </a:lnTo>
                  <a:cubicBezTo>
                    <a:pt x="194" y="13"/>
                    <a:pt x="194" y="10"/>
                    <a:pt x="19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123">
              <a:extLst>
                <a:ext uri="{FF2B5EF4-FFF2-40B4-BE49-F238E27FC236}">
                  <a16:creationId xmlns:a16="http://schemas.microsoft.com/office/drawing/2014/main" id="{0EA8091E-E559-4828-8E33-F0D40CFEE99D}"/>
                </a:ext>
              </a:extLst>
            </p:cNvPr>
            <p:cNvSpPr>
              <a:spLocks noEditPoints="1"/>
            </p:cNvSpPr>
            <p:nvPr>
              <p:custDataLst>
                <p:tags r:id="rId32"/>
              </p:custDataLst>
            </p:nvPr>
          </p:nvSpPr>
          <p:spPr bwMode="auto">
            <a:xfrm>
              <a:off x="4741863" y="5327650"/>
              <a:ext cx="71437" cy="107950"/>
            </a:xfrm>
            <a:custGeom>
              <a:avLst/>
              <a:gdLst>
                <a:gd name="T0" fmla="*/ 235 w 235"/>
                <a:gd name="T1" fmla="*/ 81 h 328"/>
                <a:gd name="T2" fmla="*/ 166 w 235"/>
                <a:gd name="T3" fmla="*/ 0 h 328"/>
                <a:gd name="T4" fmla="*/ 50 w 235"/>
                <a:gd name="T5" fmla="*/ 111 h 328"/>
                <a:gd name="T6" fmla="*/ 1 w 235"/>
                <a:gd name="T7" fmla="*/ 307 h 328"/>
                <a:gd name="T8" fmla="*/ 0 w 235"/>
                <a:gd name="T9" fmla="*/ 315 h 328"/>
                <a:gd name="T10" fmla="*/ 14 w 235"/>
                <a:gd name="T11" fmla="*/ 328 h 328"/>
                <a:gd name="T12" fmla="*/ 31 w 235"/>
                <a:gd name="T13" fmla="*/ 318 h 328"/>
                <a:gd name="T14" fmla="*/ 63 w 235"/>
                <a:gd name="T15" fmla="*/ 193 h 328"/>
                <a:gd name="T16" fmla="*/ 112 w 235"/>
                <a:gd name="T17" fmla="*/ 226 h 328"/>
                <a:gd name="T18" fmla="*/ 235 w 235"/>
                <a:gd name="T19" fmla="*/ 81 h 328"/>
                <a:gd name="T20" fmla="*/ 199 w 235"/>
                <a:gd name="T21" fmla="*/ 60 h 328"/>
                <a:gd name="T22" fmla="*/ 171 w 235"/>
                <a:gd name="T23" fmla="*/ 168 h 328"/>
                <a:gd name="T24" fmla="*/ 112 w 235"/>
                <a:gd name="T25" fmla="*/ 215 h 328"/>
                <a:gd name="T26" fmla="*/ 69 w 235"/>
                <a:gd name="T27" fmla="*/ 171 h 328"/>
                <a:gd name="T28" fmla="*/ 73 w 235"/>
                <a:gd name="T29" fmla="*/ 152 h 328"/>
                <a:gd name="T30" fmla="*/ 103 w 235"/>
                <a:gd name="T31" fmla="*/ 58 h 328"/>
                <a:gd name="T32" fmla="*/ 165 w 235"/>
                <a:gd name="T33" fmla="*/ 11 h 328"/>
                <a:gd name="T34" fmla="*/ 199 w 235"/>
                <a:gd name="T35" fmla="*/ 6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328">
                  <a:moveTo>
                    <a:pt x="235" y="81"/>
                  </a:moveTo>
                  <a:cubicBezTo>
                    <a:pt x="235" y="28"/>
                    <a:pt x="202" y="0"/>
                    <a:pt x="166" y="0"/>
                  </a:cubicBezTo>
                  <a:cubicBezTo>
                    <a:pt x="117" y="0"/>
                    <a:pt x="65" y="50"/>
                    <a:pt x="50" y="111"/>
                  </a:cubicBezTo>
                  <a:lnTo>
                    <a:pt x="1" y="307"/>
                  </a:lnTo>
                  <a:cubicBezTo>
                    <a:pt x="0" y="313"/>
                    <a:pt x="0" y="315"/>
                    <a:pt x="0" y="315"/>
                  </a:cubicBezTo>
                  <a:cubicBezTo>
                    <a:pt x="0" y="322"/>
                    <a:pt x="5" y="328"/>
                    <a:pt x="14" y="328"/>
                  </a:cubicBezTo>
                  <a:cubicBezTo>
                    <a:pt x="24" y="328"/>
                    <a:pt x="30" y="319"/>
                    <a:pt x="31" y="318"/>
                  </a:cubicBezTo>
                  <a:cubicBezTo>
                    <a:pt x="34" y="313"/>
                    <a:pt x="50" y="246"/>
                    <a:pt x="63" y="193"/>
                  </a:cubicBezTo>
                  <a:cubicBezTo>
                    <a:pt x="73" y="213"/>
                    <a:pt x="89" y="226"/>
                    <a:pt x="112" y="226"/>
                  </a:cubicBezTo>
                  <a:cubicBezTo>
                    <a:pt x="171" y="226"/>
                    <a:pt x="235" y="156"/>
                    <a:pt x="235" y="81"/>
                  </a:cubicBezTo>
                  <a:close/>
                  <a:moveTo>
                    <a:pt x="199" y="60"/>
                  </a:moveTo>
                  <a:cubicBezTo>
                    <a:pt x="199" y="87"/>
                    <a:pt x="185" y="143"/>
                    <a:pt x="171" y="168"/>
                  </a:cubicBezTo>
                  <a:cubicBezTo>
                    <a:pt x="155" y="199"/>
                    <a:pt x="131" y="215"/>
                    <a:pt x="112" y="215"/>
                  </a:cubicBezTo>
                  <a:cubicBezTo>
                    <a:pt x="77" y="215"/>
                    <a:pt x="69" y="175"/>
                    <a:pt x="69" y="171"/>
                  </a:cubicBezTo>
                  <a:cubicBezTo>
                    <a:pt x="69" y="169"/>
                    <a:pt x="71" y="159"/>
                    <a:pt x="73" y="152"/>
                  </a:cubicBezTo>
                  <a:cubicBezTo>
                    <a:pt x="87" y="96"/>
                    <a:pt x="92" y="78"/>
                    <a:pt x="103" y="58"/>
                  </a:cubicBezTo>
                  <a:cubicBezTo>
                    <a:pt x="124" y="22"/>
                    <a:pt x="149" y="11"/>
                    <a:pt x="165" y="11"/>
                  </a:cubicBezTo>
                  <a:cubicBezTo>
                    <a:pt x="183" y="11"/>
                    <a:pt x="199" y="25"/>
                    <a:pt x="199" y="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2773310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 name="正方形/長方形 178">
            <a:extLst>
              <a:ext uri="{FF2B5EF4-FFF2-40B4-BE49-F238E27FC236}">
                <a16:creationId xmlns:a16="http://schemas.microsoft.com/office/drawing/2014/main" id="{D260351B-A88C-43F4-8970-BAC256532C65}"/>
              </a:ext>
            </a:extLst>
          </p:cNvPr>
          <p:cNvSpPr/>
          <p:nvPr/>
        </p:nvSpPr>
        <p:spPr>
          <a:xfrm>
            <a:off x="2864931" y="4775194"/>
            <a:ext cx="4745214" cy="1539350"/>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78" name="正方形/長方形 177">
            <a:extLst>
              <a:ext uri="{FF2B5EF4-FFF2-40B4-BE49-F238E27FC236}">
                <a16:creationId xmlns:a16="http://schemas.microsoft.com/office/drawing/2014/main" id="{DAAAC766-ABC4-48E4-BB90-30F116B599AC}"/>
              </a:ext>
            </a:extLst>
          </p:cNvPr>
          <p:cNvSpPr/>
          <p:nvPr/>
        </p:nvSpPr>
        <p:spPr>
          <a:xfrm>
            <a:off x="4765535" y="4350682"/>
            <a:ext cx="2687448" cy="375485"/>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タイトル 1">
            <a:extLst>
              <a:ext uri="{FF2B5EF4-FFF2-40B4-BE49-F238E27FC236}">
                <a16:creationId xmlns:a16="http://schemas.microsoft.com/office/drawing/2014/main" id="{E80ACFF0-54EE-41DE-B3C9-D8D13A8B84ED}"/>
              </a:ext>
            </a:extLst>
          </p:cNvPr>
          <p:cNvSpPr>
            <a:spLocks noGrp="1"/>
          </p:cNvSpPr>
          <p:nvPr>
            <p:ph type="title"/>
          </p:nvPr>
        </p:nvSpPr>
        <p:spPr/>
        <p:txBody>
          <a:bodyPr/>
          <a:lstStyle/>
          <a:p>
            <a:r>
              <a:rPr kumimoji="1" lang="ja-JP" altLang="en-US" dirty="0"/>
              <a:t>梁の振動</a:t>
            </a:r>
            <a:r>
              <a:rPr lang="ja-JP" altLang="en-US" dirty="0"/>
              <a:t>－変数分離</a:t>
            </a:r>
            <a:endParaRPr kumimoji="1" lang="ja-JP" altLang="en-US" dirty="0"/>
          </a:p>
        </p:txBody>
      </p:sp>
      <p:sp>
        <p:nvSpPr>
          <p:cNvPr id="3" name="日付プレースホルダー 2">
            <a:extLst>
              <a:ext uri="{FF2B5EF4-FFF2-40B4-BE49-F238E27FC236}">
                <a16:creationId xmlns:a16="http://schemas.microsoft.com/office/drawing/2014/main" id="{888A12D1-852A-4C72-AEA9-49434017DF57}"/>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2C9EEB14-514C-422D-BEBC-14F592A145A9}"/>
              </a:ext>
            </a:extLst>
          </p:cNvPr>
          <p:cNvSpPr>
            <a:spLocks noGrp="1"/>
          </p:cNvSpPr>
          <p:nvPr>
            <p:ph type="sldNum" sz="quarter" idx="12"/>
          </p:nvPr>
        </p:nvSpPr>
        <p:spPr/>
        <p:txBody>
          <a:bodyPr/>
          <a:lstStyle/>
          <a:p>
            <a:fld id="{D2D8002D-B5B0-4BAC-B1F6-782DDCCE6D9C}" type="slidenum">
              <a:rPr kumimoji="1" lang="ja-JP" altLang="en-US" smtClean="0"/>
              <a:pPr/>
              <a:t>71</a:t>
            </a:fld>
            <a:endParaRPr kumimoji="1" lang="ja-JP" altLang="en-US" dirty="0"/>
          </a:p>
        </p:txBody>
      </p:sp>
      <p:sp>
        <p:nvSpPr>
          <p:cNvPr id="5" name="コンテンツ プレースホルダー 4">
            <a:extLst>
              <a:ext uri="{FF2B5EF4-FFF2-40B4-BE49-F238E27FC236}">
                <a16:creationId xmlns:a16="http://schemas.microsoft.com/office/drawing/2014/main" id="{B1AF8AFD-A9AC-43A2-BCE4-BE890514B6E9}"/>
              </a:ext>
            </a:extLst>
          </p:cNvPr>
          <p:cNvSpPr>
            <a:spLocks noGrp="1"/>
          </p:cNvSpPr>
          <p:nvPr>
            <p:ph sz="quarter" idx="1"/>
          </p:nvPr>
        </p:nvSpPr>
        <p:spPr/>
        <p:txBody>
          <a:bodyPr>
            <a:normAutofit/>
          </a:bodyPr>
          <a:lstStyle/>
          <a:p>
            <a:r>
              <a:rPr kumimoji="1" lang="ja-JP" altLang="en-US" sz="2000" dirty="0"/>
              <a:t>弦の振動と同様に、単一モードを考えて変数分離</a:t>
            </a:r>
            <a:endParaRPr kumimoji="1" lang="en-US" altLang="ja-JP" sz="2000" dirty="0"/>
          </a:p>
          <a:p>
            <a:endParaRPr lang="en-US" altLang="ja-JP" sz="2000" dirty="0"/>
          </a:p>
          <a:p>
            <a:r>
              <a:rPr lang="ja-JP" altLang="en-US" sz="2000" dirty="0"/>
              <a:t>代入して整理 </a:t>
            </a:r>
            <a:r>
              <a:rPr lang="en-US" altLang="ja-JP" sz="2000" dirty="0"/>
              <a:t>(</a:t>
            </a:r>
            <a:r>
              <a:rPr lang="ja-JP" altLang="en-US" sz="2000" dirty="0"/>
              <a:t>下記の式は定数でなくてはならない</a:t>
            </a:r>
            <a:r>
              <a:rPr lang="en-US" altLang="ja-JP" sz="2000" dirty="0"/>
              <a:t>)</a:t>
            </a:r>
          </a:p>
          <a:p>
            <a:endParaRPr kumimoji="1" lang="en-US" altLang="ja-JP" sz="2000" dirty="0"/>
          </a:p>
          <a:p>
            <a:endParaRPr lang="en-US" altLang="ja-JP" sz="2000" dirty="0"/>
          </a:p>
          <a:p>
            <a:endParaRPr kumimoji="1" lang="en-US" altLang="ja-JP" sz="2000" dirty="0"/>
          </a:p>
          <a:p>
            <a:endParaRPr lang="en-US" altLang="ja-JP" sz="2000" dirty="0"/>
          </a:p>
          <a:p>
            <a:r>
              <a:rPr lang="ja-JP" altLang="en-US" sz="2000" dirty="0"/>
              <a:t>分離された方程式と解 </a:t>
            </a:r>
            <a:r>
              <a:rPr lang="en-US" altLang="ja-JP" sz="2000" dirty="0"/>
              <a:t>(</a:t>
            </a:r>
            <a:r>
              <a:rPr lang="ja-JP" altLang="en-US" sz="2000" dirty="0"/>
              <a:t>一様な梁の場合</a:t>
            </a:r>
            <a:r>
              <a:rPr lang="en-US" altLang="ja-JP" sz="2000" dirty="0"/>
              <a:t>; </a:t>
            </a:r>
            <a:r>
              <a:rPr lang="en-US" altLang="ja-JP" sz="2100" dirty="0">
                <a:latin typeface="cmmi10" panose="020B0500000000000000" pitchFamily="34" charset="0"/>
              </a:rPr>
              <a:t>L</a:t>
            </a:r>
            <a:r>
              <a:rPr lang="en-US" altLang="ja-JP" sz="2000" dirty="0"/>
              <a:t>: </a:t>
            </a:r>
            <a:r>
              <a:rPr lang="ja-JP" altLang="en-US" sz="2000" dirty="0"/>
              <a:t>梁の長さ</a:t>
            </a:r>
            <a:r>
              <a:rPr lang="en-US" altLang="ja-JP" sz="2000" dirty="0"/>
              <a:t>)</a:t>
            </a:r>
          </a:p>
          <a:p>
            <a:pPr marL="0" indent="0">
              <a:buNone/>
            </a:pPr>
            <a:endParaRPr kumimoji="1" lang="ja-JP" altLang="en-US" sz="2000" dirty="0"/>
          </a:p>
        </p:txBody>
      </p:sp>
      <p:grpSp>
        <p:nvGrpSpPr>
          <p:cNvPr id="6" name="グループ化 5">
            <a:extLst>
              <a:ext uri="{FF2B5EF4-FFF2-40B4-BE49-F238E27FC236}">
                <a16:creationId xmlns:a16="http://schemas.microsoft.com/office/drawing/2014/main" id="{57398B3A-1DF1-4584-B7B5-4C9200483EB8}"/>
              </a:ext>
            </a:extLst>
          </p:cNvPr>
          <p:cNvGrpSpPr>
            <a:grpSpLocks noChangeAspect="1"/>
          </p:cNvGrpSpPr>
          <p:nvPr>
            <p:custDataLst>
              <p:tags r:id="rId1"/>
            </p:custDataLst>
          </p:nvPr>
        </p:nvGrpSpPr>
        <p:grpSpPr>
          <a:xfrm>
            <a:off x="2843808" y="1700808"/>
            <a:ext cx="2171774" cy="265670"/>
            <a:chOff x="3087686" y="3163888"/>
            <a:chExt cx="1257301" cy="177800"/>
          </a:xfrm>
        </p:grpSpPr>
        <p:sp>
          <p:nvSpPr>
            <p:cNvPr id="7" name="Freeform 412">
              <a:extLst>
                <a:ext uri="{FF2B5EF4-FFF2-40B4-BE49-F238E27FC236}">
                  <a16:creationId xmlns:a16="http://schemas.microsoft.com/office/drawing/2014/main" id="{DDE23534-89B3-4E03-9F20-5C87D2071C4B}"/>
                </a:ext>
              </a:extLst>
            </p:cNvPr>
            <p:cNvSpPr>
              <a:spLocks/>
            </p:cNvSpPr>
            <p:nvPr>
              <p:custDataLst>
                <p:tags r:id="rId85"/>
              </p:custDataLst>
            </p:nvPr>
          </p:nvSpPr>
          <p:spPr bwMode="auto">
            <a:xfrm>
              <a:off x="3087686" y="3217863"/>
              <a:ext cx="77788" cy="80963"/>
            </a:xfrm>
            <a:custGeom>
              <a:avLst/>
              <a:gdLst>
                <a:gd name="T0" fmla="*/ 256 w 256"/>
                <a:gd name="T1" fmla="*/ 149 h 226"/>
                <a:gd name="T2" fmla="*/ 250 w 256"/>
                <a:gd name="T3" fmla="*/ 144 h 226"/>
                <a:gd name="T4" fmla="*/ 243 w 256"/>
                <a:gd name="T5" fmla="*/ 153 h 226"/>
                <a:gd name="T6" fmla="*/ 206 w 256"/>
                <a:gd name="T7" fmla="*/ 215 h 226"/>
                <a:gd name="T8" fmla="*/ 190 w 256"/>
                <a:gd name="T9" fmla="*/ 192 h 226"/>
                <a:gd name="T10" fmla="*/ 200 w 256"/>
                <a:gd name="T11" fmla="*/ 140 h 226"/>
                <a:gd name="T12" fmla="*/ 214 w 256"/>
                <a:gd name="T13" fmla="*/ 86 h 226"/>
                <a:gd name="T14" fmla="*/ 222 w 256"/>
                <a:gd name="T15" fmla="*/ 52 h 226"/>
                <a:gd name="T16" fmla="*/ 230 w 256"/>
                <a:gd name="T17" fmla="*/ 19 h 226"/>
                <a:gd name="T18" fmla="*/ 216 w 256"/>
                <a:gd name="T19" fmla="*/ 5 h 226"/>
                <a:gd name="T20" fmla="*/ 196 w 256"/>
                <a:gd name="T21" fmla="*/ 23 h 226"/>
                <a:gd name="T22" fmla="*/ 159 w 256"/>
                <a:gd name="T23" fmla="*/ 173 h 226"/>
                <a:gd name="T24" fmla="*/ 102 w 256"/>
                <a:gd name="T25" fmla="*/ 215 h 226"/>
                <a:gd name="T26" fmla="*/ 71 w 256"/>
                <a:gd name="T27" fmla="*/ 174 h 226"/>
                <a:gd name="T28" fmla="*/ 98 w 256"/>
                <a:gd name="T29" fmla="*/ 72 h 226"/>
                <a:gd name="T30" fmla="*/ 106 w 256"/>
                <a:gd name="T31" fmla="*/ 41 h 226"/>
                <a:gd name="T32" fmla="*/ 65 w 256"/>
                <a:gd name="T33" fmla="*/ 0 h 226"/>
                <a:gd name="T34" fmla="*/ 0 w 256"/>
                <a:gd name="T35" fmla="*/ 76 h 226"/>
                <a:gd name="T36" fmla="*/ 6 w 256"/>
                <a:gd name="T37" fmla="*/ 81 h 226"/>
                <a:gd name="T38" fmla="*/ 14 w 256"/>
                <a:gd name="T39" fmla="*/ 72 h 226"/>
                <a:gd name="T40" fmla="*/ 64 w 256"/>
                <a:gd name="T41" fmla="*/ 11 h 226"/>
                <a:gd name="T42" fmla="*/ 76 w 256"/>
                <a:gd name="T43" fmla="*/ 27 h 226"/>
                <a:gd name="T44" fmla="*/ 68 w 256"/>
                <a:gd name="T45" fmla="*/ 61 h 226"/>
                <a:gd name="T46" fmla="*/ 39 w 256"/>
                <a:gd name="T47" fmla="*/ 166 h 226"/>
                <a:gd name="T48" fmla="*/ 100 w 256"/>
                <a:gd name="T49" fmla="*/ 226 h 226"/>
                <a:gd name="T50" fmla="*/ 160 w 256"/>
                <a:gd name="T51" fmla="*/ 192 h 226"/>
                <a:gd name="T52" fmla="*/ 204 w 256"/>
                <a:gd name="T53" fmla="*/ 226 h 226"/>
                <a:gd name="T54" fmla="*/ 241 w 256"/>
                <a:gd name="T55" fmla="*/ 198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4"/>
                    <a:pt x="251" y="144"/>
                    <a:pt x="250" y="144"/>
                  </a:cubicBezTo>
                  <a:cubicBezTo>
                    <a:pt x="245" y="144"/>
                    <a:pt x="244" y="146"/>
                    <a:pt x="243" y="153"/>
                  </a:cubicBezTo>
                  <a:cubicBezTo>
                    <a:pt x="236" y="181"/>
                    <a:pt x="226" y="215"/>
                    <a:pt x="206" y="215"/>
                  </a:cubicBezTo>
                  <a:cubicBezTo>
                    <a:pt x="195" y="215"/>
                    <a:pt x="190" y="208"/>
                    <a:pt x="190" y="192"/>
                  </a:cubicBezTo>
                  <a:cubicBezTo>
                    <a:pt x="190" y="181"/>
                    <a:pt x="196" y="157"/>
                    <a:pt x="200" y="140"/>
                  </a:cubicBezTo>
                  <a:lnTo>
                    <a:pt x="214" y="86"/>
                  </a:lnTo>
                  <a:cubicBezTo>
                    <a:pt x="216" y="78"/>
                    <a:pt x="221" y="60"/>
                    <a:pt x="222" y="52"/>
                  </a:cubicBezTo>
                  <a:cubicBezTo>
                    <a:pt x="225" y="41"/>
                    <a:pt x="230" y="22"/>
                    <a:pt x="230" y="19"/>
                  </a:cubicBezTo>
                  <a:cubicBezTo>
                    <a:pt x="230" y="10"/>
                    <a:pt x="223" y="5"/>
                    <a:pt x="216" y="5"/>
                  </a:cubicBezTo>
                  <a:cubicBezTo>
                    <a:pt x="213" y="5"/>
                    <a:pt x="200" y="6"/>
                    <a:pt x="196" y="23"/>
                  </a:cubicBezTo>
                  <a:lnTo>
                    <a:pt x="159" y="173"/>
                  </a:lnTo>
                  <a:cubicBezTo>
                    <a:pt x="158" y="175"/>
                    <a:pt x="138" y="215"/>
                    <a:pt x="102" y="215"/>
                  </a:cubicBezTo>
                  <a:cubicBezTo>
                    <a:pt x="76" y="215"/>
                    <a:pt x="71" y="192"/>
                    <a:pt x="71" y="174"/>
                  </a:cubicBezTo>
                  <a:cubicBezTo>
                    <a:pt x="71" y="146"/>
                    <a:pt x="85" y="106"/>
                    <a:pt x="98" y="72"/>
                  </a:cubicBezTo>
                  <a:cubicBezTo>
                    <a:pt x="104" y="57"/>
                    <a:pt x="106" y="50"/>
                    <a:pt x="106" y="41"/>
                  </a:cubicBezTo>
                  <a:cubicBezTo>
                    <a:pt x="106" y="18"/>
                    <a:pt x="90" y="0"/>
                    <a:pt x="65" y="0"/>
                  </a:cubicBezTo>
                  <a:cubicBezTo>
                    <a:pt x="18" y="0"/>
                    <a:pt x="0" y="72"/>
                    <a:pt x="0" y="76"/>
                  </a:cubicBezTo>
                  <a:cubicBezTo>
                    <a:pt x="0" y="81"/>
                    <a:pt x="6" y="81"/>
                    <a:pt x="6" y="81"/>
                  </a:cubicBezTo>
                  <a:cubicBezTo>
                    <a:pt x="11" y="81"/>
                    <a:pt x="11" y="80"/>
                    <a:pt x="14" y="72"/>
                  </a:cubicBezTo>
                  <a:cubicBezTo>
                    <a:pt x="26" y="29"/>
                    <a:pt x="45" y="11"/>
                    <a:pt x="64" y="11"/>
                  </a:cubicBezTo>
                  <a:cubicBezTo>
                    <a:pt x="68" y="11"/>
                    <a:pt x="76" y="11"/>
                    <a:pt x="76" y="27"/>
                  </a:cubicBezTo>
                  <a:cubicBezTo>
                    <a:pt x="76" y="39"/>
                    <a:pt x="71" y="54"/>
                    <a:pt x="68" y="61"/>
                  </a:cubicBezTo>
                  <a:cubicBezTo>
                    <a:pt x="49" y="110"/>
                    <a:pt x="39" y="141"/>
                    <a:pt x="39" y="166"/>
                  </a:cubicBezTo>
                  <a:cubicBezTo>
                    <a:pt x="39" y="213"/>
                    <a:pt x="73" y="226"/>
                    <a:pt x="100" y="226"/>
                  </a:cubicBezTo>
                  <a:cubicBezTo>
                    <a:pt x="133" y="226"/>
                    <a:pt x="151" y="203"/>
                    <a:pt x="160" y="192"/>
                  </a:cubicBezTo>
                  <a:cubicBezTo>
                    <a:pt x="165" y="213"/>
                    <a:pt x="183" y="226"/>
                    <a:pt x="204" y="226"/>
                  </a:cubicBezTo>
                  <a:cubicBezTo>
                    <a:pt x="222" y="226"/>
                    <a:pt x="233" y="214"/>
                    <a:pt x="241" y="198"/>
                  </a:cubicBezTo>
                  <a:cubicBezTo>
                    <a:pt x="249" y="180"/>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413">
              <a:extLst>
                <a:ext uri="{FF2B5EF4-FFF2-40B4-BE49-F238E27FC236}">
                  <a16:creationId xmlns:a16="http://schemas.microsoft.com/office/drawing/2014/main" id="{12A10D7F-B3CC-4FEB-A705-3CA3C4D3F840}"/>
                </a:ext>
              </a:extLst>
            </p:cNvPr>
            <p:cNvSpPr>
              <a:spLocks/>
            </p:cNvSpPr>
            <p:nvPr>
              <p:custDataLst>
                <p:tags r:id="rId86"/>
              </p:custDataLst>
            </p:nvPr>
          </p:nvSpPr>
          <p:spPr bwMode="auto">
            <a:xfrm>
              <a:off x="3186111" y="3163888"/>
              <a:ext cx="34925" cy="177800"/>
            </a:xfrm>
            <a:custGeom>
              <a:avLst/>
              <a:gdLst>
                <a:gd name="T0" fmla="*/ 115 w 115"/>
                <a:gd name="T1" fmla="*/ 494 h 499"/>
                <a:gd name="T2" fmla="*/ 107 w 115"/>
                <a:gd name="T3" fmla="*/ 483 h 499"/>
                <a:gd name="T4" fmla="*/ 29 w 115"/>
                <a:gd name="T5" fmla="*/ 249 h 499"/>
                <a:gd name="T6" fmla="*/ 109 w 115"/>
                <a:gd name="T7" fmla="*/ 14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4" y="420"/>
                    <a:pt x="29" y="326"/>
                    <a:pt x="29" y="249"/>
                  </a:cubicBezTo>
                  <a:cubicBezTo>
                    <a:pt x="29" y="163"/>
                    <a:pt x="47" y="76"/>
                    <a:pt x="109" y="14"/>
                  </a:cubicBezTo>
                  <a:cubicBezTo>
                    <a:pt x="115" y="8"/>
                    <a:pt x="115" y="7"/>
                    <a:pt x="115" y="5"/>
                  </a:cubicBezTo>
                  <a:cubicBezTo>
                    <a:pt x="115" y="2"/>
                    <a:pt x="113" y="0"/>
                    <a:pt x="110" y="0"/>
                  </a:cubicBezTo>
                  <a:cubicBezTo>
                    <a:pt x="105" y="0"/>
                    <a:pt x="60" y="34"/>
                    <a:pt x="31" y="97"/>
                  </a:cubicBezTo>
                  <a:cubicBezTo>
                    <a:pt x="6" y="152"/>
                    <a:pt x="0" y="208"/>
                    <a:pt x="0" y="249"/>
                  </a:cubicBezTo>
                  <a:cubicBezTo>
                    <a:pt x="0" y="288"/>
                    <a:pt x="5" y="349"/>
                    <a:pt x="33" y="405"/>
                  </a:cubicBezTo>
                  <a:cubicBezTo>
                    <a:pt x="62"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Freeform 414">
              <a:extLst>
                <a:ext uri="{FF2B5EF4-FFF2-40B4-BE49-F238E27FC236}">
                  <a16:creationId xmlns:a16="http://schemas.microsoft.com/office/drawing/2014/main" id="{2EF3115C-3589-4447-91B8-F31A301969B8}"/>
                </a:ext>
              </a:extLst>
            </p:cNvPr>
            <p:cNvSpPr>
              <a:spLocks/>
            </p:cNvSpPr>
            <p:nvPr>
              <p:custDataLst>
                <p:tags r:id="rId87"/>
              </p:custDataLst>
            </p:nvPr>
          </p:nvSpPr>
          <p:spPr bwMode="auto">
            <a:xfrm>
              <a:off x="3235324" y="3217863"/>
              <a:ext cx="76200" cy="80963"/>
            </a:xfrm>
            <a:custGeom>
              <a:avLst/>
              <a:gdLst>
                <a:gd name="T0" fmla="*/ 232 w 248"/>
                <a:gd name="T1" fmla="*/ 149 h 226"/>
                <a:gd name="T2" fmla="*/ 226 w 248"/>
                <a:gd name="T3" fmla="*/ 144 h 226"/>
                <a:gd name="T4" fmla="*/ 220 w 248"/>
                <a:gd name="T5" fmla="*/ 149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6 h 226"/>
                <a:gd name="T32" fmla="*/ 21 w 248"/>
                <a:gd name="T33" fmla="*/ 81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6"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6"/>
                  </a:cubicBezTo>
                  <a:cubicBezTo>
                    <a:pt x="15" y="81"/>
                    <a:pt x="21" y="81"/>
                    <a:pt x="21" y="81"/>
                  </a:cubicBezTo>
                  <a:cubicBezTo>
                    <a:pt x="25" y="81"/>
                    <a:pt x="27" y="80"/>
                    <a:pt x="28" y="76"/>
                  </a:cubicBezTo>
                  <a:cubicBezTo>
                    <a:pt x="44"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1"/>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415">
              <a:extLst>
                <a:ext uri="{FF2B5EF4-FFF2-40B4-BE49-F238E27FC236}">
                  <a16:creationId xmlns:a16="http://schemas.microsoft.com/office/drawing/2014/main" id="{B614DE91-56C4-4C0F-A134-DB79AEA3D12C}"/>
                </a:ext>
              </a:extLst>
            </p:cNvPr>
            <p:cNvSpPr>
              <a:spLocks/>
            </p:cNvSpPr>
            <p:nvPr>
              <p:custDataLst>
                <p:tags r:id="rId88"/>
              </p:custDataLst>
            </p:nvPr>
          </p:nvSpPr>
          <p:spPr bwMode="auto">
            <a:xfrm>
              <a:off x="3332161" y="3278188"/>
              <a:ext cx="17463" cy="52388"/>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Freeform 416">
              <a:extLst>
                <a:ext uri="{FF2B5EF4-FFF2-40B4-BE49-F238E27FC236}">
                  <a16:creationId xmlns:a16="http://schemas.microsoft.com/office/drawing/2014/main" id="{EF593164-A7C3-43B1-A6AF-50F036FE889D}"/>
                </a:ext>
              </a:extLst>
            </p:cNvPr>
            <p:cNvSpPr>
              <a:spLocks/>
            </p:cNvSpPr>
            <p:nvPr>
              <p:custDataLst>
                <p:tags r:id="rId89"/>
              </p:custDataLst>
            </p:nvPr>
          </p:nvSpPr>
          <p:spPr bwMode="auto">
            <a:xfrm>
              <a:off x="3390899" y="3186113"/>
              <a:ext cx="46038"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100" y="0"/>
                    <a:pt x="86" y="0"/>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Freeform 417">
              <a:extLst>
                <a:ext uri="{FF2B5EF4-FFF2-40B4-BE49-F238E27FC236}">
                  <a16:creationId xmlns:a16="http://schemas.microsoft.com/office/drawing/2014/main" id="{A97B384A-DFB4-4624-937C-252B567BB232}"/>
                </a:ext>
              </a:extLst>
            </p:cNvPr>
            <p:cNvSpPr>
              <a:spLocks/>
            </p:cNvSpPr>
            <p:nvPr>
              <p:custDataLst>
                <p:tags r:id="rId90"/>
              </p:custDataLst>
            </p:nvPr>
          </p:nvSpPr>
          <p:spPr bwMode="auto">
            <a:xfrm>
              <a:off x="3451224"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418">
              <a:extLst>
                <a:ext uri="{FF2B5EF4-FFF2-40B4-BE49-F238E27FC236}">
                  <a16:creationId xmlns:a16="http://schemas.microsoft.com/office/drawing/2014/main" id="{ED558A67-DDC4-481E-AD43-C9549DE97470}"/>
                </a:ext>
              </a:extLst>
            </p:cNvPr>
            <p:cNvSpPr>
              <a:spLocks noEditPoints="1"/>
            </p:cNvSpPr>
            <p:nvPr>
              <p:custDataLst>
                <p:tags r:id="rId91"/>
              </p:custDataLst>
            </p:nvPr>
          </p:nvSpPr>
          <p:spPr bwMode="auto">
            <a:xfrm>
              <a:off x="3552824" y="3232151"/>
              <a:ext cx="103188" cy="4127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419">
              <a:extLst>
                <a:ext uri="{FF2B5EF4-FFF2-40B4-BE49-F238E27FC236}">
                  <a16:creationId xmlns:a16="http://schemas.microsoft.com/office/drawing/2014/main" id="{028F2090-FC59-4396-AE0A-4A9289337C96}"/>
                </a:ext>
              </a:extLst>
            </p:cNvPr>
            <p:cNvSpPr>
              <a:spLocks noEditPoints="1"/>
            </p:cNvSpPr>
            <p:nvPr>
              <p:custDataLst>
                <p:tags r:id="rId92"/>
              </p:custDataLst>
            </p:nvPr>
          </p:nvSpPr>
          <p:spPr bwMode="auto">
            <a:xfrm>
              <a:off x="3713161" y="3176588"/>
              <a:ext cx="90488" cy="120650"/>
            </a:xfrm>
            <a:custGeom>
              <a:avLst/>
              <a:gdLst>
                <a:gd name="T0" fmla="*/ 288 w 291"/>
                <a:gd name="T1" fmla="*/ 77 h 337"/>
                <a:gd name="T2" fmla="*/ 284 w 291"/>
                <a:gd name="T3" fmla="*/ 0 h 337"/>
                <a:gd name="T4" fmla="*/ 7 w 291"/>
                <a:gd name="T5" fmla="*/ 0 h 337"/>
                <a:gd name="T6" fmla="*/ 3 w 291"/>
                <a:gd name="T7" fmla="*/ 77 h 337"/>
                <a:gd name="T8" fmla="*/ 15 w 291"/>
                <a:gd name="T9" fmla="*/ 77 h 337"/>
                <a:gd name="T10" fmla="*/ 21 w 291"/>
                <a:gd name="T11" fmla="*/ 38 h 337"/>
                <a:gd name="T12" fmla="*/ 59 w 291"/>
                <a:gd name="T13" fmla="*/ 34 h 337"/>
                <a:gd name="T14" fmla="*/ 232 w 291"/>
                <a:gd name="T15" fmla="*/ 34 h 337"/>
                <a:gd name="T16" fmla="*/ 270 w 291"/>
                <a:gd name="T17" fmla="*/ 38 h 337"/>
                <a:gd name="T18" fmla="*/ 276 w 291"/>
                <a:gd name="T19" fmla="*/ 77 h 337"/>
                <a:gd name="T20" fmla="*/ 288 w 291"/>
                <a:gd name="T21" fmla="*/ 77 h 337"/>
                <a:gd name="T22" fmla="*/ 291 w 291"/>
                <a:gd name="T23" fmla="*/ 254 h 337"/>
                <a:gd name="T24" fmla="*/ 278 w 291"/>
                <a:gd name="T25" fmla="*/ 254 h 337"/>
                <a:gd name="T26" fmla="*/ 272 w 291"/>
                <a:gd name="T27" fmla="*/ 297 h 337"/>
                <a:gd name="T28" fmla="*/ 232 w 291"/>
                <a:gd name="T29" fmla="*/ 302 h 337"/>
                <a:gd name="T30" fmla="*/ 59 w 291"/>
                <a:gd name="T31" fmla="*/ 302 h 337"/>
                <a:gd name="T32" fmla="*/ 19 w 291"/>
                <a:gd name="T33" fmla="*/ 297 h 337"/>
                <a:gd name="T34" fmla="*/ 13 w 291"/>
                <a:gd name="T35" fmla="*/ 254 h 337"/>
                <a:gd name="T36" fmla="*/ 0 w 291"/>
                <a:gd name="T37" fmla="*/ 254 h 337"/>
                <a:gd name="T38" fmla="*/ 4 w 291"/>
                <a:gd name="T39" fmla="*/ 337 h 337"/>
                <a:gd name="T40" fmla="*/ 287 w 291"/>
                <a:gd name="T41" fmla="*/ 337 h 337"/>
                <a:gd name="T42" fmla="*/ 291 w 291"/>
                <a:gd name="T43" fmla="*/ 254 h 337"/>
                <a:gd name="T44" fmla="*/ 242 w 291"/>
                <a:gd name="T45" fmla="*/ 204 h 337"/>
                <a:gd name="T46" fmla="*/ 242 w 291"/>
                <a:gd name="T47" fmla="*/ 119 h 337"/>
                <a:gd name="T48" fmla="*/ 230 w 291"/>
                <a:gd name="T49" fmla="*/ 119 h 337"/>
                <a:gd name="T50" fmla="*/ 230 w 291"/>
                <a:gd name="T51" fmla="*/ 144 h 337"/>
                <a:gd name="T52" fmla="*/ 61 w 291"/>
                <a:gd name="T53" fmla="*/ 144 h 337"/>
                <a:gd name="T54" fmla="*/ 61 w 291"/>
                <a:gd name="T55" fmla="*/ 119 h 337"/>
                <a:gd name="T56" fmla="*/ 49 w 291"/>
                <a:gd name="T57" fmla="*/ 119 h 337"/>
                <a:gd name="T58" fmla="*/ 49 w 291"/>
                <a:gd name="T59" fmla="*/ 204 h 337"/>
                <a:gd name="T60" fmla="*/ 61 w 291"/>
                <a:gd name="T61" fmla="*/ 204 h 337"/>
                <a:gd name="T62" fmla="*/ 61 w 291"/>
                <a:gd name="T63" fmla="*/ 179 h 337"/>
                <a:gd name="T64" fmla="*/ 230 w 291"/>
                <a:gd name="T65" fmla="*/ 179 h 337"/>
                <a:gd name="T66" fmla="*/ 230 w 291"/>
                <a:gd name="T67" fmla="*/ 204 h 337"/>
                <a:gd name="T68" fmla="*/ 242 w 291"/>
                <a:gd name="T69" fmla="*/ 20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7">
                  <a:moveTo>
                    <a:pt x="288" y="77"/>
                  </a:moveTo>
                  <a:lnTo>
                    <a:pt x="284" y="0"/>
                  </a:lnTo>
                  <a:lnTo>
                    <a:pt x="7" y="0"/>
                  </a:lnTo>
                  <a:lnTo>
                    <a:pt x="3" y="77"/>
                  </a:lnTo>
                  <a:lnTo>
                    <a:pt x="15" y="77"/>
                  </a:lnTo>
                  <a:cubicBezTo>
                    <a:pt x="16" y="57"/>
                    <a:pt x="18" y="44"/>
                    <a:pt x="21" y="38"/>
                  </a:cubicBezTo>
                  <a:cubicBezTo>
                    <a:pt x="24" y="34"/>
                    <a:pt x="55" y="34"/>
                    <a:pt x="59" y="34"/>
                  </a:cubicBezTo>
                  <a:lnTo>
                    <a:pt x="232" y="34"/>
                  </a:lnTo>
                  <a:cubicBezTo>
                    <a:pt x="237" y="34"/>
                    <a:pt x="267" y="34"/>
                    <a:pt x="270" y="38"/>
                  </a:cubicBezTo>
                  <a:cubicBezTo>
                    <a:pt x="273" y="44"/>
                    <a:pt x="275" y="57"/>
                    <a:pt x="276" y="77"/>
                  </a:cubicBezTo>
                  <a:lnTo>
                    <a:pt x="288" y="77"/>
                  </a:lnTo>
                  <a:close/>
                  <a:moveTo>
                    <a:pt x="291"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7" y="337"/>
                  </a:lnTo>
                  <a:lnTo>
                    <a:pt x="291" y="254"/>
                  </a:lnTo>
                  <a:close/>
                  <a:moveTo>
                    <a:pt x="242" y="204"/>
                  </a:moveTo>
                  <a:lnTo>
                    <a:pt x="242" y="119"/>
                  </a:lnTo>
                  <a:lnTo>
                    <a:pt x="230" y="119"/>
                  </a:lnTo>
                  <a:lnTo>
                    <a:pt x="230" y="144"/>
                  </a:lnTo>
                  <a:lnTo>
                    <a:pt x="61" y="144"/>
                  </a:lnTo>
                  <a:lnTo>
                    <a:pt x="61" y="119"/>
                  </a:lnTo>
                  <a:lnTo>
                    <a:pt x="49" y="119"/>
                  </a:lnTo>
                  <a:lnTo>
                    <a:pt x="49" y="204"/>
                  </a:lnTo>
                  <a:lnTo>
                    <a:pt x="61" y="204"/>
                  </a:lnTo>
                  <a:lnTo>
                    <a:pt x="61" y="179"/>
                  </a:lnTo>
                  <a:lnTo>
                    <a:pt x="230" y="179"/>
                  </a:lnTo>
                  <a:lnTo>
                    <a:pt x="230" y="204"/>
                  </a:lnTo>
                  <a:lnTo>
                    <a:pt x="242" y="20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420">
              <a:extLst>
                <a:ext uri="{FF2B5EF4-FFF2-40B4-BE49-F238E27FC236}">
                  <a16:creationId xmlns:a16="http://schemas.microsoft.com/office/drawing/2014/main" id="{BC078A1C-8D9A-427C-8572-E6D7EBF146E9}"/>
                </a:ext>
              </a:extLst>
            </p:cNvPr>
            <p:cNvSpPr>
              <a:spLocks/>
            </p:cNvSpPr>
            <p:nvPr>
              <p:custDataLst>
                <p:tags r:id="rId93"/>
              </p:custDataLst>
            </p:nvPr>
          </p:nvSpPr>
          <p:spPr bwMode="auto">
            <a:xfrm>
              <a:off x="3825874" y="3163888"/>
              <a:ext cx="34925" cy="1778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421">
              <a:extLst>
                <a:ext uri="{FF2B5EF4-FFF2-40B4-BE49-F238E27FC236}">
                  <a16:creationId xmlns:a16="http://schemas.microsoft.com/office/drawing/2014/main" id="{21276DC1-4F88-40A7-A92D-0DAD2D58A497}"/>
                </a:ext>
              </a:extLst>
            </p:cNvPr>
            <p:cNvSpPr>
              <a:spLocks/>
            </p:cNvSpPr>
            <p:nvPr>
              <p:custDataLst>
                <p:tags r:id="rId94"/>
              </p:custDataLst>
            </p:nvPr>
          </p:nvSpPr>
          <p:spPr bwMode="auto">
            <a:xfrm>
              <a:off x="3873499" y="3217863"/>
              <a:ext cx="77788" cy="80963"/>
            </a:xfrm>
            <a:custGeom>
              <a:avLst/>
              <a:gdLst>
                <a:gd name="T0" fmla="*/ 233 w 249"/>
                <a:gd name="T1" fmla="*/ 149 h 226"/>
                <a:gd name="T2" fmla="*/ 227 w 249"/>
                <a:gd name="T3" fmla="*/ 144 h 226"/>
                <a:gd name="T4" fmla="*/ 221 w 249"/>
                <a:gd name="T5" fmla="*/ 149 h 226"/>
                <a:gd name="T6" fmla="*/ 155 w 249"/>
                <a:gd name="T7" fmla="*/ 215 h 226"/>
                <a:gd name="T8" fmla="*/ 127 w 249"/>
                <a:gd name="T9" fmla="*/ 182 h 226"/>
                <a:gd name="T10" fmla="*/ 136 w 249"/>
                <a:gd name="T11" fmla="*/ 138 h 226"/>
                <a:gd name="T12" fmla="*/ 153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4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1" y="215"/>
                    <a:pt x="155" y="215"/>
                  </a:cubicBezTo>
                  <a:cubicBezTo>
                    <a:pt x="135" y="215"/>
                    <a:pt x="127" y="199"/>
                    <a:pt x="127" y="182"/>
                  </a:cubicBezTo>
                  <a:cubicBezTo>
                    <a:pt x="127" y="171"/>
                    <a:pt x="130" y="160"/>
                    <a:pt x="136" y="138"/>
                  </a:cubicBezTo>
                  <a:lnTo>
                    <a:pt x="153" y="70"/>
                  </a:lnTo>
                  <a:cubicBezTo>
                    <a:pt x="156"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4" y="0"/>
                    <a:pt x="156" y="26"/>
                    <a:pt x="150" y="38"/>
                  </a:cubicBezTo>
                  <a:cubicBezTo>
                    <a:pt x="138"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60"/>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4"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422">
              <a:extLst>
                <a:ext uri="{FF2B5EF4-FFF2-40B4-BE49-F238E27FC236}">
                  <a16:creationId xmlns:a16="http://schemas.microsoft.com/office/drawing/2014/main" id="{3C8B09F1-C6A6-4D66-9F22-6324133DB00A}"/>
                </a:ext>
              </a:extLst>
            </p:cNvPr>
            <p:cNvSpPr>
              <a:spLocks/>
            </p:cNvSpPr>
            <p:nvPr>
              <p:custDataLst>
                <p:tags r:id="rId95"/>
              </p:custDataLst>
            </p:nvPr>
          </p:nvSpPr>
          <p:spPr bwMode="auto">
            <a:xfrm>
              <a:off x="3967161" y="3163888"/>
              <a:ext cx="34925"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423">
              <a:extLst>
                <a:ext uri="{FF2B5EF4-FFF2-40B4-BE49-F238E27FC236}">
                  <a16:creationId xmlns:a16="http://schemas.microsoft.com/office/drawing/2014/main" id="{B40FC3BE-4600-47A7-A299-B6C6A0B93EAA}"/>
                </a:ext>
              </a:extLst>
            </p:cNvPr>
            <p:cNvSpPr>
              <a:spLocks/>
            </p:cNvSpPr>
            <p:nvPr>
              <p:custDataLst>
                <p:tags r:id="rId96"/>
              </p:custDataLst>
            </p:nvPr>
          </p:nvSpPr>
          <p:spPr bwMode="auto">
            <a:xfrm>
              <a:off x="4025899" y="3175001"/>
              <a:ext cx="153988" cy="125413"/>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4 h 351"/>
                <a:gd name="T14" fmla="*/ 420 w 495"/>
                <a:gd name="T15" fmla="*/ 51 h 351"/>
                <a:gd name="T16" fmla="*/ 285 w 495"/>
                <a:gd name="T17" fmla="*/ 286 h 351"/>
                <a:gd name="T18" fmla="*/ 267 w 495"/>
                <a:gd name="T19" fmla="*/ 38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7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3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7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4"/>
                    <a:pt x="394" y="15"/>
                    <a:pt x="397" y="15"/>
                  </a:cubicBezTo>
                  <a:cubicBezTo>
                    <a:pt x="409" y="15"/>
                    <a:pt x="426" y="19"/>
                    <a:pt x="426" y="34"/>
                  </a:cubicBezTo>
                  <a:cubicBezTo>
                    <a:pt x="426" y="40"/>
                    <a:pt x="424" y="44"/>
                    <a:pt x="420" y="51"/>
                  </a:cubicBezTo>
                  <a:lnTo>
                    <a:pt x="285" y="286"/>
                  </a:lnTo>
                  <a:lnTo>
                    <a:pt x="267" y="38"/>
                  </a:lnTo>
                  <a:cubicBezTo>
                    <a:pt x="266" y="28"/>
                    <a:pt x="265" y="15"/>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7"/>
                  </a:cubicBezTo>
                  <a:lnTo>
                    <a:pt x="226" y="66"/>
                  </a:lnTo>
                  <a:lnTo>
                    <a:pt x="100" y="286"/>
                  </a:lnTo>
                  <a:lnTo>
                    <a:pt x="81" y="33"/>
                  </a:lnTo>
                  <a:cubicBezTo>
                    <a:pt x="81" y="27"/>
                    <a:pt x="81" y="15"/>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19"/>
                    <a:pt x="39" y="33"/>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7"/>
                  </a:lnTo>
                  <a:cubicBezTo>
                    <a:pt x="442" y="35"/>
                    <a:pt x="454" y="17"/>
                    <a:pt x="486" y="15"/>
                  </a:cubicBezTo>
                  <a:cubicBezTo>
                    <a:pt x="490" y="14"/>
                    <a:pt x="495" y="14"/>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424">
              <a:extLst>
                <a:ext uri="{FF2B5EF4-FFF2-40B4-BE49-F238E27FC236}">
                  <a16:creationId xmlns:a16="http://schemas.microsoft.com/office/drawing/2014/main" id="{9B3D4744-032F-4A22-9354-BB9FB71CD467}"/>
                </a:ext>
              </a:extLst>
            </p:cNvPr>
            <p:cNvSpPr>
              <a:spLocks/>
            </p:cNvSpPr>
            <p:nvPr>
              <p:custDataLst>
                <p:tags r:id="rId97"/>
              </p:custDataLst>
            </p:nvPr>
          </p:nvSpPr>
          <p:spPr bwMode="auto">
            <a:xfrm>
              <a:off x="4198936" y="3163888"/>
              <a:ext cx="36513" cy="177800"/>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425">
              <a:extLst>
                <a:ext uri="{FF2B5EF4-FFF2-40B4-BE49-F238E27FC236}">
                  <a16:creationId xmlns:a16="http://schemas.microsoft.com/office/drawing/2014/main" id="{2D82615F-188A-4AB4-B267-72FFBDEDF7E8}"/>
                </a:ext>
              </a:extLst>
            </p:cNvPr>
            <p:cNvSpPr>
              <a:spLocks/>
            </p:cNvSpPr>
            <p:nvPr>
              <p:custDataLst>
                <p:tags r:id="rId98"/>
              </p:custDataLst>
            </p:nvPr>
          </p:nvSpPr>
          <p:spPr bwMode="auto">
            <a:xfrm>
              <a:off x="4248149" y="3186113"/>
              <a:ext cx="47625" cy="112713"/>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4 w 153"/>
                <a:gd name="T31" fmla="*/ 97 h 318"/>
                <a:gd name="T32" fmla="*/ 0 w 153"/>
                <a:gd name="T33" fmla="*/ 107 h 318"/>
                <a:gd name="T34" fmla="*/ 13 w 153"/>
                <a:gd name="T35" fmla="*/ 113 h 318"/>
                <a:gd name="T36" fmla="*/ 57 w 153"/>
                <a:gd name="T37" fmla="*/ 113 h 318"/>
                <a:gd name="T38" fmla="*/ 19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4" y="97"/>
                  </a:lnTo>
                  <a:cubicBezTo>
                    <a:pt x="4" y="97"/>
                    <a:pt x="0" y="97"/>
                    <a:pt x="0" y="107"/>
                  </a:cubicBezTo>
                  <a:cubicBezTo>
                    <a:pt x="0" y="113"/>
                    <a:pt x="3" y="113"/>
                    <a:pt x="13" y="113"/>
                  </a:cubicBezTo>
                  <a:lnTo>
                    <a:pt x="57" y="113"/>
                  </a:lnTo>
                  <a:cubicBezTo>
                    <a:pt x="21" y="254"/>
                    <a:pt x="19" y="263"/>
                    <a:pt x="19" y="272"/>
                  </a:cubicBezTo>
                  <a:cubicBezTo>
                    <a:pt x="19"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426">
              <a:extLst>
                <a:ext uri="{FF2B5EF4-FFF2-40B4-BE49-F238E27FC236}">
                  <a16:creationId xmlns:a16="http://schemas.microsoft.com/office/drawing/2014/main" id="{1AC37448-4024-4DF1-BDE1-65615C32EB1A}"/>
                </a:ext>
              </a:extLst>
            </p:cNvPr>
            <p:cNvSpPr>
              <a:spLocks/>
            </p:cNvSpPr>
            <p:nvPr>
              <p:custDataLst>
                <p:tags r:id="rId99"/>
              </p:custDataLst>
            </p:nvPr>
          </p:nvSpPr>
          <p:spPr bwMode="auto">
            <a:xfrm>
              <a:off x="4308474" y="3163888"/>
              <a:ext cx="36513" cy="1778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98" name="グループ化 97">
            <a:extLst>
              <a:ext uri="{FF2B5EF4-FFF2-40B4-BE49-F238E27FC236}">
                <a16:creationId xmlns:a16="http://schemas.microsoft.com/office/drawing/2014/main" id="{4026040C-820D-4C32-89FA-49FF1113875F}"/>
              </a:ext>
            </a:extLst>
          </p:cNvPr>
          <p:cNvGrpSpPr>
            <a:grpSpLocks noChangeAspect="1"/>
          </p:cNvGrpSpPr>
          <p:nvPr>
            <p:custDataLst>
              <p:tags r:id="rId2"/>
            </p:custDataLst>
          </p:nvPr>
        </p:nvGrpSpPr>
        <p:grpSpPr>
          <a:xfrm>
            <a:off x="2678113" y="2389188"/>
            <a:ext cx="3294400" cy="590400"/>
            <a:chOff x="2678113" y="2389188"/>
            <a:chExt cx="1876426" cy="363538"/>
          </a:xfrm>
        </p:grpSpPr>
        <p:sp>
          <p:nvSpPr>
            <p:cNvPr id="70" name="Freeform 39">
              <a:extLst>
                <a:ext uri="{FF2B5EF4-FFF2-40B4-BE49-F238E27FC236}">
                  <a16:creationId xmlns:a16="http://schemas.microsoft.com/office/drawing/2014/main" id="{3394A827-215C-44CB-9AAB-53437DCC8720}"/>
                </a:ext>
              </a:extLst>
            </p:cNvPr>
            <p:cNvSpPr>
              <a:spLocks/>
            </p:cNvSpPr>
            <p:nvPr>
              <p:custDataLst>
                <p:tags r:id="rId58"/>
              </p:custDataLst>
            </p:nvPr>
          </p:nvSpPr>
          <p:spPr bwMode="auto">
            <a:xfrm>
              <a:off x="2735263" y="2416176"/>
              <a:ext cx="50800" cy="109538"/>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6 w 165"/>
                <a:gd name="T17" fmla="*/ 35 h 332"/>
                <a:gd name="T18" fmla="*/ 66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8"/>
                  </a:lnTo>
                  <a:cubicBezTo>
                    <a:pt x="10" y="48"/>
                    <a:pt x="40" y="48"/>
                    <a:pt x="66" y="35"/>
                  </a:cubicBezTo>
                  <a:lnTo>
                    <a:pt x="66" y="293"/>
                  </a:lnTo>
                  <a:cubicBezTo>
                    <a:pt x="66" y="311"/>
                    <a:pt x="64" y="317"/>
                    <a:pt x="19" y="317"/>
                  </a:cubicBezTo>
                  <a:lnTo>
                    <a:pt x="3" y="317"/>
                  </a:lnTo>
                  <a:lnTo>
                    <a:pt x="3" y="332"/>
                  </a:lnTo>
                  <a:cubicBezTo>
                    <a:pt x="21"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Rectangle 40">
              <a:extLst>
                <a:ext uri="{FF2B5EF4-FFF2-40B4-BE49-F238E27FC236}">
                  <a16:creationId xmlns:a16="http://schemas.microsoft.com/office/drawing/2014/main" id="{E80588E9-111A-4168-9845-9F58374FAA15}"/>
                </a:ext>
              </a:extLst>
            </p:cNvPr>
            <p:cNvSpPr>
              <a:spLocks noChangeArrowheads="1"/>
            </p:cNvSpPr>
            <p:nvPr>
              <p:custDataLst>
                <p:tags r:id="rId59"/>
              </p:custDataLst>
            </p:nvPr>
          </p:nvSpPr>
          <p:spPr bwMode="auto">
            <a:xfrm>
              <a:off x="2678113" y="2592388"/>
              <a:ext cx="1635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41">
              <a:extLst>
                <a:ext uri="{FF2B5EF4-FFF2-40B4-BE49-F238E27FC236}">
                  <a16:creationId xmlns:a16="http://schemas.microsoft.com/office/drawing/2014/main" id="{0E6B257D-AF8A-4A88-8D81-2DA95E6551C7}"/>
                </a:ext>
              </a:extLst>
            </p:cNvPr>
            <p:cNvSpPr>
              <a:spLocks/>
            </p:cNvSpPr>
            <p:nvPr>
              <p:custDataLst>
                <p:tags r:id="rId60"/>
              </p:custDataLst>
            </p:nvPr>
          </p:nvSpPr>
          <p:spPr bwMode="auto">
            <a:xfrm>
              <a:off x="2686051" y="2636838"/>
              <a:ext cx="150813" cy="115888"/>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6 h 351"/>
                <a:gd name="T66" fmla="*/ 246 w 495"/>
                <a:gd name="T67" fmla="*/ 338 h 351"/>
                <a:gd name="T68" fmla="*/ 254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8"/>
                  </a:lnTo>
                  <a:cubicBezTo>
                    <a:pt x="62" y="347"/>
                    <a:pt x="62" y="351"/>
                    <a:pt x="69" y="351"/>
                  </a:cubicBezTo>
                  <a:cubicBezTo>
                    <a:pt x="75" y="351"/>
                    <a:pt x="77" y="348"/>
                    <a:pt x="81" y="341"/>
                  </a:cubicBezTo>
                  <a:lnTo>
                    <a:pt x="228" y="86"/>
                  </a:lnTo>
                  <a:lnTo>
                    <a:pt x="246" y="338"/>
                  </a:lnTo>
                  <a:cubicBezTo>
                    <a:pt x="247" y="349"/>
                    <a:pt x="248" y="351"/>
                    <a:pt x="254" y="351"/>
                  </a:cubicBezTo>
                  <a:cubicBezTo>
                    <a:pt x="261" y="351"/>
                    <a:pt x="264" y="346"/>
                    <a:pt x="266" y="342"/>
                  </a:cubicBezTo>
                  <a:lnTo>
                    <a:pt x="430" y="58"/>
                  </a:lnTo>
                  <a:cubicBezTo>
                    <a:pt x="442"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42">
              <a:extLst>
                <a:ext uri="{FF2B5EF4-FFF2-40B4-BE49-F238E27FC236}">
                  <a16:creationId xmlns:a16="http://schemas.microsoft.com/office/drawing/2014/main" id="{7A6E4625-5ED8-49FA-98C5-159A4F3C58FB}"/>
                </a:ext>
              </a:extLst>
            </p:cNvPr>
            <p:cNvSpPr>
              <a:spLocks noEditPoints="1"/>
            </p:cNvSpPr>
            <p:nvPr>
              <p:custDataLst>
                <p:tags r:id="rId61"/>
              </p:custDataLst>
            </p:nvPr>
          </p:nvSpPr>
          <p:spPr bwMode="auto">
            <a:xfrm>
              <a:off x="2909888" y="2408238"/>
              <a:ext cx="79375"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30"/>
                    <a:pt x="146" y="130"/>
                  </a:cubicBezTo>
                  <a:cubicBezTo>
                    <a:pt x="116" y="130"/>
                    <a:pt x="84" y="138"/>
                    <a:pt x="45" y="176"/>
                  </a:cubicBezTo>
                  <a:cubicBezTo>
                    <a:pt x="3"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43">
              <a:extLst>
                <a:ext uri="{FF2B5EF4-FFF2-40B4-BE49-F238E27FC236}">
                  <a16:creationId xmlns:a16="http://schemas.microsoft.com/office/drawing/2014/main" id="{4E17CD50-CE7D-4BC7-B2EB-7E3CED33D1FB}"/>
                </a:ext>
              </a:extLst>
            </p:cNvPr>
            <p:cNvSpPr>
              <a:spLocks/>
            </p:cNvSpPr>
            <p:nvPr>
              <p:custDataLst>
                <p:tags r:id="rId62"/>
              </p:custDataLst>
            </p:nvPr>
          </p:nvSpPr>
          <p:spPr bwMode="auto">
            <a:xfrm>
              <a:off x="2998788" y="2390776"/>
              <a:ext cx="47625" cy="7620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44">
              <a:extLst>
                <a:ext uri="{FF2B5EF4-FFF2-40B4-BE49-F238E27FC236}">
                  <a16:creationId xmlns:a16="http://schemas.microsoft.com/office/drawing/2014/main" id="{C7B80CB8-E7B4-4DAF-A0BC-258D21D4DCC8}"/>
                </a:ext>
              </a:extLst>
            </p:cNvPr>
            <p:cNvSpPr>
              <a:spLocks/>
            </p:cNvSpPr>
            <p:nvPr>
              <p:custDataLst>
                <p:tags r:id="rId63"/>
              </p:custDataLst>
            </p:nvPr>
          </p:nvSpPr>
          <p:spPr bwMode="auto">
            <a:xfrm>
              <a:off x="3068638" y="2414588"/>
              <a:ext cx="150813" cy="114300"/>
            </a:xfrm>
            <a:custGeom>
              <a:avLst/>
              <a:gdLst>
                <a:gd name="T0" fmla="*/ 495 w 495"/>
                <a:gd name="T1" fmla="*/ 5 h 351"/>
                <a:gd name="T2" fmla="*/ 489 w 495"/>
                <a:gd name="T3" fmla="*/ 0 h 351"/>
                <a:gd name="T4" fmla="*/ 451 w 495"/>
                <a:gd name="T5" fmla="*/ 1 h 351"/>
                <a:gd name="T6" fmla="*/ 399 w 495"/>
                <a:gd name="T7" fmla="*/ 0 h 351"/>
                <a:gd name="T8" fmla="*/ 389 w 495"/>
                <a:gd name="T9" fmla="*/ 9 h 351"/>
                <a:gd name="T10" fmla="*/ 397 w 495"/>
                <a:gd name="T11" fmla="*/ 15 h 351"/>
                <a:gd name="T12" fmla="*/ 426 w 495"/>
                <a:gd name="T13" fmla="*/ 35 h 351"/>
                <a:gd name="T14" fmla="*/ 420 w 495"/>
                <a:gd name="T15" fmla="*/ 51 h 351"/>
                <a:gd name="T16" fmla="*/ 285 w 495"/>
                <a:gd name="T17" fmla="*/ 286 h 351"/>
                <a:gd name="T18" fmla="*/ 267 w 495"/>
                <a:gd name="T19" fmla="*/ 39 h 351"/>
                <a:gd name="T20" fmla="*/ 301 w 495"/>
                <a:gd name="T21" fmla="*/ 15 h 351"/>
                <a:gd name="T22" fmla="*/ 315 w 495"/>
                <a:gd name="T23" fmla="*/ 5 h 351"/>
                <a:gd name="T24" fmla="*/ 307 w 495"/>
                <a:gd name="T25" fmla="*/ 0 h 351"/>
                <a:gd name="T26" fmla="*/ 247 w 495"/>
                <a:gd name="T27" fmla="*/ 1 h 351"/>
                <a:gd name="T28" fmla="*/ 194 w 495"/>
                <a:gd name="T29" fmla="*/ 0 h 351"/>
                <a:gd name="T30" fmla="*/ 185 w 495"/>
                <a:gd name="T31" fmla="*/ 10 h 351"/>
                <a:gd name="T32" fmla="*/ 197 w 495"/>
                <a:gd name="T33" fmla="*/ 15 h 351"/>
                <a:gd name="T34" fmla="*/ 223 w 495"/>
                <a:gd name="T35" fmla="*/ 28 h 351"/>
                <a:gd name="T36" fmla="*/ 226 w 495"/>
                <a:gd name="T37" fmla="*/ 66 h 351"/>
                <a:gd name="T38" fmla="*/ 100 w 495"/>
                <a:gd name="T39" fmla="*/ 286 h 351"/>
                <a:gd name="T40" fmla="*/ 81 w 495"/>
                <a:gd name="T41" fmla="*/ 33 h 351"/>
                <a:gd name="T42" fmla="*/ 119 w 495"/>
                <a:gd name="T43" fmla="*/ 15 h 351"/>
                <a:gd name="T44" fmla="*/ 129 w 495"/>
                <a:gd name="T45" fmla="*/ 5 h 351"/>
                <a:gd name="T46" fmla="*/ 122 w 495"/>
                <a:gd name="T47" fmla="*/ 0 h 351"/>
                <a:gd name="T48" fmla="*/ 61 w 495"/>
                <a:gd name="T49" fmla="*/ 1 h 351"/>
                <a:gd name="T50" fmla="*/ 9 w 495"/>
                <a:gd name="T51" fmla="*/ 0 h 351"/>
                <a:gd name="T52" fmla="*/ 0 w 495"/>
                <a:gd name="T53" fmla="*/ 9 h 351"/>
                <a:gd name="T54" fmla="*/ 12 w 495"/>
                <a:gd name="T55" fmla="*/ 15 h 351"/>
                <a:gd name="T56" fmla="*/ 39 w 495"/>
                <a:gd name="T57" fmla="*/ 34 h 351"/>
                <a:gd name="T58" fmla="*/ 61 w 495"/>
                <a:gd name="T59" fmla="*/ 338 h 351"/>
                <a:gd name="T60" fmla="*/ 69 w 495"/>
                <a:gd name="T61" fmla="*/ 351 h 351"/>
                <a:gd name="T62" fmla="*/ 81 w 495"/>
                <a:gd name="T63" fmla="*/ 341 h 351"/>
                <a:gd name="T64" fmla="*/ 228 w 495"/>
                <a:gd name="T65" fmla="*/ 87 h 351"/>
                <a:gd name="T66" fmla="*/ 246 w 495"/>
                <a:gd name="T67" fmla="*/ 338 h 351"/>
                <a:gd name="T68" fmla="*/ 254 w 495"/>
                <a:gd name="T69" fmla="*/ 351 h 351"/>
                <a:gd name="T70" fmla="*/ 266 w 495"/>
                <a:gd name="T71" fmla="*/ 342 h 351"/>
                <a:gd name="T72" fmla="*/ 430 w 495"/>
                <a:gd name="T73" fmla="*/ 58 h 351"/>
                <a:gd name="T74" fmla="*/ 485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5" y="0"/>
                    <a:pt x="399" y="0"/>
                  </a:cubicBezTo>
                  <a:cubicBezTo>
                    <a:pt x="396" y="0"/>
                    <a:pt x="389" y="0"/>
                    <a:pt x="389" y="9"/>
                  </a:cubicBezTo>
                  <a:cubicBezTo>
                    <a:pt x="389" y="15"/>
                    <a:pt x="394" y="15"/>
                    <a:pt x="397" y="15"/>
                  </a:cubicBezTo>
                  <a:cubicBezTo>
                    <a:pt x="409" y="16"/>
                    <a:pt x="426" y="20"/>
                    <a:pt x="426" y="35"/>
                  </a:cubicBezTo>
                  <a:cubicBezTo>
                    <a:pt x="426" y="40"/>
                    <a:pt x="424" y="44"/>
                    <a:pt x="420" y="51"/>
                  </a:cubicBezTo>
                  <a:lnTo>
                    <a:pt x="285" y="286"/>
                  </a:lnTo>
                  <a:lnTo>
                    <a:pt x="267" y="39"/>
                  </a:lnTo>
                  <a:cubicBezTo>
                    <a:pt x="266" y="29"/>
                    <a:pt x="265" y="16"/>
                    <a:pt x="301" y="15"/>
                  </a:cubicBezTo>
                  <a:cubicBezTo>
                    <a:pt x="310" y="15"/>
                    <a:pt x="315" y="15"/>
                    <a:pt x="315" y="5"/>
                  </a:cubicBezTo>
                  <a:cubicBezTo>
                    <a:pt x="315" y="0"/>
                    <a:pt x="309" y="0"/>
                    <a:pt x="307" y="0"/>
                  </a:cubicBezTo>
                  <a:cubicBezTo>
                    <a:pt x="288" y="0"/>
                    <a:pt x="267" y="1"/>
                    <a:pt x="247" y="1"/>
                  </a:cubicBezTo>
                  <a:cubicBezTo>
                    <a:pt x="235" y="1"/>
                    <a:pt x="206" y="0"/>
                    <a:pt x="194" y="0"/>
                  </a:cubicBezTo>
                  <a:cubicBezTo>
                    <a:pt x="191" y="0"/>
                    <a:pt x="185" y="0"/>
                    <a:pt x="185" y="10"/>
                  </a:cubicBezTo>
                  <a:cubicBezTo>
                    <a:pt x="185" y="15"/>
                    <a:pt x="190" y="15"/>
                    <a:pt x="197" y="15"/>
                  </a:cubicBezTo>
                  <a:cubicBezTo>
                    <a:pt x="219" y="15"/>
                    <a:pt x="222" y="18"/>
                    <a:pt x="223" y="28"/>
                  </a:cubicBezTo>
                  <a:lnTo>
                    <a:pt x="226" y="66"/>
                  </a:lnTo>
                  <a:lnTo>
                    <a:pt x="100" y="286"/>
                  </a:lnTo>
                  <a:lnTo>
                    <a:pt x="81" y="33"/>
                  </a:lnTo>
                  <a:cubicBezTo>
                    <a:pt x="81" y="27"/>
                    <a:pt x="81" y="16"/>
                    <a:pt x="119" y="15"/>
                  </a:cubicBezTo>
                  <a:cubicBezTo>
                    <a:pt x="124" y="15"/>
                    <a:pt x="129" y="15"/>
                    <a:pt x="129" y="5"/>
                  </a:cubicBezTo>
                  <a:cubicBezTo>
                    <a:pt x="129" y="0"/>
                    <a:pt x="122" y="0"/>
                    <a:pt x="122" y="0"/>
                  </a:cubicBezTo>
                  <a:cubicBezTo>
                    <a:pt x="103" y="0"/>
                    <a:pt x="82" y="1"/>
                    <a:pt x="61" y="1"/>
                  </a:cubicBezTo>
                  <a:cubicBezTo>
                    <a:pt x="44" y="1"/>
                    <a:pt x="26" y="0"/>
                    <a:pt x="9" y="0"/>
                  </a:cubicBezTo>
                  <a:cubicBezTo>
                    <a:pt x="6" y="0"/>
                    <a:pt x="0" y="0"/>
                    <a:pt x="0" y="9"/>
                  </a:cubicBezTo>
                  <a:cubicBezTo>
                    <a:pt x="0" y="15"/>
                    <a:pt x="4" y="15"/>
                    <a:pt x="12" y="15"/>
                  </a:cubicBezTo>
                  <a:cubicBezTo>
                    <a:pt x="37" y="15"/>
                    <a:pt x="38" y="20"/>
                    <a:pt x="39" y="34"/>
                  </a:cubicBezTo>
                  <a:lnTo>
                    <a:pt x="61" y="338"/>
                  </a:lnTo>
                  <a:cubicBezTo>
                    <a:pt x="62" y="347"/>
                    <a:pt x="62" y="351"/>
                    <a:pt x="69" y="351"/>
                  </a:cubicBezTo>
                  <a:cubicBezTo>
                    <a:pt x="75" y="351"/>
                    <a:pt x="77" y="348"/>
                    <a:pt x="81" y="341"/>
                  </a:cubicBezTo>
                  <a:lnTo>
                    <a:pt x="228" y="87"/>
                  </a:lnTo>
                  <a:lnTo>
                    <a:pt x="246" y="338"/>
                  </a:lnTo>
                  <a:cubicBezTo>
                    <a:pt x="247" y="349"/>
                    <a:pt x="248" y="351"/>
                    <a:pt x="254" y="351"/>
                  </a:cubicBezTo>
                  <a:cubicBezTo>
                    <a:pt x="261" y="351"/>
                    <a:pt x="264" y="346"/>
                    <a:pt x="266" y="342"/>
                  </a:cubicBezTo>
                  <a:lnTo>
                    <a:pt x="430" y="58"/>
                  </a:lnTo>
                  <a:cubicBezTo>
                    <a:pt x="442" y="36"/>
                    <a:pt x="454" y="18"/>
                    <a:pt x="485"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Rectangle 45">
              <a:extLst>
                <a:ext uri="{FF2B5EF4-FFF2-40B4-BE49-F238E27FC236}">
                  <a16:creationId xmlns:a16="http://schemas.microsoft.com/office/drawing/2014/main" id="{7EB48461-26E5-4860-A3BE-6735774DECAE}"/>
                </a:ext>
              </a:extLst>
            </p:cNvPr>
            <p:cNvSpPr>
              <a:spLocks noChangeArrowheads="1"/>
            </p:cNvSpPr>
            <p:nvPr>
              <p:custDataLst>
                <p:tags r:id="rId64"/>
              </p:custDataLst>
            </p:nvPr>
          </p:nvSpPr>
          <p:spPr bwMode="auto">
            <a:xfrm>
              <a:off x="2903538" y="2592388"/>
              <a:ext cx="3206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46">
              <a:extLst>
                <a:ext uri="{FF2B5EF4-FFF2-40B4-BE49-F238E27FC236}">
                  <a16:creationId xmlns:a16="http://schemas.microsoft.com/office/drawing/2014/main" id="{B0189692-6F10-4EAF-B949-2116D08110FF}"/>
                </a:ext>
              </a:extLst>
            </p:cNvPr>
            <p:cNvSpPr>
              <a:spLocks noEditPoints="1"/>
            </p:cNvSpPr>
            <p:nvPr>
              <p:custDataLst>
                <p:tags r:id="rId65"/>
              </p:custDataLst>
            </p:nvPr>
          </p:nvSpPr>
          <p:spPr bwMode="auto">
            <a:xfrm>
              <a:off x="2963863" y="2632076"/>
              <a:ext cx="80963" cy="12065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47">
              <a:extLst>
                <a:ext uri="{FF2B5EF4-FFF2-40B4-BE49-F238E27FC236}">
                  <a16:creationId xmlns:a16="http://schemas.microsoft.com/office/drawing/2014/main" id="{865C28CB-2698-4E85-97D4-0313BF471B77}"/>
                </a:ext>
              </a:extLst>
            </p:cNvPr>
            <p:cNvSpPr>
              <a:spLocks/>
            </p:cNvSpPr>
            <p:nvPr>
              <p:custDataLst>
                <p:tags r:id="rId66"/>
              </p:custDataLst>
            </p:nvPr>
          </p:nvSpPr>
          <p:spPr bwMode="auto">
            <a:xfrm>
              <a:off x="3051176" y="2646363"/>
              <a:ext cx="46038" cy="104775"/>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4 h 318"/>
                <a:gd name="T24" fmla="*/ 101 w 153"/>
                <a:gd name="T25" fmla="*/ 0 h 318"/>
                <a:gd name="T26" fmla="*/ 81 w 153"/>
                <a:gd name="T27" fmla="*/ 18 h 318"/>
                <a:gd name="T28" fmla="*/ 61 w 153"/>
                <a:gd name="T29" fmla="*/ 97 h 318"/>
                <a:gd name="T30" fmla="*/ 14 w 153"/>
                <a:gd name="T31" fmla="*/ 97 h 318"/>
                <a:gd name="T32" fmla="*/ 0 w 153"/>
                <a:gd name="T33" fmla="*/ 107 h 318"/>
                <a:gd name="T34" fmla="*/ 13 w 153"/>
                <a:gd name="T35" fmla="*/ 113 h 318"/>
                <a:gd name="T36" fmla="*/ 57 w 153"/>
                <a:gd name="T37" fmla="*/ 113 h 318"/>
                <a:gd name="T38" fmla="*/ 19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8"/>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5" y="17"/>
                    <a:pt x="115" y="14"/>
                  </a:cubicBezTo>
                  <a:cubicBezTo>
                    <a:pt x="115" y="5"/>
                    <a:pt x="109" y="0"/>
                    <a:pt x="101" y="0"/>
                  </a:cubicBezTo>
                  <a:cubicBezTo>
                    <a:pt x="99" y="0"/>
                    <a:pt x="85" y="1"/>
                    <a:pt x="81" y="18"/>
                  </a:cubicBezTo>
                  <a:lnTo>
                    <a:pt x="61" y="97"/>
                  </a:lnTo>
                  <a:lnTo>
                    <a:pt x="14" y="97"/>
                  </a:lnTo>
                  <a:cubicBezTo>
                    <a:pt x="4" y="97"/>
                    <a:pt x="0" y="97"/>
                    <a:pt x="0" y="107"/>
                  </a:cubicBezTo>
                  <a:cubicBezTo>
                    <a:pt x="0" y="113"/>
                    <a:pt x="3" y="113"/>
                    <a:pt x="13" y="113"/>
                  </a:cubicBezTo>
                  <a:lnTo>
                    <a:pt x="57" y="113"/>
                  </a:lnTo>
                  <a:cubicBezTo>
                    <a:pt x="21" y="255"/>
                    <a:pt x="19" y="263"/>
                    <a:pt x="19" y="272"/>
                  </a:cubicBezTo>
                  <a:cubicBezTo>
                    <a:pt x="19"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48">
              <a:extLst>
                <a:ext uri="{FF2B5EF4-FFF2-40B4-BE49-F238E27FC236}">
                  <a16:creationId xmlns:a16="http://schemas.microsoft.com/office/drawing/2014/main" id="{2CCDB728-6410-49E7-9372-23B4DC0C4E5E}"/>
                </a:ext>
              </a:extLst>
            </p:cNvPr>
            <p:cNvSpPr>
              <a:spLocks/>
            </p:cNvSpPr>
            <p:nvPr>
              <p:custDataLst>
                <p:tags r:id="rId67"/>
              </p:custDataLst>
            </p:nvPr>
          </p:nvSpPr>
          <p:spPr bwMode="auto">
            <a:xfrm>
              <a:off x="3108326" y="2625726"/>
              <a:ext cx="47625" cy="7620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49">
              <a:extLst>
                <a:ext uri="{FF2B5EF4-FFF2-40B4-BE49-F238E27FC236}">
                  <a16:creationId xmlns:a16="http://schemas.microsoft.com/office/drawing/2014/main" id="{4DC77714-79AD-474B-80BA-0DDE0C9742DB}"/>
                </a:ext>
              </a:extLst>
            </p:cNvPr>
            <p:cNvSpPr>
              <a:spLocks noEditPoints="1"/>
            </p:cNvSpPr>
            <p:nvPr>
              <p:custDataLst>
                <p:tags r:id="rId68"/>
              </p:custDataLst>
            </p:nvPr>
          </p:nvSpPr>
          <p:spPr bwMode="auto">
            <a:xfrm>
              <a:off x="3292476" y="2576513"/>
              <a:ext cx="101600"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50">
              <a:extLst>
                <a:ext uri="{FF2B5EF4-FFF2-40B4-BE49-F238E27FC236}">
                  <a16:creationId xmlns:a16="http://schemas.microsoft.com/office/drawing/2014/main" id="{C5B032D8-A466-4C50-8EE6-787BAF720F1D}"/>
                </a:ext>
              </a:extLst>
            </p:cNvPr>
            <p:cNvSpPr>
              <a:spLocks/>
            </p:cNvSpPr>
            <p:nvPr>
              <p:custDataLst>
                <p:tags r:id="rId69"/>
              </p:custDataLst>
            </p:nvPr>
          </p:nvSpPr>
          <p:spPr bwMode="auto">
            <a:xfrm>
              <a:off x="3455988" y="2592388"/>
              <a:ext cx="93663"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51">
              <a:extLst>
                <a:ext uri="{FF2B5EF4-FFF2-40B4-BE49-F238E27FC236}">
                  <a16:creationId xmlns:a16="http://schemas.microsoft.com/office/drawing/2014/main" id="{0A7F9B57-DA24-40AC-A151-183EB6605936}"/>
                </a:ext>
              </a:extLst>
            </p:cNvPr>
            <p:cNvSpPr>
              <a:spLocks noEditPoints="1"/>
            </p:cNvSpPr>
            <p:nvPr>
              <p:custDataLst>
                <p:tags r:id="rId70"/>
              </p:custDataLst>
            </p:nvPr>
          </p:nvSpPr>
          <p:spPr bwMode="auto">
            <a:xfrm>
              <a:off x="3586163" y="2452688"/>
              <a:ext cx="85725" cy="74613"/>
            </a:xfrm>
            <a:custGeom>
              <a:avLst/>
              <a:gdLst>
                <a:gd name="T0" fmla="*/ 273 w 280"/>
                <a:gd name="T1" fmla="*/ 191 h 226"/>
                <a:gd name="T2" fmla="*/ 267 w 280"/>
                <a:gd name="T3" fmla="*/ 186 h 226"/>
                <a:gd name="T4" fmla="*/ 261 w 280"/>
                <a:gd name="T5" fmla="*/ 191 h 226"/>
                <a:gd name="T6" fmla="*/ 233 w 280"/>
                <a:gd name="T7" fmla="*/ 215 h 226"/>
                <a:gd name="T8" fmla="*/ 217 w 280"/>
                <a:gd name="T9" fmla="*/ 164 h 226"/>
                <a:gd name="T10" fmla="*/ 222 w 280"/>
                <a:gd name="T11" fmla="*/ 147 h 226"/>
                <a:gd name="T12" fmla="*/ 280 w 280"/>
                <a:gd name="T13" fmla="*/ 29 h 226"/>
                <a:gd name="T14" fmla="*/ 274 w 280"/>
                <a:gd name="T15" fmla="*/ 24 h 226"/>
                <a:gd name="T16" fmla="*/ 266 w 280"/>
                <a:gd name="T17" fmla="*/ 35 h 226"/>
                <a:gd name="T18" fmla="*/ 217 w 280"/>
                <a:gd name="T19" fmla="*/ 134 h 226"/>
                <a:gd name="T20" fmla="*/ 217 w 280"/>
                <a:gd name="T21" fmla="*/ 103 h 226"/>
                <a:gd name="T22" fmla="*/ 134 w 280"/>
                <a:gd name="T23" fmla="*/ 0 h 226"/>
                <a:gd name="T24" fmla="*/ 0 w 280"/>
                <a:gd name="T25" fmla="*/ 142 h 226"/>
                <a:gd name="T26" fmla="*/ 81 w 280"/>
                <a:gd name="T27" fmla="*/ 226 h 226"/>
                <a:gd name="T28" fmla="*/ 186 w 280"/>
                <a:gd name="T29" fmla="*/ 184 h 226"/>
                <a:gd name="T30" fmla="*/ 231 w 280"/>
                <a:gd name="T31" fmla="*/ 226 h 226"/>
                <a:gd name="T32" fmla="*/ 273 w 280"/>
                <a:gd name="T33" fmla="*/ 191 h 226"/>
                <a:gd name="T34" fmla="*/ 184 w 280"/>
                <a:gd name="T35" fmla="*/ 171 h 226"/>
                <a:gd name="T36" fmla="*/ 82 w 280"/>
                <a:gd name="T37" fmla="*/ 215 h 226"/>
                <a:gd name="T38" fmla="*/ 37 w 280"/>
                <a:gd name="T39" fmla="*/ 161 h 226"/>
                <a:gd name="T40" fmla="*/ 66 w 280"/>
                <a:gd name="T41" fmla="*/ 57 h 226"/>
                <a:gd name="T42" fmla="*/ 134 w 280"/>
                <a:gd name="T43" fmla="*/ 11 h 226"/>
                <a:gd name="T44" fmla="*/ 183 w 280"/>
                <a:gd name="T45" fmla="*/ 115 h 226"/>
                <a:gd name="T46" fmla="*/ 184 w 280"/>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26">
                  <a:moveTo>
                    <a:pt x="273" y="191"/>
                  </a:moveTo>
                  <a:cubicBezTo>
                    <a:pt x="273" y="187"/>
                    <a:pt x="270" y="186"/>
                    <a:pt x="267" y="186"/>
                  </a:cubicBezTo>
                  <a:cubicBezTo>
                    <a:pt x="264" y="186"/>
                    <a:pt x="262" y="187"/>
                    <a:pt x="261" y="191"/>
                  </a:cubicBezTo>
                  <a:cubicBezTo>
                    <a:pt x="252" y="215"/>
                    <a:pt x="233" y="215"/>
                    <a:pt x="233" y="215"/>
                  </a:cubicBezTo>
                  <a:cubicBezTo>
                    <a:pt x="217" y="215"/>
                    <a:pt x="217" y="176"/>
                    <a:pt x="217" y="164"/>
                  </a:cubicBezTo>
                  <a:cubicBezTo>
                    <a:pt x="217" y="154"/>
                    <a:pt x="217" y="153"/>
                    <a:pt x="222" y="147"/>
                  </a:cubicBezTo>
                  <a:cubicBezTo>
                    <a:pt x="269" y="88"/>
                    <a:pt x="280" y="29"/>
                    <a:pt x="280" y="29"/>
                  </a:cubicBezTo>
                  <a:cubicBezTo>
                    <a:pt x="280" y="29"/>
                    <a:pt x="279" y="24"/>
                    <a:pt x="274" y="24"/>
                  </a:cubicBezTo>
                  <a:cubicBezTo>
                    <a:pt x="269" y="24"/>
                    <a:pt x="269" y="26"/>
                    <a:pt x="266" y="35"/>
                  </a:cubicBezTo>
                  <a:cubicBezTo>
                    <a:pt x="257" y="66"/>
                    <a:pt x="241" y="104"/>
                    <a:pt x="217" y="134"/>
                  </a:cubicBezTo>
                  <a:lnTo>
                    <a:pt x="217" y="103"/>
                  </a:lnTo>
                  <a:cubicBezTo>
                    <a:pt x="217" y="24"/>
                    <a:pt x="171" y="0"/>
                    <a:pt x="134" y="0"/>
                  </a:cubicBezTo>
                  <a:cubicBezTo>
                    <a:pt x="66" y="0"/>
                    <a:pt x="0" y="71"/>
                    <a:pt x="0" y="142"/>
                  </a:cubicBezTo>
                  <a:cubicBezTo>
                    <a:pt x="0" y="188"/>
                    <a:pt x="30" y="226"/>
                    <a:pt x="81" y="226"/>
                  </a:cubicBezTo>
                  <a:cubicBezTo>
                    <a:pt x="112" y="226"/>
                    <a:pt x="148" y="214"/>
                    <a:pt x="186" y="184"/>
                  </a:cubicBezTo>
                  <a:cubicBezTo>
                    <a:pt x="192" y="211"/>
                    <a:pt x="209" y="226"/>
                    <a:pt x="231" y="226"/>
                  </a:cubicBezTo>
                  <a:cubicBezTo>
                    <a:pt x="258" y="226"/>
                    <a:pt x="273" y="199"/>
                    <a:pt x="273" y="191"/>
                  </a:cubicBezTo>
                  <a:close/>
                  <a:moveTo>
                    <a:pt x="184" y="171"/>
                  </a:moveTo>
                  <a:cubicBezTo>
                    <a:pt x="140" y="210"/>
                    <a:pt x="102" y="215"/>
                    <a:pt x="82" y="215"/>
                  </a:cubicBezTo>
                  <a:cubicBezTo>
                    <a:pt x="52" y="215"/>
                    <a:pt x="37" y="193"/>
                    <a:pt x="37" y="161"/>
                  </a:cubicBezTo>
                  <a:cubicBezTo>
                    <a:pt x="37" y="136"/>
                    <a:pt x="50" y="82"/>
                    <a:pt x="66" y="57"/>
                  </a:cubicBezTo>
                  <a:cubicBezTo>
                    <a:pt x="89" y="20"/>
                    <a:pt x="116" y="11"/>
                    <a:pt x="134"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52">
              <a:extLst>
                <a:ext uri="{FF2B5EF4-FFF2-40B4-BE49-F238E27FC236}">
                  <a16:creationId xmlns:a16="http://schemas.microsoft.com/office/drawing/2014/main" id="{DD5AC7F6-45F8-4AC2-B922-3F8C22CA6AFF}"/>
                </a:ext>
              </a:extLst>
            </p:cNvPr>
            <p:cNvSpPr>
              <a:spLocks/>
            </p:cNvSpPr>
            <p:nvPr>
              <p:custDataLst>
                <p:tags r:id="rId71"/>
              </p:custDataLst>
            </p:nvPr>
          </p:nvSpPr>
          <p:spPr bwMode="auto">
            <a:xfrm>
              <a:off x="3684588" y="2390776"/>
              <a:ext cx="46038"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5"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5" y="45"/>
                    <a:pt x="16" y="45"/>
                  </a:cubicBezTo>
                  <a:cubicBezTo>
                    <a:pt x="27" y="20"/>
                    <a:pt x="51" y="13"/>
                    <a:pt x="67" y="13"/>
                  </a:cubicBezTo>
                  <a:cubicBezTo>
                    <a:pt x="102" y="13"/>
                    <a:pt x="120" y="40"/>
                    <a:pt x="120" y="68"/>
                  </a:cubicBezTo>
                  <a:cubicBezTo>
                    <a:pt x="120" y="98"/>
                    <a:pt x="99" y="122"/>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Rectangle 53">
              <a:extLst>
                <a:ext uri="{FF2B5EF4-FFF2-40B4-BE49-F238E27FC236}">
                  <a16:creationId xmlns:a16="http://schemas.microsoft.com/office/drawing/2014/main" id="{3ABFB59E-6859-4C73-BE47-A6F42BC102E4}"/>
                </a:ext>
              </a:extLst>
            </p:cNvPr>
            <p:cNvSpPr>
              <a:spLocks noChangeArrowheads="1"/>
            </p:cNvSpPr>
            <p:nvPr>
              <p:custDataLst>
                <p:tags r:id="rId72"/>
              </p:custDataLst>
            </p:nvPr>
          </p:nvSpPr>
          <p:spPr bwMode="auto">
            <a:xfrm>
              <a:off x="3579813" y="2592388"/>
              <a:ext cx="16510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54">
              <a:extLst>
                <a:ext uri="{FF2B5EF4-FFF2-40B4-BE49-F238E27FC236}">
                  <a16:creationId xmlns:a16="http://schemas.microsoft.com/office/drawing/2014/main" id="{F886D184-9654-4DB7-8E0E-B2B76227A8BF}"/>
                </a:ext>
              </a:extLst>
            </p:cNvPr>
            <p:cNvSpPr>
              <a:spLocks noEditPoints="1"/>
            </p:cNvSpPr>
            <p:nvPr>
              <p:custDataLst>
                <p:tags r:id="rId73"/>
              </p:custDataLst>
            </p:nvPr>
          </p:nvSpPr>
          <p:spPr bwMode="auto">
            <a:xfrm>
              <a:off x="3617913" y="2638426"/>
              <a:ext cx="88900" cy="111125"/>
            </a:xfrm>
            <a:custGeom>
              <a:avLst/>
              <a:gdLst>
                <a:gd name="T0" fmla="*/ 288 w 291"/>
                <a:gd name="T1" fmla="*/ 77 h 337"/>
                <a:gd name="T2" fmla="*/ 284 w 291"/>
                <a:gd name="T3" fmla="*/ 0 h 337"/>
                <a:gd name="T4" fmla="*/ 7 w 291"/>
                <a:gd name="T5" fmla="*/ 0 h 337"/>
                <a:gd name="T6" fmla="*/ 3 w 291"/>
                <a:gd name="T7" fmla="*/ 77 h 337"/>
                <a:gd name="T8" fmla="*/ 15 w 291"/>
                <a:gd name="T9" fmla="*/ 77 h 337"/>
                <a:gd name="T10" fmla="*/ 21 w 291"/>
                <a:gd name="T11" fmla="*/ 39 h 337"/>
                <a:gd name="T12" fmla="*/ 59 w 291"/>
                <a:gd name="T13" fmla="*/ 35 h 337"/>
                <a:gd name="T14" fmla="*/ 232 w 291"/>
                <a:gd name="T15" fmla="*/ 35 h 337"/>
                <a:gd name="T16" fmla="*/ 270 w 291"/>
                <a:gd name="T17" fmla="*/ 39 h 337"/>
                <a:gd name="T18" fmla="*/ 276 w 291"/>
                <a:gd name="T19" fmla="*/ 77 h 337"/>
                <a:gd name="T20" fmla="*/ 288 w 291"/>
                <a:gd name="T21" fmla="*/ 77 h 337"/>
                <a:gd name="T22" fmla="*/ 291 w 291"/>
                <a:gd name="T23" fmla="*/ 254 h 337"/>
                <a:gd name="T24" fmla="*/ 278 w 291"/>
                <a:gd name="T25" fmla="*/ 254 h 337"/>
                <a:gd name="T26" fmla="*/ 272 w 291"/>
                <a:gd name="T27" fmla="*/ 297 h 337"/>
                <a:gd name="T28" fmla="*/ 232 w 291"/>
                <a:gd name="T29" fmla="*/ 302 h 337"/>
                <a:gd name="T30" fmla="*/ 59 w 291"/>
                <a:gd name="T31" fmla="*/ 302 h 337"/>
                <a:gd name="T32" fmla="*/ 19 w 291"/>
                <a:gd name="T33" fmla="*/ 297 h 337"/>
                <a:gd name="T34" fmla="*/ 13 w 291"/>
                <a:gd name="T35" fmla="*/ 254 h 337"/>
                <a:gd name="T36" fmla="*/ 0 w 291"/>
                <a:gd name="T37" fmla="*/ 254 h 337"/>
                <a:gd name="T38" fmla="*/ 4 w 291"/>
                <a:gd name="T39" fmla="*/ 337 h 337"/>
                <a:gd name="T40" fmla="*/ 287 w 291"/>
                <a:gd name="T41" fmla="*/ 337 h 337"/>
                <a:gd name="T42" fmla="*/ 291 w 291"/>
                <a:gd name="T43" fmla="*/ 254 h 337"/>
                <a:gd name="T44" fmla="*/ 242 w 291"/>
                <a:gd name="T45" fmla="*/ 205 h 337"/>
                <a:gd name="T46" fmla="*/ 242 w 291"/>
                <a:gd name="T47" fmla="*/ 119 h 337"/>
                <a:gd name="T48" fmla="*/ 230 w 291"/>
                <a:gd name="T49" fmla="*/ 119 h 337"/>
                <a:gd name="T50" fmla="*/ 230 w 291"/>
                <a:gd name="T51" fmla="*/ 144 h 337"/>
                <a:gd name="T52" fmla="*/ 61 w 291"/>
                <a:gd name="T53" fmla="*/ 144 h 337"/>
                <a:gd name="T54" fmla="*/ 61 w 291"/>
                <a:gd name="T55" fmla="*/ 119 h 337"/>
                <a:gd name="T56" fmla="*/ 49 w 291"/>
                <a:gd name="T57" fmla="*/ 119 h 337"/>
                <a:gd name="T58" fmla="*/ 49 w 291"/>
                <a:gd name="T59" fmla="*/ 205 h 337"/>
                <a:gd name="T60" fmla="*/ 61 w 291"/>
                <a:gd name="T61" fmla="*/ 205 h 337"/>
                <a:gd name="T62" fmla="*/ 61 w 291"/>
                <a:gd name="T63" fmla="*/ 179 h 337"/>
                <a:gd name="T64" fmla="*/ 230 w 291"/>
                <a:gd name="T65" fmla="*/ 179 h 337"/>
                <a:gd name="T66" fmla="*/ 230 w 291"/>
                <a:gd name="T67" fmla="*/ 205 h 337"/>
                <a:gd name="T68" fmla="*/ 242 w 291"/>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7">
                  <a:moveTo>
                    <a:pt x="288" y="77"/>
                  </a:moveTo>
                  <a:lnTo>
                    <a:pt x="284" y="0"/>
                  </a:lnTo>
                  <a:lnTo>
                    <a:pt x="7" y="0"/>
                  </a:lnTo>
                  <a:lnTo>
                    <a:pt x="3" y="77"/>
                  </a:lnTo>
                  <a:lnTo>
                    <a:pt x="15" y="77"/>
                  </a:lnTo>
                  <a:cubicBezTo>
                    <a:pt x="16" y="57"/>
                    <a:pt x="18" y="44"/>
                    <a:pt x="21" y="39"/>
                  </a:cubicBezTo>
                  <a:cubicBezTo>
                    <a:pt x="24" y="35"/>
                    <a:pt x="55" y="35"/>
                    <a:pt x="59" y="35"/>
                  </a:cubicBezTo>
                  <a:lnTo>
                    <a:pt x="232" y="35"/>
                  </a:lnTo>
                  <a:cubicBezTo>
                    <a:pt x="237" y="35"/>
                    <a:pt x="267" y="35"/>
                    <a:pt x="270" y="39"/>
                  </a:cubicBezTo>
                  <a:cubicBezTo>
                    <a:pt x="273" y="44"/>
                    <a:pt x="275" y="57"/>
                    <a:pt x="276" y="77"/>
                  </a:cubicBezTo>
                  <a:lnTo>
                    <a:pt x="288" y="77"/>
                  </a:lnTo>
                  <a:close/>
                  <a:moveTo>
                    <a:pt x="291" y="254"/>
                  </a:moveTo>
                  <a:lnTo>
                    <a:pt x="278" y="254"/>
                  </a:lnTo>
                  <a:cubicBezTo>
                    <a:pt x="277" y="277"/>
                    <a:pt x="276" y="290"/>
                    <a:pt x="272" y="297"/>
                  </a:cubicBezTo>
                  <a:cubicBezTo>
                    <a:pt x="269" y="302"/>
                    <a:pt x="243" y="302"/>
                    <a:pt x="232" y="302"/>
                  </a:cubicBezTo>
                  <a:lnTo>
                    <a:pt x="59" y="302"/>
                  </a:lnTo>
                  <a:cubicBezTo>
                    <a:pt x="50" y="302"/>
                    <a:pt x="22" y="302"/>
                    <a:pt x="19" y="297"/>
                  </a:cubicBezTo>
                  <a:cubicBezTo>
                    <a:pt x="15" y="291"/>
                    <a:pt x="14" y="276"/>
                    <a:pt x="13" y="254"/>
                  </a:cubicBezTo>
                  <a:lnTo>
                    <a:pt x="0" y="254"/>
                  </a:lnTo>
                  <a:lnTo>
                    <a:pt x="4" y="337"/>
                  </a:lnTo>
                  <a:lnTo>
                    <a:pt x="287" y="337"/>
                  </a:lnTo>
                  <a:lnTo>
                    <a:pt x="291" y="254"/>
                  </a:lnTo>
                  <a:close/>
                  <a:moveTo>
                    <a:pt x="242" y="205"/>
                  </a:moveTo>
                  <a:lnTo>
                    <a:pt x="242" y="119"/>
                  </a:lnTo>
                  <a:lnTo>
                    <a:pt x="230" y="119"/>
                  </a:lnTo>
                  <a:lnTo>
                    <a:pt x="230" y="144"/>
                  </a:lnTo>
                  <a:lnTo>
                    <a:pt x="61" y="144"/>
                  </a:lnTo>
                  <a:lnTo>
                    <a:pt x="61" y="119"/>
                  </a:lnTo>
                  <a:lnTo>
                    <a:pt x="49" y="119"/>
                  </a:lnTo>
                  <a:lnTo>
                    <a:pt x="49" y="205"/>
                  </a:lnTo>
                  <a:lnTo>
                    <a:pt x="61" y="205"/>
                  </a:lnTo>
                  <a:lnTo>
                    <a:pt x="61" y="179"/>
                  </a:lnTo>
                  <a:lnTo>
                    <a:pt x="230" y="179"/>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55">
              <a:extLst>
                <a:ext uri="{FF2B5EF4-FFF2-40B4-BE49-F238E27FC236}">
                  <a16:creationId xmlns:a16="http://schemas.microsoft.com/office/drawing/2014/main" id="{8852D875-CF0C-4AC6-B08C-092349D1E72A}"/>
                </a:ext>
              </a:extLst>
            </p:cNvPr>
            <p:cNvSpPr>
              <a:spLocks noEditPoints="1"/>
            </p:cNvSpPr>
            <p:nvPr>
              <p:custDataLst>
                <p:tags r:id="rId74"/>
              </p:custDataLst>
            </p:nvPr>
          </p:nvSpPr>
          <p:spPr bwMode="auto">
            <a:xfrm>
              <a:off x="3813176" y="2408238"/>
              <a:ext cx="79375" cy="120650"/>
            </a:xfrm>
            <a:custGeom>
              <a:avLst/>
              <a:gdLst>
                <a:gd name="T0" fmla="*/ 262 w 262"/>
                <a:gd name="T1" fmla="*/ 130 h 368"/>
                <a:gd name="T2" fmla="*/ 154 w 262"/>
                <a:gd name="T3" fmla="*/ 0 h 368"/>
                <a:gd name="T4" fmla="*/ 59 w 262"/>
                <a:gd name="T5" fmla="*/ 79 h 368"/>
                <a:gd name="T6" fmla="*/ 78 w 262"/>
                <a:gd name="T7" fmla="*/ 97 h 368"/>
                <a:gd name="T8" fmla="*/ 105 w 262"/>
                <a:gd name="T9" fmla="*/ 70 h 368"/>
                <a:gd name="T10" fmla="*/ 82 w 262"/>
                <a:gd name="T11" fmla="*/ 53 h 368"/>
                <a:gd name="T12" fmla="*/ 153 w 262"/>
                <a:gd name="T13" fmla="*/ 13 h 368"/>
                <a:gd name="T14" fmla="*/ 225 w 262"/>
                <a:gd name="T15" fmla="*/ 103 h 368"/>
                <a:gd name="T16" fmla="*/ 211 w 262"/>
                <a:gd name="T17" fmla="*/ 188 h 368"/>
                <a:gd name="T18" fmla="*/ 146 w 262"/>
                <a:gd name="T19" fmla="*/ 130 h 368"/>
                <a:gd name="T20" fmla="*/ 45 w 262"/>
                <a:gd name="T21" fmla="*/ 176 h 368"/>
                <a:gd name="T22" fmla="*/ 0 w 262"/>
                <a:gd name="T23" fmla="*/ 280 h 368"/>
                <a:gd name="T24" fmla="*/ 92 w 262"/>
                <a:gd name="T25" fmla="*/ 368 h 368"/>
                <a:gd name="T26" fmla="*/ 262 w 262"/>
                <a:gd name="T27" fmla="*/ 130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30"/>
                  </a:moveTo>
                  <a:cubicBezTo>
                    <a:pt x="262" y="50"/>
                    <a:pt x="216" y="0"/>
                    <a:pt x="154" y="0"/>
                  </a:cubicBezTo>
                  <a:cubicBezTo>
                    <a:pt x="82" y="0"/>
                    <a:pt x="59" y="65"/>
                    <a:pt x="59" y="79"/>
                  </a:cubicBezTo>
                  <a:cubicBezTo>
                    <a:pt x="59" y="86"/>
                    <a:pt x="63" y="97"/>
                    <a:pt x="78" y="97"/>
                  </a:cubicBezTo>
                  <a:cubicBezTo>
                    <a:pt x="95" y="97"/>
                    <a:pt x="105" y="82"/>
                    <a:pt x="105" y="70"/>
                  </a:cubicBezTo>
                  <a:cubicBezTo>
                    <a:pt x="105" y="53"/>
                    <a:pt x="90" y="53"/>
                    <a:pt x="82" y="53"/>
                  </a:cubicBezTo>
                  <a:cubicBezTo>
                    <a:pt x="104" y="16"/>
                    <a:pt x="139" y="13"/>
                    <a:pt x="153" y="13"/>
                  </a:cubicBezTo>
                  <a:cubicBezTo>
                    <a:pt x="190" y="13"/>
                    <a:pt x="225" y="39"/>
                    <a:pt x="225" y="103"/>
                  </a:cubicBezTo>
                  <a:cubicBezTo>
                    <a:pt x="225" y="123"/>
                    <a:pt x="222" y="148"/>
                    <a:pt x="211" y="188"/>
                  </a:cubicBezTo>
                  <a:cubicBezTo>
                    <a:pt x="206" y="157"/>
                    <a:pt x="185" y="130"/>
                    <a:pt x="146" y="130"/>
                  </a:cubicBezTo>
                  <a:cubicBezTo>
                    <a:pt x="116" y="130"/>
                    <a:pt x="84" y="138"/>
                    <a:pt x="45" y="176"/>
                  </a:cubicBezTo>
                  <a:cubicBezTo>
                    <a:pt x="3" y="218"/>
                    <a:pt x="0" y="264"/>
                    <a:pt x="0" y="280"/>
                  </a:cubicBezTo>
                  <a:cubicBezTo>
                    <a:pt x="0" y="311"/>
                    <a:pt x="22" y="368"/>
                    <a:pt x="92" y="368"/>
                  </a:cubicBezTo>
                  <a:cubicBezTo>
                    <a:pt x="210" y="368"/>
                    <a:pt x="262" y="201"/>
                    <a:pt x="262" y="130"/>
                  </a:cubicBezTo>
                  <a:close/>
                  <a:moveTo>
                    <a:pt x="202" y="206"/>
                  </a:moveTo>
                  <a:cubicBezTo>
                    <a:pt x="202" y="242"/>
                    <a:pt x="170" y="354"/>
                    <a:pt x="93" y="354"/>
                  </a:cubicBezTo>
                  <a:cubicBezTo>
                    <a:pt x="38" y="354"/>
                    <a:pt x="38" y="303"/>
                    <a:pt x="38" y="298"/>
                  </a:cubicBezTo>
                  <a:cubicBezTo>
                    <a:pt x="38" y="285"/>
                    <a:pt x="51" y="215"/>
                    <a:pt x="71" y="185"/>
                  </a:cubicBezTo>
                  <a:cubicBezTo>
                    <a:pt x="91" y="156"/>
                    <a:pt x="116"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56">
              <a:extLst>
                <a:ext uri="{FF2B5EF4-FFF2-40B4-BE49-F238E27FC236}">
                  <a16:creationId xmlns:a16="http://schemas.microsoft.com/office/drawing/2014/main" id="{1F2E6588-4F1F-452B-9F3D-16C619C9C5F9}"/>
                </a:ext>
              </a:extLst>
            </p:cNvPr>
            <p:cNvSpPr>
              <a:spLocks noEditPoints="1"/>
            </p:cNvSpPr>
            <p:nvPr>
              <p:custDataLst>
                <p:tags r:id="rId75"/>
              </p:custDataLst>
            </p:nvPr>
          </p:nvSpPr>
          <p:spPr bwMode="auto">
            <a:xfrm>
              <a:off x="3898901" y="2389188"/>
              <a:ext cx="52388" cy="77788"/>
            </a:xfrm>
            <a:custGeom>
              <a:avLst/>
              <a:gdLst>
                <a:gd name="T0" fmla="*/ 171 w 171"/>
                <a:gd name="T1" fmla="*/ 177 h 235"/>
                <a:gd name="T2" fmla="*/ 171 w 171"/>
                <a:gd name="T3" fmla="*/ 165 h 235"/>
                <a:gd name="T4" fmla="*/ 132 w 171"/>
                <a:gd name="T5" fmla="*/ 165 h 235"/>
                <a:gd name="T6" fmla="*/ 132 w 171"/>
                <a:gd name="T7" fmla="*/ 9 h 235"/>
                <a:gd name="T8" fmla="*/ 124 w 171"/>
                <a:gd name="T9" fmla="*/ 0 h 235"/>
                <a:gd name="T10" fmla="*/ 115 w 171"/>
                <a:gd name="T11" fmla="*/ 4 h 235"/>
                <a:gd name="T12" fmla="*/ 0 w 171"/>
                <a:gd name="T13" fmla="*/ 165 h 235"/>
                <a:gd name="T14" fmla="*/ 0 w 171"/>
                <a:gd name="T15" fmla="*/ 177 h 235"/>
                <a:gd name="T16" fmla="*/ 102 w 171"/>
                <a:gd name="T17" fmla="*/ 177 h 235"/>
                <a:gd name="T18" fmla="*/ 102 w 171"/>
                <a:gd name="T19" fmla="*/ 206 h 235"/>
                <a:gd name="T20" fmla="*/ 74 w 171"/>
                <a:gd name="T21" fmla="*/ 222 h 235"/>
                <a:gd name="T22" fmla="*/ 65 w 171"/>
                <a:gd name="T23" fmla="*/ 222 h 235"/>
                <a:gd name="T24" fmla="*/ 65 w 171"/>
                <a:gd name="T25" fmla="*/ 235 h 235"/>
                <a:gd name="T26" fmla="*/ 117 w 171"/>
                <a:gd name="T27" fmla="*/ 233 h 235"/>
                <a:gd name="T28" fmla="*/ 170 w 171"/>
                <a:gd name="T29" fmla="*/ 235 h 235"/>
                <a:gd name="T30" fmla="*/ 170 w 171"/>
                <a:gd name="T31" fmla="*/ 222 h 235"/>
                <a:gd name="T32" fmla="*/ 160 w 171"/>
                <a:gd name="T33" fmla="*/ 222 h 235"/>
                <a:gd name="T34" fmla="*/ 132 w 171"/>
                <a:gd name="T35" fmla="*/ 206 h 235"/>
                <a:gd name="T36" fmla="*/ 132 w 171"/>
                <a:gd name="T37" fmla="*/ 177 h 235"/>
                <a:gd name="T38" fmla="*/ 171 w 171"/>
                <a:gd name="T39" fmla="*/ 177 h 235"/>
                <a:gd name="T40" fmla="*/ 105 w 171"/>
                <a:gd name="T41" fmla="*/ 165 h 235"/>
                <a:gd name="T42" fmla="*/ 13 w 171"/>
                <a:gd name="T43" fmla="*/ 165 h 235"/>
                <a:gd name="T44" fmla="*/ 105 w 171"/>
                <a:gd name="T45" fmla="*/ 37 h 235"/>
                <a:gd name="T46" fmla="*/ 105 w 171"/>
                <a:gd name="T47" fmla="*/ 1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7"/>
                  </a:moveTo>
                  <a:lnTo>
                    <a:pt x="171" y="165"/>
                  </a:lnTo>
                  <a:lnTo>
                    <a:pt x="132" y="165"/>
                  </a:lnTo>
                  <a:lnTo>
                    <a:pt x="132" y="9"/>
                  </a:lnTo>
                  <a:cubicBezTo>
                    <a:pt x="132" y="2"/>
                    <a:pt x="132" y="0"/>
                    <a:pt x="124" y="0"/>
                  </a:cubicBezTo>
                  <a:cubicBezTo>
                    <a:pt x="120" y="0"/>
                    <a:pt x="119" y="0"/>
                    <a:pt x="115" y="4"/>
                  </a:cubicBezTo>
                  <a:lnTo>
                    <a:pt x="0" y="165"/>
                  </a:lnTo>
                  <a:lnTo>
                    <a:pt x="0" y="177"/>
                  </a:lnTo>
                  <a:lnTo>
                    <a:pt x="102" y="177"/>
                  </a:lnTo>
                  <a:lnTo>
                    <a:pt x="102" y="206"/>
                  </a:lnTo>
                  <a:cubicBezTo>
                    <a:pt x="102" y="218"/>
                    <a:pt x="102" y="222"/>
                    <a:pt x="74" y="222"/>
                  </a:cubicBezTo>
                  <a:lnTo>
                    <a:pt x="65" y="222"/>
                  </a:lnTo>
                  <a:lnTo>
                    <a:pt x="65" y="235"/>
                  </a:lnTo>
                  <a:lnTo>
                    <a:pt x="117" y="233"/>
                  </a:lnTo>
                  <a:lnTo>
                    <a:pt x="170" y="235"/>
                  </a:lnTo>
                  <a:lnTo>
                    <a:pt x="170" y="222"/>
                  </a:lnTo>
                  <a:lnTo>
                    <a:pt x="160" y="222"/>
                  </a:lnTo>
                  <a:cubicBezTo>
                    <a:pt x="132" y="222"/>
                    <a:pt x="132" y="218"/>
                    <a:pt x="132" y="206"/>
                  </a:cubicBezTo>
                  <a:lnTo>
                    <a:pt x="132" y="177"/>
                  </a:lnTo>
                  <a:lnTo>
                    <a:pt x="171" y="177"/>
                  </a:lnTo>
                  <a:close/>
                  <a:moveTo>
                    <a:pt x="105" y="165"/>
                  </a:moveTo>
                  <a:lnTo>
                    <a:pt x="13" y="165"/>
                  </a:lnTo>
                  <a:lnTo>
                    <a:pt x="105" y="37"/>
                  </a:lnTo>
                  <a:lnTo>
                    <a:pt x="105"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57">
              <a:extLst>
                <a:ext uri="{FF2B5EF4-FFF2-40B4-BE49-F238E27FC236}">
                  <a16:creationId xmlns:a16="http://schemas.microsoft.com/office/drawing/2014/main" id="{78102B29-B86F-420E-9CEB-733FAF178098}"/>
                </a:ext>
              </a:extLst>
            </p:cNvPr>
            <p:cNvSpPr>
              <a:spLocks noEditPoints="1"/>
            </p:cNvSpPr>
            <p:nvPr>
              <p:custDataLst>
                <p:tags r:id="rId76"/>
              </p:custDataLst>
            </p:nvPr>
          </p:nvSpPr>
          <p:spPr bwMode="auto">
            <a:xfrm>
              <a:off x="3970338" y="2414588"/>
              <a:ext cx="87313" cy="111125"/>
            </a:xfrm>
            <a:custGeom>
              <a:avLst/>
              <a:gdLst>
                <a:gd name="T0" fmla="*/ 287 w 290"/>
                <a:gd name="T1" fmla="*/ 78 h 337"/>
                <a:gd name="T2" fmla="*/ 283 w 290"/>
                <a:gd name="T3" fmla="*/ 0 h 337"/>
                <a:gd name="T4" fmla="*/ 6 w 290"/>
                <a:gd name="T5" fmla="*/ 0 h 337"/>
                <a:gd name="T6" fmla="*/ 2 w 290"/>
                <a:gd name="T7" fmla="*/ 78 h 337"/>
                <a:gd name="T8" fmla="*/ 15 w 290"/>
                <a:gd name="T9" fmla="*/ 78 h 337"/>
                <a:gd name="T10" fmla="*/ 21 w 290"/>
                <a:gd name="T11" fmla="*/ 39 h 337"/>
                <a:gd name="T12" fmla="*/ 58 w 290"/>
                <a:gd name="T13" fmla="*/ 35 h 337"/>
                <a:gd name="T14" fmla="*/ 231 w 290"/>
                <a:gd name="T15" fmla="*/ 35 h 337"/>
                <a:gd name="T16" fmla="*/ 269 w 290"/>
                <a:gd name="T17" fmla="*/ 39 h 337"/>
                <a:gd name="T18" fmla="*/ 275 w 290"/>
                <a:gd name="T19" fmla="*/ 78 h 337"/>
                <a:gd name="T20" fmla="*/ 287 w 290"/>
                <a:gd name="T21" fmla="*/ 78 h 337"/>
                <a:gd name="T22" fmla="*/ 290 w 290"/>
                <a:gd name="T23" fmla="*/ 254 h 337"/>
                <a:gd name="T24" fmla="*/ 277 w 290"/>
                <a:gd name="T25" fmla="*/ 254 h 337"/>
                <a:gd name="T26" fmla="*/ 271 w 290"/>
                <a:gd name="T27" fmla="*/ 297 h 337"/>
                <a:gd name="T28" fmla="*/ 231 w 290"/>
                <a:gd name="T29" fmla="*/ 303 h 337"/>
                <a:gd name="T30" fmla="*/ 58 w 290"/>
                <a:gd name="T31" fmla="*/ 303 h 337"/>
                <a:gd name="T32" fmla="*/ 18 w 290"/>
                <a:gd name="T33" fmla="*/ 298 h 337"/>
                <a:gd name="T34" fmla="*/ 12 w 290"/>
                <a:gd name="T35" fmla="*/ 254 h 337"/>
                <a:gd name="T36" fmla="*/ 0 w 290"/>
                <a:gd name="T37" fmla="*/ 254 h 337"/>
                <a:gd name="T38" fmla="*/ 4 w 290"/>
                <a:gd name="T39" fmla="*/ 337 h 337"/>
                <a:gd name="T40" fmla="*/ 286 w 290"/>
                <a:gd name="T41" fmla="*/ 337 h 337"/>
                <a:gd name="T42" fmla="*/ 290 w 290"/>
                <a:gd name="T43" fmla="*/ 254 h 337"/>
                <a:gd name="T44" fmla="*/ 241 w 290"/>
                <a:gd name="T45" fmla="*/ 205 h 337"/>
                <a:gd name="T46" fmla="*/ 241 w 290"/>
                <a:gd name="T47" fmla="*/ 119 h 337"/>
                <a:gd name="T48" fmla="*/ 229 w 290"/>
                <a:gd name="T49" fmla="*/ 119 h 337"/>
                <a:gd name="T50" fmla="*/ 229 w 290"/>
                <a:gd name="T51" fmla="*/ 144 h 337"/>
                <a:gd name="T52" fmla="*/ 60 w 290"/>
                <a:gd name="T53" fmla="*/ 144 h 337"/>
                <a:gd name="T54" fmla="*/ 60 w 290"/>
                <a:gd name="T55" fmla="*/ 119 h 337"/>
                <a:gd name="T56" fmla="*/ 48 w 290"/>
                <a:gd name="T57" fmla="*/ 119 h 337"/>
                <a:gd name="T58" fmla="*/ 48 w 290"/>
                <a:gd name="T59" fmla="*/ 205 h 337"/>
                <a:gd name="T60" fmla="*/ 60 w 290"/>
                <a:gd name="T61" fmla="*/ 205 h 337"/>
                <a:gd name="T62" fmla="*/ 60 w 290"/>
                <a:gd name="T63" fmla="*/ 179 h 337"/>
                <a:gd name="T64" fmla="*/ 229 w 290"/>
                <a:gd name="T65" fmla="*/ 179 h 337"/>
                <a:gd name="T66" fmla="*/ 229 w 290"/>
                <a:gd name="T67" fmla="*/ 205 h 337"/>
                <a:gd name="T68" fmla="*/ 241 w 290"/>
                <a:gd name="T69" fmla="*/ 2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7">
                  <a:moveTo>
                    <a:pt x="287" y="78"/>
                  </a:moveTo>
                  <a:lnTo>
                    <a:pt x="283" y="0"/>
                  </a:lnTo>
                  <a:lnTo>
                    <a:pt x="6" y="0"/>
                  </a:lnTo>
                  <a:lnTo>
                    <a:pt x="2" y="78"/>
                  </a:lnTo>
                  <a:lnTo>
                    <a:pt x="15" y="78"/>
                  </a:lnTo>
                  <a:cubicBezTo>
                    <a:pt x="16" y="57"/>
                    <a:pt x="17" y="44"/>
                    <a:pt x="21" y="39"/>
                  </a:cubicBezTo>
                  <a:cubicBezTo>
                    <a:pt x="24" y="35"/>
                    <a:pt x="54" y="35"/>
                    <a:pt x="58" y="35"/>
                  </a:cubicBezTo>
                  <a:lnTo>
                    <a:pt x="231" y="35"/>
                  </a:lnTo>
                  <a:cubicBezTo>
                    <a:pt x="236" y="35"/>
                    <a:pt x="266" y="35"/>
                    <a:pt x="269" y="39"/>
                  </a:cubicBezTo>
                  <a:cubicBezTo>
                    <a:pt x="272" y="44"/>
                    <a:pt x="274" y="57"/>
                    <a:pt x="275" y="78"/>
                  </a:cubicBezTo>
                  <a:lnTo>
                    <a:pt x="287" y="78"/>
                  </a:lnTo>
                  <a:close/>
                  <a:moveTo>
                    <a:pt x="290" y="254"/>
                  </a:moveTo>
                  <a:lnTo>
                    <a:pt x="277" y="254"/>
                  </a:lnTo>
                  <a:cubicBezTo>
                    <a:pt x="276" y="277"/>
                    <a:pt x="275" y="290"/>
                    <a:pt x="271" y="297"/>
                  </a:cubicBezTo>
                  <a:cubicBezTo>
                    <a:pt x="268" y="303"/>
                    <a:pt x="242" y="303"/>
                    <a:pt x="231" y="303"/>
                  </a:cubicBezTo>
                  <a:lnTo>
                    <a:pt x="58" y="303"/>
                  </a:lnTo>
                  <a:cubicBezTo>
                    <a:pt x="49" y="303"/>
                    <a:pt x="22" y="303"/>
                    <a:pt x="18" y="298"/>
                  </a:cubicBezTo>
                  <a:cubicBezTo>
                    <a:pt x="14" y="291"/>
                    <a:pt x="13" y="276"/>
                    <a:pt x="12" y="254"/>
                  </a:cubicBezTo>
                  <a:lnTo>
                    <a:pt x="0" y="254"/>
                  </a:lnTo>
                  <a:lnTo>
                    <a:pt x="4" y="337"/>
                  </a:lnTo>
                  <a:lnTo>
                    <a:pt x="286" y="337"/>
                  </a:lnTo>
                  <a:lnTo>
                    <a:pt x="290" y="254"/>
                  </a:lnTo>
                  <a:close/>
                  <a:moveTo>
                    <a:pt x="241" y="205"/>
                  </a:moveTo>
                  <a:lnTo>
                    <a:pt x="241" y="119"/>
                  </a:lnTo>
                  <a:lnTo>
                    <a:pt x="229" y="119"/>
                  </a:lnTo>
                  <a:lnTo>
                    <a:pt x="229" y="144"/>
                  </a:lnTo>
                  <a:lnTo>
                    <a:pt x="60" y="144"/>
                  </a:lnTo>
                  <a:lnTo>
                    <a:pt x="60" y="119"/>
                  </a:lnTo>
                  <a:lnTo>
                    <a:pt x="48" y="119"/>
                  </a:lnTo>
                  <a:lnTo>
                    <a:pt x="48" y="205"/>
                  </a:lnTo>
                  <a:lnTo>
                    <a:pt x="60" y="205"/>
                  </a:lnTo>
                  <a:lnTo>
                    <a:pt x="60" y="179"/>
                  </a:lnTo>
                  <a:lnTo>
                    <a:pt x="229" y="179"/>
                  </a:lnTo>
                  <a:lnTo>
                    <a:pt x="229" y="205"/>
                  </a:lnTo>
                  <a:lnTo>
                    <a:pt x="241"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Rectangle 58">
              <a:extLst>
                <a:ext uri="{FF2B5EF4-FFF2-40B4-BE49-F238E27FC236}">
                  <a16:creationId xmlns:a16="http://schemas.microsoft.com/office/drawing/2014/main" id="{5B45F4ED-92B0-49EA-B1E1-B7CFBC5E26C1}"/>
                </a:ext>
              </a:extLst>
            </p:cNvPr>
            <p:cNvSpPr>
              <a:spLocks noChangeArrowheads="1"/>
            </p:cNvSpPr>
            <p:nvPr>
              <p:custDataLst>
                <p:tags r:id="rId77"/>
              </p:custDataLst>
            </p:nvPr>
          </p:nvSpPr>
          <p:spPr bwMode="auto">
            <a:xfrm>
              <a:off x="3806826" y="2592388"/>
              <a:ext cx="2571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59">
              <a:extLst>
                <a:ext uri="{FF2B5EF4-FFF2-40B4-BE49-F238E27FC236}">
                  <a16:creationId xmlns:a16="http://schemas.microsoft.com/office/drawing/2014/main" id="{A133C21C-B325-4AEE-BED9-A06FB91A4AC2}"/>
                </a:ext>
              </a:extLst>
            </p:cNvPr>
            <p:cNvSpPr>
              <a:spLocks noEditPoints="1"/>
            </p:cNvSpPr>
            <p:nvPr>
              <p:custDataLst>
                <p:tags r:id="rId78"/>
              </p:custDataLst>
            </p:nvPr>
          </p:nvSpPr>
          <p:spPr bwMode="auto">
            <a:xfrm>
              <a:off x="3819526" y="2632076"/>
              <a:ext cx="79375" cy="120650"/>
            </a:xfrm>
            <a:custGeom>
              <a:avLst/>
              <a:gdLst>
                <a:gd name="T0" fmla="*/ 262 w 262"/>
                <a:gd name="T1" fmla="*/ 129 h 368"/>
                <a:gd name="T2" fmla="*/ 154 w 262"/>
                <a:gd name="T3" fmla="*/ 0 h 368"/>
                <a:gd name="T4" fmla="*/ 59 w 262"/>
                <a:gd name="T5" fmla="*/ 79 h 368"/>
                <a:gd name="T6" fmla="*/ 78 w 262"/>
                <a:gd name="T7" fmla="*/ 96 h 368"/>
                <a:gd name="T8" fmla="*/ 105 w 262"/>
                <a:gd name="T9" fmla="*/ 70 h 368"/>
                <a:gd name="T10" fmla="*/ 81 w 262"/>
                <a:gd name="T11" fmla="*/ 53 h 368"/>
                <a:gd name="T12" fmla="*/ 153 w 262"/>
                <a:gd name="T13" fmla="*/ 13 h 368"/>
                <a:gd name="T14" fmla="*/ 225 w 262"/>
                <a:gd name="T15" fmla="*/ 103 h 368"/>
                <a:gd name="T16" fmla="*/ 211 w 262"/>
                <a:gd name="T17" fmla="*/ 188 h 368"/>
                <a:gd name="T18" fmla="*/ 146 w 262"/>
                <a:gd name="T19" fmla="*/ 129 h 368"/>
                <a:gd name="T20" fmla="*/ 45 w 262"/>
                <a:gd name="T21" fmla="*/ 176 h 368"/>
                <a:gd name="T22" fmla="*/ 0 w 262"/>
                <a:gd name="T23" fmla="*/ 280 h 368"/>
                <a:gd name="T24" fmla="*/ 91 w 262"/>
                <a:gd name="T25" fmla="*/ 368 h 368"/>
                <a:gd name="T26" fmla="*/ 262 w 262"/>
                <a:gd name="T27" fmla="*/ 129 h 368"/>
                <a:gd name="T28" fmla="*/ 202 w 262"/>
                <a:gd name="T29" fmla="*/ 206 h 368"/>
                <a:gd name="T30" fmla="*/ 93 w 262"/>
                <a:gd name="T31" fmla="*/ 354 h 368"/>
                <a:gd name="T32" fmla="*/ 38 w 262"/>
                <a:gd name="T33" fmla="*/ 298 h 368"/>
                <a:gd name="T34" fmla="*/ 71 w 262"/>
                <a:gd name="T35" fmla="*/ 185 h 368"/>
                <a:gd name="T36" fmla="*/ 146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4" y="0"/>
                  </a:cubicBezTo>
                  <a:cubicBezTo>
                    <a:pt x="82" y="0"/>
                    <a:pt x="59" y="65"/>
                    <a:pt x="59" y="79"/>
                  </a:cubicBezTo>
                  <a:cubicBezTo>
                    <a:pt x="59" y="86"/>
                    <a:pt x="63" y="96"/>
                    <a:pt x="78" y="96"/>
                  </a:cubicBezTo>
                  <a:cubicBezTo>
                    <a:pt x="94" y="96"/>
                    <a:pt x="105" y="82"/>
                    <a:pt x="105" y="70"/>
                  </a:cubicBezTo>
                  <a:cubicBezTo>
                    <a:pt x="105" y="53"/>
                    <a:pt x="89" y="53"/>
                    <a:pt x="81" y="53"/>
                  </a:cubicBezTo>
                  <a:cubicBezTo>
                    <a:pt x="103" y="16"/>
                    <a:pt x="139" y="13"/>
                    <a:pt x="153" y="13"/>
                  </a:cubicBezTo>
                  <a:cubicBezTo>
                    <a:pt x="190" y="13"/>
                    <a:pt x="225" y="39"/>
                    <a:pt x="225" y="103"/>
                  </a:cubicBezTo>
                  <a:cubicBezTo>
                    <a:pt x="225" y="122"/>
                    <a:pt x="222" y="148"/>
                    <a:pt x="211" y="188"/>
                  </a:cubicBezTo>
                  <a:cubicBezTo>
                    <a:pt x="206" y="157"/>
                    <a:pt x="185" y="129"/>
                    <a:pt x="146" y="129"/>
                  </a:cubicBezTo>
                  <a:cubicBezTo>
                    <a:pt x="116" y="129"/>
                    <a:pt x="83" y="137"/>
                    <a:pt x="45" y="176"/>
                  </a:cubicBezTo>
                  <a:cubicBezTo>
                    <a:pt x="3" y="218"/>
                    <a:pt x="0" y="264"/>
                    <a:pt x="0" y="280"/>
                  </a:cubicBezTo>
                  <a:cubicBezTo>
                    <a:pt x="0" y="310"/>
                    <a:pt x="22" y="368"/>
                    <a:pt x="91" y="368"/>
                  </a:cubicBezTo>
                  <a:cubicBezTo>
                    <a:pt x="210" y="368"/>
                    <a:pt x="262" y="201"/>
                    <a:pt x="262" y="129"/>
                  </a:cubicBezTo>
                  <a:close/>
                  <a:moveTo>
                    <a:pt x="202" y="206"/>
                  </a:moveTo>
                  <a:cubicBezTo>
                    <a:pt x="202" y="242"/>
                    <a:pt x="170" y="354"/>
                    <a:pt x="93" y="354"/>
                  </a:cubicBezTo>
                  <a:cubicBezTo>
                    <a:pt x="38" y="354"/>
                    <a:pt x="38" y="303"/>
                    <a:pt x="38" y="298"/>
                  </a:cubicBezTo>
                  <a:cubicBezTo>
                    <a:pt x="38" y="285"/>
                    <a:pt x="51" y="215"/>
                    <a:pt x="71" y="185"/>
                  </a:cubicBezTo>
                  <a:cubicBezTo>
                    <a:pt x="91" y="156"/>
                    <a:pt x="115" y="140"/>
                    <a:pt x="146"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0">
              <a:extLst>
                <a:ext uri="{FF2B5EF4-FFF2-40B4-BE49-F238E27FC236}">
                  <a16:creationId xmlns:a16="http://schemas.microsoft.com/office/drawing/2014/main" id="{211BD640-EC38-40C3-9EBA-C3D9D97C6448}"/>
                </a:ext>
              </a:extLst>
            </p:cNvPr>
            <p:cNvSpPr>
              <a:spLocks/>
            </p:cNvSpPr>
            <p:nvPr>
              <p:custDataLst>
                <p:tags r:id="rId79"/>
              </p:custDataLst>
            </p:nvPr>
          </p:nvSpPr>
          <p:spPr bwMode="auto">
            <a:xfrm>
              <a:off x="3906838" y="2676526"/>
              <a:ext cx="76200" cy="74613"/>
            </a:xfrm>
            <a:custGeom>
              <a:avLst/>
              <a:gdLst>
                <a:gd name="T0" fmla="*/ 232 w 248"/>
                <a:gd name="T1" fmla="*/ 149 h 226"/>
                <a:gd name="T2" fmla="*/ 227 w 248"/>
                <a:gd name="T3" fmla="*/ 144 h 226"/>
                <a:gd name="T4" fmla="*/ 220 w 248"/>
                <a:gd name="T5" fmla="*/ 150 h 226"/>
                <a:gd name="T6" fmla="*/ 154 w 248"/>
                <a:gd name="T7" fmla="*/ 215 h 226"/>
                <a:gd name="T8" fmla="*/ 126 w 248"/>
                <a:gd name="T9" fmla="*/ 182 h 226"/>
                <a:gd name="T10" fmla="*/ 135 w 248"/>
                <a:gd name="T11" fmla="*/ 138 h 226"/>
                <a:gd name="T12" fmla="*/ 152 w 248"/>
                <a:gd name="T13" fmla="*/ 70 h 226"/>
                <a:gd name="T14" fmla="*/ 201 w 248"/>
                <a:gd name="T15" fmla="*/ 11 h 226"/>
                <a:gd name="T16" fmla="*/ 226 w 248"/>
                <a:gd name="T17" fmla="*/ 17 h 226"/>
                <a:gd name="T18" fmla="*/ 202 w 248"/>
                <a:gd name="T19" fmla="*/ 44 h 226"/>
                <a:gd name="T20" fmla="*/ 221 w 248"/>
                <a:gd name="T21" fmla="*/ 62 h 226"/>
                <a:gd name="T22" fmla="*/ 248 w 248"/>
                <a:gd name="T23" fmla="*/ 33 h 226"/>
                <a:gd name="T24" fmla="*/ 202 w 248"/>
                <a:gd name="T25" fmla="*/ 0 h 226"/>
                <a:gd name="T26" fmla="*/ 149 w 248"/>
                <a:gd name="T27" fmla="*/ 38 h 226"/>
                <a:gd name="T28" fmla="*/ 95 w 248"/>
                <a:gd name="T29" fmla="*/ 0 h 226"/>
                <a:gd name="T30" fmla="*/ 15 w 248"/>
                <a:gd name="T31" fmla="*/ 77 h 226"/>
                <a:gd name="T32" fmla="*/ 21 w 248"/>
                <a:gd name="T33" fmla="*/ 82 h 226"/>
                <a:gd name="T34" fmla="*/ 28 w 248"/>
                <a:gd name="T35" fmla="*/ 76 h 226"/>
                <a:gd name="T36" fmla="*/ 94 w 248"/>
                <a:gd name="T37" fmla="*/ 11 h 226"/>
                <a:gd name="T38" fmla="*/ 121 w 248"/>
                <a:gd name="T39" fmla="*/ 44 h 226"/>
                <a:gd name="T40" fmla="*/ 94 w 248"/>
                <a:gd name="T41" fmla="*/ 163 h 226"/>
                <a:gd name="T42" fmla="*/ 47 w 248"/>
                <a:gd name="T43" fmla="*/ 215 h 226"/>
                <a:gd name="T44" fmla="*/ 22 w 248"/>
                <a:gd name="T45" fmla="*/ 208 h 226"/>
                <a:gd name="T46" fmla="*/ 45 w 248"/>
                <a:gd name="T47" fmla="*/ 181 h 226"/>
                <a:gd name="T48" fmla="*/ 27 w 248"/>
                <a:gd name="T49" fmla="*/ 164 h 226"/>
                <a:gd name="T50" fmla="*/ 0 w 248"/>
                <a:gd name="T51" fmla="*/ 193 h 226"/>
                <a:gd name="T52" fmla="*/ 46 w 248"/>
                <a:gd name="T53" fmla="*/ 226 h 226"/>
                <a:gd name="T54" fmla="*/ 99 w 248"/>
                <a:gd name="T55" fmla="*/ 188 h 226"/>
                <a:gd name="T56" fmla="*/ 153 w 248"/>
                <a:gd name="T57" fmla="*/ 226 h 226"/>
                <a:gd name="T58" fmla="*/ 232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2" y="149"/>
                  </a:moveTo>
                  <a:cubicBezTo>
                    <a:pt x="232" y="144"/>
                    <a:pt x="228" y="144"/>
                    <a:pt x="227" y="144"/>
                  </a:cubicBezTo>
                  <a:cubicBezTo>
                    <a:pt x="222" y="144"/>
                    <a:pt x="221" y="146"/>
                    <a:pt x="220" y="150"/>
                  </a:cubicBezTo>
                  <a:cubicBezTo>
                    <a:pt x="204" y="203"/>
                    <a:pt x="170" y="215"/>
                    <a:pt x="154" y="215"/>
                  </a:cubicBezTo>
                  <a:cubicBezTo>
                    <a:pt x="134" y="215"/>
                    <a:pt x="126" y="199"/>
                    <a:pt x="126" y="182"/>
                  </a:cubicBezTo>
                  <a:cubicBezTo>
                    <a:pt x="126" y="171"/>
                    <a:pt x="129" y="160"/>
                    <a:pt x="135" y="138"/>
                  </a:cubicBezTo>
                  <a:lnTo>
                    <a:pt x="152" y="70"/>
                  </a:ln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3" y="0"/>
                    <a:pt x="15" y="64"/>
                    <a:pt x="15" y="77"/>
                  </a:cubicBezTo>
                  <a:cubicBezTo>
                    <a:pt x="15" y="82"/>
                    <a:pt x="21" y="82"/>
                    <a:pt x="21" y="82"/>
                  </a:cubicBezTo>
                  <a:cubicBezTo>
                    <a:pt x="25" y="82"/>
                    <a:pt x="27" y="81"/>
                    <a:pt x="28" y="76"/>
                  </a:cubicBezTo>
                  <a:cubicBezTo>
                    <a:pt x="45" y="23"/>
                    <a:pt x="77"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5" y="195"/>
                    <a:pt x="45" y="181"/>
                  </a:cubicBezTo>
                  <a:cubicBezTo>
                    <a:pt x="45" y="168"/>
                    <a:pt x="35" y="164"/>
                    <a:pt x="27" y="164"/>
                  </a:cubicBezTo>
                  <a:cubicBezTo>
                    <a:pt x="12" y="164"/>
                    <a:pt x="0" y="177"/>
                    <a:pt x="0" y="193"/>
                  </a:cubicBezTo>
                  <a:cubicBezTo>
                    <a:pt x="0" y="216"/>
                    <a:pt x="25" y="226"/>
                    <a:pt x="46" y="226"/>
                  </a:cubicBezTo>
                  <a:cubicBezTo>
                    <a:pt x="79" y="226"/>
                    <a:pt x="97" y="191"/>
                    <a:pt x="99" y="188"/>
                  </a:cubicBezTo>
                  <a:cubicBezTo>
                    <a:pt x="105" y="206"/>
                    <a:pt x="123" y="226"/>
                    <a:pt x="153" y="226"/>
                  </a:cubicBezTo>
                  <a:cubicBezTo>
                    <a:pt x="204" y="226"/>
                    <a:pt x="232" y="162"/>
                    <a:pt x="232"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61">
              <a:extLst>
                <a:ext uri="{FF2B5EF4-FFF2-40B4-BE49-F238E27FC236}">
                  <a16:creationId xmlns:a16="http://schemas.microsoft.com/office/drawing/2014/main" id="{CC074F44-38FF-4B98-A61E-AD3F92A2BE8F}"/>
                </a:ext>
              </a:extLst>
            </p:cNvPr>
            <p:cNvSpPr>
              <a:spLocks noEditPoints="1"/>
            </p:cNvSpPr>
            <p:nvPr>
              <p:custDataLst>
                <p:tags r:id="rId80"/>
              </p:custDataLst>
            </p:nvPr>
          </p:nvSpPr>
          <p:spPr bwMode="auto">
            <a:xfrm>
              <a:off x="3992563" y="2624138"/>
              <a:ext cx="52388" cy="77788"/>
            </a:xfrm>
            <a:custGeom>
              <a:avLst/>
              <a:gdLst>
                <a:gd name="T0" fmla="*/ 171 w 171"/>
                <a:gd name="T1" fmla="*/ 178 h 235"/>
                <a:gd name="T2" fmla="*/ 171 w 171"/>
                <a:gd name="T3" fmla="*/ 166 h 235"/>
                <a:gd name="T4" fmla="*/ 132 w 171"/>
                <a:gd name="T5" fmla="*/ 166 h 235"/>
                <a:gd name="T6" fmla="*/ 132 w 171"/>
                <a:gd name="T7" fmla="*/ 10 h 235"/>
                <a:gd name="T8" fmla="*/ 125 w 171"/>
                <a:gd name="T9" fmla="*/ 0 h 235"/>
                <a:gd name="T10" fmla="*/ 116 w 171"/>
                <a:gd name="T11" fmla="*/ 5 h 235"/>
                <a:gd name="T12" fmla="*/ 0 w 171"/>
                <a:gd name="T13" fmla="*/ 166 h 235"/>
                <a:gd name="T14" fmla="*/ 0 w 171"/>
                <a:gd name="T15" fmla="*/ 178 h 235"/>
                <a:gd name="T16" fmla="*/ 103 w 171"/>
                <a:gd name="T17" fmla="*/ 178 h 235"/>
                <a:gd name="T18" fmla="*/ 103 w 171"/>
                <a:gd name="T19" fmla="*/ 207 h 235"/>
                <a:gd name="T20" fmla="*/ 74 w 171"/>
                <a:gd name="T21" fmla="*/ 223 h 235"/>
                <a:gd name="T22" fmla="*/ 65 w 171"/>
                <a:gd name="T23" fmla="*/ 223 h 235"/>
                <a:gd name="T24" fmla="*/ 65 w 171"/>
                <a:gd name="T25" fmla="*/ 235 h 235"/>
                <a:gd name="T26" fmla="*/ 117 w 171"/>
                <a:gd name="T27" fmla="*/ 234 h 235"/>
                <a:gd name="T28" fmla="*/ 170 w 171"/>
                <a:gd name="T29" fmla="*/ 235 h 235"/>
                <a:gd name="T30" fmla="*/ 170 w 171"/>
                <a:gd name="T31" fmla="*/ 223 h 235"/>
                <a:gd name="T32" fmla="*/ 161 w 171"/>
                <a:gd name="T33" fmla="*/ 223 h 235"/>
                <a:gd name="T34" fmla="*/ 132 w 171"/>
                <a:gd name="T35" fmla="*/ 207 h 235"/>
                <a:gd name="T36" fmla="*/ 132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2" y="166"/>
                  </a:lnTo>
                  <a:lnTo>
                    <a:pt x="132" y="10"/>
                  </a:lnTo>
                  <a:cubicBezTo>
                    <a:pt x="132" y="3"/>
                    <a:pt x="132" y="0"/>
                    <a:pt x="125" y="0"/>
                  </a:cubicBezTo>
                  <a:cubicBezTo>
                    <a:pt x="120" y="0"/>
                    <a:pt x="119" y="0"/>
                    <a:pt x="116" y="5"/>
                  </a:cubicBezTo>
                  <a:lnTo>
                    <a:pt x="0" y="166"/>
                  </a:lnTo>
                  <a:lnTo>
                    <a:pt x="0" y="178"/>
                  </a:lnTo>
                  <a:lnTo>
                    <a:pt x="103" y="178"/>
                  </a:lnTo>
                  <a:lnTo>
                    <a:pt x="103" y="207"/>
                  </a:lnTo>
                  <a:cubicBezTo>
                    <a:pt x="103" y="219"/>
                    <a:pt x="103" y="223"/>
                    <a:pt x="74" y="223"/>
                  </a:cubicBezTo>
                  <a:lnTo>
                    <a:pt x="65" y="223"/>
                  </a:lnTo>
                  <a:lnTo>
                    <a:pt x="65" y="235"/>
                  </a:lnTo>
                  <a:lnTo>
                    <a:pt x="117" y="234"/>
                  </a:lnTo>
                  <a:lnTo>
                    <a:pt x="170" y="235"/>
                  </a:lnTo>
                  <a:lnTo>
                    <a:pt x="170" y="223"/>
                  </a:lnTo>
                  <a:lnTo>
                    <a:pt x="161" y="223"/>
                  </a:lnTo>
                  <a:cubicBezTo>
                    <a:pt x="132" y="223"/>
                    <a:pt x="132" y="219"/>
                    <a:pt x="132" y="207"/>
                  </a:cubicBezTo>
                  <a:lnTo>
                    <a:pt x="132"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62">
              <a:extLst>
                <a:ext uri="{FF2B5EF4-FFF2-40B4-BE49-F238E27FC236}">
                  <a16:creationId xmlns:a16="http://schemas.microsoft.com/office/drawing/2014/main" id="{BEEF9306-9279-42BA-AB79-430DCA3002BB}"/>
                </a:ext>
              </a:extLst>
            </p:cNvPr>
            <p:cNvSpPr>
              <a:spLocks noEditPoints="1"/>
            </p:cNvSpPr>
            <p:nvPr>
              <p:custDataLst>
                <p:tags r:id="rId81"/>
              </p:custDataLst>
            </p:nvPr>
          </p:nvSpPr>
          <p:spPr bwMode="auto">
            <a:xfrm>
              <a:off x="4132263" y="2576513"/>
              <a:ext cx="101600"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63">
              <a:extLst>
                <a:ext uri="{FF2B5EF4-FFF2-40B4-BE49-F238E27FC236}">
                  <a16:creationId xmlns:a16="http://schemas.microsoft.com/office/drawing/2014/main" id="{6E889880-9DF3-4CEC-B648-6A1A68B0AA4B}"/>
                </a:ext>
              </a:extLst>
            </p:cNvPr>
            <p:cNvSpPr>
              <a:spLocks/>
            </p:cNvSpPr>
            <p:nvPr>
              <p:custDataLst>
                <p:tags r:id="rId82"/>
              </p:custDataLst>
            </p:nvPr>
          </p:nvSpPr>
          <p:spPr bwMode="auto">
            <a:xfrm>
              <a:off x="4295776" y="2592388"/>
              <a:ext cx="93663"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64">
              <a:extLst>
                <a:ext uri="{FF2B5EF4-FFF2-40B4-BE49-F238E27FC236}">
                  <a16:creationId xmlns:a16="http://schemas.microsoft.com/office/drawing/2014/main" id="{9319BD10-2B54-4B5E-BD2B-BC803D814060}"/>
                </a:ext>
              </a:extLst>
            </p:cNvPr>
            <p:cNvSpPr>
              <a:spLocks/>
            </p:cNvSpPr>
            <p:nvPr>
              <p:custDataLst>
                <p:tags r:id="rId83"/>
              </p:custDataLst>
            </p:nvPr>
          </p:nvSpPr>
          <p:spPr bwMode="auto">
            <a:xfrm>
              <a:off x="4403726" y="2563813"/>
              <a:ext cx="88900" cy="74613"/>
            </a:xfrm>
            <a:custGeom>
              <a:avLst/>
              <a:gdLst>
                <a:gd name="T0" fmla="*/ 283 w 294"/>
                <a:gd name="T1" fmla="*/ 101 h 226"/>
                <a:gd name="T2" fmla="*/ 294 w 294"/>
                <a:gd name="T3" fmla="*/ 35 h 226"/>
                <a:gd name="T4" fmla="*/ 284 w 294"/>
                <a:gd name="T5" fmla="*/ 5 h 226"/>
                <a:gd name="T6" fmla="*/ 273 w 294"/>
                <a:gd name="T7" fmla="*/ 0 h 226"/>
                <a:gd name="T8" fmla="*/ 256 w 294"/>
                <a:gd name="T9" fmla="*/ 8 h 226"/>
                <a:gd name="T10" fmla="*/ 249 w 294"/>
                <a:gd name="T11" fmla="*/ 24 h 226"/>
                <a:gd name="T12" fmla="*/ 254 w 294"/>
                <a:gd name="T13" fmla="*/ 36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4 h 226"/>
                <a:gd name="T32" fmla="*/ 59 w 294"/>
                <a:gd name="T33" fmla="*/ 190 h 226"/>
                <a:gd name="T34" fmla="*/ 15 w 294"/>
                <a:gd name="T35" fmla="*/ 134 h 226"/>
                <a:gd name="T36" fmla="*/ 19 w 294"/>
                <a:gd name="T37" fmla="*/ 101 h 226"/>
                <a:gd name="T38" fmla="*/ 64 w 294"/>
                <a:gd name="T39" fmla="*/ 17 h 226"/>
                <a:gd name="T40" fmla="*/ 66 w 294"/>
                <a:gd name="T41" fmla="*/ 11 h 226"/>
                <a:gd name="T42" fmla="*/ 62 w 294"/>
                <a:gd name="T43" fmla="*/ 4 h 226"/>
                <a:gd name="T44" fmla="*/ 57 w 294"/>
                <a:gd name="T45" fmla="*/ 3 h 226"/>
                <a:gd name="T46" fmla="*/ 48 w 294"/>
                <a:gd name="T47" fmla="*/ 7 h 226"/>
                <a:gd name="T48" fmla="*/ 7 w 294"/>
                <a:gd name="T49" fmla="*/ 99 h 226"/>
                <a:gd name="T50" fmla="*/ 0 w 294"/>
                <a:gd name="T51" fmla="*/ 155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8" y="80"/>
                    <a:pt x="294" y="55"/>
                    <a:pt x="294" y="35"/>
                  </a:cubicBezTo>
                  <a:cubicBezTo>
                    <a:pt x="294" y="22"/>
                    <a:pt x="292" y="11"/>
                    <a:pt x="284" y="5"/>
                  </a:cubicBezTo>
                  <a:cubicBezTo>
                    <a:pt x="281" y="2"/>
                    <a:pt x="277"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2"/>
                    <a:pt x="66" y="11"/>
                  </a:cubicBezTo>
                  <a:cubicBezTo>
                    <a:pt x="66" y="8"/>
                    <a:pt x="64" y="5"/>
                    <a:pt x="62" y="4"/>
                  </a:cubicBezTo>
                  <a:cubicBezTo>
                    <a:pt x="60" y="3"/>
                    <a:pt x="59" y="3"/>
                    <a:pt x="57" y="3"/>
                  </a:cubicBezTo>
                  <a:cubicBezTo>
                    <a:pt x="54" y="3"/>
                    <a:pt x="51" y="4"/>
                    <a:pt x="48" y="7"/>
                  </a:cubicBezTo>
                  <a:cubicBezTo>
                    <a:pt x="28" y="35"/>
                    <a:pt x="15" y="67"/>
                    <a:pt x="7" y="99"/>
                  </a:cubicBezTo>
                  <a:cubicBezTo>
                    <a:pt x="2" y="118"/>
                    <a:pt x="0" y="137"/>
                    <a:pt x="0" y="155"/>
                  </a:cubicBezTo>
                  <a:cubicBezTo>
                    <a:pt x="0" y="195"/>
                    <a:pt x="14" y="226"/>
                    <a:pt x="52" y="226"/>
                  </a:cubicBezTo>
                  <a:cubicBezTo>
                    <a:pt x="84" y="226"/>
                    <a:pt x="109" y="204"/>
                    <a:pt x="128"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65">
              <a:extLst>
                <a:ext uri="{FF2B5EF4-FFF2-40B4-BE49-F238E27FC236}">
                  <a16:creationId xmlns:a16="http://schemas.microsoft.com/office/drawing/2014/main" id="{1D354A7C-8AE5-4B07-9640-533A7E7C91A4}"/>
                </a:ext>
              </a:extLst>
            </p:cNvPr>
            <p:cNvSpPr>
              <a:spLocks/>
            </p:cNvSpPr>
            <p:nvPr>
              <p:custDataLst>
                <p:tags r:id="rId84"/>
              </p:custDataLst>
            </p:nvPr>
          </p:nvSpPr>
          <p:spPr bwMode="auto">
            <a:xfrm>
              <a:off x="4508501" y="2492376"/>
              <a:ext cx="46038" cy="7620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3" y="160"/>
                    <a:pt x="104" y="144"/>
                  </a:cubicBezTo>
                  <a:cubicBezTo>
                    <a:pt x="130" y="123"/>
                    <a:pt x="154" y="101"/>
                    <a:pt x="154" y="68"/>
                  </a:cubicBezTo>
                  <a:cubicBezTo>
                    <a:pt x="154" y="26"/>
                    <a:pt x="117" y="0"/>
                    <a:pt x="73" y="0"/>
                  </a:cubicBezTo>
                  <a:cubicBezTo>
                    <a:pt x="29" y="0"/>
                    <a:pt x="0" y="31"/>
                    <a:pt x="0" y="63"/>
                  </a:cubicBezTo>
                  <a:cubicBezTo>
                    <a:pt x="0" y="80"/>
                    <a:pt x="15" y="82"/>
                    <a:pt x="19" y="82"/>
                  </a:cubicBezTo>
                  <a:cubicBezTo>
                    <a:pt x="27" y="82"/>
                    <a:pt x="37" y="76"/>
                    <a:pt x="37" y="64"/>
                  </a:cubicBezTo>
                  <a:cubicBezTo>
                    <a:pt x="37" y="57"/>
                    <a:pt x="35" y="45"/>
                    <a:pt x="17" y="45"/>
                  </a:cubicBezTo>
                  <a:cubicBezTo>
                    <a:pt x="27" y="20"/>
                    <a:pt x="51" y="13"/>
                    <a:pt x="67" y="13"/>
                  </a:cubicBezTo>
                  <a:cubicBezTo>
                    <a:pt x="102" y="13"/>
                    <a:pt x="120" y="40"/>
                    <a:pt x="120" y="68"/>
                  </a:cubicBezTo>
                  <a:cubicBezTo>
                    <a:pt x="120"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59" name="吹き出し: 四角形 58">
            <a:extLst>
              <a:ext uri="{FF2B5EF4-FFF2-40B4-BE49-F238E27FC236}">
                <a16:creationId xmlns:a16="http://schemas.microsoft.com/office/drawing/2014/main" id="{E17ABE83-2E47-4E14-B1AE-163599FE1095}"/>
              </a:ext>
            </a:extLst>
          </p:cNvPr>
          <p:cNvSpPr/>
          <p:nvPr/>
        </p:nvSpPr>
        <p:spPr>
          <a:xfrm>
            <a:off x="327528" y="3082089"/>
            <a:ext cx="8598640" cy="504061"/>
          </a:xfrm>
          <a:prstGeom prst="wedgeRectCallout">
            <a:avLst>
              <a:gd name="adj1" fmla="val 12169"/>
              <a:gd name="adj2" fmla="val -75400"/>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現実の境界の組み合わせでは、これが正またはゼロの場合は不適 </a:t>
            </a:r>
            <a:r>
              <a:rPr lang="en-US" altLang="ja-JP" sz="2000" dirty="0"/>
              <a:t>(</a:t>
            </a:r>
            <a:r>
              <a:rPr lang="ja-JP" altLang="en-US" sz="2000" dirty="0"/>
              <a:t>証明省略</a:t>
            </a:r>
            <a:r>
              <a:rPr lang="en-US" altLang="ja-JP" sz="2000" dirty="0"/>
              <a:t>)</a:t>
            </a:r>
            <a:endParaRPr kumimoji="1" lang="ja-JP" altLang="en-US" sz="2000" dirty="0"/>
          </a:p>
        </p:txBody>
      </p:sp>
      <p:sp>
        <p:nvSpPr>
          <p:cNvPr id="60" name="正方形/長方形 59">
            <a:extLst>
              <a:ext uri="{FF2B5EF4-FFF2-40B4-BE49-F238E27FC236}">
                <a16:creationId xmlns:a16="http://schemas.microsoft.com/office/drawing/2014/main" id="{E7D70BCB-BCFC-4215-B814-DFC4334AFE49}"/>
              </a:ext>
            </a:extLst>
          </p:cNvPr>
          <p:cNvSpPr/>
          <p:nvPr/>
        </p:nvSpPr>
        <p:spPr>
          <a:xfrm>
            <a:off x="5490337" y="2510349"/>
            <a:ext cx="576064" cy="36612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21" name="グループ化 320">
            <a:extLst>
              <a:ext uri="{FF2B5EF4-FFF2-40B4-BE49-F238E27FC236}">
                <a16:creationId xmlns:a16="http://schemas.microsoft.com/office/drawing/2014/main" id="{EE0F3346-9EB3-413B-9807-451BA5626C60}"/>
              </a:ext>
            </a:extLst>
          </p:cNvPr>
          <p:cNvGrpSpPr>
            <a:grpSpLocks noChangeAspect="1"/>
          </p:cNvGrpSpPr>
          <p:nvPr>
            <p:custDataLst>
              <p:tags r:id="rId3"/>
            </p:custDataLst>
          </p:nvPr>
        </p:nvGrpSpPr>
        <p:grpSpPr>
          <a:xfrm>
            <a:off x="363537" y="4521200"/>
            <a:ext cx="2200582" cy="1273937"/>
            <a:chOff x="363538" y="4521200"/>
            <a:chExt cx="992187" cy="588963"/>
          </a:xfrm>
        </p:grpSpPr>
        <p:sp>
          <p:nvSpPr>
            <p:cNvPr id="188" name="Freeform 133">
              <a:extLst>
                <a:ext uri="{FF2B5EF4-FFF2-40B4-BE49-F238E27FC236}">
                  <a16:creationId xmlns:a16="http://schemas.microsoft.com/office/drawing/2014/main" id="{61629C06-D69B-47E1-9CA3-7AEE4A51F13C}"/>
                </a:ext>
              </a:extLst>
            </p:cNvPr>
            <p:cNvSpPr>
              <a:spLocks/>
            </p:cNvSpPr>
            <p:nvPr>
              <p:custDataLst>
                <p:tags r:id="rId22"/>
              </p:custDataLst>
            </p:nvPr>
          </p:nvSpPr>
          <p:spPr bwMode="auto">
            <a:xfrm>
              <a:off x="388938" y="4521200"/>
              <a:ext cx="39687" cy="111125"/>
            </a:xfrm>
            <a:custGeom>
              <a:avLst/>
              <a:gdLst>
                <a:gd name="T0" fmla="*/ 167 w 167"/>
                <a:gd name="T1" fmla="*/ 12 h 453"/>
                <a:gd name="T2" fmla="*/ 154 w 167"/>
                <a:gd name="T3" fmla="*/ 0 h 453"/>
                <a:gd name="T4" fmla="*/ 146 w 167"/>
                <a:gd name="T5" fmla="*/ 0 h 453"/>
                <a:gd name="T6" fmla="*/ 0 w 167"/>
                <a:gd name="T7" fmla="*/ 225 h 453"/>
                <a:gd name="T8" fmla="*/ 0 w 167"/>
                <a:gd name="T9" fmla="*/ 440 h 453"/>
                <a:gd name="T10" fmla="*/ 14 w 167"/>
                <a:gd name="T11" fmla="*/ 453 h 453"/>
                <a:gd name="T12" fmla="*/ 46 w 167"/>
                <a:gd name="T13" fmla="*/ 453 h 453"/>
                <a:gd name="T14" fmla="*/ 60 w 167"/>
                <a:gd name="T15" fmla="*/ 440 h 453"/>
                <a:gd name="T16" fmla="*/ 60 w 167"/>
                <a:gd name="T17" fmla="*/ 225 h 453"/>
                <a:gd name="T18" fmla="*/ 160 w 167"/>
                <a:gd name="T19" fmla="*/ 26 h 453"/>
                <a:gd name="T20" fmla="*/ 167 w 167"/>
                <a:gd name="T21" fmla="*/ 1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453">
                  <a:moveTo>
                    <a:pt x="167" y="12"/>
                  </a:moveTo>
                  <a:cubicBezTo>
                    <a:pt x="167" y="1"/>
                    <a:pt x="166" y="0"/>
                    <a:pt x="154" y="0"/>
                  </a:cubicBezTo>
                  <a:lnTo>
                    <a:pt x="146" y="0"/>
                  </a:lnTo>
                  <a:cubicBezTo>
                    <a:pt x="39" y="58"/>
                    <a:pt x="0" y="152"/>
                    <a:pt x="0" y="225"/>
                  </a:cubicBezTo>
                  <a:lnTo>
                    <a:pt x="0" y="440"/>
                  </a:lnTo>
                  <a:cubicBezTo>
                    <a:pt x="0" y="453"/>
                    <a:pt x="1" y="453"/>
                    <a:pt x="14" y="453"/>
                  </a:cubicBezTo>
                  <a:lnTo>
                    <a:pt x="46" y="453"/>
                  </a:lnTo>
                  <a:cubicBezTo>
                    <a:pt x="60" y="453"/>
                    <a:pt x="60" y="453"/>
                    <a:pt x="60" y="440"/>
                  </a:cubicBezTo>
                  <a:lnTo>
                    <a:pt x="60" y="225"/>
                  </a:lnTo>
                  <a:cubicBezTo>
                    <a:pt x="60" y="185"/>
                    <a:pt x="71" y="89"/>
                    <a:pt x="160" y="26"/>
                  </a:cubicBezTo>
                  <a:cubicBezTo>
                    <a:pt x="166" y="22"/>
                    <a:pt x="167" y="21"/>
                    <a:pt x="167"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34">
              <a:extLst>
                <a:ext uri="{FF2B5EF4-FFF2-40B4-BE49-F238E27FC236}">
                  <a16:creationId xmlns:a16="http://schemas.microsoft.com/office/drawing/2014/main" id="{BC72A583-47BC-4EAD-9F64-A815A9A9796F}"/>
                </a:ext>
              </a:extLst>
            </p:cNvPr>
            <p:cNvSpPr>
              <a:spLocks/>
            </p:cNvSpPr>
            <p:nvPr>
              <p:custDataLst>
                <p:tags r:id="rId23"/>
              </p:custDataLst>
            </p:nvPr>
          </p:nvSpPr>
          <p:spPr bwMode="auto">
            <a:xfrm>
              <a:off x="388938" y="4630738"/>
              <a:ext cx="14287" cy="39688"/>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60" y="0"/>
                    <a:pt x="46" y="0"/>
                  </a:cubicBezTo>
                  <a:lnTo>
                    <a:pt x="14" y="0"/>
                  </a:lnTo>
                  <a:cubicBezTo>
                    <a:pt x="1" y="0"/>
                    <a:pt x="0" y="1"/>
                    <a:pt x="0" y="14"/>
                  </a:cubicBezTo>
                  <a:lnTo>
                    <a:pt x="0" y="146"/>
                  </a:lnTo>
                  <a:cubicBezTo>
                    <a:pt x="0" y="159"/>
                    <a:pt x="1" y="160"/>
                    <a:pt x="14" y="160"/>
                  </a:cubicBezTo>
                  <a:lnTo>
                    <a:pt x="46" y="160"/>
                  </a:lnTo>
                  <a:cubicBezTo>
                    <a:pt x="60"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135">
              <a:extLst>
                <a:ext uri="{FF2B5EF4-FFF2-40B4-BE49-F238E27FC236}">
                  <a16:creationId xmlns:a16="http://schemas.microsoft.com/office/drawing/2014/main" id="{3AFEC713-2180-4ABD-B57D-123AA6C954A8}"/>
                </a:ext>
              </a:extLst>
            </p:cNvPr>
            <p:cNvSpPr>
              <a:spLocks/>
            </p:cNvSpPr>
            <p:nvPr>
              <p:custDataLst>
                <p:tags r:id="rId24"/>
              </p:custDataLst>
            </p:nvPr>
          </p:nvSpPr>
          <p:spPr bwMode="auto">
            <a:xfrm>
              <a:off x="388938" y="4667250"/>
              <a:ext cx="14287" cy="39688"/>
            </a:xfrm>
            <a:custGeom>
              <a:avLst/>
              <a:gdLst>
                <a:gd name="T0" fmla="*/ 60 w 60"/>
                <a:gd name="T1" fmla="*/ 146 h 159"/>
                <a:gd name="T2" fmla="*/ 60 w 60"/>
                <a:gd name="T3" fmla="*/ 13 h 159"/>
                <a:gd name="T4" fmla="*/ 46 w 60"/>
                <a:gd name="T5" fmla="*/ 0 h 159"/>
                <a:gd name="T6" fmla="*/ 14 w 60"/>
                <a:gd name="T7" fmla="*/ 0 h 159"/>
                <a:gd name="T8" fmla="*/ 0 w 60"/>
                <a:gd name="T9" fmla="*/ 13 h 159"/>
                <a:gd name="T10" fmla="*/ 0 w 60"/>
                <a:gd name="T11" fmla="*/ 146 h 159"/>
                <a:gd name="T12" fmla="*/ 14 w 60"/>
                <a:gd name="T13" fmla="*/ 159 h 159"/>
                <a:gd name="T14" fmla="*/ 46 w 60"/>
                <a:gd name="T15" fmla="*/ 159 h 159"/>
                <a:gd name="T16" fmla="*/ 60 w 60"/>
                <a:gd name="T17" fmla="*/ 14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59">
                  <a:moveTo>
                    <a:pt x="60" y="146"/>
                  </a:moveTo>
                  <a:lnTo>
                    <a:pt x="60" y="13"/>
                  </a:lnTo>
                  <a:cubicBezTo>
                    <a:pt x="60" y="0"/>
                    <a:pt x="60" y="0"/>
                    <a:pt x="46" y="0"/>
                  </a:cubicBezTo>
                  <a:lnTo>
                    <a:pt x="14" y="0"/>
                  </a:lnTo>
                  <a:cubicBezTo>
                    <a:pt x="1" y="0"/>
                    <a:pt x="0" y="0"/>
                    <a:pt x="0" y="13"/>
                  </a:cubicBezTo>
                  <a:lnTo>
                    <a:pt x="0" y="146"/>
                  </a:lnTo>
                  <a:cubicBezTo>
                    <a:pt x="0" y="159"/>
                    <a:pt x="1" y="159"/>
                    <a:pt x="14" y="159"/>
                  </a:cubicBezTo>
                  <a:lnTo>
                    <a:pt x="46" y="159"/>
                  </a:lnTo>
                  <a:cubicBezTo>
                    <a:pt x="60" y="159"/>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36">
              <a:extLst>
                <a:ext uri="{FF2B5EF4-FFF2-40B4-BE49-F238E27FC236}">
                  <a16:creationId xmlns:a16="http://schemas.microsoft.com/office/drawing/2014/main" id="{3E287D91-B1DE-4A68-A841-E2D6E17D0E85}"/>
                </a:ext>
              </a:extLst>
            </p:cNvPr>
            <p:cNvSpPr>
              <a:spLocks/>
            </p:cNvSpPr>
            <p:nvPr>
              <p:custDataLst>
                <p:tags r:id="rId25"/>
              </p:custDataLst>
            </p:nvPr>
          </p:nvSpPr>
          <p:spPr bwMode="auto">
            <a:xfrm>
              <a:off x="363538" y="4703763"/>
              <a:ext cx="39687" cy="223838"/>
            </a:xfrm>
            <a:custGeom>
              <a:avLst/>
              <a:gdLst>
                <a:gd name="T0" fmla="*/ 166 w 166"/>
                <a:gd name="T1" fmla="*/ 894 h 908"/>
                <a:gd name="T2" fmla="*/ 166 w 166"/>
                <a:gd name="T3" fmla="*/ 684 h 908"/>
                <a:gd name="T4" fmla="*/ 29 w 166"/>
                <a:gd name="T5" fmla="*/ 454 h 908"/>
                <a:gd name="T6" fmla="*/ 166 w 166"/>
                <a:gd name="T7" fmla="*/ 224 h 908"/>
                <a:gd name="T8" fmla="*/ 166 w 166"/>
                <a:gd name="T9" fmla="*/ 14 h 908"/>
                <a:gd name="T10" fmla="*/ 152 w 166"/>
                <a:gd name="T11" fmla="*/ 0 h 908"/>
                <a:gd name="T12" fmla="*/ 120 w 166"/>
                <a:gd name="T13" fmla="*/ 0 h 908"/>
                <a:gd name="T14" fmla="*/ 106 w 166"/>
                <a:gd name="T15" fmla="*/ 14 h 908"/>
                <a:gd name="T16" fmla="*/ 106 w 166"/>
                <a:gd name="T17" fmla="*/ 224 h 908"/>
                <a:gd name="T18" fmla="*/ 6 w 166"/>
                <a:gd name="T19" fmla="*/ 440 h 908"/>
                <a:gd name="T20" fmla="*/ 0 w 166"/>
                <a:gd name="T21" fmla="*/ 454 h 908"/>
                <a:gd name="T22" fmla="*/ 6 w 166"/>
                <a:gd name="T23" fmla="*/ 468 h 908"/>
                <a:gd name="T24" fmla="*/ 77 w 166"/>
                <a:gd name="T25" fmla="*/ 555 h 908"/>
                <a:gd name="T26" fmla="*/ 106 w 166"/>
                <a:gd name="T27" fmla="*/ 683 h 908"/>
                <a:gd name="T28" fmla="*/ 106 w 166"/>
                <a:gd name="T29" fmla="*/ 894 h 908"/>
                <a:gd name="T30" fmla="*/ 120 w 166"/>
                <a:gd name="T31" fmla="*/ 908 h 908"/>
                <a:gd name="T32" fmla="*/ 152 w 166"/>
                <a:gd name="T33" fmla="*/ 908 h 908"/>
                <a:gd name="T34" fmla="*/ 166 w 166"/>
                <a:gd name="T35" fmla="*/ 894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6" h="908">
                  <a:moveTo>
                    <a:pt x="166" y="894"/>
                  </a:moveTo>
                  <a:lnTo>
                    <a:pt x="166" y="684"/>
                  </a:lnTo>
                  <a:cubicBezTo>
                    <a:pt x="166" y="623"/>
                    <a:pt x="141" y="522"/>
                    <a:pt x="29" y="454"/>
                  </a:cubicBezTo>
                  <a:cubicBezTo>
                    <a:pt x="142" y="386"/>
                    <a:pt x="166" y="283"/>
                    <a:pt x="166" y="224"/>
                  </a:cubicBezTo>
                  <a:lnTo>
                    <a:pt x="166" y="14"/>
                  </a:lnTo>
                  <a:cubicBezTo>
                    <a:pt x="166" y="1"/>
                    <a:pt x="166" y="0"/>
                    <a:pt x="152" y="0"/>
                  </a:cubicBezTo>
                  <a:lnTo>
                    <a:pt x="120" y="0"/>
                  </a:lnTo>
                  <a:cubicBezTo>
                    <a:pt x="107" y="0"/>
                    <a:pt x="106" y="1"/>
                    <a:pt x="106" y="14"/>
                  </a:cubicBezTo>
                  <a:lnTo>
                    <a:pt x="106" y="224"/>
                  </a:lnTo>
                  <a:cubicBezTo>
                    <a:pt x="106" y="266"/>
                    <a:pt x="97" y="370"/>
                    <a:pt x="6" y="440"/>
                  </a:cubicBezTo>
                  <a:cubicBezTo>
                    <a:pt x="0" y="444"/>
                    <a:pt x="0" y="445"/>
                    <a:pt x="0" y="454"/>
                  </a:cubicBezTo>
                  <a:cubicBezTo>
                    <a:pt x="0" y="463"/>
                    <a:pt x="0" y="463"/>
                    <a:pt x="6" y="468"/>
                  </a:cubicBezTo>
                  <a:cubicBezTo>
                    <a:pt x="19" y="478"/>
                    <a:pt x="53" y="504"/>
                    <a:pt x="77" y="555"/>
                  </a:cubicBezTo>
                  <a:cubicBezTo>
                    <a:pt x="96" y="594"/>
                    <a:pt x="106" y="639"/>
                    <a:pt x="106" y="683"/>
                  </a:cubicBezTo>
                  <a:lnTo>
                    <a:pt x="106" y="894"/>
                  </a:lnTo>
                  <a:cubicBezTo>
                    <a:pt x="106" y="907"/>
                    <a:pt x="107" y="908"/>
                    <a:pt x="120" y="908"/>
                  </a:cubicBezTo>
                  <a:lnTo>
                    <a:pt x="152" y="908"/>
                  </a:lnTo>
                  <a:cubicBezTo>
                    <a:pt x="166" y="908"/>
                    <a:pt x="166" y="907"/>
                    <a:pt x="166" y="8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137">
              <a:extLst>
                <a:ext uri="{FF2B5EF4-FFF2-40B4-BE49-F238E27FC236}">
                  <a16:creationId xmlns:a16="http://schemas.microsoft.com/office/drawing/2014/main" id="{E4649237-07BE-4C5A-BB4C-06FA6F786B66}"/>
                </a:ext>
              </a:extLst>
            </p:cNvPr>
            <p:cNvSpPr>
              <a:spLocks/>
            </p:cNvSpPr>
            <p:nvPr>
              <p:custDataLst>
                <p:tags r:id="rId26"/>
              </p:custDataLst>
            </p:nvPr>
          </p:nvSpPr>
          <p:spPr bwMode="auto">
            <a:xfrm>
              <a:off x="388938" y="4926013"/>
              <a:ext cx="14287" cy="38100"/>
            </a:xfrm>
            <a:custGeom>
              <a:avLst/>
              <a:gdLst>
                <a:gd name="T0" fmla="*/ 60 w 60"/>
                <a:gd name="T1" fmla="*/ 146 h 159"/>
                <a:gd name="T2" fmla="*/ 60 w 60"/>
                <a:gd name="T3" fmla="*/ 13 h 159"/>
                <a:gd name="T4" fmla="*/ 46 w 60"/>
                <a:gd name="T5" fmla="*/ 0 h 159"/>
                <a:gd name="T6" fmla="*/ 14 w 60"/>
                <a:gd name="T7" fmla="*/ 0 h 159"/>
                <a:gd name="T8" fmla="*/ 0 w 60"/>
                <a:gd name="T9" fmla="*/ 13 h 159"/>
                <a:gd name="T10" fmla="*/ 0 w 60"/>
                <a:gd name="T11" fmla="*/ 146 h 159"/>
                <a:gd name="T12" fmla="*/ 14 w 60"/>
                <a:gd name="T13" fmla="*/ 159 h 159"/>
                <a:gd name="T14" fmla="*/ 46 w 60"/>
                <a:gd name="T15" fmla="*/ 159 h 159"/>
                <a:gd name="T16" fmla="*/ 60 w 60"/>
                <a:gd name="T17" fmla="*/ 14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59">
                  <a:moveTo>
                    <a:pt x="60" y="146"/>
                  </a:moveTo>
                  <a:lnTo>
                    <a:pt x="60" y="13"/>
                  </a:lnTo>
                  <a:cubicBezTo>
                    <a:pt x="60" y="0"/>
                    <a:pt x="60" y="0"/>
                    <a:pt x="46" y="0"/>
                  </a:cubicBezTo>
                  <a:lnTo>
                    <a:pt x="14" y="0"/>
                  </a:lnTo>
                  <a:cubicBezTo>
                    <a:pt x="1" y="0"/>
                    <a:pt x="0" y="0"/>
                    <a:pt x="0" y="13"/>
                  </a:cubicBezTo>
                  <a:lnTo>
                    <a:pt x="0" y="146"/>
                  </a:lnTo>
                  <a:cubicBezTo>
                    <a:pt x="0" y="159"/>
                    <a:pt x="1" y="159"/>
                    <a:pt x="14" y="159"/>
                  </a:cubicBezTo>
                  <a:lnTo>
                    <a:pt x="46" y="159"/>
                  </a:lnTo>
                  <a:cubicBezTo>
                    <a:pt x="60" y="159"/>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138">
              <a:extLst>
                <a:ext uri="{FF2B5EF4-FFF2-40B4-BE49-F238E27FC236}">
                  <a16:creationId xmlns:a16="http://schemas.microsoft.com/office/drawing/2014/main" id="{ED877889-61AB-43AF-B5D1-E00080588A7C}"/>
                </a:ext>
              </a:extLst>
            </p:cNvPr>
            <p:cNvSpPr>
              <a:spLocks/>
            </p:cNvSpPr>
            <p:nvPr>
              <p:custDataLst>
                <p:tags r:id="rId27"/>
              </p:custDataLst>
            </p:nvPr>
          </p:nvSpPr>
          <p:spPr bwMode="auto">
            <a:xfrm>
              <a:off x="388938" y="4962525"/>
              <a:ext cx="14287" cy="39688"/>
            </a:xfrm>
            <a:custGeom>
              <a:avLst/>
              <a:gdLst>
                <a:gd name="T0" fmla="*/ 60 w 60"/>
                <a:gd name="T1" fmla="*/ 146 h 160"/>
                <a:gd name="T2" fmla="*/ 60 w 60"/>
                <a:gd name="T3" fmla="*/ 14 h 160"/>
                <a:gd name="T4" fmla="*/ 46 w 60"/>
                <a:gd name="T5" fmla="*/ 0 h 160"/>
                <a:gd name="T6" fmla="*/ 14 w 60"/>
                <a:gd name="T7" fmla="*/ 0 h 160"/>
                <a:gd name="T8" fmla="*/ 0 w 60"/>
                <a:gd name="T9" fmla="*/ 14 h 160"/>
                <a:gd name="T10" fmla="*/ 0 w 60"/>
                <a:gd name="T11" fmla="*/ 146 h 160"/>
                <a:gd name="T12" fmla="*/ 14 w 60"/>
                <a:gd name="T13" fmla="*/ 160 h 160"/>
                <a:gd name="T14" fmla="*/ 46 w 60"/>
                <a:gd name="T15" fmla="*/ 160 h 160"/>
                <a:gd name="T16" fmla="*/ 60 w 60"/>
                <a:gd name="T17"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60">
                  <a:moveTo>
                    <a:pt x="60" y="146"/>
                  </a:moveTo>
                  <a:lnTo>
                    <a:pt x="60" y="14"/>
                  </a:lnTo>
                  <a:cubicBezTo>
                    <a:pt x="60" y="1"/>
                    <a:pt x="60" y="0"/>
                    <a:pt x="46" y="0"/>
                  </a:cubicBezTo>
                  <a:lnTo>
                    <a:pt x="14" y="0"/>
                  </a:lnTo>
                  <a:cubicBezTo>
                    <a:pt x="1" y="0"/>
                    <a:pt x="0" y="1"/>
                    <a:pt x="0" y="14"/>
                  </a:cubicBezTo>
                  <a:lnTo>
                    <a:pt x="0" y="146"/>
                  </a:lnTo>
                  <a:cubicBezTo>
                    <a:pt x="0" y="159"/>
                    <a:pt x="1" y="160"/>
                    <a:pt x="14" y="160"/>
                  </a:cubicBezTo>
                  <a:lnTo>
                    <a:pt x="46" y="160"/>
                  </a:lnTo>
                  <a:cubicBezTo>
                    <a:pt x="60" y="160"/>
                    <a:pt x="60" y="159"/>
                    <a:pt x="60" y="1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139">
              <a:extLst>
                <a:ext uri="{FF2B5EF4-FFF2-40B4-BE49-F238E27FC236}">
                  <a16:creationId xmlns:a16="http://schemas.microsoft.com/office/drawing/2014/main" id="{C815946F-452B-4271-9040-6CB05D9B5442}"/>
                </a:ext>
              </a:extLst>
            </p:cNvPr>
            <p:cNvSpPr>
              <a:spLocks/>
            </p:cNvSpPr>
            <p:nvPr>
              <p:custDataLst>
                <p:tags r:id="rId28"/>
              </p:custDataLst>
            </p:nvPr>
          </p:nvSpPr>
          <p:spPr bwMode="auto">
            <a:xfrm>
              <a:off x="388938" y="4999038"/>
              <a:ext cx="39687" cy="111125"/>
            </a:xfrm>
            <a:custGeom>
              <a:avLst/>
              <a:gdLst>
                <a:gd name="T0" fmla="*/ 167 w 167"/>
                <a:gd name="T1" fmla="*/ 441 h 453"/>
                <a:gd name="T2" fmla="*/ 164 w 167"/>
                <a:gd name="T3" fmla="*/ 430 h 453"/>
                <a:gd name="T4" fmla="*/ 90 w 167"/>
                <a:gd name="T5" fmla="*/ 347 h 453"/>
                <a:gd name="T6" fmla="*/ 60 w 167"/>
                <a:gd name="T7" fmla="*/ 228 h 453"/>
                <a:gd name="T8" fmla="*/ 60 w 167"/>
                <a:gd name="T9" fmla="*/ 13 h 453"/>
                <a:gd name="T10" fmla="*/ 46 w 167"/>
                <a:gd name="T11" fmla="*/ 0 h 453"/>
                <a:gd name="T12" fmla="*/ 14 w 167"/>
                <a:gd name="T13" fmla="*/ 0 h 453"/>
                <a:gd name="T14" fmla="*/ 0 w 167"/>
                <a:gd name="T15" fmla="*/ 13 h 453"/>
                <a:gd name="T16" fmla="*/ 0 w 167"/>
                <a:gd name="T17" fmla="*/ 228 h 453"/>
                <a:gd name="T18" fmla="*/ 146 w 167"/>
                <a:gd name="T19" fmla="*/ 453 h 453"/>
                <a:gd name="T20" fmla="*/ 154 w 167"/>
                <a:gd name="T21" fmla="*/ 453 h 453"/>
                <a:gd name="T22" fmla="*/ 167 w 167"/>
                <a:gd name="T23" fmla="*/ 44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453">
                  <a:moveTo>
                    <a:pt x="167" y="441"/>
                  </a:moveTo>
                  <a:cubicBezTo>
                    <a:pt x="167" y="432"/>
                    <a:pt x="166" y="432"/>
                    <a:pt x="164" y="430"/>
                  </a:cubicBezTo>
                  <a:cubicBezTo>
                    <a:pt x="149" y="419"/>
                    <a:pt x="113" y="393"/>
                    <a:pt x="90" y="347"/>
                  </a:cubicBezTo>
                  <a:cubicBezTo>
                    <a:pt x="70" y="309"/>
                    <a:pt x="60" y="271"/>
                    <a:pt x="60" y="228"/>
                  </a:cubicBezTo>
                  <a:lnTo>
                    <a:pt x="60" y="13"/>
                  </a:lnTo>
                  <a:cubicBezTo>
                    <a:pt x="60" y="0"/>
                    <a:pt x="60" y="0"/>
                    <a:pt x="46" y="0"/>
                  </a:cubicBezTo>
                  <a:lnTo>
                    <a:pt x="14" y="0"/>
                  </a:lnTo>
                  <a:cubicBezTo>
                    <a:pt x="1" y="0"/>
                    <a:pt x="0" y="0"/>
                    <a:pt x="0" y="13"/>
                  </a:cubicBezTo>
                  <a:lnTo>
                    <a:pt x="0" y="228"/>
                  </a:lnTo>
                  <a:cubicBezTo>
                    <a:pt x="0" y="302"/>
                    <a:pt x="39" y="396"/>
                    <a:pt x="146" y="453"/>
                  </a:cubicBezTo>
                  <a:lnTo>
                    <a:pt x="154" y="453"/>
                  </a:lnTo>
                  <a:cubicBezTo>
                    <a:pt x="166" y="453"/>
                    <a:pt x="167" y="453"/>
                    <a:pt x="167" y="4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140">
              <a:extLst>
                <a:ext uri="{FF2B5EF4-FFF2-40B4-BE49-F238E27FC236}">
                  <a16:creationId xmlns:a16="http://schemas.microsoft.com/office/drawing/2014/main" id="{0B8D2B8A-78E4-440C-A625-97A34DB8A88F}"/>
                </a:ext>
              </a:extLst>
            </p:cNvPr>
            <p:cNvSpPr>
              <a:spLocks noEditPoints="1"/>
            </p:cNvSpPr>
            <p:nvPr>
              <p:custDataLst>
                <p:tags r:id="rId29"/>
              </p:custDataLst>
            </p:nvPr>
          </p:nvSpPr>
          <p:spPr bwMode="auto">
            <a:xfrm>
              <a:off x="468313" y="4535488"/>
              <a:ext cx="63500" cy="9048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2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8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5"/>
                    <a:pt x="140" y="12"/>
                    <a:pt x="154" y="12"/>
                  </a:cubicBezTo>
                  <a:cubicBezTo>
                    <a:pt x="190" y="12"/>
                    <a:pt x="225" y="38"/>
                    <a:pt x="225" y="103"/>
                  </a:cubicBezTo>
                  <a:cubicBezTo>
                    <a:pt x="225" y="122"/>
                    <a:pt x="222" y="147"/>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0" y="354"/>
                    <a:pt x="94" y="354"/>
                  </a:cubicBezTo>
                  <a:cubicBezTo>
                    <a:pt x="39" y="354"/>
                    <a:pt x="39" y="303"/>
                    <a:pt x="39" y="298"/>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141">
              <a:extLst>
                <a:ext uri="{FF2B5EF4-FFF2-40B4-BE49-F238E27FC236}">
                  <a16:creationId xmlns:a16="http://schemas.microsoft.com/office/drawing/2014/main" id="{43E01E33-4CC6-4247-8FB3-014847A51426}"/>
                </a:ext>
              </a:extLst>
            </p:cNvPr>
            <p:cNvSpPr>
              <a:spLocks/>
            </p:cNvSpPr>
            <p:nvPr>
              <p:custDataLst>
                <p:tags r:id="rId30"/>
              </p:custDataLst>
            </p:nvPr>
          </p:nvSpPr>
          <p:spPr bwMode="auto">
            <a:xfrm>
              <a:off x="539750" y="4522788"/>
              <a:ext cx="36512" cy="57150"/>
            </a:xfrm>
            <a:custGeom>
              <a:avLst/>
              <a:gdLst>
                <a:gd name="T0" fmla="*/ 154 w 154"/>
                <a:gd name="T1" fmla="*/ 168 h 231"/>
                <a:gd name="T2" fmla="*/ 142 w 154"/>
                <a:gd name="T3" fmla="*/ 168 h 231"/>
                <a:gd name="T4" fmla="*/ 133 w 154"/>
                <a:gd name="T5" fmla="*/ 199 h 231"/>
                <a:gd name="T6" fmla="*/ 98 w 154"/>
                <a:gd name="T7" fmla="*/ 201 h 231"/>
                <a:gd name="T8" fmla="*/ 34 w 154"/>
                <a:gd name="T9" fmla="*/ 201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8" y="196"/>
                    <a:pt x="133" y="199"/>
                  </a:cubicBezTo>
                  <a:cubicBezTo>
                    <a:pt x="130" y="201"/>
                    <a:pt x="103" y="201"/>
                    <a:pt x="98" y="201"/>
                  </a:cubicBezTo>
                  <a:lnTo>
                    <a:pt x="34" y="201"/>
                  </a:lnTo>
                  <a:cubicBezTo>
                    <a:pt x="71" y="169"/>
                    <a:pt x="83" y="159"/>
                    <a:pt x="104" y="143"/>
                  </a:cubicBezTo>
                  <a:cubicBezTo>
                    <a:pt x="130" y="122"/>
                    <a:pt x="154" y="101"/>
                    <a:pt x="154" y="68"/>
                  </a:cubicBezTo>
                  <a:cubicBezTo>
                    <a:pt x="154" y="25"/>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39"/>
                    <a:pt x="120" y="68"/>
                  </a:cubicBezTo>
                  <a:cubicBezTo>
                    <a:pt x="120" y="98"/>
                    <a:pt x="98" y="122"/>
                    <a:pt x="87" y="135"/>
                  </a:cubicBezTo>
                  <a:lnTo>
                    <a:pt x="3" y="218"/>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142">
              <a:extLst>
                <a:ext uri="{FF2B5EF4-FFF2-40B4-BE49-F238E27FC236}">
                  <a16:creationId xmlns:a16="http://schemas.microsoft.com/office/drawing/2014/main" id="{43A96463-474A-4414-8B4D-D3652312257E}"/>
                </a:ext>
              </a:extLst>
            </p:cNvPr>
            <p:cNvSpPr>
              <a:spLocks/>
            </p:cNvSpPr>
            <p:nvPr>
              <p:custDataLst>
                <p:tags r:id="rId31"/>
              </p:custDataLst>
            </p:nvPr>
          </p:nvSpPr>
          <p:spPr bwMode="auto">
            <a:xfrm>
              <a:off x="595313" y="4540250"/>
              <a:ext cx="117475" cy="85725"/>
            </a:xfrm>
            <a:custGeom>
              <a:avLst/>
              <a:gdLst>
                <a:gd name="T0" fmla="*/ 495 w 495"/>
                <a:gd name="T1" fmla="*/ 6 h 352"/>
                <a:gd name="T2" fmla="*/ 489 w 495"/>
                <a:gd name="T3" fmla="*/ 0 h 352"/>
                <a:gd name="T4" fmla="*/ 450 w 495"/>
                <a:gd name="T5" fmla="*/ 2 h 352"/>
                <a:gd name="T6" fmla="*/ 399 w 495"/>
                <a:gd name="T7" fmla="*/ 0 h 352"/>
                <a:gd name="T8" fmla="*/ 389 w 495"/>
                <a:gd name="T9" fmla="*/ 10 h 352"/>
                <a:gd name="T10" fmla="*/ 397 w 495"/>
                <a:gd name="T11" fmla="*/ 16 h 352"/>
                <a:gd name="T12" fmla="*/ 426 w 495"/>
                <a:gd name="T13" fmla="*/ 35 h 352"/>
                <a:gd name="T14" fmla="*/ 419 w 495"/>
                <a:gd name="T15" fmla="*/ 52 h 352"/>
                <a:gd name="T16" fmla="*/ 285 w 495"/>
                <a:gd name="T17" fmla="*/ 287 h 352"/>
                <a:gd name="T18" fmla="*/ 266 w 495"/>
                <a:gd name="T19" fmla="*/ 39 h 352"/>
                <a:gd name="T20" fmla="*/ 301 w 495"/>
                <a:gd name="T21" fmla="*/ 16 h 352"/>
                <a:gd name="T22" fmla="*/ 315 w 495"/>
                <a:gd name="T23" fmla="*/ 6 h 352"/>
                <a:gd name="T24" fmla="*/ 307 w 495"/>
                <a:gd name="T25" fmla="*/ 0 h 352"/>
                <a:gd name="T26" fmla="*/ 246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29 w 495"/>
                <a:gd name="T45" fmla="*/ 6 h 352"/>
                <a:gd name="T46" fmla="*/ 122 w 495"/>
                <a:gd name="T47" fmla="*/ 0 h 352"/>
                <a:gd name="T48" fmla="*/ 61 w 495"/>
                <a:gd name="T49" fmla="*/ 2 h 352"/>
                <a:gd name="T50" fmla="*/ 9 w 495"/>
                <a:gd name="T51" fmla="*/ 0 h 352"/>
                <a:gd name="T52" fmla="*/ 0 w 495"/>
                <a:gd name="T53" fmla="*/ 10 h 352"/>
                <a:gd name="T54" fmla="*/ 12 w 495"/>
                <a:gd name="T55" fmla="*/ 16 h 352"/>
                <a:gd name="T56" fmla="*/ 39 w 495"/>
                <a:gd name="T57" fmla="*/ 34 h 352"/>
                <a:gd name="T58" fmla="*/ 61 w 495"/>
                <a:gd name="T59" fmla="*/ 339 h 352"/>
                <a:gd name="T60" fmla="*/ 69 w 495"/>
                <a:gd name="T61" fmla="*/ 352 h 352"/>
                <a:gd name="T62" fmla="*/ 81 w 495"/>
                <a:gd name="T63" fmla="*/ 341 h 352"/>
                <a:gd name="T64" fmla="*/ 228 w 495"/>
                <a:gd name="T65" fmla="*/ 87 h 352"/>
                <a:gd name="T66" fmla="*/ 246 w 495"/>
                <a:gd name="T67" fmla="*/ 339 h 352"/>
                <a:gd name="T68" fmla="*/ 254 w 495"/>
                <a:gd name="T69" fmla="*/ 352 h 352"/>
                <a:gd name="T70" fmla="*/ 266 w 495"/>
                <a:gd name="T71" fmla="*/ 342 h 352"/>
                <a:gd name="T72" fmla="*/ 429 w 495"/>
                <a:gd name="T73" fmla="*/ 58 h 352"/>
                <a:gd name="T74" fmla="*/ 485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0" y="2"/>
                  </a:cubicBezTo>
                  <a:cubicBezTo>
                    <a:pt x="433" y="2"/>
                    <a:pt x="415" y="0"/>
                    <a:pt x="399" y="0"/>
                  </a:cubicBezTo>
                  <a:cubicBezTo>
                    <a:pt x="396" y="0"/>
                    <a:pt x="389" y="0"/>
                    <a:pt x="389" y="10"/>
                  </a:cubicBezTo>
                  <a:cubicBezTo>
                    <a:pt x="389" y="15"/>
                    <a:pt x="394" y="16"/>
                    <a:pt x="397" y="16"/>
                  </a:cubicBezTo>
                  <a:cubicBezTo>
                    <a:pt x="409" y="16"/>
                    <a:pt x="426" y="20"/>
                    <a:pt x="426" y="35"/>
                  </a:cubicBezTo>
                  <a:cubicBezTo>
                    <a:pt x="426" y="41"/>
                    <a:pt x="424" y="45"/>
                    <a:pt x="419" y="52"/>
                  </a:cubicBezTo>
                  <a:lnTo>
                    <a:pt x="285" y="287"/>
                  </a:lnTo>
                  <a:lnTo>
                    <a:pt x="266" y="39"/>
                  </a:lnTo>
                  <a:cubicBezTo>
                    <a:pt x="266" y="29"/>
                    <a:pt x="265" y="16"/>
                    <a:pt x="301" y="16"/>
                  </a:cubicBezTo>
                  <a:cubicBezTo>
                    <a:pt x="310" y="16"/>
                    <a:pt x="315" y="16"/>
                    <a:pt x="315" y="6"/>
                  </a:cubicBezTo>
                  <a:cubicBezTo>
                    <a:pt x="315" y="1"/>
                    <a:pt x="309" y="0"/>
                    <a:pt x="307" y="0"/>
                  </a:cubicBezTo>
                  <a:cubicBezTo>
                    <a:pt x="287" y="0"/>
                    <a:pt x="266" y="2"/>
                    <a:pt x="246"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29" y="16"/>
                    <a:pt x="129" y="6"/>
                  </a:cubicBezTo>
                  <a:cubicBezTo>
                    <a:pt x="129" y="0"/>
                    <a:pt x="122" y="0"/>
                    <a:pt x="122" y="0"/>
                  </a:cubicBezTo>
                  <a:cubicBezTo>
                    <a:pt x="102" y="0"/>
                    <a:pt x="81"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1" y="348"/>
                    <a:pt x="62" y="352"/>
                    <a:pt x="69" y="352"/>
                  </a:cubicBezTo>
                  <a:cubicBezTo>
                    <a:pt x="75" y="352"/>
                    <a:pt x="76" y="349"/>
                    <a:pt x="81" y="341"/>
                  </a:cubicBezTo>
                  <a:lnTo>
                    <a:pt x="228" y="87"/>
                  </a:lnTo>
                  <a:lnTo>
                    <a:pt x="246" y="339"/>
                  </a:lnTo>
                  <a:cubicBezTo>
                    <a:pt x="247" y="349"/>
                    <a:pt x="248" y="352"/>
                    <a:pt x="254" y="352"/>
                  </a:cubicBezTo>
                  <a:cubicBezTo>
                    <a:pt x="260" y="352"/>
                    <a:pt x="263" y="347"/>
                    <a:pt x="266" y="342"/>
                  </a:cubicBezTo>
                  <a:lnTo>
                    <a:pt x="429" y="58"/>
                  </a:lnTo>
                  <a:cubicBezTo>
                    <a:pt x="442" y="36"/>
                    <a:pt x="454" y="18"/>
                    <a:pt x="485"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Rectangle 143">
              <a:extLst>
                <a:ext uri="{FF2B5EF4-FFF2-40B4-BE49-F238E27FC236}">
                  <a16:creationId xmlns:a16="http://schemas.microsoft.com/office/drawing/2014/main" id="{324C4CC8-143A-4BC8-A8E3-5FF141413129}"/>
                </a:ext>
              </a:extLst>
            </p:cNvPr>
            <p:cNvSpPr>
              <a:spLocks noChangeArrowheads="1"/>
            </p:cNvSpPr>
            <p:nvPr>
              <p:custDataLst>
                <p:tags r:id="rId32"/>
              </p:custDataLst>
            </p:nvPr>
          </p:nvSpPr>
          <p:spPr bwMode="auto">
            <a:xfrm>
              <a:off x="463550" y="4673600"/>
              <a:ext cx="254000"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144">
              <a:extLst>
                <a:ext uri="{FF2B5EF4-FFF2-40B4-BE49-F238E27FC236}">
                  <a16:creationId xmlns:a16="http://schemas.microsoft.com/office/drawing/2014/main" id="{E02A2EA1-E5E6-44BC-B5C0-F3582A0B842D}"/>
                </a:ext>
              </a:extLst>
            </p:cNvPr>
            <p:cNvSpPr>
              <a:spLocks noEditPoints="1"/>
            </p:cNvSpPr>
            <p:nvPr>
              <p:custDataLst>
                <p:tags r:id="rId33"/>
              </p:custDataLst>
            </p:nvPr>
          </p:nvSpPr>
          <p:spPr bwMode="auto">
            <a:xfrm>
              <a:off x="511175" y="4703763"/>
              <a:ext cx="63500" cy="90488"/>
            </a:xfrm>
            <a:custGeom>
              <a:avLst/>
              <a:gdLst>
                <a:gd name="T0" fmla="*/ 263 w 263"/>
                <a:gd name="T1" fmla="*/ 129 h 368"/>
                <a:gd name="T2" fmla="*/ 155 w 263"/>
                <a:gd name="T3" fmla="*/ 0 h 368"/>
                <a:gd name="T4" fmla="*/ 60 w 263"/>
                <a:gd name="T5" fmla="*/ 79 h 368"/>
                <a:gd name="T6" fmla="*/ 79 w 263"/>
                <a:gd name="T7" fmla="*/ 96 h 368"/>
                <a:gd name="T8" fmla="*/ 106 w 263"/>
                <a:gd name="T9" fmla="*/ 70 h 368"/>
                <a:gd name="T10" fmla="*/ 82 w 263"/>
                <a:gd name="T11" fmla="*/ 52 h 368"/>
                <a:gd name="T12" fmla="*/ 154 w 263"/>
                <a:gd name="T13" fmla="*/ 12 h 368"/>
                <a:gd name="T14" fmla="*/ 225 w 263"/>
                <a:gd name="T15" fmla="*/ 103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50"/>
                    <a:pt x="216" y="0"/>
                    <a:pt x="155" y="0"/>
                  </a:cubicBezTo>
                  <a:cubicBezTo>
                    <a:pt x="83" y="0"/>
                    <a:pt x="60" y="65"/>
                    <a:pt x="60" y="79"/>
                  </a:cubicBezTo>
                  <a:cubicBezTo>
                    <a:pt x="60" y="86"/>
                    <a:pt x="64" y="96"/>
                    <a:pt x="79" y="96"/>
                  </a:cubicBezTo>
                  <a:cubicBezTo>
                    <a:pt x="95" y="96"/>
                    <a:pt x="106" y="81"/>
                    <a:pt x="106" y="70"/>
                  </a:cubicBezTo>
                  <a:cubicBezTo>
                    <a:pt x="106" y="52"/>
                    <a:pt x="90" y="52"/>
                    <a:pt x="82" y="52"/>
                  </a:cubicBezTo>
                  <a:cubicBezTo>
                    <a:pt x="104" y="15"/>
                    <a:pt x="140" y="12"/>
                    <a:pt x="154" y="12"/>
                  </a:cubicBezTo>
                  <a:cubicBezTo>
                    <a:pt x="190" y="12"/>
                    <a:pt x="225" y="38"/>
                    <a:pt x="225" y="103"/>
                  </a:cubicBezTo>
                  <a:cubicBezTo>
                    <a:pt x="225" y="122"/>
                    <a:pt x="222" y="147"/>
                    <a:pt x="211" y="188"/>
                  </a:cubicBezTo>
                  <a:cubicBezTo>
                    <a:pt x="206" y="157"/>
                    <a:pt x="186" y="129"/>
                    <a:pt x="147" y="129"/>
                  </a:cubicBezTo>
                  <a:cubicBezTo>
                    <a:pt x="117" y="129"/>
                    <a:pt x="84" y="137"/>
                    <a:pt x="45" y="176"/>
                  </a:cubicBezTo>
                  <a:cubicBezTo>
                    <a:pt x="4" y="217"/>
                    <a:pt x="0" y="264"/>
                    <a:pt x="0" y="279"/>
                  </a:cubicBezTo>
                  <a:cubicBezTo>
                    <a:pt x="0" y="310"/>
                    <a:pt x="22" y="368"/>
                    <a:pt x="92" y="368"/>
                  </a:cubicBezTo>
                  <a:cubicBezTo>
                    <a:pt x="211" y="368"/>
                    <a:pt x="263" y="200"/>
                    <a:pt x="263" y="129"/>
                  </a:cubicBezTo>
                  <a:close/>
                  <a:moveTo>
                    <a:pt x="202" y="206"/>
                  </a:moveTo>
                  <a:cubicBezTo>
                    <a:pt x="202" y="242"/>
                    <a:pt x="171"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145">
              <a:extLst>
                <a:ext uri="{FF2B5EF4-FFF2-40B4-BE49-F238E27FC236}">
                  <a16:creationId xmlns:a16="http://schemas.microsoft.com/office/drawing/2014/main" id="{3D60B4B5-4D21-4881-8CE5-E15FB1F8404E}"/>
                </a:ext>
              </a:extLst>
            </p:cNvPr>
            <p:cNvSpPr>
              <a:spLocks/>
            </p:cNvSpPr>
            <p:nvPr>
              <p:custDataLst>
                <p:tags r:id="rId34"/>
              </p:custDataLst>
            </p:nvPr>
          </p:nvSpPr>
          <p:spPr bwMode="auto">
            <a:xfrm>
              <a:off x="579438" y="4714875"/>
              <a:ext cx="38100" cy="77788"/>
            </a:xfrm>
            <a:custGeom>
              <a:avLst/>
              <a:gdLst>
                <a:gd name="T0" fmla="*/ 145 w 153"/>
                <a:gd name="T1" fmla="*/ 241 h 317"/>
                <a:gd name="T2" fmla="*/ 139 w 153"/>
                <a:gd name="T3" fmla="*/ 236 h 317"/>
                <a:gd name="T4" fmla="*/ 132 w 153"/>
                <a:gd name="T5" fmla="*/ 243 h 317"/>
                <a:gd name="T6" fmla="*/ 67 w 153"/>
                <a:gd name="T7" fmla="*/ 306 h 317"/>
                <a:gd name="T8" fmla="*/ 52 w 153"/>
                <a:gd name="T9" fmla="*/ 283 h 317"/>
                <a:gd name="T10" fmla="*/ 55 w 153"/>
                <a:gd name="T11" fmla="*/ 259 h 317"/>
                <a:gd name="T12" fmla="*/ 92 w 153"/>
                <a:gd name="T13" fmla="*/ 112 h 317"/>
                <a:gd name="T14" fmla="*/ 138 w 153"/>
                <a:gd name="T15" fmla="*/ 112 h 317"/>
                <a:gd name="T16" fmla="*/ 153 w 153"/>
                <a:gd name="T17" fmla="*/ 102 h 317"/>
                <a:gd name="T18" fmla="*/ 139 w 153"/>
                <a:gd name="T19" fmla="*/ 97 h 317"/>
                <a:gd name="T20" fmla="*/ 96 w 153"/>
                <a:gd name="T21" fmla="*/ 97 h 317"/>
                <a:gd name="T22" fmla="*/ 116 w 153"/>
                <a:gd name="T23" fmla="*/ 13 h 317"/>
                <a:gd name="T24" fmla="*/ 102 w 153"/>
                <a:gd name="T25" fmla="*/ 0 h 317"/>
                <a:gd name="T26" fmla="*/ 82 w 153"/>
                <a:gd name="T27" fmla="*/ 18 h 317"/>
                <a:gd name="T28" fmla="*/ 62 w 153"/>
                <a:gd name="T29" fmla="*/ 97 h 317"/>
                <a:gd name="T30" fmla="*/ 15 w 153"/>
                <a:gd name="T31" fmla="*/ 97 h 317"/>
                <a:gd name="T32" fmla="*/ 0 w 153"/>
                <a:gd name="T33" fmla="*/ 106 h 317"/>
                <a:gd name="T34" fmla="*/ 14 w 153"/>
                <a:gd name="T35" fmla="*/ 112 h 317"/>
                <a:gd name="T36" fmla="*/ 58 w 153"/>
                <a:gd name="T37" fmla="*/ 112 h 317"/>
                <a:gd name="T38" fmla="*/ 20 w 153"/>
                <a:gd name="T39" fmla="*/ 271 h 317"/>
                <a:gd name="T40" fmla="*/ 66 w 153"/>
                <a:gd name="T41" fmla="*/ 317 h 317"/>
                <a:gd name="T42" fmla="*/ 145 w 153"/>
                <a:gd name="T43" fmla="*/ 24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7">
                  <a:moveTo>
                    <a:pt x="145" y="241"/>
                  </a:moveTo>
                  <a:cubicBezTo>
                    <a:pt x="145" y="236"/>
                    <a:pt x="141" y="236"/>
                    <a:pt x="139" y="236"/>
                  </a:cubicBezTo>
                  <a:cubicBezTo>
                    <a:pt x="135" y="236"/>
                    <a:pt x="134" y="237"/>
                    <a:pt x="132" y="243"/>
                  </a:cubicBezTo>
                  <a:cubicBezTo>
                    <a:pt x="111" y="294"/>
                    <a:pt x="84" y="306"/>
                    <a:pt x="67" y="306"/>
                  </a:cubicBezTo>
                  <a:cubicBezTo>
                    <a:pt x="57" y="306"/>
                    <a:pt x="52" y="300"/>
                    <a:pt x="52" y="283"/>
                  </a:cubicBezTo>
                  <a:cubicBezTo>
                    <a:pt x="52" y="271"/>
                    <a:pt x="53" y="268"/>
                    <a:pt x="55" y="259"/>
                  </a:cubicBezTo>
                  <a:lnTo>
                    <a:pt x="92" y="112"/>
                  </a:lnTo>
                  <a:lnTo>
                    <a:pt x="138" y="112"/>
                  </a:lnTo>
                  <a:cubicBezTo>
                    <a:pt x="148" y="112"/>
                    <a:pt x="153" y="112"/>
                    <a:pt x="153" y="102"/>
                  </a:cubicBezTo>
                  <a:cubicBezTo>
                    <a:pt x="153" y="97"/>
                    <a:pt x="148" y="97"/>
                    <a:pt x="139" y="97"/>
                  </a:cubicBezTo>
                  <a:lnTo>
                    <a:pt x="96" y="97"/>
                  </a:lnTo>
                  <a:cubicBezTo>
                    <a:pt x="114" y="26"/>
                    <a:pt x="116" y="16"/>
                    <a:pt x="116" y="13"/>
                  </a:cubicBezTo>
                  <a:cubicBezTo>
                    <a:pt x="116" y="5"/>
                    <a:pt x="110" y="0"/>
                    <a:pt x="102" y="0"/>
                  </a:cubicBezTo>
                  <a:cubicBezTo>
                    <a:pt x="100" y="0"/>
                    <a:pt x="86" y="0"/>
                    <a:pt x="82" y="18"/>
                  </a:cubicBezTo>
                  <a:lnTo>
                    <a:pt x="62" y="97"/>
                  </a:lnTo>
                  <a:lnTo>
                    <a:pt x="15" y="97"/>
                  </a:lnTo>
                  <a:cubicBezTo>
                    <a:pt x="5" y="97"/>
                    <a:pt x="0" y="97"/>
                    <a:pt x="0" y="106"/>
                  </a:cubicBezTo>
                  <a:cubicBezTo>
                    <a:pt x="0" y="112"/>
                    <a:pt x="4" y="112"/>
                    <a:pt x="14" y="112"/>
                  </a:cubicBezTo>
                  <a:lnTo>
                    <a:pt x="58" y="112"/>
                  </a:lnTo>
                  <a:cubicBezTo>
                    <a:pt x="22" y="254"/>
                    <a:pt x="20" y="262"/>
                    <a:pt x="20" y="271"/>
                  </a:cubicBezTo>
                  <a:cubicBezTo>
                    <a:pt x="20" y="298"/>
                    <a:pt x="39" y="317"/>
                    <a:pt x="66" y="317"/>
                  </a:cubicBezTo>
                  <a:cubicBezTo>
                    <a:pt x="117" y="317"/>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146">
              <a:extLst>
                <a:ext uri="{FF2B5EF4-FFF2-40B4-BE49-F238E27FC236}">
                  <a16:creationId xmlns:a16="http://schemas.microsoft.com/office/drawing/2014/main" id="{1832D6EC-8DDA-4FD8-86BF-A3D996B885E8}"/>
                </a:ext>
              </a:extLst>
            </p:cNvPr>
            <p:cNvSpPr>
              <a:spLocks/>
            </p:cNvSpPr>
            <p:nvPr>
              <p:custDataLst>
                <p:tags r:id="rId35"/>
              </p:custDataLst>
            </p:nvPr>
          </p:nvSpPr>
          <p:spPr bwMode="auto">
            <a:xfrm>
              <a:off x="625475" y="4699000"/>
              <a:ext cx="38100" cy="5715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6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2"/>
                    <a:pt x="154" y="68"/>
                  </a:cubicBezTo>
                  <a:cubicBezTo>
                    <a:pt x="154" y="26"/>
                    <a:pt x="117" y="0"/>
                    <a:pt x="72" y="0"/>
                  </a:cubicBezTo>
                  <a:cubicBezTo>
                    <a:pt x="29" y="0"/>
                    <a:pt x="0" y="31"/>
                    <a:pt x="0" y="63"/>
                  </a:cubicBezTo>
                  <a:cubicBezTo>
                    <a:pt x="0" y="81"/>
                    <a:pt x="15" y="82"/>
                    <a:pt x="18" y="82"/>
                  </a:cubicBezTo>
                  <a:cubicBezTo>
                    <a:pt x="26" y="82"/>
                    <a:pt x="36" y="76"/>
                    <a:pt x="36" y="64"/>
                  </a:cubicBezTo>
                  <a:cubicBezTo>
                    <a:pt x="36" y="58"/>
                    <a:pt x="34" y="45"/>
                    <a:pt x="16" y="45"/>
                  </a:cubicBezTo>
                  <a:cubicBezTo>
                    <a:pt x="27" y="21"/>
                    <a:pt x="50"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147">
              <a:extLst>
                <a:ext uri="{FF2B5EF4-FFF2-40B4-BE49-F238E27FC236}">
                  <a16:creationId xmlns:a16="http://schemas.microsoft.com/office/drawing/2014/main" id="{ABF1470F-A25A-425C-B339-4F1068991CE4}"/>
                </a:ext>
              </a:extLst>
            </p:cNvPr>
            <p:cNvSpPr>
              <a:spLocks/>
            </p:cNvSpPr>
            <p:nvPr>
              <p:custDataLst>
                <p:tags r:id="rId36"/>
              </p:custDataLst>
            </p:nvPr>
          </p:nvSpPr>
          <p:spPr bwMode="auto">
            <a:xfrm>
              <a:off x="765175" y="4635500"/>
              <a:ext cx="79375" cy="80963"/>
            </a:xfrm>
            <a:custGeom>
              <a:avLst/>
              <a:gdLst>
                <a:gd name="T0" fmla="*/ 332 w 332"/>
                <a:gd name="T1" fmla="*/ 166 h 332"/>
                <a:gd name="T2" fmla="*/ 315 w 332"/>
                <a:gd name="T3" fmla="*/ 156 h 332"/>
                <a:gd name="T4" fmla="*/ 176 w 332"/>
                <a:gd name="T5" fmla="*/ 156 h 332"/>
                <a:gd name="T6" fmla="*/ 176 w 332"/>
                <a:gd name="T7" fmla="*/ 17 h 332"/>
                <a:gd name="T8" fmla="*/ 166 w 332"/>
                <a:gd name="T9" fmla="*/ 0 h 332"/>
                <a:gd name="T10" fmla="*/ 156 w 332"/>
                <a:gd name="T11" fmla="*/ 17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7"/>
                  </a:lnTo>
                  <a:cubicBezTo>
                    <a:pt x="176" y="10"/>
                    <a:pt x="176" y="0"/>
                    <a:pt x="166" y="0"/>
                  </a:cubicBezTo>
                  <a:cubicBezTo>
                    <a:pt x="156" y="0"/>
                    <a:pt x="156" y="10"/>
                    <a:pt x="156" y="17"/>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148">
              <a:extLst>
                <a:ext uri="{FF2B5EF4-FFF2-40B4-BE49-F238E27FC236}">
                  <a16:creationId xmlns:a16="http://schemas.microsoft.com/office/drawing/2014/main" id="{4BE2FEE3-B944-428B-9DBC-79B1A7C83A4C}"/>
                </a:ext>
              </a:extLst>
            </p:cNvPr>
            <p:cNvSpPr>
              <a:spLocks/>
            </p:cNvSpPr>
            <p:nvPr>
              <p:custDataLst>
                <p:tags r:id="rId37"/>
              </p:custDataLst>
            </p:nvPr>
          </p:nvSpPr>
          <p:spPr bwMode="auto">
            <a:xfrm>
              <a:off x="879475" y="4652963"/>
              <a:ext cx="71437" cy="55563"/>
            </a:xfrm>
            <a:custGeom>
              <a:avLst/>
              <a:gdLst>
                <a:gd name="T0" fmla="*/ 283 w 295"/>
                <a:gd name="T1" fmla="*/ 101 h 226"/>
                <a:gd name="T2" fmla="*/ 295 w 295"/>
                <a:gd name="T3" fmla="*/ 35 h 226"/>
                <a:gd name="T4" fmla="*/ 285 w 295"/>
                <a:gd name="T5" fmla="*/ 4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8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8 h 226"/>
                <a:gd name="T30" fmla="*/ 127 w 295"/>
                <a:gd name="T31" fmla="*/ 143 h 226"/>
                <a:gd name="T32" fmla="*/ 59 w 295"/>
                <a:gd name="T33" fmla="*/ 190 h 226"/>
                <a:gd name="T34" fmla="*/ 16 w 295"/>
                <a:gd name="T35" fmla="*/ 133 h 226"/>
                <a:gd name="T36" fmla="*/ 20 w 295"/>
                <a:gd name="T37" fmla="*/ 101 h 226"/>
                <a:gd name="T38" fmla="*/ 64 w 295"/>
                <a:gd name="T39" fmla="*/ 17 h 226"/>
                <a:gd name="T40" fmla="*/ 66 w 295"/>
                <a:gd name="T41" fmla="*/ 10 h 226"/>
                <a:gd name="T42" fmla="*/ 62 w 295"/>
                <a:gd name="T43" fmla="*/ 3 h 226"/>
                <a:gd name="T44" fmla="*/ 57 w 295"/>
                <a:gd name="T45" fmla="*/ 2 h 226"/>
                <a:gd name="T46" fmla="*/ 48 w 295"/>
                <a:gd name="T47" fmla="*/ 7 h 226"/>
                <a:gd name="T48" fmla="*/ 8 w 295"/>
                <a:gd name="T49" fmla="*/ 98 h 226"/>
                <a:gd name="T50" fmla="*/ 0 w 295"/>
                <a:gd name="T51" fmla="*/ 154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79"/>
                    <a:pt x="295" y="54"/>
                    <a:pt x="295" y="35"/>
                  </a:cubicBezTo>
                  <a:cubicBezTo>
                    <a:pt x="295"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2"/>
                    <a:pt x="273" y="80"/>
                  </a:cubicBezTo>
                  <a:cubicBezTo>
                    <a:pt x="273" y="86"/>
                    <a:pt x="273" y="92"/>
                    <a:pt x="271" y="98"/>
                  </a:cubicBezTo>
                  <a:cubicBezTo>
                    <a:pt x="260" y="144"/>
                    <a:pt x="231" y="190"/>
                    <a:pt x="192" y="190"/>
                  </a:cubicBezTo>
                  <a:cubicBezTo>
                    <a:pt x="164" y="190"/>
                    <a:pt x="147" y="171"/>
                    <a:pt x="143" y="145"/>
                  </a:cubicBezTo>
                  <a:cubicBezTo>
                    <a:pt x="149" y="131"/>
                    <a:pt x="154" y="116"/>
                    <a:pt x="158" y="101"/>
                  </a:cubicBezTo>
                  <a:cubicBezTo>
                    <a:pt x="159" y="96"/>
                    <a:pt x="160" y="92"/>
                    <a:pt x="160" y="88"/>
                  </a:cubicBezTo>
                  <a:cubicBezTo>
                    <a:pt x="160" y="80"/>
                    <a:pt x="157" y="75"/>
                    <a:pt x="150" y="75"/>
                  </a:cubicBezTo>
                  <a:cubicBezTo>
                    <a:pt x="141" y="75"/>
                    <a:pt x="136" y="87"/>
                    <a:pt x="133" y="98"/>
                  </a:cubicBezTo>
                  <a:cubicBezTo>
                    <a:pt x="129" y="114"/>
                    <a:pt x="127" y="129"/>
                    <a:pt x="127" y="143"/>
                  </a:cubicBezTo>
                  <a:cubicBezTo>
                    <a:pt x="110" y="170"/>
                    <a:pt x="86" y="190"/>
                    <a:pt x="59" y="190"/>
                  </a:cubicBezTo>
                  <a:cubicBezTo>
                    <a:pt x="29" y="190"/>
                    <a:pt x="16" y="165"/>
                    <a:pt x="16" y="133"/>
                  </a:cubicBezTo>
                  <a:cubicBezTo>
                    <a:pt x="16" y="123"/>
                    <a:pt x="17" y="112"/>
                    <a:pt x="20"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6" y="67"/>
                    <a:pt x="8" y="98"/>
                  </a:cubicBezTo>
                  <a:cubicBezTo>
                    <a:pt x="3" y="117"/>
                    <a:pt x="0" y="137"/>
                    <a:pt x="0" y="154"/>
                  </a:cubicBezTo>
                  <a:cubicBezTo>
                    <a:pt x="0" y="195"/>
                    <a:pt x="15" y="226"/>
                    <a:pt x="52" y="226"/>
                  </a:cubicBezTo>
                  <a:cubicBezTo>
                    <a:pt x="84" y="226"/>
                    <a:pt x="110" y="204"/>
                    <a:pt x="129" y="173"/>
                  </a:cubicBezTo>
                  <a:cubicBezTo>
                    <a:pt x="134" y="204"/>
                    <a:pt x="152"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149">
              <a:extLst>
                <a:ext uri="{FF2B5EF4-FFF2-40B4-BE49-F238E27FC236}">
                  <a16:creationId xmlns:a16="http://schemas.microsoft.com/office/drawing/2014/main" id="{AD76C8A1-8D46-4AAB-B0CE-AD93A5BC7E07}"/>
                </a:ext>
              </a:extLst>
            </p:cNvPr>
            <p:cNvSpPr>
              <a:spLocks/>
            </p:cNvSpPr>
            <p:nvPr>
              <p:custDataLst>
                <p:tags r:id="rId38"/>
              </p:custDataLst>
            </p:nvPr>
          </p:nvSpPr>
          <p:spPr bwMode="auto">
            <a:xfrm>
              <a:off x="962025" y="4598988"/>
              <a:ext cx="38100" cy="57150"/>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6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5"/>
                    <a:pt x="137" y="196"/>
                    <a:pt x="133" y="200"/>
                  </a:cubicBezTo>
                  <a:cubicBezTo>
                    <a:pt x="130" y="202"/>
                    <a:pt x="103" y="202"/>
                    <a:pt x="98" y="202"/>
                  </a:cubicBezTo>
                  <a:lnTo>
                    <a:pt x="34" y="202"/>
                  </a:lnTo>
                  <a:cubicBezTo>
                    <a:pt x="71" y="169"/>
                    <a:pt x="83" y="159"/>
                    <a:pt x="104" y="143"/>
                  </a:cubicBezTo>
                  <a:cubicBezTo>
                    <a:pt x="130" y="122"/>
                    <a:pt x="154" y="101"/>
                    <a:pt x="154" y="68"/>
                  </a:cubicBezTo>
                  <a:cubicBezTo>
                    <a:pt x="154" y="26"/>
                    <a:pt x="117" y="0"/>
                    <a:pt x="72" y="0"/>
                  </a:cubicBezTo>
                  <a:cubicBezTo>
                    <a:pt x="29" y="0"/>
                    <a:pt x="0" y="30"/>
                    <a:pt x="0" y="62"/>
                  </a:cubicBezTo>
                  <a:cubicBezTo>
                    <a:pt x="0" y="80"/>
                    <a:pt x="15" y="82"/>
                    <a:pt x="18" y="82"/>
                  </a:cubicBezTo>
                  <a:cubicBezTo>
                    <a:pt x="26" y="82"/>
                    <a:pt x="36" y="76"/>
                    <a:pt x="36" y="63"/>
                  </a:cubicBezTo>
                  <a:cubicBezTo>
                    <a:pt x="36" y="57"/>
                    <a:pt x="34" y="45"/>
                    <a:pt x="16" y="45"/>
                  </a:cubicBezTo>
                  <a:cubicBezTo>
                    <a:pt x="27" y="20"/>
                    <a:pt x="50" y="12"/>
                    <a:pt x="67" y="12"/>
                  </a:cubicBezTo>
                  <a:cubicBezTo>
                    <a:pt x="102" y="12"/>
                    <a:pt x="120" y="39"/>
                    <a:pt x="120" y="68"/>
                  </a:cubicBezTo>
                  <a:cubicBezTo>
                    <a:pt x="120" y="98"/>
                    <a:pt x="98" y="122"/>
                    <a:pt x="87" y="135"/>
                  </a:cubicBezTo>
                  <a:lnTo>
                    <a:pt x="3" y="218"/>
                  </a:lnTo>
                  <a:cubicBezTo>
                    <a:pt x="0" y="221"/>
                    <a:pt x="0" y="221"/>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150">
              <a:extLst>
                <a:ext uri="{FF2B5EF4-FFF2-40B4-BE49-F238E27FC236}">
                  <a16:creationId xmlns:a16="http://schemas.microsoft.com/office/drawing/2014/main" id="{FC5BC2B3-6943-47F9-905E-C5189544CBE7}"/>
                </a:ext>
              </a:extLst>
            </p:cNvPr>
            <p:cNvSpPr>
              <a:spLocks/>
            </p:cNvSpPr>
            <p:nvPr>
              <p:custDataLst>
                <p:tags r:id="rId39"/>
              </p:custDataLst>
            </p:nvPr>
          </p:nvSpPr>
          <p:spPr bwMode="auto">
            <a:xfrm>
              <a:off x="1017588" y="4622800"/>
              <a:ext cx="119062" cy="87313"/>
            </a:xfrm>
            <a:custGeom>
              <a:avLst/>
              <a:gdLst>
                <a:gd name="T0" fmla="*/ 495 w 495"/>
                <a:gd name="T1" fmla="*/ 6 h 352"/>
                <a:gd name="T2" fmla="*/ 489 w 495"/>
                <a:gd name="T3" fmla="*/ 0 h 352"/>
                <a:gd name="T4" fmla="*/ 450 w 495"/>
                <a:gd name="T5" fmla="*/ 2 h 352"/>
                <a:gd name="T6" fmla="*/ 398 w 495"/>
                <a:gd name="T7" fmla="*/ 0 h 352"/>
                <a:gd name="T8" fmla="*/ 389 w 495"/>
                <a:gd name="T9" fmla="*/ 10 h 352"/>
                <a:gd name="T10" fmla="*/ 397 w 495"/>
                <a:gd name="T11" fmla="*/ 16 h 352"/>
                <a:gd name="T12" fmla="*/ 426 w 495"/>
                <a:gd name="T13" fmla="*/ 35 h 352"/>
                <a:gd name="T14" fmla="*/ 419 w 495"/>
                <a:gd name="T15" fmla="*/ 52 h 352"/>
                <a:gd name="T16" fmla="*/ 285 w 495"/>
                <a:gd name="T17" fmla="*/ 287 h 352"/>
                <a:gd name="T18" fmla="*/ 266 w 495"/>
                <a:gd name="T19" fmla="*/ 39 h 352"/>
                <a:gd name="T20" fmla="*/ 301 w 495"/>
                <a:gd name="T21" fmla="*/ 16 h 352"/>
                <a:gd name="T22" fmla="*/ 315 w 495"/>
                <a:gd name="T23" fmla="*/ 6 h 352"/>
                <a:gd name="T24" fmla="*/ 307 w 495"/>
                <a:gd name="T25" fmla="*/ 0 h 352"/>
                <a:gd name="T26" fmla="*/ 246 w 495"/>
                <a:gd name="T27" fmla="*/ 2 h 352"/>
                <a:gd name="T28" fmla="*/ 194 w 495"/>
                <a:gd name="T29" fmla="*/ 0 h 352"/>
                <a:gd name="T30" fmla="*/ 185 w 495"/>
                <a:gd name="T31" fmla="*/ 10 h 352"/>
                <a:gd name="T32" fmla="*/ 197 w 495"/>
                <a:gd name="T33" fmla="*/ 16 h 352"/>
                <a:gd name="T34" fmla="*/ 223 w 495"/>
                <a:gd name="T35" fmla="*/ 28 h 352"/>
                <a:gd name="T36" fmla="*/ 226 w 495"/>
                <a:gd name="T37" fmla="*/ 67 h 352"/>
                <a:gd name="T38" fmla="*/ 100 w 495"/>
                <a:gd name="T39" fmla="*/ 287 h 352"/>
                <a:gd name="T40" fmla="*/ 81 w 495"/>
                <a:gd name="T41" fmla="*/ 34 h 352"/>
                <a:gd name="T42" fmla="*/ 119 w 495"/>
                <a:gd name="T43" fmla="*/ 16 h 352"/>
                <a:gd name="T44" fmla="*/ 129 w 495"/>
                <a:gd name="T45" fmla="*/ 6 h 352"/>
                <a:gd name="T46" fmla="*/ 122 w 495"/>
                <a:gd name="T47" fmla="*/ 0 h 352"/>
                <a:gd name="T48" fmla="*/ 61 w 495"/>
                <a:gd name="T49" fmla="*/ 2 h 352"/>
                <a:gd name="T50" fmla="*/ 9 w 495"/>
                <a:gd name="T51" fmla="*/ 0 h 352"/>
                <a:gd name="T52" fmla="*/ 0 w 495"/>
                <a:gd name="T53" fmla="*/ 10 h 352"/>
                <a:gd name="T54" fmla="*/ 12 w 495"/>
                <a:gd name="T55" fmla="*/ 16 h 352"/>
                <a:gd name="T56" fmla="*/ 38 w 495"/>
                <a:gd name="T57" fmla="*/ 34 h 352"/>
                <a:gd name="T58" fmla="*/ 61 w 495"/>
                <a:gd name="T59" fmla="*/ 339 h 352"/>
                <a:gd name="T60" fmla="*/ 69 w 495"/>
                <a:gd name="T61" fmla="*/ 352 h 352"/>
                <a:gd name="T62" fmla="*/ 81 w 495"/>
                <a:gd name="T63" fmla="*/ 342 h 352"/>
                <a:gd name="T64" fmla="*/ 227 w 495"/>
                <a:gd name="T65" fmla="*/ 87 h 352"/>
                <a:gd name="T66" fmla="*/ 246 w 495"/>
                <a:gd name="T67" fmla="*/ 339 h 352"/>
                <a:gd name="T68" fmla="*/ 254 w 495"/>
                <a:gd name="T69" fmla="*/ 352 h 352"/>
                <a:gd name="T70" fmla="*/ 266 w 495"/>
                <a:gd name="T71" fmla="*/ 343 h 352"/>
                <a:gd name="T72" fmla="*/ 429 w 495"/>
                <a:gd name="T73" fmla="*/ 58 h 352"/>
                <a:gd name="T74" fmla="*/ 485 w 495"/>
                <a:gd name="T75" fmla="*/ 16 h 352"/>
                <a:gd name="T76" fmla="*/ 495 w 495"/>
                <a:gd name="T77"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95" y="6"/>
                  </a:moveTo>
                  <a:cubicBezTo>
                    <a:pt x="495" y="4"/>
                    <a:pt x="493" y="0"/>
                    <a:pt x="489" y="0"/>
                  </a:cubicBezTo>
                  <a:cubicBezTo>
                    <a:pt x="477" y="0"/>
                    <a:pt x="463" y="2"/>
                    <a:pt x="450" y="2"/>
                  </a:cubicBezTo>
                  <a:cubicBezTo>
                    <a:pt x="433" y="2"/>
                    <a:pt x="415" y="0"/>
                    <a:pt x="398" y="0"/>
                  </a:cubicBezTo>
                  <a:cubicBezTo>
                    <a:pt x="395" y="0"/>
                    <a:pt x="389" y="0"/>
                    <a:pt x="389" y="10"/>
                  </a:cubicBezTo>
                  <a:cubicBezTo>
                    <a:pt x="389" y="15"/>
                    <a:pt x="393" y="16"/>
                    <a:pt x="397" y="16"/>
                  </a:cubicBezTo>
                  <a:cubicBezTo>
                    <a:pt x="408" y="16"/>
                    <a:pt x="426" y="20"/>
                    <a:pt x="426" y="35"/>
                  </a:cubicBezTo>
                  <a:cubicBezTo>
                    <a:pt x="426" y="41"/>
                    <a:pt x="423" y="45"/>
                    <a:pt x="419" y="52"/>
                  </a:cubicBezTo>
                  <a:lnTo>
                    <a:pt x="285" y="287"/>
                  </a:lnTo>
                  <a:lnTo>
                    <a:pt x="266" y="39"/>
                  </a:lnTo>
                  <a:cubicBezTo>
                    <a:pt x="266" y="29"/>
                    <a:pt x="265" y="16"/>
                    <a:pt x="301" y="16"/>
                  </a:cubicBezTo>
                  <a:cubicBezTo>
                    <a:pt x="310" y="16"/>
                    <a:pt x="315" y="16"/>
                    <a:pt x="315" y="6"/>
                  </a:cubicBezTo>
                  <a:cubicBezTo>
                    <a:pt x="315" y="1"/>
                    <a:pt x="309" y="0"/>
                    <a:pt x="307" y="0"/>
                  </a:cubicBezTo>
                  <a:cubicBezTo>
                    <a:pt x="287" y="0"/>
                    <a:pt x="266" y="2"/>
                    <a:pt x="246" y="2"/>
                  </a:cubicBezTo>
                  <a:cubicBezTo>
                    <a:pt x="235" y="2"/>
                    <a:pt x="206" y="0"/>
                    <a:pt x="194" y="0"/>
                  </a:cubicBezTo>
                  <a:cubicBezTo>
                    <a:pt x="191" y="0"/>
                    <a:pt x="185" y="0"/>
                    <a:pt x="185" y="10"/>
                  </a:cubicBezTo>
                  <a:cubicBezTo>
                    <a:pt x="185" y="16"/>
                    <a:pt x="190" y="16"/>
                    <a:pt x="197" y="16"/>
                  </a:cubicBezTo>
                  <a:cubicBezTo>
                    <a:pt x="218" y="16"/>
                    <a:pt x="222" y="19"/>
                    <a:pt x="223" y="28"/>
                  </a:cubicBezTo>
                  <a:lnTo>
                    <a:pt x="226" y="67"/>
                  </a:lnTo>
                  <a:lnTo>
                    <a:pt x="100" y="287"/>
                  </a:lnTo>
                  <a:lnTo>
                    <a:pt x="81" y="34"/>
                  </a:lnTo>
                  <a:cubicBezTo>
                    <a:pt x="81" y="28"/>
                    <a:pt x="81" y="16"/>
                    <a:pt x="119" y="16"/>
                  </a:cubicBezTo>
                  <a:cubicBezTo>
                    <a:pt x="124" y="16"/>
                    <a:pt x="129" y="16"/>
                    <a:pt x="129" y="6"/>
                  </a:cubicBezTo>
                  <a:cubicBezTo>
                    <a:pt x="129" y="0"/>
                    <a:pt x="122" y="0"/>
                    <a:pt x="122" y="0"/>
                  </a:cubicBezTo>
                  <a:cubicBezTo>
                    <a:pt x="102" y="0"/>
                    <a:pt x="81" y="2"/>
                    <a:pt x="61" y="2"/>
                  </a:cubicBezTo>
                  <a:cubicBezTo>
                    <a:pt x="43" y="2"/>
                    <a:pt x="25" y="0"/>
                    <a:pt x="9" y="0"/>
                  </a:cubicBezTo>
                  <a:cubicBezTo>
                    <a:pt x="6" y="0"/>
                    <a:pt x="0" y="0"/>
                    <a:pt x="0" y="10"/>
                  </a:cubicBezTo>
                  <a:cubicBezTo>
                    <a:pt x="0" y="16"/>
                    <a:pt x="4" y="16"/>
                    <a:pt x="12" y="16"/>
                  </a:cubicBezTo>
                  <a:cubicBezTo>
                    <a:pt x="37" y="16"/>
                    <a:pt x="37" y="20"/>
                    <a:pt x="38" y="34"/>
                  </a:cubicBezTo>
                  <a:lnTo>
                    <a:pt x="61" y="339"/>
                  </a:lnTo>
                  <a:cubicBezTo>
                    <a:pt x="61" y="348"/>
                    <a:pt x="62" y="352"/>
                    <a:pt x="69" y="352"/>
                  </a:cubicBezTo>
                  <a:cubicBezTo>
                    <a:pt x="75" y="352"/>
                    <a:pt x="76" y="349"/>
                    <a:pt x="81" y="342"/>
                  </a:cubicBezTo>
                  <a:lnTo>
                    <a:pt x="227" y="87"/>
                  </a:lnTo>
                  <a:lnTo>
                    <a:pt x="246" y="339"/>
                  </a:lnTo>
                  <a:cubicBezTo>
                    <a:pt x="247" y="350"/>
                    <a:pt x="248" y="352"/>
                    <a:pt x="254" y="352"/>
                  </a:cubicBezTo>
                  <a:cubicBezTo>
                    <a:pt x="260" y="352"/>
                    <a:pt x="263" y="347"/>
                    <a:pt x="266" y="343"/>
                  </a:cubicBezTo>
                  <a:lnTo>
                    <a:pt x="429" y="58"/>
                  </a:lnTo>
                  <a:cubicBezTo>
                    <a:pt x="442" y="36"/>
                    <a:pt x="454" y="18"/>
                    <a:pt x="485" y="16"/>
                  </a:cubicBezTo>
                  <a:cubicBezTo>
                    <a:pt x="490" y="15"/>
                    <a:pt x="495" y="15"/>
                    <a:pt x="495"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151">
              <a:extLst>
                <a:ext uri="{FF2B5EF4-FFF2-40B4-BE49-F238E27FC236}">
                  <a16:creationId xmlns:a16="http://schemas.microsoft.com/office/drawing/2014/main" id="{BFC4DF93-2E1F-43F6-BDF7-A8CBB8DD6BB1}"/>
                </a:ext>
              </a:extLst>
            </p:cNvPr>
            <p:cNvSpPr>
              <a:spLocks noEditPoints="1"/>
            </p:cNvSpPr>
            <p:nvPr>
              <p:custDataLst>
                <p:tags r:id="rId40"/>
              </p:custDataLst>
            </p:nvPr>
          </p:nvSpPr>
          <p:spPr bwMode="auto">
            <a:xfrm>
              <a:off x="1181100" y="4662488"/>
              <a:ext cx="79375" cy="285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152">
              <a:extLst>
                <a:ext uri="{FF2B5EF4-FFF2-40B4-BE49-F238E27FC236}">
                  <a16:creationId xmlns:a16="http://schemas.microsoft.com/office/drawing/2014/main" id="{006F3804-2B03-4732-A9BF-FB24C10515AA}"/>
                </a:ext>
              </a:extLst>
            </p:cNvPr>
            <p:cNvSpPr>
              <a:spLocks noEditPoints="1"/>
            </p:cNvSpPr>
            <p:nvPr>
              <p:custDataLst>
                <p:tags r:id="rId41"/>
              </p:custDataLst>
            </p:nvPr>
          </p:nvSpPr>
          <p:spPr bwMode="auto">
            <a:xfrm>
              <a:off x="1304925" y="4624388"/>
              <a:ext cx="50800" cy="85725"/>
            </a:xfrm>
            <a:custGeom>
              <a:avLst/>
              <a:gdLst>
                <a:gd name="T0" fmla="*/ 210 w 210"/>
                <a:gd name="T1" fmla="*/ 172 h 343"/>
                <a:gd name="T2" fmla="*/ 190 w 210"/>
                <a:gd name="T3" fmla="*/ 56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5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3"/>
                    <a:pt x="207" y="93"/>
                    <a:pt x="190" y="56"/>
                  </a:cubicBezTo>
                  <a:cubicBezTo>
                    <a:pt x="167" y="8"/>
                    <a:pt x="126" y="0"/>
                    <a:pt x="105" y="0"/>
                  </a:cubicBezTo>
                  <a:cubicBezTo>
                    <a:pt x="75" y="0"/>
                    <a:pt x="39" y="13"/>
                    <a:pt x="18" y="59"/>
                  </a:cubicBezTo>
                  <a:cubicBezTo>
                    <a:pt x="2" y="94"/>
                    <a:pt x="0" y="133"/>
                    <a:pt x="0" y="172"/>
                  </a:cubicBezTo>
                  <a:cubicBezTo>
                    <a:pt x="0" y="210"/>
                    <a:pt x="2" y="255"/>
                    <a:pt x="22" y="293"/>
                  </a:cubicBezTo>
                  <a:cubicBezTo>
                    <a:pt x="44" y="333"/>
                    <a:pt x="80" y="343"/>
                    <a:pt x="104" y="343"/>
                  </a:cubicBezTo>
                  <a:cubicBezTo>
                    <a:pt x="131" y="343"/>
                    <a:pt x="169" y="333"/>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20"/>
                    <a:pt x="47" y="272"/>
                  </a:cubicBezTo>
                  <a:cubicBezTo>
                    <a:pt x="41" y="242"/>
                    <a:pt x="41" y="196"/>
                    <a:pt x="41" y="166"/>
                  </a:cubicBezTo>
                  <a:cubicBezTo>
                    <a:pt x="41" y="135"/>
                    <a:pt x="41" y="102"/>
                    <a:pt x="45" y="75"/>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153">
              <a:extLst>
                <a:ext uri="{FF2B5EF4-FFF2-40B4-BE49-F238E27FC236}">
                  <a16:creationId xmlns:a16="http://schemas.microsoft.com/office/drawing/2014/main" id="{AA8CC911-467E-41ED-ADEF-34CA237811C3}"/>
                </a:ext>
              </a:extLst>
            </p:cNvPr>
            <p:cNvSpPr>
              <a:spLocks noEditPoints="1"/>
            </p:cNvSpPr>
            <p:nvPr>
              <p:custDataLst>
                <p:tags r:id="rId42"/>
              </p:custDataLst>
            </p:nvPr>
          </p:nvSpPr>
          <p:spPr bwMode="auto">
            <a:xfrm>
              <a:off x="468313" y="4852988"/>
              <a:ext cx="63500" cy="90488"/>
            </a:xfrm>
            <a:custGeom>
              <a:avLst/>
              <a:gdLst>
                <a:gd name="T0" fmla="*/ 263 w 263"/>
                <a:gd name="T1" fmla="*/ 129 h 368"/>
                <a:gd name="T2" fmla="*/ 155 w 263"/>
                <a:gd name="T3" fmla="*/ 0 h 368"/>
                <a:gd name="T4" fmla="*/ 60 w 263"/>
                <a:gd name="T5" fmla="*/ 78 h 368"/>
                <a:gd name="T6" fmla="*/ 79 w 263"/>
                <a:gd name="T7" fmla="*/ 96 h 368"/>
                <a:gd name="T8" fmla="*/ 106 w 263"/>
                <a:gd name="T9" fmla="*/ 69 h 368"/>
                <a:gd name="T10" fmla="*/ 82 w 263"/>
                <a:gd name="T11" fmla="*/ 52 h 368"/>
                <a:gd name="T12" fmla="*/ 154 w 263"/>
                <a:gd name="T13" fmla="*/ 12 h 368"/>
                <a:gd name="T14" fmla="*/ 225 w 263"/>
                <a:gd name="T15" fmla="*/ 102 h 368"/>
                <a:gd name="T16" fmla="*/ 211 w 263"/>
                <a:gd name="T17" fmla="*/ 188 h 368"/>
                <a:gd name="T18" fmla="*/ 147 w 263"/>
                <a:gd name="T19" fmla="*/ 129 h 368"/>
                <a:gd name="T20" fmla="*/ 45 w 263"/>
                <a:gd name="T21" fmla="*/ 176 h 368"/>
                <a:gd name="T22" fmla="*/ 0 w 263"/>
                <a:gd name="T23" fmla="*/ 279 h 368"/>
                <a:gd name="T24" fmla="*/ 92 w 263"/>
                <a:gd name="T25" fmla="*/ 368 h 368"/>
                <a:gd name="T26" fmla="*/ 263 w 263"/>
                <a:gd name="T27" fmla="*/ 129 h 368"/>
                <a:gd name="T28" fmla="*/ 202 w 263"/>
                <a:gd name="T29" fmla="*/ 206 h 368"/>
                <a:gd name="T30" fmla="*/ 94 w 263"/>
                <a:gd name="T31" fmla="*/ 354 h 368"/>
                <a:gd name="T32" fmla="*/ 39 w 263"/>
                <a:gd name="T33" fmla="*/ 297 h 368"/>
                <a:gd name="T34" fmla="*/ 72 w 263"/>
                <a:gd name="T35" fmla="*/ 184 h 368"/>
                <a:gd name="T36" fmla="*/ 147 w 263"/>
                <a:gd name="T37" fmla="*/ 140 h 368"/>
                <a:gd name="T38" fmla="*/ 202 w 263"/>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3" h="368">
                  <a:moveTo>
                    <a:pt x="263" y="129"/>
                  </a:moveTo>
                  <a:cubicBezTo>
                    <a:pt x="263" y="49"/>
                    <a:pt x="216" y="0"/>
                    <a:pt x="155" y="0"/>
                  </a:cubicBezTo>
                  <a:cubicBezTo>
                    <a:pt x="83" y="0"/>
                    <a:pt x="60" y="64"/>
                    <a:pt x="60" y="78"/>
                  </a:cubicBezTo>
                  <a:cubicBezTo>
                    <a:pt x="60" y="85"/>
                    <a:pt x="64" y="96"/>
                    <a:pt x="79" y="96"/>
                  </a:cubicBezTo>
                  <a:cubicBezTo>
                    <a:pt x="95" y="96"/>
                    <a:pt x="106" y="81"/>
                    <a:pt x="106" y="69"/>
                  </a:cubicBezTo>
                  <a:cubicBezTo>
                    <a:pt x="106" y="52"/>
                    <a:pt x="90" y="52"/>
                    <a:pt x="82" y="52"/>
                  </a:cubicBezTo>
                  <a:cubicBezTo>
                    <a:pt x="104" y="15"/>
                    <a:pt x="140" y="12"/>
                    <a:pt x="154" y="12"/>
                  </a:cubicBezTo>
                  <a:cubicBezTo>
                    <a:pt x="190" y="12"/>
                    <a:pt x="225" y="38"/>
                    <a:pt x="225" y="102"/>
                  </a:cubicBezTo>
                  <a:cubicBezTo>
                    <a:pt x="225" y="122"/>
                    <a:pt x="222" y="147"/>
                    <a:pt x="211" y="188"/>
                  </a:cubicBezTo>
                  <a:cubicBezTo>
                    <a:pt x="206" y="157"/>
                    <a:pt x="186" y="129"/>
                    <a:pt x="147" y="129"/>
                  </a:cubicBezTo>
                  <a:cubicBezTo>
                    <a:pt x="117" y="129"/>
                    <a:pt x="84" y="137"/>
                    <a:pt x="45" y="176"/>
                  </a:cubicBezTo>
                  <a:cubicBezTo>
                    <a:pt x="4" y="217"/>
                    <a:pt x="0" y="263"/>
                    <a:pt x="0" y="279"/>
                  </a:cubicBezTo>
                  <a:cubicBezTo>
                    <a:pt x="0" y="310"/>
                    <a:pt x="22" y="368"/>
                    <a:pt x="92" y="368"/>
                  </a:cubicBezTo>
                  <a:cubicBezTo>
                    <a:pt x="211" y="368"/>
                    <a:pt x="263" y="200"/>
                    <a:pt x="263" y="129"/>
                  </a:cubicBezTo>
                  <a:close/>
                  <a:moveTo>
                    <a:pt x="202" y="206"/>
                  </a:moveTo>
                  <a:cubicBezTo>
                    <a:pt x="202" y="241"/>
                    <a:pt x="170" y="354"/>
                    <a:pt x="94" y="354"/>
                  </a:cubicBezTo>
                  <a:cubicBezTo>
                    <a:pt x="39" y="354"/>
                    <a:pt x="39" y="302"/>
                    <a:pt x="39" y="297"/>
                  </a:cubicBezTo>
                  <a:cubicBezTo>
                    <a:pt x="39" y="284"/>
                    <a:pt x="51" y="214"/>
                    <a:pt x="72" y="184"/>
                  </a:cubicBezTo>
                  <a:cubicBezTo>
                    <a:pt x="92"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154">
              <a:extLst>
                <a:ext uri="{FF2B5EF4-FFF2-40B4-BE49-F238E27FC236}">
                  <a16:creationId xmlns:a16="http://schemas.microsoft.com/office/drawing/2014/main" id="{CE2144A7-68C1-4CFD-8E5A-01DF51964B34}"/>
                </a:ext>
              </a:extLst>
            </p:cNvPr>
            <p:cNvSpPr>
              <a:spLocks noEditPoints="1"/>
            </p:cNvSpPr>
            <p:nvPr>
              <p:custDataLst>
                <p:tags r:id="rId43"/>
              </p:custDataLst>
            </p:nvPr>
          </p:nvSpPr>
          <p:spPr bwMode="auto">
            <a:xfrm>
              <a:off x="536575" y="4838700"/>
              <a:ext cx="41275" cy="57150"/>
            </a:xfrm>
            <a:custGeom>
              <a:avLst/>
              <a:gdLst>
                <a:gd name="T0" fmla="*/ 171 w 171"/>
                <a:gd name="T1" fmla="*/ 178 h 235"/>
                <a:gd name="T2" fmla="*/ 171 w 171"/>
                <a:gd name="T3" fmla="*/ 165 h 235"/>
                <a:gd name="T4" fmla="*/ 133 w 171"/>
                <a:gd name="T5" fmla="*/ 165 h 235"/>
                <a:gd name="T6" fmla="*/ 133 w 171"/>
                <a:gd name="T7" fmla="*/ 10 h 235"/>
                <a:gd name="T8" fmla="*/ 125 w 171"/>
                <a:gd name="T9" fmla="*/ 0 h 235"/>
                <a:gd name="T10" fmla="*/ 116 w 171"/>
                <a:gd name="T11" fmla="*/ 5 h 235"/>
                <a:gd name="T12" fmla="*/ 0 w 171"/>
                <a:gd name="T13" fmla="*/ 165 h 235"/>
                <a:gd name="T14" fmla="*/ 0 w 171"/>
                <a:gd name="T15" fmla="*/ 178 h 235"/>
                <a:gd name="T16" fmla="*/ 103 w 171"/>
                <a:gd name="T17" fmla="*/ 178 h 235"/>
                <a:gd name="T18" fmla="*/ 103 w 171"/>
                <a:gd name="T19" fmla="*/ 206 h 235"/>
                <a:gd name="T20" fmla="*/ 75 w 171"/>
                <a:gd name="T21" fmla="*/ 222 h 235"/>
                <a:gd name="T22" fmla="*/ 65 w 171"/>
                <a:gd name="T23" fmla="*/ 222 h 235"/>
                <a:gd name="T24" fmla="*/ 65 w 171"/>
                <a:gd name="T25" fmla="*/ 235 h 235"/>
                <a:gd name="T26" fmla="*/ 118 w 171"/>
                <a:gd name="T27" fmla="*/ 233 h 235"/>
                <a:gd name="T28" fmla="*/ 170 w 171"/>
                <a:gd name="T29" fmla="*/ 235 h 235"/>
                <a:gd name="T30" fmla="*/ 170 w 171"/>
                <a:gd name="T31" fmla="*/ 222 h 235"/>
                <a:gd name="T32" fmla="*/ 161 w 171"/>
                <a:gd name="T33" fmla="*/ 222 h 235"/>
                <a:gd name="T34" fmla="*/ 133 w 171"/>
                <a:gd name="T35" fmla="*/ 206 h 235"/>
                <a:gd name="T36" fmla="*/ 133 w 171"/>
                <a:gd name="T37" fmla="*/ 178 h 235"/>
                <a:gd name="T38" fmla="*/ 171 w 171"/>
                <a:gd name="T39" fmla="*/ 178 h 235"/>
                <a:gd name="T40" fmla="*/ 105 w 171"/>
                <a:gd name="T41" fmla="*/ 165 h 235"/>
                <a:gd name="T42" fmla="*/ 13 w 171"/>
                <a:gd name="T43" fmla="*/ 165 h 235"/>
                <a:gd name="T44" fmla="*/ 105 w 171"/>
                <a:gd name="T45" fmla="*/ 37 h 235"/>
                <a:gd name="T46" fmla="*/ 105 w 171"/>
                <a:gd name="T47" fmla="*/ 1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5"/>
                  </a:lnTo>
                  <a:lnTo>
                    <a:pt x="133" y="165"/>
                  </a:lnTo>
                  <a:lnTo>
                    <a:pt x="133" y="10"/>
                  </a:lnTo>
                  <a:cubicBezTo>
                    <a:pt x="133" y="2"/>
                    <a:pt x="133" y="0"/>
                    <a:pt x="125" y="0"/>
                  </a:cubicBezTo>
                  <a:cubicBezTo>
                    <a:pt x="121" y="0"/>
                    <a:pt x="119" y="0"/>
                    <a:pt x="116" y="5"/>
                  </a:cubicBezTo>
                  <a:lnTo>
                    <a:pt x="0" y="165"/>
                  </a:lnTo>
                  <a:lnTo>
                    <a:pt x="0" y="178"/>
                  </a:lnTo>
                  <a:lnTo>
                    <a:pt x="103" y="178"/>
                  </a:lnTo>
                  <a:lnTo>
                    <a:pt x="103" y="206"/>
                  </a:lnTo>
                  <a:cubicBezTo>
                    <a:pt x="103" y="218"/>
                    <a:pt x="103" y="222"/>
                    <a:pt x="75" y="222"/>
                  </a:cubicBezTo>
                  <a:lnTo>
                    <a:pt x="65" y="222"/>
                  </a:lnTo>
                  <a:lnTo>
                    <a:pt x="65" y="235"/>
                  </a:lnTo>
                  <a:lnTo>
                    <a:pt x="118" y="233"/>
                  </a:lnTo>
                  <a:lnTo>
                    <a:pt x="170" y="235"/>
                  </a:lnTo>
                  <a:lnTo>
                    <a:pt x="170" y="222"/>
                  </a:lnTo>
                  <a:lnTo>
                    <a:pt x="161" y="222"/>
                  </a:lnTo>
                  <a:cubicBezTo>
                    <a:pt x="133" y="222"/>
                    <a:pt x="133" y="218"/>
                    <a:pt x="133" y="206"/>
                  </a:cubicBezTo>
                  <a:lnTo>
                    <a:pt x="133" y="178"/>
                  </a:lnTo>
                  <a:lnTo>
                    <a:pt x="171" y="178"/>
                  </a:lnTo>
                  <a:close/>
                  <a:moveTo>
                    <a:pt x="105" y="165"/>
                  </a:moveTo>
                  <a:lnTo>
                    <a:pt x="13" y="165"/>
                  </a:lnTo>
                  <a:lnTo>
                    <a:pt x="105" y="37"/>
                  </a:lnTo>
                  <a:lnTo>
                    <a:pt x="105"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155">
              <a:extLst>
                <a:ext uri="{FF2B5EF4-FFF2-40B4-BE49-F238E27FC236}">
                  <a16:creationId xmlns:a16="http://schemas.microsoft.com/office/drawing/2014/main" id="{BA7A31D3-00EA-475B-80D2-1928D2016F17}"/>
                </a:ext>
              </a:extLst>
            </p:cNvPr>
            <p:cNvSpPr>
              <a:spLocks noEditPoints="1"/>
            </p:cNvSpPr>
            <p:nvPr>
              <p:custDataLst>
                <p:tags r:id="rId44"/>
              </p:custDataLst>
            </p:nvPr>
          </p:nvSpPr>
          <p:spPr bwMode="auto">
            <a:xfrm>
              <a:off x="592138" y="4857750"/>
              <a:ext cx="69850" cy="82550"/>
            </a:xfrm>
            <a:custGeom>
              <a:avLst/>
              <a:gdLst>
                <a:gd name="T0" fmla="*/ 288 w 290"/>
                <a:gd name="T1" fmla="*/ 78 h 338"/>
                <a:gd name="T2" fmla="*/ 284 w 290"/>
                <a:gd name="T3" fmla="*/ 0 h 338"/>
                <a:gd name="T4" fmla="*/ 7 w 290"/>
                <a:gd name="T5" fmla="*/ 0 h 338"/>
                <a:gd name="T6" fmla="*/ 3 w 290"/>
                <a:gd name="T7" fmla="*/ 78 h 338"/>
                <a:gd name="T8" fmla="*/ 15 w 290"/>
                <a:gd name="T9" fmla="*/ 78 h 338"/>
                <a:gd name="T10" fmla="*/ 21 w 290"/>
                <a:gd name="T11" fmla="*/ 39 h 338"/>
                <a:gd name="T12" fmla="*/ 59 w 290"/>
                <a:gd name="T13" fmla="*/ 35 h 338"/>
                <a:gd name="T14" fmla="*/ 232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9 w 290"/>
                <a:gd name="T33" fmla="*/ 298 h 338"/>
                <a:gd name="T34" fmla="*/ 13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30 w 290"/>
                <a:gd name="T49" fmla="*/ 119 h 338"/>
                <a:gd name="T50" fmla="*/ 230 w 290"/>
                <a:gd name="T51" fmla="*/ 145 h 338"/>
                <a:gd name="T52" fmla="*/ 61 w 290"/>
                <a:gd name="T53" fmla="*/ 145 h 338"/>
                <a:gd name="T54" fmla="*/ 61 w 290"/>
                <a:gd name="T55" fmla="*/ 119 h 338"/>
                <a:gd name="T56" fmla="*/ 49 w 290"/>
                <a:gd name="T57" fmla="*/ 119 h 338"/>
                <a:gd name="T58" fmla="*/ 49 w 290"/>
                <a:gd name="T59" fmla="*/ 205 h 338"/>
                <a:gd name="T60" fmla="*/ 61 w 290"/>
                <a:gd name="T61" fmla="*/ 205 h 338"/>
                <a:gd name="T62" fmla="*/ 61 w 290"/>
                <a:gd name="T63" fmla="*/ 180 h 338"/>
                <a:gd name="T64" fmla="*/ 230 w 290"/>
                <a:gd name="T65" fmla="*/ 180 h 338"/>
                <a:gd name="T66" fmla="*/ 230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50" y="303"/>
                    <a:pt x="22" y="303"/>
                    <a:pt x="19" y="298"/>
                  </a:cubicBezTo>
                  <a:cubicBezTo>
                    <a:pt x="15" y="291"/>
                    <a:pt x="14" y="276"/>
                    <a:pt x="13" y="254"/>
                  </a:cubicBezTo>
                  <a:lnTo>
                    <a:pt x="0" y="254"/>
                  </a:lnTo>
                  <a:lnTo>
                    <a:pt x="4" y="338"/>
                  </a:lnTo>
                  <a:lnTo>
                    <a:pt x="286" y="338"/>
                  </a:lnTo>
                  <a:lnTo>
                    <a:pt x="290"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Rectangle 156">
              <a:extLst>
                <a:ext uri="{FF2B5EF4-FFF2-40B4-BE49-F238E27FC236}">
                  <a16:creationId xmlns:a16="http://schemas.microsoft.com/office/drawing/2014/main" id="{3D6A7AD6-A2A6-44B8-ACB0-FAF2D46B8C05}"/>
                </a:ext>
              </a:extLst>
            </p:cNvPr>
            <p:cNvSpPr>
              <a:spLocks noChangeArrowheads="1"/>
            </p:cNvSpPr>
            <p:nvPr>
              <p:custDataLst>
                <p:tags r:id="rId45"/>
              </p:custDataLst>
            </p:nvPr>
          </p:nvSpPr>
          <p:spPr bwMode="auto">
            <a:xfrm>
              <a:off x="463550" y="4991100"/>
              <a:ext cx="204787"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157">
              <a:extLst>
                <a:ext uri="{FF2B5EF4-FFF2-40B4-BE49-F238E27FC236}">
                  <a16:creationId xmlns:a16="http://schemas.microsoft.com/office/drawing/2014/main" id="{3F5A81F6-4B88-4911-A3D5-4E8D9285B668}"/>
                </a:ext>
              </a:extLst>
            </p:cNvPr>
            <p:cNvSpPr>
              <a:spLocks noEditPoints="1"/>
            </p:cNvSpPr>
            <p:nvPr>
              <p:custDataLst>
                <p:tags r:id="rId46"/>
              </p:custDataLst>
            </p:nvPr>
          </p:nvSpPr>
          <p:spPr bwMode="auto">
            <a:xfrm>
              <a:off x="474663" y="5019675"/>
              <a:ext cx="61912" cy="90488"/>
            </a:xfrm>
            <a:custGeom>
              <a:avLst/>
              <a:gdLst>
                <a:gd name="T0" fmla="*/ 262 w 262"/>
                <a:gd name="T1" fmla="*/ 129 h 368"/>
                <a:gd name="T2" fmla="*/ 155 w 262"/>
                <a:gd name="T3" fmla="*/ 0 h 368"/>
                <a:gd name="T4" fmla="*/ 60 w 262"/>
                <a:gd name="T5" fmla="*/ 79 h 368"/>
                <a:gd name="T6" fmla="*/ 78 w 262"/>
                <a:gd name="T7" fmla="*/ 97 h 368"/>
                <a:gd name="T8" fmla="*/ 105 w 262"/>
                <a:gd name="T9" fmla="*/ 70 h 368"/>
                <a:gd name="T10" fmla="*/ 82 w 262"/>
                <a:gd name="T11" fmla="*/ 53 h 368"/>
                <a:gd name="T12" fmla="*/ 154 w 262"/>
                <a:gd name="T13" fmla="*/ 13 h 368"/>
                <a:gd name="T14" fmla="*/ 225 w 262"/>
                <a:gd name="T15" fmla="*/ 103 h 368"/>
                <a:gd name="T16" fmla="*/ 211 w 262"/>
                <a:gd name="T17" fmla="*/ 188 h 368"/>
                <a:gd name="T18" fmla="*/ 147 w 262"/>
                <a:gd name="T19" fmla="*/ 129 h 368"/>
                <a:gd name="T20" fmla="*/ 45 w 262"/>
                <a:gd name="T21" fmla="*/ 176 h 368"/>
                <a:gd name="T22" fmla="*/ 0 w 262"/>
                <a:gd name="T23" fmla="*/ 280 h 368"/>
                <a:gd name="T24" fmla="*/ 92 w 262"/>
                <a:gd name="T25" fmla="*/ 368 h 368"/>
                <a:gd name="T26" fmla="*/ 262 w 262"/>
                <a:gd name="T27" fmla="*/ 129 h 368"/>
                <a:gd name="T28" fmla="*/ 202 w 262"/>
                <a:gd name="T29" fmla="*/ 206 h 368"/>
                <a:gd name="T30" fmla="*/ 93 w 262"/>
                <a:gd name="T31" fmla="*/ 354 h 368"/>
                <a:gd name="T32" fmla="*/ 39 w 262"/>
                <a:gd name="T33" fmla="*/ 298 h 368"/>
                <a:gd name="T34" fmla="*/ 71 w 262"/>
                <a:gd name="T35" fmla="*/ 185 h 368"/>
                <a:gd name="T36" fmla="*/ 147 w 262"/>
                <a:gd name="T37" fmla="*/ 140 h 368"/>
                <a:gd name="T38" fmla="*/ 202 w 262"/>
                <a:gd name="T39" fmla="*/ 20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2" h="368">
                  <a:moveTo>
                    <a:pt x="262" y="129"/>
                  </a:moveTo>
                  <a:cubicBezTo>
                    <a:pt x="262" y="50"/>
                    <a:pt x="216" y="0"/>
                    <a:pt x="155" y="0"/>
                  </a:cubicBezTo>
                  <a:cubicBezTo>
                    <a:pt x="82" y="0"/>
                    <a:pt x="60" y="65"/>
                    <a:pt x="60" y="79"/>
                  </a:cubicBezTo>
                  <a:cubicBezTo>
                    <a:pt x="60" y="86"/>
                    <a:pt x="64" y="97"/>
                    <a:pt x="78" y="97"/>
                  </a:cubicBezTo>
                  <a:cubicBezTo>
                    <a:pt x="95" y="97"/>
                    <a:pt x="105" y="82"/>
                    <a:pt x="105" y="70"/>
                  </a:cubicBezTo>
                  <a:cubicBezTo>
                    <a:pt x="105" y="53"/>
                    <a:pt x="90" y="53"/>
                    <a:pt x="82" y="53"/>
                  </a:cubicBezTo>
                  <a:cubicBezTo>
                    <a:pt x="104" y="16"/>
                    <a:pt x="139" y="13"/>
                    <a:pt x="154" y="13"/>
                  </a:cubicBezTo>
                  <a:cubicBezTo>
                    <a:pt x="190" y="13"/>
                    <a:pt x="225" y="39"/>
                    <a:pt x="225" y="103"/>
                  </a:cubicBezTo>
                  <a:cubicBezTo>
                    <a:pt x="225" y="122"/>
                    <a:pt x="222" y="148"/>
                    <a:pt x="211" y="188"/>
                  </a:cubicBezTo>
                  <a:cubicBezTo>
                    <a:pt x="206" y="157"/>
                    <a:pt x="186" y="129"/>
                    <a:pt x="147" y="129"/>
                  </a:cubicBezTo>
                  <a:cubicBezTo>
                    <a:pt x="116" y="129"/>
                    <a:pt x="84" y="137"/>
                    <a:pt x="45" y="176"/>
                  </a:cubicBezTo>
                  <a:cubicBezTo>
                    <a:pt x="4" y="218"/>
                    <a:pt x="0" y="264"/>
                    <a:pt x="0" y="280"/>
                  </a:cubicBezTo>
                  <a:cubicBezTo>
                    <a:pt x="0" y="311"/>
                    <a:pt x="22" y="368"/>
                    <a:pt x="92" y="368"/>
                  </a:cubicBezTo>
                  <a:cubicBezTo>
                    <a:pt x="211" y="368"/>
                    <a:pt x="262" y="201"/>
                    <a:pt x="262" y="129"/>
                  </a:cubicBezTo>
                  <a:close/>
                  <a:moveTo>
                    <a:pt x="202" y="206"/>
                  </a:moveTo>
                  <a:cubicBezTo>
                    <a:pt x="202" y="242"/>
                    <a:pt x="170" y="354"/>
                    <a:pt x="93" y="354"/>
                  </a:cubicBezTo>
                  <a:cubicBezTo>
                    <a:pt x="39" y="354"/>
                    <a:pt x="39" y="303"/>
                    <a:pt x="39" y="298"/>
                  </a:cubicBezTo>
                  <a:cubicBezTo>
                    <a:pt x="39" y="285"/>
                    <a:pt x="51" y="215"/>
                    <a:pt x="71" y="185"/>
                  </a:cubicBezTo>
                  <a:cubicBezTo>
                    <a:pt x="91" y="156"/>
                    <a:pt x="116" y="140"/>
                    <a:pt x="147" y="140"/>
                  </a:cubicBezTo>
                  <a:cubicBezTo>
                    <a:pt x="201" y="140"/>
                    <a:pt x="202" y="196"/>
                    <a:pt x="202" y="2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158">
              <a:extLst>
                <a:ext uri="{FF2B5EF4-FFF2-40B4-BE49-F238E27FC236}">
                  <a16:creationId xmlns:a16="http://schemas.microsoft.com/office/drawing/2014/main" id="{F3A2CF4E-A570-496E-8CF3-C04A85BE684D}"/>
                </a:ext>
              </a:extLst>
            </p:cNvPr>
            <p:cNvSpPr>
              <a:spLocks/>
            </p:cNvSpPr>
            <p:nvPr>
              <p:custDataLst>
                <p:tags r:id="rId47"/>
              </p:custDataLst>
            </p:nvPr>
          </p:nvSpPr>
          <p:spPr bwMode="auto">
            <a:xfrm>
              <a:off x="542925" y="5053013"/>
              <a:ext cx="60325" cy="55563"/>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159">
              <a:extLst>
                <a:ext uri="{FF2B5EF4-FFF2-40B4-BE49-F238E27FC236}">
                  <a16:creationId xmlns:a16="http://schemas.microsoft.com/office/drawing/2014/main" id="{2340EF67-EF95-4BCC-826A-82832B452782}"/>
                </a:ext>
              </a:extLst>
            </p:cNvPr>
            <p:cNvSpPr>
              <a:spLocks noEditPoints="1"/>
            </p:cNvSpPr>
            <p:nvPr>
              <p:custDataLst>
                <p:tags r:id="rId48"/>
              </p:custDataLst>
            </p:nvPr>
          </p:nvSpPr>
          <p:spPr bwMode="auto">
            <a:xfrm>
              <a:off x="611188" y="5014913"/>
              <a:ext cx="41275" cy="57150"/>
            </a:xfrm>
            <a:custGeom>
              <a:avLst/>
              <a:gdLst>
                <a:gd name="T0" fmla="*/ 171 w 171"/>
                <a:gd name="T1" fmla="*/ 178 h 235"/>
                <a:gd name="T2" fmla="*/ 171 w 171"/>
                <a:gd name="T3" fmla="*/ 166 h 235"/>
                <a:gd name="T4" fmla="*/ 132 w 171"/>
                <a:gd name="T5" fmla="*/ 166 h 235"/>
                <a:gd name="T6" fmla="*/ 132 w 171"/>
                <a:gd name="T7" fmla="*/ 10 h 235"/>
                <a:gd name="T8" fmla="*/ 124 w 171"/>
                <a:gd name="T9" fmla="*/ 0 h 235"/>
                <a:gd name="T10" fmla="*/ 115 w 171"/>
                <a:gd name="T11" fmla="*/ 5 h 235"/>
                <a:gd name="T12" fmla="*/ 0 w 171"/>
                <a:gd name="T13" fmla="*/ 166 h 235"/>
                <a:gd name="T14" fmla="*/ 0 w 171"/>
                <a:gd name="T15" fmla="*/ 178 h 235"/>
                <a:gd name="T16" fmla="*/ 102 w 171"/>
                <a:gd name="T17" fmla="*/ 178 h 235"/>
                <a:gd name="T18" fmla="*/ 102 w 171"/>
                <a:gd name="T19" fmla="*/ 207 h 235"/>
                <a:gd name="T20" fmla="*/ 74 w 171"/>
                <a:gd name="T21" fmla="*/ 223 h 235"/>
                <a:gd name="T22" fmla="*/ 65 w 171"/>
                <a:gd name="T23" fmla="*/ 223 h 235"/>
                <a:gd name="T24" fmla="*/ 65 w 171"/>
                <a:gd name="T25" fmla="*/ 235 h 235"/>
                <a:gd name="T26" fmla="*/ 117 w 171"/>
                <a:gd name="T27" fmla="*/ 234 h 235"/>
                <a:gd name="T28" fmla="*/ 170 w 171"/>
                <a:gd name="T29" fmla="*/ 235 h 235"/>
                <a:gd name="T30" fmla="*/ 170 w 171"/>
                <a:gd name="T31" fmla="*/ 223 h 235"/>
                <a:gd name="T32" fmla="*/ 160 w 171"/>
                <a:gd name="T33" fmla="*/ 223 h 235"/>
                <a:gd name="T34" fmla="*/ 132 w 171"/>
                <a:gd name="T35" fmla="*/ 207 h 235"/>
                <a:gd name="T36" fmla="*/ 132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2" y="166"/>
                  </a:lnTo>
                  <a:lnTo>
                    <a:pt x="132" y="10"/>
                  </a:lnTo>
                  <a:cubicBezTo>
                    <a:pt x="132" y="3"/>
                    <a:pt x="132" y="0"/>
                    <a:pt x="124" y="0"/>
                  </a:cubicBezTo>
                  <a:cubicBezTo>
                    <a:pt x="120" y="0"/>
                    <a:pt x="119" y="0"/>
                    <a:pt x="115" y="5"/>
                  </a:cubicBezTo>
                  <a:lnTo>
                    <a:pt x="0" y="166"/>
                  </a:lnTo>
                  <a:lnTo>
                    <a:pt x="0" y="178"/>
                  </a:lnTo>
                  <a:lnTo>
                    <a:pt x="102" y="178"/>
                  </a:lnTo>
                  <a:lnTo>
                    <a:pt x="102" y="207"/>
                  </a:lnTo>
                  <a:cubicBezTo>
                    <a:pt x="102" y="219"/>
                    <a:pt x="102" y="223"/>
                    <a:pt x="74" y="223"/>
                  </a:cubicBezTo>
                  <a:lnTo>
                    <a:pt x="65" y="223"/>
                  </a:lnTo>
                  <a:lnTo>
                    <a:pt x="65" y="235"/>
                  </a:lnTo>
                  <a:lnTo>
                    <a:pt x="117" y="234"/>
                  </a:lnTo>
                  <a:lnTo>
                    <a:pt x="170" y="235"/>
                  </a:lnTo>
                  <a:lnTo>
                    <a:pt x="170" y="223"/>
                  </a:lnTo>
                  <a:lnTo>
                    <a:pt x="160" y="223"/>
                  </a:lnTo>
                  <a:cubicBezTo>
                    <a:pt x="132" y="223"/>
                    <a:pt x="132" y="219"/>
                    <a:pt x="132" y="207"/>
                  </a:cubicBezTo>
                  <a:lnTo>
                    <a:pt x="132"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160">
              <a:extLst>
                <a:ext uri="{FF2B5EF4-FFF2-40B4-BE49-F238E27FC236}">
                  <a16:creationId xmlns:a16="http://schemas.microsoft.com/office/drawing/2014/main" id="{83DF5CED-41A0-4F0C-9837-A61EC174A35A}"/>
                </a:ext>
              </a:extLst>
            </p:cNvPr>
            <p:cNvSpPr>
              <a:spLocks/>
            </p:cNvSpPr>
            <p:nvPr>
              <p:custDataLst>
                <p:tags r:id="rId49"/>
              </p:custDataLst>
            </p:nvPr>
          </p:nvSpPr>
          <p:spPr bwMode="auto">
            <a:xfrm>
              <a:off x="719138" y="4991100"/>
              <a:ext cx="73025" cy="4763"/>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161">
              <a:extLst>
                <a:ext uri="{FF2B5EF4-FFF2-40B4-BE49-F238E27FC236}">
                  <a16:creationId xmlns:a16="http://schemas.microsoft.com/office/drawing/2014/main" id="{9BB17E38-E39A-476C-B2A5-6CE2ADE2910B}"/>
                </a:ext>
              </a:extLst>
            </p:cNvPr>
            <p:cNvSpPr>
              <a:spLocks/>
            </p:cNvSpPr>
            <p:nvPr>
              <p:custDataLst>
                <p:tags r:id="rId50"/>
              </p:custDataLst>
            </p:nvPr>
          </p:nvSpPr>
          <p:spPr bwMode="auto">
            <a:xfrm>
              <a:off x="844550" y="4886325"/>
              <a:ext cx="71437" cy="55563"/>
            </a:xfrm>
            <a:custGeom>
              <a:avLst/>
              <a:gdLst>
                <a:gd name="T0" fmla="*/ 284 w 295"/>
                <a:gd name="T1" fmla="*/ 101 h 226"/>
                <a:gd name="T2" fmla="*/ 295 w 295"/>
                <a:gd name="T3" fmla="*/ 35 h 226"/>
                <a:gd name="T4" fmla="*/ 285 w 295"/>
                <a:gd name="T5" fmla="*/ 5 h 226"/>
                <a:gd name="T6" fmla="*/ 274 w 295"/>
                <a:gd name="T7" fmla="*/ 0 h 226"/>
                <a:gd name="T8" fmla="*/ 256 w 295"/>
                <a:gd name="T9" fmla="*/ 8 h 226"/>
                <a:gd name="T10" fmla="*/ 249 w 295"/>
                <a:gd name="T11" fmla="*/ 24 h 226"/>
                <a:gd name="T12" fmla="*/ 255 w 295"/>
                <a:gd name="T13" fmla="*/ 37 h 226"/>
                <a:gd name="T14" fmla="*/ 274 w 295"/>
                <a:gd name="T15" fmla="*/ 81 h 226"/>
                <a:gd name="T16" fmla="*/ 272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2" y="11"/>
                    <a:pt x="285" y="5"/>
                  </a:cubicBezTo>
                  <a:cubicBezTo>
                    <a:pt x="282" y="2"/>
                    <a:pt x="278" y="0"/>
                    <a:pt x="274" y="0"/>
                  </a:cubicBezTo>
                  <a:cubicBezTo>
                    <a:pt x="268" y="0"/>
                    <a:pt x="261" y="3"/>
                    <a:pt x="256" y="8"/>
                  </a:cubicBezTo>
                  <a:cubicBezTo>
                    <a:pt x="252" y="13"/>
                    <a:pt x="249" y="19"/>
                    <a:pt x="249" y="24"/>
                  </a:cubicBezTo>
                  <a:cubicBezTo>
                    <a:pt x="249" y="29"/>
                    <a:pt x="251" y="33"/>
                    <a:pt x="255" y="37"/>
                  </a:cubicBezTo>
                  <a:cubicBezTo>
                    <a:pt x="267" y="48"/>
                    <a:pt x="274" y="63"/>
                    <a:pt x="274" y="81"/>
                  </a:cubicBezTo>
                  <a:cubicBezTo>
                    <a:pt x="274" y="86"/>
                    <a:pt x="273" y="93"/>
                    <a:pt x="272"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6"/>
                    <a:pt x="150" y="76"/>
                  </a:cubicBezTo>
                  <a:cubicBezTo>
                    <a:pt x="141" y="76"/>
                    <a:pt x="136" y="88"/>
                    <a:pt x="133" y="99"/>
                  </a:cubicBezTo>
                  <a:cubicBezTo>
                    <a:pt x="129" y="114"/>
                    <a:pt x="127" y="129"/>
                    <a:pt x="127" y="144"/>
                  </a:cubicBezTo>
                  <a:cubicBezTo>
                    <a:pt x="110" y="171"/>
                    <a:pt x="87" y="190"/>
                    <a:pt x="59" y="190"/>
                  </a:cubicBezTo>
                  <a:cubicBezTo>
                    <a:pt x="29" y="190"/>
                    <a:pt x="16" y="165"/>
                    <a:pt x="16" y="134"/>
                  </a:cubicBezTo>
                  <a:cubicBezTo>
                    <a:pt x="16" y="124"/>
                    <a:pt x="17" y="112"/>
                    <a:pt x="20" y="101"/>
                  </a:cubicBezTo>
                  <a:cubicBezTo>
                    <a:pt x="27" y="72"/>
                    <a:pt x="45" y="44"/>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8"/>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162">
              <a:extLst>
                <a:ext uri="{FF2B5EF4-FFF2-40B4-BE49-F238E27FC236}">
                  <a16:creationId xmlns:a16="http://schemas.microsoft.com/office/drawing/2014/main" id="{A8CFABD3-E9D3-48C9-BCD7-5E9C39A1F3F5}"/>
                </a:ext>
              </a:extLst>
            </p:cNvPr>
            <p:cNvSpPr>
              <a:spLocks/>
            </p:cNvSpPr>
            <p:nvPr>
              <p:custDataLst>
                <p:tags r:id="rId51"/>
              </p:custDataLst>
            </p:nvPr>
          </p:nvSpPr>
          <p:spPr bwMode="auto">
            <a:xfrm>
              <a:off x="927100" y="4838700"/>
              <a:ext cx="36512" cy="57150"/>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8"/>
                    <a:pt x="34" y="45"/>
                    <a:pt x="16" y="45"/>
                  </a:cubicBezTo>
                  <a:cubicBezTo>
                    <a:pt x="27" y="21"/>
                    <a:pt x="51" y="13"/>
                    <a:pt x="67" y="13"/>
                  </a:cubicBezTo>
                  <a:cubicBezTo>
                    <a:pt x="102" y="13"/>
                    <a:pt x="120" y="40"/>
                    <a:pt x="120" y="68"/>
                  </a:cubicBezTo>
                  <a:cubicBezTo>
                    <a:pt x="120" y="99"/>
                    <a:pt x="99"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Rectangle 163">
              <a:extLst>
                <a:ext uri="{FF2B5EF4-FFF2-40B4-BE49-F238E27FC236}">
                  <a16:creationId xmlns:a16="http://schemas.microsoft.com/office/drawing/2014/main" id="{2927D927-D530-4731-A02D-C2DB7CB146BD}"/>
                </a:ext>
              </a:extLst>
            </p:cNvPr>
            <p:cNvSpPr>
              <a:spLocks noChangeArrowheads="1"/>
            </p:cNvSpPr>
            <p:nvPr>
              <p:custDataLst>
                <p:tags r:id="rId52"/>
              </p:custDataLst>
            </p:nvPr>
          </p:nvSpPr>
          <p:spPr bwMode="auto">
            <a:xfrm>
              <a:off x="842963" y="4991100"/>
              <a:ext cx="133350"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164">
              <a:extLst>
                <a:ext uri="{FF2B5EF4-FFF2-40B4-BE49-F238E27FC236}">
                  <a16:creationId xmlns:a16="http://schemas.microsoft.com/office/drawing/2014/main" id="{1F3238A2-87AE-43A4-B8BE-827D526989A7}"/>
                </a:ext>
              </a:extLst>
            </p:cNvPr>
            <p:cNvSpPr>
              <a:spLocks noEditPoints="1"/>
            </p:cNvSpPr>
            <p:nvPr>
              <p:custDataLst>
                <p:tags r:id="rId53"/>
              </p:custDataLst>
            </p:nvPr>
          </p:nvSpPr>
          <p:spPr bwMode="auto">
            <a:xfrm>
              <a:off x="849313" y="5053013"/>
              <a:ext cx="66675" cy="55563"/>
            </a:xfrm>
            <a:custGeom>
              <a:avLst/>
              <a:gdLst>
                <a:gd name="T0" fmla="*/ 273 w 280"/>
                <a:gd name="T1" fmla="*/ 190 h 226"/>
                <a:gd name="T2" fmla="*/ 267 w 280"/>
                <a:gd name="T3" fmla="*/ 185 h 226"/>
                <a:gd name="T4" fmla="*/ 261 w 280"/>
                <a:gd name="T5" fmla="*/ 190 h 226"/>
                <a:gd name="T6" fmla="*/ 233 w 280"/>
                <a:gd name="T7" fmla="*/ 215 h 226"/>
                <a:gd name="T8" fmla="*/ 217 w 280"/>
                <a:gd name="T9" fmla="*/ 164 h 226"/>
                <a:gd name="T10" fmla="*/ 222 w 280"/>
                <a:gd name="T11" fmla="*/ 147 h 226"/>
                <a:gd name="T12" fmla="*/ 280 w 280"/>
                <a:gd name="T13" fmla="*/ 29 h 226"/>
                <a:gd name="T14" fmla="*/ 274 w 280"/>
                <a:gd name="T15" fmla="*/ 24 h 226"/>
                <a:gd name="T16" fmla="*/ 266 w 280"/>
                <a:gd name="T17" fmla="*/ 35 h 226"/>
                <a:gd name="T18" fmla="*/ 217 w 280"/>
                <a:gd name="T19" fmla="*/ 134 h 226"/>
                <a:gd name="T20" fmla="*/ 217 w 280"/>
                <a:gd name="T21" fmla="*/ 103 h 226"/>
                <a:gd name="T22" fmla="*/ 134 w 280"/>
                <a:gd name="T23" fmla="*/ 0 h 226"/>
                <a:gd name="T24" fmla="*/ 0 w 280"/>
                <a:gd name="T25" fmla="*/ 142 h 226"/>
                <a:gd name="T26" fmla="*/ 81 w 280"/>
                <a:gd name="T27" fmla="*/ 226 h 226"/>
                <a:gd name="T28" fmla="*/ 186 w 280"/>
                <a:gd name="T29" fmla="*/ 184 h 226"/>
                <a:gd name="T30" fmla="*/ 231 w 280"/>
                <a:gd name="T31" fmla="*/ 226 h 226"/>
                <a:gd name="T32" fmla="*/ 273 w 280"/>
                <a:gd name="T33" fmla="*/ 190 h 226"/>
                <a:gd name="T34" fmla="*/ 184 w 280"/>
                <a:gd name="T35" fmla="*/ 171 h 226"/>
                <a:gd name="T36" fmla="*/ 82 w 280"/>
                <a:gd name="T37" fmla="*/ 215 h 226"/>
                <a:gd name="T38" fmla="*/ 37 w 280"/>
                <a:gd name="T39" fmla="*/ 161 h 226"/>
                <a:gd name="T40" fmla="*/ 66 w 280"/>
                <a:gd name="T41" fmla="*/ 57 h 226"/>
                <a:gd name="T42" fmla="*/ 134 w 280"/>
                <a:gd name="T43" fmla="*/ 11 h 226"/>
                <a:gd name="T44" fmla="*/ 183 w 280"/>
                <a:gd name="T45" fmla="*/ 115 h 226"/>
                <a:gd name="T46" fmla="*/ 184 w 280"/>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0" h="226">
                  <a:moveTo>
                    <a:pt x="273" y="190"/>
                  </a:moveTo>
                  <a:cubicBezTo>
                    <a:pt x="273" y="187"/>
                    <a:pt x="270" y="185"/>
                    <a:pt x="267" y="185"/>
                  </a:cubicBezTo>
                  <a:cubicBezTo>
                    <a:pt x="264" y="185"/>
                    <a:pt x="262" y="187"/>
                    <a:pt x="261" y="190"/>
                  </a:cubicBezTo>
                  <a:cubicBezTo>
                    <a:pt x="252" y="215"/>
                    <a:pt x="233" y="215"/>
                    <a:pt x="233" y="215"/>
                  </a:cubicBezTo>
                  <a:cubicBezTo>
                    <a:pt x="217" y="215"/>
                    <a:pt x="217" y="176"/>
                    <a:pt x="217" y="164"/>
                  </a:cubicBezTo>
                  <a:cubicBezTo>
                    <a:pt x="217" y="154"/>
                    <a:pt x="217" y="153"/>
                    <a:pt x="222" y="147"/>
                  </a:cubicBezTo>
                  <a:cubicBezTo>
                    <a:pt x="269" y="88"/>
                    <a:pt x="280" y="29"/>
                    <a:pt x="280" y="29"/>
                  </a:cubicBezTo>
                  <a:cubicBezTo>
                    <a:pt x="280" y="29"/>
                    <a:pt x="279" y="24"/>
                    <a:pt x="274" y="24"/>
                  </a:cubicBezTo>
                  <a:cubicBezTo>
                    <a:pt x="269" y="24"/>
                    <a:pt x="269" y="26"/>
                    <a:pt x="266" y="35"/>
                  </a:cubicBezTo>
                  <a:cubicBezTo>
                    <a:pt x="257" y="66"/>
                    <a:pt x="241" y="104"/>
                    <a:pt x="217" y="134"/>
                  </a:cubicBezTo>
                  <a:lnTo>
                    <a:pt x="217" y="103"/>
                  </a:lnTo>
                  <a:cubicBezTo>
                    <a:pt x="217" y="24"/>
                    <a:pt x="171" y="0"/>
                    <a:pt x="134" y="0"/>
                  </a:cubicBezTo>
                  <a:cubicBezTo>
                    <a:pt x="66" y="0"/>
                    <a:pt x="0" y="71"/>
                    <a:pt x="0" y="142"/>
                  </a:cubicBezTo>
                  <a:cubicBezTo>
                    <a:pt x="0" y="188"/>
                    <a:pt x="30" y="226"/>
                    <a:pt x="81" y="226"/>
                  </a:cubicBezTo>
                  <a:cubicBezTo>
                    <a:pt x="112" y="226"/>
                    <a:pt x="148" y="214"/>
                    <a:pt x="186" y="184"/>
                  </a:cubicBezTo>
                  <a:cubicBezTo>
                    <a:pt x="192" y="210"/>
                    <a:pt x="209" y="226"/>
                    <a:pt x="231" y="226"/>
                  </a:cubicBezTo>
                  <a:cubicBezTo>
                    <a:pt x="258" y="226"/>
                    <a:pt x="273" y="198"/>
                    <a:pt x="273" y="190"/>
                  </a:cubicBezTo>
                  <a:close/>
                  <a:moveTo>
                    <a:pt x="184" y="171"/>
                  </a:moveTo>
                  <a:cubicBezTo>
                    <a:pt x="140" y="209"/>
                    <a:pt x="102" y="215"/>
                    <a:pt x="82" y="215"/>
                  </a:cubicBezTo>
                  <a:cubicBezTo>
                    <a:pt x="52" y="215"/>
                    <a:pt x="37" y="192"/>
                    <a:pt x="37" y="161"/>
                  </a:cubicBezTo>
                  <a:cubicBezTo>
                    <a:pt x="37" y="136"/>
                    <a:pt x="50" y="82"/>
                    <a:pt x="66" y="57"/>
                  </a:cubicBezTo>
                  <a:cubicBezTo>
                    <a:pt x="89" y="20"/>
                    <a:pt x="116" y="11"/>
                    <a:pt x="134"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165">
              <a:extLst>
                <a:ext uri="{FF2B5EF4-FFF2-40B4-BE49-F238E27FC236}">
                  <a16:creationId xmlns:a16="http://schemas.microsoft.com/office/drawing/2014/main" id="{5C72FC37-4D7C-43D2-B33D-9F7C7F4B6CF8}"/>
                </a:ext>
              </a:extLst>
            </p:cNvPr>
            <p:cNvSpPr>
              <a:spLocks/>
            </p:cNvSpPr>
            <p:nvPr>
              <p:custDataLst>
                <p:tags r:id="rId54"/>
              </p:custDataLst>
            </p:nvPr>
          </p:nvSpPr>
          <p:spPr bwMode="auto">
            <a:xfrm>
              <a:off x="925513" y="5014913"/>
              <a:ext cx="38100" cy="5715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166">
              <a:extLst>
                <a:ext uri="{FF2B5EF4-FFF2-40B4-BE49-F238E27FC236}">
                  <a16:creationId xmlns:a16="http://schemas.microsoft.com/office/drawing/2014/main" id="{1B9125B7-E010-4367-A7C5-F42F1CD39561}"/>
                </a:ext>
              </a:extLst>
            </p:cNvPr>
            <p:cNvSpPr>
              <a:spLocks noEditPoints="1"/>
            </p:cNvSpPr>
            <p:nvPr>
              <p:custDataLst>
                <p:tags r:id="rId55"/>
              </p:custDataLst>
            </p:nvPr>
          </p:nvSpPr>
          <p:spPr bwMode="auto">
            <a:xfrm>
              <a:off x="995363" y="4940300"/>
              <a:ext cx="69850" cy="84138"/>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8"/>
                    <a:pt x="17" y="45"/>
                    <a:pt x="21" y="39"/>
                  </a:cubicBezTo>
                  <a:cubicBezTo>
                    <a:pt x="24" y="35"/>
                    <a:pt x="54" y="35"/>
                    <a:pt x="59" y="35"/>
                  </a:cubicBezTo>
                  <a:lnTo>
                    <a:pt x="231" y="35"/>
                  </a:lnTo>
                  <a:cubicBezTo>
                    <a:pt x="237" y="35"/>
                    <a:pt x="266" y="35"/>
                    <a:pt x="269" y="39"/>
                  </a:cubicBezTo>
                  <a:cubicBezTo>
                    <a:pt x="273" y="45"/>
                    <a:pt x="274" y="58"/>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167">
              <a:extLst>
                <a:ext uri="{FF2B5EF4-FFF2-40B4-BE49-F238E27FC236}">
                  <a16:creationId xmlns:a16="http://schemas.microsoft.com/office/drawing/2014/main" id="{197F7E1D-BDF2-4BE0-A96D-8A8534D012B0}"/>
                </a:ext>
              </a:extLst>
            </p:cNvPr>
            <p:cNvSpPr>
              <a:spLocks noEditPoints="1"/>
            </p:cNvSpPr>
            <p:nvPr>
              <p:custDataLst>
                <p:tags r:id="rId56"/>
              </p:custDataLst>
            </p:nvPr>
          </p:nvSpPr>
          <p:spPr bwMode="auto">
            <a:xfrm>
              <a:off x="1109663" y="4978400"/>
              <a:ext cx="79375" cy="28575"/>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168">
              <a:extLst>
                <a:ext uri="{FF2B5EF4-FFF2-40B4-BE49-F238E27FC236}">
                  <a16:creationId xmlns:a16="http://schemas.microsoft.com/office/drawing/2014/main" id="{523F46C2-1C70-4175-B6F2-D79E37927FD9}"/>
                </a:ext>
              </a:extLst>
            </p:cNvPr>
            <p:cNvSpPr>
              <a:spLocks noEditPoints="1"/>
            </p:cNvSpPr>
            <p:nvPr>
              <p:custDataLst>
                <p:tags r:id="rId57"/>
              </p:custDataLst>
            </p:nvPr>
          </p:nvSpPr>
          <p:spPr bwMode="auto">
            <a:xfrm>
              <a:off x="1233488" y="4941888"/>
              <a:ext cx="50800" cy="841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2 h 343"/>
                <a:gd name="T12" fmla="*/ 105 w 210"/>
                <a:gd name="T13" fmla="*/ 343 h 343"/>
                <a:gd name="T14" fmla="*/ 192 w 210"/>
                <a:gd name="T15" fmla="*/ 285 h 343"/>
                <a:gd name="T16" fmla="*/ 210 w 210"/>
                <a:gd name="T17" fmla="*/ 172 h 343"/>
                <a:gd name="T18" fmla="*/ 169 w 210"/>
                <a:gd name="T19" fmla="*/ 166 h 343"/>
                <a:gd name="T20" fmla="*/ 163 w 210"/>
                <a:gd name="T21" fmla="*/ 269 h 343"/>
                <a:gd name="T22" fmla="*/ 105 w 210"/>
                <a:gd name="T23" fmla="*/ 332 h 343"/>
                <a:gd name="T24" fmla="*/ 47 w 210"/>
                <a:gd name="T25" fmla="*/ 271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5" y="0"/>
                    <a:pt x="39" y="13"/>
                    <a:pt x="19" y="59"/>
                  </a:cubicBezTo>
                  <a:cubicBezTo>
                    <a:pt x="3" y="93"/>
                    <a:pt x="0" y="132"/>
                    <a:pt x="0" y="172"/>
                  </a:cubicBezTo>
                  <a:cubicBezTo>
                    <a:pt x="0" y="210"/>
                    <a:pt x="2" y="254"/>
                    <a:pt x="23" y="292"/>
                  </a:cubicBezTo>
                  <a:cubicBezTo>
                    <a:pt x="44" y="333"/>
                    <a:pt x="80" y="343"/>
                    <a:pt x="105" y="343"/>
                  </a:cubicBezTo>
                  <a:cubicBezTo>
                    <a:pt x="132" y="343"/>
                    <a:pt x="170" y="332"/>
                    <a:pt x="192" y="285"/>
                  </a:cubicBezTo>
                  <a:cubicBezTo>
                    <a:pt x="208" y="250"/>
                    <a:pt x="210" y="212"/>
                    <a:pt x="210" y="172"/>
                  </a:cubicBezTo>
                  <a:close/>
                  <a:moveTo>
                    <a:pt x="169" y="166"/>
                  </a:moveTo>
                  <a:cubicBezTo>
                    <a:pt x="169" y="204"/>
                    <a:pt x="169" y="238"/>
                    <a:pt x="163" y="269"/>
                  </a:cubicBezTo>
                  <a:cubicBezTo>
                    <a:pt x="156" y="317"/>
                    <a:pt x="127" y="332"/>
                    <a:pt x="105" y="332"/>
                  </a:cubicBezTo>
                  <a:cubicBezTo>
                    <a:pt x="85" y="332"/>
                    <a:pt x="56" y="319"/>
                    <a:pt x="47" y="271"/>
                  </a:cubicBezTo>
                  <a:cubicBezTo>
                    <a:pt x="42" y="242"/>
                    <a:pt x="42" y="196"/>
                    <a:pt x="42" y="166"/>
                  </a:cubicBezTo>
                  <a:cubicBezTo>
                    <a:pt x="42" y="134"/>
                    <a:pt x="42" y="101"/>
                    <a:pt x="46"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71" name="グループ化 170">
            <a:extLst>
              <a:ext uri="{FF2B5EF4-FFF2-40B4-BE49-F238E27FC236}">
                <a16:creationId xmlns:a16="http://schemas.microsoft.com/office/drawing/2014/main" id="{FC536878-77B6-470E-B87E-1F6926C04FB3}"/>
              </a:ext>
            </a:extLst>
          </p:cNvPr>
          <p:cNvGrpSpPr>
            <a:grpSpLocks noChangeAspect="1"/>
          </p:cNvGrpSpPr>
          <p:nvPr>
            <p:custDataLst>
              <p:tags r:id="rId4"/>
            </p:custDataLst>
          </p:nvPr>
        </p:nvGrpSpPr>
        <p:grpSpPr>
          <a:xfrm>
            <a:off x="4828233" y="4441757"/>
            <a:ext cx="2572800" cy="264000"/>
            <a:chOff x="4827588" y="4503738"/>
            <a:chExt cx="1471612" cy="177800"/>
          </a:xfrm>
        </p:grpSpPr>
        <p:sp>
          <p:nvSpPr>
            <p:cNvPr id="154" name="Freeform 113">
              <a:extLst>
                <a:ext uri="{FF2B5EF4-FFF2-40B4-BE49-F238E27FC236}">
                  <a16:creationId xmlns:a16="http://schemas.microsoft.com/office/drawing/2014/main" id="{4D2D9829-0B22-469F-AEAE-0BA73DC7A1A8}"/>
                </a:ext>
              </a:extLst>
            </p:cNvPr>
            <p:cNvSpPr>
              <a:spLocks/>
            </p:cNvSpPr>
            <p:nvPr>
              <p:custDataLst>
                <p:tags r:id="rId6"/>
              </p:custDataLst>
            </p:nvPr>
          </p:nvSpPr>
          <p:spPr bwMode="auto">
            <a:xfrm>
              <a:off x="4827588" y="4514851"/>
              <a:ext cx="150812" cy="125413"/>
            </a:xfrm>
            <a:custGeom>
              <a:avLst/>
              <a:gdLst>
                <a:gd name="T0" fmla="*/ 495 w 495"/>
                <a:gd name="T1" fmla="*/ 5 h 351"/>
                <a:gd name="T2" fmla="*/ 489 w 495"/>
                <a:gd name="T3" fmla="*/ 0 h 351"/>
                <a:gd name="T4" fmla="*/ 451 w 495"/>
                <a:gd name="T5" fmla="*/ 1 h 351"/>
                <a:gd name="T6" fmla="*/ 399 w 495"/>
                <a:gd name="T7" fmla="*/ 0 h 351"/>
                <a:gd name="T8" fmla="*/ 390 w 495"/>
                <a:gd name="T9" fmla="*/ 9 h 351"/>
                <a:gd name="T10" fmla="*/ 397 w 495"/>
                <a:gd name="T11" fmla="*/ 15 h 351"/>
                <a:gd name="T12" fmla="*/ 427 w 495"/>
                <a:gd name="T13" fmla="*/ 35 h 351"/>
                <a:gd name="T14" fmla="*/ 420 w 495"/>
                <a:gd name="T15" fmla="*/ 51 h 351"/>
                <a:gd name="T16" fmla="*/ 285 w 495"/>
                <a:gd name="T17" fmla="*/ 286 h 351"/>
                <a:gd name="T18" fmla="*/ 267 w 495"/>
                <a:gd name="T19" fmla="*/ 39 h 351"/>
                <a:gd name="T20" fmla="*/ 302 w 495"/>
                <a:gd name="T21" fmla="*/ 15 h 351"/>
                <a:gd name="T22" fmla="*/ 315 w 495"/>
                <a:gd name="T23" fmla="*/ 5 h 351"/>
                <a:gd name="T24" fmla="*/ 308 w 495"/>
                <a:gd name="T25" fmla="*/ 0 h 351"/>
                <a:gd name="T26" fmla="*/ 247 w 495"/>
                <a:gd name="T27" fmla="*/ 1 h 351"/>
                <a:gd name="T28" fmla="*/ 195 w 495"/>
                <a:gd name="T29" fmla="*/ 0 h 351"/>
                <a:gd name="T30" fmla="*/ 185 w 495"/>
                <a:gd name="T31" fmla="*/ 10 h 351"/>
                <a:gd name="T32" fmla="*/ 197 w 495"/>
                <a:gd name="T33" fmla="*/ 15 h 351"/>
                <a:gd name="T34" fmla="*/ 224 w 495"/>
                <a:gd name="T35" fmla="*/ 28 h 351"/>
                <a:gd name="T36" fmla="*/ 227 w 495"/>
                <a:gd name="T37" fmla="*/ 66 h 351"/>
                <a:gd name="T38" fmla="*/ 100 w 495"/>
                <a:gd name="T39" fmla="*/ 286 h 351"/>
                <a:gd name="T40" fmla="*/ 81 w 495"/>
                <a:gd name="T41" fmla="*/ 33 h 351"/>
                <a:gd name="T42" fmla="*/ 119 w 495"/>
                <a:gd name="T43" fmla="*/ 15 h 351"/>
                <a:gd name="T44" fmla="*/ 130 w 495"/>
                <a:gd name="T45" fmla="*/ 5 h 351"/>
                <a:gd name="T46" fmla="*/ 123 w 495"/>
                <a:gd name="T47" fmla="*/ 0 h 351"/>
                <a:gd name="T48" fmla="*/ 62 w 495"/>
                <a:gd name="T49" fmla="*/ 1 h 351"/>
                <a:gd name="T50" fmla="*/ 9 w 495"/>
                <a:gd name="T51" fmla="*/ 0 h 351"/>
                <a:gd name="T52" fmla="*/ 0 w 495"/>
                <a:gd name="T53" fmla="*/ 9 h 351"/>
                <a:gd name="T54" fmla="*/ 13 w 495"/>
                <a:gd name="T55" fmla="*/ 15 h 351"/>
                <a:gd name="T56" fmla="*/ 39 w 495"/>
                <a:gd name="T57" fmla="*/ 34 h 351"/>
                <a:gd name="T58" fmla="*/ 62 w 495"/>
                <a:gd name="T59" fmla="*/ 338 h 351"/>
                <a:gd name="T60" fmla="*/ 69 w 495"/>
                <a:gd name="T61" fmla="*/ 351 h 351"/>
                <a:gd name="T62" fmla="*/ 81 w 495"/>
                <a:gd name="T63" fmla="*/ 341 h 351"/>
                <a:gd name="T64" fmla="*/ 228 w 495"/>
                <a:gd name="T65" fmla="*/ 86 h 351"/>
                <a:gd name="T66" fmla="*/ 247 w 495"/>
                <a:gd name="T67" fmla="*/ 338 h 351"/>
                <a:gd name="T68" fmla="*/ 255 w 495"/>
                <a:gd name="T69" fmla="*/ 351 h 351"/>
                <a:gd name="T70" fmla="*/ 266 w 495"/>
                <a:gd name="T71" fmla="*/ 342 h 351"/>
                <a:gd name="T72" fmla="*/ 430 w 495"/>
                <a:gd name="T73" fmla="*/ 58 h 351"/>
                <a:gd name="T74" fmla="*/ 486 w 495"/>
                <a:gd name="T75" fmla="*/ 15 h 351"/>
                <a:gd name="T76" fmla="*/ 495 w 495"/>
                <a:gd name="T77" fmla="*/ 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95" y="5"/>
                  </a:moveTo>
                  <a:cubicBezTo>
                    <a:pt x="495" y="3"/>
                    <a:pt x="493" y="0"/>
                    <a:pt x="489" y="0"/>
                  </a:cubicBezTo>
                  <a:cubicBezTo>
                    <a:pt x="477" y="0"/>
                    <a:pt x="463" y="1"/>
                    <a:pt x="451" y="1"/>
                  </a:cubicBezTo>
                  <a:cubicBezTo>
                    <a:pt x="434" y="1"/>
                    <a:pt x="416" y="0"/>
                    <a:pt x="399" y="0"/>
                  </a:cubicBezTo>
                  <a:cubicBezTo>
                    <a:pt x="396" y="0"/>
                    <a:pt x="390" y="0"/>
                    <a:pt x="390" y="9"/>
                  </a:cubicBezTo>
                  <a:cubicBezTo>
                    <a:pt x="390" y="15"/>
                    <a:pt x="394" y="15"/>
                    <a:pt x="397" y="15"/>
                  </a:cubicBezTo>
                  <a:cubicBezTo>
                    <a:pt x="409" y="16"/>
                    <a:pt x="427" y="20"/>
                    <a:pt x="427" y="35"/>
                  </a:cubicBezTo>
                  <a:cubicBezTo>
                    <a:pt x="427" y="40"/>
                    <a:pt x="424" y="44"/>
                    <a:pt x="420" y="51"/>
                  </a:cubicBezTo>
                  <a:lnTo>
                    <a:pt x="285" y="286"/>
                  </a:lnTo>
                  <a:lnTo>
                    <a:pt x="267" y="39"/>
                  </a:lnTo>
                  <a:cubicBezTo>
                    <a:pt x="266" y="29"/>
                    <a:pt x="265" y="16"/>
                    <a:pt x="302" y="15"/>
                  </a:cubicBezTo>
                  <a:cubicBezTo>
                    <a:pt x="310" y="15"/>
                    <a:pt x="315" y="15"/>
                    <a:pt x="315" y="5"/>
                  </a:cubicBezTo>
                  <a:cubicBezTo>
                    <a:pt x="315" y="0"/>
                    <a:pt x="310" y="0"/>
                    <a:pt x="308" y="0"/>
                  </a:cubicBezTo>
                  <a:cubicBezTo>
                    <a:pt x="288" y="0"/>
                    <a:pt x="267" y="1"/>
                    <a:pt x="247" y="1"/>
                  </a:cubicBezTo>
                  <a:cubicBezTo>
                    <a:pt x="236" y="1"/>
                    <a:pt x="206" y="0"/>
                    <a:pt x="195" y="0"/>
                  </a:cubicBezTo>
                  <a:cubicBezTo>
                    <a:pt x="192" y="0"/>
                    <a:pt x="185" y="0"/>
                    <a:pt x="185" y="10"/>
                  </a:cubicBezTo>
                  <a:cubicBezTo>
                    <a:pt x="185" y="15"/>
                    <a:pt x="190" y="15"/>
                    <a:pt x="197" y="15"/>
                  </a:cubicBezTo>
                  <a:cubicBezTo>
                    <a:pt x="219" y="15"/>
                    <a:pt x="223" y="18"/>
                    <a:pt x="224" y="28"/>
                  </a:cubicBezTo>
                  <a:lnTo>
                    <a:pt x="227" y="66"/>
                  </a:lnTo>
                  <a:lnTo>
                    <a:pt x="100" y="286"/>
                  </a:lnTo>
                  <a:lnTo>
                    <a:pt x="81" y="33"/>
                  </a:lnTo>
                  <a:cubicBezTo>
                    <a:pt x="81" y="27"/>
                    <a:pt x="81" y="16"/>
                    <a:pt x="119" y="15"/>
                  </a:cubicBezTo>
                  <a:cubicBezTo>
                    <a:pt x="124" y="15"/>
                    <a:pt x="130" y="15"/>
                    <a:pt x="130" y="5"/>
                  </a:cubicBezTo>
                  <a:cubicBezTo>
                    <a:pt x="130" y="0"/>
                    <a:pt x="123" y="0"/>
                    <a:pt x="123" y="0"/>
                  </a:cubicBezTo>
                  <a:cubicBezTo>
                    <a:pt x="103" y="0"/>
                    <a:pt x="82" y="1"/>
                    <a:pt x="62" y="1"/>
                  </a:cubicBezTo>
                  <a:cubicBezTo>
                    <a:pt x="44" y="1"/>
                    <a:pt x="26" y="0"/>
                    <a:pt x="9" y="0"/>
                  </a:cubicBezTo>
                  <a:cubicBezTo>
                    <a:pt x="7" y="0"/>
                    <a:pt x="0" y="0"/>
                    <a:pt x="0" y="9"/>
                  </a:cubicBezTo>
                  <a:cubicBezTo>
                    <a:pt x="0" y="15"/>
                    <a:pt x="5" y="15"/>
                    <a:pt x="13" y="15"/>
                  </a:cubicBezTo>
                  <a:cubicBezTo>
                    <a:pt x="38" y="15"/>
                    <a:pt x="38" y="20"/>
                    <a:pt x="39" y="34"/>
                  </a:cubicBezTo>
                  <a:lnTo>
                    <a:pt x="62" y="338"/>
                  </a:lnTo>
                  <a:cubicBezTo>
                    <a:pt x="62" y="347"/>
                    <a:pt x="63" y="351"/>
                    <a:pt x="69" y="351"/>
                  </a:cubicBezTo>
                  <a:cubicBezTo>
                    <a:pt x="75" y="351"/>
                    <a:pt x="77" y="348"/>
                    <a:pt x="81" y="341"/>
                  </a:cubicBezTo>
                  <a:lnTo>
                    <a:pt x="228" y="86"/>
                  </a:lnTo>
                  <a:lnTo>
                    <a:pt x="247" y="338"/>
                  </a:lnTo>
                  <a:cubicBezTo>
                    <a:pt x="248" y="349"/>
                    <a:pt x="249" y="351"/>
                    <a:pt x="255" y="351"/>
                  </a:cubicBezTo>
                  <a:cubicBezTo>
                    <a:pt x="261" y="351"/>
                    <a:pt x="264" y="346"/>
                    <a:pt x="266" y="342"/>
                  </a:cubicBezTo>
                  <a:lnTo>
                    <a:pt x="430" y="58"/>
                  </a:lnTo>
                  <a:cubicBezTo>
                    <a:pt x="443" y="36"/>
                    <a:pt x="454" y="18"/>
                    <a:pt x="486" y="15"/>
                  </a:cubicBezTo>
                  <a:cubicBezTo>
                    <a:pt x="490" y="15"/>
                    <a:pt x="495" y="15"/>
                    <a:pt x="495" y="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114">
              <a:extLst>
                <a:ext uri="{FF2B5EF4-FFF2-40B4-BE49-F238E27FC236}">
                  <a16:creationId xmlns:a16="http://schemas.microsoft.com/office/drawing/2014/main" id="{76156DEB-7B83-4ECB-BAED-F3C10B05888F}"/>
                </a:ext>
              </a:extLst>
            </p:cNvPr>
            <p:cNvSpPr>
              <a:spLocks/>
            </p:cNvSpPr>
            <p:nvPr>
              <p:custDataLst>
                <p:tags r:id="rId7"/>
              </p:custDataLst>
            </p:nvPr>
          </p:nvSpPr>
          <p:spPr bwMode="auto">
            <a:xfrm>
              <a:off x="4999038" y="4503738"/>
              <a:ext cx="34925" cy="177800"/>
            </a:xfrm>
            <a:custGeom>
              <a:avLst/>
              <a:gdLst>
                <a:gd name="T0" fmla="*/ 115 w 115"/>
                <a:gd name="T1" fmla="*/ 494 h 499"/>
                <a:gd name="T2" fmla="*/ 107 w 115"/>
                <a:gd name="T3" fmla="*/ 483 h 499"/>
                <a:gd name="T4" fmla="*/ 29 w 115"/>
                <a:gd name="T5" fmla="*/ 250 h 499"/>
                <a:gd name="T6" fmla="*/ 109 w 115"/>
                <a:gd name="T7" fmla="*/ 14 h 499"/>
                <a:gd name="T8" fmla="*/ 115 w 115"/>
                <a:gd name="T9" fmla="*/ 5 h 499"/>
                <a:gd name="T10" fmla="*/ 110 w 115"/>
                <a:gd name="T11" fmla="*/ 0 h 499"/>
                <a:gd name="T12" fmla="*/ 31 w 115"/>
                <a:gd name="T13" fmla="*/ 98 h 499"/>
                <a:gd name="T14" fmla="*/ 0 w 115"/>
                <a:gd name="T15" fmla="*/ 250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50"/>
                  </a:cubicBezTo>
                  <a:cubicBezTo>
                    <a:pt x="29" y="163"/>
                    <a:pt x="48" y="76"/>
                    <a:pt x="109" y="14"/>
                  </a:cubicBezTo>
                  <a:cubicBezTo>
                    <a:pt x="115" y="8"/>
                    <a:pt x="115" y="7"/>
                    <a:pt x="115" y="5"/>
                  </a:cubicBezTo>
                  <a:cubicBezTo>
                    <a:pt x="115" y="2"/>
                    <a:pt x="113" y="0"/>
                    <a:pt x="110" y="0"/>
                  </a:cubicBezTo>
                  <a:cubicBezTo>
                    <a:pt x="106" y="0"/>
                    <a:pt x="61" y="34"/>
                    <a:pt x="31" y="98"/>
                  </a:cubicBezTo>
                  <a:cubicBezTo>
                    <a:pt x="6" y="152"/>
                    <a:pt x="0" y="208"/>
                    <a:pt x="0" y="250"/>
                  </a:cubicBezTo>
                  <a:cubicBezTo>
                    <a:pt x="0" y="289"/>
                    <a:pt x="5" y="349"/>
                    <a:pt x="33" y="405"/>
                  </a:cubicBezTo>
                  <a:cubicBezTo>
                    <a:pt x="63" y="466"/>
                    <a:pt x="106"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115">
              <a:extLst>
                <a:ext uri="{FF2B5EF4-FFF2-40B4-BE49-F238E27FC236}">
                  <a16:creationId xmlns:a16="http://schemas.microsoft.com/office/drawing/2014/main" id="{9B2656C6-E890-4B6E-89A1-B87E28E46E96}"/>
                </a:ext>
              </a:extLst>
            </p:cNvPr>
            <p:cNvSpPr>
              <a:spLocks/>
            </p:cNvSpPr>
            <p:nvPr>
              <p:custDataLst>
                <p:tags r:id="rId8"/>
              </p:custDataLst>
            </p:nvPr>
          </p:nvSpPr>
          <p:spPr bwMode="auto">
            <a:xfrm>
              <a:off x="5046663" y="4525963"/>
              <a:ext cx="46037"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116">
              <a:extLst>
                <a:ext uri="{FF2B5EF4-FFF2-40B4-BE49-F238E27FC236}">
                  <a16:creationId xmlns:a16="http://schemas.microsoft.com/office/drawing/2014/main" id="{DF1239CD-0E26-4BB4-82DA-0BA64B82FBCF}"/>
                </a:ext>
              </a:extLst>
            </p:cNvPr>
            <p:cNvSpPr>
              <a:spLocks/>
            </p:cNvSpPr>
            <p:nvPr>
              <p:custDataLst>
                <p:tags r:id="rId9"/>
              </p:custDataLst>
            </p:nvPr>
          </p:nvSpPr>
          <p:spPr bwMode="auto">
            <a:xfrm>
              <a:off x="5106988" y="4503738"/>
              <a:ext cx="34925" cy="177800"/>
            </a:xfrm>
            <a:custGeom>
              <a:avLst/>
              <a:gdLst>
                <a:gd name="T0" fmla="*/ 115 w 115"/>
                <a:gd name="T1" fmla="*/ 250 h 499"/>
                <a:gd name="T2" fmla="*/ 82 w 115"/>
                <a:gd name="T3" fmla="*/ 94 h 499"/>
                <a:gd name="T4" fmla="*/ 5 w 115"/>
                <a:gd name="T5" fmla="*/ 0 h 499"/>
                <a:gd name="T6" fmla="*/ 0 w 115"/>
                <a:gd name="T7" fmla="*/ 5 h 499"/>
                <a:gd name="T8" fmla="*/ 9 w 115"/>
                <a:gd name="T9" fmla="*/ 17 h 499"/>
                <a:gd name="T10" fmla="*/ 86 w 115"/>
                <a:gd name="T11" fmla="*/ 250 h 499"/>
                <a:gd name="T12" fmla="*/ 6 w 115"/>
                <a:gd name="T13" fmla="*/ 485 h 499"/>
                <a:gd name="T14" fmla="*/ 0 w 115"/>
                <a:gd name="T15" fmla="*/ 494 h 499"/>
                <a:gd name="T16" fmla="*/ 5 w 115"/>
                <a:gd name="T17" fmla="*/ 499 h 499"/>
                <a:gd name="T18" fmla="*/ 84 w 115"/>
                <a:gd name="T19" fmla="*/ 402 h 499"/>
                <a:gd name="T20" fmla="*/ 115 w 115"/>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50"/>
                  </a:moveTo>
                  <a:cubicBezTo>
                    <a:pt x="115" y="211"/>
                    <a:pt x="110" y="150"/>
                    <a:pt x="82" y="94"/>
                  </a:cubicBezTo>
                  <a:cubicBezTo>
                    <a:pt x="53" y="33"/>
                    <a:pt x="10" y="0"/>
                    <a:pt x="5" y="0"/>
                  </a:cubicBezTo>
                  <a:cubicBezTo>
                    <a:pt x="2" y="0"/>
                    <a:pt x="0" y="2"/>
                    <a:pt x="0" y="5"/>
                  </a:cubicBezTo>
                  <a:cubicBezTo>
                    <a:pt x="0" y="7"/>
                    <a:pt x="0" y="8"/>
                    <a:pt x="9" y="17"/>
                  </a:cubicBezTo>
                  <a:cubicBezTo>
                    <a:pt x="58" y="66"/>
                    <a:pt x="86" y="145"/>
                    <a:pt x="86" y="250"/>
                  </a:cubicBezTo>
                  <a:cubicBezTo>
                    <a:pt x="86" y="335"/>
                    <a:pt x="68" y="423"/>
                    <a:pt x="6" y="485"/>
                  </a:cubicBezTo>
                  <a:cubicBezTo>
                    <a:pt x="0" y="491"/>
                    <a:pt x="0" y="492"/>
                    <a:pt x="0" y="494"/>
                  </a:cubicBezTo>
                  <a:cubicBezTo>
                    <a:pt x="0" y="497"/>
                    <a:pt x="2" y="499"/>
                    <a:pt x="5" y="499"/>
                  </a:cubicBezTo>
                  <a:cubicBezTo>
                    <a:pt x="10" y="499"/>
                    <a:pt x="55" y="465"/>
                    <a:pt x="84" y="402"/>
                  </a:cubicBezTo>
                  <a:cubicBezTo>
                    <a:pt x="109" y="347"/>
                    <a:pt x="115" y="291"/>
                    <a:pt x="115"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117">
              <a:extLst>
                <a:ext uri="{FF2B5EF4-FFF2-40B4-BE49-F238E27FC236}">
                  <a16:creationId xmlns:a16="http://schemas.microsoft.com/office/drawing/2014/main" id="{5853D0D2-9991-4F2C-829C-CDCFEF877764}"/>
                </a:ext>
              </a:extLst>
            </p:cNvPr>
            <p:cNvSpPr>
              <a:spLocks noEditPoints="1"/>
            </p:cNvSpPr>
            <p:nvPr>
              <p:custDataLst>
                <p:tags r:id="rId10"/>
              </p:custDataLst>
            </p:nvPr>
          </p:nvSpPr>
          <p:spPr bwMode="auto">
            <a:xfrm>
              <a:off x="5207000" y="4572001"/>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18">
              <a:extLst>
                <a:ext uri="{FF2B5EF4-FFF2-40B4-BE49-F238E27FC236}">
                  <a16:creationId xmlns:a16="http://schemas.microsoft.com/office/drawing/2014/main" id="{700B66F6-BE7C-4183-B80F-30E3ED94F2E9}"/>
                </a:ext>
              </a:extLst>
            </p:cNvPr>
            <p:cNvSpPr>
              <a:spLocks noEditPoints="1"/>
            </p:cNvSpPr>
            <p:nvPr>
              <p:custDataLst>
                <p:tags r:id="rId11"/>
              </p:custDataLst>
            </p:nvPr>
          </p:nvSpPr>
          <p:spPr bwMode="auto">
            <a:xfrm>
              <a:off x="5365750" y="4510088"/>
              <a:ext cx="103187" cy="127000"/>
            </a:xfrm>
            <a:custGeom>
              <a:avLst/>
              <a:gdLst>
                <a:gd name="T0" fmla="*/ 342 w 342"/>
                <a:gd name="T1" fmla="*/ 347 h 357"/>
                <a:gd name="T2" fmla="*/ 330 w 342"/>
                <a:gd name="T3" fmla="*/ 342 h 357"/>
                <a:gd name="T4" fmla="*/ 298 w 342"/>
                <a:gd name="T5" fmla="*/ 324 h 357"/>
                <a:gd name="T6" fmla="*/ 268 w 342"/>
                <a:gd name="T7" fmla="*/ 12 h 357"/>
                <a:gd name="T8" fmla="*/ 258 w 342"/>
                <a:gd name="T9" fmla="*/ 0 h 357"/>
                <a:gd name="T10" fmla="*/ 245 w 342"/>
                <a:gd name="T11" fmla="*/ 9 h 357"/>
                <a:gd name="T12" fmla="*/ 72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7 w 342"/>
                <a:gd name="T45" fmla="*/ 356 h 357"/>
                <a:gd name="T46" fmla="*/ 333 w 342"/>
                <a:gd name="T47" fmla="*/ 357 h 357"/>
                <a:gd name="T48" fmla="*/ 342 w 342"/>
                <a:gd name="T49" fmla="*/ 347 h 357"/>
                <a:gd name="T50" fmla="*/ 246 w 342"/>
                <a:gd name="T51" fmla="*/ 227 h 357"/>
                <a:gd name="T52" fmla="*/ 131 w 342"/>
                <a:gd name="T53" fmla="*/ 227 h 357"/>
                <a:gd name="T54" fmla="*/ 230 w 342"/>
                <a:gd name="T55" fmla="*/ 62 h 357"/>
                <a:gd name="T56" fmla="*/ 246 w 342"/>
                <a:gd name="T57" fmla="*/ 22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0" y="342"/>
                  </a:cubicBezTo>
                  <a:cubicBezTo>
                    <a:pt x="299" y="342"/>
                    <a:pt x="299" y="338"/>
                    <a:pt x="298" y="324"/>
                  </a:cubicBezTo>
                  <a:lnTo>
                    <a:pt x="268" y="12"/>
                  </a:lnTo>
                  <a:cubicBezTo>
                    <a:pt x="267" y="2"/>
                    <a:pt x="267" y="0"/>
                    <a:pt x="258" y="0"/>
                  </a:cubicBezTo>
                  <a:cubicBezTo>
                    <a:pt x="250" y="0"/>
                    <a:pt x="248" y="4"/>
                    <a:pt x="245" y="9"/>
                  </a:cubicBezTo>
                  <a:lnTo>
                    <a:pt x="72" y="300"/>
                  </a:lnTo>
                  <a:cubicBezTo>
                    <a:pt x="52" y="333"/>
                    <a:pt x="32" y="340"/>
                    <a:pt x="10" y="342"/>
                  </a:cubicBezTo>
                  <a:cubicBezTo>
                    <a:pt x="4" y="342"/>
                    <a:pt x="0" y="342"/>
                    <a:pt x="0" y="352"/>
                  </a:cubicBezTo>
                  <a:cubicBezTo>
                    <a:pt x="0" y="355"/>
                    <a:pt x="2" y="357"/>
                    <a:pt x="6" y="357"/>
                  </a:cubicBezTo>
                  <a:cubicBezTo>
                    <a:pt x="20" y="357"/>
                    <a:pt x="35" y="356"/>
                    <a:pt x="49"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8" y="253"/>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7" y="356"/>
                  </a:cubicBezTo>
                  <a:cubicBezTo>
                    <a:pt x="289" y="356"/>
                    <a:pt x="320" y="357"/>
                    <a:pt x="333" y="357"/>
                  </a:cubicBezTo>
                  <a:cubicBezTo>
                    <a:pt x="336" y="357"/>
                    <a:pt x="342" y="357"/>
                    <a:pt x="342" y="347"/>
                  </a:cubicBezTo>
                  <a:close/>
                  <a:moveTo>
                    <a:pt x="246" y="227"/>
                  </a:moveTo>
                  <a:lnTo>
                    <a:pt x="131" y="227"/>
                  </a:lnTo>
                  <a:lnTo>
                    <a:pt x="230" y="62"/>
                  </a:lnTo>
                  <a:lnTo>
                    <a:pt x="246" y="227"/>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9">
              <a:extLst>
                <a:ext uri="{FF2B5EF4-FFF2-40B4-BE49-F238E27FC236}">
                  <a16:creationId xmlns:a16="http://schemas.microsoft.com/office/drawing/2014/main" id="{9F3427CD-ED4C-4E08-869E-FD91E04D0CE1}"/>
                </a:ext>
              </a:extLst>
            </p:cNvPr>
            <p:cNvSpPr>
              <a:spLocks/>
            </p:cNvSpPr>
            <p:nvPr>
              <p:custDataLst>
                <p:tags r:id="rId12"/>
              </p:custDataLst>
            </p:nvPr>
          </p:nvSpPr>
          <p:spPr bwMode="auto">
            <a:xfrm>
              <a:off x="5478463" y="4586288"/>
              <a:ext cx="34925" cy="77788"/>
            </a:xfrm>
            <a:custGeom>
              <a:avLst/>
              <a:gdLst>
                <a:gd name="T0" fmla="*/ 115 w 117"/>
                <a:gd name="T1" fmla="*/ 168 h 221"/>
                <a:gd name="T2" fmla="*/ 110 w 117"/>
                <a:gd name="T3" fmla="*/ 164 h 221"/>
                <a:gd name="T4" fmla="*/ 102 w 117"/>
                <a:gd name="T5" fmla="*/ 170 h 221"/>
                <a:gd name="T6" fmla="*/ 56 w 117"/>
                <a:gd name="T7" fmla="*/ 212 h 221"/>
                <a:gd name="T8" fmla="*/ 44 w 117"/>
                <a:gd name="T9" fmla="*/ 195 h 221"/>
                <a:gd name="T10" fmla="*/ 46 w 117"/>
                <a:gd name="T11" fmla="*/ 180 h 221"/>
                <a:gd name="T12" fmla="*/ 71 w 117"/>
                <a:gd name="T13" fmla="*/ 80 h 221"/>
                <a:gd name="T14" fmla="*/ 106 w 117"/>
                <a:gd name="T15" fmla="*/ 80 h 221"/>
                <a:gd name="T16" fmla="*/ 117 w 117"/>
                <a:gd name="T17" fmla="*/ 73 h 221"/>
                <a:gd name="T18" fmla="*/ 107 w 117"/>
                <a:gd name="T19" fmla="*/ 68 h 221"/>
                <a:gd name="T20" fmla="*/ 74 w 117"/>
                <a:gd name="T21" fmla="*/ 68 h 221"/>
                <a:gd name="T22" fmla="*/ 87 w 117"/>
                <a:gd name="T23" fmla="*/ 16 h 221"/>
                <a:gd name="T24" fmla="*/ 88 w 117"/>
                <a:gd name="T25" fmla="*/ 11 h 221"/>
                <a:gd name="T26" fmla="*/ 76 w 117"/>
                <a:gd name="T27" fmla="*/ 0 h 221"/>
                <a:gd name="T28" fmla="*/ 60 w 117"/>
                <a:gd name="T29" fmla="*/ 15 h 221"/>
                <a:gd name="T30" fmla="*/ 46 w 117"/>
                <a:gd name="T31" fmla="*/ 68 h 221"/>
                <a:gd name="T32" fmla="*/ 11 w 117"/>
                <a:gd name="T33" fmla="*/ 68 h 221"/>
                <a:gd name="T34" fmla="*/ 0 w 117"/>
                <a:gd name="T35" fmla="*/ 75 h 221"/>
                <a:gd name="T36" fmla="*/ 10 w 117"/>
                <a:gd name="T37" fmla="*/ 80 h 221"/>
                <a:gd name="T38" fmla="*/ 43 w 117"/>
                <a:gd name="T39" fmla="*/ 80 h 221"/>
                <a:gd name="T40" fmla="*/ 23 w 117"/>
                <a:gd name="T41" fmla="*/ 162 h 221"/>
                <a:gd name="T42" fmla="*/ 17 w 117"/>
                <a:gd name="T43" fmla="*/ 188 h 221"/>
                <a:gd name="T44" fmla="*/ 55 w 117"/>
                <a:gd name="T45" fmla="*/ 221 h 221"/>
                <a:gd name="T46" fmla="*/ 115 w 117"/>
                <a:gd name="T47"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21">
                  <a:moveTo>
                    <a:pt x="115" y="168"/>
                  </a:moveTo>
                  <a:cubicBezTo>
                    <a:pt x="115" y="164"/>
                    <a:pt x="111" y="164"/>
                    <a:pt x="110" y="164"/>
                  </a:cubicBezTo>
                  <a:cubicBezTo>
                    <a:pt x="106" y="164"/>
                    <a:pt x="105" y="164"/>
                    <a:pt x="102" y="170"/>
                  </a:cubicBezTo>
                  <a:cubicBezTo>
                    <a:pt x="93" y="192"/>
                    <a:pt x="75" y="212"/>
                    <a:pt x="56" y="212"/>
                  </a:cubicBezTo>
                  <a:cubicBezTo>
                    <a:pt x="48" y="212"/>
                    <a:pt x="44" y="207"/>
                    <a:pt x="44" y="195"/>
                  </a:cubicBezTo>
                  <a:cubicBezTo>
                    <a:pt x="44" y="191"/>
                    <a:pt x="45" y="184"/>
                    <a:pt x="46" y="180"/>
                  </a:cubicBezTo>
                  <a:lnTo>
                    <a:pt x="71" y="80"/>
                  </a:lnTo>
                  <a:lnTo>
                    <a:pt x="106" y="80"/>
                  </a:lnTo>
                  <a:cubicBezTo>
                    <a:pt x="113" y="80"/>
                    <a:pt x="117" y="80"/>
                    <a:pt x="117" y="73"/>
                  </a:cubicBezTo>
                  <a:cubicBezTo>
                    <a:pt x="117" y="68"/>
                    <a:pt x="113" y="68"/>
                    <a:pt x="107" y="68"/>
                  </a:cubicBezTo>
                  <a:lnTo>
                    <a:pt x="74" y="68"/>
                  </a:lnTo>
                  <a:lnTo>
                    <a:pt x="87" y="16"/>
                  </a:lnTo>
                  <a:cubicBezTo>
                    <a:pt x="87" y="14"/>
                    <a:pt x="88" y="13"/>
                    <a:pt x="88" y="11"/>
                  </a:cubicBezTo>
                  <a:cubicBezTo>
                    <a:pt x="88" y="5"/>
                    <a:pt x="83" y="0"/>
                    <a:pt x="76" y="0"/>
                  </a:cubicBezTo>
                  <a:cubicBezTo>
                    <a:pt x="67" y="0"/>
                    <a:pt x="62" y="6"/>
                    <a:pt x="60" y="15"/>
                  </a:cubicBezTo>
                  <a:cubicBezTo>
                    <a:pt x="57" y="24"/>
                    <a:pt x="62" y="7"/>
                    <a:pt x="46" y="68"/>
                  </a:cubicBezTo>
                  <a:lnTo>
                    <a:pt x="11" y="68"/>
                  </a:lnTo>
                  <a:cubicBezTo>
                    <a:pt x="4" y="68"/>
                    <a:pt x="0" y="68"/>
                    <a:pt x="0" y="75"/>
                  </a:cubicBezTo>
                  <a:cubicBezTo>
                    <a:pt x="0" y="80"/>
                    <a:pt x="4" y="80"/>
                    <a:pt x="10" y="80"/>
                  </a:cubicBezTo>
                  <a:lnTo>
                    <a:pt x="43" y="80"/>
                  </a:lnTo>
                  <a:lnTo>
                    <a:pt x="23" y="162"/>
                  </a:lnTo>
                  <a:cubicBezTo>
                    <a:pt x="21" y="171"/>
                    <a:pt x="17" y="184"/>
                    <a:pt x="17" y="188"/>
                  </a:cubicBezTo>
                  <a:cubicBezTo>
                    <a:pt x="17" y="209"/>
                    <a:pt x="35" y="221"/>
                    <a:pt x="55" y="221"/>
                  </a:cubicBezTo>
                  <a:cubicBezTo>
                    <a:pt x="93" y="221"/>
                    <a:pt x="115" y="173"/>
                    <a:pt x="115" y="16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0">
              <a:extLst>
                <a:ext uri="{FF2B5EF4-FFF2-40B4-BE49-F238E27FC236}">
                  <a16:creationId xmlns:a16="http://schemas.microsoft.com/office/drawing/2014/main" id="{5E37B1DD-84B1-46F2-8315-6368AEB3ABA4}"/>
                </a:ext>
              </a:extLst>
            </p:cNvPr>
            <p:cNvSpPr>
              <a:spLocks/>
            </p:cNvSpPr>
            <p:nvPr>
              <p:custDataLst>
                <p:tags r:id="rId13"/>
              </p:custDataLst>
            </p:nvPr>
          </p:nvSpPr>
          <p:spPr bwMode="auto">
            <a:xfrm>
              <a:off x="5557838" y="4557713"/>
              <a:ext cx="57150"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5 h 229"/>
                <a:gd name="T10" fmla="*/ 109 w 190"/>
                <a:gd name="T11" fmla="*/ 12 h 229"/>
                <a:gd name="T12" fmla="*/ 163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6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5"/>
                  </a:cubicBezTo>
                  <a:cubicBezTo>
                    <a:pt x="42" y="33"/>
                    <a:pt x="83" y="12"/>
                    <a:pt x="109" y="12"/>
                  </a:cubicBezTo>
                  <a:cubicBezTo>
                    <a:pt x="114" y="12"/>
                    <a:pt x="145" y="13"/>
                    <a:pt x="163"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6"/>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21">
              <a:extLst>
                <a:ext uri="{FF2B5EF4-FFF2-40B4-BE49-F238E27FC236}">
                  <a16:creationId xmlns:a16="http://schemas.microsoft.com/office/drawing/2014/main" id="{970F19B9-DBA3-4BB4-A6B7-BB903C5E40DC}"/>
                </a:ext>
              </a:extLst>
            </p:cNvPr>
            <p:cNvSpPr>
              <a:spLocks noEditPoints="1"/>
            </p:cNvSpPr>
            <p:nvPr>
              <p:custDataLst>
                <p:tags r:id="rId14"/>
              </p:custDataLst>
            </p:nvPr>
          </p:nvSpPr>
          <p:spPr bwMode="auto">
            <a:xfrm>
              <a:off x="5624513" y="4557713"/>
              <a:ext cx="66675" cy="80963"/>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79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0" y="229"/>
                    <a:pt x="221" y="180"/>
                    <a:pt x="221" y="117"/>
                  </a:cubicBezTo>
                  <a:close/>
                  <a:moveTo>
                    <a:pt x="179" y="113"/>
                  </a:moveTo>
                  <a:cubicBezTo>
                    <a:pt x="179" y="131"/>
                    <a:pt x="179" y="157"/>
                    <a:pt x="168" y="179"/>
                  </a:cubicBezTo>
                  <a:cubicBezTo>
                    <a:pt x="157" y="202"/>
                    <a:pt x="136" y="216"/>
                    <a:pt x="111"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22">
              <a:extLst>
                <a:ext uri="{FF2B5EF4-FFF2-40B4-BE49-F238E27FC236}">
                  <a16:creationId xmlns:a16="http://schemas.microsoft.com/office/drawing/2014/main" id="{3C391AA9-C44E-455A-AEC1-A7F6D2C86ED5}"/>
                </a:ext>
              </a:extLst>
            </p:cNvPr>
            <p:cNvSpPr>
              <a:spLocks/>
            </p:cNvSpPr>
            <p:nvPr>
              <p:custDataLst>
                <p:tags r:id="rId15"/>
              </p:custDataLst>
            </p:nvPr>
          </p:nvSpPr>
          <p:spPr bwMode="auto">
            <a:xfrm>
              <a:off x="5700713" y="4557713"/>
              <a:ext cx="49212" cy="80963"/>
            </a:xfrm>
            <a:custGeom>
              <a:avLst/>
              <a:gdLst>
                <a:gd name="T0" fmla="*/ 163 w 163"/>
                <a:gd name="T1" fmla="*/ 159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2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6"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39" y="137"/>
                    <a:pt x="139" y="172"/>
                  </a:cubicBezTo>
                  <a:cubicBezTo>
                    <a:pt x="139" y="198"/>
                    <a:pt x="122" y="218"/>
                    <a:pt x="83" y="218"/>
                  </a:cubicBezTo>
                  <a:cubicBezTo>
                    <a:pt x="41" y="218"/>
                    <a:pt x="23" y="189"/>
                    <a:pt x="14" y="147"/>
                  </a:cubicBezTo>
                  <a:cubicBezTo>
                    <a:pt x="12" y="140"/>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23">
              <a:extLst>
                <a:ext uri="{FF2B5EF4-FFF2-40B4-BE49-F238E27FC236}">
                  <a16:creationId xmlns:a16="http://schemas.microsoft.com/office/drawing/2014/main" id="{AEDF99DE-9590-4F57-9760-221BD373FFAE}"/>
                </a:ext>
              </a:extLst>
            </p:cNvPr>
            <p:cNvSpPr>
              <a:spLocks/>
            </p:cNvSpPr>
            <p:nvPr>
              <p:custDataLst>
                <p:tags r:id="rId16"/>
              </p:custDataLst>
            </p:nvPr>
          </p:nvSpPr>
          <p:spPr bwMode="auto">
            <a:xfrm>
              <a:off x="5770563" y="4503738"/>
              <a:ext cx="34925" cy="1778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8"/>
                  </a:cubicBezTo>
                  <a:cubicBezTo>
                    <a:pt x="6" y="152"/>
                    <a:pt x="0" y="208"/>
                    <a:pt x="0" y="250"/>
                  </a:cubicBezTo>
                  <a:cubicBezTo>
                    <a:pt x="0" y="289"/>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24">
              <a:extLst>
                <a:ext uri="{FF2B5EF4-FFF2-40B4-BE49-F238E27FC236}">
                  <a16:creationId xmlns:a16="http://schemas.microsoft.com/office/drawing/2014/main" id="{4DE51596-7FD6-4567-A007-550280C6F4FB}"/>
                </a:ext>
              </a:extLst>
            </p:cNvPr>
            <p:cNvSpPr>
              <a:spLocks/>
            </p:cNvSpPr>
            <p:nvPr>
              <p:custDataLst>
                <p:tags r:id="rId17"/>
              </p:custDataLst>
            </p:nvPr>
          </p:nvSpPr>
          <p:spPr bwMode="auto">
            <a:xfrm>
              <a:off x="5816600" y="4557713"/>
              <a:ext cx="90487" cy="80963"/>
            </a:xfrm>
            <a:custGeom>
              <a:avLst/>
              <a:gdLst>
                <a:gd name="T0" fmla="*/ 283 w 294"/>
                <a:gd name="T1" fmla="*/ 101 h 226"/>
                <a:gd name="T2" fmla="*/ 294 w 294"/>
                <a:gd name="T3" fmla="*/ 35 h 226"/>
                <a:gd name="T4" fmla="*/ 285 w 294"/>
                <a:gd name="T5" fmla="*/ 4 h 226"/>
                <a:gd name="T6" fmla="*/ 273 w 294"/>
                <a:gd name="T7" fmla="*/ 0 h 226"/>
                <a:gd name="T8" fmla="*/ 256 w 294"/>
                <a:gd name="T9" fmla="*/ 8 h 226"/>
                <a:gd name="T10" fmla="*/ 249 w 294"/>
                <a:gd name="T11" fmla="*/ 24 h 226"/>
                <a:gd name="T12" fmla="*/ 254 w 294"/>
                <a:gd name="T13" fmla="*/ 36 h 226"/>
                <a:gd name="T14" fmla="*/ 273 w 294"/>
                <a:gd name="T15" fmla="*/ 80 h 226"/>
                <a:gd name="T16" fmla="*/ 271 w 294"/>
                <a:gd name="T17" fmla="*/ 99 h 226"/>
                <a:gd name="T18" fmla="*/ 191 w 294"/>
                <a:gd name="T19" fmla="*/ 190 h 226"/>
                <a:gd name="T20" fmla="*/ 142 w 294"/>
                <a:gd name="T21" fmla="*/ 145 h 226"/>
                <a:gd name="T22" fmla="*/ 157 w 294"/>
                <a:gd name="T23" fmla="*/ 101 h 226"/>
                <a:gd name="T24" fmla="*/ 159 w 294"/>
                <a:gd name="T25" fmla="*/ 88 h 226"/>
                <a:gd name="T26" fmla="*/ 150 w 294"/>
                <a:gd name="T27" fmla="*/ 75 h 226"/>
                <a:gd name="T28" fmla="*/ 133 w 294"/>
                <a:gd name="T29" fmla="*/ 99 h 226"/>
                <a:gd name="T30" fmla="*/ 126 w 294"/>
                <a:gd name="T31" fmla="*/ 143 h 226"/>
                <a:gd name="T32" fmla="*/ 59 w 294"/>
                <a:gd name="T33" fmla="*/ 190 h 226"/>
                <a:gd name="T34" fmla="*/ 15 w 294"/>
                <a:gd name="T35" fmla="*/ 134 h 226"/>
                <a:gd name="T36" fmla="*/ 19 w 294"/>
                <a:gd name="T37" fmla="*/ 101 h 226"/>
                <a:gd name="T38" fmla="*/ 64 w 294"/>
                <a:gd name="T39" fmla="*/ 17 h 226"/>
                <a:gd name="T40" fmla="*/ 66 w 294"/>
                <a:gd name="T41" fmla="*/ 10 h 226"/>
                <a:gd name="T42" fmla="*/ 62 w 294"/>
                <a:gd name="T43" fmla="*/ 3 h 226"/>
                <a:gd name="T44" fmla="*/ 57 w 294"/>
                <a:gd name="T45" fmla="*/ 2 h 226"/>
                <a:gd name="T46" fmla="*/ 48 w 294"/>
                <a:gd name="T47" fmla="*/ 7 h 226"/>
                <a:gd name="T48" fmla="*/ 7 w 294"/>
                <a:gd name="T49" fmla="*/ 99 h 226"/>
                <a:gd name="T50" fmla="*/ 0 w 294"/>
                <a:gd name="T51" fmla="*/ 154 h 226"/>
                <a:gd name="T52" fmla="*/ 52 w 294"/>
                <a:gd name="T53" fmla="*/ 226 h 226"/>
                <a:gd name="T54" fmla="*/ 128 w 294"/>
                <a:gd name="T55" fmla="*/ 173 h 226"/>
                <a:gd name="T56" fmla="*/ 185 w 294"/>
                <a:gd name="T57" fmla="*/ 226 h 226"/>
                <a:gd name="T58" fmla="*/ 283 w 294"/>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4" h="226">
                  <a:moveTo>
                    <a:pt x="283" y="101"/>
                  </a:moveTo>
                  <a:cubicBezTo>
                    <a:pt x="289" y="80"/>
                    <a:pt x="294" y="55"/>
                    <a:pt x="294" y="35"/>
                  </a:cubicBezTo>
                  <a:cubicBezTo>
                    <a:pt x="294" y="22"/>
                    <a:pt x="292" y="11"/>
                    <a:pt x="285" y="4"/>
                  </a:cubicBezTo>
                  <a:cubicBezTo>
                    <a:pt x="282" y="1"/>
                    <a:pt x="278" y="0"/>
                    <a:pt x="273" y="0"/>
                  </a:cubicBezTo>
                  <a:cubicBezTo>
                    <a:pt x="267" y="0"/>
                    <a:pt x="261" y="3"/>
                    <a:pt x="256" y="8"/>
                  </a:cubicBezTo>
                  <a:cubicBezTo>
                    <a:pt x="251" y="13"/>
                    <a:pt x="249" y="18"/>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2" y="145"/>
                  </a:cubicBezTo>
                  <a:cubicBezTo>
                    <a:pt x="149" y="131"/>
                    <a:pt x="154" y="116"/>
                    <a:pt x="157" y="101"/>
                  </a:cubicBezTo>
                  <a:cubicBezTo>
                    <a:pt x="158" y="97"/>
                    <a:pt x="159" y="92"/>
                    <a:pt x="159" y="88"/>
                  </a:cubicBezTo>
                  <a:cubicBezTo>
                    <a:pt x="159" y="81"/>
                    <a:pt x="157" y="75"/>
                    <a:pt x="150" y="75"/>
                  </a:cubicBezTo>
                  <a:cubicBezTo>
                    <a:pt x="140" y="75"/>
                    <a:pt x="135" y="88"/>
                    <a:pt x="133" y="99"/>
                  </a:cubicBezTo>
                  <a:cubicBezTo>
                    <a:pt x="129" y="114"/>
                    <a:pt x="127" y="129"/>
                    <a:pt x="126" y="143"/>
                  </a:cubicBezTo>
                  <a:cubicBezTo>
                    <a:pt x="110" y="170"/>
                    <a:pt x="86" y="190"/>
                    <a:pt x="59" y="190"/>
                  </a:cubicBezTo>
                  <a:cubicBezTo>
                    <a:pt x="28" y="190"/>
                    <a:pt x="15" y="165"/>
                    <a:pt x="15" y="134"/>
                  </a:cubicBezTo>
                  <a:cubicBezTo>
                    <a:pt x="15" y="124"/>
                    <a:pt x="17" y="112"/>
                    <a:pt x="19" y="101"/>
                  </a:cubicBezTo>
                  <a:cubicBezTo>
                    <a:pt x="27" y="71"/>
                    <a:pt x="45" y="43"/>
                    <a:pt x="64" y="17"/>
                  </a:cubicBezTo>
                  <a:cubicBezTo>
                    <a:pt x="65" y="15"/>
                    <a:pt x="66" y="12"/>
                    <a:pt x="66" y="10"/>
                  </a:cubicBezTo>
                  <a:cubicBezTo>
                    <a:pt x="66" y="7"/>
                    <a:pt x="64" y="5"/>
                    <a:pt x="62" y="3"/>
                  </a:cubicBezTo>
                  <a:cubicBezTo>
                    <a:pt x="60" y="2"/>
                    <a:pt x="59" y="2"/>
                    <a:pt x="57" y="2"/>
                  </a:cubicBezTo>
                  <a:cubicBezTo>
                    <a:pt x="54" y="2"/>
                    <a:pt x="51" y="4"/>
                    <a:pt x="48" y="7"/>
                  </a:cubicBezTo>
                  <a:cubicBezTo>
                    <a:pt x="28" y="35"/>
                    <a:pt x="15" y="67"/>
                    <a:pt x="7" y="99"/>
                  </a:cubicBezTo>
                  <a:cubicBezTo>
                    <a:pt x="2" y="118"/>
                    <a:pt x="0" y="137"/>
                    <a:pt x="0" y="154"/>
                  </a:cubicBezTo>
                  <a:cubicBezTo>
                    <a:pt x="0" y="195"/>
                    <a:pt x="14" y="226"/>
                    <a:pt x="52" y="226"/>
                  </a:cubicBezTo>
                  <a:cubicBezTo>
                    <a:pt x="84" y="226"/>
                    <a:pt x="109" y="204"/>
                    <a:pt x="128" y="173"/>
                  </a:cubicBezTo>
                  <a:cubicBezTo>
                    <a:pt x="134" y="204"/>
                    <a:pt x="151" y="226"/>
                    <a:pt x="185" y="226"/>
                  </a:cubicBezTo>
                  <a:cubicBezTo>
                    <a:pt x="237" y="226"/>
                    <a:pt x="268" y="161"/>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25">
              <a:extLst>
                <a:ext uri="{FF2B5EF4-FFF2-40B4-BE49-F238E27FC236}">
                  <a16:creationId xmlns:a16="http://schemas.microsoft.com/office/drawing/2014/main" id="{CE9EFF84-86E2-40F7-AD93-E092A118B8C3}"/>
                </a:ext>
              </a:extLst>
            </p:cNvPr>
            <p:cNvSpPr>
              <a:spLocks/>
            </p:cNvSpPr>
            <p:nvPr>
              <p:custDataLst>
                <p:tags r:id="rId18"/>
              </p:custDataLst>
            </p:nvPr>
          </p:nvSpPr>
          <p:spPr bwMode="auto">
            <a:xfrm>
              <a:off x="5918200" y="4525963"/>
              <a:ext cx="46037" cy="112713"/>
            </a:xfrm>
            <a:custGeom>
              <a:avLst/>
              <a:gdLst>
                <a:gd name="T0" fmla="*/ 145 w 153"/>
                <a:gd name="T1" fmla="*/ 241 h 318"/>
                <a:gd name="T2" fmla="*/ 139 w 153"/>
                <a:gd name="T3" fmla="*/ 236 h 318"/>
                <a:gd name="T4" fmla="*/ 131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6 w 153"/>
                <a:gd name="T23" fmla="*/ 14 h 318"/>
                <a:gd name="T24" fmla="*/ 101 w 153"/>
                <a:gd name="T25" fmla="*/ 0 h 318"/>
                <a:gd name="T26" fmla="*/ 81 w 153"/>
                <a:gd name="T27" fmla="*/ 18 h 318"/>
                <a:gd name="T28" fmla="*/ 62 w 153"/>
                <a:gd name="T29" fmla="*/ 97 h 318"/>
                <a:gd name="T30" fmla="*/ 15 w 153"/>
                <a:gd name="T31" fmla="*/ 97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7"/>
                    <a:pt x="131" y="243"/>
                  </a:cubicBezTo>
                  <a:cubicBezTo>
                    <a:pt x="110" y="295"/>
                    <a:pt x="84" y="307"/>
                    <a:pt x="67"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7"/>
                    <a:pt x="116" y="17"/>
                    <a:pt x="116" y="14"/>
                  </a:cubicBezTo>
                  <a:cubicBezTo>
                    <a:pt x="116" y="5"/>
                    <a:pt x="110" y="0"/>
                    <a:pt x="101" y="0"/>
                  </a:cubicBezTo>
                  <a:cubicBezTo>
                    <a:pt x="100" y="0"/>
                    <a:pt x="86" y="1"/>
                    <a:pt x="81" y="18"/>
                  </a:cubicBezTo>
                  <a:lnTo>
                    <a:pt x="62" y="97"/>
                  </a:lnTo>
                  <a:lnTo>
                    <a:pt x="15" y="97"/>
                  </a:lnTo>
                  <a:cubicBezTo>
                    <a:pt x="5" y="97"/>
                    <a:pt x="0" y="97"/>
                    <a:pt x="0" y="107"/>
                  </a:cubicBezTo>
                  <a:cubicBezTo>
                    <a:pt x="0" y="113"/>
                    <a:pt x="4" y="113"/>
                    <a:pt x="14" y="113"/>
                  </a:cubicBezTo>
                  <a:lnTo>
                    <a:pt x="58" y="113"/>
                  </a:lnTo>
                  <a:cubicBezTo>
                    <a:pt x="22" y="254"/>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26">
              <a:extLst>
                <a:ext uri="{FF2B5EF4-FFF2-40B4-BE49-F238E27FC236}">
                  <a16:creationId xmlns:a16="http://schemas.microsoft.com/office/drawing/2014/main" id="{F3D90003-17BB-4EE0-9C50-4D9ACB410CA2}"/>
                </a:ext>
              </a:extLst>
            </p:cNvPr>
            <p:cNvSpPr>
              <a:spLocks/>
            </p:cNvSpPr>
            <p:nvPr>
              <p:custDataLst>
                <p:tags r:id="rId19"/>
              </p:custDataLst>
            </p:nvPr>
          </p:nvSpPr>
          <p:spPr bwMode="auto">
            <a:xfrm>
              <a:off x="6011863" y="4533901"/>
              <a:ext cx="101600" cy="117475"/>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5 h 332"/>
                <a:gd name="T24" fmla="*/ 166 w 331"/>
                <a:gd name="T25" fmla="*/ 332 h 332"/>
                <a:gd name="T26" fmla="*/ 176 w 331"/>
                <a:gd name="T27" fmla="*/ 315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27">
              <a:extLst>
                <a:ext uri="{FF2B5EF4-FFF2-40B4-BE49-F238E27FC236}">
                  <a16:creationId xmlns:a16="http://schemas.microsoft.com/office/drawing/2014/main" id="{8579805D-9212-4780-8345-50150375F74A}"/>
                </a:ext>
              </a:extLst>
            </p:cNvPr>
            <p:cNvSpPr>
              <a:spLocks noEditPoints="1"/>
            </p:cNvSpPr>
            <p:nvPr>
              <p:custDataLst>
                <p:tags r:id="rId20"/>
              </p:custDataLst>
            </p:nvPr>
          </p:nvSpPr>
          <p:spPr bwMode="auto">
            <a:xfrm>
              <a:off x="6162675" y="4557713"/>
              <a:ext cx="87312" cy="117475"/>
            </a:xfrm>
            <a:custGeom>
              <a:avLst/>
              <a:gdLst>
                <a:gd name="T0" fmla="*/ 284 w 284"/>
                <a:gd name="T1" fmla="*/ 69 h 329"/>
                <a:gd name="T2" fmla="*/ 227 w 284"/>
                <a:gd name="T3" fmla="*/ 0 h 329"/>
                <a:gd name="T4" fmla="*/ 95 w 284"/>
                <a:gd name="T5" fmla="*/ 194 h 329"/>
                <a:gd name="T6" fmla="*/ 13 w 284"/>
                <a:gd name="T7" fmla="*/ 120 h 329"/>
                <a:gd name="T8" fmla="*/ 55 w 284"/>
                <a:gd name="T9" fmla="*/ 17 h 329"/>
                <a:gd name="T10" fmla="*/ 59 w 284"/>
                <a:gd name="T11" fmla="*/ 10 h 329"/>
                <a:gd name="T12" fmla="*/ 53 w 284"/>
                <a:gd name="T13" fmla="*/ 5 h 329"/>
                <a:gd name="T14" fmla="*/ 0 w 284"/>
                <a:gd name="T15" fmla="*/ 126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5 h 329"/>
                <a:gd name="T28" fmla="*/ 124 w 284"/>
                <a:gd name="T29" fmla="*/ 226 h 329"/>
                <a:gd name="T30" fmla="*/ 284 w 284"/>
                <a:gd name="T31" fmla="*/ 69 h 329"/>
                <a:gd name="T32" fmla="*/ 270 w 284"/>
                <a:gd name="T33" fmla="*/ 80 h 329"/>
                <a:gd name="T34" fmla="*/ 129 w 284"/>
                <a:gd name="T35" fmla="*/ 197 h 329"/>
                <a:gd name="T36" fmla="*/ 120 w 284"/>
                <a:gd name="T37" fmla="*/ 196 h 329"/>
                <a:gd name="T38" fmla="*/ 113 w 284"/>
                <a:gd name="T39" fmla="*/ 194 h 329"/>
                <a:gd name="T40" fmla="*/ 123 w 284"/>
                <a:gd name="T41" fmla="*/ 140 h 329"/>
                <a:gd name="T42" fmla="*/ 222 w 284"/>
                <a:gd name="T43" fmla="*/ 29 h 329"/>
                <a:gd name="T44" fmla="*/ 270 w 284"/>
                <a:gd name="T4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9"/>
                  </a:moveTo>
                  <a:cubicBezTo>
                    <a:pt x="284" y="30"/>
                    <a:pt x="264" y="0"/>
                    <a:pt x="227" y="0"/>
                  </a:cubicBezTo>
                  <a:cubicBezTo>
                    <a:pt x="155" y="0"/>
                    <a:pt x="125" y="97"/>
                    <a:pt x="95" y="194"/>
                  </a:cubicBezTo>
                  <a:cubicBezTo>
                    <a:pt x="41" y="184"/>
                    <a:pt x="13" y="156"/>
                    <a:pt x="13" y="120"/>
                  </a:cubicBezTo>
                  <a:cubicBezTo>
                    <a:pt x="13" y="106"/>
                    <a:pt x="25" y="51"/>
                    <a:pt x="55" y="17"/>
                  </a:cubicBezTo>
                  <a:cubicBezTo>
                    <a:pt x="59" y="12"/>
                    <a:pt x="59" y="10"/>
                    <a:pt x="59" y="10"/>
                  </a:cubicBezTo>
                  <a:cubicBezTo>
                    <a:pt x="59" y="8"/>
                    <a:pt x="57" y="5"/>
                    <a:pt x="53" y="5"/>
                  </a:cubicBezTo>
                  <a:cubicBezTo>
                    <a:pt x="39" y="5"/>
                    <a:pt x="0" y="78"/>
                    <a:pt x="0" y="126"/>
                  </a:cubicBezTo>
                  <a:cubicBezTo>
                    <a:pt x="0" y="172"/>
                    <a:pt x="33" y="209"/>
                    <a:pt x="86" y="221"/>
                  </a:cubicBezTo>
                  <a:lnTo>
                    <a:pt x="60" y="305"/>
                  </a:lnTo>
                  <a:cubicBezTo>
                    <a:pt x="58" y="312"/>
                    <a:pt x="57" y="312"/>
                    <a:pt x="57" y="315"/>
                  </a:cubicBezTo>
                  <a:cubicBezTo>
                    <a:pt x="57" y="326"/>
                    <a:pt x="67" y="329"/>
                    <a:pt x="72" y="329"/>
                  </a:cubicBezTo>
                  <a:cubicBezTo>
                    <a:pt x="74" y="329"/>
                    <a:pt x="85" y="327"/>
                    <a:pt x="90" y="316"/>
                  </a:cubicBezTo>
                  <a:cubicBezTo>
                    <a:pt x="92" y="312"/>
                    <a:pt x="94" y="296"/>
                    <a:pt x="108" y="225"/>
                  </a:cubicBezTo>
                  <a:cubicBezTo>
                    <a:pt x="112" y="225"/>
                    <a:pt x="116" y="226"/>
                    <a:pt x="124" y="226"/>
                  </a:cubicBezTo>
                  <a:cubicBezTo>
                    <a:pt x="207" y="226"/>
                    <a:pt x="284" y="147"/>
                    <a:pt x="284" y="69"/>
                  </a:cubicBezTo>
                  <a:close/>
                  <a:moveTo>
                    <a:pt x="270" y="80"/>
                  </a:moveTo>
                  <a:cubicBezTo>
                    <a:pt x="270" y="136"/>
                    <a:pt x="206" y="197"/>
                    <a:pt x="129" y="197"/>
                  </a:cubicBezTo>
                  <a:cubicBezTo>
                    <a:pt x="125" y="197"/>
                    <a:pt x="124" y="197"/>
                    <a:pt x="120" y="196"/>
                  </a:cubicBezTo>
                  <a:cubicBezTo>
                    <a:pt x="114" y="196"/>
                    <a:pt x="113" y="196"/>
                    <a:pt x="113" y="194"/>
                  </a:cubicBezTo>
                  <a:lnTo>
                    <a:pt x="123" y="140"/>
                  </a:lnTo>
                  <a:cubicBezTo>
                    <a:pt x="139" y="77"/>
                    <a:pt x="178" y="29"/>
                    <a:pt x="222" y="29"/>
                  </a:cubicBezTo>
                  <a:cubicBezTo>
                    <a:pt x="256"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28">
              <a:extLst>
                <a:ext uri="{FF2B5EF4-FFF2-40B4-BE49-F238E27FC236}">
                  <a16:creationId xmlns:a16="http://schemas.microsoft.com/office/drawing/2014/main" id="{ADA3DA5C-CC36-4695-BA6E-6F2C86012062}"/>
                </a:ext>
              </a:extLst>
            </p:cNvPr>
            <p:cNvSpPr>
              <a:spLocks/>
            </p:cNvSpPr>
            <p:nvPr>
              <p:custDataLst>
                <p:tags r:id="rId21"/>
              </p:custDataLst>
            </p:nvPr>
          </p:nvSpPr>
          <p:spPr bwMode="auto">
            <a:xfrm>
              <a:off x="6262688" y="4503738"/>
              <a:ext cx="36512" cy="1778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5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1"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5"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54" name="図 253">
            <a:extLst>
              <a:ext uri="{FF2B5EF4-FFF2-40B4-BE49-F238E27FC236}">
                <a16:creationId xmlns:a16="http://schemas.microsoft.com/office/drawing/2014/main" id="{5162B0C8-F11E-4D7D-9E30-55ED42DB0E8F}"/>
              </a:ext>
            </a:extLst>
          </p:cNvPr>
          <p:cNvPicPr>
            <a:picLocks noChangeAspect="1"/>
          </p:cNvPicPr>
          <p:nvPr>
            <p:custDataLst>
              <p:tags r:id="rId5"/>
            </p:custDataLst>
          </p:nvPr>
        </p:nvPicPr>
        <p:blipFill>
          <a:blip r:embed="rId101" cstate="print">
            <a:extLst>
              <a:ext uri="{28A0092B-C50C-407E-A947-70E740481C1C}">
                <a14:useLocalDpi xmlns:a14="http://schemas.microsoft.com/office/drawing/2010/main" val="0"/>
              </a:ext>
            </a:extLst>
          </a:blip>
          <a:stretch>
            <a:fillRect/>
          </a:stretch>
        </p:blipFill>
        <p:spPr>
          <a:xfrm>
            <a:off x="2981334" y="4810975"/>
            <a:ext cx="5891158" cy="1379565"/>
          </a:xfrm>
          <a:prstGeom prst="rect">
            <a:avLst/>
          </a:prstGeom>
        </p:spPr>
      </p:pic>
      <p:cxnSp>
        <p:nvCxnSpPr>
          <p:cNvPr id="256" name="直線矢印コネクタ 255">
            <a:extLst>
              <a:ext uri="{FF2B5EF4-FFF2-40B4-BE49-F238E27FC236}">
                <a16:creationId xmlns:a16="http://schemas.microsoft.com/office/drawing/2014/main" id="{F2B6213C-8AC1-43F5-8915-B42B2D30EDF1}"/>
              </a:ext>
            </a:extLst>
          </p:cNvPr>
          <p:cNvCxnSpPr>
            <a:cxnSpLocks/>
          </p:cNvCxnSpPr>
          <p:nvPr/>
        </p:nvCxnSpPr>
        <p:spPr>
          <a:xfrm flipV="1">
            <a:off x="2593848" y="4521901"/>
            <a:ext cx="2146748" cy="190108"/>
          </a:xfrm>
          <a:prstGeom prst="straightConnector1">
            <a:avLst/>
          </a:prstGeom>
          <a:ln w="127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58" name="直線矢印コネクタ 257">
            <a:extLst>
              <a:ext uri="{FF2B5EF4-FFF2-40B4-BE49-F238E27FC236}">
                <a16:creationId xmlns:a16="http://schemas.microsoft.com/office/drawing/2014/main" id="{53B68A24-9F35-4BC6-B4CD-5D180BD2B052}"/>
              </a:ext>
            </a:extLst>
          </p:cNvPr>
          <p:cNvCxnSpPr>
            <a:cxnSpLocks/>
          </p:cNvCxnSpPr>
          <p:nvPr/>
        </p:nvCxnSpPr>
        <p:spPr>
          <a:xfrm>
            <a:off x="2477053" y="5509406"/>
            <a:ext cx="366755" cy="15833"/>
          </a:xfrm>
          <a:prstGeom prst="straightConnector1">
            <a:avLst/>
          </a:prstGeom>
          <a:ln w="127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758585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106675D-48A0-48FD-A711-1AFF07093258}"/>
              </a:ext>
            </a:extLst>
          </p:cNvPr>
          <p:cNvSpPr>
            <a:spLocks noGrp="1"/>
          </p:cNvSpPr>
          <p:nvPr>
            <p:ph type="title"/>
          </p:nvPr>
        </p:nvSpPr>
        <p:spPr/>
        <p:txBody>
          <a:bodyPr/>
          <a:lstStyle/>
          <a:p>
            <a:r>
              <a:rPr kumimoji="1" lang="ja-JP" altLang="en-US" dirty="0"/>
              <a:t>梁の境界条件</a:t>
            </a:r>
          </a:p>
        </p:txBody>
      </p:sp>
      <p:sp>
        <p:nvSpPr>
          <p:cNvPr id="3" name="日付プレースホルダー 2">
            <a:extLst>
              <a:ext uri="{FF2B5EF4-FFF2-40B4-BE49-F238E27FC236}">
                <a16:creationId xmlns:a16="http://schemas.microsoft.com/office/drawing/2014/main" id="{C5F2FFA9-CC5B-4C1C-AAF6-F2AF4FCA34B9}"/>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0CA3865D-B192-4651-B789-3093A5F99670}"/>
              </a:ext>
            </a:extLst>
          </p:cNvPr>
          <p:cNvSpPr>
            <a:spLocks noGrp="1"/>
          </p:cNvSpPr>
          <p:nvPr>
            <p:ph type="sldNum" sz="quarter" idx="12"/>
          </p:nvPr>
        </p:nvSpPr>
        <p:spPr/>
        <p:txBody>
          <a:bodyPr/>
          <a:lstStyle/>
          <a:p>
            <a:fld id="{D2D8002D-B5B0-4BAC-B1F6-782DDCCE6D9C}" type="slidenum">
              <a:rPr kumimoji="1" lang="ja-JP" altLang="en-US" smtClean="0"/>
              <a:pPr/>
              <a:t>72</a:t>
            </a:fld>
            <a:endParaRPr kumimoji="1" lang="ja-JP" altLang="en-US" dirty="0"/>
          </a:p>
        </p:txBody>
      </p:sp>
      <p:sp>
        <p:nvSpPr>
          <p:cNvPr id="5" name="コンテンツ プレースホルダー 4">
            <a:extLst>
              <a:ext uri="{FF2B5EF4-FFF2-40B4-BE49-F238E27FC236}">
                <a16:creationId xmlns:a16="http://schemas.microsoft.com/office/drawing/2014/main" id="{AD73F22A-52E4-40A4-89CA-2B7EDE50B553}"/>
              </a:ext>
            </a:extLst>
          </p:cNvPr>
          <p:cNvSpPr>
            <a:spLocks noGrp="1"/>
          </p:cNvSpPr>
          <p:nvPr>
            <p:ph sz="quarter" idx="1"/>
          </p:nvPr>
        </p:nvSpPr>
        <p:spPr/>
        <p:txBody>
          <a:bodyPr>
            <a:normAutofit/>
          </a:bodyPr>
          <a:lstStyle/>
          <a:p>
            <a:r>
              <a:rPr lang="ja-JP" altLang="en-US" sz="2000" u="sng" dirty="0"/>
              <a:t>単純支持</a:t>
            </a:r>
            <a:r>
              <a:rPr lang="en-US" altLang="ja-JP" sz="2000" dirty="0"/>
              <a:t> (</a:t>
            </a:r>
            <a:r>
              <a:rPr lang="ja-JP" altLang="en-US" sz="2000" dirty="0"/>
              <a:t>たわみ</a:t>
            </a:r>
            <a:r>
              <a:rPr lang="en-US" altLang="ja-JP" sz="2000" dirty="0"/>
              <a:t>0, </a:t>
            </a:r>
            <a:r>
              <a:rPr lang="ja-JP" altLang="en-US" sz="2000" dirty="0"/>
              <a:t>モーメント</a:t>
            </a:r>
            <a:r>
              <a:rPr lang="en-US" altLang="ja-JP" sz="2000" dirty="0"/>
              <a:t>0)</a:t>
            </a:r>
          </a:p>
          <a:p>
            <a:endParaRPr kumimoji="1" lang="en-US" altLang="ja-JP" sz="2000" dirty="0"/>
          </a:p>
          <a:p>
            <a:endParaRPr lang="en-US" altLang="ja-JP" sz="2000" dirty="0"/>
          </a:p>
          <a:p>
            <a:endParaRPr kumimoji="1" lang="en-US" altLang="ja-JP" sz="2000" dirty="0"/>
          </a:p>
          <a:p>
            <a:r>
              <a:rPr kumimoji="1" lang="ja-JP" altLang="en-US" sz="2000" u="sng" dirty="0"/>
              <a:t>固定</a:t>
            </a:r>
            <a:r>
              <a:rPr kumimoji="1" lang="ja-JP" altLang="en-US" sz="2000" dirty="0"/>
              <a:t> </a:t>
            </a:r>
            <a:r>
              <a:rPr kumimoji="1" lang="en-US" altLang="ja-JP" sz="2000" dirty="0"/>
              <a:t>(</a:t>
            </a:r>
            <a:r>
              <a:rPr kumimoji="1" lang="ja-JP" altLang="en-US" sz="2000" dirty="0"/>
              <a:t>たわみ</a:t>
            </a:r>
            <a:r>
              <a:rPr kumimoji="1" lang="en-US" altLang="ja-JP" sz="2000" dirty="0"/>
              <a:t>0, </a:t>
            </a:r>
            <a:r>
              <a:rPr kumimoji="1" lang="ja-JP" altLang="en-US" sz="2000" dirty="0"/>
              <a:t>傾斜</a:t>
            </a:r>
            <a:r>
              <a:rPr kumimoji="1" lang="en-US" altLang="ja-JP" sz="2000" dirty="0"/>
              <a:t>0)</a:t>
            </a:r>
          </a:p>
          <a:p>
            <a:endParaRPr lang="en-US" altLang="ja-JP" sz="2000" dirty="0"/>
          </a:p>
          <a:p>
            <a:endParaRPr kumimoji="1" lang="en-US" altLang="ja-JP" sz="2000" dirty="0"/>
          </a:p>
          <a:p>
            <a:endParaRPr lang="en-US" altLang="ja-JP" sz="2000" dirty="0"/>
          </a:p>
          <a:p>
            <a:r>
              <a:rPr lang="ja-JP" altLang="en-US" sz="2000" u="sng" dirty="0"/>
              <a:t>弾性支持</a:t>
            </a:r>
            <a:r>
              <a:rPr lang="ja-JP" altLang="en-US" sz="2000" dirty="0"/>
              <a:t> </a:t>
            </a:r>
            <a:r>
              <a:rPr lang="en-US" altLang="ja-JP" sz="2000" dirty="0"/>
              <a:t>(</a:t>
            </a:r>
            <a:r>
              <a:rPr lang="ja-JP" altLang="en-US" sz="2000" dirty="0"/>
              <a:t>モーメント</a:t>
            </a:r>
            <a:r>
              <a:rPr lang="en-US" altLang="ja-JP" sz="2000" dirty="0"/>
              <a:t>0, </a:t>
            </a:r>
            <a:r>
              <a:rPr lang="ja-JP" altLang="en-US" sz="2000" dirty="0"/>
              <a:t>力釣合</a:t>
            </a:r>
            <a:r>
              <a:rPr lang="en-US" altLang="ja-JP" sz="2000" dirty="0"/>
              <a:t>)</a:t>
            </a:r>
          </a:p>
          <a:p>
            <a:pPr marL="0" indent="0">
              <a:buNone/>
            </a:pPr>
            <a:endParaRPr kumimoji="1" lang="ja-JP" altLang="en-US" sz="2000" dirty="0"/>
          </a:p>
        </p:txBody>
      </p:sp>
      <p:sp>
        <p:nvSpPr>
          <p:cNvPr id="26" name="コンテンツ プレースホルダー 25">
            <a:extLst>
              <a:ext uri="{FF2B5EF4-FFF2-40B4-BE49-F238E27FC236}">
                <a16:creationId xmlns:a16="http://schemas.microsoft.com/office/drawing/2014/main" id="{36215AF0-4246-4CB3-91C8-B21AB7D85EAB}"/>
              </a:ext>
            </a:extLst>
          </p:cNvPr>
          <p:cNvSpPr>
            <a:spLocks noGrp="1"/>
          </p:cNvSpPr>
          <p:nvPr>
            <p:ph sz="quarter" idx="2"/>
          </p:nvPr>
        </p:nvSpPr>
        <p:spPr>
          <a:xfrm>
            <a:off x="4632198" y="1216152"/>
            <a:ext cx="4041648" cy="5094312"/>
          </a:xfrm>
        </p:spPr>
        <p:txBody>
          <a:bodyPr>
            <a:normAutofit/>
          </a:bodyPr>
          <a:lstStyle/>
          <a:p>
            <a:r>
              <a:rPr lang="ja-JP" altLang="en-US" sz="2000" u="sng" dirty="0"/>
              <a:t>自由</a:t>
            </a:r>
            <a:r>
              <a:rPr lang="ja-JP" altLang="en-US" sz="2000" dirty="0"/>
              <a:t> </a:t>
            </a:r>
            <a:r>
              <a:rPr lang="en-US" altLang="ja-JP" sz="2000" dirty="0"/>
              <a:t>(</a:t>
            </a:r>
            <a:r>
              <a:rPr lang="ja-JP" altLang="en-US" sz="2000" dirty="0"/>
              <a:t>モーメント</a:t>
            </a:r>
            <a:r>
              <a:rPr lang="en-US" altLang="ja-JP" sz="2000" dirty="0"/>
              <a:t>0, </a:t>
            </a:r>
            <a:r>
              <a:rPr lang="ja-JP" altLang="en-US" sz="2000" dirty="0"/>
              <a:t>剪断力</a:t>
            </a:r>
            <a:r>
              <a:rPr lang="en-US" altLang="ja-JP" sz="2000" dirty="0"/>
              <a:t>0)</a:t>
            </a:r>
          </a:p>
          <a:p>
            <a:endParaRPr kumimoji="1" lang="en-US" altLang="ja-JP" sz="2000" dirty="0"/>
          </a:p>
          <a:p>
            <a:endParaRPr lang="en-US" altLang="ja-JP" sz="2000" dirty="0"/>
          </a:p>
          <a:p>
            <a:r>
              <a:rPr lang="ja-JP" altLang="en-US" sz="2000" u="sng" dirty="0"/>
              <a:t>集中質量</a:t>
            </a:r>
            <a:r>
              <a:rPr lang="ja-JP" altLang="en-US" sz="2000" dirty="0"/>
              <a:t> </a:t>
            </a:r>
            <a:r>
              <a:rPr lang="en-US" altLang="ja-JP" sz="2000" dirty="0"/>
              <a:t>(</a:t>
            </a:r>
            <a:r>
              <a:rPr lang="ja-JP" altLang="en-US" sz="2000" dirty="0"/>
              <a:t>モーメント</a:t>
            </a:r>
            <a:r>
              <a:rPr lang="en-US" altLang="ja-JP" sz="2000" dirty="0"/>
              <a:t>0, </a:t>
            </a:r>
            <a:r>
              <a:rPr lang="ja-JP" altLang="en-US" sz="2000" dirty="0"/>
              <a:t>力釣合</a:t>
            </a:r>
            <a:r>
              <a:rPr lang="en-US" altLang="ja-JP" sz="2000" dirty="0"/>
              <a:t>)</a:t>
            </a:r>
          </a:p>
          <a:p>
            <a:endParaRPr lang="en-US" altLang="ja-JP" sz="2000" dirty="0"/>
          </a:p>
          <a:p>
            <a:endParaRPr lang="en-US" altLang="ja-JP" sz="2000" dirty="0"/>
          </a:p>
          <a:p>
            <a:endParaRPr lang="en-US" altLang="ja-JP" sz="2000" dirty="0"/>
          </a:p>
          <a:p>
            <a:r>
              <a:rPr lang="ja-JP" altLang="en-US" sz="2000" u="sng" dirty="0"/>
              <a:t>剛体</a:t>
            </a:r>
            <a:r>
              <a:rPr lang="ja-JP" altLang="en-US" sz="2000" dirty="0"/>
              <a:t> </a:t>
            </a:r>
            <a:r>
              <a:rPr lang="en-US" altLang="ja-JP" sz="2000" dirty="0"/>
              <a:t>(</a:t>
            </a:r>
            <a:r>
              <a:rPr lang="ja-JP" altLang="en-US" sz="2000" dirty="0"/>
              <a:t>モーメント釣合</a:t>
            </a:r>
            <a:r>
              <a:rPr lang="en-US" altLang="ja-JP" sz="2000" dirty="0"/>
              <a:t>, </a:t>
            </a:r>
            <a:r>
              <a:rPr lang="ja-JP" altLang="en-US" sz="2000" dirty="0"/>
              <a:t>力釣合</a:t>
            </a:r>
            <a:r>
              <a:rPr lang="en-US" altLang="ja-JP" sz="2000" dirty="0"/>
              <a:t>)</a:t>
            </a:r>
          </a:p>
          <a:p>
            <a:pPr marL="0" indent="0">
              <a:buNone/>
            </a:pPr>
            <a:endParaRPr kumimoji="1" lang="en-US" altLang="ja-JP" sz="2000" dirty="0"/>
          </a:p>
          <a:p>
            <a:pPr marL="0" indent="0">
              <a:buNone/>
            </a:pPr>
            <a:endParaRPr lang="en-US" altLang="ja-JP" sz="2000" dirty="0"/>
          </a:p>
          <a:p>
            <a:pPr marL="0" indent="0">
              <a:buNone/>
            </a:pPr>
            <a:endParaRPr kumimoji="1" lang="en-US" altLang="ja-JP" sz="2000" dirty="0"/>
          </a:p>
          <a:p>
            <a:pPr marL="0" indent="0">
              <a:buNone/>
            </a:pPr>
            <a:endParaRPr lang="en-US" altLang="ja-JP" sz="2000" dirty="0"/>
          </a:p>
          <a:p>
            <a:pPr marL="0" indent="0">
              <a:buNone/>
            </a:pPr>
            <a:r>
              <a:rPr lang="ja-JP" altLang="en-US" sz="2000" dirty="0"/>
              <a:t>符号同順で、上が左端、下が右端</a:t>
            </a:r>
            <a:endParaRPr lang="en-US" altLang="ja-JP" sz="2000" dirty="0"/>
          </a:p>
        </p:txBody>
      </p:sp>
      <p:grpSp>
        <p:nvGrpSpPr>
          <p:cNvPr id="25" name="グループ化 24">
            <a:extLst>
              <a:ext uri="{FF2B5EF4-FFF2-40B4-BE49-F238E27FC236}">
                <a16:creationId xmlns:a16="http://schemas.microsoft.com/office/drawing/2014/main" id="{9B2FDB70-8209-4A21-ADA2-403FC0720F65}"/>
              </a:ext>
            </a:extLst>
          </p:cNvPr>
          <p:cNvGrpSpPr>
            <a:grpSpLocks noChangeAspect="1"/>
          </p:cNvGrpSpPr>
          <p:nvPr>
            <p:custDataLst>
              <p:tags r:id="rId1"/>
            </p:custDataLst>
          </p:nvPr>
        </p:nvGrpSpPr>
        <p:grpSpPr>
          <a:xfrm>
            <a:off x="1547664" y="1671075"/>
            <a:ext cx="1606400" cy="251200"/>
            <a:chOff x="2541589" y="2540000"/>
            <a:chExt cx="938213" cy="180975"/>
          </a:xfrm>
        </p:grpSpPr>
        <p:sp>
          <p:nvSpPr>
            <p:cNvPr id="15" name="Freeform 7 1">
              <a:extLst>
                <a:ext uri="{FF2B5EF4-FFF2-40B4-BE49-F238E27FC236}">
                  <a16:creationId xmlns:a16="http://schemas.microsoft.com/office/drawing/2014/main" id="{F298F94B-6856-4653-84A4-8F01DCDAD2AD}"/>
                </a:ext>
              </a:extLst>
            </p:cNvPr>
            <p:cNvSpPr>
              <a:spLocks noEditPoints="1"/>
            </p:cNvSpPr>
            <p:nvPr>
              <p:custDataLst>
                <p:tags r:id="rId88"/>
              </p:custDataLst>
            </p:nvPr>
          </p:nvSpPr>
          <p:spPr bwMode="auto">
            <a:xfrm>
              <a:off x="2541589" y="2554288"/>
              <a:ext cx="90488" cy="128588"/>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8 1">
              <a:extLst>
                <a:ext uri="{FF2B5EF4-FFF2-40B4-BE49-F238E27FC236}">
                  <a16:creationId xmlns:a16="http://schemas.microsoft.com/office/drawing/2014/main" id="{33409920-D1D3-4E7C-B120-3238C6101BAE}"/>
                </a:ext>
              </a:extLst>
            </p:cNvPr>
            <p:cNvSpPr>
              <a:spLocks noEditPoints="1"/>
            </p:cNvSpPr>
            <p:nvPr>
              <p:custDataLst>
                <p:tags r:id="rId89"/>
              </p:custDataLst>
            </p:nvPr>
          </p:nvSpPr>
          <p:spPr bwMode="auto">
            <a:xfrm>
              <a:off x="2690814" y="2613025"/>
              <a:ext cx="103188" cy="44450"/>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9 1">
              <a:extLst>
                <a:ext uri="{FF2B5EF4-FFF2-40B4-BE49-F238E27FC236}">
                  <a16:creationId xmlns:a16="http://schemas.microsoft.com/office/drawing/2014/main" id="{EE7B53EE-3155-4AD7-9291-614B9D934756}"/>
                </a:ext>
              </a:extLst>
            </p:cNvPr>
            <p:cNvSpPr>
              <a:spLocks noEditPoints="1"/>
            </p:cNvSpPr>
            <p:nvPr>
              <p:custDataLst>
                <p:tags r:id="rId90"/>
              </p:custDataLst>
            </p:nvPr>
          </p:nvSpPr>
          <p:spPr bwMode="auto">
            <a:xfrm>
              <a:off x="2852739" y="2555875"/>
              <a:ext cx="65088" cy="13176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10 1">
              <a:extLst>
                <a:ext uri="{FF2B5EF4-FFF2-40B4-BE49-F238E27FC236}">
                  <a16:creationId xmlns:a16="http://schemas.microsoft.com/office/drawing/2014/main" id="{59C329A2-1587-46FC-8D49-D8D902F1DB59}"/>
                </a:ext>
              </a:extLst>
            </p:cNvPr>
            <p:cNvSpPr>
              <a:spLocks/>
            </p:cNvSpPr>
            <p:nvPr>
              <p:custDataLst>
                <p:tags r:id="rId91"/>
              </p:custDataLst>
            </p:nvPr>
          </p:nvSpPr>
          <p:spPr bwMode="auto">
            <a:xfrm>
              <a:off x="2936877" y="2663825"/>
              <a:ext cx="17463" cy="57150"/>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1 1">
              <a:extLst>
                <a:ext uri="{FF2B5EF4-FFF2-40B4-BE49-F238E27FC236}">
                  <a16:creationId xmlns:a16="http://schemas.microsoft.com/office/drawing/2014/main" id="{DC8C2BC2-A5F4-435B-83E6-59D37118FA87}"/>
                </a:ext>
              </a:extLst>
            </p:cNvPr>
            <p:cNvSpPr>
              <a:spLocks noEditPoints="1"/>
            </p:cNvSpPr>
            <p:nvPr>
              <p:custDataLst>
                <p:tags r:id="rId92"/>
              </p:custDataLst>
            </p:nvPr>
          </p:nvSpPr>
          <p:spPr bwMode="auto">
            <a:xfrm>
              <a:off x="3024189" y="2554288"/>
              <a:ext cx="90488" cy="128588"/>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2 1">
              <a:extLst>
                <a:ext uri="{FF2B5EF4-FFF2-40B4-BE49-F238E27FC236}">
                  <a16:creationId xmlns:a16="http://schemas.microsoft.com/office/drawing/2014/main" id="{79B37EEC-83F5-48D7-BD32-6F2172E7850C}"/>
                </a:ext>
              </a:extLst>
            </p:cNvPr>
            <p:cNvSpPr>
              <a:spLocks/>
            </p:cNvSpPr>
            <p:nvPr>
              <p:custDataLst>
                <p:tags r:id="rId93"/>
              </p:custDataLst>
            </p:nvPr>
          </p:nvSpPr>
          <p:spPr bwMode="auto">
            <a:xfrm>
              <a:off x="3127377" y="2540000"/>
              <a:ext cx="26988" cy="68263"/>
            </a:xfrm>
            <a:custGeom>
              <a:avLst/>
              <a:gdLst>
                <a:gd name="T0" fmla="*/ 87 w 87"/>
                <a:gd name="T1" fmla="*/ 19 h 180"/>
                <a:gd name="T2" fmla="*/ 67 w 87"/>
                <a:gd name="T3" fmla="*/ 0 h 180"/>
                <a:gd name="T4" fmla="*/ 48 w 87"/>
                <a:gd name="T5" fmla="*/ 16 h 180"/>
                <a:gd name="T6" fmla="*/ 1 w 87"/>
                <a:gd name="T7" fmla="*/ 167 h 180"/>
                <a:gd name="T8" fmla="*/ 0 w 87"/>
                <a:gd name="T9" fmla="*/ 173 h 180"/>
                <a:gd name="T10" fmla="*/ 13 w 87"/>
                <a:gd name="T11" fmla="*/ 180 h 180"/>
                <a:gd name="T12" fmla="*/ 19 w 87"/>
                <a:gd name="T13" fmla="*/ 175 h 180"/>
                <a:gd name="T14" fmla="*/ 84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1" y="167"/>
                  </a:lnTo>
                  <a:lnTo>
                    <a:pt x="0" y="173"/>
                  </a:lnTo>
                  <a:cubicBezTo>
                    <a:pt x="0" y="177"/>
                    <a:pt x="11" y="180"/>
                    <a:pt x="13" y="180"/>
                  </a:cubicBezTo>
                  <a:cubicBezTo>
                    <a:pt x="16" y="180"/>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3 1">
              <a:extLst>
                <a:ext uri="{FF2B5EF4-FFF2-40B4-BE49-F238E27FC236}">
                  <a16:creationId xmlns:a16="http://schemas.microsoft.com/office/drawing/2014/main" id="{44D5BE77-1AFC-46F5-B721-BD6E70CA2028}"/>
                </a:ext>
              </a:extLst>
            </p:cNvPr>
            <p:cNvSpPr>
              <a:spLocks/>
            </p:cNvSpPr>
            <p:nvPr>
              <p:custDataLst>
                <p:tags r:id="rId94"/>
              </p:custDataLst>
            </p:nvPr>
          </p:nvSpPr>
          <p:spPr bwMode="auto">
            <a:xfrm>
              <a:off x="3162302" y="2540000"/>
              <a:ext cx="26988" cy="68263"/>
            </a:xfrm>
            <a:custGeom>
              <a:avLst/>
              <a:gdLst>
                <a:gd name="T0" fmla="*/ 87 w 87"/>
                <a:gd name="T1" fmla="*/ 19 h 180"/>
                <a:gd name="T2" fmla="*/ 67 w 87"/>
                <a:gd name="T3" fmla="*/ 0 h 180"/>
                <a:gd name="T4" fmla="*/ 48 w 87"/>
                <a:gd name="T5" fmla="*/ 16 h 180"/>
                <a:gd name="T6" fmla="*/ 1 w 87"/>
                <a:gd name="T7" fmla="*/ 167 h 180"/>
                <a:gd name="T8" fmla="*/ 0 w 87"/>
                <a:gd name="T9" fmla="*/ 173 h 180"/>
                <a:gd name="T10" fmla="*/ 13 w 87"/>
                <a:gd name="T11" fmla="*/ 180 h 180"/>
                <a:gd name="T12" fmla="*/ 19 w 87"/>
                <a:gd name="T13" fmla="*/ 175 h 180"/>
                <a:gd name="T14" fmla="*/ 84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1" y="167"/>
                  </a:lnTo>
                  <a:lnTo>
                    <a:pt x="0" y="173"/>
                  </a:lnTo>
                  <a:cubicBezTo>
                    <a:pt x="0" y="177"/>
                    <a:pt x="10" y="180"/>
                    <a:pt x="13" y="180"/>
                  </a:cubicBezTo>
                  <a:cubicBezTo>
                    <a:pt x="16" y="180"/>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4 1">
              <a:extLst>
                <a:ext uri="{FF2B5EF4-FFF2-40B4-BE49-F238E27FC236}">
                  <a16:creationId xmlns:a16="http://schemas.microsoft.com/office/drawing/2014/main" id="{D83DA370-7EEF-4089-8701-DF69EE4075CC}"/>
                </a:ext>
              </a:extLst>
            </p:cNvPr>
            <p:cNvSpPr>
              <a:spLocks noEditPoints="1"/>
            </p:cNvSpPr>
            <p:nvPr>
              <p:custDataLst>
                <p:tags r:id="rId95"/>
              </p:custDataLst>
            </p:nvPr>
          </p:nvSpPr>
          <p:spPr bwMode="auto">
            <a:xfrm>
              <a:off x="3252789" y="2613025"/>
              <a:ext cx="103188" cy="44450"/>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5 1">
              <a:extLst>
                <a:ext uri="{FF2B5EF4-FFF2-40B4-BE49-F238E27FC236}">
                  <a16:creationId xmlns:a16="http://schemas.microsoft.com/office/drawing/2014/main" id="{E7993C08-C9C8-4087-8440-E90EBB695DCF}"/>
                </a:ext>
              </a:extLst>
            </p:cNvPr>
            <p:cNvSpPr>
              <a:spLocks noEditPoints="1"/>
            </p:cNvSpPr>
            <p:nvPr>
              <p:custDataLst>
                <p:tags r:id="rId96"/>
              </p:custDataLst>
            </p:nvPr>
          </p:nvSpPr>
          <p:spPr bwMode="auto">
            <a:xfrm>
              <a:off x="3414714" y="2555875"/>
              <a:ext cx="65088" cy="13176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5" y="320"/>
                    <a:pt x="47" y="272"/>
                  </a:cubicBezTo>
                  <a:cubicBezTo>
                    <a:pt x="41" y="242"/>
                    <a:pt x="41" y="196"/>
                    <a:pt x="41" y="167"/>
                  </a:cubicBezTo>
                  <a:cubicBezTo>
                    <a:pt x="41" y="135"/>
                    <a:pt x="41" y="102"/>
                    <a:pt x="45" y="75"/>
                  </a:cubicBezTo>
                  <a:cubicBezTo>
                    <a:pt x="54"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cxnSp>
        <p:nvCxnSpPr>
          <p:cNvPr id="28" name="直線コネクタ 27">
            <a:extLst>
              <a:ext uri="{FF2B5EF4-FFF2-40B4-BE49-F238E27FC236}">
                <a16:creationId xmlns:a16="http://schemas.microsoft.com/office/drawing/2014/main" id="{2420AF5B-5B92-4B9C-BAFD-BF771DD54617}"/>
              </a:ext>
            </a:extLst>
          </p:cNvPr>
          <p:cNvCxnSpPr>
            <a:cxnSpLocks/>
            <a:endCxn id="2" idx="2"/>
          </p:cNvCxnSpPr>
          <p:nvPr/>
        </p:nvCxnSpPr>
        <p:spPr>
          <a:xfrm flipV="1">
            <a:off x="4559257" y="1143000"/>
            <a:ext cx="12743" cy="5094312"/>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sp>
        <p:nvSpPr>
          <p:cNvPr id="33" name="二等辺三角形 32">
            <a:extLst>
              <a:ext uri="{FF2B5EF4-FFF2-40B4-BE49-F238E27FC236}">
                <a16:creationId xmlns:a16="http://schemas.microsoft.com/office/drawing/2014/main" id="{AAF95D8E-7D61-4141-B354-1A769E553916}"/>
              </a:ext>
            </a:extLst>
          </p:cNvPr>
          <p:cNvSpPr/>
          <p:nvPr/>
        </p:nvSpPr>
        <p:spPr>
          <a:xfrm>
            <a:off x="1088780" y="2244405"/>
            <a:ext cx="268415" cy="18024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a:extLst>
              <a:ext uri="{FF2B5EF4-FFF2-40B4-BE49-F238E27FC236}">
                <a16:creationId xmlns:a16="http://schemas.microsoft.com/office/drawing/2014/main" id="{271971B4-1E89-42ED-BABE-DF765B889A14}"/>
              </a:ext>
            </a:extLst>
          </p:cNvPr>
          <p:cNvSpPr/>
          <p:nvPr/>
        </p:nvSpPr>
        <p:spPr>
          <a:xfrm>
            <a:off x="855847" y="2430757"/>
            <a:ext cx="724708" cy="216449"/>
          </a:xfrm>
          <a:prstGeom prst="rect">
            <a:avLst/>
          </a:prstGeom>
          <a:pattFill prst="ltDn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6" name="直線コネクタ 35">
            <a:extLst>
              <a:ext uri="{FF2B5EF4-FFF2-40B4-BE49-F238E27FC236}">
                <a16:creationId xmlns:a16="http://schemas.microsoft.com/office/drawing/2014/main" id="{081810B4-0BE0-457D-A9F0-0756C158AA6D}"/>
              </a:ext>
            </a:extLst>
          </p:cNvPr>
          <p:cNvCxnSpPr>
            <a:cxnSpLocks/>
          </p:cNvCxnSpPr>
          <p:nvPr/>
        </p:nvCxnSpPr>
        <p:spPr>
          <a:xfrm>
            <a:off x="865422" y="2424147"/>
            <a:ext cx="71513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8" name="グループ化 67">
            <a:extLst>
              <a:ext uri="{FF2B5EF4-FFF2-40B4-BE49-F238E27FC236}">
                <a16:creationId xmlns:a16="http://schemas.microsoft.com/office/drawing/2014/main" id="{6FA2FFA4-3188-4F85-B43D-ABF7A4507CE1}"/>
              </a:ext>
            </a:extLst>
          </p:cNvPr>
          <p:cNvGrpSpPr>
            <a:grpSpLocks noChangeAspect="1"/>
          </p:cNvGrpSpPr>
          <p:nvPr>
            <p:custDataLst>
              <p:tags r:id="rId2"/>
            </p:custDataLst>
          </p:nvPr>
        </p:nvGrpSpPr>
        <p:grpSpPr>
          <a:xfrm>
            <a:off x="1438275" y="3178175"/>
            <a:ext cx="1546009" cy="251267"/>
            <a:chOff x="1438275" y="3178175"/>
            <a:chExt cx="898526" cy="179388"/>
          </a:xfrm>
        </p:grpSpPr>
        <p:sp>
          <p:nvSpPr>
            <p:cNvPr id="59" name="Freeform 22 1">
              <a:extLst>
                <a:ext uri="{FF2B5EF4-FFF2-40B4-BE49-F238E27FC236}">
                  <a16:creationId xmlns:a16="http://schemas.microsoft.com/office/drawing/2014/main" id="{08450F58-3210-45AF-BBF3-321EB86B8178}"/>
                </a:ext>
              </a:extLst>
            </p:cNvPr>
            <p:cNvSpPr>
              <a:spLocks noEditPoints="1"/>
            </p:cNvSpPr>
            <p:nvPr>
              <p:custDataLst>
                <p:tags r:id="rId80"/>
              </p:custDataLst>
            </p:nvPr>
          </p:nvSpPr>
          <p:spPr bwMode="auto">
            <a:xfrm>
              <a:off x="1438275" y="3192463"/>
              <a:ext cx="90488" cy="128588"/>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23 1">
              <a:extLst>
                <a:ext uri="{FF2B5EF4-FFF2-40B4-BE49-F238E27FC236}">
                  <a16:creationId xmlns:a16="http://schemas.microsoft.com/office/drawing/2014/main" id="{C5C32DCF-61B9-4218-85EC-DC2783606220}"/>
                </a:ext>
              </a:extLst>
            </p:cNvPr>
            <p:cNvSpPr>
              <a:spLocks noEditPoints="1"/>
            </p:cNvSpPr>
            <p:nvPr>
              <p:custDataLst>
                <p:tags r:id="rId81"/>
              </p:custDataLst>
            </p:nvPr>
          </p:nvSpPr>
          <p:spPr bwMode="auto">
            <a:xfrm>
              <a:off x="1587500" y="3251200"/>
              <a:ext cx="101600" cy="44450"/>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24 1">
              <a:extLst>
                <a:ext uri="{FF2B5EF4-FFF2-40B4-BE49-F238E27FC236}">
                  <a16:creationId xmlns:a16="http://schemas.microsoft.com/office/drawing/2014/main" id="{82AFB4B3-0571-4AE1-A580-CBBCF7BC131B}"/>
                </a:ext>
              </a:extLst>
            </p:cNvPr>
            <p:cNvSpPr>
              <a:spLocks noEditPoints="1"/>
            </p:cNvSpPr>
            <p:nvPr>
              <p:custDataLst>
                <p:tags r:id="rId82"/>
              </p:custDataLst>
            </p:nvPr>
          </p:nvSpPr>
          <p:spPr bwMode="auto">
            <a:xfrm>
              <a:off x="1747838" y="3194050"/>
              <a:ext cx="65088" cy="13017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6" y="320"/>
                    <a:pt x="47" y="272"/>
                  </a:cubicBezTo>
                  <a:cubicBezTo>
                    <a:pt x="41" y="242"/>
                    <a:pt x="41" y="196"/>
                    <a:pt x="41" y="167"/>
                  </a:cubicBezTo>
                  <a:cubicBezTo>
                    <a:pt x="41" y="135"/>
                    <a:pt x="41" y="102"/>
                    <a:pt x="45" y="75"/>
                  </a:cubicBezTo>
                  <a:cubicBezTo>
                    <a:pt x="55"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25 1">
              <a:extLst>
                <a:ext uri="{FF2B5EF4-FFF2-40B4-BE49-F238E27FC236}">
                  <a16:creationId xmlns:a16="http://schemas.microsoft.com/office/drawing/2014/main" id="{E0DB5ADC-64D3-4624-9124-26FF08D7FBDF}"/>
                </a:ext>
              </a:extLst>
            </p:cNvPr>
            <p:cNvSpPr>
              <a:spLocks/>
            </p:cNvSpPr>
            <p:nvPr>
              <p:custDataLst>
                <p:tags r:id="rId83"/>
              </p:custDataLst>
            </p:nvPr>
          </p:nvSpPr>
          <p:spPr bwMode="auto">
            <a:xfrm>
              <a:off x="1831975" y="3300413"/>
              <a:ext cx="19050" cy="57150"/>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26 1">
              <a:extLst>
                <a:ext uri="{FF2B5EF4-FFF2-40B4-BE49-F238E27FC236}">
                  <a16:creationId xmlns:a16="http://schemas.microsoft.com/office/drawing/2014/main" id="{FE0F3586-AC0D-41F3-BE05-DFF061FDE4A9}"/>
                </a:ext>
              </a:extLst>
            </p:cNvPr>
            <p:cNvSpPr>
              <a:spLocks noEditPoints="1"/>
            </p:cNvSpPr>
            <p:nvPr>
              <p:custDataLst>
                <p:tags r:id="rId84"/>
              </p:custDataLst>
            </p:nvPr>
          </p:nvSpPr>
          <p:spPr bwMode="auto">
            <a:xfrm>
              <a:off x="1919288" y="3192463"/>
              <a:ext cx="90488" cy="128588"/>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27 1">
              <a:extLst>
                <a:ext uri="{FF2B5EF4-FFF2-40B4-BE49-F238E27FC236}">
                  <a16:creationId xmlns:a16="http://schemas.microsoft.com/office/drawing/2014/main" id="{DCF67B0C-BBEE-4B49-81E7-6EE7DCF7346D}"/>
                </a:ext>
              </a:extLst>
            </p:cNvPr>
            <p:cNvSpPr>
              <a:spLocks/>
            </p:cNvSpPr>
            <p:nvPr>
              <p:custDataLst>
                <p:tags r:id="rId85"/>
              </p:custDataLst>
            </p:nvPr>
          </p:nvSpPr>
          <p:spPr bwMode="auto">
            <a:xfrm>
              <a:off x="2022475" y="3178175"/>
              <a:ext cx="26988" cy="68263"/>
            </a:xfrm>
            <a:custGeom>
              <a:avLst/>
              <a:gdLst>
                <a:gd name="T0" fmla="*/ 87 w 87"/>
                <a:gd name="T1" fmla="*/ 19 h 180"/>
                <a:gd name="T2" fmla="*/ 67 w 87"/>
                <a:gd name="T3" fmla="*/ 0 h 180"/>
                <a:gd name="T4" fmla="*/ 48 w 87"/>
                <a:gd name="T5" fmla="*/ 16 h 180"/>
                <a:gd name="T6" fmla="*/ 1 w 87"/>
                <a:gd name="T7" fmla="*/ 167 h 180"/>
                <a:gd name="T8" fmla="*/ 0 w 87"/>
                <a:gd name="T9" fmla="*/ 173 h 180"/>
                <a:gd name="T10" fmla="*/ 13 w 87"/>
                <a:gd name="T11" fmla="*/ 180 h 180"/>
                <a:gd name="T12" fmla="*/ 19 w 87"/>
                <a:gd name="T13" fmla="*/ 175 h 180"/>
                <a:gd name="T14" fmla="*/ 85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1" y="167"/>
                  </a:lnTo>
                  <a:lnTo>
                    <a:pt x="0" y="173"/>
                  </a:lnTo>
                  <a:cubicBezTo>
                    <a:pt x="0" y="177"/>
                    <a:pt x="11" y="180"/>
                    <a:pt x="13" y="180"/>
                  </a:cubicBezTo>
                  <a:cubicBezTo>
                    <a:pt x="16" y="180"/>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28 1">
              <a:extLst>
                <a:ext uri="{FF2B5EF4-FFF2-40B4-BE49-F238E27FC236}">
                  <a16:creationId xmlns:a16="http://schemas.microsoft.com/office/drawing/2014/main" id="{EBB17DD6-A755-4A13-A415-C1455A4698CE}"/>
                </a:ext>
              </a:extLst>
            </p:cNvPr>
            <p:cNvSpPr>
              <a:spLocks noEditPoints="1"/>
            </p:cNvSpPr>
            <p:nvPr>
              <p:custDataLst>
                <p:tags r:id="rId86"/>
              </p:custDataLst>
            </p:nvPr>
          </p:nvSpPr>
          <p:spPr bwMode="auto">
            <a:xfrm>
              <a:off x="2111375" y="3251200"/>
              <a:ext cx="103188" cy="44450"/>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29 1">
              <a:extLst>
                <a:ext uri="{FF2B5EF4-FFF2-40B4-BE49-F238E27FC236}">
                  <a16:creationId xmlns:a16="http://schemas.microsoft.com/office/drawing/2014/main" id="{15A9616A-787B-487F-9BCA-BFC5A32717BE}"/>
                </a:ext>
              </a:extLst>
            </p:cNvPr>
            <p:cNvSpPr>
              <a:spLocks noEditPoints="1"/>
            </p:cNvSpPr>
            <p:nvPr>
              <p:custDataLst>
                <p:tags r:id="rId87"/>
              </p:custDataLst>
            </p:nvPr>
          </p:nvSpPr>
          <p:spPr bwMode="auto">
            <a:xfrm>
              <a:off x="2271713" y="3194050"/>
              <a:ext cx="65088" cy="13017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2"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1" name="正方形/長方形 70">
            <a:extLst>
              <a:ext uri="{FF2B5EF4-FFF2-40B4-BE49-F238E27FC236}">
                <a16:creationId xmlns:a16="http://schemas.microsoft.com/office/drawing/2014/main" id="{E2DDA514-A063-46D1-BE5B-2CB736D3648A}"/>
              </a:ext>
            </a:extLst>
          </p:cNvPr>
          <p:cNvSpPr/>
          <p:nvPr/>
        </p:nvSpPr>
        <p:spPr>
          <a:xfrm>
            <a:off x="612647" y="3501009"/>
            <a:ext cx="602307" cy="576063"/>
          </a:xfrm>
          <a:prstGeom prst="rect">
            <a:avLst/>
          </a:prstGeom>
          <a:pattFill prst="ltDn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2" name="直線コネクタ 71">
            <a:extLst>
              <a:ext uri="{FF2B5EF4-FFF2-40B4-BE49-F238E27FC236}">
                <a16:creationId xmlns:a16="http://schemas.microsoft.com/office/drawing/2014/main" id="{B9D00227-9970-47F3-933C-B495DC7CF58A}"/>
              </a:ext>
            </a:extLst>
          </p:cNvPr>
          <p:cNvCxnSpPr>
            <a:cxnSpLocks/>
          </p:cNvCxnSpPr>
          <p:nvPr/>
        </p:nvCxnSpPr>
        <p:spPr>
          <a:xfrm>
            <a:off x="1201986" y="3501009"/>
            <a:ext cx="0" cy="57606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Freeform 68 1">
            <a:extLst>
              <a:ext uri="{FF2B5EF4-FFF2-40B4-BE49-F238E27FC236}">
                <a16:creationId xmlns:a16="http://schemas.microsoft.com/office/drawing/2014/main" id="{81945C1E-E309-449C-96D6-E32107D30CC2}"/>
              </a:ext>
            </a:extLst>
          </p:cNvPr>
          <p:cNvSpPr/>
          <p:nvPr/>
        </p:nvSpPr>
        <p:spPr>
          <a:xfrm>
            <a:off x="836386" y="3682234"/>
            <a:ext cx="2989734" cy="182335"/>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7AE9F637-7630-4BE7-940C-6E204B9DF855}"/>
              </a:ext>
            </a:extLst>
          </p:cNvPr>
          <p:cNvSpPr/>
          <p:nvPr/>
        </p:nvSpPr>
        <p:spPr>
          <a:xfrm>
            <a:off x="1216831" y="2096270"/>
            <a:ext cx="2624137" cy="147638"/>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5" name="グループ化 144">
            <a:extLst>
              <a:ext uri="{FF2B5EF4-FFF2-40B4-BE49-F238E27FC236}">
                <a16:creationId xmlns:a16="http://schemas.microsoft.com/office/drawing/2014/main" id="{0C378591-1738-4B53-9B95-3B19C5F48D07}"/>
              </a:ext>
            </a:extLst>
          </p:cNvPr>
          <p:cNvGrpSpPr>
            <a:grpSpLocks noChangeAspect="1"/>
          </p:cNvGrpSpPr>
          <p:nvPr>
            <p:custDataLst>
              <p:tags r:id="rId3"/>
            </p:custDataLst>
          </p:nvPr>
        </p:nvGrpSpPr>
        <p:grpSpPr>
          <a:xfrm>
            <a:off x="1073150" y="4675188"/>
            <a:ext cx="3082415" cy="251267"/>
            <a:chOff x="1073150" y="4675188"/>
            <a:chExt cx="1755775" cy="180975"/>
          </a:xfrm>
        </p:grpSpPr>
        <p:sp>
          <p:nvSpPr>
            <p:cNvPr id="126" name="Freeform 58">
              <a:extLst>
                <a:ext uri="{FF2B5EF4-FFF2-40B4-BE49-F238E27FC236}">
                  <a16:creationId xmlns:a16="http://schemas.microsoft.com/office/drawing/2014/main" id="{C9F9BFDF-2993-4510-B2DF-2E7FEC1D14A6}"/>
                </a:ext>
              </a:extLst>
            </p:cNvPr>
            <p:cNvSpPr>
              <a:spLocks noEditPoints="1"/>
            </p:cNvSpPr>
            <p:nvPr>
              <p:custDataLst>
                <p:tags r:id="rId62"/>
              </p:custDataLst>
            </p:nvPr>
          </p:nvSpPr>
          <p:spPr bwMode="auto">
            <a:xfrm>
              <a:off x="1073150" y="4689476"/>
              <a:ext cx="88900" cy="128588"/>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59">
              <a:extLst>
                <a:ext uri="{FF2B5EF4-FFF2-40B4-BE49-F238E27FC236}">
                  <a16:creationId xmlns:a16="http://schemas.microsoft.com/office/drawing/2014/main" id="{3ED5DA15-1400-479C-A0A3-72E8561B7788}"/>
                </a:ext>
              </a:extLst>
            </p:cNvPr>
            <p:cNvSpPr>
              <a:spLocks/>
            </p:cNvSpPr>
            <p:nvPr>
              <p:custDataLst>
                <p:tags r:id="rId63"/>
              </p:custDataLst>
            </p:nvPr>
          </p:nvSpPr>
          <p:spPr bwMode="auto">
            <a:xfrm>
              <a:off x="1173163" y="4675188"/>
              <a:ext cx="26988" cy="68263"/>
            </a:xfrm>
            <a:custGeom>
              <a:avLst/>
              <a:gdLst>
                <a:gd name="T0" fmla="*/ 88 w 88"/>
                <a:gd name="T1" fmla="*/ 19 h 180"/>
                <a:gd name="T2" fmla="*/ 67 w 88"/>
                <a:gd name="T3" fmla="*/ 0 h 180"/>
                <a:gd name="T4" fmla="*/ 48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8" y="0"/>
                    <a:pt x="67" y="0"/>
                  </a:cubicBezTo>
                  <a:cubicBezTo>
                    <a:pt x="53" y="0"/>
                    <a:pt x="50" y="11"/>
                    <a:pt x="48" y="16"/>
                  </a:cubicBezTo>
                  <a:lnTo>
                    <a:pt x="2" y="167"/>
                  </a:lnTo>
                  <a:lnTo>
                    <a:pt x="0" y="173"/>
                  </a:lnTo>
                  <a:cubicBezTo>
                    <a:pt x="0" y="177"/>
                    <a:pt x="11" y="180"/>
                    <a:pt x="14" y="180"/>
                  </a:cubicBezTo>
                  <a:cubicBezTo>
                    <a:pt x="17" y="180"/>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60">
              <a:extLst>
                <a:ext uri="{FF2B5EF4-FFF2-40B4-BE49-F238E27FC236}">
                  <a16:creationId xmlns:a16="http://schemas.microsoft.com/office/drawing/2014/main" id="{30A9575B-1A50-4B6F-AE4D-45C476D419C9}"/>
                </a:ext>
              </a:extLst>
            </p:cNvPr>
            <p:cNvSpPr>
              <a:spLocks/>
            </p:cNvSpPr>
            <p:nvPr>
              <p:custDataLst>
                <p:tags r:id="rId64"/>
              </p:custDataLst>
            </p:nvPr>
          </p:nvSpPr>
          <p:spPr bwMode="auto">
            <a:xfrm>
              <a:off x="1208088" y="4675188"/>
              <a:ext cx="26988" cy="68263"/>
            </a:xfrm>
            <a:custGeom>
              <a:avLst/>
              <a:gdLst>
                <a:gd name="T0" fmla="*/ 88 w 88"/>
                <a:gd name="T1" fmla="*/ 19 h 180"/>
                <a:gd name="T2" fmla="*/ 67 w 88"/>
                <a:gd name="T3" fmla="*/ 0 h 180"/>
                <a:gd name="T4" fmla="*/ 48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8" y="0"/>
                    <a:pt x="67" y="0"/>
                  </a:cubicBezTo>
                  <a:cubicBezTo>
                    <a:pt x="53" y="0"/>
                    <a:pt x="50" y="11"/>
                    <a:pt x="48" y="16"/>
                  </a:cubicBezTo>
                  <a:lnTo>
                    <a:pt x="2" y="167"/>
                  </a:lnTo>
                  <a:lnTo>
                    <a:pt x="0" y="173"/>
                  </a:lnTo>
                  <a:cubicBezTo>
                    <a:pt x="0" y="177"/>
                    <a:pt x="11" y="180"/>
                    <a:pt x="14" y="180"/>
                  </a:cubicBezTo>
                  <a:cubicBezTo>
                    <a:pt x="17" y="180"/>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61">
              <a:extLst>
                <a:ext uri="{FF2B5EF4-FFF2-40B4-BE49-F238E27FC236}">
                  <a16:creationId xmlns:a16="http://schemas.microsoft.com/office/drawing/2014/main" id="{65240967-3252-4136-BF54-AC08B9BFDB2E}"/>
                </a:ext>
              </a:extLst>
            </p:cNvPr>
            <p:cNvSpPr>
              <a:spLocks noEditPoints="1"/>
            </p:cNvSpPr>
            <p:nvPr>
              <p:custDataLst>
                <p:tags r:id="rId65"/>
              </p:custDataLst>
            </p:nvPr>
          </p:nvSpPr>
          <p:spPr bwMode="auto">
            <a:xfrm>
              <a:off x="1295400" y="4748213"/>
              <a:ext cx="101600" cy="44450"/>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62">
              <a:extLst>
                <a:ext uri="{FF2B5EF4-FFF2-40B4-BE49-F238E27FC236}">
                  <a16:creationId xmlns:a16="http://schemas.microsoft.com/office/drawing/2014/main" id="{81B5DCEF-70A1-4D17-B832-845C173E44F4}"/>
                </a:ext>
              </a:extLst>
            </p:cNvPr>
            <p:cNvSpPr>
              <a:spLocks noEditPoints="1"/>
            </p:cNvSpPr>
            <p:nvPr>
              <p:custDataLst>
                <p:tags r:id="rId66"/>
              </p:custDataLst>
            </p:nvPr>
          </p:nvSpPr>
          <p:spPr bwMode="auto">
            <a:xfrm>
              <a:off x="1452563" y="4691063"/>
              <a:ext cx="65088" cy="131763"/>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6" y="0"/>
                    <a:pt x="39" y="13"/>
                    <a:pt x="19" y="60"/>
                  </a:cubicBezTo>
                  <a:cubicBezTo>
                    <a:pt x="3" y="94"/>
                    <a:pt x="0" y="133"/>
                    <a:pt x="0" y="173"/>
                  </a:cubicBezTo>
                  <a:cubicBezTo>
                    <a:pt x="0" y="210"/>
                    <a:pt x="2" y="255"/>
                    <a:pt x="23" y="293"/>
                  </a:cubicBezTo>
                  <a:cubicBezTo>
                    <a:pt x="44" y="334"/>
                    <a:pt x="81"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6" y="333"/>
                    <a:pt x="56" y="320"/>
                    <a:pt x="47" y="272"/>
                  </a:cubicBezTo>
                  <a:cubicBezTo>
                    <a:pt x="42" y="242"/>
                    <a:pt x="42" y="196"/>
                    <a:pt x="42" y="167"/>
                  </a:cubicBezTo>
                  <a:cubicBezTo>
                    <a:pt x="42" y="135"/>
                    <a:pt x="42" y="102"/>
                    <a:pt x="46" y="75"/>
                  </a:cubicBezTo>
                  <a:cubicBezTo>
                    <a:pt x="55" y="16"/>
                    <a:pt x="93"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63">
              <a:extLst>
                <a:ext uri="{FF2B5EF4-FFF2-40B4-BE49-F238E27FC236}">
                  <a16:creationId xmlns:a16="http://schemas.microsoft.com/office/drawing/2014/main" id="{1C59CEE4-ED81-4254-AEB6-1341B5878EE1}"/>
                </a:ext>
              </a:extLst>
            </p:cNvPr>
            <p:cNvSpPr>
              <a:spLocks/>
            </p:cNvSpPr>
            <p:nvPr>
              <p:custDataLst>
                <p:tags r:id="rId67"/>
              </p:custDataLst>
            </p:nvPr>
          </p:nvSpPr>
          <p:spPr bwMode="auto">
            <a:xfrm>
              <a:off x="1536700" y="4799013"/>
              <a:ext cx="17463" cy="57150"/>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64">
              <a:extLst>
                <a:ext uri="{FF2B5EF4-FFF2-40B4-BE49-F238E27FC236}">
                  <a16:creationId xmlns:a16="http://schemas.microsoft.com/office/drawing/2014/main" id="{8E74814E-2B85-42DF-933F-808066A9ED6F}"/>
                </a:ext>
              </a:extLst>
            </p:cNvPr>
            <p:cNvSpPr>
              <a:spLocks/>
            </p:cNvSpPr>
            <p:nvPr>
              <p:custDataLst>
                <p:tags r:id="rId68"/>
              </p:custDataLst>
            </p:nvPr>
          </p:nvSpPr>
          <p:spPr bwMode="auto">
            <a:xfrm>
              <a:off x="1624013" y="4691063"/>
              <a:ext cx="101600" cy="127000"/>
            </a:xfrm>
            <a:custGeom>
              <a:avLst/>
              <a:gdLst>
                <a:gd name="T0" fmla="*/ 332 w 332"/>
                <a:gd name="T1" fmla="*/ 323 h 333"/>
                <a:gd name="T2" fmla="*/ 315 w 332"/>
                <a:gd name="T3" fmla="*/ 313 h 333"/>
                <a:gd name="T4" fmla="*/ 176 w 332"/>
                <a:gd name="T5" fmla="*/ 313 h 333"/>
                <a:gd name="T6" fmla="*/ 176 w 332"/>
                <a:gd name="T7" fmla="*/ 177 h 333"/>
                <a:gd name="T8" fmla="*/ 315 w 332"/>
                <a:gd name="T9" fmla="*/ 177 h 333"/>
                <a:gd name="T10" fmla="*/ 332 w 332"/>
                <a:gd name="T11" fmla="*/ 167 h 333"/>
                <a:gd name="T12" fmla="*/ 315 w 332"/>
                <a:gd name="T13" fmla="*/ 157 h 333"/>
                <a:gd name="T14" fmla="*/ 176 w 332"/>
                <a:gd name="T15" fmla="*/ 157 h 333"/>
                <a:gd name="T16" fmla="*/ 176 w 332"/>
                <a:gd name="T17" fmla="*/ 18 h 333"/>
                <a:gd name="T18" fmla="*/ 166 w 332"/>
                <a:gd name="T19" fmla="*/ 0 h 333"/>
                <a:gd name="T20" fmla="*/ 156 w 332"/>
                <a:gd name="T21" fmla="*/ 16 h 333"/>
                <a:gd name="T22" fmla="*/ 156 w 332"/>
                <a:gd name="T23" fmla="*/ 157 h 333"/>
                <a:gd name="T24" fmla="*/ 17 w 332"/>
                <a:gd name="T25" fmla="*/ 157 h 333"/>
                <a:gd name="T26" fmla="*/ 0 w 332"/>
                <a:gd name="T27" fmla="*/ 167 h 333"/>
                <a:gd name="T28" fmla="*/ 17 w 332"/>
                <a:gd name="T29" fmla="*/ 177 h 333"/>
                <a:gd name="T30" fmla="*/ 156 w 332"/>
                <a:gd name="T31" fmla="*/ 177 h 333"/>
                <a:gd name="T32" fmla="*/ 156 w 332"/>
                <a:gd name="T33" fmla="*/ 313 h 333"/>
                <a:gd name="T34" fmla="*/ 17 w 332"/>
                <a:gd name="T35" fmla="*/ 313 h 333"/>
                <a:gd name="T36" fmla="*/ 0 w 332"/>
                <a:gd name="T37" fmla="*/ 323 h 333"/>
                <a:gd name="T38" fmla="*/ 17 w 332"/>
                <a:gd name="T39" fmla="*/ 333 h 333"/>
                <a:gd name="T40" fmla="*/ 315 w 332"/>
                <a:gd name="T41" fmla="*/ 333 h 333"/>
                <a:gd name="T42" fmla="*/ 332 w 332"/>
                <a:gd name="T43" fmla="*/ 3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2" h="333">
                  <a:moveTo>
                    <a:pt x="332" y="323"/>
                  </a:moveTo>
                  <a:cubicBezTo>
                    <a:pt x="332" y="313"/>
                    <a:pt x="322" y="313"/>
                    <a:pt x="315" y="313"/>
                  </a:cubicBezTo>
                  <a:lnTo>
                    <a:pt x="176" y="313"/>
                  </a:lnTo>
                  <a:lnTo>
                    <a:pt x="176" y="177"/>
                  </a:lnTo>
                  <a:lnTo>
                    <a:pt x="315" y="177"/>
                  </a:lnTo>
                  <a:cubicBezTo>
                    <a:pt x="322" y="177"/>
                    <a:pt x="332" y="177"/>
                    <a:pt x="332" y="167"/>
                  </a:cubicBezTo>
                  <a:cubicBezTo>
                    <a:pt x="332" y="157"/>
                    <a:pt x="322" y="157"/>
                    <a:pt x="315" y="157"/>
                  </a:cubicBezTo>
                  <a:lnTo>
                    <a:pt x="176" y="157"/>
                  </a:lnTo>
                  <a:lnTo>
                    <a:pt x="176" y="18"/>
                  </a:lnTo>
                  <a:cubicBezTo>
                    <a:pt x="176" y="11"/>
                    <a:pt x="176" y="0"/>
                    <a:pt x="166" y="0"/>
                  </a:cubicBezTo>
                  <a:cubicBezTo>
                    <a:pt x="156" y="0"/>
                    <a:pt x="156" y="9"/>
                    <a:pt x="156" y="16"/>
                  </a:cubicBezTo>
                  <a:lnTo>
                    <a:pt x="156" y="157"/>
                  </a:lnTo>
                  <a:lnTo>
                    <a:pt x="17" y="157"/>
                  </a:lnTo>
                  <a:cubicBezTo>
                    <a:pt x="10" y="157"/>
                    <a:pt x="0" y="157"/>
                    <a:pt x="0" y="167"/>
                  </a:cubicBezTo>
                  <a:cubicBezTo>
                    <a:pt x="0" y="177"/>
                    <a:pt x="10" y="177"/>
                    <a:pt x="17" y="177"/>
                  </a:cubicBezTo>
                  <a:lnTo>
                    <a:pt x="156" y="177"/>
                  </a:lnTo>
                  <a:lnTo>
                    <a:pt x="156" y="313"/>
                  </a:lnTo>
                  <a:lnTo>
                    <a:pt x="17" y="313"/>
                  </a:lnTo>
                  <a:cubicBezTo>
                    <a:pt x="10" y="313"/>
                    <a:pt x="0" y="313"/>
                    <a:pt x="0" y="323"/>
                  </a:cubicBezTo>
                  <a:cubicBezTo>
                    <a:pt x="0" y="333"/>
                    <a:pt x="10" y="333"/>
                    <a:pt x="17" y="333"/>
                  </a:cubicBezTo>
                  <a:lnTo>
                    <a:pt x="315" y="333"/>
                  </a:lnTo>
                  <a:cubicBezTo>
                    <a:pt x="322" y="333"/>
                    <a:pt x="332" y="333"/>
                    <a:pt x="332" y="32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65">
              <a:extLst>
                <a:ext uri="{FF2B5EF4-FFF2-40B4-BE49-F238E27FC236}">
                  <a16:creationId xmlns:a16="http://schemas.microsoft.com/office/drawing/2014/main" id="{485BD6D7-AB25-47A0-877F-10441E9C11C8}"/>
                </a:ext>
              </a:extLst>
            </p:cNvPr>
            <p:cNvSpPr>
              <a:spLocks/>
            </p:cNvSpPr>
            <p:nvPr>
              <p:custDataLst>
                <p:tags r:id="rId69"/>
              </p:custDataLst>
            </p:nvPr>
          </p:nvSpPr>
          <p:spPr bwMode="auto">
            <a:xfrm>
              <a:off x="1739900" y="4689476"/>
              <a:ext cx="109538" cy="128588"/>
            </a:xfrm>
            <a:custGeom>
              <a:avLst/>
              <a:gdLst>
                <a:gd name="T0" fmla="*/ 336 w 363"/>
                <a:gd name="T1" fmla="*/ 216 h 340"/>
                <a:gd name="T2" fmla="*/ 330 w 363"/>
                <a:gd name="T3" fmla="*/ 211 h 340"/>
                <a:gd name="T4" fmla="*/ 324 w 363"/>
                <a:gd name="T5" fmla="*/ 217 h 340"/>
                <a:gd name="T6" fmla="*/ 188 w 363"/>
                <a:gd name="T7" fmla="*/ 324 h 340"/>
                <a:gd name="T8" fmla="*/ 115 w 363"/>
                <a:gd name="T9" fmla="*/ 324 h 340"/>
                <a:gd name="T10" fmla="*/ 104 w 363"/>
                <a:gd name="T11" fmla="*/ 324 h 340"/>
                <a:gd name="T12" fmla="*/ 97 w 363"/>
                <a:gd name="T13" fmla="*/ 319 h 340"/>
                <a:gd name="T14" fmla="*/ 100 w 363"/>
                <a:gd name="T15" fmla="*/ 307 h 340"/>
                <a:gd name="T16" fmla="*/ 134 w 363"/>
                <a:gd name="T17" fmla="*/ 171 h 340"/>
                <a:gd name="T18" fmla="*/ 183 w 363"/>
                <a:gd name="T19" fmla="*/ 171 h 340"/>
                <a:gd name="T20" fmla="*/ 225 w 363"/>
                <a:gd name="T21" fmla="*/ 194 h 340"/>
                <a:gd name="T22" fmla="*/ 222 w 363"/>
                <a:gd name="T23" fmla="*/ 218 h 340"/>
                <a:gd name="T24" fmla="*/ 220 w 363"/>
                <a:gd name="T25" fmla="*/ 224 h 340"/>
                <a:gd name="T26" fmla="*/ 227 w 363"/>
                <a:gd name="T27" fmla="*/ 229 h 340"/>
                <a:gd name="T28" fmla="*/ 234 w 363"/>
                <a:gd name="T29" fmla="*/ 219 h 340"/>
                <a:gd name="T30" fmla="*/ 263 w 363"/>
                <a:gd name="T31" fmla="*/ 103 h 340"/>
                <a:gd name="T32" fmla="*/ 257 w 363"/>
                <a:gd name="T33" fmla="*/ 97 h 340"/>
                <a:gd name="T34" fmla="*/ 250 w 363"/>
                <a:gd name="T35" fmla="*/ 106 h 340"/>
                <a:gd name="T36" fmla="*/ 185 w 363"/>
                <a:gd name="T37" fmla="*/ 156 h 340"/>
                <a:gd name="T38" fmla="*/ 138 w 363"/>
                <a:gd name="T39" fmla="*/ 156 h 340"/>
                <a:gd name="T40" fmla="*/ 168 w 363"/>
                <a:gd name="T41" fmla="*/ 35 h 340"/>
                <a:gd name="T42" fmla="*/ 195 w 363"/>
                <a:gd name="T43" fmla="*/ 16 h 340"/>
                <a:gd name="T44" fmla="*/ 265 w 363"/>
                <a:gd name="T45" fmla="*/ 16 h 340"/>
                <a:gd name="T46" fmla="*/ 341 w 363"/>
                <a:gd name="T47" fmla="*/ 71 h 340"/>
                <a:gd name="T48" fmla="*/ 339 w 363"/>
                <a:gd name="T49" fmla="*/ 98 h 340"/>
                <a:gd name="T50" fmla="*/ 338 w 363"/>
                <a:gd name="T51" fmla="*/ 107 h 340"/>
                <a:gd name="T52" fmla="*/ 344 w 363"/>
                <a:gd name="T53" fmla="*/ 113 h 340"/>
                <a:gd name="T54" fmla="*/ 351 w 363"/>
                <a:gd name="T55" fmla="*/ 100 h 340"/>
                <a:gd name="T56" fmla="*/ 361 w 363"/>
                <a:gd name="T57" fmla="*/ 14 h 340"/>
                <a:gd name="T58" fmla="*/ 348 w 363"/>
                <a:gd name="T59" fmla="*/ 0 h 340"/>
                <a:gd name="T60" fmla="*/ 96 w 363"/>
                <a:gd name="T61" fmla="*/ 0 h 340"/>
                <a:gd name="T62" fmla="*/ 81 w 363"/>
                <a:gd name="T63" fmla="*/ 10 h 340"/>
                <a:gd name="T64" fmla="*/ 95 w 363"/>
                <a:gd name="T65" fmla="*/ 16 h 340"/>
                <a:gd name="T66" fmla="*/ 127 w 363"/>
                <a:gd name="T67" fmla="*/ 25 h 340"/>
                <a:gd name="T68" fmla="*/ 125 w 363"/>
                <a:gd name="T69" fmla="*/ 37 h 340"/>
                <a:gd name="T70" fmla="*/ 59 w 363"/>
                <a:gd name="T71" fmla="*/ 301 h 340"/>
                <a:gd name="T72" fmla="*/ 14 w 363"/>
                <a:gd name="T73" fmla="*/ 324 h 340"/>
                <a:gd name="T74" fmla="*/ 0 w 363"/>
                <a:gd name="T75" fmla="*/ 334 h 340"/>
                <a:gd name="T76" fmla="*/ 14 w 363"/>
                <a:gd name="T77" fmla="*/ 340 h 340"/>
                <a:gd name="T78" fmla="*/ 272 w 363"/>
                <a:gd name="T79" fmla="*/ 340 h 340"/>
                <a:gd name="T80" fmla="*/ 288 w 363"/>
                <a:gd name="T81" fmla="*/ 331 h 340"/>
                <a:gd name="T82" fmla="*/ 334 w 363"/>
                <a:gd name="T83" fmla="*/ 223 h 340"/>
                <a:gd name="T84" fmla="*/ 336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6" y="216"/>
                  </a:moveTo>
                  <a:cubicBezTo>
                    <a:pt x="336" y="216"/>
                    <a:pt x="336" y="211"/>
                    <a:pt x="330" y="211"/>
                  </a:cubicBezTo>
                  <a:cubicBezTo>
                    <a:pt x="326" y="211"/>
                    <a:pt x="325" y="214"/>
                    <a:pt x="324" y="217"/>
                  </a:cubicBezTo>
                  <a:cubicBezTo>
                    <a:pt x="291" y="291"/>
                    <a:pt x="273" y="324"/>
                    <a:pt x="188" y="324"/>
                  </a:cubicBezTo>
                  <a:lnTo>
                    <a:pt x="115" y="324"/>
                  </a:lnTo>
                  <a:cubicBezTo>
                    <a:pt x="108" y="324"/>
                    <a:pt x="107" y="324"/>
                    <a:pt x="104" y="324"/>
                  </a:cubicBezTo>
                  <a:cubicBezTo>
                    <a:pt x="99" y="323"/>
                    <a:pt x="97" y="323"/>
                    <a:pt x="97" y="319"/>
                  </a:cubicBezTo>
                  <a:cubicBezTo>
                    <a:pt x="97" y="317"/>
                    <a:pt x="97" y="316"/>
                    <a:pt x="100" y="307"/>
                  </a:cubicBezTo>
                  <a:lnTo>
                    <a:pt x="134" y="171"/>
                  </a:lnTo>
                  <a:lnTo>
                    <a:pt x="183" y="171"/>
                  </a:lnTo>
                  <a:cubicBezTo>
                    <a:pt x="225" y="171"/>
                    <a:pt x="225" y="182"/>
                    <a:pt x="225" y="194"/>
                  </a:cubicBezTo>
                  <a:cubicBezTo>
                    <a:pt x="225" y="198"/>
                    <a:pt x="225" y="203"/>
                    <a:pt x="222" y="218"/>
                  </a:cubicBezTo>
                  <a:cubicBezTo>
                    <a:pt x="221" y="221"/>
                    <a:pt x="220" y="222"/>
                    <a:pt x="220" y="224"/>
                  </a:cubicBezTo>
                  <a:cubicBezTo>
                    <a:pt x="220" y="226"/>
                    <a:pt x="222" y="229"/>
                    <a:pt x="227" y="229"/>
                  </a:cubicBezTo>
                  <a:cubicBezTo>
                    <a:pt x="231" y="229"/>
                    <a:pt x="232" y="227"/>
                    <a:pt x="234" y="219"/>
                  </a:cubicBezTo>
                  <a:lnTo>
                    <a:pt x="263" y="103"/>
                  </a:lnTo>
                  <a:cubicBezTo>
                    <a:pt x="263" y="100"/>
                    <a:pt x="260" y="97"/>
                    <a:pt x="257" y="97"/>
                  </a:cubicBezTo>
                  <a:cubicBezTo>
                    <a:pt x="252" y="97"/>
                    <a:pt x="251" y="100"/>
                    <a:pt x="250" y="106"/>
                  </a:cubicBezTo>
                  <a:cubicBezTo>
                    <a:pt x="239" y="144"/>
                    <a:pt x="230" y="156"/>
                    <a:pt x="185" y="156"/>
                  </a:cubicBezTo>
                  <a:lnTo>
                    <a:pt x="138" y="156"/>
                  </a:lnTo>
                  <a:lnTo>
                    <a:pt x="168" y="35"/>
                  </a:lnTo>
                  <a:cubicBezTo>
                    <a:pt x="172" y="18"/>
                    <a:pt x="173" y="16"/>
                    <a:pt x="195" y="16"/>
                  </a:cubicBezTo>
                  <a:lnTo>
                    <a:pt x="265" y="16"/>
                  </a:lnTo>
                  <a:cubicBezTo>
                    <a:pt x="326" y="16"/>
                    <a:pt x="341" y="30"/>
                    <a:pt x="341" y="71"/>
                  </a:cubicBezTo>
                  <a:cubicBezTo>
                    <a:pt x="341" y="83"/>
                    <a:pt x="341" y="84"/>
                    <a:pt x="339" y="98"/>
                  </a:cubicBezTo>
                  <a:cubicBezTo>
                    <a:pt x="339" y="101"/>
                    <a:pt x="338" y="104"/>
                    <a:pt x="338" y="107"/>
                  </a:cubicBezTo>
                  <a:cubicBezTo>
                    <a:pt x="338" y="109"/>
                    <a:pt x="340" y="113"/>
                    <a:pt x="344" y="113"/>
                  </a:cubicBezTo>
                  <a:cubicBezTo>
                    <a:pt x="350" y="113"/>
                    <a:pt x="350" y="110"/>
                    <a:pt x="351" y="100"/>
                  </a:cubicBezTo>
                  <a:lnTo>
                    <a:pt x="361" y="14"/>
                  </a:lnTo>
                  <a:cubicBezTo>
                    <a:pt x="363" y="0"/>
                    <a:pt x="360" y="0"/>
                    <a:pt x="348" y="0"/>
                  </a:cubicBezTo>
                  <a:lnTo>
                    <a:pt x="96" y="0"/>
                  </a:lnTo>
                  <a:cubicBezTo>
                    <a:pt x="86" y="0"/>
                    <a:pt x="81" y="0"/>
                    <a:pt x="81" y="10"/>
                  </a:cubicBezTo>
                  <a:cubicBezTo>
                    <a:pt x="81" y="16"/>
                    <a:pt x="85" y="16"/>
                    <a:pt x="95" y="16"/>
                  </a:cubicBezTo>
                  <a:cubicBezTo>
                    <a:pt x="113" y="16"/>
                    <a:pt x="127" y="16"/>
                    <a:pt x="127" y="25"/>
                  </a:cubicBezTo>
                  <a:cubicBezTo>
                    <a:pt x="127" y="27"/>
                    <a:pt x="127" y="28"/>
                    <a:pt x="125" y="37"/>
                  </a:cubicBezTo>
                  <a:lnTo>
                    <a:pt x="59" y="301"/>
                  </a:lnTo>
                  <a:cubicBezTo>
                    <a:pt x="54" y="320"/>
                    <a:pt x="53" y="324"/>
                    <a:pt x="14" y="324"/>
                  </a:cubicBezTo>
                  <a:cubicBezTo>
                    <a:pt x="5" y="324"/>
                    <a:pt x="0" y="324"/>
                    <a:pt x="0" y="334"/>
                  </a:cubicBezTo>
                  <a:cubicBezTo>
                    <a:pt x="0" y="340"/>
                    <a:pt x="4" y="340"/>
                    <a:pt x="14" y="340"/>
                  </a:cubicBezTo>
                  <a:lnTo>
                    <a:pt x="272" y="340"/>
                  </a:lnTo>
                  <a:cubicBezTo>
                    <a:pt x="284" y="340"/>
                    <a:pt x="284" y="339"/>
                    <a:pt x="288" y="331"/>
                  </a:cubicBezTo>
                  <a:lnTo>
                    <a:pt x="334" y="223"/>
                  </a:lnTo>
                  <a:cubicBezTo>
                    <a:pt x="335" y="221"/>
                    <a:pt x="336" y="216"/>
                    <a:pt x="336"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66">
              <a:extLst>
                <a:ext uri="{FF2B5EF4-FFF2-40B4-BE49-F238E27FC236}">
                  <a16:creationId xmlns:a16="http://schemas.microsoft.com/office/drawing/2014/main" id="{1A05C43B-220C-4024-BCAA-9F23F6B36423}"/>
                </a:ext>
              </a:extLst>
            </p:cNvPr>
            <p:cNvSpPr>
              <a:spLocks/>
            </p:cNvSpPr>
            <p:nvPr>
              <p:custDataLst>
                <p:tags r:id="rId70"/>
              </p:custDataLst>
            </p:nvPr>
          </p:nvSpPr>
          <p:spPr bwMode="auto">
            <a:xfrm>
              <a:off x="1858963" y="4687888"/>
              <a:ext cx="69850" cy="130175"/>
            </a:xfrm>
            <a:custGeom>
              <a:avLst/>
              <a:gdLst>
                <a:gd name="T0" fmla="*/ 150 w 231"/>
                <a:gd name="T1" fmla="*/ 331 h 341"/>
                <a:gd name="T2" fmla="*/ 135 w 231"/>
                <a:gd name="T3" fmla="*/ 325 h 341"/>
                <a:gd name="T4" fmla="*/ 113 w 231"/>
                <a:gd name="T5" fmla="*/ 324 h 341"/>
                <a:gd name="T6" fmla="*/ 101 w 231"/>
                <a:gd name="T7" fmla="*/ 316 h 341"/>
                <a:gd name="T8" fmla="*/ 103 w 231"/>
                <a:gd name="T9" fmla="*/ 304 h 341"/>
                <a:gd name="T10" fmla="*/ 170 w 231"/>
                <a:gd name="T11" fmla="*/ 38 h 341"/>
                <a:gd name="T12" fmla="*/ 215 w 231"/>
                <a:gd name="T13" fmla="*/ 15 h 341"/>
                <a:gd name="T14" fmla="*/ 231 w 231"/>
                <a:gd name="T15" fmla="*/ 6 h 341"/>
                <a:gd name="T16" fmla="*/ 224 w 231"/>
                <a:gd name="T17" fmla="*/ 0 h 341"/>
                <a:gd name="T18" fmla="*/ 158 w 231"/>
                <a:gd name="T19" fmla="*/ 1 h 341"/>
                <a:gd name="T20" fmla="*/ 91 w 231"/>
                <a:gd name="T21" fmla="*/ 0 h 341"/>
                <a:gd name="T22" fmla="*/ 82 w 231"/>
                <a:gd name="T23" fmla="*/ 10 h 341"/>
                <a:gd name="T24" fmla="*/ 96 w 231"/>
                <a:gd name="T25" fmla="*/ 15 h 341"/>
                <a:gd name="T26" fmla="*/ 130 w 231"/>
                <a:gd name="T27" fmla="*/ 25 h 341"/>
                <a:gd name="T28" fmla="*/ 129 w 231"/>
                <a:gd name="T29" fmla="*/ 33 h 341"/>
                <a:gd name="T30" fmla="*/ 62 w 231"/>
                <a:gd name="T31" fmla="*/ 302 h 341"/>
                <a:gd name="T32" fmla="*/ 16 w 231"/>
                <a:gd name="T33" fmla="*/ 325 h 341"/>
                <a:gd name="T34" fmla="*/ 0 w 231"/>
                <a:gd name="T35" fmla="*/ 335 h 341"/>
                <a:gd name="T36" fmla="*/ 8 w 231"/>
                <a:gd name="T37" fmla="*/ 341 h 341"/>
                <a:gd name="T38" fmla="*/ 73 w 231"/>
                <a:gd name="T39" fmla="*/ 339 h 341"/>
                <a:gd name="T40" fmla="*/ 140 w 231"/>
                <a:gd name="T41" fmla="*/ 341 h 341"/>
                <a:gd name="T42" fmla="*/ 150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50" y="331"/>
                  </a:moveTo>
                  <a:cubicBezTo>
                    <a:pt x="150" y="325"/>
                    <a:pt x="146" y="325"/>
                    <a:pt x="135" y="325"/>
                  </a:cubicBezTo>
                  <a:cubicBezTo>
                    <a:pt x="126" y="325"/>
                    <a:pt x="123" y="325"/>
                    <a:pt x="113" y="324"/>
                  </a:cubicBezTo>
                  <a:cubicBezTo>
                    <a:pt x="103" y="323"/>
                    <a:pt x="101" y="321"/>
                    <a:pt x="101" y="316"/>
                  </a:cubicBezTo>
                  <a:cubicBezTo>
                    <a:pt x="101" y="312"/>
                    <a:pt x="102" y="308"/>
                    <a:pt x="103" y="304"/>
                  </a:cubicBezTo>
                  <a:lnTo>
                    <a:pt x="170" y="38"/>
                  </a:lnTo>
                  <a:cubicBezTo>
                    <a:pt x="174" y="20"/>
                    <a:pt x="176" y="15"/>
                    <a:pt x="215" y="15"/>
                  </a:cubicBezTo>
                  <a:cubicBezTo>
                    <a:pt x="227" y="15"/>
                    <a:pt x="231" y="15"/>
                    <a:pt x="231" y="6"/>
                  </a:cubicBezTo>
                  <a:cubicBezTo>
                    <a:pt x="231" y="0"/>
                    <a:pt x="226" y="0"/>
                    <a:pt x="224" y="0"/>
                  </a:cubicBezTo>
                  <a:lnTo>
                    <a:pt x="158" y="1"/>
                  </a:lnTo>
                  <a:lnTo>
                    <a:pt x="91" y="0"/>
                  </a:lnTo>
                  <a:cubicBezTo>
                    <a:pt x="88" y="0"/>
                    <a:pt x="82" y="0"/>
                    <a:pt x="82" y="10"/>
                  </a:cubicBezTo>
                  <a:cubicBezTo>
                    <a:pt x="82" y="15"/>
                    <a:pt x="86" y="15"/>
                    <a:pt x="96" y="15"/>
                  </a:cubicBezTo>
                  <a:cubicBezTo>
                    <a:pt x="116" y="15"/>
                    <a:pt x="130" y="15"/>
                    <a:pt x="130" y="25"/>
                  </a:cubicBezTo>
                  <a:cubicBezTo>
                    <a:pt x="130" y="27"/>
                    <a:pt x="130" y="28"/>
                    <a:pt x="129" y="33"/>
                  </a:cubicBezTo>
                  <a:lnTo>
                    <a:pt x="62" y="302"/>
                  </a:lnTo>
                  <a:cubicBezTo>
                    <a:pt x="57" y="320"/>
                    <a:pt x="56" y="325"/>
                    <a:pt x="16" y="325"/>
                  </a:cubicBezTo>
                  <a:cubicBezTo>
                    <a:pt x="5" y="325"/>
                    <a:pt x="0" y="325"/>
                    <a:pt x="0" y="335"/>
                  </a:cubicBezTo>
                  <a:cubicBezTo>
                    <a:pt x="0" y="341"/>
                    <a:pt x="6" y="341"/>
                    <a:pt x="8" y="341"/>
                  </a:cubicBezTo>
                  <a:lnTo>
                    <a:pt x="73" y="339"/>
                  </a:lnTo>
                  <a:lnTo>
                    <a:pt x="140" y="341"/>
                  </a:lnTo>
                  <a:cubicBezTo>
                    <a:pt x="144" y="341"/>
                    <a:pt x="150" y="341"/>
                    <a:pt x="1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67">
              <a:extLst>
                <a:ext uri="{FF2B5EF4-FFF2-40B4-BE49-F238E27FC236}">
                  <a16:creationId xmlns:a16="http://schemas.microsoft.com/office/drawing/2014/main" id="{C18F911D-00C0-44B1-906C-2F80BACD2D30}"/>
                </a:ext>
              </a:extLst>
            </p:cNvPr>
            <p:cNvSpPr>
              <a:spLocks/>
            </p:cNvSpPr>
            <p:nvPr>
              <p:custDataLst>
                <p:tags r:id="rId71"/>
              </p:custDataLst>
            </p:nvPr>
          </p:nvSpPr>
          <p:spPr bwMode="auto">
            <a:xfrm>
              <a:off x="1938338" y="4687888"/>
              <a:ext cx="109538" cy="130175"/>
            </a:xfrm>
            <a:custGeom>
              <a:avLst/>
              <a:gdLst>
                <a:gd name="T0" fmla="*/ 362 w 362"/>
                <a:gd name="T1" fmla="*/ 6 h 341"/>
                <a:gd name="T2" fmla="*/ 356 w 362"/>
                <a:gd name="T3" fmla="*/ 0 h 341"/>
                <a:gd name="T4" fmla="*/ 315 w 362"/>
                <a:gd name="T5" fmla="*/ 1 h 341"/>
                <a:gd name="T6" fmla="*/ 265 w 362"/>
                <a:gd name="T7" fmla="*/ 0 h 341"/>
                <a:gd name="T8" fmla="*/ 256 w 362"/>
                <a:gd name="T9" fmla="*/ 9 h 341"/>
                <a:gd name="T10" fmla="*/ 263 w 362"/>
                <a:gd name="T11" fmla="*/ 15 h 341"/>
                <a:gd name="T12" fmla="*/ 281 w 362"/>
                <a:gd name="T13" fmla="*/ 27 h 341"/>
                <a:gd name="T14" fmla="*/ 267 w 362"/>
                <a:gd name="T15" fmla="*/ 51 h 341"/>
                <a:gd name="T16" fmla="*/ 152 w 362"/>
                <a:gd name="T17" fmla="*/ 184 h 341"/>
                <a:gd name="T18" fmla="*/ 97 w 362"/>
                <a:gd name="T19" fmla="*/ 36 h 341"/>
                <a:gd name="T20" fmla="*/ 94 w 362"/>
                <a:gd name="T21" fmla="*/ 27 h 341"/>
                <a:gd name="T22" fmla="*/ 123 w 362"/>
                <a:gd name="T23" fmla="*/ 15 h 341"/>
                <a:gd name="T24" fmla="*/ 135 w 362"/>
                <a:gd name="T25" fmla="*/ 5 h 341"/>
                <a:gd name="T26" fmla="*/ 128 w 362"/>
                <a:gd name="T27" fmla="*/ 0 h 341"/>
                <a:gd name="T28" fmla="*/ 65 w 362"/>
                <a:gd name="T29" fmla="*/ 1 h 341"/>
                <a:gd name="T30" fmla="*/ 9 w 362"/>
                <a:gd name="T31" fmla="*/ 0 h 341"/>
                <a:gd name="T32" fmla="*/ 0 w 362"/>
                <a:gd name="T33" fmla="*/ 10 h 341"/>
                <a:gd name="T34" fmla="*/ 11 w 362"/>
                <a:gd name="T35" fmla="*/ 15 h 341"/>
                <a:gd name="T36" fmla="*/ 48 w 362"/>
                <a:gd name="T37" fmla="*/ 32 h 341"/>
                <a:gd name="T38" fmla="*/ 109 w 362"/>
                <a:gd name="T39" fmla="*/ 197 h 341"/>
                <a:gd name="T40" fmla="*/ 111 w 362"/>
                <a:gd name="T41" fmla="*/ 205 h 341"/>
                <a:gd name="T42" fmla="*/ 88 w 362"/>
                <a:gd name="T43" fmla="*/ 296 h 341"/>
                <a:gd name="T44" fmla="*/ 42 w 362"/>
                <a:gd name="T45" fmla="*/ 325 h 341"/>
                <a:gd name="T46" fmla="*/ 28 w 362"/>
                <a:gd name="T47" fmla="*/ 335 h 341"/>
                <a:gd name="T48" fmla="*/ 35 w 362"/>
                <a:gd name="T49" fmla="*/ 341 h 341"/>
                <a:gd name="T50" fmla="*/ 98 w 362"/>
                <a:gd name="T51" fmla="*/ 339 h 341"/>
                <a:gd name="T52" fmla="*/ 162 w 362"/>
                <a:gd name="T53" fmla="*/ 341 h 341"/>
                <a:gd name="T54" fmla="*/ 171 w 362"/>
                <a:gd name="T55" fmla="*/ 331 h 341"/>
                <a:gd name="T56" fmla="*/ 157 w 362"/>
                <a:gd name="T57" fmla="*/ 325 h 341"/>
                <a:gd name="T58" fmla="*/ 138 w 362"/>
                <a:gd name="T59" fmla="*/ 324 h 341"/>
                <a:gd name="T60" fmla="*/ 125 w 362"/>
                <a:gd name="T61" fmla="*/ 316 h 341"/>
                <a:gd name="T62" fmla="*/ 132 w 362"/>
                <a:gd name="T63" fmla="*/ 285 h 341"/>
                <a:gd name="T64" fmla="*/ 149 w 362"/>
                <a:gd name="T65" fmla="*/ 214 h 341"/>
                <a:gd name="T66" fmla="*/ 156 w 362"/>
                <a:gd name="T67" fmla="*/ 199 h 341"/>
                <a:gd name="T68" fmla="*/ 280 w 362"/>
                <a:gd name="T69" fmla="*/ 57 h 341"/>
                <a:gd name="T70" fmla="*/ 287 w 362"/>
                <a:gd name="T71" fmla="*/ 50 h 341"/>
                <a:gd name="T72" fmla="*/ 352 w 362"/>
                <a:gd name="T73" fmla="*/ 15 h 341"/>
                <a:gd name="T74" fmla="*/ 362 w 362"/>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1">
                  <a:moveTo>
                    <a:pt x="362" y="6"/>
                  </a:moveTo>
                  <a:cubicBezTo>
                    <a:pt x="362" y="2"/>
                    <a:pt x="360" y="0"/>
                    <a:pt x="356" y="0"/>
                  </a:cubicBezTo>
                  <a:cubicBezTo>
                    <a:pt x="343" y="0"/>
                    <a:pt x="328" y="1"/>
                    <a:pt x="315" y="1"/>
                  </a:cubicBezTo>
                  <a:cubicBezTo>
                    <a:pt x="298" y="1"/>
                    <a:pt x="281" y="0"/>
                    <a:pt x="265" y="0"/>
                  </a:cubicBezTo>
                  <a:cubicBezTo>
                    <a:pt x="262" y="0"/>
                    <a:pt x="256" y="0"/>
                    <a:pt x="256" y="9"/>
                  </a:cubicBezTo>
                  <a:cubicBezTo>
                    <a:pt x="256" y="15"/>
                    <a:pt x="261" y="15"/>
                    <a:pt x="263" y="15"/>
                  </a:cubicBezTo>
                  <a:cubicBezTo>
                    <a:pt x="266" y="15"/>
                    <a:pt x="281" y="16"/>
                    <a:pt x="281" y="27"/>
                  </a:cubicBezTo>
                  <a:cubicBezTo>
                    <a:pt x="281" y="35"/>
                    <a:pt x="269" y="48"/>
                    <a:pt x="267" y="51"/>
                  </a:cubicBezTo>
                  <a:lnTo>
                    <a:pt x="152" y="184"/>
                  </a:lnTo>
                  <a:lnTo>
                    <a:pt x="97" y="36"/>
                  </a:lnTo>
                  <a:cubicBezTo>
                    <a:pt x="94" y="29"/>
                    <a:pt x="94" y="27"/>
                    <a:pt x="94" y="27"/>
                  </a:cubicBezTo>
                  <a:cubicBezTo>
                    <a:pt x="94" y="15"/>
                    <a:pt x="118" y="15"/>
                    <a:pt x="123" y="15"/>
                  </a:cubicBezTo>
                  <a:cubicBezTo>
                    <a:pt x="130" y="15"/>
                    <a:pt x="135" y="15"/>
                    <a:pt x="135" y="5"/>
                  </a:cubicBezTo>
                  <a:cubicBezTo>
                    <a:pt x="135" y="0"/>
                    <a:pt x="129" y="0"/>
                    <a:pt x="128" y="0"/>
                  </a:cubicBezTo>
                  <a:lnTo>
                    <a:pt x="65" y="1"/>
                  </a:lnTo>
                  <a:cubicBezTo>
                    <a:pt x="53" y="1"/>
                    <a:pt x="22" y="0"/>
                    <a:pt x="9" y="0"/>
                  </a:cubicBezTo>
                  <a:cubicBezTo>
                    <a:pt x="6" y="0"/>
                    <a:pt x="0" y="0"/>
                    <a:pt x="0" y="10"/>
                  </a:cubicBezTo>
                  <a:cubicBezTo>
                    <a:pt x="0" y="15"/>
                    <a:pt x="5" y="15"/>
                    <a:pt x="11" y="15"/>
                  </a:cubicBezTo>
                  <a:cubicBezTo>
                    <a:pt x="41" y="15"/>
                    <a:pt x="43" y="20"/>
                    <a:pt x="48" y="32"/>
                  </a:cubicBezTo>
                  <a:lnTo>
                    <a:pt x="109" y="197"/>
                  </a:lnTo>
                  <a:cubicBezTo>
                    <a:pt x="109" y="198"/>
                    <a:pt x="111" y="203"/>
                    <a:pt x="111" y="205"/>
                  </a:cubicBezTo>
                  <a:cubicBezTo>
                    <a:pt x="111" y="206"/>
                    <a:pt x="91" y="287"/>
                    <a:pt x="88" y="296"/>
                  </a:cubicBezTo>
                  <a:cubicBezTo>
                    <a:pt x="82" y="323"/>
                    <a:pt x="81" y="325"/>
                    <a:pt x="42" y="325"/>
                  </a:cubicBezTo>
                  <a:cubicBezTo>
                    <a:pt x="32" y="325"/>
                    <a:pt x="28" y="325"/>
                    <a:pt x="28" y="335"/>
                  </a:cubicBezTo>
                  <a:cubicBezTo>
                    <a:pt x="28" y="341"/>
                    <a:pt x="35" y="341"/>
                    <a:pt x="35" y="341"/>
                  </a:cubicBezTo>
                  <a:lnTo>
                    <a:pt x="98" y="339"/>
                  </a:lnTo>
                  <a:lnTo>
                    <a:pt x="162" y="341"/>
                  </a:lnTo>
                  <a:cubicBezTo>
                    <a:pt x="165" y="341"/>
                    <a:pt x="171" y="341"/>
                    <a:pt x="171" y="331"/>
                  </a:cubicBezTo>
                  <a:cubicBezTo>
                    <a:pt x="171" y="325"/>
                    <a:pt x="167" y="325"/>
                    <a:pt x="157" y="325"/>
                  </a:cubicBezTo>
                  <a:cubicBezTo>
                    <a:pt x="157" y="325"/>
                    <a:pt x="147" y="325"/>
                    <a:pt x="138" y="324"/>
                  </a:cubicBezTo>
                  <a:cubicBezTo>
                    <a:pt x="128" y="323"/>
                    <a:pt x="125" y="322"/>
                    <a:pt x="125" y="316"/>
                  </a:cubicBezTo>
                  <a:cubicBezTo>
                    <a:pt x="125" y="313"/>
                    <a:pt x="129" y="295"/>
                    <a:pt x="132" y="285"/>
                  </a:cubicBezTo>
                  <a:lnTo>
                    <a:pt x="149" y="214"/>
                  </a:lnTo>
                  <a:cubicBezTo>
                    <a:pt x="152" y="205"/>
                    <a:pt x="152" y="203"/>
                    <a:pt x="156" y="199"/>
                  </a:cubicBezTo>
                  <a:lnTo>
                    <a:pt x="280" y="57"/>
                  </a:lnTo>
                  <a:lnTo>
                    <a:pt x="287" y="50"/>
                  </a:lnTo>
                  <a:cubicBezTo>
                    <a:pt x="302" y="35"/>
                    <a:pt x="318" y="18"/>
                    <a:pt x="352" y="15"/>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68 2">
              <a:extLst>
                <a:ext uri="{FF2B5EF4-FFF2-40B4-BE49-F238E27FC236}">
                  <a16:creationId xmlns:a16="http://schemas.microsoft.com/office/drawing/2014/main" id="{FBEDE139-4570-4EAD-A774-EB87FCF7ABF5}"/>
                </a:ext>
              </a:extLst>
            </p:cNvPr>
            <p:cNvSpPr>
              <a:spLocks/>
            </p:cNvSpPr>
            <p:nvPr>
              <p:custDataLst>
                <p:tags r:id="rId72"/>
              </p:custDataLst>
            </p:nvPr>
          </p:nvSpPr>
          <p:spPr bwMode="auto">
            <a:xfrm>
              <a:off x="2058988" y="4675188"/>
              <a:ext cx="26988" cy="68263"/>
            </a:xfrm>
            <a:custGeom>
              <a:avLst/>
              <a:gdLst>
                <a:gd name="T0" fmla="*/ 88 w 88"/>
                <a:gd name="T1" fmla="*/ 19 h 180"/>
                <a:gd name="T2" fmla="*/ 67 w 88"/>
                <a:gd name="T3" fmla="*/ 0 h 180"/>
                <a:gd name="T4" fmla="*/ 48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8" y="0"/>
                    <a:pt x="67" y="0"/>
                  </a:cubicBezTo>
                  <a:cubicBezTo>
                    <a:pt x="53" y="0"/>
                    <a:pt x="50" y="11"/>
                    <a:pt x="48" y="16"/>
                  </a:cubicBezTo>
                  <a:lnTo>
                    <a:pt x="2" y="167"/>
                  </a:lnTo>
                  <a:lnTo>
                    <a:pt x="0" y="173"/>
                  </a:lnTo>
                  <a:cubicBezTo>
                    <a:pt x="0" y="177"/>
                    <a:pt x="11" y="180"/>
                    <a:pt x="14" y="180"/>
                  </a:cubicBezTo>
                  <a:cubicBezTo>
                    <a:pt x="16" y="180"/>
                    <a:pt x="17"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69">
              <a:extLst>
                <a:ext uri="{FF2B5EF4-FFF2-40B4-BE49-F238E27FC236}">
                  <a16:creationId xmlns:a16="http://schemas.microsoft.com/office/drawing/2014/main" id="{07EC920A-60F0-4C60-8734-278C40DBC464}"/>
                </a:ext>
              </a:extLst>
            </p:cNvPr>
            <p:cNvSpPr>
              <a:spLocks/>
            </p:cNvSpPr>
            <p:nvPr>
              <p:custDataLst>
                <p:tags r:id="rId73"/>
              </p:custDataLst>
            </p:nvPr>
          </p:nvSpPr>
          <p:spPr bwMode="auto">
            <a:xfrm>
              <a:off x="2093913" y="4675188"/>
              <a:ext cx="26988" cy="68263"/>
            </a:xfrm>
            <a:custGeom>
              <a:avLst/>
              <a:gdLst>
                <a:gd name="T0" fmla="*/ 87 w 87"/>
                <a:gd name="T1" fmla="*/ 19 h 180"/>
                <a:gd name="T2" fmla="*/ 67 w 87"/>
                <a:gd name="T3" fmla="*/ 0 h 180"/>
                <a:gd name="T4" fmla="*/ 48 w 87"/>
                <a:gd name="T5" fmla="*/ 16 h 180"/>
                <a:gd name="T6" fmla="*/ 2 w 87"/>
                <a:gd name="T7" fmla="*/ 167 h 180"/>
                <a:gd name="T8" fmla="*/ 0 w 87"/>
                <a:gd name="T9" fmla="*/ 173 h 180"/>
                <a:gd name="T10" fmla="*/ 13 w 87"/>
                <a:gd name="T11" fmla="*/ 180 h 180"/>
                <a:gd name="T12" fmla="*/ 19 w 87"/>
                <a:gd name="T13" fmla="*/ 175 h 180"/>
                <a:gd name="T14" fmla="*/ 85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2" y="167"/>
                  </a:lnTo>
                  <a:lnTo>
                    <a:pt x="0" y="173"/>
                  </a:lnTo>
                  <a:cubicBezTo>
                    <a:pt x="0" y="177"/>
                    <a:pt x="11" y="180"/>
                    <a:pt x="13" y="180"/>
                  </a:cubicBezTo>
                  <a:cubicBezTo>
                    <a:pt x="16" y="180"/>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70">
              <a:extLst>
                <a:ext uri="{FF2B5EF4-FFF2-40B4-BE49-F238E27FC236}">
                  <a16:creationId xmlns:a16="http://schemas.microsoft.com/office/drawing/2014/main" id="{4732D1F2-9A22-4396-8CCE-2AE21480A053}"/>
                </a:ext>
              </a:extLst>
            </p:cNvPr>
            <p:cNvSpPr>
              <a:spLocks/>
            </p:cNvSpPr>
            <p:nvPr>
              <p:custDataLst>
                <p:tags r:id="rId74"/>
              </p:custDataLst>
            </p:nvPr>
          </p:nvSpPr>
          <p:spPr bwMode="auto">
            <a:xfrm>
              <a:off x="2128838" y="4675188"/>
              <a:ext cx="26988" cy="68263"/>
            </a:xfrm>
            <a:custGeom>
              <a:avLst/>
              <a:gdLst>
                <a:gd name="T0" fmla="*/ 87 w 87"/>
                <a:gd name="T1" fmla="*/ 19 h 180"/>
                <a:gd name="T2" fmla="*/ 67 w 87"/>
                <a:gd name="T3" fmla="*/ 0 h 180"/>
                <a:gd name="T4" fmla="*/ 48 w 87"/>
                <a:gd name="T5" fmla="*/ 16 h 180"/>
                <a:gd name="T6" fmla="*/ 2 w 87"/>
                <a:gd name="T7" fmla="*/ 167 h 180"/>
                <a:gd name="T8" fmla="*/ 0 w 87"/>
                <a:gd name="T9" fmla="*/ 173 h 180"/>
                <a:gd name="T10" fmla="*/ 13 w 87"/>
                <a:gd name="T11" fmla="*/ 180 h 180"/>
                <a:gd name="T12" fmla="*/ 19 w 87"/>
                <a:gd name="T13" fmla="*/ 175 h 180"/>
                <a:gd name="T14" fmla="*/ 85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2" y="167"/>
                  </a:lnTo>
                  <a:lnTo>
                    <a:pt x="0" y="173"/>
                  </a:lnTo>
                  <a:cubicBezTo>
                    <a:pt x="0" y="177"/>
                    <a:pt x="11" y="180"/>
                    <a:pt x="13" y="180"/>
                  </a:cubicBezTo>
                  <a:cubicBezTo>
                    <a:pt x="16" y="180"/>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71">
              <a:extLst>
                <a:ext uri="{FF2B5EF4-FFF2-40B4-BE49-F238E27FC236}">
                  <a16:creationId xmlns:a16="http://schemas.microsoft.com/office/drawing/2014/main" id="{CCFEF9E3-BF7F-431C-9CA0-992A3E16B0CD}"/>
                </a:ext>
              </a:extLst>
            </p:cNvPr>
            <p:cNvSpPr>
              <a:spLocks/>
            </p:cNvSpPr>
            <p:nvPr>
              <p:custDataLst>
                <p:tags r:id="rId75"/>
              </p:custDataLst>
            </p:nvPr>
          </p:nvSpPr>
          <p:spPr bwMode="auto">
            <a:xfrm>
              <a:off x="2208213" y="4706938"/>
              <a:ext cx="101600" cy="127000"/>
            </a:xfrm>
            <a:custGeom>
              <a:avLst/>
              <a:gdLst>
                <a:gd name="T0" fmla="*/ 332 w 332"/>
                <a:gd name="T1" fmla="*/ 166 h 332"/>
                <a:gd name="T2" fmla="*/ 316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6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3" y="156"/>
                    <a:pt x="316"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6" y="176"/>
                  </a:lnTo>
                  <a:cubicBezTo>
                    <a:pt x="323"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72">
              <a:extLst>
                <a:ext uri="{FF2B5EF4-FFF2-40B4-BE49-F238E27FC236}">
                  <a16:creationId xmlns:a16="http://schemas.microsoft.com/office/drawing/2014/main" id="{A2EE1600-9588-4DA8-9D8B-98D0E51FBBF2}"/>
                </a:ext>
              </a:extLst>
            </p:cNvPr>
            <p:cNvSpPr>
              <a:spLocks/>
            </p:cNvSpPr>
            <p:nvPr>
              <p:custDataLst>
                <p:tags r:id="rId76"/>
              </p:custDataLst>
            </p:nvPr>
          </p:nvSpPr>
          <p:spPr bwMode="auto">
            <a:xfrm>
              <a:off x="2360613" y="4686301"/>
              <a:ext cx="68263" cy="134938"/>
            </a:xfrm>
            <a:custGeom>
              <a:avLst/>
              <a:gdLst>
                <a:gd name="T0" fmla="*/ 217 w 226"/>
                <a:gd name="T1" fmla="*/ 275 h 352"/>
                <a:gd name="T2" fmla="*/ 211 w 226"/>
                <a:gd name="T3" fmla="*/ 270 h 352"/>
                <a:gd name="T4" fmla="*/ 204 w 226"/>
                <a:gd name="T5" fmla="*/ 279 h 352"/>
                <a:gd name="T6" fmla="*/ 161 w 226"/>
                <a:gd name="T7" fmla="*/ 341 h 352"/>
                <a:gd name="T8" fmla="*/ 145 w 226"/>
                <a:gd name="T9" fmla="*/ 318 h 352"/>
                <a:gd name="T10" fmla="*/ 149 w 226"/>
                <a:gd name="T11" fmla="*/ 290 h 352"/>
                <a:gd name="T12" fmla="*/ 151 w 226"/>
                <a:gd name="T13" fmla="*/ 274 h 352"/>
                <a:gd name="T14" fmla="*/ 77 w 226"/>
                <a:gd name="T15" fmla="*/ 222 h 352"/>
                <a:gd name="T16" fmla="*/ 120 w 226"/>
                <a:gd name="T17" fmla="*/ 185 h 352"/>
                <a:gd name="T18" fmla="*/ 191 w 226"/>
                <a:gd name="T19" fmla="*/ 137 h 352"/>
                <a:gd name="T20" fmla="*/ 196 w 226"/>
                <a:gd name="T21" fmla="*/ 138 h 352"/>
                <a:gd name="T22" fmla="*/ 206 w 226"/>
                <a:gd name="T23" fmla="*/ 142 h 352"/>
                <a:gd name="T24" fmla="*/ 208 w 226"/>
                <a:gd name="T25" fmla="*/ 144 h 352"/>
                <a:gd name="T26" fmla="*/ 180 w 226"/>
                <a:gd name="T27" fmla="*/ 171 h 352"/>
                <a:gd name="T28" fmla="*/ 199 w 226"/>
                <a:gd name="T29" fmla="*/ 188 h 352"/>
                <a:gd name="T30" fmla="*/ 226 w 226"/>
                <a:gd name="T31" fmla="*/ 158 h 352"/>
                <a:gd name="T32" fmla="*/ 192 w 226"/>
                <a:gd name="T33" fmla="*/ 126 h 352"/>
                <a:gd name="T34" fmla="*/ 119 w 226"/>
                <a:gd name="T35" fmla="*/ 170 h 352"/>
                <a:gd name="T36" fmla="*/ 64 w 226"/>
                <a:gd name="T37" fmla="*/ 216 h 352"/>
                <a:gd name="T38" fmla="*/ 116 w 226"/>
                <a:gd name="T39" fmla="*/ 6 h 352"/>
                <a:gd name="T40" fmla="*/ 109 w 226"/>
                <a:gd name="T41" fmla="*/ 0 h 352"/>
                <a:gd name="T42" fmla="*/ 49 w 226"/>
                <a:gd name="T43" fmla="*/ 5 h 352"/>
                <a:gd name="T44" fmla="*/ 39 w 226"/>
                <a:gd name="T45" fmla="*/ 15 h 352"/>
                <a:gd name="T46" fmla="*/ 51 w 226"/>
                <a:gd name="T47" fmla="*/ 21 h 352"/>
                <a:gd name="T48" fmla="*/ 76 w 226"/>
                <a:gd name="T49" fmla="*/ 30 h 352"/>
                <a:gd name="T50" fmla="*/ 74 w 226"/>
                <a:gd name="T51" fmla="*/ 40 h 352"/>
                <a:gd name="T52" fmla="*/ 2 w 226"/>
                <a:gd name="T53" fmla="*/ 327 h 352"/>
                <a:gd name="T54" fmla="*/ 0 w 226"/>
                <a:gd name="T55" fmla="*/ 338 h 352"/>
                <a:gd name="T56" fmla="*/ 15 w 226"/>
                <a:gd name="T57" fmla="*/ 352 h 352"/>
                <a:gd name="T58" fmla="*/ 32 w 226"/>
                <a:gd name="T59" fmla="*/ 342 h 352"/>
                <a:gd name="T60" fmla="*/ 60 w 226"/>
                <a:gd name="T61" fmla="*/ 232 h 352"/>
                <a:gd name="T62" fmla="*/ 117 w 226"/>
                <a:gd name="T63" fmla="*/ 275 h 352"/>
                <a:gd name="T64" fmla="*/ 116 w 226"/>
                <a:gd name="T65" fmla="*/ 285 h 352"/>
                <a:gd name="T66" fmla="*/ 114 w 226"/>
                <a:gd name="T67" fmla="*/ 303 h 352"/>
                <a:gd name="T68" fmla="*/ 160 w 226"/>
                <a:gd name="T69" fmla="*/ 352 h 352"/>
                <a:gd name="T70" fmla="*/ 199 w 226"/>
                <a:gd name="T71" fmla="*/ 326 h 352"/>
                <a:gd name="T72" fmla="*/ 217 w 226"/>
                <a:gd name="T73" fmla="*/ 275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352">
                  <a:moveTo>
                    <a:pt x="217" y="275"/>
                  </a:moveTo>
                  <a:cubicBezTo>
                    <a:pt x="217" y="270"/>
                    <a:pt x="213" y="270"/>
                    <a:pt x="211" y="270"/>
                  </a:cubicBezTo>
                  <a:cubicBezTo>
                    <a:pt x="206" y="270"/>
                    <a:pt x="206" y="272"/>
                    <a:pt x="204" y="279"/>
                  </a:cubicBezTo>
                  <a:cubicBezTo>
                    <a:pt x="194" y="316"/>
                    <a:pt x="183" y="341"/>
                    <a:pt x="161" y="341"/>
                  </a:cubicBezTo>
                  <a:cubicBezTo>
                    <a:pt x="151" y="341"/>
                    <a:pt x="145" y="336"/>
                    <a:pt x="145" y="318"/>
                  </a:cubicBezTo>
                  <a:cubicBezTo>
                    <a:pt x="145" y="309"/>
                    <a:pt x="147" y="298"/>
                    <a:pt x="149" y="290"/>
                  </a:cubicBezTo>
                  <a:cubicBezTo>
                    <a:pt x="151" y="281"/>
                    <a:pt x="151" y="279"/>
                    <a:pt x="151" y="274"/>
                  </a:cubicBezTo>
                  <a:cubicBezTo>
                    <a:pt x="151" y="242"/>
                    <a:pt x="119" y="227"/>
                    <a:pt x="77" y="222"/>
                  </a:cubicBezTo>
                  <a:cubicBezTo>
                    <a:pt x="92" y="213"/>
                    <a:pt x="108" y="197"/>
                    <a:pt x="120" y="185"/>
                  </a:cubicBezTo>
                  <a:cubicBezTo>
                    <a:pt x="144" y="159"/>
                    <a:pt x="167" y="137"/>
                    <a:pt x="191" y="137"/>
                  </a:cubicBezTo>
                  <a:cubicBezTo>
                    <a:pt x="194" y="137"/>
                    <a:pt x="195" y="137"/>
                    <a:pt x="196" y="138"/>
                  </a:cubicBezTo>
                  <a:cubicBezTo>
                    <a:pt x="202" y="139"/>
                    <a:pt x="202" y="139"/>
                    <a:pt x="206" y="142"/>
                  </a:cubicBezTo>
                  <a:cubicBezTo>
                    <a:pt x="207" y="142"/>
                    <a:pt x="207" y="143"/>
                    <a:pt x="208" y="144"/>
                  </a:cubicBezTo>
                  <a:cubicBezTo>
                    <a:pt x="184" y="145"/>
                    <a:pt x="180" y="165"/>
                    <a:pt x="180" y="171"/>
                  </a:cubicBezTo>
                  <a:cubicBezTo>
                    <a:pt x="180" y="179"/>
                    <a:pt x="185" y="188"/>
                    <a:pt x="199" y="188"/>
                  </a:cubicBezTo>
                  <a:cubicBezTo>
                    <a:pt x="212" y="188"/>
                    <a:pt x="226" y="177"/>
                    <a:pt x="226" y="158"/>
                  </a:cubicBezTo>
                  <a:cubicBezTo>
                    <a:pt x="226" y="143"/>
                    <a:pt x="215" y="126"/>
                    <a:pt x="192" y="126"/>
                  </a:cubicBezTo>
                  <a:cubicBezTo>
                    <a:pt x="178" y="126"/>
                    <a:pt x="155" y="130"/>
                    <a:pt x="119" y="170"/>
                  </a:cubicBezTo>
                  <a:cubicBezTo>
                    <a:pt x="102" y="189"/>
                    <a:pt x="83" y="209"/>
                    <a:pt x="64" y="216"/>
                  </a:cubicBezTo>
                  <a:lnTo>
                    <a:pt x="116" y="6"/>
                  </a:lnTo>
                  <a:cubicBezTo>
                    <a:pt x="116" y="6"/>
                    <a:pt x="116" y="0"/>
                    <a:pt x="109" y="0"/>
                  </a:cubicBezTo>
                  <a:cubicBezTo>
                    <a:pt x="98" y="0"/>
                    <a:pt x="61" y="4"/>
                    <a:pt x="49" y="5"/>
                  </a:cubicBezTo>
                  <a:cubicBezTo>
                    <a:pt x="45" y="6"/>
                    <a:pt x="39" y="6"/>
                    <a:pt x="39" y="15"/>
                  </a:cubicBezTo>
                  <a:cubicBezTo>
                    <a:pt x="39" y="21"/>
                    <a:pt x="44" y="21"/>
                    <a:pt x="51" y="21"/>
                  </a:cubicBezTo>
                  <a:cubicBezTo>
                    <a:pt x="75" y="21"/>
                    <a:pt x="76" y="25"/>
                    <a:pt x="76" y="30"/>
                  </a:cubicBezTo>
                  <a:lnTo>
                    <a:pt x="74" y="40"/>
                  </a:lnTo>
                  <a:lnTo>
                    <a:pt x="2" y="327"/>
                  </a:lnTo>
                  <a:cubicBezTo>
                    <a:pt x="0" y="334"/>
                    <a:pt x="0" y="335"/>
                    <a:pt x="0" y="338"/>
                  </a:cubicBezTo>
                  <a:cubicBezTo>
                    <a:pt x="0" y="350"/>
                    <a:pt x="10" y="352"/>
                    <a:pt x="15" y="352"/>
                  </a:cubicBezTo>
                  <a:cubicBezTo>
                    <a:pt x="21" y="352"/>
                    <a:pt x="29" y="348"/>
                    <a:pt x="32" y="342"/>
                  </a:cubicBezTo>
                  <a:cubicBezTo>
                    <a:pt x="34" y="337"/>
                    <a:pt x="56" y="245"/>
                    <a:pt x="60" y="232"/>
                  </a:cubicBezTo>
                  <a:cubicBezTo>
                    <a:pt x="76" y="234"/>
                    <a:pt x="117" y="242"/>
                    <a:pt x="117" y="275"/>
                  </a:cubicBezTo>
                  <a:cubicBezTo>
                    <a:pt x="117" y="278"/>
                    <a:pt x="117" y="280"/>
                    <a:pt x="116" y="285"/>
                  </a:cubicBezTo>
                  <a:cubicBezTo>
                    <a:pt x="115" y="291"/>
                    <a:pt x="114" y="297"/>
                    <a:pt x="114" y="303"/>
                  </a:cubicBezTo>
                  <a:cubicBezTo>
                    <a:pt x="114" y="332"/>
                    <a:pt x="134" y="352"/>
                    <a:pt x="160" y="352"/>
                  </a:cubicBezTo>
                  <a:cubicBezTo>
                    <a:pt x="175" y="352"/>
                    <a:pt x="188" y="344"/>
                    <a:pt x="199" y="326"/>
                  </a:cubicBezTo>
                  <a:cubicBezTo>
                    <a:pt x="212" y="304"/>
                    <a:pt x="217" y="275"/>
                    <a:pt x="217" y="27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73">
              <a:extLst>
                <a:ext uri="{FF2B5EF4-FFF2-40B4-BE49-F238E27FC236}">
                  <a16:creationId xmlns:a16="http://schemas.microsoft.com/office/drawing/2014/main" id="{3B119BAE-B264-4E50-8FC0-0BEDCC0119F2}"/>
                </a:ext>
              </a:extLst>
            </p:cNvPr>
            <p:cNvSpPr>
              <a:spLocks/>
            </p:cNvSpPr>
            <p:nvPr>
              <p:custDataLst>
                <p:tags r:id="rId77"/>
              </p:custDataLst>
            </p:nvPr>
          </p:nvSpPr>
          <p:spPr bwMode="auto">
            <a:xfrm>
              <a:off x="2439988" y="4687888"/>
              <a:ext cx="111125" cy="130175"/>
            </a:xfrm>
            <a:custGeom>
              <a:avLst/>
              <a:gdLst>
                <a:gd name="T0" fmla="*/ 363 w 363"/>
                <a:gd name="T1" fmla="*/ 6 h 341"/>
                <a:gd name="T2" fmla="*/ 356 w 363"/>
                <a:gd name="T3" fmla="*/ 0 h 341"/>
                <a:gd name="T4" fmla="*/ 315 w 363"/>
                <a:gd name="T5" fmla="*/ 1 h 341"/>
                <a:gd name="T6" fmla="*/ 265 w 363"/>
                <a:gd name="T7" fmla="*/ 0 h 341"/>
                <a:gd name="T8" fmla="*/ 256 w 363"/>
                <a:gd name="T9" fmla="*/ 9 h 341"/>
                <a:gd name="T10" fmla="*/ 263 w 363"/>
                <a:gd name="T11" fmla="*/ 15 h 341"/>
                <a:gd name="T12" fmla="*/ 281 w 363"/>
                <a:gd name="T13" fmla="*/ 27 h 341"/>
                <a:gd name="T14" fmla="*/ 268 w 363"/>
                <a:gd name="T15" fmla="*/ 51 h 341"/>
                <a:gd name="T16" fmla="*/ 152 w 363"/>
                <a:gd name="T17" fmla="*/ 184 h 341"/>
                <a:gd name="T18" fmla="*/ 97 w 363"/>
                <a:gd name="T19" fmla="*/ 36 h 341"/>
                <a:gd name="T20" fmla="*/ 94 w 363"/>
                <a:gd name="T21" fmla="*/ 27 h 341"/>
                <a:gd name="T22" fmla="*/ 124 w 363"/>
                <a:gd name="T23" fmla="*/ 15 h 341"/>
                <a:gd name="T24" fmla="*/ 136 w 363"/>
                <a:gd name="T25" fmla="*/ 5 h 341"/>
                <a:gd name="T26" fmla="*/ 128 w 363"/>
                <a:gd name="T27" fmla="*/ 0 h 341"/>
                <a:gd name="T28" fmla="*/ 65 w 363"/>
                <a:gd name="T29" fmla="*/ 1 h 341"/>
                <a:gd name="T30" fmla="*/ 10 w 363"/>
                <a:gd name="T31" fmla="*/ 0 h 341"/>
                <a:gd name="T32" fmla="*/ 0 w 363"/>
                <a:gd name="T33" fmla="*/ 10 h 341"/>
                <a:gd name="T34" fmla="*/ 12 w 363"/>
                <a:gd name="T35" fmla="*/ 15 h 341"/>
                <a:gd name="T36" fmla="*/ 48 w 363"/>
                <a:gd name="T37" fmla="*/ 32 h 341"/>
                <a:gd name="T38" fmla="*/ 109 w 363"/>
                <a:gd name="T39" fmla="*/ 197 h 341"/>
                <a:gd name="T40" fmla="*/ 111 w 363"/>
                <a:gd name="T41" fmla="*/ 205 h 341"/>
                <a:gd name="T42" fmla="*/ 89 w 363"/>
                <a:gd name="T43" fmla="*/ 296 h 341"/>
                <a:gd name="T44" fmla="*/ 42 w 363"/>
                <a:gd name="T45" fmla="*/ 325 h 341"/>
                <a:gd name="T46" fmla="*/ 28 w 363"/>
                <a:gd name="T47" fmla="*/ 335 h 341"/>
                <a:gd name="T48" fmla="*/ 35 w 363"/>
                <a:gd name="T49" fmla="*/ 341 h 341"/>
                <a:gd name="T50" fmla="*/ 98 w 363"/>
                <a:gd name="T51" fmla="*/ 339 h 341"/>
                <a:gd name="T52" fmla="*/ 162 w 363"/>
                <a:gd name="T53" fmla="*/ 341 h 341"/>
                <a:gd name="T54" fmla="*/ 172 w 363"/>
                <a:gd name="T55" fmla="*/ 331 h 341"/>
                <a:gd name="T56" fmla="*/ 158 w 363"/>
                <a:gd name="T57" fmla="*/ 325 h 341"/>
                <a:gd name="T58" fmla="*/ 139 w 363"/>
                <a:gd name="T59" fmla="*/ 324 h 341"/>
                <a:gd name="T60" fmla="*/ 125 w 363"/>
                <a:gd name="T61" fmla="*/ 316 h 341"/>
                <a:gd name="T62" fmla="*/ 132 w 363"/>
                <a:gd name="T63" fmla="*/ 285 h 341"/>
                <a:gd name="T64" fmla="*/ 150 w 363"/>
                <a:gd name="T65" fmla="*/ 214 h 341"/>
                <a:gd name="T66" fmla="*/ 157 w 363"/>
                <a:gd name="T67" fmla="*/ 199 h 341"/>
                <a:gd name="T68" fmla="*/ 280 w 363"/>
                <a:gd name="T69" fmla="*/ 57 h 341"/>
                <a:gd name="T70" fmla="*/ 287 w 363"/>
                <a:gd name="T71" fmla="*/ 50 h 341"/>
                <a:gd name="T72" fmla="*/ 353 w 363"/>
                <a:gd name="T73" fmla="*/ 15 h 341"/>
                <a:gd name="T74" fmla="*/ 363 w 363"/>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341">
                  <a:moveTo>
                    <a:pt x="363" y="6"/>
                  </a:moveTo>
                  <a:cubicBezTo>
                    <a:pt x="363" y="2"/>
                    <a:pt x="360" y="0"/>
                    <a:pt x="356" y="0"/>
                  </a:cubicBezTo>
                  <a:cubicBezTo>
                    <a:pt x="343" y="0"/>
                    <a:pt x="329" y="1"/>
                    <a:pt x="315" y="1"/>
                  </a:cubicBezTo>
                  <a:cubicBezTo>
                    <a:pt x="299" y="1"/>
                    <a:pt x="281" y="0"/>
                    <a:pt x="265" y="0"/>
                  </a:cubicBezTo>
                  <a:cubicBezTo>
                    <a:pt x="262" y="0"/>
                    <a:pt x="256" y="0"/>
                    <a:pt x="256" y="9"/>
                  </a:cubicBezTo>
                  <a:cubicBezTo>
                    <a:pt x="256" y="15"/>
                    <a:pt x="261" y="15"/>
                    <a:pt x="263" y="15"/>
                  </a:cubicBezTo>
                  <a:cubicBezTo>
                    <a:pt x="267" y="15"/>
                    <a:pt x="281" y="16"/>
                    <a:pt x="281" y="27"/>
                  </a:cubicBezTo>
                  <a:cubicBezTo>
                    <a:pt x="281" y="35"/>
                    <a:pt x="270" y="48"/>
                    <a:pt x="268" y="51"/>
                  </a:cubicBezTo>
                  <a:lnTo>
                    <a:pt x="152" y="184"/>
                  </a:lnTo>
                  <a:lnTo>
                    <a:pt x="97" y="36"/>
                  </a:lnTo>
                  <a:cubicBezTo>
                    <a:pt x="94" y="29"/>
                    <a:pt x="94" y="27"/>
                    <a:pt x="94" y="27"/>
                  </a:cubicBezTo>
                  <a:cubicBezTo>
                    <a:pt x="94" y="15"/>
                    <a:pt x="119" y="15"/>
                    <a:pt x="124" y="15"/>
                  </a:cubicBezTo>
                  <a:cubicBezTo>
                    <a:pt x="131" y="15"/>
                    <a:pt x="136" y="15"/>
                    <a:pt x="136" y="5"/>
                  </a:cubicBezTo>
                  <a:cubicBezTo>
                    <a:pt x="136" y="0"/>
                    <a:pt x="130" y="0"/>
                    <a:pt x="128" y="0"/>
                  </a:cubicBezTo>
                  <a:lnTo>
                    <a:pt x="65" y="1"/>
                  </a:lnTo>
                  <a:cubicBezTo>
                    <a:pt x="53" y="1"/>
                    <a:pt x="22" y="0"/>
                    <a:pt x="10" y="0"/>
                  </a:cubicBezTo>
                  <a:cubicBezTo>
                    <a:pt x="7" y="0"/>
                    <a:pt x="0" y="0"/>
                    <a:pt x="0" y="10"/>
                  </a:cubicBezTo>
                  <a:cubicBezTo>
                    <a:pt x="0" y="15"/>
                    <a:pt x="5" y="15"/>
                    <a:pt x="12" y="15"/>
                  </a:cubicBezTo>
                  <a:cubicBezTo>
                    <a:pt x="41" y="15"/>
                    <a:pt x="43" y="20"/>
                    <a:pt x="48" y="32"/>
                  </a:cubicBezTo>
                  <a:lnTo>
                    <a:pt x="109" y="197"/>
                  </a:lnTo>
                  <a:cubicBezTo>
                    <a:pt x="110" y="198"/>
                    <a:pt x="111" y="203"/>
                    <a:pt x="111" y="205"/>
                  </a:cubicBezTo>
                  <a:cubicBezTo>
                    <a:pt x="111" y="206"/>
                    <a:pt x="91" y="287"/>
                    <a:pt x="89" y="296"/>
                  </a:cubicBezTo>
                  <a:cubicBezTo>
                    <a:pt x="82" y="323"/>
                    <a:pt x="82" y="325"/>
                    <a:pt x="42" y="325"/>
                  </a:cubicBezTo>
                  <a:cubicBezTo>
                    <a:pt x="32" y="325"/>
                    <a:pt x="28" y="325"/>
                    <a:pt x="28" y="335"/>
                  </a:cubicBezTo>
                  <a:cubicBezTo>
                    <a:pt x="28" y="341"/>
                    <a:pt x="35" y="341"/>
                    <a:pt x="35" y="341"/>
                  </a:cubicBezTo>
                  <a:lnTo>
                    <a:pt x="98" y="339"/>
                  </a:lnTo>
                  <a:lnTo>
                    <a:pt x="162" y="341"/>
                  </a:lnTo>
                  <a:cubicBezTo>
                    <a:pt x="166" y="341"/>
                    <a:pt x="172" y="341"/>
                    <a:pt x="172" y="331"/>
                  </a:cubicBezTo>
                  <a:cubicBezTo>
                    <a:pt x="172" y="325"/>
                    <a:pt x="167" y="325"/>
                    <a:pt x="158" y="325"/>
                  </a:cubicBezTo>
                  <a:cubicBezTo>
                    <a:pt x="158" y="325"/>
                    <a:pt x="147" y="325"/>
                    <a:pt x="139" y="324"/>
                  </a:cubicBezTo>
                  <a:cubicBezTo>
                    <a:pt x="128" y="323"/>
                    <a:pt x="125" y="322"/>
                    <a:pt x="125" y="316"/>
                  </a:cubicBezTo>
                  <a:cubicBezTo>
                    <a:pt x="125" y="313"/>
                    <a:pt x="130" y="295"/>
                    <a:pt x="132" y="285"/>
                  </a:cubicBezTo>
                  <a:lnTo>
                    <a:pt x="150" y="214"/>
                  </a:lnTo>
                  <a:cubicBezTo>
                    <a:pt x="152" y="205"/>
                    <a:pt x="153" y="203"/>
                    <a:pt x="157" y="199"/>
                  </a:cubicBezTo>
                  <a:lnTo>
                    <a:pt x="280" y="57"/>
                  </a:lnTo>
                  <a:lnTo>
                    <a:pt x="287" y="50"/>
                  </a:lnTo>
                  <a:cubicBezTo>
                    <a:pt x="302" y="35"/>
                    <a:pt x="319" y="18"/>
                    <a:pt x="353" y="15"/>
                  </a:cubicBezTo>
                  <a:cubicBezTo>
                    <a:pt x="358" y="15"/>
                    <a:pt x="363" y="15"/>
                    <a:pt x="363"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74">
              <a:extLst>
                <a:ext uri="{FF2B5EF4-FFF2-40B4-BE49-F238E27FC236}">
                  <a16:creationId xmlns:a16="http://schemas.microsoft.com/office/drawing/2014/main" id="{D80BD51D-6F90-48CA-8EDC-8314B097E2FC}"/>
                </a:ext>
              </a:extLst>
            </p:cNvPr>
            <p:cNvSpPr>
              <a:spLocks noEditPoints="1"/>
            </p:cNvSpPr>
            <p:nvPr>
              <p:custDataLst>
                <p:tags r:id="rId78"/>
              </p:custDataLst>
            </p:nvPr>
          </p:nvSpPr>
          <p:spPr bwMode="auto">
            <a:xfrm>
              <a:off x="2608263" y="4748213"/>
              <a:ext cx="100013" cy="44450"/>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75">
              <a:extLst>
                <a:ext uri="{FF2B5EF4-FFF2-40B4-BE49-F238E27FC236}">
                  <a16:creationId xmlns:a16="http://schemas.microsoft.com/office/drawing/2014/main" id="{C14D2C1F-54E5-4037-A344-80251E03E4AF}"/>
                </a:ext>
              </a:extLst>
            </p:cNvPr>
            <p:cNvSpPr>
              <a:spLocks noEditPoints="1"/>
            </p:cNvSpPr>
            <p:nvPr>
              <p:custDataLst>
                <p:tags r:id="rId79"/>
              </p:custDataLst>
            </p:nvPr>
          </p:nvSpPr>
          <p:spPr bwMode="auto">
            <a:xfrm>
              <a:off x="2765425" y="4691063"/>
              <a:ext cx="63500" cy="13176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6 w 210"/>
                <a:gd name="T25" fmla="*/ 272 h 344"/>
                <a:gd name="T26" fmla="*/ 41 w 210"/>
                <a:gd name="T27" fmla="*/ 167 h 344"/>
                <a:gd name="T28" fmla="*/ 45 w 210"/>
                <a:gd name="T29" fmla="*/ 75 h 344"/>
                <a:gd name="T30" fmla="*/ 104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8" y="13"/>
                    <a:pt x="18" y="60"/>
                  </a:cubicBezTo>
                  <a:cubicBezTo>
                    <a:pt x="2" y="94"/>
                    <a:pt x="0" y="133"/>
                    <a:pt x="0" y="173"/>
                  </a:cubicBezTo>
                  <a:cubicBezTo>
                    <a:pt x="0" y="210"/>
                    <a:pt x="2" y="255"/>
                    <a:pt x="22" y="293"/>
                  </a:cubicBezTo>
                  <a:cubicBezTo>
                    <a:pt x="43"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5" y="320"/>
                    <a:pt x="46" y="272"/>
                  </a:cubicBezTo>
                  <a:cubicBezTo>
                    <a:pt x="41" y="242"/>
                    <a:pt x="41" y="196"/>
                    <a:pt x="41" y="167"/>
                  </a:cubicBezTo>
                  <a:cubicBezTo>
                    <a:pt x="41" y="135"/>
                    <a:pt x="41" y="102"/>
                    <a:pt x="45" y="75"/>
                  </a:cubicBezTo>
                  <a:cubicBezTo>
                    <a:pt x="54" y="16"/>
                    <a:pt x="92" y="11"/>
                    <a:pt x="104"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11" name="正方形/長方形 110">
            <a:extLst>
              <a:ext uri="{FF2B5EF4-FFF2-40B4-BE49-F238E27FC236}">
                <a16:creationId xmlns:a16="http://schemas.microsoft.com/office/drawing/2014/main" id="{101FC361-45B2-4497-A805-995C3AD828A9}"/>
              </a:ext>
            </a:extLst>
          </p:cNvPr>
          <p:cNvSpPr/>
          <p:nvPr/>
        </p:nvSpPr>
        <p:spPr>
          <a:xfrm>
            <a:off x="852600" y="5877272"/>
            <a:ext cx="724708" cy="216449"/>
          </a:xfrm>
          <a:prstGeom prst="rect">
            <a:avLst/>
          </a:prstGeom>
          <a:pattFill prst="ltDn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2" name="直線コネクタ 111">
            <a:extLst>
              <a:ext uri="{FF2B5EF4-FFF2-40B4-BE49-F238E27FC236}">
                <a16:creationId xmlns:a16="http://schemas.microsoft.com/office/drawing/2014/main" id="{C94D6DAD-8246-4976-84B2-7412DCA0944F}"/>
              </a:ext>
            </a:extLst>
          </p:cNvPr>
          <p:cNvCxnSpPr>
            <a:cxnSpLocks/>
          </p:cNvCxnSpPr>
          <p:nvPr/>
        </p:nvCxnSpPr>
        <p:spPr>
          <a:xfrm>
            <a:off x="862175" y="5870662"/>
            <a:ext cx="71513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Freeform 112 1">
            <a:extLst>
              <a:ext uri="{FF2B5EF4-FFF2-40B4-BE49-F238E27FC236}">
                <a16:creationId xmlns:a16="http://schemas.microsoft.com/office/drawing/2014/main" id="{6C4FBB12-84DE-413B-A610-18D3A69E83EB}"/>
              </a:ext>
            </a:extLst>
          </p:cNvPr>
          <p:cNvSpPr/>
          <p:nvPr/>
        </p:nvSpPr>
        <p:spPr>
          <a:xfrm>
            <a:off x="1200287" y="5030437"/>
            <a:ext cx="2624137" cy="147638"/>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Freeform 114 1">
            <a:extLst>
              <a:ext uri="{FF2B5EF4-FFF2-40B4-BE49-F238E27FC236}">
                <a16:creationId xmlns:a16="http://schemas.microsoft.com/office/drawing/2014/main" id="{559C9261-0A3E-47A6-AF48-4D10910B2EF0}"/>
              </a:ext>
            </a:extLst>
          </p:cNvPr>
          <p:cNvSpPr/>
          <p:nvPr/>
        </p:nvSpPr>
        <p:spPr>
          <a:xfrm>
            <a:off x="1031081" y="5191125"/>
            <a:ext cx="392907" cy="671513"/>
          </a:xfrm>
          <a:custGeom>
            <a:avLst/>
            <a:gdLst>
              <a:gd name="connsiteX0" fmla="*/ 171450 w 392907"/>
              <a:gd name="connsiteY0" fmla="*/ 0 h 671513"/>
              <a:gd name="connsiteX1" fmla="*/ 171450 w 392907"/>
              <a:gd name="connsiteY1" fmla="*/ 126206 h 671513"/>
              <a:gd name="connsiteX2" fmla="*/ 392907 w 392907"/>
              <a:gd name="connsiteY2" fmla="*/ 185738 h 671513"/>
              <a:gd name="connsiteX3" fmla="*/ 0 w 392907"/>
              <a:gd name="connsiteY3" fmla="*/ 278606 h 671513"/>
              <a:gd name="connsiteX4" fmla="*/ 385763 w 392907"/>
              <a:gd name="connsiteY4" fmla="*/ 352425 h 671513"/>
              <a:gd name="connsiteX5" fmla="*/ 2382 w 392907"/>
              <a:gd name="connsiteY5" fmla="*/ 442913 h 671513"/>
              <a:gd name="connsiteX6" fmla="*/ 200025 w 392907"/>
              <a:gd name="connsiteY6" fmla="*/ 495300 h 671513"/>
              <a:gd name="connsiteX7" fmla="*/ 200025 w 392907"/>
              <a:gd name="connsiteY7" fmla="*/ 671513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7" h="671513">
                <a:moveTo>
                  <a:pt x="171450" y="0"/>
                </a:moveTo>
                <a:lnTo>
                  <a:pt x="171450" y="126206"/>
                </a:lnTo>
                <a:lnTo>
                  <a:pt x="392907" y="185738"/>
                </a:lnTo>
                <a:lnTo>
                  <a:pt x="0" y="278606"/>
                </a:lnTo>
                <a:lnTo>
                  <a:pt x="385763" y="352425"/>
                </a:lnTo>
                <a:lnTo>
                  <a:pt x="2382" y="442913"/>
                </a:lnTo>
                <a:lnTo>
                  <a:pt x="200025" y="495300"/>
                </a:lnTo>
                <a:lnTo>
                  <a:pt x="200025" y="6715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テキスト ボックス 115">
            <a:extLst>
              <a:ext uri="{FF2B5EF4-FFF2-40B4-BE49-F238E27FC236}">
                <a16:creationId xmlns:a16="http://schemas.microsoft.com/office/drawing/2014/main" id="{6C02A17E-F790-4119-966B-487CAEDBE87B}"/>
              </a:ext>
            </a:extLst>
          </p:cNvPr>
          <p:cNvSpPr txBox="1"/>
          <p:nvPr/>
        </p:nvSpPr>
        <p:spPr>
          <a:xfrm>
            <a:off x="1409686" y="5353528"/>
            <a:ext cx="324128" cy="415498"/>
          </a:xfrm>
          <a:prstGeom prst="rect">
            <a:avLst/>
          </a:prstGeom>
          <a:noFill/>
        </p:spPr>
        <p:txBody>
          <a:bodyPr wrap="none" rtlCol="0">
            <a:spAutoFit/>
          </a:bodyPr>
          <a:lstStyle/>
          <a:p>
            <a:r>
              <a:rPr kumimoji="1" lang="en-US" altLang="ja-JP" sz="2100" dirty="0">
                <a:latin typeface="cmmi10" panose="020B0500000000000000" pitchFamily="34" charset="0"/>
              </a:rPr>
              <a:t>k</a:t>
            </a:r>
            <a:endParaRPr kumimoji="1" lang="ja-JP" altLang="en-US" sz="2100" dirty="0">
              <a:latin typeface="cmmi10" panose="020B0500000000000000" pitchFamily="34" charset="0"/>
            </a:endParaRPr>
          </a:p>
        </p:txBody>
      </p:sp>
      <p:grpSp>
        <p:nvGrpSpPr>
          <p:cNvPr id="172" name="グループ化 171">
            <a:extLst>
              <a:ext uri="{FF2B5EF4-FFF2-40B4-BE49-F238E27FC236}">
                <a16:creationId xmlns:a16="http://schemas.microsoft.com/office/drawing/2014/main" id="{3BE5E0E3-9C4D-45EE-97A8-4B512672F5C7}"/>
              </a:ext>
            </a:extLst>
          </p:cNvPr>
          <p:cNvGrpSpPr>
            <a:grpSpLocks noChangeAspect="1"/>
          </p:cNvGrpSpPr>
          <p:nvPr>
            <p:custDataLst>
              <p:tags r:id="rId4"/>
            </p:custDataLst>
          </p:nvPr>
        </p:nvGrpSpPr>
        <p:grpSpPr>
          <a:xfrm>
            <a:off x="5805484" y="1708150"/>
            <a:ext cx="1805278" cy="251267"/>
            <a:chOff x="5805485" y="1708150"/>
            <a:chExt cx="1038225" cy="180975"/>
          </a:xfrm>
        </p:grpSpPr>
        <p:sp>
          <p:nvSpPr>
            <p:cNvPr id="159" name="Freeform 82">
              <a:extLst>
                <a:ext uri="{FF2B5EF4-FFF2-40B4-BE49-F238E27FC236}">
                  <a16:creationId xmlns:a16="http://schemas.microsoft.com/office/drawing/2014/main" id="{681C4849-5786-4ED2-8901-25263C4D0335}"/>
                </a:ext>
              </a:extLst>
            </p:cNvPr>
            <p:cNvSpPr>
              <a:spLocks noEditPoints="1"/>
            </p:cNvSpPr>
            <p:nvPr>
              <p:custDataLst>
                <p:tags r:id="rId50"/>
              </p:custDataLst>
            </p:nvPr>
          </p:nvSpPr>
          <p:spPr bwMode="auto">
            <a:xfrm>
              <a:off x="5805485" y="1722438"/>
              <a:ext cx="88900" cy="128588"/>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83">
              <a:extLst>
                <a:ext uri="{FF2B5EF4-FFF2-40B4-BE49-F238E27FC236}">
                  <a16:creationId xmlns:a16="http://schemas.microsoft.com/office/drawing/2014/main" id="{B997AF4A-48BC-40BE-BD60-F833E4E2D724}"/>
                </a:ext>
              </a:extLst>
            </p:cNvPr>
            <p:cNvSpPr>
              <a:spLocks/>
            </p:cNvSpPr>
            <p:nvPr>
              <p:custDataLst>
                <p:tags r:id="rId51"/>
              </p:custDataLst>
            </p:nvPr>
          </p:nvSpPr>
          <p:spPr bwMode="auto">
            <a:xfrm>
              <a:off x="5907085" y="1708150"/>
              <a:ext cx="26988" cy="68263"/>
            </a:xfrm>
            <a:custGeom>
              <a:avLst/>
              <a:gdLst>
                <a:gd name="T0" fmla="*/ 88 w 88"/>
                <a:gd name="T1" fmla="*/ 19 h 180"/>
                <a:gd name="T2" fmla="*/ 67 w 88"/>
                <a:gd name="T3" fmla="*/ 0 h 180"/>
                <a:gd name="T4" fmla="*/ 48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8" y="0"/>
                    <a:pt x="67" y="0"/>
                  </a:cubicBezTo>
                  <a:cubicBezTo>
                    <a:pt x="53" y="0"/>
                    <a:pt x="50" y="11"/>
                    <a:pt x="48" y="16"/>
                  </a:cubicBezTo>
                  <a:lnTo>
                    <a:pt x="2" y="167"/>
                  </a:lnTo>
                  <a:lnTo>
                    <a:pt x="0" y="173"/>
                  </a:lnTo>
                  <a:cubicBezTo>
                    <a:pt x="0" y="177"/>
                    <a:pt x="11" y="180"/>
                    <a:pt x="14" y="180"/>
                  </a:cubicBezTo>
                  <a:cubicBezTo>
                    <a:pt x="17" y="180"/>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84">
              <a:extLst>
                <a:ext uri="{FF2B5EF4-FFF2-40B4-BE49-F238E27FC236}">
                  <a16:creationId xmlns:a16="http://schemas.microsoft.com/office/drawing/2014/main" id="{4599F2DF-EABF-4B35-977F-AB41F3C9740D}"/>
                </a:ext>
              </a:extLst>
            </p:cNvPr>
            <p:cNvSpPr>
              <a:spLocks/>
            </p:cNvSpPr>
            <p:nvPr>
              <p:custDataLst>
                <p:tags r:id="rId52"/>
              </p:custDataLst>
            </p:nvPr>
          </p:nvSpPr>
          <p:spPr bwMode="auto">
            <a:xfrm>
              <a:off x="5942010" y="1708150"/>
              <a:ext cx="26988" cy="68263"/>
            </a:xfrm>
            <a:custGeom>
              <a:avLst/>
              <a:gdLst>
                <a:gd name="T0" fmla="*/ 88 w 88"/>
                <a:gd name="T1" fmla="*/ 19 h 180"/>
                <a:gd name="T2" fmla="*/ 67 w 88"/>
                <a:gd name="T3" fmla="*/ 0 h 180"/>
                <a:gd name="T4" fmla="*/ 48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8" y="0"/>
                    <a:pt x="67" y="0"/>
                  </a:cubicBezTo>
                  <a:cubicBezTo>
                    <a:pt x="53" y="0"/>
                    <a:pt x="50" y="11"/>
                    <a:pt x="48" y="16"/>
                  </a:cubicBezTo>
                  <a:lnTo>
                    <a:pt x="2" y="167"/>
                  </a:lnTo>
                  <a:lnTo>
                    <a:pt x="0" y="173"/>
                  </a:lnTo>
                  <a:cubicBezTo>
                    <a:pt x="0" y="177"/>
                    <a:pt x="11" y="180"/>
                    <a:pt x="14" y="180"/>
                  </a:cubicBezTo>
                  <a:cubicBezTo>
                    <a:pt x="17" y="180"/>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85">
              <a:extLst>
                <a:ext uri="{FF2B5EF4-FFF2-40B4-BE49-F238E27FC236}">
                  <a16:creationId xmlns:a16="http://schemas.microsoft.com/office/drawing/2014/main" id="{756DFC4F-3817-41E9-9D15-22FC8847D893}"/>
                </a:ext>
              </a:extLst>
            </p:cNvPr>
            <p:cNvSpPr>
              <a:spLocks noEditPoints="1"/>
            </p:cNvSpPr>
            <p:nvPr>
              <p:custDataLst>
                <p:tags r:id="rId53"/>
              </p:custDataLst>
            </p:nvPr>
          </p:nvSpPr>
          <p:spPr bwMode="auto">
            <a:xfrm>
              <a:off x="6030910" y="1781175"/>
              <a:ext cx="101600" cy="44450"/>
            </a:xfrm>
            <a:custGeom>
              <a:avLst/>
              <a:gdLst>
                <a:gd name="T0" fmla="*/ 332 w 332"/>
                <a:gd name="T1" fmla="*/ 10 h 116"/>
                <a:gd name="T2" fmla="*/ 316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6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6"/>
                  </a:moveTo>
                  <a:cubicBezTo>
                    <a:pt x="332" y="96"/>
                    <a:pt x="323" y="96"/>
                    <a:pt x="315" y="96"/>
                  </a:cubicBezTo>
                  <a:lnTo>
                    <a:pt x="17" y="96"/>
                  </a:lnTo>
                  <a:cubicBezTo>
                    <a:pt x="10" y="96"/>
                    <a:pt x="0" y="96"/>
                    <a:pt x="0" y="106"/>
                  </a:cubicBezTo>
                  <a:cubicBezTo>
                    <a:pt x="0" y="116"/>
                    <a:pt x="10" y="116"/>
                    <a:pt x="17" y="116"/>
                  </a:cubicBezTo>
                  <a:lnTo>
                    <a:pt x="316" y="116"/>
                  </a:lnTo>
                  <a:cubicBezTo>
                    <a:pt x="323"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86">
              <a:extLst>
                <a:ext uri="{FF2B5EF4-FFF2-40B4-BE49-F238E27FC236}">
                  <a16:creationId xmlns:a16="http://schemas.microsoft.com/office/drawing/2014/main" id="{8D718764-86D2-4883-AD37-3B10E9924318}"/>
                </a:ext>
              </a:extLst>
            </p:cNvPr>
            <p:cNvSpPr>
              <a:spLocks noEditPoints="1"/>
            </p:cNvSpPr>
            <p:nvPr>
              <p:custDataLst>
                <p:tags r:id="rId54"/>
              </p:custDataLst>
            </p:nvPr>
          </p:nvSpPr>
          <p:spPr bwMode="auto">
            <a:xfrm>
              <a:off x="6189660" y="1724025"/>
              <a:ext cx="65088" cy="13176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7"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87">
              <a:extLst>
                <a:ext uri="{FF2B5EF4-FFF2-40B4-BE49-F238E27FC236}">
                  <a16:creationId xmlns:a16="http://schemas.microsoft.com/office/drawing/2014/main" id="{9C43EC36-80D2-4E09-AA98-28D5044EC1C3}"/>
                </a:ext>
              </a:extLst>
            </p:cNvPr>
            <p:cNvSpPr>
              <a:spLocks/>
            </p:cNvSpPr>
            <p:nvPr>
              <p:custDataLst>
                <p:tags r:id="rId55"/>
              </p:custDataLst>
            </p:nvPr>
          </p:nvSpPr>
          <p:spPr bwMode="auto">
            <a:xfrm>
              <a:off x="6273798" y="1831975"/>
              <a:ext cx="17463" cy="57150"/>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8">
              <a:extLst>
                <a:ext uri="{FF2B5EF4-FFF2-40B4-BE49-F238E27FC236}">
                  <a16:creationId xmlns:a16="http://schemas.microsoft.com/office/drawing/2014/main" id="{2BD40E26-0DAC-4508-9D92-9BB916F8A984}"/>
                </a:ext>
              </a:extLst>
            </p:cNvPr>
            <p:cNvSpPr>
              <a:spLocks noEditPoints="1"/>
            </p:cNvSpPr>
            <p:nvPr>
              <p:custDataLst>
                <p:tags r:id="rId56"/>
              </p:custDataLst>
            </p:nvPr>
          </p:nvSpPr>
          <p:spPr bwMode="auto">
            <a:xfrm>
              <a:off x="6361110" y="1722438"/>
              <a:ext cx="88900" cy="128588"/>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7"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9">
              <a:extLst>
                <a:ext uri="{FF2B5EF4-FFF2-40B4-BE49-F238E27FC236}">
                  <a16:creationId xmlns:a16="http://schemas.microsoft.com/office/drawing/2014/main" id="{E17E346C-DAA5-4CC8-821D-6E8EB13ED051}"/>
                </a:ext>
              </a:extLst>
            </p:cNvPr>
            <p:cNvSpPr>
              <a:spLocks/>
            </p:cNvSpPr>
            <p:nvPr>
              <p:custDataLst>
                <p:tags r:id="rId57"/>
              </p:custDataLst>
            </p:nvPr>
          </p:nvSpPr>
          <p:spPr bwMode="auto">
            <a:xfrm>
              <a:off x="6461123" y="1708150"/>
              <a:ext cx="26988" cy="68263"/>
            </a:xfrm>
            <a:custGeom>
              <a:avLst/>
              <a:gdLst>
                <a:gd name="T0" fmla="*/ 87 w 87"/>
                <a:gd name="T1" fmla="*/ 19 h 180"/>
                <a:gd name="T2" fmla="*/ 67 w 87"/>
                <a:gd name="T3" fmla="*/ 0 h 180"/>
                <a:gd name="T4" fmla="*/ 48 w 87"/>
                <a:gd name="T5" fmla="*/ 16 h 180"/>
                <a:gd name="T6" fmla="*/ 2 w 87"/>
                <a:gd name="T7" fmla="*/ 167 h 180"/>
                <a:gd name="T8" fmla="*/ 0 w 87"/>
                <a:gd name="T9" fmla="*/ 173 h 180"/>
                <a:gd name="T10" fmla="*/ 13 w 87"/>
                <a:gd name="T11" fmla="*/ 180 h 180"/>
                <a:gd name="T12" fmla="*/ 19 w 87"/>
                <a:gd name="T13" fmla="*/ 175 h 180"/>
                <a:gd name="T14" fmla="*/ 85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7" y="0"/>
                  </a:cubicBezTo>
                  <a:cubicBezTo>
                    <a:pt x="53" y="0"/>
                    <a:pt x="49" y="11"/>
                    <a:pt x="48" y="16"/>
                  </a:cubicBezTo>
                  <a:lnTo>
                    <a:pt x="2" y="167"/>
                  </a:lnTo>
                  <a:lnTo>
                    <a:pt x="0" y="173"/>
                  </a:lnTo>
                  <a:cubicBezTo>
                    <a:pt x="0" y="177"/>
                    <a:pt x="11" y="180"/>
                    <a:pt x="13" y="180"/>
                  </a:cubicBezTo>
                  <a:cubicBezTo>
                    <a:pt x="16" y="180"/>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90">
              <a:extLst>
                <a:ext uri="{FF2B5EF4-FFF2-40B4-BE49-F238E27FC236}">
                  <a16:creationId xmlns:a16="http://schemas.microsoft.com/office/drawing/2014/main" id="{A5397F9B-A9EE-4DF0-AF63-327573F66CE3}"/>
                </a:ext>
              </a:extLst>
            </p:cNvPr>
            <p:cNvSpPr>
              <a:spLocks/>
            </p:cNvSpPr>
            <p:nvPr>
              <p:custDataLst>
                <p:tags r:id="rId58"/>
              </p:custDataLst>
            </p:nvPr>
          </p:nvSpPr>
          <p:spPr bwMode="auto">
            <a:xfrm>
              <a:off x="6496048" y="1708150"/>
              <a:ext cx="26988" cy="68263"/>
            </a:xfrm>
            <a:custGeom>
              <a:avLst/>
              <a:gdLst>
                <a:gd name="T0" fmla="*/ 87 w 87"/>
                <a:gd name="T1" fmla="*/ 19 h 180"/>
                <a:gd name="T2" fmla="*/ 66 w 87"/>
                <a:gd name="T3" fmla="*/ 0 h 180"/>
                <a:gd name="T4" fmla="*/ 48 w 87"/>
                <a:gd name="T5" fmla="*/ 16 h 180"/>
                <a:gd name="T6" fmla="*/ 1 w 87"/>
                <a:gd name="T7" fmla="*/ 167 h 180"/>
                <a:gd name="T8" fmla="*/ 0 w 87"/>
                <a:gd name="T9" fmla="*/ 173 h 180"/>
                <a:gd name="T10" fmla="*/ 13 w 87"/>
                <a:gd name="T11" fmla="*/ 180 h 180"/>
                <a:gd name="T12" fmla="*/ 18 w 87"/>
                <a:gd name="T13" fmla="*/ 175 h 180"/>
                <a:gd name="T14" fmla="*/ 84 w 87"/>
                <a:gd name="T15" fmla="*/ 30 h 180"/>
                <a:gd name="T16" fmla="*/ 87 w 87"/>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0">
                  <a:moveTo>
                    <a:pt x="87" y="19"/>
                  </a:moveTo>
                  <a:cubicBezTo>
                    <a:pt x="87" y="8"/>
                    <a:pt x="78" y="0"/>
                    <a:pt x="66" y="0"/>
                  </a:cubicBezTo>
                  <a:cubicBezTo>
                    <a:pt x="53" y="0"/>
                    <a:pt x="49" y="11"/>
                    <a:pt x="48" y="16"/>
                  </a:cubicBezTo>
                  <a:lnTo>
                    <a:pt x="1" y="167"/>
                  </a:lnTo>
                  <a:lnTo>
                    <a:pt x="0" y="173"/>
                  </a:lnTo>
                  <a:cubicBezTo>
                    <a:pt x="0" y="177"/>
                    <a:pt x="10" y="180"/>
                    <a:pt x="13" y="180"/>
                  </a:cubicBezTo>
                  <a:cubicBezTo>
                    <a:pt x="16" y="180"/>
                    <a:pt x="17" y="179"/>
                    <a:pt x="18"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91">
              <a:extLst>
                <a:ext uri="{FF2B5EF4-FFF2-40B4-BE49-F238E27FC236}">
                  <a16:creationId xmlns:a16="http://schemas.microsoft.com/office/drawing/2014/main" id="{C2B8D066-572C-4F0F-BFAE-421AA9CCF3A5}"/>
                </a:ext>
              </a:extLst>
            </p:cNvPr>
            <p:cNvSpPr>
              <a:spLocks/>
            </p:cNvSpPr>
            <p:nvPr>
              <p:custDataLst>
                <p:tags r:id="rId59"/>
              </p:custDataLst>
            </p:nvPr>
          </p:nvSpPr>
          <p:spPr bwMode="auto">
            <a:xfrm>
              <a:off x="6530973" y="1708150"/>
              <a:ext cx="26988" cy="68263"/>
            </a:xfrm>
            <a:custGeom>
              <a:avLst/>
              <a:gdLst>
                <a:gd name="T0" fmla="*/ 88 w 88"/>
                <a:gd name="T1" fmla="*/ 19 h 180"/>
                <a:gd name="T2" fmla="*/ 67 w 88"/>
                <a:gd name="T3" fmla="*/ 0 h 180"/>
                <a:gd name="T4" fmla="*/ 49 w 88"/>
                <a:gd name="T5" fmla="*/ 16 h 180"/>
                <a:gd name="T6" fmla="*/ 2 w 88"/>
                <a:gd name="T7" fmla="*/ 167 h 180"/>
                <a:gd name="T8" fmla="*/ 0 w 88"/>
                <a:gd name="T9" fmla="*/ 173 h 180"/>
                <a:gd name="T10" fmla="*/ 14 w 88"/>
                <a:gd name="T11" fmla="*/ 180 h 180"/>
                <a:gd name="T12" fmla="*/ 19 w 88"/>
                <a:gd name="T13" fmla="*/ 175 h 180"/>
                <a:gd name="T14" fmla="*/ 85 w 88"/>
                <a:gd name="T15" fmla="*/ 30 h 180"/>
                <a:gd name="T16" fmla="*/ 88 w 88"/>
                <a:gd name="T17" fmla="*/ 1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0">
                  <a:moveTo>
                    <a:pt x="88" y="19"/>
                  </a:moveTo>
                  <a:cubicBezTo>
                    <a:pt x="88" y="8"/>
                    <a:pt x="79" y="0"/>
                    <a:pt x="67" y="0"/>
                  </a:cubicBezTo>
                  <a:cubicBezTo>
                    <a:pt x="53" y="0"/>
                    <a:pt x="50" y="11"/>
                    <a:pt x="49" y="16"/>
                  </a:cubicBezTo>
                  <a:lnTo>
                    <a:pt x="2" y="167"/>
                  </a:lnTo>
                  <a:lnTo>
                    <a:pt x="0" y="173"/>
                  </a:lnTo>
                  <a:cubicBezTo>
                    <a:pt x="0" y="177"/>
                    <a:pt x="11" y="180"/>
                    <a:pt x="14" y="180"/>
                  </a:cubicBezTo>
                  <a:cubicBezTo>
                    <a:pt x="17" y="180"/>
                    <a:pt x="18" y="179"/>
                    <a:pt x="19" y="175"/>
                  </a:cubicBezTo>
                  <a:lnTo>
                    <a:pt x="85" y="30"/>
                  </a:lnTo>
                  <a:cubicBezTo>
                    <a:pt x="87"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92">
              <a:extLst>
                <a:ext uri="{FF2B5EF4-FFF2-40B4-BE49-F238E27FC236}">
                  <a16:creationId xmlns:a16="http://schemas.microsoft.com/office/drawing/2014/main" id="{9996C695-3C1A-41AB-9699-8F3535FBDFFE}"/>
                </a:ext>
              </a:extLst>
            </p:cNvPr>
            <p:cNvSpPr>
              <a:spLocks noEditPoints="1"/>
            </p:cNvSpPr>
            <p:nvPr>
              <p:custDataLst>
                <p:tags r:id="rId60"/>
              </p:custDataLst>
            </p:nvPr>
          </p:nvSpPr>
          <p:spPr bwMode="auto">
            <a:xfrm>
              <a:off x="6621460" y="1781175"/>
              <a:ext cx="101600" cy="44450"/>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93">
              <a:extLst>
                <a:ext uri="{FF2B5EF4-FFF2-40B4-BE49-F238E27FC236}">
                  <a16:creationId xmlns:a16="http://schemas.microsoft.com/office/drawing/2014/main" id="{101FE18A-1762-43FF-BF09-3D8549A14C70}"/>
                </a:ext>
              </a:extLst>
            </p:cNvPr>
            <p:cNvSpPr>
              <a:spLocks noEditPoints="1"/>
            </p:cNvSpPr>
            <p:nvPr>
              <p:custDataLst>
                <p:tags r:id="rId61"/>
              </p:custDataLst>
            </p:nvPr>
          </p:nvSpPr>
          <p:spPr bwMode="auto">
            <a:xfrm>
              <a:off x="6780210" y="1724025"/>
              <a:ext cx="63500" cy="131763"/>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2" y="242"/>
                    <a:pt x="42" y="196"/>
                    <a:pt x="42" y="167"/>
                  </a:cubicBezTo>
                  <a:cubicBezTo>
                    <a:pt x="42" y="135"/>
                    <a:pt x="42"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51" name="フリーフォーム: 図形 150">
            <a:extLst>
              <a:ext uri="{FF2B5EF4-FFF2-40B4-BE49-F238E27FC236}">
                <a16:creationId xmlns:a16="http://schemas.microsoft.com/office/drawing/2014/main" id="{DC96D7B2-7BA1-4A97-BC62-D8C3894C77BD}"/>
              </a:ext>
            </a:extLst>
          </p:cNvPr>
          <p:cNvSpPr/>
          <p:nvPr/>
        </p:nvSpPr>
        <p:spPr>
          <a:xfrm>
            <a:off x="5341532" y="2098114"/>
            <a:ext cx="2624137" cy="147638"/>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1" name="グループ化 200">
            <a:extLst>
              <a:ext uri="{FF2B5EF4-FFF2-40B4-BE49-F238E27FC236}">
                <a16:creationId xmlns:a16="http://schemas.microsoft.com/office/drawing/2014/main" id="{A8455681-08BA-48C8-B96B-87C9420BFA5C}"/>
              </a:ext>
            </a:extLst>
          </p:cNvPr>
          <p:cNvGrpSpPr>
            <a:grpSpLocks noChangeAspect="1"/>
          </p:cNvGrpSpPr>
          <p:nvPr>
            <p:custDataLst>
              <p:tags r:id="rId5"/>
            </p:custDataLst>
          </p:nvPr>
        </p:nvGrpSpPr>
        <p:grpSpPr>
          <a:xfrm>
            <a:off x="5386386" y="2752725"/>
            <a:ext cx="2929600" cy="270400"/>
            <a:chOff x="5386386" y="2752725"/>
            <a:chExt cx="1676400" cy="185738"/>
          </a:xfrm>
        </p:grpSpPr>
        <p:sp>
          <p:nvSpPr>
            <p:cNvPr id="182" name="Freeform 100">
              <a:extLst>
                <a:ext uri="{FF2B5EF4-FFF2-40B4-BE49-F238E27FC236}">
                  <a16:creationId xmlns:a16="http://schemas.microsoft.com/office/drawing/2014/main" id="{F94E44EA-C740-47F4-BD85-3624F45FBE90}"/>
                </a:ext>
              </a:extLst>
            </p:cNvPr>
            <p:cNvSpPr>
              <a:spLocks noEditPoints="1"/>
            </p:cNvSpPr>
            <p:nvPr>
              <p:custDataLst>
                <p:tags r:id="rId32"/>
              </p:custDataLst>
            </p:nvPr>
          </p:nvSpPr>
          <p:spPr bwMode="auto">
            <a:xfrm>
              <a:off x="5386386" y="2779713"/>
              <a:ext cx="88900" cy="123825"/>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01">
              <a:extLst>
                <a:ext uri="{FF2B5EF4-FFF2-40B4-BE49-F238E27FC236}">
                  <a16:creationId xmlns:a16="http://schemas.microsoft.com/office/drawing/2014/main" id="{B3694891-E31D-4508-96E3-89E1D84B798B}"/>
                </a:ext>
              </a:extLst>
            </p:cNvPr>
            <p:cNvSpPr>
              <a:spLocks/>
            </p:cNvSpPr>
            <p:nvPr>
              <p:custDataLst>
                <p:tags r:id="rId33"/>
              </p:custDataLst>
            </p:nvPr>
          </p:nvSpPr>
          <p:spPr bwMode="auto">
            <a:xfrm>
              <a:off x="5486399" y="2767013"/>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7"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02">
              <a:extLst>
                <a:ext uri="{FF2B5EF4-FFF2-40B4-BE49-F238E27FC236}">
                  <a16:creationId xmlns:a16="http://schemas.microsoft.com/office/drawing/2014/main" id="{64C50EEC-F086-4BE0-8F28-120C668AE6D7}"/>
                </a:ext>
              </a:extLst>
            </p:cNvPr>
            <p:cNvSpPr>
              <a:spLocks/>
            </p:cNvSpPr>
            <p:nvPr>
              <p:custDataLst>
                <p:tags r:id="rId34"/>
              </p:custDataLst>
            </p:nvPr>
          </p:nvSpPr>
          <p:spPr bwMode="auto">
            <a:xfrm>
              <a:off x="5521324" y="2767013"/>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7"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03">
              <a:extLst>
                <a:ext uri="{FF2B5EF4-FFF2-40B4-BE49-F238E27FC236}">
                  <a16:creationId xmlns:a16="http://schemas.microsoft.com/office/drawing/2014/main" id="{B2EA1F26-7FAB-4B79-9CFF-370173AC439F}"/>
                </a:ext>
              </a:extLst>
            </p:cNvPr>
            <p:cNvSpPr>
              <a:spLocks noEditPoints="1"/>
            </p:cNvSpPr>
            <p:nvPr>
              <p:custDataLst>
                <p:tags r:id="rId35"/>
              </p:custDataLst>
            </p:nvPr>
          </p:nvSpPr>
          <p:spPr bwMode="auto">
            <a:xfrm>
              <a:off x="5610224" y="2836863"/>
              <a:ext cx="101600" cy="41275"/>
            </a:xfrm>
            <a:custGeom>
              <a:avLst/>
              <a:gdLst>
                <a:gd name="T0" fmla="*/ 331 w 331"/>
                <a:gd name="T1" fmla="*/ 10 h 116"/>
                <a:gd name="T2" fmla="*/ 315 w 331"/>
                <a:gd name="T3" fmla="*/ 0 h 116"/>
                <a:gd name="T4" fmla="*/ 16 w 331"/>
                <a:gd name="T5" fmla="*/ 0 h 116"/>
                <a:gd name="T6" fmla="*/ 0 w 331"/>
                <a:gd name="T7" fmla="*/ 10 h 116"/>
                <a:gd name="T8" fmla="*/ 16 w 331"/>
                <a:gd name="T9" fmla="*/ 20 h 116"/>
                <a:gd name="T10" fmla="*/ 314 w 331"/>
                <a:gd name="T11" fmla="*/ 20 h 116"/>
                <a:gd name="T12" fmla="*/ 331 w 331"/>
                <a:gd name="T13" fmla="*/ 10 h 116"/>
                <a:gd name="T14" fmla="*/ 331 w 331"/>
                <a:gd name="T15" fmla="*/ 106 h 116"/>
                <a:gd name="T16" fmla="*/ 314 w 331"/>
                <a:gd name="T17" fmla="*/ 96 h 116"/>
                <a:gd name="T18" fmla="*/ 16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6"/>
                  </a:moveTo>
                  <a:cubicBezTo>
                    <a:pt x="331" y="96"/>
                    <a:pt x="322" y="96"/>
                    <a:pt x="314" y="96"/>
                  </a:cubicBezTo>
                  <a:lnTo>
                    <a:pt x="16"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04">
              <a:extLst>
                <a:ext uri="{FF2B5EF4-FFF2-40B4-BE49-F238E27FC236}">
                  <a16:creationId xmlns:a16="http://schemas.microsoft.com/office/drawing/2014/main" id="{023C71A1-0F1C-49D2-B7D2-4118A95CC1F4}"/>
                </a:ext>
              </a:extLst>
            </p:cNvPr>
            <p:cNvSpPr>
              <a:spLocks noEditPoints="1"/>
            </p:cNvSpPr>
            <p:nvPr>
              <p:custDataLst>
                <p:tags r:id="rId36"/>
              </p:custDataLst>
            </p:nvPr>
          </p:nvSpPr>
          <p:spPr bwMode="auto">
            <a:xfrm>
              <a:off x="5767386" y="2781300"/>
              <a:ext cx="65088" cy="125413"/>
            </a:xfrm>
            <a:custGeom>
              <a:avLst/>
              <a:gdLst>
                <a:gd name="T0" fmla="*/ 210 w 210"/>
                <a:gd name="T1" fmla="*/ 173 h 344"/>
                <a:gd name="T2" fmla="*/ 190 w 210"/>
                <a:gd name="T3" fmla="*/ 56 h 344"/>
                <a:gd name="T4" fmla="*/ 105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60"/>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2" y="242"/>
                    <a:pt x="42" y="197"/>
                    <a:pt x="42" y="167"/>
                  </a:cubicBezTo>
                  <a:cubicBezTo>
                    <a:pt x="42" y="135"/>
                    <a:pt x="42" y="102"/>
                    <a:pt x="46"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105">
              <a:extLst>
                <a:ext uri="{FF2B5EF4-FFF2-40B4-BE49-F238E27FC236}">
                  <a16:creationId xmlns:a16="http://schemas.microsoft.com/office/drawing/2014/main" id="{53CF8EDE-3BF5-4ADA-B362-15F347FC0BA1}"/>
                </a:ext>
              </a:extLst>
            </p:cNvPr>
            <p:cNvSpPr>
              <a:spLocks/>
            </p:cNvSpPr>
            <p:nvPr>
              <p:custDataLst>
                <p:tags r:id="rId37"/>
              </p:custDataLst>
            </p:nvPr>
          </p:nvSpPr>
          <p:spPr bwMode="auto">
            <a:xfrm>
              <a:off x="5851524" y="2884488"/>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3" y="53"/>
                    <a:pt x="40" y="50"/>
                    <a:pt x="46" y="45"/>
                  </a:cubicBezTo>
                  <a:cubicBezTo>
                    <a:pt x="47" y="84"/>
                    <a:pt x="33" y="115"/>
                    <a:pt x="11" y="138"/>
                  </a:cubicBezTo>
                  <a:cubicBezTo>
                    <a:pt x="8" y="141"/>
                    <a:pt x="8" y="142"/>
                    <a:pt x="8" y="144"/>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106">
              <a:extLst>
                <a:ext uri="{FF2B5EF4-FFF2-40B4-BE49-F238E27FC236}">
                  <a16:creationId xmlns:a16="http://schemas.microsoft.com/office/drawing/2014/main" id="{334635E4-149A-4DB9-B1EC-3A6C62946F46}"/>
                </a:ext>
              </a:extLst>
            </p:cNvPr>
            <p:cNvSpPr>
              <a:spLocks/>
            </p:cNvSpPr>
            <p:nvPr>
              <p:custDataLst>
                <p:tags r:id="rId38"/>
              </p:custDataLst>
            </p:nvPr>
          </p:nvSpPr>
          <p:spPr bwMode="auto">
            <a:xfrm>
              <a:off x="5938836" y="2781300"/>
              <a:ext cx="101600" cy="122238"/>
            </a:xfrm>
            <a:custGeom>
              <a:avLst/>
              <a:gdLst>
                <a:gd name="T0" fmla="*/ 332 w 332"/>
                <a:gd name="T1" fmla="*/ 323 h 333"/>
                <a:gd name="T2" fmla="*/ 315 w 332"/>
                <a:gd name="T3" fmla="*/ 313 h 333"/>
                <a:gd name="T4" fmla="*/ 176 w 332"/>
                <a:gd name="T5" fmla="*/ 313 h 333"/>
                <a:gd name="T6" fmla="*/ 176 w 332"/>
                <a:gd name="T7" fmla="*/ 177 h 333"/>
                <a:gd name="T8" fmla="*/ 315 w 332"/>
                <a:gd name="T9" fmla="*/ 177 h 333"/>
                <a:gd name="T10" fmla="*/ 332 w 332"/>
                <a:gd name="T11" fmla="*/ 167 h 333"/>
                <a:gd name="T12" fmla="*/ 315 w 332"/>
                <a:gd name="T13" fmla="*/ 157 h 333"/>
                <a:gd name="T14" fmla="*/ 176 w 332"/>
                <a:gd name="T15" fmla="*/ 157 h 333"/>
                <a:gd name="T16" fmla="*/ 176 w 332"/>
                <a:gd name="T17" fmla="*/ 18 h 333"/>
                <a:gd name="T18" fmla="*/ 166 w 332"/>
                <a:gd name="T19" fmla="*/ 0 h 333"/>
                <a:gd name="T20" fmla="*/ 156 w 332"/>
                <a:gd name="T21" fmla="*/ 16 h 333"/>
                <a:gd name="T22" fmla="*/ 156 w 332"/>
                <a:gd name="T23" fmla="*/ 157 h 333"/>
                <a:gd name="T24" fmla="*/ 16 w 332"/>
                <a:gd name="T25" fmla="*/ 157 h 333"/>
                <a:gd name="T26" fmla="*/ 0 w 332"/>
                <a:gd name="T27" fmla="*/ 167 h 333"/>
                <a:gd name="T28" fmla="*/ 16 w 332"/>
                <a:gd name="T29" fmla="*/ 177 h 333"/>
                <a:gd name="T30" fmla="*/ 156 w 332"/>
                <a:gd name="T31" fmla="*/ 177 h 333"/>
                <a:gd name="T32" fmla="*/ 156 w 332"/>
                <a:gd name="T33" fmla="*/ 313 h 333"/>
                <a:gd name="T34" fmla="*/ 16 w 332"/>
                <a:gd name="T35" fmla="*/ 313 h 333"/>
                <a:gd name="T36" fmla="*/ 0 w 332"/>
                <a:gd name="T37" fmla="*/ 323 h 333"/>
                <a:gd name="T38" fmla="*/ 16 w 332"/>
                <a:gd name="T39" fmla="*/ 333 h 333"/>
                <a:gd name="T40" fmla="*/ 315 w 332"/>
                <a:gd name="T41" fmla="*/ 333 h 333"/>
                <a:gd name="T42" fmla="*/ 332 w 332"/>
                <a:gd name="T43" fmla="*/ 3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2" h="333">
                  <a:moveTo>
                    <a:pt x="332" y="323"/>
                  </a:moveTo>
                  <a:cubicBezTo>
                    <a:pt x="332" y="313"/>
                    <a:pt x="322" y="313"/>
                    <a:pt x="315" y="313"/>
                  </a:cubicBezTo>
                  <a:lnTo>
                    <a:pt x="176" y="313"/>
                  </a:lnTo>
                  <a:lnTo>
                    <a:pt x="176" y="177"/>
                  </a:lnTo>
                  <a:lnTo>
                    <a:pt x="315" y="177"/>
                  </a:lnTo>
                  <a:cubicBezTo>
                    <a:pt x="322" y="177"/>
                    <a:pt x="332" y="177"/>
                    <a:pt x="332" y="167"/>
                  </a:cubicBezTo>
                  <a:cubicBezTo>
                    <a:pt x="332" y="157"/>
                    <a:pt x="322" y="157"/>
                    <a:pt x="315" y="157"/>
                  </a:cubicBezTo>
                  <a:lnTo>
                    <a:pt x="176" y="157"/>
                  </a:lnTo>
                  <a:lnTo>
                    <a:pt x="176" y="18"/>
                  </a:lnTo>
                  <a:cubicBezTo>
                    <a:pt x="176" y="11"/>
                    <a:pt x="176" y="0"/>
                    <a:pt x="166" y="0"/>
                  </a:cubicBezTo>
                  <a:cubicBezTo>
                    <a:pt x="156" y="0"/>
                    <a:pt x="156" y="9"/>
                    <a:pt x="156" y="16"/>
                  </a:cubicBezTo>
                  <a:lnTo>
                    <a:pt x="156" y="157"/>
                  </a:lnTo>
                  <a:lnTo>
                    <a:pt x="16" y="157"/>
                  </a:lnTo>
                  <a:cubicBezTo>
                    <a:pt x="9" y="157"/>
                    <a:pt x="0" y="157"/>
                    <a:pt x="0" y="167"/>
                  </a:cubicBezTo>
                  <a:cubicBezTo>
                    <a:pt x="0" y="177"/>
                    <a:pt x="9" y="177"/>
                    <a:pt x="16" y="177"/>
                  </a:cubicBezTo>
                  <a:lnTo>
                    <a:pt x="156" y="177"/>
                  </a:lnTo>
                  <a:lnTo>
                    <a:pt x="156" y="313"/>
                  </a:lnTo>
                  <a:lnTo>
                    <a:pt x="16" y="313"/>
                  </a:lnTo>
                  <a:cubicBezTo>
                    <a:pt x="9" y="313"/>
                    <a:pt x="0" y="313"/>
                    <a:pt x="0" y="323"/>
                  </a:cubicBezTo>
                  <a:cubicBezTo>
                    <a:pt x="0" y="333"/>
                    <a:pt x="9" y="333"/>
                    <a:pt x="16" y="333"/>
                  </a:cubicBezTo>
                  <a:lnTo>
                    <a:pt x="315" y="333"/>
                  </a:lnTo>
                  <a:cubicBezTo>
                    <a:pt x="322" y="333"/>
                    <a:pt x="332" y="333"/>
                    <a:pt x="332" y="32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07">
              <a:extLst>
                <a:ext uri="{FF2B5EF4-FFF2-40B4-BE49-F238E27FC236}">
                  <a16:creationId xmlns:a16="http://schemas.microsoft.com/office/drawing/2014/main" id="{D34F9AE4-9906-41BD-ADE3-B8ECA350A0BF}"/>
                </a:ext>
              </a:extLst>
            </p:cNvPr>
            <p:cNvSpPr>
              <a:spLocks/>
            </p:cNvSpPr>
            <p:nvPr>
              <p:custDataLst>
                <p:tags r:id="rId39"/>
              </p:custDataLst>
            </p:nvPr>
          </p:nvSpPr>
          <p:spPr bwMode="auto">
            <a:xfrm>
              <a:off x="6054724" y="2779713"/>
              <a:ext cx="111125" cy="123825"/>
            </a:xfrm>
            <a:custGeom>
              <a:avLst/>
              <a:gdLst>
                <a:gd name="T0" fmla="*/ 337 w 363"/>
                <a:gd name="T1" fmla="*/ 216 h 340"/>
                <a:gd name="T2" fmla="*/ 331 w 363"/>
                <a:gd name="T3" fmla="*/ 211 h 340"/>
                <a:gd name="T4" fmla="*/ 325 w 363"/>
                <a:gd name="T5" fmla="*/ 217 h 340"/>
                <a:gd name="T6" fmla="*/ 188 w 363"/>
                <a:gd name="T7" fmla="*/ 324 h 340"/>
                <a:gd name="T8" fmla="*/ 116 w 363"/>
                <a:gd name="T9" fmla="*/ 324 h 340"/>
                <a:gd name="T10" fmla="*/ 105 w 363"/>
                <a:gd name="T11" fmla="*/ 324 h 340"/>
                <a:gd name="T12" fmla="*/ 98 w 363"/>
                <a:gd name="T13" fmla="*/ 319 h 340"/>
                <a:gd name="T14" fmla="*/ 101 w 363"/>
                <a:gd name="T15" fmla="*/ 307 h 340"/>
                <a:gd name="T16" fmla="*/ 135 w 363"/>
                <a:gd name="T17" fmla="*/ 171 h 340"/>
                <a:gd name="T18" fmla="*/ 184 w 363"/>
                <a:gd name="T19" fmla="*/ 171 h 340"/>
                <a:gd name="T20" fmla="*/ 226 w 363"/>
                <a:gd name="T21" fmla="*/ 194 h 340"/>
                <a:gd name="T22" fmla="*/ 223 w 363"/>
                <a:gd name="T23" fmla="*/ 218 h 340"/>
                <a:gd name="T24" fmla="*/ 221 w 363"/>
                <a:gd name="T25" fmla="*/ 224 h 340"/>
                <a:gd name="T26" fmla="*/ 228 w 363"/>
                <a:gd name="T27" fmla="*/ 229 h 340"/>
                <a:gd name="T28" fmla="*/ 235 w 363"/>
                <a:gd name="T29" fmla="*/ 219 h 340"/>
                <a:gd name="T30" fmla="*/ 264 w 363"/>
                <a:gd name="T31" fmla="*/ 103 h 340"/>
                <a:gd name="T32" fmla="*/ 258 w 363"/>
                <a:gd name="T33" fmla="*/ 97 h 340"/>
                <a:gd name="T34" fmla="*/ 251 w 363"/>
                <a:gd name="T35" fmla="*/ 106 h 340"/>
                <a:gd name="T36" fmla="*/ 185 w 363"/>
                <a:gd name="T37" fmla="*/ 156 h 340"/>
                <a:gd name="T38" fmla="*/ 139 w 363"/>
                <a:gd name="T39" fmla="*/ 156 h 340"/>
                <a:gd name="T40" fmla="*/ 168 w 363"/>
                <a:gd name="T41" fmla="*/ 35 h 340"/>
                <a:gd name="T42" fmla="*/ 195 w 363"/>
                <a:gd name="T43" fmla="*/ 16 h 340"/>
                <a:gd name="T44" fmla="*/ 266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7 w 363"/>
                <a:gd name="T61" fmla="*/ 0 h 340"/>
                <a:gd name="T62" fmla="*/ 82 w 363"/>
                <a:gd name="T63" fmla="*/ 10 h 340"/>
                <a:gd name="T64" fmla="*/ 96 w 363"/>
                <a:gd name="T65" fmla="*/ 16 h 340"/>
                <a:gd name="T66" fmla="*/ 128 w 363"/>
                <a:gd name="T67" fmla="*/ 25 h 340"/>
                <a:gd name="T68" fmla="*/ 126 w 363"/>
                <a:gd name="T69" fmla="*/ 37 h 340"/>
                <a:gd name="T70" fmla="*/ 60 w 363"/>
                <a:gd name="T71" fmla="*/ 301 h 340"/>
                <a:gd name="T72" fmla="*/ 14 w 363"/>
                <a:gd name="T73" fmla="*/ 324 h 340"/>
                <a:gd name="T74" fmla="*/ 0 w 363"/>
                <a:gd name="T75" fmla="*/ 334 h 340"/>
                <a:gd name="T76" fmla="*/ 14 w 363"/>
                <a:gd name="T77" fmla="*/ 340 h 340"/>
                <a:gd name="T78" fmla="*/ 273 w 363"/>
                <a:gd name="T79" fmla="*/ 340 h 340"/>
                <a:gd name="T80" fmla="*/ 289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7" y="211"/>
                    <a:pt x="326" y="214"/>
                    <a:pt x="325" y="217"/>
                  </a:cubicBezTo>
                  <a:cubicBezTo>
                    <a:pt x="292" y="291"/>
                    <a:pt x="274" y="324"/>
                    <a:pt x="188" y="324"/>
                  </a:cubicBezTo>
                  <a:lnTo>
                    <a:pt x="116" y="324"/>
                  </a:lnTo>
                  <a:cubicBezTo>
                    <a:pt x="109" y="324"/>
                    <a:pt x="108" y="324"/>
                    <a:pt x="105" y="324"/>
                  </a:cubicBezTo>
                  <a:cubicBezTo>
                    <a:pt x="100" y="323"/>
                    <a:pt x="98" y="323"/>
                    <a:pt x="98" y="319"/>
                  </a:cubicBezTo>
                  <a:cubicBezTo>
                    <a:pt x="98" y="317"/>
                    <a:pt x="98" y="316"/>
                    <a:pt x="101" y="307"/>
                  </a:cubicBezTo>
                  <a:lnTo>
                    <a:pt x="135" y="171"/>
                  </a:lnTo>
                  <a:lnTo>
                    <a:pt x="184" y="171"/>
                  </a:lnTo>
                  <a:cubicBezTo>
                    <a:pt x="226" y="171"/>
                    <a:pt x="226" y="182"/>
                    <a:pt x="226" y="194"/>
                  </a:cubicBezTo>
                  <a:cubicBezTo>
                    <a:pt x="226" y="198"/>
                    <a:pt x="226" y="204"/>
                    <a:pt x="223" y="218"/>
                  </a:cubicBezTo>
                  <a:cubicBezTo>
                    <a:pt x="222" y="221"/>
                    <a:pt x="221" y="222"/>
                    <a:pt x="221" y="224"/>
                  </a:cubicBezTo>
                  <a:cubicBezTo>
                    <a:pt x="221" y="226"/>
                    <a:pt x="223" y="229"/>
                    <a:pt x="228" y="229"/>
                  </a:cubicBezTo>
                  <a:cubicBezTo>
                    <a:pt x="232" y="229"/>
                    <a:pt x="233" y="227"/>
                    <a:pt x="235" y="219"/>
                  </a:cubicBezTo>
                  <a:lnTo>
                    <a:pt x="264" y="103"/>
                  </a:lnTo>
                  <a:cubicBezTo>
                    <a:pt x="264" y="100"/>
                    <a:pt x="261" y="97"/>
                    <a:pt x="258" y="97"/>
                  </a:cubicBezTo>
                  <a:cubicBezTo>
                    <a:pt x="253" y="97"/>
                    <a:pt x="252" y="100"/>
                    <a:pt x="251" y="106"/>
                  </a:cubicBezTo>
                  <a:cubicBezTo>
                    <a:pt x="240" y="144"/>
                    <a:pt x="231" y="156"/>
                    <a:pt x="185" y="156"/>
                  </a:cubicBezTo>
                  <a:lnTo>
                    <a:pt x="139" y="156"/>
                  </a:lnTo>
                  <a:lnTo>
                    <a:pt x="168" y="35"/>
                  </a:lnTo>
                  <a:cubicBezTo>
                    <a:pt x="173" y="18"/>
                    <a:pt x="173" y="16"/>
                    <a:pt x="195" y="16"/>
                  </a:cubicBezTo>
                  <a:lnTo>
                    <a:pt x="266" y="16"/>
                  </a:lnTo>
                  <a:cubicBezTo>
                    <a:pt x="327"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7" y="0"/>
                  </a:lnTo>
                  <a:cubicBezTo>
                    <a:pt x="87" y="0"/>
                    <a:pt x="82" y="0"/>
                    <a:pt x="82" y="10"/>
                  </a:cubicBezTo>
                  <a:cubicBezTo>
                    <a:pt x="82" y="16"/>
                    <a:pt x="86" y="16"/>
                    <a:pt x="96" y="16"/>
                  </a:cubicBezTo>
                  <a:cubicBezTo>
                    <a:pt x="114" y="16"/>
                    <a:pt x="128" y="16"/>
                    <a:pt x="128" y="25"/>
                  </a:cubicBezTo>
                  <a:cubicBezTo>
                    <a:pt x="128" y="27"/>
                    <a:pt x="128" y="28"/>
                    <a:pt x="126" y="37"/>
                  </a:cubicBezTo>
                  <a:lnTo>
                    <a:pt x="60" y="301"/>
                  </a:lnTo>
                  <a:cubicBezTo>
                    <a:pt x="55" y="320"/>
                    <a:pt x="54" y="324"/>
                    <a:pt x="14" y="324"/>
                  </a:cubicBezTo>
                  <a:cubicBezTo>
                    <a:pt x="6" y="324"/>
                    <a:pt x="0" y="324"/>
                    <a:pt x="0" y="334"/>
                  </a:cubicBezTo>
                  <a:cubicBezTo>
                    <a:pt x="0" y="340"/>
                    <a:pt x="5" y="340"/>
                    <a:pt x="14" y="340"/>
                  </a:cubicBezTo>
                  <a:lnTo>
                    <a:pt x="273" y="340"/>
                  </a:lnTo>
                  <a:cubicBezTo>
                    <a:pt x="285" y="340"/>
                    <a:pt x="285" y="339"/>
                    <a:pt x="289" y="331"/>
                  </a:cubicBezTo>
                  <a:lnTo>
                    <a:pt x="334" y="223"/>
                  </a:lnTo>
                  <a:cubicBezTo>
                    <a:pt x="336"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108">
              <a:extLst>
                <a:ext uri="{FF2B5EF4-FFF2-40B4-BE49-F238E27FC236}">
                  <a16:creationId xmlns:a16="http://schemas.microsoft.com/office/drawing/2014/main" id="{BD2B07AC-C1A3-4BE7-A6AA-A07A934D94D8}"/>
                </a:ext>
              </a:extLst>
            </p:cNvPr>
            <p:cNvSpPr>
              <a:spLocks/>
            </p:cNvSpPr>
            <p:nvPr>
              <p:custDataLst>
                <p:tags r:id="rId40"/>
              </p:custDataLst>
            </p:nvPr>
          </p:nvSpPr>
          <p:spPr bwMode="auto">
            <a:xfrm>
              <a:off x="6175374" y="2779713"/>
              <a:ext cx="69850" cy="123825"/>
            </a:xfrm>
            <a:custGeom>
              <a:avLst/>
              <a:gdLst>
                <a:gd name="T0" fmla="*/ 150 w 231"/>
                <a:gd name="T1" fmla="*/ 331 h 341"/>
                <a:gd name="T2" fmla="*/ 135 w 231"/>
                <a:gd name="T3" fmla="*/ 325 h 341"/>
                <a:gd name="T4" fmla="*/ 113 w 231"/>
                <a:gd name="T5" fmla="*/ 324 h 341"/>
                <a:gd name="T6" fmla="*/ 101 w 231"/>
                <a:gd name="T7" fmla="*/ 316 h 341"/>
                <a:gd name="T8" fmla="*/ 103 w 231"/>
                <a:gd name="T9" fmla="*/ 304 h 341"/>
                <a:gd name="T10" fmla="*/ 170 w 231"/>
                <a:gd name="T11" fmla="*/ 38 h 341"/>
                <a:gd name="T12" fmla="*/ 215 w 231"/>
                <a:gd name="T13" fmla="*/ 15 h 341"/>
                <a:gd name="T14" fmla="*/ 231 w 231"/>
                <a:gd name="T15" fmla="*/ 6 h 341"/>
                <a:gd name="T16" fmla="*/ 223 w 231"/>
                <a:gd name="T17" fmla="*/ 0 h 341"/>
                <a:gd name="T18" fmla="*/ 158 w 231"/>
                <a:gd name="T19" fmla="*/ 1 h 341"/>
                <a:gd name="T20" fmla="*/ 91 w 231"/>
                <a:gd name="T21" fmla="*/ 0 h 341"/>
                <a:gd name="T22" fmla="*/ 81 w 231"/>
                <a:gd name="T23" fmla="*/ 10 h 341"/>
                <a:gd name="T24" fmla="*/ 95 w 231"/>
                <a:gd name="T25" fmla="*/ 15 h 341"/>
                <a:gd name="T26" fmla="*/ 130 w 231"/>
                <a:gd name="T27" fmla="*/ 25 h 341"/>
                <a:gd name="T28" fmla="*/ 129 w 231"/>
                <a:gd name="T29" fmla="*/ 33 h 341"/>
                <a:gd name="T30" fmla="*/ 61 w 231"/>
                <a:gd name="T31" fmla="*/ 302 h 341"/>
                <a:gd name="T32" fmla="*/ 16 w 231"/>
                <a:gd name="T33" fmla="*/ 325 h 341"/>
                <a:gd name="T34" fmla="*/ 0 w 231"/>
                <a:gd name="T35" fmla="*/ 335 h 341"/>
                <a:gd name="T36" fmla="*/ 8 w 231"/>
                <a:gd name="T37" fmla="*/ 341 h 341"/>
                <a:gd name="T38" fmla="*/ 73 w 231"/>
                <a:gd name="T39" fmla="*/ 339 h 341"/>
                <a:gd name="T40" fmla="*/ 140 w 231"/>
                <a:gd name="T41" fmla="*/ 341 h 341"/>
                <a:gd name="T42" fmla="*/ 150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50" y="331"/>
                  </a:moveTo>
                  <a:cubicBezTo>
                    <a:pt x="150" y="325"/>
                    <a:pt x="146" y="325"/>
                    <a:pt x="135" y="325"/>
                  </a:cubicBezTo>
                  <a:cubicBezTo>
                    <a:pt x="126" y="325"/>
                    <a:pt x="123" y="325"/>
                    <a:pt x="113" y="324"/>
                  </a:cubicBezTo>
                  <a:cubicBezTo>
                    <a:pt x="103" y="323"/>
                    <a:pt x="101" y="321"/>
                    <a:pt x="101" y="316"/>
                  </a:cubicBezTo>
                  <a:cubicBezTo>
                    <a:pt x="101" y="312"/>
                    <a:pt x="102" y="308"/>
                    <a:pt x="103" y="304"/>
                  </a:cubicBezTo>
                  <a:lnTo>
                    <a:pt x="170" y="38"/>
                  </a:lnTo>
                  <a:cubicBezTo>
                    <a:pt x="174" y="20"/>
                    <a:pt x="176" y="15"/>
                    <a:pt x="215" y="15"/>
                  </a:cubicBezTo>
                  <a:cubicBezTo>
                    <a:pt x="227" y="15"/>
                    <a:pt x="231" y="15"/>
                    <a:pt x="231" y="6"/>
                  </a:cubicBezTo>
                  <a:cubicBezTo>
                    <a:pt x="231" y="0"/>
                    <a:pt x="225" y="0"/>
                    <a:pt x="223" y="0"/>
                  </a:cubicBezTo>
                  <a:lnTo>
                    <a:pt x="158" y="1"/>
                  </a:lnTo>
                  <a:lnTo>
                    <a:pt x="91" y="0"/>
                  </a:lnTo>
                  <a:cubicBezTo>
                    <a:pt x="88" y="0"/>
                    <a:pt x="81" y="0"/>
                    <a:pt x="81" y="10"/>
                  </a:cubicBezTo>
                  <a:cubicBezTo>
                    <a:pt x="81" y="15"/>
                    <a:pt x="86" y="15"/>
                    <a:pt x="95" y="15"/>
                  </a:cubicBezTo>
                  <a:cubicBezTo>
                    <a:pt x="116" y="15"/>
                    <a:pt x="130" y="15"/>
                    <a:pt x="130" y="25"/>
                  </a:cubicBezTo>
                  <a:cubicBezTo>
                    <a:pt x="130" y="27"/>
                    <a:pt x="130" y="28"/>
                    <a:pt x="129" y="33"/>
                  </a:cubicBezTo>
                  <a:lnTo>
                    <a:pt x="61" y="302"/>
                  </a:lnTo>
                  <a:cubicBezTo>
                    <a:pt x="57" y="320"/>
                    <a:pt x="55" y="325"/>
                    <a:pt x="16" y="325"/>
                  </a:cubicBezTo>
                  <a:cubicBezTo>
                    <a:pt x="5" y="325"/>
                    <a:pt x="0" y="325"/>
                    <a:pt x="0" y="335"/>
                  </a:cubicBezTo>
                  <a:cubicBezTo>
                    <a:pt x="0" y="341"/>
                    <a:pt x="6" y="341"/>
                    <a:pt x="8" y="341"/>
                  </a:cubicBezTo>
                  <a:lnTo>
                    <a:pt x="73" y="339"/>
                  </a:lnTo>
                  <a:lnTo>
                    <a:pt x="140" y="341"/>
                  </a:lnTo>
                  <a:cubicBezTo>
                    <a:pt x="144" y="341"/>
                    <a:pt x="150" y="341"/>
                    <a:pt x="1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09">
              <a:extLst>
                <a:ext uri="{FF2B5EF4-FFF2-40B4-BE49-F238E27FC236}">
                  <a16:creationId xmlns:a16="http://schemas.microsoft.com/office/drawing/2014/main" id="{A1ACDE6C-D89C-4F96-9325-E12D704DC64F}"/>
                </a:ext>
              </a:extLst>
            </p:cNvPr>
            <p:cNvSpPr>
              <a:spLocks noEditPoints="1"/>
            </p:cNvSpPr>
            <p:nvPr>
              <p:custDataLst>
                <p:tags r:id="rId41"/>
              </p:custDataLst>
            </p:nvPr>
          </p:nvSpPr>
          <p:spPr bwMode="auto">
            <a:xfrm>
              <a:off x="6254749" y="2779713"/>
              <a:ext cx="88900" cy="123825"/>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110">
              <a:extLst>
                <a:ext uri="{FF2B5EF4-FFF2-40B4-BE49-F238E27FC236}">
                  <a16:creationId xmlns:a16="http://schemas.microsoft.com/office/drawing/2014/main" id="{1272C28D-923D-4FE1-BDF6-D6FF8B193325}"/>
                </a:ext>
              </a:extLst>
            </p:cNvPr>
            <p:cNvSpPr>
              <a:spLocks/>
            </p:cNvSpPr>
            <p:nvPr>
              <p:custDataLst>
                <p:tags r:id="rId42"/>
              </p:custDataLst>
            </p:nvPr>
          </p:nvSpPr>
          <p:spPr bwMode="auto">
            <a:xfrm>
              <a:off x="6354761" y="2767013"/>
              <a:ext cx="26988"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4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4"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11">
              <a:extLst>
                <a:ext uri="{FF2B5EF4-FFF2-40B4-BE49-F238E27FC236}">
                  <a16:creationId xmlns:a16="http://schemas.microsoft.com/office/drawing/2014/main" id="{E8371BC7-C0AC-433B-B9BB-1E9B32F8A237}"/>
                </a:ext>
              </a:extLst>
            </p:cNvPr>
            <p:cNvSpPr>
              <a:spLocks/>
            </p:cNvSpPr>
            <p:nvPr>
              <p:custDataLst>
                <p:tags r:id="rId43"/>
              </p:custDataLst>
            </p:nvPr>
          </p:nvSpPr>
          <p:spPr bwMode="auto">
            <a:xfrm>
              <a:off x="6389686" y="2767013"/>
              <a:ext cx="26988" cy="65088"/>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9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1" y="181"/>
                    <a:pt x="13" y="181"/>
                  </a:cubicBezTo>
                  <a:cubicBezTo>
                    <a:pt x="16" y="181"/>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12 2">
              <a:extLst>
                <a:ext uri="{FF2B5EF4-FFF2-40B4-BE49-F238E27FC236}">
                  <a16:creationId xmlns:a16="http://schemas.microsoft.com/office/drawing/2014/main" id="{B2D7625B-49CD-432C-8B20-D2363FDAB860}"/>
                </a:ext>
              </a:extLst>
            </p:cNvPr>
            <p:cNvSpPr>
              <a:spLocks/>
            </p:cNvSpPr>
            <p:nvPr>
              <p:custDataLst>
                <p:tags r:id="rId44"/>
              </p:custDataLst>
            </p:nvPr>
          </p:nvSpPr>
          <p:spPr bwMode="auto">
            <a:xfrm>
              <a:off x="6426199" y="2767013"/>
              <a:ext cx="25400" cy="65088"/>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8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0" y="181"/>
                    <a:pt x="13" y="181"/>
                  </a:cubicBezTo>
                  <a:cubicBezTo>
                    <a:pt x="16" y="181"/>
                    <a:pt x="17" y="179"/>
                    <a:pt x="18"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13">
              <a:extLst>
                <a:ext uri="{FF2B5EF4-FFF2-40B4-BE49-F238E27FC236}">
                  <a16:creationId xmlns:a16="http://schemas.microsoft.com/office/drawing/2014/main" id="{1AA5FA33-0248-4D14-995A-72D1D14E57A8}"/>
                </a:ext>
              </a:extLst>
            </p:cNvPr>
            <p:cNvSpPr>
              <a:spLocks noEditPoints="1"/>
            </p:cNvSpPr>
            <p:nvPr>
              <p:custDataLst>
                <p:tags r:id="rId45"/>
              </p:custDataLst>
            </p:nvPr>
          </p:nvSpPr>
          <p:spPr bwMode="auto">
            <a:xfrm>
              <a:off x="6513511" y="2836863"/>
              <a:ext cx="101600" cy="41275"/>
            </a:xfrm>
            <a:custGeom>
              <a:avLst/>
              <a:gdLst>
                <a:gd name="T0" fmla="*/ 332 w 332"/>
                <a:gd name="T1" fmla="*/ 10 h 116"/>
                <a:gd name="T2" fmla="*/ 315 w 332"/>
                <a:gd name="T3" fmla="*/ 0 h 116"/>
                <a:gd name="T4" fmla="*/ 16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6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6"/>
                  </a:moveTo>
                  <a:cubicBezTo>
                    <a:pt x="332" y="96"/>
                    <a:pt x="322" y="96"/>
                    <a:pt x="315" y="96"/>
                  </a:cubicBezTo>
                  <a:lnTo>
                    <a:pt x="17" y="96"/>
                  </a:lnTo>
                  <a:cubicBezTo>
                    <a:pt x="9" y="96"/>
                    <a:pt x="0" y="96"/>
                    <a:pt x="0" y="106"/>
                  </a:cubicBezTo>
                  <a:cubicBezTo>
                    <a:pt x="0" y="116"/>
                    <a:pt x="9" y="116"/>
                    <a:pt x="16"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14 2">
              <a:extLst>
                <a:ext uri="{FF2B5EF4-FFF2-40B4-BE49-F238E27FC236}">
                  <a16:creationId xmlns:a16="http://schemas.microsoft.com/office/drawing/2014/main" id="{CA9E2DFF-B98A-46DA-A0C6-B1415CC2B53A}"/>
                </a:ext>
              </a:extLst>
            </p:cNvPr>
            <p:cNvSpPr>
              <a:spLocks/>
            </p:cNvSpPr>
            <p:nvPr>
              <p:custDataLst>
                <p:tags r:id="rId46"/>
              </p:custDataLst>
            </p:nvPr>
          </p:nvSpPr>
          <p:spPr bwMode="auto">
            <a:xfrm>
              <a:off x="6669086" y="2822575"/>
              <a:ext cx="125413" cy="82550"/>
            </a:xfrm>
            <a:custGeom>
              <a:avLst/>
              <a:gdLst>
                <a:gd name="T0" fmla="*/ 409 w 409"/>
                <a:gd name="T1" fmla="*/ 149 h 226"/>
                <a:gd name="T2" fmla="*/ 403 w 409"/>
                <a:gd name="T3" fmla="*/ 144 h 226"/>
                <a:gd name="T4" fmla="*/ 395 w 409"/>
                <a:gd name="T5" fmla="*/ 153 h 226"/>
                <a:gd name="T6" fmla="*/ 344 w 409"/>
                <a:gd name="T7" fmla="*/ 215 h 226"/>
                <a:gd name="T8" fmla="*/ 333 w 409"/>
                <a:gd name="T9" fmla="*/ 199 h 226"/>
                <a:gd name="T10" fmla="*/ 342 w 409"/>
                <a:gd name="T11" fmla="*/ 163 h 226"/>
                <a:gd name="T12" fmla="*/ 372 w 409"/>
                <a:gd name="T13" fmla="*/ 54 h 226"/>
                <a:gd name="T14" fmla="*/ 315 w 409"/>
                <a:gd name="T15" fmla="*/ 0 h 226"/>
                <a:gd name="T16" fmla="*/ 233 w 409"/>
                <a:gd name="T17" fmla="*/ 49 h 226"/>
                <a:gd name="T18" fmla="*/ 217 w 409"/>
                <a:gd name="T19" fmla="*/ 13 h 226"/>
                <a:gd name="T20" fmla="*/ 176 w 409"/>
                <a:gd name="T21" fmla="*/ 0 h 226"/>
                <a:gd name="T22" fmla="*/ 99 w 409"/>
                <a:gd name="T23" fmla="*/ 44 h 226"/>
                <a:gd name="T24" fmla="*/ 53 w 409"/>
                <a:gd name="T25" fmla="*/ 0 h 226"/>
                <a:gd name="T26" fmla="*/ 16 w 409"/>
                <a:gd name="T27" fmla="*/ 29 h 226"/>
                <a:gd name="T28" fmla="*/ 0 w 409"/>
                <a:gd name="T29" fmla="*/ 77 h 226"/>
                <a:gd name="T30" fmla="*/ 6 w 409"/>
                <a:gd name="T31" fmla="*/ 82 h 226"/>
                <a:gd name="T32" fmla="*/ 15 w 409"/>
                <a:gd name="T33" fmla="*/ 71 h 226"/>
                <a:gd name="T34" fmla="*/ 51 w 409"/>
                <a:gd name="T35" fmla="*/ 11 h 226"/>
                <a:gd name="T36" fmla="*/ 67 w 409"/>
                <a:gd name="T37" fmla="*/ 34 h 226"/>
                <a:gd name="T38" fmla="*/ 59 w 409"/>
                <a:gd name="T39" fmla="*/ 76 h 226"/>
                <a:gd name="T40" fmla="*/ 30 w 409"/>
                <a:gd name="T41" fmla="*/ 191 h 226"/>
                <a:gd name="T42" fmla="*/ 25 w 409"/>
                <a:gd name="T43" fmla="*/ 213 h 226"/>
                <a:gd name="T44" fmla="*/ 40 w 409"/>
                <a:gd name="T45" fmla="*/ 226 h 226"/>
                <a:gd name="T46" fmla="*/ 58 w 409"/>
                <a:gd name="T47" fmla="*/ 212 h 226"/>
                <a:gd name="T48" fmla="*/ 68 w 409"/>
                <a:gd name="T49" fmla="*/ 175 h 226"/>
                <a:gd name="T50" fmla="*/ 79 w 409"/>
                <a:gd name="T51" fmla="*/ 130 h 226"/>
                <a:gd name="T52" fmla="*/ 87 w 409"/>
                <a:gd name="T53" fmla="*/ 97 h 226"/>
                <a:gd name="T54" fmla="*/ 94 w 409"/>
                <a:gd name="T55" fmla="*/ 72 h 226"/>
                <a:gd name="T56" fmla="*/ 175 w 409"/>
                <a:gd name="T57" fmla="*/ 11 h 226"/>
                <a:gd name="T58" fmla="*/ 202 w 409"/>
                <a:gd name="T59" fmla="*/ 46 h 226"/>
                <a:gd name="T60" fmla="*/ 194 w 409"/>
                <a:gd name="T61" fmla="*/ 88 h 226"/>
                <a:gd name="T62" fmla="*/ 180 w 409"/>
                <a:gd name="T63" fmla="*/ 145 h 226"/>
                <a:gd name="T64" fmla="*/ 170 w 409"/>
                <a:gd name="T65" fmla="*/ 183 h 226"/>
                <a:gd name="T66" fmla="*/ 164 w 409"/>
                <a:gd name="T67" fmla="*/ 213 h 226"/>
                <a:gd name="T68" fmla="*/ 178 w 409"/>
                <a:gd name="T69" fmla="*/ 226 h 226"/>
                <a:gd name="T70" fmla="*/ 201 w 409"/>
                <a:gd name="T71" fmla="*/ 198 h 226"/>
                <a:gd name="T72" fmla="*/ 231 w 409"/>
                <a:gd name="T73" fmla="*/ 78 h 226"/>
                <a:gd name="T74" fmla="*/ 313 w 409"/>
                <a:gd name="T75" fmla="*/ 11 h 226"/>
                <a:gd name="T76" fmla="*/ 340 w 409"/>
                <a:gd name="T77" fmla="*/ 46 h 226"/>
                <a:gd name="T78" fmla="*/ 309 w 409"/>
                <a:gd name="T79" fmla="*/ 158 h 226"/>
                <a:gd name="T80" fmla="*/ 303 w 409"/>
                <a:gd name="T81" fmla="*/ 185 h 226"/>
                <a:gd name="T82" fmla="*/ 343 w 409"/>
                <a:gd name="T83" fmla="*/ 226 h 226"/>
                <a:gd name="T84" fmla="*/ 409 w 409"/>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226">
                  <a:moveTo>
                    <a:pt x="409" y="149"/>
                  </a:moveTo>
                  <a:cubicBezTo>
                    <a:pt x="409" y="144"/>
                    <a:pt x="404" y="144"/>
                    <a:pt x="403" y="144"/>
                  </a:cubicBezTo>
                  <a:cubicBezTo>
                    <a:pt x="398" y="144"/>
                    <a:pt x="398" y="146"/>
                    <a:pt x="395" y="153"/>
                  </a:cubicBezTo>
                  <a:cubicBezTo>
                    <a:pt x="388" y="180"/>
                    <a:pt x="372" y="215"/>
                    <a:pt x="344" y="215"/>
                  </a:cubicBezTo>
                  <a:cubicBezTo>
                    <a:pt x="336" y="215"/>
                    <a:pt x="333" y="210"/>
                    <a:pt x="333" y="199"/>
                  </a:cubicBezTo>
                  <a:cubicBezTo>
                    <a:pt x="333" y="186"/>
                    <a:pt x="337" y="174"/>
                    <a:pt x="342" y="163"/>
                  </a:cubicBezTo>
                  <a:cubicBezTo>
                    <a:pt x="351" y="137"/>
                    <a:pt x="372" y="82"/>
                    <a:pt x="372" y="54"/>
                  </a:cubicBezTo>
                  <a:cubicBezTo>
                    <a:pt x="372" y="21"/>
                    <a:pt x="352" y="0"/>
                    <a:pt x="315" y="0"/>
                  </a:cubicBezTo>
                  <a:cubicBezTo>
                    <a:pt x="277" y="0"/>
                    <a:pt x="252" y="22"/>
                    <a:pt x="233" y="49"/>
                  </a:cubicBezTo>
                  <a:cubicBezTo>
                    <a:pt x="233" y="42"/>
                    <a:pt x="231" y="25"/>
                    <a:pt x="217" y="13"/>
                  </a:cubicBezTo>
                  <a:cubicBezTo>
                    <a:pt x="205" y="3"/>
                    <a:pt x="189" y="0"/>
                    <a:pt x="176" y="0"/>
                  </a:cubicBezTo>
                  <a:cubicBezTo>
                    <a:pt x="132" y="0"/>
                    <a:pt x="107" y="32"/>
                    <a:pt x="99" y="44"/>
                  </a:cubicBezTo>
                  <a:cubicBezTo>
                    <a:pt x="96" y="15"/>
                    <a:pt x="75" y="0"/>
                    <a:pt x="53" y="0"/>
                  </a:cubicBezTo>
                  <a:cubicBezTo>
                    <a:pt x="30" y="0"/>
                    <a:pt x="20" y="20"/>
                    <a:pt x="16" y="29"/>
                  </a:cubicBezTo>
                  <a:cubicBezTo>
                    <a:pt x="7" y="46"/>
                    <a:pt x="0" y="76"/>
                    <a:pt x="0" y="77"/>
                  </a:cubicBezTo>
                  <a:cubicBezTo>
                    <a:pt x="0" y="82"/>
                    <a:pt x="6" y="82"/>
                    <a:pt x="6" y="82"/>
                  </a:cubicBezTo>
                  <a:cubicBezTo>
                    <a:pt x="11" y="82"/>
                    <a:pt x="12" y="82"/>
                    <a:pt x="15" y="71"/>
                  </a:cubicBezTo>
                  <a:cubicBezTo>
                    <a:pt x="23" y="35"/>
                    <a:pt x="33" y="11"/>
                    <a:pt x="51" y="11"/>
                  </a:cubicBezTo>
                  <a:cubicBezTo>
                    <a:pt x="59" y="11"/>
                    <a:pt x="67" y="15"/>
                    <a:pt x="67" y="34"/>
                  </a:cubicBezTo>
                  <a:cubicBezTo>
                    <a:pt x="67" y="45"/>
                    <a:pt x="65" y="50"/>
                    <a:pt x="59" y="76"/>
                  </a:cubicBezTo>
                  <a:lnTo>
                    <a:pt x="30" y="191"/>
                  </a:lnTo>
                  <a:cubicBezTo>
                    <a:pt x="28" y="199"/>
                    <a:pt x="25" y="210"/>
                    <a:pt x="25" y="213"/>
                  </a:cubicBezTo>
                  <a:cubicBezTo>
                    <a:pt x="25" y="222"/>
                    <a:pt x="32" y="226"/>
                    <a:pt x="40" y="226"/>
                  </a:cubicBezTo>
                  <a:cubicBezTo>
                    <a:pt x="46" y="226"/>
                    <a:pt x="55" y="222"/>
                    <a:pt x="58" y="212"/>
                  </a:cubicBezTo>
                  <a:cubicBezTo>
                    <a:pt x="59" y="211"/>
                    <a:pt x="65" y="188"/>
                    <a:pt x="68" y="175"/>
                  </a:cubicBezTo>
                  <a:lnTo>
                    <a:pt x="79" y="130"/>
                  </a:lnTo>
                  <a:cubicBezTo>
                    <a:pt x="82" y="119"/>
                    <a:pt x="85" y="108"/>
                    <a:pt x="87" y="97"/>
                  </a:cubicBezTo>
                  <a:lnTo>
                    <a:pt x="94" y="72"/>
                  </a:lnTo>
                  <a:cubicBezTo>
                    <a:pt x="101" y="57"/>
                    <a:pt x="128" y="11"/>
                    <a:pt x="175" y="11"/>
                  </a:cubicBezTo>
                  <a:cubicBezTo>
                    <a:pt x="197" y="11"/>
                    <a:pt x="202" y="30"/>
                    <a:pt x="202" y="46"/>
                  </a:cubicBezTo>
                  <a:cubicBezTo>
                    <a:pt x="202" y="59"/>
                    <a:pt x="198" y="73"/>
                    <a:pt x="194" y="88"/>
                  </a:cubicBezTo>
                  <a:lnTo>
                    <a:pt x="180" y="145"/>
                  </a:lnTo>
                  <a:cubicBezTo>
                    <a:pt x="175" y="164"/>
                    <a:pt x="175" y="167"/>
                    <a:pt x="170" y="183"/>
                  </a:cubicBezTo>
                  <a:cubicBezTo>
                    <a:pt x="168" y="193"/>
                    <a:pt x="164" y="210"/>
                    <a:pt x="164" y="213"/>
                  </a:cubicBezTo>
                  <a:cubicBezTo>
                    <a:pt x="164" y="222"/>
                    <a:pt x="171" y="226"/>
                    <a:pt x="178" y="226"/>
                  </a:cubicBezTo>
                  <a:cubicBezTo>
                    <a:pt x="194" y="226"/>
                    <a:pt x="197" y="214"/>
                    <a:pt x="201" y="198"/>
                  </a:cubicBezTo>
                  <a:lnTo>
                    <a:pt x="231" y="78"/>
                  </a:lnTo>
                  <a:cubicBezTo>
                    <a:pt x="232" y="71"/>
                    <a:pt x="259" y="11"/>
                    <a:pt x="313" y="11"/>
                  </a:cubicBezTo>
                  <a:cubicBezTo>
                    <a:pt x="335" y="11"/>
                    <a:pt x="340" y="28"/>
                    <a:pt x="340" y="46"/>
                  </a:cubicBezTo>
                  <a:cubicBezTo>
                    <a:pt x="340" y="75"/>
                    <a:pt x="319" y="131"/>
                    <a:pt x="309" y="158"/>
                  </a:cubicBezTo>
                  <a:cubicBezTo>
                    <a:pt x="305" y="170"/>
                    <a:pt x="303" y="175"/>
                    <a:pt x="303" y="185"/>
                  </a:cubicBezTo>
                  <a:cubicBezTo>
                    <a:pt x="303" y="209"/>
                    <a:pt x="320" y="226"/>
                    <a:pt x="343" y="226"/>
                  </a:cubicBezTo>
                  <a:cubicBezTo>
                    <a:pt x="390" y="226"/>
                    <a:pt x="409" y="153"/>
                    <a:pt x="409"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15">
              <a:extLst>
                <a:ext uri="{FF2B5EF4-FFF2-40B4-BE49-F238E27FC236}">
                  <a16:creationId xmlns:a16="http://schemas.microsoft.com/office/drawing/2014/main" id="{46ACB7F6-B57D-4155-876A-6312E8A43018}"/>
                </a:ext>
              </a:extLst>
            </p:cNvPr>
            <p:cNvSpPr>
              <a:spLocks/>
            </p:cNvSpPr>
            <p:nvPr>
              <p:custDataLst>
                <p:tags r:id="rId47"/>
              </p:custDataLst>
            </p:nvPr>
          </p:nvSpPr>
          <p:spPr bwMode="auto">
            <a:xfrm>
              <a:off x="6800849" y="2822575"/>
              <a:ext cx="90488" cy="82550"/>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3 w 295"/>
                <a:gd name="T21" fmla="*/ 145 h 226"/>
                <a:gd name="T22" fmla="*/ 157 w 295"/>
                <a:gd name="T23" fmla="*/ 101 h 226"/>
                <a:gd name="T24" fmla="*/ 159 w 295"/>
                <a:gd name="T25" fmla="*/ 89 h 226"/>
                <a:gd name="T26" fmla="*/ 150 w 295"/>
                <a:gd name="T27" fmla="*/ 76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6"/>
                    <a:pt x="273" y="93"/>
                    <a:pt x="271" y="99"/>
                  </a:cubicBezTo>
                  <a:cubicBezTo>
                    <a:pt x="260" y="144"/>
                    <a:pt x="231" y="190"/>
                    <a:pt x="191" y="190"/>
                  </a:cubicBezTo>
                  <a:cubicBezTo>
                    <a:pt x="163" y="190"/>
                    <a:pt x="147" y="171"/>
                    <a:pt x="143" y="145"/>
                  </a:cubicBezTo>
                  <a:cubicBezTo>
                    <a:pt x="149" y="131"/>
                    <a:pt x="154" y="116"/>
                    <a:pt x="157" y="101"/>
                  </a:cubicBezTo>
                  <a:cubicBezTo>
                    <a:pt x="158" y="97"/>
                    <a:pt x="159" y="92"/>
                    <a:pt x="159" y="89"/>
                  </a:cubicBezTo>
                  <a:cubicBezTo>
                    <a:pt x="159" y="81"/>
                    <a:pt x="157" y="76"/>
                    <a:pt x="150" y="76"/>
                  </a:cubicBezTo>
                  <a:cubicBezTo>
                    <a:pt x="141" y="76"/>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4" y="226"/>
                    <a:pt x="110" y="204"/>
                    <a:pt x="129"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16">
              <a:extLst>
                <a:ext uri="{FF2B5EF4-FFF2-40B4-BE49-F238E27FC236}">
                  <a16:creationId xmlns:a16="http://schemas.microsoft.com/office/drawing/2014/main" id="{7C7B9777-168E-4623-ACA5-3E36784435E5}"/>
                </a:ext>
              </a:extLst>
            </p:cNvPr>
            <p:cNvSpPr>
              <a:spLocks/>
            </p:cNvSpPr>
            <p:nvPr>
              <p:custDataLst>
                <p:tags r:id="rId48"/>
              </p:custDataLst>
            </p:nvPr>
          </p:nvSpPr>
          <p:spPr bwMode="auto">
            <a:xfrm>
              <a:off x="6905624" y="2752725"/>
              <a:ext cx="47625" cy="84138"/>
            </a:xfrm>
            <a:custGeom>
              <a:avLst/>
              <a:gdLst>
                <a:gd name="T0" fmla="*/ 154 w 154"/>
                <a:gd name="T1" fmla="*/ 168 h 232"/>
                <a:gd name="T2" fmla="*/ 143 w 154"/>
                <a:gd name="T3" fmla="*/ 168 h 232"/>
                <a:gd name="T4" fmla="*/ 133 w 154"/>
                <a:gd name="T5" fmla="*/ 200 h 232"/>
                <a:gd name="T6" fmla="*/ 99 w 154"/>
                <a:gd name="T7" fmla="*/ 202 h 232"/>
                <a:gd name="T8" fmla="*/ 35 w 154"/>
                <a:gd name="T9" fmla="*/ 202 h 232"/>
                <a:gd name="T10" fmla="*/ 105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7"/>
                    <a:pt x="133" y="200"/>
                  </a:cubicBezTo>
                  <a:cubicBezTo>
                    <a:pt x="131" y="202"/>
                    <a:pt x="104" y="202"/>
                    <a:pt x="99" y="202"/>
                  </a:cubicBezTo>
                  <a:lnTo>
                    <a:pt x="35" y="202"/>
                  </a:lnTo>
                  <a:cubicBezTo>
                    <a:pt x="71" y="170"/>
                    <a:pt x="84" y="160"/>
                    <a:pt x="105" y="144"/>
                  </a:cubicBezTo>
                  <a:cubicBezTo>
                    <a:pt x="130" y="123"/>
                    <a:pt x="154" y="101"/>
                    <a:pt x="154" y="68"/>
                  </a:cubicBezTo>
                  <a:cubicBezTo>
                    <a:pt x="154" y="26"/>
                    <a:pt x="117" y="0"/>
                    <a:pt x="73" y="0"/>
                  </a:cubicBezTo>
                  <a:cubicBezTo>
                    <a:pt x="30" y="0"/>
                    <a:pt x="0" y="30"/>
                    <a:pt x="0" y="63"/>
                  </a:cubicBezTo>
                  <a:cubicBezTo>
                    <a:pt x="0" y="80"/>
                    <a:pt x="15" y="82"/>
                    <a:pt x="19" y="82"/>
                  </a:cubicBezTo>
                  <a:cubicBezTo>
                    <a:pt x="27" y="82"/>
                    <a:pt x="37" y="76"/>
                    <a:pt x="37" y="64"/>
                  </a:cubicBezTo>
                  <a:cubicBezTo>
                    <a:pt x="37" y="57"/>
                    <a:pt x="35" y="45"/>
                    <a:pt x="17" y="45"/>
                  </a:cubicBezTo>
                  <a:cubicBezTo>
                    <a:pt x="27" y="20"/>
                    <a:pt x="51" y="13"/>
                    <a:pt x="68" y="13"/>
                  </a:cubicBezTo>
                  <a:cubicBezTo>
                    <a:pt x="102" y="13"/>
                    <a:pt x="121" y="40"/>
                    <a:pt x="121" y="68"/>
                  </a:cubicBezTo>
                  <a:cubicBezTo>
                    <a:pt x="121"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17">
              <a:extLst>
                <a:ext uri="{FF2B5EF4-FFF2-40B4-BE49-F238E27FC236}">
                  <a16:creationId xmlns:a16="http://schemas.microsoft.com/office/drawing/2014/main" id="{CC2899DC-7DB4-4AE1-8FAD-B7283936397A}"/>
                </a:ext>
              </a:extLst>
            </p:cNvPr>
            <p:cNvSpPr>
              <a:spLocks noEditPoints="1"/>
            </p:cNvSpPr>
            <p:nvPr>
              <p:custDataLst>
                <p:tags r:id="rId49"/>
              </p:custDataLst>
            </p:nvPr>
          </p:nvSpPr>
          <p:spPr bwMode="auto">
            <a:xfrm>
              <a:off x="6973886" y="2779713"/>
              <a:ext cx="88900" cy="123825"/>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7 w 290"/>
                <a:gd name="T25" fmla="*/ 254 h 338"/>
                <a:gd name="T26" fmla="*/ 271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0 w 290"/>
                <a:gd name="T53" fmla="*/ 145 h 338"/>
                <a:gd name="T54" fmla="*/ 60 w 290"/>
                <a:gd name="T55" fmla="*/ 119 h 338"/>
                <a:gd name="T56" fmla="*/ 48 w 290"/>
                <a:gd name="T57" fmla="*/ 119 h 338"/>
                <a:gd name="T58" fmla="*/ 48 w 290"/>
                <a:gd name="T59" fmla="*/ 205 h 338"/>
                <a:gd name="T60" fmla="*/ 60 w 290"/>
                <a:gd name="T61" fmla="*/ 205 h 338"/>
                <a:gd name="T62" fmla="*/ 60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2" y="44"/>
                    <a:pt x="274" y="57"/>
                    <a:pt x="275" y="78"/>
                  </a:cubicBezTo>
                  <a:lnTo>
                    <a:pt x="287" y="78"/>
                  </a:lnTo>
                  <a:close/>
                  <a:moveTo>
                    <a:pt x="290" y="254"/>
                  </a:moveTo>
                  <a:lnTo>
                    <a:pt x="277" y="254"/>
                  </a:lnTo>
                  <a:cubicBezTo>
                    <a:pt x="276" y="277"/>
                    <a:pt x="275" y="290"/>
                    <a:pt x="271" y="297"/>
                  </a:cubicBezTo>
                  <a:cubicBezTo>
                    <a:pt x="268" y="303"/>
                    <a:pt x="242"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0" y="145"/>
                  </a:lnTo>
                  <a:lnTo>
                    <a:pt x="60" y="119"/>
                  </a:lnTo>
                  <a:lnTo>
                    <a:pt x="48" y="119"/>
                  </a:lnTo>
                  <a:lnTo>
                    <a:pt x="48" y="205"/>
                  </a:lnTo>
                  <a:lnTo>
                    <a:pt x="60" y="205"/>
                  </a:lnTo>
                  <a:lnTo>
                    <a:pt x="60"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02" name="フリーフォーム: 図形 201">
            <a:extLst>
              <a:ext uri="{FF2B5EF4-FFF2-40B4-BE49-F238E27FC236}">
                <a16:creationId xmlns:a16="http://schemas.microsoft.com/office/drawing/2014/main" id="{FABBFF8C-3F39-4400-8AAE-2D35DC361251}"/>
              </a:ext>
            </a:extLst>
          </p:cNvPr>
          <p:cNvSpPr/>
          <p:nvPr/>
        </p:nvSpPr>
        <p:spPr>
          <a:xfrm>
            <a:off x="5341532" y="3362827"/>
            <a:ext cx="2624137" cy="147638"/>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楕円 202">
            <a:extLst>
              <a:ext uri="{FF2B5EF4-FFF2-40B4-BE49-F238E27FC236}">
                <a16:creationId xmlns:a16="http://schemas.microsoft.com/office/drawing/2014/main" id="{14894417-B719-4187-979F-24909337762C}"/>
              </a:ext>
            </a:extLst>
          </p:cNvPr>
          <p:cNvSpPr/>
          <p:nvPr/>
        </p:nvSpPr>
        <p:spPr>
          <a:xfrm>
            <a:off x="5005202" y="3137741"/>
            <a:ext cx="672659" cy="672659"/>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solidFill>
                  <a:schemeClr val="tx1"/>
                </a:solidFill>
                <a:latin typeface="cmmi10" panose="020B0500000000000000" pitchFamily="34" charset="0"/>
              </a:rPr>
              <a:t>m</a:t>
            </a:r>
            <a:endParaRPr kumimoji="1" lang="ja-JP" altLang="en-US" sz="2000" dirty="0">
              <a:solidFill>
                <a:schemeClr val="tx1"/>
              </a:solidFill>
              <a:latin typeface="cmmi10" panose="020B0500000000000000" pitchFamily="34" charset="0"/>
            </a:endParaRPr>
          </a:p>
        </p:txBody>
      </p:sp>
      <p:grpSp>
        <p:nvGrpSpPr>
          <p:cNvPr id="248" name="グループ化 247">
            <a:extLst>
              <a:ext uri="{FF2B5EF4-FFF2-40B4-BE49-F238E27FC236}">
                <a16:creationId xmlns:a16="http://schemas.microsoft.com/office/drawing/2014/main" id="{40DE3560-5EB4-4AD8-98A6-C809958CE2EA}"/>
              </a:ext>
            </a:extLst>
          </p:cNvPr>
          <p:cNvGrpSpPr>
            <a:grpSpLocks noChangeAspect="1"/>
          </p:cNvGrpSpPr>
          <p:nvPr>
            <p:custDataLst>
              <p:tags r:id="rId6"/>
            </p:custDataLst>
          </p:nvPr>
        </p:nvGrpSpPr>
        <p:grpSpPr>
          <a:xfrm>
            <a:off x="4930774" y="4305300"/>
            <a:ext cx="4060274" cy="270472"/>
            <a:chOff x="4930775" y="4305300"/>
            <a:chExt cx="2316163" cy="185738"/>
          </a:xfrm>
        </p:grpSpPr>
        <p:sp>
          <p:nvSpPr>
            <p:cNvPr id="222" name="Freeform 124">
              <a:extLst>
                <a:ext uri="{FF2B5EF4-FFF2-40B4-BE49-F238E27FC236}">
                  <a16:creationId xmlns:a16="http://schemas.microsoft.com/office/drawing/2014/main" id="{2E3F80FB-2193-47B2-AAC1-297016857136}"/>
                </a:ext>
              </a:extLst>
            </p:cNvPr>
            <p:cNvSpPr>
              <a:spLocks/>
            </p:cNvSpPr>
            <p:nvPr>
              <p:custDataLst>
                <p:tags r:id="rId7"/>
              </p:custDataLst>
            </p:nvPr>
          </p:nvSpPr>
          <p:spPr bwMode="auto">
            <a:xfrm>
              <a:off x="4930775" y="4333875"/>
              <a:ext cx="101600" cy="122238"/>
            </a:xfrm>
            <a:custGeom>
              <a:avLst/>
              <a:gdLst>
                <a:gd name="T0" fmla="*/ 331 w 331"/>
                <a:gd name="T1" fmla="*/ 323 h 333"/>
                <a:gd name="T2" fmla="*/ 315 w 331"/>
                <a:gd name="T3" fmla="*/ 313 h 333"/>
                <a:gd name="T4" fmla="*/ 176 w 331"/>
                <a:gd name="T5" fmla="*/ 313 h 333"/>
                <a:gd name="T6" fmla="*/ 176 w 331"/>
                <a:gd name="T7" fmla="*/ 177 h 333"/>
                <a:gd name="T8" fmla="*/ 315 w 331"/>
                <a:gd name="T9" fmla="*/ 177 h 333"/>
                <a:gd name="T10" fmla="*/ 331 w 331"/>
                <a:gd name="T11" fmla="*/ 167 h 333"/>
                <a:gd name="T12" fmla="*/ 315 w 331"/>
                <a:gd name="T13" fmla="*/ 157 h 333"/>
                <a:gd name="T14" fmla="*/ 176 w 331"/>
                <a:gd name="T15" fmla="*/ 157 h 333"/>
                <a:gd name="T16" fmla="*/ 176 w 331"/>
                <a:gd name="T17" fmla="*/ 18 h 333"/>
                <a:gd name="T18" fmla="*/ 166 w 331"/>
                <a:gd name="T19" fmla="*/ 0 h 333"/>
                <a:gd name="T20" fmla="*/ 156 w 331"/>
                <a:gd name="T21" fmla="*/ 16 h 333"/>
                <a:gd name="T22" fmla="*/ 156 w 331"/>
                <a:gd name="T23" fmla="*/ 157 h 333"/>
                <a:gd name="T24" fmla="*/ 16 w 331"/>
                <a:gd name="T25" fmla="*/ 157 h 333"/>
                <a:gd name="T26" fmla="*/ 0 w 331"/>
                <a:gd name="T27" fmla="*/ 167 h 333"/>
                <a:gd name="T28" fmla="*/ 16 w 331"/>
                <a:gd name="T29" fmla="*/ 177 h 333"/>
                <a:gd name="T30" fmla="*/ 156 w 331"/>
                <a:gd name="T31" fmla="*/ 177 h 333"/>
                <a:gd name="T32" fmla="*/ 156 w 331"/>
                <a:gd name="T33" fmla="*/ 313 h 333"/>
                <a:gd name="T34" fmla="*/ 16 w 331"/>
                <a:gd name="T35" fmla="*/ 313 h 333"/>
                <a:gd name="T36" fmla="*/ 0 w 331"/>
                <a:gd name="T37" fmla="*/ 323 h 333"/>
                <a:gd name="T38" fmla="*/ 16 w 331"/>
                <a:gd name="T39" fmla="*/ 333 h 333"/>
                <a:gd name="T40" fmla="*/ 315 w 331"/>
                <a:gd name="T41" fmla="*/ 333 h 333"/>
                <a:gd name="T42" fmla="*/ 331 w 331"/>
                <a:gd name="T43" fmla="*/ 3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1" h="333">
                  <a:moveTo>
                    <a:pt x="331" y="323"/>
                  </a:moveTo>
                  <a:cubicBezTo>
                    <a:pt x="331" y="313"/>
                    <a:pt x="322" y="313"/>
                    <a:pt x="315" y="313"/>
                  </a:cubicBezTo>
                  <a:lnTo>
                    <a:pt x="176" y="313"/>
                  </a:lnTo>
                  <a:lnTo>
                    <a:pt x="176" y="177"/>
                  </a:lnTo>
                  <a:lnTo>
                    <a:pt x="315" y="177"/>
                  </a:lnTo>
                  <a:cubicBezTo>
                    <a:pt x="322" y="177"/>
                    <a:pt x="331" y="177"/>
                    <a:pt x="331" y="167"/>
                  </a:cubicBezTo>
                  <a:cubicBezTo>
                    <a:pt x="331" y="157"/>
                    <a:pt x="322" y="157"/>
                    <a:pt x="315" y="157"/>
                  </a:cubicBezTo>
                  <a:lnTo>
                    <a:pt x="176" y="157"/>
                  </a:lnTo>
                  <a:lnTo>
                    <a:pt x="176" y="18"/>
                  </a:lnTo>
                  <a:cubicBezTo>
                    <a:pt x="176" y="11"/>
                    <a:pt x="176" y="0"/>
                    <a:pt x="166" y="0"/>
                  </a:cubicBezTo>
                  <a:cubicBezTo>
                    <a:pt x="156" y="0"/>
                    <a:pt x="156" y="9"/>
                    <a:pt x="156" y="16"/>
                  </a:cubicBezTo>
                  <a:lnTo>
                    <a:pt x="156" y="157"/>
                  </a:lnTo>
                  <a:lnTo>
                    <a:pt x="16" y="157"/>
                  </a:lnTo>
                  <a:cubicBezTo>
                    <a:pt x="9" y="157"/>
                    <a:pt x="0" y="157"/>
                    <a:pt x="0" y="167"/>
                  </a:cubicBezTo>
                  <a:cubicBezTo>
                    <a:pt x="0" y="177"/>
                    <a:pt x="9" y="177"/>
                    <a:pt x="16" y="177"/>
                  </a:cubicBezTo>
                  <a:lnTo>
                    <a:pt x="156" y="177"/>
                  </a:lnTo>
                  <a:lnTo>
                    <a:pt x="156" y="313"/>
                  </a:lnTo>
                  <a:lnTo>
                    <a:pt x="16" y="313"/>
                  </a:lnTo>
                  <a:cubicBezTo>
                    <a:pt x="9" y="313"/>
                    <a:pt x="0" y="313"/>
                    <a:pt x="0" y="323"/>
                  </a:cubicBezTo>
                  <a:cubicBezTo>
                    <a:pt x="0" y="333"/>
                    <a:pt x="9" y="333"/>
                    <a:pt x="16" y="333"/>
                  </a:cubicBezTo>
                  <a:lnTo>
                    <a:pt x="315" y="333"/>
                  </a:lnTo>
                  <a:cubicBezTo>
                    <a:pt x="322" y="333"/>
                    <a:pt x="331" y="333"/>
                    <a:pt x="331" y="32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25">
              <a:extLst>
                <a:ext uri="{FF2B5EF4-FFF2-40B4-BE49-F238E27FC236}">
                  <a16:creationId xmlns:a16="http://schemas.microsoft.com/office/drawing/2014/main" id="{798CADD5-F6B2-4A79-A912-DE0A07908259}"/>
                </a:ext>
              </a:extLst>
            </p:cNvPr>
            <p:cNvSpPr>
              <a:spLocks/>
            </p:cNvSpPr>
            <p:nvPr>
              <p:custDataLst>
                <p:tags r:id="rId8"/>
              </p:custDataLst>
            </p:nvPr>
          </p:nvSpPr>
          <p:spPr bwMode="auto">
            <a:xfrm>
              <a:off x="5046663" y="4332288"/>
              <a:ext cx="109538" cy="123825"/>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4 w 363"/>
                <a:gd name="T19" fmla="*/ 171 h 340"/>
                <a:gd name="T20" fmla="*/ 226 w 363"/>
                <a:gd name="T21" fmla="*/ 194 h 340"/>
                <a:gd name="T22" fmla="*/ 222 w 363"/>
                <a:gd name="T23" fmla="*/ 218 h 340"/>
                <a:gd name="T24" fmla="*/ 221 w 363"/>
                <a:gd name="T25" fmla="*/ 224 h 340"/>
                <a:gd name="T26" fmla="*/ 227 w 363"/>
                <a:gd name="T27" fmla="*/ 229 h 340"/>
                <a:gd name="T28" fmla="*/ 235 w 363"/>
                <a:gd name="T29" fmla="*/ 219 h 340"/>
                <a:gd name="T30" fmla="*/ 263 w 363"/>
                <a:gd name="T31" fmla="*/ 103 h 340"/>
                <a:gd name="T32" fmla="*/ 257 w 363"/>
                <a:gd name="T33" fmla="*/ 97 h 340"/>
                <a:gd name="T34" fmla="*/ 250 w 363"/>
                <a:gd name="T35" fmla="*/ 106 h 340"/>
                <a:gd name="T36" fmla="*/ 185 w 363"/>
                <a:gd name="T37" fmla="*/ 156 h 340"/>
                <a:gd name="T38" fmla="*/ 138 w 363"/>
                <a:gd name="T39" fmla="*/ 156 h 340"/>
                <a:gd name="T40" fmla="*/ 168 w 363"/>
                <a:gd name="T41" fmla="*/ 35 h 340"/>
                <a:gd name="T42" fmla="*/ 195 w 363"/>
                <a:gd name="T43" fmla="*/ 16 h 340"/>
                <a:gd name="T44" fmla="*/ 265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6 w 363"/>
                <a:gd name="T61" fmla="*/ 0 h 340"/>
                <a:gd name="T62" fmla="*/ 81 w 363"/>
                <a:gd name="T63" fmla="*/ 10 h 340"/>
                <a:gd name="T64" fmla="*/ 95 w 363"/>
                <a:gd name="T65" fmla="*/ 16 h 340"/>
                <a:gd name="T66" fmla="*/ 128 w 363"/>
                <a:gd name="T67" fmla="*/ 25 h 340"/>
                <a:gd name="T68" fmla="*/ 125 w 363"/>
                <a:gd name="T69" fmla="*/ 37 h 340"/>
                <a:gd name="T70" fmla="*/ 59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4" y="171"/>
                  </a:lnTo>
                  <a:cubicBezTo>
                    <a:pt x="226" y="171"/>
                    <a:pt x="226" y="182"/>
                    <a:pt x="226" y="194"/>
                  </a:cubicBezTo>
                  <a:cubicBezTo>
                    <a:pt x="226" y="198"/>
                    <a:pt x="226" y="204"/>
                    <a:pt x="222" y="218"/>
                  </a:cubicBezTo>
                  <a:cubicBezTo>
                    <a:pt x="221" y="221"/>
                    <a:pt x="221" y="222"/>
                    <a:pt x="221" y="224"/>
                  </a:cubicBezTo>
                  <a:cubicBezTo>
                    <a:pt x="221" y="226"/>
                    <a:pt x="223" y="229"/>
                    <a:pt x="227" y="229"/>
                  </a:cubicBezTo>
                  <a:cubicBezTo>
                    <a:pt x="231" y="229"/>
                    <a:pt x="233" y="227"/>
                    <a:pt x="235" y="219"/>
                  </a:cubicBezTo>
                  <a:lnTo>
                    <a:pt x="263" y="103"/>
                  </a:lnTo>
                  <a:cubicBezTo>
                    <a:pt x="263" y="100"/>
                    <a:pt x="261" y="97"/>
                    <a:pt x="257" y="97"/>
                  </a:cubicBezTo>
                  <a:cubicBezTo>
                    <a:pt x="253" y="97"/>
                    <a:pt x="252" y="100"/>
                    <a:pt x="250" y="106"/>
                  </a:cubicBezTo>
                  <a:cubicBezTo>
                    <a:pt x="240" y="144"/>
                    <a:pt x="231" y="156"/>
                    <a:pt x="185" y="156"/>
                  </a:cubicBezTo>
                  <a:lnTo>
                    <a:pt x="138" y="156"/>
                  </a:lnTo>
                  <a:lnTo>
                    <a:pt x="168" y="35"/>
                  </a:lnTo>
                  <a:cubicBezTo>
                    <a:pt x="173" y="18"/>
                    <a:pt x="173" y="16"/>
                    <a:pt x="195" y="16"/>
                  </a:cubicBezTo>
                  <a:lnTo>
                    <a:pt x="265"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6" y="0"/>
                  </a:lnTo>
                  <a:cubicBezTo>
                    <a:pt x="86" y="0"/>
                    <a:pt x="81" y="0"/>
                    <a:pt x="81" y="10"/>
                  </a:cubicBezTo>
                  <a:cubicBezTo>
                    <a:pt x="81" y="16"/>
                    <a:pt x="86" y="16"/>
                    <a:pt x="95" y="16"/>
                  </a:cubicBezTo>
                  <a:cubicBezTo>
                    <a:pt x="114" y="16"/>
                    <a:pt x="128" y="16"/>
                    <a:pt x="128" y="25"/>
                  </a:cubicBezTo>
                  <a:cubicBezTo>
                    <a:pt x="128" y="27"/>
                    <a:pt x="128" y="28"/>
                    <a:pt x="125" y="37"/>
                  </a:cubicBezTo>
                  <a:lnTo>
                    <a:pt x="59" y="301"/>
                  </a:lnTo>
                  <a:cubicBezTo>
                    <a:pt x="54" y="320"/>
                    <a:pt x="53" y="324"/>
                    <a:pt x="14" y="324"/>
                  </a:cubicBezTo>
                  <a:cubicBezTo>
                    <a:pt x="6" y="324"/>
                    <a:pt x="0" y="324"/>
                    <a:pt x="0" y="334"/>
                  </a:cubicBezTo>
                  <a:cubicBezTo>
                    <a:pt x="0" y="340"/>
                    <a:pt x="5"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26">
              <a:extLst>
                <a:ext uri="{FF2B5EF4-FFF2-40B4-BE49-F238E27FC236}">
                  <a16:creationId xmlns:a16="http://schemas.microsoft.com/office/drawing/2014/main" id="{9B591A24-3E13-4E5A-9BDA-C72C57687200}"/>
                </a:ext>
              </a:extLst>
            </p:cNvPr>
            <p:cNvSpPr>
              <a:spLocks/>
            </p:cNvSpPr>
            <p:nvPr>
              <p:custDataLst>
                <p:tags r:id="rId9"/>
              </p:custDataLst>
            </p:nvPr>
          </p:nvSpPr>
          <p:spPr bwMode="auto">
            <a:xfrm>
              <a:off x="5165725" y="4332288"/>
              <a:ext cx="71438" cy="123825"/>
            </a:xfrm>
            <a:custGeom>
              <a:avLst/>
              <a:gdLst>
                <a:gd name="T0" fmla="*/ 149 w 231"/>
                <a:gd name="T1" fmla="*/ 331 h 341"/>
                <a:gd name="T2" fmla="*/ 134 w 231"/>
                <a:gd name="T3" fmla="*/ 325 h 341"/>
                <a:gd name="T4" fmla="*/ 113 w 231"/>
                <a:gd name="T5" fmla="*/ 324 h 341"/>
                <a:gd name="T6" fmla="*/ 100 w 231"/>
                <a:gd name="T7" fmla="*/ 316 h 341"/>
                <a:gd name="T8" fmla="*/ 102 w 231"/>
                <a:gd name="T9" fmla="*/ 304 h 341"/>
                <a:gd name="T10" fmla="*/ 169 w 231"/>
                <a:gd name="T11" fmla="*/ 38 h 341"/>
                <a:gd name="T12" fmla="*/ 215 w 231"/>
                <a:gd name="T13" fmla="*/ 15 h 341"/>
                <a:gd name="T14" fmla="*/ 231 w 231"/>
                <a:gd name="T15" fmla="*/ 6 h 341"/>
                <a:gd name="T16" fmla="*/ 223 w 231"/>
                <a:gd name="T17" fmla="*/ 0 h 341"/>
                <a:gd name="T18" fmla="*/ 157 w 231"/>
                <a:gd name="T19" fmla="*/ 1 h 341"/>
                <a:gd name="T20" fmla="*/ 91 w 231"/>
                <a:gd name="T21" fmla="*/ 0 h 341"/>
                <a:gd name="T22" fmla="*/ 81 w 231"/>
                <a:gd name="T23" fmla="*/ 10 h 341"/>
                <a:gd name="T24" fmla="*/ 95 w 231"/>
                <a:gd name="T25" fmla="*/ 15 h 341"/>
                <a:gd name="T26" fmla="*/ 129 w 231"/>
                <a:gd name="T27" fmla="*/ 25 h 341"/>
                <a:gd name="T28" fmla="*/ 128 w 231"/>
                <a:gd name="T29" fmla="*/ 33 h 341"/>
                <a:gd name="T30" fmla="*/ 61 w 231"/>
                <a:gd name="T31" fmla="*/ 302 h 341"/>
                <a:gd name="T32" fmla="*/ 16 w 231"/>
                <a:gd name="T33" fmla="*/ 325 h 341"/>
                <a:gd name="T34" fmla="*/ 0 w 231"/>
                <a:gd name="T35" fmla="*/ 335 h 341"/>
                <a:gd name="T36" fmla="*/ 7 w 231"/>
                <a:gd name="T37" fmla="*/ 341 h 341"/>
                <a:gd name="T38" fmla="*/ 72 w 231"/>
                <a:gd name="T39" fmla="*/ 339 h 341"/>
                <a:gd name="T40" fmla="*/ 139 w 231"/>
                <a:gd name="T41" fmla="*/ 341 h 341"/>
                <a:gd name="T42" fmla="*/ 149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49" y="331"/>
                  </a:moveTo>
                  <a:cubicBezTo>
                    <a:pt x="149" y="325"/>
                    <a:pt x="145" y="325"/>
                    <a:pt x="134" y="325"/>
                  </a:cubicBezTo>
                  <a:cubicBezTo>
                    <a:pt x="125" y="325"/>
                    <a:pt x="123" y="325"/>
                    <a:pt x="113" y="324"/>
                  </a:cubicBezTo>
                  <a:cubicBezTo>
                    <a:pt x="102" y="323"/>
                    <a:pt x="100" y="321"/>
                    <a:pt x="100" y="316"/>
                  </a:cubicBezTo>
                  <a:cubicBezTo>
                    <a:pt x="100" y="312"/>
                    <a:pt x="101" y="308"/>
                    <a:pt x="102" y="304"/>
                  </a:cubicBezTo>
                  <a:lnTo>
                    <a:pt x="169" y="38"/>
                  </a:lnTo>
                  <a:cubicBezTo>
                    <a:pt x="174" y="20"/>
                    <a:pt x="175" y="15"/>
                    <a:pt x="215" y="15"/>
                  </a:cubicBezTo>
                  <a:cubicBezTo>
                    <a:pt x="227" y="15"/>
                    <a:pt x="231" y="15"/>
                    <a:pt x="231" y="6"/>
                  </a:cubicBezTo>
                  <a:cubicBezTo>
                    <a:pt x="231" y="0"/>
                    <a:pt x="225" y="0"/>
                    <a:pt x="223" y="0"/>
                  </a:cubicBezTo>
                  <a:lnTo>
                    <a:pt x="157" y="1"/>
                  </a:lnTo>
                  <a:lnTo>
                    <a:pt x="91" y="0"/>
                  </a:lnTo>
                  <a:cubicBezTo>
                    <a:pt x="87" y="0"/>
                    <a:pt x="81" y="0"/>
                    <a:pt x="81" y="10"/>
                  </a:cubicBezTo>
                  <a:cubicBezTo>
                    <a:pt x="81" y="15"/>
                    <a:pt x="85" y="15"/>
                    <a:pt x="95" y="15"/>
                  </a:cubicBezTo>
                  <a:cubicBezTo>
                    <a:pt x="116" y="15"/>
                    <a:pt x="129" y="15"/>
                    <a:pt x="129" y="25"/>
                  </a:cubicBezTo>
                  <a:cubicBezTo>
                    <a:pt x="129" y="27"/>
                    <a:pt x="129" y="28"/>
                    <a:pt x="128" y="33"/>
                  </a:cubicBezTo>
                  <a:lnTo>
                    <a:pt x="61" y="302"/>
                  </a:lnTo>
                  <a:cubicBezTo>
                    <a:pt x="57" y="320"/>
                    <a:pt x="55" y="325"/>
                    <a:pt x="16" y="325"/>
                  </a:cubicBezTo>
                  <a:cubicBezTo>
                    <a:pt x="4" y="325"/>
                    <a:pt x="0" y="325"/>
                    <a:pt x="0" y="335"/>
                  </a:cubicBezTo>
                  <a:cubicBezTo>
                    <a:pt x="0" y="341"/>
                    <a:pt x="6" y="341"/>
                    <a:pt x="7" y="341"/>
                  </a:cubicBezTo>
                  <a:lnTo>
                    <a:pt x="72" y="339"/>
                  </a:lnTo>
                  <a:lnTo>
                    <a:pt x="139" y="341"/>
                  </a:lnTo>
                  <a:cubicBezTo>
                    <a:pt x="143" y="341"/>
                    <a:pt x="149" y="341"/>
                    <a:pt x="14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27">
              <a:extLst>
                <a:ext uri="{FF2B5EF4-FFF2-40B4-BE49-F238E27FC236}">
                  <a16:creationId xmlns:a16="http://schemas.microsoft.com/office/drawing/2014/main" id="{8D1F431B-1C4C-4235-BCD6-3D2B8F04752B}"/>
                </a:ext>
              </a:extLst>
            </p:cNvPr>
            <p:cNvSpPr>
              <a:spLocks noEditPoints="1"/>
            </p:cNvSpPr>
            <p:nvPr>
              <p:custDataLst>
                <p:tags r:id="rId10"/>
              </p:custDataLst>
            </p:nvPr>
          </p:nvSpPr>
          <p:spPr bwMode="auto">
            <a:xfrm>
              <a:off x="5246688" y="4332288"/>
              <a:ext cx="87313" cy="123825"/>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1 w 290"/>
                <a:gd name="T11" fmla="*/ 39 h 338"/>
                <a:gd name="T12" fmla="*/ 58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7 w 290"/>
                <a:gd name="T25" fmla="*/ 254 h 338"/>
                <a:gd name="T26" fmla="*/ 271 w 290"/>
                <a:gd name="T27" fmla="*/ 297 h 338"/>
                <a:gd name="T28" fmla="*/ 231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1 w 290"/>
                <a:gd name="T45" fmla="*/ 205 h 338"/>
                <a:gd name="T46" fmla="*/ 241 w 290"/>
                <a:gd name="T47" fmla="*/ 119 h 338"/>
                <a:gd name="T48" fmla="*/ 229 w 290"/>
                <a:gd name="T49" fmla="*/ 119 h 338"/>
                <a:gd name="T50" fmla="*/ 229 w 290"/>
                <a:gd name="T51" fmla="*/ 145 h 338"/>
                <a:gd name="T52" fmla="*/ 60 w 290"/>
                <a:gd name="T53" fmla="*/ 145 h 338"/>
                <a:gd name="T54" fmla="*/ 60 w 290"/>
                <a:gd name="T55" fmla="*/ 119 h 338"/>
                <a:gd name="T56" fmla="*/ 48 w 290"/>
                <a:gd name="T57" fmla="*/ 119 h 338"/>
                <a:gd name="T58" fmla="*/ 48 w 290"/>
                <a:gd name="T59" fmla="*/ 205 h 338"/>
                <a:gd name="T60" fmla="*/ 60 w 290"/>
                <a:gd name="T61" fmla="*/ 205 h 338"/>
                <a:gd name="T62" fmla="*/ 60 w 290"/>
                <a:gd name="T63" fmla="*/ 180 h 338"/>
                <a:gd name="T64" fmla="*/ 229 w 290"/>
                <a:gd name="T65" fmla="*/ 180 h 338"/>
                <a:gd name="T66" fmla="*/ 229 w 290"/>
                <a:gd name="T67" fmla="*/ 205 h 338"/>
                <a:gd name="T68" fmla="*/ 241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6" y="57"/>
                    <a:pt x="17" y="44"/>
                    <a:pt x="21" y="39"/>
                  </a:cubicBezTo>
                  <a:cubicBezTo>
                    <a:pt x="24" y="35"/>
                    <a:pt x="54" y="35"/>
                    <a:pt x="58" y="35"/>
                  </a:cubicBezTo>
                  <a:lnTo>
                    <a:pt x="231" y="35"/>
                  </a:lnTo>
                  <a:cubicBezTo>
                    <a:pt x="236" y="35"/>
                    <a:pt x="266" y="35"/>
                    <a:pt x="269" y="39"/>
                  </a:cubicBezTo>
                  <a:cubicBezTo>
                    <a:pt x="272" y="44"/>
                    <a:pt x="274" y="57"/>
                    <a:pt x="275" y="78"/>
                  </a:cubicBezTo>
                  <a:lnTo>
                    <a:pt x="287" y="78"/>
                  </a:lnTo>
                  <a:close/>
                  <a:moveTo>
                    <a:pt x="290" y="254"/>
                  </a:moveTo>
                  <a:lnTo>
                    <a:pt x="277" y="254"/>
                  </a:lnTo>
                  <a:cubicBezTo>
                    <a:pt x="276" y="277"/>
                    <a:pt x="275" y="290"/>
                    <a:pt x="271" y="297"/>
                  </a:cubicBezTo>
                  <a:cubicBezTo>
                    <a:pt x="268" y="303"/>
                    <a:pt x="242" y="303"/>
                    <a:pt x="231"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1" y="205"/>
                  </a:moveTo>
                  <a:lnTo>
                    <a:pt x="241" y="119"/>
                  </a:lnTo>
                  <a:lnTo>
                    <a:pt x="229" y="119"/>
                  </a:lnTo>
                  <a:lnTo>
                    <a:pt x="229" y="145"/>
                  </a:lnTo>
                  <a:lnTo>
                    <a:pt x="60" y="145"/>
                  </a:lnTo>
                  <a:lnTo>
                    <a:pt x="60" y="119"/>
                  </a:lnTo>
                  <a:lnTo>
                    <a:pt x="48" y="119"/>
                  </a:lnTo>
                  <a:lnTo>
                    <a:pt x="48" y="205"/>
                  </a:lnTo>
                  <a:lnTo>
                    <a:pt x="60" y="205"/>
                  </a:lnTo>
                  <a:lnTo>
                    <a:pt x="60" y="180"/>
                  </a:lnTo>
                  <a:lnTo>
                    <a:pt x="229" y="180"/>
                  </a:lnTo>
                  <a:lnTo>
                    <a:pt x="229" y="205"/>
                  </a:lnTo>
                  <a:lnTo>
                    <a:pt x="241"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28">
              <a:extLst>
                <a:ext uri="{FF2B5EF4-FFF2-40B4-BE49-F238E27FC236}">
                  <a16:creationId xmlns:a16="http://schemas.microsoft.com/office/drawing/2014/main" id="{2DAA13F7-1D37-45DD-95C1-6856B9CDB914}"/>
                </a:ext>
              </a:extLst>
            </p:cNvPr>
            <p:cNvSpPr>
              <a:spLocks/>
            </p:cNvSpPr>
            <p:nvPr>
              <p:custDataLst>
                <p:tags r:id="rId11"/>
              </p:custDataLst>
            </p:nvPr>
          </p:nvSpPr>
          <p:spPr bwMode="auto">
            <a:xfrm>
              <a:off x="5345113" y="4319588"/>
              <a:ext cx="26988" cy="65088"/>
            </a:xfrm>
            <a:custGeom>
              <a:avLst/>
              <a:gdLst>
                <a:gd name="T0" fmla="*/ 88 w 88"/>
                <a:gd name="T1" fmla="*/ 19 h 181"/>
                <a:gd name="T2" fmla="*/ 67 w 88"/>
                <a:gd name="T3" fmla="*/ 0 h 181"/>
                <a:gd name="T4" fmla="*/ 49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9" y="16"/>
                  </a:cubicBezTo>
                  <a:lnTo>
                    <a:pt x="2" y="167"/>
                  </a:lnTo>
                  <a:lnTo>
                    <a:pt x="0" y="173"/>
                  </a:lnTo>
                  <a:cubicBezTo>
                    <a:pt x="0" y="177"/>
                    <a:pt x="11" y="181"/>
                    <a:pt x="14" y="181"/>
                  </a:cubicBezTo>
                  <a:cubicBezTo>
                    <a:pt x="17" y="181"/>
                    <a:pt x="18" y="179"/>
                    <a:pt x="19" y="175"/>
                  </a:cubicBezTo>
                  <a:lnTo>
                    <a:pt x="85" y="30"/>
                  </a:lnTo>
                  <a:cubicBezTo>
                    <a:pt x="87"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29">
              <a:extLst>
                <a:ext uri="{FF2B5EF4-FFF2-40B4-BE49-F238E27FC236}">
                  <a16:creationId xmlns:a16="http://schemas.microsoft.com/office/drawing/2014/main" id="{EE26BA6A-EADB-4816-B0D3-7D2470E3C97F}"/>
                </a:ext>
              </a:extLst>
            </p:cNvPr>
            <p:cNvSpPr>
              <a:spLocks/>
            </p:cNvSpPr>
            <p:nvPr>
              <p:custDataLst>
                <p:tags r:id="rId12"/>
              </p:custDataLst>
            </p:nvPr>
          </p:nvSpPr>
          <p:spPr bwMode="auto">
            <a:xfrm>
              <a:off x="5380038" y="4319588"/>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7"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30">
              <a:extLst>
                <a:ext uri="{FF2B5EF4-FFF2-40B4-BE49-F238E27FC236}">
                  <a16:creationId xmlns:a16="http://schemas.microsoft.com/office/drawing/2014/main" id="{C573110C-4F0B-4588-A194-8AF72BBEA6D2}"/>
                </a:ext>
              </a:extLst>
            </p:cNvPr>
            <p:cNvSpPr>
              <a:spLocks/>
            </p:cNvSpPr>
            <p:nvPr>
              <p:custDataLst>
                <p:tags r:id="rId13"/>
              </p:custDataLst>
            </p:nvPr>
          </p:nvSpPr>
          <p:spPr bwMode="auto">
            <a:xfrm>
              <a:off x="5414963" y="4319588"/>
              <a:ext cx="26988"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7"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31">
              <a:extLst>
                <a:ext uri="{FF2B5EF4-FFF2-40B4-BE49-F238E27FC236}">
                  <a16:creationId xmlns:a16="http://schemas.microsoft.com/office/drawing/2014/main" id="{581DDD8C-6282-4C02-88C7-7890A49A37F0}"/>
                </a:ext>
              </a:extLst>
            </p:cNvPr>
            <p:cNvSpPr>
              <a:spLocks noEditPoints="1"/>
            </p:cNvSpPr>
            <p:nvPr>
              <p:custDataLst>
                <p:tags r:id="rId14"/>
              </p:custDataLst>
            </p:nvPr>
          </p:nvSpPr>
          <p:spPr bwMode="auto">
            <a:xfrm>
              <a:off x="5503863" y="4389438"/>
              <a:ext cx="101600" cy="41275"/>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32">
              <a:extLst>
                <a:ext uri="{FF2B5EF4-FFF2-40B4-BE49-F238E27FC236}">
                  <a16:creationId xmlns:a16="http://schemas.microsoft.com/office/drawing/2014/main" id="{250CA0BA-48AA-4F6B-9290-06A73AD657F4}"/>
                </a:ext>
              </a:extLst>
            </p:cNvPr>
            <p:cNvSpPr>
              <a:spLocks/>
            </p:cNvSpPr>
            <p:nvPr>
              <p:custDataLst>
                <p:tags r:id="rId15"/>
              </p:custDataLst>
            </p:nvPr>
          </p:nvSpPr>
          <p:spPr bwMode="auto">
            <a:xfrm>
              <a:off x="5659438" y="4375150"/>
              <a:ext cx="123825" cy="82550"/>
            </a:xfrm>
            <a:custGeom>
              <a:avLst/>
              <a:gdLst>
                <a:gd name="T0" fmla="*/ 408 w 408"/>
                <a:gd name="T1" fmla="*/ 149 h 226"/>
                <a:gd name="T2" fmla="*/ 402 w 408"/>
                <a:gd name="T3" fmla="*/ 144 h 226"/>
                <a:gd name="T4" fmla="*/ 395 w 408"/>
                <a:gd name="T5" fmla="*/ 153 h 226"/>
                <a:gd name="T6" fmla="*/ 344 w 408"/>
                <a:gd name="T7" fmla="*/ 215 h 226"/>
                <a:gd name="T8" fmla="*/ 332 w 408"/>
                <a:gd name="T9" fmla="*/ 199 h 226"/>
                <a:gd name="T10" fmla="*/ 341 w 408"/>
                <a:gd name="T11" fmla="*/ 163 h 226"/>
                <a:gd name="T12" fmla="*/ 371 w 408"/>
                <a:gd name="T13" fmla="*/ 54 h 226"/>
                <a:gd name="T14" fmla="*/ 314 w 408"/>
                <a:gd name="T15" fmla="*/ 0 h 226"/>
                <a:gd name="T16" fmla="*/ 233 w 408"/>
                <a:gd name="T17" fmla="*/ 49 h 226"/>
                <a:gd name="T18" fmla="*/ 217 w 408"/>
                <a:gd name="T19" fmla="*/ 13 h 226"/>
                <a:gd name="T20" fmla="*/ 176 w 408"/>
                <a:gd name="T21" fmla="*/ 0 h 226"/>
                <a:gd name="T22" fmla="*/ 98 w 408"/>
                <a:gd name="T23" fmla="*/ 44 h 226"/>
                <a:gd name="T24" fmla="*/ 52 w 408"/>
                <a:gd name="T25" fmla="*/ 0 h 226"/>
                <a:gd name="T26" fmla="*/ 15 w 408"/>
                <a:gd name="T27" fmla="*/ 29 h 226"/>
                <a:gd name="T28" fmla="*/ 0 w 408"/>
                <a:gd name="T29" fmla="*/ 77 h 226"/>
                <a:gd name="T30" fmla="*/ 6 w 408"/>
                <a:gd name="T31" fmla="*/ 82 h 226"/>
                <a:gd name="T32" fmla="*/ 14 w 408"/>
                <a:gd name="T33" fmla="*/ 71 h 226"/>
                <a:gd name="T34" fmla="*/ 51 w 408"/>
                <a:gd name="T35" fmla="*/ 11 h 226"/>
                <a:gd name="T36" fmla="*/ 66 w 408"/>
                <a:gd name="T37" fmla="*/ 34 h 226"/>
                <a:gd name="T38" fmla="*/ 58 w 408"/>
                <a:gd name="T39" fmla="*/ 76 h 226"/>
                <a:gd name="T40" fmla="*/ 29 w 408"/>
                <a:gd name="T41" fmla="*/ 191 h 226"/>
                <a:gd name="T42" fmla="*/ 25 w 408"/>
                <a:gd name="T43" fmla="*/ 213 h 226"/>
                <a:gd name="T44" fmla="*/ 39 w 408"/>
                <a:gd name="T45" fmla="*/ 226 h 226"/>
                <a:gd name="T46" fmla="*/ 58 w 408"/>
                <a:gd name="T47" fmla="*/ 212 h 226"/>
                <a:gd name="T48" fmla="*/ 67 w 408"/>
                <a:gd name="T49" fmla="*/ 175 h 226"/>
                <a:gd name="T50" fmla="*/ 78 w 408"/>
                <a:gd name="T51" fmla="*/ 130 h 226"/>
                <a:gd name="T52" fmla="*/ 87 w 408"/>
                <a:gd name="T53" fmla="*/ 97 h 226"/>
                <a:gd name="T54" fmla="*/ 93 w 408"/>
                <a:gd name="T55" fmla="*/ 72 h 226"/>
                <a:gd name="T56" fmla="*/ 174 w 408"/>
                <a:gd name="T57" fmla="*/ 11 h 226"/>
                <a:gd name="T58" fmla="*/ 201 w 408"/>
                <a:gd name="T59" fmla="*/ 46 h 226"/>
                <a:gd name="T60" fmla="*/ 194 w 408"/>
                <a:gd name="T61" fmla="*/ 88 h 226"/>
                <a:gd name="T62" fmla="*/ 180 w 408"/>
                <a:gd name="T63" fmla="*/ 145 h 226"/>
                <a:gd name="T64" fmla="*/ 170 w 408"/>
                <a:gd name="T65" fmla="*/ 183 h 226"/>
                <a:gd name="T66" fmla="*/ 163 w 408"/>
                <a:gd name="T67" fmla="*/ 213 h 226"/>
                <a:gd name="T68" fmla="*/ 178 w 408"/>
                <a:gd name="T69" fmla="*/ 226 h 226"/>
                <a:gd name="T70" fmla="*/ 200 w 408"/>
                <a:gd name="T71" fmla="*/ 198 h 226"/>
                <a:gd name="T72" fmla="*/ 230 w 408"/>
                <a:gd name="T73" fmla="*/ 78 h 226"/>
                <a:gd name="T74" fmla="*/ 312 w 408"/>
                <a:gd name="T75" fmla="*/ 11 h 226"/>
                <a:gd name="T76" fmla="*/ 339 w 408"/>
                <a:gd name="T77" fmla="*/ 46 h 226"/>
                <a:gd name="T78" fmla="*/ 308 w 408"/>
                <a:gd name="T79" fmla="*/ 158 h 226"/>
                <a:gd name="T80" fmla="*/ 302 w 408"/>
                <a:gd name="T81" fmla="*/ 185 h 226"/>
                <a:gd name="T82" fmla="*/ 343 w 408"/>
                <a:gd name="T83" fmla="*/ 226 h 226"/>
                <a:gd name="T84" fmla="*/ 408 w 408"/>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226">
                  <a:moveTo>
                    <a:pt x="408" y="149"/>
                  </a:moveTo>
                  <a:cubicBezTo>
                    <a:pt x="408" y="144"/>
                    <a:pt x="404" y="144"/>
                    <a:pt x="402" y="144"/>
                  </a:cubicBezTo>
                  <a:cubicBezTo>
                    <a:pt x="397" y="144"/>
                    <a:pt x="397" y="146"/>
                    <a:pt x="395" y="153"/>
                  </a:cubicBezTo>
                  <a:cubicBezTo>
                    <a:pt x="387" y="180"/>
                    <a:pt x="371" y="215"/>
                    <a:pt x="344" y="215"/>
                  </a:cubicBezTo>
                  <a:cubicBezTo>
                    <a:pt x="335" y="215"/>
                    <a:pt x="332" y="210"/>
                    <a:pt x="332" y="199"/>
                  </a:cubicBezTo>
                  <a:cubicBezTo>
                    <a:pt x="332" y="186"/>
                    <a:pt x="336" y="174"/>
                    <a:pt x="341" y="163"/>
                  </a:cubicBezTo>
                  <a:cubicBezTo>
                    <a:pt x="350" y="137"/>
                    <a:pt x="371" y="82"/>
                    <a:pt x="371" y="54"/>
                  </a:cubicBezTo>
                  <a:cubicBezTo>
                    <a:pt x="371" y="21"/>
                    <a:pt x="351" y="0"/>
                    <a:pt x="314" y="0"/>
                  </a:cubicBezTo>
                  <a:cubicBezTo>
                    <a:pt x="277" y="0"/>
                    <a:pt x="251" y="22"/>
                    <a:pt x="233" y="49"/>
                  </a:cubicBezTo>
                  <a:cubicBezTo>
                    <a:pt x="232" y="42"/>
                    <a:pt x="231" y="25"/>
                    <a:pt x="217" y="13"/>
                  </a:cubicBezTo>
                  <a:cubicBezTo>
                    <a:pt x="204" y="3"/>
                    <a:pt x="188" y="0"/>
                    <a:pt x="176" y="0"/>
                  </a:cubicBezTo>
                  <a:cubicBezTo>
                    <a:pt x="131" y="0"/>
                    <a:pt x="107" y="32"/>
                    <a:pt x="98" y="44"/>
                  </a:cubicBezTo>
                  <a:cubicBezTo>
                    <a:pt x="96" y="15"/>
                    <a:pt x="75"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3" y="11"/>
                    <a:pt x="51" y="11"/>
                  </a:cubicBezTo>
                  <a:cubicBezTo>
                    <a:pt x="59" y="11"/>
                    <a:pt x="66" y="15"/>
                    <a:pt x="66" y="34"/>
                  </a:cubicBezTo>
                  <a:cubicBezTo>
                    <a:pt x="66" y="45"/>
                    <a:pt x="65" y="50"/>
                    <a:pt x="58" y="76"/>
                  </a:cubicBezTo>
                  <a:lnTo>
                    <a:pt x="29" y="191"/>
                  </a:lnTo>
                  <a:cubicBezTo>
                    <a:pt x="28" y="199"/>
                    <a:pt x="25" y="210"/>
                    <a:pt x="25" y="213"/>
                  </a:cubicBezTo>
                  <a:cubicBezTo>
                    <a:pt x="25" y="222"/>
                    <a:pt x="32" y="226"/>
                    <a:pt x="39" y="226"/>
                  </a:cubicBezTo>
                  <a:cubicBezTo>
                    <a:pt x="45" y="226"/>
                    <a:pt x="54" y="222"/>
                    <a:pt x="58" y="212"/>
                  </a:cubicBezTo>
                  <a:cubicBezTo>
                    <a:pt x="58" y="211"/>
                    <a:pt x="64" y="188"/>
                    <a:pt x="67" y="175"/>
                  </a:cubicBezTo>
                  <a:lnTo>
                    <a:pt x="78" y="130"/>
                  </a:lnTo>
                  <a:cubicBezTo>
                    <a:pt x="81" y="119"/>
                    <a:pt x="84" y="108"/>
                    <a:pt x="87" y="97"/>
                  </a:cubicBezTo>
                  <a:lnTo>
                    <a:pt x="93" y="72"/>
                  </a:lnTo>
                  <a:cubicBezTo>
                    <a:pt x="101" y="57"/>
                    <a:pt x="127" y="11"/>
                    <a:pt x="174" y="11"/>
                  </a:cubicBezTo>
                  <a:cubicBezTo>
                    <a:pt x="197" y="11"/>
                    <a:pt x="201" y="30"/>
                    <a:pt x="201" y="46"/>
                  </a:cubicBezTo>
                  <a:cubicBezTo>
                    <a:pt x="201" y="59"/>
                    <a:pt x="198" y="73"/>
                    <a:pt x="194" y="88"/>
                  </a:cubicBezTo>
                  <a:lnTo>
                    <a:pt x="180" y="145"/>
                  </a:lnTo>
                  <a:cubicBezTo>
                    <a:pt x="175" y="164"/>
                    <a:pt x="174" y="167"/>
                    <a:pt x="170" y="183"/>
                  </a:cubicBezTo>
                  <a:cubicBezTo>
                    <a:pt x="168" y="193"/>
                    <a:pt x="163" y="210"/>
                    <a:pt x="163" y="213"/>
                  </a:cubicBezTo>
                  <a:cubicBezTo>
                    <a:pt x="163" y="222"/>
                    <a:pt x="170" y="226"/>
                    <a:pt x="178" y="226"/>
                  </a:cubicBezTo>
                  <a:cubicBezTo>
                    <a:pt x="193" y="226"/>
                    <a:pt x="196" y="214"/>
                    <a:pt x="200" y="198"/>
                  </a:cubicBezTo>
                  <a:lnTo>
                    <a:pt x="230" y="78"/>
                  </a:lnTo>
                  <a:cubicBezTo>
                    <a:pt x="232" y="71"/>
                    <a:pt x="258" y="11"/>
                    <a:pt x="312" y="11"/>
                  </a:cubicBezTo>
                  <a:cubicBezTo>
                    <a:pt x="334" y="11"/>
                    <a:pt x="339" y="28"/>
                    <a:pt x="339" y="46"/>
                  </a:cubicBezTo>
                  <a:cubicBezTo>
                    <a:pt x="339" y="75"/>
                    <a:pt x="318" y="131"/>
                    <a:pt x="308" y="158"/>
                  </a:cubicBezTo>
                  <a:cubicBezTo>
                    <a:pt x="304" y="170"/>
                    <a:pt x="302" y="175"/>
                    <a:pt x="302" y="185"/>
                  </a:cubicBezTo>
                  <a:cubicBezTo>
                    <a:pt x="302" y="209"/>
                    <a:pt x="319" y="226"/>
                    <a:pt x="343" y="226"/>
                  </a:cubicBezTo>
                  <a:cubicBezTo>
                    <a:pt x="390" y="226"/>
                    <a:pt x="408" y="153"/>
                    <a:pt x="408"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33">
              <a:extLst>
                <a:ext uri="{FF2B5EF4-FFF2-40B4-BE49-F238E27FC236}">
                  <a16:creationId xmlns:a16="http://schemas.microsoft.com/office/drawing/2014/main" id="{317E3917-5418-4E33-9946-754CF7182071}"/>
                </a:ext>
              </a:extLst>
            </p:cNvPr>
            <p:cNvSpPr>
              <a:spLocks/>
            </p:cNvSpPr>
            <p:nvPr>
              <p:custDataLst>
                <p:tags r:id="rId16"/>
              </p:custDataLst>
            </p:nvPr>
          </p:nvSpPr>
          <p:spPr bwMode="auto">
            <a:xfrm>
              <a:off x="5791200" y="4375150"/>
              <a:ext cx="88900" cy="82550"/>
            </a:xfrm>
            <a:custGeom>
              <a:avLst/>
              <a:gdLst>
                <a:gd name="T0" fmla="*/ 284 w 295"/>
                <a:gd name="T1" fmla="*/ 101 h 226"/>
                <a:gd name="T2" fmla="*/ 295 w 295"/>
                <a:gd name="T3" fmla="*/ 35 h 226"/>
                <a:gd name="T4" fmla="*/ 285 w 295"/>
                <a:gd name="T5" fmla="*/ 5 h 226"/>
                <a:gd name="T6" fmla="*/ 274 w 295"/>
                <a:gd name="T7" fmla="*/ 0 h 226"/>
                <a:gd name="T8" fmla="*/ 256 w 295"/>
                <a:gd name="T9" fmla="*/ 8 h 226"/>
                <a:gd name="T10" fmla="*/ 249 w 295"/>
                <a:gd name="T11" fmla="*/ 24 h 226"/>
                <a:gd name="T12" fmla="*/ 255 w 295"/>
                <a:gd name="T13" fmla="*/ 37 h 226"/>
                <a:gd name="T14" fmla="*/ 274 w 295"/>
                <a:gd name="T15" fmla="*/ 81 h 226"/>
                <a:gd name="T16" fmla="*/ 272 w 295"/>
                <a:gd name="T17" fmla="*/ 99 h 226"/>
                <a:gd name="T18" fmla="*/ 192 w 295"/>
                <a:gd name="T19" fmla="*/ 190 h 226"/>
                <a:gd name="T20" fmla="*/ 143 w 295"/>
                <a:gd name="T21" fmla="*/ 145 h 226"/>
                <a:gd name="T22" fmla="*/ 158 w 295"/>
                <a:gd name="T23" fmla="*/ 101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4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4" y="101"/>
                  </a:moveTo>
                  <a:cubicBezTo>
                    <a:pt x="289" y="80"/>
                    <a:pt x="295" y="55"/>
                    <a:pt x="295" y="35"/>
                  </a:cubicBezTo>
                  <a:cubicBezTo>
                    <a:pt x="295" y="22"/>
                    <a:pt x="292" y="11"/>
                    <a:pt x="285" y="5"/>
                  </a:cubicBezTo>
                  <a:cubicBezTo>
                    <a:pt x="282" y="2"/>
                    <a:pt x="278" y="0"/>
                    <a:pt x="274" y="0"/>
                  </a:cubicBezTo>
                  <a:cubicBezTo>
                    <a:pt x="268" y="0"/>
                    <a:pt x="261" y="3"/>
                    <a:pt x="256" y="8"/>
                  </a:cubicBezTo>
                  <a:cubicBezTo>
                    <a:pt x="252" y="13"/>
                    <a:pt x="249" y="19"/>
                    <a:pt x="249" y="24"/>
                  </a:cubicBezTo>
                  <a:cubicBezTo>
                    <a:pt x="249" y="29"/>
                    <a:pt x="251" y="33"/>
                    <a:pt x="255" y="37"/>
                  </a:cubicBezTo>
                  <a:cubicBezTo>
                    <a:pt x="267" y="48"/>
                    <a:pt x="274" y="63"/>
                    <a:pt x="274" y="81"/>
                  </a:cubicBezTo>
                  <a:cubicBezTo>
                    <a:pt x="274" y="86"/>
                    <a:pt x="273" y="93"/>
                    <a:pt x="272" y="99"/>
                  </a:cubicBezTo>
                  <a:cubicBezTo>
                    <a:pt x="260" y="144"/>
                    <a:pt x="231" y="190"/>
                    <a:pt x="192" y="190"/>
                  </a:cubicBezTo>
                  <a:cubicBezTo>
                    <a:pt x="164" y="190"/>
                    <a:pt x="147" y="171"/>
                    <a:pt x="143" y="145"/>
                  </a:cubicBezTo>
                  <a:cubicBezTo>
                    <a:pt x="149" y="131"/>
                    <a:pt x="154" y="116"/>
                    <a:pt x="158" y="101"/>
                  </a:cubicBezTo>
                  <a:cubicBezTo>
                    <a:pt x="159" y="97"/>
                    <a:pt x="160" y="92"/>
                    <a:pt x="160" y="89"/>
                  </a:cubicBezTo>
                  <a:cubicBezTo>
                    <a:pt x="160" y="81"/>
                    <a:pt x="157" y="76"/>
                    <a:pt x="150" y="76"/>
                  </a:cubicBezTo>
                  <a:cubicBezTo>
                    <a:pt x="141" y="76"/>
                    <a:pt x="136" y="88"/>
                    <a:pt x="133" y="99"/>
                  </a:cubicBezTo>
                  <a:cubicBezTo>
                    <a:pt x="129" y="114"/>
                    <a:pt x="127" y="129"/>
                    <a:pt x="127" y="144"/>
                  </a:cubicBezTo>
                  <a:cubicBezTo>
                    <a:pt x="110" y="171"/>
                    <a:pt x="87" y="190"/>
                    <a:pt x="59" y="190"/>
                  </a:cubicBezTo>
                  <a:cubicBezTo>
                    <a:pt x="29" y="190"/>
                    <a:pt x="16" y="165"/>
                    <a:pt x="16" y="134"/>
                  </a:cubicBezTo>
                  <a:cubicBezTo>
                    <a:pt x="16" y="124"/>
                    <a:pt x="17" y="112"/>
                    <a:pt x="20" y="101"/>
                  </a:cubicBezTo>
                  <a:cubicBezTo>
                    <a:pt x="27" y="72"/>
                    <a:pt x="45" y="44"/>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8"/>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4"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34">
              <a:extLst>
                <a:ext uri="{FF2B5EF4-FFF2-40B4-BE49-F238E27FC236}">
                  <a16:creationId xmlns:a16="http://schemas.microsoft.com/office/drawing/2014/main" id="{0AFECDF1-9D7E-42B5-A34A-0876658657C0}"/>
                </a:ext>
              </a:extLst>
            </p:cNvPr>
            <p:cNvSpPr>
              <a:spLocks/>
            </p:cNvSpPr>
            <p:nvPr>
              <p:custDataLst>
                <p:tags r:id="rId17"/>
              </p:custDataLst>
            </p:nvPr>
          </p:nvSpPr>
          <p:spPr bwMode="auto">
            <a:xfrm>
              <a:off x="5894388" y="4305300"/>
              <a:ext cx="47625" cy="84138"/>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135">
              <a:extLst>
                <a:ext uri="{FF2B5EF4-FFF2-40B4-BE49-F238E27FC236}">
                  <a16:creationId xmlns:a16="http://schemas.microsoft.com/office/drawing/2014/main" id="{CF4D9BBA-CBF5-4105-B83D-FB881CEE653B}"/>
                </a:ext>
              </a:extLst>
            </p:cNvPr>
            <p:cNvSpPr>
              <a:spLocks noEditPoints="1"/>
            </p:cNvSpPr>
            <p:nvPr>
              <p:custDataLst>
                <p:tags r:id="rId18"/>
              </p:custDataLst>
            </p:nvPr>
          </p:nvSpPr>
          <p:spPr bwMode="auto">
            <a:xfrm>
              <a:off x="5962650" y="4332288"/>
              <a:ext cx="88900" cy="123825"/>
            </a:xfrm>
            <a:custGeom>
              <a:avLst/>
              <a:gdLst>
                <a:gd name="T0" fmla="*/ 288 w 290"/>
                <a:gd name="T1" fmla="*/ 78 h 338"/>
                <a:gd name="T2" fmla="*/ 284 w 290"/>
                <a:gd name="T3" fmla="*/ 0 h 338"/>
                <a:gd name="T4" fmla="*/ 7 w 290"/>
                <a:gd name="T5" fmla="*/ 0 h 338"/>
                <a:gd name="T6" fmla="*/ 3 w 290"/>
                <a:gd name="T7" fmla="*/ 78 h 338"/>
                <a:gd name="T8" fmla="*/ 15 w 290"/>
                <a:gd name="T9" fmla="*/ 78 h 338"/>
                <a:gd name="T10" fmla="*/ 21 w 290"/>
                <a:gd name="T11" fmla="*/ 39 h 338"/>
                <a:gd name="T12" fmla="*/ 59 w 290"/>
                <a:gd name="T13" fmla="*/ 35 h 338"/>
                <a:gd name="T14" fmla="*/ 232 w 290"/>
                <a:gd name="T15" fmla="*/ 35 h 338"/>
                <a:gd name="T16" fmla="*/ 269 w 290"/>
                <a:gd name="T17" fmla="*/ 39 h 338"/>
                <a:gd name="T18" fmla="*/ 275 w 290"/>
                <a:gd name="T19" fmla="*/ 78 h 338"/>
                <a:gd name="T20" fmla="*/ 288 w 290"/>
                <a:gd name="T21" fmla="*/ 78 h 338"/>
                <a:gd name="T22" fmla="*/ 290 w 290"/>
                <a:gd name="T23" fmla="*/ 254 h 338"/>
                <a:gd name="T24" fmla="*/ 278 w 290"/>
                <a:gd name="T25" fmla="*/ 254 h 338"/>
                <a:gd name="T26" fmla="*/ 272 w 290"/>
                <a:gd name="T27" fmla="*/ 297 h 338"/>
                <a:gd name="T28" fmla="*/ 232 w 290"/>
                <a:gd name="T29" fmla="*/ 303 h 338"/>
                <a:gd name="T30" fmla="*/ 59 w 290"/>
                <a:gd name="T31" fmla="*/ 303 h 338"/>
                <a:gd name="T32" fmla="*/ 19 w 290"/>
                <a:gd name="T33" fmla="*/ 298 h 338"/>
                <a:gd name="T34" fmla="*/ 13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30 w 290"/>
                <a:gd name="T49" fmla="*/ 119 h 338"/>
                <a:gd name="T50" fmla="*/ 230 w 290"/>
                <a:gd name="T51" fmla="*/ 145 h 338"/>
                <a:gd name="T52" fmla="*/ 61 w 290"/>
                <a:gd name="T53" fmla="*/ 145 h 338"/>
                <a:gd name="T54" fmla="*/ 61 w 290"/>
                <a:gd name="T55" fmla="*/ 119 h 338"/>
                <a:gd name="T56" fmla="*/ 49 w 290"/>
                <a:gd name="T57" fmla="*/ 119 h 338"/>
                <a:gd name="T58" fmla="*/ 49 w 290"/>
                <a:gd name="T59" fmla="*/ 205 h 338"/>
                <a:gd name="T60" fmla="*/ 61 w 290"/>
                <a:gd name="T61" fmla="*/ 205 h 338"/>
                <a:gd name="T62" fmla="*/ 61 w 290"/>
                <a:gd name="T63" fmla="*/ 180 h 338"/>
                <a:gd name="T64" fmla="*/ 230 w 290"/>
                <a:gd name="T65" fmla="*/ 180 h 338"/>
                <a:gd name="T66" fmla="*/ 230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6" y="35"/>
                    <a:pt x="269" y="39"/>
                  </a:cubicBezTo>
                  <a:cubicBezTo>
                    <a:pt x="273" y="44"/>
                    <a:pt x="274" y="57"/>
                    <a:pt x="275" y="78"/>
                  </a:cubicBezTo>
                  <a:lnTo>
                    <a:pt x="288" y="78"/>
                  </a:lnTo>
                  <a:close/>
                  <a:moveTo>
                    <a:pt x="290" y="254"/>
                  </a:moveTo>
                  <a:lnTo>
                    <a:pt x="278" y="254"/>
                  </a:lnTo>
                  <a:cubicBezTo>
                    <a:pt x="276"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6" y="338"/>
                  </a:lnTo>
                  <a:lnTo>
                    <a:pt x="290"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36">
              <a:extLst>
                <a:ext uri="{FF2B5EF4-FFF2-40B4-BE49-F238E27FC236}">
                  <a16:creationId xmlns:a16="http://schemas.microsoft.com/office/drawing/2014/main" id="{4B754BB9-7CD2-4C53-A925-5F74F1E9B49E}"/>
                </a:ext>
              </a:extLst>
            </p:cNvPr>
            <p:cNvSpPr>
              <a:spLocks/>
            </p:cNvSpPr>
            <p:nvPr>
              <p:custDataLst>
                <p:tags r:id="rId19"/>
              </p:custDataLst>
            </p:nvPr>
          </p:nvSpPr>
          <p:spPr bwMode="auto">
            <a:xfrm>
              <a:off x="6070600" y="4437063"/>
              <a:ext cx="17463"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137">
              <a:extLst>
                <a:ext uri="{FF2B5EF4-FFF2-40B4-BE49-F238E27FC236}">
                  <a16:creationId xmlns:a16="http://schemas.microsoft.com/office/drawing/2014/main" id="{412EB145-10A5-4DC4-906E-31990F3816FF}"/>
                </a:ext>
              </a:extLst>
            </p:cNvPr>
            <p:cNvSpPr>
              <a:spLocks/>
            </p:cNvSpPr>
            <p:nvPr>
              <p:custDataLst>
                <p:tags r:id="rId20"/>
              </p:custDataLst>
            </p:nvPr>
          </p:nvSpPr>
          <p:spPr bwMode="auto">
            <a:xfrm>
              <a:off x="6159500" y="4364038"/>
              <a:ext cx="100013" cy="122238"/>
            </a:xfrm>
            <a:custGeom>
              <a:avLst/>
              <a:gdLst>
                <a:gd name="T0" fmla="*/ 331 w 331"/>
                <a:gd name="T1" fmla="*/ 166 h 333"/>
                <a:gd name="T2" fmla="*/ 315 w 331"/>
                <a:gd name="T3" fmla="*/ 156 h 333"/>
                <a:gd name="T4" fmla="*/ 176 w 331"/>
                <a:gd name="T5" fmla="*/ 156 h 333"/>
                <a:gd name="T6" fmla="*/ 176 w 331"/>
                <a:gd name="T7" fmla="*/ 20 h 333"/>
                <a:gd name="T8" fmla="*/ 315 w 331"/>
                <a:gd name="T9" fmla="*/ 20 h 333"/>
                <a:gd name="T10" fmla="*/ 331 w 331"/>
                <a:gd name="T11" fmla="*/ 10 h 333"/>
                <a:gd name="T12" fmla="*/ 315 w 331"/>
                <a:gd name="T13" fmla="*/ 0 h 333"/>
                <a:gd name="T14" fmla="*/ 16 w 331"/>
                <a:gd name="T15" fmla="*/ 0 h 333"/>
                <a:gd name="T16" fmla="*/ 0 w 331"/>
                <a:gd name="T17" fmla="*/ 10 h 333"/>
                <a:gd name="T18" fmla="*/ 16 w 331"/>
                <a:gd name="T19" fmla="*/ 20 h 333"/>
                <a:gd name="T20" fmla="*/ 156 w 331"/>
                <a:gd name="T21" fmla="*/ 20 h 333"/>
                <a:gd name="T22" fmla="*/ 156 w 331"/>
                <a:gd name="T23" fmla="*/ 156 h 333"/>
                <a:gd name="T24" fmla="*/ 16 w 331"/>
                <a:gd name="T25" fmla="*/ 156 h 333"/>
                <a:gd name="T26" fmla="*/ 0 w 331"/>
                <a:gd name="T27" fmla="*/ 166 h 333"/>
                <a:gd name="T28" fmla="*/ 16 w 331"/>
                <a:gd name="T29" fmla="*/ 176 h 333"/>
                <a:gd name="T30" fmla="*/ 156 w 331"/>
                <a:gd name="T31" fmla="*/ 176 h 333"/>
                <a:gd name="T32" fmla="*/ 156 w 331"/>
                <a:gd name="T33" fmla="*/ 317 h 333"/>
                <a:gd name="T34" fmla="*/ 166 w 331"/>
                <a:gd name="T35" fmla="*/ 333 h 333"/>
                <a:gd name="T36" fmla="*/ 176 w 331"/>
                <a:gd name="T37" fmla="*/ 315 h 333"/>
                <a:gd name="T38" fmla="*/ 176 w 331"/>
                <a:gd name="T39" fmla="*/ 176 h 333"/>
                <a:gd name="T40" fmla="*/ 315 w 331"/>
                <a:gd name="T41" fmla="*/ 176 h 333"/>
                <a:gd name="T42" fmla="*/ 331 w 331"/>
                <a:gd name="T4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1" h="333">
                  <a:moveTo>
                    <a:pt x="331" y="166"/>
                  </a:moveTo>
                  <a:cubicBezTo>
                    <a:pt x="331" y="156"/>
                    <a:pt x="322" y="156"/>
                    <a:pt x="315" y="156"/>
                  </a:cubicBezTo>
                  <a:lnTo>
                    <a:pt x="176" y="156"/>
                  </a:lnTo>
                  <a:lnTo>
                    <a:pt x="176" y="20"/>
                  </a:lnTo>
                  <a:lnTo>
                    <a:pt x="315" y="20"/>
                  </a:lnTo>
                  <a:cubicBezTo>
                    <a:pt x="322" y="20"/>
                    <a:pt x="331" y="20"/>
                    <a:pt x="331" y="10"/>
                  </a:cubicBezTo>
                  <a:cubicBezTo>
                    <a:pt x="331" y="0"/>
                    <a:pt x="322" y="0"/>
                    <a:pt x="315" y="0"/>
                  </a:cubicBezTo>
                  <a:lnTo>
                    <a:pt x="16" y="0"/>
                  </a:lnTo>
                  <a:cubicBezTo>
                    <a:pt x="9" y="0"/>
                    <a:pt x="0" y="0"/>
                    <a:pt x="0" y="10"/>
                  </a:cubicBezTo>
                  <a:cubicBezTo>
                    <a:pt x="0" y="20"/>
                    <a:pt x="9" y="20"/>
                    <a:pt x="16" y="20"/>
                  </a:cubicBezTo>
                  <a:lnTo>
                    <a:pt x="156" y="20"/>
                  </a:lnTo>
                  <a:lnTo>
                    <a:pt x="156" y="156"/>
                  </a:lnTo>
                  <a:lnTo>
                    <a:pt x="16" y="156"/>
                  </a:lnTo>
                  <a:cubicBezTo>
                    <a:pt x="9" y="156"/>
                    <a:pt x="0" y="156"/>
                    <a:pt x="0" y="166"/>
                  </a:cubicBezTo>
                  <a:cubicBezTo>
                    <a:pt x="0" y="176"/>
                    <a:pt x="9" y="176"/>
                    <a:pt x="16" y="176"/>
                  </a:cubicBezTo>
                  <a:lnTo>
                    <a:pt x="156" y="176"/>
                  </a:lnTo>
                  <a:lnTo>
                    <a:pt x="156" y="317"/>
                  </a:lnTo>
                  <a:cubicBezTo>
                    <a:pt x="156" y="324"/>
                    <a:pt x="156" y="333"/>
                    <a:pt x="166" y="333"/>
                  </a:cubicBezTo>
                  <a:cubicBezTo>
                    <a:pt x="176" y="333"/>
                    <a:pt x="176" y="322"/>
                    <a:pt x="176" y="315"/>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138">
              <a:extLst>
                <a:ext uri="{FF2B5EF4-FFF2-40B4-BE49-F238E27FC236}">
                  <a16:creationId xmlns:a16="http://schemas.microsoft.com/office/drawing/2014/main" id="{2BDFAC47-6AA3-4357-9C4C-F0F9DB0312BF}"/>
                </a:ext>
              </a:extLst>
            </p:cNvPr>
            <p:cNvSpPr>
              <a:spLocks/>
            </p:cNvSpPr>
            <p:nvPr>
              <p:custDataLst>
                <p:tags r:id="rId21"/>
              </p:custDataLst>
            </p:nvPr>
          </p:nvSpPr>
          <p:spPr bwMode="auto">
            <a:xfrm>
              <a:off x="6273800" y="4332288"/>
              <a:ext cx="111125" cy="123825"/>
            </a:xfrm>
            <a:custGeom>
              <a:avLst/>
              <a:gdLst>
                <a:gd name="T0" fmla="*/ 337 w 363"/>
                <a:gd name="T1" fmla="*/ 216 h 340"/>
                <a:gd name="T2" fmla="*/ 331 w 363"/>
                <a:gd name="T3" fmla="*/ 211 h 340"/>
                <a:gd name="T4" fmla="*/ 324 w 363"/>
                <a:gd name="T5" fmla="*/ 217 h 340"/>
                <a:gd name="T6" fmla="*/ 188 w 363"/>
                <a:gd name="T7" fmla="*/ 324 h 340"/>
                <a:gd name="T8" fmla="*/ 115 w 363"/>
                <a:gd name="T9" fmla="*/ 324 h 340"/>
                <a:gd name="T10" fmla="*/ 104 w 363"/>
                <a:gd name="T11" fmla="*/ 324 h 340"/>
                <a:gd name="T12" fmla="*/ 98 w 363"/>
                <a:gd name="T13" fmla="*/ 319 h 340"/>
                <a:gd name="T14" fmla="*/ 100 w 363"/>
                <a:gd name="T15" fmla="*/ 307 h 340"/>
                <a:gd name="T16" fmla="*/ 134 w 363"/>
                <a:gd name="T17" fmla="*/ 171 h 340"/>
                <a:gd name="T18" fmla="*/ 184 w 363"/>
                <a:gd name="T19" fmla="*/ 171 h 340"/>
                <a:gd name="T20" fmla="*/ 226 w 363"/>
                <a:gd name="T21" fmla="*/ 194 h 340"/>
                <a:gd name="T22" fmla="*/ 223 w 363"/>
                <a:gd name="T23" fmla="*/ 218 h 340"/>
                <a:gd name="T24" fmla="*/ 221 w 363"/>
                <a:gd name="T25" fmla="*/ 224 h 340"/>
                <a:gd name="T26" fmla="*/ 228 w 363"/>
                <a:gd name="T27" fmla="*/ 229 h 340"/>
                <a:gd name="T28" fmla="*/ 235 w 363"/>
                <a:gd name="T29" fmla="*/ 219 h 340"/>
                <a:gd name="T30" fmla="*/ 264 w 363"/>
                <a:gd name="T31" fmla="*/ 103 h 340"/>
                <a:gd name="T32" fmla="*/ 258 w 363"/>
                <a:gd name="T33" fmla="*/ 97 h 340"/>
                <a:gd name="T34" fmla="*/ 251 w 363"/>
                <a:gd name="T35" fmla="*/ 106 h 340"/>
                <a:gd name="T36" fmla="*/ 185 w 363"/>
                <a:gd name="T37" fmla="*/ 156 h 340"/>
                <a:gd name="T38" fmla="*/ 138 w 363"/>
                <a:gd name="T39" fmla="*/ 156 h 340"/>
                <a:gd name="T40" fmla="*/ 168 w 363"/>
                <a:gd name="T41" fmla="*/ 35 h 340"/>
                <a:gd name="T42" fmla="*/ 195 w 363"/>
                <a:gd name="T43" fmla="*/ 16 h 340"/>
                <a:gd name="T44" fmla="*/ 265 w 363"/>
                <a:gd name="T45" fmla="*/ 16 h 340"/>
                <a:gd name="T46" fmla="*/ 341 w 363"/>
                <a:gd name="T47" fmla="*/ 71 h 340"/>
                <a:gd name="T48" fmla="*/ 339 w 363"/>
                <a:gd name="T49" fmla="*/ 98 h 340"/>
                <a:gd name="T50" fmla="*/ 339 w 363"/>
                <a:gd name="T51" fmla="*/ 107 h 340"/>
                <a:gd name="T52" fmla="*/ 345 w 363"/>
                <a:gd name="T53" fmla="*/ 113 h 340"/>
                <a:gd name="T54" fmla="*/ 352 w 363"/>
                <a:gd name="T55" fmla="*/ 100 h 340"/>
                <a:gd name="T56" fmla="*/ 362 w 363"/>
                <a:gd name="T57" fmla="*/ 14 h 340"/>
                <a:gd name="T58" fmla="*/ 348 w 363"/>
                <a:gd name="T59" fmla="*/ 0 h 340"/>
                <a:gd name="T60" fmla="*/ 96 w 363"/>
                <a:gd name="T61" fmla="*/ 0 h 340"/>
                <a:gd name="T62" fmla="*/ 82 w 363"/>
                <a:gd name="T63" fmla="*/ 10 h 340"/>
                <a:gd name="T64" fmla="*/ 95 w 363"/>
                <a:gd name="T65" fmla="*/ 16 h 340"/>
                <a:gd name="T66" fmla="*/ 128 w 363"/>
                <a:gd name="T67" fmla="*/ 25 h 340"/>
                <a:gd name="T68" fmla="*/ 125 w 363"/>
                <a:gd name="T69" fmla="*/ 37 h 340"/>
                <a:gd name="T70" fmla="*/ 60 w 363"/>
                <a:gd name="T71" fmla="*/ 301 h 340"/>
                <a:gd name="T72" fmla="*/ 14 w 363"/>
                <a:gd name="T73" fmla="*/ 324 h 340"/>
                <a:gd name="T74" fmla="*/ 0 w 363"/>
                <a:gd name="T75" fmla="*/ 334 h 340"/>
                <a:gd name="T76" fmla="*/ 14 w 363"/>
                <a:gd name="T77" fmla="*/ 340 h 340"/>
                <a:gd name="T78" fmla="*/ 273 w 363"/>
                <a:gd name="T79" fmla="*/ 340 h 340"/>
                <a:gd name="T80" fmla="*/ 288 w 363"/>
                <a:gd name="T81" fmla="*/ 331 h 340"/>
                <a:gd name="T82" fmla="*/ 334 w 363"/>
                <a:gd name="T83" fmla="*/ 223 h 340"/>
                <a:gd name="T84" fmla="*/ 337 w 363"/>
                <a:gd name="T85" fmla="*/ 2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3" h="340">
                  <a:moveTo>
                    <a:pt x="337" y="216"/>
                  </a:moveTo>
                  <a:cubicBezTo>
                    <a:pt x="337" y="216"/>
                    <a:pt x="337" y="211"/>
                    <a:pt x="331" y="211"/>
                  </a:cubicBezTo>
                  <a:cubicBezTo>
                    <a:pt x="326" y="211"/>
                    <a:pt x="325" y="214"/>
                    <a:pt x="324" y="217"/>
                  </a:cubicBezTo>
                  <a:cubicBezTo>
                    <a:pt x="292" y="291"/>
                    <a:pt x="273" y="324"/>
                    <a:pt x="188" y="324"/>
                  </a:cubicBezTo>
                  <a:lnTo>
                    <a:pt x="115" y="324"/>
                  </a:lnTo>
                  <a:cubicBezTo>
                    <a:pt x="108" y="324"/>
                    <a:pt x="107" y="324"/>
                    <a:pt x="104" y="324"/>
                  </a:cubicBezTo>
                  <a:cubicBezTo>
                    <a:pt x="99" y="323"/>
                    <a:pt x="98" y="323"/>
                    <a:pt x="98" y="319"/>
                  </a:cubicBezTo>
                  <a:cubicBezTo>
                    <a:pt x="98" y="317"/>
                    <a:pt x="98" y="316"/>
                    <a:pt x="100" y="307"/>
                  </a:cubicBezTo>
                  <a:lnTo>
                    <a:pt x="134" y="171"/>
                  </a:lnTo>
                  <a:lnTo>
                    <a:pt x="184" y="171"/>
                  </a:lnTo>
                  <a:cubicBezTo>
                    <a:pt x="226" y="171"/>
                    <a:pt x="226" y="182"/>
                    <a:pt x="226" y="194"/>
                  </a:cubicBezTo>
                  <a:cubicBezTo>
                    <a:pt x="226" y="198"/>
                    <a:pt x="226" y="204"/>
                    <a:pt x="223" y="218"/>
                  </a:cubicBezTo>
                  <a:cubicBezTo>
                    <a:pt x="222" y="221"/>
                    <a:pt x="221" y="222"/>
                    <a:pt x="221" y="224"/>
                  </a:cubicBezTo>
                  <a:cubicBezTo>
                    <a:pt x="221" y="226"/>
                    <a:pt x="223" y="229"/>
                    <a:pt x="228" y="229"/>
                  </a:cubicBezTo>
                  <a:cubicBezTo>
                    <a:pt x="232" y="229"/>
                    <a:pt x="233" y="227"/>
                    <a:pt x="235" y="219"/>
                  </a:cubicBezTo>
                  <a:lnTo>
                    <a:pt x="264" y="103"/>
                  </a:lnTo>
                  <a:cubicBezTo>
                    <a:pt x="264" y="100"/>
                    <a:pt x="261" y="97"/>
                    <a:pt x="258" y="97"/>
                  </a:cubicBezTo>
                  <a:cubicBezTo>
                    <a:pt x="253" y="97"/>
                    <a:pt x="252" y="100"/>
                    <a:pt x="251" y="106"/>
                  </a:cubicBezTo>
                  <a:cubicBezTo>
                    <a:pt x="240" y="144"/>
                    <a:pt x="231" y="156"/>
                    <a:pt x="185" y="156"/>
                  </a:cubicBezTo>
                  <a:lnTo>
                    <a:pt x="138" y="156"/>
                  </a:lnTo>
                  <a:lnTo>
                    <a:pt x="168" y="35"/>
                  </a:lnTo>
                  <a:cubicBezTo>
                    <a:pt x="173" y="18"/>
                    <a:pt x="173" y="16"/>
                    <a:pt x="195" y="16"/>
                  </a:cubicBezTo>
                  <a:lnTo>
                    <a:pt x="265" y="16"/>
                  </a:lnTo>
                  <a:cubicBezTo>
                    <a:pt x="326" y="16"/>
                    <a:pt x="341" y="30"/>
                    <a:pt x="341" y="71"/>
                  </a:cubicBezTo>
                  <a:cubicBezTo>
                    <a:pt x="341" y="83"/>
                    <a:pt x="341" y="84"/>
                    <a:pt x="339" y="98"/>
                  </a:cubicBezTo>
                  <a:cubicBezTo>
                    <a:pt x="339" y="101"/>
                    <a:pt x="339" y="104"/>
                    <a:pt x="339" y="107"/>
                  </a:cubicBezTo>
                  <a:cubicBezTo>
                    <a:pt x="339" y="109"/>
                    <a:pt x="340" y="113"/>
                    <a:pt x="345" y="113"/>
                  </a:cubicBezTo>
                  <a:cubicBezTo>
                    <a:pt x="350" y="113"/>
                    <a:pt x="351" y="110"/>
                    <a:pt x="352" y="100"/>
                  </a:cubicBezTo>
                  <a:lnTo>
                    <a:pt x="362" y="14"/>
                  </a:lnTo>
                  <a:cubicBezTo>
                    <a:pt x="363" y="0"/>
                    <a:pt x="361" y="0"/>
                    <a:pt x="348" y="0"/>
                  </a:cubicBezTo>
                  <a:lnTo>
                    <a:pt x="96" y="0"/>
                  </a:lnTo>
                  <a:cubicBezTo>
                    <a:pt x="86" y="0"/>
                    <a:pt x="82" y="0"/>
                    <a:pt x="82" y="10"/>
                  </a:cubicBezTo>
                  <a:cubicBezTo>
                    <a:pt x="82" y="16"/>
                    <a:pt x="86" y="16"/>
                    <a:pt x="95" y="16"/>
                  </a:cubicBezTo>
                  <a:cubicBezTo>
                    <a:pt x="114" y="16"/>
                    <a:pt x="128" y="16"/>
                    <a:pt x="128" y="25"/>
                  </a:cubicBezTo>
                  <a:cubicBezTo>
                    <a:pt x="128" y="27"/>
                    <a:pt x="128" y="28"/>
                    <a:pt x="125" y="37"/>
                  </a:cubicBezTo>
                  <a:lnTo>
                    <a:pt x="60" y="301"/>
                  </a:lnTo>
                  <a:cubicBezTo>
                    <a:pt x="55" y="320"/>
                    <a:pt x="54" y="324"/>
                    <a:pt x="14" y="324"/>
                  </a:cubicBezTo>
                  <a:cubicBezTo>
                    <a:pt x="6" y="324"/>
                    <a:pt x="0" y="324"/>
                    <a:pt x="0" y="334"/>
                  </a:cubicBezTo>
                  <a:cubicBezTo>
                    <a:pt x="0" y="340"/>
                    <a:pt x="5" y="340"/>
                    <a:pt x="14" y="340"/>
                  </a:cubicBezTo>
                  <a:lnTo>
                    <a:pt x="273" y="340"/>
                  </a:lnTo>
                  <a:cubicBezTo>
                    <a:pt x="284" y="340"/>
                    <a:pt x="285" y="339"/>
                    <a:pt x="288" y="331"/>
                  </a:cubicBezTo>
                  <a:lnTo>
                    <a:pt x="334" y="223"/>
                  </a:lnTo>
                  <a:cubicBezTo>
                    <a:pt x="335" y="221"/>
                    <a:pt x="337" y="216"/>
                    <a:pt x="337"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139">
              <a:extLst>
                <a:ext uri="{FF2B5EF4-FFF2-40B4-BE49-F238E27FC236}">
                  <a16:creationId xmlns:a16="http://schemas.microsoft.com/office/drawing/2014/main" id="{E089DAB2-DB89-433E-88DB-7B74CC27BE94}"/>
                </a:ext>
              </a:extLst>
            </p:cNvPr>
            <p:cNvSpPr>
              <a:spLocks/>
            </p:cNvSpPr>
            <p:nvPr>
              <p:custDataLst>
                <p:tags r:id="rId22"/>
              </p:custDataLst>
            </p:nvPr>
          </p:nvSpPr>
          <p:spPr bwMode="auto">
            <a:xfrm>
              <a:off x="6394450" y="4332288"/>
              <a:ext cx="69850" cy="123825"/>
            </a:xfrm>
            <a:custGeom>
              <a:avLst/>
              <a:gdLst>
                <a:gd name="T0" fmla="*/ 149 w 231"/>
                <a:gd name="T1" fmla="*/ 331 h 341"/>
                <a:gd name="T2" fmla="*/ 134 w 231"/>
                <a:gd name="T3" fmla="*/ 325 h 341"/>
                <a:gd name="T4" fmla="*/ 113 w 231"/>
                <a:gd name="T5" fmla="*/ 324 h 341"/>
                <a:gd name="T6" fmla="*/ 101 w 231"/>
                <a:gd name="T7" fmla="*/ 316 h 341"/>
                <a:gd name="T8" fmla="*/ 103 w 231"/>
                <a:gd name="T9" fmla="*/ 304 h 341"/>
                <a:gd name="T10" fmla="*/ 169 w 231"/>
                <a:gd name="T11" fmla="*/ 38 h 341"/>
                <a:gd name="T12" fmla="*/ 215 w 231"/>
                <a:gd name="T13" fmla="*/ 15 h 341"/>
                <a:gd name="T14" fmla="*/ 231 w 231"/>
                <a:gd name="T15" fmla="*/ 6 h 341"/>
                <a:gd name="T16" fmla="*/ 223 w 231"/>
                <a:gd name="T17" fmla="*/ 0 h 341"/>
                <a:gd name="T18" fmla="*/ 157 w 231"/>
                <a:gd name="T19" fmla="*/ 1 h 341"/>
                <a:gd name="T20" fmla="*/ 91 w 231"/>
                <a:gd name="T21" fmla="*/ 0 h 341"/>
                <a:gd name="T22" fmla="*/ 81 w 231"/>
                <a:gd name="T23" fmla="*/ 10 h 341"/>
                <a:gd name="T24" fmla="*/ 95 w 231"/>
                <a:gd name="T25" fmla="*/ 15 h 341"/>
                <a:gd name="T26" fmla="*/ 129 w 231"/>
                <a:gd name="T27" fmla="*/ 25 h 341"/>
                <a:gd name="T28" fmla="*/ 128 w 231"/>
                <a:gd name="T29" fmla="*/ 33 h 341"/>
                <a:gd name="T30" fmla="*/ 61 w 231"/>
                <a:gd name="T31" fmla="*/ 302 h 341"/>
                <a:gd name="T32" fmla="*/ 16 w 231"/>
                <a:gd name="T33" fmla="*/ 325 h 341"/>
                <a:gd name="T34" fmla="*/ 0 w 231"/>
                <a:gd name="T35" fmla="*/ 335 h 341"/>
                <a:gd name="T36" fmla="*/ 7 w 231"/>
                <a:gd name="T37" fmla="*/ 341 h 341"/>
                <a:gd name="T38" fmla="*/ 73 w 231"/>
                <a:gd name="T39" fmla="*/ 339 h 341"/>
                <a:gd name="T40" fmla="*/ 139 w 231"/>
                <a:gd name="T41" fmla="*/ 341 h 341"/>
                <a:gd name="T42" fmla="*/ 149 w 231"/>
                <a:gd name="T4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1" h="341">
                  <a:moveTo>
                    <a:pt x="149" y="331"/>
                  </a:moveTo>
                  <a:cubicBezTo>
                    <a:pt x="149" y="325"/>
                    <a:pt x="145" y="325"/>
                    <a:pt x="134" y="325"/>
                  </a:cubicBezTo>
                  <a:cubicBezTo>
                    <a:pt x="125" y="325"/>
                    <a:pt x="123" y="325"/>
                    <a:pt x="113" y="324"/>
                  </a:cubicBezTo>
                  <a:cubicBezTo>
                    <a:pt x="103" y="323"/>
                    <a:pt x="101" y="321"/>
                    <a:pt x="101" y="316"/>
                  </a:cubicBezTo>
                  <a:cubicBezTo>
                    <a:pt x="101" y="312"/>
                    <a:pt x="102" y="308"/>
                    <a:pt x="103" y="304"/>
                  </a:cubicBezTo>
                  <a:lnTo>
                    <a:pt x="169" y="38"/>
                  </a:lnTo>
                  <a:cubicBezTo>
                    <a:pt x="174" y="20"/>
                    <a:pt x="175" y="15"/>
                    <a:pt x="215" y="15"/>
                  </a:cubicBezTo>
                  <a:cubicBezTo>
                    <a:pt x="227" y="15"/>
                    <a:pt x="231" y="15"/>
                    <a:pt x="231" y="6"/>
                  </a:cubicBezTo>
                  <a:cubicBezTo>
                    <a:pt x="231" y="0"/>
                    <a:pt x="225" y="0"/>
                    <a:pt x="223" y="0"/>
                  </a:cubicBezTo>
                  <a:lnTo>
                    <a:pt x="157" y="1"/>
                  </a:lnTo>
                  <a:lnTo>
                    <a:pt x="91" y="0"/>
                  </a:lnTo>
                  <a:cubicBezTo>
                    <a:pt x="88" y="0"/>
                    <a:pt x="81" y="0"/>
                    <a:pt x="81" y="10"/>
                  </a:cubicBezTo>
                  <a:cubicBezTo>
                    <a:pt x="81" y="15"/>
                    <a:pt x="86" y="15"/>
                    <a:pt x="95" y="15"/>
                  </a:cubicBezTo>
                  <a:cubicBezTo>
                    <a:pt x="116" y="15"/>
                    <a:pt x="129" y="15"/>
                    <a:pt x="129" y="25"/>
                  </a:cubicBezTo>
                  <a:cubicBezTo>
                    <a:pt x="129" y="27"/>
                    <a:pt x="129" y="28"/>
                    <a:pt x="128" y="33"/>
                  </a:cubicBezTo>
                  <a:lnTo>
                    <a:pt x="61" y="302"/>
                  </a:lnTo>
                  <a:cubicBezTo>
                    <a:pt x="57" y="320"/>
                    <a:pt x="55" y="325"/>
                    <a:pt x="16" y="325"/>
                  </a:cubicBezTo>
                  <a:cubicBezTo>
                    <a:pt x="4" y="325"/>
                    <a:pt x="0" y="325"/>
                    <a:pt x="0" y="335"/>
                  </a:cubicBezTo>
                  <a:cubicBezTo>
                    <a:pt x="0" y="341"/>
                    <a:pt x="6" y="341"/>
                    <a:pt x="7" y="341"/>
                  </a:cubicBezTo>
                  <a:lnTo>
                    <a:pt x="73" y="339"/>
                  </a:lnTo>
                  <a:lnTo>
                    <a:pt x="139" y="341"/>
                  </a:lnTo>
                  <a:cubicBezTo>
                    <a:pt x="143" y="341"/>
                    <a:pt x="149" y="341"/>
                    <a:pt x="149"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140">
              <a:extLst>
                <a:ext uri="{FF2B5EF4-FFF2-40B4-BE49-F238E27FC236}">
                  <a16:creationId xmlns:a16="http://schemas.microsoft.com/office/drawing/2014/main" id="{330309D1-5F26-4D41-85D5-5FF92094FD1A}"/>
                </a:ext>
              </a:extLst>
            </p:cNvPr>
            <p:cNvSpPr>
              <a:spLocks noEditPoints="1"/>
            </p:cNvSpPr>
            <p:nvPr>
              <p:custDataLst>
                <p:tags r:id="rId23"/>
              </p:custDataLst>
            </p:nvPr>
          </p:nvSpPr>
          <p:spPr bwMode="auto">
            <a:xfrm>
              <a:off x="6473825" y="4332288"/>
              <a:ext cx="88900" cy="123825"/>
            </a:xfrm>
            <a:custGeom>
              <a:avLst/>
              <a:gdLst>
                <a:gd name="T0" fmla="*/ 287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4 h 338"/>
                <a:gd name="T24" fmla="*/ 278 w 290"/>
                <a:gd name="T25" fmla="*/ 254 h 338"/>
                <a:gd name="T26" fmla="*/ 272 w 290"/>
                <a:gd name="T27" fmla="*/ 297 h 338"/>
                <a:gd name="T28" fmla="*/ 232 w 290"/>
                <a:gd name="T29" fmla="*/ 303 h 338"/>
                <a:gd name="T30" fmla="*/ 58 w 290"/>
                <a:gd name="T31" fmla="*/ 303 h 338"/>
                <a:gd name="T32" fmla="*/ 18 w 290"/>
                <a:gd name="T33" fmla="*/ 298 h 338"/>
                <a:gd name="T34" fmla="*/ 12 w 290"/>
                <a:gd name="T35" fmla="*/ 254 h 338"/>
                <a:gd name="T36" fmla="*/ 0 w 290"/>
                <a:gd name="T37" fmla="*/ 254 h 338"/>
                <a:gd name="T38" fmla="*/ 4 w 290"/>
                <a:gd name="T39" fmla="*/ 338 h 338"/>
                <a:gd name="T40" fmla="*/ 286 w 290"/>
                <a:gd name="T41" fmla="*/ 338 h 338"/>
                <a:gd name="T42" fmla="*/ 290 w 290"/>
                <a:gd name="T43" fmla="*/ 254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7" y="78"/>
                  </a:lnTo>
                  <a:close/>
                  <a:moveTo>
                    <a:pt x="290" y="254"/>
                  </a:moveTo>
                  <a:lnTo>
                    <a:pt x="278" y="254"/>
                  </a:lnTo>
                  <a:cubicBezTo>
                    <a:pt x="276" y="277"/>
                    <a:pt x="276" y="290"/>
                    <a:pt x="272" y="297"/>
                  </a:cubicBezTo>
                  <a:cubicBezTo>
                    <a:pt x="269" y="303"/>
                    <a:pt x="243" y="303"/>
                    <a:pt x="232" y="303"/>
                  </a:cubicBezTo>
                  <a:lnTo>
                    <a:pt x="58" y="303"/>
                  </a:lnTo>
                  <a:cubicBezTo>
                    <a:pt x="49" y="303"/>
                    <a:pt x="22" y="303"/>
                    <a:pt x="18" y="298"/>
                  </a:cubicBezTo>
                  <a:cubicBezTo>
                    <a:pt x="14" y="291"/>
                    <a:pt x="13" y="276"/>
                    <a:pt x="12" y="254"/>
                  </a:cubicBezTo>
                  <a:lnTo>
                    <a:pt x="0" y="254"/>
                  </a:lnTo>
                  <a:lnTo>
                    <a:pt x="4" y="338"/>
                  </a:lnTo>
                  <a:lnTo>
                    <a:pt x="286" y="338"/>
                  </a:lnTo>
                  <a:lnTo>
                    <a:pt x="290" y="254"/>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141">
              <a:extLst>
                <a:ext uri="{FF2B5EF4-FFF2-40B4-BE49-F238E27FC236}">
                  <a16:creationId xmlns:a16="http://schemas.microsoft.com/office/drawing/2014/main" id="{91C8F7D0-0AAC-49BA-80EF-F74F198CD3FB}"/>
                </a:ext>
              </a:extLst>
            </p:cNvPr>
            <p:cNvSpPr>
              <a:spLocks/>
            </p:cNvSpPr>
            <p:nvPr>
              <p:custDataLst>
                <p:tags r:id="rId24"/>
              </p:custDataLst>
            </p:nvPr>
          </p:nvSpPr>
          <p:spPr bwMode="auto">
            <a:xfrm>
              <a:off x="6573838" y="4319588"/>
              <a:ext cx="26988"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3"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42">
              <a:extLst>
                <a:ext uri="{FF2B5EF4-FFF2-40B4-BE49-F238E27FC236}">
                  <a16:creationId xmlns:a16="http://schemas.microsoft.com/office/drawing/2014/main" id="{675ABE0B-7445-451F-A291-774E00991219}"/>
                </a:ext>
              </a:extLst>
            </p:cNvPr>
            <p:cNvSpPr>
              <a:spLocks/>
            </p:cNvSpPr>
            <p:nvPr>
              <p:custDataLst>
                <p:tags r:id="rId25"/>
              </p:custDataLst>
            </p:nvPr>
          </p:nvSpPr>
          <p:spPr bwMode="auto">
            <a:xfrm>
              <a:off x="6608763" y="4319588"/>
              <a:ext cx="26988" cy="65088"/>
            </a:xfrm>
            <a:custGeom>
              <a:avLst/>
              <a:gdLst>
                <a:gd name="T0" fmla="*/ 87 w 87"/>
                <a:gd name="T1" fmla="*/ 19 h 181"/>
                <a:gd name="T2" fmla="*/ 66 w 87"/>
                <a:gd name="T3" fmla="*/ 0 h 181"/>
                <a:gd name="T4" fmla="*/ 48 w 87"/>
                <a:gd name="T5" fmla="*/ 16 h 181"/>
                <a:gd name="T6" fmla="*/ 1 w 87"/>
                <a:gd name="T7" fmla="*/ 167 h 181"/>
                <a:gd name="T8" fmla="*/ 0 w 87"/>
                <a:gd name="T9" fmla="*/ 173 h 181"/>
                <a:gd name="T10" fmla="*/ 13 w 87"/>
                <a:gd name="T11" fmla="*/ 181 h 181"/>
                <a:gd name="T12" fmla="*/ 18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6" y="0"/>
                  </a:cubicBezTo>
                  <a:cubicBezTo>
                    <a:pt x="53" y="0"/>
                    <a:pt x="49" y="11"/>
                    <a:pt x="48" y="16"/>
                  </a:cubicBezTo>
                  <a:lnTo>
                    <a:pt x="1" y="167"/>
                  </a:lnTo>
                  <a:lnTo>
                    <a:pt x="0" y="173"/>
                  </a:lnTo>
                  <a:cubicBezTo>
                    <a:pt x="0" y="177"/>
                    <a:pt x="10" y="181"/>
                    <a:pt x="13" y="181"/>
                  </a:cubicBezTo>
                  <a:cubicBezTo>
                    <a:pt x="16" y="181"/>
                    <a:pt x="17" y="179"/>
                    <a:pt x="18"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43">
              <a:extLst>
                <a:ext uri="{FF2B5EF4-FFF2-40B4-BE49-F238E27FC236}">
                  <a16:creationId xmlns:a16="http://schemas.microsoft.com/office/drawing/2014/main" id="{B8935C26-4234-4181-B195-436E9BF7B570}"/>
                </a:ext>
              </a:extLst>
            </p:cNvPr>
            <p:cNvSpPr>
              <a:spLocks noEditPoints="1"/>
            </p:cNvSpPr>
            <p:nvPr>
              <p:custDataLst>
                <p:tags r:id="rId26"/>
              </p:custDataLst>
            </p:nvPr>
          </p:nvSpPr>
          <p:spPr bwMode="auto">
            <a:xfrm>
              <a:off x="6696075" y="4389438"/>
              <a:ext cx="101600" cy="41275"/>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144">
              <a:extLst>
                <a:ext uri="{FF2B5EF4-FFF2-40B4-BE49-F238E27FC236}">
                  <a16:creationId xmlns:a16="http://schemas.microsoft.com/office/drawing/2014/main" id="{DD488BBC-FF1F-47A5-A376-40ADCA349232}"/>
                </a:ext>
              </a:extLst>
            </p:cNvPr>
            <p:cNvSpPr>
              <a:spLocks/>
            </p:cNvSpPr>
            <p:nvPr>
              <p:custDataLst>
                <p:tags r:id="rId27"/>
              </p:custDataLst>
            </p:nvPr>
          </p:nvSpPr>
          <p:spPr bwMode="auto">
            <a:xfrm>
              <a:off x="6859588" y="4332288"/>
              <a:ext cx="84138" cy="127000"/>
            </a:xfrm>
            <a:custGeom>
              <a:avLst/>
              <a:gdLst>
                <a:gd name="T0" fmla="*/ 280 w 280"/>
                <a:gd name="T1" fmla="*/ 6 h 352"/>
                <a:gd name="T2" fmla="*/ 273 w 280"/>
                <a:gd name="T3" fmla="*/ 0 h 352"/>
                <a:gd name="T4" fmla="*/ 218 w 280"/>
                <a:gd name="T5" fmla="*/ 1 h 352"/>
                <a:gd name="T6" fmla="*/ 145 w 280"/>
                <a:gd name="T7" fmla="*/ 0 h 352"/>
                <a:gd name="T8" fmla="*/ 134 w 280"/>
                <a:gd name="T9" fmla="*/ 10 h 352"/>
                <a:gd name="T10" fmla="*/ 151 w 280"/>
                <a:gd name="T11" fmla="*/ 15 h 352"/>
                <a:gd name="T12" fmla="*/ 180 w 280"/>
                <a:gd name="T13" fmla="*/ 16 h 352"/>
                <a:gd name="T14" fmla="*/ 196 w 280"/>
                <a:gd name="T15" fmla="*/ 26 h 352"/>
                <a:gd name="T16" fmla="*/ 194 w 280"/>
                <a:gd name="T17" fmla="*/ 37 h 352"/>
                <a:gd name="T18" fmla="*/ 136 w 280"/>
                <a:gd name="T19" fmla="*/ 266 h 352"/>
                <a:gd name="T20" fmla="*/ 65 w 280"/>
                <a:gd name="T21" fmla="*/ 341 h 352"/>
                <a:gd name="T22" fmla="*/ 17 w 280"/>
                <a:gd name="T23" fmla="*/ 310 h 352"/>
                <a:gd name="T24" fmla="*/ 23 w 280"/>
                <a:gd name="T25" fmla="*/ 310 h 352"/>
                <a:gd name="T26" fmla="*/ 56 w 280"/>
                <a:gd name="T27" fmla="*/ 278 h 352"/>
                <a:gd name="T28" fmla="*/ 34 w 280"/>
                <a:gd name="T29" fmla="*/ 257 h 352"/>
                <a:gd name="T30" fmla="*/ 0 w 280"/>
                <a:gd name="T31" fmla="*/ 297 h 352"/>
                <a:gd name="T32" fmla="*/ 66 w 280"/>
                <a:gd name="T33" fmla="*/ 352 h 352"/>
                <a:gd name="T34" fmla="*/ 176 w 280"/>
                <a:gd name="T35" fmla="*/ 269 h 352"/>
                <a:gd name="T36" fmla="*/ 235 w 280"/>
                <a:gd name="T37" fmla="*/ 36 h 352"/>
                <a:gd name="T38" fmla="*/ 267 w 280"/>
                <a:gd name="T39" fmla="*/ 15 h 352"/>
                <a:gd name="T40" fmla="*/ 280 w 280"/>
                <a:gd name="T41" fmla="*/ 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52">
                  <a:moveTo>
                    <a:pt x="280" y="6"/>
                  </a:moveTo>
                  <a:cubicBezTo>
                    <a:pt x="280" y="1"/>
                    <a:pt x="277" y="0"/>
                    <a:pt x="273" y="0"/>
                  </a:cubicBezTo>
                  <a:cubicBezTo>
                    <a:pt x="261" y="0"/>
                    <a:pt x="231" y="1"/>
                    <a:pt x="218" y="1"/>
                  </a:cubicBezTo>
                  <a:lnTo>
                    <a:pt x="145" y="0"/>
                  </a:lnTo>
                  <a:cubicBezTo>
                    <a:pt x="140" y="0"/>
                    <a:pt x="134" y="0"/>
                    <a:pt x="134" y="10"/>
                  </a:cubicBezTo>
                  <a:cubicBezTo>
                    <a:pt x="134" y="15"/>
                    <a:pt x="138" y="15"/>
                    <a:pt x="151" y="15"/>
                  </a:cubicBezTo>
                  <a:cubicBezTo>
                    <a:pt x="163" y="15"/>
                    <a:pt x="168" y="15"/>
                    <a:pt x="180" y="16"/>
                  </a:cubicBezTo>
                  <a:cubicBezTo>
                    <a:pt x="192" y="18"/>
                    <a:pt x="196" y="19"/>
                    <a:pt x="196" y="26"/>
                  </a:cubicBezTo>
                  <a:cubicBezTo>
                    <a:pt x="196" y="29"/>
                    <a:pt x="195" y="33"/>
                    <a:pt x="194" y="37"/>
                  </a:cubicBezTo>
                  <a:lnTo>
                    <a:pt x="136" y="266"/>
                  </a:lnTo>
                  <a:cubicBezTo>
                    <a:pt x="124" y="314"/>
                    <a:pt x="90" y="341"/>
                    <a:pt x="65" y="341"/>
                  </a:cubicBezTo>
                  <a:cubicBezTo>
                    <a:pt x="52" y="341"/>
                    <a:pt x="25" y="336"/>
                    <a:pt x="17" y="310"/>
                  </a:cubicBezTo>
                  <a:cubicBezTo>
                    <a:pt x="19" y="310"/>
                    <a:pt x="23" y="310"/>
                    <a:pt x="23" y="310"/>
                  </a:cubicBezTo>
                  <a:cubicBezTo>
                    <a:pt x="43" y="310"/>
                    <a:pt x="56" y="293"/>
                    <a:pt x="56" y="278"/>
                  </a:cubicBezTo>
                  <a:cubicBezTo>
                    <a:pt x="56" y="262"/>
                    <a:pt x="42" y="257"/>
                    <a:pt x="34" y="257"/>
                  </a:cubicBezTo>
                  <a:cubicBezTo>
                    <a:pt x="25" y="257"/>
                    <a:pt x="0" y="263"/>
                    <a:pt x="0" y="297"/>
                  </a:cubicBezTo>
                  <a:cubicBezTo>
                    <a:pt x="0" y="328"/>
                    <a:pt x="27" y="352"/>
                    <a:pt x="66" y="352"/>
                  </a:cubicBezTo>
                  <a:cubicBezTo>
                    <a:pt x="112" y="352"/>
                    <a:pt x="164" y="319"/>
                    <a:pt x="176" y="269"/>
                  </a:cubicBezTo>
                  <a:lnTo>
                    <a:pt x="235" y="36"/>
                  </a:lnTo>
                  <a:cubicBezTo>
                    <a:pt x="239" y="20"/>
                    <a:pt x="240" y="15"/>
                    <a:pt x="267" y="15"/>
                  </a:cubicBezTo>
                  <a:cubicBezTo>
                    <a:pt x="275" y="15"/>
                    <a:pt x="280" y="15"/>
                    <a:pt x="280"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145">
              <a:extLst>
                <a:ext uri="{FF2B5EF4-FFF2-40B4-BE49-F238E27FC236}">
                  <a16:creationId xmlns:a16="http://schemas.microsoft.com/office/drawing/2014/main" id="{4DABFF57-0E4A-4CCC-8D90-F0B153449A32}"/>
                </a:ext>
              </a:extLst>
            </p:cNvPr>
            <p:cNvSpPr>
              <a:spLocks/>
            </p:cNvSpPr>
            <p:nvPr>
              <p:custDataLst>
                <p:tags r:id="rId28"/>
              </p:custDataLst>
            </p:nvPr>
          </p:nvSpPr>
          <p:spPr bwMode="auto">
            <a:xfrm>
              <a:off x="6948488" y="4375150"/>
              <a:ext cx="90488" cy="82550"/>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5 w 295"/>
                <a:gd name="T13" fmla="*/ 37 h 226"/>
                <a:gd name="T14" fmla="*/ 273 w 295"/>
                <a:gd name="T15" fmla="*/ 81 h 226"/>
                <a:gd name="T16" fmla="*/ 271 w 295"/>
                <a:gd name="T17" fmla="*/ 99 h 226"/>
                <a:gd name="T18" fmla="*/ 192 w 295"/>
                <a:gd name="T19" fmla="*/ 190 h 226"/>
                <a:gd name="T20" fmla="*/ 143 w 295"/>
                <a:gd name="T21" fmla="*/ 145 h 226"/>
                <a:gd name="T22" fmla="*/ 158 w 295"/>
                <a:gd name="T23" fmla="*/ 101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7 w 295"/>
                <a:gd name="T41" fmla="*/ 11 h 226"/>
                <a:gd name="T42" fmla="*/ 62 w 295"/>
                <a:gd name="T43" fmla="*/ 4 h 226"/>
                <a:gd name="T44" fmla="*/ 58 w 295"/>
                <a:gd name="T45" fmla="*/ 3 h 226"/>
                <a:gd name="T46" fmla="*/ 49 w 295"/>
                <a:gd name="T47" fmla="*/ 7 h 226"/>
                <a:gd name="T48" fmla="*/ 8 w 295"/>
                <a:gd name="T49" fmla="*/ 99 h 226"/>
                <a:gd name="T50" fmla="*/ 0 w 295"/>
                <a:gd name="T51" fmla="*/ 155 h 226"/>
                <a:gd name="T52" fmla="*/ 53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8" y="0"/>
                    <a:pt x="261" y="3"/>
                    <a:pt x="256" y="8"/>
                  </a:cubicBezTo>
                  <a:cubicBezTo>
                    <a:pt x="252" y="13"/>
                    <a:pt x="249" y="19"/>
                    <a:pt x="249" y="24"/>
                  </a:cubicBezTo>
                  <a:cubicBezTo>
                    <a:pt x="249" y="29"/>
                    <a:pt x="251" y="33"/>
                    <a:pt x="255" y="37"/>
                  </a:cubicBezTo>
                  <a:cubicBezTo>
                    <a:pt x="267" y="48"/>
                    <a:pt x="273" y="63"/>
                    <a:pt x="273" y="81"/>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9"/>
                  </a:cubicBezTo>
                  <a:cubicBezTo>
                    <a:pt x="160" y="81"/>
                    <a:pt x="157" y="76"/>
                    <a:pt x="150" y="76"/>
                  </a:cubicBezTo>
                  <a:cubicBezTo>
                    <a:pt x="141" y="76"/>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2"/>
                    <a:pt x="45" y="44"/>
                    <a:pt x="64" y="17"/>
                  </a:cubicBezTo>
                  <a:cubicBezTo>
                    <a:pt x="66" y="15"/>
                    <a:pt x="67" y="13"/>
                    <a:pt x="67" y="11"/>
                  </a:cubicBezTo>
                  <a:cubicBezTo>
                    <a:pt x="67" y="8"/>
                    <a:pt x="65" y="5"/>
                    <a:pt x="62" y="4"/>
                  </a:cubicBezTo>
                  <a:cubicBezTo>
                    <a:pt x="61" y="3"/>
                    <a:pt x="59" y="3"/>
                    <a:pt x="58" y="3"/>
                  </a:cubicBezTo>
                  <a:cubicBezTo>
                    <a:pt x="55" y="3"/>
                    <a:pt x="51" y="4"/>
                    <a:pt x="49" y="7"/>
                  </a:cubicBezTo>
                  <a:cubicBezTo>
                    <a:pt x="28" y="36"/>
                    <a:pt x="16" y="68"/>
                    <a:pt x="8" y="99"/>
                  </a:cubicBezTo>
                  <a:cubicBezTo>
                    <a:pt x="3" y="118"/>
                    <a:pt x="0" y="137"/>
                    <a:pt x="0" y="155"/>
                  </a:cubicBezTo>
                  <a:cubicBezTo>
                    <a:pt x="0" y="195"/>
                    <a:pt x="15" y="226"/>
                    <a:pt x="53" y="226"/>
                  </a:cubicBezTo>
                  <a:cubicBezTo>
                    <a:pt x="84" y="226"/>
                    <a:pt x="110" y="204"/>
                    <a:pt x="129" y="173"/>
                  </a:cubicBezTo>
                  <a:cubicBezTo>
                    <a:pt x="134" y="204"/>
                    <a:pt x="152" y="226"/>
                    <a:pt x="185" y="226"/>
                  </a:cubicBezTo>
                  <a:cubicBezTo>
                    <a:pt x="237" y="226"/>
                    <a:pt x="269"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146">
              <a:extLst>
                <a:ext uri="{FF2B5EF4-FFF2-40B4-BE49-F238E27FC236}">
                  <a16:creationId xmlns:a16="http://schemas.microsoft.com/office/drawing/2014/main" id="{B7B30C4B-01BF-44DD-9C49-57CC8D8AD344}"/>
                </a:ext>
              </a:extLst>
            </p:cNvPr>
            <p:cNvSpPr>
              <a:spLocks/>
            </p:cNvSpPr>
            <p:nvPr>
              <p:custDataLst>
                <p:tags r:id="rId29"/>
              </p:custDataLst>
            </p:nvPr>
          </p:nvSpPr>
          <p:spPr bwMode="auto">
            <a:xfrm>
              <a:off x="7053263" y="4305300"/>
              <a:ext cx="47625" cy="84138"/>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0"/>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147">
              <a:extLst>
                <a:ext uri="{FF2B5EF4-FFF2-40B4-BE49-F238E27FC236}">
                  <a16:creationId xmlns:a16="http://schemas.microsoft.com/office/drawing/2014/main" id="{A0B4F7DC-4DD1-4702-B831-19B30F1F15DD}"/>
                </a:ext>
              </a:extLst>
            </p:cNvPr>
            <p:cNvSpPr>
              <a:spLocks noEditPoints="1"/>
            </p:cNvSpPr>
            <p:nvPr>
              <p:custDataLst>
                <p:tags r:id="rId30"/>
              </p:custDataLst>
            </p:nvPr>
          </p:nvSpPr>
          <p:spPr bwMode="auto">
            <a:xfrm>
              <a:off x="7121525" y="4332288"/>
              <a:ext cx="87313" cy="123825"/>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4 h 338"/>
                <a:gd name="T24" fmla="*/ 278 w 291"/>
                <a:gd name="T25" fmla="*/ 254 h 338"/>
                <a:gd name="T26" fmla="*/ 272 w 291"/>
                <a:gd name="T27" fmla="*/ 297 h 338"/>
                <a:gd name="T28" fmla="*/ 232 w 291"/>
                <a:gd name="T29" fmla="*/ 303 h 338"/>
                <a:gd name="T30" fmla="*/ 59 w 291"/>
                <a:gd name="T31" fmla="*/ 303 h 338"/>
                <a:gd name="T32" fmla="*/ 19 w 291"/>
                <a:gd name="T33" fmla="*/ 298 h 338"/>
                <a:gd name="T34" fmla="*/ 13 w 291"/>
                <a:gd name="T35" fmla="*/ 254 h 338"/>
                <a:gd name="T36" fmla="*/ 0 w 291"/>
                <a:gd name="T37" fmla="*/ 254 h 338"/>
                <a:gd name="T38" fmla="*/ 4 w 291"/>
                <a:gd name="T39" fmla="*/ 338 h 338"/>
                <a:gd name="T40" fmla="*/ 287 w 291"/>
                <a:gd name="T41" fmla="*/ 338 h 338"/>
                <a:gd name="T42" fmla="*/ 291 w 291"/>
                <a:gd name="T43" fmla="*/ 254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4"/>
                  </a:moveTo>
                  <a:lnTo>
                    <a:pt x="278" y="254"/>
                  </a:lnTo>
                  <a:cubicBezTo>
                    <a:pt x="277" y="277"/>
                    <a:pt x="276" y="290"/>
                    <a:pt x="272" y="297"/>
                  </a:cubicBezTo>
                  <a:cubicBezTo>
                    <a:pt x="269" y="303"/>
                    <a:pt x="243" y="303"/>
                    <a:pt x="232" y="303"/>
                  </a:cubicBezTo>
                  <a:lnTo>
                    <a:pt x="59" y="303"/>
                  </a:lnTo>
                  <a:cubicBezTo>
                    <a:pt x="50" y="303"/>
                    <a:pt x="22" y="303"/>
                    <a:pt x="19" y="298"/>
                  </a:cubicBezTo>
                  <a:cubicBezTo>
                    <a:pt x="15" y="291"/>
                    <a:pt x="14" y="276"/>
                    <a:pt x="13" y="254"/>
                  </a:cubicBezTo>
                  <a:lnTo>
                    <a:pt x="0" y="254"/>
                  </a:lnTo>
                  <a:lnTo>
                    <a:pt x="4" y="338"/>
                  </a:lnTo>
                  <a:lnTo>
                    <a:pt x="287" y="338"/>
                  </a:lnTo>
                  <a:lnTo>
                    <a:pt x="291" y="254"/>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148">
              <a:extLst>
                <a:ext uri="{FF2B5EF4-FFF2-40B4-BE49-F238E27FC236}">
                  <a16:creationId xmlns:a16="http://schemas.microsoft.com/office/drawing/2014/main" id="{DB6E796D-6A07-4436-879C-A3BE44BDD56C}"/>
                </a:ext>
              </a:extLst>
            </p:cNvPr>
            <p:cNvSpPr>
              <a:spLocks/>
            </p:cNvSpPr>
            <p:nvPr>
              <p:custDataLst>
                <p:tags r:id="rId31"/>
              </p:custDataLst>
            </p:nvPr>
          </p:nvSpPr>
          <p:spPr bwMode="auto">
            <a:xfrm>
              <a:off x="7221538" y="4319588"/>
              <a:ext cx="25400" cy="65088"/>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7"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06" name="フリーフォーム: 図形 205">
            <a:extLst>
              <a:ext uri="{FF2B5EF4-FFF2-40B4-BE49-F238E27FC236}">
                <a16:creationId xmlns:a16="http://schemas.microsoft.com/office/drawing/2014/main" id="{17D94198-7699-450A-A39C-138963CB01D4}"/>
              </a:ext>
            </a:extLst>
          </p:cNvPr>
          <p:cNvSpPr/>
          <p:nvPr/>
        </p:nvSpPr>
        <p:spPr>
          <a:xfrm>
            <a:off x="5365329" y="4974391"/>
            <a:ext cx="2624137" cy="147638"/>
          </a:xfrm>
          <a:custGeom>
            <a:avLst/>
            <a:gdLst>
              <a:gd name="connsiteX0" fmla="*/ 2624137 w 2624137"/>
              <a:gd name="connsiteY0" fmla="*/ 0 h 147638"/>
              <a:gd name="connsiteX1" fmla="*/ 0 w 2624137"/>
              <a:gd name="connsiteY1" fmla="*/ 0 h 147638"/>
              <a:gd name="connsiteX2" fmla="*/ 0 w 2624137"/>
              <a:gd name="connsiteY2" fmla="*/ 147638 h 147638"/>
              <a:gd name="connsiteX3" fmla="*/ 2619375 w 2624137"/>
              <a:gd name="connsiteY3" fmla="*/ 147638 h 147638"/>
            </a:gdLst>
            <a:ahLst/>
            <a:cxnLst>
              <a:cxn ang="0">
                <a:pos x="connsiteX0" y="connsiteY0"/>
              </a:cxn>
              <a:cxn ang="0">
                <a:pos x="connsiteX1" y="connsiteY1"/>
              </a:cxn>
              <a:cxn ang="0">
                <a:pos x="connsiteX2" y="connsiteY2"/>
              </a:cxn>
              <a:cxn ang="0">
                <a:pos x="connsiteX3" y="connsiteY3"/>
              </a:cxn>
            </a:cxnLst>
            <a:rect l="l" t="t" r="r" b="b"/>
            <a:pathLst>
              <a:path w="2624137" h="147638">
                <a:moveTo>
                  <a:pt x="2624137" y="0"/>
                </a:moveTo>
                <a:lnTo>
                  <a:pt x="0" y="0"/>
                </a:lnTo>
                <a:lnTo>
                  <a:pt x="0" y="147638"/>
                </a:lnTo>
                <a:lnTo>
                  <a:pt x="2619375" y="147638"/>
                </a:lnTo>
              </a:path>
            </a:pathLst>
          </a:cu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正方形/長方形 208">
            <a:extLst>
              <a:ext uri="{FF2B5EF4-FFF2-40B4-BE49-F238E27FC236}">
                <a16:creationId xmlns:a16="http://schemas.microsoft.com/office/drawing/2014/main" id="{ABE969E3-27D4-4A16-A79C-9BB78A48B1B9}"/>
              </a:ext>
            </a:extLst>
          </p:cNvPr>
          <p:cNvSpPr/>
          <p:nvPr/>
        </p:nvSpPr>
        <p:spPr>
          <a:xfrm>
            <a:off x="4930191" y="4675188"/>
            <a:ext cx="813563" cy="732509"/>
          </a:xfrm>
          <a:prstGeom prst="rect">
            <a:avLst/>
          </a:prstGeom>
          <a:gradFill flip="none" rotWithShape="1">
            <a:gsLst>
              <a:gs pos="0">
                <a:srgbClr val="00B0F0"/>
              </a:gs>
              <a:gs pos="100000">
                <a:srgbClr val="CCFFCC"/>
              </a:gs>
              <a:gs pos="100000">
                <a:schemeClr val="accent3">
                  <a:lumMod val="60000"/>
                  <a:lumOff val="40000"/>
                </a:schemeClr>
              </a:gs>
            </a:gsLst>
            <a:lin ang="27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cmmi10" panose="020B0500000000000000" pitchFamily="34" charset="0"/>
              </a:rPr>
              <a:t>m</a:t>
            </a:r>
            <a:endParaRPr lang="ja-JP" altLang="en-US" dirty="0">
              <a:solidFill>
                <a:schemeClr val="tx1"/>
              </a:solidFill>
              <a:latin typeface="cmmi10" panose="020B0500000000000000" pitchFamily="34" charset="0"/>
            </a:endParaRPr>
          </a:p>
        </p:txBody>
      </p:sp>
      <p:sp>
        <p:nvSpPr>
          <p:cNvPr id="210" name="楕円 209">
            <a:extLst>
              <a:ext uri="{FF2B5EF4-FFF2-40B4-BE49-F238E27FC236}">
                <a16:creationId xmlns:a16="http://schemas.microsoft.com/office/drawing/2014/main" id="{72957C90-6862-428B-AF04-A30F9306DE6B}"/>
              </a:ext>
            </a:extLst>
          </p:cNvPr>
          <p:cNvSpPr/>
          <p:nvPr/>
        </p:nvSpPr>
        <p:spPr>
          <a:xfrm>
            <a:off x="5055853" y="4735631"/>
            <a:ext cx="571356" cy="571356"/>
          </a:xfrm>
          <a:custGeom>
            <a:avLst/>
            <a:gdLst>
              <a:gd name="connsiteX0" fmla="*/ 0 w 571356"/>
              <a:gd name="connsiteY0" fmla="*/ 285678 h 571356"/>
              <a:gd name="connsiteX1" fmla="*/ 285678 w 571356"/>
              <a:gd name="connsiteY1" fmla="*/ 0 h 571356"/>
              <a:gd name="connsiteX2" fmla="*/ 571356 w 571356"/>
              <a:gd name="connsiteY2" fmla="*/ 285678 h 571356"/>
              <a:gd name="connsiteX3" fmla="*/ 285678 w 571356"/>
              <a:gd name="connsiteY3" fmla="*/ 571356 h 571356"/>
              <a:gd name="connsiteX4" fmla="*/ 0 w 571356"/>
              <a:gd name="connsiteY4" fmla="*/ 285678 h 571356"/>
              <a:gd name="connsiteX0" fmla="*/ 0 w 581217"/>
              <a:gd name="connsiteY0" fmla="*/ 285678 h 581603"/>
              <a:gd name="connsiteX1" fmla="*/ 285678 w 581217"/>
              <a:gd name="connsiteY1" fmla="*/ 0 h 581603"/>
              <a:gd name="connsiteX2" fmla="*/ 571356 w 581217"/>
              <a:gd name="connsiteY2" fmla="*/ 285678 h 581603"/>
              <a:gd name="connsiteX3" fmla="*/ 494010 w 581217"/>
              <a:gd name="connsiteY3" fmla="*/ 496297 h 581603"/>
              <a:gd name="connsiteX4" fmla="*/ 285678 w 581217"/>
              <a:gd name="connsiteY4" fmla="*/ 571356 h 581603"/>
              <a:gd name="connsiteX5" fmla="*/ 0 w 581217"/>
              <a:gd name="connsiteY5" fmla="*/ 285678 h 581603"/>
              <a:gd name="connsiteX0" fmla="*/ 494010 w 585450"/>
              <a:gd name="connsiteY0" fmla="*/ 496297 h 587737"/>
              <a:gd name="connsiteX1" fmla="*/ 285678 w 585450"/>
              <a:gd name="connsiteY1" fmla="*/ 571356 h 587737"/>
              <a:gd name="connsiteX2" fmla="*/ 0 w 585450"/>
              <a:gd name="connsiteY2" fmla="*/ 285678 h 587737"/>
              <a:gd name="connsiteX3" fmla="*/ 285678 w 585450"/>
              <a:gd name="connsiteY3" fmla="*/ 0 h 587737"/>
              <a:gd name="connsiteX4" fmla="*/ 571356 w 585450"/>
              <a:gd name="connsiteY4" fmla="*/ 285678 h 587737"/>
              <a:gd name="connsiteX5" fmla="*/ 585450 w 585450"/>
              <a:gd name="connsiteY5" fmla="*/ 587737 h 587737"/>
              <a:gd name="connsiteX0" fmla="*/ 494010 w 571356"/>
              <a:gd name="connsiteY0" fmla="*/ 496297 h 581603"/>
              <a:gd name="connsiteX1" fmla="*/ 285678 w 571356"/>
              <a:gd name="connsiteY1" fmla="*/ 571356 h 581603"/>
              <a:gd name="connsiteX2" fmla="*/ 0 w 571356"/>
              <a:gd name="connsiteY2" fmla="*/ 285678 h 581603"/>
              <a:gd name="connsiteX3" fmla="*/ 285678 w 571356"/>
              <a:gd name="connsiteY3" fmla="*/ 0 h 581603"/>
              <a:gd name="connsiteX4" fmla="*/ 571356 w 571356"/>
              <a:gd name="connsiteY4" fmla="*/ 285678 h 581603"/>
              <a:gd name="connsiteX0" fmla="*/ 285678 w 571356"/>
              <a:gd name="connsiteY0" fmla="*/ 571356 h 571356"/>
              <a:gd name="connsiteX1" fmla="*/ 0 w 571356"/>
              <a:gd name="connsiteY1" fmla="*/ 285678 h 571356"/>
              <a:gd name="connsiteX2" fmla="*/ 285678 w 571356"/>
              <a:gd name="connsiteY2" fmla="*/ 0 h 571356"/>
              <a:gd name="connsiteX3" fmla="*/ 571356 w 571356"/>
              <a:gd name="connsiteY3" fmla="*/ 285678 h 571356"/>
              <a:gd name="connsiteX0" fmla="*/ 285678 w 571356"/>
              <a:gd name="connsiteY0" fmla="*/ 571356 h 571356"/>
              <a:gd name="connsiteX1" fmla="*/ 0 w 571356"/>
              <a:gd name="connsiteY1" fmla="*/ 285678 h 571356"/>
              <a:gd name="connsiteX2" fmla="*/ 285678 w 571356"/>
              <a:gd name="connsiteY2" fmla="*/ 0 h 571356"/>
              <a:gd name="connsiteX3" fmla="*/ 571356 w 571356"/>
              <a:gd name="connsiteY3" fmla="*/ 285678 h 571356"/>
            </a:gdLst>
            <a:ahLst/>
            <a:cxnLst>
              <a:cxn ang="0">
                <a:pos x="connsiteX0" y="connsiteY0"/>
              </a:cxn>
              <a:cxn ang="0">
                <a:pos x="connsiteX1" y="connsiteY1"/>
              </a:cxn>
              <a:cxn ang="0">
                <a:pos x="connsiteX2" y="connsiteY2"/>
              </a:cxn>
              <a:cxn ang="0">
                <a:pos x="connsiteX3" y="connsiteY3"/>
              </a:cxn>
            </a:cxnLst>
            <a:rect l="l" t="t" r="r" b="b"/>
            <a:pathLst>
              <a:path w="571356" h="571356">
                <a:moveTo>
                  <a:pt x="285678" y="571356"/>
                </a:moveTo>
                <a:cubicBezTo>
                  <a:pt x="127902" y="571356"/>
                  <a:pt x="0" y="443454"/>
                  <a:pt x="0" y="285678"/>
                </a:cubicBezTo>
                <a:cubicBezTo>
                  <a:pt x="0" y="127902"/>
                  <a:pt x="127902" y="0"/>
                  <a:pt x="285678" y="0"/>
                </a:cubicBezTo>
                <a:cubicBezTo>
                  <a:pt x="443454" y="0"/>
                  <a:pt x="569972" y="176768"/>
                  <a:pt x="571356" y="285678"/>
                </a:cubicBezTo>
              </a:path>
            </a:pathLst>
          </a:custGeom>
          <a:noFill/>
          <a:ln w="41275">
            <a:solidFill>
              <a:srgbClr val="FFC000"/>
            </a:solidFill>
            <a:headEnd type="stealth"/>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テキスト ボックス 210">
            <a:extLst>
              <a:ext uri="{FF2B5EF4-FFF2-40B4-BE49-F238E27FC236}">
                <a16:creationId xmlns:a16="http://schemas.microsoft.com/office/drawing/2014/main" id="{EEA0022A-4D4D-4CF9-AF46-B9F8C446D42E}"/>
              </a:ext>
            </a:extLst>
          </p:cNvPr>
          <p:cNvSpPr txBox="1"/>
          <p:nvPr/>
        </p:nvSpPr>
        <p:spPr>
          <a:xfrm>
            <a:off x="4909301" y="4705154"/>
            <a:ext cx="327334" cy="400110"/>
          </a:xfrm>
          <a:prstGeom prst="rect">
            <a:avLst/>
          </a:prstGeom>
          <a:noFill/>
        </p:spPr>
        <p:txBody>
          <a:bodyPr wrap="none" rtlCol="0">
            <a:spAutoFit/>
          </a:bodyPr>
          <a:lstStyle/>
          <a:p>
            <a:r>
              <a:rPr kumimoji="1" lang="en-US" altLang="ja-JP" sz="2000" dirty="0">
                <a:latin typeface="cmmi10" panose="020B0500000000000000" pitchFamily="34" charset="0"/>
              </a:rPr>
              <a:t>J</a:t>
            </a:r>
            <a:endParaRPr kumimoji="1" lang="ja-JP" altLang="en-US" sz="2000" dirty="0">
              <a:latin typeface="cmmi10" panose="020B0500000000000000" pitchFamily="34" charset="0"/>
            </a:endParaRPr>
          </a:p>
        </p:txBody>
      </p:sp>
      <p:sp>
        <p:nvSpPr>
          <p:cNvPr id="212" name="正方形/長方形 211">
            <a:extLst>
              <a:ext uri="{FF2B5EF4-FFF2-40B4-BE49-F238E27FC236}">
                <a16:creationId xmlns:a16="http://schemas.microsoft.com/office/drawing/2014/main" id="{42AB8AF4-EE73-4FB1-818F-2C77DAD4C4F7}"/>
              </a:ext>
            </a:extLst>
          </p:cNvPr>
          <p:cNvSpPr/>
          <p:nvPr/>
        </p:nvSpPr>
        <p:spPr>
          <a:xfrm>
            <a:off x="4632198" y="5769026"/>
            <a:ext cx="3917735" cy="416044"/>
          </a:xfrm>
          <a:prstGeom prst="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6180930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正方形/長方形 333">
            <a:extLst>
              <a:ext uri="{FF2B5EF4-FFF2-40B4-BE49-F238E27FC236}">
                <a16:creationId xmlns:a16="http://schemas.microsoft.com/office/drawing/2014/main" id="{90A68A5B-7606-414E-ADF2-3FECED7B32CF}"/>
              </a:ext>
            </a:extLst>
          </p:cNvPr>
          <p:cNvSpPr/>
          <p:nvPr/>
        </p:nvSpPr>
        <p:spPr>
          <a:xfrm>
            <a:off x="1740287" y="4501519"/>
            <a:ext cx="5088030" cy="864811"/>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タイトル 6">
            <a:extLst>
              <a:ext uri="{FF2B5EF4-FFF2-40B4-BE49-F238E27FC236}">
                <a16:creationId xmlns:a16="http://schemas.microsoft.com/office/drawing/2014/main" id="{4C21DD0D-E983-4D9B-AB40-9902DD48FD42}"/>
              </a:ext>
            </a:extLst>
          </p:cNvPr>
          <p:cNvSpPr>
            <a:spLocks noGrp="1"/>
          </p:cNvSpPr>
          <p:nvPr>
            <p:ph type="title"/>
          </p:nvPr>
        </p:nvSpPr>
        <p:spPr/>
        <p:txBody>
          <a:bodyPr/>
          <a:lstStyle/>
          <a:p>
            <a:r>
              <a:rPr lang="ja-JP" altLang="en-US" dirty="0"/>
              <a:t>単純支持梁の振動解</a:t>
            </a:r>
            <a:endParaRPr kumimoji="1" lang="ja-JP" altLang="en-US" dirty="0"/>
          </a:p>
        </p:txBody>
      </p:sp>
      <p:sp>
        <p:nvSpPr>
          <p:cNvPr id="3" name="日付プレースホルダー 2">
            <a:extLst>
              <a:ext uri="{FF2B5EF4-FFF2-40B4-BE49-F238E27FC236}">
                <a16:creationId xmlns:a16="http://schemas.microsoft.com/office/drawing/2014/main" id="{BDDD69D6-F02F-46EA-95D2-9537AE8A9622}"/>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D48B3516-06BC-4148-8FB8-7596A5E9B399}"/>
              </a:ext>
            </a:extLst>
          </p:cNvPr>
          <p:cNvSpPr>
            <a:spLocks noGrp="1"/>
          </p:cNvSpPr>
          <p:nvPr>
            <p:ph type="sldNum" sz="quarter" idx="12"/>
          </p:nvPr>
        </p:nvSpPr>
        <p:spPr/>
        <p:txBody>
          <a:bodyPr/>
          <a:lstStyle/>
          <a:p>
            <a:fld id="{D2D8002D-B5B0-4BAC-B1F6-782DDCCE6D9C}" type="slidenum">
              <a:rPr kumimoji="1" lang="ja-JP" altLang="en-US" smtClean="0"/>
              <a:pPr/>
              <a:t>73</a:t>
            </a:fld>
            <a:endParaRPr kumimoji="1" lang="ja-JP" altLang="en-US" dirty="0"/>
          </a:p>
        </p:txBody>
      </p:sp>
      <p:sp>
        <p:nvSpPr>
          <p:cNvPr id="8" name="コンテンツ プレースホルダー 7">
            <a:extLst>
              <a:ext uri="{FF2B5EF4-FFF2-40B4-BE49-F238E27FC236}">
                <a16:creationId xmlns:a16="http://schemas.microsoft.com/office/drawing/2014/main" id="{A29614F2-BAB2-4D0B-B39B-EF71758446BE}"/>
              </a:ext>
            </a:extLst>
          </p:cNvPr>
          <p:cNvSpPr>
            <a:spLocks noGrp="1"/>
          </p:cNvSpPr>
          <p:nvPr>
            <p:ph sz="quarter" idx="1"/>
          </p:nvPr>
        </p:nvSpPr>
        <p:spPr/>
        <p:txBody>
          <a:bodyPr>
            <a:normAutofit/>
          </a:bodyPr>
          <a:lstStyle/>
          <a:p>
            <a:r>
              <a:rPr lang="ja-JP" altLang="en-US" sz="2000" dirty="0"/>
              <a:t>単純支持梁の境界条件</a:t>
            </a:r>
            <a:endParaRPr lang="en-US" altLang="ja-JP" sz="2000" dirty="0"/>
          </a:p>
          <a:p>
            <a:endParaRPr kumimoji="1" lang="en-US" altLang="ja-JP" sz="2000" dirty="0"/>
          </a:p>
          <a:p>
            <a:r>
              <a:rPr lang="ja-JP" altLang="en-US" sz="2000" dirty="0"/>
              <a:t>一般解に代入</a:t>
            </a:r>
            <a:endParaRPr lang="en-US" altLang="ja-JP" sz="2000" dirty="0"/>
          </a:p>
          <a:p>
            <a:pPr marL="0" indent="0">
              <a:buNone/>
            </a:pPr>
            <a:r>
              <a:rPr kumimoji="1" lang="en-US" altLang="ja-JP" sz="2000" dirty="0"/>
              <a:t>	</a:t>
            </a:r>
            <a:r>
              <a:rPr lang="ja-JP" altLang="en-US" sz="2000" dirty="0"/>
              <a:t>左端</a:t>
            </a:r>
            <a:r>
              <a:rPr lang="en-US" altLang="ja-JP" sz="2000" dirty="0"/>
              <a:t>: </a:t>
            </a:r>
          </a:p>
          <a:p>
            <a:pPr marL="0" indent="0">
              <a:buNone/>
            </a:pPr>
            <a:r>
              <a:rPr kumimoji="1" lang="en-US" altLang="ja-JP" sz="2000" dirty="0"/>
              <a:t>	</a:t>
            </a:r>
            <a:r>
              <a:rPr lang="ja-JP" altLang="en-US" sz="2000" dirty="0"/>
              <a:t>右端 </a:t>
            </a:r>
            <a:r>
              <a:rPr lang="en-US" altLang="ja-JP" sz="2000" dirty="0"/>
              <a:t>(</a:t>
            </a:r>
            <a:r>
              <a:rPr lang="ja-JP" altLang="en-US" sz="2000" dirty="0"/>
              <a:t>左端条件を考慮</a:t>
            </a:r>
            <a:r>
              <a:rPr lang="en-US" altLang="ja-JP" sz="2000" dirty="0"/>
              <a:t>): </a:t>
            </a:r>
          </a:p>
          <a:p>
            <a:pPr marL="0" indent="0">
              <a:buNone/>
            </a:pPr>
            <a:endParaRPr kumimoji="1" lang="en-US" altLang="ja-JP" sz="2000" dirty="0"/>
          </a:p>
          <a:p>
            <a:pPr marL="0" indent="0">
              <a:buNone/>
            </a:pPr>
            <a:r>
              <a:rPr lang="en-US" altLang="ja-JP" sz="2000" dirty="0"/>
              <a:t>	           </a:t>
            </a:r>
            <a:r>
              <a:rPr lang="ja-JP" altLang="en-US" sz="2000" dirty="0"/>
              <a:t>より                   </a:t>
            </a:r>
            <a:r>
              <a:rPr lang="ja-JP" altLang="en-US" sz="2000" dirty="0">
                <a:solidFill>
                  <a:srgbClr val="3366FF"/>
                </a:solidFill>
              </a:rPr>
              <a:t>⇒</a:t>
            </a:r>
            <a:endParaRPr lang="en-US" altLang="ja-JP" sz="2000" dirty="0">
              <a:solidFill>
                <a:srgbClr val="3366FF"/>
              </a:solidFill>
            </a:endParaRPr>
          </a:p>
          <a:p>
            <a:r>
              <a:rPr kumimoji="1" lang="en-US" altLang="ja-JP" sz="2000" dirty="0">
                <a:solidFill>
                  <a:srgbClr val="3366FF"/>
                </a:solidFill>
              </a:rPr>
              <a:t>                    </a:t>
            </a:r>
            <a:r>
              <a:rPr kumimoji="1" lang="ja-JP" altLang="en-US" sz="2000" dirty="0"/>
              <a:t>が非ゼロの     を許容する条件 </a:t>
            </a:r>
            <a:r>
              <a:rPr lang="ja-JP" altLang="en-US" sz="2000" dirty="0">
                <a:solidFill>
                  <a:srgbClr val="3366FF"/>
                </a:solidFill>
              </a:rPr>
              <a:t>⇒</a:t>
            </a:r>
            <a:endParaRPr lang="en-US" altLang="ja-JP" sz="2000" dirty="0">
              <a:solidFill>
                <a:srgbClr val="3366FF"/>
              </a:solidFill>
            </a:endParaRPr>
          </a:p>
          <a:p>
            <a:r>
              <a:rPr lang="ja-JP" altLang="en-US" sz="2000" dirty="0"/>
              <a:t>一般解</a:t>
            </a:r>
            <a:r>
              <a:rPr lang="en-US" altLang="ja-JP" sz="2000" dirty="0"/>
              <a:t>:</a:t>
            </a:r>
          </a:p>
          <a:p>
            <a:endParaRPr lang="en-US" altLang="ja-JP" sz="2000" dirty="0"/>
          </a:p>
          <a:p>
            <a:endParaRPr lang="en-US" altLang="ja-JP" sz="2000" dirty="0"/>
          </a:p>
          <a:p>
            <a:pPr marL="0" indent="0">
              <a:buNone/>
            </a:pPr>
            <a:r>
              <a:rPr lang="ja-JP" altLang="en-US" sz="2000" dirty="0"/>
              <a:t>　　⇒ 周波数は、モード番号の</a:t>
            </a:r>
            <a:r>
              <a:rPr lang="en-US" altLang="ja-JP" sz="2000" dirty="0"/>
              <a:t>2</a:t>
            </a:r>
            <a:r>
              <a:rPr lang="ja-JP" altLang="en-US" sz="2000" dirty="0"/>
              <a:t>乗に比例し，梁の長さの</a:t>
            </a:r>
            <a:r>
              <a:rPr lang="en-US" altLang="ja-JP" sz="2000" dirty="0"/>
              <a:t>2</a:t>
            </a:r>
            <a:r>
              <a:rPr lang="ja-JP" altLang="en-US" sz="2000" dirty="0"/>
              <a:t>乗に反比例する。</a:t>
            </a:r>
            <a:endParaRPr lang="en-US" altLang="ja-JP" sz="2000" dirty="0"/>
          </a:p>
          <a:p>
            <a:endParaRPr kumimoji="1" lang="en-US" altLang="ja-JP" sz="2000" dirty="0"/>
          </a:p>
          <a:p>
            <a:endParaRPr kumimoji="1" lang="ja-JP" altLang="en-US" sz="2000" dirty="0"/>
          </a:p>
        </p:txBody>
      </p:sp>
      <p:grpSp>
        <p:nvGrpSpPr>
          <p:cNvPr id="142" name="グループ化 141">
            <a:extLst>
              <a:ext uri="{FF2B5EF4-FFF2-40B4-BE49-F238E27FC236}">
                <a16:creationId xmlns:a16="http://schemas.microsoft.com/office/drawing/2014/main" id="{E4920564-E7A5-4AB9-8676-925360AD905E}"/>
              </a:ext>
            </a:extLst>
          </p:cNvPr>
          <p:cNvGrpSpPr>
            <a:grpSpLocks noChangeAspect="1"/>
          </p:cNvGrpSpPr>
          <p:nvPr>
            <p:custDataLst>
              <p:tags r:id="rId1"/>
            </p:custDataLst>
          </p:nvPr>
        </p:nvGrpSpPr>
        <p:grpSpPr>
          <a:xfrm>
            <a:off x="2054225" y="1628775"/>
            <a:ext cx="4850884" cy="267271"/>
            <a:chOff x="2054225" y="1628775"/>
            <a:chExt cx="2168526" cy="142875"/>
          </a:xfrm>
        </p:grpSpPr>
        <p:sp>
          <p:nvSpPr>
            <p:cNvPr id="13" name="Freeform 46">
              <a:extLst>
                <a:ext uri="{FF2B5EF4-FFF2-40B4-BE49-F238E27FC236}">
                  <a16:creationId xmlns:a16="http://schemas.microsoft.com/office/drawing/2014/main" id="{15254350-BBC8-4194-935A-66E888E5F9D2}"/>
                </a:ext>
              </a:extLst>
            </p:cNvPr>
            <p:cNvSpPr>
              <a:spLocks noEditPoints="1"/>
            </p:cNvSpPr>
            <p:nvPr>
              <p:custDataLst>
                <p:tags r:id="rId146"/>
              </p:custDataLst>
            </p:nvPr>
          </p:nvSpPr>
          <p:spPr bwMode="auto">
            <a:xfrm>
              <a:off x="2054225" y="1639888"/>
              <a:ext cx="68263" cy="95250"/>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5 h 338"/>
                <a:gd name="T24" fmla="*/ 278 w 291"/>
                <a:gd name="T25" fmla="*/ 255 h 338"/>
                <a:gd name="T26" fmla="*/ 272 w 291"/>
                <a:gd name="T27" fmla="*/ 298 h 338"/>
                <a:gd name="T28" fmla="*/ 232 w 291"/>
                <a:gd name="T29" fmla="*/ 303 h 338"/>
                <a:gd name="T30" fmla="*/ 59 w 291"/>
                <a:gd name="T31" fmla="*/ 303 h 338"/>
                <a:gd name="T32" fmla="*/ 19 w 291"/>
                <a:gd name="T33" fmla="*/ 298 h 338"/>
                <a:gd name="T34" fmla="*/ 13 w 291"/>
                <a:gd name="T35" fmla="*/ 255 h 338"/>
                <a:gd name="T36" fmla="*/ 0 w 291"/>
                <a:gd name="T37" fmla="*/ 255 h 338"/>
                <a:gd name="T38" fmla="*/ 4 w 291"/>
                <a:gd name="T39" fmla="*/ 338 h 338"/>
                <a:gd name="T40" fmla="*/ 287 w 291"/>
                <a:gd name="T41" fmla="*/ 338 h 338"/>
                <a:gd name="T42" fmla="*/ 291 w 291"/>
                <a:gd name="T43" fmla="*/ 255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5"/>
                  </a:moveTo>
                  <a:lnTo>
                    <a:pt x="278" y="255"/>
                  </a:lnTo>
                  <a:cubicBezTo>
                    <a:pt x="277" y="278"/>
                    <a:pt x="276" y="291"/>
                    <a:pt x="272" y="298"/>
                  </a:cubicBezTo>
                  <a:cubicBezTo>
                    <a:pt x="269" y="303"/>
                    <a:pt x="243" y="303"/>
                    <a:pt x="232" y="303"/>
                  </a:cubicBezTo>
                  <a:lnTo>
                    <a:pt x="59" y="303"/>
                  </a:lnTo>
                  <a:cubicBezTo>
                    <a:pt x="50" y="303"/>
                    <a:pt x="22" y="303"/>
                    <a:pt x="19" y="298"/>
                  </a:cubicBezTo>
                  <a:cubicBezTo>
                    <a:pt x="15" y="292"/>
                    <a:pt x="14" y="277"/>
                    <a:pt x="13" y="255"/>
                  </a:cubicBezTo>
                  <a:lnTo>
                    <a:pt x="0" y="255"/>
                  </a:lnTo>
                  <a:lnTo>
                    <a:pt x="4" y="338"/>
                  </a:lnTo>
                  <a:lnTo>
                    <a:pt x="287" y="338"/>
                  </a:lnTo>
                  <a:lnTo>
                    <a:pt x="291" y="255"/>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Freeform 47">
              <a:extLst>
                <a:ext uri="{FF2B5EF4-FFF2-40B4-BE49-F238E27FC236}">
                  <a16:creationId xmlns:a16="http://schemas.microsoft.com/office/drawing/2014/main" id="{001EFA99-6B2B-42BE-82E1-A0F8EA17351E}"/>
                </a:ext>
              </a:extLst>
            </p:cNvPr>
            <p:cNvSpPr>
              <a:spLocks/>
            </p:cNvSpPr>
            <p:nvPr>
              <p:custDataLst>
                <p:tags r:id="rId147"/>
              </p:custDataLst>
            </p:nvPr>
          </p:nvSpPr>
          <p:spPr bwMode="auto">
            <a:xfrm>
              <a:off x="2139950" y="1628775"/>
              <a:ext cx="26988" cy="14287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Freeform 48">
              <a:extLst>
                <a:ext uri="{FF2B5EF4-FFF2-40B4-BE49-F238E27FC236}">
                  <a16:creationId xmlns:a16="http://schemas.microsoft.com/office/drawing/2014/main" id="{D78E5312-9E35-4931-8F68-B882BB2CA074}"/>
                </a:ext>
              </a:extLst>
            </p:cNvPr>
            <p:cNvSpPr>
              <a:spLocks noEditPoints="1"/>
            </p:cNvSpPr>
            <p:nvPr>
              <p:custDataLst>
                <p:tags r:id="rId148"/>
              </p:custDataLst>
            </p:nvPr>
          </p:nvSpPr>
          <p:spPr bwMode="auto">
            <a:xfrm>
              <a:off x="2179638" y="1641475"/>
              <a:ext cx="49213" cy="968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4" y="343"/>
                  </a:cubicBezTo>
                  <a:cubicBezTo>
                    <a:pt x="131" y="343"/>
                    <a:pt x="169" y="332"/>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19"/>
                    <a:pt x="47" y="272"/>
                  </a:cubicBezTo>
                  <a:cubicBezTo>
                    <a:pt x="41" y="242"/>
                    <a:pt x="41" y="196"/>
                    <a:pt x="41" y="166"/>
                  </a:cubicBezTo>
                  <a:cubicBezTo>
                    <a:pt x="41" y="134"/>
                    <a:pt x="41" y="101"/>
                    <a:pt x="45" y="74"/>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Freeform 49">
              <a:extLst>
                <a:ext uri="{FF2B5EF4-FFF2-40B4-BE49-F238E27FC236}">
                  <a16:creationId xmlns:a16="http://schemas.microsoft.com/office/drawing/2014/main" id="{3C88EE7C-4B61-4A0F-AE74-5CBCA5B43943}"/>
                </a:ext>
              </a:extLst>
            </p:cNvPr>
            <p:cNvSpPr>
              <a:spLocks/>
            </p:cNvSpPr>
            <p:nvPr>
              <p:custDataLst>
                <p:tags r:id="rId149"/>
              </p:custDataLst>
            </p:nvPr>
          </p:nvSpPr>
          <p:spPr bwMode="auto">
            <a:xfrm>
              <a:off x="2239963" y="1628775"/>
              <a:ext cx="28575" cy="142875"/>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50">
              <a:extLst>
                <a:ext uri="{FF2B5EF4-FFF2-40B4-BE49-F238E27FC236}">
                  <a16:creationId xmlns:a16="http://schemas.microsoft.com/office/drawing/2014/main" id="{1CD58E97-2913-48E5-8903-776FDED534DE}"/>
                </a:ext>
              </a:extLst>
            </p:cNvPr>
            <p:cNvSpPr>
              <a:spLocks noEditPoints="1"/>
            </p:cNvSpPr>
            <p:nvPr>
              <p:custDataLst>
                <p:tags r:id="rId150"/>
              </p:custDataLst>
            </p:nvPr>
          </p:nvSpPr>
          <p:spPr bwMode="auto">
            <a:xfrm>
              <a:off x="2319338" y="1682750"/>
              <a:ext cx="79375" cy="33338"/>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51">
              <a:extLst>
                <a:ext uri="{FF2B5EF4-FFF2-40B4-BE49-F238E27FC236}">
                  <a16:creationId xmlns:a16="http://schemas.microsoft.com/office/drawing/2014/main" id="{FB5587C3-A22A-4D2A-A0A4-4FEB76E9427A}"/>
                </a:ext>
              </a:extLst>
            </p:cNvPr>
            <p:cNvSpPr>
              <a:spLocks noEditPoints="1"/>
            </p:cNvSpPr>
            <p:nvPr>
              <p:custDataLst>
                <p:tags r:id="rId151"/>
              </p:custDataLst>
            </p:nvPr>
          </p:nvSpPr>
          <p:spPr bwMode="auto">
            <a:xfrm>
              <a:off x="2443163" y="1641475"/>
              <a:ext cx="50800" cy="968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70" y="332"/>
                    <a:pt x="191" y="285"/>
                  </a:cubicBezTo>
                  <a:cubicBezTo>
                    <a:pt x="207" y="251"/>
                    <a:pt x="210" y="212"/>
                    <a:pt x="210" y="172"/>
                  </a:cubicBezTo>
                  <a:close/>
                  <a:moveTo>
                    <a:pt x="169" y="166"/>
                  </a:moveTo>
                  <a:cubicBezTo>
                    <a:pt x="169" y="204"/>
                    <a:pt x="169" y="238"/>
                    <a:pt x="163" y="270"/>
                  </a:cubicBezTo>
                  <a:cubicBezTo>
                    <a:pt x="156"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52">
              <a:extLst>
                <a:ext uri="{FF2B5EF4-FFF2-40B4-BE49-F238E27FC236}">
                  <a16:creationId xmlns:a16="http://schemas.microsoft.com/office/drawing/2014/main" id="{E793446F-B9D3-445D-98E7-B1D07CB4D139}"/>
                </a:ext>
              </a:extLst>
            </p:cNvPr>
            <p:cNvSpPr>
              <a:spLocks/>
            </p:cNvSpPr>
            <p:nvPr>
              <p:custDataLst>
                <p:tags r:id="rId152"/>
              </p:custDataLst>
            </p:nvPr>
          </p:nvSpPr>
          <p:spPr bwMode="auto">
            <a:xfrm>
              <a:off x="2508250" y="1720850"/>
              <a:ext cx="14288" cy="412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53">
              <a:extLst>
                <a:ext uri="{FF2B5EF4-FFF2-40B4-BE49-F238E27FC236}">
                  <a16:creationId xmlns:a16="http://schemas.microsoft.com/office/drawing/2014/main" id="{DD102788-796B-4FC1-928F-B898A458906C}"/>
                </a:ext>
              </a:extLst>
            </p:cNvPr>
            <p:cNvSpPr>
              <a:spLocks noEditPoints="1"/>
            </p:cNvSpPr>
            <p:nvPr>
              <p:custDataLst>
                <p:tags r:id="rId153"/>
              </p:custDataLst>
            </p:nvPr>
          </p:nvSpPr>
          <p:spPr bwMode="auto">
            <a:xfrm>
              <a:off x="2576513" y="1639888"/>
              <a:ext cx="68263" cy="952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54">
              <a:extLst>
                <a:ext uri="{FF2B5EF4-FFF2-40B4-BE49-F238E27FC236}">
                  <a16:creationId xmlns:a16="http://schemas.microsoft.com/office/drawing/2014/main" id="{95F1374B-E8F6-4A36-B718-8D733D3C83D9}"/>
                </a:ext>
              </a:extLst>
            </p:cNvPr>
            <p:cNvSpPr>
              <a:spLocks/>
            </p:cNvSpPr>
            <p:nvPr>
              <p:custDataLst>
                <p:tags r:id="rId154"/>
              </p:custDataLst>
            </p:nvPr>
          </p:nvSpPr>
          <p:spPr bwMode="auto">
            <a:xfrm>
              <a:off x="2654300" y="1628775"/>
              <a:ext cx="20638" cy="50800"/>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9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1" y="181"/>
                    <a:pt x="13" y="181"/>
                  </a:cubicBezTo>
                  <a:cubicBezTo>
                    <a:pt x="16" y="181"/>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55">
              <a:extLst>
                <a:ext uri="{FF2B5EF4-FFF2-40B4-BE49-F238E27FC236}">
                  <a16:creationId xmlns:a16="http://schemas.microsoft.com/office/drawing/2014/main" id="{18DB9BE7-2D14-455C-9B7E-FC946DC8E354}"/>
                </a:ext>
              </a:extLst>
            </p:cNvPr>
            <p:cNvSpPr>
              <a:spLocks/>
            </p:cNvSpPr>
            <p:nvPr>
              <p:custDataLst>
                <p:tags r:id="rId155"/>
              </p:custDataLst>
            </p:nvPr>
          </p:nvSpPr>
          <p:spPr bwMode="auto">
            <a:xfrm>
              <a:off x="2681288" y="1628775"/>
              <a:ext cx="20638" cy="50800"/>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9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0" y="181"/>
                    <a:pt x="13" y="181"/>
                  </a:cubicBezTo>
                  <a:cubicBezTo>
                    <a:pt x="16" y="181"/>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56">
              <a:extLst>
                <a:ext uri="{FF2B5EF4-FFF2-40B4-BE49-F238E27FC236}">
                  <a16:creationId xmlns:a16="http://schemas.microsoft.com/office/drawing/2014/main" id="{A36E5D04-55CE-49E0-96C6-5E60D10E21F7}"/>
                </a:ext>
              </a:extLst>
            </p:cNvPr>
            <p:cNvSpPr>
              <a:spLocks/>
            </p:cNvSpPr>
            <p:nvPr>
              <p:custDataLst>
                <p:tags r:id="rId156"/>
              </p:custDataLst>
            </p:nvPr>
          </p:nvSpPr>
          <p:spPr bwMode="auto">
            <a:xfrm>
              <a:off x="2722563" y="1628775"/>
              <a:ext cx="26988" cy="14287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57">
              <a:extLst>
                <a:ext uri="{FF2B5EF4-FFF2-40B4-BE49-F238E27FC236}">
                  <a16:creationId xmlns:a16="http://schemas.microsoft.com/office/drawing/2014/main" id="{1A78E1A0-5576-4126-9B81-B22A8DA5C423}"/>
                </a:ext>
              </a:extLst>
            </p:cNvPr>
            <p:cNvSpPr>
              <a:spLocks noEditPoints="1"/>
            </p:cNvSpPr>
            <p:nvPr>
              <p:custDataLst>
                <p:tags r:id="rId157"/>
              </p:custDataLst>
            </p:nvPr>
          </p:nvSpPr>
          <p:spPr bwMode="auto">
            <a:xfrm>
              <a:off x="2762250" y="1641475"/>
              <a:ext cx="49213" cy="968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8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69" y="332"/>
                    <a:pt x="191" y="285"/>
                  </a:cubicBezTo>
                  <a:cubicBezTo>
                    <a:pt x="207" y="251"/>
                    <a:pt x="210" y="212"/>
                    <a:pt x="210" y="172"/>
                  </a:cubicBezTo>
                  <a:close/>
                  <a:moveTo>
                    <a:pt x="168" y="166"/>
                  </a:moveTo>
                  <a:cubicBezTo>
                    <a:pt x="168" y="204"/>
                    <a:pt x="168" y="238"/>
                    <a:pt x="163" y="270"/>
                  </a:cubicBezTo>
                  <a:cubicBezTo>
                    <a:pt x="155"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58">
              <a:extLst>
                <a:ext uri="{FF2B5EF4-FFF2-40B4-BE49-F238E27FC236}">
                  <a16:creationId xmlns:a16="http://schemas.microsoft.com/office/drawing/2014/main" id="{4D9FB877-B91C-4658-B89C-EDEC589DBB8A}"/>
                </a:ext>
              </a:extLst>
            </p:cNvPr>
            <p:cNvSpPr>
              <a:spLocks/>
            </p:cNvSpPr>
            <p:nvPr>
              <p:custDataLst>
                <p:tags r:id="rId158"/>
              </p:custDataLst>
            </p:nvPr>
          </p:nvSpPr>
          <p:spPr bwMode="auto">
            <a:xfrm>
              <a:off x="2822575" y="1628775"/>
              <a:ext cx="28575" cy="142875"/>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59">
              <a:extLst>
                <a:ext uri="{FF2B5EF4-FFF2-40B4-BE49-F238E27FC236}">
                  <a16:creationId xmlns:a16="http://schemas.microsoft.com/office/drawing/2014/main" id="{EC9E9477-213D-4104-A400-7C87E23FBF7D}"/>
                </a:ext>
              </a:extLst>
            </p:cNvPr>
            <p:cNvSpPr>
              <a:spLocks noEditPoints="1"/>
            </p:cNvSpPr>
            <p:nvPr>
              <p:custDataLst>
                <p:tags r:id="rId159"/>
              </p:custDataLst>
            </p:nvPr>
          </p:nvSpPr>
          <p:spPr bwMode="auto">
            <a:xfrm>
              <a:off x="2901950" y="1682750"/>
              <a:ext cx="79375" cy="3333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60">
              <a:extLst>
                <a:ext uri="{FF2B5EF4-FFF2-40B4-BE49-F238E27FC236}">
                  <a16:creationId xmlns:a16="http://schemas.microsoft.com/office/drawing/2014/main" id="{EF6F4E39-F4F2-45F5-B60F-CF2D0C67E407}"/>
                </a:ext>
              </a:extLst>
            </p:cNvPr>
            <p:cNvSpPr>
              <a:spLocks noEditPoints="1"/>
            </p:cNvSpPr>
            <p:nvPr>
              <p:custDataLst>
                <p:tags r:id="rId160"/>
              </p:custDataLst>
            </p:nvPr>
          </p:nvSpPr>
          <p:spPr bwMode="auto">
            <a:xfrm>
              <a:off x="3025775" y="1641475"/>
              <a:ext cx="50800" cy="968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5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5" y="0"/>
                    <a:pt x="39" y="13"/>
                    <a:pt x="19" y="59"/>
                  </a:cubicBezTo>
                  <a:cubicBezTo>
                    <a:pt x="3" y="93"/>
                    <a:pt x="0" y="132"/>
                    <a:pt x="0" y="172"/>
                  </a:cubicBezTo>
                  <a:cubicBezTo>
                    <a:pt x="0" y="210"/>
                    <a:pt x="2" y="255"/>
                    <a:pt x="23" y="293"/>
                  </a:cubicBezTo>
                  <a:cubicBezTo>
                    <a:pt x="44" y="333"/>
                    <a:pt x="80"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5" y="332"/>
                    <a:pt x="56" y="319"/>
                    <a:pt x="47" y="272"/>
                  </a:cubicBezTo>
                  <a:cubicBezTo>
                    <a:pt x="42" y="242"/>
                    <a:pt x="42" y="196"/>
                    <a:pt x="42" y="166"/>
                  </a:cubicBezTo>
                  <a:cubicBezTo>
                    <a:pt x="42" y="134"/>
                    <a:pt x="42" y="101"/>
                    <a:pt x="45"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61">
              <a:extLst>
                <a:ext uri="{FF2B5EF4-FFF2-40B4-BE49-F238E27FC236}">
                  <a16:creationId xmlns:a16="http://schemas.microsoft.com/office/drawing/2014/main" id="{EDF3E119-E4B1-4AD8-8116-0C3C961E2686}"/>
                </a:ext>
              </a:extLst>
            </p:cNvPr>
            <p:cNvSpPr>
              <a:spLocks/>
            </p:cNvSpPr>
            <p:nvPr>
              <p:custDataLst>
                <p:tags r:id="rId161"/>
              </p:custDataLst>
            </p:nvPr>
          </p:nvSpPr>
          <p:spPr bwMode="auto">
            <a:xfrm>
              <a:off x="3090863" y="1720850"/>
              <a:ext cx="14288" cy="412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62">
              <a:extLst>
                <a:ext uri="{FF2B5EF4-FFF2-40B4-BE49-F238E27FC236}">
                  <a16:creationId xmlns:a16="http://schemas.microsoft.com/office/drawing/2014/main" id="{A88ABFE8-8F4C-47F9-A6A4-CE53BA7AD4FE}"/>
                </a:ext>
              </a:extLst>
            </p:cNvPr>
            <p:cNvSpPr>
              <a:spLocks noEditPoints="1"/>
            </p:cNvSpPr>
            <p:nvPr>
              <p:custDataLst>
                <p:tags r:id="rId162"/>
              </p:custDataLst>
            </p:nvPr>
          </p:nvSpPr>
          <p:spPr bwMode="auto">
            <a:xfrm>
              <a:off x="3159125" y="1639888"/>
              <a:ext cx="68263" cy="952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63">
              <a:extLst>
                <a:ext uri="{FF2B5EF4-FFF2-40B4-BE49-F238E27FC236}">
                  <a16:creationId xmlns:a16="http://schemas.microsoft.com/office/drawing/2014/main" id="{638596DE-8DD4-4418-8124-C781053A9726}"/>
                </a:ext>
              </a:extLst>
            </p:cNvPr>
            <p:cNvSpPr>
              <a:spLocks/>
            </p:cNvSpPr>
            <p:nvPr>
              <p:custDataLst>
                <p:tags r:id="rId163"/>
              </p:custDataLst>
            </p:nvPr>
          </p:nvSpPr>
          <p:spPr bwMode="auto">
            <a:xfrm>
              <a:off x="3244850" y="1628775"/>
              <a:ext cx="26988" cy="142875"/>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5"/>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64">
              <a:extLst>
                <a:ext uri="{FF2B5EF4-FFF2-40B4-BE49-F238E27FC236}">
                  <a16:creationId xmlns:a16="http://schemas.microsoft.com/office/drawing/2014/main" id="{047EEB9D-A6BC-4ABC-B5E8-606C6C34417E}"/>
                </a:ext>
              </a:extLst>
            </p:cNvPr>
            <p:cNvSpPr>
              <a:spLocks/>
            </p:cNvSpPr>
            <p:nvPr>
              <p:custDataLst>
                <p:tags r:id="rId164"/>
              </p:custDataLst>
            </p:nvPr>
          </p:nvSpPr>
          <p:spPr bwMode="auto">
            <a:xfrm>
              <a:off x="3282950" y="1638300"/>
              <a:ext cx="73025" cy="96838"/>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5"/>
                    <a:pt x="162" y="325"/>
                  </a:cubicBezTo>
                  <a:lnTo>
                    <a:pt x="115" y="325"/>
                  </a:lnTo>
                  <a:cubicBezTo>
                    <a:pt x="108" y="325"/>
                    <a:pt x="107" y="325"/>
                    <a:pt x="104" y="325"/>
                  </a:cubicBezTo>
                  <a:cubicBezTo>
                    <a:pt x="99" y="324"/>
                    <a:pt x="97" y="324"/>
                    <a:pt x="97" y="320"/>
                  </a:cubicBezTo>
                  <a:cubicBezTo>
                    <a:pt x="97" y="318"/>
                    <a:pt x="97" y="317"/>
                    <a:pt x="100" y="309"/>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65">
              <a:extLst>
                <a:ext uri="{FF2B5EF4-FFF2-40B4-BE49-F238E27FC236}">
                  <a16:creationId xmlns:a16="http://schemas.microsoft.com/office/drawing/2014/main" id="{1E087F2E-81AE-4C7B-B857-D3607BB667EE}"/>
                </a:ext>
              </a:extLst>
            </p:cNvPr>
            <p:cNvSpPr>
              <a:spLocks/>
            </p:cNvSpPr>
            <p:nvPr>
              <p:custDataLst>
                <p:tags r:id="rId165"/>
              </p:custDataLst>
            </p:nvPr>
          </p:nvSpPr>
          <p:spPr bwMode="auto">
            <a:xfrm>
              <a:off x="3367088" y="1628775"/>
              <a:ext cx="26988" cy="142875"/>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66">
              <a:extLst>
                <a:ext uri="{FF2B5EF4-FFF2-40B4-BE49-F238E27FC236}">
                  <a16:creationId xmlns:a16="http://schemas.microsoft.com/office/drawing/2014/main" id="{D9A94E6E-A21E-4BA2-9528-3C8D75E486E7}"/>
                </a:ext>
              </a:extLst>
            </p:cNvPr>
            <p:cNvSpPr>
              <a:spLocks noEditPoints="1"/>
            </p:cNvSpPr>
            <p:nvPr>
              <p:custDataLst>
                <p:tags r:id="rId166"/>
              </p:custDataLst>
            </p:nvPr>
          </p:nvSpPr>
          <p:spPr bwMode="auto">
            <a:xfrm>
              <a:off x="3446463" y="1682750"/>
              <a:ext cx="77788" cy="3333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67">
              <a:extLst>
                <a:ext uri="{FF2B5EF4-FFF2-40B4-BE49-F238E27FC236}">
                  <a16:creationId xmlns:a16="http://schemas.microsoft.com/office/drawing/2014/main" id="{F9ADC01B-63F9-4F5D-A629-E6F4EBB3997E}"/>
                </a:ext>
              </a:extLst>
            </p:cNvPr>
            <p:cNvSpPr>
              <a:spLocks noEditPoints="1"/>
            </p:cNvSpPr>
            <p:nvPr>
              <p:custDataLst>
                <p:tags r:id="rId167"/>
              </p:custDataLst>
            </p:nvPr>
          </p:nvSpPr>
          <p:spPr bwMode="auto">
            <a:xfrm>
              <a:off x="3568700" y="1641475"/>
              <a:ext cx="50800" cy="96838"/>
            </a:xfrm>
            <a:custGeom>
              <a:avLst/>
              <a:gdLst>
                <a:gd name="T0" fmla="*/ 210 w 210"/>
                <a:gd name="T1" fmla="*/ 172 h 343"/>
                <a:gd name="T2" fmla="*/ 190 w 210"/>
                <a:gd name="T3" fmla="*/ 55 h 343"/>
                <a:gd name="T4" fmla="*/ 106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4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8" y="8"/>
                    <a:pt x="127" y="0"/>
                    <a:pt x="106" y="0"/>
                  </a:cubicBezTo>
                  <a:cubicBezTo>
                    <a:pt x="76" y="0"/>
                    <a:pt x="39" y="13"/>
                    <a:pt x="19" y="59"/>
                  </a:cubicBezTo>
                  <a:cubicBezTo>
                    <a:pt x="3" y="93"/>
                    <a:pt x="0" y="132"/>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4" y="270"/>
                  </a:cubicBezTo>
                  <a:cubicBezTo>
                    <a:pt x="156" y="317"/>
                    <a:pt x="128" y="332"/>
                    <a:pt x="105" y="332"/>
                  </a:cubicBezTo>
                  <a:cubicBezTo>
                    <a:pt x="86" y="332"/>
                    <a:pt x="56" y="319"/>
                    <a:pt x="47" y="272"/>
                  </a:cubicBezTo>
                  <a:cubicBezTo>
                    <a:pt x="42" y="242"/>
                    <a:pt x="42" y="196"/>
                    <a:pt x="42" y="166"/>
                  </a:cubicBezTo>
                  <a:cubicBezTo>
                    <a:pt x="42" y="134"/>
                    <a:pt x="42" y="101"/>
                    <a:pt x="46" y="74"/>
                  </a:cubicBezTo>
                  <a:cubicBezTo>
                    <a:pt x="55" y="15"/>
                    <a:pt x="93" y="11"/>
                    <a:pt x="105" y="11"/>
                  </a:cubicBezTo>
                  <a:cubicBezTo>
                    <a:pt x="122" y="11"/>
                    <a:pt x="155"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68">
              <a:extLst>
                <a:ext uri="{FF2B5EF4-FFF2-40B4-BE49-F238E27FC236}">
                  <a16:creationId xmlns:a16="http://schemas.microsoft.com/office/drawing/2014/main" id="{58954B8E-90D5-4C3C-94DD-BA37990B37ED}"/>
                </a:ext>
              </a:extLst>
            </p:cNvPr>
            <p:cNvSpPr>
              <a:spLocks/>
            </p:cNvSpPr>
            <p:nvPr>
              <p:custDataLst>
                <p:tags r:id="rId168"/>
              </p:custDataLst>
            </p:nvPr>
          </p:nvSpPr>
          <p:spPr bwMode="auto">
            <a:xfrm>
              <a:off x="3633788" y="1720850"/>
              <a:ext cx="14288" cy="412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1"/>
                    <a:pt x="46" y="0"/>
                    <a:pt x="26" y="0"/>
                  </a:cubicBezTo>
                  <a:cubicBezTo>
                    <a:pt x="9" y="0"/>
                    <a:pt x="0" y="14"/>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69">
              <a:extLst>
                <a:ext uri="{FF2B5EF4-FFF2-40B4-BE49-F238E27FC236}">
                  <a16:creationId xmlns:a16="http://schemas.microsoft.com/office/drawing/2014/main" id="{8C5C31FB-FF0C-4BD4-AA16-6BBB434472E7}"/>
                </a:ext>
              </a:extLst>
            </p:cNvPr>
            <p:cNvSpPr>
              <a:spLocks noEditPoints="1"/>
            </p:cNvSpPr>
            <p:nvPr>
              <p:custDataLst>
                <p:tags r:id="rId169"/>
              </p:custDataLst>
            </p:nvPr>
          </p:nvSpPr>
          <p:spPr bwMode="auto">
            <a:xfrm>
              <a:off x="3702050" y="1639888"/>
              <a:ext cx="68263" cy="95250"/>
            </a:xfrm>
            <a:custGeom>
              <a:avLst/>
              <a:gdLst>
                <a:gd name="T0" fmla="*/ 288 w 290"/>
                <a:gd name="T1" fmla="*/ 78 h 338"/>
                <a:gd name="T2" fmla="*/ 284 w 290"/>
                <a:gd name="T3" fmla="*/ 0 h 338"/>
                <a:gd name="T4" fmla="*/ 7 w 290"/>
                <a:gd name="T5" fmla="*/ 0 h 338"/>
                <a:gd name="T6" fmla="*/ 3 w 290"/>
                <a:gd name="T7" fmla="*/ 78 h 338"/>
                <a:gd name="T8" fmla="*/ 15 w 290"/>
                <a:gd name="T9" fmla="*/ 78 h 338"/>
                <a:gd name="T10" fmla="*/ 21 w 290"/>
                <a:gd name="T11" fmla="*/ 39 h 338"/>
                <a:gd name="T12" fmla="*/ 59 w 290"/>
                <a:gd name="T13" fmla="*/ 35 h 338"/>
                <a:gd name="T14" fmla="*/ 232 w 290"/>
                <a:gd name="T15" fmla="*/ 35 h 338"/>
                <a:gd name="T16" fmla="*/ 270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9 w 290"/>
                <a:gd name="T31" fmla="*/ 303 h 338"/>
                <a:gd name="T32" fmla="*/ 19 w 290"/>
                <a:gd name="T33" fmla="*/ 298 h 338"/>
                <a:gd name="T34" fmla="*/ 13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30 w 290"/>
                <a:gd name="T49" fmla="*/ 119 h 338"/>
                <a:gd name="T50" fmla="*/ 230 w 290"/>
                <a:gd name="T51" fmla="*/ 145 h 338"/>
                <a:gd name="T52" fmla="*/ 61 w 290"/>
                <a:gd name="T53" fmla="*/ 145 h 338"/>
                <a:gd name="T54" fmla="*/ 61 w 290"/>
                <a:gd name="T55" fmla="*/ 119 h 338"/>
                <a:gd name="T56" fmla="*/ 49 w 290"/>
                <a:gd name="T57" fmla="*/ 119 h 338"/>
                <a:gd name="T58" fmla="*/ 49 w 290"/>
                <a:gd name="T59" fmla="*/ 205 h 338"/>
                <a:gd name="T60" fmla="*/ 61 w 290"/>
                <a:gd name="T61" fmla="*/ 205 h 338"/>
                <a:gd name="T62" fmla="*/ 61 w 290"/>
                <a:gd name="T63" fmla="*/ 180 h 338"/>
                <a:gd name="T64" fmla="*/ 230 w 290"/>
                <a:gd name="T65" fmla="*/ 180 h 338"/>
                <a:gd name="T66" fmla="*/ 230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5" y="78"/>
                  </a:cubicBezTo>
                  <a:lnTo>
                    <a:pt x="288" y="78"/>
                  </a:lnTo>
                  <a:close/>
                  <a:moveTo>
                    <a:pt x="290" y="255"/>
                  </a:moveTo>
                  <a:lnTo>
                    <a:pt x="278" y="255"/>
                  </a:lnTo>
                  <a:cubicBezTo>
                    <a:pt x="276" y="278"/>
                    <a:pt x="276" y="291"/>
                    <a:pt x="272" y="298"/>
                  </a:cubicBezTo>
                  <a:cubicBezTo>
                    <a:pt x="269" y="303"/>
                    <a:pt x="243" y="303"/>
                    <a:pt x="232" y="303"/>
                  </a:cubicBezTo>
                  <a:lnTo>
                    <a:pt x="59" y="303"/>
                  </a:lnTo>
                  <a:cubicBezTo>
                    <a:pt x="50" y="303"/>
                    <a:pt x="22" y="303"/>
                    <a:pt x="19" y="298"/>
                  </a:cubicBezTo>
                  <a:cubicBezTo>
                    <a:pt x="15" y="292"/>
                    <a:pt x="14" y="277"/>
                    <a:pt x="13" y="255"/>
                  </a:cubicBezTo>
                  <a:lnTo>
                    <a:pt x="0" y="255"/>
                  </a:lnTo>
                  <a:lnTo>
                    <a:pt x="4" y="338"/>
                  </a:lnTo>
                  <a:lnTo>
                    <a:pt x="286" y="338"/>
                  </a:lnTo>
                  <a:lnTo>
                    <a:pt x="290" y="255"/>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70">
              <a:extLst>
                <a:ext uri="{FF2B5EF4-FFF2-40B4-BE49-F238E27FC236}">
                  <a16:creationId xmlns:a16="http://schemas.microsoft.com/office/drawing/2014/main" id="{8C76B458-4568-430E-95E3-DE9185E622F1}"/>
                </a:ext>
              </a:extLst>
            </p:cNvPr>
            <p:cNvSpPr>
              <a:spLocks/>
            </p:cNvSpPr>
            <p:nvPr>
              <p:custDataLst>
                <p:tags r:id="rId170"/>
              </p:custDataLst>
            </p:nvPr>
          </p:nvSpPr>
          <p:spPr bwMode="auto">
            <a:xfrm>
              <a:off x="3779838" y="1628775"/>
              <a:ext cx="20638" cy="50800"/>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6" y="181"/>
                    <a:pt x="18"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71">
              <a:extLst>
                <a:ext uri="{FF2B5EF4-FFF2-40B4-BE49-F238E27FC236}">
                  <a16:creationId xmlns:a16="http://schemas.microsoft.com/office/drawing/2014/main" id="{288CE7CA-A8FB-463E-B752-27B38D6CCDDE}"/>
                </a:ext>
              </a:extLst>
            </p:cNvPr>
            <p:cNvSpPr>
              <a:spLocks/>
            </p:cNvSpPr>
            <p:nvPr>
              <p:custDataLst>
                <p:tags r:id="rId171"/>
              </p:custDataLst>
            </p:nvPr>
          </p:nvSpPr>
          <p:spPr bwMode="auto">
            <a:xfrm>
              <a:off x="3806825" y="1628775"/>
              <a:ext cx="22225" cy="50800"/>
            </a:xfrm>
            <a:custGeom>
              <a:avLst/>
              <a:gdLst>
                <a:gd name="T0" fmla="*/ 88 w 88"/>
                <a:gd name="T1" fmla="*/ 19 h 181"/>
                <a:gd name="T2" fmla="*/ 67 w 88"/>
                <a:gd name="T3" fmla="*/ 0 h 181"/>
                <a:gd name="T4" fmla="*/ 48 w 88"/>
                <a:gd name="T5" fmla="*/ 16 h 181"/>
                <a:gd name="T6" fmla="*/ 2 w 88"/>
                <a:gd name="T7" fmla="*/ 167 h 181"/>
                <a:gd name="T8" fmla="*/ 0 w 88"/>
                <a:gd name="T9" fmla="*/ 173 h 181"/>
                <a:gd name="T10" fmla="*/ 14 w 88"/>
                <a:gd name="T11" fmla="*/ 181 h 181"/>
                <a:gd name="T12" fmla="*/ 19 w 88"/>
                <a:gd name="T13" fmla="*/ 175 h 181"/>
                <a:gd name="T14" fmla="*/ 85 w 88"/>
                <a:gd name="T15" fmla="*/ 30 h 181"/>
                <a:gd name="T16" fmla="*/ 88 w 88"/>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1">
                  <a:moveTo>
                    <a:pt x="88" y="19"/>
                  </a:moveTo>
                  <a:cubicBezTo>
                    <a:pt x="88" y="8"/>
                    <a:pt x="78" y="0"/>
                    <a:pt x="67" y="0"/>
                  </a:cubicBezTo>
                  <a:cubicBezTo>
                    <a:pt x="53" y="0"/>
                    <a:pt x="50" y="11"/>
                    <a:pt x="48" y="16"/>
                  </a:cubicBezTo>
                  <a:lnTo>
                    <a:pt x="2" y="167"/>
                  </a:lnTo>
                  <a:lnTo>
                    <a:pt x="0" y="173"/>
                  </a:lnTo>
                  <a:cubicBezTo>
                    <a:pt x="0" y="177"/>
                    <a:pt x="11" y="181"/>
                    <a:pt x="14" y="181"/>
                  </a:cubicBezTo>
                  <a:cubicBezTo>
                    <a:pt x="16" y="181"/>
                    <a:pt x="17" y="179"/>
                    <a:pt x="19" y="175"/>
                  </a:cubicBezTo>
                  <a:lnTo>
                    <a:pt x="85" y="30"/>
                  </a:lnTo>
                  <a:cubicBezTo>
                    <a:pt x="86" y="26"/>
                    <a:pt x="88" y="24"/>
                    <a:pt x="88"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72">
              <a:extLst>
                <a:ext uri="{FF2B5EF4-FFF2-40B4-BE49-F238E27FC236}">
                  <a16:creationId xmlns:a16="http://schemas.microsoft.com/office/drawing/2014/main" id="{86496658-1587-400D-AA8F-5C3B33143A14}"/>
                </a:ext>
              </a:extLst>
            </p:cNvPr>
            <p:cNvSpPr>
              <a:spLocks/>
            </p:cNvSpPr>
            <p:nvPr>
              <p:custDataLst>
                <p:tags r:id="rId172"/>
              </p:custDataLst>
            </p:nvPr>
          </p:nvSpPr>
          <p:spPr bwMode="auto">
            <a:xfrm>
              <a:off x="3848100" y="1628775"/>
              <a:ext cx="28575" cy="142875"/>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5"/>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73">
              <a:extLst>
                <a:ext uri="{FF2B5EF4-FFF2-40B4-BE49-F238E27FC236}">
                  <a16:creationId xmlns:a16="http://schemas.microsoft.com/office/drawing/2014/main" id="{785E4DAB-22CF-45BD-B3C0-93229F497A55}"/>
                </a:ext>
              </a:extLst>
            </p:cNvPr>
            <p:cNvSpPr>
              <a:spLocks/>
            </p:cNvSpPr>
            <p:nvPr>
              <p:custDataLst>
                <p:tags r:id="rId173"/>
              </p:custDataLst>
            </p:nvPr>
          </p:nvSpPr>
          <p:spPr bwMode="auto">
            <a:xfrm>
              <a:off x="3887788" y="1638300"/>
              <a:ext cx="71438" cy="96838"/>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5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5"/>
                    <a:pt x="162" y="325"/>
                  </a:cubicBezTo>
                  <a:lnTo>
                    <a:pt x="115" y="325"/>
                  </a:lnTo>
                  <a:cubicBezTo>
                    <a:pt x="108" y="325"/>
                    <a:pt x="107" y="325"/>
                    <a:pt x="104" y="325"/>
                  </a:cubicBezTo>
                  <a:cubicBezTo>
                    <a:pt x="99" y="324"/>
                    <a:pt x="97" y="324"/>
                    <a:pt x="97" y="320"/>
                  </a:cubicBezTo>
                  <a:cubicBezTo>
                    <a:pt x="97" y="318"/>
                    <a:pt x="97" y="317"/>
                    <a:pt x="100" y="309"/>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5"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74">
              <a:extLst>
                <a:ext uri="{FF2B5EF4-FFF2-40B4-BE49-F238E27FC236}">
                  <a16:creationId xmlns:a16="http://schemas.microsoft.com/office/drawing/2014/main" id="{8363D3B0-B711-40FC-85B5-EB4B0DC68774}"/>
                </a:ext>
              </a:extLst>
            </p:cNvPr>
            <p:cNvSpPr>
              <a:spLocks/>
            </p:cNvSpPr>
            <p:nvPr>
              <p:custDataLst>
                <p:tags r:id="rId174"/>
              </p:custDataLst>
            </p:nvPr>
          </p:nvSpPr>
          <p:spPr bwMode="auto">
            <a:xfrm>
              <a:off x="3970338" y="1628775"/>
              <a:ext cx="28575" cy="142875"/>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75">
              <a:extLst>
                <a:ext uri="{FF2B5EF4-FFF2-40B4-BE49-F238E27FC236}">
                  <a16:creationId xmlns:a16="http://schemas.microsoft.com/office/drawing/2014/main" id="{0C08B703-E0BD-4FFD-80FA-8AE55D1C8698}"/>
                </a:ext>
              </a:extLst>
            </p:cNvPr>
            <p:cNvSpPr>
              <a:spLocks noEditPoints="1"/>
            </p:cNvSpPr>
            <p:nvPr>
              <p:custDataLst>
                <p:tags r:id="rId175"/>
              </p:custDataLst>
            </p:nvPr>
          </p:nvSpPr>
          <p:spPr bwMode="auto">
            <a:xfrm>
              <a:off x="4049713" y="1682750"/>
              <a:ext cx="79375" cy="33338"/>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76">
              <a:extLst>
                <a:ext uri="{FF2B5EF4-FFF2-40B4-BE49-F238E27FC236}">
                  <a16:creationId xmlns:a16="http://schemas.microsoft.com/office/drawing/2014/main" id="{0C872CF9-66C7-4269-8A7B-36DC4E6C3E10}"/>
                </a:ext>
              </a:extLst>
            </p:cNvPr>
            <p:cNvSpPr>
              <a:spLocks noEditPoints="1"/>
            </p:cNvSpPr>
            <p:nvPr>
              <p:custDataLst>
                <p:tags r:id="rId176"/>
              </p:custDataLst>
            </p:nvPr>
          </p:nvSpPr>
          <p:spPr bwMode="auto">
            <a:xfrm>
              <a:off x="4173538" y="1641475"/>
              <a:ext cx="49213" cy="96838"/>
            </a:xfrm>
            <a:custGeom>
              <a:avLst/>
              <a:gdLst>
                <a:gd name="T0" fmla="*/ 210 w 210"/>
                <a:gd name="T1" fmla="*/ 172 h 343"/>
                <a:gd name="T2" fmla="*/ 190 w 210"/>
                <a:gd name="T3" fmla="*/ 55 h 343"/>
                <a:gd name="T4" fmla="*/ 106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7" y="0"/>
                    <a:pt x="106" y="0"/>
                  </a:cubicBezTo>
                  <a:cubicBezTo>
                    <a:pt x="76" y="0"/>
                    <a:pt x="39" y="13"/>
                    <a:pt x="19" y="59"/>
                  </a:cubicBezTo>
                  <a:cubicBezTo>
                    <a:pt x="3" y="93"/>
                    <a:pt x="0" y="132"/>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8" y="332"/>
                    <a:pt x="105" y="332"/>
                  </a:cubicBezTo>
                  <a:cubicBezTo>
                    <a:pt x="86" y="332"/>
                    <a:pt x="56" y="319"/>
                    <a:pt x="47" y="272"/>
                  </a:cubicBezTo>
                  <a:cubicBezTo>
                    <a:pt x="42" y="242"/>
                    <a:pt x="42" y="196"/>
                    <a:pt x="42" y="166"/>
                  </a:cubicBezTo>
                  <a:cubicBezTo>
                    <a:pt x="42" y="134"/>
                    <a:pt x="42" y="101"/>
                    <a:pt x="46" y="74"/>
                  </a:cubicBezTo>
                  <a:cubicBezTo>
                    <a:pt x="55" y="15"/>
                    <a:pt x="93" y="11"/>
                    <a:pt x="105" y="11"/>
                  </a:cubicBezTo>
                  <a:cubicBezTo>
                    <a:pt x="122"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88" name="グループ化 187">
            <a:extLst>
              <a:ext uri="{FF2B5EF4-FFF2-40B4-BE49-F238E27FC236}">
                <a16:creationId xmlns:a16="http://schemas.microsoft.com/office/drawing/2014/main" id="{4EB600B0-5E2D-4451-8342-A111F9954655}"/>
              </a:ext>
            </a:extLst>
          </p:cNvPr>
          <p:cNvGrpSpPr>
            <a:grpSpLocks noChangeAspect="1"/>
          </p:cNvGrpSpPr>
          <p:nvPr>
            <p:custDataLst>
              <p:tags r:id="rId2"/>
            </p:custDataLst>
          </p:nvPr>
        </p:nvGrpSpPr>
        <p:grpSpPr>
          <a:xfrm>
            <a:off x="2246313" y="2460625"/>
            <a:ext cx="5273395" cy="238463"/>
            <a:chOff x="2246313" y="2460625"/>
            <a:chExt cx="2354263" cy="127001"/>
          </a:xfrm>
        </p:grpSpPr>
        <p:sp>
          <p:nvSpPr>
            <p:cNvPr id="162" name="Freeform 83">
              <a:extLst>
                <a:ext uri="{FF2B5EF4-FFF2-40B4-BE49-F238E27FC236}">
                  <a16:creationId xmlns:a16="http://schemas.microsoft.com/office/drawing/2014/main" id="{07A75361-25B2-4E10-808B-582E9CC0E024}"/>
                </a:ext>
              </a:extLst>
            </p:cNvPr>
            <p:cNvSpPr>
              <a:spLocks/>
            </p:cNvSpPr>
            <p:nvPr>
              <p:custDataLst>
                <p:tags r:id="rId121"/>
              </p:custDataLst>
            </p:nvPr>
          </p:nvSpPr>
          <p:spPr bwMode="auto">
            <a:xfrm>
              <a:off x="2246313" y="2460625"/>
              <a:ext cx="84138" cy="103188"/>
            </a:xfrm>
            <a:custGeom>
              <a:avLst/>
              <a:gdLst>
                <a:gd name="T0" fmla="*/ 298 w 354"/>
                <a:gd name="T1" fmla="*/ 233 h 363"/>
                <a:gd name="T2" fmla="*/ 292 w 354"/>
                <a:gd name="T3" fmla="*/ 228 h 363"/>
                <a:gd name="T4" fmla="*/ 285 w 354"/>
                <a:gd name="T5" fmla="*/ 233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8 w 354"/>
                <a:gd name="T17" fmla="*/ 112 h 363"/>
                <a:gd name="T18" fmla="*/ 306 w 354"/>
                <a:gd name="T19" fmla="*/ 138 h 363"/>
                <a:gd name="T20" fmla="*/ 314 w 354"/>
                <a:gd name="T21" fmla="*/ 143 h 363"/>
                <a:gd name="T22" fmla="*/ 322 w 354"/>
                <a:gd name="T23" fmla="*/ 133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7 h 363"/>
                <a:gd name="T36" fmla="*/ 135 w 354"/>
                <a:gd name="T37" fmla="*/ 363 h 363"/>
                <a:gd name="T38" fmla="*/ 243 w 354"/>
                <a:gd name="T39" fmla="*/ 320 h 363"/>
                <a:gd name="T40" fmla="*/ 298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3"/>
                  </a:moveTo>
                  <a:cubicBezTo>
                    <a:pt x="298" y="228"/>
                    <a:pt x="292" y="228"/>
                    <a:pt x="292" y="228"/>
                  </a:cubicBezTo>
                  <a:cubicBezTo>
                    <a:pt x="289" y="228"/>
                    <a:pt x="286" y="229"/>
                    <a:pt x="285" y="233"/>
                  </a:cubicBezTo>
                  <a:cubicBezTo>
                    <a:pt x="281" y="247"/>
                    <a:pt x="269" y="283"/>
                    <a:pt x="235" y="311"/>
                  </a:cubicBezTo>
                  <a:cubicBezTo>
                    <a:pt x="200" y="339"/>
                    <a:pt x="169" y="348"/>
                    <a:pt x="143" y="348"/>
                  </a:cubicBezTo>
                  <a:cubicBezTo>
                    <a:pt x="98" y="348"/>
                    <a:pt x="45" y="322"/>
                    <a:pt x="45" y="244"/>
                  </a:cubicBezTo>
                  <a:cubicBezTo>
                    <a:pt x="45" y="216"/>
                    <a:pt x="56" y="135"/>
                    <a:pt x="106" y="76"/>
                  </a:cubicBezTo>
                  <a:cubicBezTo>
                    <a:pt x="136" y="41"/>
                    <a:pt x="183" y="16"/>
                    <a:pt x="227" y="16"/>
                  </a:cubicBezTo>
                  <a:cubicBezTo>
                    <a:pt x="278" y="16"/>
                    <a:pt x="308" y="54"/>
                    <a:pt x="308" y="112"/>
                  </a:cubicBezTo>
                  <a:cubicBezTo>
                    <a:pt x="308" y="132"/>
                    <a:pt x="306" y="133"/>
                    <a:pt x="306" y="138"/>
                  </a:cubicBezTo>
                  <a:cubicBezTo>
                    <a:pt x="306" y="143"/>
                    <a:pt x="312" y="143"/>
                    <a:pt x="314" y="143"/>
                  </a:cubicBezTo>
                  <a:cubicBezTo>
                    <a:pt x="320" y="143"/>
                    <a:pt x="320" y="142"/>
                    <a:pt x="322" y="133"/>
                  </a:cubicBezTo>
                  <a:lnTo>
                    <a:pt x="354" y="5"/>
                  </a:lnTo>
                  <a:cubicBezTo>
                    <a:pt x="354" y="4"/>
                    <a:pt x="353" y="0"/>
                    <a:pt x="348" y="0"/>
                  </a:cubicBezTo>
                  <a:cubicBezTo>
                    <a:pt x="347" y="0"/>
                    <a:pt x="346" y="1"/>
                    <a:pt x="341" y="6"/>
                  </a:cubicBezTo>
                  <a:lnTo>
                    <a:pt x="306" y="45"/>
                  </a:lnTo>
                  <a:cubicBezTo>
                    <a:pt x="302" y="38"/>
                    <a:pt x="279" y="0"/>
                    <a:pt x="223" y="0"/>
                  </a:cubicBezTo>
                  <a:cubicBezTo>
                    <a:pt x="112" y="0"/>
                    <a:pt x="0" y="111"/>
                    <a:pt x="0" y="227"/>
                  </a:cubicBezTo>
                  <a:cubicBezTo>
                    <a:pt x="0" y="309"/>
                    <a:pt x="59" y="363"/>
                    <a:pt x="135" y="363"/>
                  </a:cubicBezTo>
                  <a:cubicBezTo>
                    <a:pt x="178" y="363"/>
                    <a:pt x="216" y="343"/>
                    <a:pt x="243" y="320"/>
                  </a:cubicBezTo>
                  <a:cubicBezTo>
                    <a:pt x="289" y="280"/>
                    <a:pt x="298" y="234"/>
                    <a:pt x="298"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84">
              <a:extLst>
                <a:ext uri="{FF2B5EF4-FFF2-40B4-BE49-F238E27FC236}">
                  <a16:creationId xmlns:a16="http://schemas.microsoft.com/office/drawing/2014/main" id="{636D6A44-4133-4571-AF40-4F19F1B06340}"/>
                </a:ext>
              </a:extLst>
            </p:cNvPr>
            <p:cNvSpPr>
              <a:spLocks/>
            </p:cNvSpPr>
            <p:nvPr>
              <p:custDataLst>
                <p:tags r:id="rId122"/>
              </p:custDataLst>
            </p:nvPr>
          </p:nvSpPr>
          <p:spPr bwMode="auto">
            <a:xfrm>
              <a:off x="2333626" y="2516188"/>
              <a:ext cx="30163" cy="66675"/>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8 w 127"/>
                <a:gd name="T11" fmla="*/ 0 h 231"/>
                <a:gd name="T12" fmla="*/ 0 w 127"/>
                <a:gd name="T13" fmla="*/ 22 h 231"/>
                <a:gd name="T14" fmla="*/ 0 w 127"/>
                <a:gd name="T15" fmla="*/ 34 h 231"/>
                <a:gd name="T16" fmla="*/ 50 w 127"/>
                <a:gd name="T17" fmla="*/ 25 h 231"/>
                <a:gd name="T18" fmla="*/ 50 w 127"/>
                <a:gd name="T19" fmla="*/ 203 h 231"/>
                <a:gd name="T20" fmla="*/ 16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8" y="0"/>
                  </a:cubicBezTo>
                  <a:cubicBezTo>
                    <a:pt x="46" y="22"/>
                    <a:pt x="14" y="22"/>
                    <a:pt x="0" y="22"/>
                  </a:cubicBezTo>
                  <a:lnTo>
                    <a:pt x="0" y="34"/>
                  </a:lnTo>
                  <a:cubicBezTo>
                    <a:pt x="8" y="34"/>
                    <a:pt x="31" y="34"/>
                    <a:pt x="50" y="25"/>
                  </a:cubicBezTo>
                  <a:lnTo>
                    <a:pt x="50" y="203"/>
                  </a:lnTo>
                  <a:cubicBezTo>
                    <a:pt x="50" y="214"/>
                    <a:pt x="50" y="219"/>
                    <a:pt x="16"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85">
              <a:extLst>
                <a:ext uri="{FF2B5EF4-FFF2-40B4-BE49-F238E27FC236}">
                  <a16:creationId xmlns:a16="http://schemas.microsoft.com/office/drawing/2014/main" id="{12A7764D-91BB-452B-B8C6-900DF0EE6E68}"/>
                </a:ext>
              </a:extLst>
            </p:cNvPr>
            <p:cNvSpPr>
              <a:spLocks/>
            </p:cNvSpPr>
            <p:nvPr>
              <p:custDataLst>
                <p:tags r:id="rId123"/>
              </p:custDataLst>
            </p:nvPr>
          </p:nvSpPr>
          <p:spPr bwMode="auto">
            <a:xfrm>
              <a:off x="2411413" y="2478088"/>
              <a:ext cx="79375" cy="95250"/>
            </a:xfrm>
            <a:custGeom>
              <a:avLst/>
              <a:gdLst>
                <a:gd name="T0" fmla="*/ 332 w 332"/>
                <a:gd name="T1" fmla="*/ 167 h 333"/>
                <a:gd name="T2" fmla="*/ 315 w 332"/>
                <a:gd name="T3" fmla="*/ 157 h 333"/>
                <a:gd name="T4" fmla="*/ 176 w 332"/>
                <a:gd name="T5" fmla="*/ 157 h 333"/>
                <a:gd name="T6" fmla="*/ 176 w 332"/>
                <a:gd name="T7" fmla="*/ 17 h 333"/>
                <a:gd name="T8" fmla="*/ 166 w 332"/>
                <a:gd name="T9" fmla="*/ 0 h 333"/>
                <a:gd name="T10" fmla="*/ 156 w 332"/>
                <a:gd name="T11" fmla="*/ 17 h 333"/>
                <a:gd name="T12" fmla="*/ 156 w 332"/>
                <a:gd name="T13" fmla="*/ 157 h 333"/>
                <a:gd name="T14" fmla="*/ 16 w 332"/>
                <a:gd name="T15" fmla="*/ 157 h 333"/>
                <a:gd name="T16" fmla="*/ 0 w 332"/>
                <a:gd name="T17" fmla="*/ 167 h 333"/>
                <a:gd name="T18" fmla="*/ 16 w 332"/>
                <a:gd name="T19" fmla="*/ 177 h 333"/>
                <a:gd name="T20" fmla="*/ 156 w 332"/>
                <a:gd name="T21" fmla="*/ 177 h 333"/>
                <a:gd name="T22" fmla="*/ 156 w 332"/>
                <a:gd name="T23" fmla="*/ 316 h 333"/>
                <a:gd name="T24" fmla="*/ 166 w 332"/>
                <a:gd name="T25" fmla="*/ 333 h 333"/>
                <a:gd name="T26" fmla="*/ 176 w 332"/>
                <a:gd name="T27" fmla="*/ 316 h 333"/>
                <a:gd name="T28" fmla="*/ 176 w 332"/>
                <a:gd name="T29" fmla="*/ 177 h 333"/>
                <a:gd name="T30" fmla="*/ 315 w 332"/>
                <a:gd name="T31" fmla="*/ 177 h 333"/>
                <a:gd name="T32" fmla="*/ 332 w 332"/>
                <a:gd name="T33"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7"/>
                  </a:moveTo>
                  <a:cubicBezTo>
                    <a:pt x="332" y="157"/>
                    <a:pt x="322" y="157"/>
                    <a:pt x="315" y="157"/>
                  </a:cubicBezTo>
                  <a:lnTo>
                    <a:pt x="176" y="157"/>
                  </a:lnTo>
                  <a:lnTo>
                    <a:pt x="176" y="17"/>
                  </a:lnTo>
                  <a:cubicBezTo>
                    <a:pt x="176" y="10"/>
                    <a:pt x="176" y="0"/>
                    <a:pt x="166" y="0"/>
                  </a:cubicBezTo>
                  <a:cubicBezTo>
                    <a:pt x="156" y="0"/>
                    <a:pt x="156" y="10"/>
                    <a:pt x="156" y="17"/>
                  </a:cubicBezTo>
                  <a:lnTo>
                    <a:pt x="156" y="157"/>
                  </a:lnTo>
                  <a:lnTo>
                    <a:pt x="16" y="157"/>
                  </a:lnTo>
                  <a:cubicBezTo>
                    <a:pt x="9" y="157"/>
                    <a:pt x="0" y="157"/>
                    <a:pt x="0" y="167"/>
                  </a:cubicBezTo>
                  <a:cubicBezTo>
                    <a:pt x="0" y="177"/>
                    <a:pt x="9" y="177"/>
                    <a:pt x="16" y="177"/>
                  </a:cubicBezTo>
                  <a:lnTo>
                    <a:pt x="156" y="177"/>
                  </a:lnTo>
                  <a:lnTo>
                    <a:pt x="156" y="316"/>
                  </a:lnTo>
                  <a:cubicBezTo>
                    <a:pt x="156" y="323"/>
                    <a:pt x="156" y="333"/>
                    <a:pt x="166" y="333"/>
                  </a:cubicBezTo>
                  <a:cubicBezTo>
                    <a:pt x="176" y="333"/>
                    <a:pt x="176" y="323"/>
                    <a:pt x="176" y="316"/>
                  </a:cubicBezTo>
                  <a:lnTo>
                    <a:pt x="176" y="177"/>
                  </a:lnTo>
                  <a:lnTo>
                    <a:pt x="315" y="177"/>
                  </a:lnTo>
                  <a:cubicBezTo>
                    <a:pt x="322" y="177"/>
                    <a:pt x="332" y="177"/>
                    <a:pt x="332"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6">
              <a:extLst>
                <a:ext uri="{FF2B5EF4-FFF2-40B4-BE49-F238E27FC236}">
                  <a16:creationId xmlns:a16="http://schemas.microsoft.com/office/drawing/2014/main" id="{F1F663CB-C4AC-41ED-AE75-2E4D7CC3D9F7}"/>
                </a:ext>
              </a:extLst>
            </p:cNvPr>
            <p:cNvSpPr>
              <a:spLocks/>
            </p:cNvSpPr>
            <p:nvPr>
              <p:custDataLst>
                <p:tags r:id="rId124"/>
              </p:custDataLst>
            </p:nvPr>
          </p:nvSpPr>
          <p:spPr bwMode="auto">
            <a:xfrm>
              <a:off x="2528888" y="2460625"/>
              <a:ext cx="84138" cy="103188"/>
            </a:xfrm>
            <a:custGeom>
              <a:avLst/>
              <a:gdLst>
                <a:gd name="T0" fmla="*/ 298 w 354"/>
                <a:gd name="T1" fmla="*/ 233 h 363"/>
                <a:gd name="T2" fmla="*/ 292 w 354"/>
                <a:gd name="T3" fmla="*/ 228 h 363"/>
                <a:gd name="T4" fmla="*/ 285 w 354"/>
                <a:gd name="T5" fmla="*/ 233 h 363"/>
                <a:gd name="T6" fmla="*/ 235 w 354"/>
                <a:gd name="T7" fmla="*/ 311 h 363"/>
                <a:gd name="T8" fmla="*/ 143 w 354"/>
                <a:gd name="T9" fmla="*/ 348 h 363"/>
                <a:gd name="T10" fmla="*/ 46 w 354"/>
                <a:gd name="T11" fmla="*/ 244 h 363"/>
                <a:gd name="T12" fmla="*/ 106 w 354"/>
                <a:gd name="T13" fmla="*/ 76 h 363"/>
                <a:gd name="T14" fmla="*/ 228 w 354"/>
                <a:gd name="T15" fmla="*/ 16 h 363"/>
                <a:gd name="T16" fmla="*/ 308 w 354"/>
                <a:gd name="T17" fmla="*/ 112 h 363"/>
                <a:gd name="T18" fmla="*/ 306 w 354"/>
                <a:gd name="T19" fmla="*/ 138 h 363"/>
                <a:gd name="T20" fmla="*/ 314 w 354"/>
                <a:gd name="T21" fmla="*/ 143 h 363"/>
                <a:gd name="T22" fmla="*/ 323 w 354"/>
                <a:gd name="T23" fmla="*/ 133 h 363"/>
                <a:gd name="T24" fmla="*/ 354 w 354"/>
                <a:gd name="T25" fmla="*/ 5 h 363"/>
                <a:gd name="T26" fmla="*/ 349 w 354"/>
                <a:gd name="T27" fmla="*/ 0 h 363"/>
                <a:gd name="T28" fmla="*/ 341 w 354"/>
                <a:gd name="T29" fmla="*/ 6 h 363"/>
                <a:gd name="T30" fmla="*/ 306 w 354"/>
                <a:gd name="T31" fmla="*/ 45 h 363"/>
                <a:gd name="T32" fmla="*/ 224 w 354"/>
                <a:gd name="T33" fmla="*/ 0 h 363"/>
                <a:gd name="T34" fmla="*/ 0 w 354"/>
                <a:gd name="T35" fmla="*/ 227 h 363"/>
                <a:gd name="T36" fmla="*/ 135 w 354"/>
                <a:gd name="T37" fmla="*/ 363 h 363"/>
                <a:gd name="T38" fmla="*/ 243 w 354"/>
                <a:gd name="T39" fmla="*/ 320 h 363"/>
                <a:gd name="T40" fmla="*/ 298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3"/>
                  </a:moveTo>
                  <a:cubicBezTo>
                    <a:pt x="298" y="228"/>
                    <a:pt x="292" y="228"/>
                    <a:pt x="292" y="228"/>
                  </a:cubicBezTo>
                  <a:cubicBezTo>
                    <a:pt x="289" y="228"/>
                    <a:pt x="286" y="229"/>
                    <a:pt x="285" y="233"/>
                  </a:cubicBezTo>
                  <a:cubicBezTo>
                    <a:pt x="281" y="247"/>
                    <a:pt x="269" y="283"/>
                    <a:pt x="235" y="311"/>
                  </a:cubicBezTo>
                  <a:cubicBezTo>
                    <a:pt x="201" y="339"/>
                    <a:pt x="169" y="348"/>
                    <a:pt x="143" y="348"/>
                  </a:cubicBezTo>
                  <a:cubicBezTo>
                    <a:pt x="98" y="348"/>
                    <a:pt x="46" y="322"/>
                    <a:pt x="46" y="244"/>
                  </a:cubicBezTo>
                  <a:cubicBezTo>
                    <a:pt x="46" y="216"/>
                    <a:pt x="56" y="135"/>
                    <a:pt x="106" y="76"/>
                  </a:cubicBezTo>
                  <a:cubicBezTo>
                    <a:pt x="136" y="41"/>
                    <a:pt x="183" y="16"/>
                    <a:pt x="228" y="16"/>
                  </a:cubicBezTo>
                  <a:cubicBezTo>
                    <a:pt x="278" y="16"/>
                    <a:pt x="308" y="54"/>
                    <a:pt x="308" y="112"/>
                  </a:cubicBezTo>
                  <a:cubicBezTo>
                    <a:pt x="308" y="132"/>
                    <a:pt x="306" y="133"/>
                    <a:pt x="306" y="138"/>
                  </a:cubicBezTo>
                  <a:cubicBezTo>
                    <a:pt x="306" y="143"/>
                    <a:pt x="312" y="143"/>
                    <a:pt x="314" y="143"/>
                  </a:cubicBezTo>
                  <a:cubicBezTo>
                    <a:pt x="320" y="143"/>
                    <a:pt x="320" y="142"/>
                    <a:pt x="323" y="133"/>
                  </a:cubicBezTo>
                  <a:lnTo>
                    <a:pt x="354" y="5"/>
                  </a:lnTo>
                  <a:cubicBezTo>
                    <a:pt x="354" y="4"/>
                    <a:pt x="353" y="0"/>
                    <a:pt x="349" y="0"/>
                  </a:cubicBezTo>
                  <a:cubicBezTo>
                    <a:pt x="347" y="0"/>
                    <a:pt x="347" y="1"/>
                    <a:pt x="341" y="6"/>
                  </a:cubicBezTo>
                  <a:lnTo>
                    <a:pt x="306" y="45"/>
                  </a:lnTo>
                  <a:cubicBezTo>
                    <a:pt x="302" y="38"/>
                    <a:pt x="279" y="0"/>
                    <a:pt x="224" y="0"/>
                  </a:cubicBezTo>
                  <a:cubicBezTo>
                    <a:pt x="112" y="0"/>
                    <a:pt x="0" y="111"/>
                    <a:pt x="0" y="227"/>
                  </a:cubicBezTo>
                  <a:cubicBezTo>
                    <a:pt x="0" y="309"/>
                    <a:pt x="59" y="363"/>
                    <a:pt x="135" y="363"/>
                  </a:cubicBezTo>
                  <a:cubicBezTo>
                    <a:pt x="179" y="363"/>
                    <a:pt x="217" y="343"/>
                    <a:pt x="243" y="320"/>
                  </a:cubicBezTo>
                  <a:cubicBezTo>
                    <a:pt x="289" y="280"/>
                    <a:pt x="298" y="234"/>
                    <a:pt x="298"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7">
              <a:extLst>
                <a:ext uri="{FF2B5EF4-FFF2-40B4-BE49-F238E27FC236}">
                  <a16:creationId xmlns:a16="http://schemas.microsoft.com/office/drawing/2014/main" id="{8C235FC3-5109-4989-8E41-A9523344E04C}"/>
                </a:ext>
              </a:extLst>
            </p:cNvPr>
            <p:cNvSpPr>
              <a:spLocks/>
            </p:cNvSpPr>
            <p:nvPr>
              <p:custDataLst>
                <p:tags r:id="rId125"/>
              </p:custDataLst>
            </p:nvPr>
          </p:nvSpPr>
          <p:spPr bwMode="auto">
            <a:xfrm>
              <a:off x="2613026" y="2516188"/>
              <a:ext cx="38100" cy="68263"/>
            </a:xfrm>
            <a:custGeom>
              <a:avLst/>
              <a:gdLst>
                <a:gd name="T0" fmla="*/ 160 w 160"/>
                <a:gd name="T1" fmla="*/ 171 h 238"/>
                <a:gd name="T2" fmla="*/ 100 w 160"/>
                <a:gd name="T3" fmla="*/ 108 h 238"/>
                <a:gd name="T4" fmla="*/ 150 w 160"/>
                <a:gd name="T5" fmla="*/ 48 h 238"/>
                <a:gd name="T6" fmla="*/ 79 w 160"/>
                <a:gd name="T7" fmla="*/ 0 h 238"/>
                <a:gd name="T8" fmla="*/ 11 w 160"/>
                <a:gd name="T9" fmla="*/ 46 h 238"/>
                <a:gd name="T10" fmla="*/ 29 w 160"/>
                <a:gd name="T11" fmla="*/ 65 h 238"/>
                <a:gd name="T12" fmla="*/ 47 w 160"/>
                <a:gd name="T13" fmla="*/ 47 h 238"/>
                <a:gd name="T14" fmla="*/ 29 w 160"/>
                <a:gd name="T15" fmla="*/ 29 h 238"/>
                <a:gd name="T16" fmla="*/ 78 w 160"/>
                <a:gd name="T17" fmla="*/ 10 h 238"/>
                <a:gd name="T18" fmla="*/ 116 w 160"/>
                <a:gd name="T19" fmla="*/ 48 h 238"/>
                <a:gd name="T20" fmla="*/ 102 w 160"/>
                <a:gd name="T21" fmla="*/ 89 h 238"/>
                <a:gd name="T22" fmla="*/ 63 w 160"/>
                <a:gd name="T23" fmla="*/ 104 h 238"/>
                <a:gd name="T24" fmla="*/ 52 w 160"/>
                <a:gd name="T25" fmla="*/ 105 h 238"/>
                <a:gd name="T26" fmla="*/ 49 w 160"/>
                <a:gd name="T27" fmla="*/ 110 h 238"/>
                <a:gd name="T28" fmla="*/ 58 w 160"/>
                <a:gd name="T29" fmla="*/ 115 h 238"/>
                <a:gd name="T30" fmla="*/ 76 w 160"/>
                <a:gd name="T31" fmla="*/ 115 h 238"/>
                <a:gd name="T32" fmla="*/ 123 w 160"/>
                <a:gd name="T33" fmla="*/ 171 h 238"/>
                <a:gd name="T34" fmla="*/ 78 w 160"/>
                <a:gd name="T35" fmla="*/ 227 h 238"/>
                <a:gd name="T36" fmla="*/ 19 w 160"/>
                <a:gd name="T37" fmla="*/ 203 h 238"/>
                <a:gd name="T38" fmla="*/ 39 w 160"/>
                <a:gd name="T39" fmla="*/ 183 h 238"/>
                <a:gd name="T40" fmla="*/ 20 w 160"/>
                <a:gd name="T41" fmla="*/ 164 h 238"/>
                <a:gd name="T42" fmla="*/ 0 w 160"/>
                <a:gd name="T43" fmla="*/ 184 h 238"/>
                <a:gd name="T44" fmla="*/ 79 w 160"/>
                <a:gd name="T45" fmla="*/ 238 h 238"/>
                <a:gd name="T46" fmla="*/ 160 w 160"/>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38">
                  <a:moveTo>
                    <a:pt x="160" y="171"/>
                  </a:moveTo>
                  <a:cubicBezTo>
                    <a:pt x="160" y="144"/>
                    <a:pt x="138" y="116"/>
                    <a:pt x="100" y="108"/>
                  </a:cubicBezTo>
                  <a:cubicBezTo>
                    <a:pt x="136" y="95"/>
                    <a:pt x="150" y="69"/>
                    <a:pt x="150" y="48"/>
                  </a:cubicBezTo>
                  <a:cubicBezTo>
                    <a:pt x="150" y="20"/>
                    <a:pt x="118" y="0"/>
                    <a:pt x="79" y="0"/>
                  </a:cubicBezTo>
                  <a:cubicBezTo>
                    <a:pt x="41" y="0"/>
                    <a:pt x="11" y="18"/>
                    <a:pt x="11" y="46"/>
                  </a:cubicBezTo>
                  <a:cubicBezTo>
                    <a:pt x="11" y="58"/>
                    <a:pt x="19" y="65"/>
                    <a:pt x="29" y="65"/>
                  </a:cubicBezTo>
                  <a:cubicBezTo>
                    <a:pt x="40" y="65"/>
                    <a:pt x="47" y="57"/>
                    <a:pt x="47" y="47"/>
                  </a:cubicBezTo>
                  <a:cubicBezTo>
                    <a:pt x="47" y="37"/>
                    <a:pt x="40" y="30"/>
                    <a:pt x="29" y="29"/>
                  </a:cubicBezTo>
                  <a:cubicBezTo>
                    <a:pt x="41" y="13"/>
                    <a:pt x="65" y="10"/>
                    <a:pt x="78" y="10"/>
                  </a:cubicBezTo>
                  <a:cubicBezTo>
                    <a:pt x="94" y="10"/>
                    <a:pt x="116" y="17"/>
                    <a:pt x="116" y="48"/>
                  </a:cubicBezTo>
                  <a:cubicBezTo>
                    <a:pt x="116" y="62"/>
                    <a:pt x="111" y="78"/>
                    <a:pt x="102" y="89"/>
                  </a:cubicBezTo>
                  <a:cubicBezTo>
                    <a:pt x="90" y="102"/>
                    <a:pt x="81" y="103"/>
                    <a:pt x="63" y="104"/>
                  </a:cubicBezTo>
                  <a:cubicBezTo>
                    <a:pt x="54" y="105"/>
                    <a:pt x="54" y="105"/>
                    <a:pt x="52" y="105"/>
                  </a:cubicBezTo>
                  <a:cubicBezTo>
                    <a:pt x="52" y="105"/>
                    <a:pt x="49" y="106"/>
                    <a:pt x="49" y="110"/>
                  </a:cubicBezTo>
                  <a:cubicBezTo>
                    <a:pt x="49" y="115"/>
                    <a:pt x="52" y="115"/>
                    <a:pt x="58" y="115"/>
                  </a:cubicBezTo>
                  <a:lnTo>
                    <a:pt x="76"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0" y="164"/>
                    <a:pt x="20" y="164"/>
                  </a:cubicBezTo>
                  <a:cubicBezTo>
                    <a:pt x="10" y="164"/>
                    <a:pt x="0" y="170"/>
                    <a:pt x="0" y="184"/>
                  </a:cubicBezTo>
                  <a:cubicBezTo>
                    <a:pt x="0" y="217"/>
                    <a:pt x="36" y="238"/>
                    <a:pt x="79" y="238"/>
                  </a:cubicBezTo>
                  <a:cubicBezTo>
                    <a:pt x="127" y="238"/>
                    <a:pt x="160" y="206"/>
                    <a:pt x="160"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8">
              <a:extLst>
                <a:ext uri="{FF2B5EF4-FFF2-40B4-BE49-F238E27FC236}">
                  <a16:creationId xmlns:a16="http://schemas.microsoft.com/office/drawing/2014/main" id="{DE113159-279E-4C40-8B76-E60671800B0A}"/>
                </a:ext>
              </a:extLst>
            </p:cNvPr>
            <p:cNvSpPr>
              <a:spLocks noEditPoints="1"/>
            </p:cNvSpPr>
            <p:nvPr>
              <p:custDataLst>
                <p:tags r:id="rId126"/>
              </p:custDataLst>
            </p:nvPr>
          </p:nvSpPr>
          <p:spPr bwMode="auto">
            <a:xfrm>
              <a:off x="2700338" y="2508250"/>
              <a:ext cx="79375" cy="33338"/>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9">
              <a:extLst>
                <a:ext uri="{FF2B5EF4-FFF2-40B4-BE49-F238E27FC236}">
                  <a16:creationId xmlns:a16="http://schemas.microsoft.com/office/drawing/2014/main" id="{F5A0E27C-5C04-4C48-A11E-73516FAA7944}"/>
                </a:ext>
              </a:extLst>
            </p:cNvPr>
            <p:cNvSpPr>
              <a:spLocks noEditPoints="1"/>
            </p:cNvSpPr>
            <p:nvPr>
              <p:custDataLst>
                <p:tags r:id="rId127"/>
              </p:custDataLst>
            </p:nvPr>
          </p:nvSpPr>
          <p:spPr bwMode="auto">
            <a:xfrm>
              <a:off x="2824163" y="2465388"/>
              <a:ext cx="50800" cy="98425"/>
            </a:xfrm>
            <a:custGeom>
              <a:avLst/>
              <a:gdLst>
                <a:gd name="T0" fmla="*/ 209 w 209"/>
                <a:gd name="T1" fmla="*/ 173 h 343"/>
                <a:gd name="T2" fmla="*/ 189 w 209"/>
                <a:gd name="T3" fmla="*/ 56 h 343"/>
                <a:gd name="T4" fmla="*/ 105 w 209"/>
                <a:gd name="T5" fmla="*/ 0 h 343"/>
                <a:gd name="T6" fmla="*/ 18 w 209"/>
                <a:gd name="T7" fmla="*/ 59 h 343"/>
                <a:gd name="T8" fmla="*/ 0 w 209"/>
                <a:gd name="T9" fmla="*/ 173 h 343"/>
                <a:gd name="T10" fmla="*/ 22 w 209"/>
                <a:gd name="T11" fmla="*/ 293 h 343"/>
                <a:gd name="T12" fmla="*/ 104 w 209"/>
                <a:gd name="T13" fmla="*/ 343 h 343"/>
                <a:gd name="T14" fmla="*/ 191 w 209"/>
                <a:gd name="T15" fmla="*/ 285 h 343"/>
                <a:gd name="T16" fmla="*/ 209 w 209"/>
                <a:gd name="T17" fmla="*/ 173 h 343"/>
                <a:gd name="T18" fmla="*/ 168 w 209"/>
                <a:gd name="T19" fmla="*/ 167 h 343"/>
                <a:gd name="T20" fmla="*/ 163 w 209"/>
                <a:gd name="T21" fmla="*/ 270 h 343"/>
                <a:gd name="T22" fmla="*/ 104 w 209"/>
                <a:gd name="T23" fmla="*/ 332 h 343"/>
                <a:gd name="T24" fmla="*/ 46 w 209"/>
                <a:gd name="T25" fmla="*/ 272 h 343"/>
                <a:gd name="T26" fmla="*/ 41 w 209"/>
                <a:gd name="T27" fmla="*/ 167 h 343"/>
                <a:gd name="T28" fmla="*/ 45 w 209"/>
                <a:gd name="T29" fmla="*/ 75 h 343"/>
                <a:gd name="T30" fmla="*/ 104 w 209"/>
                <a:gd name="T31" fmla="*/ 11 h 343"/>
                <a:gd name="T32" fmla="*/ 163 w 209"/>
                <a:gd name="T33" fmla="*/ 69 h 343"/>
                <a:gd name="T34" fmla="*/ 168 w 209"/>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43">
                  <a:moveTo>
                    <a:pt x="209" y="173"/>
                  </a:moveTo>
                  <a:cubicBezTo>
                    <a:pt x="209" y="133"/>
                    <a:pt x="207" y="93"/>
                    <a:pt x="189" y="56"/>
                  </a:cubicBezTo>
                  <a:cubicBezTo>
                    <a:pt x="167" y="8"/>
                    <a:pt x="126" y="0"/>
                    <a:pt x="105" y="0"/>
                  </a:cubicBezTo>
                  <a:cubicBezTo>
                    <a:pt x="75" y="0"/>
                    <a:pt x="38" y="13"/>
                    <a:pt x="18" y="59"/>
                  </a:cubicBezTo>
                  <a:cubicBezTo>
                    <a:pt x="2" y="94"/>
                    <a:pt x="0" y="133"/>
                    <a:pt x="0" y="173"/>
                  </a:cubicBezTo>
                  <a:cubicBezTo>
                    <a:pt x="0" y="210"/>
                    <a:pt x="2" y="255"/>
                    <a:pt x="22" y="293"/>
                  </a:cubicBezTo>
                  <a:cubicBezTo>
                    <a:pt x="43" y="333"/>
                    <a:pt x="80" y="343"/>
                    <a:pt x="104" y="343"/>
                  </a:cubicBezTo>
                  <a:cubicBezTo>
                    <a:pt x="131" y="343"/>
                    <a:pt x="169" y="333"/>
                    <a:pt x="191" y="285"/>
                  </a:cubicBezTo>
                  <a:cubicBezTo>
                    <a:pt x="207" y="251"/>
                    <a:pt x="209" y="212"/>
                    <a:pt x="209" y="173"/>
                  </a:cubicBezTo>
                  <a:close/>
                  <a:moveTo>
                    <a:pt x="168" y="167"/>
                  </a:moveTo>
                  <a:cubicBezTo>
                    <a:pt x="168" y="204"/>
                    <a:pt x="168" y="238"/>
                    <a:pt x="163" y="270"/>
                  </a:cubicBezTo>
                  <a:cubicBezTo>
                    <a:pt x="155" y="317"/>
                    <a:pt x="127" y="332"/>
                    <a:pt x="104" y="332"/>
                  </a:cubicBezTo>
                  <a:cubicBezTo>
                    <a:pt x="85" y="332"/>
                    <a:pt x="55" y="320"/>
                    <a:pt x="46" y="272"/>
                  </a:cubicBezTo>
                  <a:cubicBezTo>
                    <a:pt x="41" y="242"/>
                    <a:pt x="41" y="196"/>
                    <a:pt x="41" y="167"/>
                  </a:cubicBezTo>
                  <a:cubicBezTo>
                    <a:pt x="41" y="135"/>
                    <a:pt x="41" y="102"/>
                    <a:pt x="45" y="75"/>
                  </a:cubicBezTo>
                  <a:cubicBezTo>
                    <a:pt x="54"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90">
              <a:extLst>
                <a:ext uri="{FF2B5EF4-FFF2-40B4-BE49-F238E27FC236}">
                  <a16:creationId xmlns:a16="http://schemas.microsoft.com/office/drawing/2014/main" id="{C9C31572-2858-425E-8144-2C526D2654A5}"/>
                </a:ext>
              </a:extLst>
            </p:cNvPr>
            <p:cNvSpPr>
              <a:spLocks/>
            </p:cNvSpPr>
            <p:nvPr>
              <p:custDataLst>
                <p:tags r:id="rId128"/>
              </p:custDataLst>
            </p:nvPr>
          </p:nvSpPr>
          <p:spPr bwMode="auto">
            <a:xfrm>
              <a:off x="2889251" y="2544763"/>
              <a:ext cx="14288" cy="42863"/>
            </a:xfrm>
            <a:custGeom>
              <a:avLst/>
              <a:gdLst>
                <a:gd name="T0" fmla="*/ 58 w 58"/>
                <a:gd name="T1" fmla="*/ 53 h 150"/>
                <a:gd name="T2" fmla="*/ 26 w 58"/>
                <a:gd name="T3" fmla="*/ 0 h 150"/>
                <a:gd name="T4" fmla="*/ 0 w 58"/>
                <a:gd name="T5" fmla="*/ 27 h 150"/>
                <a:gd name="T6" fmla="*/ 26 w 58"/>
                <a:gd name="T7" fmla="*/ 53 h 150"/>
                <a:gd name="T8" fmla="*/ 46 w 58"/>
                <a:gd name="T9" fmla="*/ 45 h 150"/>
                <a:gd name="T10" fmla="*/ 11 w 58"/>
                <a:gd name="T11" fmla="*/ 139 h 150"/>
                <a:gd name="T12" fmla="*/ 8 w 58"/>
                <a:gd name="T13" fmla="*/ 144 h 150"/>
                <a:gd name="T14" fmla="*/ 13 w 58"/>
                <a:gd name="T15" fmla="*/ 150 h 150"/>
                <a:gd name="T16" fmla="*/ 58 w 58"/>
                <a:gd name="T17"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50">
                  <a:moveTo>
                    <a:pt x="58" y="53"/>
                  </a:moveTo>
                  <a:cubicBezTo>
                    <a:pt x="58" y="21"/>
                    <a:pt x="46" y="0"/>
                    <a:pt x="26" y="0"/>
                  </a:cubicBezTo>
                  <a:cubicBezTo>
                    <a:pt x="9" y="0"/>
                    <a:pt x="0" y="14"/>
                    <a:pt x="0" y="27"/>
                  </a:cubicBezTo>
                  <a:cubicBezTo>
                    <a:pt x="0" y="40"/>
                    <a:pt x="8" y="53"/>
                    <a:pt x="26" y="53"/>
                  </a:cubicBezTo>
                  <a:cubicBezTo>
                    <a:pt x="34" y="53"/>
                    <a:pt x="41" y="50"/>
                    <a:pt x="46" y="45"/>
                  </a:cubicBezTo>
                  <a:cubicBezTo>
                    <a:pt x="47" y="85"/>
                    <a:pt x="33" y="115"/>
                    <a:pt x="11" y="139"/>
                  </a:cubicBezTo>
                  <a:cubicBezTo>
                    <a:pt x="8" y="142"/>
                    <a:pt x="8" y="142"/>
                    <a:pt x="8" y="144"/>
                  </a:cubicBezTo>
                  <a:cubicBezTo>
                    <a:pt x="8" y="148"/>
                    <a:pt x="10" y="150"/>
                    <a:pt x="13" y="150"/>
                  </a:cubicBezTo>
                  <a:cubicBezTo>
                    <a:pt x="19" y="150"/>
                    <a:pt x="58" y="110"/>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91">
              <a:extLst>
                <a:ext uri="{FF2B5EF4-FFF2-40B4-BE49-F238E27FC236}">
                  <a16:creationId xmlns:a16="http://schemas.microsoft.com/office/drawing/2014/main" id="{0AC106CD-09C7-4D1A-8593-6D1253ED7990}"/>
                </a:ext>
              </a:extLst>
            </p:cNvPr>
            <p:cNvSpPr>
              <a:spLocks/>
            </p:cNvSpPr>
            <p:nvPr>
              <p:custDataLst>
                <p:tags r:id="rId129"/>
              </p:custDataLst>
            </p:nvPr>
          </p:nvSpPr>
          <p:spPr bwMode="auto">
            <a:xfrm>
              <a:off x="2960688" y="2522538"/>
              <a:ext cx="73025" cy="4763"/>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92">
              <a:extLst>
                <a:ext uri="{FF2B5EF4-FFF2-40B4-BE49-F238E27FC236}">
                  <a16:creationId xmlns:a16="http://schemas.microsoft.com/office/drawing/2014/main" id="{171F1E41-BB05-424E-B6D9-58820A7124EC}"/>
                </a:ext>
              </a:extLst>
            </p:cNvPr>
            <p:cNvSpPr>
              <a:spLocks/>
            </p:cNvSpPr>
            <p:nvPr>
              <p:custDataLst>
                <p:tags r:id="rId130"/>
              </p:custDataLst>
            </p:nvPr>
          </p:nvSpPr>
          <p:spPr bwMode="auto">
            <a:xfrm>
              <a:off x="3049588" y="2460625"/>
              <a:ext cx="84138" cy="103188"/>
            </a:xfrm>
            <a:custGeom>
              <a:avLst/>
              <a:gdLst>
                <a:gd name="T0" fmla="*/ 298 w 354"/>
                <a:gd name="T1" fmla="*/ 233 h 363"/>
                <a:gd name="T2" fmla="*/ 292 w 354"/>
                <a:gd name="T3" fmla="*/ 228 h 363"/>
                <a:gd name="T4" fmla="*/ 285 w 354"/>
                <a:gd name="T5" fmla="*/ 233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8 w 354"/>
                <a:gd name="T17" fmla="*/ 112 h 363"/>
                <a:gd name="T18" fmla="*/ 306 w 354"/>
                <a:gd name="T19" fmla="*/ 138 h 363"/>
                <a:gd name="T20" fmla="*/ 314 w 354"/>
                <a:gd name="T21" fmla="*/ 143 h 363"/>
                <a:gd name="T22" fmla="*/ 322 w 354"/>
                <a:gd name="T23" fmla="*/ 133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7 h 363"/>
                <a:gd name="T36" fmla="*/ 135 w 354"/>
                <a:gd name="T37" fmla="*/ 363 h 363"/>
                <a:gd name="T38" fmla="*/ 243 w 354"/>
                <a:gd name="T39" fmla="*/ 320 h 363"/>
                <a:gd name="T40" fmla="*/ 298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3"/>
                  </a:moveTo>
                  <a:cubicBezTo>
                    <a:pt x="298" y="228"/>
                    <a:pt x="292" y="228"/>
                    <a:pt x="292" y="228"/>
                  </a:cubicBezTo>
                  <a:cubicBezTo>
                    <a:pt x="289" y="228"/>
                    <a:pt x="286" y="229"/>
                    <a:pt x="285" y="233"/>
                  </a:cubicBezTo>
                  <a:cubicBezTo>
                    <a:pt x="281" y="247"/>
                    <a:pt x="269" y="283"/>
                    <a:pt x="235" y="311"/>
                  </a:cubicBezTo>
                  <a:cubicBezTo>
                    <a:pt x="200" y="339"/>
                    <a:pt x="169" y="348"/>
                    <a:pt x="143" y="348"/>
                  </a:cubicBezTo>
                  <a:cubicBezTo>
                    <a:pt x="98" y="348"/>
                    <a:pt x="45" y="322"/>
                    <a:pt x="45" y="244"/>
                  </a:cubicBezTo>
                  <a:cubicBezTo>
                    <a:pt x="45" y="216"/>
                    <a:pt x="56" y="135"/>
                    <a:pt x="106" y="76"/>
                  </a:cubicBezTo>
                  <a:cubicBezTo>
                    <a:pt x="136" y="41"/>
                    <a:pt x="183" y="16"/>
                    <a:pt x="227" y="16"/>
                  </a:cubicBezTo>
                  <a:cubicBezTo>
                    <a:pt x="278" y="16"/>
                    <a:pt x="308" y="54"/>
                    <a:pt x="308" y="112"/>
                  </a:cubicBezTo>
                  <a:cubicBezTo>
                    <a:pt x="308" y="132"/>
                    <a:pt x="306" y="133"/>
                    <a:pt x="306" y="138"/>
                  </a:cubicBezTo>
                  <a:cubicBezTo>
                    <a:pt x="306" y="143"/>
                    <a:pt x="312" y="143"/>
                    <a:pt x="314" y="143"/>
                  </a:cubicBezTo>
                  <a:cubicBezTo>
                    <a:pt x="320" y="143"/>
                    <a:pt x="320" y="142"/>
                    <a:pt x="322" y="133"/>
                  </a:cubicBezTo>
                  <a:lnTo>
                    <a:pt x="354" y="5"/>
                  </a:lnTo>
                  <a:cubicBezTo>
                    <a:pt x="354" y="4"/>
                    <a:pt x="353" y="0"/>
                    <a:pt x="348" y="0"/>
                  </a:cubicBezTo>
                  <a:cubicBezTo>
                    <a:pt x="347" y="0"/>
                    <a:pt x="346" y="1"/>
                    <a:pt x="341" y="6"/>
                  </a:cubicBezTo>
                  <a:lnTo>
                    <a:pt x="306" y="45"/>
                  </a:lnTo>
                  <a:cubicBezTo>
                    <a:pt x="302" y="38"/>
                    <a:pt x="279" y="0"/>
                    <a:pt x="223" y="0"/>
                  </a:cubicBezTo>
                  <a:cubicBezTo>
                    <a:pt x="112" y="0"/>
                    <a:pt x="0" y="111"/>
                    <a:pt x="0" y="227"/>
                  </a:cubicBezTo>
                  <a:cubicBezTo>
                    <a:pt x="0" y="309"/>
                    <a:pt x="59" y="363"/>
                    <a:pt x="135" y="363"/>
                  </a:cubicBezTo>
                  <a:cubicBezTo>
                    <a:pt x="178" y="363"/>
                    <a:pt x="216" y="343"/>
                    <a:pt x="243" y="320"/>
                  </a:cubicBezTo>
                  <a:cubicBezTo>
                    <a:pt x="289" y="280"/>
                    <a:pt x="298" y="234"/>
                    <a:pt x="298"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93">
              <a:extLst>
                <a:ext uri="{FF2B5EF4-FFF2-40B4-BE49-F238E27FC236}">
                  <a16:creationId xmlns:a16="http://schemas.microsoft.com/office/drawing/2014/main" id="{7570A0F3-D6B1-42AC-937C-64ABEFB6CEBC}"/>
                </a:ext>
              </a:extLst>
            </p:cNvPr>
            <p:cNvSpPr>
              <a:spLocks/>
            </p:cNvSpPr>
            <p:nvPr>
              <p:custDataLst>
                <p:tags r:id="rId131"/>
              </p:custDataLst>
            </p:nvPr>
          </p:nvSpPr>
          <p:spPr bwMode="auto">
            <a:xfrm>
              <a:off x="3138488" y="2516188"/>
              <a:ext cx="30163" cy="66675"/>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8 w 127"/>
                <a:gd name="T11" fmla="*/ 0 h 231"/>
                <a:gd name="T12" fmla="*/ 0 w 127"/>
                <a:gd name="T13" fmla="*/ 22 h 231"/>
                <a:gd name="T14" fmla="*/ 0 w 127"/>
                <a:gd name="T15" fmla="*/ 34 h 231"/>
                <a:gd name="T16" fmla="*/ 51 w 127"/>
                <a:gd name="T17" fmla="*/ 25 h 231"/>
                <a:gd name="T18" fmla="*/ 51 w 127"/>
                <a:gd name="T19" fmla="*/ 203 h 231"/>
                <a:gd name="T20" fmla="*/ 16 w 127"/>
                <a:gd name="T21" fmla="*/ 219 h 231"/>
                <a:gd name="T22" fmla="*/ 3 w 127"/>
                <a:gd name="T23" fmla="*/ 219 h 231"/>
                <a:gd name="T24" fmla="*/ 3 w 127"/>
                <a:gd name="T25" fmla="*/ 231 h 231"/>
                <a:gd name="T26" fmla="*/ 65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8" y="0"/>
                  </a:cubicBezTo>
                  <a:cubicBezTo>
                    <a:pt x="46" y="22"/>
                    <a:pt x="14" y="22"/>
                    <a:pt x="0" y="22"/>
                  </a:cubicBezTo>
                  <a:lnTo>
                    <a:pt x="0" y="34"/>
                  </a:lnTo>
                  <a:cubicBezTo>
                    <a:pt x="8" y="34"/>
                    <a:pt x="31" y="34"/>
                    <a:pt x="51" y="25"/>
                  </a:cubicBezTo>
                  <a:lnTo>
                    <a:pt x="51" y="203"/>
                  </a:lnTo>
                  <a:cubicBezTo>
                    <a:pt x="51" y="214"/>
                    <a:pt x="51" y="219"/>
                    <a:pt x="16" y="219"/>
                  </a:cubicBezTo>
                  <a:lnTo>
                    <a:pt x="3" y="219"/>
                  </a:lnTo>
                  <a:lnTo>
                    <a:pt x="3" y="231"/>
                  </a:lnTo>
                  <a:lnTo>
                    <a:pt x="65"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94">
              <a:extLst>
                <a:ext uri="{FF2B5EF4-FFF2-40B4-BE49-F238E27FC236}">
                  <a16:creationId xmlns:a16="http://schemas.microsoft.com/office/drawing/2014/main" id="{7FBCEBE3-F09E-4CF7-8D85-2F758778B6B0}"/>
                </a:ext>
              </a:extLst>
            </p:cNvPr>
            <p:cNvSpPr>
              <a:spLocks/>
            </p:cNvSpPr>
            <p:nvPr>
              <p:custDataLst>
                <p:tags r:id="rId132"/>
              </p:custDataLst>
            </p:nvPr>
          </p:nvSpPr>
          <p:spPr bwMode="auto">
            <a:xfrm>
              <a:off x="3214688" y="2478088"/>
              <a:ext cx="79375" cy="95250"/>
            </a:xfrm>
            <a:custGeom>
              <a:avLst/>
              <a:gdLst>
                <a:gd name="T0" fmla="*/ 332 w 332"/>
                <a:gd name="T1" fmla="*/ 167 h 333"/>
                <a:gd name="T2" fmla="*/ 315 w 332"/>
                <a:gd name="T3" fmla="*/ 157 h 333"/>
                <a:gd name="T4" fmla="*/ 176 w 332"/>
                <a:gd name="T5" fmla="*/ 157 h 333"/>
                <a:gd name="T6" fmla="*/ 176 w 332"/>
                <a:gd name="T7" fmla="*/ 17 h 333"/>
                <a:gd name="T8" fmla="*/ 166 w 332"/>
                <a:gd name="T9" fmla="*/ 0 h 333"/>
                <a:gd name="T10" fmla="*/ 156 w 332"/>
                <a:gd name="T11" fmla="*/ 17 h 333"/>
                <a:gd name="T12" fmla="*/ 156 w 332"/>
                <a:gd name="T13" fmla="*/ 157 h 333"/>
                <a:gd name="T14" fmla="*/ 17 w 332"/>
                <a:gd name="T15" fmla="*/ 157 h 333"/>
                <a:gd name="T16" fmla="*/ 0 w 332"/>
                <a:gd name="T17" fmla="*/ 167 h 333"/>
                <a:gd name="T18" fmla="*/ 17 w 332"/>
                <a:gd name="T19" fmla="*/ 177 h 333"/>
                <a:gd name="T20" fmla="*/ 156 w 332"/>
                <a:gd name="T21" fmla="*/ 177 h 333"/>
                <a:gd name="T22" fmla="*/ 156 w 332"/>
                <a:gd name="T23" fmla="*/ 316 h 333"/>
                <a:gd name="T24" fmla="*/ 166 w 332"/>
                <a:gd name="T25" fmla="*/ 333 h 333"/>
                <a:gd name="T26" fmla="*/ 176 w 332"/>
                <a:gd name="T27" fmla="*/ 316 h 333"/>
                <a:gd name="T28" fmla="*/ 176 w 332"/>
                <a:gd name="T29" fmla="*/ 177 h 333"/>
                <a:gd name="T30" fmla="*/ 315 w 332"/>
                <a:gd name="T31" fmla="*/ 177 h 333"/>
                <a:gd name="T32" fmla="*/ 332 w 332"/>
                <a:gd name="T33"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3">
                  <a:moveTo>
                    <a:pt x="332" y="167"/>
                  </a:moveTo>
                  <a:cubicBezTo>
                    <a:pt x="332" y="157"/>
                    <a:pt x="322" y="157"/>
                    <a:pt x="315" y="157"/>
                  </a:cubicBezTo>
                  <a:lnTo>
                    <a:pt x="176" y="157"/>
                  </a:lnTo>
                  <a:lnTo>
                    <a:pt x="176" y="17"/>
                  </a:lnTo>
                  <a:cubicBezTo>
                    <a:pt x="176" y="10"/>
                    <a:pt x="176" y="0"/>
                    <a:pt x="166" y="0"/>
                  </a:cubicBezTo>
                  <a:cubicBezTo>
                    <a:pt x="156" y="0"/>
                    <a:pt x="156" y="10"/>
                    <a:pt x="156" y="17"/>
                  </a:cubicBezTo>
                  <a:lnTo>
                    <a:pt x="156" y="157"/>
                  </a:lnTo>
                  <a:lnTo>
                    <a:pt x="17" y="157"/>
                  </a:lnTo>
                  <a:cubicBezTo>
                    <a:pt x="10" y="157"/>
                    <a:pt x="0" y="157"/>
                    <a:pt x="0" y="167"/>
                  </a:cubicBezTo>
                  <a:cubicBezTo>
                    <a:pt x="0" y="177"/>
                    <a:pt x="10" y="177"/>
                    <a:pt x="17" y="177"/>
                  </a:cubicBezTo>
                  <a:lnTo>
                    <a:pt x="156" y="177"/>
                  </a:lnTo>
                  <a:lnTo>
                    <a:pt x="156" y="316"/>
                  </a:lnTo>
                  <a:cubicBezTo>
                    <a:pt x="156" y="323"/>
                    <a:pt x="156" y="333"/>
                    <a:pt x="166" y="333"/>
                  </a:cubicBezTo>
                  <a:cubicBezTo>
                    <a:pt x="176" y="333"/>
                    <a:pt x="176" y="323"/>
                    <a:pt x="176" y="316"/>
                  </a:cubicBezTo>
                  <a:lnTo>
                    <a:pt x="176" y="177"/>
                  </a:lnTo>
                  <a:lnTo>
                    <a:pt x="315" y="177"/>
                  </a:lnTo>
                  <a:cubicBezTo>
                    <a:pt x="322" y="177"/>
                    <a:pt x="332" y="177"/>
                    <a:pt x="332"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95">
              <a:extLst>
                <a:ext uri="{FF2B5EF4-FFF2-40B4-BE49-F238E27FC236}">
                  <a16:creationId xmlns:a16="http://schemas.microsoft.com/office/drawing/2014/main" id="{C67DA02F-3FD8-40D6-BF64-DAF66B6DDFD9}"/>
                </a:ext>
              </a:extLst>
            </p:cNvPr>
            <p:cNvSpPr>
              <a:spLocks/>
            </p:cNvSpPr>
            <p:nvPr>
              <p:custDataLst>
                <p:tags r:id="rId133"/>
              </p:custDataLst>
            </p:nvPr>
          </p:nvSpPr>
          <p:spPr bwMode="auto">
            <a:xfrm>
              <a:off x="3332163" y="2460625"/>
              <a:ext cx="85725" cy="103188"/>
            </a:xfrm>
            <a:custGeom>
              <a:avLst/>
              <a:gdLst>
                <a:gd name="T0" fmla="*/ 298 w 354"/>
                <a:gd name="T1" fmla="*/ 233 h 363"/>
                <a:gd name="T2" fmla="*/ 292 w 354"/>
                <a:gd name="T3" fmla="*/ 228 h 363"/>
                <a:gd name="T4" fmla="*/ 285 w 354"/>
                <a:gd name="T5" fmla="*/ 233 h 363"/>
                <a:gd name="T6" fmla="*/ 235 w 354"/>
                <a:gd name="T7" fmla="*/ 311 h 363"/>
                <a:gd name="T8" fmla="*/ 143 w 354"/>
                <a:gd name="T9" fmla="*/ 348 h 363"/>
                <a:gd name="T10" fmla="*/ 46 w 354"/>
                <a:gd name="T11" fmla="*/ 244 h 363"/>
                <a:gd name="T12" fmla="*/ 106 w 354"/>
                <a:gd name="T13" fmla="*/ 76 h 363"/>
                <a:gd name="T14" fmla="*/ 228 w 354"/>
                <a:gd name="T15" fmla="*/ 16 h 363"/>
                <a:gd name="T16" fmla="*/ 308 w 354"/>
                <a:gd name="T17" fmla="*/ 112 h 363"/>
                <a:gd name="T18" fmla="*/ 306 w 354"/>
                <a:gd name="T19" fmla="*/ 138 h 363"/>
                <a:gd name="T20" fmla="*/ 314 w 354"/>
                <a:gd name="T21" fmla="*/ 143 h 363"/>
                <a:gd name="T22" fmla="*/ 323 w 354"/>
                <a:gd name="T23" fmla="*/ 133 h 363"/>
                <a:gd name="T24" fmla="*/ 354 w 354"/>
                <a:gd name="T25" fmla="*/ 5 h 363"/>
                <a:gd name="T26" fmla="*/ 349 w 354"/>
                <a:gd name="T27" fmla="*/ 0 h 363"/>
                <a:gd name="T28" fmla="*/ 341 w 354"/>
                <a:gd name="T29" fmla="*/ 6 h 363"/>
                <a:gd name="T30" fmla="*/ 306 w 354"/>
                <a:gd name="T31" fmla="*/ 45 h 363"/>
                <a:gd name="T32" fmla="*/ 224 w 354"/>
                <a:gd name="T33" fmla="*/ 0 h 363"/>
                <a:gd name="T34" fmla="*/ 0 w 354"/>
                <a:gd name="T35" fmla="*/ 227 h 363"/>
                <a:gd name="T36" fmla="*/ 135 w 354"/>
                <a:gd name="T37" fmla="*/ 363 h 363"/>
                <a:gd name="T38" fmla="*/ 243 w 354"/>
                <a:gd name="T39" fmla="*/ 320 h 363"/>
                <a:gd name="T40" fmla="*/ 298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3"/>
                  </a:moveTo>
                  <a:cubicBezTo>
                    <a:pt x="298" y="228"/>
                    <a:pt x="292" y="228"/>
                    <a:pt x="292" y="228"/>
                  </a:cubicBezTo>
                  <a:cubicBezTo>
                    <a:pt x="289" y="228"/>
                    <a:pt x="286" y="229"/>
                    <a:pt x="285" y="233"/>
                  </a:cubicBezTo>
                  <a:cubicBezTo>
                    <a:pt x="281" y="247"/>
                    <a:pt x="269" y="283"/>
                    <a:pt x="235" y="311"/>
                  </a:cubicBezTo>
                  <a:cubicBezTo>
                    <a:pt x="201" y="339"/>
                    <a:pt x="169" y="348"/>
                    <a:pt x="143" y="348"/>
                  </a:cubicBezTo>
                  <a:cubicBezTo>
                    <a:pt x="98" y="348"/>
                    <a:pt x="46" y="322"/>
                    <a:pt x="46" y="244"/>
                  </a:cubicBezTo>
                  <a:cubicBezTo>
                    <a:pt x="46" y="216"/>
                    <a:pt x="56" y="135"/>
                    <a:pt x="106" y="76"/>
                  </a:cubicBezTo>
                  <a:cubicBezTo>
                    <a:pt x="136" y="41"/>
                    <a:pt x="183" y="16"/>
                    <a:pt x="228" y="16"/>
                  </a:cubicBezTo>
                  <a:cubicBezTo>
                    <a:pt x="278" y="16"/>
                    <a:pt x="308" y="54"/>
                    <a:pt x="308" y="112"/>
                  </a:cubicBezTo>
                  <a:cubicBezTo>
                    <a:pt x="308" y="132"/>
                    <a:pt x="306" y="133"/>
                    <a:pt x="306" y="138"/>
                  </a:cubicBezTo>
                  <a:cubicBezTo>
                    <a:pt x="306" y="143"/>
                    <a:pt x="312" y="143"/>
                    <a:pt x="314" y="143"/>
                  </a:cubicBezTo>
                  <a:cubicBezTo>
                    <a:pt x="320" y="143"/>
                    <a:pt x="320" y="142"/>
                    <a:pt x="323" y="133"/>
                  </a:cubicBezTo>
                  <a:lnTo>
                    <a:pt x="354" y="5"/>
                  </a:lnTo>
                  <a:cubicBezTo>
                    <a:pt x="354" y="4"/>
                    <a:pt x="353" y="0"/>
                    <a:pt x="349" y="0"/>
                  </a:cubicBezTo>
                  <a:cubicBezTo>
                    <a:pt x="347" y="0"/>
                    <a:pt x="347" y="1"/>
                    <a:pt x="341" y="6"/>
                  </a:cubicBezTo>
                  <a:lnTo>
                    <a:pt x="306" y="45"/>
                  </a:lnTo>
                  <a:cubicBezTo>
                    <a:pt x="302" y="38"/>
                    <a:pt x="279" y="0"/>
                    <a:pt x="224" y="0"/>
                  </a:cubicBezTo>
                  <a:cubicBezTo>
                    <a:pt x="112" y="0"/>
                    <a:pt x="0" y="111"/>
                    <a:pt x="0" y="227"/>
                  </a:cubicBezTo>
                  <a:cubicBezTo>
                    <a:pt x="0" y="309"/>
                    <a:pt x="59" y="363"/>
                    <a:pt x="135" y="363"/>
                  </a:cubicBezTo>
                  <a:cubicBezTo>
                    <a:pt x="179" y="363"/>
                    <a:pt x="217" y="343"/>
                    <a:pt x="243" y="320"/>
                  </a:cubicBezTo>
                  <a:cubicBezTo>
                    <a:pt x="289" y="280"/>
                    <a:pt x="298" y="234"/>
                    <a:pt x="298"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96">
              <a:extLst>
                <a:ext uri="{FF2B5EF4-FFF2-40B4-BE49-F238E27FC236}">
                  <a16:creationId xmlns:a16="http://schemas.microsoft.com/office/drawing/2014/main" id="{12441103-B429-41DB-837D-1BA3295EC8CF}"/>
                </a:ext>
              </a:extLst>
            </p:cNvPr>
            <p:cNvSpPr>
              <a:spLocks/>
            </p:cNvSpPr>
            <p:nvPr>
              <p:custDataLst>
                <p:tags r:id="rId134"/>
              </p:custDataLst>
            </p:nvPr>
          </p:nvSpPr>
          <p:spPr bwMode="auto">
            <a:xfrm>
              <a:off x="3416301" y="2516188"/>
              <a:ext cx="38100" cy="68263"/>
            </a:xfrm>
            <a:custGeom>
              <a:avLst/>
              <a:gdLst>
                <a:gd name="T0" fmla="*/ 161 w 161"/>
                <a:gd name="T1" fmla="*/ 171 h 238"/>
                <a:gd name="T2" fmla="*/ 100 w 161"/>
                <a:gd name="T3" fmla="*/ 108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6"/>
                    <a:pt x="100" y="108"/>
                  </a:cubicBezTo>
                  <a:cubicBezTo>
                    <a:pt x="137" y="95"/>
                    <a:pt x="150" y="69"/>
                    <a:pt x="150" y="48"/>
                  </a:cubicBezTo>
                  <a:cubicBezTo>
                    <a:pt x="150" y="20"/>
                    <a:pt x="118" y="0"/>
                    <a:pt x="79" y="0"/>
                  </a:cubicBezTo>
                  <a:cubicBezTo>
                    <a:pt x="41" y="0"/>
                    <a:pt x="11" y="18"/>
                    <a:pt x="11" y="46"/>
                  </a:cubicBezTo>
                  <a:cubicBezTo>
                    <a:pt x="11" y="58"/>
                    <a:pt x="19" y="65"/>
                    <a:pt x="29" y="65"/>
                  </a:cubicBezTo>
                  <a:cubicBezTo>
                    <a:pt x="40" y="65"/>
                    <a:pt x="47" y="57"/>
                    <a:pt x="47" y="47"/>
                  </a:cubicBezTo>
                  <a:cubicBezTo>
                    <a:pt x="47" y="37"/>
                    <a:pt x="40" y="30"/>
                    <a:pt x="29" y="29"/>
                  </a:cubicBezTo>
                  <a:cubicBezTo>
                    <a:pt x="41" y="13"/>
                    <a:pt x="65" y="10"/>
                    <a:pt x="78" y="10"/>
                  </a:cubicBezTo>
                  <a:cubicBezTo>
                    <a:pt x="94" y="10"/>
                    <a:pt x="116" y="17"/>
                    <a:pt x="116" y="48"/>
                  </a:cubicBezTo>
                  <a:cubicBezTo>
                    <a:pt x="116" y="62"/>
                    <a:pt x="111" y="78"/>
                    <a:pt x="102" y="89"/>
                  </a:cubicBezTo>
                  <a:cubicBezTo>
                    <a:pt x="91" y="102"/>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0"/>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97">
              <a:extLst>
                <a:ext uri="{FF2B5EF4-FFF2-40B4-BE49-F238E27FC236}">
                  <a16:creationId xmlns:a16="http://schemas.microsoft.com/office/drawing/2014/main" id="{430E1D39-1984-4F36-9094-F0352B145F7C}"/>
                </a:ext>
              </a:extLst>
            </p:cNvPr>
            <p:cNvSpPr>
              <a:spLocks noEditPoints="1"/>
            </p:cNvSpPr>
            <p:nvPr>
              <p:custDataLst>
                <p:tags r:id="rId135"/>
              </p:custDataLst>
            </p:nvPr>
          </p:nvSpPr>
          <p:spPr bwMode="auto">
            <a:xfrm>
              <a:off x="3505201" y="2508250"/>
              <a:ext cx="77788" cy="33338"/>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98">
              <a:extLst>
                <a:ext uri="{FF2B5EF4-FFF2-40B4-BE49-F238E27FC236}">
                  <a16:creationId xmlns:a16="http://schemas.microsoft.com/office/drawing/2014/main" id="{C686F638-89BD-465A-A613-6537295037AB}"/>
                </a:ext>
              </a:extLst>
            </p:cNvPr>
            <p:cNvSpPr>
              <a:spLocks noEditPoints="1"/>
            </p:cNvSpPr>
            <p:nvPr>
              <p:custDataLst>
                <p:tags r:id="rId136"/>
              </p:custDataLst>
            </p:nvPr>
          </p:nvSpPr>
          <p:spPr bwMode="auto">
            <a:xfrm>
              <a:off x="3627438" y="2465388"/>
              <a:ext cx="50800" cy="984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4 w 210"/>
                <a:gd name="T13" fmla="*/ 343 h 343"/>
                <a:gd name="T14" fmla="*/ 191 w 210"/>
                <a:gd name="T15" fmla="*/ 285 h 343"/>
                <a:gd name="T16" fmla="*/ 210 w 210"/>
                <a:gd name="T17" fmla="*/ 173 h 343"/>
                <a:gd name="T18" fmla="*/ 168 w 210"/>
                <a:gd name="T19" fmla="*/ 167 h 343"/>
                <a:gd name="T20" fmla="*/ 163 w 210"/>
                <a:gd name="T21" fmla="*/ 270 h 343"/>
                <a:gd name="T22" fmla="*/ 104 w 210"/>
                <a:gd name="T23" fmla="*/ 332 h 343"/>
                <a:gd name="T24" fmla="*/ 47 w 210"/>
                <a:gd name="T25" fmla="*/ 272 h 343"/>
                <a:gd name="T26" fmla="*/ 41 w 210"/>
                <a:gd name="T27" fmla="*/ 167 h 343"/>
                <a:gd name="T28" fmla="*/ 45 w 210"/>
                <a:gd name="T29" fmla="*/ 75 h 343"/>
                <a:gd name="T30" fmla="*/ 104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4" y="343"/>
                  </a:cubicBezTo>
                  <a:cubicBezTo>
                    <a:pt x="131" y="343"/>
                    <a:pt x="169" y="333"/>
                    <a:pt x="191" y="285"/>
                  </a:cubicBezTo>
                  <a:cubicBezTo>
                    <a:pt x="207" y="251"/>
                    <a:pt x="210" y="212"/>
                    <a:pt x="210" y="173"/>
                  </a:cubicBezTo>
                  <a:close/>
                  <a:moveTo>
                    <a:pt x="168" y="167"/>
                  </a:moveTo>
                  <a:cubicBezTo>
                    <a:pt x="168" y="204"/>
                    <a:pt x="168" y="238"/>
                    <a:pt x="163" y="270"/>
                  </a:cubicBezTo>
                  <a:cubicBezTo>
                    <a:pt x="155" y="317"/>
                    <a:pt x="127" y="332"/>
                    <a:pt x="104" y="332"/>
                  </a:cubicBezTo>
                  <a:cubicBezTo>
                    <a:pt x="85" y="332"/>
                    <a:pt x="56"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99">
              <a:extLst>
                <a:ext uri="{FF2B5EF4-FFF2-40B4-BE49-F238E27FC236}">
                  <a16:creationId xmlns:a16="http://schemas.microsoft.com/office/drawing/2014/main" id="{62FDA805-A86B-4F19-91DC-10D8A5A080B5}"/>
                </a:ext>
              </a:extLst>
            </p:cNvPr>
            <p:cNvSpPr>
              <a:spLocks noEditPoints="1"/>
            </p:cNvSpPr>
            <p:nvPr>
              <p:custDataLst>
                <p:tags r:id="rId137"/>
              </p:custDataLst>
            </p:nvPr>
          </p:nvSpPr>
          <p:spPr bwMode="auto">
            <a:xfrm>
              <a:off x="3729038" y="2508250"/>
              <a:ext cx="79375" cy="33338"/>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100">
              <a:extLst>
                <a:ext uri="{FF2B5EF4-FFF2-40B4-BE49-F238E27FC236}">
                  <a16:creationId xmlns:a16="http://schemas.microsoft.com/office/drawing/2014/main" id="{AFA6B5FC-D251-4E39-B1CF-57F9D47B7BDE}"/>
                </a:ext>
              </a:extLst>
            </p:cNvPr>
            <p:cNvSpPr>
              <a:spLocks/>
            </p:cNvSpPr>
            <p:nvPr>
              <p:custDataLst>
                <p:tags r:id="rId138"/>
              </p:custDataLst>
            </p:nvPr>
          </p:nvSpPr>
          <p:spPr bwMode="auto">
            <a:xfrm>
              <a:off x="3802063" y="2486025"/>
              <a:ext cx="104775" cy="77788"/>
            </a:xfrm>
            <a:custGeom>
              <a:avLst/>
              <a:gdLst>
                <a:gd name="T0" fmla="*/ 441 w 441"/>
                <a:gd name="T1" fmla="*/ 138 h 275"/>
                <a:gd name="T2" fmla="*/ 433 w 441"/>
                <a:gd name="T3" fmla="*/ 131 h 275"/>
                <a:gd name="T4" fmla="*/ 284 w 441"/>
                <a:gd name="T5" fmla="*/ 13 h 275"/>
                <a:gd name="T6" fmla="*/ 278 w 441"/>
                <a:gd name="T7" fmla="*/ 2 h 275"/>
                <a:gd name="T8" fmla="*/ 270 w 441"/>
                <a:gd name="T9" fmla="*/ 0 h 275"/>
                <a:gd name="T10" fmla="*/ 260 w 441"/>
                <a:gd name="T11" fmla="*/ 6 h 275"/>
                <a:gd name="T12" fmla="*/ 310 w 441"/>
                <a:gd name="T13" fmla="*/ 79 h 275"/>
                <a:gd name="T14" fmla="*/ 16 w 441"/>
                <a:gd name="T15" fmla="*/ 79 h 275"/>
                <a:gd name="T16" fmla="*/ 0 w 441"/>
                <a:gd name="T17" fmla="*/ 89 h 275"/>
                <a:gd name="T18" fmla="*/ 17 w 441"/>
                <a:gd name="T19" fmla="*/ 99 h 275"/>
                <a:gd name="T20" fmla="*/ 324 w 441"/>
                <a:gd name="T21" fmla="*/ 99 h 275"/>
                <a:gd name="T22" fmla="*/ 339 w 441"/>
                <a:gd name="T23" fmla="*/ 104 h 275"/>
                <a:gd name="T24" fmla="*/ 396 w 441"/>
                <a:gd name="T25" fmla="*/ 138 h 275"/>
                <a:gd name="T26" fmla="*/ 339 w 441"/>
                <a:gd name="T27" fmla="*/ 171 h 275"/>
                <a:gd name="T28" fmla="*/ 324 w 441"/>
                <a:gd name="T29" fmla="*/ 176 h 275"/>
                <a:gd name="T30" fmla="*/ 17 w 441"/>
                <a:gd name="T31" fmla="*/ 176 h 275"/>
                <a:gd name="T32" fmla="*/ 0 w 441"/>
                <a:gd name="T33" fmla="*/ 186 h 275"/>
                <a:gd name="T34" fmla="*/ 16 w 441"/>
                <a:gd name="T35" fmla="*/ 196 h 275"/>
                <a:gd name="T36" fmla="*/ 310 w 441"/>
                <a:gd name="T37" fmla="*/ 196 h 275"/>
                <a:gd name="T38" fmla="*/ 260 w 441"/>
                <a:gd name="T39" fmla="*/ 269 h 275"/>
                <a:gd name="T40" fmla="*/ 270 w 441"/>
                <a:gd name="T41" fmla="*/ 275 h 275"/>
                <a:gd name="T42" fmla="*/ 283 w 441"/>
                <a:gd name="T43" fmla="*/ 265 h 275"/>
                <a:gd name="T44" fmla="*/ 433 w 441"/>
                <a:gd name="T45" fmla="*/ 144 h 275"/>
                <a:gd name="T46" fmla="*/ 441 w 441"/>
                <a:gd name="T47"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1" h="275">
                  <a:moveTo>
                    <a:pt x="441" y="138"/>
                  </a:moveTo>
                  <a:cubicBezTo>
                    <a:pt x="441" y="134"/>
                    <a:pt x="439" y="133"/>
                    <a:pt x="433" y="131"/>
                  </a:cubicBezTo>
                  <a:cubicBezTo>
                    <a:pt x="354" y="109"/>
                    <a:pt x="309" y="58"/>
                    <a:pt x="284" y="13"/>
                  </a:cubicBezTo>
                  <a:cubicBezTo>
                    <a:pt x="279" y="3"/>
                    <a:pt x="279" y="2"/>
                    <a:pt x="278" y="2"/>
                  </a:cubicBezTo>
                  <a:cubicBezTo>
                    <a:pt x="276" y="0"/>
                    <a:pt x="273" y="0"/>
                    <a:pt x="270" y="0"/>
                  </a:cubicBezTo>
                  <a:cubicBezTo>
                    <a:pt x="266" y="0"/>
                    <a:pt x="260" y="0"/>
                    <a:pt x="260" y="6"/>
                  </a:cubicBezTo>
                  <a:cubicBezTo>
                    <a:pt x="260" y="6"/>
                    <a:pt x="270" y="35"/>
                    <a:pt x="310" y="79"/>
                  </a:cubicBezTo>
                  <a:lnTo>
                    <a:pt x="16" y="79"/>
                  </a:lnTo>
                  <a:cubicBezTo>
                    <a:pt x="9" y="79"/>
                    <a:pt x="0" y="79"/>
                    <a:pt x="0" y="89"/>
                  </a:cubicBezTo>
                  <a:cubicBezTo>
                    <a:pt x="0" y="99"/>
                    <a:pt x="9" y="99"/>
                    <a:pt x="17" y="99"/>
                  </a:cubicBezTo>
                  <a:lnTo>
                    <a:pt x="324" y="99"/>
                  </a:lnTo>
                  <a:cubicBezTo>
                    <a:pt x="332" y="99"/>
                    <a:pt x="333" y="99"/>
                    <a:pt x="339" y="104"/>
                  </a:cubicBezTo>
                  <a:cubicBezTo>
                    <a:pt x="363" y="122"/>
                    <a:pt x="386" y="133"/>
                    <a:pt x="396" y="138"/>
                  </a:cubicBezTo>
                  <a:cubicBezTo>
                    <a:pt x="386" y="142"/>
                    <a:pt x="363" y="154"/>
                    <a:pt x="339" y="171"/>
                  </a:cubicBezTo>
                  <a:cubicBezTo>
                    <a:pt x="333" y="176"/>
                    <a:pt x="332" y="176"/>
                    <a:pt x="324" y="176"/>
                  </a:cubicBezTo>
                  <a:lnTo>
                    <a:pt x="17" y="176"/>
                  </a:lnTo>
                  <a:cubicBezTo>
                    <a:pt x="9" y="176"/>
                    <a:pt x="0" y="176"/>
                    <a:pt x="0" y="186"/>
                  </a:cubicBezTo>
                  <a:cubicBezTo>
                    <a:pt x="0" y="196"/>
                    <a:pt x="9" y="196"/>
                    <a:pt x="16" y="196"/>
                  </a:cubicBezTo>
                  <a:lnTo>
                    <a:pt x="310" y="196"/>
                  </a:lnTo>
                  <a:cubicBezTo>
                    <a:pt x="270" y="240"/>
                    <a:pt x="260" y="267"/>
                    <a:pt x="260" y="269"/>
                  </a:cubicBezTo>
                  <a:cubicBezTo>
                    <a:pt x="260" y="275"/>
                    <a:pt x="266" y="275"/>
                    <a:pt x="270" y="275"/>
                  </a:cubicBezTo>
                  <a:cubicBezTo>
                    <a:pt x="278" y="275"/>
                    <a:pt x="278" y="274"/>
                    <a:pt x="283" y="265"/>
                  </a:cubicBezTo>
                  <a:cubicBezTo>
                    <a:pt x="308" y="217"/>
                    <a:pt x="354" y="167"/>
                    <a:pt x="433" y="144"/>
                  </a:cubicBezTo>
                  <a:cubicBezTo>
                    <a:pt x="439" y="143"/>
                    <a:pt x="441" y="142"/>
                    <a:pt x="441" y="138"/>
                  </a:cubicBezTo>
                </a:path>
              </a:pathLst>
            </a:custGeom>
            <a:solidFill>
              <a:srgbClr val="0000FF"/>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101">
              <a:extLst>
                <a:ext uri="{FF2B5EF4-FFF2-40B4-BE49-F238E27FC236}">
                  <a16:creationId xmlns:a16="http://schemas.microsoft.com/office/drawing/2014/main" id="{E77E8857-860C-4981-ABE7-D9BEBA9F2A7C}"/>
                </a:ext>
              </a:extLst>
            </p:cNvPr>
            <p:cNvSpPr>
              <a:spLocks/>
            </p:cNvSpPr>
            <p:nvPr>
              <p:custDataLst>
                <p:tags r:id="rId139"/>
              </p:custDataLst>
            </p:nvPr>
          </p:nvSpPr>
          <p:spPr bwMode="auto">
            <a:xfrm>
              <a:off x="3959226" y="2460625"/>
              <a:ext cx="84138" cy="103188"/>
            </a:xfrm>
            <a:custGeom>
              <a:avLst/>
              <a:gdLst>
                <a:gd name="T0" fmla="*/ 297 w 354"/>
                <a:gd name="T1" fmla="*/ 233 h 363"/>
                <a:gd name="T2" fmla="*/ 291 w 354"/>
                <a:gd name="T3" fmla="*/ 228 h 363"/>
                <a:gd name="T4" fmla="*/ 285 w 354"/>
                <a:gd name="T5" fmla="*/ 233 h 363"/>
                <a:gd name="T6" fmla="*/ 235 w 354"/>
                <a:gd name="T7" fmla="*/ 311 h 363"/>
                <a:gd name="T8" fmla="*/ 143 w 354"/>
                <a:gd name="T9" fmla="*/ 348 h 363"/>
                <a:gd name="T10" fmla="*/ 45 w 354"/>
                <a:gd name="T11" fmla="*/ 244 h 363"/>
                <a:gd name="T12" fmla="*/ 105 w 354"/>
                <a:gd name="T13" fmla="*/ 76 h 363"/>
                <a:gd name="T14" fmla="*/ 227 w 354"/>
                <a:gd name="T15" fmla="*/ 16 h 363"/>
                <a:gd name="T16" fmla="*/ 307 w 354"/>
                <a:gd name="T17" fmla="*/ 112 h 363"/>
                <a:gd name="T18" fmla="*/ 306 w 354"/>
                <a:gd name="T19" fmla="*/ 138 h 363"/>
                <a:gd name="T20" fmla="*/ 313 w 354"/>
                <a:gd name="T21" fmla="*/ 143 h 363"/>
                <a:gd name="T22" fmla="*/ 322 w 354"/>
                <a:gd name="T23" fmla="*/ 133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7 h 363"/>
                <a:gd name="T36" fmla="*/ 135 w 354"/>
                <a:gd name="T37" fmla="*/ 363 h 363"/>
                <a:gd name="T38" fmla="*/ 243 w 354"/>
                <a:gd name="T39" fmla="*/ 320 h 363"/>
                <a:gd name="T40" fmla="*/ 297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7" y="233"/>
                  </a:moveTo>
                  <a:cubicBezTo>
                    <a:pt x="297" y="228"/>
                    <a:pt x="291" y="228"/>
                    <a:pt x="291" y="228"/>
                  </a:cubicBezTo>
                  <a:cubicBezTo>
                    <a:pt x="288" y="228"/>
                    <a:pt x="286" y="229"/>
                    <a:pt x="285" y="233"/>
                  </a:cubicBezTo>
                  <a:cubicBezTo>
                    <a:pt x="280" y="247"/>
                    <a:pt x="269" y="283"/>
                    <a:pt x="235" y="311"/>
                  </a:cubicBezTo>
                  <a:cubicBezTo>
                    <a:pt x="200" y="339"/>
                    <a:pt x="169" y="348"/>
                    <a:pt x="143" y="348"/>
                  </a:cubicBezTo>
                  <a:cubicBezTo>
                    <a:pt x="98" y="348"/>
                    <a:pt x="45" y="322"/>
                    <a:pt x="45" y="244"/>
                  </a:cubicBezTo>
                  <a:cubicBezTo>
                    <a:pt x="45" y="216"/>
                    <a:pt x="56" y="135"/>
                    <a:pt x="105" y="76"/>
                  </a:cubicBezTo>
                  <a:cubicBezTo>
                    <a:pt x="136" y="41"/>
                    <a:pt x="183" y="16"/>
                    <a:pt x="227" y="16"/>
                  </a:cubicBezTo>
                  <a:cubicBezTo>
                    <a:pt x="278" y="16"/>
                    <a:pt x="307" y="54"/>
                    <a:pt x="307" y="112"/>
                  </a:cubicBezTo>
                  <a:cubicBezTo>
                    <a:pt x="307" y="132"/>
                    <a:pt x="306" y="133"/>
                    <a:pt x="306" y="138"/>
                  </a:cubicBezTo>
                  <a:cubicBezTo>
                    <a:pt x="306" y="143"/>
                    <a:pt x="311" y="143"/>
                    <a:pt x="313" y="143"/>
                  </a:cubicBezTo>
                  <a:cubicBezTo>
                    <a:pt x="320" y="143"/>
                    <a:pt x="320" y="142"/>
                    <a:pt x="322" y="133"/>
                  </a:cubicBezTo>
                  <a:lnTo>
                    <a:pt x="354" y="5"/>
                  </a:lnTo>
                  <a:cubicBezTo>
                    <a:pt x="354" y="4"/>
                    <a:pt x="353" y="0"/>
                    <a:pt x="348" y="0"/>
                  </a:cubicBezTo>
                  <a:cubicBezTo>
                    <a:pt x="347" y="0"/>
                    <a:pt x="346" y="1"/>
                    <a:pt x="341" y="6"/>
                  </a:cubicBezTo>
                  <a:lnTo>
                    <a:pt x="306" y="45"/>
                  </a:lnTo>
                  <a:cubicBezTo>
                    <a:pt x="301" y="38"/>
                    <a:pt x="278" y="0"/>
                    <a:pt x="223" y="0"/>
                  </a:cubicBezTo>
                  <a:cubicBezTo>
                    <a:pt x="112" y="0"/>
                    <a:pt x="0" y="111"/>
                    <a:pt x="0" y="227"/>
                  </a:cubicBezTo>
                  <a:cubicBezTo>
                    <a:pt x="0" y="309"/>
                    <a:pt x="59" y="363"/>
                    <a:pt x="135" y="363"/>
                  </a:cubicBezTo>
                  <a:cubicBezTo>
                    <a:pt x="178" y="363"/>
                    <a:pt x="216" y="343"/>
                    <a:pt x="243" y="320"/>
                  </a:cubicBezTo>
                  <a:cubicBezTo>
                    <a:pt x="289" y="280"/>
                    <a:pt x="297" y="234"/>
                    <a:pt x="297"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102">
              <a:extLst>
                <a:ext uri="{FF2B5EF4-FFF2-40B4-BE49-F238E27FC236}">
                  <a16:creationId xmlns:a16="http://schemas.microsoft.com/office/drawing/2014/main" id="{2DF4A63E-784B-4140-806F-DD1EF1AB701B}"/>
                </a:ext>
              </a:extLst>
            </p:cNvPr>
            <p:cNvSpPr>
              <a:spLocks/>
            </p:cNvSpPr>
            <p:nvPr>
              <p:custDataLst>
                <p:tags r:id="rId140"/>
              </p:custDataLst>
            </p:nvPr>
          </p:nvSpPr>
          <p:spPr bwMode="auto">
            <a:xfrm>
              <a:off x="4046538" y="2516188"/>
              <a:ext cx="30163" cy="66675"/>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8 w 127"/>
                <a:gd name="T11" fmla="*/ 0 h 231"/>
                <a:gd name="T12" fmla="*/ 0 w 127"/>
                <a:gd name="T13" fmla="*/ 22 h 231"/>
                <a:gd name="T14" fmla="*/ 0 w 127"/>
                <a:gd name="T15" fmla="*/ 34 h 231"/>
                <a:gd name="T16" fmla="*/ 50 w 127"/>
                <a:gd name="T17" fmla="*/ 25 h 231"/>
                <a:gd name="T18" fmla="*/ 50 w 127"/>
                <a:gd name="T19" fmla="*/ 203 h 231"/>
                <a:gd name="T20" fmla="*/ 16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8" y="0"/>
                  </a:cubicBezTo>
                  <a:cubicBezTo>
                    <a:pt x="46" y="22"/>
                    <a:pt x="14" y="22"/>
                    <a:pt x="0" y="22"/>
                  </a:cubicBezTo>
                  <a:lnTo>
                    <a:pt x="0" y="34"/>
                  </a:lnTo>
                  <a:cubicBezTo>
                    <a:pt x="8" y="34"/>
                    <a:pt x="31" y="34"/>
                    <a:pt x="50" y="25"/>
                  </a:cubicBezTo>
                  <a:lnTo>
                    <a:pt x="50" y="203"/>
                  </a:lnTo>
                  <a:cubicBezTo>
                    <a:pt x="50" y="214"/>
                    <a:pt x="50" y="219"/>
                    <a:pt x="16"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103">
              <a:extLst>
                <a:ext uri="{FF2B5EF4-FFF2-40B4-BE49-F238E27FC236}">
                  <a16:creationId xmlns:a16="http://schemas.microsoft.com/office/drawing/2014/main" id="{82405462-6A0C-4F95-AF3F-488039D2AB9A}"/>
                </a:ext>
              </a:extLst>
            </p:cNvPr>
            <p:cNvSpPr>
              <a:spLocks noEditPoints="1"/>
            </p:cNvSpPr>
            <p:nvPr>
              <p:custDataLst>
                <p:tags r:id="rId141"/>
              </p:custDataLst>
            </p:nvPr>
          </p:nvSpPr>
          <p:spPr bwMode="auto">
            <a:xfrm>
              <a:off x="4130676" y="2508250"/>
              <a:ext cx="79375" cy="3333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104">
              <a:extLst>
                <a:ext uri="{FF2B5EF4-FFF2-40B4-BE49-F238E27FC236}">
                  <a16:creationId xmlns:a16="http://schemas.microsoft.com/office/drawing/2014/main" id="{5BD60CF1-78E4-46FA-B541-FF225A353CFF}"/>
                </a:ext>
              </a:extLst>
            </p:cNvPr>
            <p:cNvSpPr>
              <a:spLocks/>
            </p:cNvSpPr>
            <p:nvPr>
              <p:custDataLst>
                <p:tags r:id="rId142"/>
              </p:custDataLst>
            </p:nvPr>
          </p:nvSpPr>
          <p:spPr bwMode="auto">
            <a:xfrm>
              <a:off x="4254501" y="2460625"/>
              <a:ext cx="85725" cy="103188"/>
            </a:xfrm>
            <a:custGeom>
              <a:avLst/>
              <a:gdLst>
                <a:gd name="T0" fmla="*/ 298 w 354"/>
                <a:gd name="T1" fmla="*/ 233 h 363"/>
                <a:gd name="T2" fmla="*/ 292 w 354"/>
                <a:gd name="T3" fmla="*/ 228 h 363"/>
                <a:gd name="T4" fmla="*/ 286 w 354"/>
                <a:gd name="T5" fmla="*/ 233 h 363"/>
                <a:gd name="T6" fmla="*/ 235 w 354"/>
                <a:gd name="T7" fmla="*/ 311 h 363"/>
                <a:gd name="T8" fmla="*/ 144 w 354"/>
                <a:gd name="T9" fmla="*/ 348 h 363"/>
                <a:gd name="T10" fmla="*/ 46 w 354"/>
                <a:gd name="T11" fmla="*/ 244 h 363"/>
                <a:gd name="T12" fmla="*/ 106 w 354"/>
                <a:gd name="T13" fmla="*/ 76 h 363"/>
                <a:gd name="T14" fmla="*/ 228 w 354"/>
                <a:gd name="T15" fmla="*/ 16 h 363"/>
                <a:gd name="T16" fmla="*/ 308 w 354"/>
                <a:gd name="T17" fmla="*/ 112 h 363"/>
                <a:gd name="T18" fmla="*/ 307 w 354"/>
                <a:gd name="T19" fmla="*/ 138 h 363"/>
                <a:gd name="T20" fmla="*/ 314 w 354"/>
                <a:gd name="T21" fmla="*/ 143 h 363"/>
                <a:gd name="T22" fmla="*/ 323 w 354"/>
                <a:gd name="T23" fmla="*/ 133 h 363"/>
                <a:gd name="T24" fmla="*/ 354 w 354"/>
                <a:gd name="T25" fmla="*/ 5 h 363"/>
                <a:gd name="T26" fmla="*/ 349 w 354"/>
                <a:gd name="T27" fmla="*/ 0 h 363"/>
                <a:gd name="T28" fmla="*/ 342 w 354"/>
                <a:gd name="T29" fmla="*/ 6 h 363"/>
                <a:gd name="T30" fmla="*/ 307 w 354"/>
                <a:gd name="T31" fmla="*/ 45 h 363"/>
                <a:gd name="T32" fmla="*/ 224 w 354"/>
                <a:gd name="T33" fmla="*/ 0 h 363"/>
                <a:gd name="T34" fmla="*/ 0 w 354"/>
                <a:gd name="T35" fmla="*/ 227 h 363"/>
                <a:gd name="T36" fmla="*/ 136 w 354"/>
                <a:gd name="T37" fmla="*/ 363 h 363"/>
                <a:gd name="T38" fmla="*/ 243 w 354"/>
                <a:gd name="T39" fmla="*/ 320 h 363"/>
                <a:gd name="T40" fmla="*/ 298 w 354"/>
                <a:gd name="T41" fmla="*/ 2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3"/>
                  </a:moveTo>
                  <a:cubicBezTo>
                    <a:pt x="298" y="228"/>
                    <a:pt x="292" y="228"/>
                    <a:pt x="292" y="228"/>
                  </a:cubicBezTo>
                  <a:cubicBezTo>
                    <a:pt x="289" y="228"/>
                    <a:pt x="287" y="229"/>
                    <a:pt x="286" y="233"/>
                  </a:cubicBezTo>
                  <a:cubicBezTo>
                    <a:pt x="281" y="247"/>
                    <a:pt x="270" y="283"/>
                    <a:pt x="235" y="311"/>
                  </a:cubicBezTo>
                  <a:cubicBezTo>
                    <a:pt x="201" y="339"/>
                    <a:pt x="170" y="348"/>
                    <a:pt x="144" y="348"/>
                  </a:cubicBezTo>
                  <a:cubicBezTo>
                    <a:pt x="99" y="348"/>
                    <a:pt x="46" y="322"/>
                    <a:pt x="46" y="244"/>
                  </a:cubicBezTo>
                  <a:cubicBezTo>
                    <a:pt x="46" y="216"/>
                    <a:pt x="56" y="135"/>
                    <a:pt x="106" y="76"/>
                  </a:cubicBezTo>
                  <a:cubicBezTo>
                    <a:pt x="137" y="41"/>
                    <a:pt x="183" y="16"/>
                    <a:pt x="228" y="16"/>
                  </a:cubicBezTo>
                  <a:cubicBezTo>
                    <a:pt x="279" y="16"/>
                    <a:pt x="308" y="54"/>
                    <a:pt x="308" y="112"/>
                  </a:cubicBezTo>
                  <a:cubicBezTo>
                    <a:pt x="308" y="132"/>
                    <a:pt x="307" y="133"/>
                    <a:pt x="307" y="138"/>
                  </a:cubicBezTo>
                  <a:cubicBezTo>
                    <a:pt x="307" y="143"/>
                    <a:pt x="312" y="143"/>
                    <a:pt x="314" y="143"/>
                  </a:cubicBezTo>
                  <a:cubicBezTo>
                    <a:pt x="321" y="143"/>
                    <a:pt x="321" y="142"/>
                    <a:pt x="323" y="133"/>
                  </a:cubicBezTo>
                  <a:lnTo>
                    <a:pt x="354" y="5"/>
                  </a:lnTo>
                  <a:cubicBezTo>
                    <a:pt x="354" y="4"/>
                    <a:pt x="353" y="0"/>
                    <a:pt x="349" y="0"/>
                  </a:cubicBezTo>
                  <a:cubicBezTo>
                    <a:pt x="348" y="0"/>
                    <a:pt x="347" y="1"/>
                    <a:pt x="342" y="6"/>
                  </a:cubicBezTo>
                  <a:lnTo>
                    <a:pt x="307" y="45"/>
                  </a:lnTo>
                  <a:cubicBezTo>
                    <a:pt x="302" y="38"/>
                    <a:pt x="279" y="0"/>
                    <a:pt x="224" y="0"/>
                  </a:cubicBezTo>
                  <a:cubicBezTo>
                    <a:pt x="113" y="0"/>
                    <a:pt x="0" y="111"/>
                    <a:pt x="0" y="227"/>
                  </a:cubicBezTo>
                  <a:cubicBezTo>
                    <a:pt x="0" y="309"/>
                    <a:pt x="59" y="363"/>
                    <a:pt x="136" y="363"/>
                  </a:cubicBezTo>
                  <a:cubicBezTo>
                    <a:pt x="179" y="363"/>
                    <a:pt x="217" y="343"/>
                    <a:pt x="243" y="320"/>
                  </a:cubicBezTo>
                  <a:cubicBezTo>
                    <a:pt x="290" y="280"/>
                    <a:pt x="298" y="234"/>
                    <a:pt x="298" y="2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105">
              <a:extLst>
                <a:ext uri="{FF2B5EF4-FFF2-40B4-BE49-F238E27FC236}">
                  <a16:creationId xmlns:a16="http://schemas.microsoft.com/office/drawing/2014/main" id="{0F7DC79F-3A69-46F2-8A2A-1366F96C9419}"/>
                </a:ext>
              </a:extLst>
            </p:cNvPr>
            <p:cNvSpPr>
              <a:spLocks/>
            </p:cNvSpPr>
            <p:nvPr>
              <p:custDataLst>
                <p:tags r:id="rId143"/>
              </p:custDataLst>
            </p:nvPr>
          </p:nvSpPr>
          <p:spPr bwMode="auto">
            <a:xfrm>
              <a:off x="4338638" y="2516188"/>
              <a:ext cx="38100" cy="68263"/>
            </a:xfrm>
            <a:custGeom>
              <a:avLst/>
              <a:gdLst>
                <a:gd name="T0" fmla="*/ 161 w 161"/>
                <a:gd name="T1" fmla="*/ 171 h 238"/>
                <a:gd name="T2" fmla="*/ 100 w 161"/>
                <a:gd name="T3" fmla="*/ 108 h 238"/>
                <a:gd name="T4" fmla="*/ 150 w 161"/>
                <a:gd name="T5" fmla="*/ 48 h 238"/>
                <a:gd name="T6" fmla="*/ 80 w 161"/>
                <a:gd name="T7" fmla="*/ 0 h 238"/>
                <a:gd name="T8" fmla="*/ 11 w 161"/>
                <a:gd name="T9" fmla="*/ 46 h 238"/>
                <a:gd name="T10" fmla="*/ 29 w 161"/>
                <a:gd name="T11" fmla="*/ 65 h 238"/>
                <a:gd name="T12" fmla="*/ 47 w 161"/>
                <a:gd name="T13" fmla="*/ 47 h 238"/>
                <a:gd name="T14" fmla="*/ 29 w 161"/>
                <a:gd name="T15" fmla="*/ 29 h 238"/>
                <a:gd name="T16" fmla="*/ 79 w 161"/>
                <a:gd name="T17" fmla="*/ 10 h 238"/>
                <a:gd name="T18" fmla="*/ 116 w 161"/>
                <a:gd name="T19" fmla="*/ 48 h 238"/>
                <a:gd name="T20" fmla="*/ 102 w 161"/>
                <a:gd name="T21" fmla="*/ 89 h 238"/>
                <a:gd name="T22" fmla="*/ 64 w 161"/>
                <a:gd name="T23" fmla="*/ 104 h 238"/>
                <a:gd name="T24" fmla="*/ 52 w 161"/>
                <a:gd name="T25" fmla="*/ 105 h 238"/>
                <a:gd name="T26" fmla="*/ 49 w 161"/>
                <a:gd name="T27" fmla="*/ 110 h 238"/>
                <a:gd name="T28" fmla="*/ 58 w 161"/>
                <a:gd name="T29" fmla="*/ 115 h 238"/>
                <a:gd name="T30" fmla="*/ 77 w 161"/>
                <a:gd name="T31" fmla="*/ 115 h 238"/>
                <a:gd name="T32" fmla="*/ 124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9" y="116"/>
                    <a:pt x="100" y="108"/>
                  </a:cubicBezTo>
                  <a:cubicBezTo>
                    <a:pt x="137" y="95"/>
                    <a:pt x="150" y="69"/>
                    <a:pt x="150" y="48"/>
                  </a:cubicBezTo>
                  <a:cubicBezTo>
                    <a:pt x="150" y="20"/>
                    <a:pt x="118" y="0"/>
                    <a:pt x="80" y="0"/>
                  </a:cubicBezTo>
                  <a:cubicBezTo>
                    <a:pt x="41" y="0"/>
                    <a:pt x="11" y="18"/>
                    <a:pt x="11" y="46"/>
                  </a:cubicBezTo>
                  <a:cubicBezTo>
                    <a:pt x="11" y="58"/>
                    <a:pt x="19" y="65"/>
                    <a:pt x="29" y="65"/>
                  </a:cubicBezTo>
                  <a:cubicBezTo>
                    <a:pt x="40" y="65"/>
                    <a:pt x="47" y="57"/>
                    <a:pt x="47" y="47"/>
                  </a:cubicBezTo>
                  <a:cubicBezTo>
                    <a:pt x="47" y="37"/>
                    <a:pt x="40" y="30"/>
                    <a:pt x="29" y="29"/>
                  </a:cubicBezTo>
                  <a:cubicBezTo>
                    <a:pt x="42" y="13"/>
                    <a:pt x="66" y="10"/>
                    <a:pt x="79" y="10"/>
                  </a:cubicBezTo>
                  <a:cubicBezTo>
                    <a:pt x="94" y="10"/>
                    <a:pt x="116" y="17"/>
                    <a:pt x="116" y="48"/>
                  </a:cubicBezTo>
                  <a:cubicBezTo>
                    <a:pt x="116" y="62"/>
                    <a:pt x="111" y="78"/>
                    <a:pt x="102" y="89"/>
                  </a:cubicBezTo>
                  <a:cubicBezTo>
                    <a:pt x="91" y="102"/>
                    <a:pt x="81" y="103"/>
                    <a:pt x="64" y="104"/>
                  </a:cubicBezTo>
                  <a:cubicBezTo>
                    <a:pt x="55" y="105"/>
                    <a:pt x="54" y="105"/>
                    <a:pt x="52" y="105"/>
                  </a:cubicBezTo>
                  <a:cubicBezTo>
                    <a:pt x="52" y="105"/>
                    <a:pt x="49" y="106"/>
                    <a:pt x="49" y="110"/>
                  </a:cubicBezTo>
                  <a:cubicBezTo>
                    <a:pt x="49" y="115"/>
                    <a:pt x="52" y="115"/>
                    <a:pt x="58" y="115"/>
                  </a:cubicBezTo>
                  <a:lnTo>
                    <a:pt x="77" y="115"/>
                  </a:lnTo>
                  <a:cubicBezTo>
                    <a:pt x="104" y="115"/>
                    <a:pt x="124" y="134"/>
                    <a:pt x="124" y="171"/>
                  </a:cubicBezTo>
                  <a:cubicBezTo>
                    <a:pt x="124" y="214"/>
                    <a:pt x="99" y="227"/>
                    <a:pt x="78" y="227"/>
                  </a:cubicBezTo>
                  <a:cubicBezTo>
                    <a:pt x="64" y="227"/>
                    <a:pt x="34" y="223"/>
                    <a:pt x="19" y="203"/>
                  </a:cubicBezTo>
                  <a:cubicBezTo>
                    <a:pt x="35" y="202"/>
                    <a:pt x="39" y="190"/>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106">
              <a:extLst>
                <a:ext uri="{FF2B5EF4-FFF2-40B4-BE49-F238E27FC236}">
                  <a16:creationId xmlns:a16="http://schemas.microsoft.com/office/drawing/2014/main" id="{0EAF97F9-EC8E-4363-A052-8B6067E6DDCA}"/>
                </a:ext>
              </a:extLst>
            </p:cNvPr>
            <p:cNvSpPr>
              <a:spLocks noEditPoints="1"/>
            </p:cNvSpPr>
            <p:nvPr>
              <p:custDataLst>
                <p:tags r:id="rId144"/>
              </p:custDataLst>
            </p:nvPr>
          </p:nvSpPr>
          <p:spPr bwMode="auto">
            <a:xfrm>
              <a:off x="4427538" y="2508250"/>
              <a:ext cx="77788" cy="33338"/>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107">
              <a:extLst>
                <a:ext uri="{FF2B5EF4-FFF2-40B4-BE49-F238E27FC236}">
                  <a16:creationId xmlns:a16="http://schemas.microsoft.com/office/drawing/2014/main" id="{5FF03172-FDEF-4607-AC94-A56E72627206}"/>
                </a:ext>
              </a:extLst>
            </p:cNvPr>
            <p:cNvSpPr>
              <a:spLocks noEditPoints="1"/>
            </p:cNvSpPr>
            <p:nvPr>
              <p:custDataLst>
                <p:tags r:id="rId145"/>
              </p:custDataLst>
            </p:nvPr>
          </p:nvSpPr>
          <p:spPr bwMode="auto">
            <a:xfrm>
              <a:off x="4549776" y="2465388"/>
              <a:ext cx="50800" cy="984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31" name="グループ化 230">
            <a:extLst>
              <a:ext uri="{FF2B5EF4-FFF2-40B4-BE49-F238E27FC236}">
                <a16:creationId xmlns:a16="http://schemas.microsoft.com/office/drawing/2014/main" id="{FD3454C3-2B73-4DB8-94F6-7C0532DDB86C}"/>
              </a:ext>
            </a:extLst>
          </p:cNvPr>
          <p:cNvGrpSpPr>
            <a:grpSpLocks noChangeAspect="1"/>
          </p:cNvGrpSpPr>
          <p:nvPr>
            <p:custDataLst>
              <p:tags r:id="rId3"/>
            </p:custDataLst>
          </p:nvPr>
        </p:nvGrpSpPr>
        <p:grpSpPr>
          <a:xfrm>
            <a:off x="1511300" y="3165475"/>
            <a:ext cx="5790332" cy="236863"/>
            <a:chOff x="1511301" y="3165475"/>
            <a:chExt cx="2589213" cy="128588"/>
          </a:xfrm>
        </p:grpSpPr>
        <p:sp>
          <p:nvSpPr>
            <p:cNvPr id="196" name="Freeform 114">
              <a:extLst>
                <a:ext uri="{FF2B5EF4-FFF2-40B4-BE49-F238E27FC236}">
                  <a16:creationId xmlns:a16="http://schemas.microsoft.com/office/drawing/2014/main" id="{8E5C5B97-6361-4D57-876D-D3CAF3E7899F}"/>
                </a:ext>
              </a:extLst>
            </p:cNvPr>
            <p:cNvSpPr>
              <a:spLocks/>
            </p:cNvSpPr>
            <p:nvPr>
              <p:custDataLst>
                <p:tags r:id="rId87"/>
              </p:custDataLst>
            </p:nvPr>
          </p:nvSpPr>
          <p:spPr bwMode="auto">
            <a:xfrm>
              <a:off x="1511301" y="3165475"/>
              <a:ext cx="84138" cy="1047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4 w 354"/>
                <a:gd name="T21" fmla="*/ 142 h 363"/>
                <a:gd name="T22" fmla="*/ 322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4" y="142"/>
                  </a:cubicBezTo>
                  <a:cubicBezTo>
                    <a:pt x="320" y="142"/>
                    <a:pt x="320" y="141"/>
                    <a:pt x="322" y="132"/>
                  </a:cubicBezTo>
                  <a:lnTo>
                    <a:pt x="354" y="5"/>
                  </a:lnTo>
                  <a:cubicBezTo>
                    <a:pt x="354" y="3"/>
                    <a:pt x="353" y="0"/>
                    <a:pt x="348" y="0"/>
                  </a:cubicBezTo>
                  <a:cubicBezTo>
                    <a:pt x="347" y="0"/>
                    <a:pt x="346" y="0"/>
                    <a:pt x="341" y="6"/>
                  </a:cubicBezTo>
                  <a:lnTo>
                    <a:pt x="306" y="44"/>
                  </a:lnTo>
                  <a:cubicBezTo>
                    <a:pt x="302" y="37"/>
                    <a:pt x="279" y="0"/>
                    <a:pt x="223" y="0"/>
                  </a:cubicBezTo>
                  <a:cubicBezTo>
                    <a:pt x="112" y="0"/>
                    <a:pt x="0" y="110"/>
                    <a:pt x="0" y="226"/>
                  </a:cubicBezTo>
                  <a:cubicBezTo>
                    <a:pt x="0" y="308"/>
                    <a:pt x="59" y="363"/>
                    <a:pt x="135" y="363"/>
                  </a:cubicBezTo>
                  <a:cubicBezTo>
                    <a:pt x="178"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15">
              <a:extLst>
                <a:ext uri="{FF2B5EF4-FFF2-40B4-BE49-F238E27FC236}">
                  <a16:creationId xmlns:a16="http://schemas.microsoft.com/office/drawing/2014/main" id="{E81B399D-807B-474B-AC36-93B058F63AF7}"/>
                </a:ext>
              </a:extLst>
            </p:cNvPr>
            <p:cNvSpPr>
              <a:spLocks/>
            </p:cNvSpPr>
            <p:nvPr>
              <p:custDataLst>
                <p:tags r:id="rId88"/>
              </p:custDataLst>
            </p:nvPr>
          </p:nvSpPr>
          <p:spPr bwMode="auto">
            <a:xfrm>
              <a:off x="1595439" y="3221038"/>
              <a:ext cx="36513" cy="66675"/>
            </a:xfrm>
            <a:custGeom>
              <a:avLst/>
              <a:gdLst>
                <a:gd name="T0" fmla="*/ 154 w 154"/>
                <a:gd name="T1" fmla="*/ 168 h 231"/>
                <a:gd name="T2" fmla="*/ 142 w 154"/>
                <a:gd name="T3" fmla="*/ 168 h 231"/>
                <a:gd name="T4" fmla="*/ 133 w 154"/>
                <a:gd name="T5" fmla="*/ 200 h 231"/>
                <a:gd name="T6" fmla="*/ 99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3" y="202"/>
                    <a:pt x="99"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9" y="122"/>
                    <a:pt x="87" y="135"/>
                  </a:cubicBezTo>
                  <a:lnTo>
                    <a:pt x="3"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16">
              <a:extLst>
                <a:ext uri="{FF2B5EF4-FFF2-40B4-BE49-F238E27FC236}">
                  <a16:creationId xmlns:a16="http://schemas.microsoft.com/office/drawing/2014/main" id="{AD949447-355C-4A51-83E4-1B2612D2D6FB}"/>
                </a:ext>
              </a:extLst>
            </p:cNvPr>
            <p:cNvSpPr>
              <a:spLocks/>
            </p:cNvSpPr>
            <p:nvPr>
              <p:custDataLst>
                <p:tags r:id="rId89"/>
              </p:custDataLst>
            </p:nvPr>
          </p:nvSpPr>
          <p:spPr bwMode="auto">
            <a:xfrm>
              <a:off x="1666876" y="3201988"/>
              <a:ext cx="39688" cy="66675"/>
            </a:xfrm>
            <a:custGeom>
              <a:avLst/>
              <a:gdLst>
                <a:gd name="T0" fmla="*/ 163 w 163"/>
                <a:gd name="T1" fmla="*/ 160 h 229"/>
                <a:gd name="T2" fmla="*/ 142 w 163"/>
                <a:gd name="T3" fmla="*/ 112 h 229"/>
                <a:gd name="T4" fmla="*/ 85 w 163"/>
                <a:gd name="T5" fmla="*/ 88 h 229"/>
                <a:gd name="T6" fmla="*/ 24 w 163"/>
                <a:gd name="T7" fmla="*/ 48 h 229"/>
                <a:gd name="T8" fmla="*/ 80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7"/>
                    <a:pt x="24" y="48"/>
                  </a:cubicBezTo>
                  <a:cubicBezTo>
                    <a:pt x="24" y="30"/>
                    <a:pt x="37" y="10"/>
                    <a:pt x="80"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90"/>
                    <a:pt x="13" y="147"/>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17">
              <a:extLst>
                <a:ext uri="{FF2B5EF4-FFF2-40B4-BE49-F238E27FC236}">
                  <a16:creationId xmlns:a16="http://schemas.microsoft.com/office/drawing/2014/main" id="{0EE5E89D-C0D9-4F10-8DDE-DC69EEDCBDF2}"/>
                </a:ext>
              </a:extLst>
            </p:cNvPr>
            <p:cNvSpPr>
              <a:spLocks noEditPoints="1"/>
            </p:cNvSpPr>
            <p:nvPr>
              <p:custDataLst>
                <p:tags r:id="rId90"/>
              </p:custDataLst>
            </p:nvPr>
          </p:nvSpPr>
          <p:spPr bwMode="auto">
            <a:xfrm>
              <a:off x="1714501" y="3171825"/>
              <a:ext cx="25400" cy="95250"/>
            </a:xfrm>
            <a:custGeom>
              <a:avLst/>
              <a:gdLst>
                <a:gd name="T0" fmla="*/ 107 w 107"/>
                <a:gd name="T1" fmla="*/ 328 h 328"/>
                <a:gd name="T2" fmla="*/ 107 w 107"/>
                <a:gd name="T3" fmla="*/ 312 h 328"/>
                <a:gd name="T4" fmla="*/ 72 w 107"/>
                <a:gd name="T5" fmla="*/ 290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2 h 328"/>
                <a:gd name="T18" fmla="*/ 0 w 107"/>
                <a:gd name="T19" fmla="*/ 328 h 328"/>
                <a:gd name="T20" fmla="*/ 55 w 107"/>
                <a:gd name="T21" fmla="*/ 326 h 328"/>
                <a:gd name="T22" fmla="*/ 107 w 107"/>
                <a:gd name="T23" fmla="*/ 328 h 328"/>
                <a:gd name="T24" fmla="*/ 80 w 107"/>
                <a:gd name="T25" fmla="*/ 26 h 328"/>
                <a:gd name="T26" fmla="*/ 53 w 107"/>
                <a:gd name="T27" fmla="*/ 0 h 328"/>
                <a:gd name="T28" fmla="*/ 26 w 107"/>
                <a:gd name="T29" fmla="*/ 26 h 328"/>
                <a:gd name="T30" fmla="*/ 53 w 107"/>
                <a:gd name="T31" fmla="*/ 53 h 328"/>
                <a:gd name="T32" fmla="*/ 80 w 107"/>
                <a:gd name="T33" fmla="*/ 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2"/>
                  </a:lnTo>
                  <a:cubicBezTo>
                    <a:pt x="74" y="312"/>
                    <a:pt x="72" y="310"/>
                    <a:pt x="72" y="290"/>
                  </a:cubicBezTo>
                  <a:lnTo>
                    <a:pt x="72" y="107"/>
                  </a:lnTo>
                  <a:lnTo>
                    <a:pt x="2" y="113"/>
                  </a:lnTo>
                  <a:lnTo>
                    <a:pt x="2" y="128"/>
                  </a:lnTo>
                  <a:cubicBezTo>
                    <a:pt x="35" y="128"/>
                    <a:pt x="39" y="131"/>
                    <a:pt x="39" y="156"/>
                  </a:cubicBezTo>
                  <a:lnTo>
                    <a:pt x="39" y="290"/>
                  </a:lnTo>
                  <a:cubicBezTo>
                    <a:pt x="39" y="312"/>
                    <a:pt x="34" y="312"/>
                    <a:pt x="0" y="312"/>
                  </a:cubicBezTo>
                  <a:lnTo>
                    <a:pt x="0" y="328"/>
                  </a:lnTo>
                  <a:lnTo>
                    <a:pt x="55" y="326"/>
                  </a:lnTo>
                  <a:cubicBezTo>
                    <a:pt x="73" y="326"/>
                    <a:pt x="90" y="327"/>
                    <a:pt x="107" y="328"/>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18">
              <a:extLst>
                <a:ext uri="{FF2B5EF4-FFF2-40B4-BE49-F238E27FC236}">
                  <a16:creationId xmlns:a16="http://schemas.microsoft.com/office/drawing/2014/main" id="{CB5F5F29-AC07-4337-A392-F5EA998639D4}"/>
                </a:ext>
              </a:extLst>
            </p:cNvPr>
            <p:cNvSpPr>
              <a:spLocks/>
            </p:cNvSpPr>
            <p:nvPr>
              <p:custDataLst>
                <p:tags r:id="rId91"/>
              </p:custDataLst>
            </p:nvPr>
          </p:nvSpPr>
          <p:spPr bwMode="auto">
            <a:xfrm>
              <a:off x="1746251" y="3203575"/>
              <a:ext cx="60325" cy="63500"/>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4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2 w 251"/>
                <a:gd name="T31" fmla="*/ 221 h 221"/>
                <a:gd name="T32" fmla="*/ 112 w 251"/>
                <a:gd name="T33" fmla="*/ 205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4" y="0"/>
                  </a:cubicBezTo>
                  <a:cubicBezTo>
                    <a:pt x="108" y="0"/>
                    <a:pt x="85" y="22"/>
                    <a:pt x="71" y="53"/>
                  </a:cubicBezTo>
                  <a:lnTo>
                    <a:pt x="71" y="0"/>
                  </a:lnTo>
                  <a:lnTo>
                    <a:pt x="0" y="6"/>
                  </a:lnTo>
                  <a:lnTo>
                    <a:pt x="0" y="21"/>
                  </a:lnTo>
                  <a:cubicBezTo>
                    <a:pt x="35" y="21"/>
                    <a:pt x="39" y="25"/>
                    <a:pt x="39" y="49"/>
                  </a:cubicBezTo>
                  <a:lnTo>
                    <a:pt x="39" y="183"/>
                  </a:lnTo>
                  <a:cubicBezTo>
                    <a:pt x="39" y="205"/>
                    <a:pt x="34" y="205"/>
                    <a:pt x="0" y="205"/>
                  </a:cubicBezTo>
                  <a:lnTo>
                    <a:pt x="0" y="221"/>
                  </a:lnTo>
                  <a:lnTo>
                    <a:pt x="57" y="219"/>
                  </a:lnTo>
                  <a:lnTo>
                    <a:pt x="112" y="221"/>
                  </a:lnTo>
                  <a:lnTo>
                    <a:pt x="112" y="205"/>
                  </a:lnTo>
                  <a:cubicBezTo>
                    <a:pt x="79" y="205"/>
                    <a:pt x="74" y="205"/>
                    <a:pt x="74" y="183"/>
                  </a:cubicBezTo>
                  <a:lnTo>
                    <a:pt x="74" y="91"/>
                  </a:lnTo>
                  <a:cubicBezTo>
                    <a:pt x="74"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19">
              <a:extLst>
                <a:ext uri="{FF2B5EF4-FFF2-40B4-BE49-F238E27FC236}">
                  <a16:creationId xmlns:a16="http://schemas.microsoft.com/office/drawing/2014/main" id="{D4ADA717-7FC6-4B0D-9F57-6859ECB19352}"/>
                </a:ext>
              </a:extLst>
            </p:cNvPr>
            <p:cNvSpPr>
              <a:spLocks/>
            </p:cNvSpPr>
            <p:nvPr>
              <p:custDataLst>
                <p:tags r:id="rId92"/>
              </p:custDataLst>
            </p:nvPr>
          </p:nvSpPr>
          <p:spPr bwMode="auto">
            <a:xfrm>
              <a:off x="1836739" y="3167063"/>
              <a:ext cx="58738" cy="101600"/>
            </a:xfrm>
            <a:custGeom>
              <a:avLst/>
              <a:gdLst>
                <a:gd name="T0" fmla="*/ 247 w 247"/>
                <a:gd name="T1" fmla="*/ 347 h 353"/>
                <a:gd name="T2" fmla="*/ 245 w 247"/>
                <a:gd name="T3" fmla="*/ 343 h 353"/>
                <a:gd name="T4" fmla="*/ 233 w 247"/>
                <a:gd name="T5" fmla="*/ 320 h 353"/>
                <a:gd name="T6" fmla="*/ 131 w 247"/>
                <a:gd name="T7" fmla="*/ 36 h 353"/>
                <a:gd name="T8" fmla="*/ 71 w 247"/>
                <a:gd name="T9" fmla="*/ 0 h 353"/>
                <a:gd name="T10" fmla="*/ 62 w 247"/>
                <a:gd name="T11" fmla="*/ 6 h 353"/>
                <a:gd name="T12" fmla="*/ 66 w 247"/>
                <a:gd name="T13" fmla="*/ 11 h 353"/>
                <a:gd name="T14" fmla="*/ 99 w 247"/>
                <a:gd name="T15" fmla="*/ 51 h 353"/>
                <a:gd name="T16" fmla="*/ 147 w 247"/>
                <a:gd name="T17" fmla="*/ 187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5" y="343"/>
                  </a:cubicBezTo>
                  <a:cubicBezTo>
                    <a:pt x="240" y="337"/>
                    <a:pt x="237" y="330"/>
                    <a:pt x="233" y="320"/>
                  </a:cubicBezTo>
                  <a:lnTo>
                    <a:pt x="131" y="36"/>
                  </a:lnTo>
                  <a:cubicBezTo>
                    <a:pt x="121" y="7"/>
                    <a:pt x="94" y="0"/>
                    <a:pt x="71" y="0"/>
                  </a:cubicBezTo>
                  <a:cubicBezTo>
                    <a:pt x="68" y="0"/>
                    <a:pt x="62" y="0"/>
                    <a:pt x="62" y="6"/>
                  </a:cubicBezTo>
                  <a:cubicBezTo>
                    <a:pt x="62" y="10"/>
                    <a:pt x="66" y="11"/>
                    <a:pt x="66" y="11"/>
                  </a:cubicBezTo>
                  <a:cubicBezTo>
                    <a:pt x="83" y="14"/>
                    <a:pt x="86" y="17"/>
                    <a:pt x="99" y="51"/>
                  </a:cubicBezTo>
                  <a:lnTo>
                    <a:pt x="147" y="187"/>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1" y="352"/>
                  </a:cubicBezTo>
                  <a:lnTo>
                    <a:pt x="242" y="352"/>
                  </a:lnTo>
                  <a:cubicBezTo>
                    <a:pt x="247"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20">
              <a:extLst>
                <a:ext uri="{FF2B5EF4-FFF2-40B4-BE49-F238E27FC236}">
                  <a16:creationId xmlns:a16="http://schemas.microsoft.com/office/drawing/2014/main" id="{56DB1E6E-9B6D-4CAE-B621-C923AE4EB695}"/>
                </a:ext>
              </a:extLst>
            </p:cNvPr>
            <p:cNvSpPr>
              <a:spLocks/>
            </p:cNvSpPr>
            <p:nvPr>
              <p:custDataLst>
                <p:tags r:id="rId93"/>
              </p:custDataLst>
            </p:nvPr>
          </p:nvSpPr>
          <p:spPr bwMode="auto">
            <a:xfrm>
              <a:off x="1931989" y="3182938"/>
              <a:ext cx="79375" cy="95250"/>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21">
              <a:extLst>
                <a:ext uri="{FF2B5EF4-FFF2-40B4-BE49-F238E27FC236}">
                  <a16:creationId xmlns:a16="http://schemas.microsoft.com/office/drawing/2014/main" id="{2BC685DE-5796-47D6-9C9A-DA358118147E}"/>
                </a:ext>
              </a:extLst>
            </p:cNvPr>
            <p:cNvSpPr>
              <a:spLocks/>
            </p:cNvSpPr>
            <p:nvPr>
              <p:custDataLst>
                <p:tags r:id="rId94"/>
              </p:custDataLst>
            </p:nvPr>
          </p:nvSpPr>
          <p:spPr bwMode="auto">
            <a:xfrm>
              <a:off x="2051051" y="3165475"/>
              <a:ext cx="84138" cy="1047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6 w 354"/>
                <a:gd name="T11" fmla="*/ 243 h 363"/>
                <a:gd name="T12" fmla="*/ 106 w 354"/>
                <a:gd name="T13" fmla="*/ 76 h 363"/>
                <a:gd name="T14" fmla="*/ 228 w 354"/>
                <a:gd name="T15" fmla="*/ 15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6 w 354"/>
                <a:gd name="T31" fmla="*/ 44 h 363"/>
                <a:gd name="T32" fmla="*/ 224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1" y="339"/>
                    <a:pt x="169" y="347"/>
                    <a:pt x="143" y="347"/>
                  </a:cubicBezTo>
                  <a:cubicBezTo>
                    <a:pt x="98" y="347"/>
                    <a:pt x="46" y="321"/>
                    <a:pt x="46" y="243"/>
                  </a:cubicBezTo>
                  <a:cubicBezTo>
                    <a:pt x="46" y="215"/>
                    <a:pt x="56" y="134"/>
                    <a:pt x="106" y="76"/>
                  </a:cubicBezTo>
                  <a:cubicBezTo>
                    <a:pt x="136" y="40"/>
                    <a:pt x="183" y="15"/>
                    <a:pt x="228" y="15"/>
                  </a:cubicBezTo>
                  <a:cubicBezTo>
                    <a:pt x="278" y="15"/>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3"/>
                    <a:pt x="353" y="0"/>
                    <a:pt x="349" y="0"/>
                  </a:cubicBezTo>
                  <a:cubicBezTo>
                    <a:pt x="347" y="0"/>
                    <a:pt x="347" y="0"/>
                    <a:pt x="341" y="6"/>
                  </a:cubicBezTo>
                  <a:lnTo>
                    <a:pt x="306" y="44"/>
                  </a:lnTo>
                  <a:cubicBezTo>
                    <a:pt x="302" y="37"/>
                    <a:pt x="279" y="0"/>
                    <a:pt x="224" y="0"/>
                  </a:cubicBezTo>
                  <a:cubicBezTo>
                    <a:pt x="112" y="0"/>
                    <a:pt x="0" y="110"/>
                    <a:pt x="0" y="226"/>
                  </a:cubicBezTo>
                  <a:cubicBezTo>
                    <a:pt x="0" y="308"/>
                    <a:pt x="59" y="363"/>
                    <a:pt x="135" y="363"/>
                  </a:cubicBezTo>
                  <a:cubicBezTo>
                    <a:pt x="179" y="363"/>
                    <a:pt x="217"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22">
              <a:extLst>
                <a:ext uri="{FF2B5EF4-FFF2-40B4-BE49-F238E27FC236}">
                  <a16:creationId xmlns:a16="http://schemas.microsoft.com/office/drawing/2014/main" id="{1E6836BF-1EE6-462C-A000-2831FB3B7C09}"/>
                </a:ext>
              </a:extLst>
            </p:cNvPr>
            <p:cNvSpPr>
              <a:spLocks noEditPoints="1"/>
            </p:cNvSpPr>
            <p:nvPr>
              <p:custDataLst>
                <p:tags r:id="rId95"/>
              </p:custDataLst>
            </p:nvPr>
          </p:nvSpPr>
          <p:spPr bwMode="auto">
            <a:xfrm>
              <a:off x="2132014" y="3221038"/>
              <a:ext cx="41275" cy="66675"/>
            </a:xfrm>
            <a:custGeom>
              <a:avLst/>
              <a:gdLst>
                <a:gd name="T0" fmla="*/ 171 w 171"/>
                <a:gd name="T1" fmla="*/ 178 h 235"/>
                <a:gd name="T2" fmla="*/ 171 w 171"/>
                <a:gd name="T3" fmla="*/ 166 h 235"/>
                <a:gd name="T4" fmla="*/ 132 w 171"/>
                <a:gd name="T5" fmla="*/ 166 h 235"/>
                <a:gd name="T6" fmla="*/ 132 w 171"/>
                <a:gd name="T7" fmla="*/ 10 h 235"/>
                <a:gd name="T8" fmla="*/ 124 w 171"/>
                <a:gd name="T9" fmla="*/ 0 h 235"/>
                <a:gd name="T10" fmla="*/ 115 w 171"/>
                <a:gd name="T11" fmla="*/ 5 h 235"/>
                <a:gd name="T12" fmla="*/ 0 w 171"/>
                <a:gd name="T13" fmla="*/ 166 h 235"/>
                <a:gd name="T14" fmla="*/ 0 w 171"/>
                <a:gd name="T15" fmla="*/ 178 h 235"/>
                <a:gd name="T16" fmla="*/ 102 w 171"/>
                <a:gd name="T17" fmla="*/ 178 h 235"/>
                <a:gd name="T18" fmla="*/ 102 w 171"/>
                <a:gd name="T19" fmla="*/ 207 h 235"/>
                <a:gd name="T20" fmla="*/ 74 w 171"/>
                <a:gd name="T21" fmla="*/ 223 h 235"/>
                <a:gd name="T22" fmla="*/ 65 w 171"/>
                <a:gd name="T23" fmla="*/ 223 h 235"/>
                <a:gd name="T24" fmla="*/ 65 w 171"/>
                <a:gd name="T25" fmla="*/ 235 h 235"/>
                <a:gd name="T26" fmla="*/ 117 w 171"/>
                <a:gd name="T27" fmla="*/ 234 h 235"/>
                <a:gd name="T28" fmla="*/ 170 w 171"/>
                <a:gd name="T29" fmla="*/ 235 h 235"/>
                <a:gd name="T30" fmla="*/ 170 w 171"/>
                <a:gd name="T31" fmla="*/ 223 h 235"/>
                <a:gd name="T32" fmla="*/ 160 w 171"/>
                <a:gd name="T33" fmla="*/ 223 h 235"/>
                <a:gd name="T34" fmla="*/ 132 w 171"/>
                <a:gd name="T35" fmla="*/ 207 h 235"/>
                <a:gd name="T36" fmla="*/ 132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2" y="166"/>
                  </a:lnTo>
                  <a:lnTo>
                    <a:pt x="132" y="10"/>
                  </a:lnTo>
                  <a:cubicBezTo>
                    <a:pt x="132" y="3"/>
                    <a:pt x="132" y="0"/>
                    <a:pt x="124" y="0"/>
                  </a:cubicBezTo>
                  <a:cubicBezTo>
                    <a:pt x="120" y="0"/>
                    <a:pt x="119" y="0"/>
                    <a:pt x="115" y="5"/>
                  </a:cubicBezTo>
                  <a:lnTo>
                    <a:pt x="0" y="166"/>
                  </a:lnTo>
                  <a:lnTo>
                    <a:pt x="0" y="178"/>
                  </a:lnTo>
                  <a:lnTo>
                    <a:pt x="102" y="178"/>
                  </a:lnTo>
                  <a:lnTo>
                    <a:pt x="102" y="207"/>
                  </a:lnTo>
                  <a:cubicBezTo>
                    <a:pt x="102" y="219"/>
                    <a:pt x="102" y="223"/>
                    <a:pt x="74" y="223"/>
                  </a:cubicBezTo>
                  <a:lnTo>
                    <a:pt x="65" y="223"/>
                  </a:lnTo>
                  <a:lnTo>
                    <a:pt x="65" y="235"/>
                  </a:lnTo>
                  <a:lnTo>
                    <a:pt x="117" y="234"/>
                  </a:lnTo>
                  <a:lnTo>
                    <a:pt x="170" y="235"/>
                  </a:lnTo>
                  <a:lnTo>
                    <a:pt x="170" y="223"/>
                  </a:lnTo>
                  <a:lnTo>
                    <a:pt x="160" y="223"/>
                  </a:lnTo>
                  <a:cubicBezTo>
                    <a:pt x="132" y="223"/>
                    <a:pt x="132" y="219"/>
                    <a:pt x="132" y="207"/>
                  </a:cubicBezTo>
                  <a:lnTo>
                    <a:pt x="132"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23">
              <a:extLst>
                <a:ext uri="{FF2B5EF4-FFF2-40B4-BE49-F238E27FC236}">
                  <a16:creationId xmlns:a16="http://schemas.microsoft.com/office/drawing/2014/main" id="{FF95A904-2040-4983-9AFB-7650A1A725CD}"/>
                </a:ext>
              </a:extLst>
            </p:cNvPr>
            <p:cNvSpPr>
              <a:spLocks/>
            </p:cNvSpPr>
            <p:nvPr>
              <p:custDataLst>
                <p:tags r:id="rId96"/>
              </p:custDataLst>
            </p:nvPr>
          </p:nvSpPr>
          <p:spPr bwMode="auto">
            <a:xfrm>
              <a:off x="2206626" y="3201988"/>
              <a:ext cx="38100" cy="66675"/>
            </a:xfrm>
            <a:custGeom>
              <a:avLst/>
              <a:gdLst>
                <a:gd name="T0" fmla="*/ 163 w 163"/>
                <a:gd name="T1" fmla="*/ 160 h 229"/>
                <a:gd name="T2" fmla="*/ 142 w 163"/>
                <a:gd name="T3" fmla="*/ 112 h 229"/>
                <a:gd name="T4" fmla="*/ 86 w 163"/>
                <a:gd name="T5" fmla="*/ 88 h 229"/>
                <a:gd name="T6" fmla="*/ 24 w 163"/>
                <a:gd name="T7" fmla="*/ 48 h 229"/>
                <a:gd name="T8" fmla="*/ 80 w 163"/>
                <a:gd name="T9" fmla="*/ 10 h 229"/>
                <a:gd name="T10" fmla="*/ 138 w 163"/>
                <a:gd name="T11" fmla="*/ 70 h 229"/>
                <a:gd name="T12" fmla="*/ 144 w 163"/>
                <a:gd name="T13" fmla="*/ 75 h 229"/>
                <a:gd name="T14" fmla="*/ 151 w 163"/>
                <a:gd name="T15" fmla="*/ 63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2 w 163"/>
                <a:gd name="T29" fmla="*/ 104 h 229"/>
                <a:gd name="T30" fmla="*/ 88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7" y="92"/>
                    <a:pt x="86" y="88"/>
                  </a:cubicBezTo>
                  <a:cubicBezTo>
                    <a:pt x="58" y="83"/>
                    <a:pt x="24" y="77"/>
                    <a:pt x="24" y="48"/>
                  </a:cubicBezTo>
                  <a:cubicBezTo>
                    <a:pt x="24" y="30"/>
                    <a:pt x="37" y="10"/>
                    <a:pt x="80" y="10"/>
                  </a:cubicBezTo>
                  <a:cubicBezTo>
                    <a:pt x="135" y="10"/>
                    <a:pt x="137" y="55"/>
                    <a:pt x="138" y="70"/>
                  </a:cubicBezTo>
                  <a:cubicBezTo>
                    <a:pt x="139" y="75"/>
                    <a:pt x="144" y="75"/>
                    <a:pt x="144" y="75"/>
                  </a:cubicBezTo>
                  <a:cubicBezTo>
                    <a:pt x="151" y="75"/>
                    <a:pt x="151" y="72"/>
                    <a:pt x="151" y="63"/>
                  </a:cubicBezTo>
                  <a:lnTo>
                    <a:pt x="151" y="12"/>
                  </a:lnTo>
                  <a:cubicBezTo>
                    <a:pt x="151" y="4"/>
                    <a:pt x="151" y="0"/>
                    <a:pt x="145" y="0"/>
                  </a:cubicBezTo>
                  <a:cubicBezTo>
                    <a:pt x="143" y="0"/>
                    <a:pt x="142" y="0"/>
                    <a:pt x="135" y="6"/>
                  </a:cubicBezTo>
                  <a:cubicBezTo>
                    <a:pt x="134" y="8"/>
                    <a:pt x="129" y="13"/>
                    <a:pt x="127" y="14"/>
                  </a:cubicBezTo>
                  <a:cubicBezTo>
                    <a:pt x="108" y="0"/>
                    <a:pt x="88" y="0"/>
                    <a:pt x="80" y="0"/>
                  </a:cubicBezTo>
                  <a:cubicBezTo>
                    <a:pt x="19" y="0"/>
                    <a:pt x="0" y="34"/>
                    <a:pt x="0" y="62"/>
                  </a:cubicBezTo>
                  <a:cubicBezTo>
                    <a:pt x="0" y="79"/>
                    <a:pt x="8" y="93"/>
                    <a:pt x="22" y="104"/>
                  </a:cubicBezTo>
                  <a:cubicBezTo>
                    <a:pt x="38" y="117"/>
                    <a:pt x="52" y="120"/>
                    <a:pt x="88" y="127"/>
                  </a:cubicBezTo>
                  <a:cubicBezTo>
                    <a:pt x="99" y="129"/>
                    <a:pt x="139" y="137"/>
                    <a:pt x="139" y="173"/>
                  </a:cubicBezTo>
                  <a:cubicBezTo>
                    <a:pt x="139" y="198"/>
                    <a:pt x="122" y="218"/>
                    <a:pt x="83" y="218"/>
                  </a:cubicBezTo>
                  <a:cubicBezTo>
                    <a:pt x="41" y="218"/>
                    <a:pt x="23" y="190"/>
                    <a:pt x="14" y="147"/>
                  </a:cubicBezTo>
                  <a:cubicBezTo>
                    <a:pt x="12" y="141"/>
                    <a:pt x="12" y="139"/>
                    <a:pt x="7" y="139"/>
                  </a:cubicBezTo>
                  <a:cubicBezTo>
                    <a:pt x="0" y="139"/>
                    <a:pt x="0" y="142"/>
                    <a:pt x="0" y="151"/>
                  </a:cubicBezTo>
                  <a:lnTo>
                    <a:pt x="0" y="217"/>
                  </a:lnTo>
                  <a:cubicBezTo>
                    <a:pt x="0" y="226"/>
                    <a:pt x="0" y="229"/>
                    <a:pt x="6" y="229"/>
                  </a:cubicBezTo>
                  <a:cubicBezTo>
                    <a:pt x="8" y="229"/>
                    <a:pt x="9" y="229"/>
                    <a:pt x="18" y="219"/>
                  </a:cubicBezTo>
                  <a:cubicBezTo>
                    <a:pt x="19" y="218"/>
                    <a:pt x="19" y="217"/>
                    <a:pt x="28" y="208"/>
                  </a:cubicBezTo>
                  <a:cubicBezTo>
                    <a:pt x="50" y="229"/>
                    <a:pt x="73"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24">
              <a:extLst>
                <a:ext uri="{FF2B5EF4-FFF2-40B4-BE49-F238E27FC236}">
                  <a16:creationId xmlns:a16="http://schemas.microsoft.com/office/drawing/2014/main" id="{CA4E70B5-A466-4A63-A72E-754095865C57}"/>
                </a:ext>
              </a:extLst>
            </p:cNvPr>
            <p:cNvSpPr>
              <a:spLocks noEditPoints="1"/>
            </p:cNvSpPr>
            <p:nvPr>
              <p:custDataLst>
                <p:tags r:id="rId97"/>
              </p:custDataLst>
            </p:nvPr>
          </p:nvSpPr>
          <p:spPr bwMode="auto">
            <a:xfrm>
              <a:off x="2252664" y="3171825"/>
              <a:ext cx="25400" cy="95250"/>
            </a:xfrm>
            <a:custGeom>
              <a:avLst/>
              <a:gdLst>
                <a:gd name="T0" fmla="*/ 106 w 106"/>
                <a:gd name="T1" fmla="*/ 328 h 328"/>
                <a:gd name="T2" fmla="*/ 106 w 106"/>
                <a:gd name="T3" fmla="*/ 312 h 328"/>
                <a:gd name="T4" fmla="*/ 72 w 106"/>
                <a:gd name="T5" fmla="*/ 290 h 328"/>
                <a:gd name="T6" fmla="*/ 72 w 106"/>
                <a:gd name="T7" fmla="*/ 107 h 328"/>
                <a:gd name="T8" fmla="*/ 2 w 106"/>
                <a:gd name="T9" fmla="*/ 113 h 328"/>
                <a:gd name="T10" fmla="*/ 2 w 106"/>
                <a:gd name="T11" fmla="*/ 128 h 328"/>
                <a:gd name="T12" fmla="*/ 39 w 106"/>
                <a:gd name="T13" fmla="*/ 156 h 328"/>
                <a:gd name="T14" fmla="*/ 39 w 106"/>
                <a:gd name="T15" fmla="*/ 290 h 328"/>
                <a:gd name="T16" fmla="*/ 0 w 106"/>
                <a:gd name="T17" fmla="*/ 312 h 328"/>
                <a:gd name="T18" fmla="*/ 0 w 106"/>
                <a:gd name="T19" fmla="*/ 328 h 328"/>
                <a:gd name="T20" fmla="*/ 55 w 106"/>
                <a:gd name="T21" fmla="*/ 326 h 328"/>
                <a:gd name="T22" fmla="*/ 106 w 106"/>
                <a:gd name="T23" fmla="*/ 328 h 328"/>
                <a:gd name="T24" fmla="*/ 79 w 106"/>
                <a:gd name="T25" fmla="*/ 26 h 328"/>
                <a:gd name="T26" fmla="*/ 53 w 106"/>
                <a:gd name="T27" fmla="*/ 0 h 328"/>
                <a:gd name="T28" fmla="*/ 26 w 106"/>
                <a:gd name="T29" fmla="*/ 26 h 328"/>
                <a:gd name="T30" fmla="*/ 52 w 106"/>
                <a:gd name="T31" fmla="*/ 53 h 328"/>
                <a:gd name="T32" fmla="*/ 79 w 106"/>
                <a:gd name="T33" fmla="*/ 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2"/>
                  </a:lnTo>
                  <a:cubicBezTo>
                    <a:pt x="74" y="312"/>
                    <a:pt x="72" y="310"/>
                    <a:pt x="72" y="290"/>
                  </a:cubicBezTo>
                  <a:lnTo>
                    <a:pt x="72" y="107"/>
                  </a:lnTo>
                  <a:lnTo>
                    <a:pt x="2" y="113"/>
                  </a:lnTo>
                  <a:lnTo>
                    <a:pt x="2" y="128"/>
                  </a:lnTo>
                  <a:cubicBezTo>
                    <a:pt x="34" y="128"/>
                    <a:pt x="39" y="131"/>
                    <a:pt x="39" y="156"/>
                  </a:cubicBezTo>
                  <a:lnTo>
                    <a:pt x="39" y="290"/>
                  </a:lnTo>
                  <a:cubicBezTo>
                    <a:pt x="39" y="312"/>
                    <a:pt x="33" y="312"/>
                    <a:pt x="0" y="312"/>
                  </a:cubicBezTo>
                  <a:lnTo>
                    <a:pt x="0" y="328"/>
                  </a:lnTo>
                  <a:lnTo>
                    <a:pt x="55" y="326"/>
                  </a:lnTo>
                  <a:cubicBezTo>
                    <a:pt x="72" y="326"/>
                    <a:pt x="90" y="327"/>
                    <a:pt x="106" y="328"/>
                  </a:cubicBezTo>
                  <a:close/>
                  <a:moveTo>
                    <a:pt x="79" y="26"/>
                  </a:moveTo>
                  <a:cubicBezTo>
                    <a:pt x="79" y="13"/>
                    <a:pt x="68"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25">
              <a:extLst>
                <a:ext uri="{FF2B5EF4-FFF2-40B4-BE49-F238E27FC236}">
                  <a16:creationId xmlns:a16="http://schemas.microsoft.com/office/drawing/2014/main" id="{7AE56722-534B-40FB-8B8E-50C45181DAFA}"/>
                </a:ext>
              </a:extLst>
            </p:cNvPr>
            <p:cNvSpPr>
              <a:spLocks/>
            </p:cNvSpPr>
            <p:nvPr>
              <p:custDataLst>
                <p:tags r:id="rId98"/>
              </p:custDataLst>
            </p:nvPr>
          </p:nvSpPr>
          <p:spPr bwMode="auto">
            <a:xfrm>
              <a:off x="2286001" y="3203575"/>
              <a:ext cx="60325" cy="63500"/>
            </a:xfrm>
            <a:custGeom>
              <a:avLst/>
              <a:gdLst>
                <a:gd name="T0" fmla="*/ 251 w 251"/>
                <a:gd name="T1" fmla="*/ 221 h 221"/>
                <a:gd name="T2" fmla="*/ 251 w 251"/>
                <a:gd name="T3" fmla="*/ 205 h 221"/>
                <a:gd name="T4" fmla="*/ 212 w 251"/>
                <a:gd name="T5" fmla="*/ 190 h 221"/>
                <a:gd name="T6" fmla="*/ 212 w 251"/>
                <a:gd name="T7" fmla="*/ 95 h 221"/>
                <a:gd name="T8" fmla="*/ 196 w 251"/>
                <a:gd name="T9" fmla="*/ 19 h 221"/>
                <a:gd name="T10" fmla="*/ 144 w 251"/>
                <a:gd name="T11" fmla="*/ 0 h 221"/>
                <a:gd name="T12" fmla="*/ 70 w 251"/>
                <a:gd name="T13" fmla="*/ 53 h 221"/>
                <a:gd name="T14" fmla="*/ 70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6 w 251"/>
                <a:gd name="T29" fmla="*/ 219 h 221"/>
                <a:gd name="T30" fmla="*/ 112 w 251"/>
                <a:gd name="T31" fmla="*/ 221 h 221"/>
                <a:gd name="T32" fmla="*/ 112 w 251"/>
                <a:gd name="T33" fmla="*/ 205 h 221"/>
                <a:gd name="T34" fmla="*/ 73 w 251"/>
                <a:gd name="T35" fmla="*/ 183 h 221"/>
                <a:gd name="T36" fmla="*/ 73 w 251"/>
                <a:gd name="T37" fmla="*/ 91 h 221"/>
                <a:gd name="T38" fmla="*/ 140 w 251"/>
                <a:gd name="T39" fmla="*/ 11 h 221"/>
                <a:gd name="T40" fmla="*/ 177 w 251"/>
                <a:gd name="T41" fmla="*/ 67 h 221"/>
                <a:gd name="T42" fmla="*/ 177 w 251"/>
                <a:gd name="T43" fmla="*/ 183 h 221"/>
                <a:gd name="T44" fmla="*/ 138 w 251"/>
                <a:gd name="T45" fmla="*/ 205 h 221"/>
                <a:gd name="T46" fmla="*/ 138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2" y="205"/>
                    <a:pt x="212" y="190"/>
                  </a:cubicBezTo>
                  <a:lnTo>
                    <a:pt x="212" y="95"/>
                  </a:lnTo>
                  <a:cubicBezTo>
                    <a:pt x="212" y="52"/>
                    <a:pt x="212" y="37"/>
                    <a:pt x="196" y="19"/>
                  </a:cubicBezTo>
                  <a:cubicBezTo>
                    <a:pt x="189" y="10"/>
                    <a:pt x="173" y="0"/>
                    <a:pt x="144" y="0"/>
                  </a:cubicBezTo>
                  <a:cubicBezTo>
                    <a:pt x="107" y="0"/>
                    <a:pt x="84" y="22"/>
                    <a:pt x="70" y="53"/>
                  </a:cubicBezTo>
                  <a:lnTo>
                    <a:pt x="70" y="0"/>
                  </a:lnTo>
                  <a:lnTo>
                    <a:pt x="0" y="6"/>
                  </a:lnTo>
                  <a:lnTo>
                    <a:pt x="0" y="21"/>
                  </a:lnTo>
                  <a:cubicBezTo>
                    <a:pt x="35" y="21"/>
                    <a:pt x="39" y="25"/>
                    <a:pt x="39" y="49"/>
                  </a:cubicBezTo>
                  <a:lnTo>
                    <a:pt x="39" y="183"/>
                  </a:lnTo>
                  <a:cubicBezTo>
                    <a:pt x="39" y="205"/>
                    <a:pt x="33" y="205"/>
                    <a:pt x="0" y="205"/>
                  </a:cubicBezTo>
                  <a:lnTo>
                    <a:pt x="0" y="221"/>
                  </a:lnTo>
                  <a:lnTo>
                    <a:pt x="56" y="219"/>
                  </a:lnTo>
                  <a:lnTo>
                    <a:pt x="112" y="221"/>
                  </a:lnTo>
                  <a:lnTo>
                    <a:pt x="112" y="205"/>
                  </a:lnTo>
                  <a:cubicBezTo>
                    <a:pt x="79" y="205"/>
                    <a:pt x="73" y="205"/>
                    <a:pt x="73" y="183"/>
                  </a:cubicBezTo>
                  <a:lnTo>
                    <a:pt x="73" y="91"/>
                  </a:lnTo>
                  <a:cubicBezTo>
                    <a:pt x="73" y="39"/>
                    <a:pt x="108" y="11"/>
                    <a:pt x="140" y="11"/>
                  </a:cubicBezTo>
                  <a:cubicBezTo>
                    <a:pt x="172" y="11"/>
                    <a:pt x="177" y="38"/>
                    <a:pt x="177" y="67"/>
                  </a:cubicBezTo>
                  <a:lnTo>
                    <a:pt x="177" y="183"/>
                  </a:lnTo>
                  <a:cubicBezTo>
                    <a:pt x="177" y="205"/>
                    <a:pt x="172" y="205"/>
                    <a:pt x="138" y="205"/>
                  </a:cubicBezTo>
                  <a:lnTo>
                    <a:pt x="138"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26">
              <a:extLst>
                <a:ext uri="{FF2B5EF4-FFF2-40B4-BE49-F238E27FC236}">
                  <a16:creationId xmlns:a16="http://schemas.microsoft.com/office/drawing/2014/main" id="{F08925FB-C951-4511-8AE5-29149797C2A3}"/>
                </a:ext>
              </a:extLst>
            </p:cNvPr>
            <p:cNvSpPr>
              <a:spLocks/>
            </p:cNvSpPr>
            <p:nvPr>
              <p:custDataLst>
                <p:tags r:id="rId99"/>
              </p:custDataLst>
            </p:nvPr>
          </p:nvSpPr>
          <p:spPr bwMode="auto">
            <a:xfrm>
              <a:off x="2352676" y="3167063"/>
              <a:ext cx="58738" cy="100013"/>
            </a:xfrm>
            <a:custGeom>
              <a:avLst/>
              <a:gdLst>
                <a:gd name="T0" fmla="*/ 250 w 250"/>
                <a:gd name="T1" fmla="*/ 347 h 347"/>
                <a:gd name="T2" fmla="*/ 250 w 250"/>
                <a:gd name="T3" fmla="*/ 331 h 347"/>
                <a:gd name="T4" fmla="*/ 211 w 250"/>
                <a:gd name="T5" fmla="*/ 316 h 347"/>
                <a:gd name="T6" fmla="*/ 211 w 250"/>
                <a:gd name="T7" fmla="*/ 221 h 347"/>
                <a:gd name="T8" fmla="*/ 196 w 250"/>
                <a:gd name="T9" fmla="*/ 145 h 347"/>
                <a:gd name="T10" fmla="*/ 144 w 250"/>
                <a:gd name="T11" fmla="*/ 126 h 347"/>
                <a:gd name="T12" fmla="*/ 72 w 250"/>
                <a:gd name="T13" fmla="*/ 174 h 347"/>
                <a:gd name="T14" fmla="*/ 71 w 250"/>
                <a:gd name="T15" fmla="*/ 174 h 347"/>
                <a:gd name="T16" fmla="*/ 71 w 250"/>
                <a:gd name="T17" fmla="*/ 0 h 347"/>
                <a:gd name="T18" fmla="*/ 0 w 250"/>
                <a:gd name="T19" fmla="*/ 6 h 347"/>
                <a:gd name="T20" fmla="*/ 0 w 250"/>
                <a:gd name="T21" fmla="*/ 21 h 347"/>
                <a:gd name="T22" fmla="*/ 38 w 250"/>
                <a:gd name="T23" fmla="*/ 49 h 347"/>
                <a:gd name="T24" fmla="*/ 38 w 250"/>
                <a:gd name="T25" fmla="*/ 309 h 347"/>
                <a:gd name="T26" fmla="*/ 0 w 250"/>
                <a:gd name="T27" fmla="*/ 331 h 347"/>
                <a:gd name="T28" fmla="*/ 0 w 250"/>
                <a:gd name="T29" fmla="*/ 347 h 347"/>
                <a:gd name="T30" fmla="*/ 56 w 250"/>
                <a:gd name="T31" fmla="*/ 345 h 347"/>
                <a:gd name="T32" fmla="*/ 112 w 250"/>
                <a:gd name="T33" fmla="*/ 347 h 347"/>
                <a:gd name="T34" fmla="*/ 112 w 250"/>
                <a:gd name="T35" fmla="*/ 331 h 347"/>
                <a:gd name="T36" fmla="*/ 73 w 250"/>
                <a:gd name="T37" fmla="*/ 309 h 347"/>
                <a:gd name="T38" fmla="*/ 73 w 250"/>
                <a:gd name="T39" fmla="*/ 217 h 347"/>
                <a:gd name="T40" fmla="*/ 140 w 250"/>
                <a:gd name="T41" fmla="*/ 137 h 347"/>
                <a:gd name="T42" fmla="*/ 177 w 250"/>
                <a:gd name="T43" fmla="*/ 193 h 347"/>
                <a:gd name="T44" fmla="*/ 177 w 250"/>
                <a:gd name="T45" fmla="*/ 309 h 347"/>
                <a:gd name="T46" fmla="*/ 138 w 250"/>
                <a:gd name="T47" fmla="*/ 331 h 347"/>
                <a:gd name="T48" fmla="*/ 138 w 250"/>
                <a:gd name="T49" fmla="*/ 347 h 347"/>
                <a:gd name="T50" fmla="*/ 195 w 250"/>
                <a:gd name="T51" fmla="*/ 345 h 347"/>
                <a:gd name="T52" fmla="*/ 250 w 250"/>
                <a:gd name="T5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7">
                  <a:moveTo>
                    <a:pt x="250" y="347"/>
                  </a:moveTo>
                  <a:lnTo>
                    <a:pt x="250" y="331"/>
                  </a:lnTo>
                  <a:cubicBezTo>
                    <a:pt x="224" y="331"/>
                    <a:pt x="212" y="331"/>
                    <a:pt x="211" y="316"/>
                  </a:cubicBezTo>
                  <a:lnTo>
                    <a:pt x="211" y="221"/>
                  </a:lnTo>
                  <a:cubicBezTo>
                    <a:pt x="211" y="178"/>
                    <a:pt x="211" y="163"/>
                    <a:pt x="196" y="145"/>
                  </a:cubicBezTo>
                  <a:cubicBezTo>
                    <a:pt x="189" y="136"/>
                    <a:pt x="173" y="126"/>
                    <a:pt x="144" y="126"/>
                  </a:cubicBezTo>
                  <a:cubicBezTo>
                    <a:pt x="102" y="126"/>
                    <a:pt x="80" y="156"/>
                    <a:pt x="72" y="174"/>
                  </a:cubicBezTo>
                  <a:lnTo>
                    <a:pt x="71" y="174"/>
                  </a:lnTo>
                  <a:lnTo>
                    <a:pt x="71" y="0"/>
                  </a:lnTo>
                  <a:lnTo>
                    <a:pt x="0" y="6"/>
                  </a:lnTo>
                  <a:lnTo>
                    <a:pt x="0" y="21"/>
                  </a:lnTo>
                  <a:cubicBezTo>
                    <a:pt x="34" y="21"/>
                    <a:pt x="38" y="25"/>
                    <a:pt x="38" y="49"/>
                  </a:cubicBezTo>
                  <a:lnTo>
                    <a:pt x="38" y="309"/>
                  </a:lnTo>
                  <a:cubicBezTo>
                    <a:pt x="38" y="331"/>
                    <a:pt x="33" y="331"/>
                    <a:pt x="0" y="331"/>
                  </a:cubicBezTo>
                  <a:lnTo>
                    <a:pt x="0" y="347"/>
                  </a:lnTo>
                  <a:lnTo>
                    <a:pt x="56" y="345"/>
                  </a:lnTo>
                  <a:lnTo>
                    <a:pt x="112" y="347"/>
                  </a:lnTo>
                  <a:lnTo>
                    <a:pt x="112" y="331"/>
                  </a:lnTo>
                  <a:cubicBezTo>
                    <a:pt x="78" y="331"/>
                    <a:pt x="73" y="331"/>
                    <a:pt x="73" y="309"/>
                  </a:cubicBezTo>
                  <a:lnTo>
                    <a:pt x="73" y="217"/>
                  </a:lnTo>
                  <a:cubicBezTo>
                    <a:pt x="73" y="165"/>
                    <a:pt x="108" y="137"/>
                    <a:pt x="140" y="137"/>
                  </a:cubicBezTo>
                  <a:cubicBezTo>
                    <a:pt x="172" y="137"/>
                    <a:pt x="177" y="164"/>
                    <a:pt x="177" y="193"/>
                  </a:cubicBezTo>
                  <a:lnTo>
                    <a:pt x="177" y="309"/>
                  </a:lnTo>
                  <a:cubicBezTo>
                    <a:pt x="177" y="331"/>
                    <a:pt x="172" y="331"/>
                    <a:pt x="138" y="331"/>
                  </a:cubicBezTo>
                  <a:lnTo>
                    <a:pt x="138" y="347"/>
                  </a:lnTo>
                  <a:lnTo>
                    <a:pt x="195" y="345"/>
                  </a:lnTo>
                  <a:lnTo>
                    <a:pt x="250" y="34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27">
              <a:extLst>
                <a:ext uri="{FF2B5EF4-FFF2-40B4-BE49-F238E27FC236}">
                  <a16:creationId xmlns:a16="http://schemas.microsoft.com/office/drawing/2014/main" id="{37927C4C-D055-4DEA-B0B6-3B40E759F8FC}"/>
                </a:ext>
              </a:extLst>
            </p:cNvPr>
            <p:cNvSpPr>
              <a:spLocks/>
            </p:cNvSpPr>
            <p:nvPr>
              <p:custDataLst>
                <p:tags r:id="rId100"/>
              </p:custDataLst>
            </p:nvPr>
          </p:nvSpPr>
          <p:spPr bwMode="auto">
            <a:xfrm>
              <a:off x="2441576" y="3167063"/>
              <a:ext cx="58738" cy="101600"/>
            </a:xfrm>
            <a:custGeom>
              <a:avLst/>
              <a:gdLst>
                <a:gd name="T0" fmla="*/ 247 w 247"/>
                <a:gd name="T1" fmla="*/ 347 h 353"/>
                <a:gd name="T2" fmla="*/ 245 w 247"/>
                <a:gd name="T3" fmla="*/ 343 h 353"/>
                <a:gd name="T4" fmla="*/ 233 w 247"/>
                <a:gd name="T5" fmla="*/ 320 h 353"/>
                <a:gd name="T6" fmla="*/ 131 w 247"/>
                <a:gd name="T7" fmla="*/ 36 h 353"/>
                <a:gd name="T8" fmla="*/ 71 w 247"/>
                <a:gd name="T9" fmla="*/ 0 h 353"/>
                <a:gd name="T10" fmla="*/ 62 w 247"/>
                <a:gd name="T11" fmla="*/ 6 h 353"/>
                <a:gd name="T12" fmla="*/ 66 w 247"/>
                <a:gd name="T13" fmla="*/ 11 h 353"/>
                <a:gd name="T14" fmla="*/ 98 w 247"/>
                <a:gd name="T15" fmla="*/ 51 h 353"/>
                <a:gd name="T16" fmla="*/ 147 w 247"/>
                <a:gd name="T17" fmla="*/ 187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5" y="343"/>
                  </a:cubicBezTo>
                  <a:cubicBezTo>
                    <a:pt x="240" y="337"/>
                    <a:pt x="237" y="330"/>
                    <a:pt x="233" y="320"/>
                  </a:cubicBezTo>
                  <a:lnTo>
                    <a:pt x="131" y="36"/>
                  </a:lnTo>
                  <a:cubicBezTo>
                    <a:pt x="121" y="7"/>
                    <a:pt x="94" y="0"/>
                    <a:pt x="71" y="0"/>
                  </a:cubicBezTo>
                  <a:cubicBezTo>
                    <a:pt x="68" y="0"/>
                    <a:pt x="62" y="0"/>
                    <a:pt x="62" y="6"/>
                  </a:cubicBezTo>
                  <a:cubicBezTo>
                    <a:pt x="62" y="10"/>
                    <a:pt x="66" y="11"/>
                    <a:pt x="66" y="11"/>
                  </a:cubicBezTo>
                  <a:cubicBezTo>
                    <a:pt x="82" y="14"/>
                    <a:pt x="86" y="17"/>
                    <a:pt x="98" y="51"/>
                  </a:cubicBezTo>
                  <a:lnTo>
                    <a:pt x="147" y="187"/>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1" y="352"/>
                  </a:cubicBezTo>
                  <a:lnTo>
                    <a:pt x="242" y="352"/>
                  </a:lnTo>
                  <a:cubicBezTo>
                    <a:pt x="247"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28">
              <a:extLst>
                <a:ext uri="{FF2B5EF4-FFF2-40B4-BE49-F238E27FC236}">
                  <a16:creationId xmlns:a16="http://schemas.microsoft.com/office/drawing/2014/main" id="{5528D9BB-3D17-4FFB-8630-3A9FA0A7CABF}"/>
                </a:ext>
              </a:extLst>
            </p:cNvPr>
            <p:cNvSpPr>
              <a:spLocks noEditPoints="1"/>
            </p:cNvSpPr>
            <p:nvPr>
              <p:custDataLst>
                <p:tags r:id="rId101"/>
              </p:custDataLst>
            </p:nvPr>
          </p:nvSpPr>
          <p:spPr bwMode="auto">
            <a:xfrm>
              <a:off x="2544764" y="3214688"/>
              <a:ext cx="77788" cy="33338"/>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29">
              <a:extLst>
                <a:ext uri="{FF2B5EF4-FFF2-40B4-BE49-F238E27FC236}">
                  <a16:creationId xmlns:a16="http://schemas.microsoft.com/office/drawing/2014/main" id="{8F8A5BBC-9D2D-4837-945A-75963CF6211E}"/>
                </a:ext>
              </a:extLst>
            </p:cNvPr>
            <p:cNvSpPr>
              <a:spLocks noEditPoints="1"/>
            </p:cNvSpPr>
            <p:nvPr>
              <p:custDataLst>
                <p:tags r:id="rId102"/>
              </p:custDataLst>
            </p:nvPr>
          </p:nvSpPr>
          <p:spPr bwMode="auto">
            <a:xfrm>
              <a:off x="2667001" y="3170238"/>
              <a:ext cx="50800" cy="100013"/>
            </a:xfrm>
            <a:custGeom>
              <a:avLst/>
              <a:gdLst>
                <a:gd name="T0" fmla="*/ 210 w 210"/>
                <a:gd name="T1" fmla="*/ 173 h 344"/>
                <a:gd name="T2" fmla="*/ 190 w 210"/>
                <a:gd name="T3" fmla="*/ 56 h 344"/>
                <a:gd name="T4" fmla="*/ 106 w 210"/>
                <a:gd name="T5" fmla="*/ 0 h 344"/>
                <a:gd name="T6" fmla="*/ 19 w 210"/>
                <a:gd name="T7" fmla="*/ 60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7" y="0"/>
                    <a:pt x="106" y="0"/>
                  </a:cubicBezTo>
                  <a:cubicBezTo>
                    <a:pt x="76" y="0"/>
                    <a:pt x="39" y="13"/>
                    <a:pt x="19" y="60"/>
                  </a:cubicBezTo>
                  <a:cubicBezTo>
                    <a:pt x="3" y="94"/>
                    <a:pt x="0" y="133"/>
                    <a:pt x="0" y="173"/>
                  </a:cubicBezTo>
                  <a:cubicBezTo>
                    <a:pt x="0" y="210"/>
                    <a:pt x="2" y="255"/>
                    <a:pt x="23" y="293"/>
                  </a:cubicBezTo>
                  <a:cubicBezTo>
                    <a:pt x="44" y="334"/>
                    <a:pt x="81"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6" y="333"/>
                    <a:pt x="56" y="320"/>
                    <a:pt x="47" y="272"/>
                  </a:cubicBezTo>
                  <a:cubicBezTo>
                    <a:pt x="42" y="242"/>
                    <a:pt x="42" y="196"/>
                    <a:pt x="42" y="167"/>
                  </a:cubicBezTo>
                  <a:cubicBezTo>
                    <a:pt x="42" y="135"/>
                    <a:pt x="42" y="102"/>
                    <a:pt x="46" y="75"/>
                  </a:cubicBezTo>
                  <a:cubicBezTo>
                    <a:pt x="55" y="16"/>
                    <a:pt x="93" y="11"/>
                    <a:pt x="105" y="11"/>
                  </a:cubicBezTo>
                  <a:cubicBezTo>
                    <a:pt x="122"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30">
              <a:extLst>
                <a:ext uri="{FF2B5EF4-FFF2-40B4-BE49-F238E27FC236}">
                  <a16:creationId xmlns:a16="http://schemas.microsoft.com/office/drawing/2014/main" id="{D96F9C21-FDF6-4713-90DC-573C7DBE8837}"/>
                </a:ext>
              </a:extLst>
            </p:cNvPr>
            <p:cNvSpPr>
              <a:spLocks/>
            </p:cNvSpPr>
            <p:nvPr>
              <p:custDataLst>
                <p:tags r:id="rId103"/>
              </p:custDataLst>
            </p:nvPr>
          </p:nvSpPr>
          <p:spPr bwMode="auto">
            <a:xfrm>
              <a:off x="2732089" y="3251200"/>
              <a:ext cx="14288" cy="42863"/>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31">
              <a:extLst>
                <a:ext uri="{FF2B5EF4-FFF2-40B4-BE49-F238E27FC236}">
                  <a16:creationId xmlns:a16="http://schemas.microsoft.com/office/drawing/2014/main" id="{4B4608F6-BBF0-4545-B2CB-AB246DAF9B0A}"/>
                </a:ext>
              </a:extLst>
            </p:cNvPr>
            <p:cNvSpPr>
              <a:spLocks/>
            </p:cNvSpPr>
            <p:nvPr>
              <p:custDataLst>
                <p:tags r:id="rId104"/>
              </p:custDataLst>
            </p:nvPr>
          </p:nvSpPr>
          <p:spPr bwMode="auto">
            <a:xfrm>
              <a:off x="2805114" y="3227388"/>
              <a:ext cx="7302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32">
              <a:extLst>
                <a:ext uri="{FF2B5EF4-FFF2-40B4-BE49-F238E27FC236}">
                  <a16:creationId xmlns:a16="http://schemas.microsoft.com/office/drawing/2014/main" id="{290CBF60-697F-4F85-A284-34B3770EDD1B}"/>
                </a:ext>
              </a:extLst>
            </p:cNvPr>
            <p:cNvSpPr>
              <a:spLocks/>
            </p:cNvSpPr>
            <p:nvPr>
              <p:custDataLst>
                <p:tags r:id="rId105"/>
              </p:custDataLst>
            </p:nvPr>
          </p:nvSpPr>
          <p:spPr bwMode="auto">
            <a:xfrm>
              <a:off x="2894014" y="3165475"/>
              <a:ext cx="84138" cy="104775"/>
            </a:xfrm>
            <a:custGeom>
              <a:avLst/>
              <a:gdLst>
                <a:gd name="T0" fmla="*/ 297 w 354"/>
                <a:gd name="T1" fmla="*/ 232 h 363"/>
                <a:gd name="T2" fmla="*/ 291 w 354"/>
                <a:gd name="T3" fmla="*/ 227 h 363"/>
                <a:gd name="T4" fmla="*/ 285 w 354"/>
                <a:gd name="T5" fmla="*/ 232 h 363"/>
                <a:gd name="T6" fmla="*/ 234 w 354"/>
                <a:gd name="T7" fmla="*/ 311 h 363"/>
                <a:gd name="T8" fmla="*/ 143 w 354"/>
                <a:gd name="T9" fmla="*/ 347 h 363"/>
                <a:gd name="T10" fmla="*/ 45 w 354"/>
                <a:gd name="T11" fmla="*/ 243 h 363"/>
                <a:gd name="T12" fmla="*/ 105 w 354"/>
                <a:gd name="T13" fmla="*/ 76 h 363"/>
                <a:gd name="T14" fmla="*/ 227 w 354"/>
                <a:gd name="T15" fmla="*/ 15 h 363"/>
                <a:gd name="T16" fmla="*/ 307 w 354"/>
                <a:gd name="T17" fmla="*/ 112 h 363"/>
                <a:gd name="T18" fmla="*/ 306 w 354"/>
                <a:gd name="T19" fmla="*/ 137 h 363"/>
                <a:gd name="T20" fmla="*/ 313 w 354"/>
                <a:gd name="T21" fmla="*/ 142 h 363"/>
                <a:gd name="T22" fmla="*/ 322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2 w 354"/>
                <a:gd name="T39" fmla="*/ 320 h 363"/>
                <a:gd name="T40" fmla="*/ 297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7" y="232"/>
                  </a:moveTo>
                  <a:cubicBezTo>
                    <a:pt x="297" y="227"/>
                    <a:pt x="291" y="227"/>
                    <a:pt x="291" y="227"/>
                  </a:cubicBezTo>
                  <a:cubicBezTo>
                    <a:pt x="288" y="227"/>
                    <a:pt x="286" y="228"/>
                    <a:pt x="285" y="232"/>
                  </a:cubicBezTo>
                  <a:cubicBezTo>
                    <a:pt x="280" y="246"/>
                    <a:pt x="269" y="282"/>
                    <a:pt x="234" y="311"/>
                  </a:cubicBezTo>
                  <a:cubicBezTo>
                    <a:pt x="200" y="339"/>
                    <a:pt x="169" y="347"/>
                    <a:pt x="143" y="347"/>
                  </a:cubicBezTo>
                  <a:cubicBezTo>
                    <a:pt x="98" y="347"/>
                    <a:pt x="45" y="321"/>
                    <a:pt x="45" y="243"/>
                  </a:cubicBezTo>
                  <a:cubicBezTo>
                    <a:pt x="45" y="215"/>
                    <a:pt x="55" y="134"/>
                    <a:pt x="105" y="76"/>
                  </a:cubicBezTo>
                  <a:cubicBezTo>
                    <a:pt x="136" y="40"/>
                    <a:pt x="183" y="15"/>
                    <a:pt x="227" y="15"/>
                  </a:cubicBezTo>
                  <a:cubicBezTo>
                    <a:pt x="278" y="15"/>
                    <a:pt x="307" y="54"/>
                    <a:pt x="307" y="112"/>
                  </a:cubicBezTo>
                  <a:cubicBezTo>
                    <a:pt x="307" y="132"/>
                    <a:pt x="306" y="132"/>
                    <a:pt x="306" y="137"/>
                  </a:cubicBezTo>
                  <a:cubicBezTo>
                    <a:pt x="306" y="142"/>
                    <a:pt x="311" y="142"/>
                    <a:pt x="313" y="142"/>
                  </a:cubicBezTo>
                  <a:cubicBezTo>
                    <a:pt x="320" y="142"/>
                    <a:pt x="320" y="141"/>
                    <a:pt x="322" y="132"/>
                  </a:cubicBezTo>
                  <a:lnTo>
                    <a:pt x="354" y="5"/>
                  </a:lnTo>
                  <a:cubicBezTo>
                    <a:pt x="354" y="3"/>
                    <a:pt x="353" y="0"/>
                    <a:pt x="348" y="0"/>
                  </a:cubicBezTo>
                  <a:cubicBezTo>
                    <a:pt x="347" y="0"/>
                    <a:pt x="346" y="0"/>
                    <a:pt x="341" y="6"/>
                  </a:cubicBezTo>
                  <a:lnTo>
                    <a:pt x="306" y="44"/>
                  </a:lnTo>
                  <a:cubicBezTo>
                    <a:pt x="301" y="37"/>
                    <a:pt x="278" y="0"/>
                    <a:pt x="223" y="0"/>
                  </a:cubicBezTo>
                  <a:cubicBezTo>
                    <a:pt x="112" y="0"/>
                    <a:pt x="0" y="110"/>
                    <a:pt x="0" y="226"/>
                  </a:cubicBezTo>
                  <a:cubicBezTo>
                    <a:pt x="0" y="308"/>
                    <a:pt x="58" y="363"/>
                    <a:pt x="135" y="363"/>
                  </a:cubicBezTo>
                  <a:cubicBezTo>
                    <a:pt x="178" y="363"/>
                    <a:pt x="216" y="343"/>
                    <a:pt x="242" y="320"/>
                  </a:cubicBezTo>
                  <a:cubicBezTo>
                    <a:pt x="289" y="279"/>
                    <a:pt x="297" y="233"/>
                    <a:pt x="297"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33">
              <a:extLst>
                <a:ext uri="{FF2B5EF4-FFF2-40B4-BE49-F238E27FC236}">
                  <a16:creationId xmlns:a16="http://schemas.microsoft.com/office/drawing/2014/main" id="{15EB0987-7FDB-4902-96D2-E5C75367B4E1}"/>
                </a:ext>
              </a:extLst>
            </p:cNvPr>
            <p:cNvSpPr>
              <a:spLocks/>
            </p:cNvSpPr>
            <p:nvPr>
              <p:custDataLst>
                <p:tags r:id="rId106"/>
              </p:custDataLst>
            </p:nvPr>
          </p:nvSpPr>
          <p:spPr bwMode="auto">
            <a:xfrm>
              <a:off x="2978151" y="3221038"/>
              <a:ext cx="36513" cy="66675"/>
            </a:xfrm>
            <a:custGeom>
              <a:avLst/>
              <a:gdLst>
                <a:gd name="T0" fmla="*/ 154 w 154"/>
                <a:gd name="T1" fmla="*/ 168 h 231"/>
                <a:gd name="T2" fmla="*/ 142 w 154"/>
                <a:gd name="T3" fmla="*/ 168 h 231"/>
                <a:gd name="T4" fmla="*/ 133 w 154"/>
                <a:gd name="T5" fmla="*/ 200 h 231"/>
                <a:gd name="T6" fmla="*/ 98 w 154"/>
                <a:gd name="T7" fmla="*/ 202 h 231"/>
                <a:gd name="T8" fmla="*/ 34 w 154"/>
                <a:gd name="T9" fmla="*/ 202 h 231"/>
                <a:gd name="T10" fmla="*/ 104 w 154"/>
                <a:gd name="T11" fmla="*/ 143 h 231"/>
                <a:gd name="T12" fmla="*/ 154 w 154"/>
                <a:gd name="T13" fmla="*/ 68 h 231"/>
                <a:gd name="T14" fmla="*/ 72 w 154"/>
                <a:gd name="T15" fmla="*/ 0 h 231"/>
                <a:gd name="T16" fmla="*/ 0 w 154"/>
                <a:gd name="T17" fmla="*/ 62 h 231"/>
                <a:gd name="T18" fmla="*/ 18 w 154"/>
                <a:gd name="T19" fmla="*/ 82 h 231"/>
                <a:gd name="T20" fmla="*/ 37 w 154"/>
                <a:gd name="T21" fmla="*/ 63 h 231"/>
                <a:gd name="T22" fmla="*/ 16 w 154"/>
                <a:gd name="T23" fmla="*/ 45 h 231"/>
                <a:gd name="T24" fmla="*/ 67 w 154"/>
                <a:gd name="T25" fmla="*/ 12 h 231"/>
                <a:gd name="T26" fmla="*/ 120 w 154"/>
                <a:gd name="T27" fmla="*/ 68 h 231"/>
                <a:gd name="T28" fmla="*/ 87 w 154"/>
                <a:gd name="T29" fmla="*/ 135 h 231"/>
                <a:gd name="T30" fmla="*/ 3 w 154"/>
                <a:gd name="T31" fmla="*/ 218 h 231"/>
                <a:gd name="T32" fmla="*/ 0 w 154"/>
                <a:gd name="T33" fmla="*/ 231 h 231"/>
                <a:gd name="T34" fmla="*/ 143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7" y="196"/>
                    <a:pt x="133" y="200"/>
                  </a:cubicBezTo>
                  <a:cubicBezTo>
                    <a:pt x="130" y="202"/>
                    <a:pt x="103" y="202"/>
                    <a:pt x="98" y="202"/>
                  </a:cubicBezTo>
                  <a:lnTo>
                    <a:pt x="34" y="202"/>
                  </a:lnTo>
                  <a:cubicBezTo>
                    <a:pt x="71" y="169"/>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3"/>
                  </a:cubicBezTo>
                  <a:cubicBezTo>
                    <a:pt x="37" y="57"/>
                    <a:pt x="34" y="45"/>
                    <a:pt x="16" y="45"/>
                  </a:cubicBezTo>
                  <a:cubicBezTo>
                    <a:pt x="27" y="20"/>
                    <a:pt x="51" y="12"/>
                    <a:pt x="67" y="12"/>
                  </a:cubicBezTo>
                  <a:cubicBezTo>
                    <a:pt x="102" y="12"/>
                    <a:pt x="120" y="40"/>
                    <a:pt x="120" y="68"/>
                  </a:cubicBezTo>
                  <a:cubicBezTo>
                    <a:pt x="120" y="98"/>
                    <a:pt x="98" y="122"/>
                    <a:pt x="87" y="135"/>
                  </a:cubicBezTo>
                  <a:lnTo>
                    <a:pt x="3" y="218"/>
                  </a:lnTo>
                  <a:cubicBezTo>
                    <a:pt x="0" y="221"/>
                    <a:pt x="0" y="222"/>
                    <a:pt x="0" y="231"/>
                  </a:cubicBezTo>
                  <a:lnTo>
                    <a:pt x="143"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34">
              <a:extLst>
                <a:ext uri="{FF2B5EF4-FFF2-40B4-BE49-F238E27FC236}">
                  <a16:creationId xmlns:a16="http://schemas.microsoft.com/office/drawing/2014/main" id="{8B1D9657-25BC-4C0A-8890-D2EF4DF1D467}"/>
                </a:ext>
              </a:extLst>
            </p:cNvPr>
            <p:cNvSpPr>
              <a:spLocks/>
            </p:cNvSpPr>
            <p:nvPr>
              <p:custDataLst>
                <p:tags r:id="rId107"/>
              </p:custDataLst>
            </p:nvPr>
          </p:nvSpPr>
          <p:spPr bwMode="auto">
            <a:xfrm>
              <a:off x="3049589" y="3201988"/>
              <a:ext cx="39688" cy="66675"/>
            </a:xfrm>
            <a:custGeom>
              <a:avLst/>
              <a:gdLst>
                <a:gd name="T0" fmla="*/ 163 w 163"/>
                <a:gd name="T1" fmla="*/ 160 h 229"/>
                <a:gd name="T2" fmla="*/ 142 w 163"/>
                <a:gd name="T3" fmla="*/ 112 h 229"/>
                <a:gd name="T4" fmla="*/ 85 w 163"/>
                <a:gd name="T5" fmla="*/ 88 h 229"/>
                <a:gd name="T6" fmla="*/ 24 w 163"/>
                <a:gd name="T7" fmla="*/ 48 h 229"/>
                <a:gd name="T8" fmla="*/ 80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7"/>
                    <a:pt x="24" y="48"/>
                  </a:cubicBezTo>
                  <a:cubicBezTo>
                    <a:pt x="24" y="30"/>
                    <a:pt x="37" y="10"/>
                    <a:pt x="80"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1" y="218"/>
                    <a:pt x="83" y="218"/>
                  </a:cubicBezTo>
                  <a:cubicBezTo>
                    <a:pt x="41" y="218"/>
                    <a:pt x="23" y="190"/>
                    <a:pt x="13" y="147"/>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35">
              <a:extLst>
                <a:ext uri="{FF2B5EF4-FFF2-40B4-BE49-F238E27FC236}">
                  <a16:creationId xmlns:a16="http://schemas.microsoft.com/office/drawing/2014/main" id="{4FBEE766-FBA5-4A37-979A-122307B7C27F}"/>
                </a:ext>
              </a:extLst>
            </p:cNvPr>
            <p:cNvSpPr>
              <a:spLocks noEditPoints="1"/>
            </p:cNvSpPr>
            <p:nvPr>
              <p:custDataLst>
                <p:tags r:id="rId108"/>
              </p:custDataLst>
            </p:nvPr>
          </p:nvSpPr>
          <p:spPr bwMode="auto">
            <a:xfrm>
              <a:off x="3095626" y="3171825"/>
              <a:ext cx="26988" cy="95250"/>
            </a:xfrm>
            <a:custGeom>
              <a:avLst/>
              <a:gdLst>
                <a:gd name="T0" fmla="*/ 107 w 107"/>
                <a:gd name="T1" fmla="*/ 328 h 328"/>
                <a:gd name="T2" fmla="*/ 107 w 107"/>
                <a:gd name="T3" fmla="*/ 312 h 328"/>
                <a:gd name="T4" fmla="*/ 72 w 107"/>
                <a:gd name="T5" fmla="*/ 290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2 h 328"/>
                <a:gd name="T18" fmla="*/ 0 w 107"/>
                <a:gd name="T19" fmla="*/ 328 h 328"/>
                <a:gd name="T20" fmla="*/ 55 w 107"/>
                <a:gd name="T21" fmla="*/ 326 h 328"/>
                <a:gd name="T22" fmla="*/ 107 w 107"/>
                <a:gd name="T23" fmla="*/ 328 h 328"/>
                <a:gd name="T24" fmla="*/ 80 w 107"/>
                <a:gd name="T25" fmla="*/ 26 h 328"/>
                <a:gd name="T26" fmla="*/ 53 w 107"/>
                <a:gd name="T27" fmla="*/ 0 h 328"/>
                <a:gd name="T28" fmla="*/ 26 w 107"/>
                <a:gd name="T29" fmla="*/ 26 h 328"/>
                <a:gd name="T30" fmla="*/ 53 w 107"/>
                <a:gd name="T31" fmla="*/ 53 h 328"/>
                <a:gd name="T32" fmla="*/ 80 w 107"/>
                <a:gd name="T33" fmla="*/ 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2"/>
                  </a:lnTo>
                  <a:cubicBezTo>
                    <a:pt x="74" y="312"/>
                    <a:pt x="72" y="310"/>
                    <a:pt x="72" y="290"/>
                  </a:cubicBezTo>
                  <a:lnTo>
                    <a:pt x="72" y="107"/>
                  </a:lnTo>
                  <a:lnTo>
                    <a:pt x="2" y="113"/>
                  </a:lnTo>
                  <a:lnTo>
                    <a:pt x="2" y="128"/>
                  </a:lnTo>
                  <a:cubicBezTo>
                    <a:pt x="35" y="128"/>
                    <a:pt x="39" y="131"/>
                    <a:pt x="39" y="156"/>
                  </a:cubicBezTo>
                  <a:lnTo>
                    <a:pt x="39" y="290"/>
                  </a:lnTo>
                  <a:cubicBezTo>
                    <a:pt x="39" y="312"/>
                    <a:pt x="34" y="312"/>
                    <a:pt x="0" y="312"/>
                  </a:cubicBezTo>
                  <a:lnTo>
                    <a:pt x="0" y="328"/>
                  </a:lnTo>
                  <a:lnTo>
                    <a:pt x="55" y="326"/>
                  </a:lnTo>
                  <a:cubicBezTo>
                    <a:pt x="73" y="326"/>
                    <a:pt x="90" y="327"/>
                    <a:pt x="107" y="328"/>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36">
              <a:extLst>
                <a:ext uri="{FF2B5EF4-FFF2-40B4-BE49-F238E27FC236}">
                  <a16:creationId xmlns:a16="http://schemas.microsoft.com/office/drawing/2014/main" id="{9200801A-B20F-4E63-8A3C-48DD2D486A79}"/>
                </a:ext>
              </a:extLst>
            </p:cNvPr>
            <p:cNvSpPr>
              <a:spLocks/>
            </p:cNvSpPr>
            <p:nvPr>
              <p:custDataLst>
                <p:tags r:id="rId109"/>
              </p:custDataLst>
            </p:nvPr>
          </p:nvSpPr>
          <p:spPr bwMode="auto">
            <a:xfrm>
              <a:off x="3128964" y="3203575"/>
              <a:ext cx="60325" cy="63500"/>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4 w 251"/>
                <a:gd name="T11" fmla="*/ 0 h 221"/>
                <a:gd name="T12" fmla="*/ 70 w 251"/>
                <a:gd name="T13" fmla="*/ 53 h 221"/>
                <a:gd name="T14" fmla="*/ 70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2 w 251"/>
                <a:gd name="T31" fmla="*/ 221 h 221"/>
                <a:gd name="T32" fmla="*/ 112 w 251"/>
                <a:gd name="T33" fmla="*/ 205 h 221"/>
                <a:gd name="T34" fmla="*/ 73 w 251"/>
                <a:gd name="T35" fmla="*/ 183 h 221"/>
                <a:gd name="T36" fmla="*/ 73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4" y="0"/>
                  </a:cubicBezTo>
                  <a:cubicBezTo>
                    <a:pt x="108" y="0"/>
                    <a:pt x="84" y="22"/>
                    <a:pt x="70" y="53"/>
                  </a:cubicBezTo>
                  <a:lnTo>
                    <a:pt x="70" y="0"/>
                  </a:lnTo>
                  <a:lnTo>
                    <a:pt x="0" y="6"/>
                  </a:lnTo>
                  <a:lnTo>
                    <a:pt x="0" y="21"/>
                  </a:lnTo>
                  <a:cubicBezTo>
                    <a:pt x="35" y="21"/>
                    <a:pt x="39" y="25"/>
                    <a:pt x="39" y="49"/>
                  </a:cubicBezTo>
                  <a:lnTo>
                    <a:pt x="39" y="183"/>
                  </a:lnTo>
                  <a:cubicBezTo>
                    <a:pt x="39" y="205"/>
                    <a:pt x="34" y="205"/>
                    <a:pt x="0" y="205"/>
                  </a:cubicBezTo>
                  <a:lnTo>
                    <a:pt x="0" y="221"/>
                  </a:lnTo>
                  <a:lnTo>
                    <a:pt x="57" y="219"/>
                  </a:lnTo>
                  <a:lnTo>
                    <a:pt x="112" y="221"/>
                  </a:lnTo>
                  <a:lnTo>
                    <a:pt x="112" y="205"/>
                  </a:lnTo>
                  <a:cubicBezTo>
                    <a:pt x="79" y="205"/>
                    <a:pt x="73" y="205"/>
                    <a:pt x="73" y="183"/>
                  </a:cubicBezTo>
                  <a:lnTo>
                    <a:pt x="73" y="91"/>
                  </a:lnTo>
                  <a:cubicBezTo>
                    <a:pt x="73"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37">
              <a:extLst>
                <a:ext uri="{FF2B5EF4-FFF2-40B4-BE49-F238E27FC236}">
                  <a16:creationId xmlns:a16="http://schemas.microsoft.com/office/drawing/2014/main" id="{8FE20AE3-3C58-4657-BEED-6BB11565CD96}"/>
                </a:ext>
              </a:extLst>
            </p:cNvPr>
            <p:cNvSpPr>
              <a:spLocks/>
            </p:cNvSpPr>
            <p:nvPr>
              <p:custDataLst>
                <p:tags r:id="rId110"/>
              </p:custDataLst>
            </p:nvPr>
          </p:nvSpPr>
          <p:spPr bwMode="auto">
            <a:xfrm>
              <a:off x="3217864" y="3167063"/>
              <a:ext cx="60325" cy="101600"/>
            </a:xfrm>
            <a:custGeom>
              <a:avLst/>
              <a:gdLst>
                <a:gd name="T0" fmla="*/ 247 w 247"/>
                <a:gd name="T1" fmla="*/ 347 h 353"/>
                <a:gd name="T2" fmla="*/ 244 w 247"/>
                <a:gd name="T3" fmla="*/ 343 h 353"/>
                <a:gd name="T4" fmla="*/ 233 w 247"/>
                <a:gd name="T5" fmla="*/ 320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7 h 353"/>
                <a:gd name="T18" fmla="*/ 9 w 247"/>
                <a:gd name="T19" fmla="*/ 323 h 353"/>
                <a:gd name="T20" fmla="*/ 0 w 247"/>
                <a:gd name="T21" fmla="*/ 339 h 353"/>
                <a:gd name="T22" fmla="*/ 15 w 247"/>
                <a:gd name="T23" fmla="*/ 353 h 353"/>
                <a:gd name="T24" fmla="*/ 31 w 247"/>
                <a:gd name="T25" fmla="*/ 343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7"/>
                  </a:lnTo>
                  <a:lnTo>
                    <a:pt x="9" y="323"/>
                  </a:lnTo>
                  <a:cubicBezTo>
                    <a:pt x="3" y="329"/>
                    <a:pt x="0" y="332"/>
                    <a:pt x="0" y="339"/>
                  </a:cubicBezTo>
                  <a:cubicBezTo>
                    <a:pt x="0" y="347"/>
                    <a:pt x="7" y="353"/>
                    <a:pt x="15" y="353"/>
                  </a:cubicBezTo>
                  <a:cubicBezTo>
                    <a:pt x="23" y="353"/>
                    <a:pt x="27" y="348"/>
                    <a:pt x="31" y="343"/>
                  </a:cubicBezTo>
                  <a:lnTo>
                    <a:pt x="152"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38">
              <a:extLst>
                <a:ext uri="{FF2B5EF4-FFF2-40B4-BE49-F238E27FC236}">
                  <a16:creationId xmlns:a16="http://schemas.microsoft.com/office/drawing/2014/main" id="{921E4BEE-68E1-44D3-BC37-710120B983E1}"/>
                </a:ext>
              </a:extLst>
            </p:cNvPr>
            <p:cNvSpPr>
              <a:spLocks/>
            </p:cNvSpPr>
            <p:nvPr>
              <p:custDataLst>
                <p:tags r:id="rId111"/>
              </p:custDataLst>
            </p:nvPr>
          </p:nvSpPr>
          <p:spPr bwMode="auto">
            <a:xfrm>
              <a:off x="3314701" y="3182938"/>
              <a:ext cx="79375" cy="95250"/>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39">
              <a:extLst>
                <a:ext uri="{FF2B5EF4-FFF2-40B4-BE49-F238E27FC236}">
                  <a16:creationId xmlns:a16="http://schemas.microsoft.com/office/drawing/2014/main" id="{EB75189D-6D32-447A-9DD8-ACC3D36C32B5}"/>
                </a:ext>
              </a:extLst>
            </p:cNvPr>
            <p:cNvSpPr>
              <a:spLocks/>
            </p:cNvSpPr>
            <p:nvPr>
              <p:custDataLst>
                <p:tags r:id="rId112"/>
              </p:custDataLst>
            </p:nvPr>
          </p:nvSpPr>
          <p:spPr bwMode="auto">
            <a:xfrm>
              <a:off x="3432176" y="3165475"/>
              <a:ext cx="85725" cy="1047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3"/>
                    <a:pt x="353" y="0"/>
                    <a:pt x="349" y="0"/>
                  </a:cubicBezTo>
                  <a:cubicBezTo>
                    <a:pt x="347" y="0"/>
                    <a:pt x="347" y="0"/>
                    <a:pt x="341" y="6"/>
                  </a:cubicBezTo>
                  <a:lnTo>
                    <a:pt x="306" y="44"/>
                  </a:lnTo>
                  <a:cubicBezTo>
                    <a:pt x="302" y="37"/>
                    <a:pt x="279" y="0"/>
                    <a:pt x="223" y="0"/>
                  </a:cubicBezTo>
                  <a:cubicBezTo>
                    <a:pt x="112" y="0"/>
                    <a:pt x="0" y="110"/>
                    <a:pt x="0" y="226"/>
                  </a:cubicBezTo>
                  <a:cubicBezTo>
                    <a:pt x="0" y="308"/>
                    <a:pt x="59" y="363"/>
                    <a:pt x="135" y="363"/>
                  </a:cubicBezTo>
                  <a:cubicBezTo>
                    <a:pt x="179"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40">
              <a:extLst>
                <a:ext uri="{FF2B5EF4-FFF2-40B4-BE49-F238E27FC236}">
                  <a16:creationId xmlns:a16="http://schemas.microsoft.com/office/drawing/2014/main" id="{92C24894-B24F-49AA-8A0C-873C9559E65C}"/>
                </a:ext>
              </a:extLst>
            </p:cNvPr>
            <p:cNvSpPr>
              <a:spLocks noEditPoints="1"/>
            </p:cNvSpPr>
            <p:nvPr>
              <p:custDataLst>
                <p:tags r:id="rId113"/>
              </p:custDataLst>
            </p:nvPr>
          </p:nvSpPr>
          <p:spPr bwMode="auto">
            <a:xfrm>
              <a:off x="3514726" y="3221038"/>
              <a:ext cx="41275" cy="66675"/>
            </a:xfrm>
            <a:custGeom>
              <a:avLst/>
              <a:gdLst>
                <a:gd name="T0" fmla="*/ 170 w 170"/>
                <a:gd name="T1" fmla="*/ 178 h 235"/>
                <a:gd name="T2" fmla="*/ 170 w 170"/>
                <a:gd name="T3" fmla="*/ 166 h 235"/>
                <a:gd name="T4" fmla="*/ 132 w 170"/>
                <a:gd name="T5" fmla="*/ 166 h 235"/>
                <a:gd name="T6" fmla="*/ 132 w 170"/>
                <a:gd name="T7" fmla="*/ 10 h 235"/>
                <a:gd name="T8" fmla="*/ 124 w 170"/>
                <a:gd name="T9" fmla="*/ 0 h 235"/>
                <a:gd name="T10" fmla="*/ 115 w 170"/>
                <a:gd name="T11" fmla="*/ 5 h 235"/>
                <a:gd name="T12" fmla="*/ 0 w 170"/>
                <a:gd name="T13" fmla="*/ 166 h 235"/>
                <a:gd name="T14" fmla="*/ 0 w 170"/>
                <a:gd name="T15" fmla="*/ 178 h 235"/>
                <a:gd name="T16" fmla="*/ 102 w 170"/>
                <a:gd name="T17" fmla="*/ 178 h 235"/>
                <a:gd name="T18" fmla="*/ 102 w 170"/>
                <a:gd name="T19" fmla="*/ 207 h 235"/>
                <a:gd name="T20" fmla="*/ 74 w 170"/>
                <a:gd name="T21" fmla="*/ 223 h 235"/>
                <a:gd name="T22" fmla="*/ 64 w 170"/>
                <a:gd name="T23" fmla="*/ 223 h 235"/>
                <a:gd name="T24" fmla="*/ 64 w 170"/>
                <a:gd name="T25" fmla="*/ 235 h 235"/>
                <a:gd name="T26" fmla="*/ 117 w 170"/>
                <a:gd name="T27" fmla="*/ 234 h 235"/>
                <a:gd name="T28" fmla="*/ 169 w 170"/>
                <a:gd name="T29" fmla="*/ 235 h 235"/>
                <a:gd name="T30" fmla="*/ 169 w 170"/>
                <a:gd name="T31" fmla="*/ 223 h 235"/>
                <a:gd name="T32" fmla="*/ 160 w 170"/>
                <a:gd name="T33" fmla="*/ 223 h 235"/>
                <a:gd name="T34" fmla="*/ 132 w 170"/>
                <a:gd name="T35" fmla="*/ 207 h 235"/>
                <a:gd name="T36" fmla="*/ 132 w 170"/>
                <a:gd name="T37" fmla="*/ 178 h 235"/>
                <a:gd name="T38" fmla="*/ 170 w 170"/>
                <a:gd name="T39" fmla="*/ 178 h 235"/>
                <a:gd name="T40" fmla="*/ 105 w 170"/>
                <a:gd name="T41" fmla="*/ 166 h 235"/>
                <a:gd name="T42" fmla="*/ 13 w 170"/>
                <a:gd name="T43" fmla="*/ 166 h 235"/>
                <a:gd name="T44" fmla="*/ 105 w 170"/>
                <a:gd name="T45" fmla="*/ 38 h 235"/>
                <a:gd name="T46" fmla="*/ 105 w 170"/>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235">
                  <a:moveTo>
                    <a:pt x="170" y="178"/>
                  </a:moveTo>
                  <a:lnTo>
                    <a:pt x="170" y="166"/>
                  </a:lnTo>
                  <a:lnTo>
                    <a:pt x="132" y="166"/>
                  </a:lnTo>
                  <a:lnTo>
                    <a:pt x="132" y="10"/>
                  </a:lnTo>
                  <a:cubicBezTo>
                    <a:pt x="132" y="3"/>
                    <a:pt x="132" y="0"/>
                    <a:pt x="124" y="0"/>
                  </a:cubicBezTo>
                  <a:cubicBezTo>
                    <a:pt x="120" y="0"/>
                    <a:pt x="119" y="0"/>
                    <a:pt x="115" y="5"/>
                  </a:cubicBezTo>
                  <a:lnTo>
                    <a:pt x="0" y="166"/>
                  </a:lnTo>
                  <a:lnTo>
                    <a:pt x="0" y="178"/>
                  </a:lnTo>
                  <a:lnTo>
                    <a:pt x="102" y="178"/>
                  </a:lnTo>
                  <a:lnTo>
                    <a:pt x="102" y="207"/>
                  </a:lnTo>
                  <a:cubicBezTo>
                    <a:pt x="102" y="219"/>
                    <a:pt x="102" y="223"/>
                    <a:pt x="74" y="223"/>
                  </a:cubicBezTo>
                  <a:lnTo>
                    <a:pt x="64" y="223"/>
                  </a:lnTo>
                  <a:lnTo>
                    <a:pt x="64" y="235"/>
                  </a:lnTo>
                  <a:lnTo>
                    <a:pt x="117" y="234"/>
                  </a:lnTo>
                  <a:lnTo>
                    <a:pt x="169" y="235"/>
                  </a:lnTo>
                  <a:lnTo>
                    <a:pt x="169" y="223"/>
                  </a:lnTo>
                  <a:lnTo>
                    <a:pt x="160" y="223"/>
                  </a:lnTo>
                  <a:cubicBezTo>
                    <a:pt x="132" y="223"/>
                    <a:pt x="132" y="219"/>
                    <a:pt x="132" y="207"/>
                  </a:cubicBezTo>
                  <a:lnTo>
                    <a:pt x="132" y="178"/>
                  </a:lnTo>
                  <a:lnTo>
                    <a:pt x="170"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41">
              <a:extLst>
                <a:ext uri="{FF2B5EF4-FFF2-40B4-BE49-F238E27FC236}">
                  <a16:creationId xmlns:a16="http://schemas.microsoft.com/office/drawing/2014/main" id="{45F7BC33-A22B-4806-87B8-6BD38353262E}"/>
                </a:ext>
              </a:extLst>
            </p:cNvPr>
            <p:cNvSpPr>
              <a:spLocks/>
            </p:cNvSpPr>
            <p:nvPr>
              <p:custDataLst>
                <p:tags r:id="rId114"/>
              </p:custDataLst>
            </p:nvPr>
          </p:nvSpPr>
          <p:spPr bwMode="auto">
            <a:xfrm>
              <a:off x="3589339" y="3201988"/>
              <a:ext cx="38100" cy="66675"/>
            </a:xfrm>
            <a:custGeom>
              <a:avLst/>
              <a:gdLst>
                <a:gd name="T0" fmla="*/ 163 w 163"/>
                <a:gd name="T1" fmla="*/ 160 h 229"/>
                <a:gd name="T2" fmla="*/ 142 w 163"/>
                <a:gd name="T3" fmla="*/ 112 h 229"/>
                <a:gd name="T4" fmla="*/ 85 w 163"/>
                <a:gd name="T5" fmla="*/ 88 h 229"/>
                <a:gd name="T6" fmla="*/ 24 w 163"/>
                <a:gd name="T7" fmla="*/ 48 h 229"/>
                <a:gd name="T8" fmla="*/ 80 w 163"/>
                <a:gd name="T9" fmla="*/ 10 h 229"/>
                <a:gd name="T10" fmla="*/ 138 w 163"/>
                <a:gd name="T11" fmla="*/ 70 h 229"/>
                <a:gd name="T12" fmla="*/ 144 w 163"/>
                <a:gd name="T13" fmla="*/ 75 h 229"/>
                <a:gd name="T14" fmla="*/ 151 w 163"/>
                <a:gd name="T15" fmla="*/ 63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7"/>
                    <a:pt x="24" y="48"/>
                  </a:cubicBezTo>
                  <a:cubicBezTo>
                    <a:pt x="24" y="30"/>
                    <a:pt x="37" y="10"/>
                    <a:pt x="80" y="10"/>
                  </a:cubicBezTo>
                  <a:cubicBezTo>
                    <a:pt x="135" y="10"/>
                    <a:pt x="137" y="55"/>
                    <a:pt x="138" y="70"/>
                  </a:cubicBezTo>
                  <a:cubicBezTo>
                    <a:pt x="139" y="75"/>
                    <a:pt x="144" y="75"/>
                    <a:pt x="144" y="75"/>
                  </a:cubicBezTo>
                  <a:cubicBezTo>
                    <a:pt x="151" y="75"/>
                    <a:pt x="151" y="72"/>
                    <a:pt x="151" y="63"/>
                  </a:cubicBezTo>
                  <a:lnTo>
                    <a:pt x="151" y="12"/>
                  </a:lnTo>
                  <a:cubicBezTo>
                    <a:pt x="151" y="4"/>
                    <a:pt x="151" y="0"/>
                    <a:pt x="145" y="0"/>
                  </a:cubicBezTo>
                  <a:cubicBezTo>
                    <a:pt x="143" y="0"/>
                    <a:pt x="142" y="0"/>
                    <a:pt x="135" y="6"/>
                  </a:cubicBezTo>
                  <a:cubicBezTo>
                    <a:pt x="134"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90"/>
                    <a:pt x="13" y="147"/>
                  </a:cubicBezTo>
                  <a:cubicBezTo>
                    <a:pt x="12" y="141"/>
                    <a:pt x="12" y="139"/>
                    <a:pt x="7" y="139"/>
                  </a:cubicBezTo>
                  <a:cubicBezTo>
                    <a:pt x="0" y="139"/>
                    <a:pt x="0" y="142"/>
                    <a:pt x="0" y="151"/>
                  </a:cubicBezTo>
                  <a:lnTo>
                    <a:pt x="0" y="217"/>
                  </a:lnTo>
                  <a:cubicBezTo>
                    <a:pt x="0" y="226"/>
                    <a:pt x="0" y="229"/>
                    <a:pt x="6" y="229"/>
                  </a:cubicBezTo>
                  <a:cubicBezTo>
                    <a:pt x="8" y="229"/>
                    <a:pt x="9"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42">
              <a:extLst>
                <a:ext uri="{FF2B5EF4-FFF2-40B4-BE49-F238E27FC236}">
                  <a16:creationId xmlns:a16="http://schemas.microsoft.com/office/drawing/2014/main" id="{831CD061-7444-40AF-8529-BE724C16B298}"/>
                </a:ext>
              </a:extLst>
            </p:cNvPr>
            <p:cNvSpPr>
              <a:spLocks noEditPoints="1"/>
            </p:cNvSpPr>
            <p:nvPr>
              <p:custDataLst>
                <p:tags r:id="rId115"/>
              </p:custDataLst>
            </p:nvPr>
          </p:nvSpPr>
          <p:spPr bwMode="auto">
            <a:xfrm>
              <a:off x="3635376" y="3171825"/>
              <a:ext cx="25400" cy="95250"/>
            </a:xfrm>
            <a:custGeom>
              <a:avLst/>
              <a:gdLst>
                <a:gd name="T0" fmla="*/ 106 w 106"/>
                <a:gd name="T1" fmla="*/ 328 h 328"/>
                <a:gd name="T2" fmla="*/ 106 w 106"/>
                <a:gd name="T3" fmla="*/ 312 h 328"/>
                <a:gd name="T4" fmla="*/ 71 w 106"/>
                <a:gd name="T5" fmla="*/ 290 h 328"/>
                <a:gd name="T6" fmla="*/ 71 w 106"/>
                <a:gd name="T7" fmla="*/ 107 h 328"/>
                <a:gd name="T8" fmla="*/ 2 w 106"/>
                <a:gd name="T9" fmla="*/ 113 h 328"/>
                <a:gd name="T10" fmla="*/ 2 w 106"/>
                <a:gd name="T11" fmla="*/ 128 h 328"/>
                <a:gd name="T12" fmla="*/ 39 w 106"/>
                <a:gd name="T13" fmla="*/ 156 h 328"/>
                <a:gd name="T14" fmla="*/ 39 w 106"/>
                <a:gd name="T15" fmla="*/ 290 h 328"/>
                <a:gd name="T16" fmla="*/ 0 w 106"/>
                <a:gd name="T17" fmla="*/ 312 h 328"/>
                <a:gd name="T18" fmla="*/ 0 w 106"/>
                <a:gd name="T19" fmla="*/ 328 h 328"/>
                <a:gd name="T20" fmla="*/ 54 w 106"/>
                <a:gd name="T21" fmla="*/ 326 h 328"/>
                <a:gd name="T22" fmla="*/ 106 w 106"/>
                <a:gd name="T23" fmla="*/ 328 h 328"/>
                <a:gd name="T24" fmla="*/ 79 w 106"/>
                <a:gd name="T25" fmla="*/ 26 h 328"/>
                <a:gd name="T26" fmla="*/ 52 w 106"/>
                <a:gd name="T27" fmla="*/ 0 h 328"/>
                <a:gd name="T28" fmla="*/ 26 w 106"/>
                <a:gd name="T29" fmla="*/ 26 h 328"/>
                <a:gd name="T30" fmla="*/ 52 w 106"/>
                <a:gd name="T31" fmla="*/ 53 h 328"/>
                <a:gd name="T32" fmla="*/ 79 w 106"/>
                <a:gd name="T33" fmla="*/ 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2"/>
                  </a:lnTo>
                  <a:cubicBezTo>
                    <a:pt x="73" y="312"/>
                    <a:pt x="71" y="310"/>
                    <a:pt x="71" y="290"/>
                  </a:cubicBezTo>
                  <a:lnTo>
                    <a:pt x="71" y="107"/>
                  </a:lnTo>
                  <a:lnTo>
                    <a:pt x="2" y="113"/>
                  </a:lnTo>
                  <a:lnTo>
                    <a:pt x="2" y="128"/>
                  </a:lnTo>
                  <a:cubicBezTo>
                    <a:pt x="34" y="128"/>
                    <a:pt x="39" y="131"/>
                    <a:pt x="39" y="156"/>
                  </a:cubicBezTo>
                  <a:lnTo>
                    <a:pt x="39" y="290"/>
                  </a:lnTo>
                  <a:cubicBezTo>
                    <a:pt x="39" y="312"/>
                    <a:pt x="33" y="312"/>
                    <a:pt x="0" y="312"/>
                  </a:cubicBezTo>
                  <a:lnTo>
                    <a:pt x="0" y="328"/>
                  </a:lnTo>
                  <a:lnTo>
                    <a:pt x="54" y="326"/>
                  </a:lnTo>
                  <a:cubicBezTo>
                    <a:pt x="72" y="326"/>
                    <a:pt x="89" y="327"/>
                    <a:pt x="106" y="328"/>
                  </a:cubicBezTo>
                  <a:close/>
                  <a:moveTo>
                    <a:pt x="79" y="26"/>
                  </a:moveTo>
                  <a:cubicBezTo>
                    <a:pt x="79" y="13"/>
                    <a:pt x="67" y="0"/>
                    <a:pt x="52"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43">
              <a:extLst>
                <a:ext uri="{FF2B5EF4-FFF2-40B4-BE49-F238E27FC236}">
                  <a16:creationId xmlns:a16="http://schemas.microsoft.com/office/drawing/2014/main" id="{645DC197-08FA-450A-96AB-35F1DF9FED59}"/>
                </a:ext>
              </a:extLst>
            </p:cNvPr>
            <p:cNvSpPr>
              <a:spLocks/>
            </p:cNvSpPr>
            <p:nvPr>
              <p:custDataLst>
                <p:tags r:id="rId116"/>
              </p:custDataLst>
            </p:nvPr>
          </p:nvSpPr>
          <p:spPr bwMode="auto">
            <a:xfrm>
              <a:off x="3668714" y="3203575"/>
              <a:ext cx="60325" cy="63500"/>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5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3 w 251"/>
                <a:gd name="T31" fmla="*/ 221 h 221"/>
                <a:gd name="T32" fmla="*/ 113 w 251"/>
                <a:gd name="T33" fmla="*/ 205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5" y="0"/>
                  </a:cubicBezTo>
                  <a:cubicBezTo>
                    <a:pt x="108" y="0"/>
                    <a:pt x="85" y="22"/>
                    <a:pt x="71" y="53"/>
                  </a:cubicBezTo>
                  <a:lnTo>
                    <a:pt x="71" y="0"/>
                  </a:lnTo>
                  <a:lnTo>
                    <a:pt x="0" y="6"/>
                  </a:lnTo>
                  <a:lnTo>
                    <a:pt x="0" y="21"/>
                  </a:lnTo>
                  <a:cubicBezTo>
                    <a:pt x="35" y="21"/>
                    <a:pt x="39" y="25"/>
                    <a:pt x="39" y="49"/>
                  </a:cubicBezTo>
                  <a:lnTo>
                    <a:pt x="39" y="183"/>
                  </a:lnTo>
                  <a:cubicBezTo>
                    <a:pt x="39" y="205"/>
                    <a:pt x="34" y="205"/>
                    <a:pt x="0" y="205"/>
                  </a:cubicBezTo>
                  <a:lnTo>
                    <a:pt x="0" y="221"/>
                  </a:lnTo>
                  <a:lnTo>
                    <a:pt x="57" y="219"/>
                  </a:lnTo>
                  <a:lnTo>
                    <a:pt x="113" y="221"/>
                  </a:lnTo>
                  <a:lnTo>
                    <a:pt x="113" y="205"/>
                  </a:lnTo>
                  <a:cubicBezTo>
                    <a:pt x="79" y="205"/>
                    <a:pt x="74" y="205"/>
                    <a:pt x="74" y="183"/>
                  </a:cubicBezTo>
                  <a:lnTo>
                    <a:pt x="74" y="91"/>
                  </a:lnTo>
                  <a:cubicBezTo>
                    <a:pt x="74"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44">
              <a:extLst>
                <a:ext uri="{FF2B5EF4-FFF2-40B4-BE49-F238E27FC236}">
                  <a16:creationId xmlns:a16="http://schemas.microsoft.com/office/drawing/2014/main" id="{A5AB7E25-9963-4B2F-8C8D-DEB891C5A3DD}"/>
                </a:ext>
              </a:extLst>
            </p:cNvPr>
            <p:cNvSpPr>
              <a:spLocks/>
            </p:cNvSpPr>
            <p:nvPr>
              <p:custDataLst>
                <p:tags r:id="rId117"/>
              </p:custDataLst>
            </p:nvPr>
          </p:nvSpPr>
          <p:spPr bwMode="auto">
            <a:xfrm>
              <a:off x="3735389" y="3167063"/>
              <a:ext cx="58738" cy="100013"/>
            </a:xfrm>
            <a:custGeom>
              <a:avLst/>
              <a:gdLst>
                <a:gd name="T0" fmla="*/ 251 w 251"/>
                <a:gd name="T1" fmla="*/ 347 h 347"/>
                <a:gd name="T2" fmla="*/ 251 w 251"/>
                <a:gd name="T3" fmla="*/ 331 h 347"/>
                <a:gd name="T4" fmla="*/ 212 w 251"/>
                <a:gd name="T5" fmla="*/ 316 h 347"/>
                <a:gd name="T6" fmla="*/ 212 w 251"/>
                <a:gd name="T7" fmla="*/ 221 h 347"/>
                <a:gd name="T8" fmla="*/ 197 w 251"/>
                <a:gd name="T9" fmla="*/ 145 h 347"/>
                <a:gd name="T10" fmla="*/ 144 w 251"/>
                <a:gd name="T11" fmla="*/ 126 h 347"/>
                <a:gd name="T12" fmla="*/ 73 w 251"/>
                <a:gd name="T13" fmla="*/ 174 h 347"/>
                <a:gd name="T14" fmla="*/ 72 w 251"/>
                <a:gd name="T15" fmla="*/ 174 h 347"/>
                <a:gd name="T16" fmla="*/ 72 w 251"/>
                <a:gd name="T17" fmla="*/ 0 h 347"/>
                <a:gd name="T18" fmla="*/ 0 w 251"/>
                <a:gd name="T19" fmla="*/ 6 h 347"/>
                <a:gd name="T20" fmla="*/ 0 w 251"/>
                <a:gd name="T21" fmla="*/ 21 h 347"/>
                <a:gd name="T22" fmla="*/ 39 w 251"/>
                <a:gd name="T23" fmla="*/ 49 h 347"/>
                <a:gd name="T24" fmla="*/ 39 w 251"/>
                <a:gd name="T25" fmla="*/ 309 h 347"/>
                <a:gd name="T26" fmla="*/ 0 w 251"/>
                <a:gd name="T27" fmla="*/ 331 h 347"/>
                <a:gd name="T28" fmla="*/ 0 w 251"/>
                <a:gd name="T29" fmla="*/ 347 h 347"/>
                <a:gd name="T30" fmla="*/ 57 w 251"/>
                <a:gd name="T31" fmla="*/ 345 h 347"/>
                <a:gd name="T32" fmla="*/ 112 w 251"/>
                <a:gd name="T33" fmla="*/ 347 h 347"/>
                <a:gd name="T34" fmla="*/ 112 w 251"/>
                <a:gd name="T35" fmla="*/ 331 h 347"/>
                <a:gd name="T36" fmla="*/ 74 w 251"/>
                <a:gd name="T37" fmla="*/ 309 h 347"/>
                <a:gd name="T38" fmla="*/ 74 w 251"/>
                <a:gd name="T39" fmla="*/ 217 h 347"/>
                <a:gd name="T40" fmla="*/ 141 w 251"/>
                <a:gd name="T41" fmla="*/ 137 h 347"/>
                <a:gd name="T42" fmla="*/ 178 w 251"/>
                <a:gd name="T43" fmla="*/ 193 h 347"/>
                <a:gd name="T44" fmla="*/ 178 w 251"/>
                <a:gd name="T45" fmla="*/ 309 h 347"/>
                <a:gd name="T46" fmla="*/ 139 w 251"/>
                <a:gd name="T47" fmla="*/ 331 h 347"/>
                <a:gd name="T48" fmla="*/ 139 w 251"/>
                <a:gd name="T49" fmla="*/ 347 h 347"/>
                <a:gd name="T50" fmla="*/ 195 w 251"/>
                <a:gd name="T51" fmla="*/ 345 h 347"/>
                <a:gd name="T52" fmla="*/ 251 w 251"/>
                <a:gd name="T5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7">
                  <a:moveTo>
                    <a:pt x="251" y="347"/>
                  </a:moveTo>
                  <a:lnTo>
                    <a:pt x="251" y="331"/>
                  </a:lnTo>
                  <a:cubicBezTo>
                    <a:pt x="225" y="331"/>
                    <a:pt x="213" y="331"/>
                    <a:pt x="212" y="316"/>
                  </a:cubicBezTo>
                  <a:lnTo>
                    <a:pt x="212" y="221"/>
                  </a:lnTo>
                  <a:cubicBezTo>
                    <a:pt x="212" y="178"/>
                    <a:pt x="212" y="163"/>
                    <a:pt x="197" y="145"/>
                  </a:cubicBezTo>
                  <a:cubicBezTo>
                    <a:pt x="190" y="136"/>
                    <a:pt x="173" y="126"/>
                    <a:pt x="144" y="126"/>
                  </a:cubicBezTo>
                  <a:cubicBezTo>
                    <a:pt x="102" y="126"/>
                    <a:pt x="81" y="156"/>
                    <a:pt x="73" y="174"/>
                  </a:cubicBezTo>
                  <a:lnTo>
                    <a:pt x="72" y="174"/>
                  </a:lnTo>
                  <a:lnTo>
                    <a:pt x="72" y="0"/>
                  </a:lnTo>
                  <a:lnTo>
                    <a:pt x="0" y="6"/>
                  </a:lnTo>
                  <a:lnTo>
                    <a:pt x="0" y="21"/>
                  </a:lnTo>
                  <a:cubicBezTo>
                    <a:pt x="35" y="21"/>
                    <a:pt x="39" y="25"/>
                    <a:pt x="39" y="49"/>
                  </a:cubicBezTo>
                  <a:lnTo>
                    <a:pt x="39" y="309"/>
                  </a:lnTo>
                  <a:cubicBezTo>
                    <a:pt x="39" y="331"/>
                    <a:pt x="34" y="331"/>
                    <a:pt x="0" y="331"/>
                  </a:cubicBezTo>
                  <a:lnTo>
                    <a:pt x="0" y="347"/>
                  </a:lnTo>
                  <a:lnTo>
                    <a:pt x="57" y="345"/>
                  </a:lnTo>
                  <a:lnTo>
                    <a:pt x="112" y="347"/>
                  </a:lnTo>
                  <a:lnTo>
                    <a:pt x="112" y="331"/>
                  </a:lnTo>
                  <a:cubicBezTo>
                    <a:pt x="79" y="331"/>
                    <a:pt x="74" y="331"/>
                    <a:pt x="74" y="309"/>
                  </a:cubicBezTo>
                  <a:lnTo>
                    <a:pt x="74" y="217"/>
                  </a:lnTo>
                  <a:cubicBezTo>
                    <a:pt x="74" y="165"/>
                    <a:pt x="109" y="137"/>
                    <a:pt x="141" y="137"/>
                  </a:cubicBezTo>
                  <a:cubicBezTo>
                    <a:pt x="172" y="137"/>
                    <a:pt x="178" y="164"/>
                    <a:pt x="178" y="193"/>
                  </a:cubicBezTo>
                  <a:lnTo>
                    <a:pt x="178" y="309"/>
                  </a:lnTo>
                  <a:cubicBezTo>
                    <a:pt x="178" y="331"/>
                    <a:pt x="172" y="331"/>
                    <a:pt x="139" y="331"/>
                  </a:cubicBezTo>
                  <a:lnTo>
                    <a:pt x="139" y="347"/>
                  </a:lnTo>
                  <a:lnTo>
                    <a:pt x="195" y="345"/>
                  </a:lnTo>
                  <a:lnTo>
                    <a:pt x="251" y="34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45">
              <a:extLst>
                <a:ext uri="{FF2B5EF4-FFF2-40B4-BE49-F238E27FC236}">
                  <a16:creationId xmlns:a16="http://schemas.microsoft.com/office/drawing/2014/main" id="{475A39E7-4BFA-4951-A40B-25F64CF245EC}"/>
                </a:ext>
              </a:extLst>
            </p:cNvPr>
            <p:cNvSpPr>
              <a:spLocks/>
            </p:cNvSpPr>
            <p:nvPr>
              <p:custDataLst>
                <p:tags r:id="rId118"/>
              </p:custDataLst>
            </p:nvPr>
          </p:nvSpPr>
          <p:spPr bwMode="auto">
            <a:xfrm>
              <a:off x="3824289" y="3167063"/>
              <a:ext cx="58738" cy="101600"/>
            </a:xfrm>
            <a:custGeom>
              <a:avLst/>
              <a:gdLst>
                <a:gd name="T0" fmla="*/ 247 w 247"/>
                <a:gd name="T1" fmla="*/ 347 h 353"/>
                <a:gd name="T2" fmla="*/ 244 w 247"/>
                <a:gd name="T3" fmla="*/ 343 h 353"/>
                <a:gd name="T4" fmla="*/ 233 w 247"/>
                <a:gd name="T5" fmla="*/ 320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7 h 353"/>
                <a:gd name="T18" fmla="*/ 9 w 247"/>
                <a:gd name="T19" fmla="*/ 323 h 353"/>
                <a:gd name="T20" fmla="*/ 0 w 247"/>
                <a:gd name="T21" fmla="*/ 339 h 353"/>
                <a:gd name="T22" fmla="*/ 15 w 247"/>
                <a:gd name="T23" fmla="*/ 353 h 353"/>
                <a:gd name="T24" fmla="*/ 31 w 247"/>
                <a:gd name="T25" fmla="*/ 343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7"/>
                  </a:lnTo>
                  <a:lnTo>
                    <a:pt x="9" y="323"/>
                  </a:lnTo>
                  <a:cubicBezTo>
                    <a:pt x="3" y="329"/>
                    <a:pt x="0" y="332"/>
                    <a:pt x="0" y="339"/>
                  </a:cubicBezTo>
                  <a:cubicBezTo>
                    <a:pt x="0" y="347"/>
                    <a:pt x="7" y="353"/>
                    <a:pt x="15" y="353"/>
                  </a:cubicBezTo>
                  <a:cubicBezTo>
                    <a:pt x="23" y="353"/>
                    <a:pt x="27" y="348"/>
                    <a:pt x="31" y="343"/>
                  </a:cubicBezTo>
                  <a:lnTo>
                    <a:pt x="152"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46">
              <a:extLst>
                <a:ext uri="{FF2B5EF4-FFF2-40B4-BE49-F238E27FC236}">
                  <a16:creationId xmlns:a16="http://schemas.microsoft.com/office/drawing/2014/main" id="{E8C6EB15-C362-4F40-B04F-8B61A531654E}"/>
                </a:ext>
              </a:extLst>
            </p:cNvPr>
            <p:cNvSpPr>
              <a:spLocks noEditPoints="1"/>
            </p:cNvSpPr>
            <p:nvPr>
              <p:custDataLst>
                <p:tags r:id="rId119"/>
              </p:custDataLst>
            </p:nvPr>
          </p:nvSpPr>
          <p:spPr bwMode="auto">
            <a:xfrm>
              <a:off x="3927476" y="3214688"/>
              <a:ext cx="77788" cy="33338"/>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6 h 116"/>
                <a:gd name="T16" fmla="*/ 314 w 331"/>
                <a:gd name="T17" fmla="*/ 96 h 116"/>
                <a:gd name="T18" fmla="*/ 17 w 331"/>
                <a:gd name="T19" fmla="*/ 96 h 116"/>
                <a:gd name="T20" fmla="*/ 0 w 331"/>
                <a:gd name="T21" fmla="*/ 106 h 116"/>
                <a:gd name="T22" fmla="*/ 16 w 331"/>
                <a:gd name="T23" fmla="*/ 116 h 116"/>
                <a:gd name="T24" fmla="*/ 315 w 331"/>
                <a:gd name="T25" fmla="*/ 116 h 116"/>
                <a:gd name="T26" fmla="*/ 331 w 331"/>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6"/>
                  </a:moveTo>
                  <a:cubicBezTo>
                    <a:pt x="331" y="96"/>
                    <a:pt x="322" y="96"/>
                    <a:pt x="314" y="96"/>
                  </a:cubicBezTo>
                  <a:lnTo>
                    <a:pt x="17" y="96"/>
                  </a:lnTo>
                  <a:cubicBezTo>
                    <a:pt x="9" y="96"/>
                    <a:pt x="0" y="96"/>
                    <a:pt x="0" y="106"/>
                  </a:cubicBezTo>
                  <a:cubicBezTo>
                    <a:pt x="0" y="116"/>
                    <a:pt x="9" y="116"/>
                    <a:pt x="16" y="116"/>
                  </a:cubicBezTo>
                  <a:lnTo>
                    <a:pt x="315" y="116"/>
                  </a:lnTo>
                  <a:cubicBezTo>
                    <a:pt x="322" y="116"/>
                    <a:pt x="331" y="116"/>
                    <a:pt x="331"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47">
              <a:extLst>
                <a:ext uri="{FF2B5EF4-FFF2-40B4-BE49-F238E27FC236}">
                  <a16:creationId xmlns:a16="http://schemas.microsoft.com/office/drawing/2014/main" id="{13AD4EBE-DB73-4805-9605-8885AE718ACD}"/>
                </a:ext>
              </a:extLst>
            </p:cNvPr>
            <p:cNvSpPr>
              <a:spLocks noEditPoints="1"/>
            </p:cNvSpPr>
            <p:nvPr>
              <p:custDataLst>
                <p:tags r:id="rId120"/>
              </p:custDataLst>
            </p:nvPr>
          </p:nvSpPr>
          <p:spPr bwMode="auto">
            <a:xfrm>
              <a:off x="4049714" y="3170238"/>
              <a:ext cx="50800" cy="10001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8" y="60"/>
                  </a:cubicBezTo>
                  <a:cubicBezTo>
                    <a:pt x="3" y="94"/>
                    <a:pt x="0" y="133"/>
                    <a:pt x="0" y="173"/>
                  </a:cubicBezTo>
                  <a:cubicBezTo>
                    <a:pt x="0" y="210"/>
                    <a:pt x="2" y="255"/>
                    <a:pt x="22"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6"/>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43" name="グループ化 242">
            <a:extLst>
              <a:ext uri="{FF2B5EF4-FFF2-40B4-BE49-F238E27FC236}">
                <a16:creationId xmlns:a16="http://schemas.microsoft.com/office/drawing/2014/main" id="{0982DE63-793C-4CE6-878A-79959C70300D}"/>
              </a:ext>
            </a:extLst>
          </p:cNvPr>
          <p:cNvGrpSpPr>
            <a:grpSpLocks noChangeAspect="1"/>
          </p:cNvGrpSpPr>
          <p:nvPr>
            <p:custDataLst>
              <p:tags r:id="rId4"/>
            </p:custDataLst>
          </p:nvPr>
        </p:nvGrpSpPr>
        <p:grpSpPr>
          <a:xfrm>
            <a:off x="1477963" y="3609975"/>
            <a:ext cx="619200" cy="195200"/>
            <a:chOff x="1477963" y="3609975"/>
            <a:chExt cx="298450" cy="117476"/>
          </a:xfrm>
        </p:grpSpPr>
        <p:sp>
          <p:nvSpPr>
            <p:cNvPr id="239" name="Freeform 154">
              <a:extLst>
                <a:ext uri="{FF2B5EF4-FFF2-40B4-BE49-F238E27FC236}">
                  <a16:creationId xmlns:a16="http://schemas.microsoft.com/office/drawing/2014/main" id="{379F5A75-D9E2-4612-8B1C-AE46DCB0E29E}"/>
                </a:ext>
              </a:extLst>
            </p:cNvPr>
            <p:cNvSpPr>
              <a:spLocks/>
            </p:cNvSpPr>
            <p:nvPr>
              <p:custDataLst>
                <p:tags r:id="rId84"/>
              </p:custDataLst>
            </p:nvPr>
          </p:nvSpPr>
          <p:spPr bwMode="auto">
            <a:xfrm>
              <a:off x="1477963" y="3609975"/>
              <a:ext cx="63500" cy="114300"/>
            </a:xfrm>
            <a:custGeom>
              <a:avLst/>
              <a:gdLst>
                <a:gd name="T0" fmla="*/ 247 w 247"/>
                <a:gd name="T1" fmla="*/ 347 h 353"/>
                <a:gd name="T2" fmla="*/ 245 w 247"/>
                <a:gd name="T3" fmla="*/ 342 h 353"/>
                <a:gd name="T4" fmla="*/ 233 w 247"/>
                <a:gd name="T5" fmla="*/ 319 h 353"/>
                <a:gd name="T6" fmla="*/ 131 w 247"/>
                <a:gd name="T7" fmla="*/ 35 h 353"/>
                <a:gd name="T8" fmla="*/ 70 w 247"/>
                <a:gd name="T9" fmla="*/ 0 h 353"/>
                <a:gd name="T10" fmla="*/ 62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1" y="35"/>
                  </a:lnTo>
                  <a:cubicBezTo>
                    <a:pt x="121" y="6"/>
                    <a:pt x="94" y="0"/>
                    <a:pt x="70" y="0"/>
                  </a:cubicBezTo>
                  <a:cubicBezTo>
                    <a:pt x="68" y="0"/>
                    <a:pt x="62" y="0"/>
                    <a:pt x="62" y="5"/>
                  </a:cubicBezTo>
                  <a:cubicBezTo>
                    <a:pt x="62" y="9"/>
                    <a:pt x="66" y="10"/>
                    <a:pt x="66" y="10"/>
                  </a:cubicBezTo>
                  <a:cubicBezTo>
                    <a:pt x="82" y="13"/>
                    <a:pt x="86" y="16"/>
                    <a:pt x="98" y="50"/>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Freeform 155">
              <a:extLst>
                <a:ext uri="{FF2B5EF4-FFF2-40B4-BE49-F238E27FC236}">
                  <a16:creationId xmlns:a16="http://schemas.microsoft.com/office/drawing/2014/main" id="{68DD2240-4BCC-460A-A704-BDE72DD8618C}"/>
                </a:ext>
              </a:extLst>
            </p:cNvPr>
            <p:cNvSpPr>
              <a:spLocks/>
            </p:cNvSpPr>
            <p:nvPr>
              <p:custDataLst>
                <p:tags r:id="rId85"/>
              </p:custDataLst>
            </p:nvPr>
          </p:nvSpPr>
          <p:spPr bwMode="auto">
            <a:xfrm>
              <a:off x="1592263" y="3633788"/>
              <a:ext cx="79375" cy="93663"/>
            </a:xfrm>
            <a:custGeom>
              <a:avLst/>
              <a:gdLst>
                <a:gd name="T0" fmla="*/ 305 w 305"/>
                <a:gd name="T1" fmla="*/ 145 h 289"/>
                <a:gd name="T2" fmla="*/ 296 w 305"/>
                <a:gd name="T3" fmla="*/ 134 h 289"/>
                <a:gd name="T4" fmla="*/ 19 w 305"/>
                <a:gd name="T5" fmla="*/ 3 h 289"/>
                <a:gd name="T6" fmla="*/ 10 w 305"/>
                <a:gd name="T7" fmla="*/ 0 h 289"/>
                <a:gd name="T8" fmla="*/ 0 w 305"/>
                <a:gd name="T9" fmla="*/ 10 h 289"/>
                <a:gd name="T10" fmla="*/ 10 w 305"/>
                <a:gd name="T11" fmla="*/ 21 h 289"/>
                <a:gd name="T12" fmla="*/ 272 w 305"/>
                <a:gd name="T13" fmla="*/ 145 h 289"/>
                <a:gd name="T14" fmla="*/ 10 w 305"/>
                <a:gd name="T15" fmla="*/ 268 h 289"/>
                <a:gd name="T16" fmla="*/ 0 w 305"/>
                <a:gd name="T17" fmla="*/ 279 h 289"/>
                <a:gd name="T18" fmla="*/ 10 w 305"/>
                <a:gd name="T19" fmla="*/ 289 h 289"/>
                <a:gd name="T20" fmla="*/ 19 w 305"/>
                <a:gd name="T21" fmla="*/ 286 h 289"/>
                <a:gd name="T22" fmla="*/ 296 w 305"/>
                <a:gd name="T23" fmla="*/ 156 h 289"/>
                <a:gd name="T24" fmla="*/ 305 w 305"/>
                <a:gd name="T25" fmla="*/ 14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289">
                  <a:moveTo>
                    <a:pt x="305" y="145"/>
                  </a:moveTo>
                  <a:cubicBezTo>
                    <a:pt x="305" y="139"/>
                    <a:pt x="301" y="136"/>
                    <a:pt x="296" y="134"/>
                  </a:cubicBezTo>
                  <a:lnTo>
                    <a:pt x="19" y="3"/>
                  </a:lnTo>
                  <a:cubicBezTo>
                    <a:pt x="13" y="0"/>
                    <a:pt x="12" y="0"/>
                    <a:pt x="10" y="0"/>
                  </a:cubicBezTo>
                  <a:cubicBezTo>
                    <a:pt x="5" y="0"/>
                    <a:pt x="0" y="4"/>
                    <a:pt x="0" y="10"/>
                  </a:cubicBezTo>
                  <a:cubicBezTo>
                    <a:pt x="0" y="14"/>
                    <a:pt x="3" y="17"/>
                    <a:pt x="10" y="21"/>
                  </a:cubicBezTo>
                  <a:lnTo>
                    <a:pt x="272" y="145"/>
                  </a:lnTo>
                  <a:lnTo>
                    <a:pt x="10" y="268"/>
                  </a:lnTo>
                  <a:cubicBezTo>
                    <a:pt x="3" y="272"/>
                    <a:pt x="0" y="275"/>
                    <a:pt x="0" y="279"/>
                  </a:cubicBezTo>
                  <a:cubicBezTo>
                    <a:pt x="0" y="285"/>
                    <a:pt x="5" y="289"/>
                    <a:pt x="10" y="289"/>
                  </a:cubicBezTo>
                  <a:cubicBezTo>
                    <a:pt x="12" y="289"/>
                    <a:pt x="13" y="289"/>
                    <a:pt x="19" y="286"/>
                  </a:cubicBezTo>
                  <a:lnTo>
                    <a:pt x="296" y="156"/>
                  </a:lnTo>
                  <a:cubicBezTo>
                    <a:pt x="301" y="153"/>
                    <a:pt x="305" y="151"/>
                    <a:pt x="305" y="1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156">
              <a:extLst>
                <a:ext uri="{FF2B5EF4-FFF2-40B4-BE49-F238E27FC236}">
                  <a16:creationId xmlns:a16="http://schemas.microsoft.com/office/drawing/2014/main" id="{6D42BD9D-0D06-4FE2-ACD2-67F4ADB04D63}"/>
                </a:ext>
              </a:extLst>
            </p:cNvPr>
            <p:cNvSpPr>
              <a:spLocks noEditPoints="1"/>
            </p:cNvSpPr>
            <p:nvPr>
              <p:custDataLst>
                <p:tags r:id="rId86"/>
              </p:custDataLst>
            </p:nvPr>
          </p:nvSpPr>
          <p:spPr bwMode="auto">
            <a:xfrm>
              <a:off x="1722438" y="3614738"/>
              <a:ext cx="53975" cy="109538"/>
            </a:xfrm>
            <a:custGeom>
              <a:avLst/>
              <a:gdLst>
                <a:gd name="T0" fmla="*/ 210 w 210"/>
                <a:gd name="T1" fmla="*/ 173 h 343"/>
                <a:gd name="T2" fmla="*/ 190 w 210"/>
                <a:gd name="T3" fmla="*/ 56 h 343"/>
                <a:gd name="T4" fmla="*/ 106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6" y="0"/>
                  </a:cubicBezTo>
                  <a:cubicBezTo>
                    <a:pt x="76" y="0"/>
                    <a:pt x="39" y="13"/>
                    <a:pt x="19" y="59"/>
                  </a:cubicBezTo>
                  <a:cubicBezTo>
                    <a:pt x="3" y="94"/>
                    <a:pt x="0" y="133"/>
                    <a:pt x="0" y="173"/>
                  </a:cubicBezTo>
                  <a:cubicBezTo>
                    <a:pt x="0" y="210"/>
                    <a:pt x="2" y="255"/>
                    <a:pt x="23" y="293"/>
                  </a:cubicBezTo>
                  <a:cubicBezTo>
                    <a:pt x="44" y="333"/>
                    <a:pt x="81"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6" y="332"/>
                    <a:pt x="56" y="320"/>
                    <a:pt x="47" y="272"/>
                  </a:cubicBezTo>
                  <a:cubicBezTo>
                    <a:pt x="42" y="242"/>
                    <a:pt x="42" y="196"/>
                    <a:pt x="42" y="167"/>
                  </a:cubicBezTo>
                  <a:cubicBezTo>
                    <a:pt x="42" y="135"/>
                    <a:pt x="42" y="102"/>
                    <a:pt x="46" y="75"/>
                  </a:cubicBezTo>
                  <a:cubicBezTo>
                    <a:pt x="55" y="15"/>
                    <a:pt x="93"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60" name="グループ化 259">
            <a:extLst>
              <a:ext uri="{FF2B5EF4-FFF2-40B4-BE49-F238E27FC236}">
                <a16:creationId xmlns:a16="http://schemas.microsoft.com/office/drawing/2014/main" id="{63A8FE1D-A9F2-4410-8FAE-E0766BB022CD}"/>
              </a:ext>
            </a:extLst>
          </p:cNvPr>
          <p:cNvGrpSpPr>
            <a:grpSpLocks noChangeAspect="1"/>
          </p:cNvGrpSpPr>
          <p:nvPr>
            <p:custDataLst>
              <p:tags r:id="rId5"/>
            </p:custDataLst>
          </p:nvPr>
        </p:nvGrpSpPr>
        <p:grpSpPr>
          <a:xfrm>
            <a:off x="2692400" y="3609975"/>
            <a:ext cx="1144000" cy="248000"/>
            <a:chOff x="2692400" y="3609975"/>
            <a:chExt cx="528638" cy="139700"/>
          </a:xfrm>
        </p:grpSpPr>
        <p:sp>
          <p:nvSpPr>
            <p:cNvPr id="251" name="Freeform 163">
              <a:extLst>
                <a:ext uri="{FF2B5EF4-FFF2-40B4-BE49-F238E27FC236}">
                  <a16:creationId xmlns:a16="http://schemas.microsoft.com/office/drawing/2014/main" id="{5C9D6DB7-A40D-4DD8-B02E-2038432028A0}"/>
                </a:ext>
              </a:extLst>
            </p:cNvPr>
            <p:cNvSpPr>
              <a:spLocks/>
            </p:cNvSpPr>
            <p:nvPr>
              <p:custDataLst>
                <p:tags r:id="rId76"/>
              </p:custDataLst>
            </p:nvPr>
          </p:nvSpPr>
          <p:spPr bwMode="auto">
            <a:xfrm>
              <a:off x="2692400" y="3649663"/>
              <a:ext cx="39688" cy="68263"/>
            </a:xfrm>
            <a:custGeom>
              <a:avLst/>
              <a:gdLst>
                <a:gd name="T0" fmla="*/ 163 w 163"/>
                <a:gd name="T1" fmla="*/ 160 h 230"/>
                <a:gd name="T2" fmla="*/ 142 w 163"/>
                <a:gd name="T3" fmla="*/ 113 h 230"/>
                <a:gd name="T4" fmla="*/ 85 w 163"/>
                <a:gd name="T5" fmla="*/ 89 h 230"/>
                <a:gd name="T6" fmla="*/ 24 w 163"/>
                <a:gd name="T7" fmla="*/ 48 h 230"/>
                <a:gd name="T8" fmla="*/ 80 w 163"/>
                <a:gd name="T9" fmla="*/ 10 h 230"/>
                <a:gd name="T10" fmla="*/ 138 w 163"/>
                <a:gd name="T11" fmla="*/ 70 h 230"/>
                <a:gd name="T12" fmla="*/ 144 w 163"/>
                <a:gd name="T13" fmla="*/ 75 h 230"/>
                <a:gd name="T14" fmla="*/ 151 w 163"/>
                <a:gd name="T15" fmla="*/ 63 h 230"/>
                <a:gd name="T16" fmla="*/ 151 w 163"/>
                <a:gd name="T17" fmla="*/ 12 h 230"/>
                <a:gd name="T18" fmla="*/ 145 w 163"/>
                <a:gd name="T19" fmla="*/ 0 h 230"/>
                <a:gd name="T20" fmla="*/ 135 w 163"/>
                <a:gd name="T21" fmla="*/ 6 h 230"/>
                <a:gd name="T22" fmla="*/ 127 w 163"/>
                <a:gd name="T23" fmla="*/ 14 h 230"/>
                <a:gd name="T24" fmla="*/ 80 w 163"/>
                <a:gd name="T25" fmla="*/ 0 h 230"/>
                <a:gd name="T26" fmla="*/ 0 w 163"/>
                <a:gd name="T27" fmla="*/ 62 h 230"/>
                <a:gd name="T28" fmla="*/ 21 w 163"/>
                <a:gd name="T29" fmla="*/ 104 h 230"/>
                <a:gd name="T30" fmla="*/ 87 w 163"/>
                <a:gd name="T31" fmla="*/ 127 h 230"/>
                <a:gd name="T32" fmla="*/ 139 w 163"/>
                <a:gd name="T33" fmla="*/ 173 h 230"/>
                <a:gd name="T34" fmla="*/ 83 w 163"/>
                <a:gd name="T35" fmla="*/ 219 h 230"/>
                <a:gd name="T36" fmla="*/ 13 w 163"/>
                <a:gd name="T37" fmla="*/ 148 h 230"/>
                <a:gd name="T38" fmla="*/ 6 w 163"/>
                <a:gd name="T39" fmla="*/ 139 h 230"/>
                <a:gd name="T40" fmla="*/ 0 w 163"/>
                <a:gd name="T41" fmla="*/ 152 h 230"/>
                <a:gd name="T42" fmla="*/ 0 w 163"/>
                <a:gd name="T43" fmla="*/ 218 h 230"/>
                <a:gd name="T44" fmla="*/ 5 w 163"/>
                <a:gd name="T45" fmla="*/ 230 h 230"/>
                <a:gd name="T46" fmla="*/ 18 w 163"/>
                <a:gd name="T47" fmla="*/ 220 h 230"/>
                <a:gd name="T48" fmla="*/ 28 w 163"/>
                <a:gd name="T49" fmla="*/ 208 h 230"/>
                <a:gd name="T50" fmla="*/ 83 w 163"/>
                <a:gd name="T51" fmla="*/ 230 h 230"/>
                <a:gd name="T52" fmla="*/ 163 w 163"/>
                <a:gd name="T53" fmla="*/ 16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30">
                  <a:moveTo>
                    <a:pt x="163" y="160"/>
                  </a:moveTo>
                  <a:cubicBezTo>
                    <a:pt x="163" y="134"/>
                    <a:pt x="148" y="119"/>
                    <a:pt x="142" y="113"/>
                  </a:cubicBezTo>
                  <a:cubicBezTo>
                    <a:pt x="126" y="97"/>
                    <a:pt x="106" y="93"/>
                    <a:pt x="85" y="89"/>
                  </a:cubicBezTo>
                  <a:cubicBezTo>
                    <a:pt x="57" y="83"/>
                    <a:pt x="24" y="77"/>
                    <a:pt x="24" y="48"/>
                  </a:cubicBezTo>
                  <a:cubicBezTo>
                    <a:pt x="24" y="30"/>
                    <a:pt x="37" y="10"/>
                    <a:pt x="80" y="10"/>
                  </a:cubicBezTo>
                  <a:cubicBezTo>
                    <a:pt x="135" y="10"/>
                    <a:pt x="137" y="55"/>
                    <a:pt x="138" y="70"/>
                  </a:cubicBezTo>
                  <a:cubicBezTo>
                    <a:pt x="139" y="75"/>
                    <a:pt x="144" y="75"/>
                    <a:pt x="144" y="75"/>
                  </a:cubicBezTo>
                  <a:cubicBezTo>
                    <a:pt x="151" y="75"/>
                    <a:pt x="151" y="72"/>
                    <a:pt x="151" y="63"/>
                  </a:cubicBezTo>
                  <a:lnTo>
                    <a:pt x="151" y="12"/>
                  </a:lnTo>
                  <a:cubicBezTo>
                    <a:pt x="151" y="4"/>
                    <a:pt x="151" y="0"/>
                    <a:pt x="145" y="0"/>
                  </a:cubicBezTo>
                  <a:cubicBezTo>
                    <a:pt x="143" y="0"/>
                    <a:pt x="142" y="0"/>
                    <a:pt x="135" y="6"/>
                  </a:cubicBezTo>
                  <a:cubicBezTo>
                    <a:pt x="134"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9"/>
                    <a:pt x="122" y="219"/>
                    <a:pt x="83" y="219"/>
                  </a:cubicBezTo>
                  <a:cubicBezTo>
                    <a:pt x="41" y="219"/>
                    <a:pt x="23" y="190"/>
                    <a:pt x="13" y="148"/>
                  </a:cubicBezTo>
                  <a:cubicBezTo>
                    <a:pt x="12" y="141"/>
                    <a:pt x="11" y="139"/>
                    <a:pt x="6" y="139"/>
                  </a:cubicBezTo>
                  <a:cubicBezTo>
                    <a:pt x="0" y="139"/>
                    <a:pt x="0" y="143"/>
                    <a:pt x="0" y="152"/>
                  </a:cubicBezTo>
                  <a:lnTo>
                    <a:pt x="0" y="218"/>
                  </a:lnTo>
                  <a:cubicBezTo>
                    <a:pt x="0" y="226"/>
                    <a:pt x="0" y="230"/>
                    <a:pt x="5" y="230"/>
                  </a:cubicBezTo>
                  <a:cubicBezTo>
                    <a:pt x="8" y="230"/>
                    <a:pt x="8" y="229"/>
                    <a:pt x="18" y="220"/>
                  </a:cubicBezTo>
                  <a:cubicBezTo>
                    <a:pt x="19" y="219"/>
                    <a:pt x="19" y="218"/>
                    <a:pt x="28" y="208"/>
                  </a:cubicBezTo>
                  <a:cubicBezTo>
                    <a:pt x="50" y="229"/>
                    <a:pt x="72" y="230"/>
                    <a:pt x="83" y="230"/>
                  </a:cubicBezTo>
                  <a:cubicBezTo>
                    <a:pt x="140" y="230"/>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164">
              <a:extLst>
                <a:ext uri="{FF2B5EF4-FFF2-40B4-BE49-F238E27FC236}">
                  <a16:creationId xmlns:a16="http://schemas.microsoft.com/office/drawing/2014/main" id="{69898098-1F04-4A31-8997-22EC28AAF178}"/>
                </a:ext>
              </a:extLst>
            </p:cNvPr>
            <p:cNvSpPr>
              <a:spLocks noEditPoints="1"/>
            </p:cNvSpPr>
            <p:nvPr>
              <p:custDataLst>
                <p:tags r:id="rId77"/>
              </p:custDataLst>
            </p:nvPr>
          </p:nvSpPr>
          <p:spPr bwMode="auto">
            <a:xfrm>
              <a:off x="2741613" y="3617913"/>
              <a:ext cx="25400" cy="98425"/>
            </a:xfrm>
            <a:custGeom>
              <a:avLst/>
              <a:gdLst>
                <a:gd name="T0" fmla="*/ 107 w 107"/>
                <a:gd name="T1" fmla="*/ 328 h 328"/>
                <a:gd name="T2" fmla="*/ 107 w 107"/>
                <a:gd name="T3" fmla="*/ 313 h 328"/>
                <a:gd name="T4" fmla="*/ 72 w 107"/>
                <a:gd name="T5" fmla="*/ 291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7"/>
                  </a:lnTo>
                  <a:lnTo>
                    <a:pt x="2" y="113"/>
                  </a:lnTo>
                  <a:lnTo>
                    <a:pt x="2" y="128"/>
                  </a:lnTo>
                  <a:cubicBezTo>
                    <a:pt x="35" y="128"/>
                    <a:pt x="39" y="131"/>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165">
              <a:extLst>
                <a:ext uri="{FF2B5EF4-FFF2-40B4-BE49-F238E27FC236}">
                  <a16:creationId xmlns:a16="http://schemas.microsoft.com/office/drawing/2014/main" id="{330F1260-8A91-4E04-8F0F-CE967FB76D7E}"/>
                </a:ext>
              </a:extLst>
            </p:cNvPr>
            <p:cNvSpPr>
              <a:spLocks/>
            </p:cNvSpPr>
            <p:nvPr>
              <p:custDataLst>
                <p:tags r:id="rId78"/>
              </p:custDataLst>
            </p:nvPr>
          </p:nvSpPr>
          <p:spPr bwMode="auto">
            <a:xfrm>
              <a:off x="2774950" y="3649663"/>
              <a:ext cx="61913" cy="66675"/>
            </a:xfrm>
            <a:custGeom>
              <a:avLst/>
              <a:gdLst>
                <a:gd name="T0" fmla="*/ 250 w 250"/>
                <a:gd name="T1" fmla="*/ 221 h 221"/>
                <a:gd name="T2" fmla="*/ 250 w 250"/>
                <a:gd name="T3" fmla="*/ 206 h 221"/>
                <a:gd name="T4" fmla="*/ 212 w 250"/>
                <a:gd name="T5" fmla="*/ 191 h 221"/>
                <a:gd name="T6" fmla="*/ 212 w 250"/>
                <a:gd name="T7" fmla="*/ 95 h 221"/>
                <a:gd name="T8" fmla="*/ 196 w 250"/>
                <a:gd name="T9" fmla="*/ 19 h 221"/>
                <a:gd name="T10" fmla="*/ 144 w 250"/>
                <a:gd name="T11" fmla="*/ 0 h 221"/>
                <a:gd name="T12" fmla="*/ 70 w 250"/>
                <a:gd name="T13" fmla="*/ 53 h 221"/>
                <a:gd name="T14" fmla="*/ 70 w 250"/>
                <a:gd name="T15" fmla="*/ 0 h 221"/>
                <a:gd name="T16" fmla="*/ 0 w 250"/>
                <a:gd name="T17" fmla="*/ 6 h 221"/>
                <a:gd name="T18" fmla="*/ 0 w 250"/>
                <a:gd name="T19" fmla="*/ 21 h 221"/>
                <a:gd name="T20" fmla="*/ 38 w 250"/>
                <a:gd name="T21" fmla="*/ 49 h 221"/>
                <a:gd name="T22" fmla="*/ 38 w 250"/>
                <a:gd name="T23" fmla="*/ 183 h 221"/>
                <a:gd name="T24" fmla="*/ 0 w 250"/>
                <a:gd name="T25" fmla="*/ 206 h 221"/>
                <a:gd name="T26" fmla="*/ 0 w 250"/>
                <a:gd name="T27" fmla="*/ 221 h 221"/>
                <a:gd name="T28" fmla="*/ 56 w 250"/>
                <a:gd name="T29" fmla="*/ 220 h 221"/>
                <a:gd name="T30" fmla="*/ 112 w 250"/>
                <a:gd name="T31" fmla="*/ 221 h 221"/>
                <a:gd name="T32" fmla="*/ 112 w 250"/>
                <a:gd name="T33" fmla="*/ 206 h 221"/>
                <a:gd name="T34" fmla="*/ 73 w 250"/>
                <a:gd name="T35" fmla="*/ 183 h 221"/>
                <a:gd name="T36" fmla="*/ 73 w 250"/>
                <a:gd name="T37" fmla="*/ 91 h 221"/>
                <a:gd name="T38" fmla="*/ 140 w 250"/>
                <a:gd name="T39" fmla="*/ 11 h 221"/>
                <a:gd name="T40" fmla="*/ 177 w 250"/>
                <a:gd name="T41" fmla="*/ 67 h 221"/>
                <a:gd name="T42" fmla="*/ 177 w 250"/>
                <a:gd name="T43" fmla="*/ 183 h 221"/>
                <a:gd name="T44" fmla="*/ 138 w 250"/>
                <a:gd name="T45" fmla="*/ 206 h 221"/>
                <a:gd name="T46" fmla="*/ 138 w 250"/>
                <a:gd name="T47" fmla="*/ 221 h 221"/>
                <a:gd name="T48" fmla="*/ 195 w 250"/>
                <a:gd name="T49" fmla="*/ 220 h 221"/>
                <a:gd name="T50" fmla="*/ 250 w 250"/>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1">
                  <a:moveTo>
                    <a:pt x="250" y="221"/>
                  </a:moveTo>
                  <a:lnTo>
                    <a:pt x="250" y="206"/>
                  </a:lnTo>
                  <a:cubicBezTo>
                    <a:pt x="225" y="206"/>
                    <a:pt x="212" y="206"/>
                    <a:pt x="212" y="191"/>
                  </a:cubicBezTo>
                  <a:lnTo>
                    <a:pt x="212" y="95"/>
                  </a:lnTo>
                  <a:cubicBezTo>
                    <a:pt x="212" y="52"/>
                    <a:pt x="212" y="37"/>
                    <a:pt x="196" y="19"/>
                  </a:cubicBezTo>
                  <a:cubicBezTo>
                    <a:pt x="189" y="10"/>
                    <a:pt x="173" y="0"/>
                    <a:pt x="144" y="0"/>
                  </a:cubicBezTo>
                  <a:cubicBezTo>
                    <a:pt x="107" y="0"/>
                    <a:pt x="84" y="22"/>
                    <a:pt x="70" y="53"/>
                  </a:cubicBezTo>
                  <a:lnTo>
                    <a:pt x="70" y="0"/>
                  </a:lnTo>
                  <a:lnTo>
                    <a:pt x="0" y="6"/>
                  </a:lnTo>
                  <a:lnTo>
                    <a:pt x="0" y="21"/>
                  </a:lnTo>
                  <a:cubicBezTo>
                    <a:pt x="34" y="21"/>
                    <a:pt x="38" y="25"/>
                    <a:pt x="38" y="49"/>
                  </a:cubicBezTo>
                  <a:lnTo>
                    <a:pt x="38" y="183"/>
                  </a:lnTo>
                  <a:cubicBezTo>
                    <a:pt x="38" y="206"/>
                    <a:pt x="33" y="206"/>
                    <a:pt x="0" y="206"/>
                  </a:cubicBezTo>
                  <a:lnTo>
                    <a:pt x="0" y="221"/>
                  </a:lnTo>
                  <a:lnTo>
                    <a:pt x="56" y="220"/>
                  </a:lnTo>
                  <a:lnTo>
                    <a:pt x="112" y="221"/>
                  </a:lnTo>
                  <a:lnTo>
                    <a:pt x="112" y="206"/>
                  </a:lnTo>
                  <a:cubicBezTo>
                    <a:pt x="78" y="206"/>
                    <a:pt x="73" y="206"/>
                    <a:pt x="73" y="183"/>
                  </a:cubicBezTo>
                  <a:lnTo>
                    <a:pt x="73" y="91"/>
                  </a:lnTo>
                  <a:cubicBezTo>
                    <a:pt x="73" y="39"/>
                    <a:pt x="108" y="11"/>
                    <a:pt x="140" y="11"/>
                  </a:cubicBezTo>
                  <a:cubicBezTo>
                    <a:pt x="172" y="11"/>
                    <a:pt x="177" y="38"/>
                    <a:pt x="177" y="67"/>
                  </a:cubicBezTo>
                  <a:lnTo>
                    <a:pt x="177" y="183"/>
                  </a:lnTo>
                  <a:cubicBezTo>
                    <a:pt x="177" y="206"/>
                    <a:pt x="172" y="206"/>
                    <a:pt x="138" y="206"/>
                  </a:cubicBezTo>
                  <a:lnTo>
                    <a:pt x="138" y="221"/>
                  </a:lnTo>
                  <a:lnTo>
                    <a:pt x="195" y="220"/>
                  </a:lnTo>
                  <a:lnTo>
                    <a:pt x="250"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166">
              <a:extLst>
                <a:ext uri="{FF2B5EF4-FFF2-40B4-BE49-F238E27FC236}">
                  <a16:creationId xmlns:a16="http://schemas.microsoft.com/office/drawing/2014/main" id="{C9EC974B-8645-4F92-BDB9-93FDA58A1AAC}"/>
                </a:ext>
              </a:extLst>
            </p:cNvPr>
            <p:cNvSpPr>
              <a:spLocks/>
            </p:cNvSpPr>
            <p:nvPr>
              <p:custDataLst>
                <p:tags r:id="rId79"/>
              </p:custDataLst>
            </p:nvPr>
          </p:nvSpPr>
          <p:spPr bwMode="auto">
            <a:xfrm>
              <a:off x="2843213" y="3613150"/>
              <a:ext cx="61913" cy="103188"/>
            </a:xfrm>
            <a:custGeom>
              <a:avLst/>
              <a:gdLst>
                <a:gd name="T0" fmla="*/ 251 w 251"/>
                <a:gd name="T1" fmla="*/ 346 h 346"/>
                <a:gd name="T2" fmla="*/ 251 w 251"/>
                <a:gd name="T3" fmla="*/ 331 h 346"/>
                <a:gd name="T4" fmla="*/ 212 w 251"/>
                <a:gd name="T5" fmla="*/ 316 h 346"/>
                <a:gd name="T6" fmla="*/ 212 w 251"/>
                <a:gd name="T7" fmla="*/ 220 h 346"/>
                <a:gd name="T8" fmla="*/ 197 w 251"/>
                <a:gd name="T9" fmla="*/ 144 h 346"/>
                <a:gd name="T10" fmla="*/ 145 w 251"/>
                <a:gd name="T11" fmla="*/ 125 h 346"/>
                <a:gd name="T12" fmla="*/ 73 w 251"/>
                <a:gd name="T13" fmla="*/ 173 h 346"/>
                <a:gd name="T14" fmla="*/ 72 w 251"/>
                <a:gd name="T15" fmla="*/ 173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7 w 251"/>
                <a:gd name="T31" fmla="*/ 345 h 346"/>
                <a:gd name="T32" fmla="*/ 113 w 251"/>
                <a:gd name="T33" fmla="*/ 346 h 346"/>
                <a:gd name="T34" fmla="*/ 113 w 251"/>
                <a:gd name="T35" fmla="*/ 331 h 346"/>
                <a:gd name="T36" fmla="*/ 74 w 251"/>
                <a:gd name="T37" fmla="*/ 308 h 346"/>
                <a:gd name="T38" fmla="*/ 74 w 251"/>
                <a:gd name="T39" fmla="*/ 216 h 346"/>
                <a:gd name="T40" fmla="*/ 141 w 251"/>
                <a:gd name="T41" fmla="*/ 136 h 346"/>
                <a:gd name="T42" fmla="*/ 178 w 251"/>
                <a:gd name="T43" fmla="*/ 192 h 346"/>
                <a:gd name="T44" fmla="*/ 178 w 251"/>
                <a:gd name="T45" fmla="*/ 308 h 346"/>
                <a:gd name="T46" fmla="*/ 139 w 251"/>
                <a:gd name="T47" fmla="*/ 331 h 346"/>
                <a:gd name="T48" fmla="*/ 139 w 251"/>
                <a:gd name="T49" fmla="*/ 346 h 346"/>
                <a:gd name="T50" fmla="*/ 196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0"/>
                  </a:lnTo>
                  <a:cubicBezTo>
                    <a:pt x="212" y="177"/>
                    <a:pt x="212" y="162"/>
                    <a:pt x="197" y="144"/>
                  </a:cubicBezTo>
                  <a:cubicBezTo>
                    <a:pt x="190" y="135"/>
                    <a:pt x="174" y="125"/>
                    <a:pt x="145" y="125"/>
                  </a:cubicBezTo>
                  <a:cubicBezTo>
                    <a:pt x="103" y="125"/>
                    <a:pt x="81" y="155"/>
                    <a:pt x="73" y="173"/>
                  </a:cubicBezTo>
                  <a:lnTo>
                    <a:pt x="72" y="173"/>
                  </a:lnTo>
                  <a:lnTo>
                    <a:pt x="72" y="0"/>
                  </a:lnTo>
                  <a:lnTo>
                    <a:pt x="0" y="5"/>
                  </a:lnTo>
                  <a:lnTo>
                    <a:pt x="0" y="21"/>
                  </a:lnTo>
                  <a:cubicBezTo>
                    <a:pt x="35" y="21"/>
                    <a:pt x="39" y="24"/>
                    <a:pt x="39" y="49"/>
                  </a:cubicBezTo>
                  <a:lnTo>
                    <a:pt x="39" y="308"/>
                  </a:lnTo>
                  <a:cubicBezTo>
                    <a:pt x="39" y="331"/>
                    <a:pt x="34" y="331"/>
                    <a:pt x="0" y="331"/>
                  </a:cubicBezTo>
                  <a:lnTo>
                    <a:pt x="0" y="346"/>
                  </a:lnTo>
                  <a:lnTo>
                    <a:pt x="57" y="345"/>
                  </a:lnTo>
                  <a:lnTo>
                    <a:pt x="113" y="346"/>
                  </a:lnTo>
                  <a:lnTo>
                    <a:pt x="113" y="331"/>
                  </a:lnTo>
                  <a:cubicBezTo>
                    <a:pt x="79" y="331"/>
                    <a:pt x="74" y="331"/>
                    <a:pt x="74" y="308"/>
                  </a:cubicBezTo>
                  <a:lnTo>
                    <a:pt x="74" y="216"/>
                  </a:lnTo>
                  <a:cubicBezTo>
                    <a:pt x="74" y="164"/>
                    <a:pt x="109" y="136"/>
                    <a:pt x="141" y="136"/>
                  </a:cubicBezTo>
                  <a:cubicBezTo>
                    <a:pt x="173" y="136"/>
                    <a:pt x="178" y="163"/>
                    <a:pt x="178" y="192"/>
                  </a:cubicBezTo>
                  <a:lnTo>
                    <a:pt x="178" y="308"/>
                  </a:lnTo>
                  <a:cubicBezTo>
                    <a:pt x="178" y="331"/>
                    <a:pt x="173" y="331"/>
                    <a:pt x="139" y="331"/>
                  </a:cubicBezTo>
                  <a:lnTo>
                    <a:pt x="139" y="346"/>
                  </a:lnTo>
                  <a:lnTo>
                    <a:pt x="196"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167">
              <a:extLst>
                <a:ext uri="{FF2B5EF4-FFF2-40B4-BE49-F238E27FC236}">
                  <a16:creationId xmlns:a16="http://schemas.microsoft.com/office/drawing/2014/main" id="{77F1CD65-DB81-4995-8E74-3F0C2F16283A}"/>
                </a:ext>
              </a:extLst>
            </p:cNvPr>
            <p:cNvSpPr>
              <a:spLocks/>
            </p:cNvSpPr>
            <p:nvPr>
              <p:custDataLst>
                <p:tags r:id="rId80"/>
              </p:custDataLst>
            </p:nvPr>
          </p:nvSpPr>
          <p:spPr bwMode="auto">
            <a:xfrm>
              <a:off x="2935288" y="3613150"/>
              <a:ext cx="61913" cy="106363"/>
            </a:xfrm>
            <a:custGeom>
              <a:avLst/>
              <a:gdLst>
                <a:gd name="T0" fmla="*/ 247 w 247"/>
                <a:gd name="T1" fmla="*/ 347 h 353"/>
                <a:gd name="T2" fmla="*/ 245 w 247"/>
                <a:gd name="T3" fmla="*/ 342 h 353"/>
                <a:gd name="T4" fmla="*/ 233 w 247"/>
                <a:gd name="T5" fmla="*/ 319 h 353"/>
                <a:gd name="T6" fmla="*/ 132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3"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168">
              <a:extLst>
                <a:ext uri="{FF2B5EF4-FFF2-40B4-BE49-F238E27FC236}">
                  <a16:creationId xmlns:a16="http://schemas.microsoft.com/office/drawing/2014/main" id="{34AB5481-68E4-4BC0-BE22-F980AAC2EFCB}"/>
                </a:ext>
              </a:extLst>
            </p:cNvPr>
            <p:cNvSpPr>
              <a:spLocks/>
            </p:cNvSpPr>
            <p:nvPr>
              <p:custDataLst>
                <p:tags r:id="rId81"/>
              </p:custDataLst>
            </p:nvPr>
          </p:nvSpPr>
          <p:spPr bwMode="auto">
            <a:xfrm>
              <a:off x="3052763" y="3609975"/>
              <a:ext cx="60325" cy="139700"/>
            </a:xfrm>
            <a:custGeom>
              <a:avLst/>
              <a:gdLst>
                <a:gd name="T0" fmla="*/ 249 w 249"/>
                <a:gd name="T1" fmla="*/ 10 h 465"/>
                <a:gd name="T2" fmla="*/ 239 w 249"/>
                <a:gd name="T3" fmla="*/ 0 h 465"/>
                <a:gd name="T4" fmla="*/ 228 w 249"/>
                <a:gd name="T5" fmla="*/ 9 h 465"/>
                <a:gd name="T6" fmla="*/ 4 w 249"/>
                <a:gd name="T7" fmla="*/ 446 h 465"/>
                <a:gd name="T8" fmla="*/ 0 w 249"/>
                <a:gd name="T9" fmla="*/ 455 h 465"/>
                <a:gd name="T10" fmla="*/ 10 w 249"/>
                <a:gd name="T11" fmla="*/ 465 h 465"/>
                <a:gd name="T12" fmla="*/ 21 w 249"/>
                <a:gd name="T13" fmla="*/ 456 h 465"/>
                <a:gd name="T14" fmla="*/ 246 w 249"/>
                <a:gd name="T15" fmla="*/ 19 h 465"/>
                <a:gd name="T16" fmla="*/ 249 w 249"/>
                <a:gd name="T17" fmla="*/ 1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465">
                  <a:moveTo>
                    <a:pt x="249" y="10"/>
                  </a:moveTo>
                  <a:cubicBezTo>
                    <a:pt x="249" y="6"/>
                    <a:pt x="246" y="0"/>
                    <a:pt x="239" y="0"/>
                  </a:cubicBezTo>
                  <a:cubicBezTo>
                    <a:pt x="234" y="0"/>
                    <a:pt x="231" y="3"/>
                    <a:pt x="228" y="9"/>
                  </a:cubicBezTo>
                  <a:lnTo>
                    <a:pt x="4" y="446"/>
                  </a:lnTo>
                  <a:cubicBezTo>
                    <a:pt x="1" y="452"/>
                    <a:pt x="0" y="453"/>
                    <a:pt x="0" y="455"/>
                  </a:cubicBezTo>
                  <a:cubicBezTo>
                    <a:pt x="0" y="458"/>
                    <a:pt x="3" y="465"/>
                    <a:pt x="10" y="465"/>
                  </a:cubicBezTo>
                  <a:cubicBezTo>
                    <a:pt x="15" y="465"/>
                    <a:pt x="18" y="462"/>
                    <a:pt x="21" y="456"/>
                  </a:cubicBezTo>
                  <a:lnTo>
                    <a:pt x="246" y="19"/>
                  </a:lnTo>
                  <a:cubicBezTo>
                    <a:pt x="249" y="13"/>
                    <a:pt x="249" y="12"/>
                    <a:pt x="249"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169">
              <a:extLst>
                <a:ext uri="{FF2B5EF4-FFF2-40B4-BE49-F238E27FC236}">
                  <a16:creationId xmlns:a16="http://schemas.microsoft.com/office/drawing/2014/main" id="{1ED7C83A-E51C-4459-923A-0D0D16C3CBAC}"/>
                </a:ext>
              </a:extLst>
            </p:cNvPr>
            <p:cNvSpPr>
              <a:spLocks noEditPoints="1"/>
            </p:cNvSpPr>
            <p:nvPr>
              <p:custDataLst>
                <p:tags r:id="rId82"/>
              </p:custDataLst>
            </p:nvPr>
          </p:nvSpPr>
          <p:spPr bwMode="auto">
            <a:xfrm>
              <a:off x="3041650" y="3662363"/>
              <a:ext cx="82550" cy="3492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170">
              <a:extLst>
                <a:ext uri="{FF2B5EF4-FFF2-40B4-BE49-F238E27FC236}">
                  <a16:creationId xmlns:a16="http://schemas.microsoft.com/office/drawing/2014/main" id="{3BDD468F-B7A3-4C74-A93F-ED5A1526C676}"/>
                </a:ext>
              </a:extLst>
            </p:cNvPr>
            <p:cNvSpPr>
              <a:spLocks noEditPoints="1"/>
            </p:cNvSpPr>
            <p:nvPr>
              <p:custDataLst>
                <p:tags r:id="rId83"/>
              </p:custDataLst>
            </p:nvPr>
          </p:nvSpPr>
          <p:spPr bwMode="auto">
            <a:xfrm>
              <a:off x="3170238" y="3617913"/>
              <a:ext cx="50800" cy="101600"/>
            </a:xfrm>
            <a:custGeom>
              <a:avLst/>
              <a:gdLst>
                <a:gd name="T0" fmla="*/ 210 w 210"/>
                <a:gd name="T1" fmla="*/ 172 h 343"/>
                <a:gd name="T2" fmla="*/ 190 w 210"/>
                <a:gd name="T3" fmla="*/ 56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6"/>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4" y="343"/>
                  </a:cubicBezTo>
                  <a:cubicBezTo>
                    <a:pt x="131" y="343"/>
                    <a:pt x="169" y="333"/>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20"/>
                    <a:pt x="47" y="272"/>
                  </a:cubicBezTo>
                  <a:cubicBezTo>
                    <a:pt x="41" y="242"/>
                    <a:pt x="41" y="196"/>
                    <a:pt x="41" y="166"/>
                  </a:cubicBezTo>
                  <a:cubicBezTo>
                    <a:pt x="41" y="134"/>
                    <a:pt x="41" y="101"/>
                    <a:pt x="45" y="74"/>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73" name="グループ化 272">
            <a:extLst>
              <a:ext uri="{FF2B5EF4-FFF2-40B4-BE49-F238E27FC236}">
                <a16:creationId xmlns:a16="http://schemas.microsoft.com/office/drawing/2014/main" id="{7EBA0214-AF5E-4127-92B6-F23AAC9B8C1E}"/>
              </a:ext>
            </a:extLst>
          </p:cNvPr>
          <p:cNvGrpSpPr>
            <a:grpSpLocks noChangeAspect="1"/>
          </p:cNvGrpSpPr>
          <p:nvPr>
            <p:custDataLst>
              <p:tags r:id="rId6"/>
            </p:custDataLst>
          </p:nvPr>
        </p:nvGrpSpPr>
        <p:grpSpPr>
          <a:xfrm>
            <a:off x="4292605" y="3609975"/>
            <a:ext cx="774400" cy="227200"/>
            <a:chOff x="4292606" y="3609975"/>
            <a:chExt cx="366713" cy="117476"/>
          </a:xfrm>
        </p:grpSpPr>
        <p:sp>
          <p:nvSpPr>
            <p:cNvPr id="268" name="Freeform 177">
              <a:extLst>
                <a:ext uri="{FF2B5EF4-FFF2-40B4-BE49-F238E27FC236}">
                  <a16:creationId xmlns:a16="http://schemas.microsoft.com/office/drawing/2014/main" id="{AED2B0DB-0820-4FB1-8713-1D72C59350E0}"/>
                </a:ext>
              </a:extLst>
            </p:cNvPr>
            <p:cNvSpPr>
              <a:spLocks/>
            </p:cNvSpPr>
            <p:nvPr>
              <p:custDataLst>
                <p:tags r:id="rId72"/>
              </p:custDataLst>
            </p:nvPr>
          </p:nvSpPr>
          <p:spPr bwMode="auto">
            <a:xfrm>
              <a:off x="4292606" y="3609975"/>
              <a:ext cx="88900" cy="100013"/>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7"/>
                    <a:pt x="269" y="282"/>
                    <a:pt x="235" y="311"/>
                  </a:cubicBezTo>
                  <a:cubicBezTo>
                    <a:pt x="200" y="339"/>
                    <a:pt x="169" y="348"/>
                    <a:pt x="143" y="348"/>
                  </a:cubicBezTo>
                  <a:cubicBezTo>
                    <a:pt x="98" y="348"/>
                    <a:pt x="45" y="322"/>
                    <a:pt x="45" y="244"/>
                  </a:cubicBezTo>
                  <a:cubicBezTo>
                    <a:pt x="45" y="215"/>
                    <a:pt x="56" y="134"/>
                    <a:pt x="106" y="76"/>
                  </a:cubicBezTo>
                  <a:cubicBezTo>
                    <a:pt x="136" y="41"/>
                    <a:pt x="183" y="16"/>
                    <a:pt x="227" y="16"/>
                  </a:cubicBezTo>
                  <a:cubicBezTo>
                    <a:pt x="278" y="16"/>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4"/>
                    <a:pt x="353" y="0"/>
                    <a:pt x="349" y="0"/>
                  </a:cubicBezTo>
                  <a:cubicBezTo>
                    <a:pt x="347" y="0"/>
                    <a:pt x="347" y="1"/>
                    <a:pt x="341" y="6"/>
                  </a:cubicBezTo>
                  <a:lnTo>
                    <a:pt x="306" y="45"/>
                  </a:lnTo>
                  <a:cubicBezTo>
                    <a:pt x="302" y="38"/>
                    <a:pt x="279" y="0"/>
                    <a:pt x="223" y="0"/>
                  </a:cubicBezTo>
                  <a:cubicBezTo>
                    <a:pt x="112" y="0"/>
                    <a:pt x="0" y="110"/>
                    <a:pt x="0" y="226"/>
                  </a:cubicBezTo>
                  <a:cubicBezTo>
                    <a:pt x="0" y="309"/>
                    <a:pt x="59" y="363"/>
                    <a:pt x="135" y="363"/>
                  </a:cubicBezTo>
                  <a:cubicBezTo>
                    <a:pt x="178" y="363"/>
                    <a:pt x="216" y="343"/>
                    <a:pt x="243" y="320"/>
                  </a:cubicBezTo>
                  <a:cubicBezTo>
                    <a:pt x="289" y="279"/>
                    <a:pt x="298" y="234"/>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178">
              <a:extLst>
                <a:ext uri="{FF2B5EF4-FFF2-40B4-BE49-F238E27FC236}">
                  <a16:creationId xmlns:a16="http://schemas.microsoft.com/office/drawing/2014/main" id="{A09D7582-E552-4DEE-A6F3-FF3834B0166C}"/>
                </a:ext>
              </a:extLst>
            </p:cNvPr>
            <p:cNvSpPr>
              <a:spLocks noEditPoints="1"/>
            </p:cNvSpPr>
            <p:nvPr>
              <p:custDataLst>
                <p:tags r:id="rId73"/>
              </p:custDataLst>
            </p:nvPr>
          </p:nvSpPr>
          <p:spPr bwMode="auto">
            <a:xfrm>
              <a:off x="4379919" y="3662363"/>
              <a:ext cx="42863" cy="65088"/>
            </a:xfrm>
            <a:custGeom>
              <a:avLst/>
              <a:gdLst>
                <a:gd name="T0" fmla="*/ 170 w 170"/>
                <a:gd name="T1" fmla="*/ 178 h 235"/>
                <a:gd name="T2" fmla="*/ 170 w 170"/>
                <a:gd name="T3" fmla="*/ 165 h 235"/>
                <a:gd name="T4" fmla="*/ 132 w 170"/>
                <a:gd name="T5" fmla="*/ 165 h 235"/>
                <a:gd name="T6" fmla="*/ 132 w 170"/>
                <a:gd name="T7" fmla="*/ 9 h 235"/>
                <a:gd name="T8" fmla="*/ 124 w 170"/>
                <a:gd name="T9" fmla="*/ 0 h 235"/>
                <a:gd name="T10" fmla="*/ 115 w 170"/>
                <a:gd name="T11" fmla="*/ 5 h 235"/>
                <a:gd name="T12" fmla="*/ 0 w 170"/>
                <a:gd name="T13" fmla="*/ 165 h 235"/>
                <a:gd name="T14" fmla="*/ 0 w 170"/>
                <a:gd name="T15" fmla="*/ 178 h 235"/>
                <a:gd name="T16" fmla="*/ 102 w 170"/>
                <a:gd name="T17" fmla="*/ 178 h 235"/>
                <a:gd name="T18" fmla="*/ 102 w 170"/>
                <a:gd name="T19" fmla="*/ 207 h 235"/>
                <a:gd name="T20" fmla="*/ 74 w 170"/>
                <a:gd name="T21" fmla="*/ 223 h 235"/>
                <a:gd name="T22" fmla="*/ 64 w 170"/>
                <a:gd name="T23" fmla="*/ 223 h 235"/>
                <a:gd name="T24" fmla="*/ 64 w 170"/>
                <a:gd name="T25" fmla="*/ 235 h 235"/>
                <a:gd name="T26" fmla="*/ 117 w 170"/>
                <a:gd name="T27" fmla="*/ 234 h 235"/>
                <a:gd name="T28" fmla="*/ 169 w 170"/>
                <a:gd name="T29" fmla="*/ 235 h 235"/>
                <a:gd name="T30" fmla="*/ 169 w 170"/>
                <a:gd name="T31" fmla="*/ 223 h 235"/>
                <a:gd name="T32" fmla="*/ 160 w 170"/>
                <a:gd name="T33" fmla="*/ 223 h 235"/>
                <a:gd name="T34" fmla="*/ 132 w 170"/>
                <a:gd name="T35" fmla="*/ 207 h 235"/>
                <a:gd name="T36" fmla="*/ 132 w 170"/>
                <a:gd name="T37" fmla="*/ 178 h 235"/>
                <a:gd name="T38" fmla="*/ 170 w 170"/>
                <a:gd name="T39" fmla="*/ 178 h 235"/>
                <a:gd name="T40" fmla="*/ 105 w 170"/>
                <a:gd name="T41" fmla="*/ 165 h 235"/>
                <a:gd name="T42" fmla="*/ 12 w 170"/>
                <a:gd name="T43" fmla="*/ 165 h 235"/>
                <a:gd name="T44" fmla="*/ 105 w 170"/>
                <a:gd name="T45" fmla="*/ 37 h 235"/>
                <a:gd name="T46" fmla="*/ 105 w 170"/>
                <a:gd name="T47" fmla="*/ 1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235">
                  <a:moveTo>
                    <a:pt x="170" y="178"/>
                  </a:moveTo>
                  <a:lnTo>
                    <a:pt x="170" y="165"/>
                  </a:lnTo>
                  <a:lnTo>
                    <a:pt x="132" y="165"/>
                  </a:lnTo>
                  <a:lnTo>
                    <a:pt x="132" y="9"/>
                  </a:lnTo>
                  <a:cubicBezTo>
                    <a:pt x="132" y="2"/>
                    <a:pt x="132" y="0"/>
                    <a:pt x="124" y="0"/>
                  </a:cubicBezTo>
                  <a:cubicBezTo>
                    <a:pt x="120" y="0"/>
                    <a:pt x="119" y="0"/>
                    <a:pt x="115" y="5"/>
                  </a:cubicBezTo>
                  <a:lnTo>
                    <a:pt x="0" y="165"/>
                  </a:lnTo>
                  <a:lnTo>
                    <a:pt x="0" y="178"/>
                  </a:lnTo>
                  <a:lnTo>
                    <a:pt x="102" y="178"/>
                  </a:lnTo>
                  <a:lnTo>
                    <a:pt x="102" y="207"/>
                  </a:lnTo>
                  <a:cubicBezTo>
                    <a:pt x="102" y="218"/>
                    <a:pt x="102" y="223"/>
                    <a:pt x="74" y="223"/>
                  </a:cubicBezTo>
                  <a:lnTo>
                    <a:pt x="64" y="223"/>
                  </a:lnTo>
                  <a:lnTo>
                    <a:pt x="64" y="235"/>
                  </a:lnTo>
                  <a:lnTo>
                    <a:pt x="117" y="234"/>
                  </a:lnTo>
                  <a:lnTo>
                    <a:pt x="169" y="235"/>
                  </a:lnTo>
                  <a:lnTo>
                    <a:pt x="169" y="223"/>
                  </a:lnTo>
                  <a:lnTo>
                    <a:pt x="160" y="223"/>
                  </a:lnTo>
                  <a:cubicBezTo>
                    <a:pt x="132" y="223"/>
                    <a:pt x="132" y="218"/>
                    <a:pt x="132" y="207"/>
                  </a:cubicBezTo>
                  <a:lnTo>
                    <a:pt x="132" y="178"/>
                  </a:lnTo>
                  <a:lnTo>
                    <a:pt x="170" y="178"/>
                  </a:lnTo>
                  <a:close/>
                  <a:moveTo>
                    <a:pt x="105" y="165"/>
                  </a:moveTo>
                  <a:lnTo>
                    <a:pt x="12" y="165"/>
                  </a:lnTo>
                  <a:lnTo>
                    <a:pt x="105" y="37"/>
                  </a:lnTo>
                  <a:lnTo>
                    <a:pt x="105" y="165"/>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179">
              <a:extLst>
                <a:ext uri="{FF2B5EF4-FFF2-40B4-BE49-F238E27FC236}">
                  <a16:creationId xmlns:a16="http://schemas.microsoft.com/office/drawing/2014/main" id="{0B1787F6-F5FE-4BDF-AC5C-339DBB9BBCDC}"/>
                </a:ext>
              </a:extLst>
            </p:cNvPr>
            <p:cNvSpPr>
              <a:spLocks noEditPoints="1"/>
            </p:cNvSpPr>
            <p:nvPr>
              <p:custDataLst>
                <p:tags r:id="rId74"/>
              </p:custDataLst>
            </p:nvPr>
          </p:nvSpPr>
          <p:spPr bwMode="auto">
            <a:xfrm>
              <a:off x="4475169" y="3656013"/>
              <a:ext cx="84138" cy="33338"/>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180">
              <a:extLst>
                <a:ext uri="{FF2B5EF4-FFF2-40B4-BE49-F238E27FC236}">
                  <a16:creationId xmlns:a16="http://schemas.microsoft.com/office/drawing/2014/main" id="{10A37090-CD40-4E51-8A20-E4ECCF5BD35D}"/>
                </a:ext>
              </a:extLst>
            </p:cNvPr>
            <p:cNvSpPr>
              <a:spLocks noEditPoints="1"/>
            </p:cNvSpPr>
            <p:nvPr>
              <p:custDataLst>
                <p:tags r:id="rId75"/>
              </p:custDataLst>
            </p:nvPr>
          </p:nvSpPr>
          <p:spPr bwMode="auto">
            <a:xfrm>
              <a:off x="4606931" y="3614738"/>
              <a:ext cx="52388" cy="95250"/>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6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8" y="12"/>
                    <a:pt x="18" y="59"/>
                  </a:cubicBezTo>
                  <a:cubicBezTo>
                    <a:pt x="2" y="93"/>
                    <a:pt x="0" y="132"/>
                    <a:pt x="0" y="172"/>
                  </a:cubicBezTo>
                  <a:cubicBezTo>
                    <a:pt x="0" y="210"/>
                    <a:pt x="2" y="255"/>
                    <a:pt x="22" y="293"/>
                  </a:cubicBezTo>
                  <a:cubicBezTo>
                    <a:pt x="43" y="333"/>
                    <a:pt x="80" y="343"/>
                    <a:pt x="104" y="343"/>
                  </a:cubicBezTo>
                  <a:cubicBezTo>
                    <a:pt x="131" y="343"/>
                    <a:pt x="169" y="333"/>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5" y="320"/>
                    <a:pt x="46" y="272"/>
                  </a:cubicBezTo>
                  <a:cubicBezTo>
                    <a:pt x="41" y="242"/>
                    <a:pt x="41" y="196"/>
                    <a:pt x="41" y="166"/>
                  </a:cubicBezTo>
                  <a:cubicBezTo>
                    <a:pt x="41" y="134"/>
                    <a:pt x="41" y="101"/>
                    <a:pt x="45" y="74"/>
                  </a:cubicBezTo>
                  <a:cubicBezTo>
                    <a:pt x="54"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96" name="グループ化 295">
            <a:extLst>
              <a:ext uri="{FF2B5EF4-FFF2-40B4-BE49-F238E27FC236}">
                <a16:creationId xmlns:a16="http://schemas.microsoft.com/office/drawing/2014/main" id="{5FFDF2ED-EC55-42B4-B8B3-9A96F0BADABC}"/>
              </a:ext>
            </a:extLst>
          </p:cNvPr>
          <p:cNvGrpSpPr>
            <a:grpSpLocks noChangeAspect="1"/>
          </p:cNvGrpSpPr>
          <p:nvPr>
            <p:custDataLst>
              <p:tags r:id="rId7"/>
            </p:custDataLst>
          </p:nvPr>
        </p:nvGrpSpPr>
        <p:grpSpPr>
          <a:xfrm>
            <a:off x="809625" y="3979862"/>
            <a:ext cx="1345600" cy="227200"/>
            <a:chOff x="809626" y="3979863"/>
            <a:chExt cx="614363" cy="117475"/>
          </a:xfrm>
        </p:grpSpPr>
        <p:sp>
          <p:nvSpPr>
            <p:cNvPr id="287" name="Freeform 187">
              <a:extLst>
                <a:ext uri="{FF2B5EF4-FFF2-40B4-BE49-F238E27FC236}">
                  <a16:creationId xmlns:a16="http://schemas.microsoft.com/office/drawing/2014/main" id="{23C828AB-BD2E-463D-93A1-91D2E2820A69}"/>
                </a:ext>
              </a:extLst>
            </p:cNvPr>
            <p:cNvSpPr>
              <a:spLocks/>
            </p:cNvSpPr>
            <p:nvPr>
              <p:custDataLst>
                <p:tags r:id="rId64"/>
              </p:custDataLst>
            </p:nvPr>
          </p:nvSpPr>
          <p:spPr bwMode="auto">
            <a:xfrm>
              <a:off x="809626" y="3979863"/>
              <a:ext cx="85725" cy="100013"/>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7"/>
                    <a:pt x="269" y="282"/>
                    <a:pt x="235" y="311"/>
                  </a:cubicBezTo>
                  <a:cubicBezTo>
                    <a:pt x="200" y="339"/>
                    <a:pt x="169" y="348"/>
                    <a:pt x="143" y="348"/>
                  </a:cubicBezTo>
                  <a:cubicBezTo>
                    <a:pt x="98" y="348"/>
                    <a:pt x="45" y="322"/>
                    <a:pt x="45" y="244"/>
                  </a:cubicBezTo>
                  <a:cubicBezTo>
                    <a:pt x="45" y="215"/>
                    <a:pt x="56" y="134"/>
                    <a:pt x="106" y="76"/>
                  </a:cubicBezTo>
                  <a:cubicBezTo>
                    <a:pt x="136" y="41"/>
                    <a:pt x="183" y="16"/>
                    <a:pt x="227" y="16"/>
                  </a:cubicBezTo>
                  <a:cubicBezTo>
                    <a:pt x="278" y="16"/>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4"/>
                    <a:pt x="353" y="0"/>
                    <a:pt x="348" y="0"/>
                  </a:cubicBezTo>
                  <a:cubicBezTo>
                    <a:pt x="347" y="0"/>
                    <a:pt x="346" y="1"/>
                    <a:pt x="341" y="6"/>
                  </a:cubicBezTo>
                  <a:lnTo>
                    <a:pt x="306" y="45"/>
                  </a:lnTo>
                  <a:cubicBezTo>
                    <a:pt x="302" y="38"/>
                    <a:pt x="279" y="0"/>
                    <a:pt x="223" y="0"/>
                  </a:cubicBezTo>
                  <a:cubicBezTo>
                    <a:pt x="112" y="0"/>
                    <a:pt x="0" y="110"/>
                    <a:pt x="0" y="226"/>
                  </a:cubicBezTo>
                  <a:cubicBezTo>
                    <a:pt x="0" y="309"/>
                    <a:pt x="59" y="363"/>
                    <a:pt x="135" y="363"/>
                  </a:cubicBezTo>
                  <a:cubicBezTo>
                    <a:pt x="178" y="363"/>
                    <a:pt x="216" y="343"/>
                    <a:pt x="243" y="320"/>
                  </a:cubicBezTo>
                  <a:cubicBezTo>
                    <a:pt x="289" y="279"/>
                    <a:pt x="298" y="234"/>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188">
              <a:extLst>
                <a:ext uri="{FF2B5EF4-FFF2-40B4-BE49-F238E27FC236}">
                  <a16:creationId xmlns:a16="http://schemas.microsoft.com/office/drawing/2014/main" id="{5EC5F37F-B4DE-478F-81E6-0E9A6CC832EA}"/>
                </a:ext>
              </a:extLst>
            </p:cNvPr>
            <p:cNvSpPr>
              <a:spLocks/>
            </p:cNvSpPr>
            <p:nvPr>
              <p:custDataLst>
                <p:tags r:id="rId65"/>
              </p:custDataLst>
            </p:nvPr>
          </p:nvSpPr>
          <p:spPr bwMode="auto">
            <a:xfrm>
              <a:off x="895351" y="4033838"/>
              <a:ext cx="38100" cy="63500"/>
            </a:xfrm>
            <a:custGeom>
              <a:avLst/>
              <a:gdLst>
                <a:gd name="T0" fmla="*/ 154 w 154"/>
                <a:gd name="T1" fmla="*/ 169 h 232"/>
                <a:gd name="T2" fmla="*/ 142 w 154"/>
                <a:gd name="T3" fmla="*/ 169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9 h 232"/>
                <a:gd name="T32" fmla="*/ 0 w 154"/>
                <a:gd name="T33" fmla="*/ 232 h 232"/>
                <a:gd name="T34" fmla="*/ 144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9" y="123"/>
                    <a:pt x="87" y="135"/>
                  </a:cubicBezTo>
                  <a:lnTo>
                    <a:pt x="3" y="219"/>
                  </a:lnTo>
                  <a:cubicBezTo>
                    <a:pt x="0" y="222"/>
                    <a:pt x="0" y="222"/>
                    <a:pt x="0" y="232"/>
                  </a:cubicBezTo>
                  <a:lnTo>
                    <a:pt x="144"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189">
              <a:extLst>
                <a:ext uri="{FF2B5EF4-FFF2-40B4-BE49-F238E27FC236}">
                  <a16:creationId xmlns:a16="http://schemas.microsoft.com/office/drawing/2014/main" id="{AC170231-1C2F-4F6F-8FCE-123081DCAD32}"/>
                </a:ext>
              </a:extLst>
            </p:cNvPr>
            <p:cNvSpPr>
              <a:spLocks/>
            </p:cNvSpPr>
            <p:nvPr>
              <p:custDataLst>
                <p:tags r:id="rId66"/>
              </p:custDataLst>
            </p:nvPr>
          </p:nvSpPr>
          <p:spPr bwMode="auto">
            <a:xfrm>
              <a:off x="968376" y="4014788"/>
              <a:ext cx="39688" cy="63500"/>
            </a:xfrm>
            <a:custGeom>
              <a:avLst/>
              <a:gdLst>
                <a:gd name="T0" fmla="*/ 163 w 163"/>
                <a:gd name="T1" fmla="*/ 160 h 230"/>
                <a:gd name="T2" fmla="*/ 142 w 163"/>
                <a:gd name="T3" fmla="*/ 113 h 230"/>
                <a:gd name="T4" fmla="*/ 85 w 163"/>
                <a:gd name="T5" fmla="*/ 89 h 230"/>
                <a:gd name="T6" fmla="*/ 24 w 163"/>
                <a:gd name="T7" fmla="*/ 48 h 230"/>
                <a:gd name="T8" fmla="*/ 80 w 163"/>
                <a:gd name="T9" fmla="*/ 10 h 230"/>
                <a:gd name="T10" fmla="*/ 138 w 163"/>
                <a:gd name="T11" fmla="*/ 70 h 230"/>
                <a:gd name="T12" fmla="*/ 144 w 163"/>
                <a:gd name="T13" fmla="*/ 75 h 230"/>
                <a:gd name="T14" fmla="*/ 151 w 163"/>
                <a:gd name="T15" fmla="*/ 63 h 230"/>
                <a:gd name="T16" fmla="*/ 151 w 163"/>
                <a:gd name="T17" fmla="*/ 12 h 230"/>
                <a:gd name="T18" fmla="*/ 145 w 163"/>
                <a:gd name="T19" fmla="*/ 0 h 230"/>
                <a:gd name="T20" fmla="*/ 135 w 163"/>
                <a:gd name="T21" fmla="*/ 6 h 230"/>
                <a:gd name="T22" fmla="*/ 127 w 163"/>
                <a:gd name="T23" fmla="*/ 14 h 230"/>
                <a:gd name="T24" fmla="*/ 80 w 163"/>
                <a:gd name="T25" fmla="*/ 0 h 230"/>
                <a:gd name="T26" fmla="*/ 0 w 163"/>
                <a:gd name="T27" fmla="*/ 62 h 230"/>
                <a:gd name="T28" fmla="*/ 21 w 163"/>
                <a:gd name="T29" fmla="*/ 104 h 230"/>
                <a:gd name="T30" fmla="*/ 87 w 163"/>
                <a:gd name="T31" fmla="*/ 127 h 230"/>
                <a:gd name="T32" fmla="*/ 139 w 163"/>
                <a:gd name="T33" fmla="*/ 173 h 230"/>
                <a:gd name="T34" fmla="*/ 83 w 163"/>
                <a:gd name="T35" fmla="*/ 219 h 230"/>
                <a:gd name="T36" fmla="*/ 13 w 163"/>
                <a:gd name="T37" fmla="*/ 148 h 230"/>
                <a:gd name="T38" fmla="*/ 6 w 163"/>
                <a:gd name="T39" fmla="*/ 139 h 230"/>
                <a:gd name="T40" fmla="*/ 0 w 163"/>
                <a:gd name="T41" fmla="*/ 152 h 230"/>
                <a:gd name="T42" fmla="*/ 0 w 163"/>
                <a:gd name="T43" fmla="*/ 218 h 230"/>
                <a:gd name="T44" fmla="*/ 5 w 163"/>
                <a:gd name="T45" fmla="*/ 230 h 230"/>
                <a:gd name="T46" fmla="*/ 18 w 163"/>
                <a:gd name="T47" fmla="*/ 220 h 230"/>
                <a:gd name="T48" fmla="*/ 28 w 163"/>
                <a:gd name="T49" fmla="*/ 208 h 230"/>
                <a:gd name="T50" fmla="*/ 83 w 163"/>
                <a:gd name="T51" fmla="*/ 230 h 230"/>
                <a:gd name="T52" fmla="*/ 163 w 163"/>
                <a:gd name="T53" fmla="*/ 16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30">
                  <a:moveTo>
                    <a:pt x="163" y="160"/>
                  </a:moveTo>
                  <a:cubicBezTo>
                    <a:pt x="163" y="134"/>
                    <a:pt x="148" y="119"/>
                    <a:pt x="142" y="113"/>
                  </a:cubicBezTo>
                  <a:cubicBezTo>
                    <a:pt x="126" y="97"/>
                    <a:pt x="106" y="93"/>
                    <a:pt x="85" y="89"/>
                  </a:cubicBezTo>
                  <a:cubicBezTo>
                    <a:pt x="57" y="83"/>
                    <a:pt x="24" y="77"/>
                    <a:pt x="24" y="48"/>
                  </a:cubicBezTo>
                  <a:cubicBezTo>
                    <a:pt x="24" y="30"/>
                    <a:pt x="37" y="10"/>
                    <a:pt x="80" y="10"/>
                  </a:cubicBezTo>
                  <a:cubicBezTo>
                    <a:pt x="135" y="10"/>
                    <a:pt x="137" y="55"/>
                    <a:pt x="138" y="70"/>
                  </a:cubicBezTo>
                  <a:cubicBezTo>
                    <a:pt x="139" y="75"/>
                    <a:pt x="144" y="75"/>
                    <a:pt x="144" y="75"/>
                  </a:cubicBezTo>
                  <a:cubicBezTo>
                    <a:pt x="151" y="75"/>
                    <a:pt x="151" y="72"/>
                    <a:pt x="151" y="63"/>
                  </a:cubicBezTo>
                  <a:lnTo>
                    <a:pt x="151" y="12"/>
                  </a:lnTo>
                  <a:cubicBezTo>
                    <a:pt x="151" y="4"/>
                    <a:pt x="151" y="0"/>
                    <a:pt x="145" y="0"/>
                  </a:cubicBezTo>
                  <a:cubicBezTo>
                    <a:pt x="143" y="0"/>
                    <a:pt x="142" y="0"/>
                    <a:pt x="135" y="6"/>
                  </a:cubicBezTo>
                  <a:cubicBezTo>
                    <a:pt x="134"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9"/>
                    <a:pt x="122" y="219"/>
                    <a:pt x="83" y="219"/>
                  </a:cubicBezTo>
                  <a:cubicBezTo>
                    <a:pt x="41" y="219"/>
                    <a:pt x="23" y="190"/>
                    <a:pt x="13" y="148"/>
                  </a:cubicBezTo>
                  <a:cubicBezTo>
                    <a:pt x="12" y="141"/>
                    <a:pt x="11" y="139"/>
                    <a:pt x="6" y="139"/>
                  </a:cubicBezTo>
                  <a:cubicBezTo>
                    <a:pt x="0" y="139"/>
                    <a:pt x="0" y="143"/>
                    <a:pt x="0" y="152"/>
                  </a:cubicBezTo>
                  <a:lnTo>
                    <a:pt x="0" y="218"/>
                  </a:lnTo>
                  <a:cubicBezTo>
                    <a:pt x="0" y="226"/>
                    <a:pt x="0" y="230"/>
                    <a:pt x="5" y="230"/>
                  </a:cubicBezTo>
                  <a:cubicBezTo>
                    <a:pt x="8" y="230"/>
                    <a:pt x="8" y="229"/>
                    <a:pt x="18" y="220"/>
                  </a:cubicBezTo>
                  <a:cubicBezTo>
                    <a:pt x="19" y="219"/>
                    <a:pt x="19" y="218"/>
                    <a:pt x="28" y="208"/>
                  </a:cubicBezTo>
                  <a:cubicBezTo>
                    <a:pt x="50" y="229"/>
                    <a:pt x="72" y="230"/>
                    <a:pt x="83" y="230"/>
                  </a:cubicBezTo>
                  <a:cubicBezTo>
                    <a:pt x="140" y="230"/>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190">
              <a:extLst>
                <a:ext uri="{FF2B5EF4-FFF2-40B4-BE49-F238E27FC236}">
                  <a16:creationId xmlns:a16="http://schemas.microsoft.com/office/drawing/2014/main" id="{D665CD62-DE73-4382-ADF2-C652F32D1BD4}"/>
                </a:ext>
              </a:extLst>
            </p:cNvPr>
            <p:cNvSpPr>
              <a:spLocks noEditPoints="1"/>
            </p:cNvSpPr>
            <p:nvPr>
              <p:custDataLst>
                <p:tags r:id="rId67"/>
              </p:custDataLst>
            </p:nvPr>
          </p:nvSpPr>
          <p:spPr bwMode="auto">
            <a:xfrm>
              <a:off x="1016001" y="3986213"/>
              <a:ext cx="26988" cy="90488"/>
            </a:xfrm>
            <a:custGeom>
              <a:avLst/>
              <a:gdLst>
                <a:gd name="T0" fmla="*/ 106 w 106"/>
                <a:gd name="T1" fmla="*/ 328 h 328"/>
                <a:gd name="T2" fmla="*/ 106 w 106"/>
                <a:gd name="T3" fmla="*/ 313 h 328"/>
                <a:gd name="T4" fmla="*/ 71 w 106"/>
                <a:gd name="T5" fmla="*/ 291 h 328"/>
                <a:gd name="T6" fmla="*/ 71 w 106"/>
                <a:gd name="T7" fmla="*/ 107 h 328"/>
                <a:gd name="T8" fmla="*/ 2 w 106"/>
                <a:gd name="T9" fmla="*/ 113 h 328"/>
                <a:gd name="T10" fmla="*/ 2 w 106"/>
                <a:gd name="T11" fmla="*/ 128 h 328"/>
                <a:gd name="T12" fmla="*/ 38 w 106"/>
                <a:gd name="T13" fmla="*/ 156 h 328"/>
                <a:gd name="T14" fmla="*/ 38 w 106"/>
                <a:gd name="T15" fmla="*/ 290 h 328"/>
                <a:gd name="T16" fmla="*/ 0 w 106"/>
                <a:gd name="T17" fmla="*/ 313 h 328"/>
                <a:gd name="T18" fmla="*/ 0 w 106"/>
                <a:gd name="T19" fmla="*/ 328 h 328"/>
                <a:gd name="T20" fmla="*/ 54 w 106"/>
                <a:gd name="T21" fmla="*/ 327 h 328"/>
                <a:gd name="T22" fmla="*/ 106 w 106"/>
                <a:gd name="T23" fmla="*/ 328 h 328"/>
                <a:gd name="T24" fmla="*/ 79 w 106"/>
                <a:gd name="T25" fmla="*/ 27 h 328"/>
                <a:gd name="T26" fmla="*/ 52 w 106"/>
                <a:gd name="T27" fmla="*/ 0 h 328"/>
                <a:gd name="T28" fmla="*/ 25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3" y="313"/>
                    <a:pt x="71" y="310"/>
                    <a:pt x="71" y="291"/>
                  </a:cubicBezTo>
                  <a:lnTo>
                    <a:pt x="71" y="107"/>
                  </a:lnTo>
                  <a:lnTo>
                    <a:pt x="2" y="113"/>
                  </a:lnTo>
                  <a:lnTo>
                    <a:pt x="2" y="128"/>
                  </a:lnTo>
                  <a:cubicBezTo>
                    <a:pt x="34" y="128"/>
                    <a:pt x="38" y="131"/>
                    <a:pt x="38" y="156"/>
                  </a:cubicBezTo>
                  <a:lnTo>
                    <a:pt x="38" y="290"/>
                  </a:lnTo>
                  <a:cubicBezTo>
                    <a:pt x="38" y="313"/>
                    <a:pt x="33" y="313"/>
                    <a:pt x="0" y="313"/>
                  </a:cubicBezTo>
                  <a:lnTo>
                    <a:pt x="0" y="328"/>
                  </a:lnTo>
                  <a:lnTo>
                    <a:pt x="54" y="327"/>
                  </a:lnTo>
                  <a:cubicBezTo>
                    <a:pt x="72" y="327"/>
                    <a:pt x="89" y="328"/>
                    <a:pt x="106" y="328"/>
                  </a:cubicBezTo>
                  <a:close/>
                  <a:moveTo>
                    <a:pt x="79" y="27"/>
                  </a:moveTo>
                  <a:cubicBezTo>
                    <a:pt x="79" y="13"/>
                    <a:pt x="67" y="0"/>
                    <a:pt x="52" y="0"/>
                  </a:cubicBezTo>
                  <a:cubicBezTo>
                    <a:pt x="35" y="0"/>
                    <a:pt x="25" y="14"/>
                    <a:pt x="25" y="27"/>
                  </a:cubicBezTo>
                  <a:cubicBezTo>
                    <a:pt x="25"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191">
              <a:extLst>
                <a:ext uri="{FF2B5EF4-FFF2-40B4-BE49-F238E27FC236}">
                  <a16:creationId xmlns:a16="http://schemas.microsoft.com/office/drawing/2014/main" id="{A0ADE540-67B7-474F-9DF8-D4A3926F8193}"/>
                </a:ext>
              </a:extLst>
            </p:cNvPr>
            <p:cNvSpPr>
              <a:spLocks/>
            </p:cNvSpPr>
            <p:nvPr>
              <p:custDataLst>
                <p:tags r:id="rId68"/>
              </p:custDataLst>
            </p:nvPr>
          </p:nvSpPr>
          <p:spPr bwMode="auto">
            <a:xfrm>
              <a:off x="1050926" y="4016376"/>
              <a:ext cx="60325" cy="60325"/>
            </a:xfrm>
            <a:custGeom>
              <a:avLst/>
              <a:gdLst>
                <a:gd name="T0" fmla="*/ 251 w 251"/>
                <a:gd name="T1" fmla="*/ 221 h 221"/>
                <a:gd name="T2" fmla="*/ 251 w 251"/>
                <a:gd name="T3" fmla="*/ 206 h 221"/>
                <a:gd name="T4" fmla="*/ 212 w 251"/>
                <a:gd name="T5" fmla="*/ 191 h 221"/>
                <a:gd name="T6" fmla="*/ 212 w 251"/>
                <a:gd name="T7" fmla="*/ 95 h 221"/>
                <a:gd name="T8" fmla="*/ 197 w 251"/>
                <a:gd name="T9" fmla="*/ 19 h 221"/>
                <a:gd name="T10" fmla="*/ 145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6 h 221"/>
                <a:gd name="T26" fmla="*/ 0 w 251"/>
                <a:gd name="T27" fmla="*/ 221 h 221"/>
                <a:gd name="T28" fmla="*/ 57 w 251"/>
                <a:gd name="T29" fmla="*/ 220 h 221"/>
                <a:gd name="T30" fmla="*/ 113 w 251"/>
                <a:gd name="T31" fmla="*/ 221 h 221"/>
                <a:gd name="T32" fmla="*/ 113 w 251"/>
                <a:gd name="T33" fmla="*/ 206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6 h 221"/>
                <a:gd name="T46" fmla="*/ 139 w 251"/>
                <a:gd name="T47" fmla="*/ 221 h 221"/>
                <a:gd name="T48" fmla="*/ 195 w 251"/>
                <a:gd name="T49" fmla="*/ 220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6"/>
                  </a:lnTo>
                  <a:cubicBezTo>
                    <a:pt x="225" y="206"/>
                    <a:pt x="213" y="206"/>
                    <a:pt x="212" y="191"/>
                  </a:cubicBezTo>
                  <a:lnTo>
                    <a:pt x="212" y="95"/>
                  </a:lnTo>
                  <a:cubicBezTo>
                    <a:pt x="212" y="52"/>
                    <a:pt x="212" y="37"/>
                    <a:pt x="197" y="19"/>
                  </a:cubicBezTo>
                  <a:cubicBezTo>
                    <a:pt x="190" y="10"/>
                    <a:pt x="173" y="0"/>
                    <a:pt x="145" y="0"/>
                  </a:cubicBezTo>
                  <a:cubicBezTo>
                    <a:pt x="108" y="0"/>
                    <a:pt x="85" y="22"/>
                    <a:pt x="71" y="53"/>
                  </a:cubicBezTo>
                  <a:lnTo>
                    <a:pt x="71" y="0"/>
                  </a:lnTo>
                  <a:lnTo>
                    <a:pt x="0" y="6"/>
                  </a:lnTo>
                  <a:lnTo>
                    <a:pt x="0" y="21"/>
                  </a:lnTo>
                  <a:cubicBezTo>
                    <a:pt x="35" y="21"/>
                    <a:pt x="39" y="25"/>
                    <a:pt x="39" y="49"/>
                  </a:cubicBezTo>
                  <a:lnTo>
                    <a:pt x="39" y="183"/>
                  </a:lnTo>
                  <a:cubicBezTo>
                    <a:pt x="39" y="206"/>
                    <a:pt x="34" y="206"/>
                    <a:pt x="0" y="206"/>
                  </a:cubicBezTo>
                  <a:lnTo>
                    <a:pt x="0" y="221"/>
                  </a:lnTo>
                  <a:lnTo>
                    <a:pt x="57" y="220"/>
                  </a:lnTo>
                  <a:lnTo>
                    <a:pt x="113" y="221"/>
                  </a:lnTo>
                  <a:lnTo>
                    <a:pt x="113" y="206"/>
                  </a:lnTo>
                  <a:cubicBezTo>
                    <a:pt x="79" y="206"/>
                    <a:pt x="74" y="206"/>
                    <a:pt x="74" y="183"/>
                  </a:cubicBezTo>
                  <a:lnTo>
                    <a:pt x="74" y="91"/>
                  </a:lnTo>
                  <a:cubicBezTo>
                    <a:pt x="74" y="39"/>
                    <a:pt x="109" y="11"/>
                    <a:pt x="141" y="11"/>
                  </a:cubicBezTo>
                  <a:cubicBezTo>
                    <a:pt x="172" y="11"/>
                    <a:pt x="178" y="38"/>
                    <a:pt x="178" y="67"/>
                  </a:cubicBezTo>
                  <a:lnTo>
                    <a:pt x="178" y="183"/>
                  </a:lnTo>
                  <a:cubicBezTo>
                    <a:pt x="178" y="206"/>
                    <a:pt x="172" y="206"/>
                    <a:pt x="139" y="206"/>
                  </a:cubicBezTo>
                  <a:lnTo>
                    <a:pt x="139" y="221"/>
                  </a:lnTo>
                  <a:lnTo>
                    <a:pt x="195" y="220"/>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192">
              <a:extLst>
                <a:ext uri="{FF2B5EF4-FFF2-40B4-BE49-F238E27FC236}">
                  <a16:creationId xmlns:a16="http://schemas.microsoft.com/office/drawing/2014/main" id="{52AD8ABA-4135-4402-8783-E00B6B2020E2}"/>
                </a:ext>
              </a:extLst>
            </p:cNvPr>
            <p:cNvSpPr>
              <a:spLocks/>
            </p:cNvSpPr>
            <p:nvPr>
              <p:custDataLst>
                <p:tags r:id="rId69"/>
              </p:custDataLst>
            </p:nvPr>
          </p:nvSpPr>
          <p:spPr bwMode="auto">
            <a:xfrm>
              <a:off x="1141414" y="3981451"/>
              <a:ext cx="60325" cy="96838"/>
            </a:xfrm>
            <a:custGeom>
              <a:avLst/>
              <a:gdLst>
                <a:gd name="T0" fmla="*/ 247 w 247"/>
                <a:gd name="T1" fmla="*/ 347 h 353"/>
                <a:gd name="T2" fmla="*/ 245 w 247"/>
                <a:gd name="T3" fmla="*/ 342 h 353"/>
                <a:gd name="T4" fmla="*/ 233 w 247"/>
                <a:gd name="T5" fmla="*/ 319 h 353"/>
                <a:gd name="T6" fmla="*/ 132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193">
              <a:extLst>
                <a:ext uri="{FF2B5EF4-FFF2-40B4-BE49-F238E27FC236}">
                  <a16:creationId xmlns:a16="http://schemas.microsoft.com/office/drawing/2014/main" id="{DAE62185-B43F-4BFC-9A93-B00DFB0607F0}"/>
                </a:ext>
              </a:extLst>
            </p:cNvPr>
            <p:cNvSpPr>
              <a:spLocks noEditPoints="1"/>
            </p:cNvSpPr>
            <p:nvPr>
              <p:custDataLst>
                <p:tags r:id="rId70"/>
              </p:custDataLst>
            </p:nvPr>
          </p:nvSpPr>
          <p:spPr bwMode="auto">
            <a:xfrm>
              <a:off x="1246189" y="4025901"/>
              <a:ext cx="80963" cy="33338"/>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194">
              <a:extLst>
                <a:ext uri="{FF2B5EF4-FFF2-40B4-BE49-F238E27FC236}">
                  <a16:creationId xmlns:a16="http://schemas.microsoft.com/office/drawing/2014/main" id="{1B7CD52B-B8AC-40DB-B88D-E453021796FB}"/>
                </a:ext>
              </a:extLst>
            </p:cNvPr>
            <p:cNvSpPr>
              <a:spLocks noEditPoints="1"/>
            </p:cNvSpPr>
            <p:nvPr>
              <p:custDataLst>
                <p:tags r:id="rId71"/>
              </p:custDataLst>
            </p:nvPr>
          </p:nvSpPr>
          <p:spPr bwMode="auto">
            <a:xfrm>
              <a:off x="1371601" y="3984626"/>
              <a:ext cx="52388" cy="95250"/>
            </a:xfrm>
            <a:custGeom>
              <a:avLst/>
              <a:gdLst>
                <a:gd name="T0" fmla="*/ 210 w 210"/>
                <a:gd name="T1" fmla="*/ 172 h 343"/>
                <a:gd name="T2" fmla="*/ 190 w 210"/>
                <a:gd name="T3" fmla="*/ 55 h 343"/>
                <a:gd name="T4" fmla="*/ 106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4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8" y="8"/>
                    <a:pt x="127" y="0"/>
                    <a:pt x="106" y="0"/>
                  </a:cubicBezTo>
                  <a:cubicBezTo>
                    <a:pt x="76" y="0"/>
                    <a:pt x="39" y="12"/>
                    <a:pt x="19" y="59"/>
                  </a:cubicBezTo>
                  <a:cubicBezTo>
                    <a:pt x="3" y="93"/>
                    <a:pt x="0" y="132"/>
                    <a:pt x="0" y="172"/>
                  </a:cubicBezTo>
                  <a:cubicBezTo>
                    <a:pt x="0" y="210"/>
                    <a:pt x="2" y="255"/>
                    <a:pt x="23" y="293"/>
                  </a:cubicBezTo>
                  <a:cubicBezTo>
                    <a:pt x="44" y="333"/>
                    <a:pt x="81" y="343"/>
                    <a:pt x="105" y="343"/>
                  </a:cubicBezTo>
                  <a:cubicBezTo>
                    <a:pt x="132" y="343"/>
                    <a:pt x="170" y="333"/>
                    <a:pt x="192" y="285"/>
                  </a:cubicBezTo>
                  <a:cubicBezTo>
                    <a:pt x="208" y="251"/>
                    <a:pt x="210" y="212"/>
                    <a:pt x="210" y="172"/>
                  </a:cubicBezTo>
                  <a:close/>
                  <a:moveTo>
                    <a:pt x="169" y="166"/>
                  </a:moveTo>
                  <a:cubicBezTo>
                    <a:pt x="169" y="204"/>
                    <a:pt x="169" y="238"/>
                    <a:pt x="164" y="270"/>
                  </a:cubicBezTo>
                  <a:cubicBezTo>
                    <a:pt x="156" y="317"/>
                    <a:pt x="128" y="332"/>
                    <a:pt x="105" y="332"/>
                  </a:cubicBezTo>
                  <a:cubicBezTo>
                    <a:pt x="86" y="332"/>
                    <a:pt x="56" y="320"/>
                    <a:pt x="47" y="272"/>
                  </a:cubicBezTo>
                  <a:cubicBezTo>
                    <a:pt x="42" y="242"/>
                    <a:pt x="42" y="196"/>
                    <a:pt x="42" y="166"/>
                  </a:cubicBezTo>
                  <a:cubicBezTo>
                    <a:pt x="42" y="134"/>
                    <a:pt x="42" y="101"/>
                    <a:pt x="46" y="74"/>
                  </a:cubicBezTo>
                  <a:cubicBezTo>
                    <a:pt x="55" y="15"/>
                    <a:pt x="93" y="11"/>
                    <a:pt x="105" y="11"/>
                  </a:cubicBezTo>
                  <a:cubicBezTo>
                    <a:pt x="122" y="11"/>
                    <a:pt x="155"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07" name="グループ化 306">
            <a:extLst>
              <a:ext uri="{FF2B5EF4-FFF2-40B4-BE49-F238E27FC236}">
                <a16:creationId xmlns:a16="http://schemas.microsoft.com/office/drawing/2014/main" id="{2F25EA10-F0E2-467C-91F5-514821270C4B}"/>
              </a:ext>
            </a:extLst>
          </p:cNvPr>
          <p:cNvGrpSpPr>
            <a:grpSpLocks noChangeAspect="1"/>
          </p:cNvGrpSpPr>
          <p:nvPr>
            <p:custDataLst>
              <p:tags r:id="rId8"/>
            </p:custDataLst>
          </p:nvPr>
        </p:nvGrpSpPr>
        <p:grpSpPr>
          <a:xfrm>
            <a:off x="3492489" y="3989387"/>
            <a:ext cx="272000" cy="227200"/>
            <a:chOff x="3492489" y="3989388"/>
            <a:chExt cx="146050" cy="115887"/>
          </a:xfrm>
        </p:grpSpPr>
        <p:sp>
          <p:nvSpPr>
            <p:cNvPr id="304" name="Freeform 201">
              <a:extLst>
                <a:ext uri="{FF2B5EF4-FFF2-40B4-BE49-F238E27FC236}">
                  <a16:creationId xmlns:a16="http://schemas.microsoft.com/office/drawing/2014/main" id="{41F1C05A-02FB-4430-BF9C-54827AB793B1}"/>
                </a:ext>
              </a:extLst>
            </p:cNvPr>
            <p:cNvSpPr>
              <a:spLocks/>
            </p:cNvSpPr>
            <p:nvPr>
              <p:custDataLst>
                <p:tags r:id="rId62"/>
              </p:custDataLst>
            </p:nvPr>
          </p:nvSpPr>
          <p:spPr bwMode="auto">
            <a:xfrm>
              <a:off x="3492489" y="3989388"/>
              <a:ext cx="101600" cy="9842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7 w 354"/>
                <a:gd name="T17" fmla="*/ 112 h 363"/>
                <a:gd name="T18" fmla="*/ 306 w 354"/>
                <a:gd name="T19" fmla="*/ 137 h 363"/>
                <a:gd name="T20" fmla="*/ 313 w 354"/>
                <a:gd name="T21" fmla="*/ 142 h 363"/>
                <a:gd name="T22" fmla="*/ 322 w 354"/>
                <a:gd name="T23" fmla="*/ 132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7"/>
                    <a:pt x="269" y="282"/>
                    <a:pt x="235" y="311"/>
                  </a:cubicBezTo>
                  <a:cubicBezTo>
                    <a:pt x="200" y="339"/>
                    <a:pt x="169" y="348"/>
                    <a:pt x="143" y="348"/>
                  </a:cubicBezTo>
                  <a:cubicBezTo>
                    <a:pt x="98" y="348"/>
                    <a:pt x="45" y="322"/>
                    <a:pt x="45" y="244"/>
                  </a:cubicBezTo>
                  <a:cubicBezTo>
                    <a:pt x="45" y="215"/>
                    <a:pt x="56" y="134"/>
                    <a:pt x="106" y="76"/>
                  </a:cubicBezTo>
                  <a:cubicBezTo>
                    <a:pt x="136" y="41"/>
                    <a:pt x="183" y="16"/>
                    <a:pt x="227" y="16"/>
                  </a:cubicBezTo>
                  <a:cubicBezTo>
                    <a:pt x="278" y="16"/>
                    <a:pt x="307" y="54"/>
                    <a:pt x="307" y="112"/>
                  </a:cubicBezTo>
                  <a:cubicBezTo>
                    <a:pt x="307" y="132"/>
                    <a:pt x="306" y="132"/>
                    <a:pt x="306" y="137"/>
                  </a:cubicBezTo>
                  <a:cubicBezTo>
                    <a:pt x="306" y="142"/>
                    <a:pt x="312" y="142"/>
                    <a:pt x="313" y="142"/>
                  </a:cubicBezTo>
                  <a:cubicBezTo>
                    <a:pt x="320" y="142"/>
                    <a:pt x="320" y="141"/>
                    <a:pt x="322" y="132"/>
                  </a:cubicBezTo>
                  <a:lnTo>
                    <a:pt x="354" y="5"/>
                  </a:lnTo>
                  <a:cubicBezTo>
                    <a:pt x="354" y="4"/>
                    <a:pt x="353" y="0"/>
                    <a:pt x="348" y="0"/>
                  </a:cubicBezTo>
                  <a:cubicBezTo>
                    <a:pt x="347" y="0"/>
                    <a:pt x="346" y="1"/>
                    <a:pt x="341" y="6"/>
                  </a:cubicBezTo>
                  <a:lnTo>
                    <a:pt x="306" y="45"/>
                  </a:lnTo>
                  <a:cubicBezTo>
                    <a:pt x="302" y="38"/>
                    <a:pt x="279" y="0"/>
                    <a:pt x="223" y="0"/>
                  </a:cubicBezTo>
                  <a:cubicBezTo>
                    <a:pt x="112" y="0"/>
                    <a:pt x="0" y="110"/>
                    <a:pt x="0" y="226"/>
                  </a:cubicBezTo>
                  <a:cubicBezTo>
                    <a:pt x="0" y="309"/>
                    <a:pt x="59" y="363"/>
                    <a:pt x="135" y="363"/>
                  </a:cubicBezTo>
                  <a:cubicBezTo>
                    <a:pt x="178" y="363"/>
                    <a:pt x="216" y="343"/>
                    <a:pt x="243" y="320"/>
                  </a:cubicBezTo>
                  <a:cubicBezTo>
                    <a:pt x="289" y="279"/>
                    <a:pt x="298" y="234"/>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02">
              <a:extLst>
                <a:ext uri="{FF2B5EF4-FFF2-40B4-BE49-F238E27FC236}">
                  <a16:creationId xmlns:a16="http://schemas.microsoft.com/office/drawing/2014/main" id="{1F16E261-BFA2-4462-8524-1BCC942F4868}"/>
                </a:ext>
              </a:extLst>
            </p:cNvPr>
            <p:cNvSpPr>
              <a:spLocks/>
            </p:cNvSpPr>
            <p:nvPr>
              <p:custDataLst>
                <p:tags r:id="rId63"/>
              </p:custDataLst>
            </p:nvPr>
          </p:nvSpPr>
          <p:spPr bwMode="auto">
            <a:xfrm>
              <a:off x="3594089" y="4041775"/>
              <a:ext cx="44450" cy="63500"/>
            </a:xfrm>
            <a:custGeom>
              <a:avLst/>
              <a:gdLst>
                <a:gd name="T0" fmla="*/ 154 w 154"/>
                <a:gd name="T1" fmla="*/ 169 h 232"/>
                <a:gd name="T2" fmla="*/ 142 w 154"/>
                <a:gd name="T3" fmla="*/ 169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9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9" y="123"/>
                    <a:pt x="87" y="135"/>
                  </a:cubicBezTo>
                  <a:lnTo>
                    <a:pt x="3" y="219"/>
                  </a:lnTo>
                  <a:cubicBezTo>
                    <a:pt x="0" y="222"/>
                    <a:pt x="0" y="222"/>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31" name="グループ化 330">
            <a:extLst>
              <a:ext uri="{FF2B5EF4-FFF2-40B4-BE49-F238E27FC236}">
                <a16:creationId xmlns:a16="http://schemas.microsoft.com/office/drawing/2014/main" id="{6C7FA8D4-D018-42BA-833A-947C78FAE800}"/>
              </a:ext>
            </a:extLst>
          </p:cNvPr>
          <p:cNvGrpSpPr>
            <a:grpSpLocks noChangeAspect="1"/>
          </p:cNvGrpSpPr>
          <p:nvPr>
            <p:custDataLst>
              <p:tags r:id="rId9"/>
            </p:custDataLst>
          </p:nvPr>
        </p:nvGrpSpPr>
        <p:grpSpPr>
          <a:xfrm>
            <a:off x="5899150" y="3970338"/>
            <a:ext cx="2454400" cy="264000"/>
            <a:chOff x="5899150" y="3970338"/>
            <a:chExt cx="1111250" cy="139700"/>
          </a:xfrm>
        </p:grpSpPr>
        <p:sp>
          <p:nvSpPr>
            <p:cNvPr id="315" name="Freeform 209">
              <a:extLst>
                <a:ext uri="{FF2B5EF4-FFF2-40B4-BE49-F238E27FC236}">
                  <a16:creationId xmlns:a16="http://schemas.microsoft.com/office/drawing/2014/main" id="{2B0035AD-62D9-4C27-98E3-F959A5BADC8F}"/>
                </a:ext>
              </a:extLst>
            </p:cNvPr>
            <p:cNvSpPr>
              <a:spLocks/>
            </p:cNvSpPr>
            <p:nvPr>
              <p:custDataLst>
                <p:tags r:id="rId47"/>
              </p:custDataLst>
            </p:nvPr>
          </p:nvSpPr>
          <p:spPr bwMode="auto">
            <a:xfrm>
              <a:off x="5899150" y="3978276"/>
              <a:ext cx="60325" cy="1000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40" y="337"/>
                    <a:pt x="237" y="329"/>
                    <a:pt x="233" y="319"/>
                  </a:cubicBezTo>
                  <a:lnTo>
                    <a:pt x="131" y="35"/>
                  </a:lnTo>
                  <a:cubicBezTo>
                    <a:pt x="121" y="7"/>
                    <a:pt x="94" y="0"/>
                    <a:pt x="70" y="0"/>
                  </a:cubicBezTo>
                  <a:cubicBezTo>
                    <a:pt x="68" y="0"/>
                    <a:pt x="61" y="0"/>
                    <a:pt x="61" y="6"/>
                  </a:cubicBezTo>
                  <a:cubicBezTo>
                    <a:pt x="61" y="10"/>
                    <a:pt x="66" y="11"/>
                    <a:pt x="66" y="11"/>
                  </a:cubicBezTo>
                  <a:cubicBezTo>
                    <a:pt x="82" y="14"/>
                    <a:pt x="86" y="17"/>
                    <a:pt x="98"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210">
              <a:extLst>
                <a:ext uri="{FF2B5EF4-FFF2-40B4-BE49-F238E27FC236}">
                  <a16:creationId xmlns:a16="http://schemas.microsoft.com/office/drawing/2014/main" id="{0274BA8F-A3A9-4861-8DF0-D0EA5DF505C1}"/>
                </a:ext>
              </a:extLst>
            </p:cNvPr>
            <p:cNvSpPr>
              <a:spLocks noEditPoints="1"/>
            </p:cNvSpPr>
            <p:nvPr>
              <p:custDataLst>
                <p:tags r:id="rId48"/>
              </p:custDataLst>
            </p:nvPr>
          </p:nvSpPr>
          <p:spPr bwMode="auto">
            <a:xfrm>
              <a:off x="6003925" y="4024313"/>
              <a:ext cx="79375" cy="3333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211">
              <a:extLst>
                <a:ext uri="{FF2B5EF4-FFF2-40B4-BE49-F238E27FC236}">
                  <a16:creationId xmlns:a16="http://schemas.microsoft.com/office/drawing/2014/main" id="{D7492756-85AC-4B4D-A403-5221B0963C0C}"/>
                </a:ext>
              </a:extLst>
            </p:cNvPr>
            <p:cNvSpPr>
              <a:spLocks/>
            </p:cNvSpPr>
            <p:nvPr>
              <p:custDataLst>
                <p:tags r:id="rId49"/>
              </p:custDataLst>
            </p:nvPr>
          </p:nvSpPr>
          <p:spPr bwMode="auto">
            <a:xfrm>
              <a:off x="6126163" y="4013201"/>
              <a:ext cx="65088" cy="6350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6 h 226"/>
                <a:gd name="T24" fmla="*/ 6 w 270"/>
                <a:gd name="T25" fmla="*/ 81 h 226"/>
                <a:gd name="T26" fmla="*/ 14 w 270"/>
                <a:gd name="T27" fmla="*/ 70 h 226"/>
                <a:gd name="T28" fmla="*/ 51 w 270"/>
                <a:gd name="T29" fmla="*/ 11 h 226"/>
                <a:gd name="T30" fmla="*/ 66 w 270"/>
                <a:gd name="T31" fmla="*/ 34 h 226"/>
                <a:gd name="T32" fmla="*/ 58 w 270"/>
                <a:gd name="T33" fmla="*/ 75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7 w 270"/>
                <a:gd name="T47" fmla="*/ 96 h 226"/>
                <a:gd name="T48" fmla="*/ 93 w 270"/>
                <a:gd name="T49" fmla="*/ 71 h 226"/>
                <a:gd name="T50" fmla="*/ 175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6"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1"/>
                    <a:pt x="233" y="53"/>
                  </a:cubicBezTo>
                  <a:cubicBezTo>
                    <a:pt x="233" y="20"/>
                    <a:pt x="212" y="0"/>
                    <a:pt x="176" y="0"/>
                  </a:cubicBezTo>
                  <a:cubicBezTo>
                    <a:pt x="131" y="0"/>
                    <a:pt x="107" y="32"/>
                    <a:pt x="98" y="43"/>
                  </a:cubicBezTo>
                  <a:cubicBezTo>
                    <a:pt x="96" y="15"/>
                    <a:pt x="75" y="0"/>
                    <a:pt x="52" y="0"/>
                  </a:cubicBezTo>
                  <a:cubicBezTo>
                    <a:pt x="29" y="0"/>
                    <a:pt x="20" y="19"/>
                    <a:pt x="15" y="28"/>
                  </a:cubicBezTo>
                  <a:cubicBezTo>
                    <a:pt x="7" y="45"/>
                    <a:pt x="0" y="74"/>
                    <a:pt x="0" y="76"/>
                  </a:cubicBezTo>
                  <a:cubicBezTo>
                    <a:pt x="0" y="81"/>
                    <a:pt x="6" y="81"/>
                    <a:pt x="6" y="81"/>
                  </a:cubicBezTo>
                  <a:cubicBezTo>
                    <a:pt x="11" y="81"/>
                    <a:pt x="11" y="81"/>
                    <a:pt x="14" y="70"/>
                  </a:cubicBezTo>
                  <a:cubicBezTo>
                    <a:pt x="23" y="35"/>
                    <a:pt x="33" y="11"/>
                    <a:pt x="51" y="11"/>
                  </a:cubicBezTo>
                  <a:cubicBezTo>
                    <a:pt x="61" y="11"/>
                    <a:pt x="66" y="17"/>
                    <a:pt x="66" y="34"/>
                  </a:cubicBezTo>
                  <a:cubicBezTo>
                    <a:pt x="66" y="44"/>
                    <a:pt x="65" y="50"/>
                    <a:pt x="58" y="75"/>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7" y="96"/>
                  </a:cubicBezTo>
                  <a:lnTo>
                    <a:pt x="93" y="71"/>
                  </a:lnTo>
                  <a:cubicBezTo>
                    <a:pt x="101" y="56"/>
                    <a:pt x="127" y="11"/>
                    <a:pt x="175" y="11"/>
                  </a:cubicBezTo>
                  <a:cubicBezTo>
                    <a:pt x="197" y="11"/>
                    <a:pt x="201" y="29"/>
                    <a:pt x="201" y="46"/>
                  </a:cubicBezTo>
                  <a:cubicBezTo>
                    <a:pt x="201" y="76"/>
                    <a:pt x="177" y="140"/>
                    <a:pt x="169" y="162"/>
                  </a:cubicBezTo>
                  <a:cubicBezTo>
                    <a:pt x="165"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212">
              <a:extLst>
                <a:ext uri="{FF2B5EF4-FFF2-40B4-BE49-F238E27FC236}">
                  <a16:creationId xmlns:a16="http://schemas.microsoft.com/office/drawing/2014/main" id="{5B992CCF-3BE1-4B10-A13E-0FA59A921916}"/>
                </a:ext>
              </a:extLst>
            </p:cNvPr>
            <p:cNvSpPr>
              <a:spLocks/>
            </p:cNvSpPr>
            <p:nvPr>
              <p:custDataLst>
                <p:tags r:id="rId50"/>
              </p:custDataLst>
            </p:nvPr>
          </p:nvSpPr>
          <p:spPr bwMode="auto">
            <a:xfrm>
              <a:off x="6199188" y="4014788"/>
              <a:ext cx="65088" cy="61913"/>
            </a:xfrm>
            <a:custGeom>
              <a:avLst/>
              <a:gdLst>
                <a:gd name="T0" fmla="*/ 269 w 269"/>
                <a:gd name="T1" fmla="*/ 12 h 221"/>
                <a:gd name="T2" fmla="*/ 249 w 269"/>
                <a:gd name="T3" fmla="*/ 0 h 221"/>
                <a:gd name="T4" fmla="*/ 82 w 269"/>
                <a:gd name="T5" fmla="*/ 0 h 221"/>
                <a:gd name="T6" fmla="*/ 30 w 269"/>
                <a:gd name="T7" fmla="*/ 24 h 221"/>
                <a:gd name="T8" fmla="*/ 0 w 269"/>
                <a:gd name="T9" fmla="*/ 68 h 221"/>
                <a:gd name="T10" fmla="*/ 6 w 269"/>
                <a:gd name="T11" fmla="*/ 73 h 221"/>
                <a:gd name="T12" fmla="*/ 14 w 269"/>
                <a:gd name="T13" fmla="*/ 67 h 221"/>
                <a:gd name="T14" fmla="*/ 77 w 269"/>
                <a:gd name="T15" fmla="*/ 29 h 221"/>
                <a:gd name="T16" fmla="*/ 106 w 269"/>
                <a:gd name="T17" fmla="*/ 29 h 221"/>
                <a:gd name="T18" fmla="*/ 42 w 269"/>
                <a:gd name="T19" fmla="*/ 195 h 221"/>
                <a:gd name="T20" fmla="*/ 38 w 269"/>
                <a:gd name="T21" fmla="*/ 207 h 221"/>
                <a:gd name="T22" fmla="*/ 52 w 269"/>
                <a:gd name="T23" fmla="*/ 221 h 221"/>
                <a:gd name="T24" fmla="*/ 77 w 269"/>
                <a:gd name="T25" fmla="*/ 188 h 221"/>
                <a:gd name="T26" fmla="*/ 91 w 269"/>
                <a:gd name="T27" fmla="*/ 139 h 221"/>
                <a:gd name="T28" fmla="*/ 119 w 269"/>
                <a:gd name="T29" fmla="*/ 29 h 221"/>
                <a:gd name="T30" fmla="*/ 175 w 269"/>
                <a:gd name="T31" fmla="*/ 29 h 221"/>
                <a:gd name="T32" fmla="*/ 154 w 269"/>
                <a:gd name="T33" fmla="*/ 158 h 221"/>
                <a:gd name="T34" fmla="*/ 158 w 269"/>
                <a:gd name="T35" fmla="*/ 196 h 221"/>
                <a:gd name="T36" fmla="*/ 176 w 269"/>
                <a:gd name="T37" fmla="*/ 221 h 221"/>
                <a:gd name="T38" fmla="*/ 196 w 269"/>
                <a:gd name="T39" fmla="*/ 202 h 221"/>
                <a:gd name="T40" fmla="*/ 193 w 269"/>
                <a:gd name="T41" fmla="*/ 191 h 221"/>
                <a:gd name="T42" fmla="*/ 179 w 269"/>
                <a:gd name="T43" fmla="*/ 108 h 221"/>
                <a:gd name="T44" fmla="*/ 188 w 269"/>
                <a:gd name="T45" fmla="*/ 29 h 221"/>
                <a:gd name="T46" fmla="*/ 245 w 269"/>
                <a:gd name="T47" fmla="*/ 29 h 221"/>
                <a:gd name="T48" fmla="*/ 269 w 269"/>
                <a:gd name="T49"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1">
                  <a:moveTo>
                    <a:pt x="269" y="12"/>
                  </a:moveTo>
                  <a:cubicBezTo>
                    <a:pt x="269" y="0"/>
                    <a:pt x="259" y="0"/>
                    <a:pt x="249" y="0"/>
                  </a:cubicBezTo>
                  <a:lnTo>
                    <a:pt x="82" y="0"/>
                  </a:lnTo>
                  <a:cubicBezTo>
                    <a:pt x="71" y="0"/>
                    <a:pt x="52" y="0"/>
                    <a:pt x="30" y="24"/>
                  </a:cubicBezTo>
                  <a:cubicBezTo>
                    <a:pt x="13" y="43"/>
                    <a:pt x="0" y="66"/>
                    <a:pt x="0" y="68"/>
                  </a:cubicBezTo>
                  <a:cubicBezTo>
                    <a:pt x="0" y="68"/>
                    <a:pt x="0" y="73"/>
                    <a:pt x="6" y="73"/>
                  </a:cubicBezTo>
                  <a:cubicBezTo>
                    <a:pt x="10" y="73"/>
                    <a:pt x="11" y="71"/>
                    <a:pt x="14" y="67"/>
                  </a:cubicBezTo>
                  <a:cubicBezTo>
                    <a:pt x="38" y="29"/>
                    <a:pt x="67" y="29"/>
                    <a:pt x="77" y="29"/>
                  </a:cubicBezTo>
                  <a:lnTo>
                    <a:pt x="106" y="29"/>
                  </a:lnTo>
                  <a:cubicBezTo>
                    <a:pt x="90" y="89"/>
                    <a:pt x="63" y="150"/>
                    <a:pt x="42" y="195"/>
                  </a:cubicBezTo>
                  <a:cubicBezTo>
                    <a:pt x="38" y="203"/>
                    <a:pt x="38" y="204"/>
                    <a:pt x="38" y="207"/>
                  </a:cubicBezTo>
                  <a:cubicBezTo>
                    <a:pt x="38" y="217"/>
                    <a:pt x="46" y="221"/>
                    <a:pt x="52" y="221"/>
                  </a:cubicBezTo>
                  <a:cubicBezTo>
                    <a:pt x="67" y="221"/>
                    <a:pt x="71" y="207"/>
                    <a:pt x="77" y="188"/>
                  </a:cubicBezTo>
                  <a:cubicBezTo>
                    <a:pt x="84" y="165"/>
                    <a:pt x="84" y="164"/>
                    <a:pt x="91" y="139"/>
                  </a:cubicBezTo>
                  <a:lnTo>
                    <a:pt x="119" y="29"/>
                  </a:lnTo>
                  <a:lnTo>
                    <a:pt x="175" y="29"/>
                  </a:lnTo>
                  <a:cubicBezTo>
                    <a:pt x="159" y="103"/>
                    <a:pt x="154" y="124"/>
                    <a:pt x="154" y="158"/>
                  </a:cubicBezTo>
                  <a:cubicBezTo>
                    <a:pt x="154" y="165"/>
                    <a:pt x="154" y="179"/>
                    <a:pt x="158" y="196"/>
                  </a:cubicBezTo>
                  <a:cubicBezTo>
                    <a:pt x="163" y="218"/>
                    <a:pt x="168" y="221"/>
                    <a:pt x="176" y="221"/>
                  </a:cubicBezTo>
                  <a:cubicBezTo>
                    <a:pt x="186" y="221"/>
                    <a:pt x="196" y="212"/>
                    <a:pt x="196" y="202"/>
                  </a:cubicBezTo>
                  <a:cubicBezTo>
                    <a:pt x="196" y="199"/>
                    <a:pt x="196" y="198"/>
                    <a:pt x="193" y="191"/>
                  </a:cubicBezTo>
                  <a:cubicBezTo>
                    <a:pt x="179" y="155"/>
                    <a:pt x="179" y="122"/>
                    <a:pt x="179" y="108"/>
                  </a:cubicBezTo>
                  <a:cubicBezTo>
                    <a:pt x="179" y="82"/>
                    <a:pt x="182" y="55"/>
                    <a:pt x="188" y="29"/>
                  </a:cubicBezTo>
                  <a:lnTo>
                    <a:pt x="245" y="29"/>
                  </a:lnTo>
                  <a:cubicBezTo>
                    <a:pt x="251"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213">
              <a:extLst>
                <a:ext uri="{FF2B5EF4-FFF2-40B4-BE49-F238E27FC236}">
                  <a16:creationId xmlns:a16="http://schemas.microsoft.com/office/drawing/2014/main" id="{217D3775-0789-4220-9EBA-4D5181D779BB}"/>
                </a:ext>
              </a:extLst>
            </p:cNvPr>
            <p:cNvSpPr>
              <a:spLocks/>
            </p:cNvSpPr>
            <p:nvPr>
              <p:custDataLst>
                <p:tags r:id="rId51"/>
              </p:custDataLst>
            </p:nvPr>
          </p:nvSpPr>
          <p:spPr bwMode="auto">
            <a:xfrm>
              <a:off x="6319838" y="3970338"/>
              <a:ext cx="28575" cy="1397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5"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214">
              <a:extLst>
                <a:ext uri="{FF2B5EF4-FFF2-40B4-BE49-F238E27FC236}">
                  <a16:creationId xmlns:a16="http://schemas.microsoft.com/office/drawing/2014/main" id="{B541F0A7-9F57-49CC-8FEE-E5F05149DBF4}"/>
                </a:ext>
              </a:extLst>
            </p:cNvPr>
            <p:cNvSpPr>
              <a:spLocks/>
            </p:cNvSpPr>
            <p:nvPr>
              <p:custDataLst>
                <p:tags r:id="rId52"/>
              </p:custDataLst>
            </p:nvPr>
          </p:nvSpPr>
          <p:spPr bwMode="auto">
            <a:xfrm>
              <a:off x="6359525" y="4013201"/>
              <a:ext cx="65088" cy="63500"/>
            </a:xfrm>
            <a:custGeom>
              <a:avLst/>
              <a:gdLst>
                <a:gd name="T0" fmla="*/ 270 w 270"/>
                <a:gd name="T1" fmla="*/ 149 h 226"/>
                <a:gd name="T2" fmla="*/ 264 w 270"/>
                <a:gd name="T3" fmla="*/ 144 h 226"/>
                <a:gd name="T4" fmla="*/ 257 w 270"/>
                <a:gd name="T5" fmla="*/ 153 h 226"/>
                <a:gd name="T6" fmla="*/ 206 w 270"/>
                <a:gd name="T7" fmla="*/ 215 h 226"/>
                <a:gd name="T8" fmla="*/ 194 w 270"/>
                <a:gd name="T9" fmla="*/ 198 h 226"/>
                <a:gd name="T10" fmla="*/ 203 w 270"/>
                <a:gd name="T11" fmla="*/ 163 h 226"/>
                <a:gd name="T12" fmla="*/ 233 w 270"/>
                <a:gd name="T13" fmla="*/ 53 h 226"/>
                <a:gd name="T14" fmla="*/ 176 w 270"/>
                <a:gd name="T15" fmla="*/ 0 h 226"/>
                <a:gd name="T16" fmla="*/ 98 w 270"/>
                <a:gd name="T17" fmla="*/ 43 h 226"/>
                <a:gd name="T18" fmla="*/ 52 w 270"/>
                <a:gd name="T19" fmla="*/ 0 h 226"/>
                <a:gd name="T20" fmla="*/ 15 w 270"/>
                <a:gd name="T21" fmla="*/ 28 h 226"/>
                <a:gd name="T22" fmla="*/ 0 w 270"/>
                <a:gd name="T23" fmla="*/ 76 h 226"/>
                <a:gd name="T24" fmla="*/ 6 w 270"/>
                <a:gd name="T25" fmla="*/ 81 h 226"/>
                <a:gd name="T26" fmla="*/ 14 w 270"/>
                <a:gd name="T27" fmla="*/ 70 h 226"/>
                <a:gd name="T28" fmla="*/ 51 w 270"/>
                <a:gd name="T29" fmla="*/ 11 h 226"/>
                <a:gd name="T30" fmla="*/ 66 w 270"/>
                <a:gd name="T31" fmla="*/ 34 h 226"/>
                <a:gd name="T32" fmla="*/ 58 w 270"/>
                <a:gd name="T33" fmla="*/ 75 h 226"/>
                <a:gd name="T34" fmla="*/ 29 w 270"/>
                <a:gd name="T35" fmla="*/ 191 h 226"/>
                <a:gd name="T36" fmla="*/ 25 w 270"/>
                <a:gd name="T37" fmla="*/ 212 h 226"/>
                <a:gd name="T38" fmla="*/ 39 w 270"/>
                <a:gd name="T39" fmla="*/ 226 h 226"/>
                <a:gd name="T40" fmla="*/ 58 w 270"/>
                <a:gd name="T41" fmla="*/ 212 h 226"/>
                <a:gd name="T42" fmla="*/ 67 w 270"/>
                <a:gd name="T43" fmla="*/ 175 h 226"/>
                <a:gd name="T44" fmla="*/ 78 w 270"/>
                <a:gd name="T45" fmla="*/ 130 h 226"/>
                <a:gd name="T46" fmla="*/ 86 w 270"/>
                <a:gd name="T47" fmla="*/ 96 h 226"/>
                <a:gd name="T48" fmla="*/ 93 w 270"/>
                <a:gd name="T49" fmla="*/ 71 h 226"/>
                <a:gd name="T50" fmla="*/ 174 w 270"/>
                <a:gd name="T51" fmla="*/ 11 h 226"/>
                <a:gd name="T52" fmla="*/ 201 w 270"/>
                <a:gd name="T53" fmla="*/ 46 h 226"/>
                <a:gd name="T54" fmla="*/ 169 w 270"/>
                <a:gd name="T55" fmla="*/ 162 h 226"/>
                <a:gd name="T56" fmla="*/ 164 w 270"/>
                <a:gd name="T57" fmla="*/ 185 h 226"/>
                <a:gd name="T58" fmla="*/ 205 w 270"/>
                <a:gd name="T59" fmla="*/ 226 h 226"/>
                <a:gd name="T60" fmla="*/ 270 w 270"/>
                <a:gd name="T61"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226">
                  <a:moveTo>
                    <a:pt x="270" y="149"/>
                  </a:moveTo>
                  <a:cubicBezTo>
                    <a:pt x="270" y="144"/>
                    <a:pt x="265" y="144"/>
                    <a:pt x="264" y="144"/>
                  </a:cubicBezTo>
                  <a:cubicBezTo>
                    <a:pt x="259" y="144"/>
                    <a:pt x="259" y="145"/>
                    <a:pt x="257" y="153"/>
                  </a:cubicBezTo>
                  <a:cubicBezTo>
                    <a:pt x="247" y="187"/>
                    <a:pt x="230" y="215"/>
                    <a:pt x="206" y="215"/>
                  </a:cubicBezTo>
                  <a:cubicBezTo>
                    <a:pt x="197" y="215"/>
                    <a:pt x="194" y="210"/>
                    <a:pt x="194" y="198"/>
                  </a:cubicBezTo>
                  <a:cubicBezTo>
                    <a:pt x="194" y="186"/>
                    <a:pt x="198" y="174"/>
                    <a:pt x="203" y="163"/>
                  </a:cubicBezTo>
                  <a:cubicBezTo>
                    <a:pt x="212" y="136"/>
                    <a:pt x="233" y="81"/>
                    <a:pt x="233" y="53"/>
                  </a:cubicBezTo>
                  <a:cubicBezTo>
                    <a:pt x="233" y="20"/>
                    <a:pt x="212" y="0"/>
                    <a:pt x="176" y="0"/>
                  </a:cubicBezTo>
                  <a:cubicBezTo>
                    <a:pt x="131" y="0"/>
                    <a:pt x="106" y="32"/>
                    <a:pt x="98" y="43"/>
                  </a:cubicBezTo>
                  <a:cubicBezTo>
                    <a:pt x="95" y="15"/>
                    <a:pt x="75" y="0"/>
                    <a:pt x="52" y="0"/>
                  </a:cubicBezTo>
                  <a:cubicBezTo>
                    <a:pt x="29" y="0"/>
                    <a:pt x="20" y="19"/>
                    <a:pt x="15" y="28"/>
                  </a:cubicBezTo>
                  <a:cubicBezTo>
                    <a:pt x="7" y="45"/>
                    <a:pt x="0" y="74"/>
                    <a:pt x="0" y="76"/>
                  </a:cubicBezTo>
                  <a:cubicBezTo>
                    <a:pt x="0" y="81"/>
                    <a:pt x="6" y="81"/>
                    <a:pt x="6" y="81"/>
                  </a:cubicBezTo>
                  <a:cubicBezTo>
                    <a:pt x="11" y="81"/>
                    <a:pt x="11" y="81"/>
                    <a:pt x="14" y="70"/>
                  </a:cubicBezTo>
                  <a:cubicBezTo>
                    <a:pt x="23" y="35"/>
                    <a:pt x="33" y="11"/>
                    <a:pt x="51" y="11"/>
                  </a:cubicBezTo>
                  <a:cubicBezTo>
                    <a:pt x="61" y="11"/>
                    <a:pt x="66" y="17"/>
                    <a:pt x="66" y="34"/>
                  </a:cubicBezTo>
                  <a:cubicBezTo>
                    <a:pt x="66" y="44"/>
                    <a:pt x="65" y="50"/>
                    <a:pt x="58" y="75"/>
                  </a:cubicBezTo>
                  <a:lnTo>
                    <a:pt x="29" y="191"/>
                  </a:lnTo>
                  <a:cubicBezTo>
                    <a:pt x="28" y="198"/>
                    <a:pt x="25" y="210"/>
                    <a:pt x="25" y="212"/>
                  </a:cubicBezTo>
                  <a:cubicBezTo>
                    <a:pt x="25" y="221"/>
                    <a:pt x="32" y="226"/>
                    <a:pt x="39" y="226"/>
                  </a:cubicBezTo>
                  <a:cubicBezTo>
                    <a:pt x="45" y="226"/>
                    <a:pt x="54" y="222"/>
                    <a:pt x="58" y="212"/>
                  </a:cubicBezTo>
                  <a:cubicBezTo>
                    <a:pt x="58" y="211"/>
                    <a:pt x="64" y="187"/>
                    <a:pt x="67" y="175"/>
                  </a:cubicBezTo>
                  <a:lnTo>
                    <a:pt x="78" y="130"/>
                  </a:lnTo>
                  <a:cubicBezTo>
                    <a:pt x="81" y="119"/>
                    <a:pt x="84" y="108"/>
                    <a:pt x="86" y="96"/>
                  </a:cubicBezTo>
                  <a:lnTo>
                    <a:pt x="93" y="71"/>
                  </a:lnTo>
                  <a:cubicBezTo>
                    <a:pt x="100" y="56"/>
                    <a:pt x="127" y="11"/>
                    <a:pt x="174" y="11"/>
                  </a:cubicBezTo>
                  <a:cubicBezTo>
                    <a:pt x="197" y="11"/>
                    <a:pt x="201" y="29"/>
                    <a:pt x="201" y="46"/>
                  </a:cubicBezTo>
                  <a:cubicBezTo>
                    <a:pt x="201" y="76"/>
                    <a:pt x="177" y="140"/>
                    <a:pt x="169" y="162"/>
                  </a:cubicBezTo>
                  <a:cubicBezTo>
                    <a:pt x="164" y="173"/>
                    <a:pt x="164" y="179"/>
                    <a:pt x="164" y="185"/>
                  </a:cubicBezTo>
                  <a:cubicBezTo>
                    <a:pt x="164" y="208"/>
                    <a:pt x="181" y="226"/>
                    <a:pt x="205" y="226"/>
                  </a:cubicBezTo>
                  <a:cubicBezTo>
                    <a:pt x="252" y="226"/>
                    <a:pt x="270" y="153"/>
                    <a:pt x="270"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dirty="0"/>
            </a:p>
          </p:txBody>
        </p:sp>
        <p:sp>
          <p:nvSpPr>
            <p:cNvPr id="321" name="Freeform 215">
              <a:extLst>
                <a:ext uri="{FF2B5EF4-FFF2-40B4-BE49-F238E27FC236}">
                  <a16:creationId xmlns:a16="http://schemas.microsoft.com/office/drawing/2014/main" id="{367733E6-77C1-4555-A47F-7AA8457C9568}"/>
                </a:ext>
              </a:extLst>
            </p:cNvPr>
            <p:cNvSpPr>
              <a:spLocks noEditPoints="1"/>
            </p:cNvSpPr>
            <p:nvPr>
              <p:custDataLst>
                <p:tags r:id="rId53"/>
              </p:custDataLst>
            </p:nvPr>
          </p:nvSpPr>
          <p:spPr bwMode="auto">
            <a:xfrm>
              <a:off x="6467475" y="4024313"/>
              <a:ext cx="79375" cy="33338"/>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216">
              <a:extLst>
                <a:ext uri="{FF2B5EF4-FFF2-40B4-BE49-F238E27FC236}">
                  <a16:creationId xmlns:a16="http://schemas.microsoft.com/office/drawing/2014/main" id="{62C879AA-31B0-41DE-9E34-BC5D852B5D90}"/>
                </a:ext>
              </a:extLst>
            </p:cNvPr>
            <p:cNvSpPr>
              <a:spLocks/>
            </p:cNvSpPr>
            <p:nvPr>
              <p:custDataLst>
                <p:tags r:id="rId54"/>
              </p:custDataLst>
            </p:nvPr>
          </p:nvSpPr>
          <p:spPr bwMode="auto">
            <a:xfrm>
              <a:off x="6599238" y="3981451"/>
              <a:ext cx="39688" cy="93663"/>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7 h 332"/>
                <a:gd name="T16" fmla="*/ 65 w 165"/>
                <a:gd name="T17" fmla="*/ 34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217">
              <a:extLst>
                <a:ext uri="{FF2B5EF4-FFF2-40B4-BE49-F238E27FC236}">
                  <a16:creationId xmlns:a16="http://schemas.microsoft.com/office/drawing/2014/main" id="{D1BB4D94-2365-423B-8753-B9928DD0BFA5}"/>
                </a:ext>
              </a:extLst>
            </p:cNvPr>
            <p:cNvSpPr>
              <a:spLocks/>
            </p:cNvSpPr>
            <p:nvPr>
              <p:custDataLst>
                <p:tags r:id="rId55"/>
              </p:custDataLst>
            </p:nvPr>
          </p:nvSpPr>
          <p:spPr bwMode="auto">
            <a:xfrm>
              <a:off x="6657975" y="4060826"/>
              <a:ext cx="14288" cy="41275"/>
            </a:xfrm>
            <a:custGeom>
              <a:avLst/>
              <a:gdLst>
                <a:gd name="T0" fmla="*/ 59 w 59"/>
                <a:gd name="T1" fmla="*/ 53 h 149"/>
                <a:gd name="T2" fmla="*/ 27 w 59"/>
                <a:gd name="T3" fmla="*/ 0 h 149"/>
                <a:gd name="T4" fmla="*/ 0 w 59"/>
                <a:gd name="T5" fmla="*/ 27 h 149"/>
                <a:gd name="T6" fmla="*/ 27 w 59"/>
                <a:gd name="T7" fmla="*/ 53 h 149"/>
                <a:gd name="T8" fmla="*/ 44 w 59"/>
                <a:gd name="T9" fmla="*/ 47 h 149"/>
                <a:gd name="T10" fmla="*/ 47 w 59"/>
                <a:gd name="T11" fmla="*/ 45 h 149"/>
                <a:gd name="T12" fmla="*/ 48 w 59"/>
                <a:gd name="T13" fmla="*/ 53 h 149"/>
                <a:gd name="T14" fmla="*/ 14 w 59"/>
                <a:gd name="T15" fmla="*/ 136 h 149"/>
                <a:gd name="T16" fmla="*/ 8 w 59"/>
                <a:gd name="T17" fmla="*/ 144 h 149"/>
                <a:gd name="T18" fmla="*/ 13 w 59"/>
                <a:gd name="T19" fmla="*/ 149 h 149"/>
                <a:gd name="T20" fmla="*/ 59 w 59"/>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89"/>
                    <a:pt x="30" y="119"/>
                    <a:pt x="14" y="136"/>
                  </a:cubicBezTo>
                  <a:cubicBezTo>
                    <a:pt x="8" y="141"/>
                    <a:pt x="8" y="142"/>
                    <a:pt x="8" y="144"/>
                  </a:cubicBezTo>
                  <a:cubicBezTo>
                    <a:pt x="8" y="147"/>
                    <a:pt x="11" y="149"/>
                    <a:pt x="13" y="149"/>
                  </a:cubicBezTo>
                  <a:cubicBezTo>
                    <a:pt x="19" y="149"/>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218">
              <a:extLst>
                <a:ext uri="{FF2B5EF4-FFF2-40B4-BE49-F238E27FC236}">
                  <a16:creationId xmlns:a16="http://schemas.microsoft.com/office/drawing/2014/main" id="{06736835-047F-4E13-BDE4-3F09AEBBEE33}"/>
                </a:ext>
              </a:extLst>
            </p:cNvPr>
            <p:cNvSpPr>
              <a:spLocks/>
            </p:cNvSpPr>
            <p:nvPr>
              <p:custDataLst>
                <p:tags r:id="rId56"/>
              </p:custDataLst>
            </p:nvPr>
          </p:nvSpPr>
          <p:spPr bwMode="auto">
            <a:xfrm>
              <a:off x="6707188" y="3981451"/>
              <a:ext cx="47625" cy="93663"/>
            </a:xfrm>
            <a:custGeom>
              <a:avLst/>
              <a:gdLst>
                <a:gd name="T0" fmla="*/ 199 w 199"/>
                <a:gd name="T1" fmla="*/ 245 h 332"/>
                <a:gd name="T2" fmla="*/ 186 w 199"/>
                <a:gd name="T3" fmla="*/ 245 h 332"/>
                <a:gd name="T4" fmla="*/ 175 w 199"/>
                <a:gd name="T5" fmla="*/ 290 h 332"/>
                <a:gd name="T6" fmla="*/ 128 w 199"/>
                <a:gd name="T7" fmla="*/ 294 h 332"/>
                <a:gd name="T8" fmla="*/ 38 w 199"/>
                <a:gd name="T9" fmla="*/ 294 h 332"/>
                <a:gd name="T10" fmla="*/ 91 w 199"/>
                <a:gd name="T11" fmla="*/ 242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6 h 332"/>
                <a:gd name="T26" fmla="*/ 87 w 199"/>
                <a:gd name="T27" fmla="*/ 15 h 332"/>
                <a:gd name="T28" fmla="*/ 154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5"/>
                  </a:moveTo>
                  <a:lnTo>
                    <a:pt x="186" y="245"/>
                  </a:lnTo>
                  <a:cubicBezTo>
                    <a:pt x="184" y="260"/>
                    <a:pt x="180" y="282"/>
                    <a:pt x="175" y="290"/>
                  </a:cubicBezTo>
                  <a:cubicBezTo>
                    <a:pt x="172" y="294"/>
                    <a:pt x="139" y="294"/>
                    <a:pt x="128" y="294"/>
                  </a:cubicBezTo>
                  <a:lnTo>
                    <a:pt x="38" y="294"/>
                  </a:lnTo>
                  <a:lnTo>
                    <a:pt x="91" y="242"/>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6"/>
                  </a:cubicBezTo>
                  <a:cubicBezTo>
                    <a:pt x="31" y="34"/>
                    <a:pt x="58" y="15"/>
                    <a:pt x="87" y="15"/>
                  </a:cubicBezTo>
                  <a:cubicBezTo>
                    <a:pt x="132" y="15"/>
                    <a:pt x="154" y="56"/>
                    <a:pt x="154" y="97"/>
                  </a:cubicBezTo>
                  <a:cubicBezTo>
                    <a:pt x="154" y="137"/>
                    <a:pt x="129" y="176"/>
                    <a:pt x="101" y="207"/>
                  </a:cubicBezTo>
                  <a:lnTo>
                    <a:pt x="5" y="314"/>
                  </a:lnTo>
                  <a:cubicBezTo>
                    <a:pt x="0" y="319"/>
                    <a:pt x="0" y="320"/>
                    <a:pt x="0" y="332"/>
                  </a:cubicBezTo>
                  <a:lnTo>
                    <a:pt x="185" y="332"/>
                  </a:lnTo>
                  <a:lnTo>
                    <a:pt x="199" y="24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Freeform 219">
              <a:extLst>
                <a:ext uri="{FF2B5EF4-FFF2-40B4-BE49-F238E27FC236}">
                  <a16:creationId xmlns:a16="http://schemas.microsoft.com/office/drawing/2014/main" id="{E33DB763-D2EB-4DE4-A514-DE0DB4D1DF89}"/>
                </a:ext>
              </a:extLst>
            </p:cNvPr>
            <p:cNvSpPr>
              <a:spLocks/>
            </p:cNvSpPr>
            <p:nvPr>
              <p:custDataLst>
                <p:tags r:id="rId57"/>
              </p:custDataLst>
            </p:nvPr>
          </p:nvSpPr>
          <p:spPr bwMode="auto">
            <a:xfrm>
              <a:off x="6772275" y="4060826"/>
              <a:ext cx="14288" cy="41275"/>
            </a:xfrm>
            <a:custGeom>
              <a:avLst/>
              <a:gdLst>
                <a:gd name="T0" fmla="*/ 58 w 58"/>
                <a:gd name="T1" fmla="*/ 53 h 149"/>
                <a:gd name="T2" fmla="*/ 26 w 58"/>
                <a:gd name="T3" fmla="*/ 0 h 149"/>
                <a:gd name="T4" fmla="*/ 0 w 58"/>
                <a:gd name="T5" fmla="*/ 27 h 149"/>
                <a:gd name="T6" fmla="*/ 26 w 58"/>
                <a:gd name="T7" fmla="*/ 53 h 149"/>
                <a:gd name="T8" fmla="*/ 44 w 58"/>
                <a:gd name="T9" fmla="*/ 47 h 149"/>
                <a:gd name="T10" fmla="*/ 46 w 58"/>
                <a:gd name="T11" fmla="*/ 45 h 149"/>
                <a:gd name="T12" fmla="*/ 47 w 58"/>
                <a:gd name="T13" fmla="*/ 53 h 149"/>
                <a:gd name="T14" fmla="*/ 13 w 58"/>
                <a:gd name="T15" fmla="*/ 136 h 149"/>
                <a:gd name="T16" fmla="*/ 8 w 58"/>
                <a:gd name="T17" fmla="*/ 144 h 149"/>
                <a:gd name="T18" fmla="*/ 13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6" y="45"/>
                    <a:pt x="47" y="46"/>
                    <a:pt x="47" y="53"/>
                  </a:cubicBezTo>
                  <a:cubicBezTo>
                    <a:pt x="47" y="89"/>
                    <a:pt x="30" y="119"/>
                    <a:pt x="13" y="136"/>
                  </a:cubicBezTo>
                  <a:cubicBezTo>
                    <a:pt x="8" y="141"/>
                    <a:pt x="8" y="142"/>
                    <a:pt x="8" y="144"/>
                  </a:cubicBezTo>
                  <a:cubicBezTo>
                    <a:pt x="8" y="147"/>
                    <a:pt x="10" y="149"/>
                    <a:pt x="13"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Oval 220">
              <a:extLst>
                <a:ext uri="{FF2B5EF4-FFF2-40B4-BE49-F238E27FC236}">
                  <a16:creationId xmlns:a16="http://schemas.microsoft.com/office/drawing/2014/main" id="{A1FD75D2-B691-4369-A252-D04EDF6D6A84}"/>
                </a:ext>
              </a:extLst>
            </p:cNvPr>
            <p:cNvSpPr>
              <a:spLocks noChangeArrowheads="1"/>
            </p:cNvSpPr>
            <p:nvPr>
              <p:custDataLst>
                <p:tags r:id="rId58"/>
              </p:custDataLst>
            </p:nvPr>
          </p:nvSpPr>
          <p:spPr bwMode="auto">
            <a:xfrm>
              <a:off x="6824663" y="4060826"/>
              <a:ext cx="14288" cy="142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Oval 221">
              <a:extLst>
                <a:ext uri="{FF2B5EF4-FFF2-40B4-BE49-F238E27FC236}">
                  <a16:creationId xmlns:a16="http://schemas.microsoft.com/office/drawing/2014/main" id="{88C2AC47-5722-4374-ACA7-0D3FC8479C68}"/>
                </a:ext>
              </a:extLst>
            </p:cNvPr>
            <p:cNvSpPr>
              <a:spLocks noChangeArrowheads="1"/>
            </p:cNvSpPr>
            <p:nvPr>
              <p:custDataLst>
                <p:tags r:id="rId59"/>
              </p:custDataLst>
            </p:nvPr>
          </p:nvSpPr>
          <p:spPr bwMode="auto">
            <a:xfrm>
              <a:off x="6878638" y="4060826"/>
              <a:ext cx="12700" cy="142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Oval 222">
              <a:extLst>
                <a:ext uri="{FF2B5EF4-FFF2-40B4-BE49-F238E27FC236}">
                  <a16:creationId xmlns:a16="http://schemas.microsoft.com/office/drawing/2014/main" id="{C6BF0DB0-E869-45B1-BED9-553FC2AB0164}"/>
                </a:ext>
              </a:extLst>
            </p:cNvPr>
            <p:cNvSpPr>
              <a:spLocks noChangeArrowheads="1"/>
            </p:cNvSpPr>
            <p:nvPr>
              <p:custDataLst>
                <p:tags r:id="rId60"/>
              </p:custDataLst>
            </p:nvPr>
          </p:nvSpPr>
          <p:spPr bwMode="auto">
            <a:xfrm>
              <a:off x="6932613" y="4060826"/>
              <a:ext cx="12700" cy="1428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Freeform 223">
              <a:extLst>
                <a:ext uri="{FF2B5EF4-FFF2-40B4-BE49-F238E27FC236}">
                  <a16:creationId xmlns:a16="http://schemas.microsoft.com/office/drawing/2014/main" id="{7EBA3213-E7AF-4AFB-9406-D92BCEF95AA5}"/>
                </a:ext>
              </a:extLst>
            </p:cNvPr>
            <p:cNvSpPr>
              <a:spLocks/>
            </p:cNvSpPr>
            <p:nvPr>
              <p:custDataLst>
                <p:tags r:id="rId61"/>
              </p:custDataLst>
            </p:nvPr>
          </p:nvSpPr>
          <p:spPr bwMode="auto">
            <a:xfrm>
              <a:off x="6981825" y="3970338"/>
              <a:ext cx="28575" cy="1397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79" name="グループ化 378">
            <a:extLst>
              <a:ext uri="{FF2B5EF4-FFF2-40B4-BE49-F238E27FC236}">
                <a16:creationId xmlns:a16="http://schemas.microsoft.com/office/drawing/2014/main" id="{6B9130D8-6893-4529-955B-44C091637D9D}"/>
              </a:ext>
            </a:extLst>
          </p:cNvPr>
          <p:cNvGrpSpPr>
            <a:grpSpLocks noChangeAspect="1"/>
          </p:cNvGrpSpPr>
          <p:nvPr>
            <p:custDataLst>
              <p:tags r:id="rId10"/>
            </p:custDataLst>
          </p:nvPr>
        </p:nvGrpSpPr>
        <p:grpSpPr>
          <a:xfrm>
            <a:off x="1931987" y="4578350"/>
            <a:ext cx="4681238" cy="729793"/>
            <a:chOff x="1931988" y="4578350"/>
            <a:chExt cx="2090737" cy="354013"/>
          </a:xfrm>
        </p:grpSpPr>
        <p:sp>
          <p:nvSpPr>
            <p:cNvPr id="342" name="Freeform 230">
              <a:extLst>
                <a:ext uri="{FF2B5EF4-FFF2-40B4-BE49-F238E27FC236}">
                  <a16:creationId xmlns:a16="http://schemas.microsoft.com/office/drawing/2014/main" id="{3DB13CA2-50F4-4E87-908C-F35A9A2899B6}"/>
                </a:ext>
              </a:extLst>
            </p:cNvPr>
            <p:cNvSpPr>
              <a:spLocks/>
            </p:cNvSpPr>
            <p:nvPr>
              <p:custDataLst>
                <p:tags r:id="rId11"/>
              </p:custDataLst>
            </p:nvPr>
          </p:nvSpPr>
          <p:spPr bwMode="auto">
            <a:xfrm>
              <a:off x="1931988" y="4721225"/>
              <a:ext cx="61912" cy="58738"/>
            </a:xfrm>
            <a:custGeom>
              <a:avLst/>
              <a:gdLst>
                <a:gd name="T0" fmla="*/ 256 w 256"/>
                <a:gd name="T1" fmla="*/ 149 h 226"/>
                <a:gd name="T2" fmla="*/ 250 w 256"/>
                <a:gd name="T3" fmla="*/ 145 h 226"/>
                <a:gd name="T4" fmla="*/ 243 w 256"/>
                <a:gd name="T5" fmla="*/ 153 h 226"/>
                <a:gd name="T6" fmla="*/ 206 w 256"/>
                <a:gd name="T7" fmla="*/ 215 h 226"/>
                <a:gd name="T8" fmla="*/ 190 w 256"/>
                <a:gd name="T9" fmla="*/ 192 h 226"/>
                <a:gd name="T10" fmla="*/ 200 w 256"/>
                <a:gd name="T11" fmla="*/ 141 h 226"/>
                <a:gd name="T12" fmla="*/ 214 w 256"/>
                <a:gd name="T13" fmla="*/ 87 h 226"/>
                <a:gd name="T14" fmla="*/ 222 w 256"/>
                <a:gd name="T15" fmla="*/ 53 h 226"/>
                <a:gd name="T16" fmla="*/ 230 w 256"/>
                <a:gd name="T17" fmla="*/ 19 h 226"/>
                <a:gd name="T18" fmla="*/ 215 w 256"/>
                <a:gd name="T19" fmla="*/ 6 h 226"/>
                <a:gd name="T20" fmla="*/ 196 w 256"/>
                <a:gd name="T21" fmla="*/ 23 h 226"/>
                <a:gd name="T22" fmla="*/ 159 w 256"/>
                <a:gd name="T23" fmla="*/ 173 h 226"/>
                <a:gd name="T24" fmla="*/ 102 w 256"/>
                <a:gd name="T25" fmla="*/ 215 h 226"/>
                <a:gd name="T26" fmla="*/ 71 w 256"/>
                <a:gd name="T27" fmla="*/ 174 h 226"/>
                <a:gd name="T28" fmla="*/ 98 w 256"/>
                <a:gd name="T29" fmla="*/ 73 h 226"/>
                <a:gd name="T30" fmla="*/ 106 w 256"/>
                <a:gd name="T31" fmla="*/ 41 h 226"/>
                <a:gd name="T32" fmla="*/ 65 w 256"/>
                <a:gd name="T33" fmla="*/ 0 h 226"/>
                <a:gd name="T34" fmla="*/ 0 w 256"/>
                <a:gd name="T35" fmla="*/ 77 h 226"/>
                <a:gd name="T36" fmla="*/ 6 w 256"/>
                <a:gd name="T37" fmla="*/ 82 h 226"/>
                <a:gd name="T38" fmla="*/ 14 w 256"/>
                <a:gd name="T39" fmla="*/ 73 h 226"/>
                <a:gd name="T40" fmla="*/ 64 w 256"/>
                <a:gd name="T41" fmla="*/ 11 h 226"/>
                <a:gd name="T42" fmla="*/ 76 w 256"/>
                <a:gd name="T43" fmla="*/ 28 h 226"/>
                <a:gd name="T44" fmla="*/ 68 w 256"/>
                <a:gd name="T45" fmla="*/ 62 h 226"/>
                <a:gd name="T46" fmla="*/ 39 w 256"/>
                <a:gd name="T47" fmla="*/ 166 h 226"/>
                <a:gd name="T48" fmla="*/ 100 w 256"/>
                <a:gd name="T49" fmla="*/ 226 h 226"/>
                <a:gd name="T50" fmla="*/ 160 w 256"/>
                <a:gd name="T51" fmla="*/ 193 h 226"/>
                <a:gd name="T52" fmla="*/ 204 w 256"/>
                <a:gd name="T53" fmla="*/ 226 h 226"/>
                <a:gd name="T54" fmla="*/ 241 w 256"/>
                <a:gd name="T55" fmla="*/ 199 h 226"/>
                <a:gd name="T56" fmla="*/ 256 w 256"/>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6" h="226">
                  <a:moveTo>
                    <a:pt x="256" y="149"/>
                  </a:moveTo>
                  <a:cubicBezTo>
                    <a:pt x="256" y="145"/>
                    <a:pt x="251" y="145"/>
                    <a:pt x="250" y="145"/>
                  </a:cubicBezTo>
                  <a:cubicBezTo>
                    <a:pt x="245" y="145"/>
                    <a:pt x="244" y="146"/>
                    <a:pt x="243" y="153"/>
                  </a:cubicBezTo>
                  <a:cubicBezTo>
                    <a:pt x="236" y="181"/>
                    <a:pt x="226" y="215"/>
                    <a:pt x="206" y="215"/>
                  </a:cubicBezTo>
                  <a:cubicBezTo>
                    <a:pt x="195" y="215"/>
                    <a:pt x="190" y="209"/>
                    <a:pt x="190" y="192"/>
                  </a:cubicBezTo>
                  <a:cubicBezTo>
                    <a:pt x="190" y="181"/>
                    <a:pt x="196" y="158"/>
                    <a:pt x="200" y="141"/>
                  </a:cubicBezTo>
                  <a:lnTo>
                    <a:pt x="214" y="87"/>
                  </a:lnTo>
                  <a:cubicBezTo>
                    <a:pt x="215" y="79"/>
                    <a:pt x="220" y="60"/>
                    <a:pt x="222" y="53"/>
                  </a:cubicBezTo>
                  <a:cubicBezTo>
                    <a:pt x="225" y="41"/>
                    <a:pt x="230" y="22"/>
                    <a:pt x="230" y="19"/>
                  </a:cubicBezTo>
                  <a:cubicBezTo>
                    <a:pt x="230" y="10"/>
                    <a:pt x="223" y="6"/>
                    <a:pt x="215" y="6"/>
                  </a:cubicBezTo>
                  <a:cubicBezTo>
                    <a:pt x="213" y="6"/>
                    <a:pt x="200" y="6"/>
                    <a:pt x="196" y="23"/>
                  </a:cubicBezTo>
                  <a:lnTo>
                    <a:pt x="159" y="173"/>
                  </a:lnTo>
                  <a:cubicBezTo>
                    <a:pt x="158" y="175"/>
                    <a:pt x="138" y="215"/>
                    <a:pt x="102" y="215"/>
                  </a:cubicBezTo>
                  <a:cubicBezTo>
                    <a:pt x="76" y="215"/>
                    <a:pt x="71" y="193"/>
                    <a:pt x="71" y="174"/>
                  </a:cubicBezTo>
                  <a:cubicBezTo>
                    <a:pt x="71" y="146"/>
                    <a:pt x="85" y="107"/>
                    <a:pt x="98" y="73"/>
                  </a:cubicBezTo>
                  <a:cubicBezTo>
                    <a:pt x="104" y="58"/>
                    <a:pt x="106" y="51"/>
                    <a:pt x="106" y="41"/>
                  </a:cubicBezTo>
                  <a:cubicBezTo>
                    <a:pt x="106" y="19"/>
                    <a:pt x="90" y="0"/>
                    <a:pt x="65" y="0"/>
                  </a:cubicBezTo>
                  <a:cubicBezTo>
                    <a:pt x="18" y="0"/>
                    <a:pt x="0" y="73"/>
                    <a:pt x="0" y="77"/>
                  </a:cubicBezTo>
                  <a:cubicBezTo>
                    <a:pt x="0" y="82"/>
                    <a:pt x="6" y="82"/>
                    <a:pt x="6" y="82"/>
                  </a:cubicBezTo>
                  <a:cubicBezTo>
                    <a:pt x="11" y="82"/>
                    <a:pt x="11" y="81"/>
                    <a:pt x="14" y="73"/>
                  </a:cubicBezTo>
                  <a:cubicBezTo>
                    <a:pt x="26" y="30"/>
                    <a:pt x="45" y="11"/>
                    <a:pt x="64" y="11"/>
                  </a:cubicBezTo>
                  <a:cubicBezTo>
                    <a:pt x="68" y="11"/>
                    <a:pt x="76" y="12"/>
                    <a:pt x="76" y="28"/>
                  </a:cubicBezTo>
                  <a:cubicBezTo>
                    <a:pt x="76" y="40"/>
                    <a:pt x="71" y="54"/>
                    <a:pt x="68" y="62"/>
                  </a:cubicBezTo>
                  <a:cubicBezTo>
                    <a:pt x="49" y="111"/>
                    <a:pt x="39" y="142"/>
                    <a:pt x="39" y="166"/>
                  </a:cubicBezTo>
                  <a:cubicBezTo>
                    <a:pt x="39" y="214"/>
                    <a:pt x="73" y="226"/>
                    <a:pt x="100" y="226"/>
                  </a:cubicBezTo>
                  <a:cubicBezTo>
                    <a:pt x="133" y="226"/>
                    <a:pt x="151" y="204"/>
                    <a:pt x="160" y="193"/>
                  </a:cubicBezTo>
                  <a:cubicBezTo>
                    <a:pt x="165" y="213"/>
                    <a:pt x="183" y="226"/>
                    <a:pt x="204" y="226"/>
                  </a:cubicBezTo>
                  <a:cubicBezTo>
                    <a:pt x="221" y="226"/>
                    <a:pt x="233" y="215"/>
                    <a:pt x="241" y="199"/>
                  </a:cubicBezTo>
                  <a:cubicBezTo>
                    <a:pt x="249" y="181"/>
                    <a:pt x="256" y="149"/>
                    <a:pt x="256"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3" name="Freeform 231">
              <a:extLst>
                <a:ext uri="{FF2B5EF4-FFF2-40B4-BE49-F238E27FC236}">
                  <a16:creationId xmlns:a16="http://schemas.microsoft.com/office/drawing/2014/main" id="{DF0AC7AB-1F52-4024-B175-D2E7C1FF4368}"/>
                </a:ext>
              </a:extLst>
            </p:cNvPr>
            <p:cNvSpPr>
              <a:spLocks noEditPoints="1"/>
            </p:cNvSpPr>
            <p:nvPr>
              <p:custDataLst>
                <p:tags r:id="rId12"/>
              </p:custDataLst>
            </p:nvPr>
          </p:nvSpPr>
          <p:spPr bwMode="auto">
            <a:xfrm>
              <a:off x="2036763" y="4732338"/>
              <a:ext cx="79375" cy="30163"/>
            </a:xfrm>
            <a:custGeom>
              <a:avLst/>
              <a:gdLst>
                <a:gd name="T0" fmla="*/ 331 w 331"/>
                <a:gd name="T1" fmla="*/ 10 h 116"/>
                <a:gd name="T2" fmla="*/ 315 w 331"/>
                <a:gd name="T3" fmla="*/ 0 h 116"/>
                <a:gd name="T4" fmla="*/ 16 w 331"/>
                <a:gd name="T5" fmla="*/ 0 h 116"/>
                <a:gd name="T6" fmla="*/ 0 w 331"/>
                <a:gd name="T7" fmla="*/ 10 h 116"/>
                <a:gd name="T8" fmla="*/ 17 w 331"/>
                <a:gd name="T9" fmla="*/ 20 h 116"/>
                <a:gd name="T10" fmla="*/ 314 w 331"/>
                <a:gd name="T11" fmla="*/ 20 h 116"/>
                <a:gd name="T12" fmla="*/ 331 w 331"/>
                <a:gd name="T13" fmla="*/ 10 h 116"/>
                <a:gd name="T14" fmla="*/ 331 w 331"/>
                <a:gd name="T15" fmla="*/ 107 h 116"/>
                <a:gd name="T16" fmla="*/ 314 w 331"/>
                <a:gd name="T17" fmla="*/ 97 h 116"/>
                <a:gd name="T18" fmla="*/ 17 w 331"/>
                <a:gd name="T19" fmla="*/ 97 h 116"/>
                <a:gd name="T20" fmla="*/ 0 w 331"/>
                <a:gd name="T21" fmla="*/ 107 h 116"/>
                <a:gd name="T22" fmla="*/ 16 w 331"/>
                <a:gd name="T23" fmla="*/ 116 h 116"/>
                <a:gd name="T24" fmla="*/ 315 w 331"/>
                <a:gd name="T25" fmla="*/ 116 h 116"/>
                <a:gd name="T26" fmla="*/ 331 w 331"/>
                <a:gd name="T2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6">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6"/>
                    <a:pt x="9" y="116"/>
                    <a:pt x="16" y="116"/>
                  </a:cubicBezTo>
                  <a:lnTo>
                    <a:pt x="315" y="116"/>
                  </a:lnTo>
                  <a:cubicBezTo>
                    <a:pt x="322" y="116"/>
                    <a:pt x="331" y="116"/>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4" name="Freeform 232">
              <a:extLst>
                <a:ext uri="{FF2B5EF4-FFF2-40B4-BE49-F238E27FC236}">
                  <a16:creationId xmlns:a16="http://schemas.microsoft.com/office/drawing/2014/main" id="{4724028C-9CD4-4D12-869A-9C15431669E1}"/>
                </a:ext>
              </a:extLst>
            </p:cNvPr>
            <p:cNvSpPr>
              <a:spLocks noEditPoints="1"/>
            </p:cNvSpPr>
            <p:nvPr>
              <p:custDataLst>
                <p:tags r:id="rId13"/>
              </p:custDataLst>
            </p:nvPr>
          </p:nvSpPr>
          <p:spPr bwMode="auto">
            <a:xfrm>
              <a:off x="2200275" y="4578350"/>
              <a:ext cx="80962" cy="39688"/>
            </a:xfrm>
            <a:custGeom>
              <a:avLst/>
              <a:gdLst>
                <a:gd name="T0" fmla="*/ 342 w 342"/>
                <a:gd name="T1" fmla="*/ 78 h 157"/>
                <a:gd name="T2" fmla="*/ 269 w 342"/>
                <a:gd name="T3" fmla="*/ 0 h 157"/>
                <a:gd name="T4" fmla="*/ 174 w 342"/>
                <a:gd name="T5" fmla="*/ 58 h 157"/>
                <a:gd name="T6" fmla="*/ 74 w 342"/>
                <a:gd name="T7" fmla="*/ 0 h 157"/>
                <a:gd name="T8" fmla="*/ 0 w 342"/>
                <a:gd name="T9" fmla="*/ 79 h 157"/>
                <a:gd name="T10" fmla="*/ 73 w 342"/>
                <a:gd name="T11" fmla="*/ 157 h 157"/>
                <a:gd name="T12" fmla="*/ 168 w 342"/>
                <a:gd name="T13" fmla="*/ 99 h 157"/>
                <a:gd name="T14" fmla="*/ 268 w 342"/>
                <a:gd name="T15" fmla="*/ 157 h 157"/>
                <a:gd name="T16" fmla="*/ 342 w 342"/>
                <a:gd name="T17" fmla="*/ 78 h 157"/>
                <a:gd name="T18" fmla="*/ 332 w 342"/>
                <a:gd name="T19" fmla="*/ 78 h 157"/>
                <a:gd name="T20" fmla="*/ 273 w 342"/>
                <a:gd name="T21" fmla="*/ 138 h 157"/>
                <a:gd name="T22" fmla="*/ 185 w 342"/>
                <a:gd name="T23" fmla="*/ 71 h 157"/>
                <a:gd name="T24" fmla="*/ 272 w 342"/>
                <a:gd name="T25" fmla="*/ 13 h 157"/>
                <a:gd name="T26" fmla="*/ 332 w 342"/>
                <a:gd name="T27" fmla="*/ 78 h 157"/>
                <a:gd name="T28" fmla="*/ 157 w 342"/>
                <a:gd name="T29" fmla="*/ 86 h 157"/>
                <a:gd name="T30" fmla="*/ 70 w 342"/>
                <a:gd name="T31" fmla="*/ 144 h 157"/>
                <a:gd name="T32" fmla="*/ 10 w 342"/>
                <a:gd name="T33" fmla="*/ 79 h 157"/>
                <a:gd name="T34" fmla="*/ 68 w 342"/>
                <a:gd name="T35" fmla="*/ 19 h 157"/>
                <a:gd name="T36" fmla="*/ 157 w 342"/>
                <a:gd name="T37" fmla="*/ 8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157">
                  <a:moveTo>
                    <a:pt x="342" y="78"/>
                  </a:moveTo>
                  <a:cubicBezTo>
                    <a:pt x="342" y="38"/>
                    <a:pt x="312" y="0"/>
                    <a:pt x="269" y="0"/>
                  </a:cubicBezTo>
                  <a:cubicBezTo>
                    <a:pt x="219" y="0"/>
                    <a:pt x="188" y="40"/>
                    <a:pt x="174" y="58"/>
                  </a:cubicBezTo>
                  <a:cubicBezTo>
                    <a:pt x="157" y="37"/>
                    <a:pt x="126" y="0"/>
                    <a:pt x="74" y="0"/>
                  </a:cubicBezTo>
                  <a:cubicBezTo>
                    <a:pt x="30" y="0"/>
                    <a:pt x="0" y="37"/>
                    <a:pt x="0" y="79"/>
                  </a:cubicBezTo>
                  <a:cubicBezTo>
                    <a:pt x="0" y="120"/>
                    <a:pt x="30" y="157"/>
                    <a:pt x="73" y="157"/>
                  </a:cubicBezTo>
                  <a:cubicBezTo>
                    <a:pt x="123" y="157"/>
                    <a:pt x="154" y="117"/>
                    <a:pt x="168" y="99"/>
                  </a:cubicBezTo>
                  <a:cubicBezTo>
                    <a:pt x="185" y="120"/>
                    <a:pt x="216" y="157"/>
                    <a:pt x="268" y="157"/>
                  </a:cubicBezTo>
                  <a:cubicBezTo>
                    <a:pt x="311" y="157"/>
                    <a:pt x="342" y="120"/>
                    <a:pt x="342" y="78"/>
                  </a:cubicBezTo>
                  <a:close/>
                  <a:moveTo>
                    <a:pt x="332" y="78"/>
                  </a:moveTo>
                  <a:cubicBezTo>
                    <a:pt x="332" y="113"/>
                    <a:pt x="304" y="138"/>
                    <a:pt x="273" y="138"/>
                  </a:cubicBezTo>
                  <a:cubicBezTo>
                    <a:pt x="241" y="138"/>
                    <a:pt x="218" y="110"/>
                    <a:pt x="185" y="71"/>
                  </a:cubicBezTo>
                  <a:cubicBezTo>
                    <a:pt x="207" y="37"/>
                    <a:pt x="238" y="13"/>
                    <a:pt x="272" y="13"/>
                  </a:cubicBezTo>
                  <a:cubicBezTo>
                    <a:pt x="308" y="13"/>
                    <a:pt x="332" y="45"/>
                    <a:pt x="332" y="78"/>
                  </a:cubicBezTo>
                  <a:close/>
                  <a:moveTo>
                    <a:pt x="157" y="86"/>
                  </a:moveTo>
                  <a:cubicBezTo>
                    <a:pt x="135" y="120"/>
                    <a:pt x="104" y="144"/>
                    <a:pt x="70" y="144"/>
                  </a:cubicBezTo>
                  <a:cubicBezTo>
                    <a:pt x="34" y="144"/>
                    <a:pt x="10" y="113"/>
                    <a:pt x="10" y="79"/>
                  </a:cubicBezTo>
                  <a:cubicBezTo>
                    <a:pt x="10" y="44"/>
                    <a:pt x="38" y="19"/>
                    <a:pt x="68" y="19"/>
                  </a:cubicBezTo>
                  <a:cubicBezTo>
                    <a:pt x="101" y="19"/>
                    <a:pt x="124" y="47"/>
                    <a:pt x="1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5" name="Freeform 233">
              <a:extLst>
                <a:ext uri="{FF2B5EF4-FFF2-40B4-BE49-F238E27FC236}">
                  <a16:creationId xmlns:a16="http://schemas.microsoft.com/office/drawing/2014/main" id="{E0645905-32B3-418C-BAD8-8B38B93591B5}"/>
                </a:ext>
              </a:extLst>
            </p:cNvPr>
            <p:cNvSpPr>
              <a:spLocks/>
            </p:cNvSpPr>
            <p:nvPr>
              <p:custDataLst>
                <p:tags r:id="rId14"/>
              </p:custDataLst>
            </p:nvPr>
          </p:nvSpPr>
          <p:spPr bwMode="auto">
            <a:xfrm>
              <a:off x="2162175" y="4656138"/>
              <a:ext cx="157162" cy="180975"/>
            </a:xfrm>
            <a:custGeom>
              <a:avLst/>
              <a:gdLst>
                <a:gd name="T0" fmla="*/ 664 w 664"/>
                <a:gd name="T1" fmla="*/ 539 h 699"/>
                <a:gd name="T2" fmla="*/ 652 w 664"/>
                <a:gd name="T3" fmla="*/ 539 h 699"/>
                <a:gd name="T4" fmla="*/ 522 w 664"/>
                <a:gd name="T5" fmla="*/ 640 h 699"/>
                <a:gd name="T6" fmla="*/ 367 w 664"/>
                <a:gd name="T7" fmla="*/ 655 h 699"/>
                <a:gd name="T8" fmla="*/ 66 w 664"/>
                <a:gd name="T9" fmla="*/ 655 h 699"/>
                <a:gd name="T10" fmla="*/ 320 w 664"/>
                <a:gd name="T11" fmla="*/ 358 h 699"/>
                <a:gd name="T12" fmla="*/ 324 w 664"/>
                <a:gd name="T13" fmla="*/ 350 h 699"/>
                <a:gd name="T14" fmla="*/ 321 w 664"/>
                <a:gd name="T15" fmla="*/ 342 h 699"/>
                <a:gd name="T16" fmla="*/ 89 w 664"/>
                <a:gd name="T17" fmla="*/ 24 h 699"/>
                <a:gd name="T18" fmla="*/ 362 w 664"/>
                <a:gd name="T19" fmla="*/ 24 h 699"/>
                <a:gd name="T20" fmla="*/ 478 w 664"/>
                <a:gd name="T21" fmla="*/ 32 h 699"/>
                <a:gd name="T22" fmla="*/ 588 w 664"/>
                <a:gd name="T23" fmla="*/ 70 h 699"/>
                <a:gd name="T24" fmla="*/ 652 w 664"/>
                <a:gd name="T25" fmla="*/ 140 h 699"/>
                <a:gd name="T26" fmla="*/ 664 w 664"/>
                <a:gd name="T27" fmla="*/ 140 h 699"/>
                <a:gd name="T28" fmla="*/ 604 w 664"/>
                <a:gd name="T29" fmla="*/ 0 h 699"/>
                <a:gd name="T30" fmla="*/ 14 w 664"/>
                <a:gd name="T31" fmla="*/ 0 h 699"/>
                <a:gd name="T32" fmla="*/ 1 w 664"/>
                <a:gd name="T33" fmla="*/ 4 h 699"/>
                <a:gd name="T34" fmla="*/ 0 w 664"/>
                <a:gd name="T35" fmla="*/ 20 h 699"/>
                <a:gd name="T36" fmla="*/ 264 w 664"/>
                <a:gd name="T37" fmla="*/ 381 h 699"/>
                <a:gd name="T38" fmla="*/ 6 w 664"/>
                <a:gd name="T39" fmla="*/ 684 h 699"/>
                <a:gd name="T40" fmla="*/ 1 w 664"/>
                <a:gd name="T41" fmla="*/ 693 h 699"/>
                <a:gd name="T42" fmla="*/ 14 w 664"/>
                <a:gd name="T43" fmla="*/ 699 h 699"/>
                <a:gd name="T44" fmla="*/ 604 w 664"/>
                <a:gd name="T45" fmla="*/ 699 h 699"/>
                <a:gd name="T46" fmla="*/ 664 w 664"/>
                <a:gd name="T47" fmla="*/ 53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4" h="699">
                  <a:moveTo>
                    <a:pt x="664" y="539"/>
                  </a:moveTo>
                  <a:lnTo>
                    <a:pt x="652" y="539"/>
                  </a:lnTo>
                  <a:cubicBezTo>
                    <a:pt x="632" y="591"/>
                    <a:pt x="579" y="625"/>
                    <a:pt x="522" y="640"/>
                  </a:cubicBezTo>
                  <a:cubicBezTo>
                    <a:pt x="511" y="642"/>
                    <a:pt x="463" y="655"/>
                    <a:pt x="367" y="655"/>
                  </a:cubicBezTo>
                  <a:lnTo>
                    <a:pt x="66" y="655"/>
                  </a:lnTo>
                  <a:lnTo>
                    <a:pt x="320" y="358"/>
                  </a:lnTo>
                  <a:cubicBezTo>
                    <a:pt x="323" y="354"/>
                    <a:pt x="324" y="352"/>
                    <a:pt x="324" y="350"/>
                  </a:cubicBezTo>
                  <a:cubicBezTo>
                    <a:pt x="324" y="350"/>
                    <a:pt x="324" y="347"/>
                    <a:pt x="321" y="342"/>
                  </a:cubicBezTo>
                  <a:lnTo>
                    <a:pt x="89" y="24"/>
                  </a:lnTo>
                  <a:lnTo>
                    <a:pt x="362" y="24"/>
                  </a:lnTo>
                  <a:cubicBezTo>
                    <a:pt x="429" y="24"/>
                    <a:pt x="474" y="31"/>
                    <a:pt x="478" y="32"/>
                  </a:cubicBezTo>
                  <a:cubicBezTo>
                    <a:pt x="505" y="36"/>
                    <a:pt x="549" y="45"/>
                    <a:pt x="588" y="70"/>
                  </a:cubicBezTo>
                  <a:cubicBezTo>
                    <a:pt x="601" y="78"/>
                    <a:pt x="635" y="100"/>
                    <a:pt x="652" y="140"/>
                  </a:cubicBezTo>
                  <a:lnTo>
                    <a:pt x="664" y="140"/>
                  </a:lnTo>
                  <a:lnTo>
                    <a:pt x="604" y="0"/>
                  </a:lnTo>
                  <a:lnTo>
                    <a:pt x="14" y="0"/>
                  </a:lnTo>
                  <a:cubicBezTo>
                    <a:pt x="3" y="0"/>
                    <a:pt x="2" y="1"/>
                    <a:pt x="1" y="4"/>
                  </a:cubicBezTo>
                  <a:cubicBezTo>
                    <a:pt x="0" y="5"/>
                    <a:pt x="0" y="15"/>
                    <a:pt x="0" y="20"/>
                  </a:cubicBezTo>
                  <a:lnTo>
                    <a:pt x="264" y="381"/>
                  </a:lnTo>
                  <a:lnTo>
                    <a:pt x="6" y="684"/>
                  </a:lnTo>
                  <a:cubicBezTo>
                    <a:pt x="1" y="690"/>
                    <a:pt x="1" y="693"/>
                    <a:pt x="1" y="693"/>
                  </a:cubicBezTo>
                  <a:cubicBezTo>
                    <a:pt x="1" y="699"/>
                    <a:pt x="5" y="699"/>
                    <a:pt x="14" y="699"/>
                  </a:cubicBezTo>
                  <a:lnTo>
                    <a:pt x="604" y="699"/>
                  </a:lnTo>
                  <a:lnTo>
                    <a:pt x="664" y="53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6" name="Freeform 234">
              <a:extLst>
                <a:ext uri="{FF2B5EF4-FFF2-40B4-BE49-F238E27FC236}">
                  <a16:creationId xmlns:a16="http://schemas.microsoft.com/office/drawing/2014/main" id="{CFCDE210-1C5B-48EF-9F28-7A83730F758A}"/>
                </a:ext>
              </a:extLst>
            </p:cNvPr>
            <p:cNvSpPr>
              <a:spLocks noEditPoints="1"/>
            </p:cNvSpPr>
            <p:nvPr>
              <p:custDataLst>
                <p:tags r:id="rId15"/>
              </p:custDataLst>
            </p:nvPr>
          </p:nvSpPr>
          <p:spPr bwMode="auto">
            <a:xfrm>
              <a:off x="2168525" y="4872038"/>
              <a:ext cx="25400" cy="60325"/>
            </a:xfrm>
            <a:custGeom>
              <a:avLst/>
              <a:gdLst>
                <a:gd name="T0" fmla="*/ 97 w 106"/>
                <a:gd name="T1" fmla="*/ 13 h 235"/>
                <a:gd name="T2" fmla="*/ 83 w 106"/>
                <a:gd name="T3" fmla="*/ 0 h 235"/>
                <a:gd name="T4" fmla="*/ 63 w 106"/>
                <a:gd name="T5" fmla="*/ 19 h 235"/>
                <a:gd name="T6" fmla="*/ 77 w 106"/>
                <a:gd name="T7" fmla="*/ 32 h 235"/>
                <a:gd name="T8" fmla="*/ 97 w 106"/>
                <a:gd name="T9" fmla="*/ 13 h 235"/>
                <a:gd name="T10" fmla="*/ 106 w 106"/>
                <a:gd name="T11" fmla="*/ 181 h 235"/>
                <a:gd name="T12" fmla="*/ 100 w 106"/>
                <a:gd name="T13" fmla="*/ 177 h 235"/>
                <a:gd name="T14" fmla="*/ 93 w 106"/>
                <a:gd name="T15" fmla="*/ 183 h 235"/>
                <a:gd name="T16" fmla="*/ 57 w 106"/>
                <a:gd name="T17" fmla="*/ 225 h 235"/>
                <a:gd name="T18" fmla="*/ 48 w 106"/>
                <a:gd name="T19" fmla="*/ 213 h 235"/>
                <a:gd name="T20" fmla="*/ 53 w 106"/>
                <a:gd name="T21" fmla="*/ 190 h 235"/>
                <a:gd name="T22" fmla="*/ 65 w 106"/>
                <a:gd name="T23" fmla="*/ 162 h 235"/>
                <a:gd name="T24" fmla="*/ 82 w 106"/>
                <a:gd name="T25" fmla="*/ 118 h 235"/>
                <a:gd name="T26" fmla="*/ 84 w 106"/>
                <a:gd name="T27" fmla="*/ 107 h 235"/>
                <a:gd name="T28" fmla="*/ 51 w 106"/>
                <a:gd name="T29" fmla="*/ 77 h 235"/>
                <a:gd name="T30" fmla="*/ 0 w 106"/>
                <a:gd name="T31" fmla="*/ 131 h 235"/>
                <a:gd name="T32" fmla="*/ 6 w 106"/>
                <a:gd name="T33" fmla="*/ 135 h 235"/>
                <a:gd name="T34" fmla="*/ 12 w 106"/>
                <a:gd name="T35" fmla="*/ 130 h 235"/>
                <a:gd name="T36" fmla="*/ 50 w 106"/>
                <a:gd name="T37" fmla="*/ 87 h 235"/>
                <a:gd name="T38" fmla="*/ 58 w 106"/>
                <a:gd name="T39" fmla="*/ 99 h 235"/>
                <a:gd name="T40" fmla="*/ 47 w 106"/>
                <a:gd name="T41" fmla="*/ 134 h 235"/>
                <a:gd name="T42" fmla="*/ 25 w 106"/>
                <a:gd name="T43" fmla="*/ 190 h 235"/>
                <a:gd name="T44" fmla="*/ 22 w 106"/>
                <a:gd name="T45" fmla="*/ 205 h 235"/>
                <a:gd name="T46" fmla="*/ 55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7"/>
                    <a:pt x="92" y="0"/>
                    <a:pt x="83" y="0"/>
                  </a:cubicBezTo>
                  <a:cubicBezTo>
                    <a:pt x="73" y="0"/>
                    <a:pt x="63" y="9"/>
                    <a:pt x="63" y="19"/>
                  </a:cubicBezTo>
                  <a:cubicBezTo>
                    <a:pt x="63" y="25"/>
                    <a:pt x="68" y="32"/>
                    <a:pt x="77" y="32"/>
                  </a:cubicBezTo>
                  <a:cubicBezTo>
                    <a:pt x="87" y="32"/>
                    <a:pt x="97" y="22"/>
                    <a:pt x="97" y="13"/>
                  </a:cubicBezTo>
                  <a:close/>
                  <a:moveTo>
                    <a:pt x="106" y="181"/>
                  </a:moveTo>
                  <a:cubicBezTo>
                    <a:pt x="106" y="177"/>
                    <a:pt x="101" y="177"/>
                    <a:pt x="100" y="177"/>
                  </a:cubicBezTo>
                  <a:cubicBezTo>
                    <a:pt x="95" y="177"/>
                    <a:pt x="95" y="179"/>
                    <a:pt x="93" y="183"/>
                  </a:cubicBezTo>
                  <a:cubicBezTo>
                    <a:pt x="85" y="210"/>
                    <a:pt x="70" y="225"/>
                    <a:pt x="57" y="225"/>
                  </a:cubicBezTo>
                  <a:cubicBezTo>
                    <a:pt x="50" y="225"/>
                    <a:pt x="48" y="220"/>
                    <a:pt x="48" y="213"/>
                  </a:cubicBezTo>
                  <a:cubicBezTo>
                    <a:pt x="48" y="205"/>
                    <a:pt x="50" y="198"/>
                    <a:pt x="53" y="190"/>
                  </a:cubicBezTo>
                  <a:lnTo>
                    <a:pt x="65" y="162"/>
                  </a:lnTo>
                  <a:lnTo>
                    <a:pt x="82" y="118"/>
                  </a:lnTo>
                  <a:cubicBezTo>
                    <a:pt x="83" y="115"/>
                    <a:pt x="84" y="110"/>
                    <a:pt x="84" y="107"/>
                  </a:cubicBezTo>
                  <a:cubicBezTo>
                    <a:pt x="84" y="90"/>
                    <a:pt x="70" y="77"/>
                    <a:pt x="51" y="77"/>
                  </a:cubicBezTo>
                  <a:cubicBezTo>
                    <a:pt x="16" y="77"/>
                    <a:pt x="0" y="125"/>
                    <a:pt x="0" y="131"/>
                  </a:cubicBezTo>
                  <a:cubicBezTo>
                    <a:pt x="0" y="135"/>
                    <a:pt x="5" y="135"/>
                    <a:pt x="6" y="135"/>
                  </a:cubicBezTo>
                  <a:cubicBezTo>
                    <a:pt x="11" y="135"/>
                    <a:pt x="11" y="133"/>
                    <a:pt x="12" y="130"/>
                  </a:cubicBezTo>
                  <a:cubicBezTo>
                    <a:pt x="21" y="100"/>
                    <a:pt x="37" y="87"/>
                    <a:pt x="50" y="87"/>
                  </a:cubicBezTo>
                  <a:cubicBezTo>
                    <a:pt x="55" y="87"/>
                    <a:pt x="58" y="90"/>
                    <a:pt x="58" y="99"/>
                  </a:cubicBezTo>
                  <a:cubicBezTo>
                    <a:pt x="58" y="107"/>
                    <a:pt x="56" y="112"/>
                    <a:pt x="47" y="134"/>
                  </a:cubicBezTo>
                  <a:lnTo>
                    <a:pt x="25" y="190"/>
                  </a:lnTo>
                  <a:cubicBezTo>
                    <a:pt x="24" y="195"/>
                    <a:pt x="22" y="199"/>
                    <a:pt x="22" y="205"/>
                  </a:cubicBezTo>
                  <a:cubicBezTo>
                    <a:pt x="22" y="221"/>
                    <a:pt x="36" y="235"/>
                    <a:pt x="55" y="235"/>
                  </a:cubicBezTo>
                  <a:cubicBezTo>
                    <a:pt x="90" y="235"/>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7" name="Freeform 235">
              <a:extLst>
                <a:ext uri="{FF2B5EF4-FFF2-40B4-BE49-F238E27FC236}">
                  <a16:creationId xmlns:a16="http://schemas.microsoft.com/office/drawing/2014/main" id="{4D58D531-0018-4B77-BB70-2AD7FF82172F}"/>
                </a:ext>
              </a:extLst>
            </p:cNvPr>
            <p:cNvSpPr>
              <a:spLocks noEditPoints="1"/>
            </p:cNvSpPr>
            <p:nvPr>
              <p:custDataLst>
                <p:tags r:id="rId16"/>
              </p:custDataLst>
            </p:nvPr>
          </p:nvSpPr>
          <p:spPr bwMode="auto">
            <a:xfrm>
              <a:off x="2203450" y="4895850"/>
              <a:ext cx="60325" cy="25400"/>
            </a:xfrm>
            <a:custGeom>
              <a:avLst/>
              <a:gdLst>
                <a:gd name="T0" fmla="*/ 256 w 256"/>
                <a:gd name="T1" fmla="*/ 8 h 94"/>
                <a:gd name="T2" fmla="*/ 244 w 256"/>
                <a:gd name="T3" fmla="*/ 0 h 94"/>
                <a:gd name="T4" fmla="*/ 13 w 256"/>
                <a:gd name="T5" fmla="*/ 0 h 94"/>
                <a:gd name="T6" fmla="*/ 0 w 256"/>
                <a:gd name="T7" fmla="*/ 8 h 94"/>
                <a:gd name="T8" fmla="*/ 13 w 256"/>
                <a:gd name="T9" fmla="*/ 17 h 94"/>
                <a:gd name="T10" fmla="*/ 243 w 256"/>
                <a:gd name="T11" fmla="*/ 17 h 94"/>
                <a:gd name="T12" fmla="*/ 256 w 256"/>
                <a:gd name="T13" fmla="*/ 8 h 94"/>
                <a:gd name="T14" fmla="*/ 256 w 256"/>
                <a:gd name="T15" fmla="*/ 85 h 94"/>
                <a:gd name="T16" fmla="*/ 243 w 256"/>
                <a:gd name="T17" fmla="*/ 76 h 94"/>
                <a:gd name="T18" fmla="*/ 13 w 256"/>
                <a:gd name="T19" fmla="*/ 76 h 94"/>
                <a:gd name="T20" fmla="*/ 0 w 256"/>
                <a:gd name="T21" fmla="*/ 85 h 94"/>
                <a:gd name="T22" fmla="*/ 13 w 256"/>
                <a:gd name="T23" fmla="*/ 94 h 94"/>
                <a:gd name="T24" fmla="*/ 244 w 256"/>
                <a:gd name="T25" fmla="*/ 94 h 94"/>
                <a:gd name="T26" fmla="*/ 256 w 256"/>
                <a:gd name="T27"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94">
                  <a:moveTo>
                    <a:pt x="256" y="8"/>
                  </a:moveTo>
                  <a:cubicBezTo>
                    <a:pt x="256" y="0"/>
                    <a:pt x="248" y="0"/>
                    <a:pt x="244" y="0"/>
                  </a:cubicBezTo>
                  <a:lnTo>
                    <a:pt x="13" y="0"/>
                  </a:lnTo>
                  <a:cubicBezTo>
                    <a:pt x="8" y="0"/>
                    <a:pt x="0" y="0"/>
                    <a:pt x="0" y="8"/>
                  </a:cubicBezTo>
                  <a:cubicBezTo>
                    <a:pt x="0" y="17"/>
                    <a:pt x="8" y="17"/>
                    <a:pt x="13" y="17"/>
                  </a:cubicBezTo>
                  <a:lnTo>
                    <a:pt x="243" y="17"/>
                  </a:lnTo>
                  <a:cubicBezTo>
                    <a:pt x="248" y="17"/>
                    <a:pt x="256" y="17"/>
                    <a:pt x="256" y="8"/>
                  </a:cubicBezTo>
                  <a:close/>
                  <a:moveTo>
                    <a:pt x="256" y="85"/>
                  </a:moveTo>
                  <a:cubicBezTo>
                    <a:pt x="256" y="76"/>
                    <a:pt x="248" y="76"/>
                    <a:pt x="243" y="76"/>
                  </a:cubicBezTo>
                  <a:lnTo>
                    <a:pt x="13" y="76"/>
                  </a:lnTo>
                  <a:cubicBezTo>
                    <a:pt x="8" y="76"/>
                    <a:pt x="0" y="76"/>
                    <a:pt x="0" y="85"/>
                  </a:cubicBezTo>
                  <a:cubicBezTo>
                    <a:pt x="0" y="94"/>
                    <a:pt x="8" y="94"/>
                    <a:pt x="13" y="94"/>
                  </a:cubicBezTo>
                  <a:lnTo>
                    <a:pt x="244" y="94"/>
                  </a:lnTo>
                  <a:cubicBezTo>
                    <a:pt x="248" y="94"/>
                    <a:pt x="256" y="94"/>
                    <a:pt x="256" y="8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8" name="Freeform 236">
              <a:extLst>
                <a:ext uri="{FF2B5EF4-FFF2-40B4-BE49-F238E27FC236}">
                  <a16:creationId xmlns:a16="http://schemas.microsoft.com/office/drawing/2014/main" id="{A797C10F-729F-4F8B-8D80-6FBEFC265B79}"/>
                </a:ext>
              </a:extLst>
            </p:cNvPr>
            <p:cNvSpPr>
              <a:spLocks/>
            </p:cNvSpPr>
            <p:nvPr>
              <p:custDataLst>
                <p:tags r:id="rId17"/>
              </p:custDataLst>
            </p:nvPr>
          </p:nvSpPr>
          <p:spPr bwMode="auto">
            <a:xfrm>
              <a:off x="2279650" y="4870450"/>
              <a:ext cx="30162" cy="60325"/>
            </a:xfrm>
            <a:custGeom>
              <a:avLst/>
              <a:gdLst>
                <a:gd name="T0" fmla="*/ 127 w 127"/>
                <a:gd name="T1" fmla="*/ 232 h 232"/>
                <a:gd name="T2" fmla="*/ 127 w 127"/>
                <a:gd name="T3" fmla="*/ 219 h 232"/>
                <a:gd name="T4" fmla="*/ 114 w 127"/>
                <a:gd name="T5" fmla="*/ 219 h 232"/>
                <a:gd name="T6" fmla="*/ 79 w 127"/>
                <a:gd name="T7" fmla="*/ 203 h 232"/>
                <a:gd name="T8" fmla="*/ 79 w 127"/>
                <a:gd name="T9" fmla="*/ 10 h 232"/>
                <a:gd name="T10" fmla="*/ 69 w 127"/>
                <a:gd name="T11" fmla="*/ 0 h 232"/>
                <a:gd name="T12" fmla="*/ 0 w 127"/>
                <a:gd name="T13" fmla="*/ 23 h 232"/>
                <a:gd name="T14" fmla="*/ 0 w 127"/>
                <a:gd name="T15" fmla="*/ 35 h 232"/>
                <a:gd name="T16" fmla="*/ 51 w 127"/>
                <a:gd name="T17" fmla="*/ 25 h 232"/>
                <a:gd name="T18" fmla="*/ 51 w 127"/>
                <a:gd name="T19" fmla="*/ 203 h 232"/>
                <a:gd name="T20" fmla="*/ 16 w 127"/>
                <a:gd name="T21" fmla="*/ 219 h 232"/>
                <a:gd name="T22" fmla="*/ 3 w 127"/>
                <a:gd name="T23" fmla="*/ 219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4" y="219"/>
                  </a:lnTo>
                  <a:cubicBezTo>
                    <a:pt x="79" y="219"/>
                    <a:pt x="79" y="215"/>
                    <a:pt x="79" y="203"/>
                  </a:cubicBezTo>
                  <a:lnTo>
                    <a:pt x="79" y="10"/>
                  </a:lnTo>
                  <a:cubicBezTo>
                    <a:pt x="79" y="1"/>
                    <a:pt x="78" y="0"/>
                    <a:pt x="69" y="0"/>
                  </a:cubicBezTo>
                  <a:cubicBezTo>
                    <a:pt x="46" y="22"/>
                    <a:pt x="15" y="23"/>
                    <a:pt x="0" y="23"/>
                  </a:cubicBezTo>
                  <a:lnTo>
                    <a:pt x="0" y="35"/>
                  </a:lnTo>
                  <a:cubicBezTo>
                    <a:pt x="9" y="35"/>
                    <a:pt x="32" y="35"/>
                    <a:pt x="51" y="25"/>
                  </a:cubicBezTo>
                  <a:lnTo>
                    <a:pt x="51" y="203"/>
                  </a:lnTo>
                  <a:cubicBezTo>
                    <a:pt x="51" y="215"/>
                    <a:pt x="51" y="219"/>
                    <a:pt x="16" y="219"/>
                  </a:cubicBezTo>
                  <a:lnTo>
                    <a:pt x="3" y="219"/>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9" name="Freeform 237">
              <a:extLst>
                <a:ext uri="{FF2B5EF4-FFF2-40B4-BE49-F238E27FC236}">
                  <a16:creationId xmlns:a16="http://schemas.microsoft.com/office/drawing/2014/main" id="{C76852D3-B648-4427-ACA7-B8A08083F725}"/>
                </a:ext>
              </a:extLst>
            </p:cNvPr>
            <p:cNvSpPr>
              <a:spLocks noEditPoints="1"/>
            </p:cNvSpPr>
            <p:nvPr>
              <p:custDataLst>
                <p:tags r:id="rId18"/>
              </p:custDataLst>
            </p:nvPr>
          </p:nvSpPr>
          <p:spPr bwMode="auto">
            <a:xfrm>
              <a:off x="2351088" y="4686300"/>
              <a:ext cx="80962" cy="92075"/>
            </a:xfrm>
            <a:custGeom>
              <a:avLst/>
              <a:gdLst>
                <a:gd name="T0" fmla="*/ 342 w 342"/>
                <a:gd name="T1" fmla="*/ 347 h 357"/>
                <a:gd name="T2" fmla="*/ 331 w 342"/>
                <a:gd name="T3" fmla="*/ 341 h 357"/>
                <a:gd name="T4" fmla="*/ 299 w 342"/>
                <a:gd name="T5" fmla="*/ 323 h 357"/>
                <a:gd name="T6" fmla="*/ 268 w 342"/>
                <a:gd name="T7" fmla="*/ 12 h 357"/>
                <a:gd name="T8" fmla="*/ 259 w 342"/>
                <a:gd name="T9" fmla="*/ 0 h 357"/>
                <a:gd name="T10" fmla="*/ 246 w 342"/>
                <a:gd name="T11" fmla="*/ 8 h 357"/>
                <a:gd name="T12" fmla="*/ 72 w 342"/>
                <a:gd name="T13" fmla="*/ 299 h 357"/>
                <a:gd name="T14" fmla="*/ 11 w 342"/>
                <a:gd name="T15" fmla="*/ 341 h 357"/>
                <a:gd name="T16" fmla="*/ 0 w 342"/>
                <a:gd name="T17" fmla="*/ 351 h 357"/>
                <a:gd name="T18" fmla="*/ 7 w 342"/>
                <a:gd name="T19" fmla="*/ 357 h 357"/>
                <a:gd name="T20" fmla="*/ 50 w 342"/>
                <a:gd name="T21" fmla="*/ 355 h 357"/>
                <a:gd name="T22" fmla="*/ 100 w 342"/>
                <a:gd name="T23" fmla="*/ 357 h 357"/>
                <a:gd name="T24" fmla="*/ 109 w 342"/>
                <a:gd name="T25" fmla="*/ 347 h 357"/>
                <a:gd name="T26" fmla="*/ 101 w 342"/>
                <a:gd name="T27" fmla="*/ 341 h 357"/>
                <a:gd name="T28" fmla="*/ 78 w 342"/>
                <a:gd name="T29" fmla="*/ 324 h 357"/>
                <a:gd name="T30" fmla="*/ 85 w 342"/>
                <a:gd name="T31" fmla="*/ 305 h 357"/>
                <a:gd name="T32" fmla="*/ 123 w 342"/>
                <a:gd name="T33" fmla="*/ 242 h 357"/>
                <a:gd name="T34" fmla="*/ 248 w 342"/>
                <a:gd name="T35" fmla="*/ 242 h 357"/>
                <a:gd name="T36" fmla="*/ 256 w 342"/>
                <a:gd name="T37" fmla="*/ 325 h 357"/>
                <a:gd name="T38" fmla="*/ 220 w 342"/>
                <a:gd name="T39" fmla="*/ 341 h 357"/>
                <a:gd name="T40" fmla="*/ 208 w 342"/>
                <a:gd name="T41" fmla="*/ 351 h 357"/>
                <a:gd name="T42" fmla="*/ 215 w 342"/>
                <a:gd name="T43" fmla="*/ 357 h 357"/>
                <a:gd name="T44" fmla="*/ 277 w 342"/>
                <a:gd name="T45" fmla="*/ 355 h 357"/>
                <a:gd name="T46" fmla="*/ 333 w 342"/>
                <a:gd name="T47" fmla="*/ 357 h 357"/>
                <a:gd name="T48" fmla="*/ 342 w 342"/>
                <a:gd name="T49" fmla="*/ 347 h 357"/>
                <a:gd name="T50" fmla="*/ 246 w 342"/>
                <a:gd name="T51" fmla="*/ 226 h 357"/>
                <a:gd name="T52" fmla="*/ 132 w 342"/>
                <a:gd name="T53" fmla="*/ 226 h 357"/>
                <a:gd name="T54" fmla="*/ 230 w 342"/>
                <a:gd name="T55" fmla="*/ 61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1"/>
                    <a:pt x="337" y="341"/>
                    <a:pt x="331" y="341"/>
                  </a:cubicBezTo>
                  <a:cubicBezTo>
                    <a:pt x="300" y="341"/>
                    <a:pt x="300" y="338"/>
                    <a:pt x="299" y="323"/>
                  </a:cubicBezTo>
                  <a:lnTo>
                    <a:pt x="268" y="12"/>
                  </a:lnTo>
                  <a:cubicBezTo>
                    <a:pt x="267" y="2"/>
                    <a:pt x="267" y="0"/>
                    <a:pt x="259" y="0"/>
                  </a:cubicBezTo>
                  <a:cubicBezTo>
                    <a:pt x="251" y="0"/>
                    <a:pt x="249" y="3"/>
                    <a:pt x="246" y="8"/>
                  </a:cubicBezTo>
                  <a:lnTo>
                    <a:pt x="72" y="299"/>
                  </a:lnTo>
                  <a:cubicBezTo>
                    <a:pt x="52" y="333"/>
                    <a:pt x="33" y="340"/>
                    <a:pt x="11" y="341"/>
                  </a:cubicBezTo>
                  <a:cubicBezTo>
                    <a:pt x="5" y="342"/>
                    <a:pt x="0" y="342"/>
                    <a:pt x="0" y="351"/>
                  </a:cubicBezTo>
                  <a:cubicBezTo>
                    <a:pt x="0" y="354"/>
                    <a:pt x="3" y="357"/>
                    <a:pt x="7" y="357"/>
                  </a:cubicBezTo>
                  <a:cubicBezTo>
                    <a:pt x="20" y="357"/>
                    <a:pt x="36" y="355"/>
                    <a:pt x="50" y="355"/>
                  </a:cubicBezTo>
                  <a:cubicBezTo>
                    <a:pt x="66" y="355"/>
                    <a:pt x="84" y="357"/>
                    <a:pt x="100" y="357"/>
                  </a:cubicBezTo>
                  <a:cubicBezTo>
                    <a:pt x="103" y="357"/>
                    <a:pt x="109" y="357"/>
                    <a:pt x="109" y="347"/>
                  </a:cubicBezTo>
                  <a:cubicBezTo>
                    <a:pt x="109" y="342"/>
                    <a:pt x="105" y="341"/>
                    <a:pt x="101" y="341"/>
                  </a:cubicBezTo>
                  <a:cubicBezTo>
                    <a:pt x="90" y="340"/>
                    <a:pt x="78" y="336"/>
                    <a:pt x="78" y="324"/>
                  </a:cubicBezTo>
                  <a:cubicBezTo>
                    <a:pt x="78" y="318"/>
                    <a:pt x="81" y="312"/>
                    <a:pt x="85" y="305"/>
                  </a:cubicBezTo>
                  <a:cubicBezTo>
                    <a:pt x="88" y="299"/>
                    <a:pt x="89" y="299"/>
                    <a:pt x="123" y="242"/>
                  </a:cubicBezTo>
                  <a:lnTo>
                    <a:pt x="248" y="242"/>
                  </a:lnTo>
                  <a:cubicBezTo>
                    <a:pt x="249" y="252"/>
                    <a:pt x="256" y="320"/>
                    <a:pt x="256" y="325"/>
                  </a:cubicBezTo>
                  <a:cubicBezTo>
                    <a:pt x="256" y="340"/>
                    <a:pt x="230" y="341"/>
                    <a:pt x="220" y="341"/>
                  </a:cubicBezTo>
                  <a:cubicBezTo>
                    <a:pt x="213" y="341"/>
                    <a:pt x="208" y="341"/>
                    <a:pt x="208" y="351"/>
                  </a:cubicBezTo>
                  <a:cubicBezTo>
                    <a:pt x="208" y="357"/>
                    <a:pt x="215" y="357"/>
                    <a:pt x="215" y="357"/>
                  </a:cubicBezTo>
                  <a:cubicBezTo>
                    <a:pt x="235" y="357"/>
                    <a:pt x="257" y="355"/>
                    <a:pt x="277" y="355"/>
                  </a:cubicBezTo>
                  <a:cubicBezTo>
                    <a:pt x="290" y="355"/>
                    <a:pt x="321" y="357"/>
                    <a:pt x="333" y="357"/>
                  </a:cubicBezTo>
                  <a:cubicBezTo>
                    <a:pt x="336" y="357"/>
                    <a:pt x="342" y="357"/>
                    <a:pt x="342" y="347"/>
                  </a:cubicBezTo>
                  <a:close/>
                  <a:moveTo>
                    <a:pt x="246" y="226"/>
                  </a:moveTo>
                  <a:lnTo>
                    <a:pt x="132" y="226"/>
                  </a:lnTo>
                  <a:lnTo>
                    <a:pt x="230" y="61"/>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0" name="Freeform 238">
              <a:extLst>
                <a:ext uri="{FF2B5EF4-FFF2-40B4-BE49-F238E27FC236}">
                  <a16:creationId xmlns:a16="http://schemas.microsoft.com/office/drawing/2014/main" id="{1DE7762C-5ED2-4CF5-9E6E-22452F4D250B}"/>
                </a:ext>
              </a:extLst>
            </p:cNvPr>
            <p:cNvSpPr>
              <a:spLocks noEditPoints="1"/>
            </p:cNvSpPr>
            <p:nvPr>
              <p:custDataLst>
                <p:tags r:id="rId19"/>
              </p:custDataLst>
            </p:nvPr>
          </p:nvSpPr>
          <p:spPr bwMode="auto">
            <a:xfrm>
              <a:off x="2439988" y="4738688"/>
              <a:ext cx="23812" cy="60325"/>
            </a:xfrm>
            <a:custGeom>
              <a:avLst/>
              <a:gdLst>
                <a:gd name="T0" fmla="*/ 97 w 106"/>
                <a:gd name="T1" fmla="*/ 14 h 235"/>
                <a:gd name="T2" fmla="*/ 83 w 106"/>
                <a:gd name="T3" fmla="*/ 0 h 235"/>
                <a:gd name="T4" fmla="*/ 63 w 106"/>
                <a:gd name="T5" fmla="*/ 20 h 235"/>
                <a:gd name="T6" fmla="*/ 77 w 106"/>
                <a:gd name="T7" fmla="*/ 33 h 235"/>
                <a:gd name="T8" fmla="*/ 97 w 106"/>
                <a:gd name="T9" fmla="*/ 14 h 235"/>
                <a:gd name="T10" fmla="*/ 106 w 106"/>
                <a:gd name="T11" fmla="*/ 182 h 235"/>
                <a:gd name="T12" fmla="*/ 100 w 106"/>
                <a:gd name="T13" fmla="*/ 177 h 235"/>
                <a:gd name="T14" fmla="*/ 93 w 106"/>
                <a:gd name="T15" fmla="*/ 183 h 235"/>
                <a:gd name="T16" fmla="*/ 57 w 106"/>
                <a:gd name="T17" fmla="*/ 225 h 235"/>
                <a:gd name="T18" fmla="*/ 48 w 106"/>
                <a:gd name="T19" fmla="*/ 213 h 235"/>
                <a:gd name="T20" fmla="*/ 53 w 106"/>
                <a:gd name="T21" fmla="*/ 191 h 235"/>
                <a:gd name="T22" fmla="*/ 65 w 106"/>
                <a:gd name="T23" fmla="*/ 163 h 235"/>
                <a:gd name="T24" fmla="*/ 82 w 106"/>
                <a:gd name="T25" fmla="*/ 119 h 235"/>
                <a:gd name="T26" fmla="*/ 84 w 106"/>
                <a:gd name="T27" fmla="*/ 108 h 235"/>
                <a:gd name="T28" fmla="*/ 51 w 106"/>
                <a:gd name="T29" fmla="*/ 78 h 235"/>
                <a:gd name="T30" fmla="*/ 0 w 106"/>
                <a:gd name="T31" fmla="*/ 131 h 235"/>
                <a:gd name="T32" fmla="*/ 6 w 106"/>
                <a:gd name="T33" fmla="*/ 136 h 235"/>
                <a:gd name="T34" fmla="*/ 12 w 106"/>
                <a:gd name="T35" fmla="*/ 130 h 235"/>
                <a:gd name="T36" fmla="*/ 50 w 106"/>
                <a:gd name="T37" fmla="*/ 88 h 235"/>
                <a:gd name="T38" fmla="*/ 58 w 106"/>
                <a:gd name="T39" fmla="*/ 100 h 235"/>
                <a:gd name="T40" fmla="*/ 47 w 106"/>
                <a:gd name="T41" fmla="*/ 135 h 235"/>
                <a:gd name="T42" fmla="*/ 26 w 106"/>
                <a:gd name="T43" fmla="*/ 191 h 235"/>
                <a:gd name="T44" fmla="*/ 22 w 106"/>
                <a:gd name="T45" fmla="*/ 206 h 235"/>
                <a:gd name="T46" fmla="*/ 55 w 106"/>
                <a:gd name="T47" fmla="*/ 235 h 235"/>
                <a:gd name="T48" fmla="*/ 106 w 106"/>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4"/>
                  </a:moveTo>
                  <a:cubicBezTo>
                    <a:pt x="97" y="8"/>
                    <a:pt x="92" y="0"/>
                    <a:pt x="83" y="0"/>
                  </a:cubicBezTo>
                  <a:cubicBezTo>
                    <a:pt x="73" y="0"/>
                    <a:pt x="63" y="9"/>
                    <a:pt x="63" y="20"/>
                  </a:cubicBezTo>
                  <a:cubicBezTo>
                    <a:pt x="63" y="26"/>
                    <a:pt x="68" y="33"/>
                    <a:pt x="77" y="33"/>
                  </a:cubicBezTo>
                  <a:cubicBezTo>
                    <a:pt x="87" y="33"/>
                    <a:pt x="97" y="23"/>
                    <a:pt x="97" y="14"/>
                  </a:cubicBezTo>
                  <a:close/>
                  <a:moveTo>
                    <a:pt x="106" y="182"/>
                  </a:moveTo>
                  <a:cubicBezTo>
                    <a:pt x="106" y="177"/>
                    <a:pt x="101" y="177"/>
                    <a:pt x="100" y="177"/>
                  </a:cubicBezTo>
                  <a:cubicBezTo>
                    <a:pt x="95" y="177"/>
                    <a:pt x="95" y="179"/>
                    <a:pt x="93" y="183"/>
                  </a:cubicBezTo>
                  <a:cubicBezTo>
                    <a:pt x="85" y="211"/>
                    <a:pt x="70" y="225"/>
                    <a:pt x="57" y="225"/>
                  </a:cubicBezTo>
                  <a:cubicBezTo>
                    <a:pt x="50" y="225"/>
                    <a:pt x="48" y="221"/>
                    <a:pt x="48" y="213"/>
                  </a:cubicBezTo>
                  <a:cubicBezTo>
                    <a:pt x="48" y="205"/>
                    <a:pt x="50" y="199"/>
                    <a:pt x="53" y="191"/>
                  </a:cubicBezTo>
                  <a:lnTo>
                    <a:pt x="65" y="163"/>
                  </a:lnTo>
                  <a:lnTo>
                    <a:pt x="82" y="119"/>
                  </a:lnTo>
                  <a:cubicBezTo>
                    <a:pt x="83" y="115"/>
                    <a:pt x="84" y="111"/>
                    <a:pt x="84" y="108"/>
                  </a:cubicBezTo>
                  <a:cubicBezTo>
                    <a:pt x="84" y="91"/>
                    <a:pt x="70" y="78"/>
                    <a:pt x="51" y="78"/>
                  </a:cubicBezTo>
                  <a:cubicBezTo>
                    <a:pt x="16" y="78"/>
                    <a:pt x="0" y="125"/>
                    <a:pt x="0" y="131"/>
                  </a:cubicBezTo>
                  <a:cubicBezTo>
                    <a:pt x="0" y="136"/>
                    <a:pt x="5" y="136"/>
                    <a:pt x="6" y="136"/>
                  </a:cubicBezTo>
                  <a:cubicBezTo>
                    <a:pt x="11" y="136"/>
                    <a:pt x="11" y="134"/>
                    <a:pt x="12" y="130"/>
                  </a:cubicBezTo>
                  <a:cubicBezTo>
                    <a:pt x="21" y="100"/>
                    <a:pt x="37" y="88"/>
                    <a:pt x="50" y="88"/>
                  </a:cubicBezTo>
                  <a:cubicBezTo>
                    <a:pt x="55" y="88"/>
                    <a:pt x="58" y="90"/>
                    <a:pt x="58" y="100"/>
                  </a:cubicBezTo>
                  <a:cubicBezTo>
                    <a:pt x="58" y="108"/>
                    <a:pt x="56" y="113"/>
                    <a:pt x="47" y="135"/>
                  </a:cubicBezTo>
                  <a:lnTo>
                    <a:pt x="26" y="191"/>
                  </a:lnTo>
                  <a:cubicBezTo>
                    <a:pt x="24" y="195"/>
                    <a:pt x="22" y="200"/>
                    <a:pt x="22" y="206"/>
                  </a:cubicBezTo>
                  <a:cubicBezTo>
                    <a:pt x="22" y="222"/>
                    <a:pt x="36" y="235"/>
                    <a:pt x="55" y="235"/>
                  </a:cubicBezTo>
                  <a:cubicBezTo>
                    <a:pt x="90" y="235"/>
                    <a:pt x="106" y="187"/>
                    <a:pt x="106"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1" name="Freeform 239">
              <a:extLst>
                <a:ext uri="{FF2B5EF4-FFF2-40B4-BE49-F238E27FC236}">
                  <a16:creationId xmlns:a16="http://schemas.microsoft.com/office/drawing/2014/main" id="{ED6A8264-E2DF-4C47-8F85-E6EE9830CA6E}"/>
                </a:ext>
              </a:extLst>
            </p:cNvPr>
            <p:cNvSpPr>
              <a:spLocks/>
            </p:cNvSpPr>
            <p:nvPr>
              <p:custDataLst>
                <p:tags r:id="rId20"/>
              </p:custDataLst>
            </p:nvPr>
          </p:nvSpPr>
          <p:spPr bwMode="auto">
            <a:xfrm>
              <a:off x="2498725" y="4721225"/>
              <a:ext cx="38100" cy="58738"/>
            </a:xfrm>
            <a:custGeom>
              <a:avLst/>
              <a:gdLst>
                <a:gd name="T0" fmla="*/ 163 w 163"/>
                <a:gd name="T1" fmla="*/ 160 h 229"/>
                <a:gd name="T2" fmla="*/ 142 w 163"/>
                <a:gd name="T3" fmla="*/ 113 h 229"/>
                <a:gd name="T4" fmla="*/ 85 w 163"/>
                <a:gd name="T5" fmla="*/ 89 h 229"/>
                <a:gd name="T6" fmla="*/ 24 w 163"/>
                <a:gd name="T7" fmla="*/ 48 h 229"/>
                <a:gd name="T8" fmla="*/ 80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2 h 229"/>
                <a:gd name="T28" fmla="*/ 21 w 163"/>
                <a:gd name="T29" fmla="*/ 104 h 229"/>
                <a:gd name="T30" fmla="*/ 87 w 163"/>
                <a:gd name="T31" fmla="*/ 127 h 229"/>
                <a:gd name="T32" fmla="*/ 139 w 163"/>
                <a:gd name="T33" fmla="*/ 173 h 229"/>
                <a:gd name="T34" fmla="*/ 83 w 163"/>
                <a:gd name="T35" fmla="*/ 218 h 229"/>
                <a:gd name="T36" fmla="*/ 13 w 163"/>
                <a:gd name="T37" fmla="*/ 148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4"/>
                    <a:pt x="148" y="119"/>
                    <a:pt x="142" y="113"/>
                  </a:cubicBezTo>
                  <a:cubicBezTo>
                    <a:pt x="126" y="97"/>
                    <a:pt x="106" y="93"/>
                    <a:pt x="85" y="89"/>
                  </a:cubicBezTo>
                  <a:cubicBezTo>
                    <a:pt x="57" y="83"/>
                    <a:pt x="24" y="77"/>
                    <a:pt x="24" y="48"/>
                  </a:cubicBezTo>
                  <a:cubicBezTo>
                    <a:pt x="24" y="30"/>
                    <a:pt x="37" y="10"/>
                    <a:pt x="80"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9" y="13"/>
                    <a:pt x="127" y="14"/>
                  </a:cubicBezTo>
                  <a:cubicBezTo>
                    <a:pt x="108" y="0"/>
                    <a:pt x="87" y="0"/>
                    <a:pt x="80"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90"/>
                    <a:pt x="13" y="148"/>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8" y="208"/>
                  </a:cubicBezTo>
                  <a:cubicBezTo>
                    <a:pt x="50" y="229"/>
                    <a:pt x="72" y="229"/>
                    <a:pt x="83"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2" name="Freeform 240">
              <a:extLst>
                <a:ext uri="{FF2B5EF4-FFF2-40B4-BE49-F238E27FC236}">
                  <a16:creationId xmlns:a16="http://schemas.microsoft.com/office/drawing/2014/main" id="{8DA74256-8679-4725-BB67-EECECC686068}"/>
                </a:ext>
              </a:extLst>
            </p:cNvPr>
            <p:cNvSpPr>
              <a:spLocks noEditPoints="1"/>
            </p:cNvSpPr>
            <p:nvPr>
              <p:custDataLst>
                <p:tags r:id="rId21"/>
              </p:custDataLst>
            </p:nvPr>
          </p:nvSpPr>
          <p:spPr bwMode="auto">
            <a:xfrm>
              <a:off x="2544763" y="4694238"/>
              <a:ext cx="25400" cy="84138"/>
            </a:xfrm>
            <a:custGeom>
              <a:avLst/>
              <a:gdLst>
                <a:gd name="T0" fmla="*/ 107 w 107"/>
                <a:gd name="T1" fmla="*/ 328 h 328"/>
                <a:gd name="T2" fmla="*/ 107 w 107"/>
                <a:gd name="T3" fmla="*/ 312 h 328"/>
                <a:gd name="T4" fmla="*/ 72 w 107"/>
                <a:gd name="T5" fmla="*/ 290 h 328"/>
                <a:gd name="T6" fmla="*/ 72 w 107"/>
                <a:gd name="T7" fmla="*/ 107 h 328"/>
                <a:gd name="T8" fmla="*/ 2 w 107"/>
                <a:gd name="T9" fmla="*/ 113 h 328"/>
                <a:gd name="T10" fmla="*/ 2 w 107"/>
                <a:gd name="T11" fmla="*/ 128 h 328"/>
                <a:gd name="T12" fmla="*/ 39 w 107"/>
                <a:gd name="T13" fmla="*/ 156 h 328"/>
                <a:gd name="T14" fmla="*/ 39 w 107"/>
                <a:gd name="T15" fmla="*/ 290 h 328"/>
                <a:gd name="T16" fmla="*/ 0 w 107"/>
                <a:gd name="T17" fmla="*/ 312 h 328"/>
                <a:gd name="T18" fmla="*/ 0 w 107"/>
                <a:gd name="T19" fmla="*/ 328 h 328"/>
                <a:gd name="T20" fmla="*/ 55 w 107"/>
                <a:gd name="T21" fmla="*/ 326 h 328"/>
                <a:gd name="T22" fmla="*/ 107 w 107"/>
                <a:gd name="T23" fmla="*/ 328 h 328"/>
                <a:gd name="T24" fmla="*/ 80 w 107"/>
                <a:gd name="T25" fmla="*/ 26 h 328"/>
                <a:gd name="T26" fmla="*/ 53 w 107"/>
                <a:gd name="T27" fmla="*/ 0 h 328"/>
                <a:gd name="T28" fmla="*/ 26 w 107"/>
                <a:gd name="T29" fmla="*/ 26 h 328"/>
                <a:gd name="T30" fmla="*/ 53 w 107"/>
                <a:gd name="T31" fmla="*/ 53 h 328"/>
                <a:gd name="T32" fmla="*/ 80 w 107"/>
                <a:gd name="T33" fmla="*/ 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2"/>
                  </a:lnTo>
                  <a:cubicBezTo>
                    <a:pt x="74" y="312"/>
                    <a:pt x="72" y="310"/>
                    <a:pt x="72" y="290"/>
                  </a:cubicBezTo>
                  <a:lnTo>
                    <a:pt x="72" y="107"/>
                  </a:lnTo>
                  <a:lnTo>
                    <a:pt x="2" y="113"/>
                  </a:lnTo>
                  <a:lnTo>
                    <a:pt x="2" y="128"/>
                  </a:lnTo>
                  <a:cubicBezTo>
                    <a:pt x="35" y="128"/>
                    <a:pt x="39" y="131"/>
                    <a:pt x="39" y="156"/>
                  </a:cubicBezTo>
                  <a:lnTo>
                    <a:pt x="39" y="290"/>
                  </a:lnTo>
                  <a:cubicBezTo>
                    <a:pt x="39" y="312"/>
                    <a:pt x="34" y="312"/>
                    <a:pt x="0" y="312"/>
                  </a:cubicBezTo>
                  <a:lnTo>
                    <a:pt x="0" y="328"/>
                  </a:lnTo>
                  <a:lnTo>
                    <a:pt x="55" y="326"/>
                  </a:lnTo>
                  <a:cubicBezTo>
                    <a:pt x="73" y="326"/>
                    <a:pt x="90" y="327"/>
                    <a:pt x="107" y="328"/>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Freeform 241">
              <a:extLst>
                <a:ext uri="{FF2B5EF4-FFF2-40B4-BE49-F238E27FC236}">
                  <a16:creationId xmlns:a16="http://schemas.microsoft.com/office/drawing/2014/main" id="{F55F86E2-CA16-49BF-8651-FB2F276208B7}"/>
                </a:ext>
              </a:extLst>
            </p:cNvPr>
            <p:cNvSpPr>
              <a:spLocks/>
            </p:cNvSpPr>
            <p:nvPr>
              <p:custDataLst>
                <p:tags r:id="rId22"/>
              </p:custDataLst>
            </p:nvPr>
          </p:nvSpPr>
          <p:spPr bwMode="auto">
            <a:xfrm>
              <a:off x="2578100" y="4721225"/>
              <a:ext cx="60325" cy="57150"/>
            </a:xfrm>
            <a:custGeom>
              <a:avLst/>
              <a:gdLst>
                <a:gd name="T0" fmla="*/ 251 w 251"/>
                <a:gd name="T1" fmla="*/ 221 h 221"/>
                <a:gd name="T2" fmla="*/ 251 w 251"/>
                <a:gd name="T3" fmla="*/ 205 h 221"/>
                <a:gd name="T4" fmla="*/ 212 w 251"/>
                <a:gd name="T5" fmla="*/ 190 h 221"/>
                <a:gd name="T6" fmla="*/ 212 w 251"/>
                <a:gd name="T7" fmla="*/ 95 h 221"/>
                <a:gd name="T8" fmla="*/ 197 w 251"/>
                <a:gd name="T9" fmla="*/ 19 h 221"/>
                <a:gd name="T10" fmla="*/ 144 w 251"/>
                <a:gd name="T11" fmla="*/ 0 h 221"/>
                <a:gd name="T12" fmla="*/ 71 w 251"/>
                <a:gd name="T13" fmla="*/ 53 h 221"/>
                <a:gd name="T14" fmla="*/ 71 w 251"/>
                <a:gd name="T15" fmla="*/ 0 h 221"/>
                <a:gd name="T16" fmla="*/ 0 w 251"/>
                <a:gd name="T17" fmla="*/ 6 h 221"/>
                <a:gd name="T18" fmla="*/ 0 w 251"/>
                <a:gd name="T19" fmla="*/ 21 h 221"/>
                <a:gd name="T20" fmla="*/ 39 w 251"/>
                <a:gd name="T21" fmla="*/ 49 h 221"/>
                <a:gd name="T22" fmla="*/ 39 w 251"/>
                <a:gd name="T23" fmla="*/ 183 h 221"/>
                <a:gd name="T24" fmla="*/ 0 w 251"/>
                <a:gd name="T25" fmla="*/ 205 h 221"/>
                <a:gd name="T26" fmla="*/ 0 w 251"/>
                <a:gd name="T27" fmla="*/ 221 h 221"/>
                <a:gd name="T28" fmla="*/ 57 w 251"/>
                <a:gd name="T29" fmla="*/ 219 h 221"/>
                <a:gd name="T30" fmla="*/ 112 w 251"/>
                <a:gd name="T31" fmla="*/ 221 h 221"/>
                <a:gd name="T32" fmla="*/ 112 w 251"/>
                <a:gd name="T33" fmla="*/ 205 h 221"/>
                <a:gd name="T34" fmla="*/ 74 w 251"/>
                <a:gd name="T35" fmla="*/ 183 h 221"/>
                <a:gd name="T36" fmla="*/ 74 w 251"/>
                <a:gd name="T37" fmla="*/ 91 h 221"/>
                <a:gd name="T38" fmla="*/ 141 w 251"/>
                <a:gd name="T39" fmla="*/ 11 h 221"/>
                <a:gd name="T40" fmla="*/ 178 w 251"/>
                <a:gd name="T41" fmla="*/ 67 h 221"/>
                <a:gd name="T42" fmla="*/ 178 w 251"/>
                <a:gd name="T43" fmla="*/ 183 h 221"/>
                <a:gd name="T44" fmla="*/ 139 w 251"/>
                <a:gd name="T45" fmla="*/ 205 h 221"/>
                <a:gd name="T46" fmla="*/ 139 w 251"/>
                <a:gd name="T47" fmla="*/ 221 h 221"/>
                <a:gd name="T48" fmla="*/ 195 w 251"/>
                <a:gd name="T49" fmla="*/ 219 h 221"/>
                <a:gd name="T50" fmla="*/ 251 w 251"/>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1">
                  <a:moveTo>
                    <a:pt x="251" y="221"/>
                  </a:moveTo>
                  <a:lnTo>
                    <a:pt x="251" y="205"/>
                  </a:lnTo>
                  <a:cubicBezTo>
                    <a:pt x="225" y="205"/>
                    <a:pt x="213" y="205"/>
                    <a:pt x="212" y="190"/>
                  </a:cubicBezTo>
                  <a:lnTo>
                    <a:pt x="212" y="95"/>
                  </a:lnTo>
                  <a:cubicBezTo>
                    <a:pt x="212" y="52"/>
                    <a:pt x="212" y="37"/>
                    <a:pt x="197" y="19"/>
                  </a:cubicBezTo>
                  <a:cubicBezTo>
                    <a:pt x="190" y="10"/>
                    <a:pt x="173" y="0"/>
                    <a:pt x="144" y="0"/>
                  </a:cubicBezTo>
                  <a:cubicBezTo>
                    <a:pt x="108" y="0"/>
                    <a:pt x="85" y="22"/>
                    <a:pt x="71" y="53"/>
                  </a:cubicBezTo>
                  <a:lnTo>
                    <a:pt x="71" y="0"/>
                  </a:lnTo>
                  <a:lnTo>
                    <a:pt x="0" y="6"/>
                  </a:lnTo>
                  <a:lnTo>
                    <a:pt x="0" y="21"/>
                  </a:lnTo>
                  <a:cubicBezTo>
                    <a:pt x="35" y="21"/>
                    <a:pt x="39" y="25"/>
                    <a:pt x="39" y="49"/>
                  </a:cubicBezTo>
                  <a:lnTo>
                    <a:pt x="39" y="183"/>
                  </a:lnTo>
                  <a:cubicBezTo>
                    <a:pt x="39" y="205"/>
                    <a:pt x="34" y="205"/>
                    <a:pt x="0" y="205"/>
                  </a:cubicBezTo>
                  <a:lnTo>
                    <a:pt x="0" y="221"/>
                  </a:lnTo>
                  <a:lnTo>
                    <a:pt x="57" y="219"/>
                  </a:lnTo>
                  <a:lnTo>
                    <a:pt x="112" y="221"/>
                  </a:lnTo>
                  <a:lnTo>
                    <a:pt x="112" y="205"/>
                  </a:lnTo>
                  <a:cubicBezTo>
                    <a:pt x="79" y="205"/>
                    <a:pt x="74" y="205"/>
                    <a:pt x="74" y="183"/>
                  </a:cubicBezTo>
                  <a:lnTo>
                    <a:pt x="74" y="91"/>
                  </a:lnTo>
                  <a:cubicBezTo>
                    <a:pt x="74" y="39"/>
                    <a:pt x="109" y="11"/>
                    <a:pt x="141" y="11"/>
                  </a:cubicBezTo>
                  <a:cubicBezTo>
                    <a:pt x="172" y="11"/>
                    <a:pt x="178" y="38"/>
                    <a:pt x="178" y="67"/>
                  </a:cubicBezTo>
                  <a:lnTo>
                    <a:pt x="178" y="183"/>
                  </a:lnTo>
                  <a:cubicBezTo>
                    <a:pt x="178" y="205"/>
                    <a:pt x="172" y="205"/>
                    <a:pt x="139" y="205"/>
                  </a:cubicBezTo>
                  <a:lnTo>
                    <a:pt x="139" y="221"/>
                  </a:lnTo>
                  <a:lnTo>
                    <a:pt x="195" y="219"/>
                  </a:lnTo>
                  <a:lnTo>
                    <a:pt x="251" y="22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Freeform 242">
              <a:extLst>
                <a:ext uri="{FF2B5EF4-FFF2-40B4-BE49-F238E27FC236}">
                  <a16:creationId xmlns:a16="http://schemas.microsoft.com/office/drawing/2014/main" id="{063EFFF3-09BC-462F-BEC4-84694917F57D}"/>
                </a:ext>
              </a:extLst>
            </p:cNvPr>
            <p:cNvSpPr>
              <a:spLocks/>
            </p:cNvSpPr>
            <p:nvPr>
              <p:custDataLst>
                <p:tags r:id="rId23"/>
              </p:custDataLst>
            </p:nvPr>
          </p:nvSpPr>
          <p:spPr bwMode="auto">
            <a:xfrm>
              <a:off x="2686050" y="4592638"/>
              <a:ext cx="58737" cy="309563"/>
            </a:xfrm>
            <a:custGeom>
              <a:avLst/>
              <a:gdLst>
                <a:gd name="T0" fmla="*/ 246 w 246"/>
                <a:gd name="T1" fmla="*/ 1192 h 1197"/>
                <a:gd name="T2" fmla="*/ 244 w 246"/>
                <a:gd name="T3" fmla="*/ 1188 h 1197"/>
                <a:gd name="T4" fmla="*/ 158 w 246"/>
                <a:gd name="T5" fmla="*/ 1082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8 h 1197"/>
                <a:gd name="T18" fmla="*/ 0 w 246"/>
                <a:gd name="T19" fmla="*/ 598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8"/>
                  </a:cubicBezTo>
                  <a:cubicBezTo>
                    <a:pt x="225" y="1169"/>
                    <a:pt x="192" y="1136"/>
                    <a:pt x="158" y="1082"/>
                  </a:cubicBezTo>
                  <a:cubicBezTo>
                    <a:pt x="78" y="953"/>
                    <a:pt x="42" y="791"/>
                    <a:pt x="42" y="599"/>
                  </a:cubicBezTo>
                  <a:cubicBezTo>
                    <a:pt x="42" y="465"/>
                    <a:pt x="60" y="291"/>
                    <a:pt x="142" y="143"/>
                  </a:cubicBezTo>
                  <a:cubicBezTo>
                    <a:pt x="181" y="72"/>
                    <a:pt x="222" y="31"/>
                    <a:pt x="244" y="9"/>
                  </a:cubicBezTo>
                  <a:cubicBezTo>
                    <a:pt x="246" y="8"/>
                    <a:pt x="246" y="7"/>
                    <a:pt x="246" y="5"/>
                  </a:cubicBezTo>
                  <a:cubicBezTo>
                    <a:pt x="246" y="0"/>
                    <a:pt x="242" y="0"/>
                    <a:pt x="235" y="0"/>
                  </a:cubicBezTo>
                  <a:cubicBezTo>
                    <a:pt x="228" y="0"/>
                    <a:pt x="227" y="0"/>
                    <a:pt x="220" y="8"/>
                  </a:cubicBezTo>
                  <a:cubicBezTo>
                    <a:pt x="53" y="160"/>
                    <a:pt x="0" y="388"/>
                    <a:pt x="0" y="598"/>
                  </a:cubicBezTo>
                  <a:cubicBezTo>
                    <a:pt x="0" y="794"/>
                    <a:pt x="45" y="992"/>
                    <a:pt x="172" y="1141"/>
                  </a:cubicBezTo>
                  <a:cubicBezTo>
                    <a:pt x="182" y="1153"/>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Freeform 243">
              <a:extLst>
                <a:ext uri="{FF2B5EF4-FFF2-40B4-BE49-F238E27FC236}">
                  <a16:creationId xmlns:a16="http://schemas.microsoft.com/office/drawing/2014/main" id="{EED73D51-16D0-4110-BD7E-BB2F9C57AA76}"/>
                </a:ext>
              </a:extLst>
            </p:cNvPr>
            <p:cNvSpPr>
              <a:spLocks noEditPoints="1"/>
            </p:cNvSpPr>
            <p:nvPr>
              <p:custDataLst>
                <p:tags r:id="rId24"/>
              </p:custDataLst>
            </p:nvPr>
          </p:nvSpPr>
          <p:spPr bwMode="auto">
            <a:xfrm>
              <a:off x="2765425" y="4606925"/>
              <a:ext cx="31750" cy="85725"/>
            </a:xfrm>
            <a:custGeom>
              <a:avLst/>
              <a:gdLst>
                <a:gd name="T0" fmla="*/ 127 w 131"/>
                <a:gd name="T1" fmla="*/ 18 h 335"/>
                <a:gd name="T2" fmla="*/ 108 w 131"/>
                <a:gd name="T3" fmla="*/ 0 h 335"/>
                <a:gd name="T4" fmla="*/ 81 w 131"/>
                <a:gd name="T5" fmla="*/ 26 h 335"/>
                <a:gd name="T6" fmla="*/ 100 w 131"/>
                <a:gd name="T7" fmla="*/ 44 h 335"/>
                <a:gd name="T8" fmla="*/ 127 w 131"/>
                <a:gd name="T9" fmla="*/ 18 h 335"/>
                <a:gd name="T10" fmla="*/ 131 w 131"/>
                <a:gd name="T11" fmla="*/ 258 h 335"/>
                <a:gd name="T12" fmla="*/ 125 w 131"/>
                <a:gd name="T13" fmla="*/ 253 h 335"/>
                <a:gd name="T14" fmla="*/ 118 w 131"/>
                <a:gd name="T15" fmla="*/ 262 h 335"/>
                <a:gd name="T16" fmla="*/ 67 w 131"/>
                <a:gd name="T17" fmla="*/ 324 h 335"/>
                <a:gd name="T18" fmla="*/ 55 w 131"/>
                <a:gd name="T19" fmla="*/ 308 h 335"/>
                <a:gd name="T20" fmla="*/ 69 w 131"/>
                <a:gd name="T21" fmla="*/ 258 h 335"/>
                <a:gd name="T22" fmla="*/ 89 w 131"/>
                <a:gd name="T23" fmla="*/ 205 h 335"/>
                <a:gd name="T24" fmla="*/ 100 w 131"/>
                <a:gd name="T25" fmla="*/ 177 h 335"/>
                <a:gd name="T26" fmla="*/ 106 w 131"/>
                <a:gd name="T27" fmla="*/ 150 h 335"/>
                <a:gd name="T28" fmla="*/ 65 w 131"/>
                <a:gd name="T29" fmla="*/ 109 h 335"/>
                <a:gd name="T30" fmla="*/ 0 w 131"/>
                <a:gd name="T31" fmla="*/ 186 h 335"/>
                <a:gd name="T32" fmla="*/ 6 w 131"/>
                <a:gd name="T33" fmla="*/ 191 h 335"/>
                <a:gd name="T34" fmla="*/ 13 w 131"/>
                <a:gd name="T35" fmla="*/ 182 h 335"/>
                <a:gd name="T36" fmla="*/ 64 w 131"/>
                <a:gd name="T37" fmla="*/ 120 h 335"/>
                <a:gd name="T38" fmla="*/ 76 w 131"/>
                <a:gd name="T39" fmla="*/ 136 h 335"/>
                <a:gd name="T40" fmla="*/ 71 w 131"/>
                <a:gd name="T41" fmla="*/ 162 h 335"/>
                <a:gd name="T42" fmla="*/ 36 w 131"/>
                <a:gd name="T43" fmla="*/ 254 h 335"/>
                <a:gd name="T44" fmla="*/ 25 w 131"/>
                <a:gd name="T45" fmla="*/ 294 h 335"/>
                <a:gd name="T46" fmla="*/ 66 w 131"/>
                <a:gd name="T47" fmla="*/ 335 h 335"/>
                <a:gd name="T48" fmla="*/ 131 w 131"/>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335">
                  <a:moveTo>
                    <a:pt x="127" y="18"/>
                  </a:moveTo>
                  <a:cubicBezTo>
                    <a:pt x="127" y="8"/>
                    <a:pt x="120" y="0"/>
                    <a:pt x="108" y="0"/>
                  </a:cubicBezTo>
                  <a:cubicBezTo>
                    <a:pt x="95" y="0"/>
                    <a:pt x="81" y="13"/>
                    <a:pt x="81" y="26"/>
                  </a:cubicBezTo>
                  <a:cubicBezTo>
                    <a:pt x="81" y="36"/>
                    <a:pt x="88" y="44"/>
                    <a:pt x="100" y="44"/>
                  </a:cubicBezTo>
                  <a:cubicBezTo>
                    <a:pt x="112" y="44"/>
                    <a:pt x="127" y="33"/>
                    <a:pt x="127" y="18"/>
                  </a:cubicBezTo>
                  <a:close/>
                  <a:moveTo>
                    <a:pt x="131" y="258"/>
                  </a:moveTo>
                  <a:cubicBezTo>
                    <a:pt x="131" y="253"/>
                    <a:pt x="127" y="253"/>
                    <a:pt x="125" y="253"/>
                  </a:cubicBezTo>
                  <a:cubicBezTo>
                    <a:pt x="120" y="253"/>
                    <a:pt x="120" y="255"/>
                    <a:pt x="118" y="262"/>
                  </a:cubicBezTo>
                  <a:cubicBezTo>
                    <a:pt x="109" y="294"/>
                    <a:pt x="92" y="324"/>
                    <a:pt x="67" y="324"/>
                  </a:cubicBezTo>
                  <a:cubicBezTo>
                    <a:pt x="58" y="324"/>
                    <a:pt x="55" y="319"/>
                    <a:pt x="55" y="308"/>
                  </a:cubicBezTo>
                  <a:cubicBezTo>
                    <a:pt x="55" y="295"/>
                    <a:pt x="58" y="288"/>
                    <a:pt x="69" y="258"/>
                  </a:cubicBezTo>
                  <a:lnTo>
                    <a:pt x="89" y="205"/>
                  </a:lnTo>
                  <a:cubicBezTo>
                    <a:pt x="95" y="191"/>
                    <a:pt x="95" y="190"/>
                    <a:pt x="100" y="177"/>
                  </a:cubicBezTo>
                  <a:cubicBezTo>
                    <a:pt x="104" y="167"/>
                    <a:pt x="106" y="160"/>
                    <a:pt x="106" y="150"/>
                  </a:cubicBezTo>
                  <a:cubicBezTo>
                    <a:pt x="106" y="128"/>
                    <a:pt x="90" y="109"/>
                    <a:pt x="65" y="109"/>
                  </a:cubicBezTo>
                  <a:cubicBezTo>
                    <a:pt x="18" y="109"/>
                    <a:pt x="0" y="182"/>
                    <a:pt x="0" y="186"/>
                  </a:cubicBezTo>
                  <a:cubicBezTo>
                    <a:pt x="0" y="191"/>
                    <a:pt x="6" y="191"/>
                    <a:pt x="6" y="191"/>
                  </a:cubicBezTo>
                  <a:cubicBezTo>
                    <a:pt x="10" y="191"/>
                    <a:pt x="11" y="190"/>
                    <a:pt x="13" y="182"/>
                  </a:cubicBezTo>
                  <a:cubicBezTo>
                    <a:pt x="27" y="135"/>
                    <a:pt x="47" y="120"/>
                    <a:pt x="64" y="120"/>
                  </a:cubicBezTo>
                  <a:cubicBezTo>
                    <a:pt x="68" y="120"/>
                    <a:pt x="76" y="120"/>
                    <a:pt x="76" y="136"/>
                  </a:cubicBezTo>
                  <a:cubicBezTo>
                    <a:pt x="76" y="147"/>
                    <a:pt x="73" y="157"/>
                    <a:pt x="71" y="162"/>
                  </a:cubicBezTo>
                  <a:cubicBezTo>
                    <a:pt x="67" y="175"/>
                    <a:pt x="44" y="233"/>
                    <a:pt x="36" y="254"/>
                  </a:cubicBezTo>
                  <a:cubicBezTo>
                    <a:pt x="31" y="267"/>
                    <a:pt x="25" y="284"/>
                    <a:pt x="25" y="294"/>
                  </a:cubicBezTo>
                  <a:cubicBezTo>
                    <a:pt x="25" y="318"/>
                    <a:pt x="42" y="335"/>
                    <a:pt x="66" y="335"/>
                  </a:cubicBezTo>
                  <a:cubicBezTo>
                    <a:pt x="113" y="335"/>
                    <a:pt x="131" y="263"/>
                    <a:pt x="131"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Freeform 244">
              <a:extLst>
                <a:ext uri="{FF2B5EF4-FFF2-40B4-BE49-F238E27FC236}">
                  <a16:creationId xmlns:a16="http://schemas.microsoft.com/office/drawing/2014/main" id="{41E79321-39C6-41F5-9FA1-670C1A1F9B74}"/>
                </a:ext>
              </a:extLst>
            </p:cNvPr>
            <p:cNvSpPr>
              <a:spLocks/>
            </p:cNvSpPr>
            <p:nvPr>
              <p:custDataLst>
                <p:tags r:id="rId25"/>
              </p:custDataLst>
            </p:nvPr>
          </p:nvSpPr>
          <p:spPr bwMode="auto">
            <a:xfrm>
              <a:off x="2806700" y="4635500"/>
              <a:ext cx="63500" cy="57150"/>
            </a:xfrm>
            <a:custGeom>
              <a:avLst/>
              <a:gdLst>
                <a:gd name="T0" fmla="*/ 269 w 269"/>
                <a:gd name="T1" fmla="*/ 12 h 220"/>
                <a:gd name="T2" fmla="*/ 249 w 269"/>
                <a:gd name="T3" fmla="*/ 0 h 220"/>
                <a:gd name="T4" fmla="*/ 82 w 269"/>
                <a:gd name="T5" fmla="*/ 0 h 220"/>
                <a:gd name="T6" fmla="*/ 31 w 269"/>
                <a:gd name="T7" fmla="*/ 23 h 220"/>
                <a:gd name="T8" fmla="*/ 0 w 269"/>
                <a:gd name="T9" fmla="*/ 68 h 220"/>
                <a:gd name="T10" fmla="*/ 6 w 269"/>
                <a:gd name="T11" fmla="*/ 73 h 220"/>
                <a:gd name="T12" fmla="*/ 14 w 269"/>
                <a:gd name="T13" fmla="*/ 67 h 220"/>
                <a:gd name="T14" fmla="*/ 77 w 269"/>
                <a:gd name="T15" fmla="*/ 29 h 220"/>
                <a:gd name="T16" fmla="*/ 106 w 269"/>
                <a:gd name="T17" fmla="*/ 29 h 220"/>
                <a:gd name="T18" fmla="*/ 42 w 269"/>
                <a:gd name="T19" fmla="*/ 195 h 220"/>
                <a:gd name="T20" fmla="*/ 38 w 269"/>
                <a:gd name="T21" fmla="*/ 207 h 220"/>
                <a:gd name="T22" fmla="*/ 52 w 269"/>
                <a:gd name="T23" fmla="*/ 220 h 220"/>
                <a:gd name="T24" fmla="*/ 77 w 269"/>
                <a:gd name="T25" fmla="*/ 188 h 220"/>
                <a:gd name="T26" fmla="*/ 91 w 269"/>
                <a:gd name="T27" fmla="*/ 139 h 220"/>
                <a:gd name="T28" fmla="*/ 119 w 269"/>
                <a:gd name="T29" fmla="*/ 29 h 220"/>
                <a:gd name="T30" fmla="*/ 175 w 269"/>
                <a:gd name="T31" fmla="*/ 29 h 220"/>
                <a:gd name="T32" fmla="*/ 154 w 269"/>
                <a:gd name="T33" fmla="*/ 157 h 220"/>
                <a:gd name="T34" fmla="*/ 158 w 269"/>
                <a:gd name="T35" fmla="*/ 195 h 220"/>
                <a:gd name="T36" fmla="*/ 176 w 269"/>
                <a:gd name="T37" fmla="*/ 220 h 220"/>
                <a:gd name="T38" fmla="*/ 197 w 269"/>
                <a:gd name="T39" fmla="*/ 201 h 220"/>
                <a:gd name="T40" fmla="*/ 194 w 269"/>
                <a:gd name="T41" fmla="*/ 190 h 220"/>
                <a:gd name="T42" fmla="*/ 179 w 269"/>
                <a:gd name="T43" fmla="*/ 108 h 220"/>
                <a:gd name="T44" fmla="*/ 188 w 269"/>
                <a:gd name="T45" fmla="*/ 29 h 220"/>
                <a:gd name="T46" fmla="*/ 245 w 269"/>
                <a:gd name="T47" fmla="*/ 29 h 220"/>
                <a:gd name="T48" fmla="*/ 269 w 269"/>
                <a:gd name="T49"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0">
                  <a:moveTo>
                    <a:pt x="269" y="12"/>
                  </a:moveTo>
                  <a:cubicBezTo>
                    <a:pt x="269" y="0"/>
                    <a:pt x="259" y="0"/>
                    <a:pt x="249" y="0"/>
                  </a:cubicBezTo>
                  <a:lnTo>
                    <a:pt x="82" y="0"/>
                  </a:lnTo>
                  <a:cubicBezTo>
                    <a:pt x="71" y="0"/>
                    <a:pt x="52" y="0"/>
                    <a:pt x="31" y="23"/>
                  </a:cubicBezTo>
                  <a:cubicBezTo>
                    <a:pt x="13" y="43"/>
                    <a:pt x="0" y="66"/>
                    <a:pt x="0" y="68"/>
                  </a:cubicBezTo>
                  <a:cubicBezTo>
                    <a:pt x="0" y="68"/>
                    <a:pt x="0" y="73"/>
                    <a:pt x="6" y="73"/>
                  </a:cubicBezTo>
                  <a:cubicBezTo>
                    <a:pt x="10" y="73"/>
                    <a:pt x="11" y="71"/>
                    <a:pt x="14" y="67"/>
                  </a:cubicBezTo>
                  <a:cubicBezTo>
                    <a:pt x="38" y="29"/>
                    <a:pt x="67" y="29"/>
                    <a:pt x="77" y="29"/>
                  </a:cubicBezTo>
                  <a:lnTo>
                    <a:pt x="106" y="29"/>
                  </a:lnTo>
                  <a:cubicBezTo>
                    <a:pt x="90" y="89"/>
                    <a:pt x="63" y="149"/>
                    <a:pt x="42" y="195"/>
                  </a:cubicBezTo>
                  <a:cubicBezTo>
                    <a:pt x="38" y="202"/>
                    <a:pt x="38" y="203"/>
                    <a:pt x="38" y="207"/>
                  </a:cubicBezTo>
                  <a:cubicBezTo>
                    <a:pt x="38" y="216"/>
                    <a:pt x="46" y="220"/>
                    <a:pt x="52" y="220"/>
                  </a:cubicBezTo>
                  <a:cubicBezTo>
                    <a:pt x="67" y="220"/>
                    <a:pt x="71" y="206"/>
                    <a:pt x="77" y="188"/>
                  </a:cubicBezTo>
                  <a:cubicBezTo>
                    <a:pt x="84" y="165"/>
                    <a:pt x="84" y="164"/>
                    <a:pt x="91" y="139"/>
                  </a:cubicBezTo>
                  <a:lnTo>
                    <a:pt x="119" y="29"/>
                  </a:lnTo>
                  <a:lnTo>
                    <a:pt x="175" y="29"/>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2"/>
                    <a:pt x="183" y="55"/>
                    <a:pt x="188" y="29"/>
                  </a:cubicBezTo>
                  <a:lnTo>
                    <a:pt x="245" y="29"/>
                  </a:lnTo>
                  <a:cubicBezTo>
                    <a:pt x="251"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Rectangle 245">
              <a:extLst>
                <a:ext uri="{FF2B5EF4-FFF2-40B4-BE49-F238E27FC236}">
                  <a16:creationId xmlns:a16="http://schemas.microsoft.com/office/drawing/2014/main" id="{D9533197-6D83-427D-9CEF-E6BA5541F830}"/>
                </a:ext>
              </a:extLst>
            </p:cNvPr>
            <p:cNvSpPr>
              <a:spLocks noChangeArrowheads="1"/>
            </p:cNvSpPr>
            <p:nvPr>
              <p:custDataLst>
                <p:tags r:id="rId26"/>
              </p:custDataLst>
            </p:nvPr>
          </p:nvSpPr>
          <p:spPr bwMode="auto">
            <a:xfrm>
              <a:off x="2762250" y="4743450"/>
              <a:ext cx="112712"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Freeform 246">
              <a:extLst>
                <a:ext uri="{FF2B5EF4-FFF2-40B4-BE49-F238E27FC236}">
                  <a16:creationId xmlns:a16="http://schemas.microsoft.com/office/drawing/2014/main" id="{0B31098B-8D7F-4255-B605-8ACE2D259299}"/>
                </a:ext>
              </a:extLst>
            </p:cNvPr>
            <p:cNvSpPr>
              <a:spLocks/>
            </p:cNvSpPr>
            <p:nvPr>
              <p:custDataLst>
                <p:tags r:id="rId27"/>
              </p:custDataLst>
            </p:nvPr>
          </p:nvSpPr>
          <p:spPr bwMode="auto">
            <a:xfrm>
              <a:off x="2782888" y="4779963"/>
              <a:ext cx="71437" cy="87313"/>
            </a:xfrm>
            <a:custGeom>
              <a:avLst/>
              <a:gdLst>
                <a:gd name="T0" fmla="*/ 301 w 301"/>
                <a:gd name="T1" fmla="*/ 218 h 341"/>
                <a:gd name="T2" fmla="*/ 295 w 301"/>
                <a:gd name="T3" fmla="*/ 212 h 341"/>
                <a:gd name="T4" fmla="*/ 286 w 301"/>
                <a:gd name="T5" fmla="*/ 223 h 341"/>
                <a:gd name="T6" fmla="*/ 161 w 301"/>
                <a:gd name="T7" fmla="*/ 325 h 341"/>
                <a:gd name="T8" fmla="*/ 114 w 301"/>
                <a:gd name="T9" fmla="*/ 325 h 341"/>
                <a:gd name="T10" fmla="*/ 103 w 301"/>
                <a:gd name="T11" fmla="*/ 325 h 341"/>
                <a:gd name="T12" fmla="*/ 97 w 301"/>
                <a:gd name="T13" fmla="*/ 320 h 341"/>
                <a:gd name="T14" fmla="*/ 99 w 301"/>
                <a:gd name="T15" fmla="*/ 308 h 341"/>
                <a:gd name="T16" fmla="*/ 167 w 301"/>
                <a:gd name="T17" fmla="*/ 39 h 341"/>
                <a:gd name="T18" fmla="*/ 220 w 301"/>
                <a:gd name="T19" fmla="*/ 15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5 h 341"/>
                <a:gd name="T32" fmla="*/ 114 w 301"/>
                <a:gd name="T33" fmla="*/ 17 h 341"/>
                <a:gd name="T34" fmla="*/ 127 w 301"/>
                <a:gd name="T35" fmla="*/ 24 h 341"/>
                <a:gd name="T36" fmla="*/ 125 w 301"/>
                <a:gd name="T37" fmla="*/ 34 h 341"/>
                <a:gd name="T38" fmla="*/ 59 w 301"/>
                <a:gd name="T39" fmla="*/ 302 h 341"/>
                <a:gd name="T40" fmla="*/ 13 w 301"/>
                <a:gd name="T41" fmla="*/ 325 h 341"/>
                <a:gd name="T42" fmla="*/ 0 w 301"/>
                <a:gd name="T43" fmla="*/ 335 h 341"/>
                <a:gd name="T44" fmla="*/ 13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299" y="212"/>
                    <a:pt x="295" y="212"/>
                  </a:cubicBezTo>
                  <a:cubicBezTo>
                    <a:pt x="290" y="212"/>
                    <a:pt x="290" y="215"/>
                    <a:pt x="286" y="223"/>
                  </a:cubicBezTo>
                  <a:cubicBezTo>
                    <a:pt x="269" y="268"/>
                    <a:pt x="248" y="325"/>
                    <a:pt x="161" y="325"/>
                  </a:cubicBezTo>
                  <a:lnTo>
                    <a:pt x="114" y="325"/>
                  </a:lnTo>
                  <a:cubicBezTo>
                    <a:pt x="107" y="325"/>
                    <a:pt x="106" y="325"/>
                    <a:pt x="103" y="325"/>
                  </a:cubicBezTo>
                  <a:cubicBezTo>
                    <a:pt x="98" y="324"/>
                    <a:pt x="97" y="324"/>
                    <a:pt x="97" y="320"/>
                  </a:cubicBezTo>
                  <a:cubicBezTo>
                    <a:pt x="97" y="318"/>
                    <a:pt x="97" y="317"/>
                    <a:pt x="99" y="308"/>
                  </a:cubicBezTo>
                  <a:lnTo>
                    <a:pt x="167" y="39"/>
                  </a:lnTo>
                  <a:cubicBezTo>
                    <a:pt x="171" y="21"/>
                    <a:pt x="173" y="15"/>
                    <a:pt x="220" y="15"/>
                  </a:cubicBezTo>
                  <a:cubicBezTo>
                    <a:pt x="235" y="15"/>
                    <a:pt x="239" y="15"/>
                    <a:pt x="239" y="6"/>
                  </a:cubicBezTo>
                  <a:cubicBezTo>
                    <a:pt x="239" y="0"/>
                    <a:pt x="233" y="0"/>
                    <a:pt x="231" y="0"/>
                  </a:cubicBezTo>
                  <a:lnTo>
                    <a:pt x="157" y="2"/>
                  </a:lnTo>
                  <a:lnTo>
                    <a:pt x="91" y="0"/>
                  </a:lnTo>
                  <a:cubicBezTo>
                    <a:pt x="87" y="0"/>
                    <a:pt x="81" y="0"/>
                    <a:pt x="81" y="10"/>
                  </a:cubicBezTo>
                  <a:cubicBezTo>
                    <a:pt x="81" y="15"/>
                    <a:pt x="86" y="15"/>
                    <a:pt x="95" y="15"/>
                  </a:cubicBezTo>
                  <a:cubicBezTo>
                    <a:pt x="95" y="15"/>
                    <a:pt x="105" y="15"/>
                    <a:pt x="114" y="17"/>
                  </a:cubicBezTo>
                  <a:cubicBezTo>
                    <a:pt x="123" y="17"/>
                    <a:pt x="127" y="18"/>
                    <a:pt x="127" y="24"/>
                  </a:cubicBezTo>
                  <a:cubicBezTo>
                    <a:pt x="127" y="26"/>
                    <a:pt x="127" y="28"/>
                    <a:pt x="125" y="34"/>
                  </a:cubicBezTo>
                  <a:lnTo>
                    <a:pt x="59" y="302"/>
                  </a:lnTo>
                  <a:cubicBezTo>
                    <a:pt x="54" y="321"/>
                    <a:pt x="53" y="325"/>
                    <a:pt x="13" y="325"/>
                  </a:cubicBezTo>
                  <a:cubicBezTo>
                    <a:pt x="5" y="325"/>
                    <a:pt x="0" y="325"/>
                    <a:pt x="0" y="335"/>
                  </a:cubicBezTo>
                  <a:cubicBezTo>
                    <a:pt x="0" y="341"/>
                    <a:pt x="4" y="341"/>
                    <a:pt x="13"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Freeform 247">
              <a:extLst>
                <a:ext uri="{FF2B5EF4-FFF2-40B4-BE49-F238E27FC236}">
                  <a16:creationId xmlns:a16="http://schemas.microsoft.com/office/drawing/2014/main" id="{A8A00C9D-DA51-40FE-ABE5-BF23E50C4B94}"/>
                </a:ext>
              </a:extLst>
            </p:cNvPr>
            <p:cNvSpPr>
              <a:spLocks/>
            </p:cNvSpPr>
            <p:nvPr>
              <p:custDataLst>
                <p:tags r:id="rId28"/>
              </p:custDataLst>
            </p:nvPr>
          </p:nvSpPr>
          <p:spPr bwMode="auto">
            <a:xfrm>
              <a:off x="2892425" y="4721225"/>
              <a:ext cx="60325" cy="58738"/>
            </a:xfrm>
            <a:custGeom>
              <a:avLst/>
              <a:gdLst>
                <a:gd name="T0" fmla="*/ 233 w 248"/>
                <a:gd name="T1" fmla="*/ 149 h 226"/>
                <a:gd name="T2" fmla="*/ 227 w 248"/>
                <a:gd name="T3" fmla="*/ 145 h 226"/>
                <a:gd name="T4" fmla="*/ 220 w 248"/>
                <a:gd name="T5" fmla="*/ 150 h 226"/>
                <a:gd name="T6" fmla="*/ 154 w 248"/>
                <a:gd name="T7" fmla="*/ 215 h 226"/>
                <a:gd name="T8" fmla="*/ 126 w 248"/>
                <a:gd name="T9" fmla="*/ 182 h 226"/>
                <a:gd name="T10" fmla="*/ 135 w 248"/>
                <a:gd name="T11" fmla="*/ 139 h 226"/>
                <a:gd name="T12" fmla="*/ 152 w 248"/>
                <a:gd name="T13" fmla="*/ 70 h 226"/>
                <a:gd name="T14" fmla="*/ 201 w 248"/>
                <a:gd name="T15" fmla="*/ 11 h 226"/>
                <a:gd name="T16" fmla="*/ 226 w 248"/>
                <a:gd name="T17" fmla="*/ 18 h 226"/>
                <a:gd name="T18" fmla="*/ 202 w 248"/>
                <a:gd name="T19" fmla="*/ 45 h 226"/>
                <a:gd name="T20" fmla="*/ 221 w 248"/>
                <a:gd name="T21" fmla="*/ 62 h 226"/>
                <a:gd name="T22" fmla="*/ 248 w 248"/>
                <a:gd name="T23" fmla="*/ 33 h 226"/>
                <a:gd name="T24" fmla="*/ 202 w 248"/>
                <a:gd name="T25" fmla="*/ 0 h 226"/>
                <a:gd name="T26" fmla="*/ 149 w 248"/>
                <a:gd name="T27" fmla="*/ 38 h 226"/>
                <a:gd name="T28" fmla="*/ 96 w 248"/>
                <a:gd name="T29" fmla="*/ 0 h 226"/>
                <a:gd name="T30" fmla="*/ 15 w 248"/>
                <a:gd name="T31" fmla="*/ 77 h 226"/>
                <a:gd name="T32" fmla="*/ 21 w 248"/>
                <a:gd name="T33" fmla="*/ 82 h 226"/>
                <a:gd name="T34" fmla="*/ 28 w 248"/>
                <a:gd name="T35" fmla="*/ 77 h 226"/>
                <a:gd name="T36" fmla="*/ 95 w 248"/>
                <a:gd name="T37" fmla="*/ 11 h 226"/>
                <a:gd name="T38" fmla="*/ 121 w 248"/>
                <a:gd name="T39" fmla="*/ 45 h 226"/>
                <a:gd name="T40" fmla="*/ 95 w 248"/>
                <a:gd name="T41" fmla="*/ 163 h 226"/>
                <a:gd name="T42" fmla="*/ 47 w 248"/>
                <a:gd name="T43" fmla="*/ 215 h 226"/>
                <a:gd name="T44" fmla="*/ 22 w 248"/>
                <a:gd name="T45" fmla="*/ 209 h 226"/>
                <a:gd name="T46" fmla="*/ 46 w 248"/>
                <a:gd name="T47" fmla="*/ 182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5"/>
                    <a:pt x="228" y="145"/>
                    <a:pt x="227" y="145"/>
                  </a:cubicBezTo>
                  <a:cubicBezTo>
                    <a:pt x="222" y="145"/>
                    <a:pt x="221" y="146"/>
                    <a:pt x="220" y="150"/>
                  </a:cubicBezTo>
                  <a:cubicBezTo>
                    <a:pt x="204" y="203"/>
                    <a:pt x="170" y="215"/>
                    <a:pt x="154" y="215"/>
                  </a:cubicBezTo>
                  <a:cubicBezTo>
                    <a:pt x="134" y="215"/>
                    <a:pt x="126" y="199"/>
                    <a:pt x="126" y="182"/>
                  </a:cubicBezTo>
                  <a:cubicBezTo>
                    <a:pt x="126" y="171"/>
                    <a:pt x="129" y="160"/>
                    <a:pt x="135" y="139"/>
                  </a:cubicBezTo>
                  <a:lnTo>
                    <a:pt x="152" y="70"/>
                  </a:lnTo>
                  <a:cubicBezTo>
                    <a:pt x="155" y="57"/>
                    <a:pt x="166" y="11"/>
                    <a:pt x="201" y="11"/>
                  </a:cubicBezTo>
                  <a:cubicBezTo>
                    <a:pt x="204" y="11"/>
                    <a:pt x="216" y="11"/>
                    <a:pt x="226" y="18"/>
                  </a:cubicBezTo>
                  <a:cubicBezTo>
                    <a:pt x="212" y="20"/>
                    <a:pt x="202" y="33"/>
                    <a:pt x="202" y="45"/>
                  </a:cubicBezTo>
                  <a:cubicBezTo>
                    <a:pt x="202" y="53"/>
                    <a:pt x="208" y="62"/>
                    <a:pt x="221" y="62"/>
                  </a:cubicBezTo>
                  <a:cubicBezTo>
                    <a:pt x="232" y="62"/>
                    <a:pt x="248" y="53"/>
                    <a:pt x="248" y="33"/>
                  </a:cubicBezTo>
                  <a:cubicBezTo>
                    <a:pt x="248" y="7"/>
                    <a:pt x="219" y="0"/>
                    <a:pt x="202" y="0"/>
                  </a:cubicBezTo>
                  <a:cubicBezTo>
                    <a:pt x="173" y="0"/>
                    <a:pt x="155" y="27"/>
                    <a:pt x="149" y="38"/>
                  </a:cubicBezTo>
                  <a:cubicBezTo>
                    <a:pt x="137" y="5"/>
                    <a:pt x="110" y="0"/>
                    <a:pt x="96" y="0"/>
                  </a:cubicBezTo>
                  <a:cubicBezTo>
                    <a:pt x="44" y="0"/>
                    <a:pt x="15" y="65"/>
                    <a:pt x="15" y="77"/>
                  </a:cubicBezTo>
                  <a:cubicBezTo>
                    <a:pt x="15" y="82"/>
                    <a:pt x="21" y="82"/>
                    <a:pt x="21" y="82"/>
                  </a:cubicBezTo>
                  <a:cubicBezTo>
                    <a:pt x="25" y="82"/>
                    <a:pt x="27" y="81"/>
                    <a:pt x="28" y="77"/>
                  </a:cubicBezTo>
                  <a:cubicBezTo>
                    <a:pt x="45" y="24"/>
                    <a:pt x="78" y="11"/>
                    <a:pt x="95" y="11"/>
                  </a:cubicBezTo>
                  <a:cubicBezTo>
                    <a:pt x="104" y="11"/>
                    <a:pt x="121" y="16"/>
                    <a:pt x="121" y="45"/>
                  </a:cubicBezTo>
                  <a:cubicBezTo>
                    <a:pt x="121" y="60"/>
                    <a:pt x="113" y="94"/>
                    <a:pt x="95" y="163"/>
                  </a:cubicBezTo>
                  <a:cubicBezTo>
                    <a:pt x="87" y="194"/>
                    <a:pt x="69" y="215"/>
                    <a:pt x="47" y="215"/>
                  </a:cubicBezTo>
                  <a:cubicBezTo>
                    <a:pt x="44" y="215"/>
                    <a:pt x="33" y="215"/>
                    <a:pt x="22" y="209"/>
                  </a:cubicBezTo>
                  <a:cubicBezTo>
                    <a:pt x="35" y="206"/>
                    <a:pt x="46" y="196"/>
                    <a:pt x="46" y="182"/>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7"/>
                    <a:pt x="123" y="226"/>
                    <a:pt x="153" y="226"/>
                  </a:cubicBezTo>
                  <a:cubicBezTo>
                    <a:pt x="204"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Freeform 248">
              <a:extLst>
                <a:ext uri="{FF2B5EF4-FFF2-40B4-BE49-F238E27FC236}">
                  <a16:creationId xmlns:a16="http://schemas.microsoft.com/office/drawing/2014/main" id="{90185013-2502-4E5F-A1B1-B663487384EF}"/>
                </a:ext>
              </a:extLst>
            </p:cNvPr>
            <p:cNvSpPr>
              <a:spLocks/>
            </p:cNvSpPr>
            <p:nvPr>
              <p:custDataLst>
                <p:tags r:id="rId29"/>
              </p:custDataLst>
            </p:nvPr>
          </p:nvSpPr>
          <p:spPr bwMode="auto">
            <a:xfrm>
              <a:off x="2960688" y="4592638"/>
              <a:ext cx="58737" cy="309563"/>
            </a:xfrm>
            <a:custGeom>
              <a:avLst/>
              <a:gdLst>
                <a:gd name="T0" fmla="*/ 246 w 246"/>
                <a:gd name="T1" fmla="*/ 599 h 1197"/>
                <a:gd name="T2" fmla="*/ 74 w 246"/>
                <a:gd name="T3" fmla="*/ 56 h 1197"/>
                <a:gd name="T4" fmla="*/ 25 w 246"/>
                <a:gd name="T5" fmla="*/ 6 h 1197"/>
                <a:gd name="T6" fmla="*/ 11 w 246"/>
                <a:gd name="T7" fmla="*/ 0 h 1197"/>
                <a:gd name="T8" fmla="*/ 0 w 246"/>
                <a:gd name="T9" fmla="*/ 5 h 1197"/>
                <a:gd name="T10" fmla="*/ 3 w 246"/>
                <a:gd name="T11" fmla="*/ 10 h 1197"/>
                <a:gd name="T12" fmla="*/ 88 w 246"/>
                <a:gd name="T13" fmla="*/ 115 h 1197"/>
                <a:gd name="T14" fmla="*/ 204 w 246"/>
                <a:gd name="T15" fmla="*/ 598 h 1197"/>
                <a:gd name="T16" fmla="*/ 104 w 246"/>
                <a:gd name="T17" fmla="*/ 1054 h 1197"/>
                <a:gd name="T18" fmla="*/ 2 w 246"/>
                <a:gd name="T19" fmla="*/ 1188 h 1197"/>
                <a:gd name="T20" fmla="*/ 0 w 246"/>
                <a:gd name="T21" fmla="*/ 1192 h 1197"/>
                <a:gd name="T22" fmla="*/ 11 w 246"/>
                <a:gd name="T23" fmla="*/ 1197 h 1197"/>
                <a:gd name="T24" fmla="*/ 26 w 246"/>
                <a:gd name="T25" fmla="*/ 1190 h 1197"/>
                <a:gd name="T26" fmla="*/ 246 w 246"/>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599"/>
                  </a:moveTo>
                  <a:cubicBezTo>
                    <a:pt x="246" y="403"/>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3"/>
                    <a:pt x="186" y="906"/>
                    <a:pt x="104" y="1054"/>
                  </a:cubicBezTo>
                  <a:cubicBezTo>
                    <a:pt x="65" y="1125"/>
                    <a:pt x="23" y="1167"/>
                    <a:pt x="2" y="1188"/>
                  </a:cubicBezTo>
                  <a:cubicBezTo>
                    <a:pt x="1" y="1189"/>
                    <a:pt x="0" y="1191"/>
                    <a:pt x="0" y="1192"/>
                  </a:cubicBezTo>
                  <a:cubicBezTo>
                    <a:pt x="0" y="1197"/>
                    <a:pt x="5" y="1197"/>
                    <a:pt x="11" y="1197"/>
                  </a:cubicBezTo>
                  <a:cubicBezTo>
                    <a:pt x="18" y="1197"/>
                    <a:pt x="19" y="1197"/>
                    <a:pt x="26" y="1190"/>
                  </a:cubicBezTo>
                  <a:cubicBezTo>
                    <a:pt x="193" y="1037"/>
                    <a:pt x="246" y="809"/>
                    <a:pt x="246"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Freeform 249">
              <a:extLst>
                <a:ext uri="{FF2B5EF4-FFF2-40B4-BE49-F238E27FC236}">
                  <a16:creationId xmlns:a16="http://schemas.microsoft.com/office/drawing/2014/main" id="{B6133B2E-D006-4D98-BDAB-E470C1DC9A3E}"/>
                </a:ext>
              </a:extLst>
            </p:cNvPr>
            <p:cNvSpPr>
              <a:spLocks/>
            </p:cNvSpPr>
            <p:nvPr>
              <p:custDataLst>
                <p:tags r:id="rId30"/>
              </p:custDataLst>
            </p:nvPr>
          </p:nvSpPr>
          <p:spPr bwMode="auto">
            <a:xfrm>
              <a:off x="3068638" y="4721225"/>
              <a:ext cx="44450" cy="58738"/>
            </a:xfrm>
            <a:custGeom>
              <a:avLst/>
              <a:gdLst>
                <a:gd name="T0" fmla="*/ 190 w 190"/>
                <a:gd name="T1" fmla="*/ 164 h 229"/>
                <a:gd name="T2" fmla="*/ 183 w 190"/>
                <a:gd name="T3" fmla="*/ 159 h 229"/>
                <a:gd name="T4" fmla="*/ 177 w 190"/>
                <a:gd name="T5" fmla="*/ 164 h 229"/>
                <a:gd name="T6" fmla="*/ 111 w 190"/>
                <a:gd name="T7" fmla="*/ 217 h 229"/>
                <a:gd name="T8" fmla="*/ 41 w 190"/>
                <a:gd name="T9" fmla="*/ 115 h 229"/>
                <a:gd name="T10" fmla="*/ 108 w 190"/>
                <a:gd name="T11" fmla="*/ 13 h 229"/>
                <a:gd name="T12" fmla="*/ 162 w 190"/>
                <a:gd name="T13" fmla="*/ 31 h 229"/>
                <a:gd name="T14" fmla="*/ 138 w 190"/>
                <a:gd name="T15" fmla="*/ 54 h 229"/>
                <a:gd name="T16" fmla="*/ 161 w 190"/>
                <a:gd name="T17" fmla="*/ 77 h 229"/>
                <a:gd name="T18" fmla="*/ 184 w 190"/>
                <a:gd name="T19" fmla="*/ 54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1"/>
                    <a:pt x="130" y="217"/>
                    <a:pt x="111" y="217"/>
                  </a:cubicBezTo>
                  <a:cubicBezTo>
                    <a:pt x="85" y="217"/>
                    <a:pt x="41" y="195"/>
                    <a:pt x="41" y="115"/>
                  </a:cubicBezTo>
                  <a:cubicBezTo>
                    <a:pt x="41" y="34"/>
                    <a:pt x="82" y="13"/>
                    <a:pt x="108" y="13"/>
                  </a:cubicBezTo>
                  <a:cubicBezTo>
                    <a:pt x="113" y="13"/>
                    <a:pt x="144" y="13"/>
                    <a:pt x="162" y="31"/>
                  </a:cubicBezTo>
                  <a:cubicBezTo>
                    <a:pt x="141" y="33"/>
                    <a:pt x="138" y="48"/>
                    <a:pt x="138" y="54"/>
                  </a:cubicBezTo>
                  <a:cubicBezTo>
                    <a:pt x="138" y="67"/>
                    <a:pt x="147" y="77"/>
                    <a:pt x="161" y="77"/>
                  </a:cubicBezTo>
                  <a:cubicBezTo>
                    <a:pt x="174" y="77"/>
                    <a:pt x="184" y="69"/>
                    <a:pt x="184" y="54"/>
                  </a:cubicBezTo>
                  <a:cubicBezTo>
                    <a:pt x="184" y="20"/>
                    <a:pt x="146" y="0"/>
                    <a:pt x="108" y="0"/>
                  </a:cubicBezTo>
                  <a:cubicBezTo>
                    <a:pt x="46"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Freeform 250">
              <a:extLst>
                <a:ext uri="{FF2B5EF4-FFF2-40B4-BE49-F238E27FC236}">
                  <a16:creationId xmlns:a16="http://schemas.microsoft.com/office/drawing/2014/main" id="{7ED29429-E223-4ACB-892F-0CF24ED60E7C}"/>
                </a:ext>
              </a:extLst>
            </p:cNvPr>
            <p:cNvSpPr>
              <a:spLocks noEditPoints="1"/>
            </p:cNvSpPr>
            <p:nvPr>
              <p:custDataLst>
                <p:tags r:id="rId31"/>
              </p:custDataLst>
            </p:nvPr>
          </p:nvSpPr>
          <p:spPr bwMode="auto">
            <a:xfrm>
              <a:off x="3121025" y="4721225"/>
              <a:ext cx="52387" cy="58738"/>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7 h 229"/>
                <a:gd name="T16" fmla="*/ 54 w 221"/>
                <a:gd name="T17" fmla="*/ 183 h 229"/>
                <a:gd name="T18" fmla="*/ 41 w 221"/>
                <a:gd name="T19" fmla="*/ 113 h 229"/>
                <a:gd name="T20" fmla="*/ 53 w 221"/>
                <a:gd name="T21" fmla="*/ 45 h 229"/>
                <a:gd name="T22" fmla="*/ 110 w 221"/>
                <a:gd name="T23" fmla="*/ 11 h 229"/>
                <a:gd name="T24" fmla="*/ 167 w 221"/>
                <a:gd name="T25" fmla="*/ 44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5"/>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7"/>
                    <a:pt x="111" y="217"/>
                  </a:cubicBezTo>
                  <a:cubicBezTo>
                    <a:pt x="89" y="217"/>
                    <a:pt x="67" y="206"/>
                    <a:pt x="54" y="183"/>
                  </a:cubicBezTo>
                  <a:cubicBezTo>
                    <a:pt x="41" y="161"/>
                    <a:pt x="41" y="131"/>
                    <a:pt x="41" y="113"/>
                  </a:cubicBezTo>
                  <a:cubicBezTo>
                    <a:pt x="41" y="94"/>
                    <a:pt x="41" y="67"/>
                    <a:pt x="53" y="45"/>
                  </a:cubicBezTo>
                  <a:cubicBezTo>
                    <a:pt x="67" y="22"/>
                    <a:pt x="90" y="11"/>
                    <a:pt x="110" y="11"/>
                  </a:cubicBezTo>
                  <a:cubicBezTo>
                    <a:pt x="132" y="11"/>
                    <a:pt x="154" y="22"/>
                    <a:pt x="167" y="44"/>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Freeform 251">
              <a:extLst>
                <a:ext uri="{FF2B5EF4-FFF2-40B4-BE49-F238E27FC236}">
                  <a16:creationId xmlns:a16="http://schemas.microsoft.com/office/drawing/2014/main" id="{F6F8DFA1-A22A-42E4-91B9-94B629D0CD9B}"/>
                </a:ext>
              </a:extLst>
            </p:cNvPr>
            <p:cNvSpPr>
              <a:spLocks/>
            </p:cNvSpPr>
            <p:nvPr>
              <p:custDataLst>
                <p:tags r:id="rId32"/>
              </p:custDataLst>
            </p:nvPr>
          </p:nvSpPr>
          <p:spPr bwMode="auto">
            <a:xfrm>
              <a:off x="3179763" y="4721225"/>
              <a:ext cx="39687" cy="58738"/>
            </a:xfrm>
            <a:custGeom>
              <a:avLst/>
              <a:gdLst>
                <a:gd name="T0" fmla="*/ 163 w 163"/>
                <a:gd name="T1" fmla="*/ 160 h 229"/>
                <a:gd name="T2" fmla="*/ 142 w 163"/>
                <a:gd name="T3" fmla="*/ 113 h 229"/>
                <a:gd name="T4" fmla="*/ 85 w 163"/>
                <a:gd name="T5" fmla="*/ 89 h 229"/>
                <a:gd name="T6" fmla="*/ 24 w 163"/>
                <a:gd name="T7" fmla="*/ 48 h 229"/>
                <a:gd name="T8" fmla="*/ 79 w 163"/>
                <a:gd name="T9" fmla="*/ 10 h 229"/>
                <a:gd name="T10" fmla="*/ 138 w 163"/>
                <a:gd name="T11" fmla="*/ 70 h 229"/>
                <a:gd name="T12" fmla="*/ 144 w 163"/>
                <a:gd name="T13" fmla="*/ 75 h 229"/>
                <a:gd name="T14" fmla="*/ 150 w 163"/>
                <a:gd name="T15" fmla="*/ 63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2 h 229"/>
                <a:gd name="T28" fmla="*/ 21 w 163"/>
                <a:gd name="T29" fmla="*/ 104 h 229"/>
                <a:gd name="T30" fmla="*/ 87 w 163"/>
                <a:gd name="T31" fmla="*/ 127 h 229"/>
                <a:gd name="T32" fmla="*/ 139 w 163"/>
                <a:gd name="T33" fmla="*/ 173 h 229"/>
                <a:gd name="T34" fmla="*/ 82 w 163"/>
                <a:gd name="T35" fmla="*/ 218 h 229"/>
                <a:gd name="T36" fmla="*/ 13 w 163"/>
                <a:gd name="T37" fmla="*/ 148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4"/>
                    <a:pt x="148" y="119"/>
                    <a:pt x="142" y="113"/>
                  </a:cubicBezTo>
                  <a:cubicBezTo>
                    <a:pt x="125" y="97"/>
                    <a:pt x="106" y="93"/>
                    <a:pt x="85" y="89"/>
                  </a:cubicBezTo>
                  <a:cubicBezTo>
                    <a:pt x="57" y="83"/>
                    <a:pt x="24" y="77"/>
                    <a:pt x="24" y="48"/>
                  </a:cubicBezTo>
                  <a:cubicBezTo>
                    <a:pt x="24" y="30"/>
                    <a:pt x="37" y="10"/>
                    <a:pt x="79" y="10"/>
                  </a:cubicBezTo>
                  <a:cubicBezTo>
                    <a:pt x="134" y="10"/>
                    <a:pt x="137" y="55"/>
                    <a:pt x="138" y="70"/>
                  </a:cubicBezTo>
                  <a:cubicBezTo>
                    <a:pt x="138" y="75"/>
                    <a:pt x="144" y="75"/>
                    <a:pt x="144" y="75"/>
                  </a:cubicBezTo>
                  <a:cubicBezTo>
                    <a:pt x="150" y="75"/>
                    <a:pt x="150" y="72"/>
                    <a:pt x="150" y="63"/>
                  </a:cubicBezTo>
                  <a:lnTo>
                    <a:pt x="150" y="12"/>
                  </a:lnTo>
                  <a:cubicBezTo>
                    <a:pt x="150" y="4"/>
                    <a:pt x="150" y="0"/>
                    <a:pt x="145" y="0"/>
                  </a:cubicBezTo>
                  <a:cubicBezTo>
                    <a:pt x="142" y="0"/>
                    <a:pt x="141" y="0"/>
                    <a:pt x="135" y="6"/>
                  </a:cubicBezTo>
                  <a:cubicBezTo>
                    <a:pt x="133" y="8"/>
                    <a:pt x="128" y="13"/>
                    <a:pt x="126" y="14"/>
                  </a:cubicBezTo>
                  <a:cubicBezTo>
                    <a:pt x="107" y="0"/>
                    <a:pt x="87" y="0"/>
                    <a:pt x="79" y="0"/>
                  </a:cubicBezTo>
                  <a:cubicBezTo>
                    <a:pt x="19" y="0"/>
                    <a:pt x="0" y="34"/>
                    <a:pt x="0" y="62"/>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1" y="218"/>
                    <a:pt x="23" y="190"/>
                    <a:pt x="13" y="148"/>
                  </a:cubicBezTo>
                  <a:cubicBezTo>
                    <a:pt x="12" y="141"/>
                    <a:pt x="11" y="139"/>
                    <a:pt x="6" y="139"/>
                  </a:cubicBezTo>
                  <a:cubicBezTo>
                    <a:pt x="0" y="139"/>
                    <a:pt x="0" y="142"/>
                    <a:pt x="0" y="151"/>
                  </a:cubicBezTo>
                  <a:lnTo>
                    <a:pt x="0" y="217"/>
                  </a:lnTo>
                  <a:cubicBezTo>
                    <a:pt x="0" y="226"/>
                    <a:pt x="0" y="229"/>
                    <a:pt x="5" y="229"/>
                  </a:cubicBezTo>
                  <a:cubicBezTo>
                    <a:pt x="8" y="229"/>
                    <a:pt x="8" y="229"/>
                    <a:pt x="18" y="219"/>
                  </a:cubicBezTo>
                  <a:cubicBezTo>
                    <a:pt x="19" y="218"/>
                    <a:pt x="19" y="217"/>
                    <a:pt x="28" y="208"/>
                  </a:cubicBezTo>
                  <a:cubicBezTo>
                    <a:pt x="50" y="229"/>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Freeform 252">
              <a:extLst>
                <a:ext uri="{FF2B5EF4-FFF2-40B4-BE49-F238E27FC236}">
                  <a16:creationId xmlns:a16="http://schemas.microsoft.com/office/drawing/2014/main" id="{E4D0DB9E-CD87-4DFE-A2BE-1BE77427CFBA}"/>
                </a:ext>
              </a:extLst>
            </p:cNvPr>
            <p:cNvSpPr>
              <a:spLocks/>
            </p:cNvSpPr>
            <p:nvPr>
              <p:custDataLst>
                <p:tags r:id="rId33"/>
              </p:custDataLst>
            </p:nvPr>
          </p:nvSpPr>
          <p:spPr bwMode="auto">
            <a:xfrm>
              <a:off x="3267075" y="4592638"/>
              <a:ext cx="58737" cy="309563"/>
            </a:xfrm>
            <a:custGeom>
              <a:avLst/>
              <a:gdLst>
                <a:gd name="T0" fmla="*/ 246 w 246"/>
                <a:gd name="T1" fmla="*/ 1192 h 1197"/>
                <a:gd name="T2" fmla="*/ 244 w 246"/>
                <a:gd name="T3" fmla="*/ 1188 h 1197"/>
                <a:gd name="T4" fmla="*/ 158 w 246"/>
                <a:gd name="T5" fmla="*/ 1082 h 1197"/>
                <a:gd name="T6" fmla="*/ 42 w 246"/>
                <a:gd name="T7" fmla="*/ 599 h 1197"/>
                <a:gd name="T8" fmla="*/ 142 w 246"/>
                <a:gd name="T9" fmla="*/ 143 h 1197"/>
                <a:gd name="T10" fmla="*/ 244 w 246"/>
                <a:gd name="T11" fmla="*/ 9 h 1197"/>
                <a:gd name="T12" fmla="*/ 246 w 246"/>
                <a:gd name="T13" fmla="*/ 5 h 1197"/>
                <a:gd name="T14" fmla="*/ 235 w 246"/>
                <a:gd name="T15" fmla="*/ 0 h 1197"/>
                <a:gd name="T16" fmla="*/ 220 w 246"/>
                <a:gd name="T17" fmla="*/ 8 h 1197"/>
                <a:gd name="T18" fmla="*/ 0 w 246"/>
                <a:gd name="T19" fmla="*/ 598 h 1197"/>
                <a:gd name="T20" fmla="*/ 172 w 246"/>
                <a:gd name="T21" fmla="*/ 1141 h 1197"/>
                <a:gd name="T22" fmla="*/ 221 w 246"/>
                <a:gd name="T23" fmla="*/ 1191 h 1197"/>
                <a:gd name="T24" fmla="*/ 235 w 246"/>
                <a:gd name="T25" fmla="*/ 1197 h 1197"/>
                <a:gd name="T26" fmla="*/ 246 w 246"/>
                <a:gd name="T27" fmla="*/ 119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7">
                  <a:moveTo>
                    <a:pt x="246" y="1192"/>
                  </a:moveTo>
                  <a:cubicBezTo>
                    <a:pt x="246" y="1190"/>
                    <a:pt x="245" y="1189"/>
                    <a:pt x="244" y="1188"/>
                  </a:cubicBezTo>
                  <a:cubicBezTo>
                    <a:pt x="225" y="1169"/>
                    <a:pt x="192" y="1136"/>
                    <a:pt x="158" y="1082"/>
                  </a:cubicBezTo>
                  <a:cubicBezTo>
                    <a:pt x="78" y="953"/>
                    <a:pt x="42" y="791"/>
                    <a:pt x="42" y="599"/>
                  </a:cubicBezTo>
                  <a:cubicBezTo>
                    <a:pt x="42" y="465"/>
                    <a:pt x="60" y="291"/>
                    <a:pt x="142" y="143"/>
                  </a:cubicBezTo>
                  <a:cubicBezTo>
                    <a:pt x="181" y="72"/>
                    <a:pt x="222" y="31"/>
                    <a:pt x="244" y="9"/>
                  </a:cubicBezTo>
                  <a:cubicBezTo>
                    <a:pt x="246" y="8"/>
                    <a:pt x="246" y="7"/>
                    <a:pt x="246" y="5"/>
                  </a:cubicBezTo>
                  <a:cubicBezTo>
                    <a:pt x="246" y="0"/>
                    <a:pt x="242" y="0"/>
                    <a:pt x="235" y="0"/>
                  </a:cubicBezTo>
                  <a:cubicBezTo>
                    <a:pt x="228" y="0"/>
                    <a:pt x="227" y="0"/>
                    <a:pt x="220" y="8"/>
                  </a:cubicBezTo>
                  <a:cubicBezTo>
                    <a:pt x="53" y="160"/>
                    <a:pt x="0" y="388"/>
                    <a:pt x="0" y="598"/>
                  </a:cubicBezTo>
                  <a:cubicBezTo>
                    <a:pt x="0" y="794"/>
                    <a:pt x="45" y="992"/>
                    <a:pt x="172" y="1141"/>
                  </a:cubicBezTo>
                  <a:cubicBezTo>
                    <a:pt x="182" y="1153"/>
                    <a:pt x="201" y="1173"/>
                    <a:pt x="221" y="1191"/>
                  </a:cubicBezTo>
                  <a:cubicBezTo>
                    <a:pt x="227" y="1197"/>
                    <a:pt x="228" y="1197"/>
                    <a:pt x="235" y="1197"/>
                  </a:cubicBezTo>
                  <a:cubicBezTo>
                    <a:pt x="242" y="1197"/>
                    <a:pt x="246" y="1197"/>
                    <a:pt x="246" y="11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Freeform 253">
              <a:extLst>
                <a:ext uri="{FF2B5EF4-FFF2-40B4-BE49-F238E27FC236}">
                  <a16:creationId xmlns:a16="http://schemas.microsoft.com/office/drawing/2014/main" id="{77FE4256-FA24-4CD1-839F-EDC5EAF4B189}"/>
                </a:ext>
              </a:extLst>
            </p:cNvPr>
            <p:cNvSpPr>
              <a:spLocks noEditPoints="1"/>
            </p:cNvSpPr>
            <p:nvPr>
              <p:custDataLst>
                <p:tags r:id="rId34"/>
              </p:custDataLst>
            </p:nvPr>
          </p:nvSpPr>
          <p:spPr bwMode="auto">
            <a:xfrm>
              <a:off x="3349625" y="4635500"/>
              <a:ext cx="66675" cy="57150"/>
            </a:xfrm>
            <a:custGeom>
              <a:avLst/>
              <a:gdLst>
                <a:gd name="T0" fmla="*/ 273 w 279"/>
                <a:gd name="T1" fmla="*/ 191 h 226"/>
                <a:gd name="T2" fmla="*/ 267 w 279"/>
                <a:gd name="T3" fmla="*/ 186 h 226"/>
                <a:gd name="T4" fmla="*/ 260 w 279"/>
                <a:gd name="T5" fmla="*/ 191 h 226"/>
                <a:gd name="T6" fmla="*/ 232 w 279"/>
                <a:gd name="T7" fmla="*/ 215 h 226"/>
                <a:gd name="T8" fmla="*/ 217 w 279"/>
                <a:gd name="T9" fmla="*/ 164 h 226"/>
                <a:gd name="T10" fmla="*/ 222 w 279"/>
                <a:gd name="T11" fmla="*/ 147 h 226"/>
                <a:gd name="T12" fmla="*/ 279 w 279"/>
                <a:gd name="T13" fmla="*/ 30 h 226"/>
                <a:gd name="T14" fmla="*/ 273 w 279"/>
                <a:gd name="T15" fmla="*/ 25 h 226"/>
                <a:gd name="T16" fmla="*/ 266 w 279"/>
                <a:gd name="T17" fmla="*/ 35 h 226"/>
                <a:gd name="T18" fmla="*/ 217 w 279"/>
                <a:gd name="T19" fmla="*/ 134 h 226"/>
                <a:gd name="T20" fmla="*/ 217 w 279"/>
                <a:gd name="T21" fmla="*/ 103 h 226"/>
                <a:gd name="T22" fmla="*/ 134 w 279"/>
                <a:gd name="T23" fmla="*/ 0 h 226"/>
                <a:gd name="T24" fmla="*/ 0 w 279"/>
                <a:gd name="T25" fmla="*/ 142 h 226"/>
                <a:gd name="T26" fmla="*/ 80 w 279"/>
                <a:gd name="T27" fmla="*/ 226 h 226"/>
                <a:gd name="T28" fmla="*/ 186 w 279"/>
                <a:gd name="T29" fmla="*/ 184 h 226"/>
                <a:gd name="T30" fmla="*/ 231 w 279"/>
                <a:gd name="T31" fmla="*/ 226 h 226"/>
                <a:gd name="T32" fmla="*/ 273 w 279"/>
                <a:gd name="T33" fmla="*/ 191 h 226"/>
                <a:gd name="T34" fmla="*/ 184 w 279"/>
                <a:gd name="T35" fmla="*/ 171 h 226"/>
                <a:gd name="T36" fmla="*/ 81 w 279"/>
                <a:gd name="T37" fmla="*/ 215 h 226"/>
                <a:gd name="T38" fmla="*/ 36 w 279"/>
                <a:gd name="T39" fmla="*/ 161 h 226"/>
                <a:gd name="T40" fmla="*/ 65 w 279"/>
                <a:gd name="T41" fmla="*/ 57 h 226"/>
                <a:gd name="T42" fmla="*/ 133 w 279"/>
                <a:gd name="T43" fmla="*/ 11 h 226"/>
                <a:gd name="T44" fmla="*/ 183 w 279"/>
                <a:gd name="T45" fmla="*/ 115 h 226"/>
                <a:gd name="T46" fmla="*/ 184 w 279"/>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9" h="226">
                  <a:moveTo>
                    <a:pt x="273" y="191"/>
                  </a:moveTo>
                  <a:cubicBezTo>
                    <a:pt x="273" y="187"/>
                    <a:pt x="270" y="186"/>
                    <a:pt x="267" y="186"/>
                  </a:cubicBezTo>
                  <a:cubicBezTo>
                    <a:pt x="263" y="186"/>
                    <a:pt x="262" y="187"/>
                    <a:pt x="260" y="191"/>
                  </a:cubicBezTo>
                  <a:cubicBezTo>
                    <a:pt x="251" y="215"/>
                    <a:pt x="232" y="215"/>
                    <a:pt x="232" y="215"/>
                  </a:cubicBezTo>
                  <a:cubicBezTo>
                    <a:pt x="217" y="215"/>
                    <a:pt x="217" y="176"/>
                    <a:pt x="217" y="164"/>
                  </a:cubicBezTo>
                  <a:cubicBezTo>
                    <a:pt x="217" y="154"/>
                    <a:pt x="217" y="153"/>
                    <a:pt x="222" y="147"/>
                  </a:cubicBezTo>
                  <a:cubicBezTo>
                    <a:pt x="269" y="88"/>
                    <a:pt x="279" y="30"/>
                    <a:pt x="279" y="30"/>
                  </a:cubicBezTo>
                  <a:cubicBezTo>
                    <a:pt x="279" y="30"/>
                    <a:pt x="279" y="25"/>
                    <a:pt x="273" y="25"/>
                  </a:cubicBezTo>
                  <a:cubicBezTo>
                    <a:pt x="268" y="25"/>
                    <a:pt x="268" y="26"/>
                    <a:pt x="266" y="35"/>
                  </a:cubicBezTo>
                  <a:cubicBezTo>
                    <a:pt x="257" y="67"/>
                    <a:pt x="240" y="104"/>
                    <a:pt x="217" y="134"/>
                  </a:cubicBezTo>
                  <a:lnTo>
                    <a:pt x="217" y="103"/>
                  </a:lnTo>
                  <a:cubicBezTo>
                    <a:pt x="217" y="25"/>
                    <a:pt x="171" y="0"/>
                    <a:pt x="134" y="0"/>
                  </a:cubicBezTo>
                  <a:cubicBezTo>
                    <a:pt x="65" y="0"/>
                    <a:pt x="0" y="72"/>
                    <a:pt x="0" y="142"/>
                  </a:cubicBezTo>
                  <a:cubicBezTo>
                    <a:pt x="0" y="188"/>
                    <a:pt x="29" y="226"/>
                    <a:pt x="80" y="226"/>
                  </a:cubicBezTo>
                  <a:cubicBezTo>
                    <a:pt x="112" y="226"/>
                    <a:pt x="148" y="215"/>
                    <a:pt x="186" y="184"/>
                  </a:cubicBezTo>
                  <a:cubicBezTo>
                    <a:pt x="192" y="211"/>
                    <a:pt x="208" y="226"/>
                    <a:pt x="231" y="226"/>
                  </a:cubicBezTo>
                  <a:cubicBezTo>
                    <a:pt x="257" y="226"/>
                    <a:pt x="273" y="199"/>
                    <a:pt x="273" y="191"/>
                  </a:cubicBezTo>
                  <a:close/>
                  <a:moveTo>
                    <a:pt x="184" y="171"/>
                  </a:moveTo>
                  <a:cubicBezTo>
                    <a:pt x="140" y="210"/>
                    <a:pt x="101" y="215"/>
                    <a:pt x="81" y="215"/>
                  </a:cubicBezTo>
                  <a:cubicBezTo>
                    <a:pt x="51" y="215"/>
                    <a:pt x="36" y="193"/>
                    <a:pt x="36" y="161"/>
                  </a:cubicBezTo>
                  <a:cubicBezTo>
                    <a:pt x="36" y="136"/>
                    <a:pt x="49" y="82"/>
                    <a:pt x="65" y="57"/>
                  </a:cubicBezTo>
                  <a:cubicBezTo>
                    <a:pt x="89" y="21"/>
                    <a:pt x="116" y="11"/>
                    <a:pt x="133" y="11"/>
                  </a:cubicBezTo>
                  <a:cubicBezTo>
                    <a:pt x="183" y="11"/>
                    <a:pt x="183" y="77"/>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Freeform 254">
              <a:extLst>
                <a:ext uri="{FF2B5EF4-FFF2-40B4-BE49-F238E27FC236}">
                  <a16:creationId xmlns:a16="http://schemas.microsoft.com/office/drawing/2014/main" id="{A09ED6F6-9E03-4195-830B-5E33CBB6D37A}"/>
                </a:ext>
              </a:extLst>
            </p:cNvPr>
            <p:cNvSpPr>
              <a:spLocks noEditPoints="1"/>
            </p:cNvSpPr>
            <p:nvPr>
              <p:custDataLst>
                <p:tags r:id="rId35"/>
              </p:custDataLst>
            </p:nvPr>
          </p:nvSpPr>
          <p:spPr bwMode="auto">
            <a:xfrm>
              <a:off x="3424238" y="4606925"/>
              <a:ext cx="31750" cy="85725"/>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8 w 132"/>
                <a:gd name="T17" fmla="*/ 324 h 335"/>
                <a:gd name="T18" fmla="*/ 56 w 132"/>
                <a:gd name="T19" fmla="*/ 308 h 335"/>
                <a:gd name="T20" fmla="*/ 70 w 132"/>
                <a:gd name="T21" fmla="*/ 258 h 335"/>
                <a:gd name="T22" fmla="*/ 90 w 132"/>
                <a:gd name="T23" fmla="*/ 205 h 335"/>
                <a:gd name="T24" fmla="*/ 100 w 132"/>
                <a:gd name="T25" fmla="*/ 177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5 w 132"/>
                <a:gd name="T37" fmla="*/ 120 h 335"/>
                <a:gd name="T38" fmla="*/ 77 w 132"/>
                <a:gd name="T39" fmla="*/ 136 h 335"/>
                <a:gd name="T40" fmla="*/ 72 w 132"/>
                <a:gd name="T41" fmla="*/ 162 h 335"/>
                <a:gd name="T42" fmla="*/ 37 w 132"/>
                <a:gd name="T43" fmla="*/ 254 h 335"/>
                <a:gd name="T44" fmla="*/ 26 w 132"/>
                <a:gd name="T45" fmla="*/ 294 h 335"/>
                <a:gd name="T46" fmla="*/ 67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6"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4"/>
                    <a:pt x="93" y="324"/>
                    <a:pt x="68" y="324"/>
                  </a:cubicBezTo>
                  <a:cubicBezTo>
                    <a:pt x="59" y="324"/>
                    <a:pt x="56" y="319"/>
                    <a:pt x="56" y="308"/>
                  </a:cubicBezTo>
                  <a:cubicBezTo>
                    <a:pt x="56" y="295"/>
                    <a:pt x="59" y="288"/>
                    <a:pt x="70" y="258"/>
                  </a:cubicBezTo>
                  <a:lnTo>
                    <a:pt x="90" y="205"/>
                  </a:lnTo>
                  <a:cubicBezTo>
                    <a:pt x="96" y="191"/>
                    <a:pt x="96" y="190"/>
                    <a:pt x="100" y="177"/>
                  </a:cubicBezTo>
                  <a:cubicBezTo>
                    <a:pt x="104" y="167"/>
                    <a:pt x="107" y="160"/>
                    <a:pt x="107" y="150"/>
                  </a:cubicBezTo>
                  <a:cubicBezTo>
                    <a:pt x="107" y="128"/>
                    <a:pt x="91" y="109"/>
                    <a:pt x="66" y="109"/>
                  </a:cubicBezTo>
                  <a:cubicBezTo>
                    <a:pt x="19" y="109"/>
                    <a:pt x="0" y="182"/>
                    <a:pt x="0" y="186"/>
                  </a:cubicBezTo>
                  <a:cubicBezTo>
                    <a:pt x="0" y="191"/>
                    <a:pt x="6" y="191"/>
                    <a:pt x="6" y="191"/>
                  </a:cubicBezTo>
                  <a:cubicBezTo>
                    <a:pt x="11" y="191"/>
                    <a:pt x="12" y="190"/>
                    <a:pt x="14" y="182"/>
                  </a:cubicBezTo>
                  <a:cubicBezTo>
                    <a:pt x="28" y="135"/>
                    <a:pt x="48" y="120"/>
                    <a:pt x="65" y="120"/>
                  </a:cubicBezTo>
                  <a:cubicBezTo>
                    <a:pt x="69" y="120"/>
                    <a:pt x="77" y="120"/>
                    <a:pt x="77" y="136"/>
                  </a:cubicBezTo>
                  <a:cubicBezTo>
                    <a:pt x="77" y="147"/>
                    <a:pt x="74" y="157"/>
                    <a:pt x="72" y="162"/>
                  </a:cubicBezTo>
                  <a:cubicBezTo>
                    <a:pt x="68" y="175"/>
                    <a:pt x="45" y="233"/>
                    <a:pt x="37" y="254"/>
                  </a:cubicBezTo>
                  <a:cubicBezTo>
                    <a:pt x="32" y="267"/>
                    <a:pt x="26" y="284"/>
                    <a:pt x="26" y="294"/>
                  </a:cubicBezTo>
                  <a:cubicBezTo>
                    <a:pt x="26" y="318"/>
                    <a:pt x="43" y="335"/>
                    <a:pt x="67"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Freeform 255">
              <a:extLst>
                <a:ext uri="{FF2B5EF4-FFF2-40B4-BE49-F238E27FC236}">
                  <a16:creationId xmlns:a16="http://schemas.microsoft.com/office/drawing/2014/main" id="{8FBEC18A-1B72-41F6-8B7A-223E78CB57AE}"/>
                </a:ext>
              </a:extLst>
            </p:cNvPr>
            <p:cNvSpPr>
              <a:spLocks/>
            </p:cNvSpPr>
            <p:nvPr>
              <p:custDataLst>
                <p:tags r:id="rId36"/>
              </p:custDataLst>
            </p:nvPr>
          </p:nvSpPr>
          <p:spPr bwMode="auto">
            <a:xfrm>
              <a:off x="3467100" y="4584700"/>
              <a:ext cx="36512" cy="60325"/>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4" y="160"/>
                    <a:pt x="104" y="144"/>
                  </a:cubicBezTo>
                  <a:cubicBezTo>
                    <a:pt x="130" y="123"/>
                    <a:pt x="154" y="101"/>
                    <a:pt x="154" y="68"/>
                  </a:cubicBezTo>
                  <a:cubicBezTo>
                    <a:pt x="154" y="26"/>
                    <a:pt x="117" y="0"/>
                    <a:pt x="73" y="0"/>
                  </a:cubicBezTo>
                  <a:cubicBezTo>
                    <a:pt x="29" y="0"/>
                    <a:pt x="0" y="31"/>
                    <a:pt x="0" y="63"/>
                  </a:cubicBezTo>
                  <a:cubicBezTo>
                    <a:pt x="0" y="80"/>
                    <a:pt x="15" y="82"/>
                    <a:pt x="19" y="82"/>
                  </a:cubicBezTo>
                  <a:cubicBezTo>
                    <a:pt x="27" y="82"/>
                    <a:pt x="37" y="76"/>
                    <a:pt x="37" y="64"/>
                  </a:cubicBezTo>
                  <a:cubicBezTo>
                    <a:pt x="37" y="57"/>
                    <a:pt x="35" y="45"/>
                    <a:pt x="17" y="45"/>
                  </a:cubicBezTo>
                  <a:cubicBezTo>
                    <a:pt x="27" y="20"/>
                    <a:pt x="51" y="13"/>
                    <a:pt x="67" y="13"/>
                  </a:cubicBezTo>
                  <a:cubicBezTo>
                    <a:pt x="102" y="13"/>
                    <a:pt x="120" y="40"/>
                    <a:pt x="120" y="68"/>
                  </a:cubicBezTo>
                  <a:cubicBezTo>
                    <a:pt x="120"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256">
              <a:extLst>
                <a:ext uri="{FF2B5EF4-FFF2-40B4-BE49-F238E27FC236}">
                  <a16:creationId xmlns:a16="http://schemas.microsoft.com/office/drawing/2014/main" id="{17DEBCEC-050E-4390-BCD9-177D0C8AFFE2}"/>
                </a:ext>
              </a:extLst>
            </p:cNvPr>
            <p:cNvSpPr>
              <a:spLocks/>
            </p:cNvSpPr>
            <p:nvPr>
              <p:custDataLst>
                <p:tags r:id="rId37"/>
              </p:custDataLst>
            </p:nvPr>
          </p:nvSpPr>
          <p:spPr bwMode="auto">
            <a:xfrm>
              <a:off x="3517900" y="4635500"/>
              <a:ext cx="65087" cy="57150"/>
            </a:xfrm>
            <a:custGeom>
              <a:avLst/>
              <a:gdLst>
                <a:gd name="T0" fmla="*/ 269 w 269"/>
                <a:gd name="T1" fmla="*/ 12 h 220"/>
                <a:gd name="T2" fmla="*/ 250 w 269"/>
                <a:gd name="T3" fmla="*/ 0 h 220"/>
                <a:gd name="T4" fmla="*/ 83 w 269"/>
                <a:gd name="T5" fmla="*/ 0 h 220"/>
                <a:gd name="T6" fmla="*/ 31 w 269"/>
                <a:gd name="T7" fmla="*/ 23 h 220"/>
                <a:gd name="T8" fmla="*/ 0 w 269"/>
                <a:gd name="T9" fmla="*/ 68 h 220"/>
                <a:gd name="T10" fmla="*/ 6 w 269"/>
                <a:gd name="T11" fmla="*/ 73 h 220"/>
                <a:gd name="T12" fmla="*/ 14 w 269"/>
                <a:gd name="T13" fmla="*/ 67 h 220"/>
                <a:gd name="T14" fmla="*/ 78 w 269"/>
                <a:gd name="T15" fmla="*/ 29 h 220"/>
                <a:gd name="T16" fmla="*/ 106 w 269"/>
                <a:gd name="T17" fmla="*/ 29 h 220"/>
                <a:gd name="T18" fmla="*/ 42 w 269"/>
                <a:gd name="T19" fmla="*/ 195 h 220"/>
                <a:gd name="T20" fmla="*/ 38 w 269"/>
                <a:gd name="T21" fmla="*/ 207 h 220"/>
                <a:gd name="T22" fmla="*/ 53 w 269"/>
                <a:gd name="T23" fmla="*/ 220 h 220"/>
                <a:gd name="T24" fmla="*/ 78 w 269"/>
                <a:gd name="T25" fmla="*/ 188 h 220"/>
                <a:gd name="T26" fmla="*/ 91 w 269"/>
                <a:gd name="T27" fmla="*/ 139 h 220"/>
                <a:gd name="T28" fmla="*/ 119 w 269"/>
                <a:gd name="T29" fmla="*/ 29 h 220"/>
                <a:gd name="T30" fmla="*/ 175 w 269"/>
                <a:gd name="T31" fmla="*/ 29 h 220"/>
                <a:gd name="T32" fmla="*/ 154 w 269"/>
                <a:gd name="T33" fmla="*/ 157 h 220"/>
                <a:gd name="T34" fmla="*/ 158 w 269"/>
                <a:gd name="T35" fmla="*/ 195 h 220"/>
                <a:gd name="T36" fmla="*/ 176 w 269"/>
                <a:gd name="T37" fmla="*/ 220 h 220"/>
                <a:gd name="T38" fmla="*/ 197 w 269"/>
                <a:gd name="T39" fmla="*/ 201 h 220"/>
                <a:gd name="T40" fmla="*/ 194 w 269"/>
                <a:gd name="T41" fmla="*/ 190 h 220"/>
                <a:gd name="T42" fmla="*/ 179 w 269"/>
                <a:gd name="T43" fmla="*/ 108 h 220"/>
                <a:gd name="T44" fmla="*/ 188 w 269"/>
                <a:gd name="T45" fmla="*/ 29 h 220"/>
                <a:gd name="T46" fmla="*/ 245 w 269"/>
                <a:gd name="T47" fmla="*/ 29 h 220"/>
                <a:gd name="T48" fmla="*/ 269 w 269"/>
                <a:gd name="T49"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20">
                  <a:moveTo>
                    <a:pt x="269" y="12"/>
                  </a:moveTo>
                  <a:cubicBezTo>
                    <a:pt x="269" y="0"/>
                    <a:pt x="259" y="0"/>
                    <a:pt x="250" y="0"/>
                  </a:cubicBezTo>
                  <a:lnTo>
                    <a:pt x="83" y="0"/>
                  </a:lnTo>
                  <a:cubicBezTo>
                    <a:pt x="72" y="0"/>
                    <a:pt x="53" y="0"/>
                    <a:pt x="31" y="23"/>
                  </a:cubicBezTo>
                  <a:cubicBezTo>
                    <a:pt x="13" y="43"/>
                    <a:pt x="0" y="66"/>
                    <a:pt x="0" y="68"/>
                  </a:cubicBezTo>
                  <a:cubicBezTo>
                    <a:pt x="0" y="68"/>
                    <a:pt x="0" y="73"/>
                    <a:pt x="6" y="73"/>
                  </a:cubicBezTo>
                  <a:cubicBezTo>
                    <a:pt x="10" y="73"/>
                    <a:pt x="11" y="71"/>
                    <a:pt x="14" y="67"/>
                  </a:cubicBezTo>
                  <a:cubicBezTo>
                    <a:pt x="39" y="29"/>
                    <a:pt x="68" y="29"/>
                    <a:pt x="78" y="29"/>
                  </a:cubicBezTo>
                  <a:lnTo>
                    <a:pt x="106" y="29"/>
                  </a:lnTo>
                  <a:cubicBezTo>
                    <a:pt x="90" y="89"/>
                    <a:pt x="63" y="149"/>
                    <a:pt x="42" y="195"/>
                  </a:cubicBezTo>
                  <a:cubicBezTo>
                    <a:pt x="38" y="202"/>
                    <a:pt x="38" y="203"/>
                    <a:pt x="38" y="207"/>
                  </a:cubicBezTo>
                  <a:cubicBezTo>
                    <a:pt x="38" y="216"/>
                    <a:pt x="46" y="220"/>
                    <a:pt x="53" y="220"/>
                  </a:cubicBezTo>
                  <a:cubicBezTo>
                    <a:pt x="68" y="220"/>
                    <a:pt x="72" y="206"/>
                    <a:pt x="78" y="188"/>
                  </a:cubicBezTo>
                  <a:cubicBezTo>
                    <a:pt x="85" y="165"/>
                    <a:pt x="85" y="164"/>
                    <a:pt x="91" y="139"/>
                  </a:cubicBezTo>
                  <a:lnTo>
                    <a:pt x="119" y="29"/>
                  </a:lnTo>
                  <a:lnTo>
                    <a:pt x="175" y="29"/>
                  </a:lnTo>
                  <a:cubicBezTo>
                    <a:pt x="159" y="102"/>
                    <a:pt x="154" y="124"/>
                    <a:pt x="154" y="157"/>
                  </a:cubicBezTo>
                  <a:cubicBezTo>
                    <a:pt x="154" y="165"/>
                    <a:pt x="154" y="178"/>
                    <a:pt x="158" y="195"/>
                  </a:cubicBezTo>
                  <a:cubicBezTo>
                    <a:pt x="163" y="217"/>
                    <a:pt x="169" y="220"/>
                    <a:pt x="176" y="220"/>
                  </a:cubicBezTo>
                  <a:cubicBezTo>
                    <a:pt x="186" y="220"/>
                    <a:pt x="197" y="211"/>
                    <a:pt x="197" y="201"/>
                  </a:cubicBezTo>
                  <a:cubicBezTo>
                    <a:pt x="197" y="198"/>
                    <a:pt x="197" y="197"/>
                    <a:pt x="194" y="190"/>
                  </a:cubicBezTo>
                  <a:cubicBezTo>
                    <a:pt x="179" y="154"/>
                    <a:pt x="179" y="122"/>
                    <a:pt x="179" y="108"/>
                  </a:cubicBezTo>
                  <a:cubicBezTo>
                    <a:pt x="179" y="82"/>
                    <a:pt x="183" y="55"/>
                    <a:pt x="188" y="29"/>
                  </a:cubicBezTo>
                  <a:lnTo>
                    <a:pt x="245" y="29"/>
                  </a:lnTo>
                  <a:cubicBezTo>
                    <a:pt x="252" y="29"/>
                    <a:pt x="269" y="29"/>
                    <a:pt x="269" y="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Freeform 257">
              <a:extLst>
                <a:ext uri="{FF2B5EF4-FFF2-40B4-BE49-F238E27FC236}">
                  <a16:creationId xmlns:a16="http://schemas.microsoft.com/office/drawing/2014/main" id="{FA4C60D5-8E7D-4D9F-B4CA-ECFCB196798C}"/>
                </a:ext>
              </a:extLst>
            </p:cNvPr>
            <p:cNvSpPr>
              <a:spLocks/>
            </p:cNvSpPr>
            <p:nvPr>
              <p:custDataLst>
                <p:tags r:id="rId38"/>
              </p:custDataLst>
            </p:nvPr>
          </p:nvSpPr>
          <p:spPr bwMode="auto">
            <a:xfrm>
              <a:off x="3592513" y="4584700"/>
              <a:ext cx="36512" cy="60325"/>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6" y="82"/>
                    <a:pt x="37" y="76"/>
                    <a:pt x="37" y="64"/>
                  </a:cubicBezTo>
                  <a:cubicBezTo>
                    <a:pt x="37" y="57"/>
                    <a:pt x="34" y="45"/>
                    <a:pt x="16" y="45"/>
                  </a:cubicBezTo>
                  <a:cubicBezTo>
                    <a:pt x="27" y="20"/>
                    <a:pt x="50"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Rectangle 258">
              <a:extLst>
                <a:ext uri="{FF2B5EF4-FFF2-40B4-BE49-F238E27FC236}">
                  <a16:creationId xmlns:a16="http://schemas.microsoft.com/office/drawing/2014/main" id="{064D7DF0-1A37-4681-ACE5-3A83F2749735}"/>
                </a:ext>
              </a:extLst>
            </p:cNvPr>
            <p:cNvSpPr>
              <a:spLocks noChangeArrowheads="1"/>
            </p:cNvSpPr>
            <p:nvPr>
              <p:custDataLst>
                <p:tags r:id="rId39"/>
              </p:custDataLst>
            </p:nvPr>
          </p:nvSpPr>
          <p:spPr bwMode="auto">
            <a:xfrm>
              <a:off x="3344863" y="4743450"/>
              <a:ext cx="295275"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Freeform 259">
              <a:extLst>
                <a:ext uri="{FF2B5EF4-FFF2-40B4-BE49-F238E27FC236}">
                  <a16:creationId xmlns:a16="http://schemas.microsoft.com/office/drawing/2014/main" id="{0E3EE7E5-4EF2-43E5-B167-8BF0590F463B}"/>
                </a:ext>
              </a:extLst>
            </p:cNvPr>
            <p:cNvSpPr>
              <a:spLocks/>
            </p:cNvSpPr>
            <p:nvPr>
              <p:custDataLst>
                <p:tags r:id="rId40"/>
              </p:custDataLst>
            </p:nvPr>
          </p:nvSpPr>
          <p:spPr bwMode="auto">
            <a:xfrm>
              <a:off x="3430588" y="4779963"/>
              <a:ext cx="71437" cy="87313"/>
            </a:xfrm>
            <a:custGeom>
              <a:avLst/>
              <a:gdLst>
                <a:gd name="T0" fmla="*/ 301 w 301"/>
                <a:gd name="T1" fmla="*/ 218 h 341"/>
                <a:gd name="T2" fmla="*/ 295 w 301"/>
                <a:gd name="T3" fmla="*/ 212 h 341"/>
                <a:gd name="T4" fmla="*/ 286 w 301"/>
                <a:gd name="T5" fmla="*/ 223 h 341"/>
                <a:gd name="T6" fmla="*/ 161 w 301"/>
                <a:gd name="T7" fmla="*/ 325 h 341"/>
                <a:gd name="T8" fmla="*/ 114 w 301"/>
                <a:gd name="T9" fmla="*/ 325 h 341"/>
                <a:gd name="T10" fmla="*/ 104 w 301"/>
                <a:gd name="T11" fmla="*/ 325 h 341"/>
                <a:gd name="T12" fmla="*/ 97 w 301"/>
                <a:gd name="T13" fmla="*/ 320 h 341"/>
                <a:gd name="T14" fmla="*/ 100 w 301"/>
                <a:gd name="T15" fmla="*/ 308 h 341"/>
                <a:gd name="T16" fmla="*/ 167 w 301"/>
                <a:gd name="T17" fmla="*/ 39 h 341"/>
                <a:gd name="T18" fmla="*/ 220 w 301"/>
                <a:gd name="T19" fmla="*/ 15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5 h 341"/>
                <a:gd name="T32" fmla="*/ 114 w 301"/>
                <a:gd name="T33" fmla="*/ 17 h 341"/>
                <a:gd name="T34" fmla="*/ 127 w 301"/>
                <a:gd name="T35" fmla="*/ 24 h 341"/>
                <a:gd name="T36" fmla="*/ 125 w 301"/>
                <a:gd name="T37" fmla="*/ 34 h 341"/>
                <a:gd name="T38" fmla="*/ 59 w 301"/>
                <a:gd name="T39" fmla="*/ 302 h 341"/>
                <a:gd name="T40" fmla="*/ 13 w 301"/>
                <a:gd name="T41" fmla="*/ 325 h 341"/>
                <a:gd name="T42" fmla="*/ 0 w 301"/>
                <a:gd name="T43" fmla="*/ 335 h 341"/>
                <a:gd name="T44" fmla="*/ 13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299" y="212"/>
                    <a:pt x="295" y="212"/>
                  </a:cubicBezTo>
                  <a:cubicBezTo>
                    <a:pt x="290" y="212"/>
                    <a:pt x="290" y="215"/>
                    <a:pt x="286" y="223"/>
                  </a:cubicBezTo>
                  <a:cubicBezTo>
                    <a:pt x="270" y="268"/>
                    <a:pt x="248" y="325"/>
                    <a:pt x="161" y="325"/>
                  </a:cubicBezTo>
                  <a:lnTo>
                    <a:pt x="114" y="325"/>
                  </a:lnTo>
                  <a:cubicBezTo>
                    <a:pt x="107" y="325"/>
                    <a:pt x="106" y="325"/>
                    <a:pt x="104" y="325"/>
                  </a:cubicBezTo>
                  <a:cubicBezTo>
                    <a:pt x="99" y="324"/>
                    <a:pt x="97" y="324"/>
                    <a:pt x="97" y="320"/>
                  </a:cubicBezTo>
                  <a:cubicBezTo>
                    <a:pt x="97" y="318"/>
                    <a:pt x="97" y="317"/>
                    <a:pt x="100" y="308"/>
                  </a:cubicBezTo>
                  <a:lnTo>
                    <a:pt x="167" y="39"/>
                  </a:lnTo>
                  <a:cubicBezTo>
                    <a:pt x="171" y="21"/>
                    <a:pt x="173" y="15"/>
                    <a:pt x="220" y="15"/>
                  </a:cubicBezTo>
                  <a:cubicBezTo>
                    <a:pt x="235" y="15"/>
                    <a:pt x="239" y="15"/>
                    <a:pt x="239" y="6"/>
                  </a:cubicBezTo>
                  <a:cubicBezTo>
                    <a:pt x="239" y="0"/>
                    <a:pt x="233" y="0"/>
                    <a:pt x="231" y="0"/>
                  </a:cubicBezTo>
                  <a:lnTo>
                    <a:pt x="157" y="2"/>
                  </a:lnTo>
                  <a:lnTo>
                    <a:pt x="91" y="0"/>
                  </a:lnTo>
                  <a:cubicBezTo>
                    <a:pt x="87" y="0"/>
                    <a:pt x="81" y="0"/>
                    <a:pt x="81" y="10"/>
                  </a:cubicBezTo>
                  <a:cubicBezTo>
                    <a:pt x="81" y="15"/>
                    <a:pt x="86" y="15"/>
                    <a:pt x="95" y="15"/>
                  </a:cubicBezTo>
                  <a:cubicBezTo>
                    <a:pt x="95" y="15"/>
                    <a:pt x="105" y="15"/>
                    <a:pt x="114" y="17"/>
                  </a:cubicBezTo>
                  <a:cubicBezTo>
                    <a:pt x="123" y="17"/>
                    <a:pt x="127" y="18"/>
                    <a:pt x="127" y="24"/>
                  </a:cubicBezTo>
                  <a:cubicBezTo>
                    <a:pt x="127" y="26"/>
                    <a:pt x="127" y="28"/>
                    <a:pt x="125" y="34"/>
                  </a:cubicBezTo>
                  <a:lnTo>
                    <a:pt x="59" y="302"/>
                  </a:lnTo>
                  <a:cubicBezTo>
                    <a:pt x="54" y="321"/>
                    <a:pt x="53" y="325"/>
                    <a:pt x="13" y="325"/>
                  </a:cubicBezTo>
                  <a:cubicBezTo>
                    <a:pt x="5" y="325"/>
                    <a:pt x="0" y="325"/>
                    <a:pt x="0" y="335"/>
                  </a:cubicBezTo>
                  <a:cubicBezTo>
                    <a:pt x="0" y="341"/>
                    <a:pt x="4" y="341"/>
                    <a:pt x="13"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260">
              <a:extLst>
                <a:ext uri="{FF2B5EF4-FFF2-40B4-BE49-F238E27FC236}">
                  <a16:creationId xmlns:a16="http://schemas.microsoft.com/office/drawing/2014/main" id="{6BA64F01-7B2C-4F51-B110-897AC9060A23}"/>
                </a:ext>
              </a:extLst>
            </p:cNvPr>
            <p:cNvSpPr>
              <a:spLocks/>
            </p:cNvSpPr>
            <p:nvPr>
              <p:custDataLst>
                <p:tags r:id="rId41"/>
              </p:custDataLst>
            </p:nvPr>
          </p:nvSpPr>
          <p:spPr bwMode="auto">
            <a:xfrm>
              <a:off x="3511550" y="4770438"/>
              <a:ext cx="36512" cy="60325"/>
            </a:xfrm>
            <a:custGeom>
              <a:avLst/>
              <a:gdLst>
                <a:gd name="T0" fmla="*/ 154 w 154"/>
                <a:gd name="T1" fmla="*/ 168 h 232"/>
                <a:gd name="T2" fmla="*/ 143 w 154"/>
                <a:gd name="T3" fmla="*/ 168 h 232"/>
                <a:gd name="T4" fmla="*/ 134 w 154"/>
                <a:gd name="T5" fmla="*/ 200 h 232"/>
                <a:gd name="T6" fmla="*/ 99 w 154"/>
                <a:gd name="T7" fmla="*/ 202 h 232"/>
                <a:gd name="T8" fmla="*/ 35 w 154"/>
                <a:gd name="T9" fmla="*/ 202 h 232"/>
                <a:gd name="T10" fmla="*/ 105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8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3" y="168"/>
                  </a:lnTo>
                  <a:cubicBezTo>
                    <a:pt x="142" y="176"/>
                    <a:pt x="138" y="197"/>
                    <a:pt x="134" y="200"/>
                  </a:cubicBezTo>
                  <a:cubicBezTo>
                    <a:pt x="131" y="202"/>
                    <a:pt x="104" y="202"/>
                    <a:pt x="99" y="202"/>
                  </a:cubicBezTo>
                  <a:lnTo>
                    <a:pt x="35" y="202"/>
                  </a:lnTo>
                  <a:cubicBezTo>
                    <a:pt x="71" y="170"/>
                    <a:pt x="84" y="160"/>
                    <a:pt x="105" y="144"/>
                  </a:cubicBezTo>
                  <a:cubicBezTo>
                    <a:pt x="130" y="123"/>
                    <a:pt x="154" y="101"/>
                    <a:pt x="154" y="68"/>
                  </a:cubicBezTo>
                  <a:cubicBezTo>
                    <a:pt x="154" y="26"/>
                    <a:pt x="117" y="0"/>
                    <a:pt x="73" y="0"/>
                  </a:cubicBezTo>
                  <a:cubicBezTo>
                    <a:pt x="30" y="0"/>
                    <a:pt x="0" y="31"/>
                    <a:pt x="0" y="63"/>
                  </a:cubicBezTo>
                  <a:cubicBezTo>
                    <a:pt x="0" y="80"/>
                    <a:pt x="15" y="82"/>
                    <a:pt x="19" y="82"/>
                  </a:cubicBezTo>
                  <a:cubicBezTo>
                    <a:pt x="27" y="82"/>
                    <a:pt x="37" y="76"/>
                    <a:pt x="37" y="64"/>
                  </a:cubicBezTo>
                  <a:cubicBezTo>
                    <a:pt x="37" y="57"/>
                    <a:pt x="35" y="45"/>
                    <a:pt x="17" y="45"/>
                  </a:cubicBezTo>
                  <a:cubicBezTo>
                    <a:pt x="28" y="20"/>
                    <a:pt x="51" y="13"/>
                    <a:pt x="68" y="13"/>
                  </a:cubicBezTo>
                  <a:cubicBezTo>
                    <a:pt x="103" y="13"/>
                    <a:pt x="121" y="40"/>
                    <a:pt x="121" y="68"/>
                  </a:cubicBezTo>
                  <a:cubicBezTo>
                    <a:pt x="121"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Freeform 261">
              <a:extLst>
                <a:ext uri="{FF2B5EF4-FFF2-40B4-BE49-F238E27FC236}">
                  <a16:creationId xmlns:a16="http://schemas.microsoft.com/office/drawing/2014/main" id="{741A93C2-BE6D-41AB-9B60-1B6E5A2D7EF7}"/>
                </a:ext>
              </a:extLst>
            </p:cNvPr>
            <p:cNvSpPr>
              <a:spLocks/>
            </p:cNvSpPr>
            <p:nvPr>
              <p:custDataLst>
                <p:tags r:id="rId42"/>
              </p:custDataLst>
            </p:nvPr>
          </p:nvSpPr>
          <p:spPr bwMode="auto">
            <a:xfrm>
              <a:off x="3657600" y="4697413"/>
              <a:ext cx="36512" cy="82550"/>
            </a:xfrm>
            <a:custGeom>
              <a:avLst/>
              <a:gdLst>
                <a:gd name="T0" fmla="*/ 145 w 153"/>
                <a:gd name="T1" fmla="*/ 241 h 318"/>
                <a:gd name="T2" fmla="*/ 139 w 153"/>
                <a:gd name="T3" fmla="*/ 237 h 318"/>
                <a:gd name="T4" fmla="*/ 132 w 153"/>
                <a:gd name="T5" fmla="*/ 243 h 318"/>
                <a:gd name="T6" fmla="*/ 67 w 153"/>
                <a:gd name="T7" fmla="*/ 307 h 318"/>
                <a:gd name="T8" fmla="*/ 52 w 153"/>
                <a:gd name="T9" fmla="*/ 284 h 318"/>
                <a:gd name="T10" fmla="*/ 55 w 153"/>
                <a:gd name="T11" fmla="*/ 260 h 318"/>
                <a:gd name="T12" fmla="*/ 92 w 153"/>
                <a:gd name="T13" fmla="*/ 113 h 318"/>
                <a:gd name="T14" fmla="*/ 138 w 153"/>
                <a:gd name="T15" fmla="*/ 113 h 318"/>
                <a:gd name="T16" fmla="*/ 153 w 153"/>
                <a:gd name="T17" fmla="*/ 103 h 318"/>
                <a:gd name="T18" fmla="*/ 139 w 153"/>
                <a:gd name="T19" fmla="*/ 98 h 318"/>
                <a:gd name="T20" fmla="*/ 96 w 153"/>
                <a:gd name="T21" fmla="*/ 98 h 318"/>
                <a:gd name="T22" fmla="*/ 116 w 153"/>
                <a:gd name="T23" fmla="*/ 14 h 318"/>
                <a:gd name="T24" fmla="*/ 102 w 153"/>
                <a:gd name="T25" fmla="*/ 0 h 318"/>
                <a:gd name="T26" fmla="*/ 82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7"/>
                    <a:pt x="141" y="237"/>
                    <a:pt x="139" y="237"/>
                  </a:cubicBezTo>
                  <a:cubicBezTo>
                    <a:pt x="135" y="237"/>
                    <a:pt x="134" y="238"/>
                    <a:pt x="132" y="243"/>
                  </a:cubicBezTo>
                  <a:cubicBezTo>
                    <a:pt x="111" y="295"/>
                    <a:pt x="84" y="307"/>
                    <a:pt x="67" y="307"/>
                  </a:cubicBezTo>
                  <a:cubicBezTo>
                    <a:pt x="57" y="307"/>
                    <a:pt x="52" y="301"/>
                    <a:pt x="52" y="284"/>
                  </a:cubicBezTo>
                  <a:cubicBezTo>
                    <a:pt x="52" y="272"/>
                    <a:pt x="53" y="269"/>
                    <a:pt x="55" y="260"/>
                  </a:cubicBezTo>
                  <a:lnTo>
                    <a:pt x="92" y="113"/>
                  </a:lnTo>
                  <a:lnTo>
                    <a:pt x="138" y="113"/>
                  </a:lnTo>
                  <a:cubicBezTo>
                    <a:pt x="148" y="113"/>
                    <a:pt x="153" y="113"/>
                    <a:pt x="153" y="103"/>
                  </a:cubicBezTo>
                  <a:cubicBezTo>
                    <a:pt x="153" y="98"/>
                    <a:pt x="148" y="98"/>
                    <a:pt x="139" y="98"/>
                  </a:cubicBezTo>
                  <a:lnTo>
                    <a:pt x="96" y="98"/>
                  </a:lnTo>
                  <a:cubicBezTo>
                    <a:pt x="114" y="27"/>
                    <a:pt x="116" y="17"/>
                    <a:pt x="116" y="14"/>
                  </a:cubicBezTo>
                  <a:cubicBezTo>
                    <a:pt x="116" y="5"/>
                    <a:pt x="110" y="0"/>
                    <a:pt x="102" y="0"/>
                  </a:cubicBezTo>
                  <a:cubicBezTo>
                    <a:pt x="100" y="0"/>
                    <a:pt x="86" y="1"/>
                    <a:pt x="82"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Freeform 262">
              <a:extLst>
                <a:ext uri="{FF2B5EF4-FFF2-40B4-BE49-F238E27FC236}">
                  <a16:creationId xmlns:a16="http://schemas.microsoft.com/office/drawing/2014/main" id="{2CFFAF84-3653-47D4-91AB-5E72F6556545}"/>
                </a:ext>
              </a:extLst>
            </p:cNvPr>
            <p:cNvSpPr>
              <a:spLocks/>
            </p:cNvSpPr>
            <p:nvPr>
              <p:custDataLst>
                <p:tags r:id="rId43"/>
              </p:custDataLst>
            </p:nvPr>
          </p:nvSpPr>
          <p:spPr bwMode="auto">
            <a:xfrm>
              <a:off x="3730625" y="4703763"/>
              <a:ext cx="79375" cy="85725"/>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Freeform 263">
              <a:extLst>
                <a:ext uri="{FF2B5EF4-FFF2-40B4-BE49-F238E27FC236}">
                  <a16:creationId xmlns:a16="http://schemas.microsoft.com/office/drawing/2014/main" id="{33A89F7F-08D6-437F-ADCF-BFB938457181}"/>
                </a:ext>
              </a:extLst>
            </p:cNvPr>
            <p:cNvSpPr>
              <a:spLocks noEditPoints="1"/>
            </p:cNvSpPr>
            <p:nvPr>
              <p:custDataLst>
                <p:tags r:id="rId44"/>
              </p:custDataLst>
            </p:nvPr>
          </p:nvSpPr>
          <p:spPr bwMode="auto">
            <a:xfrm>
              <a:off x="3848100" y="4721225"/>
              <a:ext cx="68262" cy="85725"/>
            </a:xfrm>
            <a:custGeom>
              <a:avLst/>
              <a:gdLst>
                <a:gd name="T0" fmla="*/ 284 w 284"/>
                <a:gd name="T1" fmla="*/ 69 h 330"/>
                <a:gd name="T2" fmla="*/ 227 w 284"/>
                <a:gd name="T3" fmla="*/ 0 h 330"/>
                <a:gd name="T4" fmla="*/ 95 w 284"/>
                <a:gd name="T5" fmla="*/ 194 h 330"/>
                <a:gd name="T6" fmla="*/ 13 w 284"/>
                <a:gd name="T7" fmla="*/ 121 h 330"/>
                <a:gd name="T8" fmla="*/ 55 w 284"/>
                <a:gd name="T9" fmla="*/ 17 h 330"/>
                <a:gd name="T10" fmla="*/ 59 w 284"/>
                <a:gd name="T11" fmla="*/ 11 h 330"/>
                <a:gd name="T12" fmla="*/ 53 w 284"/>
                <a:gd name="T13" fmla="*/ 6 h 330"/>
                <a:gd name="T14" fmla="*/ 0 w 284"/>
                <a:gd name="T15" fmla="*/ 126 h 330"/>
                <a:gd name="T16" fmla="*/ 87 w 284"/>
                <a:gd name="T17" fmla="*/ 222 h 330"/>
                <a:gd name="T18" fmla="*/ 60 w 284"/>
                <a:gd name="T19" fmla="*/ 306 h 330"/>
                <a:gd name="T20" fmla="*/ 58 w 284"/>
                <a:gd name="T21" fmla="*/ 316 h 330"/>
                <a:gd name="T22" fmla="*/ 72 w 284"/>
                <a:gd name="T23" fmla="*/ 330 h 330"/>
                <a:gd name="T24" fmla="*/ 91 w 284"/>
                <a:gd name="T25" fmla="*/ 317 h 330"/>
                <a:gd name="T26" fmla="*/ 108 w 284"/>
                <a:gd name="T27" fmla="*/ 225 h 330"/>
                <a:gd name="T28" fmla="*/ 125 w 284"/>
                <a:gd name="T29" fmla="*/ 226 h 330"/>
                <a:gd name="T30" fmla="*/ 284 w 284"/>
                <a:gd name="T31" fmla="*/ 69 h 330"/>
                <a:gd name="T32" fmla="*/ 270 w 284"/>
                <a:gd name="T33" fmla="*/ 80 h 330"/>
                <a:gd name="T34" fmla="*/ 129 w 284"/>
                <a:gd name="T35" fmla="*/ 197 h 330"/>
                <a:gd name="T36" fmla="*/ 120 w 284"/>
                <a:gd name="T37" fmla="*/ 197 h 330"/>
                <a:gd name="T38" fmla="*/ 114 w 284"/>
                <a:gd name="T39" fmla="*/ 195 h 330"/>
                <a:gd name="T40" fmla="*/ 124 w 284"/>
                <a:gd name="T41" fmla="*/ 141 h 330"/>
                <a:gd name="T42" fmla="*/ 222 w 284"/>
                <a:gd name="T43" fmla="*/ 29 h 330"/>
                <a:gd name="T44" fmla="*/ 270 w 284"/>
                <a:gd name="T45" fmla="*/ 8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30">
                  <a:moveTo>
                    <a:pt x="284" y="69"/>
                  </a:moveTo>
                  <a:cubicBezTo>
                    <a:pt x="284" y="30"/>
                    <a:pt x="265" y="0"/>
                    <a:pt x="227" y="0"/>
                  </a:cubicBezTo>
                  <a:cubicBezTo>
                    <a:pt x="155" y="0"/>
                    <a:pt x="125" y="97"/>
                    <a:pt x="95" y="194"/>
                  </a:cubicBezTo>
                  <a:cubicBezTo>
                    <a:pt x="41" y="184"/>
                    <a:pt x="13" y="156"/>
                    <a:pt x="13" y="121"/>
                  </a:cubicBezTo>
                  <a:cubicBezTo>
                    <a:pt x="13" y="107"/>
                    <a:pt x="25" y="52"/>
                    <a:pt x="55" y="17"/>
                  </a:cubicBezTo>
                  <a:cubicBezTo>
                    <a:pt x="59" y="13"/>
                    <a:pt x="59" y="11"/>
                    <a:pt x="59" y="11"/>
                  </a:cubicBezTo>
                  <a:cubicBezTo>
                    <a:pt x="59" y="9"/>
                    <a:pt x="58" y="6"/>
                    <a:pt x="53" y="6"/>
                  </a:cubicBezTo>
                  <a:cubicBezTo>
                    <a:pt x="39" y="6"/>
                    <a:pt x="0" y="78"/>
                    <a:pt x="0" y="126"/>
                  </a:cubicBezTo>
                  <a:cubicBezTo>
                    <a:pt x="0" y="173"/>
                    <a:pt x="33" y="209"/>
                    <a:pt x="87" y="222"/>
                  </a:cubicBezTo>
                  <a:lnTo>
                    <a:pt x="60" y="306"/>
                  </a:lnTo>
                  <a:cubicBezTo>
                    <a:pt x="58" y="312"/>
                    <a:pt x="58" y="313"/>
                    <a:pt x="58" y="316"/>
                  </a:cubicBezTo>
                  <a:cubicBezTo>
                    <a:pt x="58" y="327"/>
                    <a:pt x="67" y="330"/>
                    <a:pt x="72" y="330"/>
                  </a:cubicBezTo>
                  <a:cubicBezTo>
                    <a:pt x="75" y="330"/>
                    <a:pt x="86" y="328"/>
                    <a:pt x="91" y="317"/>
                  </a:cubicBezTo>
                  <a:cubicBezTo>
                    <a:pt x="92" y="313"/>
                    <a:pt x="95" y="296"/>
                    <a:pt x="108" y="225"/>
                  </a:cubicBezTo>
                  <a:cubicBezTo>
                    <a:pt x="113" y="226"/>
                    <a:pt x="116" y="226"/>
                    <a:pt x="125" y="226"/>
                  </a:cubicBezTo>
                  <a:cubicBezTo>
                    <a:pt x="207" y="226"/>
                    <a:pt x="284" y="148"/>
                    <a:pt x="284" y="69"/>
                  </a:cubicBezTo>
                  <a:close/>
                  <a:moveTo>
                    <a:pt x="270" y="80"/>
                  </a:moveTo>
                  <a:cubicBezTo>
                    <a:pt x="270" y="137"/>
                    <a:pt x="206" y="197"/>
                    <a:pt x="129" y="197"/>
                  </a:cubicBezTo>
                  <a:cubicBezTo>
                    <a:pt x="125" y="197"/>
                    <a:pt x="124" y="197"/>
                    <a:pt x="120" y="197"/>
                  </a:cubicBezTo>
                  <a:cubicBezTo>
                    <a:pt x="114" y="197"/>
                    <a:pt x="114" y="196"/>
                    <a:pt x="114" y="195"/>
                  </a:cubicBezTo>
                  <a:lnTo>
                    <a:pt x="124" y="141"/>
                  </a:lnTo>
                  <a:cubicBezTo>
                    <a:pt x="139" y="77"/>
                    <a:pt x="178" y="29"/>
                    <a:pt x="222" y="29"/>
                  </a:cubicBezTo>
                  <a:cubicBezTo>
                    <a:pt x="257"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Freeform 264">
              <a:extLst>
                <a:ext uri="{FF2B5EF4-FFF2-40B4-BE49-F238E27FC236}">
                  <a16:creationId xmlns:a16="http://schemas.microsoft.com/office/drawing/2014/main" id="{CB9261E5-499E-4A7F-B327-900A95E921AF}"/>
                </a:ext>
              </a:extLst>
            </p:cNvPr>
            <p:cNvSpPr>
              <a:spLocks noEditPoints="1"/>
            </p:cNvSpPr>
            <p:nvPr>
              <p:custDataLst>
                <p:tags r:id="rId45"/>
              </p:custDataLst>
            </p:nvPr>
          </p:nvSpPr>
          <p:spPr bwMode="auto">
            <a:xfrm>
              <a:off x="3924300" y="4738688"/>
              <a:ext cx="23812" cy="60325"/>
            </a:xfrm>
            <a:custGeom>
              <a:avLst/>
              <a:gdLst>
                <a:gd name="T0" fmla="*/ 96 w 105"/>
                <a:gd name="T1" fmla="*/ 14 h 235"/>
                <a:gd name="T2" fmla="*/ 82 w 105"/>
                <a:gd name="T3" fmla="*/ 0 h 235"/>
                <a:gd name="T4" fmla="*/ 63 w 105"/>
                <a:gd name="T5" fmla="*/ 20 h 235"/>
                <a:gd name="T6" fmla="*/ 77 w 105"/>
                <a:gd name="T7" fmla="*/ 33 h 235"/>
                <a:gd name="T8" fmla="*/ 96 w 105"/>
                <a:gd name="T9" fmla="*/ 14 h 235"/>
                <a:gd name="T10" fmla="*/ 105 w 105"/>
                <a:gd name="T11" fmla="*/ 182 h 235"/>
                <a:gd name="T12" fmla="*/ 100 w 105"/>
                <a:gd name="T13" fmla="*/ 177 h 235"/>
                <a:gd name="T14" fmla="*/ 93 w 105"/>
                <a:gd name="T15" fmla="*/ 183 h 235"/>
                <a:gd name="T16" fmla="*/ 56 w 105"/>
                <a:gd name="T17" fmla="*/ 225 h 235"/>
                <a:gd name="T18" fmla="*/ 48 w 105"/>
                <a:gd name="T19" fmla="*/ 213 h 235"/>
                <a:gd name="T20" fmla="*/ 53 w 105"/>
                <a:gd name="T21" fmla="*/ 191 h 235"/>
                <a:gd name="T22" fmla="*/ 64 w 105"/>
                <a:gd name="T23" fmla="*/ 163 h 235"/>
                <a:gd name="T24" fmla="*/ 81 w 105"/>
                <a:gd name="T25" fmla="*/ 119 h 235"/>
                <a:gd name="T26" fmla="*/ 83 w 105"/>
                <a:gd name="T27" fmla="*/ 108 h 235"/>
                <a:gd name="T28" fmla="*/ 50 w 105"/>
                <a:gd name="T29" fmla="*/ 78 h 235"/>
                <a:gd name="T30" fmla="*/ 0 w 105"/>
                <a:gd name="T31" fmla="*/ 131 h 235"/>
                <a:gd name="T32" fmla="*/ 6 w 105"/>
                <a:gd name="T33" fmla="*/ 136 h 235"/>
                <a:gd name="T34" fmla="*/ 12 w 105"/>
                <a:gd name="T35" fmla="*/ 130 h 235"/>
                <a:gd name="T36" fmla="*/ 49 w 105"/>
                <a:gd name="T37" fmla="*/ 88 h 235"/>
                <a:gd name="T38" fmla="*/ 58 w 105"/>
                <a:gd name="T39" fmla="*/ 100 h 235"/>
                <a:gd name="T40" fmla="*/ 47 w 105"/>
                <a:gd name="T41" fmla="*/ 135 h 235"/>
                <a:gd name="T42" fmla="*/ 25 w 105"/>
                <a:gd name="T43" fmla="*/ 191 h 235"/>
                <a:gd name="T44" fmla="*/ 22 w 105"/>
                <a:gd name="T45" fmla="*/ 206 h 235"/>
                <a:gd name="T46" fmla="*/ 55 w 105"/>
                <a:gd name="T47" fmla="*/ 235 h 235"/>
                <a:gd name="T48" fmla="*/ 105 w 105"/>
                <a:gd name="T49" fmla="*/ 18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4"/>
                  </a:moveTo>
                  <a:cubicBezTo>
                    <a:pt x="96" y="8"/>
                    <a:pt x="92" y="0"/>
                    <a:pt x="82" y="0"/>
                  </a:cubicBezTo>
                  <a:cubicBezTo>
                    <a:pt x="73" y="0"/>
                    <a:pt x="63" y="9"/>
                    <a:pt x="63" y="20"/>
                  </a:cubicBezTo>
                  <a:cubicBezTo>
                    <a:pt x="63" y="26"/>
                    <a:pt x="67" y="33"/>
                    <a:pt x="77" y="33"/>
                  </a:cubicBezTo>
                  <a:cubicBezTo>
                    <a:pt x="87" y="33"/>
                    <a:pt x="96" y="23"/>
                    <a:pt x="96" y="14"/>
                  </a:cubicBezTo>
                  <a:close/>
                  <a:moveTo>
                    <a:pt x="105" y="182"/>
                  </a:moveTo>
                  <a:cubicBezTo>
                    <a:pt x="105" y="177"/>
                    <a:pt x="101" y="177"/>
                    <a:pt x="100" y="177"/>
                  </a:cubicBezTo>
                  <a:cubicBezTo>
                    <a:pt x="95" y="177"/>
                    <a:pt x="95" y="179"/>
                    <a:pt x="93" y="183"/>
                  </a:cubicBezTo>
                  <a:cubicBezTo>
                    <a:pt x="85" y="211"/>
                    <a:pt x="70" y="225"/>
                    <a:pt x="56" y="225"/>
                  </a:cubicBezTo>
                  <a:cubicBezTo>
                    <a:pt x="49" y="225"/>
                    <a:pt x="48" y="221"/>
                    <a:pt x="48" y="213"/>
                  </a:cubicBezTo>
                  <a:cubicBezTo>
                    <a:pt x="48" y="205"/>
                    <a:pt x="50" y="199"/>
                    <a:pt x="53" y="191"/>
                  </a:cubicBezTo>
                  <a:lnTo>
                    <a:pt x="64" y="163"/>
                  </a:lnTo>
                  <a:lnTo>
                    <a:pt x="81" y="119"/>
                  </a:lnTo>
                  <a:cubicBezTo>
                    <a:pt x="82" y="115"/>
                    <a:pt x="83" y="111"/>
                    <a:pt x="83" y="108"/>
                  </a:cubicBezTo>
                  <a:cubicBezTo>
                    <a:pt x="83" y="91"/>
                    <a:pt x="70" y="78"/>
                    <a:pt x="50" y="78"/>
                  </a:cubicBezTo>
                  <a:cubicBezTo>
                    <a:pt x="16" y="78"/>
                    <a:pt x="0" y="125"/>
                    <a:pt x="0" y="131"/>
                  </a:cubicBezTo>
                  <a:cubicBezTo>
                    <a:pt x="0" y="136"/>
                    <a:pt x="5" y="136"/>
                    <a:pt x="6" y="136"/>
                  </a:cubicBezTo>
                  <a:cubicBezTo>
                    <a:pt x="11" y="136"/>
                    <a:pt x="11" y="134"/>
                    <a:pt x="12" y="130"/>
                  </a:cubicBezTo>
                  <a:cubicBezTo>
                    <a:pt x="21" y="100"/>
                    <a:pt x="36" y="88"/>
                    <a:pt x="49" y="88"/>
                  </a:cubicBezTo>
                  <a:cubicBezTo>
                    <a:pt x="55" y="88"/>
                    <a:pt x="58" y="90"/>
                    <a:pt x="58" y="100"/>
                  </a:cubicBezTo>
                  <a:cubicBezTo>
                    <a:pt x="58" y="108"/>
                    <a:pt x="56" y="113"/>
                    <a:pt x="47" y="135"/>
                  </a:cubicBezTo>
                  <a:lnTo>
                    <a:pt x="25" y="191"/>
                  </a:lnTo>
                  <a:cubicBezTo>
                    <a:pt x="24" y="195"/>
                    <a:pt x="22" y="200"/>
                    <a:pt x="22" y="206"/>
                  </a:cubicBezTo>
                  <a:cubicBezTo>
                    <a:pt x="22" y="222"/>
                    <a:pt x="36" y="235"/>
                    <a:pt x="55" y="235"/>
                  </a:cubicBezTo>
                  <a:cubicBezTo>
                    <a:pt x="90" y="235"/>
                    <a:pt x="105" y="187"/>
                    <a:pt x="105" y="18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7" name="Freeform 265">
              <a:extLst>
                <a:ext uri="{FF2B5EF4-FFF2-40B4-BE49-F238E27FC236}">
                  <a16:creationId xmlns:a16="http://schemas.microsoft.com/office/drawing/2014/main" id="{F9797A98-A37E-466F-8183-8600023B4D18}"/>
                </a:ext>
              </a:extLst>
            </p:cNvPr>
            <p:cNvSpPr>
              <a:spLocks/>
            </p:cNvSpPr>
            <p:nvPr>
              <p:custDataLst>
                <p:tags r:id="rId46"/>
              </p:custDataLst>
            </p:nvPr>
          </p:nvSpPr>
          <p:spPr bwMode="auto">
            <a:xfrm>
              <a:off x="3963988" y="4592638"/>
              <a:ext cx="58737" cy="309563"/>
            </a:xfrm>
            <a:custGeom>
              <a:avLst/>
              <a:gdLst>
                <a:gd name="T0" fmla="*/ 245 w 245"/>
                <a:gd name="T1" fmla="*/ 599 h 1197"/>
                <a:gd name="T2" fmla="*/ 73 w 245"/>
                <a:gd name="T3" fmla="*/ 56 h 1197"/>
                <a:gd name="T4" fmla="*/ 24 w 245"/>
                <a:gd name="T5" fmla="*/ 6 h 1197"/>
                <a:gd name="T6" fmla="*/ 10 w 245"/>
                <a:gd name="T7" fmla="*/ 0 h 1197"/>
                <a:gd name="T8" fmla="*/ 0 w 245"/>
                <a:gd name="T9" fmla="*/ 5 h 1197"/>
                <a:gd name="T10" fmla="*/ 3 w 245"/>
                <a:gd name="T11" fmla="*/ 10 h 1197"/>
                <a:gd name="T12" fmla="*/ 87 w 245"/>
                <a:gd name="T13" fmla="*/ 115 h 1197"/>
                <a:gd name="T14" fmla="*/ 204 w 245"/>
                <a:gd name="T15" fmla="*/ 598 h 1197"/>
                <a:gd name="T16" fmla="*/ 103 w 245"/>
                <a:gd name="T17" fmla="*/ 1054 h 1197"/>
                <a:gd name="T18" fmla="*/ 2 w 245"/>
                <a:gd name="T19" fmla="*/ 1188 h 1197"/>
                <a:gd name="T20" fmla="*/ 0 w 245"/>
                <a:gd name="T21" fmla="*/ 1192 h 1197"/>
                <a:gd name="T22" fmla="*/ 10 w 245"/>
                <a:gd name="T23" fmla="*/ 1197 h 1197"/>
                <a:gd name="T24" fmla="*/ 26 w 245"/>
                <a:gd name="T25" fmla="*/ 1190 h 1197"/>
                <a:gd name="T26" fmla="*/ 245 w 245"/>
                <a:gd name="T27" fmla="*/ 59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7">
                  <a:moveTo>
                    <a:pt x="245" y="599"/>
                  </a:moveTo>
                  <a:cubicBezTo>
                    <a:pt x="245" y="403"/>
                    <a:pt x="200" y="205"/>
                    <a:pt x="73"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3"/>
                    <a:pt x="186" y="906"/>
                    <a:pt x="103" y="1054"/>
                  </a:cubicBezTo>
                  <a:cubicBezTo>
                    <a:pt x="64" y="1125"/>
                    <a:pt x="23" y="1167"/>
                    <a:pt x="2" y="1188"/>
                  </a:cubicBezTo>
                  <a:cubicBezTo>
                    <a:pt x="1" y="1189"/>
                    <a:pt x="0" y="1191"/>
                    <a:pt x="0" y="1192"/>
                  </a:cubicBezTo>
                  <a:cubicBezTo>
                    <a:pt x="0" y="1197"/>
                    <a:pt x="4" y="1197"/>
                    <a:pt x="10" y="1197"/>
                  </a:cubicBezTo>
                  <a:cubicBezTo>
                    <a:pt x="17" y="1197"/>
                    <a:pt x="18" y="1197"/>
                    <a:pt x="26" y="1190"/>
                  </a:cubicBezTo>
                  <a:cubicBezTo>
                    <a:pt x="193" y="1037"/>
                    <a:pt x="245" y="809"/>
                    <a:pt x="245" y="59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0800042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正方形/長方形 183">
            <a:extLst>
              <a:ext uri="{FF2B5EF4-FFF2-40B4-BE49-F238E27FC236}">
                <a16:creationId xmlns:a16="http://schemas.microsoft.com/office/drawing/2014/main" id="{96642CB8-7483-4DC6-96B2-0F116F7DAE68}"/>
              </a:ext>
            </a:extLst>
          </p:cNvPr>
          <p:cNvSpPr/>
          <p:nvPr/>
        </p:nvSpPr>
        <p:spPr>
          <a:xfrm>
            <a:off x="906159" y="3480679"/>
            <a:ext cx="7713733" cy="2777123"/>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9E6C6C3B-25C3-4A4B-BFB9-69332A050446}"/>
              </a:ext>
            </a:extLst>
          </p:cNvPr>
          <p:cNvSpPr>
            <a:spLocks noGrp="1"/>
          </p:cNvSpPr>
          <p:nvPr>
            <p:ph type="title"/>
          </p:nvPr>
        </p:nvSpPr>
        <p:spPr/>
        <p:txBody>
          <a:bodyPr/>
          <a:lstStyle/>
          <a:p>
            <a:r>
              <a:rPr lang="ja-JP" altLang="en-US" dirty="0"/>
              <a:t>両端固定梁の振動解 </a:t>
            </a:r>
            <a:r>
              <a:rPr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3B45D8D5-8D23-4675-BA1E-9B6E3FD775E5}"/>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E4C2DE5F-A06F-4E78-AFBE-ED2F4A9DE17E}"/>
              </a:ext>
            </a:extLst>
          </p:cNvPr>
          <p:cNvSpPr>
            <a:spLocks noGrp="1"/>
          </p:cNvSpPr>
          <p:nvPr>
            <p:ph type="sldNum" sz="quarter" idx="12"/>
          </p:nvPr>
        </p:nvSpPr>
        <p:spPr/>
        <p:txBody>
          <a:bodyPr/>
          <a:lstStyle/>
          <a:p>
            <a:fld id="{D2D8002D-B5B0-4BAC-B1F6-782DDCCE6D9C}" type="slidenum">
              <a:rPr kumimoji="1" lang="ja-JP" altLang="en-US" smtClean="0"/>
              <a:pPr/>
              <a:t>74</a:t>
            </a:fld>
            <a:endParaRPr kumimoji="1" lang="ja-JP" altLang="en-US" dirty="0"/>
          </a:p>
        </p:txBody>
      </p:sp>
      <p:sp>
        <p:nvSpPr>
          <p:cNvPr id="5" name="コンテンツ プレースホルダー 4">
            <a:extLst>
              <a:ext uri="{FF2B5EF4-FFF2-40B4-BE49-F238E27FC236}">
                <a16:creationId xmlns:a16="http://schemas.microsoft.com/office/drawing/2014/main" id="{158BCF62-D92F-4D71-9AD9-A5770C184692}"/>
              </a:ext>
            </a:extLst>
          </p:cNvPr>
          <p:cNvSpPr>
            <a:spLocks noGrp="1"/>
          </p:cNvSpPr>
          <p:nvPr>
            <p:ph sz="quarter" idx="1"/>
          </p:nvPr>
        </p:nvSpPr>
        <p:spPr>
          <a:xfrm>
            <a:off x="457200" y="1219200"/>
            <a:ext cx="8229600" cy="4937760"/>
          </a:xfrm>
        </p:spPr>
        <p:txBody>
          <a:bodyPr>
            <a:normAutofit/>
          </a:bodyPr>
          <a:lstStyle/>
          <a:p>
            <a:r>
              <a:rPr kumimoji="1" lang="ja-JP" altLang="en-US" sz="2000" dirty="0"/>
              <a:t>境界条件</a:t>
            </a:r>
            <a:r>
              <a:rPr kumimoji="1" lang="en-US" altLang="ja-JP" sz="2000" dirty="0"/>
              <a:t>:  </a:t>
            </a:r>
          </a:p>
          <a:p>
            <a:r>
              <a:rPr kumimoji="1" lang="ja-JP" altLang="en-US" sz="2000" dirty="0"/>
              <a:t>左端より、</a:t>
            </a:r>
            <a:endParaRPr kumimoji="1" lang="en-US" altLang="ja-JP" sz="2000" dirty="0"/>
          </a:p>
          <a:p>
            <a:r>
              <a:rPr kumimoji="1" lang="ja-JP" altLang="en-US" sz="2000" dirty="0"/>
              <a:t>右端より、</a:t>
            </a:r>
            <a:endParaRPr kumimoji="1" lang="en-US" altLang="ja-JP" sz="2000" dirty="0"/>
          </a:p>
          <a:p>
            <a:pPr marL="274320" lvl="1" indent="0">
              <a:buNone/>
            </a:pPr>
            <a:endParaRPr lang="en-US" altLang="ja-JP" sz="2000" dirty="0">
              <a:solidFill>
                <a:schemeClr val="tx1"/>
              </a:solidFill>
            </a:endParaRPr>
          </a:p>
          <a:p>
            <a:pPr marL="274320" lvl="1" indent="0">
              <a:buNone/>
            </a:pPr>
            <a:r>
              <a:rPr lang="ja-JP" altLang="en-US" sz="2000" dirty="0">
                <a:solidFill>
                  <a:srgbClr val="0000FF"/>
                </a:solidFill>
              </a:rPr>
              <a:t>⇒</a:t>
            </a:r>
            <a:r>
              <a:rPr lang="ja-JP" altLang="en-US" sz="2000" dirty="0">
                <a:solidFill>
                  <a:schemeClr val="tx1"/>
                </a:solidFill>
              </a:rPr>
              <a:t>　非ゼロ解が存在する条件</a:t>
            </a:r>
            <a:r>
              <a:rPr lang="en-US" altLang="ja-JP" sz="2000" dirty="0">
                <a:solidFill>
                  <a:schemeClr val="tx1"/>
                </a:solidFill>
              </a:rPr>
              <a:t>: </a:t>
            </a:r>
            <a:endParaRPr kumimoji="1" lang="en-US" altLang="ja-JP" sz="1700" dirty="0">
              <a:solidFill>
                <a:schemeClr val="tx1"/>
              </a:solidFill>
            </a:endParaRPr>
          </a:p>
          <a:p>
            <a:r>
              <a:rPr kumimoji="1" lang="ja-JP" altLang="en-US" sz="2000" dirty="0"/>
              <a:t>一般</a:t>
            </a:r>
            <a:r>
              <a:rPr lang="ja-JP" altLang="en-US" sz="2000" dirty="0"/>
              <a:t>解</a:t>
            </a:r>
            <a:endParaRPr lang="en-US" altLang="ja-JP" sz="2000" dirty="0"/>
          </a:p>
          <a:p>
            <a:pPr marL="0" indent="0">
              <a:buNone/>
            </a:pPr>
            <a:endParaRPr kumimoji="1" lang="en-US" altLang="ja-JP" sz="2000" dirty="0"/>
          </a:p>
          <a:p>
            <a:pPr marL="0" indent="0">
              <a:buNone/>
            </a:pPr>
            <a:endParaRPr kumimoji="1" lang="ja-JP" altLang="en-US" sz="2000" dirty="0"/>
          </a:p>
        </p:txBody>
      </p:sp>
      <p:grpSp>
        <p:nvGrpSpPr>
          <p:cNvPr id="47" name="グループ化 46">
            <a:extLst>
              <a:ext uri="{FF2B5EF4-FFF2-40B4-BE49-F238E27FC236}">
                <a16:creationId xmlns:a16="http://schemas.microsoft.com/office/drawing/2014/main" id="{E4211FDC-5766-414F-BBF2-A9D81AF30BD2}"/>
              </a:ext>
            </a:extLst>
          </p:cNvPr>
          <p:cNvGrpSpPr>
            <a:grpSpLocks noChangeAspect="1"/>
          </p:cNvGrpSpPr>
          <p:nvPr>
            <p:custDataLst>
              <p:tags r:id="rId1"/>
            </p:custDataLst>
          </p:nvPr>
        </p:nvGrpSpPr>
        <p:grpSpPr>
          <a:xfrm>
            <a:off x="2209801" y="1343025"/>
            <a:ext cx="4726400" cy="265600"/>
            <a:chOff x="2209801" y="1343025"/>
            <a:chExt cx="2692400" cy="179388"/>
          </a:xfrm>
        </p:grpSpPr>
        <p:sp>
          <p:nvSpPr>
            <p:cNvPr id="17" name="Freeform 7">
              <a:extLst>
                <a:ext uri="{FF2B5EF4-FFF2-40B4-BE49-F238E27FC236}">
                  <a16:creationId xmlns:a16="http://schemas.microsoft.com/office/drawing/2014/main" id="{5FFCE4CA-3AA9-4A05-BDC7-8E6885967CC7}"/>
                </a:ext>
              </a:extLst>
            </p:cNvPr>
            <p:cNvSpPr>
              <a:spLocks noEditPoints="1"/>
            </p:cNvSpPr>
            <p:nvPr>
              <p:custDataLst>
                <p:tags r:id="rId246"/>
              </p:custDataLst>
            </p:nvPr>
          </p:nvSpPr>
          <p:spPr bwMode="auto">
            <a:xfrm>
              <a:off x="2209801" y="1357313"/>
              <a:ext cx="88900" cy="120650"/>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5 h 338"/>
                <a:gd name="T24" fmla="*/ 278 w 291"/>
                <a:gd name="T25" fmla="*/ 255 h 338"/>
                <a:gd name="T26" fmla="*/ 272 w 291"/>
                <a:gd name="T27" fmla="*/ 298 h 338"/>
                <a:gd name="T28" fmla="*/ 232 w 291"/>
                <a:gd name="T29" fmla="*/ 303 h 338"/>
                <a:gd name="T30" fmla="*/ 59 w 291"/>
                <a:gd name="T31" fmla="*/ 303 h 338"/>
                <a:gd name="T32" fmla="*/ 19 w 291"/>
                <a:gd name="T33" fmla="*/ 298 h 338"/>
                <a:gd name="T34" fmla="*/ 13 w 291"/>
                <a:gd name="T35" fmla="*/ 255 h 338"/>
                <a:gd name="T36" fmla="*/ 0 w 291"/>
                <a:gd name="T37" fmla="*/ 255 h 338"/>
                <a:gd name="T38" fmla="*/ 4 w 291"/>
                <a:gd name="T39" fmla="*/ 338 h 338"/>
                <a:gd name="T40" fmla="*/ 287 w 291"/>
                <a:gd name="T41" fmla="*/ 338 h 338"/>
                <a:gd name="T42" fmla="*/ 291 w 291"/>
                <a:gd name="T43" fmla="*/ 255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5"/>
                  </a:moveTo>
                  <a:lnTo>
                    <a:pt x="278" y="255"/>
                  </a:lnTo>
                  <a:cubicBezTo>
                    <a:pt x="277" y="278"/>
                    <a:pt x="276" y="291"/>
                    <a:pt x="272" y="298"/>
                  </a:cubicBezTo>
                  <a:cubicBezTo>
                    <a:pt x="269" y="303"/>
                    <a:pt x="243" y="303"/>
                    <a:pt x="232" y="303"/>
                  </a:cubicBezTo>
                  <a:lnTo>
                    <a:pt x="59" y="303"/>
                  </a:lnTo>
                  <a:cubicBezTo>
                    <a:pt x="50" y="303"/>
                    <a:pt x="22" y="303"/>
                    <a:pt x="19" y="298"/>
                  </a:cubicBezTo>
                  <a:cubicBezTo>
                    <a:pt x="15" y="292"/>
                    <a:pt x="14" y="277"/>
                    <a:pt x="13" y="255"/>
                  </a:cubicBezTo>
                  <a:lnTo>
                    <a:pt x="0" y="255"/>
                  </a:lnTo>
                  <a:lnTo>
                    <a:pt x="4" y="338"/>
                  </a:lnTo>
                  <a:lnTo>
                    <a:pt x="287" y="338"/>
                  </a:lnTo>
                  <a:lnTo>
                    <a:pt x="291" y="255"/>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8">
              <a:extLst>
                <a:ext uri="{FF2B5EF4-FFF2-40B4-BE49-F238E27FC236}">
                  <a16:creationId xmlns:a16="http://schemas.microsoft.com/office/drawing/2014/main" id="{FECCFC0A-8701-4E34-BD8B-B0D2985E9180}"/>
                </a:ext>
              </a:extLst>
            </p:cNvPr>
            <p:cNvSpPr>
              <a:spLocks/>
            </p:cNvSpPr>
            <p:nvPr>
              <p:custDataLst>
                <p:tags r:id="rId247"/>
              </p:custDataLst>
            </p:nvPr>
          </p:nvSpPr>
          <p:spPr bwMode="auto">
            <a:xfrm>
              <a:off x="2319339" y="1343025"/>
              <a:ext cx="34925"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9">
              <a:extLst>
                <a:ext uri="{FF2B5EF4-FFF2-40B4-BE49-F238E27FC236}">
                  <a16:creationId xmlns:a16="http://schemas.microsoft.com/office/drawing/2014/main" id="{FDA6AC30-610D-45C6-B721-61B545025AA0}"/>
                </a:ext>
              </a:extLst>
            </p:cNvPr>
            <p:cNvSpPr>
              <a:spLocks noEditPoints="1"/>
            </p:cNvSpPr>
            <p:nvPr>
              <p:custDataLst>
                <p:tags r:id="rId248"/>
              </p:custDataLst>
            </p:nvPr>
          </p:nvSpPr>
          <p:spPr bwMode="auto">
            <a:xfrm>
              <a:off x="2370139"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4" y="343"/>
                  </a:cubicBezTo>
                  <a:cubicBezTo>
                    <a:pt x="131" y="343"/>
                    <a:pt x="169" y="332"/>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19"/>
                    <a:pt x="47" y="272"/>
                  </a:cubicBezTo>
                  <a:cubicBezTo>
                    <a:pt x="41" y="242"/>
                    <a:pt x="41" y="196"/>
                    <a:pt x="41" y="166"/>
                  </a:cubicBezTo>
                  <a:cubicBezTo>
                    <a:pt x="41" y="134"/>
                    <a:pt x="41" y="101"/>
                    <a:pt x="45" y="74"/>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0">
              <a:extLst>
                <a:ext uri="{FF2B5EF4-FFF2-40B4-BE49-F238E27FC236}">
                  <a16:creationId xmlns:a16="http://schemas.microsoft.com/office/drawing/2014/main" id="{4CF79102-B6FA-4F93-BBFD-7088BFA0ACB8}"/>
                </a:ext>
              </a:extLst>
            </p:cNvPr>
            <p:cNvSpPr>
              <a:spLocks/>
            </p:cNvSpPr>
            <p:nvPr>
              <p:custDataLst>
                <p:tags r:id="rId249"/>
              </p:custDataLst>
            </p:nvPr>
          </p:nvSpPr>
          <p:spPr bwMode="auto">
            <a:xfrm>
              <a:off x="2447926" y="1343025"/>
              <a:ext cx="34925" cy="179388"/>
            </a:xfrm>
            <a:custGeom>
              <a:avLst/>
              <a:gdLst>
                <a:gd name="T0" fmla="*/ 115 w 115"/>
                <a:gd name="T1" fmla="*/ 249 h 499"/>
                <a:gd name="T2" fmla="*/ 83 w 115"/>
                <a:gd name="T3" fmla="*/ 93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1">
              <a:extLst>
                <a:ext uri="{FF2B5EF4-FFF2-40B4-BE49-F238E27FC236}">
                  <a16:creationId xmlns:a16="http://schemas.microsoft.com/office/drawing/2014/main" id="{3F785BF2-6AD9-41E1-81C9-7B2D026926E1}"/>
                </a:ext>
              </a:extLst>
            </p:cNvPr>
            <p:cNvSpPr>
              <a:spLocks noEditPoints="1"/>
            </p:cNvSpPr>
            <p:nvPr>
              <p:custDataLst>
                <p:tags r:id="rId250"/>
              </p:custDataLst>
            </p:nvPr>
          </p:nvSpPr>
          <p:spPr bwMode="auto">
            <a:xfrm>
              <a:off x="2547939" y="1412875"/>
              <a:ext cx="101600"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2">
              <a:extLst>
                <a:ext uri="{FF2B5EF4-FFF2-40B4-BE49-F238E27FC236}">
                  <a16:creationId xmlns:a16="http://schemas.microsoft.com/office/drawing/2014/main" id="{B3042EEA-5191-4C67-B72C-F806461E3167}"/>
                </a:ext>
              </a:extLst>
            </p:cNvPr>
            <p:cNvSpPr>
              <a:spLocks noEditPoints="1"/>
            </p:cNvSpPr>
            <p:nvPr>
              <p:custDataLst>
                <p:tags r:id="rId251"/>
              </p:custDataLst>
            </p:nvPr>
          </p:nvSpPr>
          <p:spPr bwMode="auto">
            <a:xfrm>
              <a:off x="2705101" y="1358900"/>
              <a:ext cx="65088"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8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69" y="332"/>
                    <a:pt x="191" y="285"/>
                  </a:cubicBezTo>
                  <a:cubicBezTo>
                    <a:pt x="207" y="251"/>
                    <a:pt x="210" y="212"/>
                    <a:pt x="210" y="172"/>
                  </a:cubicBezTo>
                  <a:close/>
                  <a:moveTo>
                    <a:pt x="168" y="166"/>
                  </a:moveTo>
                  <a:cubicBezTo>
                    <a:pt x="168" y="204"/>
                    <a:pt x="168" y="238"/>
                    <a:pt x="163" y="270"/>
                  </a:cubicBezTo>
                  <a:cubicBezTo>
                    <a:pt x="155"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3">
              <a:extLst>
                <a:ext uri="{FF2B5EF4-FFF2-40B4-BE49-F238E27FC236}">
                  <a16:creationId xmlns:a16="http://schemas.microsoft.com/office/drawing/2014/main" id="{A8C6C10A-6680-4CDA-AC8E-460F43E93076}"/>
                </a:ext>
              </a:extLst>
            </p:cNvPr>
            <p:cNvSpPr>
              <a:spLocks/>
            </p:cNvSpPr>
            <p:nvPr>
              <p:custDataLst>
                <p:tags r:id="rId252"/>
              </p:custDataLst>
            </p:nvPr>
          </p:nvSpPr>
          <p:spPr bwMode="auto">
            <a:xfrm>
              <a:off x="2789239" y="1458913"/>
              <a:ext cx="17463"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4">
              <a:extLst>
                <a:ext uri="{FF2B5EF4-FFF2-40B4-BE49-F238E27FC236}">
                  <a16:creationId xmlns:a16="http://schemas.microsoft.com/office/drawing/2014/main" id="{AB135F02-AEF6-4CF0-867A-6DFAC0EF6CEB}"/>
                </a:ext>
              </a:extLst>
            </p:cNvPr>
            <p:cNvSpPr>
              <a:spLocks noEditPoints="1"/>
            </p:cNvSpPr>
            <p:nvPr>
              <p:custDataLst>
                <p:tags r:id="rId253"/>
              </p:custDataLst>
            </p:nvPr>
          </p:nvSpPr>
          <p:spPr bwMode="auto">
            <a:xfrm>
              <a:off x="2874964" y="1357313"/>
              <a:ext cx="87313" cy="120650"/>
            </a:xfrm>
            <a:custGeom>
              <a:avLst/>
              <a:gdLst>
                <a:gd name="T0" fmla="*/ 287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7"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5">
              <a:extLst>
                <a:ext uri="{FF2B5EF4-FFF2-40B4-BE49-F238E27FC236}">
                  <a16:creationId xmlns:a16="http://schemas.microsoft.com/office/drawing/2014/main" id="{7EAD740C-2F38-4C40-92A2-C6425A4E941B}"/>
                </a:ext>
              </a:extLst>
            </p:cNvPr>
            <p:cNvSpPr>
              <a:spLocks/>
            </p:cNvSpPr>
            <p:nvPr>
              <p:custDataLst>
                <p:tags r:id="rId254"/>
              </p:custDataLst>
            </p:nvPr>
          </p:nvSpPr>
          <p:spPr bwMode="auto">
            <a:xfrm>
              <a:off x="2974976" y="1343025"/>
              <a:ext cx="25400" cy="65088"/>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8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0" y="181"/>
                    <a:pt x="13" y="181"/>
                  </a:cubicBezTo>
                  <a:cubicBezTo>
                    <a:pt x="16" y="181"/>
                    <a:pt x="17" y="179"/>
                    <a:pt x="18"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6">
              <a:extLst>
                <a:ext uri="{FF2B5EF4-FFF2-40B4-BE49-F238E27FC236}">
                  <a16:creationId xmlns:a16="http://schemas.microsoft.com/office/drawing/2014/main" id="{47716ADE-EC40-4759-A329-13E8D1FD8BE5}"/>
                </a:ext>
              </a:extLst>
            </p:cNvPr>
            <p:cNvSpPr>
              <a:spLocks/>
            </p:cNvSpPr>
            <p:nvPr>
              <p:custDataLst>
                <p:tags r:id="rId255"/>
              </p:custDataLst>
            </p:nvPr>
          </p:nvSpPr>
          <p:spPr bwMode="auto">
            <a:xfrm>
              <a:off x="3025776" y="1343025"/>
              <a:ext cx="36513"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7">
              <a:extLst>
                <a:ext uri="{FF2B5EF4-FFF2-40B4-BE49-F238E27FC236}">
                  <a16:creationId xmlns:a16="http://schemas.microsoft.com/office/drawing/2014/main" id="{ABFC420D-81E8-4C13-ACCF-3F9BD2989904}"/>
                </a:ext>
              </a:extLst>
            </p:cNvPr>
            <p:cNvSpPr>
              <a:spLocks noEditPoints="1"/>
            </p:cNvSpPr>
            <p:nvPr>
              <p:custDataLst>
                <p:tags r:id="rId256"/>
              </p:custDataLst>
            </p:nvPr>
          </p:nvSpPr>
          <p:spPr bwMode="auto">
            <a:xfrm>
              <a:off x="3076576"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4" y="343"/>
                  </a:cubicBezTo>
                  <a:cubicBezTo>
                    <a:pt x="131" y="343"/>
                    <a:pt x="169" y="332"/>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19"/>
                    <a:pt x="47" y="272"/>
                  </a:cubicBezTo>
                  <a:cubicBezTo>
                    <a:pt x="41" y="242"/>
                    <a:pt x="41" y="196"/>
                    <a:pt x="41" y="166"/>
                  </a:cubicBezTo>
                  <a:cubicBezTo>
                    <a:pt x="41" y="134"/>
                    <a:pt x="41" y="101"/>
                    <a:pt x="45" y="74"/>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8">
              <a:extLst>
                <a:ext uri="{FF2B5EF4-FFF2-40B4-BE49-F238E27FC236}">
                  <a16:creationId xmlns:a16="http://schemas.microsoft.com/office/drawing/2014/main" id="{7F294262-4AD1-4A86-ABC6-9B566D1F9BE3}"/>
                </a:ext>
              </a:extLst>
            </p:cNvPr>
            <p:cNvSpPr>
              <a:spLocks/>
            </p:cNvSpPr>
            <p:nvPr>
              <p:custDataLst>
                <p:tags r:id="rId257"/>
              </p:custDataLst>
            </p:nvPr>
          </p:nvSpPr>
          <p:spPr bwMode="auto">
            <a:xfrm>
              <a:off x="3154364" y="1343025"/>
              <a:ext cx="34925" cy="179388"/>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9">
              <a:extLst>
                <a:ext uri="{FF2B5EF4-FFF2-40B4-BE49-F238E27FC236}">
                  <a16:creationId xmlns:a16="http://schemas.microsoft.com/office/drawing/2014/main" id="{F5E0CF95-17D7-4DE4-B85D-26002D67CD35}"/>
                </a:ext>
              </a:extLst>
            </p:cNvPr>
            <p:cNvSpPr>
              <a:spLocks noEditPoints="1"/>
            </p:cNvSpPr>
            <p:nvPr>
              <p:custDataLst>
                <p:tags r:id="rId258"/>
              </p:custDataLst>
            </p:nvPr>
          </p:nvSpPr>
          <p:spPr bwMode="auto">
            <a:xfrm>
              <a:off x="3255964" y="1412875"/>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0">
              <a:extLst>
                <a:ext uri="{FF2B5EF4-FFF2-40B4-BE49-F238E27FC236}">
                  <a16:creationId xmlns:a16="http://schemas.microsoft.com/office/drawing/2014/main" id="{078E45A3-B2C1-4CDF-B2AA-AF954D7C3D5A}"/>
                </a:ext>
              </a:extLst>
            </p:cNvPr>
            <p:cNvSpPr>
              <a:spLocks noEditPoints="1"/>
            </p:cNvSpPr>
            <p:nvPr>
              <p:custDataLst>
                <p:tags r:id="rId259"/>
              </p:custDataLst>
            </p:nvPr>
          </p:nvSpPr>
          <p:spPr bwMode="auto">
            <a:xfrm>
              <a:off x="3413126"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8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4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70" y="332"/>
                    <a:pt x="191" y="285"/>
                  </a:cubicBezTo>
                  <a:cubicBezTo>
                    <a:pt x="207" y="251"/>
                    <a:pt x="210" y="212"/>
                    <a:pt x="210" y="172"/>
                  </a:cubicBezTo>
                  <a:close/>
                  <a:moveTo>
                    <a:pt x="168" y="166"/>
                  </a:moveTo>
                  <a:cubicBezTo>
                    <a:pt x="168" y="204"/>
                    <a:pt x="168" y="238"/>
                    <a:pt x="163" y="270"/>
                  </a:cubicBezTo>
                  <a:cubicBezTo>
                    <a:pt x="156"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4"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1">
              <a:extLst>
                <a:ext uri="{FF2B5EF4-FFF2-40B4-BE49-F238E27FC236}">
                  <a16:creationId xmlns:a16="http://schemas.microsoft.com/office/drawing/2014/main" id="{F879B18D-5F4E-48AF-ABC5-360A058ED0DE}"/>
                </a:ext>
              </a:extLst>
            </p:cNvPr>
            <p:cNvSpPr>
              <a:spLocks/>
            </p:cNvSpPr>
            <p:nvPr>
              <p:custDataLst>
                <p:tags r:id="rId260"/>
              </p:custDataLst>
            </p:nvPr>
          </p:nvSpPr>
          <p:spPr bwMode="auto">
            <a:xfrm>
              <a:off x="3495676" y="1458913"/>
              <a:ext cx="17463"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2">
              <a:extLst>
                <a:ext uri="{FF2B5EF4-FFF2-40B4-BE49-F238E27FC236}">
                  <a16:creationId xmlns:a16="http://schemas.microsoft.com/office/drawing/2014/main" id="{1CEFEA74-C307-492E-A4F3-5E615986F9CD}"/>
                </a:ext>
              </a:extLst>
            </p:cNvPr>
            <p:cNvSpPr>
              <a:spLocks noEditPoints="1"/>
            </p:cNvSpPr>
            <p:nvPr>
              <p:custDataLst>
                <p:tags r:id="rId261"/>
              </p:custDataLst>
            </p:nvPr>
          </p:nvSpPr>
          <p:spPr bwMode="auto">
            <a:xfrm>
              <a:off x="3581401" y="1357313"/>
              <a:ext cx="88900" cy="120650"/>
            </a:xfrm>
            <a:custGeom>
              <a:avLst/>
              <a:gdLst>
                <a:gd name="T0" fmla="*/ 287 w 290"/>
                <a:gd name="T1" fmla="*/ 78 h 338"/>
                <a:gd name="T2" fmla="*/ 283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7 w 290"/>
                <a:gd name="T21" fmla="*/ 78 h 338"/>
                <a:gd name="T22" fmla="*/ 290 w 290"/>
                <a:gd name="T23" fmla="*/ 255 h 338"/>
                <a:gd name="T24" fmla="*/ 277 w 290"/>
                <a:gd name="T25" fmla="*/ 255 h 338"/>
                <a:gd name="T26" fmla="*/ 271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7" y="78"/>
                  </a:moveTo>
                  <a:lnTo>
                    <a:pt x="283"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2" y="44"/>
                    <a:pt x="274" y="57"/>
                    <a:pt x="275" y="78"/>
                  </a:cubicBezTo>
                  <a:lnTo>
                    <a:pt x="287" y="78"/>
                  </a:lnTo>
                  <a:close/>
                  <a:moveTo>
                    <a:pt x="290" y="255"/>
                  </a:moveTo>
                  <a:lnTo>
                    <a:pt x="277" y="255"/>
                  </a:lnTo>
                  <a:cubicBezTo>
                    <a:pt x="276" y="278"/>
                    <a:pt x="275" y="291"/>
                    <a:pt x="271" y="298"/>
                  </a:cubicBezTo>
                  <a:cubicBezTo>
                    <a:pt x="268"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3">
              <a:extLst>
                <a:ext uri="{FF2B5EF4-FFF2-40B4-BE49-F238E27FC236}">
                  <a16:creationId xmlns:a16="http://schemas.microsoft.com/office/drawing/2014/main" id="{4706689F-0527-4B7F-B8BE-CD915AE8EE7F}"/>
                </a:ext>
              </a:extLst>
            </p:cNvPr>
            <p:cNvSpPr>
              <a:spLocks/>
            </p:cNvSpPr>
            <p:nvPr>
              <p:custDataLst>
                <p:tags r:id="rId262"/>
              </p:custDataLst>
            </p:nvPr>
          </p:nvSpPr>
          <p:spPr bwMode="auto">
            <a:xfrm>
              <a:off x="3690939" y="1343025"/>
              <a:ext cx="34925" cy="179388"/>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5"/>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4">
              <a:extLst>
                <a:ext uri="{FF2B5EF4-FFF2-40B4-BE49-F238E27FC236}">
                  <a16:creationId xmlns:a16="http://schemas.microsoft.com/office/drawing/2014/main" id="{F4CFD4A3-4F95-4357-B81D-B1BD6D259797}"/>
                </a:ext>
              </a:extLst>
            </p:cNvPr>
            <p:cNvSpPr>
              <a:spLocks/>
            </p:cNvSpPr>
            <p:nvPr>
              <p:custDataLst>
                <p:tags r:id="rId263"/>
              </p:custDataLst>
            </p:nvPr>
          </p:nvSpPr>
          <p:spPr bwMode="auto">
            <a:xfrm>
              <a:off x="3740151" y="1355725"/>
              <a:ext cx="92075" cy="122238"/>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5"/>
                    <a:pt x="162" y="325"/>
                  </a:cubicBezTo>
                  <a:lnTo>
                    <a:pt x="115" y="325"/>
                  </a:lnTo>
                  <a:cubicBezTo>
                    <a:pt x="108" y="325"/>
                    <a:pt x="107" y="325"/>
                    <a:pt x="104" y="325"/>
                  </a:cubicBezTo>
                  <a:cubicBezTo>
                    <a:pt x="99" y="324"/>
                    <a:pt x="97" y="324"/>
                    <a:pt x="97" y="320"/>
                  </a:cubicBezTo>
                  <a:cubicBezTo>
                    <a:pt x="97" y="318"/>
                    <a:pt x="97" y="317"/>
                    <a:pt x="100" y="309"/>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5">
              <a:extLst>
                <a:ext uri="{FF2B5EF4-FFF2-40B4-BE49-F238E27FC236}">
                  <a16:creationId xmlns:a16="http://schemas.microsoft.com/office/drawing/2014/main" id="{235A88DA-20BD-4B98-9DDD-87D42D4E49E1}"/>
                </a:ext>
              </a:extLst>
            </p:cNvPr>
            <p:cNvSpPr>
              <a:spLocks/>
            </p:cNvSpPr>
            <p:nvPr>
              <p:custDataLst>
                <p:tags r:id="rId264"/>
              </p:custDataLst>
            </p:nvPr>
          </p:nvSpPr>
          <p:spPr bwMode="auto">
            <a:xfrm>
              <a:off x="3846514" y="1343025"/>
              <a:ext cx="34925" cy="179388"/>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6">
              <a:extLst>
                <a:ext uri="{FF2B5EF4-FFF2-40B4-BE49-F238E27FC236}">
                  <a16:creationId xmlns:a16="http://schemas.microsoft.com/office/drawing/2014/main" id="{3E46FCB8-4E69-4040-8856-2C04E78BDF82}"/>
                </a:ext>
              </a:extLst>
            </p:cNvPr>
            <p:cNvSpPr>
              <a:spLocks noEditPoints="1"/>
            </p:cNvSpPr>
            <p:nvPr>
              <p:custDataLst>
                <p:tags r:id="rId265"/>
              </p:custDataLst>
            </p:nvPr>
          </p:nvSpPr>
          <p:spPr bwMode="auto">
            <a:xfrm>
              <a:off x="3948114" y="1412875"/>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7">
              <a:extLst>
                <a:ext uri="{FF2B5EF4-FFF2-40B4-BE49-F238E27FC236}">
                  <a16:creationId xmlns:a16="http://schemas.microsoft.com/office/drawing/2014/main" id="{76CD9F6C-0016-4B22-AD50-38B7AC21B688}"/>
                </a:ext>
              </a:extLst>
            </p:cNvPr>
            <p:cNvSpPr>
              <a:spLocks noEditPoints="1"/>
            </p:cNvSpPr>
            <p:nvPr>
              <p:custDataLst>
                <p:tags r:id="rId266"/>
              </p:custDataLst>
            </p:nvPr>
          </p:nvSpPr>
          <p:spPr bwMode="auto">
            <a:xfrm>
              <a:off x="4105276" y="1358900"/>
              <a:ext cx="63500" cy="1222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6" y="0"/>
                    <a:pt x="39" y="13"/>
                    <a:pt x="19" y="59"/>
                  </a:cubicBezTo>
                  <a:cubicBezTo>
                    <a:pt x="3" y="93"/>
                    <a:pt x="0" y="132"/>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6" y="332"/>
                    <a:pt x="56" y="319"/>
                    <a:pt x="47" y="272"/>
                  </a:cubicBezTo>
                  <a:cubicBezTo>
                    <a:pt x="42" y="242"/>
                    <a:pt x="42" y="196"/>
                    <a:pt x="42" y="166"/>
                  </a:cubicBezTo>
                  <a:cubicBezTo>
                    <a:pt x="42" y="134"/>
                    <a:pt x="42" y="101"/>
                    <a:pt x="46"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8">
              <a:extLst>
                <a:ext uri="{FF2B5EF4-FFF2-40B4-BE49-F238E27FC236}">
                  <a16:creationId xmlns:a16="http://schemas.microsoft.com/office/drawing/2014/main" id="{ECA43BE0-AE12-481E-AB62-6B01F67A0255}"/>
                </a:ext>
              </a:extLst>
            </p:cNvPr>
            <p:cNvSpPr>
              <a:spLocks/>
            </p:cNvSpPr>
            <p:nvPr>
              <p:custDataLst>
                <p:tags r:id="rId267"/>
              </p:custDataLst>
            </p:nvPr>
          </p:nvSpPr>
          <p:spPr bwMode="auto">
            <a:xfrm>
              <a:off x="4187826" y="1458913"/>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1"/>
                    <a:pt x="46" y="0"/>
                    <a:pt x="26" y="0"/>
                  </a:cubicBezTo>
                  <a:cubicBezTo>
                    <a:pt x="9" y="0"/>
                    <a:pt x="0" y="14"/>
                    <a:pt x="0" y="26"/>
                  </a:cubicBezTo>
                  <a:cubicBezTo>
                    <a:pt x="0" y="39"/>
                    <a:pt x="8" y="53"/>
                    <a:pt x="26" y="53"/>
                  </a:cubicBezTo>
                  <a:cubicBezTo>
                    <a:pt x="34" y="53"/>
                    <a:pt x="40"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9">
              <a:extLst>
                <a:ext uri="{FF2B5EF4-FFF2-40B4-BE49-F238E27FC236}">
                  <a16:creationId xmlns:a16="http://schemas.microsoft.com/office/drawing/2014/main" id="{EAF6488D-060A-44CE-B657-57CFA0C78C8F}"/>
                </a:ext>
              </a:extLst>
            </p:cNvPr>
            <p:cNvSpPr>
              <a:spLocks noEditPoints="1"/>
            </p:cNvSpPr>
            <p:nvPr>
              <p:custDataLst>
                <p:tags r:id="rId268"/>
              </p:custDataLst>
            </p:nvPr>
          </p:nvSpPr>
          <p:spPr bwMode="auto">
            <a:xfrm>
              <a:off x="4273551" y="1357313"/>
              <a:ext cx="87313" cy="1206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30">
              <a:extLst>
                <a:ext uri="{FF2B5EF4-FFF2-40B4-BE49-F238E27FC236}">
                  <a16:creationId xmlns:a16="http://schemas.microsoft.com/office/drawing/2014/main" id="{05FB3A5C-82C7-4E05-8DAF-6E2AB44C97B0}"/>
                </a:ext>
              </a:extLst>
            </p:cNvPr>
            <p:cNvSpPr>
              <a:spLocks/>
            </p:cNvSpPr>
            <p:nvPr>
              <p:custDataLst>
                <p:tags r:id="rId269"/>
              </p:custDataLst>
            </p:nvPr>
          </p:nvSpPr>
          <p:spPr bwMode="auto">
            <a:xfrm>
              <a:off x="4373564" y="1343025"/>
              <a:ext cx="25400"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4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4"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31">
              <a:extLst>
                <a:ext uri="{FF2B5EF4-FFF2-40B4-BE49-F238E27FC236}">
                  <a16:creationId xmlns:a16="http://schemas.microsoft.com/office/drawing/2014/main" id="{817690F9-7314-4482-99CC-0333A6920B73}"/>
                </a:ext>
              </a:extLst>
            </p:cNvPr>
            <p:cNvSpPr>
              <a:spLocks/>
            </p:cNvSpPr>
            <p:nvPr>
              <p:custDataLst>
                <p:tags r:id="rId270"/>
              </p:custDataLst>
            </p:nvPr>
          </p:nvSpPr>
          <p:spPr bwMode="auto">
            <a:xfrm>
              <a:off x="4425951" y="1343025"/>
              <a:ext cx="34925" cy="179388"/>
            </a:xfrm>
            <a:custGeom>
              <a:avLst/>
              <a:gdLst>
                <a:gd name="T0" fmla="*/ 116 w 116"/>
                <a:gd name="T1" fmla="*/ 494 h 499"/>
                <a:gd name="T2" fmla="*/ 108 w 116"/>
                <a:gd name="T3" fmla="*/ 483 h 499"/>
                <a:gd name="T4" fmla="*/ 29 w 116"/>
                <a:gd name="T5" fmla="*/ 249 h 499"/>
                <a:gd name="T6" fmla="*/ 110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2"/>
                    <a:pt x="48" y="75"/>
                    <a:pt x="110"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2">
              <a:extLst>
                <a:ext uri="{FF2B5EF4-FFF2-40B4-BE49-F238E27FC236}">
                  <a16:creationId xmlns:a16="http://schemas.microsoft.com/office/drawing/2014/main" id="{6F444ECF-5B11-4FE4-8C5E-FED4F184FED4}"/>
                </a:ext>
              </a:extLst>
            </p:cNvPr>
            <p:cNvSpPr>
              <a:spLocks/>
            </p:cNvSpPr>
            <p:nvPr>
              <p:custDataLst>
                <p:tags r:id="rId271"/>
              </p:custDataLst>
            </p:nvPr>
          </p:nvSpPr>
          <p:spPr bwMode="auto">
            <a:xfrm>
              <a:off x="4475164" y="1355725"/>
              <a:ext cx="92075" cy="122238"/>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5"/>
                    <a:pt x="162" y="325"/>
                  </a:cubicBezTo>
                  <a:lnTo>
                    <a:pt x="115" y="325"/>
                  </a:lnTo>
                  <a:cubicBezTo>
                    <a:pt x="108" y="325"/>
                    <a:pt x="107" y="325"/>
                    <a:pt x="104" y="325"/>
                  </a:cubicBezTo>
                  <a:cubicBezTo>
                    <a:pt x="99" y="324"/>
                    <a:pt x="97" y="324"/>
                    <a:pt x="97" y="320"/>
                  </a:cubicBezTo>
                  <a:cubicBezTo>
                    <a:pt x="97" y="318"/>
                    <a:pt x="97" y="317"/>
                    <a:pt x="100" y="309"/>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3">
              <a:extLst>
                <a:ext uri="{FF2B5EF4-FFF2-40B4-BE49-F238E27FC236}">
                  <a16:creationId xmlns:a16="http://schemas.microsoft.com/office/drawing/2014/main" id="{C54E2183-05B9-4B11-A642-D9548A04AE83}"/>
                </a:ext>
              </a:extLst>
            </p:cNvPr>
            <p:cNvSpPr>
              <a:spLocks/>
            </p:cNvSpPr>
            <p:nvPr>
              <p:custDataLst>
                <p:tags r:id="rId272"/>
              </p:custDataLst>
            </p:nvPr>
          </p:nvSpPr>
          <p:spPr bwMode="auto">
            <a:xfrm>
              <a:off x="4581526" y="1343025"/>
              <a:ext cx="34925" cy="179388"/>
            </a:xfrm>
            <a:custGeom>
              <a:avLst/>
              <a:gdLst>
                <a:gd name="T0" fmla="*/ 116 w 116"/>
                <a:gd name="T1" fmla="*/ 249 h 499"/>
                <a:gd name="T2" fmla="*/ 83 w 116"/>
                <a:gd name="T3" fmla="*/ 93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4">
              <a:extLst>
                <a:ext uri="{FF2B5EF4-FFF2-40B4-BE49-F238E27FC236}">
                  <a16:creationId xmlns:a16="http://schemas.microsoft.com/office/drawing/2014/main" id="{17159FA8-6CB7-40BB-895A-3083D2A4528D}"/>
                </a:ext>
              </a:extLst>
            </p:cNvPr>
            <p:cNvSpPr>
              <a:spLocks noEditPoints="1"/>
            </p:cNvSpPr>
            <p:nvPr>
              <p:custDataLst>
                <p:tags r:id="rId273"/>
              </p:custDataLst>
            </p:nvPr>
          </p:nvSpPr>
          <p:spPr bwMode="auto">
            <a:xfrm>
              <a:off x="4681539" y="1412875"/>
              <a:ext cx="101600"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5">
              <a:extLst>
                <a:ext uri="{FF2B5EF4-FFF2-40B4-BE49-F238E27FC236}">
                  <a16:creationId xmlns:a16="http://schemas.microsoft.com/office/drawing/2014/main" id="{B5A0A844-F0BB-44F5-B8F7-E24C7379151F}"/>
                </a:ext>
              </a:extLst>
            </p:cNvPr>
            <p:cNvSpPr>
              <a:spLocks noEditPoints="1"/>
            </p:cNvSpPr>
            <p:nvPr>
              <p:custDataLst>
                <p:tags r:id="rId274"/>
              </p:custDataLst>
            </p:nvPr>
          </p:nvSpPr>
          <p:spPr bwMode="auto">
            <a:xfrm>
              <a:off x="4838701" y="1358900"/>
              <a:ext cx="63500" cy="1222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6" y="0"/>
                    <a:pt x="39" y="13"/>
                    <a:pt x="19" y="59"/>
                  </a:cubicBezTo>
                  <a:cubicBezTo>
                    <a:pt x="3" y="93"/>
                    <a:pt x="0" y="132"/>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6" y="332"/>
                    <a:pt x="56" y="319"/>
                    <a:pt x="47" y="272"/>
                  </a:cubicBezTo>
                  <a:cubicBezTo>
                    <a:pt x="42" y="242"/>
                    <a:pt x="42" y="196"/>
                    <a:pt x="42" y="166"/>
                  </a:cubicBezTo>
                  <a:cubicBezTo>
                    <a:pt x="42" y="134"/>
                    <a:pt x="42" y="101"/>
                    <a:pt x="46" y="74"/>
                  </a:cubicBezTo>
                  <a:cubicBezTo>
                    <a:pt x="55" y="15"/>
                    <a:pt x="93"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71" name="グループ化 70">
            <a:extLst>
              <a:ext uri="{FF2B5EF4-FFF2-40B4-BE49-F238E27FC236}">
                <a16:creationId xmlns:a16="http://schemas.microsoft.com/office/drawing/2014/main" id="{BD5954E5-7F27-4C70-8A30-40C622329202}"/>
              </a:ext>
            </a:extLst>
          </p:cNvPr>
          <p:cNvGrpSpPr>
            <a:grpSpLocks noChangeAspect="1"/>
          </p:cNvGrpSpPr>
          <p:nvPr>
            <p:custDataLst>
              <p:tags r:id="rId2"/>
            </p:custDataLst>
          </p:nvPr>
        </p:nvGrpSpPr>
        <p:grpSpPr>
          <a:xfrm>
            <a:off x="2200324" y="1724489"/>
            <a:ext cx="3002394" cy="236863"/>
            <a:chOff x="2209801" y="1731963"/>
            <a:chExt cx="1709738" cy="160338"/>
          </a:xfrm>
        </p:grpSpPr>
        <p:sp>
          <p:nvSpPr>
            <p:cNvPr id="55" name="Freeform 42">
              <a:extLst>
                <a:ext uri="{FF2B5EF4-FFF2-40B4-BE49-F238E27FC236}">
                  <a16:creationId xmlns:a16="http://schemas.microsoft.com/office/drawing/2014/main" id="{F347D5D4-228B-4448-9F59-0A58361D0535}"/>
                </a:ext>
              </a:extLst>
            </p:cNvPr>
            <p:cNvSpPr>
              <a:spLocks/>
            </p:cNvSpPr>
            <p:nvPr>
              <p:custDataLst>
                <p:tags r:id="rId231"/>
              </p:custDataLst>
            </p:nvPr>
          </p:nvSpPr>
          <p:spPr bwMode="auto">
            <a:xfrm>
              <a:off x="2209801" y="1731963"/>
              <a:ext cx="107950" cy="1301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3"/>
                    <a:pt x="353" y="0"/>
                    <a:pt x="348" y="0"/>
                  </a:cubicBezTo>
                  <a:cubicBezTo>
                    <a:pt x="347" y="0"/>
                    <a:pt x="346" y="0"/>
                    <a:pt x="341" y="6"/>
                  </a:cubicBezTo>
                  <a:lnTo>
                    <a:pt x="306" y="44"/>
                  </a:lnTo>
                  <a:cubicBezTo>
                    <a:pt x="302" y="37"/>
                    <a:pt x="279" y="0"/>
                    <a:pt x="223" y="0"/>
                  </a:cubicBezTo>
                  <a:cubicBezTo>
                    <a:pt x="112" y="0"/>
                    <a:pt x="0" y="110"/>
                    <a:pt x="0" y="226"/>
                  </a:cubicBezTo>
                  <a:cubicBezTo>
                    <a:pt x="0" y="308"/>
                    <a:pt x="59" y="363"/>
                    <a:pt x="135" y="363"/>
                  </a:cubicBezTo>
                  <a:cubicBezTo>
                    <a:pt x="178"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3">
              <a:extLst>
                <a:ext uri="{FF2B5EF4-FFF2-40B4-BE49-F238E27FC236}">
                  <a16:creationId xmlns:a16="http://schemas.microsoft.com/office/drawing/2014/main" id="{39CDAFB4-1401-4130-B7FC-82FAC7EA8F3E}"/>
                </a:ext>
              </a:extLst>
            </p:cNvPr>
            <p:cNvSpPr>
              <a:spLocks/>
            </p:cNvSpPr>
            <p:nvPr>
              <p:custDataLst>
                <p:tags r:id="rId232"/>
              </p:custDataLst>
            </p:nvPr>
          </p:nvSpPr>
          <p:spPr bwMode="auto">
            <a:xfrm>
              <a:off x="2322514" y="1801813"/>
              <a:ext cx="38100" cy="82550"/>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8 w 127"/>
                <a:gd name="T11" fmla="*/ 0 h 231"/>
                <a:gd name="T12" fmla="*/ 0 w 127"/>
                <a:gd name="T13" fmla="*/ 22 h 231"/>
                <a:gd name="T14" fmla="*/ 0 w 127"/>
                <a:gd name="T15" fmla="*/ 35 h 231"/>
                <a:gd name="T16" fmla="*/ 51 w 127"/>
                <a:gd name="T17" fmla="*/ 25 h 231"/>
                <a:gd name="T18" fmla="*/ 51 w 127"/>
                <a:gd name="T19" fmla="*/ 203 h 231"/>
                <a:gd name="T20" fmla="*/ 16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8" y="0"/>
                  </a:cubicBezTo>
                  <a:cubicBezTo>
                    <a:pt x="46" y="22"/>
                    <a:pt x="14" y="22"/>
                    <a:pt x="0" y="22"/>
                  </a:cubicBezTo>
                  <a:lnTo>
                    <a:pt x="0" y="35"/>
                  </a:lnTo>
                  <a:cubicBezTo>
                    <a:pt x="8" y="35"/>
                    <a:pt x="31" y="35"/>
                    <a:pt x="51" y="25"/>
                  </a:cubicBezTo>
                  <a:lnTo>
                    <a:pt x="51" y="203"/>
                  </a:lnTo>
                  <a:cubicBezTo>
                    <a:pt x="51" y="214"/>
                    <a:pt x="51" y="219"/>
                    <a:pt x="16"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4">
              <a:extLst>
                <a:ext uri="{FF2B5EF4-FFF2-40B4-BE49-F238E27FC236}">
                  <a16:creationId xmlns:a16="http://schemas.microsoft.com/office/drawing/2014/main" id="{8790AC2B-75DE-4426-9597-765DED36257C}"/>
                </a:ext>
              </a:extLst>
            </p:cNvPr>
            <p:cNvSpPr>
              <a:spLocks/>
            </p:cNvSpPr>
            <p:nvPr>
              <p:custDataLst>
                <p:tags r:id="rId233"/>
              </p:custDataLst>
            </p:nvPr>
          </p:nvSpPr>
          <p:spPr bwMode="auto">
            <a:xfrm>
              <a:off x="2420939" y="1754188"/>
              <a:ext cx="101600" cy="11906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5">
              <a:extLst>
                <a:ext uri="{FF2B5EF4-FFF2-40B4-BE49-F238E27FC236}">
                  <a16:creationId xmlns:a16="http://schemas.microsoft.com/office/drawing/2014/main" id="{72BD8CD1-D12C-41D1-A536-0127B23EC2CD}"/>
                </a:ext>
              </a:extLst>
            </p:cNvPr>
            <p:cNvSpPr>
              <a:spLocks/>
            </p:cNvSpPr>
            <p:nvPr>
              <p:custDataLst>
                <p:tags r:id="rId234"/>
              </p:custDataLst>
            </p:nvPr>
          </p:nvSpPr>
          <p:spPr bwMode="auto">
            <a:xfrm>
              <a:off x="2571751" y="1731963"/>
              <a:ext cx="107950" cy="130175"/>
            </a:xfrm>
            <a:custGeom>
              <a:avLst/>
              <a:gdLst>
                <a:gd name="T0" fmla="*/ 298 w 354"/>
                <a:gd name="T1" fmla="*/ 232 h 363"/>
                <a:gd name="T2" fmla="*/ 292 w 354"/>
                <a:gd name="T3" fmla="*/ 227 h 363"/>
                <a:gd name="T4" fmla="*/ 286 w 354"/>
                <a:gd name="T5" fmla="*/ 232 h 363"/>
                <a:gd name="T6" fmla="*/ 235 w 354"/>
                <a:gd name="T7" fmla="*/ 311 h 363"/>
                <a:gd name="T8" fmla="*/ 144 w 354"/>
                <a:gd name="T9" fmla="*/ 347 h 363"/>
                <a:gd name="T10" fmla="*/ 46 w 354"/>
                <a:gd name="T11" fmla="*/ 243 h 363"/>
                <a:gd name="T12" fmla="*/ 106 w 354"/>
                <a:gd name="T13" fmla="*/ 76 h 363"/>
                <a:gd name="T14" fmla="*/ 228 w 354"/>
                <a:gd name="T15" fmla="*/ 15 h 363"/>
                <a:gd name="T16" fmla="*/ 308 w 354"/>
                <a:gd name="T17" fmla="*/ 112 h 363"/>
                <a:gd name="T18" fmla="*/ 307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7 w 354"/>
                <a:gd name="T31" fmla="*/ 44 h 363"/>
                <a:gd name="T32" fmla="*/ 224 w 354"/>
                <a:gd name="T33" fmla="*/ 0 h 363"/>
                <a:gd name="T34" fmla="*/ 0 w 354"/>
                <a:gd name="T35" fmla="*/ 226 h 363"/>
                <a:gd name="T36" fmla="*/ 136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7" y="228"/>
                    <a:pt x="286" y="232"/>
                  </a:cubicBezTo>
                  <a:cubicBezTo>
                    <a:pt x="281" y="246"/>
                    <a:pt x="270" y="282"/>
                    <a:pt x="235" y="311"/>
                  </a:cubicBezTo>
                  <a:cubicBezTo>
                    <a:pt x="201" y="339"/>
                    <a:pt x="169" y="347"/>
                    <a:pt x="144" y="347"/>
                  </a:cubicBezTo>
                  <a:cubicBezTo>
                    <a:pt x="99" y="347"/>
                    <a:pt x="46" y="321"/>
                    <a:pt x="46" y="243"/>
                  </a:cubicBezTo>
                  <a:cubicBezTo>
                    <a:pt x="46" y="215"/>
                    <a:pt x="56" y="134"/>
                    <a:pt x="106" y="76"/>
                  </a:cubicBezTo>
                  <a:cubicBezTo>
                    <a:pt x="137" y="40"/>
                    <a:pt x="183" y="15"/>
                    <a:pt x="228" y="15"/>
                  </a:cubicBezTo>
                  <a:cubicBezTo>
                    <a:pt x="279" y="15"/>
                    <a:pt x="308" y="54"/>
                    <a:pt x="308" y="112"/>
                  </a:cubicBezTo>
                  <a:cubicBezTo>
                    <a:pt x="308" y="132"/>
                    <a:pt x="307" y="132"/>
                    <a:pt x="307" y="137"/>
                  </a:cubicBezTo>
                  <a:cubicBezTo>
                    <a:pt x="307" y="142"/>
                    <a:pt x="312" y="142"/>
                    <a:pt x="314" y="142"/>
                  </a:cubicBezTo>
                  <a:cubicBezTo>
                    <a:pt x="321" y="142"/>
                    <a:pt x="321" y="141"/>
                    <a:pt x="323" y="132"/>
                  </a:cubicBezTo>
                  <a:lnTo>
                    <a:pt x="354" y="5"/>
                  </a:lnTo>
                  <a:cubicBezTo>
                    <a:pt x="354" y="3"/>
                    <a:pt x="353" y="0"/>
                    <a:pt x="349" y="0"/>
                  </a:cubicBezTo>
                  <a:cubicBezTo>
                    <a:pt x="347" y="0"/>
                    <a:pt x="347" y="0"/>
                    <a:pt x="341" y="6"/>
                  </a:cubicBezTo>
                  <a:lnTo>
                    <a:pt x="307" y="44"/>
                  </a:lnTo>
                  <a:cubicBezTo>
                    <a:pt x="302" y="37"/>
                    <a:pt x="279" y="0"/>
                    <a:pt x="224" y="0"/>
                  </a:cubicBezTo>
                  <a:cubicBezTo>
                    <a:pt x="113" y="0"/>
                    <a:pt x="0" y="110"/>
                    <a:pt x="0" y="226"/>
                  </a:cubicBezTo>
                  <a:cubicBezTo>
                    <a:pt x="0" y="308"/>
                    <a:pt x="59" y="363"/>
                    <a:pt x="136" y="363"/>
                  </a:cubicBezTo>
                  <a:cubicBezTo>
                    <a:pt x="179" y="363"/>
                    <a:pt x="217" y="343"/>
                    <a:pt x="243" y="320"/>
                  </a:cubicBezTo>
                  <a:cubicBezTo>
                    <a:pt x="290"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6">
              <a:extLst>
                <a:ext uri="{FF2B5EF4-FFF2-40B4-BE49-F238E27FC236}">
                  <a16:creationId xmlns:a16="http://schemas.microsoft.com/office/drawing/2014/main" id="{D98C1CFD-05F5-4CC0-B762-5DF6761BE288}"/>
                </a:ext>
              </a:extLst>
            </p:cNvPr>
            <p:cNvSpPr>
              <a:spLocks/>
            </p:cNvSpPr>
            <p:nvPr>
              <p:custDataLst>
                <p:tags r:id="rId235"/>
              </p:custDataLst>
            </p:nvPr>
          </p:nvSpPr>
          <p:spPr bwMode="auto">
            <a:xfrm>
              <a:off x="2678114" y="1801813"/>
              <a:ext cx="49213" cy="85725"/>
            </a:xfrm>
            <a:custGeom>
              <a:avLst/>
              <a:gdLst>
                <a:gd name="T0" fmla="*/ 161 w 161"/>
                <a:gd name="T1" fmla="*/ 171 h 238"/>
                <a:gd name="T2" fmla="*/ 100 w 161"/>
                <a:gd name="T3" fmla="*/ 109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6"/>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7">
              <a:extLst>
                <a:ext uri="{FF2B5EF4-FFF2-40B4-BE49-F238E27FC236}">
                  <a16:creationId xmlns:a16="http://schemas.microsoft.com/office/drawing/2014/main" id="{39889B3B-61A2-4175-BF17-0D5D3E01E3D1}"/>
                </a:ext>
              </a:extLst>
            </p:cNvPr>
            <p:cNvSpPr>
              <a:spLocks noEditPoints="1"/>
            </p:cNvSpPr>
            <p:nvPr>
              <p:custDataLst>
                <p:tags r:id="rId236"/>
              </p:custDataLst>
            </p:nvPr>
          </p:nvSpPr>
          <p:spPr bwMode="auto">
            <a:xfrm>
              <a:off x="2790826" y="1792288"/>
              <a:ext cx="101600" cy="41275"/>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8">
              <a:extLst>
                <a:ext uri="{FF2B5EF4-FFF2-40B4-BE49-F238E27FC236}">
                  <a16:creationId xmlns:a16="http://schemas.microsoft.com/office/drawing/2014/main" id="{65F5B7F1-E5F9-4B91-AA3C-004F13C161A4}"/>
                </a:ext>
              </a:extLst>
            </p:cNvPr>
            <p:cNvSpPr>
              <a:spLocks noEditPoints="1"/>
            </p:cNvSpPr>
            <p:nvPr>
              <p:custDataLst>
                <p:tags r:id="rId237"/>
              </p:custDataLst>
            </p:nvPr>
          </p:nvSpPr>
          <p:spPr bwMode="auto">
            <a:xfrm>
              <a:off x="2947989" y="1738313"/>
              <a:ext cx="63500" cy="1238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9">
              <a:extLst>
                <a:ext uri="{FF2B5EF4-FFF2-40B4-BE49-F238E27FC236}">
                  <a16:creationId xmlns:a16="http://schemas.microsoft.com/office/drawing/2014/main" id="{DCD933DD-808A-4C89-883C-899B360CE5B9}"/>
                </a:ext>
              </a:extLst>
            </p:cNvPr>
            <p:cNvSpPr>
              <a:spLocks/>
            </p:cNvSpPr>
            <p:nvPr>
              <p:custDataLst>
                <p:tags r:id="rId238"/>
              </p:custDataLst>
            </p:nvPr>
          </p:nvSpPr>
          <p:spPr bwMode="auto">
            <a:xfrm>
              <a:off x="3030539" y="1838326"/>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0">
              <a:extLst>
                <a:ext uri="{FF2B5EF4-FFF2-40B4-BE49-F238E27FC236}">
                  <a16:creationId xmlns:a16="http://schemas.microsoft.com/office/drawing/2014/main" id="{8CA064D8-0625-42F5-80BF-8A3C7AF84E24}"/>
                </a:ext>
              </a:extLst>
            </p:cNvPr>
            <p:cNvSpPr>
              <a:spLocks/>
            </p:cNvSpPr>
            <p:nvPr>
              <p:custDataLst>
                <p:tags r:id="rId239"/>
              </p:custDataLst>
            </p:nvPr>
          </p:nvSpPr>
          <p:spPr bwMode="auto">
            <a:xfrm>
              <a:off x="3117851" y="1731963"/>
              <a:ext cx="107950" cy="1301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3 w 354"/>
                <a:gd name="T21" fmla="*/ 142 h 363"/>
                <a:gd name="T22" fmla="*/ 322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3" y="142"/>
                  </a:cubicBezTo>
                  <a:cubicBezTo>
                    <a:pt x="320" y="142"/>
                    <a:pt x="320" y="141"/>
                    <a:pt x="322" y="132"/>
                  </a:cubicBezTo>
                  <a:lnTo>
                    <a:pt x="354" y="5"/>
                  </a:lnTo>
                  <a:cubicBezTo>
                    <a:pt x="354" y="3"/>
                    <a:pt x="353" y="0"/>
                    <a:pt x="348" y="0"/>
                  </a:cubicBezTo>
                  <a:cubicBezTo>
                    <a:pt x="347" y="0"/>
                    <a:pt x="346" y="0"/>
                    <a:pt x="341" y="6"/>
                  </a:cubicBezTo>
                  <a:lnTo>
                    <a:pt x="306" y="44"/>
                  </a:lnTo>
                  <a:cubicBezTo>
                    <a:pt x="302" y="37"/>
                    <a:pt x="279" y="0"/>
                    <a:pt x="223" y="0"/>
                  </a:cubicBezTo>
                  <a:cubicBezTo>
                    <a:pt x="112" y="0"/>
                    <a:pt x="0" y="110"/>
                    <a:pt x="0" y="226"/>
                  </a:cubicBezTo>
                  <a:cubicBezTo>
                    <a:pt x="0" y="308"/>
                    <a:pt x="59" y="363"/>
                    <a:pt x="135" y="363"/>
                  </a:cubicBezTo>
                  <a:cubicBezTo>
                    <a:pt x="178"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1">
              <a:extLst>
                <a:ext uri="{FF2B5EF4-FFF2-40B4-BE49-F238E27FC236}">
                  <a16:creationId xmlns:a16="http://schemas.microsoft.com/office/drawing/2014/main" id="{BBEB65C1-8DD5-44AD-B53F-547E23E4BE11}"/>
                </a:ext>
              </a:extLst>
            </p:cNvPr>
            <p:cNvSpPr>
              <a:spLocks/>
            </p:cNvSpPr>
            <p:nvPr>
              <p:custDataLst>
                <p:tags r:id="rId240"/>
              </p:custDataLst>
            </p:nvPr>
          </p:nvSpPr>
          <p:spPr bwMode="auto">
            <a:xfrm>
              <a:off x="3225801" y="1801813"/>
              <a:ext cx="46038" cy="8255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2">
              <a:extLst>
                <a:ext uri="{FF2B5EF4-FFF2-40B4-BE49-F238E27FC236}">
                  <a16:creationId xmlns:a16="http://schemas.microsoft.com/office/drawing/2014/main" id="{D78F0B67-CEE4-4306-A238-9CAF1547E1B0}"/>
                </a:ext>
              </a:extLst>
            </p:cNvPr>
            <p:cNvSpPr>
              <a:spLocks/>
            </p:cNvSpPr>
            <p:nvPr>
              <p:custDataLst>
                <p:tags r:id="rId241"/>
              </p:custDataLst>
            </p:nvPr>
          </p:nvSpPr>
          <p:spPr bwMode="auto">
            <a:xfrm>
              <a:off x="3328989" y="1754188"/>
              <a:ext cx="101600" cy="11906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10" y="156"/>
                    <a:pt x="0" y="156"/>
                    <a:pt x="0" y="166"/>
                  </a:cubicBezTo>
                  <a:cubicBezTo>
                    <a:pt x="0" y="176"/>
                    <a:pt x="10"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3">
              <a:extLst>
                <a:ext uri="{FF2B5EF4-FFF2-40B4-BE49-F238E27FC236}">
                  <a16:creationId xmlns:a16="http://schemas.microsoft.com/office/drawing/2014/main" id="{2382BFC9-BE16-409C-80A1-95467A783719}"/>
                </a:ext>
              </a:extLst>
            </p:cNvPr>
            <p:cNvSpPr>
              <a:spLocks/>
            </p:cNvSpPr>
            <p:nvPr>
              <p:custDataLst>
                <p:tags r:id="rId242"/>
              </p:custDataLst>
            </p:nvPr>
          </p:nvSpPr>
          <p:spPr bwMode="auto">
            <a:xfrm>
              <a:off x="3479801" y="1731963"/>
              <a:ext cx="107950" cy="130175"/>
            </a:xfrm>
            <a:custGeom>
              <a:avLst/>
              <a:gdLst>
                <a:gd name="T0" fmla="*/ 298 w 354"/>
                <a:gd name="T1" fmla="*/ 232 h 363"/>
                <a:gd name="T2" fmla="*/ 292 w 354"/>
                <a:gd name="T3" fmla="*/ 227 h 363"/>
                <a:gd name="T4" fmla="*/ 286 w 354"/>
                <a:gd name="T5" fmla="*/ 232 h 363"/>
                <a:gd name="T6" fmla="*/ 235 w 354"/>
                <a:gd name="T7" fmla="*/ 311 h 363"/>
                <a:gd name="T8" fmla="*/ 143 w 354"/>
                <a:gd name="T9" fmla="*/ 347 h 363"/>
                <a:gd name="T10" fmla="*/ 46 w 354"/>
                <a:gd name="T11" fmla="*/ 243 h 363"/>
                <a:gd name="T12" fmla="*/ 106 w 354"/>
                <a:gd name="T13" fmla="*/ 76 h 363"/>
                <a:gd name="T14" fmla="*/ 228 w 354"/>
                <a:gd name="T15" fmla="*/ 15 h 363"/>
                <a:gd name="T16" fmla="*/ 308 w 354"/>
                <a:gd name="T17" fmla="*/ 112 h 363"/>
                <a:gd name="T18" fmla="*/ 307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7 w 354"/>
                <a:gd name="T31" fmla="*/ 44 h 363"/>
                <a:gd name="T32" fmla="*/ 224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7" y="228"/>
                    <a:pt x="286" y="232"/>
                  </a:cubicBezTo>
                  <a:cubicBezTo>
                    <a:pt x="281" y="246"/>
                    <a:pt x="270" y="282"/>
                    <a:pt x="235" y="311"/>
                  </a:cubicBezTo>
                  <a:cubicBezTo>
                    <a:pt x="201" y="339"/>
                    <a:pt x="169" y="347"/>
                    <a:pt x="143" y="347"/>
                  </a:cubicBezTo>
                  <a:cubicBezTo>
                    <a:pt x="99" y="347"/>
                    <a:pt x="46" y="321"/>
                    <a:pt x="46" y="243"/>
                  </a:cubicBezTo>
                  <a:cubicBezTo>
                    <a:pt x="46" y="215"/>
                    <a:pt x="56" y="134"/>
                    <a:pt x="106" y="76"/>
                  </a:cubicBezTo>
                  <a:cubicBezTo>
                    <a:pt x="136" y="40"/>
                    <a:pt x="183" y="15"/>
                    <a:pt x="228" y="15"/>
                  </a:cubicBezTo>
                  <a:cubicBezTo>
                    <a:pt x="279" y="15"/>
                    <a:pt x="308" y="54"/>
                    <a:pt x="308" y="112"/>
                  </a:cubicBezTo>
                  <a:cubicBezTo>
                    <a:pt x="308" y="132"/>
                    <a:pt x="307" y="132"/>
                    <a:pt x="307" y="137"/>
                  </a:cubicBezTo>
                  <a:cubicBezTo>
                    <a:pt x="307" y="142"/>
                    <a:pt x="312" y="142"/>
                    <a:pt x="314" y="142"/>
                  </a:cubicBezTo>
                  <a:cubicBezTo>
                    <a:pt x="321" y="142"/>
                    <a:pt x="321" y="141"/>
                    <a:pt x="323" y="132"/>
                  </a:cubicBezTo>
                  <a:lnTo>
                    <a:pt x="354" y="5"/>
                  </a:lnTo>
                  <a:cubicBezTo>
                    <a:pt x="354" y="3"/>
                    <a:pt x="353" y="0"/>
                    <a:pt x="349" y="0"/>
                  </a:cubicBezTo>
                  <a:cubicBezTo>
                    <a:pt x="347" y="0"/>
                    <a:pt x="347" y="0"/>
                    <a:pt x="341" y="6"/>
                  </a:cubicBezTo>
                  <a:lnTo>
                    <a:pt x="307" y="44"/>
                  </a:lnTo>
                  <a:cubicBezTo>
                    <a:pt x="302" y="37"/>
                    <a:pt x="279" y="0"/>
                    <a:pt x="224" y="0"/>
                  </a:cubicBezTo>
                  <a:cubicBezTo>
                    <a:pt x="113" y="0"/>
                    <a:pt x="0" y="110"/>
                    <a:pt x="0" y="226"/>
                  </a:cubicBezTo>
                  <a:cubicBezTo>
                    <a:pt x="0" y="308"/>
                    <a:pt x="59" y="363"/>
                    <a:pt x="135" y="363"/>
                  </a:cubicBezTo>
                  <a:cubicBezTo>
                    <a:pt x="179" y="363"/>
                    <a:pt x="217" y="343"/>
                    <a:pt x="243" y="320"/>
                  </a:cubicBezTo>
                  <a:cubicBezTo>
                    <a:pt x="290"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4">
              <a:extLst>
                <a:ext uri="{FF2B5EF4-FFF2-40B4-BE49-F238E27FC236}">
                  <a16:creationId xmlns:a16="http://schemas.microsoft.com/office/drawing/2014/main" id="{C2D9F28C-CA10-4BEB-AA65-5792D0BAAC80}"/>
                </a:ext>
              </a:extLst>
            </p:cNvPr>
            <p:cNvSpPr>
              <a:spLocks noEditPoints="1"/>
            </p:cNvSpPr>
            <p:nvPr>
              <p:custDataLst>
                <p:tags r:id="rId243"/>
              </p:custDataLst>
            </p:nvPr>
          </p:nvSpPr>
          <p:spPr bwMode="auto">
            <a:xfrm>
              <a:off x="3584576" y="1800226"/>
              <a:ext cx="52388" cy="84138"/>
            </a:xfrm>
            <a:custGeom>
              <a:avLst/>
              <a:gdLst>
                <a:gd name="T0" fmla="*/ 171 w 171"/>
                <a:gd name="T1" fmla="*/ 178 h 235"/>
                <a:gd name="T2" fmla="*/ 171 w 171"/>
                <a:gd name="T3" fmla="*/ 166 h 235"/>
                <a:gd name="T4" fmla="*/ 132 w 171"/>
                <a:gd name="T5" fmla="*/ 166 h 235"/>
                <a:gd name="T6" fmla="*/ 132 w 171"/>
                <a:gd name="T7" fmla="*/ 10 h 235"/>
                <a:gd name="T8" fmla="*/ 125 w 171"/>
                <a:gd name="T9" fmla="*/ 0 h 235"/>
                <a:gd name="T10" fmla="*/ 116 w 171"/>
                <a:gd name="T11" fmla="*/ 5 h 235"/>
                <a:gd name="T12" fmla="*/ 0 w 171"/>
                <a:gd name="T13" fmla="*/ 166 h 235"/>
                <a:gd name="T14" fmla="*/ 0 w 171"/>
                <a:gd name="T15" fmla="*/ 178 h 235"/>
                <a:gd name="T16" fmla="*/ 103 w 171"/>
                <a:gd name="T17" fmla="*/ 178 h 235"/>
                <a:gd name="T18" fmla="*/ 103 w 171"/>
                <a:gd name="T19" fmla="*/ 207 h 235"/>
                <a:gd name="T20" fmla="*/ 74 w 171"/>
                <a:gd name="T21" fmla="*/ 223 h 235"/>
                <a:gd name="T22" fmla="*/ 65 w 171"/>
                <a:gd name="T23" fmla="*/ 223 h 235"/>
                <a:gd name="T24" fmla="*/ 65 w 171"/>
                <a:gd name="T25" fmla="*/ 235 h 235"/>
                <a:gd name="T26" fmla="*/ 117 w 171"/>
                <a:gd name="T27" fmla="*/ 234 h 235"/>
                <a:gd name="T28" fmla="*/ 170 w 171"/>
                <a:gd name="T29" fmla="*/ 235 h 235"/>
                <a:gd name="T30" fmla="*/ 170 w 171"/>
                <a:gd name="T31" fmla="*/ 223 h 235"/>
                <a:gd name="T32" fmla="*/ 161 w 171"/>
                <a:gd name="T33" fmla="*/ 223 h 235"/>
                <a:gd name="T34" fmla="*/ 132 w 171"/>
                <a:gd name="T35" fmla="*/ 207 h 235"/>
                <a:gd name="T36" fmla="*/ 132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2" y="166"/>
                  </a:lnTo>
                  <a:lnTo>
                    <a:pt x="132" y="10"/>
                  </a:lnTo>
                  <a:cubicBezTo>
                    <a:pt x="132" y="3"/>
                    <a:pt x="132" y="0"/>
                    <a:pt x="125" y="0"/>
                  </a:cubicBezTo>
                  <a:cubicBezTo>
                    <a:pt x="120" y="0"/>
                    <a:pt x="119" y="0"/>
                    <a:pt x="116" y="5"/>
                  </a:cubicBezTo>
                  <a:lnTo>
                    <a:pt x="0" y="166"/>
                  </a:lnTo>
                  <a:lnTo>
                    <a:pt x="0" y="178"/>
                  </a:lnTo>
                  <a:lnTo>
                    <a:pt x="103" y="178"/>
                  </a:lnTo>
                  <a:lnTo>
                    <a:pt x="103" y="207"/>
                  </a:lnTo>
                  <a:cubicBezTo>
                    <a:pt x="103" y="219"/>
                    <a:pt x="103" y="223"/>
                    <a:pt x="74" y="223"/>
                  </a:cubicBezTo>
                  <a:lnTo>
                    <a:pt x="65" y="223"/>
                  </a:lnTo>
                  <a:lnTo>
                    <a:pt x="65" y="235"/>
                  </a:lnTo>
                  <a:lnTo>
                    <a:pt x="117" y="234"/>
                  </a:lnTo>
                  <a:lnTo>
                    <a:pt x="170" y="235"/>
                  </a:lnTo>
                  <a:lnTo>
                    <a:pt x="170" y="223"/>
                  </a:lnTo>
                  <a:lnTo>
                    <a:pt x="161" y="223"/>
                  </a:lnTo>
                  <a:cubicBezTo>
                    <a:pt x="132" y="223"/>
                    <a:pt x="132" y="219"/>
                    <a:pt x="132" y="207"/>
                  </a:cubicBezTo>
                  <a:lnTo>
                    <a:pt x="132"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5">
              <a:extLst>
                <a:ext uri="{FF2B5EF4-FFF2-40B4-BE49-F238E27FC236}">
                  <a16:creationId xmlns:a16="http://schemas.microsoft.com/office/drawing/2014/main" id="{4AC27D68-59EF-4180-9480-AEAEF3C8952D}"/>
                </a:ext>
              </a:extLst>
            </p:cNvPr>
            <p:cNvSpPr>
              <a:spLocks noEditPoints="1"/>
            </p:cNvSpPr>
            <p:nvPr>
              <p:custDataLst>
                <p:tags r:id="rId244"/>
              </p:custDataLst>
            </p:nvPr>
          </p:nvSpPr>
          <p:spPr bwMode="auto">
            <a:xfrm>
              <a:off x="3698876" y="1792288"/>
              <a:ext cx="101600" cy="41275"/>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6">
              <a:extLst>
                <a:ext uri="{FF2B5EF4-FFF2-40B4-BE49-F238E27FC236}">
                  <a16:creationId xmlns:a16="http://schemas.microsoft.com/office/drawing/2014/main" id="{6ED8DCC6-1F37-4066-A35C-0B1AEEFDA1F9}"/>
                </a:ext>
              </a:extLst>
            </p:cNvPr>
            <p:cNvSpPr>
              <a:spLocks noEditPoints="1"/>
            </p:cNvSpPr>
            <p:nvPr>
              <p:custDataLst>
                <p:tags r:id="rId245"/>
              </p:custDataLst>
            </p:nvPr>
          </p:nvSpPr>
          <p:spPr bwMode="auto">
            <a:xfrm>
              <a:off x="3856039" y="1738313"/>
              <a:ext cx="63500" cy="1238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2" y="344"/>
                    <a:pt x="170" y="333"/>
                    <a:pt x="191" y="286"/>
                  </a:cubicBezTo>
                  <a:cubicBezTo>
                    <a:pt x="207" y="251"/>
                    <a:pt x="210" y="212"/>
                    <a:pt x="210" y="173"/>
                  </a:cubicBezTo>
                  <a:close/>
                  <a:moveTo>
                    <a:pt x="168" y="167"/>
                  </a:moveTo>
                  <a:cubicBezTo>
                    <a:pt x="168" y="204"/>
                    <a:pt x="168"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71" name="グループ化 170">
            <a:extLst>
              <a:ext uri="{FF2B5EF4-FFF2-40B4-BE49-F238E27FC236}">
                <a16:creationId xmlns:a16="http://schemas.microsoft.com/office/drawing/2014/main" id="{4EB46BDD-6117-41D5-8337-E83B5F61D7E8}"/>
              </a:ext>
            </a:extLst>
          </p:cNvPr>
          <p:cNvGrpSpPr>
            <a:grpSpLocks noChangeAspect="1"/>
          </p:cNvGrpSpPr>
          <p:nvPr>
            <p:custDataLst>
              <p:tags r:id="rId3"/>
            </p:custDataLst>
          </p:nvPr>
        </p:nvGrpSpPr>
        <p:grpSpPr>
          <a:xfrm>
            <a:off x="2171700" y="2078037"/>
            <a:ext cx="6355281" cy="635368"/>
            <a:chOff x="2171700" y="2078038"/>
            <a:chExt cx="3609976" cy="384175"/>
          </a:xfrm>
        </p:grpSpPr>
        <p:sp>
          <p:nvSpPr>
            <p:cNvPr id="115" name="Freeform 91">
              <a:extLst>
                <a:ext uri="{FF2B5EF4-FFF2-40B4-BE49-F238E27FC236}">
                  <a16:creationId xmlns:a16="http://schemas.microsoft.com/office/drawing/2014/main" id="{D13B30D6-CF6A-4AED-96AD-E16BA32349D5}"/>
                </a:ext>
              </a:extLst>
            </p:cNvPr>
            <p:cNvSpPr>
              <a:spLocks/>
            </p:cNvSpPr>
            <p:nvPr>
              <p:custDataLst>
                <p:tags r:id="rId176"/>
              </p:custDataLst>
            </p:nvPr>
          </p:nvSpPr>
          <p:spPr bwMode="auto">
            <a:xfrm>
              <a:off x="2171700" y="2200276"/>
              <a:ext cx="146050" cy="109538"/>
            </a:xfrm>
            <a:custGeom>
              <a:avLst/>
              <a:gdLst>
                <a:gd name="T0" fmla="*/ 407 w 479"/>
                <a:gd name="T1" fmla="*/ 328 h 342"/>
                <a:gd name="T2" fmla="*/ 391 w 479"/>
                <a:gd name="T3" fmla="*/ 319 h 342"/>
                <a:gd name="T4" fmla="*/ 363 w 479"/>
                <a:gd name="T5" fmla="*/ 309 h 342"/>
                <a:gd name="T6" fmla="*/ 272 w 479"/>
                <a:gd name="T7" fmla="*/ 133 h 342"/>
                <a:gd name="T8" fmla="*/ 414 w 479"/>
                <a:gd name="T9" fmla="*/ 36 h 342"/>
                <a:gd name="T10" fmla="*/ 462 w 479"/>
                <a:gd name="T11" fmla="*/ 23 h 342"/>
                <a:gd name="T12" fmla="*/ 479 w 479"/>
                <a:gd name="T13" fmla="*/ 9 h 342"/>
                <a:gd name="T14" fmla="*/ 470 w 479"/>
                <a:gd name="T15" fmla="*/ 0 h 342"/>
                <a:gd name="T16" fmla="*/ 430 w 479"/>
                <a:gd name="T17" fmla="*/ 2 h 342"/>
                <a:gd name="T18" fmla="*/ 368 w 479"/>
                <a:gd name="T19" fmla="*/ 0 h 342"/>
                <a:gd name="T20" fmla="*/ 354 w 479"/>
                <a:gd name="T21" fmla="*/ 14 h 342"/>
                <a:gd name="T22" fmla="*/ 366 w 479"/>
                <a:gd name="T23" fmla="*/ 23 h 342"/>
                <a:gd name="T24" fmla="*/ 388 w 479"/>
                <a:gd name="T25" fmla="*/ 27 h 342"/>
                <a:gd name="T26" fmla="*/ 161 w 479"/>
                <a:gd name="T27" fmla="*/ 184 h 342"/>
                <a:gd name="T28" fmla="*/ 200 w 479"/>
                <a:gd name="T29" fmla="*/ 25 h 342"/>
                <a:gd name="T30" fmla="*/ 234 w 479"/>
                <a:gd name="T31" fmla="*/ 23 h 342"/>
                <a:gd name="T32" fmla="*/ 253 w 479"/>
                <a:gd name="T33" fmla="*/ 22 h 342"/>
                <a:gd name="T34" fmla="*/ 258 w 479"/>
                <a:gd name="T35" fmla="*/ 9 h 342"/>
                <a:gd name="T36" fmla="*/ 247 w 479"/>
                <a:gd name="T37" fmla="*/ 0 h 342"/>
                <a:gd name="T38" fmla="*/ 209 w 479"/>
                <a:gd name="T39" fmla="*/ 1 h 342"/>
                <a:gd name="T40" fmla="*/ 172 w 479"/>
                <a:gd name="T41" fmla="*/ 2 h 342"/>
                <a:gd name="T42" fmla="*/ 134 w 479"/>
                <a:gd name="T43" fmla="*/ 1 h 342"/>
                <a:gd name="T44" fmla="*/ 94 w 479"/>
                <a:gd name="T45" fmla="*/ 0 h 342"/>
                <a:gd name="T46" fmla="*/ 80 w 479"/>
                <a:gd name="T47" fmla="*/ 14 h 342"/>
                <a:gd name="T48" fmla="*/ 101 w 479"/>
                <a:gd name="T49" fmla="*/ 23 h 342"/>
                <a:gd name="T50" fmla="*/ 131 w 479"/>
                <a:gd name="T51" fmla="*/ 24 h 342"/>
                <a:gd name="T52" fmla="*/ 60 w 479"/>
                <a:gd name="T53" fmla="*/ 309 h 342"/>
                <a:gd name="T54" fmla="*/ 48 w 479"/>
                <a:gd name="T55" fmla="*/ 318 h 342"/>
                <a:gd name="T56" fmla="*/ 22 w 479"/>
                <a:gd name="T57" fmla="*/ 319 h 342"/>
                <a:gd name="T58" fmla="*/ 6 w 479"/>
                <a:gd name="T59" fmla="*/ 320 h 342"/>
                <a:gd name="T60" fmla="*/ 0 w 479"/>
                <a:gd name="T61" fmla="*/ 333 h 342"/>
                <a:gd name="T62" fmla="*/ 11 w 479"/>
                <a:gd name="T63" fmla="*/ 342 h 342"/>
                <a:gd name="T64" fmla="*/ 49 w 479"/>
                <a:gd name="T65" fmla="*/ 341 h 342"/>
                <a:gd name="T66" fmla="*/ 87 w 479"/>
                <a:gd name="T67" fmla="*/ 341 h 342"/>
                <a:gd name="T68" fmla="*/ 125 w 479"/>
                <a:gd name="T69" fmla="*/ 341 h 342"/>
                <a:gd name="T70" fmla="*/ 164 w 479"/>
                <a:gd name="T71" fmla="*/ 342 h 342"/>
                <a:gd name="T72" fmla="*/ 176 w 479"/>
                <a:gd name="T73" fmla="*/ 339 h 342"/>
                <a:gd name="T74" fmla="*/ 179 w 479"/>
                <a:gd name="T75" fmla="*/ 328 h 342"/>
                <a:gd name="T76" fmla="*/ 158 w 479"/>
                <a:gd name="T77" fmla="*/ 319 h 342"/>
                <a:gd name="T78" fmla="*/ 128 w 479"/>
                <a:gd name="T79" fmla="*/ 318 h 342"/>
                <a:gd name="T80" fmla="*/ 154 w 479"/>
                <a:gd name="T81" fmla="*/ 214 h 342"/>
                <a:gd name="T82" fmla="*/ 215 w 479"/>
                <a:gd name="T83" fmla="*/ 172 h 342"/>
                <a:gd name="T84" fmla="*/ 290 w 479"/>
                <a:gd name="T85" fmla="*/ 316 h 342"/>
                <a:gd name="T86" fmla="*/ 263 w 479"/>
                <a:gd name="T87" fmla="*/ 319 h 342"/>
                <a:gd name="T88" fmla="*/ 250 w 479"/>
                <a:gd name="T89" fmla="*/ 322 h 342"/>
                <a:gd name="T90" fmla="*/ 247 w 479"/>
                <a:gd name="T91" fmla="*/ 333 h 342"/>
                <a:gd name="T92" fmla="*/ 258 w 479"/>
                <a:gd name="T93" fmla="*/ 342 h 342"/>
                <a:gd name="T94" fmla="*/ 332 w 479"/>
                <a:gd name="T95" fmla="*/ 341 h 342"/>
                <a:gd name="T96" fmla="*/ 364 w 479"/>
                <a:gd name="T97" fmla="*/ 341 h 342"/>
                <a:gd name="T98" fmla="*/ 393 w 479"/>
                <a:gd name="T99" fmla="*/ 342 h 342"/>
                <a:gd name="T100" fmla="*/ 407 w 479"/>
                <a:gd name="T101" fmla="*/ 3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9" h="342">
                  <a:moveTo>
                    <a:pt x="407" y="328"/>
                  </a:moveTo>
                  <a:cubicBezTo>
                    <a:pt x="407" y="319"/>
                    <a:pt x="398" y="319"/>
                    <a:pt x="391" y="319"/>
                  </a:cubicBezTo>
                  <a:cubicBezTo>
                    <a:pt x="368" y="319"/>
                    <a:pt x="367" y="317"/>
                    <a:pt x="363" y="309"/>
                  </a:cubicBezTo>
                  <a:lnTo>
                    <a:pt x="272" y="133"/>
                  </a:lnTo>
                  <a:cubicBezTo>
                    <a:pt x="306" y="109"/>
                    <a:pt x="397" y="45"/>
                    <a:pt x="414" y="36"/>
                  </a:cubicBezTo>
                  <a:cubicBezTo>
                    <a:pt x="426" y="30"/>
                    <a:pt x="436" y="24"/>
                    <a:pt x="462" y="23"/>
                  </a:cubicBezTo>
                  <a:cubicBezTo>
                    <a:pt x="471" y="23"/>
                    <a:pt x="479" y="23"/>
                    <a:pt x="479" y="9"/>
                  </a:cubicBezTo>
                  <a:cubicBezTo>
                    <a:pt x="479" y="5"/>
                    <a:pt x="475" y="0"/>
                    <a:pt x="470" y="0"/>
                  </a:cubicBezTo>
                  <a:cubicBezTo>
                    <a:pt x="457" y="0"/>
                    <a:pt x="443" y="2"/>
                    <a:pt x="430" y="2"/>
                  </a:cubicBezTo>
                  <a:cubicBezTo>
                    <a:pt x="409" y="2"/>
                    <a:pt x="388" y="0"/>
                    <a:pt x="368" y="0"/>
                  </a:cubicBezTo>
                  <a:cubicBezTo>
                    <a:pt x="364" y="0"/>
                    <a:pt x="354" y="0"/>
                    <a:pt x="354" y="14"/>
                  </a:cubicBezTo>
                  <a:cubicBezTo>
                    <a:pt x="354" y="23"/>
                    <a:pt x="363" y="23"/>
                    <a:pt x="366" y="23"/>
                  </a:cubicBezTo>
                  <a:cubicBezTo>
                    <a:pt x="370" y="23"/>
                    <a:pt x="380" y="24"/>
                    <a:pt x="388" y="27"/>
                  </a:cubicBezTo>
                  <a:lnTo>
                    <a:pt x="161" y="184"/>
                  </a:lnTo>
                  <a:lnTo>
                    <a:pt x="200" y="25"/>
                  </a:lnTo>
                  <a:cubicBezTo>
                    <a:pt x="211" y="23"/>
                    <a:pt x="229" y="23"/>
                    <a:pt x="234" y="23"/>
                  </a:cubicBezTo>
                  <a:cubicBezTo>
                    <a:pt x="241" y="23"/>
                    <a:pt x="251" y="23"/>
                    <a:pt x="253" y="22"/>
                  </a:cubicBezTo>
                  <a:cubicBezTo>
                    <a:pt x="258" y="18"/>
                    <a:pt x="258" y="9"/>
                    <a:pt x="258" y="9"/>
                  </a:cubicBezTo>
                  <a:cubicBezTo>
                    <a:pt x="258" y="3"/>
                    <a:pt x="253" y="0"/>
                    <a:pt x="247" y="0"/>
                  </a:cubicBezTo>
                  <a:cubicBezTo>
                    <a:pt x="235" y="0"/>
                    <a:pt x="222" y="1"/>
                    <a:pt x="209" y="1"/>
                  </a:cubicBezTo>
                  <a:lnTo>
                    <a:pt x="172" y="2"/>
                  </a:lnTo>
                  <a:lnTo>
                    <a:pt x="134" y="1"/>
                  </a:lnTo>
                  <a:cubicBezTo>
                    <a:pt x="121" y="1"/>
                    <a:pt x="107" y="0"/>
                    <a:pt x="94" y="0"/>
                  </a:cubicBezTo>
                  <a:cubicBezTo>
                    <a:pt x="90" y="0"/>
                    <a:pt x="80" y="0"/>
                    <a:pt x="80" y="14"/>
                  </a:cubicBezTo>
                  <a:cubicBezTo>
                    <a:pt x="80" y="23"/>
                    <a:pt x="86" y="23"/>
                    <a:pt x="101" y="23"/>
                  </a:cubicBezTo>
                  <a:cubicBezTo>
                    <a:pt x="111" y="23"/>
                    <a:pt x="121" y="24"/>
                    <a:pt x="131" y="24"/>
                  </a:cubicBezTo>
                  <a:lnTo>
                    <a:pt x="60" y="309"/>
                  </a:lnTo>
                  <a:cubicBezTo>
                    <a:pt x="58" y="317"/>
                    <a:pt x="57" y="317"/>
                    <a:pt x="48" y="318"/>
                  </a:cubicBezTo>
                  <a:cubicBezTo>
                    <a:pt x="40" y="319"/>
                    <a:pt x="30" y="319"/>
                    <a:pt x="22" y="319"/>
                  </a:cubicBezTo>
                  <a:cubicBezTo>
                    <a:pt x="9" y="319"/>
                    <a:pt x="8" y="319"/>
                    <a:pt x="6" y="320"/>
                  </a:cubicBezTo>
                  <a:cubicBezTo>
                    <a:pt x="0" y="323"/>
                    <a:pt x="0" y="331"/>
                    <a:pt x="0" y="333"/>
                  </a:cubicBezTo>
                  <a:cubicBezTo>
                    <a:pt x="0" y="333"/>
                    <a:pt x="1" y="342"/>
                    <a:pt x="11" y="342"/>
                  </a:cubicBezTo>
                  <a:cubicBezTo>
                    <a:pt x="23" y="342"/>
                    <a:pt x="36" y="341"/>
                    <a:pt x="49" y="341"/>
                  </a:cubicBezTo>
                  <a:lnTo>
                    <a:pt x="87" y="341"/>
                  </a:lnTo>
                  <a:lnTo>
                    <a:pt x="125" y="341"/>
                  </a:lnTo>
                  <a:cubicBezTo>
                    <a:pt x="138" y="341"/>
                    <a:pt x="152" y="342"/>
                    <a:pt x="164" y="342"/>
                  </a:cubicBezTo>
                  <a:cubicBezTo>
                    <a:pt x="169" y="342"/>
                    <a:pt x="173" y="342"/>
                    <a:pt x="176" y="339"/>
                  </a:cubicBezTo>
                  <a:cubicBezTo>
                    <a:pt x="178" y="336"/>
                    <a:pt x="179" y="328"/>
                    <a:pt x="179" y="328"/>
                  </a:cubicBezTo>
                  <a:cubicBezTo>
                    <a:pt x="179" y="319"/>
                    <a:pt x="172" y="319"/>
                    <a:pt x="158" y="319"/>
                  </a:cubicBezTo>
                  <a:cubicBezTo>
                    <a:pt x="148" y="319"/>
                    <a:pt x="138" y="318"/>
                    <a:pt x="128" y="318"/>
                  </a:cubicBezTo>
                  <a:lnTo>
                    <a:pt x="154" y="214"/>
                  </a:lnTo>
                  <a:lnTo>
                    <a:pt x="215" y="172"/>
                  </a:lnTo>
                  <a:lnTo>
                    <a:pt x="290" y="316"/>
                  </a:lnTo>
                  <a:cubicBezTo>
                    <a:pt x="280" y="319"/>
                    <a:pt x="265" y="319"/>
                    <a:pt x="263" y="319"/>
                  </a:cubicBezTo>
                  <a:cubicBezTo>
                    <a:pt x="256" y="319"/>
                    <a:pt x="253" y="319"/>
                    <a:pt x="250" y="322"/>
                  </a:cubicBezTo>
                  <a:cubicBezTo>
                    <a:pt x="248" y="325"/>
                    <a:pt x="247" y="333"/>
                    <a:pt x="247" y="333"/>
                  </a:cubicBezTo>
                  <a:cubicBezTo>
                    <a:pt x="247" y="333"/>
                    <a:pt x="247" y="342"/>
                    <a:pt x="258" y="342"/>
                  </a:cubicBezTo>
                  <a:lnTo>
                    <a:pt x="332" y="341"/>
                  </a:lnTo>
                  <a:lnTo>
                    <a:pt x="364" y="341"/>
                  </a:lnTo>
                  <a:cubicBezTo>
                    <a:pt x="373" y="341"/>
                    <a:pt x="384" y="342"/>
                    <a:pt x="393" y="342"/>
                  </a:cubicBezTo>
                  <a:cubicBezTo>
                    <a:pt x="397" y="342"/>
                    <a:pt x="407" y="342"/>
                    <a:pt x="407" y="3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92">
              <a:extLst>
                <a:ext uri="{FF2B5EF4-FFF2-40B4-BE49-F238E27FC236}">
                  <a16:creationId xmlns:a16="http://schemas.microsoft.com/office/drawing/2014/main" id="{8BD408AB-3011-40CE-B126-17DEA10A7CA1}"/>
                </a:ext>
              </a:extLst>
            </p:cNvPr>
            <p:cNvSpPr>
              <a:spLocks/>
            </p:cNvSpPr>
            <p:nvPr>
              <p:custDataLst>
                <p:tags r:id="rId177"/>
              </p:custDataLst>
            </p:nvPr>
          </p:nvSpPr>
          <p:spPr bwMode="auto">
            <a:xfrm>
              <a:off x="2379663" y="2078038"/>
              <a:ext cx="74613" cy="384175"/>
            </a:xfrm>
            <a:custGeom>
              <a:avLst/>
              <a:gdLst>
                <a:gd name="T0" fmla="*/ 245 w 245"/>
                <a:gd name="T1" fmla="*/ 1191 h 1196"/>
                <a:gd name="T2" fmla="*/ 243 w 245"/>
                <a:gd name="T3" fmla="*/ 1187 h 1196"/>
                <a:gd name="T4" fmla="*/ 158 w 245"/>
                <a:gd name="T5" fmla="*/ 1081 h 1196"/>
                <a:gd name="T6" fmla="*/ 41 w 245"/>
                <a:gd name="T7" fmla="*/ 598 h 1196"/>
                <a:gd name="T8" fmla="*/ 141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1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7"/>
                  </a:cubicBezTo>
                  <a:cubicBezTo>
                    <a:pt x="225" y="1168"/>
                    <a:pt x="191" y="1135"/>
                    <a:pt x="158" y="1081"/>
                  </a:cubicBezTo>
                  <a:cubicBezTo>
                    <a:pt x="78" y="952"/>
                    <a:pt x="41" y="790"/>
                    <a:pt x="41" y="598"/>
                  </a:cubicBezTo>
                  <a:cubicBezTo>
                    <a:pt x="41" y="464"/>
                    <a:pt x="59" y="291"/>
                    <a:pt x="141" y="142"/>
                  </a:cubicBezTo>
                  <a:cubicBezTo>
                    <a:pt x="181" y="71"/>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1" y="1140"/>
                  </a:cubicBezTo>
                  <a:cubicBezTo>
                    <a:pt x="181" y="1152"/>
                    <a:pt x="200"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93">
              <a:extLst>
                <a:ext uri="{FF2B5EF4-FFF2-40B4-BE49-F238E27FC236}">
                  <a16:creationId xmlns:a16="http://schemas.microsoft.com/office/drawing/2014/main" id="{00722E49-82ED-41BA-B11B-7B94913C700B}"/>
                </a:ext>
              </a:extLst>
            </p:cNvPr>
            <p:cNvSpPr>
              <a:spLocks/>
            </p:cNvSpPr>
            <p:nvPr>
              <p:custDataLst>
                <p:tags r:id="rId178"/>
              </p:custDataLst>
            </p:nvPr>
          </p:nvSpPr>
          <p:spPr bwMode="auto">
            <a:xfrm>
              <a:off x="2466975" y="2098676"/>
              <a:ext cx="106363" cy="117475"/>
            </a:xfrm>
            <a:custGeom>
              <a:avLst/>
              <a:gdLst>
                <a:gd name="T0" fmla="*/ 297 w 354"/>
                <a:gd name="T1" fmla="*/ 232 h 363"/>
                <a:gd name="T2" fmla="*/ 291 w 354"/>
                <a:gd name="T3" fmla="*/ 227 h 363"/>
                <a:gd name="T4" fmla="*/ 285 w 354"/>
                <a:gd name="T5" fmla="*/ 232 h 363"/>
                <a:gd name="T6" fmla="*/ 235 w 354"/>
                <a:gd name="T7" fmla="*/ 311 h 363"/>
                <a:gd name="T8" fmla="*/ 143 w 354"/>
                <a:gd name="T9" fmla="*/ 348 h 363"/>
                <a:gd name="T10" fmla="*/ 45 w 354"/>
                <a:gd name="T11" fmla="*/ 244 h 363"/>
                <a:gd name="T12" fmla="*/ 105 w 354"/>
                <a:gd name="T13" fmla="*/ 76 h 363"/>
                <a:gd name="T14" fmla="*/ 227 w 354"/>
                <a:gd name="T15" fmla="*/ 16 h 363"/>
                <a:gd name="T16" fmla="*/ 307 w 354"/>
                <a:gd name="T17" fmla="*/ 112 h 363"/>
                <a:gd name="T18" fmla="*/ 306 w 354"/>
                <a:gd name="T19" fmla="*/ 138 h 363"/>
                <a:gd name="T20" fmla="*/ 313 w 354"/>
                <a:gd name="T21" fmla="*/ 143 h 363"/>
                <a:gd name="T22" fmla="*/ 322 w 354"/>
                <a:gd name="T23" fmla="*/ 133 h 363"/>
                <a:gd name="T24" fmla="*/ 354 w 354"/>
                <a:gd name="T25" fmla="*/ 5 h 363"/>
                <a:gd name="T26" fmla="*/ 348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7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7" y="232"/>
                  </a:moveTo>
                  <a:cubicBezTo>
                    <a:pt x="297" y="227"/>
                    <a:pt x="291" y="227"/>
                    <a:pt x="291" y="227"/>
                  </a:cubicBezTo>
                  <a:cubicBezTo>
                    <a:pt x="288" y="227"/>
                    <a:pt x="286" y="228"/>
                    <a:pt x="285" y="232"/>
                  </a:cubicBezTo>
                  <a:cubicBezTo>
                    <a:pt x="280" y="247"/>
                    <a:pt x="269" y="282"/>
                    <a:pt x="235" y="311"/>
                  </a:cubicBezTo>
                  <a:cubicBezTo>
                    <a:pt x="200" y="339"/>
                    <a:pt x="169" y="348"/>
                    <a:pt x="143" y="348"/>
                  </a:cubicBezTo>
                  <a:cubicBezTo>
                    <a:pt x="98" y="348"/>
                    <a:pt x="45" y="322"/>
                    <a:pt x="45" y="244"/>
                  </a:cubicBezTo>
                  <a:cubicBezTo>
                    <a:pt x="45" y="215"/>
                    <a:pt x="56" y="135"/>
                    <a:pt x="105" y="76"/>
                  </a:cubicBezTo>
                  <a:cubicBezTo>
                    <a:pt x="136" y="41"/>
                    <a:pt x="183" y="16"/>
                    <a:pt x="227" y="16"/>
                  </a:cubicBezTo>
                  <a:cubicBezTo>
                    <a:pt x="278" y="16"/>
                    <a:pt x="307" y="54"/>
                    <a:pt x="307" y="112"/>
                  </a:cubicBezTo>
                  <a:cubicBezTo>
                    <a:pt x="307" y="132"/>
                    <a:pt x="306" y="133"/>
                    <a:pt x="306" y="138"/>
                  </a:cubicBezTo>
                  <a:cubicBezTo>
                    <a:pt x="306" y="143"/>
                    <a:pt x="311" y="143"/>
                    <a:pt x="313" y="143"/>
                  </a:cubicBezTo>
                  <a:cubicBezTo>
                    <a:pt x="320" y="143"/>
                    <a:pt x="320" y="142"/>
                    <a:pt x="322" y="133"/>
                  </a:cubicBezTo>
                  <a:lnTo>
                    <a:pt x="354" y="5"/>
                  </a:lnTo>
                  <a:cubicBezTo>
                    <a:pt x="354" y="4"/>
                    <a:pt x="353" y="0"/>
                    <a:pt x="348" y="0"/>
                  </a:cubicBezTo>
                  <a:cubicBezTo>
                    <a:pt x="347" y="0"/>
                    <a:pt x="346" y="1"/>
                    <a:pt x="341" y="6"/>
                  </a:cubicBezTo>
                  <a:lnTo>
                    <a:pt x="306" y="45"/>
                  </a:lnTo>
                  <a:cubicBezTo>
                    <a:pt x="301" y="38"/>
                    <a:pt x="278" y="0"/>
                    <a:pt x="223" y="0"/>
                  </a:cubicBezTo>
                  <a:cubicBezTo>
                    <a:pt x="112" y="0"/>
                    <a:pt x="0" y="111"/>
                    <a:pt x="0" y="226"/>
                  </a:cubicBezTo>
                  <a:cubicBezTo>
                    <a:pt x="0" y="309"/>
                    <a:pt x="59" y="363"/>
                    <a:pt x="135" y="363"/>
                  </a:cubicBezTo>
                  <a:cubicBezTo>
                    <a:pt x="178" y="363"/>
                    <a:pt x="216" y="343"/>
                    <a:pt x="243" y="320"/>
                  </a:cubicBezTo>
                  <a:cubicBezTo>
                    <a:pt x="289" y="279"/>
                    <a:pt x="297" y="234"/>
                    <a:pt x="297"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94">
              <a:extLst>
                <a:ext uri="{FF2B5EF4-FFF2-40B4-BE49-F238E27FC236}">
                  <a16:creationId xmlns:a16="http://schemas.microsoft.com/office/drawing/2014/main" id="{BD07C368-1034-4F2D-9D64-3E3B31B9A42C}"/>
                </a:ext>
              </a:extLst>
            </p:cNvPr>
            <p:cNvSpPr>
              <a:spLocks/>
            </p:cNvSpPr>
            <p:nvPr>
              <p:custDataLst>
                <p:tags r:id="rId179"/>
              </p:custDataLst>
            </p:nvPr>
          </p:nvSpPr>
          <p:spPr bwMode="auto">
            <a:xfrm>
              <a:off x="2578100" y="2162176"/>
              <a:ext cx="39688" cy="74613"/>
            </a:xfrm>
            <a:custGeom>
              <a:avLst/>
              <a:gdLst>
                <a:gd name="T0" fmla="*/ 127 w 127"/>
                <a:gd name="T1" fmla="*/ 232 h 232"/>
                <a:gd name="T2" fmla="*/ 127 w 127"/>
                <a:gd name="T3" fmla="*/ 219 h 232"/>
                <a:gd name="T4" fmla="*/ 114 w 127"/>
                <a:gd name="T5" fmla="*/ 219 h 232"/>
                <a:gd name="T6" fmla="*/ 79 w 127"/>
                <a:gd name="T7" fmla="*/ 203 h 232"/>
                <a:gd name="T8" fmla="*/ 79 w 127"/>
                <a:gd name="T9" fmla="*/ 10 h 232"/>
                <a:gd name="T10" fmla="*/ 68 w 127"/>
                <a:gd name="T11" fmla="*/ 0 h 232"/>
                <a:gd name="T12" fmla="*/ 0 w 127"/>
                <a:gd name="T13" fmla="*/ 23 h 232"/>
                <a:gd name="T14" fmla="*/ 0 w 127"/>
                <a:gd name="T15" fmla="*/ 35 h 232"/>
                <a:gd name="T16" fmla="*/ 50 w 127"/>
                <a:gd name="T17" fmla="*/ 25 h 232"/>
                <a:gd name="T18" fmla="*/ 50 w 127"/>
                <a:gd name="T19" fmla="*/ 203 h 232"/>
                <a:gd name="T20" fmla="*/ 16 w 127"/>
                <a:gd name="T21" fmla="*/ 219 h 232"/>
                <a:gd name="T22" fmla="*/ 2 w 127"/>
                <a:gd name="T23" fmla="*/ 219 h 232"/>
                <a:gd name="T24" fmla="*/ 2 w 127"/>
                <a:gd name="T25" fmla="*/ 232 h 232"/>
                <a:gd name="T26" fmla="*/ 64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4" y="219"/>
                  </a:lnTo>
                  <a:cubicBezTo>
                    <a:pt x="79" y="219"/>
                    <a:pt x="79" y="215"/>
                    <a:pt x="79" y="203"/>
                  </a:cubicBezTo>
                  <a:lnTo>
                    <a:pt x="79" y="10"/>
                  </a:lnTo>
                  <a:cubicBezTo>
                    <a:pt x="79" y="1"/>
                    <a:pt x="78" y="0"/>
                    <a:pt x="68" y="0"/>
                  </a:cubicBezTo>
                  <a:cubicBezTo>
                    <a:pt x="46" y="22"/>
                    <a:pt x="14" y="23"/>
                    <a:pt x="0" y="23"/>
                  </a:cubicBezTo>
                  <a:lnTo>
                    <a:pt x="0" y="35"/>
                  </a:lnTo>
                  <a:cubicBezTo>
                    <a:pt x="8" y="35"/>
                    <a:pt x="31" y="35"/>
                    <a:pt x="50" y="25"/>
                  </a:cubicBezTo>
                  <a:lnTo>
                    <a:pt x="50" y="203"/>
                  </a:lnTo>
                  <a:cubicBezTo>
                    <a:pt x="50" y="215"/>
                    <a:pt x="50" y="219"/>
                    <a:pt x="16" y="219"/>
                  </a:cubicBezTo>
                  <a:lnTo>
                    <a:pt x="2" y="219"/>
                  </a:lnTo>
                  <a:lnTo>
                    <a:pt x="2" y="232"/>
                  </a:lnTo>
                  <a:lnTo>
                    <a:pt x="64"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95">
              <a:extLst>
                <a:ext uri="{FF2B5EF4-FFF2-40B4-BE49-F238E27FC236}">
                  <a16:creationId xmlns:a16="http://schemas.microsoft.com/office/drawing/2014/main" id="{591C5122-D454-4F7C-A3B9-9184EA02D23A}"/>
                </a:ext>
              </a:extLst>
            </p:cNvPr>
            <p:cNvSpPr>
              <a:spLocks/>
            </p:cNvSpPr>
            <p:nvPr>
              <p:custDataLst>
                <p:tags r:id="rId180"/>
              </p:custDataLst>
            </p:nvPr>
          </p:nvSpPr>
          <p:spPr bwMode="auto">
            <a:xfrm>
              <a:off x="2466975" y="2292351"/>
              <a:ext cx="106363" cy="115888"/>
            </a:xfrm>
            <a:custGeom>
              <a:avLst/>
              <a:gdLst>
                <a:gd name="T0" fmla="*/ 297 w 354"/>
                <a:gd name="T1" fmla="*/ 231 h 362"/>
                <a:gd name="T2" fmla="*/ 291 w 354"/>
                <a:gd name="T3" fmla="*/ 227 h 362"/>
                <a:gd name="T4" fmla="*/ 285 w 354"/>
                <a:gd name="T5" fmla="*/ 231 h 362"/>
                <a:gd name="T6" fmla="*/ 235 w 354"/>
                <a:gd name="T7" fmla="*/ 310 h 362"/>
                <a:gd name="T8" fmla="*/ 143 w 354"/>
                <a:gd name="T9" fmla="*/ 347 h 362"/>
                <a:gd name="T10" fmla="*/ 45 w 354"/>
                <a:gd name="T11" fmla="*/ 243 h 362"/>
                <a:gd name="T12" fmla="*/ 105 w 354"/>
                <a:gd name="T13" fmla="*/ 75 h 362"/>
                <a:gd name="T14" fmla="*/ 227 w 354"/>
                <a:gd name="T15" fmla="*/ 15 h 362"/>
                <a:gd name="T16" fmla="*/ 307 w 354"/>
                <a:gd name="T17" fmla="*/ 111 h 362"/>
                <a:gd name="T18" fmla="*/ 306 w 354"/>
                <a:gd name="T19" fmla="*/ 137 h 362"/>
                <a:gd name="T20" fmla="*/ 313 w 354"/>
                <a:gd name="T21" fmla="*/ 142 h 362"/>
                <a:gd name="T22" fmla="*/ 322 w 354"/>
                <a:gd name="T23" fmla="*/ 132 h 362"/>
                <a:gd name="T24" fmla="*/ 354 w 354"/>
                <a:gd name="T25" fmla="*/ 5 h 362"/>
                <a:gd name="T26" fmla="*/ 348 w 354"/>
                <a:gd name="T27" fmla="*/ 0 h 362"/>
                <a:gd name="T28" fmla="*/ 341 w 354"/>
                <a:gd name="T29" fmla="*/ 6 h 362"/>
                <a:gd name="T30" fmla="*/ 306 w 354"/>
                <a:gd name="T31" fmla="*/ 44 h 362"/>
                <a:gd name="T32" fmla="*/ 223 w 354"/>
                <a:gd name="T33" fmla="*/ 0 h 362"/>
                <a:gd name="T34" fmla="*/ 0 w 354"/>
                <a:gd name="T35" fmla="*/ 226 h 362"/>
                <a:gd name="T36" fmla="*/ 135 w 354"/>
                <a:gd name="T37" fmla="*/ 362 h 362"/>
                <a:gd name="T38" fmla="*/ 243 w 354"/>
                <a:gd name="T39" fmla="*/ 319 h 362"/>
                <a:gd name="T40" fmla="*/ 297 w 354"/>
                <a:gd name="T41" fmla="*/ 23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2">
                  <a:moveTo>
                    <a:pt x="297" y="231"/>
                  </a:moveTo>
                  <a:cubicBezTo>
                    <a:pt x="297" y="227"/>
                    <a:pt x="291" y="227"/>
                    <a:pt x="291" y="227"/>
                  </a:cubicBezTo>
                  <a:cubicBezTo>
                    <a:pt x="288" y="227"/>
                    <a:pt x="286" y="227"/>
                    <a:pt x="285" y="231"/>
                  </a:cubicBezTo>
                  <a:cubicBezTo>
                    <a:pt x="280" y="246"/>
                    <a:pt x="269" y="281"/>
                    <a:pt x="235" y="310"/>
                  </a:cubicBezTo>
                  <a:cubicBezTo>
                    <a:pt x="200" y="338"/>
                    <a:pt x="169" y="347"/>
                    <a:pt x="143" y="347"/>
                  </a:cubicBezTo>
                  <a:cubicBezTo>
                    <a:pt x="98" y="347"/>
                    <a:pt x="45" y="321"/>
                    <a:pt x="45" y="243"/>
                  </a:cubicBezTo>
                  <a:cubicBezTo>
                    <a:pt x="45" y="215"/>
                    <a:pt x="56" y="134"/>
                    <a:pt x="105" y="75"/>
                  </a:cubicBezTo>
                  <a:cubicBezTo>
                    <a:pt x="136" y="40"/>
                    <a:pt x="183" y="15"/>
                    <a:pt x="227" y="15"/>
                  </a:cubicBezTo>
                  <a:cubicBezTo>
                    <a:pt x="278" y="15"/>
                    <a:pt x="307" y="53"/>
                    <a:pt x="307" y="111"/>
                  </a:cubicBezTo>
                  <a:cubicBezTo>
                    <a:pt x="307" y="131"/>
                    <a:pt x="306" y="132"/>
                    <a:pt x="306" y="137"/>
                  </a:cubicBezTo>
                  <a:cubicBezTo>
                    <a:pt x="306" y="142"/>
                    <a:pt x="311" y="142"/>
                    <a:pt x="313" y="142"/>
                  </a:cubicBezTo>
                  <a:cubicBezTo>
                    <a:pt x="320" y="142"/>
                    <a:pt x="320" y="141"/>
                    <a:pt x="322" y="132"/>
                  </a:cubicBezTo>
                  <a:lnTo>
                    <a:pt x="354" y="5"/>
                  </a:lnTo>
                  <a:cubicBezTo>
                    <a:pt x="354" y="3"/>
                    <a:pt x="353" y="0"/>
                    <a:pt x="348" y="0"/>
                  </a:cubicBezTo>
                  <a:cubicBezTo>
                    <a:pt x="347" y="0"/>
                    <a:pt x="346" y="0"/>
                    <a:pt x="341" y="6"/>
                  </a:cubicBezTo>
                  <a:lnTo>
                    <a:pt x="306" y="44"/>
                  </a:lnTo>
                  <a:cubicBezTo>
                    <a:pt x="301" y="37"/>
                    <a:pt x="278" y="0"/>
                    <a:pt x="223" y="0"/>
                  </a:cubicBezTo>
                  <a:cubicBezTo>
                    <a:pt x="112" y="0"/>
                    <a:pt x="0" y="110"/>
                    <a:pt x="0" y="226"/>
                  </a:cubicBezTo>
                  <a:cubicBezTo>
                    <a:pt x="0" y="308"/>
                    <a:pt x="59" y="362"/>
                    <a:pt x="135" y="362"/>
                  </a:cubicBezTo>
                  <a:cubicBezTo>
                    <a:pt x="178" y="362"/>
                    <a:pt x="216" y="342"/>
                    <a:pt x="243" y="319"/>
                  </a:cubicBezTo>
                  <a:cubicBezTo>
                    <a:pt x="289" y="278"/>
                    <a:pt x="297" y="233"/>
                    <a:pt x="297" y="2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96">
              <a:extLst>
                <a:ext uri="{FF2B5EF4-FFF2-40B4-BE49-F238E27FC236}">
                  <a16:creationId xmlns:a16="http://schemas.microsoft.com/office/drawing/2014/main" id="{11E4F032-576A-4E82-82F7-70B5BD57A9AB}"/>
                </a:ext>
              </a:extLst>
            </p:cNvPr>
            <p:cNvSpPr>
              <a:spLocks/>
            </p:cNvSpPr>
            <p:nvPr>
              <p:custDataLst>
                <p:tags r:id="rId181"/>
              </p:custDataLst>
            </p:nvPr>
          </p:nvSpPr>
          <p:spPr bwMode="auto">
            <a:xfrm>
              <a:off x="2573338" y="2354263"/>
              <a:ext cx="47625" cy="74613"/>
            </a:xfrm>
            <a:custGeom>
              <a:avLst/>
              <a:gdLst>
                <a:gd name="T0" fmla="*/ 154 w 154"/>
                <a:gd name="T1" fmla="*/ 168 h 232"/>
                <a:gd name="T2" fmla="*/ 142 w 154"/>
                <a:gd name="T3" fmla="*/ 168 h 232"/>
                <a:gd name="T4" fmla="*/ 133 w 154"/>
                <a:gd name="T5" fmla="*/ 200 h 232"/>
                <a:gd name="T6" fmla="*/ 99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0" y="202"/>
                    <a:pt x="103" y="202"/>
                    <a:pt x="99"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1"/>
                    <a:pt x="15" y="82"/>
                    <a:pt x="18" y="82"/>
                  </a:cubicBezTo>
                  <a:cubicBezTo>
                    <a:pt x="27" y="82"/>
                    <a:pt x="37" y="76"/>
                    <a:pt x="37" y="64"/>
                  </a:cubicBezTo>
                  <a:cubicBezTo>
                    <a:pt x="37" y="57"/>
                    <a:pt x="34" y="45"/>
                    <a:pt x="16" y="45"/>
                  </a:cubicBezTo>
                  <a:cubicBezTo>
                    <a:pt x="27" y="21"/>
                    <a:pt x="51" y="13"/>
                    <a:pt x="67" y="13"/>
                  </a:cubicBezTo>
                  <a:cubicBezTo>
                    <a:pt x="102" y="13"/>
                    <a:pt x="120" y="40"/>
                    <a:pt x="120" y="68"/>
                  </a:cubicBezTo>
                  <a:cubicBezTo>
                    <a:pt x="120" y="99"/>
                    <a:pt x="99" y="123"/>
                    <a:pt x="87" y="135"/>
                  </a:cubicBezTo>
                  <a:lnTo>
                    <a:pt x="3"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97">
              <a:extLst>
                <a:ext uri="{FF2B5EF4-FFF2-40B4-BE49-F238E27FC236}">
                  <a16:creationId xmlns:a16="http://schemas.microsoft.com/office/drawing/2014/main" id="{79F7799F-8A33-4823-B3D9-B8F74DF98BB4}"/>
                </a:ext>
              </a:extLst>
            </p:cNvPr>
            <p:cNvSpPr>
              <a:spLocks/>
            </p:cNvSpPr>
            <p:nvPr>
              <p:custDataLst>
                <p:tags r:id="rId182"/>
              </p:custDataLst>
            </p:nvPr>
          </p:nvSpPr>
          <p:spPr bwMode="auto">
            <a:xfrm>
              <a:off x="2640013" y="2078038"/>
              <a:ext cx="74613" cy="384175"/>
            </a:xfrm>
            <a:custGeom>
              <a:avLst/>
              <a:gdLst>
                <a:gd name="T0" fmla="*/ 245 w 245"/>
                <a:gd name="T1" fmla="*/ 598 h 1196"/>
                <a:gd name="T2" fmla="*/ 74 w 245"/>
                <a:gd name="T3" fmla="*/ 55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3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4" y="55"/>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3" y="1054"/>
                  </a:cubicBezTo>
                  <a:cubicBezTo>
                    <a:pt x="64" y="1124"/>
                    <a:pt x="23" y="1166"/>
                    <a:pt x="2" y="1187"/>
                  </a:cubicBezTo>
                  <a:cubicBezTo>
                    <a:pt x="1" y="1188"/>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98">
              <a:extLst>
                <a:ext uri="{FF2B5EF4-FFF2-40B4-BE49-F238E27FC236}">
                  <a16:creationId xmlns:a16="http://schemas.microsoft.com/office/drawing/2014/main" id="{F8D98666-8462-45B6-B08B-C4473C3A4A7C}"/>
                </a:ext>
              </a:extLst>
            </p:cNvPr>
            <p:cNvSpPr>
              <a:spLocks noEditPoints="1"/>
            </p:cNvSpPr>
            <p:nvPr>
              <p:custDataLst>
                <p:tags r:id="rId183"/>
              </p:custDataLst>
            </p:nvPr>
          </p:nvSpPr>
          <p:spPr bwMode="auto">
            <a:xfrm>
              <a:off x="2795588" y="2251076"/>
              <a:ext cx="101600"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99">
              <a:extLst>
                <a:ext uri="{FF2B5EF4-FFF2-40B4-BE49-F238E27FC236}">
                  <a16:creationId xmlns:a16="http://schemas.microsoft.com/office/drawing/2014/main" id="{1BEC4A39-3EC8-42FB-BAF2-3C2FC41B9D05}"/>
                </a:ext>
              </a:extLst>
            </p:cNvPr>
            <p:cNvSpPr>
              <a:spLocks noEditPoints="1"/>
            </p:cNvSpPr>
            <p:nvPr>
              <p:custDataLst>
                <p:tags r:id="rId184"/>
              </p:custDataLst>
            </p:nvPr>
          </p:nvSpPr>
          <p:spPr bwMode="auto">
            <a:xfrm>
              <a:off x="2952750" y="2203451"/>
              <a:ext cx="63500" cy="1111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68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3 w 210"/>
                <a:gd name="T33" fmla="*/ 69 h 343"/>
                <a:gd name="T34" fmla="*/ 168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2" y="343"/>
                    <a:pt x="169" y="333"/>
                    <a:pt x="191" y="285"/>
                  </a:cubicBezTo>
                  <a:cubicBezTo>
                    <a:pt x="207" y="251"/>
                    <a:pt x="210" y="212"/>
                    <a:pt x="210" y="173"/>
                  </a:cubicBezTo>
                  <a:close/>
                  <a:moveTo>
                    <a:pt x="168" y="167"/>
                  </a:moveTo>
                  <a:cubicBezTo>
                    <a:pt x="168" y="204"/>
                    <a:pt x="168" y="238"/>
                    <a:pt x="163" y="270"/>
                  </a:cubicBezTo>
                  <a:cubicBezTo>
                    <a:pt x="155"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100">
              <a:extLst>
                <a:ext uri="{FF2B5EF4-FFF2-40B4-BE49-F238E27FC236}">
                  <a16:creationId xmlns:a16="http://schemas.microsoft.com/office/drawing/2014/main" id="{C756B0E3-71CA-42F5-91AD-3C9EFB59FB37}"/>
                </a:ext>
              </a:extLst>
            </p:cNvPr>
            <p:cNvSpPr>
              <a:spLocks/>
            </p:cNvSpPr>
            <p:nvPr>
              <p:custDataLst>
                <p:tags r:id="rId185"/>
              </p:custDataLst>
            </p:nvPr>
          </p:nvSpPr>
          <p:spPr bwMode="auto">
            <a:xfrm>
              <a:off x="3035300" y="2293938"/>
              <a:ext cx="17463" cy="47625"/>
            </a:xfrm>
            <a:custGeom>
              <a:avLst/>
              <a:gdLst>
                <a:gd name="T0" fmla="*/ 59 w 59"/>
                <a:gd name="T1" fmla="*/ 53 h 149"/>
                <a:gd name="T2" fmla="*/ 27 w 59"/>
                <a:gd name="T3" fmla="*/ 0 h 149"/>
                <a:gd name="T4" fmla="*/ 0 w 59"/>
                <a:gd name="T5" fmla="*/ 27 h 149"/>
                <a:gd name="T6" fmla="*/ 27 w 59"/>
                <a:gd name="T7" fmla="*/ 53 h 149"/>
                <a:gd name="T8" fmla="*/ 44 w 59"/>
                <a:gd name="T9" fmla="*/ 47 h 149"/>
                <a:gd name="T10" fmla="*/ 47 w 59"/>
                <a:gd name="T11" fmla="*/ 45 h 149"/>
                <a:gd name="T12" fmla="*/ 48 w 59"/>
                <a:gd name="T13" fmla="*/ 53 h 149"/>
                <a:gd name="T14" fmla="*/ 14 w 59"/>
                <a:gd name="T15" fmla="*/ 136 h 149"/>
                <a:gd name="T16" fmla="*/ 8 w 59"/>
                <a:gd name="T17" fmla="*/ 144 h 149"/>
                <a:gd name="T18" fmla="*/ 13 w 59"/>
                <a:gd name="T19" fmla="*/ 149 h 149"/>
                <a:gd name="T20" fmla="*/ 59 w 59"/>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1"/>
                    <a:pt x="8" y="142"/>
                    <a:pt x="8" y="144"/>
                  </a:cubicBezTo>
                  <a:cubicBezTo>
                    <a:pt x="8" y="147"/>
                    <a:pt x="11" y="149"/>
                    <a:pt x="13" y="149"/>
                  </a:cubicBezTo>
                  <a:cubicBezTo>
                    <a:pt x="19" y="149"/>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101">
              <a:extLst>
                <a:ext uri="{FF2B5EF4-FFF2-40B4-BE49-F238E27FC236}">
                  <a16:creationId xmlns:a16="http://schemas.microsoft.com/office/drawing/2014/main" id="{FF480DE4-20A1-4830-B3CC-020AF269E069}"/>
                </a:ext>
              </a:extLst>
            </p:cNvPr>
            <p:cNvSpPr>
              <a:spLocks/>
            </p:cNvSpPr>
            <p:nvPr>
              <p:custDataLst>
                <p:tags r:id="rId186"/>
              </p:custDataLst>
            </p:nvPr>
          </p:nvSpPr>
          <p:spPr bwMode="auto">
            <a:xfrm>
              <a:off x="3246438" y="2200276"/>
              <a:ext cx="146050" cy="109538"/>
            </a:xfrm>
            <a:custGeom>
              <a:avLst/>
              <a:gdLst>
                <a:gd name="T0" fmla="*/ 407 w 479"/>
                <a:gd name="T1" fmla="*/ 328 h 342"/>
                <a:gd name="T2" fmla="*/ 391 w 479"/>
                <a:gd name="T3" fmla="*/ 319 h 342"/>
                <a:gd name="T4" fmla="*/ 363 w 479"/>
                <a:gd name="T5" fmla="*/ 309 h 342"/>
                <a:gd name="T6" fmla="*/ 273 w 479"/>
                <a:gd name="T7" fmla="*/ 133 h 342"/>
                <a:gd name="T8" fmla="*/ 415 w 479"/>
                <a:gd name="T9" fmla="*/ 36 h 342"/>
                <a:gd name="T10" fmla="*/ 462 w 479"/>
                <a:gd name="T11" fmla="*/ 23 h 342"/>
                <a:gd name="T12" fmla="*/ 479 w 479"/>
                <a:gd name="T13" fmla="*/ 9 h 342"/>
                <a:gd name="T14" fmla="*/ 470 w 479"/>
                <a:gd name="T15" fmla="*/ 0 h 342"/>
                <a:gd name="T16" fmla="*/ 430 w 479"/>
                <a:gd name="T17" fmla="*/ 2 h 342"/>
                <a:gd name="T18" fmla="*/ 368 w 479"/>
                <a:gd name="T19" fmla="*/ 0 h 342"/>
                <a:gd name="T20" fmla="*/ 354 w 479"/>
                <a:gd name="T21" fmla="*/ 14 h 342"/>
                <a:gd name="T22" fmla="*/ 366 w 479"/>
                <a:gd name="T23" fmla="*/ 23 h 342"/>
                <a:gd name="T24" fmla="*/ 389 w 479"/>
                <a:gd name="T25" fmla="*/ 27 h 342"/>
                <a:gd name="T26" fmla="*/ 161 w 479"/>
                <a:gd name="T27" fmla="*/ 184 h 342"/>
                <a:gd name="T28" fmla="*/ 201 w 479"/>
                <a:gd name="T29" fmla="*/ 25 h 342"/>
                <a:gd name="T30" fmla="*/ 235 w 479"/>
                <a:gd name="T31" fmla="*/ 23 h 342"/>
                <a:gd name="T32" fmla="*/ 253 w 479"/>
                <a:gd name="T33" fmla="*/ 22 h 342"/>
                <a:gd name="T34" fmla="*/ 259 w 479"/>
                <a:gd name="T35" fmla="*/ 9 h 342"/>
                <a:gd name="T36" fmla="*/ 248 w 479"/>
                <a:gd name="T37" fmla="*/ 0 h 342"/>
                <a:gd name="T38" fmla="*/ 210 w 479"/>
                <a:gd name="T39" fmla="*/ 1 h 342"/>
                <a:gd name="T40" fmla="*/ 172 w 479"/>
                <a:gd name="T41" fmla="*/ 2 h 342"/>
                <a:gd name="T42" fmla="*/ 134 w 479"/>
                <a:gd name="T43" fmla="*/ 1 h 342"/>
                <a:gd name="T44" fmla="*/ 95 w 479"/>
                <a:gd name="T45" fmla="*/ 0 h 342"/>
                <a:gd name="T46" fmla="*/ 80 w 479"/>
                <a:gd name="T47" fmla="*/ 14 h 342"/>
                <a:gd name="T48" fmla="*/ 101 w 479"/>
                <a:gd name="T49" fmla="*/ 23 h 342"/>
                <a:gd name="T50" fmla="*/ 131 w 479"/>
                <a:gd name="T51" fmla="*/ 24 h 342"/>
                <a:gd name="T52" fmla="*/ 60 w 479"/>
                <a:gd name="T53" fmla="*/ 309 h 342"/>
                <a:gd name="T54" fmla="*/ 49 w 479"/>
                <a:gd name="T55" fmla="*/ 318 h 342"/>
                <a:gd name="T56" fmla="*/ 22 w 479"/>
                <a:gd name="T57" fmla="*/ 319 h 342"/>
                <a:gd name="T58" fmla="*/ 6 w 479"/>
                <a:gd name="T59" fmla="*/ 320 h 342"/>
                <a:gd name="T60" fmla="*/ 0 w 479"/>
                <a:gd name="T61" fmla="*/ 333 h 342"/>
                <a:gd name="T62" fmla="*/ 11 w 479"/>
                <a:gd name="T63" fmla="*/ 342 h 342"/>
                <a:gd name="T64" fmla="*/ 49 w 479"/>
                <a:gd name="T65" fmla="*/ 341 h 342"/>
                <a:gd name="T66" fmla="*/ 87 w 479"/>
                <a:gd name="T67" fmla="*/ 341 h 342"/>
                <a:gd name="T68" fmla="*/ 125 w 479"/>
                <a:gd name="T69" fmla="*/ 341 h 342"/>
                <a:gd name="T70" fmla="*/ 164 w 479"/>
                <a:gd name="T71" fmla="*/ 342 h 342"/>
                <a:gd name="T72" fmla="*/ 176 w 479"/>
                <a:gd name="T73" fmla="*/ 339 h 342"/>
                <a:gd name="T74" fmla="*/ 179 w 479"/>
                <a:gd name="T75" fmla="*/ 328 h 342"/>
                <a:gd name="T76" fmla="*/ 158 w 479"/>
                <a:gd name="T77" fmla="*/ 319 h 342"/>
                <a:gd name="T78" fmla="*/ 128 w 479"/>
                <a:gd name="T79" fmla="*/ 318 h 342"/>
                <a:gd name="T80" fmla="*/ 154 w 479"/>
                <a:gd name="T81" fmla="*/ 214 h 342"/>
                <a:gd name="T82" fmla="*/ 216 w 479"/>
                <a:gd name="T83" fmla="*/ 172 h 342"/>
                <a:gd name="T84" fmla="*/ 290 w 479"/>
                <a:gd name="T85" fmla="*/ 316 h 342"/>
                <a:gd name="T86" fmla="*/ 263 w 479"/>
                <a:gd name="T87" fmla="*/ 319 h 342"/>
                <a:gd name="T88" fmla="*/ 251 w 479"/>
                <a:gd name="T89" fmla="*/ 322 h 342"/>
                <a:gd name="T90" fmla="*/ 248 w 479"/>
                <a:gd name="T91" fmla="*/ 333 h 342"/>
                <a:gd name="T92" fmla="*/ 258 w 479"/>
                <a:gd name="T93" fmla="*/ 342 h 342"/>
                <a:gd name="T94" fmla="*/ 332 w 479"/>
                <a:gd name="T95" fmla="*/ 341 h 342"/>
                <a:gd name="T96" fmla="*/ 364 w 479"/>
                <a:gd name="T97" fmla="*/ 341 h 342"/>
                <a:gd name="T98" fmla="*/ 394 w 479"/>
                <a:gd name="T99" fmla="*/ 342 h 342"/>
                <a:gd name="T100" fmla="*/ 407 w 479"/>
                <a:gd name="T101" fmla="*/ 3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9" h="342">
                  <a:moveTo>
                    <a:pt x="407" y="328"/>
                  </a:moveTo>
                  <a:cubicBezTo>
                    <a:pt x="407" y="319"/>
                    <a:pt x="399" y="319"/>
                    <a:pt x="391" y="319"/>
                  </a:cubicBezTo>
                  <a:cubicBezTo>
                    <a:pt x="368" y="319"/>
                    <a:pt x="367" y="317"/>
                    <a:pt x="363" y="309"/>
                  </a:cubicBezTo>
                  <a:lnTo>
                    <a:pt x="273" y="133"/>
                  </a:lnTo>
                  <a:cubicBezTo>
                    <a:pt x="306" y="109"/>
                    <a:pt x="397" y="45"/>
                    <a:pt x="415" y="36"/>
                  </a:cubicBezTo>
                  <a:cubicBezTo>
                    <a:pt x="426" y="30"/>
                    <a:pt x="437" y="24"/>
                    <a:pt x="462" y="23"/>
                  </a:cubicBezTo>
                  <a:cubicBezTo>
                    <a:pt x="471" y="23"/>
                    <a:pt x="479" y="23"/>
                    <a:pt x="479" y="9"/>
                  </a:cubicBezTo>
                  <a:cubicBezTo>
                    <a:pt x="479" y="5"/>
                    <a:pt x="475" y="0"/>
                    <a:pt x="470" y="0"/>
                  </a:cubicBezTo>
                  <a:cubicBezTo>
                    <a:pt x="458" y="0"/>
                    <a:pt x="443" y="2"/>
                    <a:pt x="430" y="2"/>
                  </a:cubicBezTo>
                  <a:cubicBezTo>
                    <a:pt x="410" y="2"/>
                    <a:pt x="388" y="0"/>
                    <a:pt x="368" y="0"/>
                  </a:cubicBezTo>
                  <a:cubicBezTo>
                    <a:pt x="364" y="0"/>
                    <a:pt x="354" y="0"/>
                    <a:pt x="354" y="14"/>
                  </a:cubicBezTo>
                  <a:cubicBezTo>
                    <a:pt x="354" y="23"/>
                    <a:pt x="363" y="23"/>
                    <a:pt x="366" y="23"/>
                  </a:cubicBezTo>
                  <a:cubicBezTo>
                    <a:pt x="370" y="23"/>
                    <a:pt x="380" y="24"/>
                    <a:pt x="389" y="27"/>
                  </a:cubicBezTo>
                  <a:lnTo>
                    <a:pt x="161" y="184"/>
                  </a:lnTo>
                  <a:lnTo>
                    <a:pt x="201" y="25"/>
                  </a:lnTo>
                  <a:cubicBezTo>
                    <a:pt x="212" y="23"/>
                    <a:pt x="229" y="23"/>
                    <a:pt x="235" y="23"/>
                  </a:cubicBezTo>
                  <a:cubicBezTo>
                    <a:pt x="241" y="23"/>
                    <a:pt x="251" y="23"/>
                    <a:pt x="253" y="22"/>
                  </a:cubicBezTo>
                  <a:cubicBezTo>
                    <a:pt x="258" y="18"/>
                    <a:pt x="259" y="9"/>
                    <a:pt x="259" y="9"/>
                  </a:cubicBezTo>
                  <a:cubicBezTo>
                    <a:pt x="259" y="3"/>
                    <a:pt x="254" y="0"/>
                    <a:pt x="248" y="0"/>
                  </a:cubicBezTo>
                  <a:cubicBezTo>
                    <a:pt x="235" y="0"/>
                    <a:pt x="222" y="1"/>
                    <a:pt x="210" y="1"/>
                  </a:cubicBezTo>
                  <a:lnTo>
                    <a:pt x="172" y="2"/>
                  </a:lnTo>
                  <a:lnTo>
                    <a:pt x="134" y="1"/>
                  </a:lnTo>
                  <a:cubicBezTo>
                    <a:pt x="121" y="1"/>
                    <a:pt x="107" y="0"/>
                    <a:pt x="95" y="0"/>
                  </a:cubicBezTo>
                  <a:cubicBezTo>
                    <a:pt x="90" y="0"/>
                    <a:pt x="80" y="0"/>
                    <a:pt x="80" y="14"/>
                  </a:cubicBezTo>
                  <a:cubicBezTo>
                    <a:pt x="80" y="23"/>
                    <a:pt x="87" y="23"/>
                    <a:pt x="101" y="23"/>
                  </a:cubicBezTo>
                  <a:cubicBezTo>
                    <a:pt x="111" y="23"/>
                    <a:pt x="121" y="24"/>
                    <a:pt x="131" y="24"/>
                  </a:cubicBezTo>
                  <a:lnTo>
                    <a:pt x="60" y="309"/>
                  </a:lnTo>
                  <a:cubicBezTo>
                    <a:pt x="58" y="317"/>
                    <a:pt x="58" y="317"/>
                    <a:pt x="49" y="318"/>
                  </a:cubicBezTo>
                  <a:cubicBezTo>
                    <a:pt x="40" y="319"/>
                    <a:pt x="30" y="319"/>
                    <a:pt x="22" y="319"/>
                  </a:cubicBezTo>
                  <a:cubicBezTo>
                    <a:pt x="9" y="319"/>
                    <a:pt x="8" y="319"/>
                    <a:pt x="6" y="320"/>
                  </a:cubicBezTo>
                  <a:cubicBezTo>
                    <a:pt x="0" y="323"/>
                    <a:pt x="0" y="331"/>
                    <a:pt x="0" y="333"/>
                  </a:cubicBezTo>
                  <a:cubicBezTo>
                    <a:pt x="0" y="333"/>
                    <a:pt x="1" y="342"/>
                    <a:pt x="11" y="342"/>
                  </a:cubicBezTo>
                  <a:cubicBezTo>
                    <a:pt x="24" y="342"/>
                    <a:pt x="37" y="341"/>
                    <a:pt x="49" y="341"/>
                  </a:cubicBezTo>
                  <a:lnTo>
                    <a:pt x="87" y="341"/>
                  </a:lnTo>
                  <a:lnTo>
                    <a:pt x="125" y="341"/>
                  </a:lnTo>
                  <a:cubicBezTo>
                    <a:pt x="138" y="341"/>
                    <a:pt x="152" y="342"/>
                    <a:pt x="164" y="342"/>
                  </a:cubicBezTo>
                  <a:cubicBezTo>
                    <a:pt x="169" y="342"/>
                    <a:pt x="173" y="342"/>
                    <a:pt x="176" y="339"/>
                  </a:cubicBezTo>
                  <a:cubicBezTo>
                    <a:pt x="178" y="336"/>
                    <a:pt x="179" y="328"/>
                    <a:pt x="179" y="328"/>
                  </a:cubicBezTo>
                  <a:cubicBezTo>
                    <a:pt x="179" y="319"/>
                    <a:pt x="172" y="319"/>
                    <a:pt x="158" y="319"/>
                  </a:cubicBezTo>
                  <a:cubicBezTo>
                    <a:pt x="148" y="319"/>
                    <a:pt x="138" y="318"/>
                    <a:pt x="128" y="318"/>
                  </a:cubicBezTo>
                  <a:lnTo>
                    <a:pt x="154" y="214"/>
                  </a:lnTo>
                  <a:lnTo>
                    <a:pt x="216" y="172"/>
                  </a:lnTo>
                  <a:lnTo>
                    <a:pt x="290" y="316"/>
                  </a:lnTo>
                  <a:cubicBezTo>
                    <a:pt x="280" y="319"/>
                    <a:pt x="265" y="319"/>
                    <a:pt x="263" y="319"/>
                  </a:cubicBezTo>
                  <a:cubicBezTo>
                    <a:pt x="257" y="319"/>
                    <a:pt x="254" y="319"/>
                    <a:pt x="251" y="322"/>
                  </a:cubicBezTo>
                  <a:cubicBezTo>
                    <a:pt x="249" y="325"/>
                    <a:pt x="248" y="333"/>
                    <a:pt x="248" y="333"/>
                  </a:cubicBezTo>
                  <a:cubicBezTo>
                    <a:pt x="248" y="333"/>
                    <a:pt x="248" y="342"/>
                    <a:pt x="258" y="342"/>
                  </a:cubicBezTo>
                  <a:lnTo>
                    <a:pt x="332" y="341"/>
                  </a:lnTo>
                  <a:lnTo>
                    <a:pt x="364" y="341"/>
                  </a:lnTo>
                  <a:cubicBezTo>
                    <a:pt x="374" y="341"/>
                    <a:pt x="384" y="342"/>
                    <a:pt x="394" y="342"/>
                  </a:cubicBezTo>
                  <a:cubicBezTo>
                    <a:pt x="397" y="342"/>
                    <a:pt x="407" y="342"/>
                    <a:pt x="407" y="3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102">
              <a:extLst>
                <a:ext uri="{FF2B5EF4-FFF2-40B4-BE49-F238E27FC236}">
                  <a16:creationId xmlns:a16="http://schemas.microsoft.com/office/drawing/2014/main" id="{BE27125A-0076-4D0D-9622-EF195E6B97A3}"/>
                </a:ext>
              </a:extLst>
            </p:cNvPr>
            <p:cNvSpPr>
              <a:spLocks noEditPoints="1"/>
            </p:cNvSpPr>
            <p:nvPr>
              <p:custDataLst>
                <p:tags r:id="rId187"/>
              </p:custDataLst>
            </p:nvPr>
          </p:nvSpPr>
          <p:spPr bwMode="auto">
            <a:xfrm>
              <a:off x="3448050" y="2251076"/>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103">
              <a:extLst>
                <a:ext uri="{FF2B5EF4-FFF2-40B4-BE49-F238E27FC236}">
                  <a16:creationId xmlns:a16="http://schemas.microsoft.com/office/drawing/2014/main" id="{9CC15DA7-E8D9-4AA8-8243-E28A004A6654}"/>
                </a:ext>
              </a:extLst>
            </p:cNvPr>
            <p:cNvSpPr>
              <a:spLocks/>
            </p:cNvSpPr>
            <p:nvPr>
              <p:custDataLst>
                <p:tags r:id="rId188"/>
              </p:custDataLst>
            </p:nvPr>
          </p:nvSpPr>
          <p:spPr bwMode="auto">
            <a:xfrm>
              <a:off x="3636963" y="2078038"/>
              <a:ext cx="39688" cy="384175"/>
            </a:xfrm>
            <a:custGeom>
              <a:avLst/>
              <a:gdLst>
                <a:gd name="T0" fmla="*/ 131 w 131"/>
                <a:gd name="T1" fmla="*/ 1196 h 1196"/>
                <a:gd name="T2" fmla="*/ 131 w 131"/>
                <a:gd name="T3" fmla="*/ 1169 h 1196"/>
                <a:gd name="T4" fmla="*/ 28 w 131"/>
                <a:gd name="T5" fmla="*/ 1169 h 1196"/>
                <a:gd name="T6" fmla="*/ 28 w 131"/>
                <a:gd name="T7" fmla="*/ 27 h 1196"/>
                <a:gd name="T8" fmla="*/ 131 w 131"/>
                <a:gd name="T9" fmla="*/ 27 h 1196"/>
                <a:gd name="T10" fmla="*/ 131 w 131"/>
                <a:gd name="T11" fmla="*/ 0 h 1196"/>
                <a:gd name="T12" fmla="*/ 0 w 131"/>
                <a:gd name="T13" fmla="*/ 0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1169"/>
                  </a:lnTo>
                  <a:lnTo>
                    <a:pt x="28" y="1169"/>
                  </a:lnTo>
                  <a:lnTo>
                    <a:pt x="28" y="27"/>
                  </a:lnTo>
                  <a:lnTo>
                    <a:pt x="131" y="27"/>
                  </a:lnTo>
                  <a:lnTo>
                    <a:pt x="131" y="0"/>
                  </a:lnTo>
                  <a:lnTo>
                    <a:pt x="0" y="0"/>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104">
              <a:extLst>
                <a:ext uri="{FF2B5EF4-FFF2-40B4-BE49-F238E27FC236}">
                  <a16:creationId xmlns:a16="http://schemas.microsoft.com/office/drawing/2014/main" id="{37AF9E51-CA6A-4980-B9A5-8B24357AAF25}"/>
                </a:ext>
              </a:extLst>
            </p:cNvPr>
            <p:cNvSpPr>
              <a:spLocks/>
            </p:cNvSpPr>
            <p:nvPr>
              <p:custDataLst>
                <p:tags r:id="rId189"/>
              </p:custDataLst>
            </p:nvPr>
          </p:nvSpPr>
          <p:spPr bwMode="auto">
            <a:xfrm>
              <a:off x="3738563" y="2141538"/>
              <a:ext cx="57150" cy="73025"/>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6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2" y="195"/>
                    <a:pt x="42" y="114"/>
                  </a:cubicBezTo>
                  <a:cubicBezTo>
                    <a:pt x="42" y="33"/>
                    <a:pt x="82" y="12"/>
                    <a:pt x="109" y="12"/>
                  </a:cubicBezTo>
                  <a:cubicBezTo>
                    <a:pt x="113" y="12"/>
                    <a:pt x="145" y="13"/>
                    <a:pt x="162" y="31"/>
                  </a:cubicBezTo>
                  <a:cubicBezTo>
                    <a:pt x="142" y="32"/>
                    <a:pt x="139" y="47"/>
                    <a:pt x="139" y="54"/>
                  </a:cubicBezTo>
                  <a:cubicBezTo>
                    <a:pt x="139" y="66"/>
                    <a:pt x="148" y="76"/>
                    <a:pt x="162" y="76"/>
                  </a:cubicBezTo>
                  <a:cubicBezTo>
                    <a:pt x="175" y="76"/>
                    <a:pt x="185" y="68"/>
                    <a:pt x="185" y="53"/>
                  </a:cubicBezTo>
                  <a:cubicBezTo>
                    <a:pt x="185" y="19"/>
                    <a:pt x="147" y="0"/>
                    <a:pt x="108" y="0"/>
                  </a:cubicBezTo>
                  <a:cubicBezTo>
                    <a:pt x="46" y="0"/>
                    <a:pt x="0" y="54"/>
                    <a:pt x="0" y="115"/>
                  </a:cubicBezTo>
                  <a:cubicBezTo>
                    <a:pt x="0" y="179"/>
                    <a:pt x="50"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105">
              <a:extLst>
                <a:ext uri="{FF2B5EF4-FFF2-40B4-BE49-F238E27FC236}">
                  <a16:creationId xmlns:a16="http://schemas.microsoft.com/office/drawing/2014/main" id="{44E2F21A-5206-4188-B401-02F09D49EEE8}"/>
                </a:ext>
              </a:extLst>
            </p:cNvPr>
            <p:cNvSpPr>
              <a:spLocks noEditPoints="1"/>
            </p:cNvSpPr>
            <p:nvPr>
              <p:custDataLst>
                <p:tags r:id="rId190"/>
              </p:custDataLst>
            </p:nvPr>
          </p:nvSpPr>
          <p:spPr bwMode="auto">
            <a:xfrm>
              <a:off x="3805238" y="2141538"/>
              <a:ext cx="66675" cy="73025"/>
            </a:xfrm>
            <a:custGeom>
              <a:avLst/>
              <a:gdLst>
                <a:gd name="T0" fmla="*/ 220 w 220"/>
                <a:gd name="T1" fmla="*/ 116 h 229"/>
                <a:gd name="T2" fmla="*/ 110 w 220"/>
                <a:gd name="T3" fmla="*/ 0 h 229"/>
                <a:gd name="T4" fmla="*/ 0 w 220"/>
                <a:gd name="T5" fmla="*/ 116 h 229"/>
                <a:gd name="T6" fmla="*/ 110 w 220"/>
                <a:gd name="T7" fmla="*/ 229 h 229"/>
                <a:gd name="T8" fmla="*/ 220 w 220"/>
                <a:gd name="T9" fmla="*/ 116 h 229"/>
                <a:gd name="T10" fmla="*/ 179 w 220"/>
                <a:gd name="T11" fmla="*/ 112 h 229"/>
                <a:gd name="T12" fmla="*/ 168 w 220"/>
                <a:gd name="T13" fmla="*/ 179 h 229"/>
                <a:gd name="T14" fmla="*/ 110 w 220"/>
                <a:gd name="T15" fmla="*/ 216 h 229"/>
                <a:gd name="T16" fmla="*/ 53 w 220"/>
                <a:gd name="T17" fmla="*/ 183 h 229"/>
                <a:gd name="T18" fmla="*/ 41 w 220"/>
                <a:gd name="T19" fmla="*/ 112 h 229"/>
                <a:gd name="T20" fmla="*/ 53 w 220"/>
                <a:gd name="T21" fmla="*/ 44 h 229"/>
                <a:gd name="T22" fmla="*/ 110 w 220"/>
                <a:gd name="T23" fmla="*/ 11 h 229"/>
                <a:gd name="T24" fmla="*/ 166 w 220"/>
                <a:gd name="T25" fmla="*/ 43 h 229"/>
                <a:gd name="T26" fmla="*/ 179 w 220"/>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9">
                  <a:moveTo>
                    <a:pt x="220" y="116"/>
                  </a:moveTo>
                  <a:cubicBezTo>
                    <a:pt x="220" y="53"/>
                    <a:pt x="171" y="0"/>
                    <a:pt x="110" y="0"/>
                  </a:cubicBezTo>
                  <a:cubicBezTo>
                    <a:pt x="48" y="0"/>
                    <a:pt x="0" y="54"/>
                    <a:pt x="0" y="116"/>
                  </a:cubicBezTo>
                  <a:cubicBezTo>
                    <a:pt x="0" y="181"/>
                    <a:pt x="51" y="229"/>
                    <a:pt x="110" y="229"/>
                  </a:cubicBezTo>
                  <a:cubicBezTo>
                    <a:pt x="170" y="229"/>
                    <a:pt x="220" y="180"/>
                    <a:pt x="220" y="116"/>
                  </a:cubicBezTo>
                  <a:close/>
                  <a:moveTo>
                    <a:pt x="179" y="112"/>
                  </a:moveTo>
                  <a:cubicBezTo>
                    <a:pt x="179" y="130"/>
                    <a:pt x="179" y="157"/>
                    <a:pt x="168" y="179"/>
                  </a:cubicBezTo>
                  <a:cubicBezTo>
                    <a:pt x="157" y="202"/>
                    <a:pt x="135" y="216"/>
                    <a:pt x="110" y="216"/>
                  </a:cubicBezTo>
                  <a:cubicBezTo>
                    <a:pt x="89" y="216"/>
                    <a:pt x="67" y="206"/>
                    <a:pt x="53" y="183"/>
                  </a:cubicBezTo>
                  <a:cubicBezTo>
                    <a:pt x="41" y="161"/>
                    <a:pt x="41" y="130"/>
                    <a:pt x="41" y="112"/>
                  </a:cubicBezTo>
                  <a:cubicBezTo>
                    <a:pt x="41" y="93"/>
                    <a:pt x="41" y="66"/>
                    <a:pt x="53" y="44"/>
                  </a:cubicBezTo>
                  <a:cubicBezTo>
                    <a:pt x="66" y="21"/>
                    <a:pt x="90" y="11"/>
                    <a:pt x="110" y="11"/>
                  </a:cubicBezTo>
                  <a:cubicBezTo>
                    <a:pt x="132" y="11"/>
                    <a:pt x="153" y="22"/>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106">
              <a:extLst>
                <a:ext uri="{FF2B5EF4-FFF2-40B4-BE49-F238E27FC236}">
                  <a16:creationId xmlns:a16="http://schemas.microsoft.com/office/drawing/2014/main" id="{230FF809-B733-427F-BFBD-1DAA247A247B}"/>
                </a:ext>
              </a:extLst>
            </p:cNvPr>
            <p:cNvSpPr>
              <a:spLocks/>
            </p:cNvSpPr>
            <p:nvPr>
              <p:custDataLst>
                <p:tags r:id="rId191"/>
              </p:custDataLst>
            </p:nvPr>
          </p:nvSpPr>
          <p:spPr bwMode="auto">
            <a:xfrm>
              <a:off x="3881438" y="2141538"/>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8"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107">
              <a:extLst>
                <a:ext uri="{FF2B5EF4-FFF2-40B4-BE49-F238E27FC236}">
                  <a16:creationId xmlns:a16="http://schemas.microsoft.com/office/drawing/2014/main" id="{D76469D8-B68E-4CB1-B7C3-F556C65DE927}"/>
                </a:ext>
              </a:extLst>
            </p:cNvPr>
            <p:cNvSpPr>
              <a:spLocks/>
            </p:cNvSpPr>
            <p:nvPr>
              <p:custDataLst>
                <p:tags r:id="rId192"/>
              </p:custDataLst>
            </p:nvPr>
          </p:nvSpPr>
          <p:spPr bwMode="auto">
            <a:xfrm>
              <a:off x="3968750" y="2101851"/>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0" y="6"/>
                    <a:pt x="93"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108">
              <a:extLst>
                <a:ext uri="{FF2B5EF4-FFF2-40B4-BE49-F238E27FC236}">
                  <a16:creationId xmlns:a16="http://schemas.microsoft.com/office/drawing/2014/main" id="{6CA8DA6B-A810-4487-BB6E-7755393A4730}"/>
                </a:ext>
              </a:extLst>
            </p:cNvPr>
            <p:cNvSpPr>
              <a:spLocks/>
            </p:cNvSpPr>
            <p:nvPr>
              <p:custDataLst>
                <p:tags r:id="rId193"/>
              </p:custDataLst>
            </p:nvPr>
          </p:nvSpPr>
          <p:spPr bwMode="auto">
            <a:xfrm>
              <a:off x="4094163" y="2168526"/>
              <a:ext cx="93663"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109">
              <a:extLst>
                <a:ext uri="{FF2B5EF4-FFF2-40B4-BE49-F238E27FC236}">
                  <a16:creationId xmlns:a16="http://schemas.microsoft.com/office/drawing/2014/main" id="{65BFD028-E14A-476C-B9FB-871865706F8D}"/>
                </a:ext>
              </a:extLst>
            </p:cNvPr>
            <p:cNvSpPr>
              <a:spLocks/>
            </p:cNvSpPr>
            <p:nvPr>
              <p:custDataLst>
                <p:tags r:id="rId194"/>
              </p:custDataLst>
            </p:nvPr>
          </p:nvSpPr>
          <p:spPr bwMode="auto">
            <a:xfrm>
              <a:off x="4238625" y="2141538"/>
              <a:ext cx="57150" cy="73025"/>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6"/>
                    <a:pt x="147" y="76"/>
                    <a:pt x="161" y="76"/>
                  </a:cubicBezTo>
                  <a:cubicBezTo>
                    <a:pt x="174" y="76"/>
                    <a:pt x="184" y="68"/>
                    <a:pt x="184" y="53"/>
                  </a:cubicBezTo>
                  <a:cubicBezTo>
                    <a:pt x="184" y="19"/>
                    <a:pt x="146" y="0"/>
                    <a:pt x="108" y="0"/>
                  </a:cubicBezTo>
                  <a:cubicBezTo>
                    <a:pt x="45"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110">
              <a:extLst>
                <a:ext uri="{FF2B5EF4-FFF2-40B4-BE49-F238E27FC236}">
                  <a16:creationId xmlns:a16="http://schemas.microsoft.com/office/drawing/2014/main" id="{5403744C-965C-4F1E-9016-513D88D00D30}"/>
                </a:ext>
              </a:extLst>
            </p:cNvPr>
            <p:cNvSpPr>
              <a:spLocks noEditPoints="1"/>
            </p:cNvSpPr>
            <p:nvPr>
              <p:custDataLst>
                <p:tags r:id="rId195"/>
              </p:custDataLst>
            </p:nvPr>
          </p:nvSpPr>
          <p:spPr bwMode="auto">
            <a:xfrm>
              <a:off x="4303713" y="2141538"/>
              <a:ext cx="68263" cy="73025"/>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3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7" y="206"/>
                    <a:pt x="54" y="183"/>
                  </a:cubicBezTo>
                  <a:cubicBezTo>
                    <a:pt x="42" y="161"/>
                    <a:pt x="42" y="130"/>
                    <a:pt x="42" y="112"/>
                  </a:cubicBezTo>
                  <a:cubicBezTo>
                    <a:pt x="42" y="93"/>
                    <a:pt x="42" y="66"/>
                    <a:pt x="53"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111">
              <a:extLst>
                <a:ext uri="{FF2B5EF4-FFF2-40B4-BE49-F238E27FC236}">
                  <a16:creationId xmlns:a16="http://schemas.microsoft.com/office/drawing/2014/main" id="{FA7CECFB-3BD0-4619-99BE-4E4C1897CEE9}"/>
                </a:ext>
              </a:extLst>
            </p:cNvPr>
            <p:cNvSpPr>
              <a:spLocks/>
            </p:cNvSpPr>
            <p:nvPr>
              <p:custDataLst>
                <p:tags r:id="rId196"/>
              </p:custDataLst>
            </p:nvPr>
          </p:nvSpPr>
          <p:spPr bwMode="auto">
            <a:xfrm>
              <a:off x="4381500" y="2141538"/>
              <a:ext cx="49213" cy="73025"/>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6"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0"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112">
              <a:extLst>
                <a:ext uri="{FF2B5EF4-FFF2-40B4-BE49-F238E27FC236}">
                  <a16:creationId xmlns:a16="http://schemas.microsoft.com/office/drawing/2014/main" id="{A6A58FDE-707F-40A0-8925-DA284FD4C46B}"/>
                </a:ext>
              </a:extLst>
            </p:cNvPr>
            <p:cNvSpPr>
              <a:spLocks/>
            </p:cNvSpPr>
            <p:nvPr>
              <p:custDataLst>
                <p:tags r:id="rId197"/>
              </p:custDataLst>
            </p:nvPr>
          </p:nvSpPr>
          <p:spPr bwMode="auto">
            <a:xfrm>
              <a:off x="4440238" y="2101851"/>
              <a:ext cx="76200" cy="111125"/>
            </a:xfrm>
            <a:custGeom>
              <a:avLst/>
              <a:gdLst>
                <a:gd name="T0" fmla="*/ 250 w 250"/>
                <a:gd name="T1" fmla="*/ 346 h 346"/>
                <a:gd name="T2" fmla="*/ 250 w 250"/>
                <a:gd name="T3" fmla="*/ 331 h 346"/>
                <a:gd name="T4" fmla="*/ 212 w 250"/>
                <a:gd name="T5" fmla="*/ 316 h 346"/>
                <a:gd name="T6" fmla="*/ 212 w 250"/>
                <a:gd name="T7" fmla="*/ 220 h 346"/>
                <a:gd name="T8" fmla="*/ 196 w 250"/>
                <a:gd name="T9" fmla="*/ 144 h 346"/>
                <a:gd name="T10" fmla="*/ 144 w 250"/>
                <a:gd name="T11" fmla="*/ 126 h 346"/>
                <a:gd name="T12" fmla="*/ 72 w 250"/>
                <a:gd name="T13" fmla="*/ 174 h 346"/>
                <a:gd name="T14" fmla="*/ 71 w 250"/>
                <a:gd name="T15" fmla="*/ 174 h 346"/>
                <a:gd name="T16" fmla="*/ 71 w 250"/>
                <a:gd name="T17" fmla="*/ 0 h 346"/>
                <a:gd name="T18" fmla="*/ 0 w 250"/>
                <a:gd name="T19" fmla="*/ 5 h 346"/>
                <a:gd name="T20" fmla="*/ 0 w 250"/>
                <a:gd name="T21" fmla="*/ 21 h 346"/>
                <a:gd name="T22" fmla="*/ 39 w 250"/>
                <a:gd name="T23" fmla="*/ 49 h 346"/>
                <a:gd name="T24" fmla="*/ 39 w 250"/>
                <a:gd name="T25" fmla="*/ 308 h 346"/>
                <a:gd name="T26" fmla="*/ 0 w 250"/>
                <a:gd name="T27" fmla="*/ 331 h 346"/>
                <a:gd name="T28" fmla="*/ 0 w 250"/>
                <a:gd name="T29" fmla="*/ 346 h 346"/>
                <a:gd name="T30" fmla="*/ 56 w 250"/>
                <a:gd name="T31" fmla="*/ 345 h 346"/>
                <a:gd name="T32" fmla="*/ 112 w 250"/>
                <a:gd name="T33" fmla="*/ 346 h 346"/>
                <a:gd name="T34" fmla="*/ 112 w 250"/>
                <a:gd name="T35" fmla="*/ 331 h 346"/>
                <a:gd name="T36" fmla="*/ 73 w 250"/>
                <a:gd name="T37" fmla="*/ 308 h 346"/>
                <a:gd name="T38" fmla="*/ 73 w 250"/>
                <a:gd name="T39" fmla="*/ 216 h 346"/>
                <a:gd name="T40" fmla="*/ 140 w 250"/>
                <a:gd name="T41" fmla="*/ 137 h 346"/>
                <a:gd name="T42" fmla="*/ 177 w 250"/>
                <a:gd name="T43" fmla="*/ 192 h 346"/>
                <a:gd name="T44" fmla="*/ 177 w 250"/>
                <a:gd name="T45" fmla="*/ 308 h 346"/>
                <a:gd name="T46" fmla="*/ 138 w 250"/>
                <a:gd name="T47" fmla="*/ 331 h 346"/>
                <a:gd name="T48" fmla="*/ 138 w 250"/>
                <a:gd name="T49" fmla="*/ 346 h 346"/>
                <a:gd name="T50" fmla="*/ 195 w 250"/>
                <a:gd name="T51" fmla="*/ 345 h 346"/>
                <a:gd name="T52" fmla="*/ 250 w 250"/>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6">
                  <a:moveTo>
                    <a:pt x="250" y="346"/>
                  </a:moveTo>
                  <a:lnTo>
                    <a:pt x="250" y="331"/>
                  </a:lnTo>
                  <a:cubicBezTo>
                    <a:pt x="225" y="331"/>
                    <a:pt x="212" y="331"/>
                    <a:pt x="212" y="316"/>
                  </a:cubicBezTo>
                  <a:lnTo>
                    <a:pt x="212" y="220"/>
                  </a:lnTo>
                  <a:cubicBezTo>
                    <a:pt x="212" y="178"/>
                    <a:pt x="212" y="162"/>
                    <a:pt x="196" y="144"/>
                  </a:cubicBezTo>
                  <a:cubicBezTo>
                    <a:pt x="189" y="136"/>
                    <a:pt x="173" y="126"/>
                    <a:pt x="144" y="126"/>
                  </a:cubicBezTo>
                  <a:cubicBezTo>
                    <a:pt x="102" y="126"/>
                    <a:pt x="80" y="156"/>
                    <a:pt x="72" y="174"/>
                  </a:cubicBezTo>
                  <a:lnTo>
                    <a:pt x="71" y="174"/>
                  </a:lnTo>
                  <a:lnTo>
                    <a:pt x="71" y="0"/>
                  </a:lnTo>
                  <a:lnTo>
                    <a:pt x="0" y="5"/>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8" y="331"/>
                    <a:pt x="73" y="331"/>
                    <a:pt x="73" y="308"/>
                  </a:cubicBezTo>
                  <a:lnTo>
                    <a:pt x="73" y="216"/>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113">
              <a:extLst>
                <a:ext uri="{FF2B5EF4-FFF2-40B4-BE49-F238E27FC236}">
                  <a16:creationId xmlns:a16="http://schemas.microsoft.com/office/drawing/2014/main" id="{DDA1FCC8-7A9F-4A8B-8684-DEDB4A07A02E}"/>
                </a:ext>
              </a:extLst>
            </p:cNvPr>
            <p:cNvSpPr>
              <a:spLocks/>
            </p:cNvSpPr>
            <p:nvPr>
              <p:custDataLst>
                <p:tags r:id="rId198"/>
              </p:custDataLst>
            </p:nvPr>
          </p:nvSpPr>
          <p:spPr bwMode="auto">
            <a:xfrm>
              <a:off x="4552950" y="2101851"/>
              <a:ext cx="74613" cy="112713"/>
            </a:xfrm>
            <a:custGeom>
              <a:avLst/>
              <a:gdLst>
                <a:gd name="T0" fmla="*/ 247 w 247"/>
                <a:gd name="T1" fmla="*/ 347 h 353"/>
                <a:gd name="T2" fmla="*/ 245 w 247"/>
                <a:gd name="T3" fmla="*/ 342 h 353"/>
                <a:gd name="T4" fmla="*/ 233 w 247"/>
                <a:gd name="T5" fmla="*/ 319 h 353"/>
                <a:gd name="T6" fmla="*/ 132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114">
              <a:extLst>
                <a:ext uri="{FF2B5EF4-FFF2-40B4-BE49-F238E27FC236}">
                  <a16:creationId xmlns:a16="http://schemas.microsoft.com/office/drawing/2014/main" id="{FD64F3B4-5606-4059-B01E-73D8768AEFF3}"/>
                </a:ext>
              </a:extLst>
            </p:cNvPr>
            <p:cNvSpPr>
              <a:spLocks/>
            </p:cNvSpPr>
            <p:nvPr>
              <p:custDataLst>
                <p:tags r:id="rId199"/>
              </p:custDataLst>
            </p:nvPr>
          </p:nvSpPr>
          <p:spPr bwMode="auto">
            <a:xfrm>
              <a:off x="4860925" y="2141538"/>
              <a:ext cx="49213" cy="73025"/>
            </a:xfrm>
            <a:custGeom>
              <a:avLst/>
              <a:gdLst>
                <a:gd name="T0" fmla="*/ 164 w 164"/>
                <a:gd name="T1" fmla="*/ 159 h 229"/>
                <a:gd name="T2" fmla="*/ 143 w 164"/>
                <a:gd name="T3" fmla="*/ 112 h 229"/>
                <a:gd name="T4" fmla="*/ 86 w 164"/>
                <a:gd name="T5" fmla="*/ 88 h 229"/>
                <a:gd name="T6" fmla="*/ 24 w 164"/>
                <a:gd name="T7" fmla="*/ 47 h 229"/>
                <a:gd name="T8" fmla="*/ 80 w 164"/>
                <a:gd name="T9" fmla="*/ 9 h 229"/>
                <a:gd name="T10" fmla="*/ 139 w 164"/>
                <a:gd name="T11" fmla="*/ 69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3 h 229"/>
                <a:gd name="T30" fmla="*/ 88 w 164"/>
                <a:gd name="T31" fmla="*/ 126 h 229"/>
                <a:gd name="T32" fmla="*/ 140 w 164"/>
                <a:gd name="T33" fmla="*/ 172 h 229"/>
                <a:gd name="T34" fmla="*/ 83 w 164"/>
                <a:gd name="T35" fmla="*/ 218 h 229"/>
                <a:gd name="T36" fmla="*/ 14 w 164"/>
                <a:gd name="T37" fmla="*/ 147 h 229"/>
                <a:gd name="T38" fmla="*/ 7 w 164"/>
                <a:gd name="T39" fmla="*/ 138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59"/>
                  </a:moveTo>
                  <a:cubicBezTo>
                    <a:pt x="164" y="133"/>
                    <a:pt x="149"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115">
              <a:extLst>
                <a:ext uri="{FF2B5EF4-FFF2-40B4-BE49-F238E27FC236}">
                  <a16:creationId xmlns:a16="http://schemas.microsoft.com/office/drawing/2014/main" id="{59542505-4763-4878-81A1-514C6B703EAD}"/>
                </a:ext>
              </a:extLst>
            </p:cNvPr>
            <p:cNvSpPr>
              <a:spLocks noEditPoints="1"/>
            </p:cNvSpPr>
            <p:nvPr>
              <p:custDataLst>
                <p:tags r:id="rId200"/>
              </p:custDataLst>
            </p:nvPr>
          </p:nvSpPr>
          <p:spPr bwMode="auto">
            <a:xfrm>
              <a:off x="4919663" y="2106613"/>
              <a:ext cx="33338" cy="106363"/>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116">
              <a:extLst>
                <a:ext uri="{FF2B5EF4-FFF2-40B4-BE49-F238E27FC236}">
                  <a16:creationId xmlns:a16="http://schemas.microsoft.com/office/drawing/2014/main" id="{25F549BD-72A8-4E7D-BC3F-5DCF6095CDB4}"/>
                </a:ext>
              </a:extLst>
            </p:cNvPr>
            <p:cNvSpPr>
              <a:spLocks/>
            </p:cNvSpPr>
            <p:nvPr>
              <p:custDataLst>
                <p:tags r:id="rId201"/>
              </p:custDataLst>
            </p:nvPr>
          </p:nvSpPr>
          <p:spPr bwMode="auto">
            <a:xfrm>
              <a:off x="4962525" y="2141538"/>
              <a:ext cx="74613" cy="71438"/>
            </a:xfrm>
            <a:custGeom>
              <a:avLst/>
              <a:gdLst>
                <a:gd name="T0" fmla="*/ 251 w 251"/>
                <a:gd name="T1" fmla="*/ 220 h 220"/>
                <a:gd name="T2" fmla="*/ 251 w 251"/>
                <a:gd name="T3" fmla="*/ 205 h 220"/>
                <a:gd name="T4" fmla="*/ 212 w 251"/>
                <a:gd name="T5" fmla="*/ 190 h 220"/>
                <a:gd name="T6" fmla="*/ 212 w 251"/>
                <a:gd name="T7" fmla="*/ 94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117">
              <a:extLst>
                <a:ext uri="{FF2B5EF4-FFF2-40B4-BE49-F238E27FC236}">
                  <a16:creationId xmlns:a16="http://schemas.microsoft.com/office/drawing/2014/main" id="{C85115B4-4EC6-4EA1-A7B2-6C8B9FA02092}"/>
                </a:ext>
              </a:extLst>
            </p:cNvPr>
            <p:cNvSpPr>
              <a:spLocks/>
            </p:cNvSpPr>
            <p:nvPr>
              <p:custDataLst>
                <p:tags r:id="rId202"/>
              </p:custDataLst>
            </p:nvPr>
          </p:nvSpPr>
          <p:spPr bwMode="auto">
            <a:xfrm>
              <a:off x="5075238" y="2101851"/>
              <a:ext cx="74613" cy="112713"/>
            </a:xfrm>
            <a:custGeom>
              <a:avLst/>
              <a:gdLst>
                <a:gd name="T0" fmla="*/ 246 w 246"/>
                <a:gd name="T1" fmla="*/ 347 h 353"/>
                <a:gd name="T2" fmla="*/ 244 w 246"/>
                <a:gd name="T3" fmla="*/ 342 h 353"/>
                <a:gd name="T4" fmla="*/ 233 w 246"/>
                <a:gd name="T5" fmla="*/ 319 h 353"/>
                <a:gd name="T6" fmla="*/ 131 w 246"/>
                <a:gd name="T7" fmla="*/ 35 h 353"/>
                <a:gd name="T8" fmla="*/ 70 w 246"/>
                <a:gd name="T9" fmla="*/ 0 h 353"/>
                <a:gd name="T10" fmla="*/ 61 w 246"/>
                <a:gd name="T11" fmla="*/ 5 h 353"/>
                <a:gd name="T12" fmla="*/ 66 w 246"/>
                <a:gd name="T13" fmla="*/ 10 h 353"/>
                <a:gd name="T14" fmla="*/ 98 w 246"/>
                <a:gd name="T15" fmla="*/ 50 h 353"/>
                <a:gd name="T16" fmla="*/ 146 w 246"/>
                <a:gd name="T17" fmla="*/ 186 h 353"/>
                <a:gd name="T18" fmla="*/ 9 w 246"/>
                <a:gd name="T19" fmla="*/ 323 h 353"/>
                <a:gd name="T20" fmla="*/ 0 w 246"/>
                <a:gd name="T21" fmla="*/ 338 h 353"/>
                <a:gd name="T22" fmla="*/ 15 w 246"/>
                <a:gd name="T23" fmla="*/ 353 h 353"/>
                <a:gd name="T24" fmla="*/ 31 w 246"/>
                <a:gd name="T25" fmla="*/ 342 h 353"/>
                <a:gd name="T26" fmla="*/ 151 w 246"/>
                <a:gd name="T27" fmla="*/ 200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5"/>
                    <a:pt x="245" y="344"/>
                    <a:pt x="244" y="342"/>
                  </a:cubicBezTo>
                  <a:cubicBezTo>
                    <a:pt x="239" y="337"/>
                    <a:pt x="236" y="329"/>
                    <a:pt x="233" y="319"/>
                  </a:cubicBezTo>
                  <a:lnTo>
                    <a:pt x="131" y="35"/>
                  </a:lnTo>
                  <a:cubicBezTo>
                    <a:pt x="120" y="6"/>
                    <a:pt x="93" y="0"/>
                    <a:pt x="70" y="0"/>
                  </a:cubicBezTo>
                  <a:cubicBezTo>
                    <a:pt x="67" y="0"/>
                    <a:pt x="61" y="0"/>
                    <a:pt x="61" y="5"/>
                  </a:cubicBezTo>
                  <a:cubicBezTo>
                    <a:pt x="61" y="9"/>
                    <a:pt x="66" y="10"/>
                    <a:pt x="66" y="10"/>
                  </a:cubicBezTo>
                  <a:cubicBezTo>
                    <a:pt x="82" y="13"/>
                    <a:pt x="85"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0"/>
                  </a:lnTo>
                  <a:cubicBezTo>
                    <a:pt x="172" y="253"/>
                    <a:pt x="196" y="329"/>
                    <a:pt x="204" y="341"/>
                  </a:cubicBezTo>
                  <a:cubicBezTo>
                    <a:pt x="212" y="352"/>
                    <a:pt x="217" y="352"/>
                    <a:pt x="230" y="352"/>
                  </a:cubicBezTo>
                  <a:lnTo>
                    <a:pt x="241" y="352"/>
                  </a:lnTo>
                  <a:cubicBezTo>
                    <a:pt x="246" y="351"/>
                    <a:pt x="246" y="348"/>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118">
              <a:extLst>
                <a:ext uri="{FF2B5EF4-FFF2-40B4-BE49-F238E27FC236}">
                  <a16:creationId xmlns:a16="http://schemas.microsoft.com/office/drawing/2014/main" id="{1A740B93-D36A-4CA7-839B-2CBD53A8DEC8}"/>
                </a:ext>
              </a:extLst>
            </p:cNvPr>
            <p:cNvSpPr>
              <a:spLocks/>
            </p:cNvSpPr>
            <p:nvPr>
              <p:custDataLst>
                <p:tags r:id="rId203"/>
              </p:custDataLst>
            </p:nvPr>
          </p:nvSpPr>
          <p:spPr bwMode="auto">
            <a:xfrm>
              <a:off x="5200650" y="2168526"/>
              <a:ext cx="93663"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119">
              <a:extLst>
                <a:ext uri="{FF2B5EF4-FFF2-40B4-BE49-F238E27FC236}">
                  <a16:creationId xmlns:a16="http://schemas.microsoft.com/office/drawing/2014/main" id="{847BF71D-CF5A-4AD1-836F-5C1B03CAB12E}"/>
                </a:ext>
              </a:extLst>
            </p:cNvPr>
            <p:cNvSpPr>
              <a:spLocks/>
            </p:cNvSpPr>
            <p:nvPr>
              <p:custDataLst>
                <p:tags r:id="rId204"/>
              </p:custDataLst>
            </p:nvPr>
          </p:nvSpPr>
          <p:spPr bwMode="auto">
            <a:xfrm>
              <a:off x="5345113" y="2141538"/>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8"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120">
              <a:extLst>
                <a:ext uri="{FF2B5EF4-FFF2-40B4-BE49-F238E27FC236}">
                  <a16:creationId xmlns:a16="http://schemas.microsoft.com/office/drawing/2014/main" id="{46D77EA1-ED15-41A9-82B2-CF48F1BB9F7C}"/>
                </a:ext>
              </a:extLst>
            </p:cNvPr>
            <p:cNvSpPr>
              <a:spLocks noEditPoints="1"/>
            </p:cNvSpPr>
            <p:nvPr>
              <p:custDataLst>
                <p:tags r:id="rId205"/>
              </p:custDataLst>
            </p:nvPr>
          </p:nvSpPr>
          <p:spPr bwMode="auto">
            <a:xfrm>
              <a:off x="5403850" y="2106613"/>
              <a:ext cx="31750" cy="106363"/>
            </a:xfrm>
            <a:custGeom>
              <a:avLst/>
              <a:gdLst>
                <a:gd name="T0" fmla="*/ 106 w 106"/>
                <a:gd name="T1" fmla="*/ 328 h 328"/>
                <a:gd name="T2" fmla="*/ 106 w 106"/>
                <a:gd name="T3" fmla="*/ 313 h 328"/>
                <a:gd name="T4" fmla="*/ 71 w 106"/>
                <a:gd name="T5" fmla="*/ 291 h 328"/>
                <a:gd name="T6" fmla="*/ 71 w 106"/>
                <a:gd name="T7" fmla="*/ 108 h 328"/>
                <a:gd name="T8" fmla="*/ 2 w 106"/>
                <a:gd name="T9" fmla="*/ 113 h 328"/>
                <a:gd name="T10" fmla="*/ 2 w 106"/>
                <a:gd name="T11" fmla="*/ 129 h 328"/>
                <a:gd name="T12" fmla="*/ 39 w 106"/>
                <a:gd name="T13" fmla="*/ 156 h 328"/>
                <a:gd name="T14" fmla="*/ 39 w 106"/>
                <a:gd name="T15" fmla="*/ 290 h 328"/>
                <a:gd name="T16" fmla="*/ 0 w 106"/>
                <a:gd name="T17" fmla="*/ 313 h 328"/>
                <a:gd name="T18" fmla="*/ 0 w 106"/>
                <a:gd name="T19" fmla="*/ 328 h 328"/>
                <a:gd name="T20" fmla="*/ 54 w 106"/>
                <a:gd name="T21" fmla="*/ 327 h 328"/>
                <a:gd name="T22" fmla="*/ 106 w 106"/>
                <a:gd name="T23" fmla="*/ 328 h 328"/>
                <a:gd name="T24" fmla="*/ 79 w 106"/>
                <a:gd name="T25" fmla="*/ 27 h 328"/>
                <a:gd name="T26" fmla="*/ 52 w 106"/>
                <a:gd name="T27" fmla="*/ 0 h 328"/>
                <a:gd name="T28" fmla="*/ 25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3" y="313"/>
                    <a:pt x="71" y="310"/>
                    <a:pt x="71" y="291"/>
                  </a:cubicBezTo>
                  <a:lnTo>
                    <a:pt x="71" y="108"/>
                  </a:lnTo>
                  <a:lnTo>
                    <a:pt x="2" y="113"/>
                  </a:lnTo>
                  <a:lnTo>
                    <a:pt x="2" y="129"/>
                  </a:lnTo>
                  <a:cubicBezTo>
                    <a:pt x="34" y="129"/>
                    <a:pt x="39" y="132"/>
                    <a:pt x="39" y="156"/>
                  </a:cubicBezTo>
                  <a:lnTo>
                    <a:pt x="39" y="290"/>
                  </a:lnTo>
                  <a:cubicBezTo>
                    <a:pt x="39" y="313"/>
                    <a:pt x="33" y="313"/>
                    <a:pt x="0" y="313"/>
                  </a:cubicBezTo>
                  <a:lnTo>
                    <a:pt x="0" y="328"/>
                  </a:lnTo>
                  <a:lnTo>
                    <a:pt x="54" y="327"/>
                  </a:lnTo>
                  <a:cubicBezTo>
                    <a:pt x="72" y="327"/>
                    <a:pt x="89" y="328"/>
                    <a:pt x="106" y="328"/>
                  </a:cubicBezTo>
                  <a:close/>
                  <a:moveTo>
                    <a:pt x="79" y="27"/>
                  </a:moveTo>
                  <a:cubicBezTo>
                    <a:pt x="79" y="13"/>
                    <a:pt x="67" y="0"/>
                    <a:pt x="52" y="0"/>
                  </a:cubicBezTo>
                  <a:cubicBezTo>
                    <a:pt x="35" y="0"/>
                    <a:pt x="25" y="14"/>
                    <a:pt x="25" y="27"/>
                  </a:cubicBezTo>
                  <a:cubicBezTo>
                    <a:pt x="25"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121">
              <a:extLst>
                <a:ext uri="{FF2B5EF4-FFF2-40B4-BE49-F238E27FC236}">
                  <a16:creationId xmlns:a16="http://schemas.microsoft.com/office/drawing/2014/main" id="{0E4E16B4-1708-47FD-8CDD-E932A78F14E5}"/>
                </a:ext>
              </a:extLst>
            </p:cNvPr>
            <p:cNvSpPr>
              <a:spLocks/>
            </p:cNvSpPr>
            <p:nvPr>
              <p:custDataLst>
                <p:tags r:id="rId206"/>
              </p:custDataLst>
            </p:nvPr>
          </p:nvSpPr>
          <p:spPr bwMode="auto">
            <a:xfrm>
              <a:off x="5446713" y="2141538"/>
              <a:ext cx="74613" cy="71438"/>
            </a:xfrm>
            <a:custGeom>
              <a:avLst/>
              <a:gdLst>
                <a:gd name="T0" fmla="*/ 250 w 250"/>
                <a:gd name="T1" fmla="*/ 220 h 220"/>
                <a:gd name="T2" fmla="*/ 250 w 250"/>
                <a:gd name="T3" fmla="*/ 205 h 220"/>
                <a:gd name="T4" fmla="*/ 212 w 250"/>
                <a:gd name="T5" fmla="*/ 190 h 220"/>
                <a:gd name="T6" fmla="*/ 212 w 250"/>
                <a:gd name="T7" fmla="*/ 94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8 w 250"/>
                <a:gd name="T21" fmla="*/ 49 h 220"/>
                <a:gd name="T22" fmla="*/ 38 w 250"/>
                <a:gd name="T23" fmla="*/ 182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2 h 220"/>
                <a:gd name="T36" fmla="*/ 73 w 250"/>
                <a:gd name="T37" fmla="*/ 90 h 220"/>
                <a:gd name="T38" fmla="*/ 140 w 250"/>
                <a:gd name="T39" fmla="*/ 11 h 220"/>
                <a:gd name="T40" fmla="*/ 177 w 250"/>
                <a:gd name="T41" fmla="*/ 66 h 220"/>
                <a:gd name="T42" fmla="*/ 177 w 250"/>
                <a:gd name="T43" fmla="*/ 182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4" y="205"/>
                    <a:pt x="212" y="205"/>
                    <a:pt x="212" y="190"/>
                  </a:cubicBezTo>
                  <a:lnTo>
                    <a:pt x="212" y="94"/>
                  </a:lnTo>
                  <a:cubicBezTo>
                    <a:pt x="212" y="52"/>
                    <a:pt x="212" y="36"/>
                    <a:pt x="196" y="18"/>
                  </a:cubicBezTo>
                  <a:cubicBezTo>
                    <a:pt x="189" y="10"/>
                    <a:pt x="173" y="0"/>
                    <a:pt x="144" y="0"/>
                  </a:cubicBezTo>
                  <a:cubicBezTo>
                    <a:pt x="107" y="0"/>
                    <a:pt x="84" y="21"/>
                    <a:pt x="70" y="52"/>
                  </a:cubicBezTo>
                  <a:lnTo>
                    <a:pt x="70" y="0"/>
                  </a:lnTo>
                  <a:lnTo>
                    <a:pt x="0" y="5"/>
                  </a:lnTo>
                  <a:lnTo>
                    <a:pt x="0" y="21"/>
                  </a:lnTo>
                  <a:cubicBezTo>
                    <a:pt x="35" y="21"/>
                    <a:pt x="38" y="24"/>
                    <a:pt x="38" y="49"/>
                  </a:cubicBezTo>
                  <a:lnTo>
                    <a:pt x="38" y="182"/>
                  </a:lnTo>
                  <a:cubicBezTo>
                    <a:pt x="38" y="205"/>
                    <a:pt x="33" y="205"/>
                    <a:pt x="0" y="205"/>
                  </a:cubicBezTo>
                  <a:lnTo>
                    <a:pt x="0" y="220"/>
                  </a:lnTo>
                  <a:lnTo>
                    <a:pt x="56" y="219"/>
                  </a:lnTo>
                  <a:lnTo>
                    <a:pt x="112" y="220"/>
                  </a:lnTo>
                  <a:lnTo>
                    <a:pt x="112" y="205"/>
                  </a:lnTo>
                  <a:cubicBezTo>
                    <a:pt x="78" y="205"/>
                    <a:pt x="73" y="205"/>
                    <a:pt x="73" y="182"/>
                  </a:cubicBezTo>
                  <a:lnTo>
                    <a:pt x="73" y="90"/>
                  </a:lnTo>
                  <a:cubicBezTo>
                    <a:pt x="73" y="39"/>
                    <a:pt x="108" y="11"/>
                    <a:pt x="140" y="11"/>
                  </a:cubicBezTo>
                  <a:cubicBezTo>
                    <a:pt x="172" y="11"/>
                    <a:pt x="177" y="38"/>
                    <a:pt x="177" y="66"/>
                  </a:cubicBezTo>
                  <a:lnTo>
                    <a:pt x="177" y="182"/>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122">
              <a:extLst>
                <a:ext uri="{FF2B5EF4-FFF2-40B4-BE49-F238E27FC236}">
                  <a16:creationId xmlns:a16="http://schemas.microsoft.com/office/drawing/2014/main" id="{B94D7D66-F5FB-41AF-987C-5F0801673209}"/>
                </a:ext>
              </a:extLst>
            </p:cNvPr>
            <p:cNvSpPr>
              <a:spLocks/>
            </p:cNvSpPr>
            <p:nvPr>
              <p:custDataLst>
                <p:tags r:id="rId207"/>
              </p:custDataLst>
            </p:nvPr>
          </p:nvSpPr>
          <p:spPr bwMode="auto">
            <a:xfrm>
              <a:off x="5529263" y="2101851"/>
              <a:ext cx="76200" cy="111125"/>
            </a:xfrm>
            <a:custGeom>
              <a:avLst/>
              <a:gdLst>
                <a:gd name="T0" fmla="*/ 251 w 251"/>
                <a:gd name="T1" fmla="*/ 346 h 346"/>
                <a:gd name="T2" fmla="*/ 251 w 251"/>
                <a:gd name="T3" fmla="*/ 331 h 346"/>
                <a:gd name="T4" fmla="*/ 212 w 251"/>
                <a:gd name="T5" fmla="*/ 316 h 346"/>
                <a:gd name="T6" fmla="*/ 212 w 251"/>
                <a:gd name="T7" fmla="*/ 220 h 346"/>
                <a:gd name="T8" fmla="*/ 197 w 251"/>
                <a:gd name="T9" fmla="*/ 144 h 346"/>
                <a:gd name="T10" fmla="*/ 145 w 251"/>
                <a:gd name="T11" fmla="*/ 126 h 346"/>
                <a:gd name="T12" fmla="*/ 73 w 251"/>
                <a:gd name="T13" fmla="*/ 174 h 346"/>
                <a:gd name="T14" fmla="*/ 72 w 251"/>
                <a:gd name="T15" fmla="*/ 174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7 w 251"/>
                <a:gd name="T31" fmla="*/ 345 h 346"/>
                <a:gd name="T32" fmla="*/ 113 w 251"/>
                <a:gd name="T33" fmla="*/ 346 h 346"/>
                <a:gd name="T34" fmla="*/ 113 w 251"/>
                <a:gd name="T35" fmla="*/ 331 h 346"/>
                <a:gd name="T36" fmla="*/ 74 w 251"/>
                <a:gd name="T37" fmla="*/ 308 h 346"/>
                <a:gd name="T38" fmla="*/ 74 w 251"/>
                <a:gd name="T39" fmla="*/ 216 h 346"/>
                <a:gd name="T40" fmla="*/ 141 w 251"/>
                <a:gd name="T41" fmla="*/ 137 h 346"/>
                <a:gd name="T42" fmla="*/ 178 w 251"/>
                <a:gd name="T43" fmla="*/ 192 h 346"/>
                <a:gd name="T44" fmla="*/ 178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0"/>
                  </a:lnTo>
                  <a:cubicBezTo>
                    <a:pt x="212" y="178"/>
                    <a:pt x="212" y="162"/>
                    <a:pt x="197" y="144"/>
                  </a:cubicBezTo>
                  <a:cubicBezTo>
                    <a:pt x="190" y="136"/>
                    <a:pt x="173" y="126"/>
                    <a:pt x="145" y="126"/>
                  </a:cubicBezTo>
                  <a:cubicBezTo>
                    <a:pt x="103" y="126"/>
                    <a:pt x="81" y="156"/>
                    <a:pt x="73" y="174"/>
                  </a:cubicBezTo>
                  <a:lnTo>
                    <a:pt x="72" y="174"/>
                  </a:lnTo>
                  <a:lnTo>
                    <a:pt x="72" y="0"/>
                  </a:lnTo>
                  <a:lnTo>
                    <a:pt x="0" y="5"/>
                  </a:lnTo>
                  <a:lnTo>
                    <a:pt x="0" y="21"/>
                  </a:lnTo>
                  <a:cubicBezTo>
                    <a:pt x="35" y="21"/>
                    <a:pt x="39" y="24"/>
                    <a:pt x="39" y="49"/>
                  </a:cubicBezTo>
                  <a:lnTo>
                    <a:pt x="39" y="308"/>
                  </a:lnTo>
                  <a:cubicBezTo>
                    <a:pt x="39" y="331"/>
                    <a:pt x="34" y="331"/>
                    <a:pt x="0" y="331"/>
                  </a:cubicBezTo>
                  <a:lnTo>
                    <a:pt x="0" y="346"/>
                  </a:lnTo>
                  <a:lnTo>
                    <a:pt x="57" y="345"/>
                  </a:lnTo>
                  <a:lnTo>
                    <a:pt x="113" y="346"/>
                  </a:lnTo>
                  <a:lnTo>
                    <a:pt x="113" y="331"/>
                  </a:lnTo>
                  <a:cubicBezTo>
                    <a:pt x="79" y="331"/>
                    <a:pt x="74" y="331"/>
                    <a:pt x="74" y="308"/>
                  </a:cubicBezTo>
                  <a:lnTo>
                    <a:pt x="74" y="216"/>
                  </a:lnTo>
                  <a:cubicBezTo>
                    <a:pt x="74" y="165"/>
                    <a:pt x="109" y="137"/>
                    <a:pt x="141" y="137"/>
                  </a:cubicBezTo>
                  <a:cubicBezTo>
                    <a:pt x="172" y="137"/>
                    <a:pt x="178" y="164"/>
                    <a:pt x="178" y="192"/>
                  </a:cubicBezTo>
                  <a:lnTo>
                    <a:pt x="178" y="308"/>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123">
              <a:extLst>
                <a:ext uri="{FF2B5EF4-FFF2-40B4-BE49-F238E27FC236}">
                  <a16:creationId xmlns:a16="http://schemas.microsoft.com/office/drawing/2014/main" id="{384DAC7F-8C18-4853-88BF-13F284708E37}"/>
                </a:ext>
              </a:extLst>
            </p:cNvPr>
            <p:cNvSpPr>
              <a:spLocks/>
            </p:cNvSpPr>
            <p:nvPr>
              <p:custDataLst>
                <p:tags r:id="rId208"/>
              </p:custDataLst>
            </p:nvPr>
          </p:nvSpPr>
          <p:spPr bwMode="auto">
            <a:xfrm>
              <a:off x="5643563" y="2101851"/>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8"/>
                  </a:cubicBezTo>
                  <a:cubicBezTo>
                    <a:pt x="0" y="347"/>
                    <a:pt x="7" y="353"/>
                    <a:pt x="15" y="353"/>
                  </a:cubicBezTo>
                  <a:cubicBezTo>
                    <a:pt x="23" y="353"/>
                    <a:pt x="27" y="347"/>
                    <a:pt x="31" y="342"/>
                  </a:cubicBezTo>
                  <a:lnTo>
                    <a:pt x="152"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124">
              <a:extLst>
                <a:ext uri="{FF2B5EF4-FFF2-40B4-BE49-F238E27FC236}">
                  <a16:creationId xmlns:a16="http://schemas.microsoft.com/office/drawing/2014/main" id="{EA13528D-8449-4D88-902E-77E11B046860}"/>
                </a:ext>
              </a:extLst>
            </p:cNvPr>
            <p:cNvSpPr>
              <a:spLocks/>
            </p:cNvSpPr>
            <p:nvPr>
              <p:custDataLst>
                <p:tags r:id="rId209"/>
              </p:custDataLst>
            </p:nvPr>
          </p:nvSpPr>
          <p:spPr bwMode="auto">
            <a:xfrm>
              <a:off x="3690938" y="2362201"/>
              <a:ext cx="92075" cy="6350"/>
            </a:xfrm>
            <a:custGeom>
              <a:avLst/>
              <a:gdLst>
                <a:gd name="T0" fmla="*/ 305 w 305"/>
                <a:gd name="T1" fmla="*/ 10 h 19"/>
                <a:gd name="T2" fmla="*/ 288 w 305"/>
                <a:gd name="T3" fmla="*/ 0 h 19"/>
                <a:gd name="T4" fmla="*/ 16 w 305"/>
                <a:gd name="T5" fmla="*/ 0 h 19"/>
                <a:gd name="T6" fmla="*/ 0 w 305"/>
                <a:gd name="T7" fmla="*/ 10 h 19"/>
                <a:gd name="T8" fmla="*/ 16 w 305"/>
                <a:gd name="T9" fmla="*/ 19 h 19"/>
                <a:gd name="T10" fmla="*/ 288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5" y="0"/>
                    <a:pt x="288" y="0"/>
                  </a:cubicBezTo>
                  <a:lnTo>
                    <a:pt x="16" y="0"/>
                  </a:lnTo>
                  <a:cubicBezTo>
                    <a:pt x="9" y="0"/>
                    <a:pt x="0" y="0"/>
                    <a:pt x="0" y="10"/>
                  </a:cubicBezTo>
                  <a:cubicBezTo>
                    <a:pt x="0" y="19"/>
                    <a:pt x="9" y="19"/>
                    <a:pt x="16" y="19"/>
                  </a:cubicBezTo>
                  <a:lnTo>
                    <a:pt x="288" y="19"/>
                  </a:lnTo>
                  <a:cubicBezTo>
                    <a:pt x="295"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125">
              <a:extLst>
                <a:ext uri="{FF2B5EF4-FFF2-40B4-BE49-F238E27FC236}">
                  <a16:creationId xmlns:a16="http://schemas.microsoft.com/office/drawing/2014/main" id="{91F4F594-FF19-4546-8D5F-6339D1D1349A}"/>
                </a:ext>
              </a:extLst>
            </p:cNvPr>
            <p:cNvSpPr>
              <a:spLocks/>
            </p:cNvSpPr>
            <p:nvPr>
              <p:custDataLst>
                <p:tags r:id="rId210"/>
              </p:custDataLst>
            </p:nvPr>
          </p:nvSpPr>
          <p:spPr bwMode="auto">
            <a:xfrm>
              <a:off x="3825875" y="2333626"/>
              <a:ext cx="49213" cy="73025"/>
            </a:xfrm>
            <a:custGeom>
              <a:avLst/>
              <a:gdLst>
                <a:gd name="T0" fmla="*/ 163 w 163"/>
                <a:gd name="T1" fmla="*/ 159 h 229"/>
                <a:gd name="T2" fmla="*/ 142 w 163"/>
                <a:gd name="T3" fmla="*/ 112 h 229"/>
                <a:gd name="T4" fmla="*/ 85 w 163"/>
                <a:gd name="T5" fmla="*/ 88 h 229"/>
                <a:gd name="T6" fmla="*/ 23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7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3" y="76"/>
                    <a:pt x="23" y="47"/>
                  </a:cubicBezTo>
                  <a:cubicBezTo>
                    <a:pt x="23" y="30"/>
                    <a:pt x="36"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1" y="218"/>
                    <a:pt x="82" y="218"/>
                  </a:cubicBezTo>
                  <a:cubicBezTo>
                    <a:pt x="40" y="218"/>
                    <a:pt x="22"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7"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126">
              <a:extLst>
                <a:ext uri="{FF2B5EF4-FFF2-40B4-BE49-F238E27FC236}">
                  <a16:creationId xmlns:a16="http://schemas.microsoft.com/office/drawing/2014/main" id="{BDA12F2F-B5CC-404A-AC1F-4345C293B6EA}"/>
                </a:ext>
              </a:extLst>
            </p:cNvPr>
            <p:cNvSpPr>
              <a:spLocks noEditPoints="1"/>
            </p:cNvSpPr>
            <p:nvPr>
              <p:custDataLst>
                <p:tags r:id="rId211"/>
              </p:custDataLst>
            </p:nvPr>
          </p:nvSpPr>
          <p:spPr bwMode="auto">
            <a:xfrm>
              <a:off x="3886200" y="2298701"/>
              <a:ext cx="31750" cy="106363"/>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127">
              <a:extLst>
                <a:ext uri="{FF2B5EF4-FFF2-40B4-BE49-F238E27FC236}">
                  <a16:creationId xmlns:a16="http://schemas.microsoft.com/office/drawing/2014/main" id="{39E0BA83-7596-4A30-BA35-3D6B0F5F61DF}"/>
                </a:ext>
              </a:extLst>
            </p:cNvPr>
            <p:cNvSpPr>
              <a:spLocks/>
            </p:cNvSpPr>
            <p:nvPr>
              <p:custDataLst>
                <p:tags r:id="rId212"/>
              </p:custDataLst>
            </p:nvPr>
          </p:nvSpPr>
          <p:spPr bwMode="auto">
            <a:xfrm>
              <a:off x="3927475" y="2333626"/>
              <a:ext cx="76200" cy="71438"/>
            </a:xfrm>
            <a:custGeom>
              <a:avLst/>
              <a:gdLst>
                <a:gd name="T0" fmla="*/ 251 w 251"/>
                <a:gd name="T1" fmla="*/ 220 h 220"/>
                <a:gd name="T2" fmla="*/ 251 w 251"/>
                <a:gd name="T3" fmla="*/ 205 h 220"/>
                <a:gd name="T4" fmla="*/ 212 w 251"/>
                <a:gd name="T5" fmla="*/ 190 h 220"/>
                <a:gd name="T6" fmla="*/ 212 w 251"/>
                <a:gd name="T7" fmla="*/ 95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5"/>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1"/>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128">
              <a:extLst>
                <a:ext uri="{FF2B5EF4-FFF2-40B4-BE49-F238E27FC236}">
                  <a16:creationId xmlns:a16="http://schemas.microsoft.com/office/drawing/2014/main" id="{70EE24F0-4F1F-4448-B3D0-56B2E135F299}"/>
                </a:ext>
              </a:extLst>
            </p:cNvPr>
            <p:cNvSpPr>
              <a:spLocks/>
            </p:cNvSpPr>
            <p:nvPr>
              <p:custDataLst>
                <p:tags r:id="rId213"/>
              </p:custDataLst>
            </p:nvPr>
          </p:nvSpPr>
          <p:spPr bwMode="auto">
            <a:xfrm>
              <a:off x="4040188"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0" y="7"/>
                    <a:pt x="94" y="0"/>
                    <a:pt x="70" y="0"/>
                  </a:cubicBezTo>
                  <a:cubicBezTo>
                    <a:pt x="68" y="0"/>
                    <a:pt x="61" y="0"/>
                    <a:pt x="61" y="6"/>
                  </a:cubicBezTo>
                  <a:cubicBezTo>
                    <a:pt x="61" y="10"/>
                    <a:pt x="66" y="11"/>
                    <a:pt x="66" y="11"/>
                  </a:cubicBezTo>
                  <a:cubicBezTo>
                    <a:pt x="82" y="14"/>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129">
              <a:extLst>
                <a:ext uri="{FF2B5EF4-FFF2-40B4-BE49-F238E27FC236}">
                  <a16:creationId xmlns:a16="http://schemas.microsoft.com/office/drawing/2014/main" id="{93F5D2C6-081A-424E-95C0-11EC5E94AEEC}"/>
                </a:ext>
              </a:extLst>
            </p:cNvPr>
            <p:cNvSpPr>
              <a:spLocks/>
            </p:cNvSpPr>
            <p:nvPr>
              <p:custDataLst>
                <p:tags r:id="rId214"/>
              </p:custDataLst>
            </p:nvPr>
          </p:nvSpPr>
          <p:spPr bwMode="auto">
            <a:xfrm>
              <a:off x="4167188" y="2362201"/>
              <a:ext cx="92075" cy="6350"/>
            </a:xfrm>
            <a:custGeom>
              <a:avLst/>
              <a:gdLst>
                <a:gd name="T0" fmla="*/ 305 w 305"/>
                <a:gd name="T1" fmla="*/ 10 h 19"/>
                <a:gd name="T2" fmla="*/ 288 w 305"/>
                <a:gd name="T3" fmla="*/ 0 h 19"/>
                <a:gd name="T4" fmla="*/ 16 w 305"/>
                <a:gd name="T5" fmla="*/ 0 h 19"/>
                <a:gd name="T6" fmla="*/ 0 w 305"/>
                <a:gd name="T7" fmla="*/ 10 h 19"/>
                <a:gd name="T8" fmla="*/ 16 w 305"/>
                <a:gd name="T9" fmla="*/ 19 h 19"/>
                <a:gd name="T10" fmla="*/ 288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5" y="0"/>
                    <a:pt x="288" y="0"/>
                  </a:cubicBezTo>
                  <a:lnTo>
                    <a:pt x="16" y="0"/>
                  </a:lnTo>
                  <a:cubicBezTo>
                    <a:pt x="9" y="0"/>
                    <a:pt x="0" y="0"/>
                    <a:pt x="0" y="10"/>
                  </a:cubicBezTo>
                  <a:cubicBezTo>
                    <a:pt x="0" y="19"/>
                    <a:pt x="9" y="19"/>
                    <a:pt x="16" y="19"/>
                  </a:cubicBezTo>
                  <a:lnTo>
                    <a:pt x="288" y="19"/>
                  </a:lnTo>
                  <a:cubicBezTo>
                    <a:pt x="295"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130">
              <a:extLst>
                <a:ext uri="{FF2B5EF4-FFF2-40B4-BE49-F238E27FC236}">
                  <a16:creationId xmlns:a16="http://schemas.microsoft.com/office/drawing/2014/main" id="{F1130401-8B08-46A4-B4D9-FCCA348BD5E9}"/>
                </a:ext>
              </a:extLst>
            </p:cNvPr>
            <p:cNvSpPr>
              <a:spLocks/>
            </p:cNvSpPr>
            <p:nvPr>
              <p:custDataLst>
                <p:tags r:id="rId215"/>
              </p:custDataLst>
            </p:nvPr>
          </p:nvSpPr>
          <p:spPr bwMode="auto">
            <a:xfrm>
              <a:off x="4310063" y="2333626"/>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2" y="103"/>
                  </a:cubicBezTo>
                  <a:cubicBezTo>
                    <a:pt x="37" y="116"/>
                    <a:pt x="51"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131">
              <a:extLst>
                <a:ext uri="{FF2B5EF4-FFF2-40B4-BE49-F238E27FC236}">
                  <a16:creationId xmlns:a16="http://schemas.microsoft.com/office/drawing/2014/main" id="{253C01AD-FEFB-42AF-853E-620486900C4C}"/>
                </a:ext>
              </a:extLst>
            </p:cNvPr>
            <p:cNvSpPr>
              <a:spLocks noEditPoints="1"/>
            </p:cNvSpPr>
            <p:nvPr>
              <p:custDataLst>
                <p:tags r:id="rId216"/>
              </p:custDataLst>
            </p:nvPr>
          </p:nvSpPr>
          <p:spPr bwMode="auto">
            <a:xfrm>
              <a:off x="4370388" y="2298701"/>
              <a:ext cx="31750" cy="106363"/>
            </a:xfrm>
            <a:custGeom>
              <a:avLst/>
              <a:gdLst>
                <a:gd name="T0" fmla="*/ 106 w 106"/>
                <a:gd name="T1" fmla="*/ 328 h 328"/>
                <a:gd name="T2" fmla="*/ 106 w 106"/>
                <a:gd name="T3" fmla="*/ 313 h 328"/>
                <a:gd name="T4" fmla="*/ 72 w 106"/>
                <a:gd name="T5" fmla="*/ 291 h 328"/>
                <a:gd name="T6" fmla="*/ 72 w 106"/>
                <a:gd name="T7" fmla="*/ 108 h 328"/>
                <a:gd name="T8" fmla="*/ 2 w 106"/>
                <a:gd name="T9" fmla="*/ 113 h 328"/>
                <a:gd name="T10" fmla="*/ 2 w 106"/>
                <a:gd name="T11" fmla="*/ 129 h 328"/>
                <a:gd name="T12" fmla="*/ 39 w 106"/>
                <a:gd name="T13" fmla="*/ 156 h 328"/>
                <a:gd name="T14" fmla="*/ 39 w 106"/>
                <a:gd name="T15" fmla="*/ 290 h 328"/>
                <a:gd name="T16" fmla="*/ 0 w 106"/>
                <a:gd name="T17" fmla="*/ 313 h 328"/>
                <a:gd name="T18" fmla="*/ 0 w 106"/>
                <a:gd name="T19" fmla="*/ 328 h 328"/>
                <a:gd name="T20" fmla="*/ 55 w 106"/>
                <a:gd name="T21" fmla="*/ 327 h 328"/>
                <a:gd name="T22" fmla="*/ 106 w 106"/>
                <a:gd name="T23" fmla="*/ 328 h 328"/>
                <a:gd name="T24" fmla="*/ 79 w 106"/>
                <a:gd name="T25" fmla="*/ 27 h 328"/>
                <a:gd name="T26" fmla="*/ 53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89" y="328"/>
                    <a:pt x="106"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132">
              <a:extLst>
                <a:ext uri="{FF2B5EF4-FFF2-40B4-BE49-F238E27FC236}">
                  <a16:creationId xmlns:a16="http://schemas.microsoft.com/office/drawing/2014/main" id="{133A6A0C-168E-4E9B-9143-22ABBBC41B59}"/>
                </a:ext>
              </a:extLst>
            </p:cNvPr>
            <p:cNvSpPr>
              <a:spLocks/>
            </p:cNvSpPr>
            <p:nvPr>
              <p:custDataLst>
                <p:tags r:id="rId217"/>
              </p:custDataLst>
            </p:nvPr>
          </p:nvSpPr>
          <p:spPr bwMode="auto">
            <a:xfrm>
              <a:off x="4411663" y="2333626"/>
              <a:ext cx="76200" cy="71438"/>
            </a:xfrm>
            <a:custGeom>
              <a:avLst/>
              <a:gdLst>
                <a:gd name="T0" fmla="*/ 250 w 250"/>
                <a:gd name="T1" fmla="*/ 220 h 220"/>
                <a:gd name="T2" fmla="*/ 250 w 250"/>
                <a:gd name="T3" fmla="*/ 205 h 220"/>
                <a:gd name="T4" fmla="*/ 211 w 250"/>
                <a:gd name="T5" fmla="*/ 190 h 220"/>
                <a:gd name="T6" fmla="*/ 211 w 250"/>
                <a:gd name="T7" fmla="*/ 95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8 w 250"/>
                <a:gd name="T21" fmla="*/ 49 h 220"/>
                <a:gd name="T22" fmla="*/ 38 w 250"/>
                <a:gd name="T23" fmla="*/ 182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2 h 220"/>
                <a:gd name="T36" fmla="*/ 73 w 250"/>
                <a:gd name="T37" fmla="*/ 91 h 220"/>
                <a:gd name="T38" fmla="*/ 140 w 250"/>
                <a:gd name="T39" fmla="*/ 11 h 220"/>
                <a:gd name="T40" fmla="*/ 177 w 250"/>
                <a:gd name="T41" fmla="*/ 66 h 220"/>
                <a:gd name="T42" fmla="*/ 177 w 250"/>
                <a:gd name="T43" fmla="*/ 182 h 220"/>
                <a:gd name="T44" fmla="*/ 138 w 250"/>
                <a:gd name="T45" fmla="*/ 205 h 220"/>
                <a:gd name="T46" fmla="*/ 138 w 250"/>
                <a:gd name="T47" fmla="*/ 220 h 220"/>
                <a:gd name="T48" fmla="*/ 194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4" y="205"/>
                    <a:pt x="212" y="205"/>
                    <a:pt x="211" y="190"/>
                  </a:cubicBezTo>
                  <a:lnTo>
                    <a:pt x="211" y="95"/>
                  </a:lnTo>
                  <a:cubicBezTo>
                    <a:pt x="211" y="52"/>
                    <a:pt x="211" y="36"/>
                    <a:pt x="196" y="18"/>
                  </a:cubicBezTo>
                  <a:cubicBezTo>
                    <a:pt x="189" y="10"/>
                    <a:pt x="173" y="0"/>
                    <a:pt x="144" y="0"/>
                  </a:cubicBezTo>
                  <a:cubicBezTo>
                    <a:pt x="107" y="0"/>
                    <a:pt x="84" y="21"/>
                    <a:pt x="70" y="52"/>
                  </a:cubicBezTo>
                  <a:lnTo>
                    <a:pt x="70" y="0"/>
                  </a:lnTo>
                  <a:lnTo>
                    <a:pt x="0" y="5"/>
                  </a:lnTo>
                  <a:lnTo>
                    <a:pt x="0" y="21"/>
                  </a:lnTo>
                  <a:cubicBezTo>
                    <a:pt x="34" y="21"/>
                    <a:pt x="38" y="24"/>
                    <a:pt x="38" y="49"/>
                  </a:cubicBezTo>
                  <a:lnTo>
                    <a:pt x="38" y="182"/>
                  </a:lnTo>
                  <a:cubicBezTo>
                    <a:pt x="38" y="205"/>
                    <a:pt x="33" y="205"/>
                    <a:pt x="0" y="205"/>
                  </a:cubicBezTo>
                  <a:lnTo>
                    <a:pt x="0" y="220"/>
                  </a:lnTo>
                  <a:lnTo>
                    <a:pt x="56" y="219"/>
                  </a:lnTo>
                  <a:lnTo>
                    <a:pt x="112" y="220"/>
                  </a:lnTo>
                  <a:lnTo>
                    <a:pt x="112" y="205"/>
                  </a:lnTo>
                  <a:cubicBezTo>
                    <a:pt x="78" y="205"/>
                    <a:pt x="73" y="205"/>
                    <a:pt x="73" y="182"/>
                  </a:cubicBezTo>
                  <a:lnTo>
                    <a:pt x="73" y="91"/>
                  </a:lnTo>
                  <a:cubicBezTo>
                    <a:pt x="73" y="39"/>
                    <a:pt x="108" y="11"/>
                    <a:pt x="140" y="11"/>
                  </a:cubicBezTo>
                  <a:cubicBezTo>
                    <a:pt x="172" y="11"/>
                    <a:pt x="177" y="38"/>
                    <a:pt x="177" y="66"/>
                  </a:cubicBezTo>
                  <a:lnTo>
                    <a:pt x="177" y="182"/>
                  </a:lnTo>
                  <a:cubicBezTo>
                    <a:pt x="177" y="205"/>
                    <a:pt x="172" y="205"/>
                    <a:pt x="138" y="205"/>
                  </a:cubicBezTo>
                  <a:lnTo>
                    <a:pt x="138" y="220"/>
                  </a:lnTo>
                  <a:lnTo>
                    <a:pt x="194"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133">
              <a:extLst>
                <a:ext uri="{FF2B5EF4-FFF2-40B4-BE49-F238E27FC236}">
                  <a16:creationId xmlns:a16="http://schemas.microsoft.com/office/drawing/2014/main" id="{006209B0-D768-48EA-8550-4CD03B25E2CD}"/>
                </a:ext>
              </a:extLst>
            </p:cNvPr>
            <p:cNvSpPr>
              <a:spLocks/>
            </p:cNvSpPr>
            <p:nvPr>
              <p:custDataLst>
                <p:tags r:id="rId218"/>
              </p:custDataLst>
            </p:nvPr>
          </p:nvSpPr>
          <p:spPr bwMode="auto">
            <a:xfrm>
              <a:off x="4495800" y="2293938"/>
              <a:ext cx="74613" cy="111125"/>
            </a:xfrm>
            <a:custGeom>
              <a:avLst/>
              <a:gdLst>
                <a:gd name="T0" fmla="*/ 251 w 251"/>
                <a:gd name="T1" fmla="*/ 346 h 346"/>
                <a:gd name="T2" fmla="*/ 251 w 251"/>
                <a:gd name="T3" fmla="*/ 331 h 346"/>
                <a:gd name="T4" fmla="*/ 212 w 251"/>
                <a:gd name="T5" fmla="*/ 316 h 346"/>
                <a:gd name="T6" fmla="*/ 212 w 251"/>
                <a:gd name="T7" fmla="*/ 221 h 346"/>
                <a:gd name="T8" fmla="*/ 197 w 251"/>
                <a:gd name="T9" fmla="*/ 144 h 346"/>
                <a:gd name="T10" fmla="*/ 144 w 251"/>
                <a:gd name="T11" fmla="*/ 126 h 346"/>
                <a:gd name="T12" fmla="*/ 73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7 w 251"/>
                <a:gd name="T31" fmla="*/ 345 h 346"/>
                <a:gd name="T32" fmla="*/ 113 w 251"/>
                <a:gd name="T33" fmla="*/ 346 h 346"/>
                <a:gd name="T34" fmla="*/ 113 w 251"/>
                <a:gd name="T35" fmla="*/ 331 h 346"/>
                <a:gd name="T36" fmla="*/ 74 w 251"/>
                <a:gd name="T37" fmla="*/ 308 h 346"/>
                <a:gd name="T38" fmla="*/ 74 w 251"/>
                <a:gd name="T39" fmla="*/ 217 h 346"/>
                <a:gd name="T40" fmla="*/ 141 w 251"/>
                <a:gd name="T41" fmla="*/ 137 h 346"/>
                <a:gd name="T42" fmla="*/ 178 w 251"/>
                <a:gd name="T43" fmla="*/ 192 h 346"/>
                <a:gd name="T44" fmla="*/ 178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1"/>
                  </a:lnTo>
                  <a:cubicBezTo>
                    <a:pt x="212" y="178"/>
                    <a:pt x="212" y="162"/>
                    <a:pt x="197" y="144"/>
                  </a:cubicBezTo>
                  <a:cubicBezTo>
                    <a:pt x="190" y="136"/>
                    <a:pt x="173" y="126"/>
                    <a:pt x="144" y="126"/>
                  </a:cubicBezTo>
                  <a:cubicBezTo>
                    <a:pt x="103" y="126"/>
                    <a:pt x="81" y="156"/>
                    <a:pt x="73" y="174"/>
                  </a:cubicBezTo>
                  <a:lnTo>
                    <a:pt x="72" y="174"/>
                  </a:lnTo>
                  <a:lnTo>
                    <a:pt x="72" y="0"/>
                  </a:lnTo>
                  <a:lnTo>
                    <a:pt x="0" y="6"/>
                  </a:lnTo>
                  <a:lnTo>
                    <a:pt x="0" y="21"/>
                  </a:lnTo>
                  <a:cubicBezTo>
                    <a:pt x="35" y="21"/>
                    <a:pt x="39" y="24"/>
                    <a:pt x="39" y="49"/>
                  </a:cubicBezTo>
                  <a:lnTo>
                    <a:pt x="39" y="308"/>
                  </a:lnTo>
                  <a:cubicBezTo>
                    <a:pt x="39" y="331"/>
                    <a:pt x="34" y="331"/>
                    <a:pt x="0" y="331"/>
                  </a:cubicBezTo>
                  <a:lnTo>
                    <a:pt x="0" y="346"/>
                  </a:lnTo>
                  <a:lnTo>
                    <a:pt x="57" y="345"/>
                  </a:lnTo>
                  <a:lnTo>
                    <a:pt x="113" y="346"/>
                  </a:lnTo>
                  <a:lnTo>
                    <a:pt x="113" y="331"/>
                  </a:lnTo>
                  <a:cubicBezTo>
                    <a:pt x="79" y="331"/>
                    <a:pt x="74" y="331"/>
                    <a:pt x="74" y="308"/>
                  </a:cubicBezTo>
                  <a:lnTo>
                    <a:pt x="74" y="217"/>
                  </a:lnTo>
                  <a:cubicBezTo>
                    <a:pt x="74" y="165"/>
                    <a:pt x="109" y="137"/>
                    <a:pt x="141" y="137"/>
                  </a:cubicBezTo>
                  <a:cubicBezTo>
                    <a:pt x="172" y="137"/>
                    <a:pt x="178" y="164"/>
                    <a:pt x="178" y="192"/>
                  </a:cubicBezTo>
                  <a:lnTo>
                    <a:pt x="178" y="308"/>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134">
              <a:extLst>
                <a:ext uri="{FF2B5EF4-FFF2-40B4-BE49-F238E27FC236}">
                  <a16:creationId xmlns:a16="http://schemas.microsoft.com/office/drawing/2014/main" id="{61BCF594-ABFF-44B5-AB4D-A8C2F2F0AD3B}"/>
                </a:ext>
              </a:extLst>
            </p:cNvPr>
            <p:cNvSpPr>
              <a:spLocks/>
            </p:cNvSpPr>
            <p:nvPr>
              <p:custDataLst>
                <p:tags r:id="rId219"/>
              </p:custDataLst>
            </p:nvPr>
          </p:nvSpPr>
          <p:spPr bwMode="auto">
            <a:xfrm>
              <a:off x="4608513"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7"/>
                    <a:pt x="94" y="0"/>
                    <a:pt x="70" y="0"/>
                  </a:cubicBezTo>
                  <a:cubicBezTo>
                    <a:pt x="68" y="0"/>
                    <a:pt x="61" y="0"/>
                    <a:pt x="61" y="6"/>
                  </a:cubicBezTo>
                  <a:cubicBezTo>
                    <a:pt x="61" y="10"/>
                    <a:pt x="66" y="11"/>
                    <a:pt x="66" y="11"/>
                  </a:cubicBezTo>
                  <a:cubicBezTo>
                    <a:pt x="82" y="14"/>
                    <a:pt x="86" y="16"/>
                    <a:pt x="98" y="50"/>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35">
              <a:extLst>
                <a:ext uri="{FF2B5EF4-FFF2-40B4-BE49-F238E27FC236}">
                  <a16:creationId xmlns:a16="http://schemas.microsoft.com/office/drawing/2014/main" id="{48BE9532-5EE0-481C-B77B-0FE0A9A8E2D7}"/>
                </a:ext>
              </a:extLst>
            </p:cNvPr>
            <p:cNvSpPr>
              <a:spLocks/>
            </p:cNvSpPr>
            <p:nvPr>
              <p:custDataLst>
                <p:tags r:id="rId220"/>
              </p:custDataLst>
            </p:nvPr>
          </p:nvSpPr>
          <p:spPr bwMode="auto">
            <a:xfrm>
              <a:off x="4845050" y="2333626"/>
              <a:ext cx="57150" cy="73025"/>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6" y="216"/>
                    <a:pt x="42" y="195"/>
                    <a:pt x="42" y="114"/>
                  </a:cubicBezTo>
                  <a:cubicBezTo>
                    <a:pt x="42" y="33"/>
                    <a:pt x="83" y="12"/>
                    <a:pt x="109" y="12"/>
                  </a:cubicBezTo>
                  <a:cubicBezTo>
                    <a:pt x="114" y="12"/>
                    <a:pt x="145" y="13"/>
                    <a:pt x="162"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36">
              <a:extLst>
                <a:ext uri="{FF2B5EF4-FFF2-40B4-BE49-F238E27FC236}">
                  <a16:creationId xmlns:a16="http://schemas.microsoft.com/office/drawing/2014/main" id="{D0E2B0A4-3351-450A-ADB6-5AB43A485C8B}"/>
                </a:ext>
              </a:extLst>
            </p:cNvPr>
            <p:cNvSpPr>
              <a:spLocks noEditPoints="1"/>
            </p:cNvSpPr>
            <p:nvPr>
              <p:custDataLst>
                <p:tags r:id="rId221"/>
              </p:custDataLst>
            </p:nvPr>
          </p:nvSpPr>
          <p:spPr bwMode="auto">
            <a:xfrm>
              <a:off x="4910138" y="2333626"/>
              <a:ext cx="66675" cy="73025"/>
            </a:xfrm>
            <a:custGeom>
              <a:avLst/>
              <a:gdLst>
                <a:gd name="T0" fmla="*/ 221 w 221"/>
                <a:gd name="T1" fmla="*/ 116 h 229"/>
                <a:gd name="T2" fmla="*/ 110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0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0"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0"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5"/>
                    <a:pt x="179" y="94"/>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37">
              <a:extLst>
                <a:ext uri="{FF2B5EF4-FFF2-40B4-BE49-F238E27FC236}">
                  <a16:creationId xmlns:a16="http://schemas.microsoft.com/office/drawing/2014/main" id="{FA6FD276-D45F-48E1-ADB2-74644171A102}"/>
                </a:ext>
              </a:extLst>
            </p:cNvPr>
            <p:cNvSpPr>
              <a:spLocks/>
            </p:cNvSpPr>
            <p:nvPr>
              <p:custDataLst>
                <p:tags r:id="rId222"/>
              </p:custDataLst>
            </p:nvPr>
          </p:nvSpPr>
          <p:spPr bwMode="auto">
            <a:xfrm>
              <a:off x="4986338" y="2333626"/>
              <a:ext cx="49213" cy="73025"/>
            </a:xfrm>
            <a:custGeom>
              <a:avLst/>
              <a:gdLst>
                <a:gd name="T0" fmla="*/ 163 w 163"/>
                <a:gd name="T1" fmla="*/ 159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8" y="0"/>
                    <a:pt x="80" y="0"/>
                  </a:cubicBezTo>
                  <a:cubicBezTo>
                    <a:pt x="19" y="0"/>
                    <a:pt x="0" y="33"/>
                    <a:pt x="0" y="61"/>
                  </a:cubicBezTo>
                  <a:cubicBezTo>
                    <a:pt x="0" y="79"/>
                    <a:pt x="8" y="93"/>
                    <a:pt x="22" y="103"/>
                  </a:cubicBezTo>
                  <a:cubicBezTo>
                    <a:pt x="38" y="116"/>
                    <a:pt x="52" y="119"/>
                    <a:pt x="88" y="126"/>
                  </a:cubicBezTo>
                  <a:cubicBezTo>
                    <a:pt x="99"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8">
              <a:extLst>
                <a:ext uri="{FF2B5EF4-FFF2-40B4-BE49-F238E27FC236}">
                  <a16:creationId xmlns:a16="http://schemas.microsoft.com/office/drawing/2014/main" id="{49F4A1FC-AE4F-44FB-945D-5B7D247B931E}"/>
                </a:ext>
              </a:extLst>
            </p:cNvPr>
            <p:cNvSpPr>
              <a:spLocks/>
            </p:cNvSpPr>
            <p:nvPr>
              <p:custDataLst>
                <p:tags r:id="rId223"/>
              </p:custDataLst>
            </p:nvPr>
          </p:nvSpPr>
          <p:spPr bwMode="auto">
            <a:xfrm>
              <a:off x="5075238"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7"/>
                    <a:pt x="94" y="0"/>
                    <a:pt x="70" y="0"/>
                  </a:cubicBezTo>
                  <a:cubicBezTo>
                    <a:pt x="68" y="0"/>
                    <a:pt x="61" y="0"/>
                    <a:pt x="61" y="6"/>
                  </a:cubicBezTo>
                  <a:cubicBezTo>
                    <a:pt x="61" y="10"/>
                    <a:pt x="66" y="11"/>
                    <a:pt x="66" y="11"/>
                  </a:cubicBezTo>
                  <a:cubicBezTo>
                    <a:pt x="82" y="14"/>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39">
              <a:extLst>
                <a:ext uri="{FF2B5EF4-FFF2-40B4-BE49-F238E27FC236}">
                  <a16:creationId xmlns:a16="http://schemas.microsoft.com/office/drawing/2014/main" id="{2888E449-BA0C-4C22-B870-D79B62548FAC}"/>
                </a:ext>
              </a:extLst>
            </p:cNvPr>
            <p:cNvSpPr>
              <a:spLocks/>
            </p:cNvSpPr>
            <p:nvPr>
              <p:custDataLst>
                <p:tags r:id="rId224"/>
              </p:custDataLst>
            </p:nvPr>
          </p:nvSpPr>
          <p:spPr bwMode="auto">
            <a:xfrm>
              <a:off x="5200650" y="2362201"/>
              <a:ext cx="92075" cy="6350"/>
            </a:xfrm>
            <a:custGeom>
              <a:avLst/>
              <a:gdLst>
                <a:gd name="T0" fmla="*/ 305 w 305"/>
                <a:gd name="T1" fmla="*/ 10 h 19"/>
                <a:gd name="T2" fmla="*/ 288 w 305"/>
                <a:gd name="T3" fmla="*/ 0 h 19"/>
                <a:gd name="T4" fmla="*/ 17 w 305"/>
                <a:gd name="T5" fmla="*/ 0 h 19"/>
                <a:gd name="T6" fmla="*/ 0 w 305"/>
                <a:gd name="T7" fmla="*/ 10 h 19"/>
                <a:gd name="T8" fmla="*/ 17 w 305"/>
                <a:gd name="T9" fmla="*/ 19 h 19"/>
                <a:gd name="T10" fmla="*/ 288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5" y="0"/>
                    <a:pt x="288" y="0"/>
                  </a:cubicBezTo>
                  <a:lnTo>
                    <a:pt x="17" y="0"/>
                  </a:lnTo>
                  <a:cubicBezTo>
                    <a:pt x="10" y="0"/>
                    <a:pt x="0" y="0"/>
                    <a:pt x="0" y="10"/>
                  </a:cubicBezTo>
                  <a:cubicBezTo>
                    <a:pt x="0" y="19"/>
                    <a:pt x="10" y="19"/>
                    <a:pt x="17" y="19"/>
                  </a:cubicBezTo>
                  <a:lnTo>
                    <a:pt x="288" y="19"/>
                  </a:lnTo>
                  <a:cubicBezTo>
                    <a:pt x="295"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40">
              <a:extLst>
                <a:ext uri="{FF2B5EF4-FFF2-40B4-BE49-F238E27FC236}">
                  <a16:creationId xmlns:a16="http://schemas.microsoft.com/office/drawing/2014/main" id="{74D9D0F1-4C77-4200-BABA-8F9B84EECAFE}"/>
                </a:ext>
              </a:extLst>
            </p:cNvPr>
            <p:cNvSpPr>
              <a:spLocks/>
            </p:cNvSpPr>
            <p:nvPr>
              <p:custDataLst>
                <p:tags r:id="rId225"/>
              </p:custDataLst>
            </p:nvPr>
          </p:nvSpPr>
          <p:spPr bwMode="auto">
            <a:xfrm>
              <a:off x="5343525" y="2333626"/>
              <a:ext cx="58738" cy="73025"/>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2" y="216"/>
                  </a:cubicBezTo>
                  <a:cubicBezTo>
                    <a:pt x="85" y="216"/>
                    <a:pt x="41" y="195"/>
                    <a:pt x="41" y="114"/>
                  </a:cubicBezTo>
                  <a:cubicBezTo>
                    <a:pt x="41" y="33"/>
                    <a:pt x="82" y="12"/>
                    <a:pt x="109"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41">
              <a:extLst>
                <a:ext uri="{FF2B5EF4-FFF2-40B4-BE49-F238E27FC236}">
                  <a16:creationId xmlns:a16="http://schemas.microsoft.com/office/drawing/2014/main" id="{CB9A8B0A-1366-4CAE-9B96-98A80A951979}"/>
                </a:ext>
              </a:extLst>
            </p:cNvPr>
            <p:cNvSpPr>
              <a:spLocks noEditPoints="1"/>
            </p:cNvSpPr>
            <p:nvPr>
              <p:custDataLst>
                <p:tags r:id="rId226"/>
              </p:custDataLst>
            </p:nvPr>
          </p:nvSpPr>
          <p:spPr bwMode="auto">
            <a:xfrm>
              <a:off x="5410200" y="2333626"/>
              <a:ext cx="66675" cy="73025"/>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2" y="11"/>
                    <a:pt x="154" y="22"/>
                    <a:pt x="167" y="43"/>
                  </a:cubicBezTo>
                  <a:cubicBezTo>
                    <a:pt x="180" y="65"/>
                    <a:pt x="180" y="94"/>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42">
              <a:extLst>
                <a:ext uri="{FF2B5EF4-FFF2-40B4-BE49-F238E27FC236}">
                  <a16:creationId xmlns:a16="http://schemas.microsoft.com/office/drawing/2014/main" id="{2E10F5D3-B701-4883-BE62-43F67BEFA43E}"/>
                </a:ext>
              </a:extLst>
            </p:cNvPr>
            <p:cNvSpPr>
              <a:spLocks/>
            </p:cNvSpPr>
            <p:nvPr>
              <p:custDataLst>
                <p:tags r:id="rId227"/>
              </p:custDataLst>
            </p:nvPr>
          </p:nvSpPr>
          <p:spPr bwMode="auto">
            <a:xfrm>
              <a:off x="5486400" y="2333626"/>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43">
              <a:extLst>
                <a:ext uri="{FF2B5EF4-FFF2-40B4-BE49-F238E27FC236}">
                  <a16:creationId xmlns:a16="http://schemas.microsoft.com/office/drawing/2014/main" id="{82000459-B50E-433D-83CC-1B7D656507FE}"/>
                </a:ext>
              </a:extLst>
            </p:cNvPr>
            <p:cNvSpPr>
              <a:spLocks/>
            </p:cNvSpPr>
            <p:nvPr>
              <p:custDataLst>
                <p:tags r:id="rId228"/>
              </p:custDataLst>
            </p:nvPr>
          </p:nvSpPr>
          <p:spPr bwMode="auto">
            <a:xfrm>
              <a:off x="5545138" y="2293938"/>
              <a:ext cx="76200" cy="111125"/>
            </a:xfrm>
            <a:custGeom>
              <a:avLst/>
              <a:gdLst>
                <a:gd name="T0" fmla="*/ 251 w 251"/>
                <a:gd name="T1" fmla="*/ 346 h 346"/>
                <a:gd name="T2" fmla="*/ 251 w 251"/>
                <a:gd name="T3" fmla="*/ 331 h 346"/>
                <a:gd name="T4" fmla="*/ 212 w 251"/>
                <a:gd name="T5" fmla="*/ 316 h 346"/>
                <a:gd name="T6" fmla="*/ 212 w 251"/>
                <a:gd name="T7" fmla="*/ 221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7 h 346"/>
                <a:gd name="T40" fmla="*/ 140 w 251"/>
                <a:gd name="T41" fmla="*/ 137 h 346"/>
                <a:gd name="T42" fmla="*/ 177 w 251"/>
                <a:gd name="T43" fmla="*/ 192 h 346"/>
                <a:gd name="T44" fmla="*/ 177 w 251"/>
                <a:gd name="T45" fmla="*/ 308 h 346"/>
                <a:gd name="T46" fmla="*/ 138 w 251"/>
                <a:gd name="T47" fmla="*/ 331 h 346"/>
                <a:gd name="T48" fmla="*/ 138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1"/>
                  </a:lnTo>
                  <a:cubicBezTo>
                    <a:pt x="212" y="178"/>
                    <a:pt x="212" y="162"/>
                    <a:pt x="196" y="144"/>
                  </a:cubicBezTo>
                  <a:cubicBezTo>
                    <a:pt x="189" y="136"/>
                    <a:pt x="173" y="126"/>
                    <a:pt x="144" y="126"/>
                  </a:cubicBezTo>
                  <a:cubicBezTo>
                    <a:pt x="102" y="126"/>
                    <a:pt x="80" y="156"/>
                    <a:pt x="72" y="174"/>
                  </a:cubicBezTo>
                  <a:lnTo>
                    <a:pt x="72" y="174"/>
                  </a:lnTo>
                  <a:lnTo>
                    <a:pt x="72" y="0"/>
                  </a:lnTo>
                  <a:lnTo>
                    <a:pt x="0" y="6"/>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7"/>
                  </a:lnTo>
                  <a:cubicBezTo>
                    <a:pt x="73" y="165"/>
                    <a:pt x="109" y="137"/>
                    <a:pt x="140" y="137"/>
                  </a:cubicBezTo>
                  <a:cubicBezTo>
                    <a:pt x="172" y="137"/>
                    <a:pt x="177" y="164"/>
                    <a:pt x="177" y="192"/>
                  </a:cubicBezTo>
                  <a:lnTo>
                    <a:pt x="177" y="308"/>
                  </a:lnTo>
                  <a:cubicBezTo>
                    <a:pt x="177" y="331"/>
                    <a:pt x="172" y="331"/>
                    <a:pt x="138" y="331"/>
                  </a:cubicBezTo>
                  <a:lnTo>
                    <a:pt x="138"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44">
              <a:extLst>
                <a:ext uri="{FF2B5EF4-FFF2-40B4-BE49-F238E27FC236}">
                  <a16:creationId xmlns:a16="http://schemas.microsoft.com/office/drawing/2014/main" id="{6C71C4AF-AE09-4F73-AFB6-2136CD73BD85}"/>
                </a:ext>
              </a:extLst>
            </p:cNvPr>
            <p:cNvSpPr>
              <a:spLocks/>
            </p:cNvSpPr>
            <p:nvPr>
              <p:custDataLst>
                <p:tags r:id="rId229"/>
              </p:custDataLst>
            </p:nvPr>
          </p:nvSpPr>
          <p:spPr bwMode="auto">
            <a:xfrm>
              <a:off x="5659438" y="2293938"/>
              <a:ext cx="74613" cy="112713"/>
            </a:xfrm>
            <a:custGeom>
              <a:avLst/>
              <a:gdLst>
                <a:gd name="T0" fmla="*/ 246 w 246"/>
                <a:gd name="T1" fmla="*/ 347 h 353"/>
                <a:gd name="T2" fmla="*/ 244 w 246"/>
                <a:gd name="T3" fmla="*/ 342 h 353"/>
                <a:gd name="T4" fmla="*/ 232 w 246"/>
                <a:gd name="T5" fmla="*/ 319 h 353"/>
                <a:gd name="T6" fmla="*/ 131 w 246"/>
                <a:gd name="T7" fmla="*/ 35 h 353"/>
                <a:gd name="T8" fmla="*/ 70 w 246"/>
                <a:gd name="T9" fmla="*/ 0 h 353"/>
                <a:gd name="T10" fmla="*/ 61 w 246"/>
                <a:gd name="T11" fmla="*/ 6 h 353"/>
                <a:gd name="T12" fmla="*/ 65 w 246"/>
                <a:gd name="T13" fmla="*/ 11 h 353"/>
                <a:gd name="T14" fmla="*/ 98 w 246"/>
                <a:gd name="T15" fmla="*/ 50 h 353"/>
                <a:gd name="T16" fmla="*/ 146 w 246"/>
                <a:gd name="T17" fmla="*/ 186 h 353"/>
                <a:gd name="T18" fmla="*/ 9 w 246"/>
                <a:gd name="T19" fmla="*/ 323 h 353"/>
                <a:gd name="T20" fmla="*/ 0 w 246"/>
                <a:gd name="T21" fmla="*/ 338 h 353"/>
                <a:gd name="T22" fmla="*/ 15 w 246"/>
                <a:gd name="T23" fmla="*/ 353 h 353"/>
                <a:gd name="T24" fmla="*/ 31 w 246"/>
                <a:gd name="T25" fmla="*/ 342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5"/>
                    <a:pt x="245" y="344"/>
                    <a:pt x="244" y="342"/>
                  </a:cubicBezTo>
                  <a:cubicBezTo>
                    <a:pt x="239" y="337"/>
                    <a:pt x="236" y="329"/>
                    <a:pt x="232" y="319"/>
                  </a:cubicBezTo>
                  <a:lnTo>
                    <a:pt x="131" y="35"/>
                  </a:lnTo>
                  <a:cubicBezTo>
                    <a:pt x="120" y="7"/>
                    <a:pt x="93" y="0"/>
                    <a:pt x="70" y="0"/>
                  </a:cubicBezTo>
                  <a:cubicBezTo>
                    <a:pt x="67" y="0"/>
                    <a:pt x="61" y="0"/>
                    <a:pt x="61" y="6"/>
                  </a:cubicBezTo>
                  <a:cubicBezTo>
                    <a:pt x="61" y="10"/>
                    <a:pt x="65" y="11"/>
                    <a:pt x="65" y="11"/>
                  </a:cubicBezTo>
                  <a:cubicBezTo>
                    <a:pt x="82" y="14"/>
                    <a:pt x="85"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6" y="352"/>
                    <a:pt x="230" y="352"/>
                  </a:cubicBezTo>
                  <a:lnTo>
                    <a:pt x="241" y="352"/>
                  </a:lnTo>
                  <a:cubicBezTo>
                    <a:pt x="246" y="351"/>
                    <a:pt x="246" y="348"/>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145">
              <a:extLst>
                <a:ext uri="{FF2B5EF4-FFF2-40B4-BE49-F238E27FC236}">
                  <a16:creationId xmlns:a16="http://schemas.microsoft.com/office/drawing/2014/main" id="{7E505640-2853-4A83-A7AA-B9683F6C4608}"/>
                </a:ext>
              </a:extLst>
            </p:cNvPr>
            <p:cNvSpPr>
              <a:spLocks/>
            </p:cNvSpPr>
            <p:nvPr>
              <p:custDataLst>
                <p:tags r:id="rId230"/>
              </p:custDataLst>
            </p:nvPr>
          </p:nvSpPr>
          <p:spPr bwMode="auto">
            <a:xfrm>
              <a:off x="5741988" y="2078038"/>
              <a:ext cx="39688" cy="384175"/>
            </a:xfrm>
            <a:custGeom>
              <a:avLst/>
              <a:gdLst>
                <a:gd name="T0" fmla="*/ 131 w 131"/>
                <a:gd name="T1" fmla="*/ 1196 h 1196"/>
                <a:gd name="T2" fmla="*/ 131 w 131"/>
                <a:gd name="T3" fmla="*/ 0 h 1196"/>
                <a:gd name="T4" fmla="*/ 0 w 131"/>
                <a:gd name="T5" fmla="*/ 0 h 1196"/>
                <a:gd name="T6" fmla="*/ 0 w 131"/>
                <a:gd name="T7" fmla="*/ 27 h 1196"/>
                <a:gd name="T8" fmla="*/ 104 w 131"/>
                <a:gd name="T9" fmla="*/ 27 h 1196"/>
                <a:gd name="T10" fmla="*/ 104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4" y="27"/>
                  </a:lnTo>
                  <a:lnTo>
                    <a:pt x="104"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07" name="グループ化 106">
            <a:extLst>
              <a:ext uri="{FF2B5EF4-FFF2-40B4-BE49-F238E27FC236}">
                <a16:creationId xmlns:a16="http://schemas.microsoft.com/office/drawing/2014/main" id="{7862462B-2542-4A82-82D6-998AE50D37E4}"/>
              </a:ext>
            </a:extLst>
          </p:cNvPr>
          <p:cNvGrpSpPr>
            <a:grpSpLocks noChangeAspect="1"/>
          </p:cNvGrpSpPr>
          <p:nvPr>
            <p:custDataLst>
              <p:tags r:id="rId4"/>
            </p:custDataLst>
          </p:nvPr>
        </p:nvGrpSpPr>
        <p:grpSpPr>
          <a:xfrm>
            <a:off x="4430713" y="2808288"/>
            <a:ext cx="3760995" cy="265670"/>
            <a:chOff x="4430713" y="2808288"/>
            <a:chExt cx="2146301" cy="177800"/>
          </a:xfrm>
        </p:grpSpPr>
        <p:sp>
          <p:nvSpPr>
            <p:cNvPr id="84" name="Freeform 63">
              <a:extLst>
                <a:ext uri="{FF2B5EF4-FFF2-40B4-BE49-F238E27FC236}">
                  <a16:creationId xmlns:a16="http://schemas.microsoft.com/office/drawing/2014/main" id="{CC7AB8B6-86C1-4987-9CDB-D6C900D4B8F5}"/>
                </a:ext>
              </a:extLst>
            </p:cNvPr>
            <p:cNvSpPr>
              <a:spLocks noEditPoints="1"/>
            </p:cNvSpPr>
            <p:nvPr>
              <p:custDataLst>
                <p:tags r:id="rId154"/>
              </p:custDataLst>
            </p:nvPr>
          </p:nvSpPr>
          <p:spPr bwMode="auto">
            <a:xfrm>
              <a:off x="4430713" y="2817813"/>
              <a:ext cx="76200" cy="125413"/>
            </a:xfrm>
            <a:custGeom>
              <a:avLst/>
              <a:gdLst>
                <a:gd name="T0" fmla="*/ 246 w 246"/>
                <a:gd name="T1" fmla="*/ 346 h 352"/>
                <a:gd name="T2" fmla="*/ 246 w 246"/>
                <a:gd name="T3" fmla="*/ 331 h 352"/>
                <a:gd name="T4" fmla="*/ 207 w 246"/>
                <a:gd name="T5" fmla="*/ 303 h 352"/>
                <a:gd name="T6" fmla="*/ 207 w 246"/>
                <a:gd name="T7" fmla="*/ 0 h 352"/>
                <a:gd name="T8" fmla="*/ 135 w 246"/>
                <a:gd name="T9" fmla="*/ 6 h 352"/>
                <a:gd name="T10" fmla="*/ 135 w 246"/>
                <a:gd name="T11" fmla="*/ 21 h 352"/>
                <a:gd name="T12" fmla="*/ 174 w 246"/>
                <a:gd name="T13" fmla="*/ 49 h 352"/>
                <a:gd name="T14" fmla="*/ 174 w 246"/>
                <a:gd name="T15" fmla="*/ 157 h 352"/>
                <a:gd name="T16" fmla="*/ 111 w 246"/>
                <a:gd name="T17" fmla="*/ 126 h 352"/>
                <a:gd name="T18" fmla="*/ 0 w 246"/>
                <a:gd name="T19" fmla="*/ 239 h 352"/>
                <a:gd name="T20" fmla="*/ 106 w 246"/>
                <a:gd name="T21" fmla="*/ 352 h 352"/>
                <a:gd name="T22" fmla="*/ 172 w 246"/>
                <a:gd name="T23" fmla="*/ 319 h 352"/>
                <a:gd name="T24" fmla="*/ 172 w 246"/>
                <a:gd name="T25" fmla="*/ 352 h 352"/>
                <a:gd name="T26" fmla="*/ 246 w 246"/>
                <a:gd name="T27" fmla="*/ 346 h 352"/>
                <a:gd name="T28" fmla="*/ 172 w 246"/>
                <a:gd name="T29" fmla="*/ 287 h 352"/>
                <a:gd name="T30" fmla="*/ 167 w 246"/>
                <a:gd name="T31" fmla="*/ 306 h 352"/>
                <a:gd name="T32" fmla="*/ 108 w 246"/>
                <a:gd name="T33" fmla="*/ 341 h 352"/>
                <a:gd name="T34" fmla="*/ 56 w 246"/>
                <a:gd name="T35" fmla="*/ 309 h 352"/>
                <a:gd name="T36" fmla="*/ 41 w 246"/>
                <a:gd name="T37" fmla="*/ 240 h 352"/>
                <a:gd name="T38" fmla="*/ 57 w 246"/>
                <a:gd name="T39" fmla="*/ 169 h 352"/>
                <a:gd name="T40" fmla="*/ 113 w 246"/>
                <a:gd name="T41" fmla="*/ 137 h 352"/>
                <a:gd name="T42" fmla="*/ 167 w 246"/>
                <a:gd name="T43" fmla="*/ 167 h 352"/>
                <a:gd name="T44" fmla="*/ 172 w 246"/>
                <a:gd name="T45" fmla="*/ 185 h 352"/>
                <a:gd name="T46" fmla="*/ 172 w 246"/>
                <a:gd name="T47" fmla="*/ 28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352">
                  <a:moveTo>
                    <a:pt x="246" y="346"/>
                  </a:moveTo>
                  <a:lnTo>
                    <a:pt x="246" y="331"/>
                  </a:lnTo>
                  <a:cubicBezTo>
                    <a:pt x="211" y="331"/>
                    <a:pt x="207" y="327"/>
                    <a:pt x="207" y="303"/>
                  </a:cubicBezTo>
                  <a:lnTo>
                    <a:pt x="207" y="0"/>
                  </a:lnTo>
                  <a:lnTo>
                    <a:pt x="135" y="6"/>
                  </a:lnTo>
                  <a:lnTo>
                    <a:pt x="135" y="21"/>
                  </a:lnTo>
                  <a:cubicBezTo>
                    <a:pt x="170" y="21"/>
                    <a:pt x="174" y="25"/>
                    <a:pt x="174" y="49"/>
                  </a:cubicBezTo>
                  <a:lnTo>
                    <a:pt x="174" y="157"/>
                  </a:lnTo>
                  <a:cubicBezTo>
                    <a:pt x="159" y="139"/>
                    <a:pt x="138" y="126"/>
                    <a:pt x="111" y="126"/>
                  </a:cubicBezTo>
                  <a:cubicBezTo>
                    <a:pt x="52" y="126"/>
                    <a:pt x="0" y="175"/>
                    <a:pt x="0" y="239"/>
                  </a:cubicBezTo>
                  <a:cubicBezTo>
                    <a:pt x="0" y="302"/>
                    <a:pt x="49" y="352"/>
                    <a:pt x="106" y="352"/>
                  </a:cubicBezTo>
                  <a:cubicBezTo>
                    <a:pt x="137" y="352"/>
                    <a:pt x="160" y="335"/>
                    <a:pt x="172" y="319"/>
                  </a:cubicBezTo>
                  <a:lnTo>
                    <a:pt x="172" y="352"/>
                  </a:lnTo>
                  <a:lnTo>
                    <a:pt x="246" y="346"/>
                  </a:lnTo>
                  <a:close/>
                  <a:moveTo>
                    <a:pt x="172" y="287"/>
                  </a:moveTo>
                  <a:cubicBezTo>
                    <a:pt x="172" y="296"/>
                    <a:pt x="172" y="297"/>
                    <a:pt x="167" y="306"/>
                  </a:cubicBezTo>
                  <a:cubicBezTo>
                    <a:pt x="152" y="330"/>
                    <a:pt x="129" y="341"/>
                    <a:pt x="108" y="341"/>
                  </a:cubicBezTo>
                  <a:cubicBezTo>
                    <a:pt x="86" y="341"/>
                    <a:pt x="68" y="328"/>
                    <a:pt x="56" y="309"/>
                  </a:cubicBezTo>
                  <a:cubicBezTo>
                    <a:pt x="43" y="288"/>
                    <a:pt x="41" y="260"/>
                    <a:pt x="41" y="240"/>
                  </a:cubicBezTo>
                  <a:cubicBezTo>
                    <a:pt x="41" y="221"/>
                    <a:pt x="42" y="191"/>
                    <a:pt x="57" y="169"/>
                  </a:cubicBezTo>
                  <a:cubicBezTo>
                    <a:pt x="67" y="153"/>
                    <a:pt x="86" y="137"/>
                    <a:pt x="113" y="137"/>
                  </a:cubicBezTo>
                  <a:cubicBezTo>
                    <a:pt x="130" y="137"/>
                    <a:pt x="151" y="144"/>
                    <a:pt x="167" y="167"/>
                  </a:cubicBezTo>
                  <a:cubicBezTo>
                    <a:pt x="172" y="175"/>
                    <a:pt x="172" y="176"/>
                    <a:pt x="172" y="185"/>
                  </a:cubicBezTo>
                  <a:lnTo>
                    <a:pt x="172" y="2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64">
              <a:extLst>
                <a:ext uri="{FF2B5EF4-FFF2-40B4-BE49-F238E27FC236}">
                  <a16:creationId xmlns:a16="http://schemas.microsoft.com/office/drawing/2014/main" id="{B809906E-BCB1-4E2C-A991-26373EA912CF}"/>
                </a:ext>
              </a:extLst>
            </p:cNvPr>
            <p:cNvSpPr>
              <a:spLocks noEditPoints="1"/>
            </p:cNvSpPr>
            <p:nvPr>
              <p:custDataLst>
                <p:tags r:id="rId155"/>
              </p:custDataLst>
            </p:nvPr>
          </p:nvSpPr>
          <p:spPr bwMode="auto">
            <a:xfrm>
              <a:off x="4514851" y="2862263"/>
              <a:ext cx="58738" cy="80963"/>
            </a:xfrm>
            <a:custGeom>
              <a:avLst/>
              <a:gdLst>
                <a:gd name="T0" fmla="*/ 193 w 193"/>
                <a:gd name="T1" fmla="*/ 164 h 229"/>
                <a:gd name="T2" fmla="*/ 186 w 193"/>
                <a:gd name="T3" fmla="*/ 158 h 229"/>
                <a:gd name="T4" fmla="*/ 180 w 193"/>
                <a:gd name="T5" fmla="*/ 165 h 229"/>
                <a:gd name="T6" fmla="*/ 112 w 193"/>
                <a:gd name="T7" fmla="*/ 216 h 229"/>
                <a:gd name="T8" fmla="*/ 56 w 193"/>
                <a:gd name="T9" fmla="*/ 183 h 229"/>
                <a:gd name="T10" fmla="*/ 41 w 193"/>
                <a:gd name="T11" fmla="*/ 108 h 229"/>
                <a:gd name="T12" fmla="*/ 180 w 193"/>
                <a:gd name="T13" fmla="*/ 108 h 229"/>
                <a:gd name="T14" fmla="*/ 193 w 193"/>
                <a:gd name="T15" fmla="*/ 98 h 229"/>
                <a:gd name="T16" fmla="*/ 103 w 193"/>
                <a:gd name="T17" fmla="*/ 0 h 229"/>
                <a:gd name="T18" fmla="*/ 0 w 193"/>
                <a:gd name="T19" fmla="*/ 114 h 229"/>
                <a:gd name="T20" fmla="*/ 109 w 193"/>
                <a:gd name="T21" fmla="*/ 229 h 229"/>
                <a:gd name="T22" fmla="*/ 193 w 193"/>
                <a:gd name="T23" fmla="*/ 164 h 229"/>
                <a:gd name="T24" fmla="*/ 160 w 193"/>
                <a:gd name="T25" fmla="*/ 98 h 229"/>
                <a:gd name="T26" fmla="*/ 42 w 193"/>
                <a:gd name="T27" fmla="*/ 98 h 229"/>
                <a:gd name="T28" fmla="*/ 103 w 193"/>
                <a:gd name="T29" fmla="*/ 11 h 229"/>
                <a:gd name="T30" fmla="*/ 160 w 193"/>
                <a:gd name="T31" fmla="*/ 9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6" y="158"/>
                  </a:cubicBezTo>
                  <a:cubicBezTo>
                    <a:pt x="182" y="158"/>
                    <a:pt x="181" y="161"/>
                    <a:pt x="180" y="165"/>
                  </a:cubicBezTo>
                  <a:cubicBezTo>
                    <a:pt x="162" y="216"/>
                    <a:pt x="117" y="216"/>
                    <a:pt x="112" y="216"/>
                  </a:cubicBezTo>
                  <a:cubicBezTo>
                    <a:pt x="87" y="216"/>
                    <a:pt x="67" y="201"/>
                    <a:pt x="56" y="183"/>
                  </a:cubicBezTo>
                  <a:cubicBezTo>
                    <a:pt x="41" y="159"/>
                    <a:pt x="41" y="126"/>
                    <a:pt x="41" y="108"/>
                  </a:cubicBezTo>
                  <a:lnTo>
                    <a:pt x="180" y="108"/>
                  </a:lnTo>
                  <a:cubicBezTo>
                    <a:pt x="191" y="108"/>
                    <a:pt x="193" y="108"/>
                    <a:pt x="193" y="98"/>
                  </a:cubicBezTo>
                  <a:cubicBezTo>
                    <a:pt x="193" y="48"/>
                    <a:pt x="166" y="0"/>
                    <a:pt x="103" y="0"/>
                  </a:cubicBezTo>
                  <a:cubicBezTo>
                    <a:pt x="46" y="0"/>
                    <a:pt x="0" y="51"/>
                    <a:pt x="0" y="114"/>
                  </a:cubicBezTo>
                  <a:cubicBezTo>
                    <a:pt x="0" y="180"/>
                    <a:pt x="52" y="229"/>
                    <a:pt x="109" y="229"/>
                  </a:cubicBezTo>
                  <a:cubicBezTo>
                    <a:pt x="170" y="229"/>
                    <a:pt x="193" y="173"/>
                    <a:pt x="193" y="164"/>
                  </a:cubicBezTo>
                  <a:close/>
                  <a:moveTo>
                    <a:pt x="160" y="98"/>
                  </a:moveTo>
                  <a:lnTo>
                    <a:pt x="42" y="98"/>
                  </a:lnTo>
                  <a:cubicBezTo>
                    <a:pt x="45" y="23"/>
                    <a:pt x="86" y="11"/>
                    <a:pt x="103" y="11"/>
                  </a:cubicBezTo>
                  <a:cubicBezTo>
                    <a:pt x="155" y="11"/>
                    <a:pt x="160" y="78"/>
                    <a:pt x="160" y="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65">
              <a:extLst>
                <a:ext uri="{FF2B5EF4-FFF2-40B4-BE49-F238E27FC236}">
                  <a16:creationId xmlns:a16="http://schemas.microsoft.com/office/drawing/2014/main" id="{ECBC32AE-ADAC-4CB0-9197-F68A2DBC5F98}"/>
                </a:ext>
              </a:extLst>
            </p:cNvPr>
            <p:cNvSpPr>
              <a:spLocks/>
            </p:cNvSpPr>
            <p:nvPr>
              <p:custDataLst>
                <p:tags r:id="rId156"/>
              </p:custDataLst>
            </p:nvPr>
          </p:nvSpPr>
          <p:spPr bwMode="auto">
            <a:xfrm>
              <a:off x="4581526" y="2832101"/>
              <a:ext cx="46038" cy="111125"/>
            </a:xfrm>
            <a:custGeom>
              <a:avLst/>
              <a:gdLst>
                <a:gd name="T0" fmla="*/ 156 w 156"/>
                <a:gd name="T1" fmla="*/ 244 h 312"/>
                <a:gd name="T2" fmla="*/ 156 w 156"/>
                <a:gd name="T3" fmla="*/ 216 h 312"/>
                <a:gd name="T4" fmla="*/ 143 w 156"/>
                <a:gd name="T5" fmla="*/ 216 h 312"/>
                <a:gd name="T6" fmla="*/ 143 w 156"/>
                <a:gd name="T7" fmla="*/ 243 h 312"/>
                <a:gd name="T8" fmla="*/ 110 w 156"/>
                <a:gd name="T9" fmla="*/ 299 h 312"/>
                <a:gd name="T10" fmla="*/ 76 w 156"/>
                <a:gd name="T11" fmla="*/ 245 h 312"/>
                <a:gd name="T12" fmla="*/ 76 w 156"/>
                <a:gd name="T13" fmla="*/ 107 h 312"/>
                <a:gd name="T14" fmla="*/ 148 w 156"/>
                <a:gd name="T15" fmla="*/ 107 h 312"/>
                <a:gd name="T16" fmla="*/ 148 w 156"/>
                <a:gd name="T17" fmla="*/ 91 h 312"/>
                <a:gd name="T18" fmla="*/ 76 w 156"/>
                <a:gd name="T19" fmla="*/ 91 h 312"/>
                <a:gd name="T20" fmla="*/ 76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4 h 312"/>
                <a:gd name="T32" fmla="*/ 106 w 156"/>
                <a:gd name="T33" fmla="*/ 312 h 312"/>
                <a:gd name="T34" fmla="*/ 156 w 156"/>
                <a:gd name="T35" fmla="*/ 24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4"/>
                  </a:moveTo>
                  <a:lnTo>
                    <a:pt x="156" y="216"/>
                  </a:lnTo>
                  <a:lnTo>
                    <a:pt x="143" y="216"/>
                  </a:lnTo>
                  <a:lnTo>
                    <a:pt x="143" y="243"/>
                  </a:lnTo>
                  <a:cubicBezTo>
                    <a:pt x="143" y="280"/>
                    <a:pt x="128" y="299"/>
                    <a:pt x="110" y="299"/>
                  </a:cubicBezTo>
                  <a:cubicBezTo>
                    <a:pt x="76" y="299"/>
                    <a:pt x="76" y="254"/>
                    <a:pt x="76" y="245"/>
                  </a:cubicBezTo>
                  <a:lnTo>
                    <a:pt x="76" y="107"/>
                  </a:lnTo>
                  <a:lnTo>
                    <a:pt x="148" y="107"/>
                  </a:lnTo>
                  <a:lnTo>
                    <a:pt x="148" y="91"/>
                  </a:lnTo>
                  <a:lnTo>
                    <a:pt x="76" y="91"/>
                  </a:lnTo>
                  <a:lnTo>
                    <a:pt x="76" y="0"/>
                  </a:lnTo>
                  <a:lnTo>
                    <a:pt x="64" y="0"/>
                  </a:lnTo>
                  <a:cubicBezTo>
                    <a:pt x="63" y="41"/>
                    <a:pt x="48" y="94"/>
                    <a:pt x="0" y="96"/>
                  </a:cubicBezTo>
                  <a:lnTo>
                    <a:pt x="0" y="107"/>
                  </a:lnTo>
                  <a:lnTo>
                    <a:pt x="42" y="107"/>
                  </a:lnTo>
                  <a:lnTo>
                    <a:pt x="42" y="244"/>
                  </a:lnTo>
                  <a:cubicBezTo>
                    <a:pt x="42" y="306"/>
                    <a:pt x="88" y="312"/>
                    <a:pt x="106" y="312"/>
                  </a:cubicBezTo>
                  <a:cubicBezTo>
                    <a:pt x="142" y="312"/>
                    <a:pt x="156" y="276"/>
                    <a:pt x="156" y="24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66">
              <a:extLst>
                <a:ext uri="{FF2B5EF4-FFF2-40B4-BE49-F238E27FC236}">
                  <a16:creationId xmlns:a16="http://schemas.microsoft.com/office/drawing/2014/main" id="{93048ABA-D8F2-4C12-9108-7D81EE519719}"/>
                </a:ext>
              </a:extLst>
            </p:cNvPr>
            <p:cNvSpPr>
              <a:spLocks/>
            </p:cNvSpPr>
            <p:nvPr>
              <p:custDataLst>
                <p:tags r:id="rId157"/>
              </p:custDataLst>
            </p:nvPr>
          </p:nvSpPr>
          <p:spPr bwMode="auto">
            <a:xfrm>
              <a:off x="4668838" y="2819401"/>
              <a:ext cx="146050" cy="122238"/>
            </a:xfrm>
            <a:custGeom>
              <a:avLst/>
              <a:gdLst>
                <a:gd name="T0" fmla="*/ 407 w 479"/>
                <a:gd name="T1" fmla="*/ 328 h 342"/>
                <a:gd name="T2" fmla="*/ 391 w 479"/>
                <a:gd name="T3" fmla="*/ 319 h 342"/>
                <a:gd name="T4" fmla="*/ 363 w 479"/>
                <a:gd name="T5" fmla="*/ 309 h 342"/>
                <a:gd name="T6" fmla="*/ 272 w 479"/>
                <a:gd name="T7" fmla="*/ 133 h 342"/>
                <a:gd name="T8" fmla="*/ 415 w 479"/>
                <a:gd name="T9" fmla="*/ 36 h 342"/>
                <a:gd name="T10" fmla="*/ 462 w 479"/>
                <a:gd name="T11" fmla="*/ 24 h 342"/>
                <a:gd name="T12" fmla="*/ 479 w 479"/>
                <a:gd name="T13" fmla="*/ 9 h 342"/>
                <a:gd name="T14" fmla="*/ 470 w 479"/>
                <a:gd name="T15" fmla="*/ 0 h 342"/>
                <a:gd name="T16" fmla="*/ 430 w 479"/>
                <a:gd name="T17" fmla="*/ 2 h 342"/>
                <a:gd name="T18" fmla="*/ 368 w 479"/>
                <a:gd name="T19" fmla="*/ 0 h 342"/>
                <a:gd name="T20" fmla="*/ 354 w 479"/>
                <a:gd name="T21" fmla="*/ 15 h 342"/>
                <a:gd name="T22" fmla="*/ 366 w 479"/>
                <a:gd name="T23" fmla="*/ 24 h 342"/>
                <a:gd name="T24" fmla="*/ 389 w 479"/>
                <a:gd name="T25" fmla="*/ 27 h 342"/>
                <a:gd name="T26" fmla="*/ 161 w 479"/>
                <a:gd name="T27" fmla="*/ 184 h 342"/>
                <a:gd name="T28" fmla="*/ 201 w 479"/>
                <a:gd name="T29" fmla="*/ 26 h 342"/>
                <a:gd name="T30" fmla="*/ 235 w 479"/>
                <a:gd name="T31" fmla="*/ 24 h 342"/>
                <a:gd name="T32" fmla="*/ 253 w 479"/>
                <a:gd name="T33" fmla="*/ 22 h 342"/>
                <a:gd name="T34" fmla="*/ 259 w 479"/>
                <a:gd name="T35" fmla="*/ 9 h 342"/>
                <a:gd name="T36" fmla="*/ 248 w 479"/>
                <a:gd name="T37" fmla="*/ 0 h 342"/>
                <a:gd name="T38" fmla="*/ 210 w 479"/>
                <a:gd name="T39" fmla="*/ 1 h 342"/>
                <a:gd name="T40" fmla="*/ 172 w 479"/>
                <a:gd name="T41" fmla="*/ 2 h 342"/>
                <a:gd name="T42" fmla="*/ 134 w 479"/>
                <a:gd name="T43" fmla="*/ 1 h 342"/>
                <a:gd name="T44" fmla="*/ 94 w 479"/>
                <a:gd name="T45" fmla="*/ 0 h 342"/>
                <a:gd name="T46" fmla="*/ 80 w 479"/>
                <a:gd name="T47" fmla="*/ 15 h 342"/>
                <a:gd name="T48" fmla="*/ 101 w 479"/>
                <a:gd name="T49" fmla="*/ 24 h 342"/>
                <a:gd name="T50" fmla="*/ 131 w 479"/>
                <a:gd name="T51" fmla="*/ 25 h 342"/>
                <a:gd name="T52" fmla="*/ 60 w 479"/>
                <a:gd name="T53" fmla="*/ 309 h 342"/>
                <a:gd name="T54" fmla="*/ 49 w 479"/>
                <a:gd name="T55" fmla="*/ 318 h 342"/>
                <a:gd name="T56" fmla="*/ 22 w 479"/>
                <a:gd name="T57" fmla="*/ 319 h 342"/>
                <a:gd name="T58" fmla="*/ 6 w 479"/>
                <a:gd name="T59" fmla="*/ 320 h 342"/>
                <a:gd name="T60" fmla="*/ 0 w 479"/>
                <a:gd name="T61" fmla="*/ 333 h 342"/>
                <a:gd name="T62" fmla="*/ 11 w 479"/>
                <a:gd name="T63" fmla="*/ 342 h 342"/>
                <a:gd name="T64" fmla="*/ 49 w 479"/>
                <a:gd name="T65" fmla="*/ 341 h 342"/>
                <a:gd name="T66" fmla="*/ 87 w 479"/>
                <a:gd name="T67" fmla="*/ 341 h 342"/>
                <a:gd name="T68" fmla="*/ 125 w 479"/>
                <a:gd name="T69" fmla="*/ 341 h 342"/>
                <a:gd name="T70" fmla="*/ 164 w 479"/>
                <a:gd name="T71" fmla="*/ 342 h 342"/>
                <a:gd name="T72" fmla="*/ 176 w 479"/>
                <a:gd name="T73" fmla="*/ 339 h 342"/>
                <a:gd name="T74" fmla="*/ 179 w 479"/>
                <a:gd name="T75" fmla="*/ 328 h 342"/>
                <a:gd name="T76" fmla="*/ 158 w 479"/>
                <a:gd name="T77" fmla="*/ 319 h 342"/>
                <a:gd name="T78" fmla="*/ 128 w 479"/>
                <a:gd name="T79" fmla="*/ 318 h 342"/>
                <a:gd name="T80" fmla="*/ 154 w 479"/>
                <a:gd name="T81" fmla="*/ 214 h 342"/>
                <a:gd name="T82" fmla="*/ 216 w 479"/>
                <a:gd name="T83" fmla="*/ 172 h 342"/>
                <a:gd name="T84" fmla="*/ 290 w 479"/>
                <a:gd name="T85" fmla="*/ 316 h 342"/>
                <a:gd name="T86" fmla="*/ 263 w 479"/>
                <a:gd name="T87" fmla="*/ 319 h 342"/>
                <a:gd name="T88" fmla="*/ 251 w 479"/>
                <a:gd name="T89" fmla="*/ 322 h 342"/>
                <a:gd name="T90" fmla="*/ 248 w 479"/>
                <a:gd name="T91" fmla="*/ 333 h 342"/>
                <a:gd name="T92" fmla="*/ 258 w 479"/>
                <a:gd name="T93" fmla="*/ 342 h 342"/>
                <a:gd name="T94" fmla="*/ 332 w 479"/>
                <a:gd name="T95" fmla="*/ 341 h 342"/>
                <a:gd name="T96" fmla="*/ 364 w 479"/>
                <a:gd name="T97" fmla="*/ 341 h 342"/>
                <a:gd name="T98" fmla="*/ 394 w 479"/>
                <a:gd name="T99" fmla="*/ 342 h 342"/>
                <a:gd name="T100" fmla="*/ 407 w 479"/>
                <a:gd name="T101" fmla="*/ 3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9" h="342">
                  <a:moveTo>
                    <a:pt x="407" y="328"/>
                  </a:moveTo>
                  <a:cubicBezTo>
                    <a:pt x="407" y="319"/>
                    <a:pt x="399" y="319"/>
                    <a:pt x="391" y="319"/>
                  </a:cubicBezTo>
                  <a:cubicBezTo>
                    <a:pt x="368" y="319"/>
                    <a:pt x="367" y="317"/>
                    <a:pt x="363" y="309"/>
                  </a:cubicBezTo>
                  <a:lnTo>
                    <a:pt x="272" y="133"/>
                  </a:lnTo>
                  <a:cubicBezTo>
                    <a:pt x="306" y="109"/>
                    <a:pt x="397" y="45"/>
                    <a:pt x="415" y="36"/>
                  </a:cubicBezTo>
                  <a:cubicBezTo>
                    <a:pt x="426" y="30"/>
                    <a:pt x="437" y="25"/>
                    <a:pt x="462" y="24"/>
                  </a:cubicBezTo>
                  <a:cubicBezTo>
                    <a:pt x="471" y="23"/>
                    <a:pt x="479" y="23"/>
                    <a:pt x="479" y="9"/>
                  </a:cubicBezTo>
                  <a:cubicBezTo>
                    <a:pt x="479" y="5"/>
                    <a:pt x="475" y="0"/>
                    <a:pt x="470" y="0"/>
                  </a:cubicBezTo>
                  <a:cubicBezTo>
                    <a:pt x="457" y="0"/>
                    <a:pt x="443" y="2"/>
                    <a:pt x="430" y="2"/>
                  </a:cubicBezTo>
                  <a:cubicBezTo>
                    <a:pt x="410" y="2"/>
                    <a:pt x="388" y="0"/>
                    <a:pt x="368" y="0"/>
                  </a:cubicBezTo>
                  <a:cubicBezTo>
                    <a:pt x="364" y="0"/>
                    <a:pt x="354" y="0"/>
                    <a:pt x="354" y="15"/>
                  </a:cubicBezTo>
                  <a:cubicBezTo>
                    <a:pt x="354" y="24"/>
                    <a:pt x="363" y="24"/>
                    <a:pt x="366" y="24"/>
                  </a:cubicBezTo>
                  <a:cubicBezTo>
                    <a:pt x="370" y="24"/>
                    <a:pt x="380" y="24"/>
                    <a:pt x="389" y="27"/>
                  </a:cubicBezTo>
                  <a:lnTo>
                    <a:pt x="161" y="184"/>
                  </a:lnTo>
                  <a:lnTo>
                    <a:pt x="201" y="26"/>
                  </a:lnTo>
                  <a:cubicBezTo>
                    <a:pt x="212" y="24"/>
                    <a:pt x="229" y="24"/>
                    <a:pt x="235" y="24"/>
                  </a:cubicBezTo>
                  <a:cubicBezTo>
                    <a:pt x="241" y="24"/>
                    <a:pt x="251" y="24"/>
                    <a:pt x="253" y="22"/>
                  </a:cubicBezTo>
                  <a:cubicBezTo>
                    <a:pt x="258" y="19"/>
                    <a:pt x="259" y="9"/>
                    <a:pt x="259" y="9"/>
                  </a:cubicBezTo>
                  <a:cubicBezTo>
                    <a:pt x="259" y="3"/>
                    <a:pt x="254" y="0"/>
                    <a:pt x="248" y="0"/>
                  </a:cubicBezTo>
                  <a:cubicBezTo>
                    <a:pt x="235" y="0"/>
                    <a:pt x="222" y="1"/>
                    <a:pt x="210" y="1"/>
                  </a:cubicBezTo>
                  <a:lnTo>
                    <a:pt x="172" y="2"/>
                  </a:lnTo>
                  <a:lnTo>
                    <a:pt x="134" y="1"/>
                  </a:lnTo>
                  <a:cubicBezTo>
                    <a:pt x="121" y="1"/>
                    <a:pt x="107" y="0"/>
                    <a:pt x="94" y="0"/>
                  </a:cubicBezTo>
                  <a:cubicBezTo>
                    <a:pt x="90" y="0"/>
                    <a:pt x="80" y="0"/>
                    <a:pt x="80" y="15"/>
                  </a:cubicBezTo>
                  <a:cubicBezTo>
                    <a:pt x="80" y="24"/>
                    <a:pt x="86" y="24"/>
                    <a:pt x="101" y="24"/>
                  </a:cubicBezTo>
                  <a:cubicBezTo>
                    <a:pt x="111" y="24"/>
                    <a:pt x="121" y="24"/>
                    <a:pt x="131" y="25"/>
                  </a:cubicBezTo>
                  <a:lnTo>
                    <a:pt x="60" y="309"/>
                  </a:lnTo>
                  <a:cubicBezTo>
                    <a:pt x="58" y="317"/>
                    <a:pt x="58" y="317"/>
                    <a:pt x="49" y="318"/>
                  </a:cubicBezTo>
                  <a:cubicBezTo>
                    <a:pt x="40" y="319"/>
                    <a:pt x="30" y="319"/>
                    <a:pt x="22" y="319"/>
                  </a:cubicBezTo>
                  <a:cubicBezTo>
                    <a:pt x="9" y="319"/>
                    <a:pt x="8" y="319"/>
                    <a:pt x="6" y="320"/>
                  </a:cubicBezTo>
                  <a:cubicBezTo>
                    <a:pt x="0" y="323"/>
                    <a:pt x="0" y="331"/>
                    <a:pt x="0" y="333"/>
                  </a:cubicBezTo>
                  <a:cubicBezTo>
                    <a:pt x="0" y="333"/>
                    <a:pt x="1" y="342"/>
                    <a:pt x="11" y="342"/>
                  </a:cubicBezTo>
                  <a:cubicBezTo>
                    <a:pt x="24" y="342"/>
                    <a:pt x="37" y="341"/>
                    <a:pt x="49" y="341"/>
                  </a:cubicBezTo>
                  <a:lnTo>
                    <a:pt x="87" y="341"/>
                  </a:lnTo>
                  <a:lnTo>
                    <a:pt x="125" y="341"/>
                  </a:lnTo>
                  <a:cubicBezTo>
                    <a:pt x="138" y="341"/>
                    <a:pt x="152" y="342"/>
                    <a:pt x="164" y="342"/>
                  </a:cubicBezTo>
                  <a:cubicBezTo>
                    <a:pt x="169" y="342"/>
                    <a:pt x="173" y="342"/>
                    <a:pt x="176" y="339"/>
                  </a:cubicBezTo>
                  <a:cubicBezTo>
                    <a:pt x="178" y="336"/>
                    <a:pt x="179" y="328"/>
                    <a:pt x="179" y="328"/>
                  </a:cubicBezTo>
                  <a:cubicBezTo>
                    <a:pt x="179" y="319"/>
                    <a:pt x="172" y="319"/>
                    <a:pt x="158" y="319"/>
                  </a:cubicBezTo>
                  <a:cubicBezTo>
                    <a:pt x="148" y="319"/>
                    <a:pt x="138" y="318"/>
                    <a:pt x="128" y="318"/>
                  </a:cubicBezTo>
                  <a:lnTo>
                    <a:pt x="154" y="214"/>
                  </a:lnTo>
                  <a:lnTo>
                    <a:pt x="216" y="172"/>
                  </a:lnTo>
                  <a:lnTo>
                    <a:pt x="290" y="316"/>
                  </a:lnTo>
                  <a:cubicBezTo>
                    <a:pt x="280" y="319"/>
                    <a:pt x="265" y="319"/>
                    <a:pt x="263" y="319"/>
                  </a:cubicBezTo>
                  <a:cubicBezTo>
                    <a:pt x="257" y="319"/>
                    <a:pt x="254" y="319"/>
                    <a:pt x="251" y="322"/>
                  </a:cubicBezTo>
                  <a:cubicBezTo>
                    <a:pt x="249" y="325"/>
                    <a:pt x="248" y="333"/>
                    <a:pt x="248" y="333"/>
                  </a:cubicBezTo>
                  <a:cubicBezTo>
                    <a:pt x="248" y="333"/>
                    <a:pt x="248" y="342"/>
                    <a:pt x="258" y="342"/>
                  </a:cubicBezTo>
                  <a:lnTo>
                    <a:pt x="332" y="341"/>
                  </a:lnTo>
                  <a:lnTo>
                    <a:pt x="364" y="341"/>
                  </a:lnTo>
                  <a:cubicBezTo>
                    <a:pt x="374" y="341"/>
                    <a:pt x="384" y="342"/>
                    <a:pt x="394" y="342"/>
                  </a:cubicBezTo>
                  <a:cubicBezTo>
                    <a:pt x="397" y="342"/>
                    <a:pt x="407" y="342"/>
                    <a:pt x="407" y="3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67">
              <a:extLst>
                <a:ext uri="{FF2B5EF4-FFF2-40B4-BE49-F238E27FC236}">
                  <a16:creationId xmlns:a16="http://schemas.microsoft.com/office/drawing/2014/main" id="{8FA7D049-4F59-468F-80E6-643C879AEB37}"/>
                </a:ext>
              </a:extLst>
            </p:cNvPr>
            <p:cNvSpPr>
              <a:spLocks noEditPoints="1"/>
            </p:cNvSpPr>
            <p:nvPr>
              <p:custDataLst>
                <p:tags r:id="rId158"/>
              </p:custDataLst>
            </p:nvPr>
          </p:nvSpPr>
          <p:spPr bwMode="auto">
            <a:xfrm>
              <a:off x="4870451" y="2876551"/>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68">
              <a:extLst>
                <a:ext uri="{FF2B5EF4-FFF2-40B4-BE49-F238E27FC236}">
                  <a16:creationId xmlns:a16="http://schemas.microsoft.com/office/drawing/2014/main" id="{24044F80-F121-4360-8726-90C3BD20EBBA}"/>
                </a:ext>
              </a:extLst>
            </p:cNvPr>
            <p:cNvSpPr>
              <a:spLocks/>
            </p:cNvSpPr>
            <p:nvPr>
              <p:custDataLst>
                <p:tags r:id="rId159"/>
              </p:custDataLst>
            </p:nvPr>
          </p:nvSpPr>
          <p:spPr bwMode="auto">
            <a:xfrm>
              <a:off x="5029201" y="2822576"/>
              <a:ext cx="60325" cy="119063"/>
            </a:xfrm>
            <a:custGeom>
              <a:avLst/>
              <a:gdLst>
                <a:gd name="T0" fmla="*/ 199 w 199"/>
                <a:gd name="T1" fmla="*/ 246 h 332"/>
                <a:gd name="T2" fmla="*/ 186 w 199"/>
                <a:gd name="T3" fmla="*/ 246 h 332"/>
                <a:gd name="T4" fmla="*/ 175 w 199"/>
                <a:gd name="T5" fmla="*/ 290 h 332"/>
                <a:gd name="T6" fmla="*/ 128 w 199"/>
                <a:gd name="T7" fmla="*/ 294 h 332"/>
                <a:gd name="T8" fmla="*/ 38 w 199"/>
                <a:gd name="T9" fmla="*/ 294 h 332"/>
                <a:gd name="T10" fmla="*/ 91 w 199"/>
                <a:gd name="T11" fmla="*/ 243 h 332"/>
                <a:gd name="T12" fmla="*/ 199 w 199"/>
                <a:gd name="T13" fmla="*/ 97 h 332"/>
                <a:gd name="T14" fmla="*/ 93 w 199"/>
                <a:gd name="T15" fmla="*/ 0 h 332"/>
                <a:gd name="T16" fmla="*/ 0 w 199"/>
                <a:gd name="T17" fmla="*/ 90 h 332"/>
                <a:gd name="T18" fmla="*/ 26 w 199"/>
                <a:gd name="T19" fmla="*/ 118 h 332"/>
                <a:gd name="T20" fmla="*/ 52 w 199"/>
                <a:gd name="T21" fmla="*/ 92 h 332"/>
                <a:gd name="T22" fmla="*/ 26 w 199"/>
                <a:gd name="T23" fmla="*/ 66 h 332"/>
                <a:gd name="T24" fmla="*/ 19 w 199"/>
                <a:gd name="T25" fmla="*/ 67 h 332"/>
                <a:gd name="T26" fmla="*/ 86 w 199"/>
                <a:gd name="T27" fmla="*/ 16 h 332"/>
                <a:gd name="T28" fmla="*/ 153 w 199"/>
                <a:gd name="T29" fmla="*/ 97 h 332"/>
                <a:gd name="T30" fmla="*/ 101 w 199"/>
                <a:gd name="T31" fmla="*/ 207 h 332"/>
                <a:gd name="T32" fmla="*/ 5 w 199"/>
                <a:gd name="T33" fmla="*/ 314 h 332"/>
                <a:gd name="T34" fmla="*/ 0 w 199"/>
                <a:gd name="T35" fmla="*/ 332 h 332"/>
                <a:gd name="T36" fmla="*/ 185 w 199"/>
                <a:gd name="T37" fmla="*/ 332 h 332"/>
                <a:gd name="T38" fmla="*/ 199 w 199"/>
                <a:gd name="T39" fmla="*/ 24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2">
                  <a:moveTo>
                    <a:pt x="199" y="246"/>
                  </a:moveTo>
                  <a:lnTo>
                    <a:pt x="186" y="246"/>
                  </a:lnTo>
                  <a:cubicBezTo>
                    <a:pt x="184" y="260"/>
                    <a:pt x="180" y="282"/>
                    <a:pt x="175" y="290"/>
                  </a:cubicBezTo>
                  <a:cubicBezTo>
                    <a:pt x="172" y="294"/>
                    <a:pt x="139" y="294"/>
                    <a:pt x="128" y="294"/>
                  </a:cubicBezTo>
                  <a:lnTo>
                    <a:pt x="38" y="294"/>
                  </a:lnTo>
                  <a:lnTo>
                    <a:pt x="91" y="243"/>
                  </a:lnTo>
                  <a:cubicBezTo>
                    <a:pt x="169" y="174"/>
                    <a:pt x="199" y="147"/>
                    <a:pt x="199" y="97"/>
                  </a:cubicBezTo>
                  <a:cubicBezTo>
                    <a:pt x="199" y="40"/>
                    <a:pt x="154" y="0"/>
                    <a:pt x="93" y="0"/>
                  </a:cubicBezTo>
                  <a:cubicBezTo>
                    <a:pt x="37" y="0"/>
                    <a:pt x="0" y="46"/>
                    <a:pt x="0" y="90"/>
                  </a:cubicBezTo>
                  <a:cubicBezTo>
                    <a:pt x="0" y="118"/>
                    <a:pt x="25" y="118"/>
                    <a:pt x="26" y="118"/>
                  </a:cubicBezTo>
                  <a:cubicBezTo>
                    <a:pt x="35" y="118"/>
                    <a:pt x="52" y="112"/>
                    <a:pt x="52" y="92"/>
                  </a:cubicBezTo>
                  <a:cubicBezTo>
                    <a:pt x="52" y="79"/>
                    <a:pt x="43" y="66"/>
                    <a:pt x="26" y="66"/>
                  </a:cubicBezTo>
                  <a:cubicBezTo>
                    <a:pt x="22" y="66"/>
                    <a:pt x="21" y="66"/>
                    <a:pt x="19" y="67"/>
                  </a:cubicBezTo>
                  <a:cubicBezTo>
                    <a:pt x="31" y="34"/>
                    <a:pt x="58" y="16"/>
                    <a:pt x="86" y="16"/>
                  </a:cubicBezTo>
                  <a:cubicBezTo>
                    <a:pt x="132" y="16"/>
                    <a:pt x="153" y="56"/>
                    <a:pt x="153" y="97"/>
                  </a:cubicBezTo>
                  <a:cubicBezTo>
                    <a:pt x="153" y="137"/>
                    <a:pt x="128" y="176"/>
                    <a:pt x="101" y="207"/>
                  </a:cubicBezTo>
                  <a:lnTo>
                    <a:pt x="5" y="314"/>
                  </a:lnTo>
                  <a:cubicBezTo>
                    <a:pt x="0" y="319"/>
                    <a:pt x="0" y="320"/>
                    <a:pt x="0" y="332"/>
                  </a:cubicBezTo>
                  <a:lnTo>
                    <a:pt x="185" y="332"/>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69">
              <a:extLst>
                <a:ext uri="{FF2B5EF4-FFF2-40B4-BE49-F238E27FC236}">
                  <a16:creationId xmlns:a16="http://schemas.microsoft.com/office/drawing/2014/main" id="{E78660F3-B0B0-43E1-A68F-7183CD734A71}"/>
                </a:ext>
              </a:extLst>
            </p:cNvPr>
            <p:cNvSpPr>
              <a:spLocks/>
            </p:cNvSpPr>
            <p:nvPr>
              <p:custDataLst>
                <p:tags r:id="rId160"/>
              </p:custDataLst>
            </p:nvPr>
          </p:nvSpPr>
          <p:spPr bwMode="auto">
            <a:xfrm>
              <a:off x="5113338" y="2808288"/>
              <a:ext cx="34925" cy="1778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2"/>
                    <a:pt x="0" y="208"/>
                    <a:pt x="0" y="250"/>
                  </a:cubicBezTo>
                  <a:cubicBezTo>
                    <a:pt x="0" y="289"/>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0">
              <a:extLst>
                <a:ext uri="{FF2B5EF4-FFF2-40B4-BE49-F238E27FC236}">
                  <a16:creationId xmlns:a16="http://schemas.microsoft.com/office/drawing/2014/main" id="{B9B5E220-86B7-4164-BDEF-D130E2C3F978}"/>
                </a:ext>
              </a:extLst>
            </p:cNvPr>
            <p:cNvSpPr>
              <a:spLocks/>
            </p:cNvSpPr>
            <p:nvPr>
              <p:custDataLst>
                <p:tags r:id="rId161"/>
              </p:custDataLst>
            </p:nvPr>
          </p:nvSpPr>
          <p:spPr bwMode="auto">
            <a:xfrm>
              <a:off x="5170488" y="2822576"/>
              <a:ext cx="49213" cy="119063"/>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1">
              <a:extLst>
                <a:ext uri="{FF2B5EF4-FFF2-40B4-BE49-F238E27FC236}">
                  <a16:creationId xmlns:a16="http://schemas.microsoft.com/office/drawing/2014/main" id="{8F3D24CF-ABEF-48F4-9DD0-FFDCB0FD4C0E}"/>
                </a:ext>
              </a:extLst>
            </p:cNvPr>
            <p:cNvSpPr>
              <a:spLocks/>
            </p:cNvSpPr>
            <p:nvPr>
              <p:custDataLst>
                <p:tags r:id="rId162"/>
              </p:custDataLst>
            </p:nvPr>
          </p:nvSpPr>
          <p:spPr bwMode="auto">
            <a:xfrm>
              <a:off x="5278438" y="2894013"/>
              <a:ext cx="92075" cy="6350"/>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2">
              <a:extLst>
                <a:ext uri="{FF2B5EF4-FFF2-40B4-BE49-F238E27FC236}">
                  <a16:creationId xmlns:a16="http://schemas.microsoft.com/office/drawing/2014/main" id="{56446D73-DCC8-4782-B281-F2298DC31025}"/>
                </a:ext>
              </a:extLst>
            </p:cNvPr>
            <p:cNvSpPr>
              <a:spLocks/>
            </p:cNvSpPr>
            <p:nvPr>
              <p:custDataLst>
                <p:tags r:id="rId163"/>
              </p:custDataLst>
            </p:nvPr>
          </p:nvSpPr>
          <p:spPr bwMode="auto">
            <a:xfrm>
              <a:off x="5422901" y="2862263"/>
              <a:ext cx="57150" cy="80963"/>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5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6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6" y="216"/>
                    <a:pt x="42" y="195"/>
                    <a:pt x="42" y="115"/>
                  </a:cubicBezTo>
                  <a:cubicBezTo>
                    <a:pt x="42" y="33"/>
                    <a:pt x="83" y="12"/>
                    <a:pt x="109" y="12"/>
                  </a:cubicBezTo>
                  <a:cubicBezTo>
                    <a:pt x="114" y="12"/>
                    <a:pt x="145" y="13"/>
                    <a:pt x="162"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6"/>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73">
              <a:extLst>
                <a:ext uri="{FF2B5EF4-FFF2-40B4-BE49-F238E27FC236}">
                  <a16:creationId xmlns:a16="http://schemas.microsoft.com/office/drawing/2014/main" id="{B08193F5-6A5D-4713-9AD5-2C647549144A}"/>
                </a:ext>
              </a:extLst>
            </p:cNvPr>
            <p:cNvSpPr>
              <a:spLocks noEditPoints="1"/>
            </p:cNvSpPr>
            <p:nvPr>
              <p:custDataLst>
                <p:tags r:id="rId164"/>
              </p:custDataLst>
            </p:nvPr>
          </p:nvSpPr>
          <p:spPr bwMode="auto">
            <a:xfrm>
              <a:off x="5489576" y="2862263"/>
              <a:ext cx="66675" cy="80963"/>
            </a:xfrm>
            <a:custGeom>
              <a:avLst/>
              <a:gdLst>
                <a:gd name="T0" fmla="*/ 221 w 221"/>
                <a:gd name="T1" fmla="*/ 117 h 229"/>
                <a:gd name="T2" fmla="*/ 110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79 h 229"/>
                <a:gd name="T14" fmla="*/ 110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0" y="0"/>
                  </a:cubicBezTo>
                  <a:cubicBezTo>
                    <a:pt x="48" y="0"/>
                    <a:pt x="0" y="54"/>
                    <a:pt x="0" y="117"/>
                  </a:cubicBezTo>
                  <a:cubicBezTo>
                    <a:pt x="0" y="181"/>
                    <a:pt x="52" y="229"/>
                    <a:pt x="110" y="229"/>
                  </a:cubicBezTo>
                  <a:cubicBezTo>
                    <a:pt x="170" y="229"/>
                    <a:pt x="221" y="180"/>
                    <a:pt x="221" y="117"/>
                  </a:cubicBezTo>
                  <a:close/>
                  <a:moveTo>
                    <a:pt x="179" y="113"/>
                  </a:moveTo>
                  <a:cubicBezTo>
                    <a:pt x="179" y="131"/>
                    <a:pt x="179" y="157"/>
                    <a:pt x="168" y="179"/>
                  </a:cubicBezTo>
                  <a:cubicBezTo>
                    <a:pt x="157" y="202"/>
                    <a:pt x="135" y="216"/>
                    <a:pt x="110"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74">
              <a:extLst>
                <a:ext uri="{FF2B5EF4-FFF2-40B4-BE49-F238E27FC236}">
                  <a16:creationId xmlns:a16="http://schemas.microsoft.com/office/drawing/2014/main" id="{7DC9CDE6-9508-47BB-8E97-D711BED043D6}"/>
                </a:ext>
              </a:extLst>
            </p:cNvPr>
            <p:cNvSpPr>
              <a:spLocks/>
            </p:cNvSpPr>
            <p:nvPr>
              <p:custDataLst>
                <p:tags r:id="rId165"/>
              </p:custDataLst>
            </p:nvPr>
          </p:nvSpPr>
          <p:spPr bwMode="auto">
            <a:xfrm>
              <a:off x="5565776" y="2862263"/>
              <a:ext cx="49213" cy="80963"/>
            </a:xfrm>
            <a:custGeom>
              <a:avLst/>
              <a:gdLst>
                <a:gd name="T0" fmla="*/ 163 w 163"/>
                <a:gd name="T1" fmla="*/ 159 h 229"/>
                <a:gd name="T2" fmla="*/ 142 w 163"/>
                <a:gd name="T3" fmla="*/ 112 h 229"/>
                <a:gd name="T4" fmla="*/ 86 w 163"/>
                <a:gd name="T5" fmla="*/ 88 h 229"/>
                <a:gd name="T6" fmla="*/ 24 w 163"/>
                <a:gd name="T7" fmla="*/ 47 h 229"/>
                <a:gd name="T8" fmla="*/ 80 w 163"/>
                <a:gd name="T9" fmla="*/ 9 h 229"/>
                <a:gd name="T10" fmla="*/ 139 w 163"/>
                <a:gd name="T11" fmla="*/ 70 h 229"/>
                <a:gd name="T12" fmla="*/ 144 w 163"/>
                <a:gd name="T13" fmla="*/ 74 h 229"/>
                <a:gd name="T14" fmla="*/ 151 w 163"/>
                <a:gd name="T15" fmla="*/ 62 h 229"/>
                <a:gd name="T16" fmla="*/ 151 w 163"/>
                <a:gd name="T17" fmla="*/ 12 h 229"/>
                <a:gd name="T18" fmla="*/ 145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2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9" y="70"/>
                  </a:cubicBezTo>
                  <a:cubicBezTo>
                    <a:pt x="139" y="74"/>
                    <a:pt x="144" y="74"/>
                    <a:pt x="144" y="74"/>
                  </a:cubicBezTo>
                  <a:cubicBezTo>
                    <a:pt x="151" y="74"/>
                    <a:pt x="151" y="72"/>
                    <a:pt x="151" y="62"/>
                  </a:cubicBezTo>
                  <a:lnTo>
                    <a:pt x="151" y="12"/>
                  </a:lnTo>
                  <a:cubicBezTo>
                    <a:pt x="151" y="3"/>
                    <a:pt x="151" y="0"/>
                    <a:pt x="145" y="0"/>
                  </a:cubicBezTo>
                  <a:cubicBezTo>
                    <a:pt x="143" y="0"/>
                    <a:pt x="142" y="0"/>
                    <a:pt x="136"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39" y="137"/>
                    <a:pt x="139" y="172"/>
                  </a:cubicBezTo>
                  <a:cubicBezTo>
                    <a:pt x="139" y="198"/>
                    <a:pt x="122" y="218"/>
                    <a:pt x="83" y="218"/>
                  </a:cubicBezTo>
                  <a:cubicBezTo>
                    <a:pt x="41" y="218"/>
                    <a:pt x="23" y="189"/>
                    <a:pt x="14" y="147"/>
                  </a:cubicBezTo>
                  <a:cubicBezTo>
                    <a:pt x="12" y="140"/>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75">
              <a:extLst>
                <a:ext uri="{FF2B5EF4-FFF2-40B4-BE49-F238E27FC236}">
                  <a16:creationId xmlns:a16="http://schemas.microsoft.com/office/drawing/2014/main" id="{C4E5B88F-1ED9-4B90-B06B-30B41EAC267A}"/>
                </a:ext>
              </a:extLst>
            </p:cNvPr>
            <p:cNvSpPr>
              <a:spLocks/>
            </p:cNvSpPr>
            <p:nvPr>
              <p:custDataLst>
                <p:tags r:id="rId166"/>
              </p:custDataLst>
            </p:nvPr>
          </p:nvSpPr>
          <p:spPr bwMode="auto">
            <a:xfrm>
              <a:off x="5654676" y="2817813"/>
              <a:ext cx="74613" cy="125413"/>
            </a:xfrm>
            <a:custGeom>
              <a:avLst/>
              <a:gdLst>
                <a:gd name="T0" fmla="*/ 247 w 247"/>
                <a:gd name="T1" fmla="*/ 347 h 353"/>
                <a:gd name="T2" fmla="*/ 244 w 247"/>
                <a:gd name="T3" fmla="*/ 342 h 353"/>
                <a:gd name="T4" fmla="*/ 233 w 247"/>
                <a:gd name="T5" fmla="*/ 319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Oval 76">
              <a:extLst>
                <a:ext uri="{FF2B5EF4-FFF2-40B4-BE49-F238E27FC236}">
                  <a16:creationId xmlns:a16="http://schemas.microsoft.com/office/drawing/2014/main" id="{E5F3B2B8-9367-4A58-B734-42980FB9FE0C}"/>
                </a:ext>
              </a:extLst>
            </p:cNvPr>
            <p:cNvSpPr>
              <a:spLocks noChangeArrowheads="1"/>
            </p:cNvSpPr>
            <p:nvPr>
              <p:custDataLst>
                <p:tags r:id="rId167"/>
              </p:custDataLst>
            </p:nvPr>
          </p:nvSpPr>
          <p:spPr bwMode="auto">
            <a:xfrm>
              <a:off x="5781676" y="2887663"/>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77">
              <a:extLst>
                <a:ext uri="{FF2B5EF4-FFF2-40B4-BE49-F238E27FC236}">
                  <a16:creationId xmlns:a16="http://schemas.microsoft.com/office/drawing/2014/main" id="{214C03A0-F5C1-4A9B-B128-71EF1B753C39}"/>
                </a:ext>
              </a:extLst>
            </p:cNvPr>
            <p:cNvSpPr>
              <a:spLocks/>
            </p:cNvSpPr>
            <p:nvPr>
              <p:custDataLst>
                <p:tags r:id="rId168"/>
              </p:custDataLst>
            </p:nvPr>
          </p:nvSpPr>
          <p:spPr bwMode="auto">
            <a:xfrm>
              <a:off x="5848351" y="2862263"/>
              <a:ext cx="58738" cy="80963"/>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5 h 229"/>
                <a:gd name="T10" fmla="*/ 109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5"/>
                  </a:cubicBezTo>
                  <a:cubicBezTo>
                    <a:pt x="41" y="33"/>
                    <a:pt x="82" y="12"/>
                    <a:pt x="109"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6"/>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78">
              <a:extLst>
                <a:ext uri="{FF2B5EF4-FFF2-40B4-BE49-F238E27FC236}">
                  <a16:creationId xmlns:a16="http://schemas.microsoft.com/office/drawing/2014/main" id="{00492390-7191-4339-80A9-80E55E7713E9}"/>
                </a:ext>
              </a:extLst>
            </p:cNvPr>
            <p:cNvSpPr>
              <a:spLocks noEditPoints="1"/>
            </p:cNvSpPr>
            <p:nvPr>
              <p:custDataLst>
                <p:tags r:id="rId169"/>
              </p:custDataLst>
            </p:nvPr>
          </p:nvSpPr>
          <p:spPr bwMode="auto">
            <a:xfrm>
              <a:off x="5915026" y="2862263"/>
              <a:ext cx="68263" cy="80963"/>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79 h 229"/>
                <a:gd name="T14" fmla="*/ 111 w 221"/>
                <a:gd name="T15" fmla="*/ 216 h 229"/>
                <a:gd name="T16" fmla="*/ 54 w 221"/>
                <a:gd name="T17" fmla="*/ 183 h 229"/>
                <a:gd name="T18" fmla="*/ 42 w 221"/>
                <a:gd name="T19" fmla="*/ 113 h 229"/>
                <a:gd name="T20" fmla="*/ 54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0" y="229"/>
                  </a:cubicBezTo>
                  <a:cubicBezTo>
                    <a:pt x="171" y="229"/>
                    <a:pt x="221" y="180"/>
                    <a:pt x="221" y="117"/>
                  </a:cubicBezTo>
                  <a:close/>
                  <a:moveTo>
                    <a:pt x="180" y="113"/>
                  </a:moveTo>
                  <a:cubicBezTo>
                    <a:pt x="180" y="131"/>
                    <a:pt x="180" y="157"/>
                    <a:pt x="169" y="179"/>
                  </a:cubicBezTo>
                  <a:cubicBezTo>
                    <a:pt x="158" y="202"/>
                    <a:pt x="136" y="216"/>
                    <a:pt x="111" y="216"/>
                  </a:cubicBezTo>
                  <a:cubicBezTo>
                    <a:pt x="89" y="216"/>
                    <a:pt x="68" y="206"/>
                    <a:pt x="54" y="183"/>
                  </a:cubicBezTo>
                  <a:cubicBezTo>
                    <a:pt x="42" y="161"/>
                    <a:pt x="42" y="131"/>
                    <a:pt x="42" y="113"/>
                  </a:cubicBezTo>
                  <a:cubicBezTo>
                    <a:pt x="42" y="93"/>
                    <a:pt x="42" y="66"/>
                    <a:pt x="54" y="44"/>
                  </a:cubicBezTo>
                  <a:cubicBezTo>
                    <a:pt x="67" y="21"/>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79">
              <a:extLst>
                <a:ext uri="{FF2B5EF4-FFF2-40B4-BE49-F238E27FC236}">
                  <a16:creationId xmlns:a16="http://schemas.microsoft.com/office/drawing/2014/main" id="{B1F10F5A-8A8E-4354-A9B8-C383F802E2FE}"/>
                </a:ext>
              </a:extLst>
            </p:cNvPr>
            <p:cNvSpPr>
              <a:spLocks/>
            </p:cNvSpPr>
            <p:nvPr>
              <p:custDataLst>
                <p:tags r:id="rId170"/>
              </p:custDataLst>
            </p:nvPr>
          </p:nvSpPr>
          <p:spPr bwMode="auto">
            <a:xfrm>
              <a:off x="5991226" y="2862263"/>
              <a:ext cx="50800" cy="80963"/>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2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2"/>
                  </a:cubicBezTo>
                  <a:cubicBezTo>
                    <a:pt x="139" y="198"/>
                    <a:pt x="121" y="218"/>
                    <a:pt x="82" y="218"/>
                  </a:cubicBezTo>
                  <a:cubicBezTo>
                    <a:pt x="41" y="218"/>
                    <a:pt x="23" y="189"/>
                    <a:pt x="13" y="147"/>
                  </a:cubicBezTo>
                  <a:cubicBezTo>
                    <a:pt x="12" y="140"/>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80">
              <a:extLst>
                <a:ext uri="{FF2B5EF4-FFF2-40B4-BE49-F238E27FC236}">
                  <a16:creationId xmlns:a16="http://schemas.microsoft.com/office/drawing/2014/main" id="{BBFB8D4C-8156-4176-A9C5-30F97EC447BC}"/>
                </a:ext>
              </a:extLst>
            </p:cNvPr>
            <p:cNvSpPr>
              <a:spLocks/>
            </p:cNvSpPr>
            <p:nvPr>
              <p:custDataLst>
                <p:tags r:id="rId171"/>
              </p:custDataLst>
            </p:nvPr>
          </p:nvSpPr>
          <p:spPr bwMode="auto">
            <a:xfrm>
              <a:off x="6051551" y="2817813"/>
              <a:ext cx="76200" cy="123825"/>
            </a:xfrm>
            <a:custGeom>
              <a:avLst/>
              <a:gdLst>
                <a:gd name="T0" fmla="*/ 251 w 251"/>
                <a:gd name="T1" fmla="*/ 346 h 346"/>
                <a:gd name="T2" fmla="*/ 251 w 251"/>
                <a:gd name="T3" fmla="*/ 331 h 346"/>
                <a:gd name="T4" fmla="*/ 212 w 251"/>
                <a:gd name="T5" fmla="*/ 316 h 346"/>
                <a:gd name="T6" fmla="*/ 212 w 251"/>
                <a:gd name="T7" fmla="*/ 221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7 h 346"/>
                <a:gd name="T40" fmla="*/ 140 w 251"/>
                <a:gd name="T41" fmla="*/ 137 h 346"/>
                <a:gd name="T42" fmla="*/ 177 w 251"/>
                <a:gd name="T43" fmla="*/ 192 h 346"/>
                <a:gd name="T44" fmla="*/ 177 w 251"/>
                <a:gd name="T45" fmla="*/ 308 h 346"/>
                <a:gd name="T46" fmla="*/ 138 w 251"/>
                <a:gd name="T47" fmla="*/ 331 h 346"/>
                <a:gd name="T48" fmla="*/ 138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1"/>
                  </a:lnTo>
                  <a:cubicBezTo>
                    <a:pt x="212" y="178"/>
                    <a:pt x="212" y="162"/>
                    <a:pt x="196" y="144"/>
                  </a:cubicBezTo>
                  <a:cubicBezTo>
                    <a:pt x="189" y="136"/>
                    <a:pt x="173" y="126"/>
                    <a:pt x="144" y="126"/>
                  </a:cubicBezTo>
                  <a:cubicBezTo>
                    <a:pt x="102" y="126"/>
                    <a:pt x="80" y="156"/>
                    <a:pt x="72" y="174"/>
                  </a:cubicBezTo>
                  <a:lnTo>
                    <a:pt x="72" y="174"/>
                  </a:lnTo>
                  <a:lnTo>
                    <a:pt x="72" y="0"/>
                  </a:lnTo>
                  <a:lnTo>
                    <a:pt x="0" y="6"/>
                  </a:lnTo>
                  <a:lnTo>
                    <a:pt x="0" y="21"/>
                  </a:lnTo>
                  <a:cubicBezTo>
                    <a:pt x="35" y="21"/>
                    <a:pt x="39" y="25"/>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7"/>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81">
              <a:extLst>
                <a:ext uri="{FF2B5EF4-FFF2-40B4-BE49-F238E27FC236}">
                  <a16:creationId xmlns:a16="http://schemas.microsoft.com/office/drawing/2014/main" id="{D309FFC7-DCD9-4FE5-8BB5-12D5D3F39D8C}"/>
                </a:ext>
              </a:extLst>
            </p:cNvPr>
            <p:cNvSpPr>
              <a:spLocks/>
            </p:cNvSpPr>
            <p:nvPr>
              <p:custDataLst>
                <p:tags r:id="rId172"/>
              </p:custDataLst>
            </p:nvPr>
          </p:nvSpPr>
          <p:spPr bwMode="auto">
            <a:xfrm>
              <a:off x="6165851" y="2817813"/>
              <a:ext cx="74613" cy="125413"/>
            </a:xfrm>
            <a:custGeom>
              <a:avLst/>
              <a:gdLst>
                <a:gd name="T0" fmla="*/ 246 w 246"/>
                <a:gd name="T1" fmla="*/ 347 h 353"/>
                <a:gd name="T2" fmla="*/ 244 w 246"/>
                <a:gd name="T3" fmla="*/ 342 h 353"/>
                <a:gd name="T4" fmla="*/ 232 w 246"/>
                <a:gd name="T5" fmla="*/ 319 h 353"/>
                <a:gd name="T6" fmla="*/ 131 w 246"/>
                <a:gd name="T7" fmla="*/ 36 h 353"/>
                <a:gd name="T8" fmla="*/ 70 w 246"/>
                <a:gd name="T9" fmla="*/ 0 h 353"/>
                <a:gd name="T10" fmla="*/ 61 w 246"/>
                <a:gd name="T11" fmla="*/ 6 h 353"/>
                <a:gd name="T12" fmla="*/ 65 w 246"/>
                <a:gd name="T13" fmla="*/ 11 h 353"/>
                <a:gd name="T14" fmla="*/ 98 w 246"/>
                <a:gd name="T15" fmla="*/ 51 h 353"/>
                <a:gd name="T16" fmla="*/ 146 w 246"/>
                <a:gd name="T17" fmla="*/ 186 h 353"/>
                <a:gd name="T18" fmla="*/ 9 w 246"/>
                <a:gd name="T19" fmla="*/ 323 h 353"/>
                <a:gd name="T20" fmla="*/ 0 w 246"/>
                <a:gd name="T21" fmla="*/ 338 h 353"/>
                <a:gd name="T22" fmla="*/ 15 w 246"/>
                <a:gd name="T23" fmla="*/ 353 h 353"/>
                <a:gd name="T24" fmla="*/ 31 w 246"/>
                <a:gd name="T25" fmla="*/ 342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5"/>
                    <a:pt x="245" y="344"/>
                    <a:pt x="244" y="342"/>
                  </a:cubicBezTo>
                  <a:cubicBezTo>
                    <a:pt x="239" y="337"/>
                    <a:pt x="236" y="329"/>
                    <a:pt x="232" y="319"/>
                  </a:cubicBezTo>
                  <a:lnTo>
                    <a:pt x="131" y="36"/>
                  </a:lnTo>
                  <a:cubicBezTo>
                    <a:pt x="120" y="7"/>
                    <a:pt x="93" y="0"/>
                    <a:pt x="70" y="0"/>
                  </a:cubicBezTo>
                  <a:cubicBezTo>
                    <a:pt x="67" y="0"/>
                    <a:pt x="61" y="0"/>
                    <a:pt x="61" y="6"/>
                  </a:cubicBezTo>
                  <a:cubicBezTo>
                    <a:pt x="61" y="10"/>
                    <a:pt x="65" y="11"/>
                    <a:pt x="65" y="11"/>
                  </a:cubicBezTo>
                  <a:cubicBezTo>
                    <a:pt x="82" y="14"/>
                    <a:pt x="85" y="17"/>
                    <a:pt x="98" y="51"/>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1" y="352"/>
                    <a:pt x="216" y="352"/>
                    <a:pt x="230" y="352"/>
                  </a:cubicBezTo>
                  <a:lnTo>
                    <a:pt x="241" y="352"/>
                  </a:lnTo>
                  <a:cubicBezTo>
                    <a:pt x="246" y="351"/>
                    <a:pt x="246" y="348"/>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82">
              <a:extLst>
                <a:ext uri="{FF2B5EF4-FFF2-40B4-BE49-F238E27FC236}">
                  <a16:creationId xmlns:a16="http://schemas.microsoft.com/office/drawing/2014/main" id="{2826D9D4-5DD8-46D6-99BF-FA28968B5A27}"/>
                </a:ext>
              </a:extLst>
            </p:cNvPr>
            <p:cNvSpPr>
              <a:spLocks/>
            </p:cNvSpPr>
            <p:nvPr>
              <p:custDataLst>
                <p:tags r:id="rId173"/>
              </p:custDataLst>
            </p:nvPr>
          </p:nvSpPr>
          <p:spPr bwMode="auto">
            <a:xfrm>
              <a:off x="6254751" y="2808288"/>
              <a:ext cx="34925" cy="177800"/>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83">
              <a:extLst>
                <a:ext uri="{FF2B5EF4-FFF2-40B4-BE49-F238E27FC236}">
                  <a16:creationId xmlns:a16="http://schemas.microsoft.com/office/drawing/2014/main" id="{F053A5B1-F575-40CA-B035-BCB03F4FE690}"/>
                </a:ext>
              </a:extLst>
            </p:cNvPr>
            <p:cNvSpPr>
              <a:spLocks noEditPoints="1"/>
            </p:cNvSpPr>
            <p:nvPr>
              <p:custDataLst>
                <p:tags r:id="rId174"/>
              </p:custDataLst>
            </p:nvPr>
          </p:nvSpPr>
          <p:spPr bwMode="auto">
            <a:xfrm>
              <a:off x="6354763" y="2876551"/>
              <a:ext cx="101600"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84">
              <a:extLst>
                <a:ext uri="{FF2B5EF4-FFF2-40B4-BE49-F238E27FC236}">
                  <a16:creationId xmlns:a16="http://schemas.microsoft.com/office/drawing/2014/main" id="{FCC6BBBE-496E-4E6F-83E8-01BA1CE03041}"/>
                </a:ext>
              </a:extLst>
            </p:cNvPr>
            <p:cNvSpPr>
              <a:spLocks noEditPoints="1"/>
            </p:cNvSpPr>
            <p:nvPr>
              <p:custDataLst>
                <p:tags r:id="rId175"/>
              </p:custDataLst>
            </p:nvPr>
          </p:nvSpPr>
          <p:spPr bwMode="auto">
            <a:xfrm>
              <a:off x="6511926" y="2822576"/>
              <a:ext cx="65088" cy="122238"/>
            </a:xfrm>
            <a:custGeom>
              <a:avLst/>
              <a:gdLst>
                <a:gd name="T0" fmla="*/ 210 w 210"/>
                <a:gd name="T1" fmla="*/ 173 h 343"/>
                <a:gd name="T2" fmla="*/ 190 w 210"/>
                <a:gd name="T3" fmla="*/ 56 h 343"/>
                <a:gd name="T4" fmla="*/ 106 w 210"/>
                <a:gd name="T5" fmla="*/ 0 h 343"/>
                <a:gd name="T6" fmla="*/ 19 w 210"/>
                <a:gd name="T7" fmla="*/ 60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2 w 210"/>
                <a:gd name="T27" fmla="*/ 167 h 343"/>
                <a:gd name="T28" fmla="*/ 46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7" y="0"/>
                    <a:pt x="106" y="0"/>
                  </a:cubicBezTo>
                  <a:cubicBezTo>
                    <a:pt x="76" y="0"/>
                    <a:pt x="39" y="13"/>
                    <a:pt x="19" y="60"/>
                  </a:cubicBezTo>
                  <a:cubicBezTo>
                    <a:pt x="3" y="94"/>
                    <a:pt x="0" y="133"/>
                    <a:pt x="0" y="173"/>
                  </a:cubicBezTo>
                  <a:cubicBezTo>
                    <a:pt x="0" y="210"/>
                    <a:pt x="2" y="255"/>
                    <a:pt x="23" y="293"/>
                  </a:cubicBezTo>
                  <a:cubicBezTo>
                    <a:pt x="44" y="333"/>
                    <a:pt x="81"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8" y="332"/>
                    <a:pt x="105" y="332"/>
                  </a:cubicBezTo>
                  <a:cubicBezTo>
                    <a:pt x="86" y="332"/>
                    <a:pt x="56" y="320"/>
                    <a:pt x="47" y="272"/>
                  </a:cubicBezTo>
                  <a:cubicBezTo>
                    <a:pt x="42" y="242"/>
                    <a:pt x="42" y="196"/>
                    <a:pt x="42" y="167"/>
                  </a:cubicBezTo>
                  <a:cubicBezTo>
                    <a:pt x="42" y="135"/>
                    <a:pt x="42" y="102"/>
                    <a:pt x="46" y="75"/>
                  </a:cubicBezTo>
                  <a:cubicBezTo>
                    <a:pt x="55" y="16"/>
                    <a:pt x="93" y="11"/>
                    <a:pt x="105" y="11"/>
                  </a:cubicBezTo>
                  <a:cubicBezTo>
                    <a:pt x="122"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41" name="グループ化 340">
            <a:extLst>
              <a:ext uri="{FF2B5EF4-FFF2-40B4-BE49-F238E27FC236}">
                <a16:creationId xmlns:a16="http://schemas.microsoft.com/office/drawing/2014/main" id="{E01D61B2-0AA9-49DF-B840-40B5FC49A3C3}"/>
              </a:ext>
            </a:extLst>
          </p:cNvPr>
          <p:cNvGrpSpPr>
            <a:grpSpLocks noChangeAspect="1"/>
          </p:cNvGrpSpPr>
          <p:nvPr>
            <p:custDataLst>
              <p:tags r:id="rId5"/>
            </p:custDataLst>
          </p:nvPr>
        </p:nvGrpSpPr>
        <p:grpSpPr>
          <a:xfrm>
            <a:off x="1163638" y="3557588"/>
            <a:ext cx="7265922" cy="2634297"/>
            <a:chOff x="1163638" y="3557588"/>
            <a:chExt cx="4124326" cy="1503362"/>
          </a:xfrm>
        </p:grpSpPr>
        <p:sp>
          <p:nvSpPr>
            <p:cNvPr id="192" name="Freeform 152">
              <a:extLst>
                <a:ext uri="{FF2B5EF4-FFF2-40B4-BE49-F238E27FC236}">
                  <a16:creationId xmlns:a16="http://schemas.microsoft.com/office/drawing/2014/main" id="{477C4CE9-64C4-4AAA-960D-032B7CDBF737}"/>
                </a:ext>
              </a:extLst>
            </p:cNvPr>
            <p:cNvSpPr>
              <a:spLocks/>
            </p:cNvSpPr>
            <p:nvPr>
              <p:custDataLst>
                <p:tags r:id="rId6"/>
              </p:custDataLst>
            </p:nvPr>
          </p:nvSpPr>
          <p:spPr bwMode="auto">
            <a:xfrm>
              <a:off x="1163638" y="3727450"/>
              <a:ext cx="77788" cy="68262"/>
            </a:xfrm>
            <a:custGeom>
              <a:avLst/>
              <a:gdLst>
                <a:gd name="T0" fmla="*/ 257 w 257"/>
                <a:gd name="T1" fmla="*/ 149 h 226"/>
                <a:gd name="T2" fmla="*/ 251 w 257"/>
                <a:gd name="T3" fmla="*/ 144 h 226"/>
                <a:gd name="T4" fmla="*/ 244 w 257"/>
                <a:gd name="T5" fmla="*/ 153 h 226"/>
                <a:gd name="T6" fmla="*/ 206 w 257"/>
                <a:gd name="T7" fmla="*/ 215 h 226"/>
                <a:gd name="T8" fmla="*/ 191 w 257"/>
                <a:gd name="T9" fmla="*/ 192 h 226"/>
                <a:gd name="T10" fmla="*/ 201 w 257"/>
                <a:gd name="T11" fmla="*/ 140 h 226"/>
                <a:gd name="T12" fmla="*/ 215 w 257"/>
                <a:gd name="T13" fmla="*/ 86 h 226"/>
                <a:gd name="T14" fmla="*/ 223 w 257"/>
                <a:gd name="T15" fmla="*/ 52 h 226"/>
                <a:gd name="T16" fmla="*/ 231 w 257"/>
                <a:gd name="T17" fmla="*/ 19 h 226"/>
                <a:gd name="T18" fmla="*/ 216 w 257"/>
                <a:gd name="T19" fmla="*/ 5 h 226"/>
                <a:gd name="T20" fmla="*/ 197 w 257"/>
                <a:gd name="T21" fmla="*/ 23 h 226"/>
                <a:gd name="T22" fmla="*/ 159 w 257"/>
                <a:gd name="T23" fmla="*/ 173 h 226"/>
                <a:gd name="T24" fmla="*/ 103 w 257"/>
                <a:gd name="T25" fmla="*/ 215 h 226"/>
                <a:gd name="T26" fmla="*/ 72 w 257"/>
                <a:gd name="T27" fmla="*/ 174 h 226"/>
                <a:gd name="T28" fmla="*/ 99 w 257"/>
                <a:gd name="T29" fmla="*/ 72 h 226"/>
                <a:gd name="T30" fmla="*/ 107 w 257"/>
                <a:gd name="T31" fmla="*/ 41 h 226"/>
                <a:gd name="T32" fmla="*/ 66 w 257"/>
                <a:gd name="T33" fmla="*/ 0 h 226"/>
                <a:gd name="T34" fmla="*/ 0 w 257"/>
                <a:gd name="T35" fmla="*/ 76 h 226"/>
                <a:gd name="T36" fmla="*/ 6 w 257"/>
                <a:gd name="T37" fmla="*/ 81 h 226"/>
                <a:gd name="T38" fmla="*/ 14 w 257"/>
                <a:gd name="T39" fmla="*/ 72 h 226"/>
                <a:gd name="T40" fmla="*/ 65 w 257"/>
                <a:gd name="T41" fmla="*/ 11 h 226"/>
                <a:gd name="T42" fmla="*/ 77 w 257"/>
                <a:gd name="T43" fmla="*/ 27 h 226"/>
                <a:gd name="T44" fmla="*/ 69 w 257"/>
                <a:gd name="T45" fmla="*/ 61 h 226"/>
                <a:gd name="T46" fmla="*/ 40 w 257"/>
                <a:gd name="T47" fmla="*/ 166 h 226"/>
                <a:gd name="T48" fmla="*/ 101 w 257"/>
                <a:gd name="T49" fmla="*/ 226 h 226"/>
                <a:gd name="T50" fmla="*/ 160 w 257"/>
                <a:gd name="T51" fmla="*/ 192 h 226"/>
                <a:gd name="T52" fmla="*/ 205 w 257"/>
                <a:gd name="T53" fmla="*/ 226 h 226"/>
                <a:gd name="T54" fmla="*/ 242 w 257"/>
                <a:gd name="T55" fmla="*/ 198 h 226"/>
                <a:gd name="T56" fmla="*/ 257 w 257"/>
                <a:gd name="T57"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26">
                  <a:moveTo>
                    <a:pt x="257" y="149"/>
                  </a:moveTo>
                  <a:cubicBezTo>
                    <a:pt x="257" y="144"/>
                    <a:pt x="252" y="144"/>
                    <a:pt x="251" y="144"/>
                  </a:cubicBezTo>
                  <a:cubicBezTo>
                    <a:pt x="246" y="144"/>
                    <a:pt x="245" y="146"/>
                    <a:pt x="244" y="153"/>
                  </a:cubicBezTo>
                  <a:cubicBezTo>
                    <a:pt x="237" y="181"/>
                    <a:pt x="227" y="215"/>
                    <a:pt x="206" y="215"/>
                  </a:cubicBezTo>
                  <a:cubicBezTo>
                    <a:pt x="196" y="215"/>
                    <a:pt x="191" y="208"/>
                    <a:pt x="191" y="192"/>
                  </a:cubicBezTo>
                  <a:cubicBezTo>
                    <a:pt x="191" y="181"/>
                    <a:pt x="197" y="157"/>
                    <a:pt x="201" y="140"/>
                  </a:cubicBezTo>
                  <a:lnTo>
                    <a:pt x="215" y="86"/>
                  </a:lnTo>
                  <a:cubicBezTo>
                    <a:pt x="216" y="78"/>
                    <a:pt x="221" y="59"/>
                    <a:pt x="223" y="52"/>
                  </a:cubicBezTo>
                  <a:cubicBezTo>
                    <a:pt x="226" y="41"/>
                    <a:pt x="231" y="22"/>
                    <a:pt x="231" y="19"/>
                  </a:cubicBezTo>
                  <a:cubicBezTo>
                    <a:pt x="231" y="10"/>
                    <a:pt x="224" y="5"/>
                    <a:pt x="216" y="5"/>
                  </a:cubicBezTo>
                  <a:cubicBezTo>
                    <a:pt x="214" y="5"/>
                    <a:pt x="201" y="6"/>
                    <a:pt x="197" y="23"/>
                  </a:cubicBezTo>
                  <a:lnTo>
                    <a:pt x="159" y="173"/>
                  </a:lnTo>
                  <a:cubicBezTo>
                    <a:pt x="159" y="175"/>
                    <a:pt x="139" y="215"/>
                    <a:pt x="103" y="215"/>
                  </a:cubicBezTo>
                  <a:cubicBezTo>
                    <a:pt x="77" y="215"/>
                    <a:pt x="72" y="192"/>
                    <a:pt x="72" y="174"/>
                  </a:cubicBezTo>
                  <a:cubicBezTo>
                    <a:pt x="72" y="146"/>
                    <a:pt x="86" y="106"/>
                    <a:pt x="99" y="72"/>
                  </a:cubicBezTo>
                  <a:cubicBezTo>
                    <a:pt x="105" y="57"/>
                    <a:pt x="107" y="50"/>
                    <a:pt x="107" y="41"/>
                  </a:cubicBezTo>
                  <a:cubicBezTo>
                    <a:pt x="107" y="18"/>
                    <a:pt x="91" y="0"/>
                    <a:pt x="66" y="0"/>
                  </a:cubicBezTo>
                  <a:cubicBezTo>
                    <a:pt x="19" y="0"/>
                    <a:pt x="0" y="72"/>
                    <a:pt x="0" y="76"/>
                  </a:cubicBezTo>
                  <a:cubicBezTo>
                    <a:pt x="0" y="81"/>
                    <a:pt x="6" y="81"/>
                    <a:pt x="6" y="81"/>
                  </a:cubicBezTo>
                  <a:cubicBezTo>
                    <a:pt x="11" y="81"/>
                    <a:pt x="12" y="80"/>
                    <a:pt x="14" y="72"/>
                  </a:cubicBezTo>
                  <a:cubicBezTo>
                    <a:pt x="27" y="29"/>
                    <a:pt x="46" y="11"/>
                    <a:pt x="65" y="11"/>
                  </a:cubicBezTo>
                  <a:cubicBezTo>
                    <a:pt x="69" y="11"/>
                    <a:pt x="77" y="11"/>
                    <a:pt x="77" y="27"/>
                  </a:cubicBezTo>
                  <a:cubicBezTo>
                    <a:pt x="77" y="39"/>
                    <a:pt x="72" y="54"/>
                    <a:pt x="69" y="61"/>
                  </a:cubicBezTo>
                  <a:cubicBezTo>
                    <a:pt x="50" y="110"/>
                    <a:pt x="40" y="141"/>
                    <a:pt x="40" y="166"/>
                  </a:cubicBezTo>
                  <a:cubicBezTo>
                    <a:pt x="40" y="213"/>
                    <a:pt x="74" y="226"/>
                    <a:pt x="101" y="226"/>
                  </a:cubicBezTo>
                  <a:cubicBezTo>
                    <a:pt x="134" y="226"/>
                    <a:pt x="152" y="203"/>
                    <a:pt x="160" y="192"/>
                  </a:cubicBezTo>
                  <a:cubicBezTo>
                    <a:pt x="166" y="213"/>
                    <a:pt x="183" y="226"/>
                    <a:pt x="205" y="226"/>
                  </a:cubicBezTo>
                  <a:cubicBezTo>
                    <a:pt x="222" y="226"/>
                    <a:pt x="234" y="214"/>
                    <a:pt x="242" y="198"/>
                  </a:cubicBezTo>
                  <a:cubicBezTo>
                    <a:pt x="250" y="180"/>
                    <a:pt x="257" y="149"/>
                    <a:pt x="257"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53">
              <a:extLst>
                <a:ext uri="{FF2B5EF4-FFF2-40B4-BE49-F238E27FC236}">
                  <a16:creationId xmlns:a16="http://schemas.microsoft.com/office/drawing/2014/main" id="{B5D5E306-3EBF-42F0-899F-A4730EB09FD9}"/>
                </a:ext>
              </a:extLst>
            </p:cNvPr>
            <p:cNvSpPr>
              <a:spLocks/>
            </p:cNvSpPr>
            <p:nvPr>
              <p:custDataLst>
                <p:tags r:id="rId7"/>
              </p:custDataLst>
            </p:nvPr>
          </p:nvSpPr>
          <p:spPr bwMode="auto">
            <a:xfrm>
              <a:off x="1260476" y="3679825"/>
              <a:ext cx="36513" cy="152400"/>
            </a:xfrm>
            <a:custGeom>
              <a:avLst/>
              <a:gdLst>
                <a:gd name="T0" fmla="*/ 116 w 116"/>
                <a:gd name="T1" fmla="*/ 494 h 499"/>
                <a:gd name="T2" fmla="*/ 108 w 116"/>
                <a:gd name="T3" fmla="*/ 483 h 499"/>
                <a:gd name="T4" fmla="*/ 29 w 116"/>
                <a:gd name="T5" fmla="*/ 249 h 499"/>
                <a:gd name="T6" fmla="*/ 110 w 116"/>
                <a:gd name="T7" fmla="*/ 14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8" y="483"/>
                  </a:cubicBezTo>
                  <a:cubicBezTo>
                    <a:pt x="45" y="420"/>
                    <a:pt x="29" y="326"/>
                    <a:pt x="29" y="249"/>
                  </a:cubicBezTo>
                  <a:cubicBezTo>
                    <a:pt x="29" y="163"/>
                    <a:pt x="48" y="76"/>
                    <a:pt x="110" y="14"/>
                  </a:cubicBezTo>
                  <a:cubicBezTo>
                    <a:pt x="116" y="8"/>
                    <a:pt x="116" y="7"/>
                    <a:pt x="116" y="5"/>
                  </a:cubicBezTo>
                  <a:cubicBezTo>
                    <a:pt x="116" y="2"/>
                    <a:pt x="114" y="0"/>
                    <a:pt x="111" y="0"/>
                  </a:cubicBezTo>
                  <a:cubicBezTo>
                    <a:pt x="106" y="0"/>
                    <a:pt x="61" y="34"/>
                    <a:pt x="32"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54">
              <a:extLst>
                <a:ext uri="{FF2B5EF4-FFF2-40B4-BE49-F238E27FC236}">
                  <a16:creationId xmlns:a16="http://schemas.microsoft.com/office/drawing/2014/main" id="{63F3E651-AB93-4A00-8F6A-D7019C5C2530}"/>
                </a:ext>
              </a:extLst>
            </p:cNvPr>
            <p:cNvSpPr>
              <a:spLocks/>
            </p:cNvSpPr>
            <p:nvPr>
              <p:custDataLst>
                <p:tags r:id="rId8"/>
              </p:custDataLst>
            </p:nvPr>
          </p:nvSpPr>
          <p:spPr bwMode="auto">
            <a:xfrm>
              <a:off x="1309688" y="3727450"/>
              <a:ext cx="74613" cy="68262"/>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6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100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6" y="138"/>
                  </a:cubicBezTo>
                  <a:lnTo>
                    <a:pt x="152" y="69"/>
                  </a:lnTo>
                  <a:cubicBezTo>
                    <a:pt x="155" y="57"/>
                    <a:pt x="167" y="11"/>
                    <a:pt x="202" y="11"/>
                  </a:cubicBezTo>
                  <a:cubicBezTo>
                    <a:pt x="204" y="11"/>
                    <a:pt x="216" y="11"/>
                    <a:pt x="227" y="17"/>
                  </a:cubicBezTo>
                  <a:cubicBezTo>
                    <a:pt x="213" y="20"/>
                    <a:pt x="203" y="32"/>
                    <a:pt x="203" y="44"/>
                  </a:cubicBezTo>
                  <a:cubicBezTo>
                    <a:pt x="203" y="52"/>
                    <a:pt x="208" y="61"/>
                    <a:pt x="222" y="61"/>
                  </a:cubicBezTo>
                  <a:cubicBezTo>
                    <a:pt x="233" y="61"/>
                    <a:pt x="249" y="53"/>
                    <a:pt x="249" y="33"/>
                  </a:cubicBezTo>
                  <a:cubicBezTo>
                    <a:pt x="249" y="7"/>
                    <a:pt x="219" y="0"/>
                    <a:pt x="202" y="0"/>
                  </a:cubicBezTo>
                  <a:cubicBezTo>
                    <a:pt x="173" y="0"/>
                    <a:pt x="156" y="26"/>
                    <a:pt x="150" y="38"/>
                  </a:cubicBezTo>
                  <a:cubicBezTo>
                    <a:pt x="137" y="5"/>
                    <a:pt x="111"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5" y="11"/>
                    <a:pt x="122" y="15"/>
                    <a:pt x="122" y="44"/>
                  </a:cubicBezTo>
                  <a:cubicBezTo>
                    <a:pt x="122" y="59"/>
                    <a:pt x="114"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100" y="188"/>
                  </a:cubicBezTo>
                  <a:cubicBezTo>
                    <a:pt x="106" y="206"/>
                    <a:pt x="124"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55">
              <a:extLst>
                <a:ext uri="{FF2B5EF4-FFF2-40B4-BE49-F238E27FC236}">
                  <a16:creationId xmlns:a16="http://schemas.microsoft.com/office/drawing/2014/main" id="{11DFC7DD-B056-4222-82EC-D813CA78225D}"/>
                </a:ext>
              </a:extLst>
            </p:cNvPr>
            <p:cNvSpPr>
              <a:spLocks/>
            </p:cNvSpPr>
            <p:nvPr>
              <p:custDataLst>
                <p:tags r:id="rId9"/>
              </p:custDataLst>
            </p:nvPr>
          </p:nvSpPr>
          <p:spPr bwMode="auto">
            <a:xfrm>
              <a:off x="1404938" y="3778250"/>
              <a:ext cx="17463" cy="44450"/>
            </a:xfrm>
            <a:custGeom>
              <a:avLst/>
              <a:gdLst>
                <a:gd name="T0" fmla="*/ 58 w 58"/>
                <a:gd name="T1" fmla="*/ 53 h 149"/>
                <a:gd name="T2" fmla="*/ 26 w 58"/>
                <a:gd name="T3" fmla="*/ 0 h 149"/>
                <a:gd name="T4" fmla="*/ 0 w 58"/>
                <a:gd name="T5" fmla="*/ 27 h 149"/>
                <a:gd name="T6" fmla="*/ 26 w 58"/>
                <a:gd name="T7" fmla="*/ 53 h 149"/>
                <a:gd name="T8" fmla="*/ 43 w 58"/>
                <a:gd name="T9" fmla="*/ 47 h 149"/>
                <a:gd name="T10" fmla="*/ 46 w 58"/>
                <a:gd name="T11" fmla="*/ 45 h 149"/>
                <a:gd name="T12" fmla="*/ 47 w 58"/>
                <a:gd name="T13" fmla="*/ 53 h 149"/>
                <a:gd name="T14" fmla="*/ 13 w 58"/>
                <a:gd name="T15" fmla="*/ 136 h 149"/>
                <a:gd name="T16" fmla="*/ 8 w 58"/>
                <a:gd name="T17" fmla="*/ 144 h 149"/>
                <a:gd name="T18" fmla="*/ 12 w 58"/>
                <a:gd name="T19" fmla="*/ 149 h 149"/>
                <a:gd name="T20" fmla="*/ 58 w 58"/>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3"/>
                  </a:moveTo>
                  <a:cubicBezTo>
                    <a:pt x="58" y="20"/>
                    <a:pt x="45" y="0"/>
                    <a:pt x="26" y="0"/>
                  </a:cubicBezTo>
                  <a:cubicBezTo>
                    <a:pt x="10" y="0"/>
                    <a:pt x="0" y="13"/>
                    <a:pt x="0" y="27"/>
                  </a:cubicBezTo>
                  <a:cubicBezTo>
                    <a:pt x="0" y="40"/>
                    <a:pt x="10" y="53"/>
                    <a:pt x="26" y="53"/>
                  </a:cubicBezTo>
                  <a:cubicBezTo>
                    <a:pt x="32" y="53"/>
                    <a:pt x="38" y="51"/>
                    <a:pt x="43" y="47"/>
                  </a:cubicBezTo>
                  <a:cubicBezTo>
                    <a:pt x="45" y="46"/>
                    <a:pt x="46" y="45"/>
                    <a:pt x="46" y="45"/>
                  </a:cubicBezTo>
                  <a:cubicBezTo>
                    <a:pt x="46" y="45"/>
                    <a:pt x="47" y="46"/>
                    <a:pt x="47" y="53"/>
                  </a:cubicBezTo>
                  <a:cubicBezTo>
                    <a:pt x="47" y="89"/>
                    <a:pt x="29" y="119"/>
                    <a:pt x="13" y="136"/>
                  </a:cubicBezTo>
                  <a:cubicBezTo>
                    <a:pt x="8" y="141"/>
                    <a:pt x="8" y="142"/>
                    <a:pt x="8" y="144"/>
                  </a:cubicBezTo>
                  <a:cubicBezTo>
                    <a:pt x="8" y="147"/>
                    <a:pt x="10" y="149"/>
                    <a:pt x="12" y="149"/>
                  </a:cubicBezTo>
                  <a:cubicBezTo>
                    <a:pt x="18" y="149"/>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56">
              <a:extLst>
                <a:ext uri="{FF2B5EF4-FFF2-40B4-BE49-F238E27FC236}">
                  <a16:creationId xmlns:a16="http://schemas.microsoft.com/office/drawing/2014/main" id="{4AFAE292-1806-40C9-A2DB-9809BD3A7233}"/>
                </a:ext>
              </a:extLst>
            </p:cNvPr>
            <p:cNvSpPr>
              <a:spLocks/>
            </p:cNvSpPr>
            <p:nvPr>
              <p:custDataLst>
                <p:tags r:id="rId10"/>
              </p:custDataLst>
            </p:nvPr>
          </p:nvSpPr>
          <p:spPr bwMode="auto">
            <a:xfrm>
              <a:off x="1462088" y="3698875"/>
              <a:ext cx="46038" cy="96837"/>
            </a:xfrm>
            <a:custGeom>
              <a:avLst/>
              <a:gdLst>
                <a:gd name="T0" fmla="*/ 145 w 153"/>
                <a:gd name="T1" fmla="*/ 241 h 318"/>
                <a:gd name="T2" fmla="*/ 139 w 153"/>
                <a:gd name="T3" fmla="*/ 236 h 318"/>
                <a:gd name="T4" fmla="*/ 131 w 153"/>
                <a:gd name="T5" fmla="*/ 243 h 318"/>
                <a:gd name="T6" fmla="*/ 66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7 h 318"/>
                <a:gd name="T20" fmla="*/ 95 w 153"/>
                <a:gd name="T21" fmla="*/ 97 h 318"/>
                <a:gd name="T22" fmla="*/ 115 w 153"/>
                <a:gd name="T23" fmla="*/ 13 h 318"/>
                <a:gd name="T24" fmla="*/ 101 w 153"/>
                <a:gd name="T25" fmla="*/ 0 h 318"/>
                <a:gd name="T26" fmla="*/ 81 w 153"/>
                <a:gd name="T27" fmla="*/ 18 h 318"/>
                <a:gd name="T28" fmla="*/ 61 w 153"/>
                <a:gd name="T29" fmla="*/ 97 h 318"/>
                <a:gd name="T30" fmla="*/ 14 w 153"/>
                <a:gd name="T31" fmla="*/ 97 h 318"/>
                <a:gd name="T32" fmla="*/ 0 w 153"/>
                <a:gd name="T33" fmla="*/ 107 h 318"/>
                <a:gd name="T34" fmla="*/ 13 w 153"/>
                <a:gd name="T35" fmla="*/ 113 h 318"/>
                <a:gd name="T36" fmla="*/ 57 w 153"/>
                <a:gd name="T37" fmla="*/ 113 h 318"/>
                <a:gd name="T38" fmla="*/ 19 w 153"/>
                <a:gd name="T39" fmla="*/ 272 h 318"/>
                <a:gd name="T40" fmla="*/ 65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4" y="236"/>
                    <a:pt x="134" y="237"/>
                    <a:pt x="131" y="243"/>
                  </a:cubicBezTo>
                  <a:cubicBezTo>
                    <a:pt x="110" y="295"/>
                    <a:pt x="83" y="307"/>
                    <a:pt x="66" y="307"/>
                  </a:cubicBezTo>
                  <a:cubicBezTo>
                    <a:pt x="56" y="307"/>
                    <a:pt x="51" y="300"/>
                    <a:pt x="51" y="284"/>
                  </a:cubicBezTo>
                  <a:cubicBezTo>
                    <a:pt x="51" y="272"/>
                    <a:pt x="52" y="268"/>
                    <a:pt x="54" y="260"/>
                  </a:cubicBezTo>
                  <a:lnTo>
                    <a:pt x="91" y="113"/>
                  </a:lnTo>
                  <a:lnTo>
                    <a:pt x="138" y="113"/>
                  </a:lnTo>
                  <a:cubicBezTo>
                    <a:pt x="148" y="113"/>
                    <a:pt x="153" y="113"/>
                    <a:pt x="153" y="103"/>
                  </a:cubicBezTo>
                  <a:cubicBezTo>
                    <a:pt x="153" y="97"/>
                    <a:pt x="148" y="97"/>
                    <a:pt x="139" y="97"/>
                  </a:cubicBezTo>
                  <a:lnTo>
                    <a:pt x="95" y="97"/>
                  </a:lnTo>
                  <a:cubicBezTo>
                    <a:pt x="113" y="26"/>
                    <a:pt x="115" y="16"/>
                    <a:pt x="115" y="13"/>
                  </a:cubicBezTo>
                  <a:cubicBezTo>
                    <a:pt x="115" y="5"/>
                    <a:pt x="109" y="0"/>
                    <a:pt x="101" y="0"/>
                  </a:cubicBezTo>
                  <a:cubicBezTo>
                    <a:pt x="99" y="0"/>
                    <a:pt x="85" y="0"/>
                    <a:pt x="81" y="18"/>
                  </a:cubicBezTo>
                  <a:lnTo>
                    <a:pt x="61" y="97"/>
                  </a:lnTo>
                  <a:lnTo>
                    <a:pt x="14" y="97"/>
                  </a:lnTo>
                  <a:cubicBezTo>
                    <a:pt x="5" y="97"/>
                    <a:pt x="0" y="97"/>
                    <a:pt x="0" y="107"/>
                  </a:cubicBezTo>
                  <a:cubicBezTo>
                    <a:pt x="0" y="113"/>
                    <a:pt x="4" y="113"/>
                    <a:pt x="13" y="113"/>
                  </a:cubicBezTo>
                  <a:lnTo>
                    <a:pt x="57" y="113"/>
                  </a:lnTo>
                  <a:cubicBezTo>
                    <a:pt x="21" y="254"/>
                    <a:pt x="19" y="263"/>
                    <a:pt x="19" y="272"/>
                  </a:cubicBezTo>
                  <a:cubicBezTo>
                    <a:pt x="19" y="299"/>
                    <a:pt x="38" y="318"/>
                    <a:pt x="65" y="318"/>
                  </a:cubicBezTo>
                  <a:cubicBezTo>
                    <a:pt x="116"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57">
              <a:extLst>
                <a:ext uri="{FF2B5EF4-FFF2-40B4-BE49-F238E27FC236}">
                  <a16:creationId xmlns:a16="http://schemas.microsoft.com/office/drawing/2014/main" id="{FD42E5A9-DCCE-4E8A-AC85-A1B358AA9317}"/>
                </a:ext>
              </a:extLst>
            </p:cNvPr>
            <p:cNvSpPr>
              <a:spLocks/>
            </p:cNvSpPr>
            <p:nvPr>
              <p:custDataLst>
                <p:tags r:id="rId11"/>
              </p:custDataLst>
            </p:nvPr>
          </p:nvSpPr>
          <p:spPr bwMode="auto">
            <a:xfrm>
              <a:off x="1520826" y="3679825"/>
              <a:ext cx="34925" cy="152400"/>
            </a:xfrm>
            <a:custGeom>
              <a:avLst/>
              <a:gdLst>
                <a:gd name="T0" fmla="*/ 116 w 116"/>
                <a:gd name="T1" fmla="*/ 249 h 499"/>
                <a:gd name="T2" fmla="*/ 83 w 116"/>
                <a:gd name="T3" fmla="*/ 94 h 499"/>
                <a:gd name="T4" fmla="*/ 5 w 116"/>
                <a:gd name="T5" fmla="*/ 0 h 499"/>
                <a:gd name="T6" fmla="*/ 0 w 116"/>
                <a:gd name="T7" fmla="*/ 5 h 499"/>
                <a:gd name="T8" fmla="*/ 10 w 116"/>
                <a:gd name="T9" fmla="*/ 17 h 499"/>
                <a:gd name="T10" fmla="*/ 87 w 116"/>
                <a:gd name="T11" fmla="*/ 249 h 499"/>
                <a:gd name="T12" fmla="*/ 7 w 116"/>
                <a:gd name="T13" fmla="*/ 485 h 499"/>
                <a:gd name="T14" fmla="*/ 0 w 116"/>
                <a:gd name="T15" fmla="*/ 494 h 499"/>
                <a:gd name="T16" fmla="*/ 5 w 116"/>
                <a:gd name="T17" fmla="*/ 499 h 499"/>
                <a:gd name="T18" fmla="*/ 85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1" y="150"/>
                    <a:pt x="83" y="94"/>
                  </a:cubicBezTo>
                  <a:cubicBezTo>
                    <a:pt x="53" y="32"/>
                    <a:pt x="10" y="0"/>
                    <a:pt x="5" y="0"/>
                  </a:cubicBezTo>
                  <a:cubicBezTo>
                    <a:pt x="2" y="0"/>
                    <a:pt x="0" y="2"/>
                    <a:pt x="0" y="5"/>
                  </a:cubicBezTo>
                  <a:cubicBezTo>
                    <a:pt x="0" y="7"/>
                    <a:pt x="0" y="8"/>
                    <a:pt x="10" y="17"/>
                  </a:cubicBezTo>
                  <a:cubicBezTo>
                    <a:pt x="59" y="66"/>
                    <a:pt x="87" y="145"/>
                    <a:pt x="87" y="249"/>
                  </a:cubicBezTo>
                  <a:cubicBezTo>
                    <a:pt x="87" y="335"/>
                    <a:pt x="69" y="422"/>
                    <a:pt x="7" y="485"/>
                  </a:cubicBezTo>
                  <a:cubicBezTo>
                    <a:pt x="0" y="491"/>
                    <a:pt x="0" y="492"/>
                    <a:pt x="0" y="494"/>
                  </a:cubicBezTo>
                  <a:cubicBezTo>
                    <a:pt x="0" y="497"/>
                    <a:pt x="2" y="499"/>
                    <a:pt x="5" y="499"/>
                  </a:cubicBezTo>
                  <a:cubicBezTo>
                    <a:pt x="10" y="499"/>
                    <a:pt x="55" y="465"/>
                    <a:pt x="85"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58">
              <a:extLst>
                <a:ext uri="{FF2B5EF4-FFF2-40B4-BE49-F238E27FC236}">
                  <a16:creationId xmlns:a16="http://schemas.microsoft.com/office/drawing/2014/main" id="{F92E45B0-3933-46AD-910E-0D68EC99BE80}"/>
                </a:ext>
              </a:extLst>
            </p:cNvPr>
            <p:cNvSpPr>
              <a:spLocks noEditPoints="1"/>
            </p:cNvSpPr>
            <p:nvPr>
              <p:custDataLst>
                <p:tags r:id="rId12"/>
              </p:custDataLst>
            </p:nvPr>
          </p:nvSpPr>
          <p:spPr bwMode="auto">
            <a:xfrm>
              <a:off x="1622426" y="3738563"/>
              <a:ext cx="100013" cy="34925"/>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59">
              <a:extLst>
                <a:ext uri="{FF2B5EF4-FFF2-40B4-BE49-F238E27FC236}">
                  <a16:creationId xmlns:a16="http://schemas.microsoft.com/office/drawing/2014/main" id="{F57CCD16-288B-4EA2-B0EF-501BF2FE89DD}"/>
                </a:ext>
              </a:extLst>
            </p:cNvPr>
            <p:cNvSpPr>
              <a:spLocks noEditPoints="1"/>
            </p:cNvSpPr>
            <p:nvPr>
              <p:custDataLst>
                <p:tags r:id="rId13"/>
              </p:custDataLst>
            </p:nvPr>
          </p:nvSpPr>
          <p:spPr bwMode="auto">
            <a:xfrm>
              <a:off x="1828801" y="3557588"/>
              <a:ext cx="104775" cy="47625"/>
            </a:xfrm>
            <a:custGeom>
              <a:avLst/>
              <a:gdLst>
                <a:gd name="T0" fmla="*/ 343 w 343"/>
                <a:gd name="T1" fmla="*/ 78 h 157"/>
                <a:gd name="T2" fmla="*/ 269 w 343"/>
                <a:gd name="T3" fmla="*/ 0 h 157"/>
                <a:gd name="T4" fmla="*/ 174 w 343"/>
                <a:gd name="T5" fmla="*/ 58 h 157"/>
                <a:gd name="T6" fmla="*/ 75 w 343"/>
                <a:gd name="T7" fmla="*/ 0 h 157"/>
                <a:gd name="T8" fmla="*/ 0 w 343"/>
                <a:gd name="T9" fmla="*/ 78 h 157"/>
                <a:gd name="T10" fmla="*/ 73 w 343"/>
                <a:gd name="T11" fmla="*/ 157 h 157"/>
                <a:gd name="T12" fmla="*/ 169 w 343"/>
                <a:gd name="T13" fmla="*/ 99 h 157"/>
                <a:gd name="T14" fmla="*/ 268 w 343"/>
                <a:gd name="T15" fmla="*/ 157 h 157"/>
                <a:gd name="T16" fmla="*/ 343 w 343"/>
                <a:gd name="T17" fmla="*/ 78 h 157"/>
                <a:gd name="T18" fmla="*/ 333 w 343"/>
                <a:gd name="T19" fmla="*/ 78 h 157"/>
                <a:gd name="T20" fmla="*/ 274 w 343"/>
                <a:gd name="T21" fmla="*/ 138 h 157"/>
                <a:gd name="T22" fmla="*/ 186 w 343"/>
                <a:gd name="T23" fmla="*/ 71 h 157"/>
                <a:gd name="T24" fmla="*/ 272 w 343"/>
                <a:gd name="T25" fmla="*/ 13 h 157"/>
                <a:gd name="T26" fmla="*/ 333 w 343"/>
                <a:gd name="T27" fmla="*/ 78 h 157"/>
                <a:gd name="T28" fmla="*/ 157 w 343"/>
                <a:gd name="T29" fmla="*/ 86 h 157"/>
                <a:gd name="T30" fmla="*/ 71 w 343"/>
                <a:gd name="T31" fmla="*/ 144 h 157"/>
                <a:gd name="T32" fmla="*/ 10 w 343"/>
                <a:gd name="T33" fmla="*/ 78 h 157"/>
                <a:gd name="T34" fmla="*/ 69 w 343"/>
                <a:gd name="T35" fmla="*/ 19 h 157"/>
                <a:gd name="T36" fmla="*/ 157 w 343"/>
                <a:gd name="T37" fmla="*/ 8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3" h="157">
                  <a:moveTo>
                    <a:pt x="343" y="78"/>
                  </a:moveTo>
                  <a:cubicBezTo>
                    <a:pt x="343" y="37"/>
                    <a:pt x="313" y="0"/>
                    <a:pt x="269" y="0"/>
                  </a:cubicBezTo>
                  <a:cubicBezTo>
                    <a:pt x="220" y="0"/>
                    <a:pt x="188" y="39"/>
                    <a:pt x="174" y="58"/>
                  </a:cubicBezTo>
                  <a:cubicBezTo>
                    <a:pt x="157" y="37"/>
                    <a:pt x="126" y="0"/>
                    <a:pt x="75" y="0"/>
                  </a:cubicBezTo>
                  <a:cubicBezTo>
                    <a:pt x="31" y="0"/>
                    <a:pt x="0" y="37"/>
                    <a:pt x="0" y="78"/>
                  </a:cubicBezTo>
                  <a:cubicBezTo>
                    <a:pt x="0" y="119"/>
                    <a:pt x="30" y="157"/>
                    <a:pt x="73" y="157"/>
                  </a:cubicBezTo>
                  <a:cubicBezTo>
                    <a:pt x="123" y="157"/>
                    <a:pt x="154" y="117"/>
                    <a:pt x="169" y="99"/>
                  </a:cubicBezTo>
                  <a:cubicBezTo>
                    <a:pt x="186" y="120"/>
                    <a:pt x="216" y="157"/>
                    <a:pt x="268" y="157"/>
                  </a:cubicBezTo>
                  <a:cubicBezTo>
                    <a:pt x="312" y="157"/>
                    <a:pt x="343" y="120"/>
                    <a:pt x="343" y="78"/>
                  </a:cubicBezTo>
                  <a:close/>
                  <a:moveTo>
                    <a:pt x="333" y="78"/>
                  </a:moveTo>
                  <a:cubicBezTo>
                    <a:pt x="333" y="113"/>
                    <a:pt x="304" y="138"/>
                    <a:pt x="274" y="138"/>
                  </a:cubicBezTo>
                  <a:cubicBezTo>
                    <a:pt x="241" y="138"/>
                    <a:pt x="218" y="110"/>
                    <a:pt x="186" y="71"/>
                  </a:cubicBezTo>
                  <a:cubicBezTo>
                    <a:pt x="207" y="37"/>
                    <a:pt x="238" y="13"/>
                    <a:pt x="272" y="13"/>
                  </a:cubicBezTo>
                  <a:cubicBezTo>
                    <a:pt x="308" y="13"/>
                    <a:pt x="333" y="44"/>
                    <a:pt x="333" y="78"/>
                  </a:cubicBezTo>
                  <a:close/>
                  <a:moveTo>
                    <a:pt x="157" y="86"/>
                  </a:moveTo>
                  <a:cubicBezTo>
                    <a:pt x="136" y="120"/>
                    <a:pt x="105" y="144"/>
                    <a:pt x="71" y="144"/>
                  </a:cubicBezTo>
                  <a:cubicBezTo>
                    <a:pt x="35" y="144"/>
                    <a:pt x="10" y="112"/>
                    <a:pt x="10" y="78"/>
                  </a:cubicBezTo>
                  <a:cubicBezTo>
                    <a:pt x="10" y="44"/>
                    <a:pt x="39" y="19"/>
                    <a:pt x="69" y="19"/>
                  </a:cubicBezTo>
                  <a:cubicBezTo>
                    <a:pt x="102" y="19"/>
                    <a:pt x="125" y="47"/>
                    <a:pt x="157" y="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60">
              <a:extLst>
                <a:ext uri="{FF2B5EF4-FFF2-40B4-BE49-F238E27FC236}">
                  <a16:creationId xmlns:a16="http://schemas.microsoft.com/office/drawing/2014/main" id="{DE9003CF-9555-4643-9973-C7D4D5C1DB65}"/>
                </a:ext>
              </a:extLst>
            </p:cNvPr>
            <p:cNvSpPr>
              <a:spLocks/>
            </p:cNvSpPr>
            <p:nvPr>
              <p:custDataLst>
                <p:tags r:id="rId14"/>
              </p:custDataLst>
            </p:nvPr>
          </p:nvSpPr>
          <p:spPr bwMode="auto">
            <a:xfrm>
              <a:off x="1781176" y="3649663"/>
              <a:ext cx="200025" cy="212725"/>
            </a:xfrm>
            <a:custGeom>
              <a:avLst/>
              <a:gdLst>
                <a:gd name="T0" fmla="*/ 663 w 663"/>
                <a:gd name="T1" fmla="*/ 538 h 698"/>
                <a:gd name="T2" fmla="*/ 651 w 663"/>
                <a:gd name="T3" fmla="*/ 538 h 698"/>
                <a:gd name="T4" fmla="*/ 521 w 663"/>
                <a:gd name="T5" fmla="*/ 639 h 698"/>
                <a:gd name="T6" fmla="*/ 366 w 663"/>
                <a:gd name="T7" fmla="*/ 655 h 698"/>
                <a:gd name="T8" fmla="*/ 65 w 663"/>
                <a:gd name="T9" fmla="*/ 655 h 698"/>
                <a:gd name="T10" fmla="*/ 319 w 663"/>
                <a:gd name="T11" fmla="*/ 357 h 698"/>
                <a:gd name="T12" fmla="*/ 324 w 663"/>
                <a:gd name="T13" fmla="*/ 349 h 698"/>
                <a:gd name="T14" fmla="*/ 320 w 663"/>
                <a:gd name="T15" fmla="*/ 341 h 698"/>
                <a:gd name="T16" fmla="*/ 88 w 663"/>
                <a:gd name="T17" fmla="*/ 24 h 698"/>
                <a:gd name="T18" fmla="*/ 361 w 663"/>
                <a:gd name="T19" fmla="*/ 24 h 698"/>
                <a:gd name="T20" fmla="*/ 478 w 663"/>
                <a:gd name="T21" fmla="*/ 32 h 698"/>
                <a:gd name="T22" fmla="*/ 587 w 663"/>
                <a:gd name="T23" fmla="*/ 69 h 698"/>
                <a:gd name="T24" fmla="*/ 651 w 663"/>
                <a:gd name="T25" fmla="*/ 140 h 698"/>
                <a:gd name="T26" fmla="*/ 663 w 663"/>
                <a:gd name="T27" fmla="*/ 140 h 698"/>
                <a:gd name="T28" fmla="*/ 603 w 663"/>
                <a:gd name="T29" fmla="*/ 0 h 698"/>
                <a:gd name="T30" fmla="*/ 14 w 663"/>
                <a:gd name="T31" fmla="*/ 0 h 698"/>
                <a:gd name="T32" fmla="*/ 0 w 663"/>
                <a:gd name="T33" fmla="*/ 3 h 698"/>
                <a:gd name="T34" fmla="*/ 0 w 663"/>
                <a:gd name="T35" fmla="*/ 20 h 698"/>
                <a:gd name="T36" fmla="*/ 263 w 663"/>
                <a:gd name="T37" fmla="*/ 381 h 698"/>
                <a:gd name="T38" fmla="*/ 5 w 663"/>
                <a:gd name="T39" fmla="*/ 683 h 698"/>
                <a:gd name="T40" fmla="*/ 0 w 663"/>
                <a:gd name="T41" fmla="*/ 692 h 698"/>
                <a:gd name="T42" fmla="*/ 14 w 663"/>
                <a:gd name="T43" fmla="*/ 698 h 698"/>
                <a:gd name="T44" fmla="*/ 603 w 663"/>
                <a:gd name="T45" fmla="*/ 698 h 698"/>
                <a:gd name="T46" fmla="*/ 663 w 663"/>
                <a:gd name="T47" fmla="*/ 538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3" h="698">
                  <a:moveTo>
                    <a:pt x="663" y="538"/>
                  </a:moveTo>
                  <a:lnTo>
                    <a:pt x="651" y="538"/>
                  </a:lnTo>
                  <a:cubicBezTo>
                    <a:pt x="631" y="590"/>
                    <a:pt x="578" y="624"/>
                    <a:pt x="521" y="639"/>
                  </a:cubicBezTo>
                  <a:cubicBezTo>
                    <a:pt x="511" y="642"/>
                    <a:pt x="462" y="655"/>
                    <a:pt x="366" y="655"/>
                  </a:cubicBezTo>
                  <a:lnTo>
                    <a:pt x="65" y="655"/>
                  </a:lnTo>
                  <a:lnTo>
                    <a:pt x="319" y="357"/>
                  </a:lnTo>
                  <a:cubicBezTo>
                    <a:pt x="323" y="353"/>
                    <a:pt x="324" y="351"/>
                    <a:pt x="324" y="349"/>
                  </a:cubicBezTo>
                  <a:cubicBezTo>
                    <a:pt x="324" y="349"/>
                    <a:pt x="324" y="346"/>
                    <a:pt x="320" y="341"/>
                  </a:cubicBezTo>
                  <a:lnTo>
                    <a:pt x="88" y="24"/>
                  </a:lnTo>
                  <a:lnTo>
                    <a:pt x="361" y="24"/>
                  </a:lnTo>
                  <a:cubicBezTo>
                    <a:pt x="428" y="24"/>
                    <a:pt x="473" y="31"/>
                    <a:pt x="478" y="32"/>
                  </a:cubicBezTo>
                  <a:cubicBezTo>
                    <a:pt x="505" y="36"/>
                    <a:pt x="548" y="44"/>
                    <a:pt x="587" y="69"/>
                  </a:cubicBezTo>
                  <a:cubicBezTo>
                    <a:pt x="600" y="77"/>
                    <a:pt x="634" y="100"/>
                    <a:pt x="651" y="140"/>
                  </a:cubicBezTo>
                  <a:lnTo>
                    <a:pt x="663" y="140"/>
                  </a:lnTo>
                  <a:lnTo>
                    <a:pt x="603" y="0"/>
                  </a:lnTo>
                  <a:lnTo>
                    <a:pt x="14" y="0"/>
                  </a:lnTo>
                  <a:cubicBezTo>
                    <a:pt x="2" y="0"/>
                    <a:pt x="2" y="0"/>
                    <a:pt x="0" y="3"/>
                  </a:cubicBezTo>
                  <a:cubicBezTo>
                    <a:pt x="0" y="5"/>
                    <a:pt x="0" y="14"/>
                    <a:pt x="0" y="20"/>
                  </a:cubicBezTo>
                  <a:lnTo>
                    <a:pt x="263" y="381"/>
                  </a:lnTo>
                  <a:lnTo>
                    <a:pt x="5" y="683"/>
                  </a:lnTo>
                  <a:cubicBezTo>
                    <a:pt x="0" y="689"/>
                    <a:pt x="0" y="692"/>
                    <a:pt x="0" y="692"/>
                  </a:cubicBezTo>
                  <a:cubicBezTo>
                    <a:pt x="0" y="698"/>
                    <a:pt x="5" y="698"/>
                    <a:pt x="14" y="698"/>
                  </a:cubicBezTo>
                  <a:lnTo>
                    <a:pt x="603" y="698"/>
                  </a:lnTo>
                  <a:lnTo>
                    <a:pt x="663" y="53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61">
              <a:extLst>
                <a:ext uri="{FF2B5EF4-FFF2-40B4-BE49-F238E27FC236}">
                  <a16:creationId xmlns:a16="http://schemas.microsoft.com/office/drawing/2014/main" id="{FCE9003F-B248-41FF-947F-4C1B73EA11FC}"/>
                </a:ext>
              </a:extLst>
            </p:cNvPr>
            <p:cNvSpPr>
              <a:spLocks noEditPoints="1"/>
            </p:cNvSpPr>
            <p:nvPr>
              <p:custDataLst>
                <p:tags r:id="rId15"/>
              </p:custDataLst>
            </p:nvPr>
          </p:nvSpPr>
          <p:spPr bwMode="auto">
            <a:xfrm>
              <a:off x="1789113" y="3902075"/>
              <a:ext cx="31750" cy="71437"/>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106 w 106"/>
                <a:gd name="T11" fmla="*/ 181 h 234"/>
                <a:gd name="T12" fmla="*/ 100 w 106"/>
                <a:gd name="T13" fmla="*/ 177 h 234"/>
                <a:gd name="T14" fmla="*/ 94 w 106"/>
                <a:gd name="T15" fmla="*/ 182 h 234"/>
                <a:gd name="T16" fmla="*/ 57 w 106"/>
                <a:gd name="T17" fmla="*/ 225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3 w 106"/>
                <a:gd name="T35" fmla="*/ 129 h 234"/>
                <a:gd name="T36" fmla="*/ 50 w 106"/>
                <a:gd name="T37" fmla="*/ 87 h 234"/>
                <a:gd name="T38" fmla="*/ 59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3" y="9"/>
                    <a:pt x="63" y="19"/>
                  </a:cubicBezTo>
                  <a:cubicBezTo>
                    <a:pt x="63" y="25"/>
                    <a:pt x="68" y="32"/>
                    <a:pt x="77" y="32"/>
                  </a:cubicBezTo>
                  <a:cubicBezTo>
                    <a:pt x="87" y="32"/>
                    <a:pt x="97" y="22"/>
                    <a:pt x="97" y="13"/>
                  </a:cubicBezTo>
                  <a:close/>
                  <a:moveTo>
                    <a:pt x="106" y="181"/>
                  </a:moveTo>
                  <a:cubicBezTo>
                    <a:pt x="106" y="177"/>
                    <a:pt x="101" y="177"/>
                    <a:pt x="100" y="177"/>
                  </a:cubicBezTo>
                  <a:cubicBezTo>
                    <a:pt x="95" y="177"/>
                    <a:pt x="95" y="179"/>
                    <a:pt x="94" y="182"/>
                  </a:cubicBezTo>
                  <a:cubicBezTo>
                    <a:pt x="86" y="210"/>
                    <a:pt x="70" y="225"/>
                    <a:pt x="57" y="225"/>
                  </a:cubicBezTo>
                  <a:cubicBezTo>
                    <a:pt x="50" y="225"/>
                    <a:pt x="48" y="220"/>
                    <a:pt x="48" y="212"/>
                  </a:cubicBezTo>
                  <a:cubicBezTo>
                    <a:pt x="48" y="204"/>
                    <a:pt x="50" y="198"/>
                    <a:pt x="54" y="190"/>
                  </a:cubicBezTo>
                  <a:lnTo>
                    <a:pt x="65" y="162"/>
                  </a:lnTo>
                  <a:lnTo>
                    <a:pt x="82" y="118"/>
                  </a:lnTo>
                  <a:cubicBezTo>
                    <a:pt x="83" y="114"/>
                    <a:pt x="84" y="110"/>
                    <a:pt x="84" y="107"/>
                  </a:cubicBezTo>
                  <a:cubicBezTo>
                    <a:pt x="84" y="90"/>
                    <a:pt x="70" y="77"/>
                    <a:pt x="51" y="77"/>
                  </a:cubicBezTo>
                  <a:cubicBezTo>
                    <a:pt x="16" y="77"/>
                    <a:pt x="0" y="125"/>
                    <a:pt x="0" y="130"/>
                  </a:cubicBezTo>
                  <a:cubicBezTo>
                    <a:pt x="0" y="135"/>
                    <a:pt x="5" y="135"/>
                    <a:pt x="6" y="135"/>
                  </a:cubicBezTo>
                  <a:cubicBezTo>
                    <a:pt x="11" y="135"/>
                    <a:pt x="11" y="133"/>
                    <a:pt x="13" y="129"/>
                  </a:cubicBezTo>
                  <a:cubicBezTo>
                    <a:pt x="22" y="99"/>
                    <a:pt x="37" y="87"/>
                    <a:pt x="50" y="87"/>
                  </a:cubicBezTo>
                  <a:cubicBezTo>
                    <a:pt x="55" y="87"/>
                    <a:pt x="59" y="90"/>
                    <a:pt x="59" y="99"/>
                  </a:cubicBezTo>
                  <a:cubicBezTo>
                    <a:pt x="59" y="107"/>
                    <a:pt x="56" y="112"/>
                    <a:pt x="48" y="134"/>
                  </a:cubicBezTo>
                  <a:lnTo>
                    <a:pt x="26" y="190"/>
                  </a:lnTo>
                  <a:cubicBezTo>
                    <a:pt x="24" y="195"/>
                    <a:pt x="23" y="199"/>
                    <a:pt x="23" y="205"/>
                  </a:cubicBezTo>
                  <a:cubicBezTo>
                    <a:pt x="23" y="221"/>
                    <a:pt x="37"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62">
              <a:extLst>
                <a:ext uri="{FF2B5EF4-FFF2-40B4-BE49-F238E27FC236}">
                  <a16:creationId xmlns:a16="http://schemas.microsoft.com/office/drawing/2014/main" id="{64CC8B50-8418-4D68-A58E-EFEA0043DB4C}"/>
                </a:ext>
              </a:extLst>
            </p:cNvPr>
            <p:cNvSpPr>
              <a:spLocks noEditPoints="1"/>
            </p:cNvSpPr>
            <p:nvPr>
              <p:custDataLst>
                <p:tags r:id="rId16"/>
              </p:custDataLst>
            </p:nvPr>
          </p:nvSpPr>
          <p:spPr bwMode="auto">
            <a:xfrm>
              <a:off x="1833563" y="3932238"/>
              <a:ext cx="77788" cy="28575"/>
            </a:xfrm>
            <a:custGeom>
              <a:avLst/>
              <a:gdLst>
                <a:gd name="T0" fmla="*/ 257 w 257"/>
                <a:gd name="T1" fmla="*/ 8 h 93"/>
                <a:gd name="T2" fmla="*/ 244 w 257"/>
                <a:gd name="T3" fmla="*/ 0 h 93"/>
                <a:gd name="T4" fmla="*/ 13 w 257"/>
                <a:gd name="T5" fmla="*/ 0 h 93"/>
                <a:gd name="T6" fmla="*/ 0 w 257"/>
                <a:gd name="T7" fmla="*/ 8 h 93"/>
                <a:gd name="T8" fmla="*/ 13 w 257"/>
                <a:gd name="T9" fmla="*/ 17 h 93"/>
                <a:gd name="T10" fmla="*/ 244 w 257"/>
                <a:gd name="T11" fmla="*/ 17 h 93"/>
                <a:gd name="T12" fmla="*/ 257 w 257"/>
                <a:gd name="T13" fmla="*/ 8 h 93"/>
                <a:gd name="T14" fmla="*/ 257 w 257"/>
                <a:gd name="T15" fmla="*/ 85 h 93"/>
                <a:gd name="T16" fmla="*/ 244 w 257"/>
                <a:gd name="T17" fmla="*/ 76 h 93"/>
                <a:gd name="T18" fmla="*/ 13 w 257"/>
                <a:gd name="T19" fmla="*/ 76 h 93"/>
                <a:gd name="T20" fmla="*/ 0 w 257"/>
                <a:gd name="T21" fmla="*/ 85 h 93"/>
                <a:gd name="T22" fmla="*/ 13 w 257"/>
                <a:gd name="T23" fmla="*/ 93 h 93"/>
                <a:gd name="T24" fmla="*/ 244 w 257"/>
                <a:gd name="T25" fmla="*/ 93 h 93"/>
                <a:gd name="T26" fmla="*/ 257 w 257"/>
                <a:gd name="T27" fmla="*/ 8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93">
                  <a:moveTo>
                    <a:pt x="257" y="8"/>
                  </a:moveTo>
                  <a:cubicBezTo>
                    <a:pt x="257" y="0"/>
                    <a:pt x="248" y="0"/>
                    <a:pt x="244" y="0"/>
                  </a:cubicBezTo>
                  <a:lnTo>
                    <a:pt x="13" y="0"/>
                  </a:lnTo>
                  <a:cubicBezTo>
                    <a:pt x="9" y="0"/>
                    <a:pt x="0" y="0"/>
                    <a:pt x="0" y="8"/>
                  </a:cubicBezTo>
                  <a:cubicBezTo>
                    <a:pt x="0" y="17"/>
                    <a:pt x="8" y="17"/>
                    <a:pt x="13" y="17"/>
                  </a:cubicBezTo>
                  <a:lnTo>
                    <a:pt x="244" y="17"/>
                  </a:lnTo>
                  <a:cubicBezTo>
                    <a:pt x="249" y="17"/>
                    <a:pt x="257" y="17"/>
                    <a:pt x="257" y="8"/>
                  </a:cubicBezTo>
                  <a:close/>
                  <a:moveTo>
                    <a:pt x="257" y="85"/>
                  </a:moveTo>
                  <a:cubicBezTo>
                    <a:pt x="257" y="76"/>
                    <a:pt x="249" y="76"/>
                    <a:pt x="244" y="76"/>
                  </a:cubicBezTo>
                  <a:lnTo>
                    <a:pt x="13" y="76"/>
                  </a:lnTo>
                  <a:cubicBezTo>
                    <a:pt x="8" y="76"/>
                    <a:pt x="0" y="76"/>
                    <a:pt x="0" y="85"/>
                  </a:cubicBezTo>
                  <a:cubicBezTo>
                    <a:pt x="0" y="93"/>
                    <a:pt x="9" y="93"/>
                    <a:pt x="13" y="93"/>
                  </a:cubicBezTo>
                  <a:lnTo>
                    <a:pt x="244" y="93"/>
                  </a:lnTo>
                  <a:cubicBezTo>
                    <a:pt x="248" y="93"/>
                    <a:pt x="257" y="93"/>
                    <a:pt x="257" y="8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163">
              <a:extLst>
                <a:ext uri="{FF2B5EF4-FFF2-40B4-BE49-F238E27FC236}">
                  <a16:creationId xmlns:a16="http://schemas.microsoft.com/office/drawing/2014/main" id="{C6D1A110-15EA-4D71-A90F-92ED41A33A1E}"/>
                </a:ext>
              </a:extLst>
            </p:cNvPr>
            <p:cNvSpPr>
              <a:spLocks/>
            </p:cNvSpPr>
            <p:nvPr>
              <p:custDataLst>
                <p:tags r:id="rId17"/>
              </p:custDataLst>
            </p:nvPr>
          </p:nvSpPr>
          <p:spPr bwMode="auto">
            <a:xfrm>
              <a:off x="1930401" y="3902075"/>
              <a:ext cx="38100" cy="71437"/>
            </a:xfrm>
            <a:custGeom>
              <a:avLst/>
              <a:gdLst>
                <a:gd name="T0" fmla="*/ 127 w 127"/>
                <a:gd name="T1" fmla="*/ 232 h 232"/>
                <a:gd name="T2" fmla="*/ 127 w 127"/>
                <a:gd name="T3" fmla="*/ 219 h 232"/>
                <a:gd name="T4" fmla="*/ 113 w 127"/>
                <a:gd name="T5" fmla="*/ 219 h 232"/>
                <a:gd name="T6" fmla="*/ 79 w 127"/>
                <a:gd name="T7" fmla="*/ 203 h 232"/>
                <a:gd name="T8" fmla="*/ 79 w 127"/>
                <a:gd name="T9" fmla="*/ 10 h 232"/>
                <a:gd name="T10" fmla="*/ 68 w 127"/>
                <a:gd name="T11" fmla="*/ 0 h 232"/>
                <a:gd name="T12" fmla="*/ 0 w 127"/>
                <a:gd name="T13" fmla="*/ 23 h 232"/>
                <a:gd name="T14" fmla="*/ 0 w 127"/>
                <a:gd name="T15" fmla="*/ 35 h 232"/>
                <a:gd name="T16" fmla="*/ 50 w 127"/>
                <a:gd name="T17" fmla="*/ 26 h 232"/>
                <a:gd name="T18" fmla="*/ 50 w 127"/>
                <a:gd name="T19" fmla="*/ 203 h 232"/>
                <a:gd name="T20" fmla="*/ 15 w 127"/>
                <a:gd name="T21" fmla="*/ 219 h 232"/>
                <a:gd name="T22" fmla="*/ 2 w 127"/>
                <a:gd name="T23" fmla="*/ 219 h 232"/>
                <a:gd name="T24" fmla="*/ 2 w 127"/>
                <a:gd name="T25" fmla="*/ 232 h 232"/>
                <a:gd name="T26" fmla="*/ 64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3" y="219"/>
                  </a:lnTo>
                  <a:cubicBezTo>
                    <a:pt x="79" y="219"/>
                    <a:pt x="79" y="215"/>
                    <a:pt x="79" y="203"/>
                  </a:cubicBezTo>
                  <a:lnTo>
                    <a:pt x="79" y="10"/>
                  </a:lnTo>
                  <a:cubicBezTo>
                    <a:pt x="79" y="1"/>
                    <a:pt x="78" y="0"/>
                    <a:pt x="68" y="0"/>
                  </a:cubicBezTo>
                  <a:cubicBezTo>
                    <a:pt x="46" y="22"/>
                    <a:pt x="14" y="23"/>
                    <a:pt x="0" y="23"/>
                  </a:cubicBezTo>
                  <a:lnTo>
                    <a:pt x="0" y="35"/>
                  </a:lnTo>
                  <a:cubicBezTo>
                    <a:pt x="8" y="35"/>
                    <a:pt x="31" y="35"/>
                    <a:pt x="50" y="26"/>
                  </a:cubicBezTo>
                  <a:lnTo>
                    <a:pt x="50" y="203"/>
                  </a:lnTo>
                  <a:cubicBezTo>
                    <a:pt x="50" y="215"/>
                    <a:pt x="50" y="219"/>
                    <a:pt x="15" y="219"/>
                  </a:cubicBezTo>
                  <a:lnTo>
                    <a:pt x="2" y="219"/>
                  </a:lnTo>
                  <a:lnTo>
                    <a:pt x="2" y="232"/>
                  </a:lnTo>
                  <a:lnTo>
                    <a:pt x="64"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64">
              <a:extLst>
                <a:ext uri="{FF2B5EF4-FFF2-40B4-BE49-F238E27FC236}">
                  <a16:creationId xmlns:a16="http://schemas.microsoft.com/office/drawing/2014/main" id="{D32B6106-EE0F-467D-BFD5-F87BF961CBA6}"/>
                </a:ext>
              </a:extLst>
            </p:cNvPr>
            <p:cNvSpPr>
              <a:spLocks noEditPoints="1"/>
            </p:cNvSpPr>
            <p:nvPr>
              <p:custDataLst>
                <p:tags r:id="rId18"/>
              </p:custDataLst>
            </p:nvPr>
          </p:nvSpPr>
          <p:spPr bwMode="auto">
            <a:xfrm>
              <a:off x="2020888" y="3684588"/>
              <a:ext cx="103188" cy="109537"/>
            </a:xfrm>
            <a:custGeom>
              <a:avLst/>
              <a:gdLst>
                <a:gd name="T0" fmla="*/ 342 w 342"/>
                <a:gd name="T1" fmla="*/ 347 h 357"/>
                <a:gd name="T2" fmla="*/ 330 w 342"/>
                <a:gd name="T3" fmla="*/ 342 h 357"/>
                <a:gd name="T4" fmla="*/ 298 w 342"/>
                <a:gd name="T5" fmla="*/ 324 h 357"/>
                <a:gd name="T6" fmla="*/ 268 w 342"/>
                <a:gd name="T7" fmla="*/ 12 h 357"/>
                <a:gd name="T8" fmla="*/ 258 w 342"/>
                <a:gd name="T9" fmla="*/ 0 h 357"/>
                <a:gd name="T10" fmla="*/ 245 w 342"/>
                <a:gd name="T11" fmla="*/ 9 h 357"/>
                <a:gd name="T12" fmla="*/ 72 w 342"/>
                <a:gd name="T13" fmla="*/ 300 h 357"/>
                <a:gd name="T14" fmla="*/ 10 w 342"/>
                <a:gd name="T15" fmla="*/ 342 h 357"/>
                <a:gd name="T16" fmla="*/ 0 w 342"/>
                <a:gd name="T17" fmla="*/ 352 h 357"/>
                <a:gd name="T18" fmla="*/ 6 w 342"/>
                <a:gd name="T19" fmla="*/ 357 h 357"/>
                <a:gd name="T20" fmla="*/ 49 w 342"/>
                <a:gd name="T21" fmla="*/ 356 h 357"/>
                <a:gd name="T22" fmla="*/ 99 w 342"/>
                <a:gd name="T23" fmla="*/ 357 h 357"/>
                <a:gd name="T24" fmla="*/ 109 w 342"/>
                <a:gd name="T25" fmla="*/ 348 h 357"/>
                <a:gd name="T26" fmla="*/ 101 w 342"/>
                <a:gd name="T27" fmla="*/ 342 h 357"/>
                <a:gd name="T28" fmla="*/ 77 w 342"/>
                <a:gd name="T29" fmla="*/ 324 h 357"/>
                <a:gd name="T30" fmla="*/ 84 w 342"/>
                <a:gd name="T31" fmla="*/ 306 h 357"/>
                <a:gd name="T32" fmla="*/ 122 w 342"/>
                <a:gd name="T33" fmla="*/ 242 h 357"/>
                <a:gd name="T34" fmla="*/ 247 w 342"/>
                <a:gd name="T35" fmla="*/ 242 h 357"/>
                <a:gd name="T36" fmla="*/ 255 w 342"/>
                <a:gd name="T37" fmla="*/ 325 h 357"/>
                <a:gd name="T38" fmla="*/ 219 w 342"/>
                <a:gd name="T39" fmla="*/ 342 h 357"/>
                <a:gd name="T40" fmla="*/ 207 w 342"/>
                <a:gd name="T41" fmla="*/ 352 h 357"/>
                <a:gd name="T42" fmla="*/ 214 w 342"/>
                <a:gd name="T43" fmla="*/ 357 h 357"/>
                <a:gd name="T44" fmla="*/ 277 w 342"/>
                <a:gd name="T45" fmla="*/ 356 h 357"/>
                <a:gd name="T46" fmla="*/ 333 w 342"/>
                <a:gd name="T47" fmla="*/ 357 h 357"/>
                <a:gd name="T48" fmla="*/ 342 w 342"/>
                <a:gd name="T49" fmla="*/ 347 h 357"/>
                <a:gd name="T50" fmla="*/ 246 w 342"/>
                <a:gd name="T51" fmla="*/ 226 h 357"/>
                <a:gd name="T52" fmla="*/ 131 w 342"/>
                <a:gd name="T53" fmla="*/ 226 h 357"/>
                <a:gd name="T54" fmla="*/ 230 w 342"/>
                <a:gd name="T55" fmla="*/ 62 h 357"/>
                <a:gd name="T56" fmla="*/ 246 w 342"/>
                <a:gd name="T57" fmla="*/ 22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2" h="357">
                  <a:moveTo>
                    <a:pt x="342" y="347"/>
                  </a:moveTo>
                  <a:cubicBezTo>
                    <a:pt x="342" y="342"/>
                    <a:pt x="337" y="342"/>
                    <a:pt x="330" y="342"/>
                  </a:cubicBezTo>
                  <a:cubicBezTo>
                    <a:pt x="300" y="342"/>
                    <a:pt x="300" y="338"/>
                    <a:pt x="298" y="324"/>
                  </a:cubicBezTo>
                  <a:lnTo>
                    <a:pt x="268" y="12"/>
                  </a:lnTo>
                  <a:cubicBezTo>
                    <a:pt x="267" y="2"/>
                    <a:pt x="267" y="0"/>
                    <a:pt x="258" y="0"/>
                  </a:cubicBezTo>
                  <a:cubicBezTo>
                    <a:pt x="250" y="0"/>
                    <a:pt x="248" y="4"/>
                    <a:pt x="245" y="9"/>
                  </a:cubicBezTo>
                  <a:lnTo>
                    <a:pt x="72" y="300"/>
                  </a:lnTo>
                  <a:cubicBezTo>
                    <a:pt x="52" y="333"/>
                    <a:pt x="32" y="340"/>
                    <a:pt x="10" y="342"/>
                  </a:cubicBezTo>
                  <a:cubicBezTo>
                    <a:pt x="4" y="342"/>
                    <a:pt x="0" y="342"/>
                    <a:pt x="0" y="352"/>
                  </a:cubicBezTo>
                  <a:cubicBezTo>
                    <a:pt x="0" y="355"/>
                    <a:pt x="2" y="357"/>
                    <a:pt x="6" y="357"/>
                  </a:cubicBezTo>
                  <a:cubicBezTo>
                    <a:pt x="20" y="357"/>
                    <a:pt x="35" y="356"/>
                    <a:pt x="49" y="356"/>
                  </a:cubicBezTo>
                  <a:cubicBezTo>
                    <a:pt x="66" y="356"/>
                    <a:pt x="83" y="357"/>
                    <a:pt x="99" y="357"/>
                  </a:cubicBezTo>
                  <a:cubicBezTo>
                    <a:pt x="102" y="357"/>
                    <a:pt x="109" y="357"/>
                    <a:pt x="109" y="348"/>
                  </a:cubicBezTo>
                  <a:cubicBezTo>
                    <a:pt x="109" y="342"/>
                    <a:pt x="104" y="342"/>
                    <a:pt x="101" y="342"/>
                  </a:cubicBezTo>
                  <a:cubicBezTo>
                    <a:pt x="89" y="341"/>
                    <a:pt x="77" y="337"/>
                    <a:pt x="77" y="324"/>
                  </a:cubicBezTo>
                  <a:cubicBezTo>
                    <a:pt x="77" y="318"/>
                    <a:pt x="80" y="313"/>
                    <a:pt x="84" y="306"/>
                  </a:cubicBezTo>
                  <a:cubicBezTo>
                    <a:pt x="88" y="300"/>
                    <a:pt x="88" y="300"/>
                    <a:pt x="122" y="242"/>
                  </a:cubicBezTo>
                  <a:lnTo>
                    <a:pt x="247" y="242"/>
                  </a:lnTo>
                  <a:cubicBezTo>
                    <a:pt x="248" y="252"/>
                    <a:pt x="255" y="320"/>
                    <a:pt x="255" y="325"/>
                  </a:cubicBezTo>
                  <a:cubicBezTo>
                    <a:pt x="255" y="340"/>
                    <a:pt x="229" y="342"/>
                    <a:pt x="219" y="342"/>
                  </a:cubicBezTo>
                  <a:cubicBezTo>
                    <a:pt x="212" y="342"/>
                    <a:pt x="207" y="342"/>
                    <a:pt x="207" y="352"/>
                  </a:cubicBezTo>
                  <a:cubicBezTo>
                    <a:pt x="207" y="357"/>
                    <a:pt x="214" y="357"/>
                    <a:pt x="214" y="357"/>
                  </a:cubicBezTo>
                  <a:cubicBezTo>
                    <a:pt x="235" y="357"/>
                    <a:pt x="256" y="356"/>
                    <a:pt x="277" y="356"/>
                  </a:cubicBezTo>
                  <a:cubicBezTo>
                    <a:pt x="289" y="356"/>
                    <a:pt x="320" y="357"/>
                    <a:pt x="333" y="357"/>
                  </a:cubicBezTo>
                  <a:cubicBezTo>
                    <a:pt x="336" y="357"/>
                    <a:pt x="342" y="357"/>
                    <a:pt x="342" y="347"/>
                  </a:cubicBezTo>
                  <a:close/>
                  <a:moveTo>
                    <a:pt x="246" y="226"/>
                  </a:moveTo>
                  <a:lnTo>
                    <a:pt x="131" y="226"/>
                  </a:lnTo>
                  <a:lnTo>
                    <a:pt x="230" y="62"/>
                  </a:lnTo>
                  <a:lnTo>
                    <a:pt x="246" y="22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65">
              <a:extLst>
                <a:ext uri="{FF2B5EF4-FFF2-40B4-BE49-F238E27FC236}">
                  <a16:creationId xmlns:a16="http://schemas.microsoft.com/office/drawing/2014/main" id="{5C5D01E7-AEB4-40EB-9C10-6EF81B577234}"/>
                </a:ext>
              </a:extLst>
            </p:cNvPr>
            <p:cNvSpPr>
              <a:spLocks noEditPoints="1"/>
            </p:cNvSpPr>
            <p:nvPr>
              <p:custDataLst>
                <p:tags r:id="rId19"/>
              </p:custDataLst>
            </p:nvPr>
          </p:nvSpPr>
          <p:spPr bwMode="auto">
            <a:xfrm>
              <a:off x="2133601" y="3746500"/>
              <a:ext cx="31750" cy="71437"/>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106 w 106"/>
                <a:gd name="T11" fmla="*/ 181 h 234"/>
                <a:gd name="T12" fmla="*/ 100 w 106"/>
                <a:gd name="T13" fmla="*/ 176 h 234"/>
                <a:gd name="T14" fmla="*/ 94 w 106"/>
                <a:gd name="T15" fmla="*/ 182 h 234"/>
                <a:gd name="T16" fmla="*/ 57 w 106"/>
                <a:gd name="T17" fmla="*/ 224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3 w 106"/>
                <a:gd name="T35" fmla="*/ 129 h 234"/>
                <a:gd name="T36" fmla="*/ 50 w 106"/>
                <a:gd name="T37" fmla="*/ 87 h 234"/>
                <a:gd name="T38" fmla="*/ 59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3" y="9"/>
                    <a:pt x="63" y="19"/>
                  </a:cubicBezTo>
                  <a:cubicBezTo>
                    <a:pt x="63" y="25"/>
                    <a:pt x="68" y="32"/>
                    <a:pt x="77" y="32"/>
                  </a:cubicBezTo>
                  <a:cubicBezTo>
                    <a:pt x="88" y="32"/>
                    <a:pt x="97" y="22"/>
                    <a:pt x="97" y="13"/>
                  </a:cubicBezTo>
                  <a:close/>
                  <a:moveTo>
                    <a:pt x="106" y="181"/>
                  </a:moveTo>
                  <a:cubicBezTo>
                    <a:pt x="106" y="176"/>
                    <a:pt x="101" y="176"/>
                    <a:pt x="100" y="176"/>
                  </a:cubicBezTo>
                  <a:cubicBezTo>
                    <a:pt x="96" y="176"/>
                    <a:pt x="95" y="178"/>
                    <a:pt x="94" y="182"/>
                  </a:cubicBezTo>
                  <a:cubicBezTo>
                    <a:pt x="86" y="210"/>
                    <a:pt x="70" y="224"/>
                    <a:pt x="57" y="224"/>
                  </a:cubicBezTo>
                  <a:cubicBezTo>
                    <a:pt x="50" y="224"/>
                    <a:pt x="48" y="220"/>
                    <a:pt x="48" y="212"/>
                  </a:cubicBezTo>
                  <a:cubicBezTo>
                    <a:pt x="48" y="204"/>
                    <a:pt x="51" y="198"/>
                    <a:pt x="54" y="190"/>
                  </a:cubicBezTo>
                  <a:lnTo>
                    <a:pt x="65" y="162"/>
                  </a:lnTo>
                  <a:lnTo>
                    <a:pt x="82" y="118"/>
                  </a:lnTo>
                  <a:cubicBezTo>
                    <a:pt x="83" y="114"/>
                    <a:pt x="84" y="110"/>
                    <a:pt x="84" y="107"/>
                  </a:cubicBezTo>
                  <a:cubicBezTo>
                    <a:pt x="84" y="90"/>
                    <a:pt x="70" y="77"/>
                    <a:pt x="51" y="77"/>
                  </a:cubicBezTo>
                  <a:cubicBezTo>
                    <a:pt x="16" y="77"/>
                    <a:pt x="0" y="124"/>
                    <a:pt x="0" y="130"/>
                  </a:cubicBezTo>
                  <a:cubicBezTo>
                    <a:pt x="0" y="135"/>
                    <a:pt x="5" y="135"/>
                    <a:pt x="6" y="135"/>
                  </a:cubicBezTo>
                  <a:cubicBezTo>
                    <a:pt x="11" y="135"/>
                    <a:pt x="12" y="133"/>
                    <a:pt x="13" y="129"/>
                  </a:cubicBezTo>
                  <a:cubicBezTo>
                    <a:pt x="22" y="99"/>
                    <a:pt x="37" y="87"/>
                    <a:pt x="50" y="87"/>
                  </a:cubicBezTo>
                  <a:cubicBezTo>
                    <a:pt x="55" y="87"/>
                    <a:pt x="59" y="90"/>
                    <a:pt x="59" y="99"/>
                  </a:cubicBezTo>
                  <a:cubicBezTo>
                    <a:pt x="59" y="107"/>
                    <a:pt x="57" y="112"/>
                    <a:pt x="48" y="134"/>
                  </a:cubicBezTo>
                  <a:lnTo>
                    <a:pt x="26" y="190"/>
                  </a:lnTo>
                  <a:cubicBezTo>
                    <a:pt x="24" y="194"/>
                    <a:pt x="23" y="199"/>
                    <a:pt x="23" y="205"/>
                  </a:cubicBezTo>
                  <a:cubicBezTo>
                    <a:pt x="23" y="221"/>
                    <a:pt x="37"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66">
              <a:extLst>
                <a:ext uri="{FF2B5EF4-FFF2-40B4-BE49-F238E27FC236}">
                  <a16:creationId xmlns:a16="http://schemas.microsoft.com/office/drawing/2014/main" id="{C24F9F9D-FE73-4C38-B8E7-6F55F32FC9EF}"/>
                </a:ext>
              </a:extLst>
            </p:cNvPr>
            <p:cNvSpPr>
              <a:spLocks/>
            </p:cNvSpPr>
            <p:nvPr>
              <p:custDataLst>
                <p:tags r:id="rId20"/>
              </p:custDataLst>
            </p:nvPr>
          </p:nvSpPr>
          <p:spPr bwMode="auto">
            <a:xfrm>
              <a:off x="2241551" y="3573463"/>
              <a:ext cx="39688" cy="365125"/>
            </a:xfrm>
            <a:custGeom>
              <a:avLst/>
              <a:gdLst>
                <a:gd name="T0" fmla="*/ 132 w 132"/>
                <a:gd name="T1" fmla="*/ 1196 h 1196"/>
                <a:gd name="T2" fmla="*/ 132 w 132"/>
                <a:gd name="T3" fmla="*/ 1169 h 1196"/>
                <a:gd name="T4" fmla="*/ 28 w 132"/>
                <a:gd name="T5" fmla="*/ 1169 h 1196"/>
                <a:gd name="T6" fmla="*/ 28 w 132"/>
                <a:gd name="T7" fmla="*/ 27 h 1196"/>
                <a:gd name="T8" fmla="*/ 132 w 132"/>
                <a:gd name="T9" fmla="*/ 27 h 1196"/>
                <a:gd name="T10" fmla="*/ 132 w 132"/>
                <a:gd name="T11" fmla="*/ 0 h 1196"/>
                <a:gd name="T12" fmla="*/ 0 w 132"/>
                <a:gd name="T13" fmla="*/ 0 h 1196"/>
                <a:gd name="T14" fmla="*/ 0 w 132"/>
                <a:gd name="T15" fmla="*/ 1196 h 1196"/>
                <a:gd name="T16" fmla="*/ 132 w 132"/>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196">
                  <a:moveTo>
                    <a:pt x="132" y="1196"/>
                  </a:moveTo>
                  <a:lnTo>
                    <a:pt x="132" y="1169"/>
                  </a:lnTo>
                  <a:lnTo>
                    <a:pt x="28" y="1169"/>
                  </a:lnTo>
                  <a:lnTo>
                    <a:pt x="28" y="27"/>
                  </a:lnTo>
                  <a:lnTo>
                    <a:pt x="132" y="27"/>
                  </a:lnTo>
                  <a:lnTo>
                    <a:pt x="132" y="0"/>
                  </a:lnTo>
                  <a:lnTo>
                    <a:pt x="0" y="0"/>
                  </a:lnTo>
                  <a:lnTo>
                    <a:pt x="0" y="1196"/>
                  </a:lnTo>
                  <a:lnTo>
                    <a:pt x="132"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67">
              <a:extLst>
                <a:ext uri="{FF2B5EF4-FFF2-40B4-BE49-F238E27FC236}">
                  <a16:creationId xmlns:a16="http://schemas.microsoft.com/office/drawing/2014/main" id="{45B18F8D-2333-410E-9BBF-A01747B10B84}"/>
                </a:ext>
              </a:extLst>
            </p:cNvPr>
            <p:cNvSpPr>
              <a:spLocks/>
            </p:cNvSpPr>
            <p:nvPr>
              <p:custDataLst>
                <p:tags r:id="rId21"/>
              </p:custDataLst>
            </p:nvPr>
          </p:nvSpPr>
          <p:spPr bwMode="auto">
            <a:xfrm>
              <a:off x="2298701" y="3679825"/>
              <a:ext cx="34925" cy="152400"/>
            </a:xfrm>
            <a:custGeom>
              <a:avLst/>
              <a:gdLst>
                <a:gd name="T0" fmla="*/ 116 w 116"/>
                <a:gd name="T1" fmla="*/ 494 h 499"/>
                <a:gd name="T2" fmla="*/ 107 w 116"/>
                <a:gd name="T3" fmla="*/ 483 h 499"/>
                <a:gd name="T4" fmla="*/ 29 w 116"/>
                <a:gd name="T5" fmla="*/ 249 h 499"/>
                <a:gd name="T6" fmla="*/ 109 w 116"/>
                <a:gd name="T7" fmla="*/ 14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68">
              <a:extLst>
                <a:ext uri="{FF2B5EF4-FFF2-40B4-BE49-F238E27FC236}">
                  <a16:creationId xmlns:a16="http://schemas.microsoft.com/office/drawing/2014/main" id="{1A411AB8-2D79-484E-85A1-BD01855452E7}"/>
                </a:ext>
              </a:extLst>
            </p:cNvPr>
            <p:cNvSpPr>
              <a:spLocks/>
            </p:cNvSpPr>
            <p:nvPr>
              <p:custDataLst>
                <p:tags r:id="rId22"/>
              </p:custDataLst>
            </p:nvPr>
          </p:nvSpPr>
          <p:spPr bwMode="auto">
            <a:xfrm>
              <a:off x="2346326" y="3725863"/>
              <a:ext cx="49213" cy="69850"/>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9" y="12"/>
                    <a:pt x="126"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69">
              <a:extLst>
                <a:ext uri="{FF2B5EF4-FFF2-40B4-BE49-F238E27FC236}">
                  <a16:creationId xmlns:a16="http://schemas.microsoft.com/office/drawing/2014/main" id="{B2B65803-C92A-41A3-B30D-676E6ABF143A}"/>
                </a:ext>
              </a:extLst>
            </p:cNvPr>
            <p:cNvSpPr>
              <a:spLocks noEditPoints="1"/>
            </p:cNvSpPr>
            <p:nvPr>
              <p:custDataLst>
                <p:tags r:id="rId23"/>
              </p:custDataLst>
            </p:nvPr>
          </p:nvSpPr>
          <p:spPr bwMode="auto">
            <a:xfrm>
              <a:off x="2406651" y="3694113"/>
              <a:ext cx="31750" cy="100012"/>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70">
              <a:extLst>
                <a:ext uri="{FF2B5EF4-FFF2-40B4-BE49-F238E27FC236}">
                  <a16:creationId xmlns:a16="http://schemas.microsoft.com/office/drawing/2014/main" id="{6F0D4DFE-1D68-4902-BEC2-F64C49234F06}"/>
                </a:ext>
              </a:extLst>
            </p:cNvPr>
            <p:cNvSpPr>
              <a:spLocks/>
            </p:cNvSpPr>
            <p:nvPr>
              <p:custDataLst>
                <p:tags r:id="rId24"/>
              </p:custDataLst>
            </p:nvPr>
          </p:nvSpPr>
          <p:spPr bwMode="auto">
            <a:xfrm>
              <a:off x="2447926" y="3727450"/>
              <a:ext cx="76200" cy="66675"/>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2 w 251"/>
                <a:gd name="T31" fmla="*/ 220 h 220"/>
                <a:gd name="T32" fmla="*/ 112 w 251"/>
                <a:gd name="T33" fmla="*/ 205 h 220"/>
                <a:gd name="T34" fmla="*/ 74 w 251"/>
                <a:gd name="T35" fmla="*/ 182 h 220"/>
                <a:gd name="T36" fmla="*/ 74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4"/>
                  </a:lnTo>
                  <a:cubicBezTo>
                    <a:pt x="212" y="52"/>
                    <a:pt x="212" y="36"/>
                    <a:pt x="197" y="18"/>
                  </a:cubicBezTo>
                  <a:cubicBezTo>
                    <a:pt x="190" y="10"/>
                    <a:pt x="173" y="0"/>
                    <a:pt x="144"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2" y="220"/>
                  </a:lnTo>
                  <a:lnTo>
                    <a:pt x="112" y="205"/>
                  </a:lnTo>
                  <a:cubicBezTo>
                    <a:pt x="79" y="205"/>
                    <a:pt x="74" y="205"/>
                    <a:pt x="74" y="182"/>
                  </a:cubicBezTo>
                  <a:lnTo>
                    <a:pt x="74" y="90"/>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71">
              <a:extLst>
                <a:ext uri="{FF2B5EF4-FFF2-40B4-BE49-F238E27FC236}">
                  <a16:creationId xmlns:a16="http://schemas.microsoft.com/office/drawing/2014/main" id="{7AD174FF-A6F8-4842-B394-C9573672A8EB}"/>
                </a:ext>
              </a:extLst>
            </p:cNvPr>
            <p:cNvSpPr>
              <a:spLocks/>
            </p:cNvSpPr>
            <p:nvPr>
              <p:custDataLst>
                <p:tags r:id="rId25"/>
              </p:custDataLst>
            </p:nvPr>
          </p:nvSpPr>
          <p:spPr bwMode="auto">
            <a:xfrm>
              <a:off x="2560638" y="3689350"/>
              <a:ext cx="74613" cy="106362"/>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8"/>
                  </a:cubicBezTo>
                  <a:cubicBezTo>
                    <a:pt x="0" y="347"/>
                    <a:pt x="7" y="353"/>
                    <a:pt x="15" y="353"/>
                  </a:cubicBezTo>
                  <a:cubicBezTo>
                    <a:pt x="23" y="353"/>
                    <a:pt x="27" y="347"/>
                    <a:pt x="31" y="342"/>
                  </a:cubicBezTo>
                  <a:lnTo>
                    <a:pt x="152"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72">
              <a:extLst>
                <a:ext uri="{FF2B5EF4-FFF2-40B4-BE49-F238E27FC236}">
                  <a16:creationId xmlns:a16="http://schemas.microsoft.com/office/drawing/2014/main" id="{F5940979-B68B-4384-9AB3-AA27E4D1A838}"/>
                </a:ext>
              </a:extLst>
            </p:cNvPr>
            <p:cNvSpPr>
              <a:spLocks noEditPoints="1"/>
            </p:cNvSpPr>
            <p:nvPr>
              <p:custDataLst>
                <p:tags r:id="rId26"/>
              </p:custDataLst>
            </p:nvPr>
          </p:nvSpPr>
          <p:spPr bwMode="auto">
            <a:xfrm>
              <a:off x="2646363" y="3746500"/>
              <a:ext cx="31750" cy="71437"/>
            </a:xfrm>
            <a:custGeom>
              <a:avLst/>
              <a:gdLst>
                <a:gd name="T0" fmla="*/ 96 w 105"/>
                <a:gd name="T1" fmla="*/ 13 h 234"/>
                <a:gd name="T2" fmla="*/ 82 w 105"/>
                <a:gd name="T3" fmla="*/ 0 h 234"/>
                <a:gd name="T4" fmla="*/ 63 w 105"/>
                <a:gd name="T5" fmla="*/ 19 h 234"/>
                <a:gd name="T6" fmla="*/ 77 w 105"/>
                <a:gd name="T7" fmla="*/ 32 h 234"/>
                <a:gd name="T8" fmla="*/ 96 w 105"/>
                <a:gd name="T9" fmla="*/ 13 h 234"/>
                <a:gd name="T10" fmla="*/ 105 w 105"/>
                <a:gd name="T11" fmla="*/ 181 h 234"/>
                <a:gd name="T12" fmla="*/ 100 w 105"/>
                <a:gd name="T13" fmla="*/ 176 h 234"/>
                <a:gd name="T14" fmla="*/ 93 w 105"/>
                <a:gd name="T15" fmla="*/ 182 h 234"/>
                <a:gd name="T16" fmla="*/ 56 w 105"/>
                <a:gd name="T17" fmla="*/ 224 h 234"/>
                <a:gd name="T18" fmla="*/ 47 w 105"/>
                <a:gd name="T19" fmla="*/ 212 h 234"/>
                <a:gd name="T20" fmla="*/ 53 w 105"/>
                <a:gd name="T21" fmla="*/ 190 h 234"/>
                <a:gd name="T22" fmla="*/ 64 w 105"/>
                <a:gd name="T23" fmla="*/ 162 h 234"/>
                <a:gd name="T24" fmla="*/ 81 w 105"/>
                <a:gd name="T25" fmla="*/ 118 h 234"/>
                <a:gd name="T26" fmla="*/ 83 w 105"/>
                <a:gd name="T27" fmla="*/ 107 h 234"/>
                <a:gd name="T28" fmla="*/ 50 w 105"/>
                <a:gd name="T29" fmla="*/ 77 h 234"/>
                <a:gd name="T30" fmla="*/ 0 w 105"/>
                <a:gd name="T31" fmla="*/ 130 h 234"/>
                <a:gd name="T32" fmla="*/ 6 w 105"/>
                <a:gd name="T33" fmla="*/ 135 h 234"/>
                <a:gd name="T34" fmla="*/ 12 w 105"/>
                <a:gd name="T35" fmla="*/ 129 h 234"/>
                <a:gd name="T36" fmla="*/ 49 w 105"/>
                <a:gd name="T37" fmla="*/ 87 h 234"/>
                <a:gd name="T38" fmla="*/ 58 w 105"/>
                <a:gd name="T39" fmla="*/ 99 h 234"/>
                <a:gd name="T40" fmla="*/ 47 w 105"/>
                <a:gd name="T41" fmla="*/ 134 h 234"/>
                <a:gd name="T42" fmla="*/ 25 w 105"/>
                <a:gd name="T43" fmla="*/ 190 h 234"/>
                <a:gd name="T44" fmla="*/ 22 w 105"/>
                <a:gd name="T45" fmla="*/ 205 h 234"/>
                <a:gd name="T46" fmla="*/ 55 w 105"/>
                <a:gd name="T47" fmla="*/ 234 h 234"/>
                <a:gd name="T48" fmla="*/ 105 w 105"/>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4">
                  <a:moveTo>
                    <a:pt x="96" y="13"/>
                  </a:moveTo>
                  <a:cubicBezTo>
                    <a:pt x="96" y="7"/>
                    <a:pt x="92" y="0"/>
                    <a:pt x="82" y="0"/>
                  </a:cubicBezTo>
                  <a:cubicBezTo>
                    <a:pt x="73" y="0"/>
                    <a:pt x="63" y="9"/>
                    <a:pt x="63" y="19"/>
                  </a:cubicBezTo>
                  <a:cubicBezTo>
                    <a:pt x="63" y="25"/>
                    <a:pt x="67" y="32"/>
                    <a:pt x="77" y="32"/>
                  </a:cubicBezTo>
                  <a:cubicBezTo>
                    <a:pt x="87" y="32"/>
                    <a:pt x="96" y="22"/>
                    <a:pt x="96" y="13"/>
                  </a:cubicBezTo>
                  <a:close/>
                  <a:moveTo>
                    <a:pt x="105" y="181"/>
                  </a:moveTo>
                  <a:cubicBezTo>
                    <a:pt x="105" y="176"/>
                    <a:pt x="101" y="176"/>
                    <a:pt x="100" y="176"/>
                  </a:cubicBezTo>
                  <a:cubicBezTo>
                    <a:pt x="95" y="176"/>
                    <a:pt x="95" y="178"/>
                    <a:pt x="93" y="182"/>
                  </a:cubicBezTo>
                  <a:cubicBezTo>
                    <a:pt x="85" y="210"/>
                    <a:pt x="70" y="224"/>
                    <a:pt x="56" y="224"/>
                  </a:cubicBezTo>
                  <a:cubicBezTo>
                    <a:pt x="49" y="224"/>
                    <a:pt x="47" y="220"/>
                    <a:pt x="47" y="212"/>
                  </a:cubicBezTo>
                  <a:cubicBezTo>
                    <a:pt x="47" y="204"/>
                    <a:pt x="50" y="198"/>
                    <a:pt x="53" y="190"/>
                  </a:cubicBezTo>
                  <a:lnTo>
                    <a:pt x="64" y="162"/>
                  </a:lnTo>
                  <a:lnTo>
                    <a:pt x="81" y="118"/>
                  </a:lnTo>
                  <a:cubicBezTo>
                    <a:pt x="82" y="114"/>
                    <a:pt x="83" y="110"/>
                    <a:pt x="83" y="107"/>
                  </a:cubicBezTo>
                  <a:cubicBezTo>
                    <a:pt x="83" y="90"/>
                    <a:pt x="69" y="77"/>
                    <a:pt x="50" y="77"/>
                  </a:cubicBezTo>
                  <a:cubicBezTo>
                    <a:pt x="16" y="77"/>
                    <a:pt x="0" y="124"/>
                    <a:pt x="0" y="130"/>
                  </a:cubicBezTo>
                  <a:cubicBezTo>
                    <a:pt x="0" y="135"/>
                    <a:pt x="5" y="135"/>
                    <a:pt x="6" y="135"/>
                  </a:cubicBezTo>
                  <a:cubicBezTo>
                    <a:pt x="10" y="135"/>
                    <a:pt x="11" y="133"/>
                    <a:pt x="12" y="129"/>
                  </a:cubicBezTo>
                  <a:cubicBezTo>
                    <a:pt x="21" y="99"/>
                    <a:pt x="36" y="87"/>
                    <a:pt x="49" y="87"/>
                  </a:cubicBezTo>
                  <a:cubicBezTo>
                    <a:pt x="55" y="87"/>
                    <a:pt x="58" y="90"/>
                    <a:pt x="58" y="99"/>
                  </a:cubicBezTo>
                  <a:cubicBezTo>
                    <a:pt x="58" y="107"/>
                    <a:pt x="56" y="112"/>
                    <a:pt x="47" y="134"/>
                  </a:cubicBezTo>
                  <a:lnTo>
                    <a:pt x="25" y="190"/>
                  </a:lnTo>
                  <a:cubicBezTo>
                    <a:pt x="24" y="194"/>
                    <a:pt x="22" y="199"/>
                    <a:pt x="22" y="205"/>
                  </a:cubicBezTo>
                  <a:cubicBezTo>
                    <a:pt x="22" y="221"/>
                    <a:pt x="36" y="234"/>
                    <a:pt x="55" y="234"/>
                  </a:cubicBezTo>
                  <a:cubicBezTo>
                    <a:pt x="90" y="234"/>
                    <a:pt x="105" y="186"/>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73">
              <a:extLst>
                <a:ext uri="{FF2B5EF4-FFF2-40B4-BE49-F238E27FC236}">
                  <a16:creationId xmlns:a16="http://schemas.microsoft.com/office/drawing/2014/main" id="{87417CC0-2222-4A06-A768-366D6F2EC49D}"/>
                </a:ext>
              </a:extLst>
            </p:cNvPr>
            <p:cNvSpPr>
              <a:spLocks/>
            </p:cNvSpPr>
            <p:nvPr>
              <p:custDataLst>
                <p:tags r:id="rId27"/>
              </p:custDataLst>
            </p:nvPr>
          </p:nvSpPr>
          <p:spPr bwMode="auto">
            <a:xfrm>
              <a:off x="2736851" y="3752850"/>
              <a:ext cx="92075"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174">
              <a:extLst>
                <a:ext uri="{FF2B5EF4-FFF2-40B4-BE49-F238E27FC236}">
                  <a16:creationId xmlns:a16="http://schemas.microsoft.com/office/drawing/2014/main" id="{65B18847-0A6F-4102-A854-72B1ADC5739C}"/>
                </a:ext>
              </a:extLst>
            </p:cNvPr>
            <p:cNvSpPr>
              <a:spLocks/>
            </p:cNvSpPr>
            <p:nvPr>
              <p:custDataLst>
                <p:tags r:id="rId28"/>
              </p:custDataLst>
            </p:nvPr>
          </p:nvSpPr>
          <p:spPr bwMode="auto">
            <a:xfrm>
              <a:off x="2881313" y="3725863"/>
              <a:ext cx="49213" cy="69850"/>
            </a:xfrm>
            <a:custGeom>
              <a:avLst/>
              <a:gdLst>
                <a:gd name="T0" fmla="*/ 163 w 163"/>
                <a:gd name="T1" fmla="*/ 159 h 229"/>
                <a:gd name="T2" fmla="*/ 143 w 163"/>
                <a:gd name="T3" fmla="*/ 112 h 229"/>
                <a:gd name="T4" fmla="*/ 86 w 163"/>
                <a:gd name="T5" fmla="*/ 88 h 229"/>
                <a:gd name="T6" fmla="*/ 24 w 163"/>
                <a:gd name="T7" fmla="*/ 47 h 229"/>
                <a:gd name="T8" fmla="*/ 80 w 163"/>
                <a:gd name="T9" fmla="*/ 9 h 229"/>
                <a:gd name="T10" fmla="*/ 139 w 163"/>
                <a:gd name="T11" fmla="*/ 69 h 229"/>
                <a:gd name="T12" fmla="*/ 145 w 163"/>
                <a:gd name="T13" fmla="*/ 74 h 229"/>
                <a:gd name="T14" fmla="*/ 151 w 163"/>
                <a:gd name="T15" fmla="*/ 62 h 229"/>
                <a:gd name="T16" fmla="*/ 151 w 163"/>
                <a:gd name="T17" fmla="*/ 12 h 229"/>
                <a:gd name="T18" fmla="*/ 146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40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9"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75">
              <a:extLst>
                <a:ext uri="{FF2B5EF4-FFF2-40B4-BE49-F238E27FC236}">
                  <a16:creationId xmlns:a16="http://schemas.microsoft.com/office/drawing/2014/main" id="{980F1F9A-C690-4621-B69C-EB5ED2007726}"/>
                </a:ext>
              </a:extLst>
            </p:cNvPr>
            <p:cNvSpPr>
              <a:spLocks noEditPoints="1"/>
            </p:cNvSpPr>
            <p:nvPr>
              <p:custDataLst>
                <p:tags r:id="rId29"/>
              </p:custDataLst>
            </p:nvPr>
          </p:nvSpPr>
          <p:spPr bwMode="auto">
            <a:xfrm>
              <a:off x="2940051" y="3694113"/>
              <a:ext cx="31750" cy="100012"/>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76">
              <a:extLst>
                <a:ext uri="{FF2B5EF4-FFF2-40B4-BE49-F238E27FC236}">
                  <a16:creationId xmlns:a16="http://schemas.microsoft.com/office/drawing/2014/main" id="{67545EC2-5AE6-4ACE-AEB0-56DE93866A27}"/>
                </a:ext>
              </a:extLst>
            </p:cNvPr>
            <p:cNvSpPr>
              <a:spLocks/>
            </p:cNvSpPr>
            <p:nvPr>
              <p:custDataLst>
                <p:tags r:id="rId30"/>
              </p:custDataLst>
            </p:nvPr>
          </p:nvSpPr>
          <p:spPr bwMode="auto">
            <a:xfrm>
              <a:off x="2981326" y="3727450"/>
              <a:ext cx="76200" cy="66675"/>
            </a:xfrm>
            <a:custGeom>
              <a:avLst/>
              <a:gdLst>
                <a:gd name="T0" fmla="*/ 251 w 251"/>
                <a:gd name="T1" fmla="*/ 220 h 220"/>
                <a:gd name="T2" fmla="*/ 251 w 251"/>
                <a:gd name="T3" fmla="*/ 205 h 220"/>
                <a:gd name="T4" fmla="*/ 212 w 251"/>
                <a:gd name="T5" fmla="*/ 190 h 220"/>
                <a:gd name="T6" fmla="*/ 212 w 251"/>
                <a:gd name="T7" fmla="*/ 94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77">
              <a:extLst>
                <a:ext uri="{FF2B5EF4-FFF2-40B4-BE49-F238E27FC236}">
                  <a16:creationId xmlns:a16="http://schemas.microsoft.com/office/drawing/2014/main" id="{6C688B39-9680-4604-9002-477820E6C23A}"/>
                </a:ext>
              </a:extLst>
            </p:cNvPr>
            <p:cNvSpPr>
              <a:spLocks/>
            </p:cNvSpPr>
            <p:nvPr>
              <p:custDataLst>
                <p:tags r:id="rId31"/>
              </p:custDataLst>
            </p:nvPr>
          </p:nvSpPr>
          <p:spPr bwMode="auto">
            <a:xfrm>
              <a:off x="3065463" y="3689350"/>
              <a:ext cx="76200" cy="104775"/>
            </a:xfrm>
            <a:custGeom>
              <a:avLst/>
              <a:gdLst>
                <a:gd name="T0" fmla="*/ 250 w 250"/>
                <a:gd name="T1" fmla="*/ 346 h 346"/>
                <a:gd name="T2" fmla="*/ 250 w 250"/>
                <a:gd name="T3" fmla="*/ 331 h 346"/>
                <a:gd name="T4" fmla="*/ 212 w 250"/>
                <a:gd name="T5" fmla="*/ 316 h 346"/>
                <a:gd name="T6" fmla="*/ 212 w 250"/>
                <a:gd name="T7" fmla="*/ 220 h 346"/>
                <a:gd name="T8" fmla="*/ 196 w 250"/>
                <a:gd name="T9" fmla="*/ 144 h 346"/>
                <a:gd name="T10" fmla="*/ 144 w 250"/>
                <a:gd name="T11" fmla="*/ 126 h 346"/>
                <a:gd name="T12" fmla="*/ 72 w 250"/>
                <a:gd name="T13" fmla="*/ 174 h 346"/>
                <a:gd name="T14" fmla="*/ 71 w 250"/>
                <a:gd name="T15" fmla="*/ 174 h 346"/>
                <a:gd name="T16" fmla="*/ 71 w 250"/>
                <a:gd name="T17" fmla="*/ 0 h 346"/>
                <a:gd name="T18" fmla="*/ 0 w 250"/>
                <a:gd name="T19" fmla="*/ 5 h 346"/>
                <a:gd name="T20" fmla="*/ 0 w 250"/>
                <a:gd name="T21" fmla="*/ 21 h 346"/>
                <a:gd name="T22" fmla="*/ 39 w 250"/>
                <a:gd name="T23" fmla="*/ 49 h 346"/>
                <a:gd name="T24" fmla="*/ 39 w 250"/>
                <a:gd name="T25" fmla="*/ 308 h 346"/>
                <a:gd name="T26" fmla="*/ 0 w 250"/>
                <a:gd name="T27" fmla="*/ 331 h 346"/>
                <a:gd name="T28" fmla="*/ 0 w 250"/>
                <a:gd name="T29" fmla="*/ 346 h 346"/>
                <a:gd name="T30" fmla="*/ 56 w 250"/>
                <a:gd name="T31" fmla="*/ 345 h 346"/>
                <a:gd name="T32" fmla="*/ 112 w 250"/>
                <a:gd name="T33" fmla="*/ 346 h 346"/>
                <a:gd name="T34" fmla="*/ 112 w 250"/>
                <a:gd name="T35" fmla="*/ 331 h 346"/>
                <a:gd name="T36" fmla="*/ 73 w 250"/>
                <a:gd name="T37" fmla="*/ 308 h 346"/>
                <a:gd name="T38" fmla="*/ 73 w 250"/>
                <a:gd name="T39" fmla="*/ 216 h 346"/>
                <a:gd name="T40" fmla="*/ 140 w 250"/>
                <a:gd name="T41" fmla="*/ 137 h 346"/>
                <a:gd name="T42" fmla="*/ 177 w 250"/>
                <a:gd name="T43" fmla="*/ 192 h 346"/>
                <a:gd name="T44" fmla="*/ 177 w 250"/>
                <a:gd name="T45" fmla="*/ 308 h 346"/>
                <a:gd name="T46" fmla="*/ 138 w 250"/>
                <a:gd name="T47" fmla="*/ 331 h 346"/>
                <a:gd name="T48" fmla="*/ 138 w 250"/>
                <a:gd name="T49" fmla="*/ 346 h 346"/>
                <a:gd name="T50" fmla="*/ 195 w 250"/>
                <a:gd name="T51" fmla="*/ 345 h 346"/>
                <a:gd name="T52" fmla="*/ 250 w 250"/>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6">
                  <a:moveTo>
                    <a:pt x="250" y="346"/>
                  </a:moveTo>
                  <a:lnTo>
                    <a:pt x="250" y="331"/>
                  </a:lnTo>
                  <a:cubicBezTo>
                    <a:pt x="224" y="331"/>
                    <a:pt x="212" y="331"/>
                    <a:pt x="212" y="316"/>
                  </a:cubicBezTo>
                  <a:lnTo>
                    <a:pt x="212" y="220"/>
                  </a:lnTo>
                  <a:cubicBezTo>
                    <a:pt x="212" y="178"/>
                    <a:pt x="212" y="162"/>
                    <a:pt x="196" y="144"/>
                  </a:cubicBezTo>
                  <a:cubicBezTo>
                    <a:pt x="189" y="136"/>
                    <a:pt x="173" y="126"/>
                    <a:pt x="144" y="126"/>
                  </a:cubicBezTo>
                  <a:cubicBezTo>
                    <a:pt x="102" y="126"/>
                    <a:pt x="80" y="156"/>
                    <a:pt x="72" y="174"/>
                  </a:cubicBezTo>
                  <a:lnTo>
                    <a:pt x="71" y="174"/>
                  </a:lnTo>
                  <a:lnTo>
                    <a:pt x="71" y="0"/>
                  </a:lnTo>
                  <a:lnTo>
                    <a:pt x="0" y="5"/>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8" y="331"/>
                    <a:pt x="73" y="331"/>
                    <a:pt x="73" y="308"/>
                  </a:cubicBezTo>
                  <a:lnTo>
                    <a:pt x="73" y="216"/>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78">
              <a:extLst>
                <a:ext uri="{FF2B5EF4-FFF2-40B4-BE49-F238E27FC236}">
                  <a16:creationId xmlns:a16="http://schemas.microsoft.com/office/drawing/2014/main" id="{B7EBA168-E825-4E83-A3B1-496BE68B72D5}"/>
                </a:ext>
              </a:extLst>
            </p:cNvPr>
            <p:cNvSpPr>
              <a:spLocks/>
            </p:cNvSpPr>
            <p:nvPr>
              <p:custDataLst>
                <p:tags r:id="rId32"/>
              </p:custDataLst>
            </p:nvPr>
          </p:nvSpPr>
          <p:spPr bwMode="auto">
            <a:xfrm>
              <a:off x="3178176" y="3689350"/>
              <a:ext cx="74613" cy="106362"/>
            </a:xfrm>
            <a:custGeom>
              <a:avLst/>
              <a:gdLst>
                <a:gd name="T0" fmla="*/ 247 w 247"/>
                <a:gd name="T1" fmla="*/ 347 h 353"/>
                <a:gd name="T2" fmla="*/ 245 w 247"/>
                <a:gd name="T3" fmla="*/ 342 h 353"/>
                <a:gd name="T4" fmla="*/ 233 w 247"/>
                <a:gd name="T5" fmla="*/ 319 h 353"/>
                <a:gd name="T6" fmla="*/ 132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79">
              <a:extLst>
                <a:ext uri="{FF2B5EF4-FFF2-40B4-BE49-F238E27FC236}">
                  <a16:creationId xmlns:a16="http://schemas.microsoft.com/office/drawing/2014/main" id="{52EA9F71-C55B-4B49-800C-6576FC831219}"/>
                </a:ext>
              </a:extLst>
            </p:cNvPr>
            <p:cNvSpPr>
              <a:spLocks noEditPoints="1"/>
            </p:cNvSpPr>
            <p:nvPr>
              <p:custDataLst>
                <p:tags r:id="rId33"/>
              </p:custDataLst>
            </p:nvPr>
          </p:nvSpPr>
          <p:spPr bwMode="auto">
            <a:xfrm>
              <a:off x="3263901" y="3746500"/>
              <a:ext cx="31750" cy="71437"/>
            </a:xfrm>
            <a:custGeom>
              <a:avLst/>
              <a:gdLst>
                <a:gd name="T0" fmla="*/ 96 w 106"/>
                <a:gd name="T1" fmla="*/ 13 h 234"/>
                <a:gd name="T2" fmla="*/ 83 w 106"/>
                <a:gd name="T3" fmla="*/ 0 h 234"/>
                <a:gd name="T4" fmla="*/ 63 w 106"/>
                <a:gd name="T5" fmla="*/ 19 h 234"/>
                <a:gd name="T6" fmla="*/ 77 w 106"/>
                <a:gd name="T7" fmla="*/ 32 h 234"/>
                <a:gd name="T8" fmla="*/ 96 w 106"/>
                <a:gd name="T9" fmla="*/ 13 h 234"/>
                <a:gd name="T10" fmla="*/ 106 w 106"/>
                <a:gd name="T11" fmla="*/ 181 h 234"/>
                <a:gd name="T12" fmla="*/ 100 w 106"/>
                <a:gd name="T13" fmla="*/ 176 h 234"/>
                <a:gd name="T14" fmla="*/ 93 w 106"/>
                <a:gd name="T15" fmla="*/ 182 h 234"/>
                <a:gd name="T16" fmla="*/ 56 w 106"/>
                <a:gd name="T17" fmla="*/ 224 h 234"/>
                <a:gd name="T18" fmla="*/ 48 w 106"/>
                <a:gd name="T19" fmla="*/ 212 h 234"/>
                <a:gd name="T20" fmla="*/ 53 w 106"/>
                <a:gd name="T21" fmla="*/ 190 h 234"/>
                <a:gd name="T22" fmla="*/ 64 w 106"/>
                <a:gd name="T23" fmla="*/ 162 h 234"/>
                <a:gd name="T24" fmla="*/ 81 w 106"/>
                <a:gd name="T25" fmla="*/ 118 h 234"/>
                <a:gd name="T26" fmla="*/ 84 w 106"/>
                <a:gd name="T27" fmla="*/ 107 h 234"/>
                <a:gd name="T28" fmla="*/ 50 w 106"/>
                <a:gd name="T29" fmla="*/ 77 h 234"/>
                <a:gd name="T30" fmla="*/ 0 w 106"/>
                <a:gd name="T31" fmla="*/ 130 h 234"/>
                <a:gd name="T32" fmla="*/ 6 w 106"/>
                <a:gd name="T33" fmla="*/ 135 h 234"/>
                <a:gd name="T34" fmla="*/ 12 w 106"/>
                <a:gd name="T35" fmla="*/ 129 h 234"/>
                <a:gd name="T36" fmla="*/ 49 w 106"/>
                <a:gd name="T37" fmla="*/ 87 h 234"/>
                <a:gd name="T38" fmla="*/ 58 w 106"/>
                <a:gd name="T39" fmla="*/ 99 h 234"/>
                <a:gd name="T40" fmla="*/ 47 w 106"/>
                <a:gd name="T41" fmla="*/ 134 h 234"/>
                <a:gd name="T42" fmla="*/ 25 w 106"/>
                <a:gd name="T43" fmla="*/ 190 h 234"/>
                <a:gd name="T44" fmla="*/ 22 w 106"/>
                <a:gd name="T45" fmla="*/ 205 h 234"/>
                <a:gd name="T46" fmla="*/ 55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6" y="13"/>
                  </a:moveTo>
                  <a:cubicBezTo>
                    <a:pt x="96" y="7"/>
                    <a:pt x="92" y="0"/>
                    <a:pt x="83" y="0"/>
                  </a:cubicBezTo>
                  <a:cubicBezTo>
                    <a:pt x="73" y="0"/>
                    <a:pt x="63" y="9"/>
                    <a:pt x="63" y="19"/>
                  </a:cubicBezTo>
                  <a:cubicBezTo>
                    <a:pt x="63" y="25"/>
                    <a:pt x="68" y="32"/>
                    <a:pt x="77" y="32"/>
                  </a:cubicBezTo>
                  <a:cubicBezTo>
                    <a:pt x="87" y="32"/>
                    <a:pt x="96" y="22"/>
                    <a:pt x="96" y="13"/>
                  </a:cubicBezTo>
                  <a:close/>
                  <a:moveTo>
                    <a:pt x="106" y="181"/>
                  </a:moveTo>
                  <a:cubicBezTo>
                    <a:pt x="106" y="176"/>
                    <a:pt x="101" y="176"/>
                    <a:pt x="100" y="176"/>
                  </a:cubicBezTo>
                  <a:cubicBezTo>
                    <a:pt x="95" y="176"/>
                    <a:pt x="95" y="178"/>
                    <a:pt x="93" y="182"/>
                  </a:cubicBezTo>
                  <a:cubicBezTo>
                    <a:pt x="85" y="210"/>
                    <a:pt x="70" y="224"/>
                    <a:pt x="56" y="224"/>
                  </a:cubicBezTo>
                  <a:cubicBezTo>
                    <a:pt x="49" y="224"/>
                    <a:pt x="48" y="220"/>
                    <a:pt x="48" y="212"/>
                  </a:cubicBezTo>
                  <a:cubicBezTo>
                    <a:pt x="48" y="204"/>
                    <a:pt x="50" y="198"/>
                    <a:pt x="53" y="190"/>
                  </a:cubicBezTo>
                  <a:lnTo>
                    <a:pt x="64" y="162"/>
                  </a:lnTo>
                  <a:lnTo>
                    <a:pt x="81" y="118"/>
                  </a:lnTo>
                  <a:cubicBezTo>
                    <a:pt x="83" y="114"/>
                    <a:pt x="84" y="110"/>
                    <a:pt x="84" y="107"/>
                  </a:cubicBezTo>
                  <a:cubicBezTo>
                    <a:pt x="84" y="90"/>
                    <a:pt x="70" y="77"/>
                    <a:pt x="50" y="77"/>
                  </a:cubicBezTo>
                  <a:cubicBezTo>
                    <a:pt x="16" y="77"/>
                    <a:pt x="0" y="124"/>
                    <a:pt x="0" y="130"/>
                  </a:cubicBezTo>
                  <a:cubicBezTo>
                    <a:pt x="0" y="135"/>
                    <a:pt x="5" y="135"/>
                    <a:pt x="6" y="135"/>
                  </a:cubicBezTo>
                  <a:cubicBezTo>
                    <a:pt x="11" y="135"/>
                    <a:pt x="11" y="133"/>
                    <a:pt x="12" y="129"/>
                  </a:cubicBezTo>
                  <a:cubicBezTo>
                    <a:pt x="21" y="99"/>
                    <a:pt x="36" y="87"/>
                    <a:pt x="49" y="87"/>
                  </a:cubicBezTo>
                  <a:cubicBezTo>
                    <a:pt x="55" y="87"/>
                    <a:pt x="58" y="90"/>
                    <a:pt x="58" y="99"/>
                  </a:cubicBezTo>
                  <a:cubicBezTo>
                    <a:pt x="58" y="107"/>
                    <a:pt x="56" y="112"/>
                    <a:pt x="47" y="134"/>
                  </a:cubicBezTo>
                  <a:lnTo>
                    <a:pt x="25" y="190"/>
                  </a:lnTo>
                  <a:cubicBezTo>
                    <a:pt x="24" y="194"/>
                    <a:pt x="22" y="199"/>
                    <a:pt x="22" y="205"/>
                  </a:cubicBezTo>
                  <a:cubicBezTo>
                    <a:pt x="22" y="221"/>
                    <a:pt x="36" y="234"/>
                    <a:pt x="55" y="234"/>
                  </a:cubicBezTo>
                  <a:cubicBezTo>
                    <a:pt x="90"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80">
              <a:extLst>
                <a:ext uri="{FF2B5EF4-FFF2-40B4-BE49-F238E27FC236}">
                  <a16:creationId xmlns:a16="http://schemas.microsoft.com/office/drawing/2014/main" id="{5C82DA8F-D85B-4BEF-B622-99A08F9D70A7}"/>
                </a:ext>
              </a:extLst>
            </p:cNvPr>
            <p:cNvSpPr>
              <a:spLocks/>
            </p:cNvSpPr>
            <p:nvPr>
              <p:custDataLst>
                <p:tags r:id="rId34"/>
              </p:custDataLst>
            </p:nvPr>
          </p:nvSpPr>
          <p:spPr bwMode="auto">
            <a:xfrm>
              <a:off x="3317876" y="3679825"/>
              <a:ext cx="34925" cy="152400"/>
            </a:xfrm>
            <a:custGeom>
              <a:avLst/>
              <a:gdLst>
                <a:gd name="T0" fmla="*/ 116 w 116"/>
                <a:gd name="T1" fmla="*/ 249 h 499"/>
                <a:gd name="T2" fmla="*/ 83 w 116"/>
                <a:gd name="T3" fmla="*/ 94 h 499"/>
                <a:gd name="T4" fmla="*/ 5 w 116"/>
                <a:gd name="T5" fmla="*/ 0 h 499"/>
                <a:gd name="T6" fmla="*/ 0 w 116"/>
                <a:gd name="T7" fmla="*/ 5 h 499"/>
                <a:gd name="T8" fmla="*/ 9 w 116"/>
                <a:gd name="T9" fmla="*/ 17 h 499"/>
                <a:gd name="T10" fmla="*/ 87 w 116"/>
                <a:gd name="T11" fmla="*/ 249 h 499"/>
                <a:gd name="T12" fmla="*/ 6 w 116"/>
                <a:gd name="T13" fmla="*/ 485 h 499"/>
                <a:gd name="T14" fmla="*/ 0 w 116"/>
                <a:gd name="T15" fmla="*/ 494 h 499"/>
                <a:gd name="T16" fmla="*/ 5 w 116"/>
                <a:gd name="T17" fmla="*/ 499 h 499"/>
                <a:gd name="T18" fmla="*/ 84 w 116"/>
                <a:gd name="T19" fmla="*/ 402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1"/>
                    <a:pt x="110" y="150"/>
                    <a:pt x="83" y="94"/>
                  </a:cubicBezTo>
                  <a:cubicBezTo>
                    <a:pt x="53" y="32"/>
                    <a:pt x="10" y="0"/>
                    <a:pt x="5" y="0"/>
                  </a:cubicBezTo>
                  <a:cubicBezTo>
                    <a:pt x="2" y="0"/>
                    <a:pt x="0" y="2"/>
                    <a:pt x="0" y="5"/>
                  </a:cubicBezTo>
                  <a:cubicBezTo>
                    <a:pt x="0" y="7"/>
                    <a:pt x="0" y="8"/>
                    <a:pt x="9" y="17"/>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2"/>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81">
              <a:extLst>
                <a:ext uri="{FF2B5EF4-FFF2-40B4-BE49-F238E27FC236}">
                  <a16:creationId xmlns:a16="http://schemas.microsoft.com/office/drawing/2014/main" id="{726D9DCD-D26F-4830-BC18-FDE2CECEBCD2}"/>
                </a:ext>
              </a:extLst>
            </p:cNvPr>
            <p:cNvSpPr>
              <a:spLocks/>
            </p:cNvSpPr>
            <p:nvPr>
              <p:custDataLst>
                <p:tags r:id="rId35"/>
              </p:custDataLst>
            </p:nvPr>
          </p:nvSpPr>
          <p:spPr bwMode="auto">
            <a:xfrm>
              <a:off x="3413126" y="3573463"/>
              <a:ext cx="73025" cy="365125"/>
            </a:xfrm>
            <a:custGeom>
              <a:avLst/>
              <a:gdLst>
                <a:gd name="T0" fmla="*/ 243 w 243"/>
                <a:gd name="T1" fmla="*/ 1185 h 1196"/>
                <a:gd name="T2" fmla="*/ 239 w 243"/>
                <a:gd name="T3" fmla="*/ 1174 h 1196"/>
                <a:gd name="T4" fmla="*/ 144 w 243"/>
                <a:gd name="T5" fmla="*/ 1060 h 1196"/>
                <a:gd name="T6" fmla="*/ 143 w 243"/>
                <a:gd name="T7" fmla="*/ 1017 h 1196"/>
                <a:gd name="T8" fmla="*/ 143 w 243"/>
                <a:gd name="T9" fmla="*/ 762 h 1196"/>
                <a:gd name="T10" fmla="*/ 111 w 243"/>
                <a:gd name="T11" fmla="*/ 661 h 1196"/>
                <a:gd name="T12" fmla="*/ 29 w 243"/>
                <a:gd name="T13" fmla="*/ 598 h 1196"/>
                <a:gd name="T14" fmla="*/ 143 w 243"/>
                <a:gd name="T15" fmla="*/ 451 h 1196"/>
                <a:gd name="T16" fmla="*/ 143 w 243"/>
                <a:gd name="T17" fmla="*/ 164 h 1196"/>
                <a:gd name="T18" fmla="*/ 239 w 243"/>
                <a:gd name="T19" fmla="*/ 21 h 1196"/>
                <a:gd name="T20" fmla="*/ 243 w 243"/>
                <a:gd name="T21" fmla="*/ 11 h 1196"/>
                <a:gd name="T22" fmla="*/ 232 w 243"/>
                <a:gd name="T23" fmla="*/ 0 h 1196"/>
                <a:gd name="T24" fmla="*/ 211 w 243"/>
                <a:gd name="T25" fmla="*/ 6 h 1196"/>
                <a:gd name="T26" fmla="*/ 103 w 243"/>
                <a:gd name="T27" fmla="*/ 130 h 1196"/>
                <a:gd name="T28" fmla="*/ 101 w 243"/>
                <a:gd name="T29" fmla="*/ 178 h 1196"/>
                <a:gd name="T30" fmla="*/ 101 w 243"/>
                <a:gd name="T31" fmla="*/ 409 h 1196"/>
                <a:gd name="T32" fmla="*/ 101 w 243"/>
                <a:gd name="T33" fmla="*/ 455 h 1196"/>
                <a:gd name="T34" fmla="*/ 9 w 243"/>
                <a:gd name="T35" fmla="*/ 585 h 1196"/>
                <a:gd name="T36" fmla="*/ 0 w 243"/>
                <a:gd name="T37" fmla="*/ 598 h 1196"/>
                <a:gd name="T38" fmla="*/ 8 w 243"/>
                <a:gd name="T39" fmla="*/ 611 h 1196"/>
                <a:gd name="T40" fmla="*/ 99 w 243"/>
                <a:gd name="T41" fmla="*/ 727 h 1196"/>
                <a:gd name="T42" fmla="*/ 101 w 243"/>
                <a:gd name="T43" fmla="*/ 745 h 1196"/>
                <a:gd name="T44" fmla="*/ 101 w 243"/>
                <a:gd name="T45" fmla="*/ 1041 h 1196"/>
                <a:gd name="T46" fmla="*/ 213 w 243"/>
                <a:gd name="T47" fmla="*/ 1191 h 1196"/>
                <a:gd name="T48" fmla="*/ 232 w 243"/>
                <a:gd name="T49" fmla="*/ 1196 h 1196"/>
                <a:gd name="T50" fmla="*/ 243 w 243"/>
                <a:gd name="T51" fmla="*/ 118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3" h="1196">
                  <a:moveTo>
                    <a:pt x="243" y="1185"/>
                  </a:moveTo>
                  <a:cubicBezTo>
                    <a:pt x="243" y="1177"/>
                    <a:pt x="243" y="1177"/>
                    <a:pt x="239" y="1174"/>
                  </a:cubicBezTo>
                  <a:cubicBezTo>
                    <a:pt x="218" y="1164"/>
                    <a:pt x="154" y="1132"/>
                    <a:pt x="144" y="1060"/>
                  </a:cubicBezTo>
                  <a:cubicBezTo>
                    <a:pt x="143" y="1053"/>
                    <a:pt x="143" y="1047"/>
                    <a:pt x="143" y="1017"/>
                  </a:cubicBezTo>
                  <a:lnTo>
                    <a:pt x="143" y="762"/>
                  </a:lnTo>
                  <a:cubicBezTo>
                    <a:pt x="143" y="739"/>
                    <a:pt x="143" y="702"/>
                    <a:pt x="111" y="661"/>
                  </a:cubicBezTo>
                  <a:cubicBezTo>
                    <a:pt x="92" y="636"/>
                    <a:pt x="63" y="614"/>
                    <a:pt x="29" y="598"/>
                  </a:cubicBezTo>
                  <a:cubicBezTo>
                    <a:pt x="126" y="551"/>
                    <a:pt x="143" y="479"/>
                    <a:pt x="143" y="451"/>
                  </a:cubicBezTo>
                  <a:lnTo>
                    <a:pt x="143" y="164"/>
                  </a:lnTo>
                  <a:cubicBezTo>
                    <a:pt x="143" y="133"/>
                    <a:pt x="143" y="69"/>
                    <a:pt x="239" y="21"/>
                  </a:cubicBezTo>
                  <a:cubicBezTo>
                    <a:pt x="243" y="19"/>
                    <a:pt x="243" y="18"/>
                    <a:pt x="243" y="11"/>
                  </a:cubicBezTo>
                  <a:cubicBezTo>
                    <a:pt x="243" y="0"/>
                    <a:pt x="243" y="0"/>
                    <a:pt x="232" y="0"/>
                  </a:cubicBezTo>
                  <a:cubicBezTo>
                    <a:pt x="225" y="0"/>
                    <a:pt x="224" y="0"/>
                    <a:pt x="211" y="6"/>
                  </a:cubicBezTo>
                  <a:cubicBezTo>
                    <a:pt x="162" y="30"/>
                    <a:pt x="113" y="70"/>
                    <a:pt x="103" y="130"/>
                  </a:cubicBezTo>
                  <a:cubicBezTo>
                    <a:pt x="101" y="140"/>
                    <a:pt x="101" y="145"/>
                    <a:pt x="101" y="178"/>
                  </a:cubicBezTo>
                  <a:lnTo>
                    <a:pt x="101" y="409"/>
                  </a:lnTo>
                  <a:cubicBezTo>
                    <a:pt x="101" y="424"/>
                    <a:pt x="101" y="450"/>
                    <a:pt x="101" y="455"/>
                  </a:cubicBezTo>
                  <a:cubicBezTo>
                    <a:pt x="96" y="508"/>
                    <a:pt x="66" y="553"/>
                    <a:pt x="9" y="585"/>
                  </a:cubicBezTo>
                  <a:cubicBezTo>
                    <a:pt x="1" y="589"/>
                    <a:pt x="0" y="590"/>
                    <a:pt x="0" y="598"/>
                  </a:cubicBezTo>
                  <a:cubicBezTo>
                    <a:pt x="0" y="606"/>
                    <a:pt x="1" y="607"/>
                    <a:pt x="8" y="611"/>
                  </a:cubicBezTo>
                  <a:cubicBezTo>
                    <a:pt x="41" y="629"/>
                    <a:pt x="89" y="665"/>
                    <a:pt x="99" y="727"/>
                  </a:cubicBezTo>
                  <a:cubicBezTo>
                    <a:pt x="101" y="739"/>
                    <a:pt x="101" y="740"/>
                    <a:pt x="101" y="745"/>
                  </a:cubicBezTo>
                  <a:lnTo>
                    <a:pt x="101" y="1041"/>
                  </a:lnTo>
                  <a:cubicBezTo>
                    <a:pt x="101" y="1114"/>
                    <a:pt x="151" y="1161"/>
                    <a:pt x="213" y="1191"/>
                  </a:cubicBezTo>
                  <a:cubicBezTo>
                    <a:pt x="224" y="1196"/>
                    <a:pt x="225" y="1196"/>
                    <a:pt x="232" y="1196"/>
                  </a:cubicBezTo>
                  <a:cubicBezTo>
                    <a:pt x="243" y="1196"/>
                    <a:pt x="243" y="1196"/>
                    <a:pt x="243" y="118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82">
              <a:extLst>
                <a:ext uri="{FF2B5EF4-FFF2-40B4-BE49-F238E27FC236}">
                  <a16:creationId xmlns:a16="http://schemas.microsoft.com/office/drawing/2014/main" id="{9FC3636A-856D-4432-BE13-44CE405A6985}"/>
                </a:ext>
              </a:extLst>
            </p:cNvPr>
            <p:cNvSpPr>
              <a:spLocks/>
            </p:cNvSpPr>
            <p:nvPr>
              <p:custDataLst>
                <p:tags r:id="rId36"/>
              </p:custDataLst>
            </p:nvPr>
          </p:nvSpPr>
          <p:spPr bwMode="auto">
            <a:xfrm>
              <a:off x="3511551" y="3725863"/>
              <a:ext cx="57150" cy="698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9 w 190"/>
                <a:gd name="T11" fmla="*/ 12 h 229"/>
                <a:gd name="T12" fmla="*/ 162 w 190"/>
                <a:gd name="T13" fmla="*/ 31 h 229"/>
                <a:gd name="T14" fmla="*/ 138 w 190"/>
                <a:gd name="T15" fmla="*/ 54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9" y="12"/>
                  </a:cubicBezTo>
                  <a:cubicBezTo>
                    <a:pt x="113" y="12"/>
                    <a:pt x="144" y="13"/>
                    <a:pt x="162" y="31"/>
                  </a:cubicBezTo>
                  <a:cubicBezTo>
                    <a:pt x="141" y="32"/>
                    <a:pt x="138" y="47"/>
                    <a:pt x="138" y="54"/>
                  </a:cubicBezTo>
                  <a:cubicBezTo>
                    <a:pt x="138" y="66"/>
                    <a:pt x="147" y="76"/>
                    <a:pt x="161" y="76"/>
                  </a:cubicBezTo>
                  <a:cubicBezTo>
                    <a:pt x="174" y="76"/>
                    <a:pt x="184" y="68"/>
                    <a:pt x="184" y="53"/>
                  </a:cubicBezTo>
                  <a:cubicBezTo>
                    <a:pt x="184" y="19"/>
                    <a:pt x="146"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83">
              <a:extLst>
                <a:ext uri="{FF2B5EF4-FFF2-40B4-BE49-F238E27FC236}">
                  <a16:creationId xmlns:a16="http://schemas.microsoft.com/office/drawing/2014/main" id="{CC491D5F-3641-4BC1-A07C-E2E18F55B8A5}"/>
                </a:ext>
              </a:extLst>
            </p:cNvPr>
            <p:cNvSpPr>
              <a:spLocks noEditPoints="1"/>
            </p:cNvSpPr>
            <p:nvPr>
              <p:custDataLst>
                <p:tags r:id="rId37"/>
              </p:custDataLst>
            </p:nvPr>
          </p:nvSpPr>
          <p:spPr bwMode="auto">
            <a:xfrm>
              <a:off x="3576638" y="3725863"/>
              <a:ext cx="66675" cy="69850"/>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8" y="206"/>
                    <a:pt x="54" y="183"/>
                  </a:cubicBezTo>
                  <a:cubicBezTo>
                    <a:pt x="42" y="161"/>
                    <a:pt x="42" y="130"/>
                    <a:pt x="42" y="112"/>
                  </a:cubicBezTo>
                  <a:cubicBezTo>
                    <a:pt x="42" y="93"/>
                    <a:pt x="42" y="66"/>
                    <a:pt x="54"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84">
              <a:extLst>
                <a:ext uri="{FF2B5EF4-FFF2-40B4-BE49-F238E27FC236}">
                  <a16:creationId xmlns:a16="http://schemas.microsoft.com/office/drawing/2014/main" id="{FE313CFB-A99C-4765-BF9D-87A96CACBE2C}"/>
                </a:ext>
              </a:extLst>
            </p:cNvPr>
            <p:cNvSpPr>
              <a:spLocks/>
            </p:cNvSpPr>
            <p:nvPr>
              <p:custDataLst>
                <p:tags r:id="rId38"/>
              </p:custDataLst>
            </p:nvPr>
          </p:nvSpPr>
          <p:spPr bwMode="auto">
            <a:xfrm>
              <a:off x="3652838" y="3725863"/>
              <a:ext cx="49213" cy="69850"/>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85">
              <a:extLst>
                <a:ext uri="{FF2B5EF4-FFF2-40B4-BE49-F238E27FC236}">
                  <a16:creationId xmlns:a16="http://schemas.microsoft.com/office/drawing/2014/main" id="{C756C746-0041-4F52-8ED8-08A18A868F0C}"/>
                </a:ext>
              </a:extLst>
            </p:cNvPr>
            <p:cNvSpPr>
              <a:spLocks/>
            </p:cNvSpPr>
            <p:nvPr>
              <p:custDataLst>
                <p:tags r:id="rId39"/>
              </p:custDataLst>
            </p:nvPr>
          </p:nvSpPr>
          <p:spPr bwMode="auto">
            <a:xfrm>
              <a:off x="3763963" y="3573463"/>
              <a:ext cx="74613" cy="365125"/>
            </a:xfrm>
            <a:custGeom>
              <a:avLst/>
              <a:gdLst>
                <a:gd name="T0" fmla="*/ 246 w 246"/>
                <a:gd name="T1" fmla="*/ 1191 h 1196"/>
                <a:gd name="T2" fmla="*/ 244 w 246"/>
                <a:gd name="T3" fmla="*/ 1186 h 1196"/>
                <a:gd name="T4" fmla="*/ 158 w 246"/>
                <a:gd name="T5" fmla="*/ 1081 h 1196"/>
                <a:gd name="T6" fmla="*/ 42 w 246"/>
                <a:gd name="T7" fmla="*/ 598 h 1196"/>
                <a:gd name="T8" fmla="*/ 142 w 246"/>
                <a:gd name="T9" fmla="*/ 142 h 1196"/>
                <a:gd name="T10" fmla="*/ 244 w 246"/>
                <a:gd name="T11" fmla="*/ 9 h 1196"/>
                <a:gd name="T12" fmla="*/ 246 w 246"/>
                <a:gd name="T13" fmla="*/ 5 h 1196"/>
                <a:gd name="T14" fmla="*/ 235 w 246"/>
                <a:gd name="T15" fmla="*/ 0 h 1196"/>
                <a:gd name="T16" fmla="*/ 220 w 246"/>
                <a:gd name="T17" fmla="*/ 7 h 1196"/>
                <a:gd name="T18" fmla="*/ 0 w 246"/>
                <a:gd name="T19" fmla="*/ 598 h 1196"/>
                <a:gd name="T20" fmla="*/ 172 w 246"/>
                <a:gd name="T21" fmla="*/ 1140 h 1196"/>
                <a:gd name="T22" fmla="*/ 221 w 246"/>
                <a:gd name="T23" fmla="*/ 1190 h 1196"/>
                <a:gd name="T24" fmla="*/ 235 w 246"/>
                <a:gd name="T25" fmla="*/ 1196 h 1196"/>
                <a:gd name="T26" fmla="*/ 246 w 246"/>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1191"/>
                  </a:moveTo>
                  <a:cubicBezTo>
                    <a:pt x="246" y="1189"/>
                    <a:pt x="245" y="1188"/>
                    <a:pt x="244" y="1186"/>
                  </a:cubicBezTo>
                  <a:cubicBezTo>
                    <a:pt x="225" y="1168"/>
                    <a:pt x="192" y="1135"/>
                    <a:pt x="158" y="1081"/>
                  </a:cubicBezTo>
                  <a:cubicBezTo>
                    <a:pt x="78" y="952"/>
                    <a:pt x="42" y="790"/>
                    <a:pt x="42" y="598"/>
                  </a:cubicBezTo>
                  <a:cubicBezTo>
                    <a:pt x="42" y="464"/>
                    <a:pt x="60" y="291"/>
                    <a:pt x="142" y="142"/>
                  </a:cubicBezTo>
                  <a:cubicBezTo>
                    <a:pt x="181" y="72"/>
                    <a:pt x="222" y="31"/>
                    <a:pt x="244" y="9"/>
                  </a:cubicBezTo>
                  <a:cubicBezTo>
                    <a:pt x="246" y="7"/>
                    <a:pt x="246" y="6"/>
                    <a:pt x="246" y="5"/>
                  </a:cubicBezTo>
                  <a:cubicBezTo>
                    <a:pt x="246" y="0"/>
                    <a:pt x="242" y="0"/>
                    <a:pt x="235" y="0"/>
                  </a:cubicBezTo>
                  <a:cubicBezTo>
                    <a:pt x="228" y="0"/>
                    <a:pt x="227" y="0"/>
                    <a:pt x="220" y="7"/>
                  </a:cubicBezTo>
                  <a:cubicBezTo>
                    <a:pt x="53" y="159"/>
                    <a:pt x="0" y="388"/>
                    <a:pt x="0" y="598"/>
                  </a:cubicBezTo>
                  <a:cubicBezTo>
                    <a:pt x="0" y="794"/>
                    <a:pt x="45" y="991"/>
                    <a:pt x="172" y="1140"/>
                  </a:cubicBezTo>
                  <a:cubicBezTo>
                    <a:pt x="182" y="1152"/>
                    <a:pt x="201" y="1172"/>
                    <a:pt x="221" y="1190"/>
                  </a:cubicBezTo>
                  <a:cubicBezTo>
                    <a:pt x="227" y="1196"/>
                    <a:pt x="228" y="1196"/>
                    <a:pt x="235" y="1196"/>
                  </a:cubicBezTo>
                  <a:cubicBezTo>
                    <a:pt x="242" y="1196"/>
                    <a:pt x="246" y="1196"/>
                    <a:pt x="246"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186">
              <a:extLst>
                <a:ext uri="{FF2B5EF4-FFF2-40B4-BE49-F238E27FC236}">
                  <a16:creationId xmlns:a16="http://schemas.microsoft.com/office/drawing/2014/main" id="{71AC056D-DCBA-44AB-8959-DCD6A0CC8ED1}"/>
                </a:ext>
              </a:extLst>
            </p:cNvPr>
            <p:cNvSpPr>
              <a:spLocks/>
            </p:cNvSpPr>
            <p:nvPr>
              <p:custDataLst>
                <p:tags r:id="rId40"/>
              </p:custDataLst>
            </p:nvPr>
          </p:nvSpPr>
          <p:spPr bwMode="auto">
            <a:xfrm>
              <a:off x="3870326" y="3586163"/>
              <a:ext cx="74613" cy="106362"/>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6 w 247"/>
                <a:gd name="T17" fmla="*/ 186 h 352"/>
                <a:gd name="T18" fmla="*/ 9 w 247"/>
                <a:gd name="T19" fmla="*/ 323 h 352"/>
                <a:gd name="T20" fmla="*/ 0 w 247"/>
                <a:gd name="T21" fmla="*/ 338 h 352"/>
                <a:gd name="T22" fmla="*/ 15 w 247"/>
                <a:gd name="T23" fmla="*/ 352 h 352"/>
                <a:gd name="T24" fmla="*/ 31 w 247"/>
                <a:gd name="T25" fmla="*/ 342 h 352"/>
                <a:gd name="T26" fmla="*/ 151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7"/>
                    <a:pt x="236" y="329"/>
                    <a:pt x="233" y="319"/>
                  </a:cubicBezTo>
                  <a:lnTo>
                    <a:pt x="131" y="35"/>
                  </a:lnTo>
                  <a:cubicBezTo>
                    <a:pt x="120" y="6"/>
                    <a:pt x="94"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8"/>
                  </a:cubicBezTo>
                  <a:cubicBezTo>
                    <a:pt x="0" y="346"/>
                    <a:pt x="7" y="352"/>
                    <a:pt x="15" y="352"/>
                  </a:cubicBezTo>
                  <a:cubicBezTo>
                    <a:pt x="23" y="352"/>
                    <a:pt x="27" y="347"/>
                    <a:pt x="31" y="342"/>
                  </a:cubicBezTo>
                  <a:lnTo>
                    <a:pt x="151"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87">
              <a:extLst>
                <a:ext uri="{FF2B5EF4-FFF2-40B4-BE49-F238E27FC236}">
                  <a16:creationId xmlns:a16="http://schemas.microsoft.com/office/drawing/2014/main" id="{492C9D26-E0BD-4EDF-86D9-A6352F06A615}"/>
                </a:ext>
              </a:extLst>
            </p:cNvPr>
            <p:cNvSpPr>
              <a:spLocks noEditPoints="1"/>
            </p:cNvSpPr>
            <p:nvPr>
              <p:custDataLst>
                <p:tags r:id="rId41"/>
              </p:custDataLst>
            </p:nvPr>
          </p:nvSpPr>
          <p:spPr bwMode="auto">
            <a:xfrm>
              <a:off x="3954463" y="3643313"/>
              <a:ext cx="31750" cy="71437"/>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106 w 106"/>
                <a:gd name="T11" fmla="*/ 181 h 234"/>
                <a:gd name="T12" fmla="*/ 100 w 106"/>
                <a:gd name="T13" fmla="*/ 176 h 234"/>
                <a:gd name="T14" fmla="*/ 94 w 106"/>
                <a:gd name="T15" fmla="*/ 182 h 234"/>
                <a:gd name="T16" fmla="*/ 57 w 106"/>
                <a:gd name="T17" fmla="*/ 225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2 w 106"/>
                <a:gd name="T35" fmla="*/ 129 h 234"/>
                <a:gd name="T36" fmla="*/ 50 w 106"/>
                <a:gd name="T37" fmla="*/ 87 h 234"/>
                <a:gd name="T38" fmla="*/ 58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3" y="0"/>
                    <a:pt x="63" y="9"/>
                    <a:pt x="63" y="19"/>
                  </a:cubicBezTo>
                  <a:cubicBezTo>
                    <a:pt x="63" y="25"/>
                    <a:pt x="68" y="32"/>
                    <a:pt x="77" y="32"/>
                  </a:cubicBezTo>
                  <a:cubicBezTo>
                    <a:pt x="87" y="32"/>
                    <a:pt x="97" y="22"/>
                    <a:pt x="97" y="13"/>
                  </a:cubicBezTo>
                  <a:close/>
                  <a:moveTo>
                    <a:pt x="106" y="181"/>
                  </a:moveTo>
                  <a:cubicBezTo>
                    <a:pt x="106" y="176"/>
                    <a:pt x="101" y="176"/>
                    <a:pt x="100" y="176"/>
                  </a:cubicBezTo>
                  <a:cubicBezTo>
                    <a:pt x="95" y="176"/>
                    <a:pt x="95" y="179"/>
                    <a:pt x="94" y="182"/>
                  </a:cubicBezTo>
                  <a:cubicBezTo>
                    <a:pt x="86" y="210"/>
                    <a:pt x="70" y="225"/>
                    <a:pt x="57" y="225"/>
                  </a:cubicBezTo>
                  <a:cubicBezTo>
                    <a:pt x="50" y="225"/>
                    <a:pt x="48" y="220"/>
                    <a:pt x="48" y="212"/>
                  </a:cubicBezTo>
                  <a:cubicBezTo>
                    <a:pt x="48" y="204"/>
                    <a:pt x="50" y="198"/>
                    <a:pt x="54" y="190"/>
                  </a:cubicBezTo>
                  <a:lnTo>
                    <a:pt x="65" y="162"/>
                  </a:lnTo>
                  <a:lnTo>
                    <a:pt x="82" y="118"/>
                  </a:lnTo>
                  <a:cubicBezTo>
                    <a:pt x="83" y="114"/>
                    <a:pt x="84" y="110"/>
                    <a:pt x="84" y="107"/>
                  </a:cubicBezTo>
                  <a:cubicBezTo>
                    <a:pt x="84" y="90"/>
                    <a:pt x="70" y="77"/>
                    <a:pt x="51" y="77"/>
                  </a:cubicBezTo>
                  <a:cubicBezTo>
                    <a:pt x="16" y="77"/>
                    <a:pt x="0" y="124"/>
                    <a:pt x="0" y="130"/>
                  </a:cubicBezTo>
                  <a:cubicBezTo>
                    <a:pt x="0" y="135"/>
                    <a:pt x="5" y="135"/>
                    <a:pt x="6" y="135"/>
                  </a:cubicBezTo>
                  <a:cubicBezTo>
                    <a:pt x="11" y="135"/>
                    <a:pt x="11" y="133"/>
                    <a:pt x="12" y="129"/>
                  </a:cubicBezTo>
                  <a:cubicBezTo>
                    <a:pt x="21" y="99"/>
                    <a:pt x="37" y="87"/>
                    <a:pt x="50" y="87"/>
                  </a:cubicBezTo>
                  <a:cubicBezTo>
                    <a:pt x="55" y="87"/>
                    <a:pt x="58" y="90"/>
                    <a:pt x="58" y="99"/>
                  </a:cubicBezTo>
                  <a:cubicBezTo>
                    <a:pt x="58" y="107"/>
                    <a:pt x="56" y="112"/>
                    <a:pt x="48" y="134"/>
                  </a:cubicBezTo>
                  <a:lnTo>
                    <a:pt x="26" y="190"/>
                  </a:lnTo>
                  <a:cubicBezTo>
                    <a:pt x="24" y="195"/>
                    <a:pt x="23" y="199"/>
                    <a:pt x="23" y="205"/>
                  </a:cubicBezTo>
                  <a:cubicBezTo>
                    <a:pt x="23" y="221"/>
                    <a:pt x="36"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Rectangle 188">
              <a:extLst>
                <a:ext uri="{FF2B5EF4-FFF2-40B4-BE49-F238E27FC236}">
                  <a16:creationId xmlns:a16="http://schemas.microsoft.com/office/drawing/2014/main" id="{C272361D-D85E-4B69-A360-B60A6656BE55}"/>
                </a:ext>
              </a:extLst>
            </p:cNvPr>
            <p:cNvSpPr>
              <a:spLocks noChangeArrowheads="1"/>
            </p:cNvSpPr>
            <p:nvPr>
              <p:custDataLst>
                <p:tags r:id="rId42"/>
              </p:custDataLst>
            </p:nvPr>
          </p:nvSpPr>
          <p:spPr bwMode="auto">
            <a:xfrm>
              <a:off x="3862388" y="3752850"/>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89">
              <a:extLst>
                <a:ext uri="{FF2B5EF4-FFF2-40B4-BE49-F238E27FC236}">
                  <a16:creationId xmlns:a16="http://schemas.microsoft.com/office/drawing/2014/main" id="{EA3B8B8E-A528-4671-B9D9-C8912BD43BCF}"/>
                </a:ext>
              </a:extLst>
            </p:cNvPr>
            <p:cNvSpPr>
              <a:spLocks/>
            </p:cNvSpPr>
            <p:nvPr>
              <p:custDataLst>
                <p:tags r:id="rId43"/>
              </p:custDataLst>
            </p:nvPr>
          </p:nvSpPr>
          <p:spPr bwMode="auto">
            <a:xfrm>
              <a:off x="3886201" y="3794125"/>
              <a:ext cx="90488" cy="104775"/>
            </a:xfrm>
            <a:custGeom>
              <a:avLst/>
              <a:gdLst>
                <a:gd name="T0" fmla="*/ 302 w 302"/>
                <a:gd name="T1" fmla="*/ 218 h 341"/>
                <a:gd name="T2" fmla="*/ 296 w 302"/>
                <a:gd name="T3" fmla="*/ 212 h 341"/>
                <a:gd name="T4" fmla="*/ 287 w 302"/>
                <a:gd name="T5" fmla="*/ 223 h 341"/>
                <a:gd name="T6" fmla="*/ 162 w 302"/>
                <a:gd name="T7" fmla="*/ 325 h 341"/>
                <a:gd name="T8" fmla="*/ 115 w 302"/>
                <a:gd name="T9" fmla="*/ 325 h 341"/>
                <a:gd name="T10" fmla="*/ 104 w 302"/>
                <a:gd name="T11" fmla="*/ 325 h 341"/>
                <a:gd name="T12" fmla="*/ 98 w 302"/>
                <a:gd name="T13" fmla="*/ 320 h 341"/>
                <a:gd name="T14" fmla="*/ 100 w 302"/>
                <a:gd name="T15" fmla="*/ 308 h 341"/>
                <a:gd name="T16" fmla="*/ 167 w 302"/>
                <a:gd name="T17" fmla="*/ 39 h 341"/>
                <a:gd name="T18" fmla="*/ 220 w 302"/>
                <a:gd name="T19" fmla="*/ 16 h 341"/>
                <a:gd name="T20" fmla="*/ 239 w 302"/>
                <a:gd name="T21" fmla="*/ 6 h 341"/>
                <a:gd name="T22" fmla="*/ 231 w 302"/>
                <a:gd name="T23" fmla="*/ 0 h 341"/>
                <a:gd name="T24" fmla="*/ 157 w 302"/>
                <a:gd name="T25" fmla="*/ 2 h 341"/>
                <a:gd name="T26" fmla="*/ 91 w 302"/>
                <a:gd name="T27" fmla="*/ 0 h 341"/>
                <a:gd name="T28" fmla="*/ 82 w 302"/>
                <a:gd name="T29" fmla="*/ 10 h 341"/>
                <a:gd name="T30" fmla="*/ 96 w 302"/>
                <a:gd name="T31" fmla="*/ 16 h 341"/>
                <a:gd name="T32" fmla="*/ 115 w 302"/>
                <a:gd name="T33" fmla="*/ 17 h 341"/>
                <a:gd name="T34" fmla="*/ 128 w 302"/>
                <a:gd name="T35" fmla="*/ 25 h 341"/>
                <a:gd name="T36" fmla="*/ 126 w 302"/>
                <a:gd name="T37" fmla="*/ 34 h 341"/>
                <a:gd name="T38" fmla="*/ 59 w 302"/>
                <a:gd name="T39" fmla="*/ 302 h 341"/>
                <a:gd name="T40" fmla="*/ 14 w 302"/>
                <a:gd name="T41" fmla="*/ 325 h 341"/>
                <a:gd name="T42" fmla="*/ 0 w 302"/>
                <a:gd name="T43" fmla="*/ 335 h 341"/>
                <a:gd name="T44" fmla="*/ 14 w 302"/>
                <a:gd name="T45" fmla="*/ 341 h 341"/>
                <a:gd name="T46" fmla="*/ 245 w 302"/>
                <a:gd name="T47" fmla="*/ 341 h 341"/>
                <a:gd name="T48" fmla="*/ 260 w 302"/>
                <a:gd name="T49" fmla="*/ 332 h 341"/>
                <a:gd name="T50" fmla="*/ 300 w 302"/>
                <a:gd name="T51" fmla="*/ 225 h 341"/>
                <a:gd name="T52" fmla="*/ 302 w 302"/>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341">
                  <a:moveTo>
                    <a:pt x="302" y="218"/>
                  </a:moveTo>
                  <a:cubicBezTo>
                    <a:pt x="302" y="216"/>
                    <a:pt x="300" y="212"/>
                    <a:pt x="296" y="212"/>
                  </a:cubicBezTo>
                  <a:cubicBezTo>
                    <a:pt x="291" y="212"/>
                    <a:pt x="291" y="215"/>
                    <a:pt x="287" y="223"/>
                  </a:cubicBezTo>
                  <a:cubicBezTo>
                    <a:pt x="270" y="269"/>
                    <a:pt x="248" y="325"/>
                    <a:pt x="162" y="325"/>
                  </a:cubicBezTo>
                  <a:lnTo>
                    <a:pt x="115" y="325"/>
                  </a:lnTo>
                  <a:cubicBezTo>
                    <a:pt x="108" y="325"/>
                    <a:pt x="107" y="325"/>
                    <a:pt x="104" y="325"/>
                  </a:cubicBezTo>
                  <a:cubicBezTo>
                    <a:pt x="99" y="324"/>
                    <a:pt x="98" y="324"/>
                    <a:pt x="98" y="320"/>
                  </a:cubicBezTo>
                  <a:cubicBezTo>
                    <a:pt x="98" y="318"/>
                    <a:pt x="98" y="317"/>
                    <a:pt x="100" y="308"/>
                  </a:cubicBezTo>
                  <a:lnTo>
                    <a:pt x="167" y="39"/>
                  </a:lnTo>
                  <a:cubicBezTo>
                    <a:pt x="172" y="21"/>
                    <a:pt x="173" y="16"/>
                    <a:pt x="220" y="16"/>
                  </a:cubicBezTo>
                  <a:cubicBezTo>
                    <a:pt x="235" y="16"/>
                    <a:pt x="239" y="16"/>
                    <a:pt x="239" y="6"/>
                  </a:cubicBezTo>
                  <a:cubicBezTo>
                    <a:pt x="239" y="0"/>
                    <a:pt x="234" y="0"/>
                    <a:pt x="231" y="0"/>
                  </a:cubicBezTo>
                  <a:lnTo>
                    <a:pt x="157" y="2"/>
                  </a:lnTo>
                  <a:lnTo>
                    <a:pt x="91" y="0"/>
                  </a:lnTo>
                  <a:cubicBezTo>
                    <a:pt x="88" y="0"/>
                    <a:pt x="82" y="0"/>
                    <a:pt x="82" y="10"/>
                  </a:cubicBezTo>
                  <a:cubicBezTo>
                    <a:pt x="82" y="16"/>
                    <a:pt x="86" y="16"/>
                    <a:pt x="96" y="16"/>
                  </a:cubicBezTo>
                  <a:cubicBezTo>
                    <a:pt x="96" y="16"/>
                    <a:pt x="106" y="16"/>
                    <a:pt x="115" y="17"/>
                  </a:cubicBezTo>
                  <a:cubicBezTo>
                    <a:pt x="124" y="18"/>
                    <a:pt x="128" y="18"/>
                    <a:pt x="128" y="25"/>
                  </a:cubicBezTo>
                  <a:cubicBezTo>
                    <a:pt x="128" y="27"/>
                    <a:pt x="128" y="28"/>
                    <a:pt x="126" y="34"/>
                  </a:cubicBezTo>
                  <a:lnTo>
                    <a:pt x="59" y="302"/>
                  </a:lnTo>
                  <a:cubicBezTo>
                    <a:pt x="54" y="321"/>
                    <a:pt x="53" y="325"/>
                    <a:pt x="14" y="325"/>
                  </a:cubicBezTo>
                  <a:cubicBezTo>
                    <a:pt x="5" y="325"/>
                    <a:pt x="0" y="325"/>
                    <a:pt x="0" y="335"/>
                  </a:cubicBezTo>
                  <a:cubicBezTo>
                    <a:pt x="0" y="341"/>
                    <a:pt x="5" y="341"/>
                    <a:pt x="14" y="341"/>
                  </a:cubicBezTo>
                  <a:lnTo>
                    <a:pt x="245" y="341"/>
                  </a:lnTo>
                  <a:cubicBezTo>
                    <a:pt x="257" y="341"/>
                    <a:pt x="257" y="341"/>
                    <a:pt x="260" y="332"/>
                  </a:cubicBezTo>
                  <a:lnTo>
                    <a:pt x="300" y="225"/>
                  </a:lnTo>
                  <a:cubicBezTo>
                    <a:pt x="302" y="219"/>
                    <a:pt x="302" y="218"/>
                    <a:pt x="302"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90">
              <a:extLst>
                <a:ext uri="{FF2B5EF4-FFF2-40B4-BE49-F238E27FC236}">
                  <a16:creationId xmlns:a16="http://schemas.microsoft.com/office/drawing/2014/main" id="{05050418-04FF-492E-B1FE-C5A92161400E}"/>
                </a:ext>
              </a:extLst>
            </p:cNvPr>
            <p:cNvSpPr>
              <a:spLocks/>
            </p:cNvSpPr>
            <p:nvPr>
              <p:custDataLst>
                <p:tags r:id="rId44"/>
              </p:custDataLst>
            </p:nvPr>
          </p:nvSpPr>
          <p:spPr bwMode="auto">
            <a:xfrm>
              <a:off x="4022726" y="3727450"/>
              <a:ext cx="74613" cy="68262"/>
            </a:xfrm>
            <a:custGeom>
              <a:avLst/>
              <a:gdLst>
                <a:gd name="T0" fmla="*/ 233 w 248"/>
                <a:gd name="T1" fmla="*/ 149 h 226"/>
                <a:gd name="T2" fmla="*/ 227 w 248"/>
                <a:gd name="T3" fmla="*/ 144 h 226"/>
                <a:gd name="T4" fmla="*/ 220 w 248"/>
                <a:gd name="T5" fmla="*/ 149 h 226"/>
                <a:gd name="T6" fmla="*/ 154 w 248"/>
                <a:gd name="T7" fmla="*/ 215 h 226"/>
                <a:gd name="T8" fmla="*/ 127 w 248"/>
                <a:gd name="T9" fmla="*/ 182 h 226"/>
                <a:gd name="T10" fmla="*/ 135 w 248"/>
                <a:gd name="T11" fmla="*/ 138 h 226"/>
                <a:gd name="T12" fmla="*/ 152 w 248"/>
                <a:gd name="T13" fmla="*/ 69 h 226"/>
                <a:gd name="T14" fmla="*/ 201 w 248"/>
                <a:gd name="T15" fmla="*/ 11 h 226"/>
                <a:gd name="T16" fmla="*/ 226 w 248"/>
                <a:gd name="T17" fmla="*/ 17 h 226"/>
                <a:gd name="T18" fmla="*/ 202 w 248"/>
                <a:gd name="T19" fmla="*/ 44 h 226"/>
                <a:gd name="T20" fmla="*/ 221 w 248"/>
                <a:gd name="T21" fmla="*/ 61 h 226"/>
                <a:gd name="T22" fmla="*/ 248 w 248"/>
                <a:gd name="T23" fmla="*/ 33 h 226"/>
                <a:gd name="T24" fmla="*/ 202 w 248"/>
                <a:gd name="T25" fmla="*/ 0 h 226"/>
                <a:gd name="T26" fmla="*/ 150 w 248"/>
                <a:gd name="T27" fmla="*/ 38 h 226"/>
                <a:gd name="T28" fmla="*/ 96 w 248"/>
                <a:gd name="T29" fmla="*/ 0 h 226"/>
                <a:gd name="T30" fmla="*/ 15 w 248"/>
                <a:gd name="T31" fmla="*/ 76 h 226"/>
                <a:gd name="T32" fmla="*/ 21 w 248"/>
                <a:gd name="T33" fmla="*/ 81 h 226"/>
                <a:gd name="T34" fmla="*/ 28 w 248"/>
                <a:gd name="T35" fmla="*/ 76 h 226"/>
                <a:gd name="T36" fmla="*/ 95 w 248"/>
                <a:gd name="T37" fmla="*/ 11 h 226"/>
                <a:gd name="T38" fmla="*/ 122 w 248"/>
                <a:gd name="T39" fmla="*/ 44 h 226"/>
                <a:gd name="T40" fmla="*/ 95 w 248"/>
                <a:gd name="T41" fmla="*/ 163 h 226"/>
                <a:gd name="T42" fmla="*/ 47 w 248"/>
                <a:gd name="T43" fmla="*/ 215 h 226"/>
                <a:gd name="T44" fmla="*/ 22 w 248"/>
                <a:gd name="T45" fmla="*/ 208 h 226"/>
                <a:gd name="T46" fmla="*/ 46 w 248"/>
                <a:gd name="T47" fmla="*/ 181 h 226"/>
                <a:gd name="T48" fmla="*/ 27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69"/>
                  </a:lnTo>
                  <a:cubicBezTo>
                    <a:pt x="155" y="57"/>
                    <a:pt x="167" y="11"/>
                    <a:pt x="201" y="11"/>
                  </a:cubicBezTo>
                  <a:cubicBezTo>
                    <a:pt x="204" y="11"/>
                    <a:pt x="216" y="11"/>
                    <a:pt x="226" y="17"/>
                  </a:cubicBezTo>
                  <a:cubicBezTo>
                    <a:pt x="212" y="20"/>
                    <a:pt x="202" y="32"/>
                    <a:pt x="202" y="44"/>
                  </a:cubicBezTo>
                  <a:cubicBezTo>
                    <a:pt x="202" y="52"/>
                    <a:pt x="208" y="61"/>
                    <a:pt x="221" y="61"/>
                  </a:cubicBezTo>
                  <a:cubicBezTo>
                    <a:pt x="232" y="61"/>
                    <a:pt x="248" y="53"/>
                    <a:pt x="248" y="33"/>
                  </a:cubicBezTo>
                  <a:cubicBezTo>
                    <a:pt x="248" y="7"/>
                    <a:pt x="219" y="0"/>
                    <a:pt x="202" y="0"/>
                  </a:cubicBezTo>
                  <a:cubicBezTo>
                    <a:pt x="173" y="0"/>
                    <a:pt x="156" y="26"/>
                    <a:pt x="150" y="38"/>
                  </a:cubicBezTo>
                  <a:cubicBezTo>
                    <a:pt x="137" y="5"/>
                    <a:pt x="110" y="0"/>
                    <a:pt x="96" y="0"/>
                  </a:cubicBezTo>
                  <a:cubicBezTo>
                    <a:pt x="44" y="0"/>
                    <a:pt x="15" y="64"/>
                    <a:pt x="15" y="76"/>
                  </a:cubicBezTo>
                  <a:cubicBezTo>
                    <a:pt x="15" y="81"/>
                    <a:pt x="21" y="81"/>
                    <a:pt x="21" y="81"/>
                  </a:cubicBezTo>
                  <a:cubicBezTo>
                    <a:pt x="25" y="81"/>
                    <a:pt x="27" y="80"/>
                    <a:pt x="28" y="76"/>
                  </a:cubicBezTo>
                  <a:cubicBezTo>
                    <a:pt x="45" y="23"/>
                    <a:pt x="78" y="11"/>
                    <a:pt x="95" y="11"/>
                  </a:cubicBezTo>
                  <a:cubicBezTo>
                    <a:pt x="104" y="11"/>
                    <a:pt x="122" y="15"/>
                    <a:pt x="122" y="44"/>
                  </a:cubicBezTo>
                  <a:cubicBezTo>
                    <a:pt x="122" y="59"/>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91">
              <a:extLst>
                <a:ext uri="{FF2B5EF4-FFF2-40B4-BE49-F238E27FC236}">
                  <a16:creationId xmlns:a16="http://schemas.microsoft.com/office/drawing/2014/main" id="{70322188-BD14-45D8-A638-48C341371D0B}"/>
                </a:ext>
              </a:extLst>
            </p:cNvPr>
            <p:cNvSpPr>
              <a:spLocks/>
            </p:cNvSpPr>
            <p:nvPr>
              <p:custDataLst>
                <p:tags r:id="rId45"/>
              </p:custDataLst>
            </p:nvPr>
          </p:nvSpPr>
          <p:spPr bwMode="auto">
            <a:xfrm>
              <a:off x="4110038" y="3573463"/>
              <a:ext cx="74613" cy="365125"/>
            </a:xfrm>
            <a:custGeom>
              <a:avLst/>
              <a:gdLst>
                <a:gd name="T0" fmla="*/ 245 w 245"/>
                <a:gd name="T1" fmla="*/ 598 h 1196"/>
                <a:gd name="T2" fmla="*/ 73 w 245"/>
                <a:gd name="T3" fmla="*/ 56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3 w 245"/>
                <a:gd name="T17" fmla="*/ 1053 h 1196"/>
                <a:gd name="T18" fmla="*/ 2 w 245"/>
                <a:gd name="T19" fmla="*/ 1186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3" y="56"/>
                  </a:cubicBezTo>
                  <a:cubicBezTo>
                    <a:pt x="63" y="44"/>
                    <a:pt x="44" y="24"/>
                    <a:pt x="24" y="6"/>
                  </a:cubicBezTo>
                  <a:cubicBezTo>
                    <a:pt x="18" y="0"/>
                    <a:pt x="17" y="0"/>
                    <a:pt x="10" y="0"/>
                  </a:cubicBezTo>
                  <a:cubicBezTo>
                    <a:pt x="4" y="0"/>
                    <a:pt x="0" y="0"/>
                    <a:pt x="0" y="5"/>
                  </a:cubicBezTo>
                  <a:cubicBezTo>
                    <a:pt x="0" y="7"/>
                    <a:pt x="2" y="9"/>
                    <a:pt x="3" y="10"/>
                  </a:cubicBezTo>
                  <a:cubicBezTo>
                    <a:pt x="20" y="28"/>
                    <a:pt x="53" y="61"/>
                    <a:pt x="87" y="115"/>
                  </a:cubicBezTo>
                  <a:cubicBezTo>
                    <a:pt x="167" y="244"/>
                    <a:pt x="204" y="406"/>
                    <a:pt x="204" y="598"/>
                  </a:cubicBezTo>
                  <a:cubicBezTo>
                    <a:pt x="204" y="732"/>
                    <a:pt x="186" y="905"/>
                    <a:pt x="103" y="1053"/>
                  </a:cubicBezTo>
                  <a:cubicBezTo>
                    <a:pt x="64" y="1124"/>
                    <a:pt x="22" y="1166"/>
                    <a:pt x="2" y="1186"/>
                  </a:cubicBezTo>
                  <a:cubicBezTo>
                    <a:pt x="1" y="1188"/>
                    <a:pt x="0" y="1189"/>
                    <a:pt x="0" y="1191"/>
                  </a:cubicBezTo>
                  <a:cubicBezTo>
                    <a:pt x="0" y="1196"/>
                    <a:pt x="4" y="1196"/>
                    <a:pt x="10" y="1196"/>
                  </a:cubicBezTo>
                  <a:cubicBezTo>
                    <a:pt x="17" y="1196"/>
                    <a:pt x="18" y="1196"/>
                    <a:pt x="26" y="1189"/>
                  </a:cubicBezTo>
                  <a:cubicBezTo>
                    <a:pt x="193" y="1036"/>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92">
              <a:extLst>
                <a:ext uri="{FF2B5EF4-FFF2-40B4-BE49-F238E27FC236}">
                  <a16:creationId xmlns:a16="http://schemas.microsoft.com/office/drawing/2014/main" id="{32EF8D1A-B38A-460D-95E8-B18F100F6547}"/>
                </a:ext>
              </a:extLst>
            </p:cNvPr>
            <p:cNvSpPr>
              <a:spLocks/>
            </p:cNvSpPr>
            <p:nvPr>
              <p:custDataLst>
                <p:tags r:id="rId46"/>
              </p:custDataLst>
            </p:nvPr>
          </p:nvSpPr>
          <p:spPr bwMode="auto">
            <a:xfrm>
              <a:off x="4260851" y="3752850"/>
              <a:ext cx="9207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10" y="0"/>
                    <a:pt x="0" y="0"/>
                    <a:pt x="0" y="10"/>
                  </a:cubicBezTo>
                  <a:cubicBezTo>
                    <a:pt x="0" y="20"/>
                    <a:pt x="10"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193">
              <a:extLst>
                <a:ext uri="{FF2B5EF4-FFF2-40B4-BE49-F238E27FC236}">
                  <a16:creationId xmlns:a16="http://schemas.microsoft.com/office/drawing/2014/main" id="{4651D9F1-30D0-459B-9BE5-14F7142C499A}"/>
                </a:ext>
              </a:extLst>
            </p:cNvPr>
            <p:cNvSpPr>
              <a:spLocks/>
            </p:cNvSpPr>
            <p:nvPr>
              <p:custDataLst>
                <p:tags r:id="rId47"/>
              </p:custDataLst>
            </p:nvPr>
          </p:nvSpPr>
          <p:spPr bwMode="auto">
            <a:xfrm>
              <a:off x="4405313" y="3725863"/>
              <a:ext cx="57150" cy="698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6"/>
                    <a:pt x="147" y="76"/>
                    <a:pt x="161" y="76"/>
                  </a:cubicBezTo>
                  <a:cubicBezTo>
                    <a:pt x="174" y="76"/>
                    <a:pt x="184" y="68"/>
                    <a:pt x="184" y="53"/>
                  </a:cubicBezTo>
                  <a:cubicBezTo>
                    <a:pt x="184" y="19"/>
                    <a:pt x="146" y="0"/>
                    <a:pt x="108" y="0"/>
                  </a:cubicBezTo>
                  <a:cubicBezTo>
                    <a:pt x="45"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Freeform 194">
              <a:extLst>
                <a:ext uri="{FF2B5EF4-FFF2-40B4-BE49-F238E27FC236}">
                  <a16:creationId xmlns:a16="http://schemas.microsoft.com/office/drawing/2014/main" id="{4EDEBFA7-41BE-4988-80FC-66E6301B1BB8}"/>
                </a:ext>
              </a:extLst>
            </p:cNvPr>
            <p:cNvSpPr>
              <a:spLocks noEditPoints="1"/>
            </p:cNvSpPr>
            <p:nvPr>
              <p:custDataLst>
                <p:tags r:id="rId48"/>
              </p:custDataLst>
            </p:nvPr>
          </p:nvSpPr>
          <p:spPr bwMode="auto">
            <a:xfrm>
              <a:off x="4470401" y="3725863"/>
              <a:ext cx="66675" cy="69850"/>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1" y="229"/>
                    <a:pt x="221" y="180"/>
                    <a:pt x="221" y="116"/>
                  </a:cubicBezTo>
                  <a:close/>
                  <a:moveTo>
                    <a:pt x="180" y="112"/>
                  </a:moveTo>
                  <a:cubicBezTo>
                    <a:pt x="180" y="130"/>
                    <a:pt x="180" y="157"/>
                    <a:pt x="169"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Freeform 195">
              <a:extLst>
                <a:ext uri="{FF2B5EF4-FFF2-40B4-BE49-F238E27FC236}">
                  <a16:creationId xmlns:a16="http://schemas.microsoft.com/office/drawing/2014/main" id="{34387D0C-4855-4FA4-ABC6-838B7CF24540}"/>
                </a:ext>
              </a:extLst>
            </p:cNvPr>
            <p:cNvSpPr>
              <a:spLocks/>
            </p:cNvSpPr>
            <p:nvPr>
              <p:custDataLst>
                <p:tags r:id="rId49"/>
              </p:custDataLst>
            </p:nvPr>
          </p:nvSpPr>
          <p:spPr bwMode="auto">
            <a:xfrm>
              <a:off x="4546601" y="3725863"/>
              <a:ext cx="49213" cy="69850"/>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6" name="Freeform 196">
              <a:extLst>
                <a:ext uri="{FF2B5EF4-FFF2-40B4-BE49-F238E27FC236}">
                  <a16:creationId xmlns:a16="http://schemas.microsoft.com/office/drawing/2014/main" id="{357CE493-75E8-45B3-B789-D2C9911A30A4}"/>
                </a:ext>
              </a:extLst>
            </p:cNvPr>
            <p:cNvSpPr>
              <a:spLocks/>
            </p:cNvSpPr>
            <p:nvPr>
              <p:custDataLst>
                <p:tags r:id="rId50"/>
              </p:custDataLst>
            </p:nvPr>
          </p:nvSpPr>
          <p:spPr bwMode="auto">
            <a:xfrm>
              <a:off x="4606926" y="3689350"/>
              <a:ext cx="76200" cy="104775"/>
            </a:xfrm>
            <a:custGeom>
              <a:avLst/>
              <a:gdLst>
                <a:gd name="T0" fmla="*/ 251 w 251"/>
                <a:gd name="T1" fmla="*/ 346 h 346"/>
                <a:gd name="T2" fmla="*/ 251 w 251"/>
                <a:gd name="T3" fmla="*/ 331 h 346"/>
                <a:gd name="T4" fmla="*/ 212 w 251"/>
                <a:gd name="T5" fmla="*/ 316 h 346"/>
                <a:gd name="T6" fmla="*/ 212 w 251"/>
                <a:gd name="T7" fmla="*/ 220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6 h 346"/>
                <a:gd name="T40" fmla="*/ 140 w 251"/>
                <a:gd name="T41" fmla="*/ 137 h 346"/>
                <a:gd name="T42" fmla="*/ 177 w 251"/>
                <a:gd name="T43" fmla="*/ 192 h 346"/>
                <a:gd name="T44" fmla="*/ 177 w 251"/>
                <a:gd name="T45" fmla="*/ 308 h 346"/>
                <a:gd name="T46" fmla="*/ 138 w 251"/>
                <a:gd name="T47" fmla="*/ 331 h 346"/>
                <a:gd name="T48" fmla="*/ 138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0"/>
                  </a:lnTo>
                  <a:cubicBezTo>
                    <a:pt x="212" y="178"/>
                    <a:pt x="212" y="162"/>
                    <a:pt x="196" y="144"/>
                  </a:cubicBezTo>
                  <a:cubicBezTo>
                    <a:pt x="189" y="136"/>
                    <a:pt x="173" y="126"/>
                    <a:pt x="144" y="126"/>
                  </a:cubicBezTo>
                  <a:cubicBezTo>
                    <a:pt x="102" y="126"/>
                    <a:pt x="80" y="156"/>
                    <a:pt x="72" y="174"/>
                  </a:cubicBezTo>
                  <a:lnTo>
                    <a:pt x="72" y="174"/>
                  </a:lnTo>
                  <a:lnTo>
                    <a:pt x="72" y="0"/>
                  </a:lnTo>
                  <a:lnTo>
                    <a:pt x="0" y="5"/>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6"/>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7" name="Freeform 197">
              <a:extLst>
                <a:ext uri="{FF2B5EF4-FFF2-40B4-BE49-F238E27FC236}">
                  <a16:creationId xmlns:a16="http://schemas.microsoft.com/office/drawing/2014/main" id="{63427821-296D-44FE-8A77-6A2F1A085AF4}"/>
                </a:ext>
              </a:extLst>
            </p:cNvPr>
            <p:cNvSpPr>
              <a:spLocks/>
            </p:cNvSpPr>
            <p:nvPr>
              <p:custDataLst>
                <p:tags r:id="rId51"/>
              </p:custDataLst>
            </p:nvPr>
          </p:nvSpPr>
          <p:spPr bwMode="auto">
            <a:xfrm>
              <a:off x="4743451" y="3573463"/>
              <a:ext cx="73025" cy="365125"/>
            </a:xfrm>
            <a:custGeom>
              <a:avLst/>
              <a:gdLst>
                <a:gd name="T0" fmla="*/ 245 w 245"/>
                <a:gd name="T1" fmla="*/ 1191 h 1196"/>
                <a:gd name="T2" fmla="*/ 243 w 245"/>
                <a:gd name="T3" fmla="*/ 1186 h 1196"/>
                <a:gd name="T4" fmla="*/ 158 w 245"/>
                <a:gd name="T5" fmla="*/ 1081 h 1196"/>
                <a:gd name="T6" fmla="*/ 41 w 245"/>
                <a:gd name="T7" fmla="*/ 598 h 1196"/>
                <a:gd name="T8" fmla="*/ 141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1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6"/>
                  </a:cubicBezTo>
                  <a:cubicBezTo>
                    <a:pt x="225" y="1168"/>
                    <a:pt x="191" y="1135"/>
                    <a:pt x="158" y="1081"/>
                  </a:cubicBezTo>
                  <a:cubicBezTo>
                    <a:pt x="78" y="952"/>
                    <a:pt x="41" y="790"/>
                    <a:pt x="41" y="598"/>
                  </a:cubicBezTo>
                  <a:cubicBezTo>
                    <a:pt x="41" y="464"/>
                    <a:pt x="59" y="291"/>
                    <a:pt x="141" y="142"/>
                  </a:cubicBezTo>
                  <a:cubicBezTo>
                    <a:pt x="181" y="72"/>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1" y="1140"/>
                  </a:cubicBezTo>
                  <a:cubicBezTo>
                    <a:pt x="181" y="1152"/>
                    <a:pt x="200"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8" name="Freeform 198">
              <a:extLst>
                <a:ext uri="{FF2B5EF4-FFF2-40B4-BE49-F238E27FC236}">
                  <a16:creationId xmlns:a16="http://schemas.microsoft.com/office/drawing/2014/main" id="{F3830997-4D67-4159-8227-9E1A30E4A3FE}"/>
                </a:ext>
              </a:extLst>
            </p:cNvPr>
            <p:cNvSpPr>
              <a:spLocks/>
            </p:cNvSpPr>
            <p:nvPr>
              <p:custDataLst>
                <p:tags r:id="rId52"/>
              </p:custDataLst>
            </p:nvPr>
          </p:nvSpPr>
          <p:spPr bwMode="auto">
            <a:xfrm>
              <a:off x="4848226" y="3586163"/>
              <a:ext cx="74613" cy="106362"/>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7 w 247"/>
                <a:gd name="T17" fmla="*/ 186 h 352"/>
                <a:gd name="T18" fmla="*/ 9 w 247"/>
                <a:gd name="T19" fmla="*/ 323 h 352"/>
                <a:gd name="T20" fmla="*/ 0 w 247"/>
                <a:gd name="T21" fmla="*/ 338 h 352"/>
                <a:gd name="T22" fmla="*/ 15 w 247"/>
                <a:gd name="T23" fmla="*/ 352 h 352"/>
                <a:gd name="T24" fmla="*/ 31 w 247"/>
                <a:gd name="T25" fmla="*/ 342 h 352"/>
                <a:gd name="T26" fmla="*/ 152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7"/>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8"/>
                  </a:cubicBezTo>
                  <a:cubicBezTo>
                    <a:pt x="0" y="346"/>
                    <a:pt x="7" y="352"/>
                    <a:pt x="15" y="352"/>
                  </a:cubicBezTo>
                  <a:cubicBezTo>
                    <a:pt x="23" y="352"/>
                    <a:pt x="27" y="347"/>
                    <a:pt x="31" y="342"/>
                  </a:cubicBezTo>
                  <a:lnTo>
                    <a:pt x="152"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9" name="Freeform 199">
              <a:extLst>
                <a:ext uri="{FF2B5EF4-FFF2-40B4-BE49-F238E27FC236}">
                  <a16:creationId xmlns:a16="http://schemas.microsoft.com/office/drawing/2014/main" id="{20CB59CB-E912-4B82-9BA4-8B047F6C21D3}"/>
                </a:ext>
              </a:extLst>
            </p:cNvPr>
            <p:cNvSpPr>
              <a:spLocks noEditPoints="1"/>
            </p:cNvSpPr>
            <p:nvPr>
              <p:custDataLst>
                <p:tags r:id="rId53"/>
              </p:custDataLst>
            </p:nvPr>
          </p:nvSpPr>
          <p:spPr bwMode="auto">
            <a:xfrm>
              <a:off x="4933951" y="3643313"/>
              <a:ext cx="31750" cy="71437"/>
            </a:xfrm>
            <a:custGeom>
              <a:avLst/>
              <a:gdLst>
                <a:gd name="T0" fmla="*/ 97 w 106"/>
                <a:gd name="T1" fmla="*/ 13 h 234"/>
                <a:gd name="T2" fmla="*/ 83 w 106"/>
                <a:gd name="T3" fmla="*/ 0 h 234"/>
                <a:gd name="T4" fmla="*/ 64 w 106"/>
                <a:gd name="T5" fmla="*/ 19 h 234"/>
                <a:gd name="T6" fmla="*/ 77 w 106"/>
                <a:gd name="T7" fmla="*/ 32 h 234"/>
                <a:gd name="T8" fmla="*/ 97 w 106"/>
                <a:gd name="T9" fmla="*/ 13 h 234"/>
                <a:gd name="T10" fmla="*/ 106 w 106"/>
                <a:gd name="T11" fmla="*/ 181 h 234"/>
                <a:gd name="T12" fmla="*/ 100 w 106"/>
                <a:gd name="T13" fmla="*/ 176 h 234"/>
                <a:gd name="T14" fmla="*/ 94 w 106"/>
                <a:gd name="T15" fmla="*/ 182 h 234"/>
                <a:gd name="T16" fmla="*/ 57 w 106"/>
                <a:gd name="T17" fmla="*/ 225 h 234"/>
                <a:gd name="T18" fmla="*/ 48 w 106"/>
                <a:gd name="T19" fmla="*/ 212 h 234"/>
                <a:gd name="T20" fmla="*/ 54 w 106"/>
                <a:gd name="T21" fmla="*/ 190 h 234"/>
                <a:gd name="T22" fmla="*/ 65 w 106"/>
                <a:gd name="T23" fmla="*/ 162 h 234"/>
                <a:gd name="T24" fmla="*/ 82 w 106"/>
                <a:gd name="T25" fmla="*/ 118 h 234"/>
                <a:gd name="T26" fmla="*/ 84 w 106"/>
                <a:gd name="T27" fmla="*/ 107 h 234"/>
                <a:gd name="T28" fmla="*/ 51 w 106"/>
                <a:gd name="T29" fmla="*/ 77 h 234"/>
                <a:gd name="T30" fmla="*/ 0 w 106"/>
                <a:gd name="T31" fmla="*/ 130 h 234"/>
                <a:gd name="T32" fmla="*/ 6 w 106"/>
                <a:gd name="T33" fmla="*/ 135 h 234"/>
                <a:gd name="T34" fmla="*/ 13 w 106"/>
                <a:gd name="T35" fmla="*/ 129 h 234"/>
                <a:gd name="T36" fmla="*/ 50 w 106"/>
                <a:gd name="T37" fmla="*/ 87 h 234"/>
                <a:gd name="T38" fmla="*/ 59 w 106"/>
                <a:gd name="T39" fmla="*/ 99 h 234"/>
                <a:gd name="T40" fmla="*/ 48 w 106"/>
                <a:gd name="T41" fmla="*/ 134 h 234"/>
                <a:gd name="T42" fmla="*/ 26 w 106"/>
                <a:gd name="T43" fmla="*/ 190 h 234"/>
                <a:gd name="T44" fmla="*/ 23 w 106"/>
                <a:gd name="T45" fmla="*/ 205 h 234"/>
                <a:gd name="T46" fmla="*/ 56 w 106"/>
                <a:gd name="T47" fmla="*/ 234 h 234"/>
                <a:gd name="T48" fmla="*/ 106 w 106"/>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4" y="9"/>
                    <a:pt x="64" y="19"/>
                  </a:cubicBezTo>
                  <a:cubicBezTo>
                    <a:pt x="64" y="25"/>
                    <a:pt x="68" y="32"/>
                    <a:pt x="77" y="32"/>
                  </a:cubicBezTo>
                  <a:cubicBezTo>
                    <a:pt x="88" y="32"/>
                    <a:pt x="97" y="22"/>
                    <a:pt x="97" y="13"/>
                  </a:cubicBezTo>
                  <a:close/>
                  <a:moveTo>
                    <a:pt x="106" y="181"/>
                  </a:moveTo>
                  <a:cubicBezTo>
                    <a:pt x="106" y="176"/>
                    <a:pt x="102" y="176"/>
                    <a:pt x="100" y="176"/>
                  </a:cubicBezTo>
                  <a:cubicBezTo>
                    <a:pt x="96" y="176"/>
                    <a:pt x="95" y="179"/>
                    <a:pt x="94" y="182"/>
                  </a:cubicBezTo>
                  <a:cubicBezTo>
                    <a:pt x="86" y="210"/>
                    <a:pt x="71" y="225"/>
                    <a:pt x="57" y="225"/>
                  </a:cubicBezTo>
                  <a:cubicBezTo>
                    <a:pt x="50" y="225"/>
                    <a:pt x="48" y="220"/>
                    <a:pt x="48" y="212"/>
                  </a:cubicBezTo>
                  <a:cubicBezTo>
                    <a:pt x="48" y="204"/>
                    <a:pt x="51" y="198"/>
                    <a:pt x="54" y="190"/>
                  </a:cubicBezTo>
                  <a:lnTo>
                    <a:pt x="65" y="162"/>
                  </a:lnTo>
                  <a:lnTo>
                    <a:pt x="82" y="118"/>
                  </a:lnTo>
                  <a:cubicBezTo>
                    <a:pt x="83" y="114"/>
                    <a:pt x="84" y="110"/>
                    <a:pt x="84" y="107"/>
                  </a:cubicBezTo>
                  <a:cubicBezTo>
                    <a:pt x="84" y="90"/>
                    <a:pt x="70" y="77"/>
                    <a:pt x="51" y="77"/>
                  </a:cubicBezTo>
                  <a:cubicBezTo>
                    <a:pt x="16" y="77"/>
                    <a:pt x="0" y="124"/>
                    <a:pt x="0" y="130"/>
                  </a:cubicBezTo>
                  <a:cubicBezTo>
                    <a:pt x="0" y="135"/>
                    <a:pt x="5" y="135"/>
                    <a:pt x="6" y="135"/>
                  </a:cubicBezTo>
                  <a:cubicBezTo>
                    <a:pt x="11" y="135"/>
                    <a:pt x="12" y="133"/>
                    <a:pt x="13" y="129"/>
                  </a:cubicBezTo>
                  <a:cubicBezTo>
                    <a:pt x="22" y="99"/>
                    <a:pt x="37" y="87"/>
                    <a:pt x="50" y="87"/>
                  </a:cubicBezTo>
                  <a:cubicBezTo>
                    <a:pt x="56" y="87"/>
                    <a:pt x="59" y="90"/>
                    <a:pt x="59" y="99"/>
                  </a:cubicBezTo>
                  <a:cubicBezTo>
                    <a:pt x="59" y="107"/>
                    <a:pt x="57" y="112"/>
                    <a:pt x="48" y="134"/>
                  </a:cubicBezTo>
                  <a:lnTo>
                    <a:pt x="26" y="190"/>
                  </a:lnTo>
                  <a:cubicBezTo>
                    <a:pt x="25" y="195"/>
                    <a:pt x="23" y="199"/>
                    <a:pt x="23" y="205"/>
                  </a:cubicBezTo>
                  <a:cubicBezTo>
                    <a:pt x="23" y="221"/>
                    <a:pt x="37" y="234"/>
                    <a:pt x="56" y="234"/>
                  </a:cubicBezTo>
                  <a:cubicBezTo>
                    <a:pt x="91" y="234"/>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0" name="Rectangle 200">
              <a:extLst>
                <a:ext uri="{FF2B5EF4-FFF2-40B4-BE49-F238E27FC236}">
                  <a16:creationId xmlns:a16="http://schemas.microsoft.com/office/drawing/2014/main" id="{70C9D532-97A0-49BC-8723-F3B774CBBC76}"/>
                </a:ext>
              </a:extLst>
            </p:cNvPr>
            <p:cNvSpPr>
              <a:spLocks noChangeArrowheads="1"/>
            </p:cNvSpPr>
            <p:nvPr>
              <p:custDataLst>
                <p:tags r:id="rId54"/>
              </p:custDataLst>
            </p:nvPr>
          </p:nvSpPr>
          <p:spPr bwMode="auto">
            <a:xfrm>
              <a:off x="4840288" y="3752850"/>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1" name="Freeform 201">
              <a:extLst>
                <a:ext uri="{FF2B5EF4-FFF2-40B4-BE49-F238E27FC236}">
                  <a16:creationId xmlns:a16="http://schemas.microsoft.com/office/drawing/2014/main" id="{285D325C-75E4-453D-A5DE-8AC06189CA1C}"/>
                </a:ext>
              </a:extLst>
            </p:cNvPr>
            <p:cNvSpPr>
              <a:spLocks/>
            </p:cNvSpPr>
            <p:nvPr>
              <p:custDataLst>
                <p:tags r:id="rId55"/>
              </p:custDataLst>
            </p:nvPr>
          </p:nvSpPr>
          <p:spPr bwMode="auto">
            <a:xfrm>
              <a:off x="4864101" y="3794125"/>
              <a:ext cx="92075" cy="104775"/>
            </a:xfrm>
            <a:custGeom>
              <a:avLst/>
              <a:gdLst>
                <a:gd name="T0" fmla="*/ 301 w 301"/>
                <a:gd name="T1" fmla="*/ 218 h 341"/>
                <a:gd name="T2" fmla="*/ 295 w 301"/>
                <a:gd name="T3" fmla="*/ 212 h 341"/>
                <a:gd name="T4" fmla="*/ 286 w 301"/>
                <a:gd name="T5" fmla="*/ 223 h 341"/>
                <a:gd name="T6" fmla="*/ 161 w 301"/>
                <a:gd name="T7" fmla="*/ 325 h 341"/>
                <a:gd name="T8" fmla="*/ 114 w 301"/>
                <a:gd name="T9" fmla="*/ 325 h 341"/>
                <a:gd name="T10" fmla="*/ 103 w 301"/>
                <a:gd name="T11" fmla="*/ 325 h 341"/>
                <a:gd name="T12" fmla="*/ 97 w 301"/>
                <a:gd name="T13" fmla="*/ 320 h 341"/>
                <a:gd name="T14" fmla="*/ 99 w 301"/>
                <a:gd name="T15" fmla="*/ 308 h 341"/>
                <a:gd name="T16" fmla="*/ 167 w 301"/>
                <a:gd name="T17" fmla="*/ 39 h 341"/>
                <a:gd name="T18" fmla="*/ 220 w 301"/>
                <a:gd name="T19" fmla="*/ 16 h 341"/>
                <a:gd name="T20" fmla="*/ 238 w 301"/>
                <a:gd name="T21" fmla="*/ 6 h 341"/>
                <a:gd name="T22" fmla="*/ 231 w 301"/>
                <a:gd name="T23" fmla="*/ 0 h 341"/>
                <a:gd name="T24" fmla="*/ 157 w 301"/>
                <a:gd name="T25" fmla="*/ 2 h 341"/>
                <a:gd name="T26" fmla="*/ 90 w 301"/>
                <a:gd name="T27" fmla="*/ 0 h 341"/>
                <a:gd name="T28" fmla="*/ 81 w 301"/>
                <a:gd name="T29" fmla="*/ 10 h 341"/>
                <a:gd name="T30" fmla="*/ 95 w 301"/>
                <a:gd name="T31" fmla="*/ 16 h 341"/>
                <a:gd name="T32" fmla="*/ 114 w 301"/>
                <a:gd name="T33" fmla="*/ 17 h 341"/>
                <a:gd name="T34" fmla="*/ 127 w 301"/>
                <a:gd name="T35" fmla="*/ 25 h 341"/>
                <a:gd name="T36" fmla="*/ 125 w 301"/>
                <a:gd name="T37" fmla="*/ 34 h 341"/>
                <a:gd name="T38" fmla="*/ 58 w 301"/>
                <a:gd name="T39" fmla="*/ 302 h 341"/>
                <a:gd name="T40" fmla="*/ 13 w 301"/>
                <a:gd name="T41" fmla="*/ 325 h 341"/>
                <a:gd name="T42" fmla="*/ 0 w 301"/>
                <a:gd name="T43" fmla="*/ 335 h 341"/>
                <a:gd name="T44" fmla="*/ 13 w 301"/>
                <a:gd name="T45" fmla="*/ 341 h 341"/>
                <a:gd name="T46" fmla="*/ 244 w 301"/>
                <a:gd name="T47" fmla="*/ 341 h 341"/>
                <a:gd name="T48" fmla="*/ 259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299" y="212"/>
                    <a:pt x="295" y="212"/>
                  </a:cubicBezTo>
                  <a:cubicBezTo>
                    <a:pt x="290" y="212"/>
                    <a:pt x="290" y="215"/>
                    <a:pt x="286" y="223"/>
                  </a:cubicBezTo>
                  <a:cubicBezTo>
                    <a:pt x="269" y="269"/>
                    <a:pt x="247" y="325"/>
                    <a:pt x="161" y="325"/>
                  </a:cubicBezTo>
                  <a:lnTo>
                    <a:pt x="114" y="325"/>
                  </a:lnTo>
                  <a:cubicBezTo>
                    <a:pt x="107" y="325"/>
                    <a:pt x="106" y="325"/>
                    <a:pt x="103" y="325"/>
                  </a:cubicBezTo>
                  <a:cubicBezTo>
                    <a:pt x="98" y="324"/>
                    <a:pt x="97" y="324"/>
                    <a:pt x="97" y="320"/>
                  </a:cubicBezTo>
                  <a:cubicBezTo>
                    <a:pt x="97" y="318"/>
                    <a:pt x="97" y="317"/>
                    <a:pt x="99" y="308"/>
                  </a:cubicBezTo>
                  <a:lnTo>
                    <a:pt x="167" y="39"/>
                  </a:lnTo>
                  <a:cubicBezTo>
                    <a:pt x="171" y="21"/>
                    <a:pt x="173" y="16"/>
                    <a:pt x="220" y="16"/>
                  </a:cubicBezTo>
                  <a:cubicBezTo>
                    <a:pt x="234" y="16"/>
                    <a:pt x="238" y="16"/>
                    <a:pt x="238" y="6"/>
                  </a:cubicBezTo>
                  <a:cubicBezTo>
                    <a:pt x="238" y="0"/>
                    <a:pt x="233" y="0"/>
                    <a:pt x="231" y="0"/>
                  </a:cubicBezTo>
                  <a:lnTo>
                    <a:pt x="157" y="2"/>
                  </a:lnTo>
                  <a:lnTo>
                    <a:pt x="90" y="0"/>
                  </a:lnTo>
                  <a:cubicBezTo>
                    <a:pt x="87"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8" y="302"/>
                  </a:lnTo>
                  <a:cubicBezTo>
                    <a:pt x="54" y="321"/>
                    <a:pt x="53" y="325"/>
                    <a:pt x="13" y="325"/>
                  </a:cubicBezTo>
                  <a:cubicBezTo>
                    <a:pt x="5" y="325"/>
                    <a:pt x="0" y="325"/>
                    <a:pt x="0" y="335"/>
                  </a:cubicBezTo>
                  <a:cubicBezTo>
                    <a:pt x="0" y="341"/>
                    <a:pt x="4" y="341"/>
                    <a:pt x="13" y="341"/>
                  </a:cubicBezTo>
                  <a:lnTo>
                    <a:pt x="244" y="341"/>
                  </a:lnTo>
                  <a:cubicBezTo>
                    <a:pt x="256" y="341"/>
                    <a:pt x="256" y="341"/>
                    <a:pt x="259"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2" name="Freeform 202">
              <a:extLst>
                <a:ext uri="{FF2B5EF4-FFF2-40B4-BE49-F238E27FC236}">
                  <a16:creationId xmlns:a16="http://schemas.microsoft.com/office/drawing/2014/main" id="{1E449A2F-E752-4ABF-BD24-35B07D5AF847}"/>
                </a:ext>
              </a:extLst>
            </p:cNvPr>
            <p:cNvSpPr>
              <a:spLocks/>
            </p:cNvSpPr>
            <p:nvPr>
              <p:custDataLst>
                <p:tags r:id="rId56"/>
              </p:custDataLst>
            </p:nvPr>
          </p:nvSpPr>
          <p:spPr bwMode="auto">
            <a:xfrm>
              <a:off x="5000626" y="3727450"/>
              <a:ext cx="76200" cy="68262"/>
            </a:xfrm>
            <a:custGeom>
              <a:avLst/>
              <a:gdLst>
                <a:gd name="T0" fmla="*/ 233 w 249"/>
                <a:gd name="T1" fmla="*/ 149 h 226"/>
                <a:gd name="T2" fmla="*/ 227 w 249"/>
                <a:gd name="T3" fmla="*/ 144 h 226"/>
                <a:gd name="T4" fmla="*/ 221 w 249"/>
                <a:gd name="T5" fmla="*/ 149 h 226"/>
                <a:gd name="T6" fmla="*/ 154 w 249"/>
                <a:gd name="T7" fmla="*/ 215 h 226"/>
                <a:gd name="T8" fmla="*/ 127 w 249"/>
                <a:gd name="T9" fmla="*/ 182 h 226"/>
                <a:gd name="T10" fmla="*/ 135 w 249"/>
                <a:gd name="T11" fmla="*/ 138 h 226"/>
                <a:gd name="T12" fmla="*/ 152 w 249"/>
                <a:gd name="T13" fmla="*/ 69 h 226"/>
                <a:gd name="T14" fmla="*/ 202 w 249"/>
                <a:gd name="T15" fmla="*/ 11 h 226"/>
                <a:gd name="T16" fmla="*/ 227 w 249"/>
                <a:gd name="T17" fmla="*/ 17 h 226"/>
                <a:gd name="T18" fmla="*/ 203 w 249"/>
                <a:gd name="T19" fmla="*/ 44 h 226"/>
                <a:gd name="T20" fmla="*/ 222 w 249"/>
                <a:gd name="T21" fmla="*/ 61 h 226"/>
                <a:gd name="T22" fmla="*/ 249 w 249"/>
                <a:gd name="T23" fmla="*/ 33 h 226"/>
                <a:gd name="T24" fmla="*/ 202 w 249"/>
                <a:gd name="T25" fmla="*/ 0 h 226"/>
                <a:gd name="T26" fmla="*/ 150 w 249"/>
                <a:gd name="T27" fmla="*/ 38 h 226"/>
                <a:gd name="T28" fmla="*/ 96 w 249"/>
                <a:gd name="T29" fmla="*/ 0 h 226"/>
                <a:gd name="T30" fmla="*/ 16 w 249"/>
                <a:gd name="T31" fmla="*/ 76 h 226"/>
                <a:gd name="T32" fmla="*/ 22 w 249"/>
                <a:gd name="T33" fmla="*/ 81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1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49"/>
                  </a:cubicBezTo>
                  <a:cubicBezTo>
                    <a:pt x="204" y="203"/>
                    <a:pt x="170" y="215"/>
                    <a:pt x="154" y="215"/>
                  </a:cubicBezTo>
                  <a:cubicBezTo>
                    <a:pt x="135" y="215"/>
                    <a:pt x="127" y="199"/>
                    <a:pt x="127" y="182"/>
                  </a:cubicBezTo>
                  <a:cubicBezTo>
                    <a:pt x="127" y="171"/>
                    <a:pt x="130" y="160"/>
                    <a:pt x="135" y="138"/>
                  </a:cubicBezTo>
                  <a:lnTo>
                    <a:pt x="152" y="69"/>
                  </a:lnTo>
                  <a:cubicBezTo>
                    <a:pt x="155" y="57"/>
                    <a:pt x="167" y="11"/>
                    <a:pt x="202" y="11"/>
                  </a:cubicBezTo>
                  <a:cubicBezTo>
                    <a:pt x="204" y="11"/>
                    <a:pt x="216" y="11"/>
                    <a:pt x="227" y="17"/>
                  </a:cubicBezTo>
                  <a:cubicBezTo>
                    <a:pt x="213" y="20"/>
                    <a:pt x="203" y="32"/>
                    <a:pt x="203" y="44"/>
                  </a:cubicBezTo>
                  <a:cubicBezTo>
                    <a:pt x="203" y="52"/>
                    <a:pt x="208" y="61"/>
                    <a:pt x="222" y="61"/>
                  </a:cubicBezTo>
                  <a:cubicBezTo>
                    <a:pt x="233" y="61"/>
                    <a:pt x="249" y="53"/>
                    <a:pt x="249" y="33"/>
                  </a:cubicBezTo>
                  <a:cubicBezTo>
                    <a:pt x="249" y="7"/>
                    <a:pt x="219" y="0"/>
                    <a:pt x="202" y="0"/>
                  </a:cubicBezTo>
                  <a:cubicBezTo>
                    <a:pt x="173" y="0"/>
                    <a:pt x="156" y="26"/>
                    <a:pt x="150" y="38"/>
                  </a:cubicBezTo>
                  <a:cubicBezTo>
                    <a:pt x="137" y="5"/>
                    <a:pt x="110" y="0"/>
                    <a:pt x="96" y="0"/>
                  </a:cubicBezTo>
                  <a:cubicBezTo>
                    <a:pt x="44" y="0"/>
                    <a:pt x="16" y="64"/>
                    <a:pt x="16" y="76"/>
                  </a:cubicBezTo>
                  <a:cubicBezTo>
                    <a:pt x="16" y="81"/>
                    <a:pt x="22" y="81"/>
                    <a:pt x="22" y="81"/>
                  </a:cubicBezTo>
                  <a:cubicBezTo>
                    <a:pt x="26" y="81"/>
                    <a:pt x="27" y="80"/>
                    <a:pt x="28" y="76"/>
                  </a:cubicBezTo>
                  <a:cubicBezTo>
                    <a:pt x="45" y="23"/>
                    <a:pt x="78" y="11"/>
                    <a:pt x="95" y="11"/>
                  </a:cubicBezTo>
                  <a:cubicBezTo>
                    <a:pt x="104" y="11"/>
                    <a:pt x="122" y="15"/>
                    <a:pt x="122" y="44"/>
                  </a:cubicBezTo>
                  <a:cubicBezTo>
                    <a:pt x="122" y="59"/>
                    <a:pt x="113" y="93"/>
                    <a:pt x="95" y="163"/>
                  </a:cubicBezTo>
                  <a:cubicBezTo>
                    <a:pt x="87" y="194"/>
                    <a:pt x="70" y="215"/>
                    <a:pt x="48" y="215"/>
                  </a:cubicBezTo>
                  <a:cubicBezTo>
                    <a:pt x="45" y="215"/>
                    <a:pt x="33" y="215"/>
                    <a:pt x="23" y="208"/>
                  </a:cubicBezTo>
                  <a:cubicBezTo>
                    <a:pt x="35" y="206"/>
                    <a:pt x="46" y="195"/>
                    <a:pt x="46" y="181"/>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1"/>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3" name="Freeform 203">
              <a:extLst>
                <a:ext uri="{FF2B5EF4-FFF2-40B4-BE49-F238E27FC236}">
                  <a16:creationId xmlns:a16="http://schemas.microsoft.com/office/drawing/2014/main" id="{E9DA65B8-895F-41A5-A754-E647023430A0}"/>
                </a:ext>
              </a:extLst>
            </p:cNvPr>
            <p:cNvSpPr>
              <a:spLocks/>
            </p:cNvSpPr>
            <p:nvPr>
              <p:custDataLst>
                <p:tags r:id="rId57"/>
              </p:custDataLst>
            </p:nvPr>
          </p:nvSpPr>
          <p:spPr bwMode="auto">
            <a:xfrm>
              <a:off x="5087938" y="3573463"/>
              <a:ext cx="74613" cy="365125"/>
            </a:xfrm>
            <a:custGeom>
              <a:avLst/>
              <a:gdLst>
                <a:gd name="T0" fmla="*/ 245 w 245"/>
                <a:gd name="T1" fmla="*/ 598 h 1196"/>
                <a:gd name="T2" fmla="*/ 74 w 245"/>
                <a:gd name="T3" fmla="*/ 56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4 w 245"/>
                <a:gd name="T17" fmla="*/ 1053 h 1196"/>
                <a:gd name="T18" fmla="*/ 2 w 245"/>
                <a:gd name="T19" fmla="*/ 1186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4"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4" y="1053"/>
                  </a:cubicBezTo>
                  <a:cubicBezTo>
                    <a:pt x="64" y="1124"/>
                    <a:pt x="23" y="1166"/>
                    <a:pt x="2" y="1186"/>
                  </a:cubicBezTo>
                  <a:cubicBezTo>
                    <a:pt x="1" y="1188"/>
                    <a:pt x="0" y="1189"/>
                    <a:pt x="0" y="1191"/>
                  </a:cubicBezTo>
                  <a:cubicBezTo>
                    <a:pt x="0" y="1196"/>
                    <a:pt x="4" y="1196"/>
                    <a:pt x="10" y="1196"/>
                  </a:cubicBezTo>
                  <a:cubicBezTo>
                    <a:pt x="17" y="1196"/>
                    <a:pt x="18" y="1196"/>
                    <a:pt x="26" y="1189"/>
                  </a:cubicBezTo>
                  <a:cubicBezTo>
                    <a:pt x="193" y="1036"/>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4" name="Freeform 204">
              <a:extLst>
                <a:ext uri="{FF2B5EF4-FFF2-40B4-BE49-F238E27FC236}">
                  <a16:creationId xmlns:a16="http://schemas.microsoft.com/office/drawing/2014/main" id="{13DECFE5-4327-4A66-960E-D8756FCD1869}"/>
                </a:ext>
              </a:extLst>
            </p:cNvPr>
            <p:cNvSpPr>
              <a:spLocks/>
            </p:cNvSpPr>
            <p:nvPr>
              <p:custDataLst>
                <p:tags r:id="rId58"/>
              </p:custDataLst>
            </p:nvPr>
          </p:nvSpPr>
          <p:spPr bwMode="auto">
            <a:xfrm>
              <a:off x="5213351" y="3573463"/>
              <a:ext cx="74613" cy="365125"/>
            </a:xfrm>
            <a:custGeom>
              <a:avLst/>
              <a:gdLst>
                <a:gd name="T0" fmla="*/ 242 w 242"/>
                <a:gd name="T1" fmla="*/ 598 h 1196"/>
                <a:gd name="T2" fmla="*/ 236 w 242"/>
                <a:gd name="T3" fmla="*/ 586 h 1196"/>
                <a:gd name="T4" fmla="*/ 142 w 242"/>
                <a:gd name="T5" fmla="*/ 451 h 1196"/>
                <a:gd name="T6" fmla="*/ 142 w 242"/>
                <a:gd name="T7" fmla="*/ 154 h 1196"/>
                <a:gd name="T8" fmla="*/ 30 w 242"/>
                <a:gd name="T9" fmla="*/ 5 h 1196"/>
                <a:gd name="T10" fmla="*/ 11 w 242"/>
                <a:gd name="T11" fmla="*/ 0 h 1196"/>
                <a:gd name="T12" fmla="*/ 0 w 242"/>
                <a:gd name="T13" fmla="*/ 11 h 1196"/>
                <a:gd name="T14" fmla="*/ 4 w 242"/>
                <a:gd name="T15" fmla="*/ 22 h 1196"/>
                <a:gd name="T16" fmla="*/ 99 w 242"/>
                <a:gd name="T17" fmla="*/ 136 h 1196"/>
                <a:gd name="T18" fmla="*/ 100 w 242"/>
                <a:gd name="T19" fmla="*/ 178 h 1196"/>
                <a:gd name="T20" fmla="*/ 100 w 242"/>
                <a:gd name="T21" fmla="*/ 434 h 1196"/>
                <a:gd name="T22" fmla="*/ 132 w 242"/>
                <a:gd name="T23" fmla="*/ 534 h 1196"/>
                <a:gd name="T24" fmla="*/ 214 w 242"/>
                <a:gd name="T25" fmla="*/ 598 h 1196"/>
                <a:gd name="T26" fmla="*/ 100 w 242"/>
                <a:gd name="T27" fmla="*/ 745 h 1196"/>
                <a:gd name="T28" fmla="*/ 100 w 242"/>
                <a:gd name="T29" fmla="*/ 1032 h 1196"/>
                <a:gd name="T30" fmla="*/ 71 w 242"/>
                <a:gd name="T31" fmla="*/ 1123 h 1196"/>
                <a:gd name="T32" fmla="*/ 3 w 242"/>
                <a:gd name="T33" fmla="*/ 1175 h 1196"/>
                <a:gd name="T34" fmla="*/ 0 w 242"/>
                <a:gd name="T35" fmla="*/ 1185 h 1196"/>
                <a:gd name="T36" fmla="*/ 11 w 242"/>
                <a:gd name="T37" fmla="*/ 1196 h 1196"/>
                <a:gd name="T38" fmla="*/ 31 w 242"/>
                <a:gd name="T39" fmla="*/ 1190 h 1196"/>
                <a:gd name="T40" fmla="*/ 140 w 242"/>
                <a:gd name="T41" fmla="*/ 1065 h 1196"/>
                <a:gd name="T42" fmla="*/ 142 w 242"/>
                <a:gd name="T43" fmla="*/ 1017 h 1196"/>
                <a:gd name="T44" fmla="*/ 142 w 242"/>
                <a:gd name="T45" fmla="*/ 754 h 1196"/>
                <a:gd name="T46" fmla="*/ 238 w 242"/>
                <a:gd name="T47" fmla="*/ 609 h 1196"/>
                <a:gd name="T48" fmla="*/ 242 w 242"/>
                <a:gd name="T49"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196">
                  <a:moveTo>
                    <a:pt x="242" y="598"/>
                  </a:moveTo>
                  <a:cubicBezTo>
                    <a:pt x="242" y="590"/>
                    <a:pt x="242" y="589"/>
                    <a:pt x="236" y="586"/>
                  </a:cubicBezTo>
                  <a:cubicBezTo>
                    <a:pt x="147" y="538"/>
                    <a:pt x="142" y="465"/>
                    <a:pt x="142" y="451"/>
                  </a:cubicBezTo>
                  <a:lnTo>
                    <a:pt x="142" y="154"/>
                  </a:lnTo>
                  <a:cubicBezTo>
                    <a:pt x="142" y="82"/>
                    <a:pt x="92" y="35"/>
                    <a:pt x="30" y="5"/>
                  </a:cubicBezTo>
                  <a:cubicBezTo>
                    <a:pt x="19" y="0"/>
                    <a:pt x="18" y="0"/>
                    <a:pt x="11" y="0"/>
                  </a:cubicBezTo>
                  <a:cubicBezTo>
                    <a:pt x="0" y="0"/>
                    <a:pt x="0" y="0"/>
                    <a:pt x="0" y="11"/>
                  </a:cubicBezTo>
                  <a:cubicBezTo>
                    <a:pt x="0" y="18"/>
                    <a:pt x="0" y="19"/>
                    <a:pt x="4" y="22"/>
                  </a:cubicBezTo>
                  <a:cubicBezTo>
                    <a:pt x="25" y="32"/>
                    <a:pt x="89" y="65"/>
                    <a:pt x="99" y="136"/>
                  </a:cubicBezTo>
                  <a:cubicBezTo>
                    <a:pt x="100" y="143"/>
                    <a:pt x="100" y="148"/>
                    <a:pt x="100" y="178"/>
                  </a:cubicBezTo>
                  <a:lnTo>
                    <a:pt x="100" y="434"/>
                  </a:lnTo>
                  <a:cubicBezTo>
                    <a:pt x="100" y="457"/>
                    <a:pt x="100" y="494"/>
                    <a:pt x="132" y="534"/>
                  </a:cubicBezTo>
                  <a:cubicBezTo>
                    <a:pt x="151" y="559"/>
                    <a:pt x="180" y="582"/>
                    <a:pt x="214" y="598"/>
                  </a:cubicBezTo>
                  <a:cubicBezTo>
                    <a:pt x="117" y="644"/>
                    <a:pt x="100" y="716"/>
                    <a:pt x="100" y="745"/>
                  </a:cubicBezTo>
                  <a:lnTo>
                    <a:pt x="100" y="1032"/>
                  </a:lnTo>
                  <a:cubicBezTo>
                    <a:pt x="100" y="1058"/>
                    <a:pt x="100" y="1087"/>
                    <a:pt x="71" y="1123"/>
                  </a:cubicBezTo>
                  <a:cubicBezTo>
                    <a:pt x="49" y="1151"/>
                    <a:pt x="24" y="1164"/>
                    <a:pt x="3" y="1175"/>
                  </a:cubicBezTo>
                  <a:cubicBezTo>
                    <a:pt x="0" y="1177"/>
                    <a:pt x="0" y="1179"/>
                    <a:pt x="0" y="1185"/>
                  </a:cubicBezTo>
                  <a:cubicBezTo>
                    <a:pt x="0" y="1195"/>
                    <a:pt x="0" y="1196"/>
                    <a:pt x="11" y="1196"/>
                  </a:cubicBezTo>
                  <a:cubicBezTo>
                    <a:pt x="17" y="1196"/>
                    <a:pt x="18" y="1196"/>
                    <a:pt x="31" y="1190"/>
                  </a:cubicBezTo>
                  <a:cubicBezTo>
                    <a:pt x="81" y="1166"/>
                    <a:pt x="130" y="1126"/>
                    <a:pt x="140" y="1065"/>
                  </a:cubicBezTo>
                  <a:cubicBezTo>
                    <a:pt x="142" y="1055"/>
                    <a:pt x="142" y="1051"/>
                    <a:pt x="142" y="1017"/>
                  </a:cubicBezTo>
                  <a:lnTo>
                    <a:pt x="142" y="754"/>
                  </a:lnTo>
                  <a:cubicBezTo>
                    <a:pt x="142" y="695"/>
                    <a:pt x="172" y="644"/>
                    <a:pt x="238" y="609"/>
                  </a:cubicBezTo>
                  <a:cubicBezTo>
                    <a:pt x="242" y="607"/>
                    <a:pt x="242" y="606"/>
                    <a:pt x="242"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5" name="Freeform 205">
              <a:extLst>
                <a:ext uri="{FF2B5EF4-FFF2-40B4-BE49-F238E27FC236}">
                  <a16:creationId xmlns:a16="http://schemas.microsoft.com/office/drawing/2014/main" id="{D81C57A5-BFA2-4B30-B465-38DA78995089}"/>
                </a:ext>
              </a:extLst>
            </p:cNvPr>
            <p:cNvSpPr>
              <a:spLocks/>
            </p:cNvSpPr>
            <p:nvPr>
              <p:custDataLst>
                <p:tags r:id="rId59"/>
              </p:custDataLst>
            </p:nvPr>
          </p:nvSpPr>
          <p:spPr bwMode="auto">
            <a:xfrm>
              <a:off x="1400176" y="4227513"/>
              <a:ext cx="9207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9" y="0"/>
                    <a:pt x="0" y="0"/>
                    <a:pt x="0" y="10"/>
                  </a:cubicBezTo>
                  <a:cubicBezTo>
                    <a:pt x="0" y="20"/>
                    <a:pt x="9"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6" name="Freeform 206">
              <a:extLst>
                <a:ext uri="{FF2B5EF4-FFF2-40B4-BE49-F238E27FC236}">
                  <a16:creationId xmlns:a16="http://schemas.microsoft.com/office/drawing/2014/main" id="{C3F72673-F5AB-48FF-8A10-D82516D71C05}"/>
                </a:ext>
              </a:extLst>
            </p:cNvPr>
            <p:cNvSpPr>
              <a:spLocks/>
            </p:cNvSpPr>
            <p:nvPr>
              <p:custDataLst>
                <p:tags r:id="rId60"/>
              </p:custDataLst>
            </p:nvPr>
          </p:nvSpPr>
          <p:spPr bwMode="auto">
            <a:xfrm>
              <a:off x="1552576" y="4154488"/>
              <a:ext cx="36513" cy="152400"/>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2 w 116"/>
                <a:gd name="T13" fmla="*/ 98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3"/>
                    <a:pt x="116" y="492"/>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2" y="98"/>
                  </a:cubicBezTo>
                  <a:cubicBezTo>
                    <a:pt x="6" y="153"/>
                    <a:pt x="0" y="208"/>
                    <a:pt x="0" y="250"/>
                  </a:cubicBezTo>
                  <a:cubicBezTo>
                    <a:pt x="0" y="289"/>
                    <a:pt x="6" y="349"/>
                    <a:pt x="33" y="405"/>
                  </a:cubicBezTo>
                  <a:cubicBezTo>
                    <a:pt x="63" y="467"/>
                    <a:pt x="106" y="499"/>
                    <a:pt x="111" y="499"/>
                  </a:cubicBezTo>
                  <a:cubicBezTo>
                    <a:pt x="114" y="499"/>
                    <a:pt x="116" y="498"/>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7" name="Freeform 207">
              <a:extLst>
                <a:ext uri="{FF2B5EF4-FFF2-40B4-BE49-F238E27FC236}">
                  <a16:creationId xmlns:a16="http://schemas.microsoft.com/office/drawing/2014/main" id="{BD30F7A4-5251-43CD-BA6A-89C2C2754561}"/>
                </a:ext>
              </a:extLst>
            </p:cNvPr>
            <p:cNvSpPr>
              <a:spLocks/>
            </p:cNvSpPr>
            <p:nvPr>
              <p:custDataLst>
                <p:tags r:id="rId61"/>
              </p:custDataLst>
            </p:nvPr>
          </p:nvSpPr>
          <p:spPr bwMode="auto">
            <a:xfrm>
              <a:off x="1601788" y="4200525"/>
              <a:ext cx="57150" cy="69850"/>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5 h 229"/>
                <a:gd name="T10" fmla="*/ 109 w 190"/>
                <a:gd name="T11" fmla="*/ 12 h 229"/>
                <a:gd name="T12" fmla="*/ 163 w 190"/>
                <a:gd name="T13" fmla="*/ 31 h 229"/>
                <a:gd name="T14" fmla="*/ 139 w 190"/>
                <a:gd name="T15" fmla="*/ 54 h 229"/>
                <a:gd name="T16" fmla="*/ 162 w 190"/>
                <a:gd name="T17" fmla="*/ 77 h 229"/>
                <a:gd name="T18" fmla="*/ 185 w 190"/>
                <a:gd name="T19" fmla="*/ 53 h 229"/>
                <a:gd name="T20" fmla="*/ 109 w 190"/>
                <a:gd name="T21" fmla="*/ 0 h 229"/>
                <a:gd name="T22" fmla="*/ 0 w 190"/>
                <a:gd name="T23" fmla="*/ 116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5"/>
                  </a:cubicBezTo>
                  <a:cubicBezTo>
                    <a:pt x="42" y="33"/>
                    <a:pt x="83" y="12"/>
                    <a:pt x="109" y="12"/>
                  </a:cubicBezTo>
                  <a:cubicBezTo>
                    <a:pt x="114" y="12"/>
                    <a:pt x="145" y="13"/>
                    <a:pt x="163" y="31"/>
                  </a:cubicBezTo>
                  <a:cubicBezTo>
                    <a:pt x="142" y="32"/>
                    <a:pt x="139" y="47"/>
                    <a:pt x="139" y="54"/>
                  </a:cubicBezTo>
                  <a:cubicBezTo>
                    <a:pt x="139" y="67"/>
                    <a:pt x="148" y="77"/>
                    <a:pt x="162" y="77"/>
                  </a:cubicBezTo>
                  <a:cubicBezTo>
                    <a:pt x="175" y="77"/>
                    <a:pt x="185" y="68"/>
                    <a:pt x="185" y="53"/>
                  </a:cubicBezTo>
                  <a:cubicBezTo>
                    <a:pt x="185" y="19"/>
                    <a:pt x="147" y="0"/>
                    <a:pt x="109" y="0"/>
                  </a:cubicBezTo>
                  <a:cubicBezTo>
                    <a:pt x="46" y="0"/>
                    <a:pt x="0" y="54"/>
                    <a:pt x="0" y="116"/>
                  </a:cubicBezTo>
                  <a:cubicBezTo>
                    <a:pt x="0" y="180"/>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8" name="Freeform 208">
              <a:extLst>
                <a:ext uri="{FF2B5EF4-FFF2-40B4-BE49-F238E27FC236}">
                  <a16:creationId xmlns:a16="http://schemas.microsoft.com/office/drawing/2014/main" id="{7F680956-CA99-496B-AD92-910193940F93}"/>
                </a:ext>
              </a:extLst>
            </p:cNvPr>
            <p:cNvSpPr>
              <a:spLocks noEditPoints="1"/>
            </p:cNvSpPr>
            <p:nvPr>
              <p:custDataLst>
                <p:tags r:id="rId62"/>
              </p:custDataLst>
            </p:nvPr>
          </p:nvSpPr>
          <p:spPr bwMode="auto">
            <a:xfrm>
              <a:off x="1668463" y="4200525"/>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80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0" y="229"/>
                    <a:pt x="221" y="180"/>
                    <a:pt x="221" y="117"/>
                  </a:cubicBezTo>
                  <a:close/>
                  <a:moveTo>
                    <a:pt x="179" y="113"/>
                  </a:moveTo>
                  <a:cubicBezTo>
                    <a:pt x="179" y="131"/>
                    <a:pt x="179" y="158"/>
                    <a:pt x="168" y="180"/>
                  </a:cubicBezTo>
                  <a:cubicBezTo>
                    <a:pt x="157" y="202"/>
                    <a:pt x="136" y="216"/>
                    <a:pt x="111"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9" name="Freeform 209">
              <a:extLst>
                <a:ext uri="{FF2B5EF4-FFF2-40B4-BE49-F238E27FC236}">
                  <a16:creationId xmlns:a16="http://schemas.microsoft.com/office/drawing/2014/main" id="{D75EB486-B1DA-43C5-B28C-9F00251EE4A5}"/>
                </a:ext>
              </a:extLst>
            </p:cNvPr>
            <p:cNvSpPr>
              <a:spLocks/>
            </p:cNvSpPr>
            <p:nvPr>
              <p:custDataLst>
                <p:tags r:id="rId63"/>
              </p:custDataLst>
            </p:nvPr>
          </p:nvSpPr>
          <p:spPr bwMode="auto">
            <a:xfrm>
              <a:off x="1744663" y="4200525"/>
              <a:ext cx="49213" cy="69850"/>
            </a:xfrm>
            <a:custGeom>
              <a:avLst/>
              <a:gdLst>
                <a:gd name="T0" fmla="*/ 163 w 163"/>
                <a:gd name="T1" fmla="*/ 160 h 229"/>
                <a:gd name="T2" fmla="*/ 142 w 163"/>
                <a:gd name="T3" fmla="*/ 112 h 229"/>
                <a:gd name="T4" fmla="*/ 85 w 163"/>
                <a:gd name="T5" fmla="*/ 88 h 229"/>
                <a:gd name="T6" fmla="*/ 23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7 w 163"/>
                <a:gd name="T47" fmla="*/ 219 h 229"/>
                <a:gd name="T48" fmla="*/ 27 w 163"/>
                <a:gd name="T49" fmla="*/ 207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3" y="76"/>
                    <a:pt x="23" y="47"/>
                  </a:cubicBezTo>
                  <a:cubicBezTo>
                    <a:pt x="23" y="30"/>
                    <a:pt x="36" y="9"/>
                    <a:pt x="79" y="9"/>
                  </a:cubicBezTo>
                  <a:cubicBezTo>
                    <a:pt x="134" y="9"/>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2"/>
                    <a:pt x="126" y="14"/>
                  </a:cubicBezTo>
                  <a:cubicBezTo>
                    <a:pt x="107" y="0"/>
                    <a:pt x="87" y="0"/>
                    <a:pt x="79" y="0"/>
                  </a:cubicBezTo>
                  <a:cubicBezTo>
                    <a:pt x="18" y="0"/>
                    <a:pt x="0" y="33"/>
                    <a:pt x="0" y="61"/>
                  </a:cubicBezTo>
                  <a:cubicBezTo>
                    <a:pt x="0" y="79"/>
                    <a:pt x="7" y="93"/>
                    <a:pt x="21" y="104"/>
                  </a:cubicBezTo>
                  <a:cubicBezTo>
                    <a:pt x="37" y="117"/>
                    <a:pt x="51" y="120"/>
                    <a:pt x="87" y="127"/>
                  </a:cubicBezTo>
                  <a:cubicBezTo>
                    <a:pt x="98" y="129"/>
                    <a:pt x="139" y="137"/>
                    <a:pt x="139" y="173"/>
                  </a:cubicBezTo>
                  <a:cubicBezTo>
                    <a:pt x="139" y="198"/>
                    <a:pt x="121" y="218"/>
                    <a:pt x="82" y="218"/>
                  </a:cubicBezTo>
                  <a:cubicBezTo>
                    <a:pt x="40" y="218"/>
                    <a:pt x="22" y="190"/>
                    <a:pt x="13" y="147"/>
                  </a:cubicBezTo>
                  <a:cubicBezTo>
                    <a:pt x="11" y="141"/>
                    <a:pt x="11" y="139"/>
                    <a:pt x="6" y="139"/>
                  </a:cubicBezTo>
                  <a:cubicBezTo>
                    <a:pt x="0" y="139"/>
                    <a:pt x="0" y="142"/>
                    <a:pt x="0" y="151"/>
                  </a:cubicBezTo>
                  <a:lnTo>
                    <a:pt x="0" y="217"/>
                  </a:lnTo>
                  <a:cubicBezTo>
                    <a:pt x="0" y="225"/>
                    <a:pt x="0" y="229"/>
                    <a:pt x="5" y="229"/>
                  </a:cubicBezTo>
                  <a:cubicBezTo>
                    <a:pt x="7" y="229"/>
                    <a:pt x="8" y="228"/>
                    <a:pt x="17" y="219"/>
                  </a:cubicBezTo>
                  <a:cubicBezTo>
                    <a:pt x="18" y="218"/>
                    <a:pt x="18" y="217"/>
                    <a:pt x="27" y="207"/>
                  </a:cubicBezTo>
                  <a:cubicBezTo>
                    <a:pt x="49" y="228"/>
                    <a:pt x="72" y="229"/>
                    <a:pt x="82"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0" name="Freeform 210">
              <a:extLst>
                <a:ext uri="{FF2B5EF4-FFF2-40B4-BE49-F238E27FC236}">
                  <a16:creationId xmlns:a16="http://schemas.microsoft.com/office/drawing/2014/main" id="{8DCA2E01-0462-4452-9D03-85506CBA8E90}"/>
                </a:ext>
              </a:extLst>
            </p:cNvPr>
            <p:cNvSpPr>
              <a:spLocks/>
            </p:cNvSpPr>
            <p:nvPr>
              <p:custDataLst>
                <p:tags r:id="rId64"/>
              </p:custDataLst>
            </p:nvPr>
          </p:nvSpPr>
          <p:spPr bwMode="auto">
            <a:xfrm>
              <a:off x="1831976" y="4164013"/>
              <a:ext cx="74613" cy="106362"/>
            </a:xfrm>
            <a:custGeom>
              <a:avLst/>
              <a:gdLst>
                <a:gd name="T0" fmla="*/ 247 w 247"/>
                <a:gd name="T1" fmla="*/ 347 h 353"/>
                <a:gd name="T2" fmla="*/ 244 w 247"/>
                <a:gd name="T3" fmla="*/ 342 h 353"/>
                <a:gd name="T4" fmla="*/ 233 w 247"/>
                <a:gd name="T5" fmla="*/ 319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6"/>
                  </a:lnTo>
                  <a:lnTo>
                    <a:pt x="9" y="323"/>
                  </a:lnTo>
                  <a:cubicBezTo>
                    <a:pt x="3" y="329"/>
                    <a:pt x="0" y="332"/>
                    <a:pt x="0" y="338"/>
                  </a:cubicBezTo>
                  <a:cubicBezTo>
                    <a:pt x="0" y="347"/>
                    <a:pt x="7" y="353"/>
                    <a:pt x="15" y="353"/>
                  </a:cubicBezTo>
                  <a:cubicBezTo>
                    <a:pt x="23" y="353"/>
                    <a:pt x="27" y="347"/>
                    <a:pt x="31" y="342"/>
                  </a:cubicBezTo>
                  <a:lnTo>
                    <a:pt x="152"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1" name="Freeform 211">
              <a:extLst>
                <a:ext uri="{FF2B5EF4-FFF2-40B4-BE49-F238E27FC236}">
                  <a16:creationId xmlns:a16="http://schemas.microsoft.com/office/drawing/2014/main" id="{1497A1C5-CFD7-48E6-A52E-A0AD7810B5D7}"/>
                </a:ext>
              </a:extLst>
            </p:cNvPr>
            <p:cNvSpPr>
              <a:spLocks noEditPoints="1"/>
            </p:cNvSpPr>
            <p:nvPr>
              <p:custDataLst>
                <p:tags r:id="rId65"/>
              </p:custDataLst>
            </p:nvPr>
          </p:nvSpPr>
          <p:spPr bwMode="auto">
            <a:xfrm>
              <a:off x="1916113" y="4221163"/>
              <a:ext cx="33338" cy="71437"/>
            </a:xfrm>
            <a:custGeom>
              <a:avLst/>
              <a:gdLst>
                <a:gd name="T0" fmla="*/ 97 w 106"/>
                <a:gd name="T1" fmla="*/ 13 h 235"/>
                <a:gd name="T2" fmla="*/ 83 w 106"/>
                <a:gd name="T3" fmla="*/ 0 h 235"/>
                <a:gd name="T4" fmla="*/ 64 w 106"/>
                <a:gd name="T5" fmla="*/ 19 h 235"/>
                <a:gd name="T6" fmla="*/ 77 w 106"/>
                <a:gd name="T7" fmla="*/ 32 h 235"/>
                <a:gd name="T8" fmla="*/ 97 w 106"/>
                <a:gd name="T9" fmla="*/ 13 h 235"/>
                <a:gd name="T10" fmla="*/ 106 w 106"/>
                <a:gd name="T11" fmla="*/ 181 h 235"/>
                <a:gd name="T12" fmla="*/ 100 w 106"/>
                <a:gd name="T13" fmla="*/ 177 h 235"/>
                <a:gd name="T14" fmla="*/ 94 w 106"/>
                <a:gd name="T15" fmla="*/ 183 h 235"/>
                <a:gd name="T16" fmla="*/ 57 w 106"/>
                <a:gd name="T17" fmla="*/ 225 h 235"/>
                <a:gd name="T18" fmla="*/ 48 w 106"/>
                <a:gd name="T19" fmla="*/ 213 h 235"/>
                <a:gd name="T20" fmla="*/ 54 w 106"/>
                <a:gd name="T21" fmla="*/ 190 h 235"/>
                <a:gd name="T22" fmla="*/ 65 w 106"/>
                <a:gd name="T23" fmla="*/ 162 h 235"/>
                <a:gd name="T24" fmla="*/ 82 w 106"/>
                <a:gd name="T25" fmla="*/ 118 h 235"/>
                <a:gd name="T26" fmla="*/ 84 w 106"/>
                <a:gd name="T27" fmla="*/ 107 h 235"/>
                <a:gd name="T28" fmla="*/ 51 w 106"/>
                <a:gd name="T29" fmla="*/ 77 h 235"/>
                <a:gd name="T30" fmla="*/ 0 w 106"/>
                <a:gd name="T31" fmla="*/ 131 h 235"/>
                <a:gd name="T32" fmla="*/ 6 w 106"/>
                <a:gd name="T33" fmla="*/ 135 h 235"/>
                <a:gd name="T34" fmla="*/ 13 w 106"/>
                <a:gd name="T35" fmla="*/ 130 h 235"/>
                <a:gd name="T36" fmla="*/ 50 w 106"/>
                <a:gd name="T37" fmla="*/ 87 h 235"/>
                <a:gd name="T38" fmla="*/ 59 w 106"/>
                <a:gd name="T39" fmla="*/ 99 h 235"/>
                <a:gd name="T40" fmla="*/ 48 w 106"/>
                <a:gd name="T41" fmla="*/ 134 h 235"/>
                <a:gd name="T42" fmla="*/ 26 w 106"/>
                <a:gd name="T43" fmla="*/ 190 h 235"/>
                <a:gd name="T44" fmla="*/ 23 w 106"/>
                <a:gd name="T45" fmla="*/ 205 h 235"/>
                <a:gd name="T46" fmla="*/ 56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4" y="9"/>
                    <a:pt x="64" y="19"/>
                  </a:cubicBezTo>
                  <a:cubicBezTo>
                    <a:pt x="64" y="25"/>
                    <a:pt x="68" y="32"/>
                    <a:pt x="77" y="32"/>
                  </a:cubicBezTo>
                  <a:cubicBezTo>
                    <a:pt x="88" y="32"/>
                    <a:pt x="97" y="23"/>
                    <a:pt x="97" y="13"/>
                  </a:cubicBezTo>
                  <a:close/>
                  <a:moveTo>
                    <a:pt x="106" y="181"/>
                  </a:moveTo>
                  <a:cubicBezTo>
                    <a:pt x="106" y="177"/>
                    <a:pt x="102" y="177"/>
                    <a:pt x="100" y="177"/>
                  </a:cubicBezTo>
                  <a:cubicBezTo>
                    <a:pt x="96" y="177"/>
                    <a:pt x="95" y="179"/>
                    <a:pt x="94" y="183"/>
                  </a:cubicBezTo>
                  <a:cubicBezTo>
                    <a:pt x="86" y="210"/>
                    <a:pt x="70" y="225"/>
                    <a:pt x="57" y="225"/>
                  </a:cubicBezTo>
                  <a:cubicBezTo>
                    <a:pt x="50" y="225"/>
                    <a:pt x="48" y="220"/>
                    <a:pt x="48" y="213"/>
                  </a:cubicBezTo>
                  <a:cubicBezTo>
                    <a:pt x="48" y="205"/>
                    <a:pt x="51" y="198"/>
                    <a:pt x="54" y="190"/>
                  </a:cubicBezTo>
                  <a:lnTo>
                    <a:pt x="65" y="162"/>
                  </a:lnTo>
                  <a:lnTo>
                    <a:pt x="82" y="118"/>
                  </a:lnTo>
                  <a:cubicBezTo>
                    <a:pt x="83" y="115"/>
                    <a:pt x="84" y="110"/>
                    <a:pt x="84" y="107"/>
                  </a:cubicBezTo>
                  <a:cubicBezTo>
                    <a:pt x="84" y="91"/>
                    <a:pt x="70" y="77"/>
                    <a:pt x="51" y="77"/>
                  </a:cubicBezTo>
                  <a:cubicBezTo>
                    <a:pt x="16" y="77"/>
                    <a:pt x="0" y="125"/>
                    <a:pt x="0" y="131"/>
                  </a:cubicBezTo>
                  <a:cubicBezTo>
                    <a:pt x="0" y="135"/>
                    <a:pt x="5" y="135"/>
                    <a:pt x="6" y="135"/>
                  </a:cubicBezTo>
                  <a:cubicBezTo>
                    <a:pt x="11" y="135"/>
                    <a:pt x="12" y="133"/>
                    <a:pt x="13" y="130"/>
                  </a:cubicBezTo>
                  <a:cubicBezTo>
                    <a:pt x="22" y="100"/>
                    <a:pt x="37" y="87"/>
                    <a:pt x="50" y="87"/>
                  </a:cubicBezTo>
                  <a:cubicBezTo>
                    <a:pt x="56" y="87"/>
                    <a:pt x="59" y="90"/>
                    <a:pt x="59" y="99"/>
                  </a:cubicBezTo>
                  <a:cubicBezTo>
                    <a:pt x="59" y="107"/>
                    <a:pt x="57" y="113"/>
                    <a:pt x="48" y="134"/>
                  </a:cubicBezTo>
                  <a:lnTo>
                    <a:pt x="26" y="190"/>
                  </a:lnTo>
                  <a:cubicBezTo>
                    <a:pt x="24" y="195"/>
                    <a:pt x="23" y="199"/>
                    <a:pt x="23" y="205"/>
                  </a:cubicBezTo>
                  <a:cubicBezTo>
                    <a:pt x="23" y="221"/>
                    <a:pt x="37" y="235"/>
                    <a:pt x="56" y="235"/>
                  </a:cubicBezTo>
                  <a:cubicBezTo>
                    <a:pt x="91" y="235"/>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2" name="Freeform 212">
              <a:extLst>
                <a:ext uri="{FF2B5EF4-FFF2-40B4-BE49-F238E27FC236}">
                  <a16:creationId xmlns:a16="http://schemas.microsoft.com/office/drawing/2014/main" id="{F6163829-DE18-4B7A-BBEB-C2337980F8FF}"/>
                </a:ext>
              </a:extLst>
            </p:cNvPr>
            <p:cNvSpPr>
              <a:spLocks/>
            </p:cNvSpPr>
            <p:nvPr>
              <p:custDataLst>
                <p:tags r:id="rId66"/>
              </p:custDataLst>
            </p:nvPr>
          </p:nvSpPr>
          <p:spPr bwMode="auto">
            <a:xfrm>
              <a:off x="2008188" y="4227513"/>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3" name="Freeform 213">
              <a:extLst>
                <a:ext uri="{FF2B5EF4-FFF2-40B4-BE49-F238E27FC236}">
                  <a16:creationId xmlns:a16="http://schemas.microsoft.com/office/drawing/2014/main" id="{1FE8BC35-765D-45DE-89D5-966CD2DC17F9}"/>
                </a:ext>
              </a:extLst>
            </p:cNvPr>
            <p:cNvSpPr>
              <a:spLocks/>
            </p:cNvSpPr>
            <p:nvPr>
              <p:custDataLst>
                <p:tags r:id="rId67"/>
              </p:custDataLst>
            </p:nvPr>
          </p:nvSpPr>
          <p:spPr bwMode="auto">
            <a:xfrm>
              <a:off x="2151063" y="4200525"/>
              <a:ext cx="58738" cy="698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5 h 229"/>
                <a:gd name="T10" fmla="*/ 108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5"/>
                  </a:cubicBezTo>
                  <a:cubicBezTo>
                    <a:pt x="41" y="33"/>
                    <a:pt x="82" y="12"/>
                    <a:pt x="108"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6"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4" name="Freeform 214">
              <a:extLst>
                <a:ext uri="{FF2B5EF4-FFF2-40B4-BE49-F238E27FC236}">
                  <a16:creationId xmlns:a16="http://schemas.microsoft.com/office/drawing/2014/main" id="{BE02BA6A-CF88-41B3-BD54-A2A58ACF1DD9}"/>
                </a:ext>
              </a:extLst>
            </p:cNvPr>
            <p:cNvSpPr>
              <a:spLocks noEditPoints="1"/>
            </p:cNvSpPr>
            <p:nvPr>
              <p:custDataLst>
                <p:tags r:id="rId68"/>
              </p:custDataLst>
            </p:nvPr>
          </p:nvSpPr>
          <p:spPr bwMode="auto">
            <a:xfrm>
              <a:off x="2217738" y="4200525"/>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6"/>
                    <a:pt x="111"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5" name="Freeform 215">
              <a:extLst>
                <a:ext uri="{FF2B5EF4-FFF2-40B4-BE49-F238E27FC236}">
                  <a16:creationId xmlns:a16="http://schemas.microsoft.com/office/drawing/2014/main" id="{C8418994-8B7B-49D5-9FFC-CC79BF84FCBD}"/>
                </a:ext>
              </a:extLst>
            </p:cNvPr>
            <p:cNvSpPr>
              <a:spLocks/>
            </p:cNvSpPr>
            <p:nvPr>
              <p:custDataLst>
                <p:tags r:id="rId69"/>
              </p:custDataLst>
            </p:nvPr>
          </p:nvSpPr>
          <p:spPr bwMode="auto">
            <a:xfrm>
              <a:off x="2293938" y="4200525"/>
              <a:ext cx="49213" cy="69850"/>
            </a:xfrm>
            <a:custGeom>
              <a:avLst/>
              <a:gdLst>
                <a:gd name="T0" fmla="*/ 163 w 163"/>
                <a:gd name="T1" fmla="*/ 160 h 229"/>
                <a:gd name="T2" fmla="*/ 142 w 163"/>
                <a:gd name="T3" fmla="*/ 112 h 229"/>
                <a:gd name="T4" fmla="*/ 85 w 163"/>
                <a:gd name="T5" fmla="*/ 88 h 229"/>
                <a:gd name="T6" fmla="*/ 24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7" y="9"/>
                    <a:pt x="79" y="9"/>
                  </a:cubicBezTo>
                  <a:cubicBezTo>
                    <a:pt x="134" y="9"/>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1" y="218"/>
                    <a:pt x="23" y="190"/>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6" name="Freeform 216">
              <a:extLst>
                <a:ext uri="{FF2B5EF4-FFF2-40B4-BE49-F238E27FC236}">
                  <a16:creationId xmlns:a16="http://schemas.microsoft.com/office/drawing/2014/main" id="{95D4AC13-7867-40FE-ADA2-35433CB80C48}"/>
                </a:ext>
              </a:extLst>
            </p:cNvPr>
            <p:cNvSpPr>
              <a:spLocks/>
            </p:cNvSpPr>
            <p:nvPr>
              <p:custDataLst>
                <p:tags r:id="rId70"/>
              </p:custDataLst>
            </p:nvPr>
          </p:nvSpPr>
          <p:spPr bwMode="auto">
            <a:xfrm>
              <a:off x="2352676" y="4164013"/>
              <a:ext cx="76200" cy="104775"/>
            </a:xfrm>
            <a:custGeom>
              <a:avLst/>
              <a:gdLst>
                <a:gd name="T0" fmla="*/ 251 w 251"/>
                <a:gd name="T1" fmla="*/ 346 h 346"/>
                <a:gd name="T2" fmla="*/ 251 w 251"/>
                <a:gd name="T3" fmla="*/ 331 h 346"/>
                <a:gd name="T4" fmla="*/ 212 w 251"/>
                <a:gd name="T5" fmla="*/ 316 h 346"/>
                <a:gd name="T6" fmla="*/ 212 w 251"/>
                <a:gd name="T7" fmla="*/ 221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7 h 346"/>
                <a:gd name="T40" fmla="*/ 140 w 251"/>
                <a:gd name="T41" fmla="*/ 137 h 346"/>
                <a:gd name="T42" fmla="*/ 177 w 251"/>
                <a:gd name="T43" fmla="*/ 192 h 346"/>
                <a:gd name="T44" fmla="*/ 177 w 251"/>
                <a:gd name="T45" fmla="*/ 308 h 346"/>
                <a:gd name="T46" fmla="*/ 138 w 251"/>
                <a:gd name="T47" fmla="*/ 331 h 346"/>
                <a:gd name="T48" fmla="*/ 138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1"/>
                  </a:lnTo>
                  <a:cubicBezTo>
                    <a:pt x="212" y="178"/>
                    <a:pt x="212" y="162"/>
                    <a:pt x="196" y="144"/>
                  </a:cubicBezTo>
                  <a:cubicBezTo>
                    <a:pt x="189" y="136"/>
                    <a:pt x="173" y="126"/>
                    <a:pt x="144" y="126"/>
                  </a:cubicBezTo>
                  <a:cubicBezTo>
                    <a:pt x="102" y="126"/>
                    <a:pt x="80" y="156"/>
                    <a:pt x="72" y="174"/>
                  </a:cubicBezTo>
                  <a:lnTo>
                    <a:pt x="72" y="174"/>
                  </a:lnTo>
                  <a:lnTo>
                    <a:pt x="72" y="0"/>
                  </a:lnTo>
                  <a:lnTo>
                    <a:pt x="0" y="6"/>
                  </a:lnTo>
                  <a:lnTo>
                    <a:pt x="0" y="21"/>
                  </a:lnTo>
                  <a:cubicBezTo>
                    <a:pt x="35" y="21"/>
                    <a:pt x="39" y="25"/>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7"/>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7" name="Freeform 217">
              <a:extLst>
                <a:ext uri="{FF2B5EF4-FFF2-40B4-BE49-F238E27FC236}">
                  <a16:creationId xmlns:a16="http://schemas.microsoft.com/office/drawing/2014/main" id="{30DC67D5-13EF-4473-A0AB-25709690DEBF}"/>
                </a:ext>
              </a:extLst>
            </p:cNvPr>
            <p:cNvSpPr>
              <a:spLocks/>
            </p:cNvSpPr>
            <p:nvPr>
              <p:custDataLst>
                <p:tags r:id="rId71"/>
              </p:custDataLst>
            </p:nvPr>
          </p:nvSpPr>
          <p:spPr bwMode="auto">
            <a:xfrm>
              <a:off x="2466976" y="4164013"/>
              <a:ext cx="74613" cy="106362"/>
            </a:xfrm>
            <a:custGeom>
              <a:avLst/>
              <a:gdLst>
                <a:gd name="T0" fmla="*/ 246 w 246"/>
                <a:gd name="T1" fmla="*/ 347 h 353"/>
                <a:gd name="T2" fmla="*/ 244 w 246"/>
                <a:gd name="T3" fmla="*/ 342 h 353"/>
                <a:gd name="T4" fmla="*/ 232 w 246"/>
                <a:gd name="T5" fmla="*/ 319 h 353"/>
                <a:gd name="T6" fmla="*/ 131 w 246"/>
                <a:gd name="T7" fmla="*/ 36 h 353"/>
                <a:gd name="T8" fmla="*/ 70 w 246"/>
                <a:gd name="T9" fmla="*/ 0 h 353"/>
                <a:gd name="T10" fmla="*/ 61 w 246"/>
                <a:gd name="T11" fmla="*/ 6 h 353"/>
                <a:gd name="T12" fmla="*/ 65 w 246"/>
                <a:gd name="T13" fmla="*/ 11 h 353"/>
                <a:gd name="T14" fmla="*/ 98 w 246"/>
                <a:gd name="T15" fmla="*/ 51 h 353"/>
                <a:gd name="T16" fmla="*/ 146 w 246"/>
                <a:gd name="T17" fmla="*/ 186 h 353"/>
                <a:gd name="T18" fmla="*/ 9 w 246"/>
                <a:gd name="T19" fmla="*/ 323 h 353"/>
                <a:gd name="T20" fmla="*/ 0 w 246"/>
                <a:gd name="T21" fmla="*/ 338 h 353"/>
                <a:gd name="T22" fmla="*/ 15 w 246"/>
                <a:gd name="T23" fmla="*/ 353 h 353"/>
                <a:gd name="T24" fmla="*/ 31 w 246"/>
                <a:gd name="T25" fmla="*/ 342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5"/>
                    <a:pt x="245" y="344"/>
                    <a:pt x="244" y="342"/>
                  </a:cubicBezTo>
                  <a:cubicBezTo>
                    <a:pt x="239" y="337"/>
                    <a:pt x="236" y="329"/>
                    <a:pt x="232" y="319"/>
                  </a:cubicBezTo>
                  <a:lnTo>
                    <a:pt x="131" y="36"/>
                  </a:lnTo>
                  <a:cubicBezTo>
                    <a:pt x="120" y="7"/>
                    <a:pt x="93" y="0"/>
                    <a:pt x="70" y="0"/>
                  </a:cubicBezTo>
                  <a:cubicBezTo>
                    <a:pt x="67" y="0"/>
                    <a:pt x="61" y="0"/>
                    <a:pt x="61" y="6"/>
                  </a:cubicBezTo>
                  <a:cubicBezTo>
                    <a:pt x="61" y="10"/>
                    <a:pt x="65" y="11"/>
                    <a:pt x="65" y="11"/>
                  </a:cubicBezTo>
                  <a:cubicBezTo>
                    <a:pt x="82" y="14"/>
                    <a:pt x="85" y="17"/>
                    <a:pt x="98" y="51"/>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1" y="352"/>
                    <a:pt x="216" y="352"/>
                    <a:pt x="230" y="352"/>
                  </a:cubicBezTo>
                  <a:lnTo>
                    <a:pt x="241" y="352"/>
                  </a:lnTo>
                  <a:cubicBezTo>
                    <a:pt x="246" y="351"/>
                    <a:pt x="246" y="348"/>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8" name="Freeform 218">
              <a:extLst>
                <a:ext uri="{FF2B5EF4-FFF2-40B4-BE49-F238E27FC236}">
                  <a16:creationId xmlns:a16="http://schemas.microsoft.com/office/drawing/2014/main" id="{79D84B8E-7690-46D7-9A21-47607783A25B}"/>
                </a:ext>
              </a:extLst>
            </p:cNvPr>
            <p:cNvSpPr>
              <a:spLocks noEditPoints="1"/>
            </p:cNvSpPr>
            <p:nvPr>
              <p:custDataLst>
                <p:tags r:id="rId72"/>
              </p:custDataLst>
            </p:nvPr>
          </p:nvSpPr>
          <p:spPr bwMode="auto">
            <a:xfrm>
              <a:off x="2551113" y="4221163"/>
              <a:ext cx="31750" cy="71437"/>
            </a:xfrm>
            <a:custGeom>
              <a:avLst/>
              <a:gdLst>
                <a:gd name="T0" fmla="*/ 97 w 106"/>
                <a:gd name="T1" fmla="*/ 13 h 235"/>
                <a:gd name="T2" fmla="*/ 83 w 106"/>
                <a:gd name="T3" fmla="*/ 0 h 235"/>
                <a:gd name="T4" fmla="*/ 63 w 106"/>
                <a:gd name="T5" fmla="*/ 19 h 235"/>
                <a:gd name="T6" fmla="*/ 77 w 106"/>
                <a:gd name="T7" fmla="*/ 32 h 235"/>
                <a:gd name="T8" fmla="*/ 97 w 106"/>
                <a:gd name="T9" fmla="*/ 13 h 235"/>
                <a:gd name="T10" fmla="*/ 106 w 106"/>
                <a:gd name="T11" fmla="*/ 181 h 235"/>
                <a:gd name="T12" fmla="*/ 100 w 106"/>
                <a:gd name="T13" fmla="*/ 177 h 235"/>
                <a:gd name="T14" fmla="*/ 93 w 106"/>
                <a:gd name="T15" fmla="*/ 183 h 235"/>
                <a:gd name="T16" fmla="*/ 56 w 106"/>
                <a:gd name="T17" fmla="*/ 225 h 235"/>
                <a:gd name="T18" fmla="*/ 48 w 106"/>
                <a:gd name="T19" fmla="*/ 213 h 235"/>
                <a:gd name="T20" fmla="*/ 53 w 106"/>
                <a:gd name="T21" fmla="*/ 190 h 235"/>
                <a:gd name="T22" fmla="*/ 64 w 106"/>
                <a:gd name="T23" fmla="*/ 162 h 235"/>
                <a:gd name="T24" fmla="*/ 82 w 106"/>
                <a:gd name="T25" fmla="*/ 118 h 235"/>
                <a:gd name="T26" fmla="*/ 84 w 106"/>
                <a:gd name="T27" fmla="*/ 107 h 235"/>
                <a:gd name="T28" fmla="*/ 51 w 106"/>
                <a:gd name="T29" fmla="*/ 77 h 235"/>
                <a:gd name="T30" fmla="*/ 0 w 106"/>
                <a:gd name="T31" fmla="*/ 131 h 235"/>
                <a:gd name="T32" fmla="*/ 6 w 106"/>
                <a:gd name="T33" fmla="*/ 135 h 235"/>
                <a:gd name="T34" fmla="*/ 12 w 106"/>
                <a:gd name="T35" fmla="*/ 130 h 235"/>
                <a:gd name="T36" fmla="*/ 50 w 106"/>
                <a:gd name="T37" fmla="*/ 87 h 235"/>
                <a:gd name="T38" fmla="*/ 58 w 106"/>
                <a:gd name="T39" fmla="*/ 99 h 235"/>
                <a:gd name="T40" fmla="*/ 47 w 106"/>
                <a:gd name="T41" fmla="*/ 134 h 235"/>
                <a:gd name="T42" fmla="*/ 25 w 106"/>
                <a:gd name="T43" fmla="*/ 190 h 235"/>
                <a:gd name="T44" fmla="*/ 22 w 106"/>
                <a:gd name="T45" fmla="*/ 205 h 235"/>
                <a:gd name="T46" fmla="*/ 55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2" y="0"/>
                    <a:pt x="83" y="0"/>
                  </a:cubicBezTo>
                  <a:cubicBezTo>
                    <a:pt x="73" y="0"/>
                    <a:pt x="63" y="9"/>
                    <a:pt x="63" y="19"/>
                  </a:cubicBezTo>
                  <a:cubicBezTo>
                    <a:pt x="63" y="25"/>
                    <a:pt x="68" y="32"/>
                    <a:pt x="77" y="32"/>
                  </a:cubicBezTo>
                  <a:cubicBezTo>
                    <a:pt x="87" y="32"/>
                    <a:pt x="97" y="23"/>
                    <a:pt x="97" y="13"/>
                  </a:cubicBezTo>
                  <a:close/>
                  <a:moveTo>
                    <a:pt x="106" y="181"/>
                  </a:moveTo>
                  <a:cubicBezTo>
                    <a:pt x="106" y="177"/>
                    <a:pt x="101" y="177"/>
                    <a:pt x="100" y="177"/>
                  </a:cubicBezTo>
                  <a:cubicBezTo>
                    <a:pt x="95" y="177"/>
                    <a:pt x="95" y="179"/>
                    <a:pt x="93" y="183"/>
                  </a:cubicBezTo>
                  <a:cubicBezTo>
                    <a:pt x="85" y="210"/>
                    <a:pt x="70" y="225"/>
                    <a:pt x="56" y="225"/>
                  </a:cubicBezTo>
                  <a:cubicBezTo>
                    <a:pt x="50" y="225"/>
                    <a:pt x="48" y="220"/>
                    <a:pt x="48" y="213"/>
                  </a:cubicBezTo>
                  <a:cubicBezTo>
                    <a:pt x="48" y="205"/>
                    <a:pt x="50" y="198"/>
                    <a:pt x="53" y="190"/>
                  </a:cubicBezTo>
                  <a:lnTo>
                    <a:pt x="64" y="162"/>
                  </a:lnTo>
                  <a:lnTo>
                    <a:pt x="82" y="118"/>
                  </a:lnTo>
                  <a:cubicBezTo>
                    <a:pt x="83" y="115"/>
                    <a:pt x="84" y="110"/>
                    <a:pt x="84" y="107"/>
                  </a:cubicBezTo>
                  <a:cubicBezTo>
                    <a:pt x="84" y="91"/>
                    <a:pt x="70" y="77"/>
                    <a:pt x="51" y="77"/>
                  </a:cubicBezTo>
                  <a:cubicBezTo>
                    <a:pt x="16" y="77"/>
                    <a:pt x="0" y="125"/>
                    <a:pt x="0" y="131"/>
                  </a:cubicBezTo>
                  <a:cubicBezTo>
                    <a:pt x="0" y="135"/>
                    <a:pt x="5" y="135"/>
                    <a:pt x="6" y="135"/>
                  </a:cubicBezTo>
                  <a:cubicBezTo>
                    <a:pt x="11" y="135"/>
                    <a:pt x="11" y="133"/>
                    <a:pt x="12" y="130"/>
                  </a:cubicBezTo>
                  <a:cubicBezTo>
                    <a:pt x="21" y="100"/>
                    <a:pt x="37" y="87"/>
                    <a:pt x="50" y="87"/>
                  </a:cubicBezTo>
                  <a:cubicBezTo>
                    <a:pt x="55" y="87"/>
                    <a:pt x="58" y="90"/>
                    <a:pt x="58" y="99"/>
                  </a:cubicBezTo>
                  <a:cubicBezTo>
                    <a:pt x="58" y="107"/>
                    <a:pt x="56" y="113"/>
                    <a:pt x="47" y="134"/>
                  </a:cubicBezTo>
                  <a:lnTo>
                    <a:pt x="25" y="190"/>
                  </a:lnTo>
                  <a:cubicBezTo>
                    <a:pt x="24" y="195"/>
                    <a:pt x="22" y="199"/>
                    <a:pt x="22" y="205"/>
                  </a:cubicBezTo>
                  <a:cubicBezTo>
                    <a:pt x="22" y="221"/>
                    <a:pt x="36" y="235"/>
                    <a:pt x="55" y="235"/>
                  </a:cubicBezTo>
                  <a:cubicBezTo>
                    <a:pt x="90" y="235"/>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9" name="Freeform 219">
              <a:extLst>
                <a:ext uri="{FF2B5EF4-FFF2-40B4-BE49-F238E27FC236}">
                  <a16:creationId xmlns:a16="http://schemas.microsoft.com/office/drawing/2014/main" id="{28155379-D4CA-44E3-B15B-F58F009933FE}"/>
                </a:ext>
              </a:extLst>
            </p:cNvPr>
            <p:cNvSpPr>
              <a:spLocks/>
            </p:cNvSpPr>
            <p:nvPr>
              <p:custDataLst>
                <p:tags r:id="rId73"/>
              </p:custDataLst>
            </p:nvPr>
          </p:nvSpPr>
          <p:spPr bwMode="auto">
            <a:xfrm>
              <a:off x="2605088" y="4154488"/>
              <a:ext cx="34925" cy="152400"/>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6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1"/>
                    <a:pt x="83" y="94"/>
                  </a:cubicBezTo>
                  <a:cubicBezTo>
                    <a:pt x="53" y="33"/>
                    <a:pt x="10" y="0"/>
                    <a:pt x="5" y="0"/>
                  </a:cubicBezTo>
                  <a:cubicBezTo>
                    <a:pt x="2" y="0"/>
                    <a:pt x="0" y="2"/>
                    <a:pt x="0" y="5"/>
                  </a:cubicBezTo>
                  <a:cubicBezTo>
                    <a:pt x="0" y="7"/>
                    <a:pt x="0" y="8"/>
                    <a:pt x="9" y="17"/>
                  </a:cubicBezTo>
                  <a:cubicBezTo>
                    <a:pt x="58" y="66"/>
                    <a:pt x="87" y="146"/>
                    <a:pt x="87" y="250"/>
                  </a:cubicBezTo>
                  <a:cubicBezTo>
                    <a:pt x="87" y="335"/>
                    <a:pt x="68" y="423"/>
                    <a:pt x="6" y="486"/>
                  </a:cubicBezTo>
                  <a:cubicBezTo>
                    <a:pt x="0" y="492"/>
                    <a:pt x="0" y="493"/>
                    <a:pt x="0" y="494"/>
                  </a:cubicBezTo>
                  <a:cubicBezTo>
                    <a:pt x="0" y="497"/>
                    <a:pt x="2" y="499"/>
                    <a:pt x="5" y="499"/>
                  </a:cubicBezTo>
                  <a:cubicBezTo>
                    <a:pt x="10" y="499"/>
                    <a:pt x="55" y="465"/>
                    <a:pt x="84" y="402"/>
                  </a:cubicBezTo>
                  <a:cubicBezTo>
                    <a:pt x="110" y="347"/>
                    <a:pt x="116" y="292"/>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0" name="Freeform 220">
              <a:extLst>
                <a:ext uri="{FF2B5EF4-FFF2-40B4-BE49-F238E27FC236}">
                  <a16:creationId xmlns:a16="http://schemas.microsoft.com/office/drawing/2014/main" id="{9DE44A15-E071-4F16-BC16-E4D7D5914E71}"/>
                </a:ext>
              </a:extLst>
            </p:cNvPr>
            <p:cNvSpPr>
              <a:spLocks/>
            </p:cNvSpPr>
            <p:nvPr>
              <p:custDataLst>
                <p:tags r:id="rId74"/>
              </p:custDataLst>
            </p:nvPr>
          </p:nvSpPr>
          <p:spPr bwMode="auto">
            <a:xfrm>
              <a:off x="2700338" y="4049713"/>
              <a:ext cx="73025" cy="363537"/>
            </a:xfrm>
            <a:custGeom>
              <a:avLst/>
              <a:gdLst>
                <a:gd name="T0" fmla="*/ 242 w 242"/>
                <a:gd name="T1" fmla="*/ 1185 h 1196"/>
                <a:gd name="T2" fmla="*/ 238 w 242"/>
                <a:gd name="T3" fmla="*/ 1174 h 1196"/>
                <a:gd name="T4" fmla="*/ 143 w 242"/>
                <a:gd name="T5" fmla="*/ 1060 h 1196"/>
                <a:gd name="T6" fmla="*/ 142 w 242"/>
                <a:gd name="T7" fmla="*/ 1018 h 1196"/>
                <a:gd name="T8" fmla="*/ 142 w 242"/>
                <a:gd name="T9" fmla="*/ 762 h 1196"/>
                <a:gd name="T10" fmla="*/ 110 w 242"/>
                <a:gd name="T11" fmla="*/ 662 h 1196"/>
                <a:gd name="T12" fmla="*/ 28 w 242"/>
                <a:gd name="T13" fmla="*/ 598 h 1196"/>
                <a:gd name="T14" fmla="*/ 142 w 242"/>
                <a:gd name="T15" fmla="*/ 451 h 1196"/>
                <a:gd name="T16" fmla="*/ 142 w 242"/>
                <a:gd name="T17" fmla="*/ 164 h 1196"/>
                <a:gd name="T18" fmla="*/ 238 w 242"/>
                <a:gd name="T19" fmla="*/ 21 h 1196"/>
                <a:gd name="T20" fmla="*/ 242 w 242"/>
                <a:gd name="T21" fmla="*/ 11 h 1196"/>
                <a:gd name="T22" fmla="*/ 231 w 242"/>
                <a:gd name="T23" fmla="*/ 0 h 1196"/>
                <a:gd name="T24" fmla="*/ 210 w 242"/>
                <a:gd name="T25" fmla="*/ 6 h 1196"/>
                <a:gd name="T26" fmla="*/ 102 w 242"/>
                <a:gd name="T27" fmla="*/ 130 h 1196"/>
                <a:gd name="T28" fmla="*/ 100 w 242"/>
                <a:gd name="T29" fmla="*/ 178 h 1196"/>
                <a:gd name="T30" fmla="*/ 100 w 242"/>
                <a:gd name="T31" fmla="*/ 409 h 1196"/>
                <a:gd name="T32" fmla="*/ 100 w 242"/>
                <a:gd name="T33" fmla="*/ 456 h 1196"/>
                <a:gd name="T34" fmla="*/ 8 w 242"/>
                <a:gd name="T35" fmla="*/ 585 h 1196"/>
                <a:gd name="T36" fmla="*/ 0 w 242"/>
                <a:gd name="T37" fmla="*/ 598 h 1196"/>
                <a:gd name="T38" fmla="*/ 7 w 242"/>
                <a:gd name="T39" fmla="*/ 611 h 1196"/>
                <a:gd name="T40" fmla="*/ 98 w 242"/>
                <a:gd name="T41" fmla="*/ 727 h 1196"/>
                <a:gd name="T42" fmla="*/ 100 w 242"/>
                <a:gd name="T43" fmla="*/ 745 h 1196"/>
                <a:gd name="T44" fmla="*/ 100 w 242"/>
                <a:gd name="T45" fmla="*/ 1042 h 1196"/>
                <a:gd name="T46" fmla="*/ 212 w 242"/>
                <a:gd name="T47" fmla="*/ 1191 h 1196"/>
                <a:gd name="T48" fmla="*/ 231 w 242"/>
                <a:gd name="T49" fmla="*/ 1196 h 1196"/>
                <a:gd name="T50" fmla="*/ 242 w 242"/>
                <a:gd name="T51" fmla="*/ 118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1196">
                  <a:moveTo>
                    <a:pt x="242" y="1185"/>
                  </a:moveTo>
                  <a:cubicBezTo>
                    <a:pt x="242" y="1177"/>
                    <a:pt x="242" y="1177"/>
                    <a:pt x="238" y="1174"/>
                  </a:cubicBezTo>
                  <a:cubicBezTo>
                    <a:pt x="217" y="1164"/>
                    <a:pt x="153" y="1132"/>
                    <a:pt x="143" y="1060"/>
                  </a:cubicBezTo>
                  <a:cubicBezTo>
                    <a:pt x="142" y="1053"/>
                    <a:pt x="142" y="1048"/>
                    <a:pt x="142" y="1018"/>
                  </a:cubicBezTo>
                  <a:lnTo>
                    <a:pt x="142" y="762"/>
                  </a:lnTo>
                  <a:cubicBezTo>
                    <a:pt x="142" y="739"/>
                    <a:pt x="142" y="702"/>
                    <a:pt x="110" y="662"/>
                  </a:cubicBezTo>
                  <a:cubicBezTo>
                    <a:pt x="91" y="637"/>
                    <a:pt x="62" y="614"/>
                    <a:pt x="28" y="598"/>
                  </a:cubicBezTo>
                  <a:cubicBezTo>
                    <a:pt x="125" y="551"/>
                    <a:pt x="142" y="480"/>
                    <a:pt x="142" y="451"/>
                  </a:cubicBezTo>
                  <a:lnTo>
                    <a:pt x="142" y="164"/>
                  </a:lnTo>
                  <a:cubicBezTo>
                    <a:pt x="142" y="133"/>
                    <a:pt x="142" y="69"/>
                    <a:pt x="238" y="21"/>
                  </a:cubicBezTo>
                  <a:cubicBezTo>
                    <a:pt x="242" y="19"/>
                    <a:pt x="242" y="18"/>
                    <a:pt x="242" y="11"/>
                  </a:cubicBezTo>
                  <a:cubicBezTo>
                    <a:pt x="242" y="0"/>
                    <a:pt x="242" y="0"/>
                    <a:pt x="231" y="0"/>
                  </a:cubicBezTo>
                  <a:cubicBezTo>
                    <a:pt x="224" y="0"/>
                    <a:pt x="223" y="0"/>
                    <a:pt x="210" y="6"/>
                  </a:cubicBezTo>
                  <a:cubicBezTo>
                    <a:pt x="161" y="30"/>
                    <a:pt x="112" y="70"/>
                    <a:pt x="102" y="130"/>
                  </a:cubicBezTo>
                  <a:cubicBezTo>
                    <a:pt x="100" y="140"/>
                    <a:pt x="100" y="145"/>
                    <a:pt x="100" y="178"/>
                  </a:cubicBezTo>
                  <a:lnTo>
                    <a:pt x="100" y="409"/>
                  </a:lnTo>
                  <a:cubicBezTo>
                    <a:pt x="100" y="424"/>
                    <a:pt x="100" y="450"/>
                    <a:pt x="100" y="456"/>
                  </a:cubicBezTo>
                  <a:cubicBezTo>
                    <a:pt x="95" y="508"/>
                    <a:pt x="65" y="553"/>
                    <a:pt x="8" y="585"/>
                  </a:cubicBezTo>
                  <a:cubicBezTo>
                    <a:pt x="0" y="589"/>
                    <a:pt x="0" y="590"/>
                    <a:pt x="0" y="598"/>
                  </a:cubicBezTo>
                  <a:cubicBezTo>
                    <a:pt x="0" y="606"/>
                    <a:pt x="0" y="607"/>
                    <a:pt x="7" y="611"/>
                  </a:cubicBezTo>
                  <a:cubicBezTo>
                    <a:pt x="40" y="629"/>
                    <a:pt x="88" y="665"/>
                    <a:pt x="98" y="727"/>
                  </a:cubicBezTo>
                  <a:cubicBezTo>
                    <a:pt x="100" y="739"/>
                    <a:pt x="100" y="740"/>
                    <a:pt x="100" y="745"/>
                  </a:cubicBezTo>
                  <a:lnTo>
                    <a:pt x="100" y="1042"/>
                  </a:lnTo>
                  <a:cubicBezTo>
                    <a:pt x="100" y="1114"/>
                    <a:pt x="150" y="1161"/>
                    <a:pt x="212" y="1191"/>
                  </a:cubicBezTo>
                  <a:cubicBezTo>
                    <a:pt x="223" y="1196"/>
                    <a:pt x="224" y="1196"/>
                    <a:pt x="231" y="1196"/>
                  </a:cubicBezTo>
                  <a:cubicBezTo>
                    <a:pt x="242" y="1196"/>
                    <a:pt x="242" y="1196"/>
                    <a:pt x="242" y="118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1" name="Freeform 221">
              <a:extLst>
                <a:ext uri="{FF2B5EF4-FFF2-40B4-BE49-F238E27FC236}">
                  <a16:creationId xmlns:a16="http://schemas.microsoft.com/office/drawing/2014/main" id="{A1064BFA-06F9-435B-B43A-11023DE8115D}"/>
                </a:ext>
              </a:extLst>
            </p:cNvPr>
            <p:cNvSpPr>
              <a:spLocks/>
            </p:cNvSpPr>
            <p:nvPr>
              <p:custDataLst>
                <p:tags r:id="rId75"/>
              </p:custDataLst>
            </p:nvPr>
          </p:nvSpPr>
          <p:spPr bwMode="auto">
            <a:xfrm>
              <a:off x="2798763" y="4200525"/>
              <a:ext cx="49213" cy="69850"/>
            </a:xfrm>
            <a:custGeom>
              <a:avLst/>
              <a:gdLst>
                <a:gd name="T0" fmla="*/ 163 w 163"/>
                <a:gd name="T1" fmla="*/ 160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7"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4"/>
                    <a:pt x="151" y="0"/>
                    <a:pt x="145" y="0"/>
                  </a:cubicBezTo>
                  <a:cubicBezTo>
                    <a:pt x="143" y="0"/>
                    <a:pt x="142" y="0"/>
                    <a:pt x="135"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39" y="137"/>
                    <a:pt x="139" y="173"/>
                  </a:cubicBezTo>
                  <a:cubicBezTo>
                    <a:pt x="139" y="198"/>
                    <a:pt x="122" y="218"/>
                    <a:pt x="83" y="218"/>
                  </a:cubicBezTo>
                  <a:cubicBezTo>
                    <a:pt x="41" y="218"/>
                    <a:pt x="23" y="190"/>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2" name="Freeform 222">
              <a:extLst>
                <a:ext uri="{FF2B5EF4-FFF2-40B4-BE49-F238E27FC236}">
                  <a16:creationId xmlns:a16="http://schemas.microsoft.com/office/drawing/2014/main" id="{C1A77425-AB61-4C09-9796-2D0B7401152C}"/>
                </a:ext>
              </a:extLst>
            </p:cNvPr>
            <p:cNvSpPr>
              <a:spLocks noEditPoints="1"/>
            </p:cNvSpPr>
            <p:nvPr>
              <p:custDataLst>
                <p:tags r:id="rId76"/>
              </p:custDataLst>
            </p:nvPr>
          </p:nvSpPr>
          <p:spPr bwMode="auto">
            <a:xfrm>
              <a:off x="2857501" y="4168775"/>
              <a:ext cx="33338" cy="100012"/>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2 w 107"/>
                <a:gd name="T31" fmla="*/ 53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4" y="128"/>
                    <a:pt x="39" y="131"/>
                    <a:pt x="39" y="155"/>
                  </a:cubicBezTo>
                  <a:lnTo>
                    <a:pt x="39" y="289"/>
                  </a:lnTo>
                  <a:cubicBezTo>
                    <a:pt x="39" y="312"/>
                    <a:pt x="33" y="312"/>
                    <a:pt x="0" y="312"/>
                  </a:cubicBezTo>
                  <a:lnTo>
                    <a:pt x="0" y="327"/>
                  </a:lnTo>
                  <a:lnTo>
                    <a:pt x="55" y="326"/>
                  </a:lnTo>
                  <a:cubicBezTo>
                    <a:pt x="72" y="326"/>
                    <a:pt x="90" y="327"/>
                    <a:pt x="107" y="327"/>
                  </a:cubicBezTo>
                  <a:close/>
                  <a:moveTo>
                    <a:pt x="79" y="26"/>
                  </a:moveTo>
                  <a:cubicBezTo>
                    <a:pt x="79" y="13"/>
                    <a:pt x="68"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3" name="Freeform 223">
              <a:extLst>
                <a:ext uri="{FF2B5EF4-FFF2-40B4-BE49-F238E27FC236}">
                  <a16:creationId xmlns:a16="http://schemas.microsoft.com/office/drawing/2014/main" id="{6681DD9E-4E66-46B3-85D9-D6474DFF4E71}"/>
                </a:ext>
              </a:extLst>
            </p:cNvPr>
            <p:cNvSpPr>
              <a:spLocks/>
            </p:cNvSpPr>
            <p:nvPr>
              <p:custDataLst>
                <p:tags r:id="rId77"/>
              </p:custDataLst>
            </p:nvPr>
          </p:nvSpPr>
          <p:spPr bwMode="auto">
            <a:xfrm>
              <a:off x="2900363" y="4202113"/>
              <a:ext cx="74613" cy="66675"/>
            </a:xfrm>
            <a:custGeom>
              <a:avLst/>
              <a:gdLst>
                <a:gd name="T0" fmla="*/ 250 w 250"/>
                <a:gd name="T1" fmla="*/ 220 h 220"/>
                <a:gd name="T2" fmla="*/ 250 w 250"/>
                <a:gd name="T3" fmla="*/ 205 h 220"/>
                <a:gd name="T4" fmla="*/ 212 w 250"/>
                <a:gd name="T5" fmla="*/ 190 h 220"/>
                <a:gd name="T6" fmla="*/ 212 w 250"/>
                <a:gd name="T7" fmla="*/ 95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9 w 250"/>
                <a:gd name="T21" fmla="*/ 49 h 220"/>
                <a:gd name="T22" fmla="*/ 39 w 250"/>
                <a:gd name="T23" fmla="*/ 182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2 h 220"/>
                <a:gd name="T36" fmla="*/ 73 w 250"/>
                <a:gd name="T37" fmla="*/ 91 h 220"/>
                <a:gd name="T38" fmla="*/ 140 w 250"/>
                <a:gd name="T39" fmla="*/ 11 h 220"/>
                <a:gd name="T40" fmla="*/ 177 w 250"/>
                <a:gd name="T41" fmla="*/ 66 h 220"/>
                <a:gd name="T42" fmla="*/ 177 w 250"/>
                <a:gd name="T43" fmla="*/ 182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5" y="205"/>
                    <a:pt x="212" y="205"/>
                    <a:pt x="212" y="190"/>
                  </a:cubicBezTo>
                  <a:lnTo>
                    <a:pt x="212" y="95"/>
                  </a:lnTo>
                  <a:cubicBezTo>
                    <a:pt x="212" y="52"/>
                    <a:pt x="212" y="36"/>
                    <a:pt x="196" y="18"/>
                  </a:cubicBezTo>
                  <a:cubicBezTo>
                    <a:pt x="189" y="10"/>
                    <a:pt x="173" y="0"/>
                    <a:pt x="144" y="0"/>
                  </a:cubicBezTo>
                  <a:cubicBezTo>
                    <a:pt x="107"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8" y="205"/>
                    <a:pt x="73" y="205"/>
                    <a:pt x="73" y="182"/>
                  </a:cubicBezTo>
                  <a:lnTo>
                    <a:pt x="73" y="91"/>
                  </a:lnTo>
                  <a:cubicBezTo>
                    <a:pt x="73" y="39"/>
                    <a:pt x="108" y="11"/>
                    <a:pt x="140" y="11"/>
                  </a:cubicBezTo>
                  <a:cubicBezTo>
                    <a:pt x="172" y="11"/>
                    <a:pt x="177" y="38"/>
                    <a:pt x="177" y="66"/>
                  </a:cubicBezTo>
                  <a:lnTo>
                    <a:pt x="177" y="182"/>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4" name="Freeform 224">
              <a:extLst>
                <a:ext uri="{FF2B5EF4-FFF2-40B4-BE49-F238E27FC236}">
                  <a16:creationId xmlns:a16="http://schemas.microsoft.com/office/drawing/2014/main" id="{B8445C53-79C9-47BF-A003-A59DB405977B}"/>
                </a:ext>
              </a:extLst>
            </p:cNvPr>
            <p:cNvSpPr>
              <a:spLocks/>
            </p:cNvSpPr>
            <p:nvPr>
              <p:custDataLst>
                <p:tags r:id="rId78"/>
              </p:custDataLst>
            </p:nvPr>
          </p:nvSpPr>
          <p:spPr bwMode="auto">
            <a:xfrm>
              <a:off x="3036888" y="4049713"/>
              <a:ext cx="73025" cy="363537"/>
            </a:xfrm>
            <a:custGeom>
              <a:avLst/>
              <a:gdLst>
                <a:gd name="T0" fmla="*/ 245 w 245"/>
                <a:gd name="T1" fmla="*/ 1191 h 1196"/>
                <a:gd name="T2" fmla="*/ 243 w 245"/>
                <a:gd name="T3" fmla="*/ 1187 h 1196"/>
                <a:gd name="T4" fmla="*/ 158 w 245"/>
                <a:gd name="T5" fmla="*/ 1081 h 1196"/>
                <a:gd name="T6" fmla="*/ 41 w 245"/>
                <a:gd name="T7" fmla="*/ 598 h 1196"/>
                <a:gd name="T8" fmla="*/ 141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1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7"/>
                  </a:cubicBezTo>
                  <a:cubicBezTo>
                    <a:pt x="225" y="1168"/>
                    <a:pt x="191" y="1135"/>
                    <a:pt x="158" y="1081"/>
                  </a:cubicBezTo>
                  <a:cubicBezTo>
                    <a:pt x="78" y="952"/>
                    <a:pt x="41" y="790"/>
                    <a:pt x="41" y="598"/>
                  </a:cubicBezTo>
                  <a:cubicBezTo>
                    <a:pt x="41" y="464"/>
                    <a:pt x="59" y="291"/>
                    <a:pt x="141" y="142"/>
                  </a:cubicBezTo>
                  <a:cubicBezTo>
                    <a:pt x="181" y="72"/>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1" y="1140"/>
                  </a:cubicBezTo>
                  <a:cubicBezTo>
                    <a:pt x="181" y="1152"/>
                    <a:pt x="200"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5" name="Freeform 225">
              <a:extLst>
                <a:ext uri="{FF2B5EF4-FFF2-40B4-BE49-F238E27FC236}">
                  <a16:creationId xmlns:a16="http://schemas.microsoft.com/office/drawing/2014/main" id="{02E92FA0-DB49-41CA-9D7A-CCE9ADE8CB30}"/>
                </a:ext>
              </a:extLst>
            </p:cNvPr>
            <p:cNvSpPr>
              <a:spLocks/>
            </p:cNvSpPr>
            <p:nvPr>
              <p:custDataLst>
                <p:tags r:id="rId79"/>
              </p:custDataLst>
            </p:nvPr>
          </p:nvSpPr>
          <p:spPr bwMode="auto">
            <a:xfrm>
              <a:off x="3141663" y="4060825"/>
              <a:ext cx="74613" cy="107950"/>
            </a:xfrm>
            <a:custGeom>
              <a:avLst/>
              <a:gdLst>
                <a:gd name="T0" fmla="*/ 247 w 247"/>
                <a:gd name="T1" fmla="*/ 347 h 353"/>
                <a:gd name="T2" fmla="*/ 244 w 247"/>
                <a:gd name="T3" fmla="*/ 342 h 353"/>
                <a:gd name="T4" fmla="*/ 233 w 247"/>
                <a:gd name="T5" fmla="*/ 319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6" name="Freeform 226">
              <a:extLst>
                <a:ext uri="{FF2B5EF4-FFF2-40B4-BE49-F238E27FC236}">
                  <a16:creationId xmlns:a16="http://schemas.microsoft.com/office/drawing/2014/main" id="{97820617-A6FE-475B-B305-66D98626BCD5}"/>
                </a:ext>
              </a:extLst>
            </p:cNvPr>
            <p:cNvSpPr>
              <a:spLocks noEditPoints="1"/>
            </p:cNvSpPr>
            <p:nvPr>
              <p:custDataLst>
                <p:tags r:id="rId80"/>
              </p:custDataLst>
            </p:nvPr>
          </p:nvSpPr>
          <p:spPr bwMode="auto">
            <a:xfrm>
              <a:off x="3227388" y="4117975"/>
              <a:ext cx="31750" cy="71437"/>
            </a:xfrm>
            <a:custGeom>
              <a:avLst/>
              <a:gdLst>
                <a:gd name="T0" fmla="*/ 96 w 105"/>
                <a:gd name="T1" fmla="*/ 13 h 234"/>
                <a:gd name="T2" fmla="*/ 82 w 105"/>
                <a:gd name="T3" fmla="*/ 0 h 234"/>
                <a:gd name="T4" fmla="*/ 63 w 105"/>
                <a:gd name="T5" fmla="*/ 19 h 234"/>
                <a:gd name="T6" fmla="*/ 77 w 105"/>
                <a:gd name="T7" fmla="*/ 32 h 234"/>
                <a:gd name="T8" fmla="*/ 96 w 105"/>
                <a:gd name="T9" fmla="*/ 13 h 234"/>
                <a:gd name="T10" fmla="*/ 105 w 105"/>
                <a:gd name="T11" fmla="*/ 181 h 234"/>
                <a:gd name="T12" fmla="*/ 100 w 105"/>
                <a:gd name="T13" fmla="*/ 177 h 234"/>
                <a:gd name="T14" fmla="*/ 93 w 105"/>
                <a:gd name="T15" fmla="*/ 183 h 234"/>
                <a:gd name="T16" fmla="*/ 56 w 105"/>
                <a:gd name="T17" fmla="*/ 225 h 234"/>
                <a:gd name="T18" fmla="*/ 47 w 105"/>
                <a:gd name="T19" fmla="*/ 212 h 234"/>
                <a:gd name="T20" fmla="*/ 53 w 105"/>
                <a:gd name="T21" fmla="*/ 190 h 234"/>
                <a:gd name="T22" fmla="*/ 64 w 105"/>
                <a:gd name="T23" fmla="*/ 162 h 234"/>
                <a:gd name="T24" fmla="*/ 81 w 105"/>
                <a:gd name="T25" fmla="*/ 118 h 234"/>
                <a:gd name="T26" fmla="*/ 83 w 105"/>
                <a:gd name="T27" fmla="*/ 107 h 234"/>
                <a:gd name="T28" fmla="*/ 50 w 105"/>
                <a:gd name="T29" fmla="*/ 77 h 234"/>
                <a:gd name="T30" fmla="*/ 0 w 105"/>
                <a:gd name="T31" fmla="*/ 131 h 234"/>
                <a:gd name="T32" fmla="*/ 6 w 105"/>
                <a:gd name="T33" fmla="*/ 135 h 234"/>
                <a:gd name="T34" fmla="*/ 12 w 105"/>
                <a:gd name="T35" fmla="*/ 129 h 234"/>
                <a:gd name="T36" fmla="*/ 49 w 105"/>
                <a:gd name="T37" fmla="*/ 87 h 234"/>
                <a:gd name="T38" fmla="*/ 58 w 105"/>
                <a:gd name="T39" fmla="*/ 99 h 234"/>
                <a:gd name="T40" fmla="*/ 47 w 105"/>
                <a:gd name="T41" fmla="*/ 134 h 234"/>
                <a:gd name="T42" fmla="*/ 25 w 105"/>
                <a:gd name="T43" fmla="*/ 190 h 234"/>
                <a:gd name="T44" fmla="*/ 22 w 105"/>
                <a:gd name="T45" fmla="*/ 205 h 234"/>
                <a:gd name="T46" fmla="*/ 55 w 105"/>
                <a:gd name="T47" fmla="*/ 234 h 234"/>
                <a:gd name="T48" fmla="*/ 105 w 105"/>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4">
                  <a:moveTo>
                    <a:pt x="96" y="13"/>
                  </a:moveTo>
                  <a:cubicBezTo>
                    <a:pt x="96" y="7"/>
                    <a:pt x="92" y="0"/>
                    <a:pt x="82" y="0"/>
                  </a:cubicBezTo>
                  <a:cubicBezTo>
                    <a:pt x="73" y="0"/>
                    <a:pt x="63" y="9"/>
                    <a:pt x="63" y="19"/>
                  </a:cubicBezTo>
                  <a:cubicBezTo>
                    <a:pt x="63" y="25"/>
                    <a:pt x="67" y="32"/>
                    <a:pt x="77" y="32"/>
                  </a:cubicBezTo>
                  <a:cubicBezTo>
                    <a:pt x="87" y="32"/>
                    <a:pt x="96" y="22"/>
                    <a:pt x="96" y="13"/>
                  </a:cubicBezTo>
                  <a:close/>
                  <a:moveTo>
                    <a:pt x="105" y="181"/>
                  </a:moveTo>
                  <a:cubicBezTo>
                    <a:pt x="105" y="177"/>
                    <a:pt x="101" y="177"/>
                    <a:pt x="100" y="177"/>
                  </a:cubicBezTo>
                  <a:cubicBezTo>
                    <a:pt x="95" y="177"/>
                    <a:pt x="94" y="179"/>
                    <a:pt x="93" y="183"/>
                  </a:cubicBezTo>
                  <a:cubicBezTo>
                    <a:pt x="85" y="210"/>
                    <a:pt x="70" y="225"/>
                    <a:pt x="56" y="225"/>
                  </a:cubicBezTo>
                  <a:cubicBezTo>
                    <a:pt x="49" y="225"/>
                    <a:pt x="47" y="220"/>
                    <a:pt x="47" y="212"/>
                  </a:cubicBezTo>
                  <a:cubicBezTo>
                    <a:pt x="47" y="204"/>
                    <a:pt x="50" y="198"/>
                    <a:pt x="53" y="190"/>
                  </a:cubicBezTo>
                  <a:lnTo>
                    <a:pt x="64" y="162"/>
                  </a:lnTo>
                  <a:lnTo>
                    <a:pt x="81" y="118"/>
                  </a:lnTo>
                  <a:cubicBezTo>
                    <a:pt x="82" y="115"/>
                    <a:pt x="83" y="110"/>
                    <a:pt x="83" y="107"/>
                  </a:cubicBezTo>
                  <a:cubicBezTo>
                    <a:pt x="83" y="90"/>
                    <a:pt x="69" y="77"/>
                    <a:pt x="50" y="77"/>
                  </a:cubicBezTo>
                  <a:cubicBezTo>
                    <a:pt x="16" y="77"/>
                    <a:pt x="0" y="125"/>
                    <a:pt x="0" y="131"/>
                  </a:cubicBezTo>
                  <a:cubicBezTo>
                    <a:pt x="0" y="135"/>
                    <a:pt x="4" y="135"/>
                    <a:pt x="6" y="135"/>
                  </a:cubicBezTo>
                  <a:cubicBezTo>
                    <a:pt x="10" y="135"/>
                    <a:pt x="11" y="133"/>
                    <a:pt x="12" y="129"/>
                  </a:cubicBezTo>
                  <a:cubicBezTo>
                    <a:pt x="21" y="100"/>
                    <a:pt x="36" y="87"/>
                    <a:pt x="49" y="87"/>
                  </a:cubicBezTo>
                  <a:cubicBezTo>
                    <a:pt x="55" y="87"/>
                    <a:pt x="58" y="90"/>
                    <a:pt x="58" y="99"/>
                  </a:cubicBezTo>
                  <a:cubicBezTo>
                    <a:pt x="58" y="107"/>
                    <a:pt x="56" y="112"/>
                    <a:pt x="47" y="134"/>
                  </a:cubicBezTo>
                  <a:lnTo>
                    <a:pt x="25" y="190"/>
                  </a:lnTo>
                  <a:cubicBezTo>
                    <a:pt x="24" y="195"/>
                    <a:pt x="22" y="199"/>
                    <a:pt x="22" y="205"/>
                  </a:cubicBezTo>
                  <a:cubicBezTo>
                    <a:pt x="22" y="221"/>
                    <a:pt x="36" y="234"/>
                    <a:pt x="55" y="234"/>
                  </a:cubicBezTo>
                  <a:cubicBezTo>
                    <a:pt x="90" y="234"/>
                    <a:pt x="105" y="186"/>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7" name="Rectangle 227">
              <a:extLst>
                <a:ext uri="{FF2B5EF4-FFF2-40B4-BE49-F238E27FC236}">
                  <a16:creationId xmlns:a16="http://schemas.microsoft.com/office/drawing/2014/main" id="{DBAF020E-AFBC-4384-8862-8744E43557EB}"/>
                </a:ext>
              </a:extLst>
            </p:cNvPr>
            <p:cNvSpPr>
              <a:spLocks noChangeArrowheads="1"/>
            </p:cNvSpPr>
            <p:nvPr>
              <p:custDataLst>
                <p:tags r:id="rId81"/>
              </p:custDataLst>
            </p:nvPr>
          </p:nvSpPr>
          <p:spPr bwMode="auto">
            <a:xfrm>
              <a:off x="3133726" y="4227513"/>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8" name="Freeform 228">
              <a:extLst>
                <a:ext uri="{FF2B5EF4-FFF2-40B4-BE49-F238E27FC236}">
                  <a16:creationId xmlns:a16="http://schemas.microsoft.com/office/drawing/2014/main" id="{5B92A5DF-E56A-4A7A-A40F-AC465E08A144}"/>
                </a:ext>
              </a:extLst>
            </p:cNvPr>
            <p:cNvSpPr>
              <a:spLocks/>
            </p:cNvSpPr>
            <p:nvPr>
              <p:custDataLst>
                <p:tags r:id="rId82"/>
              </p:custDataLst>
            </p:nvPr>
          </p:nvSpPr>
          <p:spPr bwMode="auto">
            <a:xfrm>
              <a:off x="3157538" y="4268788"/>
              <a:ext cx="90488" cy="104775"/>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8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3 h 340"/>
                <a:gd name="T38" fmla="*/ 59 w 301"/>
                <a:gd name="T39" fmla="*/ 301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70" y="268"/>
                    <a:pt x="248" y="325"/>
                    <a:pt x="161" y="325"/>
                  </a:cubicBezTo>
                  <a:lnTo>
                    <a:pt x="114" y="325"/>
                  </a:lnTo>
                  <a:cubicBezTo>
                    <a:pt x="107" y="325"/>
                    <a:pt x="106" y="325"/>
                    <a:pt x="103" y="324"/>
                  </a:cubicBezTo>
                  <a:cubicBezTo>
                    <a:pt x="98" y="324"/>
                    <a:pt x="97" y="323"/>
                    <a:pt x="97" y="319"/>
                  </a:cubicBezTo>
                  <a:cubicBezTo>
                    <a:pt x="97" y="318"/>
                    <a:pt x="97" y="317"/>
                    <a:pt x="99" y="308"/>
                  </a:cubicBezTo>
                  <a:lnTo>
                    <a:pt x="167" y="38"/>
                  </a:lnTo>
                  <a:cubicBezTo>
                    <a:pt x="171"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5" y="15"/>
                    <a:pt x="114" y="16"/>
                  </a:cubicBezTo>
                  <a:cubicBezTo>
                    <a:pt x="123" y="17"/>
                    <a:pt x="127" y="18"/>
                    <a:pt x="127" y="24"/>
                  </a:cubicBezTo>
                  <a:cubicBezTo>
                    <a:pt x="127" y="26"/>
                    <a:pt x="127" y="27"/>
                    <a:pt x="125" y="33"/>
                  </a:cubicBezTo>
                  <a:lnTo>
                    <a:pt x="59" y="301"/>
                  </a:lnTo>
                  <a:cubicBezTo>
                    <a:pt x="54" y="321"/>
                    <a:pt x="53" y="325"/>
                    <a:pt x="13" y="325"/>
                  </a:cubicBezTo>
                  <a:cubicBezTo>
                    <a:pt x="5" y="325"/>
                    <a:pt x="0" y="325"/>
                    <a:pt x="0" y="335"/>
                  </a:cubicBezTo>
                  <a:cubicBezTo>
                    <a:pt x="0" y="340"/>
                    <a:pt x="4" y="340"/>
                    <a:pt x="13" y="340"/>
                  </a:cubicBezTo>
                  <a:lnTo>
                    <a:pt x="244" y="340"/>
                  </a:lnTo>
                  <a:cubicBezTo>
                    <a:pt x="256" y="340"/>
                    <a:pt x="257" y="340"/>
                    <a:pt x="260" y="332"/>
                  </a:cubicBezTo>
                  <a:lnTo>
                    <a:pt x="299" y="224"/>
                  </a:lnTo>
                  <a:cubicBezTo>
                    <a:pt x="301" y="218"/>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9" name="Freeform 229">
              <a:extLst>
                <a:ext uri="{FF2B5EF4-FFF2-40B4-BE49-F238E27FC236}">
                  <a16:creationId xmlns:a16="http://schemas.microsoft.com/office/drawing/2014/main" id="{CD307E7E-F377-4A5C-B1F5-5BD2CE2E6050}"/>
                </a:ext>
              </a:extLst>
            </p:cNvPr>
            <p:cNvSpPr>
              <a:spLocks/>
            </p:cNvSpPr>
            <p:nvPr>
              <p:custDataLst>
                <p:tags r:id="rId83"/>
              </p:custDataLst>
            </p:nvPr>
          </p:nvSpPr>
          <p:spPr bwMode="auto">
            <a:xfrm>
              <a:off x="3294063" y="4202113"/>
              <a:ext cx="76200" cy="68262"/>
            </a:xfrm>
            <a:custGeom>
              <a:avLst/>
              <a:gdLst>
                <a:gd name="T0" fmla="*/ 233 w 249"/>
                <a:gd name="T1" fmla="*/ 149 h 226"/>
                <a:gd name="T2" fmla="*/ 227 w 249"/>
                <a:gd name="T3" fmla="*/ 144 h 226"/>
                <a:gd name="T4" fmla="*/ 221 w 249"/>
                <a:gd name="T5" fmla="*/ 150 h 226"/>
                <a:gd name="T6" fmla="*/ 154 w 249"/>
                <a:gd name="T7" fmla="*/ 215 h 226"/>
                <a:gd name="T8" fmla="*/ 127 w 249"/>
                <a:gd name="T9" fmla="*/ 182 h 226"/>
                <a:gd name="T10" fmla="*/ 135 w 249"/>
                <a:gd name="T11" fmla="*/ 138 h 226"/>
                <a:gd name="T12" fmla="*/ 152 w 249"/>
                <a:gd name="T13" fmla="*/ 70 h 226"/>
                <a:gd name="T14" fmla="*/ 202 w 249"/>
                <a:gd name="T15" fmla="*/ 11 h 226"/>
                <a:gd name="T16" fmla="*/ 227 w 249"/>
                <a:gd name="T17" fmla="*/ 17 h 226"/>
                <a:gd name="T18" fmla="*/ 203 w 249"/>
                <a:gd name="T19" fmla="*/ 44 h 226"/>
                <a:gd name="T20" fmla="*/ 222 w 249"/>
                <a:gd name="T21" fmla="*/ 62 h 226"/>
                <a:gd name="T22" fmla="*/ 249 w 249"/>
                <a:gd name="T23" fmla="*/ 33 h 226"/>
                <a:gd name="T24" fmla="*/ 202 w 249"/>
                <a:gd name="T25" fmla="*/ 0 h 226"/>
                <a:gd name="T26" fmla="*/ 150 w 249"/>
                <a:gd name="T27" fmla="*/ 38 h 226"/>
                <a:gd name="T28" fmla="*/ 96 w 249"/>
                <a:gd name="T29" fmla="*/ 0 h 226"/>
                <a:gd name="T30" fmla="*/ 16 w 249"/>
                <a:gd name="T31" fmla="*/ 77 h 226"/>
                <a:gd name="T32" fmla="*/ 22 w 249"/>
                <a:gd name="T33" fmla="*/ 82 h 226"/>
                <a:gd name="T34" fmla="*/ 28 w 249"/>
                <a:gd name="T35" fmla="*/ 76 h 226"/>
                <a:gd name="T36" fmla="*/ 95 w 249"/>
                <a:gd name="T37" fmla="*/ 11 h 226"/>
                <a:gd name="T38" fmla="*/ 122 w 249"/>
                <a:gd name="T39" fmla="*/ 44 h 226"/>
                <a:gd name="T40" fmla="*/ 95 w 249"/>
                <a:gd name="T41" fmla="*/ 163 h 226"/>
                <a:gd name="T42" fmla="*/ 48 w 249"/>
                <a:gd name="T43" fmla="*/ 215 h 226"/>
                <a:gd name="T44" fmla="*/ 23 w 249"/>
                <a:gd name="T45" fmla="*/ 208 h 226"/>
                <a:gd name="T46" fmla="*/ 46 w 249"/>
                <a:gd name="T47" fmla="*/ 182 h 226"/>
                <a:gd name="T48" fmla="*/ 28 w 249"/>
                <a:gd name="T49" fmla="*/ 164 h 226"/>
                <a:gd name="T50" fmla="*/ 0 w 249"/>
                <a:gd name="T51" fmla="*/ 193 h 226"/>
                <a:gd name="T52" fmla="*/ 47 w 249"/>
                <a:gd name="T53" fmla="*/ 226 h 226"/>
                <a:gd name="T54" fmla="*/ 99 w 249"/>
                <a:gd name="T55" fmla="*/ 188 h 226"/>
                <a:gd name="T56" fmla="*/ 153 w 249"/>
                <a:gd name="T57" fmla="*/ 226 h 226"/>
                <a:gd name="T58" fmla="*/ 233 w 249"/>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9"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9" y="53"/>
                    <a:pt x="249" y="33"/>
                  </a:cubicBezTo>
                  <a:cubicBezTo>
                    <a:pt x="249"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0" name="Freeform 230">
              <a:extLst>
                <a:ext uri="{FF2B5EF4-FFF2-40B4-BE49-F238E27FC236}">
                  <a16:creationId xmlns:a16="http://schemas.microsoft.com/office/drawing/2014/main" id="{936EE65D-4182-402B-B95E-BC84C55FC0BD}"/>
                </a:ext>
              </a:extLst>
            </p:cNvPr>
            <p:cNvSpPr>
              <a:spLocks/>
            </p:cNvSpPr>
            <p:nvPr>
              <p:custDataLst>
                <p:tags r:id="rId84"/>
              </p:custDataLst>
            </p:nvPr>
          </p:nvSpPr>
          <p:spPr bwMode="auto">
            <a:xfrm>
              <a:off x="3381376" y="4049713"/>
              <a:ext cx="74613" cy="363537"/>
            </a:xfrm>
            <a:custGeom>
              <a:avLst/>
              <a:gdLst>
                <a:gd name="T0" fmla="*/ 245 w 245"/>
                <a:gd name="T1" fmla="*/ 598 h 1196"/>
                <a:gd name="T2" fmla="*/ 74 w 245"/>
                <a:gd name="T3" fmla="*/ 56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4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4"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4" y="1054"/>
                  </a:cubicBezTo>
                  <a:cubicBezTo>
                    <a:pt x="64" y="1124"/>
                    <a:pt x="23" y="1166"/>
                    <a:pt x="2" y="1187"/>
                  </a:cubicBezTo>
                  <a:cubicBezTo>
                    <a:pt x="1" y="1188"/>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1" name="Freeform 231">
              <a:extLst>
                <a:ext uri="{FF2B5EF4-FFF2-40B4-BE49-F238E27FC236}">
                  <a16:creationId xmlns:a16="http://schemas.microsoft.com/office/drawing/2014/main" id="{2C8A4EDB-0AB3-41EA-99DF-58B9BD1B38DB}"/>
                </a:ext>
              </a:extLst>
            </p:cNvPr>
            <p:cNvSpPr>
              <a:spLocks/>
            </p:cNvSpPr>
            <p:nvPr>
              <p:custDataLst>
                <p:tags r:id="rId85"/>
              </p:custDataLst>
            </p:nvPr>
          </p:nvSpPr>
          <p:spPr bwMode="auto">
            <a:xfrm>
              <a:off x="3533776" y="4227513"/>
              <a:ext cx="92075"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2" name="Freeform 232">
              <a:extLst>
                <a:ext uri="{FF2B5EF4-FFF2-40B4-BE49-F238E27FC236}">
                  <a16:creationId xmlns:a16="http://schemas.microsoft.com/office/drawing/2014/main" id="{4242D7AC-F5EC-4632-BE29-0D34FDCD6AA0}"/>
                </a:ext>
              </a:extLst>
            </p:cNvPr>
            <p:cNvSpPr>
              <a:spLocks/>
            </p:cNvSpPr>
            <p:nvPr>
              <p:custDataLst>
                <p:tags r:id="rId86"/>
              </p:custDataLst>
            </p:nvPr>
          </p:nvSpPr>
          <p:spPr bwMode="auto">
            <a:xfrm>
              <a:off x="3676651" y="4200525"/>
              <a:ext cx="49213" cy="69850"/>
            </a:xfrm>
            <a:custGeom>
              <a:avLst/>
              <a:gdLst>
                <a:gd name="T0" fmla="*/ 164 w 164"/>
                <a:gd name="T1" fmla="*/ 160 h 229"/>
                <a:gd name="T2" fmla="*/ 143 w 164"/>
                <a:gd name="T3" fmla="*/ 112 h 229"/>
                <a:gd name="T4" fmla="*/ 86 w 164"/>
                <a:gd name="T5" fmla="*/ 88 h 229"/>
                <a:gd name="T6" fmla="*/ 24 w 164"/>
                <a:gd name="T7" fmla="*/ 47 h 229"/>
                <a:gd name="T8" fmla="*/ 80 w 164"/>
                <a:gd name="T9" fmla="*/ 9 h 229"/>
                <a:gd name="T10" fmla="*/ 139 w 164"/>
                <a:gd name="T11" fmla="*/ 70 h 229"/>
                <a:gd name="T12" fmla="*/ 145 w 164"/>
                <a:gd name="T13" fmla="*/ 74 h 229"/>
                <a:gd name="T14" fmla="*/ 151 w 164"/>
                <a:gd name="T15" fmla="*/ 62 h 229"/>
                <a:gd name="T16" fmla="*/ 151 w 164"/>
                <a:gd name="T17" fmla="*/ 12 h 229"/>
                <a:gd name="T18" fmla="*/ 146 w 164"/>
                <a:gd name="T19" fmla="*/ 0 h 229"/>
                <a:gd name="T20" fmla="*/ 136 w 164"/>
                <a:gd name="T21" fmla="*/ 6 h 229"/>
                <a:gd name="T22" fmla="*/ 127 w 164"/>
                <a:gd name="T23" fmla="*/ 14 h 229"/>
                <a:gd name="T24" fmla="*/ 80 w 164"/>
                <a:gd name="T25" fmla="*/ 0 h 229"/>
                <a:gd name="T26" fmla="*/ 0 w 164"/>
                <a:gd name="T27" fmla="*/ 61 h 229"/>
                <a:gd name="T28" fmla="*/ 22 w 164"/>
                <a:gd name="T29" fmla="*/ 104 h 229"/>
                <a:gd name="T30" fmla="*/ 88 w 164"/>
                <a:gd name="T31" fmla="*/ 127 h 229"/>
                <a:gd name="T32" fmla="*/ 140 w 164"/>
                <a:gd name="T33" fmla="*/ 173 h 229"/>
                <a:gd name="T34" fmla="*/ 83 w 164"/>
                <a:gd name="T35" fmla="*/ 218 h 229"/>
                <a:gd name="T36" fmla="*/ 14 w 164"/>
                <a:gd name="T37" fmla="*/ 147 h 229"/>
                <a:gd name="T38" fmla="*/ 7 w 164"/>
                <a:gd name="T39" fmla="*/ 139 h 229"/>
                <a:gd name="T40" fmla="*/ 0 w 164"/>
                <a:gd name="T41" fmla="*/ 151 h 229"/>
                <a:gd name="T42" fmla="*/ 0 w 164"/>
                <a:gd name="T43" fmla="*/ 217 h 229"/>
                <a:gd name="T44" fmla="*/ 6 w 164"/>
                <a:gd name="T45" fmla="*/ 229 h 229"/>
                <a:gd name="T46" fmla="*/ 18 w 164"/>
                <a:gd name="T47" fmla="*/ 219 h 229"/>
                <a:gd name="T48" fmla="*/ 28 w 164"/>
                <a:gd name="T49" fmla="*/ 207 h 229"/>
                <a:gd name="T50" fmla="*/ 83 w 164"/>
                <a:gd name="T51" fmla="*/ 229 h 229"/>
                <a:gd name="T52" fmla="*/ 164 w 164"/>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29">
                  <a:moveTo>
                    <a:pt x="164" y="160"/>
                  </a:moveTo>
                  <a:cubicBezTo>
                    <a:pt x="164" y="133"/>
                    <a:pt x="149" y="118"/>
                    <a:pt x="143" y="112"/>
                  </a:cubicBezTo>
                  <a:cubicBezTo>
                    <a:pt x="126" y="96"/>
                    <a:pt x="107" y="92"/>
                    <a:pt x="86" y="88"/>
                  </a:cubicBezTo>
                  <a:cubicBezTo>
                    <a:pt x="58" y="83"/>
                    <a:pt x="24" y="76"/>
                    <a:pt x="24" y="47"/>
                  </a:cubicBezTo>
                  <a:cubicBezTo>
                    <a:pt x="24" y="30"/>
                    <a:pt x="37" y="9"/>
                    <a:pt x="80" y="9"/>
                  </a:cubicBezTo>
                  <a:cubicBezTo>
                    <a:pt x="135" y="9"/>
                    <a:pt x="138" y="54"/>
                    <a:pt x="139" y="70"/>
                  </a:cubicBezTo>
                  <a:cubicBezTo>
                    <a:pt x="139" y="74"/>
                    <a:pt x="145" y="74"/>
                    <a:pt x="145" y="74"/>
                  </a:cubicBezTo>
                  <a:cubicBezTo>
                    <a:pt x="151" y="74"/>
                    <a:pt x="151" y="72"/>
                    <a:pt x="151" y="62"/>
                  </a:cubicBezTo>
                  <a:lnTo>
                    <a:pt x="151" y="12"/>
                  </a:lnTo>
                  <a:cubicBezTo>
                    <a:pt x="151" y="4"/>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9" y="129"/>
                    <a:pt x="140" y="137"/>
                    <a:pt x="140" y="173"/>
                  </a:cubicBezTo>
                  <a:cubicBezTo>
                    <a:pt x="140" y="198"/>
                    <a:pt x="122" y="218"/>
                    <a:pt x="83" y="218"/>
                  </a:cubicBezTo>
                  <a:cubicBezTo>
                    <a:pt x="41" y="218"/>
                    <a:pt x="23" y="190"/>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4" y="195"/>
                    <a:pt x="164"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3" name="Freeform 233">
              <a:extLst>
                <a:ext uri="{FF2B5EF4-FFF2-40B4-BE49-F238E27FC236}">
                  <a16:creationId xmlns:a16="http://schemas.microsoft.com/office/drawing/2014/main" id="{122A6CBF-71E4-4907-B288-B4996D64963F}"/>
                </a:ext>
              </a:extLst>
            </p:cNvPr>
            <p:cNvSpPr>
              <a:spLocks noEditPoints="1"/>
            </p:cNvSpPr>
            <p:nvPr>
              <p:custDataLst>
                <p:tags r:id="rId87"/>
              </p:custDataLst>
            </p:nvPr>
          </p:nvSpPr>
          <p:spPr bwMode="auto">
            <a:xfrm>
              <a:off x="3735388" y="4168775"/>
              <a:ext cx="33338" cy="100012"/>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89 h 327"/>
                <a:gd name="T16" fmla="*/ 0 w 107"/>
                <a:gd name="T17" fmla="*/ 312 h 327"/>
                <a:gd name="T18" fmla="*/ 0 w 107"/>
                <a:gd name="T19" fmla="*/ 327 h 327"/>
                <a:gd name="T20" fmla="*/ 55 w 107"/>
                <a:gd name="T21" fmla="*/ 326 h 327"/>
                <a:gd name="T22" fmla="*/ 107 w 107"/>
                <a:gd name="T23" fmla="*/ 327 h 327"/>
                <a:gd name="T24" fmla="*/ 79 w 107"/>
                <a:gd name="T25" fmla="*/ 26 h 327"/>
                <a:gd name="T26" fmla="*/ 53 w 107"/>
                <a:gd name="T27" fmla="*/ 0 h 327"/>
                <a:gd name="T28" fmla="*/ 26 w 107"/>
                <a:gd name="T29" fmla="*/ 26 h 327"/>
                <a:gd name="T30" fmla="*/ 52 w 107"/>
                <a:gd name="T31" fmla="*/ 53 h 327"/>
                <a:gd name="T32" fmla="*/ 79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4" y="128"/>
                    <a:pt x="39" y="131"/>
                    <a:pt x="39" y="155"/>
                  </a:cubicBezTo>
                  <a:lnTo>
                    <a:pt x="39" y="289"/>
                  </a:lnTo>
                  <a:cubicBezTo>
                    <a:pt x="39" y="312"/>
                    <a:pt x="33" y="312"/>
                    <a:pt x="0" y="312"/>
                  </a:cubicBezTo>
                  <a:lnTo>
                    <a:pt x="0" y="327"/>
                  </a:lnTo>
                  <a:lnTo>
                    <a:pt x="55" y="326"/>
                  </a:lnTo>
                  <a:cubicBezTo>
                    <a:pt x="72" y="326"/>
                    <a:pt x="90" y="327"/>
                    <a:pt x="107" y="327"/>
                  </a:cubicBezTo>
                  <a:close/>
                  <a:moveTo>
                    <a:pt x="79" y="26"/>
                  </a:moveTo>
                  <a:cubicBezTo>
                    <a:pt x="79" y="13"/>
                    <a:pt x="68"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4" name="Freeform 234">
              <a:extLst>
                <a:ext uri="{FF2B5EF4-FFF2-40B4-BE49-F238E27FC236}">
                  <a16:creationId xmlns:a16="http://schemas.microsoft.com/office/drawing/2014/main" id="{1208DCEB-8AF3-41F7-B57C-8D547A6A225C}"/>
                </a:ext>
              </a:extLst>
            </p:cNvPr>
            <p:cNvSpPr>
              <a:spLocks/>
            </p:cNvSpPr>
            <p:nvPr>
              <p:custDataLst>
                <p:tags r:id="rId88"/>
              </p:custDataLst>
            </p:nvPr>
          </p:nvSpPr>
          <p:spPr bwMode="auto">
            <a:xfrm>
              <a:off x="3778251" y="4202113"/>
              <a:ext cx="76200" cy="66675"/>
            </a:xfrm>
            <a:custGeom>
              <a:avLst/>
              <a:gdLst>
                <a:gd name="T0" fmla="*/ 251 w 251"/>
                <a:gd name="T1" fmla="*/ 220 h 220"/>
                <a:gd name="T2" fmla="*/ 251 w 251"/>
                <a:gd name="T3" fmla="*/ 205 h 220"/>
                <a:gd name="T4" fmla="*/ 212 w 251"/>
                <a:gd name="T5" fmla="*/ 190 h 220"/>
                <a:gd name="T6" fmla="*/ 212 w 251"/>
                <a:gd name="T7" fmla="*/ 95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1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5"/>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1"/>
                  </a:lnTo>
                  <a:cubicBezTo>
                    <a:pt x="73" y="39"/>
                    <a:pt x="109"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5" name="Freeform 235">
              <a:extLst>
                <a:ext uri="{FF2B5EF4-FFF2-40B4-BE49-F238E27FC236}">
                  <a16:creationId xmlns:a16="http://schemas.microsoft.com/office/drawing/2014/main" id="{75561EF7-08ED-4B39-A238-3549DCDB9DE7}"/>
                </a:ext>
              </a:extLst>
            </p:cNvPr>
            <p:cNvSpPr>
              <a:spLocks/>
            </p:cNvSpPr>
            <p:nvPr>
              <p:custDataLst>
                <p:tags r:id="rId89"/>
              </p:custDataLst>
            </p:nvPr>
          </p:nvSpPr>
          <p:spPr bwMode="auto">
            <a:xfrm>
              <a:off x="3860801" y="4164013"/>
              <a:ext cx="76200" cy="104775"/>
            </a:xfrm>
            <a:custGeom>
              <a:avLst/>
              <a:gdLst>
                <a:gd name="T0" fmla="*/ 250 w 250"/>
                <a:gd name="T1" fmla="*/ 346 h 346"/>
                <a:gd name="T2" fmla="*/ 250 w 250"/>
                <a:gd name="T3" fmla="*/ 331 h 346"/>
                <a:gd name="T4" fmla="*/ 212 w 250"/>
                <a:gd name="T5" fmla="*/ 316 h 346"/>
                <a:gd name="T6" fmla="*/ 212 w 250"/>
                <a:gd name="T7" fmla="*/ 221 h 346"/>
                <a:gd name="T8" fmla="*/ 196 w 250"/>
                <a:gd name="T9" fmla="*/ 144 h 346"/>
                <a:gd name="T10" fmla="*/ 144 w 250"/>
                <a:gd name="T11" fmla="*/ 126 h 346"/>
                <a:gd name="T12" fmla="*/ 72 w 250"/>
                <a:gd name="T13" fmla="*/ 174 h 346"/>
                <a:gd name="T14" fmla="*/ 71 w 250"/>
                <a:gd name="T15" fmla="*/ 174 h 346"/>
                <a:gd name="T16" fmla="*/ 71 w 250"/>
                <a:gd name="T17" fmla="*/ 0 h 346"/>
                <a:gd name="T18" fmla="*/ 0 w 250"/>
                <a:gd name="T19" fmla="*/ 6 h 346"/>
                <a:gd name="T20" fmla="*/ 0 w 250"/>
                <a:gd name="T21" fmla="*/ 21 h 346"/>
                <a:gd name="T22" fmla="*/ 39 w 250"/>
                <a:gd name="T23" fmla="*/ 49 h 346"/>
                <a:gd name="T24" fmla="*/ 39 w 250"/>
                <a:gd name="T25" fmla="*/ 308 h 346"/>
                <a:gd name="T26" fmla="*/ 0 w 250"/>
                <a:gd name="T27" fmla="*/ 331 h 346"/>
                <a:gd name="T28" fmla="*/ 0 w 250"/>
                <a:gd name="T29" fmla="*/ 346 h 346"/>
                <a:gd name="T30" fmla="*/ 56 w 250"/>
                <a:gd name="T31" fmla="*/ 345 h 346"/>
                <a:gd name="T32" fmla="*/ 112 w 250"/>
                <a:gd name="T33" fmla="*/ 346 h 346"/>
                <a:gd name="T34" fmla="*/ 112 w 250"/>
                <a:gd name="T35" fmla="*/ 331 h 346"/>
                <a:gd name="T36" fmla="*/ 73 w 250"/>
                <a:gd name="T37" fmla="*/ 308 h 346"/>
                <a:gd name="T38" fmla="*/ 73 w 250"/>
                <a:gd name="T39" fmla="*/ 217 h 346"/>
                <a:gd name="T40" fmla="*/ 140 w 250"/>
                <a:gd name="T41" fmla="*/ 137 h 346"/>
                <a:gd name="T42" fmla="*/ 177 w 250"/>
                <a:gd name="T43" fmla="*/ 192 h 346"/>
                <a:gd name="T44" fmla="*/ 177 w 250"/>
                <a:gd name="T45" fmla="*/ 308 h 346"/>
                <a:gd name="T46" fmla="*/ 138 w 250"/>
                <a:gd name="T47" fmla="*/ 331 h 346"/>
                <a:gd name="T48" fmla="*/ 138 w 250"/>
                <a:gd name="T49" fmla="*/ 346 h 346"/>
                <a:gd name="T50" fmla="*/ 195 w 250"/>
                <a:gd name="T51" fmla="*/ 345 h 346"/>
                <a:gd name="T52" fmla="*/ 250 w 250"/>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6">
                  <a:moveTo>
                    <a:pt x="250" y="346"/>
                  </a:moveTo>
                  <a:lnTo>
                    <a:pt x="250" y="331"/>
                  </a:lnTo>
                  <a:cubicBezTo>
                    <a:pt x="225" y="331"/>
                    <a:pt x="212" y="331"/>
                    <a:pt x="212" y="316"/>
                  </a:cubicBezTo>
                  <a:lnTo>
                    <a:pt x="212" y="221"/>
                  </a:lnTo>
                  <a:cubicBezTo>
                    <a:pt x="212" y="178"/>
                    <a:pt x="212" y="162"/>
                    <a:pt x="196" y="144"/>
                  </a:cubicBezTo>
                  <a:cubicBezTo>
                    <a:pt x="189" y="136"/>
                    <a:pt x="173" y="126"/>
                    <a:pt x="144" y="126"/>
                  </a:cubicBezTo>
                  <a:cubicBezTo>
                    <a:pt x="102" y="126"/>
                    <a:pt x="80" y="156"/>
                    <a:pt x="72" y="174"/>
                  </a:cubicBezTo>
                  <a:lnTo>
                    <a:pt x="71" y="174"/>
                  </a:lnTo>
                  <a:lnTo>
                    <a:pt x="71" y="0"/>
                  </a:lnTo>
                  <a:lnTo>
                    <a:pt x="0" y="6"/>
                  </a:lnTo>
                  <a:lnTo>
                    <a:pt x="0" y="21"/>
                  </a:lnTo>
                  <a:cubicBezTo>
                    <a:pt x="35" y="21"/>
                    <a:pt x="39" y="25"/>
                    <a:pt x="39" y="49"/>
                  </a:cubicBezTo>
                  <a:lnTo>
                    <a:pt x="39" y="308"/>
                  </a:lnTo>
                  <a:cubicBezTo>
                    <a:pt x="39" y="331"/>
                    <a:pt x="33" y="331"/>
                    <a:pt x="0" y="331"/>
                  </a:cubicBezTo>
                  <a:lnTo>
                    <a:pt x="0" y="346"/>
                  </a:lnTo>
                  <a:lnTo>
                    <a:pt x="56" y="345"/>
                  </a:lnTo>
                  <a:lnTo>
                    <a:pt x="112" y="346"/>
                  </a:lnTo>
                  <a:lnTo>
                    <a:pt x="112" y="331"/>
                  </a:lnTo>
                  <a:cubicBezTo>
                    <a:pt x="78" y="331"/>
                    <a:pt x="73" y="331"/>
                    <a:pt x="73" y="308"/>
                  </a:cubicBezTo>
                  <a:lnTo>
                    <a:pt x="73" y="217"/>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6" name="Freeform 236">
              <a:extLst>
                <a:ext uri="{FF2B5EF4-FFF2-40B4-BE49-F238E27FC236}">
                  <a16:creationId xmlns:a16="http://schemas.microsoft.com/office/drawing/2014/main" id="{110C717C-BDAB-4B51-A81C-CBEC9247D50B}"/>
                </a:ext>
              </a:extLst>
            </p:cNvPr>
            <p:cNvSpPr>
              <a:spLocks/>
            </p:cNvSpPr>
            <p:nvPr>
              <p:custDataLst>
                <p:tags r:id="rId90"/>
              </p:custDataLst>
            </p:nvPr>
          </p:nvSpPr>
          <p:spPr bwMode="auto">
            <a:xfrm>
              <a:off x="3997326" y="4049713"/>
              <a:ext cx="74613" cy="363537"/>
            </a:xfrm>
            <a:custGeom>
              <a:avLst/>
              <a:gdLst>
                <a:gd name="T0" fmla="*/ 245 w 245"/>
                <a:gd name="T1" fmla="*/ 1191 h 1196"/>
                <a:gd name="T2" fmla="*/ 243 w 245"/>
                <a:gd name="T3" fmla="*/ 1187 h 1196"/>
                <a:gd name="T4" fmla="*/ 158 w 245"/>
                <a:gd name="T5" fmla="*/ 1081 h 1196"/>
                <a:gd name="T6" fmla="*/ 41 w 245"/>
                <a:gd name="T7" fmla="*/ 598 h 1196"/>
                <a:gd name="T8" fmla="*/ 141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1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7"/>
                  </a:cubicBezTo>
                  <a:cubicBezTo>
                    <a:pt x="225" y="1168"/>
                    <a:pt x="191" y="1135"/>
                    <a:pt x="158" y="1081"/>
                  </a:cubicBezTo>
                  <a:cubicBezTo>
                    <a:pt x="78" y="952"/>
                    <a:pt x="41" y="790"/>
                    <a:pt x="41" y="598"/>
                  </a:cubicBezTo>
                  <a:cubicBezTo>
                    <a:pt x="41" y="464"/>
                    <a:pt x="59" y="291"/>
                    <a:pt x="141" y="142"/>
                  </a:cubicBezTo>
                  <a:cubicBezTo>
                    <a:pt x="181" y="72"/>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1" y="1140"/>
                  </a:cubicBezTo>
                  <a:cubicBezTo>
                    <a:pt x="181" y="1152"/>
                    <a:pt x="200"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Freeform 237">
              <a:extLst>
                <a:ext uri="{FF2B5EF4-FFF2-40B4-BE49-F238E27FC236}">
                  <a16:creationId xmlns:a16="http://schemas.microsoft.com/office/drawing/2014/main" id="{A1F24C7C-5C54-4ED5-91D3-D0D948528054}"/>
                </a:ext>
              </a:extLst>
            </p:cNvPr>
            <p:cNvSpPr>
              <a:spLocks/>
            </p:cNvSpPr>
            <p:nvPr>
              <p:custDataLst>
                <p:tags r:id="rId91"/>
              </p:custDataLst>
            </p:nvPr>
          </p:nvSpPr>
          <p:spPr bwMode="auto">
            <a:xfrm>
              <a:off x="4103688" y="4060825"/>
              <a:ext cx="74613" cy="107950"/>
            </a:xfrm>
            <a:custGeom>
              <a:avLst/>
              <a:gdLst>
                <a:gd name="T0" fmla="*/ 247 w 247"/>
                <a:gd name="T1" fmla="*/ 347 h 353"/>
                <a:gd name="T2" fmla="*/ 244 w 247"/>
                <a:gd name="T3" fmla="*/ 342 h 353"/>
                <a:gd name="T4" fmla="*/ 233 w 247"/>
                <a:gd name="T5" fmla="*/ 319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6"/>
                  </a:lnTo>
                  <a:lnTo>
                    <a:pt x="9" y="323"/>
                  </a:lnTo>
                  <a:cubicBezTo>
                    <a:pt x="3" y="329"/>
                    <a:pt x="0" y="332"/>
                    <a:pt x="0" y="338"/>
                  </a:cubicBezTo>
                  <a:cubicBezTo>
                    <a:pt x="0" y="347"/>
                    <a:pt x="7" y="353"/>
                    <a:pt x="15" y="353"/>
                  </a:cubicBezTo>
                  <a:cubicBezTo>
                    <a:pt x="23" y="353"/>
                    <a:pt x="27" y="347"/>
                    <a:pt x="31" y="342"/>
                  </a:cubicBezTo>
                  <a:lnTo>
                    <a:pt x="152"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8" name="Freeform 238">
              <a:extLst>
                <a:ext uri="{FF2B5EF4-FFF2-40B4-BE49-F238E27FC236}">
                  <a16:creationId xmlns:a16="http://schemas.microsoft.com/office/drawing/2014/main" id="{C4A2439A-2BB1-4808-AF43-214545ED96B7}"/>
                </a:ext>
              </a:extLst>
            </p:cNvPr>
            <p:cNvSpPr>
              <a:spLocks noEditPoints="1"/>
            </p:cNvSpPr>
            <p:nvPr>
              <p:custDataLst>
                <p:tags r:id="rId92"/>
              </p:custDataLst>
            </p:nvPr>
          </p:nvSpPr>
          <p:spPr bwMode="auto">
            <a:xfrm>
              <a:off x="4189413" y="4117975"/>
              <a:ext cx="31750" cy="71437"/>
            </a:xfrm>
            <a:custGeom>
              <a:avLst/>
              <a:gdLst>
                <a:gd name="T0" fmla="*/ 96 w 105"/>
                <a:gd name="T1" fmla="*/ 13 h 234"/>
                <a:gd name="T2" fmla="*/ 82 w 105"/>
                <a:gd name="T3" fmla="*/ 0 h 234"/>
                <a:gd name="T4" fmla="*/ 63 w 105"/>
                <a:gd name="T5" fmla="*/ 19 h 234"/>
                <a:gd name="T6" fmla="*/ 77 w 105"/>
                <a:gd name="T7" fmla="*/ 32 h 234"/>
                <a:gd name="T8" fmla="*/ 96 w 105"/>
                <a:gd name="T9" fmla="*/ 13 h 234"/>
                <a:gd name="T10" fmla="*/ 105 w 105"/>
                <a:gd name="T11" fmla="*/ 181 h 234"/>
                <a:gd name="T12" fmla="*/ 100 w 105"/>
                <a:gd name="T13" fmla="*/ 177 h 234"/>
                <a:gd name="T14" fmla="*/ 93 w 105"/>
                <a:gd name="T15" fmla="*/ 183 h 234"/>
                <a:gd name="T16" fmla="*/ 56 w 105"/>
                <a:gd name="T17" fmla="*/ 225 h 234"/>
                <a:gd name="T18" fmla="*/ 47 w 105"/>
                <a:gd name="T19" fmla="*/ 212 h 234"/>
                <a:gd name="T20" fmla="*/ 53 w 105"/>
                <a:gd name="T21" fmla="*/ 190 h 234"/>
                <a:gd name="T22" fmla="*/ 64 w 105"/>
                <a:gd name="T23" fmla="*/ 162 h 234"/>
                <a:gd name="T24" fmla="*/ 81 w 105"/>
                <a:gd name="T25" fmla="*/ 118 h 234"/>
                <a:gd name="T26" fmla="*/ 83 w 105"/>
                <a:gd name="T27" fmla="*/ 107 h 234"/>
                <a:gd name="T28" fmla="*/ 50 w 105"/>
                <a:gd name="T29" fmla="*/ 77 h 234"/>
                <a:gd name="T30" fmla="*/ 0 w 105"/>
                <a:gd name="T31" fmla="*/ 131 h 234"/>
                <a:gd name="T32" fmla="*/ 5 w 105"/>
                <a:gd name="T33" fmla="*/ 135 h 234"/>
                <a:gd name="T34" fmla="*/ 12 w 105"/>
                <a:gd name="T35" fmla="*/ 129 h 234"/>
                <a:gd name="T36" fmla="*/ 49 w 105"/>
                <a:gd name="T37" fmla="*/ 87 h 234"/>
                <a:gd name="T38" fmla="*/ 58 w 105"/>
                <a:gd name="T39" fmla="*/ 99 h 234"/>
                <a:gd name="T40" fmla="*/ 47 w 105"/>
                <a:gd name="T41" fmla="*/ 134 h 234"/>
                <a:gd name="T42" fmla="*/ 25 w 105"/>
                <a:gd name="T43" fmla="*/ 190 h 234"/>
                <a:gd name="T44" fmla="*/ 22 w 105"/>
                <a:gd name="T45" fmla="*/ 205 h 234"/>
                <a:gd name="T46" fmla="*/ 55 w 105"/>
                <a:gd name="T47" fmla="*/ 234 h 234"/>
                <a:gd name="T48" fmla="*/ 105 w 105"/>
                <a:gd name="T49"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4">
                  <a:moveTo>
                    <a:pt x="96" y="13"/>
                  </a:moveTo>
                  <a:cubicBezTo>
                    <a:pt x="96" y="7"/>
                    <a:pt x="92" y="0"/>
                    <a:pt x="82" y="0"/>
                  </a:cubicBezTo>
                  <a:cubicBezTo>
                    <a:pt x="73" y="0"/>
                    <a:pt x="63" y="9"/>
                    <a:pt x="63" y="19"/>
                  </a:cubicBezTo>
                  <a:cubicBezTo>
                    <a:pt x="63" y="25"/>
                    <a:pt x="67" y="32"/>
                    <a:pt x="77" y="32"/>
                  </a:cubicBezTo>
                  <a:cubicBezTo>
                    <a:pt x="87" y="32"/>
                    <a:pt x="96" y="22"/>
                    <a:pt x="96" y="13"/>
                  </a:cubicBezTo>
                  <a:close/>
                  <a:moveTo>
                    <a:pt x="105" y="181"/>
                  </a:moveTo>
                  <a:cubicBezTo>
                    <a:pt x="105" y="177"/>
                    <a:pt x="101" y="177"/>
                    <a:pt x="100" y="177"/>
                  </a:cubicBezTo>
                  <a:cubicBezTo>
                    <a:pt x="95" y="177"/>
                    <a:pt x="94" y="179"/>
                    <a:pt x="93" y="183"/>
                  </a:cubicBezTo>
                  <a:cubicBezTo>
                    <a:pt x="85" y="210"/>
                    <a:pt x="70" y="225"/>
                    <a:pt x="56" y="225"/>
                  </a:cubicBezTo>
                  <a:cubicBezTo>
                    <a:pt x="49" y="225"/>
                    <a:pt x="47" y="220"/>
                    <a:pt x="47" y="212"/>
                  </a:cubicBezTo>
                  <a:cubicBezTo>
                    <a:pt x="47" y="204"/>
                    <a:pt x="50" y="198"/>
                    <a:pt x="53" y="190"/>
                  </a:cubicBezTo>
                  <a:lnTo>
                    <a:pt x="64" y="162"/>
                  </a:lnTo>
                  <a:lnTo>
                    <a:pt x="81" y="118"/>
                  </a:lnTo>
                  <a:cubicBezTo>
                    <a:pt x="82" y="115"/>
                    <a:pt x="83" y="110"/>
                    <a:pt x="83" y="107"/>
                  </a:cubicBezTo>
                  <a:cubicBezTo>
                    <a:pt x="83" y="90"/>
                    <a:pt x="69" y="77"/>
                    <a:pt x="50" y="77"/>
                  </a:cubicBezTo>
                  <a:cubicBezTo>
                    <a:pt x="16" y="77"/>
                    <a:pt x="0" y="125"/>
                    <a:pt x="0" y="131"/>
                  </a:cubicBezTo>
                  <a:cubicBezTo>
                    <a:pt x="0" y="135"/>
                    <a:pt x="4" y="135"/>
                    <a:pt x="5" y="135"/>
                  </a:cubicBezTo>
                  <a:cubicBezTo>
                    <a:pt x="10" y="135"/>
                    <a:pt x="11" y="133"/>
                    <a:pt x="12" y="129"/>
                  </a:cubicBezTo>
                  <a:cubicBezTo>
                    <a:pt x="21" y="100"/>
                    <a:pt x="36" y="87"/>
                    <a:pt x="49" y="87"/>
                  </a:cubicBezTo>
                  <a:cubicBezTo>
                    <a:pt x="55" y="87"/>
                    <a:pt x="58" y="90"/>
                    <a:pt x="58" y="99"/>
                  </a:cubicBezTo>
                  <a:cubicBezTo>
                    <a:pt x="58" y="107"/>
                    <a:pt x="56" y="112"/>
                    <a:pt x="47" y="134"/>
                  </a:cubicBezTo>
                  <a:lnTo>
                    <a:pt x="25" y="190"/>
                  </a:lnTo>
                  <a:cubicBezTo>
                    <a:pt x="24" y="195"/>
                    <a:pt x="22" y="199"/>
                    <a:pt x="22" y="205"/>
                  </a:cubicBezTo>
                  <a:cubicBezTo>
                    <a:pt x="22" y="221"/>
                    <a:pt x="36" y="234"/>
                    <a:pt x="55" y="234"/>
                  </a:cubicBezTo>
                  <a:cubicBezTo>
                    <a:pt x="90" y="234"/>
                    <a:pt x="105" y="186"/>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9" name="Rectangle 239">
              <a:extLst>
                <a:ext uri="{FF2B5EF4-FFF2-40B4-BE49-F238E27FC236}">
                  <a16:creationId xmlns:a16="http://schemas.microsoft.com/office/drawing/2014/main" id="{A6856ECC-389A-4F64-8E6A-73B7878DD28C}"/>
                </a:ext>
              </a:extLst>
            </p:cNvPr>
            <p:cNvSpPr>
              <a:spLocks noChangeArrowheads="1"/>
            </p:cNvSpPr>
            <p:nvPr>
              <p:custDataLst>
                <p:tags r:id="rId93"/>
              </p:custDataLst>
            </p:nvPr>
          </p:nvSpPr>
          <p:spPr bwMode="auto">
            <a:xfrm>
              <a:off x="4095751" y="4227513"/>
              <a:ext cx="1381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0" name="Freeform 240">
              <a:extLst>
                <a:ext uri="{FF2B5EF4-FFF2-40B4-BE49-F238E27FC236}">
                  <a16:creationId xmlns:a16="http://schemas.microsoft.com/office/drawing/2014/main" id="{1C9F6423-221E-42DA-B7D8-C9E33688E2A8}"/>
                </a:ext>
              </a:extLst>
            </p:cNvPr>
            <p:cNvSpPr>
              <a:spLocks/>
            </p:cNvSpPr>
            <p:nvPr>
              <p:custDataLst>
                <p:tags r:id="rId94"/>
              </p:custDataLst>
            </p:nvPr>
          </p:nvSpPr>
          <p:spPr bwMode="auto">
            <a:xfrm>
              <a:off x="4119563" y="4268788"/>
              <a:ext cx="90488" cy="104775"/>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100 w 301"/>
                <a:gd name="T15" fmla="*/ 308 h 340"/>
                <a:gd name="T16" fmla="*/ 167 w 301"/>
                <a:gd name="T17" fmla="*/ 38 h 340"/>
                <a:gd name="T18" fmla="*/ 220 w 301"/>
                <a:gd name="T19" fmla="*/ 15 h 340"/>
                <a:gd name="T20" fmla="*/ 239 w 301"/>
                <a:gd name="T21" fmla="*/ 6 h 340"/>
                <a:gd name="T22" fmla="*/ 231 w 301"/>
                <a:gd name="T23" fmla="*/ 0 h 340"/>
                <a:gd name="T24" fmla="*/ 157 w 301"/>
                <a:gd name="T25" fmla="*/ 1 h 340"/>
                <a:gd name="T26" fmla="*/ 91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3 h 340"/>
                <a:gd name="T38" fmla="*/ 59 w 301"/>
                <a:gd name="T39" fmla="*/ 301 h 340"/>
                <a:gd name="T40" fmla="*/ 13 w 301"/>
                <a:gd name="T41" fmla="*/ 325 h 340"/>
                <a:gd name="T42" fmla="*/ 0 w 301"/>
                <a:gd name="T43" fmla="*/ 335 h 340"/>
                <a:gd name="T44" fmla="*/ 13 w 301"/>
                <a:gd name="T45" fmla="*/ 340 h 340"/>
                <a:gd name="T46" fmla="*/ 244 w 301"/>
                <a:gd name="T47" fmla="*/ 340 h 340"/>
                <a:gd name="T48" fmla="*/ 260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70" y="268"/>
                    <a:pt x="248" y="325"/>
                    <a:pt x="161" y="325"/>
                  </a:cubicBezTo>
                  <a:lnTo>
                    <a:pt x="114" y="325"/>
                  </a:lnTo>
                  <a:cubicBezTo>
                    <a:pt x="107" y="325"/>
                    <a:pt x="106" y="325"/>
                    <a:pt x="103" y="324"/>
                  </a:cubicBezTo>
                  <a:cubicBezTo>
                    <a:pt x="99" y="324"/>
                    <a:pt x="97" y="323"/>
                    <a:pt x="97" y="319"/>
                  </a:cubicBezTo>
                  <a:cubicBezTo>
                    <a:pt x="97" y="318"/>
                    <a:pt x="97" y="317"/>
                    <a:pt x="100" y="308"/>
                  </a:cubicBezTo>
                  <a:lnTo>
                    <a:pt x="167" y="38"/>
                  </a:lnTo>
                  <a:cubicBezTo>
                    <a:pt x="171" y="21"/>
                    <a:pt x="173" y="15"/>
                    <a:pt x="220" y="15"/>
                  </a:cubicBezTo>
                  <a:cubicBezTo>
                    <a:pt x="235" y="15"/>
                    <a:pt x="239" y="15"/>
                    <a:pt x="239" y="6"/>
                  </a:cubicBezTo>
                  <a:cubicBezTo>
                    <a:pt x="239" y="0"/>
                    <a:pt x="233" y="0"/>
                    <a:pt x="231" y="0"/>
                  </a:cubicBezTo>
                  <a:lnTo>
                    <a:pt x="157" y="1"/>
                  </a:lnTo>
                  <a:lnTo>
                    <a:pt x="91" y="0"/>
                  </a:lnTo>
                  <a:cubicBezTo>
                    <a:pt x="87" y="0"/>
                    <a:pt x="81" y="0"/>
                    <a:pt x="81" y="10"/>
                  </a:cubicBezTo>
                  <a:cubicBezTo>
                    <a:pt x="81" y="15"/>
                    <a:pt x="86" y="15"/>
                    <a:pt x="95" y="15"/>
                  </a:cubicBezTo>
                  <a:cubicBezTo>
                    <a:pt x="95" y="15"/>
                    <a:pt x="105" y="15"/>
                    <a:pt x="114" y="16"/>
                  </a:cubicBezTo>
                  <a:cubicBezTo>
                    <a:pt x="123" y="17"/>
                    <a:pt x="127" y="18"/>
                    <a:pt x="127" y="24"/>
                  </a:cubicBezTo>
                  <a:cubicBezTo>
                    <a:pt x="127" y="26"/>
                    <a:pt x="127" y="27"/>
                    <a:pt x="125" y="33"/>
                  </a:cubicBezTo>
                  <a:lnTo>
                    <a:pt x="59" y="301"/>
                  </a:lnTo>
                  <a:cubicBezTo>
                    <a:pt x="54" y="321"/>
                    <a:pt x="53" y="325"/>
                    <a:pt x="13" y="325"/>
                  </a:cubicBezTo>
                  <a:cubicBezTo>
                    <a:pt x="5" y="325"/>
                    <a:pt x="0" y="325"/>
                    <a:pt x="0" y="335"/>
                  </a:cubicBezTo>
                  <a:cubicBezTo>
                    <a:pt x="0" y="340"/>
                    <a:pt x="4" y="340"/>
                    <a:pt x="13" y="340"/>
                  </a:cubicBezTo>
                  <a:lnTo>
                    <a:pt x="244" y="340"/>
                  </a:lnTo>
                  <a:cubicBezTo>
                    <a:pt x="256" y="340"/>
                    <a:pt x="257" y="340"/>
                    <a:pt x="260" y="332"/>
                  </a:cubicBezTo>
                  <a:lnTo>
                    <a:pt x="299" y="224"/>
                  </a:lnTo>
                  <a:cubicBezTo>
                    <a:pt x="301" y="218"/>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1" name="Freeform 241">
              <a:extLst>
                <a:ext uri="{FF2B5EF4-FFF2-40B4-BE49-F238E27FC236}">
                  <a16:creationId xmlns:a16="http://schemas.microsoft.com/office/drawing/2014/main" id="{BCAB85E2-A9E2-43E9-899C-A4D71DF11FB7}"/>
                </a:ext>
              </a:extLst>
            </p:cNvPr>
            <p:cNvSpPr>
              <a:spLocks/>
            </p:cNvSpPr>
            <p:nvPr>
              <p:custDataLst>
                <p:tags r:id="rId95"/>
              </p:custDataLst>
            </p:nvPr>
          </p:nvSpPr>
          <p:spPr bwMode="auto">
            <a:xfrm>
              <a:off x="4256088" y="4202113"/>
              <a:ext cx="74613" cy="68262"/>
            </a:xfrm>
            <a:custGeom>
              <a:avLst/>
              <a:gdLst>
                <a:gd name="T0" fmla="*/ 233 w 248"/>
                <a:gd name="T1" fmla="*/ 149 h 226"/>
                <a:gd name="T2" fmla="*/ 227 w 248"/>
                <a:gd name="T3" fmla="*/ 144 h 226"/>
                <a:gd name="T4" fmla="*/ 221 w 248"/>
                <a:gd name="T5" fmla="*/ 150 h 226"/>
                <a:gd name="T6" fmla="*/ 154 w 248"/>
                <a:gd name="T7" fmla="*/ 215 h 226"/>
                <a:gd name="T8" fmla="*/ 127 w 248"/>
                <a:gd name="T9" fmla="*/ 182 h 226"/>
                <a:gd name="T10" fmla="*/ 135 w 248"/>
                <a:gd name="T11" fmla="*/ 138 h 226"/>
                <a:gd name="T12" fmla="*/ 152 w 248"/>
                <a:gd name="T13" fmla="*/ 70 h 226"/>
                <a:gd name="T14" fmla="*/ 202 w 248"/>
                <a:gd name="T15" fmla="*/ 11 h 226"/>
                <a:gd name="T16" fmla="*/ 227 w 248"/>
                <a:gd name="T17" fmla="*/ 17 h 226"/>
                <a:gd name="T18" fmla="*/ 203 w 248"/>
                <a:gd name="T19" fmla="*/ 44 h 226"/>
                <a:gd name="T20" fmla="*/ 222 w 248"/>
                <a:gd name="T21" fmla="*/ 62 h 226"/>
                <a:gd name="T22" fmla="*/ 248 w 248"/>
                <a:gd name="T23" fmla="*/ 33 h 226"/>
                <a:gd name="T24" fmla="*/ 202 w 248"/>
                <a:gd name="T25" fmla="*/ 0 h 226"/>
                <a:gd name="T26" fmla="*/ 150 w 248"/>
                <a:gd name="T27" fmla="*/ 38 h 226"/>
                <a:gd name="T28" fmla="*/ 96 w 248"/>
                <a:gd name="T29" fmla="*/ 0 h 226"/>
                <a:gd name="T30" fmla="*/ 16 w 248"/>
                <a:gd name="T31" fmla="*/ 77 h 226"/>
                <a:gd name="T32" fmla="*/ 22 w 248"/>
                <a:gd name="T33" fmla="*/ 82 h 226"/>
                <a:gd name="T34" fmla="*/ 28 w 248"/>
                <a:gd name="T35" fmla="*/ 76 h 226"/>
                <a:gd name="T36" fmla="*/ 95 w 248"/>
                <a:gd name="T37" fmla="*/ 11 h 226"/>
                <a:gd name="T38" fmla="*/ 122 w 248"/>
                <a:gd name="T39" fmla="*/ 44 h 226"/>
                <a:gd name="T40" fmla="*/ 95 w 248"/>
                <a:gd name="T41" fmla="*/ 163 h 226"/>
                <a:gd name="T42" fmla="*/ 48 w 248"/>
                <a:gd name="T43" fmla="*/ 215 h 226"/>
                <a:gd name="T44" fmla="*/ 23 w 248"/>
                <a:gd name="T45" fmla="*/ 208 h 226"/>
                <a:gd name="T46" fmla="*/ 46 w 248"/>
                <a:gd name="T47" fmla="*/ 182 h 226"/>
                <a:gd name="T48" fmla="*/ 28 w 248"/>
                <a:gd name="T49" fmla="*/ 164 h 226"/>
                <a:gd name="T50" fmla="*/ 0 w 248"/>
                <a:gd name="T51" fmla="*/ 193 h 226"/>
                <a:gd name="T52" fmla="*/ 47 w 248"/>
                <a:gd name="T53" fmla="*/ 226 h 226"/>
                <a:gd name="T54" fmla="*/ 99 w 248"/>
                <a:gd name="T55" fmla="*/ 188 h 226"/>
                <a:gd name="T56" fmla="*/ 153 w 248"/>
                <a:gd name="T57" fmla="*/ 226 h 226"/>
                <a:gd name="T58" fmla="*/ 233 w 248"/>
                <a:gd name="T59"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233" y="149"/>
                  </a:moveTo>
                  <a:cubicBezTo>
                    <a:pt x="233" y="144"/>
                    <a:pt x="229" y="144"/>
                    <a:pt x="227" y="144"/>
                  </a:cubicBezTo>
                  <a:cubicBezTo>
                    <a:pt x="223" y="144"/>
                    <a:pt x="222" y="146"/>
                    <a:pt x="221" y="150"/>
                  </a:cubicBezTo>
                  <a:cubicBezTo>
                    <a:pt x="204" y="203"/>
                    <a:pt x="170" y="215"/>
                    <a:pt x="154" y="215"/>
                  </a:cubicBezTo>
                  <a:cubicBezTo>
                    <a:pt x="135" y="215"/>
                    <a:pt x="127" y="199"/>
                    <a:pt x="127" y="182"/>
                  </a:cubicBezTo>
                  <a:cubicBezTo>
                    <a:pt x="127" y="171"/>
                    <a:pt x="130" y="160"/>
                    <a:pt x="135" y="138"/>
                  </a:cubicBezTo>
                  <a:lnTo>
                    <a:pt x="152" y="70"/>
                  </a:lnTo>
                  <a:cubicBezTo>
                    <a:pt x="155" y="57"/>
                    <a:pt x="167" y="11"/>
                    <a:pt x="202" y="11"/>
                  </a:cubicBezTo>
                  <a:cubicBezTo>
                    <a:pt x="204" y="11"/>
                    <a:pt x="216" y="11"/>
                    <a:pt x="227" y="17"/>
                  </a:cubicBezTo>
                  <a:cubicBezTo>
                    <a:pt x="213" y="20"/>
                    <a:pt x="203" y="32"/>
                    <a:pt x="203" y="44"/>
                  </a:cubicBezTo>
                  <a:cubicBezTo>
                    <a:pt x="203" y="52"/>
                    <a:pt x="208" y="62"/>
                    <a:pt x="222" y="62"/>
                  </a:cubicBezTo>
                  <a:cubicBezTo>
                    <a:pt x="233" y="62"/>
                    <a:pt x="248" y="53"/>
                    <a:pt x="248" y="33"/>
                  </a:cubicBezTo>
                  <a:cubicBezTo>
                    <a:pt x="248" y="7"/>
                    <a:pt x="219" y="0"/>
                    <a:pt x="202" y="0"/>
                  </a:cubicBezTo>
                  <a:cubicBezTo>
                    <a:pt x="173" y="0"/>
                    <a:pt x="156" y="26"/>
                    <a:pt x="150" y="38"/>
                  </a:cubicBezTo>
                  <a:cubicBezTo>
                    <a:pt x="137" y="5"/>
                    <a:pt x="110" y="0"/>
                    <a:pt x="96" y="0"/>
                  </a:cubicBezTo>
                  <a:cubicBezTo>
                    <a:pt x="44" y="0"/>
                    <a:pt x="16" y="64"/>
                    <a:pt x="16" y="77"/>
                  </a:cubicBezTo>
                  <a:cubicBezTo>
                    <a:pt x="16" y="82"/>
                    <a:pt x="22" y="82"/>
                    <a:pt x="22" y="82"/>
                  </a:cubicBezTo>
                  <a:cubicBezTo>
                    <a:pt x="26" y="82"/>
                    <a:pt x="27" y="81"/>
                    <a:pt x="28" y="76"/>
                  </a:cubicBezTo>
                  <a:cubicBezTo>
                    <a:pt x="45" y="23"/>
                    <a:pt x="78" y="11"/>
                    <a:pt x="95" y="11"/>
                  </a:cubicBezTo>
                  <a:cubicBezTo>
                    <a:pt x="104" y="11"/>
                    <a:pt x="122" y="15"/>
                    <a:pt x="122" y="44"/>
                  </a:cubicBezTo>
                  <a:cubicBezTo>
                    <a:pt x="122" y="60"/>
                    <a:pt x="113" y="93"/>
                    <a:pt x="95" y="163"/>
                  </a:cubicBezTo>
                  <a:cubicBezTo>
                    <a:pt x="87" y="194"/>
                    <a:pt x="69" y="215"/>
                    <a:pt x="48" y="215"/>
                  </a:cubicBezTo>
                  <a:cubicBezTo>
                    <a:pt x="45" y="215"/>
                    <a:pt x="33" y="215"/>
                    <a:pt x="23" y="208"/>
                  </a:cubicBezTo>
                  <a:cubicBezTo>
                    <a:pt x="35" y="206"/>
                    <a:pt x="46" y="195"/>
                    <a:pt x="46" y="182"/>
                  </a:cubicBezTo>
                  <a:cubicBezTo>
                    <a:pt x="46" y="168"/>
                    <a:pt x="35" y="164"/>
                    <a:pt x="28" y="164"/>
                  </a:cubicBezTo>
                  <a:cubicBezTo>
                    <a:pt x="13" y="164"/>
                    <a:pt x="0" y="177"/>
                    <a:pt x="0" y="193"/>
                  </a:cubicBezTo>
                  <a:cubicBezTo>
                    <a:pt x="0" y="216"/>
                    <a:pt x="25" y="226"/>
                    <a:pt x="47" y="226"/>
                  </a:cubicBezTo>
                  <a:cubicBezTo>
                    <a:pt x="80" y="226"/>
                    <a:pt x="98" y="191"/>
                    <a:pt x="99" y="188"/>
                  </a:cubicBezTo>
                  <a:cubicBezTo>
                    <a:pt x="105" y="206"/>
                    <a:pt x="123" y="226"/>
                    <a:pt x="153" y="226"/>
                  </a:cubicBezTo>
                  <a:cubicBezTo>
                    <a:pt x="205" y="226"/>
                    <a:pt x="233" y="162"/>
                    <a:pt x="233"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2" name="Freeform 242">
              <a:extLst>
                <a:ext uri="{FF2B5EF4-FFF2-40B4-BE49-F238E27FC236}">
                  <a16:creationId xmlns:a16="http://schemas.microsoft.com/office/drawing/2014/main" id="{9644FEF4-D627-49B2-AAEC-14508E9EFD1A}"/>
                </a:ext>
              </a:extLst>
            </p:cNvPr>
            <p:cNvSpPr>
              <a:spLocks/>
            </p:cNvSpPr>
            <p:nvPr>
              <p:custDataLst>
                <p:tags r:id="rId96"/>
              </p:custDataLst>
            </p:nvPr>
          </p:nvSpPr>
          <p:spPr bwMode="auto">
            <a:xfrm>
              <a:off x="4343401" y="4049713"/>
              <a:ext cx="74613" cy="363537"/>
            </a:xfrm>
            <a:custGeom>
              <a:avLst/>
              <a:gdLst>
                <a:gd name="T0" fmla="*/ 245 w 245"/>
                <a:gd name="T1" fmla="*/ 598 h 1196"/>
                <a:gd name="T2" fmla="*/ 74 w 245"/>
                <a:gd name="T3" fmla="*/ 56 h 1196"/>
                <a:gd name="T4" fmla="*/ 24 w 245"/>
                <a:gd name="T5" fmla="*/ 6 h 1196"/>
                <a:gd name="T6" fmla="*/ 10 w 245"/>
                <a:gd name="T7" fmla="*/ 0 h 1196"/>
                <a:gd name="T8" fmla="*/ 0 w 245"/>
                <a:gd name="T9" fmla="*/ 5 h 1196"/>
                <a:gd name="T10" fmla="*/ 3 w 245"/>
                <a:gd name="T11" fmla="*/ 10 h 1196"/>
                <a:gd name="T12" fmla="*/ 87 w 245"/>
                <a:gd name="T13" fmla="*/ 115 h 1196"/>
                <a:gd name="T14" fmla="*/ 204 w 245"/>
                <a:gd name="T15" fmla="*/ 598 h 1196"/>
                <a:gd name="T16" fmla="*/ 104 w 245"/>
                <a:gd name="T17" fmla="*/ 1054 h 1196"/>
                <a:gd name="T18" fmla="*/ 2 w 245"/>
                <a:gd name="T19" fmla="*/ 1187 h 1196"/>
                <a:gd name="T20" fmla="*/ 0 w 245"/>
                <a:gd name="T21" fmla="*/ 1191 h 1196"/>
                <a:gd name="T22" fmla="*/ 10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0" y="205"/>
                    <a:pt x="74" y="56"/>
                  </a:cubicBezTo>
                  <a:cubicBezTo>
                    <a:pt x="64" y="44"/>
                    <a:pt x="45" y="24"/>
                    <a:pt x="24" y="6"/>
                  </a:cubicBezTo>
                  <a:cubicBezTo>
                    <a:pt x="18" y="0"/>
                    <a:pt x="17" y="0"/>
                    <a:pt x="10" y="0"/>
                  </a:cubicBezTo>
                  <a:cubicBezTo>
                    <a:pt x="4" y="0"/>
                    <a:pt x="0" y="0"/>
                    <a:pt x="0" y="5"/>
                  </a:cubicBezTo>
                  <a:cubicBezTo>
                    <a:pt x="0" y="7"/>
                    <a:pt x="2" y="9"/>
                    <a:pt x="3" y="10"/>
                  </a:cubicBezTo>
                  <a:cubicBezTo>
                    <a:pt x="20" y="28"/>
                    <a:pt x="54" y="61"/>
                    <a:pt x="87" y="115"/>
                  </a:cubicBezTo>
                  <a:cubicBezTo>
                    <a:pt x="167" y="244"/>
                    <a:pt x="204" y="406"/>
                    <a:pt x="204" y="598"/>
                  </a:cubicBezTo>
                  <a:cubicBezTo>
                    <a:pt x="204" y="732"/>
                    <a:pt x="186" y="905"/>
                    <a:pt x="104" y="1054"/>
                  </a:cubicBezTo>
                  <a:cubicBezTo>
                    <a:pt x="64" y="1124"/>
                    <a:pt x="23" y="1166"/>
                    <a:pt x="2" y="1187"/>
                  </a:cubicBezTo>
                  <a:cubicBezTo>
                    <a:pt x="1" y="1188"/>
                    <a:pt x="0" y="1190"/>
                    <a:pt x="0" y="1191"/>
                  </a:cubicBezTo>
                  <a:cubicBezTo>
                    <a:pt x="0" y="1196"/>
                    <a:pt x="4" y="1196"/>
                    <a:pt x="10" y="1196"/>
                  </a:cubicBezTo>
                  <a:cubicBezTo>
                    <a:pt x="17" y="1196"/>
                    <a:pt x="18"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3" name="Freeform 243">
              <a:extLst>
                <a:ext uri="{FF2B5EF4-FFF2-40B4-BE49-F238E27FC236}">
                  <a16:creationId xmlns:a16="http://schemas.microsoft.com/office/drawing/2014/main" id="{2019F635-3917-49ED-B3F8-0251C783B4CA}"/>
                </a:ext>
              </a:extLst>
            </p:cNvPr>
            <p:cNvSpPr>
              <a:spLocks/>
            </p:cNvSpPr>
            <p:nvPr>
              <p:custDataLst>
                <p:tags r:id="rId97"/>
              </p:custDataLst>
            </p:nvPr>
          </p:nvSpPr>
          <p:spPr bwMode="auto">
            <a:xfrm>
              <a:off x="4468813" y="4049713"/>
              <a:ext cx="73025" cy="363537"/>
            </a:xfrm>
            <a:custGeom>
              <a:avLst/>
              <a:gdLst>
                <a:gd name="T0" fmla="*/ 242 w 242"/>
                <a:gd name="T1" fmla="*/ 598 h 1196"/>
                <a:gd name="T2" fmla="*/ 236 w 242"/>
                <a:gd name="T3" fmla="*/ 586 h 1196"/>
                <a:gd name="T4" fmla="*/ 142 w 242"/>
                <a:gd name="T5" fmla="*/ 451 h 1196"/>
                <a:gd name="T6" fmla="*/ 142 w 242"/>
                <a:gd name="T7" fmla="*/ 154 h 1196"/>
                <a:gd name="T8" fmla="*/ 30 w 242"/>
                <a:gd name="T9" fmla="*/ 5 h 1196"/>
                <a:gd name="T10" fmla="*/ 10 w 242"/>
                <a:gd name="T11" fmla="*/ 0 h 1196"/>
                <a:gd name="T12" fmla="*/ 0 w 242"/>
                <a:gd name="T13" fmla="*/ 11 h 1196"/>
                <a:gd name="T14" fmla="*/ 4 w 242"/>
                <a:gd name="T15" fmla="*/ 22 h 1196"/>
                <a:gd name="T16" fmla="*/ 99 w 242"/>
                <a:gd name="T17" fmla="*/ 136 h 1196"/>
                <a:gd name="T18" fmla="*/ 100 w 242"/>
                <a:gd name="T19" fmla="*/ 178 h 1196"/>
                <a:gd name="T20" fmla="*/ 100 w 242"/>
                <a:gd name="T21" fmla="*/ 434 h 1196"/>
                <a:gd name="T22" fmla="*/ 132 w 242"/>
                <a:gd name="T23" fmla="*/ 534 h 1196"/>
                <a:gd name="T24" fmla="*/ 214 w 242"/>
                <a:gd name="T25" fmla="*/ 598 h 1196"/>
                <a:gd name="T26" fmla="*/ 100 w 242"/>
                <a:gd name="T27" fmla="*/ 745 h 1196"/>
                <a:gd name="T28" fmla="*/ 100 w 242"/>
                <a:gd name="T29" fmla="*/ 1032 h 1196"/>
                <a:gd name="T30" fmla="*/ 71 w 242"/>
                <a:gd name="T31" fmla="*/ 1123 h 1196"/>
                <a:gd name="T32" fmla="*/ 3 w 242"/>
                <a:gd name="T33" fmla="*/ 1175 h 1196"/>
                <a:gd name="T34" fmla="*/ 0 w 242"/>
                <a:gd name="T35" fmla="*/ 1185 h 1196"/>
                <a:gd name="T36" fmla="*/ 10 w 242"/>
                <a:gd name="T37" fmla="*/ 1196 h 1196"/>
                <a:gd name="T38" fmla="*/ 31 w 242"/>
                <a:gd name="T39" fmla="*/ 1190 h 1196"/>
                <a:gd name="T40" fmla="*/ 140 w 242"/>
                <a:gd name="T41" fmla="*/ 1065 h 1196"/>
                <a:gd name="T42" fmla="*/ 142 w 242"/>
                <a:gd name="T43" fmla="*/ 1018 h 1196"/>
                <a:gd name="T44" fmla="*/ 142 w 242"/>
                <a:gd name="T45" fmla="*/ 754 h 1196"/>
                <a:gd name="T46" fmla="*/ 238 w 242"/>
                <a:gd name="T47" fmla="*/ 609 h 1196"/>
                <a:gd name="T48" fmla="*/ 242 w 242"/>
                <a:gd name="T49"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196">
                  <a:moveTo>
                    <a:pt x="242" y="598"/>
                  </a:moveTo>
                  <a:cubicBezTo>
                    <a:pt x="242" y="590"/>
                    <a:pt x="242" y="589"/>
                    <a:pt x="236" y="586"/>
                  </a:cubicBezTo>
                  <a:cubicBezTo>
                    <a:pt x="147" y="538"/>
                    <a:pt x="142" y="465"/>
                    <a:pt x="142" y="451"/>
                  </a:cubicBezTo>
                  <a:lnTo>
                    <a:pt x="142" y="154"/>
                  </a:lnTo>
                  <a:cubicBezTo>
                    <a:pt x="142" y="82"/>
                    <a:pt x="92" y="35"/>
                    <a:pt x="30" y="5"/>
                  </a:cubicBezTo>
                  <a:cubicBezTo>
                    <a:pt x="19" y="0"/>
                    <a:pt x="18" y="0"/>
                    <a:pt x="10" y="0"/>
                  </a:cubicBezTo>
                  <a:cubicBezTo>
                    <a:pt x="0" y="0"/>
                    <a:pt x="0" y="0"/>
                    <a:pt x="0" y="11"/>
                  </a:cubicBezTo>
                  <a:cubicBezTo>
                    <a:pt x="0" y="18"/>
                    <a:pt x="0" y="19"/>
                    <a:pt x="4" y="22"/>
                  </a:cubicBezTo>
                  <a:cubicBezTo>
                    <a:pt x="25" y="32"/>
                    <a:pt x="89" y="65"/>
                    <a:pt x="99" y="136"/>
                  </a:cubicBezTo>
                  <a:cubicBezTo>
                    <a:pt x="100" y="143"/>
                    <a:pt x="100" y="148"/>
                    <a:pt x="100" y="178"/>
                  </a:cubicBezTo>
                  <a:lnTo>
                    <a:pt x="100" y="434"/>
                  </a:lnTo>
                  <a:cubicBezTo>
                    <a:pt x="100" y="457"/>
                    <a:pt x="100" y="494"/>
                    <a:pt x="132" y="534"/>
                  </a:cubicBezTo>
                  <a:cubicBezTo>
                    <a:pt x="151" y="559"/>
                    <a:pt x="180" y="582"/>
                    <a:pt x="214" y="598"/>
                  </a:cubicBezTo>
                  <a:cubicBezTo>
                    <a:pt x="117" y="645"/>
                    <a:pt x="100" y="716"/>
                    <a:pt x="100" y="745"/>
                  </a:cubicBezTo>
                  <a:lnTo>
                    <a:pt x="100" y="1032"/>
                  </a:lnTo>
                  <a:cubicBezTo>
                    <a:pt x="100" y="1058"/>
                    <a:pt x="100" y="1087"/>
                    <a:pt x="71" y="1123"/>
                  </a:cubicBezTo>
                  <a:cubicBezTo>
                    <a:pt x="49" y="1151"/>
                    <a:pt x="24" y="1164"/>
                    <a:pt x="3" y="1175"/>
                  </a:cubicBezTo>
                  <a:cubicBezTo>
                    <a:pt x="0" y="1177"/>
                    <a:pt x="0" y="1179"/>
                    <a:pt x="0" y="1185"/>
                  </a:cubicBezTo>
                  <a:cubicBezTo>
                    <a:pt x="0" y="1196"/>
                    <a:pt x="0" y="1196"/>
                    <a:pt x="10" y="1196"/>
                  </a:cubicBezTo>
                  <a:cubicBezTo>
                    <a:pt x="17" y="1196"/>
                    <a:pt x="18" y="1196"/>
                    <a:pt x="31" y="1190"/>
                  </a:cubicBezTo>
                  <a:cubicBezTo>
                    <a:pt x="81" y="1166"/>
                    <a:pt x="130" y="1126"/>
                    <a:pt x="140" y="1065"/>
                  </a:cubicBezTo>
                  <a:cubicBezTo>
                    <a:pt x="142" y="1056"/>
                    <a:pt x="142" y="1051"/>
                    <a:pt x="142" y="1018"/>
                  </a:cubicBezTo>
                  <a:lnTo>
                    <a:pt x="142" y="754"/>
                  </a:lnTo>
                  <a:cubicBezTo>
                    <a:pt x="142" y="695"/>
                    <a:pt x="172" y="645"/>
                    <a:pt x="238" y="609"/>
                  </a:cubicBezTo>
                  <a:cubicBezTo>
                    <a:pt x="242" y="607"/>
                    <a:pt x="242" y="606"/>
                    <a:pt x="242"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4" name="Freeform 244">
              <a:extLst>
                <a:ext uri="{FF2B5EF4-FFF2-40B4-BE49-F238E27FC236}">
                  <a16:creationId xmlns:a16="http://schemas.microsoft.com/office/drawing/2014/main" id="{EBAA5B1E-9F0D-44F8-B97F-6E4297465623}"/>
                </a:ext>
              </a:extLst>
            </p:cNvPr>
            <p:cNvSpPr>
              <a:spLocks/>
            </p:cNvSpPr>
            <p:nvPr>
              <p:custDataLst>
                <p:tags r:id="rId98"/>
              </p:custDataLst>
            </p:nvPr>
          </p:nvSpPr>
          <p:spPr bwMode="auto">
            <a:xfrm>
              <a:off x="4564063" y="4049713"/>
              <a:ext cx="39688" cy="363537"/>
            </a:xfrm>
            <a:custGeom>
              <a:avLst/>
              <a:gdLst>
                <a:gd name="T0" fmla="*/ 131 w 131"/>
                <a:gd name="T1" fmla="*/ 1196 h 1196"/>
                <a:gd name="T2" fmla="*/ 131 w 131"/>
                <a:gd name="T3" fmla="*/ 0 h 1196"/>
                <a:gd name="T4" fmla="*/ 0 w 131"/>
                <a:gd name="T5" fmla="*/ 0 h 1196"/>
                <a:gd name="T6" fmla="*/ 0 w 131"/>
                <a:gd name="T7" fmla="*/ 27 h 1196"/>
                <a:gd name="T8" fmla="*/ 103 w 131"/>
                <a:gd name="T9" fmla="*/ 27 h 1196"/>
                <a:gd name="T10" fmla="*/ 103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3" y="27"/>
                  </a:lnTo>
                  <a:lnTo>
                    <a:pt x="103"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5" name="Oval 245">
              <a:extLst>
                <a:ext uri="{FF2B5EF4-FFF2-40B4-BE49-F238E27FC236}">
                  <a16:creationId xmlns:a16="http://schemas.microsoft.com/office/drawing/2014/main" id="{F4D18109-A37A-421D-81A7-8D04AE37C62B}"/>
                </a:ext>
              </a:extLst>
            </p:cNvPr>
            <p:cNvSpPr>
              <a:spLocks noChangeArrowheads="1"/>
            </p:cNvSpPr>
            <p:nvPr>
              <p:custDataLst>
                <p:tags r:id="rId99"/>
              </p:custDataLst>
            </p:nvPr>
          </p:nvSpPr>
          <p:spPr bwMode="auto">
            <a:xfrm>
              <a:off x="2111376" y="4654550"/>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6" name="Freeform 246">
              <a:extLst>
                <a:ext uri="{FF2B5EF4-FFF2-40B4-BE49-F238E27FC236}">
                  <a16:creationId xmlns:a16="http://schemas.microsoft.com/office/drawing/2014/main" id="{B0E83C23-33D4-4F03-9B7E-5D9EF3F82707}"/>
                </a:ext>
              </a:extLst>
            </p:cNvPr>
            <p:cNvSpPr>
              <a:spLocks/>
            </p:cNvSpPr>
            <p:nvPr>
              <p:custDataLst>
                <p:tags r:id="rId100"/>
              </p:custDataLst>
            </p:nvPr>
          </p:nvSpPr>
          <p:spPr bwMode="auto">
            <a:xfrm>
              <a:off x="2179638" y="4632325"/>
              <a:ext cx="57150" cy="69850"/>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5 h 229"/>
                <a:gd name="T10" fmla="*/ 108 w 190"/>
                <a:gd name="T11" fmla="*/ 13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1"/>
                    <a:pt x="130" y="216"/>
                    <a:pt x="111" y="216"/>
                  </a:cubicBezTo>
                  <a:cubicBezTo>
                    <a:pt x="85" y="216"/>
                    <a:pt x="41" y="195"/>
                    <a:pt x="41" y="115"/>
                  </a:cubicBezTo>
                  <a:cubicBezTo>
                    <a:pt x="41" y="33"/>
                    <a:pt x="82" y="13"/>
                    <a:pt x="108" y="13"/>
                  </a:cubicBezTo>
                  <a:cubicBezTo>
                    <a:pt x="113" y="13"/>
                    <a:pt x="144" y="13"/>
                    <a:pt x="162" y="31"/>
                  </a:cubicBezTo>
                  <a:cubicBezTo>
                    <a:pt x="141" y="32"/>
                    <a:pt x="138" y="47"/>
                    <a:pt x="138" y="54"/>
                  </a:cubicBezTo>
                  <a:cubicBezTo>
                    <a:pt x="138" y="67"/>
                    <a:pt x="147" y="77"/>
                    <a:pt x="161" y="77"/>
                  </a:cubicBezTo>
                  <a:cubicBezTo>
                    <a:pt x="174" y="77"/>
                    <a:pt x="184" y="68"/>
                    <a:pt x="184" y="53"/>
                  </a:cubicBezTo>
                  <a:cubicBezTo>
                    <a:pt x="184" y="20"/>
                    <a:pt x="146" y="0"/>
                    <a:pt x="108" y="0"/>
                  </a:cubicBezTo>
                  <a:cubicBezTo>
                    <a:pt x="45"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7" name="Freeform 247">
              <a:extLst>
                <a:ext uri="{FF2B5EF4-FFF2-40B4-BE49-F238E27FC236}">
                  <a16:creationId xmlns:a16="http://schemas.microsoft.com/office/drawing/2014/main" id="{C013FB72-DB66-4399-9364-73D0C6FAB3B7}"/>
                </a:ext>
              </a:extLst>
            </p:cNvPr>
            <p:cNvSpPr>
              <a:spLocks noEditPoints="1"/>
            </p:cNvSpPr>
            <p:nvPr>
              <p:custDataLst>
                <p:tags r:id="rId101"/>
              </p:custDataLst>
            </p:nvPr>
          </p:nvSpPr>
          <p:spPr bwMode="auto">
            <a:xfrm>
              <a:off x="2244726" y="4632325"/>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6"/>
                    <a:pt x="111" y="216"/>
                  </a:cubicBezTo>
                  <a:cubicBezTo>
                    <a:pt x="89" y="216"/>
                    <a:pt x="67" y="206"/>
                    <a:pt x="54" y="183"/>
                  </a:cubicBezTo>
                  <a:cubicBezTo>
                    <a:pt x="41" y="161"/>
                    <a:pt x="41" y="131"/>
                    <a:pt x="41" y="113"/>
                  </a:cubicBezTo>
                  <a:cubicBezTo>
                    <a:pt x="41" y="93"/>
                    <a:pt x="41" y="66"/>
                    <a:pt x="53" y="44"/>
                  </a:cubicBezTo>
                  <a:cubicBezTo>
                    <a:pt x="67" y="22"/>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8" name="Freeform 248">
              <a:extLst>
                <a:ext uri="{FF2B5EF4-FFF2-40B4-BE49-F238E27FC236}">
                  <a16:creationId xmlns:a16="http://schemas.microsoft.com/office/drawing/2014/main" id="{C1B3F7A5-DAC7-4160-828E-1C557738CA67}"/>
                </a:ext>
              </a:extLst>
            </p:cNvPr>
            <p:cNvSpPr>
              <a:spLocks/>
            </p:cNvSpPr>
            <p:nvPr>
              <p:custDataLst>
                <p:tags r:id="rId102"/>
              </p:custDataLst>
            </p:nvPr>
          </p:nvSpPr>
          <p:spPr bwMode="auto">
            <a:xfrm>
              <a:off x="2320926" y="4632325"/>
              <a:ext cx="49213" cy="69850"/>
            </a:xfrm>
            <a:custGeom>
              <a:avLst/>
              <a:gdLst>
                <a:gd name="T0" fmla="*/ 163 w 163"/>
                <a:gd name="T1" fmla="*/ 160 h 229"/>
                <a:gd name="T2" fmla="*/ 142 w 163"/>
                <a:gd name="T3" fmla="*/ 112 h 229"/>
                <a:gd name="T4" fmla="*/ 85 w 163"/>
                <a:gd name="T5" fmla="*/ 88 h 229"/>
                <a:gd name="T6" fmla="*/ 24 w 163"/>
                <a:gd name="T7" fmla="*/ 47 h 229"/>
                <a:gd name="T8" fmla="*/ 79 w 163"/>
                <a:gd name="T9" fmla="*/ 10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4 h 229"/>
                <a:gd name="T30" fmla="*/ 87 w 163"/>
                <a:gd name="T31" fmla="*/ 127 h 229"/>
                <a:gd name="T32" fmla="*/ 139 w 163"/>
                <a:gd name="T33" fmla="*/ 173 h 229"/>
                <a:gd name="T34" fmla="*/ 82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8 h 229"/>
                <a:gd name="T50" fmla="*/ 82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5" y="96"/>
                    <a:pt x="106" y="92"/>
                    <a:pt x="85" y="88"/>
                  </a:cubicBezTo>
                  <a:cubicBezTo>
                    <a:pt x="57" y="83"/>
                    <a:pt x="24" y="76"/>
                    <a:pt x="24" y="47"/>
                  </a:cubicBezTo>
                  <a:cubicBezTo>
                    <a:pt x="24" y="30"/>
                    <a:pt x="36" y="10"/>
                    <a:pt x="79" y="10"/>
                  </a:cubicBezTo>
                  <a:cubicBezTo>
                    <a:pt x="134" y="10"/>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3"/>
                    <a:pt x="126" y="14"/>
                  </a:cubicBezTo>
                  <a:cubicBezTo>
                    <a:pt x="107" y="0"/>
                    <a:pt x="87" y="0"/>
                    <a:pt x="79" y="0"/>
                  </a:cubicBezTo>
                  <a:cubicBezTo>
                    <a:pt x="19" y="0"/>
                    <a:pt x="0" y="33"/>
                    <a:pt x="0" y="61"/>
                  </a:cubicBezTo>
                  <a:cubicBezTo>
                    <a:pt x="0" y="79"/>
                    <a:pt x="8" y="93"/>
                    <a:pt x="21" y="104"/>
                  </a:cubicBezTo>
                  <a:cubicBezTo>
                    <a:pt x="37" y="117"/>
                    <a:pt x="51" y="120"/>
                    <a:pt x="87" y="127"/>
                  </a:cubicBezTo>
                  <a:cubicBezTo>
                    <a:pt x="98" y="129"/>
                    <a:pt x="139" y="137"/>
                    <a:pt x="139" y="173"/>
                  </a:cubicBezTo>
                  <a:cubicBezTo>
                    <a:pt x="139" y="198"/>
                    <a:pt x="121" y="218"/>
                    <a:pt x="82" y="218"/>
                  </a:cubicBezTo>
                  <a:cubicBezTo>
                    <a:pt x="40" y="218"/>
                    <a:pt x="23" y="190"/>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8"/>
                  </a:cubicBezTo>
                  <a:cubicBezTo>
                    <a:pt x="49" y="228"/>
                    <a:pt x="72" y="229"/>
                    <a:pt x="82" y="229"/>
                  </a:cubicBezTo>
                  <a:cubicBezTo>
                    <a:pt x="140" y="229"/>
                    <a:pt x="163" y="196"/>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9" name="Freeform 249">
              <a:extLst>
                <a:ext uri="{FF2B5EF4-FFF2-40B4-BE49-F238E27FC236}">
                  <a16:creationId xmlns:a16="http://schemas.microsoft.com/office/drawing/2014/main" id="{A20CF8EC-9319-4AFC-8E7F-E9D697264AC5}"/>
                </a:ext>
              </a:extLst>
            </p:cNvPr>
            <p:cNvSpPr>
              <a:spLocks/>
            </p:cNvSpPr>
            <p:nvPr>
              <p:custDataLst>
                <p:tags r:id="rId103"/>
              </p:custDataLst>
            </p:nvPr>
          </p:nvSpPr>
          <p:spPr bwMode="auto">
            <a:xfrm>
              <a:off x="2432051" y="4479925"/>
              <a:ext cx="74613" cy="363537"/>
            </a:xfrm>
            <a:custGeom>
              <a:avLst/>
              <a:gdLst>
                <a:gd name="T0" fmla="*/ 246 w 246"/>
                <a:gd name="T1" fmla="*/ 1191 h 1196"/>
                <a:gd name="T2" fmla="*/ 244 w 246"/>
                <a:gd name="T3" fmla="*/ 1187 h 1196"/>
                <a:gd name="T4" fmla="*/ 158 w 246"/>
                <a:gd name="T5" fmla="*/ 1081 h 1196"/>
                <a:gd name="T6" fmla="*/ 42 w 246"/>
                <a:gd name="T7" fmla="*/ 598 h 1196"/>
                <a:gd name="T8" fmla="*/ 142 w 246"/>
                <a:gd name="T9" fmla="*/ 143 h 1196"/>
                <a:gd name="T10" fmla="*/ 244 w 246"/>
                <a:gd name="T11" fmla="*/ 9 h 1196"/>
                <a:gd name="T12" fmla="*/ 246 w 246"/>
                <a:gd name="T13" fmla="*/ 5 h 1196"/>
                <a:gd name="T14" fmla="*/ 235 w 246"/>
                <a:gd name="T15" fmla="*/ 0 h 1196"/>
                <a:gd name="T16" fmla="*/ 220 w 246"/>
                <a:gd name="T17" fmla="*/ 7 h 1196"/>
                <a:gd name="T18" fmla="*/ 0 w 246"/>
                <a:gd name="T19" fmla="*/ 598 h 1196"/>
                <a:gd name="T20" fmla="*/ 172 w 246"/>
                <a:gd name="T21" fmla="*/ 1140 h 1196"/>
                <a:gd name="T22" fmla="*/ 221 w 246"/>
                <a:gd name="T23" fmla="*/ 1190 h 1196"/>
                <a:gd name="T24" fmla="*/ 235 w 246"/>
                <a:gd name="T25" fmla="*/ 1196 h 1196"/>
                <a:gd name="T26" fmla="*/ 246 w 246"/>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1191"/>
                  </a:moveTo>
                  <a:cubicBezTo>
                    <a:pt x="246" y="1189"/>
                    <a:pt x="245" y="1188"/>
                    <a:pt x="244" y="1187"/>
                  </a:cubicBezTo>
                  <a:cubicBezTo>
                    <a:pt x="225" y="1168"/>
                    <a:pt x="192" y="1135"/>
                    <a:pt x="158" y="1081"/>
                  </a:cubicBezTo>
                  <a:cubicBezTo>
                    <a:pt x="78" y="952"/>
                    <a:pt x="42" y="790"/>
                    <a:pt x="42" y="598"/>
                  </a:cubicBezTo>
                  <a:cubicBezTo>
                    <a:pt x="42" y="464"/>
                    <a:pt x="60" y="291"/>
                    <a:pt x="142" y="143"/>
                  </a:cubicBezTo>
                  <a:cubicBezTo>
                    <a:pt x="181" y="72"/>
                    <a:pt x="222" y="31"/>
                    <a:pt x="244" y="9"/>
                  </a:cubicBezTo>
                  <a:cubicBezTo>
                    <a:pt x="246" y="7"/>
                    <a:pt x="246" y="6"/>
                    <a:pt x="246" y="5"/>
                  </a:cubicBezTo>
                  <a:cubicBezTo>
                    <a:pt x="246" y="0"/>
                    <a:pt x="242" y="0"/>
                    <a:pt x="235" y="0"/>
                  </a:cubicBezTo>
                  <a:cubicBezTo>
                    <a:pt x="228" y="0"/>
                    <a:pt x="227" y="0"/>
                    <a:pt x="220" y="7"/>
                  </a:cubicBezTo>
                  <a:cubicBezTo>
                    <a:pt x="53" y="160"/>
                    <a:pt x="0" y="388"/>
                    <a:pt x="0" y="598"/>
                  </a:cubicBezTo>
                  <a:cubicBezTo>
                    <a:pt x="0" y="794"/>
                    <a:pt x="45" y="991"/>
                    <a:pt x="172" y="1140"/>
                  </a:cubicBezTo>
                  <a:cubicBezTo>
                    <a:pt x="182" y="1152"/>
                    <a:pt x="201" y="1172"/>
                    <a:pt x="221" y="1190"/>
                  </a:cubicBezTo>
                  <a:cubicBezTo>
                    <a:pt x="227" y="1196"/>
                    <a:pt x="228" y="1196"/>
                    <a:pt x="235" y="1196"/>
                  </a:cubicBezTo>
                  <a:cubicBezTo>
                    <a:pt x="242" y="1196"/>
                    <a:pt x="246" y="1196"/>
                    <a:pt x="246"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0" name="Freeform 250">
              <a:extLst>
                <a:ext uri="{FF2B5EF4-FFF2-40B4-BE49-F238E27FC236}">
                  <a16:creationId xmlns:a16="http://schemas.microsoft.com/office/drawing/2014/main" id="{E89561B7-AA67-479C-8F83-B2694A5CCA4D}"/>
                </a:ext>
              </a:extLst>
            </p:cNvPr>
            <p:cNvSpPr>
              <a:spLocks noEditPoints="1"/>
            </p:cNvSpPr>
            <p:nvPr>
              <p:custDataLst>
                <p:tags r:id="rId104"/>
              </p:custDataLst>
            </p:nvPr>
          </p:nvSpPr>
          <p:spPr bwMode="auto">
            <a:xfrm>
              <a:off x="2536826" y="4530725"/>
              <a:ext cx="84138" cy="68262"/>
            </a:xfrm>
            <a:custGeom>
              <a:avLst/>
              <a:gdLst>
                <a:gd name="T0" fmla="*/ 273 w 279"/>
                <a:gd name="T1" fmla="*/ 190 h 226"/>
                <a:gd name="T2" fmla="*/ 267 w 279"/>
                <a:gd name="T3" fmla="*/ 185 h 226"/>
                <a:gd name="T4" fmla="*/ 260 w 279"/>
                <a:gd name="T5" fmla="*/ 190 h 226"/>
                <a:gd name="T6" fmla="*/ 232 w 279"/>
                <a:gd name="T7" fmla="*/ 215 h 226"/>
                <a:gd name="T8" fmla="*/ 217 w 279"/>
                <a:gd name="T9" fmla="*/ 164 h 226"/>
                <a:gd name="T10" fmla="*/ 222 w 279"/>
                <a:gd name="T11" fmla="*/ 147 h 226"/>
                <a:gd name="T12" fmla="*/ 279 w 279"/>
                <a:gd name="T13" fmla="*/ 29 h 226"/>
                <a:gd name="T14" fmla="*/ 273 w 279"/>
                <a:gd name="T15" fmla="*/ 24 h 226"/>
                <a:gd name="T16" fmla="*/ 266 w 279"/>
                <a:gd name="T17" fmla="*/ 35 h 226"/>
                <a:gd name="T18" fmla="*/ 217 w 279"/>
                <a:gd name="T19" fmla="*/ 134 h 226"/>
                <a:gd name="T20" fmla="*/ 217 w 279"/>
                <a:gd name="T21" fmla="*/ 103 h 226"/>
                <a:gd name="T22" fmla="*/ 134 w 279"/>
                <a:gd name="T23" fmla="*/ 0 h 226"/>
                <a:gd name="T24" fmla="*/ 0 w 279"/>
                <a:gd name="T25" fmla="*/ 142 h 226"/>
                <a:gd name="T26" fmla="*/ 80 w 279"/>
                <a:gd name="T27" fmla="*/ 226 h 226"/>
                <a:gd name="T28" fmla="*/ 186 w 279"/>
                <a:gd name="T29" fmla="*/ 184 h 226"/>
                <a:gd name="T30" fmla="*/ 231 w 279"/>
                <a:gd name="T31" fmla="*/ 226 h 226"/>
                <a:gd name="T32" fmla="*/ 273 w 279"/>
                <a:gd name="T33" fmla="*/ 190 h 226"/>
                <a:gd name="T34" fmla="*/ 184 w 279"/>
                <a:gd name="T35" fmla="*/ 171 h 226"/>
                <a:gd name="T36" fmla="*/ 81 w 279"/>
                <a:gd name="T37" fmla="*/ 215 h 226"/>
                <a:gd name="T38" fmla="*/ 36 w 279"/>
                <a:gd name="T39" fmla="*/ 161 h 226"/>
                <a:gd name="T40" fmla="*/ 65 w 279"/>
                <a:gd name="T41" fmla="*/ 57 h 226"/>
                <a:gd name="T42" fmla="*/ 133 w 279"/>
                <a:gd name="T43" fmla="*/ 11 h 226"/>
                <a:gd name="T44" fmla="*/ 183 w 279"/>
                <a:gd name="T45" fmla="*/ 115 h 226"/>
                <a:gd name="T46" fmla="*/ 184 w 279"/>
                <a:gd name="T47"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9" h="226">
                  <a:moveTo>
                    <a:pt x="273" y="190"/>
                  </a:moveTo>
                  <a:cubicBezTo>
                    <a:pt x="273" y="187"/>
                    <a:pt x="270" y="185"/>
                    <a:pt x="267" y="185"/>
                  </a:cubicBezTo>
                  <a:cubicBezTo>
                    <a:pt x="263" y="185"/>
                    <a:pt x="262" y="187"/>
                    <a:pt x="260" y="190"/>
                  </a:cubicBezTo>
                  <a:cubicBezTo>
                    <a:pt x="251" y="215"/>
                    <a:pt x="232" y="215"/>
                    <a:pt x="232" y="215"/>
                  </a:cubicBezTo>
                  <a:cubicBezTo>
                    <a:pt x="217" y="215"/>
                    <a:pt x="217" y="176"/>
                    <a:pt x="217" y="164"/>
                  </a:cubicBezTo>
                  <a:cubicBezTo>
                    <a:pt x="217" y="154"/>
                    <a:pt x="217" y="153"/>
                    <a:pt x="222" y="147"/>
                  </a:cubicBezTo>
                  <a:cubicBezTo>
                    <a:pt x="269" y="88"/>
                    <a:pt x="279" y="29"/>
                    <a:pt x="279" y="29"/>
                  </a:cubicBezTo>
                  <a:cubicBezTo>
                    <a:pt x="279" y="29"/>
                    <a:pt x="279" y="24"/>
                    <a:pt x="273" y="24"/>
                  </a:cubicBezTo>
                  <a:cubicBezTo>
                    <a:pt x="268" y="24"/>
                    <a:pt x="268" y="26"/>
                    <a:pt x="266" y="35"/>
                  </a:cubicBezTo>
                  <a:cubicBezTo>
                    <a:pt x="257" y="66"/>
                    <a:pt x="240" y="104"/>
                    <a:pt x="217" y="134"/>
                  </a:cubicBezTo>
                  <a:lnTo>
                    <a:pt x="217" y="103"/>
                  </a:lnTo>
                  <a:cubicBezTo>
                    <a:pt x="217" y="24"/>
                    <a:pt x="171" y="0"/>
                    <a:pt x="134" y="0"/>
                  </a:cubicBezTo>
                  <a:cubicBezTo>
                    <a:pt x="65" y="0"/>
                    <a:pt x="0" y="71"/>
                    <a:pt x="0" y="142"/>
                  </a:cubicBezTo>
                  <a:cubicBezTo>
                    <a:pt x="0" y="188"/>
                    <a:pt x="29" y="226"/>
                    <a:pt x="80" y="226"/>
                  </a:cubicBezTo>
                  <a:cubicBezTo>
                    <a:pt x="112" y="226"/>
                    <a:pt x="148" y="214"/>
                    <a:pt x="186" y="184"/>
                  </a:cubicBezTo>
                  <a:cubicBezTo>
                    <a:pt x="192" y="210"/>
                    <a:pt x="208" y="226"/>
                    <a:pt x="231" y="226"/>
                  </a:cubicBezTo>
                  <a:cubicBezTo>
                    <a:pt x="257" y="226"/>
                    <a:pt x="273" y="198"/>
                    <a:pt x="273" y="190"/>
                  </a:cubicBezTo>
                  <a:close/>
                  <a:moveTo>
                    <a:pt x="184" y="171"/>
                  </a:moveTo>
                  <a:cubicBezTo>
                    <a:pt x="140" y="209"/>
                    <a:pt x="101" y="215"/>
                    <a:pt x="81" y="215"/>
                  </a:cubicBezTo>
                  <a:cubicBezTo>
                    <a:pt x="51" y="215"/>
                    <a:pt x="36" y="192"/>
                    <a:pt x="36" y="161"/>
                  </a:cubicBezTo>
                  <a:cubicBezTo>
                    <a:pt x="36" y="136"/>
                    <a:pt x="49" y="82"/>
                    <a:pt x="65" y="57"/>
                  </a:cubicBezTo>
                  <a:cubicBezTo>
                    <a:pt x="89" y="20"/>
                    <a:pt x="116" y="11"/>
                    <a:pt x="133" y="11"/>
                  </a:cubicBezTo>
                  <a:cubicBezTo>
                    <a:pt x="183" y="11"/>
                    <a:pt x="183" y="76"/>
                    <a:pt x="183" y="115"/>
                  </a:cubicBezTo>
                  <a:cubicBezTo>
                    <a:pt x="183" y="134"/>
                    <a:pt x="183" y="163"/>
                    <a:pt x="184"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251">
              <a:extLst>
                <a:ext uri="{FF2B5EF4-FFF2-40B4-BE49-F238E27FC236}">
                  <a16:creationId xmlns:a16="http://schemas.microsoft.com/office/drawing/2014/main" id="{333C92B6-5114-46A9-973E-EEEFA3CD507F}"/>
                </a:ext>
              </a:extLst>
            </p:cNvPr>
            <p:cNvSpPr>
              <a:spLocks/>
            </p:cNvSpPr>
            <p:nvPr>
              <p:custDataLst>
                <p:tags r:id="rId105"/>
              </p:custDataLst>
            </p:nvPr>
          </p:nvSpPr>
          <p:spPr bwMode="auto">
            <a:xfrm>
              <a:off x="2635251" y="4491038"/>
              <a:ext cx="74613" cy="107950"/>
            </a:xfrm>
            <a:custGeom>
              <a:avLst/>
              <a:gdLst>
                <a:gd name="T0" fmla="*/ 247 w 247"/>
                <a:gd name="T1" fmla="*/ 347 h 353"/>
                <a:gd name="T2" fmla="*/ 245 w 247"/>
                <a:gd name="T3" fmla="*/ 342 h 353"/>
                <a:gd name="T4" fmla="*/ 233 w 247"/>
                <a:gd name="T5" fmla="*/ 319 h 353"/>
                <a:gd name="T6" fmla="*/ 131 w 247"/>
                <a:gd name="T7" fmla="*/ 36 h 353"/>
                <a:gd name="T8" fmla="*/ 71 w 247"/>
                <a:gd name="T9" fmla="*/ 0 h 353"/>
                <a:gd name="T10" fmla="*/ 62 w 247"/>
                <a:gd name="T11" fmla="*/ 6 h 353"/>
                <a:gd name="T12" fmla="*/ 66 w 247"/>
                <a:gd name="T13" fmla="*/ 11 h 353"/>
                <a:gd name="T14" fmla="*/ 98 w 247"/>
                <a:gd name="T15" fmla="*/ 51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1" y="36"/>
                  </a:lnTo>
                  <a:cubicBezTo>
                    <a:pt x="121" y="7"/>
                    <a:pt x="94" y="0"/>
                    <a:pt x="71" y="0"/>
                  </a:cubicBezTo>
                  <a:cubicBezTo>
                    <a:pt x="68" y="0"/>
                    <a:pt x="62" y="0"/>
                    <a:pt x="62" y="6"/>
                  </a:cubicBezTo>
                  <a:cubicBezTo>
                    <a:pt x="62" y="10"/>
                    <a:pt x="66" y="11"/>
                    <a:pt x="66" y="11"/>
                  </a:cubicBezTo>
                  <a:cubicBezTo>
                    <a:pt x="83" y="14"/>
                    <a:pt x="86" y="17"/>
                    <a:pt x="98" y="51"/>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252">
              <a:extLst>
                <a:ext uri="{FF2B5EF4-FFF2-40B4-BE49-F238E27FC236}">
                  <a16:creationId xmlns:a16="http://schemas.microsoft.com/office/drawing/2014/main" id="{153F4FBB-291E-4AED-8B63-58C95230AA80}"/>
                </a:ext>
              </a:extLst>
            </p:cNvPr>
            <p:cNvSpPr>
              <a:spLocks/>
            </p:cNvSpPr>
            <p:nvPr>
              <p:custDataLst>
                <p:tags r:id="rId106"/>
              </p:custDataLst>
            </p:nvPr>
          </p:nvSpPr>
          <p:spPr bwMode="auto">
            <a:xfrm>
              <a:off x="2720976" y="4471988"/>
              <a:ext cx="47625" cy="6985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6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0" y="202"/>
                    <a:pt x="104" y="202"/>
                    <a:pt x="99" y="202"/>
                  </a:cubicBezTo>
                  <a:lnTo>
                    <a:pt x="35" y="202"/>
                  </a:lnTo>
                  <a:cubicBezTo>
                    <a:pt x="71" y="170"/>
                    <a:pt x="83" y="160"/>
                    <a:pt x="104" y="143"/>
                  </a:cubicBezTo>
                  <a:cubicBezTo>
                    <a:pt x="130" y="123"/>
                    <a:pt x="154" y="101"/>
                    <a:pt x="154" y="68"/>
                  </a:cubicBezTo>
                  <a:cubicBezTo>
                    <a:pt x="154" y="26"/>
                    <a:pt x="117" y="0"/>
                    <a:pt x="73" y="0"/>
                  </a:cubicBezTo>
                  <a:cubicBezTo>
                    <a:pt x="29" y="0"/>
                    <a:pt x="0" y="30"/>
                    <a:pt x="0" y="63"/>
                  </a:cubicBezTo>
                  <a:cubicBezTo>
                    <a:pt x="0" y="80"/>
                    <a:pt x="15" y="82"/>
                    <a:pt x="19" y="82"/>
                  </a:cubicBezTo>
                  <a:cubicBezTo>
                    <a:pt x="27" y="82"/>
                    <a:pt x="37" y="76"/>
                    <a:pt x="37" y="64"/>
                  </a:cubicBezTo>
                  <a:cubicBezTo>
                    <a:pt x="37" y="57"/>
                    <a:pt x="35" y="45"/>
                    <a:pt x="16" y="45"/>
                  </a:cubicBezTo>
                  <a:cubicBezTo>
                    <a:pt x="27" y="20"/>
                    <a:pt x="51" y="13"/>
                    <a:pt x="67" y="13"/>
                  </a:cubicBezTo>
                  <a:cubicBezTo>
                    <a:pt x="102" y="13"/>
                    <a:pt x="120" y="40"/>
                    <a:pt x="120" y="68"/>
                  </a:cubicBezTo>
                  <a:cubicBezTo>
                    <a:pt x="120"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253">
              <a:extLst>
                <a:ext uri="{FF2B5EF4-FFF2-40B4-BE49-F238E27FC236}">
                  <a16:creationId xmlns:a16="http://schemas.microsoft.com/office/drawing/2014/main" id="{D09B0676-C98E-4444-A683-B75A10926832}"/>
                </a:ext>
              </a:extLst>
            </p:cNvPr>
            <p:cNvSpPr>
              <a:spLocks noEditPoints="1"/>
            </p:cNvSpPr>
            <p:nvPr>
              <p:custDataLst>
                <p:tags r:id="rId107"/>
              </p:custDataLst>
            </p:nvPr>
          </p:nvSpPr>
          <p:spPr bwMode="auto">
            <a:xfrm>
              <a:off x="2719388" y="4565650"/>
              <a:ext cx="31750" cy="73025"/>
            </a:xfrm>
            <a:custGeom>
              <a:avLst/>
              <a:gdLst>
                <a:gd name="T0" fmla="*/ 97 w 106"/>
                <a:gd name="T1" fmla="*/ 13 h 235"/>
                <a:gd name="T2" fmla="*/ 83 w 106"/>
                <a:gd name="T3" fmla="*/ 0 h 235"/>
                <a:gd name="T4" fmla="*/ 64 w 106"/>
                <a:gd name="T5" fmla="*/ 19 h 235"/>
                <a:gd name="T6" fmla="*/ 78 w 106"/>
                <a:gd name="T7" fmla="*/ 32 h 235"/>
                <a:gd name="T8" fmla="*/ 97 w 106"/>
                <a:gd name="T9" fmla="*/ 13 h 235"/>
                <a:gd name="T10" fmla="*/ 106 w 106"/>
                <a:gd name="T11" fmla="*/ 181 h 235"/>
                <a:gd name="T12" fmla="*/ 101 w 106"/>
                <a:gd name="T13" fmla="*/ 177 h 235"/>
                <a:gd name="T14" fmla="*/ 94 w 106"/>
                <a:gd name="T15" fmla="*/ 183 h 235"/>
                <a:gd name="T16" fmla="*/ 57 w 106"/>
                <a:gd name="T17" fmla="*/ 225 h 235"/>
                <a:gd name="T18" fmla="*/ 48 w 106"/>
                <a:gd name="T19" fmla="*/ 213 h 235"/>
                <a:gd name="T20" fmla="*/ 54 w 106"/>
                <a:gd name="T21" fmla="*/ 190 h 235"/>
                <a:gd name="T22" fmla="*/ 65 w 106"/>
                <a:gd name="T23" fmla="*/ 162 h 235"/>
                <a:gd name="T24" fmla="*/ 82 w 106"/>
                <a:gd name="T25" fmla="*/ 118 h 235"/>
                <a:gd name="T26" fmla="*/ 84 w 106"/>
                <a:gd name="T27" fmla="*/ 107 h 235"/>
                <a:gd name="T28" fmla="*/ 51 w 106"/>
                <a:gd name="T29" fmla="*/ 77 h 235"/>
                <a:gd name="T30" fmla="*/ 0 w 106"/>
                <a:gd name="T31" fmla="*/ 131 h 235"/>
                <a:gd name="T32" fmla="*/ 6 w 106"/>
                <a:gd name="T33" fmla="*/ 135 h 235"/>
                <a:gd name="T34" fmla="*/ 13 w 106"/>
                <a:gd name="T35" fmla="*/ 130 h 235"/>
                <a:gd name="T36" fmla="*/ 50 w 106"/>
                <a:gd name="T37" fmla="*/ 87 h 235"/>
                <a:gd name="T38" fmla="*/ 59 w 106"/>
                <a:gd name="T39" fmla="*/ 99 h 235"/>
                <a:gd name="T40" fmla="*/ 48 w 106"/>
                <a:gd name="T41" fmla="*/ 134 h 235"/>
                <a:gd name="T42" fmla="*/ 26 w 106"/>
                <a:gd name="T43" fmla="*/ 190 h 235"/>
                <a:gd name="T44" fmla="*/ 23 w 106"/>
                <a:gd name="T45" fmla="*/ 205 h 235"/>
                <a:gd name="T46" fmla="*/ 56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4" y="9"/>
                    <a:pt x="64" y="19"/>
                  </a:cubicBezTo>
                  <a:cubicBezTo>
                    <a:pt x="64" y="25"/>
                    <a:pt x="68" y="32"/>
                    <a:pt x="78" y="32"/>
                  </a:cubicBezTo>
                  <a:cubicBezTo>
                    <a:pt x="88" y="32"/>
                    <a:pt x="97" y="23"/>
                    <a:pt x="97" y="13"/>
                  </a:cubicBezTo>
                  <a:close/>
                  <a:moveTo>
                    <a:pt x="106" y="181"/>
                  </a:moveTo>
                  <a:cubicBezTo>
                    <a:pt x="106" y="177"/>
                    <a:pt x="102" y="177"/>
                    <a:pt x="101" y="177"/>
                  </a:cubicBezTo>
                  <a:cubicBezTo>
                    <a:pt x="96" y="177"/>
                    <a:pt x="95" y="179"/>
                    <a:pt x="94" y="183"/>
                  </a:cubicBezTo>
                  <a:cubicBezTo>
                    <a:pt x="86" y="211"/>
                    <a:pt x="71" y="225"/>
                    <a:pt x="57" y="225"/>
                  </a:cubicBezTo>
                  <a:cubicBezTo>
                    <a:pt x="50" y="225"/>
                    <a:pt x="48" y="220"/>
                    <a:pt x="48" y="213"/>
                  </a:cubicBezTo>
                  <a:cubicBezTo>
                    <a:pt x="48" y="205"/>
                    <a:pt x="51" y="198"/>
                    <a:pt x="54" y="190"/>
                  </a:cubicBezTo>
                  <a:lnTo>
                    <a:pt x="65" y="162"/>
                  </a:lnTo>
                  <a:lnTo>
                    <a:pt x="82" y="118"/>
                  </a:lnTo>
                  <a:cubicBezTo>
                    <a:pt x="83" y="115"/>
                    <a:pt x="84" y="110"/>
                    <a:pt x="84" y="107"/>
                  </a:cubicBezTo>
                  <a:cubicBezTo>
                    <a:pt x="84" y="91"/>
                    <a:pt x="70" y="77"/>
                    <a:pt x="51" y="77"/>
                  </a:cubicBezTo>
                  <a:cubicBezTo>
                    <a:pt x="17" y="77"/>
                    <a:pt x="0" y="125"/>
                    <a:pt x="0" y="131"/>
                  </a:cubicBezTo>
                  <a:cubicBezTo>
                    <a:pt x="0" y="135"/>
                    <a:pt x="5" y="135"/>
                    <a:pt x="6" y="135"/>
                  </a:cubicBezTo>
                  <a:cubicBezTo>
                    <a:pt x="11" y="135"/>
                    <a:pt x="12" y="133"/>
                    <a:pt x="13" y="130"/>
                  </a:cubicBezTo>
                  <a:cubicBezTo>
                    <a:pt x="22" y="100"/>
                    <a:pt x="37" y="87"/>
                    <a:pt x="50" y="87"/>
                  </a:cubicBezTo>
                  <a:cubicBezTo>
                    <a:pt x="56" y="87"/>
                    <a:pt x="59" y="90"/>
                    <a:pt x="59" y="99"/>
                  </a:cubicBezTo>
                  <a:cubicBezTo>
                    <a:pt x="59" y="107"/>
                    <a:pt x="57" y="113"/>
                    <a:pt x="48" y="134"/>
                  </a:cubicBezTo>
                  <a:lnTo>
                    <a:pt x="26" y="190"/>
                  </a:lnTo>
                  <a:cubicBezTo>
                    <a:pt x="25" y="195"/>
                    <a:pt x="23" y="199"/>
                    <a:pt x="23" y="205"/>
                  </a:cubicBezTo>
                  <a:cubicBezTo>
                    <a:pt x="23" y="221"/>
                    <a:pt x="37" y="235"/>
                    <a:pt x="56" y="235"/>
                  </a:cubicBezTo>
                  <a:cubicBezTo>
                    <a:pt x="91" y="235"/>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Rectangle 254">
              <a:extLst>
                <a:ext uri="{FF2B5EF4-FFF2-40B4-BE49-F238E27FC236}">
                  <a16:creationId xmlns:a16="http://schemas.microsoft.com/office/drawing/2014/main" id="{343B6E45-F10C-4709-B60D-9A575C8358B9}"/>
                </a:ext>
              </a:extLst>
            </p:cNvPr>
            <p:cNvSpPr>
              <a:spLocks noChangeArrowheads="1"/>
            </p:cNvSpPr>
            <p:nvPr>
              <p:custDataLst>
                <p:tags r:id="rId108"/>
              </p:custDataLst>
            </p:nvPr>
          </p:nvSpPr>
          <p:spPr bwMode="auto">
            <a:xfrm>
              <a:off x="2530476" y="4659313"/>
              <a:ext cx="252413"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255">
              <a:extLst>
                <a:ext uri="{FF2B5EF4-FFF2-40B4-BE49-F238E27FC236}">
                  <a16:creationId xmlns:a16="http://schemas.microsoft.com/office/drawing/2014/main" id="{9AB5A919-958F-4823-B2A7-1A3BF8BAF5F8}"/>
                </a:ext>
              </a:extLst>
            </p:cNvPr>
            <p:cNvSpPr>
              <a:spLocks/>
            </p:cNvSpPr>
            <p:nvPr>
              <p:custDataLst>
                <p:tags r:id="rId109"/>
              </p:custDataLst>
            </p:nvPr>
          </p:nvSpPr>
          <p:spPr bwMode="auto">
            <a:xfrm>
              <a:off x="2576513" y="4700588"/>
              <a:ext cx="92075" cy="103187"/>
            </a:xfrm>
            <a:custGeom>
              <a:avLst/>
              <a:gdLst>
                <a:gd name="T0" fmla="*/ 301 w 301"/>
                <a:gd name="T1" fmla="*/ 217 h 340"/>
                <a:gd name="T2" fmla="*/ 295 w 301"/>
                <a:gd name="T3" fmla="*/ 212 h 340"/>
                <a:gd name="T4" fmla="*/ 286 w 301"/>
                <a:gd name="T5" fmla="*/ 222 h 340"/>
                <a:gd name="T6" fmla="*/ 161 w 301"/>
                <a:gd name="T7" fmla="*/ 325 h 340"/>
                <a:gd name="T8" fmla="*/ 114 w 301"/>
                <a:gd name="T9" fmla="*/ 325 h 340"/>
                <a:gd name="T10" fmla="*/ 103 w 301"/>
                <a:gd name="T11" fmla="*/ 324 h 340"/>
                <a:gd name="T12" fmla="*/ 97 w 301"/>
                <a:gd name="T13" fmla="*/ 319 h 340"/>
                <a:gd name="T14" fmla="*/ 99 w 301"/>
                <a:gd name="T15" fmla="*/ 308 h 340"/>
                <a:gd name="T16" fmla="*/ 167 w 301"/>
                <a:gd name="T17" fmla="*/ 39 h 340"/>
                <a:gd name="T18" fmla="*/ 219 w 301"/>
                <a:gd name="T19" fmla="*/ 15 h 340"/>
                <a:gd name="T20" fmla="*/ 238 w 301"/>
                <a:gd name="T21" fmla="*/ 6 h 340"/>
                <a:gd name="T22" fmla="*/ 230 w 301"/>
                <a:gd name="T23" fmla="*/ 0 h 340"/>
                <a:gd name="T24" fmla="*/ 157 w 301"/>
                <a:gd name="T25" fmla="*/ 1 h 340"/>
                <a:gd name="T26" fmla="*/ 90 w 301"/>
                <a:gd name="T27" fmla="*/ 0 h 340"/>
                <a:gd name="T28" fmla="*/ 81 w 301"/>
                <a:gd name="T29" fmla="*/ 10 h 340"/>
                <a:gd name="T30" fmla="*/ 95 w 301"/>
                <a:gd name="T31" fmla="*/ 15 h 340"/>
                <a:gd name="T32" fmla="*/ 114 w 301"/>
                <a:gd name="T33" fmla="*/ 16 h 340"/>
                <a:gd name="T34" fmla="*/ 127 w 301"/>
                <a:gd name="T35" fmla="*/ 24 h 340"/>
                <a:gd name="T36" fmla="*/ 125 w 301"/>
                <a:gd name="T37" fmla="*/ 34 h 340"/>
                <a:gd name="T38" fmla="*/ 58 w 301"/>
                <a:gd name="T39" fmla="*/ 301 h 340"/>
                <a:gd name="T40" fmla="*/ 13 w 301"/>
                <a:gd name="T41" fmla="*/ 325 h 340"/>
                <a:gd name="T42" fmla="*/ 0 w 301"/>
                <a:gd name="T43" fmla="*/ 335 h 340"/>
                <a:gd name="T44" fmla="*/ 13 w 301"/>
                <a:gd name="T45" fmla="*/ 340 h 340"/>
                <a:gd name="T46" fmla="*/ 244 w 301"/>
                <a:gd name="T47" fmla="*/ 340 h 340"/>
                <a:gd name="T48" fmla="*/ 259 w 301"/>
                <a:gd name="T49" fmla="*/ 332 h 340"/>
                <a:gd name="T50" fmla="*/ 299 w 301"/>
                <a:gd name="T51" fmla="*/ 224 h 340"/>
                <a:gd name="T52" fmla="*/ 301 w 301"/>
                <a:gd name="T53" fmla="*/ 21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0">
                  <a:moveTo>
                    <a:pt x="301" y="217"/>
                  </a:moveTo>
                  <a:cubicBezTo>
                    <a:pt x="301" y="215"/>
                    <a:pt x="299" y="212"/>
                    <a:pt x="295" y="212"/>
                  </a:cubicBezTo>
                  <a:cubicBezTo>
                    <a:pt x="290" y="212"/>
                    <a:pt x="290" y="214"/>
                    <a:pt x="286" y="222"/>
                  </a:cubicBezTo>
                  <a:cubicBezTo>
                    <a:pt x="269" y="268"/>
                    <a:pt x="247" y="325"/>
                    <a:pt x="161" y="325"/>
                  </a:cubicBezTo>
                  <a:lnTo>
                    <a:pt x="114" y="325"/>
                  </a:lnTo>
                  <a:cubicBezTo>
                    <a:pt x="107" y="325"/>
                    <a:pt x="106" y="325"/>
                    <a:pt x="103" y="324"/>
                  </a:cubicBezTo>
                  <a:cubicBezTo>
                    <a:pt x="98" y="324"/>
                    <a:pt x="97" y="323"/>
                    <a:pt x="97" y="319"/>
                  </a:cubicBezTo>
                  <a:cubicBezTo>
                    <a:pt x="97" y="318"/>
                    <a:pt x="97" y="317"/>
                    <a:pt x="99" y="308"/>
                  </a:cubicBezTo>
                  <a:lnTo>
                    <a:pt x="167" y="39"/>
                  </a:lnTo>
                  <a:cubicBezTo>
                    <a:pt x="171" y="21"/>
                    <a:pt x="173" y="15"/>
                    <a:pt x="219" y="15"/>
                  </a:cubicBezTo>
                  <a:cubicBezTo>
                    <a:pt x="234" y="15"/>
                    <a:pt x="238" y="15"/>
                    <a:pt x="238" y="6"/>
                  </a:cubicBezTo>
                  <a:cubicBezTo>
                    <a:pt x="238" y="0"/>
                    <a:pt x="233" y="0"/>
                    <a:pt x="230" y="0"/>
                  </a:cubicBezTo>
                  <a:lnTo>
                    <a:pt x="157" y="1"/>
                  </a:lnTo>
                  <a:lnTo>
                    <a:pt x="90" y="0"/>
                  </a:lnTo>
                  <a:cubicBezTo>
                    <a:pt x="87" y="0"/>
                    <a:pt x="81" y="0"/>
                    <a:pt x="81" y="10"/>
                  </a:cubicBezTo>
                  <a:cubicBezTo>
                    <a:pt x="81" y="15"/>
                    <a:pt x="85" y="15"/>
                    <a:pt x="95" y="15"/>
                  </a:cubicBezTo>
                  <a:cubicBezTo>
                    <a:pt x="95" y="15"/>
                    <a:pt x="105" y="15"/>
                    <a:pt x="114" y="16"/>
                  </a:cubicBezTo>
                  <a:cubicBezTo>
                    <a:pt x="123" y="17"/>
                    <a:pt x="127" y="18"/>
                    <a:pt x="127" y="24"/>
                  </a:cubicBezTo>
                  <a:cubicBezTo>
                    <a:pt x="127" y="26"/>
                    <a:pt x="127" y="28"/>
                    <a:pt x="125" y="34"/>
                  </a:cubicBezTo>
                  <a:lnTo>
                    <a:pt x="58" y="301"/>
                  </a:lnTo>
                  <a:cubicBezTo>
                    <a:pt x="53" y="321"/>
                    <a:pt x="52" y="325"/>
                    <a:pt x="13" y="325"/>
                  </a:cubicBezTo>
                  <a:cubicBezTo>
                    <a:pt x="5" y="325"/>
                    <a:pt x="0" y="325"/>
                    <a:pt x="0" y="335"/>
                  </a:cubicBezTo>
                  <a:cubicBezTo>
                    <a:pt x="0" y="340"/>
                    <a:pt x="4" y="340"/>
                    <a:pt x="13" y="340"/>
                  </a:cubicBezTo>
                  <a:lnTo>
                    <a:pt x="244" y="340"/>
                  </a:lnTo>
                  <a:cubicBezTo>
                    <a:pt x="256" y="340"/>
                    <a:pt x="256" y="340"/>
                    <a:pt x="259" y="332"/>
                  </a:cubicBezTo>
                  <a:lnTo>
                    <a:pt x="299" y="224"/>
                  </a:lnTo>
                  <a:cubicBezTo>
                    <a:pt x="301" y="219"/>
                    <a:pt x="301" y="217"/>
                    <a:pt x="301" y="21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256">
              <a:extLst>
                <a:ext uri="{FF2B5EF4-FFF2-40B4-BE49-F238E27FC236}">
                  <a16:creationId xmlns:a16="http://schemas.microsoft.com/office/drawing/2014/main" id="{07C4792D-C88D-4CC6-A8CA-FC7B5B77D7ED}"/>
                </a:ext>
              </a:extLst>
            </p:cNvPr>
            <p:cNvSpPr>
              <a:spLocks/>
            </p:cNvSpPr>
            <p:nvPr>
              <p:custDataLst>
                <p:tags r:id="rId110"/>
              </p:custDataLst>
            </p:nvPr>
          </p:nvSpPr>
          <p:spPr bwMode="auto">
            <a:xfrm>
              <a:off x="2679701" y="4689475"/>
              <a:ext cx="47625" cy="71437"/>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257">
              <a:extLst>
                <a:ext uri="{FF2B5EF4-FFF2-40B4-BE49-F238E27FC236}">
                  <a16:creationId xmlns:a16="http://schemas.microsoft.com/office/drawing/2014/main" id="{AB06F507-4076-4239-A757-2575D414D44D}"/>
                </a:ext>
              </a:extLst>
            </p:cNvPr>
            <p:cNvSpPr>
              <a:spLocks/>
            </p:cNvSpPr>
            <p:nvPr>
              <p:custDataLst>
                <p:tags r:id="rId111"/>
              </p:custDataLst>
            </p:nvPr>
          </p:nvSpPr>
          <p:spPr bwMode="auto">
            <a:xfrm>
              <a:off x="2803526" y="4605338"/>
              <a:ext cx="46038" cy="96837"/>
            </a:xfrm>
            <a:custGeom>
              <a:avLst/>
              <a:gdLst>
                <a:gd name="T0" fmla="*/ 145 w 153"/>
                <a:gd name="T1" fmla="*/ 241 h 318"/>
                <a:gd name="T2" fmla="*/ 139 w 153"/>
                <a:gd name="T3" fmla="*/ 236 h 318"/>
                <a:gd name="T4" fmla="*/ 132 w 153"/>
                <a:gd name="T5" fmla="*/ 243 h 318"/>
                <a:gd name="T6" fmla="*/ 67 w 153"/>
                <a:gd name="T7" fmla="*/ 307 h 318"/>
                <a:gd name="T8" fmla="*/ 51 w 153"/>
                <a:gd name="T9" fmla="*/ 284 h 318"/>
                <a:gd name="T10" fmla="*/ 54 w 153"/>
                <a:gd name="T11" fmla="*/ 260 h 318"/>
                <a:gd name="T12" fmla="*/ 91 w 153"/>
                <a:gd name="T13" fmla="*/ 113 h 318"/>
                <a:gd name="T14" fmla="*/ 138 w 153"/>
                <a:gd name="T15" fmla="*/ 113 h 318"/>
                <a:gd name="T16" fmla="*/ 153 w 153"/>
                <a:gd name="T17" fmla="*/ 103 h 318"/>
                <a:gd name="T18" fmla="*/ 139 w 153"/>
                <a:gd name="T19" fmla="*/ 98 h 318"/>
                <a:gd name="T20" fmla="*/ 95 w 153"/>
                <a:gd name="T21" fmla="*/ 98 h 318"/>
                <a:gd name="T22" fmla="*/ 116 w 153"/>
                <a:gd name="T23" fmla="*/ 14 h 318"/>
                <a:gd name="T24" fmla="*/ 101 w 153"/>
                <a:gd name="T25" fmla="*/ 0 h 318"/>
                <a:gd name="T26" fmla="*/ 81 w 153"/>
                <a:gd name="T27" fmla="*/ 18 h 318"/>
                <a:gd name="T28" fmla="*/ 62 w 153"/>
                <a:gd name="T29" fmla="*/ 98 h 318"/>
                <a:gd name="T30" fmla="*/ 15 w 153"/>
                <a:gd name="T31" fmla="*/ 98 h 318"/>
                <a:gd name="T32" fmla="*/ 0 w 153"/>
                <a:gd name="T33" fmla="*/ 107 h 318"/>
                <a:gd name="T34" fmla="*/ 14 w 153"/>
                <a:gd name="T35" fmla="*/ 113 h 318"/>
                <a:gd name="T36" fmla="*/ 58 w 153"/>
                <a:gd name="T37" fmla="*/ 113 h 318"/>
                <a:gd name="T38" fmla="*/ 20 w 153"/>
                <a:gd name="T39" fmla="*/ 272 h 318"/>
                <a:gd name="T40" fmla="*/ 66 w 153"/>
                <a:gd name="T41" fmla="*/ 318 h 318"/>
                <a:gd name="T42" fmla="*/ 145 w 153"/>
                <a:gd name="T43" fmla="*/ 24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8">
                  <a:moveTo>
                    <a:pt x="145" y="241"/>
                  </a:moveTo>
                  <a:cubicBezTo>
                    <a:pt x="145" y="236"/>
                    <a:pt x="141" y="236"/>
                    <a:pt x="139" y="236"/>
                  </a:cubicBezTo>
                  <a:cubicBezTo>
                    <a:pt x="135" y="236"/>
                    <a:pt x="134" y="238"/>
                    <a:pt x="132" y="243"/>
                  </a:cubicBezTo>
                  <a:cubicBezTo>
                    <a:pt x="110" y="295"/>
                    <a:pt x="84" y="307"/>
                    <a:pt x="67" y="307"/>
                  </a:cubicBezTo>
                  <a:cubicBezTo>
                    <a:pt x="56" y="307"/>
                    <a:pt x="51" y="301"/>
                    <a:pt x="51" y="284"/>
                  </a:cubicBezTo>
                  <a:cubicBezTo>
                    <a:pt x="51" y="272"/>
                    <a:pt x="52" y="269"/>
                    <a:pt x="54" y="260"/>
                  </a:cubicBezTo>
                  <a:lnTo>
                    <a:pt x="91" y="113"/>
                  </a:lnTo>
                  <a:lnTo>
                    <a:pt x="138" y="113"/>
                  </a:lnTo>
                  <a:cubicBezTo>
                    <a:pt x="148" y="113"/>
                    <a:pt x="153" y="113"/>
                    <a:pt x="153" y="103"/>
                  </a:cubicBezTo>
                  <a:cubicBezTo>
                    <a:pt x="153" y="98"/>
                    <a:pt x="148" y="98"/>
                    <a:pt x="139" y="98"/>
                  </a:cubicBezTo>
                  <a:lnTo>
                    <a:pt x="95" y="98"/>
                  </a:lnTo>
                  <a:cubicBezTo>
                    <a:pt x="113" y="27"/>
                    <a:pt x="116" y="17"/>
                    <a:pt x="116" y="14"/>
                  </a:cubicBezTo>
                  <a:cubicBezTo>
                    <a:pt x="116" y="5"/>
                    <a:pt x="110" y="0"/>
                    <a:pt x="101" y="0"/>
                  </a:cubicBezTo>
                  <a:cubicBezTo>
                    <a:pt x="100" y="0"/>
                    <a:pt x="86" y="1"/>
                    <a:pt x="81" y="18"/>
                  </a:cubicBezTo>
                  <a:lnTo>
                    <a:pt x="62" y="98"/>
                  </a:lnTo>
                  <a:lnTo>
                    <a:pt x="15" y="98"/>
                  </a:lnTo>
                  <a:cubicBezTo>
                    <a:pt x="5" y="98"/>
                    <a:pt x="0" y="98"/>
                    <a:pt x="0" y="107"/>
                  </a:cubicBezTo>
                  <a:cubicBezTo>
                    <a:pt x="0" y="113"/>
                    <a:pt x="4" y="113"/>
                    <a:pt x="14" y="113"/>
                  </a:cubicBezTo>
                  <a:lnTo>
                    <a:pt x="58" y="113"/>
                  </a:lnTo>
                  <a:cubicBezTo>
                    <a:pt x="22" y="255"/>
                    <a:pt x="20" y="263"/>
                    <a:pt x="20" y="272"/>
                  </a:cubicBezTo>
                  <a:cubicBezTo>
                    <a:pt x="20" y="299"/>
                    <a:pt x="39" y="318"/>
                    <a:pt x="66" y="318"/>
                  </a:cubicBezTo>
                  <a:cubicBezTo>
                    <a:pt x="117" y="318"/>
                    <a:pt x="145" y="245"/>
                    <a:pt x="145" y="24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258">
              <a:extLst>
                <a:ext uri="{FF2B5EF4-FFF2-40B4-BE49-F238E27FC236}">
                  <a16:creationId xmlns:a16="http://schemas.microsoft.com/office/drawing/2014/main" id="{7502241D-2449-4307-9A93-7ACFDE86D6FF}"/>
                </a:ext>
              </a:extLst>
            </p:cNvPr>
            <p:cNvSpPr>
              <a:spLocks/>
            </p:cNvSpPr>
            <p:nvPr>
              <p:custDataLst>
                <p:tags r:id="rId112"/>
              </p:custDataLst>
            </p:nvPr>
          </p:nvSpPr>
          <p:spPr bwMode="auto">
            <a:xfrm>
              <a:off x="2897188" y="4611688"/>
              <a:ext cx="100013" cy="101600"/>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5 h 332"/>
                <a:gd name="T24" fmla="*/ 166 w 332"/>
                <a:gd name="T25" fmla="*/ 332 h 332"/>
                <a:gd name="T26" fmla="*/ 176 w 332"/>
                <a:gd name="T27" fmla="*/ 315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5"/>
                  </a:lnTo>
                  <a:cubicBezTo>
                    <a:pt x="156" y="322"/>
                    <a:pt x="156" y="332"/>
                    <a:pt x="166" y="332"/>
                  </a:cubicBezTo>
                  <a:cubicBezTo>
                    <a:pt x="176" y="332"/>
                    <a:pt x="176" y="322"/>
                    <a:pt x="176" y="315"/>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259">
              <a:extLst>
                <a:ext uri="{FF2B5EF4-FFF2-40B4-BE49-F238E27FC236}">
                  <a16:creationId xmlns:a16="http://schemas.microsoft.com/office/drawing/2014/main" id="{635E6F3C-DD1C-4EB9-B595-E18F95FC5C1D}"/>
                </a:ext>
              </a:extLst>
            </p:cNvPr>
            <p:cNvSpPr>
              <a:spLocks noEditPoints="1"/>
            </p:cNvSpPr>
            <p:nvPr>
              <p:custDataLst>
                <p:tags r:id="rId113"/>
              </p:custDataLst>
            </p:nvPr>
          </p:nvSpPr>
          <p:spPr bwMode="auto">
            <a:xfrm>
              <a:off x="3046413" y="4632325"/>
              <a:ext cx="85725" cy="100012"/>
            </a:xfrm>
            <a:custGeom>
              <a:avLst/>
              <a:gdLst>
                <a:gd name="T0" fmla="*/ 284 w 284"/>
                <a:gd name="T1" fmla="*/ 69 h 329"/>
                <a:gd name="T2" fmla="*/ 227 w 284"/>
                <a:gd name="T3" fmla="*/ 0 h 329"/>
                <a:gd name="T4" fmla="*/ 95 w 284"/>
                <a:gd name="T5" fmla="*/ 194 h 329"/>
                <a:gd name="T6" fmla="*/ 13 w 284"/>
                <a:gd name="T7" fmla="*/ 120 h 329"/>
                <a:gd name="T8" fmla="*/ 54 w 284"/>
                <a:gd name="T9" fmla="*/ 17 h 329"/>
                <a:gd name="T10" fmla="*/ 58 w 284"/>
                <a:gd name="T11" fmla="*/ 11 h 329"/>
                <a:gd name="T12" fmla="*/ 52 w 284"/>
                <a:gd name="T13" fmla="*/ 6 h 329"/>
                <a:gd name="T14" fmla="*/ 0 w 284"/>
                <a:gd name="T15" fmla="*/ 126 h 329"/>
                <a:gd name="T16" fmla="*/ 86 w 284"/>
                <a:gd name="T17" fmla="*/ 221 h 329"/>
                <a:gd name="T18" fmla="*/ 60 w 284"/>
                <a:gd name="T19" fmla="*/ 305 h 329"/>
                <a:gd name="T20" fmla="*/ 57 w 284"/>
                <a:gd name="T21" fmla="*/ 315 h 329"/>
                <a:gd name="T22" fmla="*/ 72 w 284"/>
                <a:gd name="T23" fmla="*/ 329 h 329"/>
                <a:gd name="T24" fmla="*/ 90 w 284"/>
                <a:gd name="T25" fmla="*/ 316 h 329"/>
                <a:gd name="T26" fmla="*/ 108 w 284"/>
                <a:gd name="T27" fmla="*/ 225 h 329"/>
                <a:gd name="T28" fmla="*/ 124 w 284"/>
                <a:gd name="T29" fmla="*/ 226 h 329"/>
                <a:gd name="T30" fmla="*/ 284 w 284"/>
                <a:gd name="T31" fmla="*/ 69 h 329"/>
                <a:gd name="T32" fmla="*/ 270 w 284"/>
                <a:gd name="T33" fmla="*/ 80 h 329"/>
                <a:gd name="T34" fmla="*/ 129 w 284"/>
                <a:gd name="T35" fmla="*/ 197 h 329"/>
                <a:gd name="T36" fmla="*/ 120 w 284"/>
                <a:gd name="T37" fmla="*/ 197 h 329"/>
                <a:gd name="T38" fmla="*/ 113 w 284"/>
                <a:gd name="T39" fmla="*/ 195 h 329"/>
                <a:gd name="T40" fmla="*/ 123 w 284"/>
                <a:gd name="T41" fmla="*/ 141 h 329"/>
                <a:gd name="T42" fmla="*/ 222 w 284"/>
                <a:gd name="T43" fmla="*/ 29 h 329"/>
                <a:gd name="T44" fmla="*/ 270 w 284"/>
                <a:gd name="T45" fmla="*/ 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329">
                  <a:moveTo>
                    <a:pt x="284" y="69"/>
                  </a:moveTo>
                  <a:cubicBezTo>
                    <a:pt x="284" y="30"/>
                    <a:pt x="264" y="0"/>
                    <a:pt x="227" y="0"/>
                  </a:cubicBezTo>
                  <a:cubicBezTo>
                    <a:pt x="155" y="0"/>
                    <a:pt x="125" y="97"/>
                    <a:pt x="95" y="194"/>
                  </a:cubicBezTo>
                  <a:cubicBezTo>
                    <a:pt x="41" y="184"/>
                    <a:pt x="13" y="156"/>
                    <a:pt x="13" y="120"/>
                  </a:cubicBezTo>
                  <a:cubicBezTo>
                    <a:pt x="13" y="106"/>
                    <a:pt x="24" y="51"/>
                    <a:pt x="54" y="17"/>
                  </a:cubicBezTo>
                  <a:cubicBezTo>
                    <a:pt x="58" y="13"/>
                    <a:pt x="58" y="11"/>
                    <a:pt x="58" y="11"/>
                  </a:cubicBezTo>
                  <a:cubicBezTo>
                    <a:pt x="58" y="9"/>
                    <a:pt x="57" y="6"/>
                    <a:pt x="52" y="6"/>
                  </a:cubicBezTo>
                  <a:cubicBezTo>
                    <a:pt x="38" y="6"/>
                    <a:pt x="0" y="78"/>
                    <a:pt x="0" y="126"/>
                  </a:cubicBezTo>
                  <a:cubicBezTo>
                    <a:pt x="0" y="173"/>
                    <a:pt x="33" y="209"/>
                    <a:pt x="86" y="221"/>
                  </a:cubicBezTo>
                  <a:lnTo>
                    <a:pt x="60" y="305"/>
                  </a:lnTo>
                  <a:cubicBezTo>
                    <a:pt x="58" y="312"/>
                    <a:pt x="57" y="313"/>
                    <a:pt x="57" y="315"/>
                  </a:cubicBezTo>
                  <a:cubicBezTo>
                    <a:pt x="57" y="326"/>
                    <a:pt x="67" y="329"/>
                    <a:pt x="72" y="329"/>
                  </a:cubicBezTo>
                  <a:cubicBezTo>
                    <a:pt x="74" y="329"/>
                    <a:pt x="85" y="328"/>
                    <a:pt x="90" y="316"/>
                  </a:cubicBezTo>
                  <a:cubicBezTo>
                    <a:pt x="92" y="312"/>
                    <a:pt x="94" y="296"/>
                    <a:pt x="108" y="225"/>
                  </a:cubicBezTo>
                  <a:cubicBezTo>
                    <a:pt x="112" y="225"/>
                    <a:pt x="116" y="226"/>
                    <a:pt x="124" y="226"/>
                  </a:cubicBezTo>
                  <a:cubicBezTo>
                    <a:pt x="207" y="226"/>
                    <a:pt x="284" y="148"/>
                    <a:pt x="284" y="69"/>
                  </a:cubicBezTo>
                  <a:close/>
                  <a:moveTo>
                    <a:pt x="270" y="80"/>
                  </a:moveTo>
                  <a:cubicBezTo>
                    <a:pt x="270" y="136"/>
                    <a:pt x="205" y="197"/>
                    <a:pt x="129" y="197"/>
                  </a:cubicBezTo>
                  <a:cubicBezTo>
                    <a:pt x="125" y="197"/>
                    <a:pt x="124" y="197"/>
                    <a:pt x="120" y="197"/>
                  </a:cubicBezTo>
                  <a:cubicBezTo>
                    <a:pt x="114" y="197"/>
                    <a:pt x="113" y="196"/>
                    <a:pt x="113" y="195"/>
                  </a:cubicBezTo>
                  <a:lnTo>
                    <a:pt x="123" y="141"/>
                  </a:lnTo>
                  <a:cubicBezTo>
                    <a:pt x="139" y="77"/>
                    <a:pt x="178" y="29"/>
                    <a:pt x="222" y="29"/>
                  </a:cubicBezTo>
                  <a:cubicBezTo>
                    <a:pt x="256" y="29"/>
                    <a:pt x="270" y="56"/>
                    <a:pt x="270" y="8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260">
              <a:extLst>
                <a:ext uri="{FF2B5EF4-FFF2-40B4-BE49-F238E27FC236}">
                  <a16:creationId xmlns:a16="http://schemas.microsoft.com/office/drawing/2014/main" id="{EBB82E8C-423A-4932-941F-A6CEBD48ABDF}"/>
                </a:ext>
              </a:extLst>
            </p:cNvPr>
            <p:cNvSpPr>
              <a:spLocks noEditPoints="1"/>
            </p:cNvSpPr>
            <p:nvPr>
              <p:custDataLst>
                <p:tags r:id="rId114"/>
              </p:custDataLst>
            </p:nvPr>
          </p:nvSpPr>
          <p:spPr bwMode="auto">
            <a:xfrm>
              <a:off x="3143251" y="4652963"/>
              <a:ext cx="31750" cy="71437"/>
            </a:xfrm>
            <a:custGeom>
              <a:avLst/>
              <a:gdLst>
                <a:gd name="T0" fmla="*/ 97 w 106"/>
                <a:gd name="T1" fmla="*/ 13 h 235"/>
                <a:gd name="T2" fmla="*/ 83 w 106"/>
                <a:gd name="T3" fmla="*/ 0 h 235"/>
                <a:gd name="T4" fmla="*/ 63 w 106"/>
                <a:gd name="T5" fmla="*/ 19 h 235"/>
                <a:gd name="T6" fmla="*/ 77 w 106"/>
                <a:gd name="T7" fmla="*/ 32 h 235"/>
                <a:gd name="T8" fmla="*/ 97 w 106"/>
                <a:gd name="T9" fmla="*/ 13 h 235"/>
                <a:gd name="T10" fmla="*/ 106 w 106"/>
                <a:gd name="T11" fmla="*/ 181 h 235"/>
                <a:gd name="T12" fmla="*/ 100 w 106"/>
                <a:gd name="T13" fmla="*/ 177 h 235"/>
                <a:gd name="T14" fmla="*/ 94 w 106"/>
                <a:gd name="T15" fmla="*/ 183 h 235"/>
                <a:gd name="T16" fmla="*/ 57 w 106"/>
                <a:gd name="T17" fmla="*/ 225 h 235"/>
                <a:gd name="T18" fmla="*/ 48 w 106"/>
                <a:gd name="T19" fmla="*/ 213 h 235"/>
                <a:gd name="T20" fmla="*/ 54 w 106"/>
                <a:gd name="T21" fmla="*/ 190 h 235"/>
                <a:gd name="T22" fmla="*/ 65 w 106"/>
                <a:gd name="T23" fmla="*/ 162 h 235"/>
                <a:gd name="T24" fmla="*/ 82 w 106"/>
                <a:gd name="T25" fmla="*/ 118 h 235"/>
                <a:gd name="T26" fmla="*/ 84 w 106"/>
                <a:gd name="T27" fmla="*/ 107 h 235"/>
                <a:gd name="T28" fmla="*/ 51 w 106"/>
                <a:gd name="T29" fmla="*/ 77 h 235"/>
                <a:gd name="T30" fmla="*/ 0 w 106"/>
                <a:gd name="T31" fmla="*/ 131 h 235"/>
                <a:gd name="T32" fmla="*/ 6 w 106"/>
                <a:gd name="T33" fmla="*/ 135 h 235"/>
                <a:gd name="T34" fmla="*/ 13 w 106"/>
                <a:gd name="T35" fmla="*/ 130 h 235"/>
                <a:gd name="T36" fmla="*/ 50 w 106"/>
                <a:gd name="T37" fmla="*/ 87 h 235"/>
                <a:gd name="T38" fmla="*/ 59 w 106"/>
                <a:gd name="T39" fmla="*/ 99 h 235"/>
                <a:gd name="T40" fmla="*/ 48 w 106"/>
                <a:gd name="T41" fmla="*/ 134 h 235"/>
                <a:gd name="T42" fmla="*/ 26 w 106"/>
                <a:gd name="T43" fmla="*/ 190 h 235"/>
                <a:gd name="T44" fmla="*/ 23 w 106"/>
                <a:gd name="T45" fmla="*/ 205 h 235"/>
                <a:gd name="T46" fmla="*/ 56 w 106"/>
                <a:gd name="T47" fmla="*/ 235 h 235"/>
                <a:gd name="T48" fmla="*/ 106 w 106"/>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3" y="0"/>
                    <a:pt x="83" y="0"/>
                  </a:cubicBezTo>
                  <a:cubicBezTo>
                    <a:pt x="74" y="0"/>
                    <a:pt x="63" y="9"/>
                    <a:pt x="63" y="19"/>
                  </a:cubicBezTo>
                  <a:cubicBezTo>
                    <a:pt x="63" y="25"/>
                    <a:pt x="68" y="32"/>
                    <a:pt x="77" y="32"/>
                  </a:cubicBezTo>
                  <a:cubicBezTo>
                    <a:pt x="88" y="32"/>
                    <a:pt x="97" y="23"/>
                    <a:pt x="97" y="13"/>
                  </a:cubicBezTo>
                  <a:close/>
                  <a:moveTo>
                    <a:pt x="106" y="181"/>
                  </a:moveTo>
                  <a:cubicBezTo>
                    <a:pt x="106" y="177"/>
                    <a:pt x="101" y="177"/>
                    <a:pt x="100" y="177"/>
                  </a:cubicBezTo>
                  <a:cubicBezTo>
                    <a:pt x="96" y="177"/>
                    <a:pt x="95" y="179"/>
                    <a:pt x="94" y="183"/>
                  </a:cubicBezTo>
                  <a:cubicBezTo>
                    <a:pt x="86" y="211"/>
                    <a:pt x="70" y="225"/>
                    <a:pt x="57" y="225"/>
                  </a:cubicBezTo>
                  <a:cubicBezTo>
                    <a:pt x="50" y="225"/>
                    <a:pt x="48" y="220"/>
                    <a:pt x="48" y="213"/>
                  </a:cubicBezTo>
                  <a:cubicBezTo>
                    <a:pt x="48" y="205"/>
                    <a:pt x="51" y="198"/>
                    <a:pt x="54" y="190"/>
                  </a:cubicBezTo>
                  <a:lnTo>
                    <a:pt x="65" y="162"/>
                  </a:lnTo>
                  <a:lnTo>
                    <a:pt x="82" y="118"/>
                  </a:lnTo>
                  <a:cubicBezTo>
                    <a:pt x="83" y="115"/>
                    <a:pt x="84" y="110"/>
                    <a:pt x="84" y="107"/>
                  </a:cubicBezTo>
                  <a:cubicBezTo>
                    <a:pt x="84" y="91"/>
                    <a:pt x="70" y="77"/>
                    <a:pt x="51" y="77"/>
                  </a:cubicBezTo>
                  <a:cubicBezTo>
                    <a:pt x="16" y="77"/>
                    <a:pt x="0" y="125"/>
                    <a:pt x="0" y="131"/>
                  </a:cubicBezTo>
                  <a:cubicBezTo>
                    <a:pt x="0" y="135"/>
                    <a:pt x="5" y="135"/>
                    <a:pt x="6" y="135"/>
                  </a:cubicBezTo>
                  <a:cubicBezTo>
                    <a:pt x="11" y="135"/>
                    <a:pt x="12" y="133"/>
                    <a:pt x="13" y="130"/>
                  </a:cubicBezTo>
                  <a:cubicBezTo>
                    <a:pt x="22" y="100"/>
                    <a:pt x="37" y="87"/>
                    <a:pt x="50" y="87"/>
                  </a:cubicBezTo>
                  <a:cubicBezTo>
                    <a:pt x="55" y="87"/>
                    <a:pt x="59" y="90"/>
                    <a:pt x="59" y="99"/>
                  </a:cubicBezTo>
                  <a:cubicBezTo>
                    <a:pt x="59" y="107"/>
                    <a:pt x="57" y="113"/>
                    <a:pt x="48" y="134"/>
                  </a:cubicBezTo>
                  <a:lnTo>
                    <a:pt x="26" y="190"/>
                  </a:lnTo>
                  <a:cubicBezTo>
                    <a:pt x="24" y="195"/>
                    <a:pt x="23" y="199"/>
                    <a:pt x="23" y="205"/>
                  </a:cubicBezTo>
                  <a:cubicBezTo>
                    <a:pt x="23" y="221"/>
                    <a:pt x="37" y="235"/>
                    <a:pt x="56" y="235"/>
                  </a:cubicBezTo>
                  <a:cubicBezTo>
                    <a:pt x="91" y="235"/>
                    <a:pt x="106" y="186"/>
                    <a:pt x="106"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261">
              <a:extLst>
                <a:ext uri="{FF2B5EF4-FFF2-40B4-BE49-F238E27FC236}">
                  <a16:creationId xmlns:a16="http://schemas.microsoft.com/office/drawing/2014/main" id="{33938E02-CCE2-41C0-B93A-BC4F5D20FC7C}"/>
                </a:ext>
              </a:extLst>
            </p:cNvPr>
            <p:cNvSpPr>
              <a:spLocks/>
            </p:cNvSpPr>
            <p:nvPr>
              <p:custDataLst>
                <p:tags r:id="rId115"/>
              </p:custDataLst>
            </p:nvPr>
          </p:nvSpPr>
          <p:spPr bwMode="auto">
            <a:xfrm>
              <a:off x="3192463" y="4479925"/>
              <a:ext cx="74613" cy="363537"/>
            </a:xfrm>
            <a:custGeom>
              <a:avLst/>
              <a:gdLst>
                <a:gd name="T0" fmla="*/ 246 w 246"/>
                <a:gd name="T1" fmla="*/ 598 h 1196"/>
                <a:gd name="T2" fmla="*/ 74 w 246"/>
                <a:gd name="T3" fmla="*/ 56 h 1196"/>
                <a:gd name="T4" fmla="*/ 25 w 246"/>
                <a:gd name="T5" fmla="*/ 6 h 1196"/>
                <a:gd name="T6" fmla="*/ 11 w 246"/>
                <a:gd name="T7" fmla="*/ 0 h 1196"/>
                <a:gd name="T8" fmla="*/ 0 w 246"/>
                <a:gd name="T9" fmla="*/ 5 h 1196"/>
                <a:gd name="T10" fmla="*/ 3 w 246"/>
                <a:gd name="T11" fmla="*/ 10 h 1196"/>
                <a:gd name="T12" fmla="*/ 88 w 246"/>
                <a:gd name="T13" fmla="*/ 115 h 1196"/>
                <a:gd name="T14" fmla="*/ 204 w 246"/>
                <a:gd name="T15" fmla="*/ 598 h 1196"/>
                <a:gd name="T16" fmla="*/ 104 w 246"/>
                <a:gd name="T17" fmla="*/ 1054 h 1196"/>
                <a:gd name="T18" fmla="*/ 2 w 246"/>
                <a:gd name="T19" fmla="*/ 1187 h 1196"/>
                <a:gd name="T20" fmla="*/ 0 w 246"/>
                <a:gd name="T21" fmla="*/ 1191 h 1196"/>
                <a:gd name="T22" fmla="*/ 11 w 246"/>
                <a:gd name="T23" fmla="*/ 1196 h 1196"/>
                <a:gd name="T24" fmla="*/ 26 w 246"/>
                <a:gd name="T25" fmla="*/ 1189 h 1196"/>
                <a:gd name="T26" fmla="*/ 246 w 246"/>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1196">
                  <a:moveTo>
                    <a:pt x="246" y="598"/>
                  </a:moveTo>
                  <a:cubicBezTo>
                    <a:pt x="246" y="402"/>
                    <a:pt x="201" y="205"/>
                    <a:pt x="74" y="56"/>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8" y="115"/>
                  </a:cubicBezTo>
                  <a:cubicBezTo>
                    <a:pt x="168" y="244"/>
                    <a:pt x="204" y="406"/>
                    <a:pt x="204" y="598"/>
                  </a:cubicBezTo>
                  <a:cubicBezTo>
                    <a:pt x="204" y="732"/>
                    <a:pt x="186" y="905"/>
                    <a:pt x="104" y="1054"/>
                  </a:cubicBezTo>
                  <a:cubicBezTo>
                    <a:pt x="65" y="1124"/>
                    <a:pt x="23" y="1166"/>
                    <a:pt x="2" y="1187"/>
                  </a:cubicBezTo>
                  <a:cubicBezTo>
                    <a:pt x="1" y="1188"/>
                    <a:pt x="0" y="1190"/>
                    <a:pt x="0" y="1191"/>
                  </a:cubicBezTo>
                  <a:cubicBezTo>
                    <a:pt x="0" y="1196"/>
                    <a:pt x="5" y="1196"/>
                    <a:pt x="11" y="1196"/>
                  </a:cubicBezTo>
                  <a:cubicBezTo>
                    <a:pt x="18" y="1196"/>
                    <a:pt x="19" y="1196"/>
                    <a:pt x="26" y="1189"/>
                  </a:cubicBezTo>
                  <a:cubicBezTo>
                    <a:pt x="193" y="1037"/>
                    <a:pt x="246" y="808"/>
                    <a:pt x="246"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262">
              <a:extLst>
                <a:ext uri="{FF2B5EF4-FFF2-40B4-BE49-F238E27FC236}">
                  <a16:creationId xmlns:a16="http://schemas.microsoft.com/office/drawing/2014/main" id="{432B6589-3EA5-4750-A2C3-9AE7FB828FBE}"/>
                </a:ext>
              </a:extLst>
            </p:cNvPr>
            <p:cNvSpPr>
              <a:spLocks/>
            </p:cNvSpPr>
            <p:nvPr>
              <p:custDataLst>
                <p:tags r:id="rId116"/>
              </p:custDataLst>
            </p:nvPr>
          </p:nvSpPr>
          <p:spPr bwMode="auto">
            <a:xfrm>
              <a:off x="3336926" y="4684713"/>
              <a:ext cx="17463" cy="44450"/>
            </a:xfrm>
            <a:custGeom>
              <a:avLst/>
              <a:gdLst>
                <a:gd name="T0" fmla="*/ 58 w 58"/>
                <a:gd name="T1" fmla="*/ 52 h 149"/>
                <a:gd name="T2" fmla="*/ 26 w 58"/>
                <a:gd name="T3" fmla="*/ 0 h 149"/>
                <a:gd name="T4" fmla="*/ 0 w 58"/>
                <a:gd name="T5" fmla="*/ 26 h 149"/>
                <a:gd name="T6" fmla="*/ 26 w 58"/>
                <a:gd name="T7" fmla="*/ 52 h 149"/>
                <a:gd name="T8" fmla="*/ 43 w 58"/>
                <a:gd name="T9" fmla="*/ 46 h 149"/>
                <a:gd name="T10" fmla="*/ 46 w 58"/>
                <a:gd name="T11" fmla="*/ 44 h 149"/>
                <a:gd name="T12" fmla="*/ 47 w 58"/>
                <a:gd name="T13" fmla="*/ 52 h 149"/>
                <a:gd name="T14" fmla="*/ 13 w 58"/>
                <a:gd name="T15" fmla="*/ 135 h 149"/>
                <a:gd name="T16" fmla="*/ 8 w 58"/>
                <a:gd name="T17" fmla="*/ 143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19"/>
                    <a:pt x="45" y="0"/>
                    <a:pt x="26" y="0"/>
                  </a:cubicBezTo>
                  <a:cubicBezTo>
                    <a:pt x="10" y="0"/>
                    <a:pt x="0" y="12"/>
                    <a:pt x="0" y="26"/>
                  </a:cubicBezTo>
                  <a:cubicBezTo>
                    <a:pt x="0" y="40"/>
                    <a:pt x="10" y="52"/>
                    <a:pt x="26" y="52"/>
                  </a:cubicBezTo>
                  <a:cubicBezTo>
                    <a:pt x="32" y="52"/>
                    <a:pt x="38" y="50"/>
                    <a:pt x="43" y="46"/>
                  </a:cubicBezTo>
                  <a:cubicBezTo>
                    <a:pt x="45" y="45"/>
                    <a:pt x="46" y="44"/>
                    <a:pt x="46" y="44"/>
                  </a:cubicBezTo>
                  <a:cubicBezTo>
                    <a:pt x="46" y="44"/>
                    <a:pt x="47" y="45"/>
                    <a:pt x="47" y="52"/>
                  </a:cubicBezTo>
                  <a:cubicBezTo>
                    <a:pt x="47" y="89"/>
                    <a:pt x="29" y="119"/>
                    <a:pt x="13" y="135"/>
                  </a:cubicBezTo>
                  <a:cubicBezTo>
                    <a:pt x="8" y="141"/>
                    <a:pt x="8" y="142"/>
                    <a:pt x="8" y="143"/>
                  </a:cubicBezTo>
                  <a:cubicBezTo>
                    <a:pt x="8" y="147"/>
                    <a:pt x="10" y="149"/>
                    <a:pt x="13" y="149"/>
                  </a:cubicBezTo>
                  <a:cubicBezTo>
                    <a:pt x="18"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263">
              <a:extLst>
                <a:ext uri="{FF2B5EF4-FFF2-40B4-BE49-F238E27FC236}">
                  <a16:creationId xmlns:a16="http://schemas.microsoft.com/office/drawing/2014/main" id="{B9EC0679-75AA-4CE8-8E74-1B372C8F0260}"/>
                </a:ext>
              </a:extLst>
            </p:cNvPr>
            <p:cNvSpPr>
              <a:spLocks/>
            </p:cNvSpPr>
            <p:nvPr>
              <p:custDataLst>
                <p:tags r:id="rId117"/>
              </p:custDataLst>
            </p:nvPr>
          </p:nvSpPr>
          <p:spPr bwMode="auto">
            <a:xfrm>
              <a:off x="1168401" y="4926013"/>
              <a:ext cx="74613" cy="107950"/>
            </a:xfrm>
            <a:custGeom>
              <a:avLst/>
              <a:gdLst>
                <a:gd name="T0" fmla="*/ 247 w 247"/>
                <a:gd name="T1" fmla="*/ 347 h 353"/>
                <a:gd name="T2" fmla="*/ 245 w 247"/>
                <a:gd name="T3" fmla="*/ 342 h 353"/>
                <a:gd name="T4" fmla="*/ 233 w 247"/>
                <a:gd name="T5" fmla="*/ 319 h 353"/>
                <a:gd name="T6" fmla="*/ 132 w 247"/>
                <a:gd name="T7" fmla="*/ 36 h 353"/>
                <a:gd name="T8" fmla="*/ 71 w 247"/>
                <a:gd name="T9" fmla="*/ 0 h 353"/>
                <a:gd name="T10" fmla="*/ 62 w 247"/>
                <a:gd name="T11" fmla="*/ 6 h 353"/>
                <a:gd name="T12" fmla="*/ 66 w 247"/>
                <a:gd name="T13" fmla="*/ 11 h 353"/>
                <a:gd name="T14" fmla="*/ 99 w 247"/>
                <a:gd name="T15" fmla="*/ 51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6"/>
                  </a:lnTo>
                  <a:cubicBezTo>
                    <a:pt x="121" y="7"/>
                    <a:pt x="94" y="0"/>
                    <a:pt x="71" y="0"/>
                  </a:cubicBezTo>
                  <a:cubicBezTo>
                    <a:pt x="68" y="0"/>
                    <a:pt x="62" y="0"/>
                    <a:pt x="62" y="6"/>
                  </a:cubicBezTo>
                  <a:cubicBezTo>
                    <a:pt x="62" y="10"/>
                    <a:pt x="66" y="11"/>
                    <a:pt x="66" y="11"/>
                  </a:cubicBezTo>
                  <a:cubicBezTo>
                    <a:pt x="83" y="14"/>
                    <a:pt x="86" y="17"/>
                    <a:pt x="99" y="51"/>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264">
              <a:extLst>
                <a:ext uri="{FF2B5EF4-FFF2-40B4-BE49-F238E27FC236}">
                  <a16:creationId xmlns:a16="http://schemas.microsoft.com/office/drawing/2014/main" id="{ED86F7FC-3CE1-4163-9BBD-D3E5BE51FB7E}"/>
                </a:ext>
              </a:extLst>
            </p:cNvPr>
            <p:cNvSpPr>
              <a:spLocks noEditPoints="1"/>
            </p:cNvSpPr>
            <p:nvPr>
              <p:custDataLst>
                <p:tags r:id="rId118"/>
              </p:custDataLst>
            </p:nvPr>
          </p:nvSpPr>
          <p:spPr bwMode="auto">
            <a:xfrm>
              <a:off x="1252538" y="4984750"/>
              <a:ext cx="31750" cy="71437"/>
            </a:xfrm>
            <a:custGeom>
              <a:avLst/>
              <a:gdLst>
                <a:gd name="T0" fmla="*/ 96 w 105"/>
                <a:gd name="T1" fmla="*/ 13 h 235"/>
                <a:gd name="T2" fmla="*/ 82 w 105"/>
                <a:gd name="T3" fmla="*/ 0 h 235"/>
                <a:gd name="T4" fmla="*/ 63 w 105"/>
                <a:gd name="T5" fmla="*/ 19 h 235"/>
                <a:gd name="T6" fmla="*/ 77 w 105"/>
                <a:gd name="T7" fmla="*/ 32 h 235"/>
                <a:gd name="T8" fmla="*/ 96 w 105"/>
                <a:gd name="T9" fmla="*/ 13 h 235"/>
                <a:gd name="T10" fmla="*/ 105 w 105"/>
                <a:gd name="T11" fmla="*/ 181 h 235"/>
                <a:gd name="T12" fmla="*/ 100 w 105"/>
                <a:gd name="T13" fmla="*/ 177 h 235"/>
                <a:gd name="T14" fmla="*/ 93 w 105"/>
                <a:gd name="T15" fmla="*/ 183 h 235"/>
                <a:gd name="T16" fmla="*/ 56 w 105"/>
                <a:gd name="T17" fmla="*/ 225 h 235"/>
                <a:gd name="T18" fmla="*/ 48 w 105"/>
                <a:gd name="T19" fmla="*/ 213 h 235"/>
                <a:gd name="T20" fmla="*/ 53 w 105"/>
                <a:gd name="T21" fmla="*/ 190 h 235"/>
                <a:gd name="T22" fmla="*/ 64 w 105"/>
                <a:gd name="T23" fmla="*/ 163 h 235"/>
                <a:gd name="T24" fmla="*/ 81 w 105"/>
                <a:gd name="T25" fmla="*/ 118 h 235"/>
                <a:gd name="T26" fmla="*/ 83 w 105"/>
                <a:gd name="T27" fmla="*/ 107 h 235"/>
                <a:gd name="T28" fmla="*/ 50 w 105"/>
                <a:gd name="T29" fmla="*/ 77 h 235"/>
                <a:gd name="T30" fmla="*/ 0 w 105"/>
                <a:gd name="T31" fmla="*/ 131 h 235"/>
                <a:gd name="T32" fmla="*/ 6 w 105"/>
                <a:gd name="T33" fmla="*/ 135 h 235"/>
                <a:gd name="T34" fmla="*/ 12 w 105"/>
                <a:gd name="T35" fmla="*/ 130 h 235"/>
                <a:gd name="T36" fmla="*/ 49 w 105"/>
                <a:gd name="T37" fmla="*/ 87 h 235"/>
                <a:gd name="T38" fmla="*/ 58 w 105"/>
                <a:gd name="T39" fmla="*/ 99 h 235"/>
                <a:gd name="T40" fmla="*/ 47 w 105"/>
                <a:gd name="T41" fmla="*/ 134 h 235"/>
                <a:gd name="T42" fmla="*/ 25 w 105"/>
                <a:gd name="T43" fmla="*/ 190 h 235"/>
                <a:gd name="T44" fmla="*/ 22 w 105"/>
                <a:gd name="T45" fmla="*/ 205 h 235"/>
                <a:gd name="T46" fmla="*/ 55 w 105"/>
                <a:gd name="T47" fmla="*/ 235 h 235"/>
                <a:gd name="T48" fmla="*/ 105 w 105"/>
                <a:gd name="T49" fmla="*/ 18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3"/>
                  </a:moveTo>
                  <a:cubicBezTo>
                    <a:pt x="96" y="8"/>
                    <a:pt x="92" y="0"/>
                    <a:pt x="82" y="0"/>
                  </a:cubicBezTo>
                  <a:cubicBezTo>
                    <a:pt x="73" y="0"/>
                    <a:pt x="63" y="9"/>
                    <a:pt x="63" y="19"/>
                  </a:cubicBezTo>
                  <a:cubicBezTo>
                    <a:pt x="63" y="25"/>
                    <a:pt x="67" y="32"/>
                    <a:pt x="77" y="32"/>
                  </a:cubicBezTo>
                  <a:cubicBezTo>
                    <a:pt x="87" y="32"/>
                    <a:pt x="96" y="23"/>
                    <a:pt x="96" y="13"/>
                  </a:cubicBezTo>
                  <a:close/>
                  <a:moveTo>
                    <a:pt x="105" y="181"/>
                  </a:moveTo>
                  <a:cubicBezTo>
                    <a:pt x="105" y="177"/>
                    <a:pt x="101" y="177"/>
                    <a:pt x="100" y="177"/>
                  </a:cubicBezTo>
                  <a:cubicBezTo>
                    <a:pt x="95" y="177"/>
                    <a:pt x="95" y="179"/>
                    <a:pt x="93" y="183"/>
                  </a:cubicBezTo>
                  <a:cubicBezTo>
                    <a:pt x="85" y="211"/>
                    <a:pt x="70" y="225"/>
                    <a:pt x="56" y="225"/>
                  </a:cubicBezTo>
                  <a:cubicBezTo>
                    <a:pt x="49" y="225"/>
                    <a:pt x="48" y="220"/>
                    <a:pt x="48" y="213"/>
                  </a:cubicBezTo>
                  <a:cubicBezTo>
                    <a:pt x="48" y="205"/>
                    <a:pt x="50" y="198"/>
                    <a:pt x="53" y="190"/>
                  </a:cubicBezTo>
                  <a:lnTo>
                    <a:pt x="64" y="163"/>
                  </a:lnTo>
                  <a:lnTo>
                    <a:pt x="81" y="118"/>
                  </a:lnTo>
                  <a:cubicBezTo>
                    <a:pt x="82" y="115"/>
                    <a:pt x="83" y="111"/>
                    <a:pt x="83" y="107"/>
                  </a:cubicBezTo>
                  <a:cubicBezTo>
                    <a:pt x="83" y="91"/>
                    <a:pt x="70" y="77"/>
                    <a:pt x="50" y="77"/>
                  </a:cubicBezTo>
                  <a:cubicBezTo>
                    <a:pt x="16" y="77"/>
                    <a:pt x="0" y="125"/>
                    <a:pt x="0" y="131"/>
                  </a:cubicBezTo>
                  <a:cubicBezTo>
                    <a:pt x="0" y="135"/>
                    <a:pt x="5" y="135"/>
                    <a:pt x="6" y="135"/>
                  </a:cubicBezTo>
                  <a:cubicBezTo>
                    <a:pt x="11" y="135"/>
                    <a:pt x="11" y="134"/>
                    <a:pt x="12" y="130"/>
                  </a:cubicBezTo>
                  <a:cubicBezTo>
                    <a:pt x="21" y="100"/>
                    <a:pt x="36" y="87"/>
                    <a:pt x="49" y="87"/>
                  </a:cubicBezTo>
                  <a:cubicBezTo>
                    <a:pt x="55" y="87"/>
                    <a:pt x="58" y="90"/>
                    <a:pt x="58" y="99"/>
                  </a:cubicBezTo>
                  <a:cubicBezTo>
                    <a:pt x="58" y="107"/>
                    <a:pt x="56" y="113"/>
                    <a:pt x="47" y="134"/>
                  </a:cubicBezTo>
                  <a:lnTo>
                    <a:pt x="25" y="190"/>
                  </a:lnTo>
                  <a:cubicBezTo>
                    <a:pt x="24" y="195"/>
                    <a:pt x="22" y="199"/>
                    <a:pt x="22" y="205"/>
                  </a:cubicBezTo>
                  <a:cubicBezTo>
                    <a:pt x="22" y="221"/>
                    <a:pt x="36" y="235"/>
                    <a:pt x="55" y="235"/>
                  </a:cubicBezTo>
                  <a:cubicBezTo>
                    <a:pt x="90" y="235"/>
                    <a:pt x="105" y="187"/>
                    <a:pt x="105" y="18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65">
              <a:extLst>
                <a:ext uri="{FF2B5EF4-FFF2-40B4-BE49-F238E27FC236}">
                  <a16:creationId xmlns:a16="http://schemas.microsoft.com/office/drawing/2014/main" id="{5DEFCC9C-5C2B-491D-8173-6FBD4A6C9F82}"/>
                </a:ext>
              </a:extLst>
            </p:cNvPr>
            <p:cNvSpPr>
              <a:spLocks noEditPoints="1"/>
            </p:cNvSpPr>
            <p:nvPr>
              <p:custDataLst>
                <p:tags r:id="rId119"/>
              </p:custDataLst>
            </p:nvPr>
          </p:nvSpPr>
          <p:spPr bwMode="auto">
            <a:xfrm>
              <a:off x="1349376" y="4976813"/>
              <a:ext cx="100013" cy="3492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266">
              <a:extLst>
                <a:ext uri="{FF2B5EF4-FFF2-40B4-BE49-F238E27FC236}">
                  <a16:creationId xmlns:a16="http://schemas.microsoft.com/office/drawing/2014/main" id="{133E2490-6C10-4B03-A020-9C7E98F50736}"/>
                </a:ext>
              </a:extLst>
            </p:cNvPr>
            <p:cNvSpPr>
              <a:spLocks noEditPoints="1"/>
            </p:cNvSpPr>
            <p:nvPr>
              <p:custDataLst>
                <p:tags r:id="rId120"/>
              </p:custDataLst>
            </p:nvPr>
          </p:nvSpPr>
          <p:spPr bwMode="auto">
            <a:xfrm>
              <a:off x="1503363" y="4932363"/>
              <a:ext cx="39688" cy="101600"/>
            </a:xfrm>
            <a:custGeom>
              <a:avLst/>
              <a:gdLst>
                <a:gd name="T0" fmla="*/ 127 w 132"/>
                <a:gd name="T1" fmla="*/ 18 h 335"/>
                <a:gd name="T2" fmla="*/ 109 w 132"/>
                <a:gd name="T3" fmla="*/ 0 h 335"/>
                <a:gd name="T4" fmla="*/ 82 w 132"/>
                <a:gd name="T5" fmla="*/ 26 h 335"/>
                <a:gd name="T6" fmla="*/ 101 w 132"/>
                <a:gd name="T7" fmla="*/ 44 h 335"/>
                <a:gd name="T8" fmla="*/ 127 w 132"/>
                <a:gd name="T9" fmla="*/ 18 h 335"/>
                <a:gd name="T10" fmla="*/ 132 w 132"/>
                <a:gd name="T11" fmla="*/ 258 h 335"/>
                <a:gd name="T12" fmla="*/ 126 w 132"/>
                <a:gd name="T13" fmla="*/ 253 h 335"/>
                <a:gd name="T14" fmla="*/ 118 w 132"/>
                <a:gd name="T15" fmla="*/ 262 h 335"/>
                <a:gd name="T16" fmla="*/ 67 w 132"/>
                <a:gd name="T17" fmla="*/ 324 h 335"/>
                <a:gd name="T18" fmla="*/ 55 w 132"/>
                <a:gd name="T19" fmla="*/ 307 h 335"/>
                <a:gd name="T20" fmla="*/ 70 w 132"/>
                <a:gd name="T21" fmla="*/ 258 h 335"/>
                <a:gd name="T22" fmla="*/ 89 w 132"/>
                <a:gd name="T23" fmla="*/ 205 h 335"/>
                <a:gd name="T24" fmla="*/ 100 w 132"/>
                <a:gd name="T25" fmla="*/ 176 h 335"/>
                <a:gd name="T26" fmla="*/ 107 w 132"/>
                <a:gd name="T27" fmla="*/ 150 h 335"/>
                <a:gd name="T28" fmla="*/ 66 w 132"/>
                <a:gd name="T29" fmla="*/ 109 h 335"/>
                <a:gd name="T30" fmla="*/ 0 w 132"/>
                <a:gd name="T31" fmla="*/ 186 h 335"/>
                <a:gd name="T32" fmla="*/ 6 w 132"/>
                <a:gd name="T33" fmla="*/ 191 h 335"/>
                <a:gd name="T34" fmla="*/ 14 w 132"/>
                <a:gd name="T35" fmla="*/ 182 h 335"/>
                <a:gd name="T36" fmla="*/ 64 w 132"/>
                <a:gd name="T37" fmla="*/ 120 h 335"/>
                <a:gd name="T38" fmla="*/ 77 w 132"/>
                <a:gd name="T39" fmla="*/ 136 h 335"/>
                <a:gd name="T40" fmla="*/ 71 w 132"/>
                <a:gd name="T41" fmla="*/ 162 h 335"/>
                <a:gd name="T42" fmla="*/ 37 w 132"/>
                <a:gd name="T43" fmla="*/ 254 h 335"/>
                <a:gd name="T44" fmla="*/ 26 w 132"/>
                <a:gd name="T45" fmla="*/ 294 h 335"/>
                <a:gd name="T46" fmla="*/ 66 w 132"/>
                <a:gd name="T47" fmla="*/ 335 h 335"/>
                <a:gd name="T48" fmla="*/ 132 w 132"/>
                <a:gd name="T49" fmla="*/ 25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335">
                  <a:moveTo>
                    <a:pt x="127" y="18"/>
                  </a:moveTo>
                  <a:cubicBezTo>
                    <a:pt x="127" y="8"/>
                    <a:pt x="120" y="0"/>
                    <a:pt x="109" y="0"/>
                  </a:cubicBezTo>
                  <a:cubicBezTo>
                    <a:pt x="95" y="0"/>
                    <a:pt x="82" y="13"/>
                    <a:pt x="82" y="26"/>
                  </a:cubicBezTo>
                  <a:cubicBezTo>
                    <a:pt x="82" y="36"/>
                    <a:pt x="89" y="44"/>
                    <a:pt x="101" y="44"/>
                  </a:cubicBezTo>
                  <a:cubicBezTo>
                    <a:pt x="112" y="44"/>
                    <a:pt x="127" y="33"/>
                    <a:pt x="127" y="18"/>
                  </a:cubicBezTo>
                  <a:close/>
                  <a:moveTo>
                    <a:pt x="132" y="258"/>
                  </a:moveTo>
                  <a:cubicBezTo>
                    <a:pt x="132" y="253"/>
                    <a:pt x="127" y="253"/>
                    <a:pt x="126" y="253"/>
                  </a:cubicBezTo>
                  <a:cubicBezTo>
                    <a:pt x="121" y="253"/>
                    <a:pt x="121" y="255"/>
                    <a:pt x="118" y="262"/>
                  </a:cubicBezTo>
                  <a:cubicBezTo>
                    <a:pt x="109" y="294"/>
                    <a:pt x="93" y="324"/>
                    <a:pt x="67" y="324"/>
                  </a:cubicBezTo>
                  <a:cubicBezTo>
                    <a:pt x="59" y="324"/>
                    <a:pt x="55" y="319"/>
                    <a:pt x="55" y="307"/>
                  </a:cubicBezTo>
                  <a:cubicBezTo>
                    <a:pt x="55" y="295"/>
                    <a:pt x="58" y="288"/>
                    <a:pt x="70" y="258"/>
                  </a:cubicBezTo>
                  <a:lnTo>
                    <a:pt x="89" y="205"/>
                  </a:lnTo>
                  <a:cubicBezTo>
                    <a:pt x="95" y="191"/>
                    <a:pt x="95" y="190"/>
                    <a:pt x="100" y="176"/>
                  </a:cubicBezTo>
                  <a:cubicBezTo>
                    <a:pt x="104" y="166"/>
                    <a:pt x="107" y="159"/>
                    <a:pt x="107" y="150"/>
                  </a:cubicBezTo>
                  <a:cubicBezTo>
                    <a:pt x="107" y="127"/>
                    <a:pt x="91" y="109"/>
                    <a:pt x="66" y="109"/>
                  </a:cubicBezTo>
                  <a:cubicBezTo>
                    <a:pt x="19" y="109"/>
                    <a:pt x="0" y="181"/>
                    <a:pt x="0" y="186"/>
                  </a:cubicBezTo>
                  <a:cubicBezTo>
                    <a:pt x="0" y="191"/>
                    <a:pt x="6" y="191"/>
                    <a:pt x="6" y="191"/>
                  </a:cubicBezTo>
                  <a:cubicBezTo>
                    <a:pt x="11" y="191"/>
                    <a:pt x="12" y="190"/>
                    <a:pt x="14" y="182"/>
                  </a:cubicBezTo>
                  <a:cubicBezTo>
                    <a:pt x="28" y="135"/>
                    <a:pt x="47" y="120"/>
                    <a:pt x="64" y="120"/>
                  </a:cubicBezTo>
                  <a:cubicBezTo>
                    <a:pt x="68" y="120"/>
                    <a:pt x="77" y="120"/>
                    <a:pt x="77" y="136"/>
                  </a:cubicBezTo>
                  <a:cubicBezTo>
                    <a:pt x="77" y="146"/>
                    <a:pt x="73" y="157"/>
                    <a:pt x="71" y="162"/>
                  </a:cubicBezTo>
                  <a:cubicBezTo>
                    <a:pt x="67" y="175"/>
                    <a:pt x="45" y="233"/>
                    <a:pt x="37" y="254"/>
                  </a:cubicBezTo>
                  <a:cubicBezTo>
                    <a:pt x="32" y="267"/>
                    <a:pt x="26" y="284"/>
                    <a:pt x="26" y="294"/>
                  </a:cubicBezTo>
                  <a:cubicBezTo>
                    <a:pt x="26" y="317"/>
                    <a:pt x="43" y="335"/>
                    <a:pt x="66" y="335"/>
                  </a:cubicBezTo>
                  <a:cubicBezTo>
                    <a:pt x="113" y="335"/>
                    <a:pt x="132" y="263"/>
                    <a:pt x="132" y="25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Rectangle 267">
              <a:extLst>
                <a:ext uri="{FF2B5EF4-FFF2-40B4-BE49-F238E27FC236}">
                  <a16:creationId xmlns:a16="http://schemas.microsoft.com/office/drawing/2014/main" id="{6120AB11-9E15-424B-BE4F-2FFC651C5381}"/>
                </a:ext>
              </a:extLst>
            </p:cNvPr>
            <p:cNvSpPr>
              <a:spLocks noChangeArrowheads="1"/>
            </p:cNvSpPr>
            <p:nvPr>
              <p:custDataLst>
                <p:tags r:id="rId121"/>
              </p:custDataLst>
            </p:nvPr>
          </p:nvSpPr>
          <p:spPr bwMode="auto">
            <a:xfrm>
              <a:off x="1552576" y="4994275"/>
              <a:ext cx="39688"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268">
              <a:extLst>
                <a:ext uri="{FF2B5EF4-FFF2-40B4-BE49-F238E27FC236}">
                  <a16:creationId xmlns:a16="http://schemas.microsoft.com/office/drawing/2014/main" id="{DA603AB2-C83D-4347-943C-34B76FD005ED}"/>
                </a:ext>
              </a:extLst>
            </p:cNvPr>
            <p:cNvSpPr>
              <a:spLocks/>
            </p:cNvSpPr>
            <p:nvPr>
              <p:custDataLst>
                <p:tags r:id="rId122"/>
              </p:custDataLst>
            </p:nvPr>
          </p:nvSpPr>
          <p:spPr bwMode="auto">
            <a:xfrm>
              <a:off x="1604963" y="4938713"/>
              <a:ext cx="46038" cy="95250"/>
            </a:xfrm>
            <a:custGeom>
              <a:avLst/>
              <a:gdLst>
                <a:gd name="T0" fmla="*/ 156 w 156"/>
                <a:gd name="T1" fmla="*/ 245 h 312"/>
                <a:gd name="T2" fmla="*/ 156 w 156"/>
                <a:gd name="T3" fmla="*/ 216 h 312"/>
                <a:gd name="T4" fmla="*/ 143 w 156"/>
                <a:gd name="T5" fmla="*/ 216 h 312"/>
                <a:gd name="T6" fmla="*/ 143 w 156"/>
                <a:gd name="T7" fmla="*/ 244 h 312"/>
                <a:gd name="T8" fmla="*/ 110 w 156"/>
                <a:gd name="T9" fmla="*/ 299 h 312"/>
                <a:gd name="T10" fmla="*/ 77 w 156"/>
                <a:gd name="T11" fmla="*/ 246 h 312"/>
                <a:gd name="T12" fmla="*/ 77 w 156"/>
                <a:gd name="T13" fmla="*/ 107 h 312"/>
                <a:gd name="T14" fmla="*/ 148 w 156"/>
                <a:gd name="T15" fmla="*/ 107 h 312"/>
                <a:gd name="T16" fmla="*/ 148 w 156"/>
                <a:gd name="T17" fmla="*/ 91 h 312"/>
                <a:gd name="T18" fmla="*/ 77 w 156"/>
                <a:gd name="T19" fmla="*/ 91 h 312"/>
                <a:gd name="T20" fmla="*/ 77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5 h 312"/>
                <a:gd name="T32" fmla="*/ 106 w 156"/>
                <a:gd name="T33" fmla="*/ 312 h 312"/>
                <a:gd name="T34" fmla="*/ 156 w 156"/>
                <a:gd name="T35" fmla="*/ 24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5"/>
                  </a:moveTo>
                  <a:lnTo>
                    <a:pt x="156" y="216"/>
                  </a:lnTo>
                  <a:lnTo>
                    <a:pt x="143" y="216"/>
                  </a:lnTo>
                  <a:lnTo>
                    <a:pt x="143" y="244"/>
                  </a:lnTo>
                  <a:cubicBezTo>
                    <a:pt x="143" y="280"/>
                    <a:pt x="128" y="299"/>
                    <a:pt x="110" y="299"/>
                  </a:cubicBezTo>
                  <a:cubicBezTo>
                    <a:pt x="77" y="299"/>
                    <a:pt x="77" y="254"/>
                    <a:pt x="77" y="246"/>
                  </a:cubicBezTo>
                  <a:lnTo>
                    <a:pt x="77" y="107"/>
                  </a:lnTo>
                  <a:lnTo>
                    <a:pt x="148" y="107"/>
                  </a:lnTo>
                  <a:lnTo>
                    <a:pt x="148" y="91"/>
                  </a:lnTo>
                  <a:lnTo>
                    <a:pt x="77" y="91"/>
                  </a:lnTo>
                  <a:lnTo>
                    <a:pt x="77" y="0"/>
                  </a:lnTo>
                  <a:lnTo>
                    <a:pt x="64" y="0"/>
                  </a:lnTo>
                  <a:cubicBezTo>
                    <a:pt x="64" y="41"/>
                    <a:pt x="49" y="94"/>
                    <a:pt x="0" y="96"/>
                  </a:cubicBezTo>
                  <a:lnTo>
                    <a:pt x="0" y="107"/>
                  </a:lnTo>
                  <a:lnTo>
                    <a:pt x="42" y="107"/>
                  </a:lnTo>
                  <a:lnTo>
                    <a:pt x="42" y="245"/>
                  </a:lnTo>
                  <a:cubicBezTo>
                    <a:pt x="42" y="306"/>
                    <a:pt x="89" y="312"/>
                    <a:pt x="106" y="312"/>
                  </a:cubicBezTo>
                  <a:cubicBezTo>
                    <a:pt x="142" y="312"/>
                    <a:pt x="156" y="276"/>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269">
              <a:extLst>
                <a:ext uri="{FF2B5EF4-FFF2-40B4-BE49-F238E27FC236}">
                  <a16:creationId xmlns:a16="http://schemas.microsoft.com/office/drawing/2014/main" id="{1E4D69B6-7B5E-4C26-ABDD-FE4B4425B87E}"/>
                </a:ext>
              </a:extLst>
            </p:cNvPr>
            <p:cNvSpPr>
              <a:spLocks/>
            </p:cNvSpPr>
            <p:nvPr>
              <p:custDataLst>
                <p:tags r:id="rId123"/>
              </p:custDataLst>
            </p:nvPr>
          </p:nvSpPr>
          <p:spPr bwMode="auto">
            <a:xfrm>
              <a:off x="1665288" y="4926013"/>
              <a:ext cx="76200" cy="106362"/>
            </a:xfrm>
            <a:custGeom>
              <a:avLst/>
              <a:gdLst>
                <a:gd name="T0" fmla="*/ 251 w 251"/>
                <a:gd name="T1" fmla="*/ 346 h 346"/>
                <a:gd name="T2" fmla="*/ 251 w 251"/>
                <a:gd name="T3" fmla="*/ 331 h 346"/>
                <a:gd name="T4" fmla="*/ 212 w 251"/>
                <a:gd name="T5" fmla="*/ 316 h 346"/>
                <a:gd name="T6" fmla="*/ 212 w 251"/>
                <a:gd name="T7" fmla="*/ 221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9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9 h 346"/>
                <a:gd name="T38" fmla="*/ 73 w 251"/>
                <a:gd name="T39" fmla="*/ 217 h 346"/>
                <a:gd name="T40" fmla="*/ 141 w 251"/>
                <a:gd name="T41" fmla="*/ 137 h 346"/>
                <a:gd name="T42" fmla="*/ 177 w 251"/>
                <a:gd name="T43" fmla="*/ 192 h 346"/>
                <a:gd name="T44" fmla="*/ 177 w 251"/>
                <a:gd name="T45" fmla="*/ 309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1"/>
                  </a:lnTo>
                  <a:cubicBezTo>
                    <a:pt x="212" y="178"/>
                    <a:pt x="212" y="162"/>
                    <a:pt x="196" y="144"/>
                  </a:cubicBezTo>
                  <a:cubicBezTo>
                    <a:pt x="189" y="136"/>
                    <a:pt x="173" y="126"/>
                    <a:pt x="144" y="126"/>
                  </a:cubicBezTo>
                  <a:cubicBezTo>
                    <a:pt x="102" y="126"/>
                    <a:pt x="80" y="156"/>
                    <a:pt x="72" y="174"/>
                  </a:cubicBezTo>
                  <a:lnTo>
                    <a:pt x="72" y="174"/>
                  </a:lnTo>
                  <a:lnTo>
                    <a:pt x="72" y="0"/>
                  </a:lnTo>
                  <a:lnTo>
                    <a:pt x="0" y="6"/>
                  </a:lnTo>
                  <a:lnTo>
                    <a:pt x="0" y="21"/>
                  </a:lnTo>
                  <a:cubicBezTo>
                    <a:pt x="35" y="21"/>
                    <a:pt x="39" y="25"/>
                    <a:pt x="39" y="49"/>
                  </a:cubicBezTo>
                  <a:lnTo>
                    <a:pt x="39" y="309"/>
                  </a:lnTo>
                  <a:cubicBezTo>
                    <a:pt x="39" y="331"/>
                    <a:pt x="33" y="331"/>
                    <a:pt x="0" y="331"/>
                  </a:cubicBezTo>
                  <a:lnTo>
                    <a:pt x="0" y="346"/>
                  </a:lnTo>
                  <a:lnTo>
                    <a:pt x="56" y="345"/>
                  </a:lnTo>
                  <a:lnTo>
                    <a:pt x="112" y="346"/>
                  </a:lnTo>
                  <a:lnTo>
                    <a:pt x="112" y="331"/>
                  </a:lnTo>
                  <a:cubicBezTo>
                    <a:pt x="79" y="331"/>
                    <a:pt x="73" y="331"/>
                    <a:pt x="73" y="309"/>
                  </a:cubicBezTo>
                  <a:lnTo>
                    <a:pt x="73" y="217"/>
                  </a:lnTo>
                  <a:cubicBezTo>
                    <a:pt x="73" y="165"/>
                    <a:pt x="109" y="137"/>
                    <a:pt x="141" y="137"/>
                  </a:cubicBezTo>
                  <a:cubicBezTo>
                    <a:pt x="172" y="137"/>
                    <a:pt x="177" y="164"/>
                    <a:pt x="177" y="192"/>
                  </a:cubicBezTo>
                  <a:lnTo>
                    <a:pt x="177" y="309"/>
                  </a:lnTo>
                  <a:cubicBezTo>
                    <a:pt x="177"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270">
              <a:extLst>
                <a:ext uri="{FF2B5EF4-FFF2-40B4-BE49-F238E27FC236}">
                  <a16:creationId xmlns:a16="http://schemas.microsoft.com/office/drawing/2014/main" id="{CFA6579E-87F7-4B38-BACE-FD4E001E6247}"/>
                </a:ext>
              </a:extLst>
            </p:cNvPr>
            <p:cNvSpPr>
              <a:spLocks noEditPoints="1"/>
            </p:cNvSpPr>
            <p:nvPr>
              <p:custDataLst>
                <p:tags r:id="rId124"/>
              </p:custDataLst>
            </p:nvPr>
          </p:nvSpPr>
          <p:spPr bwMode="auto">
            <a:xfrm>
              <a:off x="1798638" y="4965700"/>
              <a:ext cx="74613" cy="95250"/>
            </a:xfrm>
            <a:custGeom>
              <a:avLst/>
              <a:gdLst>
                <a:gd name="T0" fmla="*/ 245 w 245"/>
                <a:gd name="T1" fmla="*/ 113 h 317"/>
                <a:gd name="T2" fmla="*/ 141 w 245"/>
                <a:gd name="T3" fmla="*/ 0 h 317"/>
                <a:gd name="T4" fmla="*/ 71 w 245"/>
                <a:gd name="T5" fmla="*/ 33 h 317"/>
                <a:gd name="T6" fmla="*/ 71 w 245"/>
                <a:gd name="T7" fmla="*/ 0 h 317"/>
                <a:gd name="T8" fmla="*/ 0 w 245"/>
                <a:gd name="T9" fmla="*/ 5 h 317"/>
                <a:gd name="T10" fmla="*/ 0 w 245"/>
                <a:gd name="T11" fmla="*/ 21 h 317"/>
                <a:gd name="T12" fmla="*/ 38 w 245"/>
                <a:gd name="T13" fmla="*/ 46 h 317"/>
                <a:gd name="T14" fmla="*/ 38 w 245"/>
                <a:gd name="T15" fmla="*/ 279 h 317"/>
                <a:gd name="T16" fmla="*/ 0 w 245"/>
                <a:gd name="T17" fmla="*/ 302 h 317"/>
                <a:gd name="T18" fmla="*/ 0 w 245"/>
                <a:gd name="T19" fmla="*/ 317 h 317"/>
                <a:gd name="T20" fmla="*/ 55 w 245"/>
                <a:gd name="T21" fmla="*/ 316 h 317"/>
                <a:gd name="T22" fmla="*/ 112 w 245"/>
                <a:gd name="T23" fmla="*/ 317 h 317"/>
                <a:gd name="T24" fmla="*/ 112 w 245"/>
                <a:gd name="T25" fmla="*/ 302 h 317"/>
                <a:gd name="T26" fmla="*/ 73 w 245"/>
                <a:gd name="T27" fmla="*/ 279 h 317"/>
                <a:gd name="T28" fmla="*/ 73 w 245"/>
                <a:gd name="T29" fmla="*/ 195 h 317"/>
                <a:gd name="T30" fmla="*/ 73 w 245"/>
                <a:gd name="T31" fmla="*/ 191 h 317"/>
                <a:gd name="T32" fmla="*/ 134 w 245"/>
                <a:gd name="T33" fmla="*/ 226 h 317"/>
                <a:gd name="T34" fmla="*/ 245 w 245"/>
                <a:gd name="T35" fmla="*/ 113 h 317"/>
                <a:gd name="T36" fmla="*/ 204 w 245"/>
                <a:gd name="T37" fmla="*/ 113 h 317"/>
                <a:gd name="T38" fmla="*/ 132 w 245"/>
                <a:gd name="T39" fmla="*/ 215 h 317"/>
                <a:gd name="T40" fmla="*/ 80 w 245"/>
                <a:gd name="T41" fmla="*/ 185 h 317"/>
                <a:gd name="T42" fmla="*/ 73 w 245"/>
                <a:gd name="T43" fmla="*/ 164 h 317"/>
                <a:gd name="T44" fmla="*/ 73 w 245"/>
                <a:gd name="T45" fmla="*/ 52 h 317"/>
                <a:gd name="T46" fmla="*/ 137 w 245"/>
                <a:gd name="T47" fmla="*/ 12 h 317"/>
                <a:gd name="T48" fmla="*/ 204 w 245"/>
                <a:gd name="T49" fmla="*/ 11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5" h="317">
                  <a:moveTo>
                    <a:pt x="245" y="113"/>
                  </a:moveTo>
                  <a:cubicBezTo>
                    <a:pt x="245" y="49"/>
                    <a:pt x="197" y="0"/>
                    <a:pt x="141" y="0"/>
                  </a:cubicBezTo>
                  <a:cubicBezTo>
                    <a:pt x="102" y="0"/>
                    <a:pt x="81" y="22"/>
                    <a:pt x="71" y="33"/>
                  </a:cubicBezTo>
                  <a:lnTo>
                    <a:pt x="71" y="0"/>
                  </a:lnTo>
                  <a:lnTo>
                    <a:pt x="0" y="5"/>
                  </a:lnTo>
                  <a:lnTo>
                    <a:pt x="0" y="21"/>
                  </a:lnTo>
                  <a:cubicBezTo>
                    <a:pt x="35" y="21"/>
                    <a:pt x="38" y="24"/>
                    <a:pt x="38" y="46"/>
                  </a:cubicBezTo>
                  <a:lnTo>
                    <a:pt x="38" y="279"/>
                  </a:lnTo>
                  <a:cubicBezTo>
                    <a:pt x="38" y="302"/>
                    <a:pt x="33" y="302"/>
                    <a:pt x="0" y="302"/>
                  </a:cubicBezTo>
                  <a:lnTo>
                    <a:pt x="0" y="317"/>
                  </a:lnTo>
                  <a:lnTo>
                    <a:pt x="55" y="316"/>
                  </a:lnTo>
                  <a:lnTo>
                    <a:pt x="112" y="317"/>
                  </a:lnTo>
                  <a:lnTo>
                    <a:pt x="112" y="302"/>
                  </a:lnTo>
                  <a:cubicBezTo>
                    <a:pt x="78" y="302"/>
                    <a:pt x="73" y="302"/>
                    <a:pt x="73" y="279"/>
                  </a:cubicBezTo>
                  <a:lnTo>
                    <a:pt x="73" y="195"/>
                  </a:lnTo>
                  <a:lnTo>
                    <a:pt x="73" y="191"/>
                  </a:lnTo>
                  <a:cubicBezTo>
                    <a:pt x="75" y="199"/>
                    <a:pt x="96" y="226"/>
                    <a:pt x="134" y="226"/>
                  </a:cubicBezTo>
                  <a:cubicBezTo>
                    <a:pt x="194" y="226"/>
                    <a:pt x="245" y="177"/>
                    <a:pt x="245" y="113"/>
                  </a:cubicBezTo>
                  <a:close/>
                  <a:moveTo>
                    <a:pt x="204" y="113"/>
                  </a:moveTo>
                  <a:cubicBezTo>
                    <a:pt x="204" y="173"/>
                    <a:pt x="169" y="215"/>
                    <a:pt x="132" y="215"/>
                  </a:cubicBezTo>
                  <a:cubicBezTo>
                    <a:pt x="112" y="215"/>
                    <a:pt x="93" y="205"/>
                    <a:pt x="80" y="185"/>
                  </a:cubicBezTo>
                  <a:cubicBezTo>
                    <a:pt x="73" y="174"/>
                    <a:pt x="73" y="174"/>
                    <a:pt x="73" y="164"/>
                  </a:cubicBezTo>
                  <a:lnTo>
                    <a:pt x="73" y="52"/>
                  </a:lnTo>
                  <a:cubicBezTo>
                    <a:pt x="87" y="27"/>
                    <a:pt x="112" y="12"/>
                    <a:pt x="137" y="12"/>
                  </a:cubicBezTo>
                  <a:cubicBezTo>
                    <a:pt x="174" y="12"/>
                    <a:pt x="204" y="56"/>
                    <a:pt x="204"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271">
              <a:extLst>
                <a:ext uri="{FF2B5EF4-FFF2-40B4-BE49-F238E27FC236}">
                  <a16:creationId xmlns:a16="http://schemas.microsoft.com/office/drawing/2014/main" id="{0D1C1878-C7DF-44AB-BCC8-378F23FFDACA}"/>
                </a:ext>
              </a:extLst>
            </p:cNvPr>
            <p:cNvSpPr>
              <a:spLocks noEditPoints="1"/>
            </p:cNvSpPr>
            <p:nvPr>
              <p:custDataLst>
                <p:tags r:id="rId125"/>
              </p:custDataLst>
            </p:nvPr>
          </p:nvSpPr>
          <p:spPr bwMode="auto">
            <a:xfrm>
              <a:off x="1885951" y="4964113"/>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2 w 221"/>
                <a:gd name="T19" fmla="*/ 113 h 229"/>
                <a:gd name="T20" fmla="*/ 54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6"/>
                    <a:pt x="111" y="216"/>
                  </a:cubicBezTo>
                  <a:cubicBezTo>
                    <a:pt x="89" y="216"/>
                    <a:pt x="68" y="206"/>
                    <a:pt x="54" y="183"/>
                  </a:cubicBezTo>
                  <a:cubicBezTo>
                    <a:pt x="42" y="161"/>
                    <a:pt x="42" y="131"/>
                    <a:pt x="42" y="113"/>
                  </a:cubicBezTo>
                  <a:cubicBezTo>
                    <a:pt x="42" y="93"/>
                    <a:pt x="42" y="66"/>
                    <a:pt x="54" y="44"/>
                  </a:cubicBezTo>
                  <a:cubicBezTo>
                    <a:pt x="67" y="21"/>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272">
              <a:extLst>
                <a:ext uri="{FF2B5EF4-FFF2-40B4-BE49-F238E27FC236}">
                  <a16:creationId xmlns:a16="http://schemas.microsoft.com/office/drawing/2014/main" id="{E4B181A7-2AC0-452E-B1BD-DA597C6A0670}"/>
                </a:ext>
              </a:extLst>
            </p:cNvPr>
            <p:cNvSpPr>
              <a:spLocks/>
            </p:cNvSpPr>
            <p:nvPr>
              <p:custDataLst>
                <p:tags r:id="rId126"/>
              </p:custDataLst>
            </p:nvPr>
          </p:nvSpPr>
          <p:spPr bwMode="auto">
            <a:xfrm>
              <a:off x="1962151" y="4964113"/>
              <a:ext cx="49213" cy="69850"/>
            </a:xfrm>
            <a:custGeom>
              <a:avLst/>
              <a:gdLst>
                <a:gd name="T0" fmla="*/ 163 w 163"/>
                <a:gd name="T1" fmla="*/ 160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80 w 163"/>
                <a:gd name="T25" fmla="*/ 0 h 229"/>
                <a:gd name="T26" fmla="*/ 0 w 163"/>
                <a:gd name="T27" fmla="*/ 61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6"/>
                    <a:pt x="24" y="47"/>
                  </a:cubicBezTo>
                  <a:cubicBezTo>
                    <a:pt x="24" y="30"/>
                    <a:pt x="37" y="9"/>
                    <a:pt x="80" y="9"/>
                  </a:cubicBezTo>
                  <a:cubicBezTo>
                    <a:pt x="134" y="9"/>
                    <a:pt x="137" y="54"/>
                    <a:pt x="138" y="70"/>
                  </a:cubicBezTo>
                  <a:cubicBezTo>
                    <a:pt x="138" y="74"/>
                    <a:pt x="144" y="74"/>
                    <a:pt x="144" y="74"/>
                  </a:cubicBezTo>
                  <a:cubicBezTo>
                    <a:pt x="150" y="74"/>
                    <a:pt x="150" y="72"/>
                    <a:pt x="150" y="62"/>
                  </a:cubicBezTo>
                  <a:lnTo>
                    <a:pt x="150" y="12"/>
                  </a:lnTo>
                  <a:cubicBezTo>
                    <a:pt x="150" y="4"/>
                    <a:pt x="150" y="0"/>
                    <a:pt x="145" y="0"/>
                  </a:cubicBezTo>
                  <a:cubicBezTo>
                    <a:pt x="142" y="0"/>
                    <a:pt x="141" y="0"/>
                    <a:pt x="135" y="6"/>
                  </a:cubicBezTo>
                  <a:cubicBezTo>
                    <a:pt x="133" y="8"/>
                    <a:pt x="128" y="12"/>
                    <a:pt x="126" y="14"/>
                  </a:cubicBezTo>
                  <a:cubicBezTo>
                    <a:pt x="108" y="0"/>
                    <a:pt x="87" y="0"/>
                    <a:pt x="80" y="0"/>
                  </a:cubicBezTo>
                  <a:cubicBezTo>
                    <a:pt x="19" y="0"/>
                    <a:pt x="0" y="33"/>
                    <a:pt x="0" y="61"/>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89"/>
                    <a:pt x="13" y="147"/>
                  </a:cubicBezTo>
                  <a:cubicBezTo>
                    <a:pt x="12" y="141"/>
                    <a:pt x="11" y="139"/>
                    <a:pt x="6" y="139"/>
                  </a:cubicBezTo>
                  <a:cubicBezTo>
                    <a:pt x="0" y="139"/>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273">
              <a:extLst>
                <a:ext uri="{FF2B5EF4-FFF2-40B4-BE49-F238E27FC236}">
                  <a16:creationId xmlns:a16="http://schemas.microsoft.com/office/drawing/2014/main" id="{2B9D41E4-0CE8-4055-BB53-1856511A52F5}"/>
                </a:ext>
              </a:extLst>
            </p:cNvPr>
            <p:cNvSpPr>
              <a:spLocks noEditPoints="1"/>
            </p:cNvSpPr>
            <p:nvPr>
              <p:custDataLst>
                <p:tags r:id="rId127"/>
              </p:custDataLst>
            </p:nvPr>
          </p:nvSpPr>
          <p:spPr bwMode="auto">
            <a:xfrm>
              <a:off x="2022476" y="4932363"/>
              <a:ext cx="31750" cy="100012"/>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90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3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90"/>
                  </a:lnTo>
                  <a:cubicBezTo>
                    <a:pt x="39" y="312"/>
                    <a:pt x="34" y="312"/>
                    <a:pt x="0" y="312"/>
                  </a:cubicBezTo>
                  <a:lnTo>
                    <a:pt x="0" y="327"/>
                  </a:lnTo>
                  <a:lnTo>
                    <a:pt x="55" y="326"/>
                  </a:lnTo>
                  <a:cubicBezTo>
                    <a:pt x="73" y="326"/>
                    <a:pt x="90" y="327"/>
                    <a:pt x="107" y="327"/>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274">
              <a:extLst>
                <a:ext uri="{FF2B5EF4-FFF2-40B4-BE49-F238E27FC236}">
                  <a16:creationId xmlns:a16="http://schemas.microsoft.com/office/drawing/2014/main" id="{7AF18520-FF91-4B22-B6D6-CDD582A025E8}"/>
                </a:ext>
              </a:extLst>
            </p:cNvPr>
            <p:cNvSpPr>
              <a:spLocks/>
            </p:cNvSpPr>
            <p:nvPr>
              <p:custDataLst>
                <p:tags r:id="rId128"/>
              </p:custDataLst>
            </p:nvPr>
          </p:nvSpPr>
          <p:spPr bwMode="auto">
            <a:xfrm>
              <a:off x="2062163" y="4938713"/>
              <a:ext cx="46038" cy="95250"/>
            </a:xfrm>
            <a:custGeom>
              <a:avLst/>
              <a:gdLst>
                <a:gd name="T0" fmla="*/ 156 w 156"/>
                <a:gd name="T1" fmla="*/ 245 h 312"/>
                <a:gd name="T2" fmla="*/ 156 w 156"/>
                <a:gd name="T3" fmla="*/ 216 h 312"/>
                <a:gd name="T4" fmla="*/ 143 w 156"/>
                <a:gd name="T5" fmla="*/ 216 h 312"/>
                <a:gd name="T6" fmla="*/ 143 w 156"/>
                <a:gd name="T7" fmla="*/ 244 h 312"/>
                <a:gd name="T8" fmla="*/ 110 w 156"/>
                <a:gd name="T9" fmla="*/ 299 h 312"/>
                <a:gd name="T10" fmla="*/ 77 w 156"/>
                <a:gd name="T11" fmla="*/ 246 h 312"/>
                <a:gd name="T12" fmla="*/ 77 w 156"/>
                <a:gd name="T13" fmla="*/ 107 h 312"/>
                <a:gd name="T14" fmla="*/ 148 w 156"/>
                <a:gd name="T15" fmla="*/ 107 h 312"/>
                <a:gd name="T16" fmla="*/ 148 w 156"/>
                <a:gd name="T17" fmla="*/ 91 h 312"/>
                <a:gd name="T18" fmla="*/ 77 w 156"/>
                <a:gd name="T19" fmla="*/ 91 h 312"/>
                <a:gd name="T20" fmla="*/ 77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5 h 312"/>
                <a:gd name="T32" fmla="*/ 106 w 156"/>
                <a:gd name="T33" fmla="*/ 312 h 312"/>
                <a:gd name="T34" fmla="*/ 156 w 156"/>
                <a:gd name="T35" fmla="*/ 24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5"/>
                  </a:moveTo>
                  <a:lnTo>
                    <a:pt x="156" y="216"/>
                  </a:lnTo>
                  <a:lnTo>
                    <a:pt x="143" y="216"/>
                  </a:lnTo>
                  <a:lnTo>
                    <a:pt x="143" y="244"/>
                  </a:lnTo>
                  <a:cubicBezTo>
                    <a:pt x="143" y="280"/>
                    <a:pt x="128" y="299"/>
                    <a:pt x="110" y="299"/>
                  </a:cubicBezTo>
                  <a:cubicBezTo>
                    <a:pt x="77" y="299"/>
                    <a:pt x="77" y="254"/>
                    <a:pt x="77" y="246"/>
                  </a:cubicBezTo>
                  <a:lnTo>
                    <a:pt x="77" y="107"/>
                  </a:lnTo>
                  <a:lnTo>
                    <a:pt x="148" y="107"/>
                  </a:lnTo>
                  <a:lnTo>
                    <a:pt x="148" y="91"/>
                  </a:lnTo>
                  <a:lnTo>
                    <a:pt x="77" y="91"/>
                  </a:lnTo>
                  <a:lnTo>
                    <a:pt x="77" y="0"/>
                  </a:lnTo>
                  <a:lnTo>
                    <a:pt x="64" y="0"/>
                  </a:lnTo>
                  <a:cubicBezTo>
                    <a:pt x="64" y="41"/>
                    <a:pt x="49" y="94"/>
                    <a:pt x="0" y="96"/>
                  </a:cubicBezTo>
                  <a:lnTo>
                    <a:pt x="0" y="107"/>
                  </a:lnTo>
                  <a:lnTo>
                    <a:pt x="42" y="107"/>
                  </a:lnTo>
                  <a:lnTo>
                    <a:pt x="42" y="245"/>
                  </a:lnTo>
                  <a:cubicBezTo>
                    <a:pt x="42" y="306"/>
                    <a:pt x="89" y="312"/>
                    <a:pt x="106" y="312"/>
                  </a:cubicBezTo>
                  <a:cubicBezTo>
                    <a:pt x="142" y="312"/>
                    <a:pt x="156" y="276"/>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275">
              <a:extLst>
                <a:ext uri="{FF2B5EF4-FFF2-40B4-BE49-F238E27FC236}">
                  <a16:creationId xmlns:a16="http://schemas.microsoft.com/office/drawing/2014/main" id="{58DABCF7-AB68-4A17-8266-03FAD77D82C3}"/>
                </a:ext>
              </a:extLst>
            </p:cNvPr>
            <p:cNvSpPr>
              <a:spLocks noEditPoints="1"/>
            </p:cNvSpPr>
            <p:nvPr>
              <p:custDataLst>
                <p:tags r:id="rId129"/>
              </p:custDataLst>
            </p:nvPr>
          </p:nvSpPr>
          <p:spPr bwMode="auto">
            <a:xfrm>
              <a:off x="2122488" y="4932363"/>
              <a:ext cx="31750" cy="100012"/>
            </a:xfrm>
            <a:custGeom>
              <a:avLst/>
              <a:gdLst>
                <a:gd name="T0" fmla="*/ 107 w 107"/>
                <a:gd name="T1" fmla="*/ 327 h 327"/>
                <a:gd name="T2" fmla="*/ 107 w 107"/>
                <a:gd name="T3" fmla="*/ 312 h 327"/>
                <a:gd name="T4" fmla="*/ 72 w 107"/>
                <a:gd name="T5" fmla="*/ 290 h 327"/>
                <a:gd name="T6" fmla="*/ 72 w 107"/>
                <a:gd name="T7" fmla="*/ 107 h 327"/>
                <a:gd name="T8" fmla="*/ 2 w 107"/>
                <a:gd name="T9" fmla="*/ 112 h 327"/>
                <a:gd name="T10" fmla="*/ 2 w 107"/>
                <a:gd name="T11" fmla="*/ 128 h 327"/>
                <a:gd name="T12" fmla="*/ 39 w 107"/>
                <a:gd name="T13" fmla="*/ 155 h 327"/>
                <a:gd name="T14" fmla="*/ 39 w 107"/>
                <a:gd name="T15" fmla="*/ 290 h 327"/>
                <a:gd name="T16" fmla="*/ 0 w 107"/>
                <a:gd name="T17" fmla="*/ 312 h 327"/>
                <a:gd name="T18" fmla="*/ 0 w 107"/>
                <a:gd name="T19" fmla="*/ 327 h 327"/>
                <a:gd name="T20" fmla="*/ 55 w 107"/>
                <a:gd name="T21" fmla="*/ 326 h 327"/>
                <a:gd name="T22" fmla="*/ 107 w 107"/>
                <a:gd name="T23" fmla="*/ 327 h 327"/>
                <a:gd name="T24" fmla="*/ 80 w 107"/>
                <a:gd name="T25" fmla="*/ 26 h 327"/>
                <a:gd name="T26" fmla="*/ 53 w 107"/>
                <a:gd name="T27" fmla="*/ 0 h 327"/>
                <a:gd name="T28" fmla="*/ 26 w 107"/>
                <a:gd name="T29" fmla="*/ 26 h 327"/>
                <a:gd name="T30" fmla="*/ 53 w 107"/>
                <a:gd name="T31" fmla="*/ 53 h 327"/>
                <a:gd name="T32" fmla="*/ 80 w 107"/>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7">
                  <a:moveTo>
                    <a:pt x="107" y="327"/>
                  </a:moveTo>
                  <a:lnTo>
                    <a:pt x="107" y="312"/>
                  </a:lnTo>
                  <a:cubicBezTo>
                    <a:pt x="74" y="312"/>
                    <a:pt x="72" y="309"/>
                    <a:pt x="72" y="290"/>
                  </a:cubicBezTo>
                  <a:lnTo>
                    <a:pt x="72" y="107"/>
                  </a:lnTo>
                  <a:lnTo>
                    <a:pt x="2" y="112"/>
                  </a:lnTo>
                  <a:lnTo>
                    <a:pt x="2" y="128"/>
                  </a:lnTo>
                  <a:cubicBezTo>
                    <a:pt x="35" y="128"/>
                    <a:pt x="39" y="131"/>
                    <a:pt x="39" y="155"/>
                  </a:cubicBezTo>
                  <a:lnTo>
                    <a:pt x="39" y="290"/>
                  </a:lnTo>
                  <a:cubicBezTo>
                    <a:pt x="39" y="312"/>
                    <a:pt x="34" y="312"/>
                    <a:pt x="0" y="312"/>
                  </a:cubicBezTo>
                  <a:lnTo>
                    <a:pt x="0" y="327"/>
                  </a:lnTo>
                  <a:lnTo>
                    <a:pt x="55" y="326"/>
                  </a:lnTo>
                  <a:cubicBezTo>
                    <a:pt x="73" y="326"/>
                    <a:pt x="90" y="327"/>
                    <a:pt x="107" y="327"/>
                  </a:cubicBezTo>
                  <a:close/>
                  <a:moveTo>
                    <a:pt x="80" y="26"/>
                  </a:moveTo>
                  <a:cubicBezTo>
                    <a:pt x="80" y="13"/>
                    <a:pt x="68" y="0"/>
                    <a:pt x="53" y="0"/>
                  </a:cubicBezTo>
                  <a:cubicBezTo>
                    <a:pt x="36" y="0"/>
                    <a:pt x="26" y="14"/>
                    <a:pt x="26" y="26"/>
                  </a:cubicBezTo>
                  <a:cubicBezTo>
                    <a:pt x="26" y="40"/>
                    <a:pt x="38" y="53"/>
                    <a:pt x="53" y="53"/>
                  </a:cubicBezTo>
                  <a:cubicBezTo>
                    <a:pt x="70" y="53"/>
                    <a:pt x="80" y="39"/>
                    <a:pt x="80"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276">
              <a:extLst>
                <a:ext uri="{FF2B5EF4-FFF2-40B4-BE49-F238E27FC236}">
                  <a16:creationId xmlns:a16="http://schemas.microsoft.com/office/drawing/2014/main" id="{253B9366-6146-4DC7-BF44-5D03FBDDE7F5}"/>
                </a:ext>
              </a:extLst>
            </p:cNvPr>
            <p:cNvSpPr>
              <a:spLocks/>
            </p:cNvSpPr>
            <p:nvPr>
              <p:custDataLst>
                <p:tags r:id="rId130"/>
              </p:custDataLst>
            </p:nvPr>
          </p:nvSpPr>
          <p:spPr bwMode="auto">
            <a:xfrm>
              <a:off x="2162176" y="4967288"/>
              <a:ext cx="74613" cy="66675"/>
            </a:xfrm>
            <a:custGeom>
              <a:avLst/>
              <a:gdLst>
                <a:gd name="T0" fmla="*/ 244 w 244"/>
                <a:gd name="T1" fmla="*/ 16 h 221"/>
                <a:gd name="T2" fmla="*/ 244 w 244"/>
                <a:gd name="T3" fmla="*/ 0 h 221"/>
                <a:gd name="T4" fmla="*/ 206 w 244"/>
                <a:gd name="T5" fmla="*/ 2 h 221"/>
                <a:gd name="T6" fmla="*/ 163 w 244"/>
                <a:gd name="T7" fmla="*/ 0 h 221"/>
                <a:gd name="T8" fmla="*/ 163 w 244"/>
                <a:gd name="T9" fmla="*/ 16 h 221"/>
                <a:gd name="T10" fmla="*/ 187 w 244"/>
                <a:gd name="T11" fmla="*/ 37 h 221"/>
                <a:gd name="T12" fmla="*/ 184 w 244"/>
                <a:gd name="T13" fmla="*/ 49 h 221"/>
                <a:gd name="T14" fmla="*/ 133 w 244"/>
                <a:gd name="T15" fmla="*/ 177 h 221"/>
                <a:gd name="T16" fmla="*/ 77 w 244"/>
                <a:gd name="T17" fmla="*/ 37 h 221"/>
                <a:gd name="T18" fmla="*/ 74 w 244"/>
                <a:gd name="T19" fmla="*/ 29 h 221"/>
                <a:gd name="T20" fmla="*/ 103 w 244"/>
                <a:gd name="T21" fmla="*/ 16 h 221"/>
                <a:gd name="T22" fmla="*/ 103 w 244"/>
                <a:gd name="T23" fmla="*/ 0 h 221"/>
                <a:gd name="T24" fmla="*/ 48 w 244"/>
                <a:gd name="T25" fmla="*/ 2 h 221"/>
                <a:gd name="T26" fmla="*/ 0 w 244"/>
                <a:gd name="T27" fmla="*/ 0 h 221"/>
                <a:gd name="T28" fmla="*/ 0 w 244"/>
                <a:gd name="T29" fmla="*/ 16 h 221"/>
                <a:gd name="T30" fmla="*/ 40 w 244"/>
                <a:gd name="T31" fmla="*/ 34 h 221"/>
                <a:gd name="T32" fmla="*/ 112 w 244"/>
                <a:gd name="T33" fmla="*/ 211 h 221"/>
                <a:gd name="T34" fmla="*/ 122 w 244"/>
                <a:gd name="T35" fmla="*/ 221 h 221"/>
                <a:gd name="T36" fmla="*/ 133 w 244"/>
                <a:gd name="T37" fmla="*/ 211 h 221"/>
                <a:gd name="T38" fmla="*/ 198 w 244"/>
                <a:gd name="T39" fmla="*/ 49 h 221"/>
                <a:gd name="T40" fmla="*/ 244 w 244"/>
                <a:gd name="T41" fmla="*/ 1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221">
                  <a:moveTo>
                    <a:pt x="244" y="16"/>
                  </a:moveTo>
                  <a:lnTo>
                    <a:pt x="244" y="0"/>
                  </a:lnTo>
                  <a:cubicBezTo>
                    <a:pt x="232" y="1"/>
                    <a:pt x="218" y="2"/>
                    <a:pt x="206" y="2"/>
                  </a:cubicBezTo>
                  <a:lnTo>
                    <a:pt x="163" y="0"/>
                  </a:lnTo>
                  <a:lnTo>
                    <a:pt x="163" y="16"/>
                  </a:lnTo>
                  <a:cubicBezTo>
                    <a:pt x="181" y="16"/>
                    <a:pt x="187" y="28"/>
                    <a:pt x="187" y="37"/>
                  </a:cubicBezTo>
                  <a:cubicBezTo>
                    <a:pt x="187" y="42"/>
                    <a:pt x="186" y="44"/>
                    <a:pt x="184" y="49"/>
                  </a:cubicBezTo>
                  <a:lnTo>
                    <a:pt x="133" y="177"/>
                  </a:lnTo>
                  <a:lnTo>
                    <a:pt x="77" y="37"/>
                  </a:lnTo>
                  <a:cubicBezTo>
                    <a:pt x="74" y="31"/>
                    <a:pt x="74" y="29"/>
                    <a:pt x="74" y="29"/>
                  </a:cubicBezTo>
                  <a:cubicBezTo>
                    <a:pt x="74" y="16"/>
                    <a:pt x="94" y="16"/>
                    <a:pt x="103" y="16"/>
                  </a:cubicBezTo>
                  <a:lnTo>
                    <a:pt x="103" y="0"/>
                  </a:lnTo>
                  <a:lnTo>
                    <a:pt x="48" y="2"/>
                  </a:lnTo>
                  <a:cubicBezTo>
                    <a:pt x="35" y="2"/>
                    <a:pt x="15" y="1"/>
                    <a:pt x="0" y="0"/>
                  </a:cubicBezTo>
                  <a:lnTo>
                    <a:pt x="0" y="16"/>
                  </a:lnTo>
                  <a:cubicBezTo>
                    <a:pt x="31" y="16"/>
                    <a:pt x="33" y="19"/>
                    <a:pt x="40" y="34"/>
                  </a:cubicBezTo>
                  <a:lnTo>
                    <a:pt x="112" y="211"/>
                  </a:lnTo>
                  <a:cubicBezTo>
                    <a:pt x="115" y="218"/>
                    <a:pt x="116" y="221"/>
                    <a:pt x="122" y="221"/>
                  </a:cubicBezTo>
                  <a:cubicBezTo>
                    <a:pt x="129" y="221"/>
                    <a:pt x="131" y="216"/>
                    <a:pt x="133" y="211"/>
                  </a:cubicBezTo>
                  <a:lnTo>
                    <a:pt x="198" y="49"/>
                  </a:lnTo>
                  <a:cubicBezTo>
                    <a:pt x="202" y="38"/>
                    <a:pt x="211" y="16"/>
                    <a:pt x="24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277">
              <a:extLst>
                <a:ext uri="{FF2B5EF4-FFF2-40B4-BE49-F238E27FC236}">
                  <a16:creationId xmlns:a16="http://schemas.microsoft.com/office/drawing/2014/main" id="{21CC28A3-4667-4DB0-9D3A-1095D32F17D6}"/>
                </a:ext>
              </a:extLst>
            </p:cNvPr>
            <p:cNvSpPr>
              <a:spLocks noEditPoints="1"/>
            </p:cNvSpPr>
            <p:nvPr>
              <p:custDataLst>
                <p:tags r:id="rId131"/>
              </p:custDataLst>
            </p:nvPr>
          </p:nvSpPr>
          <p:spPr bwMode="auto">
            <a:xfrm>
              <a:off x="2238376" y="4964113"/>
              <a:ext cx="58738" cy="69850"/>
            </a:xfrm>
            <a:custGeom>
              <a:avLst/>
              <a:gdLst>
                <a:gd name="T0" fmla="*/ 193 w 193"/>
                <a:gd name="T1" fmla="*/ 164 h 229"/>
                <a:gd name="T2" fmla="*/ 187 w 193"/>
                <a:gd name="T3" fmla="*/ 158 h 229"/>
                <a:gd name="T4" fmla="*/ 180 w 193"/>
                <a:gd name="T5" fmla="*/ 165 h 229"/>
                <a:gd name="T6" fmla="*/ 113 w 193"/>
                <a:gd name="T7" fmla="*/ 216 h 229"/>
                <a:gd name="T8" fmla="*/ 57 w 193"/>
                <a:gd name="T9" fmla="*/ 183 h 229"/>
                <a:gd name="T10" fmla="*/ 42 w 193"/>
                <a:gd name="T11" fmla="*/ 108 h 229"/>
                <a:gd name="T12" fmla="*/ 181 w 193"/>
                <a:gd name="T13" fmla="*/ 108 h 229"/>
                <a:gd name="T14" fmla="*/ 193 w 193"/>
                <a:gd name="T15" fmla="*/ 98 h 229"/>
                <a:gd name="T16" fmla="*/ 104 w 193"/>
                <a:gd name="T17" fmla="*/ 0 h 229"/>
                <a:gd name="T18" fmla="*/ 0 w 193"/>
                <a:gd name="T19" fmla="*/ 114 h 229"/>
                <a:gd name="T20" fmla="*/ 110 w 193"/>
                <a:gd name="T21" fmla="*/ 229 h 229"/>
                <a:gd name="T22" fmla="*/ 193 w 193"/>
                <a:gd name="T23" fmla="*/ 164 h 229"/>
                <a:gd name="T24" fmla="*/ 160 w 193"/>
                <a:gd name="T25" fmla="*/ 98 h 229"/>
                <a:gd name="T26" fmla="*/ 42 w 193"/>
                <a:gd name="T27" fmla="*/ 98 h 229"/>
                <a:gd name="T28" fmla="*/ 104 w 193"/>
                <a:gd name="T29" fmla="*/ 11 h 229"/>
                <a:gd name="T30" fmla="*/ 160 w 193"/>
                <a:gd name="T31" fmla="*/ 9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29">
                  <a:moveTo>
                    <a:pt x="193" y="164"/>
                  </a:moveTo>
                  <a:cubicBezTo>
                    <a:pt x="193" y="159"/>
                    <a:pt x="189" y="158"/>
                    <a:pt x="187" y="158"/>
                  </a:cubicBezTo>
                  <a:cubicBezTo>
                    <a:pt x="182" y="158"/>
                    <a:pt x="181" y="161"/>
                    <a:pt x="180" y="165"/>
                  </a:cubicBezTo>
                  <a:cubicBezTo>
                    <a:pt x="163" y="216"/>
                    <a:pt x="118" y="216"/>
                    <a:pt x="113" y="216"/>
                  </a:cubicBezTo>
                  <a:cubicBezTo>
                    <a:pt x="88" y="216"/>
                    <a:pt x="68" y="201"/>
                    <a:pt x="57" y="183"/>
                  </a:cubicBezTo>
                  <a:cubicBezTo>
                    <a:pt x="42" y="159"/>
                    <a:pt x="42" y="126"/>
                    <a:pt x="42" y="108"/>
                  </a:cubicBezTo>
                  <a:lnTo>
                    <a:pt x="181" y="108"/>
                  </a:lnTo>
                  <a:cubicBezTo>
                    <a:pt x="192" y="108"/>
                    <a:pt x="193" y="108"/>
                    <a:pt x="193" y="98"/>
                  </a:cubicBezTo>
                  <a:cubicBezTo>
                    <a:pt x="193" y="48"/>
                    <a:pt x="166" y="0"/>
                    <a:pt x="104" y="0"/>
                  </a:cubicBezTo>
                  <a:cubicBezTo>
                    <a:pt x="46" y="0"/>
                    <a:pt x="0" y="51"/>
                    <a:pt x="0" y="114"/>
                  </a:cubicBezTo>
                  <a:cubicBezTo>
                    <a:pt x="0" y="181"/>
                    <a:pt x="53" y="229"/>
                    <a:pt x="110" y="229"/>
                  </a:cubicBezTo>
                  <a:cubicBezTo>
                    <a:pt x="171" y="229"/>
                    <a:pt x="193" y="174"/>
                    <a:pt x="193" y="164"/>
                  </a:cubicBezTo>
                  <a:close/>
                  <a:moveTo>
                    <a:pt x="160" y="98"/>
                  </a:moveTo>
                  <a:lnTo>
                    <a:pt x="42" y="98"/>
                  </a:lnTo>
                  <a:cubicBezTo>
                    <a:pt x="45" y="23"/>
                    <a:pt x="87" y="11"/>
                    <a:pt x="104" y="11"/>
                  </a:cubicBezTo>
                  <a:cubicBezTo>
                    <a:pt x="155" y="11"/>
                    <a:pt x="160" y="78"/>
                    <a:pt x="160" y="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278">
              <a:extLst>
                <a:ext uri="{FF2B5EF4-FFF2-40B4-BE49-F238E27FC236}">
                  <a16:creationId xmlns:a16="http://schemas.microsoft.com/office/drawing/2014/main" id="{079EF0CB-CC6A-4E23-928A-E42191C35467}"/>
                </a:ext>
              </a:extLst>
            </p:cNvPr>
            <p:cNvSpPr>
              <a:spLocks/>
            </p:cNvSpPr>
            <p:nvPr>
              <p:custDataLst>
                <p:tags r:id="rId132"/>
              </p:custDataLst>
            </p:nvPr>
          </p:nvSpPr>
          <p:spPr bwMode="auto">
            <a:xfrm>
              <a:off x="2357438" y="4964113"/>
              <a:ext cx="49213" cy="69850"/>
            </a:xfrm>
            <a:custGeom>
              <a:avLst/>
              <a:gdLst>
                <a:gd name="T0" fmla="*/ 163 w 163"/>
                <a:gd name="T1" fmla="*/ 160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4 h 229"/>
                <a:gd name="T30" fmla="*/ 87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4"/>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2" y="104"/>
                  </a:cubicBezTo>
                  <a:cubicBezTo>
                    <a:pt x="38" y="117"/>
                    <a:pt x="51" y="120"/>
                    <a:pt x="87" y="127"/>
                  </a:cubicBezTo>
                  <a:cubicBezTo>
                    <a:pt x="98" y="129"/>
                    <a:pt x="139" y="137"/>
                    <a:pt x="139" y="173"/>
                  </a:cubicBezTo>
                  <a:cubicBezTo>
                    <a:pt x="139" y="198"/>
                    <a:pt x="122" y="218"/>
                    <a:pt x="83" y="218"/>
                  </a:cubicBezTo>
                  <a:cubicBezTo>
                    <a:pt x="41" y="218"/>
                    <a:pt x="23" y="189"/>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279">
              <a:extLst>
                <a:ext uri="{FF2B5EF4-FFF2-40B4-BE49-F238E27FC236}">
                  <a16:creationId xmlns:a16="http://schemas.microsoft.com/office/drawing/2014/main" id="{3E255A88-1941-4CF1-98B8-FC422C76A94D}"/>
                </a:ext>
              </a:extLst>
            </p:cNvPr>
            <p:cNvSpPr>
              <a:spLocks noEditPoints="1"/>
            </p:cNvSpPr>
            <p:nvPr>
              <p:custDataLst>
                <p:tags r:id="rId133"/>
              </p:custDataLst>
            </p:nvPr>
          </p:nvSpPr>
          <p:spPr bwMode="auto">
            <a:xfrm>
              <a:off x="2416176" y="4964113"/>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2 w 221"/>
                <a:gd name="T19" fmla="*/ 113 h 229"/>
                <a:gd name="T20" fmla="*/ 54 w 221"/>
                <a:gd name="T21" fmla="*/ 44 h 229"/>
                <a:gd name="T22" fmla="*/ 110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0" y="229"/>
                  </a:cubicBezTo>
                  <a:cubicBezTo>
                    <a:pt x="171" y="229"/>
                    <a:pt x="221" y="180"/>
                    <a:pt x="221" y="117"/>
                  </a:cubicBezTo>
                  <a:close/>
                  <a:moveTo>
                    <a:pt x="180" y="113"/>
                  </a:moveTo>
                  <a:cubicBezTo>
                    <a:pt x="180" y="131"/>
                    <a:pt x="180" y="158"/>
                    <a:pt x="169" y="180"/>
                  </a:cubicBezTo>
                  <a:cubicBezTo>
                    <a:pt x="158" y="202"/>
                    <a:pt x="136" y="216"/>
                    <a:pt x="111" y="216"/>
                  </a:cubicBezTo>
                  <a:cubicBezTo>
                    <a:pt x="89" y="216"/>
                    <a:pt x="68" y="206"/>
                    <a:pt x="54" y="183"/>
                  </a:cubicBezTo>
                  <a:cubicBezTo>
                    <a:pt x="42" y="161"/>
                    <a:pt x="42" y="131"/>
                    <a:pt x="42" y="113"/>
                  </a:cubicBezTo>
                  <a:cubicBezTo>
                    <a:pt x="42" y="93"/>
                    <a:pt x="42" y="66"/>
                    <a:pt x="54" y="44"/>
                  </a:cubicBezTo>
                  <a:cubicBezTo>
                    <a:pt x="67" y="21"/>
                    <a:pt x="90" y="11"/>
                    <a:pt x="110" y="11"/>
                  </a:cubicBezTo>
                  <a:cubicBezTo>
                    <a:pt x="132"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280">
              <a:extLst>
                <a:ext uri="{FF2B5EF4-FFF2-40B4-BE49-F238E27FC236}">
                  <a16:creationId xmlns:a16="http://schemas.microsoft.com/office/drawing/2014/main" id="{DC1CBC82-C47D-4CDE-ADF8-159A7A8C95A4}"/>
                </a:ext>
              </a:extLst>
            </p:cNvPr>
            <p:cNvSpPr>
              <a:spLocks/>
            </p:cNvSpPr>
            <p:nvPr>
              <p:custDataLst>
                <p:tags r:id="rId134"/>
              </p:custDataLst>
            </p:nvPr>
          </p:nvSpPr>
          <p:spPr bwMode="auto">
            <a:xfrm>
              <a:off x="2492376" y="4926013"/>
              <a:ext cx="33338" cy="106362"/>
            </a:xfrm>
            <a:custGeom>
              <a:avLst/>
              <a:gdLst>
                <a:gd name="T0" fmla="*/ 111 w 111"/>
                <a:gd name="T1" fmla="*/ 346 h 346"/>
                <a:gd name="T2" fmla="*/ 111 w 111"/>
                <a:gd name="T3" fmla="*/ 331 h 346"/>
                <a:gd name="T4" fmla="*/ 72 w 111"/>
                <a:gd name="T5" fmla="*/ 309 h 346"/>
                <a:gd name="T6" fmla="*/ 72 w 111"/>
                <a:gd name="T7" fmla="*/ 0 h 346"/>
                <a:gd name="T8" fmla="*/ 0 w 111"/>
                <a:gd name="T9" fmla="*/ 6 h 346"/>
                <a:gd name="T10" fmla="*/ 0 w 111"/>
                <a:gd name="T11" fmla="*/ 21 h 346"/>
                <a:gd name="T12" fmla="*/ 39 w 111"/>
                <a:gd name="T13" fmla="*/ 49 h 346"/>
                <a:gd name="T14" fmla="*/ 39 w 111"/>
                <a:gd name="T15" fmla="*/ 309 h 346"/>
                <a:gd name="T16" fmla="*/ 0 w 111"/>
                <a:gd name="T17" fmla="*/ 331 h 346"/>
                <a:gd name="T18" fmla="*/ 0 w 111"/>
                <a:gd name="T19" fmla="*/ 346 h 346"/>
                <a:gd name="T20" fmla="*/ 55 w 111"/>
                <a:gd name="T21" fmla="*/ 345 h 346"/>
                <a:gd name="T22" fmla="*/ 111 w 111"/>
                <a:gd name="T2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346">
                  <a:moveTo>
                    <a:pt x="111" y="346"/>
                  </a:moveTo>
                  <a:lnTo>
                    <a:pt x="111" y="331"/>
                  </a:lnTo>
                  <a:cubicBezTo>
                    <a:pt x="77" y="331"/>
                    <a:pt x="72" y="331"/>
                    <a:pt x="72" y="309"/>
                  </a:cubicBezTo>
                  <a:lnTo>
                    <a:pt x="72" y="0"/>
                  </a:lnTo>
                  <a:lnTo>
                    <a:pt x="0" y="6"/>
                  </a:lnTo>
                  <a:lnTo>
                    <a:pt x="0" y="21"/>
                  </a:lnTo>
                  <a:cubicBezTo>
                    <a:pt x="35" y="21"/>
                    <a:pt x="39" y="25"/>
                    <a:pt x="39" y="49"/>
                  </a:cubicBezTo>
                  <a:lnTo>
                    <a:pt x="39" y="309"/>
                  </a:lnTo>
                  <a:cubicBezTo>
                    <a:pt x="39" y="331"/>
                    <a:pt x="33" y="331"/>
                    <a:pt x="0" y="331"/>
                  </a:cubicBezTo>
                  <a:lnTo>
                    <a:pt x="0" y="346"/>
                  </a:lnTo>
                  <a:lnTo>
                    <a:pt x="55" y="345"/>
                  </a:lnTo>
                  <a:lnTo>
                    <a:pt x="11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281">
              <a:extLst>
                <a:ext uri="{FF2B5EF4-FFF2-40B4-BE49-F238E27FC236}">
                  <a16:creationId xmlns:a16="http://schemas.microsoft.com/office/drawing/2014/main" id="{4CA8EFB1-D67E-47C5-9FED-2D20AB5B91A8}"/>
                </a:ext>
              </a:extLst>
            </p:cNvPr>
            <p:cNvSpPr>
              <a:spLocks/>
            </p:cNvSpPr>
            <p:nvPr>
              <p:custDataLst>
                <p:tags r:id="rId135"/>
              </p:custDataLst>
            </p:nvPr>
          </p:nvSpPr>
          <p:spPr bwMode="auto">
            <a:xfrm>
              <a:off x="2533651" y="4965700"/>
              <a:ext cx="76200" cy="68262"/>
            </a:xfrm>
            <a:custGeom>
              <a:avLst/>
              <a:gdLst>
                <a:gd name="T0" fmla="*/ 250 w 250"/>
                <a:gd name="T1" fmla="*/ 220 h 226"/>
                <a:gd name="T2" fmla="*/ 250 w 250"/>
                <a:gd name="T3" fmla="*/ 205 h 226"/>
                <a:gd name="T4" fmla="*/ 212 w 250"/>
                <a:gd name="T5" fmla="*/ 177 h 226"/>
                <a:gd name="T6" fmla="*/ 212 w 250"/>
                <a:gd name="T7" fmla="*/ 0 h 226"/>
                <a:gd name="T8" fmla="*/ 138 w 250"/>
                <a:gd name="T9" fmla="*/ 5 h 226"/>
                <a:gd name="T10" fmla="*/ 138 w 250"/>
                <a:gd name="T11" fmla="*/ 21 h 226"/>
                <a:gd name="T12" fmla="*/ 177 w 250"/>
                <a:gd name="T13" fmla="*/ 49 h 226"/>
                <a:gd name="T14" fmla="*/ 177 w 250"/>
                <a:gd name="T15" fmla="*/ 138 h 226"/>
                <a:gd name="T16" fmla="*/ 117 w 250"/>
                <a:gd name="T17" fmla="*/ 215 h 226"/>
                <a:gd name="T18" fmla="*/ 73 w 250"/>
                <a:gd name="T19" fmla="*/ 166 h 226"/>
                <a:gd name="T20" fmla="*/ 73 w 250"/>
                <a:gd name="T21" fmla="*/ 0 h 226"/>
                <a:gd name="T22" fmla="*/ 0 w 250"/>
                <a:gd name="T23" fmla="*/ 5 h 226"/>
                <a:gd name="T24" fmla="*/ 0 w 250"/>
                <a:gd name="T25" fmla="*/ 21 h 226"/>
                <a:gd name="T26" fmla="*/ 39 w 250"/>
                <a:gd name="T27" fmla="*/ 67 h 226"/>
                <a:gd name="T28" fmla="*/ 39 w 250"/>
                <a:gd name="T29" fmla="*/ 142 h 226"/>
                <a:gd name="T30" fmla="*/ 114 w 250"/>
                <a:gd name="T31" fmla="*/ 226 h 226"/>
                <a:gd name="T32" fmla="*/ 179 w 250"/>
                <a:gd name="T33" fmla="*/ 181 h 226"/>
                <a:gd name="T34" fmla="*/ 179 w 250"/>
                <a:gd name="T35" fmla="*/ 226 h 226"/>
                <a:gd name="T36" fmla="*/ 250 w 250"/>
                <a:gd name="T37" fmla="*/ 22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226">
                  <a:moveTo>
                    <a:pt x="250" y="220"/>
                  </a:moveTo>
                  <a:lnTo>
                    <a:pt x="250" y="205"/>
                  </a:lnTo>
                  <a:cubicBezTo>
                    <a:pt x="216" y="205"/>
                    <a:pt x="212" y="201"/>
                    <a:pt x="212" y="177"/>
                  </a:cubicBezTo>
                  <a:lnTo>
                    <a:pt x="212" y="0"/>
                  </a:lnTo>
                  <a:lnTo>
                    <a:pt x="138" y="5"/>
                  </a:lnTo>
                  <a:lnTo>
                    <a:pt x="138" y="21"/>
                  </a:lnTo>
                  <a:cubicBezTo>
                    <a:pt x="173" y="21"/>
                    <a:pt x="177" y="24"/>
                    <a:pt x="177" y="49"/>
                  </a:cubicBezTo>
                  <a:lnTo>
                    <a:pt x="177" y="138"/>
                  </a:lnTo>
                  <a:cubicBezTo>
                    <a:pt x="177" y="181"/>
                    <a:pt x="153" y="215"/>
                    <a:pt x="117" y="215"/>
                  </a:cubicBezTo>
                  <a:cubicBezTo>
                    <a:pt x="75" y="215"/>
                    <a:pt x="73" y="191"/>
                    <a:pt x="73" y="166"/>
                  </a:cubicBezTo>
                  <a:lnTo>
                    <a:pt x="73" y="0"/>
                  </a:lnTo>
                  <a:lnTo>
                    <a:pt x="0" y="5"/>
                  </a:lnTo>
                  <a:lnTo>
                    <a:pt x="0" y="21"/>
                  </a:lnTo>
                  <a:cubicBezTo>
                    <a:pt x="39" y="21"/>
                    <a:pt x="39" y="22"/>
                    <a:pt x="39" y="67"/>
                  </a:cubicBezTo>
                  <a:lnTo>
                    <a:pt x="39" y="142"/>
                  </a:lnTo>
                  <a:cubicBezTo>
                    <a:pt x="39" y="181"/>
                    <a:pt x="39" y="226"/>
                    <a:pt x="114" y="226"/>
                  </a:cubicBezTo>
                  <a:cubicBezTo>
                    <a:pt x="142" y="226"/>
                    <a:pt x="164" y="212"/>
                    <a:pt x="179" y="181"/>
                  </a:cubicBezTo>
                  <a:lnTo>
                    <a:pt x="179" y="226"/>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282">
              <a:extLst>
                <a:ext uri="{FF2B5EF4-FFF2-40B4-BE49-F238E27FC236}">
                  <a16:creationId xmlns:a16="http://schemas.microsoft.com/office/drawing/2014/main" id="{B70443E3-9767-4D91-9D65-03AE176752F3}"/>
                </a:ext>
              </a:extLst>
            </p:cNvPr>
            <p:cNvSpPr>
              <a:spLocks/>
            </p:cNvSpPr>
            <p:nvPr>
              <p:custDataLst>
                <p:tags r:id="rId136"/>
              </p:custDataLst>
            </p:nvPr>
          </p:nvSpPr>
          <p:spPr bwMode="auto">
            <a:xfrm>
              <a:off x="2614613" y="4938713"/>
              <a:ext cx="47625" cy="95250"/>
            </a:xfrm>
            <a:custGeom>
              <a:avLst/>
              <a:gdLst>
                <a:gd name="T0" fmla="*/ 156 w 156"/>
                <a:gd name="T1" fmla="*/ 245 h 312"/>
                <a:gd name="T2" fmla="*/ 156 w 156"/>
                <a:gd name="T3" fmla="*/ 216 h 312"/>
                <a:gd name="T4" fmla="*/ 144 w 156"/>
                <a:gd name="T5" fmla="*/ 216 h 312"/>
                <a:gd name="T6" fmla="*/ 144 w 156"/>
                <a:gd name="T7" fmla="*/ 244 h 312"/>
                <a:gd name="T8" fmla="*/ 110 w 156"/>
                <a:gd name="T9" fmla="*/ 299 h 312"/>
                <a:gd name="T10" fmla="*/ 77 w 156"/>
                <a:gd name="T11" fmla="*/ 246 h 312"/>
                <a:gd name="T12" fmla="*/ 77 w 156"/>
                <a:gd name="T13" fmla="*/ 107 h 312"/>
                <a:gd name="T14" fmla="*/ 148 w 156"/>
                <a:gd name="T15" fmla="*/ 107 h 312"/>
                <a:gd name="T16" fmla="*/ 148 w 156"/>
                <a:gd name="T17" fmla="*/ 91 h 312"/>
                <a:gd name="T18" fmla="*/ 77 w 156"/>
                <a:gd name="T19" fmla="*/ 91 h 312"/>
                <a:gd name="T20" fmla="*/ 77 w 156"/>
                <a:gd name="T21" fmla="*/ 0 h 312"/>
                <a:gd name="T22" fmla="*/ 64 w 156"/>
                <a:gd name="T23" fmla="*/ 0 h 312"/>
                <a:gd name="T24" fmla="*/ 0 w 156"/>
                <a:gd name="T25" fmla="*/ 96 h 312"/>
                <a:gd name="T26" fmla="*/ 0 w 156"/>
                <a:gd name="T27" fmla="*/ 107 h 312"/>
                <a:gd name="T28" fmla="*/ 42 w 156"/>
                <a:gd name="T29" fmla="*/ 107 h 312"/>
                <a:gd name="T30" fmla="*/ 42 w 156"/>
                <a:gd name="T31" fmla="*/ 245 h 312"/>
                <a:gd name="T32" fmla="*/ 107 w 156"/>
                <a:gd name="T33" fmla="*/ 312 h 312"/>
                <a:gd name="T34" fmla="*/ 156 w 156"/>
                <a:gd name="T35" fmla="*/ 24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12">
                  <a:moveTo>
                    <a:pt x="156" y="245"/>
                  </a:moveTo>
                  <a:lnTo>
                    <a:pt x="156" y="216"/>
                  </a:lnTo>
                  <a:lnTo>
                    <a:pt x="144" y="216"/>
                  </a:lnTo>
                  <a:lnTo>
                    <a:pt x="144" y="244"/>
                  </a:lnTo>
                  <a:cubicBezTo>
                    <a:pt x="144" y="280"/>
                    <a:pt x="129" y="299"/>
                    <a:pt x="110" y="299"/>
                  </a:cubicBezTo>
                  <a:cubicBezTo>
                    <a:pt x="77" y="299"/>
                    <a:pt x="77" y="254"/>
                    <a:pt x="77" y="246"/>
                  </a:cubicBezTo>
                  <a:lnTo>
                    <a:pt x="77" y="107"/>
                  </a:lnTo>
                  <a:lnTo>
                    <a:pt x="148" y="107"/>
                  </a:lnTo>
                  <a:lnTo>
                    <a:pt x="148" y="91"/>
                  </a:lnTo>
                  <a:lnTo>
                    <a:pt x="77" y="91"/>
                  </a:lnTo>
                  <a:lnTo>
                    <a:pt x="77" y="0"/>
                  </a:lnTo>
                  <a:lnTo>
                    <a:pt x="64" y="0"/>
                  </a:lnTo>
                  <a:cubicBezTo>
                    <a:pt x="64" y="41"/>
                    <a:pt x="49" y="94"/>
                    <a:pt x="0" y="96"/>
                  </a:cubicBezTo>
                  <a:lnTo>
                    <a:pt x="0" y="107"/>
                  </a:lnTo>
                  <a:lnTo>
                    <a:pt x="42" y="107"/>
                  </a:lnTo>
                  <a:lnTo>
                    <a:pt x="42" y="245"/>
                  </a:lnTo>
                  <a:cubicBezTo>
                    <a:pt x="42" y="306"/>
                    <a:pt x="89" y="312"/>
                    <a:pt x="107" y="312"/>
                  </a:cubicBezTo>
                  <a:cubicBezTo>
                    <a:pt x="142" y="312"/>
                    <a:pt x="156" y="276"/>
                    <a:pt x="156" y="24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3" name="Freeform 283">
              <a:extLst>
                <a:ext uri="{FF2B5EF4-FFF2-40B4-BE49-F238E27FC236}">
                  <a16:creationId xmlns:a16="http://schemas.microsoft.com/office/drawing/2014/main" id="{7837862C-731A-4952-A0EE-B79C12AC34CE}"/>
                </a:ext>
              </a:extLst>
            </p:cNvPr>
            <p:cNvSpPr>
              <a:spLocks noEditPoints="1"/>
            </p:cNvSpPr>
            <p:nvPr>
              <p:custDataLst>
                <p:tags r:id="rId137"/>
              </p:custDataLst>
            </p:nvPr>
          </p:nvSpPr>
          <p:spPr bwMode="auto">
            <a:xfrm>
              <a:off x="2676526" y="4932363"/>
              <a:ext cx="31750" cy="100012"/>
            </a:xfrm>
            <a:custGeom>
              <a:avLst/>
              <a:gdLst>
                <a:gd name="T0" fmla="*/ 106 w 106"/>
                <a:gd name="T1" fmla="*/ 327 h 327"/>
                <a:gd name="T2" fmla="*/ 106 w 106"/>
                <a:gd name="T3" fmla="*/ 312 h 327"/>
                <a:gd name="T4" fmla="*/ 71 w 106"/>
                <a:gd name="T5" fmla="*/ 290 h 327"/>
                <a:gd name="T6" fmla="*/ 71 w 106"/>
                <a:gd name="T7" fmla="*/ 107 h 327"/>
                <a:gd name="T8" fmla="*/ 2 w 106"/>
                <a:gd name="T9" fmla="*/ 112 h 327"/>
                <a:gd name="T10" fmla="*/ 2 w 106"/>
                <a:gd name="T11" fmla="*/ 128 h 327"/>
                <a:gd name="T12" fmla="*/ 39 w 106"/>
                <a:gd name="T13" fmla="*/ 155 h 327"/>
                <a:gd name="T14" fmla="*/ 39 w 106"/>
                <a:gd name="T15" fmla="*/ 290 h 327"/>
                <a:gd name="T16" fmla="*/ 0 w 106"/>
                <a:gd name="T17" fmla="*/ 312 h 327"/>
                <a:gd name="T18" fmla="*/ 0 w 106"/>
                <a:gd name="T19" fmla="*/ 327 h 327"/>
                <a:gd name="T20" fmla="*/ 55 w 106"/>
                <a:gd name="T21" fmla="*/ 326 h 327"/>
                <a:gd name="T22" fmla="*/ 106 w 106"/>
                <a:gd name="T23" fmla="*/ 327 h 327"/>
                <a:gd name="T24" fmla="*/ 79 w 106"/>
                <a:gd name="T25" fmla="*/ 26 h 327"/>
                <a:gd name="T26" fmla="*/ 53 w 106"/>
                <a:gd name="T27" fmla="*/ 0 h 327"/>
                <a:gd name="T28" fmla="*/ 26 w 106"/>
                <a:gd name="T29" fmla="*/ 26 h 327"/>
                <a:gd name="T30" fmla="*/ 52 w 106"/>
                <a:gd name="T31" fmla="*/ 53 h 327"/>
                <a:gd name="T32" fmla="*/ 79 w 106"/>
                <a:gd name="T33" fmla="*/ 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7">
                  <a:moveTo>
                    <a:pt x="106" y="327"/>
                  </a:moveTo>
                  <a:lnTo>
                    <a:pt x="106" y="312"/>
                  </a:lnTo>
                  <a:cubicBezTo>
                    <a:pt x="73" y="312"/>
                    <a:pt x="71" y="309"/>
                    <a:pt x="71" y="290"/>
                  </a:cubicBezTo>
                  <a:lnTo>
                    <a:pt x="71" y="107"/>
                  </a:lnTo>
                  <a:lnTo>
                    <a:pt x="2" y="112"/>
                  </a:lnTo>
                  <a:lnTo>
                    <a:pt x="2" y="128"/>
                  </a:lnTo>
                  <a:cubicBezTo>
                    <a:pt x="34" y="128"/>
                    <a:pt x="39" y="131"/>
                    <a:pt x="39" y="155"/>
                  </a:cubicBezTo>
                  <a:lnTo>
                    <a:pt x="39" y="290"/>
                  </a:lnTo>
                  <a:cubicBezTo>
                    <a:pt x="39" y="312"/>
                    <a:pt x="33" y="312"/>
                    <a:pt x="0" y="312"/>
                  </a:cubicBezTo>
                  <a:lnTo>
                    <a:pt x="0" y="327"/>
                  </a:lnTo>
                  <a:lnTo>
                    <a:pt x="55" y="326"/>
                  </a:lnTo>
                  <a:cubicBezTo>
                    <a:pt x="72" y="326"/>
                    <a:pt x="89" y="327"/>
                    <a:pt x="106" y="327"/>
                  </a:cubicBezTo>
                  <a:close/>
                  <a:moveTo>
                    <a:pt x="79" y="26"/>
                  </a:moveTo>
                  <a:cubicBezTo>
                    <a:pt x="79" y="13"/>
                    <a:pt x="67" y="0"/>
                    <a:pt x="53" y="0"/>
                  </a:cubicBezTo>
                  <a:cubicBezTo>
                    <a:pt x="36" y="0"/>
                    <a:pt x="26" y="14"/>
                    <a:pt x="26" y="26"/>
                  </a:cubicBezTo>
                  <a:cubicBezTo>
                    <a:pt x="26" y="40"/>
                    <a:pt x="37" y="53"/>
                    <a:pt x="52" y="53"/>
                  </a:cubicBezTo>
                  <a:cubicBezTo>
                    <a:pt x="69" y="53"/>
                    <a:pt x="79" y="39"/>
                    <a:pt x="79"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4" name="Freeform 284">
              <a:extLst>
                <a:ext uri="{FF2B5EF4-FFF2-40B4-BE49-F238E27FC236}">
                  <a16:creationId xmlns:a16="http://schemas.microsoft.com/office/drawing/2014/main" id="{572AB4C6-8F7C-4934-A790-B4316CCDC55E}"/>
                </a:ext>
              </a:extLst>
            </p:cNvPr>
            <p:cNvSpPr>
              <a:spLocks noEditPoints="1"/>
            </p:cNvSpPr>
            <p:nvPr>
              <p:custDataLst>
                <p:tags r:id="rId138"/>
              </p:custDataLst>
            </p:nvPr>
          </p:nvSpPr>
          <p:spPr bwMode="auto">
            <a:xfrm>
              <a:off x="2717801" y="4964113"/>
              <a:ext cx="66675" cy="69850"/>
            </a:xfrm>
            <a:custGeom>
              <a:avLst/>
              <a:gdLst>
                <a:gd name="T0" fmla="*/ 221 w 221"/>
                <a:gd name="T1" fmla="*/ 117 h 229"/>
                <a:gd name="T2" fmla="*/ 111 w 221"/>
                <a:gd name="T3" fmla="*/ 0 h 229"/>
                <a:gd name="T4" fmla="*/ 0 w 221"/>
                <a:gd name="T5" fmla="*/ 117 h 229"/>
                <a:gd name="T6" fmla="*/ 111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2 w 221"/>
                <a:gd name="T19" fmla="*/ 113 h 229"/>
                <a:gd name="T20" fmla="*/ 54 w 221"/>
                <a:gd name="T21" fmla="*/ 44 h 229"/>
                <a:gd name="T22" fmla="*/ 111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1" y="229"/>
                  </a:cubicBezTo>
                  <a:cubicBezTo>
                    <a:pt x="171" y="229"/>
                    <a:pt x="221" y="180"/>
                    <a:pt x="221" y="117"/>
                  </a:cubicBezTo>
                  <a:close/>
                  <a:moveTo>
                    <a:pt x="180" y="113"/>
                  </a:moveTo>
                  <a:cubicBezTo>
                    <a:pt x="180" y="131"/>
                    <a:pt x="180" y="158"/>
                    <a:pt x="169" y="180"/>
                  </a:cubicBezTo>
                  <a:cubicBezTo>
                    <a:pt x="158" y="202"/>
                    <a:pt x="136" y="216"/>
                    <a:pt x="111" y="216"/>
                  </a:cubicBezTo>
                  <a:cubicBezTo>
                    <a:pt x="90" y="216"/>
                    <a:pt x="68" y="206"/>
                    <a:pt x="54" y="183"/>
                  </a:cubicBezTo>
                  <a:cubicBezTo>
                    <a:pt x="42" y="161"/>
                    <a:pt x="42" y="131"/>
                    <a:pt x="42" y="113"/>
                  </a:cubicBezTo>
                  <a:cubicBezTo>
                    <a:pt x="42" y="93"/>
                    <a:pt x="42" y="66"/>
                    <a:pt x="54" y="44"/>
                  </a:cubicBezTo>
                  <a:cubicBezTo>
                    <a:pt x="67" y="21"/>
                    <a:pt x="91" y="11"/>
                    <a:pt x="111" y="11"/>
                  </a:cubicBezTo>
                  <a:cubicBezTo>
                    <a:pt x="133"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5" name="Freeform 285">
              <a:extLst>
                <a:ext uri="{FF2B5EF4-FFF2-40B4-BE49-F238E27FC236}">
                  <a16:creationId xmlns:a16="http://schemas.microsoft.com/office/drawing/2014/main" id="{2DBE6A78-FFCE-4434-9463-2AC2DB718950}"/>
                </a:ext>
              </a:extLst>
            </p:cNvPr>
            <p:cNvSpPr>
              <a:spLocks/>
            </p:cNvSpPr>
            <p:nvPr>
              <p:custDataLst>
                <p:tags r:id="rId139"/>
              </p:custDataLst>
            </p:nvPr>
          </p:nvSpPr>
          <p:spPr bwMode="auto">
            <a:xfrm>
              <a:off x="2794001" y="4965700"/>
              <a:ext cx="74613" cy="66675"/>
            </a:xfrm>
            <a:custGeom>
              <a:avLst/>
              <a:gdLst>
                <a:gd name="T0" fmla="*/ 250 w 250"/>
                <a:gd name="T1" fmla="*/ 220 h 220"/>
                <a:gd name="T2" fmla="*/ 250 w 250"/>
                <a:gd name="T3" fmla="*/ 205 h 220"/>
                <a:gd name="T4" fmla="*/ 212 w 250"/>
                <a:gd name="T5" fmla="*/ 190 h 220"/>
                <a:gd name="T6" fmla="*/ 212 w 250"/>
                <a:gd name="T7" fmla="*/ 95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8 w 250"/>
                <a:gd name="T21" fmla="*/ 49 h 220"/>
                <a:gd name="T22" fmla="*/ 38 w 250"/>
                <a:gd name="T23" fmla="*/ 183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3 h 220"/>
                <a:gd name="T36" fmla="*/ 73 w 250"/>
                <a:gd name="T37" fmla="*/ 91 h 220"/>
                <a:gd name="T38" fmla="*/ 140 w 250"/>
                <a:gd name="T39" fmla="*/ 11 h 220"/>
                <a:gd name="T40" fmla="*/ 177 w 250"/>
                <a:gd name="T41" fmla="*/ 66 h 220"/>
                <a:gd name="T42" fmla="*/ 177 w 250"/>
                <a:gd name="T43" fmla="*/ 183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4" y="205"/>
                    <a:pt x="212" y="205"/>
                    <a:pt x="212" y="190"/>
                  </a:cubicBezTo>
                  <a:lnTo>
                    <a:pt x="212" y="95"/>
                  </a:lnTo>
                  <a:cubicBezTo>
                    <a:pt x="212" y="52"/>
                    <a:pt x="212" y="36"/>
                    <a:pt x="196" y="18"/>
                  </a:cubicBezTo>
                  <a:cubicBezTo>
                    <a:pt x="189" y="10"/>
                    <a:pt x="173" y="0"/>
                    <a:pt x="144" y="0"/>
                  </a:cubicBezTo>
                  <a:cubicBezTo>
                    <a:pt x="107" y="0"/>
                    <a:pt x="84" y="21"/>
                    <a:pt x="70" y="52"/>
                  </a:cubicBezTo>
                  <a:lnTo>
                    <a:pt x="70" y="0"/>
                  </a:lnTo>
                  <a:lnTo>
                    <a:pt x="0" y="5"/>
                  </a:lnTo>
                  <a:lnTo>
                    <a:pt x="0" y="21"/>
                  </a:lnTo>
                  <a:cubicBezTo>
                    <a:pt x="34" y="21"/>
                    <a:pt x="38" y="24"/>
                    <a:pt x="38" y="49"/>
                  </a:cubicBezTo>
                  <a:lnTo>
                    <a:pt x="38" y="183"/>
                  </a:lnTo>
                  <a:cubicBezTo>
                    <a:pt x="38" y="205"/>
                    <a:pt x="33" y="205"/>
                    <a:pt x="0" y="205"/>
                  </a:cubicBezTo>
                  <a:lnTo>
                    <a:pt x="0" y="220"/>
                  </a:lnTo>
                  <a:lnTo>
                    <a:pt x="56" y="219"/>
                  </a:lnTo>
                  <a:lnTo>
                    <a:pt x="112" y="220"/>
                  </a:lnTo>
                  <a:lnTo>
                    <a:pt x="112" y="205"/>
                  </a:lnTo>
                  <a:cubicBezTo>
                    <a:pt x="78" y="205"/>
                    <a:pt x="73" y="205"/>
                    <a:pt x="73" y="183"/>
                  </a:cubicBezTo>
                  <a:lnTo>
                    <a:pt x="73" y="91"/>
                  </a:lnTo>
                  <a:cubicBezTo>
                    <a:pt x="73" y="39"/>
                    <a:pt x="108" y="11"/>
                    <a:pt x="140" y="11"/>
                  </a:cubicBezTo>
                  <a:cubicBezTo>
                    <a:pt x="172" y="11"/>
                    <a:pt x="177" y="38"/>
                    <a:pt x="177" y="66"/>
                  </a:cubicBezTo>
                  <a:lnTo>
                    <a:pt x="177" y="183"/>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6" name="Freeform 286">
              <a:extLst>
                <a:ext uri="{FF2B5EF4-FFF2-40B4-BE49-F238E27FC236}">
                  <a16:creationId xmlns:a16="http://schemas.microsoft.com/office/drawing/2014/main" id="{1178CB1D-8062-432A-BAD5-1633FBFEB4FA}"/>
                </a:ext>
              </a:extLst>
            </p:cNvPr>
            <p:cNvSpPr>
              <a:spLocks noEditPoints="1"/>
            </p:cNvSpPr>
            <p:nvPr>
              <p:custDataLst>
                <p:tags r:id="rId140"/>
              </p:custDataLst>
            </p:nvPr>
          </p:nvSpPr>
          <p:spPr bwMode="auto">
            <a:xfrm>
              <a:off x="2927351" y="4964113"/>
              <a:ext cx="66675" cy="69850"/>
            </a:xfrm>
            <a:custGeom>
              <a:avLst/>
              <a:gdLst>
                <a:gd name="T0" fmla="*/ 221 w 221"/>
                <a:gd name="T1" fmla="*/ 117 h 229"/>
                <a:gd name="T2" fmla="*/ 110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80 h 229"/>
                <a:gd name="T14" fmla="*/ 110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0" y="0"/>
                  </a:cubicBezTo>
                  <a:cubicBezTo>
                    <a:pt x="48" y="0"/>
                    <a:pt x="0" y="54"/>
                    <a:pt x="0" y="117"/>
                  </a:cubicBezTo>
                  <a:cubicBezTo>
                    <a:pt x="0" y="181"/>
                    <a:pt x="52" y="229"/>
                    <a:pt x="110" y="229"/>
                  </a:cubicBezTo>
                  <a:cubicBezTo>
                    <a:pt x="170" y="229"/>
                    <a:pt x="221" y="180"/>
                    <a:pt x="221" y="117"/>
                  </a:cubicBezTo>
                  <a:close/>
                  <a:moveTo>
                    <a:pt x="179" y="113"/>
                  </a:moveTo>
                  <a:cubicBezTo>
                    <a:pt x="179" y="131"/>
                    <a:pt x="179" y="158"/>
                    <a:pt x="168" y="180"/>
                  </a:cubicBezTo>
                  <a:cubicBezTo>
                    <a:pt x="157" y="202"/>
                    <a:pt x="135" y="216"/>
                    <a:pt x="110"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7" name="Freeform 287">
              <a:extLst>
                <a:ext uri="{FF2B5EF4-FFF2-40B4-BE49-F238E27FC236}">
                  <a16:creationId xmlns:a16="http://schemas.microsoft.com/office/drawing/2014/main" id="{9471245E-1095-4CDA-8B6E-64075212F916}"/>
                </a:ext>
              </a:extLst>
            </p:cNvPr>
            <p:cNvSpPr>
              <a:spLocks/>
            </p:cNvSpPr>
            <p:nvPr>
              <p:custDataLst>
                <p:tags r:id="rId141"/>
              </p:custDataLst>
            </p:nvPr>
          </p:nvSpPr>
          <p:spPr bwMode="auto">
            <a:xfrm>
              <a:off x="3003551" y="4926013"/>
              <a:ext cx="47625" cy="106362"/>
            </a:xfrm>
            <a:custGeom>
              <a:avLst/>
              <a:gdLst>
                <a:gd name="T0" fmla="*/ 162 w 162"/>
                <a:gd name="T1" fmla="*/ 35 h 351"/>
                <a:gd name="T2" fmla="*/ 117 w 162"/>
                <a:gd name="T3" fmla="*/ 0 h 351"/>
                <a:gd name="T4" fmla="*/ 40 w 162"/>
                <a:gd name="T5" fmla="*/ 79 h 351"/>
                <a:gd name="T6" fmla="*/ 40 w 162"/>
                <a:gd name="T7" fmla="*/ 136 h 351"/>
                <a:gd name="T8" fmla="*/ 0 w 162"/>
                <a:gd name="T9" fmla="*/ 136 h 351"/>
                <a:gd name="T10" fmla="*/ 0 w 162"/>
                <a:gd name="T11" fmla="*/ 152 h 351"/>
                <a:gd name="T12" fmla="*/ 40 w 162"/>
                <a:gd name="T13" fmla="*/ 152 h 351"/>
                <a:gd name="T14" fmla="*/ 40 w 162"/>
                <a:gd name="T15" fmla="*/ 314 h 351"/>
                <a:gd name="T16" fmla="*/ 1 w 162"/>
                <a:gd name="T17" fmla="*/ 336 h 351"/>
                <a:gd name="T18" fmla="*/ 1 w 162"/>
                <a:gd name="T19" fmla="*/ 351 h 351"/>
                <a:gd name="T20" fmla="*/ 58 w 162"/>
                <a:gd name="T21" fmla="*/ 350 h 351"/>
                <a:gd name="T22" fmla="*/ 121 w 162"/>
                <a:gd name="T23" fmla="*/ 351 h 351"/>
                <a:gd name="T24" fmla="*/ 121 w 162"/>
                <a:gd name="T25" fmla="*/ 336 h 351"/>
                <a:gd name="T26" fmla="*/ 111 w 162"/>
                <a:gd name="T27" fmla="*/ 336 h 351"/>
                <a:gd name="T28" fmla="*/ 73 w 162"/>
                <a:gd name="T29" fmla="*/ 313 h 351"/>
                <a:gd name="T30" fmla="*/ 73 w 162"/>
                <a:gd name="T31" fmla="*/ 152 h 351"/>
                <a:gd name="T32" fmla="*/ 130 w 162"/>
                <a:gd name="T33" fmla="*/ 152 h 351"/>
                <a:gd name="T34" fmla="*/ 130 w 162"/>
                <a:gd name="T35" fmla="*/ 136 h 351"/>
                <a:gd name="T36" fmla="*/ 71 w 162"/>
                <a:gd name="T37" fmla="*/ 136 h 351"/>
                <a:gd name="T38" fmla="*/ 71 w 162"/>
                <a:gd name="T39" fmla="*/ 79 h 351"/>
                <a:gd name="T40" fmla="*/ 117 w 162"/>
                <a:gd name="T41" fmla="*/ 11 h 351"/>
                <a:gd name="T42" fmla="*/ 134 w 162"/>
                <a:gd name="T43" fmla="*/ 14 h 351"/>
                <a:gd name="T44" fmla="*/ 119 w 162"/>
                <a:gd name="T45" fmla="*/ 35 h 351"/>
                <a:gd name="T46" fmla="*/ 140 w 162"/>
                <a:gd name="T47" fmla="*/ 57 h 351"/>
                <a:gd name="T48" fmla="*/ 162 w 162"/>
                <a:gd name="T49" fmla="*/ 3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51">
                  <a:moveTo>
                    <a:pt x="162" y="35"/>
                  </a:moveTo>
                  <a:cubicBezTo>
                    <a:pt x="162" y="16"/>
                    <a:pt x="143" y="0"/>
                    <a:pt x="117" y="0"/>
                  </a:cubicBezTo>
                  <a:cubicBezTo>
                    <a:pt x="82" y="0"/>
                    <a:pt x="40" y="26"/>
                    <a:pt x="40" y="79"/>
                  </a:cubicBezTo>
                  <a:lnTo>
                    <a:pt x="40" y="136"/>
                  </a:lnTo>
                  <a:lnTo>
                    <a:pt x="0" y="136"/>
                  </a:lnTo>
                  <a:lnTo>
                    <a:pt x="0" y="152"/>
                  </a:lnTo>
                  <a:lnTo>
                    <a:pt x="40" y="152"/>
                  </a:lnTo>
                  <a:lnTo>
                    <a:pt x="40" y="314"/>
                  </a:lnTo>
                  <a:cubicBezTo>
                    <a:pt x="40" y="336"/>
                    <a:pt x="34" y="336"/>
                    <a:pt x="1" y="336"/>
                  </a:cubicBezTo>
                  <a:lnTo>
                    <a:pt x="1" y="351"/>
                  </a:lnTo>
                  <a:lnTo>
                    <a:pt x="58" y="350"/>
                  </a:lnTo>
                  <a:cubicBezTo>
                    <a:pt x="78" y="350"/>
                    <a:pt x="101" y="350"/>
                    <a:pt x="121" y="351"/>
                  </a:cubicBezTo>
                  <a:lnTo>
                    <a:pt x="121" y="336"/>
                  </a:lnTo>
                  <a:lnTo>
                    <a:pt x="111" y="336"/>
                  </a:lnTo>
                  <a:cubicBezTo>
                    <a:pt x="74" y="336"/>
                    <a:pt x="73" y="330"/>
                    <a:pt x="73" y="313"/>
                  </a:cubicBezTo>
                  <a:lnTo>
                    <a:pt x="73" y="152"/>
                  </a:lnTo>
                  <a:lnTo>
                    <a:pt x="130" y="152"/>
                  </a:lnTo>
                  <a:lnTo>
                    <a:pt x="130" y="136"/>
                  </a:lnTo>
                  <a:lnTo>
                    <a:pt x="71" y="136"/>
                  </a:lnTo>
                  <a:lnTo>
                    <a:pt x="71" y="79"/>
                  </a:lnTo>
                  <a:cubicBezTo>
                    <a:pt x="71" y="35"/>
                    <a:pt x="95" y="11"/>
                    <a:pt x="117" y="11"/>
                  </a:cubicBezTo>
                  <a:cubicBezTo>
                    <a:pt x="119" y="11"/>
                    <a:pt x="126" y="11"/>
                    <a:pt x="134" y="14"/>
                  </a:cubicBezTo>
                  <a:cubicBezTo>
                    <a:pt x="128" y="16"/>
                    <a:pt x="119" y="23"/>
                    <a:pt x="119" y="35"/>
                  </a:cubicBezTo>
                  <a:cubicBezTo>
                    <a:pt x="119" y="47"/>
                    <a:pt x="127" y="57"/>
                    <a:pt x="140" y="57"/>
                  </a:cubicBezTo>
                  <a:cubicBezTo>
                    <a:pt x="154" y="57"/>
                    <a:pt x="162" y="47"/>
                    <a:pt x="162"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8" name="Freeform 288">
              <a:extLst>
                <a:ext uri="{FF2B5EF4-FFF2-40B4-BE49-F238E27FC236}">
                  <a16:creationId xmlns:a16="http://schemas.microsoft.com/office/drawing/2014/main" id="{FFE3699F-CA28-4851-AE63-24E2422799FD}"/>
                </a:ext>
              </a:extLst>
            </p:cNvPr>
            <p:cNvSpPr>
              <a:spLocks/>
            </p:cNvSpPr>
            <p:nvPr>
              <p:custDataLst>
                <p:tags r:id="rId142"/>
              </p:custDataLst>
            </p:nvPr>
          </p:nvSpPr>
          <p:spPr bwMode="auto">
            <a:xfrm>
              <a:off x="3124201" y="4964113"/>
              <a:ext cx="57150" cy="69850"/>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5 h 229"/>
                <a:gd name="T10" fmla="*/ 109 w 190"/>
                <a:gd name="T11" fmla="*/ 12 h 229"/>
                <a:gd name="T12" fmla="*/ 162 w 190"/>
                <a:gd name="T13" fmla="*/ 31 h 229"/>
                <a:gd name="T14" fmla="*/ 139 w 190"/>
                <a:gd name="T15" fmla="*/ 54 h 229"/>
                <a:gd name="T16" fmla="*/ 162 w 190"/>
                <a:gd name="T17" fmla="*/ 77 h 229"/>
                <a:gd name="T18" fmla="*/ 184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3" y="210"/>
                    <a:pt x="130" y="216"/>
                    <a:pt x="112" y="216"/>
                  </a:cubicBezTo>
                  <a:cubicBezTo>
                    <a:pt x="85" y="216"/>
                    <a:pt x="41" y="195"/>
                    <a:pt x="41" y="115"/>
                  </a:cubicBezTo>
                  <a:cubicBezTo>
                    <a:pt x="41" y="33"/>
                    <a:pt x="82" y="12"/>
                    <a:pt x="109" y="12"/>
                  </a:cubicBezTo>
                  <a:cubicBezTo>
                    <a:pt x="113" y="12"/>
                    <a:pt x="145" y="13"/>
                    <a:pt x="162" y="31"/>
                  </a:cubicBezTo>
                  <a:cubicBezTo>
                    <a:pt x="142" y="32"/>
                    <a:pt x="139" y="47"/>
                    <a:pt x="139" y="54"/>
                  </a:cubicBezTo>
                  <a:cubicBezTo>
                    <a:pt x="139" y="67"/>
                    <a:pt x="148" y="77"/>
                    <a:pt x="162" y="77"/>
                  </a:cubicBezTo>
                  <a:cubicBezTo>
                    <a:pt x="174" y="77"/>
                    <a:pt x="184" y="68"/>
                    <a:pt x="184" y="53"/>
                  </a:cubicBezTo>
                  <a:cubicBezTo>
                    <a:pt x="184" y="19"/>
                    <a:pt x="147" y="0"/>
                    <a:pt x="108" y="0"/>
                  </a:cubicBezTo>
                  <a:cubicBezTo>
                    <a:pt x="46" y="0"/>
                    <a:pt x="0" y="54"/>
                    <a:pt x="0" y="116"/>
                  </a:cubicBezTo>
                  <a:cubicBezTo>
                    <a:pt x="0" y="180"/>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 name="Freeform 289">
              <a:extLst>
                <a:ext uri="{FF2B5EF4-FFF2-40B4-BE49-F238E27FC236}">
                  <a16:creationId xmlns:a16="http://schemas.microsoft.com/office/drawing/2014/main" id="{C4343D1E-EC29-4DC3-8C20-144FEC14DBBC}"/>
                </a:ext>
              </a:extLst>
            </p:cNvPr>
            <p:cNvSpPr>
              <a:spLocks noEditPoints="1"/>
            </p:cNvSpPr>
            <p:nvPr>
              <p:custDataLst>
                <p:tags r:id="rId143"/>
              </p:custDataLst>
            </p:nvPr>
          </p:nvSpPr>
          <p:spPr bwMode="auto">
            <a:xfrm>
              <a:off x="3190876" y="4964113"/>
              <a:ext cx="66675" cy="69850"/>
            </a:xfrm>
            <a:custGeom>
              <a:avLst/>
              <a:gdLst>
                <a:gd name="T0" fmla="*/ 221 w 221"/>
                <a:gd name="T1" fmla="*/ 117 h 229"/>
                <a:gd name="T2" fmla="*/ 111 w 221"/>
                <a:gd name="T3" fmla="*/ 0 h 229"/>
                <a:gd name="T4" fmla="*/ 0 w 221"/>
                <a:gd name="T5" fmla="*/ 117 h 229"/>
                <a:gd name="T6" fmla="*/ 111 w 221"/>
                <a:gd name="T7" fmla="*/ 229 h 229"/>
                <a:gd name="T8" fmla="*/ 221 w 221"/>
                <a:gd name="T9" fmla="*/ 117 h 229"/>
                <a:gd name="T10" fmla="*/ 180 w 221"/>
                <a:gd name="T11" fmla="*/ 113 h 229"/>
                <a:gd name="T12" fmla="*/ 169 w 221"/>
                <a:gd name="T13" fmla="*/ 180 h 229"/>
                <a:gd name="T14" fmla="*/ 111 w 221"/>
                <a:gd name="T15" fmla="*/ 216 h 229"/>
                <a:gd name="T16" fmla="*/ 54 w 221"/>
                <a:gd name="T17" fmla="*/ 183 h 229"/>
                <a:gd name="T18" fmla="*/ 42 w 221"/>
                <a:gd name="T19" fmla="*/ 113 h 229"/>
                <a:gd name="T20" fmla="*/ 54 w 221"/>
                <a:gd name="T21" fmla="*/ 44 h 229"/>
                <a:gd name="T22" fmla="*/ 111 w 221"/>
                <a:gd name="T23" fmla="*/ 11 h 229"/>
                <a:gd name="T24" fmla="*/ 167 w 221"/>
                <a:gd name="T25" fmla="*/ 43 h 229"/>
                <a:gd name="T26" fmla="*/ 180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9" y="0"/>
                    <a:pt x="0" y="54"/>
                    <a:pt x="0" y="117"/>
                  </a:cubicBezTo>
                  <a:cubicBezTo>
                    <a:pt x="0" y="181"/>
                    <a:pt x="52" y="229"/>
                    <a:pt x="111" y="229"/>
                  </a:cubicBezTo>
                  <a:cubicBezTo>
                    <a:pt x="171" y="229"/>
                    <a:pt x="221" y="180"/>
                    <a:pt x="221" y="117"/>
                  </a:cubicBezTo>
                  <a:close/>
                  <a:moveTo>
                    <a:pt x="180" y="113"/>
                  </a:moveTo>
                  <a:cubicBezTo>
                    <a:pt x="180" y="131"/>
                    <a:pt x="180" y="158"/>
                    <a:pt x="169" y="180"/>
                  </a:cubicBezTo>
                  <a:cubicBezTo>
                    <a:pt x="158" y="202"/>
                    <a:pt x="136" y="216"/>
                    <a:pt x="111" y="216"/>
                  </a:cubicBezTo>
                  <a:cubicBezTo>
                    <a:pt x="90" y="216"/>
                    <a:pt x="68" y="206"/>
                    <a:pt x="54" y="183"/>
                  </a:cubicBezTo>
                  <a:cubicBezTo>
                    <a:pt x="42" y="161"/>
                    <a:pt x="42" y="131"/>
                    <a:pt x="42" y="113"/>
                  </a:cubicBezTo>
                  <a:cubicBezTo>
                    <a:pt x="42" y="93"/>
                    <a:pt x="42" y="66"/>
                    <a:pt x="54" y="44"/>
                  </a:cubicBezTo>
                  <a:cubicBezTo>
                    <a:pt x="67" y="21"/>
                    <a:pt x="91" y="11"/>
                    <a:pt x="111" y="11"/>
                  </a:cubicBezTo>
                  <a:cubicBezTo>
                    <a:pt x="133" y="11"/>
                    <a:pt x="154" y="22"/>
                    <a:pt x="167" y="43"/>
                  </a:cubicBezTo>
                  <a:cubicBezTo>
                    <a:pt x="180" y="65"/>
                    <a:pt x="180" y="94"/>
                    <a:pt x="180"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 name="Freeform 290">
              <a:extLst>
                <a:ext uri="{FF2B5EF4-FFF2-40B4-BE49-F238E27FC236}">
                  <a16:creationId xmlns:a16="http://schemas.microsoft.com/office/drawing/2014/main" id="{3254D211-911A-47FB-B4BE-B4C28AA0B622}"/>
                </a:ext>
              </a:extLst>
            </p:cNvPr>
            <p:cNvSpPr>
              <a:spLocks/>
            </p:cNvSpPr>
            <p:nvPr>
              <p:custDataLst>
                <p:tags r:id="rId144"/>
              </p:custDataLst>
            </p:nvPr>
          </p:nvSpPr>
          <p:spPr bwMode="auto">
            <a:xfrm>
              <a:off x="3267076" y="4964113"/>
              <a:ext cx="49213" cy="69850"/>
            </a:xfrm>
            <a:custGeom>
              <a:avLst/>
              <a:gdLst>
                <a:gd name="T0" fmla="*/ 163 w 163"/>
                <a:gd name="T1" fmla="*/ 160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4 h 229"/>
                <a:gd name="T30" fmla="*/ 87 w 163"/>
                <a:gd name="T31" fmla="*/ 127 h 229"/>
                <a:gd name="T32" fmla="*/ 139 w 163"/>
                <a:gd name="T33" fmla="*/ 173 h 229"/>
                <a:gd name="T34" fmla="*/ 83 w 163"/>
                <a:gd name="T35" fmla="*/ 218 h 229"/>
                <a:gd name="T36" fmla="*/ 13 w 163"/>
                <a:gd name="T37" fmla="*/ 147 h 229"/>
                <a:gd name="T38" fmla="*/ 6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4"/>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1" y="104"/>
                  </a:cubicBezTo>
                  <a:cubicBezTo>
                    <a:pt x="37" y="117"/>
                    <a:pt x="51" y="120"/>
                    <a:pt x="87" y="127"/>
                  </a:cubicBezTo>
                  <a:cubicBezTo>
                    <a:pt x="98" y="129"/>
                    <a:pt x="139" y="137"/>
                    <a:pt x="139" y="173"/>
                  </a:cubicBezTo>
                  <a:cubicBezTo>
                    <a:pt x="139" y="198"/>
                    <a:pt x="122" y="218"/>
                    <a:pt x="83" y="218"/>
                  </a:cubicBezTo>
                  <a:cubicBezTo>
                    <a:pt x="41" y="218"/>
                    <a:pt x="23" y="189"/>
                    <a:pt x="13" y="147"/>
                  </a:cubicBezTo>
                  <a:cubicBezTo>
                    <a:pt x="12" y="141"/>
                    <a:pt x="11" y="139"/>
                    <a:pt x="6" y="139"/>
                  </a:cubicBezTo>
                  <a:cubicBezTo>
                    <a:pt x="0" y="139"/>
                    <a:pt x="0" y="142"/>
                    <a:pt x="0" y="151"/>
                  </a:cubicBezTo>
                  <a:lnTo>
                    <a:pt x="0" y="217"/>
                  </a:lnTo>
                  <a:cubicBezTo>
                    <a:pt x="0" y="225"/>
                    <a:pt x="0" y="229"/>
                    <a:pt x="6" y="229"/>
                  </a:cubicBezTo>
                  <a:cubicBezTo>
                    <a:pt x="8" y="229"/>
                    <a:pt x="8" y="228"/>
                    <a:pt x="18" y="219"/>
                  </a:cubicBezTo>
                  <a:cubicBezTo>
                    <a:pt x="19" y="218"/>
                    <a:pt x="19" y="217"/>
                    <a:pt x="28" y="207"/>
                  </a:cubicBezTo>
                  <a:cubicBezTo>
                    <a:pt x="50" y="228"/>
                    <a:pt x="72"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 name="Freeform 291">
              <a:extLst>
                <a:ext uri="{FF2B5EF4-FFF2-40B4-BE49-F238E27FC236}">
                  <a16:creationId xmlns:a16="http://schemas.microsoft.com/office/drawing/2014/main" id="{FEEFEF62-DC62-40A3-BBDB-F0682437C667}"/>
                </a:ext>
              </a:extLst>
            </p:cNvPr>
            <p:cNvSpPr>
              <a:spLocks/>
            </p:cNvSpPr>
            <p:nvPr>
              <p:custDataLst>
                <p:tags r:id="rId145"/>
              </p:custDataLst>
            </p:nvPr>
          </p:nvSpPr>
          <p:spPr bwMode="auto">
            <a:xfrm>
              <a:off x="3354388" y="4926013"/>
              <a:ext cx="74613" cy="107950"/>
            </a:xfrm>
            <a:custGeom>
              <a:avLst/>
              <a:gdLst>
                <a:gd name="T0" fmla="*/ 247 w 247"/>
                <a:gd name="T1" fmla="*/ 347 h 353"/>
                <a:gd name="T2" fmla="*/ 245 w 247"/>
                <a:gd name="T3" fmla="*/ 342 h 353"/>
                <a:gd name="T4" fmla="*/ 233 w 247"/>
                <a:gd name="T5" fmla="*/ 319 h 353"/>
                <a:gd name="T6" fmla="*/ 131 w 247"/>
                <a:gd name="T7" fmla="*/ 36 h 353"/>
                <a:gd name="T8" fmla="*/ 71 w 247"/>
                <a:gd name="T9" fmla="*/ 0 h 353"/>
                <a:gd name="T10" fmla="*/ 62 w 247"/>
                <a:gd name="T11" fmla="*/ 6 h 353"/>
                <a:gd name="T12" fmla="*/ 66 w 247"/>
                <a:gd name="T13" fmla="*/ 11 h 353"/>
                <a:gd name="T14" fmla="*/ 99 w 247"/>
                <a:gd name="T15" fmla="*/ 51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1" y="36"/>
                  </a:lnTo>
                  <a:cubicBezTo>
                    <a:pt x="121" y="7"/>
                    <a:pt x="94" y="0"/>
                    <a:pt x="71" y="0"/>
                  </a:cubicBezTo>
                  <a:cubicBezTo>
                    <a:pt x="68" y="0"/>
                    <a:pt x="62" y="0"/>
                    <a:pt x="62" y="6"/>
                  </a:cubicBezTo>
                  <a:cubicBezTo>
                    <a:pt x="62" y="10"/>
                    <a:pt x="66" y="11"/>
                    <a:pt x="66" y="11"/>
                  </a:cubicBezTo>
                  <a:cubicBezTo>
                    <a:pt x="83" y="14"/>
                    <a:pt x="86" y="17"/>
                    <a:pt x="99" y="51"/>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 name="Oval 292">
              <a:extLst>
                <a:ext uri="{FF2B5EF4-FFF2-40B4-BE49-F238E27FC236}">
                  <a16:creationId xmlns:a16="http://schemas.microsoft.com/office/drawing/2014/main" id="{87034FB1-70D9-4B30-9929-EB412C7F243A}"/>
                </a:ext>
              </a:extLst>
            </p:cNvPr>
            <p:cNvSpPr>
              <a:spLocks noChangeArrowheads="1"/>
            </p:cNvSpPr>
            <p:nvPr>
              <p:custDataLst>
                <p:tags r:id="rId146"/>
              </p:custDataLst>
            </p:nvPr>
          </p:nvSpPr>
          <p:spPr bwMode="auto">
            <a:xfrm>
              <a:off x="3481388" y="4986338"/>
              <a:ext cx="15875" cy="15875"/>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 name="Freeform 293">
              <a:extLst>
                <a:ext uri="{FF2B5EF4-FFF2-40B4-BE49-F238E27FC236}">
                  <a16:creationId xmlns:a16="http://schemas.microsoft.com/office/drawing/2014/main" id="{52A2313D-565D-47D0-BA58-6BEA047716BD}"/>
                </a:ext>
              </a:extLst>
            </p:cNvPr>
            <p:cNvSpPr>
              <a:spLocks/>
            </p:cNvSpPr>
            <p:nvPr>
              <p:custDataLst>
                <p:tags r:id="rId147"/>
              </p:custDataLst>
            </p:nvPr>
          </p:nvSpPr>
          <p:spPr bwMode="auto">
            <a:xfrm>
              <a:off x="3548063" y="4964113"/>
              <a:ext cx="57150" cy="69850"/>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5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8 w 190"/>
                <a:gd name="T21" fmla="*/ 0 h 229"/>
                <a:gd name="T22" fmla="*/ 0 w 190"/>
                <a:gd name="T23" fmla="*/ 116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2" y="195"/>
                    <a:pt x="42" y="115"/>
                  </a:cubicBezTo>
                  <a:cubicBezTo>
                    <a:pt x="42" y="33"/>
                    <a:pt x="82" y="12"/>
                    <a:pt x="109" y="12"/>
                  </a:cubicBezTo>
                  <a:cubicBezTo>
                    <a:pt x="113" y="12"/>
                    <a:pt x="145" y="13"/>
                    <a:pt x="162" y="31"/>
                  </a:cubicBezTo>
                  <a:cubicBezTo>
                    <a:pt x="142" y="32"/>
                    <a:pt x="139" y="47"/>
                    <a:pt x="139" y="54"/>
                  </a:cubicBezTo>
                  <a:cubicBezTo>
                    <a:pt x="139" y="67"/>
                    <a:pt x="148" y="77"/>
                    <a:pt x="162" y="77"/>
                  </a:cubicBezTo>
                  <a:cubicBezTo>
                    <a:pt x="175" y="77"/>
                    <a:pt x="185" y="68"/>
                    <a:pt x="185" y="53"/>
                  </a:cubicBezTo>
                  <a:cubicBezTo>
                    <a:pt x="185" y="19"/>
                    <a:pt x="147" y="0"/>
                    <a:pt x="108" y="0"/>
                  </a:cubicBezTo>
                  <a:cubicBezTo>
                    <a:pt x="46" y="0"/>
                    <a:pt x="0" y="54"/>
                    <a:pt x="0" y="116"/>
                  </a:cubicBezTo>
                  <a:cubicBezTo>
                    <a:pt x="0" y="180"/>
                    <a:pt x="50"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4" name="Freeform 294">
              <a:extLst>
                <a:ext uri="{FF2B5EF4-FFF2-40B4-BE49-F238E27FC236}">
                  <a16:creationId xmlns:a16="http://schemas.microsoft.com/office/drawing/2014/main" id="{32DEAA32-18C9-4032-A518-684C63580C0B}"/>
                </a:ext>
              </a:extLst>
            </p:cNvPr>
            <p:cNvSpPr>
              <a:spLocks noEditPoints="1"/>
            </p:cNvSpPr>
            <p:nvPr>
              <p:custDataLst>
                <p:tags r:id="rId148"/>
              </p:custDataLst>
            </p:nvPr>
          </p:nvSpPr>
          <p:spPr bwMode="auto">
            <a:xfrm>
              <a:off x="3614738" y="4964113"/>
              <a:ext cx="66675" cy="69850"/>
            </a:xfrm>
            <a:custGeom>
              <a:avLst/>
              <a:gdLst>
                <a:gd name="T0" fmla="*/ 221 w 221"/>
                <a:gd name="T1" fmla="*/ 117 h 229"/>
                <a:gd name="T2" fmla="*/ 111 w 221"/>
                <a:gd name="T3" fmla="*/ 0 h 229"/>
                <a:gd name="T4" fmla="*/ 0 w 221"/>
                <a:gd name="T5" fmla="*/ 117 h 229"/>
                <a:gd name="T6" fmla="*/ 110 w 221"/>
                <a:gd name="T7" fmla="*/ 229 h 229"/>
                <a:gd name="T8" fmla="*/ 221 w 221"/>
                <a:gd name="T9" fmla="*/ 117 h 229"/>
                <a:gd name="T10" fmla="*/ 179 w 221"/>
                <a:gd name="T11" fmla="*/ 113 h 229"/>
                <a:gd name="T12" fmla="*/ 168 w 221"/>
                <a:gd name="T13" fmla="*/ 180 h 229"/>
                <a:gd name="T14" fmla="*/ 111 w 221"/>
                <a:gd name="T15" fmla="*/ 216 h 229"/>
                <a:gd name="T16" fmla="*/ 54 w 221"/>
                <a:gd name="T17" fmla="*/ 183 h 229"/>
                <a:gd name="T18" fmla="*/ 41 w 221"/>
                <a:gd name="T19" fmla="*/ 113 h 229"/>
                <a:gd name="T20" fmla="*/ 53 w 221"/>
                <a:gd name="T21" fmla="*/ 44 h 229"/>
                <a:gd name="T22" fmla="*/ 110 w 221"/>
                <a:gd name="T23" fmla="*/ 11 h 229"/>
                <a:gd name="T24" fmla="*/ 166 w 221"/>
                <a:gd name="T25" fmla="*/ 43 h 229"/>
                <a:gd name="T26" fmla="*/ 179 w 221"/>
                <a:gd name="T27"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7"/>
                  </a:moveTo>
                  <a:cubicBezTo>
                    <a:pt x="221" y="53"/>
                    <a:pt x="171" y="0"/>
                    <a:pt x="111" y="0"/>
                  </a:cubicBezTo>
                  <a:cubicBezTo>
                    <a:pt x="48" y="0"/>
                    <a:pt x="0" y="54"/>
                    <a:pt x="0" y="117"/>
                  </a:cubicBezTo>
                  <a:cubicBezTo>
                    <a:pt x="0" y="181"/>
                    <a:pt x="52" y="229"/>
                    <a:pt x="110" y="229"/>
                  </a:cubicBezTo>
                  <a:cubicBezTo>
                    <a:pt x="170" y="229"/>
                    <a:pt x="221" y="180"/>
                    <a:pt x="221" y="117"/>
                  </a:cubicBezTo>
                  <a:close/>
                  <a:moveTo>
                    <a:pt x="179" y="113"/>
                  </a:moveTo>
                  <a:cubicBezTo>
                    <a:pt x="179" y="131"/>
                    <a:pt x="179" y="158"/>
                    <a:pt x="168" y="180"/>
                  </a:cubicBezTo>
                  <a:cubicBezTo>
                    <a:pt x="157" y="202"/>
                    <a:pt x="135" y="216"/>
                    <a:pt x="111" y="216"/>
                  </a:cubicBezTo>
                  <a:cubicBezTo>
                    <a:pt x="89" y="216"/>
                    <a:pt x="67" y="206"/>
                    <a:pt x="54" y="183"/>
                  </a:cubicBezTo>
                  <a:cubicBezTo>
                    <a:pt x="41" y="161"/>
                    <a:pt x="41" y="131"/>
                    <a:pt x="41" y="113"/>
                  </a:cubicBezTo>
                  <a:cubicBezTo>
                    <a:pt x="41" y="93"/>
                    <a:pt x="41" y="66"/>
                    <a:pt x="53" y="44"/>
                  </a:cubicBezTo>
                  <a:cubicBezTo>
                    <a:pt x="67" y="21"/>
                    <a:pt x="90" y="11"/>
                    <a:pt x="110" y="11"/>
                  </a:cubicBezTo>
                  <a:cubicBezTo>
                    <a:pt x="132" y="11"/>
                    <a:pt x="153" y="22"/>
                    <a:pt x="166" y="43"/>
                  </a:cubicBezTo>
                  <a:cubicBezTo>
                    <a:pt x="179" y="65"/>
                    <a:pt x="179" y="94"/>
                    <a:pt x="179" y="11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5" name="Freeform 295">
              <a:extLst>
                <a:ext uri="{FF2B5EF4-FFF2-40B4-BE49-F238E27FC236}">
                  <a16:creationId xmlns:a16="http://schemas.microsoft.com/office/drawing/2014/main" id="{F449533A-5185-4DC2-99D3-0F6E605CD1E2}"/>
                </a:ext>
              </a:extLst>
            </p:cNvPr>
            <p:cNvSpPr>
              <a:spLocks/>
            </p:cNvSpPr>
            <p:nvPr>
              <p:custDataLst>
                <p:tags r:id="rId149"/>
              </p:custDataLst>
            </p:nvPr>
          </p:nvSpPr>
          <p:spPr bwMode="auto">
            <a:xfrm>
              <a:off x="3690938" y="4964113"/>
              <a:ext cx="49213" cy="69850"/>
            </a:xfrm>
            <a:custGeom>
              <a:avLst/>
              <a:gdLst>
                <a:gd name="T0" fmla="*/ 163 w 163"/>
                <a:gd name="T1" fmla="*/ 160 h 229"/>
                <a:gd name="T2" fmla="*/ 142 w 163"/>
                <a:gd name="T3" fmla="*/ 112 h 229"/>
                <a:gd name="T4" fmla="*/ 86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4 h 229"/>
                <a:gd name="T30" fmla="*/ 88 w 163"/>
                <a:gd name="T31" fmla="*/ 127 h 229"/>
                <a:gd name="T32" fmla="*/ 139 w 163"/>
                <a:gd name="T33" fmla="*/ 173 h 229"/>
                <a:gd name="T34" fmla="*/ 83 w 163"/>
                <a:gd name="T35" fmla="*/ 218 h 229"/>
                <a:gd name="T36" fmla="*/ 14 w 163"/>
                <a:gd name="T37" fmla="*/ 147 h 229"/>
                <a:gd name="T38" fmla="*/ 7 w 163"/>
                <a:gd name="T39" fmla="*/ 139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6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60"/>
                  </a:moveTo>
                  <a:cubicBezTo>
                    <a:pt x="163" y="133"/>
                    <a:pt x="148" y="118"/>
                    <a:pt x="142" y="112"/>
                  </a:cubicBezTo>
                  <a:cubicBezTo>
                    <a:pt x="126" y="96"/>
                    <a:pt x="106" y="92"/>
                    <a:pt x="86"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4"/>
                    <a:pt x="151" y="0"/>
                    <a:pt x="145" y="0"/>
                  </a:cubicBezTo>
                  <a:cubicBezTo>
                    <a:pt x="143" y="0"/>
                    <a:pt x="142" y="0"/>
                    <a:pt x="135" y="6"/>
                  </a:cubicBezTo>
                  <a:cubicBezTo>
                    <a:pt x="134" y="8"/>
                    <a:pt x="129" y="12"/>
                    <a:pt x="127" y="14"/>
                  </a:cubicBezTo>
                  <a:cubicBezTo>
                    <a:pt x="108" y="0"/>
                    <a:pt x="88" y="0"/>
                    <a:pt x="80" y="0"/>
                  </a:cubicBezTo>
                  <a:cubicBezTo>
                    <a:pt x="19" y="0"/>
                    <a:pt x="0" y="33"/>
                    <a:pt x="0" y="61"/>
                  </a:cubicBezTo>
                  <a:cubicBezTo>
                    <a:pt x="0" y="79"/>
                    <a:pt x="8" y="93"/>
                    <a:pt x="22" y="104"/>
                  </a:cubicBezTo>
                  <a:cubicBezTo>
                    <a:pt x="38" y="117"/>
                    <a:pt x="52" y="120"/>
                    <a:pt x="88" y="127"/>
                  </a:cubicBezTo>
                  <a:cubicBezTo>
                    <a:pt x="98" y="129"/>
                    <a:pt x="139" y="137"/>
                    <a:pt x="139" y="173"/>
                  </a:cubicBezTo>
                  <a:cubicBezTo>
                    <a:pt x="139" y="198"/>
                    <a:pt x="122" y="218"/>
                    <a:pt x="83" y="218"/>
                  </a:cubicBezTo>
                  <a:cubicBezTo>
                    <a:pt x="41" y="218"/>
                    <a:pt x="23" y="189"/>
                    <a:pt x="14" y="147"/>
                  </a:cubicBezTo>
                  <a:cubicBezTo>
                    <a:pt x="12" y="141"/>
                    <a:pt x="12" y="139"/>
                    <a:pt x="7" y="139"/>
                  </a:cubicBezTo>
                  <a:cubicBezTo>
                    <a:pt x="0" y="139"/>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6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6" name="Freeform 296">
              <a:extLst>
                <a:ext uri="{FF2B5EF4-FFF2-40B4-BE49-F238E27FC236}">
                  <a16:creationId xmlns:a16="http://schemas.microsoft.com/office/drawing/2014/main" id="{AE3E3EF2-8C7D-4185-BE02-5FDFD209AFC9}"/>
                </a:ext>
              </a:extLst>
            </p:cNvPr>
            <p:cNvSpPr>
              <a:spLocks/>
            </p:cNvSpPr>
            <p:nvPr>
              <p:custDataLst>
                <p:tags r:id="rId150"/>
              </p:custDataLst>
            </p:nvPr>
          </p:nvSpPr>
          <p:spPr bwMode="auto">
            <a:xfrm>
              <a:off x="3749676" y="4926013"/>
              <a:ext cx="76200" cy="106362"/>
            </a:xfrm>
            <a:custGeom>
              <a:avLst/>
              <a:gdLst>
                <a:gd name="T0" fmla="*/ 251 w 251"/>
                <a:gd name="T1" fmla="*/ 346 h 346"/>
                <a:gd name="T2" fmla="*/ 251 w 251"/>
                <a:gd name="T3" fmla="*/ 331 h 346"/>
                <a:gd name="T4" fmla="*/ 212 w 251"/>
                <a:gd name="T5" fmla="*/ 316 h 346"/>
                <a:gd name="T6" fmla="*/ 212 w 251"/>
                <a:gd name="T7" fmla="*/ 221 h 346"/>
                <a:gd name="T8" fmla="*/ 197 w 251"/>
                <a:gd name="T9" fmla="*/ 144 h 346"/>
                <a:gd name="T10" fmla="*/ 144 w 251"/>
                <a:gd name="T11" fmla="*/ 126 h 346"/>
                <a:gd name="T12" fmla="*/ 73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9 h 346"/>
                <a:gd name="T26" fmla="*/ 0 w 251"/>
                <a:gd name="T27" fmla="*/ 331 h 346"/>
                <a:gd name="T28" fmla="*/ 0 w 251"/>
                <a:gd name="T29" fmla="*/ 346 h 346"/>
                <a:gd name="T30" fmla="*/ 57 w 251"/>
                <a:gd name="T31" fmla="*/ 345 h 346"/>
                <a:gd name="T32" fmla="*/ 113 w 251"/>
                <a:gd name="T33" fmla="*/ 346 h 346"/>
                <a:gd name="T34" fmla="*/ 113 w 251"/>
                <a:gd name="T35" fmla="*/ 331 h 346"/>
                <a:gd name="T36" fmla="*/ 74 w 251"/>
                <a:gd name="T37" fmla="*/ 309 h 346"/>
                <a:gd name="T38" fmla="*/ 74 w 251"/>
                <a:gd name="T39" fmla="*/ 217 h 346"/>
                <a:gd name="T40" fmla="*/ 141 w 251"/>
                <a:gd name="T41" fmla="*/ 137 h 346"/>
                <a:gd name="T42" fmla="*/ 178 w 251"/>
                <a:gd name="T43" fmla="*/ 192 h 346"/>
                <a:gd name="T44" fmla="*/ 178 w 251"/>
                <a:gd name="T45" fmla="*/ 309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1"/>
                  </a:lnTo>
                  <a:cubicBezTo>
                    <a:pt x="212" y="178"/>
                    <a:pt x="212" y="162"/>
                    <a:pt x="197" y="144"/>
                  </a:cubicBezTo>
                  <a:cubicBezTo>
                    <a:pt x="190" y="136"/>
                    <a:pt x="173" y="126"/>
                    <a:pt x="144" y="126"/>
                  </a:cubicBezTo>
                  <a:cubicBezTo>
                    <a:pt x="103" y="126"/>
                    <a:pt x="81" y="156"/>
                    <a:pt x="73" y="174"/>
                  </a:cubicBezTo>
                  <a:lnTo>
                    <a:pt x="72" y="174"/>
                  </a:lnTo>
                  <a:lnTo>
                    <a:pt x="72" y="0"/>
                  </a:lnTo>
                  <a:lnTo>
                    <a:pt x="0" y="6"/>
                  </a:lnTo>
                  <a:lnTo>
                    <a:pt x="0" y="21"/>
                  </a:lnTo>
                  <a:cubicBezTo>
                    <a:pt x="35" y="21"/>
                    <a:pt x="39" y="25"/>
                    <a:pt x="39" y="49"/>
                  </a:cubicBezTo>
                  <a:lnTo>
                    <a:pt x="39" y="309"/>
                  </a:lnTo>
                  <a:cubicBezTo>
                    <a:pt x="39" y="331"/>
                    <a:pt x="34" y="331"/>
                    <a:pt x="0" y="331"/>
                  </a:cubicBezTo>
                  <a:lnTo>
                    <a:pt x="0" y="346"/>
                  </a:lnTo>
                  <a:lnTo>
                    <a:pt x="57" y="345"/>
                  </a:lnTo>
                  <a:lnTo>
                    <a:pt x="113" y="346"/>
                  </a:lnTo>
                  <a:lnTo>
                    <a:pt x="113" y="331"/>
                  </a:lnTo>
                  <a:cubicBezTo>
                    <a:pt x="79" y="331"/>
                    <a:pt x="74" y="331"/>
                    <a:pt x="74" y="309"/>
                  </a:cubicBezTo>
                  <a:lnTo>
                    <a:pt x="74" y="217"/>
                  </a:lnTo>
                  <a:cubicBezTo>
                    <a:pt x="74" y="165"/>
                    <a:pt x="109" y="137"/>
                    <a:pt x="141" y="137"/>
                  </a:cubicBezTo>
                  <a:cubicBezTo>
                    <a:pt x="172" y="137"/>
                    <a:pt x="178" y="164"/>
                    <a:pt x="178" y="192"/>
                  </a:cubicBezTo>
                  <a:lnTo>
                    <a:pt x="178" y="309"/>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7" name="Freeform 297">
              <a:extLst>
                <a:ext uri="{FF2B5EF4-FFF2-40B4-BE49-F238E27FC236}">
                  <a16:creationId xmlns:a16="http://schemas.microsoft.com/office/drawing/2014/main" id="{E90335A3-9022-43CF-9B91-90384BEE8EE2}"/>
                </a:ext>
              </a:extLst>
            </p:cNvPr>
            <p:cNvSpPr>
              <a:spLocks/>
            </p:cNvSpPr>
            <p:nvPr>
              <p:custDataLst>
                <p:tags r:id="rId151"/>
              </p:custDataLst>
            </p:nvPr>
          </p:nvSpPr>
          <p:spPr bwMode="auto">
            <a:xfrm>
              <a:off x="3862388" y="4926013"/>
              <a:ext cx="76200" cy="107950"/>
            </a:xfrm>
            <a:custGeom>
              <a:avLst/>
              <a:gdLst>
                <a:gd name="T0" fmla="*/ 247 w 247"/>
                <a:gd name="T1" fmla="*/ 347 h 353"/>
                <a:gd name="T2" fmla="*/ 244 w 247"/>
                <a:gd name="T3" fmla="*/ 342 h 353"/>
                <a:gd name="T4" fmla="*/ 233 w 247"/>
                <a:gd name="T5" fmla="*/ 319 h 353"/>
                <a:gd name="T6" fmla="*/ 131 w 247"/>
                <a:gd name="T7" fmla="*/ 36 h 353"/>
                <a:gd name="T8" fmla="*/ 70 w 247"/>
                <a:gd name="T9" fmla="*/ 0 h 353"/>
                <a:gd name="T10" fmla="*/ 61 w 247"/>
                <a:gd name="T11" fmla="*/ 6 h 353"/>
                <a:gd name="T12" fmla="*/ 66 w 247"/>
                <a:gd name="T13" fmla="*/ 11 h 353"/>
                <a:gd name="T14" fmla="*/ 98 w 247"/>
                <a:gd name="T15" fmla="*/ 51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6"/>
                  </a:lnTo>
                  <a:cubicBezTo>
                    <a:pt x="121" y="7"/>
                    <a:pt x="94" y="0"/>
                    <a:pt x="70" y="0"/>
                  </a:cubicBezTo>
                  <a:cubicBezTo>
                    <a:pt x="68" y="0"/>
                    <a:pt x="61" y="0"/>
                    <a:pt x="61" y="6"/>
                  </a:cubicBezTo>
                  <a:cubicBezTo>
                    <a:pt x="61" y="10"/>
                    <a:pt x="66" y="11"/>
                    <a:pt x="66" y="11"/>
                  </a:cubicBezTo>
                  <a:cubicBezTo>
                    <a:pt x="82" y="14"/>
                    <a:pt x="86" y="17"/>
                    <a:pt x="98" y="51"/>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8" name="Freeform 298">
              <a:extLst>
                <a:ext uri="{FF2B5EF4-FFF2-40B4-BE49-F238E27FC236}">
                  <a16:creationId xmlns:a16="http://schemas.microsoft.com/office/drawing/2014/main" id="{A92968F3-6B94-424D-8E63-6496BC25565C}"/>
                </a:ext>
              </a:extLst>
            </p:cNvPr>
            <p:cNvSpPr>
              <a:spLocks noEditPoints="1"/>
            </p:cNvSpPr>
            <p:nvPr>
              <p:custDataLst>
                <p:tags r:id="rId152"/>
              </p:custDataLst>
            </p:nvPr>
          </p:nvSpPr>
          <p:spPr bwMode="auto">
            <a:xfrm>
              <a:off x="3994151" y="4976813"/>
              <a:ext cx="100013" cy="3492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9" name="Freeform 299">
              <a:extLst>
                <a:ext uri="{FF2B5EF4-FFF2-40B4-BE49-F238E27FC236}">
                  <a16:creationId xmlns:a16="http://schemas.microsoft.com/office/drawing/2014/main" id="{7361023D-F4B3-4F04-8708-D15734D1BD91}"/>
                </a:ext>
              </a:extLst>
            </p:cNvPr>
            <p:cNvSpPr>
              <a:spLocks/>
            </p:cNvSpPr>
            <p:nvPr>
              <p:custDataLst>
                <p:tags r:id="rId153"/>
              </p:custDataLst>
            </p:nvPr>
          </p:nvSpPr>
          <p:spPr bwMode="auto">
            <a:xfrm>
              <a:off x="4157663" y="4930775"/>
              <a:ext cx="49213" cy="101600"/>
            </a:xfrm>
            <a:custGeom>
              <a:avLst/>
              <a:gdLst>
                <a:gd name="T0" fmla="*/ 165 w 165"/>
                <a:gd name="T1" fmla="*/ 332 h 332"/>
                <a:gd name="T2" fmla="*/ 165 w 165"/>
                <a:gd name="T3" fmla="*/ 317 h 332"/>
                <a:gd name="T4" fmla="*/ 149 w 165"/>
                <a:gd name="T5" fmla="*/ 317 h 332"/>
                <a:gd name="T6" fmla="*/ 102 w 165"/>
                <a:gd name="T7" fmla="*/ 293 h 332"/>
                <a:gd name="T8" fmla="*/ 102 w 165"/>
                <a:gd name="T9" fmla="*/ 13 h 332"/>
                <a:gd name="T10" fmla="*/ 91 w 165"/>
                <a:gd name="T11" fmla="*/ 0 h 332"/>
                <a:gd name="T12" fmla="*/ 0 w 165"/>
                <a:gd name="T13" fmla="*/ 32 h 332"/>
                <a:gd name="T14" fmla="*/ 0 w 165"/>
                <a:gd name="T15" fmla="*/ 48 h 332"/>
                <a:gd name="T16" fmla="*/ 65 w 165"/>
                <a:gd name="T17" fmla="*/ 35 h 332"/>
                <a:gd name="T18" fmla="*/ 65 w 165"/>
                <a:gd name="T19" fmla="*/ 293 h 332"/>
                <a:gd name="T20" fmla="*/ 19 w 165"/>
                <a:gd name="T21" fmla="*/ 317 h 332"/>
                <a:gd name="T22" fmla="*/ 3 w 165"/>
                <a:gd name="T23" fmla="*/ 317 h 332"/>
                <a:gd name="T24" fmla="*/ 3 w 165"/>
                <a:gd name="T25" fmla="*/ 332 h 332"/>
                <a:gd name="T26" fmla="*/ 84 w 165"/>
                <a:gd name="T27" fmla="*/ 331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7"/>
                  </a:lnTo>
                  <a:lnTo>
                    <a:pt x="149" y="317"/>
                  </a:lnTo>
                  <a:cubicBezTo>
                    <a:pt x="104" y="317"/>
                    <a:pt x="102" y="311"/>
                    <a:pt x="102" y="293"/>
                  </a:cubicBezTo>
                  <a:lnTo>
                    <a:pt x="102" y="13"/>
                  </a:lnTo>
                  <a:cubicBezTo>
                    <a:pt x="102" y="1"/>
                    <a:pt x="102" y="0"/>
                    <a:pt x="91" y="0"/>
                  </a:cubicBezTo>
                  <a:cubicBezTo>
                    <a:pt x="60" y="32"/>
                    <a:pt x="16" y="32"/>
                    <a:pt x="0" y="32"/>
                  </a:cubicBezTo>
                  <a:lnTo>
                    <a:pt x="0" y="48"/>
                  </a:lnTo>
                  <a:cubicBezTo>
                    <a:pt x="10" y="48"/>
                    <a:pt x="39" y="48"/>
                    <a:pt x="65" y="35"/>
                  </a:cubicBezTo>
                  <a:lnTo>
                    <a:pt x="65" y="293"/>
                  </a:lnTo>
                  <a:cubicBezTo>
                    <a:pt x="65" y="311"/>
                    <a:pt x="64" y="317"/>
                    <a:pt x="19" y="317"/>
                  </a:cubicBezTo>
                  <a:lnTo>
                    <a:pt x="3" y="317"/>
                  </a:lnTo>
                  <a:lnTo>
                    <a:pt x="3" y="332"/>
                  </a:lnTo>
                  <a:cubicBezTo>
                    <a:pt x="20" y="331"/>
                    <a:pt x="64" y="331"/>
                    <a:pt x="84" y="331"/>
                  </a:cubicBezTo>
                  <a:cubicBezTo>
                    <a:pt x="104" y="331"/>
                    <a:pt x="147" y="331"/>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4458668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0288E2B-9799-4440-98DF-6ACD998358E8}"/>
              </a:ext>
            </a:extLst>
          </p:cNvPr>
          <p:cNvSpPr>
            <a:spLocks noGrp="1"/>
          </p:cNvSpPr>
          <p:nvPr>
            <p:ph type="title"/>
          </p:nvPr>
        </p:nvSpPr>
        <p:spPr/>
        <p:txBody>
          <a:bodyPr/>
          <a:lstStyle/>
          <a:p>
            <a:r>
              <a:rPr lang="ja-JP" altLang="en-US" dirty="0"/>
              <a:t>両端固定梁の振動解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9930B8B4-7491-498B-87DB-486D6DA1203C}"/>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61224B73-F713-4731-8977-708B7CB39536}"/>
              </a:ext>
            </a:extLst>
          </p:cNvPr>
          <p:cNvSpPr>
            <a:spLocks noGrp="1"/>
          </p:cNvSpPr>
          <p:nvPr>
            <p:ph type="sldNum" sz="quarter" idx="12"/>
          </p:nvPr>
        </p:nvSpPr>
        <p:spPr/>
        <p:txBody>
          <a:bodyPr/>
          <a:lstStyle/>
          <a:p>
            <a:fld id="{D2D8002D-B5B0-4BAC-B1F6-782DDCCE6D9C}" type="slidenum">
              <a:rPr kumimoji="1" lang="ja-JP" altLang="en-US" smtClean="0"/>
              <a:pPr/>
              <a:t>75</a:t>
            </a:fld>
            <a:endParaRPr kumimoji="1" lang="ja-JP" altLang="en-US" dirty="0"/>
          </a:p>
        </p:txBody>
      </p:sp>
      <p:sp>
        <p:nvSpPr>
          <p:cNvPr id="5" name="コンテンツ プレースホルダー 4">
            <a:extLst>
              <a:ext uri="{FF2B5EF4-FFF2-40B4-BE49-F238E27FC236}">
                <a16:creationId xmlns:a16="http://schemas.microsoft.com/office/drawing/2014/main" id="{DAE064DC-5B3F-4C4A-8CB9-3657DF1D2E5D}"/>
              </a:ext>
            </a:extLst>
          </p:cNvPr>
          <p:cNvSpPr>
            <a:spLocks noGrp="1"/>
          </p:cNvSpPr>
          <p:nvPr>
            <p:ph sz="quarter" idx="1"/>
          </p:nvPr>
        </p:nvSpPr>
        <p:spPr>
          <a:xfrm>
            <a:off x="457200" y="1219200"/>
            <a:ext cx="8229600" cy="4937760"/>
          </a:xfrm>
        </p:spPr>
        <p:txBody>
          <a:bodyPr>
            <a:normAutofit/>
          </a:bodyPr>
          <a:lstStyle/>
          <a:p>
            <a:r>
              <a:rPr kumimoji="1" lang="ja-JP" altLang="en-US" sz="2000" dirty="0"/>
              <a:t>　　　　　　　　　　　　の解</a:t>
            </a:r>
            <a:r>
              <a:rPr kumimoji="1" lang="en-US" altLang="ja-JP" sz="2000" dirty="0"/>
              <a:t>: </a:t>
            </a:r>
          </a:p>
          <a:p>
            <a:endParaRPr lang="en-US" altLang="ja-JP" sz="2000" dirty="0"/>
          </a:p>
          <a:p>
            <a:r>
              <a:rPr kumimoji="1" lang="ja-JP" altLang="en-US" sz="2000" dirty="0"/>
              <a:t>各固有モードの波形 </a:t>
            </a:r>
            <a:r>
              <a:rPr kumimoji="1" lang="en-US" altLang="ja-JP" sz="2000" dirty="0"/>
              <a:t>(</a:t>
            </a:r>
            <a:r>
              <a:rPr kumimoji="1" lang="ja-JP" altLang="en-US" sz="2000" dirty="0"/>
              <a:t>最大振幅で正規化</a:t>
            </a:r>
            <a:r>
              <a:rPr kumimoji="1" lang="en-US" altLang="ja-JP" sz="2000" dirty="0"/>
              <a:t>)</a:t>
            </a:r>
            <a:endParaRPr kumimoji="1" lang="ja-JP" altLang="en-US" sz="2000" dirty="0"/>
          </a:p>
        </p:txBody>
      </p:sp>
      <p:grpSp>
        <p:nvGrpSpPr>
          <p:cNvPr id="32" name="グループ化 31">
            <a:extLst>
              <a:ext uri="{FF2B5EF4-FFF2-40B4-BE49-F238E27FC236}">
                <a16:creationId xmlns:a16="http://schemas.microsoft.com/office/drawing/2014/main" id="{ED3A1061-90D4-430C-A285-814661001509}"/>
              </a:ext>
            </a:extLst>
          </p:cNvPr>
          <p:cNvGrpSpPr>
            <a:grpSpLocks noChangeAspect="1"/>
          </p:cNvGrpSpPr>
          <p:nvPr>
            <p:custDataLst>
              <p:tags r:id="rId1"/>
            </p:custDataLst>
          </p:nvPr>
        </p:nvGrpSpPr>
        <p:grpSpPr>
          <a:xfrm>
            <a:off x="827088" y="1331913"/>
            <a:ext cx="1908800" cy="187200"/>
            <a:chOff x="827088" y="1331913"/>
            <a:chExt cx="1098550" cy="134938"/>
          </a:xfrm>
        </p:grpSpPr>
        <p:sp>
          <p:nvSpPr>
            <p:cNvPr id="19" name="Freeform 7">
              <a:extLst>
                <a:ext uri="{FF2B5EF4-FFF2-40B4-BE49-F238E27FC236}">
                  <a16:creationId xmlns:a16="http://schemas.microsoft.com/office/drawing/2014/main" id="{7D8F7528-0E55-491A-BE1F-51F3611C3B9B}"/>
                </a:ext>
              </a:extLst>
            </p:cNvPr>
            <p:cNvSpPr>
              <a:spLocks/>
            </p:cNvSpPr>
            <p:nvPr>
              <p:custDataLst>
                <p:tags r:id="rId52"/>
              </p:custDataLst>
            </p:nvPr>
          </p:nvSpPr>
          <p:spPr bwMode="auto">
            <a:xfrm>
              <a:off x="827088" y="1379538"/>
              <a:ext cx="58738" cy="87313"/>
            </a:xfrm>
            <a:custGeom>
              <a:avLst/>
              <a:gdLst>
                <a:gd name="T0" fmla="*/ 190 w 190"/>
                <a:gd name="T1" fmla="*/ 164 h 228"/>
                <a:gd name="T2" fmla="*/ 184 w 190"/>
                <a:gd name="T3" fmla="*/ 159 h 228"/>
                <a:gd name="T4" fmla="*/ 178 w 190"/>
                <a:gd name="T5" fmla="*/ 164 h 228"/>
                <a:gd name="T6" fmla="*/ 112 w 190"/>
                <a:gd name="T7" fmla="*/ 216 h 228"/>
                <a:gd name="T8" fmla="*/ 42 w 190"/>
                <a:gd name="T9" fmla="*/ 114 h 228"/>
                <a:gd name="T10" fmla="*/ 109 w 190"/>
                <a:gd name="T11" fmla="*/ 12 h 228"/>
                <a:gd name="T12" fmla="*/ 163 w 190"/>
                <a:gd name="T13" fmla="*/ 30 h 228"/>
                <a:gd name="T14" fmla="*/ 139 w 190"/>
                <a:gd name="T15" fmla="*/ 53 h 228"/>
                <a:gd name="T16" fmla="*/ 162 w 190"/>
                <a:gd name="T17" fmla="*/ 76 h 228"/>
                <a:gd name="T18" fmla="*/ 185 w 190"/>
                <a:gd name="T19" fmla="*/ 53 h 228"/>
                <a:gd name="T20" fmla="*/ 109 w 190"/>
                <a:gd name="T21" fmla="*/ 0 h 228"/>
                <a:gd name="T22" fmla="*/ 0 w 190"/>
                <a:gd name="T23" fmla="*/ 115 h 228"/>
                <a:gd name="T24" fmla="*/ 108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4" y="159"/>
                  </a:cubicBezTo>
                  <a:cubicBezTo>
                    <a:pt x="180" y="159"/>
                    <a:pt x="179" y="161"/>
                    <a:pt x="178" y="164"/>
                  </a:cubicBezTo>
                  <a:cubicBezTo>
                    <a:pt x="163" y="210"/>
                    <a:pt x="131" y="216"/>
                    <a:pt x="112" y="216"/>
                  </a:cubicBezTo>
                  <a:cubicBezTo>
                    <a:pt x="86" y="216"/>
                    <a:pt x="42" y="194"/>
                    <a:pt x="42" y="114"/>
                  </a:cubicBezTo>
                  <a:cubicBezTo>
                    <a:pt x="42" y="33"/>
                    <a:pt x="83" y="12"/>
                    <a:pt x="109" y="12"/>
                  </a:cubicBezTo>
                  <a:cubicBezTo>
                    <a:pt x="114" y="12"/>
                    <a:pt x="145" y="12"/>
                    <a:pt x="163" y="30"/>
                  </a:cubicBezTo>
                  <a:cubicBezTo>
                    <a:pt x="142" y="32"/>
                    <a:pt x="139" y="47"/>
                    <a:pt x="139" y="53"/>
                  </a:cubicBezTo>
                  <a:cubicBezTo>
                    <a:pt x="139" y="66"/>
                    <a:pt x="148" y="76"/>
                    <a:pt x="162" y="76"/>
                  </a:cubicBezTo>
                  <a:cubicBezTo>
                    <a:pt x="175" y="76"/>
                    <a:pt x="185" y="68"/>
                    <a:pt x="185" y="53"/>
                  </a:cubicBezTo>
                  <a:cubicBezTo>
                    <a:pt x="185" y="19"/>
                    <a:pt x="147" y="0"/>
                    <a:pt x="109" y="0"/>
                  </a:cubicBezTo>
                  <a:cubicBezTo>
                    <a:pt x="46" y="0"/>
                    <a:pt x="0" y="53"/>
                    <a:pt x="0" y="115"/>
                  </a:cubicBezTo>
                  <a:cubicBezTo>
                    <a:pt x="0" y="179"/>
                    <a:pt x="50" y="228"/>
                    <a:pt x="108" y="228"/>
                  </a:cubicBezTo>
                  <a:cubicBezTo>
                    <a:pt x="175"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a:extLst>
                <a:ext uri="{FF2B5EF4-FFF2-40B4-BE49-F238E27FC236}">
                  <a16:creationId xmlns:a16="http://schemas.microsoft.com/office/drawing/2014/main" id="{1A4E6680-5B28-4AF2-8263-710478429A28}"/>
                </a:ext>
              </a:extLst>
            </p:cNvPr>
            <p:cNvSpPr>
              <a:spLocks noEditPoints="1"/>
            </p:cNvSpPr>
            <p:nvPr>
              <p:custDataLst>
                <p:tags r:id="rId53"/>
              </p:custDataLst>
            </p:nvPr>
          </p:nvSpPr>
          <p:spPr bwMode="auto">
            <a:xfrm>
              <a:off x="895351" y="1379538"/>
              <a:ext cx="66675" cy="87313"/>
            </a:xfrm>
            <a:custGeom>
              <a:avLst/>
              <a:gdLst>
                <a:gd name="T0" fmla="*/ 221 w 221"/>
                <a:gd name="T1" fmla="*/ 116 h 228"/>
                <a:gd name="T2" fmla="*/ 111 w 221"/>
                <a:gd name="T3" fmla="*/ 0 h 228"/>
                <a:gd name="T4" fmla="*/ 0 w 221"/>
                <a:gd name="T5" fmla="*/ 116 h 228"/>
                <a:gd name="T6" fmla="*/ 110 w 221"/>
                <a:gd name="T7" fmla="*/ 228 h 228"/>
                <a:gd name="T8" fmla="*/ 221 w 221"/>
                <a:gd name="T9" fmla="*/ 116 h 228"/>
                <a:gd name="T10" fmla="*/ 179 w 221"/>
                <a:gd name="T11" fmla="*/ 112 h 228"/>
                <a:gd name="T12" fmla="*/ 168 w 221"/>
                <a:gd name="T13" fmla="*/ 179 h 228"/>
                <a:gd name="T14" fmla="*/ 111 w 221"/>
                <a:gd name="T15" fmla="*/ 216 h 228"/>
                <a:gd name="T16" fmla="*/ 54 w 221"/>
                <a:gd name="T17" fmla="*/ 182 h 228"/>
                <a:gd name="T18" fmla="*/ 41 w 221"/>
                <a:gd name="T19" fmla="*/ 112 h 228"/>
                <a:gd name="T20" fmla="*/ 53 w 221"/>
                <a:gd name="T21" fmla="*/ 44 h 228"/>
                <a:gd name="T22" fmla="*/ 110 w 221"/>
                <a:gd name="T23" fmla="*/ 10 h 228"/>
                <a:gd name="T24" fmla="*/ 166 w 221"/>
                <a:gd name="T25" fmla="*/ 43 h 228"/>
                <a:gd name="T26" fmla="*/ 179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1" y="0"/>
                  </a:cubicBezTo>
                  <a:cubicBezTo>
                    <a:pt x="48" y="0"/>
                    <a:pt x="0" y="54"/>
                    <a:pt x="0" y="116"/>
                  </a:cubicBezTo>
                  <a:cubicBezTo>
                    <a:pt x="0" y="181"/>
                    <a:pt x="52" y="228"/>
                    <a:pt x="110" y="228"/>
                  </a:cubicBezTo>
                  <a:cubicBezTo>
                    <a:pt x="170" y="228"/>
                    <a:pt x="221" y="180"/>
                    <a:pt x="221" y="116"/>
                  </a:cubicBezTo>
                  <a:close/>
                  <a:moveTo>
                    <a:pt x="179" y="112"/>
                  </a:moveTo>
                  <a:cubicBezTo>
                    <a:pt x="179" y="130"/>
                    <a:pt x="179" y="157"/>
                    <a:pt x="168" y="179"/>
                  </a:cubicBezTo>
                  <a:cubicBezTo>
                    <a:pt x="158" y="201"/>
                    <a:pt x="136" y="216"/>
                    <a:pt x="111" y="216"/>
                  </a:cubicBezTo>
                  <a:cubicBezTo>
                    <a:pt x="89" y="216"/>
                    <a:pt x="67" y="205"/>
                    <a:pt x="54" y="182"/>
                  </a:cubicBezTo>
                  <a:cubicBezTo>
                    <a:pt x="41" y="161"/>
                    <a:pt x="41" y="130"/>
                    <a:pt x="41" y="112"/>
                  </a:cubicBezTo>
                  <a:cubicBezTo>
                    <a:pt x="41" y="93"/>
                    <a:pt x="41" y="66"/>
                    <a:pt x="53" y="44"/>
                  </a:cubicBezTo>
                  <a:cubicBezTo>
                    <a:pt x="67" y="21"/>
                    <a:pt x="90" y="10"/>
                    <a:pt x="110" y="10"/>
                  </a:cubicBezTo>
                  <a:cubicBezTo>
                    <a:pt x="132" y="10"/>
                    <a:pt x="154" y="21"/>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a:extLst>
                <a:ext uri="{FF2B5EF4-FFF2-40B4-BE49-F238E27FC236}">
                  <a16:creationId xmlns:a16="http://schemas.microsoft.com/office/drawing/2014/main" id="{EF9C1F80-8085-4022-B90F-4F7CE7455D68}"/>
                </a:ext>
              </a:extLst>
            </p:cNvPr>
            <p:cNvSpPr>
              <a:spLocks/>
            </p:cNvSpPr>
            <p:nvPr>
              <p:custDataLst>
                <p:tags r:id="rId54"/>
              </p:custDataLst>
            </p:nvPr>
          </p:nvSpPr>
          <p:spPr bwMode="auto">
            <a:xfrm>
              <a:off x="971551" y="1379538"/>
              <a:ext cx="50800" cy="87313"/>
            </a:xfrm>
            <a:custGeom>
              <a:avLst/>
              <a:gdLst>
                <a:gd name="T0" fmla="*/ 163 w 163"/>
                <a:gd name="T1" fmla="*/ 159 h 228"/>
                <a:gd name="T2" fmla="*/ 142 w 163"/>
                <a:gd name="T3" fmla="*/ 112 h 228"/>
                <a:gd name="T4" fmla="*/ 85 w 163"/>
                <a:gd name="T5" fmla="*/ 88 h 228"/>
                <a:gd name="T6" fmla="*/ 23 w 163"/>
                <a:gd name="T7" fmla="*/ 47 h 228"/>
                <a:gd name="T8" fmla="*/ 79 w 163"/>
                <a:gd name="T9" fmla="*/ 9 h 228"/>
                <a:gd name="T10" fmla="*/ 138 w 163"/>
                <a:gd name="T11" fmla="*/ 69 h 228"/>
                <a:gd name="T12" fmla="*/ 144 w 163"/>
                <a:gd name="T13" fmla="*/ 74 h 228"/>
                <a:gd name="T14" fmla="*/ 150 w 163"/>
                <a:gd name="T15" fmla="*/ 62 h 228"/>
                <a:gd name="T16" fmla="*/ 150 w 163"/>
                <a:gd name="T17" fmla="*/ 11 h 228"/>
                <a:gd name="T18" fmla="*/ 145 w 163"/>
                <a:gd name="T19" fmla="*/ 0 h 228"/>
                <a:gd name="T20" fmla="*/ 135 w 163"/>
                <a:gd name="T21" fmla="*/ 6 h 228"/>
                <a:gd name="T22" fmla="*/ 126 w 163"/>
                <a:gd name="T23" fmla="*/ 13 h 228"/>
                <a:gd name="T24" fmla="*/ 79 w 163"/>
                <a:gd name="T25" fmla="*/ 0 h 228"/>
                <a:gd name="T26" fmla="*/ 0 w 163"/>
                <a:gd name="T27" fmla="*/ 61 h 228"/>
                <a:gd name="T28" fmla="*/ 21 w 163"/>
                <a:gd name="T29" fmla="*/ 103 h 228"/>
                <a:gd name="T30" fmla="*/ 87 w 163"/>
                <a:gd name="T31" fmla="*/ 126 h 228"/>
                <a:gd name="T32" fmla="*/ 139 w 163"/>
                <a:gd name="T33" fmla="*/ 172 h 228"/>
                <a:gd name="T34" fmla="*/ 82 w 163"/>
                <a:gd name="T35" fmla="*/ 217 h 228"/>
                <a:gd name="T36" fmla="*/ 13 w 163"/>
                <a:gd name="T37" fmla="*/ 147 h 228"/>
                <a:gd name="T38" fmla="*/ 6 w 163"/>
                <a:gd name="T39" fmla="*/ 138 h 228"/>
                <a:gd name="T40" fmla="*/ 0 w 163"/>
                <a:gd name="T41" fmla="*/ 151 h 228"/>
                <a:gd name="T42" fmla="*/ 0 w 163"/>
                <a:gd name="T43" fmla="*/ 216 h 228"/>
                <a:gd name="T44" fmla="*/ 5 w 163"/>
                <a:gd name="T45" fmla="*/ 228 h 228"/>
                <a:gd name="T46" fmla="*/ 18 w 163"/>
                <a:gd name="T47" fmla="*/ 218 h 228"/>
                <a:gd name="T48" fmla="*/ 27 w 163"/>
                <a:gd name="T49" fmla="*/ 207 h 228"/>
                <a:gd name="T50" fmla="*/ 82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5" y="96"/>
                    <a:pt x="106" y="92"/>
                    <a:pt x="85" y="88"/>
                  </a:cubicBezTo>
                  <a:cubicBezTo>
                    <a:pt x="57" y="82"/>
                    <a:pt x="23" y="76"/>
                    <a:pt x="23" y="47"/>
                  </a:cubicBezTo>
                  <a:cubicBezTo>
                    <a:pt x="23" y="29"/>
                    <a:pt x="36" y="9"/>
                    <a:pt x="79" y="9"/>
                  </a:cubicBezTo>
                  <a:cubicBezTo>
                    <a:pt x="134" y="9"/>
                    <a:pt x="137" y="54"/>
                    <a:pt x="138" y="69"/>
                  </a:cubicBezTo>
                  <a:cubicBezTo>
                    <a:pt x="138" y="74"/>
                    <a:pt x="144" y="74"/>
                    <a:pt x="144" y="74"/>
                  </a:cubicBezTo>
                  <a:cubicBezTo>
                    <a:pt x="150" y="74"/>
                    <a:pt x="150" y="71"/>
                    <a:pt x="150" y="62"/>
                  </a:cubicBezTo>
                  <a:lnTo>
                    <a:pt x="150" y="11"/>
                  </a:lnTo>
                  <a:cubicBezTo>
                    <a:pt x="150" y="3"/>
                    <a:pt x="150" y="0"/>
                    <a:pt x="145" y="0"/>
                  </a:cubicBezTo>
                  <a:cubicBezTo>
                    <a:pt x="142" y="0"/>
                    <a:pt x="141" y="0"/>
                    <a:pt x="135" y="6"/>
                  </a:cubicBezTo>
                  <a:cubicBezTo>
                    <a:pt x="133" y="7"/>
                    <a:pt x="128" y="12"/>
                    <a:pt x="126" y="13"/>
                  </a:cubicBezTo>
                  <a:cubicBezTo>
                    <a:pt x="107" y="0"/>
                    <a:pt x="87" y="0"/>
                    <a:pt x="79" y="0"/>
                  </a:cubicBezTo>
                  <a:cubicBezTo>
                    <a:pt x="18" y="0"/>
                    <a:pt x="0" y="33"/>
                    <a:pt x="0" y="61"/>
                  </a:cubicBezTo>
                  <a:cubicBezTo>
                    <a:pt x="0" y="78"/>
                    <a:pt x="8" y="92"/>
                    <a:pt x="21" y="103"/>
                  </a:cubicBezTo>
                  <a:cubicBezTo>
                    <a:pt x="37" y="116"/>
                    <a:pt x="51" y="119"/>
                    <a:pt x="87" y="126"/>
                  </a:cubicBezTo>
                  <a:cubicBezTo>
                    <a:pt x="98" y="128"/>
                    <a:pt x="139" y="136"/>
                    <a:pt x="139" y="172"/>
                  </a:cubicBezTo>
                  <a:cubicBezTo>
                    <a:pt x="139" y="197"/>
                    <a:pt x="121" y="217"/>
                    <a:pt x="82" y="217"/>
                  </a:cubicBezTo>
                  <a:cubicBezTo>
                    <a:pt x="40" y="217"/>
                    <a:pt x="23" y="189"/>
                    <a:pt x="13" y="147"/>
                  </a:cubicBezTo>
                  <a:cubicBezTo>
                    <a:pt x="12" y="140"/>
                    <a:pt x="11" y="138"/>
                    <a:pt x="6" y="138"/>
                  </a:cubicBezTo>
                  <a:cubicBezTo>
                    <a:pt x="0" y="138"/>
                    <a:pt x="0" y="142"/>
                    <a:pt x="0" y="151"/>
                  </a:cubicBezTo>
                  <a:lnTo>
                    <a:pt x="0" y="216"/>
                  </a:lnTo>
                  <a:cubicBezTo>
                    <a:pt x="0" y="225"/>
                    <a:pt x="0" y="228"/>
                    <a:pt x="5" y="228"/>
                  </a:cubicBezTo>
                  <a:cubicBezTo>
                    <a:pt x="8" y="228"/>
                    <a:pt x="8" y="228"/>
                    <a:pt x="18" y="218"/>
                  </a:cubicBezTo>
                  <a:cubicBezTo>
                    <a:pt x="18" y="217"/>
                    <a:pt x="18" y="216"/>
                    <a:pt x="27" y="207"/>
                  </a:cubicBezTo>
                  <a:cubicBezTo>
                    <a:pt x="49" y="228"/>
                    <a:pt x="72" y="228"/>
                    <a:pt x="82"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a:extLst>
                <a:ext uri="{FF2B5EF4-FFF2-40B4-BE49-F238E27FC236}">
                  <a16:creationId xmlns:a16="http://schemas.microsoft.com/office/drawing/2014/main" id="{EF27ED4E-467B-42A7-932D-0B645F3F21FC}"/>
                </a:ext>
              </a:extLst>
            </p:cNvPr>
            <p:cNvSpPr>
              <a:spLocks/>
            </p:cNvSpPr>
            <p:nvPr>
              <p:custDataLst>
                <p:tags r:id="rId55"/>
              </p:custDataLst>
            </p:nvPr>
          </p:nvSpPr>
          <p:spPr bwMode="auto">
            <a:xfrm>
              <a:off x="1060451" y="1331913"/>
              <a:ext cx="76200" cy="134938"/>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7 w 247"/>
                <a:gd name="T17" fmla="*/ 186 h 352"/>
                <a:gd name="T18" fmla="*/ 9 w 247"/>
                <a:gd name="T19" fmla="*/ 322 h 352"/>
                <a:gd name="T20" fmla="*/ 0 w 247"/>
                <a:gd name="T21" fmla="*/ 338 h 352"/>
                <a:gd name="T22" fmla="*/ 15 w 247"/>
                <a:gd name="T23" fmla="*/ 352 h 352"/>
                <a:gd name="T24" fmla="*/ 31 w 247"/>
                <a:gd name="T25" fmla="*/ 342 h 352"/>
                <a:gd name="T26" fmla="*/ 152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2"/>
                  </a:lnTo>
                  <a:cubicBezTo>
                    <a:pt x="3" y="328"/>
                    <a:pt x="0" y="331"/>
                    <a:pt x="0" y="338"/>
                  </a:cubicBezTo>
                  <a:cubicBezTo>
                    <a:pt x="0" y="346"/>
                    <a:pt x="7" y="352"/>
                    <a:pt x="15" y="352"/>
                  </a:cubicBezTo>
                  <a:cubicBezTo>
                    <a:pt x="23" y="352"/>
                    <a:pt x="27" y="347"/>
                    <a:pt x="31" y="342"/>
                  </a:cubicBezTo>
                  <a:lnTo>
                    <a:pt x="152"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Oval 11">
              <a:extLst>
                <a:ext uri="{FF2B5EF4-FFF2-40B4-BE49-F238E27FC236}">
                  <a16:creationId xmlns:a16="http://schemas.microsoft.com/office/drawing/2014/main" id="{5A4F9E88-43D2-458C-8B6A-459FD98F6F99}"/>
                </a:ext>
              </a:extLst>
            </p:cNvPr>
            <p:cNvSpPr>
              <a:spLocks noChangeArrowheads="1"/>
            </p:cNvSpPr>
            <p:nvPr>
              <p:custDataLst>
                <p:tags r:id="rId56"/>
              </p:custDataLst>
            </p:nvPr>
          </p:nvSpPr>
          <p:spPr bwMode="auto">
            <a:xfrm>
              <a:off x="1189038" y="1406526"/>
              <a:ext cx="15875" cy="2063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a:extLst>
                <a:ext uri="{FF2B5EF4-FFF2-40B4-BE49-F238E27FC236}">
                  <a16:creationId xmlns:a16="http://schemas.microsoft.com/office/drawing/2014/main" id="{E3F77A58-6CFA-4176-935C-EEB0CD27D3BB}"/>
                </a:ext>
              </a:extLst>
            </p:cNvPr>
            <p:cNvSpPr>
              <a:spLocks/>
            </p:cNvSpPr>
            <p:nvPr>
              <p:custDataLst>
                <p:tags r:id="rId57"/>
              </p:custDataLst>
            </p:nvPr>
          </p:nvSpPr>
          <p:spPr bwMode="auto">
            <a:xfrm>
              <a:off x="1257301" y="1379538"/>
              <a:ext cx="58738" cy="87313"/>
            </a:xfrm>
            <a:custGeom>
              <a:avLst/>
              <a:gdLst>
                <a:gd name="T0" fmla="*/ 190 w 190"/>
                <a:gd name="T1" fmla="*/ 164 h 228"/>
                <a:gd name="T2" fmla="*/ 183 w 190"/>
                <a:gd name="T3" fmla="*/ 159 h 228"/>
                <a:gd name="T4" fmla="*/ 177 w 190"/>
                <a:gd name="T5" fmla="*/ 164 h 228"/>
                <a:gd name="T6" fmla="*/ 112 w 190"/>
                <a:gd name="T7" fmla="*/ 216 h 228"/>
                <a:gd name="T8" fmla="*/ 41 w 190"/>
                <a:gd name="T9" fmla="*/ 114 h 228"/>
                <a:gd name="T10" fmla="*/ 109 w 190"/>
                <a:gd name="T11" fmla="*/ 12 h 228"/>
                <a:gd name="T12" fmla="*/ 162 w 190"/>
                <a:gd name="T13" fmla="*/ 30 h 228"/>
                <a:gd name="T14" fmla="*/ 138 w 190"/>
                <a:gd name="T15" fmla="*/ 53 h 228"/>
                <a:gd name="T16" fmla="*/ 161 w 190"/>
                <a:gd name="T17" fmla="*/ 76 h 228"/>
                <a:gd name="T18" fmla="*/ 184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3" y="159"/>
                  </a:cubicBezTo>
                  <a:cubicBezTo>
                    <a:pt x="179" y="159"/>
                    <a:pt x="178" y="161"/>
                    <a:pt x="177" y="164"/>
                  </a:cubicBezTo>
                  <a:cubicBezTo>
                    <a:pt x="162" y="210"/>
                    <a:pt x="130" y="216"/>
                    <a:pt x="112" y="216"/>
                  </a:cubicBezTo>
                  <a:cubicBezTo>
                    <a:pt x="85" y="216"/>
                    <a:pt x="41" y="194"/>
                    <a:pt x="41" y="114"/>
                  </a:cubicBezTo>
                  <a:cubicBezTo>
                    <a:pt x="41" y="33"/>
                    <a:pt x="82" y="12"/>
                    <a:pt x="109" y="12"/>
                  </a:cubicBezTo>
                  <a:cubicBezTo>
                    <a:pt x="113" y="12"/>
                    <a:pt x="144" y="12"/>
                    <a:pt x="162" y="30"/>
                  </a:cubicBezTo>
                  <a:cubicBezTo>
                    <a:pt x="141" y="32"/>
                    <a:pt x="138" y="47"/>
                    <a:pt x="138" y="53"/>
                  </a:cubicBezTo>
                  <a:cubicBezTo>
                    <a:pt x="138" y="66"/>
                    <a:pt x="147" y="76"/>
                    <a:pt x="161" y="76"/>
                  </a:cubicBezTo>
                  <a:cubicBezTo>
                    <a:pt x="174" y="76"/>
                    <a:pt x="184" y="68"/>
                    <a:pt x="184" y="53"/>
                  </a:cubicBezTo>
                  <a:cubicBezTo>
                    <a:pt x="184" y="19"/>
                    <a:pt x="146"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a:extLst>
                <a:ext uri="{FF2B5EF4-FFF2-40B4-BE49-F238E27FC236}">
                  <a16:creationId xmlns:a16="http://schemas.microsoft.com/office/drawing/2014/main" id="{5DDD32E1-3248-4679-A21F-4C5EDADCFDF8}"/>
                </a:ext>
              </a:extLst>
            </p:cNvPr>
            <p:cNvSpPr>
              <a:spLocks noEditPoints="1"/>
            </p:cNvSpPr>
            <p:nvPr>
              <p:custDataLst>
                <p:tags r:id="rId58"/>
              </p:custDataLst>
            </p:nvPr>
          </p:nvSpPr>
          <p:spPr bwMode="auto">
            <a:xfrm>
              <a:off x="1323976" y="1379538"/>
              <a:ext cx="68263" cy="87313"/>
            </a:xfrm>
            <a:custGeom>
              <a:avLst/>
              <a:gdLst>
                <a:gd name="T0" fmla="*/ 221 w 221"/>
                <a:gd name="T1" fmla="*/ 116 h 228"/>
                <a:gd name="T2" fmla="*/ 111 w 221"/>
                <a:gd name="T3" fmla="*/ 0 h 228"/>
                <a:gd name="T4" fmla="*/ 0 w 221"/>
                <a:gd name="T5" fmla="*/ 116 h 228"/>
                <a:gd name="T6" fmla="*/ 111 w 221"/>
                <a:gd name="T7" fmla="*/ 228 h 228"/>
                <a:gd name="T8" fmla="*/ 221 w 221"/>
                <a:gd name="T9" fmla="*/ 116 h 228"/>
                <a:gd name="T10" fmla="*/ 180 w 221"/>
                <a:gd name="T11" fmla="*/ 112 h 228"/>
                <a:gd name="T12" fmla="*/ 169 w 221"/>
                <a:gd name="T13" fmla="*/ 179 h 228"/>
                <a:gd name="T14" fmla="*/ 111 w 221"/>
                <a:gd name="T15" fmla="*/ 216 h 228"/>
                <a:gd name="T16" fmla="*/ 54 w 221"/>
                <a:gd name="T17" fmla="*/ 182 h 228"/>
                <a:gd name="T18" fmla="*/ 42 w 221"/>
                <a:gd name="T19" fmla="*/ 112 h 228"/>
                <a:gd name="T20" fmla="*/ 54 w 221"/>
                <a:gd name="T21" fmla="*/ 44 h 228"/>
                <a:gd name="T22" fmla="*/ 111 w 221"/>
                <a:gd name="T23" fmla="*/ 10 h 228"/>
                <a:gd name="T24" fmla="*/ 167 w 221"/>
                <a:gd name="T25" fmla="*/ 43 h 228"/>
                <a:gd name="T26" fmla="*/ 180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2" y="0"/>
                    <a:pt x="111" y="0"/>
                  </a:cubicBezTo>
                  <a:cubicBezTo>
                    <a:pt x="49" y="0"/>
                    <a:pt x="0" y="54"/>
                    <a:pt x="0" y="116"/>
                  </a:cubicBezTo>
                  <a:cubicBezTo>
                    <a:pt x="0" y="181"/>
                    <a:pt x="52" y="228"/>
                    <a:pt x="111" y="228"/>
                  </a:cubicBezTo>
                  <a:cubicBezTo>
                    <a:pt x="171" y="228"/>
                    <a:pt x="221" y="180"/>
                    <a:pt x="221" y="116"/>
                  </a:cubicBezTo>
                  <a:close/>
                  <a:moveTo>
                    <a:pt x="180" y="112"/>
                  </a:moveTo>
                  <a:cubicBezTo>
                    <a:pt x="180" y="130"/>
                    <a:pt x="180" y="157"/>
                    <a:pt x="169" y="179"/>
                  </a:cubicBezTo>
                  <a:cubicBezTo>
                    <a:pt x="158" y="201"/>
                    <a:pt x="136" y="216"/>
                    <a:pt x="111" y="216"/>
                  </a:cubicBezTo>
                  <a:cubicBezTo>
                    <a:pt x="90" y="216"/>
                    <a:pt x="68" y="205"/>
                    <a:pt x="54" y="182"/>
                  </a:cubicBezTo>
                  <a:cubicBezTo>
                    <a:pt x="42" y="161"/>
                    <a:pt x="42" y="130"/>
                    <a:pt x="42" y="112"/>
                  </a:cubicBezTo>
                  <a:cubicBezTo>
                    <a:pt x="42" y="93"/>
                    <a:pt x="42" y="66"/>
                    <a:pt x="54" y="44"/>
                  </a:cubicBezTo>
                  <a:cubicBezTo>
                    <a:pt x="67" y="21"/>
                    <a:pt x="91" y="10"/>
                    <a:pt x="111" y="10"/>
                  </a:cubicBezTo>
                  <a:cubicBezTo>
                    <a:pt x="133" y="10"/>
                    <a:pt x="154" y="21"/>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a:extLst>
                <a:ext uri="{FF2B5EF4-FFF2-40B4-BE49-F238E27FC236}">
                  <a16:creationId xmlns:a16="http://schemas.microsoft.com/office/drawing/2014/main" id="{3B187590-1B6D-4BE6-B455-68C589C1EA93}"/>
                </a:ext>
              </a:extLst>
            </p:cNvPr>
            <p:cNvSpPr>
              <a:spLocks/>
            </p:cNvSpPr>
            <p:nvPr>
              <p:custDataLst>
                <p:tags r:id="rId59"/>
              </p:custDataLst>
            </p:nvPr>
          </p:nvSpPr>
          <p:spPr bwMode="auto">
            <a:xfrm>
              <a:off x="1401763" y="1379538"/>
              <a:ext cx="49213" cy="87313"/>
            </a:xfrm>
            <a:custGeom>
              <a:avLst/>
              <a:gdLst>
                <a:gd name="T0" fmla="*/ 163 w 163"/>
                <a:gd name="T1" fmla="*/ 159 h 228"/>
                <a:gd name="T2" fmla="*/ 142 w 163"/>
                <a:gd name="T3" fmla="*/ 112 h 228"/>
                <a:gd name="T4" fmla="*/ 85 w 163"/>
                <a:gd name="T5" fmla="*/ 88 h 228"/>
                <a:gd name="T6" fmla="*/ 24 w 163"/>
                <a:gd name="T7" fmla="*/ 47 h 228"/>
                <a:gd name="T8" fmla="*/ 80 w 163"/>
                <a:gd name="T9" fmla="*/ 9 h 228"/>
                <a:gd name="T10" fmla="*/ 138 w 163"/>
                <a:gd name="T11" fmla="*/ 69 h 228"/>
                <a:gd name="T12" fmla="*/ 144 w 163"/>
                <a:gd name="T13" fmla="*/ 74 h 228"/>
                <a:gd name="T14" fmla="*/ 151 w 163"/>
                <a:gd name="T15" fmla="*/ 62 h 228"/>
                <a:gd name="T16" fmla="*/ 151 w 163"/>
                <a:gd name="T17" fmla="*/ 11 h 228"/>
                <a:gd name="T18" fmla="*/ 145 w 163"/>
                <a:gd name="T19" fmla="*/ 0 h 228"/>
                <a:gd name="T20" fmla="*/ 135 w 163"/>
                <a:gd name="T21" fmla="*/ 6 h 228"/>
                <a:gd name="T22" fmla="*/ 127 w 163"/>
                <a:gd name="T23" fmla="*/ 13 h 228"/>
                <a:gd name="T24" fmla="*/ 80 w 163"/>
                <a:gd name="T25" fmla="*/ 0 h 228"/>
                <a:gd name="T26" fmla="*/ 0 w 163"/>
                <a:gd name="T27" fmla="*/ 61 h 228"/>
                <a:gd name="T28" fmla="*/ 21 w 163"/>
                <a:gd name="T29" fmla="*/ 103 h 228"/>
                <a:gd name="T30" fmla="*/ 87 w 163"/>
                <a:gd name="T31" fmla="*/ 126 h 228"/>
                <a:gd name="T32" fmla="*/ 139 w 163"/>
                <a:gd name="T33" fmla="*/ 172 h 228"/>
                <a:gd name="T34" fmla="*/ 83 w 163"/>
                <a:gd name="T35" fmla="*/ 217 h 228"/>
                <a:gd name="T36" fmla="*/ 13 w 163"/>
                <a:gd name="T37" fmla="*/ 147 h 228"/>
                <a:gd name="T38" fmla="*/ 6 w 163"/>
                <a:gd name="T39" fmla="*/ 138 h 228"/>
                <a:gd name="T40" fmla="*/ 0 w 163"/>
                <a:gd name="T41" fmla="*/ 151 h 228"/>
                <a:gd name="T42" fmla="*/ 0 w 163"/>
                <a:gd name="T43" fmla="*/ 216 h 228"/>
                <a:gd name="T44" fmla="*/ 5 w 163"/>
                <a:gd name="T45" fmla="*/ 228 h 228"/>
                <a:gd name="T46" fmla="*/ 18 w 163"/>
                <a:gd name="T47" fmla="*/ 218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6" y="96"/>
                    <a:pt x="106" y="92"/>
                    <a:pt x="85" y="88"/>
                  </a:cubicBezTo>
                  <a:cubicBezTo>
                    <a:pt x="57" y="82"/>
                    <a:pt x="24" y="76"/>
                    <a:pt x="24" y="47"/>
                  </a:cubicBezTo>
                  <a:cubicBezTo>
                    <a:pt x="24" y="29"/>
                    <a:pt x="37" y="9"/>
                    <a:pt x="80" y="9"/>
                  </a:cubicBezTo>
                  <a:cubicBezTo>
                    <a:pt x="135" y="9"/>
                    <a:pt x="137" y="54"/>
                    <a:pt x="138" y="69"/>
                  </a:cubicBezTo>
                  <a:cubicBezTo>
                    <a:pt x="139" y="74"/>
                    <a:pt x="144" y="74"/>
                    <a:pt x="144" y="74"/>
                  </a:cubicBezTo>
                  <a:cubicBezTo>
                    <a:pt x="151" y="74"/>
                    <a:pt x="151" y="71"/>
                    <a:pt x="151" y="62"/>
                  </a:cubicBezTo>
                  <a:lnTo>
                    <a:pt x="151" y="11"/>
                  </a:lnTo>
                  <a:cubicBezTo>
                    <a:pt x="151" y="3"/>
                    <a:pt x="151" y="0"/>
                    <a:pt x="145" y="0"/>
                  </a:cubicBezTo>
                  <a:cubicBezTo>
                    <a:pt x="143" y="0"/>
                    <a:pt x="142" y="0"/>
                    <a:pt x="135" y="6"/>
                  </a:cubicBezTo>
                  <a:cubicBezTo>
                    <a:pt x="134" y="7"/>
                    <a:pt x="129" y="12"/>
                    <a:pt x="127" y="13"/>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7"/>
                    <a:pt x="122" y="217"/>
                    <a:pt x="83" y="217"/>
                  </a:cubicBezTo>
                  <a:cubicBezTo>
                    <a:pt x="41" y="217"/>
                    <a:pt x="23" y="189"/>
                    <a:pt x="13" y="147"/>
                  </a:cubicBezTo>
                  <a:cubicBezTo>
                    <a:pt x="12" y="140"/>
                    <a:pt x="11" y="138"/>
                    <a:pt x="6" y="138"/>
                  </a:cubicBezTo>
                  <a:cubicBezTo>
                    <a:pt x="0" y="138"/>
                    <a:pt x="0" y="142"/>
                    <a:pt x="0" y="151"/>
                  </a:cubicBezTo>
                  <a:lnTo>
                    <a:pt x="0" y="216"/>
                  </a:lnTo>
                  <a:cubicBezTo>
                    <a:pt x="0" y="225"/>
                    <a:pt x="0" y="228"/>
                    <a:pt x="5" y="228"/>
                  </a:cubicBezTo>
                  <a:cubicBezTo>
                    <a:pt x="8" y="228"/>
                    <a:pt x="8" y="228"/>
                    <a:pt x="18" y="218"/>
                  </a:cubicBezTo>
                  <a:cubicBezTo>
                    <a:pt x="19" y="217"/>
                    <a:pt x="19" y="216"/>
                    <a:pt x="28" y="207"/>
                  </a:cubicBezTo>
                  <a:cubicBezTo>
                    <a:pt x="50" y="228"/>
                    <a:pt x="72" y="228"/>
                    <a:pt x="83"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a:extLst>
                <a:ext uri="{FF2B5EF4-FFF2-40B4-BE49-F238E27FC236}">
                  <a16:creationId xmlns:a16="http://schemas.microsoft.com/office/drawing/2014/main" id="{1E3DD99B-C1E5-42AA-AAC1-46BECCE563A7}"/>
                </a:ext>
              </a:extLst>
            </p:cNvPr>
            <p:cNvSpPr>
              <a:spLocks/>
            </p:cNvSpPr>
            <p:nvPr>
              <p:custDataLst>
                <p:tags r:id="rId60"/>
              </p:custDataLst>
            </p:nvPr>
          </p:nvSpPr>
          <p:spPr bwMode="auto">
            <a:xfrm>
              <a:off x="1462088" y="1331913"/>
              <a:ext cx="76200" cy="133350"/>
            </a:xfrm>
            <a:custGeom>
              <a:avLst/>
              <a:gdLst>
                <a:gd name="T0" fmla="*/ 251 w 251"/>
                <a:gd name="T1" fmla="*/ 346 h 346"/>
                <a:gd name="T2" fmla="*/ 251 w 251"/>
                <a:gd name="T3" fmla="*/ 330 h 346"/>
                <a:gd name="T4" fmla="*/ 212 w 251"/>
                <a:gd name="T5" fmla="*/ 315 h 346"/>
                <a:gd name="T6" fmla="*/ 212 w 251"/>
                <a:gd name="T7" fmla="*/ 220 h 346"/>
                <a:gd name="T8" fmla="*/ 197 w 251"/>
                <a:gd name="T9" fmla="*/ 144 h 346"/>
                <a:gd name="T10" fmla="*/ 144 w 251"/>
                <a:gd name="T11" fmla="*/ 125 h 346"/>
                <a:gd name="T12" fmla="*/ 72 w 251"/>
                <a:gd name="T13" fmla="*/ 173 h 346"/>
                <a:gd name="T14" fmla="*/ 72 w 251"/>
                <a:gd name="T15" fmla="*/ 173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0 h 346"/>
                <a:gd name="T28" fmla="*/ 0 w 251"/>
                <a:gd name="T29" fmla="*/ 346 h 346"/>
                <a:gd name="T30" fmla="*/ 56 w 251"/>
                <a:gd name="T31" fmla="*/ 344 h 346"/>
                <a:gd name="T32" fmla="*/ 112 w 251"/>
                <a:gd name="T33" fmla="*/ 346 h 346"/>
                <a:gd name="T34" fmla="*/ 112 w 251"/>
                <a:gd name="T35" fmla="*/ 330 h 346"/>
                <a:gd name="T36" fmla="*/ 73 w 251"/>
                <a:gd name="T37" fmla="*/ 308 h 346"/>
                <a:gd name="T38" fmla="*/ 73 w 251"/>
                <a:gd name="T39" fmla="*/ 216 h 346"/>
                <a:gd name="T40" fmla="*/ 141 w 251"/>
                <a:gd name="T41" fmla="*/ 136 h 346"/>
                <a:gd name="T42" fmla="*/ 178 w 251"/>
                <a:gd name="T43" fmla="*/ 192 h 346"/>
                <a:gd name="T44" fmla="*/ 178 w 251"/>
                <a:gd name="T45" fmla="*/ 308 h 346"/>
                <a:gd name="T46" fmla="*/ 139 w 251"/>
                <a:gd name="T47" fmla="*/ 330 h 346"/>
                <a:gd name="T48" fmla="*/ 139 w 251"/>
                <a:gd name="T49" fmla="*/ 346 h 346"/>
                <a:gd name="T50" fmla="*/ 195 w 251"/>
                <a:gd name="T51" fmla="*/ 344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0"/>
                  </a:lnTo>
                  <a:cubicBezTo>
                    <a:pt x="225" y="330"/>
                    <a:pt x="212" y="330"/>
                    <a:pt x="212" y="315"/>
                  </a:cubicBezTo>
                  <a:lnTo>
                    <a:pt x="212" y="220"/>
                  </a:lnTo>
                  <a:cubicBezTo>
                    <a:pt x="212" y="177"/>
                    <a:pt x="212" y="162"/>
                    <a:pt x="197" y="144"/>
                  </a:cubicBezTo>
                  <a:cubicBezTo>
                    <a:pt x="190" y="135"/>
                    <a:pt x="173" y="125"/>
                    <a:pt x="144" y="125"/>
                  </a:cubicBezTo>
                  <a:cubicBezTo>
                    <a:pt x="102" y="125"/>
                    <a:pt x="80" y="155"/>
                    <a:pt x="72" y="173"/>
                  </a:cubicBezTo>
                  <a:lnTo>
                    <a:pt x="72" y="173"/>
                  </a:lnTo>
                  <a:lnTo>
                    <a:pt x="72" y="0"/>
                  </a:lnTo>
                  <a:lnTo>
                    <a:pt x="0" y="5"/>
                  </a:lnTo>
                  <a:lnTo>
                    <a:pt x="0" y="21"/>
                  </a:lnTo>
                  <a:cubicBezTo>
                    <a:pt x="35" y="21"/>
                    <a:pt x="39" y="24"/>
                    <a:pt x="39" y="49"/>
                  </a:cubicBezTo>
                  <a:lnTo>
                    <a:pt x="39" y="308"/>
                  </a:lnTo>
                  <a:cubicBezTo>
                    <a:pt x="39" y="330"/>
                    <a:pt x="33" y="330"/>
                    <a:pt x="0" y="330"/>
                  </a:cubicBezTo>
                  <a:lnTo>
                    <a:pt x="0" y="346"/>
                  </a:lnTo>
                  <a:lnTo>
                    <a:pt x="56" y="344"/>
                  </a:lnTo>
                  <a:lnTo>
                    <a:pt x="112" y="346"/>
                  </a:lnTo>
                  <a:lnTo>
                    <a:pt x="112" y="330"/>
                  </a:lnTo>
                  <a:cubicBezTo>
                    <a:pt x="79" y="330"/>
                    <a:pt x="73" y="330"/>
                    <a:pt x="73" y="308"/>
                  </a:cubicBezTo>
                  <a:lnTo>
                    <a:pt x="73" y="216"/>
                  </a:lnTo>
                  <a:cubicBezTo>
                    <a:pt x="73" y="164"/>
                    <a:pt x="109" y="136"/>
                    <a:pt x="141" y="136"/>
                  </a:cubicBezTo>
                  <a:cubicBezTo>
                    <a:pt x="172" y="136"/>
                    <a:pt x="178" y="163"/>
                    <a:pt x="178" y="192"/>
                  </a:cubicBezTo>
                  <a:lnTo>
                    <a:pt x="178" y="308"/>
                  </a:lnTo>
                  <a:cubicBezTo>
                    <a:pt x="178" y="330"/>
                    <a:pt x="172" y="330"/>
                    <a:pt x="139" y="330"/>
                  </a:cubicBezTo>
                  <a:lnTo>
                    <a:pt x="139" y="346"/>
                  </a:lnTo>
                  <a:lnTo>
                    <a:pt x="195" y="344"/>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a:extLst>
                <a:ext uri="{FF2B5EF4-FFF2-40B4-BE49-F238E27FC236}">
                  <a16:creationId xmlns:a16="http://schemas.microsoft.com/office/drawing/2014/main" id="{5CFCEE5C-75FA-4E08-9FC7-24EBD7DAA1A8}"/>
                </a:ext>
              </a:extLst>
            </p:cNvPr>
            <p:cNvSpPr>
              <a:spLocks/>
            </p:cNvSpPr>
            <p:nvPr>
              <p:custDataLst>
                <p:tags r:id="rId61"/>
              </p:custDataLst>
            </p:nvPr>
          </p:nvSpPr>
          <p:spPr bwMode="auto">
            <a:xfrm>
              <a:off x="1576388" y="1331913"/>
              <a:ext cx="76200" cy="134938"/>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6 w 247"/>
                <a:gd name="T17" fmla="*/ 186 h 352"/>
                <a:gd name="T18" fmla="*/ 9 w 247"/>
                <a:gd name="T19" fmla="*/ 322 h 352"/>
                <a:gd name="T20" fmla="*/ 0 w 247"/>
                <a:gd name="T21" fmla="*/ 338 h 352"/>
                <a:gd name="T22" fmla="*/ 15 w 247"/>
                <a:gd name="T23" fmla="*/ 352 h 352"/>
                <a:gd name="T24" fmla="*/ 31 w 247"/>
                <a:gd name="T25" fmla="*/ 342 h 352"/>
                <a:gd name="T26" fmla="*/ 151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6" y="186"/>
                  </a:lnTo>
                  <a:lnTo>
                    <a:pt x="9" y="322"/>
                  </a:lnTo>
                  <a:cubicBezTo>
                    <a:pt x="3" y="328"/>
                    <a:pt x="0" y="331"/>
                    <a:pt x="0" y="338"/>
                  </a:cubicBezTo>
                  <a:cubicBezTo>
                    <a:pt x="0" y="346"/>
                    <a:pt x="7" y="352"/>
                    <a:pt x="15" y="352"/>
                  </a:cubicBezTo>
                  <a:cubicBezTo>
                    <a:pt x="23" y="352"/>
                    <a:pt x="27" y="347"/>
                    <a:pt x="31" y="342"/>
                  </a:cubicBezTo>
                  <a:lnTo>
                    <a:pt x="151"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a:extLst>
                <a:ext uri="{FF2B5EF4-FFF2-40B4-BE49-F238E27FC236}">
                  <a16:creationId xmlns:a16="http://schemas.microsoft.com/office/drawing/2014/main" id="{B0C48A01-6E8F-43E2-877D-A646A17A776B}"/>
                </a:ext>
              </a:extLst>
            </p:cNvPr>
            <p:cNvSpPr>
              <a:spLocks noEditPoints="1"/>
            </p:cNvSpPr>
            <p:nvPr>
              <p:custDataLst>
                <p:tags r:id="rId62"/>
              </p:custDataLst>
            </p:nvPr>
          </p:nvSpPr>
          <p:spPr bwMode="auto">
            <a:xfrm>
              <a:off x="1708151" y="1393826"/>
              <a:ext cx="101600" cy="46038"/>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a:extLst>
                <a:ext uri="{FF2B5EF4-FFF2-40B4-BE49-F238E27FC236}">
                  <a16:creationId xmlns:a16="http://schemas.microsoft.com/office/drawing/2014/main" id="{D712A7B8-9A26-4237-B78F-9872EE7C9628}"/>
                </a:ext>
              </a:extLst>
            </p:cNvPr>
            <p:cNvSpPr>
              <a:spLocks/>
            </p:cNvSpPr>
            <p:nvPr>
              <p:custDataLst>
                <p:tags r:id="rId63"/>
              </p:custDataLst>
            </p:nvPr>
          </p:nvSpPr>
          <p:spPr bwMode="auto">
            <a:xfrm>
              <a:off x="1874838" y="1336676"/>
              <a:ext cx="50800" cy="128588"/>
            </a:xfrm>
            <a:custGeom>
              <a:avLst/>
              <a:gdLst>
                <a:gd name="T0" fmla="*/ 164 w 164"/>
                <a:gd name="T1" fmla="*/ 332 h 332"/>
                <a:gd name="T2" fmla="*/ 164 w 164"/>
                <a:gd name="T3" fmla="*/ 316 h 332"/>
                <a:gd name="T4" fmla="*/ 148 w 164"/>
                <a:gd name="T5" fmla="*/ 316 h 332"/>
                <a:gd name="T6" fmla="*/ 102 w 164"/>
                <a:gd name="T7" fmla="*/ 292 h 332"/>
                <a:gd name="T8" fmla="*/ 102 w 164"/>
                <a:gd name="T9" fmla="*/ 13 h 332"/>
                <a:gd name="T10" fmla="*/ 91 w 164"/>
                <a:gd name="T11" fmla="*/ 0 h 332"/>
                <a:gd name="T12" fmla="*/ 0 w 164"/>
                <a:gd name="T13" fmla="*/ 32 h 332"/>
                <a:gd name="T14" fmla="*/ 0 w 164"/>
                <a:gd name="T15" fmla="*/ 47 h 332"/>
                <a:gd name="T16" fmla="*/ 65 w 164"/>
                <a:gd name="T17" fmla="*/ 34 h 332"/>
                <a:gd name="T18" fmla="*/ 65 w 164"/>
                <a:gd name="T19" fmla="*/ 292 h 332"/>
                <a:gd name="T20" fmla="*/ 19 w 164"/>
                <a:gd name="T21" fmla="*/ 316 h 332"/>
                <a:gd name="T22" fmla="*/ 3 w 164"/>
                <a:gd name="T23" fmla="*/ 316 h 332"/>
                <a:gd name="T24" fmla="*/ 3 w 164"/>
                <a:gd name="T25" fmla="*/ 332 h 332"/>
                <a:gd name="T26" fmla="*/ 84 w 164"/>
                <a:gd name="T27" fmla="*/ 330 h 332"/>
                <a:gd name="T28" fmla="*/ 164 w 164"/>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2">
                  <a:moveTo>
                    <a:pt x="164" y="332"/>
                  </a:moveTo>
                  <a:lnTo>
                    <a:pt x="164" y="316"/>
                  </a:lnTo>
                  <a:lnTo>
                    <a:pt x="148" y="316"/>
                  </a:lnTo>
                  <a:cubicBezTo>
                    <a:pt x="104" y="316"/>
                    <a:pt x="102" y="311"/>
                    <a:pt x="102" y="292"/>
                  </a:cubicBezTo>
                  <a:lnTo>
                    <a:pt x="102" y="13"/>
                  </a:lnTo>
                  <a:cubicBezTo>
                    <a:pt x="102" y="1"/>
                    <a:pt x="102" y="0"/>
                    <a:pt x="91" y="0"/>
                  </a:cubicBezTo>
                  <a:cubicBezTo>
                    <a:pt x="60" y="32"/>
                    <a:pt x="16" y="32"/>
                    <a:pt x="0" y="32"/>
                  </a:cubicBezTo>
                  <a:lnTo>
                    <a:pt x="0" y="47"/>
                  </a:lnTo>
                  <a:cubicBezTo>
                    <a:pt x="10" y="47"/>
                    <a:pt x="39" y="47"/>
                    <a:pt x="65" y="34"/>
                  </a:cubicBezTo>
                  <a:lnTo>
                    <a:pt x="65" y="292"/>
                  </a:lnTo>
                  <a:cubicBezTo>
                    <a:pt x="65" y="310"/>
                    <a:pt x="64" y="316"/>
                    <a:pt x="19" y="316"/>
                  </a:cubicBezTo>
                  <a:lnTo>
                    <a:pt x="3" y="316"/>
                  </a:lnTo>
                  <a:lnTo>
                    <a:pt x="3" y="332"/>
                  </a:lnTo>
                  <a:cubicBezTo>
                    <a:pt x="20" y="330"/>
                    <a:pt x="64" y="330"/>
                    <a:pt x="84" y="330"/>
                  </a:cubicBezTo>
                  <a:cubicBezTo>
                    <a:pt x="104" y="330"/>
                    <a:pt x="147" y="330"/>
                    <a:pt x="164"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90" name="グループ化 89">
            <a:extLst>
              <a:ext uri="{FF2B5EF4-FFF2-40B4-BE49-F238E27FC236}">
                <a16:creationId xmlns:a16="http://schemas.microsoft.com/office/drawing/2014/main" id="{4A2AC3DE-642A-4C87-AC86-66344ACF09C2}"/>
              </a:ext>
            </a:extLst>
          </p:cNvPr>
          <p:cNvGrpSpPr>
            <a:grpSpLocks noChangeAspect="1"/>
          </p:cNvGrpSpPr>
          <p:nvPr>
            <p:custDataLst>
              <p:tags r:id="rId2"/>
            </p:custDataLst>
          </p:nvPr>
        </p:nvGrpSpPr>
        <p:grpSpPr>
          <a:xfrm>
            <a:off x="1187449" y="1719263"/>
            <a:ext cx="7096000" cy="235200"/>
            <a:chOff x="1187450" y="1719263"/>
            <a:chExt cx="4024313" cy="158750"/>
          </a:xfrm>
        </p:grpSpPr>
        <p:sp>
          <p:nvSpPr>
            <p:cNvPr id="40" name="Freeform 25">
              <a:extLst>
                <a:ext uri="{FF2B5EF4-FFF2-40B4-BE49-F238E27FC236}">
                  <a16:creationId xmlns:a16="http://schemas.microsoft.com/office/drawing/2014/main" id="{E3776308-A06F-4147-87ED-7D3518A5C832}"/>
                </a:ext>
              </a:extLst>
            </p:cNvPr>
            <p:cNvSpPr>
              <a:spLocks/>
            </p:cNvSpPr>
            <p:nvPr>
              <p:custDataLst>
                <p:tags r:id="rId3"/>
              </p:custDataLst>
            </p:nvPr>
          </p:nvSpPr>
          <p:spPr bwMode="auto">
            <a:xfrm>
              <a:off x="1187450"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1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40" y="337"/>
                    <a:pt x="237" y="330"/>
                    <a:pt x="233" y="320"/>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1"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6">
              <a:extLst>
                <a:ext uri="{FF2B5EF4-FFF2-40B4-BE49-F238E27FC236}">
                  <a16:creationId xmlns:a16="http://schemas.microsoft.com/office/drawing/2014/main" id="{2AF0352C-C4A8-4B6D-B7E5-B67249AF2714}"/>
                </a:ext>
              </a:extLst>
            </p:cNvPr>
            <p:cNvSpPr>
              <a:spLocks/>
            </p:cNvSpPr>
            <p:nvPr>
              <p:custDataLst>
                <p:tags r:id="rId4"/>
              </p:custDataLst>
            </p:nvPr>
          </p:nvSpPr>
          <p:spPr bwMode="auto">
            <a:xfrm>
              <a:off x="1279525" y="1785938"/>
              <a:ext cx="38100" cy="84138"/>
            </a:xfrm>
            <a:custGeom>
              <a:avLst/>
              <a:gdLst>
                <a:gd name="T0" fmla="*/ 127 w 127"/>
                <a:gd name="T1" fmla="*/ 232 h 232"/>
                <a:gd name="T2" fmla="*/ 127 w 127"/>
                <a:gd name="T3" fmla="*/ 220 h 232"/>
                <a:gd name="T4" fmla="*/ 114 w 127"/>
                <a:gd name="T5" fmla="*/ 220 h 232"/>
                <a:gd name="T6" fmla="*/ 79 w 127"/>
                <a:gd name="T7" fmla="*/ 204 h 232"/>
                <a:gd name="T8" fmla="*/ 79 w 127"/>
                <a:gd name="T9" fmla="*/ 10 h 232"/>
                <a:gd name="T10" fmla="*/ 69 w 127"/>
                <a:gd name="T11" fmla="*/ 0 h 232"/>
                <a:gd name="T12" fmla="*/ 0 w 127"/>
                <a:gd name="T13" fmla="*/ 23 h 232"/>
                <a:gd name="T14" fmla="*/ 0 w 127"/>
                <a:gd name="T15" fmla="*/ 35 h 232"/>
                <a:gd name="T16" fmla="*/ 51 w 127"/>
                <a:gd name="T17" fmla="*/ 26 h 232"/>
                <a:gd name="T18" fmla="*/ 51 w 127"/>
                <a:gd name="T19" fmla="*/ 204 h 232"/>
                <a:gd name="T20" fmla="*/ 16 w 127"/>
                <a:gd name="T21" fmla="*/ 220 h 232"/>
                <a:gd name="T22" fmla="*/ 3 w 127"/>
                <a:gd name="T23" fmla="*/ 220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20"/>
                  </a:lnTo>
                  <a:lnTo>
                    <a:pt x="114" y="220"/>
                  </a:lnTo>
                  <a:cubicBezTo>
                    <a:pt x="79" y="220"/>
                    <a:pt x="79" y="215"/>
                    <a:pt x="79" y="204"/>
                  </a:cubicBezTo>
                  <a:lnTo>
                    <a:pt x="79" y="10"/>
                  </a:lnTo>
                  <a:cubicBezTo>
                    <a:pt x="79" y="1"/>
                    <a:pt x="79" y="0"/>
                    <a:pt x="69" y="0"/>
                  </a:cubicBezTo>
                  <a:cubicBezTo>
                    <a:pt x="46" y="22"/>
                    <a:pt x="15" y="23"/>
                    <a:pt x="0" y="23"/>
                  </a:cubicBezTo>
                  <a:lnTo>
                    <a:pt x="0" y="35"/>
                  </a:lnTo>
                  <a:cubicBezTo>
                    <a:pt x="9" y="35"/>
                    <a:pt x="32" y="35"/>
                    <a:pt x="51" y="26"/>
                  </a:cubicBezTo>
                  <a:lnTo>
                    <a:pt x="51" y="204"/>
                  </a:lnTo>
                  <a:cubicBezTo>
                    <a:pt x="51" y="215"/>
                    <a:pt x="51" y="220"/>
                    <a:pt x="16" y="220"/>
                  </a:cubicBezTo>
                  <a:lnTo>
                    <a:pt x="3" y="220"/>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7">
              <a:extLst>
                <a:ext uri="{FF2B5EF4-FFF2-40B4-BE49-F238E27FC236}">
                  <a16:creationId xmlns:a16="http://schemas.microsoft.com/office/drawing/2014/main" id="{3230772F-3D85-4F2E-88F9-29BE6370BCC7}"/>
                </a:ext>
              </a:extLst>
            </p:cNvPr>
            <p:cNvSpPr>
              <a:spLocks noEditPoints="1"/>
            </p:cNvSpPr>
            <p:nvPr>
              <p:custDataLst>
                <p:tags r:id="rId5"/>
              </p:custDataLst>
            </p:nvPr>
          </p:nvSpPr>
          <p:spPr bwMode="auto">
            <a:xfrm>
              <a:off x="1385888" y="1778001"/>
              <a:ext cx="100013"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8">
              <a:extLst>
                <a:ext uri="{FF2B5EF4-FFF2-40B4-BE49-F238E27FC236}">
                  <a16:creationId xmlns:a16="http://schemas.microsoft.com/office/drawing/2014/main" id="{D9BD5934-015C-407C-AC42-5188D4A4FBE7}"/>
                </a:ext>
              </a:extLst>
            </p:cNvPr>
            <p:cNvSpPr>
              <a:spLocks noEditPoints="1"/>
            </p:cNvSpPr>
            <p:nvPr>
              <p:custDataLst>
                <p:tags r:id="rId6"/>
              </p:custDataLst>
            </p:nvPr>
          </p:nvSpPr>
          <p:spPr bwMode="auto">
            <a:xfrm>
              <a:off x="1539875"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3 w 221"/>
                <a:gd name="T17" fmla="*/ 256 h 339"/>
                <a:gd name="T18" fmla="*/ 133 w 221"/>
                <a:gd name="T19" fmla="*/ 300 h 339"/>
                <a:gd name="T20" fmla="*/ 95 w 221"/>
                <a:gd name="T21" fmla="*/ 323 h 339"/>
                <a:gd name="T22" fmla="*/ 84 w 221"/>
                <a:gd name="T23" fmla="*/ 323 h 339"/>
                <a:gd name="T24" fmla="*/ 84 w 221"/>
                <a:gd name="T25" fmla="*/ 339 h 339"/>
                <a:gd name="T26" fmla="*/ 152 w 221"/>
                <a:gd name="T27" fmla="*/ 337 h 339"/>
                <a:gd name="T28" fmla="*/ 219 w 221"/>
                <a:gd name="T29" fmla="*/ 339 h 339"/>
                <a:gd name="T30" fmla="*/ 219 w 221"/>
                <a:gd name="T31" fmla="*/ 323 h 339"/>
                <a:gd name="T32" fmla="*/ 209 w 221"/>
                <a:gd name="T33" fmla="*/ 323 h 339"/>
                <a:gd name="T34" fmla="*/ 171 w 221"/>
                <a:gd name="T35" fmla="*/ 300 h 339"/>
                <a:gd name="T36" fmla="*/ 171 w 221"/>
                <a:gd name="T37" fmla="*/ 256 h 339"/>
                <a:gd name="T38" fmla="*/ 221 w 221"/>
                <a:gd name="T39" fmla="*/ 256 h 339"/>
                <a:gd name="T40" fmla="*/ 136 w 221"/>
                <a:gd name="T41" fmla="*/ 241 h 339"/>
                <a:gd name="T42" fmla="*/ 14 w 221"/>
                <a:gd name="T43" fmla="*/ 241 h 339"/>
                <a:gd name="T44" fmla="*/ 136 w 221"/>
                <a:gd name="T45" fmla="*/ 54 h 339"/>
                <a:gd name="T46" fmla="*/ 136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9" y="0"/>
                    <a:pt x="157" y="0"/>
                    <a:pt x="153" y="6"/>
                  </a:cubicBezTo>
                  <a:lnTo>
                    <a:pt x="0" y="241"/>
                  </a:lnTo>
                  <a:lnTo>
                    <a:pt x="0" y="256"/>
                  </a:lnTo>
                  <a:lnTo>
                    <a:pt x="133" y="256"/>
                  </a:lnTo>
                  <a:lnTo>
                    <a:pt x="133" y="300"/>
                  </a:lnTo>
                  <a:cubicBezTo>
                    <a:pt x="133" y="318"/>
                    <a:pt x="132" y="323"/>
                    <a:pt x="95" y="323"/>
                  </a:cubicBezTo>
                  <a:lnTo>
                    <a:pt x="84" y="323"/>
                  </a:lnTo>
                  <a:lnTo>
                    <a:pt x="84" y="339"/>
                  </a:lnTo>
                  <a:cubicBezTo>
                    <a:pt x="105" y="337"/>
                    <a:pt x="131" y="337"/>
                    <a:pt x="152" y="337"/>
                  </a:cubicBezTo>
                  <a:cubicBezTo>
                    <a:pt x="173" y="337"/>
                    <a:pt x="199" y="337"/>
                    <a:pt x="219" y="339"/>
                  </a:cubicBezTo>
                  <a:lnTo>
                    <a:pt x="219" y="323"/>
                  </a:lnTo>
                  <a:lnTo>
                    <a:pt x="209" y="323"/>
                  </a:lnTo>
                  <a:cubicBezTo>
                    <a:pt x="172" y="323"/>
                    <a:pt x="171" y="318"/>
                    <a:pt x="171" y="300"/>
                  </a:cubicBezTo>
                  <a:lnTo>
                    <a:pt x="171" y="256"/>
                  </a:lnTo>
                  <a:lnTo>
                    <a:pt x="221" y="256"/>
                  </a:lnTo>
                  <a:close/>
                  <a:moveTo>
                    <a:pt x="136" y="241"/>
                  </a:moveTo>
                  <a:lnTo>
                    <a:pt x="14" y="241"/>
                  </a:lnTo>
                  <a:lnTo>
                    <a:pt x="136" y="54"/>
                  </a:lnTo>
                  <a:lnTo>
                    <a:pt x="136"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Oval 29">
              <a:extLst>
                <a:ext uri="{FF2B5EF4-FFF2-40B4-BE49-F238E27FC236}">
                  <a16:creationId xmlns:a16="http://schemas.microsoft.com/office/drawing/2014/main" id="{72D99140-F1EC-416F-946C-5140C06CC8C1}"/>
                </a:ext>
              </a:extLst>
            </p:cNvPr>
            <p:cNvSpPr>
              <a:spLocks noChangeArrowheads="1"/>
            </p:cNvSpPr>
            <p:nvPr>
              <p:custDataLst>
                <p:tags r:id="rId7"/>
              </p:custDataLst>
            </p:nvPr>
          </p:nvSpPr>
          <p:spPr bwMode="auto">
            <a:xfrm>
              <a:off x="1624013"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0">
              <a:extLst>
                <a:ext uri="{FF2B5EF4-FFF2-40B4-BE49-F238E27FC236}">
                  <a16:creationId xmlns:a16="http://schemas.microsoft.com/office/drawing/2014/main" id="{8D0930FC-638F-4E94-8062-7184F9F9A4BC}"/>
                </a:ext>
              </a:extLst>
            </p:cNvPr>
            <p:cNvSpPr>
              <a:spLocks/>
            </p:cNvSpPr>
            <p:nvPr>
              <p:custDataLst>
                <p:tags r:id="rId8"/>
              </p:custDataLst>
            </p:nvPr>
          </p:nvSpPr>
          <p:spPr bwMode="auto">
            <a:xfrm>
              <a:off x="1662113" y="1722438"/>
              <a:ext cx="63500" cy="123825"/>
            </a:xfrm>
            <a:custGeom>
              <a:avLst/>
              <a:gdLst>
                <a:gd name="T0" fmla="*/ 214 w 214"/>
                <a:gd name="T1" fmla="*/ 16 h 349"/>
                <a:gd name="T2" fmla="*/ 93 w 214"/>
                <a:gd name="T3" fmla="*/ 16 h 349"/>
                <a:gd name="T4" fmla="*/ 29 w 214"/>
                <a:gd name="T5" fmla="*/ 0 h 349"/>
                <a:gd name="T6" fmla="*/ 17 w 214"/>
                <a:gd name="T7" fmla="*/ 0 h 349"/>
                <a:gd name="T8" fmla="*/ 0 w 214"/>
                <a:gd name="T9" fmla="*/ 103 h 349"/>
                <a:gd name="T10" fmla="*/ 13 w 214"/>
                <a:gd name="T11" fmla="*/ 103 h 349"/>
                <a:gd name="T12" fmla="*/ 25 w 214"/>
                <a:gd name="T13" fmla="*/ 57 h 349"/>
                <a:gd name="T14" fmla="*/ 74 w 214"/>
                <a:gd name="T15" fmla="*/ 54 h 349"/>
                <a:gd name="T16" fmla="*/ 177 w 214"/>
                <a:gd name="T17" fmla="*/ 54 h 349"/>
                <a:gd name="T18" fmla="*/ 122 w 214"/>
                <a:gd name="T19" fmla="*/ 133 h 349"/>
                <a:gd name="T20" fmla="*/ 60 w 214"/>
                <a:gd name="T21" fmla="*/ 321 h 349"/>
                <a:gd name="T22" fmla="*/ 83 w 214"/>
                <a:gd name="T23" fmla="*/ 349 h 349"/>
                <a:gd name="T24" fmla="*/ 106 w 214"/>
                <a:gd name="T25" fmla="*/ 321 h 349"/>
                <a:gd name="T26" fmla="*/ 106 w 214"/>
                <a:gd name="T27" fmla="*/ 296 h 349"/>
                <a:gd name="T28" fmla="*/ 112 w 214"/>
                <a:gd name="T29" fmla="*/ 214 h 349"/>
                <a:gd name="T30" fmla="*/ 142 w 214"/>
                <a:gd name="T31" fmla="*/ 128 h 349"/>
                <a:gd name="T32" fmla="*/ 210 w 214"/>
                <a:gd name="T33" fmla="*/ 33 h 349"/>
                <a:gd name="T34" fmla="*/ 214 w 214"/>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9">
                  <a:moveTo>
                    <a:pt x="214" y="16"/>
                  </a:moveTo>
                  <a:lnTo>
                    <a:pt x="93" y="16"/>
                  </a:lnTo>
                  <a:cubicBezTo>
                    <a:pt x="32" y="16"/>
                    <a:pt x="31" y="9"/>
                    <a:pt x="29" y="0"/>
                  </a:cubicBezTo>
                  <a:lnTo>
                    <a:pt x="17" y="0"/>
                  </a:lnTo>
                  <a:lnTo>
                    <a:pt x="0" y="103"/>
                  </a:lnTo>
                  <a:lnTo>
                    <a:pt x="13" y="103"/>
                  </a:lnTo>
                  <a:cubicBezTo>
                    <a:pt x="14" y="95"/>
                    <a:pt x="19" y="63"/>
                    <a:pt x="25" y="57"/>
                  </a:cubicBezTo>
                  <a:cubicBezTo>
                    <a:pt x="29" y="54"/>
                    <a:pt x="68" y="54"/>
                    <a:pt x="74" y="54"/>
                  </a:cubicBezTo>
                  <a:lnTo>
                    <a:pt x="177" y="54"/>
                  </a:lnTo>
                  <a:lnTo>
                    <a:pt x="122" y="133"/>
                  </a:lnTo>
                  <a:cubicBezTo>
                    <a:pt x="77" y="201"/>
                    <a:pt x="60" y="270"/>
                    <a:pt x="60" y="321"/>
                  </a:cubicBezTo>
                  <a:cubicBezTo>
                    <a:pt x="60" y="326"/>
                    <a:pt x="60" y="349"/>
                    <a:pt x="83" y="349"/>
                  </a:cubicBezTo>
                  <a:cubicBezTo>
                    <a:pt x="106" y="349"/>
                    <a:pt x="106" y="326"/>
                    <a:pt x="106" y="321"/>
                  </a:cubicBezTo>
                  <a:lnTo>
                    <a:pt x="106" y="296"/>
                  </a:lnTo>
                  <a:cubicBezTo>
                    <a:pt x="106" y="268"/>
                    <a:pt x="108" y="241"/>
                    <a:pt x="112" y="214"/>
                  </a:cubicBezTo>
                  <a:cubicBezTo>
                    <a:pt x="114" y="202"/>
                    <a:pt x="121" y="159"/>
                    <a:pt x="142" y="128"/>
                  </a:cubicBezTo>
                  <a:lnTo>
                    <a:pt x="210"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1">
              <a:extLst>
                <a:ext uri="{FF2B5EF4-FFF2-40B4-BE49-F238E27FC236}">
                  <a16:creationId xmlns:a16="http://schemas.microsoft.com/office/drawing/2014/main" id="{C936E59A-6A36-4177-BFEC-3DCC07702FAA}"/>
                </a:ext>
              </a:extLst>
            </p:cNvPr>
            <p:cNvSpPr>
              <a:spLocks/>
            </p:cNvSpPr>
            <p:nvPr>
              <p:custDataLst>
                <p:tags r:id="rId9"/>
              </p:custDataLst>
            </p:nvPr>
          </p:nvSpPr>
          <p:spPr bwMode="auto">
            <a:xfrm>
              <a:off x="1735138" y="1724026"/>
              <a:ext cx="61913" cy="122238"/>
            </a:xfrm>
            <a:custGeom>
              <a:avLst/>
              <a:gdLst>
                <a:gd name="T0" fmla="*/ 207 w 207"/>
                <a:gd name="T1" fmla="*/ 247 h 344"/>
                <a:gd name="T2" fmla="*/ 124 w 207"/>
                <a:gd name="T3" fmla="*/ 157 h 344"/>
                <a:gd name="T4" fmla="*/ 194 w 207"/>
                <a:gd name="T5" fmla="*/ 69 h 344"/>
                <a:gd name="T6" fmla="*/ 102 w 207"/>
                <a:gd name="T7" fmla="*/ 0 h 344"/>
                <a:gd name="T8" fmla="*/ 14 w 207"/>
                <a:gd name="T9" fmla="*/ 68 h 344"/>
                <a:gd name="T10" fmla="*/ 39 w 207"/>
                <a:gd name="T11" fmla="*/ 94 h 344"/>
                <a:gd name="T12" fmla="*/ 65 w 207"/>
                <a:gd name="T13" fmla="*/ 68 h 344"/>
                <a:gd name="T14" fmla="*/ 34 w 207"/>
                <a:gd name="T15" fmla="*/ 43 h 344"/>
                <a:gd name="T16" fmla="*/ 100 w 207"/>
                <a:gd name="T17" fmla="*/ 12 h 344"/>
                <a:gd name="T18" fmla="*/ 148 w 207"/>
                <a:gd name="T19" fmla="*/ 68 h 344"/>
                <a:gd name="T20" fmla="*/ 134 w 207"/>
                <a:gd name="T21" fmla="*/ 125 h 344"/>
                <a:gd name="T22" fmla="*/ 90 w 207"/>
                <a:gd name="T23" fmla="*/ 151 h 344"/>
                <a:gd name="T24" fmla="*/ 70 w 207"/>
                <a:gd name="T25" fmla="*/ 153 h 344"/>
                <a:gd name="T26" fmla="*/ 63 w 207"/>
                <a:gd name="T27" fmla="*/ 159 h 344"/>
                <a:gd name="T28" fmla="*/ 75 w 207"/>
                <a:gd name="T29" fmla="*/ 164 h 344"/>
                <a:gd name="T30" fmla="*/ 97 w 207"/>
                <a:gd name="T31" fmla="*/ 164 h 344"/>
                <a:gd name="T32" fmla="*/ 156 w 207"/>
                <a:gd name="T33" fmla="*/ 247 h 344"/>
                <a:gd name="T34" fmla="*/ 100 w 207"/>
                <a:gd name="T35" fmla="*/ 330 h 344"/>
                <a:gd name="T36" fmla="*/ 23 w 207"/>
                <a:gd name="T37" fmla="*/ 292 h 344"/>
                <a:gd name="T38" fmla="*/ 56 w 207"/>
                <a:gd name="T39" fmla="*/ 264 h 344"/>
                <a:gd name="T40" fmla="*/ 28 w 207"/>
                <a:gd name="T41" fmla="*/ 236 h 344"/>
                <a:gd name="T42" fmla="*/ 0 w 207"/>
                <a:gd name="T43" fmla="*/ 265 h 344"/>
                <a:gd name="T44" fmla="*/ 101 w 207"/>
                <a:gd name="T45" fmla="*/ 344 h 344"/>
                <a:gd name="T46" fmla="*/ 207 w 207"/>
                <a:gd name="T47" fmla="*/ 2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4">
                  <a:moveTo>
                    <a:pt x="207" y="247"/>
                  </a:moveTo>
                  <a:cubicBezTo>
                    <a:pt x="207" y="206"/>
                    <a:pt x="176" y="167"/>
                    <a:pt x="124" y="157"/>
                  </a:cubicBezTo>
                  <a:cubicBezTo>
                    <a:pt x="165" y="143"/>
                    <a:pt x="194" y="108"/>
                    <a:pt x="194" y="69"/>
                  </a:cubicBezTo>
                  <a:cubicBezTo>
                    <a:pt x="194" y="28"/>
                    <a:pt x="150" y="0"/>
                    <a:pt x="102" y="0"/>
                  </a:cubicBezTo>
                  <a:cubicBezTo>
                    <a:pt x="52" y="0"/>
                    <a:pt x="14" y="30"/>
                    <a:pt x="14" y="68"/>
                  </a:cubicBezTo>
                  <a:cubicBezTo>
                    <a:pt x="14" y="84"/>
                    <a:pt x="25" y="94"/>
                    <a:pt x="39" y="94"/>
                  </a:cubicBezTo>
                  <a:cubicBezTo>
                    <a:pt x="55" y="94"/>
                    <a:pt x="65" y="83"/>
                    <a:pt x="65" y="68"/>
                  </a:cubicBezTo>
                  <a:cubicBezTo>
                    <a:pt x="65" y="43"/>
                    <a:pt x="41" y="43"/>
                    <a:pt x="34" y="43"/>
                  </a:cubicBezTo>
                  <a:cubicBezTo>
                    <a:pt x="49" y="19"/>
                    <a:pt x="82" y="12"/>
                    <a:pt x="100" y="12"/>
                  </a:cubicBezTo>
                  <a:cubicBezTo>
                    <a:pt x="121" y="12"/>
                    <a:pt x="148" y="23"/>
                    <a:pt x="148" y="68"/>
                  </a:cubicBezTo>
                  <a:cubicBezTo>
                    <a:pt x="148" y="74"/>
                    <a:pt x="147" y="103"/>
                    <a:pt x="134" y="125"/>
                  </a:cubicBezTo>
                  <a:cubicBezTo>
                    <a:pt x="119" y="149"/>
                    <a:pt x="102" y="151"/>
                    <a:pt x="90" y="151"/>
                  </a:cubicBezTo>
                  <a:cubicBezTo>
                    <a:pt x="86" y="152"/>
                    <a:pt x="74" y="153"/>
                    <a:pt x="70" y="153"/>
                  </a:cubicBezTo>
                  <a:cubicBezTo>
                    <a:pt x="66" y="153"/>
                    <a:pt x="63" y="154"/>
                    <a:pt x="63" y="159"/>
                  </a:cubicBezTo>
                  <a:cubicBezTo>
                    <a:pt x="63" y="164"/>
                    <a:pt x="66" y="164"/>
                    <a:pt x="75" y="164"/>
                  </a:cubicBezTo>
                  <a:lnTo>
                    <a:pt x="97" y="164"/>
                  </a:lnTo>
                  <a:cubicBezTo>
                    <a:pt x="138" y="164"/>
                    <a:pt x="156" y="198"/>
                    <a:pt x="156" y="247"/>
                  </a:cubicBezTo>
                  <a:cubicBezTo>
                    <a:pt x="156" y="315"/>
                    <a:pt x="122" y="330"/>
                    <a:pt x="100" y="330"/>
                  </a:cubicBezTo>
                  <a:cubicBezTo>
                    <a:pt x="78" y="330"/>
                    <a:pt x="41" y="321"/>
                    <a:pt x="23" y="292"/>
                  </a:cubicBezTo>
                  <a:cubicBezTo>
                    <a:pt x="41" y="294"/>
                    <a:pt x="56" y="283"/>
                    <a:pt x="56" y="264"/>
                  </a:cubicBezTo>
                  <a:cubicBezTo>
                    <a:pt x="56" y="246"/>
                    <a:pt x="43" y="236"/>
                    <a:pt x="28" y="236"/>
                  </a:cubicBezTo>
                  <a:cubicBezTo>
                    <a:pt x="16" y="236"/>
                    <a:pt x="0" y="243"/>
                    <a:pt x="0" y="265"/>
                  </a:cubicBezTo>
                  <a:cubicBezTo>
                    <a:pt x="0" y="311"/>
                    <a:pt x="47" y="344"/>
                    <a:pt x="101" y="344"/>
                  </a:cubicBezTo>
                  <a:cubicBezTo>
                    <a:pt x="162" y="344"/>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2">
              <a:extLst>
                <a:ext uri="{FF2B5EF4-FFF2-40B4-BE49-F238E27FC236}">
                  <a16:creationId xmlns:a16="http://schemas.microsoft.com/office/drawing/2014/main" id="{010639A5-6DF3-4C03-9959-4C73DA08BE64}"/>
                </a:ext>
              </a:extLst>
            </p:cNvPr>
            <p:cNvSpPr>
              <a:spLocks noEditPoints="1"/>
            </p:cNvSpPr>
            <p:nvPr>
              <p:custDataLst>
                <p:tags r:id="rId10"/>
              </p:custDataLst>
            </p:nvPr>
          </p:nvSpPr>
          <p:spPr bwMode="auto">
            <a:xfrm>
              <a:off x="1809750" y="1724026"/>
              <a:ext cx="63500" cy="122238"/>
            </a:xfrm>
            <a:custGeom>
              <a:avLst/>
              <a:gdLst>
                <a:gd name="T0" fmla="*/ 210 w 210"/>
                <a:gd name="T1" fmla="*/ 173 h 344"/>
                <a:gd name="T2" fmla="*/ 190 w 210"/>
                <a:gd name="T3" fmla="*/ 56 h 344"/>
                <a:gd name="T4" fmla="*/ 105 w 210"/>
                <a:gd name="T5" fmla="*/ 0 h 344"/>
                <a:gd name="T6" fmla="*/ 18 w 210"/>
                <a:gd name="T7" fmla="*/ 59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69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4"/>
                    <a:pt x="80" y="344"/>
                    <a:pt x="105" y="344"/>
                  </a:cubicBezTo>
                  <a:cubicBezTo>
                    <a:pt x="132"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5"/>
                    <a:pt x="92" y="11"/>
                    <a:pt x="105"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3">
              <a:extLst>
                <a:ext uri="{FF2B5EF4-FFF2-40B4-BE49-F238E27FC236}">
                  <a16:creationId xmlns:a16="http://schemas.microsoft.com/office/drawing/2014/main" id="{8EF7963D-5716-4940-B534-AA524B2A9833}"/>
                </a:ext>
              </a:extLst>
            </p:cNvPr>
            <p:cNvSpPr>
              <a:spLocks noEditPoints="1"/>
            </p:cNvSpPr>
            <p:nvPr>
              <p:custDataLst>
                <p:tags r:id="rId11"/>
              </p:custDataLst>
            </p:nvPr>
          </p:nvSpPr>
          <p:spPr bwMode="auto">
            <a:xfrm>
              <a:off x="1884363" y="1724026"/>
              <a:ext cx="63500" cy="122238"/>
            </a:xfrm>
            <a:custGeom>
              <a:avLst/>
              <a:gdLst>
                <a:gd name="T0" fmla="*/ 210 w 210"/>
                <a:gd name="T1" fmla="*/ 173 h 344"/>
                <a:gd name="T2" fmla="*/ 190 w 210"/>
                <a:gd name="T3" fmla="*/ 56 h 344"/>
                <a:gd name="T4" fmla="*/ 105 w 210"/>
                <a:gd name="T5" fmla="*/ 0 h 344"/>
                <a:gd name="T6" fmla="*/ 19 w 210"/>
                <a:gd name="T7" fmla="*/ 59 h 344"/>
                <a:gd name="T8" fmla="*/ 0 w 210"/>
                <a:gd name="T9" fmla="*/ 173 h 344"/>
                <a:gd name="T10" fmla="*/ 22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69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9" y="59"/>
                  </a:cubicBezTo>
                  <a:cubicBezTo>
                    <a:pt x="3" y="94"/>
                    <a:pt x="0" y="133"/>
                    <a:pt x="0" y="173"/>
                  </a:cubicBezTo>
                  <a:cubicBezTo>
                    <a:pt x="0" y="210"/>
                    <a:pt x="2" y="255"/>
                    <a:pt x="22" y="293"/>
                  </a:cubicBezTo>
                  <a:cubicBezTo>
                    <a:pt x="44" y="334"/>
                    <a:pt x="80" y="344"/>
                    <a:pt x="105" y="344"/>
                  </a:cubicBezTo>
                  <a:cubicBezTo>
                    <a:pt x="132" y="344"/>
                    <a:pt x="170" y="333"/>
                    <a:pt x="192" y="286"/>
                  </a:cubicBezTo>
                  <a:cubicBezTo>
                    <a:pt x="207"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4">
              <a:extLst>
                <a:ext uri="{FF2B5EF4-FFF2-40B4-BE49-F238E27FC236}">
                  <a16:creationId xmlns:a16="http://schemas.microsoft.com/office/drawing/2014/main" id="{C647EAB0-4F39-4295-BAAB-2E427E411D84}"/>
                </a:ext>
              </a:extLst>
            </p:cNvPr>
            <p:cNvSpPr>
              <a:spLocks noEditPoints="1"/>
            </p:cNvSpPr>
            <p:nvPr>
              <p:custDataLst>
                <p:tags r:id="rId12"/>
              </p:custDataLst>
            </p:nvPr>
          </p:nvSpPr>
          <p:spPr bwMode="auto">
            <a:xfrm>
              <a:off x="1958975"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2 w 221"/>
                <a:gd name="T17" fmla="*/ 256 h 339"/>
                <a:gd name="T18" fmla="*/ 132 w 221"/>
                <a:gd name="T19" fmla="*/ 300 h 339"/>
                <a:gd name="T20" fmla="*/ 94 w 221"/>
                <a:gd name="T21" fmla="*/ 323 h 339"/>
                <a:gd name="T22" fmla="*/ 84 w 221"/>
                <a:gd name="T23" fmla="*/ 323 h 339"/>
                <a:gd name="T24" fmla="*/ 84 w 221"/>
                <a:gd name="T25" fmla="*/ 339 h 339"/>
                <a:gd name="T26" fmla="*/ 151 w 221"/>
                <a:gd name="T27" fmla="*/ 337 h 339"/>
                <a:gd name="T28" fmla="*/ 219 w 221"/>
                <a:gd name="T29" fmla="*/ 339 h 339"/>
                <a:gd name="T30" fmla="*/ 219 w 221"/>
                <a:gd name="T31" fmla="*/ 323 h 339"/>
                <a:gd name="T32" fmla="*/ 209 w 221"/>
                <a:gd name="T33" fmla="*/ 323 h 339"/>
                <a:gd name="T34" fmla="*/ 171 w 221"/>
                <a:gd name="T35" fmla="*/ 300 h 339"/>
                <a:gd name="T36" fmla="*/ 171 w 221"/>
                <a:gd name="T37" fmla="*/ 256 h 339"/>
                <a:gd name="T38" fmla="*/ 221 w 221"/>
                <a:gd name="T39" fmla="*/ 256 h 339"/>
                <a:gd name="T40" fmla="*/ 135 w 221"/>
                <a:gd name="T41" fmla="*/ 241 h 339"/>
                <a:gd name="T42" fmla="*/ 14 w 221"/>
                <a:gd name="T43" fmla="*/ 241 h 339"/>
                <a:gd name="T44" fmla="*/ 135 w 221"/>
                <a:gd name="T45" fmla="*/ 54 h 339"/>
                <a:gd name="T46" fmla="*/ 135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8" y="0"/>
                    <a:pt x="157" y="0"/>
                    <a:pt x="153" y="6"/>
                  </a:cubicBezTo>
                  <a:lnTo>
                    <a:pt x="0" y="241"/>
                  </a:lnTo>
                  <a:lnTo>
                    <a:pt x="0" y="256"/>
                  </a:lnTo>
                  <a:lnTo>
                    <a:pt x="132" y="256"/>
                  </a:lnTo>
                  <a:lnTo>
                    <a:pt x="132" y="300"/>
                  </a:lnTo>
                  <a:cubicBezTo>
                    <a:pt x="132" y="318"/>
                    <a:pt x="131" y="323"/>
                    <a:pt x="94" y="323"/>
                  </a:cubicBezTo>
                  <a:lnTo>
                    <a:pt x="84" y="323"/>
                  </a:lnTo>
                  <a:lnTo>
                    <a:pt x="84" y="339"/>
                  </a:lnTo>
                  <a:cubicBezTo>
                    <a:pt x="104" y="337"/>
                    <a:pt x="130" y="337"/>
                    <a:pt x="151" y="337"/>
                  </a:cubicBezTo>
                  <a:cubicBezTo>
                    <a:pt x="172" y="337"/>
                    <a:pt x="199" y="337"/>
                    <a:pt x="219" y="339"/>
                  </a:cubicBezTo>
                  <a:lnTo>
                    <a:pt x="219" y="323"/>
                  </a:lnTo>
                  <a:lnTo>
                    <a:pt x="209" y="323"/>
                  </a:lnTo>
                  <a:cubicBezTo>
                    <a:pt x="172" y="323"/>
                    <a:pt x="171" y="318"/>
                    <a:pt x="171" y="300"/>
                  </a:cubicBezTo>
                  <a:lnTo>
                    <a:pt x="171" y="256"/>
                  </a:lnTo>
                  <a:lnTo>
                    <a:pt x="221" y="256"/>
                  </a:lnTo>
                  <a:close/>
                  <a:moveTo>
                    <a:pt x="135" y="241"/>
                  </a:moveTo>
                  <a:lnTo>
                    <a:pt x="14" y="241"/>
                  </a:lnTo>
                  <a:lnTo>
                    <a:pt x="135" y="54"/>
                  </a:lnTo>
                  <a:lnTo>
                    <a:pt x="135"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5">
              <a:extLst>
                <a:ext uri="{FF2B5EF4-FFF2-40B4-BE49-F238E27FC236}">
                  <a16:creationId xmlns:a16="http://schemas.microsoft.com/office/drawing/2014/main" id="{C9F15F8E-A911-4CA3-A5FF-52AB6B3594B2}"/>
                </a:ext>
              </a:extLst>
            </p:cNvPr>
            <p:cNvSpPr>
              <a:spLocks/>
            </p:cNvSpPr>
            <p:nvPr>
              <p:custDataLst>
                <p:tags r:id="rId13"/>
              </p:custDataLst>
            </p:nvPr>
          </p:nvSpPr>
          <p:spPr bwMode="auto">
            <a:xfrm>
              <a:off x="2043113" y="1824038"/>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6">
              <a:extLst>
                <a:ext uri="{FF2B5EF4-FFF2-40B4-BE49-F238E27FC236}">
                  <a16:creationId xmlns:a16="http://schemas.microsoft.com/office/drawing/2014/main" id="{58096A68-BB07-4724-9122-09F3AC86C887}"/>
                </a:ext>
              </a:extLst>
            </p:cNvPr>
            <p:cNvSpPr>
              <a:spLocks/>
            </p:cNvSpPr>
            <p:nvPr>
              <p:custDataLst>
                <p:tags r:id="rId14"/>
              </p:custDataLst>
            </p:nvPr>
          </p:nvSpPr>
          <p:spPr bwMode="auto">
            <a:xfrm>
              <a:off x="2130425" y="1719263"/>
              <a:ext cx="74613" cy="125413"/>
            </a:xfrm>
            <a:custGeom>
              <a:avLst/>
              <a:gdLst>
                <a:gd name="T0" fmla="*/ 246 w 246"/>
                <a:gd name="T1" fmla="*/ 347 h 353"/>
                <a:gd name="T2" fmla="*/ 244 w 246"/>
                <a:gd name="T3" fmla="*/ 343 h 353"/>
                <a:gd name="T4" fmla="*/ 232 w 246"/>
                <a:gd name="T5" fmla="*/ 320 h 353"/>
                <a:gd name="T6" fmla="*/ 131 w 246"/>
                <a:gd name="T7" fmla="*/ 35 h 353"/>
                <a:gd name="T8" fmla="*/ 70 w 246"/>
                <a:gd name="T9" fmla="*/ 0 h 353"/>
                <a:gd name="T10" fmla="*/ 61 w 246"/>
                <a:gd name="T11" fmla="*/ 5 h 353"/>
                <a:gd name="T12" fmla="*/ 65 w 246"/>
                <a:gd name="T13" fmla="*/ 10 h 353"/>
                <a:gd name="T14" fmla="*/ 98 w 246"/>
                <a:gd name="T15" fmla="*/ 50 h 353"/>
                <a:gd name="T16" fmla="*/ 146 w 246"/>
                <a:gd name="T17" fmla="*/ 186 h 353"/>
                <a:gd name="T18" fmla="*/ 9 w 246"/>
                <a:gd name="T19" fmla="*/ 323 h 353"/>
                <a:gd name="T20" fmla="*/ 0 w 246"/>
                <a:gd name="T21" fmla="*/ 339 h 353"/>
                <a:gd name="T22" fmla="*/ 15 w 246"/>
                <a:gd name="T23" fmla="*/ 353 h 353"/>
                <a:gd name="T24" fmla="*/ 31 w 246"/>
                <a:gd name="T25" fmla="*/ 343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6"/>
                    <a:pt x="245" y="345"/>
                    <a:pt x="244" y="343"/>
                  </a:cubicBezTo>
                  <a:cubicBezTo>
                    <a:pt x="239" y="337"/>
                    <a:pt x="236" y="330"/>
                    <a:pt x="232" y="320"/>
                  </a:cubicBezTo>
                  <a:lnTo>
                    <a:pt x="131" y="35"/>
                  </a:lnTo>
                  <a:cubicBezTo>
                    <a:pt x="120" y="6"/>
                    <a:pt x="93" y="0"/>
                    <a:pt x="70" y="0"/>
                  </a:cubicBezTo>
                  <a:cubicBezTo>
                    <a:pt x="67" y="0"/>
                    <a:pt x="61" y="0"/>
                    <a:pt x="61" y="5"/>
                  </a:cubicBezTo>
                  <a:cubicBezTo>
                    <a:pt x="61" y="9"/>
                    <a:pt x="65" y="10"/>
                    <a:pt x="65" y="10"/>
                  </a:cubicBezTo>
                  <a:cubicBezTo>
                    <a:pt x="82" y="13"/>
                    <a:pt x="85" y="16"/>
                    <a:pt x="98" y="50"/>
                  </a:cubicBezTo>
                  <a:lnTo>
                    <a:pt x="146" y="186"/>
                  </a:lnTo>
                  <a:lnTo>
                    <a:pt x="9" y="323"/>
                  </a:lnTo>
                  <a:cubicBezTo>
                    <a:pt x="3" y="329"/>
                    <a:pt x="0" y="332"/>
                    <a:pt x="0" y="339"/>
                  </a:cubicBezTo>
                  <a:cubicBezTo>
                    <a:pt x="0" y="347"/>
                    <a:pt x="7" y="353"/>
                    <a:pt x="15" y="353"/>
                  </a:cubicBezTo>
                  <a:cubicBezTo>
                    <a:pt x="23" y="353"/>
                    <a:pt x="27" y="348"/>
                    <a:pt x="31" y="343"/>
                  </a:cubicBezTo>
                  <a:lnTo>
                    <a:pt x="151" y="201"/>
                  </a:lnTo>
                  <a:cubicBezTo>
                    <a:pt x="172" y="253"/>
                    <a:pt x="196" y="330"/>
                    <a:pt x="204" y="341"/>
                  </a:cubicBezTo>
                  <a:cubicBezTo>
                    <a:pt x="211" y="352"/>
                    <a:pt x="216" y="352"/>
                    <a:pt x="230" y="352"/>
                  </a:cubicBezTo>
                  <a:lnTo>
                    <a:pt x="241" y="352"/>
                  </a:lnTo>
                  <a:cubicBezTo>
                    <a:pt x="246" y="352"/>
                    <a:pt x="246" y="349"/>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7">
              <a:extLst>
                <a:ext uri="{FF2B5EF4-FFF2-40B4-BE49-F238E27FC236}">
                  <a16:creationId xmlns:a16="http://schemas.microsoft.com/office/drawing/2014/main" id="{DC572ACF-04E5-4B2C-9571-0E8D1ADB50E6}"/>
                </a:ext>
              </a:extLst>
            </p:cNvPr>
            <p:cNvSpPr>
              <a:spLocks/>
            </p:cNvSpPr>
            <p:nvPr>
              <p:custDataLst>
                <p:tags r:id="rId15"/>
              </p:custDataLst>
            </p:nvPr>
          </p:nvSpPr>
          <p:spPr bwMode="auto">
            <a:xfrm>
              <a:off x="2216150" y="1785938"/>
              <a:ext cx="47625" cy="84138"/>
            </a:xfrm>
            <a:custGeom>
              <a:avLst/>
              <a:gdLst>
                <a:gd name="T0" fmla="*/ 154 w 154"/>
                <a:gd name="T1" fmla="*/ 169 h 232"/>
                <a:gd name="T2" fmla="*/ 142 w 154"/>
                <a:gd name="T3" fmla="*/ 169 h 232"/>
                <a:gd name="T4" fmla="*/ 133 w 154"/>
                <a:gd name="T5" fmla="*/ 201 h 232"/>
                <a:gd name="T6" fmla="*/ 98 w 154"/>
                <a:gd name="T7" fmla="*/ 203 h 232"/>
                <a:gd name="T8" fmla="*/ 34 w 154"/>
                <a:gd name="T9" fmla="*/ 203 h 232"/>
                <a:gd name="T10" fmla="*/ 104 w 154"/>
                <a:gd name="T11" fmla="*/ 144 h 232"/>
                <a:gd name="T12" fmla="*/ 154 w 154"/>
                <a:gd name="T13" fmla="*/ 69 h 232"/>
                <a:gd name="T14" fmla="*/ 72 w 154"/>
                <a:gd name="T15" fmla="*/ 0 h 232"/>
                <a:gd name="T16" fmla="*/ 0 w 154"/>
                <a:gd name="T17" fmla="*/ 63 h 232"/>
                <a:gd name="T18" fmla="*/ 18 w 154"/>
                <a:gd name="T19" fmla="*/ 83 h 232"/>
                <a:gd name="T20" fmla="*/ 37 w 154"/>
                <a:gd name="T21" fmla="*/ 64 h 232"/>
                <a:gd name="T22" fmla="*/ 16 w 154"/>
                <a:gd name="T23" fmla="*/ 45 h 232"/>
                <a:gd name="T24" fmla="*/ 67 w 154"/>
                <a:gd name="T25" fmla="*/ 13 h 232"/>
                <a:gd name="T26" fmla="*/ 120 w 154"/>
                <a:gd name="T27" fmla="*/ 69 h 232"/>
                <a:gd name="T28" fmla="*/ 87 w 154"/>
                <a:gd name="T29" fmla="*/ 136 h 232"/>
                <a:gd name="T30" fmla="*/ 3 w 154"/>
                <a:gd name="T31" fmla="*/ 219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7"/>
                    <a:pt x="137" y="197"/>
                    <a:pt x="133" y="201"/>
                  </a:cubicBezTo>
                  <a:cubicBezTo>
                    <a:pt x="130" y="203"/>
                    <a:pt x="103" y="203"/>
                    <a:pt x="98" y="203"/>
                  </a:cubicBezTo>
                  <a:lnTo>
                    <a:pt x="34" y="203"/>
                  </a:lnTo>
                  <a:cubicBezTo>
                    <a:pt x="71" y="170"/>
                    <a:pt x="83" y="160"/>
                    <a:pt x="104" y="144"/>
                  </a:cubicBezTo>
                  <a:cubicBezTo>
                    <a:pt x="130" y="123"/>
                    <a:pt x="154" y="102"/>
                    <a:pt x="154" y="69"/>
                  </a:cubicBezTo>
                  <a:cubicBezTo>
                    <a:pt x="154" y="26"/>
                    <a:pt x="117" y="0"/>
                    <a:pt x="72" y="0"/>
                  </a:cubicBezTo>
                  <a:cubicBezTo>
                    <a:pt x="29" y="0"/>
                    <a:pt x="0" y="31"/>
                    <a:pt x="0" y="63"/>
                  </a:cubicBezTo>
                  <a:cubicBezTo>
                    <a:pt x="0" y="81"/>
                    <a:pt x="15" y="83"/>
                    <a:pt x="18" y="83"/>
                  </a:cubicBezTo>
                  <a:cubicBezTo>
                    <a:pt x="27" y="83"/>
                    <a:pt x="37" y="77"/>
                    <a:pt x="37" y="64"/>
                  </a:cubicBezTo>
                  <a:cubicBezTo>
                    <a:pt x="37" y="58"/>
                    <a:pt x="34" y="45"/>
                    <a:pt x="16" y="45"/>
                  </a:cubicBezTo>
                  <a:cubicBezTo>
                    <a:pt x="27" y="21"/>
                    <a:pt x="51" y="13"/>
                    <a:pt x="67" y="13"/>
                  </a:cubicBezTo>
                  <a:cubicBezTo>
                    <a:pt x="102" y="13"/>
                    <a:pt x="120" y="40"/>
                    <a:pt x="120" y="69"/>
                  </a:cubicBezTo>
                  <a:cubicBezTo>
                    <a:pt x="120" y="99"/>
                    <a:pt x="98" y="123"/>
                    <a:pt x="87" y="136"/>
                  </a:cubicBezTo>
                  <a:lnTo>
                    <a:pt x="3" y="219"/>
                  </a:lnTo>
                  <a:cubicBezTo>
                    <a:pt x="0" y="222"/>
                    <a:pt x="0" y="223"/>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8">
              <a:extLst>
                <a:ext uri="{FF2B5EF4-FFF2-40B4-BE49-F238E27FC236}">
                  <a16:creationId xmlns:a16="http://schemas.microsoft.com/office/drawing/2014/main" id="{B85CA73E-DE2D-4A98-B7F5-42908F7BA727}"/>
                </a:ext>
              </a:extLst>
            </p:cNvPr>
            <p:cNvSpPr>
              <a:spLocks noEditPoints="1"/>
            </p:cNvSpPr>
            <p:nvPr>
              <p:custDataLst>
                <p:tags r:id="rId16"/>
              </p:custDataLst>
            </p:nvPr>
          </p:nvSpPr>
          <p:spPr bwMode="auto">
            <a:xfrm>
              <a:off x="2327275" y="1778001"/>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39">
              <a:extLst>
                <a:ext uri="{FF2B5EF4-FFF2-40B4-BE49-F238E27FC236}">
                  <a16:creationId xmlns:a16="http://schemas.microsoft.com/office/drawing/2014/main" id="{F00FF038-FAF5-4BF3-A74A-E0BD0ADA8D35}"/>
                </a:ext>
              </a:extLst>
            </p:cNvPr>
            <p:cNvSpPr>
              <a:spLocks/>
            </p:cNvSpPr>
            <p:nvPr>
              <p:custDataLst>
                <p:tags r:id="rId17"/>
              </p:custDataLst>
            </p:nvPr>
          </p:nvSpPr>
          <p:spPr bwMode="auto">
            <a:xfrm>
              <a:off x="2487613" y="1722438"/>
              <a:ext cx="63500" cy="123825"/>
            </a:xfrm>
            <a:custGeom>
              <a:avLst/>
              <a:gdLst>
                <a:gd name="T0" fmla="*/ 213 w 213"/>
                <a:gd name="T1" fmla="*/ 16 h 349"/>
                <a:gd name="T2" fmla="*/ 92 w 213"/>
                <a:gd name="T3" fmla="*/ 16 h 349"/>
                <a:gd name="T4" fmla="*/ 28 w 213"/>
                <a:gd name="T5" fmla="*/ 0 h 349"/>
                <a:gd name="T6" fmla="*/ 16 w 213"/>
                <a:gd name="T7" fmla="*/ 0 h 349"/>
                <a:gd name="T8" fmla="*/ 0 w 213"/>
                <a:gd name="T9" fmla="*/ 103 h 349"/>
                <a:gd name="T10" fmla="*/ 12 w 213"/>
                <a:gd name="T11" fmla="*/ 103 h 349"/>
                <a:gd name="T12" fmla="*/ 24 w 213"/>
                <a:gd name="T13" fmla="*/ 57 h 349"/>
                <a:gd name="T14" fmla="*/ 73 w 213"/>
                <a:gd name="T15" fmla="*/ 54 h 349"/>
                <a:gd name="T16" fmla="*/ 177 w 213"/>
                <a:gd name="T17" fmla="*/ 54 h 349"/>
                <a:gd name="T18" fmla="*/ 121 w 213"/>
                <a:gd name="T19" fmla="*/ 133 h 349"/>
                <a:gd name="T20" fmla="*/ 59 w 213"/>
                <a:gd name="T21" fmla="*/ 321 h 349"/>
                <a:gd name="T22" fmla="*/ 82 w 213"/>
                <a:gd name="T23" fmla="*/ 349 h 349"/>
                <a:gd name="T24" fmla="*/ 105 w 213"/>
                <a:gd name="T25" fmla="*/ 321 h 349"/>
                <a:gd name="T26" fmla="*/ 105 w 213"/>
                <a:gd name="T27" fmla="*/ 296 h 349"/>
                <a:gd name="T28" fmla="*/ 111 w 213"/>
                <a:gd name="T29" fmla="*/ 214 h 349"/>
                <a:gd name="T30" fmla="*/ 142 w 213"/>
                <a:gd name="T31" fmla="*/ 128 h 349"/>
                <a:gd name="T32" fmla="*/ 209 w 213"/>
                <a:gd name="T33" fmla="*/ 33 h 349"/>
                <a:gd name="T34" fmla="*/ 213 w 213"/>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349">
                  <a:moveTo>
                    <a:pt x="213" y="16"/>
                  </a:moveTo>
                  <a:lnTo>
                    <a:pt x="92" y="16"/>
                  </a:lnTo>
                  <a:cubicBezTo>
                    <a:pt x="31" y="16"/>
                    <a:pt x="30" y="9"/>
                    <a:pt x="28" y="0"/>
                  </a:cubicBezTo>
                  <a:lnTo>
                    <a:pt x="16" y="0"/>
                  </a:lnTo>
                  <a:lnTo>
                    <a:pt x="0" y="103"/>
                  </a:lnTo>
                  <a:lnTo>
                    <a:pt x="12" y="103"/>
                  </a:lnTo>
                  <a:cubicBezTo>
                    <a:pt x="13" y="95"/>
                    <a:pt x="18" y="63"/>
                    <a:pt x="24" y="57"/>
                  </a:cubicBezTo>
                  <a:cubicBezTo>
                    <a:pt x="28" y="54"/>
                    <a:pt x="67" y="54"/>
                    <a:pt x="73" y="54"/>
                  </a:cubicBezTo>
                  <a:lnTo>
                    <a:pt x="177" y="54"/>
                  </a:lnTo>
                  <a:lnTo>
                    <a:pt x="121" y="133"/>
                  </a:lnTo>
                  <a:cubicBezTo>
                    <a:pt x="76" y="201"/>
                    <a:pt x="59" y="270"/>
                    <a:pt x="59" y="321"/>
                  </a:cubicBezTo>
                  <a:cubicBezTo>
                    <a:pt x="59" y="326"/>
                    <a:pt x="59" y="349"/>
                    <a:pt x="82" y="349"/>
                  </a:cubicBezTo>
                  <a:cubicBezTo>
                    <a:pt x="105" y="349"/>
                    <a:pt x="105" y="326"/>
                    <a:pt x="105" y="321"/>
                  </a:cubicBezTo>
                  <a:lnTo>
                    <a:pt x="105" y="296"/>
                  </a:lnTo>
                  <a:cubicBezTo>
                    <a:pt x="105" y="268"/>
                    <a:pt x="107" y="241"/>
                    <a:pt x="111" y="214"/>
                  </a:cubicBezTo>
                  <a:cubicBezTo>
                    <a:pt x="113" y="202"/>
                    <a:pt x="120" y="159"/>
                    <a:pt x="142" y="128"/>
                  </a:cubicBezTo>
                  <a:lnTo>
                    <a:pt x="209" y="33"/>
                  </a:lnTo>
                  <a:cubicBezTo>
                    <a:pt x="213" y="27"/>
                    <a:pt x="213" y="26"/>
                    <a:pt x="213"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Oval 40">
              <a:extLst>
                <a:ext uri="{FF2B5EF4-FFF2-40B4-BE49-F238E27FC236}">
                  <a16:creationId xmlns:a16="http://schemas.microsoft.com/office/drawing/2014/main" id="{CDAA8AC0-75BD-41AA-BF2D-E8840281987E}"/>
                </a:ext>
              </a:extLst>
            </p:cNvPr>
            <p:cNvSpPr>
              <a:spLocks noChangeArrowheads="1"/>
            </p:cNvSpPr>
            <p:nvPr>
              <p:custDataLst>
                <p:tags r:id="rId18"/>
              </p:custDataLst>
            </p:nvPr>
          </p:nvSpPr>
          <p:spPr bwMode="auto">
            <a:xfrm>
              <a:off x="2566988"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1">
              <a:extLst>
                <a:ext uri="{FF2B5EF4-FFF2-40B4-BE49-F238E27FC236}">
                  <a16:creationId xmlns:a16="http://schemas.microsoft.com/office/drawing/2014/main" id="{C5459005-50DD-4B40-B70A-521D9B5311AF}"/>
                </a:ext>
              </a:extLst>
            </p:cNvPr>
            <p:cNvSpPr>
              <a:spLocks noEditPoints="1"/>
            </p:cNvSpPr>
            <p:nvPr>
              <p:custDataLst>
                <p:tags r:id="rId19"/>
              </p:custDataLst>
            </p:nvPr>
          </p:nvSpPr>
          <p:spPr bwMode="auto">
            <a:xfrm>
              <a:off x="2601913" y="1724026"/>
              <a:ext cx="61913" cy="122238"/>
            </a:xfrm>
            <a:custGeom>
              <a:avLst/>
              <a:gdLst>
                <a:gd name="T0" fmla="*/ 207 w 207"/>
                <a:gd name="T1" fmla="*/ 249 h 344"/>
                <a:gd name="T2" fmla="*/ 182 w 207"/>
                <a:gd name="T3" fmla="*/ 187 h 344"/>
                <a:gd name="T4" fmla="*/ 133 w 207"/>
                <a:gd name="T5" fmla="*/ 152 h 344"/>
                <a:gd name="T6" fmla="*/ 193 w 207"/>
                <a:gd name="T7" fmla="*/ 74 h 344"/>
                <a:gd name="T8" fmla="*/ 104 w 207"/>
                <a:gd name="T9" fmla="*/ 0 h 344"/>
                <a:gd name="T10" fmla="*/ 13 w 207"/>
                <a:gd name="T11" fmla="*/ 83 h 344"/>
                <a:gd name="T12" fmla="*/ 35 w 207"/>
                <a:gd name="T13" fmla="*/ 138 h 344"/>
                <a:gd name="T14" fmla="*/ 72 w 207"/>
                <a:gd name="T15" fmla="*/ 165 h 344"/>
                <a:gd name="T16" fmla="*/ 0 w 207"/>
                <a:gd name="T17" fmla="*/ 257 h 344"/>
                <a:gd name="T18" fmla="*/ 103 w 207"/>
                <a:gd name="T19" fmla="*/ 344 h 344"/>
                <a:gd name="T20" fmla="*/ 207 w 207"/>
                <a:gd name="T21" fmla="*/ 249 h 344"/>
                <a:gd name="T22" fmla="*/ 171 w 207"/>
                <a:gd name="T23" fmla="*/ 74 h 344"/>
                <a:gd name="T24" fmla="*/ 122 w 207"/>
                <a:gd name="T25" fmla="*/ 144 h 344"/>
                <a:gd name="T26" fmla="*/ 60 w 207"/>
                <a:gd name="T27" fmla="*/ 104 h 344"/>
                <a:gd name="T28" fmla="*/ 35 w 207"/>
                <a:gd name="T29" fmla="*/ 64 h 344"/>
                <a:gd name="T30" fmla="*/ 103 w 207"/>
                <a:gd name="T31" fmla="*/ 12 h 344"/>
                <a:gd name="T32" fmla="*/ 171 w 207"/>
                <a:gd name="T33" fmla="*/ 74 h 344"/>
                <a:gd name="T34" fmla="*/ 182 w 207"/>
                <a:gd name="T35" fmla="*/ 267 h 344"/>
                <a:gd name="T36" fmla="*/ 104 w 207"/>
                <a:gd name="T37" fmla="*/ 330 h 344"/>
                <a:gd name="T38" fmla="*/ 25 w 207"/>
                <a:gd name="T39" fmla="*/ 257 h 344"/>
                <a:gd name="T40" fmla="*/ 83 w 207"/>
                <a:gd name="T41" fmla="*/ 173 h 344"/>
                <a:gd name="T42" fmla="*/ 144 w 207"/>
                <a:gd name="T43" fmla="*/ 212 h 344"/>
                <a:gd name="T44" fmla="*/ 182 w 207"/>
                <a:gd name="T45" fmla="*/ 2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4">
                  <a:moveTo>
                    <a:pt x="207" y="249"/>
                  </a:moveTo>
                  <a:cubicBezTo>
                    <a:pt x="207" y="231"/>
                    <a:pt x="201" y="208"/>
                    <a:pt x="182" y="187"/>
                  </a:cubicBezTo>
                  <a:cubicBezTo>
                    <a:pt x="173" y="177"/>
                    <a:pt x="165" y="172"/>
                    <a:pt x="133" y="152"/>
                  </a:cubicBezTo>
                  <a:cubicBezTo>
                    <a:pt x="169" y="133"/>
                    <a:pt x="193" y="107"/>
                    <a:pt x="193" y="74"/>
                  </a:cubicBezTo>
                  <a:cubicBezTo>
                    <a:pt x="193" y="28"/>
                    <a:pt x="149" y="0"/>
                    <a:pt x="104" y="0"/>
                  </a:cubicBezTo>
                  <a:cubicBezTo>
                    <a:pt x="54" y="0"/>
                    <a:pt x="13" y="37"/>
                    <a:pt x="13" y="83"/>
                  </a:cubicBezTo>
                  <a:cubicBezTo>
                    <a:pt x="13" y="92"/>
                    <a:pt x="14" y="115"/>
                    <a:pt x="35" y="138"/>
                  </a:cubicBezTo>
                  <a:cubicBezTo>
                    <a:pt x="41" y="144"/>
                    <a:pt x="59" y="157"/>
                    <a:pt x="72" y="165"/>
                  </a:cubicBezTo>
                  <a:cubicBezTo>
                    <a:pt x="43" y="180"/>
                    <a:pt x="0" y="208"/>
                    <a:pt x="0" y="257"/>
                  </a:cubicBezTo>
                  <a:cubicBezTo>
                    <a:pt x="0" y="310"/>
                    <a:pt x="51" y="344"/>
                    <a:pt x="103" y="344"/>
                  </a:cubicBezTo>
                  <a:cubicBezTo>
                    <a:pt x="159" y="344"/>
                    <a:pt x="207" y="302"/>
                    <a:pt x="207" y="249"/>
                  </a:cubicBezTo>
                  <a:close/>
                  <a:moveTo>
                    <a:pt x="171" y="74"/>
                  </a:moveTo>
                  <a:cubicBezTo>
                    <a:pt x="171" y="103"/>
                    <a:pt x="152" y="127"/>
                    <a:pt x="122" y="144"/>
                  </a:cubicBezTo>
                  <a:lnTo>
                    <a:pt x="60" y="104"/>
                  </a:lnTo>
                  <a:cubicBezTo>
                    <a:pt x="37" y="89"/>
                    <a:pt x="35" y="72"/>
                    <a:pt x="35" y="64"/>
                  </a:cubicBezTo>
                  <a:cubicBezTo>
                    <a:pt x="35" y="33"/>
                    <a:pt x="68" y="12"/>
                    <a:pt x="103" y="12"/>
                  </a:cubicBezTo>
                  <a:cubicBezTo>
                    <a:pt x="139" y="12"/>
                    <a:pt x="171" y="38"/>
                    <a:pt x="171" y="74"/>
                  </a:cubicBezTo>
                  <a:close/>
                  <a:moveTo>
                    <a:pt x="182" y="267"/>
                  </a:moveTo>
                  <a:cubicBezTo>
                    <a:pt x="182" y="304"/>
                    <a:pt x="144" y="330"/>
                    <a:pt x="104" y="330"/>
                  </a:cubicBezTo>
                  <a:cubicBezTo>
                    <a:pt x="61" y="330"/>
                    <a:pt x="25" y="299"/>
                    <a:pt x="25" y="257"/>
                  </a:cubicBezTo>
                  <a:cubicBezTo>
                    <a:pt x="25" y="228"/>
                    <a:pt x="41" y="196"/>
                    <a:pt x="83" y="173"/>
                  </a:cubicBezTo>
                  <a:lnTo>
                    <a:pt x="144" y="212"/>
                  </a:lnTo>
                  <a:cubicBezTo>
                    <a:pt x="158" y="221"/>
                    <a:pt x="182" y="236"/>
                    <a:pt x="182" y="2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2">
              <a:extLst>
                <a:ext uri="{FF2B5EF4-FFF2-40B4-BE49-F238E27FC236}">
                  <a16:creationId xmlns:a16="http://schemas.microsoft.com/office/drawing/2014/main" id="{84D92790-AEB7-41E1-B607-1CC63E1710CE}"/>
                </a:ext>
              </a:extLst>
            </p:cNvPr>
            <p:cNvSpPr>
              <a:spLocks/>
            </p:cNvSpPr>
            <p:nvPr>
              <p:custDataLst>
                <p:tags r:id="rId20"/>
              </p:custDataLst>
            </p:nvPr>
          </p:nvSpPr>
          <p:spPr bwMode="auto">
            <a:xfrm>
              <a:off x="2678113" y="1724026"/>
              <a:ext cx="60325" cy="122238"/>
            </a:xfrm>
            <a:custGeom>
              <a:avLst/>
              <a:gdLst>
                <a:gd name="T0" fmla="*/ 199 w 199"/>
                <a:gd name="T1" fmla="*/ 232 h 344"/>
                <a:gd name="T2" fmla="*/ 104 w 199"/>
                <a:gd name="T3" fmla="*/ 123 h 344"/>
                <a:gd name="T4" fmla="*/ 41 w 199"/>
                <a:gd name="T5" fmla="*/ 148 h 344"/>
                <a:gd name="T6" fmla="*/ 41 w 199"/>
                <a:gd name="T7" fmla="*/ 51 h 344"/>
                <a:gd name="T8" fmla="*/ 83 w 199"/>
                <a:gd name="T9" fmla="*/ 57 h 344"/>
                <a:gd name="T10" fmla="*/ 179 w 199"/>
                <a:gd name="T11" fmla="*/ 5 h 344"/>
                <a:gd name="T12" fmla="*/ 174 w 199"/>
                <a:gd name="T13" fmla="*/ 0 h 344"/>
                <a:gd name="T14" fmla="*/ 170 w 199"/>
                <a:gd name="T15" fmla="*/ 1 h 344"/>
                <a:gd name="T16" fmla="*/ 103 w 199"/>
                <a:gd name="T17" fmla="*/ 16 h 344"/>
                <a:gd name="T18" fmla="*/ 36 w 199"/>
                <a:gd name="T19" fmla="*/ 2 h 344"/>
                <a:gd name="T20" fmla="*/ 30 w 199"/>
                <a:gd name="T21" fmla="*/ 0 h 344"/>
                <a:gd name="T22" fmla="*/ 25 w 199"/>
                <a:gd name="T23" fmla="*/ 12 h 344"/>
                <a:gd name="T24" fmla="*/ 25 w 199"/>
                <a:gd name="T25" fmla="*/ 160 h 344"/>
                <a:gd name="T26" fmla="*/ 32 w 199"/>
                <a:gd name="T27" fmla="*/ 173 h 344"/>
                <a:gd name="T28" fmla="*/ 39 w 199"/>
                <a:gd name="T29" fmla="*/ 169 h 344"/>
                <a:gd name="T30" fmla="*/ 103 w 199"/>
                <a:gd name="T31" fmla="*/ 134 h 344"/>
                <a:gd name="T32" fmla="*/ 145 w 199"/>
                <a:gd name="T33" fmla="*/ 166 h 344"/>
                <a:gd name="T34" fmla="*/ 154 w 199"/>
                <a:gd name="T35" fmla="*/ 229 h 344"/>
                <a:gd name="T36" fmla="*/ 142 w 199"/>
                <a:gd name="T37" fmla="*/ 297 h 344"/>
                <a:gd name="T38" fmla="*/ 89 w 199"/>
                <a:gd name="T39" fmla="*/ 330 h 344"/>
                <a:gd name="T40" fmla="*/ 16 w 199"/>
                <a:gd name="T41" fmla="*/ 274 h 344"/>
                <a:gd name="T42" fmla="*/ 24 w 199"/>
                <a:gd name="T43" fmla="*/ 275 h 344"/>
                <a:gd name="T44" fmla="*/ 49 w 199"/>
                <a:gd name="T45" fmla="*/ 250 h 344"/>
                <a:gd name="T46" fmla="*/ 24 w 199"/>
                <a:gd name="T47" fmla="*/ 226 h 344"/>
                <a:gd name="T48" fmla="*/ 0 w 199"/>
                <a:gd name="T49" fmla="*/ 252 h 344"/>
                <a:gd name="T50" fmla="*/ 90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8" y="123"/>
                    <a:pt x="104" y="123"/>
                  </a:cubicBezTo>
                  <a:cubicBezTo>
                    <a:pt x="80" y="123"/>
                    <a:pt x="59" y="131"/>
                    <a:pt x="41" y="148"/>
                  </a:cubicBezTo>
                  <a:lnTo>
                    <a:pt x="41" y="51"/>
                  </a:lnTo>
                  <a:cubicBezTo>
                    <a:pt x="51" y="54"/>
                    <a:pt x="67" y="57"/>
                    <a:pt x="83" y="57"/>
                  </a:cubicBezTo>
                  <a:cubicBezTo>
                    <a:pt x="144" y="57"/>
                    <a:pt x="179" y="12"/>
                    <a:pt x="179" y="5"/>
                  </a:cubicBezTo>
                  <a:cubicBezTo>
                    <a:pt x="179" y="2"/>
                    <a:pt x="178" y="0"/>
                    <a:pt x="174" y="0"/>
                  </a:cubicBezTo>
                  <a:cubicBezTo>
                    <a:pt x="174" y="0"/>
                    <a:pt x="173" y="0"/>
                    <a:pt x="170" y="1"/>
                  </a:cubicBezTo>
                  <a:cubicBezTo>
                    <a:pt x="160" y="6"/>
                    <a:pt x="136" y="16"/>
                    <a:pt x="103" y="16"/>
                  </a:cubicBezTo>
                  <a:cubicBezTo>
                    <a:pt x="83" y="16"/>
                    <a:pt x="60" y="12"/>
                    <a:pt x="36" y="2"/>
                  </a:cubicBezTo>
                  <a:cubicBezTo>
                    <a:pt x="32" y="0"/>
                    <a:pt x="30" y="0"/>
                    <a:pt x="30" y="0"/>
                  </a:cubicBezTo>
                  <a:cubicBezTo>
                    <a:pt x="25" y="0"/>
                    <a:pt x="25" y="4"/>
                    <a:pt x="25" y="12"/>
                  </a:cubicBezTo>
                  <a:lnTo>
                    <a:pt x="25" y="160"/>
                  </a:lnTo>
                  <a:cubicBezTo>
                    <a:pt x="25" y="169"/>
                    <a:pt x="25" y="173"/>
                    <a:pt x="32" y="173"/>
                  </a:cubicBezTo>
                  <a:cubicBezTo>
                    <a:pt x="36" y="173"/>
                    <a:pt x="37" y="172"/>
                    <a:pt x="39" y="169"/>
                  </a:cubicBezTo>
                  <a:cubicBezTo>
                    <a:pt x="44" y="161"/>
                    <a:pt x="63" y="134"/>
                    <a:pt x="103" y="134"/>
                  </a:cubicBezTo>
                  <a:cubicBezTo>
                    <a:pt x="129" y="134"/>
                    <a:pt x="141" y="157"/>
                    <a:pt x="145" y="166"/>
                  </a:cubicBezTo>
                  <a:cubicBezTo>
                    <a:pt x="153" y="184"/>
                    <a:pt x="154" y="204"/>
                    <a:pt x="154" y="229"/>
                  </a:cubicBezTo>
                  <a:cubicBezTo>
                    <a:pt x="154" y="246"/>
                    <a:pt x="154" y="276"/>
                    <a:pt x="142" y="297"/>
                  </a:cubicBezTo>
                  <a:cubicBezTo>
                    <a:pt x="131" y="317"/>
                    <a:pt x="112" y="330"/>
                    <a:pt x="89" y="330"/>
                  </a:cubicBezTo>
                  <a:cubicBezTo>
                    <a:pt x="53" y="330"/>
                    <a:pt x="24" y="303"/>
                    <a:pt x="16" y="274"/>
                  </a:cubicBezTo>
                  <a:cubicBezTo>
                    <a:pt x="17" y="274"/>
                    <a:pt x="19" y="275"/>
                    <a:pt x="24" y="275"/>
                  </a:cubicBezTo>
                  <a:cubicBezTo>
                    <a:pt x="41" y="275"/>
                    <a:pt x="49" y="262"/>
                    <a:pt x="49" y="250"/>
                  </a:cubicBezTo>
                  <a:cubicBezTo>
                    <a:pt x="49" y="238"/>
                    <a:pt x="41" y="226"/>
                    <a:pt x="24" y="226"/>
                  </a:cubicBezTo>
                  <a:cubicBezTo>
                    <a:pt x="17" y="226"/>
                    <a:pt x="0" y="229"/>
                    <a:pt x="0" y="252"/>
                  </a:cubicBezTo>
                  <a:cubicBezTo>
                    <a:pt x="0" y="295"/>
                    <a:pt x="34" y="344"/>
                    <a:pt x="90" y="344"/>
                  </a:cubicBezTo>
                  <a:cubicBezTo>
                    <a:pt x="148"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3">
              <a:extLst>
                <a:ext uri="{FF2B5EF4-FFF2-40B4-BE49-F238E27FC236}">
                  <a16:creationId xmlns:a16="http://schemas.microsoft.com/office/drawing/2014/main" id="{B4FE5DAC-A2DF-4DC5-8FB4-4ED0A72C3D42}"/>
                </a:ext>
              </a:extLst>
            </p:cNvPr>
            <p:cNvSpPr>
              <a:spLocks/>
            </p:cNvSpPr>
            <p:nvPr>
              <p:custDataLst>
                <p:tags r:id="rId21"/>
              </p:custDataLst>
            </p:nvPr>
          </p:nvSpPr>
          <p:spPr bwMode="auto">
            <a:xfrm>
              <a:off x="2752725" y="1724026"/>
              <a:ext cx="61913" cy="122238"/>
            </a:xfrm>
            <a:custGeom>
              <a:avLst/>
              <a:gdLst>
                <a:gd name="T0" fmla="*/ 207 w 207"/>
                <a:gd name="T1" fmla="*/ 247 h 344"/>
                <a:gd name="T2" fmla="*/ 124 w 207"/>
                <a:gd name="T3" fmla="*/ 157 h 344"/>
                <a:gd name="T4" fmla="*/ 194 w 207"/>
                <a:gd name="T5" fmla="*/ 69 h 344"/>
                <a:gd name="T6" fmla="*/ 102 w 207"/>
                <a:gd name="T7" fmla="*/ 0 h 344"/>
                <a:gd name="T8" fmla="*/ 13 w 207"/>
                <a:gd name="T9" fmla="*/ 68 h 344"/>
                <a:gd name="T10" fmla="*/ 39 w 207"/>
                <a:gd name="T11" fmla="*/ 94 h 344"/>
                <a:gd name="T12" fmla="*/ 64 w 207"/>
                <a:gd name="T13" fmla="*/ 68 h 344"/>
                <a:gd name="T14" fmla="*/ 33 w 207"/>
                <a:gd name="T15" fmla="*/ 43 h 344"/>
                <a:gd name="T16" fmla="*/ 100 w 207"/>
                <a:gd name="T17" fmla="*/ 12 h 344"/>
                <a:gd name="T18" fmla="*/ 148 w 207"/>
                <a:gd name="T19" fmla="*/ 68 h 344"/>
                <a:gd name="T20" fmla="*/ 134 w 207"/>
                <a:gd name="T21" fmla="*/ 125 h 344"/>
                <a:gd name="T22" fmla="*/ 89 w 207"/>
                <a:gd name="T23" fmla="*/ 151 h 344"/>
                <a:gd name="T24" fmla="*/ 70 w 207"/>
                <a:gd name="T25" fmla="*/ 153 h 344"/>
                <a:gd name="T26" fmla="*/ 62 w 207"/>
                <a:gd name="T27" fmla="*/ 159 h 344"/>
                <a:gd name="T28" fmla="*/ 74 w 207"/>
                <a:gd name="T29" fmla="*/ 164 h 344"/>
                <a:gd name="T30" fmla="*/ 96 w 207"/>
                <a:gd name="T31" fmla="*/ 164 h 344"/>
                <a:gd name="T32" fmla="*/ 156 w 207"/>
                <a:gd name="T33" fmla="*/ 247 h 344"/>
                <a:gd name="T34" fmla="*/ 99 w 207"/>
                <a:gd name="T35" fmla="*/ 330 h 344"/>
                <a:gd name="T36" fmla="*/ 23 w 207"/>
                <a:gd name="T37" fmla="*/ 292 h 344"/>
                <a:gd name="T38" fmla="*/ 56 w 207"/>
                <a:gd name="T39" fmla="*/ 264 h 344"/>
                <a:gd name="T40" fmla="*/ 28 w 207"/>
                <a:gd name="T41" fmla="*/ 236 h 344"/>
                <a:gd name="T42" fmla="*/ 0 w 207"/>
                <a:gd name="T43" fmla="*/ 265 h 344"/>
                <a:gd name="T44" fmla="*/ 101 w 207"/>
                <a:gd name="T45" fmla="*/ 344 h 344"/>
                <a:gd name="T46" fmla="*/ 207 w 207"/>
                <a:gd name="T47" fmla="*/ 2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4">
                  <a:moveTo>
                    <a:pt x="207" y="247"/>
                  </a:moveTo>
                  <a:cubicBezTo>
                    <a:pt x="207" y="206"/>
                    <a:pt x="176" y="167"/>
                    <a:pt x="124" y="157"/>
                  </a:cubicBezTo>
                  <a:cubicBezTo>
                    <a:pt x="165" y="143"/>
                    <a:pt x="194" y="108"/>
                    <a:pt x="194" y="69"/>
                  </a:cubicBezTo>
                  <a:cubicBezTo>
                    <a:pt x="194" y="28"/>
                    <a:pt x="150" y="0"/>
                    <a:pt x="102" y="0"/>
                  </a:cubicBezTo>
                  <a:cubicBezTo>
                    <a:pt x="51" y="0"/>
                    <a:pt x="13" y="30"/>
                    <a:pt x="13" y="68"/>
                  </a:cubicBezTo>
                  <a:cubicBezTo>
                    <a:pt x="13" y="84"/>
                    <a:pt x="24" y="94"/>
                    <a:pt x="39" y="94"/>
                  </a:cubicBezTo>
                  <a:cubicBezTo>
                    <a:pt x="54" y="94"/>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1"/>
                    <a:pt x="89" y="151"/>
                  </a:cubicBezTo>
                  <a:cubicBezTo>
                    <a:pt x="85" y="152"/>
                    <a:pt x="73" y="153"/>
                    <a:pt x="70" y="153"/>
                  </a:cubicBezTo>
                  <a:cubicBezTo>
                    <a:pt x="66" y="153"/>
                    <a:pt x="62" y="154"/>
                    <a:pt x="62" y="159"/>
                  </a:cubicBezTo>
                  <a:cubicBezTo>
                    <a:pt x="62" y="164"/>
                    <a:pt x="66" y="164"/>
                    <a:pt x="74" y="164"/>
                  </a:cubicBezTo>
                  <a:lnTo>
                    <a:pt x="96" y="164"/>
                  </a:lnTo>
                  <a:cubicBezTo>
                    <a:pt x="137" y="164"/>
                    <a:pt x="156" y="198"/>
                    <a:pt x="156" y="247"/>
                  </a:cubicBezTo>
                  <a:cubicBezTo>
                    <a:pt x="156" y="315"/>
                    <a:pt x="121" y="330"/>
                    <a:pt x="99" y="330"/>
                  </a:cubicBezTo>
                  <a:cubicBezTo>
                    <a:pt x="78" y="330"/>
                    <a:pt x="40" y="321"/>
                    <a:pt x="23" y="292"/>
                  </a:cubicBezTo>
                  <a:cubicBezTo>
                    <a:pt x="40" y="294"/>
                    <a:pt x="56" y="283"/>
                    <a:pt x="56" y="264"/>
                  </a:cubicBezTo>
                  <a:cubicBezTo>
                    <a:pt x="56" y="246"/>
                    <a:pt x="42" y="236"/>
                    <a:pt x="28" y="236"/>
                  </a:cubicBezTo>
                  <a:cubicBezTo>
                    <a:pt x="16" y="236"/>
                    <a:pt x="0" y="243"/>
                    <a:pt x="0" y="265"/>
                  </a:cubicBezTo>
                  <a:cubicBezTo>
                    <a:pt x="0" y="311"/>
                    <a:pt x="46" y="344"/>
                    <a:pt x="101" y="344"/>
                  </a:cubicBezTo>
                  <a:cubicBezTo>
                    <a:pt x="162" y="344"/>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4">
              <a:extLst>
                <a:ext uri="{FF2B5EF4-FFF2-40B4-BE49-F238E27FC236}">
                  <a16:creationId xmlns:a16="http://schemas.microsoft.com/office/drawing/2014/main" id="{78976BF4-74A2-48B1-BDFE-09AFEF779FA8}"/>
                </a:ext>
              </a:extLst>
            </p:cNvPr>
            <p:cNvSpPr>
              <a:spLocks/>
            </p:cNvSpPr>
            <p:nvPr>
              <p:custDataLst>
                <p:tags r:id="rId22"/>
              </p:custDataLst>
            </p:nvPr>
          </p:nvSpPr>
          <p:spPr bwMode="auto">
            <a:xfrm>
              <a:off x="2828925" y="1724026"/>
              <a:ext cx="60325" cy="119063"/>
            </a:xfrm>
            <a:custGeom>
              <a:avLst/>
              <a:gdLst>
                <a:gd name="T0" fmla="*/ 199 w 199"/>
                <a:gd name="T1" fmla="*/ 246 h 333"/>
                <a:gd name="T2" fmla="*/ 187 w 199"/>
                <a:gd name="T3" fmla="*/ 246 h 333"/>
                <a:gd name="T4" fmla="*/ 176 w 199"/>
                <a:gd name="T5" fmla="*/ 290 h 333"/>
                <a:gd name="T6" fmla="*/ 128 w 199"/>
                <a:gd name="T7" fmla="*/ 294 h 333"/>
                <a:gd name="T8" fmla="*/ 39 w 199"/>
                <a:gd name="T9" fmla="*/ 294 h 333"/>
                <a:gd name="T10" fmla="*/ 91 w 199"/>
                <a:gd name="T11" fmla="*/ 243 h 333"/>
                <a:gd name="T12" fmla="*/ 199 w 199"/>
                <a:gd name="T13" fmla="*/ 97 h 333"/>
                <a:gd name="T14" fmla="*/ 93 w 199"/>
                <a:gd name="T15" fmla="*/ 0 h 333"/>
                <a:gd name="T16" fmla="*/ 0 w 199"/>
                <a:gd name="T17" fmla="*/ 90 h 333"/>
                <a:gd name="T18" fmla="*/ 27 w 199"/>
                <a:gd name="T19" fmla="*/ 118 h 333"/>
                <a:gd name="T20" fmla="*/ 52 w 199"/>
                <a:gd name="T21" fmla="*/ 92 h 333"/>
                <a:gd name="T22" fmla="*/ 26 w 199"/>
                <a:gd name="T23" fmla="*/ 66 h 333"/>
                <a:gd name="T24" fmla="*/ 20 w 199"/>
                <a:gd name="T25" fmla="*/ 66 h 333"/>
                <a:gd name="T26" fmla="*/ 87 w 199"/>
                <a:gd name="T27" fmla="*/ 15 h 333"/>
                <a:gd name="T28" fmla="*/ 154 w 199"/>
                <a:gd name="T29" fmla="*/ 97 h 333"/>
                <a:gd name="T30" fmla="*/ 101 w 199"/>
                <a:gd name="T31" fmla="*/ 207 h 333"/>
                <a:gd name="T32" fmla="*/ 6 w 199"/>
                <a:gd name="T33" fmla="*/ 314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7" y="246"/>
                  </a:lnTo>
                  <a:cubicBezTo>
                    <a:pt x="184" y="261"/>
                    <a:pt x="181" y="283"/>
                    <a:pt x="176" y="290"/>
                  </a:cubicBezTo>
                  <a:cubicBezTo>
                    <a:pt x="172" y="294"/>
                    <a:pt x="139" y="294"/>
                    <a:pt x="128" y="294"/>
                  </a:cubicBezTo>
                  <a:lnTo>
                    <a:pt x="39" y="294"/>
                  </a:lnTo>
                  <a:lnTo>
                    <a:pt x="91" y="243"/>
                  </a:lnTo>
                  <a:cubicBezTo>
                    <a:pt x="169" y="174"/>
                    <a:pt x="199" y="147"/>
                    <a:pt x="199" y="97"/>
                  </a:cubicBezTo>
                  <a:cubicBezTo>
                    <a:pt x="199" y="40"/>
                    <a:pt x="154" y="0"/>
                    <a:pt x="93" y="0"/>
                  </a:cubicBezTo>
                  <a:cubicBezTo>
                    <a:pt x="37" y="0"/>
                    <a:pt x="0" y="46"/>
                    <a:pt x="0" y="90"/>
                  </a:cubicBezTo>
                  <a:cubicBezTo>
                    <a:pt x="0" y="118"/>
                    <a:pt x="25" y="118"/>
                    <a:pt x="27" y="118"/>
                  </a:cubicBezTo>
                  <a:cubicBezTo>
                    <a:pt x="35" y="118"/>
                    <a:pt x="52" y="112"/>
                    <a:pt x="52" y="92"/>
                  </a:cubicBezTo>
                  <a:cubicBezTo>
                    <a:pt x="52" y="79"/>
                    <a:pt x="44" y="66"/>
                    <a:pt x="26" y="66"/>
                  </a:cubicBezTo>
                  <a:cubicBezTo>
                    <a:pt x="22" y="66"/>
                    <a:pt x="21" y="66"/>
                    <a:pt x="20" y="66"/>
                  </a:cubicBezTo>
                  <a:cubicBezTo>
                    <a:pt x="31" y="34"/>
                    <a:pt x="58" y="15"/>
                    <a:pt x="87" y="15"/>
                  </a:cubicBezTo>
                  <a:cubicBezTo>
                    <a:pt x="132" y="15"/>
                    <a:pt x="154" y="56"/>
                    <a:pt x="154" y="97"/>
                  </a:cubicBezTo>
                  <a:cubicBezTo>
                    <a:pt x="154" y="137"/>
                    <a:pt x="129" y="176"/>
                    <a:pt x="101" y="207"/>
                  </a:cubicBezTo>
                  <a:lnTo>
                    <a:pt x="6" y="314"/>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5">
              <a:extLst>
                <a:ext uri="{FF2B5EF4-FFF2-40B4-BE49-F238E27FC236}">
                  <a16:creationId xmlns:a16="http://schemas.microsoft.com/office/drawing/2014/main" id="{8BE21C07-4A22-48C7-AE0A-EFDEEC27B08E}"/>
                </a:ext>
              </a:extLst>
            </p:cNvPr>
            <p:cNvSpPr>
              <a:spLocks noEditPoints="1"/>
            </p:cNvSpPr>
            <p:nvPr>
              <p:custDataLst>
                <p:tags r:id="rId23"/>
              </p:custDataLst>
            </p:nvPr>
          </p:nvSpPr>
          <p:spPr bwMode="auto">
            <a:xfrm>
              <a:off x="2903538" y="1724026"/>
              <a:ext cx="63500" cy="122238"/>
            </a:xfrm>
            <a:custGeom>
              <a:avLst/>
              <a:gdLst>
                <a:gd name="T0" fmla="*/ 210 w 210"/>
                <a:gd name="T1" fmla="*/ 173 h 344"/>
                <a:gd name="T2" fmla="*/ 190 w 210"/>
                <a:gd name="T3" fmla="*/ 56 h 344"/>
                <a:gd name="T4" fmla="*/ 105 w 210"/>
                <a:gd name="T5" fmla="*/ 0 h 344"/>
                <a:gd name="T6" fmla="*/ 18 w 210"/>
                <a:gd name="T7" fmla="*/ 59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69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6" y="320"/>
                    <a:pt x="47" y="272"/>
                  </a:cubicBezTo>
                  <a:cubicBezTo>
                    <a:pt x="41" y="242"/>
                    <a:pt x="41" y="196"/>
                    <a:pt x="41" y="167"/>
                  </a:cubicBezTo>
                  <a:cubicBezTo>
                    <a:pt x="41" y="135"/>
                    <a:pt x="41" y="102"/>
                    <a:pt x="45" y="75"/>
                  </a:cubicBezTo>
                  <a:cubicBezTo>
                    <a:pt x="55"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6">
              <a:extLst>
                <a:ext uri="{FF2B5EF4-FFF2-40B4-BE49-F238E27FC236}">
                  <a16:creationId xmlns:a16="http://schemas.microsoft.com/office/drawing/2014/main" id="{8631711C-7ED1-441E-8B69-038C3E4B12A1}"/>
                </a:ext>
              </a:extLst>
            </p:cNvPr>
            <p:cNvSpPr>
              <a:spLocks/>
            </p:cNvSpPr>
            <p:nvPr>
              <p:custDataLst>
                <p:tags r:id="rId24"/>
              </p:custDataLst>
            </p:nvPr>
          </p:nvSpPr>
          <p:spPr bwMode="auto">
            <a:xfrm>
              <a:off x="2984500" y="1824038"/>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7">
              <a:extLst>
                <a:ext uri="{FF2B5EF4-FFF2-40B4-BE49-F238E27FC236}">
                  <a16:creationId xmlns:a16="http://schemas.microsoft.com/office/drawing/2014/main" id="{A7A67D92-DE00-40FC-B4BE-662420109592}"/>
                </a:ext>
              </a:extLst>
            </p:cNvPr>
            <p:cNvSpPr>
              <a:spLocks/>
            </p:cNvSpPr>
            <p:nvPr>
              <p:custDataLst>
                <p:tags r:id="rId25"/>
              </p:custDataLst>
            </p:nvPr>
          </p:nvSpPr>
          <p:spPr bwMode="auto">
            <a:xfrm>
              <a:off x="3071813"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8">
              <a:extLst>
                <a:ext uri="{FF2B5EF4-FFF2-40B4-BE49-F238E27FC236}">
                  <a16:creationId xmlns:a16="http://schemas.microsoft.com/office/drawing/2014/main" id="{A7F7A735-895B-4BA5-8F92-FA71F47AC561}"/>
                </a:ext>
              </a:extLst>
            </p:cNvPr>
            <p:cNvSpPr>
              <a:spLocks/>
            </p:cNvSpPr>
            <p:nvPr>
              <p:custDataLst>
                <p:tags r:id="rId26"/>
              </p:custDataLst>
            </p:nvPr>
          </p:nvSpPr>
          <p:spPr bwMode="auto">
            <a:xfrm>
              <a:off x="3157538" y="1785938"/>
              <a:ext cx="49213" cy="85725"/>
            </a:xfrm>
            <a:custGeom>
              <a:avLst/>
              <a:gdLst>
                <a:gd name="T0" fmla="*/ 161 w 161"/>
                <a:gd name="T1" fmla="*/ 172 h 239"/>
                <a:gd name="T2" fmla="*/ 100 w 161"/>
                <a:gd name="T3" fmla="*/ 109 h 239"/>
                <a:gd name="T4" fmla="*/ 150 w 161"/>
                <a:gd name="T5" fmla="*/ 49 h 239"/>
                <a:gd name="T6" fmla="*/ 79 w 161"/>
                <a:gd name="T7" fmla="*/ 0 h 239"/>
                <a:gd name="T8" fmla="*/ 11 w 161"/>
                <a:gd name="T9" fmla="*/ 47 h 239"/>
                <a:gd name="T10" fmla="*/ 29 w 161"/>
                <a:gd name="T11" fmla="*/ 66 h 239"/>
                <a:gd name="T12" fmla="*/ 47 w 161"/>
                <a:gd name="T13" fmla="*/ 48 h 239"/>
                <a:gd name="T14" fmla="*/ 29 w 161"/>
                <a:gd name="T15" fmla="*/ 30 h 239"/>
                <a:gd name="T16" fmla="*/ 78 w 161"/>
                <a:gd name="T17" fmla="*/ 11 h 239"/>
                <a:gd name="T18" fmla="*/ 116 w 161"/>
                <a:gd name="T19" fmla="*/ 49 h 239"/>
                <a:gd name="T20" fmla="*/ 102 w 161"/>
                <a:gd name="T21" fmla="*/ 90 h 239"/>
                <a:gd name="T22" fmla="*/ 63 w 161"/>
                <a:gd name="T23" fmla="*/ 105 h 239"/>
                <a:gd name="T24" fmla="*/ 52 w 161"/>
                <a:gd name="T25" fmla="*/ 106 h 239"/>
                <a:gd name="T26" fmla="*/ 49 w 161"/>
                <a:gd name="T27" fmla="*/ 111 h 239"/>
                <a:gd name="T28" fmla="*/ 58 w 161"/>
                <a:gd name="T29" fmla="*/ 116 h 239"/>
                <a:gd name="T30" fmla="*/ 77 w 161"/>
                <a:gd name="T31" fmla="*/ 116 h 239"/>
                <a:gd name="T32" fmla="*/ 123 w 161"/>
                <a:gd name="T33" fmla="*/ 172 h 239"/>
                <a:gd name="T34" fmla="*/ 78 w 161"/>
                <a:gd name="T35" fmla="*/ 228 h 239"/>
                <a:gd name="T36" fmla="*/ 19 w 161"/>
                <a:gd name="T37" fmla="*/ 204 h 239"/>
                <a:gd name="T38" fmla="*/ 39 w 161"/>
                <a:gd name="T39" fmla="*/ 184 h 239"/>
                <a:gd name="T40" fmla="*/ 20 w 161"/>
                <a:gd name="T41" fmla="*/ 165 h 239"/>
                <a:gd name="T42" fmla="*/ 0 w 161"/>
                <a:gd name="T43" fmla="*/ 185 h 239"/>
                <a:gd name="T44" fmla="*/ 79 w 161"/>
                <a:gd name="T45" fmla="*/ 239 h 239"/>
                <a:gd name="T46" fmla="*/ 161 w 161"/>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9">
                  <a:moveTo>
                    <a:pt x="161" y="172"/>
                  </a:moveTo>
                  <a:cubicBezTo>
                    <a:pt x="161" y="145"/>
                    <a:pt x="138" y="117"/>
                    <a:pt x="100" y="109"/>
                  </a:cubicBezTo>
                  <a:cubicBezTo>
                    <a:pt x="137" y="96"/>
                    <a:pt x="150" y="70"/>
                    <a:pt x="150" y="49"/>
                  </a:cubicBezTo>
                  <a:cubicBezTo>
                    <a:pt x="150" y="21"/>
                    <a:pt x="118" y="0"/>
                    <a:pt x="79" y="0"/>
                  </a:cubicBezTo>
                  <a:cubicBezTo>
                    <a:pt x="41" y="0"/>
                    <a:pt x="11" y="19"/>
                    <a:pt x="11" y="47"/>
                  </a:cubicBezTo>
                  <a:cubicBezTo>
                    <a:pt x="11" y="59"/>
                    <a:pt x="19" y="66"/>
                    <a:pt x="29" y="66"/>
                  </a:cubicBezTo>
                  <a:cubicBezTo>
                    <a:pt x="40" y="66"/>
                    <a:pt x="47" y="58"/>
                    <a:pt x="47" y="48"/>
                  </a:cubicBezTo>
                  <a:cubicBezTo>
                    <a:pt x="47" y="38"/>
                    <a:pt x="40" y="30"/>
                    <a:pt x="29" y="30"/>
                  </a:cubicBezTo>
                  <a:cubicBezTo>
                    <a:pt x="41" y="14"/>
                    <a:pt x="65" y="11"/>
                    <a:pt x="78" y="11"/>
                  </a:cubicBezTo>
                  <a:cubicBezTo>
                    <a:pt x="94" y="11"/>
                    <a:pt x="116" y="18"/>
                    <a:pt x="116" y="49"/>
                  </a:cubicBezTo>
                  <a:cubicBezTo>
                    <a:pt x="116" y="63"/>
                    <a:pt x="111" y="79"/>
                    <a:pt x="102" y="90"/>
                  </a:cubicBezTo>
                  <a:cubicBezTo>
                    <a:pt x="90" y="104"/>
                    <a:pt x="81" y="104"/>
                    <a:pt x="63" y="105"/>
                  </a:cubicBezTo>
                  <a:cubicBezTo>
                    <a:pt x="55" y="106"/>
                    <a:pt x="54" y="106"/>
                    <a:pt x="52" y="106"/>
                  </a:cubicBezTo>
                  <a:cubicBezTo>
                    <a:pt x="52" y="106"/>
                    <a:pt x="49" y="107"/>
                    <a:pt x="49" y="111"/>
                  </a:cubicBezTo>
                  <a:cubicBezTo>
                    <a:pt x="49" y="116"/>
                    <a:pt x="52" y="116"/>
                    <a:pt x="58" y="116"/>
                  </a:cubicBezTo>
                  <a:lnTo>
                    <a:pt x="77" y="116"/>
                  </a:lnTo>
                  <a:cubicBezTo>
                    <a:pt x="104" y="116"/>
                    <a:pt x="123" y="135"/>
                    <a:pt x="123" y="172"/>
                  </a:cubicBezTo>
                  <a:cubicBezTo>
                    <a:pt x="123" y="215"/>
                    <a:pt x="98" y="228"/>
                    <a:pt x="78" y="228"/>
                  </a:cubicBezTo>
                  <a:cubicBezTo>
                    <a:pt x="64" y="228"/>
                    <a:pt x="33" y="224"/>
                    <a:pt x="19" y="204"/>
                  </a:cubicBezTo>
                  <a:cubicBezTo>
                    <a:pt x="35" y="203"/>
                    <a:pt x="39" y="192"/>
                    <a:pt x="39" y="184"/>
                  </a:cubicBezTo>
                  <a:cubicBezTo>
                    <a:pt x="39" y="173"/>
                    <a:pt x="31" y="165"/>
                    <a:pt x="20" y="165"/>
                  </a:cubicBezTo>
                  <a:cubicBezTo>
                    <a:pt x="10" y="165"/>
                    <a:pt x="0" y="171"/>
                    <a:pt x="0" y="185"/>
                  </a:cubicBezTo>
                  <a:cubicBezTo>
                    <a:pt x="0" y="218"/>
                    <a:pt x="36" y="239"/>
                    <a:pt x="79" y="239"/>
                  </a:cubicBezTo>
                  <a:cubicBezTo>
                    <a:pt x="127" y="239"/>
                    <a:pt x="161" y="207"/>
                    <a:pt x="161"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49">
              <a:extLst>
                <a:ext uri="{FF2B5EF4-FFF2-40B4-BE49-F238E27FC236}">
                  <a16:creationId xmlns:a16="http://schemas.microsoft.com/office/drawing/2014/main" id="{A7EB1176-1567-4A36-8068-ADC88E7C7471}"/>
                </a:ext>
              </a:extLst>
            </p:cNvPr>
            <p:cNvSpPr>
              <a:spLocks noEditPoints="1"/>
            </p:cNvSpPr>
            <p:nvPr>
              <p:custDataLst>
                <p:tags r:id="rId27"/>
              </p:custDataLst>
            </p:nvPr>
          </p:nvSpPr>
          <p:spPr bwMode="auto">
            <a:xfrm>
              <a:off x="3270250" y="1778001"/>
              <a:ext cx="100013"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0">
              <a:extLst>
                <a:ext uri="{FF2B5EF4-FFF2-40B4-BE49-F238E27FC236}">
                  <a16:creationId xmlns:a16="http://schemas.microsoft.com/office/drawing/2014/main" id="{FD1DBB3B-712B-4888-A1D4-A41F80762B2C}"/>
                </a:ext>
              </a:extLst>
            </p:cNvPr>
            <p:cNvSpPr>
              <a:spLocks/>
            </p:cNvSpPr>
            <p:nvPr>
              <p:custDataLst>
                <p:tags r:id="rId28"/>
              </p:custDataLst>
            </p:nvPr>
          </p:nvSpPr>
          <p:spPr bwMode="auto">
            <a:xfrm>
              <a:off x="3433763" y="1724026"/>
              <a:ext cx="50800" cy="119063"/>
            </a:xfrm>
            <a:custGeom>
              <a:avLst/>
              <a:gdLst>
                <a:gd name="T0" fmla="*/ 164 w 164"/>
                <a:gd name="T1" fmla="*/ 333 h 333"/>
                <a:gd name="T2" fmla="*/ 164 w 164"/>
                <a:gd name="T3" fmla="*/ 317 h 333"/>
                <a:gd name="T4" fmla="*/ 148 w 164"/>
                <a:gd name="T5" fmla="*/ 317 h 333"/>
                <a:gd name="T6" fmla="*/ 102 w 164"/>
                <a:gd name="T7" fmla="*/ 293 h 333"/>
                <a:gd name="T8" fmla="*/ 102 w 164"/>
                <a:gd name="T9" fmla="*/ 13 h 333"/>
                <a:gd name="T10" fmla="*/ 90 w 164"/>
                <a:gd name="T11" fmla="*/ 0 h 333"/>
                <a:gd name="T12" fmla="*/ 0 w 164"/>
                <a:gd name="T13" fmla="*/ 32 h 333"/>
                <a:gd name="T14" fmla="*/ 0 w 164"/>
                <a:gd name="T15" fmla="*/ 47 h 333"/>
                <a:gd name="T16" fmla="*/ 65 w 164"/>
                <a:gd name="T17" fmla="*/ 34 h 333"/>
                <a:gd name="T18" fmla="*/ 65 w 164"/>
                <a:gd name="T19" fmla="*/ 293 h 333"/>
                <a:gd name="T20" fmla="*/ 19 w 164"/>
                <a:gd name="T21" fmla="*/ 317 h 333"/>
                <a:gd name="T22" fmla="*/ 3 w 164"/>
                <a:gd name="T23" fmla="*/ 317 h 333"/>
                <a:gd name="T24" fmla="*/ 3 w 164"/>
                <a:gd name="T25" fmla="*/ 333 h 333"/>
                <a:gd name="T26" fmla="*/ 83 w 164"/>
                <a:gd name="T27" fmla="*/ 331 h 333"/>
                <a:gd name="T28" fmla="*/ 164 w 164"/>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3">
                  <a:moveTo>
                    <a:pt x="164" y="333"/>
                  </a:moveTo>
                  <a:lnTo>
                    <a:pt x="164" y="317"/>
                  </a:lnTo>
                  <a:lnTo>
                    <a:pt x="148" y="317"/>
                  </a:lnTo>
                  <a:cubicBezTo>
                    <a:pt x="103" y="317"/>
                    <a:pt x="102" y="312"/>
                    <a:pt x="102" y="293"/>
                  </a:cubicBezTo>
                  <a:lnTo>
                    <a:pt x="102" y="13"/>
                  </a:lnTo>
                  <a:cubicBezTo>
                    <a:pt x="102" y="1"/>
                    <a:pt x="102" y="0"/>
                    <a:pt x="90" y="0"/>
                  </a:cubicBezTo>
                  <a:cubicBezTo>
                    <a:pt x="59" y="32"/>
                    <a:pt x="16" y="32"/>
                    <a:pt x="0" y="32"/>
                  </a:cubicBezTo>
                  <a:lnTo>
                    <a:pt x="0" y="47"/>
                  </a:lnTo>
                  <a:cubicBezTo>
                    <a:pt x="10" y="47"/>
                    <a:pt x="39" y="47"/>
                    <a:pt x="65" y="34"/>
                  </a:cubicBezTo>
                  <a:lnTo>
                    <a:pt x="65" y="293"/>
                  </a:lnTo>
                  <a:cubicBezTo>
                    <a:pt x="65" y="311"/>
                    <a:pt x="63" y="317"/>
                    <a:pt x="19" y="317"/>
                  </a:cubicBezTo>
                  <a:lnTo>
                    <a:pt x="3" y="317"/>
                  </a:lnTo>
                  <a:lnTo>
                    <a:pt x="3" y="333"/>
                  </a:lnTo>
                  <a:cubicBezTo>
                    <a:pt x="20" y="331"/>
                    <a:pt x="63" y="331"/>
                    <a:pt x="83" y="331"/>
                  </a:cubicBezTo>
                  <a:cubicBezTo>
                    <a:pt x="103" y="331"/>
                    <a:pt x="147" y="331"/>
                    <a:pt x="164"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1">
              <a:extLst>
                <a:ext uri="{FF2B5EF4-FFF2-40B4-BE49-F238E27FC236}">
                  <a16:creationId xmlns:a16="http://schemas.microsoft.com/office/drawing/2014/main" id="{BD3C65EB-E428-43A7-BA26-D15CF0C4B808}"/>
                </a:ext>
              </a:extLst>
            </p:cNvPr>
            <p:cNvSpPr>
              <a:spLocks noEditPoints="1"/>
            </p:cNvSpPr>
            <p:nvPr>
              <p:custDataLst>
                <p:tags r:id="rId29"/>
              </p:custDataLst>
            </p:nvPr>
          </p:nvSpPr>
          <p:spPr bwMode="auto">
            <a:xfrm>
              <a:off x="3502025" y="1724026"/>
              <a:ext cx="63500" cy="122238"/>
            </a:xfrm>
            <a:custGeom>
              <a:avLst/>
              <a:gdLst>
                <a:gd name="T0" fmla="*/ 209 w 209"/>
                <a:gd name="T1" fmla="*/ 173 h 344"/>
                <a:gd name="T2" fmla="*/ 190 w 209"/>
                <a:gd name="T3" fmla="*/ 56 h 344"/>
                <a:gd name="T4" fmla="*/ 105 w 209"/>
                <a:gd name="T5" fmla="*/ 0 h 344"/>
                <a:gd name="T6" fmla="*/ 18 w 209"/>
                <a:gd name="T7" fmla="*/ 59 h 344"/>
                <a:gd name="T8" fmla="*/ 0 w 209"/>
                <a:gd name="T9" fmla="*/ 173 h 344"/>
                <a:gd name="T10" fmla="*/ 22 w 209"/>
                <a:gd name="T11" fmla="*/ 293 h 344"/>
                <a:gd name="T12" fmla="*/ 104 w 209"/>
                <a:gd name="T13" fmla="*/ 344 h 344"/>
                <a:gd name="T14" fmla="*/ 191 w 209"/>
                <a:gd name="T15" fmla="*/ 286 h 344"/>
                <a:gd name="T16" fmla="*/ 209 w 209"/>
                <a:gd name="T17" fmla="*/ 173 h 344"/>
                <a:gd name="T18" fmla="*/ 168 w 209"/>
                <a:gd name="T19" fmla="*/ 167 h 344"/>
                <a:gd name="T20" fmla="*/ 163 w 209"/>
                <a:gd name="T21" fmla="*/ 270 h 344"/>
                <a:gd name="T22" fmla="*/ 104 w 209"/>
                <a:gd name="T23" fmla="*/ 333 h 344"/>
                <a:gd name="T24" fmla="*/ 46 w 209"/>
                <a:gd name="T25" fmla="*/ 272 h 344"/>
                <a:gd name="T26" fmla="*/ 41 w 209"/>
                <a:gd name="T27" fmla="*/ 167 h 344"/>
                <a:gd name="T28" fmla="*/ 45 w 209"/>
                <a:gd name="T29" fmla="*/ 75 h 344"/>
                <a:gd name="T30" fmla="*/ 104 w 209"/>
                <a:gd name="T31" fmla="*/ 11 h 344"/>
                <a:gd name="T32" fmla="*/ 163 w 209"/>
                <a:gd name="T33" fmla="*/ 69 h 344"/>
                <a:gd name="T34" fmla="*/ 168 w 209"/>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44">
                  <a:moveTo>
                    <a:pt x="209" y="173"/>
                  </a:moveTo>
                  <a:cubicBezTo>
                    <a:pt x="209" y="133"/>
                    <a:pt x="207" y="93"/>
                    <a:pt x="190" y="56"/>
                  </a:cubicBezTo>
                  <a:cubicBezTo>
                    <a:pt x="167" y="8"/>
                    <a:pt x="126" y="0"/>
                    <a:pt x="105" y="0"/>
                  </a:cubicBezTo>
                  <a:cubicBezTo>
                    <a:pt x="75" y="0"/>
                    <a:pt x="38" y="13"/>
                    <a:pt x="18" y="59"/>
                  </a:cubicBezTo>
                  <a:cubicBezTo>
                    <a:pt x="2" y="94"/>
                    <a:pt x="0" y="133"/>
                    <a:pt x="0" y="173"/>
                  </a:cubicBezTo>
                  <a:cubicBezTo>
                    <a:pt x="0" y="210"/>
                    <a:pt x="2" y="255"/>
                    <a:pt x="22" y="293"/>
                  </a:cubicBezTo>
                  <a:cubicBezTo>
                    <a:pt x="43" y="334"/>
                    <a:pt x="80" y="344"/>
                    <a:pt x="104" y="344"/>
                  </a:cubicBezTo>
                  <a:cubicBezTo>
                    <a:pt x="131" y="344"/>
                    <a:pt x="169" y="333"/>
                    <a:pt x="191" y="286"/>
                  </a:cubicBezTo>
                  <a:cubicBezTo>
                    <a:pt x="207" y="251"/>
                    <a:pt x="209" y="212"/>
                    <a:pt x="209" y="173"/>
                  </a:cubicBezTo>
                  <a:close/>
                  <a:moveTo>
                    <a:pt x="168" y="167"/>
                  </a:moveTo>
                  <a:cubicBezTo>
                    <a:pt x="168" y="204"/>
                    <a:pt x="168" y="238"/>
                    <a:pt x="163" y="270"/>
                  </a:cubicBezTo>
                  <a:cubicBezTo>
                    <a:pt x="155" y="318"/>
                    <a:pt x="127" y="333"/>
                    <a:pt x="104" y="333"/>
                  </a:cubicBezTo>
                  <a:cubicBezTo>
                    <a:pt x="85" y="333"/>
                    <a:pt x="55" y="320"/>
                    <a:pt x="46" y="272"/>
                  </a:cubicBezTo>
                  <a:cubicBezTo>
                    <a:pt x="41" y="242"/>
                    <a:pt x="41" y="196"/>
                    <a:pt x="41" y="167"/>
                  </a:cubicBezTo>
                  <a:cubicBezTo>
                    <a:pt x="41" y="135"/>
                    <a:pt x="41" y="102"/>
                    <a:pt x="45" y="75"/>
                  </a:cubicBezTo>
                  <a:cubicBezTo>
                    <a:pt x="54"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Oval 52">
              <a:extLst>
                <a:ext uri="{FF2B5EF4-FFF2-40B4-BE49-F238E27FC236}">
                  <a16:creationId xmlns:a16="http://schemas.microsoft.com/office/drawing/2014/main" id="{392B1C14-B302-431A-8B14-7C3728B7AE1E}"/>
                </a:ext>
              </a:extLst>
            </p:cNvPr>
            <p:cNvSpPr>
              <a:spLocks noChangeArrowheads="1"/>
            </p:cNvSpPr>
            <p:nvPr>
              <p:custDataLst>
                <p:tags r:id="rId30"/>
              </p:custDataLst>
            </p:nvPr>
          </p:nvSpPr>
          <p:spPr bwMode="auto">
            <a:xfrm>
              <a:off x="3584575"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3">
              <a:extLst>
                <a:ext uri="{FF2B5EF4-FFF2-40B4-BE49-F238E27FC236}">
                  <a16:creationId xmlns:a16="http://schemas.microsoft.com/office/drawing/2014/main" id="{93E514DF-7A77-4AF2-B51D-C9509FA6D0FB}"/>
                </a:ext>
              </a:extLst>
            </p:cNvPr>
            <p:cNvSpPr>
              <a:spLocks noEditPoints="1"/>
            </p:cNvSpPr>
            <p:nvPr>
              <p:custDataLst>
                <p:tags r:id="rId31"/>
              </p:custDataLst>
            </p:nvPr>
          </p:nvSpPr>
          <p:spPr bwMode="auto">
            <a:xfrm>
              <a:off x="3619500" y="1724026"/>
              <a:ext cx="61913" cy="122238"/>
            </a:xfrm>
            <a:custGeom>
              <a:avLst/>
              <a:gdLst>
                <a:gd name="T0" fmla="*/ 206 w 206"/>
                <a:gd name="T1" fmla="*/ 168 h 344"/>
                <a:gd name="T2" fmla="*/ 105 w 206"/>
                <a:gd name="T3" fmla="*/ 0 h 344"/>
                <a:gd name="T4" fmla="*/ 31 w 206"/>
                <a:gd name="T5" fmla="*/ 31 h 344"/>
                <a:gd name="T6" fmla="*/ 0 w 206"/>
                <a:gd name="T7" fmla="*/ 112 h 344"/>
                <a:gd name="T8" fmla="*/ 99 w 206"/>
                <a:gd name="T9" fmla="*/ 224 h 344"/>
                <a:gd name="T10" fmla="*/ 162 w 206"/>
                <a:gd name="T11" fmla="*/ 174 h 344"/>
                <a:gd name="T12" fmla="*/ 162 w 206"/>
                <a:gd name="T13" fmla="*/ 190 h 344"/>
                <a:gd name="T14" fmla="*/ 81 w 206"/>
                <a:gd name="T15" fmla="*/ 330 h 344"/>
                <a:gd name="T16" fmla="*/ 32 w 206"/>
                <a:gd name="T17" fmla="*/ 312 h 344"/>
                <a:gd name="T18" fmla="*/ 58 w 206"/>
                <a:gd name="T19" fmla="*/ 289 h 344"/>
                <a:gd name="T20" fmla="*/ 35 w 206"/>
                <a:gd name="T21" fmla="*/ 266 h 344"/>
                <a:gd name="T22" fmla="*/ 12 w 206"/>
                <a:gd name="T23" fmla="*/ 290 h 344"/>
                <a:gd name="T24" fmla="*/ 81 w 206"/>
                <a:gd name="T25" fmla="*/ 344 h 344"/>
                <a:gd name="T26" fmla="*/ 206 w 206"/>
                <a:gd name="T27" fmla="*/ 168 h 344"/>
                <a:gd name="T28" fmla="*/ 161 w 206"/>
                <a:gd name="T29" fmla="*/ 122 h 344"/>
                <a:gd name="T30" fmla="*/ 100 w 206"/>
                <a:gd name="T31" fmla="*/ 212 h 344"/>
                <a:gd name="T32" fmla="*/ 53 w 206"/>
                <a:gd name="T33" fmla="*/ 181 h 344"/>
                <a:gd name="T34" fmla="*/ 44 w 206"/>
                <a:gd name="T35" fmla="*/ 113 h 344"/>
                <a:gd name="T36" fmla="*/ 55 w 206"/>
                <a:gd name="T37" fmla="*/ 44 h 344"/>
                <a:gd name="T38" fmla="*/ 105 w 206"/>
                <a:gd name="T39" fmla="*/ 12 h 344"/>
                <a:gd name="T40" fmla="*/ 153 w 206"/>
                <a:gd name="T41" fmla="*/ 52 h 344"/>
                <a:gd name="T42" fmla="*/ 161 w 206"/>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44">
                  <a:moveTo>
                    <a:pt x="206" y="168"/>
                  </a:moveTo>
                  <a:cubicBezTo>
                    <a:pt x="206" y="34"/>
                    <a:pt x="149" y="0"/>
                    <a:pt x="105" y="0"/>
                  </a:cubicBezTo>
                  <a:cubicBezTo>
                    <a:pt x="77" y="0"/>
                    <a:pt x="53" y="9"/>
                    <a:pt x="31" y="31"/>
                  </a:cubicBezTo>
                  <a:cubicBezTo>
                    <a:pt x="11" y="54"/>
                    <a:pt x="0" y="75"/>
                    <a:pt x="0" y="112"/>
                  </a:cubicBezTo>
                  <a:cubicBezTo>
                    <a:pt x="0" y="175"/>
                    <a:pt x="43" y="224"/>
                    <a:pt x="99" y="224"/>
                  </a:cubicBezTo>
                  <a:cubicBezTo>
                    <a:pt x="130" y="224"/>
                    <a:pt x="150" y="203"/>
                    <a:pt x="162" y="174"/>
                  </a:cubicBezTo>
                  <a:lnTo>
                    <a:pt x="162" y="190"/>
                  </a:lnTo>
                  <a:cubicBezTo>
                    <a:pt x="162" y="307"/>
                    <a:pt x="110" y="330"/>
                    <a:pt x="81" y="330"/>
                  </a:cubicBezTo>
                  <a:cubicBezTo>
                    <a:pt x="72" y="330"/>
                    <a:pt x="45" y="329"/>
                    <a:pt x="32" y="312"/>
                  </a:cubicBezTo>
                  <a:cubicBezTo>
                    <a:pt x="54" y="312"/>
                    <a:pt x="58" y="297"/>
                    <a:pt x="58" y="289"/>
                  </a:cubicBezTo>
                  <a:cubicBezTo>
                    <a:pt x="58" y="273"/>
                    <a:pt x="46" y="266"/>
                    <a:pt x="35" y="266"/>
                  </a:cubicBezTo>
                  <a:cubicBezTo>
                    <a:pt x="27" y="266"/>
                    <a:pt x="12" y="270"/>
                    <a:pt x="12" y="290"/>
                  </a:cubicBezTo>
                  <a:cubicBezTo>
                    <a:pt x="12" y="323"/>
                    <a:pt x="39" y="344"/>
                    <a:pt x="81" y="344"/>
                  </a:cubicBezTo>
                  <a:cubicBezTo>
                    <a:pt x="146" y="344"/>
                    <a:pt x="206" y="276"/>
                    <a:pt x="206" y="168"/>
                  </a:cubicBezTo>
                  <a:close/>
                  <a:moveTo>
                    <a:pt x="161" y="122"/>
                  </a:moveTo>
                  <a:cubicBezTo>
                    <a:pt x="161" y="164"/>
                    <a:pt x="144" y="212"/>
                    <a:pt x="100" y="212"/>
                  </a:cubicBezTo>
                  <a:cubicBezTo>
                    <a:pt x="92" y="212"/>
                    <a:pt x="69" y="212"/>
                    <a:pt x="53" y="181"/>
                  </a:cubicBezTo>
                  <a:cubicBezTo>
                    <a:pt x="44" y="162"/>
                    <a:pt x="44" y="137"/>
                    <a:pt x="44" y="113"/>
                  </a:cubicBezTo>
                  <a:cubicBezTo>
                    <a:pt x="44" y="86"/>
                    <a:pt x="44" y="62"/>
                    <a:pt x="55" y="44"/>
                  </a:cubicBezTo>
                  <a:cubicBezTo>
                    <a:pt x="68" y="19"/>
                    <a:pt x="87" y="12"/>
                    <a:pt x="105" y="12"/>
                  </a:cubicBezTo>
                  <a:cubicBezTo>
                    <a:pt x="128" y="12"/>
                    <a:pt x="144"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4">
              <a:extLst>
                <a:ext uri="{FF2B5EF4-FFF2-40B4-BE49-F238E27FC236}">
                  <a16:creationId xmlns:a16="http://schemas.microsoft.com/office/drawing/2014/main" id="{C01DDBEA-3B3B-4664-AC5A-EB99732AF6DB}"/>
                </a:ext>
              </a:extLst>
            </p:cNvPr>
            <p:cNvSpPr>
              <a:spLocks noEditPoints="1"/>
            </p:cNvSpPr>
            <p:nvPr>
              <p:custDataLst>
                <p:tags r:id="rId32"/>
              </p:custDataLst>
            </p:nvPr>
          </p:nvSpPr>
          <p:spPr bwMode="auto">
            <a:xfrm>
              <a:off x="3694113" y="1724026"/>
              <a:ext cx="63500" cy="122238"/>
            </a:xfrm>
            <a:custGeom>
              <a:avLst/>
              <a:gdLst>
                <a:gd name="T0" fmla="*/ 207 w 207"/>
                <a:gd name="T1" fmla="*/ 168 h 344"/>
                <a:gd name="T2" fmla="*/ 105 w 207"/>
                <a:gd name="T3" fmla="*/ 0 h 344"/>
                <a:gd name="T4" fmla="*/ 32 w 207"/>
                <a:gd name="T5" fmla="*/ 31 h 344"/>
                <a:gd name="T6" fmla="*/ 0 w 207"/>
                <a:gd name="T7" fmla="*/ 112 h 344"/>
                <a:gd name="T8" fmla="*/ 99 w 207"/>
                <a:gd name="T9" fmla="*/ 224 h 344"/>
                <a:gd name="T10" fmla="*/ 162 w 207"/>
                <a:gd name="T11" fmla="*/ 174 h 344"/>
                <a:gd name="T12" fmla="*/ 162 w 207"/>
                <a:gd name="T13" fmla="*/ 190 h 344"/>
                <a:gd name="T14" fmla="*/ 81 w 207"/>
                <a:gd name="T15" fmla="*/ 330 h 344"/>
                <a:gd name="T16" fmla="*/ 32 w 207"/>
                <a:gd name="T17" fmla="*/ 312 h 344"/>
                <a:gd name="T18" fmla="*/ 58 w 207"/>
                <a:gd name="T19" fmla="*/ 289 h 344"/>
                <a:gd name="T20" fmla="*/ 35 w 207"/>
                <a:gd name="T21" fmla="*/ 266 h 344"/>
                <a:gd name="T22" fmla="*/ 12 w 207"/>
                <a:gd name="T23" fmla="*/ 290 h 344"/>
                <a:gd name="T24" fmla="*/ 81 w 207"/>
                <a:gd name="T25" fmla="*/ 344 h 344"/>
                <a:gd name="T26" fmla="*/ 207 w 207"/>
                <a:gd name="T27" fmla="*/ 168 h 344"/>
                <a:gd name="T28" fmla="*/ 161 w 207"/>
                <a:gd name="T29" fmla="*/ 122 h 344"/>
                <a:gd name="T30" fmla="*/ 100 w 207"/>
                <a:gd name="T31" fmla="*/ 212 h 344"/>
                <a:gd name="T32" fmla="*/ 53 w 207"/>
                <a:gd name="T33" fmla="*/ 181 h 344"/>
                <a:gd name="T34" fmla="*/ 44 w 207"/>
                <a:gd name="T35" fmla="*/ 113 h 344"/>
                <a:gd name="T36" fmla="*/ 55 w 207"/>
                <a:gd name="T37" fmla="*/ 44 h 344"/>
                <a:gd name="T38" fmla="*/ 105 w 207"/>
                <a:gd name="T39" fmla="*/ 12 h 344"/>
                <a:gd name="T40" fmla="*/ 153 w 207"/>
                <a:gd name="T41" fmla="*/ 52 h 344"/>
                <a:gd name="T42" fmla="*/ 161 w 207"/>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4">
                  <a:moveTo>
                    <a:pt x="207" y="168"/>
                  </a:moveTo>
                  <a:cubicBezTo>
                    <a:pt x="207" y="34"/>
                    <a:pt x="149" y="0"/>
                    <a:pt x="105" y="0"/>
                  </a:cubicBezTo>
                  <a:cubicBezTo>
                    <a:pt x="77" y="0"/>
                    <a:pt x="53" y="9"/>
                    <a:pt x="32" y="31"/>
                  </a:cubicBezTo>
                  <a:cubicBezTo>
                    <a:pt x="11" y="54"/>
                    <a:pt x="0" y="75"/>
                    <a:pt x="0" y="112"/>
                  </a:cubicBezTo>
                  <a:cubicBezTo>
                    <a:pt x="0" y="175"/>
                    <a:pt x="43" y="224"/>
                    <a:pt x="99" y="224"/>
                  </a:cubicBezTo>
                  <a:cubicBezTo>
                    <a:pt x="130" y="224"/>
                    <a:pt x="150" y="203"/>
                    <a:pt x="162" y="174"/>
                  </a:cubicBezTo>
                  <a:lnTo>
                    <a:pt x="162" y="190"/>
                  </a:lnTo>
                  <a:cubicBezTo>
                    <a:pt x="162" y="307"/>
                    <a:pt x="110" y="330"/>
                    <a:pt x="81" y="330"/>
                  </a:cubicBezTo>
                  <a:cubicBezTo>
                    <a:pt x="72" y="330"/>
                    <a:pt x="45" y="329"/>
                    <a:pt x="32" y="312"/>
                  </a:cubicBezTo>
                  <a:cubicBezTo>
                    <a:pt x="54" y="312"/>
                    <a:pt x="58" y="297"/>
                    <a:pt x="58" y="289"/>
                  </a:cubicBezTo>
                  <a:cubicBezTo>
                    <a:pt x="58" y="273"/>
                    <a:pt x="46" y="266"/>
                    <a:pt x="35" y="266"/>
                  </a:cubicBezTo>
                  <a:cubicBezTo>
                    <a:pt x="27" y="266"/>
                    <a:pt x="12" y="270"/>
                    <a:pt x="12" y="290"/>
                  </a:cubicBezTo>
                  <a:cubicBezTo>
                    <a:pt x="12" y="323"/>
                    <a:pt x="39" y="344"/>
                    <a:pt x="81" y="344"/>
                  </a:cubicBezTo>
                  <a:cubicBezTo>
                    <a:pt x="146" y="344"/>
                    <a:pt x="207" y="276"/>
                    <a:pt x="207" y="168"/>
                  </a:cubicBezTo>
                  <a:close/>
                  <a:moveTo>
                    <a:pt x="161" y="122"/>
                  </a:moveTo>
                  <a:cubicBezTo>
                    <a:pt x="161" y="164"/>
                    <a:pt x="144" y="212"/>
                    <a:pt x="100" y="212"/>
                  </a:cubicBezTo>
                  <a:cubicBezTo>
                    <a:pt x="92" y="212"/>
                    <a:pt x="69" y="212"/>
                    <a:pt x="53" y="181"/>
                  </a:cubicBezTo>
                  <a:cubicBezTo>
                    <a:pt x="44" y="162"/>
                    <a:pt x="44" y="137"/>
                    <a:pt x="44" y="113"/>
                  </a:cubicBezTo>
                  <a:cubicBezTo>
                    <a:pt x="44" y="86"/>
                    <a:pt x="44" y="62"/>
                    <a:pt x="55" y="44"/>
                  </a:cubicBezTo>
                  <a:cubicBezTo>
                    <a:pt x="68" y="19"/>
                    <a:pt x="87" y="12"/>
                    <a:pt x="105" y="12"/>
                  </a:cubicBezTo>
                  <a:cubicBezTo>
                    <a:pt x="128" y="12"/>
                    <a:pt x="144"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5">
              <a:extLst>
                <a:ext uri="{FF2B5EF4-FFF2-40B4-BE49-F238E27FC236}">
                  <a16:creationId xmlns:a16="http://schemas.microsoft.com/office/drawing/2014/main" id="{850E03FF-9A1A-4F76-A38D-48AE55AA2FD7}"/>
                </a:ext>
              </a:extLst>
            </p:cNvPr>
            <p:cNvSpPr>
              <a:spLocks/>
            </p:cNvSpPr>
            <p:nvPr>
              <p:custDataLst>
                <p:tags r:id="rId33"/>
              </p:custDataLst>
            </p:nvPr>
          </p:nvSpPr>
          <p:spPr bwMode="auto">
            <a:xfrm>
              <a:off x="3771900" y="1724026"/>
              <a:ext cx="60325" cy="122238"/>
            </a:xfrm>
            <a:custGeom>
              <a:avLst/>
              <a:gdLst>
                <a:gd name="T0" fmla="*/ 199 w 199"/>
                <a:gd name="T1" fmla="*/ 232 h 344"/>
                <a:gd name="T2" fmla="*/ 104 w 199"/>
                <a:gd name="T3" fmla="*/ 123 h 344"/>
                <a:gd name="T4" fmla="*/ 41 w 199"/>
                <a:gd name="T5" fmla="*/ 148 h 344"/>
                <a:gd name="T6" fmla="*/ 41 w 199"/>
                <a:gd name="T7" fmla="*/ 51 h 344"/>
                <a:gd name="T8" fmla="*/ 83 w 199"/>
                <a:gd name="T9" fmla="*/ 57 h 344"/>
                <a:gd name="T10" fmla="*/ 179 w 199"/>
                <a:gd name="T11" fmla="*/ 5 h 344"/>
                <a:gd name="T12" fmla="*/ 174 w 199"/>
                <a:gd name="T13" fmla="*/ 0 h 344"/>
                <a:gd name="T14" fmla="*/ 170 w 199"/>
                <a:gd name="T15" fmla="*/ 1 h 344"/>
                <a:gd name="T16" fmla="*/ 102 w 199"/>
                <a:gd name="T17" fmla="*/ 16 h 344"/>
                <a:gd name="T18" fmla="*/ 36 w 199"/>
                <a:gd name="T19" fmla="*/ 2 h 344"/>
                <a:gd name="T20" fmla="*/ 30 w 199"/>
                <a:gd name="T21" fmla="*/ 0 h 344"/>
                <a:gd name="T22" fmla="*/ 25 w 199"/>
                <a:gd name="T23" fmla="*/ 12 h 344"/>
                <a:gd name="T24" fmla="*/ 25 w 199"/>
                <a:gd name="T25" fmla="*/ 160 h 344"/>
                <a:gd name="T26" fmla="*/ 32 w 199"/>
                <a:gd name="T27" fmla="*/ 173 h 344"/>
                <a:gd name="T28" fmla="*/ 39 w 199"/>
                <a:gd name="T29" fmla="*/ 169 h 344"/>
                <a:gd name="T30" fmla="*/ 103 w 199"/>
                <a:gd name="T31" fmla="*/ 134 h 344"/>
                <a:gd name="T32" fmla="*/ 145 w 199"/>
                <a:gd name="T33" fmla="*/ 166 h 344"/>
                <a:gd name="T34" fmla="*/ 154 w 199"/>
                <a:gd name="T35" fmla="*/ 229 h 344"/>
                <a:gd name="T36" fmla="*/ 142 w 199"/>
                <a:gd name="T37" fmla="*/ 297 h 344"/>
                <a:gd name="T38" fmla="*/ 89 w 199"/>
                <a:gd name="T39" fmla="*/ 330 h 344"/>
                <a:gd name="T40" fmla="*/ 16 w 199"/>
                <a:gd name="T41" fmla="*/ 274 h 344"/>
                <a:gd name="T42" fmla="*/ 24 w 199"/>
                <a:gd name="T43" fmla="*/ 275 h 344"/>
                <a:gd name="T44" fmla="*/ 49 w 199"/>
                <a:gd name="T45" fmla="*/ 250 h 344"/>
                <a:gd name="T46" fmla="*/ 24 w 199"/>
                <a:gd name="T47" fmla="*/ 226 h 344"/>
                <a:gd name="T48" fmla="*/ 0 w 199"/>
                <a:gd name="T49" fmla="*/ 252 h 344"/>
                <a:gd name="T50" fmla="*/ 90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8" y="123"/>
                    <a:pt x="104" y="123"/>
                  </a:cubicBezTo>
                  <a:cubicBezTo>
                    <a:pt x="80" y="123"/>
                    <a:pt x="59" y="131"/>
                    <a:pt x="41" y="148"/>
                  </a:cubicBezTo>
                  <a:lnTo>
                    <a:pt x="41" y="51"/>
                  </a:lnTo>
                  <a:cubicBezTo>
                    <a:pt x="51" y="54"/>
                    <a:pt x="67" y="57"/>
                    <a:pt x="83" y="57"/>
                  </a:cubicBezTo>
                  <a:cubicBezTo>
                    <a:pt x="144" y="57"/>
                    <a:pt x="179" y="12"/>
                    <a:pt x="179" y="5"/>
                  </a:cubicBezTo>
                  <a:cubicBezTo>
                    <a:pt x="179" y="2"/>
                    <a:pt x="178" y="0"/>
                    <a:pt x="174" y="0"/>
                  </a:cubicBezTo>
                  <a:cubicBezTo>
                    <a:pt x="174" y="0"/>
                    <a:pt x="173" y="0"/>
                    <a:pt x="170" y="1"/>
                  </a:cubicBezTo>
                  <a:cubicBezTo>
                    <a:pt x="160" y="6"/>
                    <a:pt x="136" y="16"/>
                    <a:pt x="102" y="16"/>
                  </a:cubicBezTo>
                  <a:cubicBezTo>
                    <a:pt x="82" y="16"/>
                    <a:pt x="60" y="12"/>
                    <a:pt x="36" y="2"/>
                  </a:cubicBezTo>
                  <a:cubicBezTo>
                    <a:pt x="32" y="0"/>
                    <a:pt x="30" y="0"/>
                    <a:pt x="30" y="0"/>
                  </a:cubicBezTo>
                  <a:cubicBezTo>
                    <a:pt x="25" y="0"/>
                    <a:pt x="25" y="4"/>
                    <a:pt x="25" y="12"/>
                  </a:cubicBezTo>
                  <a:lnTo>
                    <a:pt x="25" y="160"/>
                  </a:lnTo>
                  <a:cubicBezTo>
                    <a:pt x="25" y="169"/>
                    <a:pt x="25" y="173"/>
                    <a:pt x="32" y="173"/>
                  </a:cubicBezTo>
                  <a:cubicBezTo>
                    <a:pt x="36" y="173"/>
                    <a:pt x="37" y="172"/>
                    <a:pt x="39" y="169"/>
                  </a:cubicBezTo>
                  <a:cubicBezTo>
                    <a:pt x="44" y="161"/>
                    <a:pt x="63" y="134"/>
                    <a:pt x="103" y="134"/>
                  </a:cubicBezTo>
                  <a:cubicBezTo>
                    <a:pt x="129" y="134"/>
                    <a:pt x="141" y="157"/>
                    <a:pt x="145" y="166"/>
                  </a:cubicBezTo>
                  <a:cubicBezTo>
                    <a:pt x="153" y="184"/>
                    <a:pt x="154" y="204"/>
                    <a:pt x="154" y="229"/>
                  </a:cubicBezTo>
                  <a:cubicBezTo>
                    <a:pt x="154" y="246"/>
                    <a:pt x="154" y="276"/>
                    <a:pt x="142" y="297"/>
                  </a:cubicBezTo>
                  <a:cubicBezTo>
                    <a:pt x="130" y="317"/>
                    <a:pt x="112" y="330"/>
                    <a:pt x="89" y="330"/>
                  </a:cubicBezTo>
                  <a:cubicBezTo>
                    <a:pt x="53" y="330"/>
                    <a:pt x="24" y="303"/>
                    <a:pt x="16" y="274"/>
                  </a:cubicBezTo>
                  <a:cubicBezTo>
                    <a:pt x="17" y="274"/>
                    <a:pt x="19" y="275"/>
                    <a:pt x="24" y="275"/>
                  </a:cubicBezTo>
                  <a:cubicBezTo>
                    <a:pt x="41" y="275"/>
                    <a:pt x="49" y="262"/>
                    <a:pt x="49" y="250"/>
                  </a:cubicBezTo>
                  <a:cubicBezTo>
                    <a:pt x="49" y="238"/>
                    <a:pt x="41" y="226"/>
                    <a:pt x="24" y="226"/>
                  </a:cubicBezTo>
                  <a:cubicBezTo>
                    <a:pt x="17" y="226"/>
                    <a:pt x="0" y="229"/>
                    <a:pt x="0" y="252"/>
                  </a:cubicBezTo>
                  <a:cubicBezTo>
                    <a:pt x="0" y="295"/>
                    <a:pt x="34" y="344"/>
                    <a:pt x="90" y="344"/>
                  </a:cubicBezTo>
                  <a:cubicBezTo>
                    <a:pt x="148"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6">
              <a:extLst>
                <a:ext uri="{FF2B5EF4-FFF2-40B4-BE49-F238E27FC236}">
                  <a16:creationId xmlns:a16="http://schemas.microsoft.com/office/drawing/2014/main" id="{049B5900-082B-4A87-9111-E8899B9B6C53}"/>
                </a:ext>
              </a:extLst>
            </p:cNvPr>
            <p:cNvSpPr>
              <a:spLocks noEditPoints="1"/>
            </p:cNvSpPr>
            <p:nvPr>
              <p:custDataLst>
                <p:tags r:id="rId34"/>
              </p:custDataLst>
            </p:nvPr>
          </p:nvSpPr>
          <p:spPr bwMode="auto">
            <a:xfrm>
              <a:off x="3844925" y="1724026"/>
              <a:ext cx="63500" cy="122238"/>
            </a:xfrm>
            <a:custGeom>
              <a:avLst/>
              <a:gdLst>
                <a:gd name="T0" fmla="*/ 207 w 207"/>
                <a:gd name="T1" fmla="*/ 231 h 344"/>
                <a:gd name="T2" fmla="*/ 107 w 207"/>
                <a:gd name="T3" fmla="*/ 119 h 344"/>
                <a:gd name="T4" fmla="*/ 44 w 207"/>
                <a:gd name="T5" fmla="*/ 169 h 344"/>
                <a:gd name="T6" fmla="*/ 44 w 207"/>
                <a:gd name="T7" fmla="*/ 157 h 344"/>
                <a:gd name="T8" fmla="*/ 132 w 207"/>
                <a:gd name="T9" fmla="*/ 12 h 344"/>
                <a:gd name="T10" fmla="*/ 176 w 207"/>
                <a:gd name="T11" fmla="*/ 32 h 344"/>
                <a:gd name="T12" fmla="*/ 148 w 207"/>
                <a:gd name="T13" fmla="*/ 55 h 344"/>
                <a:gd name="T14" fmla="*/ 171 w 207"/>
                <a:gd name="T15" fmla="*/ 78 h 344"/>
                <a:gd name="T16" fmla="*/ 194 w 207"/>
                <a:gd name="T17" fmla="*/ 54 h 344"/>
                <a:gd name="T18" fmla="*/ 131 w 207"/>
                <a:gd name="T19" fmla="*/ 0 h 344"/>
                <a:gd name="T20" fmla="*/ 0 w 207"/>
                <a:gd name="T21" fmla="*/ 175 h 344"/>
                <a:gd name="T22" fmla="*/ 104 w 207"/>
                <a:gd name="T23" fmla="*/ 344 h 344"/>
                <a:gd name="T24" fmla="*/ 207 w 207"/>
                <a:gd name="T25" fmla="*/ 231 h 344"/>
                <a:gd name="T26" fmla="*/ 162 w 207"/>
                <a:gd name="T27" fmla="*/ 230 h 344"/>
                <a:gd name="T28" fmla="*/ 153 w 207"/>
                <a:gd name="T29" fmla="*/ 297 h 344"/>
                <a:gd name="T30" fmla="*/ 104 w 207"/>
                <a:gd name="T31" fmla="*/ 330 h 344"/>
                <a:gd name="T32" fmla="*/ 54 w 207"/>
                <a:gd name="T33" fmla="*/ 292 h 344"/>
                <a:gd name="T34" fmla="*/ 46 w 207"/>
                <a:gd name="T35" fmla="*/ 220 h 344"/>
                <a:gd name="T36" fmla="*/ 106 w 207"/>
                <a:gd name="T37" fmla="*/ 131 h 344"/>
                <a:gd name="T38" fmla="*/ 153 w 207"/>
                <a:gd name="T39" fmla="*/ 162 h 344"/>
                <a:gd name="T40" fmla="*/ 162 w 207"/>
                <a:gd name="T41" fmla="*/ 23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344">
                  <a:moveTo>
                    <a:pt x="207" y="231"/>
                  </a:moveTo>
                  <a:cubicBezTo>
                    <a:pt x="207" y="167"/>
                    <a:pt x="162" y="119"/>
                    <a:pt x="107" y="119"/>
                  </a:cubicBezTo>
                  <a:cubicBezTo>
                    <a:pt x="73" y="119"/>
                    <a:pt x="54" y="145"/>
                    <a:pt x="44" y="169"/>
                  </a:cubicBezTo>
                  <a:lnTo>
                    <a:pt x="44" y="157"/>
                  </a:lnTo>
                  <a:cubicBezTo>
                    <a:pt x="44" y="30"/>
                    <a:pt x="106" y="12"/>
                    <a:pt x="132" y="12"/>
                  </a:cubicBezTo>
                  <a:cubicBezTo>
                    <a:pt x="144" y="12"/>
                    <a:pt x="165" y="15"/>
                    <a:pt x="176" y="32"/>
                  </a:cubicBezTo>
                  <a:cubicBezTo>
                    <a:pt x="168" y="32"/>
                    <a:pt x="148" y="32"/>
                    <a:pt x="148" y="55"/>
                  </a:cubicBezTo>
                  <a:cubicBezTo>
                    <a:pt x="148" y="70"/>
                    <a:pt x="160" y="78"/>
                    <a:pt x="171" y="78"/>
                  </a:cubicBezTo>
                  <a:cubicBezTo>
                    <a:pt x="179" y="78"/>
                    <a:pt x="194" y="73"/>
                    <a:pt x="194" y="54"/>
                  </a:cubicBezTo>
                  <a:cubicBezTo>
                    <a:pt x="194" y="24"/>
                    <a:pt x="172" y="0"/>
                    <a:pt x="131" y="0"/>
                  </a:cubicBezTo>
                  <a:cubicBezTo>
                    <a:pt x="67" y="0"/>
                    <a:pt x="0" y="64"/>
                    <a:pt x="0" y="175"/>
                  </a:cubicBezTo>
                  <a:cubicBezTo>
                    <a:pt x="0" y="308"/>
                    <a:pt x="57" y="344"/>
                    <a:pt x="104" y="344"/>
                  </a:cubicBezTo>
                  <a:cubicBezTo>
                    <a:pt x="159" y="344"/>
                    <a:pt x="207" y="297"/>
                    <a:pt x="207" y="231"/>
                  </a:cubicBezTo>
                  <a:close/>
                  <a:moveTo>
                    <a:pt x="162" y="230"/>
                  </a:moveTo>
                  <a:cubicBezTo>
                    <a:pt x="162" y="254"/>
                    <a:pt x="162" y="279"/>
                    <a:pt x="153" y="297"/>
                  </a:cubicBezTo>
                  <a:cubicBezTo>
                    <a:pt x="138" y="327"/>
                    <a:pt x="115" y="330"/>
                    <a:pt x="104" y="330"/>
                  </a:cubicBezTo>
                  <a:cubicBezTo>
                    <a:pt x="72" y="330"/>
                    <a:pt x="57" y="300"/>
                    <a:pt x="54" y="292"/>
                  </a:cubicBezTo>
                  <a:cubicBezTo>
                    <a:pt x="46" y="269"/>
                    <a:pt x="46" y="229"/>
                    <a:pt x="46" y="220"/>
                  </a:cubicBezTo>
                  <a:cubicBezTo>
                    <a:pt x="46" y="181"/>
                    <a:pt x="61" y="131"/>
                    <a:pt x="106" y="131"/>
                  </a:cubicBezTo>
                  <a:cubicBezTo>
                    <a:pt x="114" y="131"/>
                    <a:pt x="137" y="131"/>
                    <a:pt x="153" y="162"/>
                  </a:cubicBezTo>
                  <a:cubicBezTo>
                    <a:pt x="162" y="180"/>
                    <a:pt x="162" y="206"/>
                    <a:pt x="162" y="2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7">
              <a:extLst>
                <a:ext uri="{FF2B5EF4-FFF2-40B4-BE49-F238E27FC236}">
                  <a16:creationId xmlns:a16="http://schemas.microsoft.com/office/drawing/2014/main" id="{668DA8C6-7864-4A89-BD53-E194E4CD6967}"/>
                </a:ext>
              </a:extLst>
            </p:cNvPr>
            <p:cNvSpPr>
              <a:spLocks/>
            </p:cNvSpPr>
            <p:nvPr>
              <p:custDataLst>
                <p:tags r:id="rId35"/>
              </p:custDataLst>
            </p:nvPr>
          </p:nvSpPr>
          <p:spPr bwMode="auto">
            <a:xfrm>
              <a:off x="3927475" y="1724026"/>
              <a:ext cx="50800" cy="119063"/>
            </a:xfrm>
            <a:custGeom>
              <a:avLst/>
              <a:gdLst>
                <a:gd name="T0" fmla="*/ 165 w 165"/>
                <a:gd name="T1" fmla="*/ 333 h 333"/>
                <a:gd name="T2" fmla="*/ 165 w 165"/>
                <a:gd name="T3" fmla="*/ 317 h 333"/>
                <a:gd name="T4" fmla="*/ 149 w 165"/>
                <a:gd name="T5" fmla="*/ 317 h 333"/>
                <a:gd name="T6" fmla="*/ 102 w 165"/>
                <a:gd name="T7" fmla="*/ 293 h 333"/>
                <a:gd name="T8" fmla="*/ 102 w 165"/>
                <a:gd name="T9" fmla="*/ 13 h 333"/>
                <a:gd name="T10" fmla="*/ 91 w 165"/>
                <a:gd name="T11" fmla="*/ 0 h 333"/>
                <a:gd name="T12" fmla="*/ 0 w 165"/>
                <a:gd name="T13" fmla="*/ 32 h 333"/>
                <a:gd name="T14" fmla="*/ 0 w 165"/>
                <a:gd name="T15" fmla="*/ 47 h 333"/>
                <a:gd name="T16" fmla="*/ 65 w 165"/>
                <a:gd name="T17" fmla="*/ 34 h 333"/>
                <a:gd name="T18" fmla="*/ 65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7"/>
                  </a:lnTo>
                  <a:cubicBezTo>
                    <a:pt x="10" y="47"/>
                    <a:pt x="40" y="47"/>
                    <a:pt x="65" y="34"/>
                  </a:cubicBezTo>
                  <a:lnTo>
                    <a:pt x="65" y="293"/>
                  </a:lnTo>
                  <a:cubicBezTo>
                    <a:pt x="65" y="311"/>
                    <a:pt x="64" y="317"/>
                    <a:pt x="19" y="317"/>
                  </a:cubicBezTo>
                  <a:lnTo>
                    <a:pt x="3" y="317"/>
                  </a:lnTo>
                  <a:lnTo>
                    <a:pt x="3" y="333"/>
                  </a:lnTo>
                  <a:cubicBezTo>
                    <a:pt x="21"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8">
              <a:extLst>
                <a:ext uri="{FF2B5EF4-FFF2-40B4-BE49-F238E27FC236}">
                  <a16:creationId xmlns:a16="http://schemas.microsoft.com/office/drawing/2014/main" id="{F2358FB8-DCD7-40FE-A43D-DA4CDBB6D088}"/>
                </a:ext>
              </a:extLst>
            </p:cNvPr>
            <p:cNvSpPr>
              <a:spLocks/>
            </p:cNvSpPr>
            <p:nvPr>
              <p:custDataLst>
                <p:tags r:id="rId36"/>
              </p:custDataLst>
            </p:nvPr>
          </p:nvSpPr>
          <p:spPr bwMode="auto">
            <a:xfrm>
              <a:off x="4002088" y="1824038"/>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59">
              <a:extLst>
                <a:ext uri="{FF2B5EF4-FFF2-40B4-BE49-F238E27FC236}">
                  <a16:creationId xmlns:a16="http://schemas.microsoft.com/office/drawing/2014/main" id="{A91C17DD-6BB0-447B-92DB-34CBE8BC8A2D}"/>
                </a:ext>
              </a:extLst>
            </p:cNvPr>
            <p:cNvSpPr>
              <a:spLocks/>
            </p:cNvSpPr>
            <p:nvPr>
              <p:custDataLst>
                <p:tags r:id="rId37"/>
              </p:custDataLst>
            </p:nvPr>
          </p:nvSpPr>
          <p:spPr bwMode="auto">
            <a:xfrm>
              <a:off x="4089400"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6 w 247"/>
                <a:gd name="T17" fmla="*/ 186 h 353"/>
                <a:gd name="T18" fmla="*/ 9 w 247"/>
                <a:gd name="T19" fmla="*/ 323 h 353"/>
                <a:gd name="T20" fmla="*/ 0 w 247"/>
                <a:gd name="T21" fmla="*/ 339 h 353"/>
                <a:gd name="T22" fmla="*/ 15 w 247"/>
                <a:gd name="T23" fmla="*/ 353 h 353"/>
                <a:gd name="T24" fmla="*/ 31 w 247"/>
                <a:gd name="T25" fmla="*/ 343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9"/>
                  </a:cubicBezTo>
                  <a:cubicBezTo>
                    <a:pt x="0" y="347"/>
                    <a:pt x="7" y="353"/>
                    <a:pt x="15" y="353"/>
                  </a:cubicBezTo>
                  <a:cubicBezTo>
                    <a:pt x="23" y="353"/>
                    <a:pt x="27" y="348"/>
                    <a:pt x="31" y="343"/>
                  </a:cubicBezTo>
                  <a:lnTo>
                    <a:pt x="151"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0">
              <a:extLst>
                <a:ext uri="{FF2B5EF4-FFF2-40B4-BE49-F238E27FC236}">
                  <a16:creationId xmlns:a16="http://schemas.microsoft.com/office/drawing/2014/main" id="{E2E748E9-597E-4A60-8C13-93E3D723D56B}"/>
                </a:ext>
              </a:extLst>
            </p:cNvPr>
            <p:cNvSpPr>
              <a:spLocks noEditPoints="1"/>
            </p:cNvSpPr>
            <p:nvPr>
              <p:custDataLst>
                <p:tags r:id="rId38"/>
              </p:custDataLst>
            </p:nvPr>
          </p:nvSpPr>
          <p:spPr bwMode="auto">
            <a:xfrm>
              <a:off x="4173538" y="1785938"/>
              <a:ext cx="52388" cy="84138"/>
            </a:xfrm>
            <a:custGeom>
              <a:avLst/>
              <a:gdLst>
                <a:gd name="T0" fmla="*/ 170 w 170"/>
                <a:gd name="T1" fmla="*/ 178 h 235"/>
                <a:gd name="T2" fmla="*/ 170 w 170"/>
                <a:gd name="T3" fmla="*/ 166 h 235"/>
                <a:gd name="T4" fmla="*/ 132 w 170"/>
                <a:gd name="T5" fmla="*/ 166 h 235"/>
                <a:gd name="T6" fmla="*/ 132 w 170"/>
                <a:gd name="T7" fmla="*/ 10 h 235"/>
                <a:gd name="T8" fmla="*/ 124 w 170"/>
                <a:gd name="T9" fmla="*/ 0 h 235"/>
                <a:gd name="T10" fmla="*/ 115 w 170"/>
                <a:gd name="T11" fmla="*/ 5 h 235"/>
                <a:gd name="T12" fmla="*/ 0 w 170"/>
                <a:gd name="T13" fmla="*/ 166 h 235"/>
                <a:gd name="T14" fmla="*/ 0 w 170"/>
                <a:gd name="T15" fmla="*/ 178 h 235"/>
                <a:gd name="T16" fmla="*/ 102 w 170"/>
                <a:gd name="T17" fmla="*/ 178 h 235"/>
                <a:gd name="T18" fmla="*/ 102 w 170"/>
                <a:gd name="T19" fmla="*/ 207 h 235"/>
                <a:gd name="T20" fmla="*/ 74 w 170"/>
                <a:gd name="T21" fmla="*/ 223 h 235"/>
                <a:gd name="T22" fmla="*/ 64 w 170"/>
                <a:gd name="T23" fmla="*/ 223 h 235"/>
                <a:gd name="T24" fmla="*/ 64 w 170"/>
                <a:gd name="T25" fmla="*/ 235 h 235"/>
                <a:gd name="T26" fmla="*/ 117 w 170"/>
                <a:gd name="T27" fmla="*/ 234 h 235"/>
                <a:gd name="T28" fmla="*/ 169 w 170"/>
                <a:gd name="T29" fmla="*/ 235 h 235"/>
                <a:gd name="T30" fmla="*/ 169 w 170"/>
                <a:gd name="T31" fmla="*/ 223 h 235"/>
                <a:gd name="T32" fmla="*/ 160 w 170"/>
                <a:gd name="T33" fmla="*/ 223 h 235"/>
                <a:gd name="T34" fmla="*/ 132 w 170"/>
                <a:gd name="T35" fmla="*/ 207 h 235"/>
                <a:gd name="T36" fmla="*/ 132 w 170"/>
                <a:gd name="T37" fmla="*/ 178 h 235"/>
                <a:gd name="T38" fmla="*/ 170 w 170"/>
                <a:gd name="T39" fmla="*/ 178 h 235"/>
                <a:gd name="T40" fmla="*/ 104 w 170"/>
                <a:gd name="T41" fmla="*/ 166 h 235"/>
                <a:gd name="T42" fmla="*/ 12 w 170"/>
                <a:gd name="T43" fmla="*/ 166 h 235"/>
                <a:gd name="T44" fmla="*/ 104 w 170"/>
                <a:gd name="T45" fmla="*/ 38 h 235"/>
                <a:gd name="T46" fmla="*/ 104 w 170"/>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235">
                  <a:moveTo>
                    <a:pt x="170" y="178"/>
                  </a:moveTo>
                  <a:lnTo>
                    <a:pt x="170" y="166"/>
                  </a:lnTo>
                  <a:lnTo>
                    <a:pt x="132" y="166"/>
                  </a:lnTo>
                  <a:lnTo>
                    <a:pt x="132" y="10"/>
                  </a:lnTo>
                  <a:cubicBezTo>
                    <a:pt x="132" y="2"/>
                    <a:pt x="132" y="0"/>
                    <a:pt x="124" y="0"/>
                  </a:cubicBezTo>
                  <a:cubicBezTo>
                    <a:pt x="120" y="0"/>
                    <a:pt x="118" y="0"/>
                    <a:pt x="115" y="5"/>
                  </a:cubicBezTo>
                  <a:lnTo>
                    <a:pt x="0" y="166"/>
                  </a:lnTo>
                  <a:lnTo>
                    <a:pt x="0" y="178"/>
                  </a:lnTo>
                  <a:lnTo>
                    <a:pt x="102" y="178"/>
                  </a:lnTo>
                  <a:lnTo>
                    <a:pt x="102" y="207"/>
                  </a:lnTo>
                  <a:cubicBezTo>
                    <a:pt x="102" y="219"/>
                    <a:pt x="102" y="223"/>
                    <a:pt x="74" y="223"/>
                  </a:cubicBezTo>
                  <a:lnTo>
                    <a:pt x="64" y="223"/>
                  </a:lnTo>
                  <a:lnTo>
                    <a:pt x="64" y="235"/>
                  </a:lnTo>
                  <a:lnTo>
                    <a:pt x="117" y="234"/>
                  </a:lnTo>
                  <a:lnTo>
                    <a:pt x="169" y="235"/>
                  </a:lnTo>
                  <a:lnTo>
                    <a:pt x="169" y="223"/>
                  </a:lnTo>
                  <a:lnTo>
                    <a:pt x="160" y="223"/>
                  </a:lnTo>
                  <a:cubicBezTo>
                    <a:pt x="132" y="223"/>
                    <a:pt x="132" y="219"/>
                    <a:pt x="132" y="207"/>
                  </a:cubicBezTo>
                  <a:lnTo>
                    <a:pt x="132" y="178"/>
                  </a:lnTo>
                  <a:lnTo>
                    <a:pt x="170" y="178"/>
                  </a:lnTo>
                  <a:close/>
                  <a:moveTo>
                    <a:pt x="104" y="166"/>
                  </a:moveTo>
                  <a:lnTo>
                    <a:pt x="12" y="166"/>
                  </a:lnTo>
                  <a:lnTo>
                    <a:pt x="104" y="38"/>
                  </a:lnTo>
                  <a:lnTo>
                    <a:pt x="104"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1">
              <a:extLst>
                <a:ext uri="{FF2B5EF4-FFF2-40B4-BE49-F238E27FC236}">
                  <a16:creationId xmlns:a16="http://schemas.microsoft.com/office/drawing/2014/main" id="{4A340803-ADA6-4946-ACD5-73693EE4A402}"/>
                </a:ext>
              </a:extLst>
            </p:cNvPr>
            <p:cNvSpPr>
              <a:spLocks noEditPoints="1"/>
            </p:cNvSpPr>
            <p:nvPr>
              <p:custDataLst>
                <p:tags r:id="rId39"/>
              </p:custDataLst>
            </p:nvPr>
          </p:nvSpPr>
          <p:spPr bwMode="auto">
            <a:xfrm>
              <a:off x="4287838" y="1778001"/>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2">
              <a:extLst>
                <a:ext uri="{FF2B5EF4-FFF2-40B4-BE49-F238E27FC236}">
                  <a16:creationId xmlns:a16="http://schemas.microsoft.com/office/drawing/2014/main" id="{306DFE6F-D07A-48B3-8C68-E0565D5A4FB3}"/>
                </a:ext>
              </a:extLst>
            </p:cNvPr>
            <p:cNvSpPr>
              <a:spLocks/>
            </p:cNvSpPr>
            <p:nvPr>
              <p:custDataLst>
                <p:tags r:id="rId40"/>
              </p:custDataLst>
            </p:nvPr>
          </p:nvSpPr>
          <p:spPr bwMode="auto">
            <a:xfrm>
              <a:off x="4451350" y="1724026"/>
              <a:ext cx="50800" cy="119063"/>
            </a:xfrm>
            <a:custGeom>
              <a:avLst/>
              <a:gdLst>
                <a:gd name="T0" fmla="*/ 165 w 165"/>
                <a:gd name="T1" fmla="*/ 333 h 333"/>
                <a:gd name="T2" fmla="*/ 165 w 165"/>
                <a:gd name="T3" fmla="*/ 317 h 333"/>
                <a:gd name="T4" fmla="*/ 149 w 165"/>
                <a:gd name="T5" fmla="*/ 317 h 333"/>
                <a:gd name="T6" fmla="*/ 102 w 165"/>
                <a:gd name="T7" fmla="*/ 293 h 333"/>
                <a:gd name="T8" fmla="*/ 102 w 165"/>
                <a:gd name="T9" fmla="*/ 13 h 333"/>
                <a:gd name="T10" fmla="*/ 91 w 165"/>
                <a:gd name="T11" fmla="*/ 0 h 333"/>
                <a:gd name="T12" fmla="*/ 0 w 165"/>
                <a:gd name="T13" fmla="*/ 32 h 333"/>
                <a:gd name="T14" fmla="*/ 0 w 165"/>
                <a:gd name="T15" fmla="*/ 47 h 333"/>
                <a:gd name="T16" fmla="*/ 65 w 165"/>
                <a:gd name="T17" fmla="*/ 34 h 333"/>
                <a:gd name="T18" fmla="*/ 65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3"/>
                  </a:lnTo>
                  <a:cubicBezTo>
                    <a:pt x="21"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3">
              <a:extLst>
                <a:ext uri="{FF2B5EF4-FFF2-40B4-BE49-F238E27FC236}">
                  <a16:creationId xmlns:a16="http://schemas.microsoft.com/office/drawing/2014/main" id="{88213F0D-0C12-443E-9015-61F9A94F6698}"/>
                </a:ext>
              </a:extLst>
            </p:cNvPr>
            <p:cNvSpPr>
              <a:spLocks noEditPoints="1"/>
            </p:cNvSpPr>
            <p:nvPr>
              <p:custDataLst>
                <p:tags r:id="rId41"/>
              </p:custDataLst>
            </p:nvPr>
          </p:nvSpPr>
          <p:spPr bwMode="auto">
            <a:xfrm>
              <a:off x="4518025"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2 w 221"/>
                <a:gd name="T17" fmla="*/ 256 h 339"/>
                <a:gd name="T18" fmla="*/ 132 w 221"/>
                <a:gd name="T19" fmla="*/ 300 h 339"/>
                <a:gd name="T20" fmla="*/ 95 w 221"/>
                <a:gd name="T21" fmla="*/ 323 h 339"/>
                <a:gd name="T22" fmla="*/ 84 w 221"/>
                <a:gd name="T23" fmla="*/ 323 h 339"/>
                <a:gd name="T24" fmla="*/ 84 w 221"/>
                <a:gd name="T25" fmla="*/ 339 h 339"/>
                <a:gd name="T26" fmla="*/ 151 w 221"/>
                <a:gd name="T27" fmla="*/ 337 h 339"/>
                <a:gd name="T28" fmla="*/ 219 w 221"/>
                <a:gd name="T29" fmla="*/ 339 h 339"/>
                <a:gd name="T30" fmla="*/ 219 w 221"/>
                <a:gd name="T31" fmla="*/ 323 h 339"/>
                <a:gd name="T32" fmla="*/ 209 w 221"/>
                <a:gd name="T33" fmla="*/ 323 h 339"/>
                <a:gd name="T34" fmla="*/ 171 w 221"/>
                <a:gd name="T35" fmla="*/ 300 h 339"/>
                <a:gd name="T36" fmla="*/ 171 w 221"/>
                <a:gd name="T37" fmla="*/ 256 h 339"/>
                <a:gd name="T38" fmla="*/ 221 w 221"/>
                <a:gd name="T39" fmla="*/ 256 h 339"/>
                <a:gd name="T40" fmla="*/ 135 w 221"/>
                <a:gd name="T41" fmla="*/ 241 h 339"/>
                <a:gd name="T42" fmla="*/ 14 w 221"/>
                <a:gd name="T43" fmla="*/ 241 h 339"/>
                <a:gd name="T44" fmla="*/ 135 w 221"/>
                <a:gd name="T45" fmla="*/ 54 h 339"/>
                <a:gd name="T46" fmla="*/ 135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8" y="0"/>
                    <a:pt x="157" y="0"/>
                    <a:pt x="153" y="6"/>
                  </a:cubicBezTo>
                  <a:lnTo>
                    <a:pt x="0" y="241"/>
                  </a:lnTo>
                  <a:lnTo>
                    <a:pt x="0" y="256"/>
                  </a:lnTo>
                  <a:lnTo>
                    <a:pt x="132" y="256"/>
                  </a:lnTo>
                  <a:lnTo>
                    <a:pt x="132" y="300"/>
                  </a:lnTo>
                  <a:cubicBezTo>
                    <a:pt x="132" y="318"/>
                    <a:pt x="131" y="323"/>
                    <a:pt x="95" y="323"/>
                  </a:cubicBezTo>
                  <a:lnTo>
                    <a:pt x="84" y="323"/>
                  </a:lnTo>
                  <a:lnTo>
                    <a:pt x="84" y="339"/>
                  </a:lnTo>
                  <a:cubicBezTo>
                    <a:pt x="104" y="337"/>
                    <a:pt x="130" y="337"/>
                    <a:pt x="151" y="337"/>
                  </a:cubicBezTo>
                  <a:cubicBezTo>
                    <a:pt x="172" y="337"/>
                    <a:pt x="199" y="337"/>
                    <a:pt x="219" y="339"/>
                  </a:cubicBezTo>
                  <a:lnTo>
                    <a:pt x="219" y="323"/>
                  </a:lnTo>
                  <a:lnTo>
                    <a:pt x="209" y="323"/>
                  </a:lnTo>
                  <a:cubicBezTo>
                    <a:pt x="172" y="323"/>
                    <a:pt x="171" y="318"/>
                    <a:pt x="171" y="300"/>
                  </a:cubicBezTo>
                  <a:lnTo>
                    <a:pt x="171" y="256"/>
                  </a:lnTo>
                  <a:lnTo>
                    <a:pt x="221" y="256"/>
                  </a:lnTo>
                  <a:close/>
                  <a:moveTo>
                    <a:pt x="135" y="241"/>
                  </a:moveTo>
                  <a:lnTo>
                    <a:pt x="14" y="241"/>
                  </a:lnTo>
                  <a:lnTo>
                    <a:pt x="135" y="54"/>
                  </a:lnTo>
                  <a:lnTo>
                    <a:pt x="135"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Oval 64">
              <a:extLst>
                <a:ext uri="{FF2B5EF4-FFF2-40B4-BE49-F238E27FC236}">
                  <a16:creationId xmlns:a16="http://schemas.microsoft.com/office/drawing/2014/main" id="{56CF09D6-1C83-4ADA-97C9-C7BFFBC9DED7}"/>
                </a:ext>
              </a:extLst>
            </p:cNvPr>
            <p:cNvSpPr>
              <a:spLocks noChangeArrowheads="1"/>
            </p:cNvSpPr>
            <p:nvPr>
              <p:custDataLst>
                <p:tags r:id="rId42"/>
              </p:custDataLst>
            </p:nvPr>
          </p:nvSpPr>
          <p:spPr bwMode="auto">
            <a:xfrm>
              <a:off x="4602163"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5">
              <a:extLst>
                <a:ext uri="{FF2B5EF4-FFF2-40B4-BE49-F238E27FC236}">
                  <a16:creationId xmlns:a16="http://schemas.microsoft.com/office/drawing/2014/main" id="{5C622AA6-D96C-4237-BFDB-BE93A64893EC}"/>
                </a:ext>
              </a:extLst>
            </p:cNvPr>
            <p:cNvSpPr>
              <a:spLocks/>
            </p:cNvSpPr>
            <p:nvPr>
              <p:custDataLst>
                <p:tags r:id="rId43"/>
              </p:custDataLst>
            </p:nvPr>
          </p:nvSpPr>
          <p:spPr bwMode="auto">
            <a:xfrm>
              <a:off x="4643438" y="1724026"/>
              <a:ext cx="50800" cy="119063"/>
            </a:xfrm>
            <a:custGeom>
              <a:avLst/>
              <a:gdLst>
                <a:gd name="T0" fmla="*/ 165 w 165"/>
                <a:gd name="T1" fmla="*/ 333 h 333"/>
                <a:gd name="T2" fmla="*/ 165 w 165"/>
                <a:gd name="T3" fmla="*/ 317 h 333"/>
                <a:gd name="T4" fmla="*/ 149 w 165"/>
                <a:gd name="T5" fmla="*/ 317 h 333"/>
                <a:gd name="T6" fmla="*/ 103 w 165"/>
                <a:gd name="T7" fmla="*/ 293 h 333"/>
                <a:gd name="T8" fmla="*/ 103 w 165"/>
                <a:gd name="T9" fmla="*/ 13 h 333"/>
                <a:gd name="T10" fmla="*/ 91 w 165"/>
                <a:gd name="T11" fmla="*/ 0 h 333"/>
                <a:gd name="T12" fmla="*/ 0 w 165"/>
                <a:gd name="T13" fmla="*/ 32 h 333"/>
                <a:gd name="T14" fmla="*/ 0 w 165"/>
                <a:gd name="T15" fmla="*/ 47 h 333"/>
                <a:gd name="T16" fmla="*/ 66 w 165"/>
                <a:gd name="T17" fmla="*/ 34 h 333"/>
                <a:gd name="T18" fmla="*/ 66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3" y="312"/>
                    <a:pt x="103" y="293"/>
                  </a:cubicBezTo>
                  <a:lnTo>
                    <a:pt x="103" y="13"/>
                  </a:lnTo>
                  <a:cubicBezTo>
                    <a:pt x="103" y="1"/>
                    <a:pt x="103" y="0"/>
                    <a:pt x="91" y="0"/>
                  </a:cubicBezTo>
                  <a:cubicBezTo>
                    <a:pt x="60" y="32"/>
                    <a:pt x="16" y="32"/>
                    <a:pt x="0" y="32"/>
                  </a:cubicBezTo>
                  <a:lnTo>
                    <a:pt x="0" y="47"/>
                  </a:lnTo>
                  <a:cubicBezTo>
                    <a:pt x="10" y="47"/>
                    <a:pt x="40" y="47"/>
                    <a:pt x="66" y="34"/>
                  </a:cubicBezTo>
                  <a:lnTo>
                    <a:pt x="66" y="293"/>
                  </a:lnTo>
                  <a:cubicBezTo>
                    <a:pt x="66" y="311"/>
                    <a:pt x="64" y="317"/>
                    <a:pt x="19" y="317"/>
                  </a:cubicBezTo>
                  <a:lnTo>
                    <a:pt x="3" y="317"/>
                  </a:lnTo>
                  <a:lnTo>
                    <a:pt x="3" y="333"/>
                  </a:lnTo>
                  <a:cubicBezTo>
                    <a:pt x="21" y="331"/>
                    <a:pt x="64" y="331"/>
                    <a:pt x="84" y="331"/>
                  </a:cubicBezTo>
                  <a:cubicBezTo>
                    <a:pt x="104" y="331"/>
                    <a:pt x="148"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6">
              <a:extLst>
                <a:ext uri="{FF2B5EF4-FFF2-40B4-BE49-F238E27FC236}">
                  <a16:creationId xmlns:a16="http://schemas.microsoft.com/office/drawing/2014/main" id="{3D223047-F9AD-4BCD-BFD5-0A0B59B83DDF}"/>
                </a:ext>
              </a:extLst>
            </p:cNvPr>
            <p:cNvSpPr>
              <a:spLocks/>
            </p:cNvSpPr>
            <p:nvPr>
              <p:custDataLst>
                <p:tags r:id="rId44"/>
              </p:custDataLst>
            </p:nvPr>
          </p:nvSpPr>
          <p:spPr bwMode="auto">
            <a:xfrm>
              <a:off x="4711700" y="1724026"/>
              <a:ext cx="63500" cy="122238"/>
            </a:xfrm>
            <a:custGeom>
              <a:avLst/>
              <a:gdLst>
                <a:gd name="T0" fmla="*/ 207 w 207"/>
                <a:gd name="T1" fmla="*/ 247 h 344"/>
                <a:gd name="T2" fmla="*/ 124 w 207"/>
                <a:gd name="T3" fmla="*/ 157 h 344"/>
                <a:gd name="T4" fmla="*/ 194 w 207"/>
                <a:gd name="T5" fmla="*/ 69 h 344"/>
                <a:gd name="T6" fmla="*/ 102 w 207"/>
                <a:gd name="T7" fmla="*/ 0 h 344"/>
                <a:gd name="T8" fmla="*/ 14 w 207"/>
                <a:gd name="T9" fmla="*/ 68 h 344"/>
                <a:gd name="T10" fmla="*/ 39 w 207"/>
                <a:gd name="T11" fmla="*/ 94 h 344"/>
                <a:gd name="T12" fmla="*/ 64 w 207"/>
                <a:gd name="T13" fmla="*/ 68 h 344"/>
                <a:gd name="T14" fmla="*/ 33 w 207"/>
                <a:gd name="T15" fmla="*/ 43 h 344"/>
                <a:gd name="T16" fmla="*/ 100 w 207"/>
                <a:gd name="T17" fmla="*/ 12 h 344"/>
                <a:gd name="T18" fmla="*/ 148 w 207"/>
                <a:gd name="T19" fmla="*/ 68 h 344"/>
                <a:gd name="T20" fmla="*/ 134 w 207"/>
                <a:gd name="T21" fmla="*/ 125 h 344"/>
                <a:gd name="T22" fmla="*/ 89 w 207"/>
                <a:gd name="T23" fmla="*/ 151 h 344"/>
                <a:gd name="T24" fmla="*/ 70 w 207"/>
                <a:gd name="T25" fmla="*/ 153 h 344"/>
                <a:gd name="T26" fmla="*/ 62 w 207"/>
                <a:gd name="T27" fmla="*/ 159 h 344"/>
                <a:gd name="T28" fmla="*/ 74 w 207"/>
                <a:gd name="T29" fmla="*/ 164 h 344"/>
                <a:gd name="T30" fmla="*/ 96 w 207"/>
                <a:gd name="T31" fmla="*/ 164 h 344"/>
                <a:gd name="T32" fmla="*/ 156 w 207"/>
                <a:gd name="T33" fmla="*/ 247 h 344"/>
                <a:gd name="T34" fmla="*/ 99 w 207"/>
                <a:gd name="T35" fmla="*/ 330 h 344"/>
                <a:gd name="T36" fmla="*/ 23 w 207"/>
                <a:gd name="T37" fmla="*/ 292 h 344"/>
                <a:gd name="T38" fmla="*/ 56 w 207"/>
                <a:gd name="T39" fmla="*/ 264 h 344"/>
                <a:gd name="T40" fmla="*/ 28 w 207"/>
                <a:gd name="T41" fmla="*/ 236 h 344"/>
                <a:gd name="T42" fmla="*/ 0 w 207"/>
                <a:gd name="T43" fmla="*/ 265 h 344"/>
                <a:gd name="T44" fmla="*/ 101 w 207"/>
                <a:gd name="T45" fmla="*/ 344 h 344"/>
                <a:gd name="T46" fmla="*/ 207 w 207"/>
                <a:gd name="T47" fmla="*/ 24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 h="344">
                  <a:moveTo>
                    <a:pt x="207" y="247"/>
                  </a:moveTo>
                  <a:cubicBezTo>
                    <a:pt x="207" y="206"/>
                    <a:pt x="176" y="167"/>
                    <a:pt x="124" y="157"/>
                  </a:cubicBezTo>
                  <a:cubicBezTo>
                    <a:pt x="165" y="143"/>
                    <a:pt x="194" y="108"/>
                    <a:pt x="194" y="69"/>
                  </a:cubicBezTo>
                  <a:cubicBezTo>
                    <a:pt x="194" y="28"/>
                    <a:pt x="150" y="0"/>
                    <a:pt x="102" y="0"/>
                  </a:cubicBezTo>
                  <a:cubicBezTo>
                    <a:pt x="51" y="0"/>
                    <a:pt x="14" y="30"/>
                    <a:pt x="14" y="68"/>
                  </a:cubicBezTo>
                  <a:cubicBezTo>
                    <a:pt x="14" y="84"/>
                    <a:pt x="25" y="94"/>
                    <a:pt x="39" y="94"/>
                  </a:cubicBezTo>
                  <a:cubicBezTo>
                    <a:pt x="54" y="94"/>
                    <a:pt x="64" y="83"/>
                    <a:pt x="64" y="68"/>
                  </a:cubicBezTo>
                  <a:cubicBezTo>
                    <a:pt x="64" y="43"/>
                    <a:pt x="41" y="43"/>
                    <a:pt x="33" y="43"/>
                  </a:cubicBezTo>
                  <a:cubicBezTo>
                    <a:pt x="49" y="19"/>
                    <a:pt x="82" y="12"/>
                    <a:pt x="100" y="12"/>
                  </a:cubicBezTo>
                  <a:cubicBezTo>
                    <a:pt x="120" y="12"/>
                    <a:pt x="148" y="23"/>
                    <a:pt x="148" y="68"/>
                  </a:cubicBezTo>
                  <a:cubicBezTo>
                    <a:pt x="148" y="74"/>
                    <a:pt x="147" y="103"/>
                    <a:pt x="134" y="125"/>
                  </a:cubicBezTo>
                  <a:cubicBezTo>
                    <a:pt x="119" y="149"/>
                    <a:pt x="102" y="151"/>
                    <a:pt x="89" y="151"/>
                  </a:cubicBezTo>
                  <a:cubicBezTo>
                    <a:pt x="85" y="152"/>
                    <a:pt x="73" y="153"/>
                    <a:pt x="70" y="153"/>
                  </a:cubicBezTo>
                  <a:cubicBezTo>
                    <a:pt x="66" y="153"/>
                    <a:pt x="62" y="154"/>
                    <a:pt x="62" y="159"/>
                  </a:cubicBezTo>
                  <a:cubicBezTo>
                    <a:pt x="62" y="164"/>
                    <a:pt x="66" y="164"/>
                    <a:pt x="74" y="164"/>
                  </a:cubicBezTo>
                  <a:lnTo>
                    <a:pt x="96" y="164"/>
                  </a:lnTo>
                  <a:cubicBezTo>
                    <a:pt x="137" y="164"/>
                    <a:pt x="156" y="198"/>
                    <a:pt x="156" y="247"/>
                  </a:cubicBezTo>
                  <a:cubicBezTo>
                    <a:pt x="156" y="315"/>
                    <a:pt x="121" y="330"/>
                    <a:pt x="99" y="330"/>
                  </a:cubicBezTo>
                  <a:cubicBezTo>
                    <a:pt x="78" y="330"/>
                    <a:pt x="40" y="321"/>
                    <a:pt x="23" y="292"/>
                  </a:cubicBezTo>
                  <a:cubicBezTo>
                    <a:pt x="40" y="294"/>
                    <a:pt x="56" y="283"/>
                    <a:pt x="56" y="264"/>
                  </a:cubicBezTo>
                  <a:cubicBezTo>
                    <a:pt x="56" y="246"/>
                    <a:pt x="42" y="236"/>
                    <a:pt x="28" y="236"/>
                  </a:cubicBezTo>
                  <a:cubicBezTo>
                    <a:pt x="16" y="236"/>
                    <a:pt x="0" y="243"/>
                    <a:pt x="0" y="265"/>
                  </a:cubicBezTo>
                  <a:cubicBezTo>
                    <a:pt x="0" y="311"/>
                    <a:pt x="46" y="344"/>
                    <a:pt x="101" y="344"/>
                  </a:cubicBezTo>
                  <a:cubicBezTo>
                    <a:pt x="162" y="344"/>
                    <a:pt x="207" y="298"/>
                    <a:pt x="207" y="2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7">
              <a:extLst>
                <a:ext uri="{FF2B5EF4-FFF2-40B4-BE49-F238E27FC236}">
                  <a16:creationId xmlns:a16="http://schemas.microsoft.com/office/drawing/2014/main" id="{5049E40D-E1A2-41E6-85BA-7385FF6AE036}"/>
                </a:ext>
              </a:extLst>
            </p:cNvPr>
            <p:cNvSpPr>
              <a:spLocks/>
            </p:cNvSpPr>
            <p:nvPr>
              <p:custDataLst>
                <p:tags r:id="rId45"/>
              </p:custDataLst>
            </p:nvPr>
          </p:nvSpPr>
          <p:spPr bwMode="auto">
            <a:xfrm>
              <a:off x="4789488" y="1722438"/>
              <a:ext cx="65088" cy="123825"/>
            </a:xfrm>
            <a:custGeom>
              <a:avLst/>
              <a:gdLst>
                <a:gd name="T0" fmla="*/ 214 w 214"/>
                <a:gd name="T1" fmla="*/ 16 h 349"/>
                <a:gd name="T2" fmla="*/ 93 w 214"/>
                <a:gd name="T3" fmla="*/ 16 h 349"/>
                <a:gd name="T4" fmla="*/ 29 w 214"/>
                <a:gd name="T5" fmla="*/ 0 h 349"/>
                <a:gd name="T6" fmla="*/ 17 w 214"/>
                <a:gd name="T7" fmla="*/ 0 h 349"/>
                <a:gd name="T8" fmla="*/ 0 w 214"/>
                <a:gd name="T9" fmla="*/ 103 h 349"/>
                <a:gd name="T10" fmla="*/ 13 w 214"/>
                <a:gd name="T11" fmla="*/ 103 h 349"/>
                <a:gd name="T12" fmla="*/ 25 w 214"/>
                <a:gd name="T13" fmla="*/ 57 h 349"/>
                <a:gd name="T14" fmla="*/ 74 w 214"/>
                <a:gd name="T15" fmla="*/ 54 h 349"/>
                <a:gd name="T16" fmla="*/ 177 w 214"/>
                <a:gd name="T17" fmla="*/ 54 h 349"/>
                <a:gd name="T18" fmla="*/ 121 w 214"/>
                <a:gd name="T19" fmla="*/ 133 h 349"/>
                <a:gd name="T20" fmla="*/ 60 w 214"/>
                <a:gd name="T21" fmla="*/ 321 h 349"/>
                <a:gd name="T22" fmla="*/ 83 w 214"/>
                <a:gd name="T23" fmla="*/ 349 h 349"/>
                <a:gd name="T24" fmla="*/ 106 w 214"/>
                <a:gd name="T25" fmla="*/ 321 h 349"/>
                <a:gd name="T26" fmla="*/ 106 w 214"/>
                <a:gd name="T27" fmla="*/ 296 h 349"/>
                <a:gd name="T28" fmla="*/ 111 w 214"/>
                <a:gd name="T29" fmla="*/ 214 h 349"/>
                <a:gd name="T30" fmla="*/ 142 w 214"/>
                <a:gd name="T31" fmla="*/ 128 h 349"/>
                <a:gd name="T32" fmla="*/ 210 w 214"/>
                <a:gd name="T33" fmla="*/ 33 h 349"/>
                <a:gd name="T34" fmla="*/ 214 w 214"/>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9">
                  <a:moveTo>
                    <a:pt x="214" y="16"/>
                  </a:moveTo>
                  <a:lnTo>
                    <a:pt x="93" y="16"/>
                  </a:lnTo>
                  <a:cubicBezTo>
                    <a:pt x="32" y="16"/>
                    <a:pt x="31" y="9"/>
                    <a:pt x="29" y="0"/>
                  </a:cubicBezTo>
                  <a:lnTo>
                    <a:pt x="17" y="0"/>
                  </a:lnTo>
                  <a:lnTo>
                    <a:pt x="0" y="103"/>
                  </a:lnTo>
                  <a:lnTo>
                    <a:pt x="13" y="103"/>
                  </a:lnTo>
                  <a:cubicBezTo>
                    <a:pt x="14" y="95"/>
                    <a:pt x="19" y="63"/>
                    <a:pt x="25" y="57"/>
                  </a:cubicBezTo>
                  <a:cubicBezTo>
                    <a:pt x="29" y="54"/>
                    <a:pt x="68" y="54"/>
                    <a:pt x="74" y="54"/>
                  </a:cubicBezTo>
                  <a:lnTo>
                    <a:pt x="177" y="54"/>
                  </a:lnTo>
                  <a:lnTo>
                    <a:pt x="121" y="133"/>
                  </a:lnTo>
                  <a:cubicBezTo>
                    <a:pt x="77" y="201"/>
                    <a:pt x="60" y="270"/>
                    <a:pt x="60" y="321"/>
                  </a:cubicBezTo>
                  <a:cubicBezTo>
                    <a:pt x="60" y="326"/>
                    <a:pt x="60" y="349"/>
                    <a:pt x="83" y="349"/>
                  </a:cubicBezTo>
                  <a:cubicBezTo>
                    <a:pt x="106" y="349"/>
                    <a:pt x="106" y="326"/>
                    <a:pt x="106" y="321"/>
                  </a:cubicBezTo>
                  <a:lnTo>
                    <a:pt x="106" y="296"/>
                  </a:lnTo>
                  <a:cubicBezTo>
                    <a:pt x="106" y="268"/>
                    <a:pt x="107" y="241"/>
                    <a:pt x="111" y="214"/>
                  </a:cubicBezTo>
                  <a:cubicBezTo>
                    <a:pt x="113" y="202"/>
                    <a:pt x="120" y="159"/>
                    <a:pt x="142" y="128"/>
                  </a:cubicBezTo>
                  <a:lnTo>
                    <a:pt x="210"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8">
              <a:extLst>
                <a:ext uri="{FF2B5EF4-FFF2-40B4-BE49-F238E27FC236}">
                  <a16:creationId xmlns:a16="http://schemas.microsoft.com/office/drawing/2014/main" id="{9E00269E-257B-4EB3-A542-5BFD66562F3A}"/>
                </a:ext>
              </a:extLst>
            </p:cNvPr>
            <p:cNvSpPr>
              <a:spLocks/>
            </p:cNvSpPr>
            <p:nvPr>
              <p:custDataLst>
                <p:tags r:id="rId46"/>
              </p:custDataLst>
            </p:nvPr>
          </p:nvSpPr>
          <p:spPr bwMode="auto">
            <a:xfrm>
              <a:off x="4870450" y="1724026"/>
              <a:ext cx="49213" cy="119063"/>
            </a:xfrm>
            <a:custGeom>
              <a:avLst/>
              <a:gdLst>
                <a:gd name="T0" fmla="*/ 164 w 164"/>
                <a:gd name="T1" fmla="*/ 333 h 333"/>
                <a:gd name="T2" fmla="*/ 164 w 164"/>
                <a:gd name="T3" fmla="*/ 317 h 333"/>
                <a:gd name="T4" fmla="*/ 148 w 164"/>
                <a:gd name="T5" fmla="*/ 317 h 333"/>
                <a:gd name="T6" fmla="*/ 102 w 164"/>
                <a:gd name="T7" fmla="*/ 293 h 333"/>
                <a:gd name="T8" fmla="*/ 102 w 164"/>
                <a:gd name="T9" fmla="*/ 13 h 333"/>
                <a:gd name="T10" fmla="*/ 91 w 164"/>
                <a:gd name="T11" fmla="*/ 0 h 333"/>
                <a:gd name="T12" fmla="*/ 0 w 164"/>
                <a:gd name="T13" fmla="*/ 32 h 333"/>
                <a:gd name="T14" fmla="*/ 0 w 164"/>
                <a:gd name="T15" fmla="*/ 47 h 333"/>
                <a:gd name="T16" fmla="*/ 65 w 164"/>
                <a:gd name="T17" fmla="*/ 34 h 333"/>
                <a:gd name="T18" fmla="*/ 65 w 164"/>
                <a:gd name="T19" fmla="*/ 293 h 333"/>
                <a:gd name="T20" fmla="*/ 19 w 164"/>
                <a:gd name="T21" fmla="*/ 317 h 333"/>
                <a:gd name="T22" fmla="*/ 3 w 164"/>
                <a:gd name="T23" fmla="*/ 317 h 333"/>
                <a:gd name="T24" fmla="*/ 3 w 164"/>
                <a:gd name="T25" fmla="*/ 333 h 333"/>
                <a:gd name="T26" fmla="*/ 84 w 164"/>
                <a:gd name="T27" fmla="*/ 331 h 333"/>
                <a:gd name="T28" fmla="*/ 164 w 164"/>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333">
                  <a:moveTo>
                    <a:pt x="164" y="333"/>
                  </a:moveTo>
                  <a:lnTo>
                    <a:pt x="164" y="317"/>
                  </a:lnTo>
                  <a:lnTo>
                    <a:pt x="148" y="317"/>
                  </a:lnTo>
                  <a:cubicBezTo>
                    <a:pt x="103" y="317"/>
                    <a:pt x="102" y="312"/>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3"/>
                  </a:lnTo>
                  <a:cubicBezTo>
                    <a:pt x="20" y="331"/>
                    <a:pt x="64" y="331"/>
                    <a:pt x="84" y="331"/>
                  </a:cubicBezTo>
                  <a:cubicBezTo>
                    <a:pt x="103" y="331"/>
                    <a:pt x="147" y="331"/>
                    <a:pt x="164"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69">
              <a:extLst>
                <a:ext uri="{FF2B5EF4-FFF2-40B4-BE49-F238E27FC236}">
                  <a16:creationId xmlns:a16="http://schemas.microsoft.com/office/drawing/2014/main" id="{226F18C4-76F2-4657-AD70-3B5BC4C268B5}"/>
                </a:ext>
              </a:extLst>
            </p:cNvPr>
            <p:cNvSpPr>
              <a:spLocks/>
            </p:cNvSpPr>
            <p:nvPr>
              <p:custDataLst>
                <p:tags r:id="rId47"/>
              </p:custDataLst>
            </p:nvPr>
          </p:nvSpPr>
          <p:spPr bwMode="auto">
            <a:xfrm>
              <a:off x="4940300" y="1722438"/>
              <a:ext cx="65088" cy="123825"/>
            </a:xfrm>
            <a:custGeom>
              <a:avLst/>
              <a:gdLst>
                <a:gd name="T0" fmla="*/ 214 w 214"/>
                <a:gd name="T1" fmla="*/ 16 h 349"/>
                <a:gd name="T2" fmla="*/ 93 w 214"/>
                <a:gd name="T3" fmla="*/ 16 h 349"/>
                <a:gd name="T4" fmla="*/ 29 w 214"/>
                <a:gd name="T5" fmla="*/ 0 h 349"/>
                <a:gd name="T6" fmla="*/ 17 w 214"/>
                <a:gd name="T7" fmla="*/ 0 h 349"/>
                <a:gd name="T8" fmla="*/ 0 w 214"/>
                <a:gd name="T9" fmla="*/ 103 h 349"/>
                <a:gd name="T10" fmla="*/ 13 w 214"/>
                <a:gd name="T11" fmla="*/ 103 h 349"/>
                <a:gd name="T12" fmla="*/ 25 w 214"/>
                <a:gd name="T13" fmla="*/ 57 h 349"/>
                <a:gd name="T14" fmla="*/ 74 w 214"/>
                <a:gd name="T15" fmla="*/ 54 h 349"/>
                <a:gd name="T16" fmla="*/ 177 w 214"/>
                <a:gd name="T17" fmla="*/ 54 h 349"/>
                <a:gd name="T18" fmla="*/ 122 w 214"/>
                <a:gd name="T19" fmla="*/ 133 h 349"/>
                <a:gd name="T20" fmla="*/ 60 w 214"/>
                <a:gd name="T21" fmla="*/ 321 h 349"/>
                <a:gd name="T22" fmla="*/ 83 w 214"/>
                <a:gd name="T23" fmla="*/ 349 h 349"/>
                <a:gd name="T24" fmla="*/ 106 w 214"/>
                <a:gd name="T25" fmla="*/ 321 h 349"/>
                <a:gd name="T26" fmla="*/ 106 w 214"/>
                <a:gd name="T27" fmla="*/ 296 h 349"/>
                <a:gd name="T28" fmla="*/ 112 w 214"/>
                <a:gd name="T29" fmla="*/ 214 h 349"/>
                <a:gd name="T30" fmla="*/ 143 w 214"/>
                <a:gd name="T31" fmla="*/ 128 h 349"/>
                <a:gd name="T32" fmla="*/ 210 w 214"/>
                <a:gd name="T33" fmla="*/ 33 h 349"/>
                <a:gd name="T34" fmla="*/ 214 w 214"/>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9">
                  <a:moveTo>
                    <a:pt x="214" y="16"/>
                  </a:moveTo>
                  <a:lnTo>
                    <a:pt x="93" y="16"/>
                  </a:lnTo>
                  <a:cubicBezTo>
                    <a:pt x="32" y="16"/>
                    <a:pt x="31" y="9"/>
                    <a:pt x="29" y="0"/>
                  </a:cubicBezTo>
                  <a:lnTo>
                    <a:pt x="17" y="0"/>
                  </a:lnTo>
                  <a:lnTo>
                    <a:pt x="0" y="103"/>
                  </a:lnTo>
                  <a:lnTo>
                    <a:pt x="13" y="103"/>
                  </a:lnTo>
                  <a:cubicBezTo>
                    <a:pt x="14" y="95"/>
                    <a:pt x="19" y="63"/>
                    <a:pt x="25" y="57"/>
                  </a:cubicBezTo>
                  <a:cubicBezTo>
                    <a:pt x="29" y="54"/>
                    <a:pt x="68" y="54"/>
                    <a:pt x="74" y="54"/>
                  </a:cubicBezTo>
                  <a:lnTo>
                    <a:pt x="177" y="54"/>
                  </a:lnTo>
                  <a:lnTo>
                    <a:pt x="122" y="133"/>
                  </a:lnTo>
                  <a:cubicBezTo>
                    <a:pt x="77" y="201"/>
                    <a:pt x="60" y="270"/>
                    <a:pt x="60" y="321"/>
                  </a:cubicBezTo>
                  <a:cubicBezTo>
                    <a:pt x="60" y="326"/>
                    <a:pt x="60" y="349"/>
                    <a:pt x="83" y="349"/>
                  </a:cubicBezTo>
                  <a:cubicBezTo>
                    <a:pt x="106" y="349"/>
                    <a:pt x="106" y="326"/>
                    <a:pt x="106" y="321"/>
                  </a:cubicBezTo>
                  <a:lnTo>
                    <a:pt x="106" y="296"/>
                  </a:lnTo>
                  <a:cubicBezTo>
                    <a:pt x="106" y="268"/>
                    <a:pt x="108" y="241"/>
                    <a:pt x="112" y="214"/>
                  </a:cubicBezTo>
                  <a:cubicBezTo>
                    <a:pt x="114" y="202"/>
                    <a:pt x="121" y="159"/>
                    <a:pt x="143" y="128"/>
                  </a:cubicBezTo>
                  <a:lnTo>
                    <a:pt x="210"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0">
              <a:extLst>
                <a:ext uri="{FF2B5EF4-FFF2-40B4-BE49-F238E27FC236}">
                  <a16:creationId xmlns:a16="http://schemas.microsoft.com/office/drawing/2014/main" id="{4AEDAFF5-8001-4728-AC31-4FC3257A9FC1}"/>
                </a:ext>
              </a:extLst>
            </p:cNvPr>
            <p:cNvSpPr>
              <a:spLocks/>
            </p:cNvSpPr>
            <p:nvPr>
              <p:custDataLst>
                <p:tags r:id="rId48"/>
              </p:custDataLst>
            </p:nvPr>
          </p:nvSpPr>
          <p:spPr bwMode="auto">
            <a:xfrm>
              <a:off x="5019675" y="1824038"/>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Oval 71">
              <a:extLst>
                <a:ext uri="{FF2B5EF4-FFF2-40B4-BE49-F238E27FC236}">
                  <a16:creationId xmlns:a16="http://schemas.microsoft.com/office/drawing/2014/main" id="{9CB39D0A-5E91-4294-8F70-BA3BB6118354}"/>
                </a:ext>
              </a:extLst>
            </p:cNvPr>
            <p:cNvSpPr>
              <a:spLocks noChangeArrowheads="1"/>
            </p:cNvSpPr>
            <p:nvPr>
              <p:custDataLst>
                <p:tags r:id="rId49"/>
              </p:custDataLst>
            </p:nvPr>
          </p:nvSpPr>
          <p:spPr bwMode="auto">
            <a:xfrm>
              <a:off x="5062538"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Oval 72">
              <a:extLst>
                <a:ext uri="{FF2B5EF4-FFF2-40B4-BE49-F238E27FC236}">
                  <a16:creationId xmlns:a16="http://schemas.microsoft.com/office/drawing/2014/main" id="{A9140751-4AED-4D8A-B0AE-DD8A9296952A}"/>
                </a:ext>
              </a:extLst>
            </p:cNvPr>
            <p:cNvSpPr>
              <a:spLocks noChangeArrowheads="1"/>
            </p:cNvSpPr>
            <p:nvPr>
              <p:custDataLst>
                <p:tags r:id="rId50"/>
              </p:custDataLst>
            </p:nvPr>
          </p:nvSpPr>
          <p:spPr bwMode="auto">
            <a:xfrm>
              <a:off x="5129213"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Oval 73">
              <a:extLst>
                <a:ext uri="{FF2B5EF4-FFF2-40B4-BE49-F238E27FC236}">
                  <a16:creationId xmlns:a16="http://schemas.microsoft.com/office/drawing/2014/main" id="{8AA875EA-D97D-4AAE-AC03-20E0A9FBE785}"/>
                </a:ext>
              </a:extLst>
            </p:cNvPr>
            <p:cNvSpPr>
              <a:spLocks noChangeArrowheads="1"/>
            </p:cNvSpPr>
            <p:nvPr>
              <p:custDataLst>
                <p:tags r:id="rId51"/>
              </p:custDataLst>
            </p:nvPr>
          </p:nvSpPr>
          <p:spPr bwMode="auto">
            <a:xfrm>
              <a:off x="5195888"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727" name="テキスト ボックス 726">
            <a:extLst>
              <a:ext uri="{FF2B5EF4-FFF2-40B4-BE49-F238E27FC236}">
                <a16:creationId xmlns:a16="http://schemas.microsoft.com/office/drawing/2014/main" id="{167C3986-B2CF-480D-BB9E-D777BE3AC907}"/>
              </a:ext>
            </a:extLst>
          </p:cNvPr>
          <p:cNvSpPr txBox="1"/>
          <p:nvPr/>
        </p:nvSpPr>
        <p:spPr>
          <a:xfrm>
            <a:off x="6760272" y="3128412"/>
            <a:ext cx="774571"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1</a:t>
            </a:r>
            <a:endParaRPr kumimoji="1" lang="ja-JP" altLang="en-US" sz="2000" dirty="0">
              <a:latin typeface="cmr10" panose="020B0500000000000000" pitchFamily="34" charset="0"/>
            </a:endParaRPr>
          </a:p>
        </p:txBody>
      </p:sp>
      <p:sp>
        <p:nvSpPr>
          <p:cNvPr id="728" name="テキスト ボックス 727">
            <a:extLst>
              <a:ext uri="{FF2B5EF4-FFF2-40B4-BE49-F238E27FC236}">
                <a16:creationId xmlns:a16="http://schemas.microsoft.com/office/drawing/2014/main" id="{54196948-8930-465E-A351-DBDE2C1D873A}"/>
              </a:ext>
            </a:extLst>
          </p:cNvPr>
          <p:cNvSpPr txBox="1"/>
          <p:nvPr/>
        </p:nvSpPr>
        <p:spPr>
          <a:xfrm>
            <a:off x="3630555" y="2327936"/>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2</a:t>
            </a:r>
            <a:endParaRPr kumimoji="1" lang="ja-JP" altLang="en-US" sz="2000" dirty="0">
              <a:latin typeface="cmr10" panose="020B0500000000000000" pitchFamily="34" charset="0"/>
            </a:endParaRPr>
          </a:p>
        </p:txBody>
      </p:sp>
      <p:sp>
        <p:nvSpPr>
          <p:cNvPr id="729" name="テキスト ボックス 728">
            <a:extLst>
              <a:ext uri="{FF2B5EF4-FFF2-40B4-BE49-F238E27FC236}">
                <a16:creationId xmlns:a16="http://schemas.microsoft.com/office/drawing/2014/main" id="{9A37D8D2-1293-4BEE-8175-5605484A8521}"/>
              </a:ext>
            </a:extLst>
          </p:cNvPr>
          <p:cNvSpPr txBox="1"/>
          <p:nvPr/>
        </p:nvSpPr>
        <p:spPr>
          <a:xfrm>
            <a:off x="1606147" y="5467482"/>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3</a:t>
            </a:r>
            <a:endParaRPr kumimoji="1" lang="ja-JP" altLang="en-US" sz="2000" dirty="0">
              <a:latin typeface="cmr10" panose="020B0500000000000000" pitchFamily="34" charset="0"/>
            </a:endParaRPr>
          </a:p>
        </p:txBody>
      </p:sp>
      <p:sp>
        <p:nvSpPr>
          <p:cNvPr id="730" name="テキスト ボックス 729">
            <a:extLst>
              <a:ext uri="{FF2B5EF4-FFF2-40B4-BE49-F238E27FC236}">
                <a16:creationId xmlns:a16="http://schemas.microsoft.com/office/drawing/2014/main" id="{7C74934D-F033-424F-8921-ABE92EDD49E0}"/>
              </a:ext>
            </a:extLst>
          </p:cNvPr>
          <p:cNvSpPr txBox="1"/>
          <p:nvPr/>
        </p:nvSpPr>
        <p:spPr>
          <a:xfrm>
            <a:off x="4276388" y="5666020"/>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4</a:t>
            </a:r>
            <a:endParaRPr kumimoji="1" lang="ja-JP" altLang="en-US" sz="2000" dirty="0">
              <a:latin typeface="cmr10" panose="020B0500000000000000" pitchFamily="34" charset="0"/>
            </a:endParaRPr>
          </a:p>
        </p:txBody>
      </p:sp>
      <p:cxnSp>
        <p:nvCxnSpPr>
          <p:cNvPr id="732" name="直線矢印コネクタ 731">
            <a:extLst>
              <a:ext uri="{FF2B5EF4-FFF2-40B4-BE49-F238E27FC236}">
                <a16:creationId xmlns:a16="http://schemas.microsoft.com/office/drawing/2014/main" id="{C83C1099-279E-419A-975C-3E8529C37FB8}"/>
              </a:ext>
            </a:extLst>
          </p:cNvPr>
          <p:cNvCxnSpPr>
            <a:cxnSpLocks/>
          </p:cNvCxnSpPr>
          <p:nvPr/>
        </p:nvCxnSpPr>
        <p:spPr>
          <a:xfrm flipV="1">
            <a:off x="1994050" y="5288854"/>
            <a:ext cx="345145" cy="278988"/>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3" name="直線矢印コネクタ 732">
            <a:extLst>
              <a:ext uri="{FF2B5EF4-FFF2-40B4-BE49-F238E27FC236}">
                <a16:creationId xmlns:a16="http://schemas.microsoft.com/office/drawing/2014/main" id="{D160354C-5278-4414-839E-16948AFF6108}"/>
              </a:ext>
            </a:extLst>
          </p:cNvPr>
          <p:cNvCxnSpPr>
            <a:cxnSpLocks/>
            <a:stCxn id="727" idx="1"/>
          </p:cNvCxnSpPr>
          <p:nvPr/>
        </p:nvCxnSpPr>
        <p:spPr>
          <a:xfrm flipH="1">
            <a:off x="6379198" y="3328467"/>
            <a:ext cx="381074" cy="147596"/>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6" name="直線矢印コネクタ 735">
            <a:extLst>
              <a:ext uri="{FF2B5EF4-FFF2-40B4-BE49-F238E27FC236}">
                <a16:creationId xmlns:a16="http://schemas.microsoft.com/office/drawing/2014/main" id="{DDF0BD62-D796-4E9E-A4F7-31AA69401F50}"/>
              </a:ext>
            </a:extLst>
          </p:cNvPr>
          <p:cNvCxnSpPr>
            <a:cxnSpLocks/>
          </p:cNvCxnSpPr>
          <p:nvPr/>
        </p:nvCxnSpPr>
        <p:spPr>
          <a:xfrm flipH="1">
            <a:off x="3462604" y="2612533"/>
            <a:ext cx="227899" cy="119052"/>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8" name="直線矢印コネクタ 737">
            <a:extLst>
              <a:ext uri="{FF2B5EF4-FFF2-40B4-BE49-F238E27FC236}">
                <a16:creationId xmlns:a16="http://schemas.microsoft.com/office/drawing/2014/main" id="{A5D532EE-11B7-4C07-8A13-1C567CE5291E}"/>
              </a:ext>
            </a:extLst>
          </p:cNvPr>
          <p:cNvCxnSpPr>
            <a:cxnSpLocks/>
          </p:cNvCxnSpPr>
          <p:nvPr/>
        </p:nvCxnSpPr>
        <p:spPr>
          <a:xfrm flipH="1" flipV="1">
            <a:off x="4421192" y="5444685"/>
            <a:ext cx="218162" cy="27182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50" name="グループ化 749">
            <a:extLst>
              <a:ext uri="{FF2B5EF4-FFF2-40B4-BE49-F238E27FC236}">
                <a16:creationId xmlns:a16="http://schemas.microsoft.com/office/drawing/2014/main" id="{AC4E8585-2ADD-43AC-BC82-A8DA315E4537}"/>
              </a:ext>
            </a:extLst>
          </p:cNvPr>
          <p:cNvGrpSpPr/>
          <p:nvPr/>
        </p:nvGrpSpPr>
        <p:grpSpPr>
          <a:xfrm>
            <a:off x="1668968" y="2767599"/>
            <a:ext cx="6135815" cy="3054350"/>
            <a:chOff x="1603248" y="2020888"/>
            <a:chExt cx="6135815" cy="3054350"/>
          </a:xfrm>
        </p:grpSpPr>
        <p:cxnSp>
          <p:nvCxnSpPr>
            <p:cNvPr id="751" name="直線コネクタ 750">
              <a:extLst>
                <a:ext uri="{FF2B5EF4-FFF2-40B4-BE49-F238E27FC236}">
                  <a16:creationId xmlns:a16="http://schemas.microsoft.com/office/drawing/2014/main" id="{99BD8417-4418-42A8-BA9C-AEEC962AC95E}"/>
                </a:ext>
              </a:extLst>
            </p:cNvPr>
            <p:cNvCxnSpPr/>
            <p:nvPr/>
          </p:nvCxnSpPr>
          <p:spPr>
            <a:xfrm flipH="1">
              <a:off x="1603248" y="3548062"/>
              <a:ext cx="6135815" cy="0"/>
            </a:xfrm>
            <a:prstGeom prst="line">
              <a:avLst/>
            </a:prstGeom>
          </p:spPr>
          <p:style>
            <a:lnRef idx="1">
              <a:schemeClr val="accent1"/>
            </a:lnRef>
            <a:fillRef idx="0">
              <a:schemeClr val="accent1"/>
            </a:fillRef>
            <a:effectRef idx="0">
              <a:schemeClr val="accent1"/>
            </a:effectRef>
            <a:fontRef idx="minor">
              <a:schemeClr val="tx1"/>
            </a:fontRef>
          </p:style>
        </p:cxnSp>
        <p:sp>
          <p:nvSpPr>
            <p:cNvPr id="752" name="Freeform 600">
              <a:extLst>
                <a:ext uri="{FF2B5EF4-FFF2-40B4-BE49-F238E27FC236}">
                  <a16:creationId xmlns:a16="http://schemas.microsoft.com/office/drawing/2014/main" id="{D9EE3654-D67D-4406-8FFA-0FE5E3CC9A3C}"/>
                </a:ext>
              </a:extLst>
            </p:cNvPr>
            <p:cNvSpPr>
              <a:spLocks/>
            </p:cNvSpPr>
            <p:nvPr/>
          </p:nvSpPr>
          <p:spPr bwMode="auto">
            <a:xfrm>
              <a:off x="1619251" y="3268663"/>
              <a:ext cx="779463" cy="279400"/>
            </a:xfrm>
            <a:custGeom>
              <a:avLst/>
              <a:gdLst>
                <a:gd name="T0" fmla="*/ 0 w 3135"/>
                <a:gd name="T1" fmla="*/ 1139 h 1139"/>
                <a:gd name="T2" fmla="*/ 61 w 3135"/>
                <a:gd name="T3" fmla="*/ 1139 h 1139"/>
                <a:gd name="T4" fmla="*/ 123 w 3135"/>
                <a:gd name="T5" fmla="*/ 1137 h 1139"/>
                <a:gd name="T6" fmla="*/ 184 w 3135"/>
                <a:gd name="T7" fmla="*/ 1135 h 1139"/>
                <a:gd name="T8" fmla="*/ 246 w 3135"/>
                <a:gd name="T9" fmla="*/ 1131 h 1139"/>
                <a:gd name="T10" fmla="*/ 307 w 3135"/>
                <a:gd name="T11" fmla="*/ 1126 h 1139"/>
                <a:gd name="T12" fmla="*/ 369 w 3135"/>
                <a:gd name="T13" fmla="*/ 1120 h 1139"/>
                <a:gd name="T14" fmla="*/ 430 w 3135"/>
                <a:gd name="T15" fmla="*/ 1113 h 1139"/>
                <a:gd name="T16" fmla="*/ 492 w 3135"/>
                <a:gd name="T17" fmla="*/ 1106 h 1139"/>
                <a:gd name="T18" fmla="*/ 553 w 3135"/>
                <a:gd name="T19" fmla="*/ 1097 h 1139"/>
                <a:gd name="T20" fmla="*/ 615 w 3135"/>
                <a:gd name="T21" fmla="*/ 1087 h 1139"/>
                <a:gd name="T22" fmla="*/ 676 w 3135"/>
                <a:gd name="T23" fmla="*/ 1076 h 1139"/>
                <a:gd name="T24" fmla="*/ 738 w 3135"/>
                <a:gd name="T25" fmla="*/ 1065 h 1139"/>
                <a:gd name="T26" fmla="*/ 799 w 3135"/>
                <a:gd name="T27" fmla="*/ 1052 h 1139"/>
                <a:gd name="T28" fmla="*/ 861 w 3135"/>
                <a:gd name="T29" fmla="*/ 1038 h 1139"/>
                <a:gd name="T30" fmla="*/ 922 w 3135"/>
                <a:gd name="T31" fmla="*/ 1024 h 1139"/>
                <a:gd name="T32" fmla="*/ 984 w 3135"/>
                <a:gd name="T33" fmla="*/ 1008 h 1139"/>
                <a:gd name="T34" fmla="*/ 1045 w 3135"/>
                <a:gd name="T35" fmla="*/ 992 h 1139"/>
                <a:gd name="T36" fmla="*/ 1106 w 3135"/>
                <a:gd name="T37" fmla="*/ 975 h 1139"/>
                <a:gd name="T38" fmla="*/ 1168 w 3135"/>
                <a:gd name="T39" fmla="*/ 957 h 1139"/>
                <a:gd name="T40" fmla="*/ 1229 w 3135"/>
                <a:gd name="T41" fmla="*/ 938 h 1139"/>
                <a:gd name="T42" fmla="*/ 1291 w 3135"/>
                <a:gd name="T43" fmla="*/ 918 h 1139"/>
                <a:gd name="T44" fmla="*/ 1352 w 3135"/>
                <a:gd name="T45" fmla="*/ 898 h 1139"/>
                <a:gd name="T46" fmla="*/ 1414 w 3135"/>
                <a:gd name="T47" fmla="*/ 876 h 1139"/>
                <a:gd name="T48" fmla="*/ 1475 w 3135"/>
                <a:gd name="T49" fmla="*/ 854 h 1139"/>
                <a:gd name="T50" fmla="*/ 1537 w 3135"/>
                <a:gd name="T51" fmla="*/ 831 h 1139"/>
                <a:gd name="T52" fmla="*/ 1598 w 3135"/>
                <a:gd name="T53" fmla="*/ 808 h 1139"/>
                <a:gd name="T54" fmla="*/ 1660 w 3135"/>
                <a:gd name="T55" fmla="*/ 783 h 1139"/>
                <a:gd name="T56" fmla="*/ 1721 w 3135"/>
                <a:gd name="T57" fmla="*/ 758 h 1139"/>
                <a:gd name="T58" fmla="*/ 1783 w 3135"/>
                <a:gd name="T59" fmla="*/ 732 h 1139"/>
                <a:gd name="T60" fmla="*/ 1844 w 3135"/>
                <a:gd name="T61" fmla="*/ 705 h 1139"/>
                <a:gd name="T62" fmla="*/ 1906 w 3135"/>
                <a:gd name="T63" fmla="*/ 678 h 1139"/>
                <a:gd name="T64" fmla="*/ 1967 w 3135"/>
                <a:gd name="T65" fmla="*/ 650 h 1139"/>
                <a:gd name="T66" fmla="*/ 2029 w 3135"/>
                <a:gd name="T67" fmla="*/ 621 h 1139"/>
                <a:gd name="T68" fmla="*/ 2090 w 3135"/>
                <a:gd name="T69" fmla="*/ 591 h 1139"/>
                <a:gd name="T70" fmla="*/ 2151 w 3135"/>
                <a:gd name="T71" fmla="*/ 561 h 1139"/>
                <a:gd name="T72" fmla="*/ 2213 w 3135"/>
                <a:gd name="T73" fmla="*/ 531 h 1139"/>
                <a:gd name="T74" fmla="*/ 2274 w 3135"/>
                <a:gd name="T75" fmla="*/ 499 h 1139"/>
                <a:gd name="T76" fmla="*/ 2336 w 3135"/>
                <a:gd name="T77" fmla="*/ 467 h 1139"/>
                <a:gd name="T78" fmla="*/ 2397 w 3135"/>
                <a:gd name="T79" fmla="*/ 434 h 1139"/>
                <a:gd name="T80" fmla="*/ 2459 w 3135"/>
                <a:gd name="T81" fmla="*/ 401 h 1139"/>
                <a:gd name="T82" fmla="*/ 2520 w 3135"/>
                <a:gd name="T83" fmla="*/ 367 h 1139"/>
                <a:gd name="T84" fmla="*/ 2582 w 3135"/>
                <a:gd name="T85" fmla="*/ 333 h 1139"/>
                <a:gd name="T86" fmla="*/ 2643 w 3135"/>
                <a:gd name="T87" fmla="*/ 298 h 1139"/>
                <a:gd name="T88" fmla="*/ 2705 w 3135"/>
                <a:gd name="T89" fmla="*/ 262 h 1139"/>
                <a:gd name="T90" fmla="*/ 2766 w 3135"/>
                <a:gd name="T91" fmla="*/ 226 h 1139"/>
                <a:gd name="T92" fmla="*/ 2828 w 3135"/>
                <a:gd name="T93" fmla="*/ 190 h 1139"/>
                <a:gd name="T94" fmla="*/ 2889 w 3135"/>
                <a:gd name="T95" fmla="*/ 153 h 1139"/>
                <a:gd name="T96" fmla="*/ 2951 w 3135"/>
                <a:gd name="T97" fmla="*/ 115 h 1139"/>
                <a:gd name="T98" fmla="*/ 3012 w 3135"/>
                <a:gd name="T99" fmla="*/ 77 h 1139"/>
                <a:gd name="T100" fmla="*/ 3074 w 3135"/>
                <a:gd name="T101" fmla="*/ 39 h 1139"/>
                <a:gd name="T102" fmla="*/ 3135 w 3135"/>
                <a:gd name="T103" fmla="*/ 0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139">
                  <a:moveTo>
                    <a:pt x="0" y="1139"/>
                  </a:moveTo>
                  <a:lnTo>
                    <a:pt x="61" y="1139"/>
                  </a:lnTo>
                  <a:lnTo>
                    <a:pt x="123" y="1137"/>
                  </a:lnTo>
                  <a:lnTo>
                    <a:pt x="184" y="1135"/>
                  </a:lnTo>
                  <a:lnTo>
                    <a:pt x="246" y="1131"/>
                  </a:lnTo>
                  <a:lnTo>
                    <a:pt x="307" y="1126"/>
                  </a:lnTo>
                  <a:lnTo>
                    <a:pt x="369" y="1120"/>
                  </a:lnTo>
                  <a:lnTo>
                    <a:pt x="430" y="1113"/>
                  </a:lnTo>
                  <a:lnTo>
                    <a:pt x="492" y="1106"/>
                  </a:lnTo>
                  <a:lnTo>
                    <a:pt x="553" y="1097"/>
                  </a:lnTo>
                  <a:lnTo>
                    <a:pt x="615" y="1087"/>
                  </a:lnTo>
                  <a:lnTo>
                    <a:pt x="676" y="1076"/>
                  </a:lnTo>
                  <a:lnTo>
                    <a:pt x="738" y="1065"/>
                  </a:lnTo>
                  <a:lnTo>
                    <a:pt x="799" y="1052"/>
                  </a:lnTo>
                  <a:lnTo>
                    <a:pt x="861" y="1038"/>
                  </a:lnTo>
                  <a:lnTo>
                    <a:pt x="922" y="1024"/>
                  </a:lnTo>
                  <a:lnTo>
                    <a:pt x="984" y="1008"/>
                  </a:lnTo>
                  <a:lnTo>
                    <a:pt x="1045" y="992"/>
                  </a:lnTo>
                  <a:lnTo>
                    <a:pt x="1106" y="975"/>
                  </a:lnTo>
                  <a:lnTo>
                    <a:pt x="1168" y="957"/>
                  </a:lnTo>
                  <a:lnTo>
                    <a:pt x="1229" y="938"/>
                  </a:lnTo>
                  <a:lnTo>
                    <a:pt x="1291" y="918"/>
                  </a:lnTo>
                  <a:lnTo>
                    <a:pt x="1352" y="898"/>
                  </a:lnTo>
                  <a:lnTo>
                    <a:pt x="1414" y="876"/>
                  </a:lnTo>
                  <a:lnTo>
                    <a:pt x="1475" y="854"/>
                  </a:lnTo>
                  <a:lnTo>
                    <a:pt x="1537" y="831"/>
                  </a:lnTo>
                  <a:lnTo>
                    <a:pt x="1598" y="808"/>
                  </a:lnTo>
                  <a:lnTo>
                    <a:pt x="1660" y="783"/>
                  </a:lnTo>
                  <a:lnTo>
                    <a:pt x="1721" y="758"/>
                  </a:lnTo>
                  <a:lnTo>
                    <a:pt x="1783" y="732"/>
                  </a:lnTo>
                  <a:lnTo>
                    <a:pt x="1844" y="705"/>
                  </a:lnTo>
                  <a:lnTo>
                    <a:pt x="1906" y="678"/>
                  </a:lnTo>
                  <a:lnTo>
                    <a:pt x="1967" y="650"/>
                  </a:lnTo>
                  <a:lnTo>
                    <a:pt x="2029" y="621"/>
                  </a:lnTo>
                  <a:lnTo>
                    <a:pt x="2090" y="591"/>
                  </a:lnTo>
                  <a:lnTo>
                    <a:pt x="2151" y="561"/>
                  </a:lnTo>
                  <a:lnTo>
                    <a:pt x="2213" y="531"/>
                  </a:lnTo>
                  <a:lnTo>
                    <a:pt x="2274" y="499"/>
                  </a:lnTo>
                  <a:lnTo>
                    <a:pt x="2336" y="467"/>
                  </a:lnTo>
                  <a:lnTo>
                    <a:pt x="2397" y="434"/>
                  </a:lnTo>
                  <a:lnTo>
                    <a:pt x="2459" y="401"/>
                  </a:lnTo>
                  <a:lnTo>
                    <a:pt x="2520" y="367"/>
                  </a:lnTo>
                  <a:lnTo>
                    <a:pt x="2582" y="333"/>
                  </a:lnTo>
                  <a:lnTo>
                    <a:pt x="2643" y="298"/>
                  </a:lnTo>
                  <a:lnTo>
                    <a:pt x="2705" y="262"/>
                  </a:lnTo>
                  <a:lnTo>
                    <a:pt x="2766" y="226"/>
                  </a:lnTo>
                  <a:lnTo>
                    <a:pt x="2828" y="190"/>
                  </a:lnTo>
                  <a:lnTo>
                    <a:pt x="2889" y="153"/>
                  </a:lnTo>
                  <a:lnTo>
                    <a:pt x="2951" y="115"/>
                  </a:lnTo>
                  <a:lnTo>
                    <a:pt x="3012" y="77"/>
                  </a:lnTo>
                  <a:lnTo>
                    <a:pt x="3074" y="39"/>
                  </a:lnTo>
                  <a:lnTo>
                    <a:pt x="3135" y="0"/>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3" name="Freeform 601">
              <a:extLst>
                <a:ext uri="{FF2B5EF4-FFF2-40B4-BE49-F238E27FC236}">
                  <a16:creationId xmlns:a16="http://schemas.microsoft.com/office/drawing/2014/main" id="{1DDD982A-8CC1-4D9F-A689-97A5DD0893A0}"/>
                </a:ext>
              </a:extLst>
            </p:cNvPr>
            <p:cNvSpPr>
              <a:spLocks/>
            </p:cNvSpPr>
            <p:nvPr/>
          </p:nvSpPr>
          <p:spPr bwMode="auto">
            <a:xfrm>
              <a:off x="2398714" y="2697163"/>
              <a:ext cx="781050" cy="571500"/>
            </a:xfrm>
            <a:custGeom>
              <a:avLst/>
              <a:gdLst>
                <a:gd name="T0" fmla="*/ 0 w 3135"/>
                <a:gd name="T1" fmla="*/ 2324 h 2324"/>
                <a:gd name="T2" fmla="*/ 61 w 3135"/>
                <a:gd name="T3" fmla="*/ 2284 h 2324"/>
                <a:gd name="T4" fmla="*/ 123 w 3135"/>
                <a:gd name="T5" fmla="*/ 2244 h 2324"/>
                <a:gd name="T6" fmla="*/ 184 w 3135"/>
                <a:gd name="T7" fmla="*/ 2204 h 2324"/>
                <a:gd name="T8" fmla="*/ 246 w 3135"/>
                <a:gd name="T9" fmla="*/ 2163 h 2324"/>
                <a:gd name="T10" fmla="*/ 307 w 3135"/>
                <a:gd name="T11" fmla="*/ 2122 h 2324"/>
                <a:gd name="T12" fmla="*/ 369 w 3135"/>
                <a:gd name="T13" fmla="*/ 2080 h 2324"/>
                <a:gd name="T14" fmla="*/ 430 w 3135"/>
                <a:gd name="T15" fmla="*/ 2038 h 2324"/>
                <a:gd name="T16" fmla="*/ 492 w 3135"/>
                <a:gd name="T17" fmla="*/ 1996 h 2324"/>
                <a:gd name="T18" fmla="*/ 553 w 3135"/>
                <a:gd name="T19" fmla="*/ 1954 h 2324"/>
                <a:gd name="T20" fmla="*/ 615 w 3135"/>
                <a:gd name="T21" fmla="*/ 1911 h 2324"/>
                <a:gd name="T22" fmla="*/ 676 w 3135"/>
                <a:gd name="T23" fmla="*/ 1867 h 2324"/>
                <a:gd name="T24" fmla="*/ 738 w 3135"/>
                <a:gd name="T25" fmla="*/ 1824 h 2324"/>
                <a:gd name="T26" fmla="*/ 799 w 3135"/>
                <a:gd name="T27" fmla="*/ 1780 h 2324"/>
                <a:gd name="T28" fmla="*/ 861 w 3135"/>
                <a:gd name="T29" fmla="*/ 1736 h 2324"/>
                <a:gd name="T30" fmla="*/ 922 w 3135"/>
                <a:gd name="T31" fmla="*/ 1691 h 2324"/>
                <a:gd name="T32" fmla="*/ 983 w 3135"/>
                <a:gd name="T33" fmla="*/ 1646 h 2324"/>
                <a:gd name="T34" fmla="*/ 1045 w 3135"/>
                <a:gd name="T35" fmla="*/ 1601 h 2324"/>
                <a:gd name="T36" fmla="*/ 1106 w 3135"/>
                <a:gd name="T37" fmla="*/ 1556 h 2324"/>
                <a:gd name="T38" fmla="*/ 1168 w 3135"/>
                <a:gd name="T39" fmla="*/ 1511 h 2324"/>
                <a:gd name="T40" fmla="*/ 1229 w 3135"/>
                <a:gd name="T41" fmla="*/ 1465 h 2324"/>
                <a:gd name="T42" fmla="*/ 1291 w 3135"/>
                <a:gd name="T43" fmla="*/ 1419 h 2324"/>
                <a:gd name="T44" fmla="*/ 1352 w 3135"/>
                <a:gd name="T45" fmla="*/ 1373 h 2324"/>
                <a:gd name="T46" fmla="*/ 1414 w 3135"/>
                <a:gd name="T47" fmla="*/ 1326 h 2324"/>
                <a:gd name="T48" fmla="*/ 1475 w 3135"/>
                <a:gd name="T49" fmla="*/ 1280 h 2324"/>
                <a:gd name="T50" fmla="*/ 1537 w 3135"/>
                <a:gd name="T51" fmla="*/ 1233 h 2324"/>
                <a:gd name="T52" fmla="*/ 1598 w 3135"/>
                <a:gd name="T53" fmla="*/ 1187 h 2324"/>
                <a:gd name="T54" fmla="*/ 1660 w 3135"/>
                <a:gd name="T55" fmla="*/ 1140 h 2324"/>
                <a:gd name="T56" fmla="*/ 1721 w 3135"/>
                <a:gd name="T57" fmla="*/ 1093 h 2324"/>
                <a:gd name="T58" fmla="*/ 1783 w 3135"/>
                <a:gd name="T59" fmla="*/ 1045 h 2324"/>
                <a:gd name="T60" fmla="*/ 1844 w 3135"/>
                <a:gd name="T61" fmla="*/ 998 h 2324"/>
                <a:gd name="T62" fmla="*/ 1906 w 3135"/>
                <a:gd name="T63" fmla="*/ 951 h 2324"/>
                <a:gd name="T64" fmla="*/ 1967 w 3135"/>
                <a:gd name="T65" fmla="*/ 903 h 2324"/>
                <a:gd name="T66" fmla="*/ 2028 w 3135"/>
                <a:gd name="T67" fmla="*/ 856 h 2324"/>
                <a:gd name="T68" fmla="*/ 2090 w 3135"/>
                <a:gd name="T69" fmla="*/ 808 h 2324"/>
                <a:gd name="T70" fmla="*/ 2151 w 3135"/>
                <a:gd name="T71" fmla="*/ 760 h 2324"/>
                <a:gd name="T72" fmla="*/ 2213 w 3135"/>
                <a:gd name="T73" fmla="*/ 713 h 2324"/>
                <a:gd name="T74" fmla="*/ 2274 w 3135"/>
                <a:gd name="T75" fmla="*/ 665 h 2324"/>
                <a:gd name="T76" fmla="*/ 2336 w 3135"/>
                <a:gd name="T77" fmla="*/ 617 h 2324"/>
                <a:gd name="T78" fmla="*/ 2397 w 3135"/>
                <a:gd name="T79" fmla="*/ 569 h 2324"/>
                <a:gd name="T80" fmla="*/ 2459 w 3135"/>
                <a:gd name="T81" fmla="*/ 522 h 2324"/>
                <a:gd name="T82" fmla="*/ 2520 w 3135"/>
                <a:gd name="T83" fmla="*/ 474 h 2324"/>
                <a:gd name="T84" fmla="*/ 2582 w 3135"/>
                <a:gd name="T85" fmla="*/ 426 h 2324"/>
                <a:gd name="T86" fmla="*/ 2643 w 3135"/>
                <a:gd name="T87" fmla="*/ 378 h 2324"/>
                <a:gd name="T88" fmla="*/ 2705 w 3135"/>
                <a:gd name="T89" fmla="*/ 331 h 2324"/>
                <a:gd name="T90" fmla="*/ 2766 w 3135"/>
                <a:gd name="T91" fmla="*/ 283 h 2324"/>
                <a:gd name="T92" fmla="*/ 2828 w 3135"/>
                <a:gd name="T93" fmla="*/ 236 h 2324"/>
                <a:gd name="T94" fmla="*/ 2889 w 3135"/>
                <a:gd name="T95" fmla="*/ 188 h 2324"/>
                <a:gd name="T96" fmla="*/ 2951 w 3135"/>
                <a:gd name="T97" fmla="*/ 141 h 2324"/>
                <a:gd name="T98" fmla="*/ 3012 w 3135"/>
                <a:gd name="T99" fmla="*/ 94 h 2324"/>
                <a:gd name="T100" fmla="*/ 3073 w 3135"/>
                <a:gd name="T101" fmla="*/ 47 h 2324"/>
                <a:gd name="T102" fmla="*/ 3135 w 3135"/>
                <a:gd name="T103" fmla="*/ 0 h 2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324">
                  <a:moveTo>
                    <a:pt x="0" y="2324"/>
                  </a:moveTo>
                  <a:lnTo>
                    <a:pt x="61" y="2284"/>
                  </a:lnTo>
                  <a:lnTo>
                    <a:pt x="123" y="2244"/>
                  </a:lnTo>
                  <a:lnTo>
                    <a:pt x="184" y="2204"/>
                  </a:lnTo>
                  <a:lnTo>
                    <a:pt x="246" y="2163"/>
                  </a:lnTo>
                  <a:lnTo>
                    <a:pt x="307" y="2122"/>
                  </a:lnTo>
                  <a:lnTo>
                    <a:pt x="369" y="2080"/>
                  </a:lnTo>
                  <a:lnTo>
                    <a:pt x="430" y="2038"/>
                  </a:lnTo>
                  <a:lnTo>
                    <a:pt x="492" y="1996"/>
                  </a:lnTo>
                  <a:lnTo>
                    <a:pt x="553" y="1954"/>
                  </a:lnTo>
                  <a:lnTo>
                    <a:pt x="615" y="1911"/>
                  </a:lnTo>
                  <a:lnTo>
                    <a:pt x="676" y="1867"/>
                  </a:lnTo>
                  <a:lnTo>
                    <a:pt x="738" y="1824"/>
                  </a:lnTo>
                  <a:lnTo>
                    <a:pt x="799" y="1780"/>
                  </a:lnTo>
                  <a:lnTo>
                    <a:pt x="861" y="1736"/>
                  </a:lnTo>
                  <a:lnTo>
                    <a:pt x="922" y="1691"/>
                  </a:lnTo>
                  <a:lnTo>
                    <a:pt x="983" y="1646"/>
                  </a:lnTo>
                  <a:lnTo>
                    <a:pt x="1045" y="1601"/>
                  </a:lnTo>
                  <a:lnTo>
                    <a:pt x="1106" y="1556"/>
                  </a:lnTo>
                  <a:lnTo>
                    <a:pt x="1168" y="1511"/>
                  </a:lnTo>
                  <a:lnTo>
                    <a:pt x="1229" y="1465"/>
                  </a:lnTo>
                  <a:lnTo>
                    <a:pt x="1291" y="1419"/>
                  </a:lnTo>
                  <a:lnTo>
                    <a:pt x="1352" y="1373"/>
                  </a:lnTo>
                  <a:lnTo>
                    <a:pt x="1414" y="1326"/>
                  </a:lnTo>
                  <a:lnTo>
                    <a:pt x="1475" y="1280"/>
                  </a:lnTo>
                  <a:lnTo>
                    <a:pt x="1537" y="1233"/>
                  </a:lnTo>
                  <a:lnTo>
                    <a:pt x="1598" y="1187"/>
                  </a:lnTo>
                  <a:lnTo>
                    <a:pt x="1660" y="1140"/>
                  </a:lnTo>
                  <a:lnTo>
                    <a:pt x="1721" y="1093"/>
                  </a:lnTo>
                  <a:lnTo>
                    <a:pt x="1783" y="1045"/>
                  </a:lnTo>
                  <a:lnTo>
                    <a:pt x="1844" y="998"/>
                  </a:lnTo>
                  <a:lnTo>
                    <a:pt x="1906" y="951"/>
                  </a:lnTo>
                  <a:lnTo>
                    <a:pt x="1967" y="903"/>
                  </a:lnTo>
                  <a:lnTo>
                    <a:pt x="2028" y="856"/>
                  </a:lnTo>
                  <a:lnTo>
                    <a:pt x="2090" y="808"/>
                  </a:lnTo>
                  <a:lnTo>
                    <a:pt x="2151" y="760"/>
                  </a:lnTo>
                  <a:lnTo>
                    <a:pt x="2213" y="713"/>
                  </a:lnTo>
                  <a:lnTo>
                    <a:pt x="2274" y="665"/>
                  </a:lnTo>
                  <a:lnTo>
                    <a:pt x="2336" y="617"/>
                  </a:lnTo>
                  <a:lnTo>
                    <a:pt x="2397" y="569"/>
                  </a:lnTo>
                  <a:lnTo>
                    <a:pt x="2459" y="522"/>
                  </a:lnTo>
                  <a:lnTo>
                    <a:pt x="2520" y="474"/>
                  </a:lnTo>
                  <a:lnTo>
                    <a:pt x="2582" y="426"/>
                  </a:lnTo>
                  <a:lnTo>
                    <a:pt x="2643" y="378"/>
                  </a:lnTo>
                  <a:lnTo>
                    <a:pt x="2705" y="331"/>
                  </a:lnTo>
                  <a:lnTo>
                    <a:pt x="2766" y="283"/>
                  </a:lnTo>
                  <a:lnTo>
                    <a:pt x="2828" y="236"/>
                  </a:lnTo>
                  <a:lnTo>
                    <a:pt x="2889" y="188"/>
                  </a:lnTo>
                  <a:lnTo>
                    <a:pt x="2951" y="141"/>
                  </a:lnTo>
                  <a:lnTo>
                    <a:pt x="3012" y="94"/>
                  </a:lnTo>
                  <a:lnTo>
                    <a:pt x="3073" y="47"/>
                  </a:lnTo>
                  <a:lnTo>
                    <a:pt x="3135" y="0"/>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4" name="Freeform 602">
              <a:extLst>
                <a:ext uri="{FF2B5EF4-FFF2-40B4-BE49-F238E27FC236}">
                  <a16:creationId xmlns:a16="http://schemas.microsoft.com/office/drawing/2014/main" id="{BA1626D1-47A3-45F7-9246-CF765F5DE4E0}"/>
                </a:ext>
              </a:extLst>
            </p:cNvPr>
            <p:cNvSpPr>
              <a:spLocks/>
            </p:cNvSpPr>
            <p:nvPr/>
          </p:nvSpPr>
          <p:spPr bwMode="auto">
            <a:xfrm>
              <a:off x="3179764" y="2197100"/>
              <a:ext cx="779463" cy="500063"/>
            </a:xfrm>
            <a:custGeom>
              <a:avLst/>
              <a:gdLst>
                <a:gd name="T0" fmla="*/ 0 w 3135"/>
                <a:gd name="T1" fmla="*/ 2028 h 2028"/>
                <a:gd name="T2" fmla="*/ 61 w 3135"/>
                <a:gd name="T3" fmla="*/ 1981 h 2028"/>
                <a:gd name="T4" fmla="*/ 123 w 3135"/>
                <a:gd name="T5" fmla="*/ 1934 h 2028"/>
                <a:gd name="T6" fmla="*/ 184 w 3135"/>
                <a:gd name="T7" fmla="*/ 1887 h 2028"/>
                <a:gd name="T8" fmla="*/ 246 w 3135"/>
                <a:gd name="T9" fmla="*/ 1841 h 2028"/>
                <a:gd name="T10" fmla="*/ 307 w 3135"/>
                <a:gd name="T11" fmla="*/ 1795 h 2028"/>
                <a:gd name="T12" fmla="*/ 369 w 3135"/>
                <a:gd name="T13" fmla="*/ 1748 h 2028"/>
                <a:gd name="T14" fmla="*/ 430 w 3135"/>
                <a:gd name="T15" fmla="*/ 1703 h 2028"/>
                <a:gd name="T16" fmla="*/ 492 w 3135"/>
                <a:gd name="T17" fmla="*/ 1657 h 2028"/>
                <a:gd name="T18" fmla="*/ 553 w 3135"/>
                <a:gd name="T19" fmla="*/ 1611 h 2028"/>
                <a:gd name="T20" fmla="*/ 615 w 3135"/>
                <a:gd name="T21" fmla="*/ 1566 h 2028"/>
                <a:gd name="T22" fmla="*/ 676 w 3135"/>
                <a:gd name="T23" fmla="*/ 1521 h 2028"/>
                <a:gd name="T24" fmla="*/ 738 w 3135"/>
                <a:gd name="T25" fmla="*/ 1476 h 2028"/>
                <a:gd name="T26" fmla="*/ 799 w 3135"/>
                <a:gd name="T27" fmla="*/ 1432 h 2028"/>
                <a:gd name="T28" fmla="*/ 861 w 3135"/>
                <a:gd name="T29" fmla="*/ 1387 h 2028"/>
                <a:gd name="T30" fmla="*/ 922 w 3135"/>
                <a:gd name="T31" fmla="*/ 1343 h 2028"/>
                <a:gd name="T32" fmla="*/ 983 w 3135"/>
                <a:gd name="T33" fmla="*/ 1299 h 2028"/>
                <a:gd name="T34" fmla="*/ 1045 w 3135"/>
                <a:gd name="T35" fmla="*/ 1256 h 2028"/>
                <a:gd name="T36" fmla="*/ 1106 w 3135"/>
                <a:gd name="T37" fmla="*/ 1213 h 2028"/>
                <a:gd name="T38" fmla="*/ 1168 w 3135"/>
                <a:gd name="T39" fmla="*/ 1170 h 2028"/>
                <a:gd name="T40" fmla="*/ 1229 w 3135"/>
                <a:gd name="T41" fmla="*/ 1127 h 2028"/>
                <a:gd name="T42" fmla="*/ 1291 w 3135"/>
                <a:gd name="T43" fmla="*/ 1085 h 2028"/>
                <a:gd name="T44" fmla="*/ 1352 w 3135"/>
                <a:gd name="T45" fmla="*/ 1043 h 2028"/>
                <a:gd name="T46" fmla="*/ 1414 w 3135"/>
                <a:gd name="T47" fmla="*/ 1001 h 2028"/>
                <a:gd name="T48" fmla="*/ 1475 w 3135"/>
                <a:gd name="T49" fmla="*/ 960 h 2028"/>
                <a:gd name="T50" fmla="*/ 1537 w 3135"/>
                <a:gd name="T51" fmla="*/ 919 h 2028"/>
                <a:gd name="T52" fmla="*/ 1598 w 3135"/>
                <a:gd name="T53" fmla="*/ 878 h 2028"/>
                <a:gd name="T54" fmla="*/ 1660 w 3135"/>
                <a:gd name="T55" fmla="*/ 838 h 2028"/>
                <a:gd name="T56" fmla="*/ 1721 w 3135"/>
                <a:gd name="T57" fmla="*/ 798 h 2028"/>
                <a:gd name="T58" fmla="*/ 1783 w 3135"/>
                <a:gd name="T59" fmla="*/ 758 h 2028"/>
                <a:gd name="T60" fmla="*/ 1844 w 3135"/>
                <a:gd name="T61" fmla="*/ 719 h 2028"/>
                <a:gd name="T62" fmla="*/ 1906 w 3135"/>
                <a:gd name="T63" fmla="*/ 681 h 2028"/>
                <a:gd name="T64" fmla="*/ 1967 w 3135"/>
                <a:gd name="T65" fmla="*/ 642 h 2028"/>
                <a:gd name="T66" fmla="*/ 2028 w 3135"/>
                <a:gd name="T67" fmla="*/ 604 h 2028"/>
                <a:gd name="T68" fmla="*/ 2090 w 3135"/>
                <a:gd name="T69" fmla="*/ 567 h 2028"/>
                <a:gd name="T70" fmla="*/ 2151 w 3135"/>
                <a:gd name="T71" fmla="*/ 530 h 2028"/>
                <a:gd name="T72" fmla="*/ 2213 w 3135"/>
                <a:gd name="T73" fmla="*/ 493 h 2028"/>
                <a:gd name="T74" fmla="*/ 2274 w 3135"/>
                <a:gd name="T75" fmla="*/ 457 h 2028"/>
                <a:gd name="T76" fmla="*/ 2336 w 3135"/>
                <a:gd name="T77" fmla="*/ 421 h 2028"/>
                <a:gd name="T78" fmla="*/ 2397 w 3135"/>
                <a:gd name="T79" fmla="*/ 386 h 2028"/>
                <a:gd name="T80" fmla="*/ 2459 w 3135"/>
                <a:gd name="T81" fmla="*/ 351 h 2028"/>
                <a:gd name="T82" fmla="*/ 2520 w 3135"/>
                <a:gd name="T83" fmla="*/ 317 h 2028"/>
                <a:gd name="T84" fmla="*/ 2582 w 3135"/>
                <a:gd name="T85" fmla="*/ 283 h 2028"/>
                <a:gd name="T86" fmla="*/ 2643 w 3135"/>
                <a:gd name="T87" fmla="*/ 249 h 2028"/>
                <a:gd name="T88" fmla="*/ 2705 w 3135"/>
                <a:gd name="T89" fmla="*/ 216 h 2028"/>
                <a:gd name="T90" fmla="*/ 2766 w 3135"/>
                <a:gd name="T91" fmla="*/ 184 h 2028"/>
                <a:gd name="T92" fmla="*/ 2828 w 3135"/>
                <a:gd name="T93" fmla="*/ 152 h 2028"/>
                <a:gd name="T94" fmla="*/ 2889 w 3135"/>
                <a:gd name="T95" fmla="*/ 120 h 2028"/>
                <a:gd name="T96" fmla="*/ 2951 w 3135"/>
                <a:gd name="T97" fmla="*/ 89 h 2028"/>
                <a:gd name="T98" fmla="*/ 3012 w 3135"/>
                <a:gd name="T99" fmla="*/ 59 h 2028"/>
                <a:gd name="T100" fmla="*/ 3073 w 3135"/>
                <a:gd name="T101" fmla="*/ 29 h 2028"/>
                <a:gd name="T102" fmla="*/ 3135 w 3135"/>
                <a:gd name="T103" fmla="*/ 0 h 2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028">
                  <a:moveTo>
                    <a:pt x="0" y="2028"/>
                  </a:moveTo>
                  <a:lnTo>
                    <a:pt x="61" y="1981"/>
                  </a:lnTo>
                  <a:lnTo>
                    <a:pt x="123" y="1934"/>
                  </a:lnTo>
                  <a:lnTo>
                    <a:pt x="184" y="1887"/>
                  </a:lnTo>
                  <a:lnTo>
                    <a:pt x="246" y="1841"/>
                  </a:lnTo>
                  <a:lnTo>
                    <a:pt x="307" y="1795"/>
                  </a:lnTo>
                  <a:lnTo>
                    <a:pt x="369" y="1748"/>
                  </a:lnTo>
                  <a:lnTo>
                    <a:pt x="430" y="1703"/>
                  </a:lnTo>
                  <a:lnTo>
                    <a:pt x="492" y="1657"/>
                  </a:lnTo>
                  <a:lnTo>
                    <a:pt x="553" y="1611"/>
                  </a:lnTo>
                  <a:lnTo>
                    <a:pt x="615" y="1566"/>
                  </a:lnTo>
                  <a:lnTo>
                    <a:pt x="676" y="1521"/>
                  </a:lnTo>
                  <a:lnTo>
                    <a:pt x="738" y="1476"/>
                  </a:lnTo>
                  <a:lnTo>
                    <a:pt x="799" y="1432"/>
                  </a:lnTo>
                  <a:lnTo>
                    <a:pt x="861" y="1387"/>
                  </a:lnTo>
                  <a:lnTo>
                    <a:pt x="922" y="1343"/>
                  </a:lnTo>
                  <a:lnTo>
                    <a:pt x="983" y="1299"/>
                  </a:lnTo>
                  <a:lnTo>
                    <a:pt x="1045" y="1256"/>
                  </a:lnTo>
                  <a:lnTo>
                    <a:pt x="1106" y="1213"/>
                  </a:lnTo>
                  <a:lnTo>
                    <a:pt x="1168" y="1170"/>
                  </a:lnTo>
                  <a:lnTo>
                    <a:pt x="1229" y="1127"/>
                  </a:lnTo>
                  <a:lnTo>
                    <a:pt x="1291" y="1085"/>
                  </a:lnTo>
                  <a:lnTo>
                    <a:pt x="1352" y="1043"/>
                  </a:lnTo>
                  <a:lnTo>
                    <a:pt x="1414" y="1001"/>
                  </a:lnTo>
                  <a:lnTo>
                    <a:pt x="1475" y="960"/>
                  </a:lnTo>
                  <a:lnTo>
                    <a:pt x="1537" y="919"/>
                  </a:lnTo>
                  <a:lnTo>
                    <a:pt x="1598" y="878"/>
                  </a:lnTo>
                  <a:lnTo>
                    <a:pt x="1660" y="838"/>
                  </a:lnTo>
                  <a:lnTo>
                    <a:pt x="1721" y="798"/>
                  </a:lnTo>
                  <a:lnTo>
                    <a:pt x="1783" y="758"/>
                  </a:lnTo>
                  <a:lnTo>
                    <a:pt x="1844" y="719"/>
                  </a:lnTo>
                  <a:lnTo>
                    <a:pt x="1906" y="681"/>
                  </a:lnTo>
                  <a:lnTo>
                    <a:pt x="1967" y="642"/>
                  </a:lnTo>
                  <a:lnTo>
                    <a:pt x="2028" y="604"/>
                  </a:lnTo>
                  <a:lnTo>
                    <a:pt x="2090" y="567"/>
                  </a:lnTo>
                  <a:lnTo>
                    <a:pt x="2151" y="530"/>
                  </a:lnTo>
                  <a:lnTo>
                    <a:pt x="2213" y="493"/>
                  </a:lnTo>
                  <a:lnTo>
                    <a:pt x="2274" y="457"/>
                  </a:lnTo>
                  <a:lnTo>
                    <a:pt x="2336" y="421"/>
                  </a:lnTo>
                  <a:lnTo>
                    <a:pt x="2397" y="386"/>
                  </a:lnTo>
                  <a:lnTo>
                    <a:pt x="2459" y="351"/>
                  </a:lnTo>
                  <a:lnTo>
                    <a:pt x="2520" y="317"/>
                  </a:lnTo>
                  <a:lnTo>
                    <a:pt x="2582" y="283"/>
                  </a:lnTo>
                  <a:lnTo>
                    <a:pt x="2643" y="249"/>
                  </a:lnTo>
                  <a:lnTo>
                    <a:pt x="2705" y="216"/>
                  </a:lnTo>
                  <a:lnTo>
                    <a:pt x="2766" y="184"/>
                  </a:lnTo>
                  <a:lnTo>
                    <a:pt x="2828" y="152"/>
                  </a:lnTo>
                  <a:lnTo>
                    <a:pt x="2889" y="120"/>
                  </a:lnTo>
                  <a:lnTo>
                    <a:pt x="2951" y="89"/>
                  </a:lnTo>
                  <a:lnTo>
                    <a:pt x="3012" y="59"/>
                  </a:lnTo>
                  <a:lnTo>
                    <a:pt x="3073" y="29"/>
                  </a:lnTo>
                  <a:lnTo>
                    <a:pt x="3135" y="0"/>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5" name="Freeform 603">
              <a:extLst>
                <a:ext uri="{FF2B5EF4-FFF2-40B4-BE49-F238E27FC236}">
                  <a16:creationId xmlns:a16="http://schemas.microsoft.com/office/drawing/2014/main" id="{14D0EFF8-6C22-4E33-ABB6-BA9DB2F31B36}"/>
                </a:ext>
              </a:extLst>
            </p:cNvPr>
            <p:cNvSpPr>
              <a:spLocks/>
            </p:cNvSpPr>
            <p:nvPr/>
          </p:nvSpPr>
          <p:spPr bwMode="auto">
            <a:xfrm>
              <a:off x="3959226" y="2024063"/>
              <a:ext cx="781050" cy="173038"/>
            </a:xfrm>
            <a:custGeom>
              <a:avLst/>
              <a:gdLst>
                <a:gd name="T0" fmla="*/ 0 w 3135"/>
                <a:gd name="T1" fmla="*/ 709 h 709"/>
                <a:gd name="T2" fmla="*/ 61 w 3135"/>
                <a:gd name="T3" fmla="*/ 680 h 709"/>
                <a:gd name="T4" fmla="*/ 123 w 3135"/>
                <a:gd name="T5" fmla="*/ 652 h 709"/>
                <a:gd name="T6" fmla="*/ 184 w 3135"/>
                <a:gd name="T7" fmla="*/ 624 h 709"/>
                <a:gd name="T8" fmla="*/ 246 w 3135"/>
                <a:gd name="T9" fmla="*/ 597 h 709"/>
                <a:gd name="T10" fmla="*/ 307 w 3135"/>
                <a:gd name="T11" fmla="*/ 570 h 709"/>
                <a:gd name="T12" fmla="*/ 369 w 3135"/>
                <a:gd name="T13" fmla="*/ 544 h 709"/>
                <a:gd name="T14" fmla="*/ 430 w 3135"/>
                <a:gd name="T15" fmla="*/ 518 h 709"/>
                <a:gd name="T16" fmla="*/ 492 w 3135"/>
                <a:gd name="T17" fmla="*/ 493 h 709"/>
                <a:gd name="T18" fmla="*/ 553 w 3135"/>
                <a:gd name="T19" fmla="*/ 469 h 709"/>
                <a:gd name="T20" fmla="*/ 615 w 3135"/>
                <a:gd name="T21" fmla="*/ 445 h 709"/>
                <a:gd name="T22" fmla="*/ 676 w 3135"/>
                <a:gd name="T23" fmla="*/ 422 h 709"/>
                <a:gd name="T24" fmla="*/ 738 w 3135"/>
                <a:gd name="T25" fmla="*/ 399 h 709"/>
                <a:gd name="T26" fmla="*/ 799 w 3135"/>
                <a:gd name="T27" fmla="*/ 377 h 709"/>
                <a:gd name="T28" fmla="*/ 860 w 3135"/>
                <a:gd name="T29" fmla="*/ 356 h 709"/>
                <a:gd name="T30" fmla="*/ 922 w 3135"/>
                <a:gd name="T31" fmla="*/ 335 h 709"/>
                <a:gd name="T32" fmla="*/ 983 w 3135"/>
                <a:gd name="T33" fmla="*/ 314 h 709"/>
                <a:gd name="T34" fmla="*/ 1045 w 3135"/>
                <a:gd name="T35" fmla="*/ 295 h 709"/>
                <a:gd name="T36" fmla="*/ 1106 w 3135"/>
                <a:gd name="T37" fmla="*/ 276 h 709"/>
                <a:gd name="T38" fmla="*/ 1168 w 3135"/>
                <a:gd name="T39" fmla="*/ 257 h 709"/>
                <a:gd name="T40" fmla="*/ 1229 w 3135"/>
                <a:gd name="T41" fmla="*/ 239 h 709"/>
                <a:gd name="T42" fmla="*/ 1291 w 3135"/>
                <a:gd name="T43" fmla="*/ 222 h 709"/>
                <a:gd name="T44" fmla="*/ 1352 w 3135"/>
                <a:gd name="T45" fmla="*/ 206 h 709"/>
                <a:gd name="T46" fmla="*/ 1414 w 3135"/>
                <a:gd name="T47" fmla="*/ 190 h 709"/>
                <a:gd name="T48" fmla="*/ 1475 w 3135"/>
                <a:gd name="T49" fmla="*/ 174 h 709"/>
                <a:gd name="T50" fmla="*/ 1537 w 3135"/>
                <a:gd name="T51" fmla="*/ 160 h 709"/>
                <a:gd name="T52" fmla="*/ 1598 w 3135"/>
                <a:gd name="T53" fmla="*/ 146 h 709"/>
                <a:gd name="T54" fmla="*/ 1660 w 3135"/>
                <a:gd name="T55" fmla="*/ 132 h 709"/>
                <a:gd name="T56" fmla="*/ 1721 w 3135"/>
                <a:gd name="T57" fmla="*/ 119 h 709"/>
                <a:gd name="T58" fmla="*/ 1783 w 3135"/>
                <a:gd name="T59" fmla="*/ 107 h 709"/>
                <a:gd name="T60" fmla="*/ 1844 w 3135"/>
                <a:gd name="T61" fmla="*/ 96 h 709"/>
                <a:gd name="T62" fmla="*/ 1905 w 3135"/>
                <a:gd name="T63" fmla="*/ 85 h 709"/>
                <a:gd name="T64" fmla="*/ 1967 w 3135"/>
                <a:gd name="T65" fmla="*/ 75 h 709"/>
                <a:gd name="T66" fmla="*/ 2028 w 3135"/>
                <a:gd name="T67" fmla="*/ 65 h 709"/>
                <a:gd name="T68" fmla="*/ 2090 w 3135"/>
                <a:gd name="T69" fmla="*/ 56 h 709"/>
                <a:gd name="T70" fmla="*/ 2151 w 3135"/>
                <a:gd name="T71" fmla="*/ 48 h 709"/>
                <a:gd name="T72" fmla="*/ 2213 w 3135"/>
                <a:gd name="T73" fmla="*/ 40 h 709"/>
                <a:gd name="T74" fmla="*/ 2274 w 3135"/>
                <a:gd name="T75" fmla="*/ 33 h 709"/>
                <a:gd name="T76" fmla="*/ 2336 w 3135"/>
                <a:gd name="T77" fmla="*/ 27 h 709"/>
                <a:gd name="T78" fmla="*/ 2397 w 3135"/>
                <a:gd name="T79" fmla="*/ 21 h 709"/>
                <a:gd name="T80" fmla="*/ 2459 w 3135"/>
                <a:gd name="T81" fmla="*/ 16 h 709"/>
                <a:gd name="T82" fmla="*/ 2520 w 3135"/>
                <a:gd name="T83" fmla="*/ 12 h 709"/>
                <a:gd name="T84" fmla="*/ 2582 w 3135"/>
                <a:gd name="T85" fmla="*/ 8 h 709"/>
                <a:gd name="T86" fmla="*/ 2643 w 3135"/>
                <a:gd name="T87" fmla="*/ 5 h 709"/>
                <a:gd name="T88" fmla="*/ 2705 w 3135"/>
                <a:gd name="T89" fmla="*/ 3 h 709"/>
                <a:gd name="T90" fmla="*/ 2766 w 3135"/>
                <a:gd name="T91" fmla="*/ 1 h 709"/>
                <a:gd name="T92" fmla="*/ 2828 w 3135"/>
                <a:gd name="T93" fmla="*/ 0 h 709"/>
                <a:gd name="T94" fmla="*/ 2889 w 3135"/>
                <a:gd name="T95" fmla="*/ 0 h 709"/>
                <a:gd name="T96" fmla="*/ 2950 w 3135"/>
                <a:gd name="T97" fmla="*/ 0 h 709"/>
                <a:gd name="T98" fmla="*/ 3012 w 3135"/>
                <a:gd name="T99" fmla="*/ 1 h 709"/>
                <a:gd name="T100" fmla="*/ 3073 w 3135"/>
                <a:gd name="T101" fmla="*/ 3 h 709"/>
                <a:gd name="T102" fmla="*/ 3135 w 3135"/>
                <a:gd name="T103" fmla="*/ 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709">
                  <a:moveTo>
                    <a:pt x="0" y="709"/>
                  </a:moveTo>
                  <a:lnTo>
                    <a:pt x="61" y="680"/>
                  </a:lnTo>
                  <a:lnTo>
                    <a:pt x="123" y="652"/>
                  </a:lnTo>
                  <a:lnTo>
                    <a:pt x="184" y="624"/>
                  </a:lnTo>
                  <a:lnTo>
                    <a:pt x="246" y="597"/>
                  </a:lnTo>
                  <a:lnTo>
                    <a:pt x="307" y="570"/>
                  </a:lnTo>
                  <a:lnTo>
                    <a:pt x="369" y="544"/>
                  </a:lnTo>
                  <a:lnTo>
                    <a:pt x="430" y="518"/>
                  </a:lnTo>
                  <a:lnTo>
                    <a:pt x="492" y="493"/>
                  </a:lnTo>
                  <a:lnTo>
                    <a:pt x="553" y="469"/>
                  </a:lnTo>
                  <a:lnTo>
                    <a:pt x="615" y="445"/>
                  </a:lnTo>
                  <a:lnTo>
                    <a:pt x="676" y="422"/>
                  </a:lnTo>
                  <a:lnTo>
                    <a:pt x="738" y="399"/>
                  </a:lnTo>
                  <a:lnTo>
                    <a:pt x="799" y="377"/>
                  </a:lnTo>
                  <a:lnTo>
                    <a:pt x="860" y="356"/>
                  </a:lnTo>
                  <a:lnTo>
                    <a:pt x="922" y="335"/>
                  </a:lnTo>
                  <a:lnTo>
                    <a:pt x="983" y="314"/>
                  </a:lnTo>
                  <a:lnTo>
                    <a:pt x="1045" y="295"/>
                  </a:lnTo>
                  <a:lnTo>
                    <a:pt x="1106" y="276"/>
                  </a:lnTo>
                  <a:lnTo>
                    <a:pt x="1168" y="257"/>
                  </a:lnTo>
                  <a:lnTo>
                    <a:pt x="1229" y="239"/>
                  </a:lnTo>
                  <a:lnTo>
                    <a:pt x="1291" y="222"/>
                  </a:lnTo>
                  <a:lnTo>
                    <a:pt x="1352" y="206"/>
                  </a:lnTo>
                  <a:lnTo>
                    <a:pt x="1414" y="190"/>
                  </a:lnTo>
                  <a:lnTo>
                    <a:pt x="1475" y="174"/>
                  </a:lnTo>
                  <a:lnTo>
                    <a:pt x="1537" y="160"/>
                  </a:lnTo>
                  <a:lnTo>
                    <a:pt x="1598" y="146"/>
                  </a:lnTo>
                  <a:lnTo>
                    <a:pt x="1660" y="132"/>
                  </a:lnTo>
                  <a:lnTo>
                    <a:pt x="1721" y="119"/>
                  </a:lnTo>
                  <a:lnTo>
                    <a:pt x="1783" y="107"/>
                  </a:lnTo>
                  <a:lnTo>
                    <a:pt x="1844" y="96"/>
                  </a:lnTo>
                  <a:lnTo>
                    <a:pt x="1905" y="85"/>
                  </a:lnTo>
                  <a:lnTo>
                    <a:pt x="1967" y="75"/>
                  </a:lnTo>
                  <a:lnTo>
                    <a:pt x="2028" y="65"/>
                  </a:lnTo>
                  <a:lnTo>
                    <a:pt x="2090" y="56"/>
                  </a:lnTo>
                  <a:lnTo>
                    <a:pt x="2151" y="48"/>
                  </a:lnTo>
                  <a:lnTo>
                    <a:pt x="2213" y="40"/>
                  </a:lnTo>
                  <a:lnTo>
                    <a:pt x="2274" y="33"/>
                  </a:lnTo>
                  <a:lnTo>
                    <a:pt x="2336" y="27"/>
                  </a:lnTo>
                  <a:lnTo>
                    <a:pt x="2397" y="21"/>
                  </a:lnTo>
                  <a:lnTo>
                    <a:pt x="2459" y="16"/>
                  </a:lnTo>
                  <a:lnTo>
                    <a:pt x="2520" y="12"/>
                  </a:lnTo>
                  <a:lnTo>
                    <a:pt x="2582" y="8"/>
                  </a:lnTo>
                  <a:lnTo>
                    <a:pt x="2643" y="5"/>
                  </a:lnTo>
                  <a:lnTo>
                    <a:pt x="2705" y="3"/>
                  </a:lnTo>
                  <a:lnTo>
                    <a:pt x="2766" y="1"/>
                  </a:lnTo>
                  <a:lnTo>
                    <a:pt x="2828" y="0"/>
                  </a:lnTo>
                  <a:lnTo>
                    <a:pt x="2889" y="0"/>
                  </a:lnTo>
                  <a:lnTo>
                    <a:pt x="2950" y="0"/>
                  </a:lnTo>
                  <a:lnTo>
                    <a:pt x="3012" y="1"/>
                  </a:lnTo>
                  <a:lnTo>
                    <a:pt x="3073" y="3"/>
                  </a:lnTo>
                  <a:lnTo>
                    <a:pt x="3135" y="5"/>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6" name="Freeform 604">
              <a:extLst>
                <a:ext uri="{FF2B5EF4-FFF2-40B4-BE49-F238E27FC236}">
                  <a16:creationId xmlns:a16="http://schemas.microsoft.com/office/drawing/2014/main" id="{59AB4107-65B8-4E8D-A873-7BC19A63C0B8}"/>
                </a:ext>
              </a:extLst>
            </p:cNvPr>
            <p:cNvSpPr>
              <a:spLocks/>
            </p:cNvSpPr>
            <p:nvPr/>
          </p:nvSpPr>
          <p:spPr bwMode="auto">
            <a:xfrm>
              <a:off x="4740276" y="2024063"/>
              <a:ext cx="781050" cy="234950"/>
            </a:xfrm>
            <a:custGeom>
              <a:avLst/>
              <a:gdLst>
                <a:gd name="T0" fmla="*/ 0 w 3135"/>
                <a:gd name="T1" fmla="*/ 0 h 953"/>
                <a:gd name="T2" fmla="*/ 61 w 3135"/>
                <a:gd name="T3" fmla="*/ 3 h 953"/>
                <a:gd name="T4" fmla="*/ 123 w 3135"/>
                <a:gd name="T5" fmla="*/ 7 h 953"/>
                <a:gd name="T6" fmla="*/ 184 w 3135"/>
                <a:gd name="T7" fmla="*/ 11 h 953"/>
                <a:gd name="T8" fmla="*/ 246 w 3135"/>
                <a:gd name="T9" fmla="*/ 16 h 953"/>
                <a:gd name="T10" fmla="*/ 307 w 3135"/>
                <a:gd name="T11" fmla="*/ 22 h 953"/>
                <a:gd name="T12" fmla="*/ 369 w 3135"/>
                <a:gd name="T13" fmla="*/ 28 h 953"/>
                <a:gd name="T14" fmla="*/ 430 w 3135"/>
                <a:gd name="T15" fmla="*/ 35 h 953"/>
                <a:gd name="T16" fmla="*/ 492 w 3135"/>
                <a:gd name="T17" fmla="*/ 43 h 953"/>
                <a:gd name="T18" fmla="*/ 553 w 3135"/>
                <a:gd name="T19" fmla="*/ 51 h 953"/>
                <a:gd name="T20" fmla="*/ 615 w 3135"/>
                <a:gd name="T21" fmla="*/ 60 h 953"/>
                <a:gd name="T22" fmla="*/ 676 w 3135"/>
                <a:gd name="T23" fmla="*/ 70 h 953"/>
                <a:gd name="T24" fmla="*/ 738 w 3135"/>
                <a:gd name="T25" fmla="*/ 80 h 953"/>
                <a:gd name="T26" fmla="*/ 799 w 3135"/>
                <a:gd name="T27" fmla="*/ 91 h 953"/>
                <a:gd name="T28" fmla="*/ 860 w 3135"/>
                <a:gd name="T29" fmla="*/ 102 h 953"/>
                <a:gd name="T30" fmla="*/ 922 w 3135"/>
                <a:gd name="T31" fmla="*/ 114 h 953"/>
                <a:gd name="T32" fmla="*/ 983 w 3135"/>
                <a:gd name="T33" fmla="*/ 127 h 953"/>
                <a:gd name="T34" fmla="*/ 1045 w 3135"/>
                <a:gd name="T35" fmla="*/ 141 h 953"/>
                <a:gd name="T36" fmla="*/ 1106 w 3135"/>
                <a:gd name="T37" fmla="*/ 155 h 953"/>
                <a:gd name="T38" fmla="*/ 1168 w 3135"/>
                <a:gd name="T39" fmla="*/ 169 h 953"/>
                <a:gd name="T40" fmla="*/ 1229 w 3135"/>
                <a:gd name="T41" fmla="*/ 185 h 953"/>
                <a:gd name="T42" fmla="*/ 1291 w 3135"/>
                <a:gd name="T43" fmla="*/ 201 h 953"/>
                <a:gd name="T44" fmla="*/ 1352 w 3135"/>
                <a:gd name="T45" fmla="*/ 217 h 953"/>
                <a:gd name="T46" fmla="*/ 1414 w 3135"/>
                <a:gd name="T47" fmla="*/ 234 h 953"/>
                <a:gd name="T48" fmla="*/ 1475 w 3135"/>
                <a:gd name="T49" fmla="*/ 252 h 953"/>
                <a:gd name="T50" fmla="*/ 1537 w 3135"/>
                <a:gd name="T51" fmla="*/ 271 h 953"/>
                <a:gd name="T52" fmla="*/ 1598 w 3135"/>
                <a:gd name="T53" fmla="*/ 290 h 953"/>
                <a:gd name="T54" fmla="*/ 1660 w 3135"/>
                <a:gd name="T55" fmla="*/ 309 h 953"/>
                <a:gd name="T56" fmla="*/ 1721 w 3135"/>
                <a:gd name="T57" fmla="*/ 330 h 953"/>
                <a:gd name="T58" fmla="*/ 1783 w 3135"/>
                <a:gd name="T59" fmla="*/ 351 h 953"/>
                <a:gd name="T60" fmla="*/ 1844 w 3135"/>
                <a:gd name="T61" fmla="*/ 372 h 953"/>
                <a:gd name="T62" fmla="*/ 1905 w 3135"/>
                <a:gd name="T63" fmla="*/ 394 h 953"/>
                <a:gd name="T64" fmla="*/ 1967 w 3135"/>
                <a:gd name="T65" fmla="*/ 417 h 953"/>
                <a:gd name="T66" fmla="*/ 2028 w 3135"/>
                <a:gd name="T67" fmla="*/ 440 h 953"/>
                <a:gd name="T68" fmla="*/ 2090 w 3135"/>
                <a:gd name="T69" fmla="*/ 464 h 953"/>
                <a:gd name="T70" fmla="*/ 2151 w 3135"/>
                <a:gd name="T71" fmla="*/ 488 h 953"/>
                <a:gd name="T72" fmla="*/ 2213 w 3135"/>
                <a:gd name="T73" fmla="*/ 513 h 953"/>
                <a:gd name="T74" fmla="*/ 2274 w 3135"/>
                <a:gd name="T75" fmla="*/ 539 h 953"/>
                <a:gd name="T76" fmla="*/ 2336 w 3135"/>
                <a:gd name="T77" fmla="*/ 565 h 953"/>
                <a:gd name="T78" fmla="*/ 2397 w 3135"/>
                <a:gd name="T79" fmla="*/ 592 h 953"/>
                <a:gd name="T80" fmla="*/ 2459 w 3135"/>
                <a:gd name="T81" fmla="*/ 619 h 953"/>
                <a:gd name="T82" fmla="*/ 2520 w 3135"/>
                <a:gd name="T83" fmla="*/ 647 h 953"/>
                <a:gd name="T84" fmla="*/ 2582 w 3135"/>
                <a:gd name="T85" fmla="*/ 675 h 953"/>
                <a:gd name="T86" fmla="*/ 2643 w 3135"/>
                <a:gd name="T87" fmla="*/ 704 h 953"/>
                <a:gd name="T88" fmla="*/ 2705 w 3135"/>
                <a:gd name="T89" fmla="*/ 733 h 953"/>
                <a:gd name="T90" fmla="*/ 2766 w 3135"/>
                <a:gd name="T91" fmla="*/ 763 h 953"/>
                <a:gd name="T92" fmla="*/ 2828 w 3135"/>
                <a:gd name="T93" fmla="*/ 793 h 953"/>
                <a:gd name="T94" fmla="*/ 2889 w 3135"/>
                <a:gd name="T95" fmla="*/ 824 h 953"/>
                <a:gd name="T96" fmla="*/ 2950 w 3135"/>
                <a:gd name="T97" fmla="*/ 856 h 953"/>
                <a:gd name="T98" fmla="*/ 3012 w 3135"/>
                <a:gd name="T99" fmla="*/ 888 h 953"/>
                <a:gd name="T100" fmla="*/ 3073 w 3135"/>
                <a:gd name="T101" fmla="*/ 920 h 953"/>
                <a:gd name="T102" fmla="*/ 3135 w 3135"/>
                <a:gd name="T103" fmla="*/ 953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953">
                  <a:moveTo>
                    <a:pt x="0" y="0"/>
                  </a:moveTo>
                  <a:lnTo>
                    <a:pt x="61" y="3"/>
                  </a:lnTo>
                  <a:lnTo>
                    <a:pt x="123" y="7"/>
                  </a:lnTo>
                  <a:lnTo>
                    <a:pt x="184" y="11"/>
                  </a:lnTo>
                  <a:lnTo>
                    <a:pt x="246" y="16"/>
                  </a:lnTo>
                  <a:lnTo>
                    <a:pt x="307" y="22"/>
                  </a:lnTo>
                  <a:lnTo>
                    <a:pt x="369" y="28"/>
                  </a:lnTo>
                  <a:lnTo>
                    <a:pt x="430" y="35"/>
                  </a:lnTo>
                  <a:lnTo>
                    <a:pt x="492" y="43"/>
                  </a:lnTo>
                  <a:lnTo>
                    <a:pt x="553" y="51"/>
                  </a:lnTo>
                  <a:lnTo>
                    <a:pt x="615" y="60"/>
                  </a:lnTo>
                  <a:lnTo>
                    <a:pt x="676" y="70"/>
                  </a:lnTo>
                  <a:lnTo>
                    <a:pt x="738" y="80"/>
                  </a:lnTo>
                  <a:lnTo>
                    <a:pt x="799" y="91"/>
                  </a:lnTo>
                  <a:lnTo>
                    <a:pt x="860" y="102"/>
                  </a:lnTo>
                  <a:lnTo>
                    <a:pt x="922" y="114"/>
                  </a:lnTo>
                  <a:lnTo>
                    <a:pt x="983" y="127"/>
                  </a:lnTo>
                  <a:lnTo>
                    <a:pt x="1045" y="141"/>
                  </a:lnTo>
                  <a:lnTo>
                    <a:pt x="1106" y="155"/>
                  </a:lnTo>
                  <a:lnTo>
                    <a:pt x="1168" y="169"/>
                  </a:lnTo>
                  <a:lnTo>
                    <a:pt x="1229" y="185"/>
                  </a:lnTo>
                  <a:lnTo>
                    <a:pt x="1291" y="201"/>
                  </a:lnTo>
                  <a:lnTo>
                    <a:pt x="1352" y="217"/>
                  </a:lnTo>
                  <a:lnTo>
                    <a:pt x="1414" y="234"/>
                  </a:lnTo>
                  <a:lnTo>
                    <a:pt x="1475" y="252"/>
                  </a:lnTo>
                  <a:lnTo>
                    <a:pt x="1537" y="271"/>
                  </a:lnTo>
                  <a:lnTo>
                    <a:pt x="1598" y="290"/>
                  </a:lnTo>
                  <a:lnTo>
                    <a:pt x="1660" y="309"/>
                  </a:lnTo>
                  <a:lnTo>
                    <a:pt x="1721" y="330"/>
                  </a:lnTo>
                  <a:lnTo>
                    <a:pt x="1783" y="351"/>
                  </a:lnTo>
                  <a:lnTo>
                    <a:pt x="1844" y="372"/>
                  </a:lnTo>
                  <a:lnTo>
                    <a:pt x="1905" y="394"/>
                  </a:lnTo>
                  <a:lnTo>
                    <a:pt x="1967" y="417"/>
                  </a:lnTo>
                  <a:lnTo>
                    <a:pt x="2028" y="440"/>
                  </a:lnTo>
                  <a:lnTo>
                    <a:pt x="2090" y="464"/>
                  </a:lnTo>
                  <a:lnTo>
                    <a:pt x="2151" y="488"/>
                  </a:lnTo>
                  <a:lnTo>
                    <a:pt x="2213" y="513"/>
                  </a:lnTo>
                  <a:lnTo>
                    <a:pt x="2274" y="539"/>
                  </a:lnTo>
                  <a:lnTo>
                    <a:pt x="2336" y="565"/>
                  </a:lnTo>
                  <a:lnTo>
                    <a:pt x="2397" y="592"/>
                  </a:lnTo>
                  <a:lnTo>
                    <a:pt x="2459" y="619"/>
                  </a:lnTo>
                  <a:lnTo>
                    <a:pt x="2520" y="647"/>
                  </a:lnTo>
                  <a:lnTo>
                    <a:pt x="2582" y="675"/>
                  </a:lnTo>
                  <a:lnTo>
                    <a:pt x="2643" y="704"/>
                  </a:lnTo>
                  <a:lnTo>
                    <a:pt x="2705" y="733"/>
                  </a:lnTo>
                  <a:lnTo>
                    <a:pt x="2766" y="763"/>
                  </a:lnTo>
                  <a:lnTo>
                    <a:pt x="2828" y="793"/>
                  </a:lnTo>
                  <a:lnTo>
                    <a:pt x="2889" y="824"/>
                  </a:lnTo>
                  <a:lnTo>
                    <a:pt x="2950" y="856"/>
                  </a:lnTo>
                  <a:lnTo>
                    <a:pt x="3012" y="888"/>
                  </a:lnTo>
                  <a:lnTo>
                    <a:pt x="3073" y="920"/>
                  </a:lnTo>
                  <a:lnTo>
                    <a:pt x="3135" y="953"/>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7" name="Freeform 605">
              <a:extLst>
                <a:ext uri="{FF2B5EF4-FFF2-40B4-BE49-F238E27FC236}">
                  <a16:creationId xmlns:a16="http://schemas.microsoft.com/office/drawing/2014/main" id="{34CF0F0A-5425-44BE-AE15-BAFB06E292A2}"/>
                </a:ext>
              </a:extLst>
            </p:cNvPr>
            <p:cNvSpPr>
              <a:spLocks/>
            </p:cNvSpPr>
            <p:nvPr/>
          </p:nvSpPr>
          <p:spPr bwMode="auto">
            <a:xfrm>
              <a:off x="5521326" y="2259013"/>
              <a:ext cx="779463" cy="530225"/>
            </a:xfrm>
            <a:custGeom>
              <a:avLst/>
              <a:gdLst>
                <a:gd name="T0" fmla="*/ 0 w 3135"/>
                <a:gd name="T1" fmla="*/ 0 h 2157"/>
                <a:gd name="T2" fmla="*/ 61 w 3135"/>
                <a:gd name="T3" fmla="*/ 34 h 2157"/>
                <a:gd name="T4" fmla="*/ 123 w 3135"/>
                <a:gd name="T5" fmla="*/ 68 h 2157"/>
                <a:gd name="T6" fmla="*/ 184 w 3135"/>
                <a:gd name="T7" fmla="*/ 102 h 2157"/>
                <a:gd name="T8" fmla="*/ 246 w 3135"/>
                <a:gd name="T9" fmla="*/ 137 h 2157"/>
                <a:gd name="T10" fmla="*/ 307 w 3135"/>
                <a:gd name="T11" fmla="*/ 172 h 2157"/>
                <a:gd name="T12" fmla="*/ 369 w 3135"/>
                <a:gd name="T13" fmla="*/ 208 h 2157"/>
                <a:gd name="T14" fmla="*/ 430 w 3135"/>
                <a:gd name="T15" fmla="*/ 244 h 2157"/>
                <a:gd name="T16" fmla="*/ 492 w 3135"/>
                <a:gd name="T17" fmla="*/ 281 h 2157"/>
                <a:gd name="T18" fmla="*/ 553 w 3135"/>
                <a:gd name="T19" fmla="*/ 318 h 2157"/>
                <a:gd name="T20" fmla="*/ 615 w 3135"/>
                <a:gd name="T21" fmla="*/ 355 h 2157"/>
                <a:gd name="T22" fmla="*/ 676 w 3135"/>
                <a:gd name="T23" fmla="*/ 393 h 2157"/>
                <a:gd name="T24" fmla="*/ 737 w 3135"/>
                <a:gd name="T25" fmla="*/ 432 h 2157"/>
                <a:gd name="T26" fmla="*/ 799 w 3135"/>
                <a:gd name="T27" fmla="*/ 470 h 2157"/>
                <a:gd name="T28" fmla="*/ 860 w 3135"/>
                <a:gd name="T29" fmla="*/ 509 h 2157"/>
                <a:gd name="T30" fmla="*/ 922 w 3135"/>
                <a:gd name="T31" fmla="*/ 549 h 2157"/>
                <a:gd name="T32" fmla="*/ 983 w 3135"/>
                <a:gd name="T33" fmla="*/ 589 h 2157"/>
                <a:gd name="T34" fmla="*/ 1045 w 3135"/>
                <a:gd name="T35" fmla="*/ 629 h 2157"/>
                <a:gd name="T36" fmla="*/ 1106 w 3135"/>
                <a:gd name="T37" fmla="*/ 670 h 2157"/>
                <a:gd name="T38" fmla="*/ 1168 w 3135"/>
                <a:gd name="T39" fmla="*/ 711 h 2157"/>
                <a:gd name="T40" fmla="*/ 1229 w 3135"/>
                <a:gd name="T41" fmla="*/ 752 h 2157"/>
                <a:gd name="T42" fmla="*/ 1291 w 3135"/>
                <a:gd name="T43" fmla="*/ 794 h 2157"/>
                <a:gd name="T44" fmla="*/ 1352 w 3135"/>
                <a:gd name="T45" fmla="*/ 836 h 2157"/>
                <a:gd name="T46" fmla="*/ 1414 w 3135"/>
                <a:gd name="T47" fmla="*/ 878 h 2157"/>
                <a:gd name="T48" fmla="*/ 1475 w 3135"/>
                <a:gd name="T49" fmla="*/ 921 h 2157"/>
                <a:gd name="T50" fmla="*/ 1537 w 3135"/>
                <a:gd name="T51" fmla="*/ 964 h 2157"/>
                <a:gd name="T52" fmla="*/ 1598 w 3135"/>
                <a:gd name="T53" fmla="*/ 1007 h 2157"/>
                <a:gd name="T54" fmla="*/ 1660 w 3135"/>
                <a:gd name="T55" fmla="*/ 1050 h 2157"/>
                <a:gd name="T56" fmla="*/ 1721 w 3135"/>
                <a:gd name="T57" fmla="*/ 1094 h 2157"/>
                <a:gd name="T58" fmla="*/ 1782 w 3135"/>
                <a:gd name="T59" fmla="*/ 1138 h 2157"/>
                <a:gd name="T60" fmla="*/ 1844 w 3135"/>
                <a:gd name="T61" fmla="*/ 1183 h 2157"/>
                <a:gd name="T62" fmla="*/ 1905 w 3135"/>
                <a:gd name="T63" fmla="*/ 1227 h 2157"/>
                <a:gd name="T64" fmla="*/ 1967 w 3135"/>
                <a:gd name="T65" fmla="*/ 1272 h 2157"/>
                <a:gd name="T66" fmla="*/ 2028 w 3135"/>
                <a:gd name="T67" fmla="*/ 1317 h 2157"/>
                <a:gd name="T68" fmla="*/ 2090 w 3135"/>
                <a:gd name="T69" fmla="*/ 1362 h 2157"/>
                <a:gd name="T70" fmla="*/ 2151 w 3135"/>
                <a:gd name="T71" fmla="*/ 1408 h 2157"/>
                <a:gd name="T72" fmla="*/ 2213 w 3135"/>
                <a:gd name="T73" fmla="*/ 1454 h 2157"/>
                <a:gd name="T74" fmla="*/ 2274 w 3135"/>
                <a:gd name="T75" fmla="*/ 1499 h 2157"/>
                <a:gd name="T76" fmla="*/ 2336 w 3135"/>
                <a:gd name="T77" fmla="*/ 1546 h 2157"/>
                <a:gd name="T78" fmla="*/ 2397 w 3135"/>
                <a:gd name="T79" fmla="*/ 1592 h 2157"/>
                <a:gd name="T80" fmla="*/ 2459 w 3135"/>
                <a:gd name="T81" fmla="*/ 1638 h 2157"/>
                <a:gd name="T82" fmla="*/ 2520 w 3135"/>
                <a:gd name="T83" fmla="*/ 1685 h 2157"/>
                <a:gd name="T84" fmla="*/ 2582 w 3135"/>
                <a:gd name="T85" fmla="*/ 1732 h 2157"/>
                <a:gd name="T86" fmla="*/ 2643 w 3135"/>
                <a:gd name="T87" fmla="*/ 1779 h 2157"/>
                <a:gd name="T88" fmla="*/ 2705 w 3135"/>
                <a:gd name="T89" fmla="*/ 1826 h 2157"/>
                <a:gd name="T90" fmla="*/ 2766 w 3135"/>
                <a:gd name="T91" fmla="*/ 1873 h 2157"/>
                <a:gd name="T92" fmla="*/ 2827 w 3135"/>
                <a:gd name="T93" fmla="*/ 1920 h 2157"/>
                <a:gd name="T94" fmla="*/ 2889 w 3135"/>
                <a:gd name="T95" fmla="*/ 1967 h 2157"/>
                <a:gd name="T96" fmla="*/ 2950 w 3135"/>
                <a:gd name="T97" fmla="*/ 2015 h 2157"/>
                <a:gd name="T98" fmla="*/ 3012 w 3135"/>
                <a:gd name="T99" fmla="*/ 2062 h 2157"/>
                <a:gd name="T100" fmla="*/ 3073 w 3135"/>
                <a:gd name="T101" fmla="*/ 2110 h 2157"/>
                <a:gd name="T102" fmla="*/ 3135 w 3135"/>
                <a:gd name="T103" fmla="*/ 2157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157">
                  <a:moveTo>
                    <a:pt x="0" y="0"/>
                  </a:moveTo>
                  <a:lnTo>
                    <a:pt x="61" y="34"/>
                  </a:lnTo>
                  <a:lnTo>
                    <a:pt x="123" y="68"/>
                  </a:lnTo>
                  <a:lnTo>
                    <a:pt x="184" y="102"/>
                  </a:lnTo>
                  <a:lnTo>
                    <a:pt x="246" y="137"/>
                  </a:lnTo>
                  <a:lnTo>
                    <a:pt x="307" y="172"/>
                  </a:lnTo>
                  <a:lnTo>
                    <a:pt x="369" y="208"/>
                  </a:lnTo>
                  <a:lnTo>
                    <a:pt x="430" y="244"/>
                  </a:lnTo>
                  <a:lnTo>
                    <a:pt x="492" y="281"/>
                  </a:lnTo>
                  <a:lnTo>
                    <a:pt x="553" y="318"/>
                  </a:lnTo>
                  <a:lnTo>
                    <a:pt x="615" y="355"/>
                  </a:lnTo>
                  <a:lnTo>
                    <a:pt x="676" y="393"/>
                  </a:lnTo>
                  <a:lnTo>
                    <a:pt x="737" y="432"/>
                  </a:lnTo>
                  <a:lnTo>
                    <a:pt x="799" y="470"/>
                  </a:lnTo>
                  <a:lnTo>
                    <a:pt x="860" y="509"/>
                  </a:lnTo>
                  <a:lnTo>
                    <a:pt x="922" y="549"/>
                  </a:lnTo>
                  <a:lnTo>
                    <a:pt x="983" y="589"/>
                  </a:lnTo>
                  <a:lnTo>
                    <a:pt x="1045" y="629"/>
                  </a:lnTo>
                  <a:lnTo>
                    <a:pt x="1106" y="670"/>
                  </a:lnTo>
                  <a:lnTo>
                    <a:pt x="1168" y="711"/>
                  </a:lnTo>
                  <a:lnTo>
                    <a:pt x="1229" y="752"/>
                  </a:lnTo>
                  <a:lnTo>
                    <a:pt x="1291" y="794"/>
                  </a:lnTo>
                  <a:lnTo>
                    <a:pt x="1352" y="836"/>
                  </a:lnTo>
                  <a:lnTo>
                    <a:pt x="1414" y="878"/>
                  </a:lnTo>
                  <a:lnTo>
                    <a:pt x="1475" y="921"/>
                  </a:lnTo>
                  <a:lnTo>
                    <a:pt x="1537" y="964"/>
                  </a:lnTo>
                  <a:lnTo>
                    <a:pt x="1598" y="1007"/>
                  </a:lnTo>
                  <a:lnTo>
                    <a:pt x="1660" y="1050"/>
                  </a:lnTo>
                  <a:lnTo>
                    <a:pt x="1721" y="1094"/>
                  </a:lnTo>
                  <a:lnTo>
                    <a:pt x="1782" y="1138"/>
                  </a:lnTo>
                  <a:lnTo>
                    <a:pt x="1844" y="1183"/>
                  </a:lnTo>
                  <a:lnTo>
                    <a:pt x="1905" y="1227"/>
                  </a:lnTo>
                  <a:lnTo>
                    <a:pt x="1967" y="1272"/>
                  </a:lnTo>
                  <a:lnTo>
                    <a:pt x="2028" y="1317"/>
                  </a:lnTo>
                  <a:lnTo>
                    <a:pt x="2090" y="1362"/>
                  </a:lnTo>
                  <a:lnTo>
                    <a:pt x="2151" y="1408"/>
                  </a:lnTo>
                  <a:lnTo>
                    <a:pt x="2213" y="1454"/>
                  </a:lnTo>
                  <a:lnTo>
                    <a:pt x="2274" y="1499"/>
                  </a:lnTo>
                  <a:lnTo>
                    <a:pt x="2336" y="1546"/>
                  </a:lnTo>
                  <a:lnTo>
                    <a:pt x="2397" y="1592"/>
                  </a:lnTo>
                  <a:lnTo>
                    <a:pt x="2459" y="1638"/>
                  </a:lnTo>
                  <a:lnTo>
                    <a:pt x="2520" y="1685"/>
                  </a:lnTo>
                  <a:lnTo>
                    <a:pt x="2582" y="1732"/>
                  </a:lnTo>
                  <a:lnTo>
                    <a:pt x="2643" y="1779"/>
                  </a:lnTo>
                  <a:lnTo>
                    <a:pt x="2705" y="1826"/>
                  </a:lnTo>
                  <a:lnTo>
                    <a:pt x="2766" y="1873"/>
                  </a:lnTo>
                  <a:lnTo>
                    <a:pt x="2827" y="1920"/>
                  </a:lnTo>
                  <a:lnTo>
                    <a:pt x="2889" y="1967"/>
                  </a:lnTo>
                  <a:lnTo>
                    <a:pt x="2950" y="2015"/>
                  </a:lnTo>
                  <a:lnTo>
                    <a:pt x="3012" y="2062"/>
                  </a:lnTo>
                  <a:lnTo>
                    <a:pt x="3073" y="2110"/>
                  </a:lnTo>
                  <a:lnTo>
                    <a:pt x="3135" y="2157"/>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8" name="Freeform 606">
              <a:extLst>
                <a:ext uri="{FF2B5EF4-FFF2-40B4-BE49-F238E27FC236}">
                  <a16:creationId xmlns:a16="http://schemas.microsoft.com/office/drawing/2014/main" id="{02783A2D-E7D8-4307-87FD-9EBD6AC01E1A}"/>
                </a:ext>
              </a:extLst>
            </p:cNvPr>
            <p:cNvSpPr>
              <a:spLocks/>
            </p:cNvSpPr>
            <p:nvPr/>
          </p:nvSpPr>
          <p:spPr bwMode="auto">
            <a:xfrm>
              <a:off x="6300789" y="2789238"/>
              <a:ext cx="781050" cy="552450"/>
            </a:xfrm>
            <a:custGeom>
              <a:avLst/>
              <a:gdLst>
                <a:gd name="T0" fmla="*/ 0 w 3135"/>
                <a:gd name="T1" fmla="*/ 0 h 2244"/>
                <a:gd name="T2" fmla="*/ 61 w 3135"/>
                <a:gd name="T3" fmla="*/ 48 h 2244"/>
                <a:gd name="T4" fmla="*/ 123 w 3135"/>
                <a:gd name="T5" fmla="*/ 96 h 2244"/>
                <a:gd name="T6" fmla="*/ 184 w 3135"/>
                <a:gd name="T7" fmla="*/ 144 h 2244"/>
                <a:gd name="T8" fmla="*/ 246 w 3135"/>
                <a:gd name="T9" fmla="*/ 191 h 2244"/>
                <a:gd name="T10" fmla="*/ 307 w 3135"/>
                <a:gd name="T11" fmla="*/ 239 h 2244"/>
                <a:gd name="T12" fmla="*/ 369 w 3135"/>
                <a:gd name="T13" fmla="*/ 287 h 2244"/>
                <a:gd name="T14" fmla="*/ 430 w 3135"/>
                <a:gd name="T15" fmla="*/ 335 h 2244"/>
                <a:gd name="T16" fmla="*/ 492 w 3135"/>
                <a:gd name="T17" fmla="*/ 382 h 2244"/>
                <a:gd name="T18" fmla="*/ 553 w 3135"/>
                <a:gd name="T19" fmla="*/ 430 h 2244"/>
                <a:gd name="T20" fmla="*/ 615 w 3135"/>
                <a:gd name="T21" fmla="*/ 478 h 2244"/>
                <a:gd name="T22" fmla="*/ 676 w 3135"/>
                <a:gd name="T23" fmla="*/ 525 h 2244"/>
                <a:gd name="T24" fmla="*/ 737 w 3135"/>
                <a:gd name="T25" fmla="*/ 573 h 2244"/>
                <a:gd name="T26" fmla="*/ 799 w 3135"/>
                <a:gd name="T27" fmla="*/ 620 h 2244"/>
                <a:gd name="T28" fmla="*/ 860 w 3135"/>
                <a:gd name="T29" fmla="*/ 667 h 2244"/>
                <a:gd name="T30" fmla="*/ 922 w 3135"/>
                <a:gd name="T31" fmla="*/ 715 h 2244"/>
                <a:gd name="T32" fmla="*/ 983 w 3135"/>
                <a:gd name="T33" fmla="*/ 762 h 2244"/>
                <a:gd name="T34" fmla="*/ 1045 w 3135"/>
                <a:gd name="T35" fmla="*/ 809 h 2244"/>
                <a:gd name="T36" fmla="*/ 1106 w 3135"/>
                <a:gd name="T37" fmla="*/ 855 h 2244"/>
                <a:gd name="T38" fmla="*/ 1168 w 3135"/>
                <a:gd name="T39" fmla="*/ 902 h 2244"/>
                <a:gd name="T40" fmla="*/ 1229 w 3135"/>
                <a:gd name="T41" fmla="*/ 948 h 2244"/>
                <a:gd name="T42" fmla="*/ 1291 w 3135"/>
                <a:gd name="T43" fmla="*/ 995 h 2244"/>
                <a:gd name="T44" fmla="*/ 1352 w 3135"/>
                <a:gd name="T45" fmla="*/ 1041 h 2244"/>
                <a:gd name="T46" fmla="*/ 1414 w 3135"/>
                <a:gd name="T47" fmla="*/ 1087 h 2244"/>
                <a:gd name="T48" fmla="*/ 1475 w 3135"/>
                <a:gd name="T49" fmla="*/ 1133 h 2244"/>
                <a:gd name="T50" fmla="*/ 1537 w 3135"/>
                <a:gd name="T51" fmla="*/ 1178 h 2244"/>
                <a:gd name="T52" fmla="*/ 1598 w 3135"/>
                <a:gd name="T53" fmla="*/ 1223 h 2244"/>
                <a:gd name="T54" fmla="*/ 1660 w 3135"/>
                <a:gd name="T55" fmla="*/ 1268 h 2244"/>
                <a:gd name="T56" fmla="*/ 1721 w 3135"/>
                <a:gd name="T57" fmla="*/ 1313 h 2244"/>
                <a:gd name="T58" fmla="*/ 1782 w 3135"/>
                <a:gd name="T59" fmla="*/ 1358 h 2244"/>
                <a:gd name="T60" fmla="*/ 1844 w 3135"/>
                <a:gd name="T61" fmla="*/ 1402 h 2244"/>
                <a:gd name="T62" fmla="*/ 1905 w 3135"/>
                <a:gd name="T63" fmla="*/ 1446 h 2244"/>
                <a:gd name="T64" fmla="*/ 1967 w 3135"/>
                <a:gd name="T65" fmla="*/ 1489 h 2244"/>
                <a:gd name="T66" fmla="*/ 2028 w 3135"/>
                <a:gd name="T67" fmla="*/ 1533 h 2244"/>
                <a:gd name="T68" fmla="*/ 2090 w 3135"/>
                <a:gd name="T69" fmla="*/ 1576 h 2244"/>
                <a:gd name="T70" fmla="*/ 2151 w 3135"/>
                <a:gd name="T71" fmla="*/ 1618 h 2244"/>
                <a:gd name="T72" fmla="*/ 2213 w 3135"/>
                <a:gd name="T73" fmla="*/ 1660 h 2244"/>
                <a:gd name="T74" fmla="*/ 2274 w 3135"/>
                <a:gd name="T75" fmla="*/ 1702 h 2244"/>
                <a:gd name="T76" fmla="*/ 2336 w 3135"/>
                <a:gd name="T77" fmla="*/ 1744 h 2244"/>
                <a:gd name="T78" fmla="*/ 2397 w 3135"/>
                <a:gd name="T79" fmla="*/ 1785 h 2244"/>
                <a:gd name="T80" fmla="*/ 2459 w 3135"/>
                <a:gd name="T81" fmla="*/ 1826 h 2244"/>
                <a:gd name="T82" fmla="*/ 2520 w 3135"/>
                <a:gd name="T83" fmla="*/ 1866 h 2244"/>
                <a:gd name="T84" fmla="*/ 2582 w 3135"/>
                <a:gd name="T85" fmla="*/ 1906 h 2244"/>
                <a:gd name="T86" fmla="*/ 2643 w 3135"/>
                <a:gd name="T87" fmla="*/ 1946 h 2244"/>
                <a:gd name="T88" fmla="*/ 2705 w 3135"/>
                <a:gd name="T89" fmla="*/ 1985 h 2244"/>
                <a:gd name="T90" fmla="*/ 2766 w 3135"/>
                <a:gd name="T91" fmla="*/ 2023 h 2244"/>
                <a:gd name="T92" fmla="*/ 2827 w 3135"/>
                <a:gd name="T93" fmla="*/ 2061 h 2244"/>
                <a:gd name="T94" fmla="*/ 2889 w 3135"/>
                <a:gd name="T95" fmla="*/ 2099 h 2244"/>
                <a:gd name="T96" fmla="*/ 2950 w 3135"/>
                <a:gd name="T97" fmla="*/ 2136 h 2244"/>
                <a:gd name="T98" fmla="*/ 3012 w 3135"/>
                <a:gd name="T99" fmla="*/ 2172 h 2244"/>
                <a:gd name="T100" fmla="*/ 3073 w 3135"/>
                <a:gd name="T101" fmla="*/ 2208 h 2244"/>
                <a:gd name="T102" fmla="*/ 3135 w 3135"/>
                <a:gd name="T103" fmla="*/ 2244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244">
                  <a:moveTo>
                    <a:pt x="0" y="0"/>
                  </a:moveTo>
                  <a:lnTo>
                    <a:pt x="61" y="48"/>
                  </a:lnTo>
                  <a:lnTo>
                    <a:pt x="123" y="96"/>
                  </a:lnTo>
                  <a:lnTo>
                    <a:pt x="184" y="144"/>
                  </a:lnTo>
                  <a:lnTo>
                    <a:pt x="246" y="191"/>
                  </a:lnTo>
                  <a:lnTo>
                    <a:pt x="307" y="239"/>
                  </a:lnTo>
                  <a:lnTo>
                    <a:pt x="369" y="287"/>
                  </a:lnTo>
                  <a:lnTo>
                    <a:pt x="430" y="335"/>
                  </a:lnTo>
                  <a:lnTo>
                    <a:pt x="492" y="382"/>
                  </a:lnTo>
                  <a:lnTo>
                    <a:pt x="553" y="430"/>
                  </a:lnTo>
                  <a:lnTo>
                    <a:pt x="615" y="478"/>
                  </a:lnTo>
                  <a:lnTo>
                    <a:pt x="676" y="525"/>
                  </a:lnTo>
                  <a:lnTo>
                    <a:pt x="737" y="573"/>
                  </a:lnTo>
                  <a:lnTo>
                    <a:pt x="799" y="620"/>
                  </a:lnTo>
                  <a:lnTo>
                    <a:pt x="860" y="667"/>
                  </a:lnTo>
                  <a:lnTo>
                    <a:pt x="922" y="715"/>
                  </a:lnTo>
                  <a:lnTo>
                    <a:pt x="983" y="762"/>
                  </a:lnTo>
                  <a:lnTo>
                    <a:pt x="1045" y="809"/>
                  </a:lnTo>
                  <a:lnTo>
                    <a:pt x="1106" y="855"/>
                  </a:lnTo>
                  <a:lnTo>
                    <a:pt x="1168" y="902"/>
                  </a:lnTo>
                  <a:lnTo>
                    <a:pt x="1229" y="948"/>
                  </a:lnTo>
                  <a:lnTo>
                    <a:pt x="1291" y="995"/>
                  </a:lnTo>
                  <a:lnTo>
                    <a:pt x="1352" y="1041"/>
                  </a:lnTo>
                  <a:lnTo>
                    <a:pt x="1414" y="1087"/>
                  </a:lnTo>
                  <a:lnTo>
                    <a:pt x="1475" y="1133"/>
                  </a:lnTo>
                  <a:lnTo>
                    <a:pt x="1537" y="1178"/>
                  </a:lnTo>
                  <a:lnTo>
                    <a:pt x="1598" y="1223"/>
                  </a:lnTo>
                  <a:lnTo>
                    <a:pt x="1660" y="1268"/>
                  </a:lnTo>
                  <a:lnTo>
                    <a:pt x="1721" y="1313"/>
                  </a:lnTo>
                  <a:lnTo>
                    <a:pt x="1782" y="1358"/>
                  </a:lnTo>
                  <a:lnTo>
                    <a:pt x="1844" y="1402"/>
                  </a:lnTo>
                  <a:lnTo>
                    <a:pt x="1905" y="1446"/>
                  </a:lnTo>
                  <a:lnTo>
                    <a:pt x="1967" y="1489"/>
                  </a:lnTo>
                  <a:lnTo>
                    <a:pt x="2028" y="1533"/>
                  </a:lnTo>
                  <a:lnTo>
                    <a:pt x="2090" y="1576"/>
                  </a:lnTo>
                  <a:lnTo>
                    <a:pt x="2151" y="1618"/>
                  </a:lnTo>
                  <a:lnTo>
                    <a:pt x="2213" y="1660"/>
                  </a:lnTo>
                  <a:lnTo>
                    <a:pt x="2274" y="1702"/>
                  </a:lnTo>
                  <a:lnTo>
                    <a:pt x="2336" y="1744"/>
                  </a:lnTo>
                  <a:lnTo>
                    <a:pt x="2397" y="1785"/>
                  </a:lnTo>
                  <a:lnTo>
                    <a:pt x="2459" y="1826"/>
                  </a:lnTo>
                  <a:lnTo>
                    <a:pt x="2520" y="1866"/>
                  </a:lnTo>
                  <a:lnTo>
                    <a:pt x="2582" y="1906"/>
                  </a:lnTo>
                  <a:lnTo>
                    <a:pt x="2643" y="1946"/>
                  </a:lnTo>
                  <a:lnTo>
                    <a:pt x="2705" y="1985"/>
                  </a:lnTo>
                  <a:lnTo>
                    <a:pt x="2766" y="2023"/>
                  </a:lnTo>
                  <a:lnTo>
                    <a:pt x="2827" y="2061"/>
                  </a:lnTo>
                  <a:lnTo>
                    <a:pt x="2889" y="2099"/>
                  </a:lnTo>
                  <a:lnTo>
                    <a:pt x="2950" y="2136"/>
                  </a:lnTo>
                  <a:lnTo>
                    <a:pt x="3012" y="2172"/>
                  </a:lnTo>
                  <a:lnTo>
                    <a:pt x="3073" y="2208"/>
                  </a:lnTo>
                  <a:lnTo>
                    <a:pt x="3135" y="2244"/>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59" name="Freeform 608">
              <a:extLst>
                <a:ext uri="{FF2B5EF4-FFF2-40B4-BE49-F238E27FC236}">
                  <a16:creationId xmlns:a16="http://schemas.microsoft.com/office/drawing/2014/main" id="{4D3F1613-0098-44FD-95B2-0540F64F908D}"/>
                </a:ext>
              </a:extLst>
            </p:cNvPr>
            <p:cNvSpPr>
              <a:spLocks/>
            </p:cNvSpPr>
            <p:nvPr/>
          </p:nvSpPr>
          <p:spPr bwMode="auto">
            <a:xfrm>
              <a:off x="7081838" y="3341688"/>
              <a:ext cx="657225" cy="206375"/>
            </a:xfrm>
            <a:custGeom>
              <a:avLst/>
              <a:gdLst>
                <a:gd name="T0" fmla="*/ 0 w 2643"/>
                <a:gd name="T1" fmla="*/ 0 h 841"/>
                <a:gd name="T2" fmla="*/ 61 w 2643"/>
                <a:gd name="T3" fmla="*/ 35 h 841"/>
                <a:gd name="T4" fmla="*/ 123 w 2643"/>
                <a:gd name="T5" fmla="*/ 69 h 841"/>
                <a:gd name="T6" fmla="*/ 184 w 2643"/>
                <a:gd name="T7" fmla="*/ 103 h 841"/>
                <a:gd name="T8" fmla="*/ 246 w 2643"/>
                <a:gd name="T9" fmla="*/ 136 h 841"/>
                <a:gd name="T10" fmla="*/ 307 w 2643"/>
                <a:gd name="T11" fmla="*/ 169 h 841"/>
                <a:gd name="T12" fmla="*/ 369 w 2643"/>
                <a:gd name="T13" fmla="*/ 201 h 841"/>
                <a:gd name="T14" fmla="*/ 430 w 2643"/>
                <a:gd name="T15" fmla="*/ 233 h 841"/>
                <a:gd name="T16" fmla="*/ 492 w 2643"/>
                <a:gd name="T17" fmla="*/ 263 h 841"/>
                <a:gd name="T18" fmla="*/ 553 w 2643"/>
                <a:gd name="T19" fmla="*/ 293 h 841"/>
                <a:gd name="T20" fmla="*/ 614 w 2643"/>
                <a:gd name="T21" fmla="*/ 323 h 841"/>
                <a:gd name="T22" fmla="*/ 676 w 2643"/>
                <a:gd name="T23" fmla="*/ 352 h 841"/>
                <a:gd name="T24" fmla="*/ 737 w 2643"/>
                <a:gd name="T25" fmla="*/ 380 h 841"/>
                <a:gd name="T26" fmla="*/ 799 w 2643"/>
                <a:gd name="T27" fmla="*/ 407 h 841"/>
                <a:gd name="T28" fmla="*/ 860 w 2643"/>
                <a:gd name="T29" fmla="*/ 434 h 841"/>
                <a:gd name="T30" fmla="*/ 922 w 2643"/>
                <a:gd name="T31" fmla="*/ 460 h 841"/>
                <a:gd name="T32" fmla="*/ 983 w 2643"/>
                <a:gd name="T33" fmla="*/ 485 h 841"/>
                <a:gd name="T34" fmla="*/ 1045 w 2643"/>
                <a:gd name="T35" fmla="*/ 510 h 841"/>
                <a:gd name="T36" fmla="*/ 1106 w 2643"/>
                <a:gd name="T37" fmla="*/ 533 h 841"/>
                <a:gd name="T38" fmla="*/ 1168 w 2643"/>
                <a:gd name="T39" fmla="*/ 556 h 841"/>
                <a:gd name="T40" fmla="*/ 1229 w 2643"/>
                <a:gd name="T41" fmla="*/ 578 h 841"/>
                <a:gd name="T42" fmla="*/ 1291 w 2643"/>
                <a:gd name="T43" fmla="*/ 600 h 841"/>
                <a:gd name="T44" fmla="*/ 1352 w 2643"/>
                <a:gd name="T45" fmla="*/ 620 h 841"/>
                <a:gd name="T46" fmla="*/ 1414 w 2643"/>
                <a:gd name="T47" fmla="*/ 640 h 841"/>
                <a:gd name="T48" fmla="*/ 1475 w 2643"/>
                <a:gd name="T49" fmla="*/ 659 h 841"/>
                <a:gd name="T50" fmla="*/ 1537 w 2643"/>
                <a:gd name="T51" fmla="*/ 677 h 841"/>
                <a:gd name="T52" fmla="*/ 1598 w 2643"/>
                <a:gd name="T53" fmla="*/ 694 h 841"/>
                <a:gd name="T54" fmla="*/ 1659 w 2643"/>
                <a:gd name="T55" fmla="*/ 710 h 841"/>
                <a:gd name="T56" fmla="*/ 1721 w 2643"/>
                <a:gd name="T57" fmla="*/ 726 h 841"/>
                <a:gd name="T58" fmla="*/ 1782 w 2643"/>
                <a:gd name="T59" fmla="*/ 740 h 841"/>
                <a:gd name="T60" fmla="*/ 1844 w 2643"/>
                <a:gd name="T61" fmla="*/ 754 h 841"/>
                <a:gd name="T62" fmla="*/ 1905 w 2643"/>
                <a:gd name="T63" fmla="*/ 767 h 841"/>
                <a:gd name="T64" fmla="*/ 1967 w 2643"/>
                <a:gd name="T65" fmla="*/ 778 h 841"/>
                <a:gd name="T66" fmla="*/ 2028 w 2643"/>
                <a:gd name="T67" fmla="*/ 789 h 841"/>
                <a:gd name="T68" fmla="*/ 2090 w 2643"/>
                <a:gd name="T69" fmla="*/ 799 h 841"/>
                <a:gd name="T70" fmla="*/ 2151 w 2643"/>
                <a:gd name="T71" fmla="*/ 808 h 841"/>
                <a:gd name="T72" fmla="*/ 2213 w 2643"/>
                <a:gd name="T73" fmla="*/ 815 h 841"/>
                <a:gd name="T74" fmla="*/ 2274 w 2643"/>
                <a:gd name="T75" fmla="*/ 822 h 841"/>
                <a:gd name="T76" fmla="*/ 2336 w 2643"/>
                <a:gd name="T77" fmla="*/ 828 h 841"/>
                <a:gd name="T78" fmla="*/ 2397 w 2643"/>
                <a:gd name="T79" fmla="*/ 833 h 841"/>
                <a:gd name="T80" fmla="*/ 2459 w 2643"/>
                <a:gd name="T81" fmla="*/ 837 h 841"/>
                <a:gd name="T82" fmla="*/ 2520 w 2643"/>
                <a:gd name="T83" fmla="*/ 839 h 841"/>
                <a:gd name="T84" fmla="*/ 2582 w 2643"/>
                <a:gd name="T85" fmla="*/ 841 h 841"/>
                <a:gd name="T86" fmla="*/ 2643 w 2643"/>
                <a:gd name="T87" fmla="*/ 841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841">
                  <a:moveTo>
                    <a:pt x="0" y="0"/>
                  </a:moveTo>
                  <a:lnTo>
                    <a:pt x="61" y="35"/>
                  </a:lnTo>
                  <a:lnTo>
                    <a:pt x="123" y="69"/>
                  </a:lnTo>
                  <a:lnTo>
                    <a:pt x="184" y="103"/>
                  </a:lnTo>
                  <a:lnTo>
                    <a:pt x="246" y="136"/>
                  </a:lnTo>
                  <a:lnTo>
                    <a:pt x="307" y="169"/>
                  </a:lnTo>
                  <a:lnTo>
                    <a:pt x="369" y="201"/>
                  </a:lnTo>
                  <a:lnTo>
                    <a:pt x="430" y="233"/>
                  </a:lnTo>
                  <a:lnTo>
                    <a:pt x="492" y="263"/>
                  </a:lnTo>
                  <a:lnTo>
                    <a:pt x="553" y="293"/>
                  </a:lnTo>
                  <a:lnTo>
                    <a:pt x="614" y="323"/>
                  </a:lnTo>
                  <a:lnTo>
                    <a:pt x="676" y="352"/>
                  </a:lnTo>
                  <a:lnTo>
                    <a:pt x="737" y="380"/>
                  </a:lnTo>
                  <a:lnTo>
                    <a:pt x="799" y="407"/>
                  </a:lnTo>
                  <a:lnTo>
                    <a:pt x="860" y="434"/>
                  </a:lnTo>
                  <a:lnTo>
                    <a:pt x="922" y="460"/>
                  </a:lnTo>
                  <a:lnTo>
                    <a:pt x="983" y="485"/>
                  </a:lnTo>
                  <a:lnTo>
                    <a:pt x="1045" y="510"/>
                  </a:lnTo>
                  <a:lnTo>
                    <a:pt x="1106" y="533"/>
                  </a:lnTo>
                  <a:lnTo>
                    <a:pt x="1168" y="556"/>
                  </a:lnTo>
                  <a:lnTo>
                    <a:pt x="1229" y="578"/>
                  </a:lnTo>
                  <a:lnTo>
                    <a:pt x="1291" y="600"/>
                  </a:lnTo>
                  <a:lnTo>
                    <a:pt x="1352" y="620"/>
                  </a:lnTo>
                  <a:lnTo>
                    <a:pt x="1414" y="640"/>
                  </a:lnTo>
                  <a:lnTo>
                    <a:pt x="1475" y="659"/>
                  </a:lnTo>
                  <a:lnTo>
                    <a:pt x="1537" y="677"/>
                  </a:lnTo>
                  <a:lnTo>
                    <a:pt x="1598" y="694"/>
                  </a:lnTo>
                  <a:lnTo>
                    <a:pt x="1659" y="710"/>
                  </a:lnTo>
                  <a:lnTo>
                    <a:pt x="1721" y="726"/>
                  </a:lnTo>
                  <a:lnTo>
                    <a:pt x="1782" y="740"/>
                  </a:lnTo>
                  <a:lnTo>
                    <a:pt x="1844" y="754"/>
                  </a:lnTo>
                  <a:lnTo>
                    <a:pt x="1905" y="767"/>
                  </a:lnTo>
                  <a:lnTo>
                    <a:pt x="1967" y="778"/>
                  </a:lnTo>
                  <a:lnTo>
                    <a:pt x="2028" y="789"/>
                  </a:lnTo>
                  <a:lnTo>
                    <a:pt x="2090" y="799"/>
                  </a:lnTo>
                  <a:lnTo>
                    <a:pt x="2151" y="808"/>
                  </a:lnTo>
                  <a:lnTo>
                    <a:pt x="2213" y="815"/>
                  </a:lnTo>
                  <a:lnTo>
                    <a:pt x="2274" y="822"/>
                  </a:lnTo>
                  <a:lnTo>
                    <a:pt x="2336" y="828"/>
                  </a:lnTo>
                  <a:lnTo>
                    <a:pt x="2397" y="833"/>
                  </a:lnTo>
                  <a:lnTo>
                    <a:pt x="2459" y="837"/>
                  </a:lnTo>
                  <a:lnTo>
                    <a:pt x="2520" y="839"/>
                  </a:lnTo>
                  <a:lnTo>
                    <a:pt x="2582" y="841"/>
                  </a:lnTo>
                  <a:lnTo>
                    <a:pt x="2643" y="841"/>
                  </a:lnTo>
                </a:path>
              </a:pathLst>
            </a:custGeom>
            <a:noFill/>
            <a:ln w="1905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0" name="Freeform 609">
              <a:extLst>
                <a:ext uri="{FF2B5EF4-FFF2-40B4-BE49-F238E27FC236}">
                  <a16:creationId xmlns:a16="http://schemas.microsoft.com/office/drawing/2014/main" id="{DFC53026-DE0C-450D-80DB-7B40B0419A36}"/>
                </a:ext>
              </a:extLst>
            </p:cNvPr>
            <p:cNvSpPr>
              <a:spLocks/>
            </p:cNvSpPr>
            <p:nvPr/>
          </p:nvSpPr>
          <p:spPr bwMode="auto">
            <a:xfrm>
              <a:off x="1619251" y="2870200"/>
              <a:ext cx="779463" cy="677862"/>
            </a:xfrm>
            <a:custGeom>
              <a:avLst/>
              <a:gdLst>
                <a:gd name="T0" fmla="*/ 0 w 3135"/>
                <a:gd name="T1" fmla="*/ 2756 h 2756"/>
                <a:gd name="T2" fmla="*/ 61 w 3135"/>
                <a:gd name="T3" fmla="*/ 2755 h 2756"/>
                <a:gd name="T4" fmla="*/ 123 w 3135"/>
                <a:gd name="T5" fmla="*/ 2750 h 2756"/>
                <a:gd name="T6" fmla="*/ 184 w 3135"/>
                <a:gd name="T7" fmla="*/ 2743 h 2756"/>
                <a:gd name="T8" fmla="*/ 246 w 3135"/>
                <a:gd name="T9" fmla="*/ 2732 h 2756"/>
                <a:gd name="T10" fmla="*/ 307 w 3135"/>
                <a:gd name="T11" fmla="*/ 2718 h 2756"/>
                <a:gd name="T12" fmla="*/ 369 w 3135"/>
                <a:gd name="T13" fmla="*/ 2702 h 2756"/>
                <a:gd name="T14" fmla="*/ 430 w 3135"/>
                <a:gd name="T15" fmla="*/ 2682 h 2756"/>
                <a:gd name="T16" fmla="*/ 492 w 3135"/>
                <a:gd name="T17" fmla="*/ 2660 h 2756"/>
                <a:gd name="T18" fmla="*/ 553 w 3135"/>
                <a:gd name="T19" fmla="*/ 2636 h 2756"/>
                <a:gd name="T20" fmla="*/ 615 w 3135"/>
                <a:gd name="T21" fmla="*/ 2608 h 2756"/>
                <a:gd name="T22" fmla="*/ 676 w 3135"/>
                <a:gd name="T23" fmla="*/ 2578 h 2756"/>
                <a:gd name="T24" fmla="*/ 738 w 3135"/>
                <a:gd name="T25" fmla="*/ 2546 h 2756"/>
                <a:gd name="T26" fmla="*/ 799 w 3135"/>
                <a:gd name="T27" fmla="*/ 2511 h 2756"/>
                <a:gd name="T28" fmla="*/ 861 w 3135"/>
                <a:gd name="T29" fmla="*/ 2474 h 2756"/>
                <a:gd name="T30" fmla="*/ 922 w 3135"/>
                <a:gd name="T31" fmla="*/ 2435 h 2756"/>
                <a:gd name="T32" fmla="*/ 984 w 3135"/>
                <a:gd name="T33" fmla="*/ 2393 h 2756"/>
                <a:gd name="T34" fmla="*/ 1045 w 3135"/>
                <a:gd name="T35" fmla="*/ 2349 h 2756"/>
                <a:gd name="T36" fmla="*/ 1106 w 3135"/>
                <a:gd name="T37" fmla="*/ 2303 h 2756"/>
                <a:gd name="T38" fmla="*/ 1168 w 3135"/>
                <a:gd name="T39" fmla="*/ 2255 h 2756"/>
                <a:gd name="T40" fmla="*/ 1229 w 3135"/>
                <a:gd name="T41" fmla="*/ 2205 h 2756"/>
                <a:gd name="T42" fmla="*/ 1291 w 3135"/>
                <a:gd name="T43" fmla="*/ 2153 h 2756"/>
                <a:gd name="T44" fmla="*/ 1352 w 3135"/>
                <a:gd name="T45" fmla="*/ 2099 h 2756"/>
                <a:gd name="T46" fmla="*/ 1414 w 3135"/>
                <a:gd name="T47" fmla="*/ 2044 h 2756"/>
                <a:gd name="T48" fmla="*/ 1475 w 3135"/>
                <a:gd name="T49" fmla="*/ 1986 h 2756"/>
                <a:gd name="T50" fmla="*/ 1537 w 3135"/>
                <a:gd name="T51" fmla="*/ 1927 h 2756"/>
                <a:gd name="T52" fmla="*/ 1598 w 3135"/>
                <a:gd name="T53" fmla="*/ 1867 h 2756"/>
                <a:gd name="T54" fmla="*/ 1660 w 3135"/>
                <a:gd name="T55" fmla="*/ 1805 h 2756"/>
                <a:gd name="T56" fmla="*/ 1721 w 3135"/>
                <a:gd name="T57" fmla="*/ 1741 h 2756"/>
                <a:gd name="T58" fmla="*/ 1783 w 3135"/>
                <a:gd name="T59" fmla="*/ 1676 h 2756"/>
                <a:gd name="T60" fmla="*/ 1844 w 3135"/>
                <a:gd name="T61" fmla="*/ 1609 h 2756"/>
                <a:gd name="T62" fmla="*/ 1906 w 3135"/>
                <a:gd name="T63" fmla="*/ 1541 h 2756"/>
                <a:gd name="T64" fmla="*/ 1967 w 3135"/>
                <a:gd name="T65" fmla="*/ 1472 h 2756"/>
                <a:gd name="T66" fmla="*/ 2029 w 3135"/>
                <a:gd name="T67" fmla="*/ 1402 h 2756"/>
                <a:gd name="T68" fmla="*/ 2090 w 3135"/>
                <a:gd name="T69" fmla="*/ 1331 h 2756"/>
                <a:gd name="T70" fmla="*/ 2151 w 3135"/>
                <a:gd name="T71" fmla="*/ 1258 h 2756"/>
                <a:gd name="T72" fmla="*/ 2213 w 3135"/>
                <a:gd name="T73" fmla="*/ 1185 h 2756"/>
                <a:gd name="T74" fmla="*/ 2274 w 3135"/>
                <a:gd name="T75" fmla="*/ 1110 h 2756"/>
                <a:gd name="T76" fmla="*/ 2336 w 3135"/>
                <a:gd name="T77" fmla="*/ 1035 h 2756"/>
                <a:gd name="T78" fmla="*/ 2397 w 3135"/>
                <a:gd name="T79" fmla="*/ 958 h 2756"/>
                <a:gd name="T80" fmla="*/ 2459 w 3135"/>
                <a:gd name="T81" fmla="*/ 881 h 2756"/>
                <a:gd name="T82" fmla="*/ 2520 w 3135"/>
                <a:gd name="T83" fmla="*/ 804 h 2756"/>
                <a:gd name="T84" fmla="*/ 2582 w 3135"/>
                <a:gd name="T85" fmla="*/ 725 h 2756"/>
                <a:gd name="T86" fmla="*/ 2643 w 3135"/>
                <a:gd name="T87" fmla="*/ 646 h 2756"/>
                <a:gd name="T88" fmla="*/ 2705 w 3135"/>
                <a:gd name="T89" fmla="*/ 567 h 2756"/>
                <a:gd name="T90" fmla="*/ 2766 w 3135"/>
                <a:gd name="T91" fmla="*/ 487 h 2756"/>
                <a:gd name="T92" fmla="*/ 2828 w 3135"/>
                <a:gd name="T93" fmla="*/ 406 h 2756"/>
                <a:gd name="T94" fmla="*/ 2889 w 3135"/>
                <a:gd name="T95" fmla="*/ 326 h 2756"/>
                <a:gd name="T96" fmla="*/ 2951 w 3135"/>
                <a:gd name="T97" fmla="*/ 244 h 2756"/>
                <a:gd name="T98" fmla="*/ 3012 w 3135"/>
                <a:gd name="T99" fmla="*/ 163 h 2756"/>
                <a:gd name="T100" fmla="*/ 3074 w 3135"/>
                <a:gd name="T101" fmla="*/ 81 h 2756"/>
                <a:gd name="T102" fmla="*/ 3135 w 3135"/>
                <a:gd name="T103" fmla="*/ 0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756">
                  <a:moveTo>
                    <a:pt x="0" y="2756"/>
                  </a:moveTo>
                  <a:lnTo>
                    <a:pt x="61" y="2755"/>
                  </a:lnTo>
                  <a:lnTo>
                    <a:pt x="123" y="2750"/>
                  </a:lnTo>
                  <a:lnTo>
                    <a:pt x="184" y="2743"/>
                  </a:lnTo>
                  <a:lnTo>
                    <a:pt x="246" y="2732"/>
                  </a:lnTo>
                  <a:lnTo>
                    <a:pt x="307" y="2718"/>
                  </a:lnTo>
                  <a:lnTo>
                    <a:pt x="369" y="2702"/>
                  </a:lnTo>
                  <a:lnTo>
                    <a:pt x="430" y="2682"/>
                  </a:lnTo>
                  <a:lnTo>
                    <a:pt x="492" y="2660"/>
                  </a:lnTo>
                  <a:lnTo>
                    <a:pt x="553" y="2636"/>
                  </a:lnTo>
                  <a:lnTo>
                    <a:pt x="615" y="2608"/>
                  </a:lnTo>
                  <a:lnTo>
                    <a:pt x="676" y="2578"/>
                  </a:lnTo>
                  <a:lnTo>
                    <a:pt x="738" y="2546"/>
                  </a:lnTo>
                  <a:lnTo>
                    <a:pt x="799" y="2511"/>
                  </a:lnTo>
                  <a:lnTo>
                    <a:pt x="861" y="2474"/>
                  </a:lnTo>
                  <a:lnTo>
                    <a:pt x="922" y="2435"/>
                  </a:lnTo>
                  <a:lnTo>
                    <a:pt x="984" y="2393"/>
                  </a:lnTo>
                  <a:lnTo>
                    <a:pt x="1045" y="2349"/>
                  </a:lnTo>
                  <a:lnTo>
                    <a:pt x="1106" y="2303"/>
                  </a:lnTo>
                  <a:lnTo>
                    <a:pt x="1168" y="2255"/>
                  </a:lnTo>
                  <a:lnTo>
                    <a:pt x="1229" y="2205"/>
                  </a:lnTo>
                  <a:lnTo>
                    <a:pt x="1291" y="2153"/>
                  </a:lnTo>
                  <a:lnTo>
                    <a:pt x="1352" y="2099"/>
                  </a:lnTo>
                  <a:lnTo>
                    <a:pt x="1414" y="2044"/>
                  </a:lnTo>
                  <a:lnTo>
                    <a:pt x="1475" y="1986"/>
                  </a:lnTo>
                  <a:lnTo>
                    <a:pt x="1537" y="1927"/>
                  </a:lnTo>
                  <a:lnTo>
                    <a:pt x="1598" y="1867"/>
                  </a:lnTo>
                  <a:lnTo>
                    <a:pt x="1660" y="1805"/>
                  </a:lnTo>
                  <a:lnTo>
                    <a:pt x="1721" y="1741"/>
                  </a:lnTo>
                  <a:lnTo>
                    <a:pt x="1783" y="1676"/>
                  </a:lnTo>
                  <a:lnTo>
                    <a:pt x="1844" y="1609"/>
                  </a:lnTo>
                  <a:lnTo>
                    <a:pt x="1906" y="1541"/>
                  </a:lnTo>
                  <a:lnTo>
                    <a:pt x="1967" y="1472"/>
                  </a:lnTo>
                  <a:lnTo>
                    <a:pt x="2029" y="1402"/>
                  </a:lnTo>
                  <a:lnTo>
                    <a:pt x="2090" y="1331"/>
                  </a:lnTo>
                  <a:lnTo>
                    <a:pt x="2151" y="1258"/>
                  </a:lnTo>
                  <a:lnTo>
                    <a:pt x="2213" y="1185"/>
                  </a:lnTo>
                  <a:lnTo>
                    <a:pt x="2274" y="1110"/>
                  </a:lnTo>
                  <a:lnTo>
                    <a:pt x="2336" y="1035"/>
                  </a:lnTo>
                  <a:lnTo>
                    <a:pt x="2397" y="958"/>
                  </a:lnTo>
                  <a:lnTo>
                    <a:pt x="2459" y="881"/>
                  </a:lnTo>
                  <a:lnTo>
                    <a:pt x="2520" y="804"/>
                  </a:lnTo>
                  <a:lnTo>
                    <a:pt x="2582" y="725"/>
                  </a:lnTo>
                  <a:lnTo>
                    <a:pt x="2643" y="646"/>
                  </a:lnTo>
                  <a:lnTo>
                    <a:pt x="2705" y="567"/>
                  </a:lnTo>
                  <a:lnTo>
                    <a:pt x="2766" y="487"/>
                  </a:lnTo>
                  <a:lnTo>
                    <a:pt x="2828" y="406"/>
                  </a:lnTo>
                  <a:lnTo>
                    <a:pt x="2889" y="326"/>
                  </a:lnTo>
                  <a:lnTo>
                    <a:pt x="2951" y="244"/>
                  </a:lnTo>
                  <a:lnTo>
                    <a:pt x="3012" y="163"/>
                  </a:lnTo>
                  <a:lnTo>
                    <a:pt x="3074" y="81"/>
                  </a:lnTo>
                  <a:lnTo>
                    <a:pt x="3135" y="0"/>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1" name="Freeform 610">
              <a:extLst>
                <a:ext uri="{FF2B5EF4-FFF2-40B4-BE49-F238E27FC236}">
                  <a16:creationId xmlns:a16="http://schemas.microsoft.com/office/drawing/2014/main" id="{F9F6051D-F3BD-46B0-BD75-7E681F4DA777}"/>
                </a:ext>
              </a:extLst>
            </p:cNvPr>
            <p:cNvSpPr>
              <a:spLocks/>
            </p:cNvSpPr>
            <p:nvPr/>
          </p:nvSpPr>
          <p:spPr bwMode="auto">
            <a:xfrm>
              <a:off x="2398713" y="2071688"/>
              <a:ext cx="781050" cy="798512"/>
            </a:xfrm>
            <a:custGeom>
              <a:avLst/>
              <a:gdLst>
                <a:gd name="T0" fmla="*/ 0 w 3135"/>
                <a:gd name="T1" fmla="*/ 3249 h 3249"/>
                <a:gd name="T2" fmla="*/ 61 w 3135"/>
                <a:gd name="T3" fmla="*/ 3167 h 3249"/>
                <a:gd name="T4" fmla="*/ 123 w 3135"/>
                <a:gd name="T5" fmla="*/ 3085 h 3249"/>
                <a:gd name="T6" fmla="*/ 184 w 3135"/>
                <a:gd name="T7" fmla="*/ 3003 h 3249"/>
                <a:gd name="T8" fmla="*/ 246 w 3135"/>
                <a:gd name="T9" fmla="*/ 2921 h 3249"/>
                <a:gd name="T10" fmla="*/ 307 w 3135"/>
                <a:gd name="T11" fmla="*/ 2839 h 3249"/>
                <a:gd name="T12" fmla="*/ 369 w 3135"/>
                <a:gd name="T13" fmla="*/ 2758 h 3249"/>
                <a:gd name="T14" fmla="*/ 430 w 3135"/>
                <a:gd name="T15" fmla="*/ 2676 h 3249"/>
                <a:gd name="T16" fmla="*/ 492 w 3135"/>
                <a:gd name="T17" fmla="*/ 2595 h 3249"/>
                <a:gd name="T18" fmla="*/ 553 w 3135"/>
                <a:gd name="T19" fmla="*/ 2514 h 3249"/>
                <a:gd name="T20" fmla="*/ 615 w 3135"/>
                <a:gd name="T21" fmla="*/ 2434 h 3249"/>
                <a:gd name="T22" fmla="*/ 676 w 3135"/>
                <a:gd name="T23" fmla="*/ 2354 h 3249"/>
                <a:gd name="T24" fmla="*/ 738 w 3135"/>
                <a:gd name="T25" fmla="*/ 2275 h 3249"/>
                <a:gd name="T26" fmla="*/ 799 w 3135"/>
                <a:gd name="T27" fmla="*/ 2196 h 3249"/>
                <a:gd name="T28" fmla="*/ 861 w 3135"/>
                <a:gd name="T29" fmla="*/ 2117 h 3249"/>
                <a:gd name="T30" fmla="*/ 922 w 3135"/>
                <a:gd name="T31" fmla="*/ 2039 h 3249"/>
                <a:gd name="T32" fmla="*/ 983 w 3135"/>
                <a:gd name="T33" fmla="*/ 1962 h 3249"/>
                <a:gd name="T34" fmla="*/ 1045 w 3135"/>
                <a:gd name="T35" fmla="*/ 1886 h 3249"/>
                <a:gd name="T36" fmla="*/ 1106 w 3135"/>
                <a:gd name="T37" fmla="*/ 1810 h 3249"/>
                <a:gd name="T38" fmla="*/ 1168 w 3135"/>
                <a:gd name="T39" fmla="*/ 1735 h 3249"/>
                <a:gd name="T40" fmla="*/ 1229 w 3135"/>
                <a:gd name="T41" fmla="*/ 1661 h 3249"/>
                <a:gd name="T42" fmla="*/ 1291 w 3135"/>
                <a:gd name="T43" fmla="*/ 1588 h 3249"/>
                <a:gd name="T44" fmla="*/ 1352 w 3135"/>
                <a:gd name="T45" fmla="*/ 1516 h 3249"/>
                <a:gd name="T46" fmla="*/ 1414 w 3135"/>
                <a:gd name="T47" fmla="*/ 1445 h 3249"/>
                <a:gd name="T48" fmla="*/ 1475 w 3135"/>
                <a:gd name="T49" fmla="*/ 1375 h 3249"/>
                <a:gd name="T50" fmla="*/ 1537 w 3135"/>
                <a:gd name="T51" fmla="*/ 1306 h 3249"/>
                <a:gd name="T52" fmla="*/ 1598 w 3135"/>
                <a:gd name="T53" fmla="*/ 1238 h 3249"/>
                <a:gd name="T54" fmla="*/ 1660 w 3135"/>
                <a:gd name="T55" fmla="*/ 1171 h 3249"/>
                <a:gd name="T56" fmla="*/ 1721 w 3135"/>
                <a:gd name="T57" fmla="*/ 1105 h 3249"/>
                <a:gd name="T58" fmla="*/ 1783 w 3135"/>
                <a:gd name="T59" fmla="*/ 1041 h 3249"/>
                <a:gd name="T60" fmla="*/ 1844 w 3135"/>
                <a:gd name="T61" fmla="*/ 977 h 3249"/>
                <a:gd name="T62" fmla="*/ 1906 w 3135"/>
                <a:gd name="T63" fmla="*/ 915 h 3249"/>
                <a:gd name="T64" fmla="*/ 1967 w 3135"/>
                <a:gd name="T65" fmla="*/ 855 h 3249"/>
                <a:gd name="T66" fmla="*/ 2028 w 3135"/>
                <a:gd name="T67" fmla="*/ 796 h 3249"/>
                <a:gd name="T68" fmla="*/ 2090 w 3135"/>
                <a:gd name="T69" fmla="*/ 738 h 3249"/>
                <a:gd name="T70" fmla="*/ 2151 w 3135"/>
                <a:gd name="T71" fmla="*/ 682 h 3249"/>
                <a:gd name="T72" fmla="*/ 2213 w 3135"/>
                <a:gd name="T73" fmla="*/ 627 h 3249"/>
                <a:gd name="T74" fmla="*/ 2274 w 3135"/>
                <a:gd name="T75" fmla="*/ 573 h 3249"/>
                <a:gd name="T76" fmla="*/ 2336 w 3135"/>
                <a:gd name="T77" fmla="*/ 521 h 3249"/>
                <a:gd name="T78" fmla="*/ 2397 w 3135"/>
                <a:gd name="T79" fmla="*/ 471 h 3249"/>
                <a:gd name="T80" fmla="*/ 2459 w 3135"/>
                <a:gd name="T81" fmla="*/ 422 h 3249"/>
                <a:gd name="T82" fmla="*/ 2520 w 3135"/>
                <a:gd name="T83" fmla="*/ 375 h 3249"/>
                <a:gd name="T84" fmla="*/ 2582 w 3135"/>
                <a:gd name="T85" fmla="*/ 330 h 3249"/>
                <a:gd name="T86" fmla="*/ 2643 w 3135"/>
                <a:gd name="T87" fmla="*/ 286 h 3249"/>
                <a:gd name="T88" fmla="*/ 2705 w 3135"/>
                <a:gd name="T89" fmla="*/ 244 h 3249"/>
                <a:gd name="T90" fmla="*/ 2766 w 3135"/>
                <a:gd name="T91" fmla="*/ 204 h 3249"/>
                <a:gd name="T92" fmla="*/ 2828 w 3135"/>
                <a:gd name="T93" fmla="*/ 166 h 3249"/>
                <a:gd name="T94" fmla="*/ 2889 w 3135"/>
                <a:gd name="T95" fmla="*/ 129 h 3249"/>
                <a:gd name="T96" fmla="*/ 2951 w 3135"/>
                <a:gd name="T97" fmla="*/ 94 h 3249"/>
                <a:gd name="T98" fmla="*/ 3012 w 3135"/>
                <a:gd name="T99" fmla="*/ 61 h 3249"/>
                <a:gd name="T100" fmla="*/ 3073 w 3135"/>
                <a:gd name="T101" fmla="*/ 30 h 3249"/>
                <a:gd name="T102" fmla="*/ 3135 w 3135"/>
                <a:gd name="T103" fmla="*/ 0 h 3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3249">
                  <a:moveTo>
                    <a:pt x="0" y="3249"/>
                  </a:moveTo>
                  <a:lnTo>
                    <a:pt x="61" y="3167"/>
                  </a:lnTo>
                  <a:lnTo>
                    <a:pt x="123" y="3085"/>
                  </a:lnTo>
                  <a:lnTo>
                    <a:pt x="184" y="3003"/>
                  </a:lnTo>
                  <a:lnTo>
                    <a:pt x="246" y="2921"/>
                  </a:lnTo>
                  <a:lnTo>
                    <a:pt x="307" y="2839"/>
                  </a:lnTo>
                  <a:lnTo>
                    <a:pt x="369" y="2758"/>
                  </a:lnTo>
                  <a:lnTo>
                    <a:pt x="430" y="2676"/>
                  </a:lnTo>
                  <a:lnTo>
                    <a:pt x="492" y="2595"/>
                  </a:lnTo>
                  <a:lnTo>
                    <a:pt x="553" y="2514"/>
                  </a:lnTo>
                  <a:lnTo>
                    <a:pt x="615" y="2434"/>
                  </a:lnTo>
                  <a:lnTo>
                    <a:pt x="676" y="2354"/>
                  </a:lnTo>
                  <a:lnTo>
                    <a:pt x="738" y="2275"/>
                  </a:lnTo>
                  <a:lnTo>
                    <a:pt x="799" y="2196"/>
                  </a:lnTo>
                  <a:lnTo>
                    <a:pt x="861" y="2117"/>
                  </a:lnTo>
                  <a:lnTo>
                    <a:pt x="922" y="2039"/>
                  </a:lnTo>
                  <a:lnTo>
                    <a:pt x="983" y="1962"/>
                  </a:lnTo>
                  <a:lnTo>
                    <a:pt x="1045" y="1886"/>
                  </a:lnTo>
                  <a:lnTo>
                    <a:pt x="1106" y="1810"/>
                  </a:lnTo>
                  <a:lnTo>
                    <a:pt x="1168" y="1735"/>
                  </a:lnTo>
                  <a:lnTo>
                    <a:pt x="1229" y="1661"/>
                  </a:lnTo>
                  <a:lnTo>
                    <a:pt x="1291" y="1588"/>
                  </a:lnTo>
                  <a:lnTo>
                    <a:pt x="1352" y="1516"/>
                  </a:lnTo>
                  <a:lnTo>
                    <a:pt x="1414" y="1445"/>
                  </a:lnTo>
                  <a:lnTo>
                    <a:pt x="1475" y="1375"/>
                  </a:lnTo>
                  <a:lnTo>
                    <a:pt x="1537" y="1306"/>
                  </a:lnTo>
                  <a:lnTo>
                    <a:pt x="1598" y="1238"/>
                  </a:lnTo>
                  <a:lnTo>
                    <a:pt x="1660" y="1171"/>
                  </a:lnTo>
                  <a:lnTo>
                    <a:pt x="1721" y="1105"/>
                  </a:lnTo>
                  <a:lnTo>
                    <a:pt x="1783" y="1041"/>
                  </a:lnTo>
                  <a:lnTo>
                    <a:pt x="1844" y="977"/>
                  </a:lnTo>
                  <a:lnTo>
                    <a:pt x="1906" y="915"/>
                  </a:lnTo>
                  <a:lnTo>
                    <a:pt x="1967" y="855"/>
                  </a:lnTo>
                  <a:lnTo>
                    <a:pt x="2028" y="796"/>
                  </a:lnTo>
                  <a:lnTo>
                    <a:pt x="2090" y="738"/>
                  </a:lnTo>
                  <a:lnTo>
                    <a:pt x="2151" y="682"/>
                  </a:lnTo>
                  <a:lnTo>
                    <a:pt x="2213" y="627"/>
                  </a:lnTo>
                  <a:lnTo>
                    <a:pt x="2274" y="573"/>
                  </a:lnTo>
                  <a:lnTo>
                    <a:pt x="2336" y="521"/>
                  </a:lnTo>
                  <a:lnTo>
                    <a:pt x="2397" y="471"/>
                  </a:lnTo>
                  <a:lnTo>
                    <a:pt x="2459" y="422"/>
                  </a:lnTo>
                  <a:lnTo>
                    <a:pt x="2520" y="375"/>
                  </a:lnTo>
                  <a:lnTo>
                    <a:pt x="2582" y="330"/>
                  </a:lnTo>
                  <a:lnTo>
                    <a:pt x="2643" y="286"/>
                  </a:lnTo>
                  <a:lnTo>
                    <a:pt x="2705" y="244"/>
                  </a:lnTo>
                  <a:lnTo>
                    <a:pt x="2766" y="204"/>
                  </a:lnTo>
                  <a:lnTo>
                    <a:pt x="2828" y="166"/>
                  </a:lnTo>
                  <a:lnTo>
                    <a:pt x="2889" y="129"/>
                  </a:lnTo>
                  <a:lnTo>
                    <a:pt x="2951" y="94"/>
                  </a:lnTo>
                  <a:lnTo>
                    <a:pt x="3012" y="61"/>
                  </a:lnTo>
                  <a:lnTo>
                    <a:pt x="3073" y="30"/>
                  </a:lnTo>
                  <a:lnTo>
                    <a:pt x="3135" y="0"/>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2" name="Freeform 611">
              <a:extLst>
                <a:ext uri="{FF2B5EF4-FFF2-40B4-BE49-F238E27FC236}">
                  <a16:creationId xmlns:a16="http://schemas.microsoft.com/office/drawing/2014/main" id="{CB456D21-9A38-49D8-B66A-D5E263F15AD8}"/>
                </a:ext>
              </a:extLst>
            </p:cNvPr>
            <p:cNvSpPr>
              <a:spLocks/>
            </p:cNvSpPr>
            <p:nvPr/>
          </p:nvSpPr>
          <p:spPr bwMode="auto">
            <a:xfrm>
              <a:off x="3179763" y="2020888"/>
              <a:ext cx="779463" cy="344487"/>
            </a:xfrm>
            <a:custGeom>
              <a:avLst/>
              <a:gdLst>
                <a:gd name="T0" fmla="*/ 0 w 3135"/>
                <a:gd name="T1" fmla="*/ 204 h 1397"/>
                <a:gd name="T2" fmla="*/ 61 w 3135"/>
                <a:gd name="T3" fmla="*/ 177 h 1397"/>
                <a:gd name="T4" fmla="*/ 123 w 3135"/>
                <a:gd name="T5" fmla="*/ 151 h 1397"/>
                <a:gd name="T6" fmla="*/ 184 w 3135"/>
                <a:gd name="T7" fmla="*/ 128 h 1397"/>
                <a:gd name="T8" fmla="*/ 246 w 3135"/>
                <a:gd name="T9" fmla="*/ 106 h 1397"/>
                <a:gd name="T10" fmla="*/ 307 w 3135"/>
                <a:gd name="T11" fmla="*/ 86 h 1397"/>
                <a:gd name="T12" fmla="*/ 369 w 3135"/>
                <a:gd name="T13" fmla="*/ 69 h 1397"/>
                <a:gd name="T14" fmla="*/ 430 w 3135"/>
                <a:gd name="T15" fmla="*/ 53 h 1397"/>
                <a:gd name="T16" fmla="*/ 492 w 3135"/>
                <a:gd name="T17" fmla="*/ 39 h 1397"/>
                <a:gd name="T18" fmla="*/ 553 w 3135"/>
                <a:gd name="T19" fmla="*/ 28 h 1397"/>
                <a:gd name="T20" fmla="*/ 615 w 3135"/>
                <a:gd name="T21" fmla="*/ 18 h 1397"/>
                <a:gd name="T22" fmla="*/ 676 w 3135"/>
                <a:gd name="T23" fmla="*/ 11 h 1397"/>
                <a:gd name="T24" fmla="*/ 738 w 3135"/>
                <a:gd name="T25" fmla="*/ 5 h 1397"/>
                <a:gd name="T26" fmla="*/ 799 w 3135"/>
                <a:gd name="T27" fmla="*/ 2 h 1397"/>
                <a:gd name="T28" fmla="*/ 861 w 3135"/>
                <a:gd name="T29" fmla="*/ 0 h 1397"/>
                <a:gd name="T30" fmla="*/ 922 w 3135"/>
                <a:gd name="T31" fmla="*/ 1 h 1397"/>
                <a:gd name="T32" fmla="*/ 983 w 3135"/>
                <a:gd name="T33" fmla="*/ 4 h 1397"/>
                <a:gd name="T34" fmla="*/ 1045 w 3135"/>
                <a:gd name="T35" fmla="*/ 8 h 1397"/>
                <a:gd name="T36" fmla="*/ 1106 w 3135"/>
                <a:gd name="T37" fmla="*/ 15 h 1397"/>
                <a:gd name="T38" fmla="*/ 1168 w 3135"/>
                <a:gd name="T39" fmla="*/ 24 h 1397"/>
                <a:gd name="T40" fmla="*/ 1229 w 3135"/>
                <a:gd name="T41" fmla="*/ 36 h 1397"/>
                <a:gd name="T42" fmla="*/ 1291 w 3135"/>
                <a:gd name="T43" fmla="*/ 49 h 1397"/>
                <a:gd name="T44" fmla="*/ 1352 w 3135"/>
                <a:gd name="T45" fmla="*/ 64 h 1397"/>
                <a:gd name="T46" fmla="*/ 1414 w 3135"/>
                <a:gd name="T47" fmla="*/ 82 h 1397"/>
                <a:gd name="T48" fmla="*/ 1475 w 3135"/>
                <a:gd name="T49" fmla="*/ 101 h 1397"/>
                <a:gd name="T50" fmla="*/ 1537 w 3135"/>
                <a:gd name="T51" fmla="*/ 123 h 1397"/>
                <a:gd name="T52" fmla="*/ 1598 w 3135"/>
                <a:gd name="T53" fmla="*/ 147 h 1397"/>
                <a:gd name="T54" fmla="*/ 1660 w 3135"/>
                <a:gd name="T55" fmla="*/ 173 h 1397"/>
                <a:gd name="T56" fmla="*/ 1721 w 3135"/>
                <a:gd name="T57" fmla="*/ 201 h 1397"/>
                <a:gd name="T58" fmla="*/ 1783 w 3135"/>
                <a:gd name="T59" fmla="*/ 231 h 1397"/>
                <a:gd name="T60" fmla="*/ 1844 w 3135"/>
                <a:gd name="T61" fmla="*/ 263 h 1397"/>
                <a:gd name="T62" fmla="*/ 1906 w 3135"/>
                <a:gd name="T63" fmla="*/ 297 h 1397"/>
                <a:gd name="T64" fmla="*/ 1967 w 3135"/>
                <a:gd name="T65" fmla="*/ 333 h 1397"/>
                <a:gd name="T66" fmla="*/ 2028 w 3135"/>
                <a:gd name="T67" fmla="*/ 372 h 1397"/>
                <a:gd name="T68" fmla="*/ 2090 w 3135"/>
                <a:gd name="T69" fmla="*/ 412 h 1397"/>
                <a:gd name="T70" fmla="*/ 2151 w 3135"/>
                <a:gd name="T71" fmla="*/ 454 h 1397"/>
                <a:gd name="T72" fmla="*/ 2213 w 3135"/>
                <a:gd name="T73" fmla="*/ 499 h 1397"/>
                <a:gd name="T74" fmla="*/ 2274 w 3135"/>
                <a:gd name="T75" fmla="*/ 545 h 1397"/>
                <a:gd name="T76" fmla="*/ 2336 w 3135"/>
                <a:gd name="T77" fmla="*/ 594 h 1397"/>
                <a:gd name="T78" fmla="*/ 2397 w 3135"/>
                <a:gd name="T79" fmla="*/ 644 h 1397"/>
                <a:gd name="T80" fmla="*/ 2459 w 3135"/>
                <a:gd name="T81" fmla="*/ 696 h 1397"/>
                <a:gd name="T82" fmla="*/ 2520 w 3135"/>
                <a:gd name="T83" fmla="*/ 751 h 1397"/>
                <a:gd name="T84" fmla="*/ 2582 w 3135"/>
                <a:gd name="T85" fmla="*/ 807 h 1397"/>
                <a:gd name="T86" fmla="*/ 2643 w 3135"/>
                <a:gd name="T87" fmla="*/ 865 h 1397"/>
                <a:gd name="T88" fmla="*/ 2705 w 3135"/>
                <a:gd name="T89" fmla="*/ 925 h 1397"/>
                <a:gd name="T90" fmla="*/ 2766 w 3135"/>
                <a:gd name="T91" fmla="*/ 987 h 1397"/>
                <a:gd name="T92" fmla="*/ 2828 w 3135"/>
                <a:gd name="T93" fmla="*/ 1051 h 1397"/>
                <a:gd name="T94" fmla="*/ 2889 w 3135"/>
                <a:gd name="T95" fmla="*/ 1116 h 1397"/>
                <a:gd name="T96" fmla="*/ 2951 w 3135"/>
                <a:gd name="T97" fmla="*/ 1184 h 1397"/>
                <a:gd name="T98" fmla="*/ 3012 w 3135"/>
                <a:gd name="T99" fmla="*/ 1253 h 1397"/>
                <a:gd name="T100" fmla="*/ 3073 w 3135"/>
                <a:gd name="T101" fmla="*/ 1324 h 1397"/>
                <a:gd name="T102" fmla="*/ 3135 w 3135"/>
                <a:gd name="T103" fmla="*/ 1397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397">
                  <a:moveTo>
                    <a:pt x="0" y="204"/>
                  </a:moveTo>
                  <a:lnTo>
                    <a:pt x="61" y="177"/>
                  </a:lnTo>
                  <a:lnTo>
                    <a:pt x="123" y="151"/>
                  </a:lnTo>
                  <a:lnTo>
                    <a:pt x="184" y="128"/>
                  </a:lnTo>
                  <a:lnTo>
                    <a:pt x="246" y="106"/>
                  </a:lnTo>
                  <a:lnTo>
                    <a:pt x="307" y="86"/>
                  </a:lnTo>
                  <a:lnTo>
                    <a:pt x="369" y="69"/>
                  </a:lnTo>
                  <a:lnTo>
                    <a:pt x="430" y="53"/>
                  </a:lnTo>
                  <a:lnTo>
                    <a:pt x="492" y="39"/>
                  </a:lnTo>
                  <a:lnTo>
                    <a:pt x="553" y="28"/>
                  </a:lnTo>
                  <a:lnTo>
                    <a:pt x="615" y="18"/>
                  </a:lnTo>
                  <a:lnTo>
                    <a:pt x="676" y="11"/>
                  </a:lnTo>
                  <a:lnTo>
                    <a:pt x="738" y="5"/>
                  </a:lnTo>
                  <a:lnTo>
                    <a:pt x="799" y="2"/>
                  </a:lnTo>
                  <a:lnTo>
                    <a:pt x="861" y="0"/>
                  </a:lnTo>
                  <a:lnTo>
                    <a:pt x="922" y="1"/>
                  </a:lnTo>
                  <a:lnTo>
                    <a:pt x="983" y="4"/>
                  </a:lnTo>
                  <a:lnTo>
                    <a:pt x="1045" y="8"/>
                  </a:lnTo>
                  <a:lnTo>
                    <a:pt x="1106" y="15"/>
                  </a:lnTo>
                  <a:lnTo>
                    <a:pt x="1168" y="24"/>
                  </a:lnTo>
                  <a:lnTo>
                    <a:pt x="1229" y="36"/>
                  </a:lnTo>
                  <a:lnTo>
                    <a:pt x="1291" y="49"/>
                  </a:lnTo>
                  <a:lnTo>
                    <a:pt x="1352" y="64"/>
                  </a:lnTo>
                  <a:lnTo>
                    <a:pt x="1414" y="82"/>
                  </a:lnTo>
                  <a:lnTo>
                    <a:pt x="1475" y="101"/>
                  </a:lnTo>
                  <a:lnTo>
                    <a:pt x="1537" y="123"/>
                  </a:lnTo>
                  <a:lnTo>
                    <a:pt x="1598" y="147"/>
                  </a:lnTo>
                  <a:lnTo>
                    <a:pt x="1660" y="173"/>
                  </a:lnTo>
                  <a:lnTo>
                    <a:pt x="1721" y="201"/>
                  </a:lnTo>
                  <a:lnTo>
                    <a:pt x="1783" y="231"/>
                  </a:lnTo>
                  <a:lnTo>
                    <a:pt x="1844" y="263"/>
                  </a:lnTo>
                  <a:lnTo>
                    <a:pt x="1906" y="297"/>
                  </a:lnTo>
                  <a:lnTo>
                    <a:pt x="1967" y="333"/>
                  </a:lnTo>
                  <a:lnTo>
                    <a:pt x="2028" y="372"/>
                  </a:lnTo>
                  <a:lnTo>
                    <a:pt x="2090" y="412"/>
                  </a:lnTo>
                  <a:lnTo>
                    <a:pt x="2151" y="454"/>
                  </a:lnTo>
                  <a:lnTo>
                    <a:pt x="2213" y="499"/>
                  </a:lnTo>
                  <a:lnTo>
                    <a:pt x="2274" y="545"/>
                  </a:lnTo>
                  <a:lnTo>
                    <a:pt x="2336" y="594"/>
                  </a:lnTo>
                  <a:lnTo>
                    <a:pt x="2397" y="644"/>
                  </a:lnTo>
                  <a:lnTo>
                    <a:pt x="2459" y="696"/>
                  </a:lnTo>
                  <a:lnTo>
                    <a:pt x="2520" y="751"/>
                  </a:lnTo>
                  <a:lnTo>
                    <a:pt x="2582" y="807"/>
                  </a:lnTo>
                  <a:lnTo>
                    <a:pt x="2643" y="865"/>
                  </a:lnTo>
                  <a:lnTo>
                    <a:pt x="2705" y="925"/>
                  </a:lnTo>
                  <a:lnTo>
                    <a:pt x="2766" y="987"/>
                  </a:lnTo>
                  <a:lnTo>
                    <a:pt x="2828" y="1051"/>
                  </a:lnTo>
                  <a:lnTo>
                    <a:pt x="2889" y="1116"/>
                  </a:lnTo>
                  <a:lnTo>
                    <a:pt x="2951" y="1184"/>
                  </a:lnTo>
                  <a:lnTo>
                    <a:pt x="3012" y="1253"/>
                  </a:lnTo>
                  <a:lnTo>
                    <a:pt x="3073" y="1324"/>
                  </a:lnTo>
                  <a:lnTo>
                    <a:pt x="3135" y="1397"/>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3" name="Freeform 612">
              <a:extLst>
                <a:ext uri="{FF2B5EF4-FFF2-40B4-BE49-F238E27FC236}">
                  <a16:creationId xmlns:a16="http://schemas.microsoft.com/office/drawing/2014/main" id="{97554772-BB52-4EED-AD86-643915CDC8ED}"/>
                </a:ext>
              </a:extLst>
            </p:cNvPr>
            <p:cNvSpPr>
              <a:spLocks/>
            </p:cNvSpPr>
            <p:nvPr/>
          </p:nvSpPr>
          <p:spPr bwMode="auto">
            <a:xfrm>
              <a:off x="3959226" y="2365375"/>
              <a:ext cx="781050" cy="1298575"/>
            </a:xfrm>
            <a:custGeom>
              <a:avLst/>
              <a:gdLst>
                <a:gd name="T0" fmla="*/ 0 w 3135"/>
                <a:gd name="T1" fmla="*/ 0 h 5282"/>
                <a:gd name="T2" fmla="*/ 61 w 3135"/>
                <a:gd name="T3" fmla="*/ 74 h 5282"/>
                <a:gd name="T4" fmla="*/ 123 w 3135"/>
                <a:gd name="T5" fmla="*/ 151 h 5282"/>
                <a:gd name="T6" fmla="*/ 184 w 3135"/>
                <a:gd name="T7" fmla="*/ 228 h 5282"/>
                <a:gd name="T8" fmla="*/ 246 w 3135"/>
                <a:gd name="T9" fmla="*/ 308 h 5282"/>
                <a:gd name="T10" fmla="*/ 307 w 3135"/>
                <a:gd name="T11" fmla="*/ 389 h 5282"/>
                <a:gd name="T12" fmla="*/ 369 w 3135"/>
                <a:gd name="T13" fmla="*/ 472 h 5282"/>
                <a:gd name="T14" fmla="*/ 430 w 3135"/>
                <a:gd name="T15" fmla="*/ 556 h 5282"/>
                <a:gd name="T16" fmla="*/ 492 w 3135"/>
                <a:gd name="T17" fmla="*/ 642 h 5282"/>
                <a:gd name="T18" fmla="*/ 553 w 3135"/>
                <a:gd name="T19" fmla="*/ 729 h 5282"/>
                <a:gd name="T20" fmla="*/ 615 w 3135"/>
                <a:gd name="T21" fmla="*/ 818 h 5282"/>
                <a:gd name="T22" fmla="*/ 676 w 3135"/>
                <a:gd name="T23" fmla="*/ 908 h 5282"/>
                <a:gd name="T24" fmla="*/ 738 w 3135"/>
                <a:gd name="T25" fmla="*/ 1000 h 5282"/>
                <a:gd name="T26" fmla="*/ 799 w 3135"/>
                <a:gd name="T27" fmla="*/ 1093 h 5282"/>
                <a:gd name="T28" fmla="*/ 860 w 3135"/>
                <a:gd name="T29" fmla="*/ 1187 h 5282"/>
                <a:gd name="T30" fmla="*/ 922 w 3135"/>
                <a:gd name="T31" fmla="*/ 1283 h 5282"/>
                <a:gd name="T32" fmla="*/ 983 w 3135"/>
                <a:gd name="T33" fmla="*/ 1380 h 5282"/>
                <a:gd name="T34" fmla="*/ 1045 w 3135"/>
                <a:gd name="T35" fmla="*/ 1478 h 5282"/>
                <a:gd name="T36" fmla="*/ 1106 w 3135"/>
                <a:gd name="T37" fmla="*/ 1577 h 5282"/>
                <a:gd name="T38" fmla="*/ 1168 w 3135"/>
                <a:gd name="T39" fmla="*/ 1678 h 5282"/>
                <a:gd name="T40" fmla="*/ 1229 w 3135"/>
                <a:gd name="T41" fmla="*/ 1779 h 5282"/>
                <a:gd name="T42" fmla="*/ 1291 w 3135"/>
                <a:gd name="T43" fmla="*/ 1882 h 5282"/>
                <a:gd name="T44" fmla="*/ 1352 w 3135"/>
                <a:gd name="T45" fmla="*/ 1986 h 5282"/>
                <a:gd name="T46" fmla="*/ 1414 w 3135"/>
                <a:gd name="T47" fmla="*/ 2091 h 5282"/>
                <a:gd name="T48" fmla="*/ 1475 w 3135"/>
                <a:gd name="T49" fmla="*/ 2197 h 5282"/>
                <a:gd name="T50" fmla="*/ 1537 w 3135"/>
                <a:gd name="T51" fmla="*/ 2304 h 5282"/>
                <a:gd name="T52" fmla="*/ 1598 w 3135"/>
                <a:gd name="T53" fmla="*/ 2411 h 5282"/>
                <a:gd name="T54" fmla="*/ 1660 w 3135"/>
                <a:gd name="T55" fmla="*/ 2520 h 5282"/>
                <a:gd name="T56" fmla="*/ 1721 w 3135"/>
                <a:gd name="T57" fmla="*/ 2629 h 5282"/>
                <a:gd name="T58" fmla="*/ 1783 w 3135"/>
                <a:gd name="T59" fmla="*/ 2739 h 5282"/>
                <a:gd name="T60" fmla="*/ 1844 w 3135"/>
                <a:gd name="T61" fmla="*/ 2850 h 5282"/>
                <a:gd name="T62" fmla="*/ 1905 w 3135"/>
                <a:gd name="T63" fmla="*/ 2962 h 5282"/>
                <a:gd name="T64" fmla="*/ 1967 w 3135"/>
                <a:gd name="T65" fmla="*/ 3075 h 5282"/>
                <a:gd name="T66" fmla="*/ 2028 w 3135"/>
                <a:gd name="T67" fmla="*/ 3187 h 5282"/>
                <a:gd name="T68" fmla="*/ 2090 w 3135"/>
                <a:gd name="T69" fmla="*/ 3301 h 5282"/>
                <a:gd name="T70" fmla="*/ 2151 w 3135"/>
                <a:gd name="T71" fmla="*/ 3415 h 5282"/>
                <a:gd name="T72" fmla="*/ 2213 w 3135"/>
                <a:gd name="T73" fmla="*/ 3530 h 5282"/>
                <a:gd name="T74" fmla="*/ 2274 w 3135"/>
                <a:gd name="T75" fmla="*/ 3645 h 5282"/>
                <a:gd name="T76" fmla="*/ 2336 w 3135"/>
                <a:gd name="T77" fmla="*/ 3761 h 5282"/>
                <a:gd name="T78" fmla="*/ 2397 w 3135"/>
                <a:gd name="T79" fmla="*/ 3876 h 5282"/>
                <a:gd name="T80" fmla="*/ 2459 w 3135"/>
                <a:gd name="T81" fmla="*/ 3993 h 5282"/>
                <a:gd name="T82" fmla="*/ 2520 w 3135"/>
                <a:gd name="T83" fmla="*/ 4109 h 5282"/>
                <a:gd name="T84" fmla="*/ 2582 w 3135"/>
                <a:gd name="T85" fmla="*/ 4226 h 5282"/>
                <a:gd name="T86" fmla="*/ 2643 w 3135"/>
                <a:gd name="T87" fmla="*/ 4343 h 5282"/>
                <a:gd name="T88" fmla="*/ 2705 w 3135"/>
                <a:gd name="T89" fmla="*/ 4460 h 5282"/>
                <a:gd name="T90" fmla="*/ 2766 w 3135"/>
                <a:gd name="T91" fmla="*/ 4578 h 5282"/>
                <a:gd name="T92" fmla="*/ 2828 w 3135"/>
                <a:gd name="T93" fmla="*/ 4695 h 5282"/>
                <a:gd name="T94" fmla="*/ 2889 w 3135"/>
                <a:gd name="T95" fmla="*/ 4812 h 5282"/>
                <a:gd name="T96" fmla="*/ 2950 w 3135"/>
                <a:gd name="T97" fmla="*/ 4930 h 5282"/>
                <a:gd name="T98" fmla="*/ 3012 w 3135"/>
                <a:gd name="T99" fmla="*/ 5047 h 5282"/>
                <a:gd name="T100" fmla="*/ 3073 w 3135"/>
                <a:gd name="T101" fmla="*/ 5165 h 5282"/>
                <a:gd name="T102" fmla="*/ 3135 w 3135"/>
                <a:gd name="T103" fmla="*/ 5282 h 5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282">
                  <a:moveTo>
                    <a:pt x="0" y="0"/>
                  </a:moveTo>
                  <a:lnTo>
                    <a:pt x="61" y="74"/>
                  </a:lnTo>
                  <a:lnTo>
                    <a:pt x="123" y="151"/>
                  </a:lnTo>
                  <a:lnTo>
                    <a:pt x="184" y="228"/>
                  </a:lnTo>
                  <a:lnTo>
                    <a:pt x="246" y="308"/>
                  </a:lnTo>
                  <a:lnTo>
                    <a:pt x="307" y="389"/>
                  </a:lnTo>
                  <a:lnTo>
                    <a:pt x="369" y="472"/>
                  </a:lnTo>
                  <a:lnTo>
                    <a:pt x="430" y="556"/>
                  </a:lnTo>
                  <a:lnTo>
                    <a:pt x="492" y="642"/>
                  </a:lnTo>
                  <a:lnTo>
                    <a:pt x="553" y="729"/>
                  </a:lnTo>
                  <a:lnTo>
                    <a:pt x="615" y="818"/>
                  </a:lnTo>
                  <a:lnTo>
                    <a:pt x="676" y="908"/>
                  </a:lnTo>
                  <a:lnTo>
                    <a:pt x="738" y="1000"/>
                  </a:lnTo>
                  <a:lnTo>
                    <a:pt x="799" y="1093"/>
                  </a:lnTo>
                  <a:lnTo>
                    <a:pt x="860" y="1187"/>
                  </a:lnTo>
                  <a:lnTo>
                    <a:pt x="922" y="1283"/>
                  </a:lnTo>
                  <a:lnTo>
                    <a:pt x="983" y="1380"/>
                  </a:lnTo>
                  <a:lnTo>
                    <a:pt x="1045" y="1478"/>
                  </a:lnTo>
                  <a:lnTo>
                    <a:pt x="1106" y="1577"/>
                  </a:lnTo>
                  <a:lnTo>
                    <a:pt x="1168" y="1678"/>
                  </a:lnTo>
                  <a:lnTo>
                    <a:pt x="1229" y="1779"/>
                  </a:lnTo>
                  <a:lnTo>
                    <a:pt x="1291" y="1882"/>
                  </a:lnTo>
                  <a:lnTo>
                    <a:pt x="1352" y="1986"/>
                  </a:lnTo>
                  <a:lnTo>
                    <a:pt x="1414" y="2091"/>
                  </a:lnTo>
                  <a:lnTo>
                    <a:pt x="1475" y="2197"/>
                  </a:lnTo>
                  <a:lnTo>
                    <a:pt x="1537" y="2304"/>
                  </a:lnTo>
                  <a:lnTo>
                    <a:pt x="1598" y="2411"/>
                  </a:lnTo>
                  <a:lnTo>
                    <a:pt x="1660" y="2520"/>
                  </a:lnTo>
                  <a:lnTo>
                    <a:pt x="1721" y="2629"/>
                  </a:lnTo>
                  <a:lnTo>
                    <a:pt x="1783" y="2739"/>
                  </a:lnTo>
                  <a:lnTo>
                    <a:pt x="1844" y="2850"/>
                  </a:lnTo>
                  <a:lnTo>
                    <a:pt x="1905" y="2962"/>
                  </a:lnTo>
                  <a:lnTo>
                    <a:pt x="1967" y="3075"/>
                  </a:lnTo>
                  <a:lnTo>
                    <a:pt x="2028" y="3187"/>
                  </a:lnTo>
                  <a:lnTo>
                    <a:pt x="2090" y="3301"/>
                  </a:lnTo>
                  <a:lnTo>
                    <a:pt x="2151" y="3415"/>
                  </a:lnTo>
                  <a:lnTo>
                    <a:pt x="2213" y="3530"/>
                  </a:lnTo>
                  <a:lnTo>
                    <a:pt x="2274" y="3645"/>
                  </a:lnTo>
                  <a:lnTo>
                    <a:pt x="2336" y="3761"/>
                  </a:lnTo>
                  <a:lnTo>
                    <a:pt x="2397" y="3876"/>
                  </a:lnTo>
                  <a:lnTo>
                    <a:pt x="2459" y="3993"/>
                  </a:lnTo>
                  <a:lnTo>
                    <a:pt x="2520" y="4109"/>
                  </a:lnTo>
                  <a:lnTo>
                    <a:pt x="2582" y="4226"/>
                  </a:lnTo>
                  <a:lnTo>
                    <a:pt x="2643" y="4343"/>
                  </a:lnTo>
                  <a:lnTo>
                    <a:pt x="2705" y="4460"/>
                  </a:lnTo>
                  <a:lnTo>
                    <a:pt x="2766" y="4578"/>
                  </a:lnTo>
                  <a:lnTo>
                    <a:pt x="2828" y="4695"/>
                  </a:lnTo>
                  <a:lnTo>
                    <a:pt x="2889" y="4812"/>
                  </a:lnTo>
                  <a:lnTo>
                    <a:pt x="2950" y="4930"/>
                  </a:lnTo>
                  <a:lnTo>
                    <a:pt x="3012" y="5047"/>
                  </a:lnTo>
                  <a:lnTo>
                    <a:pt x="3073" y="5165"/>
                  </a:lnTo>
                  <a:lnTo>
                    <a:pt x="3135" y="5282"/>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4" name="Freeform 613">
              <a:extLst>
                <a:ext uri="{FF2B5EF4-FFF2-40B4-BE49-F238E27FC236}">
                  <a16:creationId xmlns:a16="http://schemas.microsoft.com/office/drawing/2014/main" id="{753F50D4-B336-4E30-8273-7D0A126B59C6}"/>
                </a:ext>
              </a:extLst>
            </p:cNvPr>
            <p:cNvSpPr>
              <a:spLocks/>
            </p:cNvSpPr>
            <p:nvPr/>
          </p:nvSpPr>
          <p:spPr bwMode="auto">
            <a:xfrm>
              <a:off x="4740276" y="3663950"/>
              <a:ext cx="781050" cy="1198562"/>
            </a:xfrm>
            <a:custGeom>
              <a:avLst/>
              <a:gdLst>
                <a:gd name="T0" fmla="*/ 0 w 3135"/>
                <a:gd name="T1" fmla="*/ 0 h 4875"/>
                <a:gd name="T2" fmla="*/ 61 w 3135"/>
                <a:gd name="T3" fmla="*/ 117 h 4875"/>
                <a:gd name="T4" fmla="*/ 123 w 3135"/>
                <a:gd name="T5" fmla="*/ 234 h 4875"/>
                <a:gd name="T6" fmla="*/ 184 w 3135"/>
                <a:gd name="T7" fmla="*/ 350 h 4875"/>
                <a:gd name="T8" fmla="*/ 246 w 3135"/>
                <a:gd name="T9" fmla="*/ 467 h 4875"/>
                <a:gd name="T10" fmla="*/ 307 w 3135"/>
                <a:gd name="T11" fmla="*/ 582 h 4875"/>
                <a:gd name="T12" fmla="*/ 369 w 3135"/>
                <a:gd name="T13" fmla="*/ 698 h 4875"/>
                <a:gd name="T14" fmla="*/ 430 w 3135"/>
                <a:gd name="T15" fmla="*/ 813 h 4875"/>
                <a:gd name="T16" fmla="*/ 492 w 3135"/>
                <a:gd name="T17" fmla="*/ 928 h 4875"/>
                <a:gd name="T18" fmla="*/ 553 w 3135"/>
                <a:gd name="T19" fmla="*/ 1042 h 4875"/>
                <a:gd name="T20" fmla="*/ 615 w 3135"/>
                <a:gd name="T21" fmla="*/ 1156 h 4875"/>
                <a:gd name="T22" fmla="*/ 676 w 3135"/>
                <a:gd name="T23" fmla="*/ 1268 h 4875"/>
                <a:gd name="T24" fmla="*/ 738 w 3135"/>
                <a:gd name="T25" fmla="*/ 1381 h 4875"/>
                <a:gd name="T26" fmla="*/ 799 w 3135"/>
                <a:gd name="T27" fmla="*/ 1493 h 4875"/>
                <a:gd name="T28" fmla="*/ 860 w 3135"/>
                <a:gd name="T29" fmla="*/ 1604 h 4875"/>
                <a:gd name="T30" fmla="*/ 922 w 3135"/>
                <a:gd name="T31" fmla="*/ 1714 h 4875"/>
                <a:gd name="T32" fmla="*/ 983 w 3135"/>
                <a:gd name="T33" fmla="*/ 1823 h 4875"/>
                <a:gd name="T34" fmla="*/ 1045 w 3135"/>
                <a:gd name="T35" fmla="*/ 1932 h 4875"/>
                <a:gd name="T36" fmla="*/ 1106 w 3135"/>
                <a:gd name="T37" fmla="*/ 2039 h 4875"/>
                <a:gd name="T38" fmla="*/ 1168 w 3135"/>
                <a:gd name="T39" fmla="*/ 2146 h 4875"/>
                <a:gd name="T40" fmla="*/ 1229 w 3135"/>
                <a:gd name="T41" fmla="*/ 2252 h 4875"/>
                <a:gd name="T42" fmla="*/ 1291 w 3135"/>
                <a:gd name="T43" fmla="*/ 2357 h 4875"/>
                <a:gd name="T44" fmla="*/ 1352 w 3135"/>
                <a:gd name="T45" fmla="*/ 2461 h 4875"/>
                <a:gd name="T46" fmla="*/ 1414 w 3135"/>
                <a:gd name="T47" fmla="*/ 2564 h 4875"/>
                <a:gd name="T48" fmla="*/ 1475 w 3135"/>
                <a:gd name="T49" fmla="*/ 2665 h 4875"/>
                <a:gd name="T50" fmla="*/ 1537 w 3135"/>
                <a:gd name="T51" fmla="*/ 2766 h 4875"/>
                <a:gd name="T52" fmla="*/ 1598 w 3135"/>
                <a:gd name="T53" fmla="*/ 2865 h 4875"/>
                <a:gd name="T54" fmla="*/ 1660 w 3135"/>
                <a:gd name="T55" fmla="*/ 2963 h 4875"/>
                <a:gd name="T56" fmla="*/ 1721 w 3135"/>
                <a:gd name="T57" fmla="*/ 3060 h 4875"/>
                <a:gd name="T58" fmla="*/ 1783 w 3135"/>
                <a:gd name="T59" fmla="*/ 3156 h 4875"/>
                <a:gd name="T60" fmla="*/ 1844 w 3135"/>
                <a:gd name="T61" fmla="*/ 3250 h 4875"/>
                <a:gd name="T62" fmla="*/ 1905 w 3135"/>
                <a:gd name="T63" fmla="*/ 3343 h 4875"/>
                <a:gd name="T64" fmla="*/ 1967 w 3135"/>
                <a:gd name="T65" fmla="*/ 3435 h 4875"/>
                <a:gd name="T66" fmla="*/ 2028 w 3135"/>
                <a:gd name="T67" fmla="*/ 3525 h 4875"/>
                <a:gd name="T68" fmla="*/ 2090 w 3135"/>
                <a:gd name="T69" fmla="*/ 3614 h 4875"/>
                <a:gd name="T70" fmla="*/ 2151 w 3135"/>
                <a:gd name="T71" fmla="*/ 3701 h 4875"/>
                <a:gd name="T72" fmla="*/ 2213 w 3135"/>
                <a:gd name="T73" fmla="*/ 3787 h 4875"/>
                <a:gd name="T74" fmla="*/ 2274 w 3135"/>
                <a:gd name="T75" fmla="*/ 3871 h 4875"/>
                <a:gd name="T76" fmla="*/ 2336 w 3135"/>
                <a:gd name="T77" fmla="*/ 3954 h 4875"/>
                <a:gd name="T78" fmla="*/ 2397 w 3135"/>
                <a:gd name="T79" fmla="*/ 4035 h 4875"/>
                <a:gd name="T80" fmla="*/ 2459 w 3135"/>
                <a:gd name="T81" fmla="*/ 4115 h 4875"/>
                <a:gd name="T82" fmla="*/ 2520 w 3135"/>
                <a:gd name="T83" fmla="*/ 4192 h 4875"/>
                <a:gd name="T84" fmla="*/ 2582 w 3135"/>
                <a:gd name="T85" fmla="*/ 4269 h 4875"/>
                <a:gd name="T86" fmla="*/ 2643 w 3135"/>
                <a:gd name="T87" fmla="*/ 4343 h 4875"/>
                <a:gd name="T88" fmla="*/ 2705 w 3135"/>
                <a:gd name="T89" fmla="*/ 4416 h 4875"/>
                <a:gd name="T90" fmla="*/ 2766 w 3135"/>
                <a:gd name="T91" fmla="*/ 4487 h 4875"/>
                <a:gd name="T92" fmla="*/ 2828 w 3135"/>
                <a:gd name="T93" fmla="*/ 4556 h 4875"/>
                <a:gd name="T94" fmla="*/ 2889 w 3135"/>
                <a:gd name="T95" fmla="*/ 4624 h 4875"/>
                <a:gd name="T96" fmla="*/ 2950 w 3135"/>
                <a:gd name="T97" fmla="*/ 4689 h 4875"/>
                <a:gd name="T98" fmla="*/ 3012 w 3135"/>
                <a:gd name="T99" fmla="*/ 4753 h 4875"/>
                <a:gd name="T100" fmla="*/ 3073 w 3135"/>
                <a:gd name="T101" fmla="*/ 4815 h 4875"/>
                <a:gd name="T102" fmla="*/ 3135 w 3135"/>
                <a:gd name="T103" fmla="*/ 4875 h 4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875">
                  <a:moveTo>
                    <a:pt x="0" y="0"/>
                  </a:moveTo>
                  <a:lnTo>
                    <a:pt x="61" y="117"/>
                  </a:lnTo>
                  <a:lnTo>
                    <a:pt x="123" y="234"/>
                  </a:lnTo>
                  <a:lnTo>
                    <a:pt x="184" y="350"/>
                  </a:lnTo>
                  <a:lnTo>
                    <a:pt x="246" y="467"/>
                  </a:lnTo>
                  <a:lnTo>
                    <a:pt x="307" y="582"/>
                  </a:lnTo>
                  <a:lnTo>
                    <a:pt x="369" y="698"/>
                  </a:lnTo>
                  <a:lnTo>
                    <a:pt x="430" y="813"/>
                  </a:lnTo>
                  <a:lnTo>
                    <a:pt x="492" y="928"/>
                  </a:lnTo>
                  <a:lnTo>
                    <a:pt x="553" y="1042"/>
                  </a:lnTo>
                  <a:lnTo>
                    <a:pt x="615" y="1156"/>
                  </a:lnTo>
                  <a:lnTo>
                    <a:pt x="676" y="1268"/>
                  </a:lnTo>
                  <a:lnTo>
                    <a:pt x="738" y="1381"/>
                  </a:lnTo>
                  <a:lnTo>
                    <a:pt x="799" y="1493"/>
                  </a:lnTo>
                  <a:lnTo>
                    <a:pt x="860" y="1604"/>
                  </a:lnTo>
                  <a:lnTo>
                    <a:pt x="922" y="1714"/>
                  </a:lnTo>
                  <a:lnTo>
                    <a:pt x="983" y="1823"/>
                  </a:lnTo>
                  <a:lnTo>
                    <a:pt x="1045" y="1932"/>
                  </a:lnTo>
                  <a:lnTo>
                    <a:pt x="1106" y="2039"/>
                  </a:lnTo>
                  <a:lnTo>
                    <a:pt x="1168" y="2146"/>
                  </a:lnTo>
                  <a:lnTo>
                    <a:pt x="1229" y="2252"/>
                  </a:lnTo>
                  <a:lnTo>
                    <a:pt x="1291" y="2357"/>
                  </a:lnTo>
                  <a:lnTo>
                    <a:pt x="1352" y="2461"/>
                  </a:lnTo>
                  <a:lnTo>
                    <a:pt x="1414" y="2564"/>
                  </a:lnTo>
                  <a:lnTo>
                    <a:pt x="1475" y="2665"/>
                  </a:lnTo>
                  <a:lnTo>
                    <a:pt x="1537" y="2766"/>
                  </a:lnTo>
                  <a:lnTo>
                    <a:pt x="1598" y="2865"/>
                  </a:lnTo>
                  <a:lnTo>
                    <a:pt x="1660" y="2963"/>
                  </a:lnTo>
                  <a:lnTo>
                    <a:pt x="1721" y="3060"/>
                  </a:lnTo>
                  <a:lnTo>
                    <a:pt x="1783" y="3156"/>
                  </a:lnTo>
                  <a:lnTo>
                    <a:pt x="1844" y="3250"/>
                  </a:lnTo>
                  <a:lnTo>
                    <a:pt x="1905" y="3343"/>
                  </a:lnTo>
                  <a:lnTo>
                    <a:pt x="1967" y="3435"/>
                  </a:lnTo>
                  <a:lnTo>
                    <a:pt x="2028" y="3525"/>
                  </a:lnTo>
                  <a:lnTo>
                    <a:pt x="2090" y="3614"/>
                  </a:lnTo>
                  <a:lnTo>
                    <a:pt x="2151" y="3701"/>
                  </a:lnTo>
                  <a:lnTo>
                    <a:pt x="2213" y="3787"/>
                  </a:lnTo>
                  <a:lnTo>
                    <a:pt x="2274" y="3871"/>
                  </a:lnTo>
                  <a:lnTo>
                    <a:pt x="2336" y="3954"/>
                  </a:lnTo>
                  <a:lnTo>
                    <a:pt x="2397" y="4035"/>
                  </a:lnTo>
                  <a:lnTo>
                    <a:pt x="2459" y="4115"/>
                  </a:lnTo>
                  <a:lnTo>
                    <a:pt x="2520" y="4192"/>
                  </a:lnTo>
                  <a:lnTo>
                    <a:pt x="2582" y="4269"/>
                  </a:lnTo>
                  <a:lnTo>
                    <a:pt x="2643" y="4343"/>
                  </a:lnTo>
                  <a:lnTo>
                    <a:pt x="2705" y="4416"/>
                  </a:lnTo>
                  <a:lnTo>
                    <a:pt x="2766" y="4487"/>
                  </a:lnTo>
                  <a:lnTo>
                    <a:pt x="2828" y="4556"/>
                  </a:lnTo>
                  <a:lnTo>
                    <a:pt x="2889" y="4624"/>
                  </a:lnTo>
                  <a:lnTo>
                    <a:pt x="2950" y="4689"/>
                  </a:lnTo>
                  <a:lnTo>
                    <a:pt x="3012" y="4753"/>
                  </a:lnTo>
                  <a:lnTo>
                    <a:pt x="3073" y="4815"/>
                  </a:lnTo>
                  <a:lnTo>
                    <a:pt x="3135" y="4875"/>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5" name="Freeform 614">
              <a:extLst>
                <a:ext uri="{FF2B5EF4-FFF2-40B4-BE49-F238E27FC236}">
                  <a16:creationId xmlns:a16="http://schemas.microsoft.com/office/drawing/2014/main" id="{4A78BBB2-C9B3-430C-8DE7-6AC39F4D7946}"/>
                </a:ext>
              </a:extLst>
            </p:cNvPr>
            <p:cNvSpPr>
              <a:spLocks/>
            </p:cNvSpPr>
            <p:nvPr/>
          </p:nvSpPr>
          <p:spPr bwMode="auto">
            <a:xfrm>
              <a:off x="5521326" y="4862513"/>
              <a:ext cx="779463" cy="212725"/>
            </a:xfrm>
            <a:custGeom>
              <a:avLst/>
              <a:gdLst>
                <a:gd name="T0" fmla="*/ 0 w 3135"/>
                <a:gd name="T1" fmla="*/ 0 h 865"/>
                <a:gd name="T2" fmla="*/ 61 w 3135"/>
                <a:gd name="T3" fmla="*/ 58 h 865"/>
                <a:gd name="T4" fmla="*/ 123 w 3135"/>
                <a:gd name="T5" fmla="*/ 114 h 865"/>
                <a:gd name="T6" fmla="*/ 184 w 3135"/>
                <a:gd name="T7" fmla="*/ 169 h 865"/>
                <a:gd name="T8" fmla="*/ 246 w 3135"/>
                <a:gd name="T9" fmla="*/ 221 h 865"/>
                <a:gd name="T10" fmla="*/ 307 w 3135"/>
                <a:gd name="T11" fmla="*/ 271 h 865"/>
                <a:gd name="T12" fmla="*/ 369 w 3135"/>
                <a:gd name="T13" fmla="*/ 320 h 865"/>
                <a:gd name="T14" fmla="*/ 430 w 3135"/>
                <a:gd name="T15" fmla="*/ 366 h 865"/>
                <a:gd name="T16" fmla="*/ 492 w 3135"/>
                <a:gd name="T17" fmla="*/ 411 h 865"/>
                <a:gd name="T18" fmla="*/ 553 w 3135"/>
                <a:gd name="T19" fmla="*/ 453 h 865"/>
                <a:gd name="T20" fmla="*/ 615 w 3135"/>
                <a:gd name="T21" fmla="*/ 493 h 865"/>
                <a:gd name="T22" fmla="*/ 676 w 3135"/>
                <a:gd name="T23" fmla="*/ 532 h 865"/>
                <a:gd name="T24" fmla="*/ 737 w 3135"/>
                <a:gd name="T25" fmla="*/ 568 h 865"/>
                <a:gd name="T26" fmla="*/ 799 w 3135"/>
                <a:gd name="T27" fmla="*/ 602 h 865"/>
                <a:gd name="T28" fmla="*/ 860 w 3135"/>
                <a:gd name="T29" fmla="*/ 634 h 865"/>
                <a:gd name="T30" fmla="*/ 922 w 3135"/>
                <a:gd name="T31" fmla="*/ 664 h 865"/>
                <a:gd name="T32" fmla="*/ 983 w 3135"/>
                <a:gd name="T33" fmla="*/ 692 h 865"/>
                <a:gd name="T34" fmla="*/ 1045 w 3135"/>
                <a:gd name="T35" fmla="*/ 718 h 865"/>
                <a:gd name="T36" fmla="*/ 1106 w 3135"/>
                <a:gd name="T37" fmla="*/ 742 h 865"/>
                <a:gd name="T38" fmla="*/ 1168 w 3135"/>
                <a:gd name="T39" fmla="*/ 764 h 865"/>
                <a:gd name="T40" fmla="*/ 1229 w 3135"/>
                <a:gd name="T41" fmla="*/ 783 h 865"/>
                <a:gd name="T42" fmla="*/ 1291 w 3135"/>
                <a:gd name="T43" fmla="*/ 801 h 865"/>
                <a:gd name="T44" fmla="*/ 1352 w 3135"/>
                <a:gd name="T45" fmla="*/ 816 h 865"/>
                <a:gd name="T46" fmla="*/ 1414 w 3135"/>
                <a:gd name="T47" fmla="*/ 829 h 865"/>
                <a:gd name="T48" fmla="*/ 1475 w 3135"/>
                <a:gd name="T49" fmla="*/ 841 h 865"/>
                <a:gd name="T50" fmla="*/ 1537 w 3135"/>
                <a:gd name="T51" fmla="*/ 850 h 865"/>
                <a:gd name="T52" fmla="*/ 1598 w 3135"/>
                <a:gd name="T53" fmla="*/ 857 h 865"/>
                <a:gd name="T54" fmla="*/ 1660 w 3135"/>
                <a:gd name="T55" fmla="*/ 861 h 865"/>
                <a:gd name="T56" fmla="*/ 1721 w 3135"/>
                <a:gd name="T57" fmla="*/ 864 h 865"/>
                <a:gd name="T58" fmla="*/ 1782 w 3135"/>
                <a:gd name="T59" fmla="*/ 865 h 865"/>
                <a:gd name="T60" fmla="*/ 1844 w 3135"/>
                <a:gd name="T61" fmla="*/ 863 h 865"/>
                <a:gd name="T62" fmla="*/ 1905 w 3135"/>
                <a:gd name="T63" fmla="*/ 860 h 865"/>
                <a:gd name="T64" fmla="*/ 1967 w 3135"/>
                <a:gd name="T65" fmla="*/ 854 h 865"/>
                <a:gd name="T66" fmla="*/ 2028 w 3135"/>
                <a:gd name="T67" fmla="*/ 847 h 865"/>
                <a:gd name="T68" fmla="*/ 2090 w 3135"/>
                <a:gd name="T69" fmla="*/ 837 h 865"/>
                <a:gd name="T70" fmla="*/ 2151 w 3135"/>
                <a:gd name="T71" fmla="*/ 826 h 865"/>
                <a:gd name="T72" fmla="*/ 2213 w 3135"/>
                <a:gd name="T73" fmla="*/ 812 h 865"/>
                <a:gd name="T74" fmla="*/ 2274 w 3135"/>
                <a:gd name="T75" fmla="*/ 796 h 865"/>
                <a:gd name="T76" fmla="*/ 2336 w 3135"/>
                <a:gd name="T77" fmla="*/ 779 h 865"/>
                <a:gd name="T78" fmla="*/ 2397 w 3135"/>
                <a:gd name="T79" fmla="*/ 759 h 865"/>
                <a:gd name="T80" fmla="*/ 2459 w 3135"/>
                <a:gd name="T81" fmla="*/ 737 h 865"/>
                <a:gd name="T82" fmla="*/ 2520 w 3135"/>
                <a:gd name="T83" fmla="*/ 714 h 865"/>
                <a:gd name="T84" fmla="*/ 2582 w 3135"/>
                <a:gd name="T85" fmla="*/ 688 h 865"/>
                <a:gd name="T86" fmla="*/ 2643 w 3135"/>
                <a:gd name="T87" fmla="*/ 661 h 865"/>
                <a:gd name="T88" fmla="*/ 2705 w 3135"/>
                <a:gd name="T89" fmla="*/ 631 h 865"/>
                <a:gd name="T90" fmla="*/ 2766 w 3135"/>
                <a:gd name="T91" fmla="*/ 600 h 865"/>
                <a:gd name="T92" fmla="*/ 2827 w 3135"/>
                <a:gd name="T93" fmla="*/ 567 h 865"/>
                <a:gd name="T94" fmla="*/ 2889 w 3135"/>
                <a:gd name="T95" fmla="*/ 532 h 865"/>
                <a:gd name="T96" fmla="*/ 2950 w 3135"/>
                <a:gd name="T97" fmla="*/ 495 h 865"/>
                <a:gd name="T98" fmla="*/ 3012 w 3135"/>
                <a:gd name="T99" fmla="*/ 457 h 865"/>
                <a:gd name="T100" fmla="*/ 3073 w 3135"/>
                <a:gd name="T101" fmla="*/ 417 h 865"/>
                <a:gd name="T102" fmla="*/ 3135 w 3135"/>
                <a:gd name="T103" fmla="*/ 375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865">
                  <a:moveTo>
                    <a:pt x="0" y="0"/>
                  </a:moveTo>
                  <a:lnTo>
                    <a:pt x="61" y="58"/>
                  </a:lnTo>
                  <a:lnTo>
                    <a:pt x="123" y="114"/>
                  </a:lnTo>
                  <a:lnTo>
                    <a:pt x="184" y="169"/>
                  </a:lnTo>
                  <a:lnTo>
                    <a:pt x="246" y="221"/>
                  </a:lnTo>
                  <a:lnTo>
                    <a:pt x="307" y="271"/>
                  </a:lnTo>
                  <a:lnTo>
                    <a:pt x="369" y="320"/>
                  </a:lnTo>
                  <a:lnTo>
                    <a:pt x="430" y="366"/>
                  </a:lnTo>
                  <a:lnTo>
                    <a:pt x="492" y="411"/>
                  </a:lnTo>
                  <a:lnTo>
                    <a:pt x="553" y="453"/>
                  </a:lnTo>
                  <a:lnTo>
                    <a:pt x="615" y="493"/>
                  </a:lnTo>
                  <a:lnTo>
                    <a:pt x="676" y="532"/>
                  </a:lnTo>
                  <a:lnTo>
                    <a:pt x="737" y="568"/>
                  </a:lnTo>
                  <a:lnTo>
                    <a:pt x="799" y="602"/>
                  </a:lnTo>
                  <a:lnTo>
                    <a:pt x="860" y="634"/>
                  </a:lnTo>
                  <a:lnTo>
                    <a:pt x="922" y="664"/>
                  </a:lnTo>
                  <a:lnTo>
                    <a:pt x="983" y="692"/>
                  </a:lnTo>
                  <a:lnTo>
                    <a:pt x="1045" y="718"/>
                  </a:lnTo>
                  <a:lnTo>
                    <a:pt x="1106" y="742"/>
                  </a:lnTo>
                  <a:lnTo>
                    <a:pt x="1168" y="764"/>
                  </a:lnTo>
                  <a:lnTo>
                    <a:pt x="1229" y="783"/>
                  </a:lnTo>
                  <a:lnTo>
                    <a:pt x="1291" y="801"/>
                  </a:lnTo>
                  <a:lnTo>
                    <a:pt x="1352" y="816"/>
                  </a:lnTo>
                  <a:lnTo>
                    <a:pt x="1414" y="829"/>
                  </a:lnTo>
                  <a:lnTo>
                    <a:pt x="1475" y="841"/>
                  </a:lnTo>
                  <a:lnTo>
                    <a:pt x="1537" y="850"/>
                  </a:lnTo>
                  <a:lnTo>
                    <a:pt x="1598" y="857"/>
                  </a:lnTo>
                  <a:lnTo>
                    <a:pt x="1660" y="861"/>
                  </a:lnTo>
                  <a:lnTo>
                    <a:pt x="1721" y="864"/>
                  </a:lnTo>
                  <a:lnTo>
                    <a:pt x="1782" y="865"/>
                  </a:lnTo>
                  <a:lnTo>
                    <a:pt x="1844" y="863"/>
                  </a:lnTo>
                  <a:lnTo>
                    <a:pt x="1905" y="860"/>
                  </a:lnTo>
                  <a:lnTo>
                    <a:pt x="1967" y="854"/>
                  </a:lnTo>
                  <a:lnTo>
                    <a:pt x="2028" y="847"/>
                  </a:lnTo>
                  <a:lnTo>
                    <a:pt x="2090" y="837"/>
                  </a:lnTo>
                  <a:lnTo>
                    <a:pt x="2151" y="826"/>
                  </a:lnTo>
                  <a:lnTo>
                    <a:pt x="2213" y="812"/>
                  </a:lnTo>
                  <a:lnTo>
                    <a:pt x="2274" y="796"/>
                  </a:lnTo>
                  <a:lnTo>
                    <a:pt x="2336" y="779"/>
                  </a:lnTo>
                  <a:lnTo>
                    <a:pt x="2397" y="759"/>
                  </a:lnTo>
                  <a:lnTo>
                    <a:pt x="2459" y="737"/>
                  </a:lnTo>
                  <a:lnTo>
                    <a:pt x="2520" y="714"/>
                  </a:lnTo>
                  <a:lnTo>
                    <a:pt x="2582" y="688"/>
                  </a:lnTo>
                  <a:lnTo>
                    <a:pt x="2643" y="661"/>
                  </a:lnTo>
                  <a:lnTo>
                    <a:pt x="2705" y="631"/>
                  </a:lnTo>
                  <a:lnTo>
                    <a:pt x="2766" y="600"/>
                  </a:lnTo>
                  <a:lnTo>
                    <a:pt x="2827" y="567"/>
                  </a:lnTo>
                  <a:lnTo>
                    <a:pt x="2889" y="532"/>
                  </a:lnTo>
                  <a:lnTo>
                    <a:pt x="2950" y="495"/>
                  </a:lnTo>
                  <a:lnTo>
                    <a:pt x="3012" y="457"/>
                  </a:lnTo>
                  <a:lnTo>
                    <a:pt x="3073" y="417"/>
                  </a:lnTo>
                  <a:lnTo>
                    <a:pt x="3135" y="375"/>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6" name="Freeform 615">
              <a:extLst>
                <a:ext uri="{FF2B5EF4-FFF2-40B4-BE49-F238E27FC236}">
                  <a16:creationId xmlns:a16="http://schemas.microsoft.com/office/drawing/2014/main" id="{63251325-D728-43C9-9044-242898EA85DD}"/>
                </a:ext>
              </a:extLst>
            </p:cNvPr>
            <p:cNvSpPr>
              <a:spLocks/>
            </p:cNvSpPr>
            <p:nvPr/>
          </p:nvSpPr>
          <p:spPr bwMode="auto">
            <a:xfrm>
              <a:off x="6300788" y="4067175"/>
              <a:ext cx="781050" cy="887412"/>
            </a:xfrm>
            <a:custGeom>
              <a:avLst/>
              <a:gdLst>
                <a:gd name="T0" fmla="*/ 0 w 3135"/>
                <a:gd name="T1" fmla="*/ 3609 h 3609"/>
                <a:gd name="T2" fmla="*/ 61 w 3135"/>
                <a:gd name="T3" fmla="*/ 3565 h 3609"/>
                <a:gd name="T4" fmla="*/ 123 w 3135"/>
                <a:gd name="T5" fmla="*/ 3520 h 3609"/>
                <a:gd name="T6" fmla="*/ 184 w 3135"/>
                <a:gd name="T7" fmla="*/ 3473 h 3609"/>
                <a:gd name="T8" fmla="*/ 246 w 3135"/>
                <a:gd name="T9" fmla="*/ 3424 h 3609"/>
                <a:gd name="T10" fmla="*/ 307 w 3135"/>
                <a:gd name="T11" fmla="*/ 3374 h 3609"/>
                <a:gd name="T12" fmla="*/ 369 w 3135"/>
                <a:gd name="T13" fmla="*/ 3322 h 3609"/>
                <a:gd name="T14" fmla="*/ 430 w 3135"/>
                <a:gd name="T15" fmla="*/ 3268 h 3609"/>
                <a:gd name="T16" fmla="*/ 492 w 3135"/>
                <a:gd name="T17" fmla="*/ 3213 h 3609"/>
                <a:gd name="T18" fmla="*/ 553 w 3135"/>
                <a:gd name="T19" fmla="*/ 3157 h 3609"/>
                <a:gd name="T20" fmla="*/ 615 w 3135"/>
                <a:gd name="T21" fmla="*/ 3099 h 3609"/>
                <a:gd name="T22" fmla="*/ 676 w 3135"/>
                <a:gd name="T23" fmla="*/ 3040 h 3609"/>
                <a:gd name="T24" fmla="*/ 737 w 3135"/>
                <a:gd name="T25" fmla="*/ 2980 h 3609"/>
                <a:gd name="T26" fmla="*/ 799 w 3135"/>
                <a:gd name="T27" fmla="*/ 2918 h 3609"/>
                <a:gd name="T28" fmla="*/ 860 w 3135"/>
                <a:gd name="T29" fmla="*/ 2854 h 3609"/>
                <a:gd name="T30" fmla="*/ 922 w 3135"/>
                <a:gd name="T31" fmla="*/ 2790 h 3609"/>
                <a:gd name="T32" fmla="*/ 983 w 3135"/>
                <a:gd name="T33" fmla="*/ 2724 h 3609"/>
                <a:gd name="T34" fmla="*/ 1045 w 3135"/>
                <a:gd name="T35" fmla="*/ 2657 h 3609"/>
                <a:gd name="T36" fmla="*/ 1106 w 3135"/>
                <a:gd name="T37" fmla="*/ 2589 h 3609"/>
                <a:gd name="T38" fmla="*/ 1168 w 3135"/>
                <a:gd name="T39" fmla="*/ 2520 h 3609"/>
                <a:gd name="T40" fmla="*/ 1229 w 3135"/>
                <a:gd name="T41" fmla="*/ 2450 h 3609"/>
                <a:gd name="T42" fmla="*/ 1291 w 3135"/>
                <a:gd name="T43" fmla="*/ 2379 h 3609"/>
                <a:gd name="T44" fmla="*/ 1352 w 3135"/>
                <a:gd name="T45" fmla="*/ 2307 h 3609"/>
                <a:gd name="T46" fmla="*/ 1414 w 3135"/>
                <a:gd name="T47" fmla="*/ 2234 h 3609"/>
                <a:gd name="T48" fmla="*/ 1475 w 3135"/>
                <a:gd name="T49" fmla="*/ 2160 h 3609"/>
                <a:gd name="T50" fmla="*/ 1537 w 3135"/>
                <a:gd name="T51" fmla="*/ 2085 h 3609"/>
                <a:gd name="T52" fmla="*/ 1598 w 3135"/>
                <a:gd name="T53" fmla="*/ 2009 h 3609"/>
                <a:gd name="T54" fmla="*/ 1660 w 3135"/>
                <a:gd name="T55" fmla="*/ 1933 h 3609"/>
                <a:gd name="T56" fmla="*/ 1721 w 3135"/>
                <a:gd name="T57" fmla="*/ 1856 h 3609"/>
                <a:gd name="T58" fmla="*/ 1782 w 3135"/>
                <a:gd name="T59" fmla="*/ 1778 h 3609"/>
                <a:gd name="T60" fmla="*/ 1844 w 3135"/>
                <a:gd name="T61" fmla="*/ 1699 h 3609"/>
                <a:gd name="T62" fmla="*/ 1905 w 3135"/>
                <a:gd name="T63" fmla="*/ 1620 h 3609"/>
                <a:gd name="T64" fmla="*/ 1967 w 3135"/>
                <a:gd name="T65" fmla="*/ 1541 h 3609"/>
                <a:gd name="T66" fmla="*/ 2028 w 3135"/>
                <a:gd name="T67" fmla="*/ 1461 h 3609"/>
                <a:gd name="T68" fmla="*/ 2090 w 3135"/>
                <a:gd name="T69" fmla="*/ 1381 h 3609"/>
                <a:gd name="T70" fmla="*/ 2151 w 3135"/>
                <a:gd name="T71" fmla="*/ 1300 h 3609"/>
                <a:gd name="T72" fmla="*/ 2213 w 3135"/>
                <a:gd name="T73" fmla="*/ 1219 h 3609"/>
                <a:gd name="T74" fmla="*/ 2274 w 3135"/>
                <a:gd name="T75" fmla="*/ 1137 h 3609"/>
                <a:gd name="T76" fmla="*/ 2336 w 3135"/>
                <a:gd name="T77" fmla="*/ 1056 h 3609"/>
                <a:gd name="T78" fmla="*/ 2397 w 3135"/>
                <a:gd name="T79" fmla="*/ 974 h 3609"/>
                <a:gd name="T80" fmla="*/ 2459 w 3135"/>
                <a:gd name="T81" fmla="*/ 892 h 3609"/>
                <a:gd name="T82" fmla="*/ 2520 w 3135"/>
                <a:gd name="T83" fmla="*/ 810 h 3609"/>
                <a:gd name="T84" fmla="*/ 2582 w 3135"/>
                <a:gd name="T85" fmla="*/ 728 h 3609"/>
                <a:gd name="T86" fmla="*/ 2643 w 3135"/>
                <a:gd name="T87" fmla="*/ 646 h 3609"/>
                <a:gd name="T88" fmla="*/ 2705 w 3135"/>
                <a:gd name="T89" fmla="*/ 565 h 3609"/>
                <a:gd name="T90" fmla="*/ 2766 w 3135"/>
                <a:gd name="T91" fmla="*/ 483 h 3609"/>
                <a:gd name="T92" fmla="*/ 2827 w 3135"/>
                <a:gd name="T93" fmla="*/ 402 h 3609"/>
                <a:gd name="T94" fmla="*/ 2889 w 3135"/>
                <a:gd name="T95" fmla="*/ 320 h 3609"/>
                <a:gd name="T96" fmla="*/ 2950 w 3135"/>
                <a:gd name="T97" fmla="*/ 240 h 3609"/>
                <a:gd name="T98" fmla="*/ 3012 w 3135"/>
                <a:gd name="T99" fmla="*/ 159 h 3609"/>
                <a:gd name="T100" fmla="*/ 3073 w 3135"/>
                <a:gd name="T101" fmla="*/ 79 h 3609"/>
                <a:gd name="T102" fmla="*/ 3135 w 3135"/>
                <a:gd name="T103" fmla="*/ 0 h 3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3609">
                  <a:moveTo>
                    <a:pt x="0" y="3609"/>
                  </a:moveTo>
                  <a:lnTo>
                    <a:pt x="61" y="3565"/>
                  </a:lnTo>
                  <a:lnTo>
                    <a:pt x="123" y="3520"/>
                  </a:lnTo>
                  <a:lnTo>
                    <a:pt x="184" y="3473"/>
                  </a:lnTo>
                  <a:lnTo>
                    <a:pt x="246" y="3424"/>
                  </a:lnTo>
                  <a:lnTo>
                    <a:pt x="307" y="3374"/>
                  </a:lnTo>
                  <a:lnTo>
                    <a:pt x="369" y="3322"/>
                  </a:lnTo>
                  <a:lnTo>
                    <a:pt x="430" y="3268"/>
                  </a:lnTo>
                  <a:lnTo>
                    <a:pt x="492" y="3213"/>
                  </a:lnTo>
                  <a:lnTo>
                    <a:pt x="553" y="3157"/>
                  </a:lnTo>
                  <a:lnTo>
                    <a:pt x="615" y="3099"/>
                  </a:lnTo>
                  <a:lnTo>
                    <a:pt x="676" y="3040"/>
                  </a:lnTo>
                  <a:lnTo>
                    <a:pt x="737" y="2980"/>
                  </a:lnTo>
                  <a:lnTo>
                    <a:pt x="799" y="2918"/>
                  </a:lnTo>
                  <a:lnTo>
                    <a:pt x="860" y="2854"/>
                  </a:lnTo>
                  <a:lnTo>
                    <a:pt x="922" y="2790"/>
                  </a:lnTo>
                  <a:lnTo>
                    <a:pt x="983" y="2724"/>
                  </a:lnTo>
                  <a:lnTo>
                    <a:pt x="1045" y="2657"/>
                  </a:lnTo>
                  <a:lnTo>
                    <a:pt x="1106" y="2589"/>
                  </a:lnTo>
                  <a:lnTo>
                    <a:pt x="1168" y="2520"/>
                  </a:lnTo>
                  <a:lnTo>
                    <a:pt x="1229" y="2450"/>
                  </a:lnTo>
                  <a:lnTo>
                    <a:pt x="1291" y="2379"/>
                  </a:lnTo>
                  <a:lnTo>
                    <a:pt x="1352" y="2307"/>
                  </a:lnTo>
                  <a:lnTo>
                    <a:pt x="1414" y="2234"/>
                  </a:lnTo>
                  <a:lnTo>
                    <a:pt x="1475" y="2160"/>
                  </a:lnTo>
                  <a:lnTo>
                    <a:pt x="1537" y="2085"/>
                  </a:lnTo>
                  <a:lnTo>
                    <a:pt x="1598" y="2009"/>
                  </a:lnTo>
                  <a:lnTo>
                    <a:pt x="1660" y="1933"/>
                  </a:lnTo>
                  <a:lnTo>
                    <a:pt x="1721" y="1856"/>
                  </a:lnTo>
                  <a:lnTo>
                    <a:pt x="1782" y="1778"/>
                  </a:lnTo>
                  <a:lnTo>
                    <a:pt x="1844" y="1699"/>
                  </a:lnTo>
                  <a:lnTo>
                    <a:pt x="1905" y="1620"/>
                  </a:lnTo>
                  <a:lnTo>
                    <a:pt x="1967" y="1541"/>
                  </a:lnTo>
                  <a:lnTo>
                    <a:pt x="2028" y="1461"/>
                  </a:lnTo>
                  <a:lnTo>
                    <a:pt x="2090" y="1381"/>
                  </a:lnTo>
                  <a:lnTo>
                    <a:pt x="2151" y="1300"/>
                  </a:lnTo>
                  <a:lnTo>
                    <a:pt x="2213" y="1219"/>
                  </a:lnTo>
                  <a:lnTo>
                    <a:pt x="2274" y="1137"/>
                  </a:lnTo>
                  <a:lnTo>
                    <a:pt x="2336" y="1056"/>
                  </a:lnTo>
                  <a:lnTo>
                    <a:pt x="2397" y="974"/>
                  </a:lnTo>
                  <a:lnTo>
                    <a:pt x="2459" y="892"/>
                  </a:lnTo>
                  <a:lnTo>
                    <a:pt x="2520" y="810"/>
                  </a:lnTo>
                  <a:lnTo>
                    <a:pt x="2582" y="728"/>
                  </a:lnTo>
                  <a:lnTo>
                    <a:pt x="2643" y="646"/>
                  </a:lnTo>
                  <a:lnTo>
                    <a:pt x="2705" y="565"/>
                  </a:lnTo>
                  <a:lnTo>
                    <a:pt x="2766" y="483"/>
                  </a:lnTo>
                  <a:lnTo>
                    <a:pt x="2827" y="402"/>
                  </a:lnTo>
                  <a:lnTo>
                    <a:pt x="2889" y="320"/>
                  </a:lnTo>
                  <a:lnTo>
                    <a:pt x="2950" y="240"/>
                  </a:lnTo>
                  <a:lnTo>
                    <a:pt x="3012" y="159"/>
                  </a:lnTo>
                  <a:lnTo>
                    <a:pt x="3073" y="79"/>
                  </a:lnTo>
                  <a:lnTo>
                    <a:pt x="3135" y="0"/>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7" name="Freeform 616">
              <a:extLst>
                <a:ext uri="{FF2B5EF4-FFF2-40B4-BE49-F238E27FC236}">
                  <a16:creationId xmlns:a16="http://schemas.microsoft.com/office/drawing/2014/main" id="{EE6F2206-C12C-419E-B1AE-F8DAA4EC3F64}"/>
                </a:ext>
              </a:extLst>
            </p:cNvPr>
            <p:cNvSpPr>
              <a:spLocks/>
            </p:cNvSpPr>
            <p:nvPr/>
          </p:nvSpPr>
          <p:spPr bwMode="auto">
            <a:xfrm>
              <a:off x="7081838" y="3548063"/>
              <a:ext cx="657225" cy="519112"/>
            </a:xfrm>
            <a:custGeom>
              <a:avLst/>
              <a:gdLst>
                <a:gd name="T0" fmla="*/ 0 w 2643"/>
                <a:gd name="T1" fmla="*/ 2111 h 2111"/>
                <a:gd name="T2" fmla="*/ 61 w 2643"/>
                <a:gd name="T3" fmla="*/ 2032 h 2111"/>
                <a:gd name="T4" fmla="*/ 123 w 2643"/>
                <a:gd name="T5" fmla="*/ 1953 h 2111"/>
                <a:gd name="T6" fmla="*/ 184 w 2643"/>
                <a:gd name="T7" fmla="*/ 1876 h 2111"/>
                <a:gd name="T8" fmla="*/ 246 w 2643"/>
                <a:gd name="T9" fmla="*/ 1799 h 2111"/>
                <a:gd name="T10" fmla="*/ 307 w 2643"/>
                <a:gd name="T11" fmla="*/ 1722 h 2111"/>
                <a:gd name="T12" fmla="*/ 369 w 2643"/>
                <a:gd name="T13" fmla="*/ 1647 h 2111"/>
                <a:gd name="T14" fmla="*/ 430 w 2643"/>
                <a:gd name="T15" fmla="*/ 1572 h 2111"/>
                <a:gd name="T16" fmla="*/ 492 w 2643"/>
                <a:gd name="T17" fmla="*/ 1499 h 2111"/>
                <a:gd name="T18" fmla="*/ 553 w 2643"/>
                <a:gd name="T19" fmla="*/ 1426 h 2111"/>
                <a:gd name="T20" fmla="*/ 614 w 2643"/>
                <a:gd name="T21" fmla="*/ 1355 h 2111"/>
                <a:gd name="T22" fmla="*/ 676 w 2643"/>
                <a:gd name="T23" fmla="*/ 1285 h 2111"/>
                <a:gd name="T24" fmla="*/ 737 w 2643"/>
                <a:gd name="T25" fmla="*/ 1216 h 2111"/>
                <a:gd name="T26" fmla="*/ 799 w 2643"/>
                <a:gd name="T27" fmla="*/ 1148 h 2111"/>
                <a:gd name="T28" fmla="*/ 860 w 2643"/>
                <a:gd name="T29" fmla="*/ 1081 h 2111"/>
                <a:gd name="T30" fmla="*/ 922 w 2643"/>
                <a:gd name="T31" fmla="*/ 1016 h 2111"/>
                <a:gd name="T32" fmla="*/ 983 w 2643"/>
                <a:gd name="T33" fmla="*/ 952 h 2111"/>
                <a:gd name="T34" fmla="*/ 1045 w 2643"/>
                <a:gd name="T35" fmla="*/ 890 h 2111"/>
                <a:gd name="T36" fmla="*/ 1106 w 2643"/>
                <a:gd name="T37" fmla="*/ 830 h 2111"/>
                <a:gd name="T38" fmla="*/ 1168 w 2643"/>
                <a:gd name="T39" fmla="*/ 771 h 2111"/>
                <a:gd name="T40" fmla="*/ 1229 w 2643"/>
                <a:gd name="T41" fmla="*/ 713 h 2111"/>
                <a:gd name="T42" fmla="*/ 1291 w 2643"/>
                <a:gd name="T43" fmla="*/ 658 h 2111"/>
                <a:gd name="T44" fmla="*/ 1352 w 2643"/>
                <a:gd name="T45" fmla="*/ 604 h 2111"/>
                <a:gd name="T46" fmla="*/ 1414 w 2643"/>
                <a:gd name="T47" fmla="*/ 552 h 2111"/>
                <a:gd name="T48" fmla="*/ 1475 w 2643"/>
                <a:gd name="T49" fmla="*/ 502 h 2111"/>
                <a:gd name="T50" fmla="*/ 1537 w 2643"/>
                <a:gd name="T51" fmla="*/ 454 h 2111"/>
                <a:gd name="T52" fmla="*/ 1598 w 2643"/>
                <a:gd name="T53" fmla="*/ 408 h 2111"/>
                <a:gd name="T54" fmla="*/ 1659 w 2643"/>
                <a:gd name="T55" fmla="*/ 364 h 2111"/>
                <a:gd name="T56" fmla="*/ 1721 w 2643"/>
                <a:gd name="T57" fmla="*/ 322 h 2111"/>
                <a:gd name="T58" fmla="*/ 1782 w 2643"/>
                <a:gd name="T59" fmla="*/ 283 h 2111"/>
                <a:gd name="T60" fmla="*/ 1844 w 2643"/>
                <a:gd name="T61" fmla="*/ 246 h 2111"/>
                <a:gd name="T62" fmla="*/ 1905 w 2643"/>
                <a:gd name="T63" fmla="*/ 211 h 2111"/>
                <a:gd name="T64" fmla="*/ 1967 w 2643"/>
                <a:gd name="T65" fmla="*/ 179 h 2111"/>
                <a:gd name="T66" fmla="*/ 2028 w 2643"/>
                <a:gd name="T67" fmla="*/ 149 h 2111"/>
                <a:gd name="T68" fmla="*/ 2090 w 2643"/>
                <a:gd name="T69" fmla="*/ 121 h 2111"/>
                <a:gd name="T70" fmla="*/ 2151 w 2643"/>
                <a:gd name="T71" fmla="*/ 97 h 2111"/>
                <a:gd name="T72" fmla="*/ 2213 w 2643"/>
                <a:gd name="T73" fmla="*/ 75 h 2111"/>
                <a:gd name="T74" fmla="*/ 2274 w 2643"/>
                <a:gd name="T75" fmla="*/ 55 h 2111"/>
                <a:gd name="T76" fmla="*/ 2336 w 2643"/>
                <a:gd name="T77" fmla="*/ 39 h 2111"/>
                <a:gd name="T78" fmla="*/ 2397 w 2643"/>
                <a:gd name="T79" fmla="*/ 25 h 2111"/>
                <a:gd name="T80" fmla="*/ 2459 w 2643"/>
                <a:gd name="T81" fmla="*/ 14 h 2111"/>
                <a:gd name="T82" fmla="*/ 2520 w 2643"/>
                <a:gd name="T83" fmla="*/ 7 h 2111"/>
                <a:gd name="T84" fmla="*/ 2582 w 2643"/>
                <a:gd name="T85" fmla="*/ 2 h 2111"/>
                <a:gd name="T86" fmla="*/ 2643 w 2643"/>
                <a:gd name="T87" fmla="*/ 0 h 2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2111">
                  <a:moveTo>
                    <a:pt x="0" y="2111"/>
                  </a:moveTo>
                  <a:lnTo>
                    <a:pt x="61" y="2032"/>
                  </a:lnTo>
                  <a:lnTo>
                    <a:pt x="123" y="1953"/>
                  </a:lnTo>
                  <a:lnTo>
                    <a:pt x="184" y="1876"/>
                  </a:lnTo>
                  <a:lnTo>
                    <a:pt x="246" y="1799"/>
                  </a:lnTo>
                  <a:lnTo>
                    <a:pt x="307" y="1722"/>
                  </a:lnTo>
                  <a:lnTo>
                    <a:pt x="369" y="1647"/>
                  </a:lnTo>
                  <a:lnTo>
                    <a:pt x="430" y="1572"/>
                  </a:lnTo>
                  <a:lnTo>
                    <a:pt x="492" y="1499"/>
                  </a:lnTo>
                  <a:lnTo>
                    <a:pt x="553" y="1426"/>
                  </a:lnTo>
                  <a:lnTo>
                    <a:pt x="614" y="1355"/>
                  </a:lnTo>
                  <a:lnTo>
                    <a:pt x="676" y="1285"/>
                  </a:lnTo>
                  <a:lnTo>
                    <a:pt x="737" y="1216"/>
                  </a:lnTo>
                  <a:lnTo>
                    <a:pt x="799" y="1148"/>
                  </a:lnTo>
                  <a:lnTo>
                    <a:pt x="860" y="1081"/>
                  </a:lnTo>
                  <a:lnTo>
                    <a:pt x="922" y="1016"/>
                  </a:lnTo>
                  <a:lnTo>
                    <a:pt x="983" y="952"/>
                  </a:lnTo>
                  <a:lnTo>
                    <a:pt x="1045" y="890"/>
                  </a:lnTo>
                  <a:lnTo>
                    <a:pt x="1106" y="830"/>
                  </a:lnTo>
                  <a:lnTo>
                    <a:pt x="1168" y="771"/>
                  </a:lnTo>
                  <a:lnTo>
                    <a:pt x="1229" y="713"/>
                  </a:lnTo>
                  <a:lnTo>
                    <a:pt x="1291" y="658"/>
                  </a:lnTo>
                  <a:lnTo>
                    <a:pt x="1352" y="604"/>
                  </a:lnTo>
                  <a:lnTo>
                    <a:pt x="1414" y="552"/>
                  </a:lnTo>
                  <a:lnTo>
                    <a:pt x="1475" y="502"/>
                  </a:lnTo>
                  <a:lnTo>
                    <a:pt x="1537" y="454"/>
                  </a:lnTo>
                  <a:lnTo>
                    <a:pt x="1598" y="408"/>
                  </a:lnTo>
                  <a:lnTo>
                    <a:pt x="1659" y="364"/>
                  </a:lnTo>
                  <a:lnTo>
                    <a:pt x="1721" y="322"/>
                  </a:lnTo>
                  <a:lnTo>
                    <a:pt x="1782" y="283"/>
                  </a:lnTo>
                  <a:lnTo>
                    <a:pt x="1844" y="246"/>
                  </a:lnTo>
                  <a:lnTo>
                    <a:pt x="1905" y="211"/>
                  </a:lnTo>
                  <a:lnTo>
                    <a:pt x="1967" y="179"/>
                  </a:lnTo>
                  <a:lnTo>
                    <a:pt x="2028" y="149"/>
                  </a:lnTo>
                  <a:lnTo>
                    <a:pt x="2090" y="121"/>
                  </a:lnTo>
                  <a:lnTo>
                    <a:pt x="2151" y="97"/>
                  </a:lnTo>
                  <a:lnTo>
                    <a:pt x="2213" y="75"/>
                  </a:lnTo>
                  <a:lnTo>
                    <a:pt x="2274" y="55"/>
                  </a:lnTo>
                  <a:lnTo>
                    <a:pt x="2336" y="39"/>
                  </a:lnTo>
                  <a:lnTo>
                    <a:pt x="2397" y="25"/>
                  </a:lnTo>
                  <a:lnTo>
                    <a:pt x="2459" y="14"/>
                  </a:lnTo>
                  <a:lnTo>
                    <a:pt x="2520" y="7"/>
                  </a:lnTo>
                  <a:lnTo>
                    <a:pt x="2582" y="2"/>
                  </a:lnTo>
                  <a:lnTo>
                    <a:pt x="2643" y="0"/>
                  </a:lnTo>
                </a:path>
              </a:pathLst>
            </a:custGeom>
            <a:noFill/>
            <a:ln w="1905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8" name="Freeform 617">
              <a:extLst>
                <a:ext uri="{FF2B5EF4-FFF2-40B4-BE49-F238E27FC236}">
                  <a16:creationId xmlns:a16="http://schemas.microsoft.com/office/drawing/2014/main" id="{12BA2E1B-8EF0-4253-B537-769A814F3DEC}"/>
                </a:ext>
              </a:extLst>
            </p:cNvPr>
            <p:cNvSpPr>
              <a:spLocks/>
            </p:cNvSpPr>
            <p:nvPr/>
          </p:nvSpPr>
          <p:spPr bwMode="auto">
            <a:xfrm>
              <a:off x="1619251" y="3548063"/>
              <a:ext cx="779463" cy="1068387"/>
            </a:xfrm>
            <a:custGeom>
              <a:avLst/>
              <a:gdLst>
                <a:gd name="T0" fmla="*/ 0 w 3135"/>
                <a:gd name="T1" fmla="*/ 0 h 4345"/>
                <a:gd name="T2" fmla="*/ 61 w 3135"/>
                <a:gd name="T3" fmla="*/ 4 h 4345"/>
                <a:gd name="T4" fmla="*/ 123 w 3135"/>
                <a:gd name="T5" fmla="*/ 13 h 4345"/>
                <a:gd name="T6" fmla="*/ 184 w 3135"/>
                <a:gd name="T7" fmla="*/ 28 h 4345"/>
                <a:gd name="T8" fmla="*/ 246 w 3135"/>
                <a:gd name="T9" fmla="*/ 48 h 4345"/>
                <a:gd name="T10" fmla="*/ 307 w 3135"/>
                <a:gd name="T11" fmla="*/ 74 h 4345"/>
                <a:gd name="T12" fmla="*/ 369 w 3135"/>
                <a:gd name="T13" fmla="*/ 105 h 4345"/>
                <a:gd name="T14" fmla="*/ 430 w 3135"/>
                <a:gd name="T15" fmla="*/ 142 h 4345"/>
                <a:gd name="T16" fmla="*/ 492 w 3135"/>
                <a:gd name="T17" fmla="*/ 184 h 4345"/>
                <a:gd name="T18" fmla="*/ 553 w 3135"/>
                <a:gd name="T19" fmla="*/ 230 h 4345"/>
                <a:gd name="T20" fmla="*/ 615 w 3135"/>
                <a:gd name="T21" fmla="*/ 281 h 4345"/>
                <a:gd name="T22" fmla="*/ 676 w 3135"/>
                <a:gd name="T23" fmla="*/ 336 h 4345"/>
                <a:gd name="T24" fmla="*/ 738 w 3135"/>
                <a:gd name="T25" fmla="*/ 396 h 4345"/>
                <a:gd name="T26" fmla="*/ 799 w 3135"/>
                <a:gd name="T27" fmla="*/ 460 h 4345"/>
                <a:gd name="T28" fmla="*/ 861 w 3135"/>
                <a:gd name="T29" fmla="*/ 528 h 4345"/>
                <a:gd name="T30" fmla="*/ 922 w 3135"/>
                <a:gd name="T31" fmla="*/ 599 h 4345"/>
                <a:gd name="T32" fmla="*/ 984 w 3135"/>
                <a:gd name="T33" fmla="*/ 675 h 4345"/>
                <a:gd name="T34" fmla="*/ 1045 w 3135"/>
                <a:gd name="T35" fmla="*/ 753 h 4345"/>
                <a:gd name="T36" fmla="*/ 1106 w 3135"/>
                <a:gd name="T37" fmla="*/ 836 h 4345"/>
                <a:gd name="T38" fmla="*/ 1168 w 3135"/>
                <a:gd name="T39" fmla="*/ 921 h 4345"/>
                <a:gd name="T40" fmla="*/ 1229 w 3135"/>
                <a:gd name="T41" fmla="*/ 1009 h 4345"/>
                <a:gd name="T42" fmla="*/ 1291 w 3135"/>
                <a:gd name="T43" fmla="*/ 1100 h 4345"/>
                <a:gd name="T44" fmla="*/ 1352 w 3135"/>
                <a:gd name="T45" fmla="*/ 1193 h 4345"/>
                <a:gd name="T46" fmla="*/ 1414 w 3135"/>
                <a:gd name="T47" fmla="*/ 1290 h 4345"/>
                <a:gd name="T48" fmla="*/ 1475 w 3135"/>
                <a:gd name="T49" fmla="*/ 1388 h 4345"/>
                <a:gd name="T50" fmla="*/ 1537 w 3135"/>
                <a:gd name="T51" fmla="*/ 1488 h 4345"/>
                <a:gd name="T52" fmla="*/ 1598 w 3135"/>
                <a:gd name="T53" fmla="*/ 1591 h 4345"/>
                <a:gd name="T54" fmla="*/ 1660 w 3135"/>
                <a:gd name="T55" fmla="*/ 1695 h 4345"/>
                <a:gd name="T56" fmla="*/ 1721 w 3135"/>
                <a:gd name="T57" fmla="*/ 1801 h 4345"/>
                <a:gd name="T58" fmla="*/ 1783 w 3135"/>
                <a:gd name="T59" fmla="*/ 1909 h 4345"/>
                <a:gd name="T60" fmla="*/ 1844 w 3135"/>
                <a:gd name="T61" fmla="*/ 2017 h 4345"/>
                <a:gd name="T62" fmla="*/ 1906 w 3135"/>
                <a:gd name="T63" fmla="*/ 2127 h 4345"/>
                <a:gd name="T64" fmla="*/ 1967 w 3135"/>
                <a:gd name="T65" fmla="*/ 2238 h 4345"/>
                <a:gd name="T66" fmla="*/ 2029 w 3135"/>
                <a:gd name="T67" fmla="*/ 2350 h 4345"/>
                <a:gd name="T68" fmla="*/ 2090 w 3135"/>
                <a:gd name="T69" fmla="*/ 2463 h 4345"/>
                <a:gd name="T70" fmla="*/ 2151 w 3135"/>
                <a:gd name="T71" fmla="*/ 2576 h 4345"/>
                <a:gd name="T72" fmla="*/ 2213 w 3135"/>
                <a:gd name="T73" fmla="*/ 2690 h 4345"/>
                <a:gd name="T74" fmla="*/ 2274 w 3135"/>
                <a:gd name="T75" fmla="*/ 2803 h 4345"/>
                <a:gd name="T76" fmla="*/ 2336 w 3135"/>
                <a:gd name="T77" fmla="*/ 2917 h 4345"/>
                <a:gd name="T78" fmla="*/ 2397 w 3135"/>
                <a:gd name="T79" fmla="*/ 3031 h 4345"/>
                <a:gd name="T80" fmla="*/ 2459 w 3135"/>
                <a:gd name="T81" fmla="*/ 3145 h 4345"/>
                <a:gd name="T82" fmla="*/ 2520 w 3135"/>
                <a:gd name="T83" fmla="*/ 3258 h 4345"/>
                <a:gd name="T84" fmla="*/ 2582 w 3135"/>
                <a:gd name="T85" fmla="*/ 3371 h 4345"/>
                <a:gd name="T86" fmla="*/ 2643 w 3135"/>
                <a:gd name="T87" fmla="*/ 3484 h 4345"/>
                <a:gd name="T88" fmla="*/ 2705 w 3135"/>
                <a:gd name="T89" fmla="*/ 3595 h 4345"/>
                <a:gd name="T90" fmla="*/ 2766 w 3135"/>
                <a:gd name="T91" fmla="*/ 3706 h 4345"/>
                <a:gd name="T92" fmla="*/ 2828 w 3135"/>
                <a:gd name="T93" fmla="*/ 3816 h 4345"/>
                <a:gd name="T94" fmla="*/ 2889 w 3135"/>
                <a:gd name="T95" fmla="*/ 3924 h 4345"/>
                <a:gd name="T96" fmla="*/ 2951 w 3135"/>
                <a:gd name="T97" fmla="*/ 4032 h 4345"/>
                <a:gd name="T98" fmla="*/ 3012 w 3135"/>
                <a:gd name="T99" fmla="*/ 4138 h 4345"/>
                <a:gd name="T100" fmla="*/ 3074 w 3135"/>
                <a:gd name="T101" fmla="*/ 4242 h 4345"/>
                <a:gd name="T102" fmla="*/ 3135 w 3135"/>
                <a:gd name="T103" fmla="*/ 4345 h 4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345">
                  <a:moveTo>
                    <a:pt x="0" y="0"/>
                  </a:moveTo>
                  <a:lnTo>
                    <a:pt x="61" y="4"/>
                  </a:lnTo>
                  <a:lnTo>
                    <a:pt x="123" y="13"/>
                  </a:lnTo>
                  <a:lnTo>
                    <a:pt x="184" y="28"/>
                  </a:lnTo>
                  <a:lnTo>
                    <a:pt x="246" y="48"/>
                  </a:lnTo>
                  <a:lnTo>
                    <a:pt x="307" y="74"/>
                  </a:lnTo>
                  <a:lnTo>
                    <a:pt x="369" y="105"/>
                  </a:lnTo>
                  <a:lnTo>
                    <a:pt x="430" y="142"/>
                  </a:lnTo>
                  <a:lnTo>
                    <a:pt x="492" y="184"/>
                  </a:lnTo>
                  <a:lnTo>
                    <a:pt x="553" y="230"/>
                  </a:lnTo>
                  <a:lnTo>
                    <a:pt x="615" y="281"/>
                  </a:lnTo>
                  <a:lnTo>
                    <a:pt x="676" y="336"/>
                  </a:lnTo>
                  <a:lnTo>
                    <a:pt x="738" y="396"/>
                  </a:lnTo>
                  <a:lnTo>
                    <a:pt x="799" y="460"/>
                  </a:lnTo>
                  <a:lnTo>
                    <a:pt x="861" y="528"/>
                  </a:lnTo>
                  <a:lnTo>
                    <a:pt x="922" y="599"/>
                  </a:lnTo>
                  <a:lnTo>
                    <a:pt x="984" y="675"/>
                  </a:lnTo>
                  <a:lnTo>
                    <a:pt x="1045" y="753"/>
                  </a:lnTo>
                  <a:lnTo>
                    <a:pt x="1106" y="836"/>
                  </a:lnTo>
                  <a:lnTo>
                    <a:pt x="1168" y="921"/>
                  </a:lnTo>
                  <a:lnTo>
                    <a:pt x="1229" y="1009"/>
                  </a:lnTo>
                  <a:lnTo>
                    <a:pt x="1291" y="1100"/>
                  </a:lnTo>
                  <a:lnTo>
                    <a:pt x="1352" y="1193"/>
                  </a:lnTo>
                  <a:lnTo>
                    <a:pt x="1414" y="1290"/>
                  </a:lnTo>
                  <a:lnTo>
                    <a:pt x="1475" y="1388"/>
                  </a:lnTo>
                  <a:lnTo>
                    <a:pt x="1537" y="1488"/>
                  </a:lnTo>
                  <a:lnTo>
                    <a:pt x="1598" y="1591"/>
                  </a:lnTo>
                  <a:lnTo>
                    <a:pt x="1660" y="1695"/>
                  </a:lnTo>
                  <a:lnTo>
                    <a:pt x="1721" y="1801"/>
                  </a:lnTo>
                  <a:lnTo>
                    <a:pt x="1783" y="1909"/>
                  </a:lnTo>
                  <a:lnTo>
                    <a:pt x="1844" y="2017"/>
                  </a:lnTo>
                  <a:lnTo>
                    <a:pt x="1906" y="2127"/>
                  </a:lnTo>
                  <a:lnTo>
                    <a:pt x="1967" y="2238"/>
                  </a:lnTo>
                  <a:lnTo>
                    <a:pt x="2029" y="2350"/>
                  </a:lnTo>
                  <a:lnTo>
                    <a:pt x="2090" y="2463"/>
                  </a:lnTo>
                  <a:lnTo>
                    <a:pt x="2151" y="2576"/>
                  </a:lnTo>
                  <a:lnTo>
                    <a:pt x="2213" y="2690"/>
                  </a:lnTo>
                  <a:lnTo>
                    <a:pt x="2274" y="2803"/>
                  </a:lnTo>
                  <a:lnTo>
                    <a:pt x="2336" y="2917"/>
                  </a:lnTo>
                  <a:lnTo>
                    <a:pt x="2397" y="3031"/>
                  </a:lnTo>
                  <a:lnTo>
                    <a:pt x="2459" y="3145"/>
                  </a:lnTo>
                  <a:lnTo>
                    <a:pt x="2520" y="3258"/>
                  </a:lnTo>
                  <a:lnTo>
                    <a:pt x="2582" y="3371"/>
                  </a:lnTo>
                  <a:lnTo>
                    <a:pt x="2643" y="3484"/>
                  </a:lnTo>
                  <a:lnTo>
                    <a:pt x="2705" y="3595"/>
                  </a:lnTo>
                  <a:lnTo>
                    <a:pt x="2766" y="3706"/>
                  </a:lnTo>
                  <a:lnTo>
                    <a:pt x="2828" y="3816"/>
                  </a:lnTo>
                  <a:lnTo>
                    <a:pt x="2889" y="3924"/>
                  </a:lnTo>
                  <a:lnTo>
                    <a:pt x="2951" y="4032"/>
                  </a:lnTo>
                  <a:lnTo>
                    <a:pt x="3012" y="4138"/>
                  </a:lnTo>
                  <a:lnTo>
                    <a:pt x="3074" y="4242"/>
                  </a:lnTo>
                  <a:lnTo>
                    <a:pt x="3135" y="4345"/>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69" name="Freeform 618">
              <a:extLst>
                <a:ext uri="{FF2B5EF4-FFF2-40B4-BE49-F238E27FC236}">
                  <a16:creationId xmlns:a16="http://schemas.microsoft.com/office/drawing/2014/main" id="{9102C795-BB2A-481A-8EB8-8BC82AC82FBF}"/>
                </a:ext>
              </a:extLst>
            </p:cNvPr>
            <p:cNvSpPr>
              <a:spLocks/>
            </p:cNvSpPr>
            <p:nvPr/>
          </p:nvSpPr>
          <p:spPr bwMode="auto">
            <a:xfrm>
              <a:off x="2398713" y="4616450"/>
              <a:ext cx="781050" cy="450850"/>
            </a:xfrm>
            <a:custGeom>
              <a:avLst/>
              <a:gdLst>
                <a:gd name="T0" fmla="*/ 0 w 3135"/>
                <a:gd name="T1" fmla="*/ 0 h 1832"/>
                <a:gd name="T2" fmla="*/ 61 w 3135"/>
                <a:gd name="T3" fmla="*/ 101 h 1832"/>
                <a:gd name="T4" fmla="*/ 123 w 3135"/>
                <a:gd name="T5" fmla="*/ 200 h 1832"/>
                <a:gd name="T6" fmla="*/ 184 w 3135"/>
                <a:gd name="T7" fmla="*/ 297 h 1832"/>
                <a:gd name="T8" fmla="*/ 246 w 3135"/>
                <a:gd name="T9" fmla="*/ 392 h 1832"/>
                <a:gd name="T10" fmla="*/ 307 w 3135"/>
                <a:gd name="T11" fmla="*/ 485 h 1832"/>
                <a:gd name="T12" fmla="*/ 369 w 3135"/>
                <a:gd name="T13" fmla="*/ 575 h 1832"/>
                <a:gd name="T14" fmla="*/ 430 w 3135"/>
                <a:gd name="T15" fmla="*/ 663 h 1832"/>
                <a:gd name="T16" fmla="*/ 492 w 3135"/>
                <a:gd name="T17" fmla="*/ 749 h 1832"/>
                <a:gd name="T18" fmla="*/ 553 w 3135"/>
                <a:gd name="T19" fmla="*/ 832 h 1832"/>
                <a:gd name="T20" fmla="*/ 615 w 3135"/>
                <a:gd name="T21" fmla="*/ 912 h 1832"/>
                <a:gd name="T22" fmla="*/ 676 w 3135"/>
                <a:gd name="T23" fmla="*/ 989 h 1832"/>
                <a:gd name="T24" fmla="*/ 738 w 3135"/>
                <a:gd name="T25" fmla="*/ 1064 h 1832"/>
                <a:gd name="T26" fmla="*/ 799 w 3135"/>
                <a:gd name="T27" fmla="*/ 1135 h 1832"/>
                <a:gd name="T28" fmla="*/ 861 w 3135"/>
                <a:gd name="T29" fmla="*/ 1204 h 1832"/>
                <a:gd name="T30" fmla="*/ 922 w 3135"/>
                <a:gd name="T31" fmla="*/ 1269 h 1832"/>
                <a:gd name="T32" fmla="*/ 983 w 3135"/>
                <a:gd name="T33" fmla="*/ 1331 h 1832"/>
                <a:gd name="T34" fmla="*/ 1045 w 3135"/>
                <a:gd name="T35" fmla="*/ 1389 h 1832"/>
                <a:gd name="T36" fmla="*/ 1106 w 3135"/>
                <a:gd name="T37" fmla="*/ 1445 h 1832"/>
                <a:gd name="T38" fmla="*/ 1168 w 3135"/>
                <a:gd name="T39" fmla="*/ 1497 h 1832"/>
                <a:gd name="T40" fmla="*/ 1229 w 3135"/>
                <a:gd name="T41" fmla="*/ 1545 h 1832"/>
                <a:gd name="T42" fmla="*/ 1291 w 3135"/>
                <a:gd name="T43" fmla="*/ 1590 h 1832"/>
                <a:gd name="T44" fmla="*/ 1352 w 3135"/>
                <a:gd name="T45" fmla="*/ 1631 h 1832"/>
                <a:gd name="T46" fmla="*/ 1414 w 3135"/>
                <a:gd name="T47" fmla="*/ 1668 h 1832"/>
                <a:gd name="T48" fmla="*/ 1475 w 3135"/>
                <a:gd name="T49" fmla="*/ 1702 h 1832"/>
                <a:gd name="T50" fmla="*/ 1537 w 3135"/>
                <a:gd name="T51" fmla="*/ 1732 h 1832"/>
                <a:gd name="T52" fmla="*/ 1598 w 3135"/>
                <a:gd name="T53" fmla="*/ 1758 h 1832"/>
                <a:gd name="T54" fmla="*/ 1660 w 3135"/>
                <a:gd name="T55" fmla="*/ 1780 h 1832"/>
                <a:gd name="T56" fmla="*/ 1721 w 3135"/>
                <a:gd name="T57" fmla="*/ 1798 h 1832"/>
                <a:gd name="T58" fmla="*/ 1783 w 3135"/>
                <a:gd name="T59" fmla="*/ 1813 h 1832"/>
                <a:gd name="T60" fmla="*/ 1844 w 3135"/>
                <a:gd name="T61" fmla="*/ 1823 h 1832"/>
                <a:gd name="T62" fmla="*/ 1906 w 3135"/>
                <a:gd name="T63" fmla="*/ 1830 h 1832"/>
                <a:gd name="T64" fmla="*/ 1967 w 3135"/>
                <a:gd name="T65" fmla="*/ 1832 h 1832"/>
                <a:gd name="T66" fmla="*/ 2028 w 3135"/>
                <a:gd name="T67" fmla="*/ 1830 h 1832"/>
                <a:gd name="T68" fmla="*/ 2090 w 3135"/>
                <a:gd name="T69" fmla="*/ 1825 h 1832"/>
                <a:gd name="T70" fmla="*/ 2151 w 3135"/>
                <a:gd name="T71" fmla="*/ 1815 h 1832"/>
                <a:gd name="T72" fmla="*/ 2213 w 3135"/>
                <a:gd name="T73" fmla="*/ 1801 h 1832"/>
                <a:gd name="T74" fmla="*/ 2274 w 3135"/>
                <a:gd name="T75" fmla="*/ 1783 h 1832"/>
                <a:gd name="T76" fmla="*/ 2336 w 3135"/>
                <a:gd name="T77" fmla="*/ 1761 h 1832"/>
                <a:gd name="T78" fmla="*/ 2397 w 3135"/>
                <a:gd name="T79" fmla="*/ 1735 h 1832"/>
                <a:gd name="T80" fmla="*/ 2459 w 3135"/>
                <a:gd name="T81" fmla="*/ 1705 h 1832"/>
                <a:gd name="T82" fmla="*/ 2520 w 3135"/>
                <a:gd name="T83" fmla="*/ 1671 h 1832"/>
                <a:gd name="T84" fmla="*/ 2582 w 3135"/>
                <a:gd name="T85" fmla="*/ 1633 h 1832"/>
                <a:gd name="T86" fmla="*/ 2643 w 3135"/>
                <a:gd name="T87" fmla="*/ 1590 h 1832"/>
                <a:gd name="T88" fmla="*/ 2705 w 3135"/>
                <a:gd name="T89" fmla="*/ 1544 h 1832"/>
                <a:gd name="T90" fmla="*/ 2766 w 3135"/>
                <a:gd name="T91" fmla="*/ 1494 h 1832"/>
                <a:gd name="T92" fmla="*/ 2828 w 3135"/>
                <a:gd name="T93" fmla="*/ 1440 h 1832"/>
                <a:gd name="T94" fmla="*/ 2889 w 3135"/>
                <a:gd name="T95" fmla="*/ 1381 h 1832"/>
                <a:gd name="T96" fmla="*/ 2951 w 3135"/>
                <a:gd name="T97" fmla="*/ 1319 h 1832"/>
                <a:gd name="T98" fmla="*/ 3012 w 3135"/>
                <a:gd name="T99" fmla="*/ 1253 h 1832"/>
                <a:gd name="T100" fmla="*/ 3073 w 3135"/>
                <a:gd name="T101" fmla="*/ 1183 h 1832"/>
                <a:gd name="T102" fmla="*/ 3135 w 3135"/>
                <a:gd name="T103" fmla="*/ 1110 h 1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832">
                  <a:moveTo>
                    <a:pt x="0" y="0"/>
                  </a:moveTo>
                  <a:lnTo>
                    <a:pt x="61" y="101"/>
                  </a:lnTo>
                  <a:lnTo>
                    <a:pt x="123" y="200"/>
                  </a:lnTo>
                  <a:lnTo>
                    <a:pt x="184" y="297"/>
                  </a:lnTo>
                  <a:lnTo>
                    <a:pt x="246" y="392"/>
                  </a:lnTo>
                  <a:lnTo>
                    <a:pt x="307" y="485"/>
                  </a:lnTo>
                  <a:lnTo>
                    <a:pt x="369" y="575"/>
                  </a:lnTo>
                  <a:lnTo>
                    <a:pt x="430" y="663"/>
                  </a:lnTo>
                  <a:lnTo>
                    <a:pt x="492" y="749"/>
                  </a:lnTo>
                  <a:lnTo>
                    <a:pt x="553" y="832"/>
                  </a:lnTo>
                  <a:lnTo>
                    <a:pt x="615" y="912"/>
                  </a:lnTo>
                  <a:lnTo>
                    <a:pt x="676" y="989"/>
                  </a:lnTo>
                  <a:lnTo>
                    <a:pt x="738" y="1064"/>
                  </a:lnTo>
                  <a:lnTo>
                    <a:pt x="799" y="1135"/>
                  </a:lnTo>
                  <a:lnTo>
                    <a:pt x="861" y="1204"/>
                  </a:lnTo>
                  <a:lnTo>
                    <a:pt x="922" y="1269"/>
                  </a:lnTo>
                  <a:lnTo>
                    <a:pt x="983" y="1331"/>
                  </a:lnTo>
                  <a:lnTo>
                    <a:pt x="1045" y="1389"/>
                  </a:lnTo>
                  <a:lnTo>
                    <a:pt x="1106" y="1445"/>
                  </a:lnTo>
                  <a:lnTo>
                    <a:pt x="1168" y="1497"/>
                  </a:lnTo>
                  <a:lnTo>
                    <a:pt x="1229" y="1545"/>
                  </a:lnTo>
                  <a:lnTo>
                    <a:pt x="1291" y="1590"/>
                  </a:lnTo>
                  <a:lnTo>
                    <a:pt x="1352" y="1631"/>
                  </a:lnTo>
                  <a:lnTo>
                    <a:pt x="1414" y="1668"/>
                  </a:lnTo>
                  <a:lnTo>
                    <a:pt x="1475" y="1702"/>
                  </a:lnTo>
                  <a:lnTo>
                    <a:pt x="1537" y="1732"/>
                  </a:lnTo>
                  <a:lnTo>
                    <a:pt x="1598" y="1758"/>
                  </a:lnTo>
                  <a:lnTo>
                    <a:pt x="1660" y="1780"/>
                  </a:lnTo>
                  <a:lnTo>
                    <a:pt x="1721" y="1798"/>
                  </a:lnTo>
                  <a:lnTo>
                    <a:pt x="1783" y="1813"/>
                  </a:lnTo>
                  <a:lnTo>
                    <a:pt x="1844" y="1823"/>
                  </a:lnTo>
                  <a:lnTo>
                    <a:pt x="1906" y="1830"/>
                  </a:lnTo>
                  <a:lnTo>
                    <a:pt x="1967" y="1832"/>
                  </a:lnTo>
                  <a:lnTo>
                    <a:pt x="2028" y="1830"/>
                  </a:lnTo>
                  <a:lnTo>
                    <a:pt x="2090" y="1825"/>
                  </a:lnTo>
                  <a:lnTo>
                    <a:pt x="2151" y="1815"/>
                  </a:lnTo>
                  <a:lnTo>
                    <a:pt x="2213" y="1801"/>
                  </a:lnTo>
                  <a:lnTo>
                    <a:pt x="2274" y="1783"/>
                  </a:lnTo>
                  <a:lnTo>
                    <a:pt x="2336" y="1761"/>
                  </a:lnTo>
                  <a:lnTo>
                    <a:pt x="2397" y="1735"/>
                  </a:lnTo>
                  <a:lnTo>
                    <a:pt x="2459" y="1705"/>
                  </a:lnTo>
                  <a:lnTo>
                    <a:pt x="2520" y="1671"/>
                  </a:lnTo>
                  <a:lnTo>
                    <a:pt x="2582" y="1633"/>
                  </a:lnTo>
                  <a:lnTo>
                    <a:pt x="2643" y="1590"/>
                  </a:lnTo>
                  <a:lnTo>
                    <a:pt x="2705" y="1544"/>
                  </a:lnTo>
                  <a:lnTo>
                    <a:pt x="2766" y="1494"/>
                  </a:lnTo>
                  <a:lnTo>
                    <a:pt x="2828" y="1440"/>
                  </a:lnTo>
                  <a:lnTo>
                    <a:pt x="2889" y="1381"/>
                  </a:lnTo>
                  <a:lnTo>
                    <a:pt x="2951" y="1319"/>
                  </a:lnTo>
                  <a:lnTo>
                    <a:pt x="3012" y="1253"/>
                  </a:lnTo>
                  <a:lnTo>
                    <a:pt x="3073" y="1183"/>
                  </a:lnTo>
                  <a:lnTo>
                    <a:pt x="3135" y="1110"/>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0" name="Freeform 619">
              <a:extLst>
                <a:ext uri="{FF2B5EF4-FFF2-40B4-BE49-F238E27FC236}">
                  <a16:creationId xmlns:a16="http://schemas.microsoft.com/office/drawing/2014/main" id="{11F453DF-708D-4ECF-A193-A6CEB787BE0F}"/>
                </a:ext>
              </a:extLst>
            </p:cNvPr>
            <p:cNvSpPr>
              <a:spLocks/>
            </p:cNvSpPr>
            <p:nvPr/>
          </p:nvSpPr>
          <p:spPr bwMode="auto">
            <a:xfrm>
              <a:off x="3179763" y="3173413"/>
              <a:ext cx="779463" cy="1716087"/>
            </a:xfrm>
            <a:custGeom>
              <a:avLst/>
              <a:gdLst>
                <a:gd name="T0" fmla="*/ 0 w 3135"/>
                <a:gd name="T1" fmla="*/ 6978 h 6978"/>
                <a:gd name="T2" fmla="*/ 61 w 3135"/>
                <a:gd name="T3" fmla="*/ 6901 h 6978"/>
                <a:gd name="T4" fmla="*/ 123 w 3135"/>
                <a:gd name="T5" fmla="*/ 6819 h 6978"/>
                <a:gd name="T6" fmla="*/ 184 w 3135"/>
                <a:gd name="T7" fmla="*/ 6735 h 6978"/>
                <a:gd name="T8" fmla="*/ 246 w 3135"/>
                <a:gd name="T9" fmla="*/ 6646 h 6978"/>
                <a:gd name="T10" fmla="*/ 307 w 3135"/>
                <a:gd name="T11" fmla="*/ 6555 h 6978"/>
                <a:gd name="T12" fmla="*/ 369 w 3135"/>
                <a:gd name="T13" fmla="*/ 6459 h 6978"/>
                <a:gd name="T14" fmla="*/ 430 w 3135"/>
                <a:gd name="T15" fmla="*/ 6361 h 6978"/>
                <a:gd name="T16" fmla="*/ 492 w 3135"/>
                <a:gd name="T17" fmla="*/ 6259 h 6978"/>
                <a:gd name="T18" fmla="*/ 553 w 3135"/>
                <a:gd name="T19" fmla="*/ 6153 h 6978"/>
                <a:gd name="T20" fmla="*/ 615 w 3135"/>
                <a:gd name="T21" fmla="*/ 6045 h 6978"/>
                <a:gd name="T22" fmla="*/ 676 w 3135"/>
                <a:gd name="T23" fmla="*/ 5933 h 6978"/>
                <a:gd name="T24" fmla="*/ 738 w 3135"/>
                <a:gd name="T25" fmla="*/ 5818 h 6978"/>
                <a:gd name="T26" fmla="*/ 799 w 3135"/>
                <a:gd name="T27" fmla="*/ 5701 h 6978"/>
                <a:gd name="T28" fmla="*/ 861 w 3135"/>
                <a:gd name="T29" fmla="*/ 5580 h 6978"/>
                <a:gd name="T30" fmla="*/ 922 w 3135"/>
                <a:gd name="T31" fmla="*/ 5457 h 6978"/>
                <a:gd name="T32" fmla="*/ 983 w 3135"/>
                <a:gd name="T33" fmla="*/ 5331 h 6978"/>
                <a:gd name="T34" fmla="*/ 1045 w 3135"/>
                <a:gd name="T35" fmla="*/ 5202 h 6978"/>
                <a:gd name="T36" fmla="*/ 1106 w 3135"/>
                <a:gd name="T37" fmla="*/ 5071 h 6978"/>
                <a:gd name="T38" fmla="*/ 1168 w 3135"/>
                <a:gd name="T39" fmla="*/ 4937 h 6978"/>
                <a:gd name="T40" fmla="*/ 1229 w 3135"/>
                <a:gd name="T41" fmla="*/ 4801 h 6978"/>
                <a:gd name="T42" fmla="*/ 1291 w 3135"/>
                <a:gd name="T43" fmla="*/ 4662 h 6978"/>
                <a:gd name="T44" fmla="*/ 1352 w 3135"/>
                <a:gd name="T45" fmla="*/ 4522 h 6978"/>
                <a:gd name="T46" fmla="*/ 1414 w 3135"/>
                <a:gd name="T47" fmla="*/ 4379 h 6978"/>
                <a:gd name="T48" fmla="*/ 1475 w 3135"/>
                <a:gd name="T49" fmla="*/ 4235 h 6978"/>
                <a:gd name="T50" fmla="*/ 1537 w 3135"/>
                <a:gd name="T51" fmla="*/ 4089 h 6978"/>
                <a:gd name="T52" fmla="*/ 1598 w 3135"/>
                <a:gd name="T53" fmla="*/ 3940 h 6978"/>
                <a:gd name="T54" fmla="*/ 1660 w 3135"/>
                <a:gd name="T55" fmla="*/ 3791 h 6978"/>
                <a:gd name="T56" fmla="*/ 1721 w 3135"/>
                <a:gd name="T57" fmla="*/ 3639 h 6978"/>
                <a:gd name="T58" fmla="*/ 1783 w 3135"/>
                <a:gd name="T59" fmla="*/ 3487 h 6978"/>
                <a:gd name="T60" fmla="*/ 1844 w 3135"/>
                <a:gd name="T61" fmla="*/ 3333 h 6978"/>
                <a:gd name="T62" fmla="*/ 1906 w 3135"/>
                <a:gd name="T63" fmla="*/ 3177 h 6978"/>
                <a:gd name="T64" fmla="*/ 1967 w 3135"/>
                <a:gd name="T65" fmla="*/ 3021 h 6978"/>
                <a:gd name="T66" fmla="*/ 2028 w 3135"/>
                <a:gd name="T67" fmla="*/ 2864 h 6978"/>
                <a:gd name="T68" fmla="*/ 2090 w 3135"/>
                <a:gd name="T69" fmla="*/ 2706 h 6978"/>
                <a:gd name="T70" fmla="*/ 2151 w 3135"/>
                <a:gd name="T71" fmla="*/ 2547 h 6978"/>
                <a:gd name="T72" fmla="*/ 2213 w 3135"/>
                <a:gd name="T73" fmla="*/ 2387 h 6978"/>
                <a:gd name="T74" fmla="*/ 2274 w 3135"/>
                <a:gd name="T75" fmla="*/ 2227 h 6978"/>
                <a:gd name="T76" fmla="*/ 2336 w 3135"/>
                <a:gd name="T77" fmla="*/ 2067 h 6978"/>
                <a:gd name="T78" fmla="*/ 2397 w 3135"/>
                <a:gd name="T79" fmla="*/ 1906 h 6978"/>
                <a:gd name="T80" fmla="*/ 2459 w 3135"/>
                <a:gd name="T81" fmla="*/ 1745 h 6978"/>
                <a:gd name="T82" fmla="*/ 2520 w 3135"/>
                <a:gd name="T83" fmla="*/ 1584 h 6978"/>
                <a:gd name="T84" fmla="*/ 2582 w 3135"/>
                <a:gd name="T85" fmla="*/ 1424 h 6978"/>
                <a:gd name="T86" fmla="*/ 2643 w 3135"/>
                <a:gd name="T87" fmla="*/ 1263 h 6978"/>
                <a:gd name="T88" fmla="*/ 2705 w 3135"/>
                <a:gd name="T89" fmla="*/ 1103 h 6978"/>
                <a:gd name="T90" fmla="*/ 2766 w 3135"/>
                <a:gd name="T91" fmla="*/ 943 h 6978"/>
                <a:gd name="T92" fmla="*/ 2828 w 3135"/>
                <a:gd name="T93" fmla="*/ 784 h 6978"/>
                <a:gd name="T94" fmla="*/ 2889 w 3135"/>
                <a:gd name="T95" fmla="*/ 625 h 6978"/>
                <a:gd name="T96" fmla="*/ 2951 w 3135"/>
                <a:gd name="T97" fmla="*/ 467 h 6978"/>
                <a:gd name="T98" fmla="*/ 3012 w 3135"/>
                <a:gd name="T99" fmla="*/ 310 h 6978"/>
                <a:gd name="T100" fmla="*/ 3073 w 3135"/>
                <a:gd name="T101" fmla="*/ 154 h 6978"/>
                <a:gd name="T102" fmla="*/ 3135 w 3135"/>
                <a:gd name="T103" fmla="*/ 0 h 6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6978">
                  <a:moveTo>
                    <a:pt x="0" y="6978"/>
                  </a:moveTo>
                  <a:lnTo>
                    <a:pt x="61" y="6901"/>
                  </a:lnTo>
                  <a:lnTo>
                    <a:pt x="123" y="6819"/>
                  </a:lnTo>
                  <a:lnTo>
                    <a:pt x="184" y="6735"/>
                  </a:lnTo>
                  <a:lnTo>
                    <a:pt x="246" y="6646"/>
                  </a:lnTo>
                  <a:lnTo>
                    <a:pt x="307" y="6555"/>
                  </a:lnTo>
                  <a:lnTo>
                    <a:pt x="369" y="6459"/>
                  </a:lnTo>
                  <a:lnTo>
                    <a:pt x="430" y="6361"/>
                  </a:lnTo>
                  <a:lnTo>
                    <a:pt x="492" y="6259"/>
                  </a:lnTo>
                  <a:lnTo>
                    <a:pt x="553" y="6153"/>
                  </a:lnTo>
                  <a:lnTo>
                    <a:pt x="615" y="6045"/>
                  </a:lnTo>
                  <a:lnTo>
                    <a:pt x="676" y="5933"/>
                  </a:lnTo>
                  <a:lnTo>
                    <a:pt x="738" y="5818"/>
                  </a:lnTo>
                  <a:lnTo>
                    <a:pt x="799" y="5701"/>
                  </a:lnTo>
                  <a:lnTo>
                    <a:pt x="861" y="5580"/>
                  </a:lnTo>
                  <a:lnTo>
                    <a:pt x="922" y="5457"/>
                  </a:lnTo>
                  <a:lnTo>
                    <a:pt x="983" y="5331"/>
                  </a:lnTo>
                  <a:lnTo>
                    <a:pt x="1045" y="5202"/>
                  </a:lnTo>
                  <a:lnTo>
                    <a:pt x="1106" y="5071"/>
                  </a:lnTo>
                  <a:lnTo>
                    <a:pt x="1168" y="4937"/>
                  </a:lnTo>
                  <a:lnTo>
                    <a:pt x="1229" y="4801"/>
                  </a:lnTo>
                  <a:lnTo>
                    <a:pt x="1291" y="4662"/>
                  </a:lnTo>
                  <a:lnTo>
                    <a:pt x="1352" y="4522"/>
                  </a:lnTo>
                  <a:lnTo>
                    <a:pt x="1414" y="4379"/>
                  </a:lnTo>
                  <a:lnTo>
                    <a:pt x="1475" y="4235"/>
                  </a:lnTo>
                  <a:lnTo>
                    <a:pt x="1537" y="4089"/>
                  </a:lnTo>
                  <a:lnTo>
                    <a:pt x="1598" y="3940"/>
                  </a:lnTo>
                  <a:lnTo>
                    <a:pt x="1660" y="3791"/>
                  </a:lnTo>
                  <a:lnTo>
                    <a:pt x="1721" y="3639"/>
                  </a:lnTo>
                  <a:lnTo>
                    <a:pt x="1783" y="3487"/>
                  </a:lnTo>
                  <a:lnTo>
                    <a:pt x="1844" y="3333"/>
                  </a:lnTo>
                  <a:lnTo>
                    <a:pt x="1906" y="3177"/>
                  </a:lnTo>
                  <a:lnTo>
                    <a:pt x="1967" y="3021"/>
                  </a:lnTo>
                  <a:lnTo>
                    <a:pt x="2028" y="2864"/>
                  </a:lnTo>
                  <a:lnTo>
                    <a:pt x="2090" y="2706"/>
                  </a:lnTo>
                  <a:lnTo>
                    <a:pt x="2151" y="2547"/>
                  </a:lnTo>
                  <a:lnTo>
                    <a:pt x="2213" y="2387"/>
                  </a:lnTo>
                  <a:lnTo>
                    <a:pt x="2274" y="2227"/>
                  </a:lnTo>
                  <a:lnTo>
                    <a:pt x="2336" y="2067"/>
                  </a:lnTo>
                  <a:lnTo>
                    <a:pt x="2397" y="1906"/>
                  </a:lnTo>
                  <a:lnTo>
                    <a:pt x="2459" y="1745"/>
                  </a:lnTo>
                  <a:lnTo>
                    <a:pt x="2520" y="1584"/>
                  </a:lnTo>
                  <a:lnTo>
                    <a:pt x="2582" y="1424"/>
                  </a:lnTo>
                  <a:lnTo>
                    <a:pt x="2643" y="1263"/>
                  </a:lnTo>
                  <a:lnTo>
                    <a:pt x="2705" y="1103"/>
                  </a:lnTo>
                  <a:lnTo>
                    <a:pt x="2766" y="943"/>
                  </a:lnTo>
                  <a:lnTo>
                    <a:pt x="2828" y="784"/>
                  </a:lnTo>
                  <a:lnTo>
                    <a:pt x="2889" y="625"/>
                  </a:lnTo>
                  <a:lnTo>
                    <a:pt x="2951" y="467"/>
                  </a:lnTo>
                  <a:lnTo>
                    <a:pt x="3012" y="310"/>
                  </a:lnTo>
                  <a:lnTo>
                    <a:pt x="3073" y="154"/>
                  </a:lnTo>
                  <a:lnTo>
                    <a:pt x="3135" y="0"/>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1" name="Freeform 620">
              <a:extLst>
                <a:ext uri="{FF2B5EF4-FFF2-40B4-BE49-F238E27FC236}">
                  <a16:creationId xmlns:a16="http://schemas.microsoft.com/office/drawing/2014/main" id="{A2555E60-E255-45C3-BEF6-C3B3DA7DA582}"/>
                </a:ext>
              </a:extLst>
            </p:cNvPr>
            <p:cNvSpPr>
              <a:spLocks/>
            </p:cNvSpPr>
            <p:nvPr/>
          </p:nvSpPr>
          <p:spPr bwMode="auto">
            <a:xfrm>
              <a:off x="3959226" y="2136775"/>
              <a:ext cx="781050" cy="1036637"/>
            </a:xfrm>
            <a:custGeom>
              <a:avLst/>
              <a:gdLst>
                <a:gd name="T0" fmla="*/ 0 w 3135"/>
                <a:gd name="T1" fmla="*/ 4218 h 4218"/>
                <a:gd name="T2" fmla="*/ 61 w 3135"/>
                <a:gd name="T3" fmla="*/ 4064 h 4218"/>
                <a:gd name="T4" fmla="*/ 123 w 3135"/>
                <a:gd name="T5" fmla="*/ 3912 h 4218"/>
                <a:gd name="T6" fmla="*/ 184 w 3135"/>
                <a:gd name="T7" fmla="*/ 3761 h 4218"/>
                <a:gd name="T8" fmla="*/ 246 w 3135"/>
                <a:gd name="T9" fmla="*/ 3612 h 4218"/>
                <a:gd name="T10" fmla="*/ 307 w 3135"/>
                <a:gd name="T11" fmla="*/ 3465 h 4218"/>
                <a:gd name="T12" fmla="*/ 369 w 3135"/>
                <a:gd name="T13" fmla="*/ 3319 h 4218"/>
                <a:gd name="T14" fmla="*/ 430 w 3135"/>
                <a:gd name="T15" fmla="*/ 3176 h 4218"/>
                <a:gd name="T16" fmla="*/ 492 w 3135"/>
                <a:gd name="T17" fmla="*/ 3034 h 4218"/>
                <a:gd name="T18" fmla="*/ 553 w 3135"/>
                <a:gd name="T19" fmla="*/ 2894 h 4218"/>
                <a:gd name="T20" fmla="*/ 615 w 3135"/>
                <a:gd name="T21" fmla="*/ 2757 h 4218"/>
                <a:gd name="T22" fmla="*/ 676 w 3135"/>
                <a:gd name="T23" fmla="*/ 2622 h 4218"/>
                <a:gd name="T24" fmla="*/ 738 w 3135"/>
                <a:gd name="T25" fmla="*/ 2490 h 4218"/>
                <a:gd name="T26" fmla="*/ 799 w 3135"/>
                <a:gd name="T27" fmla="*/ 2360 h 4218"/>
                <a:gd name="T28" fmla="*/ 860 w 3135"/>
                <a:gd name="T29" fmla="*/ 2232 h 4218"/>
                <a:gd name="T30" fmla="*/ 922 w 3135"/>
                <a:gd name="T31" fmla="*/ 2108 h 4218"/>
                <a:gd name="T32" fmla="*/ 983 w 3135"/>
                <a:gd name="T33" fmla="*/ 1986 h 4218"/>
                <a:gd name="T34" fmla="*/ 1045 w 3135"/>
                <a:gd name="T35" fmla="*/ 1867 h 4218"/>
                <a:gd name="T36" fmla="*/ 1106 w 3135"/>
                <a:gd name="T37" fmla="*/ 1751 h 4218"/>
                <a:gd name="T38" fmla="*/ 1168 w 3135"/>
                <a:gd name="T39" fmla="*/ 1638 h 4218"/>
                <a:gd name="T40" fmla="*/ 1229 w 3135"/>
                <a:gd name="T41" fmla="*/ 1529 h 4218"/>
                <a:gd name="T42" fmla="*/ 1291 w 3135"/>
                <a:gd name="T43" fmla="*/ 1422 h 4218"/>
                <a:gd name="T44" fmla="*/ 1352 w 3135"/>
                <a:gd name="T45" fmla="*/ 1319 h 4218"/>
                <a:gd name="T46" fmla="*/ 1414 w 3135"/>
                <a:gd name="T47" fmla="*/ 1219 h 4218"/>
                <a:gd name="T48" fmla="*/ 1475 w 3135"/>
                <a:gd name="T49" fmla="*/ 1123 h 4218"/>
                <a:gd name="T50" fmla="*/ 1537 w 3135"/>
                <a:gd name="T51" fmla="*/ 1031 h 4218"/>
                <a:gd name="T52" fmla="*/ 1598 w 3135"/>
                <a:gd name="T53" fmla="*/ 942 h 4218"/>
                <a:gd name="T54" fmla="*/ 1660 w 3135"/>
                <a:gd name="T55" fmla="*/ 856 h 4218"/>
                <a:gd name="T56" fmla="*/ 1721 w 3135"/>
                <a:gd name="T57" fmla="*/ 775 h 4218"/>
                <a:gd name="T58" fmla="*/ 1783 w 3135"/>
                <a:gd name="T59" fmla="*/ 697 h 4218"/>
                <a:gd name="T60" fmla="*/ 1844 w 3135"/>
                <a:gd name="T61" fmla="*/ 623 h 4218"/>
                <a:gd name="T62" fmla="*/ 1905 w 3135"/>
                <a:gd name="T63" fmla="*/ 553 h 4218"/>
                <a:gd name="T64" fmla="*/ 1967 w 3135"/>
                <a:gd name="T65" fmla="*/ 487 h 4218"/>
                <a:gd name="T66" fmla="*/ 2028 w 3135"/>
                <a:gd name="T67" fmla="*/ 425 h 4218"/>
                <a:gd name="T68" fmla="*/ 2090 w 3135"/>
                <a:gd name="T69" fmla="*/ 367 h 4218"/>
                <a:gd name="T70" fmla="*/ 2151 w 3135"/>
                <a:gd name="T71" fmla="*/ 313 h 4218"/>
                <a:gd name="T72" fmla="*/ 2213 w 3135"/>
                <a:gd name="T73" fmla="*/ 264 h 4218"/>
                <a:gd name="T74" fmla="*/ 2274 w 3135"/>
                <a:gd name="T75" fmla="*/ 218 h 4218"/>
                <a:gd name="T76" fmla="*/ 2336 w 3135"/>
                <a:gd name="T77" fmla="*/ 177 h 4218"/>
                <a:gd name="T78" fmla="*/ 2397 w 3135"/>
                <a:gd name="T79" fmla="*/ 140 h 4218"/>
                <a:gd name="T80" fmla="*/ 2459 w 3135"/>
                <a:gd name="T81" fmla="*/ 107 h 4218"/>
                <a:gd name="T82" fmla="*/ 2520 w 3135"/>
                <a:gd name="T83" fmla="*/ 79 h 4218"/>
                <a:gd name="T84" fmla="*/ 2582 w 3135"/>
                <a:gd name="T85" fmla="*/ 55 h 4218"/>
                <a:gd name="T86" fmla="*/ 2643 w 3135"/>
                <a:gd name="T87" fmla="*/ 35 h 4218"/>
                <a:gd name="T88" fmla="*/ 2705 w 3135"/>
                <a:gd name="T89" fmla="*/ 20 h 4218"/>
                <a:gd name="T90" fmla="*/ 2766 w 3135"/>
                <a:gd name="T91" fmla="*/ 9 h 4218"/>
                <a:gd name="T92" fmla="*/ 2828 w 3135"/>
                <a:gd name="T93" fmla="*/ 2 h 4218"/>
                <a:gd name="T94" fmla="*/ 2889 w 3135"/>
                <a:gd name="T95" fmla="*/ 0 h 4218"/>
                <a:gd name="T96" fmla="*/ 2950 w 3135"/>
                <a:gd name="T97" fmla="*/ 2 h 4218"/>
                <a:gd name="T98" fmla="*/ 3012 w 3135"/>
                <a:gd name="T99" fmla="*/ 9 h 4218"/>
                <a:gd name="T100" fmla="*/ 3073 w 3135"/>
                <a:gd name="T101" fmla="*/ 20 h 4218"/>
                <a:gd name="T102" fmla="*/ 3135 w 3135"/>
                <a:gd name="T103" fmla="*/ 35 h 4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218">
                  <a:moveTo>
                    <a:pt x="0" y="4218"/>
                  </a:moveTo>
                  <a:lnTo>
                    <a:pt x="61" y="4064"/>
                  </a:lnTo>
                  <a:lnTo>
                    <a:pt x="123" y="3912"/>
                  </a:lnTo>
                  <a:lnTo>
                    <a:pt x="184" y="3761"/>
                  </a:lnTo>
                  <a:lnTo>
                    <a:pt x="246" y="3612"/>
                  </a:lnTo>
                  <a:lnTo>
                    <a:pt x="307" y="3465"/>
                  </a:lnTo>
                  <a:lnTo>
                    <a:pt x="369" y="3319"/>
                  </a:lnTo>
                  <a:lnTo>
                    <a:pt x="430" y="3176"/>
                  </a:lnTo>
                  <a:lnTo>
                    <a:pt x="492" y="3034"/>
                  </a:lnTo>
                  <a:lnTo>
                    <a:pt x="553" y="2894"/>
                  </a:lnTo>
                  <a:lnTo>
                    <a:pt x="615" y="2757"/>
                  </a:lnTo>
                  <a:lnTo>
                    <a:pt x="676" y="2622"/>
                  </a:lnTo>
                  <a:lnTo>
                    <a:pt x="738" y="2490"/>
                  </a:lnTo>
                  <a:lnTo>
                    <a:pt x="799" y="2360"/>
                  </a:lnTo>
                  <a:lnTo>
                    <a:pt x="860" y="2232"/>
                  </a:lnTo>
                  <a:lnTo>
                    <a:pt x="922" y="2108"/>
                  </a:lnTo>
                  <a:lnTo>
                    <a:pt x="983" y="1986"/>
                  </a:lnTo>
                  <a:lnTo>
                    <a:pt x="1045" y="1867"/>
                  </a:lnTo>
                  <a:lnTo>
                    <a:pt x="1106" y="1751"/>
                  </a:lnTo>
                  <a:lnTo>
                    <a:pt x="1168" y="1638"/>
                  </a:lnTo>
                  <a:lnTo>
                    <a:pt x="1229" y="1529"/>
                  </a:lnTo>
                  <a:lnTo>
                    <a:pt x="1291" y="1422"/>
                  </a:lnTo>
                  <a:lnTo>
                    <a:pt x="1352" y="1319"/>
                  </a:lnTo>
                  <a:lnTo>
                    <a:pt x="1414" y="1219"/>
                  </a:lnTo>
                  <a:lnTo>
                    <a:pt x="1475" y="1123"/>
                  </a:lnTo>
                  <a:lnTo>
                    <a:pt x="1537" y="1031"/>
                  </a:lnTo>
                  <a:lnTo>
                    <a:pt x="1598" y="942"/>
                  </a:lnTo>
                  <a:lnTo>
                    <a:pt x="1660" y="856"/>
                  </a:lnTo>
                  <a:lnTo>
                    <a:pt x="1721" y="775"/>
                  </a:lnTo>
                  <a:lnTo>
                    <a:pt x="1783" y="697"/>
                  </a:lnTo>
                  <a:lnTo>
                    <a:pt x="1844" y="623"/>
                  </a:lnTo>
                  <a:lnTo>
                    <a:pt x="1905" y="553"/>
                  </a:lnTo>
                  <a:lnTo>
                    <a:pt x="1967" y="487"/>
                  </a:lnTo>
                  <a:lnTo>
                    <a:pt x="2028" y="425"/>
                  </a:lnTo>
                  <a:lnTo>
                    <a:pt x="2090" y="367"/>
                  </a:lnTo>
                  <a:lnTo>
                    <a:pt x="2151" y="313"/>
                  </a:lnTo>
                  <a:lnTo>
                    <a:pt x="2213" y="264"/>
                  </a:lnTo>
                  <a:lnTo>
                    <a:pt x="2274" y="218"/>
                  </a:lnTo>
                  <a:lnTo>
                    <a:pt x="2336" y="177"/>
                  </a:lnTo>
                  <a:lnTo>
                    <a:pt x="2397" y="140"/>
                  </a:lnTo>
                  <a:lnTo>
                    <a:pt x="2459" y="107"/>
                  </a:lnTo>
                  <a:lnTo>
                    <a:pt x="2520" y="79"/>
                  </a:lnTo>
                  <a:lnTo>
                    <a:pt x="2582" y="55"/>
                  </a:lnTo>
                  <a:lnTo>
                    <a:pt x="2643" y="35"/>
                  </a:lnTo>
                  <a:lnTo>
                    <a:pt x="2705" y="20"/>
                  </a:lnTo>
                  <a:lnTo>
                    <a:pt x="2766" y="9"/>
                  </a:lnTo>
                  <a:lnTo>
                    <a:pt x="2828" y="2"/>
                  </a:lnTo>
                  <a:lnTo>
                    <a:pt x="2889" y="0"/>
                  </a:lnTo>
                  <a:lnTo>
                    <a:pt x="2950" y="2"/>
                  </a:lnTo>
                  <a:lnTo>
                    <a:pt x="3012" y="9"/>
                  </a:lnTo>
                  <a:lnTo>
                    <a:pt x="3073" y="20"/>
                  </a:lnTo>
                  <a:lnTo>
                    <a:pt x="3135" y="35"/>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2" name="Freeform 621">
              <a:extLst>
                <a:ext uri="{FF2B5EF4-FFF2-40B4-BE49-F238E27FC236}">
                  <a16:creationId xmlns:a16="http://schemas.microsoft.com/office/drawing/2014/main" id="{631825C1-BD11-4205-84E2-867F10498656}"/>
                </a:ext>
              </a:extLst>
            </p:cNvPr>
            <p:cNvSpPr>
              <a:spLocks/>
            </p:cNvSpPr>
            <p:nvPr/>
          </p:nvSpPr>
          <p:spPr bwMode="auto">
            <a:xfrm>
              <a:off x="4740276" y="2144713"/>
              <a:ext cx="781050" cy="1339850"/>
            </a:xfrm>
            <a:custGeom>
              <a:avLst/>
              <a:gdLst>
                <a:gd name="T0" fmla="*/ 0 w 3135"/>
                <a:gd name="T1" fmla="*/ 0 h 5446"/>
                <a:gd name="T2" fmla="*/ 61 w 3135"/>
                <a:gd name="T3" fmla="*/ 20 h 5446"/>
                <a:gd name="T4" fmla="*/ 123 w 3135"/>
                <a:gd name="T5" fmla="*/ 44 h 5446"/>
                <a:gd name="T6" fmla="*/ 184 w 3135"/>
                <a:gd name="T7" fmla="*/ 72 h 5446"/>
                <a:gd name="T8" fmla="*/ 246 w 3135"/>
                <a:gd name="T9" fmla="*/ 105 h 5446"/>
                <a:gd name="T10" fmla="*/ 307 w 3135"/>
                <a:gd name="T11" fmla="*/ 142 h 5446"/>
                <a:gd name="T12" fmla="*/ 369 w 3135"/>
                <a:gd name="T13" fmla="*/ 183 h 5446"/>
                <a:gd name="T14" fmla="*/ 430 w 3135"/>
                <a:gd name="T15" fmla="*/ 229 h 5446"/>
                <a:gd name="T16" fmla="*/ 492 w 3135"/>
                <a:gd name="T17" fmla="*/ 278 h 5446"/>
                <a:gd name="T18" fmla="*/ 553 w 3135"/>
                <a:gd name="T19" fmla="*/ 332 h 5446"/>
                <a:gd name="T20" fmla="*/ 615 w 3135"/>
                <a:gd name="T21" fmla="*/ 390 h 5446"/>
                <a:gd name="T22" fmla="*/ 676 w 3135"/>
                <a:gd name="T23" fmla="*/ 452 h 5446"/>
                <a:gd name="T24" fmla="*/ 738 w 3135"/>
                <a:gd name="T25" fmla="*/ 518 h 5446"/>
                <a:gd name="T26" fmla="*/ 799 w 3135"/>
                <a:gd name="T27" fmla="*/ 588 h 5446"/>
                <a:gd name="T28" fmla="*/ 860 w 3135"/>
                <a:gd name="T29" fmla="*/ 662 h 5446"/>
                <a:gd name="T30" fmla="*/ 922 w 3135"/>
                <a:gd name="T31" fmla="*/ 740 h 5446"/>
                <a:gd name="T32" fmla="*/ 983 w 3135"/>
                <a:gd name="T33" fmla="*/ 821 h 5446"/>
                <a:gd name="T34" fmla="*/ 1045 w 3135"/>
                <a:gd name="T35" fmla="*/ 907 h 5446"/>
                <a:gd name="T36" fmla="*/ 1106 w 3135"/>
                <a:gd name="T37" fmla="*/ 996 h 5446"/>
                <a:gd name="T38" fmla="*/ 1168 w 3135"/>
                <a:gd name="T39" fmla="*/ 1088 h 5446"/>
                <a:gd name="T40" fmla="*/ 1229 w 3135"/>
                <a:gd name="T41" fmla="*/ 1184 h 5446"/>
                <a:gd name="T42" fmla="*/ 1291 w 3135"/>
                <a:gd name="T43" fmla="*/ 1284 h 5446"/>
                <a:gd name="T44" fmla="*/ 1352 w 3135"/>
                <a:gd name="T45" fmla="*/ 1387 h 5446"/>
                <a:gd name="T46" fmla="*/ 1414 w 3135"/>
                <a:gd name="T47" fmla="*/ 1494 h 5446"/>
                <a:gd name="T48" fmla="*/ 1475 w 3135"/>
                <a:gd name="T49" fmla="*/ 1603 h 5446"/>
                <a:gd name="T50" fmla="*/ 1537 w 3135"/>
                <a:gd name="T51" fmla="*/ 1716 h 5446"/>
                <a:gd name="T52" fmla="*/ 1598 w 3135"/>
                <a:gd name="T53" fmla="*/ 1832 h 5446"/>
                <a:gd name="T54" fmla="*/ 1660 w 3135"/>
                <a:gd name="T55" fmla="*/ 1951 h 5446"/>
                <a:gd name="T56" fmla="*/ 1721 w 3135"/>
                <a:gd name="T57" fmla="*/ 2073 h 5446"/>
                <a:gd name="T58" fmla="*/ 1783 w 3135"/>
                <a:gd name="T59" fmla="*/ 2197 h 5446"/>
                <a:gd name="T60" fmla="*/ 1844 w 3135"/>
                <a:gd name="T61" fmla="*/ 2325 h 5446"/>
                <a:gd name="T62" fmla="*/ 1905 w 3135"/>
                <a:gd name="T63" fmla="*/ 2455 h 5446"/>
                <a:gd name="T64" fmla="*/ 1967 w 3135"/>
                <a:gd name="T65" fmla="*/ 2587 h 5446"/>
                <a:gd name="T66" fmla="*/ 2028 w 3135"/>
                <a:gd name="T67" fmla="*/ 2722 h 5446"/>
                <a:gd name="T68" fmla="*/ 2090 w 3135"/>
                <a:gd name="T69" fmla="*/ 2859 h 5446"/>
                <a:gd name="T70" fmla="*/ 2151 w 3135"/>
                <a:gd name="T71" fmla="*/ 2999 h 5446"/>
                <a:gd name="T72" fmla="*/ 2213 w 3135"/>
                <a:gd name="T73" fmla="*/ 3141 h 5446"/>
                <a:gd name="T74" fmla="*/ 2274 w 3135"/>
                <a:gd name="T75" fmla="*/ 3284 h 5446"/>
                <a:gd name="T76" fmla="*/ 2336 w 3135"/>
                <a:gd name="T77" fmla="*/ 3430 h 5446"/>
                <a:gd name="T78" fmla="*/ 2397 w 3135"/>
                <a:gd name="T79" fmla="*/ 3577 h 5446"/>
                <a:gd name="T80" fmla="*/ 2459 w 3135"/>
                <a:gd name="T81" fmla="*/ 3726 h 5446"/>
                <a:gd name="T82" fmla="*/ 2520 w 3135"/>
                <a:gd name="T83" fmla="*/ 3877 h 5446"/>
                <a:gd name="T84" fmla="*/ 2582 w 3135"/>
                <a:gd name="T85" fmla="*/ 4029 h 5446"/>
                <a:gd name="T86" fmla="*/ 2643 w 3135"/>
                <a:gd name="T87" fmla="*/ 4183 h 5446"/>
                <a:gd name="T88" fmla="*/ 2705 w 3135"/>
                <a:gd name="T89" fmla="*/ 4337 h 5446"/>
                <a:gd name="T90" fmla="*/ 2766 w 3135"/>
                <a:gd name="T91" fmla="*/ 4493 h 5446"/>
                <a:gd name="T92" fmla="*/ 2828 w 3135"/>
                <a:gd name="T93" fmla="*/ 4650 h 5446"/>
                <a:gd name="T94" fmla="*/ 2889 w 3135"/>
                <a:gd name="T95" fmla="*/ 4808 h 5446"/>
                <a:gd name="T96" fmla="*/ 2950 w 3135"/>
                <a:gd name="T97" fmla="*/ 4967 h 5446"/>
                <a:gd name="T98" fmla="*/ 3012 w 3135"/>
                <a:gd name="T99" fmla="*/ 5126 h 5446"/>
                <a:gd name="T100" fmla="*/ 3073 w 3135"/>
                <a:gd name="T101" fmla="*/ 5286 h 5446"/>
                <a:gd name="T102" fmla="*/ 3135 w 3135"/>
                <a:gd name="T103" fmla="*/ 5446 h 5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446">
                  <a:moveTo>
                    <a:pt x="0" y="0"/>
                  </a:moveTo>
                  <a:lnTo>
                    <a:pt x="61" y="20"/>
                  </a:lnTo>
                  <a:lnTo>
                    <a:pt x="123" y="44"/>
                  </a:lnTo>
                  <a:lnTo>
                    <a:pt x="184" y="72"/>
                  </a:lnTo>
                  <a:lnTo>
                    <a:pt x="246" y="105"/>
                  </a:lnTo>
                  <a:lnTo>
                    <a:pt x="307" y="142"/>
                  </a:lnTo>
                  <a:lnTo>
                    <a:pt x="369" y="183"/>
                  </a:lnTo>
                  <a:lnTo>
                    <a:pt x="430" y="229"/>
                  </a:lnTo>
                  <a:lnTo>
                    <a:pt x="492" y="278"/>
                  </a:lnTo>
                  <a:lnTo>
                    <a:pt x="553" y="332"/>
                  </a:lnTo>
                  <a:lnTo>
                    <a:pt x="615" y="390"/>
                  </a:lnTo>
                  <a:lnTo>
                    <a:pt x="676" y="452"/>
                  </a:lnTo>
                  <a:lnTo>
                    <a:pt x="738" y="518"/>
                  </a:lnTo>
                  <a:lnTo>
                    <a:pt x="799" y="588"/>
                  </a:lnTo>
                  <a:lnTo>
                    <a:pt x="860" y="662"/>
                  </a:lnTo>
                  <a:lnTo>
                    <a:pt x="922" y="740"/>
                  </a:lnTo>
                  <a:lnTo>
                    <a:pt x="983" y="821"/>
                  </a:lnTo>
                  <a:lnTo>
                    <a:pt x="1045" y="907"/>
                  </a:lnTo>
                  <a:lnTo>
                    <a:pt x="1106" y="996"/>
                  </a:lnTo>
                  <a:lnTo>
                    <a:pt x="1168" y="1088"/>
                  </a:lnTo>
                  <a:lnTo>
                    <a:pt x="1229" y="1184"/>
                  </a:lnTo>
                  <a:lnTo>
                    <a:pt x="1291" y="1284"/>
                  </a:lnTo>
                  <a:lnTo>
                    <a:pt x="1352" y="1387"/>
                  </a:lnTo>
                  <a:lnTo>
                    <a:pt x="1414" y="1494"/>
                  </a:lnTo>
                  <a:lnTo>
                    <a:pt x="1475" y="1603"/>
                  </a:lnTo>
                  <a:lnTo>
                    <a:pt x="1537" y="1716"/>
                  </a:lnTo>
                  <a:lnTo>
                    <a:pt x="1598" y="1832"/>
                  </a:lnTo>
                  <a:lnTo>
                    <a:pt x="1660" y="1951"/>
                  </a:lnTo>
                  <a:lnTo>
                    <a:pt x="1721" y="2073"/>
                  </a:lnTo>
                  <a:lnTo>
                    <a:pt x="1783" y="2197"/>
                  </a:lnTo>
                  <a:lnTo>
                    <a:pt x="1844" y="2325"/>
                  </a:lnTo>
                  <a:lnTo>
                    <a:pt x="1905" y="2455"/>
                  </a:lnTo>
                  <a:lnTo>
                    <a:pt x="1967" y="2587"/>
                  </a:lnTo>
                  <a:lnTo>
                    <a:pt x="2028" y="2722"/>
                  </a:lnTo>
                  <a:lnTo>
                    <a:pt x="2090" y="2859"/>
                  </a:lnTo>
                  <a:lnTo>
                    <a:pt x="2151" y="2999"/>
                  </a:lnTo>
                  <a:lnTo>
                    <a:pt x="2213" y="3141"/>
                  </a:lnTo>
                  <a:lnTo>
                    <a:pt x="2274" y="3284"/>
                  </a:lnTo>
                  <a:lnTo>
                    <a:pt x="2336" y="3430"/>
                  </a:lnTo>
                  <a:lnTo>
                    <a:pt x="2397" y="3577"/>
                  </a:lnTo>
                  <a:lnTo>
                    <a:pt x="2459" y="3726"/>
                  </a:lnTo>
                  <a:lnTo>
                    <a:pt x="2520" y="3877"/>
                  </a:lnTo>
                  <a:lnTo>
                    <a:pt x="2582" y="4029"/>
                  </a:lnTo>
                  <a:lnTo>
                    <a:pt x="2643" y="4183"/>
                  </a:lnTo>
                  <a:lnTo>
                    <a:pt x="2705" y="4337"/>
                  </a:lnTo>
                  <a:lnTo>
                    <a:pt x="2766" y="4493"/>
                  </a:lnTo>
                  <a:lnTo>
                    <a:pt x="2828" y="4650"/>
                  </a:lnTo>
                  <a:lnTo>
                    <a:pt x="2889" y="4808"/>
                  </a:lnTo>
                  <a:lnTo>
                    <a:pt x="2950" y="4967"/>
                  </a:lnTo>
                  <a:lnTo>
                    <a:pt x="3012" y="5126"/>
                  </a:lnTo>
                  <a:lnTo>
                    <a:pt x="3073" y="5286"/>
                  </a:lnTo>
                  <a:lnTo>
                    <a:pt x="3135" y="5446"/>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3" name="Freeform 622">
              <a:extLst>
                <a:ext uri="{FF2B5EF4-FFF2-40B4-BE49-F238E27FC236}">
                  <a16:creationId xmlns:a16="http://schemas.microsoft.com/office/drawing/2014/main" id="{B431DB46-7907-45D8-89DB-5AFD1C0075D1}"/>
                </a:ext>
              </a:extLst>
            </p:cNvPr>
            <p:cNvSpPr>
              <a:spLocks/>
            </p:cNvSpPr>
            <p:nvPr/>
          </p:nvSpPr>
          <p:spPr bwMode="auto">
            <a:xfrm>
              <a:off x="5521326" y="3484563"/>
              <a:ext cx="779463" cy="1524000"/>
            </a:xfrm>
            <a:custGeom>
              <a:avLst/>
              <a:gdLst>
                <a:gd name="T0" fmla="*/ 0 w 3135"/>
                <a:gd name="T1" fmla="*/ 0 h 6195"/>
                <a:gd name="T2" fmla="*/ 61 w 3135"/>
                <a:gd name="T3" fmla="*/ 161 h 6195"/>
                <a:gd name="T4" fmla="*/ 123 w 3135"/>
                <a:gd name="T5" fmla="*/ 321 h 6195"/>
                <a:gd name="T6" fmla="*/ 184 w 3135"/>
                <a:gd name="T7" fmla="*/ 482 h 6195"/>
                <a:gd name="T8" fmla="*/ 246 w 3135"/>
                <a:gd name="T9" fmla="*/ 643 h 6195"/>
                <a:gd name="T10" fmla="*/ 307 w 3135"/>
                <a:gd name="T11" fmla="*/ 804 h 6195"/>
                <a:gd name="T12" fmla="*/ 369 w 3135"/>
                <a:gd name="T13" fmla="*/ 964 h 6195"/>
                <a:gd name="T14" fmla="*/ 430 w 3135"/>
                <a:gd name="T15" fmla="*/ 1124 h 6195"/>
                <a:gd name="T16" fmla="*/ 492 w 3135"/>
                <a:gd name="T17" fmla="*/ 1284 h 6195"/>
                <a:gd name="T18" fmla="*/ 553 w 3135"/>
                <a:gd name="T19" fmla="*/ 1443 h 6195"/>
                <a:gd name="T20" fmla="*/ 615 w 3135"/>
                <a:gd name="T21" fmla="*/ 1601 h 6195"/>
                <a:gd name="T22" fmla="*/ 676 w 3135"/>
                <a:gd name="T23" fmla="*/ 1758 h 6195"/>
                <a:gd name="T24" fmla="*/ 737 w 3135"/>
                <a:gd name="T25" fmla="*/ 1914 h 6195"/>
                <a:gd name="T26" fmla="*/ 799 w 3135"/>
                <a:gd name="T27" fmla="*/ 2070 h 6195"/>
                <a:gd name="T28" fmla="*/ 860 w 3135"/>
                <a:gd name="T29" fmla="*/ 2224 h 6195"/>
                <a:gd name="T30" fmla="*/ 922 w 3135"/>
                <a:gd name="T31" fmla="*/ 2376 h 6195"/>
                <a:gd name="T32" fmla="*/ 983 w 3135"/>
                <a:gd name="T33" fmla="*/ 2528 h 6195"/>
                <a:gd name="T34" fmla="*/ 1045 w 3135"/>
                <a:gd name="T35" fmla="*/ 2677 h 6195"/>
                <a:gd name="T36" fmla="*/ 1106 w 3135"/>
                <a:gd name="T37" fmla="*/ 2826 h 6195"/>
                <a:gd name="T38" fmla="*/ 1168 w 3135"/>
                <a:gd name="T39" fmla="*/ 2972 h 6195"/>
                <a:gd name="T40" fmla="*/ 1229 w 3135"/>
                <a:gd name="T41" fmla="*/ 3116 h 6195"/>
                <a:gd name="T42" fmla="*/ 1291 w 3135"/>
                <a:gd name="T43" fmla="*/ 3259 h 6195"/>
                <a:gd name="T44" fmla="*/ 1352 w 3135"/>
                <a:gd name="T45" fmla="*/ 3399 h 6195"/>
                <a:gd name="T46" fmla="*/ 1414 w 3135"/>
                <a:gd name="T47" fmla="*/ 3538 h 6195"/>
                <a:gd name="T48" fmla="*/ 1475 w 3135"/>
                <a:gd name="T49" fmla="*/ 3674 h 6195"/>
                <a:gd name="T50" fmla="*/ 1537 w 3135"/>
                <a:gd name="T51" fmla="*/ 3808 h 6195"/>
                <a:gd name="T52" fmla="*/ 1598 w 3135"/>
                <a:gd name="T53" fmla="*/ 3939 h 6195"/>
                <a:gd name="T54" fmla="*/ 1660 w 3135"/>
                <a:gd name="T55" fmla="*/ 4068 h 6195"/>
                <a:gd name="T56" fmla="*/ 1721 w 3135"/>
                <a:gd name="T57" fmla="*/ 4194 h 6195"/>
                <a:gd name="T58" fmla="*/ 1782 w 3135"/>
                <a:gd name="T59" fmla="*/ 4317 h 6195"/>
                <a:gd name="T60" fmla="*/ 1844 w 3135"/>
                <a:gd name="T61" fmla="*/ 4438 h 6195"/>
                <a:gd name="T62" fmla="*/ 1905 w 3135"/>
                <a:gd name="T63" fmla="*/ 4555 h 6195"/>
                <a:gd name="T64" fmla="*/ 1967 w 3135"/>
                <a:gd name="T65" fmla="*/ 4670 h 6195"/>
                <a:gd name="T66" fmla="*/ 2028 w 3135"/>
                <a:gd name="T67" fmla="*/ 4782 h 6195"/>
                <a:gd name="T68" fmla="*/ 2090 w 3135"/>
                <a:gd name="T69" fmla="*/ 4890 h 6195"/>
                <a:gd name="T70" fmla="*/ 2151 w 3135"/>
                <a:gd name="T71" fmla="*/ 4996 h 6195"/>
                <a:gd name="T72" fmla="*/ 2213 w 3135"/>
                <a:gd name="T73" fmla="*/ 5098 h 6195"/>
                <a:gd name="T74" fmla="*/ 2274 w 3135"/>
                <a:gd name="T75" fmla="*/ 5196 h 6195"/>
                <a:gd name="T76" fmla="*/ 2336 w 3135"/>
                <a:gd name="T77" fmla="*/ 5292 h 6195"/>
                <a:gd name="T78" fmla="*/ 2397 w 3135"/>
                <a:gd name="T79" fmla="*/ 5383 h 6195"/>
                <a:gd name="T80" fmla="*/ 2459 w 3135"/>
                <a:gd name="T81" fmla="*/ 5472 h 6195"/>
                <a:gd name="T82" fmla="*/ 2520 w 3135"/>
                <a:gd name="T83" fmla="*/ 5556 h 6195"/>
                <a:gd name="T84" fmla="*/ 2582 w 3135"/>
                <a:gd name="T85" fmla="*/ 5638 h 6195"/>
                <a:gd name="T86" fmla="*/ 2643 w 3135"/>
                <a:gd name="T87" fmla="*/ 5715 h 6195"/>
                <a:gd name="T88" fmla="*/ 2705 w 3135"/>
                <a:gd name="T89" fmla="*/ 5788 h 6195"/>
                <a:gd name="T90" fmla="*/ 2766 w 3135"/>
                <a:gd name="T91" fmla="*/ 5858 h 6195"/>
                <a:gd name="T92" fmla="*/ 2827 w 3135"/>
                <a:gd name="T93" fmla="*/ 5924 h 6195"/>
                <a:gd name="T94" fmla="*/ 2889 w 3135"/>
                <a:gd name="T95" fmla="*/ 5986 h 6195"/>
                <a:gd name="T96" fmla="*/ 2950 w 3135"/>
                <a:gd name="T97" fmla="*/ 6045 h 6195"/>
                <a:gd name="T98" fmla="*/ 3012 w 3135"/>
                <a:gd name="T99" fmla="*/ 6099 h 6195"/>
                <a:gd name="T100" fmla="*/ 3073 w 3135"/>
                <a:gd name="T101" fmla="*/ 6149 h 6195"/>
                <a:gd name="T102" fmla="*/ 3135 w 3135"/>
                <a:gd name="T103" fmla="*/ 6195 h 6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6195">
                  <a:moveTo>
                    <a:pt x="0" y="0"/>
                  </a:moveTo>
                  <a:lnTo>
                    <a:pt x="61" y="161"/>
                  </a:lnTo>
                  <a:lnTo>
                    <a:pt x="123" y="321"/>
                  </a:lnTo>
                  <a:lnTo>
                    <a:pt x="184" y="482"/>
                  </a:lnTo>
                  <a:lnTo>
                    <a:pt x="246" y="643"/>
                  </a:lnTo>
                  <a:lnTo>
                    <a:pt x="307" y="804"/>
                  </a:lnTo>
                  <a:lnTo>
                    <a:pt x="369" y="964"/>
                  </a:lnTo>
                  <a:lnTo>
                    <a:pt x="430" y="1124"/>
                  </a:lnTo>
                  <a:lnTo>
                    <a:pt x="492" y="1284"/>
                  </a:lnTo>
                  <a:lnTo>
                    <a:pt x="553" y="1443"/>
                  </a:lnTo>
                  <a:lnTo>
                    <a:pt x="615" y="1601"/>
                  </a:lnTo>
                  <a:lnTo>
                    <a:pt x="676" y="1758"/>
                  </a:lnTo>
                  <a:lnTo>
                    <a:pt x="737" y="1914"/>
                  </a:lnTo>
                  <a:lnTo>
                    <a:pt x="799" y="2070"/>
                  </a:lnTo>
                  <a:lnTo>
                    <a:pt x="860" y="2224"/>
                  </a:lnTo>
                  <a:lnTo>
                    <a:pt x="922" y="2376"/>
                  </a:lnTo>
                  <a:lnTo>
                    <a:pt x="983" y="2528"/>
                  </a:lnTo>
                  <a:lnTo>
                    <a:pt x="1045" y="2677"/>
                  </a:lnTo>
                  <a:lnTo>
                    <a:pt x="1106" y="2826"/>
                  </a:lnTo>
                  <a:lnTo>
                    <a:pt x="1168" y="2972"/>
                  </a:lnTo>
                  <a:lnTo>
                    <a:pt x="1229" y="3116"/>
                  </a:lnTo>
                  <a:lnTo>
                    <a:pt x="1291" y="3259"/>
                  </a:lnTo>
                  <a:lnTo>
                    <a:pt x="1352" y="3399"/>
                  </a:lnTo>
                  <a:lnTo>
                    <a:pt x="1414" y="3538"/>
                  </a:lnTo>
                  <a:lnTo>
                    <a:pt x="1475" y="3674"/>
                  </a:lnTo>
                  <a:lnTo>
                    <a:pt x="1537" y="3808"/>
                  </a:lnTo>
                  <a:lnTo>
                    <a:pt x="1598" y="3939"/>
                  </a:lnTo>
                  <a:lnTo>
                    <a:pt x="1660" y="4068"/>
                  </a:lnTo>
                  <a:lnTo>
                    <a:pt x="1721" y="4194"/>
                  </a:lnTo>
                  <a:lnTo>
                    <a:pt x="1782" y="4317"/>
                  </a:lnTo>
                  <a:lnTo>
                    <a:pt x="1844" y="4438"/>
                  </a:lnTo>
                  <a:lnTo>
                    <a:pt x="1905" y="4555"/>
                  </a:lnTo>
                  <a:lnTo>
                    <a:pt x="1967" y="4670"/>
                  </a:lnTo>
                  <a:lnTo>
                    <a:pt x="2028" y="4782"/>
                  </a:lnTo>
                  <a:lnTo>
                    <a:pt x="2090" y="4890"/>
                  </a:lnTo>
                  <a:lnTo>
                    <a:pt x="2151" y="4996"/>
                  </a:lnTo>
                  <a:lnTo>
                    <a:pt x="2213" y="5098"/>
                  </a:lnTo>
                  <a:lnTo>
                    <a:pt x="2274" y="5196"/>
                  </a:lnTo>
                  <a:lnTo>
                    <a:pt x="2336" y="5292"/>
                  </a:lnTo>
                  <a:lnTo>
                    <a:pt x="2397" y="5383"/>
                  </a:lnTo>
                  <a:lnTo>
                    <a:pt x="2459" y="5472"/>
                  </a:lnTo>
                  <a:lnTo>
                    <a:pt x="2520" y="5556"/>
                  </a:lnTo>
                  <a:lnTo>
                    <a:pt x="2582" y="5638"/>
                  </a:lnTo>
                  <a:lnTo>
                    <a:pt x="2643" y="5715"/>
                  </a:lnTo>
                  <a:lnTo>
                    <a:pt x="2705" y="5788"/>
                  </a:lnTo>
                  <a:lnTo>
                    <a:pt x="2766" y="5858"/>
                  </a:lnTo>
                  <a:lnTo>
                    <a:pt x="2827" y="5924"/>
                  </a:lnTo>
                  <a:lnTo>
                    <a:pt x="2889" y="5986"/>
                  </a:lnTo>
                  <a:lnTo>
                    <a:pt x="2950" y="6045"/>
                  </a:lnTo>
                  <a:lnTo>
                    <a:pt x="3012" y="6099"/>
                  </a:lnTo>
                  <a:lnTo>
                    <a:pt x="3073" y="6149"/>
                  </a:lnTo>
                  <a:lnTo>
                    <a:pt x="3135" y="6195"/>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4" name="Freeform 623">
              <a:extLst>
                <a:ext uri="{FF2B5EF4-FFF2-40B4-BE49-F238E27FC236}">
                  <a16:creationId xmlns:a16="http://schemas.microsoft.com/office/drawing/2014/main" id="{561AB177-647D-42D7-9FD6-B23F94D06A56}"/>
                </a:ext>
              </a:extLst>
            </p:cNvPr>
            <p:cNvSpPr>
              <a:spLocks/>
            </p:cNvSpPr>
            <p:nvPr/>
          </p:nvSpPr>
          <p:spPr bwMode="auto">
            <a:xfrm>
              <a:off x="6300788" y="4405313"/>
              <a:ext cx="781050" cy="661987"/>
            </a:xfrm>
            <a:custGeom>
              <a:avLst/>
              <a:gdLst>
                <a:gd name="T0" fmla="*/ 0 w 3135"/>
                <a:gd name="T1" fmla="*/ 2451 h 2693"/>
                <a:gd name="T2" fmla="*/ 61 w 3135"/>
                <a:gd name="T3" fmla="*/ 2494 h 2693"/>
                <a:gd name="T4" fmla="*/ 123 w 3135"/>
                <a:gd name="T5" fmla="*/ 2532 h 2693"/>
                <a:gd name="T6" fmla="*/ 184 w 3135"/>
                <a:gd name="T7" fmla="*/ 2566 h 2693"/>
                <a:gd name="T8" fmla="*/ 246 w 3135"/>
                <a:gd name="T9" fmla="*/ 2596 h 2693"/>
                <a:gd name="T10" fmla="*/ 307 w 3135"/>
                <a:gd name="T11" fmla="*/ 2622 h 2693"/>
                <a:gd name="T12" fmla="*/ 369 w 3135"/>
                <a:gd name="T13" fmla="*/ 2644 h 2693"/>
                <a:gd name="T14" fmla="*/ 430 w 3135"/>
                <a:gd name="T15" fmla="*/ 2662 h 2693"/>
                <a:gd name="T16" fmla="*/ 492 w 3135"/>
                <a:gd name="T17" fmla="*/ 2676 h 2693"/>
                <a:gd name="T18" fmla="*/ 553 w 3135"/>
                <a:gd name="T19" fmla="*/ 2686 h 2693"/>
                <a:gd name="T20" fmla="*/ 615 w 3135"/>
                <a:gd name="T21" fmla="*/ 2691 h 2693"/>
                <a:gd name="T22" fmla="*/ 676 w 3135"/>
                <a:gd name="T23" fmla="*/ 2693 h 2693"/>
                <a:gd name="T24" fmla="*/ 737 w 3135"/>
                <a:gd name="T25" fmla="*/ 2691 h 2693"/>
                <a:gd name="T26" fmla="*/ 799 w 3135"/>
                <a:gd name="T27" fmla="*/ 2684 h 2693"/>
                <a:gd name="T28" fmla="*/ 860 w 3135"/>
                <a:gd name="T29" fmla="*/ 2674 h 2693"/>
                <a:gd name="T30" fmla="*/ 922 w 3135"/>
                <a:gd name="T31" fmla="*/ 2659 h 2693"/>
                <a:gd name="T32" fmla="*/ 983 w 3135"/>
                <a:gd name="T33" fmla="*/ 2641 h 2693"/>
                <a:gd name="T34" fmla="*/ 1045 w 3135"/>
                <a:gd name="T35" fmla="*/ 2619 h 2693"/>
                <a:gd name="T36" fmla="*/ 1106 w 3135"/>
                <a:gd name="T37" fmla="*/ 2593 h 2693"/>
                <a:gd name="T38" fmla="*/ 1168 w 3135"/>
                <a:gd name="T39" fmla="*/ 2563 h 2693"/>
                <a:gd name="T40" fmla="*/ 1229 w 3135"/>
                <a:gd name="T41" fmla="*/ 2529 h 2693"/>
                <a:gd name="T42" fmla="*/ 1291 w 3135"/>
                <a:gd name="T43" fmla="*/ 2492 h 2693"/>
                <a:gd name="T44" fmla="*/ 1352 w 3135"/>
                <a:gd name="T45" fmla="*/ 2451 h 2693"/>
                <a:gd name="T46" fmla="*/ 1414 w 3135"/>
                <a:gd name="T47" fmla="*/ 2406 h 2693"/>
                <a:gd name="T48" fmla="*/ 1475 w 3135"/>
                <a:gd name="T49" fmla="*/ 2358 h 2693"/>
                <a:gd name="T50" fmla="*/ 1537 w 3135"/>
                <a:gd name="T51" fmla="*/ 2306 h 2693"/>
                <a:gd name="T52" fmla="*/ 1598 w 3135"/>
                <a:gd name="T53" fmla="*/ 2250 h 2693"/>
                <a:gd name="T54" fmla="*/ 1660 w 3135"/>
                <a:gd name="T55" fmla="*/ 2192 h 2693"/>
                <a:gd name="T56" fmla="*/ 1721 w 3135"/>
                <a:gd name="T57" fmla="*/ 2130 h 2693"/>
                <a:gd name="T58" fmla="*/ 1782 w 3135"/>
                <a:gd name="T59" fmla="*/ 2065 h 2693"/>
                <a:gd name="T60" fmla="*/ 1844 w 3135"/>
                <a:gd name="T61" fmla="*/ 1996 h 2693"/>
                <a:gd name="T62" fmla="*/ 1905 w 3135"/>
                <a:gd name="T63" fmla="*/ 1925 h 2693"/>
                <a:gd name="T64" fmla="*/ 1967 w 3135"/>
                <a:gd name="T65" fmla="*/ 1850 h 2693"/>
                <a:gd name="T66" fmla="*/ 2028 w 3135"/>
                <a:gd name="T67" fmla="*/ 1773 h 2693"/>
                <a:gd name="T68" fmla="*/ 2090 w 3135"/>
                <a:gd name="T69" fmla="*/ 1693 h 2693"/>
                <a:gd name="T70" fmla="*/ 2151 w 3135"/>
                <a:gd name="T71" fmla="*/ 1610 h 2693"/>
                <a:gd name="T72" fmla="*/ 2213 w 3135"/>
                <a:gd name="T73" fmla="*/ 1524 h 2693"/>
                <a:gd name="T74" fmla="*/ 2274 w 3135"/>
                <a:gd name="T75" fmla="*/ 1436 h 2693"/>
                <a:gd name="T76" fmla="*/ 2336 w 3135"/>
                <a:gd name="T77" fmla="*/ 1346 h 2693"/>
                <a:gd name="T78" fmla="*/ 2397 w 3135"/>
                <a:gd name="T79" fmla="*/ 1253 h 2693"/>
                <a:gd name="T80" fmla="*/ 2459 w 3135"/>
                <a:gd name="T81" fmla="*/ 1158 h 2693"/>
                <a:gd name="T82" fmla="*/ 2520 w 3135"/>
                <a:gd name="T83" fmla="*/ 1061 h 2693"/>
                <a:gd name="T84" fmla="*/ 2582 w 3135"/>
                <a:gd name="T85" fmla="*/ 962 h 2693"/>
                <a:gd name="T86" fmla="*/ 2643 w 3135"/>
                <a:gd name="T87" fmla="*/ 861 h 2693"/>
                <a:gd name="T88" fmla="*/ 2705 w 3135"/>
                <a:gd name="T89" fmla="*/ 758 h 2693"/>
                <a:gd name="T90" fmla="*/ 2766 w 3135"/>
                <a:gd name="T91" fmla="*/ 654 h 2693"/>
                <a:gd name="T92" fmla="*/ 2827 w 3135"/>
                <a:gd name="T93" fmla="*/ 548 h 2693"/>
                <a:gd name="T94" fmla="*/ 2889 w 3135"/>
                <a:gd name="T95" fmla="*/ 440 h 2693"/>
                <a:gd name="T96" fmla="*/ 2950 w 3135"/>
                <a:gd name="T97" fmla="*/ 332 h 2693"/>
                <a:gd name="T98" fmla="*/ 3012 w 3135"/>
                <a:gd name="T99" fmla="*/ 222 h 2693"/>
                <a:gd name="T100" fmla="*/ 3073 w 3135"/>
                <a:gd name="T101" fmla="*/ 111 h 2693"/>
                <a:gd name="T102" fmla="*/ 3135 w 3135"/>
                <a:gd name="T103" fmla="*/ 0 h 2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693">
                  <a:moveTo>
                    <a:pt x="0" y="2451"/>
                  </a:moveTo>
                  <a:lnTo>
                    <a:pt x="61" y="2494"/>
                  </a:lnTo>
                  <a:lnTo>
                    <a:pt x="123" y="2532"/>
                  </a:lnTo>
                  <a:lnTo>
                    <a:pt x="184" y="2566"/>
                  </a:lnTo>
                  <a:lnTo>
                    <a:pt x="246" y="2596"/>
                  </a:lnTo>
                  <a:lnTo>
                    <a:pt x="307" y="2622"/>
                  </a:lnTo>
                  <a:lnTo>
                    <a:pt x="369" y="2644"/>
                  </a:lnTo>
                  <a:lnTo>
                    <a:pt x="430" y="2662"/>
                  </a:lnTo>
                  <a:lnTo>
                    <a:pt x="492" y="2676"/>
                  </a:lnTo>
                  <a:lnTo>
                    <a:pt x="553" y="2686"/>
                  </a:lnTo>
                  <a:lnTo>
                    <a:pt x="615" y="2691"/>
                  </a:lnTo>
                  <a:lnTo>
                    <a:pt x="676" y="2693"/>
                  </a:lnTo>
                  <a:lnTo>
                    <a:pt x="737" y="2691"/>
                  </a:lnTo>
                  <a:lnTo>
                    <a:pt x="799" y="2684"/>
                  </a:lnTo>
                  <a:lnTo>
                    <a:pt x="860" y="2674"/>
                  </a:lnTo>
                  <a:lnTo>
                    <a:pt x="922" y="2659"/>
                  </a:lnTo>
                  <a:lnTo>
                    <a:pt x="983" y="2641"/>
                  </a:lnTo>
                  <a:lnTo>
                    <a:pt x="1045" y="2619"/>
                  </a:lnTo>
                  <a:lnTo>
                    <a:pt x="1106" y="2593"/>
                  </a:lnTo>
                  <a:lnTo>
                    <a:pt x="1168" y="2563"/>
                  </a:lnTo>
                  <a:lnTo>
                    <a:pt x="1229" y="2529"/>
                  </a:lnTo>
                  <a:lnTo>
                    <a:pt x="1291" y="2492"/>
                  </a:lnTo>
                  <a:lnTo>
                    <a:pt x="1352" y="2451"/>
                  </a:lnTo>
                  <a:lnTo>
                    <a:pt x="1414" y="2406"/>
                  </a:lnTo>
                  <a:lnTo>
                    <a:pt x="1475" y="2358"/>
                  </a:lnTo>
                  <a:lnTo>
                    <a:pt x="1537" y="2306"/>
                  </a:lnTo>
                  <a:lnTo>
                    <a:pt x="1598" y="2250"/>
                  </a:lnTo>
                  <a:lnTo>
                    <a:pt x="1660" y="2192"/>
                  </a:lnTo>
                  <a:lnTo>
                    <a:pt x="1721" y="2130"/>
                  </a:lnTo>
                  <a:lnTo>
                    <a:pt x="1782" y="2065"/>
                  </a:lnTo>
                  <a:lnTo>
                    <a:pt x="1844" y="1996"/>
                  </a:lnTo>
                  <a:lnTo>
                    <a:pt x="1905" y="1925"/>
                  </a:lnTo>
                  <a:lnTo>
                    <a:pt x="1967" y="1850"/>
                  </a:lnTo>
                  <a:lnTo>
                    <a:pt x="2028" y="1773"/>
                  </a:lnTo>
                  <a:lnTo>
                    <a:pt x="2090" y="1693"/>
                  </a:lnTo>
                  <a:lnTo>
                    <a:pt x="2151" y="1610"/>
                  </a:lnTo>
                  <a:lnTo>
                    <a:pt x="2213" y="1524"/>
                  </a:lnTo>
                  <a:lnTo>
                    <a:pt x="2274" y="1436"/>
                  </a:lnTo>
                  <a:lnTo>
                    <a:pt x="2336" y="1346"/>
                  </a:lnTo>
                  <a:lnTo>
                    <a:pt x="2397" y="1253"/>
                  </a:lnTo>
                  <a:lnTo>
                    <a:pt x="2459" y="1158"/>
                  </a:lnTo>
                  <a:lnTo>
                    <a:pt x="2520" y="1061"/>
                  </a:lnTo>
                  <a:lnTo>
                    <a:pt x="2582" y="962"/>
                  </a:lnTo>
                  <a:lnTo>
                    <a:pt x="2643" y="861"/>
                  </a:lnTo>
                  <a:lnTo>
                    <a:pt x="2705" y="758"/>
                  </a:lnTo>
                  <a:lnTo>
                    <a:pt x="2766" y="654"/>
                  </a:lnTo>
                  <a:lnTo>
                    <a:pt x="2827" y="548"/>
                  </a:lnTo>
                  <a:lnTo>
                    <a:pt x="2889" y="440"/>
                  </a:lnTo>
                  <a:lnTo>
                    <a:pt x="2950" y="332"/>
                  </a:lnTo>
                  <a:lnTo>
                    <a:pt x="3012" y="222"/>
                  </a:lnTo>
                  <a:lnTo>
                    <a:pt x="3073" y="111"/>
                  </a:lnTo>
                  <a:lnTo>
                    <a:pt x="3135" y="0"/>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5" name="Freeform 624">
              <a:extLst>
                <a:ext uri="{FF2B5EF4-FFF2-40B4-BE49-F238E27FC236}">
                  <a16:creationId xmlns:a16="http://schemas.microsoft.com/office/drawing/2014/main" id="{E034627D-BCB9-477A-9BDE-245086AC91C9}"/>
                </a:ext>
              </a:extLst>
            </p:cNvPr>
            <p:cNvSpPr>
              <a:spLocks/>
            </p:cNvSpPr>
            <p:nvPr/>
          </p:nvSpPr>
          <p:spPr bwMode="auto">
            <a:xfrm>
              <a:off x="7081838" y="3548063"/>
              <a:ext cx="657225" cy="857250"/>
            </a:xfrm>
            <a:custGeom>
              <a:avLst/>
              <a:gdLst>
                <a:gd name="T0" fmla="*/ 0 w 2643"/>
                <a:gd name="T1" fmla="*/ 3484 h 3484"/>
                <a:gd name="T2" fmla="*/ 61 w 2643"/>
                <a:gd name="T3" fmla="*/ 3371 h 3484"/>
                <a:gd name="T4" fmla="*/ 123 w 2643"/>
                <a:gd name="T5" fmla="*/ 3258 h 3484"/>
                <a:gd name="T6" fmla="*/ 184 w 2643"/>
                <a:gd name="T7" fmla="*/ 3145 h 3484"/>
                <a:gd name="T8" fmla="*/ 246 w 2643"/>
                <a:gd name="T9" fmla="*/ 3031 h 3484"/>
                <a:gd name="T10" fmla="*/ 307 w 2643"/>
                <a:gd name="T11" fmla="*/ 2917 h 3484"/>
                <a:gd name="T12" fmla="*/ 369 w 2643"/>
                <a:gd name="T13" fmla="*/ 2803 h 3484"/>
                <a:gd name="T14" fmla="*/ 430 w 2643"/>
                <a:gd name="T15" fmla="*/ 2690 h 3484"/>
                <a:gd name="T16" fmla="*/ 492 w 2643"/>
                <a:gd name="T17" fmla="*/ 2576 h 3484"/>
                <a:gd name="T18" fmla="*/ 553 w 2643"/>
                <a:gd name="T19" fmla="*/ 2463 h 3484"/>
                <a:gd name="T20" fmla="*/ 614 w 2643"/>
                <a:gd name="T21" fmla="*/ 2350 h 3484"/>
                <a:gd name="T22" fmla="*/ 676 w 2643"/>
                <a:gd name="T23" fmla="*/ 2238 h 3484"/>
                <a:gd name="T24" fmla="*/ 737 w 2643"/>
                <a:gd name="T25" fmla="*/ 2127 h 3484"/>
                <a:gd name="T26" fmla="*/ 799 w 2643"/>
                <a:gd name="T27" fmla="*/ 2017 h 3484"/>
                <a:gd name="T28" fmla="*/ 860 w 2643"/>
                <a:gd name="T29" fmla="*/ 1909 h 3484"/>
                <a:gd name="T30" fmla="*/ 922 w 2643"/>
                <a:gd name="T31" fmla="*/ 1801 h 3484"/>
                <a:gd name="T32" fmla="*/ 983 w 2643"/>
                <a:gd name="T33" fmla="*/ 1695 h 3484"/>
                <a:gd name="T34" fmla="*/ 1045 w 2643"/>
                <a:gd name="T35" fmla="*/ 1591 h 3484"/>
                <a:gd name="T36" fmla="*/ 1106 w 2643"/>
                <a:gd name="T37" fmla="*/ 1488 h 3484"/>
                <a:gd name="T38" fmla="*/ 1168 w 2643"/>
                <a:gd name="T39" fmla="*/ 1388 h 3484"/>
                <a:gd name="T40" fmla="*/ 1229 w 2643"/>
                <a:gd name="T41" fmla="*/ 1290 h 3484"/>
                <a:gd name="T42" fmla="*/ 1291 w 2643"/>
                <a:gd name="T43" fmla="*/ 1193 h 3484"/>
                <a:gd name="T44" fmla="*/ 1352 w 2643"/>
                <a:gd name="T45" fmla="*/ 1100 h 3484"/>
                <a:gd name="T46" fmla="*/ 1414 w 2643"/>
                <a:gd name="T47" fmla="*/ 1009 h 3484"/>
                <a:gd name="T48" fmla="*/ 1475 w 2643"/>
                <a:gd name="T49" fmla="*/ 921 h 3484"/>
                <a:gd name="T50" fmla="*/ 1537 w 2643"/>
                <a:gd name="T51" fmla="*/ 836 h 3484"/>
                <a:gd name="T52" fmla="*/ 1598 w 2643"/>
                <a:gd name="T53" fmla="*/ 753 h 3484"/>
                <a:gd name="T54" fmla="*/ 1659 w 2643"/>
                <a:gd name="T55" fmla="*/ 675 h 3484"/>
                <a:gd name="T56" fmla="*/ 1721 w 2643"/>
                <a:gd name="T57" fmla="*/ 599 h 3484"/>
                <a:gd name="T58" fmla="*/ 1782 w 2643"/>
                <a:gd name="T59" fmla="*/ 528 h 3484"/>
                <a:gd name="T60" fmla="*/ 1844 w 2643"/>
                <a:gd name="T61" fmla="*/ 460 h 3484"/>
                <a:gd name="T62" fmla="*/ 1905 w 2643"/>
                <a:gd name="T63" fmla="*/ 396 h 3484"/>
                <a:gd name="T64" fmla="*/ 1967 w 2643"/>
                <a:gd name="T65" fmla="*/ 336 h 3484"/>
                <a:gd name="T66" fmla="*/ 2028 w 2643"/>
                <a:gd name="T67" fmla="*/ 281 h 3484"/>
                <a:gd name="T68" fmla="*/ 2090 w 2643"/>
                <a:gd name="T69" fmla="*/ 230 h 3484"/>
                <a:gd name="T70" fmla="*/ 2151 w 2643"/>
                <a:gd name="T71" fmla="*/ 184 h 3484"/>
                <a:gd name="T72" fmla="*/ 2213 w 2643"/>
                <a:gd name="T73" fmla="*/ 142 h 3484"/>
                <a:gd name="T74" fmla="*/ 2274 w 2643"/>
                <a:gd name="T75" fmla="*/ 105 h 3484"/>
                <a:gd name="T76" fmla="*/ 2336 w 2643"/>
                <a:gd name="T77" fmla="*/ 74 h 3484"/>
                <a:gd name="T78" fmla="*/ 2397 w 2643"/>
                <a:gd name="T79" fmla="*/ 48 h 3484"/>
                <a:gd name="T80" fmla="*/ 2459 w 2643"/>
                <a:gd name="T81" fmla="*/ 28 h 3484"/>
                <a:gd name="T82" fmla="*/ 2520 w 2643"/>
                <a:gd name="T83" fmla="*/ 13 h 3484"/>
                <a:gd name="T84" fmla="*/ 2582 w 2643"/>
                <a:gd name="T85" fmla="*/ 4 h 3484"/>
                <a:gd name="T86" fmla="*/ 2643 w 2643"/>
                <a:gd name="T87" fmla="*/ 0 h 3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3484">
                  <a:moveTo>
                    <a:pt x="0" y="3484"/>
                  </a:moveTo>
                  <a:lnTo>
                    <a:pt x="61" y="3371"/>
                  </a:lnTo>
                  <a:lnTo>
                    <a:pt x="123" y="3258"/>
                  </a:lnTo>
                  <a:lnTo>
                    <a:pt x="184" y="3145"/>
                  </a:lnTo>
                  <a:lnTo>
                    <a:pt x="246" y="3031"/>
                  </a:lnTo>
                  <a:lnTo>
                    <a:pt x="307" y="2917"/>
                  </a:lnTo>
                  <a:lnTo>
                    <a:pt x="369" y="2803"/>
                  </a:lnTo>
                  <a:lnTo>
                    <a:pt x="430" y="2690"/>
                  </a:lnTo>
                  <a:lnTo>
                    <a:pt x="492" y="2576"/>
                  </a:lnTo>
                  <a:lnTo>
                    <a:pt x="553" y="2463"/>
                  </a:lnTo>
                  <a:lnTo>
                    <a:pt x="614" y="2350"/>
                  </a:lnTo>
                  <a:lnTo>
                    <a:pt x="676" y="2238"/>
                  </a:lnTo>
                  <a:lnTo>
                    <a:pt x="737" y="2127"/>
                  </a:lnTo>
                  <a:lnTo>
                    <a:pt x="799" y="2017"/>
                  </a:lnTo>
                  <a:lnTo>
                    <a:pt x="860" y="1909"/>
                  </a:lnTo>
                  <a:lnTo>
                    <a:pt x="922" y="1801"/>
                  </a:lnTo>
                  <a:lnTo>
                    <a:pt x="983" y="1695"/>
                  </a:lnTo>
                  <a:lnTo>
                    <a:pt x="1045" y="1591"/>
                  </a:lnTo>
                  <a:lnTo>
                    <a:pt x="1106" y="1488"/>
                  </a:lnTo>
                  <a:lnTo>
                    <a:pt x="1168" y="1388"/>
                  </a:lnTo>
                  <a:lnTo>
                    <a:pt x="1229" y="1290"/>
                  </a:lnTo>
                  <a:lnTo>
                    <a:pt x="1291" y="1193"/>
                  </a:lnTo>
                  <a:lnTo>
                    <a:pt x="1352" y="1100"/>
                  </a:lnTo>
                  <a:lnTo>
                    <a:pt x="1414" y="1009"/>
                  </a:lnTo>
                  <a:lnTo>
                    <a:pt x="1475" y="921"/>
                  </a:lnTo>
                  <a:lnTo>
                    <a:pt x="1537" y="836"/>
                  </a:lnTo>
                  <a:lnTo>
                    <a:pt x="1598" y="753"/>
                  </a:lnTo>
                  <a:lnTo>
                    <a:pt x="1659" y="675"/>
                  </a:lnTo>
                  <a:lnTo>
                    <a:pt x="1721" y="599"/>
                  </a:lnTo>
                  <a:lnTo>
                    <a:pt x="1782" y="528"/>
                  </a:lnTo>
                  <a:lnTo>
                    <a:pt x="1844" y="460"/>
                  </a:lnTo>
                  <a:lnTo>
                    <a:pt x="1905" y="396"/>
                  </a:lnTo>
                  <a:lnTo>
                    <a:pt x="1967" y="336"/>
                  </a:lnTo>
                  <a:lnTo>
                    <a:pt x="2028" y="281"/>
                  </a:lnTo>
                  <a:lnTo>
                    <a:pt x="2090" y="230"/>
                  </a:lnTo>
                  <a:lnTo>
                    <a:pt x="2151" y="184"/>
                  </a:lnTo>
                  <a:lnTo>
                    <a:pt x="2213" y="142"/>
                  </a:lnTo>
                  <a:lnTo>
                    <a:pt x="2274" y="105"/>
                  </a:lnTo>
                  <a:lnTo>
                    <a:pt x="2336" y="74"/>
                  </a:lnTo>
                  <a:lnTo>
                    <a:pt x="2397" y="48"/>
                  </a:lnTo>
                  <a:lnTo>
                    <a:pt x="2459" y="28"/>
                  </a:lnTo>
                  <a:lnTo>
                    <a:pt x="2520" y="13"/>
                  </a:lnTo>
                  <a:lnTo>
                    <a:pt x="2582" y="4"/>
                  </a:lnTo>
                  <a:lnTo>
                    <a:pt x="2643" y="0"/>
                  </a:lnTo>
                </a:path>
              </a:pathLst>
            </a:custGeom>
            <a:noFill/>
            <a:ln w="1905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6" name="Freeform 625">
              <a:extLst>
                <a:ext uri="{FF2B5EF4-FFF2-40B4-BE49-F238E27FC236}">
                  <a16:creationId xmlns:a16="http://schemas.microsoft.com/office/drawing/2014/main" id="{630712E3-2B29-4785-85DF-7F6398CDBC6A}"/>
                </a:ext>
              </a:extLst>
            </p:cNvPr>
            <p:cNvSpPr>
              <a:spLocks/>
            </p:cNvSpPr>
            <p:nvPr/>
          </p:nvSpPr>
          <p:spPr bwMode="auto">
            <a:xfrm>
              <a:off x="1619251" y="2168525"/>
              <a:ext cx="779463" cy="1379537"/>
            </a:xfrm>
            <a:custGeom>
              <a:avLst/>
              <a:gdLst>
                <a:gd name="T0" fmla="*/ 0 w 3135"/>
                <a:gd name="T1" fmla="*/ 5608 h 5608"/>
                <a:gd name="T2" fmla="*/ 61 w 3135"/>
                <a:gd name="T3" fmla="*/ 5603 h 5608"/>
                <a:gd name="T4" fmla="*/ 123 w 3135"/>
                <a:gd name="T5" fmla="*/ 5588 h 5608"/>
                <a:gd name="T6" fmla="*/ 184 w 3135"/>
                <a:gd name="T7" fmla="*/ 5564 h 5608"/>
                <a:gd name="T8" fmla="*/ 246 w 3135"/>
                <a:gd name="T9" fmla="*/ 5530 h 5608"/>
                <a:gd name="T10" fmla="*/ 307 w 3135"/>
                <a:gd name="T11" fmla="*/ 5488 h 5608"/>
                <a:gd name="T12" fmla="*/ 369 w 3135"/>
                <a:gd name="T13" fmla="*/ 5437 h 5608"/>
                <a:gd name="T14" fmla="*/ 430 w 3135"/>
                <a:gd name="T15" fmla="*/ 5378 h 5608"/>
                <a:gd name="T16" fmla="*/ 492 w 3135"/>
                <a:gd name="T17" fmla="*/ 5312 h 5608"/>
                <a:gd name="T18" fmla="*/ 553 w 3135"/>
                <a:gd name="T19" fmla="*/ 5238 h 5608"/>
                <a:gd name="T20" fmla="*/ 615 w 3135"/>
                <a:gd name="T21" fmla="*/ 5157 h 5608"/>
                <a:gd name="T22" fmla="*/ 676 w 3135"/>
                <a:gd name="T23" fmla="*/ 5069 h 5608"/>
                <a:gd name="T24" fmla="*/ 738 w 3135"/>
                <a:gd name="T25" fmla="*/ 4975 h 5608"/>
                <a:gd name="T26" fmla="*/ 799 w 3135"/>
                <a:gd name="T27" fmla="*/ 4875 h 5608"/>
                <a:gd name="T28" fmla="*/ 861 w 3135"/>
                <a:gd name="T29" fmla="*/ 4770 h 5608"/>
                <a:gd name="T30" fmla="*/ 922 w 3135"/>
                <a:gd name="T31" fmla="*/ 4660 h 5608"/>
                <a:gd name="T32" fmla="*/ 984 w 3135"/>
                <a:gd name="T33" fmla="*/ 4544 h 5608"/>
                <a:gd name="T34" fmla="*/ 1045 w 3135"/>
                <a:gd name="T35" fmla="*/ 4424 h 5608"/>
                <a:gd name="T36" fmla="*/ 1106 w 3135"/>
                <a:gd name="T37" fmla="*/ 4300 h 5608"/>
                <a:gd name="T38" fmla="*/ 1168 w 3135"/>
                <a:gd name="T39" fmla="*/ 4173 h 5608"/>
                <a:gd name="T40" fmla="*/ 1229 w 3135"/>
                <a:gd name="T41" fmla="*/ 4041 h 5608"/>
                <a:gd name="T42" fmla="*/ 1291 w 3135"/>
                <a:gd name="T43" fmla="*/ 3907 h 5608"/>
                <a:gd name="T44" fmla="*/ 1352 w 3135"/>
                <a:gd name="T45" fmla="*/ 3770 h 5608"/>
                <a:gd name="T46" fmla="*/ 1414 w 3135"/>
                <a:gd name="T47" fmla="*/ 3630 h 5608"/>
                <a:gd name="T48" fmla="*/ 1475 w 3135"/>
                <a:gd name="T49" fmla="*/ 3489 h 5608"/>
                <a:gd name="T50" fmla="*/ 1537 w 3135"/>
                <a:gd name="T51" fmla="*/ 3346 h 5608"/>
                <a:gd name="T52" fmla="*/ 1598 w 3135"/>
                <a:gd name="T53" fmla="*/ 3201 h 5608"/>
                <a:gd name="T54" fmla="*/ 1660 w 3135"/>
                <a:gd name="T55" fmla="*/ 3055 h 5608"/>
                <a:gd name="T56" fmla="*/ 1721 w 3135"/>
                <a:gd name="T57" fmla="*/ 2909 h 5608"/>
                <a:gd name="T58" fmla="*/ 1783 w 3135"/>
                <a:gd name="T59" fmla="*/ 2762 h 5608"/>
                <a:gd name="T60" fmla="*/ 1844 w 3135"/>
                <a:gd name="T61" fmla="*/ 2614 h 5608"/>
                <a:gd name="T62" fmla="*/ 1906 w 3135"/>
                <a:gd name="T63" fmla="*/ 2468 h 5608"/>
                <a:gd name="T64" fmla="*/ 1967 w 3135"/>
                <a:gd name="T65" fmla="*/ 2321 h 5608"/>
                <a:gd name="T66" fmla="*/ 2029 w 3135"/>
                <a:gd name="T67" fmla="*/ 2176 h 5608"/>
                <a:gd name="T68" fmla="*/ 2090 w 3135"/>
                <a:gd name="T69" fmla="*/ 2031 h 5608"/>
                <a:gd name="T70" fmla="*/ 2151 w 3135"/>
                <a:gd name="T71" fmla="*/ 1888 h 5608"/>
                <a:gd name="T72" fmla="*/ 2213 w 3135"/>
                <a:gd name="T73" fmla="*/ 1747 h 5608"/>
                <a:gd name="T74" fmla="*/ 2274 w 3135"/>
                <a:gd name="T75" fmla="*/ 1607 h 5608"/>
                <a:gd name="T76" fmla="*/ 2336 w 3135"/>
                <a:gd name="T77" fmla="*/ 1470 h 5608"/>
                <a:gd name="T78" fmla="*/ 2397 w 3135"/>
                <a:gd name="T79" fmla="*/ 1335 h 5608"/>
                <a:gd name="T80" fmla="*/ 2459 w 3135"/>
                <a:gd name="T81" fmla="*/ 1203 h 5608"/>
                <a:gd name="T82" fmla="*/ 2520 w 3135"/>
                <a:gd name="T83" fmla="*/ 1074 h 5608"/>
                <a:gd name="T84" fmla="*/ 2582 w 3135"/>
                <a:gd name="T85" fmla="*/ 948 h 5608"/>
                <a:gd name="T86" fmla="*/ 2643 w 3135"/>
                <a:gd name="T87" fmla="*/ 826 h 5608"/>
                <a:gd name="T88" fmla="*/ 2705 w 3135"/>
                <a:gd name="T89" fmla="*/ 708 h 5608"/>
                <a:gd name="T90" fmla="*/ 2766 w 3135"/>
                <a:gd name="T91" fmla="*/ 593 h 5608"/>
                <a:gd name="T92" fmla="*/ 2828 w 3135"/>
                <a:gd name="T93" fmla="*/ 483 h 5608"/>
                <a:gd name="T94" fmla="*/ 2889 w 3135"/>
                <a:gd name="T95" fmla="*/ 377 h 5608"/>
                <a:gd name="T96" fmla="*/ 2951 w 3135"/>
                <a:gd name="T97" fmla="*/ 275 h 5608"/>
                <a:gd name="T98" fmla="*/ 3012 w 3135"/>
                <a:gd name="T99" fmla="*/ 179 h 5608"/>
                <a:gd name="T100" fmla="*/ 3074 w 3135"/>
                <a:gd name="T101" fmla="*/ 87 h 5608"/>
                <a:gd name="T102" fmla="*/ 3135 w 3135"/>
                <a:gd name="T103" fmla="*/ 0 h 5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608">
                  <a:moveTo>
                    <a:pt x="0" y="5608"/>
                  </a:moveTo>
                  <a:lnTo>
                    <a:pt x="61" y="5603"/>
                  </a:lnTo>
                  <a:lnTo>
                    <a:pt x="123" y="5588"/>
                  </a:lnTo>
                  <a:lnTo>
                    <a:pt x="184" y="5564"/>
                  </a:lnTo>
                  <a:lnTo>
                    <a:pt x="246" y="5530"/>
                  </a:lnTo>
                  <a:lnTo>
                    <a:pt x="307" y="5488"/>
                  </a:lnTo>
                  <a:lnTo>
                    <a:pt x="369" y="5437"/>
                  </a:lnTo>
                  <a:lnTo>
                    <a:pt x="430" y="5378"/>
                  </a:lnTo>
                  <a:lnTo>
                    <a:pt x="492" y="5312"/>
                  </a:lnTo>
                  <a:lnTo>
                    <a:pt x="553" y="5238"/>
                  </a:lnTo>
                  <a:lnTo>
                    <a:pt x="615" y="5157"/>
                  </a:lnTo>
                  <a:lnTo>
                    <a:pt x="676" y="5069"/>
                  </a:lnTo>
                  <a:lnTo>
                    <a:pt x="738" y="4975"/>
                  </a:lnTo>
                  <a:lnTo>
                    <a:pt x="799" y="4875"/>
                  </a:lnTo>
                  <a:lnTo>
                    <a:pt x="861" y="4770"/>
                  </a:lnTo>
                  <a:lnTo>
                    <a:pt x="922" y="4660"/>
                  </a:lnTo>
                  <a:lnTo>
                    <a:pt x="984" y="4544"/>
                  </a:lnTo>
                  <a:lnTo>
                    <a:pt x="1045" y="4424"/>
                  </a:lnTo>
                  <a:lnTo>
                    <a:pt x="1106" y="4300"/>
                  </a:lnTo>
                  <a:lnTo>
                    <a:pt x="1168" y="4173"/>
                  </a:lnTo>
                  <a:lnTo>
                    <a:pt x="1229" y="4041"/>
                  </a:lnTo>
                  <a:lnTo>
                    <a:pt x="1291" y="3907"/>
                  </a:lnTo>
                  <a:lnTo>
                    <a:pt x="1352" y="3770"/>
                  </a:lnTo>
                  <a:lnTo>
                    <a:pt x="1414" y="3630"/>
                  </a:lnTo>
                  <a:lnTo>
                    <a:pt x="1475" y="3489"/>
                  </a:lnTo>
                  <a:lnTo>
                    <a:pt x="1537" y="3346"/>
                  </a:lnTo>
                  <a:lnTo>
                    <a:pt x="1598" y="3201"/>
                  </a:lnTo>
                  <a:lnTo>
                    <a:pt x="1660" y="3055"/>
                  </a:lnTo>
                  <a:lnTo>
                    <a:pt x="1721" y="2909"/>
                  </a:lnTo>
                  <a:lnTo>
                    <a:pt x="1783" y="2762"/>
                  </a:lnTo>
                  <a:lnTo>
                    <a:pt x="1844" y="2614"/>
                  </a:lnTo>
                  <a:lnTo>
                    <a:pt x="1906" y="2468"/>
                  </a:lnTo>
                  <a:lnTo>
                    <a:pt x="1967" y="2321"/>
                  </a:lnTo>
                  <a:lnTo>
                    <a:pt x="2029" y="2176"/>
                  </a:lnTo>
                  <a:lnTo>
                    <a:pt x="2090" y="2031"/>
                  </a:lnTo>
                  <a:lnTo>
                    <a:pt x="2151" y="1888"/>
                  </a:lnTo>
                  <a:lnTo>
                    <a:pt x="2213" y="1747"/>
                  </a:lnTo>
                  <a:lnTo>
                    <a:pt x="2274" y="1607"/>
                  </a:lnTo>
                  <a:lnTo>
                    <a:pt x="2336" y="1470"/>
                  </a:lnTo>
                  <a:lnTo>
                    <a:pt x="2397" y="1335"/>
                  </a:lnTo>
                  <a:lnTo>
                    <a:pt x="2459" y="1203"/>
                  </a:lnTo>
                  <a:lnTo>
                    <a:pt x="2520" y="1074"/>
                  </a:lnTo>
                  <a:lnTo>
                    <a:pt x="2582" y="948"/>
                  </a:lnTo>
                  <a:lnTo>
                    <a:pt x="2643" y="826"/>
                  </a:lnTo>
                  <a:lnTo>
                    <a:pt x="2705" y="708"/>
                  </a:lnTo>
                  <a:lnTo>
                    <a:pt x="2766" y="593"/>
                  </a:lnTo>
                  <a:lnTo>
                    <a:pt x="2828" y="483"/>
                  </a:lnTo>
                  <a:lnTo>
                    <a:pt x="2889" y="377"/>
                  </a:lnTo>
                  <a:lnTo>
                    <a:pt x="2951" y="275"/>
                  </a:lnTo>
                  <a:lnTo>
                    <a:pt x="3012" y="179"/>
                  </a:lnTo>
                  <a:lnTo>
                    <a:pt x="3074" y="87"/>
                  </a:lnTo>
                  <a:lnTo>
                    <a:pt x="3135" y="0"/>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7" name="Freeform 626">
              <a:extLst>
                <a:ext uri="{FF2B5EF4-FFF2-40B4-BE49-F238E27FC236}">
                  <a16:creationId xmlns:a16="http://schemas.microsoft.com/office/drawing/2014/main" id="{F3642AF4-F7EF-41B3-9230-3C712D548487}"/>
                </a:ext>
              </a:extLst>
            </p:cNvPr>
            <p:cNvSpPr>
              <a:spLocks/>
            </p:cNvSpPr>
            <p:nvPr/>
          </p:nvSpPr>
          <p:spPr bwMode="auto">
            <a:xfrm>
              <a:off x="2398713" y="2024063"/>
              <a:ext cx="781050" cy="1046162"/>
            </a:xfrm>
            <a:custGeom>
              <a:avLst/>
              <a:gdLst>
                <a:gd name="T0" fmla="*/ 0 w 3135"/>
                <a:gd name="T1" fmla="*/ 592 h 4254"/>
                <a:gd name="T2" fmla="*/ 61 w 3135"/>
                <a:gd name="T3" fmla="*/ 511 h 4254"/>
                <a:gd name="T4" fmla="*/ 123 w 3135"/>
                <a:gd name="T5" fmla="*/ 436 h 4254"/>
                <a:gd name="T6" fmla="*/ 184 w 3135"/>
                <a:gd name="T7" fmla="*/ 365 h 4254"/>
                <a:gd name="T8" fmla="*/ 246 w 3135"/>
                <a:gd name="T9" fmla="*/ 301 h 4254"/>
                <a:gd name="T10" fmla="*/ 307 w 3135"/>
                <a:gd name="T11" fmla="*/ 243 h 4254"/>
                <a:gd name="T12" fmla="*/ 369 w 3135"/>
                <a:gd name="T13" fmla="*/ 190 h 4254"/>
                <a:gd name="T14" fmla="*/ 430 w 3135"/>
                <a:gd name="T15" fmla="*/ 144 h 4254"/>
                <a:gd name="T16" fmla="*/ 492 w 3135"/>
                <a:gd name="T17" fmla="*/ 104 h 4254"/>
                <a:gd name="T18" fmla="*/ 553 w 3135"/>
                <a:gd name="T19" fmla="*/ 70 h 4254"/>
                <a:gd name="T20" fmla="*/ 615 w 3135"/>
                <a:gd name="T21" fmla="*/ 43 h 4254"/>
                <a:gd name="T22" fmla="*/ 676 w 3135"/>
                <a:gd name="T23" fmla="*/ 23 h 4254"/>
                <a:gd name="T24" fmla="*/ 738 w 3135"/>
                <a:gd name="T25" fmla="*/ 8 h 4254"/>
                <a:gd name="T26" fmla="*/ 799 w 3135"/>
                <a:gd name="T27" fmla="*/ 1 h 4254"/>
                <a:gd name="T28" fmla="*/ 861 w 3135"/>
                <a:gd name="T29" fmla="*/ 0 h 4254"/>
                <a:gd name="T30" fmla="*/ 922 w 3135"/>
                <a:gd name="T31" fmla="*/ 6 h 4254"/>
                <a:gd name="T32" fmla="*/ 983 w 3135"/>
                <a:gd name="T33" fmla="*/ 18 h 4254"/>
                <a:gd name="T34" fmla="*/ 1045 w 3135"/>
                <a:gd name="T35" fmla="*/ 38 h 4254"/>
                <a:gd name="T36" fmla="*/ 1106 w 3135"/>
                <a:gd name="T37" fmla="*/ 64 h 4254"/>
                <a:gd name="T38" fmla="*/ 1168 w 3135"/>
                <a:gd name="T39" fmla="*/ 97 h 4254"/>
                <a:gd name="T40" fmla="*/ 1229 w 3135"/>
                <a:gd name="T41" fmla="*/ 137 h 4254"/>
                <a:gd name="T42" fmla="*/ 1291 w 3135"/>
                <a:gd name="T43" fmla="*/ 183 h 4254"/>
                <a:gd name="T44" fmla="*/ 1352 w 3135"/>
                <a:gd name="T45" fmla="*/ 236 h 4254"/>
                <a:gd name="T46" fmla="*/ 1414 w 3135"/>
                <a:gd name="T47" fmla="*/ 296 h 4254"/>
                <a:gd name="T48" fmla="*/ 1475 w 3135"/>
                <a:gd name="T49" fmla="*/ 362 h 4254"/>
                <a:gd name="T50" fmla="*/ 1537 w 3135"/>
                <a:gd name="T51" fmla="*/ 435 h 4254"/>
                <a:gd name="T52" fmla="*/ 1598 w 3135"/>
                <a:gd name="T53" fmla="*/ 515 h 4254"/>
                <a:gd name="T54" fmla="*/ 1660 w 3135"/>
                <a:gd name="T55" fmla="*/ 601 h 4254"/>
                <a:gd name="T56" fmla="*/ 1721 w 3135"/>
                <a:gd name="T57" fmla="*/ 693 h 4254"/>
                <a:gd name="T58" fmla="*/ 1783 w 3135"/>
                <a:gd name="T59" fmla="*/ 792 h 4254"/>
                <a:gd name="T60" fmla="*/ 1844 w 3135"/>
                <a:gd name="T61" fmla="*/ 896 h 4254"/>
                <a:gd name="T62" fmla="*/ 1906 w 3135"/>
                <a:gd name="T63" fmla="*/ 1007 h 4254"/>
                <a:gd name="T64" fmla="*/ 1967 w 3135"/>
                <a:gd name="T65" fmla="*/ 1124 h 4254"/>
                <a:gd name="T66" fmla="*/ 2028 w 3135"/>
                <a:gd name="T67" fmla="*/ 1246 h 4254"/>
                <a:gd name="T68" fmla="*/ 2090 w 3135"/>
                <a:gd name="T69" fmla="*/ 1374 h 4254"/>
                <a:gd name="T70" fmla="*/ 2151 w 3135"/>
                <a:gd name="T71" fmla="*/ 1508 h 4254"/>
                <a:gd name="T72" fmla="*/ 2213 w 3135"/>
                <a:gd name="T73" fmla="*/ 1647 h 4254"/>
                <a:gd name="T74" fmla="*/ 2274 w 3135"/>
                <a:gd name="T75" fmla="*/ 1791 h 4254"/>
                <a:gd name="T76" fmla="*/ 2336 w 3135"/>
                <a:gd name="T77" fmla="*/ 1940 h 4254"/>
                <a:gd name="T78" fmla="*/ 2397 w 3135"/>
                <a:gd name="T79" fmla="*/ 2094 h 4254"/>
                <a:gd name="T80" fmla="*/ 2459 w 3135"/>
                <a:gd name="T81" fmla="*/ 2253 h 4254"/>
                <a:gd name="T82" fmla="*/ 2520 w 3135"/>
                <a:gd name="T83" fmla="*/ 2416 h 4254"/>
                <a:gd name="T84" fmla="*/ 2582 w 3135"/>
                <a:gd name="T85" fmla="*/ 2584 h 4254"/>
                <a:gd name="T86" fmla="*/ 2643 w 3135"/>
                <a:gd name="T87" fmla="*/ 2756 h 4254"/>
                <a:gd name="T88" fmla="*/ 2705 w 3135"/>
                <a:gd name="T89" fmla="*/ 2932 h 4254"/>
                <a:gd name="T90" fmla="*/ 2766 w 3135"/>
                <a:gd name="T91" fmla="*/ 3111 h 4254"/>
                <a:gd name="T92" fmla="*/ 2828 w 3135"/>
                <a:gd name="T93" fmla="*/ 3294 h 4254"/>
                <a:gd name="T94" fmla="*/ 2889 w 3135"/>
                <a:gd name="T95" fmla="*/ 3480 h 4254"/>
                <a:gd name="T96" fmla="*/ 2951 w 3135"/>
                <a:gd name="T97" fmla="*/ 3670 h 4254"/>
                <a:gd name="T98" fmla="*/ 3012 w 3135"/>
                <a:gd name="T99" fmla="*/ 3862 h 4254"/>
                <a:gd name="T100" fmla="*/ 3073 w 3135"/>
                <a:gd name="T101" fmla="*/ 4057 h 4254"/>
                <a:gd name="T102" fmla="*/ 3135 w 3135"/>
                <a:gd name="T103" fmla="*/ 4254 h 4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254">
                  <a:moveTo>
                    <a:pt x="0" y="592"/>
                  </a:moveTo>
                  <a:lnTo>
                    <a:pt x="61" y="511"/>
                  </a:lnTo>
                  <a:lnTo>
                    <a:pt x="123" y="436"/>
                  </a:lnTo>
                  <a:lnTo>
                    <a:pt x="184" y="365"/>
                  </a:lnTo>
                  <a:lnTo>
                    <a:pt x="246" y="301"/>
                  </a:lnTo>
                  <a:lnTo>
                    <a:pt x="307" y="243"/>
                  </a:lnTo>
                  <a:lnTo>
                    <a:pt x="369" y="190"/>
                  </a:lnTo>
                  <a:lnTo>
                    <a:pt x="430" y="144"/>
                  </a:lnTo>
                  <a:lnTo>
                    <a:pt x="492" y="104"/>
                  </a:lnTo>
                  <a:lnTo>
                    <a:pt x="553" y="70"/>
                  </a:lnTo>
                  <a:lnTo>
                    <a:pt x="615" y="43"/>
                  </a:lnTo>
                  <a:lnTo>
                    <a:pt x="676" y="23"/>
                  </a:lnTo>
                  <a:lnTo>
                    <a:pt x="738" y="8"/>
                  </a:lnTo>
                  <a:lnTo>
                    <a:pt x="799" y="1"/>
                  </a:lnTo>
                  <a:lnTo>
                    <a:pt x="861" y="0"/>
                  </a:lnTo>
                  <a:lnTo>
                    <a:pt x="922" y="6"/>
                  </a:lnTo>
                  <a:lnTo>
                    <a:pt x="983" y="18"/>
                  </a:lnTo>
                  <a:lnTo>
                    <a:pt x="1045" y="38"/>
                  </a:lnTo>
                  <a:lnTo>
                    <a:pt x="1106" y="64"/>
                  </a:lnTo>
                  <a:lnTo>
                    <a:pt x="1168" y="97"/>
                  </a:lnTo>
                  <a:lnTo>
                    <a:pt x="1229" y="137"/>
                  </a:lnTo>
                  <a:lnTo>
                    <a:pt x="1291" y="183"/>
                  </a:lnTo>
                  <a:lnTo>
                    <a:pt x="1352" y="236"/>
                  </a:lnTo>
                  <a:lnTo>
                    <a:pt x="1414" y="296"/>
                  </a:lnTo>
                  <a:lnTo>
                    <a:pt x="1475" y="362"/>
                  </a:lnTo>
                  <a:lnTo>
                    <a:pt x="1537" y="435"/>
                  </a:lnTo>
                  <a:lnTo>
                    <a:pt x="1598" y="515"/>
                  </a:lnTo>
                  <a:lnTo>
                    <a:pt x="1660" y="601"/>
                  </a:lnTo>
                  <a:lnTo>
                    <a:pt x="1721" y="693"/>
                  </a:lnTo>
                  <a:lnTo>
                    <a:pt x="1783" y="792"/>
                  </a:lnTo>
                  <a:lnTo>
                    <a:pt x="1844" y="896"/>
                  </a:lnTo>
                  <a:lnTo>
                    <a:pt x="1906" y="1007"/>
                  </a:lnTo>
                  <a:lnTo>
                    <a:pt x="1967" y="1124"/>
                  </a:lnTo>
                  <a:lnTo>
                    <a:pt x="2028" y="1246"/>
                  </a:lnTo>
                  <a:lnTo>
                    <a:pt x="2090" y="1374"/>
                  </a:lnTo>
                  <a:lnTo>
                    <a:pt x="2151" y="1508"/>
                  </a:lnTo>
                  <a:lnTo>
                    <a:pt x="2213" y="1647"/>
                  </a:lnTo>
                  <a:lnTo>
                    <a:pt x="2274" y="1791"/>
                  </a:lnTo>
                  <a:lnTo>
                    <a:pt x="2336" y="1940"/>
                  </a:lnTo>
                  <a:lnTo>
                    <a:pt x="2397" y="2094"/>
                  </a:lnTo>
                  <a:lnTo>
                    <a:pt x="2459" y="2253"/>
                  </a:lnTo>
                  <a:lnTo>
                    <a:pt x="2520" y="2416"/>
                  </a:lnTo>
                  <a:lnTo>
                    <a:pt x="2582" y="2584"/>
                  </a:lnTo>
                  <a:lnTo>
                    <a:pt x="2643" y="2756"/>
                  </a:lnTo>
                  <a:lnTo>
                    <a:pt x="2705" y="2932"/>
                  </a:lnTo>
                  <a:lnTo>
                    <a:pt x="2766" y="3111"/>
                  </a:lnTo>
                  <a:lnTo>
                    <a:pt x="2828" y="3294"/>
                  </a:lnTo>
                  <a:lnTo>
                    <a:pt x="2889" y="3480"/>
                  </a:lnTo>
                  <a:lnTo>
                    <a:pt x="2951" y="3670"/>
                  </a:lnTo>
                  <a:lnTo>
                    <a:pt x="3012" y="3862"/>
                  </a:lnTo>
                  <a:lnTo>
                    <a:pt x="3073" y="4057"/>
                  </a:lnTo>
                  <a:lnTo>
                    <a:pt x="3135" y="4254"/>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8" name="Freeform 627">
              <a:extLst>
                <a:ext uri="{FF2B5EF4-FFF2-40B4-BE49-F238E27FC236}">
                  <a16:creationId xmlns:a16="http://schemas.microsoft.com/office/drawing/2014/main" id="{4190B4A0-514D-4D5D-89CF-652DA30F8890}"/>
                </a:ext>
              </a:extLst>
            </p:cNvPr>
            <p:cNvSpPr>
              <a:spLocks/>
            </p:cNvSpPr>
            <p:nvPr/>
          </p:nvSpPr>
          <p:spPr bwMode="auto">
            <a:xfrm>
              <a:off x="3179763" y="3070225"/>
              <a:ext cx="779463" cy="1893887"/>
            </a:xfrm>
            <a:custGeom>
              <a:avLst/>
              <a:gdLst>
                <a:gd name="T0" fmla="*/ 0 w 3135"/>
                <a:gd name="T1" fmla="*/ 0 h 7704"/>
                <a:gd name="T2" fmla="*/ 61 w 3135"/>
                <a:gd name="T3" fmla="*/ 199 h 7704"/>
                <a:gd name="T4" fmla="*/ 123 w 3135"/>
                <a:gd name="T5" fmla="*/ 401 h 7704"/>
                <a:gd name="T6" fmla="*/ 184 w 3135"/>
                <a:gd name="T7" fmla="*/ 604 h 7704"/>
                <a:gd name="T8" fmla="*/ 246 w 3135"/>
                <a:gd name="T9" fmla="*/ 808 h 7704"/>
                <a:gd name="T10" fmla="*/ 307 w 3135"/>
                <a:gd name="T11" fmla="*/ 1014 h 7704"/>
                <a:gd name="T12" fmla="*/ 369 w 3135"/>
                <a:gd name="T13" fmla="*/ 1220 h 7704"/>
                <a:gd name="T14" fmla="*/ 430 w 3135"/>
                <a:gd name="T15" fmla="*/ 1427 h 7704"/>
                <a:gd name="T16" fmla="*/ 492 w 3135"/>
                <a:gd name="T17" fmla="*/ 1635 h 7704"/>
                <a:gd name="T18" fmla="*/ 553 w 3135"/>
                <a:gd name="T19" fmla="*/ 1843 h 7704"/>
                <a:gd name="T20" fmla="*/ 615 w 3135"/>
                <a:gd name="T21" fmla="*/ 2051 h 7704"/>
                <a:gd name="T22" fmla="*/ 676 w 3135"/>
                <a:gd name="T23" fmla="*/ 2258 h 7704"/>
                <a:gd name="T24" fmla="*/ 738 w 3135"/>
                <a:gd name="T25" fmla="*/ 2465 h 7704"/>
                <a:gd name="T26" fmla="*/ 799 w 3135"/>
                <a:gd name="T27" fmla="*/ 2671 h 7704"/>
                <a:gd name="T28" fmla="*/ 861 w 3135"/>
                <a:gd name="T29" fmla="*/ 2876 h 7704"/>
                <a:gd name="T30" fmla="*/ 922 w 3135"/>
                <a:gd name="T31" fmla="*/ 3079 h 7704"/>
                <a:gd name="T32" fmla="*/ 983 w 3135"/>
                <a:gd name="T33" fmla="*/ 3281 h 7704"/>
                <a:gd name="T34" fmla="*/ 1045 w 3135"/>
                <a:gd name="T35" fmla="*/ 3481 h 7704"/>
                <a:gd name="T36" fmla="*/ 1106 w 3135"/>
                <a:gd name="T37" fmla="*/ 3680 h 7704"/>
                <a:gd name="T38" fmla="*/ 1168 w 3135"/>
                <a:gd name="T39" fmla="*/ 3875 h 7704"/>
                <a:gd name="T40" fmla="*/ 1229 w 3135"/>
                <a:gd name="T41" fmla="*/ 4069 h 7704"/>
                <a:gd name="T42" fmla="*/ 1291 w 3135"/>
                <a:gd name="T43" fmla="*/ 4259 h 7704"/>
                <a:gd name="T44" fmla="*/ 1352 w 3135"/>
                <a:gd name="T45" fmla="*/ 4446 h 7704"/>
                <a:gd name="T46" fmla="*/ 1414 w 3135"/>
                <a:gd name="T47" fmla="*/ 4631 h 7704"/>
                <a:gd name="T48" fmla="*/ 1475 w 3135"/>
                <a:gd name="T49" fmla="*/ 4811 h 7704"/>
                <a:gd name="T50" fmla="*/ 1537 w 3135"/>
                <a:gd name="T51" fmla="*/ 4988 h 7704"/>
                <a:gd name="T52" fmla="*/ 1598 w 3135"/>
                <a:gd name="T53" fmla="*/ 5161 h 7704"/>
                <a:gd name="T54" fmla="*/ 1660 w 3135"/>
                <a:gd name="T55" fmla="*/ 5330 h 7704"/>
                <a:gd name="T56" fmla="*/ 1721 w 3135"/>
                <a:gd name="T57" fmla="*/ 5495 h 7704"/>
                <a:gd name="T58" fmla="*/ 1783 w 3135"/>
                <a:gd name="T59" fmla="*/ 5655 h 7704"/>
                <a:gd name="T60" fmla="*/ 1844 w 3135"/>
                <a:gd name="T61" fmla="*/ 5811 h 7704"/>
                <a:gd name="T62" fmla="*/ 1906 w 3135"/>
                <a:gd name="T63" fmla="*/ 5961 h 7704"/>
                <a:gd name="T64" fmla="*/ 1967 w 3135"/>
                <a:gd name="T65" fmla="*/ 6106 h 7704"/>
                <a:gd name="T66" fmla="*/ 2028 w 3135"/>
                <a:gd name="T67" fmla="*/ 6246 h 7704"/>
                <a:gd name="T68" fmla="*/ 2090 w 3135"/>
                <a:gd name="T69" fmla="*/ 6381 h 7704"/>
                <a:gd name="T70" fmla="*/ 2151 w 3135"/>
                <a:gd name="T71" fmla="*/ 6510 h 7704"/>
                <a:gd name="T72" fmla="*/ 2213 w 3135"/>
                <a:gd name="T73" fmla="*/ 6633 h 7704"/>
                <a:gd name="T74" fmla="*/ 2274 w 3135"/>
                <a:gd name="T75" fmla="*/ 6751 h 7704"/>
                <a:gd name="T76" fmla="*/ 2336 w 3135"/>
                <a:gd name="T77" fmla="*/ 6862 h 7704"/>
                <a:gd name="T78" fmla="*/ 2397 w 3135"/>
                <a:gd name="T79" fmla="*/ 6967 h 7704"/>
                <a:gd name="T80" fmla="*/ 2459 w 3135"/>
                <a:gd name="T81" fmla="*/ 7065 h 7704"/>
                <a:gd name="T82" fmla="*/ 2520 w 3135"/>
                <a:gd name="T83" fmla="*/ 7158 h 7704"/>
                <a:gd name="T84" fmla="*/ 2582 w 3135"/>
                <a:gd name="T85" fmla="*/ 7243 h 7704"/>
                <a:gd name="T86" fmla="*/ 2643 w 3135"/>
                <a:gd name="T87" fmla="*/ 7322 h 7704"/>
                <a:gd name="T88" fmla="*/ 2705 w 3135"/>
                <a:gd name="T89" fmla="*/ 7394 h 7704"/>
                <a:gd name="T90" fmla="*/ 2766 w 3135"/>
                <a:gd name="T91" fmla="*/ 7460 h 7704"/>
                <a:gd name="T92" fmla="*/ 2828 w 3135"/>
                <a:gd name="T93" fmla="*/ 7518 h 7704"/>
                <a:gd name="T94" fmla="*/ 2889 w 3135"/>
                <a:gd name="T95" fmla="*/ 7569 h 7704"/>
                <a:gd name="T96" fmla="*/ 2951 w 3135"/>
                <a:gd name="T97" fmla="*/ 7614 h 7704"/>
                <a:gd name="T98" fmla="*/ 3012 w 3135"/>
                <a:gd name="T99" fmla="*/ 7651 h 7704"/>
                <a:gd name="T100" fmla="*/ 3073 w 3135"/>
                <a:gd name="T101" fmla="*/ 7681 h 7704"/>
                <a:gd name="T102" fmla="*/ 3135 w 3135"/>
                <a:gd name="T103" fmla="*/ 7704 h 7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7704">
                  <a:moveTo>
                    <a:pt x="0" y="0"/>
                  </a:moveTo>
                  <a:lnTo>
                    <a:pt x="61" y="199"/>
                  </a:lnTo>
                  <a:lnTo>
                    <a:pt x="123" y="401"/>
                  </a:lnTo>
                  <a:lnTo>
                    <a:pt x="184" y="604"/>
                  </a:lnTo>
                  <a:lnTo>
                    <a:pt x="246" y="808"/>
                  </a:lnTo>
                  <a:lnTo>
                    <a:pt x="307" y="1014"/>
                  </a:lnTo>
                  <a:lnTo>
                    <a:pt x="369" y="1220"/>
                  </a:lnTo>
                  <a:lnTo>
                    <a:pt x="430" y="1427"/>
                  </a:lnTo>
                  <a:lnTo>
                    <a:pt x="492" y="1635"/>
                  </a:lnTo>
                  <a:lnTo>
                    <a:pt x="553" y="1843"/>
                  </a:lnTo>
                  <a:lnTo>
                    <a:pt x="615" y="2051"/>
                  </a:lnTo>
                  <a:lnTo>
                    <a:pt x="676" y="2258"/>
                  </a:lnTo>
                  <a:lnTo>
                    <a:pt x="738" y="2465"/>
                  </a:lnTo>
                  <a:lnTo>
                    <a:pt x="799" y="2671"/>
                  </a:lnTo>
                  <a:lnTo>
                    <a:pt x="861" y="2876"/>
                  </a:lnTo>
                  <a:lnTo>
                    <a:pt x="922" y="3079"/>
                  </a:lnTo>
                  <a:lnTo>
                    <a:pt x="983" y="3281"/>
                  </a:lnTo>
                  <a:lnTo>
                    <a:pt x="1045" y="3481"/>
                  </a:lnTo>
                  <a:lnTo>
                    <a:pt x="1106" y="3680"/>
                  </a:lnTo>
                  <a:lnTo>
                    <a:pt x="1168" y="3875"/>
                  </a:lnTo>
                  <a:lnTo>
                    <a:pt x="1229" y="4069"/>
                  </a:lnTo>
                  <a:lnTo>
                    <a:pt x="1291" y="4259"/>
                  </a:lnTo>
                  <a:lnTo>
                    <a:pt x="1352" y="4446"/>
                  </a:lnTo>
                  <a:lnTo>
                    <a:pt x="1414" y="4631"/>
                  </a:lnTo>
                  <a:lnTo>
                    <a:pt x="1475" y="4811"/>
                  </a:lnTo>
                  <a:lnTo>
                    <a:pt x="1537" y="4988"/>
                  </a:lnTo>
                  <a:lnTo>
                    <a:pt x="1598" y="5161"/>
                  </a:lnTo>
                  <a:lnTo>
                    <a:pt x="1660" y="5330"/>
                  </a:lnTo>
                  <a:lnTo>
                    <a:pt x="1721" y="5495"/>
                  </a:lnTo>
                  <a:lnTo>
                    <a:pt x="1783" y="5655"/>
                  </a:lnTo>
                  <a:lnTo>
                    <a:pt x="1844" y="5811"/>
                  </a:lnTo>
                  <a:lnTo>
                    <a:pt x="1906" y="5961"/>
                  </a:lnTo>
                  <a:lnTo>
                    <a:pt x="1967" y="6106"/>
                  </a:lnTo>
                  <a:lnTo>
                    <a:pt x="2028" y="6246"/>
                  </a:lnTo>
                  <a:lnTo>
                    <a:pt x="2090" y="6381"/>
                  </a:lnTo>
                  <a:lnTo>
                    <a:pt x="2151" y="6510"/>
                  </a:lnTo>
                  <a:lnTo>
                    <a:pt x="2213" y="6633"/>
                  </a:lnTo>
                  <a:lnTo>
                    <a:pt x="2274" y="6751"/>
                  </a:lnTo>
                  <a:lnTo>
                    <a:pt x="2336" y="6862"/>
                  </a:lnTo>
                  <a:lnTo>
                    <a:pt x="2397" y="6967"/>
                  </a:lnTo>
                  <a:lnTo>
                    <a:pt x="2459" y="7065"/>
                  </a:lnTo>
                  <a:lnTo>
                    <a:pt x="2520" y="7158"/>
                  </a:lnTo>
                  <a:lnTo>
                    <a:pt x="2582" y="7243"/>
                  </a:lnTo>
                  <a:lnTo>
                    <a:pt x="2643" y="7322"/>
                  </a:lnTo>
                  <a:lnTo>
                    <a:pt x="2705" y="7394"/>
                  </a:lnTo>
                  <a:lnTo>
                    <a:pt x="2766" y="7460"/>
                  </a:lnTo>
                  <a:lnTo>
                    <a:pt x="2828" y="7518"/>
                  </a:lnTo>
                  <a:lnTo>
                    <a:pt x="2889" y="7569"/>
                  </a:lnTo>
                  <a:lnTo>
                    <a:pt x="2951" y="7614"/>
                  </a:lnTo>
                  <a:lnTo>
                    <a:pt x="3012" y="7651"/>
                  </a:lnTo>
                  <a:lnTo>
                    <a:pt x="3073" y="7681"/>
                  </a:lnTo>
                  <a:lnTo>
                    <a:pt x="3135" y="7704"/>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79" name="Freeform 628">
              <a:extLst>
                <a:ext uri="{FF2B5EF4-FFF2-40B4-BE49-F238E27FC236}">
                  <a16:creationId xmlns:a16="http://schemas.microsoft.com/office/drawing/2014/main" id="{46B22295-CBD2-405A-AA70-7C04764A49D3}"/>
                </a:ext>
              </a:extLst>
            </p:cNvPr>
            <p:cNvSpPr>
              <a:spLocks/>
            </p:cNvSpPr>
            <p:nvPr/>
          </p:nvSpPr>
          <p:spPr bwMode="auto">
            <a:xfrm>
              <a:off x="3959226" y="3348038"/>
              <a:ext cx="781050" cy="1622425"/>
            </a:xfrm>
            <a:custGeom>
              <a:avLst/>
              <a:gdLst>
                <a:gd name="T0" fmla="*/ 0 w 3135"/>
                <a:gd name="T1" fmla="*/ 6574 h 6598"/>
                <a:gd name="T2" fmla="*/ 61 w 3135"/>
                <a:gd name="T3" fmla="*/ 6589 h 6598"/>
                <a:gd name="T4" fmla="*/ 123 w 3135"/>
                <a:gd name="T5" fmla="*/ 6597 h 6598"/>
                <a:gd name="T6" fmla="*/ 184 w 3135"/>
                <a:gd name="T7" fmla="*/ 6598 h 6598"/>
                <a:gd name="T8" fmla="*/ 246 w 3135"/>
                <a:gd name="T9" fmla="*/ 6592 h 6598"/>
                <a:gd name="T10" fmla="*/ 307 w 3135"/>
                <a:gd name="T11" fmla="*/ 6579 h 6598"/>
                <a:gd name="T12" fmla="*/ 369 w 3135"/>
                <a:gd name="T13" fmla="*/ 6558 h 6598"/>
                <a:gd name="T14" fmla="*/ 430 w 3135"/>
                <a:gd name="T15" fmla="*/ 6530 h 6598"/>
                <a:gd name="T16" fmla="*/ 492 w 3135"/>
                <a:gd name="T17" fmla="*/ 6495 h 6598"/>
                <a:gd name="T18" fmla="*/ 553 w 3135"/>
                <a:gd name="T19" fmla="*/ 6453 h 6598"/>
                <a:gd name="T20" fmla="*/ 615 w 3135"/>
                <a:gd name="T21" fmla="*/ 6403 h 6598"/>
                <a:gd name="T22" fmla="*/ 676 w 3135"/>
                <a:gd name="T23" fmla="*/ 6347 h 6598"/>
                <a:gd name="T24" fmla="*/ 738 w 3135"/>
                <a:gd name="T25" fmla="*/ 6284 h 6598"/>
                <a:gd name="T26" fmla="*/ 799 w 3135"/>
                <a:gd name="T27" fmla="*/ 6214 h 6598"/>
                <a:gd name="T28" fmla="*/ 860 w 3135"/>
                <a:gd name="T29" fmla="*/ 6137 h 6598"/>
                <a:gd name="T30" fmla="*/ 922 w 3135"/>
                <a:gd name="T31" fmla="*/ 6053 h 6598"/>
                <a:gd name="T32" fmla="*/ 983 w 3135"/>
                <a:gd name="T33" fmla="*/ 5963 h 6598"/>
                <a:gd name="T34" fmla="*/ 1045 w 3135"/>
                <a:gd name="T35" fmla="*/ 5867 h 6598"/>
                <a:gd name="T36" fmla="*/ 1106 w 3135"/>
                <a:gd name="T37" fmla="*/ 5764 h 6598"/>
                <a:gd name="T38" fmla="*/ 1168 w 3135"/>
                <a:gd name="T39" fmla="*/ 5655 h 6598"/>
                <a:gd name="T40" fmla="*/ 1229 w 3135"/>
                <a:gd name="T41" fmla="*/ 5540 h 6598"/>
                <a:gd name="T42" fmla="*/ 1291 w 3135"/>
                <a:gd name="T43" fmla="*/ 5419 h 6598"/>
                <a:gd name="T44" fmla="*/ 1352 w 3135"/>
                <a:gd name="T45" fmla="*/ 5292 h 6598"/>
                <a:gd name="T46" fmla="*/ 1414 w 3135"/>
                <a:gd name="T47" fmla="*/ 5159 h 6598"/>
                <a:gd name="T48" fmla="*/ 1475 w 3135"/>
                <a:gd name="T49" fmla="*/ 5021 h 6598"/>
                <a:gd name="T50" fmla="*/ 1537 w 3135"/>
                <a:gd name="T51" fmla="*/ 4878 h 6598"/>
                <a:gd name="T52" fmla="*/ 1598 w 3135"/>
                <a:gd name="T53" fmla="*/ 4730 h 6598"/>
                <a:gd name="T54" fmla="*/ 1660 w 3135"/>
                <a:gd name="T55" fmla="*/ 4577 h 6598"/>
                <a:gd name="T56" fmla="*/ 1721 w 3135"/>
                <a:gd name="T57" fmla="*/ 4419 h 6598"/>
                <a:gd name="T58" fmla="*/ 1783 w 3135"/>
                <a:gd name="T59" fmla="*/ 4257 h 6598"/>
                <a:gd name="T60" fmla="*/ 1844 w 3135"/>
                <a:gd name="T61" fmla="*/ 4090 h 6598"/>
                <a:gd name="T62" fmla="*/ 1905 w 3135"/>
                <a:gd name="T63" fmla="*/ 3919 h 6598"/>
                <a:gd name="T64" fmla="*/ 1967 w 3135"/>
                <a:gd name="T65" fmla="*/ 3745 h 6598"/>
                <a:gd name="T66" fmla="*/ 2028 w 3135"/>
                <a:gd name="T67" fmla="*/ 3566 h 6598"/>
                <a:gd name="T68" fmla="*/ 2090 w 3135"/>
                <a:gd name="T69" fmla="*/ 3385 h 6598"/>
                <a:gd name="T70" fmla="*/ 2151 w 3135"/>
                <a:gd name="T71" fmla="*/ 3200 h 6598"/>
                <a:gd name="T72" fmla="*/ 2213 w 3135"/>
                <a:gd name="T73" fmla="*/ 3012 h 6598"/>
                <a:gd name="T74" fmla="*/ 2274 w 3135"/>
                <a:gd name="T75" fmla="*/ 2821 h 6598"/>
                <a:gd name="T76" fmla="*/ 2336 w 3135"/>
                <a:gd name="T77" fmla="*/ 2628 h 6598"/>
                <a:gd name="T78" fmla="*/ 2397 w 3135"/>
                <a:gd name="T79" fmla="*/ 2432 h 6598"/>
                <a:gd name="T80" fmla="*/ 2459 w 3135"/>
                <a:gd name="T81" fmla="*/ 2235 h 6598"/>
                <a:gd name="T82" fmla="*/ 2520 w 3135"/>
                <a:gd name="T83" fmla="*/ 2035 h 6598"/>
                <a:gd name="T84" fmla="*/ 2582 w 3135"/>
                <a:gd name="T85" fmla="*/ 1835 h 6598"/>
                <a:gd name="T86" fmla="*/ 2643 w 3135"/>
                <a:gd name="T87" fmla="*/ 1633 h 6598"/>
                <a:gd name="T88" fmla="*/ 2705 w 3135"/>
                <a:gd name="T89" fmla="*/ 1429 h 6598"/>
                <a:gd name="T90" fmla="*/ 2766 w 3135"/>
                <a:gd name="T91" fmla="*/ 1226 h 6598"/>
                <a:gd name="T92" fmla="*/ 2828 w 3135"/>
                <a:gd name="T93" fmla="*/ 1021 h 6598"/>
                <a:gd name="T94" fmla="*/ 2889 w 3135"/>
                <a:gd name="T95" fmla="*/ 816 h 6598"/>
                <a:gd name="T96" fmla="*/ 2950 w 3135"/>
                <a:gd name="T97" fmla="*/ 612 h 6598"/>
                <a:gd name="T98" fmla="*/ 3012 w 3135"/>
                <a:gd name="T99" fmla="*/ 407 h 6598"/>
                <a:gd name="T100" fmla="*/ 3073 w 3135"/>
                <a:gd name="T101" fmla="*/ 204 h 6598"/>
                <a:gd name="T102" fmla="*/ 3135 w 3135"/>
                <a:gd name="T103" fmla="*/ 0 h 6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6598">
                  <a:moveTo>
                    <a:pt x="0" y="6574"/>
                  </a:moveTo>
                  <a:lnTo>
                    <a:pt x="61" y="6589"/>
                  </a:lnTo>
                  <a:lnTo>
                    <a:pt x="123" y="6597"/>
                  </a:lnTo>
                  <a:lnTo>
                    <a:pt x="184" y="6598"/>
                  </a:lnTo>
                  <a:lnTo>
                    <a:pt x="246" y="6592"/>
                  </a:lnTo>
                  <a:lnTo>
                    <a:pt x="307" y="6579"/>
                  </a:lnTo>
                  <a:lnTo>
                    <a:pt x="369" y="6558"/>
                  </a:lnTo>
                  <a:lnTo>
                    <a:pt x="430" y="6530"/>
                  </a:lnTo>
                  <a:lnTo>
                    <a:pt x="492" y="6495"/>
                  </a:lnTo>
                  <a:lnTo>
                    <a:pt x="553" y="6453"/>
                  </a:lnTo>
                  <a:lnTo>
                    <a:pt x="615" y="6403"/>
                  </a:lnTo>
                  <a:lnTo>
                    <a:pt x="676" y="6347"/>
                  </a:lnTo>
                  <a:lnTo>
                    <a:pt x="738" y="6284"/>
                  </a:lnTo>
                  <a:lnTo>
                    <a:pt x="799" y="6214"/>
                  </a:lnTo>
                  <a:lnTo>
                    <a:pt x="860" y="6137"/>
                  </a:lnTo>
                  <a:lnTo>
                    <a:pt x="922" y="6053"/>
                  </a:lnTo>
                  <a:lnTo>
                    <a:pt x="983" y="5963"/>
                  </a:lnTo>
                  <a:lnTo>
                    <a:pt x="1045" y="5867"/>
                  </a:lnTo>
                  <a:lnTo>
                    <a:pt x="1106" y="5764"/>
                  </a:lnTo>
                  <a:lnTo>
                    <a:pt x="1168" y="5655"/>
                  </a:lnTo>
                  <a:lnTo>
                    <a:pt x="1229" y="5540"/>
                  </a:lnTo>
                  <a:lnTo>
                    <a:pt x="1291" y="5419"/>
                  </a:lnTo>
                  <a:lnTo>
                    <a:pt x="1352" y="5292"/>
                  </a:lnTo>
                  <a:lnTo>
                    <a:pt x="1414" y="5159"/>
                  </a:lnTo>
                  <a:lnTo>
                    <a:pt x="1475" y="5021"/>
                  </a:lnTo>
                  <a:lnTo>
                    <a:pt x="1537" y="4878"/>
                  </a:lnTo>
                  <a:lnTo>
                    <a:pt x="1598" y="4730"/>
                  </a:lnTo>
                  <a:lnTo>
                    <a:pt x="1660" y="4577"/>
                  </a:lnTo>
                  <a:lnTo>
                    <a:pt x="1721" y="4419"/>
                  </a:lnTo>
                  <a:lnTo>
                    <a:pt x="1783" y="4257"/>
                  </a:lnTo>
                  <a:lnTo>
                    <a:pt x="1844" y="4090"/>
                  </a:lnTo>
                  <a:lnTo>
                    <a:pt x="1905" y="3919"/>
                  </a:lnTo>
                  <a:lnTo>
                    <a:pt x="1967" y="3745"/>
                  </a:lnTo>
                  <a:lnTo>
                    <a:pt x="2028" y="3566"/>
                  </a:lnTo>
                  <a:lnTo>
                    <a:pt x="2090" y="3385"/>
                  </a:lnTo>
                  <a:lnTo>
                    <a:pt x="2151" y="3200"/>
                  </a:lnTo>
                  <a:lnTo>
                    <a:pt x="2213" y="3012"/>
                  </a:lnTo>
                  <a:lnTo>
                    <a:pt x="2274" y="2821"/>
                  </a:lnTo>
                  <a:lnTo>
                    <a:pt x="2336" y="2628"/>
                  </a:lnTo>
                  <a:lnTo>
                    <a:pt x="2397" y="2432"/>
                  </a:lnTo>
                  <a:lnTo>
                    <a:pt x="2459" y="2235"/>
                  </a:lnTo>
                  <a:lnTo>
                    <a:pt x="2520" y="2035"/>
                  </a:lnTo>
                  <a:lnTo>
                    <a:pt x="2582" y="1835"/>
                  </a:lnTo>
                  <a:lnTo>
                    <a:pt x="2643" y="1633"/>
                  </a:lnTo>
                  <a:lnTo>
                    <a:pt x="2705" y="1429"/>
                  </a:lnTo>
                  <a:lnTo>
                    <a:pt x="2766" y="1226"/>
                  </a:lnTo>
                  <a:lnTo>
                    <a:pt x="2828" y="1021"/>
                  </a:lnTo>
                  <a:lnTo>
                    <a:pt x="2889" y="816"/>
                  </a:lnTo>
                  <a:lnTo>
                    <a:pt x="2950" y="612"/>
                  </a:lnTo>
                  <a:lnTo>
                    <a:pt x="3012" y="407"/>
                  </a:lnTo>
                  <a:lnTo>
                    <a:pt x="3073" y="204"/>
                  </a:lnTo>
                  <a:lnTo>
                    <a:pt x="3135" y="0"/>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0" name="Freeform 629">
              <a:extLst>
                <a:ext uri="{FF2B5EF4-FFF2-40B4-BE49-F238E27FC236}">
                  <a16:creationId xmlns:a16="http://schemas.microsoft.com/office/drawing/2014/main" id="{EEB6B9A8-9CA7-4F56-B34F-5167C384BD0D}"/>
                </a:ext>
              </a:extLst>
            </p:cNvPr>
            <p:cNvSpPr>
              <a:spLocks/>
            </p:cNvSpPr>
            <p:nvPr/>
          </p:nvSpPr>
          <p:spPr bwMode="auto">
            <a:xfrm>
              <a:off x="4740276" y="2127250"/>
              <a:ext cx="781050" cy="1220787"/>
            </a:xfrm>
            <a:custGeom>
              <a:avLst/>
              <a:gdLst>
                <a:gd name="T0" fmla="*/ 0 w 3135"/>
                <a:gd name="T1" fmla="*/ 4965 h 4965"/>
                <a:gd name="T2" fmla="*/ 61 w 3135"/>
                <a:gd name="T3" fmla="*/ 4763 h 4965"/>
                <a:gd name="T4" fmla="*/ 123 w 3135"/>
                <a:gd name="T5" fmla="*/ 4563 h 4965"/>
                <a:gd name="T6" fmla="*/ 184 w 3135"/>
                <a:gd name="T7" fmla="*/ 4363 h 4965"/>
                <a:gd name="T8" fmla="*/ 246 w 3135"/>
                <a:gd name="T9" fmla="*/ 4166 h 4965"/>
                <a:gd name="T10" fmla="*/ 307 w 3135"/>
                <a:gd name="T11" fmla="*/ 3970 h 4965"/>
                <a:gd name="T12" fmla="*/ 369 w 3135"/>
                <a:gd name="T13" fmla="*/ 3777 h 4965"/>
                <a:gd name="T14" fmla="*/ 430 w 3135"/>
                <a:gd name="T15" fmla="*/ 3586 h 4965"/>
                <a:gd name="T16" fmla="*/ 492 w 3135"/>
                <a:gd name="T17" fmla="*/ 3398 h 4965"/>
                <a:gd name="T18" fmla="*/ 553 w 3135"/>
                <a:gd name="T19" fmla="*/ 3213 h 4965"/>
                <a:gd name="T20" fmla="*/ 615 w 3135"/>
                <a:gd name="T21" fmla="*/ 3032 h 4965"/>
                <a:gd name="T22" fmla="*/ 676 w 3135"/>
                <a:gd name="T23" fmla="*/ 2853 h 4965"/>
                <a:gd name="T24" fmla="*/ 738 w 3135"/>
                <a:gd name="T25" fmla="*/ 2679 h 4965"/>
                <a:gd name="T26" fmla="*/ 799 w 3135"/>
                <a:gd name="T27" fmla="*/ 2508 h 4965"/>
                <a:gd name="T28" fmla="*/ 860 w 3135"/>
                <a:gd name="T29" fmla="*/ 2341 h 4965"/>
                <a:gd name="T30" fmla="*/ 922 w 3135"/>
                <a:gd name="T31" fmla="*/ 2179 h 4965"/>
                <a:gd name="T32" fmla="*/ 983 w 3135"/>
                <a:gd name="T33" fmla="*/ 2021 h 4965"/>
                <a:gd name="T34" fmla="*/ 1045 w 3135"/>
                <a:gd name="T35" fmla="*/ 1868 h 4965"/>
                <a:gd name="T36" fmla="*/ 1106 w 3135"/>
                <a:gd name="T37" fmla="*/ 1720 h 4965"/>
                <a:gd name="T38" fmla="*/ 1168 w 3135"/>
                <a:gd name="T39" fmla="*/ 1577 h 4965"/>
                <a:gd name="T40" fmla="*/ 1229 w 3135"/>
                <a:gd name="T41" fmla="*/ 1439 h 4965"/>
                <a:gd name="T42" fmla="*/ 1291 w 3135"/>
                <a:gd name="T43" fmla="*/ 1306 h 4965"/>
                <a:gd name="T44" fmla="*/ 1352 w 3135"/>
                <a:gd name="T45" fmla="*/ 1179 h 4965"/>
                <a:gd name="T46" fmla="*/ 1414 w 3135"/>
                <a:gd name="T47" fmla="*/ 1058 h 4965"/>
                <a:gd name="T48" fmla="*/ 1475 w 3135"/>
                <a:gd name="T49" fmla="*/ 943 h 4965"/>
                <a:gd name="T50" fmla="*/ 1537 w 3135"/>
                <a:gd name="T51" fmla="*/ 834 h 4965"/>
                <a:gd name="T52" fmla="*/ 1598 w 3135"/>
                <a:gd name="T53" fmla="*/ 731 h 4965"/>
                <a:gd name="T54" fmla="*/ 1660 w 3135"/>
                <a:gd name="T55" fmla="*/ 635 h 4965"/>
                <a:gd name="T56" fmla="*/ 1721 w 3135"/>
                <a:gd name="T57" fmla="*/ 545 h 4965"/>
                <a:gd name="T58" fmla="*/ 1783 w 3135"/>
                <a:gd name="T59" fmla="*/ 461 h 4965"/>
                <a:gd name="T60" fmla="*/ 1844 w 3135"/>
                <a:gd name="T61" fmla="*/ 384 h 4965"/>
                <a:gd name="T62" fmla="*/ 1905 w 3135"/>
                <a:gd name="T63" fmla="*/ 314 h 4965"/>
                <a:gd name="T64" fmla="*/ 1967 w 3135"/>
                <a:gd name="T65" fmla="*/ 251 h 4965"/>
                <a:gd name="T66" fmla="*/ 2028 w 3135"/>
                <a:gd name="T67" fmla="*/ 195 h 4965"/>
                <a:gd name="T68" fmla="*/ 2090 w 3135"/>
                <a:gd name="T69" fmla="*/ 145 h 4965"/>
                <a:gd name="T70" fmla="*/ 2151 w 3135"/>
                <a:gd name="T71" fmla="*/ 103 h 4965"/>
                <a:gd name="T72" fmla="*/ 2213 w 3135"/>
                <a:gd name="T73" fmla="*/ 68 h 4965"/>
                <a:gd name="T74" fmla="*/ 2274 w 3135"/>
                <a:gd name="T75" fmla="*/ 40 h 4965"/>
                <a:gd name="T76" fmla="*/ 2336 w 3135"/>
                <a:gd name="T77" fmla="*/ 19 h 4965"/>
                <a:gd name="T78" fmla="*/ 2397 w 3135"/>
                <a:gd name="T79" fmla="*/ 6 h 4965"/>
                <a:gd name="T80" fmla="*/ 2459 w 3135"/>
                <a:gd name="T81" fmla="*/ 0 h 4965"/>
                <a:gd name="T82" fmla="*/ 2520 w 3135"/>
                <a:gd name="T83" fmla="*/ 1 h 4965"/>
                <a:gd name="T84" fmla="*/ 2582 w 3135"/>
                <a:gd name="T85" fmla="*/ 9 h 4965"/>
                <a:gd name="T86" fmla="*/ 2643 w 3135"/>
                <a:gd name="T87" fmla="*/ 24 h 4965"/>
                <a:gd name="T88" fmla="*/ 2705 w 3135"/>
                <a:gd name="T89" fmla="*/ 47 h 4965"/>
                <a:gd name="T90" fmla="*/ 2766 w 3135"/>
                <a:gd name="T91" fmla="*/ 77 h 4965"/>
                <a:gd name="T92" fmla="*/ 2828 w 3135"/>
                <a:gd name="T93" fmla="*/ 114 h 4965"/>
                <a:gd name="T94" fmla="*/ 2889 w 3135"/>
                <a:gd name="T95" fmla="*/ 159 h 4965"/>
                <a:gd name="T96" fmla="*/ 2950 w 3135"/>
                <a:gd name="T97" fmla="*/ 210 h 4965"/>
                <a:gd name="T98" fmla="*/ 3012 w 3135"/>
                <a:gd name="T99" fmla="*/ 268 h 4965"/>
                <a:gd name="T100" fmla="*/ 3073 w 3135"/>
                <a:gd name="T101" fmla="*/ 334 h 4965"/>
                <a:gd name="T102" fmla="*/ 3135 w 3135"/>
                <a:gd name="T103" fmla="*/ 406 h 4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965">
                  <a:moveTo>
                    <a:pt x="0" y="4965"/>
                  </a:moveTo>
                  <a:lnTo>
                    <a:pt x="61" y="4763"/>
                  </a:lnTo>
                  <a:lnTo>
                    <a:pt x="123" y="4563"/>
                  </a:lnTo>
                  <a:lnTo>
                    <a:pt x="184" y="4363"/>
                  </a:lnTo>
                  <a:lnTo>
                    <a:pt x="246" y="4166"/>
                  </a:lnTo>
                  <a:lnTo>
                    <a:pt x="307" y="3970"/>
                  </a:lnTo>
                  <a:lnTo>
                    <a:pt x="369" y="3777"/>
                  </a:lnTo>
                  <a:lnTo>
                    <a:pt x="430" y="3586"/>
                  </a:lnTo>
                  <a:lnTo>
                    <a:pt x="492" y="3398"/>
                  </a:lnTo>
                  <a:lnTo>
                    <a:pt x="553" y="3213"/>
                  </a:lnTo>
                  <a:lnTo>
                    <a:pt x="615" y="3032"/>
                  </a:lnTo>
                  <a:lnTo>
                    <a:pt x="676" y="2853"/>
                  </a:lnTo>
                  <a:lnTo>
                    <a:pt x="738" y="2679"/>
                  </a:lnTo>
                  <a:lnTo>
                    <a:pt x="799" y="2508"/>
                  </a:lnTo>
                  <a:lnTo>
                    <a:pt x="860" y="2341"/>
                  </a:lnTo>
                  <a:lnTo>
                    <a:pt x="922" y="2179"/>
                  </a:lnTo>
                  <a:lnTo>
                    <a:pt x="983" y="2021"/>
                  </a:lnTo>
                  <a:lnTo>
                    <a:pt x="1045" y="1868"/>
                  </a:lnTo>
                  <a:lnTo>
                    <a:pt x="1106" y="1720"/>
                  </a:lnTo>
                  <a:lnTo>
                    <a:pt x="1168" y="1577"/>
                  </a:lnTo>
                  <a:lnTo>
                    <a:pt x="1229" y="1439"/>
                  </a:lnTo>
                  <a:lnTo>
                    <a:pt x="1291" y="1306"/>
                  </a:lnTo>
                  <a:lnTo>
                    <a:pt x="1352" y="1179"/>
                  </a:lnTo>
                  <a:lnTo>
                    <a:pt x="1414" y="1058"/>
                  </a:lnTo>
                  <a:lnTo>
                    <a:pt x="1475" y="943"/>
                  </a:lnTo>
                  <a:lnTo>
                    <a:pt x="1537" y="834"/>
                  </a:lnTo>
                  <a:lnTo>
                    <a:pt x="1598" y="731"/>
                  </a:lnTo>
                  <a:lnTo>
                    <a:pt x="1660" y="635"/>
                  </a:lnTo>
                  <a:lnTo>
                    <a:pt x="1721" y="545"/>
                  </a:lnTo>
                  <a:lnTo>
                    <a:pt x="1783" y="461"/>
                  </a:lnTo>
                  <a:lnTo>
                    <a:pt x="1844" y="384"/>
                  </a:lnTo>
                  <a:lnTo>
                    <a:pt x="1905" y="314"/>
                  </a:lnTo>
                  <a:lnTo>
                    <a:pt x="1967" y="251"/>
                  </a:lnTo>
                  <a:lnTo>
                    <a:pt x="2028" y="195"/>
                  </a:lnTo>
                  <a:lnTo>
                    <a:pt x="2090" y="145"/>
                  </a:lnTo>
                  <a:lnTo>
                    <a:pt x="2151" y="103"/>
                  </a:lnTo>
                  <a:lnTo>
                    <a:pt x="2213" y="68"/>
                  </a:lnTo>
                  <a:lnTo>
                    <a:pt x="2274" y="40"/>
                  </a:lnTo>
                  <a:lnTo>
                    <a:pt x="2336" y="19"/>
                  </a:lnTo>
                  <a:lnTo>
                    <a:pt x="2397" y="6"/>
                  </a:lnTo>
                  <a:lnTo>
                    <a:pt x="2459" y="0"/>
                  </a:lnTo>
                  <a:lnTo>
                    <a:pt x="2520" y="1"/>
                  </a:lnTo>
                  <a:lnTo>
                    <a:pt x="2582" y="9"/>
                  </a:lnTo>
                  <a:lnTo>
                    <a:pt x="2643" y="24"/>
                  </a:lnTo>
                  <a:lnTo>
                    <a:pt x="2705" y="47"/>
                  </a:lnTo>
                  <a:lnTo>
                    <a:pt x="2766" y="77"/>
                  </a:lnTo>
                  <a:lnTo>
                    <a:pt x="2828" y="114"/>
                  </a:lnTo>
                  <a:lnTo>
                    <a:pt x="2889" y="159"/>
                  </a:lnTo>
                  <a:lnTo>
                    <a:pt x="2950" y="210"/>
                  </a:lnTo>
                  <a:lnTo>
                    <a:pt x="3012" y="268"/>
                  </a:lnTo>
                  <a:lnTo>
                    <a:pt x="3073" y="334"/>
                  </a:lnTo>
                  <a:lnTo>
                    <a:pt x="3135" y="406"/>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1" name="Freeform 630">
              <a:extLst>
                <a:ext uri="{FF2B5EF4-FFF2-40B4-BE49-F238E27FC236}">
                  <a16:creationId xmlns:a16="http://schemas.microsoft.com/office/drawing/2014/main" id="{FB6F6AF6-1AF6-4D1A-93C8-4875C2A9BB6A}"/>
                </a:ext>
              </a:extLst>
            </p:cNvPr>
            <p:cNvSpPr>
              <a:spLocks/>
            </p:cNvSpPr>
            <p:nvPr/>
          </p:nvSpPr>
          <p:spPr bwMode="auto">
            <a:xfrm>
              <a:off x="5521326" y="2225675"/>
              <a:ext cx="779463" cy="2170112"/>
            </a:xfrm>
            <a:custGeom>
              <a:avLst/>
              <a:gdLst>
                <a:gd name="T0" fmla="*/ 0 w 3135"/>
                <a:gd name="T1" fmla="*/ 0 h 8820"/>
                <a:gd name="T2" fmla="*/ 61 w 3135"/>
                <a:gd name="T3" fmla="*/ 79 h 8820"/>
                <a:gd name="T4" fmla="*/ 123 w 3135"/>
                <a:gd name="T5" fmla="*/ 164 h 8820"/>
                <a:gd name="T6" fmla="*/ 184 w 3135"/>
                <a:gd name="T7" fmla="*/ 257 h 8820"/>
                <a:gd name="T8" fmla="*/ 246 w 3135"/>
                <a:gd name="T9" fmla="*/ 355 h 8820"/>
                <a:gd name="T10" fmla="*/ 307 w 3135"/>
                <a:gd name="T11" fmla="*/ 460 h 8820"/>
                <a:gd name="T12" fmla="*/ 369 w 3135"/>
                <a:gd name="T13" fmla="*/ 571 h 8820"/>
                <a:gd name="T14" fmla="*/ 430 w 3135"/>
                <a:gd name="T15" fmla="*/ 689 h 8820"/>
                <a:gd name="T16" fmla="*/ 492 w 3135"/>
                <a:gd name="T17" fmla="*/ 812 h 8820"/>
                <a:gd name="T18" fmla="*/ 553 w 3135"/>
                <a:gd name="T19" fmla="*/ 941 h 8820"/>
                <a:gd name="T20" fmla="*/ 615 w 3135"/>
                <a:gd name="T21" fmla="*/ 1076 h 8820"/>
                <a:gd name="T22" fmla="*/ 676 w 3135"/>
                <a:gd name="T23" fmla="*/ 1216 h 8820"/>
                <a:gd name="T24" fmla="*/ 737 w 3135"/>
                <a:gd name="T25" fmla="*/ 1361 h 8820"/>
                <a:gd name="T26" fmla="*/ 799 w 3135"/>
                <a:gd name="T27" fmla="*/ 1511 h 8820"/>
                <a:gd name="T28" fmla="*/ 860 w 3135"/>
                <a:gd name="T29" fmla="*/ 1667 h 8820"/>
                <a:gd name="T30" fmla="*/ 922 w 3135"/>
                <a:gd name="T31" fmla="*/ 1827 h 8820"/>
                <a:gd name="T32" fmla="*/ 983 w 3135"/>
                <a:gd name="T33" fmla="*/ 1992 h 8820"/>
                <a:gd name="T34" fmla="*/ 1045 w 3135"/>
                <a:gd name="T35" fmla="*/ 2161 h 8820"/>
                <a:gd name="T36" fmla="*/ 1106 w 3135"/>
                <a:gd name="T37" fmla="*/ 2334 h 8820"/>
                <a:gd name="T38" fmla="*/ 1168 w 3135"/>
                <a:gd name="T39" fmla="*/ 2511 h 8820"/>
                <a:gd name="T40" fmla="*/ 1229 w 3135"/>
                <a:gd name="T41" fmla="*/ 2691 h 8820"/>
                <a:gd name="T42" fmla="*/ 1291 w 3135"/>
                <a:gd name="T43" fmla="*/ 2876 h 8820"/>
                <a:gd name="T44" fmla="*/ 1352 w 3135"/>
                <a:gd name="T45" fmla="*/ 3063 h 8820"/>
                <a:gd name="T46" fmla="*/ 1414 w 3135"/>
                <a:gd name="T47" fmla="*/ 3253 h 8820"/>
                <a:gd name="T48" fmla="*/ 1475 w 3135"/>
                <a:gd name="T49" fmla="*/ 3447 h 8820"/>
                <a:gd name="T50" fmla="*/ 1537 w 3135"/>
                <a:gd name="T51" fmla="*/ 3642 h 8820"/>
                <a:gd name="T52" fmla="*/ 1598 w 3135"/>
                <a:gd name="T53" fmla="*/ 3841 h 8820"/>
                <a:gd name="T54" fmla="*/ 1660 w 3135"/>
                <a:gd name="T55" fmla="*/ 4041 h 8820"/>
                <a:gd name="T56" fmla="*/ 1721 w 3135"/>
                <a:gd name="T57" fmla="*/ 4243 h 8820"/>
                <a:gd name="T58" fmla="*/ 1782 w 3135"/>
                <a:gd name="T59" fmla="*/ 4446 h 8820"/>
                <a:gd name="T60" fmla="*/ 1844 w 3135"/>
                <a:gd name="T61" fmla="*/ 4651 h 8820"/>
                <a:gd name="T62" fmla="*/ 1905 w 3135"/>
                <a:gd name="T63" fmla="*/ 4857 h 8820"/>
                <a:gd name="T64" fmla="*/ 1967 w 3135"/>
                <a:gd name="T65" fmla="*/ 5064 h 8820"/>
                <a:gd name="T66" fmla="*/ 2028 w 3135"/>
                <a:gd name="T67" fmla="*/ 5271 h 8820"/>
                <a:gd name="T68" fmla="*/ 2090 w 3135"/>
                <a:gd name="T69" fmla="*/ 5479 h 8820"/>
                <a:gd name="T70" fmla="*/ 2151 w 3135"/>
                <a:gd name="T71" fmla="*/ 5687 h 8820"/>
                <a:gd name="T72" fmla="*/ 2213 w 3135"/>
                <a:gd name="T73" fmla="*/ 5895 h 8820"/>
                <a:gd name="T74" fmla="*/ 2274 w 3135"/>
                <a:gd name="T75" fmla="*/ 6102 h 8820"/>
                <a:gd name="T76" fmla="*/ 2336 w 3135"/>
                <a:gd name="T77" fmla="*/ 6308 h 8820"/>
                <a:gd name="T78" fmla="*/ 2397 w 3135"/>
                <a:gd name="T79" fmla="*/ 6514 h 8820"/>
                <a:gd name="T80" fmla="*/ 2459 w 3135"/>
                <a:gd name="T81" fmla="*/ 6718 h 8820"/>
                <a:gd name="T82" fmla="*/ 2520 w 3135"/>
                <a:gd name="T83" fmla="*/ 6921 h 8820"/>
                <a:gd name="T84" fmla="*/ 2582 w 3135"/>
                <a:gd name="T85" fmla="*/ 7123 h 8820"/>
                <a:gd name="T86" fmla="*/ 2643 w 3135"/>
                <a:gd name="T87" fmla="*/ 7322 h 8820"/>
                <a:gd name="T88" fmla="*/ 2705 w 3135"/>
                <a:gd name="T89" fmla="*/ 7519 h 8820"/>
                <a:gd name="T90" fmla="*/ 2766 w 3135"/>
                <a:gd name="T91" fmla="*/ 7714 h 8820"/>
                <a:gd name="T92" fmla="*/ 2827 w 3135"/>
                <a:gd name="T93" fmla="*/ 7906 h 8820"/>
                <a:gd name="T94" fmla="*/ 2889 w 3135"/>
                <a:gd name="T95" fmla="*/ 8096 h 8820"/>
                <a:gd name="T96" fmla="*/ 2950 w 3135"/>
                <a:gd name="T97" fmla="*/ 8282 h 8820"/>
                <a:gd name="T98" fmla="*/ 3012 w 3135"/>
                <a:gd name="T99" fmla="*/ 8465 h 8820"/>
                <a:gd name="T100" fmla="*/ 3073 w 3135"/>
                <a:gd name="T101" fmla="*/ 8644 h 8820"/>
                <a:gd name="T102" fmla="*/ 3135 w 3135"/>
                <a:gd name="T103" fmla="*/ 8820 h 8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8820">
                  <a:moveTo>
                    <a:pt x="0" y="0"/>
                  </a:moveTo>
                  <a:lnTo>
                    <a:pt x="61" y="79"/>
                  </a:lnTo>
                  <a:lnTo>
                    <a:pt x="123" y="164"/>
                  </a:lnTo>
                  <a:lnTo>
                    <a:pt x="184" y="257"/>
                  </a:lnTo>
                  <a:lnTo>
                    <a:pt x="246" y="355"/>
                  </a:lnTo>
                  <a:lnTo>
                    <a:pt x="307" y="460"/>
                  </a:lnTo>
                  <a:lnTo>
                    <a:pt x="369" y="571"/>
                  </a:lnTo>
                  <a:lnTo>
                    <a:pt x="430" y="689"/>
                  </a:lnTo>
                  <a:lnTo>
                    <a:pt x="492" y="812"/>
                  </a:lnTo>
                  <a:lnTo>
                    <a:pt x="553" y="941"/>
                  </a:lnTo>
                  <a:lnTo>
                    <a:pt x="615" y="1076"/>
                  </a:lnTo>
                  <a:lnTo>
                    <a:pt x="676" y="1216"/>
                  </a:lnTo>
                  <a:lnTo>
                    <a:pt x="737" y="1361"/>
                  </a:lnTo>
                  <a:lnTo>
                    <a:pt x="799" y="1511"/>
                  </a:lnTo>
                  <a:lnTo>
                    <a:pt x="860" y="1667"/>
                  </a:lnTo>
                  <a:lnTo>
                    <a:pt x="922" y="1827"/>
                  </a:lnTo>
                  <a:lnTo>
                    <a:pt x="983" y="1992"/>
                  </a:lnTo>
                  <a:lnTo>
                    <a:pt x="1045" y="2161"/>
                  </a:lnTo>
                  <a:lnTo>
                    <a:pt x="1106" y="2334"/>
                  </a:lnTo>
                  <a:lnTo>
                    <a:pt x="1168" y="2511"/>
                  </a:lnTo>
                  <a:lnTo>
                    <a:pt x="1229" y="2691"/>
                  </a:lnTo>
                  <a:lnTo>
                    <a:pt x="1291" y="2876"/>
                  </a:lnTo>
                  <a:lnTo>
                    <a:pt x="1352" y="3063"/>
                  </a:lnTo>
                  <a:lnTo>
                    <a:pt x="1414" y="3253"/>
                  </a:lnTo>
                  <a:lnTo>
                    <a:pt x="1475" y="3447"/>
                  </a:lnTo>
                  <a:lnTo>
                    <a:pt x="1537" y="3642"/>
                  </a:lnTo>
                  <a:lnTo>
                    <a:pt x="1598" y="3841"/>
                  </a:lnTo>
                  <a:lnTo>
                    <a:pt x="1660" y="4041"/>
                  </a:lnTo>
                  <a:lnTo>
                    <a:pt x="1721" y="4243"/>
                  </a:lnTo>
                  <a:lnTo>
                    <a:pt x="1782" y="4446"/>
                  </a:lnTo>
                  <a:lnTo>
                    <a:pt x="1844" y="4651"/>
                  </a:lnTo>
                  <a:lnTo>
                    <a:pt x="1905" y="4857"/>
                  </a:lnTo>
                  <a:lnTo>
                    <a:pt x="1967" y="5064"/>
                  </a:lnTo>
                  <a:lnTo>
                    <a:pt x="2028" y="5271"/>
                  </a:lnTo>
                  <a:lnTo>
                    <a:pt x="2090" y="5479"/>
                  </a:lnTo>
                  <a:lnTo>
                    <a:pt x="2151" y="5687"/>
                  </a:lnTo>
                  <a:lnTo>
                    <a:pt x="2213" y="5895"/>
                  </a:lnTo>
                  <a:lnTo>
                    <a:pt x="2274" y="6102"/>
                  </a:lnTo>
                  <a:lnTo>
                    <a:pt x="2336" y="6308"/>
                  </a:lnTo>
                  <a:lnTo>
                    <a:pt x="2397" y="6514"/>
                  </a:lnTo>
                  <a:lnTo>
                    <a:pt x="2459" y="6718"/>
                  </a:lnTo>
                  <a:lnTo>
                    <a:pt x="2520" y="6921"/>
                  </a:lnTo>
                  <a:lnTo>
                    <a:pt x="2582" y="7123"/>
                  </a:lnTo>
                  <a:lnTo>
                    <a:pt x="2643" y="7322"/>
                  </a:lnTo>
                  <a:lnTo>
                    <a:pt x="2705" y="7519"/>
                  </a:lnTo>
                  <a:lnTo>
                    <a:pt x="2766" y="7714"/>
                  </a:lnTo>
                  <a:lnTo>
                    <a:pt x="2827" y="7906"/>
                  </a:lnTo>
                  <a:lnTo>
                    <a:pt x="2889" y="8096"/>
                  </a:lnTo>
                  <a:lnTo>
                    <a:pt x="2950" y="8282"/>
                  </a:lnTo>
                  <a:lnTo>
                    <a:pt x="3012" y="8465"/>
                  </a:lnTo>
                  <a:lnTo>
                    <a:pt x="3073" y="8644"/>
                  </a:lnTo>
                  <a:lnTo>
                    <a:pt x="3135" y="8820"/>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2" name="Freeform 631">
              <a:extLst>
                <a:ext uri="{FF2B5EF4-FFF2-40B4-BE49-F238E27FC236}">
                  <a16:creationId xmlns:a16="http://schemas.microsoft.com/office/drawing/2014/main" id="{7C5AACC6-3EAC-4AF2-BB69-B976CFD6E8E0}"/>
                </a:ext>
              </a:extLst>
            </p:cNvPr>
            <p:cNvSpPr>
              <a:spLocks/>
            </p:cNvSpPr>
            <p:nvPr/>
          </p:nvSpPr>
          <p:spPr bwMode="auto">
            <a:xfrm>
              <a:off x="6300788" y="4395788"/>
              <a:ext cx="781050" cy="677862"/>
            </a:xfrm>
            <a:custGeom>
              <a:avLst/>
              <a:gdLst>
                <a:gd name="T0" fmla="*/ 0 w 3135"/>
                <a:gd name="T1" fmla="*/ 0 h 2756"/>
                <a:gd name="T2" fmla="*/ 61 w 3135"/>
                <a:gd name="T3" fmla="*/ 172 h 2756"/>
                <a:gd name="T4" fmla="*/ 123 w 3135"/>
                <a:gd name="T5" fmla="*/ 340 h 2756"/>
                <a:gd name="T6" fmla="*/ 184 w 3135"/>
                <a:gd name="T7" fmla="*/ 503 h 2756"/>
                <a:gd name="T8" fmla="*/ 246 w 3135"/>
                <a:gd name="T9" fmla="*/ 662 h 2756"/>
                <a:gd name="T10" fmla="*/ 307 w 3135"/>
                <a:gd name="T11" fmla="*/ 816 h 2756"/>
                <a:gd name="T12" fmla="*/ 369 w 3135"/>
                <a:gd name="T13" fmla="*/ 965 h 2756"/>
                <a:gd name="T14" fmla="*/ 430 w 3135"/>
                <a:gd name="T15" fmla="*/ 1109 h 2756"/>
                <a:gd name="T16" fmla="*/ 492 w 3135"/>
                <a:gd name="T17" fmla="*/ 1248 h 2756"/>
                <a:gd name="T18" fmla="*/ 553 w 3135"/>
                <a:gd name="T19" fmla="*/ 1382 h 2756"/>
                <a:gd name="T20" fmla="*/ 615 w 3135"/>
                <a:gd name="T21" fmla="*/ 1510 h 2756"/>
                <a:gd name="T22" fmla="*/ 676 w 3135"/>
                <a:gd name="T23" fmla="*/ 1632 h 2756"/>
                <a:gd name="T24" fmla="*/ 737 w 3135"/>
                <a:gd name="T25" fmla="*/ 1749 h 2756"/>
                <a:gd name="T26" fmla="*/ 799 w 3135"/>
                <a:gd name="T27" fmla="*/ 1860 h 2756"/>
                <a:gd name="T28" fmla="*/ 860 w 3135"/>
                <a:gd name="T29" fmla="*/ 1964 h 2756"/>
                <a:gd name="T30" fmla="*/ 922 w 3135"/>
                <a:gd name="T31" fmla="*/ 2063 h 2756"/>
                <a:gd name="T32" fmla="*/ 983 w 3135"/>
                <a:gd name="T33" fmla="*/ 2155 h 2756"/>
                <a:gd name="T34" fmla="*/ 1045 w 3135"/>
                <a:gd name="T35" fmla="*/ 2241 h 2756"/>
                <a:gd name="T36" fmla="*/ 1106 w 3135"/>
                <a:gd name="T37" fmla="*/ 2321 h 2756"/>
                <a:gd name="T38" fmla="*/ 1168 w 3135"/>
                <a:gd name="T39" fmla="*/ 2394 h 2756"/>
                <a:gd name="T40" fmla="*/ 1229 w 3135"/>
                <a:gd name="T41" fmla="*/ 2460 h 2756"/>
                <a:gd name="T42" fmla="*/ 1291 w 3135"/>
                <a:gd name="T43" fmla="*/ 2520 h 2756"/>
                <a:gd name="T44" fmla="*/ 1352 w 3135"/>
                <a:gd name="T45" fmla="*/ 2573 h 2756"/>
                <a:gd name="T46" fmla="*/ 1414 w 3135"/>
                <a:gd name="T47" fmla="*/ 2619 h 2756"/>
                <a:gd name="T48" fmla="*/ 1475 w 3135"/>
                <a:gd name="T49" fmla="*/ 2659 h 2756"/>
                <a:gd name="T50" fmla="*/ 1537 w 3135"/>
                <a:gd name="T51" fmla="*/ 2692 h 2756"/>
                <a:gd name="T52" fmla="*/ 1598 w 3135"/>
                <a:gd name="T53" fmla="*/ 2718 h 2756"/>
                <a:gd name="T54" fmla="*/ 1660 w 3135"/>
                <a:gd name="T55" fmla="*/ 2738 h 2756"/>
                <a:gd name="T56" fmla="*/ 1721 w 3135"/>
                <a:gd name="T57" fmla="*/ 2750 h 2756"/>
                <a:gd name="T58" fmla="*/ 1782 w 3135"/>
                <a:gd name="T59" fmla="*/ 2756 h 2756"/>
                <a:gd name="T60" fmla="*/ 1844 w 3135"/>
                <a:gd name="T61" fmla="*/ 2755 h 2756"/>
                <a:gd name="T62" fmla="*/ 1905 w 3135"/>
                <a:gd name="T63" fmla="*/ 2748 h 2756"/>
                <a:gd name="T64" fmla="*/ 1967 w 3135"/>
                <a:gd name="T65" fmla="*/ 2733 h 2756"/>
                <a:gd name="T66" fmla="*/ 2028 w 3135"/>
                <a:gd name="T67" fmla="*/ 2713 h 2756"/>
                <a:gd name="T68" fmla="*/ 2090 w 3135"/>
                <a:gd name="T69" fmla="*/ 2686 h 2756"/>
                <a:gd name="T70" fmla="*/ 2151 w 3135"/>
                <a:gd name="T71" fmla="*/ 2652 h 2756"/>
                <a:gd name="T72" fmla="*/ 2213 w 3135"/>
                <a:gd name="T73" fmla="*/ 2612 h 2756"/>
                <a:gd name="T74" fmla="*/ 2274 w 3135"/>
                <a:gd name="T75" fmla="*/ 2566 h 2756"/>
                <a:gd name="T76" fmla="*/ 2336 w 3135"/>
                <a:gd name="T77" fmla="*/ 2513 h 2756"/>
                <a:gd name="T78" fmla="*/ 2397 w 3135"/>
                <a:gd name="T79" fmla="*/ 2455 h 2756"/>
                <a:gd name="T80" fmla="*/ 2459 w 3135"/>
                <a:gd name="T81" fmla="*/ 2391 h 2756"/>
                <a:gd name="T82" fmla="*/ 2520 w 3135"/>
                <a:gd name="T83" fmla="*/ 2320 h 2756"/>
                <a:gd name="T84" fmla="*/ 2582 w 3135"/>
                <a:gd name="T85" fmla="*/ 2245 h 2756"/>
                <a:gd name="T86" fmla="*/ 2643 w 3135"/>
                <a:gd name="T87" fmla="*/ 2164 h 2756"/>
                <a:gd name="T88" fmla="*/ 2705 w 3135"/>
                <a:gd name="T89" fmla="*/ 2077 h 2756"/>
                <a:gd name="T90" fmla="*/ 2766 w 3135"/>
                <a:gd name="T91" fmla="*/ 1985 h 2756"/>
                <a:gd name="T92" fmla="*/ 2827 w 3135"/>
                <a:gd name="T93" fmla="*/ 1889 h 2756"/>
                <a:gd name="T94" fmla="*/ 2889 w 3135"/>
                <a:gd name="T95" fmla="*/ 1787 h 2756"/>
                <a:gd name="T96" fmla="*/ 2950 w 3135"/>
                <a:gd name="T97" fmla="*/ 1681 h 2756"/>
                <a:gd name="T98" fmla="*/ 3012 w 3135"/>
                <a:gd name="T99" fmla="*/ 1571 h 2756"/>
                <a:gd name="T100" fmla="*/ 3073 w 3135"/>
                <a:gd name="T101" fmla="*/ 1456 h 2756"/>
                <a:gd name="T102" fmla="*/ 3135 w 3135"/>
                <a:gd name="T103" fmla="*/ 1338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756">
                  <a:moveTo>
                    <a:pt x="0" y="0"/>
                  </a:moveTo>
                  <a:lnTo>
                    <a:pt x="61" y="172"/>
                  </a:lnTo>
                  <a:lnTo>
                    <a:pt x="123" y="340"/>
                  </a:lnTo>
                  <a:lnTo>
                    <a:pt x="184" y="503"/>
                  </a:lnTo>
                  <a:lnTo>
                    <a:pt x="246" y="662"/>
                  </a:lnTo>
                  <a:lnTo>
                    <a:pt x="307" y="816"/>
                  </a:lnTo>
                  <a:lnTo>
                    <a:pt x="369" y="965"/>
                  </a:lnTo>
                  <a:lnTo>
                    <a:pt x="430" y="1109"/>
                  </a:lnTo>
                  <a:lnTo>
                    <a:pt x="492" y="1248"/>
                  </a:lnTo>
                  <a:lnTo>
                    <a:pt x="553" y="1382"/>
                  </a:lnTo>
                  <a:lnTo>
                    <a:pt x="615" y="1510"/>
                  </a:lnTo>
                  <a:lnTo>
                    <a:pt x="676" y="1632"/>
                  </a:lnTo>
                  <a:lnTo>
                    <a:pt x="737" y="1749"/>
                  </a:lnTo>
                  <a:lnTo>
                    <a:pt x="799" y="1860"/>
                  </a:lnTo>
                  <a:lnTo>
                    <a:pt x="860" y="1964"/>
                  </a:lnTo>
                  <a:lnTo>
                    <a:pt x="922" y="2063"/>
                  </a:lnTo>
                  <a:lnTo>
                    <a:pt x="983" y="2155"/>
                  </a:lnTo>
                  <a:lnTo>
                    <a:pt x="1045" y="2241"/>
                  </a:lnTo>
                  <a:lnTo>
                    <a:pt x="1106" y="2321"/>
                  </a:lnTo>
                  <a:lnTo>
                    <a:pt x="1168" y="2394"/>
                  </a:lnTo>
                  <a:lnTo>
                    <a:pt x="1229" y="2460"/>
                  </a:lnTo>
                  <a:lnTo>
                    <a:pt x="1291" y="2520"/>
                  </a:lnTo>
                  <a:lnTo>
                    <a:pt x="1352" y="2573"/>
                  </a:lnTo>
                  <a:lnTo>
                    <a:pt x="1414" y="2619"/>
                  </a:lnTo>
                  <a:lnTo>
                    <a:pt x="1475" y="2659"/>
                  </a:lnTo>
                  <a:lnTo>
                    <a:pt x="1537" y="2692"/>
                  </a:lnTo>
                  <a:lnTo>
                    <a:pt x="1598" y="2718"/>
                  </a:lnTo>
                  <a:lnTo>
                    <a:pt x="1660" y="2738"/>
                  </a:lnTo>
                  <a:lnTo>
                    <a:pt x="1721" y="2750"/>
                  </a:lnTo>
                  <a:lnTo>
                    <a:pt x="1782" y="2756"/>
                  </a:lnTo>
                  <a:lnTo>
                    <a:pt x="1844" y="2755"/>
                  </a:lnTo>
                  <a:lnTo>
                    <a:pt x="1905" y="2748"/>
                  </a:lnTo>
                  <a:lnTo>
                    <a:pt x="1967" y="2733"/>
                  </a:lnTo>
                  <a:lnTo>
                    <a:pt x="2028" y="2713"/>
                  </a:lnTo>
                  <a:lnTo>
                    <a:pt x="2090" y="2686"/>
                  </a:lnTo>
                  <a:lnTo>
                    <a:pt x="2151" y="2652"/>
                  </a:lnTo>
                  <a:lnTo>
                    <a:pt x="2213" y="2612"/>
                  </a:lnTo>
                  <a:lnTo>
                    <a:pt x="2274" y="2566"/>
                  </a:lnTo>
                  <a:lnTo>
                    <a:pt x="2336" y="2513"/>
                  </a:lnTo>
                  <a:lnTo>
                    <a:pt x="2397" y="2455"/>
                  </a:lnTo>
                  <a:lnTo>
                    <a:pt x="2459" y="2391"/>
                  </a:lnTo>
                  <a:lnTo>
                    <a:pt x="2520" y="2320"/>
                  </a:lnTo>
                  <a:lnTo>
                    <a:pt x="2582" y="2245"/>
                  </a:lnTo>
                  <a:lnTo>
                    <a:pt x="2643" y="2164"/>
                  </a:lnTo>
                  <a:lnTo>
                    <a:pt x="2705" y="2077"/>
                  </a:lnTo>
                  <a:lnTo>
                    <a:pt x="2766" y="1985"/>
                  </a:lnTo>
                  <a:lnTo>
                    <a:pt x="2827" y="1889"/>
                  </a:lnTo>
                  <a:lnTo>
                    <a:pt x="2889" y="1787"/>
                  </a:lnTo>
                  <a:lnTo>
                    <a:pt x="2950" y="1681"/>
                  </a:lnTo>
                  <a:lnTo>
                    <a:pt x="3012" y="1571"/>
                  </a:lnTo>
                  <a:lnTo>
                    <a:pt x="3073" y="1456"/>
                  </a:lnTo>
                  <a:lnTo>
                    <a:pt x="3135" y="1338"/>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783" name="Freeform 632">
              <a:extLst>
                <a:ext uri="{FF2B5EF4-FFF2-40B4-BE49-F238E27FC236}">
                  <a16:creationId xmlns:a16="http://schemas.microsoft.com/office/drawing/2014/main" id="{854BE48E-D67F-449E-B234-4562EB3D81AA}"/>
                </a:ext>
              </a:extLst>
            </p:cNvPr>
            <p:cNvSpPr>
              <a:spLocks/>
            </p:cNvSpPr>
            <p:nvPr/>
          </p:nvSpPr>
          <p:spPr bwMode="auto">
            <a:xfrm>
              <a:off x="7081838" y="3548063"/>
              <a:ext cx="657225" cy="1176337"/>
            </a:xfrm>
            <a:custGeom>
              <a:avLst/>
              <a:gdLst>
                <a:gd name="T0" fmla="*/ 0 w 2643"/>
                <a:gd name="T1" fmla="*/ 4783 h 4783"/>
                <a:gd name="T2" fmla="*/ 61 w 2643"/>
                <a:gd name="T3" fmla="*/ 4661 h 4783"/>
                <a:gd name="T4" fmla="*/ 123 w 2643"/>
                <a:gd name="T5" fmla="*/ 4535 h 4783"/>
                <a:gd name="T6" fmla="*/ 184 w 2643"/>
                <a:gd name="T7" fmla="*/ 4406 h 4783"/>
                <a:gd name="T8" fmla="*/ 246 w 2643"/>
                <a:gd name="T9" fmla="*/ 4274 h 4783"/>
                <a:gd name="T10" fmla="*/ 307 w 2643"/>
                <a:gd name="T11" fmla="*/ 4139 h 4783"/>
                <a:gd name="T12" fmla="*/ 369 w 2643"/>
                <a:gd name="T13" fmla="*/ 4002 h 4783"/>
                <a:gd name="T14" fmla="*/ 430 w 2643"/>
                <a:gd name="T15" fmla="*/ 3862 h 4783"/>
                <a:gd name="T16" fmla="*/ 492 w 2643"/>
                <a:gd name="T17" fmla="*/ 3721 h 4783"/>
                <a:gd name="T18" fmla="*/ 553 w 2643"/>
                <a:gd name="T19" fmla="*/ 3578 h 4783"/>
                <a:gd name="T20" fmla="*/ 614 w 2643"/>
                <a:gd name="T21" fmla="*/ 3433 h 4783"/>
                <a:gd name="T22" fmla="*/ 676 w 2643"/>
                <a:gd name="T23" fmla="*/ 3288 h 4783"/>
                <a:gd name="T24" fmla="*/ 737 w 2643"/>
                <a:gd name="T25" fmla="*/ 3141 h 4783"/>
                <a:gd name="T26" fmla="*/ 799 w 2643"/>
                <a:gd name="T27" fmla="*/ 2995 h 4783"/>
                <a:gd name="T28" fmla="*/ 860 w 2643"/>
                <a:gd name="T29" fmla="*/ 2847 h 4783"/>
                <a:gd name="T30" fmla="*/ 922 w 2643"/>
                <a:gd name="T31" fmla="*/ 2700 h 4783"/>
                <a:gd name="T32" fmla="*/ 983 w 2643"/>
                <a:gd name="T33" fmla="*/ 2554 h 4783"/>
                <a:gd name="T34" fmla="*/ 1045 w 2643"/>
                <a:gd name="T35" fmla="*/ 2408 h 4783"/>
                <a:gd name="T36" fmla="*/ 1106 w 2643"/>
                <a:gd name="T37" fmla="*/ 2263 h 4783"/>
                <a:gd name="T38" fmla="*/ 1168 w 2643"/>
                <a:gd name="T39" fmla="*/ 2120 h 4783"/>
                <a:gd name="T40" fmla="*/ 1229 w 2643"/>
                <a:gd name="T41" fmla="*/ 1979 h 4783"/>
                <a:gd name="T42" fmla="*/ 1291 w 2643"/>
                <a:gd name="T43" fmla="*/ 1839 h 4783"/>
                <a:gd name="T44" fmla="*/ 1352 w 2643"/>
                <a:gd name="T45" fmla="*/ 1702 h 4783"/>
                <a:gd name="T46" fmla="*/ 1414 w 2643"/>
                <a:gd name="T47" fmla="*/ 1568 h 4783"/>
                <a:gd name="T48" fmla="*/ 1475 w 2643"/>
                <a:gd name="T49" fmla="*/ 1436 h 4783"/>
                <a:gd name="T50" fmla="*/ 1537 w 2643"/>
                <a:gd name="T51" fmla="*/ 1309 h 4783"/>
                <a:gd name="T52" fmla="*/ 1598 w 2643"/>
                <a:gd name="T53" fmla="*/ 1185 h 4783"/>
                <a:gd name="T54" fmla="*/ 1659 w 2643"/>
                <a:gd name="T55" fmla="*/ 1065 h 4783"/>
                <a:gd name="T56" fmla="*/ 1721 w 2643"/>
                <a:gd name="T57" fmla="*/ 949 h 4783"/>
                <a:gd name="T58" fmla="*/ 1782 w 2643"/>
                <a:gd name="T59" fmla="*/ 839 h 4783"/>
                <a:gd name="T60" fmla="*/ 1844 w 2643"/>
                <a:gd name="T61" fmla="*/ 734 h 4783"/>
                <a:gd name="T62" fmla="*/ 1905 w 2643"/>
                <a:gd name="T63" fmla="*/ 634 h 4783"/>
                <a:gd name="T64" fmla="*/ 1967 w 2643"/>
                <a:gd name="T65" fmla="*/ 540 h 4783"/>
                <a:gd name="T66" fmla="*/ 2028 w 2643"/>
                <a:gd name="T67" fmla="*/ 452 h 4783"/>
                <a:gd name="T68" fmla="*/ 2090 w 2643"/>
                <a:gd name="T69" fmla="*/ 371 h 4783"/>
                <a:gd name="T70" fmla="*/ 2151 w 2643"/>
                <a:gd name="T71" fmla="*/ 297 h 4783"/>
                <a:gd name="T72" fmla="*/ 2213 w 2643"/>
                <a:gd name="T73" fmla="*/ 231 h 4783"/>
                <a:gd name="T74" fmla="*/ 2274 w 2643"/>
                <a:gd name="T75" fmla="*/ 172 h 4783"/>
                <a:gd name="T76" fmla="*/ 2336 w 2643"/>
                <a:gd name="T77" fmla="*/ 121 h 4783"/>
                <a:gd name="T78" fmla="*/ 2397 w 2643"/>
                <a:gd name="T79" fmla="*/ 79 h 4783"/>
                <a:gd name="T80" fmla="*/ 2459 w 2643"/>
                <a:gd name="T81" fmla="*/ 45 h 4783"/>
                <a:gd name="T82" fmla="*/ 2520 w 2643"/>
                <a:gd name="T83" fmla="*/ 21 h 4783"/>
                <a:gd name="T84" fmla="*/ 2582 w 2643"/>
                <a:gd name="T85" fmla="*/ 6 h 4783"/>
                <a:gd name="T86" fmla="*/ 2643 w 2643"/>
                <a:gd name="T87" fmla="*/ 0 h 4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4783">
                  <a:moveTo>
                    <a:pt x="0" y="4783"/>
                  </a:moveTo>
                  <a:lnTo>
                    <a:pt x="61" y="4661"/>
                  </a:lnTo>
                  <a:lnTo>
                    <a:pt x="123" y="4535"/>
                  </a:lnTo>
                  <a:lnTo>
                    <a:pt x="184" y="4406"/>
                  </a:lnTo>
                  <a:lnTo>
                    <a:pt x="246" y="4274"/>
                  </a:lnTo>
                  <a:lnTo>
                    <a:pt x="307" y="4139"/>
                  </a:lnTo>
                  <a:lnTo>
                    <a:pt x="369" y="4002"/>
                  </a:lnTo>
                  <a:lnTo>
                    <a:pt x="430" y="3862"/>
                  </a:lnTo>
                  <a:lnTo>
                    <a:pt x="492" y="3721"/>
                  </a:lnTo>
                  <a:lnTo>
                    <a:pt x="553" y="3578"/>
                  </a:lnTo>
                  <a:lnTo>
                    <a:pt x="614" y="3433"/>
                  </a:lnTo>
                  <a:lnTo>
                    <a:pt x="676" y="3288"/>
                  </a:lnTo>
                  <a:lnTo>
                    <a:pt x="737" y="3141"/>
                  </a:lnTo>
                  <a:lnTo>
                    <a:pt x="799" y="2995"/>
                  </a:lnTo>
                  <a:lnTo>
                    <a:pt x="860" y="2847"/>
                  </a:lnTo>
                  <a:lnTo>
                    <a:pt x="922" y="2700"/>
                  </a:lnTo>
                  <a:lnTo>
                    <a:pt x="983" y="2554"/>
                  </a:lnTo>
                  <a:lnTo>
                    <a:pt x="1045" y="2408"/>
                  </a:lnTo>
                  <a:lnTo>
                    <a:pt x="1106" y="2263"/>
                  </a:lnTo>
                  <a:lnTo>
                    <a:pt x="1168" y="2120"/>
                  </a:lnTo>
                  <a:lnTo>
                    <a:pt x="1229" y="1979"/>
                  </a:lnTo>
                  <a:lnTo>
                    <a:pt x="1291" y="1839"/>
                  </a:lnTo>
                  <a:lnTo>
                    <a:pt x="1352" y="1702"/>
                  </a:lnTo>
                  <a:lnTo>
                    <a:pt x="1414" y="1568"/>
                  </a:lnTo>
                  <a:lnTo>
                    <a:pt x="1475" y="1436"/>
                  </a:lnTo>
                  <a:lnTo>
                    <a:pt x="1537" y="1309"/>
                  </a:lnTo>
                  <a:lnTo>
                    <a:pt x="1598" y="1185"/>
                  </a:lnTo>
                  <a:lnTo>
                    <a:pt x="1659" y="1065"/>
                  </a:lnTo>
                  <a:lnTo>
                    <a:pt x="1721" y="949"/>
                  </a:lnTo>
                  <a:lnTo>
                    <a:pt x="1782" y="839"/>
                  </a:lnTo>
                  <a:lnTo>
                    <a:pt x="1844" y="734"/>
                  </a:lnTo>
                  <a:lnTo>
                    <a:pt x="1905" y="634"/>
                  </a:lnTo>
                  <a:lnTo>
                    <a:pt x="1967" y="540"/>
                  </a:lnTo>
                  <a:lnTo>
                    <a:pt x="2028" y="452"/>
                  </a:lnTo>
                  <a:lnTo>
                    <a:pt x="2090" y="371"/>
                  </a:lnTo>
                  <a:lnTo>
                    <a:pt x="2151" y="297"/>
                  </a:lnTo>
                  <a:lnTo>
                    <a:pt x="2213" y="231"/>
                  </a:lnTo>
                  <a:lnTo>
                    <a:pt x="2274" y="172"/>
                  </a:lnTo>
                  <a:lnTo>
                    <a:pt x="2336" y="121"/>
                  </a:lnTo>
                  <a:lnTo>
                    <a:pt x="2397" y="79"/>
                  </a:lnTo>
                  <a:lnTo>
                    <a:pt x="2459" y="45"/>
                  </a:lnTo>
                  <a:lnTo>
                    <a:pt x="2520" y="21"/>
                  </a:lnTo>
                  <a:lnTo>
                    <a:pt x="2582" y="6"/>
                  </a:lnTo>
                  <a:lnTo>
                    <a:pt x="2643" y="0"/>
                  </a:lnTo>
                </a:path>
              </a:pathLst>
            </a:custGeom>
            <a:noFill/>
            <a:ln w="1905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4039012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8E76352-5316-4B73-B93C-8925F5FB517E}"/>
              </a:ext>
            </a:extLst>
          </p:cNvPr>
          <p:cNvSpPr>
            <a:spLocks noGrp="1"/>
          </p:cNvSpPr>
          <p:nvPr>
            <p:ph type="title"/>
          </p:nvPr>
        </p:nvSpPr>
        <p:spPr/>
        <p:txBody>
          <a:bodyPr/>
          <a:lstStyle/>
          <a:p>
            <a:r>
              <a:rPr lang="ja-JP" altLang="en-US" dirty="0"/>
              <a:t>先端質量</a:t>
            </a:r>
            <a:r>
              <a:rPr kumimoji="1" lang="ja-JP" altLang="en-US" dirty="0"/>
              <a:t>無し片持ち梁の振動解 </a:t>
            </a:r>
            <a:r>
              <a:rPr kumimoji="1" lang="en-US" altLang="ja-JP" dirty="0"/>
              <a:t>(1)</a:t>
            </a:r>
            <a:endParaRPr kumimoji="1" lang="ja-JP" altLang="en-US" dirty="0"/>
          </a:p>
        </p:txBody>
      </p:sp>
      <p:sp>
        <p:nvSpPr>
          <p:cNvPr id="3" name="日付プレースホルダー 2">
            <a:extLst>
              <a:ext uri="{FF2B5EF4-FFF2-40B4-BE49-F238E27FC236}">
                <a16:creationId xmlns:a16="http://schemas.microsoft.com/office/drawing/2014/main" id="{0CA0ED27-CF29-47DA-902E-F68DEDB43D3C}"/>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AD20ADDD-37AA-445F-9704-0C0F52344E04}"/>
              </a:ext>
            </a:extLst>
          </p:cNvPr>
          <p:cNvSpPr>
            <a:spLocks noGrp="1"/>
          </p:cNvSpPr>
          <p:nvPr>
            <p:ph type="sldNum" sz="quarter" idx="12"/>
          </p:nvPr>
        </p:nvSpPr>
        <p:spPr/>
        <p:txBody>
          <a:bodyPr/>
          <a:lstStyle/>
          <a:p>
            <a:fld id="{D2D8002D-B5B0-4BAC-B1F6-782DDCCE6D9C}" type="slidenum">
              <a:rPr kumimoji="1" lang="ja-JP" altLang="en-US" smtClean="0"/>
              <a:pPr/>
              <a:t>76</a:t>
            </a:fld>
            <a:endParaRPr kumimoji="1" lang="ja-JP" altLang="en-US" dirty="0"/>
          </a:p>
        </p:txBody>
      </p:sp>
      <p:sp>
        <p:nvSpPr>
          <p:cNvPr id="5" name="コンテンツ プレースホルダー 4">
            <a:extLst>
              <a:ext uri="{FF2B5EF4-FFF2-40B4-BE49-F238E27FC236}">
                <a16:creationId xmlns:a16="http://schemas.microsoft.com/office/drawing/2014/main" id="{44EF0DF1-C1FB-4371-BEEE-4194A79D48B5}"/>
              </a:ext>
            </a:extLst>
          </p:cNvPr>
          <p:cNvSpPr>
            <a:spLocks noGrp="1"/>
          </p:cNvSpPr>
          <p:nvPr>
            <p:ph sz="quarter" idx="1"/>
          </p:nvPr>
        </p:nvSpPr>
        <p:spPr/>
        <p:txBody>
          <a:bodyPr>
            <a:normAutofit/>
          </a:bodyPr>
          <a:lstStyle/>
          <a:p>
            <a:r>
              <a:rPr lang="ja-JP" altLang="en-US" sz="2000" dirty="0"/>
              <a:t>左固定</a:t>
            </a:r>
            <a:r>
              <a:rPr lang="en-US" altLang="ja-JP" sz="2000" dirty="0"/>
              <a:t>, </a:t>
            </a:r>
            <a:r>
              <a:rPr lang="ja-JP" altLang="en-US" sz="2000" dirty="0"/>
              <a:t>右自由の境界条件</a:t>
            </a:r>
            <a:r>
              <a:rPr lang="en-US" altLang="ja-JP" sz="2000" dirty="0"/>
              <a:t>:  </a:t>
            </a:r>
          </a:p>
          <a:p>
            <a:r>
              <a:rPr lang="ja-JP" altLang="en-US" sz="2000" dirty="0"/>
              <a:t>左端より、</a:t>
            </a:r>
            <a:endParaRPr lang="en-US" altLang="ja-JP" sz="2000" dirty="0"/>
          </a:p>
          <a:p>
            <a:r>
              <a:rPr lang="ja-JP" altLang="en-US" sz="2000" dirty="0"/>
              <a:t>右端より、</a:t>
            </a:r>
            <a:endParaRPr lang="en-US" altLang="ja-JP" sz="2000" dirty="0"/>
          </a:p>
          <a:p>
            <a:pPr marL="274320" lvl="1" indent="0">
              <a:buNone/>
            </a:pPr>
            <a:endParaRPr lang="en-US" altLang="ja-JP" sz="2000" dirty="0">
              <a:solidFill>
                <a:schemeClr val="tx1"/>
              </a:solidFill>
            </a:endParaRPr>
          </a:p>
          <a:p>
            <a:pPr marL="274320" lvl="1" indent="0">
              <a:buNone/>
            </a:pPr>
            <a:r>
              <a:rPr lang="ja-JP" altLang="en-US" sz="2000" dirty="0">
                <a:solidFill>
                  <a:srgbClr val="0000FF"/>
                </a:solidFill>
              </a:rPr>
              <a:t>⇒</a:t>
            </a:r>
            <a:r>
              <a:rPr lang="ja-JP" altLang="en-US" sz="2000" dirty="0">
                <a:solidFill>
                  <a:schemeClr val="tx1"/>
                </a:solidFill>
              </a:rPr>
              <a:t>　非ゼロ解が存在する条件</a:t>
            </a:r>
            <a:r>
              <a:rPr lang="en-US" altLang="ja-JP" sz="2000" dirty="0">
                <a:solidFill>
                  <a:schemeClr val="tx1"/>
                </a:solidFill>
              </a:rPr>
              <a:t>: </a:t>
            </a:r>
            <a:endParaRPr lang="en-US" altLang="ja-JP" sz="1700" dirty="0">
              <a:solidFill>
                <a:schemeClr val="tx1"/>
              </a:solidFill>
            </a:endParaRPr>
          </a:p>
          <a:p>
            <a:r>
              <a:rPr lang="ja-JP" altLang="en-US" sz="2000" dirty="0"/>
              <a:t>一般解</a:t>
            </a:r>
            <a:endParaRPr lang="en-US" altLang="ja-JP" sz="2000" dirty="0"/>
          </a:p>
        </p:txBody>
      </p:sp>
      <p:sp>
        <p:nvSpPr>
          <p:cNvPr id="6" name="正方形/長方形 5">
            <a:extLst>
              <a:ext uri="{FF2B5EF4-FFF2-40B4-BE49-F238E27FC236}">
                <a16:creationId xmlns:a16="http://schemas.microsoft.com/office/drawing/2014/main" id="{4C6E6FCC-FB28-47BC-B923-40C6D0666749}"/>
              </a:ext>
            </a:extLst>
          </p:cNvPr>
          <p:cNvSpPr/>
          <p:nvPr/>
        </p:nvSpPr>
        <p:spPr>
          <a:xfrm>
            <a:off x="906159" y="3480679"/>
            <a:ext cx="7713733" cy="2777123"/>
          </a:xfrm>
          <a:prstGeom prst="rect">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324" name="グループ化 323">
            <a:extLst>
              <a:ext uri="{FF2B5EF4-FFF2-40B4-BE49-F238E27FC236}">
                <a16:creationId xmlns:a16="http://schemas.microsoft.com/office/drawing/2014/main" id="{1709F56F-ED71-4437-B71A-009666A7D16B}"/>
              </a:ext>
            </a:extLst>
          </p:cNvPr>
          <p:cNvGrpSpPr>
            <a:grpSpLocks noChangeAspect="1"/>
          </p:cNvGrpSpPr>
          <p:nvPr>
            <p:custDataLst>
              <p:tags r:id="rId1"/>
            </p:custDataLst>
          </p:nvPr>
        </p:nvGrpSpPr>
        <p:grpSpPr>
          <a:xfrm>
            <a:off x="3847343" y="1310620"/>
            <a:ext cx="4986919" cy="267271"/>
            <a:chOff x="2211388" y="1343025"/>
            <a:chExt cx="2833688" cy="179388"/>
          </a:xfrm>
        </p:grpSpPr>
        <p:sp>
          <p:nvSpPr>
            <p:cNvPr id="290" name="Freeform 7">
              <a:extLst>
                <a:ext uri="{FF2B5EF4-FFF2-40B4-BE49-F238E27FC236}">
                  <a16:creationId xmlns:a16="http://schemas.microsoft.com/office/drawing/2014/main" id="{87D7E144-D98A-4998-93A1-7D818B904038}"/>
                </a:ext>
              </a:extLst>
            </p:cNvPr>
            <p:cNvSpPr>
              <a:spLocks noEditPoints="1"/>
            </p:cNvSpPr>
            <p:nvPr>
              <p:custDataLst>
                <p:tags r:id="rId78"/>
              </p:custDataLst>
            </p:nvPr>
          </p:nvSpPr>
          <p:spPr bwMode="auto">
            <a:xfrm>
              <a:off x="2211388" y="1357313"/>
              <a:ext cx="88900" cy="120650"/>
            </a:xfrm>
            <a:custGeom>
              <a:avLst/>
              <a:gdLst>
                <a:gd name="T0" fmla="*/ 288 w 291"/>
                <a:gd name="T1" fmla="*/ 78 h 338"/>
                <a:gd name="T2" fmla="*/ 284 w 291"/>
                <a:gd name="T3" fmla="*/ 0 h 338"/>
                <a:gd name="T4" fmla="*/ 7 w 291"/>
                <a:gd name="T5" fmla="*/ 0 h 338"/>
                <a:gd name="T6" fmla="*/ 3 w 291"/>
                <a:gd name="T7" fmla="*/ 78 h 338"/>
                <a:gd name="T8" fmla="*/ 15 w 291"/>
                <a:gd name="T9" fmla="*/ 78 h 338"/>
                <a:gd name="T10" fmla="*/ 21 w 291"/>
                <a:gd name="T11" fmla="*/ 39 h 338"/>
                <a:gd name="T12" fmla="*/ 59 w 291"/>
                <a:gd name="T13" fmla="*/ 35 h 338"/>
                <a:gd name="T14" fmla="*/ 232 w 291"/>
                <a:gd name="T15" fmla="*/ 35 h 338"/>
                <a:gd name="T16" fmla="*/ 270 w 291"/>
                <a:gd name="T17" fmla="*/ 39 h 338"/>
                <a:gd name="T18" fmla="*/ 276 w 291"/>
                <a:gd name="T19" fmla="*/ 78 h 338"/>
                <a:gd name="T20" fmla="*/ 288 w 291"/>
                <a:gd name="T21" fmla="*/ 78 h 338"/>
                <a:gd name="T22" fmla="*/ 291 w 291"/>
                <a:gd name="T23" fmla="*/ 255 h 338"/>
                <a:gd name="T24" fmla="*/ 278 w 291"/>
                <a:gd name="T25" fmla="*/ 255 h 338"/>
                <a:gd name="T26" fmla="*/ 272 w 291"/>
                <a:gd name="T27" fmla="*/ 298 h 338"/>
                <a:gd name="T28" fmla="*/ 232 w 291"/>
                <a:gd name="T29" fmla="*/ 303 h 338"/>
                <a:gd name="T30" fmla="*/ 59 w 291"/>
                <a:gd name="T31" fmla="*/ 303 h 338"/>
                <a:gd name="T32" fmla="*/ 19 w 291"/>
                <a:gd name="T33" fmla="*/ 298 h 338"/>
                <a:gd name="T34" fmla="*/ 13 w 291"/>
                <a:gd name="T35" fmla="*/ 255 h 338"/>
                <a:gd name="T36" fmla="*/ 0 w 291"/>
                <a:gd name="T37" fmla="*/ 255 h 338"/>
                <a:gd name="T38" fmla="*/ 4 w 291"/>
                <a:gd name="T39" fmla="*/ 338 h 338"/>
                <a:gd name="T40" fmla="*/ 287 w 291"/>
                <a:gd name="T41" fmla="*/ 338 h 338"/>
                <a:gd name="T42" fmla="*/ 291 w 291"/>
                <a:gd name="T43" fmla="*/ 255 h 338"/>
                <a:gd name="T44" fmla="*/ 242 w 291"/>
                <a:gd name="T45" fmla="*/ 205 h 338"/>
                <a:gd name="T46" fmla="*/ 242 w 291"/>
                <a:gd name="T47" fmla="*/ 119 h 338"/>
                <a:gd name="T48" fmla="*/ 230 w 291"/>
                <a:gd name="T49" fmla="*/ 119 h 338"/>
                <a:gd name="T50" fmla="*/ 230 w 291"/>
                <a:gd name="T51" fmla="*/ 145 h 338"/>
                <a:gd name="T52" fmla="*/ 61 w 291"/>
                <a:gd name="T53" fmla="*/ 145 h 338"/>
                <a:gd name="T54" fmla="*/ 61 w 291"/>
                <a:gd name="T55" fmla="*/ 119 h 338"/>
                <a:gd name="T56" fmla="*/ 49 w 291"/>
                <a:gd name="T57" fmla="*/ 119 h 338"/>
                <a:gd name="T58" fmla="*/ 49 w 291"/>
                <a:gd name="T59" fmla="*/ 205 h 338"/>
                <a:gd name="T60" fmla="*/ 61 w 291"/>
                <a:gd name="T61" fmla="*/ 205 h 338"/>
                <a:gd name="T62" fmla="*/ 61 w 291"/>
                <a:gd name="T63" fmla="*/ 180 h 338"/>
                <a:gd name="T64" fmla="*/ 230 w 291"/>
                <a:gd name="T65" fmla="*/ 180 h 338"/>
                <a:gd name="T66" fmla="*/ 230 w 291"/>
                <a:gd name="T67" fmla="*/ 205 h 338"/>
                <a:gd name="T68" fmla="*/ 242 w 291"/>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338">
                  <a:moveTo>
                    <a:pt x="288" y="78"/>
                  </a:moveTo>
                  <a:lnTo>
                    <a:pt x="284" y="0"/>
                  </a:lnTo>
                  <a:lnTo>
                    <a:pt x="7" y="0"/>
                  </a:lnTo>
                  <a:lnTo>
                    <a:pt x="3" y="78"/>
                  </a:lnTo>
                  <a:lnTo>
                    <a:pt x="15" y="78"/>
                  </a:lnTo>
                  <a:cubicBezTo>
                    <a:pt x="16" y="57"/>
                    <a:pt x="18" y="44"/>
                    <a:pt x="21" y="39"/>
                  </a:cubicBezTo>
                  <a:cubicBezTo>
                    <a:pt x="24" y="35"/>
                    <a:pt x="55" y="35"/>
                    <a:pt x="59" y="35"/>
                  </a:cubicBezTo>
                  <a:lnTo>
                    <a:pt x="232" y="35"/>
                  </a:lnTo>
                  <a:cubicBezTo>
                    <a:pt x="237" y="35"/>
                    <a:pt x="267" y="35"/>
                    <a:pt x="270" y="39"/>
                  </a:cubicBezTo>
                  <a:cubicBezTo>
                    <a:pt x="273" y="44"/>
                    <a:pt x="275" y="57"/>
                    <a:pt x="276" y="78"/>
                  </a:cubicBezTo>
                  <a:lnTo>
                    <a:pt x="288" y="78"/>
                  </a:lnTo>
                  <a:close/>
                  <a:moveTo>
                    <a:pt x="291" y="255"/>
                  </a:moveTo>
                  <a:lnTo>
                    <a:pt x="278" y="255"/>
                  </a:lnTo>
                  <a:cubicBezTo>
                    <a:pt x="277" y="278"/>
                    <a:pt x="276" y="291"/>
                    <a:pt x="272" y="298"/>
                  </a:cubicBezTo>
                  <a:cubicBezTo>
                    <a:pt x="269" y="303"/>
                    <a:pt x="243" y="303"/>
                    <a:pt x="232" y="303"/>
                  </a:cubicBezTo>
                  <a:lnTo>
                    <a:pt x="59" y="303"/>
                  </a:lnTo>
                  <a:cubicBezTo>
                    <a:pt x="50" y="303"/>
                    <a:pt x="22" y="303"/>
                    <a:pt x="19" y="298"/>
                  </a:cubicBezTo>
                  <a:cubicBezTo>
                    <a:pt x="15" y="292"/>
                    <a:pt x="14" y="277"/>
                    <a:pt x="13" y="255"/>
                  </a:cubicBezTo>
                  <a:lnTo>
                    <a:pt x="0" y="255"/>
                  </a:lnTo>
                  <a:lnTo>
                    <a:pt x="4" y="338"/>
                  </a:lnTo>
                  <a:lnTo>
                    <a:pt x="287" y="338"/>
                  </a:lnTo>
                  <a:lnTo>
                    <a:pt x="291" y="255"/>
                  </a:lnTo>
                  <a:close/>
                  <a:moveTo>
                    <a:pt x="242" y="205"/>
                  </a:moveTo>
                  <a:lnTo>
                    <a:pt x="242" y="119"/>
                  </a:lnTo>
                  <a:lnTo>
                    <a:pt x="230" y="119"/>
                  </a:lnTo>
                  <a:lnTo>
                    <a:pt x="230" y="145"/>
                  </a:lnTo>
                  <a:lnTo>
                    <a:pt x="61" y="145"/>
                  </a:lnTo>
                  <a:lnTo>
                    <a:pt x="61" y="119"/>
                  </a:lnTo>
                  <a:lnTo>
                    <a:pt x="49" y="119"/>
                  </a:lnTo>
                  <a:lnTo>
                    <a:pt x="49" y="205"/>
                  </a:lnTo>
                  <a:lnTo>
                    <a:pt x="61" y="205"/>
                  </a:lnTo>
                  <a:lnTo>
                    <a:pt x="61" y="180"/>
                  </a:lnTo>
                  <a:lnTo>
                    <a:pt x="230" y="180"/>
                  </a:lnTo>
                  <a:lnTo>
                    <a:pt x="230"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1" name="Freeform 8">
              <a:extLst>
                <a:ext uri="{FF2B5EF4-FFF2-40B4-BE49-F238E27FC236}">
                  <a16:creationId xmlns:a16="http://schemas.microsoft.com/office/drawing/2014/main" id="{5B0D81B5-0966-4931-8006-00B3E136A9F8}"/>
                </a:ext>
              </a:extLst>
            </p:cNvPr>
            <p:cNvSpPr>
              <a:spLocks/>
            </p:cNvSpPr>
            <p:nvPr>
              <p:custDataLst>
                <p:tags r:id="rId79"/>
              </p:custDataLst>
            </p:nvPr>
          </p:nvSpPr>
          <p:spPr bwMode="auto">
            <a:xfrm>
              <a:off x="2320926" y="1343025"/>
              <a:ext cx="34925"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9">
              <a:extLst>
                <a:ext uri="{FF2B5EF4-FFF2-40B4-BE49-F238E27FC236}">
                  <a16:creationId xmlns:a16="http://schemas.microsoft.com/office/drawing/2014/main" id="{46438F6D-7FD1-47EC-9A61-E0D3A568F447}"/>
                </a:ext>
              </a:extLst>
            </p:cNvPr>
            <p:cNvSpPr>
              <a:spLocks noEditPoints="1"/>
            </p:cNvSpPr>
            <p:nvPr>
              <p:custDataLst>
                <p:tags r:id="rId80"/>
              </p:custDataLst>
            </p:nvPr>
          </p:nvSpPr>
          <p:spPr bwMode="auto">
            <a:xfrm>
              <a:off x="2370138"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4 w 210"/>
                <a:gd name="T13" fmla="*/ 343 h 343"/>
                <a:gd name="T14" fmla="*/ 191 w 210"/>
                <a:gd name="T15" fmla="*/ 285 h 343"/>
                <a:gd name="T16" fmla="*/ 210 w 210"/>
                <a:gd name="T17" fmla="*/ 172 h 343"/>
                <a:gd name="T18" fmla="*/ 168 w 210"/>
                <a:gd name="T19" fmla="*/ 166 h 343"/>
                <a:gd name="T20" fmla="*/ 163 w 210"/>
                <a:gd name="T21" fmla="*/ 270 h 343"/>
                <a:gd name="T22" fmla="*/ 104 w 210"/>
                <a:gd name="T23" fmla="*/ 332 h 343"/>
                <a:gd name="T24" fmla="*/ 47 w 210"/>
                <a:gd name="T25" fmla="*/ 272 h 343"/>
                <a:gd name="T26" fmla="*/ 41 w 210"/>
                <a:gd name="T27" fmla="*/ 166 h 343"/>
                <a:gd name="T28" fmla="*/ 45 w 210"/>
                <a:gd name="T29" fmla="*/ 74 h 343"/>
                <a:gd name="T30" fmla="*/ 104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4" y="343"/>
                  </a:cubicBezTo>
                  <a:cubicBezTo>
                    <a:pt x="131" y="343"/>
                    <a:pt x="169" y="332"/>
                    <a:pt x="191" y="285"/>
                  </a:cubicBezTo>
                  <a:cubicBezTo>
                    <a:pt x="207" y="251"/>
                    <a:pt x="210" y="212"/>
                    <a:pt x="210" y="172"/>
                  </a:cubicBezTo>
                  <a:close/>
                  <a:moveTo>
                    <a:pt x="168" y="166"/>
                  </a:moveTo>
                  <a:cubicBezTo>
                    <a:pt x="168" y="204"/>
                    <a:pt x="168" y="238"/>
                    <a:pt x="163" y="270"/>
                  </a:cubicBezTo>
                  <a:cubicBezTo>
                    <a:pt x="155" y="317"/>
                    <a:pt x="127" y="332"/>
                    <a:pt x="104" y="332"/>
                  </a:cubicBezTo>
                  <a:cubicBezTo>
                    <a:pt x="85" y="332"/>
                    <a:pt x="56" y="319"/>
                    <a:pt x="47" y="272"/>
                  </a:cubicBezTo>
                  <a:cubicBezTo>
                    <a:pt x="41" y="242"/>
                    <a:pt x="41" y="196"/>
                    <a:pt x="41" y="166"/>
                  </a:cubicBezTo>
                  <a:cubicBezTo>
                    <a:pt x="41" y="134"/>
                    <a:pt x="41" y="101"/>
                    <a:pt x="45" y="74"/>
                  </a:cubicBezTo>
                  <a:cubicBezTo>
                    <a:pt x="55" y="15"/>
                    <a:pt x="92" y="11"/>
                    <a:pt x="104"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10">
              <a:extLst>
                <a:ext uri="{FF2B5EF4-FFF2-40B4-BE49-F238E27FC236}">
                  <a16:creationId xmlns:a16="http://schemas.microsoft.com/office/drawing/2014/main" id="{124BC7E5-DB7C-4D9D-8AF6-07CEFC43B297}"/>
                </a:ext>
              </a:extLst>
            </p:cNvPr>
            <p:cNvSpPr>
              <a:spLocks/>
            </p:cNvSpPr>
            <p:nvPr>
              <p:custDataLst>
                <p:tags r:id="rId81"/>
              </p:custDataLst>
            </p:nvPr>
          </p:nvSpPr>
          <p:spPr bwMode="auto">
            <a:xfrm>
              <a:off x="2449513" y="1343025"/>
              <a:ext cx="34925" cy="179388"/>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11">
              <a:extLst>
                <a:ext uri="{FF2B5EF4-FFF2-40B4-BE49-F238E27FC236}">
                  <a16:creationId xmlns:a16="http://schemas.microsoft.com/office/drawing/2014/main" id="{19718830-F9C8-4D17-BED6-AEBA403E70C6}"/>
                </a:ext>
              </a:extLst>
            </p:cNvPr>
            <p:cNvSpPr>
              <a:spLocks noEditPoints="1"/>
            </p:cNvSpPr>
            <p:nvPr>
              <p:custDataLst>
                <p:tags r:id="rId82"/>
              </p:custDataLst>
            </p:nvPr>
          </p:nvSpPr>
          <p:spPr bwMode="auto">
            <a:xfrm>
              <a:off x="2549526" y="1412875"/>
              <a:ext cx="100013" cy="41275"/>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12">
              <a:extLst>
                <a:ext uri="{FF2B5EF4-FFF2-40B4-BE49-F238E27FC236}">
                  <a16:creationId xmlns:a16="http://schemas.microsoft.com/office/drawing/2014/main" id="{B4722250-13EE-4062-8902-46F2D4EB610B}"/>
                </a:ext>
              </a:extLst>
            </p:cNvPr>
            <p:cNvSpPr>
              <a:spLocks noEditPoints="1"/>
            </p:cNvSpPr>
            <p:nvPr>
              <p:custDataLst>
                <p:tags r:id="rId83"/>
              </p:custDataLst>
            </p:nvPr>
          </p:nvSpPr>
          <p:spPr bwMode="auto">
            <a:xfrm>
              <a:off x="2706688"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70" y="332"/>
                    <a:pt x="191" y="285"/>
                  </a:cubicBezTo>
                  <a:cubicBezTo>
                    <a:pt x="207" y="251"/>
                    <a:pt x="210" y="212"/>
                    <a:pt x="210" y="172"/>
                  </a:cubicBezTo>
                  <a:close/>
                  <a:moveTo>
                    <a:pt x="169" y="166"/>
                  </a:moveTo>
                  <a:cubicBezTo>
                    <a:pt x="169" y="204"/>
                    <a:pt x="169" y="238"/>
                    <a:pt x="163" y="270"/>
                  </a:cubicBezTo>
                  <a:cubicBezTo>
                    <a:pt x="156"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13">
              <a:extLst>
                <a:ext uri="{FF2B5EF4-FFF2-40B4-BE49-F238E27FC236}">
                  <a16:creationId xmlns:a16="http://schemas.microsoft.com/office/drawing/2014/main" id="{92BBC143-2C4E-4B70-850B-09EED89176BF}"/>
                </a:ext>
              </a:extLst>
            </p:cNvPr>
            <p:cNvSpPr>
              <a:spLocks/>
            </p:cNvSpPr>
            <p:nvPr>
              <p:custDataLst>
                <p:tags r:id="rId84"/>
              </p:custDataLst>
            </p:nvPr>
          </p:nvSpPr>
          <p:spPr bwMode="auto">
            <a:xfrm>
              <a:off x="2789238" y="1458913"/>
              <a:ext cx="17463"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14">
              <a:extLst>
                <a:ext uri="{FF2B5EF4-FFF2-40B4-BE49-F238E27FC236}">
                  <a16:creationId xmlns:a16="http://schemas.microsoft.com/office/drawing/2014/main" id="{538457E1-2C06-460E-AC23-9F2A94D57434}"/>
                </a:ext>
              </a:extLst>
            </p:cNvPr>
            <p:cNvSpPr>
              <a:spLocks noEditPoints="1"/>
            </p:cNvSpPr>
            <p:nvPr>
              <p:custDataLst>
                <p:tags r:id="rId85"/>
              </p:custDataLst>
            </p:nvPr>
          </p:nvSpPr>
          <p:spPr bwMode="auto">
            <a:xfrm>
              <a:off x="2874963" y="1357313"/>
              <a:ext cx="87313" cy="1206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15">
              <a:extLst>
                <a:ext uri="{FF2B5EF4-FFF2-40B4-BE49-F238E27FC236}">
                  <a16:creationId xmlns:a16="http://schemas.microsoft.com/office/drawing/2014/main" id="{E12071C9-3495-4545-B50F-93FFDF770D05}"/>
                </a:ext>
              </a:extLst>
            </p:cNvPr>
            <p:cNvSpPr>
              <a:spLocks/>
            </p:cNvSpPr>
            <p:nvPr>
              <p:custDataLst>
                <p:tags r:id="rId86"/>
              </p:custDataLst>
            </p:nvPr>
          </p:nvSpPr>
          <p:spPr bwMode="auto">
            <a:xfrm>
              <a:off x="2973388" y="1343025"/>
              <a:ext cx="26988" cy="65088"/>
            </a:xfrm>
            <a:custGeom>
              <a:avLst/>
              <a:gdLst>
                <a:gd name="T0" fmla="*/ 87 w 87"/>
                <a:gd name="T1" fmla="*/ 19 h 181"/>
                <a:gd name="T2" fmla="*/ 67 w 87"/>
                <a:gd name="T3" fmla="*/ 0 h 181"/>
                <a:gd name="T4" fmla="*/ 48 w 87"/>
                <a:gd name="T5" fmla="*/ 16 h 181"/>
                <a:gd name="T6" fmla="*/ 1 w 87"/>
                <a:gd name="T7" fmla="*/ 167 h 181"/>
                <a:gd name="T8" fmla="*/ 0 w 87"/>
                <a:gd name="T9" fmla="*/ 173 h 181"/>
                <a:gd name="T10" fmla="*/ 13 w 87"/>
                <a:gd name="T11" fmla="*/ 181 h 181"/>
                <a:gd name="T12" fmla="*/ 19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1" y="167"/>
                  </a:lnTo>
                  <a:lnTo>
                    <a:pt x="0" y="173"/>
                  </a:lnTo>
                  <a:cubicBezTo>
                    <a:pt x="0" y="177"/>
                    <a:pt x="11" y="181"/>
                    <a:pt x="13" y="181"/>
                  </a:cubicBezTo>
                  <a:cubicBezTo>
                    <a:pt x="16" y="181"/>
                    <a:pt x="17" y="179"/>
                    <a:pt x="19"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16">
              <a:extLst>
                <a:ext uri="{FF2B5EF4-FFF2-40B4-BE49-F238E27FC236}">
                  <a16:creationId xmlns:a16="http://schemas.microsoft.com/office/drawing/2014/main" id="{4975270B-AE6B-4753-8158-10350814D63D}"/>
                </a:ext>
              </a:extLst>
            </p:cNvPr>
            <p:cNvSpPr>
              <a:spLocks/>
            </p:cNvSpPr>
            <p:nvPr>
              <p:custDataLst>
                <p:tags r:id="rId87"/>
              </p:custDataLst>
            </p:nvPr>
          </p:nvSpPr>
          <p:spPr bwMode="auto">
            <a:xfrm>
              <a:off x="3025776" y="1343025"/>
              <a:ext cx="34925"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17">
              <a:extLst>
                <a:ext uri="{FF2B5EF4-FFF2-40B4-BE49-F238E27FC236}">
                  <a16:creationId xmlns:a16="http://schemas.microsoft.com/office/drawing/2014/main" id="{284685E7-6BE9-46D3-8FF5-14081E8832D4}"/>
                </a:ext>
              </a:extLst>
            </p:cNvPr>
            <p:cNvSpPr>
              <a:spLocks noEditPoints="1"/>
            </p:cNvSpPr>
            <p:nvPr>
              <p:custDataLst>
                <p:tags r:id="rId88"/>
              </p:custDataLst>
            </p:nvPr>
          </p:nvSpPr>
          <p:spPr bwMode="auto">
            <a:xfrm>
              <a:off x="3076576"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8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69" y="332"/>
                    <a:pt x="191" y="285"/>
                  </a:cubicBezTo>
                  <a:cubicBezTo>
                    <a:pt x="207" y="251"/>
                    <a:pt x="210" y="212"/>
                    <a:pt x="210" y="172"/>
                  </a:cubicBezTo>
                  <a:close/>
                  <a:moveTo>
                    <a:pt x="168" y="166"/>
                  </a:moveTo>
                  <a:cubicBezTo>
                    <a:pt x="168" y="204"/>
                    <a:pt x="168" y="238"/>
                    <a:pt x="163" y="270"/>
                  </a:cubicBezTo>
                  <a:cubicBezTo>
                    <a:pt x="155"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18">
              <a:extLst>
                <a:ext uri="{FF2B5EF4-FFF2-40B4-BE49-F238E27FC236}">
                  <a16:creationId xmlns:a16="http://schemas.microsoft.com/office/drawing/2014/main" id="{771DBFA0-647D-4C70-AB18-D5178AC5520E}"/>
                </a:ext>
              </a:extLst>
            </p:cNvPr>
            <p:cNvSpPr>
              <a:spLocks/>
            </p:cNvSpPr>
            <p:nvPr>
              <p:custDataLst>
                <p:tags r:id="rId89"/>
              </p:custDataLst>
            </p:nvPr>
          </p:nvSpPr>
          <p:spPr bwMode="auto">
            <a:xfrm>
              <a:off x="3154363" y="1343025"/>
              <a:ext cx="34925" cy="179388"/>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19">
              <a:extLst>
                <a:ext uri="{FF2B5EF4-FFF2-40B4-BE49-F238E27FC236}">
                  <a16:creationId xmlns:a16="http://schemas.microsoft.com/office/drawing/2014/main" id="{C2CD2100-9566-4800-BA6B-73E2E2802568}"/>
                </a:ext>
              </a:extLst>
            </p:cNvPr>
            <p:cNvSpPr>
              <a:spLocks noEditPoints="1"/>
            </p:cNvSpPr>
            <p:nvPr>
              <p:custDataLst>
                <p:tags r:id="rId90"/>
              </p:custDataLst>
            </p:nvPr>
          </p:nvSpPr>
          <p:spPr bwMode="auto">
            <a:xfrm>
              <a:off x="3254376" y="1412875"/>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20">
              <a:extLst>
                <a:ext uri="{FF2B5EF4-FFF2-40B4-BE49-F238E27FC236}">
                  <a16:creationId xmlns:a16="http://schemas.microsoft.com/office/drawing/2014/main" id="{FFE28282-45D3-47AB-AE0D-6C901E79AEA4}"/>
                </a:ext>
              </a:extLst>
            </p:cNvPr>
            <p:cNvSpPr>
              <a:spLocks noEditPoints="1"/>
            </p:cNvSpPr>
            <p:nvPr>
              <p:custDataLst>
                <p:tags r:id="rId91"/>
              </p:custDataLst>
            </p:nvPr>
          </p:nvSpPr>
          <p:spPr bwMode="auto">
            <a:xfrm>
              <a:off x="3411538" y="1358900"/>
              <a:ext cx="63500" cy="1222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5" y="0"/>
                    <a:pt x="39" y="13"/>
                    <a:pt x="19" y="59"/>
                  </a:cubicBezTo>
                  <a:cubicBezTo>
                    <a:pt x="3" y="93"/>
                    <a:pt x="0" y="132"/>
                    <a:pt x="0" y="172"/>
                  </a:cubicBezTo>
                  <a:cubicBezTo>
                    <a:pt x="0" y="210"/>
                    <a:pt x="2" y="255"/>
                    <a:pt x="23" y="293"/>
                  </a:cubicBezTo>
                  <a:cubicBezTo>
                    <a:pt x="44" y="333"/>
                    <a:pt x="80"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5" y="332"/>
                    <a:pt x="56" y="319"/>
                    <a:pt x="47" y="272"/>
                  </a:cubicBezTo>
                  <a:cubicBezTo>
                    <a:pt x="42" y="242"/>
                    <a:pt x="42" y="196"/>
                    <a:pt x="42" y="166"/>
                  </a:cubicBezTo>
                  <a:cubicBezTo>
                    <a:pt x="42" y="134"/>
                    <a:pt x="42" y="101"/>
                    <a:pt x="46" y="74"/>
                  </a:cubicBezTo>
                  <a:cubicBezTo>
                    <a:pt x="55" y="15"/>
                    <a:pt x="92"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21">
              <a:extLst>
                <a:ext uri="{FF2B5EF4-FFF2-40B4-BE49-F238E27FC236}">
                  <a16:creationId xmlns:a16="http://schemas.microsoft.com/office/drawing/2014/main" id="{8C3D1260-E7C9-466B-9576-FDE590BEA85A}"/>
                </a:ext>
              </a:extLst>
            </p:cNvPr>
            <p:cNvSpPr>
              <a:spLocks/>
            </p:cNvSpPr>
            <p:nvPr>
              <p:custDataLst>
                <p:tags r:id="rId92"/>
              </p:custDataLst>
            </p:nvPr>
          </p:nvSpPr>
          <p:spPr bwMode="auto">
            <a:xfrm>
              <a:off x="3494088" y="1458913"/>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1"/>
                    <a:pt x="46" y="0"/>
                    <a:pt x="26" y="0"/>
                  </a:cubicBezTo>
                  <a:cubicBezTo>
                    <a:pt x="9" y="0"/>
                    <a:pt x="0" y="14"/>
                    <a:pt x="0" y="26"/>
                  </a:cubicBezTo>
                  <a:cubicBezTo>
                    <a:pt x="0" y="39"/>
                    <a:pt x="8" y="53"/>
                    <a:pt x="26" y="53"/>
                  </a:cubicBezTo>
                  <a:cubicBezTo>
                    <a:pt x="33" y="53"/>
                    <a:pt x="40"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2">
              <a:extLst>
                <a:ext uri="{FF2B5EF4-FFF2-40B4-BE49-F238E27FC236}">
                  <a16:creationId xmlns:a16="http://schemas.microsoft.com/office/drawing/2014/main" id="{1D8F840A-1F8A-4C2F-A4AA-327440D74AE8}"/>
                </a:ext>
              </a:extLst>
            </p:cNvPr>
            <p:cNvSpPr>
              <a:spLocks noEditPoints="1"/>
            </p:cNvSpPr>
            <p:nvPr>
              <p:custDataLst>
                <p:tags r:id="rId93"/>
              </p:custDataLst>
            </p:nvPr>
          </p:nvSpPr>
          <p:spPr bwMode="auto">
            <a:xfrm>
              <a:off x="3579813" y="1357313"/>
              <a:ext cx="87313" cy="120650"/>
            </a:xfrm>
            <a:custGeom>
              <a:avLst/>
              <a:gdLst>
                <a:gd name="T0" fmla="*/ 288 w 290"/>
                <a:gd name="T1" fmla="*/ 78 h 338"/>
                <a:gd name="T2" fmla="*/ 284 w 290"/>
                <a:gd name="T3" fmla="*/ 0 h 338"/>
                <a:gd name="T4" fmla="*/ 6 w 290"/>
                <a:gd name="T5" fmla="*/ 0 h 338"/>
                <a:gd name="T6" fmla="*/ 2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2"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23">
              <a:extLst>
                <a:ext uri="{FF2B5EF4-FFF2-40B4-BE49-F238E27FC236}">
                  <a16:creationId xmlns:a16="http://schemas.microsoft.com/office/drawing/2014/main" id="{9E7DD871-3B04-4D3B-A684-F2E0844EFE14}"/>
                </a:ext>
              </a:extLst>
            </p:cNvPr>
            <p:cNvSpPr>
              <a:spLocks/>
            </p:cNvSpPr>
            <p:nvPr>
              <p:custDataLst>
                <p:tags r:id="rId94"/>
              </p:custDataLst>
            </p:nvPr>
          </p:nvSpPr>
          <p:spPr bwMode="auto">
            <a:xfrm>
              <a:off x="3679826" y="1343025"/>
              <a:ext cx="25400"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4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4"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24">
              <a:extLst>
                <a:ext uri="{FF2B5EF4-FFF2-40B4-BE49-F238E27FC236}">
                  <a16:creationId xmlns:a16="http://schemas.microsoft.com/office/drawing/2014/main" id="{A5923353-AE16-4AD6-82C2-23B12C28B7F1}"/>
                </a:ext>
              </a:extLst>
            </p:cNvPr>
            <p:cNvSpPr>
              <a:spLocks/>
            </p:cNvSpPr>
            <p:nvPr>
              <p:custDataLst>
                <p:tags r:id="rId95"/>
              </p:custDataLst>
            </p:nvPr>
          </p:nvSpPr>
          <p:spPr bwMode="auto">
            <a:xfrm>
              <a:off x="3714751" y="1343025"/>
              <a:ext cx="25400"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3"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25">
              <a:extLst>
                <a:ext uri="{FF2B5EF4-FFF2-40B4-BE49-F238E27FC236}">
                  <a16:creationId xmlns:a16="http://schemas.microsoft.com/office/drawing/2014/main" id="{2193C560-9001-4480-90F1-3EC9A6498C23}"/>
                </a:ext>
              </a:extLst>
            </p:cNvPr>
            <p:cNvSpPr>
              <a:spLocks/>
            </p:cNvSpPr>
            <p:nvPr>
              <p:custDataLst>
                <p:tags r:id="rId96"/>
              </p:custDataLst>
            </p:nvPr>
          </p:nvSpPr>
          <p:spPr bwMode="auto">
            <a:xfrm>
              <a:off x="3767138" y="1343025"/>
              <a:ext cx="34925"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26">
              <a:extLst>
                <a:ext uri="{FF2B5EF4-FFF2-40B4-BE49-F238E27FC236}">
                  <a16:creationId xmlns:a16="http://schemas.microsoft.com/office/drawing/2014/main" id="{CAE5D747-7BF1-4C07-9D80-42A786D82306}"/>
                </a:ext>
              </a:extLst>
            </p:cNvPr>
            <p:cNvSpPr>
              <a:spLocks/>
            </p:cNvSpPr>
            <p:nvPr>
              <p:custDataLst>
                <p:tags r:id="rId97"/>
              </p:custDataLst>
            </p:nvPr>
          </p:nvSpPr>
          <p:spPr bwMode="auto">
            <a:xfrm>
              <a:off x="3816351" y="1355725"/>
              <a:ext cx="90488" cy="122238"/>
            </a:xfrm>
            <a:custGeom>
              <a:avLst/>
              <a:gdLst>
                <a:gd name="T0" fmla="*/ 301 w 301"/>
                <a:gd name="T1" fmla="*/ 218 h 341"/>
                <a:gd name="T2" fmla="*/ 295 w 301"/>
                <a:gd name="T3" fmla="*/ 212 h 341"/>
                <a:gd name="T4" fmla="*/ 287 w 301"/>
                <a:gd name="T5" fmla="*/ 223 h 341"/>
                <a:gd name="T6" fmla="*/ 162 w 301"/>
                <a:gd name="T7" fmla="*/ 325 h 341"/>
                <a:gd name="T8" fmla="*/ 115 w 301"/>
                <a:gd name="T9" fmla="*/ 325 h 341"/>
                <a:gd name="T10" fmla="*/ 104 w 301"/>
                <a:gd name="T11" fmla="*/ 325 h 341"/>
                <a:gd name="T12" fmla="*/ 97 w 301"/>
                <a:gd name="T13" fmla="*/ 320 h 341"/>
                <a:gd name="T14" fmla="*/ 100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1 w 301"/>
                <a:gd name="T27" fmla="*/ 0 h 341"/>
                <a:gd name="T28" fmla="*/ 81 w 301"/>
                <a:gd name="T29" fmla="*/ 10 h 341"/>
                <a:gd name="T30" fmla="*/ 95 w 301"/>
                <a:gd name="T31" fmla="*/ 16 h 341"/>
                <a:gd name="T32" fmla="*/ 114 w 301"/>
                <a:gd name="T33" fmla="*/ 17 h 341"/>
                <a:gd name="T34" fmla="*/ 128 w 301"/>
                <a:gd name="T35" fmla="*/ 25 h 341"/>
                <a:gd name="T36" fmla="*/ 126 w 301"/>
                <a:gd name="T37" fmla="*/ 34 h 341"/>
                <a:gd name="T38" fmla="*/ 59 w 301"/>
                <a:gd name="T39" fmla="*/ 302 h 341"/>
                <a:gd name="T40" fmla="*/ 14 w 301"/>
                <a:gd name="T41" fmla="*/ 325 h 341"/>
                <a:gd name="T42" fmla="*/ 0 w 301"/>
                <a:gd name="T43" fmla="*/ 335 h 341"/>
                <a:gd name="T44" fmla="*/ 14 w 301"/>
                <a:gd name="T45" fmla="*/ 341 h 341"/>
                <a:gd name="T46" fmla="*/ 244 w 301"/>
                <a:gd name="T47" fmla="*/ 341 h 341"/>
                <a:gd name="T48" fmla="*/ 260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300" y="212"/>
                    <a:pt x="295" y="212"/>
                  </a:cubicBezTo>
                  <a:cubicBezTo>
                    <a:pt x="291" y="212"/>
                    <a:pt x="290" y="215"/>
                    <a:pt x="287" y="223"/>
                  </a:cubicBezTo>
                  <a:cubicBezTo>
                    <a:pt x="270" y="269"/>
                    <a:pt x="248" y="325"/>
                    <a:pt x="162" y="325"/>
                  </a:cubicBezTo>
                  <a:lnTo>
                    <a:pt x="115" y="325"/>
                  </a:lnTo>
                  <a:cubicBezTo>
                    <a:pt x="108" y="325"/>
                    <a:pt x="107" y="325"/>
                    <a:pt x="104" y="325"/>
                  </a:cubicBezTo>
                  <a:cubicBezTo>
                    <a:pt x="99" y="324"/>
                    <a:pt x="97" y="324"/>
                    <a:pt x="97" y="320"/>
                  </a:cubicBezTo>
                  <a:cubicBezTo>
                    <a:pt x="97" y="318"/>
                    <a:pt x="97" y="317"/>
                    <a:pt x="100" y="309"/>
                  </a:cubicBezTo>
                  <a:lnTo>
                    <a:pt x="167" y="39"/>
                  </a:lnTo>
                  <a:cubicBezTo>
                    <a:pt x="172" y="21"/>
                    <a:pt x="173" y="16"/>
                    <a:pt x="220" y="16"/>
                  </a:cubicBezTo>
                  <a:cubicBezTo>
                    <a:pt x="235" y="16"/>
                    <a:pt x="239" y="16"/>
                    <a:pt x="239" y="6"/>
                  </a:cubicBezTo>
                  <a:cubicBezTo>
                    <a:pt x="239" y="0"/>
                    <a:pt x="233" y="0"/>
                    <a:pt x="231" y="0"/>
                  </a:cubicBezTo>
                  <a:lnTo>
                    <a:pt x="157" y="2"/>
                  </a:lnTo>
                  <a:lnTo>
                    <a:pt x="91" y="0"/>
                  </a:lnTo>
                  <a:cubicBezTo>
                    <a:pt x="87" y="0"/>
                    <a:pt x="81" y="0"/>
                    <a:pt x="81" y="10"/>
                  </a:cubicBezTo>
                  <a:cubicBezTo>
                    <a:pt x="81" y="16"/>
                    <a:pt x="86" y="16"/>
                    <a:pt x="95" y="16"/>
                  </a:cubicBezTo>
                  <a:cubicBezTo>
                    <a:pt x="95" y="16"/>
                    <a:pt x="106" y="16"/>
                    <a:pt x="114" y="17"/>
                  </a:cubicBezTo>
                  <a:cubicBezTo>
                    <a:pt x="123" y="18"/>
                    <a:pt x="128" y="18"/>
                    <a:pt x="128" y="25"/>
                  </a:cubicBezTo>
                  <a:cubicBezTo>
                    <a:pt x="128" y="27"/>
                    <a:pt x="127" y="28"/>
                    <a:pt x="126" y="34"/>
                  </a:cubicBezTo>
                  <a:lnTo>
                    <a:pt x="59" y="302"/>
                  </a:lnTo>
                  <a:cubicBezTo>
                    <a:pt x="54" y="321"/>
                    <a:pt x="53" y="325"/>
                    <a:pt x="14" y="325"/>
                  </a:cubicBezTo>
                  <a:cubicBezTo>
                    <a:pt x="5" y="325"/>
                    <a:pt x="0" y="325"/>
                    <a:pt x="0" y="335"/>
                  </a:cubicBezTo>
                  <a:cubicBezTo>
                    <a:pt x="0" y="341"/>
                    <a:pt x="5" y="341"/>
                    <a:pt x="14" y="341"/>
                  </a:cubicBezTo>
                  <a:lnTo>
                    <a:pt x="244" y="341"/>
                  </a:lnTo>
                  <a:cubicBezTo>
                    <a:pt x="256" y="341"/>
                    <a:pt x="257" y="341"/>
                    <a:pt x="260"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27">
              <a:extLst>
                <a:ext uri="{FF2B5EF4-FFF2-40B4-BE49-F238E27FC236}">
                  <a16:creationId xmlns:a16="http://schemas.microsoft.com/office/drawing/2014/main" id="{9F176A9B-CFB1-472D-BEF3-09022D557376}"/>
                </a:ext>
              </a:extLst>
            </p:cNvPr>
            <p:cNvSpPr>
              <a:spLocks/>
            </p:cNvSpPr>
            <p:nvPr>
              <p:custDataLst>
                <p:tags r:id="rId98"/>
              </p:custDataLst>
            </p:nvPr>
          </p:nvSpPr>
          <p:spPr bwMode="auto">
            <a:xfrm>
              <a:off x="3921126" y="1343025"/>
              <a:ext cx="34925" cy="179388"/>
            </a:xfrm>
            <a:custGeom>
              <a:avLst/>
              <a:gdLst>
                <a:gd name="T0" fmla="*/ 116 w 116"/>
                <a:gd name="T1" fmla="*/ 249 h 499"/>
                <a:gd name="T2" fmla="*/ 83 w 116"/>
                <a:gd name="T3" fmla="*/ 93 h 499"/>
                <a:gd name="T4" fmla="*/ 5 w 116"/>
                <a:gd name="T5" fmla="*/ 0 h 499"/>
                <a:gd name="T6" fmla="*/ 0 w 116"/>
                <a:gd name="T7" fmla="*/ 5 h 499"/>
                <a:gd name="T8" fmla="*/ 9 w 116"/>
                <a:gd name="T9" fmla="*/ 16 h 499"/>
                <a:gd name="T10" fmla="*/ 87 w 116"/>
                <a:gd name="T11" fmla="*/ 249 h 499"/>
                <a:gd name="T12" fmla="*/ 6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3"/>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28">
              <a:extLst>
                <a:ext uri="{FF2B5EF4-FFF2-40B4-BE49-F238E27FC236}">
                  <a16:creationId xmlns:a16="http://schemas.microsoft.com/office/drawing/2014/main" id="{E3C28B44-AA81-4413-BE7B-F15C81CEAF6D}"/>
                </a:ext>
              </a:extLst>
            </p:cNvPr>
            <p:cNvSpPr>
              <a:spLocks noEditPoints="1"/>
            </p:cNvSpPr>
            <p:nvPr>
              <p:custDataLst>
                <p:tags r:id="rId99"/>
              </p:custDataLst>
            </p:nvPr>
          </p:nvSpPr>
          <p:spPr bwMode="auto">
            <a:xfrm>
              <a:off x="4022726" y="1412875"/>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29">
              <a:extLst>
                <a:ext uri="{FF2B5EF4-FFF2-40B4-BE49-F238E27FC236}">
                  <a16:creationId xmlns:a16="http://schemas.microsoft.com/office/drawing/2014/main" id="{434DAF4E-A38C-476C-9C11-9057D088802D}"/>
                </a:ext>
              </a:extLst>
            </p:cNvPr>
            <p:cNvSpPr>
              <a:spLocks noEditPoints="1"/>
            </p:cNvSpPr>
            <p:nvPr>
              <p:custDataLst>
                <p:tags r:id="rId100"/>
              </p:custDataLst>
            </p:nvPr>
          </p:nvSpPr>
          <p:spPr bwMode="auto">
            <a:xfrm>
              <a:off x="4178301" y="1358900"/>
              <a:ext cx="65088" cy="122238"/>
            </a:xfrm>
            <a:custGeom>
              <a:avLst/>
              <a:gdLst>
                <a:gd name="T0" fmla="*/ 210 w 210"/>
                <a:gd name="T1" fmla="*/ 172 h 343"/>
                <a:gd name="T2" fmla="*/ 190 w 210"/>
                <a:gd name="T3" fmla="*/ 55 h 343"/>
                <a:gd name="T4" fmla="*/ 105 w 210"/>
                <a:gd name="T5" fmla="*/ 0 h 343"/>
                <a:gd name="T6" fmla="*/ 19 w 210"/>
                <a:gd name="T7" fmla="*/ 59 h 343"/>
                <a:gd name="T8" fmla="*/ 0 w 210"/>
                <a:gd name="T9" fmla="*/ 172 h 343"/>
                <a:gd name="T10" fmla="*/ 23 w 210"/>
                <a:gd name="T11" fmla="*/ 293 h 343"/>
                <a:gd name="T12" fmla="*/ 105 w 210"/>
                <a:gd name="T13" fmla="*/ 343 h 343"/>
                <a:gd name="T14" fmla="*/ 192 w 210"/>
                <a:gd name="T15" fmla="*/ 285 h 343"/>
                <a:gd name="T16" fmla="*/ 210 w 210"/>
                <a:gd name="T17" fmla="*/ 172 h 343"/>
                <a:gd name="T18" fmla="*/ 169 w 210"/>
                <a:gd name="T19" fmla="*/ 166 h 343"/>
                <a:gd name="T20" fmla="*/ 163 w 210"/>
                <a:gd name="T21" fmla="*/ 270 h 343"/>
                <a:gd name="T22" fmla="*/ 105 w 210"/>
                <a:gd name="T23" fmla="*/ 332 h 343"/>
                <a:gd name="T24" fmla="*/ 47 w 210"/>
                <a:gd name="T25" fmla="*/ 272 h 343"/>
                <a:gd name="T26" fmla="*/ 42 w 210"/>
                <a:gd name="T27" fmla="*/ 166 h 343"/>
                <a:gd name="T28" fmla="*/ 46 w 210"/>
                <a:gd name="T29" fmla="*/ 74 h 343"/>
                <a:gd name="T30" fmla="*/ 105 w 210"/>
                <a:gd name="T31" fmla="*/ 11 h 343"/>
                <a:gd name="T32" fmla="*/ 164 w 210"/>
                <a:gd name="T33" fmla="*/ 69 h 343"/>
                <a:gd name="T34" fmla="*/ 169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8" y="92"/>
                    <a:pt x="190" y="55"/>
                  </a:cubicBezTo>
                  <a:cubicBezTo>
                    <a:pt x="167" y="8"/>
                    <a:pt x="126" y="0"/>
                    <a:pt x="105" y="0"/>
                  </a:cubicBezTo>
                  <a:cubicBezTo>
                    <a:pt x="76" y="0"/>
                    <a:pt x="39" y="13"/>
                    <a:pt x="19" y="59"/>
                  </a:cubicBezTo>
                  <a:cubicBezTo>
                    <a:pt x="3" y="93"/>
                    <a:pt x="0" y="132"/>
                    <a:pt x="0" y="172"/>
                  </a:cubicBezTo>
                  <a:cubicBezTo>
                    <a:pt x="0" y="210"/>
                    <a:pt x="2" y="255"/>
                    <a:pt x="23" y="293"/>
                  </a:cubicBezTo>
                  <a:cubicBezTo>
                    <a:pt x="44" y="333"/>
                    <a:pt x="81" y="343"/>
                    <a:pt x="105" y="343"/>
                  </a:cubicBezTo>
                  <a:cubicBezTo>
                    <a:pt x="132" y="343"/>
                    <a:pt x="170" y="332"/>
                    <a:pt x="192" y="285"/>
                  </a:cubicBezTo>
                  <a:cubicBezTo>
                    <a:pt x="208" y="251"/>
                    <a:pt x="210" y="212"/>
                    <a:pt x="210" y="172"/>
                  </a:cubicBezTo>
                  <a:close/>
                  <a:moveTo>
                    <a:pt x="169" y="166"/>
                  </a:moveTo>
                  <a:cubicBezTo>
                    <a:pt x="169" y="204"/>
                    <a:pt x="169" y="238"/>
                    <a:pt x="163" y="270"/>
                  </a:cubicBezTo>
                  <a:cubicBezTo>
                    <a:pt x="156" y="317"/>
                    <a:pt x="127" y="332"/>
                    <a:pt x="105" y="332"/>
                  </a:cubicBezTo>
                  <a:cubicBezTo>
                    <a:pt x="86" y="332"/>
                    <a:pt x="56" y="319"/>
                    <a:pt x="47" y="272"/>
                  </a:cubicBezTo>
                  <a:cubicBezTo>
                    <a:pt x="42" y="242"/>
                    <a:pt x="42" y="196"/>
                    <a:pt x="42" y="166"/>
                  </a:cubicBezTo>
                  <a:cubicBezTo>
                    <a:pt x="42" y="134"/>
                    <a:pt x="42" y="101"/>
                    <a:pt x="46" y="74"/>
                  </a:cubicBezTo>
                  <a:cubicBezTo>
                    <a:pt x="55" y="15"/>
                    <a:pt x="93" y="11"/>
                    <a:pt x="105" y="11"/>
                  </a:cubicBezTo>
                  <a:cubicBezTo>
                    <a:pt x="121" y="11"/>
                    <a:pt x="154" y="20"/>
                    <a:pt x="164" y="69"/>
                  </a:cubicBezTo>
                  <a:cubicBezTo>
                    <a:pt x="169" y="97"/>
                    <a:pt x="169" y="135"/>
                    <a:pt x="169"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30">
              <a:extLst>
                <a:ext uri="{FF2B5EF4-FFF2-40B4-BE49-F238E27FC236}">
                  <a16:creationId xmlns:a16="http://schemas.microsoft.com/office/drawing/2014/main" id="{811B42C4-DB43-43FD-BBAD-3A5B9756DDD1}"/>
                </a:ext>
              </a:extLst>
            </p:cNvPr>
            <p:cNvSpPr>
              <a:spLocks/>
            </p:cNvSpPr>
            <p:nvPr>
              <p:custDataLst>
                <p:tags r:id="rId101"/>
              </p:custDataLst>
            </p:nvPr>
          </p:nvSpPr>
          <p:spPr bwMode="auto">
            <a:xfrm>
              <a:off x="4260851" y="1458913"/>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1"/>
                    <a:pt x="47" y="0"/>
                    <a:pt x="27" y="0"/>
                  </a:cubicBezTo>
                  <a:cubicBezTo>
                    <a:pt x="9" y="0"/>
                    <a:pt x="0" y="14"/>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31">
              <a:extLst>
                <a:ext uri="{FF2B5EF4-FFF2-40B4-BE49-F238E27FC236}">
                  <a16:creationId xmlns:a16="http://schemas.microsoft.com/office/drawing/2014/main" id="{D5916C40-5AEF-438D-911A-1F17B84C2EDA}"/>
                </a:ext>
              </a:extLst>
            </p:cNvPr>
            <p:cNvSpPr>
              <a:spLocks noEditPoints="1"/>
            </p:cNvSpPr>
            <p:nvPr>
              <p:custDataLst>
                <p:tags r:id="rId102"/>
              </p:custDataLst>
            </p:nvPr>
          </p:nvSpPr>
          <p:spPr bwMode="auto">
            <a:xfrm>
              <a:off x="4346576" y="1357313"/>
              <a:ext cx="88900" cy="120650"/>
            </a:xfrm>
            <a:custGeom>
              <a:avLst/>
              <a:gdLst>
                <a:gd name="T0" fmla="*/ 288 w 290"/>
                <a:gd name="T1" fmla="*/ 78 h 338"/>
                <a:gd name="T2" fmla="*/ 284 w 290"/>
                <a:gd name="T3" fmla="*/ 0 h 338"/>
                <a:gd name="T4" fmla="*/ 6 w 290"/>
                <a:gd name="T5" fmla="*/ 0 h 338"/>
                <a:gd name="T6" fmla="*/ 3 w 290"/>
                <a:gd name="T7" fmla="*/ 78 h 338"/>
                <a:gd name="T8" fmla="*/ 15 w 290"/>
                <a:gd name="T9" fmla="*/ 78 h 338"/>
                <a:gd name="T10" fmla="*/ 21 w 290"/>
                <a:gd name="T11" fmla="*/ 39 h 338"/>
                <a:gd name="T12" fmla="*/ 59 w 290"/>
                <a:gd name="T13" fmla="*/ 35 h 338"/>
                <a:gd name="T14" fmla="*/ 231 w 290"/>
                <a:gd name="T15" fmla="*/ 35 h 338"/>
                <a:gd name="T16" fmla="*/ 269 w 290"/>
                <a:gd name="T17" fmla="*/ 39 h 338"/>
                <a:gd name="T18" fmla="*/ 275 w 290"/>
                <a:gd name="T19" fmla="*/ 78 h 338"/>
                <a:gd name="T20" fmla="*/ 288 w 290"/>
                <a:gd name="T21" fmla="*/ 78 h 338"/>
                <a:gd name="T22" fmla="*/ 290 w 290"/>
                <a:gd name="T23" fmla="*/ 255 h 338"/>
                <a:gd name="T24" fmla="*/ 278 w 290"/>
                <a:gd name="T25" fmla="*/ 255 h 338"/>
                <a:gd name="T26" fmla="*/ 272 w 290"/>
                <a:gd name="T27" fmla="*/ 298 h 338"/>
                <a:gd name="T28" fmla="*/ 232 w 290"/>
                <a:gd name="T29" fmla="*/ 303 h 338"/>
                <a:gd name="T30" fmla="*/ 58 w 290"/>
                <a:gd name="T31" fmla="*/ 303 h 338"/>
                <a:gd name="T32" fmla="*/ 18 w 290"/>
                <a:gd name="T33" fmla="*/ 298 h 338"/>
                <a:gd name="T34" fmla="*/ 12 w 290"/>
                <a:gd name="T35" fmla="*/ 255 h 338"/>
                <a:gd name="T36" fmla="*/ 0 w 290"/>
                <a:gd name="T37" fmla="*/ 255 h 338"/>
                <a:gd name="T38" fmla="*/ 4 w 290"/>
                <a:gd name="T39" fmla="*/ 338 h 338"/>
                <a:gd name="T40" fmla="*/ 286 w 290"/>
                <a:gd name="T41" fmla="*/ 338 h 338"/>
                <a:gd name="T42" fmla="*/ 290 w 290"/>
                <a:gd name="T43" fmla="*/ 255 h 338"/>
                <a:gd name="T44" fmla="*/ 242 w 290"/>
                <a:gd name="T45" fmla="*/ 205 h 338"/>
                <a:gd name="T46" fmla="*/ 242 w 290"/>
                <a:gd name="T47" fmla="*/ 119 h 338"/>
                <a:gd name="T48" fmla="*/ 229 w 290"/>
                <a:gd name="T49" fmla="*/ 119 h 338"/>
                <a:gd name="T50" fmla="*/ 229 w 290"/>
                <a:gd name="T51" fmla="*/ 145 h 338"/>
                <a:gd name="T52" fmla="*/ 61 w 290"/>
                <a:gd name="T53" fmla="*/ 145 h 338"/>
                <a:gd name="T54" fmla="*/ 61 w 290"/>
                <a:gd name="T55" fmla="*/ 119 h 338"/>
                <a:gd name="T56" fmla="*/ 48 w 290"/>
                <a:gd name="T57" fmla="*/ 119 h 338"/>
                <a:gd name="T58" fmla="*/ 48 w 290"/>
                <a:gd name="T59" fmla="*/ 205 h 338"/>
                <a:gd name="T60" fmla="*/ 61 w 290"/>
                <a:gd name="T61" fmla="*/ 205 h 338"/>
                <a:gd name="T62" fmla="*/ 61 w 290"/>
                <a:gd name="T63" fmla="*/ 180 h 338"/>
                <a:gd name="T64" fmla="*/ 229 w 290"/>
                <a:gd name="T65" fmla="*/ 180 h 338"/>
                <a:gd name="T66" fmla="*/ 229 w 290"/>
                <a:gd name="T67" fmla="*/ 205 h 338"/>
                <a:gd name="T68" fmla="*/ 242 w 290"/>
                <a:gd name="T69" fmla="*/ 2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338">
                  <a:moveTo>
                    <a:pt x="288" y="78"/>
                  </a:moveTo>
                  <a:lnTo>
                    <a:pt x="284" y="0"/>
                  </a:lnTo>
                  <a:lnTo>
                    <a:pt x="6" y="0"/>
                  </a:lnTo>
                  <a:lnTo>
                    <a:pt x="3" y="78"/>
                  </a:lnTo>
                  <a:lnTo>
                    <a:pt x="15" y="78"/>
                  </a:lnTo>
                  <a:cubicBezTo>
                    <a:pt x="16" y="57"/>
                    <a:pt x="17" y="44"/>
                    <a:pt x="21" y="39"/>
                  </a:cubicBezTo>
                  <a:cubicBezTo>
                    <a:pt x="24" y="35"/>
                    <a:pt x="54" y="35"/>
                    <a:pt x="59" y="35"/>
                  </a:cubicBezTo>
                  <a:lnTo>
                    <a:pt x="231" y="35"/>
                  </a:lnTo>
                  <a:cubicBezTo>
                    <a:pt x="237" y="35"/>
                    <a:pt x="266" y="35"/>
                    <a:pt x="269" y="39"/>
                  </a:cubicBezTo>
                  <a:cubicBezTo>
                    <a:pt x="273" y="44"/>
                    <a:pt x="274" y="57"/>
                    <a:pt x="275" y="78"/>
                  </a:cubicBezTo>
                  <a:lnTo>
                    <a:pt x="288" y="78"/>
                  </a:lnTo>
                  <a:close/>
                  <a:moveTo>
                    <a:pt x="290" y="255"/>
                  </a:moveTo>
                  <a:lnTo>
                    <a:pt x="278" y="255"/>
                  </a:lnTo>
                  <a:cubicBezTo>
                    <a:pt x="276" y="278"/>
                    <a:pt x="276" y="291"/>
                    <a:pt x="272" y="298"/>
                  </a:cubicBezTo>
                  <a:cubicBezTo>
                    <a:pt x="269" y="303"/>
                    <a:pt x="243" y="303"/>
                    <a:pt x="232" y="303"/>
                  </a:cubicBezTo>
                  <a:lnTo>
                    <a:pt x="58" y="303"/>
                  </a:lnTo>
                  <a:cubicBezTo>
                    <a:pt x="49" y="303"/>
                    <a:pt x="22" y="303"/>
                    <a:pt x="18" y="298"/>
                  </a:cubicBezTo>
                  <a:cubicBezTo>
                    <a:pt x="14" y="292"/>
                    <a:pt x="13" y="277"/>
                    <a:pt x="12" y="255"/>
                  </a:cubicBezTo>
                  <a:lnTo>
                    <a:pt x="0" y="255"/>
                  </a:lnTo>
                  <a:lnTo>
                    <a:pt x="4" y="338"/>
                  </a:lnTo>
                  <a:lnTo>
                    <a:pt x="286" y="338"/>
                  </a:lnTo>
                  <a:lnTo>
                    <a:pt x="290" y="255"/>
                  </a:lnTo>
                  <a:close/>
                  <a:moveTo>
                    <a:pt x="242" y="205"/>
                  </a:moveTo>
                  <a:lnTo>
                    <a:pt x="242" y="119"/>
                  </a:lnTo>
                  <a:lnTo>
                    <a:pt x="229" y="119"/>
                  </a:lnTo>
                  <a:lnTo>
                    <a:pt x="229" y="145"/>
                  </a:lnTo>
                  <a:lnTo>
                    <a:pt x="61" y="145"/>
                  </a:lnTo>
                  <a:lnTo>
                    <a:pt x="61" y="119"/>
                  </a:lnTo>
                  <a:lnTo>
                    <a:pt x="48" y="119"/>
                  </a:lnTo>
                  <a:lnTo>
                    <a:pt x="48" y="205"/>
                  </a:lnTo>
                  <a:lnTo>
                    <a:pt x="61" y="205"/>
                  </a:lnTo>
                  <a:lnTo>
                    <a:pt x="61" y="180"/>
                  </a:lnTo>
                  <a:lnTo>
                    <a:pt x="229" y="180"/>
                  </a:lnTo>
                  <a:lnTo>
                    <a:pt x="229" y="205"/>
                  </a:lnTo>
                  <a:lnTo>
                    <a:pt x="242" y="20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32">
              <a:extLst>
                <a:ext uri="{FF2B5EF4-FFF2-40B4-BE49-F238E27FC236}">
                  <a16:creationId xmlns:a16="http://schemas.microsoft.com/office/drawing/2014/main" id="{67D45B47-A53F-4C28-88ED-65E2968480FB}"/>
                </a:ext>
              </a:extLst>
            </p:cNvPr>
            <p:cNvSpPr>
              <a:spLocks/>
            </p:cNvSpPr>
            <p:nvPr>
              <p:custDataLst>
                <p:tags r:id="rId103"/>
              </p:custDataLst>
            </p:nvPr>
          </p:nvSpPr>
          <p:spPr bwMode="auto">
            <a:xfrm>
              <a:off x="4446588" y="1343025"/>
              <a:ext cx="26988"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3"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33">
              <a:extLst>
                <a:ext uri="{FF2B5EF4-FFF2-40B4-BE49-F238E27FC236}">
                  <a16:creationId xmlns:a16="http://schemas.microsoft.com/office/drawing/2014/main" id="{B7B8D78F-D644-4B3A-9ED7-148345C6E053}"/>
                </a:ext>
              </a:extLst>
            </p:cNvPr>
            <p:cNvSpPr>
              <a:spLocks/>
            </p:cNvSpPr>
            <p:nvPr>
              <p:custDataLst>
                <p:tags r:id="rId104"/>
              </p:custDataLst>
            </p:nvPr>
          </p:nvSpPr>
          <p:spPr bwMode="auto">
            <a:xfrm>
              <a:off x="4481513" y="1343025"/>
              <a:ext cx="26988" cy="65088"/>
            </a:xfrm>
            <a:custGeom>
              <a:avLst/>
              <a:gdLst>
                <a:gd name="T0" fmla="*/ 87 w 87"/>
                <a:gd name="T1" fmla="*/ 19 h 181"/>
                <a:gd name="T2" fmla="*/ 67 w 87"/>
                <a:gd name="T3" fmla="*/ 0 h 181"/>
                <a:gd name="T4" fmla="*/ 48 w 87"/>
                <a:gd name="T5" fmla="*/ 16 h 181"/>
                <a:gd name="T6" fmla="*/ 2 w 87"/>
                <a:gd name="T7" fmla="*/ 167 h 181"/>
                <a:gd name="T8" fmla="*/ 0 w 87"/>
                <a:gd name="T9" fmla="*/ 173 h 181"/>
                <a:gd name="T10" fmla="*/ 13 w 87"/>
                <a:gd name="T11" fmla="*/ 181 h 181"/>
                <a:gd name="T12" fmla="*/ 19 w 87"/>
                <a:gd name="T13" fmla="*/ 175 h 181"/>
                <a:gd name="T14" fmla="*/ 85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7" y="0"/>
                  </a:cubicBezTo>
                  <a:cubicBezTo>
                    <a:pt x="53" y="0"/>
                    <a:pt x="49" y="11"/>
                    <a:pt x="48" y="16"/>
                  </a:cubicBezTo>
                  <a:lnTo>
                    <a:pt x="2" y="167"/>
                  </a:lnTo>
                  <a:lnTo>
                    <a:pt x="0" y="173"/>
                  </a:lnTo>
                  <a:cubicBezTo>
                    <a:pt x="0" y="177"/>
                    <a:pt x="11" y="181"/>
                    <a:pt x="13" y="181"/>
                  </a:cubicBezTo>
                  <a:cubicBezTo>
                    <a:pt x="16" y="181"/>
                    <a:pt x="17" y="179"/>
                    <a:pt x="19" y="175"/>
                  </a:cubicBezTo>
                  <a:lnTo>
                    <a:pt x="85"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34">
              <a:extLst>
                <a:ext uri="{FF2B5EF4-FFF2-40B4-BE49-F238E27FC236}">
                  <a16:creationId xmlns:a16="http://schemas.microsoft.com/office/drawing/2014/main" id="{EDA6322E-FDF2-43D8-AFE8-C9791593B264}"/>
                </a:ext>
              </a:extLst>
            </p:cNvPr>
            <p:cNvSpPr>
              <a:spLocks/>
            </p:cNvSpPr>
            <p:nvPr>
              <p:custDataLst>
                <p:tags r:id="rId105"/>
              </p:custDataLst>
            </p:nvPr>
          </p:nvSpPr>
          <p:spPr bwMode="auto">
            <a:xfrm>
              <a:off x="4516438" y="1343025"/>
              <a:ext cx="26988" cy="65088"/>
            </a:xfrm>
            <a:custGeom>
              <a:avLst/>
              <a:gdLst>
                <a:gd name="T0" fmla="*/ 87 w 87"/>
                <a:gd name="T1" fmla="*/ 19 h 181"/>
                <a:gd name="T2" fmla="*/ 66 w 87"/>
                <a:gd name="T3" fmla="*/ 0 h 181"/>
                <a:gd name="T4" fmla="*/ 48 w 87"/>
                <a:gd name="T5" fmla="*/ 16 h 181"/>
                <a:gd name="T6" fmla="*/ 1 w 87"/>
                <a:gd name="T7" fmla="*/ 167 h 181"/>
                <a:gd name="T8" fmla="*/ 0 w 87"/>
                <a:gd name="T9" fmla="*/ 173 h 181"/>
                <a:gd name="T10" fmla="*/ 13 w 87"/>
                <a:gd name="T11" fmla="*/ 181 h 181"/>
                <a:gd name="T12" fmla="*/ 18 w 87"/>
                <a:gd name="T13" fmla="*/ 175 h 181"/>
                <a:gd name="T14" fmla="*/ 84 w 87"/>
                <a:gd name="T15" fmla="*/ 30 h 181"/>
                <a:gd name="T16" fmla="*/ 87 w 87"/>
                <a:gd name="T17" fmla="*/ 1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81">
                  <a:moveTo>
                    <a:pt x="87" y="19"/>
                  </a:moveTo>
                  <a:cubicBezTo>
                    <a:pt x="87" y="8"/>
                    <a:pt x="78" y="0"/>
                    <a:pt x="66" y="0"/>
                  </a:cubicBezTo>
                  <a:cubicBezTo>
                    <a:pt x="53" y="0"/>
                    <a:pt x="49" y="11"/>
                    <a:pt x="48" y="16"/>
                  </a:cubicBezTo>
                  <a:lnTo>
                    <a:pt x="1" y="167"/>
                  </a:lnTo>
                  <a:lnTo>
                    <a:pt x="0" y="173"/>
                  </a:lnTo>
                  <a:cubicBezTo>
                    <a:pt x="0" y="177"/>
                    <a:pt x="10" y="181"/>
                    <a:pt x="13" y="181"/>
                  </a:cubicBezTo>
                  <a:cubicBezTo>
                    <a:pt x="16" y="181"/>
                    <a:pt x="17" y="179"/>
                    <a:pt x="18" y="175"/>
                  </a:cubicBezTo>
                  <a:lnTo>
                    <a:pt x="84" y="30"/>
                  </a:lnTo>
                  <a:cubicBezTo>
                    <a:pt x="86" y="26"/>
                    <a:pt x="87" y="24"/>
                    <a:pt x="87" y="1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35">
              <a:extLst>
                <a:ext uri="{FF2B5EF4-FFF2-40B4-BE49-F238E27FC236}">
                  <a16:creationId xmlns:a16="http://schemas.microsoft.com/office/drawing/2014/main" id="{D36E9F58-7C0E-4FC3-AE68-C5005B9CC922}"/>
                </a:ext>
              </a:extLst>
            </p:cNvPr>
            <p:cNvSpPr>
              <a:spLocks/>
            </p:cNvSpPr>
            <p:nvPr>
              <p:custDataLst>
                <p:tags r:id="rId106"/>
              </p:custDataLst>
            </p:nvPr>
          </p:nvSpPr>
          <p:spPr bwMode="auto">
            <a:xfrm>
              <a:off x="4568826" y="1343025"/>
              <a:ext cx="34925" cy="179388"/>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1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5"/>
                    <a:pt x="109" y="13"/>
                  </a:cubicBezTo>
                  <a:cubicBezTo>
                    <a:pt x="116" y="7"/>
                    <a:pt x="116" y="6"/>
                    <a:pt x="116" y="5"/>
                  </a:cubicBezTo>
                  <a:cubicBezTo>
                    <a:pt x="116" y="1"/>
                    <a:pt x="114" y="0"/>
                    <a:pt x="111" y="0"/>
                  </a:cubicBezTo>
                  <a:cubicBezTo>
                    <a:pt x="106" y="0"/>
                    <a:pt x="61" y="34"/>
                    <a:pt x="31" y="97"/>
                  </a:cubicBezTo>
                  <a:cubicBezTo>
                    <a:pt x="6" y="152"/>
                    <a:pt x="0" y="207"/>
                    <a:pt x="0" y="249"/>
                  </a:cubicBezTo>
                  <a:cubicBezTo>
                    <a:pt x="0" y="288"/>
                    <a:pt x="5" y="348"/>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36">
              <a:extLst>
                <a:ext uri="{FF2B5EF4-FFF2-40B4-BE49-F238E27FC236}">
                  <a16:creationId xmlns:a16="http://schemas.microsoft.com/office/drawing/2014/main" id="{032B1291-85C2-4037-934C-C16AD5CD6639}"/>
                </a:ext>
              </a:extLst>
            </p:cNvPr>
            <p:cNvSpPr>
              <a:spLocks/>
            </p:cNvSpPr>
            <p:nvPr>
              <p:custDataLst>
                <p:tags r:id="rId107"/>
              </p:custDataLst>
            </p:nvPr>
          </p:nvSpPr>
          <p:spPr bwMode="auto">
            <a:xfrm>
              <a:off x="4618038" y="1355725"/>
              <a:ext cx="92075" cy="122238"/>
            </a:xfrm>
            <a:custGeom>
              <a:avLst/>
              <a:gdLst>
                <a:gd name="T0" fmla="*/ 301 w 301"/>
                <a:gd name="T1" fmla="*/ 218 h 341"/>
                <a:gd name="T2" fmla="*/ 295 w 301"/>
                <a:gd name="T3" fmla="*/ 212 h 341"/>
                <a:gd name="T4" fmla="*/ 286 w 301"/>
                <a:gd name="T5" fmla="*/ 223 h 341"/>
                <a:gd name="T6" fmla="*/ 161 w 301"/>
                <a:gd name="T7" fmla="*/ 325 h 341"/>
                <a:gd name="T8" fmla="*/ 114 w 301"/>
                <a:gd name="T9" fmla="*/ 325 h 341"/>
                <a:gd name="T10" fmla="*/ 103 w 301"/>
                <a:gd name="T11" fmla="*/ 325 h 341"/>
                <a:gd name="T12" fmla="*/ 97 w 301"/>
                <a:gd name="T13" fmla="*/ 320 h 341"/>
                <a:gd name="T14" fmla="*/ 99 w 301"/>
                <a:gd name="T15" fmla="*/ 309 h 341"/>
                <a:gd name="T16" fmla="*/ 167 w 301"/>
                <a:gd name="T17" fmla="*/ 39 h 341"/>
                <a:gd name="T18" fmla="*/ 220 w 301"/>
                <a:gd name="T19" fmla="*/ 16 h 341"/>
                <a:gd name="T20" fmla="*/ 239 w 301"/>
                <a:gd name="T21" fmla="*/ 6 h 341"/>
                <a:gd name="T22" fmla="*/ 231 w 301"/>
                <a:gd name="T23" fmla="*/ 0 h 341"/>
                <a:gd name="T24" fmla="*/ 157 w 301"/>
                <a:gd name="T25" fmla="*/ 2 h 341"/>
                <a:gd name="T26" fmla="*/ 90 w 301"/>
                <a:gd name="T27" fmla="*/ 0 h 341"/>
                <a:gd name="T28" fmla="*/ 81 w 301"/>
                <a:gd name="T29" fmla="*/ 10 h 341"/>
                <a:gd name="T30" fmla="*/ 95 w 301"/>
                <a:gd name="T31" fmla="*/ 16 h 341"/>
                <a:gd name="T32" fmla="*/ 114 w 301"/>
                <a:gd name="T33" fmla="*/ 17 h 341"/>
                <a:gd name="T34" fmla="*/ 127 w 301"/>
                <a:gd name="T35" fmla="*/ 25 h 341"/>
                <a:gd name="T36" fmla="*/ 125 w 301"/>
                <a:gd name="T37" fmla="*/ 34 h 341"/>
                <a:gd name="T38" fmla="*/ 59 w 301"/>
                <a:gd name="T39" fmla="*/ 302 h 341"/>
                <a:gd name="T40" fmla="*/ 13 w 301"/>
                <a:gd name="T41" fmla="*/ 325 h 341"/>
                <a:gd name="T42" fmla="*/ 0 w 301"/>
                <a:gd name="T43" fmla="*/ 335 h 341"/>
                <a:gd name="T44" fmla="*/ 13 w 301"/>
                <a:gd name="T45" fmla="*/ 341 h 341"/>
                <a:gd name="T46" fmla="*/ 244 w 301"/>
                <a:gd name="T47" fmla="*/ 341 h 341"/>
                <a:gd name="T48" fmla="*/ 259 w 301"/>
                <a:gd name="T49" fmla="*/ 332 h 341"/>
                <a:gd name="T50" fmla="*/ 299 w 301"/>
                <a:gd name="T51" fmla="*/ 225 h 341"/>
                <a:gd name="T52" fmla="*/ 301 w 301"/>
                <a:gd name="T53" fmla="*/ 21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341">
                  <a:moveTo>
                    <a:pt x="301" y="218"/>
                  </a:moveTo>
                  <a:cubicBezTo>
                    <a:pt x="301" y="216"/>
                    <a:pt x="299" y="212"/>
                    <a:pt x="295" y="212"/>
                  </a:cubicBezTo>
                  <a:cubicBezTo>
                    <a:pt x="290" y="212"/>
                    <a:pt x="290" y="215"/>
                    <a:pt x="286" y="223"/>
                  </a:cubicBezTo>
                  <a:cubicBezTo>
                    <a:pt x="269" y="269"/>
                    <a:pt x="248" y="325"/>
                    <a:pt x="161" y="325"/>
                  </a:cubicBezTo>
                  <a:lnTo>
                    <a:pt x="114" y="325"/>
                  </a:lnTo>
                  <a:cubicBezTo>
                    <a:pt x="107" y="325"/>
                    <a:pt x="106" y="325"/>
                    <a:pt x="103" y="325"/>
                  </a:cubicBezTo>
                  <a:cubicBezTo>
                    <a:pt x="98" y="324"/>
                    <a:pt x="97" y="324"/>
                    <a:pt x="97" y="320"/>
                  </a:cubicBezTo>
                  <a:cubicBezTo>
                    <a:pt x="97" y="318"/>
                    <a:pt x="97" y="317"/>
                    <a:pt x="99" y="309"/>
                  </a:cubicBezTo>
                  <a:lnTo>
                    <a:pt x="167" y="39"/>
                  </a:lnTo>
                  <a:cubicBezTo>
                    <a:pt x="171" y="21"/>
                    <a:pt x="173" y="16"/>
                    <a:pt x="220" y="16"/>
                  </a:cubicBezTo>
                  <a:cubicBezTo>
                    <a:pt x="235" y="16"/>
                    <a:pt x="239" y="16"/>
                    <a:pt x="239" y="6"/>
                  </a:cubicBezTo>
                  <a:cubicBezTo>
                    <a:pt x="239" y="0"/>
                    <a:pt x="233" y="0"/>
                    <a:pt x="231" y="0"/>
                  </a:cubicBezTo>
                  <a:lnTo>
                    <a:pt x="157" y="2"/>
                  </a:lnTo>
                  <a:lnTo>
                    <a:pt x="90" y="0"/>
                  </a:lnTo>
                  <a:cubicBezTo>
                    <a:pt x="87" y="0"/>
                    <a:pt x="81" y="0"/>
                    <a:pt x="81" y="10"/>
                  </a:cubicBezTo>
                  <a:cubicBezTo>
                    <a:pt x="81" y="16"/>
                    <a:pt x="85" y="16"/>
                    <a:pt x="95" y="16"/>
                  </a:cubicBezTo>
                  <a:cubicBezTo>
                    <a:pt x="95" y="16"/>
                    <a:pt x="105" y="16"/>
                    <a:pt x="114" y="17"/>
                  </a:cubicBezTo>
                  <a:cubicBezTo>
                    <a:pt x="123" y="18"/>
                    <a:pt x="127" y="18"/>
                    <a:pt x="127" y="25"/>
                  </a:cubicBezTo>
                  <a:cubicBezTo>
                    <a:pt x="127" y="27"/>
                    <a:pt x="127" y="28"/>
                    <a:pt x="125" y="34"/>
                  </a:cubicBezTo>
                  <a:lnTo>
                    <a:pt x="59" y="302"/>
                  </a:lnTo>
                  <a:cubicBezTo>
                    <a:pt x="54" y="321"/>
                    <a:pt x="53" y="325"/>
                    <a:pt x="13" y="325"/>
                  </a:cubicBezTo>
                  <a:cubicBezTo>
                    <a:pt x="5" y="325"/>
                    <a:pt x="0" y="325"/>
                    <a:pt x="0" y="335"/>
                  </a:cubicBezTo>
                  <a:cubicBezTo>
                    <a:pt x="0" y="341"/>
                    <a:pt x="4" y="341"/>
                    <a:pt x="13" y="341"/>
                  </a:cubicBezTo>
                  <a:lnTo>
                    <a:pt x="244" y="341"/>
                  </a:lnTo>
                  <a:cubicBezTo>
                    <a:pt x="256" y="341"/>
                    <a:pt x="256" y="341"/>
                    <a:pt x="259" y="332"/>
                  </a:cubicBezTo>
                  <a:lnTo>
                    <a:pt x="299" y="225"/>
                  </a:lnTo>
                  <a:cubicBezTo>
                    <a:pt x="301" y="219"/>
                    <a:pt x="301" y="218"/>
                    <a:pt x="301" y="21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37">
              <a:extLst>
                <a:ext uri="{FF2B5EF4-FFF2-40B4-BE49-F238E27FC236}">
                  <a16:creationId xmlns:a16="http://schemas.microsoft.com/office/drawing/2014/main" id="{69DB6680-86C8-49DE-9C48-8294026285C2}"/>
                </a:ext>
              </a:extLst>
            </p:cNvPr>
            <p:cNvSpPr>
              <a:spLocks/>
            </p:cNvSpPr>
            <p:nvPr>
              <p:custDataLst>
                <p:tags r:id="rId108"/>
              </p:custDataLst>
            </p:nvPr>
          </p:nvSpPr>
          <p:spPr bwMode="auto">
            <a:xfrm>
              <a:off x="4724401" y="1343025"/>
              <a:ext cx="34925" cy="179388"/>
            </a:xfrm>
            <a:custGeom>
              <a:avLst/>
              <a:gdLst>
                <a:gd name="T0" fmla="*/ 115 w 115"/>
                <a:gd name="T1" fmla="*/ 249 h 499"/>
                <a:gd name="T2" fmla="*/ 82 w 115"/>
                <a:gd name="T3" fmla="*/ 93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3"/>
                  </a:cubicBezTo>
                  <a:cubicBezTo>
                    <a:pt x="53"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38">
              <a:extLst>
                <a:ext uri="{FF2B5EF4-FFF2-40B4-BE49-F238E27FC236}">
                  <a16:creationId xmlns:a16="http://schemas.microsoft.com/office/drawing/2014/main" id="{837C5EED-32B6-4D98-B3C4-DA168B8021DE}"/>
                </a:ext>
              </a:extLst>
            </p:cNvPr>
            <p:cNvSpPr>
              <a:spLocks noEditPoints="1"/>
            </p:cNvSpPr>
            <p:nvPr>
              <p:custDataLst>
                <p:tags r:id="rId109"/>
              </p:custDataLst>
            </p:nvPr>
          </p:nvSpPr>
          <p:spPr bwMode="auto">
            <a:xfrm>
              <a:off x="4824413" y="1412875"/>
              <a:ext cx="100013" cy="41275"/>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3" y="0"/>
                    <a:pt x="316" y="0"/>
                  </a:cubicBezTo>
                  <a:lnTo>
                    <a:pt x="17" y="0"/>
                  </a:lnTo>
                  <a:cubicBezTo>
                    <a:pt x="10" y="0"/>
                    <a:pt x="0" y="0"/>
                    <a:pt x="0" y="10"/>
                  </a:cubicBezTo>
                  <a:cubicBezTo>
                    <a:pt x="0" y="20"/>
                    <a:pt x="10" y="20"/>
                    <a:pt x="17" y="20"/>
                  </a:cubicBezTo>
                  <a:lnTo>
                    <a:pt x="315" y="20"/>
                  </a:lnTo>
                  <a:cubicBezTo>
                    <a:pt x="323" y="20"/>
                    <a:pt x="332" y="20"/>
                    <a:pt x="332" y="10"/>
                  </a:cubicBezTo>
                  <a:close/>
                  <a:moveTo>
                    <a:pt x="332" y="107"/>
                  </a:moveTo>
                  <a:cubicBezTo>
                    <a:pt x="332" y="97"/>
                    <a:pt x="323" y="97"/>
                    <a:pt x="315" y="97"/>
                  </a:cubicBezTo>
                  <a:lnTo>
                    <a:pt x="17" y="97"/>
                  </a:lnTo>
                  <a:cubicBezTo>
                    <a:pt x="10" y="97"/>
                    <a:pt x="0" y="97"/>
                    <a:pt x="0" y="107"/>
                  </a:cubicBezTo>
                  <a:cubicBezTo>
                    <a:pt x="0" y="117"/>
                    <a:pt x="10" y="117"/>
                    <a:pt x="17" y="117"/>
                  </a:cubicBezTo>
                  <a:lnTo>
                    <a:pt x="316" y="117"/>
                  </a:lnTo>
                  <a:cubicBezTo>
                    <a:pt x="323"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39">
              <a:extLst>
                <a:ext uri="{FF2B5EF4-FFF2-40B4-BE49-F238E27FC236}">
                  <a16:creationId xmlns:a16="http://schemas.microsoft.com/office/drawing/2014/main" id="{C88F7E38-4341-4AF0-AE60-5B07F78AAE30}"/>
                </a:ext>
              </a:extLst>
            </p:cNvPr>
            <p:cNvSpPr>
              <a:spLocks noEditPoints="1"/>
            </p:cNvSpPr>
            <p:nvPr>
              <p:custDataLst>
                <p:tags r:id="rId110"/>
              </p:custDataLst>
            </p:nvPr>
          </p:nvSpPr>
          <p:spPr bwMode="auto">
            <a:xfrm>
              <a:off x="4981576" y="1358900"/>
              <a:ext cx="63500" cy="122238"/>
            </a:xfrm>
            <a:custGeom>
              <a:avLst/>
              <a:gdLst>
                <a:gd name="T0" fmla="*/ 210 w 210"/>
                <a:gd name="T1" fmla="*/ 172 h 343"/>
                <a:gd name="T2" fmla="*/ 190 w 210"/>
                <a:gd name="T3" fmla="*/ 55 h 343"/>
                <a:gd name="T4" fmla="*/ 105 w 210"/>
                <a:gd name="T5" fmla="*/ 0 h 343"/>
                <a:gd name="T6" fmla="*/ 18 w 210"/>
                <a:gd name="T7" fmla="*/ 59 h 343"/>
                <a:gd name="T8" fmla="*/ 0 w 210"/>
                <a:gd name="T9" fmla="*/ 172 h 343"/>
                <a:gd name="T10" fmla="*/ 22 w 210"/>
                <a:gd name="T11" fmla="*/ 293 h 343"/>
                <a:gd name="T12" fmla="*/ 105 w 210"/>
                <a:gd name="T13" fmla="*/ 343 h 343"/>
                <a:gd name="T14" fmla="*/ 191 w 210"/>
                <a:gd name="T15" fmla="*/ 285 h 343"/>
                <a:gd name="T16" fmla="*/ 210 w 210"/>
                <a:gd name="T17" fmla="*/ 172 h 343"/>
                <a:gd name="T18" fmla="*/ 168 w 210"/>
                <a:gd name="T19" fmla="*/ 166 h 343"/>
                <a:gd name="T20" fmla="*/ 163 w 210"/>
                <a:gd name="T21" fmla="*/ 270 h 343"/>
                <a:gd name="T22" fmla="*/ 105 w 210"/>
                <a:gd name="T23" fmla="*/ 332 h 343"/>
                <a:gd name="T24" fmla="*/ 47 w 210"/>
                <a:gd name="T25" fmla="*/ 272 h 343"/>
                <a:gd name="T26" fmla="*/ 41 w 210"/>
                <a:gd name="T27" fmla="*/ 166 h 343"/>
                <a:gd name="T28" fmla="*/ 45 w 210"/>
                <a:gd name="T29" fmla="*/ 74 h 343"/>
                <a:gd name="T30" fmla="*/ 105 w 210"/>
                <a:gd name="T31" fmla="*/ 11 h 343"/>
                <a:gd name="T32" fmla="*/ 163 w 210"/>
                <a:gd name="T33" fmla="*/ 69 h 343"/>
                <a:gd name="T34" fmla="*/ 168 w 210"/>
                <a:gd name="T35" fmla="*/ 16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2"/>
                  </a:moveTo>
                  <a:cubicBezTo>
                    <a:pt x="210" y="132"/>
                    <a:pt x="207" y="92"/>
                    <a:pt x="190" y="55"/>
                  </a:cubicBezTo>
                  <a:cubicBezTo>
                    <a:pt x="167" y="8"/>
                    <a:pt x="126" y="0"/>
                    <a:pt x="105" y="0"/>
                  </a:cubicBezTo>
                  <a:cubicBezTo>
                    <a:pt x="75" y="0"/>
                    <a:pt x="39" y="13"/>
                    <a:pt x="18" y="59"/>
                  </a:cubicBezTo>
                  <a:cubicBezTo>
                    <a:pt x="2" y="93"/>
                    <a:pt x="0" y="132"/>
                    <a:pt x="0" y="172"/>
                  </a:cubicBezTo>
                  <a:cubicBezTo>
                    <a:pt x="0" y="210"/>
                    <a:pt x="2" y="255"/>
                    <a:pt x="22" y="293"/>
                  </a:cubicBezTo>
                  <a:cubicBezTo>
                    <a:pt x="44" y="333"/>
                    <a:pt x="80" y="343"/>
                    <a:pt x="105" y="343"/>
                  </a:cubicBezTo>
                  <a:cubicBezTo>
                    <a:pt x="132" y="343"/>
                    <a:pt x="169" y="332"/>
                    <a:pt x="191" y="285"/>
                  </a:cubicBezTo>
                  <a:cubicBezTo>
                    <a:pt x="207" y="251"/>
                    <a:pt x="210" y="212"/>
                    <a:pt x="210" y="172"/>
                  </a:cubicBezTo>
                  <a:close/>
                  <a:moveTo>
                    <a:pt x="168" y="166"/>
                  </a:moveTo>
                  <a:cubicBezTo>
                    <a:pt x="168" y="204"/>
                    <a:pt x="168" y="238"/>
                    <a:pt x="163" y="270"/>
                  </a:cubicBezTo>
                  <a:cubicBezTo>
                    <a:pt x="155" y="317"/>
                    <a:pt x="127" y="332"/>
                    <a:pt x="105" y="332"/>
                  </a:cubicBezTo>
                  <a:cubicBezTo>
                    <a:pt x="85" y="332"/>
                    <a:pt x="56" y="319"/>
                    <a:pt x="47" y="272"/>
                  </a:cubicBezTo>
                  <a:cubicBezTo>
                    <a:pt x="41" y="242"/>
                    <a:pt x="41" y="196"/>
                    <a:pt x="41" y="166"/>
                  </a:cubicBezTo>
                  <a:cubicBezTo>
                    <a:pt x="41" y="134"/>
                    <a:pt x="41" y="101"/>
                    <a:pt x="45" y="74"/>
                  </a:cubicBezTo>
                  <a:cubicBezTo>
                    <a:pt x="55" y="15"/>
                    <a:pt x="92" y="11"/>
                    <a:pt x="105" y="11"/>
                  </a:cubicBezTo>
                  <a:cubicBezTo>
                    <a:pt x="121" y="11"/>
                    <a:pt x="154" y="20"/>
                    <a:pt x="163" y="69"/>
                  </a:cubicBezTo>
                  <a:cubicBezTo>
                    <a:pt x="168" y="97"/>
                    <a:pt x="168" y="135"/>
                    <a:pt x="168"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7" name="グループ化 36">
            <a:extLst>
              <a:ext uri="{FF2B5EF4-FFF2-40B4-BE49-F238E27FC236}">
                <a16:creationId xmlns:a16="http://schemas.microsoft.com/office/drawing/2014/main" id="{E477BEFA-E8B5-4251-ABB0-7C07B50194A6}"/>
              </a:ext>
            </a:extLst>
          </p:cNvPr>
          <p:cNvGrpSpPr>
            <a:grpSpLocks noChangeAspect="1"/>
          </p:cNvGrpSpPr>
          <p:nvPr>
            <p:custDataLst>
              <p:tags r:id="rId2"/>
            </p:custDataLst>
          </p:nvPr>
        </p:nvGrpSpPr>
        <p:grpSpPr>
          <a:xfrm>
            <a:off x="2200324" y="1724489"/>
            <a:ext cx="3002394" cy="236863"/>
            <a:chOff x="2209801" y="1731963"/>
            <a:chExt cx="1709738" cy="160338"/>
          </a:xfrm>
        </p:grpSpPr>
        <p:sp>
          <p:nvSpPr>
            <p:cNvPr id="38" name="Freeform 42">
              <a:extLst>
                <a:ext uri="{FF2B5EF4-FFF2-40B4-BE49-F238E27FC236}">
                  <a16:creationId xmlns:a16="http://schemas.microsoft.com/office/drawing/2014/main" id="{F266E1E0-1C8C-48EF-98E9-BCC4DF17C5AA}"/>
                </a:ext>
              </a:extLst>
            </p:cNvPr>
            <p:cNvSpPr>
              <a:spLocks/>
            </p:cNvSpPr>
            <p:nvPr>
              <p:custDataLst>
                <p:tags r:id="rId63"/>
              </p:custDataLst>
            </p:nvPr>
          </p:nvSpPr>
          <p:spPr bwMode="auto">
            <a:xfrm>
              <a:off x="2209801" y="1731963"/>
              <a:ext cx="107950" cy="1301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4 w 354"/>
                <a:gd name="T21" fmla="*/ 142 h 363"/>
                <a:gd name="T22" fmla="*/ 323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4" y="142"/>
                  </a:cubicBezTo>
                  <a:cubicBezTo>
                    <a:pt x="320" y="142"/>
                    <a:pt x="320" y="141"/>
                    <a:pt x="323" y="132"/>
                  </a:cubicBezTo>
                  <a:lnTo>
                    <a:pt x="354" y="5"/>
                  </a:lnTo>
                  <a:cubicBezTo>
                    <a:pt x="354" y="3"/>
                    <a:pt x="353" y="0"/>
                    <a:pt x="348" y="0"/>
                  </a:cubicBezTo>
                  <a:cubicBezTo>
                    <a:pt x="347" y="0"/>
                    <a:pt x="346" y="0"/>
                    <a:pt x="341" y="6"/>
                  </a:cubicBezTo>
                  <a:lnTo>
                    <a:pt x="306" y="44"/>
                  </a:lnTo>
                  <a:cubicBezTo>
                    <a:pt x="302" y="37"/>
                    <a:pt x="279" y="0"/>
                    <a:pt x="223" y="0"/>
                  </a:cubicBezTo>
                  <a:cubicBezTo>
                    <a:pt x="112" y="0"/>
                    <a:pt x="0" y="110"/>
                    <a:pt x="0" y="226"/>
                  </a:cubicBezTo>
                  <a:cubicBezTo>
                    <a:pt x="0" y="308"/>
                    <a:pt x="59" y="363"/>
                    <a:pt x="135" y="363"/>
                  </a:cubicBezTo>
                  <a:cubicBezTo>
                    <a:pt x="178"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43">
              <a:extLst>
                <a:ext uri="{FF2B5EF4-FFF2-40B4-BE49-F238E27FC236}">
                  <a16:creationId xmlns:a16="http://schemas.microsoft.com/office/drawing/2014/main" id="{2EDDF112-29B5-4A07-8822-20B2010D762C}"/>
                </a:ext>
              </a:extLst>
            </p:cNvPr>
            <p:cNvSpPr>
              <a:spLocks/>
            </p:cNvSpPr>
            <p:nvPr>
              <p:custDataLst>
                <p:tags r:id="rId64"/>
              </p:custDataLst>
            </p:nvPr>
          </p:nvSpPr>
          <p:spPr bwMode="auto">
            <a:xfrm>
              <a:off x="2322514" y="1801813"/>
              <a:ext cx="38100" cy="82550"/>
            </a:xfrm>
            <a:custGeom>
              <a:avLst/>
              <a:gdLst>
                <a:gd name="T0" fmla="*/ 127 w 127"/>
                <a:gd name="T1" fmla="*/ 231 h 231"/>
                <a:gd name="T2" fmla="*/ 127 w 127"/>
                <a:gd name="T3" fmla="*/ 219 h 231"/>
                <a:gd name="T4" fmla="*/ 114 w 127"/>
                <a:gd name="T5" fmla="*/ 219 h 231"/>
                <a:gd name="T6" fmla="*/ 79 w 127"/>
                <a:gd name="T7" fmla="*/ 203 h 231"/>
                <a:gd name="T8" fmla="*/ 79 w 127"/>
                <a:gd name="T9" fmla="*/ 9 h 231"/>
                <a:gd name="T10" fmla="*/ 68 w 127"/>
                <a:gd name="T11" fmla="*/ 0 h 231"/>
                <a:gd name="T12" fmla="*/ 0 w 127"/>
                <a:gd name="T13" fmla="*/ 22 h 231"/>
                <a:gd name="T14" fmla="*/ 0 w 127"/>
                <a:gd name="T15" fmla="*/ 35 h 231"/>
                <a:gd name="T16" fmla="*/ 51 w 127"/>
                <a:gd name="T17" fmla="*/ 25 h 231"/>
                <a:gd name="T18" fmla="*/ 51 w 127"/>
                <a:gd name="T19" fmla="*/ 203 h 231"/>
                <a:gd name="T20" fmla="*/ 16 w 127"/>
                <a:gd name="T21" fmla="*/ 219 h 231"/>
                <a:gd name="T22" fmla="*/ 2 w 127"/>
                <a:gd name="T23" fmla="*/ 219 h 231"/>
                <a:gd name="T24" fmla="*/ 2 w 127"/>
                <a:gd name="T25" fmla="*/ 231 h 231"/>
                <a:gd name="T26" fmla="*/ 64 w 127"/>
                <a:gd name="T27" fmla="*/ 230 h 231"/>
                <a:gd name="T28" fmla="*/ 127 w 127"/>
                <a:gd name="T2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127" y="231"/>
                  </a:moveTo>
                  <a:lnTo>
                    <a:pt x="127" y="219"/>
                  </a:lnTo>
                  <a:lnTo>
                    <a:pt x="114" y="219"/>
                  </a:lnTo>
                  <a:cubicBezTo>
                    <a:pt x="79" y="219"/>
                    <a:pt x="79" y="214"/>
                    <a:pt x="79" y="203"/>
                  </a:cubicBezTo>
                  <a:lnTo>
                    <a:pt x="79" y="9"/>
                  </a:lnTo>
                  <a:cubicBezTo>
                    <a:pt x="79" y="0"/>
                    <a:pt x="78" y="0"/>
                    <a:pt x="68" y="0"/>
                  </a:cubicBezTo>
                  <a:cubicBezTo>
                    <a:pt x="46" y="22"/>
                    <a:pt x="14" y="22"/>
                    <a:pt x="0" y="22"/>
                  </a:cubicBezTo>
                  <a:lnTo>
                    <a:pt x="0" y="35"/>
                  </a:lnTo>
                  <a:cubicBezTo>
                    <a:pt x="8" y="35"/>
                    <a:pt x="31" y="35"/>
                    <a:pt x="51" y="25"/>
                  </a:cubicBezTo>
                  <a:lnTo>
                    <a:pt x="51" y="203"/>
                  </a:lnTo>
                  <a:cubicBezTo>
                    <a:pt x="51" y="214"/>
                    <a:pt x="51" y="219"/>
                    <a:pt x="16" y="219"/>
                  </a:cubicBezTo>
                  <a:lnTo>
                    <a:pt x="2" y="219"/>
                  </a:lnTo>
                  <a:lnTo>
                    <a:pt x="2" y="231"/>
                  </a:lnTo>
                  <a:lnTo>
                    <a:pt x="64" y="230"/>
                  </a:lnTo>
                  <a:lnTo>
                    <a:pt x="127" y="2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44">
              <a:extLst>
                <a:ext uri="{FF2B5EF4-FFF2-40B4-BE49-F238E27FC236}">
                  <a16:creationId xmlns:a16="http://schemas.microsoft.com/office/drawing/2014/main" id="{7FCAFA59-B09D-4BE4-825A-E0C44F7E0736}"/>
                </a:ext>
              </a:extLst>
            </p:cNvPr>
            <p:cNvSpPr>
              <a:spLocks/>
            </p:cNvSpPr>
            <p:nvPr>
              <p:custDataLst>
                <p:tags r:id="rId65"/>
              </p:custDataLst>
            </p:nvPr>
          </p:nvSpPr>
          <p:spPr bwMode="auto">
            <a:xfrm>
              <a:off x="2420939" y="1754188"/>
              <a:ext cx="101600" cy="11906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7 w 332"/>
                <a:gd name="T15" fmla="*/ 156 h 332"/>
                <a:gd name="T16" fmla="*/ 0 w 332"/>
                <a:gd name="T17" fmla="*/ 166 h 332"/>
                <a:gd name="T18" fmla="*/ 17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7" y="156"/>
                  </a:lnTo>
                  <a:cubicBezTo>
                    <a:pt x="10" y="156"/>
                    <a:pt x="0" y="156"/>
                    <a:pt x="0" y="166"/>
                  </a:cubicBezTo>
                  <a:cubicBezTo>
                    <a:pt x="0" y="176"/>
                    <a:pt x="10" y="176"/>
                    <a:pt x="17"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45">
              <a:extLst>
                <a:ext uri="{FF2B5EF4-FFF2-40B4-BE49-F238E27FC236}">
                  <a16:creationId xmlns:a16="http://schemas.microsoft.com/office/drawing/2014/main" id="{5EBF8255-9381-4BD3-8F06-026D4E604C7E}"/>
                </a:ext>
              </a:extLst>
            </p:cNvPr>
            <p:cNvSpPr>
              <a:spLocks/>
            </p:cNvSpPr>
            <p:nvPr>
              <p:custDataLst>
                <p:tags r:id="rId66"/>
              </p:custDataLst>
            </p:nvPr>
          </p:nvSpPr>
          <p:spPr bwMode="auto">
            <a:xfrm>
              <a:off x="2571751" y="1731963"/>
              <a:ext cx="107950" cy="130175"/>
            </a:xfrm>
            <a:custGeom>
              <a:avLst/>
              <a:gdLst>
                <a:gd name="T0" fmla="*/ 298 w 354"/>
                <a:gd name="T1" fmla="*/ 232 h 363"/>
                <a:gd name="T2" fmla="*/ 292 w 354"/>
                <a:gd name="T3" fmla="*/ 227 h 363"/>
                <a:gd name="T4" fmla="*/ 286 w 354"/>
                <a:gd name="T5" fmla="*/ 232 h 363"/>
                <a:gd name="T6" fmla="*/ 235 w 354"/>
                <a:gd name="T7" fmla="*/ 311 h 363"/>
                <a:gd name="T8" fmla="*/ 144 w 354"/>
                <a:gd name="T9" fmla="*/ 347 h 363"/>
                <a:gd name="T10" fmla="*/ 46 w 354"/>
                <a:gd name="T11" fmla="*/ 243 h 363"/>
                <a:gd name="T12" fmla="*/ 106 w 354"/>
                <a:gd name="T13" fmla="*/ 76 h 363"/>
                <a:gd name="T14" fmla="*/ 228 w 354"/>
                <a:gd name="T15" fmla="*/ 15 h 363"/>
                <a:gd name="T16" fmla="*/ 308 w 354"/>
                <a:gd name="T17" fmla="*/ 112 h 363"/>
                <a:gd name="T18" fmla="*/ 307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7 w 354"/>
                <a:gd name="T31" fmla="*/ 44 h 363"/>
                <a:gd name="T32" fmla="*/ 224 w 354"/>
                <a:gd name="T33" fmla="*/ 0 h 363"/>
                <a:gd name="T34" fmla="*/ 0 w 354"/>
                <a:gd name="T35" fmla="*/ 226 h 363"/>
                <a:gd name="T36" fmla="*/ 136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7" y="228"/>
                    <a:pt x="286" y="232"/>
                  </a:cubicBezTo>
                  <a:cubicBezTo>
                    <a:pt x="281" y="246"/>
                    <a:pt x="270" y="282"/>
                    <a:pt x="235" y="311"/>
                  </a:cubicBezTo>
                  <a:cubicBezTo>
                    <a:pt x="201" y="339"/>
                    <a:pt x="169" y="347"/>
                    <a:pt x="144" y="347"/>
                  </a:cubicBezTo>
                  <a:cubicBezTo>
                    <a:pt x="99" y="347"/>
                    <a:pt x="46" y="321"/>
                    <a:pt x="46" y="243"/>
                  </a:cubicBezTo>
                  <a:cubicBezTo>
                    <a:pt x="46" y="215"/>
                    <a:pt x="56" y="134"/>
                    <a:pt x="106" y="76"/>
                  </a:cubicBezTo>
                  <a:cubicBezTo>
                    <a:pt x="137" y="40"/>
                    <a:pt x="183" y="15"/>
                    <a:pt x="228" y="15"/>
                  </a:cubicBezTo>
                  <a:cubicBezTo>
                    <a:pt x="279" y="15"/>
                    <a:pt x="308" y="54"/>
                    <a:pt x="308" y="112"/>
                  </a:cubicBezTo>
                  <a:cubicBezTo>
                    <a:pt x="308" y="132"/>
                    <a:pt x="307" y="132"/>
                    <a:pt x="307" y="137"/>
                  </a:cubicBezTo>
                  <a:cubicBezTo>
                    <a:pt x="307" y="142"/>
                    <a:pt x="312" y="142"/>
                    <a:pt x="314" y="142"/>
                  </a:cubicBezTo>
                  <a:cubicBezTo>
                    <a:pt x="321" y="142"/>
                    <a:pt x="321" y="141"/>
                    <a:pt x="323" y="132"/>
                  </a:cubicBezTo>
                  <a:lnTo>
                    <a:pt x="354" y="5"/>
                  </a:lnTo>
                  <a:cubicBezTo>
                    <a:pt x="354" y="3"/>
                    <a:pt x="353" y="0"/>
                    <a:pt x="349" y="0"/>
                  </a:cubicBezTo>
                  <a:cubicBezTo>
                    <a:pt x="347" y="0"/>
                    <a:pt x="347" y="0"/>
                    <a:pt x="341" y="6"/>
                  </a:cubicBezTo>
                  <a:lnTo>
                    <a:pt x="307" y="44"/>
                  </a:lnTo>
                  <a:cubicBezTo>
                    <a:pt x="302" y="37"/>
                    <a:pt x="279" y="0"/>
                    <a:pt x="224" y="0"/>
                  </a:cubicBezTo>
                  <a:cubicBezTo>
                    <a:pt x="113" y="0"/>
                    <a:pt x="0" y="110"/>
                    <a:pt x="0" y="226"/>
                  </a:cubicBezTo>
                  <a:cubicBezTo>
                    <a:pt x="0" y="308"/>
                    <a:pt x="59" y="363"/>
                    <a:pt x="136" y="363"/>
                  </a:cubicBezTo>
                  <a:cubicBezTo>
                    <a:pt x="179" y="363"/>
                    <a:pt x="217" y="343"/>
                    <a:pt x="243" y="320"/>
                  </a:cubicBezTo>
                  <a:cubicBezTo>
                    <a:pt x="290"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46">
              <a:extLst>
                <a:ext uri="{FF2B5EF4-FFF2-40B4-BE49-F238E27FC236}">
                  <a16:creationId xmlns:a16="http://schemas.microsoft.com/office/drawing/2014/main" id="{FDCF87DD-917E-4DCE-A2FE-EB415BA5B5C5}"/>
                </a:ext>
              </a:extLst>
            </p:cNvPr>
            <p:cNvSpPr>
              <a:spLocks/>
            </p:cNvSpPr>
            <p:nvPr>
              <p:custDataLst>
                <p:tags r:id="rId67"/>
              </p:custDataLst>
            </p:nvPr>
          </p:nvSpPr>
          <p:spPr bwMode="auto">
            <a:xfrm>
              <a:off x="2678114" y="1801813"/>
              <a:ext cx="49213" cy="85725"/>
            </a:xfrm>
            <a:custGeom>
              <a:avLst/>
              <a:gdLst>
                <a:gd name="T0" fmla="*/ 161 w 161"/>
                <a:gd name="T1" fmla="*/ 171 h 238"/>
                <a:gd name="T2" fmla="*/ 100 w 161"/>
                <a:gd name="T3" fmla="*/ 109 h 238"/>
                <a:gd name="T4" fmla="*/ 150 w 161"/>
                <a:gd name="T5" fmla="*/ 48 h 238"/>
                <a:gd name="T6" fmla="*/ 79 w 161"/>
                <a:gd name="T7" fmla="*/ 0 h 238"/>
                <a:gd name="T8" fmla="*/ 11 w 161"/>
                <a:gd name="T9" fmla="*/ 46 h 238"/>
                <a:gd name="T10" fmla="*/ 29 w 161"/>
                <a:gd name="T11" fmla="*/ 65 h 238"/>
                <a:gd name="T12" fmla="*/ 47 w 161"/>
                <a:gd name="T13" fmla="*/ 47 h 238"/>
                <a:gd name="T14" fmla="*/ 29 w 161"/>
                <a:gd name="T15" fmla="*/ 29 h 238"/>
                <a:gd name="T16" fmla="*/ 78 w 161"/>
                <a:gd name="T17" fmla="*/ 10 h 238"/>
                <a:gd name="T18" fmla="*/ 116 w 161"/>
                <a:gd name="T19" fmla="*/ 48 h 238"/>
                <a:gd name="T20" fmla="*/ 102 w 161"/>
                <a:gd name="T21" fmla="*/ 89 h 238"/>
                <a:gd name="T22" fmla="*/ 63 w 161"/>
                <a:gd name="T23" fmla="*/ 104 h 238"/>
                <a:gd name="T24" fmla="*/ 52 w 161"/>
                <a:gd name="T25" fmla="*/ 105 h 238"/>
                <a:gd name="T26" fmla="*/ 49 w 161"/>
                <a:gd name="T27" fmla="*/ 110 h 238"/>
                <a:gd name="T28" fmla="*/ 58 w 161"/>
                <a:gd name="T29" fmla="*/ 115 h 238"/>
                <a:gd name="T30" fmla="*/ 77 w 161"/>
                <a:gd name="T31" fmla="*/ 115 h 238"/>
                <a:gd name="T32" fmla="*/ 123 w 161"/>
                <a:gd name="T33" fmla="*/ 171 h 238"/>
                <a:gd name="T34" fmla="*/ 78 w 161"/>
                <a:gd name="T35" fmla="*/ 227 h 238"/>
                <a:gd name="T36" fmla="*/ 19 w 161"/>
                <a:gd name="T37" fmla="*/ 203 h 238"/>
                <a:gd name="T38" fmla="*/ 39 w 161"/>
                <a:gd name="T39" fmla="*/ 183 h 238"/>
                <a:gd name="T40" fmla="*/ 20 w 161"/>
                <a:gd name="T41" fmla="*/ 164 h 238"/>
                <a:gd name="T42" fmla="*/ 0 w 161"/>
                <a:gd name="T43" fmla="*/ 184 h 238"/>
                <a:gd name="T44" fmla="*/ 79 w 161"/>
                <a:gd name="T45" fmla="*/ 238 h 238"/>
                <a:gd name="T46" fmla="*/ 161 w 161"/>
                <a:gd name="T47" fmla="*/ 17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8">
                  <a:moveTo>
                    <a:pt x="161" y="171"/>
                  </a:moveTo>
                  <a:cubicBezTo>
                    <a:pt x="161" y="144"/>
                    <a:pt x="138" y="117"/>
                    <a:pt x="100" y="109"/>
                  </a:cubicBezTo>
                  <a:cubicBezTo>
                    <a:pt x="137" y="95"/>
                    <a:pt x="150" y="69"/>
                    <a:pt x="150" y="48"/>
                  </a:cubicBezTo>
                  <a:cubicBezTo>
                    <a:pt x="150" y="20"/>
                    <a:pt x="118" y="0"/>
                    <a:pt x="79" y="0"/>
                  </a:cubicBezTo>
                  <a:cubicBezTo>
                    <a:pt x="41" y="0"/>
                    <a:pt x="11" y="19"/>
                    <a:pt x="11" y="46"/>
                  </a:cubicBezTo>
                  <a:cubicBezTo>
                    <a:pt x="11" y="58"/>
                    <a:pt x="19" y="65"/>
                    <a:pt x="29" y="65"/>
                  </a:cubicBezTo>
                  <a:cubicBezTo>
                    <a:pt x="40" y="65"/>
                    <a:pt x="47" y="57"/>
                    <a:pt x="47" y="47"/>
                  </a:cubicBezTo>
                  <a:cubicBezTo>
                    <a:pt x="47" y="37"/>
                    <a:pt x="40" y="30"/>
                    <a:pt x="29" y="29"/>
                  </a:cubicBezTo>
                  <a:cubicBezTo>
                    <a:pt x="41" y="14"/>
                    <a:pt x="65" y="10"/>
                    <a:pt x="78" y="10"/>
                  </a:cubicBezTo>
                  <a:cubicBezTo>
                    <a:pt x="94" y="10"/>
                    <a:pt x="116" y="18"/>
                    <a:pt x="116" y="48"/>
                  </a:cubicBezTo>
                  <a:cubicBezTo>
                    <a:pt x="116" y="63"/>
                    <a:pt x="111" y="79"/>
                    <a:pt x="102" y="89"/>
                  </a:cubicBezTo>
                  <a:cubicBezTo>
                    <a:pt x="91" y="103"/>
                    <a:pt x="81" y="103"/>
                    <a:pt x="63" y="104"/>
                  </a:cubicBezTo>
                  <a:cubicBezTo>
                    <a:pt x="55" y="105"/>
                    <a:pt x="54" y="105"/>
                    <a:pt x="52" y="105"/>
                  </a:cubicBezTo>
                  <a:cubicBezTo>
                    <a:pt x="52" y="105"/>
                    <a:pt x="49" y="106"/>
                    <a:pt x="49" y="110"/>
                  </a:cubicBezTo>
                  <a:cubicBezTo>
                    <a:pt x="49" y="115"/>
                    <a:pt x="52" y="115"/>
                    <a:pt x="58" y="115"/>
                  </a:cubicBezTo>
                  <a:lnTo>
                    <a:pt x="77" y="115"/>
                  </a:lnTo>
                  <a:cubicBezTo>
                    <a:pt x="104" y="115"/>
                    <a:pt x="123" y="134"/>
                    <a:pt x="123" y="171"/>
                  </a:cubicBezTo>
                  <a:cubicBezTo>
                    <a:pt x="123" y="214"/>
                    <a:pt x="98" y="227"/>
                    <a:pt x="78" y="227"/>
                  </a:cubicBezTo>
                  <a:cubicBezTo>
                    <a:pt x="64" y="227"/>
                    <a:pt x="33" y="223"/>
                    <a:pt x="19" y="203"/>
                  </a:cubicBezTo>
                  <a:cubicBezTo>
                    <a:pt x="35" y="202"/>
                    <a:pt x="39" y="191"/>
                    <a:pt x="39" y="183"/>
                  </a:cubicBezTo>
                  <a:cubicBezTo>
                    <a:pt x="39" y="172"/>
                    <a:pt x="31" y="164"/>
                    <a:pt x="20" y="164"/>
                  </a:cubicBezTo>
                  <a:cubicBezTo>
                    <a:pt x="10" y="164"/>
                    <a:pt x="0" y="170"/>
                    <a:pt x="0" y="184"/>
                  </a:cubicBezTo>
                  <a:cubicBezTo>
                    <a:pt x="0" y="217"/>
                    <a:pt x="37" y="238"/>
                    <a:pt x="79" y="238"/>
                  </a:cubicBezTo>
                  <a:cubicBezTo>
                    <a:pt x="127" y="238"/>
                    <a:pt x="161" y="206"/>
                    <a:pt x="161" y="17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47">
              <a:extLst>
                <a:ext uri="{FF2B5EF4-FFF2-40B4-BE49-F238E27FC236}">
                  <a16:creationId xmlns:a16="http://schemas.microsoft.com/office/drawing/2014/main" id="{34F3BC16-B418-4BAF-B35D-EA0E2D7F8727}"/>
                </a:ext>
              </a:extLst>
            </p:cNvPr>
            <p:cNvSpPr>
              <a:spLocks noEditPoints="1"/>
            </p:cNvSpPr>
            <p:nvPr>
              <p:custDataLst>
                <p:tags r:id="rId68"/>
              </p:custDataLst>
            </p:nvPr>
          </p:nvSpPr>
          <p:spPr bwMode="auto">
            <a:xfrm>
              <a:off x="2790826" y="1792288"/>
              <a:ext cx="101600" cy="41275"/>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48">
              <a:extLst>
                <a:ext uri="{FF2B5EF4-FFF2-40B4-BE49-F238E27FC236}">
                  <a16:creationId xmlns:a16="http://schemas.microsoft.com/office/drawing/2014/main" id="{B42D0C84-591F-42A7-8B38-7552AA18F47F}"/>
                </a:ext>
              </a:extLst>
            </p:cNvPr>
            <p:cNvSpPr>
              <a:spLocks noEditPoints="1"/>
            </p:cNvSpPr>
            <p:nvPr>
              <p:custDataLst>
                <p:tags r:id="rId69"/>
              </p:custDataLst>
            </p:nvPr>
          </p:nvSpPr>
          <p:spPr bwMode="auto">
            <a:xfrm>
              <a:off x="2947989" y="1738313"/>
              <a:ext cx="63500" cy="1238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49">
              <a:extLst>
                <a:ext uri="{FF2B5EF4-FFF2-40B4-BE49-F238E27FC236}">
                  <a16:creationId xmlns:a16="http://schemas.microsoft.com/office/drawing/2014/main" id="{7D63B304-62E2-4761-AC86-F433FA731EE3}"/>
                </a:ext>
              </a:extLst>
            </p:cNvPr>
            <p:cNvSpPr>
              <a:spLocks/>
            </p:cNvSpPr>
            <p:nvPr>
              <p:custDataLst>
                <p:tags r:id="rId70"/>
              </p:custDataLst>
            </p:nvPr>
          </p:nvSpPr>
          <p:spPr bwMode="auto">
            <a:xfrm>
              <a:off x="3030539" y="1838326"/>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50">
              <a:extLst>
                <a:ext uri="{FF2B5EF4-FFF2-40B4-BE49-F238E27FC236}">
                  <a16:creationId xmlns:a16="http://schemas.microsoft.com/office/drawing/2014/main" id="{BDCE2FA3-9DC8-45A7-9173-FD40CD1B6890}"/>
                </a:ext>
              </a:extLst>
            </p:cNvPr>
            <p:cNvSpPr>
              <a:spLocks/>
            </p:cNvSpPr>
            <p:nvPr>
              <p:custDataLst>
                <p:tags r:id="rId71"/>
              </p:custDataLst>
            </p:nvPr>
          </p:nvSpPr>
          <p:spPr bwMode="auto">
            <a:xfrm>
              <a:off x="3117851" y="1731963"/>
              <a:ext cx="107950" cy="1301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7 h 363"/>
                <a:gd name="T10" fmla="*/ 45 w 354"/>
                <a:gd name="T11" fmla="*/ 243 h 363"/>
                <a:gd name="T12" fmla="*/ 106 w 354"/>
                <a:gd name="T13" fmla="*/ 76 h 363"/>
                <a:gd name="T14" fmla="*/ 227 w 354"/>
                <a:gd name="T15" fmla="*/ 15 h 363"/>
                <a:gd name="T16" fmla="*/ 308 w 354"/>
                <a:gd name="T17" fmla="*/ 112 h 363"/>
                <a:gd name="T18" fmla="*/ 306 w 354"/>
                <a:gd name="T19" fmla="*/ 137 h 363"/>
                <a:gd name="T20" fmla="*/ 313 w 354"/>
                <a:gd name="T21" fmla="*/ 142 h 363"/>
                <a:gd name="T22" fmla="*/ 322 w 354"/>
                <a:gd name="T23" fmla="*/ 132 h 363"/>
                <a:gd name="T24" fmla="*/ 354 w 354"/>
                <a:gd name="T25" fmla="*/ 5 h 363"/>
                <a:gd name="T26" fmla="*/ 348 w 354"/>
                <a:gd name="T27" fmla="*/ 0 h 363"/>
                <a:gd name="T28" fmla="*/ 341 w 354"/>
                <a:gd name="T29" fmla="*/ 6 h 363"/>
                <a:gd name="T30" fmla="*/ 306 w 354"/>
                <a:gd name="T31" fmla="*/ 44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6"/>
                    <a:pt x="269" y="282"/>
                    <a:pt x="235" y="311"/>
                  </a:cubicBezTo>
                  <a:cubicBezTo>
                    <a:pt x="200" y="339"/>
                    <a:pt x="169" y="347"/>
                    <a:pt x="143" y="347"/>
                  </a:cubicBezTo>
                  <a:cubicBezTo>
                    <a:pt x="98" y="347"/>
                    <a:pt x="45" y="321"/>
                    <a:pt x="45" y="243"/>
                  </a:cubicBezTo>
                  <a:cubicBezTo>
                    <a:pt x="45" y="215"/>
                    <a:pt x="56" y="134"/>
                    <a:pt x="106" y="76"/>
                  </a:cubicBezTo>
                  <a:cubicBezTo>
                    <a:pt x="136" y="40"/>
                    <a:pt x="183" y="15"/>
                    <a:pt x="227" y="15"/>
                  </a:cubicBezTo>
                  <a:cubicBezTo>
                    <a:pt x="278" y="15"/>
                    <a:pt x="308" y="54"/>
                    <a:pt x="308" y="112"/>
                  </a:cubicBezTo>
                  <a:cubicBezTo>
                    <a:pt x="308" y="132"/>
                    <a:pt x="306" y="132"/>
                    <a:pt x="306" y="137"/>
                  </a:cubicBezTo>
                  <a:cubicBezTo>
                    <a:pt x="306" y="142"/>
                    <a:pt x="312" y="142"/>
                    <a:pt x="313" y="142"/>
                  </a:cubicBezTo>
                  <a:cubicBezTo>
                    <a:pt x="320" y="142"/>
                    <a:pt x="320" y="141"/>
                    <a:pt x="322" y="132"/>
                  </a:cubicBezTo>
                  <a:lnTo>
                    <a:pt x="354" y="5"/>
                  </a:lnTo>
                  <a:cubicBezTo>
                    <a:pt x="354" y="3"/>
                    <a:pt x="353" y="0"/>
                    <a:pt x="348" y="0"/>
                  </a:cubicBezTo>
                  <a:cubicBezTo>
                    <a:pt x="347" y="0"/>
                    <a:pt x="346" y="0"/>
                    <a:pt x="341" y="6"/>
                  </a:cubicBezTo>
                  <a:lnTo>
                    <a:pt x="306" y="44"/>
                  </a:lnTo>
                  <a:cubicBezTo>
                    <a:pt x="302" y="37"/>
                    <a:pt x="279" y="0"/>
                    <a:pt x="223" y="0"/>
                  </a:cubicBezTo>
                  <a:cubicBezTo>
                    <a:pt x="112" y="0"/>
                    <a:pt x="0" y="110"/>
                    <a:pt x="0" y="226"/>
                  </a:cubicBezTo>
                  <a:cubicBezTo>
                    <a:pt x="0" y="308"/>
                    <a:pt x="59" y="363"/>
                    <a:pt x="135" y="363"/>
                  </a:cubicBezTo>
                  <a:cubicBezTo>
                    <a:pt x="178" y="363"/>
                    <a:pt x="216" y="343"/>
                    <a:pt x="243" y="320"/>
                  </a:cubicBezTo>
                  <a:cubicBezTo>
                    <a:pt x="289"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51">
              <a:extLst>
                <a:ext uri="{FF2B5EF4-FFF2-40B4-BE49-F238E27FC236}">
                  <a16:creationId xmlns:a16="http://schemas.microsoft.com/office/drawing/2014/main" id="{B5CD77E0-1701-494C-9A5A-1D1BC192767A}"/>
                </a:ext>
              </a:extLst>
            </p:cNvPr>
            <p:cNvSpPr>
              <a:spLocks/>
            </p:cNvSpPr>
            <p:nvPr>
              <p:custDataLst>
                <p:tags r:id="rId72"/>
              </p:custDataLst>
            </p:nvPr>
          </p:nvSpPr>
          <p:spPr bwMode="auto">
            <a:xfrm>
              <a:off x="3225801" y="1801813"/>
              <a:ext cx="46038" cy="82550"/>
            </a:xfrm>
            <a:custGeom>
              <a:avLst/>
              <a:gdLst>
                <a:gd name="T0" fmla="*/ 154 w 154"/>
                <a:gd name="T1" fmla="*/ 168 h 231"/>
                <a:gd name="T2" fmla="*/ 142 w 154"/>
                <a:gd name="T3" fmla="*/ 168 h 231"/>
                <a:gd name="T4" fmla="*/ 133 w 154"/>
                <a:gd name="T5" fmla="*/ 200 h 231"/>
                <a:gd name="T6" fmla="*/ 99 w 154"/>
                <a:gd name="T7" fmla="*/ 202 h 231"/>
                <a:gd name="T8" fmla="*/ 35 w 154"/>
                <a:gd name="T9" fmla="*/ 202 h 231"/>
                <a:gd name="T10" fmla="*/ 104 w 154"/>
                <a:gd name="T11" fmla="*/ 143 h 231"/>
                <a:gd name="T12" fmla="*/ 154 w 154"/>
                <a:gd name="T13" fmla="*/ 68 h 231"/>
                <a:gd name="T14" fmla="*/ 73 w 154"/>
                <a:gd name="T15" fmla="*/ 0 h 231"/>
                <a:gd name="T16" fmla="*/ 0 w 154"/>
                <a:gd name="T17" fmla="*/ 62 h 231"/>
                <a:gd name="T18" fmla="*/ 19 w 154"/>
                <a:gd name="T19" fmla="*/ 82 h 231"/>
                <a:gd name="T20" fmla="*/ 37 w 154"/>
                <a:gd name="T21" fmla="*/ 63 h 231"/>
                <a:gd name="T22" fmla="*/ 16 w 154"/>
                <a:gd name="T23" fmla="*/ 45 h 231"/>
                <a:gd name="T24" fmla="*/ 67 w 154"/>
                <a:gd name="T25" fmla="*/ 12 h 231"/>
                <a:gd name="T26" fmla="*/ 120 w 154"/>
                <a:gd name="T27" fmla="*/ 68 h 231"/>
                <a:gd name="T28" fmla="*/ 88 w 154"/>
                <a:gd name="T29" fmla="*/ 135 h 231"/>
                <a:gd name="T30" fmla="*/ 4 w 154"/>
                <a:gd name="T31" fmla="*/ 218 h 231"/>
                <a:gd name="T32" fmla="*/ 0 w 154"/>
                <a:gd name="T33" fmla="*/ 231 h 231"/>
                <a:gd name="T34" fmla="*/ 144 w 154"/>
                <a:gd name="T35" fmla="*/ 231 h 231"/>
                <a:gd name="T36" fmla="*/ 154 w 154"/>
                <a:gd name="T37" fmla="*/ 16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1">
                  <a:moveTo>
                    <a:pt x="154" y="168"/>
                  </a:moveTo>
                  <a:lnTo>
                    <a:pt x="142" y="168"/>
                  </a:lnTo>
                  <a:cubicBezTo>
                    <a:pt x="141" y="176"/>
                    <a:pt x="138" y="196"/>
                    <a:pt x="133" y="200"/>
                  </a:cubicBezTo>
                  <a:cubicBezTo>
                    <a:pt x="130" y="202"/>
                    <a:pt x="104" y="202"/>
                    <a:pt x="99" y="202"/>
                  </a:cubicBezTo>
                  <a:lnTo>
                    <a:pt x="35" y="202"/>
                  </a:lnTo>
                  <a:cubicBezTo>
                    <a:pt x="71" y="169"/>
                    <a:pt x="83"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3"/>
                  </a:cubicBezTo>
                  <a:cubicBezTo>
                    <a:pt x="37" y="57"/>
                    <a:pt x="35" y="45"/>
                    <a:pt x="16" y="45"/>
                  </a:cubicBezTo>
                  <a:cubicBezTo>
                    <a:pt x="27" y="20"/>
                    <a:pt x="51" y="12"/>
                    <a:pt x="67" y="12"/>
                  </a:cubicBezTo>
                  <a:cubicBezTo>
                    <a:pt x="102" y="12"/>
                    <a:pt x="120" y="40"/>
                    <a:pt x="120" y="68"/>
                  </a:cubicBezTo>
                  <a:cubicBezTo>
                    <a:pt x="120" y="98"/>
                    <a:pt x="99" y="122"/>
                    <a:pt x="88" y="135"/>
                  </a:cubicBezTo>
                  <a:lnTo>
                    <a:pt x="4" y="218"/>
                  </a:lnTo>
                  <a:cubicBezTo>
                    <a:pt x="0" y="221"/>
                    <a:pt x="0" y="222"/>
                    <a:pt x="0" y="231"/>
                  </a:cubicBezTo>
                  <a:lnTo>
                    <a:pt x="144" y="231"/>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52">
              <a:extLst>
                <a:ext uri="{FF2B5EF4-FFF2-40B4-BE49-F238E27FC236}">
                  <a16:creationId xmlns:a16="http://schemas.microsoft.com/office/drawing/2014/main" id="{7A0E527C-4287-4C7D-B5DA-0BF43133DFBE}"/>
                </a:ext>
              </a:extLst>
            </p:cNvPr>
            <p:cNvSpPr>
              <a:spLocks/>
            </p:cNvSpPr>
            <p:nvPr>
              <p:custDataLst>
                <p:tags r:id="rId73"/>
              </p:custDataLst>
            </p:nvPr>
          </p:nvSpPr>
          <p:spPr bwMode="auto">
            <a:xfrm>
              <a:off x="3328989" y="1754188"/>
              <a:ext cx="101600" cy="119063"/>
            </a:xfrm>
            <a:custGeom>
              <a:avLst/>
              <a:gdLst>
                <a:gd name="T0" fmla="*/ 332 w 332"/>
                <a:gd name="T1" fmla="*/ 166 h 332"/>
                <a:gd name="T2" fmla="*/ 315 w 332"/>
                <a:gd name="T3" fmla="*/ 156 h 332"/>
                <a:gd name="T4" fmla="*/ 176 w 332"/>
                <a:gd name="T5" fmla="*/ 156 h 332"/>
                <a:gd name="T6" fmla="*/ 176 w 332"/>
                <a:gd name="T7" fmla="*/ 16 h 332"/>
                <a:gd name="T8" fmla="*/ 166 w 332"/>
                <a:gd name="T9" fmla="*/ 0 h 332"/>
                <a:gd name="T10" fmla="*/ 156 w 332"/>
                <a:gd name="T11" fmla="*/ 16 h 332"/>
                <a:gd name="T12" fmla="*/ 156 w 332"/>
                <a:gd name="T13" fmla="*/ 156 h 332"/>
                <a:gd name="T14" fmla="*/ 16 w 332"/>
                <a:gd name="T15" fmla="*/ 156 h 332"/>
                <a:gd name="T16" fmla="*/ 0 w 332"/>
                <a:gd name="T17" fmla="*/ 166 h 332"/>
                <a:gd name="T18" fmla="*/ 16 w 332"/>
                <a:gd name="T19" fmla="*/ 176 h 332"/>
                <a:gd name="T20" fmla="*/ 156 w 332"/>
                <a:gd name="T21" fmla="*/ 176 h 332"/>
                <a:gd name="T22" fmla="*/ 156 w 332"/>
                <a:gd name="T23" fmla="*/ 316 h 332"/>
                <a:gd name="T24" fmla="*/ 166 w 332"/>
                <a:gd name="T25" fmla="*/ 332 h 332"/>
                <a:gd name="T26" fmla="*/ 176 w 332"/>
                <a:gd name="T27" fmla="*/ 316 h 332"/>
                <a:gd name="T28" fmla="*/ 176 w 332"/>
                <a:gd name="T29" fmla="*/ 176 h 332"/>
                <a:gd name="T30" fmla="*/ 315 w 332"/>
                <a:gd name="T31" fmla="*/ 176 h 332"/>
                <a:gd name="T32" fmla="*/ 332 w 332"/>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2">
                  <a:moveTo>
                    <a:pt x="332" y="166"/>
                  </a:moveTo>
                  <a:cubicBezTo>
                    <a:pt x="332"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10" y="156"/>
                    <a:pt x="0" y="156"/>
                    <a:pt x="0" y="166"/>
                  </a:cubicBezTo>
                  <a:cubicBezTo>
                    <a:pt x="0" y="176"/>
                    <a:pt x="10"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2" y="176"/>
                    <a:pt x="332"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53">
              <a:extLst>
                <a:ext uri="{FF2B5EF4-FFF2-40B4-BE49-F238E27FC236}">
                  <a16:creationId xmlns:a16="http://schemas.microsoft.com/office/drawing/2014/main" id="{B31FC521-65D9-44B0-BE91-F2A762A9136B}"/>
                </a:ext>
              </a:extLst>
            </p:cNvPr>
            <p:cNvSpPr>
              <a:spLocks/>
            </p:cNvSpPr>
            <p:nvPr>
              <p:custDataLst>
                <p:tags r:id="rId74"/>
              </p:custDataLst>
            </p:nvPr>
          </p:nvSpPr>
          <p:spPr bwMode="auto">
            <a:xfrm>
              <a:off x="3479801" y="1731963"/>
              <a:ext cx="107950" cy="130175"/>
            </a:xfrm>
            <a:custGeom>
              <a:avLst/>
              <a:gdLst>
                <a:gd name="T0" fmla="*/ 298 w 354"/>
                <a:gd name="T1" fmla="*/ 232 h 363"/>
                <a:gd name="T2" fmla="*/ 292 w 354"/>
                <a:gd name="T3" fmla="*/ 227 h 363"/>
                <a:gd name="T4" fmla="*/ 286 w 354"/>
                <a:gd name="T5" fmla="*/ 232 h 363"/>
                <a:gd name="T6" fmla="*/ 235 w 354"/>
                <a:gd name="T7" fmla="*/ 311 h 363"/>
                <a:gd name="T8" fmla="*/ 143 w 354"/>
                <a:gd name="T9" fmla="*/ 347 h 363"/>
                <a:gd name="T10" fmla="*/ 46 w 354"/>
                <a:gd name="T11" fmla="*/ 243 h 363"/>
                <a:gd name="T12" fmla="*/ 106 w 354"/>
                <a:gd name="T13" fmla="*/ 76 h 363"/>
                <a:gd name="T14" fmla="*/ 228 w 354"/>
                <a:gd name="T15" fmla="*/ 15 h 363"/>
                <a:gd name="T16" fmla="*/ 308 w 354"/>
                <a:gd name="T17" fmla="*/ 112 h 363"/>
                <a:gd name="T18" fmla="*/ 307 w 354"/>
                <a:gd name="T19" fmla="*/ 137 h 363"/>
                <a:gd name="T20" fmla="*/ 314 w 354"/>
                <a:gd name="T21" fmla="*/ 142 h 363"/>
                <a:gd name="T22" fmla="*/ 323 w 354"/>
                <a:gd name="T23" fmla="*/ 132 h 363"/>
                <a:gd name="T24" fmla="*/ 354 w 354"/>
                <a:gd name="T25" fmla="*/ 5 h 363"/>
                <a:gd name="T26" fmla="*/ 349 w 354"/>
                <a:gd name="T27" fmla="*/ 0 h 363"/>
                <a:gd name="T28" fmla="*/ 341 w 354"/>
                <a:gd name="T29" fmla="*/ 6 h 363"/>
                <a:gd name="T30" fmla="*/ 307 w 354"/>
                <a:gd name="T31" fmla="*/ 44 h 363"/>
                <a:gd name="T32" fmla="*/ 224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7" y="228"/>
                    <a:pt x="286" y="232"/>
                  </a:cubicBezTo>
                  <a:cubicBezTo>
                    <a:pt x="281" y="246"/>
                    <a:pt x="270" y="282"/>
                    <a:pt x="235" y="311"/>
                  </a:cubicBezTo>
                  <a:cubicBezTo>
                    <a:pt x="201" y="339"/>
                    <a:pt x="169" y="347"/>
                    <a:pt x="143" y="347"/>
                  </a:cubicBezTo>
                  <a:cubicBezTo>
                    <a:pt x="99" y="347"/>
                    <a:pt x="46" y="321"/>
                    <a:pt x="46" y="243"/>
                  </a:cubicBezTo>
                  <a:cubicBezTo>
                    <a:pt x="46" y="215"/>
                    <a:pt x="56" y="134"/>
                    <a:pt x="106" y="76"/>
                  </a:cubicBezTo>
                  <a:cubicBezTo>
                    <a:pt x="136" y="40"/>
                    <a:pt x="183" y="15"/>
                    <a:pt x="228" y="15"/>
                  </a:cubicBezTo>
                  <a:cubicBezTo>
                    <a:pt x="279" y="15"/>
                    <a:pt x="308" y="54"/>
                    <a:pt x="308" y="112"/>
                  </a:cubicBezTo>
                  <a:cubicBezTo>
                    <a:pt x="308" y="132"/>
                    <a:pt x="307" y="132"/>
                    <a:pt x="307" y="137"/>
                  </a:cubicBezTo>
                  <a:cubicBezTo>
                    <a:pt x="307" y="142"/>
                    <a:pt x="312" y="142"/>
                    <a:pt x="314" y="142"/>
                  </a:cubicBezTo>
                  <a:cubicBezTo>
                    <a:pt x="321" y="142"/>
                    <a:pt x="321" y="141"/>
                    <a:pt x="323" y="132"/>
                  </a:cubicBezTo>
                  <a:lnTo>
                    <a:pt x="354" y="5"/>
                  </a:lnTo>
                  <a:cubicBezTo>
                    <a:pt x="354" y="3"/>
                    <a:pt x="353" y="0"/>
                    <a:pt x="349" y="0"/>
                  </a:cubicBezTo>
                  <a:cubicBezTo>
                    <a:pt x="347" y="0"/>
                    <a:pt x="347" y="0"/>
                    <a:pt x="341" y="6"/>
                  </a:cubicBezTo>
                  <a:lnTo>
                    <a:pt x="307" y="44"/>
                  </a:lnTo>
                  <a:cubicBezTo>
                    <a:pt x="302" y="37"/>
                    <a:pt x="279" y="0"/>
                    <a:pt x="224" y="0"/>
                  </a:cubicBezTo>
                  <a:cubicBezTo>
                    <a:pt x="113" y="0"/>
                    <a:pt x="0" y="110"/>
                    <a:pt x="0" y="226"/>
                  </a:cubicBezTo>
                  <a:cubicBezTo>
                    <a:pt x="0" y="308"/>
                    <a:pt x="59" y="363"/>
                    <a:pt x="135" y="363"/>
                  </a:cubicBezTo>
                  <a:cubicBezTo>
                    <a:pt x="179" y="363"/>
                    <a:pt x="217" y="343"/>
                    <a:pt x="243" y="320"/>
                  </a:cubicBezTo>
                  <a:cubicBezTo>
                    <a:pt x="290" y="279"/>
                    <a:pt x="298" y="233"/>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54">
              <a:extLst>
                <a:ext uri="{FF2B5EF4-FFF2-40B4-BE49-F238E27FC236}">
                  <a16:creationId xmlns:a16="http://schemas.microsoft.com/office/drawing/2014/main" id="{8C5F581C-F4EE-46E0-8230-7404C1505F1F}"/>
                </a:ext>
              </a:extLst>
            </p:cNvPr>
            <p:cNvSpPr>
              <a:spLocks noEditPoints="1"/>
            </p:cNvSpPr>
            <p:nvPr>
              <p:custDataLst>
                <p:tags r:id="rId75"/>
              </p:custDataLst>
            </p:nvPr>
          </p:nvSpPr>
          <p:spPr bwMode="auto">
            <a:xfrm>
              <a:off x="3584576" y="1800226"/>
              <a:ext cx="52388" cy="84138"/>
            </a:xfrm>
            <a:custGeom>
              <a:avLst/>
              <a:gdLst>
                <a:gd name="T0" fmla="*/ 171 w 171"/>
                <a:gd name="T1" fmla="*/ 178 h 235"/>
                <a:gd name="T2" fmla="*/ 171 w 171"/>
                <a:gd name="T3" fmla="*/ 166 h 235"/>
                <a:gd name="T4" fmla="*/ 132 w 171"/>
                <a:gd name="T5" fmla="*/ 166 h 235"/>
                <a:gd name="T6" fmla="*/ 132 w 171"/>
                <a:gd name="T7" fmla="*/ 10 h 235"/>
                <a:gd name="T8" fmla="*/ 125 w 171"/>
                <a:gd name="T9" fmla="*/ 0 h 235"/>
                <a:gd name="T10" fmla="*/ 116 w 171"/>
                <a:gd name="T11" fmla="*/ 5 h 235"/>
                <a:gd name="T12" fmla="*/ 0 w 171"/>
                <a:gd name="T13" fmla="*/ 166 h 235"/>
                <a:gd name="T14" fmla="*/ 0 w 171"/>
                <a:gd name="T15" fmla="*/ 178 h 235"/>
                <a:gd name="T16" fmla="*/ 103 w 171"/>
                <a:gd name="T17" fmla="*/ 178 h 235"/>
                <a:gd name="T18" fmla="*/ 103 w 171"/>
                <a:gd name="T19" fmla="*/ 207 h 235"/>
                <a:gd name="T20" fmla="*/ 74 w 171"/>
                <a:gd name="T21" fmla="*/ 223 h 235"/>
                <a:gd name="T22" fmla="*/ 65 w 171"/>
                <a:gd name="T23" fmla="*/ 223 h 235"/>
                <a:gd name="T24" fmla="*/ 65 w 171"/>
                <a:gd name="T25" fmla="*/ 235 h 235"/>
                <a:gd name="T26" fmla="*/ 117 w 171"/>
                <a:gd name="T27" fmla="*/ 234 h 235"/>
                <a:gd name="T28" fmla="*/ 170 w 171"/>
                <a:gd name="T29" fmla="*/ 235 h 235"/>
                <a:gd name="T30" fmla="*/ 170 w 171"/>
                <a:gd name="T31" fmla="*/ 223 h 235"/>
                <a:gd name="T32" fmla="*/ 161 w 171"/>
                <a:gd name="T33" fmla="*/ 223 h 235"/>
                <a:gd name="T34" fmla="*/ 132 w 171"/>
                <a:gd name="T35" fmla="*/ 207 h 235"/>
                <a:gd name="T36" fmla="*/ 132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2" y="166"/>
                  </a:lnTo>
                  <a:lnTo>
                    <a:pt x="132" y="10"/>
                  </a:lnTo>
                  <a:cubicBezTo>
                    <a:pt x="132" y="3"/>
                    <a:pt x="132" y="0"/>
                    <a:pt x="125" y="0"/>
                  </a:cubicBezTo>
                  <a:cubicBezTo>
                    <a:pt x="120" y="0"/>
                    <a:pt x="119" y="0"/>
                    <a:pt x="116" y="5"/>
                  </a:cubicBezTo>
                  <a:lnTo>
                    <a:pt x="0" y="166"/>
                  </a:lnTo>
                  <a:lnTo>
                    <a:pt x="0" y="178"/>
                  </a:lnTo>
                  <a:lnTo>
                    <a:pt x="103" y="178"/>
                  </a:lnTo>
                  <a:lnTo>
                    <a:pt x="103" y="207"/>
                  </a:lnTo>
                  <a:cubicBezTo>
                    <a:pt x="103" y="219"/>
                    <a:pt x="103" y="223"/>
                    <a:pt x="74" y="223"/>
                  </a:cubicBezTo>
                  <a:lnTo>
                    <a:pt x="65" y="223"/>
                  </a:lnTo>
                  <a:lnTo>
                    <a:pt x="65" y="235"/>
                  </a:lnTo>
                  <a:lnTo>
                    <a:pt x="117" y="234"/>
                  </a:lnTo>
                  <a:lnTo>
                    <a:pt x="170" y="235"/>
                  </a:lnTo>
                  <a:lnTo>
                    <a:pt x="170" y="223"/>
                  </a:lnTo>
                  <a:lnTo>
                    <a:pt x="161" y="223"/>
                  </a:lnTo>
                  <a:cubicBezTo>
                    <a:pt x="132" y="223"/>
                    <a:pt x="132" y="219"/>
                    <a:pt x="132" y="207"/>
                  </a:cubicBezTo>
                  <a:lnTo>
                    <a:pt x="132"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55">
              <a:extLst>
                <a:ext uri="{FF2B5EF4-FFF2-40B4-BE49-F238E27FC236}">
                  <a16:creationId xmlns:a16="http://schemas.microsoft.com/office/drawing/2014/main" id="{F60910DB-C991-4B04-9C79-A535DED713EE}"/>
                </a:ext>
              </a:extLst>
            </p:cNvPr>
            <p:cNvSpPr>
              <a:spLocks noEditPoints="1"/>
            </p:cNvSpPr>
            <p:nvPr>
              <p:custDataLst>
                <p:tags r:id="rId76"/>
              </p:custDataLst>
            </p:nvPr>
          </p:nvSpPr>
          <p:spPr bwMode="auto">
            <a:xfrm>
              <a:off x="3698876" y="1792288"/>
              <a:ext cx="101600" cy="41275"/>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56">
              <a:extLst>
                <a:ext uri="{FF2B5EF4-FFF2-40B4-BE49-F238E27FC236}">
                  <a16:creationId xmlns:a16="http://schemas.microsoft.com/office/drawing/2014/main" id="{8739C79B-ADDE-4A74-BD3A-DFF3815612C2}"/>
                </a:ext>
              </a:extLst>
            </p:cNvPr>
            <p:cNvSpPr>
              <a:spLocks noEditPoints="1"/>
            </p:cNvSpPr>
            <p:nvPr>
              <p:custDataLst>
                <p:tags r:id="rId77"/>
              </p:custDataLst>
            </p:nvPr>
          </p:nvSpPr>
          <p:spPr bwMode="auto">
            <a:xfrm>
              <a:off x="3856039" y="1738313"/>
              <a:ext cx="63500" cy="123825"/>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0"/>
                    <a:pt x="2" y="255"/>
                    <a:pt x="22" y="293"/>
                  </a:cubicBezTo>
                  <a:cubicBezTo>
                    <a:pt x="44" y="334"/>
                    <a:pt x="80" y="344"/>
                    <a:pt x="105" y="344"/>
                  </a:cubicBezTo>
                  <a:cubicBezTo>
                    <a:pt x="132" y="344"/>
                    <a:pt x="170" y="333"/>
                    <a:pt x="191" y="286"/>
                  </a:cubicBezTo>
                  <a:cubicBezTo>
                    <a:pt x="207" y="251"/>
                    <a:pt x="210" y="212"/>
                    <a:pt x="210" y="173"/>
                  </a:cubicBezTo>
                  <a:close/>
                  <a:moveTo>
                    <a:pt x="168" y="167"/>
                  </a:moveTo>
                  <a:cubicBezTo>
                    <a:pt x="168" y="204"/>
                    <a:pt x="168"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83" name="グループ化 682">
            <a:extLst>
              <a:ext uri="{FF2B5EF4-FFF2-40B4-BE49-F238E27FC236}">
                <a16:creationId xmlns:a16="http://schemas.microsoft.com/office/drawing/2014/main" id="{632F79AE-7E5B-4B37-9EE5-AE1A08CAF684}"/>
              </a:ext>
            </a:extLst>
          </p:cNvPr>
          <p:cNvGrpSpPr>
            <a:grpSpLocks noChangeAspect="1"/>
          </p:cNvGrpSpPr>
          <p:nvPr>
            <p:custDataLst>
              <p:tags r:id="rId3"/>
            </p:custDataLst>
          </p:nvPr>
        </p:nvGrpSpPr>
        <p:grpSpPr>
          <a:xfrm>
            <a:off x="2171700" y="2078037"/>
            <a:ext cx="6662562" cy="635368"/>
            <a:chOff x="2171700" y="2078038"/>
            <a:chExt cx="3775076" cy="384175"/>
          </a:xfrm>
        </p:grpSpPr>
        <p:sp>
          <p:nvSpPr>
            <p:cNvPr id="625" name="Freeform 326">
              <a:extLst>
                <a:ext uri="{FF2B5EF4-FFF2-40B4-BE49-F238E27FC236}">
                  <a16:creationId xmlns:a16="http://schemas.microsoft.com/office/drawing/2014/main" id="{E3FB5DD0-FD91-4879-9A53-21B9454795CD}"/>
                </a:ext>
              </a:extLst>
            </p:cNvPr>
            <p:cNvSpPr>
              <a:spLocks/>
            </p:cNvSpPr>
            <p:nvPr>
              <p:custDataLst>
                <p:tags r:id="rId6"/>
              </p:custDataLst>
            </p:nvPr>
          </p:nvSpPr>
          <p:spPr bwMode="auto">
            <a:xfrm>
              <a:off x="2171700" y="2200276"/>
              <a:ext cx="144463" cy="109538"/>
            </a:xfrm>
            <a:custGeom>
              <a:avLst/>
              <a:gdLst>
                <a:gd name="T0" fmla="*/ 407 w 479"/>
                <a:gd name="T1" fmla="*/ 328 h 342"/>
                <a:gd name="T2" fmla="*/ 391 w 479"/>
                <a:gd name="T3" fmla="*/ 319 h 342"/>
                <a:gd name="T4" fmla="*/ 363 w 479"/>
                <a:gd name="T5" fmla="*/ 309 h 342"/>
                <a:gd name="T6" fmla="*/ 272 w 479"/>
                <a:gd name="T7" fmla="*/ 133 h 342"/>
                <a:gd name="T8" fmla="*/ 414 w 479"/>
                <a:gd name="T9" fmla="*/ 36 h 342"/>
                <a:gd name="T10" fmla="*/ 462 w 479"/>
                <a:gd name="T11" fmla="*/ 23 h 342"/>
                <a:gd name="T12" fmla="*/ 479 w 479"/>
                <a:gd name="T13" fmla="*/ 9 h 342"/>
                <a:gd name="T14" fmla="*/ 470 w 479"/>
                <a:gd name="T15" fmla="*/ 0 h 342"/>
                <a:gd name="T16" fmla="*/ 430 w 479"/>
                <a:gd name="T17" fmla="*/ 2 h 342"/>
                <a:gd name="T18" fmla="*/ 368 w 479"/>
                <a:gd name="T19" fmla="*/ 0 h 342"/>
                <a:gd name="T20" fmla="*/ 354 w 479"/>
                <a:gd name="T21" fmla="*/ 14 h 342"/>
                <a:gd name="T22" fmla="*/ 366 w 479"/>
                <a:gd name="T23" fmla="*/ 23 h 342"/>
                <a:gd name="T24" fmla="*/ 389 w 479"/>
                <a:gd name="T25" fmla="*/ 27 h 342"/>
                <a:gd name="T26" fmla="*/ 161 w 479"/>
                <a:gd name="T27" fmla="*/ 184 h 342"/>
                <a:gd name="T28" fmla="*/ 201 w 479"/>
                <a:gd name="T29" fmla="*/ 25 h 342"/>
                <a:gd name="T30" fmla="*/ 234 w 479"/>
                <a:gd name="T31" fmla="*/ 23 h 342"/>
                <a:gd name="T32" fmla="*/ 253 w 479"/>
                <a:gd name="T33" fmla="*/ 22 h 342"/>
                <a:gd name="T34" fmla="*/ 258 w 479"/>
                <a:gd name="T35" fmla="*/ 9 h 342"/>
                <a:gd name="T36" fmla="*/ 247 w 479"/>
                <a:gd name="T37" fmla="*/ 0 h 342"/>
                <a:gd name="T38" fmla="*/ 210 w 479"/>
                <a:gd name="T39" fmla="*/ 1 h 342"/>
                <a:gd name="T40" fmla="*/ 172 w 479"/>
                <a:gd name="T41" fmla="*/ 2 h 342"/>
                <a:gd name="T42" fmla="*/ 134 w 479"/>
                <a:gd name="T43" fmla="*/ 1 h 342"/>
                <a:gd name="T44" fmla="*/ 94 w 479"/>
                <a:gd name="T45" fmla="*/ 0 h 342"/>
                <a:gd name="T46" fmla="*/ 80 w 479"/>
                <a:gd name="T47" fmla="*/ 14 h 342"/>
                <a:gd name="T48" fmla="*/ 101 w 479"/>
                <a:gd name="T49" fmla="*/ 23 h 342"/>
                <a:gd name="T50" fmla="*/ 131 w 479"/>
                <a:gd name="T51" fmla="*/ 24 h 342"/>
                <a:gd name="T52" fmla="*/ 60 w 479"/>
                <a:gd name="T53" fmla="*/ 309 h 342"/>
                <a:gd name="T54" fmla="*/ 48 w 479"/>
                <a:gd name="T55" fmla="*/ 318 h 342"/>
                <a:gd name="T56" fmla="*/ 22 w 479"/>
                <a:gd name="T57" fmla="*/ 319 h 342"/>
                <a:gd name="T58" fmla="*/ 6 w 479"/>
                <a:gd name="T59" fmla="*/ 320 h 342"/>
                <a:gd name="T60" fmla="*/ 0 w 479"/>
                <a:gd name="T61" fmla="*/ 333 h 342"/>
                <a:gd name="T62" fmla="*/ 11 w 479"/>
                <a:gd name="T63" fmla="*/ 342 h 342"/>
                <a:gd name="T64" fmla="*/ 49 w 479"/>
                <a:gd name="T65" fmla="*/ 341 h 342"/>
                <a:gd name="T66" fmla="*/ 87 w 479"/>
                <a:gd name="T67" fmla="*/ 341 h 342"/>
                <a:gd name="T68" fmla="*/ 125 w 479"/>
                <a:gd name="T69" fmla="*/ 341 h 342"/>
                <a:gd name="T70" fmla="*/ 164 w 479"/>
                <a:gd name="T71" fmla="*/ 342 h 342"/>
                <a:gd name="T72" fmla="*/ 176 w 479"/>
                <a:gd name="T73" fmla="*/ 339 h 342"/>
                <a:gd name="T74" fmla="*/ 179 w 479"/>
                <a:gd name="T75" fmla="*/ 328 h 342"/>
                <a:gd name="T76" fmla="*/ 158 w 479"/>
                <a:gd name="T77" fmla="*/ 319 h 342"/>
                <a:gd name="T78" fmla="*/ 128 w 479"/>
                <a:gd name="T79" fmla="*/ 318 h 342"/>
                <a:gd name="T80" fmla="*/ 154 w 479"/>
                <a:gd name="T81" fmla="*/ 214 h 342"/>
                <a:gd name="T82" fmla="*/ 216 w 479"/>
                <a:gd name="T83" fmla="*/ 172 h 342"/>
                <a:gd name="T84" fmla="*/ 290 w 479"/>
                <a:gd name="T85" fmla="*/ 316 h 342"/>
                <a:gd name="T86" fmla="*/ 263 w 479"/>
                <a:gd name="T87" fmla="*/ 319 h 342"/>
                <a:gd name="T88" fmla="*/ 250 w 479"/>
                <a:gd name="T89" fmla="*/ 322 h 342"/>
                <a:gd name="T90" fmla="*/ 247 w 479"/>
                <a:gd name="T91" fmla="*/ 333 h 342"/>
                <a:gd name="T92" fmla="*/ 258 w 479"/>
                <a:gd name="T93" fmla="*/ 342 h 342"/>
                <a:gd name="T94" fmla="*/ 332 w 479"/>
                <a:gd name="T95" fmla="*/ 341 h 342"/>
                <a:gd name="T96" fmla="*/ 364 w 479"/>
                <a:gd name="T97" fmla="*/ 341 h 342"/>
                <a:gd name="T98" fmla="*/ 394 w 479"/>
                <a:gd name="T99" fmla="*/ 342 h 342"/>
                <a:gd name="T100" fmla="*/ 407 w 479"/>
                <a:gd name="T101" fmla="*/ 3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9" h="342">
                  <a:moveTo>
                    <a:pt x="407" y="328"/>
                  </a:moveTo>
                  <a:cubicBezTo>
                    <a:pt x="407" y="319"/>
                    <a:pt x="399" y="319"/>
                    <a:pt x="391" y="319"/>
                  </a:cubicBezTo>
                  <a:cubicBezTo>
                    <a:pt x="368" y="319"/>
                    <a:pt x="367" y="317"/>
                    <a:pt x="363" y="309"/>
                  </a:cubicBezTo>
                  <a:lnTo>
                    <a:pt x="272" y="133"/>
                  </a:lnTo>
                  <a:cubicBezTo>
                    <a:pt x="306" y="109"/>
                    <a:pt x="397" y="45"/>
                    <a:pt x="414" y="36"/>
                  </a:cubicBezTo>
                  <a:cubicBezTo>
                    <a:pt x="426" y="30"/>
                    <a:pt x="436" y="24"/>
                    <a:pt x="462" y="23"/>
                  </a:cubicBezTo>
                  <a:cubicBezTo>
                    <a:pt x="471" y="23"/>
                    <a:pt x="479" y="23"/>
                    <a:pt x="479" y="9"/>
                  </a:cubicBezTo>
                  <a:cubicBezTo>
                    <a:pt x="479" y="5"/>
                    <a:pt x="475" y="0"/>
                    <a:pt x="470" y="0"/>
                  </a:cubicBezTo>
                  <a:cubicBezTo>
                    <a:pt x="457" y="0"/>
                    <a:pt x="443" y="2"/>
                    <a:pt x="430" y="2"/>
                  </a:cubicBezTo>
                  <a:cubicBezTo>
                    <a:pt x="410" y="2"/>
                    <a:pt x="388" y="0"/>
                    <a:pt x="368" y="0"/>
                  </a:cubicBezTo>
                  <a:cubicBezTo>
                    <a:pt x="364" y="0"/>
                    <a:pt x="354" y="0"/>
                    <a:pt x="354" y="14"/>
                  </a:cubicBezTo>
                  <a:cubicBezTo>
                    <a:pt x="354" y="23"/>
                    <a:pt x="363" y="23"/>
                    <a:pt x="366" y="23"/>
                  </a:cubicBezTo>
                  <a:cubicBezTo>
                    <a:pt x="370" y="23"/>
                    <a:pt x="380" y="24"/>
                    <a:pt x="389" y="27"/>
                  </a:cubicBezTo>
                  <a:lnTo>
                    <a:pt x="161" y="184"/>
                  </a:lnTo>
                  <a:lnTo>
                    <a:pt x="201" y="25"/>
                  </a:lnTo>
                  <a:cubicBezTo>
                    <a:pt x="212" y="23"/>
                    <a:pt x="229" y="23"/>
                    <a:pt x="234" y="23"/>
                  </a:cubicBezTo>
                  <a:cubicBezTo>
                    <a:pt x="241" y="23"/>
                    <a:pt x="251" y="23"/>
                    <a:pt x="253" y="22"/>
                  </a:cubicBezTo>
                  <a:cubicBezTo>
                    <a:pt x="258" y="18"/>
                    <a:pt x="258" y="9"/>
                    <a:pt x="258" y="9"/>
                  </a:cubicBezTo>
                  <a:cubicBezTo>
                    <a:pt x="258" y="3"/>
                    <a:pt x="253" y="0"/>
                    <a:pt x="247" y="0"/>
                  </a:cubicBezTo>
                  <a:cubicBezTo>
                    <a:pt x="235" y="0"/>
                    <a:pt x="222" y="1"/>
                    <a:pt x="210" y="1"/>
                  </a:cubicBezTo>
                  <a:lnTo>
                    <a:pt x="172" y="2"/>
                  </a:lnTo>
                  <a:lnTo>
                    <a:pt x="134" y="1"/>
                  </a:lnTo>
                  <a:cubicBezTo>
                    <a:pt x="121" y="1"/>
                    <a:pt x="107" y="0"/>
                    <a:pt x="94" y="0"/>
                  </a:cubicBezTo>
                  <a:cubicBezTo>
                    <a:pt x="90" y="0"/>
                    <a:pt x="80" y="0"/>
                    <a:pt x="80" y="14"/>
                  </a:cubicBezTo>
                  <a:cubicBezTo>
                    <a:pt x="80" y="23"/>
                    <a:pt x="86" y="23"/>
                    <a:pt x="101" y="23"/>
                  </a:cubicBezTo>
                  <a:cubicBezTo>
                    <a:pt x="111" y="23"/>
                    <a:pt x="121" y="24"/>
                    <a:pt x="131" y="24"/>
                  </a:cubicBezTo>
                  <a:lnTo>
                    <a:pt x="60" y="309"/>
                  </a:lnTo>
                  <a:cubicBezTo>
                    <a:pt x="58" y="317"/>
                    <a:pt x="57" y="317"/>
                    <a:pt x="48" y="318"/>
                  </a:cubicBezTo>
                  <a:cubicBezTo>
                    <a:pt x="40" y="319"/>
                    <a:pt x="30" y="319"/>
                    <a:pt x="22" y="319"/>
                  </a:cubicBezTo>
                  <a:cubicBezTo>
                    <a:pt x="9" y="319"/>
                    <a:pt x="8" y="319"/>
                    <a:pt x="6" y="320"/>
                  </a:cubicBezTo>
                  <a:cubicBezTo>
                    <a:pt x="0" y="323"/>
                    <a:pt x="0" y="331"/>
                    <a:pt x="0" y="333"/>
                  </a:cubicBezTo>
                  <a:cubicBezTo>
                    <a:pt x="0" y="333"/>
                    <a:pt x="1" y="342"/>
                    <a:pt x="11" y="342"/>
                  </a:cubicBezTo>
                  <a:cubicBezTo>
                    <a:pt x="24" y="342"/>
                    <a:pt x="37" y="341"/>
                    <a:pt x="49" y="341"/>
                  </a:cubicBezTo>
                  <a:lnTo>
                    <a:pt x="87" y="341"/>
                  </a:lnTo>
                  <a:lnTo>
                    <a:pt x="125" y="341"/>
                  </a:lnTo>
                  <a:cubicBezTo>
                    <a:pt x="138" y="341"/>
                    <a:pt x="152" y="342"/>
                    <a:pt x="164" y="342"/>
                  </a:cubicBezTo>
                  <a:cubicBezTo>
                    <a:pt x="169" y="342"/>
                    <a:pt x="173" y="342"/>
                    <a:pt x="176" y="339"/>
                  </a:cubicBezTo>
                  <a:cubicBezTo>
                    <a:pt x="178" y="336"/>
                    <a:pt x="179" y="328"/>
                    <a:pt x="179" y="328"/>
                  </a:cubicBezTo>
                  <a:cubicBezTo>
                    <a:pt x="179" y="319"/>
                    <a:pt x="172" y="319"/>
                    <a:pt x="158" y="319"/>
                  </a:cubicBezTo>
                  <a:cubicBezTo>
                    <a:pt x="148" y="319"/>
                    <a:pt x="138" y="318"/>
                    <a:pt x="128" y="318"/>
                  </a:cubicBezTo>
                  <a:lnTo>
                    <a:pt x="154" y="214"/>
                  </a:lnTo>
                  <a:lnTo>
                    <a:pt x="216" y="172"/>
                  </a:lnTo>
                  <a:lnTo>
                    <a:pt x="290" y="316"/>
                  </a:lnTo>
                  <a:cubicBezTo>
                    <a:pt x="280" y="319"/>
                    <a:pt x="265" y="319"/>
                    <a:pt x="263" y="319"/>
                  </a:cubicBezTo>
                  <a:cubicBezTo>
                    <a:pt x="256" y="319"/>
                    <a:pt x="253" y="319"/>
                    <a:pt x="250" y="322"/>
                  </a:cubicBezTo>
                  <a:cubicBezTo>
                    <a:pt x="248" y="325"/>
                    <a:pt x="247" y="333"/>
                    <a:pt x="247" y="333"/>
                  </a:cubicBezTo>
                  <a:cubicBezTo>
                    <a:pt x="247" y="333"/>
                    <a:pt x="247" y="342"/>
                    <a:pt x="258" y="342"/>
                  </a:cubicBezTo>
                  <a:lnTo>
                    <a:pt x="332" y="341"/>
                  </a:lnTo>
                  <a:lnTo>
                    <a:pt x="364" y="341"/>
                  </a:lnTo>
                  <a:cubicBezTo>
                    <a:pt x="374" y="341"/>
                    <a:pt x="384" y="342"/>
                    <a:pt x="394" y="342"/>
                  </a:cubicBezTo>
                  <a:cubicBezTo>
                    <a:pt x="397" y="342"/>
                    <a:pt x="407" y="342"/>
                    <a:pt x="407" y="3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6" name="Freeform 327">
              <a:extLst>
                <a:ext uri="{FF2B5EF4-FFF2-40B4-BE49-F238E27FC236}">
                  <a16:creationId xmlns:a16="http://schemas.microsoft.com/office/drawing/2014/main" id="{B9DC87CC-3833-4D61-81A5-14B707169958}"/>
                </a:ext>
              </a:extLst>
            </p:cNvPr>
            <p:cNvSpPr>
              <a:spLocks/>
            </p:cNvSpPr>
            <p:nvPr>
              <p:custDataLst>
                <p:tags r:id="rId7"/>
              </p:custDataLst>
            </p:nvPr>
          </p:nvSpPr>
          <p:spPr bwMode="auto">
            <a:xfrm>
              <a:off x="2378075" y="2078038"/>
              <a:ext cx="74613" cy="384175"/>
            </a:xfrm>
            <a:custGeom>
              <a:avLst/>
              <a:gdLst>
                <a:gd name="T0" fmla="*/ 245 w 245"/>
                <a:gd name="T1" fmla="*/ 1191 h 1196"/>
                <a:gd name="T2" fmla="*/ 243 w 245"/>
                <a:gd name="T3" fmla="*/ 1187 h 1196"/>
                <a:gd name="T4" fmla="*/ 158 w 245"/>
                <a:gd name="T5" fmla="*/ 1081 h 1196"/>
                <a:gd name="T6" fmla="*/ 41 w 245"/>
                <a:gd name="T7" fmla="*/ 598 h 1196"/>
                <a:gd name="T8" fmla="*/ 142 w 245"/>
                <a:gd name="T9" fmla="*/ 142 h 1196"/>
                <a:gd name="T10" fmla="*/ 244 w 245"/>
                <a:gd name="T11" fmla="*/ 9 h 1196"/>
                <a:gd name="T12" fmla="*/ 245 w 245"/>
                <a:gd name="T13" fmla="*/ 5 h 1196"/>
                <a:gd name="T14" fmla="*/ 235 w 245"/>
                <a:gd name="T15" fmla="*/ 0 h 1196"/>
                <a:gd name="T16" fmla="*/ 219 w 245"/>
                <a:gd name="T17" fmla="*/ 7 h 1196"/>
                <a:gd name="T18" fmla="*/ 0 w 245"/>
                <a:gd name="T19" fmla="*/ 598 h 1196"/>
                <a:gd name="T20" fmla="*/ 172 w 245"/>
                <a:gd name="T21" fmla="*/ 1140 h 1196"/>
                <a:gd name="T22" fmla="*/ 221 w 245"/>
                <a:gd name="T23" fmla="*/ 1190 h 1196"/>
                <a:gd name="T24" fmla="*/ 235 w 245"/>
                <a:gd name="T25" fmla="*/ 1196 h 1196"/>
                <a:gd name="T26" fmla="*/ 245 w 245"/>
                <a:gd name="T27" fmla="*/ 1191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1191"/>
                  </a:moveTo>
                  <a:cubicBezTo>
                    <a:pt x="245" y="1189"/>
                    <a:pt x="244" y="1188"/>
                    <a:pt x="243" y="1187"/>
                  </a:cubicBezTo>
                  <a:cubicBezTo>
                    <a:pt x="225" y="1168"/>
                    <a:pt x="192" y="1135"/>
                    <a:pt x="158" y="1081"/>
                  </a:cubicBezTo>
                  <a:cubicBezTo>
                    <a:pt x="78" y="952"/>
                    <a:pt x="41" y="790"/>
                    <a:pt x="41" y="598"/>
                  </a:cubicBezTo>
                  <a:cubicBezTo>
                    <a:pt x="41" y="464"/>
                    <a:pt x="59" y="291"/>
                    <a:pt x="142" y="142"/>
                  </a:cubicBezTo>
                  <a:cubicBezTo>
                    <a:pt x="181" y="71"/>
                    <a:pt x="222" y="31"/>
                    <a:pt x="244" y="9"/>
                  </a:cubicBezTo>
                  <a:cubicBezTo>
                    <a:pt x="245" y="7"/>
                    <a:pt x="245" y="6"/>
                    <a:pt x="245" y="5"/>
                  </a:cubicBezTo>
                  <a:cubicBezTo>
                    <a:pt x="245" y="0"/>
                    <a:pt x="242" y="0"/>
                    <a:pt x="235" y="0"/>
                  </a:cubicBezTo>
                  <a:cubicBezTo>
                    <a:pt x="228" y="0"/>
                    <a:pt x="227" y="0"/>
                    <a:pt x="219" y="7"/>
                  </a:cubicBezTo>
                  <a:cubicBezTo>
                    <a:pt x="52" y="159"/>
                    <a:pt x="0" y="388"/>
                    <a:pt x="0" y="598"/>
                  </a:cubicBezTo>
                  <a:cubicBezTo>
                    <a:pt x="0" y="794"/>
                    <a:pt x="45" y="991"/>
                    <a:pt x="172" y="1140"/>
                  </a:cubicBezTo>
                  <a:cubicBezTo>
                    <a:pt x="182" y="1152"/>
                    <a:pt x="201" y="1172"/>
                    <a:pt x="221" y="1190"/>
                  </a:cubicBezTo>
                  <a:cubicBezTo>
                    <a:pt x="227" y="1196"/>
                    <a:pt x="228" y="1196"/>
                    <a:pt x="235" y="1196"/>
                  </a:cubicBezTo>
                  <a:cubicBezTo>
                    <a:pt x="242" y="1196"/>
                    <a:pt x="245" y="1196"/>
                    <a:pt x="245" y="11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7" name="Freeform 328">
              <a:extLst>
                <a:ext uri="{FF2B5EF4-FFF2-40B4-BE49-F238E27FC236}">
                  <a16:creationId xmlns:a16="http://schemas.microsoft.com/office/drawing/2014/main" id="{C7B83C0C-9E1F-4375-8027-BF7DDCC80E82}"/>
                </a:ext>
              </a:extLst>
            </p:cNvPr>
            <p:cNvSpPr>
              <a:spLocks/>
            </p:cNvSpPr>
            <p:nvPr>
              <p:custDataLst>
                <p:tags r:id="rId8"/>
              </p:custDataLst>
            </p:nvPr>
          </p:nvSpPr>
          <p:spPr bwMode="auto">
            <a:xfrm>
              <a:off x="2465388" y="2098676"/>
              <a:ext cx="107950" cy="117475"/>
            </a:xfrm>
            <a:custGeom>
              <a:avLst/>
              <a:gdLst>
                <a:gd name="T0" fmla="*/ 298 w 354"/>
                <a:gd name="T1" fmla="*/ 232 h 363"/>
                <a:gd name="T2" fmla="*/ 292 w 354"/>
                <a:gd name="T3" fmla="*/ 227 h 363"/>
                <a:gd name="T4" fmla="*/ 285 w 354"/>
                <a:gd name="T5" fmla="*/ 232 h 363"/>
                <a:gd name="T6" fmla="*/ 235 w 354"/>
                <a:gd name="T7" fmla="*/ 311 h 363"/>
                <a:gd name="T8" fmla="*/ 143 w 354"/>
                <a:gd name="T9" fmla="*/ 348 h 363"/>
                <a:gd name="T10" fmla="*/ 45 w 354"/>
                <a:gd name="T11" fmla="*/ 244 h 363"/>
                <a:gd name="T12" fmla="*/ 106 w 354"/>
                <a:gd name="T13" fmla="*/ 76 h 363"/>
                <a:gd name="T14" fmla="*/ 227 w 354"/>
                <a:gd name="T15" fmla="*/ 16 h 363"/>
                <a:gd name="T16" fmla="*/ 308 w 354"/>
                <a:gd name="T17" fmla="*/ 112 h 363"/>
                <a:gd name="T18" fmla="*/ 306 w 354"/>
                <a:gd name="T19" fmla="*/ 138 h 363"/>
                <a:gd name="T20" fmla="*/ 314 w 354"/>
                <a:gd name="T21" fmla="*/ 143 h 363"/>
                <a:gd name="T22" fmla="*/ 323 w 354"/>
                <a:gd name="T23" fmla="*/ 133 h 363"/>
                <a:gd name="T24" fmla="*/ 354 w 354"/>
                <a:gd name="T25" fmla="*/ 5 h 363"/>
                <a:gd name="T26" fmla="*/ 349 w 354"/>
                <a:gd name="T27" fmla="*/ 0 h 363"/>
                <a:gd name="T28" fmla="*/ 341 w 354"/>
                <a:gd name="T29" fmla="*/ 6 h 363"/>
                <a:gd name="T30" fmla="*/ 306 w 354"/>
                <a:gd name="T31" fmla="*/ 45 h 363"/>
                <a:gd name="T32" fmla="*/ 223 w 354"/>
                <a:gd name="T33" fmla="*/ 0 h 363"/>
                <a:gd name="T34" fmla="*/ 0 w 354"/>
                <a:gd name="T35" fmla="*/ 226 h 363"/>
                <a:gd name="T36" fmla="*/ 135 w 354"/>
                <a:gd name="T37" fmla="*/ 363 h 363"/>
                <a:gd name="T38" fmla="*/ 243 w 354"/>
                <a:gd name="T39" fmla="*/ 320 h 363"/>
                <a:gd name="T40" fmla="*/ 298 w 354"/>
                <a:gd name="T41" fmla="*/ 2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3">
                  <a:moveTo>
                    <a:pt x="298" y="232"/>
                  </a:moveTo>
                  <a:cubicBezTo>
                    <a:pt x="298" y="227"/>
                    <a:pt x="292" y="227"/>
                    <a:pt x="292" y="227"/>
                  </a:cubicBezTo>
                  <a:cubicBezTo>
                    <a:pt x="289" y="227"/>
                    <a:pt x="286" y="228"/>
                    <a:pt x="285" y="232"/>
                  </a:cubicBezTo>
                  <a:cubicBezTo>
                    <a:pt x="281" y="247"/>
                    <a:pt x="269" y="282"/>
                    <a:pt x="235" y="311"/>
                  </a:cubicBezTo>
                  <a:cubicBezTo>
                    <a:pt x="200" y="339"/>
                    <a:pt x="169" y="348"/>
                    <a:pt x="143" y="348"/>
                  </a:cubicBezTo>
                  <a:cubicBezTo>
                    <a:pt x="98" y="348"/>
                    <a:pt x="45" y="322"/>
                    <a:pt x="45" y="244"/>
                  </a:cubicBezTo>
                  <a:cubicBezTo>
                    <a:pt x="45" y="215"/>
                    <a:pt x="56" y="135"/>
                    <a:pt x="106" y="76"/>
                  </a:cubicBezTo>
                  <a:cubicBezTo>
                    <a:pt x="136" y="41"/>
                    <a:pt x="183" y="16"/>
                    <a:pt x="227" y="16"/>
                  </a:cubicBezTo>
                  <a:cubicBezTo>
                    <a:pt x="278" y="16"/>
                    <a:pt x="308" y="54"/>
                    <a:pt x="308" y="112"/>
                  </a:cubicBezTo>
                  <a:cubicBezTo>
                    <a:pt x="308" y="132"/>
                    <a:pt x="306" y="133"/>
                    <a:pt x="306" y="138"/>
                  </a:cubicBezTo>
                  <a:cubicBezTo>
                    <a:pt x="306" y="143"/>
                    <a:pt x="312" y="143"/>
                    <a:pt x="314" y="143"/>
                  </a:cubicBezTo>
                  <a:cubicBezTo>
                    <a:pt x="320" y="143"/>
                    <a:pt x="320" y="142"/>
                    <a:pt x="323" y="133"/>
                  </a:cubicBezTo>
                  <a:lnTo>
                    <a:pt x="354" y="5"/>
                  </a:lnTo>
                  <a:cubicBezTo>
                    <a:pt x="354" y="4"/>
                    <a:pt x="353" y="0"/>
                    <a:pt x="349" y="0"/>
                  </a:cubicBezTo>
                  <a:cubicBezTo>
                    <a:pt x="347" y="0"/>
                    <a:pt x="347" y="1"/>
                    <a:pt x="341" y="6"/>
                  </a:cubicBezTo>
                  <a:lnTo>
                    <a:pt x="306" y="45"/>
                  </a:lnTo>
                  <a:cubicBezTo>
                    <a:pt x="302" y="38"/>
                    <a:pt x="279" y="0"/>
                    <a:pt x="223" y="0"/>
                  </a:cubicBezTo>
                  <a:cubicBezTo>
                    <a:pt x="112" y="0"/>
                    <a:pt x="0" y="111"/>
                    <a:pt x="0" y="226"/>
                  </a:cubicBezTo>
                  <a:cubicBezTo>
                    <a:pt x="0" y="309"/>
                    <a:pt x="59" y="363"/>
                    <a:pt x="135" y="363"/>
                  </a:cubicBezTo>
                  <a:cubicBezTo>
                    <a:pt x="179" y="363"/>
                    <a:pt x="216" y="343"/>
                    <a:pt x="243" y="320"/>
                  </a:cubicBezTo>
                  <a:cubicBezTo>
                    <a:pt x="289" y="279"/>
                    <a:pt x="298" y="234"/>
                    <a:pt x="298"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8" name="Freeform 329">
              <a:extLst>
                <a:ext uri="{FF2B5EF4-FFF2-40B4-BE49-F238E27FC236}">
                  <a16:creationId xmlns:a16="http://schemas.microsoft.com/office/drawing/2014/main" id="{E8985566-8610-452A-8071-EC45C6521277}"/>
                </a:ext>
              </a:extLst>
            </p:cNvPr>
            <p:cNvSpPr>
              <a:spLocks/>
            </p:cNvSpPr>
            <p:nvPr>
              <p:custDataLst>
                <p:tags r:id="rId9"/>
              </p:custDataLst>
            </p:nvPr>
          </p:nvSpPr>
          <p:spPr bwMode="auto">
            <a:xfrm>
              <a:off x="2578100" y="2162176"/>
              <a:ext cx="38100" cy="74613"/>
            </a:xfrm>
            <a:custGeom>
              <a:avLst/>
              <a:gdLst>
                <a:gd name="T0" fmla="*/ 127 w 127"/>
                <a:gd name="T1" fmla="*/ 232 h 232"/>
                <a:gd name="T2" fmla="*/ 127 w 127"/>
                <a:gd name="T3" fmla="*/ 219 h 232"/>
                <a:gd name="T4" fmla="*/ 114 w 127"/>
                <a:gd name="T5" fmla="*/ 219 h 232"/>
                <a:gd name="T6" fmla="*/ 79 w 127"/>
                <a:gd name="T7" fmla="*/ 203 h 232"/>
                <a:gd name="T8" fmla="*/ 79 w 127"/>
                <a:gd name="T9" fmla="*/ 10 h 232"/>
                <a:gd name="T10" fmla="*/ 69 w 127"/>
                <a:gd name="T11" fmla="*/ 0 h 232"/>
                <a:gd name="T12" fmla="*/ 0 w 127"/>
                <a:gd name="T13" fmla="*/ 23 h 232"/>
                <a:gd name="T14" fmla="*/ 0 w 127"/>
                <a:gd name="T15" fmla="*/ 35 h 232"/>
                <a:gd name="T16" fmla="*/ 51 w 127"/>
                <a:gd name="T17" fmla="*/ 25 h 232"/>
                <a:gd name="T18" fmla="*/ 51 w 127"/>
                <a:gd name="T19" fmla="*/ 203 h 232"/>
                <a:gd name="T20" fmla="*/ 16 w 127"/>
                <a:gd name="T21" fmla="*/ 219 h 232"/>
                <a:gd name="T22" fmla="*/ 3 w 127"/>
                <a:gd name="T23" fmla="*/ 219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19"/>
                  </a:lnTo>
                  <a:lnTo>
                    <a:pt x="114" y="219"/>
                  </a:lnTo>
                  <a:cubicBezTo>
                    <a:pt x="79" y="219"/>
                    <a:pt x="79" y="215"/>
                    <a:pt x="79" y="203"/>
                  </a:cubicBezTo>
                  <a:lnTo>
                    <a:pt x="79" y="10"/>
                  </a:lnTo>
                  <a:cubicBezTo>
                    <a:pt x="79" y="1"/>
                    <a:pt x="78" y="0"/>
                    <a:pt x="69" y="0"/>
                  </a:cubicBezTo>
                  <a:cubicBezTo>
                    <a:pt x="46" y="22"/>
                    <a:pt x="15" y="23"/>
                    <a:pt x="0" y="23"/>
                  </a:cubicBezTo>
                  <a:lnTo>
                    <a:pt x="0" y="35"/>
                  </a:lnTo>
                  <a:cubicBezTo>
                    <a:pt x="9" y="35"/>
                    <a:pt x="32" y="35"/>
                    <a:pt x="51" y="25"/>
                  </a:cubicBezTo>
                  <a:lnTo>
                    <a:pt x="51" y="203"/>
                  </a:lnTo>
                  <a:cubicBezTo>
                    <a:pt x="51" y="215"/>
                    <a:pt x="51" y="219"/>
                    <a:pt x="16" y="219"/>
                  </a:cubicBezTo>
                  <a:lnTo>
                    <a:pt x="3" y="219"/>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9" name="Freeform 330">
              <a:extLst>
                <a:ext uri="{FF2B5EF4-FFF2-40B4-BE49-F238E27FC236}">
                  <a16:creationId xmlns:a16="http://schemas.microsoft.com/office/drawing/2014/main" id="{A934BA89-FC39-494A-816B-A58D9ED73CE8}"/>
                </a:ext>
              </a:extLst>
            </p:cNvPr>
            <p:cNvSpPr>
              <a:spLocks/>
            </p:cNvSpPr>
            <p:nvPr>
              <p:custDataLst>
                <p:tags r:id="rId10"/>
              </p:custDataLst>
            </p:nvPr>
          </p:nvSpPr>
          <p:spPr bwMode="auto">
            <a:xfrm>
              <a:off x="2465388" y="2292351"/>
              <a:ext cx="107950" cy="115888"/>
            </a:xfrm>
            <a:custGeom>
              <a:avLst/>
              <a:gdLst>
                <a:gd name="T0" fmla="*/ 298 w 354"/>
                <a:gd name="T1" fmla="*/ 231 h 362"/>
                <a:gd name="T2" fmla="*/ 292 w 354"/>
                <a:gd name="T3" fmla="*/ 227 h 362"/>
                <a:gd name="T4" fmla="*/ 285 w 354"/>
                <a:gd name="T5" fmla="*/ 231 h 362"/>
                <a:gd name="T6" fmla="*/ 235 w 354"/>
                <a:gd name="T7" fmla="*/ 310 h 362"/>
                <a:gd name="T8" fmla="*/ 143 w 354"/>
                <a:gd name="T9" fmla="*/ 347 h 362"/>
                <a:gd name="T10" fmla="*/ 45 w 354"/>
                <a:gd name="T11" fmla="*/ 243 h 362"/>
                <a:gd name="T12" fmla="*/ 106 w 354"/>
                <a:gd name="T13" fmla="*/ 75 h 362"/>
                <a:gd name="T14" fmla="*/ 227 w 354"/>
                <a:gd name="T15" fmla="*/ 15 h 362"/>
                <a:gd name="T16" fmla="*/ 308 w 354"/>
                <a:gd name="T17" fmla="*/ 111 h 362"/>
                <a:gd name="T18" fmla="*/ 306 w 354"/>
                <a:gd name="T19" fmla="*/ 137 h 362"/>
                <a:gd name="T20" fmla="*/ 314 w 354"/>
                <a:gd name="T21" fmla="*/ 142 h 362"/>
                <a:gd name="T22" fmla="*/ 323 w 354"/>
                <a:gd name="T23" fmla="*/ 132 h 362"/>
                <a:gd name="T24" fmla="*/ 354 w 354"/>
                <a:gd name="T25" fmla="*/ 5 h 362"/>
                <a:gd name="T26" fmla="*/ 349 w 354"/>
                <a:gd name="T27" fmla="*/ 0 h 362"/>
                <a:gd name="T28" fmla="*/ 341 w 354"/>
                <a:gd name="T29" fmla="*/ 6 h 362"/>
                <a:gd name="T30" fmla="*/ 306 w 354"/>
                <a:gd name="T31" fmla="*/ 44 h 362"/>
                <a:gd name="T32" fmla="*/ 223 w 354"/>
                <a:gd name="T33" fmla="*/ 0 h 362"/>
                <a:gd name="T34" fmla="*/ 0 w 354"/>
                <a:gd name="T35" fmla="*/ 226 h 362"/>
                <a:gd name="T36" fmla="*/ 135 w 354"/>
                <a:gd name="T37" fmla="*/ 362 h 362"/>
                <a:gd name="T38" fmla="*/ 243 w 354"/>
                <a:gd name="T39" fmla="*/ 319 h 362"/>
                <a:gd name="T40" fmla="*/ 298 w 354"/>
                <a:gd name="T41" fmla="*/ 23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362">
                  <a:moveTo>
                    <a:pt x="298" y="231"/>
                  </a:moveTo>
                  <a:cubicBezTo>
                    <a:pt x="298" y="227"/>
                    <a:pt x="292" y="227"/>
                    <a:pt x="292" y="227"/>
                  </a:cubicBezTo>
                  <a:cubicBezTo>
                    <a:pt x="289" y="227"/>
                    <a:pt x="286" y="227"/>
                    <a:pt x="285" y="231"/>
                  </a:cubicBezTo>
                  <a:cubicBezTo>
                    <a:pt x="281" y="246"/>
                    <a:pt x="269" y="281"/>
                    <a:pt x="235" y="310"/>
                  </a:cubicBezTo>
                  <a:cubicBezTo>
                    <a:pt x="200" y="338"/>
                    <a:pt x="169" y="347"/>
                    <a:pt x="143" y="347"/>
                  </a:cubicBezTo>
                  <a:cubicBezTo>
                    <a:pt x="98" y="347"/>
                    <a:pt x="45" y="321"/>
                    <a:pt x="45" y="243"/>
                  </a:cubicBezTo>
                  <a:cubicBezTo>
                    <a:pt x="45" y="215"/>
                    <a:pt x="56" y="134"/>
                    <a:pt x="106" y="75"/>
                  </a:cubicBezTo>
                  <a:cubicBezTo>
                    <a:pt x="136" y="40"/>
                    <a:pt x="183" y="15"/>
                    <a:pt x="227" y="15"/>
                  </a:cubicBezTo>
                  <a:cubicBezTo>
                    <a:pt x="278" y="15"/>
                    <a:pt x="308" y="53"/>
                    <a:pt x="308" y="111"/>
                  </a:cubicBezTo>
                  <a:cubicBezTo>
                    <a:pt x="308" y="131"/>
                    <a:pt x="306" y="132"/>
                    <a:pt x="306" y="137"/>
                  </a:cubicBezTo>
                  <a:cubicBezTo>
                    <a:pt x="306" y="142"/>
                    <a:pt x="312" y="142"/>
                    <a:pt x="314" y="142"/>
                  </a:cubicBezTo>
                  <a:cubicBezTo>
                    <a:pt x="320" y="142"/>
                    <a:pt x="320" y="141"/>
                    <a:pt x="323" y="132"/>
                  </a:cubicBezTo>
                  <a:lnTo>
                    <a:pt x="354" y="5"/>
                  </a:lnTo>
                  <a:cubicBezTo>
                    <a:pt x="354" y="3"/>
                    <a:pt x="353" y="0"/>
                    <a:pt x="349" y="0"/>
                  </a:cubicBezTo>
                  <a:cubicBezTo>
                    <a:pt x="347" y="0"/>
                    <a:pt x="347" y="0"/>
                    <a:pt x="341" y="6"/>
                  </a:cubicBezTo>
                  <a:lnTo>
                    <a:pt x="306" y="44"/>
                  </a:lnTo>
                  <a:cubicBezTo>
                    <a:pt x="302" y="37"/>
                    <a:pt x="279" y="0"/>
                    <a:pt x="223" y="0"/>
                  </a:cubicBezTo>
                  <a:cubicBezTo>
                    <a:pt x="112" y="0"/>
                    <a:pt x="0" y="110"/>
                    <a:pt x="0" y="226"/>
                  </a:cubicBezTo>
                  <a:cubicBezTo>
                    <a:pt x="0" y="308"/>
                    <a:pt x="59" y="362"/>
                    <a:pt x="135" y="362"/>
                  </a:cubicBezTo>
                  <a:cubicBezTo>
                    <a:pt x="179" y="362"/>
                    <a:pt x="216" y="342"/>
                    <a:pt x="243" y="319"/>
                  </a:cubicBezTo>
                  <a:cubicBezTo>
                    <a:pt x="289" y="278"/>
                    <a:pt x="298" y="233"/>
                    <a:pt x="298" y="2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0" name="Freeform 331">
              <a:extLst>
                <a:ext uri="{FF2B5EF4-FFF2-40B4-BE49-F238E27FC236}">
                  <a16:creationId xmlns:a16="http://schemas.microsoft.com/office/drawing/2014/main" id="{F832AB1B-D496-4B5A-8348-9F44B1AC0561}"/>
                </a:ext>
              </a:extLst>
            </p:cNvPr>
            <p:cNvSpPr>
              <a:spLocks/>
            </p:cNvSpPr>
            <p:nvPr>
              <p:custDataLst>
                <p:tags r:id="rId11"/>
              </p:custDataLst>
            </p:nvPr>
          </p:nvSpPr>
          <p:spPr bwMode="auto">
            <a:xfrm>
              <a:off x="2571750" y="2354263"/>
              <a:ext cx="47625" cy="74613"/>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4 h 232"/>
                <a:gd name="T12" fmla="*/ 154 w 154"/>
                <a:gd name="T13" fmla="*/ 68 h 232"/>
                <a:gd name="T14" fmla="*/ 73 w 154"/>
                <a:gd name="T15" fmla="*/ 0 h 232"/>
                <a:gd name="T16" fmla="*/ 0 w 154"/>
                <a:gd name="T17" fmla="*/ 63 h 232"/>
                <a:gd name="T18" fmla="*/ 19 w 154"/>
                <a:gd name="T19" fmla="*/ 82 h 232"/>
                <a:gd name="T20" fmla="*/ 37 w 154"/>
                <a:gd name="T21" fmla="*/ 64 h 232"/>
                <a:gd name="T22" fmla="*/ 17 w 154"/>
                <a:gd name="T23" fmla="*/ 45 h 232"/>
                <a:gd name="T24" fmla="*/ 67 w 154"/>
                <a:gd name="T25" fmla="*/ 13 h 232"/>
                <a:gd name="T26" fmla="*/ 121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7"/>
                    <a:pt x="133" y="200"/>
                  </a:cubicBezTo>
                  <a:cubicBezTo>
                    <a:pt x="131" y="202"/>
                    <a:pt x="104" y="202"/>
                    <a:pt x="99" y="202"/>
                  </a:cubicBezTo>
                  <a:lnTo>
                    <a:pt x="35" y="202"/>
                  </a:lnTo>
                  <a:cubicBezTo>
                    <a:pt x="71" y="170"/>
                    <a:pt x="84" y="160"/>
                    <a:pt x="104" y="144"/>
                  </a:cubicBezTo>
                  <a:cubicBezTo>
                    <a:pt x="130" y="123"/>
                    <a:pt x="154" y="101"/>
                    <a:pt x="154" y="68"/>
                  </a:cubicBezTo>
                  <a:cubicBezTo>
                    <a:pt x="154" y="26"/>
                    <a:pt x="117" y="0"/>
                    <a:pt x="73" y="0"/>
                  </a:cubicBezTo>
                  <a:cubicBezTo>
                    <a:pt x="29" y="0"/>
                    <a:pt x="0" y="31"/>
                    <a:pt x="0" y="63"/>
                  </a:cubicBezTo>
                  <a:cubicBezTo>
                    <a:pt x="0" y="81"/>
                    <a:pt x="15" y="82"/>
                    <a:pt x="19" y="82"/>
                  </a:cubicBezTo>
                  <a:cubicBezTo>
                    <a:pt x="27" y="82"/>
                    <a:pt x="37" y="76"/>
                    <a:pt x="37" y="64"/>
                  </a:cubicBezTo>
                  <a:cubicBezTo>
                    <a:pt x="37" y="57"/>
                    <a:pt x="35" y="45"/>
                    <a:pt x="17" y="45"/>
                  </a:cubicBezTo>
                  <a:cubicBezTo>
                    <a:pt x="27" y="21"/>
                    <a:pt x="51" y="13"/>
                    <a:pt x="67" y="13"/>
                  </a:cubicBezTo>
                  <a:cubicBezTo>
                    <a:pt x="102" y="13"/>
                    <a:pt x="121" y="40"/>
                    <a:pt x="121" y="68"/>
                  </a:cubicBezTo>
                  <a:cubicBezTo>
                    <a:pt x="121" y="99"/>
                    <a:pt x="99" y="123"/>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1" name="Freeform 332">
              <a:extLst>
                <a:ext uri="{FF2B5EF4-FFF2-40B4-BE49-F238E27FC236}">
                  <a16:creationId xmlns:a16="http://schemas.microsoft.com/office/drawing/2014/main" id="{CB22BDA7-FF67-42B0-A74A-7CABE75BD58F}"/>
                </a:ext>
              </a:extLst>
            </p:cNvPr>
            <p:cNvSpPr>
              <a:spLocks/>
            </p:cNvSpPr>
            <p:nvPr>
              <p:custDataLst>
                <p:tags r:id="rId12"/>
              </p:custDataLst>
            </p:nvPr>
          </p:nvSpPr>
          <p:spPr bwMode="auto">
            <a:xfrm>
              <a:off x="2638425" y="2078038"/>
              <a:ext cx="74613" cy="384175"/>
            </a:xfrm>
            <a:custGeom>
              <a:avLst/>
              <a:gdLst>
                <a:gd name="T0" fmla="*/ 245 w 245"/>
                <a:gd name="T1" fmla="*/ 598 h 1196"/>
                <a:gd name="T2" fmla="*/ 74 w 245"/>
                <a:gd name="T3" fmla="*/ 55 h 1196"/>
                <a:gd name="T4" fmla="*/ 25 w 245"/>
                <a:gd name="T5" fmla="*/ 6 h 1196"/>
                <a:gd name="T6" fmla="*/ 11 w 245"/>
                <a:gd name="T7" fmla="*/ 0 h 1196"/>
                <a:gd name="T8" fmla="*/ 0 w 245"/>
                <a:gd name="T9" fmla="*/ 5 h 1196"/>
                <a:gd name="T10" fmla="*/ 3 w 245"/>
                <a:gd name="T11" fmla="*/ 10 h 1196"/>
                <a:gd name="T12" fmla="*/ 87 w 245"/>
                <a:gd name="T13" fmla="*/ 115 h 1196"/>
                <a:gd name="T14" fmla="*/ 204 w 245"/>
                <a:gd name="T15" fmla="*/ 598 h 1196"/>
                <a:gd name="T16" fmla="*/ 104 w 245"/>
                <a:gd name="T17" fmla="*/ 1054 h 1196"/>
                <a:gd name="T18" fmla="*/ 2 w 245"/>
                <a:gd name="T19" fmla="*/ 1187 h 1196"/>
                <a:gd name="T20" fmla="*/ 0 w 245"/>
                <a:gd name="T21" fmla="*/ 1191 h 1196"/>
                <a:gd name="T22" fmla="*/ 11 w 245"/>
                <a:gd name="T23" fmla="*/ 1196 h 1196"/>
                <a:gd name="T24" fmla="*/ 26 w 245"/>
                <a:gd name="T25" fmla="*/ 1189 h 1196"/>
                <a:gd name="T26" fmla="*/ 245 w 245"/>
                <a:gd name="T27" fmla="*/ 598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6">
                  <a:moveTo>
                    <a:pt x="245" y="598"/>
                  </a:moveTo>
                  <a:cubicBezTo>
                    <a:pt x="245" y="402"/>
                    <a:pt x="201" y="205"/>
                    <a:pt x="74" y="55"/>
                  </a:cubicBezTo>
                  <a:cubicBezTo>
                    <a:pt x="64" y="44"/>
                    <a:pt x="45" y="24"/>
                    <a:pt x="25" y="6"/>
                  </a:cubicBezTo>
                  <a:cubicBezTo>
                    <a:pt x="19" y="0"/>
                    <a:pt x="18" y="0"/>
                    <a:pt x="11" y="0"/>
                  </a:cubicBezTo>
                  <a:cubicBezTo>
                    <a:pt x="5" y="0"/>
                    <a:pt x="0" y="0"/>
                    <a:pt x="0" y="5"/>
                  </a:cubicBezTo>
                  <a:cubicBezTo>
                    <a:pt x="0" y="7"/>
                    <a:pt x="2" y="9"/>
                    <a:pt x="3" y="10"/>
                  </a:cubicBezTo>
                  <a:cubicBezTo>
                    <a:pt x="21" y="28"/>
                    <a:pt x="54" y="61"/>
                    <a:pt x="87" y="115"/>
                  </a:cubicBezTo>
                  <a:cubicBezTo>
                    <a:pt x="168" y="244"/>
                    <a:pt x="204" y="406"/>
                    <a:pt x="204" y="598"/>
                  </a:cubicBezTo>
                  <a:cubicBezTo>
                    <a:pt x="204" y="732"/>
                    <a:pt x="186" y="905"/>
                    <a:pt x="104" y="1054"/>
                  </a:cubicBezTo>
                  <a:cubicBezTo>
                    <a:pt x="64" y="1124"/>
                    <a:pt x="23" y="1166"/>
                    <a:pt x="2" y="1187"/>
                  </a:cubicBezTo>
                  <a:cubicBezTo>
                    <a:pt x="1" y="1188"/>
                    <a:pt x="0" y="1190"/>
                    <a:pt x="0" y="1191"/>
                  </a:cubicBezTo>
                  <a:cubicBezTo>
                    <a:pt x="0" y="1196"/>
                    <a:pt x="5" y="1196"/>
                    <a:pt x="11" y="1196"/>
                  </a:cubicBezTo>
                  <a:cubicBezTo>
                    <a:pt x="18" y="1196"/>
                    <a:pt x="19" y="1196"/>
                    <a:pt x="26" y="1189"/>
                  </a:cubicBezTo>
                  <a:cubicBezTo>
                    <a:pt x="193" y="1037"/>
                    <a:pt x="245" y="808"/>
                    <a:pt x="245" y="59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2" name="Freeform 333">
              <a:extLst>
                <a:ext uri="{FF2B5EF4-FFF2-40B4-BE49-F238E27FC236}">
                  <a16:creationId xmlns:a16="http://schemas.microsoft.com/office/drawing/2014/main" id="{595892AD-3AD8-43CF-8F05-A56057D679E9}"/>
                </a:ext>
              </a:extLst>
            </p:cNvPr>
            <p:cNvSpPr>
              <a:spLocks noEditPoints="1"/>
            </p:cNvSpPr>
            <p:nvPr>
              <p:custDataLst>
                <p:tags r:id="rId13"/>
              </p:custDataLst>
            </p:nvPr>
          </p:nvSpPr>
          <p:spPr bwMode="auto">
            <a:xfrm>
              <a:off x="2794000" y="2251076"/>
              <a:ext cx="100013" cy="38100"/>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3" name="Freeform 334">
              <a:extLst>
                <a:ext uri="{FF2B5EF4-FFF2-40B4-BE49-F238E27FC236}">
                  <a16:creationId xmlns:a16="http://schemas.microsoft.com/office/drawing/2014/main" id="{8B964807-9D29-45F3-9E2A-F425C32ACBB2}"/>
                </a:ext>
              </a:extLst>
            </p:cNvPr>
            <p:cNvSpPr>
              <a:spLocks noEditPoints="1"/>
            </p:cNvSpPr>
            <p:nvPr>
              <p:custDataLst>
                <p:tags r:id="rId14"/>
              </p:custDataLst>
            </p:nvPr>
          </p:nvSpPr>
          <p:spPr bwMode="auto">
            <a:xfrm>
              <a:off x="2951163" y="2203451"/>
              <a:ext cx="63500" cy="111125"/>
            </a:xfrm>
            <a:custGeom>
              <a:avLst/>
              <a:gdLst>
                <a:gd name="T0" fmla="*/ 210 w 210"/>
                <a:gd name="T1" fmla="*/ 173 h 343"/>
                <a:gd name="T2" fmla="*/ 190 w 210"/>
                <a:gd name="T3" fmla="*/ 56 h 343"/>
                <a:gd name="T4" fmla="*/ 105 w 210"/>
                <a:gd name="T5" fmla="*/ 0 h 343"/>
                <a:gd name="T6" fmla="*/ 19 w 210"/>
                <a:gd name="T7" fmla="*/ 59 h 343"/>
                <a:gd name="T8" fmla="*/ 0 w 210"/>
                <a:gd name="T9" fmla="*/ 173 h 343"/>
                <a:gd name="T10" fmla="*/ 23 w 210"/>
                <a:gd name="T11" fmla="*/ 293 h 343"/>
                <a:gd name="T12" fmla="*/ 105 w 210"/>
                <a:gd name="T13" fmla="*/ 343 h 343"/>
                <a:gd name="T14" fmla="*/ 192 w 210"/>
                <a:gd name="T15" fmla="*/ 285 h 343"/>
                <a:gd name="T16" fmla="*/ 210 w 210"/>
                <a:gd name="T17" fmla="*/ 173 h 343"/>
                <a:gd name="T18" fmla="*/ 169 w 210"/>
                <a:gd name="T19" fmla="*/ 167 h 343"/>
                <a:gd name="T20" fmla="*/ 163 w 210"/>
                <a:gd name="T21" fmla="*/ 270 h 343"/>
                <a:gd name="T22" fmla="*/ 105 w 210"/>
                <a:gd name="T23" fmla="*/ 332 h 343"/>
                <a:gd name="T24" fmla="*/ 47 w 210"/>
                <a:gd name="T25" fmla="*/ 272 h 343"/>
                <a:gd name="T26" fmla="*/ 41 w 210"/>
                <a:gd name="T27" fmla="*/ 167 h 343"/>
                <a:gd name="T28" fmla="*/ 45 w 210"/>
                <a:gd name="T29" fmla="*/ 75 h 343"/>
                <a:gd name="T30" fmla="*/ 105 w 210"/>
                <a:gd name="T31" fmla="*/ 11 h 343"/>
                <a:gd name="T32" fmla="*/ 164 w 210"/>
                <a:gd name="T33" fmla="*/ 69 h 343"/>
                <a:gd name="T34" fmla="*/ 169 w 210"/>
                <a:gd name="T35" fmla="*/ 167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3"/>
                    <a:pt x="80" y="343"/>
                    <a:pt x="105" y="343"/>
                  </a:cubicBezTo>
                  <a:cubicBezTo>
                    <a:pt x="132" y="343"/>
                    <a:pt x="170" y="333"/>
                    <a:pt x="192" y="285"/>
                  </a:cubicBezTo>
                  <a:cubicBezTo>
                    <a:pt x="208" y="251"/>
                    <a:pt x="210" y="212"/>
                    <a:pt x="210" y="173"/>
                  </a:cubicBezTo>
                  <a:close/>
                  <a:moveTo>
                    <a:pt x="169" y="167"/>
                  </a:moveTo>
                  <a:cubicBezTo>
                    <a:pt x="169" y="204"/>
                    <a:pt x="169" y="238"/>
                    <a:pt x="163" y="270"/>
                  </a:cubicBezTo>
                  <a:cubicBezTo>
                    <a:pt x="156" y="317"/>
                    <a:pt x="127" y="332"/>
                    <a:pt x="105" y="332"/>
                  </a:cubicBezTo>
                  <a:cubicBezTo>
                    <a:pt x="85" y="332"/>
                    <a:pt x="56" y="320"/>
                    <a:pt x="47" y="272"/>
                  </a:cubicBezTo>
                  <a:cubicBezTo>
                    <a:pt x="41" y="242"/>
                    <a:pt x="41" y="196"/>
                    <a:pt x="41" y="167"/>
                  </a:cubicBezTo>
                  <a:cubicBezTo>
                    <a:pt x="41" y="135"/>
                    <a:pt x="41" y="102"/>
                    <a:pt x="45"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4" name="Freeform 335">
              <a:extLst>
                <a:ext uri="{FF2B5EF4-FFF2-40B4-BE49-F238E27FC236}">
                  <a16:creationId xmlns:a16="http://schemas.microsoft.com/office/drawing/2014/main" id="{EFE518FC-0A34-473D-94AF-A8FD4E4A638F}"/>
                </a:ext>
              </a:extLst>
            </p:cNvPr>
            <p:cNvSpPr>
              <a:spLocks/>
            </p:cNvSpPr>
            <p:nvPr>
              <p:custDataLst>
                <p:tags r:id="rId15"/>
              </p:custDataLst>
            </p:nvPr>
          </p:nvSpPr>
          <p:spPr bwMode="auto">
            <a:xfrm>
              <a:off x="3033713" y="2293938"/>
              <a:ext cx="17463" cy="47625"/>
            </a:xfrm>
            <a:custGeom>
              <a:avLst/>
              <a:gdLst>
                <a:gd name="T0" fmla="*/ 59 w 59"/>
                <a:gd name="T1" fmla="*/ 53 h 149"/>
                <a:gd name="T2" fmla="*/ 27 w 59"/>
                <a:gd name="T3" fmla="*/ 0 h 149"/>
                <a:gd name="T4" fmla="*/ 0 w 59"/>
                <a:gd name="T5" fmla="*/ 27 h 149"/>
                <a:gd name="T6" fmla="*/ 27 w 59"/>
                <a:gd name="T7" fmla="*/ 53 h 149"/>
                <a:gd name="T8" fmla="*/ 44 w 59"/>
                <a:gd name="T9" fmla="*/ 47 h 149"/>
                <a:gd name="T10" fmla="*/ 47 w 59"/>
                <a:gd name="T11" fmla="*/ 45 h 149"/>
                <a:gd name="T12" fmla="*/ 48 w 59"/>
                <a:gd name="T13" fmla="*/ 53 h 149"/>
                <a:gd name="T14" fmla="*/ 14 w 59"/>
                <a:gd name="T15" fmla="*/ 136 h 149"/>
                <a:gd name="T16" fmla="*/ 8 w 59"/>
                <a:gd name="T17" fmla="*/ 144 h 149"/>
                <a:gd name="T18" fmla="*/ 13 w 59"/>
                <a:gd name="T19" fmla="*/ 149 h 149"/>
                <a:gd name="T20" fmla="*/ 59 w 59"/>
                <a:gd name="T21" fmla="*/ 5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3"/>
                  </a:moveTo>
                  <a:cubicBezTo>
                    <a:pt x="59" y="20"/>
                    <a:pt x="46" y="0"/>
                    <a:pt x="27" y="0"/>
                  </a:cubicBezTo>
                  <a:cubicBezTo>
                    <a:pt x="10" y="0"/>
                    <a:pt x="0" y="13"/>
                    <a:pt x="0" y="27"/>
                  </a:cubicBezTo>
                  <a:cubicBezTo>
                    <a:pt x="0" y="40"/>
                    <a:pt x="10" y="53"/>
                    <a:pt x="27" y="53"/>
                  </a:cubicBezTo>
                  <a:cubicBezTo>
                    <a:pt x="33" y="53"/>
                    <a:pt x="39" y="51"/>
                    <a:pt x="44" y="47"/>
                  </a:cubicBezTo>
                  <a:cubicBezTo>
                    <a:pt x="46" y="46"/>
                    <a:pt x="47" y="45"/>
                    <a:pt x="47" y="45"/>
                  </a:cubicBezTo>
                  <a:cubicBezTo>
                    <a:pt x="47" y="45"/>
                    <a:pt x="48" y="46"/>
                    <a:pt x="48" y="53"/>
                  </a:cubicBezTo>
                  <a:cubicBezTo>
                    <a:pt x="48" y="90"/>
                    <a:pt x="30" y="120"/>
                    <a:pt x="14" y="136"/>
                  </a:cubicBezTo>
                  <a:cubicBezTo>
                    <a:pt x="8" y="141"/>
                    <a:pt x="8" y="142"/>
                    <a:pt x="8" y="144"/>
                  </a:cubicBezTo>
                  <a:cubicBezTo>
                    <a:pt x="8" y="147"/>
                    <a:pt x="11" y="149"/>
                    <a:pt x="13" y="149"/>
                  </a:cubicBezTo>
                  <a:cubicBezTo>
                    <a:pt x="19" y="149"/>
                    <a:pt x="59" y="111"/>
                    <a:pt x="59"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5" name="Freeform 336">
              <a:extLst>
                <a:ext uri="{FF2B5EF4-FFF2-40B4-BE49-F238E27FC236}">
                  <a16:creationId xmlns:a16="http://schemas.microsoft.com/office/drawing/2014/main" id="{AFF917EF-CD2D-4727-8D9A-6D76E8F59489}"/>
                </a:ext>
              </a:extLst>
            </p:cNvPr>
            <p:cNvSpPr>
              <a:spLocks/>
            </p:cNvSpPr>
            <p:nvPr>
              <p:custDataLst>
                <p:tags r:id="rId16"/>
              </p:custDataLst>
            </p:nvPr>
          </p:nvSpPr>
          <p:spPr bwMode="auto">
            <a:xfrm>
              <a:off x="3244850" y="2200276"/>
              <a:ext cx="144463" cy="109538"/>
            </a:xfrm>
            <a:custGeom>
              <a:avLst/>
              <a:gdLst>
                <a:gd name="T0" fmla="*/ 407 w 478"/>
                <a:gd name="T1" fmla="*/ 328 h 342"/>
                <a:gd name="T2" fmla="*/ 391 w 478"/>
                <a:gd name="T3" fmla="*/ 319 h 342"/>
                <a:gd name="T4" fmla="*/ 363 w 478"/>
                <a:gd name="T5" fmla="*/ 309 h 342"/>
                <a:gd name="T6" fmla="*/ 272 w 478"/>
                <a:gd name="T7" fmla="*/ 133 h 342"/>
                <a:gd name="T8" fmla="*/ 414 w 478"/>
                <a:gd name="T9" fmla="*/ 36 h 342"/>
                <a:gd name="T10" fmla="*/ 461 w 478"/>
                <a:gd name="T11" fmla="*/ 23 h 342"/>
                <a:gd name="T12" fmla="*/ 478 w 478"/>
                <a:gd name="T13" fmla="*/ 9 h 342"/>
                <a:gd name="T14" fmla="*/ 469 w 478"/>
                <a:gd name="T15" fmla="*/ 0 h 342"/>
                <a:gd name="T16" fmla="*/ 430 w 478"/>
                <a:gd name="T17" fmla="*/ 2 h 342"/>
                <a:gd name="T18" fmla="*/ 367 w 478"/>
                <a:gd name="T19" fmla="*/ 0 h 342"/>
                <a:gd name="T20" fmla="*/ 353 w 478"/>
                <a:gd name="T21" fmla="*/ 14 h 342"/>
                <a:gd name="T22" fmla="*/ 365 w 478"/>
                <a:gd name="T23" fmla="*/ 23 h 342"/>
                <a:gd name="T24" fmla="*/ 388 w 478"/>
                <a:gd name="T25" fmla="*/ 27 h 342"/>
                <a:gd name="T26" fmla="*/ 161 w 478"/>
                <a:gd name="T27" fmla="*/ 184 h 342"/>
                <a:gd name="T28" fmla="*/ 200 w 478"/>
                <a:gd name="T29" fmla="*/ 25 h 342"/>
                <a:gd name="T30" fmla="*/ 234 w 478"/>
                <a:gd name="T31" fmla="*/ 23 h 342"/>
                <a:gd name="T32" fmla="*/ 253 w 478"/>
                <a:gd name="T33" fmla="*/ 22 h 342"/>
                <a:gd name="T34" fmla="*/ 258 w 478"/>
                <a:gd name="T35" fmla="*/ 9 h 342"/>
                <a:gd name="T36" fmla="*/ 247 w 478"/>
                <a:gd name="T37" fmla="*/ 0 h 342"/>
                <a:gd name="T38" fmla="*/ 209 w 478"/>
                <a:gd name="T39" fmla="*/ 1 h 342"/>
                <a:gd name="T40" fmla="*/ 172 w 478"/>
                <a:gd name="T41" fmla="*/ 2 h 342"/>
                <a:gd name="T42" fmla="*/ 133 w 478"/>
                <a:gd name="T43" fmla="*/ 1 h 342"/>
                <a:gd name="T44" fmla="*/ 94 w 478"/>
                <a:gd name="T45" fmla="*/ 0 h 342"/>
                <a:gd name="T46" fmla="*/ 79 w 478"/>
                <a:gd name="T47" fmla="*/ 14 h 342"/>
                <a:gd name="T48" fmla="*/ 100 w 478"/>
                <a:gd name="T49" fmla="*/ 23 h 342"/>
                <a:gd name="T50" fmla="*/ 131 w 478"/>
                <a:gd name="T51" fmla="*/ 24 h 342"/>
                <a:gd name="T52" fmla="*/ 60 w 478"/>
                <a:gd name="T53" fmla="*/ 309 h 342"/>
                <a:gd name="T54" fmla="*/ 48 w 478"/>
                <a:gd name="T55" fmla="*/ 318 h 342"/>
                <a:gd name="T56" fmla="*/ 22 w 478"/>
                <a:gd name="T57" fmla="*/ 319 h 342"/>
                <a:gd name="T58" fmla="*/ 6 w 478"/>
                <a:gd name="T59" fmla="*/ 320 h 342"/>
                <a:gd name="T60" fmla="*/ 0 w 478"/>
                <a:gd name="T61" fmla="*/ 333 h 342"/>
                <a:gd name="T62" fmla="*/ 11 w 478"/>
                <a:gd name="T63" fmla="*/ 342 h 342"/>
                <a:gd name="T64" fmla="*/ 49 w 478"/>
                <a:gd name="T65" fmla="*/ 341 h 342"/>
                <a:gd name="T66" fmla="*/ 86 w 478"/>
                <a:gd name="T67" fmla="*/ 341 h 342"/>
                <a:gd name="T68" fmla="*/ 125 w 478"/>
                <a:gd name="T69" fmla="*/ 341 h 342"/>
                <a:gd name="T70" fmla="*/ 164 w 478"/>
                <a:gd name="T71" fmla="*/ 342 h 342"/>
                <a:gd name="T72" fmla="*/ 175 w 478"/>
                <a:gd name="T73" fmla="*/ 339 h 342"/>
                <a:gd name="T74" fmla="*/ 178 w 478"/>
                <a:gd name="T75" fmla="*/ 328 h 342"/>
                <a:gd name="T76" fmla="*/ 158 w 478"/>
                <a:gd name="T77" fmla="*/ 319 h 342"/>
                <a:gd name="T78" fmla="*/ 127 w 478"/>
                <a:gd name="T79" fmla="*/ 318 h 342"/>
                <a:gd name="T80" fmla="*/ 153 w 478"/>
                <a:gd name="T81" fmla="*/ 214 h 342"/>
                <a:gd name="T82" fmla="*/ 215 w 478"/>
                <a:gd name="T83" fmla="*/ 172 h 342"/>
                <a:gd name="T84" fmla="*/ 289 w 478"/>
                <a:gd name="T85" fmla="*/ 316 h 342"/>
                <a:gd name="T86" fmla="*/ 262 w 478"/>
                <a:gd name="T87" fmla="*/ 319 h 342"/>
                <a:gd name="T88" fmla="*/ 250 w 478"/>
                <a:gd name="T89" fmla="*/ 322 h 342"/>
                <a:gd name="T90" fmla="*/ 247 w 478"/>
                <a:gd name="T91" fmla="*/ 333 h 342"/>
                <a:gd name="T92" fmla="*/ 258 w 478"/>
                <a:gd name="T93" fmla="*/ 342 h 342"/>
                <a:gd name="T94" fmla="*/ 331 w 478"/>
                <a:gd name="T95" fmla="*/ 341 h 342"/>
                <a:gd name="T96" fmla="*/ 363 w 478"/>
                <a:gd name="T97" fmla="*/ 341 h 342"/>
                <a:gd name="T98" fmla="*/ 393 w 478"/>
                <a:gd name="T99" fmla="*/ 342 h 342"/>
                <a:gd name="T100" fmla="*/ 407 w 478"/>
                <a:gd name="T101" fmla="*/ 3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8" h="342">
                  <a:moveTo>
                    <a:pt x="407" y="328"/>
                  </a:moveTo>
                  <a:cubicBezTo>
                    <a:pt x="407" y="319"/>
                    <a:pt x="398" y="319"/>
                    <a:pt x="391" y="319"/>
                  </a:cubicBezTo>
                  <a:cubicBezTo>
                    <a:pt x="368" y="319"/>
                    <a:pt x="367" y="317"/>
                    <a:pt x="363" y="309"/>
                  </a:cubicBezTo>
                  <a:lnTo>
                    <a:pt x="272" y="133"/>
                  </a:lnTo>
                  <a:cubicBezTo>
                    <a:pt x="305" y="109"/>
                    <a:pt x="397" y="45"/>
                    <a:pt x="414" y="36"/>
                  </a:cubicBezTo>
                  <a:cubicBezTo>
                    <a:pt x="426" y="30"/>
                    <a:pt x="436" y="24"/>
                    <a:pt x="461" y="23"/>
                  </a:cubicBezTo>
                  <a:cubicBezTo>
                    <a:pt x="470" y="23"/>
                    <a:pt x="478" y="23"/>
                    <a:pt x="478" y="9"/>
                  </a:cubicBezTo>
                  <a:cubicBezTo>
                    <a:pt x="478" y="5"/>
                    <a:pt x="474" y="0"/>
                    <a:pt x="469" y="0"/>
                  </a:cubicBezTo>
                  <a:cubicBezTo>
                    <a:pt x="457" y="0"/>
                    <a:pt x="442" y="2"/>
                    <a:pt x="430" y="2"/>
                  </a:cubicBezTo>
                  <a:cubicBezTo>
                    <a:pt x="409" y="2"/>
                    <a:pt x="388" y="0"/>
                    <a:pt x="367" y="0"/>
                  </a:cubicBezTo>
                  <a:cubicBezTo>
                    <a:pt x="363" y="0"/>
                    <a:pt x="353" y="0"/>
                    <a:pt x="353" y="14"/>
                  </a:cubicBezTo>
                  <a:cubicBezTo>
                    <a:pt x="353" y="23"/>
                    <a:pt x="362" y="23"/>
                    <a:pt x="365" y="23"/>
                  </a:cubicBezTo>
                  <a:cubicBezTo>
                    <a:pt x="369" y="23"/>
                    <a:pt x="380" y="24"/>
                    <a:pt x="388" y="27"/>
                  </a:cubicBezTo>
                  <a:lnTo>
                    <a:pt x="161" y="184"/>
                  </a:lnTo>
                  <a:lnTo>
                    <a:pt x="200" y="25"/>
                  </a:lnTo>
                  <a:cubicBezTo>
                    <a:pt x="211" y="23"/>
                    <a:pt x="229" y="23"/>
                    <a:pt x="234" y="23"/>
                  </a:cubicBezTo>
                  <a:cubicBezTo>
                    <a:pt x="241" y="23"/>
                    <a:pt x="251" y="23"/>
                    <a:pt x="253" y="22"/>
                  </a:cubicBezTo>
                  <a:cubicBezTo>
                    <a:pt x="258" y="18"/>
                    <a:pt x="258" y="9"/>
                    <a:pt x="258" y="9"/>
                  </a:cubicBezTo>
                  <a:cubicBezTo>
                    <a:pt x="258" y="3"/>
                    <a:pt x="253" y="0"/>
                    <a:pt x="247" y="0"/>
                  </a:cubicBezTo>
                  <a:cubicBezTo>
                    <a:pt x="235" y="0"/>
                    <a:pt x="222" y="1"/>
                    <a:pt x="209" y="1"/>
                  </a:cubicBezTo>
                  <a:lnTo>
                    <a:pt x="172" y="2"/>
                  </a:lnTo>
                  <a:lnTo>
                    <a:pt x="133" y="1"/>
                  </a:lnTo>
                  <a:cubicBezTo>
                    <a:pt x="120" y="1"/>
                    <a:pt x="107" y="0"/>
                    <a:pt x="94" y="0"/>
                  </a:cubicBezTo>
                  <a:cubicBezTo>
                    <a:pt x="89" y="0"/>
                    <a:pt x="79" y="0"/>
                    <a:pt x="79" y="14"/>
                  </a:cubicBezTo>
                  <a:cubicBezTo>
                    <a:pt x="79" y="23"/>
                    <a:pt x="86" y="23"/>
                    <a:pt x="100" y="23"/>
                  </a:cubicBezTo>
                  <a:cubicBezTo>
                    <a:pt x="111" y="23"/>
                    <a:pt x="120" y="24"/>
                    <a:pt x="131" y="24"/>
                  </a:cubicBezTo>
                  <a:lnTo>
                    <a:pt x="60" y="309"/>
                  </a:lnTo>
                  <a:cubicBezTo>
                    <a:pt x="58" y="317"/>
                    <a:pt x="57" y="317"/>
                    <a:pt x="48" y="318"/>
                  </a:cubicBezTo>
                  <a:cubicBezTo>
                    <a:pt x="40" y="319"/>
                    <a:pt x="30" y="319"/>
                    <a:pt x="22" y="319"/>
                  </a:cubicBezTo>
                  <a:cubicBezTo>
                    <a:pt x="9" y="319"/>
                    <a:pt x="8" y="319"/>
                    <a:pt x="6" y="320"/>
                  </a:cubicBezTo>
                  <a:cubicBezTo>
                    <a:pt x="0" y="323"/>
                    <a:pt x="0" y="331"/>
                    <a:pt x="0" y="333"/>
                  </a:cubicBezTo>
                  <a:cubicBezTo>
                    <a:pt x="0" y="333"/>
                    <a:pt x="0" y="342"/>
                    <a:pt x="11" y="342"/>
                  </a:cubicBezTo>
                  <a:cubicBezTo>
                    <a:pt x="23" y="342"/>
                    <a:pt x="36" y="341"/>
                    <a:pt x="49" y="341"/>
                  </a:cubicBezTo>
                  <a:lnTo>
                    <a:pt x="86" y="341"/>
                  </a:lnTo>
                  <a:lnTo>
                    <a:pt x="125" y="341"/>
                  </a:lnTo>
                  <a:cubicBezTo>
                    <a:pt x="138" y="341"/>
                    <a:pt x="151" y="342"/>
                    <a:pt x="164" y="342"/>
                  </a:cubicBezTo>
                  <a:cubicBezTo>
                    <a:pt x="169" y="342"/>
                    <a:pt x="172" y="342"/>
                    <a:pt x="175" y="339"/>
                  </a:cubicBezTo>
                  <a:cubicBezTo>
                    <a:pt x="177" y="336"/>
                    <a:pt x="178" y="328"/>
                    <a:pt x="178" y="328"/>
                  </a:cubicBezTo>
                  <a:cubicBezTo>
                    <a:pt x="178" y="319"/>
                    <a:pt x="171" y="319"/>
                    <a:pt x="158" y="319"/>
                  </a:cubicBezTo>
                  <a:cubicBezTo>
                    <a:pt x="147" y="319"/>
                    <a:pt x="138" y="318"/>
                    <a:pt x="127" y="318"/>
                  </a:cubicBezTo>
                  <a:lnTo>
                    <a:pt x="153" y="214"/>
                  </a:lnTo>
                  <a:lnTo>
                    <a:pt x="215" y="172"/>
                  </a:lnTo>
                  <a:lnTo>
                    <a:pt x="289" y="316"/>
                  </a:lnTo>
                  <a:cubicBezTo>
                    <a:pt x="279" y="319"/>
                    <a:pt x="264" y="319"/>
                    <a:pt x="262" y="319"/>
                  </a:cubicBezTo>
                  <a:cubicBezTo>
                    <a:pt x="256" y="319"/>
                    <a:pt x="253" y="319"/>
                    <a:pt x="250" y="322"/>
                  </a:cubicBezTo>
                  <a:cubicBezTo>
                    <a:pt x="248" y="325"/>
                    <a:pt x="247" y="333"/>
                    <a:pt x="247" y="333"/>
                  </a:cubicBezTo>
                  <a:cubicBezTo>
                    <a:pt x="247" y="333"/>
                    <a:pt x="247" y="342"/>
                    <a:pt x="258" y="342"/>
                  </a:cubicBezTo>
                  <a:lnTo>
                    <a:pt x="331" y="341"/>
                  </a:lnTo>
                  <a:lnTo>
                    <a:pt x="363" y="341"/>
                  </a:lnTo>
                  <a:cubicBezTo>
                    <a:pt x="373" y="341"/>
                    <a:pt x="384" y="342"/>
                    <a:pt x="393" y="342"/>
                  </a:cubicBezTo>
                  <a:cubicBezTo>
                    <a:pt x="397" y="342"/>
                    <a:pt x="407" y="342"/>
                    <a:pt x="407" y="32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6" name="Freeform 337">
              <a:extLst>
                <a:ext uri="{FF2B5EF4-FFF2-40B4-BE49-F238E27FC236}">
                  <a16:creationId xmlns:a16="http://schemas.microsoft.com/office/drawing/2014/main" id="{FA514E76-E541-4CED-B266-CA5975DBD2AB}"/>
                </a:ext>
              </a:extLst>
            </p:cNvPr>
            <p:cNvSpPr>
              <a:spLocks noEditPoints="1"/>
            </p:cNvSpPr>
            <p:nvPr>
              <p:custDataLst>
                <p:tags r:id="rId17"/>
              </p:custDataLst>
            </p:nvPr>
          </p:nvSpPr>
          <p:spPr bwMode="auto">
            <a:xfrm>
              <a:off x="3444875" y="2251076"/>
              <a:ext cx="100013" cy="38100"/>
            </a:xfrm>
            <a:custGeom>
              <a:avLst/>
              <a:gdLst>
                <a:gd name="T0" fmla="*/ 332 w 332"/>
                <a:gd name="T1" fmla="*/ 10 h 117"/>
                <a:gd name="T2" fmla="*/ 315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7" name="Freeform 338">
              <a:extLst>
                <a:ext uri="{FF2B5EF4-FFF2-40B4-BE49-F238E27FC236}">
                  <a16:creationId xmlns:a16="http://schemas.microsoft.com/office/drawing/2014/main" id="{A5F16A8B-309D-4417-BB63-670C6CAB5065}"/>
                </a:ext>
              </a:extLst>
            </p:cNvPr>
            <p:cNvSpPr>
              <a:spLocks/>
            </p:cNvSpPr>
            <p:nvPr>
              <p:custDataLst>
                <p:tags r:id="rId18"/>
              </p:custDataLst>
            </p:nvPr>
          </p:nvSpPr>
          <p:spPr bwMode="auto">
            <a:xfrm>
              <a:off x="3632200" y="2078038"/>
              <a:ext cx="39688" cy="384175"/>
            </a:xfrm>
            <a:custGeom>
              <a:avLst/>
              <a:gdLst>
                <a:gd name="T0" fmla="*/ 131 w 131"/>
                <a:gd name="T1" fmla="*/ 1196 h 1196"/>
                <a:gd name="T2" fmla="*/ 131 w 131"/>
                <a:gd name="T3" fmla="*/ 1169 h 1196"/>
                <a:gd name="T4" fmla="*/ 27 w 131"/>
                <a:gd name="T5" fmla="*/ 1169 h 1196"/>
                <a:gd name="T6" fmla="*/ 27 w 131"/>
                <a:gd name="T7" fmla="*/ 27 h 1196"/>
                <a:gd name="T8" fmla="*/ 131 w 131"/>
                <a:gd name="T9" fmla="*/ 27 h 1196"/>
                <a:gd name="T10" fmla="*/ 131 w 131"/>
                <a:gd name="T11" fmla="*/ 0 h 1196"/>
                <a:gd name="T12" fmla="*/ 0 w 131"/>
                <a:gd name="T13" fmla="*/ 0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1169"/>
                  </a:lnTo>
                  <a:lnTo>
                    <a:pt x="27" y="1169"/>
                  </a:lnTo>
                  <a:lnTo>
                    <a:pt x="27" y="27"/>
                  </a:lnTo>
                  <a:lnTo>
                    <a:pt x="131" y="27"/>
                  </a:lnTo>
                  <a:lnTo>
                    <a:pt x="131" y="0"/>
                  </a:lnTo>
                  <a:lnTo>
                    <a:pt x="0" y="0"/>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8" name="Freeform 339">
              <a:extLst>
                <a:ext uri="{FF2B5EF4-FFF2-40B4-BE49-F238E27FC236}">
                  <a16:creationId xmlns:a16="http://schemas.microsoft.com/office/drawing/2014/main" id="{428E4B74-69BF-4A22-82D7-2C055F5F4FD7}"/>
                </a:ext>
              </a:extLst>
            </p:cNvPr>
            <p:cNvSpPr>
              <a:spLocks/>
            </p:cNvSpPr>
            <p:nvPr>
              <p:custDataLst>
                <p:tags r:id="rId19"/>
              </p:custDataLst>
            </p:nvPr>
          </p:nvSpPr>
          <p:spPr bwMode="auto">
            <a:xfrm>
              <a:off x="3687763" y="2168526"/>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9" name="Freeform 340">
              <a:extLst>
                <a:ext uri="{FF2B5EF4-FFF2-40B4-BE49-F238E27FC236}">
                  <a16:creationId xmlns:a16="http://schemas.microsoft.com/office/drawing/2014/main" id="{8298CA0E-99F5-4A43-8761-C37C265E2227}"/>
                </a:ext>
              </a:extLst>
            </p:cNvPr>
            <p:cNvSpPr>
              <a:spLocks/>
            </p:cNvSpPr>
            <p:nvPr>
              <p:custDataLst>
                <p:tags r:id="rId20"/>
              </p:custDataLst>
            </p:nvPr>
          </p:nvSpPr>
          <p:spPr bwMode="auto">
            <a:xfrm>
              <a:off x="3821113" y="2141538"/>
              <a:ext cx="58738" cy="73025"/>
            </a:xfrm>
            <a:custGeom>
              <a:avLst/>
              <a:gdLst>
                <a:gd name="T0" fmla="*/ 190 w 190"/>
                <a:gd name="T1" fmla="*/ 164 h 229"/>
                <a:gd name="T2" fmla="*/ 184 w 190"/>
                <a:gd name="T3" fmla="*/ 159 h 229"/>
                <a:gd name="T4" fmla="*/ 177 w 190"/>
                <a:gd name="T5" fmla="*/ 164 h 229"/>
                <a:gd name="T6" fmla="*/ 112 w 190"/>
                <a:gd name="T7" fmla="*/ 216 h 229"/>
                <a:gd name="T8" fmla="*/ 42 w 190"/>
                <a:gd name="T9" fmla="*/ 114 h 229"/>
                <a:gd name="T10" fmla="*/ 109 w 190"/>
                <a:gd name="T11" fmla="*/ 12 h 229"/>
                <a:gd name="T12" fmla="*/ 162 w 190"/>
                <a:gd name="T13" fmla="*/ 31 h 229"/>
                <a:gd name="T14" fmla="*/ 139 w 190"/>
                <a:gd name="T15" fmla="*/ 54 h 229"/>
                <a:gd name="T16" fmla="*/ 162 w 190"/>
                <a:gd name="T17" fmla="*/ 76 h 229"/>
                <a:gd name="T18" fmla="*/ 185 w 190"/>
                <a:gd name="T19" fmla="*/ 53 h 229"/>
                <a:gd name="T20" fmla="*/ 109 w 190"/>
                <a:gd name="T21" fmla="*/ 0 h 229"/>
                <a:gd name="T22" fmla="*/ 0 w 190"/>
                <a:gd name="T23" fmla="*/ 115 h 229"/>
                <a:gd name="T24" fmla="*/ 108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1" y="216"/>
                    <a:pt x="112" y="216"/>
                  </a:cubicBezTo>
                  <a:cubicBezTo>
                    <a:pt x="86" y="216"/>
                    <a:pt x="42" y="195"/>
                    <a:pt x="42" y="114"/>
                  </a:cubicBezTo>
                  <a:cubicBezTo>
                    <a:pt x="42" y="33"/>
                    <a:pt x="83" y="12"/>
                    <a:pt x="109" y="12"/>
                  </a:cubicBezTo>
                  <a:cubicBezTo>
                    <a:pt x="114" y="12"/>
                    <a:pt x="145" y="13"/>
                    <a:pt x="162" y="31"/>
                  </a:cubicBezTo>
                  <a:cubicBezTo>
                    <a:pt x="142" y="32"/>
                    <a:pt x="139" y="47"/>
                    <a:pt x="139" y="54"/>
                  </a:cubicBezTo>
                  <a:cubicBezTo>
                    <a:pt x="139" y="66"/>
                    <a:pt x="148" y="76"/>
                    <a:pt x="162" y="76"/>
                  </a:cubicBezTo>
                  <a:cubicBezTo>
                    <a:pt x="175" y="76"/>
                    <a:pt x="185" y="68"/>
                    <a:pt x="185" y="53"/>
                  </a:cubicBezTo>
                  <a:cubicBezTo>
                    <a:pt x="185" y="19"/>
                    <a:pt x="147" y="0"/>
                    <a:pt x="109" y="0"/>
                  </a:cubicBezTo>
                  <a:cubicBezTo>
                    <a:pt x="46" y="0"/>
                    <a:pt x="0" y="54"/>
                    <a:pt x="0" y="115"/>
                  </a:cubicBezTo>
                  <a:cubicBezTo>
                    <a:pt x="0" y="179"/>
                    <a:pt x="50" y="229"/>
                    <a:pt x="108"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0" name="Freeform 341">
              <a:extLst>
                <a:ext uri="{FF2B5EF4-FFF2-40B4-BE49-F238E27FC236}">
                  <a16:creationId xmlns:a16="http://schemas.microsoft.com/office/drawing/2014/main" id="{E138A1F6-3BBE-45CA-BFF7-B888B8912045}"/>
                </a:ext>
              </a:extLst>
            </p:cNvPr>
            <p:cNvSpPr>
              <a:spLocks noEditPoints="1"/>
            </p:cNvSpPr>
            <p:nvPr>
              <p:custDataLst>
                <p:tags r:id="rId21"/>
              </p:custDataLst>
            </p:nvPr>
          </p:nvSpPr>
          <p:spPr bwMode="auto">
            <a:xfrm>
              <a:off x="3887788" y="2141538"/>
              <a:ext cx="66675" cy="73025"/>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7" y="202"/>
                    <a:pt x="135"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3" y="22"/>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1" name="Freeform 342">
              <a:extLst>
                <a:ext uri="{FF2B5EF4-FFF2-40B4-BE49-F238E27FC236}">
                  <a16:creationId xmlns:a16="http://schemas.microsoft.com/office/drawing/2014/main" id="{28374D69-4EBA-42AD-A998-F213AD940380}"/>
                </a:ext>
              </a:extLst>
            </p:cNvPr>
            <p:cNvSpPr>
              <a:spLocks/>
            </p:cNvSpPr>
            <p:nvPr>
              <p:custDataLst>
                <p:tags r:id="rId22"/>
              </p:custDataLst>
            </p:nvPr>
          </p:nvSpPr>
          <p:spPr bwMode="auto">
            <a:xfrm>
              <a:off x="3963988" y="2141538"/>
              <a:ext cx="49213" cy="73025"/>
            </a:xfrm>
            <a:custGeom>
              <a:avLst/>
              <a:gdLst>
                <a:gd name="T0" fmla="*/ 163 w 163"/>
                <a:gd name="T1" fmla="*/ 159 h 229"/>
                <a:gd name="T2" fmla="*/ 143 w 163"/>
                <a:gd name="T3" fmla="*/ 112 h 229"/>
                <a:gd name="T4" fmla="*/ 86 w 163"/>
                <a:gd name="T5" fmla="*/ 88 h 229"/>
                <a:gd name="T6" fmla="*/ 24 w 163"/>
                <a:gd name="T7" fmla="*/ 47 h 229"/>
                <a:gd name="T8" fmla="*/ 80 w 163"/>
                <a:gd name="T9" fmla="*/ 9 h 229"/>
                <a:gd name="T10" fmla="*/ 139 w 163"/>
                <a:gd name="T11" fmla="*/ 69 h 229"/>
                <a:gd name="T12" fmla="*/ 145 w 163"/>
                <a:gd name="T13" fmla="*/ 74 h 229"/>
                <a:gd name="T14" fmla="*/ 151 w 163"/>
                <a:gd name="T15" fmla="*/ 62 h 229"/>
                <a:gd name="T16" fmla="*/ 151 w 163"/>
                <a:gd name="T17" fmla="*/ 12 h 229"/>
                <a:gd name="T18" fmla="*/ 146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40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9"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2" name="Freeform 343">
              <a:extLst>
                <a:ext uri="{FF2B5EF4-FFF2-40B4-BE49-F238E27FC236}">
                  <a16:creationId xmlns:a16="http://schemas.microsoft.com/office/drawing/2014/main" id="{D322177D-9A57-47D4-BF0F-2857D3BBD579}"/>
                </a:ext>
              </a:extLst>
            </p:cNvPr>
            <p:cNvSpPr>
              <a:spLocks/>
            </p:cNvSpPr>
            <p:nvPr>
              <p:custDataLst>
                <p:tags r:id="rId23"/>
              </p:custDataLst>
            </p:nvPr>
          </p:nvSpPr>
          <p:spPr bwMode="auto">
            <a:xfrm>
              <a:off x="4051300" y="2101851"/>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8"/>
                  </a:cubicBezTo>
                  <a:cubicBezTo>
                    <a:pt x="0" y="347"/>
                    <a:pt x="7" y="353"/>
                    <a:pt x="15" y="353"/>
                  </a:cubicBezTo>
                  <a:cubicBezTo>
                    <a:pt x="23" y="353"/>
                    <a:pt x="27" y="347"/>
                    <a:pt x="31" y="342"/>
                  </a:cubicBezTo>
                  <a:lnTo>
                    <a:pt x="152"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3" name="Freeform 344">
              <a:extLst>
                <a:ext uri="{FF2B5EF4-FFF2-40B4-BE49-F238E27FC236}">
                  <a16:creationId xmlns:a16="http://schemas.microsoft.com/office/drawing/2014/main" id="{956DE721-7BD6-4B32-AA95-32E5C3F6F5AB}"/>
                </a:ext>
              </a:extLst>
            </p:cNvPr>
            <p:cNvSpPr>
              <a:spLocks/>
            </p:cNvSpPr>
            <p:nvPr>
              <p:custDataLst>
                <p:tags r:id="rId24"/>
              </p:custDataLst>
            </p:nvPr>
          </p:nvSpPr>
          <p:spPr bwMode="auto">
            <a:xfrm>
              <a:off x="4176713" y="2168526"/>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4" name="Freeform 345">
              <a:extLst>
                <a:ext uri="{FF2B5EF4-FFF2-40B4-BE49-F238E27FC236}">
                  <a16:creationId xmlns:a16="http://schemas.microsoft.com/office/drawing/2014/main" id="{DD45DFD7-9032-4EE3-8276-7FCB374EB2C0}"/>
                </a:ext>
              </a:extLst>
            </p:cNvPr>
            <p:cNvSpPr>
              <a:spLocks/>
            </p:cNvSpPr>
            <p:nvPr>
              <p:custDataLst>
                <p:tags r:id="rId25"/>
              </p:custDataLst>
            </p:nvPr>
          </p:nvSpPr>
          <p:spPr bwMode="auto">
            <a:xfrm>
              <a:off x="4321175" y="2141538"/>
              <a:ext cx="57150" cy="73025"/>
            </a:xfrm>
            <a:custGeom>
              <a:avLst/>
              <a:gdLst>
                <a:gd name="T0" fmla="*/ 190 w 190"/>
                <a:gd name="T1" fmla="*/ 164 h 229"/>
                <a:gd name="T2" fmla="*/ 183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9 w 190"/>
                <a:gd name="T15" fmla="*/ 54 h 229"/>
                <a:gd name="T16" fmla="*/ 162 w 190"/>
                <a:gd name="T17" fmla="*/ 76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3" y="210"/>
                    <a:pt x="130" y="216"/>
                    <a:pt x="112" y="216"/>
                  </a:cubicBezTo>
                  <a:cubicBezTo>
                    <a:pt x="85" y="216"/>
                    <a:pt x="41" y="195"/>
                    <a:pt x="41" y="114"/>
                  </a:cubicBezTo>
                  <a:cubicBezTo>
                    <a:pt x="41" y="33"/>
                    <a:pt x="82" y="12"/>
                    <a:pt x="109" y="12"/>
                  </a:cubicBezTo>
                  <a:cubicBezTo>
                    <a:pt x="113" y="12"/>
                    <a:pt x="145" y="13"/>
                    <a:pt x="162" y="31"/>
                  </a:cubicBezTo>
                  <a:cubicBezTo>
                    <a:pt x="142" y="32"/>
                    <a:pt x="139" y="47"/>
                    <a:pt x="139" y="54"/>
                  </a:cubicBezTo>
                  <a:cubicBezTo>
                    <a:pt x="139" y="66"/>
                    <a:pt x="148" y="76"/>
                    <a:pt x="162" y="76"/>
                  </a:cubicBezTo>
                  <a:cubicBezTo>
                    <a:pt x="174" y="76"/>
                    <a:pt x="184" y="68"/>
                    <a:pt x="184" y="53"/>
                  </a:cubicBezTo>
                  <a:cubicBezTo>
                    <a:pt x="184" y="19"/>
                    <a:pt x="147"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5" name="Freeform 346">
              <a:extLst>
                <a:ext uri="{FF2B5EF4-FFF2-40B4-BE49-F238E27FC236}">
                  <a16:creationId xmlns:a16="http://schemas.microsoft.com/office/drawing/2014/main" id="{F7914B80-224D-4D0B-92D1-3BA0BAFB3CB0}"/>
                </a:ext>
              </a:extLst>
            </p:cNvPr>
            <p:cNvSpPr>
              <a:spLocks noEditPoints="1"/>
            </p:cNvSpPr>
            <p:nvPr>
              <p:custDataLst>
                <p:tags r:id="rId26"/>
              </p:custDataLst>
            </p:nvPr>
          </p:nvSpPr>
          <p:spPr bwMode="auto">
            <a:xfrm>
              <a:off x="4386263" y="2141538"/>
              <a:ext cx="66675" cy="73025"/>
            </a:xfrm>
            <a:custGeom>
              <a:avLst/>
              <a:gdLst>
                <a:gd name="T0" fmla="*/ 221 w 221"/>
                <a:gd name="T1" fmla="*/ 116 h 229"/>
                <a:gd name="T2" fmla="*/ 111 w 221"/>
                <a:gd name="T3" fmla="*/ 0 h 229"/>
                <a:gd name="T4" fmla="*/ 0 w 221"/>
                <a:gd name="T5" fmla="*/ 116 h 229"/>
                <a:gd name="T6" fmla="*/ 111 w 221"/>
                <a:gd name="T7" fmla="*/ 229 h 229"/>
                <a:gd name="T8" fmla="*/ 221 w 221"/>
                <a:gd name="T9" fmla="*/ 116 h 229"/>
                <a:gd name="T10" fmla="*/ 180 w 221"/>
                <a:gd name="T11" fmla="*/ 112 h 229"/>
                <a:gd name="T12" fmla="*/ 169 w 221"/>
                <a:gd name="T13" fmla="*/ 179 h 229"/>
                <a:gd name="T14" fmla="*/ 111 w 221"/>
                <a:gd name="T15" fmla="*/ 216 h 229"/>
                <a:gd name="T16" fmla="*/ 54 w 221"/>
                <a:gd name="T17" fmla="*/ 183 h 229"/>
                <a:gd name="T18" fmla="*/ 42 w 221"/>
                <a:gd name="T19" fmla="*/ 112 h 229"/>
                <a:gd name="T20" fmla="*/ 54 w 221"/>
                <a:gd name="T21" fmla="*/ 44 h 229"/>
                <a:gd name="T22" fmla="*/ 111 w 221"/>
                <a:gd name="T23" fmla="*/ 11 h 229"/>
                <a:gd name="T24" fmla="*/ 167 w 221"/>
                <a:gd name="T25" fmla="*/ 43 h 229"/>
                <a:gd name="T26" fmla="*/ 180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9" y="0"/>
                    <a:pt x="0" y="54"/>
                    <a:pt x="0" y="116"/>
                  </a:cubicBezTo>
                  <a:cubicBezTo>
                    <a:pt x="0" y="181"/>
                    <a:pt x="52" y="229"/>
                    <a:pt x="111" y="229"/>
                  </a:cubicBezTo>
                  <a:cubicBezTo>
                    <a:pt x="171" y="229"/>
                    <a:pt x="221" y="180"/>
                    <a:pt x="221" y="116"/>
                  </a:cubicBezTo>
                  <a:close/>
                  <a:moveTo>
                    <a:pt x="180" y="112"/>
                  </a:moveTo>
                  <a:cubicBezTo>
                    <a:pt x="180" y="130"/>
                    <a:pt x="180" y="157"/>
                    <a:pt x="169" y="179"/>
                  </a:cubicBezTo>
                  <a:cubicBezTo>
                    <a:pt x="158" y="202"/>
                    <a:pt x="136" y="216"/>
                    <a:pt x="111" y="216"/>
                  </a:cubicBezTo>
                  <a:cubicBezTo>
                    <a:pt x="90" y="216"/>
                    <a:pt x="68" y="206"/>
                    <a:pt x="54" y="183"/>
                  </a:cubicBezTo>
                  <a:cubicBezTo>
                    <a:pt x="42" y="161"/>
                    <a:pt x="42" y="130"/>
                    <a:pt x="42" y="112"/>
                  </a:cubicBezTo>
                  <a:cubicBezTo>
                    <a:pt x="42" y="93"/>
                    <a:pt x="42" y="66"/>
                    <a:pt x="54" y="44"/>
                  </a:cubicBezTo>
                  <a:cubicBezTo>
                    <a:pt x="67" y="21"/>
                    <a:pt x="91" y="11"/>
                    <a:pt x="111" y="11"/>
                  </a:cubicBezTo>
                  <a:cubicBezTo>
                    <a:pt x="133" y="11"/>
                    <a:pt x="154" y="22"/>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6" name="Freeform 347">
              <a:extLst>
                <a:ext uri="{FF2B5EF4-FFF2-40B4-BE49-F238E27FC236}">
                  <a16:creationId xmlns:a16="http://schemas.microsoft.com/office/drawing/2014/main" id="{978DFF09-409F-4282-9A0D-067735270BBA}"/>
                </a:ext>
              </a:extLst>
            </p:cNvPr>
            <p:cNvSpPr>
              <a:spLocks/>
            </p:cNvSpPr>
            <p:nvPr>
              <p:custDataLst>
                <p:tags r:id="rId27"/>
              </p:custDataLst>
            </p:nvPr>
          </p:nvSpPr>
          <p:spPr bwMode="auto">
            <a:xfrm>
              <a:off x="4462463" y="2141538"/>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69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2"/>
                    <a:pt x="24" y="76"/>
                    <a:pt x="24" y="47"/>
                  </a:cubicBezTo>
                  <a:cubicBezTo>
                    <a:pt x="24" y="30"/>
                    <a:pt x="37" y="9"/>
                    <a:pt x="80" y="9"/>
                  </a:cubicBezTo>
                  <a:cubicBezTo>
                    <a:pt x="135" y="9"/>
                    <a:pt x="137" y="54"/>
                    <a:pt x="138" y="69"/>
                  </a:cubicBezTo>
                  <a:cubicBezTo>
                    <a:pt x="139" y="74"/>
                    <a:pt x="144" y="74"/>
                    <a:pt x="144" y="74"/>
                  </a:cubicBezTo>
                  <a:cubicBezTo>
                    <a:pt x="151" y="74"/>
                    <a:pt x="151" y="71"/>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2" y="138"/>
                    <a:pt x="7" y="138"/>
                  </a:cubicBezTo>
                  <a:cubicBezTo>
                    <a:pt x="0" y="138"/>
                    <a:pt x="0" y="142"/>
                    <a:pt x="0" y="151"/>
                  </a:cubicBezTo>
                  <a:lnTo>
                    <a:pt x="0" y="217"/>
                  </a:lnTo>
                  <a:cubicBezTo>
                    <a:pt x="0" y="225"/>
                    <a:pt x="0" y="229"/>
                    <a:pt x="6" y="229"/>
                  </a:cubicBezTo>
                  <a:cubicBezTo>
                    <a:pt x="8" y="229"/>
                    <a:pt x="8"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7" name="Freeform 348">
              <a:extLst>
                <a:ext uri="{FF2B5EF4-FFF2-40B4-BE49-F238E27FC236}">
                  <a16:creationId xmlns:a16="http://schemas.microsoft.com/office/drawing/2014/main" id="{9C6E1D2D-E867-492E-83DF-A34A19374597}"/>
                </a:ext>
              </a:extLst>
            </p:cNvPr>
            <p:cNvSpPr>
              <a:spLocks/>
            </p:cNvSpPr>
            <p:nvPr>
              <p:custDataLst>
                <p:tags r:id="rId28"/>
              </p:custDataLst>
            </p:nvPr>
          </p:nvSpPr>
          <p:spPr bwMode="auto">
            <a:xfrm>
              <a:off x="4521200" y="2101851"/>
              <a:ext cx="76200" cy="111125"/>
            </a:xfrm>
            <a:custGeom>
              <a:avLst/>
              <a:gdLst>
                <a:gd name="T0" fmla="*/ 251 w 251"/>
                <a:gd name="T1" fmla="*/ 346 h 346"/>
                <a:gd name="T2" fmla="*/ 251 w 251"/>
                <a:gd name="T3" fmla="*/ 331 h 346"/>
                <a:gd name="T4" fmla="*/ 212 w 251"/>
                <a:gd name="T5" fmla="*/ 316 h 346"/>
                <a:gd name="T6" fmla="*/ 212 w 251"/>
                <a:gd name="T7" fmla="*/ 220 h 346"/>
                <a:gd name="T8" fmla="*/ 196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6 h 346"/>
                <a:gd name="T40" fmla="*/ 141 w 251"/>
                <a:gd name="T41" fmla="*/ 137 h 346"/>
                <a:gd name="T42" fmla="*/ 177 w 251"/>
                <a:gd name="T43" fmla="*/ 192 h 346"/>
                <a:gd name="T44" fmla="*/ 177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2" y="331"/>
                    <a:pt x="212" y="316"/>
                  </a:cubicBezTo>
                  <a:lnTo>
                    <a:pt x="212" y="220"/>
                  </a:lnTo>
                  <a:cubicBezTo>
                    <a:pt x="212" y="178"/>
                    <a:pt x="212" y="162"/>
                    <a:pt x="196" y="144"/>
                  </a:cubicBezTo>
                  <a:cubicBezTo>
                    <a:pt x="189" y="136"/>
                    <a:pt x="173" y="126"/>
                    <a:pt x="144" y="126"/>
                  </a:cubicBezTo>
                  <a:cubicBezTo>
                    <a:pt x="102" y="126"/>
                    <a:pt x="80" y="156"/>
                    <a:pt x="72" y="174"/>
                  </a:cubicBezTo>
                  <a:lnTo>
                    <a:pt x="72" y="174"/>
                  </a:lnTo>
                  <a:lnTo>
                    <a:pt x="72" y="0"/>
                  </a:lnTo>
                  <a:lnTo>
                    <a:pt x="0" y="5"/>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6"/>
                  </a:lnTo>
                  <a:cubicBezTo>
                    <a:pt x="73" y="165"/>
                    <a:pt x="109" y="137"/>
                    <a:pt x="141" y="137"/>
                  </a:cubicBezTo>
                  <a:cubicBezTo>
                    <a:pt x="172" y="137"/>
                    <a:pt x="177" y="164"/>
                    <a:pt x="177" y="192"/>
                  </a:cubicBezTo>
                  <a:lnTo>
                    <a:pt x="177" y="308"/>
                  </a:lnTo>
                  <a:cubicBezTo>
                    <a:pt x="177"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8" name="Freeform 349">
              <a:extLst>
                <a:ext uri="{FF2B5EF4-FFF2-40B4-BE49-F238E27FC236}">
                  <a16:creationId xmlns:a16="http://schemas.microsoft.com/office/drawing/2014/main" id="{471F1712-66A3-4CB8-B53F-DE3993D356C8}"/>
                </a:ext>
              </a:extLst>
            </p:cNvPr>
            <p:cNvSpPr>
              <a:spLocks/>
            </p:cNvSpPr>
            <p:nvPr>
              <p:custDataLst>
                <p:tags r:id="rId29"/>
              </p:custDataLst>
            </p:nvPr>
          </p:nvSpPr>
          <p:spPr bwMode="auto">
            <a:xfrm>
              <a:off x="4635500" y="2101851"/>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0" y="6"/>
                    <a:pt x="93"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9" name="Freeform 350">
              <a:extLst>
                <a:ext uri="{FF2B5EF4-FFF2-40B4-BE49-F238E27FC236}">
                  <a16:creationId xmlns:a16="http://schemas.microsoft.com/office/drawing/2014/main" id="{3585B6C1-D3FA-458B-B6C0-FBAE1A741013}"/>
                </a:ext>
              </a:extLst>
            </p:cNvPr>
            <p:cNvSpPr>
              <a:spLocks/>
            </p:cNvSpPr>
            <p:nvPr>
              <p:custDataLst>
                <p:tags r:id="rId30"/>
              </p:custDataLst>
            </p:nvPr>
          </p:nvSpPr>
          <p:spPr bwMode="auto">
            <a:xfrm>
              <a:off x="4894263" y="2168526"/>
              <a:ext cx="92075" cy="6350"/>
            </a:xfrm>
            <a:custGeom>
              <a:avLst/>
              <a:gdLst>
                <a:gd name="T0" fmla="*/ 305 w 305"/>
                <a:gd name="T1" fmla="*/ 10 h 20"/>
                <a:gd name="T2" fmla="*/ 288 w 305"/>
                <a:gd name="T3" fmla="*/ 0 h 20"/>
                <a:gd name="T4" fmla="*/ 16 w 305"/>
                <a:gd name="T5" fmla="*/ 0 h 20"/>
                <a:gd name="T6" fmla="*/ 0 w 305"/>
                <a:gd name="T7" fmla="*/ 10 h 20"/>
                <a:gd name="T8" fmla="*/ 16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6" y="0"/>
                  </a:lnTo>
                  <a:cubicBezTo>
                    <a:pt x="10" y="0"/>
                    <a:pt x="0" y="0"/>
                    <a:pt x="0" y="10"/>
                  </a:cubicBezTo>
                  <a:cubicBezTo>
                    <a:pt x="0" y="20"/>
                    <a:pt x="10" y="20"/>
                    <a:pt x="16"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0" name="Freeform 351">
              <a:extLst>
                <a:ext uri="{FF2B5EF4-FFF2-40B4-BE49-F238E27FC236}">
                  <a16:creationId xmlns:a16="http://schemas.microsoft.com/office/drawing/2014/main" id="{8A60B024-64A7-48AA-BD3D-552F81BB1CDC}"/>
                </a:ext>
              </a:extLst>
            </p:cNvPr>
            <p:cNvSpPr>
              <a:spLocks/>
            </p:cNvSpPr>
            <p:nvPr>
              <p:custDataLst>
                <p:tags r:id="rId31"/>
              </p:custDataLst>
            </p:nvPr>
          </p:nvSpPr>
          <p:spPr bwMode="auto">
            <a:xfrm>
              <a:off x="5029200" y="2141538"/>
              <a:ext cx="49213" cy="73025"/>
            </a:xfrm>
            <a:custGeom>
              <a:avLst/>
              <a:gdLst>
                <a:gd name="T0" fmla="*/ 163 w 163"/>
                <a:gd name="T1" fmla="*/ 159 h 229"/>
                <a:gd name="T2" fmla="*/ 142 w 163"/>
                <a:gd name="T3" fmla="*/ 112 h 229"/>
                <a:gd name="T4" fmla="*/ 85 w 163"/>
                <a:gd name="T5" fmla="*/ 88 h 229"/>
                <a:gd name="T6" fmla="*/ 24 w 163"/>
                <a:gd name="T7" fmla="*/ 47 h 229"/>
                <a:gd name="T8" fmla="*/ 79 w 163"/>
                <a:gd name="T9" fmla="*/ 9 h 229"/>
                <a:gd name="T10" fmla="*/ 138 w 163"/>
                <a:gd name="T11" fmla="*/ 69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8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2"/>
                    <a:pt x="24" y="76"/>
                    <a:pt x="24" y="47"/>
                  </a:cubicBezTo>
                  <a:cubicBezTo>
                    <a:pt x="24" y="30"/>
                    <a:pt x="37" y="9"/>
                    <a:pt x="79" y="9"/>
                  </a:cubicBezTo>
                  <a:cubicBezTo>
                    <a:pt x="134" y="9"/>
                    <a:pt x="137" y="54"/>
                    <a:pt x="138" y="69"/>
                  </a:cubicBezTo>
                  <a:cubicBezTo>
                    <a:pt x="138" y="74"/>
                    <a:pt x="144" y="74"/>
                    <a:pt x="144" y="74"/>
                  </a:cubicBezTo>
                  <a:cubicBezTo>
                    <a:pt x="150" y="74"/>
                    <a:pt x="150" y="71"/>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8"/>
                    <a:pt x="121" y="218"/>
                    <a:pt x="82" y="218"/>
                  </a:cubicBezTo>
                  <a:cubicBezTo>
                    <a:pt x="41" y="218"/>
                    <a:pt x="23"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8" y="207"/>
                  </a:cubicBezTo>
                  <a:cubicBezTo>
                    <a:pt x="50"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1" name="Freeform 352">
              <a:extLst>
                <a:ext uri="{FF2B5EF4-FFF2-40B4-BE49-F238E27FC236}">
                  <a16:creationId xmlns:a16="http://schemas.microsoft.com/office/drawing/2014/main" id="{79208F1C-2A1D-40F1-B31D-344CC69F5A53}"/>
                </a:ext>
              </a:extLst>
            </p:cNvPr>
            <p:cNvSpPr>
              <a:spLocks noEditPoints="1"/>
            </p:cNvSpPr>
            <p:nvPr>
              <p:custDataLst>
                <p:tags r:id="rId32"/>
              </p:custDataLst>
            </p:nvPr>
          </p:nvSpPr>
          <p:spPr bwMode="auto">
            <a:xfrm>
              <a:off x="5087938" y="2106613"/>
              <a:ext cx="31750" cy="106363"/>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2" name="Freeform 353">
              <a:extLst>
                <a:ext uri="{FF2B5EF4-FFF2-40B4-BE49-F238E27FC236}">
                  <a16:creationId xmlns:a16="http://schemas.microsoft.com/office/drawing/2014/main" id="{D56D8104-5BAE-42C5-ADE2-67880971F8CD}"/>
                </a:ext>
              </a:extLst>
            </p:cNvPr>
            <p:cNvSpPr>
              <a:spLocks/>
            </p:cNvSpPr>
            <p:nvPr>
              <p:custDataLst>
                <p:tags r:id="rId33"/>
              </p:custDataLst>
            </p:nvPr>
          </p:nvSpPr>
          <p:spPr bwMode="auto">
            <a:xfrm>
              <a:off x="5129213" y="2141538"/>
              <a:ext cx="76200" cy="71438"/>
            </a:xfrm>
            <a:custGeom>
              <a:avLst/>
              <a:gdLst>
                <a:gd name="T0" fmla="*/ 251 w 251"/>
                <a:gd name="T1" fmla="*/ 220 h 220"/>
                <a:gd name="T2" fmla="*/ 251 w 251"/>
                <a:gd name="T3" fmla="*/ 205 h 220"/>
                <a:gd name="T4" fmla="*/ 212 w 251"/>
                <a:gd name="T5" fmla="*/ 190 h 220"/>
                <a:gd name="T6" fmla="*/ 212 w 251"/>
                <a:gd name="T7" fmla="*/ 94 h 220"/>
                <a:gd name="T8" fmla="*/ 197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7" y="18"/>
                  </a:cubicBezTo>
                  <a:cubicBezTo>
                    <a:pt x="190"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3" name="Freeform 354">
              <a:extLst>
                <a:ext uri="{FF2B5EF4-FFF2-40B4-BE49-F238E27FC236}">
                  <a16:creationId xmlns:a16="http://schemas.microsoft.com/office/drawing/2014/main" id="{6532DB55-03B4-4B8C-AF23-B799A888C6F1}"/>
                </a:ext>
              </a:extLst>
            </p:cNvPr>
            <p:cNvSpPr>
              <a:spLocks/>
            </p:cNvSpPr>
            <p:nvPr>
              <p:custDataLst>
                <p:tags r:id="rId34"/>
              </p:custDataLst>
            </p:nvPr>
          </p:nvSpPr>
          <p:spPr bwMode="auto">
            <a:xfrm>
              <a:off x="5241925" y="2101851"/>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0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0"/>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4" name="Freeform 355">
              <a:extLst>
                <a:ext uri="{FF2B5EF4-FFF2-40B4-BE49-F238E27FC236}">
                  <a16:creationId xmlns:a16="http://schemas.microsoft.com/office/drawing/2014/main" id="{ECDC509A-2C00-4E8A-886C-9DCF84179502}"/>
                </a:ext>
              </a:extLst>
            </p:cNvPr>
            <p:cNvSpPr>
              <a:spLocks/>
            </p:cNvSpPr>
            <p:nvPr>
              <p:custDataLst>
                <p:tags r:id="rId35"/>
              </p:custDataLst>
            </p:nvPr>
          </p:nvSpPr>
          <p:spPr bwMode="auto">
            <a:xfrm>
              <a:off x="5368925" y="2168526"/>
              <a:ext cx="92075" cy="6350"/>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5" name="Freeform 356">
              <a:extLst>
                <a:ext uri="{FF2B5EF4-FFF2-40B4-BE49-F238E27FC236}">
                  <a16:creationId xmlns:a16="http://schemas.microsoft.com/office/drawing/2014/main" id="{8F944328-AC17-4DBC-992C-F6B667DC24C3}"/>
                </a:ext>
              </a:extLst>
            </p:cNvPr>
            <p:cNvSpPr>
              <a:spLocks/>
            </p:cNvSpPr>
            <p:nvPr>
              <p:custDataLst>
                <p:tags r:id="rId36"/>
              </p:custDataLst>
            </p:nvPr>
          </p:nvSpPr>
          <p:spPr bwMode="auto">
            <a:xfrm>
              <a:off x="5511800" y="2141538"/>
              <a:ext cx="49213" cy="73025"/>
            </a:xfrm>
            <a:custGeom>
              <a:avLst/>
              <a:gdLst>
                <a:gd name="T0" fmla="*/ 163 w 163"/>
                <a:gd name="T1" fmla="*/ 159 h 229"/>
                <a:gd name="T2" fmla="*/ 143 w 163"/>
                <a:gd name="T3" fmla="*/ 112 h 229"/>
                <a:gd name="T4" fmla="*/ 86 w 163"/>
                <a:gd name="T5" fmla="*/ 88 h 229"/>
                <a:gd name="T6" fmla="*/ 24 w 163"/>
                <a:gd name="T7" fmla="*/ 47 h 229"/>
                <a:gd name="T8" fmla="*/ 80 w 163"/>
                <a:gd name="T9" fmla="*/ 9 h 229"/>
                <a:gd name="T10" fmla="*/ 139 w 163"/>
                <a:gd name="T11" fmla="*/ 69 h 229"/>
                <a:gd name="T12" fmla="*/ 145 w 163"/>
                <a:gd name="T13" fmla="*/ 74 h 229"/>
                <a:gd name="T14" fmla="*/ 151 w 163"/>
                <a:gd name="T15" fmla="*/ 62 h 229"/>
                <a:gd name="T16" fmla="*/ 151 w 163"/>
                <a:gd name="T17" fmla="*/ 12 h 229"/>
                <a:gd name="T18" fmla="*/ 146 w 163"/>
                <a:gd name="T19" fmla="*/ 0 h 229"/>
                <a:gd name="T20" fmla="*/ 136 w 163"/>
                <a:gd name="T21" fmla="*/ 6 h 229"/>
                <a:gd name="T22" fmla="*/ 127 w 163"/>
                <a:gd name="T23" fmla="*/ 14 h 229"/>
                <a:gd name="T24" fmla="*/ 80 w 163"/>
                <a:gd name="T25" fmla="*/ 0 h 229"/>
                <a:gd name="T26" fmla="*/ 0 w 163"/>
                <a:gd name="T27" fmla="*/ 61 h 229"/>
                <a:gd name="T28" fmla="*/ 22 w 163"/>
                <a:gd name="T29" fmla="*/ 103 h 229"/>
                <a:gd name="T30" fmla="*/ 88 w 163"/>
                <a:gd name="T31" fmla="*/ 126 h 229"/>
                <a:gd name="T32" fmla="*/ 140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3" y="112"/>
                  </a:cubicBezTo>
                  <a:cubicBezTo>
                    <a:pt x="126" y="96"/>
                    <a:pt x="107" y="92"/>
                    <a:pt x="86" y="88"/>
                  </a:cubicBezTo>
                  <a:cubicBezTo>
                    <a:pt x="58" y="82"/>
                    <a:pt x="24" y="76"/>
                    <a:pt x="24" y="47"/>
                  </a:cubicBezTo>
                  <a:cubicBezTo>
                    <a:pt x="24" y="30"/>
                    <a:pt x="37" y="9"/>
                    <a:pt x="80" y="9"/>
                  </a:cubicBezTo>
                  <a:cubicBezTo>
                    <a:pt x="135" y="9"/>
                    <a:pt x="138" y="54"/>
                    <a:pt x="139" y="69"/>
                  </a:cubicBezTo>
                  <a:cubicBezTo>
                    <a:pt x="139" y="74"/>
                    <a:pt x="145" y="74"/>
                    <a:pt x="145" y="74"/>
                  </a:cubicBezTo>
                  <a:cubicBezTo>
                    <a:pt x="151" y="74"/>
                    <a:pt x="151" y="71"/>
                    <a:pt x="151" y="62"/>
                  </a:cubicBezTo>
                  <a:lnTo>
                    <a:pt x="151" y="12"/>
                  </a:lnTo>
                  <a:cubicBezTo>
                    <a:pt x="151" y="3"/>
                    <a:pt x="151" y="0"/>
                    <a:pt x="146" y="0"/>
                  </a:cubicBezTo>
                  <a:cubicBezTo>
                    <a:pt x="143" y="0"/>
                    <a:pt x="142" y="0"/>
                    <a:pt x="136" y="6"/>
                  </a:cubicBezTo>
                  <a:cubicBezTo>
                    <a:pt x="134" y="8"/>
                    <a:pt x="129" y="12"/>
                    <a:pt x="127" y="14"/>
                  </a:cubicBezTo>
                  <a:cubicBezTo>
                    <a:pt x="108" y="0"/>
                    <a:pt x="88" y="0"/>
                    <a:pt x="80" y="0"/>
                  </a:cubicBezTo>
                  <a:cubicBezTo>
                    <a:pt x="19" y="0"/>
                    <a:pt x="0" y="33"/>
                    <a:pt x="0" y="61"/>
                  </a:cubicBezTo>
                  <a:cubicBezTo>
                    <a:pt x="0" y="78"/>
                    <a:pt x="8" y="92"/>
                    <a:pt x="22" y="103"/>
                  </a:cubicBezTo>
                  <a:cubicBezTo>
                    <a:pt x="38" y="116"/>
                    <a:pt x="52" y="119"/>
                    <a:pt x="88" y="126"/>
                  </a:cubicBezTo>
                  <a:cubicBezTo>
                    <a:pt x="99" y="128"/>
                    <a:pt x="140" y="136"/>
                    <a:pt x="140" y="172"/>
                  </a:cubicBezTo>
                  <a:cubicBezTo>
                    <a:pt x="140"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1"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6" name="Freeform 357">
              <a:extLst>
                <a:ext uri="{FF2B5EF4-FFF2-40B4-BE49-F238E27FC236}">
                  <a16:creationId xmlns:a16="http://schemas.microsoft.com/office/drawing/2014/main" id="{A01813FC-9DCA-479B-AE1B-52D42A72CBB7}"/>
                </a:ext>
              </a:extLst>
            </p:cNvPr>
            <p:cNvSpPr>
              <a:spLocks noEditPoints="1"/>
            </p:cNvSpPr>
            <p:nvPr>
              <p:custDataLst>
                <p:tags r:id="rId37"/>
              </p:custDataLst>
            </p:nvPr>
          </p:nvSpPr>
          <p:spPr bwMode="auto">
            <a:xfrm>
              <a:off x="5570538" y="2106613"/>
              <a:ext cx="31750" cy="106363"/>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79 w 107"/>
                <a:gd name="T25" fmla="*/ 27 h 328"/>
                <a:gd name="T26" fmla="*/ 53 w 107"/>
                <a:gd name="T27" fmla="*/ 0 h 328"/>
                <a:gd name="T28" fmla="*/ 26 w 107"/>
                <a:gd name="T29" fmla="*/ 27 h 328"/>
                <a:gd name="T30" fmla="*/ 52 w 107"/>
                <a:gd name="T31" fmla="*/ 53 h 328"/>
                <a:gd name="T32" fmla="*/ 79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7"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7" name="Freeform 358">
              <a:extLst>
                <a:ext uri="{FF2B5EF4-FFF2-40B4-BE49-F238E27FC236}">
                  <a16:creationId xmlns:a16="http://schemas.microsoft.com/office/drawing/2014/main" id="{9320AE98-A9F0-44B6-9348-7E7AE10247C4}"/>
                </a:ext>
              </a:extLst>
            </p:cNvPr>
            <p:cNvSpPr>
              <a:spLocks/>
            </p:cNvSpPr>
            <p:nvPr>
              <p:custDataLst>
                <p:tags r:id="rId38"/>
              </p:custDataLst>
            </p:nvPr>
          </p:nvSpPr>
          <p:spPr bwMode="auto">
            <a:xfrm>
              <a:off x="5611813" y="2141538"/>
              <a:ext cx="76200" cy="71438"/>
            </a:xfrm>
            <a:custGeom>
              <a:avLst/>
              <a:gdLst>
                <a:gd name="T0" fmla="*/ 251 w 251"/>
                <a:gd name="T1" fmla="*/ 220 h 220"/>
                <a:gd name="T2" fmla="*/ 251 w 251"/>
                <a:gd name="T3" fmla="*/ 205 h 220"/>
                <a:gd name="T4" fmla="*/ 212 w 251"/>
                <a:gd name="T5" fmla="*/ 190 h 220"/>
                <a:gd name="T6" fmla="*/ 212 w 251"/>
                <a:gd name="T7" fmla="*/ 94 h 220"/>
                <a:gd name="T8" fmla="*/ 196 w 251"/>
                <a:gd name="T9" fmla="*/ 18 h 220"/>
                <a:gd name="T10" fmla="*/ 144 w 251"/>
                <a:gd name="T11" fmla="*/ 0 h 220"/>
                <a:gd name="T12" fmla="*/ 70 w 251"/>
                <a:gd name="T13" fmla="*/ 52 h 220"/>
                <a:gd name="T14" fmla="*/ 70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6 w 251"/>
                <a:gd name="T29" fmla="*/ 219 h 220"/>
                <a:gd name="T30" fmla="*/ 112 w 251"/>
                <a:gd name="T31" fmla="*/ 220 h 220"/>
                <a:gd name="T32" fmla="*/ 112 w 251"/>
                <a:gd name="T33" fmla="*/ 205 h 220"/>
                <a:gd name="T34" fmla="*/ 73 w 251"/>
                <a:gd name="T35" fmla="*/ 182 h 220"/>
                <a:gd name="T36" fmla="*/ 73 w 251"/>
                <a:gd name="T37" fmla="*/ 90 h 220"/>
                <a:gd name="T38" fmla="*/ 140 w 251"/>
                <a:gd name="T39" fmla="*/ 11 h 220"/>
                <a:gd name="T40" fmla="*/ 177 w 251"/>
                <a:gd name="T41" fmla="*/ 66 h 220"/>
                <a:gd name="T42" fmla="*/ 177 w 251"/>
                <a:gd name="T43" fmla="*/ 182 h 220"/>
                <a:gd name="T44" fmla="*/ 138 w 251"/>
                <a:gd name="T45" fmla="*/ 205 h 220"/>
                <a:gd name="T46" fmla="*/ 138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2" y="205"/>
                    <a:pt x="212" y="190"/>
                  </a:cubicBezTo>
                  <a:lnTo>
                    <a:pt x="212" y="94"/>
                  </a:lnTo>
                  <a:cubicBezTo>
                    <a:pt x="212" y="52"/>
                    <a:pt x="212"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9" y="205"/>
                    <a:pt x="73" y="205"/>
                    <a:pt x="73" y="182"/>
                  </a:cubicBezTo>
                  <a:lnTo>
                    <a:pt x="73" y="90"/>
                  </a:lnTo>
                  <a:cubicBezTo>
                    <a:pt x="73" y="39"/>
                    <a:pt x="109" y="11"/>
                    <a:pt x="140" y="11"/>
                  </a:cubicBezTo>
                  <a:cubicBezTo>
                    <a:pt x="172" y="11"/>
                    <a:pt x="177" y="38"/>
                    <a:pt x="177" y="66"/>
                  </a:cubicBezTo>
                  <a:lnTo>
                    <a:pt x="177" y="182"/>
                  </a:lnTo>
                  <a:cubicBezTo>
                    <a:pt x="177" y="205"/>
                    <a:pt x="172" y="205"/>
                    <a:pt x="138" y="205"/>
                  </a:cubicBezTo>
                  <a:lnTo>
                    <a:pt x="138"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8" name="Freeform 359">
              <a:extLst>
                <a:ext uri="{FF2B5EF4-FFF2-40B4-BE49-F238E27FC236}">
                  <a16:creationId xmlns:a16="http://schemas.microsoft.com/office/drawing/2014/main" id="{8289F0EB-159D-403A-9F26-ED7616DFC7C6}"/>
                </a:ext>
              </a:extLst>
            </p:cNvPr>
            <p:cNvSpPr>
              <a:spLocks/>
            </p:cNvSpPr>
            <p:nvPr>
              <p:custDataLst>
                <p:tags r:id="rId39"/>
              </p:custDataLst>
            </p:nvPr>
          </p:nvSpPr>
          <p:spPr bwMode="auto">
            <a:xfrm>
              <a:off x="5695950" y="2101851"/>
              <a:ext cx="76200" cy="111125"/>
            </a:xfrm>
            <a:custGeom>
              <a:avLst/>
              <a:gdLst>
                <a:gd name="T0" fmla="*/ 250 w 250"/>
                <a:gd name="T1" fmla="*/ 346 h 346"/>
                <a:gd name="T2" fmla="*/ 250 w 250"/>
                <a:gd name="T3" fmla="*/ 331 h 346"/>
                <a:gd name="T4" fmla="*/ 212 w 250"/>
                <a:gd name="T5" fmla="*/ 316 h 346"/>
                <a:gd name="T6" fmla="*/ 212 w 250"/>
                <a:gd name="T7" fmla="*/ 220 h 346"/>
                <a:gd name="T8" fmla="*/ 196 w 250"/>
                <a:gd name="T9" fmla="*/ 144 h 346"/>
                <a:gd name="T10" fmla="*/ 144 w 250"/>
                <a:gd name="T11" fmla="*/ 126 h 346"/>
                <a:gd name="T12" fmla="*/ 72 w 250"/>
                <a:gd name="T13" fmla="*/ 174 h 346"/>
                <a:gd name="T14" fmla="*/ 71 w 250"/>
                <a:gd name="T15" fmla="*/ 174 h 346"/>
                <a:gd name="T16" fmla="*/ 71 w 250"/>
                <a:gd name="T17" fmla="*/ 0 h 346"/>
                <a:gd name="T18" fmla="*/ 0 w 250"/>
                <a:gd name="T19" fmla="*/ 5 h 346"/>
                <a:gd name="T20" fmla="*/ 0 w 250"/>
                <a:gd name="T21" fmla="*/ 21 h 346"/>
                <a:gd name="T22" fmla="*/ 39 w 250"/>
                <a:gd name="T23" fmla="*/ 49 h 346"/>
                <a:gd name="T24" fmla="*/ 39 w 250"/>
                <a:gd name="T25" fmla="*/ 308 h 346"/>
                <a:gd name="T26" fmla="*/ 0 w 250"/>
                <a:gd name="T27" fmla="*/ 331 h 346"/>
                <a:gd name="T28" fmla="*/ 0 w 250"/>
                <a:gd name="T29" fmla="*/ 346 h 346"/>
                <a:gd name="T30" fmla="*/ 56 w 250"/>
                <a:gd name="T31" fmla="*/ 345 h 346"/>
                <a:gd name="T32" fmla="*/ 112 w 250"/>
                <a:gd name="T33" fmla="*/ 346 h 346"/>
                <a:gd name="T34" fmla="*/ 112 w 250"/>
                <a:gd name="T35" fmla="*/ 331 h 346"/>
                <a:gd name="T36" fmla="*/ 73 w 250"/>
                <a:gd name="T37" fmla="*/ 308 h 346"/>
                <a:gd name="T38" fmla="*/ 73 w 250"/>
                <a:gd name="T39" fmla="*/ 216 h 346"/>
                <a:gd name="T40" fmla="*/ 140 w 250"/>
                <a:gd name="T41" fmla="*/ 137 h 346"/>
                <a:gd name="T42" fmla="*/ 177 w 250"/>
                <a:gd name="T43" fmla="*/ 192 h 346"/>
                <a:gd name="T44" fmla="*/ 177 w 250"/>
                <a:gd name="T45" fmla="*/ 308 h 346"/>
                <a:gd name="T46" fmla="*/ 138 w 250"/>
                <a:gd name="T47" fmla="*/ 331 h 346"/>
                <a:gd name="T48" fmla="*/ 138 w 250"/>
                <a:gd name="T49" fmla="*/ 346 h 346"/>
                <a:gd name="T50" fmla="*/ 195 w 250"/>
                <a:gd name="T51" fmla="*/ 345 h 346"/>
                <a:gd name="T52" fmla="*/ 250 w 250"/>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46">
                  <a:moveTo>
                    <a:pt x="250" y="346"/>
                  </a:moveTo>
                  <a:lnTo>
                    <a:pt x="250" y="331"/>
                  </a:lnTo>
                  <a:cubicBezTo>
                    <a:pt x="225" y="331"/>
                    <a:pt x="212" y="331"/>
                    <a:pt x="212" y="316"/>
                  </a:cubicBezTo>
                  <a:lnTo>
                    <a:pt x="212" y="220"/>
                  </a:lnTo>
                  <a:cubicBezTo>
                    <a:pt x="212" y="178"/>
                    <a:pt x="212" y="162"/>
                    <a:pt x="196" y="144"/>
                  </a:cubicBezTo>
                  <a:cubicBezTo>
                    <a:pt x="189" y="136"/>
                    <a:pt x="173" y="126"/>
                    <a:pt x="144" y="126"/>
                  </a:cubicBezTo>
                  <a:cubicBezTo>
                    <a:pt x="102" y="126"/>
                    <a:pt x="80" y="156"/>
                    <a:pt x="72" y="174"/>
                  </a:cubicBezTo>
                  <a:lnTo>
                    <a:pt x="71" y="174"/>
                  </a:lnTo>
                  <a:lnTo>
                    <a:pt x="71" y="0"/>
                  </a:lnTo>
                  <a:lnTo>
                    <a:pt x="0" y="5"/>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8" y="331"/>
                    <a:pt x="73" y="331"/>
                    <a:pt x="73" y="308"/>
                  </a:cubicBezTo>
                  <a:lnTo>
                    <a:pt x="73" y="216"/>
                  </a:lnTo>
                  <a:cubicBezTo>
                    <a:pt x="73" y="165"/>
                    <a:pt x="108" y="137"/>
                    <a:pt x="140" y="137"/>
                  </a:cubicBezTo>
                  <a:cubicBezTo>
                    <a:pt x="172" y="137"/>
                    <a:pt x="177" y="164"/>
                    <a:pt x="177" y="192"/>
                  </a:cubicBezTo>
                  <a:lnTo>
                    <a:pt x="177" y="308"/>
                  </a:lnTo>
                  <a:cubicBezTo>
                    <a:pt x="177" y="331"/>
                    <a:pt x="172" y="331"/>
                    <a:pt x="138" y="331"/>
                  </a:cubicBezTo>
                  <a:lnTo>
                    <a:pt x="138" y="346"/>
                  </a:lnTo>
                  <a:lnTo>
                    <a:pt x="195" y="345"/>
                  </a:lnTo>
                  <a:lnTo>
                    <a:pt x="250"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9" name="Freeform 360">
              <a:extLst>
                <a:ext uri="{FF2B5EF4-FFF2-40B4-BE49-F238E27FC236}">
                  <a16:creationId xmlns:a16="http://schemas.microsoft.com/office/drawing/2014/main" id="{356717E2-FC3A-420B-A026-747EEB5788FD}"/>
                </a:ext>
              </a:extLst>
            </p:cNvPr>
            <p:cNvSpPr>
              <a:spLocks/>
            </p:cNvSpPr>
            <p:nvPr>
              <p:custDataLst>
                <p:tags r:id="rId40"/>
              </p:custDataLst>
            </p:nvPr>
          </p:nvSpPr>
          <p:spPr bwMode="auto">
            <a:xfrm>
              <a:off x="5808663" y="2101851"/>
              <a:ext cx="74613" cy="112713"/>
            </a:xfrm>
            <a:custGeom>
              <a:avLst/>
              <a:gdLst>
                <a:gd name="T0" fmla="*/ 247 w 247"/>
                <a:gd name="T1" fmla="*/ 347 h 353"/>
                <a:gd name="T2" fmla="*/ 245 w 247"/>
                <a:gd name="T3" fmla="*/ 342 h 353"/>
                <a:gd name="T4" fmla="*/ 233 w 247"/>
                <a:gd name="T5" fmla="*/ 319 h 353"/>
                <a:gd name="T6" fmla="*/ 131 w 247"/>
                <a:gd name="T7" fmla="*/ 35 h 353"/>
                <a:gd name="T8" fmla="*/ 71 w 247"/>
                <a:gd name="T9" fmla="*/ 0 h 353"/>
                <a:gd name="T10" fmla="*/ 62 w 247"/>
                <a:gd name="T11" fmla="*/ 5 h 353"/>
                <a:gd name="T12" fmla="*/ 66 w 247"/>
                <a:gd name="T13" fmla="*/ 10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0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1" y="35"/>
                  </a:lnTo>
                  <a:cubicBezTo>
                    <a:pt x="121" y="6"/>
                    <a:pt x="94" y="0"/>
                    <a:pt x="71" y="0"/>
                  </a:cubicBezTo>
                  <a:cubicBezTo>
                    <a:pt x="68" y="0"/>
                    <a:pt x="62" y="0"/>
                    <a:pt x="62" y="5"/>
                  </a:cubicBezTo>
                  <a:cubicBezTo>
                    <a:pt x="62" y="9"/>
                    <a:pt x="66" y="10"/>
                    <a:pt x="66" y="10"/>
                  </a:cubicBezTo>
                  <a:cubicBezTo>
                    <a:pt x="83" y="13"/>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0"/>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0" name="Freeform 361">
              <a:extLst>
                <a:ext uri="{FF2B5EF4-FFF2-40B4-BE49-F238E27FC236}">
                  <a16:creationId xmlns:a16="http://schemas.microsoft.com/office/drawing/2014/main" id="{C648F785-F757-4C0B-BFDD-EBD0803908E4}"/>
                </a:ext>
              </a:extLst>
            </p:cNvPr>
            <p:cNvSpPr>
              <a:spLocks/>
            </p:cNvSpPr>
            <p:nvPr>
              <p:custDataLst>
                <p:tags r:id="rId41"/>
              </p:custDataLst>
            </p:nvPr>
          </p:nvSpPr>
          <p:spPr bwMode="auto">
            <a:xfrm>
              <a:off x="3767138" y="2333626"/>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3"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1" name="Freeform 362">
              <a:extLst>
                <a:ext uri="{FF2B5EF4-FFF2-40B4-BE49-F238E27FC236}">
                  <a16:creationId xmlns:a16="http://schemas.microsoft.com/office/drawing/2014/main" id="{B13B7E89-7569-4B4C-839B-AD6167B1D9AD}"/>
                </a:ext>
              </a:extLst>
            </p:cNvPr>
            <p:cNvSpPr>
              <a:spLocks noEditPoints="1"/>
            </p:cNvSpPr>
            <p:nvPr>
              <p:custDataLst>
                <p:tags r:id="rId42"/>
              </p:custDataLst>
            </p:nvPr>
          </p:nvSpPr>
          <p:spPr bwMode="auto">
            <a:xfrm>
              <a:off x="3825875" y="2298701"/>
              <a:ext cx="31750" cy="106363"/>
            </a:xfrm>
            <a:custGeom>
              <a:avLst/>
              <a:gdLst>
                <a:gd name="T0" fmla="*/ 106 w 106"/>
                <a:gd name="T1" fmla="*/ 328 h 328"/>
                <a:gd name="T2" fmla="*/ 106 w 106"/>
                <a:gd name="T3" fmla="*/ 313 h 328"/>
                <a:gd name="T4" fmla="*/ 72 w 106"/>
                <a:gd name="T5" fmla="*/ 291 h 328"/>
                <a:gd name="T6" fmla="*/ 72 w 106"/>
                <a:gd name="T7" fmla="*/ 108 h 328"/>
                <a:gd name="T8" fmla="*/ 2 w 106"/>
                <a:gd name="T9" fmla="*/ 113 h 328"/>
                <a:gd name="T10" fmla="*/ 2 w 106"/>
                <a:gd name="T11" fmla="*/ 129 h 328"/>
                <a:gd name="T12" fmla="*/ 39 w 106"/>
                <a:gd name="T13" fmla="*/ 156 h 328"/>
                <a:gd name="T14" fmla="*/ 39 w 106"/>
                <a:gd name="T15" fmla="*/ 290 h 328"/>
                <a:gd name="T16" fmla="*/ 0 w 106"/>
                <a:gd name="T17" fmla="*/ 313 h 328"/>
                <a:gd name="T18" fmla="*/ 0 w 106"/>
                <a:gd name="T19" fmla="*/ 328 h 328"/>
                <a:gd name="T20" fmla="*/ 55 w 106"/>
                <a:gd name="T21" fmla="*/ 327 h 328"/>
                <a:gd name="T22" fmla="*/ 106 w 106"/>
                <a:gd name="T23" fmla="*/ 328 h 328"/>
                <a:gd name="T24" fmla="*/ 79 w 106"/>
                <a:gd name="T25" fmla="*/ 27 h 328"/>
                <a:gd name="T26" fmla="*/ 53 w 106"/>
                <a:gd name="T27" fmla="*/ 0 h 328"/>
                <a:gd name="T28" fmla="*/ 26 w 106"/>
                <a:gd name="T29" fmla="*/ 27 h 328"/>
                <a:gd name="T30" fmla="*/ 52 w 106"/>
                <a:gd name="T31" fmla="*/ 53 h 328"/>
                <a:gd name="T32" fmla="*/ 79 w 106"/>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8">
                  <a:moveTo>
                    <a:pt x="106" y="328"/>
                  </a:moveTo>
                  <a:lnTo>
                    <a:pt x="106" y="313"/>
                  </a:lnTo>
                  <a:cubicBezTo>
                    <a:pt x="74" y="313"/>
                    <a:pt x="72" y="310"/>
                    <a:pt x="72" y="291"/>
                  </a:cubicBezTo>
                  <a:lnTo>
                    <a:pt x="72" y="108"/>
                  </a:lnTo>
                  <a:lnTo>
                    <a:pt x="2" y="113"/>
                  </a:lnTo>
                  <a:lnTo>
                    <a:pt x="2" y="129"/>
                  </a:lnTo>
                  <a:cubicBezTo>
                    <a:pt x="34" y="129"/>
                    <a:pt x="39" y="132"/>
                    <a:pt x="39" y="156"/>
                  </a:cubicBezTo>
                  <a:lnTo>
                    <a:pt x="39" y="290"/>
                  </a:lnTo>
                  <a:cubicBezTo>
                    <a:pt x="39" y="313"/>
                    <a:pt x="33" y="313"/>
                    <a:pt x="0" y="313"/>
                  </a:cubicBezTo>
                  <a:lnTo>
                    <a:pt x="0" y="328"/>
                  </a:lnTo>
                  <a:lnTo>
                    <a:pt x="55" y="327"/>
                  </a:lnTo>
                  <a:cubicBezTo>
                    <a:pt x="72" y="327"/>
                    <a:pt x="90" y="328"/>
                    <a:pt x="106" y="328"/>
                  </a:cubicBezTo>
                  <a:close/>
                  <a:moveTo>
                    <a:pt x="79" y="27"/>
                  </a:moveTo>
                  <a:cubicBezTo>
                    <a:pt x="79" y="13"/>
                    <a:pt x="68" y="0"/>
                    <a:pt x="53" y="0"/>
                  </a:cubicBezTo>
                  <a:cubicBezTo>
                    <a:pt x="36" y="0"/>
                    <a:pt x="26" y="14"/>
                    <a:pt x="26" y="27"/>
                  </a:cubicBezTo>
                  <a:cubicBezTo>
                    <a:pt x="26" y="40"/>
                    <a:pt x="37" y="53"/>
                    <a:pt x="52" y="53"/>
                  </a:cubicBezTo>
                  <a:cubicBezTo>
                    <a:pt x="69" y="53"/>
                    <a:pt x="79" y="39"/>
                    <a:pt x="79"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2" name="Freeform 363">
              <a:extLst>
                <a:ext uri="{FF2B5EF4-FFF2-40B4-BE49-F238E27FC236}">
                  <a16:creationId xmlns:a16="http://schemas.microsoft.com/office/drawing/2014/main" id="{A8C207EB-7520-4120-AC25-4D5A552C18DB}"/>
                </a:ext>
              </a:extLst>
            </p:cNvPr>
            <p:cNvSpPr>
              <a:spLocks/>
            </p:cNvSpPr>
            <p:nvPr>
              <p:custDataLst>
                <p:tags r:id="rId43"/>
              </p:custDataLst>
            </p:nvPr>
          </p:nvSpPr>
          <p:spPr bwMode="auto">
            <a:xfrm>
              <a:off x="3868738" y="2333626"/>
              <a:ext cx="74613" cy="71438"/>
            </a:xfrm>
            <a:custGeom>
              <a:avLst/>
              <a:gdLst>
                <a:gd name="T0" fmla="*/ 250 w 250"/>
                <a:gd name="T1" fmla="*/ 220 h 220"/>
                <a:gd name="T2" fmla="*/ 250 w 250"/>
                <a:gd name="T3" fmla="*/ 205 h 220"/>
                <a:gd name="T4" fmla="*/ 212 w 250"/>
                <a:gd name="T5" fmla="*/ 190 h 220"/>
                <a:gd name="T6" fmla="*/ 212 w 250"/>
                <a:gd name="T7" fmla="*/ 95 h 220"/>
                <a:gd name="T8" fmla="*/ 196 w 250"/>
                <a:gd name="T9" fmla="*/ 18 h 220"/>
                <a:gd name="T10" fmla="*/ 144 w 250"/>
                <a:gd name="T11" fmla="*/ 0 h 220"/>
                <a:gd name="T12" fmla="*/ 70 w 250"/>
                <a:gd name="T13" fmla="*/ 52 h 220"/>
                <a:gd name="T14" fmla="*/ 70 w 250"/>
                <a:gd name="T15" fmla="*/ 0 h 220"/>
                <a:gd name="T16" fmla="*/ 0 w 250"/>
                <a:gd name="T17" fmla="*/ 5 h 220"/>
                <a:gd name="T18" fmla="*/ 0 w 250"/>
                <a:gd name="T19" fmla="*/ 21 h 220"/>
                <a:gd name="T20" fmla="*/ 39 w 250"/>
                <a:gd name="T21" fmla="*/ 49 h 220"/>
                <a:gd name="T22" fmla="*/ 39 w 250"/>
                <a:gd name="T23" fmla="*/ 182 h 220"/>
                <a:gd name="T24" fmla="*/ 0 w 250"/>
                <a:gd name="T25" fmla="*/ 205 h 220"/>
                <a:gd name="T26" fmla="*/ 0 w 250"/>
                <a:gd name="T27" fmla="*/ 220 h 220"/>
                <a:gd name="T28" fmla="*/ 56 w 250"/>
                <a:gd name="T29" fmla="*/ 219 h 220"/>
                <a:gd name="T30" fmla="*/ 112 w 250"/>
                <a:gd name="T31" fmla="*/ 220 h 220"/>
                <a:gd name="T32" fmla="*/ 112 w 250"/>
                <a:gd name="T33" fmla="*/ 205 h 220"/>
                <a:gd name="T34" fmla="*/ 73 w 250"/>
                <a:gd name="T35" fmla="*/ 182 h 220"/>
                <a:gd name="T36" fmla="*/ 73 w 250"/>
                <a:gd name="T37" fmla="*/ 91 h 220"/>
                <a:gd name="T38" fmla="*/ 140 w 250"/>
                <a:gd name="T39" fmla="*/ 11 h 220"/>
                <a:gd name="T40" fmla="*/ 177 w 250"/>
                <a:gd name="T41" fmla="*/ 66 h 220"/>
                <a:gd name="T42" fmla="*/ 177 w 250"/>
                <a:gd name="T43" fmla="*/ 182 h 220"/>
                <a:gd name="T44" fmla="*/ 138 w 250"/>
                <a:gd name="T45" fmla="*/ 205 h 220"/>
                <a:gd name="T46" fmla="*/ 138 w 250"/>
                <a:gd name="T47" fmla="*/ 220 h 220"/>
                <a:gd name="T48" fmla="*/ 195 w 250"/>
                <a:gd name="T49" fmla="*/ 219 h 220"/>
                <a:gd name="T50" fmla="*/ 250 w 250"/>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250" y="220"/>
                  </a:moveTo>
                  <a:lnTo>
                    <a:pt x="250" y="205"/>
                  </a:lnTo>
                  <a:cubicBezTo>
                    <a:pt x="225" y="205"/>
                    <a:pt x="212" y="205"/>
                    <a:pt x="212" y="190"/>
                  </a:cubicBezTo>
                  <a:lnTo>
                    <a:pt x="212" y="95"/>
                  </a:lnTo>
                  <a:cubicBezTo>
                    <a:pt x="212" y="52"/>
                    <a:pt x="212" y="36"/>
                    <a:pt x="196" y="18"/>
                  </a:cubicBezTo>
                  <a:cubicBezTo>
                    <a:pt x="189" y="10"/>
                    <a:pt x="173" y="0"/>
                    <a:pt x="144" y="0"/>
                  </a:cubicBezTo>
                  <a:cubicBezTo>
                    <a:pt x="107" y="0"/>
                    <a:pt x="84" y="21"/>
                    <a:pt x="70" y="52"/>
                  </a:cubicBezTo>
                  <a:lnTo>
                    <a:pt x="70" y="0"/>
                  </a:lnTo>
                  <a:lnTo>
                    <a:pt x="0" y="5"/>
                  </a:lnTo>
                  <a:lnTo>
                    <a:pt x="0" y="21"/>
                  </a:lnTo>
                  <a:cubicBezTo>
                    <a:pt x="35" y="21"/>
                    <a:pt x="39" y="24"/>
                    <a:pt x="39" y="49"/>
                  </a:cubicBezTo>
                  <a:lnTo>
                    <a:pt x="39" y="182"/>
                  </a:lnTo>
                  <a:cubicBezTo>
                    <a:pt x="39" y="205"/>
                    <a:pt x="33" y="205"/>
                    <a:pt x="0" y="205"/>
                  </a:cubicBezTo>
                  <a:lnTo>
                    <a:pt x="0" y="220"/>
                  </a:lnTo>
                  <a:lnTo>
                    <a:pt x="56" y="219"/>
                  </a:lnTo>
                  <a:lnTo>
                    <a:pt x="112" y="220"/>
                  </a:lnTo>
                  <a:lnTo>
                    <a:pt x="112" y="205"/>
                  </a:lnTo>
                  <a:cubicBezTo>
                    <a:pt x="78" y="205"/>
                    <a:pt x="73" y="205"/>
                    <a:pt x="73" y="182"/>
                  </a:cubicBezTo>
                  <a:lnTo>
                    <a:pt x="73" y="91"/>
                  </a:lnTo>
                  <a:cubicBezTo>
                    <a:pt x="73" y="39"/>
                    <a:pt x="108" y="11"/>
                    <a:pt x="140" y="11"/>
                  </a:cubicBezTo>
                  <a:cubicBezTo>
                    <a:pt x="172" y="11"/>
                    <a:pt x="177" y="38"/>
                    <a:pt x="177" y="66"/>
                  </a:cubicBezTo>
                  <a:lnTo>
                    <a:pt x="177" y="182"/>
                  </a:lnTo>
                  <a:cubicBezTo>
                    <a:pt x="177" y="205"/>
                    <a:pt x="172" y="205"/>
                    <a:pt x="138" y="205"/>
                  </a:cubicBezTo>
                  <a:lnTo>
                    <a:pt x="138" y="220"/>
                  </a:lnTo>
                  <a:lnTo>
                    <a:pt x="195" y="219"/>
                  </a:lnTo>
                  <a:lnTo>
                    <a:pt x="250"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3" name="Freeform 364">
              <a:extLst>
                <a:ext uri="{FF2B5EF4-FFF2-40B4-BE49-F238E27FC236}">
                  <a16:creationId xmlns:a16="http://schemas.microsoft.com/office/drawing/2014/main" id="{4C62303F-1C8A-4D61-9FA0-E9EEF1A130D2}"/>
                </a:ext>
              </a:extLst>
            </p:cNvPr>
            <p:cNvSpPr>
              <a:spLocks/>
            </p:cNvSpPr>
            <p:nvPr>
              <p:custDataLst>
                <p:tags r:id="rId44"/>
              </p:custDataLst>
            </p:nvPr>
          </p:nvSpPr>
          <p:spPr bwMode="auto">
            <a:xfrm>
              <a:off x="3981450" y="2293938"/>
              <a:ext cx="74613" cy="112713"/>
            </a:xfrm>
            <a:custGeom>
              <a:avLst/>
              <a:gdLst>
                <a:gd name="T0" fmla="*/ 247 w 247"/>
                <a:gd name="T1" fmla="*/ 347 h 353"/>
                <a:gd name="T2" fmla="*/ 245 w 247"/>
                <a:gd name="T3" fmla="*/ 342 h 353"/>
                <a:gd name="T4" fmla="*/ 233 w 247"/>
                <a:gd name="T5" fmla="*/ 319 h 353"/>
                <a:gd name="T6" fmla="*/ 132 w 247"/>
                <a:gd name="T7" fmla="*/ 35 h 353"/>
                <a:gd name="T8" fmla="*/ 71 w 247"/>
                <a:gd name="T9" fmla="*/ 0 h 353"/>
                <a:gd name="T10" fmla="*/ 62 w 247"/>
                <a:gd name="T11" fmla="*/ 6 h 353"/>
                <a:gd name="T12" fmla="*/ 66 w 247"/>
                <a:gd name="T13" fmla="*/ 11 h 353"/>
                <a:gd name="T14" fmla="*/ 99 w 247"/>
                <a:gd name="T15" fmla="*/ 50 h 353"/>
                <a:gd name="T16" fmla="*/ 147 w 247"/>
                <a:gd name="T17" fmla="*/ 186 h 353"/>
                <a:gd name="T18" fmla="*/ 9 w 247"/>
                <a:gd name="T19" fmla="*/ 323 h 353"/>
                <a:gd name="T20" fmla="*/ 0 w 247"/>
                <a:gd name="T21" fmla="*/ 338 h 353"/>
                <a:gd name="T22" fmla="*/ 15 w 247"/>
                <a:gd name="T23" fmla="*/ 353 h 353"/>
                <a:gd name="T24" fmla="*/ 32 w 247"/>
                <a:gd name="T25" fmla="*/ 342 h 353"/>
                <a:gd name="T26" fmla="*/ 152 w 247"/>
                <a:gd name="T27" fmla="*/ 201 h 353"/>
                <a:gd name="T28" fmla="*/ 204 w 247"/>
                <a:gd name="T29" fmla="*/ 341 h 353"/>
                <a:gd name="T30" fmla="*/ 231 w 247"/>
                <a:gd name="T31" fmla="*/ 352 h 353"/>
                <a:gd name="T32" fmla="*/ 242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5" y="342"/>
                  </a:cubicBezTo>
                  <a:cubicBezTo>
                    <a:pt x="240" y="337"/>
                    <a:pt x="237" y="329"/>
                    <a:pt x="233" y="319"/>
                  </a:cubicBezTo>
                  <a:lnTo>
                    <a:pt x="132" y="35"/>
                  </a:lnTo>
                  <a:cubicBezTo>
                    <a:pt x="121" y="7"/>
                    <a:pt x="94" y="0"/>
                    <a:pt x="71" y="0"/>
                  </a:cubicBezTo>
                  <a:cubicBezTo>
                    <a:pt x="68" y="0"/>
                    <a:pt x="62" y="0"/>
                    <a:pt x="62" y="6"/>
                  </a:cubicBezTo>
                  <a:cubicBezTo>
                    <a:pt x="62" y="10"/>
                    <a:pt x="66" y="11"/>
                    <a:pt x="66" y="11"/>
                  </a:cubicBezTo>
                  <a:cubicBezTo>
                    <a:pt x="83" y="14"/>
                    <a:pt x="86" y="16"/>
                    <a:pt x="99" y="50"/>
                  </a:cubicBezTo>
                  <a:lnTo>
                    <a:pt x="147" y="186"/>
                  </a:lnTo>
                  <a:lnTo>
                    <a:pt x="9" y="323"/>
                  </a:lnTo>
                  <a:cubicBezTo>
                    <a:pt x="3" y="329"/>
                    <a:pt x="0" y="332"/>
                    <a:pt x="0" y="338"/>
                  </a:cubicBezTo>
                  <a:cubicBezTo>
                    <a:pt x="0" y="347"/>
                    <a:pt x="7" y="353"/>
                    <a:pt x="15" y="353"/>
                  </a:cubicBezTo>
                  <a:cubicBezTo>
                    <a:pt x="23" y="353"/>
                    <a:pt x="28" y="347"/>
                    <a:pt x="32" y="342"/>
                  </a:cubicBezTo>
                  <a:lnTo>
                    <a:pt x="152" y="201"/>
                  </a:lnTo>
                  <a:cubicBezTo>
                    <a:pt x="172" y="253"/>
                    <a:pt x="196" y="329"/>
                    <a:pt x="204" y="341"/>
                  </a:cubicBezTo>
                  <a:cubicBezTo>
                    <a:pt x="212" y="352"/>
                    <a:pt x="217" y="352"/>
                    <a:pt x="231" y="352"/>
                  </a:cubicBezTo>
                  <a:lnTo>
                    <a:pt x="242" y="352"/>
                  </a:lnTo>
                  <a:cubicBezTo>
                    <a:pt x="247"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4" name="Freeform 365">
              <a:extLst>
                <a:ext uri="{FF2B5EF4-FFF2-40B4-BE49-F238E27FC236}">
                  <a16:creationId xmlns:a16="http://schemas.microsoft.com/office/drawing/2014/main" id="{B3ADD5A4-57D8-446A-A770-79C22640A334}"/>
                </a:ext>
              </a:extLst>
            </p:cNvPr>
            <p:cNvSpPr>
              <a:spLocks/>
            </p:cNvSpPr>
            <p:nvPr>
              <p:custDataLst>
                <p:tags r:id="rId45"/>
              </p:custDataLst>
            </p:nvPr>
          </p:nvSpPr>
          <p:spPr bwMode="auto">
            <a:xfrm>
              <a:off x="4106863" y="2362201"/>
              <a:ext cx="92075" cy="6350"/>
            </a:xfrm>
            <a:custGeom>
              <a:avLst/>
              <a:gdLst>
                <a:gd name="T0" fmla="*/ 304 w 304"/>
                <a:gd name="T1" fmla="*/ 10 h 19"/>
                <a:gd name="T2" fmla="*/ 288 w 304"/>
                <a:gd name="T3" fmla="*/ 0 h 19"/>
                <a:gd name="T4" fmla="*/ 16 w 304"/>
                <a:gd name="T5" fmla="*/ 0 h 19"/>
                <a:gd name="T6" fmla="*/ 0 w 304"/>
                <a:gd name="T7" fmla="*/ 10 h 19"/>
                <a:gd name="T8" fmla="*/ 16 w 304"/>
                <a:gd name="T9" fmla="*/ 19 h 19"/>
                <a:gd name="T10" fmla="*/ 288 w 304"/>
                <a:gd name="T11" fmla="*/ 19 h 19"/>
                <a:gd name="T12" fmla="*/ 304 w 304"/>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4" h="19">
                  <a:moveTo>
                    <a:pt x="304" y="10"/>
                  </a:moveTo>
                  <a:cubicBezTo>
                    <a:pt x="304" y="0"/>
                    <a:pt x="295" y="0"/>
                    <a:pt x="288" y="0"/>
                  </a:cubicBezTo>
                  <a:lnTo>
                    <a:pt x="16" y="0"/>
                  </a:lnTo>
                  <a:cubicBezTo>
                    <a:pt x="9" y="0"/>
                    <a:pt x="0" y="0"/>
                    <a:pt x="0" y="10"/>
                  </a:cubicBezTo>
                  <a:cubicBezTo>
                    <a:pt x="0" y="19"/>
                    <a:pt x="9" y="19"/>
                    <a:pt x="16" y="19"/>
                  </a:cubicBezTo>
                  <a:lnTo>
                    <a:pt x="288" y="19"/>
                  </a:lnTo>
                  <a:cubicBezTo>
                    <a:pt x="295" y="19"/>
                    <a:pt x="304" y="19"/>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5" name="Freeform 366">
              <a:extLst>
                <a:ext uri="{FF2B5EF4-FFF2-40B4-BE49-F238E27FC236}">
                  <a16:creationId xmlns:a16="http://schemas.microsoft.com/office/drawing/2014/main" id="{9B1B5582-104D-4DDE-BFBA-CC9E00F710B0}"/>
                </a:ext>
              </a:extLst>
            </p:cNvPr>
            <p:cNvSpPr>
              <a:spLocks/>
            </p:cNvSpPr>
            <p:nvPr>
              <p:custDataLst>
                <p:tags r:id="rId46"/>
              </p:custDataLst>
            </p:nvPr>
          </p:nvSpPr>
          <p:spPr bwMode="auto">
            <a:xfrm>
              <a:off x="4249738" y="2333626"/>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1 w 163"/>
                <a:gd name="T29" fmla="*/ 103 h 229"/>
                <a:gd name="T30" fmla="*/ 87 w 163"/>
                <a:gd name="T31" fmla="*/ 126 h 229"/>
                <a:gd name="T32" fmla="*/ 139 w 163"/>
                <a:gd name="T33" fmla="*/ 172 h 229"/>
                <a:gd name="T34" fmla="*/ 83 w 163"/>
                <a:gd name="T35" fmla="*/ 218 h 229"/>
                <a:gd name="T36" fmla="*/ 13 w 163"/>
                <a:gd name="T37" fmla="*/ 147 h 229"/>
                <a:gd name="T38" fmla="*/ 6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7"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2" y="218"/>
                    <a:pt x="83" y="218"/>
                  </a:cubicBezTo>
                  <a:cubicBezTo>
                    <a:pt x="41" y="218"/>
                    <a:pt x="23" y="189"/>
                    <a:pt x="13" y="147"/>
                  </a:cubicBezTo>
                  <a:cubicBezTo>
                    <a:pt x="12" y="140"/>
                    <a:pt x="11" y="138"/>
                    <a:pt x="6"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6" name="Freeform 367">
              <a:extLst>
                <a:ext uri="{FF2B5EF4-FFF2-40B4-BE49-F238E27FC236}">
                  <a16:creationId xmlns:a16="http://schemas.microsoft.com/office/drawing/2014/main" id="{E58B1F70-5B59-4C07-A9D2-C76D4EBA4CAC}"/>
                </a:ext>
              </a:extLst>
            </p:cNvPr>
            <p:cNvSpPr>
              <a:spLocks noEditPoints="1"/>
            </p:cNvSpPr>
            <p:nvPr>
              <p:custDataLst>
                <p:tags r:id="rId47"/>
              </p:custDataLst>
            </p:nvPr>
          </p:nvSpPr>
          <p:spPr bwMode="auto">
            <a:xfrm>
              <a:off x="4308475" y="2298701"/>
              <a:ext cx="33338" cy="106363"/>
            </a:xfrm>
            <a:custGeom>
              <a:avLst/>
              <a:gdLst>
                <a:gd name="T0" fmla="*/ 107 w 107"/>
                <a:gd name="T1" fmla="*/ 328 h 328"/>
                <a:gd name="T2" fmla="*/ 107 w 107"/>
                <a:gd name="T3" fmla="*/ 313 h 328"/>
                <a:gd name="T4" fmla="*/ 72 w 107"/>
                <a:gd name="T5" fmla="*/ 291 h 328"/>
                <a:gd name="T6" fmla="*/ 72 w 107"/>
                <a:gd name="T7" fmla="*/ 108 h 328"/>
                <a:gd name="T8" fmla="*/ 2 w 107"/>
                <a:gd name="T9" fmla="*/ 113 h 328"/>
                <a:gd name="T10" fmla="*/ 2 w 107"/>
                <a:gd name="T11" fmla="*/ 129 h 328"/>
                <a:gd name="T12" fmla="*/ 39 w 107"/>
                <a:gd name="T13" fmla="*/ 156 h 328"/>
                <a:gd name="T14" fmla="*/ 39 w 107"/>
                <a:gd name="T15" fmla="*/ 290 h 328"/>
                <a:gd name="T16" fmla="*/ 0 w 107"/>
                <a:gd name="T17" fmla="*/ 313 h 328"/>
                <a:gd name="T18" fmla="*/ 0 w 107"/>
                <a:gd name="T19" fmla="*/ 328 h 328"/>
                <a:gd name="T20" fmla="*/ 55 w 107"/>
                <a:gd name="T21" fmla="*/ 327 h 328"/>
                <a:gd name="T22" fmla="*/ 107 w 107"/>
                <a:gd name="T23" fmla="*/ 328 h 328"/>
                <a:gd name="T24" fmla="*/ 80 w 107"/>
                <a:gd name="T25" fmla="*/ 27 h 328"/>
                <a:gd name="T26" fmla="*/ 53 w 107"/>
                <a:gd name="T27" fmla="*/ 0 h 328"/>
                <a:gd name="T28" fmla="*/ 26 w 107"/>
                <a:gd name="T29" fmla="*/ 27 h 328"/>
                <a:gd name="T30" fmla="*/ 53 w 107"/>
                <a:gd name="T31" fmla="*/ 53 h 328"/>
                <a:gd name="T32" fmla="*/ 80 w 107"/>
                <a:gd name="T33" fmla="*/ 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328">
                  <a:moveTo>
                    <a:pt x="107" y="328"/>
                  </a:moveTo>
                  <a:lnTo>
                    <a:pt x="107" y="313"/>
                  </a:lnTo>
                  <a:cubicBezTo>
                    <a:pt x="74" y="313"/>
                    <a:pt x="72" y="310"/>
                    <a:pt x="72" y="291"/>
                  </a:cubicBezTo>
                  <a:lnTo>
                    <a:pt x="72" y="108"/>
                  </a:lnTo>
                  <a:lnTo>
                    <a:pt x="2" y="113"/>
                  </a:lnTo>
                  <a:lnTo>
                    <a:pt x="2" y="129"/>
                  </a:lnTo>
                  <a:cubicBezTo>
                    <a:pt x="35" y="129"/>
                    <a:pt x="39" y="132"/>
                    <a:pt x="39" y="156"/>
                  </a:cubicBezTo>
                  <a:lnTo>
                    <a:pt x="39" y="290"/>
                  </a:lnTo>
                  <a:cubicBezTo>
                    <a:pt x="39" y="313"/>
                    <a:pt x="34" y="313"/>
                    <a:pt x="0" y="313"/>
                  </a:cubicBezTo>
                  <a:lnTo>
                    <a:pt x="0" y="328"/>
                  </a:lnTo>
                  <a:lnTo>
                    <a:pt x="55" y="327"/>
                  </a:lnTo>
                  <a:cubicBezTo>
                    <a:pt x="73" y="327"/>
                    <a:pt x="90" y="328"/>
                    <a:pt x="107" y="328"/>
                  </a:cubicBezTo>
                  <a:close/>
                  <a:moveTo>
                    <a:pt x="80" y="27"/>
                  </a:moveTo>
                  <a:cubicBezTo>
                    <a:pt x="80" y="13"/>
                    <a:pt x="68" y="0"/>
                    <a:pt x="53" y="0"/>
                  </a:cubicBezTo>
                  <a:cubicBezTo>
                    <a:pt x="36" y="0"/>
                    <a:pt x="26" y="14"/>
                    <a:pt x="26" y="27"/>
                  </a:cubicBezTo>
                  <a:cubicBezTo>
                    <a:pt x="26" y="40"/>
                    <a:pt x="38" y="53"/>
                    <a:pt x="53" y="53"/>
                  </a:cubicBezTo>
                  <a:cubicBezTo>
                    <a:pt x="70" y="53"/>
                    <a:pt x="80" y="39"/>
                    <a:pt x="80" y="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7" name="Freeform 368">
              <a:extLst>
                <a:ext uri="{FF2B5EF4-FFF2-40B4-BE49-F238E27FC236}">
                  <a16:creationId xmlns:a16="http://schemas.microsoft.com/office/drawing/2014/main" id="{D359F48D-097F-4E44-B5C6-C06D8563A25A}"/>
                </a:ext>
              </a:extLst>
            </p:cNvPr>
            <p:cNvSpPr>
              <a:spLocks/>
            </p:cNvSpPr>
            <p:nvPr>
              <p:custDataLst>
                <p:tags r:id="rId48"/>
              </p:custDataLst>
            </p:nvPr>
          </p:nvSpPr>
          <p:spPr bwMode="auto">
            <a:xfrm>
              <a:off x="4351338" y="2333626"/>
              <a:ext cx="74613" cy="71438"/>
            </a:xfrm>
            <a:custGeom>
              <a:avLst/>
              <a:gdLst>
                <a:gd name="T0" fmla="*/ 251 w 251"/>
                <a:gd name="T1" fmla="*/ 220 h 220"/>
                <a:gd name="T2" fmla="*/ 251 w 251"/>
                <a:gd name="T3" fmla="*/ 205 h 220"/>
                <a:gd name="T4" fmla="*/ 212 w 251"/>
                <a:gd name="T5" fmla="*/ 190 h 220"/>
                <a:gd name="T6" fmla="*/ 212 w 251"/>
                <a:gd name="T7" fmla="*/ 95 h 220"/>
                <a:gd name="T8" fmla="*/ 197 w 251"/>
                <a:gd name="T9" fmla="*/ 18 h 220"/>
                <a:gd name="T10" fmla="*/ 145 w 251"/>
                <a:gd name="T11" fmla="*/ 0 h 220"/>
                <a:gd name="T12" fmla="*/ 71 w 251"/>
                <a:gd name="T13" fmla="*/ 52 h 220"/>
                <a:gd name="T14" fmla="*/ 71 w 251"/>
                <a:gd name="T15" fmla="*/ 0 h 220"/>
                <a:gd name="T16" fmla="*/ 0 w 251"/>
                <a:gd name="T17" fmla="*/ 5 h 220"/>
                <a:gd name="T18" fmla="*/ 0 w 251"/>
                <a:gd name="T19" fmla="*/ 21 h 220"/>
                <a:gd name="T20" fmla="*/ 39 w 251"/>
                <a:gd name="T21" fmla="*/ 49 h 220"/>
                <a:gd name="T22" fmla="*/ 39 w 251"/>
                <a:gd name="T23" fmla="*/ 182 h 220"/>
                <a:gd name="T24" fmla="*/ 0 w 251"/>
                <a:gd name="T25" fmla="*/ 205 h 220"/>
                <a:gd name="T26" fmla="*/ 0 w 251"/>
                <a:gd name="T27" fmla="*/ 220 h 220"/>
                <a:gd name="T28" fmla="*/ 57 w 251"/>
                <a:gd name="T29" fmla="*/ 219 h 220"/>
                <a:gd name="T30" fmla="*/ 113 w 251"/>
                <a:gd name="T31" fmla="*/ 220 h 220"/>
                <a:gd name="T32" fmla="*/ 113 w 251"/>
                <a:gd name="T33" fmla="*/ 205 h 220"/>
                <a:gd name="T34" fmla="*/ 74 w 251"/>
                <a:gd name="T35" fmla="*/ 182 h 220"/>
                <a:gd name="T36" fmla="*/ 74 w 251"/>
                <a:gd name="T37" fmla="*/ 91 h 220"/>
                <a:gd name="T38" fmla="*/ 141 w 251"/>
                <a:gd name="T39" fmla="*/ 11 h 220"/>
                <a:gd name="T40" fmla="*/ 178 w 251"/>
                <a:gd name="T41" fmla="*/ 66 h 220"/>
                <a:gd name="T42" fmla="*/ 178 w 251"/>
                <a:gd name="T43" fmla="*/ 182 h 220"/>
                <a:gd name="T44" fmla="*/ 139 w 251"/>
                <a:gd name="T45" fmla="*/ 205 h 220"/>
                <a:gd name="T46" fmla="*/ 139 w 251"/>
                <a:gd name="T47" fmla="*/ 220 h 220"/>
                <a:gd name="T48" fmla="*/ 195 w 251"/>
                <a:gd name="T49" fmla="*/ 219 h 220"/>
                <a:gd name="T50" fmla="*/ 251 w 251"/>
                <a:gd name="T51"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0">
                  <a:moveTo>
                    <a:pt x="251" y="220"/>
                  </a:moveTo>
                  <a:lnTo>
                    <a:pt x="251" y="205"/>
                  </a:lnTo>
                  <a:cubicBezTo>
                    <a:pt x="225" y="205"/>
                    <a:pt x="213" y="205"/>
                    <a:pt x="212" y="190"/>
                  </a:cubicBezTo>
                  <a:lnTo>
                    <a:pt x="212" y="95"/>
                  </a:lnTo>
                  <a:cubicBezTo>
                    <a:pt x="212" y="52"/>
                    <a:pt x="212" y="36"/>
                    <a:pt x="197" y="18"/>
                  </a:cubicBezTo>
                  <a:cubicBezTo>
                    <a:pt x="190" y="10"/>
                    <a:pt x="173" y="0"/>
                    <a:pt x="145" y="0"/>
                  </a:cubicBezTo>
                  <a:cubicBezTo>
                    <a:pt x="108" y="0"/>
                    <a:pt x="85" y="21"/>
                    <a:pt x="71" y="52"/>
                  </a:cubicBezTo>
                  <a:lnTo>
                    <a:pt x="71" y="0"/>
                  </a:lnTo>
                  <a:lnTo>
                    <a:pt x="0" y="5"/>
                  </a:lnTo>
                  <a:lnTo>
                    <a:pt x="0" y="21"/>
                  </a:lnTo>
                  <a:cubicBezTo>
                    <a:pt x="35" y="21"/>
                    <a:pt x="39" y="24"/>
                    <a:pt x="39" y="49"/>
                  </a:cubicBezTo>
                  <a:lnTo>
                    <a:pt x="39" y="182"/>
                  </a:lnTo>
                  <a:cubicBezTo>
                    <a:pt x="39" y="205"/>
                    <a:pt x="34" y="205"/>
                    <a:pt x="0" y="205"/>
                  </a:cubicBezTo>
                  <a:lnTo>
                    <a:pt x="0" y="220"/>
                  </a:lnTo>
                  <a:lnTo>
                    <a:pt x="57" y="219"/>
                  </a:lnTo>
                  <a:lnTo>
                    <a:pt x="113" y="220"/>
                  </a:lnTo>
                  <a:lnTo>
                    <a:pt x="113" y="205"/>
                  </a:lnTo>
                  <a:cubicBezTo>
                    <a:pt x="79" y="205"/>
                    <a:pt x="74" y="205"/>
                    <a:pt x="74" y="182"/>
                  </a:cubicBezTo>
                  <a:lnTo>
                    <a:pt x="74" y="91"/>
                  </a:lnTo>
                  <a:cubicBezTo>
                    <a:pt x="74" y="39"/>
                    <a:pt x="109" y="11"/>
                    <a:pt x="141" y="11"/>
                  </a:cubicBezTo>
                  <a:cubicBezTo>
                    <a:pt x="172" y="11"/>
                    <a:pt x="178" y="38"/>
                    <a:pt x="178" y="66"/>
                  </a:cubicBezTo>
                  <a:lnTo>
                    <a:pt x="178" y="182"/>
                  </a:lnTo>
                  <a:cubicBezTo>
                    <a:pt x="178" y="205"/>
                    <a:pt x="172" y="205"/>
                    <a:pt x="139" y="205"/>
                  </a:cubicBezTo>
                  <a:lnTo>
                    <a:pt x="139" y="220"/>
                  </a:lnTo>
                  <a:lnTo>
                    <a:pt x="195" y="219"/>
                  </a:lnTo>
                  <a:lnTo>
                    <a:pt x="251" y="2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8" name="Freeform 369">
              <a:extLst>
                <a:ext uri="{FF2B5EF4-FFF2-40B4-BE49-F238E27FC236}">
                  <a16:creationId xmlns:a16="http://schemas.microsoft.com/office/drawing/2014/main" id="{DF9918D6-5E55-477D-882D-BC1120C78003}"/>
                </a:ext>
              </a:extLst>
            </p:cNvPr>
            <p:cNvSpPr>
              <a:spLocks/>
            </p:cNvSpPr>
            <p:nvPr>
              <p:custDataLst>
                <p:tags r:id="rId49"/>
              </p:custDataLst>
            </p:nvPr>
          </p:nvSpPr>
          <p:spPr bwMode="auto">
            <a:xfrm>
              <a:off x="4433888" y="2293938"/>
              <a:ext cx="76200" cy="111125"/>
            </a:xfrm>
            <a:custGeom>
              <a:avLst/>
              <a:gdLst>
                <a:gd name="T0" fmla="*/ 251 w 251"/>
                <a:gd name="T1" fmla="*/ 346 h 346"/>
                <a:gd name="T2" fmla="*/ 251 w 251"/>
                <a:gd name="T3" fmla="*/ 331 h 346"/>
                <a:gd name="T4" fmla="*/ 212 w 251"/>
                <a:gd name="T5" fmla="*/ 316 h 346"/>
                <a:gd name="T6" fmla="*/ 212 w 251"/>
                <a:gd name="T7" fmla="*/ 221 h 346"/>
                <a:gd name="T8" fmla="*/ 197 w 251"/>
                <a:gd name="T9" fmla="*/ 144 h 346"/>
                <a:gd name="T10" fmla="*/ 144 w 251"/>
                <a:gd name="T11" fmla="*/ 126 h 346"/>
                <a:gd name="T12" fmla="*/ 73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7 w 251"/>
                <a:gd name="T31" fmla="*/ 345 h 346"/>
                <a:gd name="T32" fmla="*/ 112 w 251"/>
                <a:gd name="T33" fmla="*/ 346 h 346"/>
                <a:gd name="T34" fmla="*/ 112 w 251"/>
                <a:gd name="T35" fmla="*/ 331 h 346"/>
                <a:gd name="T36" fmla="*/ 74 w 251"/>
                <a:gd name="T37" fmla="*/ 308 h 346"/>
                <a:gd name="T38" fmla="*/ 74 w 251"/>
                <a:gd name="T39" fmla="*/ 217 h 346"/>
                <a:gd name="T40" fmla="*/ 141 w 251"/>
                <a:gd name="T41" fmla="*/ 137 h 346"/>
                <a:gd name="T42" fmla="*/ 178 w 251"/>
                <a:gd name="T43" fmla="*/ 192 h 346"/>
                <a:gd name="T44" fmla="*/ 178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1"/>
                  </a:lnTo>
                  <a:cubicBezTo>
                    <a:pt x="212" y="178"/>
                    <a:pt x="212" y="162"/>
                    <a:pt x="197" y="144"/>
                  </a:cubicBezTo>
                  <a:cubicBezTo>
                    <a:pt x="190" y="136"/>
                    <a:pt x="173" y="126"/>
                    <a:pt x="144" y="126"/>
                  </a:cubicBezTo>
                  <a:cubicBezTo>
                    <a:pt x="102" y="126"/>
                    <a:pt x="81" y="156"/>
                    <a:pt x="73" y="174"/>
                  </a:cubicBezTo>
                  <a:lnTo>
                    <a:pt x="72" y="174"/>
                  </a:lnTo>
                  <a:lnTo>
                    <a:pt x="72" y="0"/>
                  </a:lnTo>
                  <a:lnTo>
                    <a:pt x="0" y="6"/>
                  </a:lnTo>
                  <a:lnTo>
                    <a:pt x="0" y="21"/>
                  </a:lnTo>
                  <a:cubicBezTo>
                    <a:pt x="35" y="21"/>
                    <a:pt x="39" y="24"/>
                    <a:pt x="39" y="49"/>
                  </a:cubicBezTo>
                  <a:lnTo>
                    <a:pt x="39" y="308"/>
                  </a:lnTo>
                  <a:cubicBezTo>
                    <a:pt x="39" y="331"/>
                    <a:pt x="34" y="331"/>
                    <a:pt x="0" y="331"/>
                  </a:cubicBezTo>
                  <a:lnTo>
                    <a:pt x="0" y="346"/>
                  </a:lnTo>
                  <a:lnTo>
                    <a:pt x="57" y="345"/>
                  </a:lnTo>
                  <a:lnTo>
                    <a:pt x="112" y="346"/>
                  </a:lnTo>
                  <a:lnTo>
                    <a:pt x="112" y="331"/>
                  </a:lnTo>
                  <a:cubicBezTo>
                    <a:pt x="79" y="331"/>
                    <a:pt x="74" y="331"/>
                    <a:pt x="74" y="308"/>
                  </a:cubicBezTo>
                  <a:lnTo>
                    <a:pt x="74" y="217"/>
                  </a:lnTo>
                  <a:cubicBezTo>
                    <a:pt x="74" y="165"/>
                    <a:pt x="109" y="137"/>
                    <a:pt x="141" y="137"/>
                  </a:cubicBezTo>
                  <a:cubicBezTo>
                    <a:pt x="172" y="137"/>
                    <a:pt x="178" y="164"/>
                    <a:pt x="178" y="192"/>
                  </a:cubicBezTo>
                  <a:lnTo>
                    <a:pt x="178" y="308"/>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9" name="Freeform 370">
              <a:extLst>
                <a:ext uri="{FF2B5EF4-FFF2-40B4-BE49-F238E27FC236}">
                  <a16:creationId xmlns:a16="http://schemas.microsoft.com/office/drawing/2014/main" id="{7CB8AE0D-F61D-48FB-95F5-93AB398701A3}"/>
                </a:ext>
              </a:extLst>
            </p:cNvPr>
            <p:cNvSpPr>
              <a:spLocks/>
            </p:cNvSpPr>
            <p:nvPr>
              <p:custDataLst>
                <p:tags r:id="rId50"/>
              </p:custDataLst>
            </p:nvPr>
          </p:nvSpPr>
          <p:spPr bwMode="auto">
            <a:xfrm>
              <a:off x="4548188"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6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7"/>
                    <a:pt x="94" y="0"/>
                    <a:pt x="70" y="0"/>
                  </a:cubicBezTo>
                  <a:cubicBezTo>
                    <a:pt x="68" y="0"/>
                    <a:pt x="61" y="0"/>
                    <a:pt x="61" y="6"/>
                  </a:cubicBezTo>
                  <a:cubicBezTo>
                    <a:pt x="61" y="10"/>
                    <a:pt x="66" y="11"/>
                    <a:pt x="66" y="11"/>
                  </a:cubicBezTo>
                  <a:cubicBezTo>
                    <a:pt x="82" y="14"/>
                    <a:pt x="86" y="16"/>
                    <a:pt x="98" y="50"/>
                  </a:cubicBezTo>
                  <a:lnTo>
                    <a:pt x="146"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0" name="Freeform 371">
              <a:extLst>
                <a:ext uri="{FF2B5EF4-FFF2-40B4-BE49-F238E27FC236}">
                  <a16:creationId xmlns:a16="http://schemas.microsoft.com/office/drawing/2014/main" id="{9652B10F-124D-4973-8225-21D3A4E81319}"/>
                </a:ext>
              </a:extLst>
            </p:cNvPr>
            <p:cNvSpPr>
              <a:spLocks/>
            </p:cNvSpPr>
            <p:nvPr>
              <p:custDataLst>
                <p:tags r:id="rId51"/>
              </p:custDataLst>
            </p:nvPr>
          </p:nvSpPr>
          <p:spPr bwMode="auto">
            <a:xfrm>
              <a:off x="4876800" y="2362201"/>
              <a:ext cx="92075" cy="6350"/>
            </a:xfrm>
            <a:custGeom>
              <a:avLst/>
              <a:gdLst>
                <a:gd name="T0" fmla="*/ 305 w 305"/>
                <a:gd name="T1" fmla="*/ 10 h 19"/>
                <a:gd name="T2" fmla="*/ 289 w 305"/>
                <a:gd name="T3" fmla="*/ 0 h 19"/>
                <a:gd name="T4" fmla="*/ 17 w 305"/>
                <a:gd name="T5" fmla="*/ 0 h 19"/>
                <a:gd name="T6" fmla="*/ 0 w 305"/>
                <a:gd name="T7" fmla="*/ 10 h 19"/>
                <a:gd name="T8" fmla="*/ 17 w 305"/>
                <a:gd name="T9" fmla="*/ 19 h 19"/>
                <a:gd name="T10" fmla="*/ 289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6" y="0"/>
                    <a:pt x="289" y="0"/>
                  </a:cubicBezTo>
                  <a:lnTo>
                    <a:pt x="17" y="0"/>
                  </a:lnTo>
                  <a:cubicBezTo>
                    <a:pt x="10" y="0"/>
                    <a:pt x="0" y="0"/>
                    <a:pt x="0" y="10"/>
                  </a:cubicBezTo>
                  <a:cubicBezTo>
                    <a:pt x="0" y="19"/>
                    <a:pt x="10" y="19"/>
                    <a:pt x="17" y="19"/>
                  </a:cubicBezTo>
                  <a:lnTo>
                    <a:pt x="289" y="19"/>
                  </a:lnTo>
                  <a:cubicBezTo>
                    <a:pt x="296"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1" name="Freeform 372">
              <a:extLst>
                <a:ext uri="{FF2B5EF4-FFF2-40B4-BE49-F238E27FC236}">
                  <a16:creationId xmlns:a16="http://schemas.microsoft.com/office/drawing/2014/main" id="{B698EF00-1E6A-4E2E-8A5D-2A45F491FDA0}"/>
                </a:ext>
              </a:extLst>
            </p:cNvPr>
            <p:cNvSpPr>
              <a:spLocks/>
            </p:cNvSpPr>
            <p:nvPr>
              <p:custDataLst>
                <p:tags r:id="rId52"/>
              </p:custDataLst>
            </p:nvPr>
          </p:nvSpPr>
          <p:spPr bwMode="auto">
            <a:xfrm>
              <a:off x="5013325" y="2333626"/>
              <a:ext cx="57150" cy="73025"/>
            </a:xfrm>
            <a:custGeom>
              <a:avLst/>
              <a:gdLst>
                <a:gd name="T0" fmla="*/ 190 w 190"/>
                <a:gd name="T1" fmla="*/ 164 h 229"/>
                <a:gd name="T2" fmla="*/ 183 w 190"/>
                <a:gd name="T3" fmla="*/ 159 h 229"/>
                <a:gd name="T4" fmla="*/ 177 w 190"/>
                <a:gd name="T5" fmla="*/ 164 h 229"/>
                <a:gd name="T6" fmla="*/ 111 w 190"/>
                <a:gd name="T7" fmla="*/ 216 h 229"/>
                <a:gd name="T8" fmla="*/ 41 w 190"/>
                <a:gd name="T9" fmla="*/ 114 h 229"/>
                <a:gd name="T10" fmla="*/ 108 w 190"/>
                <a:gd name="T11" fmla="*/ 12 h 229"/>
                <a:gd name="T12" fmla="*/ 162 w 190"/>
                <a:gd name="T13" fmla="*/ 31 h 229"/>
                <a:gd name="T14" fmla="*/ 138 w 190"/>
                <a:gd name="T15" fmla="*/ 54 h 229"/>
                <a:gd name="T16" fmla="*/ 161 w 190"/>
                <a:gd name="T17" fmla="*/ 77 h 229"/>
                <a:gd name="T18" fmla="*/ 184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3" y="159"/>
                  </a:cubicBezTo>
                  <a:cubicBezTo>
                    <a:pt x="179" y="159"/>
                    <a:pt x="178" y="161"/>
                    <a:pt x="177" y="164"/>
                  </a:cubicBezTo>
                  <a:cubicBezTo>
                    <a:pt x="162" y="210"/>
                    <a:pt x="130" y="216"/>
                    <a:pt x="111" y="216"/>
                  </a:cubicBezTo>
                  <a:cubicBezTo>
                    <a:pt x="85" y="216"/>
                    <a:pt x="41" y="195"/>
                    <a:pt x="41" y="114"/>
                  </a:cubicBezTo>
                  <a:cubicBezTo>
                    <a:pt x="41" y="33"/>
                    <a:pt x="82" y="12"/>
                    <a:pt x="108" y="12"/>
                  </a:cubicBezTo>
                  <a:cubicBezTo>
                    <a:pt x="113" y="12"/>
                    <a:pt x="144" y="13"/>
                    <a:pt x="162" y="31"/>
                  </a:cubicBezTo>
                  <a:cubicBezTo>
                    <a:pt x="141" y="32"/>
                    <a:pt x="138" y="47"/>
                    <a:pt x="138" y="54"/>
                  </a:cubicBezTo>
                  <a:cubicBezTo>
                    <a:pt x="138" y="67"/>
                    <a:pt x="147" y="77"/>
                    <a:pt x="161" y="77"/>
                  </a:cubicBezTo>
                  <a:cubicBezTo>
                    <a:pt x="174" y="77"/>
                    <a:pt x="184" y="68"/>
                    <a:pt x="184" y="53"/>
                  </a:cubicBezTo>
                  <a:cubicBezTo>
                    <a:pt x="184" y="19"/>
                    <a:pt x="146" y="0"/>
                    <a:pt x="108" y="0"/>
                  </a:cubicBezTo>
                  <a:cubicBezTo>
                    <a:pt x="45"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2" name="Freeform 373">
              <a:extLst>
                <a:ext uri="{FF2B5EF4-FFF2-40B4-BE49-F238E27FC236}">
                  <a16:creationId xmlns:a16="http://schemas.microsoft.com/office/drawing/2014/main" id="{EA54EE3C-8939-43DB-940E-5195CFEFFEA4}"/>
                </a:ext>
              </a:extLst>
            </p:cNvPr>
            <p:cNvSpPr>
              <a:spLocks noEditPoints="1"/>
            </p:cNvSpPr>
            <p:nvPr>
              <p:custDataLst>
                <p:tags r:id="rId53"/>
              </p:custDataLst>
            </p:nvPr>
          </p:nvSpPr>
          <p:spPr bwMode="auto">
            <a:xfrm>
              <a:off x="5078413" y="2333626"/>
              <a:ext cx="66675" cy="73025"/>
            </a:xfrm>
            <a:custGeom>
              <a:avLst/>
              <a:gdLst>
                <a:gd name="T0" fmla="*/ 221 w 221"/>
                <a:gd name="T1" fmla="*/ 116 h 229"/>
                <a:gd name="T2" fmla="*/ 111 w 221"/>
                <a:gd name="T3" fmla="*/ 0 h 229"/>
                <a:gd name="T4" fmla="*/ 0 w 221"/>
                <a:gd name="T5" fmla="*/ 116 h 229"/>
                <a:gd name="T6" fmla="*/ 110 w 221"/>
                <a:gd name="T7" fmla="*/ 229 h 229"/>
                <a:gd name="T8" fmla="*/ 221 w 221"/>
                <a:gd name="T9" fmla="*/ 116 h 229"/>
                <a:gd name="T10" fmla="*/ 179 w 221"/>
                <a:gd name="T11" fmla="*/ 112 h 229"/>
                <a:gd name="T12" fmla="*/ 168 w 221"/>
                <a:gd name="T13" fmla="*/ 179 h 229"/>
                <a:gd name="T14" fmla="*/ 111 w 221"/>
                <a:gd name="T15" fmla="*/ 216 h 229"/>
                <a:gd name="T16" fmla="*/ 54 w 221"/>
                <a:gd name="T17" fmla="*/ 183 h 229"/>
                <a:gd name="T18" fmla="*/ 41 w 221"/>
                <a:gd name="T19" fmla="*/ 112 h 229"/>
                <a:gd name="T20" fmla="*/ 53 w 221"/>
                <a:gd name="T21" fmla="*/ 44 h 229"/>
                <a:gd name="T22" fmla="*/ 110 w 221"/>
                <a:gd name="T23" fmla="*/ 11 h 229"/>
                <a:gd name="T24" fmla="*/ 166 w 221"/>
                <a:gd name="T25" fmla="*/ 43 h 229"/>
                <a:gd name="T26" fmla="*/ 179 w 221"/>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9">
                  <a:moveTo>
                    <a:pt x="221" y="116"/>
                  </a:moveTo>
                  <a:cubicBezTo>
                    <a:pt x="221" y="53"/>
                    <a:pt x="171" y="0"/>
                    <a:pt x="111" y="0"/>
                  </a:cubicBezTo>
                  <a:cubicBezTo>
                    <a:pt x="48" y="0"/>
                    <a:pt x="0" y="54"/>
                    <a:pt x="0" y="116"/>
                  </a:cubicBezTo>
                  <a:cubicBezTo>
                    <a:pt x="0" y="181"/>
                    <a:pt x="52" y="229"/>
                    <a:pt x="110" y="229"/>
                  </a:cubicBezTo>
                  <a:cubicBezTo>
                    <a:pt x="170" y="229"/>
                    <a:pt x="221" y="180"/>
                    <a:pt x="221" y="116"/>
                  </a:cubicBezTo>
                  <a:close/>
                  <a:moveTo>
                    <a:pt x="179" y="112"/>
                  </a:moveTo>
                  <a:cubicBezTo>
                    <a:pt x="179" y="130"/>
                    <a:pt x="179" y="157"/>
                    <a:pt x="168" y="179"/>
                  </a:cubicBezTo>
                  <a:cubicBezTo>
                    <a:pt x="158" y="202"/>
                    <a:pt x="136" y="216"/>
                    <a:pt x="111" y="216"/>
                  </a:cubicBezTo>
                  <a:cubicBezTo>
                    <a:pt x="89" y="216"/>
                    <a:pt x="67" y="206"/>
                    <a:pt x="54" y="183"/>
                  </a:cubicBezTo>
                  <a:cubicBezTo>
                    <a:pt x="41" y="161"/>
                    <a:pt x="41" y="130"/>
                    <a:pt x="41" y="112"/>
                  </a:cubicBezTo>
                  <a:cubicBezTo>
                    <a:pt x="41" y="93"/>
                    <a:pt x="41" y="66"/>
                    <a:pt x="53" y="44"/>
                  </a:cubicBezTo>
                  <a:cubicBezTo>
                    <a:pt x="67" y="21"/>
                    <a:pt x="90" y="11"/>
                    <a:pt x="110" y="11"/>
                  </a:cubicBezTo>
                  <a:cubicBezTo>
                    <a:pt x="132" y="11"/>
                    <a:pt x="154" y="22"/>
                    <a:pt x="166" y="43"/>
                  </a:cubicBezTo>
                  <a:cubicBezTo>
                    <a:pt x="179" y="65"/>
                    <a:pt x="179" y="94"/>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3" name="Freeform 374">
              <a:extLst>
                <a:ext uri="{FF2B5EF4-FFF2-40B4-BE49-F238E27FC236}">
                  <a16:creationId xmlns:a16="http://schemas.microsoft.com/office/drawing/2014/main" id="{65934E1E-194E-425B-8A26-0E7E5195D023}"/>
                </a:ext>
              </a:extLst>
            </p:cNvPr>
            <p:cNvSpPr>
              <a:spLocks/>
            </p:cNvSpPr>
            <p:nvPr>
              <p:custDataLst>
                <p:tags r:id="rId54"/>
              </p:custDataLst>
            </p:nvPr>
          </p:nvSpPr>
          <p:spPr bwMode="auto">
            <a:xfrm>
              <a:off x="5154613" y="2333626"/>
              <a:ext cx="49213" cy="73025"/>
            </a:xfrm>
            <a:custGeom>
              <a:avLst/>
              <a:gdLst>
                <a:gd name="T0" fmla="*/ 163 w 163"/>
                <a:gd name="T1" fmla="*/ 159 h 229"/>
                <a:gd name="T2" fmla="*/ 142 w 163"/>
                <a:gd name="T3" fmla="*/ 112 h 229"/>
                <a:gd name="T4" fmla="*/ 85 w 163"/>
                <a:gd name="T5" fmla="*/ 88 h 229"/>
                <a:gd name="T6" fmla="*/ 23 w 163"/>
                <a:gd name="T7" fmla="*/ 47 h 229"/>
                <a:gd name="T8" fmla="*/ 79 w 163"/>
                <a:gd name="T9" fmla="*/ 9 h 229"/>
                <a:gd name="T10" fmla="*/ 138 w 163"/>
                <a:gd name="T11" fmla="*/ 70 h 229"/>
                <a:gd name="T12" fmla="*/ 144 w 163"/>
                <a:gd name="T13" fmla="*/ 74 h 229"/>
                <a:gd name="T14" fmla="*/ 150 w 163"/>
                <a:gd name="T15" fmla="*/ 62 h 229"/>
                <a:gd name="T16" fmla="*/ 150 w 163"/>
                <a:gd name="T17" fmla="*/ 12 h 229"/>
                <a:gd name="T18" fmla="*/ 145 w 163"/>
                <a:gd name="T19" fmla="*/ 0 h 229"/>
                <a:gd name="T20" fmla="*/ 135 w 163"/>
                <a:gd name="T21" fmla="*/ 6 h 229"/>
                <a:gd name="T22" fmla="*/ 126 w 163"/>
                <a:gd name="T23" fmla="*/ 14 h 229"/>
                <a:gd name="T24" fmla="*/ 79 w 163"/>
                <a:gd name="T25" fmla="*/ 0 h 229"/>
                <a:gd name="T26" fmla="*/ 0 w 163"/>
                <a:gd name="T27" fmla="*/ 61 h 229"/>
                <a:gd name="T28" fmla="*/ 21 w 163"/>
                <a:gd name="T29" fmla="*/ 103 h 229"/>
                <a:gd name="T30" fmla="*/ 87 w 163"/>
                <a:gd name="T31" fmla="*/ 126 h 229"/>
                <a:gd name="T32" fmla="*/ 139 w 163"/>
                <a:gd name="T33" fmla="*/ 172 h 229"/>
                <a:gd name="T34" fmla="*/ 82 w 163"/>
                <a:gd name="T35" fmla="*/ 218 h 229"/>
                <a:gd name="T36" fmla="*/ 13 w 163"/>
                <a:gd name="T37" fmla="*/ 147 h 229"/>
                <a:gd name="T38" fmla="*/ 6 w 163"/>
                <a:gd name="T39" fmla="*/ 138 h 229"/>
                <a:gd name="T40" fmla="*/ 0 w 163"/>
                <a:gd name="T41" fmla="*/ 151 h 229"/>
                <a:gd name="T42" fmla="*/ 0 w 163"/>
                <a:gd name="T43" fmla="*/ 217 h 229"/>
                <a:gd name="T44" fmla="*/ 5 w 163"/>
                <a:gd name="T45" fmla="*/ 229 h 229"/>
                <a:gd name="T46" fmla="*/ 18 w 163"/>
                <a:gd name="T47" fmla="*/ 219 h 229"/>
                <a:gd name="T48" fmla="*/ 27 w 163"/>
                <a:gd name="T49" fmla="*/ 207 h 229"/>
                <a:gd name="T50" fmla="*/ 82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5" y="96"/>
                    <a:pt x="106" y="92"/>
                    <a:pt x="85" y="88"/>
                  </a:cubicBezTo>
                  <a:cubicBezTo>
                    <a:pt x="57" y="83"/>
                    <a:pt x="23" y="76"/>
                    <a:pt x="23" y="47"/>
                  </a:cubicBezTo>
                  <a:cubicBezTo>
                    <a:pt x="23" y="30"/>
                    <a:pt x="36" y="9"/>
                    <a:pt x="79" y="9"/>
                  </a:cubicBezTo>
                  <a:cubicBezTo>
                    <a:pt x="134" y="9"/>
                    <a:pt x="137" y="54"/>
                    <a:pt x="138" y="70"/>
                  </a:cubicBezTo>
                  <a:cubicBezTo>
                    <a:pt x="138" y="74"/>
                    <a:pt x="144" y="74"/>
                    <a:pt x="144" y="74"/>
                  </a:cubicBezTo>
                  <a:cubicBezTo>
                    <a:pt x="150" y="74"/>
                    <a:pt x="150" y="72"/>
                    <a:pt x="150" y="62"/>
                  </a:cubicBezTo>
                  <a:lnTo>
                    <a:pt x="150" y="12"/>
                  </a:lnTo>
                  <a:cubicBezTo>
                    <a:pt x="150" y="3"/>
                    <a:pt x="150" y="0"/>
                    <a:pt x="145" y="0"/>
                  </a:cubicBezTo>
                  <a:cubicBezTo>
                    <a:pt x="142" y="0"/>
                    <a:pt x="141" y="0"/>
                    <a:pt x="135" y="6"/>
                  </a:cubicBezTo>
                  <a:cubicBezTo>
                    <a:pt x="133" y="8"/>
                    <a:pt x="128" y="12"/>
                    <a:pt x="126" y="14"/>
                  </a:cubicBezTo>
                  <a:cubicBezTo>
                    <a:pt x="107" y="0"/>
                    <a:pt x="87" y="0"/>
                    <a:pt x="79" y="0"/>
                  </a:cubicBezTo>
                  <a:cubicBezTo>
                    <a:pt x="19" y="0"/>
                    <a:pt x="0" y="33"/>
                    <a:pt x="0" y="61"/>
                  </a:cubicBezTo>
                  <a:cubicBezTo>
                    <a:pt x="0" y="79"/>
                    <a:pt x="8" y="93"/>
                    <a:pt x="21" y="103"/>
                  </a:cubicBezTo>
                  <a:cubicBezTo>
                    <a:pt x="37" y="116"/>
                    <a:pt x="51" y="119"/>
                    <a:pt x="87" y="126"/>
                  </a:cubicBezTo>
                  <a:cubicBezTo>
                    <a:pt x="98" y="128"/>
                    <a:pt x="139" y="136"/>
                    <a:pt x="139" y="172"/>
                  </a:cubicBezTo>
                  <a:cubicBezTo>
                    <a:pt x="139" y="198"/>
                    <a:pt x="121" y="218"/>
                    <a:pt x="82" y="218"/>
                  </a:cubicBezTo>
                  <a:cubicBezTo>
                    <a:pt x="40" y="218"/>
                    <a:pt x="22" y="189"/>
                    <a:pt x="13" y="147"/>
                  </a:cubicBezTo>
                  <a:cubicBezTo>
                    <a:pt x="12" y="140"/>
                    <a:pt x="11" y="138"/>
                    <a:pt x="6" y="138"/>
                  </a:cubicBezTo>
                  <a:cubicBezTo>
                    <a:pt x="0" y="138"/>
                    <a:pt x="0" y="142"/>
                    <a:pt x="0" y="151"/>
                  </a:cubicBezTo>
                  <a:lnTo>
                    <a:pt x="0" y="217"/>
                  </a:lnTo>
                  <a:cubicBezTo>
                    <a:pt x="0" y="225"/>
                    <a:pt x="0" y="229"/>
                    <a:pt x="5" y="229"/>
                  </a:cubicBezTo>
                  <a:cubicBezTo>
                    <a:pt x="8" y="229"/>
                    <a:pt x="8" y="228"/>
                    <a:pt x="18" y="219"/>
                  </a:cubicBezTo>
                  <a:cubicBezTo>
                    <a:pt x="19" y="218"/>
                    <a:pt x="19" y="217"/>
                    <a:pt x="27" y="207"/>
                  </a:cubicBezTo>
                  <a:cubicBezTo>
                    <a:pt x="49" y="228"/>
                    <a:pt x="72" y="229"/>
                    <a:pt x="82"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4" name="Freeform 375">
              <a:extLst>
                <a:ext uri="{FF2B5EF4-FFF2-40B4-BE49-F238E27FC236}">
                  <a16:creationId xmlns:a16="http://schemas.microsoft.com/office/drawing/2014/main" id="{0947E8D8-2EA8-457E-AC08-DF950B84270B}"/>
                </a:ext>
              </a:extLst>
            </p:cNvPr>
            <p:cNvSpPr>
              <a:spLocks/>
            </p:cNvSpPr>
            <p:nvPr>
              <p:custDataLst>
                <p:tags r:id="rId55"/>
              </p:custDataLst>
            </p:nvPr>
          </p:nvSpPr>
          <p:spPr bwMode="auto">
            <a:xfrm>
              <a:off x="5241925"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7"/>
                    <a:pt x="94" y="0"/>
                    <a:pt x="70" y="0"/>
                  </a:cubicBezTo>
                  <a:cubicBezTo>
                    <a:pt x="68" y="0"/>
                    <a:pt x="61" y="0"/>
                    <a:pt x="61" y="6"/>
                  </a:cubicBezTo>
                  <a:cubicBezTo>
                    <a:pt x="61" y="10"/>
                    <a:pt x="66" y="11"/>
                    <a:pt x="66" y="11"/>
                  </a:cubicBezTo>
                  <a:cubicBezTo>
                    <a:pt x="82" y="14"/>
                    <a:pt x="86" y="16"/>
                    <a:pt x="98" y="50"/>
                  </a:cubicBezTo>
                  <a:lnTo>
                    <a:pt x="147" y="186"/>
                  </a:lnTo>
                  <a:lnTo>
                    <a:pt x="9" y="323"/>
                  </a:lnTo>
                  <a:cubicBezTo>
                    <a:pt x="3" y="329"/>
                    <a:pt x="0" y="332"/>
                    <a:pt x="0" y="338"/>
                  </a:cubicBezTo>
                  <a:cubicBezTo>
                    <a:pt x="0" y="347"/>
                    <a:pt x="7" y="353"/>
                    <a:pt x="15" y="353"/>
                  </a:cubicBezTo>
                  <a:cubicBezTo>
                    <a:pt x="23" y="353"/>
                    <a:pt x="28" y="347"/>
                    <a:pt x="31" y="342"/>
                  </a:cubicBezTo>
                  <a:lnTo>
                    <a:pt x="152"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5" name="Freeform 376">
              <a:extLst>
                <a:ext uri="{FF2B5EF4-FFF2-40B4-BE49-F238E27FC236}">
                  <a16:creationId xmlns:a16="http://schemas.microsoft.com/office/drawing/2014/main" id="{2F497657-F5D5-44DA-AE2C-D67795493CEC}"/>
                </a:ext>
              </a:extLst>
            </p:cNvPr>
            <p:cNvSpPr>
              <a:spLocks/>
            </p:cNvSpPr>
            <p:nvPr>
              <p:custDataLst>
                <p:tags r:id="rId56"/>
              </p:custDataLst>
            </p:nvPr>
          </p:nvSpPr>
          <p:spPr bwMode="auto">
            <a:xfrm>
              <a:off x="5367338" y="2362201"/>
              <a:ext cx="92075" cy="6350"/>
            </a:xfrm>
            <a:custGeom>
              <a:avLst/>
              <a:gdLst>
                <a:gd name="T0" fmla="*/ 305 w 305"/>
                <a:gd name="T1" fmla="*/ 10 h 19"/>
                <a:gd name="T2" fmla="*/ 289 w 305"/>
                <a:gd name="T3" fmla="*/ 0 h 19"/>
                <a:gd name="T4" fmla="*/ 17 w 305"/>
                <a:gd name="T5" fmla="*/ 0 h 19"/>
                <a:gd name="T6" fmla="*/ 0 w 305"/>
                <a:gd name="T7" fmla="*/ 10 h 19"/>
                <a:gd name="T8" fmla="*/ 17 w 305"/>
                <a:gd name="T9" fmla="*/ 19 h 19"/>
                <a:gd name="T10" fmla="*/ 289 w 305"/>
                <a:gd name="T11" fmla="*/ 19 h 19"/>
                <a:gd name="T12" fmla="*/ 305 w 305"/>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305" h="19">
                  <a:moveTo>
                    <a:pt x="305" y="10"/>
                  </a:moveTo>
                  <a:cubicBezTo>
                    <a:pt x="305" y="0"/>
                    <a:pt x="296" y="0"/>
                    <a:pt x="289" y="0"/>
                  </a:cubicBezTo>
                  <a:lnTo>
                    <a:pt x="17" y="0"/>
                  </a:lnTo>
                  <a:cubicBezTo>
                    <a:pt x="10" y="0"/>
                    <a:pt x="0" y="0"/>
                    <a:pt x="0" y="10"/>
                  </a:cubicBezTo>
                  <a:cubicBezTo>
                    <a:pt x="0" y="19"/>
                    <a:pt x="10" y="19"/>
                    <a:pt x="17" y="19"/>
                  </a:cubicBezTo>
                  <a:lnTo>
                    <a:pt x="289" y="19"/>
                  </a:lnTo>
                  <a:cubicBezTo>
                    <a:pt x="296" y="19"/>
                    <a:pt x="305" y="19"/>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6" name="Freeform 377">
              <a:extLst>
                <a:ext uri="{FF2B5EF4-FFF2-40B4-BE49-F238E27FC236}">
                  <a16:creationId xmlns:a16="http://schemas.microsoft.com/office/drawing/2014/main" id="{B598A6CB-31B5-4489-9D1B-7ABD0193677B}"/>
                </a:ext>
              </a:extLst>
            </p:cNvPr>
            <p:cNvSpPr>
              <a:spLocks/>
            </p:cNvSpPr>
            <p:nvPr>
              <p:custDataLst>
                <p:tags r:id="rId57"/>
              </p:custDataLst>
            </p:nvPr>
          </p:nvSpPr>
          <p:spPr bwMode="auto">
            <a:xfrm>
              <a:off x="5510213" y="2333626"/>
              <a:ext cx="58738" cy="73025"/>
            </a:xfrm>
            <a:custGeom>
              <a:avLst/>
              <a:gdLst>
                <a:gd name="T0" fmla="*/ 190 w 190"/>
                <a:gd name="T1" fmla="*/ 164 h 229"/>
                <a:gd name="T2" fmla="*/ 184 w 190"/>
                <a:gd name="T3" fmla="*/ 159 h 229"/>
                <a:gd name="T4" fmla="*/ 177 w 190"/>
                <a:gd name="T5" fmla="*/ 164 h 229"/>
                <a:gd name="T6" fmla="*/ 112 w 190"/>
                <a:gd name="T7" fmla="*/ 216 h 229"/>
                <a:gd name="T8" fmla="*/ 41 w 190"/>
                <a:gd name="T9" fmla="*/ 114 h 229"/>
                <a:gd name="T10" fmla="*/ 109 w 190"/>
                <a:gd name="T11" fmla="*/ 12 h 229"/>
                <a:gd name="T12" fmla="*/ 162 w 190"/>
                <a:gd name="T13" fmla="*/ 31 h 229"/>
                <a:gd name="T14" fmla="*/ 139 w 190"/>
                <a:gd name="T15" fmla="*/ 54 h 229"/>
                <a:gd name="T16" fmla="*/ 162 w 190"/>
                <a:gd name="T17" fmla="*/ 77 h 229"/>
                <a:gd name="T18" fmla="*/ 185 w 190"/>
                <a:gd name="T19" fmla="*/ 53 h 229"/>
                <a:gd name="T20" fmla="*/ 108 w 190"/>
                <a:gd name="T21" fmla="*/ 0 h 229"/>
                <a:gd name="T22" fmla="*/ 0 w 190"/>
                <a:gd name="T23" fmla="*/ 115 h 229"/>
                <a:gd name="T24" fmla="*/ 107 w 190"/>
                <a:gd name="T25" fmla="*/ 229 h 229"/>
                <a:gd name="T26" fmla="*/ 190 w 190"/>
                <a:gd name="T27" fmla="*/ 16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90" y="164"/>
                  </a:moveTo>
                  <a:cubicBezTo>
                    <a:pt x="190" y="159"/>
                    <a:pt x="185" y="159"/>
                    <a:pt x="184" y="159"/>
                  </a:cubicBezTo>
                  <a:cubicBezTo>
                    <a:pt x="179" y="159"/>
                    <a:pt x="178" y="161"/>
                    <a:pt x="177" y="164"/>
                  </a:cubicBezTo>
                  <a:cubicBezTo>
                    <a:pt x="163" y="210"/>
                    <a:pt x="130" y="216"/>
                    <a:pt x="112" y="216"/>
                  </a:cubicBezTo>
                  <a:cubicBezTo>
                    <a:pt x="85" y="216"/>
                    <a:pt x="41" y="195"/>
                    <a:pt x="41" y="114"/>
                  </a:cubicBezTo>
                  <a:cubicBezTo>
                    <a:pt x="41" y="33"/>
                    <a:pt x="82" y="12"/>
                    <a:pt x="109" y="12"/>
                  </a:cubicBezTo>
                  <a:cubicBezTo>
                    <a:pt x="113" y="12"/>
                    <a:pt x="145" y="13"/>
                    <a:pt x="162" y="31"/>
                  </a:cubicBezTo>
                  <a:cubicBezTo>
                    <a:pt x="142" y="32"/>
                    <a:pt x="139" y="47"/>
                    <a:pt x="139" y="54"/>
                  </a:cubicBezTo>
                  <a:cubicBezTo>
                    <a:pt x="139" y="67"/>
                    <a:pt x="148" y="77"/>
                    <a:pt x="162" y="77"/>
                  </a:cubicBezTo>
                  <a:cubicBezTo>
                    <a:pt x="175" y="77"/>
                    <a:pt x="185" y="68"/>
                    <a:pt x="185" y="53"/>
                  </a:cubicBezTo>
                  <a:cubicBezTo>
                    <a:pt x="185" y="19"/>
                    <a:pt x="147" y="0"/>
                    <a:pt x="108" y="0"/>
                  </a:cubicBezTo>
                  <a:cubicBezTo>
                    <a:pt x="46" y="0"/>
                    <a:pt x="0" y="54"/>
                    <a:pt x="0" y="115"/>
                  </a:cubicBezTo>
                  <a:cubicBezTo>
                    <a:pt x="0" y="179"/>
                    <a:pt x="49" y="229"/>
                    <a:pt x="107" y="229"/>
                  </a:cubicBezTo>
                  <a:cubicBezTo>
                    <a:pt x="174" y="229"/>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7" name="Freeform 378">
              <a:extLst>
                <a:ext uri="{FF2B5EF4-FFF2-40B4-BE49-F238E27FC236}">
                  <a16:creationId xmlns:a16="http://schemas.microsoft.com/office/drawing/2014/main" id="{2FDB5C0A-6250-4F27-A0DA-62503BC34FD8}"/>
                </a:ext>
              </a:extLst>
            </p:cNvPr>
            <p:cNvSpPr>
              <a:spLocks noEditPoints="1"/>
            </p:cNvSpPr>
            <p:nvPr>
              <p:custDataLst>
                <p:tags r:id="rId58"/>
              </p:custDataLst>
            </p:nvPr>
          </p:nvSpPr>
          <p:spPr bwMode="auto">
            <a:xfrm>
              <a:off x="5576888" y="2333626"/>
              <a:ext cx="66675" cy="73025"/>
            </a:xfrm>
            <a:custGeom>
              <a:avLst/>
              <a:gdLst>
                <a:gd name="T0" fmla="*/ 220 w 220"/>
                <a:gd name="T1" fmla="*/ 116 h 229"/>
                <a:gd name="T2" fmla="*/ 110 w 220"/>
                <a:gd name="T3" fmla="*/ 0 h 229"/>
                <a:gd name="T4" fmla="*/ 0 w 220"/>
                <a:gd name="T5" fmla="*/ 116 h 229"/>
                <a:gd name="T6" fmla="*/ 110 w 220"/>
                <a:gd name="T7" fmla="*/ 229 h 229"/>
                <a:gd name="T8" fmla="*/ 220 w 220"/>
                <a:gd name="T9" fmla="*/ 116 h 229"/>
                <a:gd name="T10" fmla="*/ 179 w 220"/>
                <a:gd name="T11" fmla="*/ 112 h 229"/>
                <a:gd name="T12" fmla="*/ 168 w 220"/>
                <a:gd name="T13" fmla="*/ 179 h 229"/>
                <a:gd name="T14" fmla="*/ 110 w 220"/>
                <a:gd name="T15" fmla="*/ 216 h 229"/>
                <a:gd name="T16" fmla="*/ 53 w 220"/>
                <a:gd name="T17" fmla="*/ 183 h 229"/>
                <a:gd name="T18" fmla="*/ 41 w 220"/>
                <a:gd name="T19" fmla="*/ 112 h 229"/>
                <a:gd name="T20" fmla="*/ 53 w 220"/>
                <a:gd name="T21" fmla="*/ 44 h 229"/>
                <a:gd name="T22" fmla="*/ 110 w 220"/>
                <a:gd name="T23" fmla="*/ 11 h 229"/>
                <a:gd name="T24" fmla="*/ 166 w 220"/>
                <a:gd name="T25" fmla="*/ 43 h 229"/>
                <a:gd name="T26" fmla="*/ 179 w 220"/>
                <a:gd name="T27" fmla="*/ 11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9">
                  <a:moveTo>
                    <a:pt x="220" y="116"/>
                  </a:moveTo>
                  <a:cubicBezTo>
                    <a:pt x="220" y="53"/>
                    <a:pt x="171" y="0"/>
                    <a:pt x="110" y="0"/>
                  </a:cubicBezTo>
                  <a:cubicBezTo>
                    <a:pt x="48" y="0"/>
                    <a:pt x="0" y="54"/>
                    <a:pt x="0" y="116"/>
                  </a:cubicBezTo>
                  <a:cubicBezTo>
                    <a:pt x="0" y="181"/>
                    <a:pt x="51" y="229"/>
                    <a:pt x="110" y="229"/>
                  </a:cubicBezTo>
                  <a:cubicBezTo>
                    <a:pt x="170" y="229"/>
                    <a:pt x="220" y="180"/>
                    <a:pt x="220" y="116"/>
                  </a:cubicBezTo>
                  <a:close/>
                  <a:moveTo>
                    <a:pt x="179" y="112"/>
                  </a:moveTo>
                  <a:cubicBezTo>
                    <a:pt x="179" y="130"/>
                    <a:pt x="179" y="157"/>
                    <a:pt x="168" y="179"/>
                  </a:cubicBezTo>
                  <a:cubicBezTo>
                    <a:pt x="157" y="202"/>
                    <a:pt x="135" y="216"/>
                    <a:pt x="110" y="216"/>
                  </a:cubicBezTo>
                  <a:cubicBezTo>
                    <a:pt x="89" y="216"/>
                    <a:pt x="67" y="206"/>
                    <a:pt x="53" y="183"/>
                  </a:cubicBezTo>
                  <a:cubicBezTo>
                    <a:pt x="41" y="161"/>
                    <a:pt x="41" y="130"/>
                    <a:pt x="41" y="112"/>
                  </a:cubicBezTo>
                  <a:cubicBezTo>
                    <a:pt x="41" y="93"/>
                    <a:pt x="41" y="66"/>
                    <a:pt x="53" y="44"/>
                  </a:cubicBezTo>
                  <a:cubicBezTo>
                    <a:pt x="66" y="21"/>
                    <a:pt x="90" y="11"/>
                    <a:pt x="110" y="11"/>
                  </a:cubicBezTo>
                  <a:cubicBezTo>
                    <a:pt x="132" y="11"/>
                    <a:pt x="153" y="22"/>
                    <a:pt x="166" y="43"/>
                  </a:cubicBezTo>
                  <a:cubicBezTo>
                    <a:pt x="179" y="65"/>
                    <a:pt x="179" y="94"/>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8" name="Freeform 379">
              <a:extLst>
                <a:ext uri="{FF2B5EF4-FFF2-40B4-BE49-F238E27FC236}">
                  <a16:creationId xmlns:a16="http://schemas.microsoft.com/office/drawing/2014/main" id="{86BA3C54-3CF4-4602-9588-F0F9557ED7A4}"/>
                </a:ext>
              </a:extLst>
            </p:cNvPr>
            <p:cNvSpPr>
              <a:spLocks/>
            </p:cNvSpPr>
            <p:nvPr>
              <p:custDataLst>
                <p:tags r:id="rId59"/>
              </p:custDataLst>
            </p:nvPr>
          </p:nvSpPr>
          <p:spPr bwMode="auto">
            <a:xfrm>
              <a:off x="5653088" y="2333626"/>
              <a:ext cx="49213" cy="73025"/>
            </a:xfrm>
            <a:custGeom>
              <a:avLst/>
              <a:gdLst>
                <a:gd name="T0" fmla="*/ 163 w 163"/>
                <a:gd name="T1" fmla="*/ 159 h 229"/>
                <a:gd name="T2" fmla="*/ 142 w 163"/>
                <a:gd name="T3" fmla="*/ 112 h 229"/>
                <a:gd name="T4" fmla="*/ 85 w 163"/>
                <a:gd name="T5" fmla="*/ 88 h 229"/>
                <a:gd name="T6" fmla="*/ 24 w 163"/>
                <a:gd name="T7" fmla="*/ 47 h 229"/>
                <a:gd name="T8" fmla="*/ 80 w 163"/>
                <a:gd name="T9" fmla="*/ 9 h 229"/>
                <a:gd name="T10" fmla="*/ 138 w 163"/>
                <a:gd name="T11" fmla="*/ 70 h 229"/>
                <a:gd name="T12" fmla="*/ 144 w 163"/>
                <a:gd name="T13" fmla="*/ 74 h 229"/>
                <a:gd name="T14" fmla="*/ 151 w 163"/>
                <a:gd name="T15" fmla="*/ 62 h 229"/>
                <a:gd name="T16" fmla="*/ 151 w 163"/>
                <a:gd name="T17" fmla="*/ 12 h 229"/>
                <a:gd name="T18" fmla="*/ 145 w 163"/>
                <a:gd name="T19" fmla="*/ 0 h 229"/>
                <a:gd name="T20" fmla="*/ 135 w 163"/>
                <a:gd name="T21" fmla="*/ 6 h 229"/>
                <a:gd name="T22" fmla="*/ 127 w 163"/>
                <a:gd name="T23" fmla="*/ 14 h 229"/>
                <a:gd name="T24" fmla="*/ 80 w 163"/>
                <a:gd name="T25" fmla="*/ 0 h 229"/>
                <a:gd name="T26" fmla="*/ 0 w 163"/>
                <a:gd name="T27" fmla="*/ 61 h 229"/>
                <a:gd name="T28" fmla="*/ 22 w 163"/>
                <a:gd name="T29" fmla="*/ 103 h 229"/>
                <a:gd name="T30" fmla="*/ 87 w 163"/>
                <a:gd name="T31" fmla="*/ 126 h 229"/>
                <a:gd name="T32" fmla="*/ 139 w 163"/>
                <a:gd name="T33" fmla="*/ 172 h 229"/>
                <a:gd name="T34" fmla="*/ 83 w 163"/>
                <a:gd name="T35" fmla="*/ 218 h 229"/>
                <a:gd name="T36" fmla="*/ 14 w 163"/>
                <a:gd name="T37" fmla="*/ 147 h 229"/>
                <a:gd name="T38" fmla="*/ 7 w 163"/>
                <a:gd name="T39" fmla="*/ 138 h 229"/>
                <a:gd name="T40" fmla="*/ 0 w 163"/>
                <a:gd name="T41" fmla="*/ 151 h 229"/>
                <a:gd name="T42" fmla="*/ 0 w 163"/>
                <a:gd name="T43" fmla="*/ 217 h 229"/>
                <a:gd name="T44" fmla="*/ 6 w 163"/>
                <a:gd name="T45" fmla="*/ 229 h 229"/>
                <a:gd name="T46" fmla="*/ 18 w 163"/>
                <a:gd name="T47" fmla="*/ 219 h 229"/>
                <a:gd name="T48" fmla="*/ 28 w 163"/>
                <a:gd name="T49" fmla="*/ 207 h 229"/>
                <a:gd name="T50" fmla="*/ 83 w 163"/>
                <a:gd name="T51" fmla="*/ 229 h 229"/>
                <a:gd name="T52" fmla="*/ 163 w 163"/>
                <a:gd name="T53" fmla="*/ 1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9">
                  <a:moveTo>
                    <a:pt x="163" y="159"/>
                  </a:moveTo>
                  <a:cubicBezTo>
                    <a:pt x="163" y="133"/>
                    <a:pt x="148" y="118"/>
                    <a:pt x="142" y="112"/>
                  </a:cubicBezTo>
                  <a:cubicBezTo>
                    <a:pt x="126" y="96"/>
                    <a:pt x="106" y="92"/>
                    <a:pt x="85" y="88"/>
                  </a:cubicBezTo>
                  <a:cubicBezTo>
                    <a:pt x="58" y="83"/>
                    <a:pt x="24" y="76"/>
                    <a:pt x="24" y="47"/>
                  </a:cubicBezTo>
                  <a:cubicBezTo>
                    <a:pt x="24" y="30"/>
                    <a:pt x="37" y="9"/>
                    <a:pt x="80" y="9"/>
                  </a:cubicBezTo>
                  <a:cubicBezTo>
                    <a:pt x="135" y="9"/>
                    <a:pt x="137" y="54"/>
                    <a:pt x="138" y="70"/>
                  </a:cubicBezTo>
                  <a:cubicBezTo>
                    <a:pt x="139" y="74"/>
                    <a:pt x="144" y="74"/>
                    <a:pt x="144" y="74"/>
                  </a:cubicBezTo>
                  <a:cubicBezTo>
                    <a:pt x="151" y="74"/>
                    <a:pt x="151" y="72"/>
                    <a:pt x="151" y="62"/>
                  </a:cubicBezTo>
                  <a:lnTo>
                    <a:pt x="151" y="12"/>
                  </a:lnTo>
                  <a:cubicBezTo>
                    <a:pt x="151" y="3"/>
                    <a:pt x="151" y="0"/>
                    <a:pt x="145" y="0"/>
                  </a:cubicBezTo>
                  <a:cubicBezTo>
                    <a:pt x="143" y="0"/>
                    <a:pt x="142" y="0"/>
                    <a:pt x="135" y="6"/>
                  </a:cubicBezTo>
                  <a:cubicBezTo>
                    <a:pt x="134" y="8"/>
                    <a:pt x="129" y="12"/>
                    <a:pt x="127" y="14"/>
                  </a:cubicBezTo>
                  <a:cubicBezTo>
                    <a:pt x="108" y="0"/>
                    <a:pt x="87" y="0"/>
                    <a:pt x="80" y="0"/>
                  </a:cubicBezTo>
                  <a:cubicBezTo>
                    <a:pt x="19" y="0"/>
                    <a:pt x="0" y="33"/>
                    <a:pt x="0" y="61"/>
                  </a:cubicBezTo>
                  <a:cubicBezTo>
                    <a:pt x="0" y="79"/>
                    <a:pt x="8" y="93"/>
                    <a:pt x="22" y="103"/>
                  </a:cubicBezTo>
                  <a:cubicBezTo>
                    <a:pt x="38" y="116"/>
                    <a:pt x="52" y="119"/>
                    <a:pt x="87" y="126"/>
                  </a:cubicBezTo>
                  <a:cubicBezTo>
                    <a:pt x="98" y="128"/>
                    <a:pt x="139" y="136"/>
                    <a:pt x="139" y="172"/>
                  </a:cubicBezTo>
                  <a:cubicBezTo>
                    <a:pt x="139" y="198"/>
                    <a:pt x="122" y="218"/>
                    <a:pt x="83" y="218"/>
                  </a:cubicBezTo>
                  <a:cubicBezTo>
                    <a:pt x="41" y="218"/>
                    <a:pt x="23" y="189"/>
                    <a:pt x="14" y="147"/>
                  </a:cubicBezTo>
                  <a:cubicBezTo>
                    <a:pt x="12" y="140"/>
                    <a:pt x="12" y="138"/>
                    <a:pt x="7" y="138"/>
                  </a:cubicBezTo>
                  <a:cubicBezTo>
                    <a:pt x="0" y="138"/>
                    <a:pt x="0" y="142"/>
                    <a:pt x="0" y="151"/>
                  </a:cubicBezTo>
                  <a:lnTo>
                    <a:pt x="0" y="217"/>
                  </a:lnTo>
                  <a:cubicBezTo>
                    <a:pt x="0" y="225"/>
                    <a:pt x="0" y="229"/>
                    <a:pt x="6" y="229"/>
                  </a:cubicBezTo>
                  <a:cubicBezTo>
                    <a:pt x="8" y="229"/>
                    <a:pt x="9" y="228"/>
                    <a:pt x="18" y="219"/>
                  </a:cubicBezTo>
                  <a:cubicBezTo>
                    <a:pt x="19" y="218"/>
                    <a:pt x="19" y="217"/>
                    <a:pt x="28" y="207"/>
                  </a:cubicBezTo>
                  <a:cubicBezTo>
                    <a:pt x="50" y="228"/>
                    <a:pt x="72" y="229"/>
                    <a:pt x="83" y="229"/>
                  </a:cubicBezTo>
                  <a:cubicBezTo>
                    <a:pt x="140" y="229"/>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9" name="Freeform 380">
              <a:extLst>
                <a:ext uri="{FF2B5EF4-FFF2-40B4-BE49-F238E27FC236}">
                  <a16:creationId xmlns:a16="http://schemas.microsoft.com/office/drawing/2014/main" id="{31BFCABD-B7FE-451A-8C46-D54A8772EA8E}"/>
                </a:ext>
              </a:extLst>
            </p:cNvPr>
            <p:cNvSpPr>
              <a:spLocks/>
            </p:cNvSpPr>
            <p:nvPr>
              <p:custDataLst>
                <p:tags r:id="rId60"/>
              </p:custDataLst>
            </p:nvPr>
          </p:nvSpPr>
          <p:spPr bwMode="auto">
            <a:xfrm>
              <a:off x="5711825" y="2293938"/>
              <a:ext cx="76200" cy="111125"/>
            </a:xfrm>
            <a:custGeom>
              <a:avLst/>
              <a:gdLst>
                <a:gd name="T0" fmla="*/ 251 w 251"/>
                <a:gd name="T1" fmla="*/ 346 h 346"/>
                <a:gd name="T2" fmla="*/ 251 w 251"/>
                <a:gd name="T3" fmla="*/ 331 h 346"/>
                <a:gd name="T4" fmla="*/ 212 w 251"/>
                <a:gd name="T5" fmla="*/ 316 h 346"/>
                <a:gd name="T6" fmla="*/ 212 w 251"/>
                <a:gd name="T7" fmla="*/ 221 h 346"/>
                <a:gd name="T8" fmla="*/ 197 w 251"/>
                <a:gd name="T9" fmla="*/ 144 h 346"/>
                <a:gd name="T10" fmla="*/ 144 w 251"/>
                <a:gd name="T11" fmla="*/ 126 h 346"/>
                <a:gd name="T12" fmla="*/ 72 w 251"/>
                <a:gd name="T13" fmla="*/ 174 h 346"/>
                <a:gd name="T14" fmla="*/ 72 w 251"/>
                <a:gd name="T15" fmla="*/ 174 h 346"/>
                <a:gd name="T16" fmla="*/ 72 w 251"/>
                <a:gd name="T17" fmla="*/ 0 h 346"/>
                <a:gd name="T18" fmla="*/ 0 w 251"/>
                <a:gd name="T19" fmla="*/ 6 h 346"/>
                <a:gd name="T20" fmla="*/ 0 w 251"/>
                <a:gd name="T21" fmla="*/ 21 h 346"/>
                <a:gd name="T22" fmla="*/ 39 w 251"/>
                <a:gd name="T23" fmla="*/ 49 h 346"/>
                <a:gd name="T24" fmla="*/ 39 w 251"/>
                <a:gd name="T25" fmla="*/ 308 h 346"/>
                <a:gd name="T26" fmla="*/ 0 w 251"/>
                <a:gd name="T27" fmla="*/ 331 h 346"/>
                <a:gd name="T28" fmla="*/ 0 w 251"/>
                <a:gd name="T29" fmla="*/ 346 h 346"/>
                <a:gd name="T30" fmla="*/ 56 w 251"/>
                <a:gd name="T31" fmla="*/ 345 h 346"/>
                <a:gd name="T32" fmla="*/ 112 w 251"/>
                <a:gd name="T33" fmla="*/ 346 h 346"/>
                <a:gd name="T34" fmla="*/ 112 w 251"/>
                <a:gd name="T35" fmla="*/ 331 h 346"/>
                <a:gd name="T36" fmla="*/ 73 w 251"/>
                <a:gd name="T37" fmla="*/ 308 h 346"/>
                <a:gd name="T38" fmla="*/ 73 w 251"/>
                <a:gd name="T39" fmla="*/ 217 h 346"/>
                <a:gd name="T40" fmla="*/ 141 w 251"/>
                <a:gd name="T41" fmla="*/ 137 h 346"/>
                <a:gd name="T42" fmla="*/ 178 w 251"/>
                <a:gd name="T43" fmla="*/ 192 h 346"/>
                <a:gd name="T44" fmla="*/ 178 w 251"/>
                <a:gd name="T45" fmla="*/ 308 h 346"/>
                <a:gd name="T46" fmla="*/ 139 w 251"/>
                <a:gd name="T47" fmla="*/ 331 h 346"/>
                <a:gd name="T48" fmla="*/ 139 w 251"/>
                <a:gd name="T49" fmla="*/ 346 h 346"/>
                <a:gd name="T50" fmla="*/ 195 w 251"/>
                <a:gd name="T51" fmla="*/ 345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1"/>
                  </a:lnTo>
                  <a:cubicBezTo>
                    <a:pt x="225" y="331"/>
                    <a:pt x="213" y="331"/>
                    <a:pt x="212" y="316"/>
                  </a:cubicBezTo>
                  <a:lnTo>
                    <a:pt x="212" y="221"/>
                  </a:lnTo>
                  <a:cubicBezTo>
                    <a:pt x="212" y="178"/>
                    <a:pt x="212" y="162"/>
                    <a:pt x="197" y="144"/>
                  </a:cubicBezTo>
                  <a:cubicBezTo>
                    <a:pt x="190" y="136"/>
                    <a:pt x="173" y="126"/>
                    <a:pt x="144" y="126"/>
                  </a:cubicBezTo>
                  <a:cubicBezTo>
                    <a:pt x="102" y="126"/>
                    <a:pt x="80" y="156"/>
                    <a:pt x="72" y="174"/>
                  </a:cubicBezTo>
                  <a:lnTo>
                    <a:pt x="72" y="174"/>
                  </a:lnTo>
                  <a:lnTo>
                    <a:pt x="72" y="0"/>
                  </a:lnTo>
                  <a:lnTo>
                    <a:pt x="0" y="6"/>
                  </a:lnTo>
                  <a:lnTo>
                    <a:pt x="0" y="21"/>
                  </a:lnTo>
                  <a:cubicBezTo>
                    <a:pt x="35" y="21"/>
                    <a:pt x="39" y="24"/>
                    <a:pt x="39" y="49"/>
                  </a:cubicBezTo>
                  <a:lnTo>
                    <a:pt x="39" y="308"/>
                  </a:lnTo>
                  <a:cubicBezTo>
                    <a:pt x="39" y="331"/>
                    <a:pt x="33" y="331"/>
                    <a:pt x="0" y="331"/>
                  </a:cubicBezTo>
                  <a:lnTo>
                    <a:pt x="0" y="346"/>
                  </a:lnTo>
                  <a:lnTo>
                    <a:pt x="56" y="345"/>
                  </a:lnTo>
                  <a:lnTo>
                    <a:pt x="112" y="346"/>
                  </a:lnTo>
                  <a:lnTo>
                    <a:pt x="112" y="331"/>
                  </a:lnTo>
                  <a:cubicBezTo>
                    <a:pt x="79" y="331"/>
                    <a:pt x="73" y="331"/>
                    <a:pt x="73" y="308"/>
                  </a:cubicBezTo>
                  <a:lnTo>
                    <a:pt x="73" y="217"/>
                  </a:lnTo>
                  <a:cubicBezTo>
                    <a:pt x="73" y="165"/>
                    <a:pt x="109" y="137"/>
                    <a:pt x="141" y="137"/>
                  </a:cubicBezTo>
                  <a:cubicBezTo>
                    <a:pt x="172" y="137"/>
                    <a:pt x="178" y="164"/>
                    <a:pt x="178" y="192"/>
                  </a:cubicBezTo>
                  <a:lnTo>
                    <a:pt x="178" y="308"/>
                  </a:lnTo>
                  <a:cubicBezTo>
                    <a:pt x="178" y="331"/>
                    <a:pt x="172" y="331"/>
                    <a:pt x="139" y="331"/>
                  </a:cubicBezTo>
                  <a:lnTo>
                    <a:pt x="139" y="346"/>
                  </a:lnTo>
                  <a:lnTo>
                    <a:pt x="195" y="345"/>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0" name="Freeform 381">
              <a:extLst>
                <a:ext uri="{FF2B5EF4-FFF2-40B4-BE49-F238E27FC236}">
                  <a16:creationId xmlns:a16="http://schemas.microsoft.com/office/drawing/2014/main" id="{95698878-3620-44AC-B285-FFD2F9D42F3C}"/>
                </a:ext>
              </a:extLst>
            </p:cNvPr>
            <p:cNvSpPr>
              <a:spLocks/>
            </p:cNvSpPr>
            <p:nvPr>
              <p:custDataLst>
                <p:tags r:id="rId61"/>
              </p:custDataLst>
            </p:nvPr>
          </p:nvSpPr>
          <p:spPr bwMode="auto">
            <a:xfrm>
              <a:off x="5824538" y="2293938"/>
              <a:ext cx="74613" cy="112713"/>
            </a:xfrm>
            <a:custGeom>
              <a:avLst/>
              <a:gdLst>
                <a:gd name="T0" fmla="*/ 247 w 247"/>
                <a:gd name="T1" fmla="*/ 347 h 353"/>
                <a:gd name="T2" fmla="*/ 244 w 247"/>
                <a:gd name="T3" fmla="*/ 342 h 353"/>
                <a:gd name="T4" fmla="*/ 233 w 247"/>
                <a:gd name="T5" fmla="*/ 319 h 353"/>
                <a:gd name="T6" fmla="*/ 131 w 247"/>
                <a:gd name="T7" fmla="*/ 35 h 353"/>
                <a:gd name="T8" fmla="*/ 70 w 247"/>
                <a:gd name="T9" fmla="*/ 0 h 353"/>
                <a:gd name="T10" fmla="*/ 61 w 247"/>
                <a:gd name="T11" fmla="*/ 6 h 353"/>
                <a:gd name="T12" fmla="*/ 66 w 247"/>
                <a:gd name="T13" fmla="*/ 11 h 353"/>
                <a:gd name="T14" fmla="*/ 98 w 247"/>
                <a:gd name="T15" fmla="*/ 50 h 353"/>
                <a:gd name="T16" fmla="*/ 147 w 247"/>
                <a:gd name="T17" fmla="*/ 186 h 353"/>
                <a:gd name="T18" fmla="*/ 9 w 247"/>
                <a:gd name="T19" fmla="*/ 323 h 353"/>
                <a:gd name="T20" fmla="*/ 0 w 247"/>
                <a:gd name="T21" fmla="*/ 338 h 353"/>
                <a:gd name="T22" fmla="*/ 15 w 247"/>
                <a:gd name="T23" fmla="*/ 353 h 353"/>
                <a:gd name="T24" fmla="*/ 31 w 247"/>
                <a:gd name="T25" fmla="*/ 342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5"/>
                    <a:pt x="246" y="344"/>
                    <a:pt x="244" y="342"/>
                  </a:cubicBezTo>
                  <a:cubicBezTo>
                    <a:pt x="239" y="337"/>
                    <a:pt x="236" y="329"/>
                    <a:pt x="233" y="319"/>
                  </a:cubicBezTo>
                  <a:lnTo>
                    <a:pt x="131" y="35"/>
                  </a:lnTo>
                  <a:cubicBezTo>
                    <a:pt x="121" y="7"/>
                    <a:pt x="94" y="0"/>
                    <a:pt x="70" y="0"/>
                  </a:cubicBezTo>
                  <a:cubicBezTo>
                    <a:pt x="68" y="0"/>
                    <a:pt x="61" y="0"/>
                    <a:pt x="61" y="6"/>
                  </a:cubicBezTo>
                  <a:cubicBezTo>
                    <a:pt x="61" y="10"/>
                    <a:pt x="66" y="11"/>
                    <a:pt x="66" y="11"/>
                  </a:cubicBezTo>
                  <a:cubicBezTo>
                    <a:pt x="82" y="14"/>
                    <a:pt x="86" y="16"/>
                    <a:pt x="98" y="50"/>
                  </a:cubicBezTo>
                  <a:lnTo>
                    <a:pt x="147" y="186"/>
                  </a:lnTo>
                  <a:lnTo>
                    <a:pt x="9" y="323"/>
                  </a:lnTo>
                  <a:cubicBezTo>
                    <a:pt x="3" y="329"/>
                    <a:pt x="0" y="332"/>
                    <a:pt x="0" y="338"/>
                  </a:cubicBezTo>
                  <a:cubicBezTo>
                    <a:pt x="0" y="347"/>
                    <a:pt x="7" y="353"/>
                    <a:pt x="15" y="353"/>
                  </a:cubicBezTo>
                  <a:cubicBezTo>
                    <a:pt x="23" y="353"/>
                    <a:pt x="27" y="347"/>
                    <a:pt x="31" y="342"/>
                  </a:cubicBezTo>
                  <a:lnTo>
                    <a:pt x="151" y="201"/>
                  </a:lnTo>
                  <a:cubicBezTo>
                    <a:pt x="172" y="253"/>
                    <a:pt x="196" y="329"/>
                    <a:pt x="204" y="341"/>
                  </a:cubicBezTo>
                  <a:cubicBezTo>
                    <a:pt x="212" y="352"/>
                    <a:pt x="217" y="352"/>
                    <a:pt x="230" y="352"/>
                  </a:cubicBezTo>
                  <a:lnTo>
                    <a:pt x="241" y="352"/>
                  </a:lnTo>
                  <a:cubicBezTo>
                    <a:pt x="246" y="351"/>
                    <a:pt x="247" y="348"/>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1" name="Freeform 382">
              <a:extLst>
                <a:ext uri="{FF2B5EF4-FFF2-40B4-BE49-F238E27FC236}">
                  <a16:creationId xmlns:a16="http://schemas.microsoft.com/office/drawing/2014/main" id="{8B2CAF52-2136-49F0-B211-62FE05EEB1A8}"/>
                </a:ext>
              </a:extLst>
            </p:cNvPr>
            <p:cNvSpPr>
              <a:spLocks/>
            </p:cNvSpPr>
            <p:nvPr>
              <p:custDataLst>
                <p:tags r:id="rId62"/>
              </p:custDataLst>
            </p:nvPr>
          </p:nvSpPr>
          <p:spPr bwMode="auto">
            <a:xfrm>
              <a:off x="5907088" y="2078038"/>
              <a:ext cx="39688" cy="384175"/>
            </a:xfrm>
            <a:custGeom>
              <a:avLst/>
              <a:gdLst>
                <a:gd name="T0" fmla="*/ 131 w 131"/>
                <a:gd name="T1" fmla="*/ 1196 h 1196"/>
                <a:gd name="T2" fmla="*/ 131 w 131"/>
                <a:gd name="T3" fmla="*/ 0 h 1196"/>
                <a:gd name="T4" fmla="*/ 0 w 131"/>
                <a:gd name="T5" fmla="*/ 0 h 1196"/>
                <a:gd name="T6" fmla="*/ 0 w 131"/>
                <a:gd name="T7" fmla="*/ 27 h 1196"/>
                <a:gd name="T8" fmla="*/ 104 w 131"/>
                <a:gd name="T9" fmla="*/ 27 h 1196"/>
                <a:gd name="T10" fmla="*/ 104 w 131"/>
                <a:gd name="T11" fmla="*/ 1169 h 1196"/>
                <a:gd name="T12" fmla="*/ 0 w 131"/>
                <a:gd name="T13" fmla="*/ 1169 h 1196"/>
                <a:gd name="T14" fmla="*/ 0 w 131"/>
                <a:gd name="T15" fmla="*/ 1196 h 1196"/>
                <a:gd name="T16" fmla="*/ 131 w 131"/>
                <a:gd name="T17" fmla="*/ 1196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196">
                  <a:moveTo>
                    <a:pt x="131" y="1196"/>
                  </a:moveTo>
                  <a:lnTo>
                    <a:pt x="131" y="0"/>
                  </a:lnTo>
                  <a:lnTo>
                    <a:pt x="0" y="0"/>
                  </a:lnTo>
                  <a:lnTo>
                    <a:pt x="0" y="27"/>
                  </a:lnTo>
                  <a:lnTo>
                    <a:pt x="104" y="27"/>
                  </a:lnTo>
                  <a:lnTo>
                    <a:pt x="104" y="1169"/>
                  </a:lnTo>
                  <a:lnTo>
                    <a:pt x="0" y="1169"/>
                  </a:lnTo>
                  <a:lnTo>
                    <a:pt x="0" y="1196"/>
                  </a:lnTo>
                  <a:lnTo>
                    <a:pt x="131" y="119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617" name="図 616">
            <a:extLst>
              <a:ext uri="{FF2B5EF4-FFF2-40B4-BE49-F238E27FC236}">
                <a16:creationId xmlns:a16="http://schemas.microsoft.com/office/drawing/2014/main" id="{770C421A-3301-424C-B040-1687FDD25956}"/>
              </a:ext>
            </a:extLst>
          </p:cNvPr>
          <p:cNvPicPr>
            <a:picLocks noChangeAspect="1"/>
          </p:cNvPicPr>
          <p:nvPr>
            <p:custDataLst>
              <p:tags r:id="rId4"/>
            </p:custDataLst>
          </p:nvPr>
        </p:nvPicPr>
        <p:blipFill>
          <a:blip r:embed="rId112" cstate="print">
            <a:extLst>
              <a:ext uri="{28A0092B-C50C-407E-A947-70E740481C1C}">
                <a14:useLocalDpi xmlns:a14="http://schemas.microsoft.com/office/drawing/2010/main" val="0"/>
              </a:ext>
            </a:extLst>
          </a:blip>
          <a:stretch>
            <a:fillRect/>
          </a:stretch>
        </p:blipFill>
        <p:spPr>
          <a:xfrm>
            <a:off x="4430715" y="2808288"/>
            <a:ext cx="3760995" cy="265670"/>
          </a:xfrm>
          <a:prstGeom prst="rect">
            <a:avLst/>
          </a:prstGeom>
        </p:spPr>
      </p:pic>
      <p:pic>
        <p:nvPicPr>
          <p:cNvPr id="992" name="図 991">
            <a:extLst>
              <a:ext uri="{FF2B5EF4-FFF2-40B4-BE49-F238E27FC236}">
                <a16:creationId xmlns:a16="http://schemas.microsoft.com/office/drawing/2014/main" id="{BAD44088-0A35-4F05-95F4-0197086FFCF3}"/>
              </a:ext>
            </a:extLst>
          </p:cNvPr>
          <p:cNvPicPr>
            <a:picLocks noChangeAspect="1"/>
          </p:cNvPicPr>
          <p:nvPr>
            <p:custDataLst>
              <p:tags r:id="rId5"/>
            </p:custDataLst>
          </p:nvPr>
        </p:nvPicPr>
        <p:blipFill>
          <a:blip r:embed="rId113" cstate="print">
            <a:extLst>
              <a:ext uri="{28A0092B-C50C-407E-A947-70E740481C1C}">
                <a14:useLocalDpi xmlns:a14="http://schemas.microsoft.com/office/drawing/2010/main" val="0"/>
              </a:ext>
            </a:extLst>
          </a:blip>
          <a:stretch>
            <a:fillRect/>
          </a:stretch>
        </p:blipFill>
        <p:spPr>
          <a:xfrm>
            <a:off x="1163638" y="3557588"/>
            <a:ext cx="7265922" cy="2634297"/>
          </a:xfrm>
          <a:prstGeom prst="rect">
            <a:avLst/>
          </a:prstGeom>
        </p:spPr>
      </p:pic>
    </p:spTree>
    <p:extLst>
      <p:ext uri="{BB962C8B-B14F-4D97-AF65-F5344CB8AC3E}">
        <p14:creationId xmlns:p14="http://schemas.microsoft.com/office/powerpoint/2010/main" val="326295821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DEADFC1-F213-4B7E-A855-9A5CC9C15CBD}"/>
              </a:ext>
            </a:extLst>
          </p:cNvPr>
          <p:cNvSpPr>
            <a:spLocks noGrp="1"/>
          </p:cNvSpPr>
          <p:nvPr>
            <p:ph type="title"/>
          </p:nvPr>
        </p:nvSpPr>
        <p:spPr>
          <a:xfrm>
            <a:off x="457200" y="152400"/>
            <a:ext cx="8229600" cy="990600"/>
          </a:xfrm>
        </p:spPr>
        <p:txBody>
          <a:bodyPr>
            <a:normAutofit/>
          </a:bodyPr>
          <a:lstStyle/>
          <a:p>
            <a:r>
              <a:rPr lang="ja-JP" altLang="en-US" dirty="0"/>
              <a:t>先端質量無し片持ち梁の振動解 </a:t>
            </a:r>
            <a:r>
              <a:rPr lang="en-US" altLang="ja-JP" dirty="0"/>
              <a:t>(2)</a:t>
            </a:r>
            <a:endParaRPr kumimoji="1" lang="ja-JP" altLang="en-US" dirty="0"/>
          </a:p>
        </p:txBody>
      </p:sp>
      <p:sp>
        <p:nvSpPr>
          <p:cNvPr id="3" name="日付プレースホルダー 2">
            <a:extLst>
              <a:ext uri="{FF2B5EF4-FFF2-40B4-BE49-F238E27FC236}">
                <a16:creationId xmlns:a16="http://schemas.microsoft.com/office/drawing/2014/main" id="{6C31AF0D-B50C-4363-B28C-8FE77891647E}"/>
              </a:ext>
            </a:extLst>
          </p:cNvPr>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4" name="スライド番号プレースホルダー 3">
            <a:extLst>
              <a:ext uri="{FF2B5EF4-FFF2-40B4-BE49-F238E27FC236}">
                <a16:creationId xmlns:a16="http://schemas.microsoft.com/office/drawing/2014/main" id="{9EADE12B-1F69-4A4B-8E8C-0117A4F7D7BD}"/>
              </a:ext>
            </a:extLst>
          </p:cNvPr>
          <p:cNvSpPr>
            <a:spLocks noGrp="1"/>
          </p:cNvSpPr>
          <p:nvPr>
            <p:ph type="sldNum" sz="quarter" idx="12"/>
          </p:nvPr>
        </p:nvSpPr>
        <p:spPr/>
        <p:txBody>
          <a:bodyPr/>
          <a:lstStyle/>
          <a:p>
            <a:fld id="{D2D8002D-B5B0-4BAC-B1F6-782DDCCE6D9C}" type="slidenum">
              <a:rPr kumimoji="1" lang="ja-JP" altLang="en-US" smtClean="0"/>
              <a:pPr/>
              <a:t>77</a:t>
            </a:fld>
            <a:endParaRPr kumimoji="1" lang="ja-JP" altLang="en-US" dirty="0"/>
          </a:p>
        </p:txBody>
      </p:sp>
      <p:sp>
        <p:nvSpPr>
          <p:cNvPr id="5" name="コンテンツ プレースホルダー 4">
            <a:extLst>
              <a:ext uri="{FF2B5EF4-FFF2-40B4-BE49-F238E27FC236}">
                <a16:creationId xmlns:a16="http://schemas.microsoft.com/office/drawing/2014/main" id="{B85854F3-E898-457F-8ACB-8F25645CAB77}"/>
              </a:ext>
            </a:extLst>
          </p:cNvPr>
          <p:cNvSpPr>
            <a:spLocks noGrp="1"/>
          </p:cNvSpPr>
          <p:nvPr>
            <p:ph sz="quarter" idx="1"/>
          </p:nvPr>
        </p:nvSpPr>
        <p:spPr>
          <a:xfrm>
            <a:off x="457200" y="1219200"/>
            <a:ext cx="8229600" cy="4937760"/>
          </a:xfrm>
        </p:spPr>
        <p:txBody>
          <a:bodyPr>
            <a:normAutofit/>
          </a:bodyPr>
          <a:lstStyle/>
          <a:p>
            <a:r>
              <a:rPr lang="ja-JP" altLang="en-US" sz="2000" dirty="0"/>
              <a:t>　　　　　　　　　　　　　の解</a:t>
            </a:r>
            <a:r>
              <a:rPr lang="en-US" altLang="ja-JP" sz="2000" dirty="0"/>
              <a:t>: </a:t>
            </a:r>
          </a:p>
          <a:p>
            <a:endParaRPr lang="en-US" altLang="ja-JP" sz="2000" dirty="0"/>
          </a:p>
          <a:p>
            <a:r>
              <a:rPr lang="ja-JP" altLang="en-US" sz="2000" dirty="0"/>
              <a:t>各固有モードの波形 </a:t>
            </a:r>
            <a:r>
              <a:rPr lang="en-US" altLang="ja-JP" sz="2000" dirty="0"/>
              <a:t>(</a:t>
            </a:r>
            <a:r>
              <a:rPr lang="ja-JP" altLang="en-US" sz="2000" dirty="0"/>
              <a:t>最大振幅で正規化</a:t>
            </a:r>
            <a:r>
              <a:rPr lang="en-US" altLang="ja-JP" sz="2000" dirty="0"/>
              <a:t>)</a:t>
            </a:r>
            <a:endParaRPr lang="ja-JP" altLang="en-US" sz="2000" dirty="0"/>
          </a:p>
          <a:p>
            <a:endParaRPr kumimoji="1" lang="ja-JP" altLang="en-US" sz="2000" dirty="0"/>
          </a:p>
        </p:txBody>
      </p:sp>
      <p:grpSp>
        <p:nvGrpSpPr>
          <p:cNvPr id="178" name="グループ化 177">
            <a:extLst>
              <a:ext uri="{FF2B5EF4-FFF2-40B4-BE49-F238E27FC236}">
                <a16:creationId xmlns:a16="http://schemas.microsoft.com/office/drawing/2014/main" id="{056029C0-461C-41EC-B58D-DA69BCBBB014}"/>
              </a:ext>
            </a:extLst>
          </p:cNvPr>
          <p:cNvGrpSpPr>
            <a:grpSpLocks noChangeAspect="1"/>
          </p:cNvGrpSpPr>
          <p:nvPr>
            <p:custDataLst>
              <p:tags r:id="rId1"/>
            </p:custDataLst>
          </p:nvPr>
        </p:nvGrpSpPr>
        <p:grpSpPr>
          <a:xfrm>
            <a:off x="827087" y="1331913"/>
            <a:ext cx="2115760" cy="187250"/>
            <a:chOff x="827088" y="1331913"/>
            <a:chExt cx="1223963" cy="134938"/>
          </a:xfrm>
        </p:grpSpPr>
        <p:sp>
          <p:nvSpPr>
            <p:cNvPr id="164" name="Freeform 83">
              <a:extLst>
                <a:ext uri="{FF2B5EF4-FFF2-40B4-BE49-F238E27FC236}">
                  <a16:creationId xmlns:a16="http://schemas.microsoft.com/office/drawing/2014/main" id="{F54CE658-3C2A-4792-AB02-A8A580723BBC}"/>
                </a:ext>
              </a:extLst>
            </p:cNvPr>
            <p:cNvSpPr>
              <a:spLocks/>
            </p:cNvSpPr>
            <p:nvPr>
              <p:custDataLst>
                <p:tags r:id="rId51"/>
              </p:custDataLst>
            </p:nvPr>
          </p:nvSpPr>
          <p:spPr bwMode="auto">
            <a:xfrm>
              <a:off x="827088" y="1379538"/>
              <a:ext cx="58738" cy="87313"/>
            </a:xfrm>
            <a:custGeom>
              <a:avLst/>
              <a:gdLst>
                <a:gd name="T0" fmla="*/ 190 w 190"/>
                <a:gd name="T1" fmla="*/ 164 h 228"/>
                <a:gd name="T2" fmla="*/ 184 w 190"/>
                <a:gd name="T3" fmla="*/ 159 h 228"/>
                <a:gd name="T4" fmla="*/ 178 w 190"/>
                <a:gd name="T5" fmla="*/ 164 h 228"/>
                <a:gd name="T6" fmla="*/ 112 w 190"/>
                <a:gd name="T7" fmla="*/ 216 h 228"/>
                <a:gd name="T8" fmla="*/ 42 w 190"/>
                <a:gd name="T9" fmla="*/ 114 h 228"/>
                <a:gd name="T10" fmla="*/ 109 w 190"/>
                <a:gd name="T11" fmla="*/ 12 h 228"/>
                <a:gd name="T12" fmla="*/ 163 w 190"/>
                <a:gd name="T13" fmla="*/ 30 h 228"/>
                <a:gd name="T14" fmla="*/ 139 w 190"/>
                <a:gd name="T15" fmla="*/ 53 h 228"/>
                <a:gd name="T16" fmla="*/ 162 w 190"/>
                <a:gd name="T17" fmla="*/ 76 h 228"/>
                <a:gd name="T18" fmla="*/ 185 w 190"/>
                <a:gd name="T19" fmla="*/ 53 h 228"/>
                <a:gd name="T20" fmla="*/ 109 w 190"/>
                <a:gd name="T21" fmla="*/ 0 h 228"/>
                <a:gd name="T22" fmla="*/ 0 w 190"/>
                <a:gd name="T23" fmla="*/ 115 h 228"/>
                <a:gd name="T24" fmla="*/ 108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4" y="159"/>
                  </a:cubicBezTo>
                  <a:cubicBezTo>
                    <a:pt x="180" y="159"/>
                    <a:pt x="179" y="161"/>
                    <a:pt x="178" y="164"/>
                  </a:cubicBezTo>
                  <a:cubicBezTo>
                    <a:pt x="163" y="210"/>
                    <a:pt x="131" y="216"/>
                    <a:pt x="112" y="216"/>
                  </a:cubicBezTo>
                  <a:cubicBezTo>
                    <a:pt x="86" y="216"/>
                    <a:pt x="42" y="194"/>
                    <a:pt x="42" y="114"/>
                  </a:cubicBezTo>
                  <a:cubicBezTo>
                    <a:pt x="42" y="33"/>
                    <a:pt x="83" y="12"/>
                    <a:pt x="109" y="12"/>
                  </a:cubicBezTo>
                  <a:cubicBezTo>
                    <a:pt x="114" y="12"/>
                    <a:pt x="145" y="12"/>
                    <a:pt x="163" y="30"/>
                  </a:cubicBezTo>
                  <a:cubicBezTo>
                    <a:pt x="142" y="32"/>
                    <a:pt x="139" y="47"/>
                    <a:pt x="139" y="53"/>
                  </a:cubicBezTo>
                  <a:cubicBezTo>
                    <a:pt x="139" y="66"/>
                    <a:pt x="148" y="76"/>
                    <a:pt x="162" y="76"/>
                  </a:cubicBezTo>
                  <a:cubicBezTo>
                    <a:pt x="175" y="76"/>
                    <a:pt x="185" y="68"/>
                    <a:pt x="185" y="53"/>
                  </a:cubicBezTo>
                  <a:cubicBezTo>
                    <a:pt x="185" y="19"/>
                    <a:pt x="147" y="0"/>
                    <a:pt x="109" y="0"/>
                  </a:cubicBezTo>
                  <a:cubicBezTo>
                    <a:pt x="46" y="0"/>
                    <a:pt x="0" y="53"/>
                    <a:pt x="0" y="115"/>
                  </a:cubicBezTo>
                  <a:cubicBezTo>
                    <a:pt x="0" y="179"/>
                    <a:pt x="50" y="228"/>
                    <a:pt x="108" y="228"/>
                  </a:cubicBezTo>
                  <a:cubicBezTo>
                    <a:pt x="175"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4">
              <a:extLst>
                <a:ext uri="{FF2B5EF4-FFF2-40B4-BE49-F238E27FC236}">
                  <a16:creationId xmlns:a16="http://schemas.microsoft.com/office/drawing/2014/main" id="{7504690A-755E-4D89-8484-43C88CE58E31}"/>
                </a:ext>
              </a:extLst>
            </p:cNvPr>
            <p:cNvSpPr>
              <a:spLocks noEditPoints="1"/>
            </p:cNvSpPr>
            <p:nvPr>
              <p:custDataLst>
                <p:tags r:id="rId52"/>
              </p:custDataLst>
            </p:nvPr>
          </p:nvSpPr>
          <p:spPr bwMode="auto">
            <a:xfrm>
              <a:off x="895351" y="1379538"/>
              <a:ext cx="68263" cy="87313"/>
            </a:xfrm>
            <a:custGeom>
              <a:avLst/>
              <a:gdLst>
                <a:gd name="T0" fmla="*/ 221 w 221"/>
                <a:gd name="T1" fmla="*/ 116 h 228"/>
                <a:gd name="T2" fmla="*/ 111 w 221"/>
                <a:gd name="T3" fmla="*/ 0 h 228"/>
                <a:gd name="T4" fmla="*/ 0 w 221"/>
                <a:gd name="T5" fmla="*/ 116 h 228"/>
                <a:gd name="T6" fmla="*/ 110 w 221"/>
                <a:gd name="T7" fmla="*/ 228 h 228"/>
                <a:gd name="T8" fmla="*/ 221 w 221"/>
                <a:gd name="T9" fmla="*/ 116 h 228"/>
                <a:gd name="T10" fmla="*/ 179 w 221"/>
                <a:gd name="T11" fmla="*/ 112 h 228"/>
                <a:gd name="T12" fmla="*/ 168 w 221"/>
                <a:gd name="T13" fmla="*/ 179 h 228"/>
                <a:gd name="T14" fmla="*/ 111 w 221"/>
                <a:gd name="T15" fmla="*/ 216 h 228"/>
                <a:gd name="T16" fmla="*/ 54 w 221"/>
                <a:gd name="T17" fmla="*/ 182 h 228"/>
                <a:gd name="T18" fmla="*/ 41 w 221"/>
                <a:gd name="T19" fmla="*/ 112 h 228"/>
                <a:gd name="T20" fmla="*/ 53 w 221"/>
                <a:gd name="T21" fmla="*/ 44 h 228"/>
                <a:gd name="T22" fmla="*/ 110 w 221"/>
                <a:gd name="T23" fmla="*/ 10 h 228"/>
                <a:gd name="T24" fmla="*/ 166 w 221"/>
                <a:gd name="T25" fmla="*/ 43 h 228"/>
                <a:gd name="T26" fmla="*/ 179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1" y="0"/>
                  </a:cubicBezTo>
                  <a:cubicBezTo>
                    <a:pt x="48" y="0"/>
                    <a:pt x="0" y="54"/>
                    <a:pt x="0" y="116"/>
                  </a:cubicBezTo>
                  <a:cubicBezTo>
                    <a:pt x="0" y="181"/>
                    <a:pt x="52" y="228"/>
                    <a:pt x="110" y="228"/>
                  </a:cubicBezTo>
                  <a:cubicBezTo>
                    <a:pt x="170" y="228"/>
                    <a:pt x="221" y="180"/>
                    <a:pt x="221" y="116"/>
                  </a:cubicBezTo>
                  <a:close/>
                  <a:moveTo>
                    <a:pt x="179" y="112"/>
                  </a:moveTo>
                  <a:cubicBezTo>
                    <a:pt x="179" y="130"/>
                    <a:pt x="179" y="157"/>
                    <a:pt x="168" y="179"/>
                  </a:cubicBezTo>
                  <a:cubicBezTo>
                    <a:pt x="158" y="201"/>
                    <a:pt x="136" y="216"/>
                    <a:pt x="111" y="216"/>
                  </a:cubicBezTo>
                  <a:cubicBezTo>
                    <a:pt x="89" y="216"/>
                    <a:pt x="67" y="205"/>
                    <a:pt x="54" y="182"/>
                  </a:cubicBezTo>
                  <a:cubicBezTo>
                    <a:pt x="41" y="161"/>
                    <a:pt x="41" y="130"/>
                    <a:pt x="41" y="112"/>
                  </a:cubicBezTo>
                  <a:cubicBezTo>
                    <a:pt x="41" y="93"/>
                    <a:pt x="41" y="66"/>
                    <a:pt x="53" y="44"/>
                  </a:cubicBezTo>
                  <a:cubicBezTo>
                    <a:pt x="67" y="21"/>
                    <a:pt x="90" y="10"/>
                    <a:pt x="110" y="10"/>
                  </a:cubicBezTo>
                  <a:cubicBezTo>
                    <a:pt x="132" y="10"/>
                    <a:pt x="154" y="21"/>
                    <a:pt x="166" y="43"/>
                  </a:cubicBezTo>
                  <a:cubicBezTo>
                    <a:pt x="179" y="64"/>
                    <a:pt x="179" y="93"/>
                    <a:pt x="179"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5">
              <a:extLst>
                <a:ext uri="{FF2B5EF4-FFF2-40B4-BE49-F238E27FC236}">
                  <a16:creationId xmlns:a16="http://schemas.microsoft.com/office/drawing/2014/main" id="{077F8710-38AC-4D99-B214-FE9B44B58066}"/>
                </a:ext>
              </a:extLst>
            </p:cNvPr>
            <p:cNvSpPr>
              <a:spLocks/>
            </p:cNvSpPr>
            <p:nvPr>
              <p:custDataLst>
                <p:tags r:id="rId53"/>
              </p:custDataLst>
            </p:nvPr>
          </p:nvSpPr>
          <p:spPr bwMode="auto">
            <a:xfrm>
              <a:off x="973138" y="1379538"/>
              <a:ext cx="50800" cy="87313"/>
            </a:xfrm>
            <a:custGeom>
              <a:avLst/>
              <a:gdLst>
                <a:gd name="T0" fmla="*/ 163 w 163"/>
                <a:gd name="T1" fmla="*/ 159 h 228"/>
                <a:gd name="T2" fmla="*/ 142 w 163"/>
                <a:gd name="T3" fmla="*/ 112 h 228"/>
                <a:gd name="T4" fmla="*/ 85 w 163"/>
                <a:gd name="T5" fmla="*/ 88 h 228"/>
                <a:gd name="T6" fmla="*/ 23 w 163"/>
                <a:gd name="T7" fmla="*/ 47 h 228"/>
                <a:gd name="T8" fmla="*/ 79 w 163"/>
                <a:gd name="T9" fmla="*/ 9 h 228"/>
                <a:gd name="T10" fmla="*/ 138 w 163"/>
                <a:gd name="T11" fmla="*/ 69 h 228"/>
                <a:gd name="T12" fmla="*/ 144 w 163"/>
                <a:gd name="T13" fmla="*/ 74 h 228"/>
                <a:gd name="T14" fmla="*/ 150 w 163"/>
                <a:gd name="T15" fmla="*/ 62 h 228"/>
                <a:gd name="T16" fmla="*/ 150 w 163"/>
                <a:gd name="T17" fmla="*/ 11 h 228"/>
                <a:gd name="T18" fmla="*/ 145 w 163"/>
                <a:gd name="T19" fmla="*/ 0 h 228"/>
                <a:gd name="T20" fmla="*/ 135 w 163"/>
                <a:gd name="T21" fmla="*/ 6 h 228"/>
                <a:gd name="T22" fmla="*/ 126 w 163"/>
                <a:gd name="T23" fmla="*/ 13 h 228"/>
                <a:gd name="T24" fmla="*/ 79 w 163"/>
                <a:gd name="T25" fmla="*/ 0 h 228"/>
                <a:gd name="T26" fmla="*/ 0 w 163"/>
                <a:gd name="T27" fmla="*/ 61 h 228"/>
                <a:gd name="T28" fmla="*/ 21 w 163"/>
                <a:gd name="T29" fmla="*/ 103 h 228"/>
                <a:gd name="T30" fmla="*/ 87 w 163"/>
                <a:gd name="T31" fmla="*/ 126 h 228"/>
                <a:gd name="T32" fmla="*/ 139 w 163"/>
                <a:gd name="T33" fmla="*/ 172 h 228"/>
                <a:gd name="T34" fmla="*/ 82 w 163"/>
                <a:gd name="T35" fmla="*/ 217 h 228"/>
                <a:gd name="T36" fmla="*/ 13 w 163"/>
                <a:gd name="T37" fmla="*/ 147 h 228"/>
                <a:gd name="T38" fmla="*/ 6 w 163"/>
                <a:gd name="T39" fmla="*/ 138 h 228"/>
                <a:gd name="T40" fmla="*/ 0 w 163"/>
                <a:gd name="T41" fmla="*/ 151 h 228"/>
                <a:gd name="T42" fmla="*/ 0 w 163"/>
                <a:gd name="T43" fmla="*/ 216 h 228"/>
                <a:gd name="T44" fmla="*/ 5 w 163"/>
                <a:gd name="T45" fmla="*/ 228 h 228"/>
                <a:gd name="T46" fmla="*/ 17 w 163"/>
                <a:gd name="T47" fmla="*/ 218 h 228"/>
                <a:gd name="T48" fmla="*/ 27 w 163"/>
                <a:gd name="T49" fmla="*/ 207 h 228"/>
                <a:gd name="T50" fmla="*/ 82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5" y="96"/>
                    <a:pt x="106" y="92"/>
                    <a:pt x="85" y="88"/>
                  </a:cubicBezTo>
                  <a:cubicBezTo>
                    <a:pt x="57" y="82"/>
                    <a:pt x="23" y="76"/>
                    <a:pt x="23" y="47"/>
                  </a:cubicBezTo>
                  <a:cubicBezTo>
                    <a:pt x="23" y="29"/>
                    <a:pt x="36" y="9"/>
                    <a:pt x="79" y="9"/>
                  </a:cubicBezTo>
                  <a:cubicBezTo>
                    <a:pt x="134" y="9"/>
                    <a:pt x="137" y="54"/>
                    <a:pt x="138" y="69"/>
                  </a:cubicBezTo>
                  <a:cubicBezTo>
                    <a:pt x="138" y="74"/>
                    <a:pt x="144" y="74"/>
                    <a:pt x="144" y="74"/>
                  </a:cubicBezTo>
                  <a:cubicBezTo>
                    <a:pt x="150" y="74"/>
                    <a:pt x="150" y="71"/>
                    <a:pt x="150" y="62"/>
                  </a:cubicBezTo>
                  <a:lnTo>
                    <a:pt x="150" y="11"/>
                  </a:lnTo>
                  <a:cubicBezTo>
                    <a:pt x="150" y="3"/>
                    <a:pt x="150" y="0"/>
                    <a:pt x="145" y="0"/>
                  </a:cubicBezTo>
                  <a:cubicBezTo>
                    <a:pt x="142" y="0"/>
                    <a:pt x="141" y="0"/>
                    <a:pt x="135" y="6"/>
                  </a:cubicBezTo>
                  <a:cubicBezTo>
                    <a:pt x="133" y="7"/>
                    <a:pt x="128" y="12"/>
                    <a:pt x="126" y="13"/>
                  </a:cubicBezTo>
                  <a:cubicBezTo>
                    <a:pt x="107" y="0"/>
                    <a:pt x="87" y="0"/>
                    <a:pt x="79" y="0"/>
                  </a:cubicBezTo>
                  <a:cubicBezTo>
                    <a:pt x="18" y="0"/>
                    <a:pt x="0" y="33"/>
                    <a:pt x="0" y="61"/>
                  </a:cubicBezTo>
                  <a:cubicBezTo>
                    <a:pt x="0" y="78"/>
                    <a:pt x="8" y="92"/>
                    <a:pt x="21" y="103"/>
                  </a:cubicBezTo>
                  <a:cubicBezTo>
                    <a:pt x="37" y="116"/>
                    <a:pt x="51" y="119"/>
                    <a:pt x="87" y="126"/>
                  </a:cubicBezTo>
                  <a:cubicBezTo>
                    <a:pt x="98" y="128"/>
                    <a:pt x="139" y="136"/>
                    <a:pt x="139" y="172"/>
                  </a:cubicBezTo>
                  <a:cubicBezTo>
                    <a:pt x="139" y="197"/>
                    <a:pt x="121" y="217"/>
                    <a:pt x="82" y="217"/>
                  </a:cubicBezTo>
                  <a:cubicBezTo>
                    <a:pt x="40" y="217"/>
                    <a:pt x="22" y="189"/>
                    <a:pt x="13" y="147"/>
                  </a:cubicBezTo>
                  <a:cubicBezTo>
                    <a:pt x="12" y="140"/>
                    <a:pt x="11" y="138"/>
                    <a:pt x="6" y="138"/>
                  </a:cubicBezTo>
                  <a:cubicBezTo>
                    <a:pt x="0" y="138"/>
                    <a:pt x="0" y="142"/>
                    <a:pt x="0" y="151"/>
                  </a:cubicBezTo>
                  <a:lnTo>
                    <a:pt x="0" y="216"/>
                  </a:lnTo>
                  <a:cubicBezTo>
                    <a:pt x="0" y="225"/>
                    <a:pt x="0" y="228"/>
                    <a:pt x="5" y="228"/>
                  </a:cubicBezTo>
                  <a:cubicBezTo>
                    <a:pt x="8" y="228"/>
                    <a:pt x="8" y="228"/>
                    <a:pt x="17" y="218"/>
                  </a:cubicBezTo>
                  <a:cubicBezTo>
                    <a:pt x="18" y="217"/>
                    <a:pt x="18" y="216"/>
                    <a:pt x="27" y="207"/>
                  </a:cubicBezTo>
                  <a:cubicBezTo>
                    <a:pt x="49" y="228"/>
                    <a:pt x="72" y="228"/>
                    <a:pt x="82"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6">
              <a:extLst>
                <a:ext uri="{FF2B5EF4-FFF2-40B4-BE49-F238E27FC236}">
                  <a16:creationId xmlns:a16="http://schemas.microsoft.com/office/drawing/2014/main" id="{A683AFDE-2531-4C2E-8A7D-18E52327ACBC}"/>
                </a:ext>
              </a:extLst>
            </p:cNvPr>
            <p:cNvSpPr>
              <a:spLocks/>
            </p:cNvSpPr>
            <p:nvPr>
              <p:custDataLst>
                <p:tags r:id="rId54"/>
              </p:custDataLst>
            </p:nvPr>
          </p:nvSpPr>
          <p:spPr bwMode="auto">
            <a:xfrm>
              <a:off x="1062038" y="1331913"/>
              <a:ext cx="76200" cy="134938"/>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7 w 247"/>
                <a:gd name="T17" fmla="*/ 186 h 352"/>
                <a:gd name="T18" fmla="*/ 9 w 247"/>
                <a:gd name="T19" fmla="*/ 322 h 352"/>
                <a:gd name="T20" fmla="*/ 0 w 247"/>
                <a:gd name="T21" fmla="*/ 338 h 352"/>
                <a:gd name="T22" fmla="*/ 15 w 247"/>
                <a:gd name="T23" fmla="*/ 352 h 352"/>
                <a:gd name="T24" fmla="*/ 31 w 247"/>
                <a:gd name="T25" fmla="*/ 342 h 352"/>
                <a:gd name="T26" fmla="*/ 152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2"/>
                  </a:lnTo>
                  <a:cubicBezTo>
                    <a:pt x="3" y="328"/>
                    <a:pt x="0" y="331"/>
                    <a:pt x="0" y="338"/>
                  </a:cubicBezTo>
                  <a:cubicBezTo>
                    <a:pt x="0" y="346"/>
                    <a:pt x="7" y="352"/>
                    <a:pt x="15" y="352"/>
                  </a:cubicBezTo>
                  <a:cubicBezTo>
                    <a:pt x="23" y="352"/>
                    <a:pt x="27" y="347"/>
                    <a:pt x="31" y="342"/>
                  </a:cubicBezTo>
                  <a:lnTo>
                    <a:pt x="152"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Oval 87">
              <a:extLst>
                <a:ext uri="{FF2B5EF4-FFF2-40B4-BE49-F238E27FC236}">
                  <a16:creationId xmlns:a16="http://schemas.microsoft.com/office/drawing/2014/main" id="{0C3CA9C2-263B-4783-B7D2-D16989D4D4BE}"/>
                </a:ext>
              </a:extLst>
            </p:cNvPr>
            <p:cNvSpPr>
              <a:spLocks noChangeArrowheads="1"/>
            </p:cNvSpPr>
            <p:nvPr>
              <p:custDataLst>
                <p:tags r:id="rId55"/>
              </p:custDataLst>
            </p:nvPr>
          </p:nvSpPr>
          <p:spPr bwMode="auto">
            <a:xfrm>
              <a:off x="1190626" y="1406526"/>
              <a:ext cx="17463" cy="20638"/>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8">
              <a:extLst>
                <a:ext uri="{FF2B5EF4-FFF2-40B4-BE49-F238E27FC236}">
                  <a16:creationId xmlns:a16="http://schemas.microsoft.com/office/drawing/2014/main" id="{BE1D2AC6-DBF3-41BE-B0E5-3DE827F82CFC}"/>
                </a:ext>
              </a:extLst>
            </p:cNvPr>
            <p:cNvSpPr>
              <a:spLocks/>
            </p:cNvSpPr>
            <p:nvPr>
              <p:custDataLst>
                <p:tags r:id="rId56"/>
              </p:custDataLst>
            </p:nvPr>
          </p:nvSpPr>
          <p:spPr bwMode="auto">
            <a:xfrm>
              <a:off x="1260476" y="1379538"/>
              <a:ext cx="58738" cy="87313"/>
            </a:xfrm>
            <a:custGeom>
              <a:avLst/>
              <a:gdLst>
                <a:gd name="T0" fmla="*/ 190 w 190"/>
                <a:gd name="T1" fmla="*/ 164 h 228"/>
                <a:gd name="T2" fmla="*/ 183 w 190"/>
                <a:gd name="T3" fmla="*/ 159 h 228"/>
                <a:gd name="T4" fmla="*/ 177 w 190"/>
                <a:gd name="T5" fmla="*/ 164 h 228"/>
                <a:gd name="T6" fmla="*/ 112 w 190"/>
                <a:gd name="T7" fmla="*/ 216 h 228"/>
                <a:gd name="T8" fmla="*/ 41 w 190"/>
                <a:gd name="T9" fmla="*/ 114 h 228"/>
                <a:gd name="T10" fmla="*/ 109 w 190"/>
                <a:gd name="T11" fmla="*/ 12 h 228"/>
                <a:gd name="T12" fmla="*/ 162 w 190"/>
                <a:gd name="T13" fmla="*/ 30 h 228"/>
                <a:gd name="T14" fmla="*/ 138 w 190"/>
                <a:gd name="T15" fmla="*/ 53 h 228"/>
                <a:gd name="T16" fmla="*/ 161 w 190"/>
                <a:gd name="T17" fmla="*/ 76 h 228"/>
                <a:gd name="T18" fmla="*/ 184 w 190"/>
                <a:gd name="T19" fmla="*/ 53 h 228"/>
                <a:gd name="T20" fmla="*/ 108 w 190"/>
                <a:gd name="T21" fmla="*/ 0 h 228"/>
                <a:gd name="T22" fmla="*/ 0 w 190"/>
                <a:gd name="T23" fmla="*/ 115 h 228"/>
                <a:gd name="T24" fmla="*/ 107 w 190"/>
                <a:gd name="T25" fmla="*/ 228 h 228"/>
                <a:gd name="T26" fmla="*/ 190 w 190"/>
                <a:gd name="T27" fmla="*/ 16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8">
                  <a:moveTo>
                    <a:pt x="190" y="164"/>
                  </a:moveTo>
                  <a:cubicBezTo>
                    <a:pt x="190" y="159"/>
                    <a:pt x="185" y="159"/>
                    <a:pt x="183" y="159"/>
                  </a:cubicBezTo>
                  <a:cubicBezTo>
                    <a:pt x="179" y="159"/>
                    <a:pt x="178" y="161"/>
                    <a:pt x="177" y="164"/>
                  </a:cubicBezTo>
                  <a:cubicBezTo>
                    <a:pt x="162" y="210"/>
                    <a:pt x="130" y="216"/>
                    <a:pt x="112" y="216"/>
                  </a:cubicBezTo>
                  <a:cubicBezTo>
                    <a:pt x="85" y="216"/>
                    <a:pt x="41" y="194"/>
                    <a:pt x="41" y="114"/>
                  </a:cubicBezTo>
                  <a:cubicBezTo>
                    <a:pt x="41" y="33"/>
                    <a:pt x="82" y="12"/>
                    <a:pt x="109" y="12"/>
                  </a:cubicBezTo>
                  <a:cubicBezTo>
                    <a:pt x="113" y="12"/>
                    <a:pt x="144" y="12"/>
                    <a:pt x="162" y="30"/>
                  </a:cubicBezTo>
                  <a:cubicBezTo>
                    <a:pt x="141" y="32"/>
                    <a:pt x="138" y="47"/>
                    <a:pt x="138" y="53"/>
                  </a:cubicBezTo>
                  <a:cubicBezTo>
                    <a:pt x="138" y="66"/>
                    <a:pt x="147" y="76"/>
                    <a:pt x="161" y="76"/>
                  </a:cubicBezTo>
                  <a:cubicBezTo>
                    <a:pt x="174" y="76"/>
                    <a:pt x="184" y="68"/>
                    <a:pt x="184" y="53"/>
                  </a:cubicBezTo>
                  <a:cubicBezTo>
                    <a:pt x="184" y="19"/>
                    <a:pt x="146" y="0"/>
                    <a:pt x="108" y="0"/>
                  </a:cubicBezTo>
                  <a:cubicBezTo>
                    <a:pt x="46" y="0"/>
                    <a:pt x="0" y="53"/>
                    <a:pt x="0" y="115"/>
                  </a:cubicBezTo>
                  <a:cubicBezTo>
                    <a:pt x="0" y="179"/>
                    <a:pt x="49" y="228"/>
                    <a:pt x="107" y="228"/>
                  </a:cubicBezTo>
                  <a:cubicBezTo>
                    <a:pt x="174" y="228"/>
                    <a:pt x="190" y="169"/>
                    <a:pt x="190" y="16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89">
              <a:extLst>
                <a:ext uri="{FF2B5EF4-FFF2-40B4-BE49-F238E27FC236}">
                  <a16:creationId xmlns:a16="http://schemas.microsoft.com/office/drawing/2014/main" id="{DBA4EED9-B8C5-4BBA-9193-16F011A3E733}"/>
                </a:ext>
              </a:extLst>
            </p:cNvPr>
            <p:cNvSpPr>
              <a:spLocks noEditPoints="1"/>
            </p:cNvSpPr>
            <p:nvPr>
              <p:custDataLst>
                <p:tags r:id="rId57"/>
              </p:custDataLst>
            </p:nvPr>
          </p:nvSpPr>
          <p:spPr bwMode="auto">
            <a:xfrm>
              <a:off x="1327151" y="1379538"/>
              <a:ext cx="68263" cy="87313"/>
            </a:xfrm>
            <a:custGeom>
              <a:avLst/>
              <a:gdLst>
                <a:gd name="T0" fmla="*/ 221 w 221"/>
                <a:gd name="T1" fmla="*/ 116 h 228"/>
                <a:gd name="T2" fmla="*/ 111 w 221"/>
                <a:gd name="T3" fmla="*/ 0 h 228"/>
                <a:gd name="T4" fmla="*/ 0 w 221"/>
                <a:gd name="T5" fmla="*/ 116 h 228"/>
                <a:gd name="T6" fmla="*/ 111 w 221"/>
                <a:gd name="T7" fmla="*/ 228 h 228"/>
                <a:gd name="T8" fmla="*/ 221 w 221"/>
                <a:gd name="T9" fmla="*/ 116 h 228"/>
                <a:gd name="T10" fmla="*/ 180 w 221"/>
                <a:gd name="T11" fmla="*/ 112 h 228"/>
                <a:gd name="T12" fmla="*/ 169 w 221"/>
                <a:gd name="T13" fmla="*/ 179 h 228"/>
                <a:gd name="T14" fmla="*/ 111 w 221"/>
                <a:gd name="T15" fmla="*/ 216 h 228"/>
                <a:gd name="T16" fmla="*/ 54 w 221"/>
                <a:gd name="T17" fmla="*/ 182 h 228"/>
                <a:gd name="T18" fmla="*/ 42 w 221"/>
                <a:gd name="T19" fmla="*/ 112 h 228"/>
                <a:gd name="T20" fmla="*/ 54 w 221"/>
                <a:gd name="T21" fmla="*/ 44 h 228"/>
                <a:gd name="T22" fmla="*/ 111 w 221"/>
                <a:gd name="T23" fmla="*/ 10 h 228"/>
                <a:gd name="T24" fmla="*/ 167 w 221"/>
                <a:gd name="T25" fmla="*/ 43 h 228"/>
                <a:gd name="T26" fmla="*/ 180 w 221"/>
                <a:gd name="T27" fmla="*/ 1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28">
                  <a:moveTo>
                    <a:pt x="221" y="116"/>
                  </a:moveTo>
                  <a:cubicBezTo>
                    <a:pt x="221" y="52"/>
                    <a:pt x="171" y="0"/>
                    <a:pt x="111" y="0"/>
                  </a:cubicBezTo>
                  <a:cubicBezTo>
                    <a:pt x="49" y="0"/>
                    <a:pt x="0" y="54"/>
                    <a:pt x="0" y="116"/>
                  </a:cubicBezTo>
                  <a:cubicBezTo>
                    <a:pt x="0" y="181"/>
                    <a:pt x="52" y="228"/>
                    <a:pt x="111" y="228"/>
                  </a:cubicBezTo>
                  <a:cubicBezTo>
                    <a:pt x="171" y="228"/>
                    <a:pt x="221" y="180"/>
                    <a:pt x="221" y="116"/>
                  </a:cubicBezTo>
                  <a:close/>
                  <a:moveTo>
                    <a:pt x="180" y="112"/>
                  </a:moveTo>
                  <a:cubicBezTo>
                    <a:pt x="180" y="130"/>
                    <a:pt x="180" y="157"/>
                    <a:pt x="169" y="179"/>
                  </a:cubicBezTo>
                  <a:cubicBezTo>
                    <a:pt x="158" y="201"/>
                    <a:pt x="136" y="216"/>
                    <a:pt x="111" y="216"/>
                  </a:cubicBezTo>
                  <a:cubicBezTo>
                    <a:pt x="90" y="216"/>
                    <a:pt x="68" y="205"/>
                    <a:pt x="54" y="182"/>
                  </a:cubicBezTo>
                  <a:cubicBezTo>
                    <a:pt x="42" y="161"/>
                    <a:pt x="42" y="130"/>
                    <a:pt x="42" y="112"/>
                  </a:cubicBezTo>
                  <a:cubicBezTo>
                    <a:pt x="42" y="93"/>
                    <a:pt x="42" y="66"/>
                    <a:pt x="54" y="44"/>
                  </a:cubicBezTo>
                  <a:cubicBezTo>
                    <a:pt x="67" y="21"/>
                    <a:pt x="91" y="10"/>
                    <a:pt x="111" y="10"/>
                  </a:cubicBezTo>
                  <a:cubicBezTo>
                    <a:pt x="133" y="10"/>
                    <a:pt x="154" y="21"/>
                    <a:pt x="167" y="43"/>
                  </a:cubicBezTo>
                  <a:cubicBezTo>
                    <a:pt x="180" y="64"/>
                    <a:pt x="180" y="93"/>
                    <a:pt x="180" y="11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90">
              <a:extLst>
                <a:ext uri="{FF2B5EF4-FFF2-40B4-BE49-F238E27FC236}">
                  <a16:creationId xmlns:a16="http://schemas.microsoft.com/office/drawing/2014/main" id="{7FBF6139-D760-4B74-8DDA-35AC0392B3EA}"/>
                </a:ext>
              </a:extLst>
            </p:cNvPr>
            <p:cNvSpPr>
              <a:spLocks/>
            </p:cNvSpPr>
            <p:nvPr>
              <p:custDataLst>
                <p:tags r:id="rId58"/>
              </p:custDataLst>
            </p:nvPr>
          </p:nvSpPr>
          <p:spPr bwMode="auto">
            <a:xfrm>
              <a:off x="1404938" y="1379538"/>
              <a:ext cx="50800" cy="87313"/>
            </a:xfrm>
            <a:custGeom>
              <a:avLst/>
              <a:gdLst>
                <a:gd name="T0" fmla="*/ 163 w 163"/>
                <a:gd name="T1" fmla="*/ 159 h 228"/>
                <a:gd name="T2" fmla="*/ 142 w 163"/>
                <a:gd name="T3" fmla="*/ 112 h 228"/>
                <a:gd name="T4" fmla="*/ 85 w 163"/>
                <a:gd name="T5" fmla="*/ 88 h 228"/>
                <a:gd name="T6" fmla="*/ 24 w 163"/>
                <a:gd name="T7" fmla="*/ 47 h 228"/>
                <a:gd name="T8" fmla="*/ 80 w 163"/>
                <a:gd name="T9" fmla="*/ 9 h 228"/>
                <a:gd name="T10" fmla="*/ 138 w 163"/>
                <a:gd name="T11" fmla="*/ 69 h 228"/>
                <a:gd name="T12" fmla="*/ 144 w 163"/>
                <a:gd name="T13" fmla="*/ 74 h 228"/>
                <a:gd name="T14" fmla="*/ 151 w 163"/>
                <a:gd name="T15" fmla="*/ 62 h 228"/>
                <a:gd name="T16" fmla="*/ 151 w 163"/>
                <a:gd name="T17" fmla="*/ 11 h 228"/>
                <a:gd name="T18" fmla="*/ 145 w 163"/>
                <a:gd name="T19" fmla="*/ 0 h 228"/>
                <a:gd name="T20" fmla="*/ 135 w 163"/>
                <a:gd name="T21" fmla="*/ 6 h 228"/>
                <a:gd name="T22" fmla="*/ 127 w 163"/>
                <a:gd name="T23" fmla="*/ 13 h 228"/>
                <a:gd name="T24" fmla="*/ 80 w 163"/>
                <a:gd name="T25" fmla="*/ 0 h 228"/>
                <a:gd name="T26" fmla="*/ 0 w 163"/>
                <a:gd name="T27" fmla="*/ 61 h 228"/>
                <a:gd name="T28" fmla="*/ 21 w 163"/>
                <a:gd name="T29" fmla="*/ 103 h 228"/>
                <a:gd name="T30" fmla="*/ 87 w 163"/>
                <a:gd name="T31" fmla="*/ 126 h 228"/>
                <a:gd name="T32" fmla="*/ 139 w 163"/>
                <a:gd name="T33" fmla="*/ 172 h 228"/>
                <a:gd name="T34" fmla="*/ 83 w 163"/>
                <a:gd name="T35" fmla="*/ 217 h 228"/>
                <a:gd name="T36" fmla="*/ 13 w 163"/>
                <a:gd name="T37" fmla="*/ 147 h 228"/>
                <a:gd name="T38" fmla="*/ 6 w 163"/>
                <a:gd name="T39" fmla="*/ 138 h 228"/>
                <a:gd name="T40" fmla="*/ 0 w 163"/>
                <a:gd name="T41" fmla="*/ 151 h 228"/>
                <a:gd name="T42" fmla="*/ 0 w 163"/>
                <a:gd name="T43" fmla="*/ 216 h 228"/>
                <a:gd name="T44" fmla="*/ 5 w 163"/>
                <a:gd name="T45" fmla="*/ 228 h 228"/>
                <a:gd name="T46" fmla="*/ 18 w 163"/>
                <a:gd name="T47" fmla="*/ 218 h 228"/>
                <a:gd name="T48" fmla="*/ 28 w 163"/>
                <a:gd name="T49" fmla="*/ 207 h 228"/>
                <a:gd name="T50" fmla="*/ 83 w 163"/>
                <a:gd name="T51" fmla="*/ 228 h 228"/>
                <a:gd name="T52" fmla="*/ 163 w 163"/>
                <a:gd name="T53" fmla="*/ 15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163" y="159"/>
                  </a:moveTo>
                  <a:cubicBezTo>
                    <a:pt x="163" y="133"/>
                    <a:pt x="148" y="118"/>
                    <a:pt x="142" y="112"/>
                  </a:cubicBezTo>
                  <a:cubicBezTo>
                    <a:pt x="126" y="96"/>
                    <a:pt x="106" y="92"/>
                    <a:pt x="85" y="88"/>
                  </a:cubicBezTo>
                  <a:cubicBezTo>
                    <a:pt x="57" y="82"/>
                    <a:pt x="24" y="76"/>
                    <a:pt x="24" y="47"/>
                  </a:cubicBezTo>
                  <a:cubicBezTo>
                    <a:pt x="24" y="29"/>
                    <a:pt x="37" y="9"/>
                    <a:pt x="80" y="9"/>
                  </a:cubicBezTo>
                  <a:cubicBezTo>
                    <a:pt x="135" y="9"/>
                    <a:pt x="137" y="54"/>
                    <a:pt x="138" y="69"/>
                  </a:cubicBezTo>
                  <a:cubicBezTo>
                    <a:pt x="139" y="74"/>
                    <a:pt x="144" y="74"/>
                    <a:pt x="144" y="74"/>
                  </a:cubicBezTo>
                  <a:cubicBezTo>
                    <a:pt x="151" y="74"/>
                    <a:pt x="151" y="71"/>
                    <a:pt x="151" y="62"/>
                  </a:cubicBezTo>
                  <a:lnTo>
                    <a:pt x="151" y="11"/>
                  </a:lnTo>
                  <a:cubicBezTo>
                    <a:pt x="151" y="3"/>
                    <a:pt x="151" y="0"/>
                    <a:pt x="145" y="0"/>
                  </a:cubicBezTo>
                  <a:cubicBezTo>
                    <a:pt x="143" y="0"/>
                    <a:pt x="142" y="0"/>
                    <a:pt x="135" y="6"/>
                  </a:cubicBezTo>
                  <a:cubicBezTo>
                    <a:pt x="134" y="7"/>
                    <a:pt x="129" y="12"/>
                    <a:pt x="127" y="13"/>
                  </a:cubicBezTo>
                  <a:cubicBezTo>
                    <a:pt x="108" y="0"/>
                    <a:pt x="87" y="0"/>
                    <a:pt x="80" y="0"/>
                  </a:cubicBezTo>
                  <a:cubicBezTo>
                    <a:pt x="19" y="0"/>
                    <a:pt x="0" y="33"/>
                    <a:pt x="0" y="61"/>
                  </a:cubicBezTo>
                  <a:cubicBezTo>
                    <a:pt x="0" y="78"/>
                    <a:pt x="8" y="92"/>
                    <a:pt x="21" y="103"/>
                  </a:cubicBezTo>
                  <a:cubicBezTo>
                    <a:pt x="37" y="116"/>
                    <a:pt x="51" y="119"/>
                    <a:pt x="87" y="126"/>
                  </a:cubicBezTo>
                  <a:cubicBezTo>
                    <a:pt x="98" y="128"/>
                    <a:pt x="139" y="136"/>
                    <a:pt x="139" y="172"/>
                  </a:cubicBezTo>
                  <a:cubicBezTo>
                    <a:pt x="139" y="197"/>
                    <a:pt x="122" y="217"/>
                    <a:pt x="83" y="217"/>
                  </a:cubicBezTo>
                  <a:cubicBezTo>
                    <a:pt x="41" y="217"/>
                    <a:pt x="23" y="189"/>
                    <a:pt x="13" y="147"/>
                  </a:cubicBezTo>
                  <a:cubicBezTo>
                    <a:pt x="12" y="140"/>
                    <a:pt x="11" y="138"/>
                    <a:pt x="6" y="138"/>
                  </a:cubicBezTo>
                  <a:cubicBezTo>
                    <a:pt x="0" y="138"/>
                    <a:pt x="0" y="142"/>
                    <a:pt x="0" y="151"/>
                  </a:cubicBezTo>
                  <a:lnTo>
                    <a:pt x="0" y="216"/>
                  </a:lnTo>
                  <a:cubicBezTo>
                    <a:pt x="0" y="225"/>
                    <a:pt x="0" y="228"/>
                    <a:pt x="5" y="228"/>
                  </a:cubicBezTo>
                  <a:cubicBezTo>
                    <a:pt x="8" y="228"/>
                    <a:pt x="8" y="228"/>
                    <a:pt x="18" y="218"/>
                  </a:cubicBezTo>
                  <a:cubicBezTo>
                    <a:pt x="19" y="217"/>
                    <a:pt x="19" y="216"/>
                    <a:pt x="28" y="207"/>
                  </a:cubicBezTo>
                  <a:cubicBezTo>
                    <a:pt x="50" y="228"/>
                    <a:pt x="72" y="228"/>
                    <a:pt x="83" y="228"/>
                  </a:cubicBezTo>
                  <a:cubicBezTo>
                    <a:pt x="140" y="228"/>
                    <a:pt x="163" y="195"/>
                    <a:pt x="163" y="15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91">
              <a:extLst>
                <a:ext uri="{FF2B5EF4-FFF2-40B4-BE49-F238E27FC236}">
                  <a16:creationId xmlns:a16="http://schemas.microsoft.com/office/drawing/2014/main" id="{9ABF7387-DE38-4480-AF6E-43FC8BE895B9}"/>
                </a:ext>
              </a:extLst>
            </p:cNvPr>
            <p:cNvSpPr>
              <a:spLocks/>
            </p:cNvSpPr>
            <p:nvPr>
              <p:custDataLst>
                <p:tags r:id="rId59"/>
              </p:custDataLst>
            </p:nvPr>
          </p:nvSpPr>
          <p:spPr bwMode="auto">
            <a:xfrm>
              <a:off x="1465263" y="1331913"/>
              <a:ext cx="77788" cy="133350"/>
            </a:xfrm>
            <a:custGeom>
              <a:avLst/>
              <a:gdLst>
                <a:gd name="T0" fmla="*/ 251 w 251"/>
                <a:gd name="T1" fmla="*/ 346 h 346"/>
                <a:gd name="T2" fmla="*/ 251 w 251"/>
                <a:gd name="T3" fmla="*/ 330 h 346"/>
                <a:gd name="T4" fmla="*/ 212 w 251"/>
                <a:gd name="T5" fmla="*/ 315 h 346"/>
                <a:gd name="T6" fmla="*/ 212 w 251"/>
                <a:gd name="T7" fmla="*/ 220 h 346"/>
                <a:gd name="T8" fmla="*/ 196 w 251"/>
                <a:gd name="T9" fmla="*/ 144 h 346"/>
                <a:gd name="T10" fmla="*/ 144 w 251"/>
                <a:gd name="T11" fmla="*/ 125 h 346"/>
                <a:gd name="T12" fmla="*/ 72 w 251"/>
                <a:gd name="T13" fmla="*/ 173 h 346"/>
                <a:gd name="T14" fmla="*/ 72 w 251"/>
                <a:gd name="T15" fmla="*/ 173 h 346"/>
                <a:gd name="T16" fmla="*/ 72 w 251"/>
                <a:gd name="T17" fmla="*/ 0 h 346"/>
                <a:gd name="T18" fmla="*/ 0 w 251"/>
                <a:gd name="T19" fmla="*/ 5 h 346"/>
                <a:gd name="T20" fmla="*/ 0 w 251"/>
                <a:gd name="T21" fmla="*/ 21 h 346"/>
                <a:gd name="T22" fmla="*/ 39 w 251"/>
                <a:gd name="T23" fmla="*/ 49 h 346"/>
                <a:gd name="T24" fmla="*/ 39 w 251"/>
                <a:gd name="T25" fmla="*/ 308 h 346"/>
                <a:gd name="T26" fmla="*/ 0 w 251"/>
                <a:gd name="T27" fmla="*/ 330 h 346"/>
                <a:gd name="T28" fmla="*/ 0 w 251"/>
                <a:gd name="T29" fmla="*/ 346 h 346"/>
                <a:gd name="T30" fmla="*/ 56 w 251"/>
                <a:gd name="T31" fmla="*/ 344 h 346"/>
                <a:gd name="T32" fmla="*/ 112 w 251"/>
                <a:gd name="T33" fmla="*/ 346 h 346"/>
                <a:gd name="T34" fmla="*/ 112 w 251"/>
                <a:gd name="T35" fmla="*/ 330 h 346"/>
                <a:gd name="T36" fmla="*/ 73 w 251"/>
                <a:gd name="T37" fmla="*/ 308 h 346"/>
                <a:gd name="T38" fmla="*/ 73 w 251"/>
                <a:gd name="T39" fmla="*/ 216 h 346"/>
                <a:gd name="T40" fmla="*/ 141 w 251"/>
                <a:gd name="T41" fmla="*/ 136 h 346"/>
                <a:gd name="T42" fmla="*/ 178 w 251"/>
                <a:gd name="T43" fmla="*/ 192 h 346"/>
                <a:gd name="T44" fmla="*/ 178 w 251"/>
                <a:gd name="T45" fmla="*/ 308 h 346"/>
                <a:gd name="T46" fmla="*/ 139 w 251"/>
                <a:gd name="T47" fmla="*/ 330 h 346"/>
                <a:gd name="T48" fmla="*/ 139 w 251"/>
                <a:gd name="T49" fmla="*/ 346 h 346"/>
                <a:gd name="T50" fmla="*/ 195 w 251"/>
                <a:gd name="T51" fmla="*/ 344 h 346"/>
                <a:gd name="T52" fmla="*/ 251 w 251"/>
                <a:gd name="T53"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1" h="346">
                  <a:moveTo>
                    <a:pt x="251" y="346"/>
                  </a:moveTo>
                  <a:lnTo>
                    <a:pt x="251" y="330"/>
                  </a:lnTo>
                  <a:cubicBezTo>
                    <a:pt x="225" y="330"/>
                    <a:pt x="212" y="330"/>
                    <a:pt x="212" y="315"/>
                  </a:cubicBezTo>
                  <a:lnTo>
                    <a:pt x="212" y="220"/>
                  </a:lnTo>
                  <a:cubicBezTo>
                    <a:pt x="212" y="177"/>
                    <a:pt x="212" y="162"/>
                    <a:pt x="196" y="144"/>
                  </a:cubicBezTo>
                  <a:cubicBezTo>
                    <a:pt x="190" y="135"/>
                    <a:pt x="173" y="125"/>
                    <a:pt x="144" y="125"/>
                  </a:cubicBezTo>
                  <a:cubicBezTo>
                    <a:pt x="102" y="125"/>
                    <a:pt x="80" y="155"/>
                    <a:pt x="72" y="173"/>
                  </a:cubicBezTo>
                  <a:lnTo>
                    <a:pt x="72" y="173"/>
                  </a:lnTo>
                  <a:lnTo>
                    <a:pt x="72" y="0"/>
                  </a:lnTo>
                  <a:lnTo>
                    <a:pt x="0" y="5"/>
                  </a:lnTo>
                  <a:lnTo>
                    <a:pt x="0" y="21"/>
                  </a:lnTo>
                  <a:cubicBezTo>
                    <a:pt x="35" y="21"/>
                    <a:pt x="39" y="24"/>
                    <a:pt x="39" y="49"/>
                  </a:cubicBezTo>
                  <a:lnTo>
                    <a:pt x="39" y="308"/>
                  </a:lnTo>
                  <a:cubicBezTo>
                    <a:pt x="39" y="330"/>
                    <a:pt x="33" y="330"/>
                    <a:pt x="0" y="330"/>
                  </a:cubicBezTo>
                  <a:lnTo>
                    <a:pt x="0" y="346"/>
                  </a:lnTo>
                  <a:lnTo>
                    <a:pt x="56" y="344"/>
                  </a:lnTo>
                  <a:lnTo>
                    <a:pt x="112" y="346"/>
                  </a:lnTo>
                  <a:lnTo>
                    <a:pt x="112" y="330"/>
                  </a:lnTo>
                  <a:cubicBezTo>
                    <a:pt x="79" y="330"/>
                    <a:pt x="73" y="330"/>
                    <a:pt x="73" y="308"/>
                  </a:cubicBezTo>
                  <a:lnTo>
                    <a:pt x="73" y="216"/>
                  </a:lnTo>
                  <a:cubicBezTo>
                    <a:pt x="73" y="164"/>
                    <a:pt x="109" y="136"/>
                    <a:pt x="141" y="136"/>
                  </a:cubicBezTo>
                  <a:cubicBezTo>
                    <a:pt x="172" y="136"/>
                    <a:pt x="178" y="163"/>
                    <a:pt x="178" y="192"/>
                  </a:cubicBezTo>
                  <a:lnTo>
                    <a:pt x="178" y="308"/>
                  </a:lnTo>
                  <a:cubicBezTo>
                    <a:pt x="178" y="330"/>
                    <a:pt x="172" y="330"/>
                    <a:pt x="139" y="330"/>
                  </a:cubicBezTo>
                  <a:lnTo>
                    <a:pt x="139" y="346"/>
                  </a:lnTo>
                  <a:lnTo>
                    <a:pt x="195" y="344"/>
                  </a:lnTo>
                  <a:lnTo>
                    <a:pt x="251" y="3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92">
              <a:extLst>
                <a:ext uri="{FF2B5EF4-FFF2-40B4-BE49-F238E27FC236}">
                  <a16:creationId xmlns:a16="http://schemas.microsoft.com/office/drawing/2014/main" id="{AE7714CB-E1D3-4D31-92EE-6F9116115B83}"/>
                </a:ext>
              </a:extLst>
            </p:cNvPr>
            <p:cNvSpPr>
              <a:spLocks/>
            </p:cNvSpPr>
            <p:nvPr>
              <p:custDataLst>
                <p:tags r:id="rId60"/>
              </p:custDataLst>
            </p:nvPr>
          </p:nvSpPr>
          <p:spPr bwMode="auto">
            <a:xfrm>
              <a:off x="1581151" y="1331913"/>
              <a:ext cx="76200" cy="134938"/>
            </a:xfrm>
            <a:custGeom>
              <a:avLst/>
              <a:gdLst>
                <a:gd name="T0" fmla="*/ 247 w 247"/>
                <a:gd name="T1" fmla="*/ 346 h 352"/>
                <a:gd name="T2" fmla="*/ 244 w 247"/>
                <a:gd name="T3" fmla="*/ 342 h 352"/>
                <a:gd name="T4" fmla="*/ 233 w 247"/>
                <a:gd name="T5" fmla="*/ 319 h 352"/>
                <a:gd name="T6" fmla="*/ 131 w 247"/>
                <a:gd name="T7" fmla="*/ 35 h 352"/>
                <a:gd name="T8" fmla="*/ 70 w 247"/>
                <a:gd name="T9" fmla="*/ 0 h 352"/>
                <a:gd name="T10" fmla="*/ 61 w 247"/>
                <a:gd name="T11" fmla="*/ 5 h 352"/>
                <a:gd name="T12" fmla="*/ 66 w 247"/>
                <a:gd name="T13" fmla="*/ 10 h 352"/>
                <a:gd name="T14" fmla="*/ 98 w 247"/>
                <a:gd name="T15" fmla="*/ 50 h 352"/>
                <a:gd name="T16" fmla="*/ 146 w 247"/>
                <a:gd name="T17" fmla="*/ 186 h 352"/>
                <a:gd name="T18" fmla="*/ 9 w 247"/>
                <a:gd name="T19" fmla="*/ 322 h 352"/>
                <a:gd name="T20" fmla="*/ 0 w 247"/>
                <a:gd name="T21" fmla="*/ 338 h 352"/>
                <a:gd name="T22" fmla="*/ 15 w 247"/>
                <a:gd name="T23" fmla="*/ 352 h 352"/>
                <a:gd name="T24" fmla="*/ 31 w 247"/>
                <a:gd name="T25" fmla="*/ 342 h 352"/>
                <a:gd name="T26" fmla="*/ 151 w 247"/>
                <a:gd name="T27" fmla="*/ 200 h 352"/>
                <a:gd name="T28" fmla="*/ 204 w 247"/>
                <a:gd name="T29" fmla="*/ 340 h 352"/>
                <a:gd name="T30" fmla="*/ 230 w 247"/>
                <a:gd name="T31" fmla="*/ 351 h 352"/>
                <a:gd name="T32" fmla="*/ 241 w 247"/>
                <a:gd name="T33" fmla="*/ 351 h 352"/>
                <a:gd name="T34" fmla="*/ 247 w 247"/>
                <a:gd name="T35" fmla="*/ 34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2">
                  <a:moveTo>
                    <a:pt x="247" y="346"/>
                  </a:moveTo>
                  <a:cubicBezTo>
                    <a:pt x="247" y="345"/>
                    <a:pt x="246" y="344"/>
                    <a:pt x="244" y="342"/>
                  </a:cubicBezTo>
                  <a:cubicBezTo>
                    <a:pt x="239" y="336"/>
                    <a:pt x="236" y="329"/>
                    <a:pt x="233" y="319"/>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6" y="186"/>
                  </a:lnTo>
                  <a:lnTo>
                    <a:pt x="9" y="322"/>
                  </a:lnTo>
                  <a:cubicBezTo>
                    <a:pt x="3" y="328"/>
                    <a:pt x="0" y="331"/>
                    <a:pt x="0" y="338"/>
                  </a:cubicBezTo>
                  <a:cubicBezTo>
                    <a:pt x="0" y="346"/>
                    <a:pt x="7" y="352"/>
                    <a:pt x="15" y="352"/>
                  </a:cubicBezTo>
                  <a:cubicBezTo>
                    <a:pt x="23" y="352"/>
                    <a:pt x="27" y="347"/>
                    <a:pt x="31" y="342"/>
                  </a:cubicBezTo>
                  <a:lnTo>
                    <a:pt x="151" y="200"/>
                  </a:lnTo>
                  <a:cubicBezTo>
                    <a:pt x="172" y="253"/>
                    <a:pt x="196" y="329"/>
                    <a:pt x="204" y="340"/>
                  </a:cubicBezTo>
                  <a:cubicBezTo>
                    <a:pt x="212" y="351"/>
                    <a:pt x="217" y="351"/>
                    <a:pt x="230" y="351"/>
                  </a:cubicBezTo>
                  <a:lnTo>
                    <a:pt x="241" y="351"/>
                  </a:lnTo>
                  <a:cubicBezTo>
                    <a:pt x="246" y="351"/>
                    <a:pt x="247" y="348"/>
                    <a:pt x="247" y="34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93">
              <a:extLst>
                <a:ext uri="{FF2B5EF4-FFF2-40B4-BE49-F238E27FC236}">
                  <a16:creationId xmlns:a16="http://schemas.microsoft.com/office/drawing/2014/main" id="{A3771109-47F2-4778-BBA0-9A6D6E1B5C8E}"/>
                </a:ext>
              </a:extLst>
            </p:cNvPr>
            <p:cNvSpPr>
              <a:spLocks noEditPoints="1"/>
            </p:cNvSpPr>
            <p:nvPr>
              <p:custDataLst>
                <p:tags r:id="rId61"/>
              </p:custDataLst>
            </p:nvPr>
          </p:nvSpPr>
          <p:spPr bwMode="auto">
            <a:xfrm>
              <a:off x="1714501" y="1393826"/>
              <a:ext cx="101600" cy="46038"/>
            </a:xfrm>
            <a:custGeom>
              <a:avLst/>
              <a:gdLst>
                <a:gd name="T0" fmla="*/ 332 w 332"/>
                <a:gd name="T1" fmla="*/ 10 h 117"/>
                <a:gd name="T2" fmla="*/ 316 w 332"/>
                <a:gd name="T3" fmla="*/ 0 h 117"/>
                <a:gd name="T4" fmla="*/ 17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7 w 332"/>
                <a:gd name="T23" fmla="*/ 117 h 117"/>
                <a:gd name="T24" fmla="*/ 316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6" y="0"/>
                  </a:cubicBezTo>
                  <a:lnTo>
                    <a:pt x="17"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7" y="117"/>
                  </a:cubicBezTo>
                  <a:lnTo>
                    <a:pt x="316"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94">
              <a:extLst>
                <a:ext uri="{FF2B5EF4-FFF2-40B4-BE49-F238E27FC236}">
                  <a16:creationId xmlns:a16="http://schemas.microsoft.com/office/drawing/2014/main" id="{9C426D4A-3296-4B92-B058-843ED937092E}"/>
                </a:ext>
              </a:extLst>
            </p:cNvPr>
            <p:cNvSpPr>
              <a:spLocks/>
            </p:cNvSpPr>
            <p:nvPr>
              <p:custDataLst>
                <p:tags r:id="rId62"/>
              </p:custDataLst>
            </p:nvPr>
          </p:nvSpPr>
          <p:spPr bwMode="auto">
            <a:xfrm>
              <a:off x="1881188" y="1412876"/>
              <a:ext cx="93663" cy="7938"/>
            </a:xfrm>
            <a:custGeom>
              <a:avLst/>
              <a:gdLst>
                <a:gd name="T0" fmla="*/ 304 w 304"/>
                <a:gd name="T1" fmla="*/ 10 h 20"/>
                <a:gd name="T2" fmla="*/ 288 w 304"/>
                <a:gd name="T3" fmla="*/ 0 h 20"/>
                <a:gd name="T4" fmla="*/ 16 w 304"/>
                <a:gd name="T5" fmla="*/ 0 h 20"/>
                <a:gd name="T6" fmla="*/ 0 w 304"/>
                <a:gd name="T7" fmla="*/ 10 h 20"/>
                <a:gd name="T8" fmla="*/ 16 w 304"/>
                <a:gd name="T9" fmla="*/ 20 h 20"/>
                <a:gd name="T10" fmla="*/ 288 w 304"/>
                <a:gd name="T11" fmla="*/ 20 h 20"/>
                <a:gd name="T12" fmla="*/ 304 w 304"/>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4" h="20">
                  <a:moveTo>
                    <a:pt x="304" y="10"/>
                  </a:moveTo>
                  <a:cubicBezTo>
                    <a:pt x="304" y="0"/>
                    <a:pt x="295" y="0"/>
                    <a:pt x="288" y="0"/>
                  </a:cubicBezTo>
                  <a:lnTo>
                    <a:pt x="16" y="0"/>
                  </a:lnTo>
                  <a:cubicBezTo>
                    <a:pt x="9" y="0"/>
                    <a:pt x="0" y="0"/>
                    <a:pt x="0" y="10"/>
                  </a:cubicBezTo>
                  <a:cubicBezTo>
                    <a:pt x="0" y="20"/>
                    <a:pt x="9" y="20"/>
                    <a:pt x="16" y="20"/>
                  </a:cubicBezTo>
                  <a:lnTo>
                    <a:pt x="288" y="20"/>
                  </a:lnTo>
                  <a:cubicBezTo>
                    <a:pt x="295" y="20"/>
                    <a:pt x="304" y="20"/>
                    <a:pt x="304"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95">
              <a:extLst>
                <a:ext uri="{FF2B5EF4-FFF2-40B4-BE49-F238E27FC236}">
                  <a16:creationId xmlns:a16="http://schemas.microsoft.com/office/drawing/2014/main" id="{148785FD-EEFF-429A-91D7-F2B5EC99402B}"/>
                </a:ext>
              </a:extLst>
            </p:cNvPr>
            <p:cNvSpPr>
              <a:spLocks/>
            </p:cNvSpPr>
            <p:nvPr>
              <p:custDataLst>
                <p:tags r:id="rId63"/>
              </p:custDataLst>
            </p:nvPr>
          </p:nvSpPr>
          <p:spPr bwMode="auto">
            <a:xfrm>
              <a:off x="2000251" y="1336676"/>
              <a:ext cx="50800" cy="128588"/>
            </a:xfrm>
            <a:custGeom>
              <a:avLst/>
              <a:gdLst>
                <a:gd name="T0" fmla="*/ 165 w 165"/>
                <a:gd name="T1" fmla="*/ 332 h 332"/>
                <a:gd name="T2" fmla="*/ 165 w 165"/>
                <a:gd name="T3" fmla="*/ 316 h 332"/>
                <a:gd name="T4" fmla="*/ 149 w 165"/>
                <a:gd name="T5" fmla="*/ 316 h 332"/>
                <a:gd name="T6" fmla="*/ 102 w 165"/>
                <a:gd name="T7" fmla="*/ 292 h 332"/>
                <a:gd name="T8" fmla="*/ 102 w 165"/>
                <a:gd name="T9" fmla="*/ 13 h 332"/>
                <a:gd name="T10" fmla="*/ 91 w 165"/>
                <a:gd name="T11" fmla="*/ 0 h 332"/>
                <a:gd name="T12" fmla="*/ 0 w 165"/>
                <a:gd name="T13" fmla="*/ 32 h 332"/>
                <a:gd name="T14" fmla="*/ 0 w 165"/>
                <a:gd name="T15" fmla="*/ 47 h 332"/>
                <a:gd name="T16" fmla="*/ 66 w 165"/>
                <a:gd name="T17" fmla="*/ 34 h 332"/>
                <a:gd name="T18" fmla="*/ 66 w 165"/>
                <a:gd name="T19" fmla="*/ 292 h 332"/>
                <a:gd name="T20" fmla="*/ 19 w 165"/>
                <a:gd name="T21" fmla="*/ 316 h 332"/>
                <a:gd name="T22" fmla="*/ 3 w 165"/>
                <a:gd name="T23" fmla="*/ 316 h 332"/>
                <a:gd name="T24" fmla="*/ 3 w 165"/>
                <a:gd name="T25" fmla="*/ 332 h 332"/>
                <a:gd name="T26" fmla="*/ 84 w 165"/>
                <a:gd name="T27" fmla="*/ 330 h 332"/>
                <a:gd name="T28" fmla="*/ 165 w 165"/>
                <a:gd name="T2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2">
                  <a:moveTo>
                    <a:pt x="165" y="332"/>
                  </a:moveTo>
                  <a:lnTo>
                    <a:pt x="165" y="316"/>
                  </a:lnTo>
                  <a:lnTo>
                    <a:pt x="149" y="316"/>
                  </a:lnTo>
                  <a:cubicBezTo>
                    <a:pt x="104" y="316"/>
                    <a:pt x="102" y="311"/>
                    <a:pt x="102" y="292"/>
                  </a:cubicBezTo>
                  <a:lnTo>
                    <a:pt x="102" y="13"/>
                  </a:lnTo>
                  <a:cubicBezTo>
                    <a:pt x="102" y="1"/>
                    <a:pt x="102" y="0"/>
                    <a:pt x="91" y="0"/>
                  </a:cubicBezTo>
                  <a:cubicBezTo>
                    <a:pt x="60" y="32"/>
                    <a:pt x="16" y="32"/>
                    <a:pt x="0" y="32"/>
                  </a:cubicBezTo>
                  <a:lnTo>
                    <a:pt x="0" y="47"/>
                  </a:lnTo>
                  <a:cubicBezTo>
                    <a:pt x="10" y="47"/>
                    <a:pt x="40" y="47"/>
                    <a:pt x="66" y="34"/>
                  </a:cubicBezTo>
                  <a:lnTo>
                    <a:pt x="66" y="292"/>
                  </a:lnTo>
                  <a:cubicBezTo>
                    <a:pt x="66" y="310"/>
                    <a:pt x="64" y="316"/>
                    <a:pt x="19" y="316"/>
                  </a:cubicBezTo>
                  <a:lnTo>
                    <a:pt x="3" y="316"/>
                  </a:lnTo>
                  <a:lnTo>
                    <a:pt x="3" y="332"/>
                  </a:lnTo>
                  <a:cubicBezTo>
                    <a:pt x="21" y="330"/>
                    <a:pt x="64" y="330"/>
                    <a:pt x="84" y="330"/>
                  </a:cubicBezTo>
                  <a:cubicBezTo>
                    <a:pt x="104" y="330"/>
                    <a:pt x="147" y="330"/>
                    <a:pt x="16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37" name="グループ化 236">
            <a:extLst>
              <a:ext uri="{FF2B5EF4-FFF2-40B4-BE49-F238E27FC236}">
                <a16:creationId xmlns:a16="http://schemas.microsoft.com/office/drawing/2014/main" id="{A9FFCCCD-C221-478F-B3AA-2BAEFDD94E8B}"/>
              </a:ext>
            </a:extLst>
          </p:cNvPr>
          <p:cNvGrpSpPr>
            <a:grpSpLocks noChangeAspect="1"/>
          </p:cNvGrpSpPr>
          <p:nvPr>
            <p:custDataLst>
              <p:tags r:id="rId2"/>
            </p:custDataLst>
          </p:nvPr>
        </p:nvGrpSpPr>
        <p:grpSpPr>
          <a:xfrm>
            <a:off x="1187450" y="1719263"/>
            <a:ext cx="6965042" cy="235262"/>
            <a:chOff x="1187450" y="1719263"/>
            <a:chExt cx="3949700" cy="158750"/>
          </a:xfrm>
        </p:grpSpPr>
        <p:sp>
          <p:nvSpPr>
            <p:cNvPr id="188" name="Freeform 102">
              <a:extLst>
                <a:ext uri="{FF2B5EF4-FFF2-40B4-BE49-F238E27FC236}">
                  <a16:creationId xmlns:a16="http://schemas.microsoft.com/office/drawing/2014/main" id="{CF01FEEB-4F47-4D93-B2D7-A9E912CF1190}"/>
                </a:ext>
              </a:extLst>
            </p:cNvPr>
            <p:cNvSpPr>
              <a:spLocks/>
            </p:cNvSpPr>
            <p:nvPr>
              <p:custDataLst>
                <p:tags r:id="rId3"/>
              </p:custDataLst>
            </p:nvPr>
          </p:nvSpPr>
          <p:spPr bwMode="auto">
            <a:xfrm>
              <a:off x="1187450"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1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40" y="337"/>
                    <a:pt x="237" y="330"/>
                    <a:pt x="233" y="320"/>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1"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103">
              <a:extLst>
                <a:ext uri="{FF2B5EF4-FFF2-40B4-BE49-F238E27FC236}">
                  <a16:creationId xmlns:a16="http://schemas.microsoft.com/office/drawing/2014/main" id="{F19C8215-0C86-47E2-9F94-194183C8F82A}"/>
                </a:ext>
              </a:extLst>
            </p:cNvPr>
            <p:cNvSpPr>
              <a:spLocks/>
            </p:cNvSpPr>
            <p:nvPr>
              <p:custDataLst>
                <p:tags r:id="rId4"/>
              </p:custDataLst>
            </p:nvPr>
          </p:nvSpPr>
          <p:spPr bwMode="auto">
            <a:xfrm>
              <a:off x="1279525" y="1785938"/>
              <a:ext cx="38100" cy="84138"/>
            </a:xfrm>
            <a:custGeom>
              <a:avLst/>
              <a:gdLst>
                <a:gd name="T0" fmla="*/ 127 w 127"/>
                <a:gd name="T1" fmla="*/ 232 h 232"/>
                <a:gd name="T2" fmla="*/ 127 w 127"/>
                <a:gd name="T3" fmla="*/ 220 h 232"/>
                <a:gd name="T4" fmla="*/ 114 w 127"/>
                <a:gd name="T5" fmla="*/ 220 h 232"/>
                <a:gd name="T6" fmla="*/ 79 w 127"/>
                <a:gd name="T7" fmla="*/ 204 h 232"/>
                <a:gd name="T8" fmla="*/ 79 w 127"/>
                <a:gd name="T9" fmla="*/ 10 h 232"/>
                <a:gd name="T10" fmla="*/ 69 w 127"/>
                <a:gd name="T11" fmla="*/ 0 h 232"/>
                <a:gd name="T12" fmla="*/ 0 w 127"/>
                <a:gd name="T13" fmla="*/ 23 h 232"/>
                <a:gd name="T14" fmla="*/ 0 w 127"/>
                <a:gd name="T15" fmla="*/ 35 h 232"/>
                <a:gd name="T16" fmla="*/ 51 w 127"/>
                <a:gd name="T17" fmla="*/ 26 h 232"/>
                <a:gd name="T18" fmla="*/ 51 w 127"/>
                <a:gd name="T19" fmla="*/ 204 h 232"/>
                <a:gd name="T20" fmla="*/ 16 w 127"/>
                <a:gd name="T21" fmla="*/ 220 h 232"/>
                <a:gd name="T22" fmla="*/ 3 w 127"/>
                <a:gd name="T23" fmla="*/ 220 h 232"/>
                <a:gd name="T24" fmla="*/ 3 w 127"/>
                <a:gd name="T25" fmla="*/ 232 h 232"/>
                <a:gd name="T26" fmla="*/ 65 w 127"/>
                <a:gd name="T27" fmla="*/ 231 h 232"/>
                <a:gd name="T28" fmla="*/ 127 w 127"/>
                <a:gd name="T29"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127" y="232"/>
                  </a:moveTo>
                  <a:lnTo>
                    <a:pt x="127" y="220"/>
                  </a:lnTo>
                  <a:lnTo>
                    <a:pt x="114" y="220"/>
                  </a:lnTo>
                  <a:cubicBezTo>
                    <a:pt x="79" y="220"/>
                    <a:pt x="79" y="215"/>
                    <a:pt x="79" y="204"/>
                  </a:cubicBezTo>
                  <a:lnTo>
                    <a:pt x="79" y="10"/>
                  </a:lnTo>
                  <a:cubicBezTo>
                    <a:pt x="79" y="1"/>
                    <a:pt x="79" y="0"/>
                    <a:pt x="69" y="0"/>
                  </a:cubicBezTo>
                  <a:cubicBezTo>
                    <a:pt x="46" y="22"/>
                    <a:pt x="15" y="23"/>
                    <a:pt x="0" y="23"/>
                  </a:cubicBezTo>
                  <a:lnTo>
                    <a:pt x="0" y="35"/>
                  </a:lnTo>
                  <a:cubicBezTo>
                    <a:pt x="9" y="35"/>
                    <a:pt x="32" y="35"/>
                    <a:pt x="51" y="26"/>
                  </a:cubicBezTo>
                  <a:lnTo>
                    <a:pt x="51" y="204"/>
                  </a:lnTo>
                  <a:cubicBezTo>
                    <a:pt x="51" y="215"/>
                    <a:pt x="51" y="220"/>
                    <a:pt x="16" y="220"/>
                  </a:cubicBezTo>
                  <a:lnTo>
                    <a:pt x="3" y="220"/>
                  </a:lnTo>
                  <a:lnTo>
                    <a:pt x="3" y="232"/>
                  </a:lnTo>
                  <a:lnTo>
                    <a:pt x="65" y="231"/>
                  </a:lnTo>
                  <a:lnTo>
                    <a:pt x="127" y="2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104">
              <a:extLst>
                <a:ext uri="{FF2B5EF4-FFF2-40B4-BE49-F238E27FC236}">
                  <a16:creationId xmlns:a16="http://schemas.microsoft.com/office/drawing/2014/main" id="{AF0B04FD-B66B-487A-892A-AAC83A22E050}"/>
                </a:ext>
              </a:extLst>
            </p:cNvPr>
            <p:cNvSpPr>
              <a:spLocks noEditPoints="1"/>
            </p:cNvSpPr>
            <p:nvPr>
              <p:custDataLst>
                <p:tags r:id="rId5"/>
              </p:custDataLst>
            </p:nvPr>
          </p:nvSpPr>
          <p:spPr bwMode="auto">
            <a:xfrm>
              <a:off x="1385888" y="1778001"/>
              <a:ext cx="100013"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10" y="0"/>
                    <a:pt x="0" y="0"/>
                    <a:pt x="0" y="10"/>
                  </a:cubicBezTo>
                  <a:cubicBezTo>
                    <a:pt x="0" y="20"/>
                    <a:pt x="10" y="20"/>
                    <a:pt x="17" y="20"/>
                  </a:cubicBezTo>
                  <a:lnTo>
                    <a:pt x="315" y="20"/>
                  </a:lnTo>
                  <a:cubicBezTo>
                    <a:pt x="322" y="20"/>
                    <a:pt x="332" y="20"/>
                    <a:pt x="332" y="10"/>
                  </a:cubicBezTo>
                  <a:close/>
                  <a:moveTo>
                    <a:pt x="332" y="107"/>
                  </a:moveTo>
                  <a:cubicBezTo>
                    <a:pt x="332" y="97"/>
                    <a:pt x="322" y="97"/>
                    <a:pt x="315" y="97"/>
                  </a:cubicBezTo>
                  <a:lnTo>
                    <a:pt x="17" y="97"/>
                  </a:lnTo>
                  <a:cubicBezTo>
                    <a:pt x="10" y="97"/>
                    <a:pt x="0" y="97"/>
                    <a:pt x="0" y="107"/>
                  </a:cubicBezTo>
                  <a:cubicBezTo>
                    <a:pt x="0" y="117"/>
                    <a:pt x="10"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105">
              <a:extLst>
                <a:ext uri="{FF2B5EF4-FFF2-40B4-BE49-F238E27FC236}">
                  <a16:creationId xmlns:a16="http://schemas.microsoft.com/office/drawing/2014/main" id="{95AC9760-21F0-46A2-8399-1FA8FF1CF2BE}"/>
                </a:ext>
              </a:extLst>
            </p:cNvPr>
            <p:cNvSpPr>
              <a:spLocks/>
            </p:cNvSpPr>
            <p:nvPr>
              <p:custDataLst>
                <p:tags r:id="rId6"/>
              </p:custDataLst>
            </p:nvPr>
          </p:nvSpPr>
          <p:spPr bwMode="auto">
            <a:xfrm>
              <a:off x="1549400" y="1724026"/>
              <a:ext cx="49213" cy="119063"/>
            </a:xfrm>
            <a:custGeom>
              <a:avLst/>
              <a:gdLst>
                <a:gd name="T0" fmla="*/ 165 w 165"/>
                <a:gd name="T1" fmla="*/ 333 h 333"/>
                <a:gd name="T2" fmla="*/ 165 w 165"/>
                <a:gd name="T3" fmla="*/ 317 h 333"/>
                <a:gd name="T4" fmla="*/ 149 w 165"/>
                <a:gd name="T5" fmla="*/ 317 h 333"/>
                <a:gd name="T6" fmla="*/ 103 w 165"/>
                <a:gd name="T7" fmla="*/ 293 h 333"/>
                <a:gd name="T8" fmla="*/ 103 w 165"/>
                <a:gd name="T9" fmla="*/ 13 h 333"/>
                <a:gd name="T10" fmla="*/ 91 w 165"/>
                <a:gd name="T11" fmla="*/ 0 h 333"/>
                <a:gd name="T12" fmla="*/ 0 w 165"/>
                <a:gd name="T13" fmla="*/ 32 h 333"/>
                <a:gd name="T14" fmla="*/ 0 w 165"/>
                <a:gd name="T15" fmla="*/ 47 h 333"/>
                <a:gd name="T16" fmla="*/ 66 w 165"/>
                <a:gd name="T17" fmla="*/ 34 h 333"/>
                <a:gd name="T18" fmla="*/ 66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3" y="312"/>
                    <a:pt x="103" y="293"/>
                  </a:cubicBezTo>
                  <a:lnTo>
                    <a:pt x="103" y="13"/>
                  </a:lnTo>
                  <a:cubicBezTo>
                    <a:pt x="103" y="1"/>
                    <a:pt x="103" y="0"/>
                    <a:pt x="91" y="0"/>
                  </a:cubicBezTo>
                  <a:cubicBezTo>
                    <a:pt x="60" y="32"/>
                    <a:pt x="16" y="32"/>
                    <a:pt x="0" y="32"/>
                  </a:cubicBezTo>
                  <a:lnTo>
                    <a:pt x="0" y="47"/>
                  </a:lnTo>
                  <a:cubicBezTo>
                    <a:pt x="10" y="47"/>
                    <a:pt x="40" y="47"/>
                    <a:pt x="66" y="34"/>
                  </a:cubicBezTo>
                  <a:lnTo>
                    <a:pt x="66" y="293"/>
                  </a:lnTo>
                  <a:cubicBezTo>
                    <a:pt x="66" y="311"/>
                    <a:pt x="64" y="317"/>
                    <a:pt x="19" y="317"/>
                  </a:cubicBezTo>
                  <a:lnTo>
                    <a:pt x="3" y="317"/>
                  </a:lnTo>
                  <a:lnTo>
                    <a:pt x="3" y="333"/>
                  </a:lnTo>
                  <a:cubicBezTo>
                    <a:pt x="21"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Oval 106">
              <a:extLst>
                <a:ext uri="{FF2B5EF4-FFF2-40B4-BE49-F238E27FC236}">
                  <a16:creationId xmlns:a16="http://schemas.microsoft.com/office/drawing/2014/main" id="{3A470E7F-C996-4E25-925D-A7807C51CE11}"/>
                </a:ext>
              </a:extLst>
            </p:cNvPr>
            <p:cNvSpPr>
              <a:spLocks noChangeArrowheads="1"/>
            </p:cNvSpPr>
            <p:nvPr>
              <p:custDataLst>
                <p:tags r:id="rId7"/>
              </p:custDataLst>
            </p:nvPr>
          </p:nvSpPr>
          <p:spPr bwMode="auto">
            <a:xfrm>
              <a:off x="1624013"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107">
              <a:extLst>
                <a:ext uri="{FF2B5EF4-FFF2-40B4-BE49-F238E27FC236}">
                  <a16:creationId xmlns:a16="http://schemas.microsoft.com/office/drawing/2014/main" id="{7B67DC1C-ACEB-4AF2-AE4F-C742464FBE03}"/>
                </a:ext>
              </a:extLst>
            </p:cNvPr>
            <p:cNvSpPr>
              <a:spLocks noEditPoints="1"/>
            </p:cNvSpPr>
            <p:nvPr>
              <p:custDataLst>
                <p:tags r:id="rId8"/>
              </p:custDataLst>
            </p:nvPr>
          </p:nvSpPr>
          <p:spPr bwMode="auto">
            <a:xfrm>
              <a:off x="1658938" y="1724026"/>
              <a:ext cx="63500" cy="122238"/>
            </a:xfrm>
            <a:custGeom>
              <a:avLst/>
              <a:gdLst>
                <a:gd name="T0" fmla="*/ 207 w 207"/>
                <a:gd name="T1" fmla="*/ 249 h 344"/>
                <a:gd name="T2" fmla="*/ 183 w 207"/>
                <a:gd name="T3" fmla="*/ 187 h 344"/>
                <a:gd name="T4" fmla="*/ 134 w 207"/>
                <a:gd name="T5" fmla="*/ 152 h 344"/>
                <a:gd name="T6" fmla="*/ 194 w 207"/>
                <a:gd name="T7" fmla="*/ 74 h 344"/>
                <a:gd name="T8" fmla="*/ 104 w 207"/>
                <a:gd name="T9" fmla="*/ 0 h 344"/>
                <a:gd name="T10" fmla="*/ 14 w 207"/>
                <a:gd name="T11" fmla="*/ 83 h 344"/>
                <a:gd name="T12" fmla="*/ 36 w 207"/>
                <a:gd name="T13" fmla="*/ 138 h 344"/>
                <a:gd name="T14" fmla="*/ 72 w 207"/>
                <a:gd name="T15" fmla="*/ 165 h 344"/>
                <a:gd name="T16" fmla="*/ 0 w 207"/>
                <a:gd name="T17" fmla="*/ 257 h 344"/>
                <a:gd name="T18" fmla="*/ 104 w 207"/>
                <a:gd name="T19" fmla="*/ 344 h 344"/>
                <a:gd name="T20" fmla="*/ 207 w 207"/>
                <a:gd name="T21" fmla="*/ 249 h 344"/>
                <a:gd name="T22" fmla="*/ 172 w 207"/>
                <a:gd name="T23" fmla="*/ 74 h 344"/>
                <a:gd name="T24" fmla="*/ 123 w 207"/>
                <a:gd name="T25" fmla="*/ 144 h 344"/>
                <a:gd name="T26" fmla="*/ 61 w 207"/>
                <a:gd name="T27" fmla="*/ 104 h 344"/>
                <a:gd name="T28" fmla="*/ 36 w 207"/>
                <a:gd name="T29" fmla="*/ 64 h 344"/>
                <a:gd name="T30" fmla="*/ 104 w 207"/>
                <a:gd name="T31" fmla="*/ 12 h 344"/>
                <a:gd name="T32" fmla="*/ 172 w 207"/>
                <a:gd name="T33" fmla="*/ 74 h 344"/>
                <a:gd name="T34" fmla="*/ 182 w 207"/>
                <a:gd name="T35" fmla="*/ 267 h 344"/>
                <a:gd name="T36" fmla="*/ 104 w 207"/>
                <a:gd name="T37" fmla="*/ 330 h 344"/>
                <a:gd name="T38" fmla="*/ 25 w 207"/>
                <a:gd name="T39" fmla="*/ 257 h 344"/>
                <a:gd name="T40" fmla="*/ 84 w 207"/>
                <a:gd name="T41" fmla="*/ 173 h 344"/>
                <a:gd name="T42" fmla="*/ 145 w 207"/>
                <a:gd name="T43" fmla="*/ 212 h 344"/>
                <a:gd name="T44" fmla="*/ 182 w 207"/>
                <a:gd name="T45" fmla="*/ 2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4">
                  <a:moveTo>
                    <a:pt x="207" y="249"/>
                  </a:moveTo>
                  <a:cubicBezTo>
                    <a:pt x="207" y="231"/>
                    <a:pt x="202" y="208"/>
                    <a:pt x="183" y="187"/>
                  </a:cubicBezTo>
                  <a:cubicBezTo>
                    <a:pt x="173" y="177"/>
                    <a:pt x="165" y="172"/>
                    <a:pt x="134" y="152"/>
                  </a:cubicBezTo>
                  <a:cubicBezTo>
                    <a:pt x="169" y="133"/>
                    <a:pt x="194" y="107"/>
                    <a:pt x="194" y="74"/>
                  </a:cubicBezTo>
                  <a:cubicBezTo>
                    <a:pt x="194" y="28"/>
                    <a:pt x="149" y="0"/>
                    <a:pt x="104" y="0"/>
                  </a:cubicBezTo>
                  <a:cubicBezTo>
                    <a:pt x="54" y="0"/>
                    <a:pt x="14" y="37"/>
                    <a:pt x="14" y="83"/>
                  </a:cubicBezTo>
                  <a:cubicBezTo>
                    <a:pt x="14" y="92"/>
                    <a:pt x="15" y="115"/>
                    <a:pt x="36" y="138"/>
                  </a:cubicBezTo>
                  <a:cubicBezTo>
                    <a:pt x="41" y="144"/>
                    <a:pt x="60" y="157"/>
                    <a:pt x="72" y="165"/>
                  </a:cubicBezTo>
                  <a:cubicBezTo>
                    <a:pt x="43" y="180"/>
                    <a:pt x="0" y="208"/>
                    <a:pt x="0" y="257"/>
                  </a:cubicBezTo>
                  <a:cubicBezTo>
                    <a:pt x="0" y="310"/>
                    <a:pt x="51" y="344"/>
                    <a:pt x="104" y="344"/>
                  </a:cubicBezTo>
                  <a:cubicBezTo>
                    <a:pt x="160" y="344"/>
                    <a:pt x="207" y="302"/>
                    <a:pt x="207" y="249"/>
                  </a:cubicBezTo>
                  <a:close/>
                  <a:moveTo>
                    <a:pt x="172" y="74"/>
                  </a:moveTo>
                  <a:cubicBezTo>
                    <a:pt x="172" y="103"/>
                    <a:pt x="152" y="127"/>
                    <a:pt x="123" y="144"/>
                  </a:cubicBezTo>
                  <a:lnTo>
                    <a:pt x="61" y="104"/>
                  </a:lnTo>
                  <a:cubicBezTo>
                    <a:pt x="38" y="89"/>
                    <a:pt x="36" y="72"/>
                    <a:pt x="36" y="64"/>
                  </a:cubicBezTo>
                  <a:cubicBezTo>
                    <a:pt x="36" y="33"/>
                    <a:pt x="68" y="12"/>
                    <a:pt x="104" y="12"/>
                  </a:cubicBezTo>
                  <a:cubicBezTo>
                    <a:pt x="140" y="12"/>
                    <a:pt x="172" y="38"/>
                    <a:pt x="172" y="74"/>
                  </a:cubicBezTo>
                  <a:close/>
                  <a:moveTo>
                    <a:pt x="182" y="267"/>
                  </a:moveTo>
                  <a:cubicBezTo>
                    <a:pt x="182" y="304"/>
                    <a:pt x="145" y="330"/>
                    <a:pt x="104" y="330"/>
                  </a:cubicBezTo>
                  <a:cubicBezTo>
                    <a:pt x="61" y="330"/>
                    <a:pt x="25" y="299"/>
                    <a:pt x="25" y="257"/>
                  </a:cubicBezTo>
                  <a:cubicBezTo>
                    <a:pt x="25" y="228"/>
                    <a:pt x="41" y="196"/>
                    <a:pt x="84" y="173"/>
                  </a:cubicBezTo>
                  <a:lnTo>
                    <a:pt x="145" y="212"/>
                  </a:lnTo>
                  <a:cubicBezTo>
                    <a:pt x="159" y="221"/>
                    <a:pt x="182" y="236"/>
                    <a:pt x="182" y="2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108">
              <a:extLst>
                <a:ext uri="{FF2B5EF4-FFF2-40B4-BE49-F238E27FC236}">
                  <a16:creationId xmlns:a16="http://schemas.microsoft.com/office/drawing/2014/main" id="{55B6A56D-79E8-4360-8923-58CFEE8358FD}"/>
                </a:ext>
              </a:extLst>
            </p:cNvPr>
            <p:cNvSpPr>
              <a:spLocks/>
            </p:cNvSpPr>
            <p:nvPr>
              <p:custDataLst>
                <p:tags r:id="rId9"/>
              </p:custDataLst>
            </p:nvPr>
          </p:nvSpPr>
          <p:spPr bwMode="auto">
            <a:xfrm>
              <a:off x="1736725" y="1722438"/>
              <a:ext cx="65088" cy="123825"/>
            </a:xfrm>
            <a:custGeom>
              <a:avLst/>
              <a:gdLst>
                <a:gd name="T0" fmla="*/ 214 w 214"/>
                <a:gd name="T1" fmla="*/ 16 h 349"/>
                <a:gd name="T2" fmla="*/ 93 w 214"/>
                <a:gd name="T3" fmla="*/ 16 h 349"/>
                <a:gd name="T4" fmla="*/ 29 w 214"/>
                <a:gd name="T5" fmla="*/ 0 h 349"/>
                <a:gd name="T6" fmla="*/ 17 w 214"/>
                <a:gd name="T7" fmla="*/ 0 h 349"/>
                <a:gd name="T8" fmla="*/ 0 w 214"/>
                <a:gd name="T9" fmla="*/ 103 h 349"/>
                <a:gd name="T10" fmla="*/ 13 w 214"/>
                <a:gd name="T11" fmla="*/ 103 h 349"/>
                <a:gd name="T12" fmla="*/ 25 w 214"/>
                <a:gd name="T13" fmla="*/ 57 h 349"/>
                <a:gd name="T14" fmla="*/ 74 w 214"/>
                <a:gd name="T15" fmla="*/ 54 h 349"/>
                <a:gd name="T16" fmla="*/ 177 w 214"/>
                <a:gd name="T17" fmla="*/ 54 h 349"/>
                <a:gd name="T18" fmla="*/ 122 w 214"/>
                <a:gd name="T19" fmla="*/ 133 h 349"/>
                <a:gd name="T20" fmla="*/ 60 w 214"/>
                <a:gd name="T21" fmla="*/ 321 h 349"/>
                <a:gd name="T22" fmla="*/ 83 w 214"/>
                <a:gd name="T23" fmla="*/ 349 h 349"/>
                <a:gd name="T24" fmla="*/ 106 w 214"/>
                <a:gd name="T25" fmla="*/ 321 h 349"/>
                <a:gd name="T26" fmla="*/ 106 w 214"/>
                <a:gd name="T27" fmla="*/ 296 h 349"/>
                <a:gd name="T28" fmla="*/ 112 w 214"/>
                <a:gd name="T29" fmla="*/ 214 h 349"/>
                <a:gd name="T30" fmla="*/ 143 w 214"/>
                <a:gd name="T31" fmla="*/ 128 h 349"/>
                <a:gd name="T32" fmla="*/ 210 w 214"/>
                <a:gd name="T33" fmla="*/ 33 h 349"/>
                <a:gd name="T34" fmla="*/ 214 w 214"/>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9">
                  <a:moveTo>
                    <a:pt x="214" y="16"/>
                  </a:moveTo>
                  <a:lnTo>
                    <a:pt x="93" y="16"/>
                  </a:lnTo>
                  <a:cubicBezTo>
                    <a:pt x="32" y="16"/>
                    <a:pt x="31" y="9"/>
                    <a:pt x="29" y="0"/>
                  </a:cubicBezTo>
                  <a:lnTo>
                    <a:pt x="17" y="0"/>
                  </a:lnTo>
                  <a:lnTo>
                    <a:pt x="0" y="103"/>
                  </a:lnTo>
                  <a:lnTo>
                    <a:pt x="13" y="103"/>
                  </a:lnTo>
                  <a:cubicBezTo>
                    <a:pt x="14" y="95"/>
                    <a:pt x="19" y="63"/>
                    <a:pt x="25" y="57"/>
                  </a:cubicBezTo>
                  <a:cubicBezTo>
                    <a:pt x="29" y="54"/>
                    <a:pt x="68" y="54"/>
                    <a:pt x="74" y="54"/>
                  </a:cubicBezTo>
                  <a:lnTo>
                    <a:pt x="177" y="54"/>
                  </a:lnTo>
                  <a:lnTo>
                    <a:pt x="122" y="133"/>
                  </a:lnTo>
                  <a:cubicBezTo>
                    <a:pt x="77" y="201"/>
                    <a:pt x="60" y="270"/>
                    <a:pt x="60" y="321"/>
                  </a:cubicBezTo>
                  <a:cubicBezTo>
                    <a:pt x="60" y="326"/>
                    <a:pt x="60" y="349"/>
                    <a:pt x="83" y="349"/>
                  </a:cubicBezTo>
                  <a:cubicBezTo>
                    <a:pt x="106" y="349"/>
                    <a:pt x="106" y="326"/>
                    <a:pt x="106" y="321"/>
                  </a:cubicBezTo>
                  <a:lnTo>
                    <a:pt x="106" y="296"/>
                  </a:lnTo>
                  <a:cubicBezTo>
                    <a:pt x="106" y="268"/>
                    <a:pt x="108" y="241"/>
                    <a:pt x="112" y="214"/>
                  </a:cubicBezTo>
                  <a:cubicBezTo>
                    <a:pt x="114" y="202"/>
                    <a:pt x="121" y="159"/>
                    <a:pt x="143" y="128"/>
                  </a:cubicBezTo>
                  <a:lnTo>
                    <a:pt x="210"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109">
              <a:extLst>
                <a:ext uri="{FF2B5EF4-FFF2-40B4-BE49-F238E27FC236}">
                  <a16:creationId xmlns:a16="http://schemas.microsoft.com/office/drawing/2014/main" id="{DA63E06F-8593-4D73-AA65-22095781E10C}"/>
                </a:ext>
              </a:extLst>
            </p:cNvPr>
            <p:cNvSpPr>
              <a:spLocks/>
            </p:cNvSpPr>
            <p:nvPr>
              <p:custDataLst>
                <p:tags r:id="rId10"/>
              </p:custDataLst>
            </p:nvPr>
          </p:nvSpPr>
          <p:spPr bwMode="auto">
            <a:xfrm>
              <a:off x="1811338" y="1724026"/>
              <a:ext cx="60325" cy="122238"/>
            </a:xfrm>
            <a:custGeom>
              <a:avLst/>
              <a:gdLst>
                <a:gd name="T0" fmla="*/ 199 w 199"/>
                <a:gd name="T1" fmla="*/ 232 h 344"/>
                <a:gd name="T2" fmla="*/ 105 w 199"/>
                <a:gd name="T3" fmla="*/ 123 h 344"/>
                <a:gd name="T4" fmla="*/ 41 w 199"/>
                <a:gd name="T5" fmla="*/ 148 h 344"/>
                <a:gd name="T6" fmla="*/ 41 w 199"/>
                <a:gd name="T7" fmla="*/ 51 h 344"/>
                <a:gd name="T8" fmla="*/ 84 w 199"/>
                <a:gd name="T9" fmla="*/ 57 h 344"/>
                <a:gd name="T10" fmla="*/ 180 w 199"/>
                <a:gd name="T11" fmla="*/ 5 h 344"/>
                <a:gd name="T12" fmla="*/ 175 w 199"/>
                <a:gd name="T13" fmla="*/ 0 h 344"/>
                <a:gd name="T14" fmla="*/ 171 w 199"/>
                <a:gd name="T15" fmla="*/ 1 h 344"/>
                <a:gd name="T16" fmla="*/ 103 w 199"/>
                <a:gd name="T17" fmla="*/ 16 h 344"/>
                <a:gd name="T18" fmla="*/ 37 w 199"/>
                <a:gd name="T19" fmla="*/ 2 h 344"/>
                <a:gd name="T20" fmla="*/ 31 w 199"/>
                <a:gd name="T21" fmla="*/ 0 h 344"/>
                <a:gd name="T22" fmla="*/ 26 w 199"/>
                <a:gd name="T23" fmla="*/ 12 h 344"/>
                <a:gd name="T24" fmla="*/ 26 w 199"/>
                <a:gd name="T25" fmla="*/ 160 h 344"/>
                <a:gd name="T26" fmla="*/ 33 w 199"/>
                <a:gd name="T27" fmla="*/ 173 h 344"/>
                <a:gd name="T28" fmla="*/ 39 w 199"/>
                <a:gd name="T29" fmla="*/ 169 h 344"/>
                <a:gd name="T30" fmla="*/ 104 w 199"/>
                <a:gd name="T31" fmla="*/ 134 h 344"/>
                <a:gd name="T32" fmla="*/ 146 w 199"/>
                <a:gd name="T33" fmla="*/ 166 h 344"/>
                <a:gd name="T34" fmla="*/ 155 w 199"/>
                <a:gd name="T35" fmla="*/ 229 h 344"/>
                <a:gd name="T36" fmla="*/ 143 w 199"/>
                <a:gd name="T37" fmla="*/ 297 h 344"/>
                <a:gd name="T38" fmla="*/ 90 w 199"/>
                <a:gd name="T39" fmla="*/ 330 h 344"/>
                <a:gd name="T40" fmla="*/ 16 w 199"/>
                <a:gd name="T41" fmla="*/ 274 h 344"/>
                <a:gd name="T42" fmla="*/ 25 w 199"/>
                <a:gd name="T43" fmla="*/ 275 h 344"/>
                <a:gd name="T44" fmla="*/ 50 w 199"/>
                <a:gd name="T45" fmla="*/ 250 h 344"/>
                <a:gd name="T46" fmla="*/ 25 w 199"/>
                <a:gd name="T47" fmla="*/ 226 h 344"/>
                <a:gd name="T48" fmla="*/ 0 w 199"/>
                <a:gd name="T49" fmla="*/ 252 h 344"/>
                <a:gd name="T50" fmla="*/ 91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8" y="123"/>
                    <a:pt x="105" y="123"/>
                  </a:cubicBezTo>
                  <a:cubicBezTo>
                    <a:pt x="81" y="123"/>
                    <a:pt x="59" y="131"/>
                    <a:pt x="41" y="148"/>
                  </a:cubicBezTo>
                  <a:lnTo>
                    <a:pt x="41" y="51"/>
                  </a:lnTo>
                  <a:cubicBezTo>
                    <a:pt x="51" y="54"/>
                    <a:pt x="68" y="57"/>
                    <a:pt x="84" y="57"/>
                  </a:cubicBezTo>
                  <a:cubicBezTo>
                    <a:pt x="145" y="57"/>
                    <a:pt x="180" y="12"/>
                    <a:pt x="180" y="5"/>
                  </a:cubicBezTo>
                  <a:cubicBezTo>
                    <a:pt x="180" y="2"/>
                    <a:pt x="178" y="0"/>
                    <a:pt x="175" y="0"/>
                  </a:cubicBezTo>
                  <a:cubicBezTo>
                    <a:pt x="175" y="0"/>
                    <a:pt x="173" y="0"/>
                    <a:pt x="171" y="1"/>
                  </a:cubicBezTo>
                  <a:cubicBezTo>
                    <a:pt x="161" y="6"/>
                    <a:pt x="137" y="16"/>
                    <a:pt x="103" y="16"/>
                  </a:cubicBezTo>
                  <a:cubicBezTo>
                    <a:pt x="83" y="16"/>
                    <a:pt x="60" y="12"/>
                    <a:pt x="37" y="2"/>
                  </a:cubicBezTo>
                  <a:cubicBezTo>
                    <a:pt x="33" y="0"/>
                    <a:pt x="31" y="0"/>
                    <a:pt x="31" y="0"/>
                  </a:cubicBezTo>
                  <a:cubicBezTo>
                    <a:pt x="26" y="0"/>
                    <a:pt x="26" y="4"/>
                    <a:pt x="26" y="12"/>
                  </a:cubicBezTo>
                  <a:lnTo>
                    <a:pt x="26" y="160"/>
                  </a:lnTo>
                  <a:cubicBezTo>
                    <a:pt x="26" y="169"/>
                    <a:pt x="26" y="173"/>
                    <a:pt x="33" y="173"/>
                  </a:cubicBezTo>
                  <a:cubicBezTo>
                    <a:pt x="36" y="173"/>
                    <a:pt x="37" y="172"/>
                    <a:pt x="39" y="169"/>
                  </a:cubicBezTo>
                  <a:cubicBezTo>
                    <a:pt x="45" y="161"/>
                    <a:pt x="63" y="134"/>
                    <a:pt x="104" y="134"/>
                  </a:cubicBezTo>
                  <a:cubicBezTo>
                    <a:pt x="130" y="134"/>
                    <a:pt x="142" y="157"/>
                    <a:pt x="146" y="166"/>
                  </a:cubicBezTo>
                  <a:cubicBezTo>
                    <a:pt x="154" y="184"/>
                    <a:pt x="155" y="204"/>
                    <a:pt x="155" y="229"/>
                  </a:cubicBezTo>
                  <a:cubicBezTo>
                    <a:pt x="155" y="246"/>
                    <a:pt x="155" y="276"/>
                    <a:pt x="143" y="297"/>
                  </a:cubicBezTo>
                  <a:cubicBezTo>
                    <a:pt x="131" y="317"/>
                    <a:pt x="113" y="330"/>
                    <a:pt x="90" y="330"/>
                  </a:cubicBezTo>
                  <a:cubicBezTo>
                    <a:pt x="53" y="330"/>
                    <a:pt x="25" y="303"/>
                    <a:pt x="16" y="274"/>
                  </a:cubicBezTo>
                  <a:cubicBezTo>
                    <a:pt x="18" y="274"/>
                    <a:pt x="19" y="275"/>
                    <a:pt x="25" y="275"/>
                  </a:cubicBezTo>
                  <a:cubicBezTo>
                    <a:pt x="41" y="275"/>
                    <a:pt x="50" y="262"/>
                    <a:pt x="50" y="250"/>
                  </a:cubicBezTo>
                  <a:cubicBezTo>
                    <a:pt x="50" y="238"/>
                    <a:pt x="41" y="226"/>
                    <a:pt x="25" y="226"/>
                  </a:cubicBezTo>
                  <a:cubicBezTo>
                    <a:pt x="18" y="226"/>
                    <a:pt x="0" y="229"/>
                    <a:pt x="0" y="252"/>
                  </a:cubicBezTo>
                  <a:cubicBezTo>
                    <a:pt x="0" y="295"/>
                    <a:pt x="35" y="344"/>
                    <a:pt x="91" y="344"/>
                  </a:cubicBezTo>
                  <a:cubicBezTo>
                    <a:pt x="149"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110">
              <a:extLst>
                <a:ext uri="{FF2B5EF4-FFF2-40B4-BE49-F238E27FC236}">
                  <a16:creationId xmlns:a16="http://schemas.microsoft.com/office/drawing/2014/main" id="{CB7097F3-A365-4D3F-B790-A5C52CFC7B36}"/>
                </a:ext>
              </a:extLst>
            </p:cNvPr>
            <p:cNvSpPr>
              <a:spLocks/>
            </p:cNvSpPr>
            <p:nvPr>
              <p:custDataLst>
                <p:tags r:id="rId11"/>
              </p:custDataLst>
            </p:nvPr>
          </p:nvSpPr>
          <p:spPr bwMode="auto">
            <a:xfrm>
              <a:off x="1892300" y="1724026"/>
              <a:ext cx="50800" cy="119063"/>
            </a:xfrm>
            <a:custGeom>
              <a:avLst/>
              <a:gdLst>
                <a:gd name="T0" fmla="*/ 165 w 165"/>
                <a:gd name="T1" fmla="*/ 333 h 333"/>
                <a:gd name="T2" fmla="*/ 165 w 165"/>
                <a:gd name="T3" fmla="*/ 317 h 333"/>
                <a:gd name="T4" fmla="*/ 149 w 165"/>
                <a:gd name="T5" fmla="*/ 317 h 333"/>
                <a:gd name="T6" fmla="*/ 102 w 165"/>
                <a:gd name="T7" fmla="*/ 293 h 333"/>
                <a:gd name="T8" fmla="*/ 102 w 165"/>
                <a:gd name="T9" fmla="*/ 13 h 333"/>
                <a:gd name="T10" fmla="*/ 91 w 165"/>
                <a:gd name="T11" fmla="*/ 0 h 333"/>
                <a:gd name="T12" fmla="*/ 0 w 165"/>
                <a:gd name="T13" fmla="*/ 32 h 333"/>
                <a:gd name="T14" fmla="*/ 0 w 165"/>
                <a:gd name="T15" fmla="*/ 47 h 333"/>
                <a:gd name="T16" fmla="*/ 65 w 165"/>
                <a:gd name="T17" fmla="*/ 34 h 333"/>
                <a:gd name="T18" fmla="*/ 65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3"/>
                  </a:lnTo>
                  <a:cubicBezTo>
                    <a:pt x="20"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111">
              <a:extLst>
                <a:ext uri="{FF2B5EF4-FFF2-40B4-BE49-F238E27FC236}">
                  <a16:creationId xmlns:a16="http://schemas.microsoft.com/office/drawing/2014/main" id="{E6A3AD4D-9ACC-49E2-A0F2-7478131A305B}"/>
                </a:ext>
              </a:extLst>
            </p:cNvPr>
            <p:cNvSpPr>
              <a:spLocks noEditPoints="1"/>
            </p:cNvSpPr>
            <p:nvPr>
              <p:custDataLst>
                <p:tags r:id="rId12"/>
              </p:custDataLst>
            </p:nvPr>
          </p:nvSpPr>
          <p:spPr bwMode="auto">
            <a:xfrm>
              <a:off x="1960563" y="1724026"/>
              <a:ext cx="63500" cy="122238"/>
            </a:xfrm>
            <a:custGeom>
              <a:avLst/>
              <a:gdLst>
                <a:gd name="T0" fmla="*/ 210 w 210"/>
                <a:gd name="T1" fmla="*/ 173 h 344"/>
                <a:gd name="T2" fmla="*/ 190 w 210"/>
                <a:gd name="T3" fmla="*/ 56 h 344"/>
                <a:gd name="T4" fmla="*/ 105 w 210"/>
                <a:gd name="T5" fmla="*/ 0 h 344"/>
                <a:gd name="T6" fmla="*/ 19 w 210"/>
                <a:gd name="T7" fmla="*/ 59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69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2" y="242"/>
                    <a:pt x="42" y="196"/>
                    <a:pt x="42" y="167"/>
                  </a:cubicBezTo>
                  <a:cubicBezTo>
                    <a:pt x="42" y="135"/>
                    <a:pt x="42" y="102"/>
                    <a:pt x="46"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112">
              <a:extLst>
                <a:ext uri="{FF2B5EF4-FFF2-40B4-BE49-F238E27FC236}">
                  <a16:creationId xmlns:a16="http://schemas.microsoft.com/office/drawing/2014/main" id="{3B86DEBE-57EF-49D0-AEEA-BDFD4B4EE202}"/>
                </a:ext>
              </a:extLst>
            </p:cNvPr>
            <p:cNvSpPr>
              <a:spLocks/>
            </p:cNvSpPr>
            <p:nvPr>
              <p:custDataLst>
                <p:tags r:id="rId13"/>
              </p:custDataLst>
            </p:nvPr>
          </p:nvSpPr>
          <p:spPr bwMode="auto">
            <a:xfrm>
              <a:off x="2043113" y="1824038"/>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113">
              <a:extLst>
                <a:ext uri="{FF2B5EF4-FFF2-40B4-BE49-F238E27FC236}">
                  <a16:creationId xmlns:a16="http://schemas.microsoft.com/office/drawing/2014/main" id="{8FE06565-E904-49A6-B043-4035A5677A0F}"/>
                </a:ext>
              </a:extLst>
            </p:cNvPr>
            <p:cNvSpPr>
              <a:spLocks/>
            </p:cNvSpPr>
            <p:nvPr>
              <p:custDataLst>
                <p:tags r:id="rId14"/>
              </p:custDataLst>
            </p:nvPr>
          </p:nvSpPr>
          <p:spPr bwMode="auto">
            <a:xfrm>
              <a:off x="2130425" y="1719263"/>
              <a:ext cx="74613" cy="125413"/>
            </a:xfrm>
            <a:custGeom>
              <a:avLst/>
              <a:gdLst>
                <a:gd name="T0" fmla="*/ 246 w 246"/>
                <a:gd name="T1" fmla="*/ 347 h 353"/>
                <a:gd name="T2" fmla="*/ 244 w 246"/>
                <a:gd name="T3" fmla="*/ 343 h 353"/>
                <a:gd name="T4" fmla="*/ 232 w 246"/>
                <a:gd name="T5" fmla="*/ 320 h 353"/>
                <a:gd name="T6" fmla="*/ 131 w 246"/>
                <a:gd name="T7" fmla="*/ 35 h 353"/>
                <a:gd name="T8" fmla="*/ 70 w 246"/>
                <a:gd name="T9" fmla="*/ 0 h 353"/>
                <a:gd name="T10" fmla="*/ 61 w 246"/>
                <a:gd name="T11" fmla="*/ 5 h 353"/>
                <a:gd name="T12" fmla="*/ 65 w 246"/>
                <a:gd name="T13" fmla="*/ 10 h 353"/>
                <a:gd name="T14" fmla="*/ 98 w 246"/>
                <a:gd name="T15" fmla="*/ 50 h 353"/>
                <a:gd name="T16" fmla="*/ 146 w 246"/>
                <a:gd name="T17" fmla="*/ 186 h 353"/>
                <a:gd name="T18" fmla="*/ 9 w 246"/>
                <a:gd name="T19" fmla="*/ 323 h 353"/>
                <a:gd name="T20" fmla="*/ 0 w 246"/>
                <a:gd name="T21" fmla="*/ 339 h 353"/>
                <a:gd name="T22" fmla="*/ 15 w 246"/>
                <a:gd name="T23" fmla="*/ 353 h 353"/>
                <a:gd name="T24" fmla="*/ 31 w 246"/>
                <a:gd name="T25" fmla="*/ 343 h 353"/>
                <a:gd name="T26" fmla="*/ 151 w 246"/>
                <a:gd name="T27" fmla="*/ 201 h 353"/>
                <a:gd name="T28" fmla="*/ 204 w 246"/>
                <a:gd name="T29" fmla="*/ 341 h 353"/>
                <a:gd name="T30" fmla="*/ 230 w 246"/>
                <a:gd name="T31" fmla="*/ 352 h 353"/>
                <a:gd name="T32" fmla="*/ 241 w 246"/>
                <a:gd name="T33" fmla="*/ 352 h 353"/>
                <a:gd name="T34" fmla="*/ 246 w 246"/>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353">
                  <a:moveTo>
                    <a:pt x="246" y="347"/>
                  </a:moveTo>
                  <a:cubicBezTo>
                    <a:pt x="246" y="346"/>
                    <a:pt x="245" y="345"/>
                    <a:pt x="244" y="343"/>
                  </a:cubicBezTo>
                  <a:cubicBezTo>
                    <a:pt x="239" y="337"/>
                    <a:pt x="236" y="330"/>
                    <a:pt x="232" y="320"/>
                  </a:cubicBezTo>
                  <a:lnTo>
                    <a:pt x="131" y="35"/>
                  </a:lnTo>
                  <a:cubicBezTo>
                    <a:pt x="120" y="6"/>
                    <a:pt x="93" y="0"/>
                    <a:pt x="70" y="0"/>
                  </a:cubicBezTo>
                  <a:cubicBezTo>
                    <a:pt x="67" y="0"/>
                    <a:pt x="61" y="0"/>
                    <a:pt x="61" y="5"/>
                  </a:cubicBezTo>
                  <a:cubicBezTo>
                    <a:pt x="61" y="9"/>
                    <a:pt x="65" y="10"/>
                    <a:pt x="65" y="10"/>
                  </a:cubicBezTo>
                  <a:cubicBezTo>
                    <a:pt x="82" y="13"/>
                    <a:pt x="85" y="16"/>
                    <a:pt x="98" y="50"/>
                  </a:cubicBezTo>
                  <a:lnTo>
                    <a:pt x="146" y="186"/>
                  </a:lnTo>
                  <a:lnTo>
                    <a:pt x="9" y="323"/>
                  </a:lnTo>
                  <a:cubicBezTo>
                    <a:pt x="3" y="329"/>
                    <a:pt x="0" y="332"/>
                    <a:pt x="0" y="339"/>
                  </a:cubicBezTo>
                  <a:cubicBezTo>
                    <a:pt x="0" y="347"/>
                    <a:pt x="7" y="353"/>
                    <a:pt x="15" y="353"/>
                  </a:cubicBezTo>
                  <a:cubicBezTo>
                    <a:pt x="23" y="353"/>
                    <a:pt x="27" y="348"/>
                    <a:pt x="31" y="343"/>
                  </a:cubicBezTo>
                  <a:lnTo>
                    <a:pt x="151" y="201"/>
                  </a:lnTo>
                  <a:cubicBezTo>
                    <a:pt x="172" y="253"/>
                    <a:pt x="196" y="330"/>
                    <a:pt x="204" y="341"/>
                  </a:cubicBezTo>
                  <a:cubicBezTo>
                    <a:pt x="211" y="352"/>
                    <a:pt x="216" y="352"/>
                    <a:pt x="230" y="352"/>
                  </a:cubicBezTo>
                  <a:lnTo>
                    <a:pt x="241" y="352"/>
                  </a:lnTo>
                  <a:cubicBezTo>
                    <a:pt x="246" y="352"/>
                    <a:pt x="246" y="349"/>
                    <a:pt x="246"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114">
              <a:extLst>
                <a:ext uri="{FF2B5EF4-FFF2-40B4-BE49-F238E27FC236}">
                  <a16:creationId xmlns:a16="http://schemas.microsoft.com/office/drawing/2014/main" id="{44997182-C3DB-4427-AB07-A755C5FBEAEC}"/>
                </a:ext>
              </a:extLst>
            </p:cNvPr>
            <p:cNvSpPr>
              <a:spLocks/>
            </p:cNvSpPr>
            <p:nvPr>
              <p:custDataLst>
                <p:tags r:id="rId15"/>
              </p:custDataLst>
            </p:nvPr>
          </p:nvSpPr>
          <p:spPr bwMode="auto">
            <a:xfrm>
              <a:off x="2216150" y="1785938"/>
              <a:ext cx="47625" cy="84138"/>
            </a:xfrm>
            <a:custGeom>
              <a:avLst/>
              <a:gdLst>
                <a:gd name="T0" fmla="*/ 154 w 154"/>
                <a:gd name="T1" fmla="*/ 169 h 232"/>
                <a:gd name="T2" fmla="*/ 142 w 154"/>
                <a:gd name="T3" fmla="*/ 169 h 232"/>
                <a:gd name="T4" fmla="*/ 133 w 154"/>
                <a:gd name="T5" fmla="*/ 201 h 232"/>
                <a:gd name="T6" fmla="*/ 98 w 154"/>
                <a:gd name="T7" fmla="*/ 203 h 232"/>
                <a:gd name="T8" fmla="*/ 34 w 154"/>
                <a:gd name="T9" fmla="*/ 203 h 232"/>
                <a:gd name="T10" fmla="*/ 104 w 154"/>
                <a:gd name="T11" fmla="*/ 144 h 232"/>
                <a:gd name="T12" fmla="*/ 154 w 154"/>
                <a:gd name="T13" fmla="*/ 69 h 232"/>
                <a:gd name="T14" fmla="*/ 72 w 154"/>
                <a:gd name="T15" fmla="*/ 0 h 232"/>
                <a:gd name="T16" fmla="*/ 0 w 154"/>
                <a:gd name="T17" fmla="*/ 63 h 232"/>
                <a:gd name="T18" fmla="*/ 18 w 154"/>
                <a:gd name="T19" fmla="*/ 83 h 232"/>
                <a:gd name="T20" fmla="*/ 37 w 154"/>
                <a:gd name="T21" fmla="*/ 64 h 232"/>
                <a:gd name="T22" fmla="*/ 16 w 154"/>
                <a:gd name="T23" fmla="*/ 45 h 232"/>
                <a:gd name="T24" fmla="*/ 67 w 154"/>
                <a:gd name="T25" fmla="*/ 13 h 232"/>
                <a:gd name="T26" fmla="*/ 120 w 154"/>
                <a:gd name="T27" fmla="*/ 69 h 232"/>
                <a:gd name="T28" fmla="*/ 87 w 154"/>
                <a:gd name="T29" fmla="*/ 136 h 232"/>
                <a:gd name="T30" fmla="*/ 3 w 154"/>
                <a:gd name="T31" fmla="*/ 219 h 232"/>
                <a:gd name="T32" fmla="*/ 0 w 154"/>
                <a:gd name="T33" fmla="*/ 232 h 232"/>
                <a:gd name="T34" fmla="*/ 143 w 154"/>
                <a:gd name="T35" fmla="*/ 232 h 232"/>
                <a:gd name="T36" fmla="*/ 154 w 154"/>
                <a:gd name="T37" fmla="*/ 16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9"/>
                  </a:moveTo>
                  <a:lnTo>
                    <a:pt x="142" y="169"/>
                  </a:lnTo>
                  <a:cubicBezTo>
                    <a:pt x="141" y="177"/>
                    <a:pt x="137" y="197"/>
                    <a:pt x="133" y="201"/>
                  </a:cubicBezTo>
                  <a:cubicBezTo>
                    <a:pt x="130" y="203"/>
                    <a:pt x="103" y="203"/>
                    <a:pt x="98" y="203"/>
                  </a:cubicBezTo>
                  <a:lnTo>
                    <a:pt x="34" y="203"/>
                  </a:lnTo>
                  <a:cubicBezTo>
                    <a:pt x="71" y="170"/>
                    <a:pt x="83" y="160"/>
                    <a:pt x="104" y="144"/>
                  </a:cubicBezTo>
                  <a:cubicBezTo>
                    <a:pt x="130" y="123"/>
                    <a:pt x="154" y="102"/>
                    <a:pt x="154" y="69"/>
                  </a:cubicBezTo>
                  <a:cubicBezTo>
                    <a:pt x="154" y="26"/>
                    <a:pt x="117" y="0"/>
                    <a:pt x="72" y="0"/>
                  </a:cubicBezTo>
                  <a:cubicBezTo>
                    <a:pt x="29" y="0"/>
                    <a:pt x="0" y="31"/>
                    <a:pt x="0" y="63"/>
                  </a:cubicBezTo>
                  <a:cubicBezTo>
                    <a:pt x="0" y="81"/>
                    <a:pt x="15" y="83"/>
                    <a:pt x="18" y="83"/>
                  </a:cubicBezTo>
                  <a:cubicBezTo>
                    <a:pt x="27" y="83"/>
                    <a:pt x="37" y="77"/>
                    <a:pt x="37" y="64"/>
                  </a:cubicBezTo>
                  <a:cubicBezTo>
                    <a:pt x="37" y="58"/>
                    <a:pt x="34" y="45"/>
                    <a:pt x="16" y="45"/>
                  </a:cubicBezTo>
                  <a:cubicBezTo>
                    <a:pt x="27" y="21"/>
                    <a:pt x="51" y="13"/>
                    <a:pt x="67" y="13"/>
                  </a:cubicBezTo>
                  <a:cubicBezTo>
                    <a:pt x="102" y="13"/>
                    <a:pt x="120" y="40"/>
                    <a:pt x="120" y="69"/>
                  </a:cubicBezTo>
                  <a:cubicBezTo>
                    <a:pt x="120" y="99"/>
                    <a:pt x="98" y="123"/>
                    <a:pt x="87" y="136"/>
                  </a:cubicBezTo>
                  <a:lnTo>
                    <a:pt x="3" y="219"/>
                  </a:lnTo>
                  <a:cubicBezTo>
                    <a:pt x="0" y="222"/>
                    <a:pt x="0" y="223"/>
                    <a:pt x="0" y="232"/>
                  </a:cubicBezTo>
                  <a:lnTo>
                    <a:pt x="143" y="232"/>
                  </a:lnTo>
                  <a:lnTo>
                    <a:pt x="154"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115">
              <a:extLst>
                <a:ext uri="{FF2B5EF4-FFF2-40B4-BE49-F238E27FC236}">
                  <a16:creationId xmlns:a16="http://schemas.microsoft.com/office/drawing/2014/main" id="{483E627E-CE89-4296-8AC9-A189BAD56BA1}"/>
                </a:ext>
              </a:extLst>
            </p:cNvPr>
            <p:cNvSpPr>
              <a:spLocks noEditPoints="1"/>
            </p:cNvSpPr>
            <p:nvPr>
              <p:custDataLst>
                <p:tags r:id="rId16"/>
              </p:custDataLst>
            </p:nvPr>
          </p:nvSpPr>
          <p:spPr bwMode="auto">
            <a:xfrm>
              <a:off x="2327275" y="1778001"/>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116">
              <a:extLst>
                <a:ext uri="{FF2B5EF4-FFF2-40B4-BE49-F238E27FC236}">
                  <a16:creationId xmlns:a16="http://schemas.microsoft.com/office/drawing/2014/main" id="{4B81CE84-0106-4556-849F-684730A870A4}"/>
                </a:ext>
              </a:extLst>
            </p:cNvPr>
            <p:cNvSpPr>
              <a:spLocks noEditPoints="1"/>
            </p:cNvSpPr>
            <p:nvPr>
              <p:custDataLst>
                <p:tags r:id="rId17"/>
              </p:custDataLst>
            </p:nvPr>
          </p:nvSpPr>
          <p:spPr bwMode="auto">
            <a:xfrm>
              <a:off x="2482850" y="1722438"/>
              <a:ext cx="66675" cy="120650"/>
            </a:xfrm>
            <a:custGeom>
              <a:avLst/>
              <a:gdLst>
                <a:gd name="T0" fmla="*/ 220 w 220"/>
                <a:gd name="T1" fmla="*/ 256 h 339"/>
                <a:gd name="T2" fmla="*/ 220 w 220"/>
                <a:gd name="T3" fmla="*/ 241 h 339"/>
                <a:gd name="T4" fmla="*/ 171 w 220"/>
                <a:gd name="T5" fmla="*/ 241 h 339"/>
                <a:gd name="T6" fmla="*/ 171 w 220"/>
                <a:gd name="T7" fmla="*/ 13 h 339"/>
                <a:gd name="T8" fmla="*/ 163 w 220"/>
                <a:gd name="T9" fmla="*/ 0 h 339"/>
                <a:gd name="T10" fmla="*/ 153 w 220"/>
                <a:gd name="T11" fmla="*/ 6 h 339"/>
                <a:gd name="T12" fmla="*/ 0 w 220"/>
                <a:gd name="T13" fmla="*/ 241 h 339"/>
                <a:gd name="T14" fmla="*/ 0 w 220"/>
                <a:gd name="T15" fmla="*/ 256 h 339"/>
                <a:gd name="T16" fmla="*/ 132 w 220"/>
                <a:gd name="T17" fmla="*/ 256 h 339"/>
                <a:gd name="T18" fmla="*/ 132 w 220"/>
                <a:gd name="T19" fmla="*/ 300 h 339"/>
                <a:gd name="T20" fmla="*/ 94 w 220"/>
                <a:gd name="T21" fmla="*/ 323 h 339"/>
                <a:gd name="T22" fmla="*/ 84 w 220"/>
                <a:gd name="T23" fmla="*/ 323 h 339"/>
                <a:gd name="T24" fmla="*/ 84 w 220"/>
                <a:gd name="T25" fmla="*/ 339 h 339"/>
                <a:gd name="T26" fmla="*/ 151 w 220"/>
                <a:gd name="T27" fmla="*/ 337 h 339"/>
                <a:gd name="T28" fmla="*/ 219 w 220"/>
                <a:gd name="T29" fmla="*/ 339 h 339"/>
                <a:gd name="T30" fmla="*/ 219 w 220"/>
                <a:gd name="T31" fmla="*/ 323 h 339"/>
                <a:gd name="T32" fmla="*/ 208 w 220"/>
                <a:gd name="T33" fmla="*/ 323 h 339"/>
                <a:gd name="T34" fmla="*/ 171 w 220"/>
                <a:gd name="T35" fmla="*/ 300 h 339"/>
                <a:gd name="T36" fmla="*/ 171 w 220"/>
                <a:gd name="T37" fmla="*/ 256 h 339"/>
                <a:gd name="T38" fmla="*/ 220 w 220"/>
                <a:gd name="T39" fmla="*/ 256 h 339"/>
                <a:gd name="T40" fmla="*/ 135 w 220"/>
                <a:gd name="T41" fmla="*/ 241 h 339"/>
                <a:gd name="T42" fmla="*/ 14 w 220"/>
                <a:gd name="T43" fmla="*/ 241 h 339"/>
                <a:gd name="T44" fmla="*/ 135 w 220"/>
                <a:gd name="T45" fmla="*/ 54 h 339"/>
                <a:gd name="T46" fmla="*/ 135 w 220"/>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0" h="339">
                  <a:moveTo>
                    <a:pt x="220" y="256"/>
                  </a:moveTo>
                  <a:lnTo>
                    <a:pt x="220" y="241"/>
                  </a:lnTo>
                  <a:lnTo>
                    <a:pt x="171" y="241"/>
                  </a:lnTo>
                  <a:lnTo>
                    <a:pt x="171" y="13"/>
                  </a:lnTo>
                  <a:cubicBezTo>
                    <a:pt x="171" y="3"/>
                    <a:pt x="171" y="0"/>
                    <a:pt x="163" y="0"/>
                  </a:cubicBezTo>
                  <a:cubicBezTo>
                    <a:pt x="158" y="0"/>
                    <a:pt x="157" y="0"/>
                    <a:pt x="153" y="6"/>
                  </a:cubicBezTo>
                  <a:lnTo>
                    <a:pt x="0" y="241"/>
                  </a:lnTo>
                  <a:lnTo>
                    <a:pt x="0" y="256"/>
                  </a:lnTo>
                  <a:lnTo>
                    <a:pt x="132" y="256"/>
                  </a:lnTo>
                  <a:lnTo>
                    <a:pt x="132" y="300"/>
                  </a:lnTo>
                  <a:cubicBezTo>
                    <a:pt x="132" y="318"/>
                    <a:pt x="131" y="323"/>
                    <a:pt x="94" y="323"/>
                  </a:cubicBezTo>
                  <a:lnTo>
                    <a:pt x="84" y="323"/>
                  </a:lnTo>
                  <a:lnTo>
                    <a:pt x="84" y="339"/>
                  </a:lnTo>
                  <a:cubicBezTo>
                    <a:pt x="104" y="337"/>
                    <a:pt x="130" y="337"/>
                    <a:pt x="151" y="337"/>
                  </a:cubicBezTo>
                  <a:cubicBezTo>
                    <a:pt x="172" y="337"/>
                    <a:pt x="199" y="337"/>
                    <a:pt x="219" y="339"/>
                  </a:cubicBezTo>
                  <a:lnTo>
                    <a:pt x="219" y="323"/>
                  </a:lnTo>
                  <a:lnTo>
                    <a:pt x="208" y="323"/>
                  </a:lnTo>
                  <a:cubicBezTo>
                    <a:pt x="172" y="323"/>
                    <a:pt x="171" y="318"/>
                    <a:pt x="171" y="300"/>
                  </a:cubicBezTo>
                  <a:lnTo>
                    <a:pt x="171" y="256"/>
                  </a:lnTo>
                  <a:lnTo>
                    <a:pt x="220" y="256"/>
                  </a:lnTo>
                  <a:close/>
                  <a:moveTo>
                    <a:pt x="135" y="241"/>
                  </a:moveTo>
                  <a:lnTo>
                    <a:pt x="14" y="241"/>
                  </a:lnTo>
                  <a:lnTo>
                    <a:pt x="135" y="54"/>
                  </a:lnTo>
                  <a:lnTo>
                    <a:pt x="135"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Oval 117">
              <a:extLst>
                <a:ext uri="{FF2B5EF4-FFF2-40B4-BE49-F238E27FC236}">
                  <a16:creationId xmlns:a16="http://schemas.microsoft.com/office/drawing/2014/main" id="{AF8D02D8-FA70-4B60-AEE3-331CA8F716D2}"/>
                </a:ext>
              </a:extLst>
            </p:cNvPr>
            <p:cNvSpPr>
              <a:spLocks noChangeArrowheads="1"/>
            </p:cNvSpPr>
            <p:nvPr>
              <p:custDataLst>
                <p:tags r:id="rId18"/>
              </p:custDataLst>
            </p:nvPr>
          </p:nvSpPr>
          <p:spPr bwMode="auto">
            <a:xfrm>
              <a:off x="2566988"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118">
              <a:extLst>
                <a:ext uri="{FF2B5EF4-FFF2-40B4-BE49-F238E27FC236}">
                  <a16:creationId xmlns:a16="http://schemas.microsoft.com/office/drawing/2014/main" id="{CF28EBEC-06DA-4135-9E30-E35AD1212135}"/>
                </a:ext>
              </a:extLst>
            </p:cNvPr>
            <p:cNvSpPr>
              <a:spLocks noEditPoints="1"/>
            </p:cNvSpPr>
            <p:nvPr>
              <p:custDataLst>
                <p:tags r:id="rId19"/>
              </p:custDataLst>
            </p:nvPr>
          </p:nvSpPr>
          <p:spPr bwMode="auto">
            <a:xfrm>
              <a:off x="2601913" y="1724026"/>
              <a:ext cx="61913" cy="122238"/>
            </a:xfrm>
            <a:custGeom>
              <a:avLst/>
              <a:gdLst>
                <a:gd name="T0" fmla="*/ 207 w 207"/>
                <a:gd name="T1" fmla="*/ 231 h 344"/>
                <a:gd name="T2" fmla="*/ 107 w 207"/>
                <a:gd name="T3" fmla="*/ 119 h 344"/>
                <a:gd name="T4" fmla="*/ 45 w 207"/>
                <a:gd name="T5" fmla="*/ 169 h 344"/>
                <a:gd name="T6" fmla="*/ 45 w 207"/>
                <a:gd name="T7" fmla="*/ 157 h 344"/>
                <a:gd name="T8" fmla="*/ 132 w 207"/>
                <a:gd name="T9" fmla="*/ 12 h 344"/>
                <a:gd name="T10" fmla="*/ 176 w 207"/>
                <a:gd name="T11" fmla="*/ 32 h 344"/>
                <a:gd name="T12" fmla="*/ 148 w 207"/>
                <a:gd name="T13" fmla="*/ 55 h 344"/>
                <a:gd name="T14" fmla="*/ 171 w 207"/>
                <a:gd name="T15" fmla="*/ 78 h 344"/>
                <a:gd name="T16" fmla="*/ 194 w 207"/>
                <a:gd name="T17" fmla="*/ 54 h 344"/>
                <a:gd name="T18" fmla="*/ 131 w 207"/>
                <a:gd name="T19" fmla="*/ 0 h 344"/>
                <a:gd name="T20" fmla="*/ 0 w 207"/>
                <a:gd name="T21" fmla="*/ 175 h 344"/>
                <a:gd name="T22" fmla="*/ 104 w 207"/>
                <a:gd name="T23" fmla="*/ 344 h 344"/>
                <a:gd name="T24" fmla="*/ 207 w 207"/>
                <a:gd name="T25" fmla="*/ 231 h 344"/>
                <a:gd name="T26" fmla="*/ 162 w 207"/>
                <a:gd name="T27" fmla="*/ 230 h 344"/>
                <a:gd name="T28" fmla="*/ 153 w 207"/>
                <a:gd name="T29" fmla="*/ 297 h 344"/>
                <a:gd name="T30" fmla="*/ 104 w 207"/>
                <a:gd name="T31" fmla="*/ 330 h 344"/>
                <a:gd name="T32" fmla="*/ 55 w 207"/>
                <a:gd name="T33" fmla="*/ 292 h 344"/>
                <a:gd name="T34" fmla="*/ 46 w 207"/>
                <a:gd name="T35" fmla="*/ 220 h 344"/>
                <a:gd name="T36" fmla="*/ 107 w 207"/>
                <a:gd name="T37" fmla="*/ 131 h 344"/>
                <a:gd name="T38" fmla="*/ 153 w 207"/>
                <a:gd name="T39" fmla="*/ 162 h 344"/>
                <a:gd name="T40" fmla="*/ 162 w 207"/>
                <a:gd name="T41" fmla="*/ 23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344">
                  <a:moveTo>
                    <a:pt x="207" y="231"/>
                  </a:moveTo>
                  <a:cubicBezTo>
                    <a:pt x="207" y="167"/>
                    <a:pt x="162" y="119"/>
                    <a:pt x="107" y="119"/>
                  </a:cubicBezTo>
                  <a:cubicBezTo>
                    <a:pt x="73" y="119"/>
                    <a:pt x="55" y="145"/>
                    <a:pt x="45" y="169"/>
                  </a:cubicBezTo>
                  <a:lnTo>
                    <a:pt x="45" y="157"/>
                  </a:lnTo>
                  <a:cubicBezTo>
                    <a:pt x="45" y="30"/>
                    <a:pt x="107" y="12"/>
                    <a:pt x="132" y="12"/>
                  </a:cubicBezTo>
                  <a:cubicBezTo>
                    <a:pt x="144" y="12"/>
                    <a:pt x="165" y="15"/>
                    <a:pt x="176" y="32"/>
                  </a:cubicBezTo>
                  <a:cubicBezTo>
                    <a:pt x="168" y="32"/>
                    <a:pt x="148" y="32"/>
                    <a:pt x="148" y="55"/>
                  </a:cubicBezTo>
                  <a:cubicBezTo>
                    <a:pt x="148" y="70"/>
                    <a:pt x="160" y="78"/>
                    <a:pt x="171" y="78"/>
                  </a:cubicBezTo>
                  <a:cubicBezTo>
                    <a:pt x="179" y="78"/>
                    <a:pt x="194" y="73"/>
                    <a:pt x="194" y="54"/>
                  </a:cubicBezTo>
                  <a:cubicBezTo>
                    <a:pt x="194" y="24"/>
                    <a:pt x="172" y="0"/>
                    <a:pt x="131" y="0"/>
                  </a:cubicBezTo>
                  <a:cubicBezTo>
                    <a:pt x="67" y="0"/>
                    <a:pt x="0" y="64"/>
                    <a:pt x="0" y="175"/>
                  </a:cubicBezTo>
                  <a:cubicBezTo>
                    <a:pt x="0" y="308"/>
                    <a:pt x="58" y="344"/>
                    <a:pt x="104" y="344"/>
                  </a:cubicBezTo>
                  <a:cubicBezTo>
                    <a:pt x="159" y="344"/>
                    <a:pt x="207" y="297"/>
                    <a:pt x="207" y="231"/>
                  </a:cubicBezTo>
                  <a:close/>
                  <a:moveTo>
                    <a:pt x="162" y="230"/>
                  </a:moveTo>
                  <a:cubicBezTo>
                    <a:pt x="162" y="254"/>
                    <a:pt x="162" y="279"/>
                    <a:pt x="153" y="297"/>
                  </a:cubicBezTo>
                  <a:cubicBezTo>
                    <a:pt x="138" y="327"/>
                    <a:pt x="115" y="330"/>
                    <a:pt x="104" y="330"/>
                  </a:cubicBezTo>
                  <a:cubicBezTo>
                    <a:pt x="73" y="330"/>
                    <a:pt x="58" y="300"/>
                    <a:pt x="55" y="292"/>
                  </a:cubicBezTo>
                  <a:cubicBezTo>
                    <a:pt x="46" y="269"/>
                    <a:pt x="46" y="229"/>
                    <a:pt x="46" y="220"/>
                  </a:cubicBezTo>
                  <a:cubicBezTo>
                    <a:pt x="46" y="181"/>
                    <a:pt x="62" y="131"/>
                    <a:pt x="107" y="131"/>
                  </a:cubicBezTo>
                  <a:cubicBezTo>
                    <a:pt x="114" y="131"/>
                    <a:pt x="137" y="131"/>
                    <a:pt x="153" y="162"/>
                  </a:cubicBezTo>
                  <a:cubicBezTo>
                    <a:pt x="162" y="180"/>
                    <a:pt x="162" y="206"/>
                    <a:pt x="162" y="2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119">
              <a:extLst>
                <a:ext uri="{FF2B5EF4-FFF2-40B4-BE49-F238E27FC236}">
                  <a16:creationId xmlns:a16="http://schemas.microsoft.com/office/drawing/2014/main" id="{87962B62-82B1-418C-B513-285FF664B60F}"/>
                </a:ext>
              </a:extLst>
            </p:cNvPr>
            <p:cNvSpPr>
              <a:spLocks noEditPoints="1"/>
            </p:cNvSpPr>
            <p:nvPr>
              <p:custDataLst>
                <p:tags r:id="rId20"/>
              </p:custDataLst>
            </p:nvPr>
          </p:nvSpPr>
          <p:spPr bwMode="auto">
            <a:xfrm>
              <a:off x="2676525" y="1724026"/>
              <a:ext cx="63500" cy="122238"/>
            </a:xfrm>
            <a:custGeom>
              <a:avLst/>
              <a:gdLst>
                <a:gd name="T0" fmla="*/ 207 w 207"/>
                <a:gd name="T1" fmla="*/ 168 h 344"/>
                <a:gd name="T2" fmla="*/ 105 w 207"/>
                <a:gd name="T3" fmla="*/ 0 h 344"/>
                <a:gd name="T4" fmla="*/ 32 w 207"/>
                <a:gd name="T5" fmla="*/ 31 h 344"/>
                <a:gd name="T6" fmla="*/ 0 w 207"/>
                <a:gd name="T7" fmla="*/ 112 h 344"/>
                <a:gd name="T8" fmla="*/ 100 w 207"/>
                <a:gd name="T9" fmla="*/ 224 h 344"/>
                <a:gd name="T10" fmla="*/ 162 w 207"/>
                <a:gd name="T11" fmla="*/ 174 h 344"/>
                <a:gd name="T12" fmla="*/ 162 w 207"/>
                <a:gd name="T13" fmla="*/ 190 h 344"/>
                <a:gd name="T14" fmla="*/ 81 w 207"/>
                <a:gd name="T15" fmla="*/ 330 h 344"/>
                <a:gd name="T16" fmla="*/ 32 w 207"/>
                <a:gd name="T17" fmla="*/ 312 h 344"/>
                <a:gd name="T18" fmla="*/ 58 w 207"/>
                <a:gd name="T19" fmla="*/ 289 h 344"/>
                <a:gd name="T20" fmla="*/ 35 w 207"/>
                <a:gd name="T21" fmla="*/ 266 h 344"/>
                <a:gd name="T22" fmla="*/ 12 w 207"/>
                <a:gd name="T23" fmla="*/ 290 h 344"/>
                <a:gd name="T24" fmla="*/ 82 w 207"/>
                <a:gd name="T25" fmla="*/ 344 h 344"/>
                <a:gd name="T26" fmla="*/ 207 w 207"/>
                <a:gd name="T27" fmla="*/ 168 h 344"/>
                <a:gd name="T28" fmla="*/ 161 w 207"/>
                <a:gd name="T29" fmla="*/ 122 h 344"/>
                <a:gd name="T30" fmla="*/ 100 w 207"/>
                <a:gd name="T31" fmla="*/ 212 h 344"/>
                <a:gd name="T32" fmla="*/ 54 w 207"/>
                <a:gd name="T33" fmla="*/ 181 h 344"/>
                <a:gd name="T34" fmla="*/ 45 w 207"/>
                <a:gd name="T35" fmla="*/ 113 h 344"/>
                <a:gd name="T36" fmla="*/ 55 w 207"/>
                <a:gd name="T37" fmla="*/ 44 h 344"/>
                <a:gd name="T38" fmla="*/ 105 w 207"/>
                <a:gd name="T39" fmla="*/ 12 h 344"/>
                <a:gd name="T40" fmla="*/ 153 w 207"/>
                <a:gd name="T41" fmla="*/ 52 h 344"/>
                <a:gd name="T42" fmla="*/ 161 w 207"/>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4">
                  <a:moveTo>
                    <a:pt x="207" y="168"/>
                  </a:moveTo>
                  <a:cubicBezTo>
                    <a:pt x="207" y="34"/>
                    <a:pt x="149" y="0"/>
                    <a:pt x="105" y="0"/>
                  </a:cubicBezTo>
                  <a:cubicBezTo>
                    <a:pt x="78" y="0"/>
                    <a:pt x="53" y="9"/>
                    <a:pt x="32" y="31"/>
                  </a:cubicBezTo>
                  <a:cubicBezTo>
                    <a:pt x="11" y="54"/>
                    <a:pt x="0" y="75"/>
                    <a:pt x="0" y="112"/>
                  </a:cubicBezTo>
                  <a:cubicBezTo>
                    <a:pt x="0" y="175"/>
                    <a:pt x="44" y="224"/>
                    <a:pt x="100" y="224"/>
                  </a:cubicBezTo>
                  <a:cubicBezTo>
                    <a:pt x="130" y="224"/>
                    <a:pt x="150" y="203"/>
                    <a:pt x="162" y="174"/>
                  </a:cubicBezTo>
                  <a:lnTo>
                    <a:pt x="162" y="190"/>
                  </a:lnTo>
                  <a:cubicBezTo>
                    <a:pt x="162" y="307"/>
                    <a:pt x="110" y="330"/>
                    <a:pt x="81" y="330"/>
                  </a:cubicBezTo>
                  <a:cubicBezTo>
                    <a:pt x="73" y="330"/>
                    <a:pt x="46" y="329"/>
                    <a:pt x="32" y="312"/>
                  </a:cubicBezTo>
                  <a:cubicBezTo>
                    <a:pt x="54" y="312"/>
                    <a:pt x="58" y="297"/>
                    <a:pt x="58" y="289"/>
                  </a:cubicBezTo>
                  <a:cubicBezTo>
                    <a:pt x="58" y="273"/>
                    <a:pt x="46" y="266"/>
                    <a:pt x="35" y="266"/>
                  </a:cubicBezTo>
                  <a:cubicBezTo>
                    <a:pt x="27" y="266"/>
                    <a:pt x="12" y="270"/>
                    <a:pt x="12" y="290"/>
                  </a:cubicBezTo>
                  <a:cubicBezTo>
                    <a:pt x="12" y="323"/>
                    <a:pt x="39" y="344"/>
                    <a:pt x="82" y="344"/>
                  </a:cubicBezTo>
                  <a:cubicBezTo>
                    <a:pt x="146" y="344"/>
                    <a:pt x="207" y="276"/>
                    <a:pt x="207" y="168"/>
                  </a:cubicBezTo>
                  <a:close/>
                  <a:moveTo>
                    <a:pt x="161" y="122"/>
                  </a:moveTo>
                  <a:cubicBezTo>
                    <a:pt x="161" y="164"/>
                    <a:pt x="144" y="212"/>
                    <a:pt x="100" y="212"/>
                  </a:cubicBezTo>
                  <a:cubicBezTo>
                    <a:pt x="92" y="212"/>
                    <a:pt x="69" y="212"/>
                    <a:pt x="54" y="181"/>
                  </a:cubicBezTo>
                  <a:cubicBezTo>
                    <a:pt x="45" y="162"/>
                    <a:pt x="45" y="137"/>
                    <a:pt x="45" y="113"/>
                  </a:cubicBezTo>
                  <a:cubicBezTo>
                    <a:pt x="45" y="86"/>
                    <a:pt x="45" y="62"/>
                    <a:pt x="55" y="44"/>
                  </a:cubicBezTo>
                  <a:cubicBezTo>
                    <a:pt x="69" y="19"/>
                    <a:pt x="88" y="12"/>
                    <a:pt x="105" y="12"/>
                  </a:cubicBezTo>
                  <a:cubicBezTo>
                    <a:pt x="128" y="12"/>
                    <a:pt x="144"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120">
              <a:extLst>
                <a:ext uri="{FF2B5EF4-FFF2-40B4-BE49-F238E27FC236}">
                  <a16:creationId xmlns:a16="http://schemas.microsoft.com/office/drawing/2014/main" id="{59C184B9-4198-46D0-8387-2DDBE5C7B51E}"/>
                </a:ext>
              </a:extLst>
            </p:cNvPr>
            <p:cNvSpPr>
              <a:spLocks noEditPoints="1"/>
            </p:cNvSpPr>
            <p:nvPr>
              <p:custDataLst>
                <p:tags r:id="rId21"/>
              </p:custDataLst>
            </p:nvPr>
          </p:nvSpPr>
          <p:spPr bwMode="auto">
            <a:xfrm>
              <a:off x="2751138"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3 w 221"/>
                <a:gd name="T17" fmla="*/ 256 h 339"/>
                <a:gd name="T18" fmla="*/ 133 w 221"/>
                <a:gd name="T19" fmla="*/ 300 h 339"/>
                <a:gd name="T20" fmla="*/ 95 w 221"/>
                <a:gd name="T21" fmla="*/ 323 h 339"/>
                <a:gd name="T22" fmla="*/ 84 w 221"/>
                <a:gd name="T23" fmla="*/ 323 h 339"/>
                <a:gd name="T24" fmla="*/ 84 w 221"/>
                <a:gd name="T25" fmla="*/ 339 h 339"/>
                <a:gd name="T26" fmla="*/ 152 w 221"/>
                <a:gd name="T27" fmla="*/ 337 h 339"/>
                <a:gd name="T28" fmla="*/ 219 w 221"/>
                <a:gd name="T29" fmla="*/ 339 h 339"/>
                <a:gd name="T30" fmla="*/ 219 w 221"/>
                <a:gd name="T31" fmla="*/ 323 h 339"/>
                <a:gd name="T32" fmla="*/ 209 w 221"/>
                <a:gd name="T33" fmla="*/ 323 h 339"/>
                <a:gd name="T34" fmla="*/ 171 w 221"/>
                <a:gd name="T35" fmla="*/ 300 h 339"/>
                <a:gd name="T36" fmla="*/ 171 w 221"/>
                <a:gd name="T37" fmla="*/ 256 h 339"/>
                <a:gd name="T38" fmla="*/ 221 w 221"/>
                <a:gd name="T39" fmla="*/ 256 h 339"/>
                <a:gd name="T40" fmla="*/ 136 w 221"/>
                <a:gd name="T41" fmla="*/ 241 h 339"/>
                <a:gd name="T42" fmla="*/ 14 w 221"/>
                <a:gd name="T43" fmla="*/ 241 h 339"/>
                <a:gd name="T44" fmla="*/ 136 w 221"/>
                <a:gd name="T45" fmla="*/ 54 h 339"/>
                <a:gd name="T46" fmla="*/ 136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9" y="0"/>
                    <a:pt x="157" y="0"/>
                    <a:pt x="153" y="6"/>
                  </a:cubicBezTo>
                  <a:lnTo>
                    <a:pt x="0" y="241"/>
                  </a:lnTo>
                  <a:lnTo>
                    <a:pt x="0" y="256"/>
                  </a:lnTo>
                  <a:lnTo>
                    <a:pt x="133" y="256"/>
                  </a:lnTo>
                  <a:lnTo>
                    <a:pt x="133" y="300"/>
                  </a:lnTo>
                  <a:cubicBezTo>
                    <a:pt x="133" y="318"/>
                    <a:pt x="132" y="323"/>
                    <a:pt x="95" y="323"/>
                  </a:cubicBezTo>
                  <a:lnTo>
                    <a:pt x="84" y="323"/>
                  </a:lnTo>
                  <a:lnTo>
                    <a:pt x="84" y="339"/>
                  </a:lnTo>
                  <a:cubicBezTo>
                    <a:pt x="105" y="337"/>
                    <a:pt x="131" y="337"/>
                    <a:pt x="152" y="337"/>
                  </a:cubicBezTo>
                  <a:cubicBezTo>
                    <a:pt x="173" y="337"/>
                    <a:pt x="199" y="337"/>
                    <a:pt x="219" y="339"/>
                  </a:cubicBezTo>
                  <a:lnTo>
                    <a:pt x="219" y="323"/>
                  </a:lnTo>
                  <a:lnTo>
                    <a:pt x="209" y="323"/>
                  </a:lnTo>
                  <a:cubicBezTo>
                    <a:pt x="172" y="323"/>
                    <a:pt x="171" y="318"/>
                    <a:pt x="171" y="300"/>
                  </a:cubicBezTo>
                  <a:lnTo>
                    <a:pt x="171" y="256"/>
                  </a:lnTo>
                  <a:lnTo>
                    <a:pt x="221" y="256"/>
                  </a:lnTo>
                  <a:close/>
                  <a:moveTo>
                    <a:pt x="136" y="241"/>
                  </a:moveTo>
                  <a:lnTo>
                    <a:pt x="14" y="241"/>
                  </a:lnTo>
                  <a:lnTo>
                    <a:pt x="136" y="54"/>
                  </a:lnTo>
                  <a:lnTo>
                    <a:pt x="136"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121">
              <a:extLst>
                <a:ext uri="{FF2B5EF4-FFF2-40B4-BE49-F238E27FC236}">
                  <a16:creationId xmlns:a16="http://schemas.microsoft.com/office/drawing/2014/main" id="{C0D0C5DF-3EEB-441F-AC8F-93C232E30485}"/>
                </a:ext>
              </a:extLst>
            </p:cNvPr>
            <p:cNvSpPr>
              <a:spLocks noEditPoints="1"/>
            </p:cNvSpPr>
            <p:nvPr>
              <p:custDataLst>
                <p:tags r:id="rId22"/>
              </p:custDataLst>
            </p:nvPr>
          </p:nvSpPr>
          <p:spPr bwMode="auto">
            <a:xfrm>
              <a:off x="2827338" y="1724026"/>
              <a:ext cx="63500" cy="122238"/>
            </a:xfrm>
            <a:custGeom>
              <a:avLst/>
              <a:gdLst>
                <a:gd name="T0" fmla="*/ 210 w 210"/>
                <a:gd name="T1" fmla="*/ 173 h 344"/>
                <a:gd name="T2" fmla="*/ 190 w 210"/>
                <a:gd name="T3" fmla="*/ 56 h 344"/>
                <a:gd name="T4" fmla="*/ 105 w 210"/>
                <a:gd name="T5" fmla="*/ 0 h 344"/>
                <a:gd name="T6" fmla="*/ 18 w 210"/>
                <a:gd name="T7" fmla="*/ 59 h 344"/>
                <a:gd name="T8" fmla="*/ 0 w 210"/>
                <a:gd name="T9" fmla="*/ 173 h 344"/>
                <a:gd name="T10" fmla="*/ 22 w 210"/>
                <a:gd name="T11" fmla="*/ 293 h 344"/>
                <a:gd name="T12" fmla="*/ 104 w 210"/>
                <a:gd name="T13" fmla="*/ 344 h 344"/>
                <a:gd name="T14" fmla="*/ 191 w 210"/>
                <a:gd name="T15" fmla="*/ 286 h 344"/>
                <a:gd name="T16" fmla="*/ 210 w 210"/>
                <a:gd name="T17" fmla="*/ 173 h 344"/>
                <a:gd name="T18" fmla="*/ 168 w 210"/>
                <a:gd name="T19" fmla="*/ 167 h 344"/>
                <a:gd name="T20" fmla="*/ 163 w 210"/>
                <a:gd name="T21" fmla="*/ 270 h 344"/>
                <a:gd name="T22" fmla="*/ 104 w 210"/>
                <a:gd name="T23" fmla="*/ 333 h 344"/>
                <a:gd name="T24" fmla="*/ 47 w 210"/>
                <a:gd name="T25" fmla="*/ 272 h 344"/>
                <a:gd name="T26" fmla="*/ 41 w 210"/>
                <a:gd name="T27" fmla="*/ 167 h 344"/>
                <a:gd name="T28" fmla="*/ 45 w 210"/>
                <a:gd name="T29" fmla="*/ 75 h 344"/>
                <a:gd name="T30" fmla="*/ 104 w 210"/>
                <a:gd name="T31" fmla="*/ 11 h 344"/>
                <a:gd name="T32" fmla="*/ 163 w 210"/>
                <a:gd name="T33" fmla="*/ 69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4"/>
                    <a:pt x="80" y="344"/>
                    <a:pt x="104" y="344"/>
                  </a:cubicBezTo>
                  <a:cubicBezTo>
                    <a:pt x="131" y="344"/>
                    <a:pt x="169" y="333"/>
                    <a:pt x="191" y="286"/>
                  </a:cubicBezTo>
                  <a:cubicBezTo>
                    <a:pt x="207" y="251"/>
                    <a:pt x="210" y="212"/>
                    <a:pt x="210" y="173"/>
                  </a:cubicBezTo>
                  <a:close/>
                  <a:moveTo>
                    <a:pt x="168" y="167"/>
                  </a:moveTo>
                  <a:cubicBezTo>
                    <a:pt x="168" y="204"/>
                    <a:pt x="168" y="238"/>
                    <a:pt x="163" y="270"/>
                  </a:cubicBezTo>
                  <a:cubicBezTo>
                    <a:pt x="155" y="318"/>
                    <a:pt x="127" y="333"/>
                    <a:pt x="104" y="333"/>
                  </a:cubicBezTo>
                  <a:cubicBezTo>
                    <a:pt x="85" y="333"/>
                    <a:pt x="55" y="320"/>
                    <a:pt x="47" y="272"/>
                  </a:cubicBezTo>
                  <a:cubicBezTo>
                    <a:pt x="41" y="242"/>
                    <a:pt x="41" y="196"/>
                    <a:pt x="41" y="167"/>
                  </a:cubicBezTo>
                  <a:cubicBezTo>
                    <a:pt x="41" y="135"/>
                    <a:pt x="41" y="102"/>
                    <a:pt x="45" y="75"/>
                  </a:cubicBezTo>
                  <a:cubicBezTo>
                    <a:pt x="54" y="15"/>
                    <a:pt x="92" y="11"/>
                    <a:pt x="104" y="11"/>
                  </a:cubicBezTo>
                  <a:cubicBezTo>
                    <a:pt x="121" y="11"/>
                    <a:pt x="154" y="20"/>
                    <a:pt x="163" y="69"/>
                  </a:cubicBezTo>
                  <a:cubicBezTo>
                    <a:pt x="168" y="97"/>
                    <a:pt x="168" y="135"/>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122">
              <a:extLst>
                <a:ext uri="{FF2B5EF4-FFF2-40B4-BE49-F238E27FC236}">
                  <a16:creationId xmlns:a16="http://schemas.microsoft.com/office/drawing/2014/main" id="{811C62EA-7A0D-438F-831B-6CF23247B78A}"/>
                </a:ext>
              </a:extLst>
            </p:cNvPr>
            <p:cNvSpPr>
              <a:spLocks noEditPoints="1"/>
            </p:cNvSpPr>
            <p:nvPr>
              <p:custDataLst>
                <p:tags r:id="rId23"/>
              </p:custDataLst>
            </p:nvPr>
          </p:nvSpPr>
          <p:spPr bwMode="auto">
            <a:xfrm>
              <a:off x="2903538" y="1724026"/>
              <a:ext cx="61913" cy="122238"/>
            </a:xfrm>
            <a:custGeom>
              <a:avLst/>
              <a:gdLst>
                <a:gd name="T0" fmla="*/ 207 w 207"/>
                <a:gd name="T1" fmla="*/ 168 h 344"/>
                <a:gd name="T2" fmla="*/ 105 w 207"/>
                <a:gd name="T3" fmla="*/ 0 h 344"/>
                <a:gd name="T4" fmla="*/ 32 w 207"/>
                <a:gd name="T5" fmla="*/ 31 h 344"/>
                <a:gd name="T6" fmla="*/ 0 w 207"/>
                <a:gd name="T7" fmla="*/ 112 h 344"/>
                <a:gd name="T8" fmla="*/ 100 w 207"/>
                <a:gd name="T9" fmla="*/ 224 h 344"/>
                <a:gd name="T10" fmla="*/ 162 w 207"/>
                <a:gd name="T11" fmla="*/ 174 h 344"/>
                <a:gd name="T12" fmla="*/ 162 w 207"/>
                <a:gd name="T13" fmla="*/ 190 h 344"/>
                <a:gd name="T14" fmla="*/ 82 w 207"/>
                <a:gd name="T15" fmla="*/ 330 h 344"/>
                <a:gd name="T16" fmla="*/ 33 w 207"/>
                <a:gd name="T17" fmla="*/ 312 h 344"/>
                <a:gd name="T18" fmla="*/ 59 w 207"/>
                <a:gd name="T19" fmla="*/ 289 h 344"/>
                <a:gd name="T20" fmla="*/ 36 w 207"/>
                <a:gd name="T21" fmla="*/ 266 h 344"/>
                <a:gd name="T22" fmla="*/ 13 w 207"/>
                <a:gd name="T23" fmla="*/ 290 h 344"/>
                <a:gd name="T24" fmla="*/ 82 w 207"/>
                <a:gd name="T25" fmla="*/ 344 h 344"/>
                <a:gd name="T26" fmla="*/ 207 w 207"/>
                <a:gd name="T27" fmla="*/ 168 h 344"/>
                <a:gd name="T28" fmla="*/ 161 w 207"/>
                <a:gd name="T29" fmla="*/ 122 h 344"/>
                <a:gd name="T30" fmla="*/ 100 w 207"/>
                <a:gd name="T31" fmla="*/ 212 h 344"/>
                <a:gd name="T32" fmla="*/ 54 w 207"/>
                <a:gd name="T33" fmla="*/ 181 h 344"/>
                <a:gd name="T34" fmla="*/ 45 w 207"/>
                <a:gd name="T35" fmla="*/ 113 h 344"/>
                <a:gd name="T36" fmla="*/ 56 w 207"/>
                <a:gd name="T37" fmla="*/ 44 h 344"/>
                <a:gd name="T38" fmla="*/ 105 w 207"/>
                <a:gd name="T39" fmla="*/ 12 h 344"/>
                <a:gd name="T40" fmla="*/ 153 w 207"/>
                <a:gd name="T41" fmla="*/ 52 h 344"/>
                <a:gd name="T42" fmla="*/ 161 w 207"/>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4">
                  <a:moveTo>
                    <a:pt x="207" y="168"/>
                  </a:moveTo>
                  <a:cubicBezTo>
                    <a:pt x="207" y="34"/>
                    <a:pt x="150" y="0"/>
                    <a:pt x="105" y="0"/>
                  </a:cubicBezTo>
                  <a:cubicBezTo>
                    <a:pt x="78" y="0"/>
                    <a:pt x="54" y="9"/>
                    <a:pt x="32" y="31"/>
                  </a:cubicBezTo>
                  <a:cubicBezTo>
                    <a:pt x="12" y="54"/>
                    <a:pt x="0" y="75"/>
                    <a:pt x="0" y="112"/>
                  </a:cubicBezTo>
                  <a:cubicBezTo>
                    <a:pt x="0" y="175"/>
                    <a:pt x="44" y="224"/>
                    <a:pt x="100" y="224"/>
                  </a:cubicBezTo>
                  <a:cubicBezTo>
                    <a:pt x="130" y="224"/>
                    <a:pt x="151" y="203"/>
                    <a:pt x="162" y="174"/>
                  </a:cubicBezTo>
                  <a:lnTo>
                    <a:pt x="162" y="190"/>
                  </a:lnTo>
                  <a:cubicBezTo>
                    <a:pt x="162" y="307"/>
                    <a:pt x="110" y="330"/>
                    <a:pt x="82" y="330"/>
                  </a:cubicBezTo>
                  <a:cubicBezTo>
                    <a:pt x="73" y="330"/>
                    <a:pt x="46" y="329"/>
                    <a:pt x="33" y="312"/>
                  </a:cubicBezTo>
                  <a:cubicBezTo>
                    <a:pt x="55" y="312"/>
                    <a:pt x="59" y="297"/>
                    <a:pt x="59" y="289"/>
                  </a:cubicBezTo>
                  <a:cubicBezTo>
                    <a:pt x="59" y="273"/>
                    <a:pt x="47" y="266"/>
                    <a:pt x="36" y="266"/>
                  </a:cubicBezTo>
                  <a:cubicBezTo>
                    <a:pt x="28" y="266"/>
                    <a:pt x="13" y="270"/>
                    <a:pt x="13" y="290"/>
                  </a:cubicBezTo>
                  <a:cubicBezTo>
                    <a:pt x="13" y="323"/>
                    <a:pt x="40" y="344"/>
                    <a:pt x="82" y="344"/>
                  </a:cubicBezTo>
                  <a:cubicBezTo>
                    <a:pt x="146" y="344"/>
                    <a:pt x="207" y="276"/>
                    <a:pt x="207" y="168"/>
                  </a:cubicBezTo>
                  <a:close/>
                  <a:moveTo>
                    <a:pt x="161" y="122"/>
                  </a:moveTo>
                  <a:cubicBezTo>
                    <a:pt x="161" y="164"/>
                    <a:pt x="144" y="212"/>
                    <a:pt x="100" y="212"/>
                  </a:cubicBezTo>
                  <a:cubicBezTo>
                    <a:pt x="92" y="212"/>
                    <a:pt x="70" y="212"/>
                    <a:pt x="54" y="181"/>
                  </a:cubicBezTo>
                  <a:cubicBezTo>
                    <a:pt x="45" y="162"/>
                    <a:pt x="45" y="137"/>
                    <a:pt x="45" y="113"/>
                  </a:cubicBezTo>
                  <a:cubicBezTo>
                    <a:pt x="45" y="86"/>
                    <a:pt x="45" y="62"/>
                    <a:pt x="56" y="44"/>
                  </a:cubicBezTo>
                  <a:cubicBezTo>
                    <a:pt x="69" y="19"/>
                    <a:pt x="88" y="12"/>
                    <a:pt x="105" y="12"/>
                  </a:cubicBezTo>
                  <a:cubicBezTo>
                    <a:pt x="128" y="12"/>
                    <a:pt x="145"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123">
              <a:extLst>
                <a:ext uri="{FF2B5EF4-FFF2-40B4-BE49-F238E27FC236}">
                  <a16:creationId xmlns:a16="http://schemas.microsoft.com/office/drawing/2014/main" id="{ACA477CD-3A56-4540-B534-E02E8717B82B}"/>
                </a:ext>
              </a:extLst>
            </p:cNvPr>
            <p:cNvSpPr>
              <a:spLocks/>
            </p:cNvSpPr>
            <p:nvPr>
              <p:custDataLst>
                <p:tags r:id="rId24"/>
              </p:custDataLst>
            </p:nvPr>
          </p:nvSpPr>
          <p:spPr bwMode="auto">
            <a:xfrm>
              <a:off x="2984500" y="1824038"/>
              <a:ext cx="19050"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124">
              <a:extLst>
                <a:ext uri="{FF2B5EF4-FFF2-40B4-BE49-F238E27FC236}">
                  <a16:creationId xmlns:a16="http://schemas.microsoft.com/office/drawing/2014/main" id="{16AF7094-18EF-46FC-A144-020475EEC598}"/>
                </a:ext>
              </a:extLst>
            </p:cNvPr>
            <p:cNvSpPr>
              <a:spLocks/>
            </p:cNvSpPr>
            <p:nvPr>
              <p:custDataLst>
                <p:tags r:id="rId25"/>
              </p:custDataLst>
            </p:nvPr>
          </p:nvSpPr>
          <p:spPr bwMode="auto">
            <a:xfrm>
              <a:off x="3071813"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7 w 247"/>
                <a:gd name="T17" fmla="*/ 186 h 353"/>
                <a:gd name="T18" fmla="*/ 9 w 247"/>
                <a:gd name="T19" fmla="*/ 323 h 353"/>
                <a:gd name="T20" fmla="*/ 0 w 247"/>
                <a:gd name="T21" fmla="*/ 339 h 353"/>
                <a:gd name="T22" fmla="*/ 15 w 247"/>
                <a:gd name="T23" fmla="*/ 353 h 353"/>
                <a:gd name="T24" fmla="*/ 32 w 247"/>
                <a:gd name="T25" fmla="*/ 343 h 353"/>
                <a:gd name="T26" fmla="*/ 152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5"/>
                  </a:lnTo>
                  <a:cubicBezTo>
                    <a:pt x="121" y="6"/>
                    <a:pt x="94" y="0"/>
                    <a:pt x="70" y="0"/>
                  </a:cubicBezTo>
                  <a:cubicBezTo>
                    <a:pt x="68" y="0"/>
                    <a:pt x="61" y="0"/>
                    <a:pt x="61" y="5"/>
                  </a:cubicBezTo>
                  <a:cubicBezTo>
                    <a:pt x="61" y="9"/>
                    <a:pt x="66" y="10"/>
                    <a:pt x="66" y="10"/>
                  </a:cubicBezTo>
                  <a:cubicBezTo>
                    <a:pt x="82" y="13"/>
                    <a:pt x="86" y="16"/>
                    <a:pt x="98" y="50"/>
                  </a:cubicBezTo>
                  <a:lnTo>
                    <a:pt x="147" y="186"/>
                  </a:lnTo>
                  <a:lnTo>
                    <a:pt x="9" y="323"/>
                  </a:lnTo>
                  <a:cubicBezTo>
                    <a:pt x="3" y="329"/>
                    <a:pt x="0" y="332"/>
                    <a:pt x="0" y="339"/>
                  </a:cubicBezTo>
                  <a:cubicBezTo>
                    <a:pt x="0" y="347"/>
                    <a:pt x="7" y="353"/>
                    <a:pt x="15" y="353"/>
                  </a:cubicBezTo>
                  <a:cubicBezTo>
                    <a:pt x="23" y="353"/>
                    <a:pt x="28" y="348"/>
                    <a:pt x="32" y="343"/>
                  </a:cubicBezTo>
                  <a:lnTo>
                    <a:pt x="152"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125">
              <a:extLst>
                <a:ext uri="{FF2B5EF4-FFF2-40B4-BE49-F238E27FC236}">
                  <a16:creationId xmlns:a16="http://schemas.microsoft.com/office/drawing/2014/main" id="{CCBCC99D-4195-4B8C-9274-C2F89DEF0FAE}"/>
                </a:ext>
              </a:extLst>
            </p:cNvPr>
            <p:cNvSpPr>
              <a:spLocks/>
            </p:cNvSpPr>
            <p:nvPr>
              <p:custDataLst>
                <p:tags r:id="rId26"/>
              </p:custDataLst>
            </p:nvPr>
          </p:nvSpPr>
          <p:spPr bwMode="auto">
            <a:xfrm>
              <a:off x="3157538" y="1785938"/>
              <a:ext cx="49213" cy="85725"/>
            </a:xfrm>
            <a:custGeom>
              <a:avLst/>
              <a:gdLst>
                <a:gd name="T0" fmla="*/ 161 w 161"/>
                <a:gd name="T1" fmla="*/ 172 h 239"/>
                <a:gd name="T2" fmla="*/ 100 w 161"/>
                <a:gd name="T3" fmla="*/ 109 h 239"/>
                <a:gd name="T4" fmla="*/ 150 w 161"/>
                <a:gd name="T5" fmla="*/ 49 h 239"/>
                <a:gd name="T6" fmla="*/ 79 w 161"/>
                <a:gd name="T7" fmla="*/ 0 h 239"/>
                <a:gd name="T8" fmla="*/ 11 w 161"/>
                <a:gd name="T9" fmla="*/ 47 h 239"/>
                <a:gd name="T10" fmla="*/ 29 w 161"/>
                <a:gd name="T11" fmla="*/ 66 h 239"/>
                <a:gd name="T12" fmla="*/ 47 w 161"/>
                <a:gd name="T13" fmla="*/ 48 h 239"/>
                <a:gd name="T14" fmla="*/ 29 w 161"/>
                <a:gd name="T15" fmla="*/ 30 h 239"/>
                <a:gd name="T16" fmla="*/ 78 w 161"/>
                <a:gd name="T17" fmla="*/ 11 h 239"/>
                <a:gd name="T18" fmla="*/ 116 w 161"/>
                <a:gd name="T19" fmla="*/ 49 h 239"/>
                <a:gd name="T20" fmla="*/ 102 w 161"/>
                <a:gd name="T21" fmla="*/ 90 h 239"/>
                <a:gd name="T22" fmla="*/ 63 w 161"/>
                <a:gd name="T23" fmla="*/ 105 h 239"/>
                <a:gd name="T24" fmla="*/ 52 w 161"/>
                <a:gd name="T25" fmla="*/ 106 h 239"/>
                <a:gd name="T26" fmla="*/ 49 w 161"/>
                <a:gd name="T27" fmla="*/ 111 h 239"/>
                <a:gd name="T28" fmla="*/ 58 w 161"/>
                <a:gd name="T29" fmla="*/ 116 h 239"/>
                <a:gd name="T30" fmla="*/ 77 w 161"/>
                <a:gd name="T31" fmla="*/ 116 h 239"/>
                <a:gd name="T32" fmla="*/ 123 w 161"/>
                <a:gd name="T33" fmla="*/ 172 h 239"/>
                <a:gd name="T34" fmla="*/ 78 w 161"/>
                <a:gd name="T35" fmla="*/ 228 h 239"/>
                <a:gd name="T36" fmla="*/ 19 w 161"/>
                <a:gd name="T37" fmla="*/ 204 h 239"/>
                <a:gd name="T38" fmla="*/ 39 w 161"/>
                <a:gd name="T39" fmla="*/ 184 h 239"/>
                <a:gd name="T40" fmla="*/ 20 w 161"/>
                <a:gd name="T41" fmla="*/ 165 h 239"/>
                <a:gd name="T42" fmla="*/ 0 w 161"/>
                <a:gd name="T43" fmla="*/ 185 h 239"/>
                <a:gd name="T44" fmla="*/ 79 w 161"/>
                <a:gd name="T45" fmla="*/ 239 h 239"/>
                <a:gd name="T46" fmla="*/ 161 w 161"/>
                <a:gd name="T47" fmla="*/ 17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239">
                  <a:moveTo>
                    <a:pt x="161" y="172"/>
                  </a:moveTo>
                  <a:cubicBezTo>
                    <a:pt x="161" y="145"/>
                    <a:pt x="138" y="117"/>
                    <a:pt x="100" y="109"/>
                  </a:cubicBezTo>
                  <a:cubicBezTo>
                    <a:pt x="137" y="96"/>
                    <a:pt x="150" y="70"/>
                    <a:pt x="150" y="49"/>
                  </a:cubicBezTo>
                  <a:cubicBezTo>
                    <a:pt x="150" y="21"/>
                    <a:pt x="118" y="0"/>
                    <a:pt x="79" y="0"/>
                  </a:cubicBezTo>
                  <a:cubicBezTo>
                    <a:pt x="41" y="0"/>
                    <a:pt x="11" y="19"/>
                    <a:pt x="11" y="47"/>
                  </a:cubicBezTo>
                  <a:cubicBezTo>
                    <a:pt x="11" y="59"/>
                    <a:pt x="19" y="66"/>
                    <a:pt x="29" y="66"/>
                  </a:cubicBezTo>
                  <a:cubicBezTo>
                    <a:pt x="40" y="66"/>
                    <a:pt x="47" y="58"/>
                    <a:pt x="47" y="48"/>
                  </a:cubicBezTo>
                  <a:cubicBezTo>
                    <a:pt x="47" y="38"/>
                    <a:pt x="40" y="30"/>
                    <a:pt x="29" y="30"/>
                  </a:cubicBezTo>
                  <a:cubicBezTo>
                    <a:pt x="41" y="14"/>
                    <a:pt x="65" y="11"/>
                    <a:pt x="78" y="11"/>
                  </a:cubicBezTo>
                  <a:cubicBezTo>
                    <a:pt x="94" y="11"/>
                    <a:pt x="116" y="18"/>
                    <a:pt x="116" y="49"/>
                  </a:cubicBezTo>
                  <a:cubicBezTo>
                    <a:pt x="116" y="63"/>
                    <a:pt x="111" y="79"/>
                    <a:pt x="102" y="90"/>
                  </a:cubicBezTo>
                  <a:cubicBezTo>
                    <a:pt x="91" y="104"/>
                    <a:pt x="81" y="104"/>
                    <a:pt x="63" y="105"/>
                  </a:cubicBezTo>
                  <a:cubicBezTo>
                    <a:pt x="55" y="106"/>
                    <a:pt x="54" y="106"/>
                    <a:pt x="52" y="106"/>
                  </a:cubicBezTo>
                  <a:cubicBezTo>
                    <a:pt x="52" y="106"/>
                    <a:pt x="49" y="107"/>
                    <a:pt x="49" y="111"/>
                  </a:cubicBezTo>
                  <a:cubicBezTo>
                    <a:pt x="49" y="116"/>
                    <a:pt x="52" y="116"/>
                    <a:pt x="58" y="116"/>
                  </a:cubicBezTo>
                  <a:lnTo>
                    <a:pt x="77" y="116"/>
                  </a:lnTo>
                  <a:cubicBezTo>
                    <a:pt x="104" y="116"/>
                    <a:pt x="123" y="135"/>
                    <a:pt x="123" y="172"/>
                  </a:cubicBezTo>
                  <a:cubicBezTo>
                    <a:pt x="123" y="215"/>
                    <a:pt x="98" y="228"/>
                    <a:pt x="78" y="228"/>
                  </a:cubicBezTo>
                  <a:cubicBezTo>
                    <a:pt x="64" y="228"/>
                    <a:pt x="33" y="224"/>
                    <a:pt x="19" y="204"/>
                  </a:cubicBezTo>
                  <a:cubicBezTo>
                    <a:pt x="35" y="203"/>
                    <a:pt x="39" y="192"/>
                    <a:pt x="39" y="184"/>
                  </a:cubicBezTo>
                  <a:cubicBezTo>
                    <a:pt x="39" y="173"/>
                    <a:pt x="31" y="165"/>
                    <a:pt x="20" y="165"/>
                  </a:cubicBezTo>
                  <a:cubicBezTo>
                    <a:pt x="10" y="165"/>
                    <a:pt x="0" y="171"/>
                    <a:pt x="0" y="185"/>
                  </a:cubicBezTo>
                  <a:cubicBezTo>
                    <a:pt x="0" y="218"/>
                    <a:pt x="37" y="239"/>
                    <a:pt x="79" y="239"/>
                  </a:cubicBezTo>
                  <a:cubicBezTo>
                    <a:pt x="127" y="239"/>
                    <a:pt x="161" y="207"/>
                    <a:pt x="161" y="17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126">
              <a:extLst>
                <a:ext uri="{FF2B5EF4-FFF2-40B4-BE49-F238E27FC236}">
                  <a16:creationId xmlns:a16="http://schemas.microsoft.com/office/drawing/2014/main" id="{FDFAEB9A-4003-4210-9757-9CC36DD7A028}"/>
                </a:ext>
              </a:extLst>
            </p:cNvPr>
            <p:cNvSpPr>
              <a:spLocks noEditPoints="1"/>
            </p:cNvSpPr>
            <p:nvPr>
              <p:custDataLst>
                <p:tags r:id="rId27"/>
              </p:custDataLst>
            </p:nvPr>
          </p:nvSpPr>
          <p:spPr bwMode="auto">
            <a:xfrm>
              <a:off x="3270250" y="1778001"/>
              <a:ext cx="100013" cy="41275"/>
            </a:xfrm>
            <a:custGeom>
              <a:avLst/>
              <a:gdLst>
                <a:gd name="T0" fmla="*/ 332 w 332"/>
                <a:gd name="T1" fmla="*/ 10 h 117"/>
                <a:gd name="T2" fmla="*/ 315 w 332"/>
                <a:gd name="T3" fmla="*/ 0 h 117"/>
                <a:gd name="T4" fmla="*/ 16 w 332"/>
                <a:gd name="T5" fmla="*/ 0 h 117"/>
                <a:gd name="T6" fmla="*/ 0 w 332"/>
                <a:gd name="T7" fmla="*/ 10 h 117"/>
                <a:gd name="T8" fmla="*/ 17 w 332"/>
                <a:gd name="T9" fmla="*/ 20 h 117"/>
                <a:gd name="T10" fmla="*/ 315 w 332"/>
                <a:gd name="T11" fmla="*/ 20 h 117"/>
                <a:gd name="T12" fmla="*/ 332 w 332"/>
                <a:gd name="T13" fmla="*/ 10 h 117"/>
                <a:gd name="T14" fmla="*/ 332 w 332"/>
                <a:gd name="T15" fmla="*/ 107 h 117"/>
                <a:gd name="T16" fmla="*/ 315 w 332"/>
                <a:gd name="T17" fmla="*/ 97 h 117"/>
                <a:gd name="T18" fmla="*/ 17 w 332"/>
                <a:gd name="T19" fmla="*/ 97 h 117"/>
                <a:gd name="T20" fmla="*/ 0 w 332"/>
                <a:gd name="T21" fmla="*/ 107 h 117"/>
                <a:gd name="T22" fmla="*/ 16 w 332"/>
                <a:gd name="T23" fmla="*/ 117 h 117"/>
                <a:gd name="T24" fmla="*/ 315 w 332"/>
                <a:gd name="T25" fmla="*/ 117 h 117"/>
                <a:gd name="T26" fmla="*/ 332 w 332"/>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7">
                  <a:moveTo>
                    <a:pt x="332" y="10"/>
                  </a:moveTo>
                  <a:cubicBezTo>
                    <a:pt x="332" y="0"/>
                    <a:pt x="322" y="0"/>
                    <a:pt x="315" y="0"/>
                  </a:cubicBezTo>
                  <a:lnTo>
                    <a:pt x="16" y="0"/>
                  </a:lnTo>
                  <a:cubicBezTo>
                    <a:pt x="9" y="0"/>
                    <a:pt x="0" y="0"/>
                    <a:pt x="0" y="10"/>
                  </a:cubicBezTo>
                  <a:cubicBezTo>
                    <a:pt x="0" y="20"/>
                    <a:pt x="9" y="20"/>
                    <a:pt x="17" y="20"/>
                  </a:cubicBezTo>
                  <a:lnTo>
                    <a:pt x="315" y="20"/>
                  </a:lnTo>
                  <a:cubicBezTo>
                    <a:pt x="322" y="20"/>
                    <a:pt x="332" y="20"/>
                    <a:pt x="332" y="10"/>
                  </a:cubicBezTo>
                  <a:close/>
                  <a:moveTo>
                    <a:pt x="332" y="107"/>
                  </a:moveTo>
                  <a:cubicBezTo>
                    <a:pt x="332" y="97"/>
                    <a:pt x="322" y="97"/>
                    <a:pt x="315" y="97"/>
                  </a:cubicBezTo>
                  <a:lnTo>
                    <a:pt x="17" y="97"/>
                  </a:lnTo>
                  <a:cubicBezTo>
                    <a:pt x="9" y="97"/>
                    <a:pt x="0" y="97"/>
                    <a:pt x="0" y="107"/>
                  </a:cubicBezTo>
                  <a:cubicBezTo>
                    <a:pt x="0" y="117"/>
                    <a:pt x="9" y="117"/>
                    <a:pt x="16" y="117"/>
                  </a:cubicBezTo>
                  <a:lnTo>
                    <a:pt x="315" y="117"/>
                  </a:lnTo>
                  <a:cubicBezTo>
                    <a:pt x="322" y="117"/>
                    <a:pt x="332" y="117"/>
                    <a:pt x="332"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127">
              <a:extLst>
                <a:ext uri="{FF2B5EF4-FFF2-40B4-BE49-F238E27FC236}">
                  <a16:creationId xmlns:a16="http://schemas.microsoft.com/office/drawing/2014/main" id="{F49AC38A-5DEB-4C5D-9DC9-4D2562F5EBBF}"/>
                </a:ext>
              </a:extLst>
            </p:cNvPr>
            <p:cNvSpPr>
              <a:spLocks/>
            </p:cNvSpPr>
            <p:nvPr>
              <p:custDataLst>
                <p:tags r:id="rId28"/>
              </p:custDataLst>
            </p:nvPr>
          </p:nvSpPr>
          <p:spPr bwMode="auto">
            <a:xfrm>
              <a:off x="3429000" y="1722438"/>
              <a:ext cx="65088" cy="123825"/>
            </a:xfrm>
            <a:custGeom>
              <a:avLst/>
              <a:gdLst>
                <a:gd name="T0" fmla="*/ 214 w 214"/>
                <a:gd name="T1" fmla="*/ 16 h 349"/>
                <a:gd name="T2" fmla="*/ 93 w 214"/>
                <a:gd name="T3" fmla="*/ 16 h 349"/>
                <a:gd name="T4" fmla="*/ 29 w 214"/>
                <a:gd name="T5" fmla="*/ 0 h 349"/>
                <a:gd name="T6" fmla="*/ 17 w 214"/>
                <a:gd name="T7" fmla="*/ 0 h 349"/>
                <a:gd name="T8" fmla="*/ 0 w 214"/>
                <a:gd name="T9" fmla="*/ 103 h 349"/>
                <a:gd name="T10" fmla="*/ 13 w 214"/>
                <a:gd name="T11" fmla="*/ 103 h 349"/>
                <a:gd name="T12" fmla="*/ 25 w 214"/>
                <a:gd name="T13" fmla="*/ 57 h 349"/>
                <a:gd name="T14" fmla="*/ 74 w 214"/>
                <a:gd name="T15" fmla="*/ 54 h 349"/>
                <a:gd name="T16" fmla="*/ 177 w 214"/>
                <a:gd name="T17" fmla="*/ 54 h 349"/>
                <a:gd name="T18" fmla="*/ 121 w 214"/>
                <a:gd name="T19" fmla="*/ 133 h 349"/>
                <a:gd name="T20" fmla="*/ 60 w 214"/>
                <a:gd name="T21" fmla="*/ 321 h 349"/>
                <a:gd name="T22" fmla="*/ 83 w 214"/>
                <a:gd name="T23" fmla="*/ 349 h 349"/>
                <a:gd name="T24" fmla="*/ 106 w 214"/>
                <a:gd name="T25" fmla="*/ 321 h 349"/>
                <a:gd name="T26" fmla="*/ 106 w 214"/>
                <a:gd name="T27" fmla="*/ 296 h 349"/>
                <a:gd name="T28" fmla="*/ 111 w 214"/>
                <a:gd name="T29" fmla="*/ 214 h 349"/>
                <a:gd name="T30" fmla="*/ 142 w 214"/>
                <a:gd name="T31" fmla="*/ 128 h 349"/>
                <a:gd name="T32" fmla="*/ 210 w 214"/>
                <a:gd name="T33" fmla="*/ 33 h 349"/>
                <a:gd name="T34" fmla="*/ 214 w 214"/>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49">
                  <a:moveTo>
                    <a:pt x="214" y="16"/>
                  </a:moveTo>
                  <a:lnTo>
                    <a:pt x="93" y="16"/>
                  </a:lnTo>
                  <a:cubicBezTo>
                    <a:pt x="32" y="16"/>
                    <a:pt x="31" y="9"/>
                    <a:pt x="29" y="0"/>
                  </a:cubicBezTo>
                  <a:lnTo>
                    <a:pt x="17" y="0"/>
                  </a:lnTo>
                  <a:lnTo>
                    <a:pt x="0" y="103"/>
                  </a:lnTo>
                  <a:lnTo>
                    <a:pt x="13" y="103"/>
                  </a:lnTo>
                  <a:cubicBezTo>
                    <a:pt x="14" y="95"/>
                    <a:pt x="19" y="63"/>
                    <a:pt x="25" y="57"/>
                  </a:cubicBezTo>
                  <a:cubicBezTo>
                    <a:pt x="29" y="54"/>
                    <a:pt x="67" y="54"/>
                    <a:pt x="74" y="54"/>
                  </a:cubicBezTo>
                  <a:lnTo>
                    <a:pt x="177" y="54"/>
                  </a:lnTo>
                  <a:lnTo>
                    <a:pt x="121" y="133"/>
                  </a:lnTo>
                  <a:cubicBezTo>
                    <a:pt x="76" y="201"/>
                    <a:pt x="60" y="270"/>
                    <a:pt x="60" y="321"/>
                  </a:cubicBezTo>
                  <a:cubicBezTo>
                    <a:pt x="60" y="326"/>
                    <a:pt x="60" y="349"/>
                    <a:pt x="83" y="349"/>
                  </a:cubicBezTo>
                  <a:cubicBezTo>
                    <a:pt x="106" y="349"/>
                    <a:pt x="106" y="326"/>
                    <a:pt x="106" y="321"/>
                  </a:cubicBezTo>
                  <a:lnTo>
                    <a:pt x="106" y="296"/>
                  </a:lnTo>
                  <a:cubicBezTo>
                    <a:pt x="106" y="268"/>
                    <a:pt x="107" y="241"/>
                    <a:pt x="111" y="214"/>
                  </a:cubicBezTo>
                  <a:cubicBezTo>
                    <a:pt x="113" y="202"/>
                    <a:pt x="120" y="159"/>
                    <a:pt x="142" y="128"/>
                  </a:cubicBezTo>
                  <a:lnTo>
                    <a:pt x="210" y="33"/>
                  </a:lnTo>
                  <a:cubicBezTo>
                    <a:pt x="214" y="27"/>
                    <a:pt x="214" y="26"/>
                    <a:pt x="214"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Oval 128">
              <a:extLst>
                <a:ext uri="{FF2B5EF4-FFF2-40B4-BE49-F238E27FC236}">
                  <a16:creationId xmlns:a16="http://schemas.microsoft.com/office/drawing/2014/main" id="{D56B74DB-A8FF-4A18-942B-12A20C364869}"/>
                </a:ext>
              </a:extLst>
            </p:cNvPr>
            <p:cNvSpPr>
              <a:spLocks noChangeArrowheads="1"/>
            </p:cNvSpPr>
            <p:nvPr>
              <p:custDataLst>
                <p:tags r:id="rId29"/>
              </p:custDataLst>
            </p:nvPr>
          </p:nvSpPr>
          <p:spPr bwMode="auto">
            <a:xfrm>
              <a:off x="3508375"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129">
              <a:extLst>
                <a:ext uri="{FF2B5EF4-FFF2-40B4-BE49-F238E27FC236}">
                  <a16:creationId xmlns:a16="http://schemas.microsoft.com/office/drawing/2014/main" id="{0AE42AE9-F74A-4EF1-86AE-ABCD9A23589F}"/>
                </a:ext>
              </a:extLst>
            </p:cNvPr>
            <p:cNvSpPr>
              <a:spLocks noEditPoints="1"/>
            </p:cNvSpPr>
            <p:nvPr>
              <p:custDataLst>
                <p:tags r:id="rId30"/>
              </p:custDataLst>
            </p:nvPr>
          </p:nvSpPr>
          <p:spPr bwMode="auto">
            <a:xfrm>
              <a:off x="3543300" y="1724026"/>
              <a:ext cx="63500" cy="122238"/>
            </a:xfrm>
            <a:custGeom>
              <a:avLst/>
              <a:gdLst>
                <a:gd name="T0" fmla="*/ 207 w 207"/>
                <a:gd name="T1" fmla="*/ 249 h 344"/>
                <a:gd name="T2" fmla="*/ 183 w 207"/>
                <a:gd name="T3" fmla="*/ 187 h 344"/>
                <a:gd name="T4" fmla="*/ 134 w 207"/>
                <a:gd name="T5" fmla="*/ 152 h 344"/>
                <a:gd name="T6" fmla="*/ 194 w 207"/>
                <a:gd name="T7" fmla="*/ 74 h 344"/>
                <a:gd name="T8" fmla="*/ 104 w 207"/>
                <a:gd name="T9" fmla="*/ 0 h 344"/>
                <a:gd name="T10" fmla="*/ 14 w 207"/>
                <a:gd name="T11" fmla="*/ 83 h 344"/>
                <a:gd name="T12" fmla="*/ 36 w 207"/>
                <a:gd name="T13" fmla="*/ 138 h 344"/>
                <a:gd name="T14" fmla="*/ 72 w 207"/>
                <a:gd name="T15" fmla="*/ 165 h 344"/>
                <a:gd name="T16" fmla="*/ 0 w 207"/>
                <a:gd name="T17" fmla="*/ 257 h 344"/>
                <a:gd name="T18" fmla="*/ 104 w 207"/>
                <a:gd name="T19" fmla="*/ 344 h 344"/>
                <a:gd name="T20" fmla="*/ 207 w 207"/>
                <a:gd name="T21" fmla="*/ 249 h 344"/>
                <a:gd name="T22" fmla="*/ 172 w 207"/>
                <a:gd name="T23" fmla="*/ 74 h 344"/>
                <a:gd name="T24" fmla="*/ 123 w 207"/>
                <a:gd name="T25" fmla="*/ 144 h 344"/>
                <a:gd name="T26" fmla="*/ 61 w 207"/>
                <a:gd name="T27" fmla="*/ 104 h 344"/>
                <a:gd name="T28" fmla="*/ 36 w 207"/>
                <a:gd name="T29" fmla="*/ 64 h 344"/>
                <a:gd name="T30" fmla="*/ 104 w 207"/>
                <a:gd name="T31" fmla="*/ 12 h 344"/>
                <a:gd name="T32" fmla="*/ 172 w 207"/>
                <a:gd name="T33" fmla="*/ 74 h 344"/>
                <a:gd name="T34" fmla="*/ 182 w 207"/>
                <a:gd name="T35" fmla="*/ 267 h 344"/>
                <a:gd name="T36" fmla="*/ 104 w 207"/>
                <a:gd name="T37" fmla="*/ 330 h 344"/>
                <a:gd name="T38" fmla="*/ 25 w 207"/>
                <a:gd name="T39" fmla="*/ 257 h 344"/>
                <a:gd name="T40" fmla="*/ 84 w 207"/>
                <a:gd name="T41" fmla="*/ 173 h 344"/>
                <a:gd name="T42" fmla="*/ 145 w 207"/>
                <a:gd name="T43" fmla="*/ 212 h 344"/>
                <a:gd name="T44" fmla="*/ 182 w 207"/>
                <a:gd name="T45" fmla="*/ 2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4">
                  <a:moveTo>
                    <a:pt x="207" y="249"/>
                  </a:moveTo>
                  <a:cubicBezTo>
                    <a:pt x="207" y="231"/>
                    <a:pt x="202" y="208"/>
                    <a:pt x="183" y="187"/>
                  </a:cubicBezTo>
                  <a:cubicBezTo>
                    <a:pt x="173" y="177"/>
                    <a:pt x="165" y="172"/>
                    <a:pt x="134" y="152"/>
                  </a:cubicBezTo>
                  <a:cubicBezTo>
                    <a:pt x="169" y="133"/>
                    <a:pt x="194" y="107"/>
                    <a:pt x="194" y="74"/>
                  </a:cubicBezTo>
                  <a:cubicBezTo>
                    <a:pt x="194" y="28"/>
                    <a:pt x="149" y="0"/>
                    <a:pt x="104" y="0"/>
                  </a:cubicBezTo>
                  <a:cubicBezTo>
                    <a:pt x="54" y="0"/>
                    <a:pt x="14" y="37"/>
                    <a:pt x="14" y="83"/>
                  </a:cubicBezTo>
                  <a:cubicBezTo>
                    <a:pt x="14" y="92"/>
                    <a:pt x="15" y="115"/>
                    <a:pt x="36" y="138"/>
                  </a:cubicBezTo>
                  <a:cubicBezTo>
                    <a:pt x="41" y="144"/>
                    <a:pt x="60" y="157"/>
                    <a:pt x="72" y="165"/>
                  </a:cubicBezTo>
                  <a:cubicBezTo>
                    <a:pt x="43" y="180"/>
                    <a:pt x="0" y="208"/>
                    <a:pt x="0" y="257"/>
                  </a:cubicBezTo>
                  <a:cubicBezTo>
                    <a:pt x="0" y="310"/>
                    <a:pt x="51" y="344"/>
                    <a:pt x="104" y="344"/>
                  </a:cubicBezTo>
                  <a:cubicBezTo>
                    <a:pt x="160" y="344"/>
                    <a:pt x="207" y="302"/>
                    <a:pt x="207" y="249"/>
                  </a:cubicBezTo>
                  <a:close/>
                  <a:moveTo>
                    <a:pt x="172" y="74"/>
                  </a:moveTo>
                  <a:cubicBezTo>
                    <a:pt x="172" y="103"/>
                    <a:pt x="152" y="127"/>
                    <a:pt x="123" y="144"/>
                  </a:cubicBezTo>
                  <a:lnTo>
                    <a:pt x="61" y="104"/>
                  </a:lnTo>
                  <a:cubicBezTo>
                    <a:pt x="38" y="89"/>
                    <a:pt x="36" y="72"/>
                    <a:pt x="36" y="64"/>
                  </a:cubicBezTo>
                  <a:cubicBezTo>
                    <a:pt x="36" y="33"/>
                    <a:pt x="68" y="12"/>
                    <a:pt x="104" y="12"/>
                  </a:cubicBezTo>
                  <a:cubicBezTo>
                    <a:pt x="140" y="12"/>
                    <a:pt x="172" y="38"/>
                    <a:pt x="172" y="74"/>
                  </a:cubicBezTo>
                  <a:close/>
                  <a:moveTo>
                    <a:pt x="182" y="267"/>
                  </a:moveTo>
                  <a:cubicBezTo>
                    <a:pt x="182" y="304"/>
                    <a:pt x="145" y="330"/>
                    <a:pt x="104" y="330"/>
                  </a:cubicBezTo>
                  <a:cubicBezTo>
                    <a:pt x="61" y="330"/>
                    <a:pt x="25" y="299"/>
                    <a:pt x="25" y="257"/>
                  </a:cubicBezTo>
                  <a:cubicBezTo>
                    <a:pt x="25" y="228"/>
                    <a:pt x="41" y="196"/>
                    <a:pt x="84" y="173"/>
                  </a:cubicBezTo>
                  <a:lnTo>
                    <a:pt x="145" y="212"/>
                  </a:lnTo>
                  <a:cubicBezTo>
                    <a:pt x="159" y="221"/>
                    <a:pt x="182" y="236"/>
                    <a:pt x="182" y="2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130">
              <a:extLst>
                <a:ext uri="{FF2B5EF4-FFF2-40B4-BE49-F238E27FC236}">
                  <a16:creationId xmlns:a16="http://schemas.microsoft.com/office/drawing/2014/main" id="{045E79B9-FA3F-431F-8124-02D45524DCFB}"/>
                </a:ext>
              </a:extLst>
            </p:cNvPr>
            <p:cNvSpPr>
              <a:spLocks/>
            </p:cNvSpPr>
            <p:nvPr>
              <p:custDataLst>
                <p:tags r:id="rId31"/>
              </p:custDataLst>
            </p:nvPr>
          </p:nvSpPr>
          <p:spPr bwMode="auto">
            <a:xfrm>
              <a:off x="3621088" y="1724026"/>
              <a:ext cx="60325" cy="122238"/>
            </a:xfrm>
            <a:custGeom>
              <a:avLst/>
              <a:gdLst>
                <a:gd name="T0" fmla="*/ 199 w 199"/>
                <a:gd name="T1" fmla="*/ 232 h 344"/>
                <a:gd name="T2" fmla="*/ 105 w 199"/>
                <a:gd name="T3" fmla="*/ 123 h 344"/>
                <a:gd name="T4" fmla="*/ 41 w 199"/>
                <a:gd name="T5" fmla="*/ 148 h 344"/>
                <a:gd name="T6" fmla="*/ 41 w 199"/>
                <a:gd name="T7" fmla="*/ 51 h 344"/>
                <a:gd name="T8" fmla="*/ 84 w 199"/>
                <a:gd name="T9" fmla="*/ 57 h 344"/>
                <a:gd name="T10" fmla="*/ 180 w 199"/>
                <a:gd name="T11" fmla="*/ 5 h 344"/>
                <a:gd name="T12" fmla="*/ 175 w 199"/>
                <a:gd name="T13" fmla="*/ 0 h 344"/>
                <a:gd name="T14" fmla="*/ 171 w 199"/>
                <a:gd name="T15" fmla="*/ 1 h 344"/>
                <a:gd name="T16" fmla="*/ 103 w 199"/>
                <a:gd name="T17" fmla="*/ 16 h 344"/>
                <a:gd name="T18" fmla="*/ 37 w 199"/>
                <a:gd name="T19" fmla="*/ 2 h 344"/>
                <a:gd name="T20" fmla="*/ 31 w 199"/>
                <a:gd name="T21" fmla="*/ 0 h 344"/>
                <a:gd name="T22" fmla="*/ 26 w 199"/>
                <a:gd name="T23" fmla="*/ 12 h 344"/>
                <a:gd name="T24" fmla="*/ 26 w 199"/>
                <a:gd name="T25" fmla="*/ 160 h 344"/>
                <a:gd name="T26" fmla="*/ 33 w 199"/>
                <a:gd name="T27" fmla="*/ 173 h 344"/>
                <a:gd name="T28" fmla="*/ 39 w 199"/>
                <a:gd name="T29" fmla="*/ 169 h 344"/>
                <a:gd name="T30" fmla="*/ 104 w 199"/>
                <a:gd name="T31" fmla="*/ 134 h 344"/>
                <a:gd name="T32" fmla="*/ 146 w 199"/>
                <a:gd name="T33" fmla="*/ 166 h 344"/>
                <a:gd name="T34" fmla="*/ 155 w 199"/>
                <a:gd name="T35" fmla="*/ 229 h 344"/>
                <a:gd name="T36" fmla="*/ 143 w 199"/>
                <a:gd name="T37" fmla="*/ 297 h 344"/>
                <a:gd name="T38" fmla="*/ 90 w 199"/>
                <a:gd name="T39" fmla="*/ 330 h 344"/>
                <a:gd name="T40" fmla="*/ 16 w 199"/>
                <a:gd name="T41" fmla="*/ 274 h 344"/>
                <a:gd name="T42" fmla="*/ 25 w 199"/>
                <a:gd name="T43" fmla="*/ 275 h 344"/>
                <a:gd name="T44" fmla="*/ 50 w 199"/>
                <a:gd name="T45" fmla="*/ 250 h 344"/>
                <a:gd name="T46" fmla="*/ 25 w 199"/>
                <a:gd name="T47" fmla="*/ 226 h 344"/>
                <a:gd name="T48" fmla="*/ 0 w 199"/>
                <a:gd name="T49" fmla="*/ 252 h 344"/>
                <a:gd name="T50" fmla="*/ 91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9" y="123"/>
                    <a:pt x="105" y="123"/>
                  </a:cubicBezTo>
                  <a:cubicBezTo>
                    <a:pt x="81" y="123"/>
                    <a:pt x="59" y="131"/>
                    <a:pt x="41" y="148"/>
                  </a:cubicBezTo>
                  <a:lnTo>
                    <a:pt x="41" y="51"/>
                  </a:lnTo>
                  <a:cubicBezTo>
                    <a:pt x="51" y="54"/>
                    <a:pt x="68" y="57"/>
                    <a:pt x="84" y="57"/>
                  </a:cubicBezTo>
                  <a:cubicBezTo>
                    <a:pt x="145" y="57"/>
                    <a:pt x="180" y="12"/>
                    <a:pt x="180" y="5"/>
                  </a:cubicBezTo>
                  <a:cubicBezTo>
                    <a:pt x="180" y="2"/>
                    <a:pt x="178" y="0"/>
                    <a:pt x="175" y="0"/>
                  </a:cubicBezTo>
                  <a:cubicBezTo>
                    <a:pt x="175" y="0"/>
                    <a:pt x="174" y="0"/>
                    <a:pt x="171" y="1"/>
                  </a:cubicBezTo>
                  <a:cubicBezTo>
                    <a:pt x="161" y="6"/>
                    <a:pt x="137" y="16"/>
                    <a:pt x="103" y="16"/>
                  </a:cubicBezTo>
                  <a:cubicBezTo>
                    <a:pt x="83" y="16"/>
                    <a:pt x="60" y="12"/>
                    <a:pt x="37" y="2"/>
                  </a:cubicBezTo>
                  <a:cubicBezTo>
                    <a:pt x="33" y="0"/>
                    <a:pt x="31" y="0"/>
                    <a:pt x="31" y="0"/>
                  </a:cubicBezTo>
                  <a:cubicBezTo>
                    <a:pt x="26" y="0"/>
                    <a:pt x="26" y="4"/>
                    <a:pt x="26" y="12"/>
                  </a:cubicBezTo>
                  <a:lnTo>
                    <a:pt x="26" y="160"/>
                  </a:lnTo>
                  <a:cubicBezTo>
                    <a:pt x="26" y="169"/>
                    <a:pt x="26" y="173"/>
                    <a:pt x="33" y="173"/>
                  </a:cubicBezTo>
                  <a:cubicBezTo>
                    <a:pt x="36" y="173"/>
                    <a:pt x="37" y="172"/>
                    <a:pt x="39" y="169"/>
                  </a:cubicBezTo>
                  <a:cubicBezTo>
                    <a:pt x="45" y="161"/>
                    <a:pt x="63" y="134"/>
                    <a:pt x="104" y="134"/>
                  </a:cubicBezTo>
                  <a:cubicBezTo>
                    <a:pt x="130" y="134"/>
                    <a:pt x="142" y="157"/>
                    <a:pt x="146" y="166"/>
                  </a:cubicBezTo>
                  <a:cubicBezTo>
                    <a:pt x="154" y="184"/>
                    <a:pt x="155" y="204"/>
                    <a:pt x="155" y="229"/>
                  </a:cubicBezTo>
                  <a:cubicBezTo>
                    <a:pt x="155" y="246"/>
                    <a:pt x="155" y="276"/>
                    <a:pt x="143" y="297"/>
                  </a:cubicBezTo>
                  <a:cubicBezTo>
                    <a:pt x="131" y="317"/>
                    <a:pt x="113" y="330"/>
                    <a:pt x="90" y="330"/>
                  </a:cubicBezTo>
                  <a:cubicBezTo>
                    <a:pt x="53" y="330"/>
                    <a:pt x="25" y="303"/>
                    <a:pt x="16" y="274"/>
                  </a:cubicBezTo>
                  <a:cubicBezTo>
                    <a:pt x="18" y="274"/>
                    <a:pt x="19" y="275"/>
                    <a:pt x="25" y="275"/>
                  </a:cubicBezTo>
                  <a:cubicBezTo>
                    <a:pt x="41" y="275"/>
                    <a:pt x="50" y="262"/>
                    <a:pt x="50" y="250"/>
                  </a:cubicBezTo>
                  <a:cubicBezTo>
                    <a:pt x="50" y="238"/>
                    <a:pt x="41" y="226"/>
                    <a:pt x="25" y="226"/>
                  </a:cubicBezTo>
                  <a:cubicBezTo>
                    <a:pt x="18" y="226"/>
                    <a:pt x="0" y="229"/>
                    <a:pt x="0" y="252"/>
                  </a:cubicBezTo>
                  <a:cubicBezTo>
                    <a:pt x="0" y="295"/>
                    <a:pt x="35" y="344"/>
                    <a:pt x="91" y="344"/>
                  </a:cubicBezTo>
                  <a:cubicBezTo>
                    <a:pt x="149"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131">
              <a:extLst>
                <a:ext uri="{FF2B5EF4-FFF2-40B4-BE49-F238E27FC236}">
                  <a16:creationId xmlns:a16="http://schemas.microsoft.com/office/drawing/2014/main" id="{8C7C5EC0-FC7C-4589-9EB5-2CE90C11D6C2}"/>
                </a:ext>
              </a:extLst>
            </p:cNvPr>
            <p:cNvSpPr>
              <a:spLocks noEditPoints="1"/>
            </p:cNvSpPr>
            <p:nvPr>
              <p:custDataLst>
                <p:tags r:id="rId32"/>
              </p:custDataLst>
            </p:nvPr>
          </p:nvSpPr>
          <p:spPr bwMode="auto">
            <a:xfrm>
              <a:off x="3692525"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2 w 221"/>
                <a:gd name="T17" fmla="*/ 256 h 339"/>
                <a:gd name="T18" fmla="*/ 132 w 221"/>
                <a:gd name="T19" fmla="*/ 300 h 339"/>
                <a:gd name="T20" fmla="*/ 94 w 221"/>
                <a:gd name="T21" fmla="*/ 323 h 339"/>
                <a:gd name="T22" fmla="*/ 84 w 221"/>
                <a:gd name="T23" fmla="*/ 323 h 339"/>
                <a:gd name="T24" fmla="*/ 84 w 221"/>
                <a:gd name="T25" fmla="*/ 339 h 339"/>
                <a:gd name="T26" fmla="*/ 151 w 221"/>
                <a:gd name="T27" fmla="*/ 337 h 339"/>
                <a:gd name="T28" fmla="*/ 219 w 221"/>
                <a:gd name="T29" fmla="*/ 339 h 339"/>
                <a:gd name="T30" fmla="*/ 219 w 221"/>
                <a:gd name="T31" fmla="*/ 323 h 339"/>
                <a:gd name="T32" fmla="*/ 209 w 221"/>
                <a:gd name="T33" fmla="*/ 323 h 339"/>
                <a:gd name="T34" fmla="*/ 171 w 221"/>
                <a:gd name="T35" fmla="*/ 300 h 339"/>
                <a:gd name="T36" fmla="*/ 171 w 221"/>
                <a:gd name="T37" fmla="*/ 256 h 339"/>
                <a:gd name="T38" fmla="*/ 221 w 221"/>
                <a:gd name="T39" fmla="*/ 256 h 339"/>
                <a:gd name="T40" fmla="*/ 135 w 221"/>
                <a:gd name="T41" fmla="*/ 241 h 339"/>
                <a:gd name="T42" fmla="*/ 14 w 221"/>
                <a:gd name="T43" fmla="*/ 241 h 339"/>
                <a:gd name="T44" fmla="*/ 135 w 221"/>
                <a:gd name="T45" fmla="*/ 54 h 339"/>
                <a:gd name="T46" fmla="*/ 135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8" y="0"/>
                    <a:pt x="157" y="0"/>
                    <a:pt x="153" y="6"/>
                  </a:cubicBezTo>
                  <a:lnTo>
                    <a:pt x="0" y="241"/>
                  </a:lnTo>
                  <a:lnTo>
                    <a:pt x="0" y="256"/>
                  </a:lnTo>
                  <a:lnTo>
                    <a:pt x="132" y="256"/>
                  </a:lnTo>
                  <a:lnTo>
                    <a:pt x="132" y="300"/>
                  </a:lnTo>
                  <a:cubicBezTo>
                    <a:pt x="132" y="318"/>
                    <a:pt x="131" y="323"/>
                    <a:pt x="94" y="323"/>
                  </a:cubicBezTo>
                  <a:lnTo>
                    <a:pt x="84" y="323"/>
                  </a:lnTo>
                  <a:lnTo>
                    <a:pt x="84" y="339"/>
                  </a:lnTo>
                  <a:cubicBezTo>
                    <a:pt x="104" y="337"/>
                    <a:pt x="130" y="337"/>
                    <a:pt x="151" y="337"/>
                  </a:cubicBezTo>
                  <a:cubicBezTo>
                    <a:pt x="172" y="337"/>
                    <a:pt x="199" y="337"/>
                    <a:pt x="219" y="339"/>
                  </a:cubicBezTo>
                  <a:lnTo>
                    <a:pt x="219" y="323"/>
                  </a:lnTo>
                  <a:lnTo>
                    <a:pt x="209" y="323"/>
                  </a:lnTo>
                  <a:cubicBezTo>
                    <a:pt x="172" y="323"/>
                    <a:pt x="171" y="318"/>
                    <a:pt x="171" y="300"/>
                  </a:cubicBezTo>
                  <a:lnTo>
                    <a:pt x="171" y="256"/>
                  </a:lnTo>
                  <a:lnTo>
                    <a:pt x="221" y="256"/>
                  </a:lnTo>
                  <a:close/>
                  <a:moveTo>
                    <a:pt x="135" y="241"/>
                  </a:moveTo>
                  <a:lnTo>
                    <a:pt x="14" y="241"/>
                  </a:lnTo>
                  <a:lnTo>
                    <a:pt x="135" y="54"/>
                  </a:lnTo>
                  <a:lnTo>
                    <a:pt x="135"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132">
              <a:extLst>
                <a:ext uri="{FF2B5EF4-FFF2-40B4-BE49-F238E27FC236}">
                  <a16:creationId xmlns:a16="http://schemas.microsoft.com/office/drawing/2014/main" id="{481ED548-AEFC-4834-8446-6CC35CE93484}"/>
                </a:ext>
              </a:extLst>
            </p:cNvPr>
            <p:cNvSpPr>
              <a:spLocks/>
            </p:cNvSpPr>
            <p:nvPr>
              <p:custDataLst>
                <p:tags r:id="rId33"/>
              </p:custDataLst>
            </p:nvPr>
          </p:nvSpPr>
          <p:spPr bwMode="auto">
            <a:xfrm>
              <a:off x="3771900" y="1722438"/>
              <a:ext cx="65088" cy="123825"/>
            </a:xfrm>
            <a:custGeom>
              <a:avLst/>
              <a:gdLst>
                <a:gd name="T0" fmla="*/ 213 w 213"/>
                <a:gd name="T1" fmla="*/ 16 h 349"/>
                <a:gd name="T2" fmla="*/ 92 w 213"/>
                <a:gd name="T3" fmla="*/ 16 h 349"/>
                <a:gd name="T4" fmla="*/ 28 w 213"/>
                <a:gd name="T5" fmla="*/ 0 h 349"/>
                <a:gd name="T6" fmla="*/ 16 w 213"/>
                <a:gd name="T7" fmla="*/ 0 h 349"/>
                <a:gd name="T8" fmla="*/ 0 w 213"/>
                <a:gd name="T9" fmla="*/ 103 h 349"/>
                <a:gd name="T10" fmla="*/ 12 w 213"/>
                <a:gd name="T11" fmla="*/ 103 h 349"/>
                <a:gd name="T12" fmla="*/ 24 w 213"/>
                <a:gd name="T13" fmla="*/ 57 h 349"/>
                <a:gd name="T14" fmla="*/ 73 w 213"/>
                <a:gd name="T15" fmla="*/ 54 h 349"/>
                <a:gd name="T16" fmla="*/ 177 w 213"/>
                <a:gd name="T17" fmla="*/ 54 h 349"/>
                <a:gd name="T18" fmla="*/ 121 w 213"/>
                <a:gd name="T19" fmla="*/ 133 h 349"/>
                <a:gd name="T20" fmla="*/ 59 w 213"/>
                <a:gd name="T21" fmla="*/ 321 h 349"/>
                <a:gd name="T22" fmla="*/ 82 w 213"/>
                <a:gd name="T23" fmla="*/ 349 h 349"/>
                <a:gd name="T24" fmla="*/ 105 w 213"/>
                <a:gd name="T25" fmla="*/ 321 h 349"/>
                <a:gd name="T26" fmla="*/ 105 w 213"/>
                <a:gd name="T27" fmla="*/ 296 h 349"/>
                <a:gd name="T28" fmla="*/ 111 w 213"/>
                <a:gd name="T29" fmla="*/ 214 h 349"/>
                <a:gd name="T30" fmla="*/ 142 w 213"/>
                <a:gd name="T31" fmla="*/ 128 h 349"/>
                <a:gd name="T32" fmla="*/ 209 w 213"/>
                <a:gd name="T33" fmla="*/ 33 h 349"/>
                <a:gd name="T34" fmla="*/ 213 w 213"/>
                <a:gd name="T35" fmla="*/ 1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349">
                  <a:moveTo>
                    <a:pt x="213" y="16"/>
                  </a:moveTo>
                  <a:lnTo>
                    <a:pt x="92" y="16"/>
                  </a:lnTo>
                  <a:cubicBezTo>
                    <a:pt x="31" y="16"/>
                    <a:pt x="30" y="9"/>
                    <a:pt x="28" y="0"/>
                  </a:cubicBezTo>
                  <a:lnTo>
                    <a:pt x="16" y="0"/>
                  </a:lnTo>
                  <a:lnTo>
                    <a:pt x="0" y="103"/>
                  </a:lnTo>
                  <a:lnTo>
                    <a:pt x="12" y="103"/>
                  </a:lnTo>
                  <a:cubicBezTo>
                    <a:pt x="13" y="95"/>
                    <a:pt x="18" y="63"/>
                    <a:pt x="24" y="57"/>
                  </a:cubicBezTo>
                  <a:cubicBezTo>
                    <a:pt x="28" y="54"/>
                    <a:pt x="67" y="54"/>
                    <a:pt x="73" y="54"/>
                  </a:cubicBezTo>
                  <a:lnTo>
                    <a:pt x="177" y="54"/>
                  </a:lnTo>
                  <a:lnTo>
                    <a:pt x="121" y="133"/>
                  </a:lnTo>
                  <a:cubicBezTo>
                    <a:pt x="76" y="201"/>
                    <a:pt x="59" y="270"/>
                    <a:pt x="59" y="321"/>
                  </a:cubicBezTo>
                  <a:cubicBezTo>
                    <a:pt x="59" y="326"/>
                    <a:pt x="59" y="349"/>
                    <a:pt x="82" y="349"/>
                  </a:cubicBezTo>
                  <a:cubicBezTo>
                    <a:pt x="105" y="349"/>
                    <a:pt x="105" y="326"/>
                    <a:pt x="105" y="321"/>
                  </a:cubicBezTo>
                  <a:lnTo>
                    <a:pt x="105" y="296"/>
                  </a:lnTo>
                  <a:cubicBezTo>
                    <a:pt x="105" y="268"/>
                    <a:pt x="107" y="241"/>
                    <a:pt x="111" y="214"/>
                  </a:cubicBezTo>
                  <a:cubicBezTo>
                    <a:pt x="113" y="202"/>
                    <a:pt x="120" y="159"/>
                    <a:pt x="142" y="128"/>
                  </a:cubicBezTo>
                  <a:lnTo>
                    <a:pt x="209" y="33"/>
                  </a:lnTo>
                  <a:cubicBezTo>
                    <a:pt x="213" y="27"/>
                    <a:pt x="213" y="26"/>
                    <a:pt x="213" y="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133">
              <a:extLst>
                <a:ext uri="{FF2B5EF4-FFF2-40B4-BE49-F238E27FC236}">
                  <a16:creationId xmlns:a16="http://schemas.microsoft.com/office/drawing/2014/main" id="{CD1B12E7-1D36-41DD-B1C9-CE0FD452683A}"/>
                </a:ext>
              </a:extLst>
            </p:cNvPr>
            <p:cNvSpPr>
              <a:spLocks noEditPoints="1"/>
            </p:cNvSpPr>
            <p:nvPr>
              <p:custDataLst>
                <p:tags r:id="rId34"/>
              </p:custDataLst>
            </p:nvPr>
          </p:nvSpPr>
          <p:spPr bwMode="auto">
            <a:xfrm>
              <a:off x="3844925" y="1724026"/>
              <a:ext cx="63500" cy="122238"/>
            </a:xfrm>
            <a:custGeom>
              <a:avLst/>
              <a:gdLst>
                <a:gd name="T0" fmla="*/ 207 w 207"/>
                <a:gd name="T1" fmla="*/ 231 h 344"/>
                <a:gd name="T2" fmla="*/ 107 w 207"/>
                <a:gd name="T3" fmla="*/ 119 h 344"/>
                <a:gd name="T4" fmla="*/ 44 w 207"/>
                <a:gd name="T5" fmla="*/ 169 h 344"/>
                <a:gd name="T6" fmla="*/ 44 w 207"/>
                <a:gd name="T7" fmla="*/ 157 h 344"/>
                <a:gd name="T8" fmla="*/ 132 w 207"/>
                <a:gd name="T9" fmla="*/ 12 h 344"/>
                <a:gd name="T10" fmla="*/ 176 w 207"/>
                <a:gd name="T11" fmla="*/ 32 h 344"/>
                <a:gd name="T12" fmla="*/ 148 w 207"/>
                <a:gd name="T13" fmla="*/ 55 h 344"/>
                <a:gd name="T14" fmla="*/ 171 w 207"/>
                <a:gd name="T15" fmla="*/ 78 h 344"/>
                <a:gd name="T16" fmla="*/ 194 w 207"/>
                <a:gd name="T17" fmla="*/ 54 h 344"/>
                <a:gd name="T18" fmla="*/ 131 w 207"/>
                <a:gd name="T19" fmla="*/ 0 h 344"/>
                <a:gd name="T20" fmla="*/ 0 w 207"/>
                <a:gd name="T21" fmla="*/ 175 h 344"/>
                <a:gd name="T22" fmla="*/ 104 w 207"/>
                <a:gd name="T23" fmla="*/ 344 h 344"/>
                <a:gd name="T24" fmla="*/ 207 w 207"/>
                <a:gd name="T25" fmla="*/ 231 h 344"/>
                <a:gd name="T26" fmla="*/ 162 w 207"/>
                <a:gd name="T27" fmla="*/ 230 h 344"/>
                <a:gd name="T28" fmla="*/ 153 w 207"/>
                <a:gd name="T29" fmla="*/ 297 h 344"/>
                <a:gd name="T30" fmla="*/ 104 w 207"/>
                <a:gd name="T31" fmla="*/ 330 h 344"/>
                <a:gd name="T32" fmla="*/ 54 w 207"/>
                <a:gd name="T33" fmla="*/ 292 h 344"/>
                <a:gd name="T34" fmla="*/ 46 w 207"/>
                <a:gd name="T35" fmla="*/ 220 h 344"/>
                <a:gd name="T36" fmla="*/ 106 w 207"/>
                <a:gd name="T37" fmla="*/ 131 h 344"/>
                <a:gd name="T38" fmla="*/ 153 w 207"/>
                <a:gd name="T39" fmla="*/ 162 h 344"/>
                <a:gd name="T40" fmla="*/ 162 w 207"/>
                <a:gd name="T41" fmla="*/ 23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344">
                  <a:moveTo>
                    <a:pt x="207" y="231"/>
                  </a:moveTo>
                  <a:cubicBezTo>
                    <a:pt x="207" y="167"/>
                    <a:pt x="162" y="119"/>
                    <a:pt x="107" y="119"/>
                  </a:cubicBezTo>
                  <a:cubicBezTo>
                    <a:pt x="73" y="119"/>
                    <a:pt x="54" y="145"/>
                    <a:pt x="44" y="169"/>
                  </a:cubicBezTo>
                  <a:lnTo>
                    <a:pt x="44" y="157"/>
                  </a:lnTo>
                  <a:cubicBezTo>
                    <a:pt x="44" y="30"/>
                    <a:pt x="106" y="12"/>
                    <a:pt x="132" y="12"/>
                  </a:cubicBezTo>
                  <a:cubicBezTo>
                    <a:pt x="144" y="12"/>
                    <a:pt x="165" y="15"/>
                    <a:pt x="176" y="32"/>
                  </a:cubicBezTo>
                  <a:cubicBezTo>
                    <a:pt x="168" y="32"/>
                    <a:pt x="148" y="32"/>
                    <a:pt x="148" y="55"/>
                  </a:cubicBezTo>
                  <a:cubicBezTo>
                    <a:pt x="148" y="70"/>
                    <a:pt x="160" y="78"/>
                    <a:pt x="171" y="78"/>
                  </a:cubicBezTo>
                  <a:cubicBezTo>
                    <a:pt x="179" y="78"/>
                    <a:pt x="194" y="73"/>
                    <a:pt x="194" y="54"/>
                  </a:cubicBezTo>
                  <a:cubicBezTo>
                    <a:pt x="194" y="24"/>
                    <a:pt x="172" y="0"/>
                    <a:pt x="131" y="0"/>
                  </a:cubicBezTo>
                  <a:cubicBezTo>
                    <a:pt x="67" y="0"/>
                    <a:pt x="0" y="64"/>
                    <a:pt x="0" y="175"/>
                  </a:cubicBezTo>
                  <a:cubicBezTo>
                    <a:pt x="0" y="308"/>
                    <a:pt x="57" y="344"/>
                    <a:pt x="104" y="344"/>
                  </a:cubicBezTo>
                  <a:cubicBezTo>
                    <a:pt x="159" y="344"/>
                    <a:pt x="207" y="297"/>
                    <a:pt x="207" y="231"/>
                  </a:cubicBezTo>
                  <a:close/>
                  <a:moveTo>
                    <a:pt x="162" y="230"/>
                  </a:moveTo>
                  <a:cubicBezTo>
                    <a:pt x="162" y="254"/>
                    <a:pt x="162" y="279"/>
                    <a:pt x="153" y="297"/>
                  </a:cubicBezTo>
                  <a:cubicBezTo>
                    <a:pt x="138" y="327"/>
                    <a:pt x="115" y="330"/>
                    <a:pt x="104" y="330"/>
                  </a:cubicBezTo>
                  <a:cubicBezTo>
                    <a:pt x="72" y="330"/>
                    <a:pt x="57" y="300"/>
                    <a:pt x="54" y="292"/>
                  </a:cubicBezTo>
                  <a:cubicBezTo>
                    <a:pt x="46" y="269"/>
                    <a:pt x="46" y="229"/>
                    <a:pt x="46" y="220"/>
                  </a:cubicBezTo>
                  <a:cubicBezTo>
                    <a:pt x="46" y="181"/>
                    <a:pt x="61" y="131"/>
                    <a:pt x="106" y="131"/>
                  </a:cubicBezTo>
                  <a:cubicBezTo>
                    <a:pt x="114" y="131"/>
                    <a:pt x="137" y="131"/>
                    <a:pt x="153" y="162"/>
                  </a:cubicBezTo>
                  <a:cubicBezTo>
                    <a:pt x="162" y="180"/>
                    <a:pt x="162" y="206"/>
                    <a:pt x="162" y="2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134">
              <a:extLst>
                <a:ext uri="{FF2B5EF4-FFF2-40B4-BE49-F238E27FC236}">
                  <a16:creationId xmlns:a16="http://schemas.microsoft.com/office/drawing/2014/main" id="{9094E4B2-E3E1-4AAE-A42D-61FEE32C22B7}"/>
                </a:ext>
              </a:extLst>
            </p:cNvPr>
            <p:cNvSpPr>
              <a:spLocks/>
            </p:cNvSpPr>
            <p:nvPr>
              <p:custDataLst>
                <p:tags r:id="rId35"/>
              </p:custDataLst>
            </p:nvPr>
          </p:nvSpPr>
          <p:spPr bwMode="auto">
            <a:xfrm>
              <a:off x="3927475" y="1824038"/>
              <a:ext cx="17463" cy="53975"/>
            </a:xfrm>
            <a:custGeom>
              <a:avLst/>
              <a:gdLst>
                <a:gd name="T0" fmla="*/ 58 w 58"/>
                <a:gd name="T1" fmla="*/ 52 h 149"/>
                <a:gd name="T2" fmla="*/ 26 w 58"/>
                <a:gd name="T3" fmla="*/ 0 h 149"/>
                <a:gd name="T4" fmla="*/ 0 w 58"/>
                <a:gd name="T5" fmla="*/ 26 h 149"/>
                <a:gd name="T6" fmla="*/ 26 w 58"/>
                <a:gd name="T7" fmla="*/ 53 h 149"/>
                <a:gd name="T8" fmla="*/ 46 w 58"/>
                <a:gd name="T9" fmla="*/ 45 h 149"/>
                <a:gd name="T10" fmla="*/ 11 w 58"/>
                <a:gd name="T11" fmla="*/ 138 h 149"/>
                <a:gd name="T12" fmla="*/ 8 w 58"/>
                <a:gd name="T13" fmla="*/ 144 h 149"/>
                <a:gd name="T14" fmla="*/ 13 w 58"/>
                <a:gd name="T15" fmla="*/ 149 h 149"/>
                <a:gd name="T16" fmla="*/ 58 w 58"/>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49">
                  <a:moveTo>
                    <a:pt x="58" y="52"/>
                  </a:moveTo>
                  <a:cubicBezTo>
                    <a:pt x="58" y="20"/>
                    <a:pt x="46" y="0"/>
                    <a:pt x="26" y="0"/>
                  </a:cubicBezTo>
                  <a:cubicBezTo>
                    <a:pt x="9" y="0"/>
                    <a:pt x="0" y="13"/>
                    <a:pt x="0" y="26"/>
                  </a:cubicBezTo>
                  <a:cubicBezTo>
                    <a:pt x="0" y="39"/>
                    <a:pt x="8" y="53"/>
                    <a:pt x="26" y="53"/>
                  </a:cubicBezTo>
                  <a:cubicBezTo>
                    <a:pt x="34" y="53"/>
                    <a:pt x="41" y="50"/>
                    <a:pt x="46" y="45"/>
                  </a:cubicBezTo>
                  <a:cubicBezTo>
                    <a:pt x="47" y="84"/>
                    <a:pt x="33" y="115"/>
                    <a:pt x="11" y="138"/>
                  </a:cubicBezTo>
                  <a:cubicBezTo>
                    <a:pt x="8" y="141"/>
                    <a:pt x="8" y="142"/>
                    <a:pt x="8" y="144"/>
                  </a:cubicBezTo>
                  <a:cubicBezTo>
                    <a:pt x="8" y="147"/>
                    <a:pt x="10" y="149"/>
                    <a:pt x="13" y="149"/>
                  </a:cubicBezTo>
                  <a:cubicBezTo>
                    <a:pt x="19" y="149"/>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135">
              <a:extLst>
                <a:ext uri="{FF2B5EF4-FFF2-40B4-BE49-F238E27FC236}">
                  <a16:creationId xmlns:a16="http://schemas.microsoft.com/office/drawing/2014/main" id="{6D2E5A1B-1872-4E93-B4C9-6FF9595ADF0E}"/>
                </a:ext>
              </a:extLst>
            </p:cNvPr>
            <p:cNvSpPr>
              <a:spLocks/>
            </p:cNvSpPr>
            <p:nvPr>
              <p:custDataLst>
                <p:tags r:id="rId36"/>
              </p:custDataLst>
            </p:nvPr>
          </p:nvSpPr>
          <p:spPr bwMode="auto">
            <a:xfrm>
              <a:off x="4014788" y="1719263"/>
              <a:ext cx="74613" cy="125413"/>
            </a:xfrm>
            <a:custGeom>
              <a:avLst/>
              <a:gdLst>
                <a:gd name="T0" fmla="*/ 247 w 247"/>
                <a:gd name="T1" fmla="*/ 347 h 353"/>
                <a:gd name="T2" fmla="*/ 244 w 247"/>
                <a:gd name="T3" fmla="*/ 343 h 353"/>
                <a:gd name="T4" fmla="*/ 233 w 247"/>
                <a:gd name="T5" fmla="*/ 320 h 353"/>
                <a:gd name="T6" fmla="*/ 131 w 247"/>
                <a:gd name="T7" fmla="*/ 35 h 353"/>
                <a:gd name="T8" fmla="*/ 70 w 247"/>
                <a:gd name="T9" fmla="*/ 0 h 353"/>
                <a:gd name="T10" fmla="*/ 61 w 247"/>
                <a:gd name="T11" fmla="*/ 5 h 353"/>
                <a:gd name="T12" fmla="*/ 66 w 247"/>
                <a:gd name="T13" fmla="*/ 10 h 353"/>
                <a:gd name="T14" fmla="*/ 98 w 247"/>
                <a:gd name="T15" fmla="*/ 50 h 353"/>
                <a:gd name="T16" fmla="*/ 146 w 247"/>
                <a:gd name="T17" fmla="*/ 186 h 353"/>
                <a:gd name="T18" fmla="*/ 9 w 247"/>
                <a:gd name="T19" fmla="*/ 323 h 353"/>
                <a:gd name="T20" fmla="*/ 0 w 247"/>
                <a:gd name="T21" fmla="*/ 339 h 353"/>
                <a:gd name="T22" fmla="*/ 15 w 247"/>
                <a:gd name="T23" fmla="*/ 353 h 353"/>
                <a:gd name="T24" fmla="*/ 31 w 247"/>
                <a:gd name="T25" fmla="*/ 343 h 353"/>
                <a:gd name="T26" fmla="*/ 151 w 247"/>
                <a:gd name="T27" fmla="*/ 201 h 353"/>
                <a:gd name="T28" fmla="*/ 204 w 247"/>
                <a:gd name="T29" fmla="*/ 341 h 353"/>
                <a:gd name="T30" fmla="*/ 230 w 247"/>
                <a:gd name="T31" fmla="*/ 352 h 353"/>
                <a:gd name="T32" fmla="*/ 241 w 247"/>
                <a:gd name="T33" fmla="*/ 352 h 353"/>
                <a:gd name="T34" fmla="*/ 247 w 247"/>
                <a:gd name="T35" fmla="*/ 34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53">
                  <a:moveTo>
                    <a:pt x="247" y="347"/>
                  </a:moveTo>
                  <a:cubicBezTo>
                    <a:pt x="247" y="346"/>
                    <a:pt x="246" y="345"/>
                    <a:pt x="244" y="343"/>
                  </a:cubicBezTo>
                  <a:cubicBezTo>
                    <a:pt x="239" y="337"/>
                    <a:pt x="236" y="330"/>
                    <a:pt x="233" y="320"/>
                  </a:cubicBezTo>
                  <a:lnTo>
                    <a:pt x="131" y="35"/>
                  </a:lnTo>
                  <a:cubicBezTo>
                    <a:pt x="120" y="6"/>
                    <a:pt x="93" y="0"/>
                    <a:pt x="70" y="0"/>
                  </a:cubicBezTo>
                  <a:cubicBezTo>
                    <a:pt x="68" y="0"/>
                    <a:pt x="61" y="0"/>
                    <a:pt x="61" y="5"/>
                  </a:cubicBezTo>
                  <a:cubicBezTo>
                    <a:pt x="61" y="9"/>
                    <a:pt x="66" y="10"/>
                    <a:pt x="66" y="10"/>
                  </a:cubicBezTo>
                  <a:cubicBezTo>
                    <a:pt x="82" y="13"/>
                    <a:pt x="86" y="16"/>
                    <a:pt x="98" y="50"/>
                  </a:cubicBezTo>
                  <a:lnTo>
                    <a:pt x="146" y="186"/>
                  </a:lnTo>
                  <a:lnTo>
                    <a:pt x="9" y="323"/>
                  </a:lnTo>
                  <a:cubicBezTo>
                    <a:pt x="3" y="329"/>
                    <a:pt x="0" y="332"/>
                    <a:pt x="0" y="339"/>
                  </a:cubicBezTo>
                  <a:cubicBezTo>
                    <a:pt x="0" y="347"/>
                    <a:pt x="7" y="353"/>
                    <a:pt x="15" y="353"/>
                  </a:cubicBezTo>
                  <a:cubicBezTo>
                    <a:pt x="23" y="353"/>
                    <a:pt x="27" y="348"/>
                    <a:pt x="31" y="343"/>
                  </a:cubicBezTo>
                  <a:lnTo>
                    <a:pt x="151" y="201"/>
                  </a:lnTo>
                  <a:cubicBezTo>
                    <a:pt x="172" y="253"/>
                    <a:pt x="196" y="330"/>
                    <a:pt x="204" y="341"/>
                  </a:cubicBezTo>
                  <a:cubicBezTo>
                    <a:pt x="212" y="352"/>
                    <a:pt x="217" y="352"/>
                    <a:pt x="230" y="352"/>
                  </a:cubicBezTo>
                  <a:lnTo>
                    <a:pt x="241" y="352"/>
                  </a:lnTo>
                  <a:cubicBezTo>
                    <a:pt x="246" y="352"/>
                    <a:pt x="247" y="349"/>
                    <a:pt x="247" y="3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136">
              <a:extLst>
                <a:ext uri="{FF2B5EF4-FFF2-40B4-BE49-F238E27FC236}">
                  <a16:creationId xmlns:a16="http://schemas.microsoft.com/office/drawing/2014/main" id="{706B2A71-EC2E-41CA-80EB-4026B03298DF}"/>
                </a:ext>
              </a:extLst>
            </p:cNvPr>
            <p:cNvSpPr>
              <a:spLocks noEditPoints="1"/>
            </p:cNvSpPr>
            <p:nvPr>
              <p:custDataLst>
                <p:tags r:id="rId37"/>
              </p:custDataLst>
            </p:nvPr>
          </p:nvSpPr>
          <p:spPr bwMode="auto">
            <a:xfrm>
              <a:off x="4098925" y="1785938"/>
              <a:ext cx="50800" cy="84138"/>
            </a:xfrm>
            <a:custGeom>
              <a:avLst/>
              <a:gdLst>
                <a:gd name="T0" fmla="*/ 171 w 171"/>
                <a:gd name="T1" fmla="*/ 178 h 235"/>
                <a:gd name="T2" fmla="*/ 171 w 171"/>
                <a:gd name="T3" fmla="*/ 166 h 235"/>
                <a:gd name="T4" fmla="*/ 133 w 171"/>
                <a:gd name="T5" fmla="*/ 166 h 235"/>
                <a:gd name="T6" fmla="*/ 133 w 171"/>
                <a:gd name="T7" fmla="*/ 10 h 235"/>
                <a:gd name="T8" fmla="*/ 125 w 171"/>
                <a:gd name="T9" fmla="*/ 0 h 235"/>
                <a:gd name="T10" fmla="*/ 116 w 171"/>
                <a:gd name="T11" fmla="*/ 5 h 235"/>
                <a:gd name="T12" fmla="*/ 0 w 171"/>
                <a:gd name="T13" fmla="*/ 166 h 235"/>
                <a:gd name="T14" fmla="*/ 0 w 171"/>
                <a:gd name="T15" fmla="*/ 178 h 235"/>
                <a:gd name="T16" fmla="*/ 103 w 171"/>
                <a:gd name="T17" fmla="*/ 178 h 235"/>
                <a:gd name="T18" fmla="*/ 103 w 171"/>
                <a:gd name="T19" fmla="*/ 207 h 235"/>
                <a:gd name="T20" fmla="*/ 75 w 171"/>
                <a:gd name="T21" fmla="*/ 223 h 235"/>
                <a:gd name="T22" fmla="*/ 65 w 171"/>
                <a:gd name="T23" fmla="*/ 223 h 235"/>
                <a:gd name="T24" fmla="*/ 65 w 171"/>
                <a:gd name="T25" fmla="*/ 235 h 235"/>
                <a:gd name="T26" fmla="*/ 118 w 171"/>
                <a:gd name="T27" fmla="*/ 234 h 235"/>
                <a:gd name="T28" fmla="*/ 170 w 171"/>
                <a:gd name="T29" fmla="*/ 235 h 235"/>
                <a:gd name="T30" fmla="*/ 170 w 171"/>
                <a:gd name="T31" fmla="*/ 223 h 235"/>
                <a:gd name="T32" fmla="*/ 161 w 171"/>
                <a:gd name="T33" fmla="*/ 223 h 235"/>
                <a:gd name="T34" fmla="*/ 133 w 171"/>
                <a:gd name="T35" fmla="*/ 207 h 235"/>
                <a:gd name="T36" fmla="*/ 133 w 171"/>
                <a:gd name="T37" fmla="*/ 178 h 235"/>
                <a:gd name="T38" fmla="*/ 171 w 171"/>
                <a:gd name="T39" fmla="*/ 178 h 235"/>
                <a:gd name="T40" fmla="*/ 105 w 171"/>
                <a:gd name="T41" fmla="*/ 166 h 235"/>
                <a:gd name="T42" fmla="*/ 13 w 171"/>
                <a:gd name="T43" fmla="*/ 166 h 235"/>
                <a:gd name="T44" fmla="*/ 105 w 171"/>
                <a:gd name="T45" fmla="*/ 38 h 235"/>
                <a:gd name="T46" fmla="*/ 105 w 171"/>
                <a:gd name="T47" fmla="*/ 1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235">
                  <a:moveTo>
                    <a:pt x="171" y="178"/>
                  </a:moveTo>
                  <a:lnTo>
                    <a:pt x="171" y="166"/>
                  </a:lnTo>
                  <a:lnTo>
                    <a:pt x="133" y="166"/>
                  </a:lnTo>
                  <a:lnTo>
                    <a:pt x="133" y="10"/>
                  </a:lnTo>
                  <a:cubicBezTo>
                    <a:pt x="133" y="2"/>
                    <a:pt x="133" y="0"/>
                    <a:pt x="125" y="0"/>
                  </a:cubicBezTo>
                  <a:cubicBezTo>
                    <a:pt x="121" y="0"/>
                    <a:pt x="119" y="0"/>
                    <a:pt x="116" y="5"/>
                  </a:cubicBezTo>
                  <a:lnTo>
                    <a:pt x="0" y="166"/>
                  </a:lnTo>
                  <a:lnTo>
                    <a:pt x="0" y="178"/>
                  </a:lnTo>
                  <a:lnTo>
                    <a:pt x="103" y="178"/>
                  </a:lnTo>
                  <a:lnTo>
                    <a:pt x="103" y="207"/>
                  </a:lnTo>
                  <a:cubicBezTo>
                    <a:pt x="103" y="219"/>
                    <a:pt x="103" y="223"/>
                    <a:pt x="75" y="223"/>
                  </a:cubicBezTo>
                  <a:lnTo>
                    <a:pt x="65" y="223"/>
                  </a:lnTo>
                  <a:lnTo>
                    <a:pt x="65" y="235"/>
                  </a:lnTo>
                  <a:lnTo>
                    <a:pt x="118" y="234"/>
                  </a:lnTo>
                  <a:lnTo>
                    <a:pt x="170" y="235"/>
                  </a:lnTo>
                  <a:lnTo>
                    <a:pt x="170" y="223"/>
                  </a:lnTo>
                  <a:lnTo>
                    <a:pt x="161" y="223"/>
                  </a:lnTo>
                  <a:cubicBezTo>
                    <a:pt x="133" y="223"/>
                    <a:pt x="133" y="219"/>
                    <a:pt x="133" y="207"/>
                  </a:cubicBezTo>
                  <a:lnTo>
                    <a:pt x="133" y="178"/>
                  </a:lnTo>
                  <a:lnTo>
                    <a:pt x="171" y="178"/>
                  </a:lnTo>
                  <a:close/>
                  <a:moveTo>
                    <a:pt x="105" y="166"/>
                  </a:moveTo>
                  <a:lnTo>
                    <a:pt x="13" y="166"/>
                  </a:lnTo>
                  <a:lnTo>
                    <a:pt x="105" y="38"/>
                  </a:lnTo>
                  <a:lnTo>
                    <a:pt x="105" y="166"/>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137">
              <a:extLst>
                <a:ext uri="{FF2B5EF4-FFF2-40B4-BE49-F238E27FC236}">
                  <a16:creationId xmlns:a16="http://schemas.microsoft.com/office/drawing/2014/main" id="{45E13B11-7C19-4FF4-86A0-A35D752E924D}"/>
                </a:ext>
              </a:extLst>
            </p:cNvPr>
            <p:cNvSpPr>
              <a:spLocks noEditPoints="1"/>
            </p:cNvSpPr>
            <p:nvPr>
              <p:custDataLst>
                <p:tags r:id="rId38"/>
              </p:custDataLst>
            </p:nvPr>
          </p:nvSpPr>
          <p:spPr bwMode="auto">
            <a:xfrm>
              <a:off x="4213225" y="1778001"/>
              <a:ext cx="100013" cy="41275"/>
            </a:xfrm>
            <a:custGeom>
              <a:avLst/>
              <a:gdLst>
                <a:gd name="T0" fmla="*/ 331 w 331"/>
                <a:gd name="T1" fmla="*/ 10 h 117"/>
                <a:gd name="T2" fmla="*/ 315 w 331"/>
                <a:gd name="T3" fmla="*/ 0 h 117"/>
                <a:gd name="T4" fmla="*/ 16 w 331"/>
                <a:gd name="T5" fmla="*/ 0 h 117"/>
                <a:gd name="T6" fmla="*/ 0 w 331"/>
                <a:gd name="T7" fmla="*/ 10 h 117"/>
                <a:gd name="T8" fmla="*/ 17 w 331"/>
                <a:gd name="T9" fmla="*/ 20 h 117"/>
                <a:gd name="T10" fmla="*/ 314 w 331"/>
                <a:gd name="T11" fmla="*/ 20 h 117"/>
                <a:gd name="T12" fmla="*/ 331 w 331"/>
                <a:gd name="T13" fmla="*/ 10 h 117"/>
                <a:gd name="T14" fmla="*/ 331 w 331"/>
                <a:gd name="T15" fmla="*/ 107 h 117"/>
                <a:gd name="T16" fmla="*/ 314 w 331"/>
                <a:gd name="T17" fmla="*/ 97 h 117"/>
                <a:gd name="T18" fmla="*/ 17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7" y="20"/>
                  </a:cubicBezTo>
                  <a:lnTo>
                    <a:pt x="314" y="20"/>
                  </a:lnTo>
                  <a:cubicBezTo>
                    <a:pt x="322" y="20"/>
                    <a:pt x="331" y="20"/>
                    <a:pt x="331" y="10"/>
                  </a:cubicBezTo>
                  <a:close/>
                  <a:moveTo>
                    <a:pt x="331" y="107"/>
                  </a:moveTo>
                  <a:cubicBezTo>
                    <a:pt x="331" y="97"/>
                    <a:pt x="322" y="97"/>
                    <a:pt x="314" y="97"/>
                  </a:cubicBezTo>
                  <a:lnTo>
                    <a:pt x="17"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138">
              <a:extLst>
                <a:ext uri="{FF2B5EF4-FFF2-40B4-BE49-F238E27FC236}">
                  <a16:creationId xmlns:a16="http://schemas.microsoft.com/office/drawing/2014/main" id="{D5C796FC-E053-4B92-98A2-2A914CC6FC1E}"/>
                </a:ext>
              </a:extLst>
            </p:cNvPr>
            <p:cNvSpPr>
              <a:spLocks/>
            </p:cNvSpPr>
            <p:nvPr>
              <p:custDataLst>
                <p:tags r:id="rId39"/>
              </p:custDataLst>
            </p:nvPr>
          </p:nvSpPr>
          <p:spPr bwMode="auto">
            <a:xfrm>
              <a:off x="4376738" y="1724026"/>
              <a:ext cx="49213" cy="119063"/>
            </a:xfrm>
            <a:custGeom>
              <a:avLst/>
              <a:gdLst>
                <a:gd name="T0" fmla="*/ 165 w 165"/>
                <a:gd name="T1" fmla="*/ 333 h 333"/>
                <a:gd name="T2" fmla="*/ 165 w 165"/>
                <a:gd name="T3" fmla="*/ 317 h 333"/>
                <a:gd name="T4" fmla="*/ 149 w 165"/>
                <a:gd name="T5" fmla="*/ 317 h 333"/>
                <a:gd name="T6" fmla="*/ 102 w 165"/>
                <a:gd name="T7" fmla="*/ 293 h 333"/>
                <a:gd name="T8" fmla="*/ 102 w 165"/>
                <a:gd name="T9" fmla="*/ 13 h 333"/>
                <a:gd name="T10" fmla="*/ 91 w 165"/>
                <a:gd name="T11" fmla="*/ 0 h 333"/>
                <a:gd name="T12" fmla="*/ 0 w 165"/>
                <a:gd name="T13" fmla="*/ 32 h 333"/>
                <a:gd name="T14" fmla="*/ 0 w 165"/>
                <a:gd name="T15" fmla="*/ 47 h 333"/>
                <a:gd name="T16" fmla="*/ 65 w 165"/>
                <a:gd name="T17" fmla="*/ 34 h 333"/>
                <a:gd name="T18" fmla="*/ 65 w 165"/>
                <a:gd name="T19" fmla="*/ 293 h 333"/>
                <a:gd name="T20" fmla="*/ 19 w 165"/>
                <a:gd name="T21" fmla="*/ 317 h 333"/>
                <a:gd name="T22" fmla="*/ 3 w 165"/>
                <a:gd name="T23" fmla="*/ 317 h 333"/>
                <a:gd name="T24" fmla="*/ 3 w 165"/>
                <a:gd name="T25" fmla="*/ 333 h 333"/>
                <a:gd name="T26" fmla="*/ 84 w 165"/>
                <a:gd name="T27" fmla="*/ 331 h 333"/>
                <a:gd name="T28" fmla="*/ 165 w 165"/>
                <a:gd name="T2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333">
                  <a:moveTo>
                    <a:pt x="165" y="333"/>
                  </a:moveTo>
                  <a:lnTo>
                    <a:pt x="165" y="317"/>
                  </a:lnTo>
                  <a:lnTo>
                    <a:pt x="149" y="317"/>
                  </a:lnTo>
                  <a:cubicBezTo>
                    <a:pt x="104" y="317"/>
                    <a:pt x="102" y="312"/>
                    <a:pt x="102" y="293"/>
                  </a:cubicBezTo>
                  <a:lnTo>
                    <a:pt x="102" y="13"/>
                  </a:lnTo>
                  <a:cubicBezTo>
                    <a:pt x="102" y="1"/>
                    <a:pt x="102" y="0"/>
                    <a:pt x="91" y="0"/>
                  </a:cubicBezTo>
                  <a:cubicBezTo>
                    <a:pt x="60" y="32"/>
                    <a:pt x="16" y="32"/>
                    <a:pt x="0" y="32"/>
                  </a:cubicBezTo>
                  <a:lnTo>
                    <a:pt x="0" y="47"/>
                  </a:lnTo>
                  <a:cubicBezTo>
                    <a:pt x="10" y="47"/>
                    <a:pt x="39" y="47"/>
                    <a:pt x="65" y="34"/>
                  </a:cubicBezTo>
                  <a:lnTo>
                    <a:pt x="65" y="293"/>
                  </a:lnTo>
                  <a:cubicBezTo>
                    <a:pt x="65" y="311"/>
                    <a:pt x="64" y="317"/>
                    <a:pt x="19" y="317"/>
                  </a:cubicBezTo>
                  <a:lnTo>
                    <a:pt x="3" y="317"/>
                  </a:lnTo>
                  <a:lnTo>
                    <a:pt x="3" y="333"/>
                  </a:lnTo>
                  <a:cubicBezTo>
                    <a:pt x="20" y="331"/>
                    <a:pt x="64" y="331"/>
                    <a:pt x="84" y="331"/>
                  </a:cubicBezTo>
                  <a:cubicBezTo>
                    <a:pt x="104" y="331"/>
                    <a:pt x="147" y="331"/>
                    <a:pt x="165" y="33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139">
              <a:extLst>
                <a:ext uri="{FF2B5EF4-FFF2-40B4-BE49-F238E27FC236}">
                  <a16:creationId xmlns:a16="http://schemas.microsoft.com/office/drawing/2014/main" id="{55387748-7F8D-44D6-86B9-1E456346E672}"/>
                </a:ext>
              </a:extLst>
            </p:cNvPr>
            <p:cNvSpPr>
              <a:spLocks noEditPoints="1"/>
            </p:cNvSpPr>
            <p:nvPr>
              <p:custDataLst>
                <p:tags r:id="rId40"/>
              </p:custDataLst>
            </p:nvPr>
          </p:nvSpPr>
          <p:spPr bwMode="auto">
            <a:xfrm>
              <a:off x="4445000" y="1724026"/>
              <a:ext cx="63500" cy="122238"/>
            </a:xfrm>
            <a:custGeom>
              <a:avLst/>
              <a:gdLst>
                <a:gd name="T0" fmla="*/ 210 w 210"/>
                <a:gd name="T1" fmla="*/ 173 h 344"/>
                <a:gd name="T2" fmla="*/ 190 w 210"/>
                <a:gd name="T3" fmla="*/ 56 h 344"/>
                <a:gd name="T4" fmla="*/ 105 w 210"/>
                <a:gd name="T5" fmla="*/ 0 h 344"/>
                <a:gd name="T6" fmla="*/ 19 w 210"/>
                <a:gd name="T7" fmla="*/ 59 h 344"/>
                <a:gd name="T8" fmla="*/ 0 w 210"/>
                <a:gd name="T9" fmla="*/ 173 h 344"/>
                <a:gd name="T10" fmla="*/ 23 w 210"/>
                <a:gd name="T11" fmla="*/ 293 h 344"/>
                <a:gd name="T12" fmla="*/ 105 w 210"/>
                <a:gd name="T13" fmla="*/ 344 h 344"/>
                <a:gd name="T14" fmla="*/ 192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2 w 210"/>
                <a:gd name="T27" fmla="*/ 167 h 344"/>
                <a:gd name="T28" fmla="*/ 46 w 210"/>
                <a:gd name="T29" fmla="*/ 75 h 344"/>
                <a:gd name="T30" fmla="*/ 105 w 210"/>
                <a:gd name="T31" fmla="*/ 11 h 344"/>
                <a:gd name="T32" fmla="*/ 164 w 210"/>
                <a:gd name="T33" fmla="*/ 69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8" y="93"/>
                    <a:pt x="190" y="56"/>
                  </a:cubicBezTo>
                  <a:cubicBezTo>
                    <a:pt x="167" y="8"/>
                    <a:pt x="126" y="0"/>
                    <a:pt x="105" y="0"/>
                  </a:cubicBezTo>
                  <a:cubicBezTo>
                    <a:pt x="75" y="0"/>
                    <a:pt x="39" y="13"/>
                    <a:pt x="19" y="59"/>
                  </a:cubicBezTo>
                  <a:cubicBezTo>
                    <a:pt x="3" y="94"/>
                    <a:pt x="0" y="133"/>
                    <a:pt x="0" y="173"/>
                  </a:cubicBezTo>
                  <a:cubicBezTo>
                    <a:pt x="0" y="210"/>
                    <a:pt x="2" y="255"/>
                    <a:pt x="23" y="293"/>
                  </a:cubicBezTo>
                  <a:cubicBezTo>
                    <a:pt x="44" y="334"/>
                    <a:pt x="80" y="344"/>
                    <a:pt x="105" y="344"/>
                  </a:cubicBezTo>
                  <a:cubicBezTo>
                    <a:pt x="132" y="344"/>
                    <a:pt x="170" y="333"/>
                    <a:pt x="192" y="286"/>
                  </a:cubicBezTo>
                  <a:cubicBezTo>
                    <a:pt x="208"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2" y="242"/>
                    <a:pt x="42" y="196"/>
                    <a:pt x="42" y="167"/>
                  </a:cubicBezTo>
                  <a:cubicBezTo>
                    <a:pt x="42" y="135"/>
                    <a:pt x="42" y="102"/>
                    <a:pt x="46" y="75"/>
                  </a:cubicBezTo>
                  <a:cubicBezTo>
                    <a:pt x="55" y="15"/>
                    <a:pt x="92" y="11"/>
                    <a:pt x="105" y="11"/>
                  </a:cubicBezTo>
                  <a:cubicBezTo>
                    <a:pt x="121" y="11"/>
                    <a:pt x="154" y="20"/>
                    <a:pt x="164" y="69"/>
                  </a:cubicBezTo>
                  <a:cubicBezTo>
                    <a:pt x="169" y="97"/>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Oval 140">
              <a:extLst>
                <a:ext uri="{FF2B5EF4-FFF2-40B4-BE49-F238E27FC236}">
                  <a16:creationId xmlns:a16="http://schemas.microsoft.com/office/drawing/2014/main" id="{6BE1CDD2-89D6-4A21-87B5-0095ED952048}"/>
                </a:ext>
              </a:extLst>
            </p:cNvPr>
            <p:cNvSpPr>
              <a:spLocks noChangeArrowheads="1"/>
            </p:cNvSpPr>
            <p:nvPr>
              <p:custDataLst>
                <p:tags r:id="rId41"/>
              </p:custDataLst>
            </p:nvPr>
          </p:nvSpPr>
          <p:spPr bwMode="auto">
            <a:xfrm>
              <a:off x="4527550" y="1824038"/>
              <a:ext cx="14288"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141">
              <a:extLst>
                <a:ext uri="{FF2B5EF4-FFF2-40B4-BE49-F238E27FC236}">
                  <a16:creationId xmlns:a16="http://schemas.microsoft.com/office/drawing/2014/main" id="{3EB77992-938F-4002-A71C-8B5036AB1B01}"/>
                </a:ext>
              </a:extLst>
            </p:cNvPr>
            <p:cNvSpPr>
              <a:spLocks noEditPoints="1"/>
            </p:cNvSpPr>
            <p:nvPr>
              <p:custDataLst>
                <p:tags r:id="rId42"/>
              </p:custDataLst>
            </p:nvPr>
          </p:nvSpPr>
          <p:spPr bwMode="auto">
            <a:xfrm>
              <a:off x="4562475" y="1724026"/>
              <a:ext cx="61913" cy="122238"/>
            </a:xfrm>
            <a:custGeom>
              <a:avLst/>
              <a:gdLst>
                <a:gd name="T0" fmla="*/ 207 w 207"/>
                <a:gd name="T1" fmla="*/ 168 h 344"/>
                <a:gd name="T2" fmla="*/ 105 w 207"/>
                <a:gd name="T3" fmla="*/ 0 h 344"/>
                <a:gd name="T4" fmla="*/ 32 w 207"/>
                <a:gd name="T5" fmla="*/ 31 h 344"/>
                <a:gd name="T6" fmla="*/ 0 w 207"/>
                <a:gd name="T7" fmla="*/ 112 h 344"/>
                <a:gd name="T8" fmla="*/ 100 w 207"/>
                <a:gd name="T9" fmla="*/ 224 h 344"/>
                <a:gd name="T10" fmla="*/ 162 w 207"/>
                <a:gd name="T11" fmla="*/ 174 h 344"/>
                <a:gd name="T12" fmla="*/ 162 w 207"/>
                <a:gd name="T13" fmla="*/ 190 h 344"/>
                <a:gd name="T14" fmla="*/ 81 w 207"/>
                <a:gd name="T15" fmla="*/ 330 h 344"/>
                <a:gd name="T16" fmla="*/ 32 w 207"/>
                <a:gd name="T17" fmla="*/ 312 h 344"/>
                <a:gd name="T18" fmla="*/ 58 w 207"/>
                <a:gd name="T19" fmla="*/ 289 h 344"/>
                <a:gd name="T20" fmla="*/ 35 w 207"/>
                <a:gd name="T21" fmla="*/ 266 h 344"/>
                <a:gd name="T22" fmla="*/ 13 w 207"/>
                <a:gd name="T23" fmla="*/ 290 h 344"/>
                <a:gd name="T24" fmla="*/ 82 w 207"/>
                <a:gd name="T25" fmla="*/ 344 h 344"/>
                <a:gd name="T26" fmla="*/ 207 w 207"/>
                <a:gd name="T27" fmla="*/ 168 h 344"/>
                <a:gd name="T28" fmla="*/ 161 w 207"/>
                <a:gd name="T29" fmla="*/ 122 h 344"/>
                <a:gd name="T30" fmla="*/ 100 w 207"/>
                <a:gd name="T31" fmla="*/ 212 h 344"/>
                <a:gd name="T32" fmla="*/ 54 w 207"/>
                <a:gd name="T33" fmla="*/ 181 h 344"/>
                <a:gd name="T34" fmla="*/ 45 w 207"/>
                <a:gd name="T35" fmla="*/ 113 h 344"/>
                <a:gd name="T36" fmla="*/ 55 w 207"/>
                <a:gd name="T37" fmla="*/ 44 h 344"/>
                <a:gd name="T38" fmla="*/ 105 w 207"/>
                <a:gd name="T39" fmla="*/ 12 h 344"/>
                <a:gd name="T40" fmla="*/ 153 w 207"/>
                <a:gd name="T41" fmla="*/ 52 h 344"/>
                <a:gd name="T42" fmla="*/ 161 w 207"/>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4">
                  <a:moveTo>
                    <a:pt x="207" y="168"/>
                  </a:moveTo>
                  <a:cubicBezTo>
                    <a:pt x="207" y="34"/>
                    <a:pt x="150" y="0"/>
                    <a:pt x="105" y="0"/>
                  </a:cubicBezTo>
                  <a:cubicBezTo>
                    <a:pt x="78" y="0"/>
                    <a:pt x="53" y="9"/>
                    <a:pt x="32" y="31"/>
                  </a:cubicBezTo>
                  <a:cubicBezTo>
                    <a:pt x="12" y="54"/>
                    <a:pt x="0" y="75"/>
                    <a:pt x="0" y="112"/>
                  </a:cubicBezTo>
                  <a:cubicBezTo>
                    <a:pt x="0" y="175"/>
                    <a:pt x="44" y="224"/>
                    <a:pt x="100" y="224"/>
                  </a:cubicBezTo>
                  <a:cubicBezTo>
                    <a:pt x="130" y="224"/>
                    <a:pt x="151" y="203"/>
                    <a:pt x="162" y="174"/>
                  </a:cubicBezTo>
                  <a:lnTo>
                    <a:pt x="162" y="190"/>
                  </a:lnTo>
                  <a:cubicBezTo>
                    <a:pt x="162" y="307"/>
                    <a:pt x="110" y="330"/>
                    <a:pt x="81" y="330"/>
                  </a:cubicBezTo>
                  <a:cubicBezTo>
                    <a:pt x="73" y="330"/>
                    <a:pt x="46" y="329"/>
                    <a:pt x="32" y="312"/>
                  </a:cubicBezTo>
                  <a:cubicBezTo>
                    <a:pt x="54" y="312"/>
                    <a:pt x="58" y="297"/>
                    <a:pt x="58" y="289"/>
                  </a:cubicBezTo>
                  <a:cubicBezTo>
                    <a:pt x="58" y="273"/>
                    <a:pt x="46" y="266"/>
                    <a:pt x="35" y="266"/>
                  </a:cubicBezTo>
                  <a:cubicBezTo>
                    <a:pt x="27" y="266"/>
                    <a:pt x="13" y="270"/>
                    <a:pt x="13" y="290"/>
                  </a:cubicBezTo>
                  <a:cubicBezTo>
                    <a:pt x="13" y="323"/>
                    <a:pt x="39" y="344"/>
                    <a:pt x="82" y="344"/>
                  </a:cubicBezTo>
                  <a:cubicBezTo>
                    <a:pt x="146" y="344"/>
                    <a:pt x="207" y="276"/>
                    <a:pt x="207" y="168"/>
                  </a:cubicBezTo>
                  <a:close/>
                  <a:moveTo>
                    <a:pt x="161" y="122"/>
                  </a:moveTo>
                  <a:cubicBezTo>
                    <a:pt x="161" y="164"/>
                    <a:pt x="144" y="212"/>
                    <a:pt x="100" y="212"/>
                  </a:cubicBezTo>
                  <a:cubicBezTo>
                    <a:pt x="92" y="212"/>
                    <a:pt x="69" y="212"/>
                    <a:pt x="54" y="181"/>
                  </a:cubicBezTo>
                  <a:cubicBezTo>
                    <a:pt x="45" y="162"/>
                    <a:pt x="45" y="137"/>
                    <a:pt x="45" y="113"/>
                  </a:cubicBezTo>
                  <a:cubicBezTo>
                    <a:pt x="45" y="86"/>
                    <a:pt x="45" y="62"/>
                    <a:pt x="55" y="44"/>
                  </a:cubicBezTo>
                  <a:cubicBezTo>
                    <a:pt x="69" y="19"/>
                    <a:pt x="88" y="12"/>
                    <a:pt x="105" y="12"/>
                  </a:cubicBezTo>
                  <a:cubicBezTo>
                    <a:pt x="128" y="12"/>
                    <a:pt x="145"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142">
              <a:extLst>
                <a:ext uri="{FF2B5EF4-FFF2-40B4-BE49-F238E27FC236}">
                  <a16:creationId xmlns:a16="http://schemas.microsoft.com/office/drawing/2014/main" id="{A7B03902-75F9-4919-8830-99006C45A0EC}"/>
                </a:ext>
              </a:extLst>
            </p:cNvPr>
            <p:cNvSpPr>
              <a:spLocks noEditPoints="1"/>
            </p:cNvSpPr>
            <p:nvPr>
              <p:custDataLst>
                <p:tags r:id="rId43"/>
              </p:custDataLst>
            </p:nvPr>
          </p:nvSpPr>
          <p:spPr bwMode="auto">
            <a:xfrm>
              <a:off x="4637088" y="1724026"/>
              <a:ext cx="63500" cy="122238"/>
            </a:xfrm>
            <a:custGeom>
              <a:avLst/>
              <a:gdLst>
                <a:gd name="T0" fmla="*/ 207 w 207"/>
                <a:gd name="T1" fmla="*/ 168 h 344"/>
                <a:gd name="T2" fmla="*/ 105 w 207"/>
                <a:gd name="T3" fmla="*/ 0 h 344"/>
                <a:gd name="T4" fmla="*/ 32 w 207"/>
                <a:gd name="T5" fmla="*/ 31 h 344"/>
                <a:gd name="T6" fmla="*/ 0 w 207"/>
                <a:gd name="T7" fmla="*/ 112 h 344"/>
                <a:gd name="T8" fmla="*/ 100 w 207"/>
                <a:gd name="T9" fmla="*/ 224 h 344"/>
                <a:gd name="T10" fmla="*/ 162 w 207"/>
                <a:gd name="T11" fmla="*/ 174 h 344"/>
                <a:gd name="T12" fmla="*/ 162 w 207"/>
                <a:gd name="T13" fmla="*/ 190 h 344"/>
                <a:gd name="T14" fmla="*/ 81 w 207"/>
                <a:gd name="T15" fmla="*/ 330 h 344"/>
                <a:gd name="T16" fmla="*/ 32 w 207"/>
                <a:gd name="T17" fmla="*/ 312 h 344"/>
                <a:gd name="T18" fmla="*/ 58 w 207"/>
                <a:gd name="T19" fmla="*/ 289 h 344"/>
                <a:gd name="T20" fmla="*/ 35 w 207"/>
                <a:gd name="T21" fmla="*/ 266 h 344"/>
                <a:gd name="T22" fmla="*/ 12 w 207"/>
                <a:gd name="T23" fmla="*/ 290 h 344"/>
                <a:gd name="T24" fmla="*/ 82 w 207"/>
                <a:gd name="T25" fmla="*/ 344 h 344"/>
                <a:gd name="T26" fmla="*/ 207 w 207"/>
                <a:gd name="T27" fmla="*/ 168 h 344"/>
                <a:gd name="T28" fmla="*/ 161 w 207"/>
                <a:gd name="T29" fmla="*/ 122 h 344"/>
                <a:gd name="T30" fmla="*/ 100 w 207"/>
                <a:gd name="T31" fmla="*/ 212 h 344"/>
                <a:gd name="T32" fmla="*/ 54 w 207"/>
                <a:gd name="T33" fmla="*/ 181 h 344"/>
                <a:gd name="T34" fmla="*/ 45 w 207"/>
                <a:gd name="T35" fmla="*/ 113 h 344"/>
                <a:gd name="T36" fmla="*/ 55 w 207"/>
                <a:gd name="T37" fmla="*/ 44 h 344"/>
                <a:gd name="T38" fmla="*/ 105 w 207"/>
                <a:gd name="T39" fmla="*/ 12 h 344"/>
                <a:gd name="T40" fmla="*/ 153 w 207"/>
                <a:gd name="T41" fmla="*/ 52 h 344"/>
                <a:gd name="T42" fmla="*/ 161 w 207"/>
                <a:gd name="T43" fmla="*/ 1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344">
                  <a:moveTo>
                    <a:pt x="207" y="168"/>
                  </a:moveTo>
                  <a:cubicBezTo>
                    <a:pt x="207" y="34"/>
                    <a:pt x="150" y="0"/>
                    <a:pt x="105" y="0"/>
                  </a:cubicBezTo>
                  <a:cubicBezTo>
                    <a:pt x="78" y="0"/>
                    <a:pt x="53" y="9"/>
                    <a:pt x="32" y="31"/>
                  </a:cubicBezTo>
                  <a:cubicBezTo>
                    <a:pt x="11" y="54"/>
                    <a:pt x="0" y="75"/>
                    <a:pt x="0" y="112"/>
                  </a:cubicBezTo>
                  <a:cubicBezTo>
                    <a:pt x="0" y="175"/>
                    <a:pt x="44" y="224"/>
                    <a:pt x="100" y="224"/>
                  </a:cubicBezTo>
                  <a:cubicBezTo>
                    <a:pt x="130" y="224"/>
                    <a:pt x="151" y="203"/>
                    <a:pt x="162" y="174"/>
                  </a:cubicBezTo>
                  <a:lnTo>
                    <a:pt x="162" y="190"/>
                  </a:lnTo>
                  <a:cubicBezTo>
                    <a:pt x="162" y="307"/>
                    <a:pt x="110" y="330"/>
                    <a:pt x="81" y="330"/>
                  </a:cubicBezTo>
                  <a:cubicBezTo>
                    <a:pt x="73" y="330"/>
                    <a:pt x="46" y="329"/>
                    <a:pt x="32" y="312"/>
                  </a:cubicBezTo>
                  <a:cubicBezTo>
                    <a:pt x="54" y="312"/>
                    <a:pt x="58" y="297"/>
                    <a:pt x="58" y="289"/>
                  </a:cubicBezTo>
                  <a:cubicBezTo>
                    <a:pt x="58" y="273"/>
                    <a:pt x="46" y="266"/>
                    <a:pt x="35" y="266"/>
                  </a:cubicBezTo>
                  <a:cubicBezTo>
                    <a:pt x="27" y="266"/>
                    <a:pt x="12" y="270"/>
                    <a:pt x="12" y="290"/>
                  </a:cubicBezTo>
                  <a:cubicBezTo>
                    <a:pt x="12" y="323"/>
                    <a:pt x="39" y="344"/>
                    <a:pt x="82" y="344"/>
                  </a:cubicBezTo>
                  <a:cubicBezTo>
                    <a:pt x="146" y="344"/>
                    <a:pt x="207" y="276"/>
                    <a:pt x="207" y="168"/>
                  </a:cubicBezTo>
                  <a:close/>
                  <a:moveTo>
                    <a:pt x="161" y="122"/>
                  </a:moveTo>
                  <a:cubicBezTo>
                    <a:pt x="161" y="164"/>
                    <a:pt x="144" y="212"/>
                    <a:pt x="100" y="212"/>
                  </a:cubicBezTo>
                  <a:cubicBezTo>
                    <a:pt x="92" y="212"/>
                    <a:pt x="69" y="212"/>
                    <a:pt x="54" y="181"/>
                  </a:cubicBezTo>
                  <a:cubicBezTo>
                    <a:pt x="45" y="162"/>
                    <a:pt x="45" y="137"/>
                    <a:pt x="45" y="113"/>
                  </a:cubicBezTo>
                  <a:cubicBezTo>
                    <a:pt x="45" y="86"/>
                    <a:pt x="45" y="62"/>
                    <a:pt x="55" y="44"/>
                  </a:cubicBezTo>
                  <a:cubicBezTo>
                    <a:pt x="69" y="19"/>
                    <a:pt x="88" y="12"/>
                    <a:pt x="105" y="12"/>
                  </a:cubicBezTo>
                  <a:cubicBezTo>
                    <a:pt x="128" y="12"/>
                    <a:pt x="145" y="29"/>
                    <a:pt x="153" y="52"/>
                  </a:cubicBezTo>
                  <a:cubicBezTo>
                    <a:pt x="159" y="68"/>
                    <a:pt x="161" y="99"/>
                    <a:pt x="161" y="12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143">
              <a:extLst>
                <a:ext uri="{FF2B5EF4-FFF2-40B4-BE49-F238E27FC236}">
                  <a16:creationId xmlns:a16="http://schemas.microsoft.com/office/drawing/2014/main" id="{4B29CC0D-599F-458F-A285-136E68A7D2A4}"/>
                </a:ext>
              </a:extLst>
            </p:cNvPr>
            <p:cNvSpPr>
              <a:spLocks/>
            </p:cNvSpPr>
            <p:nvPr>
              <p:custDataLst>
                <p:tags r:id="rId44"/>
              </p:custDataLst>
            </p:nvPr>
          </p:nvSpPr>
          <p:spPr bwMode="auto">
            <a:xfrm>
              <a:off x="4713288" y="1724026"/>
              <a:ext cx="60325" cy="122238"/>
            </a:xfrm>
            <a:custGeom>
              <a:avLst/>
              <a:gdLst>
                <a:gd name="T0" fmla="*/ 199 w 199"/>
                <a:gd name="T1" fmla="*/ 232 h 344"/>
                <a:gd name="T2" fmla="*/ 104 w 199"/>
                <a:gd name="T3" fmla="*/ 123 h 344"/>
                <a:gd name="T4" fmla="*/ 41 w 199"/>
                <a:gd name="T5" fmla="*/ 148 h 344"/>
                <a:gd name="T6" fmla="*/ 41 w 199"/>
                <a:gd name="T7" fmla="*/ 51 h 344"/>
                <a:gd name="T8" fmla="*/ 83 w 199"/>
                <a:gd name="T9" fmla="*/ 57 h 344"/>
                <a:gd name="T10" fmla="*/ 180 w 199"/>
                <a:gd name="T11" fmla="*/ 5 h 344"/>
                <a:gd name="T12" fmla="*/ 175 w 199"/>
                <a:gd name="T13" fmla="*/ 0 h 344"/>
                <a:gd name="T14" fmla="*/ 171 w 199"/>
                <a:gd name="T15" fmla="*/ 1 h 344"/>
                <a:gd name="T16" fmla="*/ 103 w 199"/>
                <a:gd name="T17" fmla="*/ 16 h 344"/>
                <a:gd name="T18" fmla="*/ 36 w 199"/>
                <a:gd name="T19" fmla="*/ 2 h 344"/>
                <a:gd name="T20" fmla="*/ 30 w 199"/>
                <a:gd name="T21" fmla="*/ 0 h 344"/>
                <a:gd name="T22" fmla="*/ 26 w 199"/>
                <a:gd name="T23" fmla="*/ 12 h 344"/>
                <a:gd name="T24" fmla="*/ 26 w 199"/>
                <a:gd name="T25" fmla="*/ 160 h 344"/>
                <a:gd name="T26" fmla="*/ 32 w 199"/>
                <a:gd name="T27" fmla="*/ 173 h 344"/>
                <a:gd name="T28" fmla="*/ 39 w 199"/>
                <a:gd name="T29" fmla="*/ 169 h 344"/>
                <a:gd name="T30" fmla="*/ 103 w 199"/>
                <a:gd name="T31" fmla="*/ 134 h 344"/>
                <a:gd name="T32" fmla="*/ 146 w 199"/>
                <a:gd name="T33" fmla="*/ 166 h 344"/>
                <a:gd name="T34" fmla="*/ 155 w 199"/>
                <a:gd name="T35" fmla="*/ 229 h 344"/>
                <a:gd name="T36" fmla="*/ 143 w 199"/>
                <a:gd name="T37" fmla="*/ 297 h 344"/>
                <a:gd name="T38" fmla="*/ 89 w 199"/>
                <a:gd name="T39" fmla="*/ 330 h 344"/>
                <a:gd name="T40" fmla="*/ 16 w 199"/>
                <a:gd name="T41" fmla="*/ 274 h 344"/>
                <a:gd name="T42" fmla="*/ 25 w 199"/>
                <a:gd name="T43" fmla="*/ 275 h 344"/>
                <a:gd name="T44" fmla="*/ 49 w 199"/>
                <a:gd name="T45" fmla="*/ 250 h 344"/>
                <a:gd name="T46" fmla="*/ 25 w 199"/>
                <a:gd name="T47" fmla="*/ 226 h 344"/>
                <a:gd name="T48" fmla="*/ 0 w 199"/>
                <a:gd name="T49" fmla="*/ 252 h 344"/>
                <a:gd name="T50" fmla="*/ 90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8" y="123"/>
                    <a:pt x="104" y="123"/>
                  </a:cubicBezTo>
                  <a:cubicBezTo>
                    <a:pt x="80" y="123"/>
                    <a:pt x="59" y="131"/>
                    <a:pt x="41" y="148"/>
                  </a:cubicBezTo>
                  <a:lnTo>
                    <a:pt x="41" y="51"/>
                  </a:lnTo>
                  <a:cubicBezTo>
                    <a:pt x="51" y="54"/>
                    <a:pt x="67" y="57"/>
                    <a:pt x="83" y="57"/>
                  </a:cubicBezTo>
                  <a:cubicBezTo>
                    <a:pt x="145" y="57"/>
                    <a:pt x="180" y="12"/>
                    <a:pt x="180" y="5"/>
                  </a:cubicBezTo>
                  <a:cubicBezTo>
                    <a:pt x="180" y="2"/>
                    <a:pt x="178" y="0"/>
                    <a:pt x="175" y="0"/>
                  </a:cubicBezTo>
                  <a:cubicBezTo>
                    <a:pt x="175" y="0"/>
                    <a:pt x="173" y="0"/>
                    <a:pt x="171" y="1"/>
                  </a:cubicBezTo>
                  <a:cubicBezTo>
                    <a:pt x="161" y="6"/>
                    <a:pt x="136" y="16"/>
                    <a:pt x="103" y="16"/>
                  </a:cubicBezTo>
                  <a:cubicBezTo>
                    <a:pt x="83" y="16"/>
                    <a:pt x="60" y="12"/>
                    <a:pt x="36" y="2"/>
                  </a:cubicBezTo>
                  <a:cubicBezTo>
                    <a:pt x="32" y="0"/>
                    <a:pt x="30" y="0"/>
                    <a:pt x="30" y="0"/>
                  </a:cubicBezTo>
                  <a:cubicBezTo>
                    <a:pt x="26" y="0"/>
                    <a:pt x="26" y="4"/>
                    <a:pt x="26" y="12"/>
                  </a:cubicBezTo>
                  <a:lnTo>
                    <a:pt x="26" y="160"/>
                  </a:lnTo>
                  <a:cubicBezTo>
                    <a:pt x="26" y="169"/>
                    <a:pt x="26" y="173"/>
                    <a:pt x="32" y="173"/>
                  </a:cubicBezTo>
                  <a:cubicBezTo>
                    <a:pt x="36" y="173"/>
                    <a:pt x="37" y="172"/>
                    <a:pt x="39" y="169"/>
                  </a:cubicBezTo>
                  <a:cubicBezTo>
                    <a:pt x="44" y="161"/>
                    <a:pt x="63" y="134"/>
                    <a:pt x="103" y="134"/>
                  </a:cubicBezTo>
                  <a:cubicBezTo>
                    <a:pt x="129" y="134"/>
                    <a:pt x="142" y="157"/>
                    <a:pt x="146" y="166"/>
                  </a:cubicBezTo>
                  <a:cubicBezTo>
                    <a:pt x="154" y="184"/>
                    <a:pt x="155" y="204"/>
                    <a:pt x="155" y="229"/>
                  </a:cubicBezTo>
                  <a:cubicBezTo>
                    <a:pt x="155" y="246"/>
                    <a:pt x="155" y="276"/>
                    <a:pt x="143" y="297"/>
                  </a:cubicBezTo>
                  <a:cubicBezTo>
                    <a:pt x="131" y="317"/>
                    <a:pt x="112" y="330"/>
                    <a:pt x="89" y="330"/>
                  </a:cubicBezTo>
                  <a:cubicBezTo>
                    <a:pt x="53" y="330"/>
                    <a:pt x="25" y="303"/>
                    <a:pt x="16" y="274"/>
                  </a:cubicBezTo>
                  <a:cubicBezTo>
                    <a:pt x="18" y="274"/>
                    <a:pt x="19" y="275"/>
                    <a:pt x="25" y="275"/>
                  </a:cubicBezTo>
                  <a:cubicBezTo>
                    <a:pt x="41" y="275"/>
                    <a:pt x="49" y="262"/>
                    <a:pt x="49" y="250"/>
                  </a:cubicBezTo>
                  <a:cubicBezTo>
                    <a:pt x="49" y="238"/>
                    <a:pt x="41" y="226"/>
                    <a:pt x="25" y="226"/>
                  </a:cubicBezTo>
                  <a:cubicBezTo>
                    <a:pt x="18" y="226"/>
                    <a:pt x="0" y="229"/>
                    <a:pt x="0" y="252"/>
                  </a:cubicBezTo>
                  <a:cubicBezTo>
                    <a:pt x="0" y="295"/>
                    <a:pt x="34" y="344"/>
                    <a:pt x="90" y="344"/>
                  </a:cubicBezTo>
                  <a:cubicBezTo>
                    <a:pt x="148"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144">
              <a:extLst>
                <a:ext uri="{FF2B5EF4-FFF2-40B4-BE49-F238E27FC236}">
                  <a16:creationId xmlns:a16="http://schemas.microsoft.com/office/drawing/2014/main" id="{0B708C76-2B09-4736-A62F-B99D0D66841D}"/>
                </a:ext>
              </a:extLst>
            </p:cNvPr>
            <p:cNvSpPr>
              <a:spLocks/>
            </p:cNvSpPr>
            <p:nvPr>
              <p:custDataLst>
                <p:tags r:id="rId45"/>
              </p:custDataLst>
            </p:nvPr>
          </p:nvSpPr>
          <p:spPr bwMode="auto">
            <a:xfrm>
              <a:off x="4789488" y="1724026"/>
              <a:ext cx="60325" cy="122238"/>
            </a:xfrm>
            <a:custGeom>
              <a:avLst/>
              <a:gdLst>
                <a:gd name="T0" fmla="*/ 199 w 199"/>
                <a:gd name="T1" fmla="*/ 232 h 344"/>
                <a:gd name="T2" fmla="*/ 104 w 199"/>
                <a:gd name="T3" fmla="*/ 123 h 344"/>
                <a:gd name="T4" fmla="*/ 41 w 199"/>
                <a:gd name="T5" fmla="*/ 148 h 344"/>
                <a:gd name="T6" fmla="*/ 41 w 199"/>
                <a:gd name="T7" fmla="*/ 51 h 344"/>
                <a:gd name="T8" fmla="*/ 84 w 199"/>
                <a:gd name="T9" fmla="*/ 57 h 344"/>
                <a:gd name="T10" fmla="*/ 180 w 199"/>
                <a:gd name="T11" fmla="*/ 5 h 344"/>
                <a:gd name="T12" fmla="*/ 175 w 199"/>
                <a:gd name="T13" fmla="*/ 0 h 344"/>
                <a:gd name="T14" fmla="*/ 171 w 199"/>
                <a:gd name="T15" fmla="*/ 1 h 344"/>
                <a:gd name="T16" fmla="*/ 103 w 199"/>
                <a:gd name="T17" fmla="*/ 16 h 344"/>
                <a:gd name="T18" fmla="*/ 37 w 199"/>
                <a:gd name="T19" fmla="*/ 2 h 344"/>
                <a:gd name="T20" fmla="*/ 31 w 199"/>
                <a:gd name="T21" fmla="*/ 0 h 344"/>
                <a:gd name="T22" fmla="*/ 26 w 199"/>
                <a:gd name="T23" fmla="*/ 12 h 344"/>
                <a:gd name="T24" fmla="*/ 26 w 199"/>
                <a:gd name="T25" fmla="*/ 160 h 344"/>
                <a:gd name="T26" fmla="*/ 33 w 199"/>
                <a:gd name="T27" fmla="*/ 173 h 344"/>
                <a:gd name="T28" fmla="*/ 39 w 199"/>
                <a:gd name="T29" fmla="*/ 169 h 344"/>
                <a:gd name="T30" fmla="*/ 103 w 199"/>
                <a:gd name="T31" fmla="*/ 134 h 344"/>
                <a:gd name="T32" fmla="*/ 146 w 199"/>
                <a:gd name="T33" fmla="*/ 166 h 344"/>
                <a:gd name="T34" fmla="*/ 155 w 199"/>
                <a:gd name="T35" fmla="*/ 229 h 344"/>
                <a:gd name="T36" fmla="*/ 143 w 199"/>
                <a:gd name="T37" fmla="*/ 297 h 344"/>
                <a:gd name="T38" fmla="*/ 89 w 199"/>
                <a:gd name="T39" fmla="*/ 330 h 344"/>
                <a:gd name="T40" fmla="*/ 16 w 199"/>
                <a:gd name="T41" fmla="*/ 274 h 344"/>
                <a:gd name="T42" fmla="*/ 25 w 199"/>
                <a:gd name="T43" fmla="*/ 275 h 344"/>
                <a:gd name="T44" fmla="*/ 50 w 199"/>
                <a:gd name="T45" fmla="*/ 250 h 344"/>
                <a:gd name="T46" fmla="*/ 25 w 199"/>
                <a:gd name="T47" fmla="*/ 226 h 344"/>
                <a:gd name="T48" fmla="*/ 0 w 199"/>
                <a:gd name="T49" fmla="*/ 252 h 344"/>
                <a:gd name="T50" fmla="*/ 90 w 199"/>
                <a:gd name="T51" fmla="*/ 344 h 344"/>
                <a:gd name="T52" fmla="*/ 199 w 199"/>
                <a:gd name="T53" fmla="*/ 23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44">
                  <a:moveTo>
                    <a:pt x="199" y="232"/>
                  </a:moveTo>
                  <a:cubicBezTo>
                    <a:pt x="199" y="173"/>
                    <a:pt x="158" y="123"/>
                    <a:pt x="104" y="123"/>
                  </a:cubicBezTo>
                  <a:cubicBezTo>
                    <a:pt x="81" y="123"/>
                    <a:pt x="59" y="131"/>
                    <a:pt x="41" y="148"/>
                  </a:cubicBezTo>
                  <a:lnTo>
                    <a:pt x="41" y="51"/>
                  </a:lnTo>
                  <a:cubicBezTo>
                    <a:pt x="51" y="54"/>
                    <a:pt x="68" y="57"/>
                    <a:pt x="84" y="57"/>
                  </a:cubicBezTo>
                  <a:cubicBezTo>
                    <a:pt x="145" y="57"/>
                    <a:pt x="180" y="12"/>
                    <a:pt x="180" y="5"/>
                  </a:cubicBezTo>
                  <a:cubicBezTo>
                    <a:pt x="180" y="2"/>
                    <a:pt x="178" y="0"/>
                    <a:pt x="175" y="0"/>
                  </a:cubicBezTo>
                  <a:cubicBezTo>
                    <a:pt x="175" y="0"/>
                    <a:pt x="173" y="0"/>
                    <a:pt x="171" y="1"/>
                  </a:cubicBezTo>
                  <a:cubicBezTo>
                    <a:pt x="161" y="6"/>
                    <a:pt x="136" y="16"/>
                    <a:pt x="103" y="16"/>
                  </a:cubicBezTo>
                  <a:cubicBezTo>
                    <a:pt x="83" y="16"/>
                    <a:pt x="60" y="12"/>
                    <a:pt x="37" y="2"/>
                  </a:cubicBezTo>
                  <a:cubicBezTo>
                    <a:pt x="33" y="0"/>
                    <a:pt x="31" y="0"/>
                    <a:pt x="31" y="0"/>
                  </a:cubicBezTo>
                  <a:cubicBezTo>
                    <a:pt x="26" y="0"/>
                    <a:pt x="26" y="4"/>
                    <a:pt x="26" y="12"/>
                  </a:cubicBezTo>
                  <a:lnTo>
                    <a:pt x="26" y="160"/>
                  </a:lnTo>
                  <a:cubicBezTo>
                    <a:pt x="26" y="169"/>
                    <a:pt x="26" y="173"/>
                    <a:pt x="33" y="173"/>
                  </a:cubicBezTo>
                  <a:cubicBezTo>
                    <a:pt x="36" y="173"/>
                    <a:pt x="37" y="172"/>
                    <a:pt x="39" y="169"/>
                  </a:cubicBezTo>
                  <a:cubicBezTo>
                    <a:pt x="45" y="161"/>
                    <a:pt x="63" y="134"/>
                    <a:pt x="103" y="134"/>
                  </a:cubicBezTo>
                  <a:cubicBezTo>
                    <a:pt x="129" y="134"/>
                    <a:pt x="142" y="157"/>
                    <a:pt x="146" y="166"/>
                  </a:cubicBezTo>
                  <a:cubicBezTo>
                    <a:pt x="154" y="184"/>
                    <a:pt x="155" y="204"/>
                    <a:pt x="155" y="229"/>
                  </a:cubicBezTo>
                  <a:cubicBezTo>
                    <a:pt x="155" y="246"/>
                    <a:pt x="155" y="276"/>
                    <a:pt x="143" y="297"/>
                  </a:cubicBezTo>
                  <a:cubicBezTo>
                    <a:pt x="131" y="317"/>
                    <a:pt x="112" y="330"/>
                    <a:pt x="89" y="330"/>
                  </a:cubicBezTo>
                  <a:cubicBezTo>
                    <a:pt x="53" y="330"/>
                    <a:pt x="25" y="303"/>
                    <a:pt x="16" y="274"/>
                  </a:cubicBezTo>
                  <a:cubicBezTo>
                    <a:pt x="18" y="274"/>
                    <a:pt x="19" y="275"/>
                    <a:pt x="25" y="275"/>
                  </a:cubicBezTo>
                  <a:cubicBezTo>
                    <a:pt x="41" y="275"/>
                    <a:pt x="50" y="262"/>
                    <a:pt x="50" y="250"/>
                  </a:cubicBezTo>
                  <a:cubicBezTo>
                    <a:pt x="50" y="238"/>
                    <a:pt x="41" y="226"/>
                    <a:pt x="25" y="226"/>
                  </a:cubicBezTo>
                  <a:cubicBezTo>
                    <a:pt x="18" y="226"/>
                    <a:pt x="0" y="229"/>
                    <a:pt x="0" y="252"/>
                  </a:cubicBezTo>
                  <a:cubicBezTo>
                    <a:pt x="0" y="295"/>
                    <a:pt x="35" y="344"/>
                    <a:pt x="90" y="344"/>
                  </a:cubicBezTo>
                  <a:cubicBezTo>
                    <a:pt x="148" y="344"/>
                    <a:pt x="199" y="296"/>
                    <a:pt x="199" y="2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145">
              <a:extLst>
                <a:ext uri="{FF2B5EF4-FFF2-40B4-BE49-F238E27FC236}">
                  <a16:creationId xmlns:a16="http://schemas.microsoft.com/office/drawing/2014/main" id="{69EB2B64-6103-4BCB-B99B-6562FABFA891}"/>
                </a:ext>
              </a:extLst>
            </p:cNvPr>
            <p:cNvSpPr>
              <a:spLocks noEditPoints="1"/>
            </p:cNvSpPr>
            <p:nvPr>
              <p:custDataLst>
                <p:tags r:id="rId46"/>
              </p:custDataLst>
            </p:nvPr>
          </p:nvSpPr>
          <p:spPr bwMode="auto">
            <a:xfrm>
              <a:off x="4860925" y="1722438"/>
              <a:ext cx="66675" cy="120650"/>
            </a:xfrm>
            <a:custGeom>
              <a:avLst/>
              <a:gdLst>
                <a:gd name="T0" fmla="*/ 221 w 221"/>
                <a:gd name="T1" fmla="*/ 256 h 339"/>
                <a:gd name="T2" fmla="*/ 221 w 221"/>
                <a:gd name="T3" fmla="*/ 241 h 339"/>
                <a:gd name="T4" fmla="*/ 171 w 221"/>
                <a:gd name="T5" fmla="*/ 241 h 339"/>
                <a:gd name="T6" fmla="*/ 171 w 221"/>
                <a:gd name="T7" fmla="*/ 13 h 339"/>
                <a:gd name="T8" fmla="*/ 163 w 221"/>
                <a:gd name="T9" fmla="*/ 0 h 339"/>
                <a:gd name="T10" fmla="*/ 153 w 221"/>
                <a:gd name="T11" fmla="*/ 6 h 339"/>
                <a:gd name="T12" fmla="*/ 0 w 221"/>
                <a:gd name="T13" fmla="*/ 241 h 339"/>
                <a:gd name="T14" fmla="*/ 0 w 221"/>
                <a:gd name="T15" fmla="*/ 256 h 339"/>
                <a:gd name="T16" fmla="*/ 133 w 221"/>
                <a:gd name="T17" fmla="*/ 256 h 339"/>
                <a:gd name="T18" fmla="*/ 133 w 221"/>
                <a:gd name="T19" fmla="*/ 300 h 339"/>
                <a:gd name="T20" fmla="*/ 95 w 221"/>
                <a:gd name="T21" fmla="*/ 323 h 339"/>
                <a:gd name="T22" fmla="*/ 85 w 221"/>
                <a:gd name="T23" fmla="*/ 323 h 339"/>
                <a:gd name="T24" fmla="*/ 85 w 221"/>
                <a:gd name="T25" fmla="*/ 339 h 339"/>
                <a:gd name="T26" fmla="*/ 152 w 221"/>
                <a:gd name="T27" fmla="*/ 337 h 339"/>
                <a:gd name="T28" fmla="*/ 220 w 221"/>
                <a:gd name="T29" fmla="*/ 339 h 339"/>
                <a:gd name="T30" fmla="*/ 220 w 221"/>
                <a:gd name="T31" fmla="*/ 323 h 339"/>
                <a:gd name="T32" fmla="*/ 209 w 221"/>
                <a:gd name="T33" fmla="*/ 323 h 339"/>
                <a:gd name="T34" fmla="*/ 171 w 221"/>
                <a:gd name="T35" fmla="*/ 300 h 339"/>
                <a:gd name="T36" fmla="*/ 171 w 221"/>
                <a:gd name="T37" fmla="*/ 256 h 339"/>
                <a:gd name="T38" fmla="*/ 221 w 221"/>
                <a:gd name="T39" fmla="*/ 256 h 339"/>
                <a:gd name="T40" fmla="*/ 136 w 221"/>
                <a:gd name="T41" fmla="*/ 241 h 339"/>
                <a:gd name="T42" fmla="*/ 14 w 221"/>
                <a:gd name="T43" fmla="*/ 241 h 339"/>
                <a:gd name="T44" fmla="*/ 136 w 221"/>
                <a:gd name="T45" fmla="*/ 54 h 339"/>
                <a:gd name="T46" fmla="*/ 136 w 221"/>
                <a:gd name="T47" fmla="*/ 2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339">
                  <a:moveTo>
                    <a:pt x="221" y="256"/>
                  </a:moveTo>
                  <a:lnTo>
                    <a:pt x="221" y="241"/>
                  </a:lnTo>
                  <a:lnTo>
                    <a:pt x="171" y="241"/>
                  </a:lnTo>
                  <a:lnTo>
                    <a:pt x="171" y="13"/>
                  </a:lnTo>
                  <a:cubicBezTo>
                    <a:pt x="171" y="3"/>
                    <a:pt x="171" y="0"/>
                    <a:pt x="163" y="0"/>
                  </a:cubicBezTo>
                  <a:cubicBezTo>
                    <a:pt x="159" y="0"/>
                    <a:pt x="157" y="0"/>
                    <a:pt x="153" y="6"/>
                  </a:cubicBezTo>
                  <a:lnTo>
                    <a:pt x="0" y="241"/>
                  </a:lnTo>
                  <a:lnTo>
                    <a:pt x="0" y="256"/>
                  </a:lnTo>
                  <a:lnTo>
                    <a:pt x="133" y="256"/>
                  </a:lnTo>
                  <a:lnTo>
                    <a:pt x="133" y="300"/>
                  </a:lnTo>
                  <a:cubicBezTo>
                    <a:pt x="133" y="318"/>
                    <a:pt x="132" y="323"/>
                    <a:pt x="95" y="323"/>
                  </a:cubicBezTo>
                  <a:lnTo>
                    <a:pt x="85" y="323"/>
                  </a:lnTo>
                  <a:lnTo>
                    <a:pt x="85" y="339"/>
                  </a:lnTo>
                  <a:cubicBezTo>
                    <a:pt x="105" y="337"/>
                    <a:pt x="131" y="337"/>
                    <a:pt x="152" y="337"/>
                  </a:cubicBezTo>
                  <a:cubicBezTo>
                    <a:pt x="173" y="337"/>
                    <a:pt x="199" y="337"/>
                    <a:pt x="220" y="339"/>
                  </a:cubicBezTo>
                  <a:lnTo>
                    <a:pt x="220" y="323"/>
                  </a:lnTo>
                  <a:lnTo>
                    <a:pt x="209" y="323"/>
                  </a:lnTo>
                  <a:cubicBezTo>
                    <a:pt x="172" y="323"/>
                    <a:pt x="171" y="318"/>
                    <a:pt x="171" y="300"/>
                  </a:cubicBezTo>
                  <a:lnTo>
                    <a:pt x="171" y="256"/>
                  </a:lnTo>
                  <a:lnTo>
                    <a:pt x="221" y="256"/>
                  </a:lnTo>
                  <a:close/>
                  <a:moveTo>
                    <a:pt x="136" y="241"/>
                  </a:moveTo>
                  <a:lnTo>
                    <a:pt x="14" y="241"/>
                  </a:lnTo>
                  <a:lnTo>
                    <a:pt x="136" y="54"/>
                  </a:lnTo>
                  <a:lnTo>
                    <a:pt x="136" y="241"/>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146">
              <a:extLst>
                <a:ext uri="{FF2B5EF4-FFF2-40B4-BE49-F238E27FC236}">
                  <a16:creationId xmlns:a16="http://schemas.microsoft.com/office/drawing/2014/main" id="{8F3C4728-F5EC-40F3-BB06-A4DEE27440BE}"/>
                </a:ext>
              </a:extLst>
            </p:cNvPr>
            <p:cNvSpPr>
              <a:spLocks/>
            </p:cNvSpPr>
            <p:nvPr>
              <p:custDataLst>
                <p:tags r:id="rId47"/>
              </p:custDataLst>
            </p:nvPr>
          </p:nvSpPr>
          <p:spPr bwMode="auto">
            <a:xfrm>
              <a:off x="4945063" y="1824038"/>
              <a:ext cx="17463" cy="53975"/>
            </a:xfrm>
            <a:custGeom>
              <a:avLst/>
              <a:gdLst>
                <a:gd name="T0" fmla="*/ 59 w 59"/>
                <a:gd name="T1" fmla="*/ 52 h 149"/>
                <a:gd name="T2" fmla="*/ 27 w 59"/>
                <a:gd name="T3" fmla="*/ 0 h 149"/>
                <a:gd name="T4" fmla="*/ 0 w 59"/>
                <a:gd name="T5" fmla="*/ 26 h 149"/>
                <a:gd name="T6" fmla="*/ 27 w 59"/>
                <a:gd name="T7" fmla="*/ 53 h 149"/>
                <a:gd name="T8" fmla="*/ 47 w 59"/>
                <a:gd name="T9" fmla="*/ 45 h 149"/>
                <a:gd name="T10" fmla="*/ 12 w 59"/>
                <a:gd name="T11" fmla="*/ 138 h 149"/>
                <a:gd name="T12" fmla="*/ 8 w 59"/>
                <a:gd name="T13" fmla="*/ 144 h 149"/>
                <a:gd name="T14" fmla="*/ 13 w 59"/>
                <a:gd name="T15" fmla="*/ 149 h 149"/>
                <a:gd name="T16" fmla="*/ 59 w 59"/>
                <a:gd name="T17"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49">
                  <a:moveTo>
                    <a:pt x="59" y="52"/>
                  </a:moveTo>
                  <a:cubicBezTo>
                    <a:pt x="59" y="20"/>
                    <a:pt x="47" y="0"/>
                    <a:pt x="27" y="0"/>
                  </a:cubicBezTo>
                  <a:cubicBezTo>
                    <a:pt x="9" y="0"/>
                    <a:pt x="0" y="13"/>
                    <a:pt x="0" y="26"/>
                  </a:cubicBezTo>
                  <a:cubicBezTo>
                    <a:pt x="0" y="39"/>
                    <a:pt x="9" y="53"/>
                    <a:pt x="27" y="53"/>
                  </a:cubicBezTo>
                  <a:cubicBezTo>
                    <a:pt x="34" y="53"/>
                    <a:pt x="41" y="50"/>
                    <a:pt x="47" y="45"/>
                  </a:cubicBezTo>
                  <a:cubicBezTo>
                    <a:pt x="48" y="84"/>
                    <a:pt x="34" y="115"/>
                    <a:pt x="12" y="138"/>
                  </a:cubicBezTo>
                  <a:cubicBezTo>
                    <a:pt x="9" y="141"/>
                    <a:pt x="8" y="142"/>
                    <a:pt x="8" y="144"/>
                  </a:cubicBezTo>
                  <a:cubicBezTo>
                    <a:pt x="8" y="147"/>
                    <a:pt x="11" y="149"/>
                    <a:pt x="13" y="149"/>
                  </a:cubicBezTo>
                  <a:cubicBezTo>
                    <a:pt x="19" y="149"/>
                    <a:pt x="59" y="110"/>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Oval 147">
              <a:extLst>
                <a:ext uri="{FF2B5EF4-FFF2-40B4-BE49-F238E27FC236}">
                  <a16:creationId xmlns:a16="http://schemas.microsoft.com/office/drawing/2014/main" id="{18B26A20-05C4-40F5-8101-D0464E2535FD}"/>
                </a:ext>
              </a:extLst>
            </p:cNvPr>
            <p:cNvSpPr>
              <a:spLocks noChangeArrowheads="1"/>
            </p:cNvSpPr>
            <p:nvPr>
              <p:custDataLst>
                <p:tags r:id="rId48"/>
              </p:custDataLst>
            </p:nvPr>
          </p:nvSpPr>
          <p:spPr bwMode="auto">
            <a:xfrm>
              <a:off x="4987925"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4" name="Oval 148">
              <a:extLst>
                <a:ext uri="{FF2B5EF4-FFF2-40B4-BE49-F238E27FC236}">
                  <a16:creationId xmlns:a16="http://schemas.microsoft.com/office/drawing/2014/main" id="{F46F2410-DF5A-443D-BD4D-517C45494F31}"/>
                </a:ext>
              </a:extLst>
            </p:cNvPr>
            <p:cNvSpPr>
              <a:spLocks noChangeArrowheads="1"/>
            </p:cNvSpPr>
            <p:nvPr>
              <p:custDataLst>
                <p:tags r:id="rId49"/>
              </p:custDataLst>
            </p:nvPr>
          </p:nvSpPr>
          <p:spPr bwMode="auto">
            <a:xfrm>
              <a:off x="5054600"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5" name="Oval 149">
              <a:extLst>
                <a:ext uri="{FF2B5EF4-FFF2-40B4-BE49-F238E27FC236}">
                  <a16:creationId xmlns:a16="http://schemas.microsoft.com/office/drawing/2014/main" id="{6FB10CAD-96F7-40A8-9932-66AC87454088}"/>
                </a:ext>
              </a:extLst>
            </p:cNvPr>
            <p:cNvSpPr>
              <a:spLocks noChangeArrowheads="1"/>
            </p:cNvSpPr>
            <p:nvPr>
              <p:custDataLst>
                <p:tags r:id="rId50"/>
              </p:custDataLst>
            </p:nvPr>
          </p:nvSpPr>
          <p:spPr bwMode="auto">
            <a:xfrm>
              <a:off x="5121275" y="1824038"/>
              <a:ext cx="15875" cy="1905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328" name="グループ化 327">
            <a:extLst>
              <a:ext uri="{FF2B5EF4-FFF2-40B4-BE49-F238E27FC236}">
                <a16:creationId xmlns:a16="http://schemas.microsoft.com/office/drawing/2014/main" id="{6EEF1F31-8BED-484D-9960-BA7A511D425A}"/>
              </a:ext>
            </a:extLst>
          </p:cNvPr>
          <p:cNvGrpSpPr/>
          <p:nvPr/>
        </p:nvGrpSpPr>
        <p:grpSpPr>
          <a:xfrm>
            <a:off x="1527176" y="2741613"/>
            <a:ext cx="6278565" cy="3340101"/>
            <a:chOff x="1527176" y="2741613"/>
            <a:chExt cx="6278565" cy="3340101"/>
          </a:xfrm>
        </p:grpSpPr>
        <p:cxnSp>
          <p:nvCxnSpPr>
            <p:cNvPr id="325" name="直線コネクタ 324">
              <a:extLst>
                <a:ext uri="{FF2B5EF4-FFF2-40B4-BE49-F238E27FC236}">
                  <a16:creationId xmlns:a16="http://schemas.microsoft.com/office/drawing/2014/main" id="{F1CA62EB-2AA5-491A-8ACE-11E32F5973E5}"/>
                </a:ext>
              </a:extLst>
            </p:cNvPr>
            <p:cNvCxnSpPr>
              <a:cxnSpLocks/>
              <a:stCxn id="315" idx="0"/>
            </p:cNvCxnSpPr>
            <p:nvPr/>
          </p:nvCxnSpPr>
          <p:spPr>
            <a:xfrm>
              <a:off x="1527176" y="4179889"/>
              <a:ext cx="6278565" cy="0"/>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291" name="Freeform 203">
              <a:extLst>
                <a:ext uri="{FF2B5EF4-FFF2-40B4-BE49-F238E27FC236}">
                  <a16:creationId xmlns:a16="http://schemas.microsoft.com/office/drawing/2014/main" id="{A6257B81-A9D1-46CA-9B60-C4EF18EF0BA8}"/>
                </a:ext>
              </a:extLst>
            </p:cNvPr>
            <p:cNvSpPr>
              <a:spLocks/>
            </p:cNvSpPr>
            <p:nvPr/>
          </p:nvSpPr>
          <p:spPr bwMode="auto">
            <a:xfrm>
              <a:off x="1527176" y="4179888"/>
              <a:ext cx="800100" cy="50800"/>
            </a:xfrm>
            <a:custGeom>
              <a:avLst/>
              <a:gdLst>
                <a:gd name="T0" fmla="*/ 0 w 3135"/>
                <a:gd name="T1" fmla="*/ 0 h 278"/>
                <a:gd name="T2" fmla="*/ 61 w 3135"/>
                <a:gd name="T3" fmla="*/ 0 h 278"/>
                <a:gd name="T4" fmla="*/ 123 w 3135"/>
                <a:gd name="T5" fmla="*/ 1 h 278"/>
                <a:gd name="T6" fmla="*/ 184 w 3135"/>
                <a:gd name="T7" fmla="*/ 1 h 278"/>
                <a:gd name="T8" fmla="*/ 246 w 3135"/>
                <a:gd name="T9" fmla="*/ 2 h 278"/>
                <a:gd name="T10" fmla="*/ 307 w 3135"/>
                <a:gd name="T11" fmla="*/ 3 h 278"/>
                <a:gd name="T12" fmla="*/ 369 w 3135"/>
                <a:gd name="T13" fmla="*/ 4 h 278"/>
                <a:gd name="T14" fmla="*/ 430 w 3135"/>
                <a:gd name="T15" fmla="*/ 6 h 278"/>
                <a:gd name="T16" fmla="*/ 492 w 3135"/>
                <a:gd name="T17" fmla="*/ 7 h 278"/>
                <a:gd name="T18" fmla="*/ 553 w 3135"/>
                <a:gd name="T19" fmla="*/ 9 h 278"/>
                <a:gd name="T20" fmla="*/ 615 w 3135"/>
                <a:gd name="T21" fmla="*/ 11 h 278"/>
                <a:gd name="T22" fmla="*/ 676 w 3135"/>
                <a:gd name="T23" fmla="*/ 14 h 278"/>
                <a:gd name="T24" fmla="*/ 738 w 3135"/>
                <a:gd name="T25" fmla="*/ 16 h 278"/>
                <a:gd name="T26" fmla="*/ 799 w 3135"/>
                <a:gd name="T27" fmla="*/ 19 h 278"/>
                <a:gd name="T28" fmla="*/ 861 w 3135"/>
                <a:gd name="T29" fmla="*/ 22 h 278"/>
                <a:gd name="T30" fmla="*/ 922 w 3135"/>
                <a:gd name="T31" fmla="*/ 25 h 278"/>
                <a:gd name="T32" fmla="*/ 984 w 3135"/>
                <a:gd name="T33" fmla="*/ 29 h 278"/>
                <a:gd name="T34" fmla="*/ 1045 w 3135"/>
                <a:gd name="T35" fmla="*/ 32 h 278"/>
                <a:gd name="T36" fmla="*/ 1106 w 3135"/>
                <a:gd name="T37" fmla="*/ 36 h 278"/>
                <a:gd name="T38" fmla="*/ 1168 w 3135"/>
                <a:gd name="T39" fmla="*/ 40 h 278"/>
                <a:gd name="T40" fmla="*/ 1229 w 3135"/>
                <a:gd name="T41" fmla="*/ 44 h 278"/>
                <a:gd name="T42" fmla="*/ 1291 w 3135"/>
                <a:gd name="T43" fmla="*/ 49 h 278"/>
                <a:gd name="T44" fmla="*/ 1352 w 3135"/>
                <a:gd name="T45" fmla="*/ 54 h 278"/>
                <a:gd name="T46" fmla="*/ 1414 w 3135"/>
                <a:gd name="T47" fmla="*/ 59 h 278"/>
                <a:gd name="T48" fmla="*/ 1475 w 3135"/>
                <a:gd name="T49" fmla="*/ 64 h 278"/>
                <a:gd name="T50" fmla="*/ 1537 w 3135"/>
                <a:gd name="T51" fmla="*/ 69 h 278"/>
                <a:gd name="T52" fmla="*/ 1598 w 3135"/>
                <a:gd name="T53" fmla="*/ 75 h 278"/>
                <a:gd name="T54" fmla="*/ 1660 w 3135"/>
                <a:gd name="T55" fmla="*/ 80 h 278"/>
                <a:gd name="T56" fmla="*/ 1721 w 3135"/>
                <a:gd name="T57" fmla="*/ 86 h 278"/>
                <a:gd name="T58" fmla="*/ 1783 w 3135"/>
                <a:gd name="T59" fmla="*/ 92 h 278"/>
                <a:gd name="T60" fmla="*/ 1844 w 3135"/>
                <a:gd name="T61" fmla="*/ 99 h 278"/>
                <a:gd name="T62" fmla="*/ 1906 w 3135"/>
                <a:gd name="T63" fmla="*/ 105 h 278"/>
                <a:gd name="T64" fmla="*/ 1967 w 3135"/>
                <a:gd name="T65" fmla="*/ 112 h 278"/>
                <a:gd name="T66" fmla="*/ 2029 w 3135"/>
                <a:gd name="T67" fmla="*/ 119 h 278"/>
                <a:gd name="T68" fmla="*/ 2090 w 3135"/>
                <a:gd name="T69" fmla="*/ 126 h 278"/>
                <a:gd name="T70" fmla="*/ 2151 w 3135"/>
                <a:gd name="T71" fmla="*/ 134 h 278"/>
                <a:gd name="T72" fmla="*/ 2213 w 3135"/>
                <a:gd name="T73" fmla="*/ 141 h 278"/>
                <a:gd name="T74" fmla="*/ 2274 w 3135"/>
                <a:gd name="T75" fmla="*/ 149 h 278"/>
                <a:gd name="T76" fmla="*/ 2336 w 3135"/>
                <a:gd name="T77" fmla="*/ 157 h 278"/>
                <a:gd name="T78" fmla="*/ 2397 w 3135"/>
                <a:gd name="T79" fmla="*/ 165 h 278"/>
                <a:gd name="T80" fmla="*/ 2459 w 3135"/>
                <a:gd name="T81" fmla="*/ 173 h 278"/>
                <a:gd name="T82" fmla="*/ 2520 w 3135"/>
                <a:gd name="T83" fmla="*/ 182 h 278"/>
                <a:gd name="T84" fmla="*/ 2582 w 3135"/>
                <a:gd name="T85" fmla="*/ 191 h 278"/>
                <a:gd name="T86" fmla="*/ 2643 w 3135"/>
                <a:gd name="T87" fmla="*/ 200 h 278"/>
                <a:gd name="T88" fmla="*/ 2705 w 3135"/>
                <a:gd name="T89" fmla="*/ 209 h 278"/>
                <a:gd name="T90" fmla="*/ 2766 w 3135"/>
                <a:gd name="T91" fmla="*/ 218 h 278"/>
                <a:gd name="T92" fmla="*/ 2828 w 3135"/>
                <a:gd name="T93" fmla="*/ 228 h 278"/>
                <a:gd name="T94" fmla="*/ 2889 w 3135"/>
                <a:gd name="T95" fmla="*/ 237 h 278"/>
                <a:gd name="T96" fmla="*/ 2951 w 3135"/>
                <a:gd name="T97" fmla="*/ 247 h 278"/>
                <a:gd name="T98" fmla="*/ 3012 w 3135"/>
                <a:gd name="T99" fmla="*/ 257 h 278"/>
                <a:gd name="T100" fmla="*/ 3074 w 3135"/>
                <a:gd name="T101" fmla="*/ 268 h 278"/>
                <a:gd name="T102" fmla="*/ 3135 w 3135"/>
                <a:gd name="T10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78">
                  <a:moveTo>
                    <a:pt x="0" y="0"/>
                  </a:moveTo>
                  <a:lnTo>
                    <a:pt x="61" y="0"/>
                  </a:lnTo>
                  <a:lnTo>
                    <a:pt x="123" y="1"/>
                  </a:lnTo>
                  <a:lnTo>
                    <a:pt x="184" y="1"/>
                  </a:lnTo>
                  <a:lnTo>
                    <a:pt x="246" y="2"/>
                  </a:lnTo>
                  <a:lnTo>
                    <a:pt x="307" y="3"/>
                  </a:lnTo>
                  <a:lnTo>
                    <a:pt x="369" y="4"/>
                  </a:lnTo>
                  <a:lnTo>
                    <a:pt x="430" y="6"/>
                  </a:lnTo>
                  <a:lnTo>
                    <a:pt x="492" y="7"/>
                  </a:lnTo>
                  <a:lnTo>
                    <a:pt x="553" y="9"/>
                  </a:lnTo>
                  <a:lnTo>
                    <a:pt x="615" y="11"/>
                  </a:lnTo>
                  <a:lnTo>
                    <a:pt x="676" y="14"/>
                  </a:lnTo>
                  <a:lnTo>
                    <a:pt x="738" y="16"/>
                  </a:lnTo>
                  <a:lnTo>
                    <a:pt x="799" y="19"/>
                  </a:lnTo>
                  <a:lnTo>
                    <a:pt x="861" y="22"/>
                  </a:lnTo>
                  <a:lnTo>
                    <a:pt x="922" y="25"/>
                  </a:lnTo>
                  <a:lnTo>
                    <a:pt x="984" y="29"/>
                  </a:lnTo>
                  <a:lnTo>
                    <a:pt x="1045" y="32"/>
                  </a:lnTo>
                  <a:lnTo>
                    <a:pt x="1106" y="36"/>
                  </a:lnTo>
                  <a:lnTo>
                    <a:pt x="1168" y="40"/>
                  </a:lnTo>
                  <a:lnTo>
                    <a:pt x="1229" y="44"/>
                  </a:lnTo>
                  <a:lnTo>
                    <a:pt x="1291" y="49"/>
                  </a:lnTo>
                  <a:lnTo>
                    <a:pt x="1352" y="54"/>
                  </a:lnTo>
                  <a:lnTo>
                    <a:pt x="1414" y="59"/>
                  </a:lnTo>
                  <a:lnTo>
                    <a:pt x="1475" y="64"/>
                  </a:lnTo>
                  <a:lnTo>
                    <a:pt x="1537" y="69"/>
                  </a:lnTo>
                  <a:lnTo>
                    <a:pt x="1598" y="75"/>
                  </a:lnTo>
                  <a:lnTo>
                    <a:pt x="1660" y="80"/>
                  </a:lnTo>
                  <a:lnTo>
                    <a:pt x="1721" y="86"/>
                  </a:lnTo>
                  <a:lnTo>
                    <a:pt x="1783" y="92"/>
                  </a:lnTo>
                  <a:lnTo>
                    <a:pt x="1844" y="99"/>
                  </a:lnTo>
                  <a:lnTo>
                    <a:pt x="1906" y="105"/>
                  </a:lnTo>
                  <a:lnTo>
                    <a:pt x="1967" y="112"/>
                  </a:lnTo>
                  <a:lnTo>
                    <a:pt x="2029" y="119"/>
                  </a:lnTo>
                  <a:lnTo>
                    <a:pt x="2090" y="126"/>
                  </a:lnTo>
                  <a:lnTo>
                    <a:pt x="2151" y="134"/>
                  </a:lnTo>
                  <a:lnTo>
                    <a:pt x="2213" y="141"/>
                  </a:lnTo>
                  <a:lnTo>
                    <a:pt x="2274" y="149"/>
                  </a:lnTo>
                  <a:lnTo>
                    <a:pt x="2336" y="157"/>
                  </a:lnTo>
                  <a:lnTo>
                    <a:pt x="2397" y="165"/>
                  </a:lnTo>
                  <a:lnTo>
                    <a:pt x="2459" y="173"/>
                  </a:lnTo>
                  <a:lnTo>
                    <a:pt x="2520" y="182"/>
                  </a:lnTo>
                  <a:lnTo>
                    <a:pt x="2582" y="191"/>
                  </a:lnTo>
                  <a:lnTo>
                    <a:pt x="2643" y="200"/>
                  </a:lnTo>
                  <a:lnTo>
                    <a:pt x="2705" y="209"/>
                  </a:lnTo>
                  <a:lnTo>
                    <a:pt x="2766" y="218"/>
                  </a:lnTo>
                  <a:lnTo>
                    <a:pt x="2828" y="228"/>
                  </a:lnTo>
                  <a:lnTo>
                    <a:pt x="2889" y="237"/>
                  </a:lnTo>
                  <a:lnTo>
                    <a:pt x="2951" y="247"/>
                  </a:lnTo>
                  <a:lnTo>
                    <a:pt x="3012" y="257"/>
                  </a:lnTo>
                  <a:lnTo>
                    <a:pt x="3074" y="268"/>
                  </a:lnTo>
                  <a:lnTo>
                    <a:pt x="3135" y="278"/>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2" name="Freeform 204">
              <a:extLst>
                <a:ext uri="{FF2B5EF4-FFF2-40B4-BE49-F238E27FC236}">
                  <a16:creationId xmlns:a16="http://schemas.microsoft.com/office/drawing/2014/main" id="{D39D7E93-6FF5-4C6C-B5E4-9CA81FFFFBC2}"/>
                </a:ext>
              </a:extLst>
            </p:cNvPr>
            <p:cNvSpPr>
              <a:spLocks/>
            </p:cNvSpPr>
            <p:nvPr/>
          </p:nvSpPr>
          <p:spPr bwMode="auto">
            <a:xfrm>
              <a:off x="2327276" y="4230688"/>
              <a:ext cx="800100" cy="141288"/>
            </a:xfrm>
            <a:custGeom>
              <a:avLst/>
              <a:gdLst>
                <a:gd name="T0" fmla="*/ 0 w 3135"/>
                <a:gd name="T1" fmla="*/ 0 h 765"/>
                <a:gd name="T2" fmla="*/ 61 w 3135"/>
                <a:gd name="T3" fmla="*/ 11 h 765"/>
                <a:gd name="T4" fmla="*/ 123 w 3135"/>
                <a:gd name="T5" fmla="*/ 22 h 765"/>
                <a:gd name="T6" fmla="*/ 184 w 3135"/>
                <a:gd name="T7" fmla="*/ 33 h 765"/>
                <a:gd name="T8" fmla="*/ 246 w 3135"/>
                <a:gd name="T9" fmla="*/ 44 h 765"/>
                <a:gd name="T10" fmla="*/ 307 w 3135"/>
                <a:gd name="T11" fmla="*/ 55 h 765"/>
                <a:gd name="T12" fmla="*/ 369 w 3135"/>
                <a:gd name="T13" fmla="*/ 67 h 765"/>
                <a:gd name="T14" fmla="*/ 430 w 3135"/>
                <a:gd name="T15" fmla="*/ 79 h 765"/>
                <a:gd name="T16" fmla="*/ 492 w 3135"/>
                <a:gd name="T17" fmla="*/ 91 h 765"/>
                <a:gd name="T18" fmla="*/ 553 w 3135"/>
                <a:gd name="T19" fmla="*/ 103 h 765"/>
                <a:gd name="T20" fmla="*/ 615 w 3135"/>
                <a:gd name="T21" fmla="*/ 115 h 765"/>
                <a:gd name="T22" fmla="*/ 676 w 3135"/>
                <a:gd name="T23" fmla="*/ 128 h 765"/>
                <a:gd name="T24" fmla="*/ 738 w 3135"/>
                <a:gd name="T25" fmla="*/ 140 h 765"/>
                <a:gd name="T26" fmla="*/ 799 w 3135"/>
                <a:gd name="T27" fmla="*/ 153 h 765"/>
                <a:gd name="T28" fmla="*/ 861 w 3135"/>
                <a:gd name="T29" fmla="*/ 166 h 765"/>
                <a:gd name="T30" fmla="*/ 922 w 3135"/>
                <a:gd name="T31" fmla="*/ 179 h 765"/>
                <a:gd name="T32" fmla="*/ 983 w 3135"/>
                <a:gd name="T33" fmla="*/ 193 h 765"/>
                <a:gd name="T34" fmla="*/ 1045 w 3135"/>
                <a:gd name="T35" fmla="*/ 206 h 765"/>
                <a:gd name="T36" fmla="*/ 1106 w 3135"/>
                <a:gd name="T37" fmla="*/ 220 h 765"/>
                <a:gd name="T38" fmla="*/ 1168 w 3135"/>
                <a:gd name="T39" fmla="*/ 234 h 765"/>
                <a:gd name="T40" fmla="*/ 1229 w 3135"/>
                <a:gd name="T41" fmla="*/ 248 h 765"/>
                <a:gd name="T42" fmla="*/ 1291 w 3135"/>
                <a:gd name="T43" fmla="*/ 262 h 765"/>
                <a:gd name="T44" fmla="*/ 1352 w 3135"/>
                <a:gd name="T45" fmla="*/ 277 h 765"/>
                <a:gd name="T46" fmla="*/ 1414 w 3135"/>
                <a:gd name="T47" fmla="*/ 291 h 765"/>
                <a:gd name="T48" fmla="*/ 1475 w 3135"/>
                <a:gd name="T49" fmla="*/ 306 h 765"/>
                <a:gd name="T50" fmla="*/ 1537 w 3135"/>
                <a:gd name="T51" fmla="*/ 321 h 765"/>
                <a:gd name="T52" fmla="*/ 1598 w 3135"/>
                <a:gd name="T53" fmla="*/ 336 h 765"/>
                <a:gd name="T54" fmla="*/ 1660 w 3135"/>
                <a:gd name="T55" fmla="*/ 351 h 765"/>
                <a:gd name="T56" fmla="*/ 1721 w 3135"/>
                <a:gd name="T57" fmla="*/ 367 h 765"/>
                <a:gd name="T58" fmla="*/ 1783 w 3135"/>
                <a:gd name="T59" fmla="*/ 382 h 765"/>
                <a:gd name="T60" fmla="*/ 1844 w 3135"/>
                <a:gd name="T61" fmla="*/ 398 h 765"/>
                <a:gd name="T62" fmla="*/ 1906 w 3135"/>
                <a:gd name="T63" fmla="*/ 414 h 765"/>
                <a:gd name="T64" fmla="*/ 1967 w 3135"/>
                <a:gd name="T65" fmla="*/ 430 h 765"/>
                <a:gd name="T66" fmla="*/ 2028 w 3135"/>
                <a:gd name="T67" fmla="*/ 446 h 765"/>
                <a:gd name="T68" fmla="*/ 2090 w 3135"/>
                <a:gd name="T69" fmla="*/ 463 h 765"/>
                <a:gd name="T70" fmla="*/ 2151 w 3135"/>
                <a:gd name="T71" fmla="*/ 479 h 765"/>
                <a:gd name="T72" fmla="*/ 2213 w 3135"/>
                <a:gd name="T73" fmla="*/ 496 h 765"/>
                <a:gd name="T74" fmla="*/ 2274 w 3135"/>
                <a:gd name="T75" fmla="*/ 513 h 765"/>
                <a:gd name="T76" fmla="*/ 2336 w 3135"/>
                <a:gd name="T77" fmla="*/ 530 h 765"/>
                <a:gd name="T78" fmla="*/ 2397 w 3135"/>
                <a:gd name="T79" fmla="*/ 547 h 765"/>
                <a:gd name="T80" fmla="*/ 2459 w 3135"/>
                <a:gd name="T81" fmla="*/ 564 h 765"/>
                <a:gd name="T82" fmla="*/ 2520 w 3135"/>
                <a:gd name="T83" fmla="*/ 582 h 765"/>
                <a:gd name="T84" fmla="*/ 2582 w 3135"/>
                <a:gd name="T85" fmla="*/ 599 h 765"/>
                <a:gd name="T86" fmla="*/ 2643 w 3135"/>
                <a:gd name="T87" fmla="*/ 617 h 765"/>
                <a:gd name="T88" fmla="*/ 2705 w 3135"/>
                <a:gd name="T89" fmla="*/ 635 h 765"/>
                <a:gd name="T90" fmla="*/ 2766 w 3135"/>
                <a:gd name="T91" fmla="*/ 653 h 765"/>
                <a:gd name="T92" fmla="*/ 2828 w 3135"/>
                <a:gd name="T93" fmla="*/ 672 h 765"/>
                <a:gd name="T94" fmla="*/ 2889 w 3135"/>
                <a:gd name="T95" fmla="*/ 690 h 765"/>
                <a:gd name="T96" fmla="*/ 2951 w 3135"/>
                <a:gd name="T97" fmla="*/ 709 h 765"/>
                <a:gd name="T98" fmla="*/ 3012 w 3135"/>
                <a:gd name="T99" fmla="*/ 727 h 765"/>
                <a:gd name="T100" fmla="*/ 3073 w 3135"/>
                <a:gd name="T101" fmla="*/ 746 h 765"/>
                <a:gd name="T102" fmla="*/ 3135 w 3135"/>
                <a:gd name="T103" fmla="*/ 76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765">
                  <a:moveTo>
                    <a:pt x="0" y="0"/>
                  </a:moveTo>
                  <a:lnTo>
                    <a:pt x="61" y="11"/>
                  </a:lnTo>
                  <a:lnTo>
                    <a:pt x="123" y="22"/>
                  </a:lnTo>
                  <a:lnTo>
                    <a:pt x="184" y="33"/>
                  </a:lnTo>
                  <a:lnTo>
                    <a:pt x="246" y="44"/>
                  </a:lnTo>
                  <a:lnTo>
                    <a:pt x="307" y="55"/>
                  </a:lnTo>
                  <a:lnTo>
                    <a:pt x="369" y="67"/>
                  </a:lnTo>
                  <a:lnTo>
                    <a:pt x="430" y="79"/>
                  </a:lnTo>
                  <a:lnTo>
                    <a:pt x="492" y="91"/>
                  </a:lnTo>
                  <a:lnTo>
                    <a:pt x="553" y="103"/>
                  </a:lnTo>
                  <a:lnTo>
                    <a:pt x="615" y="115"/>
                  </a:lnTo>
                  <a:lnTo>
                    <a:pt x="676" y="128"/>
                  </a:lnTo>
                  <a:lnTo>
                    <a:pt x="738" y="140"/>
                  </a:lnTo>
                  <a:lnTo>
                    <a:pt x="799" y="153"/>
                  </a:lnTo>
                  <a:lnTo>
                    <a:pt x="861" y="166"/>
                  </a:lnTo>
                  <a:lnTo>
                    <a:pt x="922" y="179"/>
                  </a:lnTo>
                  <a:lnTo>
                    <a:pt x="983" y="193"/>
                  </a:lnTo>
                  <a:lnTo>
                    <a:pt x="1045" y="206"/>
                  </a:lnTo>
                  <a:lnTo>
                    <a:pt x="1106" y="220"/>
                  </a:lnTo>
                  <a:lnTo>
                    <a:pt x="1168" y="234"/>
                  </a:lnTo>
                  <a:lnTo>
                    <a:pt x="1229" y="248"/>
                  </a:lnTo>
                  <a:lnTo>
                    <a:pt x="1291" y="262"/>
                  </a:lnTo>
                  <a:lnTo>
                    <a:pt x="1352" y="277"/>
                  </a:lnTo>
                  <a:lnTo>
                    <a:pt x="1414" y="291"/>
                  </a:lnTo>
                  <a:lnTo>
                    <a:pt x="1475" y="306"/>
                  </a:lnTo>
                  <a:lnTo>
                    <a:pt x="1537" y="321"/>
                  </a:lnTo>
                  <a:lnTo>
                    <a:pt x="1598" y="336"/>
                  </a:lnTo>
                  <a:lnTo>
                    <a:pt x="1660" y="351"/>
                  </a:lnTo>
                  <a:lnTo>
                    <a:pt x="1721" y="367"/>
                  </a:lnTo>
                  <a:lnTo>
                    <a:pt x="1783" y="382"/>
                  </a:lnTo>
                  <a:lnTo>
                    <a:pt x="1844" y="398"/>
                  </a:lnTo>
                  <a:lnTo>
                    <a:pt x="1906" y="414"/>
                  </a:lnTo>
                  <a:lnTo>
                    <a:pt x="1967" y="430"/>
                  </a:lnTo>
                  <a:lnTo>
                    <a:pt x="2028" y="446"/>
                  </a:lnTo>
                  <a:lnTo>
                    <a:pt x="2090" y="463"/>
                  </a:lnTo>
                  <a:lnTo>
                    <a:pt x="2151" y="479"/>
                  </a:lnTo>
                  <a:lnTo>
                    <a:pt x="2213" y="496"/>
                  </a:lnTo>
                  <a:lnTo>
                    <a:pt x="2274" y="513"/>
                  </a:lnTo>
                  <a:lnTo>
                    <a:pt x="2336" y="530"/>
                  </a:lnTo>
                  <a:lnTo>
                    <a:pt x="2397" y="547"/>
                  </a:lnTo>
                  <a:lnTo>
                    <a:pt x="2459" y="564"/>
                  </a:lnTo>
                  <a:lnTo>
                    <a:pt x="2520" y="582"/>
                  </a:lnTo>
                  <a:lnTo>
                    <a:pt x="2582" y="599"/>
                  </a:lnTo>
                  <a:lnTo>
                    <a:pt x="2643" y="617"/>
                  </a:lnTo>
                  <a:lnTo>
                    <a:pt x="2705" y="635"/>
                  </a:lnTo>
                  <a:lnTo>
                    <a:pt x="2766" y="653"/>
                  </a:lnTo>
                  <a:lnTo>
                    <a:pt x="2828" y="672"/>
                  </a:lnTo>
                  <a:lnTo>
                    <a:pt x="2889" y="690"/>
                  </a:lnTo>
                  <a:lnTo>
                    <a:pt x="2951" y="709"/>
                  </a:lnTo>
                  <a:lnTo>
                    <a:pt x="3012" y="727"/>
                  </a:lnTo>
                  <a:lnTo>
                    <a:pt x="3073" y="746"/>
                  </a:lnTo>
                  <a:lnTo>
                    <a:pt x="3135" y="765"/>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3" name="Freeform 205">
              <a:extLst>
                <a:ext uri="{FF2B5EF4-FFF2-40B4-BE49-F238E27FC236}">
                  <a16:creationId xmlns:a16="http://schemas.microsoft.com/office/drawing/2014/main" id="{52312D7E-A357-4A2E-86C1-1D1E1099C084}"/>
                </a:ext>
              </a:extLst>
            </p:cNvPr>
            <p:cNvSpPr>
              <a:spLocks/>
            </p:cNvSpPr>
            <p:nvPr/>
          </p:nvSpPr>
          <p:spPr bwMode="auto">
            <a:xfrm>
              <a:off x="3127377" y="4371976"/>
              <a:ext cx="800100" cy="211138"/>
            </a:xfrm>
            <a:custGeom>
              <a:avLst/>
              <a:gdLst>
                <a:gd name="T0" fmla="*/ 0 w 3135"/>
                <a:gd name="T1" fmla="*/ 0 h 1150"/>
                <a:gd name="T2" fmla="*/ 61 w 3135"/>
                <a:gd name="T3" fmla="*/ 20 h 1150"/>
                <a:gd name="T4" fmla="*/ 123 w 3135"/>
                <a:gd name="T5" fmla="*/ 39 h 1150"/>
                <a:gd name="T6" fmla="*/ 184 w 3135"/>
                <a:gd name="T7" fmla="*/ 58 h 1150"/>
                <a:gd name="T8" fmla="*/ 246 w 3135"/>
                <a:gd name="T9" fmla="*/ 78 h 1150"/>
                <a:gd name="T10" fmla="*/ 307 w 3135"/>
                <a:gd name="T11" fmla="*/ 98 h 1150"/>
                <a:gd name="T12" fmla="*/ 369 w 3135"/>
                <a:gd name="T13" fmla="*/ 118 h 1150"/>
                <a:gd name="T14" fmla="*/ 430 w 3135"/>
                <a:gd name="T15" fmla="*/ 138 h 1150"/>
                <a:gd name="T16" fmla="*/ 492 w 3135"/>
                <a:gd name="T17" fmla="*/ 158 h 1150"/>
                <a:gd name="T18" fmla="*/ 553 w 3135"/>
                <a:gd name="T19" fmla="*/ 178 h 1150"/>
                <a:gd name="T20" fmla="*/ 615 w 3135"/>
                <a:gd name="T21" fmla="*/ 199 h 1150"/>
                <a:gd name="T22" fmla="*/ 676 w 3135"/>
                <a:gd name="T23" fmla="*/ 219 h 1150"/>
                <a:gd name="T24" fmla="*/ 738 w 3135"/>
                <a:gd name="T25" fmla="*/ 240 h 1150"/>
                <a:gd name="T26" fmla="*/ 799 w 3135"/>
                <a:gd name="T27" fmla="*/ 261 h 1150"/>
                <a:gd name="T28" fmla="*/ 861 w 3135"/>
                <a:gd name="T29" fmla="*/ 282 h 1150"/>
                <a:gd name="T30" fmla="*/ 922 w 3135"/>
                <a:gd name="T31" fmla="*/ 303 h 1150"/>
                <a:gd name="T32" fmla="*/ 983 w 3135"/>
                <a:gd name="T33" fmla="*/ 324 h 1150"/>
                <a:gd name="T34" fmla="*/ 1045 w 3135"/>
                <a:gd name="T35" fmla="*/ 346 h 1150"/>
                <a:gd name="T36" fmla="*/ 1106 w 3135"/>
                <a:gd name="T37" fmla="*/ 368 h 1150"/>
                <a:gd name="T38" fmla="*/ 1168 w 3135"/>
                <a:gd name="T39" fmla="*/ 389 h 1150"/>
                <a:gd name="T40" fmla="*/ 1229 w 3135"/>
                <a:gd name="T41" fmla="*/ 411 h 1150"/>
                <a:gd name="T42" fmla="*/ 1291 w 3135"/>
                <a:gd name="T43" fmla="*/ 433 h 1150"/>
                <a:gd name="T44" fmla="*/ 1352 w 3135"/>
                <a:gd name="T45" fmla="*/ 455 h 1150"/>
                <a:gd name="T46" fmla="*/ 1414 w 3135"/>
                <a:gd name="T47" fmla="*/ 477 h 1150"/>
                <a:gd name="T48" fmla="*/ 1475 w 3135"/>
                <a:gd name="T49" fmla="*/ 500 h 1150"/>
                <a:gd name="T50" fmla="*/ 1537 w 3135"/>
                <a:gd name="T51" fmla="*/ 522 h 1150"/>
                <a:gd name="T52" fmla="*/ 1598 w 3135"/>
                <a:gd name="T53" fmla="*/ 545 h 1150"/>
                <a:gd name="T54" fmla="*/ 1660 w 3135"/>
                <a:gd name="T55" fmla="*/ 568 h 1150"/>
                <a:gd name="T56" fmla="*/ 1721 w 3135"/>
                <a:gd name="T57" fmla="*/ 591 h 1150"/>
                <a:gd name="T58" fmla="*/ 1783 w 3135"/>
                <a:gd name="T59" fmla="*/ 614 h 1150"/>
                <a:gd name="T60" fmla="*/ 1844 w 3135"/>
                <a:gd name="T61" fmla="*/ 637 h 1150"/>
                <a:gd name="T62" fmla="*/ 1906 w 3135"/>
                <a:gd name="T63" fmla="*/ 660 h 1150"/>
                <a:gd name="T64" fmla="*/ 1967 w 3135"/>
                <a:gd name="T65" fmla="*/ 683 h 1150"/>
                <a:gd name="T66" fmla="*/ 2028 w 3135"/>
                <a:gd name="T67" fmla="*/ 707 h 1150"/>
                <a:gd name="T68" fmla="*/ 2090 w 3135"/>
                <a:gd name="T69" fmla="*/ 730 h 1150"/>
                <a:gd name="T70" fmla="*/ 2151 w 3135"/>
                <a:gd name="T71" fmla="*/ 754 h 1150"/>
                <a:gd name="T72" fmla="*/ 2213 w 3135"/>
                <a:gd name="T73" fmla="*/ 778 h 1150"/>
                <a:gd name="T74" fmla="*/ 2274 w 3135"/>
                <a:gd name="T75" fmla="*/ 802 h 1150"/>
                <a:gd name="T76" fmla="*/ 2336 w 3135"/>
                <a:gd name="T77" fmla="*/ 826 h 1150"/>
                <a:gd name="T78" fmla="*/ 2397 w 3135"/>
                <a:gd name="T79" fmla="*/ 850 h 1150"/>
                <a:gd name="T80" fmla="*/ 2459 w 3135"/>
                <a:gd name="T81" fmla="*/ 875 h 1150"/>
                <a:gd name="T82" fmla="*/ 2520 w 3135"/>
                <a:gd name="T83" fmla="*/ 899 h 1150"/>
                <a:gd name="T84" fmla="*/ 2582 w 3135"/>
                <a:gd name="T85" fmla="*/ 924 h 1150"/>
                <a:gd name="T86" fmla="*/ 2643 w 3135"/>
                <a:gd name="T87" fmla="*/ 949 h 1150"/>
                <a:gd name="T88" fmla="*/ 2705 w 3135"/>
                <a:gd name="T89" fmla="*/ 973 h 1150"/>
                <a:gd name="T90" fmla="*/ 2766 w 3135"/>
                <a:gd name="T91" fmla="*/ 998 h 1150"/>
                <a:gd name="T92" fmla="*/ 2828 w 3135"/>
                <a:gd name="T93" fmla="*/ 1023 h 1150"/>
                <a:gd name="T94" fmla="*/ 2889 w 3135"/>
                <a:gd name="T95" fmla="*/ 1049 h 1150"/>
                <a:gd name="T96" fmla="*/ 2951 w 3135"/>
                <a:gd name="T97" fmla="*/ 1074 h 1150"/>
                <a:gd name="T98" fmla="*/ 3012 w 3135"/>
                <a:gd name="T99" fmla="*/ 1099 h 1150"/>
                <a:gd name="T100" fmla="*/ 3073 w 3135"/>
                <a:gd name="T101" fmla="*/ 1125 h 1150"/>
                <a:gd name="T102" fmla="*/ 3135 w 3135"/>
                <a:gd name="T103" fmla="*/ 115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150">
                  <a:moveTo>
                    <a:pt x="0" y="0"/>
                  </a:moveTo>
                  <a:lnTo>
                    <a:pt x="61" y="20"/>
                  </a:lnTo>
                  <a:lnTo>
                    <a:pt x="123" y="39"/>
                  </a:lnTo>
                  <a:lnTo>
                    <a:pt x="184" y="58"/>
                  </a:lnTo>
                  <a:lnTo>
                    <a:pt x="246" y="78"/>
                  </a:lnTo>
                  <a:lnTo>
                    <a:pt x="307" y="98"/>
                  </a:lnTo>
                  <a:lnTo>
                    <a:pt x="369" y="118"/>
                  </a:lnTo>
                  <a:lnTo>
                    <a:pt x="430" y="138"/>
                  </a:lnTo>
                  <a:lnTo>
                    <a:pt x="492" y="158"/>
                  </a:lnTo>
                  <a:lnTo>
                    <a:pt x="553" y="178"/>
                  </a:lnTo>
                  <a:lnTo>
                    <a:pt x="615" y="199"/>
                  </a:lnTo>
                  <a:lnTo>
                    <a:pt x="676" y="219"/>
                  </a:lnTo>
                  <a:lnTo>
                    <a:pt x="738" y="240"/>
                  </a:lnTo>
                  <a:lnTo>
                    <a:pt x="799" y="261"/>
                  </a:lnTo>
                  <a:lnTo>
                    <a:pt x="861" y="282"/>
                  </a:lnTo>
                  <a:lnTo>
                    <a:pt x="922" y="303"/>
                  </a:lnTo>
                  <a:lnTo>
                    <a:pt x="983" y="324"/>
                  </a:lnTo>
                  <a:lnTo>
                    <a:pt x="1045" y="346"/>
                  </a:lnTo>
                  <a:lnTo>
                    <a:pt x="1106" y="368"/>
                  </a:lnTo>
                  <a:lnTo>
                    <a:pt x="1168" y="389"/>
                  </a:lnTo>
                  <a:lnTo>
                    <a:pt x="1229" y="411"/>
                  </a:lnTo>
                  <a:lnTo>
                    <a:pt x="1291" y="433"/>
                  </a:lnTo>
                  <a:lnTo>
                    <a:pt x="1352" y="455"/>
                  </a:lnTo>
                  <a:lnTo>
                    <a:pt x="1414" y="477"/>
                  </a:lnTo>
                  <a:lnTo>
                    <a:pt x="1475" y="500"/>
                  </a:lnTo>
                  <a:lnTo>
                    <a:pt x="1537" y="522"/>
                  </a:lnTo>
                  <a:lnTo>
                    <a:pt x="1598" y="545"/>
                  </a:lnTo>
                  <a:lnTo>
                    <a:pt x="1660" y="568"/>
                  </a:lnTo>
                  <a:lnTo>
                    <a:pt x="1721" y="591"/>
                  </a:lnTo>
                  <a:lnTo>
                    <a:pt x="1783" y="614"/>
                  </a:lnTo>
                  <a:lnTo>
                    <a:pt x="1844" y="637"/>
                  </a:lnTo>
                  <a:lnTo>
                    <a:pt x="1906" y="660"/>
                  </a:lnTo>
                  <a:lnTo>
                    <a:pt x="1967" y="683"/>
                  </a:lnTo>
                  <a:lnTo>
                    <a:pt x="2028" y="707"/>
                  </a:lnTo>
                  <a:lnTo>
                    <a:pt x="2090" y="730"/>
                  </a:lnTo>
                  <a:lnTo>
                    <a:pt x="2151" y="754"/>
                  </a:lnTo>
                  <a:lnTo>
                    <a:pt x="2213" y="778"/>
                  </a:lnTo>
                  <a:lnTo>
                    <a:pt x="2274" y="802"/>
                  </a:lnTo>
                  <a:lnTo>
                    <a:pt x="2336" y="826"/>
                  </a:lnTo>
                  <a:lnTo>
                    <a:pt x="2397" y="850"/>
                  </a:lnTo>
                  <a:lnTo>
                    <a:pt x="2459" y="875"/>
                  </a:lnTo>
                  <a:lnTo>
                    <a:pt x="2520" y="899"/>
                  </a:lnTo>
                  <a:lnTo>
                    <a:pt x="2582" y="924"/>
                  </a:lnTo>
                  <a:lnTo>
                    <a:pt x="2643" y="949"/>
                  </a:lnTo>
                  <a:lnTo>
                    <a:pt x="2705" y="973"/>
                  </a:lnTo>
                  <a:lnTo>
                    <a:pt x="2766" y="998"/>
                  </a:lnTo>
                  <a:lnTo>
                    <a:pt x="2828" y="1023"/>
                  </a:lnTo>
                  <a:lnTo>
                    <a:pt x="2889" y="1049"/>
                  </a:lnTo>
                  <a:lnTo>
                    <a:pt x="2951" y="1074"/>
                  </a:lnTo>
                  <a:lnTo>
                    <a:pt x="3012" y="1099"/>
                  </a:lnTo>
                  <a:lnTo>
                    <a:pt x="3073" y="1125"/>
                  </a:lnTo>
                  <a:lnTo>
                    <a:pt x="3135" y="115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4" name="Freeform 206">
              <a:extLst>
                <a:ext uri="{FF2B5EF4-FFF2-40B4-BE49-F238E27FC236}">
                  <a16:creationId xmlns:a16="http://schemas.microsoft.com/office/drawing/2014/main" id="{1D1419E9-7A53-4616-B0D3-7EE6E9D31082}"/>
                </a:ext>
              </a:extLst>
            </p:cNvPr>
            <p:cNvSpPr>
              <a:spLocks/>
            </p:cNvSpPr>
            <p:nvPr/>
          </p:nvSpPr>
          <p:spPr bwMode="auto">
            <a:xfrm>
              <a:off x="3927477" y="4583114"/>
              <a:ext cx="801688" cy="265113"/>
            </a:xfrm>
            <a:custGeom>
              <a:avLst/>
              <a:gdLst>
                <a:gd name="T0" fmla="*/ 0 w 3135"/>
                <a:gd name="T1" fmla="*/ 0 h 1437"/>
                <a:gd name="T2" fmla="*/ 61 w 3135"/>
                <a:gd name="T3" fmla="*/ 26 h 1437"/>
                <a:gd name="T4" fmla="*/ 123 w 3135"/>
                <a:gd name="T5" fmla="*/ 52 h 1437"/>
                <a:gd name="T6" fmla="*/ 184 w 3135"/>
                <a:gd name="T7" fmla="*/ 78 h 1437"/>
                <a:gd name="T8" fmla="*/ 246 w 3135"/>
                <a:gd name="T9" fmla="*/ 104 h 1437"/>
                <a:gd name="T10" fmla="*/ 307 w 3135"/>
                <a:gd name="T11" fmla="*/ 130 h 1437"/>
                <a:gd name="T12" fmla="*/ 369 w 3135"/>
                <a:gd name="T13" fmla="*/ 156 h 1437"/>
                <a:gd name="T14" fmla="*/ 430 w 3135"/>
                <a:gd name="T15" fmla="*/ 183 h 1437"/>
                <a:gd name="T16" fmla="*/ 492 w 3135"/>
                <a:gd name="T17" fmla="*/ 209 h 1437"/>
                <a:gd name="T18" fmla="*/ 553 w 3135"/>
                <a:gd name="T19" fmla="*/ 236 h 1437"/>
                <a:gd name="T20" fmla="*/ 615 w 3135"/>
                <a:gd name="T21" fmla="*/ 262 h 1437"/>
                <a:gd name="T22" fmla="*/ 676 w 3135"/>
                <a:gd name="T23" fmla="*/ 289 h 1437"/>
                <a:gd name="T24" fmla="*/ 738 w 3135"/>
                <a:gd name="T25" fmla="*/ 316 h 1437"/>
                <a:gd name="T26" fmla="*/ 799 w 3135"/>
                <a:gd name="T27" fmla="*/ 343 h 1437"/>
                <a:gd name="T28" fmla="*/ 860 w 3135"/>
                <a:gd name="T29" fmla="*/ 370 h 1437"/>
                <a:gd name="T30" fmla="*/ 922 w 3135"/>
                <a:gd name="T31" fmla="*/ 397 h 1437"/>
                <a:gd name="T32" fmla="*/ 983 w 3135"/>
                <a:gd name="T33" fmla="*/ 425 h 1437"/>
                <a:gd name="T34" fmla="*/ 1045 w 3135"/>
                <a:gd name="T35" fmla="*/ 452 h 1437"/>
                <a:gd name="T36" fmla="*/ 1106 w 3135"/>
                <a:gd name="T37" fmla="*/ 479 h 1437"/>
                <a:gd name="T38" fmla="*/ 1168 w 3135"/>
                <a:gd name="T39" fmla="*/ 507 h 1437"/>
                <a:gd name="T40" fmla="*/ 1229 w 3135"/>
                <a:gd name="T41" fmla="*/ 535 h 1437"/>
                <a:gd name="T42" fmla="*/ 1291 w 3135"/>
                <a:gd name="T43" fmla="*/ 563 h 1437"/>
                <a:gd name="T44" fmla="*/ 1352 w 3135"/>
                <a:gd name="T45" fmla="*/ 590 h 1437"/>
                <a:gd name="T46" fmla="*/ 1414 w 3135"/>
                <a:gd name="T47" fmla="*/ 618 h 1437"/>
                <a:gd name="T48" fmla="*/ 1475 w 3135"/>
                <a:gd name="T49" fmla="*/ 646 h 1437"/>
                <a:gd name="T50" fmla="*/ 1537 w 3135"/>
                <a:gd name="T51" fmla="*/ 675 h 1437"/>
                <a:gd name="T52" fmla="*/ 1598 w 3135"/>
                <a:gd name="T53" fmla="*/ 703 h 1437"/>
                <a:gd name="T54" fmla="*/ 1660 w 3135"/>
                <a:gd name="T55" fmla="*/ 731 h 1437"/>
                <a:gd name="T56" fmla="*/ 1721 w 3135"/>
                <a:gd name="T57" fmla="*/ 759 h 1437"/>
                <a:gd name="T58" fmla="*/ 1783 w 3135"/>
                <a:gd name="T59" fmla="*/ 788 h 1437"/>
                <a:gd name="T60" fmla="*/ 1844 w 3135"/>
                <a:gd name="T61" fmla="*/ 817 h 1437"/>
                <a:gd name="T62" fmla="*/ 1905 w 3135"/>
                <a:gd name="T63" fmla="*/ 845 h 1437"/>
                <a:gd name="T64" fmla="*/ 1967 w 3135"/>
                <a:gd name="T65" fmla="*/ 874 h 1437"/>
                <a:gd name="T66" fmla="*/ 2028 w 3135"/>
                <a:gd name="T67" fmla="*/ 903 h 1437"/>
                <a:gd name="T68" fmla="*/ 2090 w 3135"/>
                <a:gd name="T69" fmla="*/ 932 h 1437"/>
                <a:gd name="T70" fmla="*/ 2151 w 3135"/>
                <a:gd name="T71" fmla="*/ 961 h 1437"/>
                <a:gd name="T72" fmla="*/ 2213 w 3135"/>
                <a:gd name="T73" fmla="*/ 990 h 1437"/>
                <a:gd name="T74" fmla="*/ 2274 w 3135"/>
                <a:gd name="T75" fmla="*/ 1019 h 1437"/>
                <a:gd name="T76" fmla="*/ 2336 w 3135"/>
                <a:gd name="T77" fmla="*/ 1048 h 1437"/>
                <a:gd name="T78" fmla="*/ 2397 w 3135"/>
                <a:gd name="T79" fmla="*/ 1078 h 1437"/>
                <a:gd name="T80" fmla="*/ 2459 w 3135"/>
                <a:gd name="T81" fmla="*/ 1107 h 1437"/>
                <a:gd name="T82" fmla="*/ 2520 w 3135"/>
                <a:gd name="T83" fmla="*/ 1137 h 1437"/>
                <a:gd name="T84" fmla="*/ 2582 w 3135"/>
                <a:gd name="T85" fmla="*/ 1166 h 1437"/>
                <a:gd name="T86" fmla="*/ 2643 w 3135"/>
                <a:gd name="T87" fmla="*/ 1196 h 1437"/>
                <a:gd name="T88" fmla="*/ 2705 w 3135"/>
                <a:gd name="T89" fmla="*/ 1226 h 1437"/>
                <a:gd name="T90" fmla="*/ 2766 w 3135"/>
                <a:gd name="T91" fmla="*/ 1256 h 1437"/>
                <a:gd name="T92" fmla="*/ 2828 w 3135"/>
                <a:gd name="T93" fmla="*/ 1286 h 1437"/>
                <a:gd name="T94" fmla="*/ 2889 w 3135"/>
                <a:gd name="T95" fmla="*/ 1316 h 1437"/>
                <a:gd name="T96" fmla="*/ 2950 w 3135"/>
                <a:gd name="T97" fmla="*/ 1346 h 1437"/>
                <a:gd name="T98" fmla="*/ 3012 w 3135"/>
                <a:gd name="T99" fmla="*/ 1376 h 1437"/>
                <a:gd name="T100" fmla="*/ 3073 w 3135"/>
                <a:gd name="T101" fmla="*/ 1406 h 1437"/>
                <a:gd name="T102" fmla="*/ 3135 w 3135"/>
                <a:gd name="T103" fmla="*/ 1437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437">
                  <a:moveTo>
                    <a:pt x="0" y="0"/>
                  </a:moveTo>
                  <a:lnTo>
                    <a:pt x="61" y="26"/>
                  </a:lnTo>
                  <a:lnTo>
                    <a:pt x="123" y="52"/>
                  </a:lnTo>
                  <a:lnTo>
                    <a:pt x="184" y="78"/>
                  </a:lnTo>
                  <a:lnTo>
                    <a:pt x="246" y="104"/>
                  </a:lnTo>
                  <a:lnTo>
                    <a:pt x="307" y="130"/>
                  </a:lnTo>
                  <a:lnTo>
                    <a:pt x="369" y="156"/>
                  </a:lnTo>
                  <a:lnTo>
                    <a:pt x="430" y="183"/>
                  </a:lnTo>
                  <a:lnTo>
                    <a:pt x="492" y="209"/>
                  </a:lnTo>
                  <a:lnTo>
                    <a:pt x="553" y="236"/>
                  </a:lnTo>
                  <a:lnTo>
                    <a:pt x="615" y="262"/>
                  </a:lnTo>
                  <a:lnTo>
                    <a:pt x="676" y="289"/>
                  </a:lnTo>
                  <a:lnTo>
                    <a:pt x="738" y="316"/>
                  </a:lnTo>
                  <a:lnTo>
                    <a:pt x="799" y="343"/>
                  </a:lnTo>
                  <a:lnTo>
                    <a:pt x="860" y="370"/>
                  </a:lnTo>
                  <a:lnTo>
                    <a:pt x="922" y="397"/>
                  </a:lnTo>
                  <a:lnTo>
                    <a:pt x="983" y="425"/>
                  </a:lnTo>
                  <a:lnTo>
                    <a:pt x="1045" y="452"/>
                  </a:lnTo>
                  <a:lnTo>
                    <a:pt x="1106" y="479"/>
                  </a:lnTo>
                  <a:lnTo>
                    <a:pt x="1168" y="507"/>
                  </a:lnTo>
                  <a:lnTo>
                    <a:pt x="1229" y="535"/>
                  </a:lnTo>
                  <a:lnTo>
                    <a:pt x="1291" y="563"/>
                  </a:lnTo>
                  <a:lnTo>
                    <a:pt x="1352" y="590"/>
                  </a:lnTo>
                  <a:lnTo>
                    <a:pt x="1414" y="618"/>
                  </a:lnTo>
                  <a:lnTo>
                    <a:pt x="1475" y="646"/>
                  </a:lnTo>
                  <a:lnTo>
                    <a:pt x="1537" y="675"/>
                  </a:lnTo>
                  <a:lnTo>
                    <a:pt x="1598" y="703"/>
                  </a:lnTo>
                  <a:lnTo>
                    <a:pt x="1660" y="731"/>
                  </a:lnTo>
                  <a:lnTo>
                    <a:pt x="1721" y="759"/>
                  </a:lnTo>
                  <a:lnTo>
                    <a:pt x="1783" y="788"/>
                  </a:lnTo>
                  <a:lnTo>
                    <a:pt x="1844" y="817"/>
                  </a:lnTo>
                  <a:lnTo>
                    <a:pt x="1905" y="845"/>
                  </a:lnTo>
                  <a:lnTo>
                    <a:pt x="1967" y="874"/>
                  </a:lnTo>
                  <a:lnTo>
                    <a:pt x="2028" y="903"/>
                  </a:lnTo>
                  <a:lnTo>
                    <a:pt x="2090" y="932"/>
                  </a:lnTo>
                  <a:lnTo>
                    <a:pt x="2151" y="961"/>
                  </a:lnTo>
                  <a:lnTo>
                    <a:pt x="2213" y="990"/>
                  </a:lnTo>
                  <a:lnTo>
                    <a:pt x="2274" y="1019"/>
                  </a:lnTo>
                  <a:lnTo>
                    <a:pt x="2336" y="1048"/>
                  </a:lnTo>
                  <a:lnTo>
                    <a:pt x="2397" y="1078"/>
                  </a:lnTo>
                  <a:lnTo>
                    <a:pt x="2459" y="1107"/>
                  </a:lnTo>
                  <a:lnTo>
                    <a:pt x="2520" y="1137"/>
                  </a:lnTo>
                  <a:lnTo>
                    <a:pt x="2582" y="1166"/>
                  </a:lnTo>
                  <a:lnTo>
                    <a:pt x="2643" y="1196"/>
                  </a:lnTo>
                  <a:lnTo>
                    <a:pt x="2705" y="1226"/>
                  </a:lnTo>
                  <a:lnTo>
                    <a:pt x="2766" y="1256"/>
                  </a:lnTo>
                  <a:lnTo>
                    <a:pt x="2828" y="1286"/>
                  </a:lnTo>
                  <a:lnTo>
                    <a:pt x="2889" y="1316"/>
                  </a:lnTo>
                  <a:lnTo>
                    <a:pt x="2950" y="1346"/>
                  </a:lnTo>
                  <a:lnTo>
                    <a:pt x="3012" y="1376"/>
                  </a:lnTo>
                  <a:lnTo>
                    <a:pt x="3073" y="1406"/>
                  </a:lnTo>
                  <a:lnTo>
                    <a:pt x="3135" y="1437"/>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5" name="Freeform 207">
              <a:extLst>
                <a:ext uri="{FF2B5EF4-FFF2-40B4-BE49-F238E27FC236}">
                  <a16:creationId xmlns:a16="http://schemas.microsoft.com/office/drawing/2014/main" id="{3F60B643-1EB1-467E-8A14-C69090A410A8}"/>
                </a:ext>
              </a:extLst>
            </p:cNvPr>
            <p:cNvSpPr>
              <a:spLocks/>
            </p:cNvSpPr>
            <p:nvPr/>
          </p:nvSpPr>
          <p:spPr bwMode="auto">
            <a:xfrm>
              <a:off x="4729165" y="4848226"/>
              <a:ext cx="800100" cy="300038"/>
            </a:xfrm>
            <a:custGeom>
              <a:avLst/>
              <a:gdLst>
                <a:gd name="T0" fmla="*/ 0 w 3135"/>
                <a:gd name="T1" fmla="*/ 0 h 1630"/>
                <a:gd name="T2" fmla="*/ 61 w 3135"/>
                <a:gd name="T3" fmla="*/ 30 h 1630"/>
                <a:gd name="T4" fmla="*/ 123 w 3135"/>
                <a:gd name="T5" fmla="*/ 60 h 1630"/>
                <a:gd name="T6" fmla="*/ 184 w 3135"/>
                <a:gd name="T7" fmla="*/ 91 h 1630"/>
                <a:gd name="T8" fmla="*/ 246 w 3135"/>
                <a:gd name="T9" fmla="*/ 121 h 1630"/>
                <a:gd name="T10" fmla="*/ 307 w 3135"/>
                <a:gd name="T11" fmla="*/ 152 h 1630"/>
                <a:gd name="T12" fmla="*/ 369 w 3135"/>
                <a:gd name="T13" fmla="*/ 183 h 1630"/>
                <a:gd name="T14" fmla="*/ 430 w 3135"/>
                <a:gd name="T15" fmla="*/ 214 h 1630"/>
                <a:gd name="T16" fmla="*/ 492 w 3135"/>
                <a:gd name="T17" fmla="*/ 245 h 1630"/>
                <a:gd name="T18" fmla="*/ 553 w 3135"/>
                <a:gd name="T19" fmla="*/ 276 h 1630"/>
                <a:gd name="T20" fmla="*/ 615 w 3135"/>
                <a:gd name="T21" fmla="*/ 307 h 1630"/>
                <a:gd name="T22" fmla="*/ 676 w 3135"/>
                <a:gd name="T23" fmla="*/ 338 h 1630"/>
                <a:gd name="T24" fmla="*/ 738 w 3135"/>
                <a:gd name="T25" fmla="*/ 369 h 1630"/>
                <a:gd name="T26" fmla="*/ 799 w 3135"/>
                <a:gd name="T27" fmla="*/ 400 h 1630"/>
                <a:gd name="T28" fmla="*/ 860 w 3135"/>
                <a:gd name="T29" fmla="*/ 431 h 1630"/>
                <a:gd name="T30" fmla="*/ 922 w 3135"/>
                <a:gd name="T31" fmla="*/ 463 h 1630"/>
                <a:gd name="T32" fmla="*/ 983 w 3135"/>
                <a:gd name="T33" fmla="*/ 494 h 1630"/>
                <a:gd name="T34" fmla="*/ 1045 w 3135"/>
                <a:gd name="T35" fmla="*/ 526 h 1630"/>
                <a:gd name="T36" fmla="*/ 1106 w 3135"/>
                <a:gd name="T37" fmla="*/ 557 h 1630"/>
                <a:gd name="T38" fmla="*/ 1168 w 3135"/>
                <a:gd name="T39" fmla="*/ 589 h 1630"/>
                <a:gd name="T40" fmla="*/ 1229 w 3135"/>
                <a:gd name="T41" fmla="*/ 621 h 1630"/>
                <a:gd name="T42" fmla="*/ 1291 w 3135"/>
                <a:gd name="T43" fmla="*/ 652 h 1630"/>
                <a:gd name="T44" fmla="*/ 1352 w 3135"/>
                <a:gd name="T45" fmla="*/ 684 h 1630"/>
                <a:gd name="T46" fmla="*/ 1414 w 3135"/>
                <a:gd name="T47" fmla="*/ 716 h 1630"/>
                <a:gd name="T48" fmla="*/ 1475 w 3135"/>
                <a:gd name="T49" fmla="*/ 748 h 1630"/>
                <a:gd name="T50" fmla="*/ 1537 w 3135"/>
                <a:gd name="T51" fmla="*/ 780 h 1630"/>
                <a:gd name="T52" fmla="*/ 1598 w 3135"/>
                <a:gd name="T53" fmla="*/ 812 h 1630"/>
                <a:gd name="T54" fmla="*/ 1660 w 3135"/>
                <a:gd name="T55" fmla="*/ 844 h 1630"/>
                <a:gd name="T56" fmla="*/ 1721 w 3135"/>
                <a:gd name="T57" fmla="*/ 876 h 1630"/>
                <a:gd name="T58" fmla="*/ 1783 w 3135"/>
                <a:gd name="T59" fmla="*/ 908 h 1630"/>
                <a:gd name="T60" fmla="*/ 1844 w 3135"/>
                <a:gd name="T61" fmla="*/ 941 h 1630"/>
                <a:gd name="T62" fmla="*/ 1905 w 3135"/>
                <a:gd name="T63" fmla="*/ 973 h 1630"/>
                <a:gd name="T64" fmla="*/ 1967 w 3135"/>
                <a:gd name="T65" fmla="*/ 1005 h 1630"/>
                <a:gd name="T66" fmla="*/ 2028 w 3135"/>
                <a:gd name="T67" fmla="*/ 1038 h 1630"/>
                <a:gd name="T68" fmla="*/ 2090 w 3135"/>
                <a:gd name="T69" fmla="*/ 1070 h 1630"/>
                <a:gd name="T70" fmla="*/ 2151 w 3135"/>
                <a:gd name="T71" fmla="*/ 1103 h 1630"/>
                <a:gd name="T72" fmla="*/ 2213 w 3135"/>
                <a:gd name="T73" fmla="*/ 1135 h 1630"/>
                <a:gd name="T74" fmla="*/ 2274 w 3135"/>
                <a:gd name="T75" fmla="*/ 1168 h 1630"/>
                <a:gd name="T76" fmla="*/ 2336 w 3135"/>
                <a:gd name="T77" fmla="*/ 1201 h 1630"/>
                <a:gd name="T78" fmla="*/ 2397 w 3135"/>
                <a:gd name="T79" fmla="*/ 1234 h 1630"/>
                <a:gd name="T80" fmla="*/ 2459 w 3135"/>
                <a:gd name="T81" fmla="*/ 1266 h 1630"/>
                <a:gd name="T82" fmla="*/ 2520 w 3135"/>
                <a:gd name="T83" fmla="*/ 1299 h 1630"/>
                <a:gd name="T84" fmla="*/ 2582 w 3135"/>
                <a:gd name="T85" fmla="*/ 1332 h 1630"/>
                <a:gd name="T86" fmla="*/ 2643 w 3135"/>
                <a:gd name="T87" fmla="*/ 1365 h 1630"/>
                <a:gd name="T88" fmla="*/ 2705 w 3135"/>
                <a:gd name="T89" fmla="*/ 1398 h 1630"/>
                <a:gd name="T90" fmla="*/ 2766 w 3135"/>
                <a:gd name="T91" fmla="*/ 1431 h 1630"/>
                <a:gd name="T92" fmla="*/ 2828 w 3135"/>
                <a:gd name="T93" fmla="*/ 1464 h 1630"/>
                <a:gd name="T94" fmla="*/ 2889 w 3135"/>
                <a:gd name="T95" fmla="*/ 1497 h 1630"/>
                <a:gd name="T96" fmla="*/ 2950 w 3135"/>
                <a:gd name="T97" fmla="*/ 1530 h 1630"/>
                <a:gd name="T98" fmla="*/ 3012 w 3135"/>
                <a:gd name="T99" fmla="*/ 1564 h 1630"/>
                <a:gd name="T100" fmla="*/ 3073 w 3135"/>
                <a:gd name="T101" fmla="*/ 1597 h 1630"/>
                <a:gd name="T102" fmla="*/ 3135 w 3135"/>
                <a:gd name="T103" fmla="*/ 1630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630">
                  <a:moveTo>
                    <a:pt x="0" y="0"/>
                  </a:moveTo>
                  <a:lnTo>
                    <a:pt x="61" y="30"/>
                  </a:lnTo>
                  <a:lnTo>
                    <a:pt x="123" y="60"/>
                  </a:lnTo>
                  <a:lnTo>
                    <a:pt x="184" y="91"/>
                  </a:lnTo>
                  <a:lnTo>
                    <a:pt x="246" y="121"/>
                  </a:lnTo>
                  <a:lnTo>
                    <a:pt x="307" y="152"/>
                  </a:lnTo>
                  <a:lnTo>
                    <a:pt x="369" y="183"/>
                  </a:lnTo>
                  <a:lnTo>
                    <a:pt x="430" y="214"/>
                  </a:lnTo>
                  <a:lnTo>
                    <a:pt x="492" y="245"/>
                  </a:lnTo>
                  <a:lnTo>
                    <a:pt x="553" y="276"/>
                  </a:lnTo>
                  <a:lnTo>
                    <a:pt x="615" y="307"/>
                  </a:lnTo>
                  <a:lnTo>
                    <a:pt x="676" y="338"/>
                  </a:lnTo>
                  <a:lnTo>
                    <a:pt x="738" y="369"/>
                  </a:lnTo>
                  <a:lnTo>
                    <a:pt x="799" y="400"/>
                  </a:lnTo>
                  <a:lnTo>
                    <a:pt x="860" y="431"/>
                  </a:lnTo>
                  <a:lnTo>
                    <a:pt x="922" y="463"/>
                  </a:lnTo>
                  <a:lnTo>
                    <a:pt x="983" y="494"/>
                  </a:lnTo>
                  <a:lnTo>
                    <a:pt x="1045" y="526"/>
                  </a:lnTo>
                  <a:lnTo>
                    <a:pt x="1106" y="557"/>
                  </a:lnTo>
                  <a:lnTo>
                    <a:pt x="1168" y="589"/>
                  </a:lnTo>
                  <a:lnTo>
                    <a:pt x="1229" y="621"/>
                  </a:lnTo>
                  <a:lnTo>
                    <a:pt x="1291" y="652"/>
                  </a:lnTo>
                  <a:lnTo>
                    <a:pt x="1352" y="684"/>
                  </a:lnTo>
                  <a:lnTo>
                    <a:pt x="1414" y="716"/>
                  </a:lnTo>
                  <a:lnTo>
                    <a:pt x="1475" y="748"/>
                  </a:lnTo>
                  <a:lnTo>
                    <a:pt x="1537" y="780"/>
                  </a:lnTo>
                  <a:lnTo>
                    <a:pt x="1598" y="812"/>
                  </a:lnTo>
                  <a:lnTo>
                    <a:pt x="1660" y="844"/>
                  </a:lnTo>
                  <a:lnTo>
                    <a:pt x="1721" y="876"/>
                  </a:lnTo>
                  <a:lnTo>
                    <a:pt x="1783" y="908"/>
                  </a:lnTo>
                  <a:lnTo>
                    <a:pt x="1844" y="941"/>
                  </a:lnTo>
                  <a:lnTo>
                    <a:pt x="1905" y="973"/>
                  </a:lnTo>
                  <a:lnTo>
                    <a:pt x="1967" y="1005"/>
                  </a:lnTo>
                  <a:lnTo>
                    <a:pt x="2028" y="1038"/>
                  </a:lnTo>
                  <a:lnTo>
                    <a:pt x="2090" y="1070"/>
                  </a:lnTo>
                  <a:lnTo>
                    <a:pt x="2151" y="1103"/>
                  </a:lnTo>
                  <a:lnTo>
                    <a:pt x="2213" y="1135"/>
                  </a:lnTo>
                  <a:lnTo>
                    <a:pt x="2274" y="1168"/>
                  </a:lnTo>
                  <a:lnTo>
                    <a:pt x="2336" y="1201"/>
                  </a:lnTo>
                  <a:lnTo>
                    <a:pt x="2397" y="1234"/>
                  </a:lnTo>
                  <a:lnTo>
                    <a:pt x="2459" y="1266"/>
                  </a:lnTo>
                  <a:lnTo>
                    <a:pt x="2520" y="1299"/>
                  </a:lnTo>
                  <a:lnTo>
                    <a:pt x="2582" y="1332"/>
                  </a:lnTo>
                  <a:lnTo>
                    <a:pt x="2643" y="1365"/>
                  </a:lnTo>
                  <a:lnTo>
                    <a:pt x="2705" y="1398"/>
                  </a:lnTo>
                  <a:lnTo>
                    <a:pt x="2766" y="1431"/>
                  </a:lnTo>
                  <a:lnTo>
                    <a:pt x="2828" y="1464"/>
                  </a:lnTo>
                  <a:lnTo>
                    <a:pt x="2889" y="1497"/>
                  </a:lnTo>
                  <a:lnTo>
                    <a:pt x="2950" y="1530"/>
                  </a:lnTo>
                  <a:lnTo>
                    <a:pt x="3012" y="1564"/>
                  </a:lnTo>
                  <a:lnTo>
                    <a:pt x="3073" y="1597"/>
                  </a:lnTo>
                  <a:lnTo>
                    <a:pt x="3135" y="163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6" name="Freeform 208">
              <a:extLst>
                <a:ext uri="{FF2B5EF4-FFF2-40B4-BE49-F238E27FC236}">
                  <a16:creationId xmlns:a16="http://schemas.microsoft.com/office/drawing/2014/main" id="{06909B91-9C12-4852-AB5C-1210C9404BF1}"/>
                </a:ext>
              </a:extLst>
            </p:cNvPr>
            <p:cNvSpPr>
              <a:spLocks/>
            </p:cNvSpPr>
            <p:nvPr/>
          </p:nvSpPr>
          <p:spPr bwMode="auto">
            <a:xfrm>
              <a:off x="5529265" y="5148264"/>
              <a:ext cx="800100" cy="320675"/>
            </a:xfrm>
            <a:custGeom>
              <a:avLst/>
              <a:gdLst>
                <a:gd name="T0" fmla="*/ 0 w 3135"/>
                <a:gd name="T1" fmla="*/ 0 h 1746"/>
                <a:gd name="T2" fmla="*/ 61 w 3135"/>
                <a:gd name="T3" fmla="*/ 34 h 1746"/>
                <a:gd name="T4" fmla="*/ 123 w 3135"/>
                <a:gd name="T5" fmla="*/ 67 h 1746"/>
                <a:gd name="T6" fmla="*/ 184 w 3135"/>
                <a:gd name="T7" fmla="*/ 101 h 1746"/>
                <a:gd name="T8" fmla="*/ 246 w 3135"/>
                <a:gd name="T9" fmla="*/ 134 h 1746"/>
                <a:gd name="T10" fmla="*/ 307 w 3135"/>
                <a:gd name="T11" fmla="*/ 168 h 1746"/>
                <a:gd name="T12" fmla="*/ 369 w 3135"/>
                <a:gd name="T13" fmla="*/ 201 h 1746"/>
                <a:gd name="T14" fmla="*/ 430 w 3135"/>
                <a:gd name="T15" fmla="*/ 235 h 1746"/>
                <a:gd name="T16" fmla="*/ 492 w 3135"/>
                <a:gd name="T17" fmla="*/ 268 h 1746"/>
                <a:gd name="T18" fmla="*/ 553 w 3135"/>
                <a:gd name="T19" fmla="*/ 302 h 1746"/>
                <a:gd name="T20" fmla="*/ 615 w 3135"/>
                <a:gd name="T21" fmla="*/ 336 h 1746"/>
                <a:gd name="T22" fmla="*/ 676 w 3135"/>
                <a:gd name="T23" fmla="*/ 370 h 1746"/>
                <a:gd name="T24" fmla="*/ 737 w 3135"/>
                <a:gd name="T25" fmla="*/ 403 h 1746"/>
                <a:gd name="T26" fmla="*/ 799 w 3135"/>
                <a:gd name="T27" fmla="*/ 437 h 1746"/>
                <a:gd name="T28" fmla="*/ 860 w 3135"/>
                <a:gd name="T29" fmla="*/ 471 h 1746"/>
                <a:gd name="T30" fmla="*/ 922 w 3135"/>
                <a:gd name="T31" fmla="*/ 505 h 1746"/>
                <a:gd name="T32" fmla="*/ 983 w 3135"/>
                <a:gd name="T33" fmla="*/ 539 h 1746"/>
                <a:gd name="T34" fmla="*/ 1045 w 3135"/>
                <a:gd name="T35" fmla="*/ 573 h 1746"/>
                <a:gd name="T36" fmla="*/ 1106 w 3135"/>
                <a:gd name="T37" fmla="*/ 607 h 1746"/>
                <a:gd name="T38" fmla="*/ 1168 w 3135"/>
                <a:gd name="T39" fmla="*/ 641 h 1746"/>
                <a:gd name="T40" fmla="*/ 1229 w 3135"/>
                <a:gd name="T41" fmla="*/ 675 h 1746"/>
                <a:gd name="T42" fmla="*/ 1291 w 3135"/>
                <a:gd name="T43" fmla="*/ 709 h 1746"/>
                <a:gd name="T44" fmla="*/ 1352 w 3135"/>
                <a:gd name="T45" fmla="*/ 743 h 1746"/>
                <a:gd name="T46" fmla="*/ 1414 w 3135"/>
                <a:gd name="T47" fmla="*/ 778 h 1746"/>
                <a:gd name="T48" fmla="*/ 1475 w 3135"/>
                <a:gd name="T49" fmla="*/ 812 h 1746"/>
                <a:gd name="T50" fmla="*/ 1537 w 3135"/>
                <a:gd name="T51" fmla="*/ 846 h 1746"/>
                <a:gd name="T52" fmla="*/ 1598 w 3135"/>
                <a:gd name="T53" fmla="*/ 880 h 1746"/>
                <a:gd name="T54" fmla="*/ 1660 w 3135"/>
                <a:gd name="T55" fmla="*/ 915 h 1746"/>
                <a:gd name="T56" fmla="*/ 1721 w 3135"/>
                <a:gd name="T57" fmla="*/ 949 h 1746"/>
                <a:gd name="T58" fmla="*/ 1782 w 3135"/>
                <a:gd name="T59" fmla="*/ 983 h 1746"/>
                <a:gd name="T60" fmla="*/ 1844 w 3135"/>
                <a:gd name="T61" fmla="*/ 1018 h 1746"/>
                <a:gd name="T62" fmla="*/ 1905 w 3135"/>
                <a:gd name="T63" fmla="*/ 1052 h 1746"/>
                <a:gd name="T64" fmla="*/ 1967 w 3135"/>
                <a:gd name="T65" fmla="*/ 1087 h 1746"/>
                <a:gd name="T66" fmla="*/ 2028 w 3135"/>
                <a:gd name="T67" fmla="*/ 1121 h 1746"/>
                <a:gd name="T68" fmla="*/ 2090 w 3135"/>
                <a:gd name="T69" fmla="*/ 1156 h 1746"/>
                <a:gd name="T70" fmla="*/ 2151 w 3135"/>
                <a:gd name="T71" fmla="*/ 1190 h 1746"/>
                <a:gd name="T72" fmla="*/ 2213 w 3135"/>
                <a:gd name="T73" fmla="*/ 1225 h 1746"/>
                <a:gd name="T74" fmla="*/ 2274 w 3135"/>
                <a:gd name="T75" fmla="*/ 1260 h 1746"/>
                <a:gd name="T76" fmla="*/ 2336 w 3135"/>
                <a:gd name="T77" fmla="*/ 1294 h 1746"/>
                <a:gd name="T78" fmla="*/ 2397 w 3135"/>
                <a:gd name="T79" fmla="*/ 1329 h 1746"/>
                <a:gd name="T80" fmla="*/ 2459 w 3135"/>
                <a:gd name="T81" fmla="*/ 1363 h 1746"/>
                <a:gd name="T82" fmla="*/ 2520 w 3135"/>
                <a:gd name="T83" fmla="*/ 1398 h 1746"/>
                <a:gd name="T84" fmla="*/ 2582 w 3135"/>
                <a:gd name="T85" fmla="*/ 1433 h 1746"/>
                <a:gd name="T86" fmla="*/ 2643 w 3135"/>
                <a:gd name="T87" fmla="*/ 1468 h 1746"/>
                <a:gd name="T88" fmla="*/ 2705 w 3135"/>
                <a:gd name="T89" fmla="*/ 1502 h 1746"/>
                <a:gd name="T90" fmla="*/ 2766 w 3135"/>
                <a:gd name="T91" fmla="*/ 1537 h 1746"/>
                <a:gd name="T92" fmla="*/ 2827 w 3135"/>
                <a:gd name="T93" fmla="*/ 1572 h 1746"/>
                <a:gd name="T94" fmla="*/ 2889 w 3135"/>
                <a:gd name="T95" fmla="*/ 1607 h 1746"/>
                <a:gd name="T96" fmla="*/ 2950 w 3135"/>
                <a:gd name="T97" fmla="*/ 1642 h 1746"/>
                <a:gd name="T98" fmla="*/ 3012 w 3135"/>
                <a:gd name="T99" fmla="*/ 1677 h 1746"/>
                <a:gd name="T100" fmla="*/ 3073 w 3135"/>
                <a:gd name="T101" fmla="*/ 1711 h 1746"/>
                <a:gd name="T102" fmla="*/ 3135 w 3135"/>
                <a:gd name="T103" fmla="*/ 1746 h 1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746">
                  <a:moveTo>
                    <a:pt x="0" y="0"/>
                  </a:moveTo>
                  <a:lnTo>
                    <a:pt x="61" y="34"/>
                  </a:lnTo>
                  <a:lnTo>
                    <a:pt x="123" y="67"/>
                  </a:lnTo>
                  <a:lnTo>
                    <a:pt x="184" y="101"/>
                  </a:lnTo>
                  <a:lnTo>
                    <a:pt x="246" y="134"/>
                  </a:lnTo>
                  <a:lnTo>
                    <a:pt x="307" y="168"/>
                  </a:lnTo>
                  <a:lnTo>
                    <a:pt x="369" y="201"/>
                  </a:lnTo>
                  <a:lnTo>
                    <a:pt x="430" y="235"/>
                  </a:lnTo>
                  <a:lnTo>
                    <a:pt x="492" y="268"/>
                  </a:lnTo>
                  <a:lnTo>
                    <a:pt x="553" y="302"/>
                  </a:lnTo>
                  <a:lnTo>
                    <a:pt x="615" y="336"/>
                  </a:lnTo>
                  <a:lnTo>
                    <a:pt x="676" y="370"/>
                  </a:lnTo>
                  <a:lnTo>
                    <a:pt x="737" y="403"/>
                  </a:lnTo>
                  <a:lnTo>
                    <a:pt x="799" y="437"/>
                  </a:lnTo>
                  <a:lnTo>
                    <a:pt x="860" y="471"/>
                  </a:lnTo>
                  <a:lnTo>
                    <a:pt x="922" y="505"/>
                  </a:lnTo>
                  <a:lnTo>
                    <a:pt x="983" y="539"/>
                  </a:lnTo>
                  <a:lnTo>
                    <a:pt x="1045" y="573"/>
                  </a:lnTo>
                  <a:lnTo>
                    <a:pt x="1106" y="607"/>
                  </a:lnTo>
                  <a:lnTo>
                    <a:pt x="1168" y="641"/>
                  </a:lnTo>
                  <a:lnTo>
                    <a:pt x="1229" y="675"/>
                  </a:lnTo>
                  <a:lnTo>
                    <a:pt x="1291" y="709"/>
                  </a:lnTo>
                  <a:lnTo>
                    <a:pt x="1352" y="743"/>
                  </a:lnTo>
                  <a:lnTo>
                    <a:pt x="1414" y="778"/>
                  </a:lnTo>
                  <a:lnTo>
                    <a:pt x="1475" y="812"/>
                  </a:lnTo>
                  <a:lnTo>
                    <a:pt x="1537" y="846"/>
                  </a:lnTo>
                  <a:lnTo>
                    <a:pt x="1598" y="880"/>
                  </a:lnTo>
                  <a:lnTo>
                    <a:pt x="1660" y="915"/>
                  </a:lnTo>
                  <a:lnTo>
                    <a:pt x="1721" y="949"/>
                  </a:lnTo>
                  <a:lnTo>
                    <a:pt x="1782" y="983"/>
                  </a:lnTo>
                  <a:lnTo>
                    <a:pt x="1844" y="1018"/>
                  </a:lnTo>
                  <a:lnTo>
                    <a:pt x="1905" y="1052"/>
                  </a:lnTo>
                  <a:lnTo>
                    <a:pt x="1967" y="1087"/>
                  </a:lnTo>
                  <a:lnTo>
                    <a:pt x="2028" y="1121"/>
                  </a:lnTo>
                  <a:lnTo>
                    <a:pt x="2090" y="1156"/>
                  </a:lnTo>
                  <a:lnTo>
                    <a:pt x="2151" y="1190"/>
                  </a:lnTo>
                  <a:lnTo>
                    <a:pt x="2213" y="1225"/>
                  </a:lnTo>
                  <a:lnTo>
                    <a:pt x="2274" y="1260"/>
                  </a:lnTo>
                  <a:lnTo>
                    <a:pt x="2336" y="1294"/>
                  </a:lnTo>
                  <a:lnTo>
                    <a:pt x="2397" y="1329"/>
                  </a:lnTo>
                  <a:lnTo>
                    <a:pt x="2459" y="1363"/>
                  </a:lnTo>
                  <a:lnTo>
                    <a:pt x="2520" y="1398"/>
                  </a:lnTo>
                  <a:lnTo>
                    <a:pt x="2582" y="1433"/>
                  </a:lnTo>
                  <a:lnTo>
                    <a:pt x="2643" y="1468"/>
                  </a:lnTo>
                  <a:lnTo>
                    <a:pt x="2705" y="1502"/>
                  </a:lnTo>
                  <a:lnTo>
                    <a:pt x="2766" y="1537"/>
                  </a:lnTo>
                  <a:lnTo>
                    <a:pt x="2827" y="1572"/>
                  </a:lnTo>
                  <a:lnTo>
                    <a:pt x="2889" y="1607"/>
                  </a:lnTo>
                  <a:lnTo>
                    <a:pt x="2950" y="1642"/>
                  </a:lnTo>
                  <a:lnTo>
                    <a:pt x="3012" y="1677"/>
                  </a:lnTo>
                  <a:lnTo>
                    <a:pt x="3073" y="1711"/>
                  </a:lnTo>
                  <a:lnTo>
                    <a:pt x="3135" y="1746"/>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7" name="Freeform 209">
              <a:extLst>
                <a:ext uri="{FF2B5EF4-FFF2-40B4-BE49-F238E27FC236}">
                  <a16:creationId xmlns:a16="http://schemas.microsoft.com/office/drawing/2014/main" id="{A062D705-C7E0-4C7D-BAC4-A14FBF7708E5}"/>
                </a:ext>
              </a:extLst>
            </p:cNvPr>
            <p:cNvSpPr>
              <a:spLocks/>
            </p:cNvSpPr>
            <p:nvPr/>
          </p:nvSpPr>
          <p:spPr bwMode="auto">
            <a:xfrm>
              <a:off x="6329365" y="5468939"/>
              <a:ext cx="801688" cy="331788"/>
            </a:xfrm>
            <a:custGeom>
              <a:avLst/>
              <a:gdLst>
                <a:gd name="T0" fmla="*/ 0 w 3135"/>
                <a:gd name="T1" fmla="*/ 0 h 1800"/>
                <a:gd name="T2" fmla="*/ 61 w 3135"/>
                <a:gd name="T3" fmla="*/ 35 h 1800"/>
                <a:gd name="T4" fmla="*/ 123 w 3135"/>
                <a:gd name="T5" fmla="*/ 70 h 1800"/>
                <a:gd name="T6" fmla="*/ 184 w 3135"/>
                <a:gd name="T7" fmla="*/ 105 h 1800"/>
                <a:gd name="T8" fmla="*/ 246 w 3135"/>
                <a:gd name="T9" fmla="*/ 140 h 1800"/>
                <a:gd name="T10" fmla="*/ 307 w 3135"/>
                <a:gd name="T11" fmla="*/ 175 h 1800"/>
                <a:gd name="T12" fmla="*/ 369 w 3135"/>
                <a:gd name="T13" fmla="*/ 210 h 1800"/>
                <a:gd name="T14" fmla="*/ 430 w 3135"/>
                <a:gd name="T15" fmla="*/ 245 h 1800"/>
                <a:gd name="T16" fmla="*/ 492 w 3135"/>
                <a:gd name="T17" fmla="*/ 280 h 1800"/>
                <a:gd name="T18" fmla="*/ 553 w 3135"/>
                <a:gd name="T19" fmla="*/ 315 h 1800"/>
                <a:gd name="T20" fmla="*/ 615 w 3135"/>
                <a:gd name="T21" fmla="*/ 351 h 1800"/>
                <a:gd name="T22" fmla="*/ 676 w 3135"/>
                <a:gd name="T23" fmla="*/ 386 h 1800"/>
                <a:gd name="T24" fmla="*/ 737 w 3135"/>
                <a:gd name="T25" fmla="*/ 421 h 1800"/>
                <a:gd name="T26" fmla="*/ 799 w 3135"/>
                <a:gd name="T27" fmla="*/ 456 h 1800"/>
                <a:gd name="T28" fmla="*/ 860 w 3135"/>
                <a:gd name="T29" fmla="*/ 491 h 1800"/>
                <a:gd name="T30" fmla="*/ 922 w 3135"/>
                <a:gd name="T31" fmla="*/ 526 h 1800"/>
                <a:gd name="T32" fmla="*/ 983 w 3135"/>
                <a:gd name="T33" fmla="*/ 561 h 1800"/>
                <a:gd name="T34" fmla="*/ 1045 w 3135"/>
                <a:gd name="T35" fmla="*/ 597 h 1800"/>
                <a:gd name="T36" fmla="*/ 1106 w 3135"/>
                <a:gd name="T37" fmla="*/ 632 h 1800"/>
                <a:gd name="T38" fmla="*/ 1168 w 3135"/>
                <a:gd name="T39" fmla="*/ 667 h 1800"/>
                <a:gd name="T40" fmla="*/ 1229 w 3135"/>
                <a:gd name="T41" fmla="*/ 702 h 1800"/>
                <a:gd name="T42" fmla="*/ 1291 w 3135"/>
                <a:gd name="T43" fmla="*/ 738 h 1800"/>
                <a:gd name="T44" fmla="*/ 1352 w 3135"/>
                <a:gd name="T45" fmla="*/ 773 h 1800"/>
                <a:gd name="T46" fmla="*/ 1414 w 3135"/>
                <a:gd name="T47" fmla="*/ 808 h 1800"/>
                <a:gd name="T48" fmla="*/ 1475 w 3135"/>
                <a:gd name="T49" fmla="*/ 843 h 1800"/>
                <a:gd name="T50" fmla="*/ 1537 w 3135"/>
                <a:gd name="T51" fmla="*/ 879 h 1800"/>
                <a:gd name="T52" fmla="*/ 1598 w 3135"/>
                <a:gd name="T53" fmla="*/ 914 h 1800"/>
                <a:gd name="T54" fmla="*/ 1660 w 3135"/>
                <a:gd name="T55" fmla="*/ 949 h 1800"/>
                <a:gd name="T56" fmla="*/ 1721 w 3135"/>
                <a:gd name="T57" fmla="*/ 985 h 1800"/>
                <a:gd name="T58" fmla="*/ 1782 w 3135"/>
                <a:gd name="T59" fmla="*/ 1020 h 1800"/>
                <a:gd name="T60" fmla="*/ 1844 w 3135"/>
                <a:gd name="T61" fmla="*/ 1055 h 1800"/>
                <a:gd name="T62" fmla="*/ 1905 w 3135"/>
                <a:gd name="T63" fmla="*/ 1091 h 1800"/>
                <a:gd name="T64" fmla="*/ 1967 w 3135"/>
                <a:gd name="T65" fmla="*/ 1126 h 1800"/>
                <a:gd name="T66" fmla="*/ 2028 w 3135"/>
                <a:gd name="T67" fmla="*/ 1161 h 1800"/>
                <a:gd name="T68" fmla="*/ 2090 w 3135"/>
                <a:gd name="T69" fmla="*/ 1197 h 1800"/>
                <a:gd name="T70" fmla="*/ 2151 w 3135"/>
                <a:gd name="T71" fmla="*/ 1232 h 1800"/>
                <a:gd name="T72" fmla="*/ 2213 w 3135"/>
                <a:gd name="T73" fmla="*/ 1268 h 1800"/>
                <a:gd name="T74" fmla="*/ 2274 w 3135"/>
                <a:gd name="T75" fmla="*/ 1303 h 1800"/>
                <a:gd name="T76" fmla="*/ 2336 w 3135"/>
                <a:gd name="T77" fmla="*/ 1339 h 1800"/>
                <a:gd name="T78" fmla="*/ 2397 w 3135"/>
                <a:gd name="T79" fmla="*/ 1374 h 1800"/>
                <a:gd name="T80" fmla="*/ 2459 w 3135"/>
                <a:gd name="T81" fmla="*/ 1409 h 1800"/>
                <a:gd name="T82" fmla="*/ 2520 w 3135"/>
                <a:gd name="T83" fmla="*/ 1445 h 1800"/>
                <a:gd name="T84" fmla="*/ 2582 w 3135"/>
                <a:gd name="T85" fmla="*/ 1480 h 1800"/>
                <a:gd name="T86" fmla="*/ 2643 w 3135"/>
                <a:gd name="T87" fmla="*/ 1516 h 1800"/>
                <a:gd name="T88" fmla="*/ 2705 w 3135"/>
                <a:gd name="T89" fmla="*/ 1551 h 1800"/>
                <a:gd name="T90" fmla="*/ 2766 w 3135"/>
                <a:gd name="T91" fmla="*/ 1587 h 1800"/>
                <a:gd name="T92" fmla="*/ 2827 w 3135"/>
                <a:gd name="T93" fmla="*/ 1622 h 1800"/>
                <a:gd name="T94" fmla="*/ 2889 w 3135"/>
                <a:gd name="T95" fmla="*/ 1658 h 1800"/>
                <a:gd name="T96" fmla="*/ 2950 w 3135"/>
                <a:gd name="T97" fmla="*/ 1693 h 1800"/>
                <a:gd name="T98" fmla="*/ 3012 w 3135"/>
                <a:gd name="T99" fmla="*/ 1729 h 1800"/>
                <a:gd name="T100" fmla="*/ 3073 w 3135"/>
                <a:gd name="T101" fmla="*/ 1764 h 1800"/>
                <a:gd name="T102" fmla="*/ 3135 w 3135"/>
                <a:gd name="T103" fmla="*/ 1800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800">
                  <a:moveTo>
                    <a:pt x="0" y="0"/>
                  </a:moveTo>
                  <a:lnTo>
                    <a:pt x="61" y="35"/>
                  </a:lnTo>
                  <a:lnTo>
                    <a:pt x="123" y="70"/>
                  </a:lnTo>
                  <a:lnTo>
                    <a:pt x="184" y="105"/>
                  </a:lnTo>
                  <a:lnTo>
                    <a:pt x="246" y="140"/>
                  </a:lnTo>
                  <a:lnTo>
                    <a:pt x="307" y="175"/>
                  </a:lnTo>
                  <a:lnTo>
                    <a:pt x="369" y="210"/>
                  </a:lnTo>
                  <a:lnTo>
                    <a:pt x="430" y="245"/>
                  </a:lnTo>
                  <a:lnTo>
                    <a:pt x="492" y="280"/>
                  </a:lnTo>
                  <a:lnTo>
                    <a:pt x="553" y="315"/>
                  </a:lnTo>
                  <a:lnTo>
                    <a:pt x="615" y="351"/>
                  </a:lnTo>
                  <a:lnTo>
                    <a:pt x="676" y="386"/>
                  </a:lnTo>
                  <a:lnTo>
                    <a:pt x="737" y="421"/>
                  </a:lnTo>
                  <a:lnTo>
                    <a:pt x="799" y="456"/>
                  </a:lnTo>
                  <a:lnTo>
                    <a:pt x="860" y="491"/>
                  </a:lnTo>
                  <a:lnTo>
                    <a:pt x="922" y="526"/>
                  </a:lnTo>
                  <a:lnTo>
                    <a:pt x="983" y="561"/>
                  </a:lnTo>
                  <a:lnTo>
                    <a:pt x="1045" y="597"/>
                  </a:lnTo>
                  <a:lnTo>
                    <a:pt x="1106" y="632"/>
                  </a:lnTo>
                  <a:lnTo>
                    <a:pt x="1168" y="667"/>
                  </a:lnTo>
                  <a:lnTo>
                    <a:pt x="1229" y="702"/>
                  </a:lnTo>
                  <a:lnTo>
                    <a:pt x="1291" y="738"/>
                  </a:lnTo>
                  <a:lnTo>
                    <a:pt x="1352" y="773"/>
                  </a:lnTo>
                  <a:lnTo>
                    <a:pt x="1414" y="808"/>
                  </a:lnTo>
                  <a:lnTo>
                    <a:pt x="1475" y="843"/>
                  </a:lnTo>
                  <a:lnTo>
                    <a:pt x="1537" y="879"/>
                  </a:lnTo>
                  <a:lnTo>
                    <a:pt x="1598" y="914"/>
                  </a:lnTo>
                  <a:lnTo>
                    <a:pt x="1660" y="949"/>
                  </a:lnTo>
                  <a:lnTo>
                    <a:pt x="1721" y="985"/>
                  </a:lnTo>
                  <a:lnTo>
                    <a:pt x="1782" y="1020"/>
                  </a:lnTo>
                  <a:lnTo>
                    <a:pt x="1844" y="1055"/>
                  </a:lnTo>
                  <a:lnTo>
                    <a:pt x="1905" y="1091"/>
                  </a:lnTo>
                  <a:lnTo>
                    <a:pt x="1967" y="1126"/>
                  </a:lnTo>
                  <a:lnTo>
                    <a:pt x="2028" y="1161"/>
                  </a:lnTo>
                  <a:lnTo>
                    <a:pt x="2090" y="1197"/>
                  </a:lnTo>
                  <a:lnTo>
                    <a:pt x="2151" y="1232"/>
                  </a:lnTo>
                  <a:lnTo>
                    <a:pt x="2213" y="1268"/>
                  </a:lnTo>
                  <a:lnTo>
                    <a:pt x="2274" y="1303"/>
                  </a:lnTo>
                  <a:lnTo>
                    <a:pt x="2336" y="1339"/>
                  </a:lnTo>
                  <a:lnTo>
                    <a:pt x="2397" y="1374"/>
                  </a:lnTo>
                  <a:lnTo>
                    <a:pt x="2459" y="1409"/>
                  </a:lnTo>
                  <a:lnTo>
                    <a:pt x="2520" y="1445"/>
                  </a:lnTo>
                  <a:lnTo>
                    <a:pt x="2582" y="1480"/>
                  </a:lnTo>
                  <a:lnTo>
                    <a:pt x="2643" y="1516"/>
                  </a:lnTo>
                  <a:lnTo>
                    <a:pt x="2705" y="1551"/>
                  </a:lnTo>
                  <a:lnTo>
                    <a:pt x="2766" y="1587"/>
                  </a:lnTo>
                  <a:lnTo>
                    <a:pt x="2827" y="1622"/>
                  </a:lnTo>
                  <a:lnTo>
                    <a:pt x="2889" y="1658"/>
                  </a:lnTo>
                  <a:lnTo>
                    <a:pt x="2950" y="1693"/>
                  </a:lnTo>
                  <a:lnTo>
                    <a:pt x="3012" y="1729"/>
                  </a:lnTo>
                  <a:lnTo>
                    <a:pt x="3073" y="1764"/>
                  </a:lnTo>
                  <a:lnTo>
                    <a:pt x="3135" y="1800"/>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8" name="Freeform 210">
              <a:extLst>
                <a:ext uri="{FF2B5EF4-FFF2-40B4-BE49-F238E27FC236}">
                  <a16:creationId xmlns:a16="http://schemas.microsoft.com/office/drawing/2014/main" id="{78C0248A-5F4E-44A5-AD87-EB15088D56A6}"/>
                </a:ext>
              </a:extLst>
            </p:cNvPr>
            <p:cNvSpPr>
              <a:spLocks/>
            </p:cNvSpPr>
            <p:nvPr/>
          </p:nvSpPr>
          <p:spPr bwMode="auto">
            <a:xfrm>
              <a:off x="7131053" y="5800726"/>
              <a:ext cx="674688" cy="280988"/>
            </a:xfrm>
            <a:custGeom>
              <a:avLst/>
              <a:gdLst>
                <a:gd name="T0" fmla="*/ 0 w 2643"/>
                <a:gd name="T1" fmla="*/ 0 h 1528"/>
                <a:gd name="T2" fmla="*/ 61 w 2643"/>
                <a:gd name="T3" fmla="*/ 35 h 1528"/>
                <a:gd name="T4" fmla="*/ 123 w 2643"/>
                <a:gd name="T5" fmla="*/ 71 h 1528"/>
                <a:gd name="T6" fmla="*/ 184 w 2643"/>
                <a:gd name="T7" fmla="*/ 106 h 1528"/>
                <a:gd name="T8" fmla="*/ 246 w 2643"/>
                <a:gd name="T9" fmla="*/ 142 h 1528"/>
                <a:gd name="T10" fmla="*/ 307 w 2643"/>
                <a:gd name="T11" fmla="*/ 177 h 1528"/>
                <a:gd name="T12" fmla="*/ 369 w 2643"/>
                <a:gd name="T13" fmla="*/ 213 h 1528"/>
                <a:gd name="T14" fmla="*/ 430 w 2643"/>
                <a:gd name="T15" fmla="*/ 248 h 1528"/>
                <a:gd name="T16" fmla="*/ 492 w 2643"/>
                <a:gd name="T17" fmla="*/ 284 h 1528"/>
                <a:gd name="T18" fmla="*/ 553 w 2643"/>
                <a:gd name="T19" fmla="*/ 319 h 1528"/>
                <a:gd name="T20" fmla="*/ 614 w 2643"/>
                <a:gd name="T21" fmla="*/ 355 h 1528"/>
                <a:gd name="T22" fmla="*/ 676 w 2643"/>
                <a:gd name="T23" fmla="*/ 390 h 1528"/>
                <a:gd name="T24" fmla="*/ 737 w 2643"/>
                <a:gd name="T25" fmla="*/ 426 h 1528"/>
                <a:gd name="T26" fmla="*/ 799 w 2643"/>
                <a:gd name="T27" fmla="*/ 461 h 1528"/>
                <a:gd name="T28" fmla="*/ 860 w 2643"/>
                <a:gd name="T29" fmla="*/ 497 h 1528"/>
                <a:gd name="T30" fmla="*/ 922 w 2643"/>
                <a:gd name="T31" fmla="*/ 532 h 1528"/>
                <a:gd name="T32" fmla="*/ 983 w 2643"/>
                <a:gd name="T33" fmla="*/ 568 h 1528"/>
                <a:gd name="T34" fmla="*/ 1045 w 2643"/>
                <a:gd name="T35" fmla="*/ 603 h 1528"/>
                <a:gd name="T36" fmla="*/ 1106 w 2643"/>
                <a:gd name="T37" fmla="*/ 639 h 1528"/>
                <a:gd name="T38" fmla="*/ 1168 w 2643"/>
                <a:gd name="T39" fmla="*/ 675 h 1528"/>
                <a:gd name="T40" fmla="*/ 1229 w 2643"/>
                <a:gd name="T41" fmla="*/ 710 h 1528"/>
                <a:gd name="T42" fmla="*/ 1291 w 2643"/>
                <a:gd name="T43" fmla="*/ 746 h 1528"/>
                <a:gd name="T44" fmla="*/ 1352 w 2643"/>
                <a:gd name="T45" fmla="*/ 781 h 1528"/>
                <a:gd name="T46" fmla="*/ 1414 w 2643"/>
                <a:gd name="T47" fmla="*/ 817 h 1528"/>
                <a:gd name="T48" fmla="*/ 1475 w 2643"/>
                <a:gd name="T49" fmla="*/ 852 h 1528"/>
                <a:gd name="T50" fmla="*/ 1537 w 2643"/>
                <a:gd name="T51" fmla="*/ 888 h 1528"/>
                <a:gd name="T52" fmla="*/ 1598 w 2643"/>
                <a:gd name="T53" fmla="*/ 923 h 1528"/>
                <a:gd name="T54" fmla="*/ 1659 w 2643"/>
                <a:gd name="T55" fmla="*/ 959 h 1528"/>
                <a:gd name="T56" fmla="*/ 1721 w 2643"/>
                <a:gd name="T57" fmla="*/ 995 h 1528"/>
                <a:gd name="T58" fmla="*/ 1782 w 2643"/>
                <a:gd name="T59" fmla="*/ 1030 h 1528"/>
                <a:gd name="T60" fmla="*/ 1844 w 2643"/>
                <a:gd name="T61" fmla="*/ 1066 h 1528"/>
                <a:gd name="T62" fmla="*/ 1905 w 2643"/>
                <a:gd name="T63" fmla="*/ 1101 h 1528"/>
                <a:gd name="T64" fmla="*/ 1967 w 2643"/>
                <a:gd name="T65" fmla="*/ 1137 h 1528"/>
                <a:gd name="T66" fmla="*/ 2028 w 2643"/>
                <a:gd name="T67" fmla="*/ 1172 h 1528"/>
                <a:gd name="T68" fmla="*/ 2090 w 2643"/>
                <a:gd name="T69" fmla="*/ 1208 h 1528"/>
                <a:gd name="T70" fmla="*/ 2151 w 2643"/>
                <a:gd name="T71" fmla="*/ 1244 h 1528"/>
                <a:gd name="T72" fmla="*/ 2213 w 2643"/>
                <a:gd name="T73" fmla="*/ 1279 h 1528"/>
                <a:gd name="T74" fmla="*/ 2274 w 2643"/>
                <a:gd name="T75" fmla="*/ 1315 h 1528"/>
                <a:gd name="T76" fmla="*/ 2336 w 2643"/>
                <a:gd name="T77" fmla="*/ 1350 h 1528"/>
                <a:gd name="T78" fmla="*/ 2397 w 2643"/>
                <a:gd name="T79" fmla="*/ 1386 h 1528"/>
                <a:gd name="T80" fmla="*/ 2459 w 2643"/>
                <a:gd name="T81" fmla="*/ 1421 h 1528"/>
                <a:gd name="T82" fmla="*/ 2520 w 2643"/>
                <a:gd name="T83" fmla="*/ 1457 h 1528"/>
                <a:gd name="T84" fmla="*/ 2582 w 2643"/>
                <a:gd name="T85" fmla="*/ 1492 h 1528"/>
                <a:gd name="T86" fmla="*/ 2643 w 2643"/>
                <a:gd name="T8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1528">
                  <a:moveTo>
                    <a:pt x="0" y="0"/>
                  </a:moveTo>
                  <a:lnTo>
                    <a:pt x="61" y="35"/>
                  </a:lnTo>
                  <a:lnTo>
                    <a:pt x="123" y="71"/>
                  </a:lnTo>
                  <a:lnTo>
                    <a:pt x="184" y="106"/>
                  </a:lnTo>
                  <a:lnTo>
                    <a:pt x="246" y="142"/>
                  </a:lnTo>
                  <a:lnTo>
                    <a:pt x="307" y="177"/>
                  </a:lnTo>
                  <a:lnTo>
                    <a:pt x="369" y="213"/>
                  </a:lnTo>
                  <a:lnTo>
                    <a:pt x="430" y="248"/>
                  </a:lnTo>
                  <a:lnTo>
                    <a:pt x="492" y="284"/>
                  </a:lnTo>
                  <a:lnTo>
                    <a:pt x="553" y="319"/>
                  </a:lnTo>
                  <a:lnTo>
                    <a:pt x="614" y="355"/>
                  </a:lnTo>
                  <a:lnTo>
                    <a:pt x="676" y="390"/>
                  </a:lnTo>
                  <a:lnTo>
                    <a:pt x="737" y="426"/>
                  </a:lnTo>
                  <a:lnTo>
                    <a:pt x="799" y="461"/>
                  </a:lnTo>
                  <a:lnTo>
                    <a:pt x="860" y="497"/>
                  </a:lnTo>
                  <a:lnTo>
                    <a:pt x="922" y="532"/>
                  </a:lnTo>
                  <a:lnTo>
                    <a:pt x="983" y="568"/>
                  </a:lnTo>
                  <a:lnTo>
                    <a:pt x="1045" y="603"/>
                  </a:lnTo>
                  <a:lnTo>
                    <a:pt x="1106" y="639"/>
                  </a:lnTo>
                  <a:lnTo>
                    <a:pt x="1168" y="675"/>
                  </a:lnTo>
                  <a:lnTo>
                    <a:pt x="1229" y="710"/>
                  </a:lnTo>
                  <a:lnTo>
                    <a:pt x="1291" y="746"/>
                  </a:lnTo>
                  <a:lnTo>
                    <a:pt x="1352" y="781"/>
                  </a:lnTo>
                  <a:lnTo>
                    <a:pt x="1414" y="817"/>
                  </a:lnTo>
                  <a:lnTo>
                    <a:pt x="1475" y="852"/>
                  </a:lnTo>
                  <a:lnTo>
                    <a:pt x="1537" y="888"/>
                  </a:lnTo>
                  <a:lnTo>
                    <a:pt x="1598" y="923"/>
                  </a:lnTo>
                  <a:lnTo>
                    <a:pt x="1659" y="959"/>
                  </a:lnTo>
                  <a:lnTo>
                    <a:pt x="1721" y="995"/>
                  </a:lnTo>
                  <a:lnTo>
                    <a:pt x="1782" y="1030"/>
                  </a:lnTo>
                  <a:lnTo>
                    <a:pt x="1844" y="1066"/>
                  </a:lnTo>
                  <a:lnTo>
                    <a:pt x="1905" y="1101"/>
                  </a:lnTo>
                  <a:lnTo>
                    <a:pt x="1967" y="1137"/>
                  </a:lnTo>
                  <a:lnTo>
                    <a:pt x="2028" y="1172"/>
                  </a:lnTo>
                  <a:lnTo>
                    <a:pt x="2090" y="1208"/>
                  </a:lnTo>
                  <a:lnTo>
                    <a:pt x="2151" y="1244"/>
                  </a:lnTo>
                  <a:lnTo>
                    <a:pt x="2213" y="1279"/>
                  </a:lnTo>
                  <a:lnTo>
                    <a:pt x="2274" y="1315"/>
                  </a:lnTo>
                  <a:lnTo>
                    <a:pt x="2336" y="1350"/>
                  </a:lnTo>
                  <a:lnTo>
                    <a:pt x="2397" y="1386"/>
                  </a:lnTo>
                  <a:lnTo>
                    <a:pt x="2459" y="1421"/>
                  </a:lnTo>
                  <a:lnTo>
                    <a:pt x="2520" y="1457"/>
                  </a:lnTo>
                  <a:lnTo>
                    <a:pt x="2582" y="1492"/>
                  </a:lnTo>
                  <a:lnTo>
                    <a:pt x="2643" y="1528"/>
                  </a:lnTo>
                </a:path>
              </a:pathLst>
            </a:custGeom>
            <a:noFill/>
            <a:ln w="25400">
              <a:solidFill>
                <a:srgbClr val="9400D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99" name="Freeform 211">
              <a:extLst>
                <a:ext uri="{FF2B5EF4-FFF2-40B4-BE49-F238E27FC236}">
                  <a16:creationId xmlns:a16="http://schemas.microsoft.com/office/drawing/2014/main" id="{BD827FDF-6D0E-4C20-B85D-23498AD3EA0D}"/>
                </a:ext>
              </a:extLst>
            </p:cNvPr>
            <p:cNvSpPr>
              <a:spLocks/>
            </p:cNvSpPr>
            <p:nvPr/>
          </p:nvSpPr>
          <p:spPr bwMode="auto">
            <a:xfrm>
              <a:off x="1527176" y="3908426"/>
              <a:ext cx="800100" cy="271463"/>
            </a:xfrm>
            <a:custGeom>
              <a:avLst/>
              <a:gdLst>
                <a:gd name="T0" fmla="*/ 0 w 3135"/>
                <a:gd name="T1" fmla="*/ 1475 h 1475"/>
                <a:gd name="T2" fmla="*/ 61 w 3135"/>
                <a:gd name="T3" fmla="*/ 1474 h 1475"/>
                <a:gd name="T4" fmla="*/ 123 w 3135"/>
                <a:gd name="T5" fmla="*/ 1472 h 1475"/>
                <a:gd name="T6" fmla="*/ 184 w 3135"/>
                <a:gd name="T7" fmla="*/ 1469 h 1475"/>
                <a:gd name="T8" fmla="*/ 246 w 3135"/>
                <a:gd name="T9" fmla="*/ 1464 h 1475"/>
                <a:gd name="T10" fmla="*/ 307 w 3135"/>
                <a:gd name="T11" fmla="*/ 1458 h 1475"/>
                <a:gd name="T12" fmla="*/ 369 w 3135"/>
                <a:gd name="T13" fmla="*/ 1450 h 1475"/>
                <a:gd name="T14" fmla="*/ 430 w 3135"/>
                <a:gd name="T15" fmla="*/ 1441 h 1475"/>
                <a:gd name="T16" fmla="*/ 492 w 3135"/>
                <a:gd name="T17" fmla="*/ 1431 h 1475"/>
                <a:gd name="T18" fmla="*/ 553 w 3135"/>
                <a:gd name="T19" fmla="*/ 1420 h 1475"/>
                <a:gd name="T20" fmla="*/ 615 w 3135"/>
                <a:gd name="T21" fmla="*/ 1407 h 1475"/>
                <a:gd name="T22" fmla="*/ 676 w 3135"/>
                <a:gd name="T23" fmla="*/ 1393 h 1475"/>
                <a:gd name="T24" fmla="*/ 738 w 3135"/>
                <a:gd name="T25" fmla="*/ 1378 h 1475"/>
                <a:gd name="T26" fmla="*/ 799 w 3135"/>
                <a:gd name="T27" fmla="*/ 1361 h 1475"/>
                <a:gd name="T28" fmla="*/ 861 w 3135"/>
                <a:gd name="T29" fmla="*/ 1343 h 1475"/>
                <a:gd name="T30" fmla="*/ 922 w 3135"/>
                <a:gd name="T31" fmla="*/ 1325 h 1475"/>
                <a:gd name="T32" fmla="*/ 984 w 3135"/>
                <a:gd name="T33" fmla="*/ 1305 h 1475"/>
                <a:gd name="T34" fmla="*/ 1045 w 3135"/>
                <a:gd name="T35" fmla="*/ 1283 h 1475"/>
                <a:gd name="T36" fmla="*/ 1106 w 3135"/>
                <a:gd name="T37" fmla="*/ 1261 h 1475"/>
                <a:gd name="T38" fmla="*/ 1168 w 3135"/>
                <a:gd name="T39" fmla="*/ 1238 h 1475"/>
                <a:gd name="T40" fmla="*/ 1229 w 3135"/>
                <a:gd name="T41" fmla="*/ 1213 h 1475"/>
                <a:gd name="T42" fmla="*/ 1291 w 3135"/>
                <a:gd name="T43" fmla="*/ 1188 h 1475"/>
                <a:gd name="T44" fmla="*/ 1352 w 3135"/>
                <a:gd name="T45" fmla="*/ 1161 h 1475"/>
                <a:gd name="T46" fmla="*/ 1414 w 3135"/>
                <a:gd name="T47" fmla="*/ 1133 h 1475"/>
                <a:gd name="T48" fmla="*/ 1475 w 3135"/>
                <a:gd name="T49" fmla="*/ 1104 h 1475"/>
                <a:gd name="T50" fmla="*/ 1537 w 3135"/>
                <a:gd name="T51" fmla="*/ 1075 h 1475"/>
                <a:gd name="T52" fmla="*/ 1598 w 3135"/>
                <a:gd name="T53" fmla="*/ 1044 h 1475"/>
                <a:gd name="T54" fmla="*/ 1660 w 3135"/>
                <a:gd name="T55" fmla="*/ 1012 h 1475"/>
                <a:gd name="T56" fmla="*/ 1721 w 3135"/>
                <a:gd name="T57" fmla="*/ 979 h 1475"/>
                <a:gd name="T58" fmla="*/ 1783 w 3135"/>
                <a:gd name="T59" fmla="*/ 946 h 1475"/>
                <a:gd name="T60" fmla="*/ 1844 w 3135"/>
                <a:gd name="T61" fmla="*/ 911 h 1475"/>
                <a:gd name="T62" fmla="*/ 1906 w 3135"/>
                <a:gd name="T63" fmla="*/ 876 h 1475"/>
                <a:gd name="T64" fmla="*/ 1967 w 3135"/>
                <a:gd name="T65" fmla="*/ 839 h 1475"/>
                <a:gd name="T66" fmla="*/ 2029 w 3135"/>
                <a:gd name="T67" fmla="*/ 802 h 1475"/>
                <a:gd name="T68" fmla="*/ 2090 w 3135"/>
                <a:gd name="T69" fmla="*/ 764 h 1475"/>
                <a:gd name="T70" fmla="*/ 2151 w 3135"/>
                <a:gd name="T71" fmla="*/ 725 h 1475"/>
                <a:gd name="T72" fmla="*/ 2213 w 3135"/>
                <a:gd name="T73" fmla="*/ 685 h 1475"/>
                <a:gd name="T74" fmla="*/ 2274 w 3135"/>
                <a:gd name="T75" fmla="*/ 644 h 1475"/>
                <a:gd name="T76" fmla="*/ 2336 w 3135"/>
                <a:gd name="T77" fmla="*/ 603 h 1475"/>
                <a:gd name="T78" fmla="*/ 2397 w 3135"/>
                <a:gd name="T79" fmla="*/ 561 h 1475"/>
                <a:gd name="T80" fmla="*/ 2459 w 3135"/>
                <a:gd name="T81" fmla="*/ 518 h 1475"/>
                <a:gd name="T82" fmla="*/ 2520 w 3135"/>
                <a:gd name="T83" fmla="*/ 474 h 1475"/>
                <a:gd name="T84" fmla="*/ 2582 w 3135"/>
                <a:gd name="T85" fmla="*/ 430 h 1475"/>
                <a:gd name="T86" fmla="*/ 2643 w 3135"/>
                <a:gd name="T87" fmla="*/ 385 h 1475"/>
                <a:gd name="T88" fmla="*/ 2705 w 3135"/>
                <a:gd name="T89" fmla="*/ 339 h 1475"/>
                <a:gd name="T90" fmla="*/ 2766 w 3135"/>
                <a:gd name="T91" fmla="*/ 292 h 1475"/>
                <a:gd name="T92" fmla="*/ 2828 w 3135"/>
                <a:gd name="T93" fmla="*/ 245 h 1475"/>
                <a:gd name="T94" fmla="*/ 2889 w 3135"/>
                <a:gd name="T95" fmla="*/ 197 h 1475"/>
                <a:gd name="T96" fmla="*/ 2951 w 3135"/>
                <a:gd name="T97" fmla="*/ 149 h 1475"/>
                <a:gd name="T98" fmla="*/ 3012 w 3135"/>
                <a:gd name="T99" fmla="*/ 100 h 1475"/>
                <a:gd name="T100" fmla="*/ 3074 w 3135"/>
                <a:gd name="T101" fmla="*/ 50 h 1475"/>
                <a:gd name="T102" fmla="*/ 3135 w 3135"/>
                <a:gd name="T103"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475">
                  <a:moveTo>
                    <a:pt x="0" y="1475"/>
                  </a:moveTo>
                  <a:lnTo>
                    <a:pt x="61" y="1474"/>
                  </a:lnTo>
                  <a:lnTo>
                    <a:pt x="123" y="1472"/>
                  </a:lnTo>
                  <a:lnTo>
                    <a:pt x="184" y="1469"/>
                  </a:lnTo>
                  <a:lnTo>
                    <a:pt x="246" y="1464"/>
                  </a:lnTo>
                  <a:lnTo>
                    <a:pt x="307" y="1458"/>
                  </a:lnTo>
                  <a:lnTo>
                    <a:pt x="369" y="1450"/>
                  </a:lnTo>
                  <a:lnTo>
                    <a:pt x="430" y="1441"/>
                  </a:lnTo>
                  <a:lnTo>
                    <a:pt x="492" y="1431"/>
                  </a:lnTo>
                  <a:lnTo>
                    <a:pt x="553" y="1420"/>
                  </a:lnTo>
                  <a:lnTo>
                    <a:pt x="615" y="1407"/>
                  </a:lnTo>
                  <a:lnTo>
                    <a:pt x="676" y="1393"/>
                  </a:lnTo>
                  <a:lnTo>
                    <a:pt x="738" y="1378"/>
                  </a:lnTo>
                  <a:lnTo>
                    <a:pt x="799" y="1361"/>
                  </a:lnTo>
                  <a:lnTo>
                    <a:pt x="861" y="1343"/>
                  </a:lnTo>
                  <a:lnTo>
                    <a:pt x="922" y="1325"/>
                  </a:lnTo>
                  <a:lnTo>
                    <a:pt x="984" y="1305"/>
                  </a:lnTo>
                  <a:lnTo>
                    <a:pt x="1045" y="1283"/>
                  </a:lnTo>
                  <a:lnTo>
                    <a:pt x="1106" y="1261"/>
                  </a:lnTo>
                  <a:lnTo>
                    <a:pt x="1168" y="1238"/>
                  </a:lnTo>
                  <a:lnTo>
                    <a:pt x="1229" y="1213"/>
                  </a:lnTo>
                  <a:lnTo>
                    <a:pt x="1291" y="1188"/>
                  </a:lnTo>
                  <a:lnTo>
                    <a:pt x="1352" y="1161"/>
                  </a:lnTo>
                  <a:lnTo>
                    <a:pt x="1414" y="1133"/>
                  </a:lnTo>
                  <a:lnTo>
                    <a:pt x="1475" y="1104"/>
                  </a:lnTo>
                  <a:lnTo>
                    <a:pt x="1537" y="1075"/>
                  </a:lnTo>
                  <a:lnTo>
                    <a:pt x="1598" y="1044"/>
                  </a:lnTo>
                  <a:lnTo>
                    <a:pt x="1660" y="1012"/>
                  </a:lnTo>
                  <a:lnTo>
                    <a:pt x="1721" y="979"/>
                  </a:lnTo>
                  <a:lnTo>
                    <a:pt x="1783" y="946"/>
                  </a:lnTo>
                  <a:lnTo>
                    <a:pt x="1844" y="911"/>
                  </a:lnTo>
                  <a:lnTo>
                    <a:pt x="1906" y="876"/>
                  </a:lnTo>
                  <a:lnTo>
                    <a:pt x="1967" y="839"/>
                  </a:lnTo>
                  <a:lnTo>
                    <a:pt x="2029" y="802"/>
                  </a:lnTo>
                  <a:lnTo>
                    <a:pt x="2090" y="764"/>
                  </a:lnTo>
                  <a:lnTo>
                    <a:pt x="2151" y="725"/>
                  </a:lnTo>
                  <a:lnTo>
                    <a:pt x="2213" y="685"/>
                  </a:lnTo>
                  <a:lnTo>
                    <a:pt x="2274" y="644"/>
                  </a:lnTo>
                  <a:lnTo>
                    <a:pt x="2336" y="603"/>
                  </a:lnTo>
                  <a:lnTo>
                    <a:pt x="2397" y="561"/>
                  </a:lnTo>
                  <a:lnTo>
                    <a:pt x="2459" y="518"/>
                  </a:lnTo>
                  <a:lnTo>
                    <a:pt x="2520" y="474"/>
                  </a:lnTo>
                  <a:lnTo>
                    <a:pt x="2582" y="430"/>
                  </a:lnTo>
                  <a:lnTo>
                    <a:pt x="2643" y="385"/>
                  </a:lnTo>
                  <a:lnTo>
                    <a:pt x="2705" y="339"/>
                  </a:lnTo>
                  <a:lnTo>
                    <a:pt x="2766" y="292"/>
                  </a:lnTo>
                  <a:lnTo>
                    <a:pt x="2828" y="245"/>
                  </a:lnTo>
                  <a:lnTo>
                    <a:pt x="2889" y="197"/>
                  </a:lnTo>
                  <a:lnTo>
                    <a:pt x="2951" y="149"/>
                  </a:lnTo>
                  <a:lnTo>
                    <a:pt x="3012" y="100"/>
                  </a:lnTo>
                  <a:lnTo>
                    <a:pt x="3074" y="50"/>
                  </a:lnTo>
                  <a:lnTo>
                    <a:pt x="3135" y="0"/>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0" name="Freeform 212">
              <a:extLst>
                <a:ext uri="{FF2B5EF4-FFF2-40B4-BE49-F238E27FC236}">
                  <a16:creationId xmlns:a16="http://schemas.microsoft.com/office/drawing/2014/main" id="{3FE72467-2D49-4607-BE88-22DBF166A832}"/>
                </a:ext>
              </a:extLst>
            </p:cNvPr>
            <p:cNvSpPr>
              <a:spLocks/>
            </p:cNvSpPr>
            <p:nvPr/>
          </p:nvSpPr>
          <p:spPr bwMode="auto">
            <a:xfrm>
              <a:off x="2327276" y="3365501"/>
              <a:ext cx="800100" cy="542925"/>
            </a:xfrm>
            <a:custGeom>
              <a:avLst/>
              <a:gdLst>
                <a:gd name="T0" fmla="*/ 0 w 3135"/>
                <a:gd name="T1" fmla="*/ 2955 h 2955"/>
                <a:gd name="T2" fmla="*/ 61 w 3135"/>
                <a:gd name="T3" fmla="*/ 2904 h 2955"/>
                <a:gd name="T4" fmla="*/ 123 w 3135"/>
                <a:gd name="T5" fmla="*/ 2853 h 2955"/>
                <a:gd name="T6" fmla="*/ 184 w 3135"/>
                <a:gd name="T7" fmla="*/ 2801 h 2955"/>
                <a:gd name="T8" fmla="*/ 246 w 3135"/>
                <a:gd name="T9" fmla="*/ 2748 h 2955"/>
                <a:gd name="T10" fmla="*/ 307 w 3135"/>
                <a:gd name="T11" fmla="*/ 2695 h 2955"/>
                <a:gd name="T12" fmla="*/ 369 w 3135"/>
                <a:gd name="T13" fmla="*/ 2642 h 2955"/>
                <a:gd name="T14" fmla="*/ 430 w 3135"/>
                <a:gd name="T15" fmla="*/ 2588 h 2955"/>
                <a:gd name="T16" fmla="*/ 492 w 3135"/>
                <a:gd name="T17" fmla="*/ 2534 h 2955"/>
                <a:gd name="T18" fmla="*/ 553 w 3135"/>
                <a:gd name="T19" fmla="*/ 2479 h 2955"/>
                <a:gd name="T20" fmla="*/ 615 w 3135"/>
                <a:gd name="T21" fmla="*/ 2424 h 2955"/>
                <a:gd name="T22" fmla="*/ 676 w 3135"/>
                <a:gd name="T23" fmla="*/ 2369 h 2955"/>
                <a:gd name="T24" fmla="*/ 738 w 3135"/>
                <a:gd name="T25" fmla="*/ 2313 h 2955"/>
                <a:gd name="T26" fmla="*/ 799 w 3135"/>
                <a:gd name="T27" fmla="*/ 2256 h 2955"/>
                <a:gd name="T28" fmla="*/ 861 w 3135"/>
                <a:gd name="T29" fmla="*/ 2200 h 2955"/>
                <a:gd name="T30" fmla="*/ 922 w 3135"/>
                <a:gd name="T31" fmla="*/ 2143 h 2955"/>
                <a:gd name="T32" fmla="*/ 983 w 3135"/>
                <a:gd name="T33" fmla="*/ 2086 h 2955"/>
                <a:gd name="T34" fmla="*/ 1045 w 3135"/>
                <a:gd name="T35" fmla="*/ 2028 h 2955"/>
                <a:gd name="T36" fmla="*/ 1106 w 3135"/>
                <a:gd name="T37" fmla="*/ 1970 h 2955"/>
                <a:gd name="T38" fmla="*/ 1168 w 3135"/>
                <a:gd name="T39" fmla="*/ 1912 h 2955"/>
                <a:gd name="T40" fmla="*/ 1229 w 3135"/>
                <a:gd name="T41" fmla="*/ 1854 h 2955"/>
                <a:gd name="T42" fmla="*/ 1291 w 3135"/>
                <a:gd name="T43" fmla="*/ 1795 h 2955"/>
                <a:gd name="T44" fmla="*/ 1352 w 3135"/>
                <a:gd name="T45" fmla="*/ 1736 h 2955"/>
                <a:gd name="T46" fmla="*/ 1414 w 3135"/>
                <a:gd name="T47" fmla="*/ 1677 h 2955"/>
                <a:gd name="T48" fmla="*/ 1475 w 3135"/>
                <a:gd name="T49" fmla="*/ 1618 h 2955"/>
                <a:gd name="T50" fmla="*/ 1537 w 3135"/>
                <a:gd name="T51" fmla="*/ 1558 h 2955"/>
                <a:gd name="T52" fmla="*/ 1598 w 3135"/>
                <a:gd name="T53" fmla="*/ 1499 h 2955"/>
                <a:gd name="T54" fmla="*/ 1660 w 3135"/>
                <a:gd name="T55" fmla="*/ 1439 h 2955"/>
                <a:gd name="T56" fmla="*/ 1721 w 3135"/>
                <a:gd name="T57" fmla="*/ 1379 h 2955"/>
                <a:gd name="T58" fmla="*/ 1783 w 3135"/>
                <a:gd name="T59" fmla="*/ 1319 h 2955"/>
                <a:gd name="T60" fmla="*/ 1844 w 3135"/>
                <a:gd name="T61" fmla="*/ 1259 h 2955"/>
                <a:gd name="T62" fmla="*/ 1906 w 3135"/>
                <a:gd name="T63" fmla="*/ 1199 h 2955"/>
                <a:gd name="T64" fmla="*/ 1967 w 3135"/>
                <a:gd name="T65" fmla="*/ 1139 h 2955"/>
                <a:gd name="T66" fmla="*/ 2028 w 3135"/>
                <a:gd name="T67" fmla="*/ 1078 h 2955"/>
                <a:gd name="T68" fmla="*/ 2090 w 3135"/>
                <a:gd name="T69" fmla="*/ 1018 h 2955"/>
                <a:gd name="T70" fmla="*/ 2151 w 3135"/>
                <a:gd name="T71" fmla="*/ 958 h 2955"/>
                <a:gd name="T72" fmla="*/ 2213 w 3135"/>
                <a:gd name="T73" fmla="*/ 897 h 2955"/>
                <a:gd name="T74" fmla="*/ 2274 w 3135"/>
                <a:gd name="T75" fmla="*/ 837 h 2955"/>
                <a:gd name="T76" fmla="*/ 2336 w 3135"/>
                <a:gd name="T77" fmla="*/ 776 h 2955"/>
                <a:gd name="T78" fmla="*/ 2397 w 3135"/>
                <a:gd name="T79" fmla="*/ 716 h 2955"/>
                <a:gd name="T80" fmla="*/ 2459 w 3135"/>
                <a:gd name="T81" fmla="*/ 656 h 2955"/>
                <a:gd name="T82" fmla="*/ 2520 w 3135"/>
                <a:gd name="T83" fmla="*/ 596 h 2955"/>
                <a:gd name="T84" fmla="*/ 2582 w 3135"/>
                <a:gd name="T85" fmla="*/ 536 h 2955"/>
                <a:gd name="T86" fmla="*/ 2643 w 3135"/>
                <a:gd name="T87" fmla="*/ 476 h 2955"/>
                <a:gd name="T88" fmla="*/ 2705 w 3135"/>
                <a:gd name="T89" fmla="*/ 416 h 2955"/>
                <a:gd name="T90" fmla="*/ 2766 w 3135"/>
                <a:gd name="T91" fmla="*/ 356 h 2955"/>
                <a:gd name="T92" fmla="*/ 2828 w 3135"/>
                <a:gd name="T93" fmla="*/ 296 h 2955"/>
                <a:gd name="T94" fmla="*/ 2889 w 3135"/>
                <a:gd name="T95" fmla="*/ 237 h 2955"/>
                <a:gd name="T96" fmla="*/ 2951 w 3135"/>
                <a:gd name="T97" fmla="*/ 177 h 2955"/>
                <a:gd name="T98" fmla="*/ 3012 w 3135"/>
                <a:gd name="T99" fmla="*/ 118 h 2955"/>
                <a:gd name="T100" fmla="*/ 3073 w 3135"/>
                <a:gd name="T101" fmla="*/ 59 h 2955"/>
                <a:gd name="T102" fmla="*/ 3135 w 3135"/>
                <a:gd name="T103" fmla="*/ 0 h 2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955">
                  <a:moveTo>
                    <a:pt x="0" y="2955"/>
                  </a:moveTo>
                  <a:lnTo>
                    <a:pt x="61" y="2904"/>
                  </a:lnTo>
                  <a:lnTo>
                    <a:pt x="123" y="2853"/>
                  </a:lnTo>
                  <a:lnTo>
                    <a:pt x="184" y="2801"/>
                  </a:lnTo>
                  <a:lnTo>
                    <a:pt x="246" y="2748"/>
                  </a:lnTo>
                  <a:lnTo>
                    <a:pt x="307" y="2695"/>
                  </a:lnTo>
                  <a:lnTo>
                    <a:pt x="369" y="2642"/>
                  </a:lnTo>
                  <a:lnTo>
                    <a:pt x="430" y="2588"/>
                  </a:lnTo>
                  <a:lnTo>
                    <a:pt x="492" y="2534"/>
                  </a:lnTo>
                  <a:lnTo>
                    <a:pt x="553" y="2479"/>
                  </a:lnTo>
                  <a:lnTo>
                    <a:pt x="615" y="2424"/>
                  </a:lnTo>
                  <a:lnTo>
                    <a:pt x="676" y="2369"/>
                  </a:lnTo>
                  <a:lnTo>
                    <a:pt x="738" y="2313"/>
                  </a:lnTo>
                  <a:lnTo>
                    <a:pt x="799" y="2256"/>
                  </a:lnTo>
                  <a:lnTo>
                    <a:pt x="861" y="2200"/>
                  </a:lnTo>
                  <a:lnTo>
                    <a:pt x="922" y="2143"/>
                  </a:lnTo>
                  <a:lnTo>
                    <a:pt x="983" y="2086"/>
                  </a:lnTo>
                  <a:lnTo>
                    <a:pt x="1045" y="2028"/>
                  </a:lnTo>
                  <a:lnTo>
                    <a:pt x="1106" y="1970"/>
                  </a:lnTo>
                  <a:lnTo>
                    <a:pt x="1168" y="1912"/>
                  </a:lnTo>
                  <a:lnTo>
                    <a:pt x="1229" y="1854"/>
                  </a:lnTo>
                  <a:lnTo>
                    <a:pt x="1291" y="1795"/>
                  </a:lnTo>
                  <a:lnTo>
                    <a:pt x="1352" y="1736"/>
                  </a:lnTo>
                  <a:lnTo>
                    <a:pt x="1414" y="1677"/>
                  </a:lnTo>
                  <a:lnTo>
                    <a:pt x="1475" y="1618"/>
                  </a:lnTo>
                  <a:lnTo>
                    <a:pt x="1537" y="1558"/>
                  </a:lnTo>
                  <a:lnTo>
                    <a:pt x="1598" y="1499"/>
                  </a:lnTo>
                  <a:lnTo>
                    <a:pt x="1660" y="1439"/>
                  </a:lnTo>
                  <a:lnTo>
                    <a:pt x="1721" y="1379"/>
                  </a:lnTo>
                  <a:lnTo>
                    <a:pt x="1783" y="1319"/>
                  </a:lnTo>
                  <a:lnTo>
                    <a:pt x="1844" y="1259"/>
                  </a:lnTo>
                  <a:lnTo>
                    <a:pt x="1906" y="1199"/>
                  </a:lnTo>
                  <a:lnTo>
                    <a:pt x="1967" y="1139"/>
                  </a:lnTo>
                  <a:lnTo>
                    <a:pt x="2028" y="1078"/>
                  </a:lnTo>
                  <a:lnTo>
                    <a:pt x="2090" y="1018"/>
                  </a:lnTo>
                  <a:lnTo>
                    <a:pt x="2151" y="958"/>
                  </a:lnTo>
                  <a:lnTo>
                    <a:pt x="2213" y="897"/>
                  </a:lnTo>
                  <a:lnTo>
                    <a:pt x="2274" y="837"/>
                  </a:lnTo>
                  <a:lnTo>
                    <a:pt x="2336" y="776"/>
                  </a:lnTo>
                  <a:lnTo>
                    <a:pt x="2397" y="716"/>
                  </a:lnTo>
                  <a:lnTo>
                    <a:pt x="2459" y="656"/>
                  </a:lnTo>
                  <a:lnTo>
                    <a:pt x="2520" y="596"/>
                  </a:lnTo>
                  <a:lnTo>
                    <a:pt x="2582" y="536"/>
                  </a:lnTo>
                  <a:lnTo>
                    <a:pt x="2643" y="476"/>
                  </a:lnTo>
                  <a:lnTo>
                    <a:pt x="2705" y="416"/>
                  </a:lnTo>
                  <a:lnTo>
                    <a:pt x="2766" y="356"/>
                  </a:lnTo>
                  <a:lnTo>
                    <a:pt x="2828" y="296"/>
                  </a:lnTo>
                  <a:lnTo>
                    <a:pt x="2889" y="237"/>
                  </a:lnTo>
                  <a:lnTo>
                    <a:pt x="2951" y="177"/>
                  </a:lnTo>
                  <a:lnTo>
                    <a:pt x="3012" y="118"/>
                  </a:lnTo>
                  <a:lnTo>
                    <a:pt x="3073" y="59"/>
                  </a:lnTo>
                  <a:lnTo>
                    <a:pt x="3135" y="0"/>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1" name="Freeform 213">
              <a:extLst>
                <a:ext uri="{FF2B5EF4-FFF2-40B4-BE49-F238E27FC236}">
                  <a16:creationId xmlns:a16="http://schemas.microsoft.com/office/drawing/2014/main" id="{B1E875D5-A751-41A7-902F-D2CD6614D566}"/>
                </a:ext>
              </a:extLst>
            </p:cNvPr>
            <p:cNvSpPr>
              <a:spLocks/>
            </p:cNvSpPr>
            <p:nvPr/>
          </p:nvSpPr>
          <p:spPr bwMode="auto">
            <a:xfrm>
              <a:off x="3127377" y="2917826"/>
              <a:ext cx="800100" cy="447675"/>
            </a:xfrm>
            <a:custGeom>
              <a:avLst/>
              <a:gdLst>
                <a:gd name="T0" fmla="*/ 0 w 3135"/>
                <a:gd name="T1" fmla="*/ 2430 h 2430"/>
                <a:gd name="T2" fmla="*/ 61 w 3135"/>
                <a:gd name="T3" fmla="*/ 2372 h 2430"/>
                <a:gd name="T4" fmla="*/ 123 w 3135"/>
                <a:gd name="T5" fmla="*/ 2314 h 2430"/>
                <a:gd name="T6" fmla="*/ 184 w 3135"/>
                <a:gd name="T7" fmla="*/ 2256 h 2430"/>
                <a:gd name="T8" fmla="*/ 246 w 3135"/>
                <a:gd name="T9" fmla="*/ 2198 h 2430"/>
                <a:gd name="T10" fmla="*/ 307 w 3135"/>
                <a:gd name="T11" fmla="*/ 2140 h 2430"/>
                <a:gd name="T12" fmla="*/ 369 w 3135"/>
                <a:gd name="T13" fmla="*/ 2083 h 2430"/>
                <a:gd name="T14" fmla="*/ 430 w 3135"/>
                <a:gd name="T15" fmla="*/ 2026 h 2430"/>
                <a:gd name="T16" fmla="*/ 492 w 3135"/>
                <a:gd name="T17" fmla="*/ 1969 h 2430"/>
                <a:gd name="T18" fmla="*/ 553 w 3135"/>
                <a:gd name="T19" fmla="*/ 1913 h 2430"/>
                <a:gd name="T20" fmla="*/ 615 w 3135"/>
                <a:gd name="T21" fmla="*/ 1857 h 2430"/>
                <a:gd name="T22" fmla="*/ 676 w 3135"/>
                <a:gd name="T23" fmla="*/ 1801 h 2430"/>
                <a:gd name="T24" fmla="*/ 738 w 3135"/>
                <a:gd name="T25" fmla="*/ 1746 h 2430"/>
                <a:gd name="T26" fmla="*/ 799 w 3135"/>
                <a:gd name="T27" fmla="*/ 1691 h 2430"/>
                <a:gd name="T28" fmla="*/ 861 w 3135"/>
                <a:gd name="T29" fmla="*/ 1637 h 2430"/>
                <a:gd name="T30" fmla="*/ 922 w 3135"/>
                <a:gd name="T31" fmla="*/ 1583 h 2430"/>
                <a:gd name="T32" fmla="*/ 983 w 3135"/>
                <a:gd name="T33" fmla="*/ 1529 h 2430"/>
                <a:gd name="T34" fmla="*/ 1045 w 3135"/>
                <a:gd name="T35" fmla="*/ 1476 h 2430"/>
                <a:gd name="T36" fmla="*/ 1106 w 3135"/>
                <a:gd name="T37" fmla="*/ 1423 h 2430"/>
                <a:gd name="T38" fmla="*/ 1168 w 3135"/>
                <a:gd name="T39" fmla="*/ 1371 h 2430"/>
                <a:gd name="T40" fmla="*/ 1229 w 3135"/>
                <a:gd name="T41" fmla="*/ 1319 h 2430"/>
                <a:gd name="T42" fmla="*/ 1291 w 3135"/>
                <a:gd name="T43" fmla="*/ 1267 h 2430"/>
                <a:gd name="T44" fmla="*/ 1352 w 3135"/>
                <a:gd name="T45" fmla="*/ 1217 h 2430"/>
                <a:gd name="T46" fmla="*/ 1414 w 3135"/>
                <a:gd name="T47" fmla="*/ 1166 h 2430"/>
                <a:gd name="T48" fmla="*/ 1475 w 3135"/>
                <a:gd name="T49" fmla="*/ 1116 h 2430"/>
                <a:gd name="T50" fmla="*/ 1537 w 3135"/>
                <a:gd name="T51" fmla="*/ 1067 h 2430"/>
                <a:gd name="T52" fmla="*/ 1598 w 3135"/>
                <a:gd name="T53" fmla="*/ 1018 h 2430"/>
                <a:gd name="T54" fmla="*/ 1660 w 3135"/>
                <a:gd name="T55" fmla="*/ 970 h 2430"/>
                <a:gd name="T56" fmla="*/ 1721 w 3135"/>
                <a:gd name="T57" fmla="*/ 922 h 2430"/>
                <a:gd name="T58" fmla="*/ 1783 w 3135"/>
                <a:gd name="T59" fmla="*/ 875 h 2430"/>
                <a:gd name="T60" fmla="*/ 1844 w 3135"/>
                <a:gd name="T61" fmla="*/ 828 h 2430"/>
                <a:gd name="T62" fmla="*/ 1906 w 3135"/>
                <a:gd name="T63" fmla="*/ 782 h 2430"/>
                <a:gd name="T64" fmla="*/ 1967 w 3135"/>
                <a:gd name="T65" fmla="*/ 737 h 2430"/>
                <a:gd name="T66" fmla="*/ 2028 w 3135"/>
                <a:gd name="T67" fmla="*/ 692 h 2430"/>
                <a:gd name="T68" fmla="*/ 2090 w 3135"/>
                <a:gd name="T69" fmla="*/ 648 h 2430"/>
                <a:gd name="T70" fmla="*/ 2151 w 3135"/>
                <a:gd name="T71" fmla="*/ 604 h 2430"/>
                <a:gd name="T72" fmla="*/ 2213 w 3135"/>
                <a:gd name="T73" fmla="*/ 561 h 2430"/>
                <a:gd name="T74" fmla="*/ 2274 w 3135"/>
                <a:gd name="T75" fmla="*/ 519 h 2430"/>
                <a:gd name="T76" fmla="*/ 2336 w 3135"/>
                <a:gd name="T77" fmla="*/ 477 h 2430"/>
                <a:gd name="T78" fmla="*/ 2397 w 3135"/>
                <a:gd name="T79" fmla="*/ 436 h 2430"/>
                <a:gd name="T80" fmla="*/ 2459 w 3135"/>
                <a:gd name="T81" fmla="*/ 396 h 2430"/>
                <a:gd name="T82" fmla="*/ 2520 w 3135"/>
                <a:gd name="T83" fmla="*/ 356 h 2430"/>
                <a:gd name="T84" fmla="*/ 2582 w 3135"/>
                <a:gd name="T85" fmla="*/ 317 h 2430"/>
                <a:gd name="T86" fmla="*/ 2643 w 3135"/>
                <a:gd name="T87" fmla="*/ 279 h 2430"/>
                <a:gd name="T88" fmla="*/ 2705 w 3135"/>
                <a:gd name="T89" fmla="*/ 242 h 2430"/>
                <a:gd name="T90" fmla="*/ 2766 w 3135"/>
                <a:gd name="T91" fmla="*/ 205 h 2430"/>
                <a:gd name="T92" fmla="*/ 2828 w 3135"/>
                <a:gd name="T93" fmla="*/ 169 h 2430"/>
                <a:gd name="T94" fmla="*/ 2889 w 3135"/>
                <a:gd name="T95" fmla="*/ 134 h 2430"/>
                <a:gd name="T96" fmla="*/ 2951 w 3135"/>
                <a:gd name="T97" fmla="*/ 99 h 2430"/>
                <a:gd name="T98" fmla="*/ 3012 w 3135"/>
                <a:gd name="T99" fmla="*/ 65 h 2430"/>
                <a:gd name="T100" fmla="*/ 3073 w 3135"/>
                <a:gd name="T101" fmla="*/ 32 h 2430"/>
                <a:gd name="T102" fmla="*/ 3135 w 3135"/>
                <a:gd name="T103" fmla="*/ 0 h 2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430">
                  <a:moveTo>
                    <a:pt x="0" y="2430"/>
                  </a:moveTo>
                  <a:lnTo>
                    <a:pt x="61" y="2372"/>
                  </a:lnTo>
                  <a:lnTo>
                    <a:pt x="123" y="2314"/>
                  </a:lnTo>
                  <a:lnTo>
                    <a:pt x="184" y="2256"/>
                  </a:lnTo>
                  <a:lnTo>
                    <a:pt x="246" y="2198"/>
                  </a:lnTo>
                  <a:lnTo>
                    <a:pt x="307" y="2140"/>
                  </a:lnTo>
                  <a:lnTo>
                    <a:pt x="369" y="2083"/>
                  </a:lnTo>
                  <a:lnTo>
                    <a:pt x="430" y="2026"/>
                  </a:lnTo>
                  <a:lnTo>
                    <a:pt x="492" y="1969"/>
                  </a:lnTo>
                  <a:lnTo>
                    <a:pt x="553" y="1913"/>
                  </a:lnTo>
                  <a:lnTo>
                    <a:pt x="615" y="1857"/>
                  </a:lnTo>
                  <a:lnTo>
                    <a:pt x="676" y="1801"/>
                  </a:lnTo>
                  <a:lnTo>
                    <a:pt x="738" y="1746"/>
                  </a:lnTo>
                  <a:lnTo>
                    <a:pt x="799" y="1691"/>
                  </a:lnTo>
                  <a:lnTo>
                    <a:pt x="861" y="1637"/>
                  </a:lnTo>
                  <a:lnTo>
                    <a:pt x="922" y="1583"/>
                  </a:lnTo>
                  <a:lnTo>
                    <a:pt x="983" y="1529"/>
                  </a:lnTo>
                  <a:lnTo>
                    <a:pt x="1045" y="1476"/>
                  </a:lnTo>
                  <a:lnTo>
                    <a:pt x="1106" y="1423"/>
                  </a:lnTo>
                  <a:lnTo>
                    <a:pt x="1168" y="1371"/>
                  </a:lnTo>
                  <a:lnTo>
                    <a:pt x="1229" y="1319"/>
                  </a:lnTo>
                  <a:lnTo>
                    <a:pt x="1291" y="1267"/>
                  </a:lnTo>
                  <a:lnTo>
                    <a:pt x="1352" y="1217"/>
                  </a:lnTo>
                  <a:lnTo>
                    <a:pt x="1414" y="1166"/>
                  </a:lnTo>
                  <a:lnTo>
                    <a:pt x="1475" y="1116"/>
                  </a:lnTo>
                  <a:lnTo>
                    <a:pt x="1537" y="1067"/>
                  </a:lnTo>
                  <a:lnTo>
                    <a:pt x="1598" y="1018"/>
                  </a:lnTo>
                  <a:lnTo>
                    <a:pt x="1660" y="970"/>
                  </a:lnTo>
                  <a:lnTo>
                    <a:pt x="1721" y="922"/>
                  </a:lnTo>
                  <a:lnTo>
                    <a:pt x="1783" y="875"/>
                  </a:lnTo>
                  <a:lnTo>
                    <a:pt x="1844" y="828"/>
                  </a:lnTo>
                  <a:lnTo>
                    <a:pt x="1906" y="782"/>
                  </a:lnTo>
                  <a:lnTo>
                    <a:pt x="1967" y="737"/>
                  </a:lnTo>
                  <a:lnTo>
                    <a:pt x="2028" y="692"/>
                  </a:lnTo>
                  <a:lnTo>
                    <a:pt x="2090" y="648"/>
                  </a:lnTo>
                  <a:lnTo>
                    <a:pt x="2151" y="604"/>
                  </a:lnTo>
                  <a:lnTo>
                    <a:pt x="2213" y="561"/>
                  </a:lnTo>
                  <a:lnTo>
                    <a:pt x="2274" y="519"/>
                  </a:lnTo>
                  <a:lnTo>
                    <a:pt x="2336" y="477"/>
                  </a:lnTo>
                  <a:lnTo>
                    <a:pt x="2397" y="436"/>
                  </a:lnTo>
                  <a:lnTo>
                    <a:pt x="2459" y="396"/>
                  </a:lnTo>
                  <a:lnTo>
                    <a:pt x="2520" y="356"/>
                  </a:lnTo>
                  <a:lnTo>
                    <a:pt x="2582" y="317"/>
                  </a:lnTo>
                  <a:lnTo>
                    <a:pt x="2643" y="279"/>
                  </a:lnTo>
                  <a:lnTo>
                    <a:pt x="2705" y="242"/>
                  </a:lnTo>
                  <a:lnTo>
                    <a:pt x="2766" y="205"/>
                  </a:lnTo>
                  <a:lnTo>
                    <a:pt x="2828" y="169"/>
                  </a:lnTo>
                  <a:lnTo>
                    <a:pt x="2889" y="134"/>
                  </a:lnTo>
                  <a:lnTo>
                    <a:pt x="2951" y="99"/>
                  </a:lnTo>
                  <a:lnTo>
                    <a:pt x="3012" y="65"/>
                  </a:lnTo>
                  <a:lnTo>
                    <a:pt x="3073" y="32"/>
                  </a:lnTo>
                  <a:lnTo>
                    <a:pt x="3135" y="0"/>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2" name="Freeform 214">
              <a:extLst>
                <a:ext uri="{FF2B5EF4-FFF2-40B4-BE49-F238E27FC236}">
                  <a16:creationId xmlns:a16="http://schemas.microsoft.com/office/drawing/2014/main" id="{58858CCC-8CAF-4984-873E-C20277FC8F03}"/>
                </a:ext>
              </a:extLst>
            </p:cNvPr>
            <p:cNvSpPr>
              <a:spLocks/>
            </p:cNvSpPr>
            <p:nvPr/>
          </p:nvSpPr>
          <p:spPr bwMode="auto">
            <a:xfrm>
              <a:off x="3927477" y="2809876"/>
              <a:ext cx="801688" cy="107950"/>
            </a:xfrm>
            <a:custGeom>
              <a:avLst/>
              <a:gdLst>
                <a:gd name="T0" fmla="*/ 0 w 3135"/>
                <a:gd name="T1" fmla="*/ 583 h 583"/>
                <a:gd name="T2" fmla="*/ 61 w 3135"/>
                <a:gd name="T3" fmla="*/ 552 h 583"/>
                <a:gd name="T4" fmla="*/ 123 w 3135"/>
                <a:gd name="T5" fmla="*/ 521 h 583"/>
                <a:gd name="T6" fmla="*/ 184 w 3135"/>
                <a:gd name="T7" fmla="*/ 491 h 583"/>
                <a:gd name="T8" fmla="*/ 246 w 3135"/>
                <a:gd name="T9" fmla="*/ 462 h 583"/>
                <a:gd name="T10" fmla="*/ 307 w 3135"/>
                <a:gd name="T11" fmla="*/ 434 h 583"/>
                <a:gd name="T12" fmla="*/ 369 w 3135"/>
                <a:gd name="T13" fmla="*/ 407 h 583"/>
                <a:gd name="T14" fmla="*/ 430 w 3135"/>
                <a:gd name="T15" fmla="*/ 380 h 583"/>
                <a:gd name="T16" fmla="*/ 492 w 3135"/>
                <a:gd name="T17" fmla="*/ 355 h 583"/>
                <a:gd name="T18" fmla="*/ 553 w 3135"/>
                <a:gd name="T19" fmla="*/ 330 h 583"/>
                <a:gd name="T20" fmla="*/ 615 w 3135"/>
                <a:gd name="T21" fmla="*/ 306 h 583"/>
                <a:gd name="T22" fmla="*/ 676 w 3135"/>
                <a:gd name="T23" fmla="*/ 282 h 583"/>
                <a:gd name="T24" fmla="*/ 738 w 3135"/>
                <a:gd name="T25" fmla="*/ 260 h 583"/>
                <a:gd name="T26" fmla="*/ 799 w 3135"/>
                <a:gd name="T27" fmla="*/ 239 h 583"/>
                <a:gd name="T28" fmla="*/ 860 w 3135"/>
                <a:gd name="T29" fmla="*/ 218 h 583"/>
                <a:gd name="T30" fmla="*/ 922 w 3135"/>
                <a:gd name="T31" fmla="*/ 199 h 583"/>
                <a:gd name="T32" fmla="*/ 983 w 3135"/>
                <a:gd name="T33" fmla="*/ 180 h 583"/>
                <a:gd name="T34" fmla="*/ 1045 w 3135"/>
                <a:gd name="T35" fmla="*/ 162 h 583"/>
                <a:gd name="T36" fmla="*/ 1106 w 3135"/>
                <a:gd name="T37" fmla="*/ 145 h 583"/>
                <a:gd name="T38" fmla="*/ 1168 w 3135"/>
                <a:gd name="T39" fmla="*/ 129 h 583"/>
                <a:gd name="T40" fmla="*/ 1229 w 3135"/>
                <a:gd name="T41" fmla="*/ 114 h 583"/>
                <a:gd name="T42" fmla="*/ 1291 w 3135"/>
                <a:gd name="T43" fmla="*/ 100 h 583"/>
                <a:gd name="T44" fmla="*/ 1352 w 3135"/>
                <a:gd name="T45" fmla="*/ 86 h 583"/>
                <a:gd name="T46" fmla="*/ 1414 w 3135"/>
                <a:gd name="T47" fmla="*/ 74 h 583"/>
                <a:gd name="T48" fmla="*/ 1475 w 3135"/>
                <a:gd name="T49" fmla="*/ 63 h 583"/>
                <a:gd name="T50" fmla="*/ 1537 w 3135"/>
                <a:gd name="T51" fmla="*/ 52 h 583"/>
                <a:gd name="T52" fmla="*/ 1598 w 3135"/>
                <a:gd name="T53" fmla="*/ 43 h 583"/>
                <a:gd name="T54" fmla="*/ 1660 w 3135"/>
                <a:gd name="T55" fmla="*/ 34 h 583"/>
                <a:gd name="T56" fmla="*/ 1721 w 3135"/>
                <a:gd name="T57" fmla="*/ 26 h 583"/>
                <a:gd name="T58" fmla="*/ 1783 w 3135"/>
                <a:gd name="T59" fmla="*/ 20 h 583"/>
                <a:gd name="T60" fmla="*/ 1844 w 3135"/>
                <a:gd name="T61" fmla="*/ 14 h 583"/>
                <a:gd name="T62" fmla="*/ 1905 w 3135"/>
                <a:gd name="T63" fmla="*/ 9 h 583"/>
                <a:gd name="T64" fmla="*/ 1967 w 3135"/>
                <a:gd name="T65" fmla="*/ 6 h 583"/>
                <a:gd name="T66" fmla="*/ 2028 w 3135"/>
                <a:gd name="T67" fmla="*/ 3 h 583"/>
                <a:gd name="T68" fmla="*/ 2090 w 3135"/>
                <a:gd name="T69" fmla="*/ 1 h 583"/>
                <a:gd name="T70" fmla="*/ 2151 w 3135"/>
                <a:gd name="T71" fmla="*/ 0 h 583"/>
                <a:gd name="T72" fmla="*/ 2213 w 3135"/>
                <a:gd name="T73" fmla="*/ 0 h 583"/>
                <a:gd name="T74" fmla="*/ 2274 w 3135"/>
                <a:gd name="T75" fmla="*/ 2 h 583"/>
                <a:gd name="T76" fmla="*/ 2336 w 3135"/>
                <a:gd name="T77" fmla="*/ 4 h 583"/>
                <a:gd name="T78" fmla="*/ 2397 w 3135"/>
                <a:gd name="T79" fmla="*/ 7 h 583"/>
                <a:gd name="T80" fmla="*/ 2459 w 3135"/>
                <a:gd name="T81" fmla="*/ 11 h 583"/>
                <a:gd name="T82" fmla="*/ 2520 w 3135"/>
                <a:gd name="T83" fmla="*/ 16 h 583"/>
                <a:gd name="T84" fmla="*/ 2582 w 3135"/>
                <a:gd name="T85" fmla="*/ 22 h 583"/>
                <a:gd name="T86" fmla="*/ 2643 w 3135"/>
                <a:gd name="T87" fmla="*/ 29 h 583"/>
                <a:gd name="T88" fmla="*/ 2705 w 3135"/>
                <a:gd name="T89" fmla="*/ 38 h 583"/>
                <a:gd name="T90" fmla="*/ 2766 w 3135"/>
                <a:gd name="T91" fmla="*/ 47 h 583"/>
                <a:gd name="T92" fmla="*/ 2828 w 3135"/>
                <a:gd name="T93" fmla="*/ 57 h 583"/>
                <a:gd name="T94" fmla="*/ 2889 w 3135"/>
                <a:gd name="T95" fmla="*/ 68 h 583"/>
                <a:gd name="T96" fmla="*/ 2950 w 3135"/>
                <a:gd name="T97" fmla="*/ 80 h 583"/>
                <a:gd name="T98" fmla="*/ 3012 w 3135"/>
                <a:gd name="T99" fmla="*/ 94 h 583"/>
                <a:gd name="T100" fmla="*/ 3073 w 3135"/>
                <a:gd name="T101" fmla="*/ 108 h 583"/>
                <a:gd name="T102" fmla="*/ 3135 w 3135"/>
                <a:gd name="T103" fmla="*/ 12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83">
                  <a:moveTo>
                    <a:pt x="0" y="583"/>
                  </a:moveTo>
                  <a:lnTo>
                    <a:pt x="61" y="552"/>
                  </a:lnTo>
                  <a:lnTo>
                    <a:pt x="123" y="521"/>
                  </a:lnTo>
                  <a:lnTo>
                    <a:pt x="184" y="491"/>
                  </a:lnTo>
                  <a:lnTo>
                    <a:pt x="246" y="462"/>
                  </a:lnTo>
                  <a:lnTo>
                    <a:pt x="307" y="434"/>
                  </a:lnTo>
                  <a:lnTo>
                    <a:pt x="369" y="407"/>
                  </a:lnTo>
                  <a:lnTo>
                    <a:pt x="430" y="380"/>
                  </a:lnTo>
                  <a:lnTo>
                    <a:pt x="492" y="355"/>
                  </a:lnTo>
                  <a:lnTo>
                    <a:pt x="553" y="330"/>
                  </a:lnTo>
                  <a:lnTo>
                    <a:pt x="615" y="306"/>
                  </a:lnTo>
                  <a:lnTo>
                    <a:pt x="676" y="282"/>
                  </a:lnTo>
                  <a:lnTo>
                    <a:pt x="738" y="260"/>
                  </a:lnTo>
                  <a:lnTo>
                    <a:pt x="799" y="239"/>
                  </a:lnTo>
                  <a:lnTo>
                    <a:pt x="860" y="218"/>
                  </a:lnTo>
                  <a:lnTo>
                    <a:pt x="922" y="199"/>
                  </a:lnTo>
                  <a:lnTo>
                    <a:pt x="983" y="180"/>
                  </a:lnTo>
                  <a:lnTo>
                    <a:pt x="1045" y="162"/>
                  </a:lnTo>
                  <a:lnTo>
                    <a:pt x="1106" y="145"/>
                  </a:lnTo>
                  <a:lnTo>
                    <a:pt x="1168" y="129"/>
                  </a:lnTo>
                  <a:lnTo>
                    <a:pt x="1229" y="114"/>
                  </a:lnTo>
                  <a:lnTo>
                    <a:pt x="1291" y="100"/>
                  </a:lnTo>
                  <a:lnTo>
                    <a:pt x="1352" y="86"/>
                  </a:lnTo>
                  <a:lnTo>
                    <a:pt x="1414" y="74"/>
                  </a:lnTo>
                  <a:lnTo>
                    <a:pt x="1475" y="63"/>
                  </a:lnTo>
                  <a:lnTo>
                    <a:pt x="1537" y="52"/>
                  </a:lnTo>
                  <a:lnTo>
                    <a:pt x="1598" y="43"/>
                  </a:lnTo>
                  <a:lnTo>
                    <a:pt x="1660" y="34"/>
                  </a:lnTo>
                  <a:lnTo>
                    <a:pt x="1721" y="26"/>
                  </a:lnTo>
                  <a:lnTo>
                    <a:pt x="1783" y="20"/>
                  </a:lnTo>
                  <a:lnTo>
                    <a:pt x="1844" y="14"/>
                  </a:lnTo>
                  <a:lnTo>
                    <a:pt x="1905" y="9"/>
                  </a:lnTo>
                  <a:lnTo>
                    <a:pt x="1967" y="6"/>
                  </a:lnTo>
                  <a:lnTo>
                    <a:pt x="2028" y="3"/>
                  </a:lnTo>
                  <a:lnTo>
                    <a:pt x="2090" y="1"/>
                  </a:lnTo>
                  <a:lnTo>
                    <a:pt x="2151" y="0"/>
                  </a:lnTo>
                  <a:lnTo>
                    <a:pt x="2213" y="0"/>
                  </a:lnTo>
                  <a:lnTo>
                    <a:pt x="2274" y="2"/>
                  </a:lnTo>
                  <a:lnTo>
                    <a:pt x="2336" y="4"/>
                  </a:lnTo>
                  <a:lnTo>
                    <a:pt x="2397" y="7"/>
                  </a:lnTo>
                  <a:lnTo>
                    <a:pt x="2459" y="11"/>
                  </a:lnTo>
                  <a:lnTo>
                    <a:pt x="2520" y="16"/>
                  </a:lnTo>
                  <a:lnTo>
                    <a:pt x="2582" y="22"/>
                  </a:lnTo>
                  <a:lnTo>
                    <a:pt x="2643" y="29"/>
                  </a:lnTo>
                  <a:lnTo>
                    <a:pt x="2705" y="38"/>
                  </a:lnTo>
                  <a:lnTo>
                    <a:pt x="2766" y="47"/>
                  </a:lnTo>
                  <a:lnTo>
                    <a:pt x="2828" y="57"/>
                  </a:lnTo>
                  <a:lnTo>
                    <a:pt x="2889" y="68"/>
                  </a:lnTo>
                  <a:lnTo>
                    <a:pt x="2950" y="80"/>
                  </a:lnTo>
                  <a:lnTo>
                    <a:pt x="3012" y="94"/>
                  </a:lnTo>
                  <a:lnTo>
                    <a:pt x="3073" y="108"/>
                  </a:lnTo>
                  <a:lnTo>
                    <a:pt x="3135" y="123"/>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3" name="Freeform 215">
              <a:extLst>
                <a:ext uri="{FF2B5EF4-FFF2-40B4-BE49-F238E27FC236}">
                  <a16:creationId xmlns:a16="http://schemas.microsoft.com/office/drawing/2014/main" id="{B108EB80-EA79-4B9C-BB21-525A3D9FC03C}"/>
                </a:ext>
              </a:extLst>
            </p:cNvPr>
            <p:cNvSpPr>
              <a:spLocks/>
            </p:cNvSpPr>
            <p:nvPr/>
          </p:nvSpPr>
          <p:spPr bwMode="auto">
            <a:xfrm>
              <a:off x="4729165" y="2833688"/>
              <a:ext cx="800100" cy="388938"/>
            </a:xfrm>
            <a:custGeom>
              <a:avLst/>
              <a:gdLst>
                <a:gd name="T0" fmla="*/ 0 w 3135"/>
                <a:gd name="T1" fmla="*/ 0 h 2118"/>
                <a:gd name="T2" fmla="*/ 61 w 3135"/>
                <a:gd name="T3" fmla="*/ 16 h 2118"/>
                <a:gd name="T4" fmla="*/ 123 w 3135"/>
                <a:gd name="T5" fmla="*/ 34 h 2118"/>
                <a:gd name="T6" fmla="*/ 184 w 3135"/>
                <a:gd name="T7" fmla="*/ 52 h 2118"/>
                <a:gd name="T8" fmla="*/ 246 w 3135"/>
                <a:gd name="T9" fmla="*/ 71 h 2118"/>
                <a:gd name="T10" fmla="*/ 307 w 3135"/>
                <a:gd name="T11" fmla="*/ 92 h 2118"/>
                <a:gd name="T12" fmla="*/ 369 w 3135"/>
                <a:gd name="T13" fmla="*/ 113 h 2118"/>
                <a:gd name="T14" fmla="*/ 430 w 3135"/>
                <a:gd name="T15" fmla="*/ 136 h 2118"/>
                <a:gd name="T16" fmla="*/ 492 w 3135"/>
                <a:gd name="T17" fmla="*/ 159 h 2118"/>
                <a:gd name="T18" fmla="*/ 553 w 3135"/>
                <a:gd name="T19" fmla="*/ 184 h 2118"/>
                <a:gd name="T20" fmla="*/ 615 w 3135"/>
                <a:gd name="T21" fmla="*/ 209 h 2118"/>
                <a:gd name="T22" fmla="*/ 676 w 3135"/>
                <a:gd name="T23" fmla="*/ 236 h 2118"/>
                <a:gd name="T24" fmla="*/ 738 w 3135"/>
                <a:gd name="T25" fmla="*/ 263 h 2118"/>
                <a:gd name="T26" fmla="*/ 799 w 3135"/>
                <a:gd name="T27" fmla="*/ 292 h 2118"/>
                <a:gd name="T28" fmla="*/ 860 w 3135"/>
                <a:gd name="T29" fmla="*/ 321 h 2118"/>
                <a:gd name="T30" fmla="*/ 922 w 3135"/>
                <a:gd name="T31" fmla="*/ 352 h 2118"/>
                <a:gd name="T32" fmla="*/ 983 w 3135"/>
                <a:gd name="T33" fmla="*/ 384 h 2118"/>
                <a:gd name="T34" fmla="*/ 1045 w 3135"/>
                <a:gd name="T35" fmla="*/ 416 h 2118"/>
                <a:gd name="T36" fmla="*/ 1106 w 3135"/>
                <a:gd name="T37" fmla="*/ 450 h 2118"/>
                <a:gd name="T38" fmla="*/ 1168 w 3135"/>
                <a:gd name="T39" fmla="*/ 485 h 2118"/>
                <a:gd name="T40" fmla="*/ 1229 w 3135"/>
                <a:gd name="T41" fmla="*/ 520 h 2118"/>
                <a:gd name="T42" fmla="*/ 1291 w 3135"/>
                <a:gd name="T43" fmla="*/ 557 h 2118"/>
                <a:gd name="T44" fmla="*/ 1352 w 3135"/>
                <a:gd name="T45" fmla="*/ 595 h 2118"/>
                <a:gd name="T46" fmla="*/ 1414 w 3135"/>
                <a:gd name="T47" fmla="*/ 634 h 2118"/>
                <a:gd name="T48" fmla="*/ 1475 w 3135"/>
                <a:gd name="T49" fmla="*/ 673 h 2118"/>
                <a:gd name="T50" fmla="*/ 1537 w 3135"/>
                <a:gd name="T51" fmla="*/ 714 h 2118"/>
                <a:gd name="T52" fmla="*/ 1598 w 3135"/>
                <a:gd name="T53" fmla="*/ 756 h 2118"/>
                <a:gd name="T54" fmla="*/ 1660 w 3135"/>
                <a:gd name="T55" fmla="*/ 799 h 2118"/>
                <a:gd name="T56" fmla="*/ 1721 w 3135"/>
                <a:gd name="T57" fmla="*/ 843 h 2118"/>
                <a:gd name="T58" fmla="*/ 1783 w 3135"/>
                <a:gd name="T59" fmla="*/ 887 h 2118"/>
                <a:gd name="T60" fmla="*/ 1844 w 3135"/>
                <a:gd name="T61" fmla="*/ 933 h 2118"/>
                <a:gd name="T62" fmla="*/ 1905 w 3135"/>
                <a:gd name="T63" fmla="*/ 980 h 2118"/>
                <a:gd name="T64" fmla="*/ 1967 w 3135"/>
                <a:gd name="T65" fmla="*/ 1028 h 2118"/>
                <a:gd name="T66" fmla="*/ 2028 w 3135"/>
                <a:gd name="T67" fmla="*/ 1076 h 2118"/>
                <a:gd name="T68" fmla="*/ 2090 w 3135"/>
                <a:gd name="T69" fmla="*/ 1126 h 2118"/>
                <a:gd name="T70" fmla="*/ 2151 w 3135"/>
                <a:gd name="T71" fmla="*/ 1177 h 2118"/>
                <a:gd name="T72" fmla="*/ 2213 w 3135"/>
                <a:gd name="T73" fmla="*/ 1229 h 2118"/>
                <a:gd name="T74" fmla="*/ 2274 w 3135"/>
                <a:gd name="T75" fmla="*/ 1281 h 2118"/>
                <a:gd name="T76" fmla="*/ 2336 w 3135"/>
                <a:gd name="T77" fmla="*/ 1335 h 2118"/>
                <a:gd name="T78" fmla="*/ 2397 w 3135"/>
                <a:gd name="T79" fmla="*/ 1389 h 2118"/>
                <a:gd name="T80" fmla="*/ 2459 w 3135"/>
                <a:gd name="T81" fmla="*/ 1445 h 2118"/>
                <a:gd name="T82" fmla="*/ 2520 w 3135"/>
                <a:gd name="T83" fmla="*/ 1501 h 2118"/>
                <a:gd name="T84" fmla="*/ 2582 w 3135"/>
                <a:gd name="T85" fmla="*/ 1559 h 2118"/>
                <a:gd name="T86" fmla="*/ 2643 w 3135"/>
                <a:gd name="T87" fmla="*/ 1617 h 2118"/>
                <a:gd name="T88" fmla="*/ 2705 w 3135"/>
                <a:gd name="T89" fmla="*/ 1677 h 2118"/>
                <a:gd name="T90" fmla="*/ 2766 w 3135"/>
                <a:gd name="T91" fmla="*/ 1737 h 2118"/>
                <a:gd name="T92" fmla="*/ 2828 w 3135"/>
                <a:gd name="T93" fmla="*/ 1798 h 2118"/>
                <a:gd name="T94" fmla="*/ 2889 w 3135"/>
                <a:gd name="T95" fmla="*/ 1860 h 2118"/>
                <a:gd name="T96" fmla="*/ 2950 w 3135"/>
                <a:gd name="T97" fmla="*/ 1923 h 2118"/>
                <a:gd name="T98" fmla="*/ 3012 w 3135"/>
                <a:gd name="T99" fmla="*/ 1987 h 2118"/>
                <a:gd name="T100" fmla="*/ 3073 w 3135"/>
                <a:gd name="T101" fmla="*/ 2052 h 2118"/>
                <a:gd name="T102" fmla="*/ 3135 w 3135"/>
                <a:gd name="T103" fmla="*/ 211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118">
                  <a:moveTo>
                    <a:pt x="0" y="0"/>
                  </a:moveTo>
                  <a:lnTo>
                    <a:pt x="61" y="16"/>
                  </a:lnTo>
                  <a:lnTo>
                    <a:pt x="123" y="34"/>
                  </a:lnTo>
                  <a:lnTo>
                    <a:pt x="184" y="52"/>
                  </a:lnTo>
                  <a:lnTo>
                    <a:pt x="246" y="71"/>
                  </a:lnTo>
                  <a:lnTo>
                    <a:pt x="307" y="92"/>
                  </a:lnTo>
                  <a:lnTo>
                    <a:pt x="369" y="113"/>
                  </a:lnTo>
                  <a:lnTo>
                    <a:pt x="430" y="136"/>
                  </a:lnTo>
                  <a:lnTo>
                    <a:pt x="492" y="159"/>
                  </a:lnTo>
                  <a:lnTo>
                    <a:pt x="553" y="184"/>
                  </a:lnTo>
                  <a:lnTo>
                    <a:pt x="615" y="209"/>
                  </a:lnTo>
                  <a:lnTo>
                    <a:pt x="676" y="236"/>
                  </a:lnTo>
                  <a:lnTo>
                    <a:pt x="738" y="263"/>
                  </a:lnTo>
                  <a:lnTo>
                    <a:pt x="799" y="292"/>
                  </a:lnTo>
                  <a:lnTo>
                    <a:pt x="860" y="321"/>
                  </a:lnTo>
                  <a:lnTo>
                    <a:pt x="922" y="352"/>
                  </a:lnTo>
                  <a:lnTo>
                    <a:pt x="983" y="384"/>
                  </a:lnTo>
                  <a:lnTo>
                    <a:pt x="1045" y="416"/>
                  </a:lnTo>
                  <a:lnTo>
                    <a:pt x="1106" y="450"/>
                  </a:lnTo>
                  <a:lnTo>
                    <a:pt x="1168" y="485"/>
                  </a:lnTo>
                  <a:lnTo>
                    <a:pt x="1229" y="520"/>
                  </a:lnTo>
                  <a:lnTo>
                    <a:pt x="1291" y="557"/>
                  </a:lnTo>
                  <a:lnTo>
                    <a:pt x="1352" y="595"/>
                  </a:lnTo>
                  <a:lnTo>
                    <a:pt x="1414" y="634"/>
                  </a:lnTo>
                  <a:lnTo>
                    <a:pt x="1475" y="673"/>
                  </a:lnTo>
                  <a:lnTo>
                    <a:pt x="1537" y="714"/>
                  </a:lnTo>
                  <a:lnTo>
                    <a:pt x="1598" y="756"/>
                  </a:lnTo>
                  <a:lnTo>
                    <a:pt x="1660" y="799"/>
                  </a:lnTo>
                  <a:lnTo>
                    <a:pt x="1721" y="843"/>
                  </a:lnTo>
                  <a:lnTo>
                    <a:pt x="1783" y="887"/>
                  </a:lnTo>
                  <a:lnTo>
                    <a:pt x="1844" y="933"/>
                  </a:lnTo>
                  <a:lnTo>
                    <a:pt x="1905" y="980"/>
                  </a:lnTo>
                  <a:lnTo>
                    <a:pt x="1967" y="1028"/>
                  </a:lnTo>
                  <a:lnTo>
                    <a:pt x="2028" y="1076"/>
                  </a:lnTo>
                  <a:lnTo>
                    <a:pt x="2090" y="1126"/>
                  </a:lnTo>
                  <a:lnTo>
                    <a:pt x="2151" y="1177"/>
                  </a:lnTo>
                  <a:lnTo>
                    <a:pt x="2213" y="1229"/>
                  </a:lnTo>
                  <a:lnTo>
                    <a:pt x="2274" y="1281"/>
                  </a:lnTo>
                  <a:lnTo>
                    <a:pt x="2336" y="1335"/>
                  </a:lnTo>
                  <a:lnTo>
                    <a:pt x="2397" y="1389"/>
                  </a:lnTo>
                  <a:lnTo>
                    <a:pt x="2459" y="1445"/>
                  </a:lnTo>
                  <a:lnTo>
                    <a:pt x="2520" y="1501"/>
                  </a:lnTo>
                  <a:lnTo>
                    <a:pt x="2582" y="1559"/>
                  </a:lnTo>
                  <a:lnTo>
                    <a:pt x="2643" y="1617"/>
                  </a:lnTo>
                  <a:lnTo>
                    <a:pt x="2705" y="1677"/>
                  </a:lnTo>
                  <a:lnTo>
                    <a:pt x="2766" y="1737"/>
                  </a:lnTo>
                  <a:lnTo>
                    <a:pt x="2828" y="1798"/>
                  </a:lnTo>
                  <a:lnTo>
                    <a:pt x="2889" y="1860"/>
                  </a:lnTo>
                  <a:lnTo>
                    <a:pt x="2950" y="1923"/>
                  </a:lnTo>
                  <a:lnTo>
                    <a:pt x="3012" y="1987"/>
                  </a:lnTo>
                  <a:lnTo>
                    <a:pt x="3073" y="2052"/>
                  </a:lnTo>
                  <a:lnTo>
                    <a:pt x="3135" y="2118"/>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4" name="Freeform 216">
              <a:extLst>
                <a:ext uri="{FF2B5EF4-FFF2-40B4-BE49-F238E27FC236}">
                  <a16:creationId xmlns:a16="http://schemas.microsoft.com/office/drawing/2014/main" id="{7682A7D1-5329-417F-8B93-1E1665C0FCC4}"/>
                </a:ext>
              </a:extLst>
            </p:cNvPr>
            <p:cNvSpPr>
              <a:spLocks/>
            </p:cNvSpPr>
            <p:nvPr/>
          </p:nvSpPr>
          <p:spPr bwMode="auto">
            <a:xfrm>
              <a:off x="5529265" y="3222626"/>
              <a:ext cx="800100" cy="814388"/>
            </a:xfrm>
            <a:custGeom>
              <a:avLst/>
              <a:gdLst>
                <a:gd name="T0" fmla="*/ 0 w 3135"/>
                <a:gd name="T1" fmla="*/ 0 h 4421"/>
                <a:gd name="T2" fmla="*/ 61 w 3135"/>
                <a:gd name="T3" fmla="*/ 67 h 4421"/>
                <a:gd name="T4" fmla="*/ 123 w 3135"/>
                <a:gd name="T5" fmla="*/ 135 h 4421"/>
                <a:gd name="T6" fmla="*/ 184 w 3135"/>
                <a:gd name="T7" fmla="*/ 203 h 4421"/>
                <a:gd name="T8" fmla="*/ 246 w 3135"/>
                <a:gd name="T9" fmla="*/ 273 h 4421"/>
                <a:gd name="T10" fmla="*/ 307 w 3135"/>
                <a:gd name="T11" fmla="*/ 343 h 4421"/>
                <a:gd name="T12" fmla="*/ 369 w 3135"/>
                <a:gd name="T13" fmla="*/ 414 h 4421"/>
                <a:gd name="T14" fmla="*/ 430 w 3135"/>
                <a:gd name="T15" fmla="*/ 486 h 4421"/>
                <a:gd name="T16" fmla="*/ 492 w 3135"/>
                <a:gd name="T17" fmla="*/ 559 h 4421"/>
                <a:gd name="T18" fmla="*/ 553 w 3135"/>
                <a:gd name="T19" fmla="*/ 633 h 4421"/>
                <a:gd name="T20" fmla="*/ 615 w 3135"/>
                <a:gd name="T21" fmla="*/ 708 h 4421"/>
                <a:gd name="T22" fmla="*/ 676 w 3135"/>
                <a:gd name="T23" fmla="*/ 783 h 4421"/>
                <a:gd name="T24" fmla="*/ 737 w 3135"/>
                <a:gd name="T25" fmla="*/ 859 h 4421"/>
                <a:gd name="T26" fmla="*/ 799 w 3135"/>
                <a:gd name="T27" fmla="*/ 937 h 4421"/>
                <a:gd name="T28" fmla="*/ 860 w 3135"/>
                <a:gd name="T29" fmla="*/ 1015 h 4421"/>
                <a:gd name="T30" fmla="*/ 922 w 3135"/>
                <a:gd name="T31" fmla="*/ 1093 h 4421"/>
                <a:gd name="T32" fmla="*/ 983 w 3135"/>
                <a:gd name="T33" fmla="*/ 1173 h 4421"/>
                <a:gd name="T34" fmla="*/ 1045 w 3135"/>
                <a:gd name="T35" fmla="*/ 1254 h 4421"/>
                <a:gd name="T36" fmla="*/ 1106 w 3135"/>
                <a:gd name="T37" fmla="*/ 1335 h 4421"/>
                <a:gd name="T38" fmla="*/ 1168 w 3135"/>
                <a:gd name="T39" fmla="*/ 1417 h 4421"/>
                <a:gd name="T40" fmla="*/ 1229 w 3135"/>
                <a:gd name="T41" fmla="*/ 1500 h 4421"/>
                <a:gd name="T42" fmla="*/ 1291 w 3135"/>
                <a:gd name="T43" fmla="*/ 1583 h 4421"/>
                <a:gd name="T44" fmla="*/ 1352 w 3135"/>
                <a:gd name="T45" fmla="*/ 1668 h 4421"/>
                <a:gd name="T46" fmla="*/ 1414 w 3135"/>
                <a:gd name="T47" fmla="*/ 1753 h 4421"/>
                <a:gd name="T48" fmla="*/ 1475 w 3135"/>
                <a:gd name="T49" fmla="*/ 1839 h 4421"/>
                <a:gd name="T50" fmla="*/ 1537 w 3135"/>
                <a:gd name="T51" fmla="*/ 1926 h 4421"/>
                <a:gd name="T52" fmla="*/ 1598 w 3135"/>
                <a:gd name="T53" fmla="*/ 2013 h 4421"/>
                <a:gd name="T54" fmla="*/ 1660 w 3135"/>
                <a:gd name="T55" fmla="*/ 2101 h 4421"/>
                <a:gd name="T56" fmla="*/ 1721 w 3135"/>
                <a:gd name="T57" fmla="*/ 2190 h 4421"/>
                <a:gd name="T58" fmla="*/ 1782 w 3135"/>
                <a:gd name="T59" fmla="*/ 2280 h 4421"/>
                <a:gd name="T60" fmla="*/ 1844 w 3135"/>
                <a:gd name="T61" fmla="*/ 2370 h 4421"/>
                <a:gd name="T62" fmla="*/ 1905 w 3135"/>
                <a:gd name="T63" fmla="*/ 2461 h 4421"/>
                <a:gd name="T64" fmla="*/ 1967 w 3135"/>
                <a:gd name="T65" fmla="*/ 2553 h 4421"/>
                <a:gd name="T66" fmla="*/ 2028 w 3135"/>
                <a:gd name="T67" fmla="*/ 2646 h 4421"/>
                <a:gd name="T68" fmla="*/ 2090 w 3135"/>
                <a:gd name="T69" fmla="*/ 2739 h 4421"/>
                <a:gd name="T70" fmla="*/ 2151 w 3135"/>
                <a:gd name="T71" fmla="*/ 2833 h 4421"/>
                <a:gd name="T72" fmla="*/ 2213 w 3135"/>
                <a:gd name="T73" fmla="*/ 2927 h 4421"/>
                <a:gd name="T74" fmla="*/ 2274 w 3135"/>
                <a:gd name="T75" fmla="*/ 3023 h 4421"/>
                <a:gd name="T76" fmla="*/ 2336 w 3135"/>
                <a:gd name="T77" fmla="*/ 3118 h 4421"/>
                <a:gd name="T78" fmla="*/ 2397 w 3135"/>
                <a:gd name="T79" fmla="*/ 3215 h 4421"/>
                <a:gd name="T80" fmla="*/ 2459 w 3135"/>
                <a:gd name="T81" fmla="*/ 3312 h 4421"/>
                <a:gd name="T82" fmla="*/ 2520 w 3135"/>
                <a:gd name="T83" fmla="*/ 3410 h 4421"/>
                <a:gd name="T84" fmla="*/ 2582 w 3135"/>
                <a:gd name="T85" fmla="*/ 3508 h 4421"/>
                <a:gd name="T86" fmla="*/ 2643 w 3135"/>
                <a:gd name="T87" fmla="*/ 3607 h 4421"/>
                <a:gd name="T88" fmla="*/ 2705 w 3135"/>
                <a:gd name="T89" fmla="*/ 3707 h 4421"/>
                <a:gd name="T90" fmla="*/ 2766 w 3135"/>
                <a:gd name="T91" fmla="*/ 3807 h 4421"/>
                <a:gd name="T92" fmla="*/ 2827 w 3135"/>
                <a:gd name="T93" fmla="*/ 3908 h 4421"/>
                <a:gd name="T94" fmla="*/ 2889 w 3135"/>
                <a:gd name="T95" fmla="*/ 4009 h 4421"/>
                <a:gd name="T96" fmla="*/ 2950 w 3135"/>
                <a:gd name="T97" fmla="*/ 4111 h 4421"/>
                <a:gd name="T98" fmla="*/ 3012 w 3135"/>
                <a:gd name="T99" fmla="*/ 4214 h 4421"/>
                <a:gd name="T100" fmla="*/ 3073 w 3135"/>
                <a:gd name="T101" fmla="*/ 4317 h 4421"/>
                <a:gd name="T102" fmla="*/ 3135 w 3135"/>
                <a:gd name="T103" fmla="*/ 4421 h 4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421">
                  <a:moveTo>
                    <a:pt x="0" y="0"/>
                  </a:moveTo>
                  <a:lnTo>
                    <a:pt x="61" y="67"/>
                  </a:lnTo>
                  <a:lnTo>
                    <a:pt x="123" y="135"/>
                  </a:lnTo>
                  <a:lnTo>
                    <a:pt x="184" y="203"/>
                  </a:lnTo>
                  <a:lnTo>
                    <a:pt x="246" y="273"/>
                  </a:lnTo>
                  <a:lnTo>
                    <a:pt x="307" y="343"/>
                  </a:lnTo>
                  <a:lnTo>
                    <a:pt x="369" y="414"/>
                  </a:lnTo>
                  <a:lnTo>
                    <a:pt x="430" y="486"/>
                  </a:lnTo>
                  <a:lnTo>
                    <a:pt x="492" y="559"/>
                  </a:lnTo>
                  <a:lnTo>
                    <a:pt x="553" y="633"/>
                  </a:lnTo>
                  <a:lnTo>
                    <a:pt x="615" y="708"/>
                  </a:lnTo>
                  <a:lnTo>
                    <a:pt x="676" y="783"/>
                  </a:lnTo>
                  <a:lnTo>
                    <a:pt x="737" y="859"/>
                  </a:lnTo>
                  <a:lnTo>
                    <a:pt x="799" y="937"/>
                  </a:lnTo>
                  <a:lnTo>
                    <a:pt x="860" y="1015"/>
                  </a:lnTo>
                  <a:lnTo>
                    <a:pt x="922" y="1093"/>
                  </a:lnTo>
                  <a:lnTo>
                    <a:pt x="983" y="1173"/>
                  </a:lnTo>
                  <a:lnTo>
                    <a:pt x="1045" y="1254"/>
                  </a:lnTo>
                  <a:lnTo>
                    <a:pt x="1106" y="1335"/>
                  </a:lnTo>
                  <a:lnTo>
                    <a:pt x="1168" y="1417"/>
                  </a:lnTo>
                  <a:lnTo>
                    <a:pt x="1229" y="1500"/>
                  </a:lnTo>
                  <a:lnTo>
                    <a:pt x="1291" y="1583"/>
                  </a:lnTo>
                  <a:lnTo>
                    <a:pt x="1352" y="1668"/>
                  </a:lnTo>
                  <a:lnTo>
                    <a:pt x="1414" y="1753"/>
                  </a:lnTo>
                  <a:lnTo>
                    <a:pt x="1475" y="1839"/>
                  </a:lnTo>
                  <a:lnTo>
                    <a:pt x="1537" y="1926"/>
                  </a:lnTo>
                  <a:lnTo>
                    <a:pt x="1598" y="2013"/>
                  </a:lnTo>
                  <a:lnTo>
                    <a:pt x="1660" y="2101"/>
                  </a:lnTo>
                  <a:lnTo>
                    <a:pt x="1721" y="2190"/>
                  </a:lnTo>
                  <a:lnTo>
                    <a:pt x="1782" y="2280"/>
                  </a:lnTo>
                  <a:lnTo>
                    <a:pt x="1844" y="2370"/>
                  </a:lnTo>
                  <a:lnTo>
                    <a:pt x="1905" y="2461"/>
                  </a:lnTo>
                  <a:lnTo>
                    <a:pt x="1967" y="2553"/>
                  </a:lnTo>
                  <a:lnTo>
                    <a:pt x="2028" y="2646"/>
                  </a:lnTo>
                  <a:lnTo>
                    <a:pt x="2090" y="2739"/>
                  </a:lnTo>
                  <a:lnTo>
                    <a:pt x="2151" y="2833"/>
                  </a:lnTo>
                  <a:lnTo>
                    <a:pt x="2213" y="2927"/>
                  </a:lnTo>
                  <a:lnTo>
                    <a:pt x="2274" y="3023"/>
                  </a:lnTo>
                  <a:lnTo>
                    <a:pt x="2336" y="3118"/>
                  </a:lnTo>
                  <a:lnTo>
                    <a:pt x="2397" y="3215"/>
                  </a:lnTo>
                  <a:lnTo>
                    <a:pt x="2459" y="3312"/>
                  </a:lnTo>
                  <a:lnTo>
                    <a:pt x="2520" y="3410"/>
                  </a:lnTo>
                  <a:lnTo>
                    <a:pt x="2582" y="3508"/>
                  </a:lnTo>
                  <a:lnTo>
                    <a:pt x="2643" y="3607"/>
                  </a:lnTo>
                  <a:lnTo>
                    <a:pt x="2705" y="3707"/>
                  </a:lnTo>
                  <a:lnTo>
                    <a:pt x="2766" y="3807"/>
                  </a:lnTo>
                  <a:lnTo>
                    <a:pt x="2827" y="3908"/>
                  </a:lnTo>
                  <a:lnTo>
                    <a:pt x="2889" y="4009"/>
                  </a:lnTo>
                  <a:lnTo>
                    <a:pt x="2950" y="4111"/>
                  </a:lnTo>
                  <a:lnTo>
                    <a:pt x="3012" y="4214"/>
                  </a:lnTo>
                  <a:lnTo>
                    <a:pt x="3073" y="4317"/>
                  </a:lnTo>
                  <a:lnTo>
                    <a:pt x="3135" y="4421"/>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5" name="Freeform 217">
              <a:extLst>
                <a:ext uri="{FF2B5EF4-FFF2-40B4-BE49-F238E27FC236}">
                  <a16:creationId xmlns:a16="http://schemas.microsoft.com/office/drawing/2014/main" id="{6E943417-9024-40D1-AC3A-B28B856885C6}"/>
                </a:ext>
              </a:extLst>
            </p:cNvPr>
            <p:cNvSpPr>
              <a:spLocks/>
            </p:cNvSpPr>
            <p:nvPr/>
          </p:nvSpPr>
          <p:spPr bwMode="auto">
            <a:xfrm>
              <a:off x="6329365" y="4037013"/>
              <a:ext cx="801688" cy="1071563"/>
            </a:xfrm>
            <a:custGeom>
              <a:avLst/>
              <a:gdLst>
                <a:gd name="T0" fmla="*/ 0 w 3135"/>
                <a:gd name="T1" fmla="*/ 0 h 5829"/>
                <a:gd name="T2" fmla="*/ 61 w 3135"/>
                <a:gd name="T3" fmla="*/ 104 h 5829"/>
                <a:gd name="T4" fmla="*/ 123 w 3135"/>
                <a:gd name="T5" fmla="*/ 209 h 5829"/>
                <a:gd name="T6" fmla="*/ 184 w 3135"/>
                <a:gd name="T7" fmla="*/ 314 h 5829"/>
                <a:gd name="T8" fmla="*/ 246 w 3135"/>
                <a:gd name="T9" fmla="*/ 420 h 5829"/>
                <a:gd name="T10" fmla="*/ 307 w 3135"/>
                <a:gd name="T11" fmla="*/ 526 h 5829"/>
                <a:gd name="T12" fmla="*/ 369 w 3135"/>
                <a:gd name="T13" fmla="*/ 633 h 5829"/>
                <a:gd name="T14" fmla="*/ 430 w 3135"/>
                <a:gd name="T15" fmla="*/ 740 h 5829"/>
                <a:gd name="T16" fmla="*/ 492 w 3135"/>
                <a:gd name="T17" fmla="*/ 848 h 5829"/>
                <a:gd name="T18" fmla="*/ 553 w 3135"/>
                <a:gd name="T19" fmla="*/ 957 h 5829"/>
                <a:gd name="T20" fmla="*/ 615 w 3135"/>
                <a:gd name="T21" fmla="*/ 1065 h 5829"/>
                <a:gd name="T22" fmla="*/ 676 w 3135"/>
                <a:gd name="T23" fmla="*/ 1175 h 5829"/>
                <a:gd name="T24" fmla="*/ 737 w 3135"/>
                <a:gd name="T25" fmla="*/ 1284 h 5829"/>
                <a:gd name="T26" fmla="*/ 799 w 3135"/>
                <a:gd name="T27" fmla="*/ 1394 h 5829"/>
                <a:gd name="T28" fmla="*/ 860 w 3135"/>
                <a:gd name="T29" fmla="*/ 1505 h 5829"/>
                <a:gd name="T30" fmla="*/ 922 w 3135"/>
                <a:gd name="T31" fmla="*/ 1616 h 5829"/>
                <a:gd name="T32" fmla="*/ 983 w 3135"/>
                <a:gd name="T33" fmla="*/ 1727 h 5829"/>
                <a:gd name="T34" fmla="*/ 1045 w 3135"/>
                <a:gd name="T35" fmla="*/ 1839 h 5829"/>
                <a:gd name="T36" fmla="*/ 1106 w 3135"/>
                <a:gd name="T37" fmla="*/ 1951 h 5829"/>
                <a:gd name="T38" fmla="*/ 1168 w 3135"/>
                <a:gd name="T39" fmla="*/ 2064 h 5829"/>
                <a:gd name="T40" fmla="*/ 1229 w 3135"/>
                <a:gd name="T41" fmla="*/ 2177 h 5829"/>
                <a:gd name="T42" fmla="*/ 1291 w 3135"/>
                <a:gd name="T43" fmla="*/ 2290 h 5829"/>
                <a:gd name="T44" fmla="*/ 1352 w 3135"/>
                <a:gd name="T45" fmla="*/ 2404 h 5829"/>
                <a:gd name="T46" fmla="*/ 1414 w 3135"/>
                <a:gd name="T47" fmla="*/ 2518 h 5829"/>
                <a:gd name="T48" fmla="*/ 1475 w 3135"/>
                <a:gd name="T49" fmla="*/ 2633 h 5829"/>
                <a:gd name="T50" fmla="*/ 1537 w 3135"/>
                <a:gd name="T51" fmla="*/ 2747 h 5829"/>
                <a:gd name="T52" fmla="*/ 1598 w 3135"/>
                <a:gd name="T53" fmla="*/ 2863 h 5829"/>
                <a:gd name="T54" fmla="*/ 1660 w 3135"/>
                <a:gd name="T55" fmla="*/ 2978 h 5829"/>
                <a:gd name="T56" fmla="*/ 1721 w 3135"/>
                <a:gd name="T57" fmla="*/ 3094 h 5829"/>
                <a:gd name="T58" fmla="*/ 1782 w 3135"/>
                <a:gd name="T59" fmla="*/ 3210 h 5829"/>
                <a:gd name="T60" fmla="*/ 1844 w 3135"/>
                <a:gd name="T61" fmla="*/ 3326 h 5829"/>
                <a:gd name="T62" fmla="*/ 1905 w 3135"/>
                <a:gd name="T63" fmla="*/ 3443 h 5829"/>
                <a:gd name="T64" fmla="*/ 1967 w 3135"/>
                <a:gd name="T65" fmla="*/ 3560 h 5829"/>
                <a:gd name="T66" fmla="*/ 2028 w 3135"/>
                <a:gd name="T67" fmla="*/ 3677 h 5829"/>
                <a:gd name="T68" fmla="*/ 2090 w 3135"/>
                <a:gd name="T69" fmla="*/ 3795 h 5829"/>
                <a:gd name="T70" fmla="*/ 2151 w 3135"/>
                <a:gd name="T71" fmla="*/ 3913 h 5829"/>
                <a:gd name="T72" fmla="*/ 2213 w 3135"/>
                <a:gd name="T73" fmla="*/ 4031 h 5829"/>
                <a:gd name="T74" fmla="*/ 2274 w 3135"/>
                <a:gd name="T75" fmla="*/ 4149 h 5829"/>
                <a:gd name="T76" fmla="*/ 2336 w 3135"/>
                <a:gd name="T77" fmla="*/ 4268 h 5829"/>
                <a:gd name="T78" fmla="*/ 2397 w 3135"/>
                <a:gd name="T79" fmla="*/ 4387 h 5829"/>
                <a:gd name="T80" fmla="*/ 2459 w 3135"/>
                <a:gd name="T81" fmla="*/ 4506 h 5829"/>
                <a:gd name="T82" fmla="*/ 2520 w 3135"/>
                <a:gd name="T83" fmla="*/ 4625 h 5829"/>
                <a:gd name="T84" fmla="*/ 2582 w 3135"/>
                <a:gd name="T85" fmla="*/ 4745 h 5829"/>
                <a:gd name="T86" fmla="*/ 2643 w 3135"/>
                <a:gd name="T87" fmla="*/ 4865 h 5829"/>
                <a:gd name="T88" fmla="*/ 2705 w 3135"/>
                <a:gd name="T89" fmla="*/ 4984 h 5829"/>
                <a:gd name="T90" fmla="*/ 2766 w 3135"/>
                <a:gd name="T91" fmla="*/ 5105 h 5829"/>
                <a:gd name="T92" fmla="*/ 2827 w 3135"/>
                <a:gd name="T93" fmla="*/ 5225 h 5829"/>
                <a:gd name="T94" fmla="*/ 2889 w 3135"/>
                <a:gd name="T95" fmla="*/ 5345 h 5829"/>
                <a:gd name="T96" fmla="*/ 2950 w 3135"/>
                <a:gd name="T97" fmla="*/ 5466 h 5829"/>
                <a:gd name="T98" fmla="*/ 3012 w 3135"/>
                <a:gd name="T99" fmla="*/ 5587 h 5829"/>
                <a:gd name="T100" fmla="*/ 3073 w 3135"/>
                <a:gd name="T101" fmla="*/ 5708 h 5829"/>
                <a:gd name="T102" fmla="*/ 3135 w 3135"/>
                <a:gd name="T103" fmla="*/ 5829 h 5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829">
                  <a:moveTo>
                    <a:pt x="0" y="0"/>
                  </a:moveTo>
                  <a:lnTo>
                    <a:pt x="61" y="104"/>
                  </a:lnTo>
                  <a:lnTo>
                    <a:pt x="123" y="209"/>
                  </a:lnTo>
                  <a:lnTo>
                    <a:pt x="184" y="314"/>
                  </a:lnTo>
                  <a:lnTo>
                    <a:pt x="246" y="420"/>
                  </a:lnTo>
                  <a:lnTo>
                    <a:pt x="307" y="526"/>
                  </a:lnTo>
                  <a:lnTo>
                    <a:pt x="369" y="633"/>
                  </a:lnTo>
                  <a:lnTo>
                    <a:pt x="430" y="740"/>
                  </a:lnTo>
                  <a:lnTo>
                    <a:pt x="492" y="848"/>
                  </a:lnTo>
                  <a:lnTo>
                    <a:pt x="553" y="957"/>
                  </a:lnTo>
                  <a:lnTo>
                    <a:pt x="615" y="1065"/>
                  </a:lnTo>
                  <a:lnTo>
                    <a:pt x="676" y="1175"/>
                  </a:lnTo>
                  <a:lnTo>
                    <a:pt x="737" y="1284"/>
                  </a:lnTo>
                  <a:lnTo>
                    <a:pt x="799" y="1394"/>
                  </a:lnTo>
                  <a:lnTo>
                    <a:pt x="860" y="1505"/>
                  </a:lnTo>
                  <a:lnTo>
                    <a:pt x="922" y="1616"/>
                  </a:lnTo>
                  <a:lnTo>
                    <a:pt x="983" y="1727"/>
                  </a:lnTo>
                  <a:lnTo>
                    <a:pt x="1045" y="1839"/>
                  </a:lnTo>
                  <a:lnTo>
                    <a:pt x="1106" y="1951"/>
                  </a:lnTo>
                  <a:lnTo>
                    <a:pt x="1168" y="2064"/>
                  </a:lnTo>
                  <a:lnTo>
                    <a:pt x="1229" y="2177"/>
                  </a:lnTo>
                  <a:lnTo>
                    <a:pt x="1291" y="2290"/>
                  </a:lnTo>
                  <a:lnTo>
                    <a:pt x="1352" y="2404"/>
                  </a:lnTo>
                  <a:lnTo>
                    <a:pt x="1414" y="2518"/>
                  </a:lnTo>
                  <a:lnTo>
                    <a:pt x="1475" y="2633"/>
                  </a:lnTo>
                  <a:lnTo>
                    <a:pt x="1537" y="2747"/>
                  </a:lnTo>
                  <a:lnTo>
                    <a:pt x="1598" y="2863"/>
                  </a:lnTo>
                  <a:lnTo>
                    <a:pt x="1660" y="2978"/>
                  </a:lnTo>
                  <a:lnTo>
                    <a:pt x="1721" y="3094"/>
                  </a:lnTo>
                  <a:lnTo>
                    <a:pt x="1782" y="3210"/>
                  </a:lnTo>
                  <a:lnTo>
                    <a:pt x="1844" y="3326"/>
                  </a:lnTo>
                  <a:lnTo>
                    <a:pt x="1905" y="3443"/>
                  </a:lnTo>
                  <a:lnTo>
                    <a:pt x="1967" y="3560"/>
                  </a:lnTo>
                  <a:lnTo>
                    <a:pt x="2028" y="3677"/>
                  </a:lnTo>
                  <a:lnTo>
                    <a:pt x="2090" y="3795"/>
                  </a:lnTo>
                  <a:lnTo>
                    <a:pt x="2151" y="3913"/>
                  </a:lnTo>
                  <a:lnTo>
                    <a:pt x="2213" y="4031"/>
                  </a:lnTo>
                  <a:lnTo>
                    <a:pt x="2274" y="4149"/>
                  </a:lnTo>
                  <a:lnTo>
                    <a:pt x="2336" y="4268"/>
                  </a:lnTo>
                  <a:lnTo>
                    <a:pt x="2397" y="4387"/>
                  </a:lnTo>
                  <a:lnTo>
                    <a:pt x="2459" y="4506"/>
                  </a:lnTo>
                  <a:lnTo>
                    <a:pt x="2520" y="4625"/>
                  </a:lnTo>
                  <a:lnTo>
                    <a:pt x="2582" y="4745"/>
                  </a:lnTo>
                  <a:lnTo>
                    <a:pt x="2643" y="4865"/>
                  </a:lnTo>
                  <a:lnTo>
                    <a:pt x="2705" y="4984"/>
                  </a:lnTo>
                  <a:lnTo>
                    <a:pt x="2766" y="5105"/>
                  </a:lnTo>
                  <a:lnTo>
                    <a:pt x="2827" y="5225"/>
                  </a:lnTo>
                  <a:lnTo>
                    <a:pt x="2889" y="5345"/>
                  </a:lnTo>
                  <a:lnTo>
                    <a:pt x="2950" y="5466"/>
                  </a:lnTo>
                  <a:lnTo>
                    <a:pt x="3012" y="5587"/>
                  </a:lnTo>
                  <a:lnTo>
                    <a:pt x="3073" y="5708"/>
                  </a:lnTo>
                  <a:lnTo>
                    <a:pt x="3135" y="5829"/>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6" name="Freeform 218">
              <a:extLst>
                <a:ext uri="{FF2B5EF4-FFF2-40B4-BE49-F238E27FC236}">
                  <a16:creationId xmlns:a16="http://schemas.microsoft.com/office/drawing/2014/main" id="{BC794D14-7384-4266-8962-9977E1A37230}"/>
                </a:ext>
              </a:extLst>
            </p:cNvPr>
            <p:cNvSpPr>
              <a:spLocks/>
            </p:cNvSpPr>
            <p:nvPr/>
          </p:nvSpPr>
          <p:spPr bwMode="auto">
            <a:xfrm>
              <a:off x="7131053" y="5108576"/>
              <a:ext cx="674688" cy="973138"/>
            </a:xfrm>
            <a:custGeom>
              <a:avLst/>
              <a:gdLst>
                <a:gd name="T0" fmla="*/ 0 w 2643"/>
                <a:gd name="T1" fmla="*/ 0 h 5286"/>
                <a:gd name="T2" fmla="*/ 61 w 2643"/>
                <a:gd name="T3" fmla="*/ 121 h 5286"/>
                <a:gd name="T4" fmla="*/ 123 w 2643"/>
                <a:gd name="T5" fmla="*/ 243 h 5286"/>
                <a:gd name="T6" fmla="*/ 184 w 2643"/>
                <a:gd name="T7" fmla="*/ 365 h 5286"/>
                <a:gd name="T8" fmla="*/ 246 w 2643"/>
                <a:gd name="T9" fmla="*/ 486 h 5286"/>
                <a:gd name="T10" fmla="*/ 307 w 2643"/>
                <a:gd name="T11" fmla="*/ 608 h 5286"/>
                <a:gd name="T12" fmla="*/ 369 w 2643"/>
                <a:gd name="T13" fmla="*/ 730 h 5286"/>
                <a:gd name="T14" fmla="*/ 430 w 2643"/>
                <a:gd name="T15" fmla="*/ 852 h 5286"/>
                <a:gd name="T16" fmla="*/ 492 w 2643"/>
                <a:gd name="T17" fmla="*/ 974 h 5286"/>
                <a:gd name="T18" fmla="*/ 553 w 2643"/>
                <a:gd name="T19" fmla="*/ 1097 h 5286"/>
                <a:gd name="T20" fmla="*/ 614 w 2643"/>
                <a:gd name="T21" fmla="*/ 1219 h 5286"/>
                <a:gd name="T22" fmla="*/ 676 w 2643"/>
                <a:gd name="T23" fmla="*/ 1342 h 5286"/>
                <a:gd name="T24" fmla="*/ 737 w 2643"/>
                <a:gd name="T25" fmla="*/ 1464 h 5286"/>
                <a:gd name="T26" fmla="*/ 799 w 2643"/>
                <a:gd name="T27" fmla="*/ 1587 h 5286"/>
                <a:gd name="T28" fmla="*/ 860 w 2643"/>
                <a:gd name="T29" fmla="*/ 1710 h 5286"/>
                <a:gd name="T30" fmla="*/ 922 w 2643"/>
                <a:gd name="T31" fmla="*/ 1832 h 5286"/>
                <a:gd name="T32" fmla="*/ 983 w 2643"/>
                <a:gd name="T33" fmla="*/ 1955 h 5286"/>
                <a:gd name="T34" fmla="*/ 1045 w 2643"/>
                <a:gd name="T35" fmla="*/ 2078 h 5286"/>
                <a:gd name="T36" fmla="*/ 1106 w 2643"/>
                <a:gd name="T37" fmla="*/ 2201 h 5286"/>
                <a:gd name="T38" fmla="*/ 1168 w 2643"/>
                <a:gd name="T39" fmla="*/ 2324 h 5286"/>
                <a:gd name="T40" fmla="*/ 1229 w 2643"/>
                <a:gd name="T41" fmla="*/ 2447 h 5286"/>
                <a:gd name="T42" fmla="*/ 1291 w 2643"/>
                <a:gd name="T43" fmla="*/ 2571 h 5286"/>
                <a:gd name="T44" fmla="*/ 1352 w 2643"/>
                <a:gd name="T45" fmla="*/ 2694 h 5286"/>
                <a:gd name="T46" fmla="*/ 1414 w 2643"/>
                <a:gd name="T47" fmla="*/ 2817 h 5286"/>
                <a:gd name="T48" fmla="*/ 1475 w 2643"/>
                <a:gd name="T49" fmla="*/ 2940 h 5286"/>
                <a:gd name="T50" fmla="*/ 1537 w 2643"/>
                <a:gd name="T51" fmla="*/ 3064 h 5286"/>
                <a:gd name="T52" fmla="*/ 1598 w 2643"/>
                <a:gd name="T53" fmla="*/ 3187 h 5286"/>
                <a:gd name="T54" fmla="*/ 1659 w 2643"/>
                <a:gd name="T55" fmla="*/ 3310 h 5286"/>
                <a:gd name="T56" fmla="*/ 1721 w 2643"/>
                <a:gd name="T57" fmla="*/ 3434 h 5286"/>
                <a:gd name="T58" fmla="*/ 1782 w 2643"/>
                <a:gd name="T59" fmla="*/ 3557 h 5286"/>
                <a:gd name="T60" fmla="*/ 1844 w 2643"/>
                <a:gd name="T61" fmla="*/ 3681 h 5286"/>
                <a:gd name="T62" fmla="*/ 1905 w 2643"/>
                <a:gd name="T63" fmla="*/ 3804 h 5286"/>
                <a:gd name="T64" fmla="*/ 1967 w 2643"/>
                <a:gd name="T65" fmla="*/ 3928 h 5286"/>
                <a:gd name="T66" fmla="*/ 2028 w 2643"/>
                <a:gd name="T67" fmla="*/ 4051 h 5286"/>
                <a:gd name="T68" fmla="*/ 2090 w 2643"/>
                <a:gd name="T69" fmla="*/ 4174 h 5286"/>
                <a:gd name="T70" fmla="*/ 2151 w 2643"/>
                <a:gd name="T71" fmla="*/ 4298 h 5286"/>
                <a:gd name="T72" fmla="*/ 2213 w 2643"/>
                <a:gd name="T73" fmla="*/ 4421 h 5286"/>
                <a:gd name="T74" fmla="*/ 2274 w 2643"/>
                <a:gd name="T75" fmla="*/ 4545 h 5286"/>
                <a:gd name="T76" fmla="*/ 2336 w 2643"/>
                <a:gd name="T77" fmla="*/ 4668 h 5286"/>
                <a:gd name="T78" fmla="*/ 2397 w 2643"/>
                <a:gd name="T79" fmla="*/ 4792 h 5286"/>
                <a:gd name="T80" fmla="*/ 2459 w 2643"/>
                <a:gd name="T81" fmla="*/ 4915 h 5286"/>
                <a:gd name="T82" fmla="*/ 2520 w 2643"/>
                <a:gd name="T83" fmla="*/ 5039 h 5286"/>
                <a:gd name="T84" fmla="*/ 2582 w 2643"/>
                <a:gd name="T85" fmla="*/ 5162 h 5286"/>
                <a:gd name="T86" fmla="*/ 2643 w 2643"/>
                <a:gd name="T87" fmla="*/ 5286 h 5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5286">
                  <a:moveTo>
                    <a:pt x="0" y="0"/>
                  </a:moveTo>
                  <a:lnTo>
                    <a:pt x="61" y="121"/>
                  </a:lnTo>
                  <a:lnTo>
                    <a:pt x="123" y="243"/>
                  </a:lnTo>
                  <a:lnTo>
                    <a:pt x="184" y="365"/>
                  </a:lnTo>
                  <a:lnTo>
                    <a:pt x="246" y="486"/>
                  </a:lnTo>
                  <a:lnTo>
                    <a:pt x="307" y="608"/>
                  </a:lnTo>
                  <a:lnTo>
                    <a:pt x="369" y="730"/>
                  </a:lnTo>
                  <a:lnTo>
                    <a:pt x="430" y="852"/>
                  </a:lnTo>
                  <a:lnTo>
                    <a:pt x="492" y="974"/>
                  </a:lnTo>
                  <a:lnTo>
                    <a:pt x="553" y="1097"/>
                  </a:lnTo>
                  <a:lnTo>
                    <a:pt x="614" y="1219"/>
                  </a:lnTo>
                  <a:lnTo>
                    <a:pt x="676" y="1342"/>
                  </a:lnTo>
                  <a:lnTo>
                    <a:pt x="737" y="1464"/>
                  </a:lnTo>
                  <a:lnTo>
                    <a:pt x="799" y="1587"/>
                  </a:lnTo>
                  <a:lnTo>
                    <a:pt x="860" y="1710"/>
                  </a:lnTo>
                  <a:lnTo>
                    <a:pt x="922" y="1832"/>
                  </a:lnTo>
                  <a:lnTo>
                    <a:pt x="983" y="1955"/>
                  </a:lnTo>
                  <a:lnTo>
                    <a:pt x="1045" y="2078"/>
                  </a:lnTo>
                  <a:lnTo>
                    <a:pt x="1106" y="2201"/>
                  </a:lnTo>
                  <a:lnTo>
                    <a:pt x="1168" y="2324"/>
                  </a:lnTo>
                  <a:lnTo>
                    <a:pt x="1229" y="2447"/>
                  </a:lnTo>
                  <a:lnTo>
                    <a:pt x="1291" y="2571"/>
                  </a:lnTo>
                  <a:lnTo>
                    <a:pt x="1352" y="2694"/>
                  </a:lnTo>
                  <a:lnTo>
                    <a:pt x="1414" y="2817"/>
                  </a:lnTo>
                  <a:lnTo>
                    <a:pt x="1475" y="2940"/>
                  </a:lnTo>
                  <a:lnTo>
                    <a:pt x="1537" y="3064"/>
                  </a:lnTo>
                  <a:lnTo>
                    <a:pt x="1598" y="3187"/>
                  </a:lnTo>
                  <a:lnTo>
                    <a:pt x="1659" y="3310"/>
                  </a:lnTo>
                  <a:lnTo>
                    <a:pt x="1721" y="3434"/>
                  </a:lnTo>
                  <a:lnTo>
                    <a:pt x="1782" y="3557"/>
                  </a:lnTo>
                  <a:lnTo>
                    <a:pt x="1844" y="3681"/>
                  </a:lnTo>
                  <a:lnTo>
                    <a:pt x="1905" y="3804"/>
                  </a:lnTo>
                  <a:lnTo>
                    <a:pt x="1967" y="3928"/>
                  </a:lnTo>
                  <a:lnTo>
                    <a:pt x="2028" y="4051"/>
                  </a:lnTo>
                  <a:lnTo>
                    <a:pt x="2090" y="4174"/>
                  </a:lnTo>
                  <a:lnTo>
                    <a:pt x="2151" y="4298"/>
                  </a:lnTo>
                  <a:lnTo>
                    <a:pt x="2213" y="4421"/>
                  </a:lnTo>
                  <a:lnTo>
                    <a:pt x="2274" y="4545"/>
                  </a:lnTo>
                  <a:lnTo>
                    <a:pt x="2336" y="4668"/>
                  </a:lnTo>
                  <a:lnTo>
                    <a:pt x="2397" y="4792"/>
                  </a:lnTo>
                  <a:lnTo>
                    <a:pt x="2459" y="4915"/>
                  </a:lnTo>
                  <a:lnTo>
                    <a:pt x="2520" y="5039"/>
                  </a:lnTo>
                  <a:lnTo>
                    <a:pt x="2582" y="5162"/>
                  </a:lnTo>
                  <a:lnTo>
                    <a:pt x="2643" y="5286"/>
                  </a:lnTo>
                </a:path>
              </a:pathLst>
            </a:custGeom>
            <a:noFill/>
            <a:ln w="25400">
              <a:solidFill>
                <a:srgbClr val="009E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7" name="Freeform 219">
              <a:extLst>
                <a:ext uri="{FF2B5EF4-FFF2-40B4-BE49-F238E27FC236}">
                  <a16:creationId xmlns:a16="http://schemas.microsoft.com/office/drawing/2014/main" id="{193565B1-19A7-42DB-ACEF-26041FDC2586}"/>
                </a:ext>
              </a:extLst>
            </p:cNvPr>
            <p:cNvSpPr>
              <a:spLocks/>
            </p:cNvSpPr>
            <p:nvPr/>
          </p:nvSpPr>
          <p:spPr bwMode="auto">
            <a:xfrm>
              <a:off x="1527176" y="4179888"/>
              <a:ext cx="800100" cy="638175"/>
            </a:xfrm>
            <a:custGeom>
              <a:avLst/>
              <a:gdLst>
                <a:gd name="T0" fmla="*/ 0 w 3135"/>
                <a:gd name="T1" fmla="*/ 0 h 3466"/>
                <a:gd name="T2" fmla="*/ 61 w 3135"/>
                <a:gd name="T3" fmla="*/ 2 h 3466"/>
                <a:gd name="T4" fmla="*/ 123 w 3135"/>
                <a:gd name="T5" fmla="*/ 8 h 3466"/>
                <a:gd name="T6" fmla="*/ 184 w 3135"/>
                <a:gd name="T7" fmla="*/ 18 h 3466"/>
                <a:gd name="T8" fmla="*/ 246 w 3135"/>
                <a:gd name="T9" fmla="*/ 31 h 3466"/>
                <a:gd name="T10" fmla="*/ 307 w 3135"/>
                <a:gd name="T11" fmla="*/ 48 h 3466"/>
                <a:gd name="T12" fmla="*/ 369 w 3135"/>
                <a:gd name="T13" fmla="*/ 69 h 3466"/>
                <a:gd name="T14" fmla="*/ 430 w 3135"/>
                <a:gd name="T15" fmla="*/ 93 h 3466"/>
                <a:gd name="T16" fmla="*/ 492 w 3135"/>
                <a:gd name="T17" fmla="*/ 121 h 3466"/>
                <a:gd name="T18" fmla="*/ 553 w 3135"/>
                <a:gd name="T19" fmla="*/ 152 h 3466"/>
                <a:gd name="T20" fmla="*/ 615 w 3135"/>
                <a:gd name="T21" fmla="*/ 186 h 3466"/>
                <a:gd name="T22" fmla="*/ 676 w 3135"/>
                <a:gd name="T23" fmla="*/ 224 h 3466"/>
                <a:gd name="T24" fmla="*/ 738 w 3135"/>
                <a:gd name="T25" fmla="*/ 265 h 3466"/>
                <a:gd name="T26" fmla="*/ 799 w 3135"/>
                <a:gd name="T27" fmla="*/ 308 h 3466"/>
                <a:gd name="T28" fmla="*/ 861 w 3135"/>
                <a:gd name="T29" fmla="*/ 355 h 3466"/>
                <a:gd name="T30" fmla="*/ 922 w 3135"/>
                <a:gd name="T31" fmla="*/ 404 h 3466"/>
                <a:gd name="T32" fmla="*/ 984 w 3135"/>
                <a:gd name="T33" fmla="*/ 457 h 3466"/>
                <a:gd name="T34" fmla="*/ 1045 w 3135"/>
                <a:gd name="T35" fmla="*/ 512 h 3466"/>
                <a:gd name="T36" fmla="*/ 1106 w 3135"/>
                <a:gd name="T37" fmla="*/ 570 h 3466"/>
                <a:gd name="T38" fmla="*/ 1168 w 3135"/>
                <a:gd name="T39" fmla="*/ 630 h 3466"/>
                <a:gd name="T40" fmla="*/ 1229 w 3135"/>
                <a:gd name="T41" fmla="*/ 693 h 3466"/>
                <a:gd name="T42" fmla="*/ 1291 w 3135"/>
                <a:gd name="T43" fmla="*/ 758 h 3466"/>
                <a:gd name="T44" fmla="*/ 1352 w 3135"/>
                <a:gd name="T45" fmla="*/ 826 h 3466"/>
                <a:gd name="T46" fmla="*/ 1414 w 3135"/>
                <a:gd name="T47" fmla="*/ 896 h 3466"/>
                <a:gd name="T48" fmla="*/ 1475 w 3135"/>
                <a:gd name="T49" fmla="*/ 968 h 3466"/>
                <a:gd name="T50" fmla="*/ 1537 w 3135"/>
                <a:gd name="T51" fmla="*/ 1042 h 3466"/>
                <a:gd name="T52" fmla="*/ 1598 w 3135"/>
                <a:gd name="T53" fmla="*/ 1118 h 3466"/>
                <a:gd name="T54" fmla="*/ 1660 w 3135"/>
                <a:gd name="T55" fmla="*/ 1196 h 3466"/>
                <a:gd name="T56" fmla="*/ 1721 w 3135"/>
                <a:gd name="T57" fmla="*/ 1276 h 3466"/>
                <a:gd name="T58" fmla="*/ 1783 w 3135"/>
                <a:gd name="T59" fmla="*/ 1358 h 3466"/>
                <a:gd name="T60" fmla="*/ 1844 w 3135"/>
                <a:gd name="T61" fmla="*/ 1442 h 3466"/>
                <a:gd name="T62" fmla="*/ 1906 w 3135"/>
                <a:gd name="T63" fmla="*/ 1527 h 3466"/>
                <a:gd name="T64" fmla="*/ 1967 w 3135"/>
                <a:gd name="T65" fmla="*/ 1614 h 3466"/>
                <a:gd name="T66" fmla="*/ 2029 w 3135"/>
                <a:gd name="T67" fmla="*/ 1703 h 3466"/>
                <a:gd name="T68" fmla="*/ 2090 w 3135"/>
                <a:gd name="T69" fmla="*/ 1792 h 3466"/>
                <a:gd name="T70" fmla="*/ 2151 w 3135"/>
                <a:gd name="T71" fmla="*/ 1883 h 3466"/>
                <a:gd name="T72" fmla="*/ 2213 w 3135"/>
                <a:gd name="T73" fmla="*/ 1976 h 3466"/>
                <a:gd name="T74" fmla="*/ 2274 w 3135"/>
                <a:gd name="T75" fmla="*/ 2070 h 3466"/>
                <a:gd name="T76" fmla="*/ 2336 w 3135"/>
                <a:gd name="T77" fmla="*/ 2164 h 3466"/>
                <a:gd name="T78" fmla="*/ 2397 w 3135"/>
                <a:gd name="T79" fmla="*/ 2260 h 3466"/>
                <a:gd name="T80" fmla="*/ 2459 w 3135"/>
                <a:gd name="T81" fmla="*/ 2357 h 3466"/>
                <a:gd name="T82" fmla="*/ 2520 w 3135"/>
                <a:gd name="T83" fmla="*/ 2455 h 3466"/>
                <a:gd name="T84" fmla="*/ 2582 w 3135"/>
                <a:gd name="T85" fmla="*/ 2553 h 3466"/>
                <a:gd name="T86" fmla="*/ 2643 w 3135"/>
                <a:gd name="T87" fmla="*/ 2653 h 3466"/>
                <a:gd name="T88" fmla="*/ 2705 w 3135"/>
                <a:gd name="T89" fmla="*/ 2753 h 3466"/>
                <a:gd name="T90" fmla="*/ 2766 w 3135"/>
                <a:gd name="T91" fmla="*/ 2853 h 3466"/>
                <a:gd name="T92" fmla="*/ 2828 w 3135"/>
                <a:gd name="T93" fmla="*/ 2954 h 3466"/>
                <a:gd name="T94" fmla="*/ 2889 w 3135"/>
                <a:gd name="T95" fmla="*/ 3056 h 3466"/>
                <a:gd name="T96" fmla="*/ 2951 w 3135"/>
                <a:gd name="T97" fmla="*/ 3158 h 3466"/>
                <a:gd name="T98" fmla="*/ 3012 w 3135"/>
                <a:gd name="T99" fmla="*/ 3261 h 3466"/>
                <a:gd name="T100" fmla="*/ 3074 w 3135"/>
                <a:gd name="T101" fmla="*/ 3363 h 3466"/>
                <a:gd name="T102" fmla="*/ 3135 w 3135"/>
                <a:gd name="T103" fmla="*/ 3466 h 3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3466">
                  <a:moveTo>
                    <a:pt x="0" y="0"/>
                  </a:moveTo>
                  <a:lnTo>
                    <a:pt x="61" y="2"/>
                  </a:lnTo>
                  <a:lnTo>
                    <a:pt x="123" y="8"/>
                  </a:lnTo>
                  <a:lnTo>
                    <a:pt x="184" y="18"/>
                  </a:lnTo>
                  <a:lnTo>
                    <a:pt x="246" y="31"/>
                  </a:lnTo>
                  <a:lnTo>
                    <a:pt x="307" y="48"/>
                  </a:lnTo>
                  <a:lnTo>
                    <a:pt x="369" y="69"/>
                  </a:lnTo>
                  <a:lnTo>
                    <a:pt x="430" y="93"/>
                  </a:lnTo>
                  <a:lnTo>
                    <a:pt x="492" y="121"/>
                  </a:lnTo>
                  <a:lnTo>
                    <a:pt x="553" y="152"/>
                  </a:lnTo>
                  <a:lnTo>
                    <a:pt x="615" y="186"/>
                  </a:lnTo>
                  <a:lnTo>
                    <a:pt x="676" y="224"/>
                  </a:lnTo>
                  <a:lnTo>
                    <a:pt x="738" y="265"/>
                  </a:lnTo>
                  <a:lnTo>
                    <a:pt x="799" y="308"/>
                  </a:lnTo>
                  <a:lnTo>
                    <a:pt x="861" y="355"/>
                  </a:lnTo>
                  <a:lnTo>
                    <a:pt x="922" y="404"/>
                  </a:lnTo>
                  <a:lnTo>
                    <a:pt x="984" y="457"/>
                  </a:lnTo>
                  <a:lnTo>
                    <a:pt x="1045" y="512"/>
                  </a:lnTo>
                  <a:lnTo>
                    <a:pt x="1106" y="570"/>
                  </a:lnTo>
                  <a:lnTo>
                    <a:pt x="1168" y="630"/>
                  </a:lnTo>
                  <a:lnTo>
                    <a:pt x="1229" y="693"/>
                  </a:lnTo>
                  <a:lnTo>
                    <a:pt x="1291" y="758"/>
                  </a:lnTo>
                  <a:lnTo>
                    <a:pt x="1352" y="826"/>
                  </a:lnTo>
                  <a:lnTo>
                    <a:pt x="1414" y="896"/>
                  </a:lnTo>
                  <a:lnTo>
                    <a:pt x="1475" y="968"/>
                  </a:lnTo>
                  <a:lnTo>
                    <a:pt x="1537" y="1042"/>
                  </a:lnTo>
                  <a:lnTo>
                    <a:pt x="1598" y="1118"/>
                  </a:lnTo>
                  <a:lnTo>
                    <a:pt x="1660" y="1196"/>
                  </a:lnTo>
                  <a:lnTo>
                    <a:pt x="1721" y="1276"/>
                  </a:lnTo>
                  <a:lnTo>
                    <a:pt x="1783" y="1358"/>
                  </a:lnTo>
                  <a:lnTo>
                    <a:pt x="1844" y="1442"/>
                  </a:lnTo>
                  <a:lnTo>
                    <a:pt x="1906" y="1527"/>
                  </a:lnTo>
                  <a:lnTo>
                    <a:pt x="1967" y="1614"/>
                  </a:lnTo>
                  <a:lnTo>
                    <a:pt x="2029" y="1703"/>
                  </a:lnTo>
                  <a:lnTo>
                    <a:pt x="2090" y="1792"/>
                  </a:lnTo>
                  <a:lnTo>
                    <a:pt x="2151" y="1883"/>
                  </a:lnTo>
                  <a:lnTo>
                    <a:pt x="2213" y="1976"/>
                  </a:lnTo>
                  <a:lnTo>
                    <a:pt x="2274" y="2070"/>
                  </a:lnTo>
                  <a:lnTo>
                    <a:pt x="2336" y="2164"/>
                  </a:lnTo>
                  <a:lnTo>
                    <a:pt x="2397" y="2260"/>
                  </a:lnTo>
                  <a:lnTo>
                    <a:pt x="2459" y="2357"/>
                  </a:lnTo>
                  <a:lnTo>
                    <a:pt x="2520" y="2455"/>
                  </a:lnTo>
                  <a:lnTo>
                    <a:pt x="2582" y="2553"/>
                  </a:lnTo>
                  <a:lnTo>
                    <a:pt x="2643" y="2653"/>
                  </a:lnTo>
                  <a:lnTo>
                    <a:pt x="2705" y="2753"/>
                  </a:lnTo>
                  <a:lnTo>
                    <a:pt x="2766" y="2853"/>
                  </a:lnTo>
                  <a:lnTo>
                    <a:pt x="2828" y="2954"/>
                  </a:lnTo>
                  <a:lnTo>
                    <a:pt x="2889" y="3056"/>
                  </a:lnTo>
                  <a:lnTo>
                    <a:pt x="2951" y="3158"/>
                  </a:lnTo>
                  <a:lnTo>
                    <a:pt x="3012" y="3261"/>
                  </a:lnTo>
                  <a:lnTo>
                    <a:pt x="3074" y="3363"/>
                  </a:lnTo>
                  <a:lnTo>
                    <a:pt x="3135" y="3466"/>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8" name="Freeform 220">
              <a:extLst>
                <a:ext uri="{FF2B5EF4-FFF2-40B4-BE49-F238E27FC236}">
                  <a16:creationId xmlns:a16="http://schemas.microsoft.com/office/drawing/2014/main" id="{FB0077A0-8A8F-4CFE-BA2E-834B432635E6}"/>
                </a:ext>
              </a:extLst>
            </p:cNvPr>
            <p:cNvSpPr>
              <a:spLocks/>
            </p:cNvSpPr>
            <p:nvPr/>
          </p:nvSpPr>
          <p:spPr bwMode="auto">
            <a:xfrm>
              <a:off x="2327276" y="4818064"/>
              <a:ext cx="800100" cy="754063"/>
            </a:xfrm>
            <a:custGeom>
              <a:avLst/>
              <a:gdLst>
                <a:gd name="T0" fmla="*/ 0 w 3135"/>
                <a:gd name="T1" fmla="*/ 0 h 4098"/>
                <a:gd name="T2" fmla="*/ 61 w 3135"/>
                <a:gd name="T3" fmla="*/ 103 h 4098"/>
                <a:gd name="T4" fmla="*/ 123 w 3135"/>
                <a:gd name="T5" fmla="*/ 206 h 4098"/>
                <a:gd name="T6" fmla="*/ 184 w 3135"/>
                <a:gd name="T7" fmla="*/ 309 h 4098"/>
                <a:gd name="T8" fmla="*/ 246 w 3135"/>
                <a:gd name="T9" fmla="*/ 412 h 4098"/>
                <a:gd name="T10" fmla="*/ 307 w 3135"/>
                <a:gd name="T11" fmla="*/ 515 h 4098"/>
                <a:gd name="T12" fmla="*/ 369 w 3135"/>
                <a:gd name="T13" fmla="*/ 618 h 4098"/>
                <a:gd name="T14" fmla="*/ 430 w 3135"/>
                <a:gd name="T15" fmla="*/ 720 h 4098"/>
                <a:gd name="T16" fmla="*/ 492 w 3135"/>
                <a:gd name="T17" fmla="*/ 822 h 4098"/>
                <a:gd name="T18" fmla="*/ 553 w 3135"/>
                <a:gd name="T19" fmla="*/ 924 h 4098"/>
                <a:gd name="T20" fmla="*/ 615 w 3135"/>
                <a:gd name="T21" fmla="*/ 1025 h 4098"/>
                <a:gd name="T22" fmla="*/ 676 w 3135"/>
                <a:gd name="T23" fmla="*/ 1126 h 4098"/>
                <a:gd name="T24" fmla="*/ 738 w 3135"/>
                <a:gd name="T25" fmla="*/ 1226 h 4098"/>
                <a:gd name="T26" fmla="*/ 799 w 3135"/>
                <a:gd name="T27" fmla="*/ 1325 h 4098"/>
                <a:gd name="T28" fmla="*/ 861 w 3135"/>
                <a:gd name="T29" fmla="*/ 1424 h 4098"/>
                <a:gd name="T30" fmla="*/ 922 w 3135"/>
                <a:gd name="T31" fmla="*/ 1522 h 4098"/>
                <a:gd name="T32" fmla="*/ 983 w 3135"/>
                <a:gd name="T33" fmla="*/ 1619 h 4098"/>
                <a:gd name="T34" fmla="*/ 1045 w 3135"/>
                <a:gd name="T35" fmla="*/ 1715 h 4098"/>
                <a:gd name="T36" fmla="*/ 1106 w 3135"/>
                <a:gd name="T37" fmla="*/ 1811 h 4098"/>
                <a:gd name="T38" fmla="*/ 1168 w 3135"/>
                <a:gd name="T39" fmla="*/ 1905 h 4098"/>
                <a:gd name="T40" fmla="*/ 1229 w 3135"/>
                <a:gd name="T41" fmla="*/ 1998 h 4098"/>
                <a:gd name="T42" fmla="*/ 1291 w 3135"/>
                <a:gd name="T43" fmla="*/ 2090 h 4098"/>
                <a:gd name="T44" fmla="*/ 1352 w 3135"/>
                <a:gd name="T45" fmla="*/ 2181 h 4098"/>
                <a:gd name="T46" fmla="*/ 1414 w 3135"/>
                <a:gd name="T47" fmla="*/ 2271 h 4098"/>
                <a:gd name="T48" fmla="*/ 1475 w 3135"/>
                <a:gd name="T49" fmla="*/ 2360 h 4098"/>
                <a:gd name="T50" fmla="*/ 1537 w 3135"/>
                <a:gd name="T51" fmla="*/ 2447 h 4098"/>
                <a:gd name="T52" fmla="*/ 1598 w 3135"/>
                <a:gd name="T53" fmla="*/ 2532 h 4098"/>
                <a:gd name="T54" fmla="*/ 1660 w 3135"/>
                <a:gd name="T55" fmla="*/ 2617 h 4098"/>
                <a:gd name="T56" fmla="*/ 1721 w 3135"/>
                <a:gd name="T57" fmla="*/ 2700 h 4098"/>
                <a:gd name="T58" fmla="*/ 1783 w 3135"/>
                <a:gd name="T59" fmla="*/ 2781 h 4098"/>
                <a:gd name="T60" fmla="*/ 1844 w 3135"/>
                <a:gd name="T61" fmla="*/ 2861 h 4098"/>
                <a:gd name="T62" fmla="*/ 1906 w 3135"/>
                <a:gd name="T63" fmla="*/ 2939 h 4098"/>
                <a:gd name="T64" fmla="*/ 1967 w 3135"/>
                <a:gd name="T65" fmla="*/ 3015 h 4098"/>
                <a:gd name="T66" fmla="*/ 2028 w 3135"/>
                <a:gd name="T67" fmla="*/ 3090 h 4098"/>
                <a:gd name="T68" fmla="*/ 2090 w 3135"/>
                <a:gd name="T69" fmla="*/ 3163 h 4098"/>
                <a:gd name="T70" fmla="*/ 2151 w 3135"/>
                <a:gd name="T71" fmla="*/ 3234 h 4098"/>
                <a:gd name="T72" fmla="*/ 2213 w 3135"/>
                <a:gd name="T73" fmla="*/ 3304 h 4098"/>
                <a:gd name="T74" fmla="*/ 2274 w 3135"/>
                <a:gd name="T75" fmla="*/ 3371 h 4098"/>
                <a:gd name="T76" fmla="*/ 2336 w 3135"/>
                <a:gd name="T77" fmla="*/ 3437 h 4098"/>
                <a:gd name="T78" fmla="*/ 2397 w 3135"/>
                <a:gd name="T79" fmla="*/ 3500 h 4098"/>
                <a:gd name="T80" fmla="*/ 2459 w 3135"/>
                <a:gd name="T81" fmla="*/ 3562 h 4098"/>
                <a:gd name="T82" fmla="*/ 2520 w 3135"/>
                <a:gd name="T83" fmla="*/ 3622 h 4098"/>
                <a:gd name="T84" fmla="*/ 2582 w 3135"/>
                <a:gd name="T85" fmla="*/ 3679 h 4098"/>
                <a:gd name="T86" fmla="*/ 2643 w 3135"/>
                <a:gd name="T87" fmla="*/ 3735 h 4098"/>
                <a:gd name="T88" fmla="*/ 2705 w 3135"/>
                <a:gd name="T89" fmla="*/ 3788 h 4098"/>
                <a:gd name="T90" fmla="*/ 2766 w 3135"/>
                <a:gd name="T91" fmla="*/ 3839 h 4098"/>
                <a:gd name="T92" fmla="*/ 2828 w 3135"/>
                <a:gd name="T93" fmla="*/ 3888 h 4098"/>
                <a:gd name="T94" fmla="*/ 2889 w 3135"/>
                <a:gd name="T95" fmla="*/ 3934 h 4098"/>
                <a:gd name="T96" fmla="*/ 2951 w 3135"/>
                <a:gd name="T97" fmla="*/ 3979 h 4098"/>
                <a:gd name="T98" fmla="*/ 3012 w 3135"/>
                <a:gd name="T99" fmla="*/ 4021 h 4098"/>
                <a:gd name="T100" fmla="*/ 3073 w 3135"/>
                <a:gd name="T101" fmla="*/ 4061 h 4098"/>
                <a:gd name="T102" fmla="*/ 3135 w 3135"/>
                <a:gd name="T103" fmla="*/ 4098 h 4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4098">
                  <a:moveTo>
                    <a:pt x="0" y="0"/>
                  </a:moveTo>
                  <a:lnTo>
                    <a:pt x="61" y="103"/>
                  </a:lnTo>
                  <a:lnTo>
                    <a:pt x="123" y="206"/>
                  </a:lnTo>
                  <a:lnTo>
                    <a:pt x="184" y="309"/>
                  </a:lnTo>
                  <a:lnTo>
                    <a:pt x="246" y="412"/>
                  </a:lnTo>
                  <a:lnTo>
                    <a:pt x="307" y="515"/>
                  </a:lnTo>
                  <a:lnTo>
                    <a:pt x="369" y="618"/>
                  </a:lnTo>
                  <a:lnTo>
                    <a:pt x="430" y="720"/>
                  </a:lnTo>
                  <a:lnTo>
                    <a:pt x="492" y="822"/>
                  </a:lnTo>
                  <a:lnTo>
                    <a:pt x="553" y="924"/>
                  </a:lnTo>
                  <a:lnTo>
                    <a:pt x="615" y="1025"/>
                  </a:lnTo>
                  <a:lnTo>
                    <a:pt x="676" y="1126"/>
                  </a:lnTo>
                  <a:lnTo>
                    <a:pt x="738" y="1226"/>
                  </a:lnTo>
                  <a:lnTo>
                    <a:pt x="799" y="1325"/>
                  </a:lnTo>
                  <a:lnTo>
                    <a:pt x="861" y="1424"/>
                  </a:lnTo>
                  <a:lnTo>
                    <a:pt x="922" y="1522"/>
                  </a:lnTo>
                  <a:lnTo>
                    <a:pt x="983" y="1619"/>
                  </a:lnTo>
                  <a:lnTo>
                    <a:pt x="1045" y="1715"/>
                  </a:lnTo>
                  <a:lnTo>
                    <a:pt x="1106" y="1811"/>
                  </a:lnTo>
                  <a:lnTo>
                    <a:pt x="1168" y="1905"/>
                  </a:lnTo>
                  <a:lnTo>
                    <a:pt x="1229" y="1998"/>
                  </a:lnTo>
                  <a:lnTo>
                    <a:pt x="1291" y="2090"/>
                  </a:lnTo>
                  <a:lnTo>
                    <a:pt x="1352" y="2181"/>
                  </a:lnTo>
                  <a:lnTo>
                    <a:pt x="1414" y="2271"/>
                  </a:lnTo>
                  <a:lnTo>
                    <a:pt x="1475" y="2360"/>
                  </a:lnTo>
                  <a:lnTo>
                    <a:pt x="1537" y="2447"/>
                  </a:lnTo>
                  <a:lnTo>
                    <a:pt x="1598" y="2532"/>
                  </a:lnTo>
                  <a:lnTo>
                    <a:pt x="1660" y="2617"/>
                  </a:lnTo>
                  <a:lnTo>
                    <a:pt x="1721" y="2700"/>
                  </a:lnTo>
                  <a:lnTo>
                    <a:pt x="1783" y="2781"/>
                  </a:lnTo>
                  <a:lnTo>
                    <a:pt x="1844" y="2861"/>
                  </a:lnTo>
                  <a:lnTo>
                    <a:pt x="1906" y="2939"/>
                  </a:lnTo>
                  <a:lnTo>
                    <a:pt x="1967" y="3015"/>
                  </a:lnTo>
                  <a:lnTo>
                    <a:pt x="2028" y="3090"/>
                  </a:lnTo>
                  <a:lnTo>
                    <a:pt x="2090" y="3163"/>
                  </a:lnTo>
                  <a:lnTo>
                    <a:pt x="2151" y="3234"/>
                  </a:lnTo>
                  <a:lnTo>
                    <a:pt x="2213" y="3304"/>
                  </a:lnTo>
                  <a:lnTo>
                    <a:pt x="2274" y="3371"/>
                  </a:lnTo>
                  <a:lnTo>
                    <a:pt x="2336" y="3437"/>
                  </a:lnTo>
                  <a:lnTo>
                    <a:pt x="2397" y="3500"/>
                  </a:lnTo>
                  <a:lnTo>
                    <a:pt x="2459" y="3562"/>
                  </a:lnTo>
                  <a:lnTo>
                    <a:pt x="2520" y="3622"/>
                  </a:lnTo>
                  <a:lnTo>
                    <a:pt x="2582" y="3679"/>
                  </a:lnTo>
                  <a:lnTo>
                    <a:pt x="2643" y="3735"/>
                  </a:lnTo>
                  <a:lnTo>
                    <a:pt x="2705" y="3788"/>
                  </a:lnTo>
                  <a:lnTo>
                    <a:pt x="2766" y="3839"/>
                  </a:lnTo>
                  <a:lnTo>
                    <a:pt x="2828" y="3888"/>
                  </a:lnTo>
                  <a:lnTo>
                    <a:pt x="2889" y="3934"/>
                  </a:lnTo>
                  <a:lnTo>
                    <a:pt x="2951" y="3979"/>
                  </a:lnTo>
                  <a:lnTo>
                    <a:pt x="3012" y="4021"/>
                  </a:lnTo>
                  <a:lnTo>
                    <a:pt x="3073" y="4061"/>
                  </a:lnTo>
                  <a:lnTo>
                    <a:pt x="3135" y="4098"/>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09" name="Freeform 221">
              <a:extLst>
                <a:ext uri="{FF2B5EF4-FFF2-40B4-BE49-F238E27FC236}">
                  <a16:creationId xmlns:a16="http://schemas.microsoft.com/office/drawing/2014/main" id="{B92BF6C4-F722-4CA8-A053-3661CA5FA9A6}"/>
                </a:ext>
              </a:extLst>
            </p:cNvPr>
            <p:cNvSpPr>
              <a:spLocks/>
            </p:cNvSpPr>
            <p:nvPr/>
          </p:nvSpPr>
          <p:spPr bwMode="auto">
            <a:xfrm>
              <a:off x="3127377" y="5307014"/>
              <a:ext cx="800100" cy="314325"/>
            </a:xfrm>
            <a:custGeom>
              <a:avLst/>
              <a:gdLst>
                <a:gd name="T0" fmla="*/ 0 w 3135"/>
                <a:gd name="T1" fmla="*/ 1443 h 1710"/>
                <a:gd name="T2" fmla="*/ 61 w 3135"/>
                <a:gd name="T3" fmla="*/ 1478 h 1710"/>
                <a:gd name="T4" fmla="*/ 123 w 3135"/>
                <a:gd name="T5" fmla="*/ 1511 h 1710"/>
                <a:gd name="T6" fmla="*/ 184 w 3135"/>
                <a:gd name="T7" fmla="*/ 1541 h 1710"/>
                <a:gd name="T8" fmla="*/ 246 w 3135"/>
                <a:gd name="T9" fmla="*/ 1569 h 1710"/>
                <a:gd name="T10" fmla="*/ 307 w 3135"/>
                <a:gd name="T11" fmla="*/ 1595 h 1710"/>
                <a:gd name="T12" fmla="*/ 369 w 3135"/>
                <a:gd name="T13" fmla="*/ 1617 h 1710"/>
                <a:gd name="T14" fmla="*/ 430 w 3135"/>
                <a:gd name="T15" fmla="*/ 1638 h 1710"/>
                <a:gd name="T16" fmla="*/ 492 w 3135"/>
                <a:gd name="T17" fmla="*/ 1656 h 1710"/>
                <a:gd name="T18" fmla="*/ 553 w 3135"/>
                <a:gd name="T19" fmla="*/ 1671 h 1710"/>
                <a:gd name="T20" fmla="*/ 615 w 3135"/>
                <a:gd name="T21" fmla="*/ 1684 h 1710"/>
                <a:gd name="T22" fmla="*/ 676 w 3135"/>
                <a:gd name="T23" fmla="*/ 1694 h 1710"/>
                <a:gd name="T24" fmla="*/ 738 w 3135"/>
                <a:gd name="T25" fmla="*/ 1702 h 1710"/>
                <a:gd name="T26" fmla="*/ 799 w 3135"/>
                <a:gd name="T27" fmla="*/ 1707 h 1710"/>
                <a:gd name="T28" fmla="*/ 861 w 3135"/>
                <a:gd name="T29" fmla="*/ 1710 h 1710"/>
                <a:gd name="T30" fmla="*/ 922 w 3135"/>
                <a:gd name="T31" fmla="*/ 1710 h 1710"/>
                <a:gd name="T32" fmla="*/ 983 w 3135"/>
                <a:gd name="T33" fmla="*/ 1707 h 1710"/>
                <a:gd name="T34" fmla="*/ 1045 w 3135"/>
                <a:gd name="T35" fmla="*/ 1702 h 1710"/>
                <a:gd name="T36" fmla="*/ 1106 w 3135"/>
                <a:gd name="T37" fmla="*/ 1694 h 1710"/>
                <a:gd name="T38" fmla="*/ 1168 w 3135"/>
                <a:gd name="T39" fmla="*/ 1684 h 1710"/>
                <a:gd name="T40" fmla="*/ 1229 w 3135"/>
                <a:gd name="T41" fmla="*/ 1670 h 1710"/>
                <a:gd name="T42" fmla="*/ 1291 w 3135"/>
                <a:gd name="T43" fmla="*/ 1655 h 1710"/>
                <a:gd name="T44" fmla="*/ 1352 w 3135"/>
                <a:gd name="T45" fmla="*/ 1636 h 1710"/>
                <a:gd name="T46" fmla="*/ 1414 w 3135"/>
                <a:gd name="T47" fmla="*/ 1615 h 1710"/>
                <a:gd name="T48" fmla="*/ 1475 w 3135"/>
                <a:gd name="T49" fmla="*/ 1592 h 1710"/>
                <a:gd name="T50" fmla="*/ 1537 w 3135"/>
                <a:gd name="T51" fmla="*/ 1566 h 1710"/>
                <a:gd name="T52" fmla="*/ 1598 w 3135"/>
                <a:gd name="T53" fmla="*/ 1537 h 1710"/>
                <a:gd name="T54" fmla="*/ 1660 w 3135"/>
                <a:gd name="T55" fmla="*/ 1505 h 1710"/>
                <a:gd name="T56" fmla="*/ 1721 w 3135"/>
                <a:gd name="T57" fmla="*/ 1471 h 1710"/>
                <a:gd name="T58" fmla="*/ 1783 w 3135"/>
                <a:gd name="T59" fmla="*/ 1435 h 1710"/>
                <a:gd name="T60" fmla="*/ 1844 w 3135"/>
                <a:gd name="T61" fmla="*/ 1395 h 1710"/>
                <a:gd name="T62" fmla="*/ 1906 w 3135"/>
                <a:gd name="T63" fmla="*/ 1353 h 1710"/>
                <a:gd name="T64" fmla="*/ 1967 w 3135"/>
                <a:gd name="T65" fmla="*/ 1309 h 1710"/>
                <a:gd name="T66" fmla="*/ 2028 w 3135"/>
                <a:gd name="T67" fmla="*/ 1262 h 1710"/>
                <a:gd name="T68" fmla="*/ 2090 w 3135"/>
                <a:gd name="T69" fmla="*/ 1213 h 1710"/>
                <a:gd name="T70" fmla="*/ 2151 w 3135"/>
                <a:gd name="T71" fmla="*/ 1161 h 1710"/>
                <a:gd name="T72" fmla="*/ 2213 w 3135"/>
                <a:gd name="T73" fmla="*/ 1106 h 1710"/>
                <a:gd name="T74" fmla="*/ 2274 w 3135"/>
                <a:gd name="T75" fmla="*/ 1049 h 1710"/>
                <a:gd name="T76" fmla="*/ 2336 w 3135"/>
                <a:gd name="T77" fmla="*/ 990 h 1710"/>
                <a:gd name="T78" fmla="*/ 2397 w 3135"/>
                <a:gd name="T79" fmla="*/ 928 h 1710"/>
                <a:gd name="T80" fmla="*/ 2459 w 3135"/>
                <a:gd name="T81" fmla="*/ 863 h 1710"/>
                <a:gd name="T82" fmla="*/ 2520 w 3135"/>
                <a:gd name="T83" fmla="*/ 796 h 1710"/>
                <a:gd name="T84" fmla="*/ 2582 w 3135"/>
                <a:gd name="T85" fmla="*/ 727 h 1710"/>
                <a:gd name="T86" fmla="*/ 2643 w 3135"/>
                <a:gd name="T87" fmla="*/ 655 h 1710"/>
                <a:gd name="T88" fmla="*/ 2705 w 3135"/>
                <a:gd name="T89" fmla="*/ 581 h 1710"/>
                <a:gd name="T90" fmla="*/ 2766 w 3135"/>
                <a:gd name="T91" fmla="*/ 505 h 1710"/>
                <a:gd name="T92" fmla="*/ 2828 w 3135"/>
                <a:gd name="T93" fmla="*/ 427 h 1710"/>
                <a:gd name="T94" fmla="*/ 2889 w 3135"/>
                <a:gd name="T95" fmla="*/ 346 h 1710"/>
                <a:gd name="T96" fmla="*/ 2951 w 3135"/>
                <a:gd name="T97" fmla="*/ 262 h 1710"/>
                <a:gd name="T98" fmla="*/ 3012 w 3135"/>
                <a:gd name="T99" fmla="*/ 177 h 1710"/>
                <a:gd name="T100" fmla="*/ 3073 w 3135"/>
                <a:gd name="T101" fmla="*/ 90 h 1710"/>
                <a:gd name="T102" fmla="*/ 3135 w 3135"/>
                <a:gd name="T103" fmla="*/ 0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710">
                  <a:moveTo>
                    <a:pt x="0" y="1443"/>
                  </a:moveTo>
                  <a:lnTo>
                    <a:pt x="61" y="1478"/>
                  </a:lnTo>
                  <a:lnTo>
                    <a:pt x="123" y="1511"/>
                  </a:lnTo>
                  <a:lnTo>
                    <a:pt x="184" y="1541"/>
                  </a:lnTo>
                  <a:lnTo>
                    <a:pt x="246" y="1569"/>
                  </a:lnTo>
                  <a:lnTo>
                    <a:pt x="307" y="1595"/>
                  </a:lnTo>
                  <a:lnTo>
                    <a:pt x="369" y="1617"/>
                  </a:lnTo>
                  <a:lnTo>
                    <a:pt x="430" y="1638"/>
                  </a:lnTo>
                  <a:lnTo>
                    <a:pt x="492" y="1656"/>
                  </a:lnTo>
                  <a:lnTo>
                    <a:pt x="553" y="1671"/>
                  </a:lnTo>
                  <a:lnTo>
                    <a:pt x="615" y="1684"/>
                  </a:lnTo>
                  <a:lnTo>
                    <a:pt x="676" y="1694"/>
                  </a:lnTo>
                  <a:lnTo>
                    <a:pt x="738" y="1702"/>
                  </a:lnTo>
                  <a:lnTo>
                    <a:pt x="799" y="1707"/>
                  </a:lnTo>
                  <a:lnTo>
                    <a:pt x="861" y="1710"/>
                  </a:lnTo>
                  <a:lnTo>
                    <a:pt x="922" y="1710"/>
                  </a:lnTo>
                  <a:lnTo>
                    <a:pt x="983" y="1707"/>
                  </a:lnTo>
                  <a:lnTo>
                    <a:pt x="1045" y="1702"/>
                  </a:lnTo>
                  <a:lnTo>
                    <a:pt x="1106" y="1694"/>
                  </a:lnTo>
                  <a:lnTo>
                    <a:pt x="1168" y="1684"/>
                  </a:lnTo>
                  <a:lnTo>
                    <a:pt x="1229" y="1670"/>
                  </a:lnTo>
                  <a:lnTo>
                    <a:pt x="1291" y="1655"/>
                  </a:lnTo>
                  <a:lnTo>
                    <a:pt x="1352" y="1636"/>
                  </a:lnTo>
                  <a:lnTo>
                    <a:pt x="1414" y="1615"/>
                  </a:lnTo>
                  <a:lnTo>
                    <a:pt x="1475" y="1592"/>
                  </a:lnTo>
                  <a:lnTo>
                    <a:pt x="1537" y="1566"/>
                  </a:lnTo>
                  <a:lnTo>
                    <a:pt x="1598" y="1537"/>
                  </a:lnTo>
                  <a:lnTo>
                    <a:pt x="1660" y="1505"/>
                  </a:lnTo>
                  <a:lnTo>
                    <a:pt x="1721" y="1471"/>
                  </a:lnTo>
                  <a:lnTo>
                    <a:pt x="1783" y="1435"/>
                  </a:lnTo>
                  <a:lnTo>
                    <a:pt x="1844" y="1395"/>
                  </a:lnTo>
                  <a:lnTo>
                    <a:pt x="1906" y="1353"/>
                  </a:lnTo>
                  <a:lnTo>
                    <a:pt x="1967" y="1309"/>
                  </a:lnTo>
                  <a:lnTo>
                    <a:pt x="2028" y="1262"/>
                  </a:lnTo>
                  <a:lnTo>
                    <a:pt x="2090" y="1213"/>
                  </a:lnTo>
                  <a:lnTo>
                    <a:pt x="2151" y="1161"/>
                  </a:lnTo>
                  <a:lnTo>
                    <a:pt x="2213" y="1106"/>
                  </a:lnTo>
                  <a:lnTo>
                    <a:pt x="2274" y="1049"/>
                  </a:lnTo>
                  <a:lnTo>
                    <a:pt x="2336" y="990"/>
                  </a:lnTo>
                  <a:lnTo>
                    <a:pt x="2397" y="928"/>
                  </a:lnTo>
                  <a:lnTo>
                    <a:pt x="2459" y="863"/>
                  </a:lnTo>
                  <a:lnTo>
                    <a:pt x="2520" y="796"/>
                  </a:lnTo>
                  <a:lnTo>
                    <a:pt x="2582" y="727"/>
                  </a:lnTo>
                  <a:lnTo>
                    <a:pt x="2643" y="655"/>
                  </a:lnTo>
                  <a:lnTo>
                    <a:pt x="2705" y="581"/>
                  </a:lnTo>
                  <a:lnTo>
                    <a:pt x="2766" y="505"/>
                  </a:lnTo>
                  <a:lnTo>
                    <a:pt x="2828" y="427"/>
                  </a:lnTo>
                  <a:lnTo>
                    <a:pt x="2889" y="346"/>
                  </a:lnTo>
                  <a:lnTo>
                    <a:pt x="2951" y="262"/>
                  </a:lnTo>
                  <a:lnTo>
                    <a:pt x="3012" y="177"/>
                  </a:lnTo>
                  <a:lnTo>
                    <a:pt x="3073" y="90"/>
                  </a:lnTo>
                  <a:lnTo>
                    <a:pt x="3135" y="0"/>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0" name="Freeform 222">
              <a:extLst>
                <a:ext uri="{FF2B5EF4-FFF2-40B4-BE49-F238E27FC236}">
                  <a16:creationId xmlns:a16="http://schemas.microsoft.com/office/drawing/2014/main" id="{34EF8CD0-4264-4569-BDC7-D0D9598DD6B4}"/>
                </a:ext>
              </a:extLst>
            </p:cNvPr>
            <p:cNvSpPr>
              <a:spLocks/>
            </p:cNvSpPr>
            <p:nvPr/>
          </p:nvSpPr>
          <p:spPr bwMode="auto">
            <a:xfrm>
              <a:off x="3927477" y="4111626"/>
              <a:ext cx="801688" cy="1195388"/>
            </a:xfrm>
            <a:custGeom>
              <a:avLst/>
              <a:gdLst>
                <a:gd name="T0" fmla="*/ 0 w 3135"/>
                <a:gd name="T1" fmla="*/ 6490 h 6490"/>
                <a:gd name="T2" fmla="*/ 61 w 3135"/>
                <a:gd name="T3" fmla="*/ 6398 h 6490"/>
                <a:gd name="T4" fmla="*/ 123 w 3135"/>
                <a:gd name="T5" fmla="*/ 6304 h 6490"/>
                <a:gd name="T6" fmla="*/ 184 w 3135"/>
                <a:gd name="T7" fmla="*/ 6208 h 6490"/>
                <a:gd name="T8" fmla="*/ 246 w 3135"/>
                <a:gd name="T9" fmla="*/ 6110 h 6490"/>
                <a:gd name="T10" fmla="*/ 307 w 3135"/>
                <a:gd name="T11" fmla="*/ 6010 h 6490"/>
                <a:gd name="T12" fmla="*/ 369 w 3135"/>
                <a:gd name="T13" fmla="*/ 5908 h 6490"/>
                <a:gd name="T14" fmla="*/ 430 w 3135"/>
                <a:gd name="T15" fmla="*/ 5804 h 6490"/>
                <a:gd name="T16" fmla="*/ 492 w 3135"/>
                <a:gd name="T17" fmla="*/ 5698 h 6490"/>
                <a:gd name="T18" fmla="*/ 553 w 3135"/>
                <a:gd name="T19" fmla="*/ 5590 h 6490"/>
                <a:gd name="T20" fmla="*/ 615 w 3135"/>
                <a:gd name="T21" fmla="*/ 5481 h 6490"/>
                <a:gd name="T22" fmla="*/ 676 w 3135"/>
                <a:gd name="T23" fmla="*/ 5370 h 6490"/>
                <a:gd name="T24" fmla="*/ 738 w 3135"/>
                <a:gd name="T25" fmla="*/ 5257 h 6490"/>
                <a:gd name="T26" fmla="*/ 799 w 3135"/>
                <a:gd name="T27" fmla="*/ 5142 h 6490"/>
                <a:gd name="T28" fmla="*/ 860 w 3135"/>
                <a:gd name="T29" fmla="*/ 5026 h 6490"/>
                <a:gd name="T30" fmla="*/ 922 w 3135"/>
                <a:gd name="T31" fmla="*/ 4908 h 6490"/>
                <a:gd name="T32" fmla="*/ 983 w 3135"/>
                <a:gd name="T33" fmla="*/ 4788 h 6490"/>
                <a:gd name="T34" fmla="*/ 1045 w 3135"/>
                <a:gd name="T35" fmla="*/ 4667 h 6490"/>
                <a:gd name="T36" fmla="*/ 1106 w 3135"/>
                <a:gd name="T37" fmla="*/ 4545 h 6490"/>
                <a:gd name="T38" fmla="*/ 1168 w 3135"/>
                <a:gd name="T39" fmla="*/ 4421 h 6490"/>
                <a:gd name="T40" fmla="*/ 1229 w 3135"/>
                <a:gd name="T41" fmla="*/ 4296 h 6490"/>
                <a:gd name="T42" fmla="*/ 1291 w 3135"/>
                <a:gd name="T43" fmla="*/ 4169 h 6490"/>
                <a:gd name="T44" fmla="*/ 1352 w 3135"/>
                <a:gd name="T45" fmla="*/ 4041 h 6490"/>
                <a:gd name="T46" fmla="*/ 1414 w 3135"/>
                <a:gd name="T47" fmla="*/ 3912 h 6490"/>
                <a:gd name="T48" fmla="*/ 1475 w 3135"/>
                <a:gd name="T49" fmla="*/ 3782 h 6490"/>
                <a:gd name="T50" fmla="*/ 1537 w 3135"/>
                <a:gd name="T51" fmla="*/ 3650 h 6490"/>
                <a:gd name="T52" fmla="*/ 1598 w 3135"/>
                <a:gd name="T53" fmla="*/ 3518 h 6490"/>
                <a:gd name="T54" fmla="*/ 1660 w 3135"/>
                <a:gd name="T55" fmla="*/ 3384 h 6490"/>
                <a:gd name="T56" fmla="*/ 1721 w 3135"/>
                <a:gd name="T57" fmla="*/ 3249 h 6490"/>
                <a:gd name="T58" fmla="*/ 1783 w 3135"/>
                <a:gd name="T59" fmla="*/ 3114 h 6490"/>
                <a:gd name="T60" fmla="*/ 1844 w 3135"/>
                <a:gd name="T61" fmla="*/ 2977 h 6490"/>
                <a:gd name="T62" fmla="*/ 1905 w 3135"/>
                <a:gd name="T63" fmla="*/ 2840 h 6490"/>
                <a:gd name="T64" fmla="*/ 1967 w 3135"/>
                <a:gd name="T65" fmla="*/ 2702 h 6490"/>
                <a:gd name="T66" fmla="*/ 2028 w 3135"/>
                <a:gd name="T67" fmla="*/ 2563 h 6490"/>
                <a:gd name="T68" fmla="*/ 2090 w 3135"/>
                <a:gd name="T69" fmla="*/ 2424 h 6490"/>
                <a:gd name="T70" fmla="*/ 2151 w 3135"/>
                <a:gd name="T71" fmla="*/ 2284 h 6490"/>
                <a:gd name="T72" fmla="*/ 2213 w 3135"/>
                <a:gd name="T73" fmla="*/ 2143 h 6490"/>
                <a:gd name="T74" fmla="*/ 2274 w 3135"/>
                <a:gd name="T75" fmla="*/ 2002 h 6490"/>
                <a:gd name="T76" fmla="*/ 2336 w 3135"/>
                <a:gd name="T77" fmla="*/ 1860 h 6490"/>
                <a:gd name="T78" fmla="*/ 2397 w 3135"/>
                <a:gd name="T79" fmla="*/ 1718 h 6490"/>
                <a:gd name="T80" fmla="*/ 2459 w 3135"/>
                <a:gd name="T81" fmla="*/ 1575 h 6490"/>
                <a:gd name="T82" fmla="*/ 2520 w 3135"/>
                <a:gd name="T83" fmla="*/ 1433 h 6490"/>
                <a:gd name="T84" fmla="*/ 2582 w 3135"/>
                <a:gd name="T85" fmla="*/ 1290 h 6490"/>
                <a:gd name="T86" fmla="*/ 2643 w 3135"/>
                <a:gd name="T87" fmla="*/ 1146 h 6490"/>
                <a:gd name="T88" fmla="*/ 2705 w 3135"/>
                <a:gd name="T89" fmla="*/ 1003 h 6490"/>
                <a:gd name="T90" fmla="*/ 2766 w 3135"/>
                <a:gd name="T91" fmla="*/ 860 h 6490"/>
                <a:gd name="T92" fmla="*/ 2828 w 3135"/>
                <a:gd name="T93" fmla="*/ 716 h 6490"/>
                <a:gd name="T94" fmla="*/ 2889 w 3135"/>
                <a:gd name="T95" fmla="*/ 573 h 6490"/>
                <a:gd name="T96" fmla="*/ 2950 w 3135"/>
                <a:gd name="T97" fmla="*/ 429 h 6490"/>
                <a:gd name="T98" fmla="*/ 3012 w 3135"/>
                <a:gd name="T99" fmla="*/ 286 h 6490"/>
                <a:gd name="T100" fmla="*/ 3073 w 3135"/>
                <a:gd name="T101" fmla="*/ 143 h 6490"/>
                <a:gd name="T102" fmla="*/ 3135 w 3135"/>
                <a:gd name="T103" fmla="*/ 0 h 6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6490">
                  <a:moveTo>
                    <a:pt x="0" y="6490"/>
                  </a:moveTo>
                  <a:lnTo>
                    <a:pt x="61" y="6398"/>
                  </a:lnTo>
                  <a:lnTo>
                    <a:pt x="123" y="6304"/>
                  </a:lnTo>
                  <a:lnTo>
                    <a:pt x="184" y="6208"/>
                  </a:lnTo>
                  <a:lnTo>
                    <a:pt x="246" y="6110"/>
                  </a:lnTo>
                  <a:lnTo>
                    <a:pt x="307" y="6010"/>
                  </a:lnTo>
                  <a:lnTo>
                    <a:pt x="369" y="5908"/>
                  </a:lnTo>
                  <a:lnTo>
                    <a:pt x="430" y="5804"/>
                  </a:lnTo>
                  <a:lnTo>
                    <a:pt x="492" y="5698"/>
                  </a:lnTo>
                  <a:lnTo>
                    <a:pt x="553" y="5590"/>
                  </a:lnTo>
                  <a:lnTo>
                    <a:pt x="615" y="5481"/>
                  </a:lnTo>
                  <a:lnTo>
                    <a:pt x="676" y="5370"/>
                  </a:lnTo>
                  <a:lnTo>
                    <a:pt x="738" y="5257"/>
                  </a:lnTo>
                  <a:lnTo>
                    <a:pt x="799" y="5142"/>
                  </a:lnTo>
                  <a:lnTo>
                    <a:pt x="860" y="5026"/>
                  </a:lnTo>
                  <a:lnTo>
                    <a:pt x="922" y="4908"/>
                  </a:lnTo>
                  <a:lnTo>
                    <a:pt x="983" y="4788"/>
                  </a:lnTo>
                  <a:lnTo>
                    <a:pt x="1045" y="4667"/>
                  </a:lnTo>
                  <a:lnTo>
                    <a:pt x="1106" y="4545"/>
                  </a:lnTo>
                  <a:lnTo>
                    <a:pt x="1168" y="4421"/>
                  </a:lnTo>
                  <a:lnTo>
                    <a:pt x="1229" y="4296"/>
                  </a:lnTo>
                  <a:lnTo>
                    <a:pt x="1291" y="4169"/>
                  </a:lnTo>
                  <a:lnTo>
                    <a:pt x="1352" y="4041"/>
                  </a:lnTo>
                  <a:lnTo>
                    <a:pt x="1414" y="3912"/>
                  </a:lnTo>
                  <a:lnTo>
                    <a:pt x="1475" y="3782"/>
                  </a:lnTo>
                  <a:lnTo>
                    <a:pt x="1537" y="3650"/>
                  </a:lnTo>
                  <a:lnTo>
                    <a:pt x="1598" y="3518"/>
                  </a:lnTo>
                  <a:lnTo>
                    <a:pt x="1660" y="3384"/>
                  </a:lnTo>
                  <a:lnTo>
                    <a:pt x="1721" y="3249"/>
                  </a:lnTo>
                  <a:lnTo>
                    <a:pt x="1783" y="3114"/>
                  </a:lnTo>
                  <a:lnTo>
                    <a:pt x="1844" y="2977"/>
                  </a:lnTo>
                  <a:lnTo>
                    <a:pt x="1905" y="2840"/>
                  </a:lnTo>
                  <a:lnTo>
                    <a:pt x="1967" y="2702"/>
                  </a:lnTo>
                  <a:lnTo>
                    <a:pt x="2028" y="2563"/>
                  </a:lnTo>
                  <a:lnTo>
                    <a:pt x="2090" y="2424"/>
                  </a:lnTo>
                  <a:lnTo>
                    <a:pt x="2151" y="2284"/>
                  </a:lnTo>
                  <a:lnTo>
                    <a:pt x="2213" y="2143"/>
                  </a:lnTo>
                  <a:lnTo>
                    <a:pt x="2274" y="2002"/>
                  </a:lnTo>
                  <a:lnTo>
                    <a:pt x="2336" y="1860"/>
                  </a:lnTo>
                  <a:lnTo>
                    <a:pt x="2397" y="1718"/>
                  </a:lnTo>
                  <a:lnTo>
                    <a:pt x="2459" y="1575"/>
                  </a:lnTo>
                  <a:lnTo>
                    <a:pt x="2520" y="1433"/>
                  </a:lnTo>
                  <a:lnTo>
                    <a:pt x="2582" y="1290"/>
                  </a:lnTo>
                  <a:lnTo>
                    <a:pt x="2643" y="1146"/>
                  </a:lnTo>
                  <a:lnTo>
                    <a:pt x="2705" y="1003"/>
                  </a:lnTo>
                  <a:lnTo>
                    <a:pt x="2766" y="860"/>
                  </a:lnTo>
                  <a:lnTo>
                    <a:pt x="2828" y="716"/>
                  </a:lnTo>
                  <a:lnTo>
                    <a:pt x="2889" y="573"/>
                  </a:lnTo>
                  <a:lnTo>
                    <a:pt x="2950" y="429"/>
                  </a:lnTo>
                  <a:lnTo>
                    <a:pt x="3012" y="286"/>
                  </a:lnTo>
                  <a:lnTo>
                    <a:pt x="3073" y="143"/>
                  </a:lnTo>
                  <a:lnTo>
                    <a:pt x="3135" y="0"/>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1" name="Freeform 223">
              <a:extLst>
                <a:ext uri="{FF2B5EF4-FFF2-40B4-BE49-F238E27FC236}">
                  <a16:creationId xmlns:a16="http://schemas.microsoft.com/office/drawing/2014/main" id="{A7BA4ACF-1B23-4F5D-B745-C060200859EA}"/>
                </a:ext>
              </a:extLst>
            </p:cNvPr>
            <p:cNvSpPr>
              <a:spLocks/>
            </p:cNvSpPr>
            <p:nvPr/>
          </p:nvSpPr>
          <p:spPr bwMode="auto">
            <a:xfrm>
              <a:off x="4729165" y="3055938"/>
              <a:ext cx="800100" cy="1055688"/>
            </a:xfrm>
            <a:custGeom>
              <a:avLst/>
              <a:gdLst>
                <a:gd name="T0" fmla="*/ 0 w 3135"/>
                <a:gd name="T1" fmla="*/ 5739 h 5739"/>
                <a:gd name="T2" fmla="*/ 61 w 3135"/>
                <a:gd name="T3" fmla="*/ 5597 h 5739"/>
                <a:gd name="T4" fmla="*/ 123 w 3135"/>
                <a:gd name="T5" fmla="*/ 5454 h 5739"/>
                <a:gd name="T6" fmla="*/ 184 w 3135"/>
                <a:gd name="T7" fmla="*/ 5313 h 5739"/>
                <a:gd name="T8" fmla="*/ 246 w 3135"/>
                <a:gd name="T9" fmla="*/ 5171 h 5739"/>
                <a:gd name="T10" fmla="*/ 307 w 3135"/>
                <a:gd name="T11" fmla="*/ 5031 h 5739"/>
                <a:gd name="T12" fmla="*/ 369 w 3135"/>
                <a:gd name="T13" fmla="*/ 4890 h 5739"/>
                <a:gd name="T14" fmla="*/ 430 w 3135"/>
                <a:gd name="T15" fmla="*/ 4751 h 5739"/>
                <a:gd name="T16" fmla="*/ 492 w 3135"/>
                <a:gd name="T17" fmla="*/ 4612 h 5739"/>
                <a:gd name="T18" fmla="*/ 553 w 3135"/>
                <a:gd name="T19" fmla="*/ 4474 h 5739"/>
                <a:gd name="T20" fmla="*/ 615 w 3135"/>
                <a:gd name="T21" fmla="*/ 4336 h 5739"/>
                <a:gd name="T22" fmla="*/ 676 w 3135"/>
                <a:gd name="T23" fmla="*/ 4200 h 5739"/>
                <a:gd name="T24" fmla="*/ 738 w 3135"/>
                <a:gd name="T25" fmla="*/ 4064 h 5739"/>
                <a:gd name="T26" fmla="*/ 799 w 3135"/>
                <a:gd name="T27" fmla="*/ 3930 h 5739"/>
                <a:gd name="T28" fmla="*/ 860 w 3135"/>
                <a:gd name="T29" fmla="*/ 3796 h 5739"/>
                <a:gd name="T30" fmla="*/ 922 w 3135"/>
                <a:gd name="T31" fmla="*/ 3663 h 5739"/>
                <a:gd name="T32" fmla="*/ 983 w 3135"/>
                <a:gd name="T33" fmla="*/ 3532 h 5739"/>
                <a:gd name="T34" fmla="*/ 1045 w 3135"/>
                <a:gd name="T35" fmla="*/ 3402 h 5739"/>
                <a:gd name="T36" fmla="*/ 1106 w 3135"/>
                <a:gd name="T37" fmla="*/ 3273 h 5739"/>
                <a:gd name="T38" fmla="*/ 1168 w 3135"/>
                <a:gd name="T39" fmla="*/ 3145 h 5739"/>
                <a:gd name="T40" fmla="*/ 1229 w 3135"/>
                <a:gd name="T41" fmla="*/ 3018 h 5739"/>
                <a:gd name="T42" fmla="*/ 1291 w 3135"/>
                <a:gd name="T43" fmla="*/ 2893 h 5739"/>
                <a:gd name="T44" fmla="*/ 1352 w 3135"/>
                <a:gd name="T45" fmla="*/ 2769 h 5739"/>
                <a:gd name="T46" fmla="*/ 1414 w 3135"/>
                <a:gd name="T47" fmla="*/ 2647 h 5739"/>
                <a:gd name="T48" fmla="*/ 1475 w 3135"/>
                <a:gd name="T49" fmla="*/ 2526 h 5739"/>
                <a:gd name="T50" fmla="*/ 1537 w 3135"/>
                <a:gd name="T51" fmla="*/ 2407 h 5739"/>
                <a:gd name="T52" fmla="*/ 1598 w 3135"/>
                <a:gd name="T53" fmla="*/ 2289 h 5739"/>
                <a:gd name="T54" fmla="*/ 1660 w 3135"/>
                <a:gd name="T55" fmla="*/ 2174 h 5739"/>
                <a:gd name="T56" fmla="*/ 1721 w 3135"/>
                <a:gd name="T57" fmla="*/ 2059 h 5739"/>
                <a:gd name="T58" fmla="*/ 1783 w 3135"/>
                <a:gd name="T59" fmla="*/ 1947 h 5739"/>
                <a:gd name="T60" fmla="*/ 1844 w 3135"/>
                <a:gd name="T61" fmla="*/ 1836 h 5739"/>
                <a:gd name="T62" fmla="*/ 1905 w 3135"/>
                <a:gd name="T63" fmla="*/ 1727 h 5739"/>
                <a:gd name="T64" fmla="*/ 1967 w 3135"/>
                <a:gd name="T65" fmla="*/ 1620 h 5739"/>
                <a:gd name="T66" fmla="*/ 2028 w 3135"/>
                <a:gd name="T67" fmla="*/ 1515 h 5739"/>
                <a:gd name="T68" fmla="*/ 2090 w 3135"/>
                <a:gd name="T69" fmla="*/ 1412 h 5739"/>
                <a:gd name="T70" fmla="*/ 2151 w 3135"/>
                <a:gd name="T71" fmla="*/ 1311 h 5739"/>
                <a:gd name="T72" fmla="*/ 2213 w 3135"/>
                <a:gd name="T73" fmla="*/ 1212 h 5739"/>
                <a:gd name="T74" fmla="*/ 2274 w 3135"/>
                <a:gd name="T75" fmla="*/ 1115 h 5739"/>
                <a:gd name="T76" fmla="*/ 2336 w 3135"/>
                <a:gd name="T77" fmla="*/ 1021 h 5739"/>
                <a:gd name="T78" fmla="*/ 2397 w 3135"/>
                <a:gd name="T79" fmla="*/ 928 h 5739"/>
                <a:gd name="T80" fmla="*/ 2459 w 3135"/>
                <a:gd name="T81" fmla="*/ 838 h 5739"/>
                <a:gd name="T82" fmla="*/ 2520 w 3135"/>
                <a:gd name="T83" fmla="*/ 750 h 5739"/>
                <a:gd name="T84" fmla="*/ 2582 w 3135"/>
                <a:gd name="T85" fmla="*/ 664 h 5739"/>
                <a:gd name="T86" fmla="*/ 2643 w 3135"/>
                <a:gd name="T87" fmla="*/ 580 h 5739"/>
                <a:gd name="T88" fmla="*/ 2705 w 3135"/>
                <a:gd name="T89" fmla="*/ 499 h 5739"/>
                <a:gd name="T90" fmla="*/ 2766 w 3135"/>
                <a:gd name="T91" fmla="*/ 420 h 5739"/>
                <a:gd name="T92" fmla="*/ 2828 w 3135"/>
                <a:gd name="T93" fmla="*/ 344 h 5739"/>
                <a:gd name="T94" fmla="*/ 2889 w 3135"/>
                <a:gd name="T95" fmla="*/ 270 h 5739"/>
                <a:gd name="T96" fmla="*/ 2950 w 3135"/>
                <a:gd name="T97" fmla="*/ 199 h 5739"/>
                <a:gd name="T98" fmla="*/ 3012 w 3135"/>
                <a:gd name="T99" fmla="*/ 130 h 5739"/>
                <a:gd name="T100" fmla="*/ 3073 w 3135"/>
                <a:gd name="T101" fmla="*/ 64 h 5739"/>
                <a:gd name="T102" fmla="*/ 3135 w 3135"/>
                <a:gd name="T103" fmla="*/ 0 h 5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739">
                  <a:moveTo>
                    <a:pt x="0" y="5739"/>
                  </a:moveTo>
                  <a:lnTo>
                    <a:pt x="61" y="5597"/>
                  </a:lnTo>
                  <a:lnTo>
                    <a:pt x="123" y="5454"/>
                  </a:lnTo>
                  <a:lnTo>
                    <a:pt x="184" y="5313"/>
                  </a:lnTo>
                  <a:lnTo>
                    <a:pt x="246" y="5171"/>
                  </a:lnTo>
                  <a:lnTo>
                    <a:pt x="307" y="5031"/>
                  </a:lnTo>
                  <a:lnTo>
                    <a:pt x="369" y="4890"/>
                  </a:lnTo>
                  <a:lnTo>
                    <a:pt x="430" y="4751"/>
                  </a:lnTo>
                  <a:lnTo>
                    <a:pt x="492" y="4612"/>
                  </a:lnTo>
                  <a:lnTo>
                    <a:pt x="553" y="4474"/>
                  </a:lnTo>
                  <a:lnTo>
                    <a:pt x="615" y="4336"/>
                  </a:lnTo>
                  <a:lnTo>
                    <a:pt x="676" y="4200"/>
                  </a:lnTo>
                  <a:lnTo>
                    <a:pt x="738" y="4064"/>
                  </a:lnTo>
                  <a:lnTo>
                    <a:pt x="799" y="3930"/>
                  </a:lnTo>
                  <a:lnTo>
                    <a:pt x="860" y="3796"/>
                  </a:lnTo>
                  <a:lnTo>
                    <a:pt x="922" y="3663"/>
                  </a:lnTo>
                  <a:lnTo>
                    <a:pt x="983" y="3532"/>
                  </a:lnTo>
                  <a:lnTo>
                    <a:pt x="1045" y="3402"/>
                  </a:lnTo>
                  <a:lnTo>
                    <a:pt x="1106" y="3273"/>
                  </a:lnTo>
                  <a:lnTo>
                    <a:pt x="1168" y="3145"/>
                  </a:lnTo>
                  <a:lnTo>
                    <a:pt x="1229" y="3018"/>
                  </a:lnTo>
                  <a:lnTo>
                    <a:pt x="1291" y="2893"/>
                  </a:lnTo>
                  <a:lnTo>
                    <a:pt x="1352" y="2769"/>
                  </a:lnTo>
                  <a:lnTo>
                    <a:pt x="1414" y="2647"/>
                  </a:lnTo>
                  <a:lnTo>
                    <a:pt x="1475" y="2526"/>
                  </a:lnTo>
                  <a:lnTo>
                    <a:pt x="1537" y="2407"/>
                  </a:lnTo>
                  <a:lnTo>
                    <a:pt x="1598" y="2289"/>
                  </a:lnTo>
                  <a:lnTo>
                    <a:pt x="1660" y="2174"/>
                  </a:lnTo>
                  <a:lnTo>
                    <a:pt x="1721" y="2059"/>
                  </a:lnTo>
                  <a:lnTo>
                    <a:pt x="1783" y="1947"/>
                  </a:lnTo>
                  <a:lnTo>
                    <a:pt x="1844" y="1836"/>
                  </a:lnTo>
                  <a:lnTo>
                    <a:pt x="1905" y="1727"/>
                  </a:lnTo>
                  <a:lnTo>
                    <a:pt x="1967" y="1620"/>
                  </a:lnTo>
                  <a:lnTo>
                    <a:pt x="2028" y="1515"/>
                  </a:lnTo>
                  <a:lnTo>
                    <a:pt x="2090" y="1412"/>
                  </a:lnTo>
                  <a:lnTo>
                    <a:pt x="2151" y="1311"/>
                  </a:lnTo>
                  <a:lnTo>
                    <a:pt x="2213" y="1212"/>
                  </a:lnTo>
                  <a:lnTo>
                    <a:pt x="2274" y="1115"/>
                  </a:lnTo>
                  <a:lnTo>
                    <a:pt x="2336" y="1021"/>
                  </a:lnTo>
                  <a:lnTo>
                    <a:pt x="2397" y="928"/>
                  </a:lnTo>
                  <a:lnTo>
                    <a:pt x="2459" y="838"/>
                  </a:lnTo>
                  <a:lnTo>
                    <a:pt x="2520" y="750"/>
                  </a:lnTo>
                  <a:lnTo>
                    <a:pt x="2582" y="664"/>
                  </a:lnTo>
                  <a:lnTo>
                    <a:pt x="2643" y="580"/>
                  </a:lnTo>
                  <a:lnTo>
                    <a:pt x="2705" y="499"/>
                  </a:lnTo>
                  <a:lnTo>
                    <a:pt x="2766" y="420"/>
                  </a:lnTo>
                  <a:lnTo>
                    <a:pt x="2828" y="344"/>
                  </a:lnTo>
                  <a:lnTo>
                    <a:pt x="2889" y="270"/>
                  </a:lnTo>
                  <a:lnTo>
                    <a:pt x="2950" y="199"/>
                  </a:lnTo>
                  <a:lnTo>
                    <a:pt x="3012" y="130"/>
                  </a:lnTo>
                  <a:lnTo>
                    <a:pt x="3073" y="64"/>
                  </a:lnTo>
                  <a:lnTo>
                    <a:pt x="3135" y="0"/>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2" name="Freeform 224">
              <a:extLst>
                <a:ext uri="{FF2B5EF4-FFF2-40B4-BE49-F238E27FC236}">
                  <a16:creationId xmlns:a16="http://schemas.microsoft.com/office/drawing/2014/main" id="{74E9056C-5F9C-4B2F-8D06-F7FD824B3693}"/>
                </a:ext>
              </a:extLst>
            </p:cNvPr>
            <p:cNvSpPr>
              <a:spLocks/>
            </p:cNvSpPr>
            <p:nvPr/>
          </p:nvSpPr>
          <p:spPr bwMode="auto">
            <a:xfrm>
              <a:off x="5529265" y="2927351"/>
              <a:ext cx="800100" cy="233363"/>
            </a:xfrm>
            <a:custGeom>
              <a:avLst/>
              <a:gdLst>
                <a:gd name="T0" fmla="*/ 0 w 3135"/>
                <a:gd name="T1" fmla="*/ 700 h 1264"/>
                <a:gd name="T2" fmla="*/ 61 w 3135"/>
                <a:gd name="T3" fmla="*/ 639 h 1264"/>
                <a:gd name="T4" fmla="*/ 123 w 3135"/>
                <a:gd name="T5" fmla="*/ 580 h 1264"/>
                <a:gd name="T6" fmla="*/ 184 w 3135"/>
                <a:gd name="T7" fmla="*/ 525 h 1264"/>
                <a:gd name="T8" fmla="*/ 246 w 3135"/>
                <a:gd name="T9" fmla="*/ 472 h 1264"/>
                <a:gd name="T10" fmla="*/ 307 w 3135"/>
                <a:gd name="T11" fmla="*/ 421 h 1264"/>
                <a:gd name="T12" fmla="*/ 369 w 3135"/>
                <a:gd name="T13" fmla="*/ 374 h 1264"/>
                <a:gd name="T14" fmla="*/ 430 w 3135"/>
                <a:gd name="T15" fmla="*/ 329 h 1264"/>
                <a:gd name="T16" fmla="*/ 492 w 3135"/>
                <a:gd name="T17" fmla="*/ 287 h 1264"/>
                <a:gd name="T18" fmla="*/ 553 w 3135"/>
                <a:gd name="T19" fmla="*/ 247 h 1264"/>
                <a:gd name="T20" fmla="*/ 615 w 3135"/>
                <a:gd name="T21" fmla="*/ 211 h 1264"/>
                <a:gd name="T22" fmla="*/ 676 w 3135"/>
                <a:gd name="T23" fmla="*/ 177 h 1264"/>
                <a:gd name="T24" fmla="*/ 737 w 3135"/>
                <a:gd name="T25" fmla="*/ 147 h 1264"/>
                <a:gd name="T26" fmla="*/ 799 w 3135"/>
                <a:gd name="T27" fmla="*/ 119 h 1264"/>
                <a:gd name="T28" fmla="*/ 860 w 3135"/>
                <a:gd name="T29" fmla="*/ 94 h 1264"/>
                <a:gd name="T30" fmla="*/ 922 w 3135"/>
                <a:gd name="T31" fmla="*/ 72 h 1264"/>
                <a:gd name="T32" fmla="*/ 983 w 3135"/>
                <a:gd name="T33" fmla="*/ 53 h 1264"/>
                <a:gd name="T34" fmla="*/ 1045 w 3135"/>
                <a:gd name="T35" fmla="*/ 37 h 1264"/>
                <a:gd name="T36" fmla="*/ 1106 w 3135"/>
                <a:gd name="T37" fmla="*/ 23 h 1264"/>
                <a:gd name="T38" fmla="*/ 1168 w 3135"/>
                <a:gd name="T39" fmla="*/ 13 h 1264"/>
                <a:gd name="T40" fmla="*/ 1229 w 3135"/>
                <a:gd name="T41" fmla="*/ 6 h 1264"/>
                <a:gd name="T42" fmla="*/ 1291 w 3135"/>
                <a:gd name="T43" fmla="*/ 2 h 1264"/>
                <a:gd name="T44" fmla="*/ 1352 w 3135"/>
                <a:gd name="T45" fmla="*/ 0 h 1264"/>
                <a:gd name="T46" fmla="*/ 1414 w 3135"/>
                <a:gd name="T47" fmla="*/ 2 h 1264"/>
                <a:gd name="T48" fmla="*/ 1475 w 3135"/>
                <a:gd name="T49" fmla="*/ 7 h 1264"/>
                <a:gd name="T50" fmla="*/ 1537 w 3135"/>
                <a:gd name="T51" fmla="*/ 14 h 1264"/>
                <a:gd name="T52" fmla="*/ 1598 w 3135"/>
                <a:gd name="T53" fmla="*/ 25 h 1264"/>
                <a:gd name="T54" fmla="*/ 1660 w 3135"/>
                <a:gd name="T55" fmla="*/ 39 h 1264"/>
                <a:gd name="T56" fmla="*/ 1721 w 3135"/>
                <a:gd name="T57" fmla="*/ 56 h 1264"/>
                <a:gd name="T58" fmla="*/ 1782 w 3135"/>
                <a:gd name="T59" fmla="*/ 75 h 1264"/>
                <a:gd name="T60" fmla="*/ 1844 w 3135"/>
                <a:gd name="T61" fmla="*/ 98 h 1264"/>
                <a:gd name="T62" fmla="*/ 1905 w 3135"/>
                <a:gd name="T63" fmla="*/ 124 h 1264"/>
                <a:gd name="T64" fmla="*/ 1967 w 3135"/>
                <a:gd name="T65" fmla="*/ 153 h 1264"/>
                <a:gd name="T66" fmla="*/ 2028 w 3135"/>
                <a:gd name="T67" fmla="*/ 185 h 1264"/>
                <a:gd name="T68" fmla="*/ 2090 w 3135"/>
                <a:gd name="T69" fmla="*/ 220 h 1264"/>
                <a:gd name="T70" fmla="*/ 2151 w 3135"/>
                <a:gd name="T71" fmla="*/ 257 h 1264"/>
                <a:gd name="T72" fmla="*/ 2213 w 3135"/>
                <a:gd name="T73" fmla="*/ 298 h 1264"/>
                <a:gd name="T74" fmla="*/ 2274 w 3135"/>
                <a:gd name="T75" fmla="*/ 342 h 1264"/>
                <a:gd name="T76" fmla="*/ 2336 w 3135"/>
                <a:gd name="T77" fmla="*/ 389 h 1264"/>
                <a:gd name="T78" fmla="*/ 2397 w 3135"/>
                <a:gd name="T79" fmla="*/ 439 h 1264"/>
                <a:gd name="T80" fmla="*/ 2459 w 3135"/>
                <a:gd name="T81" fmla="*/ 492 h 1264"/>
                <a:gd name="T82" fmla="*/ 2520 w 3135"/>
                <a:gd name="T83" fmla="*/ 547 h 1264"/>
                <a:gd name="T84" fmla="*/ 2582 w 3135"/>
                <a:gd name="T85" fmla="*/ 606 h 1264"/>
                <a:gd name="T86" fmla="*/ 2643 w 3135"/>
                <a:gd name="T87" fmla="*/ 668 h 1264"/>
                <a:gd name="T88" fmla="*/ 2705 w 3135"/>
                <a:gd name="T89" fmla="*/ 732 h 1264"/>
                <a:gd name="T90" fmla="*/ 2766 w 3135"/>
                <a:gd name="T91" fmla="*/ 799 h 1264"/>
                <a:gd name="T92" fmla="*/ 2827 w 3135"/>
                <a:gd name="T93" fmla="*/ 870 h 1264"/>
                <a:gd name="T94" fmla="*/ 2889 w 3135"/>
                <a:gd name="T95" fmla="*/ 943 h 1264"/>
                <a:gd name="T96" fmla="*/ 2950 w 3135"/>
                <a:gd name="T97" fmla="*/ 1019 h 1264"/>
                <a:gd name="T98" fmla="*/ 3012 w 3135"/>
                <a:gd name="T99" fmla="*/ 1098 h 1264"/>
                <a:gd name="T100" fmla="*/ 3073 w 3135"/>
                <a:gd name="T101" fmla="*/ 1180 h 1264"/>
                <a:gd name="T102" fmla="*/ 3135 w 3135"/>
                <a:gd name="T103" fmla="*/ 1264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1264">
                  <a:moveTo>
                    <a:pt x="0" y="700"/>
                  </a:moveTo>
                  <a:lnTo>
                    <a:pt x="61" y="639"/>
                  </a:lnTo>
                  <a:lnTo>
                    <a:pt x="123" y="580"/>
                  </a:lnTo>
                  <a:lnTo>
                    <a:pt x="184" y="525"/>
                  </a:lnTo>
                  <a:lnTo>
                    <a:pt x="246" y="472"/>
                  </a:lnTo>
                  <a:lnTo>
                    <a:pt x="307" y="421"/>
                  </a:lnTo>
                  <a:lnTo>
                    <a:pt x="369" y="374"/>
                  </a:lnTo>
                  <a:lnTo>
                    <a:pt x="430" y="329"/>
                  </a:lnTo>
                  <a:lnTo>
                    <a:pt x="492" y="287"/>
                  </a:lnTo>
                  <a:lnTo>
                    <a:pt x="553" y="247"/>
                  </a:lnTo>
                  <a:lnTo>
                    <a:pt x="615" y="211"/>
                  </a:lnTo>
                  <a:lnTo>
                    <a:pt x="676" y="177"/>
                  </a:lnTo>
                  <a:lnTo>
                    <a:pt x="737" y="147"/>
                  </a:lnTo>
                  <a:lnTo>
                    <a:pt x="799" y="119"/>
                  </a:lnTo>
                  <a:lnTo>
                    <a:pt x="860" y="94"/>
                  </a:lnTo>
                  <a:lnTo>
                    <a:pt x="922" y="72"/>
                  </a:lnTo>
                  <a:lnTo>
                    <a:pt x="983" y="53"/>
                  </a:lnTo>
                  <a:lnTo>
                    <a:pt x="1045" y="37"/>
                  </a:lnTo>
                  <a:lnTo>
                    <a:pt x="1106" y="23"/>
                  </a:lnTo>
                  <a:lnTo>
                    <a:pt x="1168" y="13"/>
                  </a:lnTo>
                  <a:lnTo>
                    <a:pt x="1229" y="6"/>
                  </a:lnTo>
                  <a:lnTo>
                    <a:pt x="1291" y="2"/>
                  </a:lnTo>
                  <a:lnTo>
                    <a:pt x="1352" y="0"/>
                  </a:lnTo>
                  <a:lnTo>
                    <a:pt x="1414" y="2"/>
                  </a:lnTo>
                  <a:lnTo>
                    <a:pt x="1475" y="7"/>
                  </a:lnTo>
                  <a:lnTo>
                    <a:pt x="1537" y="14"/>
                  </a:lnTo>
                  <a:lnTo>
                    <a:pt x="1598" y="25"/>
                  </a:lnTo>
                  <a:lnTo>
                    <a:pt x="1660" y="39"/>
                  </a:lnTo>
                  <a:lnTo>
                    <a:pt x="1721" y="56"/>
                  </a:lnTo>
                  <a:lnTo>
                    <a:pt x="1782" y="75"/>
                  </a:lnTo>
                  <a:lnTo>
                    <a:pt x="1844" y="98"/>
                  </a:lnTo>
                  <a:lnTo>
                    <a:pt x="1905" y="124"/>
                  </a:lnTo>
                  <a:lnTo>
                    <a:pt x="1967" y="153"/>
                  </a:lnTo>
                  <a:lnTo>
                    <a:pt x="2028" y="185"/>
                  </a:lnTo>
                  <a:lnTo>
                    <a:pt x="2090" y="220"/>
                  </a:lnTo>
                  <a:lnTo>
                    <a:pt x="2151" y="257"/>
                  </a:lnTo>
                  <a:lnTo>
                    <a:pt x="2213" y="298"/>
                  </a:lnTo>
                  <a:lnTo>
                    <a:pt x="2274" y="342"/>
                  </a:lnTo>
                  <a:lnTo>
                    <a:pt x="2336" y="389"/>
                  </a:lnTo>
                  <a:lnTo>
                    <a:pt x="2397" y="439"/>
                  </a:lnTo>
                  <a:lnTo>
                    <a:pt x="2459" y="492"/>
                  </a:lnTo>
                  <a:lnTo>
                    <a:pt x="2520" y="547"/>
                  </a:lnTo>
                  <a:lnTo>
                    <a:pt x="2582" y="606"/>
                  </a:lnTo>
                  <a:lnTo>
                    <a:pt x="2643" y="668"/>
                  </a:lnTo>
                  <a:lnTo>
                    <a:pt x="2705" y="732"/>
                  </a:lnTo>
                  <a:lnTo>
                    <a:pt x="2766" y="799"/>
                  </a:lnTo>
                  <a:lnTo>
                    <a:pt x="2827" y="870"/>
                  </a:lnTo>
                  <a:lnTo>
                    <a:pt x="2889" y="943"/>
                  </a:lnTo>
                  <a:lnTo>
                    <a:pt x="2950" y="1019"/>
                  </a:lnTo>
                  <a:lnTo>
                    <a:pt x="3012" y="1098"/>
                  </a:lnTo>
                  <a:lnTo>
                    <a:pt x="3073" y="1180"/>
                  </a:lnTo>
                  <a:lnTo>
                    <a:pt x="3135" y="1264"/>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3" name="Freeform 225">
              <a:extLst>
                <a:ext uri="{FF2B5EF4-FFF2-40B4-BE49-F238E27FC236}">
                  <a16:creationId xmlns:a16="http://schemas.microsoft.com/office/drawing/2014/main" id="{24E782B8-BE6F-4FDD-B882-7E2D5CCAB6DD}"/>
                </a:ext>
              </a:extLst>
            </p:cNvPr>
            <p:cNvSpPr>
              <a:spLocks/>
            </p:cNvSpPr>
            <p:nvPr/>
          </p:nvSpPr>
          <p:spPr bwMode="auto">
            <a:xfrm>
              <a:off x="6329365" y="3160713"/>
              <a:ext cx="801688" cy="1349375"/>
            </a:xfrm>
            <a:custGeom>
              <a:avLst/>
              <a:gdLst>
                <a:gd name="T0" fmla="*/ 0 w 3135"/>
                <a:gd name="T1" fmla="*/ 0 h 7341"/>
                <a:gd name="T2" fmla="*/ 61 w 3135"/>
                <a:gd name="T3" fmla="*/ 87 h 7341"/>
                <a:gd name="T4" fmla="*/ 123 w 3135"/>
                <a:gd name="T5" fmla="*/ 177 h 7341"/>
                <a:gd name="T6" fmla="*/ 184 w 3135"/>
                <a:gd name="T7" fmla="*/ 270 h 7341"/>
                <a:gd name="T8" fmla="*/ 246 w 3135"/>
                <a:gd name="T9" fmla="*/ 365 h 7341"/>
                <a:gd name="T10" fmla="*/ 307 w 3135"/>
                <a:gd name="T11" fmla="*/ 464 h 7341"/>
                <a:gd name="T12" fmla="*/ 369 w 3135"/>
                <a:gd name="T13" fmla="*/ 564 h 7341"/>
                <a:gd name="T14" fmla="*/ 430 w 3135"/>
                <a:gd name="T15" fmla="*/ 668 h 7341"/>
                <a:gd name="T16" fmla="*/ 492 w 3135"/>
                <a:gd name="T17" fmla="*/ 774 h 7341"/>
                <a:gd name="T18" fmla="*/ 553 w 3135"/>
                <a:gd name="T19" fmla="*/ 883 h 7341"/>
                <a:gd name="T20" fmla="*/ 615 w 3135"/>
                <a:gd name="T21" fmla="*/ 994 h 7341"/>
                <a:gd name="T22" fmla="*/ 676 w 3135"/>
                <a:gd name="T23" fmla="*/ 1107 h 7341"/>
                <a:gd name="T24" fmla="*/ 737 w 3135"/>
                <a:gd name="T25" fmla="*/ 1224 h 7341"/>
                <a:gd name="T26" fmla="*/ 799 w 3135"/>
                <a:gd name="T27" fmla="*/ 1342 h 7341"/>
                <a:gd name="T28" fmla="*/ 860 w 3135"/>
                <a:gd name="T29" fmla="*/ 1464 h 7341"/>
                <a:gd name="T30" fmla="*/ 922 w 3135"/>
                <a:gd name="T31" fmla="*/ 1587 h 7341"/>
                <a:gd name="T32" fmla="*/ 983 w 3135"/>
                <a:gd name="T33" fmla="*/ 1713 h 7341"/>
                <a:gd name="T34" fmla="*/ 1045 w 3135"/>
                <a:gd name="T35" fmla="*/ 1841 h 7341"/>
                <a:gd name="T36" fmla="*/ 1106 w 3135"/>
                <a:gd name="T37" fmla="*/ 1972 h 7341"/>
                <a:gd name="T38" fmla="*/ 1168 w 3135"/>
                <a:gd name="T39" fmla="*/ 2105 h 7341"/>
                <a:gd name="T40" fmla="*/ 1229 w 3135"/>
                <a:gd name="T41" fmla="*/ 2240 h 7341"/>
                <a:gd name="T42" fmla="*/ 1291 w 3135"/>
                <a:gd name="T43" fmla="*/ 2377 h 7341"/>
                <a:gd name="T44" fmla="*/ 1352 w 3135"/>
                <a:gd name="T45" fmla="*/ 2517 h 7341"/>
                <a:gd name="T46" fmla="*/ 1414 w 3135"/>
                <a:gd name="T47" fmla="*/ 2658 h 7341"/>
                <a:gd name="T48" fmla="*/ 1475 w 3135"/>
                <a:gd name="T49" fmla="*/ 2802 h 7341"/>
                <a:gd name="T50" fmla="*/ 1537 w 3135"/>
                <a:gd name="T51" fmla="*/ 2948 h 7341"/>
                <a:gd name="T52" fmla="*/ 1598 w 3135"/>
                <a:gd name="T53" fmla="*/ 3096 h 7341"/>
                <a:gd name="T54" fmla="*/ 1660 w 3135"/>
                <a:gd name="T55" fmla="*/ 3245 h 7341"/>
                <a:gd name="T56" fmla="*/ 1721 w 3135"/>
                <a:gd name="T57" fmla="*/ 3397 h 7341"/>
                <a:gd name="T58" fmla="*/ 1782 w 3135"/>
                <a:gd name="T59" fmla="*/ 3551 h 7341"/>
                <a:gd name="T60" fmla="*/ 1844 w 3135"/>
                <a:gd name="T61" fmla="*/ 3707 h 7341"/>
                <a:gd name="T62" fmla="*/ 1905 w 3135"/>
                <a:gd name="T63" fmla="*/ 3864 h 7341"/>
                <a:gd name="T64" fmla="*/ 1967 w 3135"/>
                <a:gd name="T65" fmla="*/ 4023 h 7341"/>
                <a:gd name="T66" fmla="*/ 2028 w 3135"/>
                <a:gd name="T67" fmla="*/ 4184 h 7341"/>
                <a:gd name="T68" fmla="*/ 2090 w 3135"/>
                <a:gd name="T69" fmla="*/ 4347 h 7341"/>
                <a:gd name="T70" fmla="*/ 2151 w 3135"/>
                <a:gd name="T71" fmla="*/ 4512 h 7341"/>
                <a:gd name="T72" fmla="*/ 2213 w 3135"/>
                <a:gd name="T73" fmla="*/ 4678 h 7341"/>
                <a:gd name="T74" fmla="*/ 2274 w 3135"/>
                <a:gd name="T75" fmla="*/ 4845 h 7341"/>
                <a:gd name="T76" fmla="*/ 2336 w 3135"/>
                <a:gd name="T77" fmla="*/ 5015 h 7341"/>
                <a:gd name="T78" fmla="*/ 2397 w 3135"/>
                <a:gd name="T79" fmla="*/ 5186 h 7341"/>
                <a:gd name="T80" fmla="*/ 2459 w 3135"/>
                <a:gd name="T81" fmla="*/ 5358 h 7341"/>
                <a:gd name="T82" fmla="*/ 2520 w 3135"/>
                <a:gd name="T83" fmla="*/ 5532 h 7341"/>
                <a:gd name="T84" fmla="*/ 2582 w 3135"/>
                <a:gd name="T85" fmla="*/ 5707 h 7341"/>
                <a:gd name="T86" fmla="*/ 2643 w 3135"/>
                <a:gd name="T87" fmla="*/ 5884 h 7341"/>
                <a:gd name="T88" fmla="*/ 2705 w 3135"/>
                <a:gd name="T89" fmla="*/ 6061 h 7341"/>
                <a:gd name="T90" fmla="*/ 2766 w 3135"/>
                <a:gd name="T91" fmla="*/ 6241 h 7341"/>
                <a:gd name="T92" fmla="*/ 2827 w 3135"/>
                <a:gd name="T93" fmla="*/ 6421 h 7341"/>
                <a:gd name="T94" fmla="*/ 2889 w 3135"/>
                <a:gd name="T95" fmla="*/ 6603 h 7341"/>
                <a:gd name="T96" fmla="*/ 2950 w 3135"/>
                <a:gd name="T97" fmla="*/ 6786 h 7341"/>
                <a:gd name="T98" fmla="*/ 3012 w 3135"/>
                <a:gd name="T99" fmla="*/ 6970 h 7341"/>
                <a:gd name="T100" fmla="*/ 3073 w 3135"/>
                <a:gd name="T101" fmla="*/ 7155 h 7341"/>
                <a:gd name="T102" fmla="*/ 3135 w 3135"/>
                <a:gd name="T103" fmla="*/ 7341 h 7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7341">
                  <a:moveTo>
                    <a:pt x="0" y="0"/>
                  </a:moveTo>
                  <a:lnTo>
                    <a:pt x="61" y="87"/>
                  </a:lnTo>
                  <a:lnTo>
                    <a:pt x="123" y="177"/>
                  </a:lnTo>
                  <a:lnTo>
                    <a:pt x="184" y="270"/>
                  </a:lnTo>
                  <a:lnTo>
                    <a:pt x="246" y="365"/>
                  </a:lnTo>
                  <a:lnTo>
                    <a:pt x="307" y="464"/>
                  </a:lnTo>
                  <a:lnTo>
                    <a:pt x="369" y="564"/>
                  </a:lnTo>
                  <a:lnTo>
                    <a:pt x="430" y="668"/>
                  </a:lnTo>
                  <a:lnTo>
                    <a:pt x="492" y="774"/>
                  </a:lnTo>
                  <a:lnTo>
                    <a:pt x="553" y="883"/>
                  </a:lnTo>
                  <a:lnTo>
                    <a:pt x="615" y="994"/>
                  </a:lnTo>
                  <a:lnTo>
                    <a:pt x="676" y="1107"/>
                  </a:lnTo>
                  <a:lnTo>
                    <a:pt x="737" y="1224"/>
                  </a:lnTo>
                  <a:lnTo>
                    <a:pt x="799" y="1342"/>
                  </a:lnTo>
                  <a:lnTo>
                    <a:pt x="860" y="1464"/>
                  </a:lnTo>
                  <a:lnTo>
                    <a:pt x="922" y="1587"/>
                  </a:lnTo>
                  <a:lnTo>
                    <a:pt x="983" y="1713"/>
                  </a:lnTo>
                  <a:lnTo>
                    <a:pt x="1045" y="1841"/>
                  </a:lnTo>
                  <a:lnTo>
                    <a:pt x="1106" y="1972"/>
                  </a:lnTo>
                  <a:lnTo>
                    <a:pt x="1168" y="2105"/>
                  </a:lnTo>
                  <a:lnTo>
                    <a:pt x="1229" y="2240"/>
                  </a:lnTo>
                  <a:lnTo>
                    <a:pt x="1291" y="2377"/>
                  </a:lnTo>
                  <a:lnTo>
                    <a:pt x="1352" y="2517"/>
                  </a:lnTo>
                  <a:lnTo>
                    <a:pt x="1414" y="2658"/>
                  </a:lnTo>
                  <a:lnTo>
                    <a:pt x="1475" y="2802"/>
                  </a:lnTo>
                  <a:lnTo>
                    <a:pt x="1537" y="2948"/>
                  </a:lnTo>
                  <a:lnTo>
                    <a:pt x="1598" y="3096"/>
                  </a:lnTo>
                  <a:lnTo>
                    <a:pt x="1660" y="3245"/>
                  </a:lnTo>
                  <a:lnTo>
                    <a:pt x="1721" y="3397"/>
                  </a:lnTo>
                  <a:lnTo>
                    <a:pt x="1782" y="3551"/>
                  </a:lnTo>
                  <a:lnTo>
                    <a:pt x="1844" y="3707"/>
                  </a:lnTo>
                  <a:lnTo>
                    <a:pt x="1905" y="3864"/>
                  </a:lnTo>
                  <a:lnTo>
                    <a:pt x="1967" y="4023"/>
                  </a:lnTo>
                  <a:lnTo>
                    <a:pt x="2028" y="4184"/>
                  </a:lnTo>
                  <a:lnTo>
                    <a:pt x="2090" y="4347"/>
                  </a:lnTo>
                  <a:lnTo>
                    <a:pt x="2151" y="4512"/>
                  </a:lnTo>
                  <a:lnTo>
                    <a:pt x="2213" y="4678"/>
                  </a:lnTo>
                  <a:lnTo>
                    <a:pt x="2274" y="4845"/>
                  </a:lnTo>
                  <a:lnTo>
                    <a:pt x="2336" y="5015"/>
                  </a:lnTo>
                  <a:lnTo>
                    <a:pt x="2397" y="5186"/>
                  </a:lnTo>
                  <a:lnTo>
                    <a:pt x="2459" y="5358"/>
                  </a:lnTo>
                  <a:lnTo>
                    <a:pt x="2520" y="5532"/>
                  </a:lnTo>
                  <a:lnTo>
                    <a:pt x="2582" y="5707"/>
                  </a:lnTo>
                  <a:lnTo>
                    <a:pt x="2643" y="5884"/>
                  </a:lnTo>
                  <a:lnTo>
                    <a:pt x="2705" y="6061"/>
                  </a:lnTo>
                  <a:lnTo>
                    <a:pt x="2766" y="6241"/>
                  </a:lnTo>
                  <a:lnTo>
                    <a:pt x="2827" y="6421"/>
                  </a:lnTo>
                  <a:lnTo>
                    <a:pt x="2889" y="6603"/>
                  </a:lnTo>
                  <a:lnTo>
                    <a:pt x="2950" y="6786"/>
                  </a:lnTo>
                  <a:lnTo>
                    <a:pt x="3012" y="6970"/>
                  </a:lnTo>
                  <a:lnTo>
                    <a:pt x="3073" y="7155"/>
                  </a:lnTo>
                  <a:lnTo>
                    <a:pt x="3135" y="7341"/>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4" name="Freeform 226">
              <a:extLst>
                <a:ext uri="{FF2B5EF4-FFF2-40B4-BE49-F238E27FC236}">
                  <a16:creationId xmlns:a16="http://schemas.microsoft.com/office/drawing/2014/main" id="{FFB938DE-3EF9-46D6-BEFB-F2904DF93B1E}"/>
                </a:ext>
              </a:extLst>
            </p:cNvPr>
            <p:cNvSpPr>
              <a:spLocks/>
            </p:cNvSpPr>
            <p:nvPr/>
          </p:nvSpPr>
          <p:spPr bwMode="auto">
            <a:xfrm>
              <a:off x="7131053" y="4510089"/>
              <a:ext cx="674688" cy="1571625"/>
            </a:xfrm>
            <a:custGeom>
              <a:avLst/>
              <a:gdLst>
                <a:gd name="T0" fmla="*/ 0 w 2643"/>
                <a:gd name="T1" fmla="*/ 0 h 8537"/>
                <a:gd name="T2" fmla="*/ 61 w 2643"/>
                <a:gd name="T3" fmla="*/ 187 h 8537"/>
                <a:gd name="T4" fmla="*/ 123 w 2643"/>
                <a:gd name="T5" fmla="*/ 375 h 8537"/>
                <a:gd name="T6" fmla="*/ 184 w 2643"/>
                <a:gd name="T7" fmla="*/ 564 h 8537"/>
                <a:gd name="T8" fmla="*/ 246 w 2643"/>
                <a:gd name="T9" fmla="*/ 755 h 8537"/>
                <a:gd name="T10" fmla="*/ 307 w 2643"/>
                <a:gd name="T11" fmla="*/ 945 h 8537"/>
                <a:gd name="T12" fmla="*/ 369 w 2643"/>
                <a:gd name="T13" fmla="*/ 1137 h 8537"/>
                <a:gd name="T14" fmla="*/ 430 w 2643"/>
                <a:gd name="T15" fmla="*/ 1330 h 8537"/>
                <a:gd name="T16" fmla="*/ 492 w 2643"/>
                <a:gd name="T17" fmla="*/ 1523 h 8537"/>
                <a:gd name="T18" fmla="*/ 553 w 2643"/>
                <a:gd name="T19" fmla="*/ 1717 h 8537"/>
                <a:gd name="T20" fmla="*/ 614 w 2643"/>
                <a:gd name="T21" fmla="*/ 1912 h 8537"/>
                <a:gd name="T22" fmla="*/ 676 w 2643"/>
                <a:gd name="T23" fmla="*/ 2107 h 8537"/>
                <a:gd name="T24" fmla="*/ 737 w 2643"/>
                <a:gd name="T25" fmla="*/ 2303 h 8537"/>
                <a:gd name="T26" fmla="*/ 799 w 2643"/>
                <a:gd name="T27" fmla="*/ 2500 h 8537"/>
                <a:gd name="T28" fmla="*/ 860 w 2643"/>
                <a:gd name="T29" fmla="*/ 2697 h 8537"/>
                <a:gd name="T30" fmla="*/ 922 w 2643"/>
                <a:gd name="T31" fmla="*/ 2895 h 8537"/>
                <a:gd name="T32" fmla="*/ 983 w 2643"/>
                <a:gd name="T33" fmla="*/ 3093 h 8537"/>
                <a:gd name="T34" fmla="*/ 1045 w 2643"/>
                <a:gd name="T35" fmla="*/ 3291 h 8537"/>
                <a:gd name="T36" fmla="*/ 1106 w 2643"/>
                <a:gd name="T37" fmla="*/ 3490 h 8537"/>
                <a:gd name="T38" fmla="*/ 1168 w 2643"/>
                <a:gd name="T39" fmla="*/ 3690 h 8537"/>
                <a:gd name="T40" fmla="*/ 1229 w 2643"/>
                <a:gd name="T41" fmla="*/ 3890 h 8537"/>
                <a:gd name="T42" fmla="*/ 1291 w 2643"/>
                <a:gd name="T43" fmla="*/ 4090 h 8537"/>
                <a:gd name="T44" fmla="*/ 1352 w 2643"/>
                <a:gd name="T45" fmla="*/ 4290 h 8537"/>
                <a:gd name="T46" fmla="*/ 1414 w 2643"/>
                <a:gd name="T47" fmla="*/ 4491 h 8537"/>
                <a:gd name="T48" fmla="*/ 1475 w 2643"/>
                <a:gd name="T49" fmla="*/ 4692 h 8537"/>
                <a:gd name="T50" fmla="*/ 1537 w 2643"/>
                <a:gd name="T51" fmla="*/ 4893 h 8537"/>
                <a:gd name="T52" fmla="*/ 1598 w 2643"/>
                <a:gd name="T53" fmla="*/ 5095 h 8537"/>
                <a:gd name="T54" fmla="*/ 1659 w 2643"/>
                <a:gd name="T55" fmla="*/ 5297 h 8537"/>
                <a:gd name="T56" fmla="*/ 1721 w 2643"/>
                <a:gd name="T57" fmla="*/ 5499 h 8537"/>
                <a:gd name="T58" fmla="*/ 1782 w 2643"/>
                <a:gd name="T59" fmla="*/ 5701 h 8537"/>
                <a:gd name="T60" fmla="*/ 1844 w 2643"/>
                <a:gd name="T61" fmla="*/ 5903 h 8537"/>
                <a:gd name="T62" fmla="*/ 1905 w 2643"/>
                <a:gd name="T63" fmla="*/ 6105 h 8537"/>
                <a:gd name="T64" fmla="*/ 1967 w 2643"/>
                <a:gd name="T65" fmla="*/ 6307 h 8537"/>
                <a:gd name="T66" fmla="*/ 2028 w 2643"/>
                <a:gd name="T67" fmla="*/ 6510 h 8537"/>
                <a:gd name="T68" fmla="*/ 2090 w 2643"/>
                <a:gd name="T69" fmla="*/ 6712 h 8537"/>
                <a:gd name="T70" fmla="*/ 2151 w 2643"/>
                <a:gd name="T71" fmla="*/ 6915 h 8537"/>
                <a:gd name="T72" fmla="*/ 2213 w 2643"/>
                <a:gd name="T73" fmla="*/ 7118 h 8537"/>
                <a:gd name="T74" fmla="*/ 2274 w 2643"/>
                <a:gd name="T75" fmla="*/ 7320 h 8537"/>
                <a:gd name="T76" fmla="*/ 2336 w 2643"/>
                <a:gd name="T77" fmla="*/ 7523 h 8537"/>
                <a:gd name="T78" fmla="*/ 2397 w 2643"/>
                <a:gd name="T79" fmla="*/ 7726 h 8537"/>
                <a:gd name="T80" fmla="*/ 2459 w 2643"/>
                <a:gd name="T81" fmla="*/ 7929 h 8537"/>
                <a:gd name="T82" fmla="*/ 2520 w 2643"/>
                <a:gd name="T83" fmla="*/ 8131 h 8537"/>
                <a:gd name="T84" fmla="*/ 2582 w 2643"/>
                <a:gd name="T85" fmla="*/ 8334 h 8537"/>
                <a:gd name="T86" fmla="*/ 2643 w 2643"/>
                <a:gd name="T87" fmla="*/ 8537 h 8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8537">
                  <a:moveTo>
                    <a:pt x="0" y="0"/>
                  </a:moveTo>
                  <a:lnTo>
                    <a:pt x="61" y="187"/>
                  </a:lnTo>
                  <a:lnTo>
                    <a:pt x="123" y="375"/>
                  </a:lnTo>
                  <a:lnTo>
                    <a:pt x="184" y="564"/>
                  </a:lnTo>
                  <a:lnTo>
                    <a:pt x="246" y="755"/>
                  </a:lnTo>
                  <a:lnTo>
                    <a:pt x="307" y="945"/>
                  </a:lnTo>
                  <a:lnTo>
                    <a:pt x="369" y="1137"/>
                  </a:lnTo>
                  <a:lnTo>
                    <a:pt x="430" y="1330"/>
                  </a:lnTo>
                  <a:lnTo>
                    <a:pt x="492" y="1523"/>
                  </a:lnTo>
                  <a:lnTo>
                    <a:pt x="553" y="1717"/>
                  </a:lnTo>
                  <a:lnTo>
                    <a:pt x="614" y="1912"/>
                  </a:lnTo>
                  <a:lnTo>
                    <a:pt x="676" y="2107"/>
                  </a:lnTo>
                  <a:lnTo>
                    <a:pt x="737" y="2303"/>
                  </a:lnTo>
                  <a:lnTo>
                    <a:pt x="799" y="2500"/>
                  </a:lnTo>
                  <a:lnTo>
                    <a:pt x="860" y="2697"/>
                  </a:lnTo>
                  <a:lnTo>
                    <a:pt x="922" y="2895"/>
                  </a:lnTo>
                  <a:lnTo>
                    <a:pt x="983" y="3093"/>
                  </a:lnTo>
                  <a:lnTo>
                    <a:pt x="1045" y="3291"/>
                  </a:lnTo>
                  <a:lnTo>
                    <a:pt x="1106" y="3490"/>
                  </a:lnTo>
                  <a:lnTo>
                    <a:pt x="1168" y="3690"/>
                  </a:lnTo>
                  <a:lnTo>
                    <a:pt x="1229" y="3890"/>
                  </a:lnTo>
                  <a:lnTo>
                    <a:pt x="1291" y="4090"/>
                  </a:lnTo>
                  <a:lnTo>
                    <a:pt x="1352" y="4290"/>
                  </a:lnTo>
                  <a:lnTo>
                    <a:pt x="1414" y="4491"/>
                  </a:lnTo>
                  <a:lnTo>
                    <a:pt x="1475" y="4692"/>
                  </a:lnTo>
                  <a:lnTo>
                    <a:pt x="1537" y="4893"/>
                  </a:lnTo>
                  <a:lnTo>
                    <a:pt x="1598" y="5095"/>
                  </a:lnTo>
                  <a:lnTo>
                    <a:pt x="1659" y="5297"/>
                  </a:lnTo>
                  <a:lnTo>
                    <a:pt x="1721" y="5499"/>
                  </a:lnTo>
                  <a:lnTo>
                    <a:pt x="1782" y="5701"/>
                  </a:lnTo>
                  <a:lnTo>
                    <a:pt x="1844" y="5903"/>
                  </a:lnTo>
                  <a:lnTo>
                    <a:pt x="1905" y="6105"/>
                  </a:lnTo>
                  <a:lnTo>
                    <a:pt x="1967" y="6307"/>
                  </a:lnTo>
                  <a:lnTo>
                    <a:pt x="2028" y="6510"/>
                  </a:lnTo>
                  <a:lnTo>
                    <a:pt x="2090" y="6712"/>
                  </a:lnTo>
                  <a:lnTo>
                    <a:pt x="2151" y="6915"/>
                  </a:lnTo>
                  <a:lnTo>
                    <a:pt x="2213" y="7118"/>
                  </a:lnTo>
                  <a:lnTo>
                    <a:pt x="2274" y="7320"/>
                  </a:lnTo>
                  <a:lnTo>
                    <a:pt x="2336" y="7523"/>
                  </a:lnTo>
                  <a:lnTo>
                    <a:pt x="2397" y="7726"/>
                  </a:lnTo>
                  <a:lnTo>
                    <a:pt x="2459" y="7929"/>
                  </a:lnTo>
                  <a:lnTo>
                    <a:pt x="2520" y="8131"/>
                  </a:lnTo>
                  <a:lnTo>
                    <a:pt x="2582" y="8334"/>
                  </a:lnTo>
                  <a:lnTo>
                    <a:pt x="2643" y="8537"/>
                  </a:lnTo>
                </a:path>
              </a:pathLst>
            </a:custGeom>
            <a:noFill/>
            <a:ln w="25400">
              <a:solidFill>
                <a:srgbClr val="56B4E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5" name="Freeform 227">
              <a:extLst>
                <a:ext uri="{FF2B5EF4-FFF2-40B4-BE49-F238E27FC236}">
                  <a16:creationId xmlns:a16="http://schemas.microsoft.com/office/drawing/2014/main" id="{0FA2CF90-56BA-429B-842E-01F8242515E8}"/>
                </a:ext>
              </a:extLst>
            </p:cNvPr>
            <p:cNvSpPr>
              <a:spLocks/>
            </p:cNvSpPr>
            <p:nvPr/>
          </p:nvSpPr>
          <p:spPr bwMode="auto">
            <a:xfrm>
              <a:off x="1527176" y="3168651"/>
              <a:ext cx="800100" cy="1011238"/>
            </a:xfrm>
            <a:custGeom>
              <a:avLst/>
              <a:gdLst>
                <a:gd name="T0" fmla="*/ 0 w 3135"/>
                <a:gd name="T1" fmla="*/ 5496 h 5496"/>
                <a:gd name="T2" fmla="*/ 61 w 3135"/>
                <a:gd name="T3" fmla="*/ 5492 h 5496"/>
                <a:gd name="T4" fmla="*/ 123 w 3135"/>
                <a:gd name="T5" fmla="*/ 5481 h 5496"/>
                <a:gd name="T6" fmla="*/ 184 w 3135"/>
                <a:gd name="T7" fmla="*/ 5462 h 5496"/>
                <a:gd name="T8" fmla="*/ 246 w 3135"/>
                <a:gd name="T9" fmla="*/ 5436 h 5496"/>
                <a:gd name="T10" fmla="*/ 307 w 3135"/>
                <a:gd name="T11" fmla="*/ 5403 h 5496"/>
                <a:gd name="T12" fmla="*/ 369 w 3135"/>
                <a:gd name="T13" fmla="*/ 5363 h 5496"/>
                <a:gd name="T14" fmla="*/ 430 w 3135"/>
                <a:gd name="T15" fmla="*/ 5317 h 5496"/>
                <a:gd name="T16" fmla="*/ 492 w 3135"/>
                <a:gd name="T17" fmla="*/ 5265 h 5496"/>
                <a:gd name="T18" fmla="*/ 553 w 3135"/>
                <a:gd name="T19" fmla="*/ 5206 h 5496"/>
                <a:gd name="T20" fmla="*/ 615 w 3135"/>
                <a:gd name="T21" fmla="*/ 5141 h 5496"/>
                <a:gd name="T22" fmla="*/ 676 w 3135"/>
                <a:gd name="T23" fmla="*/ 5071 h 5496"/>
                <a:gd name="T24" fmla="*/ 738 w 3135"/>
                <a:gd name="T25" fmla="*/ 4996 h 5496"/>
                <a:gd name="T26" fmla="*/ 799 w 3135"/>
                <a:gd name="T27" fmla="*/ 4915 h 5496"/>
                <a:gd name="T28" fmla="*/ 861 w 3135"/>
                <a:gd name="T29" fmla="*/ 4829 h 5496"/>
                <a:gd name="T30" fmla="*/ 922 w 3135"/>
                <a:gd name="T31" fmla="*/ 4738 h 5496"/>
                <a:gd name="T32" fmla="*/ 984 w 3135"/>
                <a:gd name="T33" fmla="*/ 4643 h 5496"/>
                <a:gd name="T34" fmla="*/ 1045 w 3135"/>
                <a:gd name="T35" fmla="*/ 4543 h 5496"/>
                <a:gd name="T36" fmla="*/ 1106 w 3135"/>
                <a:gd name="T37" fmla="*/ 4440 h 5496"/>
                <a:gd name="T38" fmla="*/ 1168 w 3135"/>
                <a:gd name="T39" fmla="*/ 4332 h 5496"/>
                <a:gd name="T40" fmla="*/ 1229 w 3135"/>
                <a:gd name="T41" fmla="*/ 4220 h 5496"/>
                <a:gd name="T42" fmla="*/ 1291 w 3135"/>
                <a:gd name="T43" fmla="*/ 4105 h 5496"/>
                <a:gd name="T44" fmla="*/ 1352 w 3135"/>
                <a:gd name="T45" fmla="*/ 3987 h 5496"/>
                <a:gd name="T46" fmla="*/ 1414 w 3135"/>
                <a:gd name="T47" fmla="*/ 3865 h 5496"/>
                <a:gd name="T48" fmla="*/ 1475 w 3135"/>
                <a:gd name="T49" fmla="*/ 3741 h 5496"/>
                <a:gd name="T50" fmla="*/ 1537 w 3135"/>
                <a:gd name="T51" fmla="*/ 3614 h 5496"/>
                <a:gd name="T52" fmla="*/ 1598 w 3135"/>
                <a:gd name="T53" fmla="*/ 3484 h 5496"/>
                <a:gd name="T54" fmla="*/ 1660 w 3135"/>
                <a:gd name="T55" fmla="*/ 3352 h 5496"/>
                <a:gd name="T56" fmla="*/ 1721 w 3135"/>
                <a:gd name="T57" fmla="*/ 3218 h 5496"/>
                <a:gd name="T58" fmla="*/ 1783 w 3135"/>
                <a:gd name="T59" fmla="*/ 3082 h 5496"/>
                <a:gd name="T60" fmla="*/ 1844 w 3135"/>
                <a:gd name="T61" fmla="*/ 2944 h 5496"/>
                <a:gd name="T62" fmla="*/ 1906 w 3135"/>
                <a:gd name="T63" fmla="*/ 2805 h 5496"/>
                <a:gd name="T64" fmla="*/ 1967 w 3135"/>
                <a:gd name="T65" fmla="*/ 2665 h 5496"/>
                <a:gd name="T66" fmla="*/ 2029 w 3135"/>
                <a:gd name="T67" fmla="*/ 2523 h 5496"/>
                <a:gd name="T68" fmla="*/ 2090 w 3135"/>
                <a:gd name="T69" fmla="*/ 2381 h 5496"/>
                <a:gd name="T70" fmla="*/ 2151 w 3135"/>
                <a:gd name="T71" fmla="*/ 2237 h 5496"/>
                <a:gd name="T72" fmla="*/ 2213 w 3135"/>
                <a:gd name="T73" fmla="*/ 2094 h 5496"/>
                <a:gd name="T74" fmla="*/ 2274 w 3135"/>
                <a:gd name="T75" fmla="*/ 1950 h 5496"/>
                <a:gd name="T76" fmla="*/ 2336 w 3135"/>
                <a:gd name="T77" fmla="*/ 1806 h 5496"/>
                <a:gd name="T78" fmla="*/ 2397 w 3135"/>
                <a:gd name="T79" fmla="*/ 1661 h 5496"/>
                <a:gd name="T80" fmla="*/ 2459 w 3135"/>
                <a:gd name="T81" fmla="*/ 1517 h 5496"/>
                <a:gd name="T82" fmla="*/ 2520 w 3135"/>
                <a:gd name="T83" fmla="*/ 1374 h 5496"/>
                <a:gd name="T84" fmla="*/ 2582 w 3135"/>
                <a:gd name="T85" fmla="*/ 1231 h 5496"/>
                <a:gd name="T86" fmla="*/ 2643 w 3135"/>
                <a:gd name="T87" fmla="*/ 1089 h 5496"/>
                <a:gd name="T88" fmla="*/ 2705 w 3135"/>
                <a:gd name="T89" fmla="*/ 948 h 5496"/>
                <a:gd name="T90" fmla="*/ 2766 w 3135"/>
                <a:gd name="T91" fmla="*/ 808 h 5496"/>
                <a:gd name="T92" fmla="*/ 2828 w 3135"/>
                <a:gd name="T93" fmla="*/ 669 h 5496"/>
                <a:gd name="T94" fmla="*/ 2889 w 3135"/>
                <a:gd name="T95" fmla="*/ 531 h 5496"/>
                <a:gd name="T96" fmla="*/ 2951 w 3135"/>
                <a:gd name="T97" fmla="*/ 396 h 5496"/>
                <a:gd name="T98" fmla="*/ 3012 w 3135"/>
                <a:gd name="T99" fmla="*/ 262 h 5496"/>
                <a:gd name="T100" fmla="*/ 3074 w 3135"/>
                <a:gd name="T101" fmla="*/ 130 h 5496"/>
                <a:gd name="T102" fmla="*/ 3135 w 3135"/>
                <a:gd name="T103" fmla="*/ 0 h 5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496">
                  <a:moveTo>
                    <a:pt x="0" y="5496"/>
                  </a:moveTo>
                  <a:lnTo>
                    <a:pt x="61" y="5492"/>
                  </a:lnTo>
                  <a:lnTo>
                    <a:pt x="123" y="5481"/>
                  </a:lnTo>
                  <a:lnTo>
                    <a:pt x="184" y="5462"/>
                  </a:lnTo>
                  <a:lnTo>
                    <a:pt x="246" y="5436"/>
                  </a:lnTo>
                  <a:lnTo>
                    <a:pt x="307" y="5403"/>
                  </a:lnTo>
                  <a:lnTo>
                    <a:pt x="369" y="5363"/>
                  </a:lnTo>
                  <a:lnTo>
                    <a:pt x="430" y="5317"/>
                  </a:lnTo>
                  <a:lnTo>
                    <a:pt x="492" y="5265"/>
                  </a:lnTo>
                  <a:lnTo>
                    <a:pt x="553" y="5206"/>
                  </a:lnTo>
                  <a:lnTo>
                    <a:pt x="615" y="5141"/>
                  </a:lnTo>
                  <a:lnTo>
                    <a:pt x="676" y="5071"/>
                  </a:lnTo>
                  <a:lnTo>
                    <a:pt x="738" y="4996"/>
                  </a:lnTo>
                  <a:lnTo>
                    <a:pt x="799" y="4915"/>
                  </a:lnTo>
                  <a:lnTo>
                    <a:pt x="861" y="4829"/>
                  </a:lnTo>
                  <a:lnTo>
                    <a:pt x="922" y="4738"/>
                  </a:lnTo>
                  <a:lnTo>
                    <a:pt x="984" y="4643"/>
                  </a:lnTo>
                  <a:lnTo>
                    <a:pt x="1045" y="4543"/>
                  </a:lnTo>
                  <a:lnTo>
                    <a:pt x="1106" y="4440"/>
                  </a:lnTo>
                  <a:lnTo>
                    <a:pt x="1168" y="4332"/>
                  </a:lnTo>
                  <a:lnTo>
                    <a:pt x="1229" y="4220"/>
                  </a:lnTo>
                  <a:lnTo>
                    <a:pt x="1291" y="4105"/>
                  </a:lnTo>
                  <a:lnTo>
                    <a:pt x="1352" y="3987"/>
                  </a:lnTo>
                  <a:lnTo>
                    <a:pt x="1414" y="3865"/>
                  </a:lnTo>
                  <a:lnTo>
                    <a:pt x="1475" y="3741"/>
                  </a:lnTo>
                  <a:lnTo>
                    <a:pt x="1537" y="3614"/>
                  </a:lnTo>
                  <a:lnTo>
                    <a:pt x="1598" y="3484"/>
                  </a:lnTo>
                  <a:lnTo>
                    <a:pt x="1660" y="3352"/>
                  </a:lnTo>
                  <a:lnTo>
                    <a:pt x="1721" y="3218"/>
                  </a:lnTo>
                  <a:lnTo>
                    <a:pt x="1783" y="3082"/>
                  </a:lnTo>
                  <a:lnTo>
                    <a:pt x="1844" y="2944"/>
                  </a:lnTo>
                  <a:lnTo>
                    <a:pt x="1906" y="2805"/>
                  </a:lnTo>
                  <a:lnTo>
                    <a:pt x="1967" y="2665"/>
                  </a:lnTo>
                  <a:lnTo>
                    <a:pt x="2029" y="2523"/>
                  </a:lnTo>
                  <a:lnTo>
                    <a:pt x="2090" y="2381"/>
                  </a:lnTo>
                  <a:lnTo>
                    <a:pt x="2151" y="2237"/>
                  </a:lnTo>
                  <a:lnTo>
                    <a:pt x="2213" y="2094"/>
                  </a:lnTo>
                  <a:lnTo>
                    <a:pt x="2274" y="1950"/>
                  </a:lnTo>
                  <a:lnTo>
                    <a:pt x="2336" y="1806"/>
                  </a:lnTo>
                  <a:lnTo>
                    <a:pt x="2397" y="1661"/>
                  </a:lnTo>
                  <a:lnTo>
                    <a:pt x="2459" y="1517"/>
                  </a:lnTo>
                  <a:lnTo>
                    <a:pt x="2520" y="1374"/>
                  </a:lnTo>
                  <a:lnTo>
                    <a:pt x="2582" y="1231"/>
                  </a:lnTo>
                  <a:lnTo>
                    <a:pt x="2643" y="1089"/>
                  </a:lnTo>
                  <a:lnTo>
                    <a:pt x="2705" y="948"/>
                  </a:lnTo>
                  <a:lnTo>
                    <a:pt x="2766" y="808"/>
                  </a:lnTo>
                  <a:lnTo>
                    <a:pt x="2828" y="669"/>
                  </a:lnTo>
                  <a:lnTo>
                    <a:pt x="2889" y="531"/>
                  </a:lnTo>
                  <a:lnTo>
                    <a:pt x="2951" y="396"/>
                  </a:lnTo>
                  <a:lnTo>
                    <a:pt x="3012" y="262"/>
                  </a:lnTo>
                  <a:lnTo>
                    <a:pt x="3074" y="130"/>
                  </a:lnTo>
                  <a:lnTo>
                    <a:pt x="3135" y="0"/>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6" name="Freeform 228">
              <a:extLst>
                <a:ext uri="{FF2B5EF4-FFF2-40B4-BE49-F238E27FC236}">
                  <a16:creationId xmlns:a16="http://schemas.microsoft.com/office/drawing/2014/main" id="{ED3D39F7-F827-4890-BC51-99BC822E9125}"/>
                </a:ext>
              </a:extLst>
            </p:cNvPr>
            <p:cNvSpPr>
              <a:spLocks/>
            </p:cNvSpPr>
            <p:nvPr/>
          </p:nvSpPr>
          <p:spPr bwMode="auto">
            <a:xfrm>
              <a:off x="2327276" y="2741613"/>
              <a:ext cx="800100" cy="427038"/>
            </a:xfrm>
            <a:custGeom>
              <a:avLst/>
              <a:gdLst>
                <a:gd name="T0" fmla="*/ 0 w 3135"/>
                <a:gd name="T1" fmla="*/ 2318 h 2318"/>
                <a:gd name="T2" fmla="*/ 61 w 3135"/>
                <a:gd name="T3" fmla="*/ 2190 h 2318"/>
                <a:gd name="T4" fmla="*/ 123 w 3135"/>
                <a:gd name="T5" fmla="*/ 2064 h 2318"/>
                <a:gd name="T6" fmla="*/ 184 w 3135"/>
                <a:gd name="T7" fmla="*/ 1941 h 2318"/>
                <a:gd name="T8" fmla="*/ 246 w 3135"/>
                <a:gd name="T9" fmla="*/ 1821 h 2318"/>
                <a:gd name="T10" fmla="*/ 307 w 3135"/>
                <a:gd name="T11" fmla="*/ 1704 h 2318"/>
                <a:gd name="T12" fmla="*/ 369 w 3135"/>
                <a:gd name="T13" fmla="*/ 1589 h 2318"/>
                <a:gd name="T14" fmla="*/ 430 w 3135"/>
                <a:gd name="T15" fmla="*/ 1478 h 2318"/>
                <a:gd name="T16" fmla="*/ 492 w 3135"/>
                <a:gd name="T17" fmla="*/ 1370 h 2318"/>
                <a:gd name="T18" fmla="*/ 553 w 3135"/>
                <a:gd name="T19" fmla="*/ 1265 h 2318"/>
                <a:gd name="T20" fmla="*/ 615 w 3135"/>
                <a:gd name="T21" fmla="*/ 1164 h 2318"/>
                <a:gd name="T22" fmla="*/ 676 w 3135"/>
                <a:gd name="T23" fmla="*/ 1066 h 2318"/>
                <a:gd name="T24" fmla="*/ 738 w 3135"/>
                <a:gd name="T25" fmla="*/ 972 h 2318"/>
                <a:gd name="T26" fmla="*/ 799 w 3135"/>
                <a:gd name="T27" fmla="*/ 881 h 2318"/>
                <a:gd name="T28" fmla="*/ 861 w 3135"/>
                <a:gd name="T29" fmla="*/ 795 h 2318"/>
                <a:gd name="T30" fmla="*/ 922 w 3135"/>
                <a:gd name="T31" fmla="*/ 712 h 2318"/>
                <a:gd name="T32" fmla="*/ 983 w 3135"/>
                <a:gd name="T33" fmla="*/ 634 h 2318"/>
                <a:gd name="T34" fmla="*/ 1045 w 3135"/>
                <a:gd name="T35" fmla="*/ 560 h 2318"/>
                <a:gd name="T36" fmla="*/ 1106 w 3135"/>
                <a:gd name="T37" fmla="*/ 490 h 2318"/>
                <a:gd name="T38" fmla="*/ 1168 w 3135"/>
                <a:gd name="T39" fmla="*/ 424 h 2318"/>
                <a:gd name="T40" fmla="*/ 1229 w 3135"/>
                <a:gd name="T41" fmla="*/ 363 h 2318"/>
                <a:gd name="T42" fmla="*/ 1291 w 3135"/>
                <a:gd name="T43" fmla="*/ 307 h 2318"/>
                <a:gd name="T44" fmla="*/ 1352 w 3135"/>
                <a:gd name="T45" fmla="*/ 255 h 2318"/>
                <a:gd name="T46" fmla="*/ 1414 w 3135"/>
                <a:gd name="T47" fmla="*/ 207 h 2318"/>
                <a:gd name="T48" fmla="*/ 1475 w 3135"/>
                <a:gd name="T49" fmla="*/ 165 h 2318"/>
                <a:gd name="T50" fmla="*/ 1537 w 3135"/>
                <a:gd name="T51" fmla="*/ 127 h 2318"/>
                <a:gd name="T52" fmla="*/ 1598 w 3135"/>
                <a:gd name="T53" fmla="*/ 94 h 2318"/>
                <a:gd name="T54" fmla="*/ 1660 w 3135"/>
                <a:gd name="T55" fmla="*/ 66 h 2318"/>
                <a:gd name="T56" fmla="*/ 1721 w 3135"/>
                <a:gd name="T57" fmla="*/ 43 h 2318"/>
                <a:gd name="T58" fmla="*/ 1783 w 3135"/>
                <a:gd name="T59" fmla="*/ 25 h 2318"/>
                <a:gd name="T60" fmla="*/ 1844 w 3135"/>
                <a:gd name="T61" fmla="*/ 11 h 2318"/>
                <a:gd name="T62" fmla="*/ 1906 w 3135"/>
                <a:gd name="T63" fmla="*/ 3 h 2318"/>
                <a:gd name="T64" fmla="*/ 1967 w 3135"/>
                <a:gd name="T65" fmla="*/ 0 h 2318"/>
                <a:gd name="T66" fmla="*/ 2028 w 3135"/>
                <a:gd name="T67" fmla="*/ 2 h 2318"/>
                <a:gd name="T68" fmla="*/ 2090 w 3135"/>
                <a:gd name="T69" fmla="*/ 10 h 2318"/>
                <a:gd name="T70" fmla="*/ 2151 w 3135"/>
                <a:gd name="T71" fmla="*/ 22 h 2318"/>
                <a:gd name="T72" fmla="*/ 2213 w 3135"/>
                <a:gd name="T73" fmla="*/ 40 h 2318"/>
                <a:gd name="T74" fmla="*/ 2274 w 3135"/>
                <a:gd name="T75" fmla="*/ 62 h 2318"/>
                <a:gd name="T76" fmla="*/ 2336 w 3135"/>
                <a:gd name="T77" fmla="*/ 90 h 2318"/>
                <a:gd name="T78" fmla="*/ 2397 w 3135"/>
                <a:gd name="T79" fmla="*/ 123 h 2318"/>
                <a:gd name="T80" fmla="*/ 2459 w 3135"/>
                <a:gd name="T81" fmla="*/ 161 h 2318"/>
                <a:gd name="T82" fmla="*/ 2520 w 3135"/>
                <a:gd name="T83" fmla="*/ 205 h 2318"/>
                <a:gd name="T84" fmla="*/ 2582 w 3135"/>
                <a:gd name="T85" fmla="*/ 253 h 2318"/>
                <a:gd name="T86" fmla="*/ 2643 w 3135"/>
                <a:gd name="T87" fmla="*/ 307 h 2318"/>
                <a:gd name="T88" fmla="*/ 2705 w 3135"/>
                <a:gd name="T89" fmla="*/ 365 h 2318"/>
                <a:gd name="T90" fmla="*/ 2766 w 3135"/>
                <a:gd name="T91" fmla="*/ 429 h 2318"/>
                <a:gd name="T92" fmla="*/ 2828 w 3135"/>
                <a:gd name="T93" fmla="*/ 498 h 2318"/>
                <a:gd name="T94" fmla="*/ 2889 w 3135"/>
                <a:gd name="T95" fmla="*/ 572 h 2318"/>
                <a:gd name="T96" fmla="*/ 2951 w 3135"/>
                <a:gd name="T97" fmla="*/ 650 h 2318"/>
                <a:gd name="T98" fmla="*/ 3012 w 3135"/>
                <a:gd name="T99" fmla="*/ 734 h 2318"/>
                <a:gd name="T100" fmla="*/ 3073 w 3135"/>
                <a:gd name="T101" fmla="*/ 822 h 2318"/>
                <a:gd name="T102" fmla="*/ 3135 w 3135"/>
                <a:gd name="T103" fmla="*/ 915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2318">
                  <a:moveTo>
                    <a:pt x="0" y="2318"/>
                  </a:moveTo>
                  <a:lnTo>
                    <a:pt x="61" y="2190"/>
                  </a:lnTo>
                  <a:lnTo>
                    <a:pt x="123" y="2064"/>
                  </a:lnTo>
                  <a:lnTo>
                    <a:pt x="184" y="1941"/>
                  </a:lnTo>
                  <a:lnTo>
                    <a:pt x="246" y="1821"/>
                  </a:lnTo>
                  <a:lnTo>
                    <a:pt x="307" y="1704"/>
                  </a:lnTo>
                  <a:lnTo>
                    <a:pt x="369" y="1589"/>
                  </a:lnTo>
                  <a:lnTo>
                    <a:pt x="430" y="1478"/>
                  </a:lnTo>
                  <a:lnTo>
                    <a:pt x="492" y="1370"/>
                  </a:lnTo>
                  <a:lnTo>
                    <a:pt x="553" y="1265"/>
                  </a:lnTo>
                  <a:lnTo>
                    <a:pt x="615" y="1164"/>
                  </a:lnTo>
                  <a:lnTo>
                    <a:pt x="676" y="1066"/>
                  </a:lnTo>
                  <a:lnTo>
                    <a:pt x="738" y="972"/>
                  </a:lnTo>
                  <a:lnTo>
                    <a:pt x="799" y="881"/>
                  </a:lnTo>
                  <a:lnTo>
                    <a:pt x="861" y="795"/>
                  </a:lnTo>
                  <a:lnTo>
                    <a:pt x="922" y="712"/>
                  </a:lnTo>
                  <a:lnTo>
                    <a:pt x="983" y="634"/>
                  </a:lnTo>
                  <a:lnTo>
                    <a:pt x="1045" y="560"/>
                  </a:lnTo>
                  <a:lnTo>
                    <a:pt x="1106" y="490"/>
                  </a:lnTo>
                  <a:lnTo>
                    <a:pt x="1168" y="424"/>
                  </a:lnTo>
                  <a:lnTo>
                    <a:pt x="1229" y="363"/>
                  </a:lnTo>
                  <a:lnTo>
                    <a:pt x="1291" y="307"/>
                  </a:lnTo>
                  <a:lnTo>
                    <a:pt x="1352" y="255"/>
                  </a:lnTo>
                  <a:lnTo>
                    <a:pt x="1414" y="207"/>
                  </a:lnTo>
                  <a:lnTo>
                    <a:pt x="1475" y="165"/>
                  </a:lnTo>
                  <a:lnTo>
                    <a:pt x="1537" y="127"/>
                  </a:lnTo>
                  <a:lnTo>
                    <a:pt x="1598" y="94"/>
                  </a:lnTo>
                  <a:lnTo>
                    <a:pt x="1660" y="66"/>
                  </a:lnTo>
                  <a:lnTo>
                    <a:pt x="1721" y="43"/>
                  </a:lnTo>
                  <a:lnTo>
                    <a:pt x="1783" y="25"/>
                  </a:lnTo>
                  <a:lnTo>
                    <a:pt x="1844" y="11"/>
                  </a:lnTo>
                  <a:lnTo>
                    <a:pt x="1906" y="3"/>
                  </a:lnTo>
                  <a:lnTo>
                    <a:pt x="1967" y="0"/>
                  </a:lnTo>
                  <a:lnTo>
                    <a:pt x="2028" y="2"/>
                  </a:lnTo>
                  <a:lnTo>
                    <a:pt x="2090" y="10"/>
                  </a:lnTo>
                  <a:lnTo>
                    <a:pt x="2151" y="22"/>
                  </a:lnTo>
                  <a:lnTo>
                    <a:pt x="2213" y="40"/>
                  </a:lnTo>
                  <a:lnTo>
                    <a:pt x="2274" y="62"/>
                  </a:lnTo>
                  <a:lnTo>
                    <a:pt x="2336" y="90"/>
                  </a:lnTo>
                  <a:lnTo>
                    <a:pt x="2397" y="123"/>
                  </a:lnTo>
                  <a:lnTo>
                    <a:pt x="2459" y="161"/>
                  </a:lnTo>
                  <a:lnTo>
                    <a:pt x="2520" y="205"/>
                  </a:lnTo>
                  <a:lnTo>
                    <a:pt x="2582" y="253"/>
                  </a:lnTo>
                  <a:lnTo>
                    <a:pt x="2643" y="307"/>
                  </a:lnTo>
                  <a:lnTo>
                    <a:pt x="2705" y="365"/>
                  </a:lnTo>
                  <a:lnTo>
                    <a:pt x="2766" y="429"/>
                  </a:lnTo>
                  <a:lnTo>
                    <a:pt x="2828" y="498"/>
                  </a:lnTo>
                  <a:lnTo>
                    <a:pt x="2889" y="572"/>
                  </a:lnTo>
                  <a:lnTo>
                    <a:pt x="2951" y="650"/>
                  </a:lnTo>
                  <a:lnTo>
                    <a:pt x="3012" y="734"/>
                  </a:lnTo>
                  <a:lnTo>
                    <a:pt x="3073" y="822"/>
                  </a:lnTo>
                  <a:lnTo>
                    <a:pt x="3135" y="915"/>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7" name="Freeform 229">
              <a:extLst>
                <a:ext uri="{FF2B5EF4-FFF2-40B4-BE49-F238E27FC236}">
                  <a16:creationId xmlns:a16="http://schemas.microsoft.com/office/drawing/2014/main" id="{15CFC112-C20E-4516-9595-F686963A2FF6}"/>
                </a:ext>
              </a:extLst>
            </p:cNvPr>
            <p:cNvSpPr>
              <a:spLocks/>
            </p:cNvSpPr>
            <p:nvPr/>
          </p:nvSpPr>
          <p:spPr bwMode="auto">
            <a:xfrm>
              <a:off x="3127377" y="2909888"/>
              <a:ext cx="800100" cy="1627188"/>
            </a:xfrm>
            <a:custGeom>
              <a:avLst/>
              <a:gdLst>
                <a:gd name="T0" fmla="*/ 0 w 3135"/>
                <a:gd name="T1" fmla="*/ 0 h 8839"/>
                <a:gd name="T2" fmla="*/ 61 w 3135"/>
                <a:gd name="T3" fmla="*/ 98 h 8839"/>
                <a:gd name="T4" fmla="*/ 123 w 3135"/>
                <a:gd name="T5" fmla="*/ 201 h 8839"/>
                <a:gd name="T6" fmla="*/ 184 w 3135"/>
                <a:gd name="T7" fmla="*/ 308 h 8839"/>
                <a:gd name="T8" fmla="*/ 246 w 3135"/>
                <a:gd name="T9" fmla="*/ 420 h 8839"/>
                <a:gd name="T10" fmla="*/ 307 w 3135"/>
                <a:gd name="T11" fmla="*/ 536 h 8839"/>
                <a:gd name="T12" fmla="*/ 369 w 3135"/>
                <a:gd name="T13" fmla="*/ 657 h 8839"/>
                <a:gd name="T14" fmla="*/ 430 w 3135"/>
                <a:gd name="T15" fmla="*/ 782 h 8839"/>
                <a:gd name="T16" fmla="*/ 492 w 3135"/>
                <a:gd name="T17" fmla="*/ 911 h 8839"/>
                <a:gd name="T18" fmla="*/ 553 w 3135"/>
                <a:gd name="T19" fmla="*/ 1045 h 8839"/>
                <a:gd name="T20" fmla="*/ 615 w 3135"/>
                <a:gd name="T21" fmla="*/ 1182 h 8839"/>
                <a:gd name="T22" fmla="*/ 676 w 3135"/>
                <a:gd name="T23" fmla="*/ 1323 h 8839"/>
                <a:gd name="T24" fmla="*/ 738 w 3135"/>
                <a:gd name="T25" fmla="*/ 1469 h 8839"/>
                <a:gd name="T26" fmla="*/ 799 w 3135"/>
                <a:gd name="T27" fmla="*/ 1618 h 8839"/>
                <a:gd name="T28" fmla="*/ 861 w 3135"/>
                <a:gd name="T29" fmla="*/ 1770 h 8839"/>
                <a:gd name="T30" fmla="*/ 922 w 3135"/>
                <a:gd name="T31" fmla="*/ 1927 h 8839"/>
                <a:gd name="T32" fmla="*/ 983 w 3135"/>
                <a:gd name="T33" fmla="*/ 2086 h 8839"/>
                <a:gd name="T34" fmla="*/ 1045 w 3135"/>
                <a:gd name="T35" fmla="*/ 2249 h 8839"/>
                <a:gd name="T36" fmla="*/ 1106 w 3135"/>
                <a:gd name="T37" fmla="*/ 2416 h 8839"/>
                <a:gd name="T38" fmla="*/ 1168 w 3135"/>
                <a:gd name="T39" fmla="*/ 2585 h 8839"/>
                <a:gd name="T40" fmla="*/ 1229 w 3135"/>
                <a:gd name="T41" fmla="*/ 2757 h 8839"/>
                <a:gd name="T42" fmla="*/ 1291 w 3135"/>
                <a:gd name="T43" fmla="*/ 2932 h 8839"/>
                <a:gd name="T44" fmla="*/ 1352 w 3135"/>
                <a:gd name="T45" fmla="*/ 3110 h 8839"/>
                <a:gd name="T46" fmla="*/ 1414 w 3135"/>
                <a:gd name="T47" fmla="*/ 3291 h 8839"/>
                <a:gd name="T48" fmla="*/ 1475 w 3135"/>
                <a:gd name="T49" fmla="*/ 3474 h 8839"/>
                <a:gd name="T50" fmla="*/ 1537 w 3135"/>
                <a:gd name="T51" fmla="*/ 3659 h 8839"/>
                <a:gd name="T52" fmla="*/ 1598 w 3135"/>
                <a:gd name="T53" fmla="*/ 3847 h 8839"/>
                <a:gd name="T54" fmla="*/ 1660 w 3135"/>
                <a:gd name="T55" fmla="*/ 4036 h 8839"/>
                <a:gd name="T56" fmla="*/ 1721 w 3135"/>
                <a:gd name="T57" fmla="*/ 4228 h 8839"/>
                <a:gd name="T58" fmla="*/ 1783 w 3135"/>
                <a:gd name="T59" fmla="*/ 4422 h 8839"/>
                <a:gd name="T60" fmla="*/ 1844 w 3135"/>
                <a:gd name="T61" fmla="*/ 4617 h 8839"/>
                <a:gd name="T62" fmla="*/ 1906 w 3135"/>
                <a:gd name="T63" fmla="*/ 4813 h 8839"/>
                <a:gd name="T64" fmla="*/ 1967 w 3135"/>
                <a:gd name="T65" fmla="*/ 5011 h 8839"/>
                <a:gd name="T66" fmla="*/ 2028 w 3135"/>
                <a:gd name="T67" fmla="*/ 5210 h 8839"/>
                <a:gd name="T68" fmla="*/ 2090 w 3135"/>
                <a:gd name="T69" fmla="*/ 5411 h 8839"/>
                <a:gd name="T70" fmla="*/ 2151 w 3135"/>
                <a:gd name="T71" fmla="*/ 5612 h 8839"/>
                <a:gd name="T72" fmla="*/ 2213 w 3135"/>
                <a:gd name="T73" fmla="*/ 5814 h 8839"/>
                <a:gd name="T74" fmla="*/ 2274 w 3135"/>
                <a:gd name="T75" fmla="*/ 6017 h 8839"/>
                <a:gd name="T76" fmla="*/ 2336 w 3135"/>
                <a:gd name="T77" fmla="*/ 6220 h 8839"/>
                <a:gd name="T78" fmla="*/ 2397 w 3135"/>
                <a:gd name="T79" fmla="*/ 6423 h 8839"/>
                <a:gd name="T80" fmla="*/ 2459 w 3135"/>
                <a:gd name="T81" fmla="*/ 6627 h 8839"/>
                <a:gd name="T82" fmla="*/ 2520 w 3135"/>
                <a:gd name="T83" fmla="*/ 6831 h 8839"/>
                <a:gd name="T84" fmla="*/ 2582 w 3135"/>
                <a:gd name="T85" fmla="*/ 7035 h 8839"/>
                <a:gd name="T86" fmla="*/ 2643 w 3135"/>
                <a:gd name="T87" fmla="*/ 7238 h 8839"/>
                <a:gd name="T88" fmla="*/ 2705 w 3135"/>
                <a:gd name="T89" fmla="*/ 7441 h 8839"/>
                <a:gd name="T90" fmla="*/ 2766 w 3135"/>
                <a:gd name="T91" fmla="*/ 7644 h 8839"/>
                <a:gd name="T92" fmla="*/ 2828 w 3135"/>
                <a:gd name="T93" fmla="*/ 7845 h 8839"/>
                <a:gd name="T94" fmla="*/ 2889 w 3135"/>
                <a:gd name="T95" fmla="*/ 8046 h 8839"/>
                <a:gd name="T96" fmla="*/ 2951 w 3135"/>
                <a:gd name="T97" fmla="*/ 8246 h 8839"/>
                <a:gd name="T98" fmla="*/ 3012 w 3135"/>
                <a:gd name="T99" fmla="*/ 8445 h 8839"/>
                <a:gd name="T100" fmla="*/ 3073 w 3135"/>
                <a:gd name="T101" fmla="*/ 8643 h 8839"/>
                <a:gd name="T102" fmla="*/ 3135 w 3135"/>
                <a:gd name="T103" fmla="*/ 8839 h 8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8839">
                  <a:moveTo>
                    <a:pt x="0" y="0"/>
                  </a:moveTo>
                  <a:lnTo>
                    <a:pt x="61" y="98"/>
                  </a:lnTo>
                  <a:lnTo>
                    <a:pt x="123" y="201"/>
                  </a:lnTo>
                  <a:lnTo>
                    <a:pt x="184" y="308"/>
                  </a:lnTo>
                  <a:lnTo>
                    <a:pt x="246" y="420"/>
                  </a:lnTo>
                  <a:lnTo>
                    <a:pt x="307" y="536"/>
                  </a:lnTo>
                  <a:lnTo>
                    <a:pt x="369" y="657"/>
                  </a:lnTo>
                  <a:lnTo>
                    <a:pt x="430" y="782"/>
                  </a:lnTo>
                  <a:lnTo>
                    <a:pt x="492" y="911"/>
                  </a:lnTo>
                  <a:lnTo>
                    <a:pt x="553" y="1045"/>
                  </a:lnTo>
                  <a:lnTo>
                    <a:pt x="615" y="1182"/>
                  </a:lnTo>
                  <a:lnTo>
                    <a:pt x="676" y="1323"/>
                  </a:lnTo>
                  <a:lnTo>
                    <a:pt x="738" y="1469"/>
                  </a:lnTo>
                  <a:lnTo>
                    <a:pt x="799" y="1618"/>
                  </a:lnTo>
                  <a:lnTo>
                    <a:pt x="861" y="1770"/>
                  </a:lnTo>
                  <a:lnTo>
                    <a:pt x="922" y="1927"/>
                  </a:lnTo>
                  <a:lnTo>
                    <a:pt x="983" y="2086"/>
                  </a:lnTo>
                  <a:lnTo>
                    <a:pt x="1045" y="2249"/>
                  </a:lnTo>
                  <a:lnTo>
                    <a:pt x="1106" y="2416"/>
                  </a:lnTo>
                  <a:lnTo>
                    <a:pt x="1168" y="2585"/>
                  </a:lnTo>
                  <a:lnTo>
                    <a:pt x="1229" y="2757"/>
                  </a:lnTo>
                  <a:lnTo>
                    <a:pt x="1291" y="2932"/>
                  </a:lnTo>
                  <a:lnTo>
                    <a:pt x="1352" y="3110"/>
                  </a:lnTo>
                  <a:lnTo>
                    <a:pt x="1414" y="3291"/>
                  </a:lnTo>
                  <a:lnTo>
                    <a:pt x="1475" y="3474"/>
                  </a:lnTo>
                  <a:lnTo>
                    <a:pt x="1537" y="3659"/>
                  </a:lnTo>
                  <a:lnTo>
                    <a:pt x="1598" y="3847"/>
                  </a:lnTo>
                  <a:lnTo>
                    <a:pt x="1660" y="4036"/>
                  </a:lnTo>
                  <a:lnTo>
                    <a:pt x="1721" y="4228"/>
                  </a:lnTo>
                  <a:lnTo>
                    <a:pt x="1783" y="4422"/>
                  </a:lnTo>
                  <a:lnTo>
                    <a:pt x="1844" y="4617"/>
                  </a:lnTo>
                  <a:lnTo>
                    <a:pt x="1906" y="4813"/>
                  </a:lnTo>
                  <a:lnTo>
                    <a:pt x="1967" y="5011"/>
                  </a:lnTo>
                  <a:lnTo>
                    <a:pt x="2028" y="5210"/>
                  </a:lnTo>
                  <a:lnTo>
                    <a:pt x="2090" y="5411"/>
                  </a:lnTo>
                  <a:lnTo>
                    <a:pt x="2151" y="5612"/>
                  </a:lnTo>
                  <a:lnTo>
                    <a:pt x="2213" y="5814"/>
                  </a:lnTo>
                  <a:lnTo>
                    <a:pt x="2274" y="6017"/>
                  </a:lnTo>
                  <a:lnTo>
                    <a:pt x="2336" y="6220"/>
                  </a:lnTo>
                  <a:lnTo>
                    <a:pt x="2397" y="6423"/>
                  </a:lnTo>
                  <a:lnTo>
                    <a:pt x="2459" y="6627"/>
                  </a:lnTo>
                  <a:lnTo>
                    <a:pt x="2520" y="6831"/>
                  </a:lnTo>
                  <a:lnTo>
                    <a:pt x="2582" y="7035"/>
                  </a:lnTo>
                  <a:lnTo>
                    <a:pt x="2643" y="7238"/>
                  </a:lnTo>
                  <a:lnTo>
                    <a:pt x="2705" y="7441"/>
                  </a:lnTo>
                  <a:lnTo>
                    <a:pt x="2766" y="7644"/>
                  </a:lnTo>
                  <a:lnTo>
                    <a:pt x="2828" y="7845"/>
                  </a:lnTo>
                  <a:lnTo>
                    <a:pt x="2889" y="8046"/>
                  </a:lnTo>
                  <a:lnTo>
                    <a:pt x="2951" y="8246"/>
                  </a:lnTo>
                  <a:lnTo>
                    <a:pt x="3012" y="8445"/>
                  </a:lnTo>
                  <a:lnTo>
                    <a:pt x="3073" y="8643"/>
                  </a:lnTo>
                  <a:lnTo>
                    <a:pt x="3135" y="8839"/>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8" name="Freeform 230">
              <a:extLst>
                <a:ext uri="{FF2B5EF4-FFF2-40B4-BE49-F238E27FC236}">
                  <a16:creationId xmlns:a16="http://schemas.microsoft.com/office/drawing/2014/main" id="{52A76782-4174-4FB8-B6B9-30206D5F5281}"/>
                </a:ext>
              </a:extLst>
            </p:cNvPr>
            <p:cNvSpPr>
              <a:spLocks/>
            </p:cNvSpPr>
            <p:nvPr/>
          </p:nvSpPr>
          <p:spPr bwMode="auto">
            <a:xfrm>
              <a:off x="3927477" y="4537076"/>
              <a:ext cx="801688" cy="987425"/>
            </a:xfrm>
            <a:custGeom>
              <a:avLst/>
              <a:gdLst>
                <a:gd name="T0" fmla="*/ 0 w 3135"/>
                <a:gd name="T1" fmla="*/ 0 h 5367"/>
                <a:gd name="T2" fmla="*/ 61 w 3135"/>
                <a:gd name="T3" fmla="*/ 195 h 5367"/>
                <a:gd name="T4" fmla="*/ 123 w 3135"/>
                <a:gd name="T5" fmla="*/ 387 h 5367"/>
                <a:gd name="T6" fmla="*/ 184 w 3135"/>
                <a:gd name="T7" fmla="*/ 578 h 5367"/>
                <a:gd name="T8" fmla="*/ 246 w 3135"/>
                <a:gd name="T9" fmla="*/ 767 h 5367"/>
                <a:gd name="T10" fmla="*/ 307 w 3135"/>
                <a:gd name="T11" fmla="*/ 954 h 5367"/>
                <a:gd name="T12" fmla="*/ 369 w 3135"/>
                <a:gd name="T13" fmla="*/ 1139 h 5367"/>
                <a:gd name="T14" fmla="*/ 430 w 3135"/>
                <a:gd name="T15" fmla="*/ 1321 h 5367"/>
                <a:gd name="T16" fmla="*/ 492 w 3135"/>
                <a:gd name="T17" fmla="*/ 1501 h 5367"/>
                <a:gd name="T18" fmla="*/ 553 w 3135"/>
                <a:gd name="T19" fmla="*/ 1678 h 5367"/>
                <a:gd name="T20" fmla="*/ 615 w 3135"/>
                <a:gd name="T21" fmla="*/ 1852 h 5367"/>
                <a:gd name="T22" fmla="*/ 676 w 3135"/>
                <a:gd name="T23" fmla="*/ 2023 h 5367"/>
                <a:gd name="T24" fmla="*/ 738 w 3135"/>
                <a:gd name="T25" fmla="*/ 2191 h 5367"/>
                <a:gd name="T26" fmla="*/ 799 w 3135"/>
                <a:gd name="T27" fmla="*/ 2356 h 5367"/>
                <a:gd name="T28" fmla="*/ 860 w 3135"/>
                <a:gd name="T29" fmla="*/ 2518 h 5367"/>
                <a:gd name="T30" fmla="*/ 922 w 3135"/>
                <a:gd name="T31" fmla="*/ 2676 h 5367"/>
                <a:gd name="T32" fmla="*/ 983 w 3135"/>
                <a:gd name="T33" fmla="*/ 2830 h 5367"/>
                <a:gd name="T34" fmla="*/ 1045 w 3135"/>
                <a:gd name="T35" fmla="*/ 2981 h 5367"/>
                <a:gd name="T36" fmla="*/ 1106 w 3135"/>
                <a:gd name="T37" fmla="*/ 3128 h 5367"/>
                <a:gd name="T38" fmla="*/ 1168 w 3135"/>
                <a:gd name="T39" fmla="*/ 3272 h 5367"/>
                <a:gd name="T40" fmla="*/ 1229 w 3135"/>
                <a:gd name="T41" fmla="*/ 3411 h 5367"/>
                <a:gd name="T42" fmla="*/ 1291 w 3135"/>
                <a:gd name="T43" fmla="*/ 3546 h 5367"/>
                <a:gd name="T44" fmla="*/ 1352 w 3135"/>
                <a:gd name="T45" fmla="*/ 3677 h 5367"/>
                <a:gd name="T46" fmla="*/ 1414 w 3135"/>
                <a:gd name="T47" fmla="*/ 3804 h 5367"/>
                <a:gd name="T48" fmla="*/ 1475 w 3135"/>
                <a:gd name="T49" fmla="*/ 3926 h 5367"/>
                <a:gd name="T50" fmla="*/ 1537 w 3135"/>
                <a:gd name="T51" fmla="*/ 4044 h 5367"/>
                <a:gd name="T52" fmla="*/ 1598 w 3135"/>
                <a:gd name="T53" fmla="*/ 4157 h 5367"/>
                <a:gd name="T54" fmla="*/ 1660 w 3135"/>
                <a:gd name="T55" fmla="*/ 4266 h 5367"/>
                <a:gd name="T56" fmla="*/ 1721 w 3135"/>
                <a:gd name="T57" fmla="*/ 4370 h 5367"/>
                <a:gd name="T58" fmla="*/ 1783 w 3135"/>
                <a:gd name="T59" fmla="*/ 4469 h 5367"/>
                <a:gd name="T60" fmla="*/ 1844 w 3135"/>
                <a:gd name="T61" fmla="*/ 4563 h 5367"/>
                <a:gd name="T62" fmla="*/ 1905 w 3135"/>
                <a:gd name="T63" fmla="*/ 4653 h 5367"/>
                <a:gd name="T64" fmla="*/ 1967 w 3135"/>
                <a:gd name="T65" fmla="*/ 4737 h 5367"/>
                <a:gd name="T66" fmla="*/ 2028 w 3135"/>
                <a:gd name="T67" fmla="*/ 4816 h 5367"/>
                <a:gd name="T68" fmla="*/ 2090 w 3135"/>
                <a:gd name="T69" fmla="*/ 4890 h 5367"/>
                <a:gd name="T70" fmla="*/ 2151 w 3135"/>
                <a:gd name="T71" fmla="*/ 4959 h 5367"/>
                <a:gd name="T72" fmla="*/ 2213 w 3135"/>
                <a:gd name="T73" fmla="*/ 5023 h 5367"/>
                <a:gd name="T74" fmla="*/ 2274 w 3135"/>
                <a:gd name="T75" fmla="*/ 5081 h 5367"/>
                <a:gd name="T76" fmla="*/ 2336 w 3135"/>
                <a:gd name="T77" fmla="*/ 5134 h 5367"/>
                <a:gd name="T78" fmla="*/ 2397 w 3135"/>
                <a:gd name="T79" fmla="*/ 5182 h 5367"/>
                <a:gd name="T80" fmla="*/ 2459 w 3135"/>
                <a:gd name="T81" fmla="*/ 5224 h 5367"/>
                <a:gd name="T82" fmla="*/ 2520 w 3135"/>
                <a:gd name="T83" fmla="*/ 5261 h 5367"/>
                <a:gd name="T84" fmla="*/ 2582 w 3135"/>
                <a:gd name="T85" fmla="*/ 5293 h 5367"/>
                <a:gd name="T86" fmla="*/ 2643 w 3135"/>
                <a:gd name="T87" fmla="*/ 5319 h 5367"/>
                <a:gd name="T88" fmla="*/ 2705 w 3135"/>
                <a:gd name="T89" fmla="*/ 5339 h 5367"/>
                <a:gd name="T90" fmla="*/ 2766 w 3135"/>
                <a:gd name="T91" fmla="*/ 5354 h 5367"/>
                <a:gd name="T92" fmla="*/ 2828 w 3135"/>
                <a:gd name="T93" fmla="*/ 5363 h 5367"/>
                <a:gd name="T94" fmla="*/ 2889 w 3135"/>
                <a:gd name="T95" fmla="*/ 5367 h 5367"/>
                <a:gd name="T96" fmla="*/ 2950 w 3135"/>
                <a:gd name="T97" fmla="*/ 5366 h 5367"/>
                <a:gd name="T98" fmla="*/ 3012 w 3135"/>
                <a:gd name="T99" fmla="*/ 5359 h 5367"/>
                <a:gd name="T100" fmla="*/ 3073 w 3135"/>
                <a:gd name="T101" fmla="*/ 5346 h 5367"/>
                <a:gd name="T102" fmla="*/ 3135 w 3135"/>
                <a:gd name="T103" fmla="*/ 5328 h 5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367">
                  <a:moveTo>
                    <a:pt x="0" y="0"/>
                  </a:moveTo>
                  <a:lnTo>
                    <a:pt x="61" y="195"/>
                  </a:lnTo>
                  <a:lnTo>
                    <a:pt x="123" y="387"/>
                  </a:lnTo>
                  <a:lnTo>
                    <a:pt x="184" y="578"/>
                  </a:lnTo>
                  <a:lnTo>
                    <a:pt x="246" y="767"/>
                  </a:lnTo>
                  <a:lnTo>
                    <a:pt x="307" y="954"/>
                  </a:lnTo>
                  <a:lnTo>
                    <a:pt x="369" y="1139"/>
                  </a:lnTo>
                  <a:lnTo>
                    <a:pt x="430" y="1321"/>
                  </a:lnTo>
                  <a:lnTo>
                    <a:pt x="492" y="1501"/>
                  </a:lnTo>
                  <a:lnTo>
                    <a:pt x="553" y="1678"/>
                  </a:lnTo>
                  <a:lnTo>
                    <a:pt x="615" y="1852"/>
                  </a:lnTo>
                  <a:lnTo>
                    <a:pt x="676" y="2023"/>
                  </a:lnTo>
                  <a:lnTo>
                    <a:pt x="738" y="2191"/>
                  </a:lnTo>
                  <a:lnTo>
                    <a:pt x="799" y="2356"/>
                  </a:lnTo>
                  <a:lnTo>
                    <a:pt x="860" y="2518"/>
                  </a:lnTo>
                  <a:lnTo>
                    <a:pt x="922" y="2676"/>
                  </a:lnTo>
                  <a:lnTo>
                    <a:pt x="983" y="2830"/>
                  </a:lnTo>
                  <a:lnTo>
                    <a:pt x="1045" y="2981"/>
                  </a:lnTo>
                  <a:lnTo>
                    <a:pt x="1106" y="3128"/>
                  </a:lnTo>
                  <a:lnTo>
                    <a:pt x="1168" y="3272"/>
                  </a:lnTo>
                  <a:lnTo>
                    <a:pt x="1229" y="3411"/>
                  </a:lnTo>
                  <a:lnTo>
                    <a:pt x="1291" y="3546"/>
                  </a:lnTo>
                  <a:lnTo>
                    <a:pt x="1352" y="3677"/>
                  </a:lnTo>
                  <a:lnTo>
                    <a:pt x="1414" y="3804"/>
                  </a:lnTo>
                  <a:lnTo>
                    <a:pt x="1475" y="3926"/>
                  </a:lnTo>
                  <a:lnTo>
                    <a:pt x="1537" y="4044"/>
                  </a:lnTo>
                  <a:lnTo>
                    <a:pt x="1598" y="4157"/>
                  </a:lnTo>
                  <a:lnTo>
                    <a:pt x="1660" y="4266"/>
                  </a:lnTo>
                  <a:lnTo>
                    <a:pt x="1721" y="4370"/>
                  </a:lnTo>
                  <a:lnTo>
                    <a:pt x="1783" y="4469"/>
                  </a:lnTo>
                  <a:lnTo>
                    <a:pt x="1844" y="4563"/>
                  </a:lnTo>
                  <a:lnTo>
                    <a:pt x="1905" y="4653"/>
                  </a:lnTo>
                  <a:lnTo>
                    <a:pt x="1967" y="4737"/>
                  </a:lnTo>
                  <a:lnTo>
                    <a:pt x="2028" y="4816"/>
                  </a:lnTo>
                  <a:lnTo>
                    <a:pt x="2090" y="4890"/>
                  </a:lnTo>
                  <a:lnTo>
                    <a:pt x="2151" y="4959"/>
                  </a:lnTo>
                  <a:lnTo>
                    <a:pt x="2213" y="5023"/>
                  </a:lnTo>
                  <a:lnTo>
                    <a:pt x="2274" y="5081"/>
                  </a:lnTo>
                  <a:lnTo>
                    <a:pt x="2336" y="5134"/>
                  </a:lnTo>
                  <a:lnTo>
                    <a:pt x="2397" y="5182"/>
                  </a:lnTo>
                  <a:lnTo>
                    <a:pt x="2459" y="5224"/>
                  </a:lnTo>
                  <a:lnTo>
                    <a:pt x="2520" y="5261"/>
                  </a:lnTo>
                  <a:lnTo>
                    <a:pt x="2582" y="5293"/>
                  </a:lnTo>
                  <a:lnTo>
                    <a:pt x="2643" y="5319"/>
                  </a:lnTo>
                  <a:lnTo>
                    <a:pt x="2705" y="5339"/>
                  </a:lnTo>
                  <a:lnTo>
                    <a:pt x="2766" y="5354"/>
                  </a:lnTo>
                  <a:lnTo>
                    <a:pt x="2828" y="5363"/>
                  </a:lnTo>
                  <a:lnTo>
                    <a:pt x="2889" y="5367"/>
                  </a:lnTo>
                  <a:lnTo>
                    <a:pt x="2950" y="5366"/>
                  </a:lnTo>
                  <a:lnTo>
                    <a:pt x="3012" y="5359"/>
                  </a:lnTo>
                  <a:lnTo>
                    <a:pt x="3073" y="5346"/>
                  </a:lnTo>
                  <a:lnTo>
                    <a:pt x="3135" y="5328"/>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19" name="Freeform 231">
              <a:extLst>
                <a:ext uri="{FF2B5EF4-FFF2-40B4-BE49-F238E27FC236}">
                  <a16:creationId xmlns:a16="http://schemas.microsoft.com/office/drawing/2014/main" id="{94C91265-B525-49B7-B1C9-45EF71F3A4D1}"/>
                </a:ext>
              </a:extLst>
            </p:cNvPr>
            <p:cNvSpPr>
              <a:spLocks/>
            </p:cNvSpPr>
            <p:nvPr/>
          </p:nvSpPr>
          <p:spPr bwMode="auto">
            <a:xfrm>
              <a:off x="4729165" y="4276726"/>
              <a:ext cx="800100" cy="1239838"/>
            </a:xfrm>
            <a:custGeom>
              <a:avLst/>
              <a:gdLst>
                <a:gd name="T0" fmla="*/ 0 w 3135"/>
                <a:gd name="T1" fmla="*/ 6746 h 6746"/>
                <a:gd name="T2" fmla="*/ 61 w 3135"/>
                <a:gd name="T3" fmla="*/ 6722 h 6746"/>
                <a:gd name="T4" fmla="*/ 123 w 3135"/>
                <a:gd name="T5" fmla="*/ 6693 h 6746"/>
                <a:gd name="T6" fmla="*/ 184 w 3135"/>
                <a:gd name="T7" fmla="*/ 6659 h 6746"/>
                <a:gd name="T8" fmla="*/ 246 w 3135"/>
                <a:gd name="T9" fmla="*/ 6619 h 6746"/>
                <a:gd name="T10" fmla="*/ 307 w 3135"/>
                <a:gd name="T11" fmla="*/ 6573 h 6746"/>
                <a:gd name="T12" fmla="*/ 369 w 3135"/>
                <a:gd name="T13" fmla="*/ 6523 h 6746"/>
                <a:gd name="T14" fmla="*/ 430 w 3135"/>
                <a:gd name="T15" fmla="*/ 6467 h 6746"/>
                <a:gd name="T16" fmla="*/ 492 w 3135"/>
                <a:gd name="T17" fmla="*/ 6406 h 6746"/>
                <a:gd name="T18" fmla="*/ 553 w 3135"/>
                <a:gd name="T19" fmla="*/ 6339 h 6746"/>
                <a:gd name="T20" fmla="*/ 615 w 3135"/>
                <a:gd name="T21" fmla="*/ 6268 h 6746"/>
                <a:gd name="T22" fmla="*/ 676 w 3135"/>
                <a:gd name="T23" fmla="*/ 6191 h 6746"/>
                <a:gd name="T24" fmla="*/ 738 w 3135"/>
                <a:gd name="T25" fmla="*/ 6109 h 6746"/>
                <a:gd name="T26" fmla="*/ 799 w 3135"/>
                <a:gd name="T27" fmla="*/ 6022 h 6746"/>
                <a:gd name="T28" fmla="*/ 860 w 3135"/>
                <a:gd name="T29" fmla="*/ 5931 h 6746"/>
                <a:gd name="T30" fmla="*/ 922 w 3135"/>
                <a:gd name="T31" fmla="*/ 5834 h 6746"/>
                <a:gd name="T32" fmla="*/ 983 w 3135"/>
                <a:gd name="T33" fmla="*/ 5733 h 6746"/>
                <a:gd name="T34" fmla="*/ 1045 w 3135"/>
                <a:gd name="T35" fmla="*/ 5627 h 6746"/>
                <a:gd name="T36" fmla="*/ 1106 w 3135"/>
                <a:gd name="T37" fmla="*/ 5517 h 6746"/>
                <a:gd name="T38" fmla="*/ 1168 w 3135"/>
                <a:gd name="T39" fmla="*/ 5402 h 6746"/>
                <a:gd name="T40" fmla="*/ 1229 w 3135"/>
                <a:gd name="T41" fmla="*/ 5282 h 6746"/>
                <a:gd name="T42" fmla="*/ 1291 w 3135"/>
                <a:gd name="T43" fmla="*/ 5158 h 6746"/>
                <a:gd name="T44" fmla="*/ 1352 w 3135"/>
                <a:gd name="T45" fmla="*/ 5030 h 6746"/>
                <a:gd name="T46" fmla="*/ 1414 w 3135"/>
                <a:gd name="T47" fmla="*/ 4898 h 6746"/>
                <a:gd name="T48" fmla="*/ 1475 w 3135"/>
                <a:gd name="T49" fmla="*/ 4762 h 6746"/>
                <a:gd name="T50" fmla="*/ 1537 w 3135"/>
                <a:gd name="T51" fmla="*/ 4621 h 6746"/>
                <a:gd name="T52" fmla="*/ 1598 w 3135"/>
                <a:gd name="T53" fmla="*/ 4477 h 6746"/>
                <a:gd name="T54" fmla="*/ 1660 w 3135"/>
                <a:gd name="T55" fmla="*/ 4330 h 6746"/>
                <a:gd name="T56" fmla="*/ 1721 w 3135"/>
                <a:gd name="T57" fmla="*/ 4178 h 6746"/>
                <a:gd name="T58" fmla="*/ 1783 w 3135"/>
                <a:gd name="T59" fmla="*/ 4023 h 6746"/>
                <a:gd name="T60" fmla="*/ 1844 w 3135"/>
                <a:gd name="T61" fmla="*/ 3865 h 6746"/>
                <a:gd name="T62" fmla="*/ 1905 w 3135"/>
                <a:gd name="T63" fmla="*/ 3704 h 6746"/>
                <a:gd name="T64" fmla="*/ 1967 w 3135"/>
                <a:gd name="T65" fmla="*/ 3539 h 6746"/>
                <a:gd name="T66" fmla="*/ 2028 w 3135"/>
                <a:gd name="T67" fmla="*/ 3371 h 6746"/>
                <a:gd name="T68" fmla="*/ 2090 w 3135"/>
                <a:gd name="T69" fmla="*/ 3201 h 6746"/>
                <a:gd name="T70" fmla="*/ 2151 w 3135"/>
                <a:gd name="T71" fmla="*/ 3028 h 6746"/>
                <a:gd name="T72" fmla="*/ 2213 w 3135"/>
                <a:gd name="T73" fmla="*/ 2852 h 6746"/>
                <a:gd name="T74" fmla="*/ 2274 w 3135"/>
                <a:gd name="T75" fmla="*/ 2674 h 6746"/>
                <a:gd name="T76" fmla="*/ 2336 w 3135"/>
                <a:gd name="T77" fmla="*/ 2493 h 6746"/>
                <a:gd name="T78" fmla="*/ 2397 w 3135"/>
                <a:gd name="T79" fmla="*/ 2311 h 6746"/>
                <a:gd name="T80" fmla="*/ 2459 w 3135"/>
                <a:gd name="T81" fmla="*/ 2126 h 6746"/>
                <a:gd name="T82" fmla="*/ 2520 w 3135"/>
                <a:gd name="T83" fmla="*/ 1939 h 6746"/>
                <a:gd name="T84" fmla="*/ 2582 w 3135"/>
                <a:gd name="T85" fmla="*/ 1751 h 6746"/>
                <a:gd name="T86" fmla="*/ 2643 w 3135"/>
                <a:gd name="T87" fmla="*/ 1560 h 6746"/>
                <a:gd name="T88" fmla="*/ 2705 w 3135"/>
                <a:gd name="T89" fmla="*/ 1369 h 6746"/>
                <a:gd name="T90" fmla="*/ 2766 w 3135"/>
                <a:gd name="T91" fmla="*/ 1176 h 6746"/>
                <a:gd name="T92" fmla="*/ 2828 w 3135"/>
                <a:gd name="T93" fmla="*/ 982 h 6746"/>
                <a:gd name="T94" fmla="*/ 2889 w 3135"/>
                <a:gd name="T95" fmla="*/ 787 h 6746"/>
                <a:gd name="T96" fmla="*/ 2950 w 3135"/>
                <a:gd name="T97" fmla="*/ 591 h 6746"/>
                <a:gd name="T98" fmla="*/ 3012 w 3135"/>
                <a:gd name="T99" fmla="*/ 394 h 6746"/>
                <a:gd name="T100" fmla="*/ 3073 w 3135"/>
                <a:gd name="T101" fmla="*/ 197 h 6746"/>
                <a:gd name="T102" fmla="*/ 3135 w 3135"/>
                <a:gd name="T103" fmla="*/ 0 h 6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6746">
                  <a:moveTo>
                    <a:pt x="0" y="6746"/>
                  </a:moveTo>
                  <a:lnTo>
                    <a:pt x="61" y="6722"/>
                  </a:lnTo>
                  <a:lnTo>
                    <a:pt x="123" y="6693"/>
                  </a:lnTo>
                  <a:lnTo>
                    <a:pt x="184" y="6659"/>
                  </a:lnTo>
                  <a:lnTo>
                    <a:pt x="246" y="6619"/>
                  </a:lnTo>
                  <a:lnTo>
                    <a:pt x="307" y="6573"/>
                  </a:lnTo>
                  <a:lnTo>
                    <a:pt x="369" y="6523"/>
                  </a:lnTo>
                  <a:lnTo>
                    <a:pt x="430" y="6467"/>
                  </a:lnTo>
                  <a:lnTo>
                    <a:pt x="492" y="6406"/>
                  </a:lnTo>
                  <a:lnTo>
                    <a:pt x="553" y="6339"/>
                  </a:lnTo>
                  <a:lnTo>
                    <a:pt x="615" y="6268"/>
                  </a:lnTo>
                  <a:lnTo>
                    <a:pt x="676" y="6191"/>
                  </a:lnTo>
                  <a:lnTo>
                    <a:pt x="738" y="6109"/>
                  </a:lnTo>
                  <a:lnTo>
                    <a:pt x="799" y="6022"/>
                  </a:lnTo>
                  <a:lnTo>
                    <a:pt x="860" y="5931"/>
                  </a:lnTo>
                  <a:lnTo>
                    <a:pt x="922" y="5834"/>
                  </a:lnTo>
                  <a:lnTo>
                    <a:pt x="983" y="5733"/>
                  </a:lnTo>
                  <a:lnTo>
                    <a:pt x="1045" y="5627"/>
                  </a:lnTo>
                  <a:lnTo>
                    <a:pt x="1106" y="5517"/>
                  </a:lnTo>
                  <a:lnTo>
                    <a:pt x="1168" y="5402"/>
                  </a:lnTo>
                  <a:lnTo>
                    <a:pt x="1229" y="5282"/>
                  </a:lnTo>
                  <a:lnTo>
                    <a:pt x="1291" y="5158"/>
                  </a:lnTo>
                  <a:lnTo>
                    <a:pt x="1352" y="5030"/>
                  </a:lnTo>
                  <a:lnTo>
                    <a:pt x="1414" y="4898"/>
                  </a:lnTo>
                  <a:lnTo>
                    <a:pt x="1475" y="4762"/>
                  </a:lnTo>
                  <a:lnTo>
                    <a:pt x="1537" y="4621"/>
                  </a:lnTo>
                  <a:lnTo>
                    <a:pt x="1598" y="4477"/>
                  </a:lnTo>
                  <a:lnTo>
                    <a:pt x="1660" y="4330"/>
                  </a:lnTo>
                  <a:lnTo>
                    <a:pt x="1721" y="4178"/>
                  </a:lnTo>
                  <a:lnTo>
                    <a:pt x="1783" y="4023"/>
                  </a:lnTo>
                  <a:lnTo>
                    <a:pt x="1844" y="3865"/>
                  </a:lnTo>
                  <a:lnTo>
                    <a:pt x="1905" y="3704"/>
                  </a:lnTo>
                  <a:lnTo>
                    <a:pt x="1967" y="3539"/>
                  </a:lnTo>
                  <a:lnTo>
                    <a:pt x="2028" y="3371"/>
                  </a:lnTo>
                  <a:lnTo>
                    <a:pt x="2090" y="3201"/>
                  </a:lnTo>
                  <a:lnTo>
                    <a:pt x="2151" y="3028"/>
                  </a:lnTo>
                  <a:lnTo>
                    <a:pt x="2213" y="2852"/>
                  </a:lnTo>
                  <a:lnTo>
                    <a:pt x="2274" y="2674"/>
                  </a:lnTo>
                  <a:lnTo>
                    <a:pt x="2336" y="2493"/>
                  </a:lnTo>
                  <a:lnTo>
                    <a:pt x="2397" y="2311"/>
                  </a:lnTo>
                  <a:lnTo>
                    <a:pt x="2459" y="2126"/>
                  </a:lnTo>
                  <a:lnTo>
                    <a:pt x="2520" y="1939"/>
                  </a:lnTo>
                  <a:lnTo>
                    <a:pt x="2582" y="1751"/>
                  </a:lnTo>
                  <a:lnTo>
                    <a:pt x="2643" y="1560"/>
                  </a:lnTo>
                  <a:lnTo>
                    <a:pt x="2705" y="1369"/>
                  </a:lnTo>
                  <a:lnTo>
                    <a:pt x="2766" y="1176"/>
                  </a:lnTo>
                  <a:lnTo>
                    <a:pt x="2828" y="982"/>
                  </a:lnTo>
                  <a:lnTo>
                    <a:pt x="2889" y="787"/>
                  </a:lnTo>
                  <a:lnTo>
                    <a:pt x="2950" y="591"/>
                  </a:lnTo>
                  <a:lnTo>
                    <a:pt x="3012" y="394"/>
                  </a:lnTo>
                  <a:lnTo>
                    <a:pt x="3073" y="197"/>
                  </a:lnTo>
                  <a:lnTo>
                    <a:pt x="3135" y="0"/>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0" name="Freeform 232">
              <a:extLst>
                <a:ext uri="{FF2B5EF4-FFF2-40B4-BE49-F238E27FC236}">
                  <a16:creationId xmlns:a16="http://schemas.microsoft.com/office/drawing/2014/main" id="{BCCC4A44-F423-4C19-A083-B3AB940DDE4F}"/>
                </a:ext>
              </a:extLst>
            </p:cNvPr>
            <p:cNvSpPr>
              <a:spLocks/>
            </p:cNvSpPr>
            <p:nvPr/>
          </p:nvSpPr>
          <p:spPr bwMode="auto">
            <a:xfrm>
              <a:off x="5529265" y="2941638"/>
              <a:ext cx="800100" cy="1335088"/>
            </a:xfrm>
            <a:custGeom>
              <a:avLst/>
              <a:gdLst>
                <a:gd name="T0" fmla="*/ 0 w 3135"/>
                <a:gd name="T1" fmla="*/ 7252 h 7252"/>
                <a:gd name="T2" fmla="*/ 61 w 3135"/>
                <a:gd name="T3" fmla="*/ 7054 h 7252"/>
                <a:gd name="T4" fmla="*/ 123 w 3135"/>
                <a:gd name="T5" fmla="*/ 6856 h 7252"/>
                <a:gd name="T6" fmla="*/ 184 w 3135"/>
                <a:gd name="T7" fmla="*/ 6658 h 7252"/>
                <a:gd name="T8" fmla="*/ 246 w 3135"/>
                <a:gd name="T9" fmla="*/ 6460 h 7252"/>
                <a:gd name="T10" fmla="*/ 307 w 3135"/>
                <a:gd name="T11" fmla="*/ 6263 h 7252"/>
                <a:gd name="T12" fmla="*/ 369 w 3135"/>
                <a:gd name="T13" fmla="*/ 6066 h 7252"/>
                <a:gd name="T14" fmla="*/ 430 w 3135"/>
                <a:gd name="T15" fmla="*/ 5870 h 7252"/>
                <a:gd name="T16" fmla="*/ 492 w 3135"/>
                <a:gd name="T17" fmla="*/ 5675 h 7252"/>
                <a:gd name="T18" fmla="*/ 553 w 3135"/>
                <a:gd name="T19" fmla="*/ 5480 h 7252"/>
                <a:gd name="T20" fmla="*/ 615 w 3135"/>
                <a:gd name="T21" fmla="*/ 5287 h 7252"/>
                <a:gd name="T22" fmla="*/ 676 w 3135"/>
                <a:gd name="T23" fmla="*/ 5095 h 7252"/>
                <a:gd name="T24" fmla="*/ 737 w 3135"/>
                <a:gd name="T25" fmla="*/ 4904 h 7252"/>
                <a:gd name="T26" fmla="*/ 799 w 3135"/>
                <a:gd name="T27" fmla="*/ 4715 h 7252"/>
                <a:gd name="T28" fmla="*/ 860 w 3135"/>
                <a:gd name="T29" fmla="*/ 4528 h 7252"/>
                <a:gd name="T30" fmla="*/ 922 w 3135"/>
                <a:gd name="T31" fmla="*/ 4343 h 7252"/>
                <a:gd name="T32" fmla="*/ 983 w 3135"/>
                <a:gd name="T33" fmla="*/ 4160 h 7252"/>
                <a:gd name="T34" fmla="*/ 1045 w 3135"/>
                <a:gd name="T35" fmla="*/ 3978 h 7252"/>
                <a:gd name="T36" fmla="*/ 1106 w 3135"/>
                <a:gd name="T37" fmla="*/ 3799 h 7252"/>
                <a:gd name="T38" fmla="*/ 1168 w 3135"/>
                <a:gd name="T39" fmla="*/ 3623 h 7252"/>
                <a:gd name="T40" fmla="*/ 1229 w 3135"/>
                <a:gd name="T41" fmla="*/ 3449 h 7252"/>
                <a:gd name="T42" fmla="*/ 1291 w 3135"/>
                <a:gd name="T43" fmla="*/ 3278 h 7252"/>
                <a:gd name="T44" fmla="*/ 1352 w 3135"/>
                <a:gd name="T45" fmla="*/ 3110 h 7252"/>
                <a:gd name="T46" fmla="*/ 1414 w 3135"/>
                <a:gd name="T47" fmla="*/ 2945 h 7252"/>
                <a:gd name="T48" fmla="*/ 1475 w 3135"/>
                <a:gd name="T49" fmla="*/ 2782 h 7252"/>
                <a:gd name="T50" fmla="*/ 1537 w 3135"/>
                <a:gd name="T51" fmla="*/ 2624 h 7252"/>
                <a:gd name="T52" fmla="*/ 1598 w 3135"/>
                <a:gd name="T53" fmla="*/ 2468 h 7252"/>
                <a:gd name="T54" fmla="*/ 1660 w 3135"/>
                <a:gd name="T55" fmla="*/ 2316 h 7252"/>
                <a:gd name="T56" fmla="*/ 1721 w 3135"/>
                <a:gd name="T57" fmla="*/ 2168 h 7252"/>
                <a:gd name="T58" fmla="*/ 1782 w 3135"/>
                <a:gd name="T59" fmla="*/ 2023 h 7252"/>
                <a:gd name="T60" fmla="*/ 1844 w 3135"/>
                <a:gd name="T61" fmla="*/ 1882 h 7252"/>
                <a:gd name="T62" fmla="*/ 1905 w 3135"/>
                <a:gd name="T63" fmla="*/ 1746 h 7252"/>
                <a:gd name="T64" fmla="*/ 1967 w 3135"/>
                <a:gd name="T65" fmla="*/ 1613 h 7252"/>
                <a:gd name="T66" fmla="*/ 2028 w 3135"/>
                <a:gd name="T67" fmla="*/ 1485 h 7252"/>
                <a:gd name="T68" fmla="*/ 2090 w 3135"/>
                <a:gd name="T69" fmla="*/ 1361 h 7252"/>
                <a:gd name="T70" fmla="*/ 2151 w 3135"/>
                <a:gd name="T71" fmla="*/ 1241 h 7252"/>
                <a:gd name="T72" fmla="*/ 2213 w 3135"/>
                <a:gd name="T73" fmla="*/ 1126 h 7252"/>
                <a:gd name="T74" fmla="*/ 2274 w 3135"/>
                <a:gd name="T75" fmla="*/ 1015 h 7252"/>
                <a:gd name="T76" fmla="*/ 2336 w 3135"/>
                <a:gd name="T77" fmla="*/ 910 h 7252"/>
                <a:gd name="T78" fmla="*/ 2397 w 3135"/>
                <a:gd name="T79" fmla="*/ 809 h 7252"/>
                <a:gd name="T80" fmla="*/ 2459 w 3135"/>
                <a:gd name="T81" fmla="*/ 713 h 7252"/>
                <a:gd name="T82" fmla="*/ 2520 w 3135"/>
                <a:gd name="T83" fmla="*/ 621 h 7252"/>
                <a:gd name="T84" fmla="*/ 2582 w 3135"/>
                <a:gd name="T85" fmla="*/ 535 h 7252"/>
                <a:gd name="T86" fmla="*/ 2643 w 3135"/>
                <a:gd name="T87" fmla="*/ 455 h 7252"/>
                <a:gd name="T88" fmla="*/ 2705 w 3135"/>
                <a:gd name="T89" fmla="*/ 379 h 7252"/>
                <a:gd name="T90" fmla="*/ 2766 w 3135"/>
                <a:gd name="T91" fmla="*/ 308 h 7252"/>
                <a:gd name="T92" fmla="*/ 2827 w 3135"/>
                <a:gd name="T93" fmla="*/ 243 h 7252"/>
                <a:gd name="T94" fmla="*/ 2889 w 3135"/>
                <a:gd name="T95" fmla="*/ 184 h 7252"/>
                <a:gd name="T96" fmla="*/ 2950 w 3135"/>
                <a:gd name="T97" fmla="*/ 130 h 7252"/>
                <a:gd name="T98" fmla="*/ 3012 w 3135"/>
                <a:gd name="T99" fmla="*/ 81 h 7252"/>
                <a:gd name="T100" fmla="*/ 3073 w 3135"/>
                <a:gd name="T101" fmla="*/ 38 h 7252"/>
                <a:gd name="T102" fmla="*/ 3135 w 3135"/>
                <a:gd name="T103" fmla="*/ 0 h 7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7252">
                  <a:moveTo>
                    <a:pt x="0" y="7252"/>
                  </a:moveTo>
                  <a:lnTo>
                    <a:pt x="61" y="7054"/>
                  </a:lnTo>
                  <a:lnTo>
                    <a:pt x="123" y="6856"/>
                  </a:lnTo>
                  <a:lnTo>
                    <a:pt x="184" y="6658"/>
                  </a:lnTo>
                  <a:lnTo>
                    <a:pt x="246" y="6460"/>
                  </a:lnTo>
                  <a:lnTo>
                    <a:pt x="307" y="6263"/>
                  </a:lnTo>
                  <a:lnTo>
                    <a:pt x="369" y="6066"/>
                  </a:lnTo>
                  <a:lnTo>
                    <a:pt x="430" y="5870"/>
                  </a:lnTo>
                  <a:lnTo>
                    <a:pt x="492" y="5675"/>
                  </a:lnTo>
                  <a:lnTo>
                    <a:pt x="553" y="5480"/>
                  </a:lnTo>
                  <a:lnTo>
                    <a:pt x="615" y="5287"/>
                  </a:lnTo>
                  <a:lnTo>
                    <a:pt x="676" y="5095"/>
                  </a:lnTo>
                  <a:lnTo>
                    <a:pt x="737" y="4904"/>
                  </a:lnTo>
                  <a:lnTo>
                    <a:pt x="799" y="4715"/>
                  </a:lnTo>
                  <a:lnTo>
                    <a:pt x="860" y="4528"/>
                  </a:lnTo>
                  <a:lnTo>
                    <a:pt x="922" y="4343"/>
                  </a:lnTo>
                  <a:lnTo>
                    <a:pt x="983" y="4160"/>
                  </a:lnTo>
                  <a:lnTo>
                    <a:pt x="1045" y="3978"/>
                  </a:lnTo>
                  <a:lnTo>
                    <a:pt x="1106" y="3799"/>
                  </a:lnTo>
                  <a:lnTo>
                    <a:pt x="1168" y="3623"/>
                  </a:lnTo>
                  <a:lnTo>
                    <a:pt x="1229" y="3449"/>
                  </a:lnTo>
                  <a:lnTo>
                    <a:pt x="1291" y="3278"/>
                  </a:lnTo>
                  <a:lnTo>
                    <a:pt x="1352" y="3110"/>
                  </a:lnTo>
                  <a:lnTo>
                    <a:pt x="1414" y="2945"/>
                  </a:lnTo>
                  <a:lnTo>
                    <a:pt x="1475" y="2782"/>
                  </a:lnTo>
                  <a:lnTo>
                    <a:pt x="1537" y="2624"/>
                  </a:lnTo>
                  <a:lnTo>
                    <a:pt x="1598" y="2468"/>
                  </a:lnTo>
                  <a:lnTo>
                    <a:pt x="1660" y="2316"/>
                  </a:lnTo>
                  <a:lnTo>
                    <a:pt x="1721" y="2168"/>
                  </a:lnTo>
                  <a:lnTo>
                    <a:pt x="1782" y="2023"/>
                  </a:lnTo>
                  <a:lnTo>
                    <a:pt x="1844" y="1882"/>
                  </a:lnTo>
                  <a:lnTo>
                    <a:pt x="1905" y="1746"/>
                  </a:lnTo>
                  <a:lnTo>
                    <a:pt x="1967" y="1613"/>
                  </a:lnTo>
                  <a:lnTo>
                    <a:pt x="2028" y="1485"/>
                  </a:lnTo>
                  <a:lnTo>
                    <a:pt x="2090" y="1361"/>
                  </a:lnTo>
                  <a:lnTo>
                    <a:pt x="2151" y="1241"/>
                  </a:lnTo>
                  <a:lnTo>
                    <a:pt x="2213" y="1126"/>
                  </a:lnTo>
                  <a:lnTo>
                    <a:pt x="2274" y="1015"/>
                  </a:lnTo>
                  <a:lnTo>
                    <a:pt x="2336" y="910"/>
                  </a:lnTo>
                  <a:lnTo>
                    <a:pt x="2397" y="809"/>
                  </a:lnTo>
                  <a:lnTo>
                    <a:pt x="2459" y="713"/>
                  </a:lnTo>
                  <a:lnTo>
                    <a:pt x="2520" y="621"/>
                  </a:lnTo>
                  <a:lnTo>
                    <a:pt x="2582" y="535"/>
                  </a:lnTo>
                  <a:lnTo>
                    <a:pt x="2643" y="455"/>
                  </a:lnTo>
                  <a:lnTo>
                    <a:pt x="2705" y="379"/>
                  </a:lnTo>
                  <a:lnTo>
                    <a:pt x="2766" y="308"/>
                  </a:lnTo>
                  <a:lnTo>
                    <a:pt x="2827" y="243"/>
                  </a:lnTo>
                  <a:lnTo>
                    <a:pt x="2889" y="184"/>
                  </a:lnTo>
                  <a:lnTo>
                    <a:pt x="2950" y="130"/>
                  </a:lnTo>
                  <a:lnTo>
                    <a:pt x="3012" y="81"/>
                  </a:lnTo>
                  <a:lnTo>
                    <a:pt x="3073" y="38"/>
                  </a:lnTo>
                  <a:lnTo>
                    <a:pt x="3135" y="0"/>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1" name="Freeform 233">
              <a:extLst>
                <a:ext uri="{FF2B5EF4-FFF2-40B4-BE49-F238E27FC236}">
                  <a16:creationId xmlns:a16="http://schemas.microsoft.com/office/drawing/2014/main" id="{08FE586A-518F-41E0-8253-6C7DA7218E56}"/>
                </a:ext>
              </a:extLst>
            </p:cNvPr>
            <p:cNvSpPr>
              <a:spLocks/>
            </p:cNvSpPr>
            <p:nvPr/>
          </p:nvSpPr>
          <p:spPr bwMode="auto">
            <a:xfrm>
              <a:off x="6329365" y="2922588"/>
              <a:ext cx="801688" cy="1028700"/>
            </a:xfrm>
            <a:custGeom>
              <a:avLst/>
              <a:gdLst>
                <a:gd name="T0" fmla="*/ 0 w 3135"/>
                <a:gd name="T1" fmla="*/ 104 h 5595"/>
                <a:gd name="T2" fmla="*/ 61 w 3135"/>
                <a:gd name="T3" fmla="*/ 73 h 5595"/>
                <a:gd name="T4" fmla="*/ 123 w 3135"/>
                <a:gd name="T5" fmla="*/ 47 h 5595"/>
                <a:gd name="T6" fmla="*/ 184 w 3135"/>
                <a:gd name="T7" fmla="*/ 26 h 5595"/>
                <a:gd name="T8" fmla="*/ 246 w 3135"/>
                <a:gd name="T9" fmla="*/ 12 h 5595"/>
                <a:gd name="T10" fmla="*/ 307 w 3135"/>
                <a:gd name="T11" fmla="*/ 3 h 5595"/>
                <a:gd name="T12" fmla="*/ 369 w 3135"/>
                <a:gd name="T13" fmla="*/ 0 h 5595"/>
                <a:gd name="T14" fmla="*/ 430 w 3135"/>
                <a:gd name="T15" fmla="*/ 3 h 5595"/>
                <a:gd name="T16" fmla="*/ 492 w 3135"/>
                <a:gd name="T17" fmla="*/ 12 h 5595"/>
                <a:gd name="T18" fmla="*/ 553 w 3135"/>
                <a:gd name="T19" fmla="*/ 27 h 5595"/>
                <a:gd name="T20" fmla="*/ 615 w 3135"/>
                <a:gd name="T21" fmla="*/ 47 h 5595"/>
                <a:gd name="T22" fmla="*/ 676 w 3135"/>
                <a:gd name="T23" fmla="*/ 74 h 5595"/>
                <a:gd name="T24" fmla="*/ 737 w 3135"/>
                <a:gd name="T25" fmla="*/ 106 h 5595"/>
                <a:gd name="T26" fmla="*/ 799 w 3135"/>
                <a:gd name="T27" fmla="*/ 145 h 5595"/>
                <a:gd name="T28" fmla="*/ 860 w 3135"/>
                <a:gd name="T29" fmla="*/ 189 h 5595"/>
                <a:gd name="T30" fmla="*/ 922 w 3135"/>
                <a:gd name="T31" fmla="*/ 239 h 5595"/>
                <a:gd name="T32" fmla="*/ 983 w 3135"/>
                <a:gd name="T33" fmla="*/ 295 h 5595"/>
                <a:gd name="T34" fmla="*/ 1045 w 3135"/>
                <a:gd name="T35" fmla="*/ 357 h 5595"/>
                <a:gd name="T36" fmla="*/ 1106 w 3135"/>
                <a:gd name="T37" fmla="*/ 425 h 5595"/>
                <a:gd name="T38" fmla="*/ 1168 w 3135"/>
                <a:gd name="T39" fmla="*/ 498 h 5595"/>
                <a:gd name="T40" fmla="*/ 1229 w 3135"/>
                <a:gd name="T41" fmla="*/ 578 h 5595"/>
                <a:gd name="T42" fmla="*/ 1291 w 3135"/>
                <a:gd name="T43" fmla="*/ 663 h 5595"/>
                <a:gd name="T44" fmla="*/ 1352 w 3135"/>
                <a:gd name="T45" fmla="*/ 753 h 5595"/>
                <a:gd name="T46" fmla="*/ 1414 w 3135"/>
                <a:gd name="T47" fmla="*/ 850 h 5595"/>
                <a:gd name="T48" fmla="*/ 1475 w 3135"/>
                <a:gd name="T49" fmla="*/ 952 h 5595"/>
                <a:gd name="T50" fmla="*/ 1537 w 3135"/>
                <a:gd name="T51" fmla="*/ 1059 h 5595"/>
                <a:gd name="T52" fmla="*/ 1598 w 3135"/>
                <a:gd name="T53" fmla="*/ 1173 h 5595"/>
                <a:gd name="T54" fmla="*/ 1660 w 3135"/>
                <a:gd name="T55" fmla="*/ 1291 h 5595"/>
                <a:gd name="T56" fmla="*/ 1721 w 3135"/>
                <a:gd name="T57" fmla="*/ 1415 h 5595"/>
                <a:gd name="T58" fmla="*/ 1782 w 3135"/>
                <a:gd name="T59" fmla="*/ 1545 h 5595"/>
                <a:gd name="T60" fmla="*/ 1844 w 3135"/>
                <a:gd name="T61" fmla="*/ 1679 h 5595"/>
                <a:gd name="T62" fmla="*/ 1905 w 3135"/>
                <a:gd name="T63" fmla="*/ 1819 h 5595"/>
                <a:gd name="T64" fmla="*/ 1967 w 3135"/>
                <a:gd name="T65" fmla="*/ 1965 h 5595"/>
                <a:gd name="T66" fmla="*/ 2028 w 3135"/>
                <a:gd name="T67" fmla="*/ 2115 h 5595"/>
                <a:gd name="T68" fmla="*/ 2090 w 3135"/>
                <a:gd name="T69" fmla="*/ 2270 h 5595"/>
                <a:gd name="T70" fmla="*/ 2151 w 3135"/>
                <a:gd name="T71" fmla="*/ 2430 h 5595"/>
                <a:gd name="T72" fmla="*/ 2213 w 3135"/>
                <a:gd name="T73" fmla="*/ 2595 h 5595"/>
                <a:gd name="T74" fmla="*/ 2274 w 3135"/>
                <a:gd name="T75" fmla="*/ 2765 h 5595"/>
                <a:gd name="T76" fmla="*/ 2336 w 3135"/>
                <a:gd name="T77" fmla="*/ 2940 h 5595"/>
                <a:gd name="T78" fmla="*/ 2397 w 3135"/>
                <a:gd name="T79" fmla="*/ 3119 h 5595"/>
                <a:gd name="T80" fmla="*/ 2459 w 3135"/>
                <a:gd name="T81" fmla="*/ 3303 h 5595"/>
                <a:gd name="T82" fmla="*/ 2520 w 3135"/>
                <a:gd name="T83" fmla="*/ 3491 h 5595"/>
                <a:gd name="T84" fmla="*/ 2582 w 3135"/>
                <a:gd name="T85" fmla="*/ 3683 h 5595"/>
                <a:gd name="T86" fmla="*/ 2643 w 3135"/>
                <a:gd name="T87" fmla="*/ 3880 h 5595"/>
                <a:gd name="T88" fmla="*/ 2705 w 3135"/>
                <a:gd name="T89" fmla="*/ 4081 h 5595"/>
                <a:gd name="T90" fmla="*/ 2766 w 3135"/>
                <a:gd name="T91" fmla="*/ 4286 h 5595"/>
                <a:gd name="T92" fmla="*/ 2827 w 3135"/>
                <a:gd name="T93" fmla="*/ 4495 h 5595"/>
                <a:gd name="T94" fmla="*/ 2889 w 3135"/>
                <a:gd name="T95" fmla="*/ 4708 h 5595"/>
                <a:gd name="T96" fmla="*/ 2950 w 3135"/>
                <a:gd name="T97" fmla="*/ 4924 h 5595"/>
                <a:gd name="T98" fmla="*/ 3012 w 3135"/>
                <a:gd name="T99" fmla="*/ 5145 h 5595"/>
                <a:gd name="T100" fmla="*/ 3073 w 3135"/>
                <a:gd name="T101" fmla="*/ 5368 h 5595"/>
                <a:gd name="T102" fmla="*/ 3135 w 3135"/>
                <a:gd name="T103" fmla="*/ 5595 h 5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5" h="5595">
                  <a:moveTo>
                    <a:pt x="0" y="104"/>
                  </a:moveTo>
                  <a:lnTo>
                    <a:pt x="61" y="73"/>
                  </a:lnTo>
                  <a:lnTo>
                    <a:pt x="123" y="47"/>
                  </a:lnTo>
                  <a:lnTo>
                    <a:pt x="184" y="26"/>
                  </a:lnTo>
                  <a:lnTo>
                    <a:pt x="246" y="12"/>
                  </a:lnTo>
                  <a:lnTo>
                    <a:pt x="307" y="3"/>
                  </a:lnTo>
                  <a:lnTo>
                    <a:pt x="369" y="0"/>
                  </a:lnTo>
                  <a:lnTo>
                    <a:pt x="430" y="3"/>
                  </a:lnTo>
                  <a:lnTo>
                    <a:pt x="492" y="12"/>
                  </a:lnTo>
                  <a:lnTo>
                    <a:pt x="553" y="27"/>
                  </a:lnTo>
                  <a:lnTo>
                    <a:pt x="615" y="47"/>
                  </a:lnTo>
                  <a:lnTo>
                    <a:pt x="676" y="74"/>
                  </a:lnTo>
                  <a:lnTo>
                    <a:pt x="737" y="106"/>
                  </a:lnTo>
                  <a:lnTo>
                    <a:pt x="799" y="145"/>
                  </a:lnTo>
                  <a:lnTo>
                    <a:pt x="860" y="189"/>
                  </a:lnTo>
                  <a:lnTo>
                    <a:pt x="922" y="239"/>
                  </a:lnTo>
                  <a:lnTo>
                    <a:pt x="983" y="295"/>
                  </a:lnTo>
                  <a:lnTo>
                    <a:pt x="1045" y="357"/>
                  </a:lnTo>
                  <a:lnTo>
                    <a:pt x="1106" y="425"/>
                  </a:lnTo>
                  <a:lnTo>
                    <a:pt x="1168" y="498"/>
                  </a:lnTo>
                  <a:lnTo>
                    <a:pt x="1229" y="578"/>
                  </a:lnTo>
                  <a:lnTo>
                    <a:pt x="1291" y="663"/>
                  </a:lnTo>
                  <a:lnTo>
                    <a:pt x="1352" y="753"/>
                  </a:lnTo>
                  <a:lnTo>
                    <a:pt x="1414" y="850"/>
                  </a:lnTo>
                  <a:lnTo>
                    <a:pt x="1475" y="952"/>
                  </a:lnTo>
                  <a:lnTo>
                    <a:pt x="1537" y="1059"/>
                  </a:lnTo>
                  <a:lnTo>
                    <a:pt x="1598" y="1173"/>
                  </a:lnTo>
                  <a:lnTo>
                    <a:pt x="1660" y="1291"/>
                  </a:lnTo>
                  <a:lnTo>
                    <a:pt x="1721" y="1415"/>
                  </a:lnTo>
                  <a:lnTo>
                    <a:pt x="1782" y="1545"/>
                  </a:lnTo>
                  <a:lnTo>
                    <a:pt x="1844" y="1679"/>
                  </a:lnTo>
                  <a:lnTo>
                    <a:pt x="1905" y="1819"/>
                  </a:lnTo>
                  <a:lnTo>
                    <a:pt x="1967" y="1965"/>
                  </a:lnTo>
                  <a:lnTo>
                    <a:pt x="2028" y="2115"/>
                  </a:lnTo>
                  <a:lnTo>
                    <a:pt x="2090" y="2270"/>
                  </a:lnTo>
                  <a:lnTo>
                    <a:pt x="2151" y="2430"/>
                  </a:lnTo>
                  <a:lnTo>
                    <a:pt x="2213" y="2595"/>
                  </a:lnTo>
                  <a:lnTo>
                    <a:pt x="2274" y="2765"/>
                  </a:lnTo>
                  <a:lnTo>
                    <a:pt x="2336" y="2940"/>
                  </a:lnTo>
                  <a:lnTo>
                    <a:pt x="2397" y="3119"/>
                  </a:lnTo>
                  <a:lnTo>
                    <a:pt x="2459" y="3303"/>
                  </a:lnTo>
                  <a:lnTo>
                    <a:pt x="2520" y="3491"/>
                  </a:lnTo>
                  <a:lnTo>
                    <a:pt x="2582" y="3683"/>
                  </a:lnTo>
                  <a:lnTo>
                    <a:pt x="2643" y="3880"/>
                  </a:lnTo>
                  <a:lnTo>
                    <a:pt x="2705" y="4081"/>
                  </a:lnTo>
                  <a:lnTo>
                    <a:pt x="2766" y="4286"/>
                  </a:lnTo>
                  <a:lnTo>
                    <a:pt x="2827" y="4495"/>
                  </a:lnTo>
                  <a:lnTo>
                    <a:pt x="2889" y="4708"/>
                  </a:lnTo>
                  <a:lnTo>
                    <a:pt x="2950" y="4924"/>
                  </a:lnTo>
                  <a:lnTo>
                    <a:pt x="3012" y="5145"/>
                  </a:lnTo>
                  <a:lnTo>
                    <a:pt x="3073" y="5368"/>
                  </a:lnTo>
                  <a:lnTo>
                    <a:pt x="3135" y="5595"/>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22" name="Freeform 234">
              <a:extLst>
                <a:ext uri="{FF2B5EF4-FFF2-40B4-BE49-F238E27FC236}">
                  <a16:creationId xmlns:a16="http://schemas.microsoft.com/office/drawing/2014/main" id="{D8BA13B9-3767-4FED-A358-9DD1B36431F9}"/>
                </a:ext>
              </a:extLst>
            </p:cNvPr>
            <p:cNvSpPr>
              <a:spLocks/>
            </p:cNvSpPr>
            <p:nvPr/>
          </p:nvSpPr>
          <p:spPr bwMode="auto">
            <a:xfrm>
              <a:off x="7131053" y="3951288"/>
              <a:ext cx="674688" cy="2130426"/>
            </a:xfrm>
            <a:custGeom>
              <a:avLst/>
              <a:gdLst>
                <a:gd name="T0" fmla="*/ 0 w 2643"/>
                <a:gd name="T1" fmla="*/ 0 h 11573"/>
                <a:gd name="T2" fmla="*/ 61 w 2643"/>
                <a:gd name="T3" fmla="*/ 231 h 11573"/>
                <a:gd name="T4" fmla="*/ 123 w 2643"/>
                <a:gd name="T5" fmla="*/ 465 h 11573"/>
                <a:gd name="T6" fmla="*/ 184 w 2643"/>
                <a:gd name="T7" fmla="*/ 701 h 11573"/>
                <a:gd name="T8" fmla="*/ 246 w 2643"/>
                <a:gd name="T9" fmla="*/ 941 h 11573"/>
                <a:gd name="T10" fmla="*/ 307 w 2643"/>
                <a:gd name="T11" fmla="*/ 1184 h 11573"/>
                <a:gd name="T12" fmla="*/ 369 w 2643"/>
                <a:gd name="T13" fmla="*/ 1429 h 11573"/>
                <a:gd name="T14" fmla="*/ 430 w 2643"/>
                <a:gd name="T15" fmla="*/ 1678 h 11573"/>
                <a:gd name="T16" fmla="*/ 492 w 2643"/>
                <a:gd name="T17" fmla="*/ 1928 h 11573"/>
                <a:gd name="T18" fmla="*/ 553 w 2643"/>
                <a:gd name="T19" fmla="*/ 2182 h 11573"/>
                <a:gd name="T20" fmla="*/ 614 w 2643"/>
                <a:gd name="T21" fmla="*/ 2437 h 11573"/>
                <a:gd name="T22" fmla="*/ 676 w 2643"/>
                <a:gd name="T23" fmla="*/ 2695 h 11573"/>
                <a:gd name="T24" fmla="*/ 737 w 2643"/>
                <a:gd name="T25" fmla="*/ 2955 h 11573"/>
                <a:gd name="T26" fmla="*/ 799 w 2643"/>
                <a:gd name="T27" fmla="*/ 3217 h 11573"/>
                <a:gd name="T28" fmla="*/ 860 w 2643"/>
                <a:gd name="T29" fmla="*/ 3481 h 11573"/>
                <a:gd name="T30" fmla="*/ 922 w 2643"/>
                <a:gd name="T31" fmla="*/ 3747 h 11573"/>
                <a:gd name="T32" fmla="*/ 983 w 2643"/>
                <a:gd name="T33" fmla="*/ 4014 h 11573"/>
                <a:gd name="T34" fmla="*/ 1045 w 2643"/>
                <a:gd name="T35" fmla="*/ 4283 h 11573"/>
                <a:gd name="T36" fmla="*/ 1106 w 2643"/>
                <a:gd name="T37" fmla="*/ 4554 h 11573"/>
                <a:gd name="T38" fmla="*/ 1168 w 2643"/>
                <a:gd name="T39" fmla="*/ 4826 h 11573"/>
                <a:gd name="T40" fmla="*/ 1229 w 2643"/>
                <a:gd name="T41" fmla="*/ 5099 h 11573"/>
                <a:gd name="T42" fmla="*/ 1291 w 2643"/>
                <a:gd name="T43" fmla="*/ 5374 h 11573"/>
                <a:gd name="T44" fmla="*/ 1352 w 2643"/>
                <a:gd name="T45" fmla="*/ 5650 h 11573"/>
                <a:gd name="T46" fmla="*/ 1414 w 2643"/>
                <a:gd name="T47" fmla="*/ 5926 h 11573"/>
                <a:gd name="T48" fmla="*/ 1475 w 2643"/>
                <a:gd name="T49" fmla="*/ 6204 h 11573"/>
                <a:gd name="T50" fmla="*/ 1537 w 2643"/>
                <a:gd name="T51" fmla="*/ 6483 h 11573"/>
                <a:gd name="T52" fmla="*/ 1598 w 2643"/>
                <a:gd name="T53" fmla="*/ 6762 h 11573"/>
                <a:gd name="T54" fmla="*/ 1659 w 2643"/>
                <a:gd name="T55" fmla="*/ 7042 h 11573"/>
                <a:gd name="T56" fmla="*/ 1721 w 2643"/>
                <a:gd name="T57" fmla="*/ 7323 h 11573"/>
                <a:gd name="T58" fmla="*/ 1782 w 2643"/>
                <a:gd name="T59" fmla="*/ 7605 h 11573"/>
                <a:gd name="T60" fmla="*/ 1844 w 2643"/>
                <a:gd name="T61" fmla="*/ 7887 h 11573"/>
                <a:gd name="T62" fmla="*/ 1905 w 2643"/>
                <a:gd name="T63" fmla="*/ 8169 h 11573"/>
                <a:gd name="T64" fmla="*/ 1967 w 2643"/>
                <a:gd name="T65" fmla="*/ 8452 h 11573"/>
                <a:gd name="T66" fmla="*/ 2028 w 2643"/>
                <a:gd name="T67" fmla="*/ 8735 h 11573"/>
                <a:gd name="T68" fmla="*/ 2090 w 2643"/>
                <a:gd name="T69" fmla="*/ 9018 h 11573"/>
                <a:gd name="T70" fmla="*/ 2151 w 2643"/>
                <a:gd name="T71" fmla="*/ 9301 h 11573"/>
                <a:gd name="T72" fmla="*/ 2213 w 2643"/>
                <a:gd name="T73" fmla="*/ 9585 h 11573"/>
                <a:gd name="T74" fmla="*/ 2274 w 2643"/>
                <a:gd name="T75" fmla="*/ 9869 h 11573"/>
                <a:gd name="T76" fmla="*/ 2336 w 2643"/>
                <a:gd name="T77" fmla="*/ 10153 h 11573"/>
                <a:gd name="T78" fmla="*/ 2397 w 2643"/>
                <a:gd name="T79" fmla="*/ 10437 h 11573"/>
                <a:gd name="T80" fmla="*/ 2459 w 2643"/>
                <a:gd name="T81" fmla="*/ 10721 h 11573"/>
                <a:gd name="T82" fmla="*/ 2520 w 2643"/>
                <a:gd name="T83" fmla="*/ 11005 h 11573"/>
                <a:gd name="T84" fmla="*/ 2582 w 2643"/>
                <a:gd name="T85" fmla="*/ 11289 h 11573"/>
                <a:gd name="T86" fmla="*/ 2643 w 2643"/>
                <a:gd name="T87" fmla="*/ 11573 h 1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43" h="11573">
                  <a:moveTo>
                    <a:pt x="0" y="0"/>
                  </a:moveTo>
                  <a:lnTo>
                    <a:pt x="61" y="231"/>
                  </a:lnTo>
                  <a:lnTo>
                    <a:pt x="123" y="465"/>
                  </a:lnTo>
                  <a:lnTo>
                    <a:pt x="184" y="701"/>
                  </a:lnTo>
                  <a:lnTo>
                    <a:pt x="246" y="941"/>
                  </a:lnTo>
                  <a:lnTo>
                    <a:pt x="307" y="1184"/>
                  </a:lnTo>
                  <a:lnTo>
                    <a:pt x="369" y="1429"/>
                  </a:lnTo>
                  <a:lnTo>
                    <a:pt x="430" y="1678"/>
                  </a:lnTo>
                  <a:lnTo>
                    <a:pt x="492" y="1928"/>
                  </a:lnTo>
                  <a:lnTo>
                    <a:pt x="553" y="2182"/>
                  </a:lnTo>
                  <a:lnTo>
                    <a:pt x="614" y="2437"/>
                  </a:lnTo>
                  <a:lnTo>
                    <a:pt x="676" y="2695"/>
                  </a:lnTo>
                  <a:lnTo>
                    <a:pt x="737" y="2955"/>
                  </a:lnTo>
                  <a:lnTo>
                    <a:pt x="799" y="3217"/>
                  </a:lnTo>
                  <a:lnTo>
                    <a:pt x="860" y="3481"/>
                  </a:lnTo>
                  <a:lnTo>
                    <a:pt x="922" y="3747"/>
                  </a:lnTo>
                  <a:lnTo>
                    <a:pt x="983" y="4014"/>
                  </a:lnTo>
                  <a:lnTo>
                    <a:pt x="1045" y="4283"/>
                  </a:lnTo>
                  <a:lnTo>
                    <a:pt x="1106" y="4554"/>
                  </a:lnTo>
                  <a:lnTo>
                    <a:pt x="1168" y="4826"/>
                  </a:lnTo>
                  <a:lnTo>
                    <a:pt x="1229" y="5099"/>
                  </a:lnTo>
                  <a:lnTo>
                    <a:pt x="1291" y="5374"/>
                  </a:lnTo>
                  <a:lnTo>
                    <a:pt x="1352" y="5650"/>
                  </a:lnTo>
                  <a:lnTo>
                    <a:pt x="1414" y="5926"/>
                  </a:lnTo>
                  <a:lnTo>
                    <a:pt x="1475" y="6204"/>
                  </a:lnTo>
                  <a:lnTo>
                    <a:pt x="1537" y="6483"/>
                  </a:lnTo>
                  <a:lnTo>
                    <a:pt x="1598" y="6762"/>
                  </a:lnTo>
                  <a:lnTo>
                    <a:pt x="1659" y="7042"/>
                  </a:lnTo>
                  <a:lnTo>
                    <a:pt x="1721" y="7323"/>
                  </a:lnTo>
                  <a:lnTo>
                    <a:pt x="1782" y="7605"/>
                  </a:lnTo>
                  <a:lnTo>
                    <a:pt x="1844" y="7887"/>
                  </a:lnTo>
                  <a:lnTo>
                    <a:pt x="1905" y="8169"/>
                  </a:lnTo>
                  <a:lnTo>
                    <a:pt x="1967" y="8452"/>
                  </a:lnTo>
                  <a:lnTo>
                    <a:pt x="2028" y="8735"/>
                  </a:lnTo>
                  <a:lnTo>
                    <a:pt x="2090" y="9018"/>
                  </a:lnTo>
                  <a:lnTo>
                    <a:pt x="2151" y="9301"/>
                  </a:lnTo>
                  <a:lnTo>
                    <a:pt x="2213" y="9585"/>
                  </a:lnTo>
                  <a:lnTo>
                    <a:pt x="2274" y="9869"/>
                  </a:lnTo>
                  <a:lnTo>
                    <a:pt x="2336" y="10153"/>
                  </a:lnTo>
                  <a:lnTo>
                    <a:pt x="2397" y="10437"/>
                  </a:lnTo>
                  <a:lnTo>
                    <a:pt x="2459" y="10721"/>
                  </a:lnTo>
                  <a:lnTo>
                    <a:pt x="2520" y="11005"/>
                  </a:lnTo>
                  <a:lnTo>
                    <a:pt x="2582" y="11289"/>
                  </a:lnTo>
                  <a:lnTo>
                    <a:pt x="2643" y="11573"/>
                  </a:lnTo>
                </a:path>
              </a:pathLst>
            </a:custGeom>
            <a:noFill/>
            <a:ln w="25400">
              <a:solidFill>
                <a:srgbClr val="E69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29" name="テキスト ボックス 328">
            <a:extLst>
              <a:ext uri="{FF2B5EF4-FFF2-40B4-BE49-F238E27FC236}">
                <a16:creationId xmlns:a16="http://schemas.microsoft.com/office/drawing/2014/main" id="{36088A4F-F8F3-4AFC-9C40-72FEA83C40A5}"/>
              </a:ext>
            </a:extLst>
          </p:cNvPr>
          <p:cNvSpPr txBox="1"/>
          <p:nvPr/>
        </p:nvSpPr>
        <p:spPr>
          <a:xfrm>
            <a:off x="5308247" y="5852893"/>
            <a:ext cx="774571"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1</a:t>
            </a:r>
            <a:endParaRPr kumimoji="1" lang="ja-JP" altLang="en-US" sz="2000" dirty="0">
              <a:latin typeface="cmr10" panose="020B0500000000000000" pitchFamily="34" charset="0"/>
            </a:endParaRPr>
          </a:p>
        </p:txBody>
      </p:sp>
      <p:cxnSp>
        <p:nvCxnSpPr>
          <p:cNvPr id="330" name="直線矢印コネクタ 329">
            <a:extLst>
              <a:ext uri="{FF2B5EF4-FFF2-40B4-BE49-F238E27FC236}">
                <a16:creationId xmlns:a16="http://schemas.microsoft.com/office/drawing/2014/main" id="{BC9DD346-58BC-4AD0-9A5C-13D5D787D022}"/>
              </a:ext>
            </a:extLst>
          </p:cNvPr>
          <p:cNvCxnSpPr>
            <a:cxnSpLocks/>
          </p:cNvCxnSpPr>
          <p:nvPr/>
        </p:nvCxnSpPr>
        <p:spPr>
          <a:xfrm flipV="1">
            <a:off x="5956677" y="5516564"/>
            <a:ext cx="343515" cy="350859"/>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2" name="テキスト ボックス 331">
            <a:extLst>
              <a:ext uri="{FF2B5EF4-FFF2-40B4-BE49-F238E27FC236}">
                <a16:creationId xmlns:a16="http://schemas.microsoft.com/office/drawing/2014/main" id="{0895419F-34BC-455E-81BB-DB1302E47BF9}"/>
              </a:ext>
            </a:extLst>
          </p:cNvPr>
          <p:cNvSpPr txBox="1"/>
          <p:nvPr/>
        </p:nvSpPr>
        <p:spPr>
          <a:xfrm>
            <a:off x="3317672" y="2454446"/>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2</a:t>
            </a:r>
            <a:endParaRPr kumimoji="1" lang="ja-JP" altLang="en-US" sz="2000" dirty="0">
              <a:latin typeface="cmr10" panose="020B0500000000000000" pitchFamily="34" charset="0"/>
            </a:endParaRPr>
          </a:p>
        </p:txBody>
      </p:sp>
      <p:cxnSp>
        <p:nvCxnSpPr>
          <p:cNvPr id="333" name="直線矢印コネクタ 332">
            <a:extLst>
              <a:ext uri="{FF2B5EF4-FFF2-40B4-BE49-F238E27FC236}">
                <a16:creationId xmlns:a16="http://schemas.microsoft.com/office/drawing/2014/main" id="{89B67EED-5426-4484-B3A4-07948F5B3FCE}"/>
              </a:ext>
            </a:extLst>
          </p:cNvPr>
          <p:cNvCxnSpPr>
            <a:cxnSpLocks/>
            <a:stCxn id="332" idx="3"/>
          </p:cNvCxnSpPr>
          <p:nvPr/>
        </p:nvCxnSpPr>
        <p:spPr>
          <a:xfrm>
            <a:off x="4087435" y="2654501"/>
            <a:ext cx="268997" cy="126427"/>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6" name="テキスト ボックス 335">
            <a:extLst>
              <a:ext uri="{FF2B5EF4-FFF2-40B4-BE49-F238E27FC236}">
                <a16:creationId xmlns:a16="http://schemas.microsoft.com/office/drawing/2014/main" id="{032767BA-F189-4AD1-93AB-2BC6A463B835}"/>
              </a:ext>
            </a:extLst>
          </p:cNvPr>
          <p:cNvSpPr txBox="1"/>
          <p:nvPr/>
        </p:nvSpPr>
        <p:spPr>
          <a:xfrm>
            <a:off x="1606147" y="5467482"/>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3</a:t>
            </a:r>
            <a:endParaRPr kumimoji="1" lang="ja-JP" altLang="en-US" sz="2000" dirty="0">
              <a:latin typeface="cmr10" panose="020B0500000000000000" pitchFamily="34" charset="0"/>
            </a:endParaRPr>
          </a:p>
        </p:txBody>
      </p:sp>
      <p:cxnSp>
        <p:nvCxnSpPr>
          <p:cNvPr id="337" name="直線矢印コネクタ 336">
            <a:extLst>
              <a:ext uri="{FF2B5EF4-FFF2-40B4-BE49-F238E27FC236}">
                <a16:creationId xmlns:a16="http://schemas.microsoft.com/office/drawing/2014/main" id="{71BD5AFE-1DC7-40FC-AAFD-14425F9787F4}"/>
              </a:ext>
            </a:extLst>
          </p:cNvPr>
          <p:cNvCxnSpPr>
            <a:cxnSpLocks/>
          </p:cNvCxnSpPr>
          <p:nvPr/>
        </p:nvCxnSpPr>
        <p:spPr>
          <a:xfrm flipV="1">
            <a:off x="2302626" y="5292073"/>
            <a:ext cx="345145" cy="278988"/>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8" name="テキスト ボックス 337">
            <a:extLst>
              <a:ext uri="{FF2B5EF4-FFF2-40B4-BE49-F238E27FC236}">
                <a16:creationId xmlns:a16="http://schemas.microsoft.com/office/drawing/2014/main" id="{A180BEC5-C16C-45C1-9E98-19D7CBC5AD36}"/>
              </a:ext>
            </a:extLst>
          </p:cNvPr>
          <p:cNvSpPr txBox="1"/>
          <p:nvPr/>
        </p:nvSpPr>
        <p:spPr>
          <a:xfrm>
            <a:off x="7220691" y="3214179"/>
            <a:ext cx="769763" cy="400110"/>
          </a:xfrm>
          <a:prstGeom prst="rect">
            <a:avLst/>
          </a:prstGeom>
          <a:noFill/>
        </p:spPr>
        <p:txBody>
          <a:bodyPr wrap="none" rtlCol="0">
            <a:spAutoFit/>
          </a:bodyPr>
          <a:lstStyle/>
          <a:p>
            <a:r>
              <a:rPr kumimoji="1" lang="en-US" altLang="ja-JP" sz="2000" dirty="0" err="1">
                <a:latin typeface="cmmi10" panose="020B0500000000000000" pitchFamily="34" charset="0"/>
              </a:rPr>
              <a:t>i</a:t>
            </a:r>
            <a:r>
              <a:rPr kumimoji="1" lang="en-US" altLang="ja-JP" sz="2000" dirty="0">
                <a:latin typeface="cmr10" panose="020B0500000000000000" pitchFamily="34" charset="0"/>
              </a:rPr>
              <a:t> = 4</a:t>
            </a:r>
            <a:endParaRPr kumimoji="1" lang="ja-JP" altLang="en-US" sz="2000" dirty="0">
              <a:latin typeface="cmr10" panose="020B0500000000000000" pitchFamily="34" charset="0"/>
            </a:endParaRPr>
          </a:p>
        </p:txBody>
      </p:sp>
      <p:cxnSp>
        <p:nvCxnSpPr>
          <p:cNvPr id="339" name="直線矢印コネクタ 338">
            <a:extLst>
              <a:ext uri="{FF2B5EF4-FFF2-40B4-BE49-F238E27FC236}">
                <a16:creationId xmlns:a16="http://schemas.microsoft.com/office/drawing/2014/main" id="{C2FAB24B-82FB-47BD-9D05-103058BEDB3C}"/>
              </a:ext>
            </a:extLst>
          </p:cNvPr>
          <p:cNvCxnSpPr>
            <a:cxnSpLocks/>
          </p:cNvCxnSpPr>
          <p:nvPr/>
        </p:nvCxnSpPr>
        <p:spPr>
          <a:xfrm flipH="1">
            <a:off x="7102698" y="3460480"/>
            <a:ext cx="159372" cy="28346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197549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ctrTitle"/>
          </p:nvPr>
        </p:nvSpPr>
        <p:spPr/>
        <p:txBody>
          <a:bodyPr/>
          <a:lstStyle/>
          <a:p>
            <a:r>
              <a:rPr lang="ja-JP" altLang="en-US" dirty="0"/>
              <a:t>解析力学</a:t>
            </a:r>
            <a:endParaRPr kumimoji="1" lang="ja-JP" altLang="en-US" dirty="0"/>
          </a:p>
        </p:txBody>
      </p:sp>
      <p:sp>
        <p:nvSpPr>
          <p:cNvPr id="8" name="サブタイトル 7"/>
          <p:cNvSpPr>
            <a:spLocks noGrp="1"/>
          </p:cNvSpPr>
          <p:nvPr>
            <p:ph type="subTitle" idx="1"/>
          </p:nvPr>
        </p:nvSpPr>
        <p:spPr/>
        <p:txBody>
          <a:bodyPr/>
          <a:lstStyle/>
          <a:p>
            <a:r>
              <a:rPr kumimoji="1" lang="ja-JP" altLang="en-US" dirty="0"/>
              <a:t>第</a:t>
            </a:r>
            <a:r>
              <a:rPr lang="en-US" altLang="ja-JP" dirty="0"/>
              <a:t>2</a:t>
            </a:r>
            <a:r>
              <a:rPr lang="ja-JP" altLang="en-US" dirty="0"/>
              <a:t>章</a:t>
            </a:r>
            <a:endParaRPr kumimoji="1" lang="ja-JP" altLang="en-US" dirty="0"/>
          </a:p>
        </p:txBody>
      </p:sp>
    </p:spTree>
    <p:extLst>
      <p:ext uri="{BB962C8B-B14F-4D97-AF65-F5344CB8AC3E}">
        <p14:creationId xmlns:p14="http://schemas.microsoft.com/office/powerpoint/2010/main" val="178738063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仮想仕事の原理</a:t>
            </a:r>
            <a:r>
              <a:rPr lang="en-US" altLang="ja-JP" dirty="0"/>
              <a:t>(1)</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a:xfrm>
            <a:off x="457200" y="1219200"/>
            <a:ext cx="8363272" cy="4937760"/>
          </a:xfrm>
        </p:spPr>
        <p:txBody>
          <a:bodyPr>
            <a:normAutofit/>
          </a:bodyPr>
          <a:lstStyle/>
          <a:p>
            <a:r>
              <a:rPr lang="en-US" altLang="ja-JP" sz="2000" dirty="0">
                <a:latin typeface="cmmi10" pitchFamily="34" charset="0"/>
              </a:rPr>
              <a:t>n</a:t>
            </a:r>
            <a:r>
              <a:rPr lang="en-US" altLang="ja-JP" sz="2000" dirty="0"/>
              <a:t> </a:t>
            </a:r>
            <a:r>
              <a:rPr lang="ja-JP" altLang="en-US" sz="2000" dirty="0"/>
              <a:t>質点系の</a:t>
            </a:r>
            <a:r>
              <a:rPr kumimoji="1" lang="ja-JP" altLang="en-US" sz="2000" dirty="0"/>
              <a:t>力の釣り合いを考える。</a:t>
            </a:r>
            <a:endParaRPr kumimoji="1" lang="en-US" altLang="ja-JP" sz="2000" dirty="0"/>
          </a:p>
          <a:p>
            <a:r>
              <a:rPr lang="ja-JP" altLang="en-US" sz="2000" dirty="0"/>
              <a:t>各質点 </a:t>
            </a:r>
            <a:r>
              <a:rPr lang="en-US" altLang="ja-JP" sz="2000" dirty="0" err="1">
                <a:latin typeface="cmmi10" pitchFamily="34" charset="0"/>
              </a:rPr>
              <a:t>i</a:t>
            </a:r>
            <a:r>
              <a:rPr lang="en-US" altLang="ja-JP" sz="2000" dirty="0"/>
              <a:t> </a:t>
            </a:r>
            <a:r>
              <a:rPr lang="ja-JP" altLang="en-US" sz="2000" dirty="0">
                <a:latin typeface="cmmi10" pitchFamily="34" charset="0"/>
              </a:rPr>
              <a:t>の位置を </a:t>
            </a:r>
            <a:r>
              <a:rPr lang="en-US" altLang="ja-JP" sz="2000" dirty="0"/>
              <a:t> </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en-US" altLang="ja-JP" sz="2000" dirty="0">
                <a:latin typeface="cmsy10"/>
              </a:rPr>
              <a:t>2</a:t>
            </a:r>
            <a:r>
              <a:rPr lang="en-US" altLang="ja-JP" sz="1000" dirty="0">
                <a:latin typeface="cmr10" pitchFamily="34" charset="0"/>
              </a:rPr>
              <a:t> </a:t>
            </a:r>
            <a:r>
              <a:rPr lang="en-US" altLang="ja-JP" sz="2000" dirty="0">
                <a:latin typeface="cmsy10"/>
              </a:rPr>
              <a:t> &lt;</a:t>
            </a:r>
            <a:r>
              <a:rPr lang="en-US" altLang="ja-JP" sz="2000" baseline="30000" dirty="0">
                <a:latin typeface="cmr10" pitchFamily="34" charset="0"/>
              </a:rPr>
              <a:t>3</a:t>
            </a:r>
            <a:r>
              <a:rPr lang="en-US" altLang="ja-JP" sz="2000" dirty="0"/>
              <a:t> </a:t>
            </a:r>
            <a:r>
              <a:rPr lang="ja-JP" altLang="en-US" sz="2000" dirty="0">
                <a:latin typeface="cmsy10"/>
              </a:rPr>
              <a:t>とする。それらを全てまとめたベクトルを</a:t>
            </a:r>
            <a:r>
              <a:rPr lang="ja-JP" altLang="en-US" sz="1000" dirty="0">
                <a:latin typeface="cmr10" pitchFamily="34" charset="0"/>
              </a:rPr>
              <a:t> </a:t>
            </a:r>
            <a:r>
              <a:rPr lang="en-US" altLang="ja-JP" sz="2000" dirty="0">
                <a:latin typeface="cmmi10" pitchFamily="34" charset="0"/>
              </a:rPr>
              <a:t>x</a:t>
            </a:r>
            <a:r>
              <a:rPr lang="en-US" altLang="ja-JP" sz="1000" dirty="0">
                <a:latin typeface="cmr10" pitchFamily="34" charset="0"/>
              </a:rPr>
              <a:t> </a:t>
            </a:r>
            <a:r>
              <a:rPr lang="ja-JP" altLang="en-US" sz="2000" dirty="0">
                <a:latin typeface="cmsy10"/>
              </a:rPr>
              <a:t>とおく。</a:t>
            </a:r>
            <a:endParaRPr lang="en-US" altLang="ja-JP" sz="2000" dirty="0"/>
          </a:p>
          <a:p>
            <a:r>
              <a:rPr lang="ja-JP" altLang="en-US" sz="2000" dirty="0"/>
              <a:t>釣り合い状態では、各質点 </a:t>
            </a:r>
            <a:r>
              <a:rPr lang="en-US" altLang="ja-JP" sz="2000" dirty="0" err="1">
                <a:latin typeface="cmmi10" pitchFamily="34" charset="0"/>
              </a:rPr>
              <a:t>i</a:t>
            </a:r>
            <a:r>
              <a:rPr kumimoji="1" lang="en-US" altLang="ja-JP" sz="2000" dirty="0"/>
              <a:t> </a:t>
            </a:r>
            <a:r>
              <a:rPr kumimoji="1" lang="ja-JP" altLang="en-US" sz="2000" dirty="0"/>
              <a:t>においての力の合力 </a:t>
            </a:r>
            <a:r>
              <a:rPr kumimoji="1" lang="en-US" altLang="ja-JP" sz="2000" dirty="0" err="1">
                <a:latin typeface="cmmi10" pitchFamily="34" charset="0"/>
              </a:rPr>
              <a:t>f</a:t>
            </a:r>
            <a:r>
              <a:rPr kumimoji="1" lang="en-US" altLang="ja-JP" sz="2000" baseline="-25000" dirty="0" err="1">
                <a:latin typeface="cmmi10" pitchFamily="34" charset="0"/>
              </a:rPr>
              <a:t>i</a:t>
            </a:r>
            <a:r>
              <a:rPr kumimoji="1" lang="en-US" altLang="ja-JP" sz="2000" dirty="0">
                <a:latin typeface="cmr10" pitchFamily="34" charset="0"/>
              </a:rPr>
              <a:t>(</a:t>
            </a:r>
            <a:r>
              <a:rPr kumimoji="1" lang="en-US" altLang="ja-JP" sz="2000" dirty="0">
                <a:latin typeface="cmmi10" pitchFamily="34" charset="0"/>
              </a:rPr>
              <a:t>x</a:t>
            </a:r>
            <a:r>
              <a:rPr kumimoji="1" lang="en-US" altLang="ja-JP" sz="2000" dirty="0">
                <a:latin typeface="cmr10" pitchFamily="34" charset="0"/>
              </a:rPr>
              <a:t>)</a:t>
            </a:r>
            <a:r>
              <a:rPr lang="en-US" altLang="ja-JP" sz="2000" dirty="0"/>
              <a:t> </a:t>
            </a:r>
            <a:r>
              <a:rPr lang="en-US" altLang="ja-JP" sz="2000" dirty="0">
                <a:latin typeface="cmsy10"/>
              </a:rPr>
              <a:t>2</a:t>
            </a:r>
            <a:r>
              <a:rPr lang="en-US" altLang="ja-JP" sz="1000" dirty="0">
                <a:latin typeface="cmr10" pitchFamily="34" charset="0"/>
              </a:rPr>
              <a:t> </a:t>
            </a:r>
            <a:r>
              <a:rPr lang="en-US" altLang="ja-JP" sz="2000" dirty="0">
                <a:latin typeface="cmsy10"/>
              </a:rPr>
              <a:t> &lt;</a:t>
            </a:r>
            <a:r>
              <a:rPr lang="en-US" altLang="ja-JP" sz="2000" baseline="30000" dirty="0">
                <a:latin typeface="cmr10" pitchFamily="34" charset="0"/>
              </a:rPr>
              <a:t>3</a:t>
            </a:r>
            <a:r>
              <a:rPr lang="en-US" altLang="ja-JP" sz="2000" dirty="0"/>
              <a:t> </a:t>
            </a:r>
            <a:r>
              <a:rPr kumimoji="1" lang="ja-JP" altLang="en-US" sz="2000" dirty="0"/>
              <a:t>はゼロ</a:t>
            </a:r>
            <a:r>
              <a:rPr lang="ja-JP" altLang="en-US" sz="2000" dirty="0"/>
              <a:t>。</a:t>
            </a:r>
            <a:endParaRPr kumimoji="1" lang="en-US" altLang="ja-JP" sz="2000" dirty="0"/>
          </a:p>
          <a:p>
            <a:endParaRPr kumimoji="1" lang="en-US" altLang="ja-JP" sz="2000" dirty="0"/>
          </a:p>
          <a:p>
            <a:r>
              <a:rPr lang="ja-JP" altLang="en-US" sz="2000" dirty="0"/>
              <a:t>この式は、</a:t>
            </a:r>
            <a:endParaRPr lang="en-US" altLang="ja-JP" sz="2000" dirty="0"/>
          </a:p>
          <a:p>
            <a:endParaRPr kumimoji="1" lang="en-US" altLang="ja-JP" sz="2000" dirty="0"/>
          </a:p>
          <a:p>
            <a:endParaRPr kumimoji="1" lang="en-US" altLang="ja-JP" sz="2000" dirty="0"/>
          </a:p>
          <a:p>
            <a:pPr>
              <a:buNone/>
            </a:pPr>
            <a:r>
              <a:rPr lang="en-US" altLang="ja-JP" sz="2000" dirty="0"/>
              <a:t>    </a:t>
            </a:r>
            <a:r>
              <a:rPr lang="ja-JP" altLang="en-US" sz="2000" dirty="0"/>
              <a:t>と等価。　</a:t>
            </a:r>
            <a:r>
              <a:rPr lang="en-US" altLang="ja-JP" sz="2000" dirty="0">
                <a:solidFill>
                  <a:srgbClr val="FF0000"/>
                </a:solidFill>
              </a:rPr>
              <a:t>(</a:t>
            </a:r>
            <a:r>
              <a:rPr lang="ja-JP" altLang="en-US" sz="2000" dirty="0">
                <a:solidFill>
                  <a:srgbClr val="FF0000"/>
                </a:solidFill>
              </a:rPr>
              <a:t>仮想仕事の原理</a:t>
            </a:r>
            <a:r>
              <a:rPr lang="en-US" altLang="ja-JP" sz="2000" dirty="0">
                <a:solidFill>
                  <a:srgbClr val="FF0000"/>
                </a:solidFill>
              </a:rPr>
              <a:t>; virtual work principle) </a:t>
            </a:r>
          </a:p>
          <a:p>
            <a:pPr>
              <a:buNone/>
            </a:pPr>
            <a:r>
              <a:rPr kumimoji="1" lang="ja-JP" altLang="en-US" sz="2000" dirty="0"/>
              <a:t>　　</a:t>
            </a:r>
            <a:r>
              <a:rPr lang="ja-JP" altLang="en-US" sz="2000" dirty="0"/>
              <a:t>「</a:t>
            </a:r>
            <a:r>
              <a:rPr kumimoji="1" lang="ja-JP" altLang="en-US" sz="2000" dirty="0"/>
              <a:t>恒等式が成り立つ」　⇒　「係数 </a:t>
            </a:r>
            <a:r>
              <a:rPr kumimoji="1" lang="en-US" altLang="ja-JP" sz="2000" dirty="0"/>
              <a:t>= 0</a:t>
            </a:r>
            <a:r>
              <a:rPr kumimoji="1" lang="ja-JP" altLang="en-US" sz="2000" dirty="0"/>
              <a:t>」 の関係を思い出すこと。</a:t>
            </a:r>
            <a:endParaRPr kumimoji="1" lang="en-US" altLang="ja-JP" sz="2000" dirty="0"/>
          </a:p>
          <a:p>
            <a:pPr>
              <a:buNone/>
            </a:pPr>
            <a:r>
              <a:rPr kumimoji="1" lang="en-US" altLang="ja-JP" sz="2000" dirty="0"/>
              <a:t>[</a:t>
            </a:r>
            <a:r>
              <a:rPr kumimoji="1" lang="ja-JP" altLang="en-US" sz="2000" dirty="0"/>
              <a:t>注意</a:t>
            </a:r>
            <a:r>
              <a:rPr kumimoji="1" lang="en-US" altLang="ja-JP" sz="2000" dirty="0"/>
              <a:t>]  </a:t>
            </a:r>
            <a:r>
              <a:rPr kumimoji="1" lang="ja-JP" altLang="en-US" sz="2000" dirty="0"/>
              <a:t>この段階では</a:t>
            </a:r>
            <a:r>
              <a:rPr lang="en-US" altLang="ja-JP" sz="2000" dirty="0">
                <a:latin typeface="cmmi10" pitchFamily="34" charset="0"/>
                <a:sym typeface="Symbol"/>
              </a:rPr>
              <a:t></a:t>
            </a:r>
            <a:r>
              <a:rPr lang="en-US" altLang="ja-JP" sz="2000" i="1" dirty="0">
                <a:latin typeface="cmmi10" pitchFamily="34" charset="0"/>
                <a:sym typeface="Symbol"/>
              </a:rPr>
              <a:t></a:t>
            </a:r>
            <a:r>
              <a:rPr kumimoji="1" lang="en-US" altLang="ja-JP" sz="2000" dirty="0">
                <a:latin typeface="cmmi10" pitchFamily="34" charset="0"/>
              </a:rPr>
              <a:t>x</a:t>
            </a:r>
            <a:r>
              <a:rPr kumimoji="1" lang="en-US" altLang="ja-JP" sz="2000" baseline="-25000" dirty="0">
                <a:latin typeface="cmmi10" pitchFamily="34" charset="0"/>
              </a:rPr>
              <a:t>i</a:t>
            </a:r>
            <a:r>
              <a:rPr kumimoji="1" lang="en-US" altLang="ja-JP" sz="2000" dirty="0"/>
              <a:t> </a:t>
            </a:r>
            <a:r>
              <a:rPr kumimoji="1" lang="ja-JP" altLang="en-US" sz="2000" dirty="0"/>
              <a:t>は適当に持ち出した数学上の変数。</a:t>
            </a:r>
            <a:endParaRPr kumimoji="1" lang="en-US" altLang="ja-JP" sz="2000" dirty="0"/>
          </a:p>
        </p:txBody>
      </p:sp>
      <p:pic>
        <p:nvPicPr>
          <p:cNvPr id="1028" name="Picture 4" descr="\begin{align*}&#10;f_i(x)=0,\quad i=1,\ldots,n&#10;\end{align*}">
            <a:hlinkClick r:id="rId2"/>
          </p:cNvPr>
          <p:cNvPicPr>
            <a:picLocks noChangeAspect="1" noChangeArrowheads="1"/>
          </p:cNvPicPr>
          <p:nvPr/>
        </p:nvPicPr>
        <p:blipFill>
          <a:blip r:embed="rId3" cstate="print"/>
          <a:srcRect/>
          <a:stretch>
            <a:fillRect/>
          </a:stretch>
        </p:blipFill>
        <p:spPr bwMode="auto">
          <a:xfrm>
            <a:off x="971600" y="2420888"/>
            <a:ext cx="2709482" cy="264033"/>
          </a:xfrm>
          <a:prstGeom prst="rect">
            <a:avLst/>
          </a:prstGeom>
          <a:noFill/>
        </p:spPr>
      </p:pic>
      <p:sp>
        <p:nvSpPr>
          <p:cNvPr id="9" name="テキスト ボックス 8"/>
          <p:cNvSpPr txBox="1"/>
          <p:nvPr/>
        </p:nvSpPr>
        <p:spPr>
          <a:xfrm>
            <a:off x="3779912" y="2348880"/>
            <a:ext cx="2040943" cy="400110"/>
          </a:xfrm>
          <a:prstGeom prst="rect">
            <a:avLst/>
          </a:prstGeom>
          <a:noFill/>
        </p:spPr>
        <p:txBody>
          <a:bodyPr wrap="none" rtlCol="0">
            <a:spAutoFit/>
          </a:bodyPr>
          <a:lstStyle/>
          <a:p>
            <a:r>
              <a:rPr kumimoji="1" lang="en-US" altLang="ja-JP" sz="2000" dirty="0">
                <a:solidFill>
                  <a:srgbClr val="FF0000"/>
                </a:solidFill>
              </a:rPr>
              <a:t>(</a:t>
            </a:r>
            <a:r>
              <a:rPr kumimoji="1" lang="ja-JP" altLang="en-US" sz="2000" dirty="0">
                <a:solidFill>
                  <a:srgbClr val="FF0000"/>
                </a:solidFill>
              </a:rPr>
              <a:t>力のつりあい式</a:t>
            </a:r>
            <a:r>
              <a:rPr kumimoji="1" lang="en-US" altLang="ja-JP" sz="2000" dirty="0">
                <a:solidFill>
                  <a:srgbClr val="FF0000"/>
                </a:solidFill>
              </a:rPr>
              <a:t>)</a:t>
            </a:r>
            <a:endParaRPr kumimoji="1" lang="ja-JP" altLang="en-US" sz="2000" dirty="0">
              <a:solidFill>
                <a:srgbClr val="FF0000"/>
              </a:solidFill>
            </a:endParaRPr>
          </a:p>
        </p:txBody>
      </p:sp>
      <p:pic>
        <p:nvPicPr>
          <p:cNvPr id="1030" name="Picture 6" descr="\begin{align*}&#10;\sum_{i=1}^n f_i(x)^T\delta x_i = 0,\quad {}^{\forall}\delta x_1,\ldots,\delta x_n&#10;\end{align*}">
            <a:hlinkClick r:id="rId4"/>
          </p:cNvPr>
          <p:cNvPicPr>
            <a:picLocks noChangeAspect="1" noChangeArrowheads="1"/>
          </p:cNvPicPr>
          <p:nvPr/>
        </p:nvPicPr>
        <p:blipFill>
          <a:blip r:embed="rId5" cstate="print"/>
          <a:srcRect/>
          <a:stretch>
            <a:fillRect/>
          </a:stretch>
        </p:blipFill>
        <p:spPr bwMode="auto">
          <a:xfrm>
            <a:off x="1259632" y="3140968"/>
            <a:ext cx="3850481" cy="719804"/>
          </a:xfrm>
          <a:prstGeom prst="rect">
            <a:avLst/>
          </a:prstGeom>
          <a:noFill/>
        </p:spPr>
      </p:pic>
      <p:sp>
        <p:nvSpPr>
          <p:cNvPr id="4" name="スライド番号プレースホルダー 3">
            <a:extLst>
              <a:ext uri="{FF2B5EF4-FFF2-40B4-BE49-F238E27FC236}">
                <a16:creationId xmlns:a16="http://schemas.microsoft.com/office/drawing/2014/main" id="{1F39BCAC-72D7-4318-9DEC-DC3F7FFB334B}"/>
              </a:ext>
            </a:extLst>
          </p:cNvPr>
          <p:cNvSpPr>
            <a:spLocks noGrp="1"/>
          </p:cNvSpPr>
          <p:nvPr>
            <p:ph type="sldNum" sz="quarter" idx="12"/>
          </p:nvPr>
        </p:nvSpPr>
        <p:spPr/>
        <p:txBody>
          <a:bodyPr/>
          <a:lstStyle/>
          <a:p>
            <a:fld id="{D2D8002D-B5B0-4BAC-B1F6-782DDCCE6D9C}" type="slidenum">
              <a:rPr kumimoji="1" lang="ja-JP" altLang="en-US" smtClean="0"/>
              <a:pPr/>
              <a:t>79</a:t>
            </a:fld>
            <a:endParaRPr kumimoji="1" lang="ja-JP" altLang="en-US"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467544" y="5013176"/>
            <a:ext cx="5616624" cy="936104"/>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2771800" y="3332633"/>
            <a:ext cx="1800200" cy="288032"/>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無減衰の場合 </a:t>
            </a:r>
            <a:r>
              <a:rPr lang="en-US" altLang="ja-JP" dirty="0"/>
              <a:t>(</a:t>
            </a:r>
            <a:r>
              <a:rPr lang="ja-JP" altLang="en-US" dirty="0"/>
              <a:t>調和振動子</a:t>
            </a:r>
            <a:r>
              <a:rPr lang="en-US" altLang="ja-JP" dirty="0"/>
              <a:t>)</a:t>
            </a:r>
            <a:endParaRPr kumimoji="1" lang="ja-JP" altLang="en-US" dirty="0"/>
          </a:p>
        </p:txBody>
      </p:sp>
      <p:sp>
        <p:nvSpPr>
          <p:cNvPr id="3" name="コンテンツ プレースホルダー 2"/>
          <p:cNvSpPr>
            <a:spLocks noGrp="1"/>
          </p:cNvSpPr>
          <p:nvPr>
            <p:ph sz="quarter" idx="1"/>
          </p:nvPr>
        </p:nvSpPr>
        <p:spPr/>
        <p:txBody>
          <a:bodyPr>
            <a:normAutofit/>
          </a:bodyPr>
          <a:lstStyle/>
          <a:p>
            <a:r>
              <a:rPr kumimoji="1" lang="ja-JP" altLang="en-US" sz="2000" dirty="0"/>
              <a:t>減衰項がない自由振動 </a:t>
            </a:r>
            <a:r>
              <a:rPr kumimoji="1" lang="en-US" altLang="ja-JP" sz="2000" dirty="0"/>
              <a:t>(</a:t>
            </a:r>
            <a:r>
              <a:rPr kumimoji="1" lang="en-US" altLang="ja-JP" sz="2000" dirty="0">
                <a:latin typeface="cmmi10" pitchFamily="34" charset="0"/>
              </a:rPr>
              <a:t>c</a:t>
            </a:r>
            <a:r>
              <a:rPr kumimoji="1" lang="en-US" altLang="ja-JP" sz="2000" dirty="0"/>
              <a:t> </a:t>
            </a:r>
            <a:r>
              <a:rPr lang="en-US" altLang="ja-JP" sz="2000" dirty="0">
                <a:latin typeface="cmr10" pitchFamily="34" charset="0"/>
              </a:rPr>
              <a:t>=</a:t>
            </a:r>
            <a:r>
              <a:rPr lang="en-US" altLang="ja-JP" sz="2000" dirty="0"/>
              <a:t> </a:t>
            </a:r>
            <a:r>
              <a:rPr lang="en-US" altLang="ja-JP" sz="2000" dirty="0">
                <a:latin typeface="cmr10" pitchFamily="34" charset="0"/>
              </a:rPr>
              <a:t>0 </a:t>
            </a:r>
            <a:r>
              <a:rPr kumimoji="1" lang="ja-JP" altLang="en-US" sz="2000" dirty="0"/>
              <a:t>あるいは </a:t>
            </a:r>
            <a:r>
              <a:rPr kumimoji="1" lang="en-US" altLang="ja-JP" sz="2000" dirty="0">
                <a:latin typeface="cmmi10"/>
              </a:rPr>
              <a:t>³</a:t>
            </a:r>
            <a:r>
              <a:rPr kumimoji="1" lang="ja-JP" altLang="en-US" sz="2000" dirty="0"/>
              <a:t> </a:t>
            </a:r>
            <a:r>
              <a:rPr kumimoji="1" lang="en-US" altLang="ja-JP" sz="2000" dirty="0">
                <a:latin typeface="cmr10" pitchFamily="34" charset="0"/>
              </a:rPr>
              <a:t>=</a:t>
            </a:r>
            <a:r>
              <a:rPr kumimoji="1" lang="en-US" altLang="ja-JP" sz="2000" dirty="0"/>
              <a:t> </a:t>
            </a:r>
            <a:r>
              <a:rPr kumimoji="1" lang="en-US" altLang="ja-JP" sz="2000" dirty="0">
                <a:latin typeface="cmr10" pitchFamily="34" charset="0"/>
              </a:rPr>
              <a:t>0</a:t>
            </a:r>
            <a:r>
              <a:rPr kumimoji="1" lang="en-US" altLang="ja-JP" sz="2000" dirty="0"/>
              <a:t>)</a:t>
            </a:r>
          </a:p>
          <a:p>
            <a:endParaRPr lang="en-US" altLang="ja-JP" sz="2000" dirty="0"/>
          </a:p>
          <a:p>
            <a:endParaRPr kumimoji="1" lang="en-US" altLang="ja-JP" sz="2000" dirty="0"/>
          </a:p>
          <a:p>
            <a:r>
              <a:rPr lang="ja-JP" altLang="en-US" sz="2000" dirty="0"/>
              <a:t>微分方程式の解</a:t>
            </a:r>
            <a:r>
              <a:rPr lang="en-US" altLang="ja-JP" sz="2000" dirty="0"/>
              <a:t>:  </a:t>
            </a:r>
            <a:r>
              <a:rPr lang="ja-JP" altLang="en-US" sz="2000" dirty="0"/>
              <a:t>⇒  </a:t>
            </a:r>
            <a:r>
              <a:rPr lang="ja-JP" altLang="en-US" sz="2000" dirty="0">
                <a:solidFill>
                  <a:srgbClr val="FF0000"/>
                </a:solidFill>
              </a:rPr>
              <a:t>無減衰の場合は持続的な振動</a:t>
            </a:r>
            <a:endParaRPr lang="en-US" altLang="ja-JP" sz="2000" dirty="0">
              <a:solidFill>
                <a:srgbClr val="FF0000"/>
              </a:solidFill>
            </a:endParaRPr>
          </a:p>
          <a:p>
            <a:endParaRPr lang="en-US" altLang="ja-JP" sz="2000" dirty="0"/>
          </a:p>
          <a:p>
            <a:endParaRPr lang="en-US" altLang="ja-JP" sz="2000" dirty="0"/>
          </a:p>
          <a:p>
            <a:endParaRPr lang="en-US" altLang="ja-JP" sz="2000" dirty="0"/>
          </a:p>
          <a:p>
            <a:endParaRPr lang="en-US" altLang="ja-JP" sz="2000" dirty="0"/>
          </a:p>
          <a:p>
            <a:endParaRPr lang="en-US" altLang="ja-JP" sz="2000" dirty="0"/>
          </a:p>
          <a:p>
            <a:endParaRPr lang="en-US" altLang="ja-JP" sz="2000" dirty="0"/>
          </a:p>
          <a:p>
            <a:r>
              <a:rPr lang="ja-JP" altLang="en-US" sz="2000" dirty="0"/>
              <a:t>振動角周波数は </a:t>
            </a:r>
            <a:r>
              <a:rPr lang="en-US" altLang="ja-JP" sz="2000" dirty="0">
                <a:latin typeface="cmmi10"/>
              </a:rPr>
              <a:t>!</a:t>
            </a:r>
            <a:r>
              <a:rPr lang="en-US" altLang="ja-JP" sz="2000" baseline="-25000" dirty="0">
                <a:latin typeface="cmmi10"/>
              </a:rPr>
              <a:t>n</a:t>
            </a:r>
            <a:r>
              <a:rPr lang="en-US" altLang="ja-JP" sz="2000" dirty="0"/>
              <a:t> (</a:t>
            </a:r>
            <a:r>
              <a:rPr lang="ja-JP" altLang="en-US" sz="2000" dirty="0"/>
              <a:t>無減衰系の固有角周波数</a:t>
            </a:r>
            <a:r>
              <a:rPr lang="en-US" altLang="ja-JP" sz="2000" dirty="0"/>
              <a:t>)</a:t>
            </a:r>
            <a:endParaRPr lang="en-US" altLang="ja-JP" sz="2000" baseline="-25000" dirty="0"/>
          </a:p>
          <a:p>
            <a:r>
              <a:rPr lang="en-US" altLang="ja-JP" sz="2000" dirty="0">
                <a:latin typeface="cmmi10"/>
              </a:rPr>
              <a:t>A</a:t>
            </a:r>
            <a:r>
              <a:rPr lang="ja-JP" altLang="en-US" sz="2000" dirty="0">
                <a:latin typeface="cmmi10"/>
              </a:rPr>
              <a:t>は振幅</a:t>
            </a:r>
            <a:r>
              <a:rPr lang="en-US" altLang="ja-JP" sz="2000" dirty="0">
                <a:latin typeface="Times New Roman" pitchFamily="18" charset="0"/>
                <a:cs typeface="Times New Roman" pitchFamily="18" charset="0"/>
              </a:rPr>
              <a:t>, </a:t>
            </a:r>
            <a:r>
              <a:rPr lang="en-US" altLang="ja-JP" sz="2000" dirty="0">
                <a:latin typeface="cmmi10"/>
                <a:cs typeface="Times New Roman" pitchFamily="18" charset="0"/>
              </a:rPr>
              <a:t>Á</a:t>
            </a:r>
            <a:r>
              <a:rPr lang="ja-JP" altLang="en-US" sz="2000" dirty="0">
                <a:latin typeface="Times New Roman" pitchFamily="18" charset="0"/>
                <a:cs typeface="Times New Roman" pitchFamily="18" charset="0"/>
              </a:rPr>
              <a:t>は位相と呼ばれる。</a:t>
            </a:r>
            <a:endParaRPr lang="en-US" altLang="ja-JP" sz="2000" dirty="0">
              <a:latin typeface="Times New Roman" pitchFamily="18" charset="0"/>
              <a:cs typeface="Times New Roman" pitchFamily="18" charset="0"/>
            </a:endParaRPr>
          </a:p>
          <a:p>
            <a:pPr marL="0" indent="0">
              <a:buNone/>
            </a:pPr>
            <a:endParaRPr kumimoji="1" lang="ja-JP" altLang="en-US" sz="2000" dirty="0"/>
          </a:p>
        </p:txBody>
      </p:sp>
      <p:pic>
        <p:nvPicPr>
          <p:cNvPr id="3074" name="Picture 2 1" descr="\begin{align*}&#10;\ddot{x}+\omega_n^2x=0&#10;\end{align*}">
            <a:hlinkClick r:id="rId87"/>
          </p:cNvPr>
          <p:cNvPicPr>
            <a:picLocks noChangeAspect="1" noChangeArrowheads="1"/>
          </p:cNvPicPr>
          <p:nvPr/>
        </p:nvPicPr>
        <p:blipFill>
          <a:blip r:embed="rId88" cstate="print">
            <a:extLst>
              <a:ext uri="{28A0092B-C50C-407E-A947-70E740481C1C}">
                <a14:useLocalDpi xmlns:a14="http://schemas.microsoft.com/office/drawing/2010/main" val="0"/>
              </a:ext>
            </a:extLst>
          </a:blip>
          <a:srcRect/>
          <a:stretch>
            <a:fillRect/>
          </a:stretch>
        </p:blipFill>
        <p:spPr bwMode="auto">
          <a:xfrm>
            <a:off x="1979712" y="1688898"/>
            <a:ext cx="1403985" cy="299942"/>
          </a:xfrm>
          <a:prstGeom prst="rect">
            <a:avLst/>
          </a:prstGeom>
          <a:noFill/>
          <a:extLst>
            <a:ext uri="{909E8E84-426E-40DD-AFC4-6F175D3DCCD1}">
              <a14:hiddenFill xmlns:a14="http://schemas.microsoft.com/office/drawing/2010/main">
                <a:solidFill>
                  <a:srgbClr val="FFFFFF"/>
                </a:solidFill>
              </a14:hiddenFill>
            </a:ext>
          </a:extLst>
        </p:spPr>
      </p:pic>
      <p:sp>
        <p:nvSpPr>
          <p:cNvPr id="7" name="日付プレースホルダー 6"/>
          <p:cNvSpPr>
            <a:spLocks noGrp="1"/>
          </p:cNvSpPr>
          <p:nvPr>
            <p:ph type="dt" sz="half" idx="10"/>
          </p:nvPr>
        </p:nvSpPr>
        <p:spPr/>
        <p:txBody>
          <a:bodyPr/>
          <a:lstStyle/>
          <a:p>
            <a:r>
              <a:rPr kumimoji="1" lang="en-US" altLang="ja-JP"/>
              <a:t>2020</a:t>
            </a:r>
            <a:r>
              <a:rPr kumimoji="1" lang="ja-JP" altLang="en-US"/>
              <a:t>年度</a:t>
            </a:r>
          </a:p>
        </p:txBody>
      </p:sp>
      <p:grpSp>
        <p:nvGrpSpPr>
          <p:cNvPr id="3340" name="グループ化 3339">
            <a:extLst>
              <a:ext uri="{FF2B5EF4-FFF2-40B4-BE49-F238E27FC236}">
                <a16:creationId xmlns:a16="http://schemas.microsoft.com/office/drawing/2014/main" id="{BF8F26EA-AEA0-4DF2-B0A4-5F85E97B0AA2}"/>
              </a:ext>
            </a:extLst>
          </p:cNvPr>
          <p:cNvGrpSpPr>
            <a:grpSpLocks noChangeAspect="1"/>
          </p:cNvGrpSpPr>
          <p:nvPr>
            <p:custDataLst>
              <p:tags r:id="rId1"/>
            </p:custDataLst>
          </p:nvPr>
        </p:nvGrpSpPr>
        <p:grpSpPr>
          <a:xfrm>
            <a:off x="1979712" y="2962125"/>
            <a:ext cx="5419725" cy="2012951"/>
            <a:chOff x="4297363" y="1838325"/>
            <a:chExt cx="5419725" cy="2012951"/>
          </a:xfrm>
        </p:grpSpPr>
        <p:sp>
          <p:nvSpPr>
            <p:cNvPr id="352" name="Freeform 275">
              <a:extLst>
                <a:ext uri="{FF2B5EF4-FFF2-40B4-BE49-F238E27FC236}">
                  <a16:creationId xmlns:a16="http://schemas.microsoft.com/office/drawing/2014/main" id="{813BDB5B-F8FB-46D1-B333-B84479963CF0}"/>
                </a:ext>
              </a:extLst>
            </p:cNvPr>
            <p:cNvSpPr>
              <a:spLocks/>
            </p:cNvSpPr>
            <p:nvPr>
              <p:custDataLst>
                <p:tags r:id="rId2"/>
              </p:custDataLst>
            </p:nvPr>
          </p:nvSpPr>
          <p:spPr bwMode="auto">
            <a:xfrm>
              <a:off x="4338638" y="1919288"/>
              <a:ext cx="130175" cy="119063"/>
            </a:xfrm>
            <a:custGeom>
              <a:avLst/>
              <a:gdLst>
                <a:gd name="T0" fmla="*/ 152 w 247"/>
                <a:gd name="T1" fmla="*/ 70 h 225"/>
                <a:gd name="T2" fmla="*/ 201 w 247"/>
                <a:gd name="T3" fmla="*/ 11 h 225"/>
                <a:gd name="T4" fmla="*/ 226 w 247"/>
                <a:gd name="T5" fmla="*/ 18 h 225"/>
                <a:gd name="T6" fmla="*/ 202 w 247"/>
                <a:gd name="T7" fmla="*/ 44 h 225"/>
                <a:gd name="T8" fmla="*/ 221 w 247"/>
                <a:gd name="T9" fmla="*/ 62 h 225"/>
                <a:gd name="T10" fmla="*/ 247 w 247"/>
                <a:gd name="T11" fmla="*/ 33 h 225"/>
                <a:gd name="T12" fmla="*/ 201 w 247"/>
                <a:gd name="T13" fmla="*/ 0 h 225"/>
                <a:gd name="T14" fmla="*/ 149 w 247"/>
                <a:gd name="T15" fmla="*/ 38 h 225"/>
                <a:gd name="T16" fmla="*/ 95 w 247"/>
                <a:gd name="T17" fmla="*/ 0 h 225"/>
                <a:gd name="T18" fmla="*/ 16 w 247"/>
                <a:gd name="T19" fmla="*/ 77 h 225"/>
                <a:gd name="T20" fmla="*/ 21 w 247"/>
                <a:gd name="T21" fmla="*/ 82 h 225"/>
                <a:gd name="T22" fmla="*/ 28 w 247"/>
                <a:gd name="T23" fmla="*/ 76 h 225"/>
                <a:gd name="T24" fmla="*/ 94 w 247"/>
                <a:gd name="T25" fmla="*/ 11 h 225"/>
                <a:gd name="T26" fmla="*/ 121 w 247"/>
                <a:gd name="T27" fmla="*/ 44 h 225"/>
                <a:gd name="T28" fmla="*/ 94 w 247"/>
                <a:gd name="T29" fmla="*/ 163 h 225"/>
                <a:gd name="T30" fmla="*/ 47 w 247"/>
                <a:gd name="T31" fmla="*/ 214 h 225"/>
                <a:gd name="T32" fmla="*/ 22 w 247"/>
                <a:gd name="T33" fmla="*/ 208 h 225"/>
                <a:gd name="T34" fmla="*/ 46 w 247"/>
                <a:gd name="T35" fmla="*/ 181 h 225"/>
                <a:gd name="T36" fmla="*/ 27 w 247"/>
                <a:gd name="T37" fmla="*/ 164 h 225"/>
                <a:gd name="T38" fmla="*/ 0 w 247"/>
                <a:gd name="T39" fmla="*/ 192 h 225"/>
                <a:gd name="T40" fmla="*/ 47 w 247"/>
                <a:gd name="T41" fmla="*/ 225 h 225"/>
                <a:gd name="T42" fmla="*/ 99 w 247"/>
                <a:gd name="T43" fmla="*/ 187 h 225"/>
                <a:gd name="T44" fmla="*/ 153 w 247"/>
                <a:gd name="T45" fmla="*/ 225 h 225"/>
                <a:gd name="T46" fmla="*/ 232 w 247"/>
                <a:gd name="T47" fmla="*/ 149 h 225"/>
                <a:gd name="T48" fmla="*/ 226 w 247"/>
                <a:gd name="T49" fmla="*/ 144 h 225"/>
                <a:gd name="T50" fmla="*/ 220 w 247"/>
                <a:gd name="T51" fmla="*/ 149 h 225"/>
                <a:gd name="T52" fmla="*/ 154 w 247"/>
                <a:gd name="T53" fmla="*/ 214 h 225"/>
                <a:gd name="T54" fmla="*/ 126 w 247"/>
                <a:gd name="T55" fmla="*/ 181 h 225"/>
                <a:gd name="T56" fmla="*/ 135 w 247"/>
                <a:gd name="T57" fmla="*/ 138 h 225"/>
                <a:gd name="T58" fmla="*/ 152 w 247"/>
                <a:gd name="T59" fmla="*/ 7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7" h="225">
                  <a:moveTo>
                    <a:pt x="152" y="70"/>
                  </a:moveTo>
                  <a:cubicBezTo>
                    <a:pt x="155" y="57"/>
                    <a:pt x="166" y="11"/>
                    <a:pt x="201" y="11"/>
                  </a:cubicBezTo>
                  <a:cubicBezTo>
                    <a:pt x="203" y="11"/>
                    <a:pt x="215" y="11"/>
                    <a:pt x="226" y="18"/>
                  </a:cubicBezTo>
                  <a:cubicBezTo>
                    <a:pt x="212" y="20"/>
                    <a:pt x="202" y="33"/>
                    <a:pt x="202" y="44"/>
                  </a:cubicBezTo>
                  <a:cubicBezTo>
                    <a:pt x="202" y="52"/>
                    <a:pt x="207" y="62"/>
                    <a:pt x="221" y="62"/>
                  </a:cubicBezTo>
                  <a:cubicBezTo>
                    <a:pt x="232" y="62"/>
                    <a:pt x="247" y="53"/>
                    <a:pt x="247" y="33"/>
                  </a:cubicBezTo>
                  <a:cubicBezTo>
                    <a:pt x="247" y="7"/>
                    <a:pt x="218" y="0"/>
                    <a:pt x="201" y="0"/>
                  </a:cubicBezTo>
                  <a:cubicBezTo>
                    <a:pt x="172" y="0"/>
                    <a:pt x="155" y="27"/>
                    <a:pt x="149" y="38"/>
                  </a:cubicBezTo>
                  <a:cubicBezTo>
                    <a:pt x="137" y="5"/>
                    <a:pt x="110" y="0"/>
                    <a:pt x="95" y="0"/>
                  </a:cubicBezTo>
                  <a:cubicBezTo>
                    <a:pt x="44" y="0"/>
                    <a:pt x="16" y="64"/>
                    <a:pt x="16" y="77"/>
                  </a:cubicBezTo>
                  <a:cubicBezTo>
                    <a:pt x="16" y="82"/>
                    <a:pt x="21" y="82"/>
                    <a:pt x="21" y="82"/>
                  </a:cubicBezTo>
                  <a:cubicBezTo>
                    <a:pt x="25" y="82"/>
                    <a:pt x="27" y="81"/>
                    <a:pt x="28" y="76"/>
                  </a:cubicBezTo>
                  <a:cubicBezTo>
                    <a:pt x="45" y="24"/>
                    <a:pt x="78" y="11"/>
                    <a:pt x="94" y="11"/>
                  </a:cubicBezTo>
                  <a:cubicBezTo>
                    <a:pt x="104" y="11"/>
                    <a:pt x="121" y="16"/>
                    <a:pt x="121" y="44"/>
                  </a:cubicBezTo>
                  <a:cubicBezTo>
                    <a:pt x="121" y="60"/>
                    <a:pt x="113" y="93"/>
                    <a:pt x="94" y="163"/>
                  </a:cubicBezTo>
                  <a:cubicBezTo>
                    <a:pt x="87" y="193"/>
                    <a:pt x="69" y="214"/>
                    <a:pt x="47" y="214"/>
                  </a:cubicBezTo>
                  <a:cubicBezTo>
                    <a:pt x="44" y="214"/>
                    <a:pt x="33" y="214"/>
                    <a:pt x="22" y="208"/>
                  </a:cubicBezTo>
                  <a:cubicBezTo>
                    <a:pt x="35" y="205"/>
                    <a:pt x="46" y="195"/>
                    <a:pt x="46" y="181"/>
                  </a:cubicBezTo>
                  <a:cubicBezTo>
                    <a:pt x="46" y="168"/>
                    <a:pt x="35" y="164"/>
                    <a:pt x="27" y="164"/>
                  </a:cubicBezTo>
                  <a:cubicBezTo>
                    <a:pt x="13" y="164"/>
                    <a:pt x="0" y="177"/>
                    <a:pt x="0" y="192"/>
                  </a:cubicBezTo>
                  <a:cubicBezTo>
                    <a:pt x="0" y="215"/>
                    <a:pt x="25" y="225"/>
                    <a:pt x="47" y="225"/>
                  </a:cubicBezTo>
                  <a:cubicBezTo>
                    <a:pt x="80" y="225"/>
                    <a:pt x="97" y="190"/>
                    <a:pt x="99" y="187"/>
                  </a:cubicBezTo>
                  <a:cubicBezTo>
                    <a:pt x="105" y="206"/>
                    <a:pt x="123" y="225"/>
                    <a:pt x="153" y="225"/>
                  </a:cubicBezTo>
                  <a:cubicBezTo>
                    <a:pt x="204" y="225"/>
                    <a:pt x="232" y="161"/>
                    <a:pt x="232" y="149"/>
                  </a:cubicBezTo>
                  <a:cubicBezTo>
                    <a:pt x="232" y="144"/>
                    <a:pt x="228" y="144"/>
                    <a:pt x="226" y="144"/>
                  </a:cubicBezTo>
                  <a:cubicBezTo>
                    <a:pt x="222" y="144"/>
                    <a:pt x="221" y="146"/>
                    <a:pt x="220" y="149"/>
                  </a:cubicBezTo>
                  <a:cubicBezTo>
                    <a:pt x="203" y="202"/>
                    <a:pt x="169" y="214"/>
                    <a:pt x="154" y="214"/>
                  </a:cubicBezTo>
                  <a:cubicBezTo>
                    <a:pt x="134" y="214"/>
                    <a:pt x="126" y="198"/>
                    <a:pt x="126" y="181"/>
                  </a:cubicBezTo>
                  <a:cubicBezTo>
                    <a:pt x="126" y="171"/>
                    <a:pt x="129" y="160"/>
                    <a:pt x="135" y="138"/>
                  </a:cubicBezTo>
                  <a:lnTo>
                    <a:pt x="152" y="7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3" name="Freeform 276">
              <a:extLst>
                <a:ext uri="{FF2B5EF4-FFF2-40B4-BE49-F238E27FC236}">
                  <a16:creationId xmlns:a16="http://schemas.microsoft.com/office/drawing/2014/main" id="{8330D36A-3CAC-4A48-875E-CBA19AD9BDA2}"/>
                </a:ext>
              </a:extLst>
            </p:cNvPr>
            <p:cNvSpPr>
              <a:spLocks/>
            </p:cNvSpPr>
            <p:nvPr>
              <p:custDataLst>
                <p:tags r:id="rId3"/>
              </p:custDataLst>
            </p:nvPr>
          </p:nvSpPr>
          <p:spPr bwMode="auto">
            <a:xfrm>
              <a:off x="4505326" y="1838325"/>
              <a:ext cx="60325" cy="263525"/>
            </a:xfrm>
            <a:custGeom>
              <a:avLst/>
              <a:gdLst>
                <a:gd name="T0" fmla="*/ 115 w 115"/>
                <a:gd name="T1" fmla="*/ 492 h 497"/>
                <a:gd name="T2" fmla="*/ 107 w 115"/>
                <a:gd name="T3" fmla="*/ 481 h 497"/>
                <a:gd name="T4" fmla="*/ 29 w 115"/>
                <a:gd name="T5" fmla="*/ 249 h 497"/>
                <a:gd name="T6" fmla="*/ 109 w 115"/>
                <a:gd name="T7" fmla="*/ 14 h 497"/>
                <a:gd name="T8" fmla="*/ 115 w 115"/>
                <a:gd name="T9" fmla="*/ 5 h 497"/>
                <a:gd name="T10" fmla="*/ 110 w 115"/>
                <a:gd name="T11" fmla="*/ 0 h 497"/>
                <a:gd name="T12" fmla="*/ 31 w 115"/>
                <a:gd name="T13" fmla="*/ 97 h 497"/>
                <a:gd name="T14" fmla="*/ 0 w 115"/>
                <a:gd name="T15" fmla="*/ 249 h 497"/>
                <a:gd name="T16" fmla="*/ 33 w 115"/>
                <a:gd name="T17" fmla="*/ 404 h 497"/>
                <a:gd name="T18" fmla="*/ 110 w 115"/>
                <a:gd name="T19" fmla="*/ 497 h 497"/>
                <a:gd name="T20" fmla="*/ 115 w 115"/>
                <a:gd name="T21" fmla="*/ 49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492"/>
                  </a:moveTo>
                  <a:cubicBezTo>
                    <a:pt x="115" y="490"/>
                    <a:pt x="115" y="489"/>
                    <a:pt x="107" y="481"/>
                  </a:cubicBezTo>
                  <a:cubicBezTo>
                    <a:pt x="45" y="418"/>
                    <a:pt x="29" y="325"/>
                    <a:pt x="29" y="249"/>
                  </a:cubicBezTo>
                  <a:cubicBezTo>
                    <a:pt x="29" y="162"/>
                    <a:pt x="48" y="76"/>
                    <a:pt x="109" y="14"/>
                  </a:cubicBezTo>
                  <a:cubicBezTo>
                    <a:pt x="115" y="8"/>
                    <a:pt x="115" y="7"/>
                    <a:pt x="115" y="5"/>
                  </a:cubicBezTo>
                  <a:cubicBezTo>
                    <a:pt x="115" y="2"/>
                    <a:pt x="113" y="0"/>
                    <a:pt x="110" y="0"/>
                  </a:cubicBezTo>
                  <a:cubicBezTo>
                    <a:pt x="105" y="0"/>
                    <a:pt x="61" y="34"/>
                    <a:pt x="31" y="97"/>
                  </a:cubicBezTo>
                  <a:cubicBezTo>
                    <a:pt x="6" y="152"/>
                    <a:pt x="0" y="207"/>
                    <a:pt x="0" y="249"/>
                  </a:cubicBezTo>
                  <a:cubicBezTo>
                    <a:pt x="0" y="287"/>
                    <a:pt x="5" y="347"/>
                    <a:pt x="33" y="404"/>
                  </a:cubicBezTo>
                  <a:cubicBezTo>
                    <a:pt x="63" y="465"/>
                    <a:pt x="105" y="497"/>
                    <a:pt x="110" y="497"/>
                  </a:cubicBezTo>
                  <a:cubicBezTo>
                    <a:pt x="113" y="497"/>
                    <a:pt x="115" y="495"/>
                    <a:pt x="115" y="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4" name="Freeform 277">
              <a:extLst>
                <a:ext uri="{FF2B5EF4-FFF2-40B4-BE49-F238E27FC236}">
                  <a16:creationId xmlns:a16="http://schemas.microsoft.com/office/drawing/2014/main" id="{557DEB27-7A59-4415-89E1-EF0CF2A82F39}"/>
                </a:ext>
              </a:extLst>
            </p:cNvPr>
            <p:cNvSpPr>
              <a:spLocks/>
            </p:cNvSpPr>
            <p:nvPr>
              <p:custDataLst>
                <p:tags r:id="rId4"/>
              </p:custDataLst>
            </p:nvPr>
          </p:nvSpPr>
          <p:spPr bwMode="auto">
            <a:xfrm>
              <a:off x="4586288" y="1871663"/>
              <a:ext cx="79375" cy="166688"/>
            </a:xfrm>
            <a:custGeom>
              <a:avLst/>
              <a:gdLst>
                <a:gd name="T0" fmla="*/ 90 w 152"/>
                <a:gd name="T1" fmla="*/ 112 h 316"/>
                <a:gd name="T2" fmla="*/ 137 w 152"/>
                <a:gd name="T3" fmla="*/ 112 h 316"/>
                <a:gd name="T4" fmla="*/ 152 w 152"/>
                <a:gd name="T5" fmla="*/ 102 h 316"/>
                <a:gd name="T6" fmla="*/ 138 w 152"/>
                <a:gd name="T7" fmla="*/ 97 h 316"/>
                <a:gd name="T8" fmla="*/ 94 w 152"/>
                <a:gd name="T9" fmla="*/ 97 h 316"/>
                <a:gd name="T10" fmla="*/ 115 w 152"/>
                <a:gd name="T11" fmla="*/ 13 h 316"/>
                <a:gd name="T12" fmla="*/ 100 w 152"/>
                <a:gd name="T13" fmla="*/ 0 h 316"/>
                <a:gd name="T14" fmla="*/ 81 w 152"/>
                <a:gd name="T15" fmla="*/ 18 h 316"/>
                <a:gd name="T16" fmla="*/ 61 w 152"/>
                <a:gd name="T17" fmla="*/ 97 h 316"/>
                <a:gd name="T18" fmla="*/ 14 w 152"/>
                <a:gd name="T19" fmla="*/ 97 h 316"/>
                <a:gd name="T20" fmla="*/ 0 w 152"/>
                <a:gd name="T21" fmla="*/ 106 h 316"/>
                <a:gd name="T22" fmla="*/ 13 w 152"/>
                <a:gd name="T23" fmla="*/ 112 h 316"/>
                <a:gd name="T24" fmla="*/ 57 w 152"/>
                <a:gd name="T25" fmla="*/ 112 h 316"/>
                <a:gd name="T26" fmla="*/ 19 w 152"/>
                <a:gd name="T27" fmla="*/ 270 h 316"/>
                <a:gd name="T28" fmla="*/ 65 w 152"/>
                <a:gd name="T29" fmla="*/ 316 h 316"/>
                <a:gd name="T30" fmla="*/ 144 w 152"/>
                <a:gd name="T31" fmla="*/ 240 h 316"/>
                <a:gd name="T32" fmla="*/ 138 w 152"/>
                <a:gd name="T33" fmla="*/ 235 h 316"/>
                <a:gd name="T34" fmla="*/ 131 w 152"/>
                <a:gd name="T35" fmla="*/ 242 h 316"/>
                <a:gd name="T36" fmla="*/ 66 w 152"/>
                <a:gd name="T37" fmla="*/ 305 h 316"/>
                <a:gd name="T38" fmla="*/ 51 w 152"/>
                <a:gd name="T39" fmla="*/ 282 h 316"/>
                <a:gd name="T40" fmla="*/ 54 w 152"/>
                <a:gd name="T41" fmla="*/ 259 h 316"/>
                <a:gd name="T42" fmla="*/ 90 w 152"/>
                <a:gd name="T43" fmla="*/ 1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316">
                  <a:moveTo>
                    <a:pt x="90" y="112"/>
                  </a:moveTo>
                  <a:lnTo>
                    <a:pt x="137" y="112"/>
                  </a:lnTo>
                  <a:cubicBezTo>
                    <a:pt x="147" y="112"/>
                    <a:pt x="152" y="112"/>
                    <a:pt x="152" y="102"/>
                  </a:cubicBezTo>
                  <a:cubicBezTo>
                    <a:pt x="152" y="97"/>
                    <a:pt x="147" y="97"/>
                    <a:pt x="138" y="97"/>
                  </a:cubicBezTo>
                  <a:lnTo>
                    <a:pt x="94" y="97"/>
                  </a:lnTo>
                  <a:cubicBezTo>
                    <a:pt x="112" y="26"/>
                    <a:pt x="115" y="16"/>
                    <a:pt x="115" y="13"/>
                  </a:cubicBezTo>
                  <a:cubicBezTo>
                    <a:pt x="115" y="5"/>
                    <a:pt x="109" y="0"/>
                    <a:pt x="100" y="0"/>
                  </a:cubicBezTo>
                  <a:cubicBezTo>
                    <a:pt x="99" y="0"/>
                    <a:pt x="85" y="0"/>
                    <a:pt x="81" y="18"/>
                  </a:cubicBezTo>
                  <a:lnTo>
                    <a:pt x="61" y="97"/>
                  </a:lnTo>
                  <a:lnTo>
                    <a:pt x="14" y="97"/>
                  </a:lnTo>
                  <a:cubicBezTo>
                    <a:pt x="5" y="97"/>
                    <a:pt x="0" y="97"/>
                    <a:pt x="0" y="106"/>
                  </a:cubicBezTo>
                  <a:cubicBezTo>
                    <a:pt x="0" y="112"/>
                    <a:pt x="4" y="112"/>
                    <a:pt x="13" y="112"/>
                  </a:cubicBezTo>
                  <a:lnTo>
                    <a:pt x="57" y="112"/>
                  </a:lnTo>
                  <a:cubicBezTo>
                    <a:pt x="21" y="253"/>
                    <a:pt x="19" y="262"/>
                    <a:pt x="19" y="270"/>
                  </a:cubicBezTo>
                  <a:cubicBezTo>
                    <a:pt x="19" y="297"/>
                    <a:pt x="38" y="316"/>
                    <a:pt x="65" y="316"/>
                  </a:cubicBezTo>
                  <a:cubicBezTo>
                    <a:pt x="116" y="316"/>
                    <a:pt x="144" y="244"/>
                    <a:pt x="144" y="240"/>
                  </a:cubicBezTo>
                  <a:cubicBezTo>
                    <a:pt x="144" y="235"/>
                    <a:pt x="140" y="235"/>
                    <a:pt x="138" y="235"/>
                  </a:cubicBezTo>
                  <a:cubicBezTo>
                    <a:pt x="134" y="235"/>
                    <a:pt x="133" y="236"/>
                    <a:pt x="131" y="242"/>
                  </a:cubicBezTo>
                  <a:cubicBezTo>
                    <a:pt x="109" y="293"/>
                    <a:pt x="83" y="305"/>
                    <a:pt x="66" y="305"/>
                  </a:cubicBezTo>
                  <a:cubicBezTo>
                    <a:pt x="56" y="305"/>
                    <a:pt x="51" y="299"/>
                    <a:pt x="51" y="282"/>
                  </a:cubicBezTo>
                  <a:cubicBezTo>
                    <a:pt x="51" y="270"/>
                    <a:pt x="52" y="267"/>
                    <a:pt x="54" y="259"/>
                  </a:cubicBezTo>
                  <a:lnTo>
                    <a:pt x="90" y="11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5" name="Freeform 278">
              <a:extLst>
                <a:ext uri="{FF2B5EF4-FFF2-40B4-BE49-F238E27FC236}">
                  <a16:creationId xmlns:a16="http://schemas.microsoft.com/office/drawing/2014/main" id="{0758F67C-D64B-4781-AA80-DC037A0F50FD}"/>
                </a:ext>
              </a:extLst>
            </p:cNvPr>
            <p:cNvSpPr>
              <a:spLocks/>
            </p:cNvSpPr>
            <p:nvPr>
              <p:custDataLst>
                <p:tags r:id="rId5"/>
              </p:custDataLst>
            </p:nvPr>
          </p:nvSpPr>
          <p:spPr bwMode="auto">
            <a:xfrm>
              <a:off x="4689476" y="1838325"/>
              <a:ext cx="60325" cy="263525"/>
            </a:xfrm>
            <a:custGeom>
              <a:avLst/>
              <a:gdLst>
                <a:gd name="T0" fmla="*/ 115 w 115"/>
                <a:gd name="T1" fmla="*/ 249 h 497"/>
                <a:gd name="T2" fmla="*/ 83 w 115"/>
                <a:gd name="T3" fmla="*/ 94 h 497"/>
                <a:gd name="T4" fmla="*/ 5 w 115"/>
                <a:gd name="T5" fmla="*/ 0 h 497"/>
                <a:gd name="T6" fmla="*/ 0 w 115"/>
                <a:gd name="T7" fmla="*/ 5 h 497"/>
                <a:gd name="T8" fmla="*/ 10 w 115"/>
                <a:gd name="T9" fmla="*/ 17 h 497"/>
                <a:gd name="T10" fmla="*/ 87 w 115"/>
                <a:gd name="T11" fmla="*/ 249 h 497"/>
                <a:gd name="T12" fmla="*/ 7 w 115"/>
                <a:gd name="T13" fmla="*/ 483 h 497"/>
                <a:gd name="T14" fmla="*/ 0 w 115"/>
                <a:gd name="T15" fmla="*/ 492 h 497"/>
                <a:gd name="T16" fmla="*/ 5 w 115"/>
                <a:gd name="T17" fmla="*/ 497 h 497"/>
                <a:gd name="T18" fmla="*/ 84 w 115"/>
                <a:gd name="T19" fmla="*/ 400 h 497"/>
                <a:gd name="T20" fmla="*/ 115 w 115"/>
                <a:gd name="T21"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249"/>
                  </a:moveTo>
                  <a:cubicBezTo>
                    <a:pt x="115" y="210"/>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3"/>
                    <a:pt x="68" y="421"/>
                    <a:pt x="7" y="483"/>
                  </a:cubicBezTo>
                  <a:cubicBezTo>
                    <a:pt x="0" y="489"/>
                    <a:pt x="0" y="490"/>
                    <a:pt x="0" y="492"/>
                  </a:cubicBezTo>
                  <a:cubicBezTo>
                    <a:pt x="0" y="495"/>
                    <a:pt x="2" y="497"/>
                    <a:pt x="5" y="497"/>
                  </a:cubicBezTo>
                  <a:cubicBezTo>
                    <a:pt x="10" y="497"/>
                    <a:pt x="55" y="463"/>
                    <a:pt x="84" y="400"/>
                  </a:cubicBezTo>
                  <a:cubicBezTo>
                    <a:pt x="110" y="345"/>
                    <a:pt x="115" y="290"/>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6" name="Freeform 279">
              <a:extLst>
                <a:ext uri="{FF2B5EF4-FFF2-40B4-BE49-F238E27FC236}">
                  <a16:creationId xmlns:a16="http://schemas.microsoft.com/office/drawing/2014/main" id="{989259E6-7BDD-4AAF-BF16-225FFADCB2B4}"/>
                </a:ext>
              </a:extLst>
            </p:cNvPr>
            <p:cNvSpPr>
              <a:spLocks noEditPoints="1"/>
            </p:cNvSpPr>
            <p:nvPr>
              <p:custDataLst>
                <p:tags r:id="rId6"/>
              </p:custDataLst>
            </p:nvPr>
          </p:nvSpPr>
          <p:spPr bwMode="auto">
            <a:xfrm>
              <a:off x="4864101" y="1939925"/>
              <a:ext cx="171450" cy="61913"/>
            </a:xfrm>
            <a:custGeom>
              <a:avLst/>
              <a:gdLst>
                <a:gd name="T0" fmla="*/ 313 w 330"/>
                <a:gd name="T1" fmla="*/ 20 h 117"/>
                <a:gd name="T2" fmla="*/ 330 w 330"/>
                <a:gd name="T3" fmla="*/ 10 h 117"/>
                <a:gd name="T4" fmla="*/ 313 w 330"/>
                <a:gd name="T5" fmla="*/ 0 h 117"/>
                <a:gd name="T6" fmla="*/ 16 w 330"/>
                <a:gd name="T7" fmla="*/ 0 h 117"/>
                <a:gd name="T8" fmla="*/ 0 w 330"/>
                <a:gd name="T9" fmla="*/ 10 h 117"/>
                <a:gd name="T10" fmla="*/ 17 w 330"/>
                <a:gd name="T11" fmla="*/ 20 h 117"/>
                <a:gd name="T12" fmla="*/ 313 w 330"/>
                <a:gd name="T13" fmla="*/ 20 h 117"/>
                <a:gd name="T14" fmla="*/ 313 w 330"/>
                <a:gd name="T15" fmla="*/ 117 h 117"/>
                <a:gd name="T16" fmla="*/ 330 w 330"/>
                <a:gd name="T17" fmla="*/ 107 h 117"/>
                <a:gd name="T18" fmla="*/ 313 w 330"/>
                <a:gd name="T19" fmla="*/ 97 h 117"/>
                <a:gd name="T20" fmla="*/ 17 w 330"/>
                <a:gd name="T21" fmla="*/ 97 h 117"/>
                <a:gd name="T22" fmla="*/ 0 w 330"/>
                <a:gd name="T23" fmla="*/ 107 h 117"/>
                <a:gd name="T24" fmla="*/ 16 w 330"/>
                <a:gd name="T25" fmla="*/ 117 h 117"/>
                <a:gd name="T26" fmla="*/ 313 w 330"/>
                <a:gd name="T2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7">
                  <a:moveTo>
                    <a:pt x="313" y="20"/>
                  </a:moveTo>
                  <a:cubicBezTo>
                    <a:pt x="320" y="20"/>
                    <a:pt x="330" y="20"/>
                    <a:pt x="330" y="10"/>
                  </a:cubicBezTo>
                  <a:cubicBezTo>
                    <a:pt x="330" y="0"/>
                    <a:pt x="320" y="0"/>
                    <a:pt x="313" y="0"/>
                  </a:cubicBezTo>
                  <a:lnTo>
                    <a:pt x="16" y="0"/>
                  </a:lnTo>
                  <a:cubicBezTo>
                    <a:pt x="9" y="0"/>
                    <a:pt x="0" y="0"/>
                    <a:pt x="0" y="10"/>
                  </a:cubicBezTo>
                  <a:cubicBezTo>
                    <a:pt x="0" y="20"/>
                    <a:pt x="9" y="20"/>
                    <a:pt x="17" y="20"/>
                  </a:cubicBezTo>
                  <a:lnTo>
                    <a:pt x="313" y="20"/>
                  </a:lnTo>
                  <a:close/>
                  <a:moveTo>
                    <a:pt x="313" y="117"/>
                  </a:moveTo>
                  <a:cubicBezTo>
                    <a:pt x="320" y="117"/>
                    <a:pt x="330" y="117"/>
                    <a:pt x="330" y="107"/>
                  </a:cubicBezTo>
                  <a:cubicBezTo>
                    <a:pt x="330" y="97"/>
                    <a:pt x="320" y="97"/>
                    <a:pt x="313" y="97"/>
                  </a:cubicBezTo>
                  <a:lnTo>
                    <a:pt x="17" y="97"/>
                  </a:lnTo>
                  <a:cubicBezTo>
                    <a:pt x="9" y="97"/>
                    <a:pt x="0" y="97"/>
                    <a:pt x="0" y="107"/>
                  </a:cubicBezTo>
                  <a:cubicBezTo>
                    <a:pt x="0" y="117"/>
                    <a:pt x="9" y="117"/>
                    <a:pt x="16" y="117"/>
                  </a:cubicBezTo>
                  <a:lnTo>
                    <a:pt x="313" y="1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7" name="Freeform 280">
              <a:extLst>
                <a:ext uri="{FF2B5EF4-FFF2-40B4-BE49-F238E27FC236}">
                  <a16:creationId xmlns:a16="http://schemas.microsoft.com/office/drawing/2014/main" id="{509772C7-DCB0-4A2B-B344-FE9A33C85F8C}"/>
                </a:ext>
              </a:extLst>
            </p:cNvPr>
            <p:cNvSpPr>
              <a:spLocks/>
            </p:cNvSpPr>
            <p:nvPr>
              <p:custDataLst>
                <p:tags r:id="rId7"/>
              </p:custDataLst>
            </p:nvPr>
          </p:nvSpPr>
          <p:spPr bwMode="auto">
            <a:xfrm>
              <a:off x="5135563" y="1851025"/>
              <a:ext cx="184150" cy="190500"/>
            </a:xfrm>
            <a:custGeom>
              <a:avLst/>
              <a:gdLst>
                <a:gd name="T0" fmla="*/ 352 w 352"/>
                <a:gd name="T1" fmla="*/ 5 h 361"/>
                <a:gd name="T2" fmla="*/ 347 w 352"/>
                <a:gd name="T3" fmla="*/ 0 h 361"/>
                <a:gd name="T4" fmla="*/ 340 w 352"/>
                <a:gd name="T5" fmla="*/ 6 h 361"/>
                <a:gd name="T6" fmla="*/ 305 w 352"/>
                <a:gd name="T7" fmla="*/ 44 h 361"/>
                <a:gd name="T8" fmla="*/ 222 w 352"/>
                <a:gd name="T9" fmla="*/ 0 h 361"/>
                <a:gd name="T10" fmla="*/ 0 w 352"/>
                <a:gd name="T11" fmla="*/ 225 h 361"/>
                <a:gd name="T12" fmla="*/ 134 w 352"/>
                <a:gd name="T13" fmla="*/ 361 h 361"/>
                <a:gd name="T14" fmla="*/ 242 w 352"/>
                <a:gd name="T15" fmla="*/ 318 h 361"/>
                <a:gd name="T16" fmla="*/ 296 w 352"/>
                <a:gd name="T17" fmla="*/ 231 h 361"/>
                <a:gd name="T18" fmla="*/ 290 w 352"/>
                <a:gd name="T19" fmla="*/ 226 h 361"/>
                <a:gd name="T20" fmla="*/ 284 w 352"/>
                <a:gd name="T21" fmla="*/ 231 h 361"/>
                <a:gd name="T22" fmla="*/ 234 w 352"/>
                <a:gd name="T23" fmla="*/ 309 h 361"/>
                <a:gd name="T24" fmla="*/ 142 w 352"/>
                <a:gd name="T25" fmla="*/ 345 h 361"/>
                <a:gd name="T26" fmla="*/ 45 w 352"/>
                <a:gd name="T27" fmla="*/ 242 h 361"/>
                <a:gd name="T28" fmla="*/ 105 w 352"/>
                <a:gd name="T29" fmla="*/ 75 h 361"/>
                <a:gd name="T30" fmla="*/ 226 w 352"/>
                <a:gd name="T31" fmla="*/ 15 h 361"/>
                <a:gd name="T32" fmla="*/ 306 w 352"/>
                <a:gd name="T33" fmla="*/ 111 h 361"/>
                <a:gd name="T34" fmla="*/ 305 w 352"/>
                <a:gd name="T35" fmla="*/ 136 h 361"/>
                <a:gd name="T36" fmla="*/ 312 w 352"/>
                <a:gd name="T37" fmla="*/ 141 h 361"/>
                <a:gd name="T38" fmla="*/ 321 w 352"/>
                <a:gd name="T39" fmla="*/ 131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3"/>
                    <a:pt x="351" y="0"/>
                    <a:pt x="347" y="0"/>
                  </a:cubicBezTo>
                  <a:cubicBezTo>
                    <a:pt x="345" y="0"/>
                    <a:pt x="345" y="0"/>
                    <a:pt x="340" y="6"/>
                  </a:cubicBezTo>
                  <a:lnTo>
                    <a:pt x="305" y="44"/>
                  </a:lnTo>
                  <a:cubicBezTo>
                    <a:pt x="300" y="37"/>
                    <a:pt x="277" y="0"/>
                    <a:pt x="222" y="0"/>
                  </a:cubicBezTo>
                  <a:cubicBezTo>
                    <a:pt x="112" y="0"/>
                    <a:pt x="0" y="109"/>
                    <a:pt x="0" y="225"/>
                  </a:cubicBezTo>
                  <a:cubicBezTo>
                    <a:pt x="0" y="307"/>
                    <a:pt x="58" y="361"/>
                    <a:pt x="134" y="361"/>
                  </a:cubicBezTo>
                  <a:cubicBezTo>
                    <a:pt x="178" y="361"/>
                    <a:pt x="215" y="341"/>
                    <a:pt x="242" y="318"/>
                  </a:cubicBezTo>
                  <a:cubicBezTo>
                    <a:pt x="288" y="277"/>
                    <a:pt x="296" y="232"/>
                    <a:pt x="296" y="231"/>
                  </a:cubicBezTo>
                  <a:cubicBezTo>
                    <a:pt x="296" y="226"/>
                    <a:pt x="291" y="226"/>
                    <a:pt x="290" y="226"/>
                  </a:cubicBezTo>
                  <a:cubicBezTo>
                    <a:pt x="287" y="226"/>
                    <a:pt x="285" y="227"/>
                    <a:pt x="284" y="231"/>
                  </a:cubicBezTo>
                  <a:cubicBezTo>
                    <a:pt x="279" y="245"/>
                    <a:pt x="268" y="280"/>
                    <a:pt x="234" y="309"/>
                  </a:cubicBezTo>
                  <a:cubicBezTo>
                    <a:pt x="200" y="337"/>
                    <a:pt x="168" y="345"/>
                    <a:pt x="142" y="345"/>
                  </a:cubicBezTo>
                  <a:cubicBezTo>
                    <a:pt x="98" y="345"/>
                    <a:pt x="45" y="319"/>
                    <a:pt x="45" y="242"/>
                  </a:cubicBezTo>
                  <a:cubicBezTo>
                    <a:pt x="45" y="214"/>
                    <a:pt x="56" y="133"/>
                    <a:pt x="105" y="75"/>
                  </a:cubicBezTo>
                  <a:cubicBezTo>
                    <a:pt x="135" y="40"/>
                    <a:pt x="182" y="15"/>
                    <a:pt x="226" y="15"/>
                  </a:cubicBezTo>
                  <a:cubicBezTo>
                    <a:pt x="277" y="15"/>
                    <a:pt x="306" y="53"/>
                    <a:pt x="306" y="111"/>
                  </a:cubicBezTo>
                  <a:cubicBezTo>
                    <a:pt x="306" y="131"/>
                    <a:pt x="305" y="131"/>
                    <a:pt x="305" y="136"/>
                  </a:cubicBezTo>
                  <a:cubicBezTo>
                    <a:pt x="305" y="141"/>
                    <a:pt x="310" y="141"/>
                    <a:pt x="312" y="141"/>
                  </a:cubicBezTo>
                  <a:cubicBezTo>
                    <a:pt x="319" y="141"/>
                    <a:pt x="319" y="140"/>
                    <a:pt x="321" y="131"/>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8" name="Freeform 281">
              <a:extLst>
                <a:ext uri="{FF2B5EF4-FFF2-40B4-BE49-F238E27FC236}">
                  <a16:creationId xmlns:a16="http://schemas.microsoft.com/office/drawing/2014/main" id="{7B88685F-518F-45AB-BAE3-86D04D2A0236}"/>
                </a:ext>
              </a:extLst>
            </p:cNvPr>
            <p:cNvSpPr>
              <a:spLocks/>
            </p:cNvSpPr>
            <p:nvPr>
              <p:custDataLst>
                <p:tags r:id="rId8"/>
              </p:custDataLst>
            </p:nvPr>
          </p:nvSpPr>
          <p:spPr bwMode="auto">
            <a:xfrm>
              <a:off x="5329238" y="1952625"/>
              <a:ext cx="66675" cy="122238"/>
            </a:xfrm>
            <a:custGeom>
              <a:avLst/>
              <a:gdLst>
                <a:gd name="T0" fmla="*/ 80 w 128"/>
                <a:gd name="T1" fmla="*/ 10 h 233"/>
                <a:gd name="T2" fmla="*/ 69 w 128"/>
                <a:gd name="T3" fmla="*/ 0 h 233"/>
                <a:gd name="T4" fmla="*/ 0 w 128"/>
                <a:gd name="T5" fmla="*/ 22 h 233"/>
                <a:gd name="T6" fmla="*/ 0 w 128"/>
                <a:gd name="T7" fmla="*/ 35 h 233"/>
                <a:gd name="T8" fmla="*/ 51 w 128"/>
                <a:gd name="T9" fmla="*/ 25 h 233"/>
                <a:gd name="T10" fmla="*/ 51 w 128"/>
                <a:gd name="T11" fmla="*/ 204 h 233"/>
                <a:gd name="T12" fmla="*/ 16 w 128"/>
                <a:gd name="T13" fmla="*/ 221 h 233"/>
                <a:gd name="T14" fmla="*/ 3 w 128"/>
                <a:gd name="T15" fmla="*/ 221 h 233"/>
                <a:gd name="T16" fmla="*/ 3 w 128"/>
                <a:gd name="T17" fmla="*/ 233 h 233"/>
                <a:gd name="T18" fmla="*/ 65 w 128"/>
                <a:gd name="T19" fmla="*/ 232 h 233"/>
                <a:gd name="T20" fmla="*/ 128 w 128"/>
                <a:gd name="T21" fmla="*/ 233 h 233"/>
                <a:gd name="T22" fmla="*/ 128 w 128"/>
                <a:gd name="T23" fmla="*/ 221 h 233"/>
                <a:gd name="T24" fmla="*/ 115 w 128"/>
                <a:gd name="T25" fmla="*/ 221 h 233"/>
                <a:gd name="T26" fmla="*/ 80 w 128"/>
                <a:gd name="T27" fmla="*/ 204 h 233"/>
                <a:gd name="T28" fmla="*/ 80 w 128"/>
                <a:gd name="T29"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3">
                  <a:moveTo>
                    <a:pt x="80" y="10"/>
                  </a:moveTo>
                  <a:cubicBezTo>
                    <a:pt x="80" y="0"/>
                    <a:pt x="79" y="0"/>
                    <a:pt x="69" y="0"/>
                  </a:cubicBezTo>
                  <a:cubicBezTo>
                    <a:pt x="47" y="22"/>
                    <a:pt x="15" y="22"/>
                    <a:pt x="0" y="22"/>
                  </a:cubicBezTo>
                  <a:lnTo>
                    <a:pt x="0" y="35"/>
                  </a:lnTo>
                  <a:cubicBezTo>
                    <a:pt x="9" y="35"/>
                    <a:pt x="32" y="35"/>
                    <a:pt x="51" y="25"/>
                  </a:cubicBezTo>
                  <a:lnTo>
                    <a:pt x="51" y="204"/>
                  </a:lnTo>
                  <a:cubicBezTo>
                    <a:pt x="51" y="216"/>
                    <a:pt x="51" y="221"/>
                    <a:pt x="16" y="221"/>
                  </a:cubicBezTo>
                  <a:lnTo>
                    <a:pt x="3" y="221"/>
                  </a:lnTo>
                  <a:lnTo>
                    <a:pt x="3" y="233"/>
                  </a:lnTo>
                  <a:cubicBezTo>
                    <a:pt x="9" y="233"/>
                    <a:pt x="52" y="232"/>
                    <a:pt x="65" y="232"/>
                  </a:cubicBezTo>
                  <a:cubicBezTo>
                    <a:pt x="76" y="232"/>
                    <a:pt x="120" y="233"/>
                    <a:pt x="128" y="233"/>
                  </a:cubicBezTo>
                  <a:lnTo>
                    <a:pt x="128" y="221"/>
                  </a:lnTo>
                  <a:lnTo>
                    <a:pt x="115" y="221"/>
                  </a:lnTo>
                  <a:cubicBezTo>
                    <a:pt x="80" y="221"/>
                    <a:pt x="80" y="216"/>
                    <a:pt x="80" y="204"/>
                  </a:cubicBezTo>
                  <a:lnTo>
                    <a:pt x="80"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9" name="Freeform 282">
              <a:extLst>
                <a:ext uri="{FF2B5EF4-FFF2-40B4-BE49-F238E27FC236}">
                  <a16:creationId xmlns:a16="http://schemas.microsoft.com/office/drawing/2014/main" id="{B4E4C0AB-20B9-4D83-BB9A-9B6DB25C0066}"/>
                </a:ext>
              </a:extLst>
            </p:cNvPr>
            <p:cNvSpPr>
              <a:spLocks/>
            </p:cNvSpPr>
            <p:nvPr>
              <p:custDataLst>
                <p:tags r:id="rId9"/>
              </p:custDataLst>
            </p:nvPr>
          </p:nvSpPr>
          <p:spPr bwMode="auto">
            <a:xfrm>
              <a:off x="5478463" y="1917700"/>
              <a:ext cx="98425" cy="120650"/>
            </a:xfrm>
            <a:custGeom>
              <a:avLst/>
              <a:gdLst>
                <a:gd name="T0" fmla="*/ 41 w 189"/>
                <a:gd name="T1" fmla="*/ 114 h 228"/>
                <a:gd name="T2" fmla="*/ 108 w 189"/>
                <a:gd name="T3" fmla="*/ 13 h 228"/>
                <a:gd name="T4" fmla="*/ 161 w 189"/>
                <a:gd name="T5" fmla="*/ 31 h 228"/>
                <a:gd name="T6" fmla="*/ 138 w 189"/>
                <a:gd name="T7" fmla="*/ 54 h 228"/>
                <a:gd name="T8" fmla="*/ 161 w 189"/>
                <a:gd name="T9" fmla="*/ 77 h 228"/>
                <a:gd name="T10" fmla="*/ 184 w 189"/>
                <a:gd name="T11" fmla="*/ 53 h 228"/>
                <a:gd name="T12" fmla="*/ 108 w 189"/>
                <a:gd name="T13" fmla="*/ 0 h 228"/>
                <a:gd name="T14" fmla="*/ 0 w 189"/>
                <a:gd name="T15" fmla="*/ 115 h 228"/>
                <a:gd name="T16" fmla="*/ 107 w 189"/>
                <a:gd name="T17" fmla="*/ 228 h 228"/>
                <a:gd name="T18" fmla="*/ 189 w 189"/>
                <a:gd name="T19" fmla="*/ 164 h 228"/>
                <a:gd name="T20" fmla="*/ 183 w 189"/>
                <a:gd name="T21" fmla="*/ 159 h 228"/>
                <a:gd name="T22" fmla="*/ 176 w 189"/>
                <a:gd name="T23" fmla="*/ 164 h 228"/>
                <a:gd name="T24" fmla="*/ 111 w 189"/>
                <a:gd name="T25" fmla="*/ 216 h 228"/>
                <a:gd name="T26" fmla="*/ 41 w 189"/>
                <a:gd name="T2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28">
                  <a:moveTo>
                    <a:pt x="41" y="114"/>
                  </a:moveTo>
                  <a:cubicBezTo>
                    <a:pt x="41" y="34"/>
                    <a:pt x="82" y="13"/>
                    <a:pt x="108" y="13"/>
                  </a:cubicBezTo>
                  <a:cubicBezTo>
                    <a:pt x="113" y="13"/>
                    <a:pt x="144" y="13"/>
                    <a:pt x="161" y="31"/>
                  </a:cubicBezTo>
                  <a:cubicBezTo>
                    <a:pt x="141" y="33"/>
                    <a:pt x="138" y="47"/>
                    <a:pt x="138" y="54"/>
                  </a:cubicBezTo>
                  <a:cubicBezTo>
                    <a:pt x="138" y="67"/>
                    <a:pt x="147" y="77"/>
                    <a:pt x="161" y="77"/>
                  </a:cubicBezTo>
                  <a:cubicBezTo>
                    <a:pt x="174" y="77"/>
                    <a:pt x="184" y="68"/>
                    <a:pt x="184" y="53"/>
                  </a:cubicBezTo>
                  <a:cubicBezTo>
                    <a:pt x="184" y="20"/>
                    <a:pt x="146" y="0"/>
                    <a:pt x="108" y="0"/>
                  </a:cubicBezTo>
                  <a:cubicBezTo>
                    <a:pt x="46" y="0"/>
                    <a:pt x="0" y="54"/>
                    <a:pt x="0" y="115"/>
                  </a:cubicBezTo>
                  <a:cubicBezTo>
                    <a:pt x="0" y="179"/>
                    <a:pt x="49" y="228"/>
                    <a:pt x="107" y="228"/>
                  </a:cubicBezTo>
                  <a:cubicBezTo>
                    <a:pt x="173" y="228"/>
                    <a:pt x="189" y="169"/>
                    <a:pt x="189" y="164"/>
                  </a:cubicBezTo>
                  <a:cubicBezTo>
                    <a:pt x="189" y="159"/>
                    <a:pt x="184" y="159"/>
                    <a:pt x="183" y="159"/>
                  </a:cubicBezTo>
                  <a:cubicBezTo>
                    <a:pt x="178" y="159"/>
                    <a:pt x="177" y="161"/>
                    <a:pt x="176" y="164"/>
                  </a:cubicBezTo>
                  <a:cubicBezTo>
                    <a:pt x="162" y="210"/>
                    <a:pt x="129" y="216"/>
                    <a:pt x="111" y="216"/>
                  </a:cubicBezTo>
                  <a:cubicBezTo>
                    <a:pt x="85" y="216"/>
                    <a:pt x="41" y="194"/>
                    <a:pt x="41" y="11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0" name="Freeform 283">
              <a:extLst>
                <a:ext uri="{FF2B5EF4-FFF2-40B4-BE49-F238E27FC236}">
                  <a16:creationId xmlns:a16="http://schemas.microsoft.com/office/drawing/2014/main" id="{D6E90A14-D74A-4DA5-96B3-E54481816B85}"/>
                </a:ext>
              </a:extLst>
            </p:cNvPr>
            <p:cNvSpPr>
              <a:spLocks noEditPoints="1"/>
            </p:cNvSpPr>
            <p:nvPr>
              <p:custDataLst>
                <p:tags r:id="rId10"/>
              </p:custDataLst>
            </p:nvPr>
          </p:nvSpPr>
          <p:spPr bwMode="auto">
            <a:xfrm>
              <a:off x="5592763" y="1917700"/>
              <a:ext cx="114300" cy="120650"/>
            </a:xfrm>
            <a:custGeom>
              <a:avLst/>
              <a:gdLst>
                <a:gd name="T0" fmla="*/ 220 w 220"/>
                <a:gd name="T1" fmla="*/ 116 h 228"/>
                <a:gd name="T2" fmla="*/ 110 w 220"/>
                <a:gd name="T3" fmla="*/ 0 h 228"/>
                <a:gd name="T4" fmla="*/ 0 w 220"/>
                <a:gd name="T5" fmla="*/ 116 h 228"/>
                <a:gd name="T6" fmla="*/ 110 w 220"/>
                <a:gd name="T7" fmla="*/ 228 h 228"/>
                <a:gd name="T8" fmla="*/ 220 w 220"/>
                <a:gd name="T9" fmla="*/ 116 h 228"/>
                <a:gd name="T10" fmla="*/ 110 w 220"/>
                <a:gd name="T11" fmla="*/ 216 h 228"/>
                <a:gd name="T12" fmla="*/ 54 w 220"/>
                <a:gd name="T13" fmla="*/ 182 h 228"/>
                <a:gd name="T14" fmla="*/ 41 w 220"/>
                <a:gd name="T15" fmla="*/ 112 h 228"/>
                <a:gd name="T16" fmla="*/ 53 w 220"/>
                <a:gd name="T17" fmla="*/ 44 h 228"/>
                <a:gd name="T18" fmla="*/ 110 w 220"/>
                <a:gd name="T19" fmla="*/ 11 h 228"/>
                <a:gd name="T20" fmla="*/ 166 w 220"/>
                <a:gd name="T21" fmla="*/ 43 h 228"/>
                <a:gd name="T22" fmla="*/ 179 w 220"/>
                <a:gd name="T23" fmla="*/ 112 h 228"/>
                <a:gd name="T24" fmla="*/ 168 w 220"/>
                <a:gd name="T25" fmla="*/ 179 h 228"/>
                <a:gd name="T26" fmla="*/ 110 w 220"/>
                <a:gd name="T27" fmla="*/ 21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8">
                  <a:moveTo>
                    <a:pt x="220" y="116"/>
                  </a:moveTo>
                  <a:cubicBezTo>
                    <a:pt x="220" y="53"/>
                    <a:pt x="170" y="0"/>
                    <a:pt x="110" y="0"/>
                  </a:cubicBezTo>
                  <a:cubicBezTo>
                    <a:pt x="48" y="0"/>
                    <a:pt x="0" y="54"/>
                    <a:pt x="0" y="116"/>
                  </a:cubicBezTo>
                  <a:cubicBezTo>
                    <a:pt x="0" y="181"/>
                    <a:pt x="52" y="228"/>
                    <a:pt x="110" y="228"/>
                  </a:cubicBezTo>
                  <a:cubicBezTo>
                    <a:pt x="170" y="228"/>
                    <a:pt x="220" y="180"/>
                    <a:pt x="220" y="116"/>
                  </a:cubicBezTo>
                  <a:close/>
                  <a:moveTo>
                    <a:pt x="110" y="216"/>
                  </a:moveTo>
                  <a:cubicBezTo>
                    <a:pt x="89" y="216"/>
                    <a:pt x="67" y="205"/>
                    <a:pt x="54" y="182"/>
                  </a:cubicBezTo>
                  <a:cubicBezTo>
                    <a:pt x="41" y="161"/>
                    <a:pt x="41" y="130"/>
                    <a:pt x="41" y="112"/>
                  </a:cubicBezTo>
                  <a:cubicBezTo>
                    <a:pt x="41" y="93"/>
                    <a:pt x="41" y="66"/>
                    <a:pt x="53" y="44"/>
                  </a:cubicBezTo>
                  <a:cubicBezTo>
                    <a:pt x="66" y="22"/>
                    <a:pt x="90" y="11"/>
                    <a:pt x="110" y="11"/>
                  </a:cubicBezTo>
                  <a:cubicBezTo>
                    <a:pt x="131" y="11"/>
                    <a:pt x="153" y="22"/>
                    <a:pt x="166" y="43"/>
                  </a:cubicBezTo>
                  <a:cubicBezTo>
                    <a:pt x="179" y="65"/>
                    <a:pt x="179" y="94"/>
                    <a:pt x="179" y="112"/>
                  </a:cubicBezTo>
                  <a:cubicBezTo>
                    <a:pt x="179" y="130"/>
                    <a:pt x="179" y="157"/>
                    <a:pt x="168" y="179"/>
                  </a:cubicBezTo>
                  <a:cubicBezTo>
                    <a:pt x="157" y="201"/>
                    <a:pt x="135" y="216"/>
                    <a:pt x="110"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1" name="Freeform 284">
              <a:extLst>
                <a:ext uri="{FF2B5EF4-FFF2-40B4-BE49-F238E27FC236}">
                  <a16:creationId xmlns:a16="http://schemas.microsoft.com/office/drawing/2014/main" id="{8658613D-4EA1-479C-9631-75B37FDFAFA0}"/>
                </a:ext>
              </a:extLst>
            </p:cNvPr>
            <p:cNvSpPr>
              <a:spLocks/>
            </p:cNvSpPr>
            <p:nvPr>
              <p:custDataLst>
                <p:tags r:id="rId11"/>
              </p:custDataLst>
            </p:nvPr>
          </p:nvSpPr>
          <p:spPr bwMode="auto">
            <a:xfrm>
              <a:off x="5722938" y="1917700"/>
              <a:ext cx="85725" cy="120650"/>
            </a:xfrm>
            <a:custGeom>
              <a:avLst/>
              <a:gdLst>
                <a:gd name="T0" fmla="*/ 87 w 162"/>
                <a:gd name="T1" fmla="*/ 126 h 228"/>
                <a:gd name="T2" fmla="*/ 139 w 162"/>
                <a:gd name="T3" fmla="*/ 172 h 228"/>
                <a:gd name="T4" fmla="*/ 82 w 162"/>
                <a:gd name="T5" fmla="*/ 217 h 228"/>
                <a:gd name="T6" fmla="*/ 13 w 162"/>
                <a:gd name="T7" fmla="*/ 147 h 228"/>
                <a:gd name="T8" fmla="*/ 7 w 162"/>
                <a:gd name="T9" fmla="*/ 138 h 228"/>
                <a:gd name="T10" fmla="*/ 0 w 162"/>
                <a:gd name="T11" fmla="*/ 151 h 228"/>
                <a:gd name="T12" fmla="*/ 0 w 162"/>
                <a:gd name="T13" fmla="*/ 216 h 228"/>
                <a:gd name="T14" fmla="*/ 6 w 162"/>
                <a:gd name="T15" fmla="*/ 228 h 228"/>
                <a:gd name="T16" fmla="*/ 18 w 162"/>
                <a:gd name="T17" fmla="*/ 218 h 228"/>
                <a:gd name="T18" fmla="*/ 28 w 162"/>
                <a:gd name="T19" fmla="*/ 207 h 228"/>
                <a:gd name="T20" fmla="*/ 82 w 162"/>
                <a:gd name="T21" fmla="*/ 228 h 228"/>
                <a:gd name="T22" fmla="*/ 162 w 162"/>
                <a:gd name="T23" fmla="*/ 159 h 228"/>
                <a:gd name="T24" fmla="*/ 142 w 162"/>
                <a:gd name="T25" fmla="*/ 112 h 228"/>
                <a:gd name="T26" fmla="*/ 85 w 162"/>
                <a:gd name="T27" fmla="*/ 88 h 228"/>
                <a:gd name="T28" fmla="*/ 24 w 162"/>
                <a:gd name="T29" fmla="*/ 47 h 228"/>
                <a:gd name="T30" fmla="*/ 80 w 162"/>
                <a:gd name="T31" fmla="*/ 10 h 228"/>
                <a:gd name="T32" fmla="*/ 138 w 162"/>
                <a:gd name="T33" fmla="*/ 70 h 228"/>
                <a:gd name="T34" fmla="*/ 144 w 162"/>
                <a:gd name="T35" fmla="*/ 74 h 228"/>
                <a:gd name="T36" fmla="*/ 150 w 162"/>
                <a:gd name="T37" fmla="*/ 62 h 228"/>
                <a:gd name="T38" fmla="*/ 150 w 162"/>
                <a:gd name="T39" fmla="*/ 12 h 228"/>
                <a:gd name="T40" fmla="*/ 145 w 162"/>
                <a:gd name="T41" fmla="*/ 0 h 228"/>
                <a:gd name="T42" fmla="*/ 135 w 162"/>
                <a:gd name="T43" fmla="*/ 6 h 228"/>
                <a:gd name="T44" fmla="*/ 126 w 162"/>
                <a:gd name="T45" fmla="*/ 14 h 228"/>
                <a:gd name="T46" fmla="*/ 80 w 162"/>
                <a:gd name="T47" fmla="*/ 0 h 228"/>
                <a:gd name="T48" fmla="*/ 0 w 162"/>
                <a:gd name="T49" fmla="*/ 61 h 228"/>
                <a:gd name="T50" fmla="*/ 21 w 162"/>
                <a:gd name="T51" fmla="*/ 104 h 228"/>
                <a:gd name="T52" fmla="*/ 87 w 162"/>
                <a:gd name="T53" fmla="*/ 12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228">
                  <a:moveTo>
                    <a:pt x="87" y="126"/>
                  </a:moveTo>
                  <a:cubicBezTo>
                    <a:pt x="98" y="128"/>
                    <a:pt x="139" y="136"/>
                    <a:pt x="139" y="172"/>
                  </a:cubicBezTo>
                  <a:cubicBezTo>
                    <a:pt x="139" y="197"/>
                    <a:pt x="121" y="217"/>
                    <a:pt x="82" y="217"/>
                  </a:cubicBezTo>
                  <a:cubicBezTo>
                    <a:pt x="41" y="217"/>
                    <a:pt x="23" y="189"/>
                    <a:pt x="13" y="147"/>
                  </a:cubicBezTo>
                  <a:cubicBezTo>
                    <a:pt x="12" y="140"/>
                    <a:pt x="12" y="138"/>
                    <a:pt x="7" y="138"/>
                  </a:cubicBezTo>
                  <a:cubicBezTo>
                    <a:pt x="0" y="138"/>
                    <a:pt x="0" y="142"/>
                    <a:pt x="0" y="151"/>
                  </a:cubicBezTo>
                  <a:lnTo>
                    <a:pt x="0" y="216"/>
                  </a:lnTo>
                  <a:cubicBezTo>
                    <a:pt x="0" y="225"/>
                    <a:pt x="0" y="228"/>
                    <a:pt x="6" y="228"/>
                  </a:cubicBezTo>
                  <a:cubicBezTo>
                    <a:pt x="8" y="228"/>
                    <a:pt x="9" y="228"/>
                    <a:pt x="18" y="218"/>
                  </a:cubicBezTo>
                  <a:cubicBezTo>
                    <a:pt x="19" y="217"/>
                    <a:pt x="19" y="216"/>
                    <a:pt x="28" y="207"/>
                  </a:cubicBezTo>
                  <a:cubicBezTo>
                    <a:pt x="50" y="228"/>
                    <a:pt x="72" y="228"/>
                    <a:pt x="82" y="228"/>
                  </a:cubicBezTo>
                  <a:cubicBezTo>
                    <a:pt x="140" y="228"/>
                    <a:pt x="162" y="195"/>
                    <a:pt x="162" y="159"/>
                  </a:cubicBezTo>
                  <a:cubicBezTo>
                    <a:pt x="162" y="133"/>
                    <a:pt x="148" y="118"/>
                    <a:pt x="142" y="112"/>
                  </a:cubicBezTo>
                  <a:cubicBezTo>
                    <a:pt x="125" y="96"/>
                    <a:pt x="106" y="92"/>
                    <a:pt x="85" y="88"/>
                  </a:cubicBezTo>
                  <a:cubicBezTo>
                    <a:pt x="57" y="83"/>
                    <a:pt x="24" y="76"/>
                    <a:pt x="24" y="47"/>
                  </a:cubicBezTo>
                  <a:cubicBezTo>
                    <a:pt x="24" y="30"/>
                    <a:pt x="37" y="10"/>
                    <a:pt x="80" y="10"/>
                  </a:cubicBezTo>
                  <a:cubicBezTo>
                    <a:pt x="134" y="10"/>
                    <a:pt x="137" y="54"/>
                    <a:pt x="138" y="70"/>
                  </a:cubicBezTo>
                  <a:cubicBezTo>
                    <a:pt x="138" y="74"/>
                    <a:pt x="143" y="74"/>
                    <a:pt x="144" y="74"/>
                  </a:cubicBezTo>
                  <a:cubicBezTo>
                    <a:pt x="150" y="74"/>
                    <a:pt x="150" y="72"/>
                    <a:pt x="150" y="62"/>
                  </a:cubicBezTo>
                  <a:lnTo>
                    <a:pt x="150" y="12"/>
                  </a:lnTo>
                  <a:cubicBezTo>
                    <a:pt x="150" y="4"/>
                    <a:pt x="150" y="0"/>
                    <a:pt x="145" y="0"/>
                  </a:cubicBezTo>
                  <a:cubicBezTo>
                    <a:pt x="142" y="0"/>
                    <a:pt x="141" y="0"/>
                    <a:pt x="135" y="6"/>
                  </a:cubicBezTo>
                  <a:cubicBezTo>
                    <a:pt x="133" y="8"/>
                    <a:pt x="128" y="13"/>
                    <a:pt x="126" y="14"/>
                  </a:cubicBezTo>
                  <a:cubicBezTo>
                    <a:pt x="107" y="0"/>
                    <a:pt x="87" y="0"/>
                    <a:pt x="80" y="0"/>
                  </a:cubicBezTo>
                  <a:cubicBezTo>
                    <a:pt x="19" y="0"/>
                    <a:pt x="0" y="34"/>
                    <a:pt x="0" y="61"/>
                  </a:cubicBezTo>
                  <a:cubicBezTo>
                    <a:pt x="0" y="79"/>
                    <a:pt x="8" y="93"/>
                    <a:pt x="21" y="104"/>
                  </a:cubicBezTo>
                  <a:cubicBezTo>
                    <a:pt x="37" y="116"/>
                    <a:pt x="51" y="119"/>
                    <a:pt x="87" y="1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2" name="Freeform 285">
              <a:extLst>
                <a:ext uri="{FF2B5EF4-FFF2-40B4-BE49-F238E27FC236}">
                  <a16:creationId xmlns:a16="http://schemas.microsoft.com/office/drawing/2014/main" id="{A0B8E91B-48CE-4E37-8F01-F92A729C2EEA}"/>
                </a:ext>
              </a:extLst>
            </p:cNvPr>
            <p:cNvSpPr>
              <a:spLocks/>
            </p:cNvSpPr>
            <p:nvPr>
              <p:custDataLst>
                <p:tags r:id="rId12"/>
              </p:custDataLst>
            </p:nvPr>
          </p:nvSpPr>
          <p:spPr bwMode="auto">
            <a:xfrm>
              <a:off x="5842001" y="1838325"/>
              <a:ext cx="60325" cy="263525"/>
            </a:xfrm>
            <a:custGeom>
              <a:avLst/>
              <a:gdLst>
                <a:gd name="T0" fmla="*/ 115 w 115"/>
                <a:gd name="T1" fmla="*/ 492 h 497"/>
                <a:gd name="T2" fmla="*/ 107 w 115"/>
                <a:gd name="T3" fmla="*/ 481 h 497"/>
                <a:gd name="T4" fmla="*/ 29 w 115"/>
                <a:gd name="T5" fmla="*/ 249 h 497"/>
                <a:gd name="T6" fmla="*/ 109 w 115"/>
                <a:gd name="T7" fmla="*/ 14 h 497"/>
                <a:gd name="T8" fmla="*/ 115 w 115"/>
                <a:gd name="T9" fmla="*/ 5 h 497"/>
                <a:gd name="T10" fmla="*/ 110 w 115"/>
                <a:gd name="T11" fmla="*/ 0 h 497"/>
                <a:gd name="T12" fmla="*/ 31 w 115"/>
                <a:gd name="T13" fmla="*/ 97 h 497"/>
                <a:gd name="T14" fmla="*/ 0 w 115"/>
                <a:gd name="T15" fmla="*/ 249 h 497"/>
                <a:gd name="T16" fmla="*/ 33 w 115"/>
                <a:gd name="T17" fmla="*/ 404 h 497"/>
                <a:gd name="T18" fmla="*/ 110 w 115"/>
                <a:gd name="T19" fmla="*/ 497 h 497"/>
                <a:gd name="T20" fmla="*/ 115 w 115"/>
                <a:gd name="T21" fmla="*/ 49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492"/>
                  </a:moveTo>
                  <a:cubicBezTo>
                    <a:pt x="115" y="490"/>
                    <a:pt x="115" y="489"/>
                    <a:pt x="107" y="481"/>
                  </a:cubicBezTo>
                  <a:cubicBezTo>
                    <a:pt x="45" y="418"/>
                    <a:pt x="29" y="325"/>
                    <a:pt x="29" y="249"/>
                  </a:cubicBezTo>
                  <a:cubicBezTo>
                    <a:pt x="29" y="162"/>
                    <a:pt x="48" y="76"/>
                    <a:pt x="109" y="14"/>
                  </a:cubicBezTo>
                  <a:cubicBezTo>
                    <a:pt x="115" y="8"/>
                    <a:pt x="115" y="7"/>
                    <a:pt x="115" y="5"/>
                  </a:cubicBezTo>
                  <a:cubicBezTo>
                    <a:pt x="115" y="2"/>
                    <a:pt x="113" y="0"/>
                    <a:pt x="110" y="0"/>
                  </a:cubicBezTo>
                  <a:cubicBezTo>
                    <a:pt x="105" y="0"/>
                    <a:pt x="61" y="34"/>
                    <a:pt x="31" y="97"/>
                  </a:cubicBezTo>
                  <a:cubicBezTo>
                    <a:pt x="6" y="152"/>
                    <a:pt x="0" y="207"/>
                    <a:pt x="0" y="249"/>
                  </a:cubicBezTo>
                  <a:cubicBezTo>
                    <a:pt x="0" y="287"/>
                    <a:pt x="5" y="347"/>
                    <a:pt x="33" y="404"/>
                  </a:cubicBezTo>
                  <a:cubicBezTo>
                    <a:pt x="63" y="465"/>
                    <a:pt x="105" y="497"/>
                    <a:pt x="110" y="497"/>
                  </a:cubicBezTo>
                  <a:cubicBezTo>
                    <a:pt x="113" y="497"/>
                    <a:pt x="115" y="495"/>
                    <a:pt x="115" y="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3" name="Freeform 286">
              <a:extLst>
                <a:ext uri="{FF2B5EF4-FFF2-40B4-BE49-F238E27FC236}">
                  <a16:creationId xmlns:a16="http://schemas.microsoft.com/office/drawing/2014/main" id="{78193B6F-75A4-4588-BAC8-992AD079666F}"/>
                </a:ext>
              </a:extLst>
            </p:cNvPr>
            <p:cNvSpPr>
              <a:spLocks/>
            </p:cNvSpPr>
            <p:nvPr>
              <p:custDataLst>
                <p:tags r:id="rId13"/>
              </p:custDataLst>
            </p:nvPr>
          </p:nvSpPr>
          <p:spPr bwMode="auto">
            <a:xfrm>
              <a:off x="5921376" y="1919288"/>
              <a:ext cx="153988" cy="119063"/>
            </a:xfrm>
            <a:custGeom>
              <a:avLst/>
              <a:gdLst>
                <a:gd name="T0" fmla="*/ 294 w 294"/>
                <a:gd name="T1" fmla="*/ 35 h 225"/>
                <a:gd name="T2" fmla="*/ 275 w 294"/>
                <a:gd name="T3" fmla="*/ 0 h 225"/>
                <a:gd name="T4" fmla="*/ 248 w 294"/>
                <a:gd name="T5" fmla="*/ 24 h 225"/>
                <a:gd name="T6" fmla="*/ 256 w 294"/>
                <a:gd name="T7" fmla="*/ 38 h 225"/>
                <a:gd name="T8" fmla="*/ 273 w 294"/>
                <a:gd name="T9" fmla="*/ 80 h 225"/>
                <a:gd name="T10" fmla="*/ 248 w 294"/>
                <a:gd name="T11" fmla="*/ 151 h 225"/>
                <a:gd name="T12" fmla="*/ 192 w 294"/>
                <a:gd name="T13" fmla="*/ 189 h 225"/>
                <a:gd name="T14" fmla="*/ 143 w 294"/>
                <a:gd name="T15" fmla="*/ 145 h 225"/>
                <a:gd name="T16" fmla="*/ 160 w 294"/>
                <a:gd name="T17" fmla="*/ 86 h 225"/>
                <a:gd name="T18" fmla="*/ 151 w 294"/>
                <a:gd name="T19" fmla="*/ 75 h 225"/>
                <a:gd name="T20" fmla="*/ 138 w 294"/>
                <a:gd name="T21" fmla="*/ 84 h 225"/>
                <a:gd name="T22" fmla="*/ 127 w 294"/>
                <a:gd name="T23" fmla="*/ 144 h 225"/>
                <a:gd name="T24" fmla="*/ 59 w 294"/>
                <a:gd name="T25" fmla="*/ 189 h 225"/>
                <a:gd name="T26" fmla="*/ 16 w 294"/>
                <a:gd name="T27" fmla="*/ 132 h 225"/>
                <a:gd name="T28" fmla="*/ 67 w 294"/>
                <a:gd name="T29" fmla="*/ 12 h 225"/>
                <a:gd name="T30" fmla="*/ 57 w 294"/>
                <a:gd name="T31" fmla="*/ 2 h 225"/>
                <a:gd name="T32" fmla="*/ 44 w 294"/>
                <a:gd name="T33" fmla="*/ 13 h 225"/>
                <a:gd name="T34" fmla="*/ 0 w 294"/>
                <a:gd name="T35" fmla="*/ 154 h 225"/>
                <a:gd name="T36" fmla="*/ 52 w 294"/>
                <a:gd name="T37" fmla="*/ 225 h 225"/>
                <a:gd name="T38" fmla="*/ 129 w 294"/>
                <a:gd name="T39" fmla="*/ 173 h 225"/>
                <a:gd name="T40" fmla="*/ 183 w 294"/>
                <a:gd name="T41" fmla="*/ 225 h 225"/>
                <a:gd name="T42" fmla="*/ 264 w 294"/>
                <a:gd name="T43" fmla="*/ 158 h 225"/>
                <a:gd name="T44" fmla="*/ 294 w 294"/>
                <a:gd name="T45" fmla="*/ 3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4" h="225">
                  <a:moveTo>
                    <a:pt x="294" y="35"/>
                  </a:moveTo>
                  <a:cubicBezTo>
                    <a:pt x="294" y="13"/>
                    <a:pt x="285" y="0"/>
                    <a:pt x="275" y="0"/>
                  </a:cubicBezTo>
                  <a:cubicBezTo>
                    <a:pt x="262" y="0"/>
                    <a:pt x="248" y="12"/>
                    <a:pt x="248" y="24"/>
                  </a:cubicBezTo>
                  <a:cubicBezTo>
                    <a:pt x="248" y="29"/>
                    <a:pt x="251" y="34"/>
                    <a:pt x="256" y="38"/>
                  </a:cubicBezTo>
                  <a:cubicBezTo>
                    <a:pt x="264" y="46"/>
                    <a:pt x="273" y="59"/>
                    <a:pt x="273" y="80"/>
                  </a:cubicBezTo>
                  <a:cubicBezTo>
                    <a:pt x="273" y="100"/>
                    <a:pt x="264" y="128"/>
                    <a:pt x="248" y="151"/>
                  </a:cubicBezTo>
                  <a:cubicBezTo>
                    <a:pt x="233" y="173"/>
                    <a:pt x="215" y="189"/>
                    <a:pt x="192" y="189"/>
                  </a:cubicBezTo>
                  <a:cubicBezTo>
                    <a:pt x="163" y="189"/>
                    <a:pt x="148" y="172"/>
                    <a:pt x="143" y="145"/>
                  </a:cubicBezTo>
                  <a:cubicBezTo>
                    <a:pt x="149" y="132"/>
                    <a:pt x="160" y="100"/>
                    <a:pt x="160" y="86"/>
                  </a:cubicBezTo>
                  <a:cubicBezTo>
                    <a:pt x="160" y="80"/>
                    <a:pt x="158" y="75"/>
                    <a:pt x="151" y="75"/>
                  </a:cubicBezTo>
                  <a:cubicBezTo>
                    <a:pt x="147" y="75"/>
                    <a:pt x="142" y="76"/>
                    <a:pt x="138" y="84"/>
                  </a:cubicBezTo>
                  <a:cubicBezTo>
                    <a:pt x="133" y="94"/>
                    <a:pt x="127" y="126"/>
                    <a:pt x="127" y="144"/>
                  </a:cubicBezTo>
                  <a:cubicBezTo>
                    <a:pt x="110" y="167"/>
                    <a:pt x="90" y="189"/>
                    <a:pt x="59" y="189"/>
                  </a:cubicBezTo>
                  <a:cubicBezTo>
                    <a:pt x="26" y="189"/>
                    <a:pt x="16" y="160"/>
                    <a:pt x="16" y="132"/>
                  </a:cubicBezTo>
                  <a:cubicBezTo>
                    <a:pt x="16" y="70"/>
                    <a:pt x="67" y="18"/>
                    <a:pt x="67" y="12"/>
                  </a:cubicBezTo>
                  <a:cubicBezTo>
                    <a:pt x="67" y="6"/>
                    <a:pt x="63" y="2"/>
                    <a:pt x="57" y="2"/>
                  </a:cubicBezTo>
                  <a:cubicBezTo>
                    <a:pt x="51" y="2"/>
                    <a:pt x="47" y="9"/>
                    <a:pt x="44" y="13"/>
                  </a:cubicBezTo>
                  <a:cubicBezTo>
                    <a:pt x="19" y="50"/>
                    <a:pt x="0" y="109"/>
                    <a:pt x="0" y="154"/>
                  </a:cubicBezTo>
                  <a:cubicBezTo>
                    <a:pt x="0" y="188"/>
                    <a:pt x="11" y="225"/>
                    <a:pt x="52" y="225"/>
                  </a:cubicBezTo>
                  <a:cubicBezTo>
                    <a:pt x="87" y="225"/>
                    <a:pt x="111" y="200"/>
                    <a:pt x="129" y="173"/>
                  </a:cubicBezTo>
                  <a:cubicBezTo>
                    <a:pt x="133" y="202"/>
                    <a:pt x="152" y="225"/>
                    <a:pt x="183" y="225"/>
                  </a:cubicBezTo>
                  <a:cubicBezTo>
                    <a:pt x="222" y="225"/>
                    <a:pt x="246" y="195"/>
                    <a:pt x="264" y="158"/>
                  </a:cubicBezTo>
                  <a:cubicBezTo>
                    <a:pt x="276" y="133"/>
                    <a:pt x="294" y="66"/>
                    <a:pt x="294"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4" name="Freeform 287">
              <a:extLst>
                <a:ext uri="{FF2B5EF4-FFF2-40B4-BE49-F238E27FC236}">
                  <a16:creationId xmlns:a16="http://schemas.microsoft.com/office/drawing/2014/main" id="{72C3E112-A207-4735-A259-EBACAA7305FA}"/>
                </a:ext>
              </a:extLst>
            </p:cNvPr>
            <p:cNvSpPr>
              <a:spLocks/>
            </p:cNvSpPr>
            <p:nvPr>
              <p:custDataLst>
                <p:tags r:id="rId14"/>
              </p:custDataLst>
            </p:nvPr>
          </p:nvSpPr>
          <p:spPr bwMode="auto">
            <a:xfrm>
              <a:off x="6089651" y="1993900"/>
              <a:ext cx="112713" cy="84138"/>
            </a:xfrm>
            <a:custGeom>
              <a:avLst/>
              <a:gdLst>
                <a:gd name="T0" fmla="*/ 27 w 215"/>
                <a:gd name="T1" fmla="*/ 133 h 159"/>
                <a:gd name="T2" fmla="*/ 23 w 215"/>
                <a:gd name="T3" fmla="*/ 148 h 159"/>
                <a:gd name="T4" fmla="*/ 35 w 215"/>
                <a:gd name="T5" fmla="*/ 159 h 159"/>
                <a:gd name="T6" fmla="*/ 49 w 215"/>
                <a:gd name="T7" fmla="*/ 151 h 159"/>
                <a:gd name="T8" fmla="*/ 55 w 215"/>
                <a:gd name="T9" fmla="*/ 129 h 159"/>
                <a:gd name="T10" fmla="*/ 63 w 215"/>
                <a:gd name="T11" fmla="*/ 98 h 159"/>
                <a:gd name="T12" fmla="*/ 69 w 215"/>
                <a:gd name="T13" fmla="*/ 74 h 159"/>
                <a:gd name="T14" fmla="*/ 84 w 215"/>
                <a:gd name="T15" fmla="*/ 43 h 159"/>
                <a:gd name="T16" fmla="*/ 136 w 215"/>
                <a:gd name="T17" fmla="*/ 10 h 159"/>
                <a:gd name="T18" fmla="*/ 157 w 215"/>
                <a:gd name="T19" fmla="*/ 35 h 159"/>
                <a:gd name="T20" fmla="*/ 136 w 215"/>
                <a:gd name="T21" fmla="*/ 110 h 159"/>
                <a:gd name="T22" fmla="*/ 131 w 215"/>
                <a:gd name="T23" fmla="*/ 129 h 159"/>
                <a:gd name="T24" fmla="*/ 165 w 215"/>
                <a:gd name="T25" fmla="*/ 159 h 159"/>
                <a:gd name="T26" fmla="*/ 215 w 215"/>
                <a:gd name="T27" fmla="*/ 105 h 159"/>
                <a:gd name="T28" fmla="*/ 210 w 215"/>
                <a:gd name="T29" fmla="*/ 101 h 159"/>
                <a:gd name="T30" fmla="*/ 203 w 215"/>
                <a:gd name="T31" fmla="*/ 106 h 159"/>
                <a:gd name="T32" fmla="*/ 166 w 215"/>
                <a:gd name="T33" fmla="*/ 149 h 159"/>
                <a:gd name="T34" fmla="*/ 157 w 215"/>
                <a:gd name="T35" fmla="*/ 137 h 159"/>
                <a:gd name="T36" fmla="*/ 165 w 215"/>
                <a:gd name="T37" fmla="*/ 108 h 159"/>
                <a:gd name="T38" fmla="*/ 184 w 215"/>
                <a:gd name="T39" fmla="*/ 40 h 159"/>
                <a:gd name="T40" fmla="*/ 138 w 215"/>
                <a:gd name="T41" fmla="*/ 0 h 159"/>
                <a:gd name="T42" fmla="*/ 78 w 215"/>
                <a:gd name="T43" fmla="*/ 32 h 159"/>
                <a:gd name="T44" fmla="*/ 41 w 215"/>
                <a:gd name="T45" fmla="*/ 0 h 159"/>
                <a:gd name="T46" fmla="*/ 13 w 215"/>
                <a:gd name="T47" fmla="*/ 19 h 159"/>
                <a:gd name="T48" fmla="*/ 0 w 215"/>
                <a:gd name="T49" fmla="*/ 54 h 159"/>
                <a:gd name="T50" fmla="*/ 6 w 215"/>
                <a:gd name="T51" fmla="*/ 59 h 159"/>
                <a:gd name="T52" fmla="*/ 14 w 215"/>
                <a:gd name="T53" fmla="*/ 48 h 159"/>
                <a:gd name="T54" fmla="*/ 40 w 215"/>
                <a:gd name="T55" fmla="*/ 10 h 159"/>
                <a:gd name="T56" fmla="*/ 51 w 215"/>
                <a:gd name="T57" fmla="*/ 27 h 159"/>
                <a:gd name="T58" fmla="*/ 46 w 215"/>
                <a:gd name="T59" fmla="*/ 57 h 159"/>
                <a:gd name="T60" fmla="*/ 38 w 215"/>
                <a:gd name="T61" fmla="*/ 88 h 159"/>
                <a:gd name="T62" fmla="*/ 27 w 215"/>
                <a:gd name="T63" fmla="*/ 1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59">
                  <a:moveTo>
                    <a:pt x="27" y="133"/>
                  </a:moveTo>
                  <a:cubicBezTo>
                    <a:pt x="25" y="138"/>
                    <a:pt x="23" y="147"/>
                    <a:pt x="23" y="148"/>
                  </a:cubicBezTo>
                  <a:cubicBezTo>
                    <a:pt x="23" y="155"/>
                    <a:pt x="30" y="159"/>
                    <a:pt x="35" y="159"/>
                  </a:cubicBezTo>
                  <a:cubicBezTo>
                    <a:pt x="42" y="159"/>
                    <a:pt x="47" y="154"/>
                    <a:pt x="49" y="151"/>
                  </a:cubicBezTo>
                  <a:cubicBezTo>
                    <a:pt x="51" y="148"/>
                    <a:pt x="54" y="137"/>
                    <a:pt x="55" y="129"/>
                  </a:cubicBezTo>
                  <a:cubicBezTo>
                    <a:pt x="57" y="123"/>
                    <a:pt x="61" y="106"/>
                    <a:pt x="63" y="98"/>
                  </a:cubicBezTo>
                  <a:cubicBezTo>
                    <a:pt x="65" y="90"/>
                    <a:pt x="67" y="82"/>
                    <a:pt x="69" y="74"/>
                  </a:cubicBezTo>
                  <a:cubicBezTo>
                    <a:pt x="73" y="60"/>
                    <a:pt x="74" y="57"/>
                    <a:pt x="84" y="43"/>
                  </a:cubicBezTo>
                  <a:cubicBezTo>
                    <a:pt x="94" y="28"/>
                    <a:pt x="110" y="10"/>
                    <a:pt x="136" y="10"/>
                  </a:cubicBezTo>
                  <a:cubicBezTo>
                    <a:pt x="157" y="10"/>
                    <a:pt x="157" y="28"/>
                    <a:pt x="157" y="35"/>
                  </a:cubicBezTo>
                  <a:cubicBezTo>
                    <a:pt x="157" y="56"/>
                    <a:pt x="142" y="95"/>
                    <a:pt x="136" y="110"/>
                  </a:cubicBezTo>
                  <a:cubicBezTo>
                    <a:pt x="133" y="120"/>
                    <a:pt x="131" y="123"/>
                    <a:pt x="131" y="129"/>
                  </a:cubicBezTo>
                  <a:cubicBezTo>
                    <a:pt x="131" y="147"/>
                    <a:pt x="147" y="159"/>
                    <a:pt x="165" y="159"/>
                  </a:cubicBezTo>
                  <a:cubicBezTo>
                    <a:pt x="200" y="159"/>
                    <a:pt x="215" y="110"/>
                    <a:pt x="215" y="105"/>
                  </a:cubicBezTo>
                  <a:cubicBezTo>
                    <a:pt x="215" y="101"/>
                    <a:pt x="211" y="101"/>
                    <a:pt x="210" y="101"/>
                  </a:cubicBezTo>
                  <a:cubicBezTo>
                    <a:pt x="205" y="101"/>
                    <a:pt x="204" y="103"/>
                    <a:pt x="203" y="106"/>
                  </a:cubicBezTo>
                  <a:cubicBezTo>
                    <a:pt x="195" y="135"/>
                    <a:pt x="180" y="149"/>
                    <a:pt x="166" y="149"/>
                  </a:cubicBezTo>
                  <a:cubicBezTo>
                    <a:pt x="158" y="149"/>
                    <a:pt x="157" y="144"/>
                    <a:pt x="157" y="137"/>
                  </a:cubicBezTo>
                  <a:cubicBezTo>
                    <a:pt x="157" y="129"/>
                    <a:pt x="159" y="124"/>
                    <a:pt x="165" y="108"/>
                  </a:cubicBezTo>
                  <a:cubicBezTo>
                    <a:pt x="169" y="97"/>
                    <a:pt x="184" y="60"/>
                    <a:pt x="184" y="40"/>
                  </a:cubicBezTo>
                  <a:cubicBezTo>
                    <a:pt x="184" y="6"/>
                    <a:pt x="157" y="0"/>
                    <a:pt x="138" y="0"/>
                  </a:cubicBezTo>
                  <a:cubicBezTo>
                    <a:pt x="109" y="0"/>
                    <a:pt x="89" y="18"/>
                    <a:pt x="78" y="32"/>
                  </a:cubicBezTo>
                  <a:cubicBezTo>
                    <a:pt x="76" y="8"/>
                    <a:pt x="55" y="0"/>
                    <a:pt x="41" y="0"/>
                  </a:cubicBezTo>
                  <a:cubicBezTo>
                    <a:pt x="26" y="0"/>
                    <a:pt x="18" y="11"/>
                    <a:pt x="13" y="19"/>
                  </a:cubicBezTo>
                  <a:cubicBezTo>
                    <a:pt x="5" y="32"/>
                    <a:pt x="0" y="52"/>
                    <a:pt x="0" y="54"/>
                  </a:cubicBezTo>
                  <a:cubicBezTo>
                    <a:pt x="0" y="59"/>
                    <a:pt x="5" y="59"/>
                    <a:pt x="6" y="59"/>
                  </a:cubicBezTo>
                  <a:cubicBezTo>
                    <a:pt x="11" y="59"/>
                    <a:pt x="12" y="58"/>
                    <a:pt x="14" y="48"/>
                  </a:cubicBezTo>
                  <a:cubicBezTo>
                    <a:pt x="19" y="27"/>
                    <a:pt x="26" y="10"/>
                    <a:pt x="40" y="10"/>
                  </a:cubicBezTo>
                  <a:cubicBezTo>
                    <a:pt x="49" y="10"/>
                    <a:pt x="51" y="18"/>
                    <a:pt x="51" y="27"/>
                  </a:cubicBezTo>
                  <a:cubicBezTo>
                    <a:pt x="51" y="34"/>
                    <a:pt x="48" y="47"/>
                    <a:pt x="46" y="57"/>
                  </a:cubicBezTo>
                  <a:cubicBezTo>
                    <a:pt x="43" y="66"/>
                    <a:pt x="40" y="80"/>
                    <a:pt x="38" y="88"/>
                  </a:cubicBezTo>
                  <a:lnTo>
                    <a:pt x="27" y="13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5" name="Freeform 288">
              <a:extLst>
                <a:ext uri="{FF2B5EF4-FFF2-40B4-BE49-F238E27FC236}">
                  <a16:creationId xmlns:a16="http://schemas.microsoft.com/office/drawing/2014/main" id="{8BA1EA8C-7DE7-4151-A02B-C4745FAD77C7}"/>
                </a:ext>
              </a:extLst>
            </p:cNvPr>
            <p:cNvSpPr>
              <a:spLocks/>
            </p:cNvSpPr>
            <p:nvPr>
              <p:custDataLst>
                <p:tags r:id="rId15"/>
              </p:custDataLst>
            </p:nvPr>
          </p:nvSpPr>
          <p:spPr bwMode="auto">
            <a:xfrm>
              <a:off x="6227763" y="1871663"/>
              <a:ext cx="79375" cy="166688"/>
            </a:xfrm>
            <a:custGeom>
              <a:avLst/>
              <a:gdLst>
                <a:gd name="T0" fmla="*/ 91 w 153"/>
                <a:gd name="T1" fmla="*/ 112 h 316"/>
                <a:gd name="T2" fmla="*/ 138 w 153"/>
                <a:gd name="T3" fmla="*/ 112 h 316"/>
                <a:gd name="T4" fmla="*/ 153 w 153"/>
                <a:gd name="T5" fmla="*/ 102 h 316"/>
                <a:gd name="T6" fmla="*/ 139 w 153"/>
                <a:gd name="T7" fmla="*/ 97 h 316"/>
                <a:gd name="T8" fmla="*/ 95 w 153"/>
                <a:gd name="T9" fmla="*/ 97 h 316"/>
                <a:gd name="T10" fmla="*/ 115 w 153"/>
                <a:gd name="T11" fmla="*/ 13 h 316"/>
                <a:gd name="T12" fmla="*/ 101 w 153"/>
                <a:gd name="T13" fmla="*/ 0 h 316"/>
                <a:gd name="T14" fmla="*/ 81 w 153"/>
                <a:gd name="T15" fmla="*/ 18 h 316"/>
                <a:gd name="T16" fmla="*/ 62 w 153"/>
                <a:gd name="T17" fmla="*/ 97 h 316"/>
                <a:gd name="T18" fmla="*/ 15 w 153"/>
                <a:gd name="T19" fmla="*/ 97 h 316"/>
                <a:gd name="T20" fmla="*/ 0 w 153"/>
                <a:gd name="T21" fmla="*/ 106 h 316"/>
                <a:gd name="T22" fmla="*/ 14 w 153"/>
                <a:gd name="T23" fmla="*/ 112 h 316"/>
                <a:gd name="T24" fmla="*/ 58 w 153"/>
                <a:gd name="T25" fmla="*/ 112 h 316"/>
                <a:gd name="T26" fmla="*/ 20 w 153"/>
                <a:gd name="T27" fmla="*/ 270 h 316"/>
                <a:gd name="T28" fmla="*/ 66 w 153"/>
                <a:gd name="T29" fmla="*/ 316 h 316"/>
                <a:gd name="T30" fmla="*/ 145 w 153"/>
                <a:gd name="T31" fmla="*/ 240 h 316"/>
                <a:gd name="T32" fmla="*/ 139 w 153"/>
                <a:gd name="T33" fmla="*/ 235 h 316"/>
                <a:gd name="T34" fmla="*/ 131 w 153"/>
                <a:gd name="T35" fmla="*/ 242 h 316"/>
                <a:gd name="T36" fmla="*/ 67 w 153"/>
                <a:gd name="T37" fmla="*/ 305 h 316"/>
                <a:gd name="T38" fmla="*/ 51 w 153"/>
                <a:gd name="T39" fmla="*/ 282 h 316"/>
                <a:gd name="T40" fmla="*/ 54 w 153"/>
                <a:gd name="T41" fmla="*/ 259 h 316"/>
                <a:gd name="T42" fmla="*/ 91 w 153"/>
                <a:gd name="T43" fmla="*/ 1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6">
                  <a:moveTo>
                    <a:pt x="91" y="112"/>
                  </a:moveTo>
                  <a:lnTo>
                    <a:pt x="138" y="112"/>
                  </a:lnTo>
                  <a:cubicBezTo>
                    <a:pt x="148" y="112"/>
                    <a:pt x="153" y="112"/>
                    <a:pt x="153" y="102"/>
                  </a:cubicBezTo>
                  <a:cubicBezTo>
                    <a:pt x="153" y="97"/>
                    <a:pt x="148" y="97"/>
                    <a:pt x="139" y="97"/>
                  </a:cubicBezTo>
                  <a:lnTo>
                    <a:pt x="95" y="97"/>
                  </a:lnTo>
                  <a:cubicBezTo>
                    <a:pt x="113" y="26"/>
                    <a:pt x="115" y="16"/>
                    <a:pt x="115" y="13"/>
                  </a:cubicBezTo>
                  <a:cubicBezTo>
                    <a:pt x="115" y="5"/>
                    <a:pt x="109" y="0"/>
                    <a:pt x="101" y="0"/>
                  </a:cubicBezTo>
                  <a:cubicBezTo>
                    <a:pt x="99" y="0"/>
                    <a:pt x="86" y="0"/>
                    <a:pt x="81" y="18"/>
                  </a:cubicBezTo>
                  <a:lnTo>
                    <a:pt x="62" y="97"/>
                  </a:lnTo>
                  <a:lnTo>
                    <a:pt x="15" y="97"/>
                  </a:lnTo>
                  <a:cubicBezTo>
                    <a:pt x="5" y="97"/>
                    <a:pt x="0" y="97"/>
                    <a:pt x="0" y="106"/>
                  </a:cubicBezTo>
                  <a:cubicBezTo>
                    <a:pt x="0" y="112"/>
                    <a:pt x="4" y="112"/>
                    <a:pt x="14" y="112"/>
                  </a:cubicBezTo>
                  <a:lnTo>
                    <a:pt x="58" y="112"/>
                  </a:lnTo>
                  <a:cubicBezTo>
                    <a:pt x="22" y="253"/>
                    <a:pt x="20" y="262"/>
                    <a:pt x="20" y="270"/>
                  </a:cubicBezTo>
                  <a:cubicBezTo>
                    <a:pt x="20" y="297"/>
                    <a:pt x="39" y="316"/>
                    <a:pt x="66" y="316"/>
                  </a:cubicBezTo>
                  <a:cubicBezTo>
                    <a:pt x="116" y="316"/>
                    <a:pt x="145" y="244"/>
                    <a:pt x="145" y="240"/>
                  </a:cubicBezTo>
                  <a:cubicBezTo>
                    <a:pt x="145" y="235"/>
                    <a:pt x="141" y="235"/>
                    <a:pt x="139" y="235"/>
                  </a:cubicBezTo>
                  <a:cubicBezTo>
                    <a:pt x="134" y="235"/>
                    <a:pt x="134" y="236"/>
                    <a:pt x="131" y="242"/>
                  </a:cubicBezTo>
                  <a:cubicBezTo>
                    <a:pt x="110" y="293"/>
                    <a:pt x="84" y="305"/>
                    <a:pt x="67" y="305"/>
                  </a:cubicBezTo>
                  <a:cubicBezTo>
                    <a:pt x="56" y="305"/>
                    <a:pt x="51" y="299"/>
                    <a:pt x="51" y="282"/>
                  </a:cubicBezTo>
                  <a:cubicBezTo>
                    <a:pt x="51" y="270"/>
                    <a:pt x="52" y="267"/>
                    <a:pt x="54" y="259"/>
                  </a:cubicBezTo>
                  <a:lnTo>
                    <a:pt x="91" y="11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6" name="Freeform 289">
              <a:extLst>
                <a:ext uri="{FF2B5EF4-FFF2-40B4-BE49-F238E27FC236}">
                  <a16:creationId xmlns:a16="http://schemas.microsoft.com/office/drawing/2014/main" id="{077B5222-FF08-4A0E-B873-2C319AB17371}"/>
                </a:ext>
              </a:extLst>
            </p:cNvPr>
            <p:cNvSpPr>
              <a:spLocks/>
            </p:cNvSpPr>
            <p:nvPr>
              <p:custDataLst>
                <p:tags r:id="rId16"/>
              </p:custDataLst>
            </p:nvPr>
          </p:nvSpPr>
          <p:spPr bwMode="auto">
            <a:xfrm>
              <a:off x="6330951" y="1838325"/>
              <a:ext cx="60325" cy="263525"/>
            </a:xfrm>
            <a:custGeom>
              <a:avLst/>
              <a:gdLst>
                <a:gd name="T0" fmla="*/ 115 w 115"/>
                <a:gd name="T1" fmla="*/ 249 h 497"/>
                <a:gd name="T2" fmla="*/ 82 w 115"/>
                <a:gd name="T3" fmla="*/ 94 h 497"/>
                <a:gd name="T4" fmla="*/ 5 w 115"/>
                <a:gd name="T5" fmla="*/ 0 h 497"/>
                <a:gd name="T6" fmla="*/ 0 w 115"/>
                <a:gd name="T7" fmla="*/ 5 h 497"/>
                <a:gd name="T8" fmla="*/ 9 w 115"/>
                <a:gd name="T9" fmla="*/ 17 h 497"/>
                <a:gd name="T10" fmla="*/ 86 w 115"/>
                <a:gd name="T11" fmla="*/ 249 h 497"/>
                <a:gd name="T12" fmla="*/ 6 w 115"/>
                <a:gd name="T13" fmla="*/ 483 h 497"/>
                <a:gd name="T14" fmla="*/ 0 w 115"/>
                <a:gd name="T15" fmla="*/ 492 h 497"/>
                <a:gd name="T16" fmla="*/ 5 w 115"/>
                <a:gd name="T17" fmla="*/ 497 h 497"/>
                <a:gd name="T18" fmla="*/ 84 w 115"/>
                <a:gd name="T19" fmla="*/ 400 h 497"/>
                <a:gd name="T20" fmla="*/ 115 w 115"/>
                <a:gd name="T21"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249"/>
                  </a:moveTo>
                  <a:cubicBezTo>
                    <a:pt x="115" y="210"/>
                    <a:pt x="110" y="150"/>
                    <a:pt x="82" y="94"/>
                  </a:cubicBezTo>
                  <a:cubicBezTo>
                    <a:pt x="52" y="33"/>
                    <a:pt x="10" y="0"/>
                    <a:pt x="5" y="0"/>
                  </a:cubicBezTo>
                  <a:cubicBezTo>
                    <a:pt x="2" y="0"/>
                    <a:pt x="0" y="2"/>
                    <a:pt x="0" y="5"/>
                  </a:cubicBezTo>
                  <a:cubicBezTo>
                    <a:pt x="0" y="7"/>
                    <a:pt x="0" y="8"/>
                    <a:pt x="9" y="17"/>
                  </a:cubicBezTo>
                  <a:cubicBezTo>
                    <a:pt x="58" y="66"/>
                    <a:pt x="86" y="145"/>
                    <a:pt x="86" y="249"/>
                  </a:cubicBezTo>
                  <a:cubicBezTo>
                    <a:pt x="86" y="333"/>
                    <a:pt x="68" y="421"/>
                    <a:pt x="6" y="483"/>
                  </a:cubicBezTo>
                  <a:cubicBezTo>
                    <a:pt x="0" y="489"/>
                    <a:pt x="0" y="490"/>
                    <a:pt x="0" y="492"/>
                  </a:cubicBezTo>
                  <a:cubicBezTo>
                    <a:pt x="0" y="495"/>
                    <a:pt x="2" y="497"/>
                    <a:pt x="5" y="497"/>
                  </a:cubicBezTo>
                  <a:cubicBezTo>
                    <a:pt x="10" y="497"/>
                    <a:pt x="54" y="463"/>
                    <a:pt x="84" y="400"/>
                  </a:cubicBezTo>
                  <a:cubicBezTo>
                    <a:pt x="109" y="345"/>
                    <a:pt x="115" y="290"/>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7" name="Freeform 290">
              <a:extLst>
                <a:ext uri="{FF2B5EF4-FFF2-40B4-BE49-F238E27FC236}">
                  <a16:creationId xmlns:a16="http://schemas.microsoft.com/office/drawing/2014/main" id="{9DA13265-5F11-4AC8-9C72-8BEB99443797}"/>
                </a:ext>
              </a:extLst>
            </p:cNvPr>
            <p:cNvSpPr>
              <a:spLocks/>
            </p:cNvSpPr>
            <p:nvPr>
              <p:custDataLst>
                <p:tags r:id="rId17"/>
              </p:custDataLst>
            </p:nvPr>
          </p:nvSpPr>
          <p:spPr bwMode="auto">
            <a:xfrm>
              <a:off x="6489701" y="1882775"/>
              <a:ext cx="173038" cy="174625"/>
            </a:xfrm>
            <a:custGeom>
              <a:avLst/>
              <a:gdLst>
                <a:gd name="T0" fmla="*/ 175 w 330"/>
                <a:gd name="T1" fmla="*/ 175 h 331"/>
                <a:gd name="T2" fmla="*/ 313 w 330"/>
                <a:gd name="T3" fmla="*/ 175 h 331"/>
                <a:gd name="T4" fmla="*/ 330 w 330"/>
                <a:gd name="T5" fmla="*/ 166 h 331"/>
                <a:gd name="T6" fmla="*/ 313 w 330"/>
                <a:gd name="T7" fmla="*/ 156 h 331"/>
                <a:gd name="T8" fmla="*/ 175 w 330"/>
                <a:gd name="T9" fmla="*/ 156 h 331"/>
                <a:gd name="T10" fmla="*/ 175 w 330"/>
                <a:gd name="T11" fmla="*/ 17 h 331"/>
                <a:gd name="T12" fmla="*/ 165 w 330"/>
                <a:gd name="T13" fmla="*/ 0 h 331"/>
                <a:gd name="T14" fmla="*/ 155 w 330"/>
                <a:gd name="T15" fmla="*/ 17 h 331"/>
                <a:gd name="T16" fmla="*/ 155 w 330"/>
                <a:gd name="T17" fmla="*/ 156 h 331"/>
                <a:gd name="T18" fmla="*/ 16 w 330"/>
                <a:gd name="T19" fmla="*/ 156 h 331"/>
                <a:gd name="T20" fmla="*/ 0 w 330"/>
                <a:gd name="T21" fmla="*/ 166 h 331"/>
                <a:gd name="T22" fmla="*/ 16 w 330"/>
                <a:gd name="T23" fmla="*/ 175 h 331"/>
                <a:gd name="T24" fmla="*/ 155 w 330"/>
                <a:gd name="T25" fmla="*/ 175 h 331"/>
                <a:gd name="T26" fmla="*/ 155 w 330"/>
                <a:gd name="T27" fmla="*/ 315 h 331"/>
                <a:gd name="T28" fmla="*/ 165 w 330"/>
                <a:gd name="T29" fmla="*/ 331 h 331"/>
                <a:gd name="T30" fmla="*/ 175 w 330"/>
                <a:gd name="T31" fmla="*/ 315 h 331"/>
                <a:gd name="T32" fmla="*/ 175 w 330"/>
                <a:gd name="T33" fmla="*/ 17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331">
                  <a:moveTo>
                    <a:pt x="175" y="175"/>
                  </a:moveTo>
                  <a:lnTo>
                    <a:pt x="313" y="175"/>
                  </a:lnTo>
                  <a:cubicBezTo>
                    <a:pt x="320" y="175"/>
                    <a:pt x="330" y="175"/>
                    <a:pt x="330" y="166"/>
                  </a:cubicBezTo>
                  <a:cubicBezTo>
                    <a:pt x="330" y="156"/>
                    <a:pt x="320" y="156"/>
                    <a:pt x="313" y="156"/>
                  </a:cubicBezTo>
                  <a:lnTo>
                    <a:pt x="175" y="156"/>
                  </a:lnTo>
                  <a:lnTo>
                    <a:pt x="175" y="17"/>
                  </a:lnTo>
                  <a:cubicBezTo>
                    <a:pt x="175" y="10"/>
                    <a:pt x="175" y="0"/>
                    <a:pt x="165" y="0"/>
                  </a:cubicBezTo>
                  <a:cubicBezTo>
                    <a:pt x="155" y="0"/>
                    <a:pt x="155" y="10"/>
                    <a:pt x="155" y="17"/>
                  </a:cubicBezTo>
                  <a:lnTo>
                    <a:pt x="155" y="156"/>
                  </a:lnTo>
                  <a:lnTo>
                    <a:pt x="16" y="156"/>
                  </a:lnTo>
                  <a:cubicBezTo>
                    <a:pt x="9" y="156"/>
                    <a:pt x="0" y="156"/>
                    <a:pt x="0" y="166"/>
                  </a:cubicBezTo>
                  <a:cubicBezTo>
                    <a:pt x="0" y="175"/>
                    <a:pt x="9" y="175"/>
                    <a:pt x="16" y="175"/>
                  </a:cubicBezTo>
                  <a:lnTo>
                    <a:pt x="155" y="175"/>
                  </a:lnTo>
                  <a:lnTo>
                    <a:pt x="155" y="315"/>
                  </a:lnTo>
                  <a:cubicBezTo>
                    <a:pt x="155" y="322"/>
                    <a:pt x="155" y="331"/>
                    <a:pt x="165" y="331"/>
                  </a:cubicBezTo>
                  <a:cubicBezTo>
                    <a:pt x="175" y="331"/>
                    <a:pt x="175" y="322"/>
                    <a:pt x="175" y="315"/>
                  </a:cubicBezTo>
                  <a:lnTo>
                    <a:pt x="175" y="17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8" name="Freeform 291">
              <a:extLst>
                <a:ext uri="{FF2B5EF4-FFF2-40B4-BE49-F238E27FC236}">
                  <a16:creationId xmlns:a16="http://schemas.microsoft.com/office/drawing/2014/main" id="{43DA61D0-B461-4945-B926-AFE275435A9F}"/>
                </a:ext>
              </a:extLst>
            </p:cNvPr>
            <p:cNvSpPr>
              <a:spLocks/>
            </p:cNvSpPr>
            <p:nvPr>
              <p:custDataLst>
                <p:tags r:id="rId18"/>
              </p:custDataLst>
            </p:nvPr>
          </p:nvSpPr>
          <p:spPr bwMode="auto">
            <a:xfrm>
              <a:off x="6748463" y="1851025"/>
              <a:ext cx="184150" cy="190500"/>
            </a:xfrm>
            <a:custGeom>
              <a:avLst/>
              <a:gdLst>
                <a:gd name="T0" fmla="*/ 352 w 352"/>
                <a:gd name="T1" fmla="*/ 5 h 361"/>
                <a:gd name="T2" fmla="*/ 347 w 352"/>
                <a:gd name="T3" fmla="*/ 0 h 361"/>
                <a:gd name="T4" fmla="*/ 340 w 352"/>
                <a:gd name="T5" fmla="*/ 6 h 361"/>
                <a:gd name="T6" fmla="*/ 305 w 352"/>
                <a:gd name="T7" fmla="*/ 44 h 361"/>
                <a:gd name="T8" fmla="*/ 222 w 352"/>
                <a:gd name="T9" fmla="*/ 0 h 361"/>
                <a:gd name="T10" fmla="*/ 0 w 352"/>
                <a:gd name="T11" fmla="*/ 225 h 361"/>
                <a:gd name="T12" fmla="*/ 134 w 352"/>
                <a:gd name="T13" fmla="*/ 361 h 361"/>
                <a:gd name="T14" fmla="*/ 242 w 352"/>
                <a:gd name="T15" fmla="*/ 318 h 361"/>
                <a:gd name="T16" fmla="*/ 296 w 352"/>
                <a:gd name="T17" fmla="*/ 231 h 361"/>
                <a:gd name="T18" fmla="*/ 290 w 352"/>
                <a:gd name="T19" fmla="*/ 226 h 361"/>
                <a:gd name="T20" fmla="*/ 284 w 352"/>
                <a:gd name="T21" fmla="*/ 231 h 361"/>
                <a:gd name="T22" fmla="*/ 234 w 352"/>
                <a:gd name="T23" fmla="*/ 309 h 361"/>
                <a:gd name="T24" fmla="*/ 142 w 352"/>
                <a:gd name="T25" fmla="*/ 345 h 361"/>
                <a:gd name="T26" fmla="*/ 45 w 352"/>
                <a:gd name="T27" fmla="*/ 242 h 361"/>
                <a:gd name="T28" fmla="*/ 105 w 352"/>
                <a:gd name="T29" fmla="*/ 75 h 361"/>
                <a:gd name="T30" fmla="*/ 226 w 352"/>
                <a:gd name="T31" fmla="*/ 15 h 361"/>
                <a:gd name="T32" fmla="*/ 306 w 352"/>
                <a:gd name="T33" fmla="*/ 111 h 361"/>
                <a:gd name="T34" fmla="*/ 305 w 352"/>
                <a:gd name="T35" fmla="*/ 136 h 361"/>
                <a:gd name="T36" fmla="*/ 312 w 352"/>
                <a:gd name="T37" fmla="*/ 141 h 361"/>
                <a:gd name="T38" fmla="*/ 321 w 352"/>
                <a:gd name="T39" fmla="*/ 131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3"/>
                    <a:pt x="351" y="0"/>
                    <a:pt x="347" y="0"/>
                  </a:cubicBezTo>
                  <a:cubicBezTo>
                    <a:pt x="345" y="0"/>
                    <a:pt x="345" y="0"/>
                    <a:pt x="340" y="6"/>
                  </a:cubicBezTo>
                  <a:lnTo>
                    <a:pt x="305" y="44"/>
                  </a:lnTo>
                  <a:cubicBezTo>
                    <a:pt x="300" y="37"/>
                    <a:pt x="278" y="0"/>
                    <a:pt x="222" y="0"/>
                  </a:cubicBezTo>
                  <a:cubicBezTo>
                    <a:pt x="112" y="0"/>
                    <a:pt x="0" y="109"/>
                    <a:pt x="0" y="225"/>
                  </a:cubicBezTo>
                  <a:cubicBezTo>
                    <a:pt x="0" y="307"/>
                    <a:pt x="59" y="361"/>
                    <a:pt x="134" y="361"/>
                  </a:cubicBezTo>
                  <a:cubicBezTo>
                    <a:pt x="178" y="361"/>
                    <a:pt x="215" y="341"/>
                    <a:pt x="242" y="318"/>
                  </a:cubicBezTo>
                  <a:cubicBezTo>
                    <a:pt x="288" y="277"/>
                    <a:pt x="296" y="232"/>
                    <a:pt x="296" y="231"/>
                  </a:cubicBezTo>
                  <a:cubicBezTo>
                    <a:pt x="296" y="226"/>
                    <a:pt x="291" y="226"/>
                    <a:pt x="290" y="226"/>
                  </a:cubicBezTo>
                  <a:cubicBezTo>
                    <a:pt x="287" y="226"/>
                    <a:pt x="285" y="227"/>
                    <a:pt x="284" y="231"/>
                  </a:cubicBezTo>
                  <a:cubicBezTo>
                    <a:pt x="280" y="245"/>
                    <a:pt x="268" y="280"/>
                    <a:pt x="234" y="309"/>
                  </a:cubicBezTo>
                  <a:cubicBezTo>
                    <a:pt x="200" y="337"/>
                    <a:pt x="168" y="345"/>
                    <a:pt x="142" y="345"/>
                  </a:cubicBezTo>
                  <a:cubicBezTo>
                    <a:pt x="98" y="345"/>
                    <a:pt x="45" y="319"/>
                    <a:pt x="45" y="242"/>
                  </a:cubicBezTo>
                  <a:cubicBezTo>
                    <a:pt x="45" y="214"/>
                    <a:pt x="56" y="133"/>
                    <a:pt x="105" y="75"/>
                  </a:cubicBezTo>
                  <a:cubicBezTo>
                    <a:pt x="136" y="40"/>
                    <a:pt x="182" y="15"/>
                    <a:pt x="226" y="15"/>
                  </a:cubicBezTo>
                  <a:cubicBezTo>
                    <a:pt x="277" y="15"/>
                    <a:pt x="306" y="53"/>
                    <a:pt x="306" y="111"/>
                  </a:cubicBezTo>
                  <a:cubicBezTo>
                    <a:pt x="306" y="131"/>
                    <a:pt x="305" y="131"/>
                    <a:pt x="305" y="136"/>
                  </a:cubicBezTo>
                  <a:cubicBezTo>
                    <a:pt x="305" y="141"/>
                    <a:pt x="310" y="141"/>
                    <a:pt x="312" y="141"/>
                  </a:cubicBezTo>
                  <a:cubicBezTo>
                    <a:pt x="319" y="141"/>
                    <a:pt x="319" y="140"/>
                    <a:pt x="321" y="131"/>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9" name="Freeform 292">
              <a:extLst>
                <a:ext uri="{FF2B5EF4-FFF2-40B4-BE49-F238E27FC236}">
                  <a16:creationId xmlns:a16="http://schemas.microsoft.com/office/drawing/2014/main" id="{A2AC0B4F-F9BF-43E1-8DD8-9A600C0D78CA}"/>
                </a:ext>
              </a:extLst>
            </p:cNvPr>
            <p:cNvSpPr>
              <a:spLocks/>
            </p:cNvSpPr>
            <p:nvPr>
              <p:custDataLst>
                <p:tags r:id="rId19"/>
              </p:custDataLst>
            </p:nvPr>
          </p:nvSpPr>
          <p:spPr bwMode="auto">
            <a:xfrm>
              <a:off x="6932613" y="1952625"/>
              <a:ext cx="80963" cy="122238"/>
            </a:xfrm>
            <a:custGeom>
              <a:avLst/>
              <a:gdLst>
                <a:gd name="T0" fmla="*/ 155 w 155"/>
                <a:gd name="T1" fmla="*/ 169 h 233"/>
                <a:gd name="T2" fmla="*/ 144 w 155"/>
                <a:gd name="T3" fmla="*/ 169 h 233"/>
                <a:gd name="T4" fmla="*/ 134 w 155"/>
                <a:gd name="T5" fmla="*/ 201 h 233"/>
                <a:gd name="T6" fmla="*/ 100 w 155"/>
                <a:gd name="T7" fmla="*/ 203 h 233"/>
                <a:gd name="T8" fmla="*/ 35 w 155"/>
                <a:gd name="T9" fmla="*/ 203 h 233"/>
                <a:gd name="T10" fmla="*/ 105 w 155"/>
                <a:gd name="T11" fmla="*/ 144 h 233"/>
                <a:gd name="T12" fmla="*/ 155 w 155"/>
                <a:gd name="T13" fmla="*/ 69 h 233"/>
                <a:gd name="T14" fmla="*/ 73 w 155"/>
                <a:gd name="T15" fmla="*/ 0 h 233"/>
                <a:gd name="T16" fmla="*/ 0 w 155"/>
                <a:gd name="T17" fmla="*/ 63 h 233"/>
                <a:gd name="T18" fmla="*/ 19 w 155"/>
                <a:gd name="T19" fmla="*/ 83 h 233"/>
                <a:gd name="T20" fmla="*/ 37 w 155"/>
                <a:gd name="T21" fmla="*/ 64 h 233"/>
                <a:gd name="T22" fmla="*/ 17 w 155"/>
                <a:gd name="T23" fmla="*/ 45 h 233"/>
                <a:gd name="T24" fmla="*/ 68 w 155"/>
                <a:gd name="T25" fmla="*/ 13 h 233"/>
                <a:gd name="T26" fmla="*/ 121 w 155"/>
                <a:gd name="T27" fmla="*/ 69 h 233"/>
                <a:gd name="T28" fmla="*/ 88 w 155"/>
                <a:gd name="T29" fmla="*/ 136 h 233"/>
                <a:gd name="T30" fmla="*/ 4 w 155"/>
                <a:gd name="T31" fmla="*/ 220 h 233"/>
                <a:gd name="T32" fmla="*/ 0 w 155"/>
                <a:gd name="T33" fmla="*/ 233 h 233"/>
                <a:gd name="T34" fmla="*/ 145 w 155"/>
                <a:gd name="T35" fmla="*/ 233 h 233"/>
                <a:gd name="T36" fmla="*/ 155 w 155"/>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3">
                  <a:moveTo>
                    <a:pt x="155" y="169"/>
                  </a:moveTo>
                  <a:lnTo>
                    <a:pt x="144" y="169"/>
                  </a:lnTo>
                  <a:cubicBezTo>
                    <a:pt x="142" y="177"/>
                    <a:pt x="139" y="198"/>
                    <a:pt x="134" y="201"/>
                  </a:cubicBezTo>
                  <a:cubicBezTo>
                    <a:pt x="132" y="203"/>
                    <a:pt x="104" y="203"/>
                    <a:pt x="100" y="203"/>
                  </a:cubicBezTo>
                  <a:lnTo>
                    <a:pt x="35" y="203"/>
                  </a:lnTo>
                  <a:cubicBezTo>
                    <a:pt x="72" y="171"/>
                    <a:pt x="84" y="161"/>
                    <a:pt x="105" y="144"/>
                  </a:cubicBezTo>
                  <a:cubicBezTo>
                    <a:pt x="131" y="124"/>
                    <a:pt x="155" y="102"/>
                    <a:pt x="155" y="69"/>
                  </a:cubicBezTo>
                  <a:cubicBezTo>
                    <a:pt x="155" y="26"/>
                    <a:pt x="118" y="0"/>
                    <a:pt x="73" y="0"/>
                  </a:cubicBezTo>
                  <a:cubicBezTo>
                    <a:pt x="30" y="0"/>
                    <a:pt x="0" y="31"/>
                    <a:pt x="0" y="63"/>
                  </a:cubicBezTo>
                  <a:cubicBezTo>
                    <a:pt x="0" y="81"/>
                    <a:pt x="15" y="83"/>
                    <a:pt x="19" y="83"/>
                  </a:cubicBezTo>
                  <a:cubicBezTo>
                    <a:pt x="27" y="83"/>
                    <a:pt x="37" y="77"/>
                    <a:pt x="37" y="64"/>
                  </a:cubicBezTo>
                  <a:cubicBezTo>
                    <a:pt x="37" y="58"/>
                    <a:pt x="35" y="45"/>
                    <a:pt x="17" y="45"/>
                  </a:cubicBezTo>
                  <a:cubicBezTo>
                    <a:pt x="28" y="20"/>
                    <a:pt x="51" y="13"/>
                    <a:pt x="68" y="13"/>
                  </a:cubicBezTo>
                  <a:cubicBezTo>
                    <a:pt x="103" y="13"/>
                    <a:pt x="121" y="40"/>
                    <a:pt x="121" y="69"/>
                  </a:cubicBezTo>
                  <a:cubicBezTo>
                    <a:pt x="121" y="99"/>
                    <a:pt x="100" y="123"/>
                    <a:pt x="88" y="136"/>
                  </a:cubicBezTo>
                  <a:lnTo>
                    <a:pt x="4" y="220"/>
                  </a:lnTo>
                  <a:cubicBezTo>
                    <a:pt x="0" y="223"/>
                    <a:pt x="0" y="224"/>
                    <a:pt x="0" y="233"/>
                  </a:cubicBezTo>
                  <a:lnTo>
                    <a:pt x="145" y="233"/>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0" name="Freeform 293">
              <a:extLst>
                <a:ext uri="{FF2B5EF4-FFF2-40B4-BE49-F238E27FC236}">
                  <a16:creationId xmlns:a16="http://schemas.microsoft.com/office/drawing/2014/main" id="{E8137FE8-EE10-4CED-8E96-646F91CCD46F}"/>
                </a:ext>
              </a:extLst>
            </p:cNvPr>
            <p:cNvSpPr>
              <a:spLocks/>
            </p:cNvSpPr>
            <p:nvPr>
              <p:custDataLst>
                <p:tags r:id="rId20"/>
              </p:custDataLst>
            </p:nvPr>
          </p:nvSpPr>
          <p:spPr bwMode="auto">
            <a:xfrm>
              <a:off x="7089776" y="1917700"/>
              <a:ext cx="85725" cy="120650"/>
            </a:xfrm>
            <a:custGeom>
              <a:avLst/>
              <a:gdLst>
                <a:gd name="T0" fmla="*/ 87 w 163"/>
                <a:gd name="T1" fmla="*/ 126 h 228"/>
                <a:gd name="T2" fmla="*/ 139 w 163"/>
                <a:gd name="T3" fmla="*/ 172 h 228"/>
                <a:gd name="T4" fmla="*/ 83 w 163"/>
                <a:gd name="T5" fmla="*/ 217 h 228"/>
                <a:gd name="T6" fmla="*/ 14 w 163"/>
                <a:gd name="T7" fmla="*/ 147 h 228"/>
                <a:gd name="T8" fmla="*/ 7 w 163"/>
                <a:gd name="T9" fmla="*/ 138 h 228"/>
                <a:gd name="T10" fmla="*/ 0 w 163"/>
                <a:gd name="T11" fmla="*/ 151 h 228"/>
                <a:gd name="T12" fmla="*/ 0 w 163"/>
                <a:gd name="T13" fmla="*/ 216 h 228"/>
                <a:gd name="T14" fmla="*/ 6 w 163"/>
                <a:gd name="T15" fmla="*/ 228 h 228"/>
                <a:gd name="T16" fmla="*/ 18 w 163"/>
                <a:gd name="T17" fmla="*/ 218 h 228"/>
                <a:gd name="T18" fmla="*/ 28 w 163"/>
                <a:gd name="T19" fmla="*/ 207 h 228"/>
                <a:gd name="T20" fmla="*/ 83 w 163"/>
                <a:gd name="T21" fmla="*/ 228 h 228"/>
                <a:gd name="T22" fmla="*/ 163 w 163"/>
                <a:gd name="T23" fmla="*/ 159 h 228"/>
                <a:gd name="T24" fmla="*/ 142 w 163"/>
                <a:gd name="T25" fmla="*/ 112 h 228"/>
                <a:gd name="T26" fmla="*/ 85 w 163"/>
                <a:gd name="T27" fmla="*/ 88 h 228"/>
                <a:gd name="T28" fmla="*/ 24 w 163"/>
                <a:gd name="T29" fmla="*/ 47 h 228"/>
                <a:gd name="T30" fmla="*/ 80 w 163"/>
                <a:gd name="T31" fmla="*/ 10 h 228"/>
                <a:gd name="T32" fmla="*/ 138 w 163"/>
                <a:gd name="T33" fmla="*/ 70 h 228"/>
                <a:gd name="T34" fmla="*/ 144 w 163"/>
                <a:gd name="T35" fmla="*/ 74 h 228"/>
                <a:gd name="T36" fmla="*/ 150 w 163"/>
                <a:gd name="T37" fmla="*/ 62 h 228"/>
                <a:gd name="T38" fmla="*/ 150 w 163"/>
                <a:gd name="T39" fmla="*/ 12 h 228"/>
                <a:gd name="T40" fmla="*/ 145 w 163"/>
                <a:gd name="T41" fmla="*/ 0 h 228"/>
                <a:gd name="T42" fmla="*/ 135 w 163"/>
                <a:gd name="T43" fmla="*/ 6 h 228"/>
                <a:gd name="T44" fmla="*/ 127 w 163"/>
                <a:gd name="T45" fmla="*/ 14 h 228"/>
                <a:gd name="T46" fmla="*/ 80 w 163"/>
                <a:gd name="T47" fmla="*/ 0 h 228"/>
                <a:gd name="T48" fmla="*/ 0 w 163"/>
                <a:gd name="T49" fmla="*/ 61 h 228"/>
                <a:gd name="T50" fmla="*/ 22 w 163"/>
                <a:gd name="T51" fmla="*/ 104 h 228"/>
                <a:gd name="T52" fmla="*/ 87 w 163"/>
                <a:gd name="T53" fmla="*/ 12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87" y="126"/>
                  </a:moveTo>
                  <a:cubicBezTo>
                    <a:pt x="98" y="128"/>
                    <a:pt x="139" y="136"/>
                    <a:pt x="139" y="172"/>
                  </a:cubicBezTo>
                  <a:cubicBezTo>
                    <a:pt x="139" y="197"/>
                    <a:pt x="122" y="217"/>
                    <a:pt x="83" y="217"/>
                  </a:cubicBezTo>
                  <a:cubicBezTo>
                    <a:pt x="41" y="217"/>
                    <a:pt x="23" y="189"/>
                    <a:pt x="14" y="147"/>
                  </a:cubicBezTo>
                  <a:cubicBezTo>
                    <a:pt x="12" y="140"/>
                    <a:pt x="12" y="138"/>
                    <a:pt x="7" y="138"/>
                  </a:cubicBezTo>
                  <a:cubicBezTo>
                    <a:pt x="0" y="138"/>
                    <a:pt x="0" y="142"/>
                    <a:pt x="0" y="151"/>
                  </a:cubicBezTo>
                  <a:lnTo>
                    <a:pt x="0" y="216"/>
                  </a:lnTo>
                  <a:cubicBezTo>
                    <a:pt x="0" y="225"/>
                    <a:pt x="0" y="228"/>
                    <a:pt x="6" y="228"/>
                  </a:cubicBezTo>
                  <a:cubicBezTo>
                    <a:pt x="8" y="228"/>
                    <a:pt x="9" y="228"/>
                    <a:pt x="18" y="218"/>
                  </a:cubicBezTo>
                  <a:cubicBezTo>
                    <a:pt x="19" y="217"/>
                    <a:pt x="19" y="216"/>
                    <a:pt x="28" y="207"/>
                  </a:cubicBezTo>
                  <a:cubicBezTo>
                    <a:pt x="50" y="228"/>
                    <a:pt x="72" y="228"/>
                    <a:pt x="83" y="228"/>
                  </a:cubicBezTo>
                  <a:cubicBezTo>
                    <a:pt x="140" y="228"/>
                    <a:pt x="163" y="195"/>
                    <a:pt x="163" y="159"/>
                  </a:cubicBezTo>
                  <a:cubicBezTo>
                    <a:pt x="163" y="133"/>
                    <a:pt x="148" y="118"/>
                    <a:pt x="142" y="112"/>
                  </a:cubicBezTo>
                  <a:cubicBezTo>
                    <a:pt x="126" y="96"/>
                    <a:pt x="106" y="92"/>
                    <a:pt x="85" y="88"/>
                  </a:cubicBezTo>
                  <a:cubicBezTo>
                    <a:pt x="58" y="83"/>
                    <a:pt x="24" y="76"/>
                    <a:pt x="24" y="47"/>
                  </a:cubicBezTo>
                  <a:cubicBezTo>
                    <a:pt x="24" y="30"/>
                    <a:pt x="37" y="10"/>
                    <a:pt x="80" y="10"/>
                  </a:cubicBezTo>
                  <a:cubicBezTo>
                    <a:pt x="135" y="10"/>
                    <a:pt x="137" y="54"/>
                    <a:pt x="138" y="70"/>
                  </a:cubicBezTo>
                  <a:cubicBezTo>
                    <a:pt x="139" y="74"/>
                    <a:pt x="143" y="74"/>
                    <a:pt x="144" y="74"/>
                  </a:cubicBezTo>
                  <a:cubicBezTo>
                    <a:pt x="150" y="74"/>
                    <a:pt x="150" y="72"/>
                    <a:pt x="150" y="62"/>
                  </a:cubicBezTo>
                  <a:lnTo>
                    <a:pt x="150" y="12"/>
                  </a:lnTo>
                  <a:cubicBezTo>
                    <a:pt x="150" y="4"/>
                    <a:pt x="150" y="0"/>
                    <a:pt x="145" y="0"/>
                  </a:cubicBezTo>
                  <a:cubicBezTo>
                    <a:pt x="142" y="0"/>
                    <a:pt x="141" y="0"/>
                    <a:pt x="135" y="6"/>
                  </a:cubicBezTo>
                  <a:cubicBezTo>
                    <a:pt x="134" y="8"/>
                    <a:pt x="129" y="13"/>
                    <a:pt x="127" y="14"/>
                  </a:cubicBezTo>
                  <a:cubicBezTo>
                    <a:pt x="108" y="0"/>
                    <a:pt x="87" y="0"/>
                    <a:pt x="80" y="0"/>
                  </a:cubicBezTo>
                  <a:cubicBezTo>
                    <a:pt x="19" y="0"/>
                    <a:pt x="0" y="34"/>
                    <a:pt x="0" y="61"/>
                  </a:cubicBezTo>
                  <a:cubicBezTo>
                    <a:pt x="0" y="79"/>
                    <a:pt x="8" y="93"/>
                    <a:pt x="22" y="104"/>
                  </a:cubicBezTo>
                  <a:cubicBezTo>
                    <a:pt x="38" y="116"/>
                    <a:pt x="52" y="119"/>
                    <a:pt x="87" y="1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1" name="Freeform 294">
              <a:extLst>
                <a:ext uri="{FF2B5EF4-FFF2-40B4-BE49-F238E27FC236}">
                  <a16:creationId xmlns:a16="http://schemas.microsoft.com/office/drawing/2014/main" id="{610B6AAC-A277-44EA-9991-C3B051290D21}"/>
                </a:ext>
              </a:extLst>
            </p:cNvPr>
            <p:cNvSpPr>
              <a:spLocks noEditPoints="1"/>
            </p:cNvSpPr>
            <p:nvPr>
              <p:custDataLst>
                <p:tags r:id="rId21"/>
              </p:custDataLst>
            </p:nvPr>
          </p:nvSpPr>
          <p:spPr bwMode="auto">
            <a:xfrm>
              <a:off x="7192963" y="1860550"/>
              <a:ext cx="55563" cy="176213"/>
            </a:xfrm>
            <a:custGeom>
              <a:avLst/>
              <a:gdLst>
                <a:gd name="T0" fmla="*/ 71 w 106"/>
                <a:gd name="T1" fmla="*/ 112 h 332"/>
                <a:gd name="T2" fmla="*/ 2 w 106"/>
                <a:gd name="T3" fmla="*/ 118 h 332"/>
                <a:gd name="T4" fmla="*/ 2 w 106"/>
                <a:gd name="T5" fmla="*/ 133 h 332"/>
                <a:gd name="T6" fmla="*/ 38 w 106"/>
                <a:gd name="T7" fmla="*/ 160 h 332"/>
                <a:gd name="T8" fmla="*/ 38 w 106"/>
                <a:gd name="T9" fmla="*/ 294 h 332"/>
                <a:gd name="T10" fmla="*/ 0 w 106"/>
                <a:gd name="T11" fmla="*/ 316 h 332"/>
                <a:gd name="T12" fmla="*/ 0 w 106"/>
                <a:gd name="T13" fmla="*/ 332 h 332"/>
                <a:gd name="T14" fmla="*/ 54 w 106"/>
                <a:gd name="T15" fmla="*/ 330 h 332"/>
                <a:gd name="T16" fmla="*/ 106 w 106"/>
                <a:gd name="T17" fmla="*/ 332 h 332"/>
                <a:gd name="T18" fmla="*/ 106 w 106"/>
                <a:gd name="T19" fmla="*/ 316 h 332"/>
                <a:gd name="T20" fmla="*/ 71 w 106"/>
                <a:gd name="T21" fmla="*/ 294 h 332"/>
                <a:gd name="T22" fmla="*/ 71 w 106"/>
                <a:gd name="T23" fmla="*/ 112 h 332"/>
                <a:gd name="T24" fmla="*/ 73 w 106"/>
                <a:gd name="T25" fmla="*/ 26 h 332"/>
                <a:gd name="T26" fmla="*/ 47 w 106"/>
                <a:gd name="T27" fmla="*/ 0 h 332"/>
                <a:gd name="T28" fmla="*/ 20 w 106"/>
                <a:gd name="T29" fmla="*/ 26 h 332"/>
                <a:gd name="T30" fmla="*/ 47 w 106"/>
                <a:gd name="T31" fmla="*/ 52 h 332"/>
                <a:gd name="T32" fmla="*/ 73 w 106"/>
                <a:gd name="T33" fmla="*/ 2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32">
                  <a:moveTo>
                    <a:pt x="71" y="112"/>
                  </a:moveTo>
                  <a:lnTo>
                    <a:pt x="2" y="118"/>
                  </a:lnTo>
                  <a:lnTo>
                    <a:pt x="2" y="133"/>
                  </a:lnTo>
                  <a:cubicBezTo>
                    <a:pt x="34" y="133"/>
                    <a:pt x="38" y="136"/>
                    <a:pt x="38" y="160"/>
                  </a:cubicBezTo>
                  <a:lnTo>
                    <a:pt x="38" y="294"/>
                  </a:lnTo>
                  <a:cubicBezTo>
                    <a:pt x="38" y="316"/>
                    <a:pt x="33" y="316"/>
                    <a:pt x="0" y="316"/>
                  </a:cubicBezTo>
                  <a:lnTo>
                    <a:pt x="0" y="332"/>
                  </a:lnTo>
                  <a:cubicBezTo>
                    <a:pt x="16" y="331"/>
                    <a:pt x="42" y="330"/>
                    <a:pt x="54" y="330"/>
                  </a:cubicBezTo>
                  <a:cubicBezTo>
                    <a:pt x="72" y="330"/>
                    <a:pt x="89" y="331"/>
                    <a:pt x="106" y="332"/>
                  </a:cubicBezTo>
                  <a:lnTo>
                    <a:pt x="106" y="316"/>
                  </a:lnTo>
                  <a:cubicBezTo>
                    <a:pt x="73" y="316"/>
                    <a:pt x="71" y="314"/>
                    <a:pt x="71" y="294"/>
                  </a:cubicBezTo>
                  <a:lnTo>
                    <a:pt x="71" y="112"/>
                  </a:lnTo>
                  <a:close/>
                  <a:moveTo>
                    <a:pt x="73" y="26"/>
                  </a:moveTo>
                  <a:cubicBezTo>
                    <a:pt x="73" y="10"/>
                    <a:pt x="61" y="0"/>
                    <a:pt x="47" y="0"/>
                  </a:cubicBezTo>
                  <a:cubicBezTo>
                    <a:pt x="31" y="0"/>
                    <a:pt x="20" y="13"/>
                    <a:pt x="20" y="26"/>
                  </a:cubicBezTo>
                  <a:cubicBezTo>
                    <a:pt x="20" y="39"/>
                    <a:pt x="31" y="52"/>
                    <a:pt x="47" y="52"/>
                  </a:cubicBezTo>
                  <a:cubicBezTo>
                    <a:pt x="61" y="52"/>
                    <a:pt x="73" y="42"/>
                    <a:pt x="7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2" name="Freeform 295">
              <a:extLst>
                <a:ext uri="{FF2B5EF4-FFF2-40B4-BE49-F238E27FC236}">
                  <a16:creationId xmlns:a16="http://schemas.microsoft.com/office/drawing/2014/main" id="{C0BFF5A9-0DD9-4034-9263-0422D1B1B978}"/>
                </a:ext>
              </a:extLst>
            </p:cNvPr>
            <p:cNvSpPr>
              <a:spLocks/>
            </p:cNvSpPr>
            <p:nvPr>
              <p:custDataLst>
                <p:tags r:id="rId22"/>
              </p:custDataLst>
            </p:nvPr>
          </p:nvSpPr>
          <p:spPr bwMode="auto">
            <a:xfrm>
              <a:off x="7264401" y="1919288"/>
              <a:ext cx="130175" cy="117475"/>
            </a:xfrm>
            <a:custGeom>
              <a:avLst/>
              <a:gdLst>
                <a:gd name="T0" fmla="*/ 39 w 250"/>
                <a:gd name="T1" fmla="*/ 49 h 220"/>
                <a:gd name="T2" fmla="*/ 39 w 250"/>
                <a:gd name="T3" fmla="*/ 182 h 220"/>
                <a:gd name="T4" fmla="*/ 0 w 250"/>
                <a:gd name="T5" fmla="*/ 204 h 220"/>
                <a:gd name="T6" fmla="*/ 0 w 250"/>
                <a:gd name="T7" fmla="*/ 220 h 220"/>
                <a:gd name="T8" fmla="*/ 56 w 250"/>
                <a:gd name="T9" fmla="*/ 218 h 220"/>
                <a:gd name="T10" fmla="*/ 112 w 250"/>
                <a:gd name="T11" fmla="*/ 220 h 220"/>
                <a:gd name="T12" fmla="*/ 112 w 250"/>
                <a:gd name="T13" fmla="*/ 204 h 220"/>
                <a:gd name="T14" fmla="*/ 73 w 250"/>
                <a:gd name="T15" fmla="*/ 182 h 220"/>
                <a:gd name="T16" fmla="*/ 73 w 250"/>
                <a:gd name="T17" fmla="*/ 91 h 220"/>
                <a:gd name="T18" fmla="*/ 140 w 250"/>
                <a:gd name="T19" fmla="*/ 11 h 220"/>
                <a:gd name="T20" fmla="*/ 177 w 250"/>
                <a:gd name="T21" fmla="*/ 66 h 220"/>
                <a:gd name="T22" fmla="*/ 177 w 250"/>
                <a:gd name="T23" fmla="*/ 182 h 220"/>
                <a:gd name="T24" fmla="*/ 138 w 250"/>
                <a:gd name="T25" fmla="*/ 204 h 220"/>
                <a:gd name="T26" fmla="*/ 138 w 250"/>
                <a:gd name="T27" fmla="*/ 220 h 220"/>
                <a:gd name="T28" fmla="*/ 194 w 250"/>
                <a:gd name="T29" fmla="*/ 218 h 220"/>
                <a:gd name="T30" fmla="*/ 250 w 250"/>
                <a:gd name="T31" fmla="*/ 220 h 220"/>
                <a:gd name="T32" fmla="*/ 250 w 250"/>
                <a:gd name="T33" fmla="*/ 204 h 220"/>
                <a:gd name="T34" fmla="*/ 211 w 250"/>
                <a:gd name="T35" fmla="*/ 189 h 220"/>
                <a:gd name="T36" fmla="*/ 211 w 250"/>
                <a:gd name="T37" fmla="*/ 95 h 220"/>
                <a:gd name="T38" fmla="*/ 196 w 250"/>
                <a:gd name="T39" fmla="*/ 19 h 220"/>
                <a:gd name="T40" fmla="*/ 143 w 250"/>
                <a:gd name="T41" fmla="*/ 0 h 220"/>
                <a:gd name="T42" fmla="*/ 70 w 250"/>
                <a:gd name="T43" fmla="*/ 52 h 220"/>
                <a:gd name="T44" fmla="*/ 70 w 250"/>
                <a:gd name="T45" fmla="*/ 0 h 220"/>
                <a:gd name="T46" fmla="*/ 0 w 250"/>
                <a:gd name="T47" fmla="*/ 6 h 220"/>
                <a:gd name="T48" fmla="*/ 0 w 250"/>
                <a:gd name="T49" fmla="*/ 21 h 220"/>
                <a:gd name="T50" fmla="*/ 39 w 250"/>
                <a:gd name="T51" fmla="*/ 4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20">
                  <a:moveTo>
                    <a:pt x="39" y="49"/>
                  </a:moveTo>
                  <a:lnTo>
                    <a:pt x="39" y="182"/>
                  </a:lnTo>
                  <a:cubicBezTo>
                    <a:pt x="39" y="204"/>
                    <a:pt x="33" y="204"/>
                    <a:pt x="0" y="204"/>
                  </a:cubicBezTo>
                  <a:lnTo>
                    <a:pt x="0" y="220"/>
                  </a:lnTo>
                  <a:cubicBezTo>
                    <a:pt x="17" y="219"/>
                    <a:pt x="43" y="218"/>
                    <a:pt x="56" y="218"/>
                  </a:cubicBezTo>
                  <a:cubicBezTo>
                    <a:pt x="69" y="218"/>
                    <a:pt x="95" y="219"/>
                    <a:pt x="112" y="220"/>
                  </a:cubicBezTo>
                  <a:lnTo>
                    <a:pt x="112" y="204"/>
                  </a:lnTo>
                  <a:cubicBezTo>
                    <a:pt x="78" y="204"/>
                    <a:pt x="73" y="204"/>
                    <a:pt x="73" y="182"/>
                  </a:cubicBezTo>
                  <a:lnTo>
                    <a:pt x="73" y="91"/>
                  </a:lnTo>
                  <a:cubicBezTo>
                    <a:pt x="73" y="39"/>
                    <a:pt x="108" y="11"/>
                    <a:pt x="140" y="11"/>
                  </a:cubicBezTo>
                  <a:cubicBezTo>
                    <a:pt x="171" y="11"/>
                    <a:pt x="177" y="38"/>
                    <a:pt x="177" y="66"/>
                  </a:cubicBezTo>
                  <a:lnTo>
                    <a:pt x="177" y="182"/>
                  </a:lnTo>
                  <a:cubicBezTo>
                    <a:pt x="177" y="204"/>
                    <a:pt x="171" y="204"/>
                    <a:pt x="138" y="204"/>
                  </a:cubicBezTo>
                  <a:lnTo>
                    <a:pt x="138" y="220"/>
                  </a:lnTo>
                  <a:cubicBezTo>
                    <a:pt x="155" y="219"/>
                    <a:pt x="181" y="218"/>
                    <a:pt x="194" y="218"/>
                  </a:cubicBezTo>
                  <a:cubicBezTo>
                    <a:pt x="207" y="218"/>
                    <a:pt x="233" y="219"/>
                    <a:pt x="250" y="220"/>
                  </a:cubicBezTo>
                  <a:lnTo>
                    <a:pt x="250" y="204"/>
                  </a:lnTo>
                  <a:cubicBezTo>
                    <a:pt x="224" y="204"/>
                    <a:pt x="211" y="204"/>
                    <a:pt x="211" y="189"/>
                  </a:cubicBezTo>
                  <a:lnTo>
                    <a:pt x="211" y="95"/>
                  </a:lnTo>
                  <a:cubicBezTo>
                    <a:pt x="211" y="52"/>
                    <a:pt x="211" y="37"/>
                    <a:pt x="196" y="19"/>
                  </a:cubicBezTo>
                  <a:cubicBezTo>
                    <a:pt x="189" y="10"/>
                    <a:pt x="172" y="0"/>
                    <a:pt x="143" y="0"/>
                  </a:cubicBezTo>
                  <a:cubicBezTo>
                    <a:pt x="107" y="0"/>
                    <a:pt x="84" y="22"/>
                    <a:pt x="70" y="52"/>
                  </a:cubicBezTo>
                  <a:lnTo>
                    <a:pt x="70" y="0"/>
                  </a:lnTo>
                  <a:lnTo>
                    <a:pt x="0" y="6"/>
                  </a:lnTo>
                  <a:lnTo>
                    <a:pt x="0" y="21"/>
                  </a:lnTo>
                  <a:cubicBezTo>
                    <a:pt x="35" y="21"/>
                    <a:pt x="39" y="25"/>
                    <a:pt x="39" y="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3" name="Freeform 296">
              <a:extLst>
                <a:ext uri="{FF2B5EF4-FFF2-40B4-BE49-F238E27FC236}">
                  <a16:creationId xmlns:a16="http://schemas.microsoft.com/office/drawing/2014/main" id="{DD8CFB30-641A-4DB4-A7FF-B558AE821D73}"/>
                </a:ext>
              </a:extLst>
            </p:cNvPr>
            <p:cNvSpPr>
              <a:spLocks/>
            </p:cNvSpPr>
            <p:nvPr>
              <p:custDataLst>
                <p:tags r:id="rId23"/>
              </p:custDataLst>
            </p:nvPr>
          </p:nvSpPr>
          <p:spPr bwMode="auto">
            <a:xfrm>
              <a:off x="7427913" y="1838325"/>
              <a:ext cx="60325" cy="263525"/>
            </a:xfrm>
            <a:custGeom>
              <a:avLst/>
              <a:gdLst>
                <a:gd name="T0" fmla="*/ 115 w 115"/>
                <a:gd name="T1" fmla="*/ 492 h 497"/>
                <a:gd name="T2" fmla="*/ 106 w 115"/>
                <a:gd name="T3" fmla="*/ 481 h 497"/>
                <a:gd name="T4" fmla="*/ 28 w 115"/>
                <a:gd name="T5" fmla="*/ 249 h 497"/>
                <a:gd name="T6" fmla="*/ 108 w 115"/>
                <a:gd name="T7" fmla="*/ 14 h 497"/>
                <a:gd name="T8" fmla="*/ 115 w 115"/>
                <a:gd name="T9" fmla="*/ 5 h 497"/>
                <a:gd name="T10" fmla="*/ 110 w 115"/>
                <a:gd name="T11" fmla="*/ 0 h 497"/>
                <a:gd name="T12" fmla="*/ 31 w 115"/>
                <a:gd name="T13" fmla="*/ 97 h 497"/>
                <a:gd name="T14" fmla="*/ 0 w 115"/>
                <a:gd name="T15" fmla="*/ 249 h 497"/>
                <a:gd name="T16" fmla="*/ 32 w 115"/>
                <a:gd name="T17" fmla="*/ 404 h 497"/>
                <a:gd name="T18" fmla="*/ 110 w 115"/>
                <a:gd name="T19" fmla="*/ 497 h 497"/>
                <a:gd name="T20" fmla="*/ 115 w 115"/>
                <a:gd name="T21" fmla="*/ 49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492"/>
                  </a:moveTo>
                  <a:cubicBezTo>
                    <a:pt x="115" y="490"/>
                    <a:pt x="115" y="489"/>
                    <a:pt x="106" y="481"/>
                  </a:cubicBezTo>
                  <a:cubicBezTo>
                    <a:pt x="44" y="418"/>
                    <a:pt x="28" y="325"/>
                    <a:pt x="28" y="249"/>
                  </a:cubicBezTo>
                  <a:cubicBezTo>
                    <a:pt x="28" y="162"/>
                    <a:pt x="47" y="76"/>
                    <a:pt x="108" y="14"/>
                  </a:cubicBezTo>
                  <a:cubicBezTo>
                    <a:pt x="115" y="8"/>
                    <a:pt x="115" y="7"/>
                    <a:pt x="115" y="5"/>
                  </a:cubicBezTo>
                  <a:cubicBezTo>
                    <a:pt x="115" y="2"/>
                    <a:pt x="113" y="0"/>
                    <a:pt x="110" y="0"/>
                  </a:cubicBezTo>
                  <a:cubicBezTo>
                    <a:pt x="105" y="0"/>
                    <a:pt x="60" y="34"/>
                    <a:pt x="31" y="97"/>
                  </a:cubicBezTo>
                  <a:cubicBezTo>
                    <a:pt x="5" y="152"/>
                    <a:pt x="0" y="207"/>
                    <a:pt x="0" y="249"/>
                  </a:cubicBezTo>
                  <a:cubicBezTo>
                    <a:pt x="0" y="287"/>
                    <a:pt x="5" y="347"/>
                    <a:pt x="32" y="404"/>
                  </a:cubicBezTo>
                  <a:cubicBezTo>
                    <a:pt x="62" y="465"/>
                    <a:pt x="105" y="497"/>
                    <a:pt x="110" y="497"/>
                  </a:cubicBezTo>
                  <a:cubicBezTo>
                    <a:pt x="113" y="497"/>
                    <a:pt x="115" y="495"/>
                    <a:pt x="115" y="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4" name="Freeform 297">
              <a:extLst>
                <a:ext uri="{FF2B5EF4-FFF2-40B4-BE49-F238E27FC236}">
                  <a16:creationId xmlns:a16="http://schemas.microsoft.com/office/drawing/2014/main" id="{30A2905E-B595-4FF5-9F44-F018D396AEF4}"/>
                </a:ext>
              </a:extLst>
            </p:cNvPr>
            <p:cNvSpPr>
              <a:spLocks/>
            </p:cNvSpPr>
            <p:nvPr>
              <p:custDataLst>
                <p:tags r:id="rId24"/>
              </p:custDataLst>
            </p:nvPr>
          </p:nvSpPr>
          <p:spPr bwMode="auto">
            <a:xfrm>
              <a:off x="7505701" y="1919288"/>
              <a:ext cx="152400" cy="119063"/>
            </a:xfrm>
            <a:custGeom>
              <a:avLst/>
              <a:gdLst>
                <a:gd name="T0" fmla="*/ 294 w 294"/>
                <a:gd name="T1" fmla="*/ 35 h 225"/>
                <a:gd name="T2" fmla="*/ 274 w 294"/>
                <a:gd name="T3" fmla="*/ 0 h 225"/>
                <a:gd name="T4" fmla="*/ 248 w 294"/>
                <a:gd name="T5" fmla="*/ 24 h 225"/>
                <a:gd name="T6" fmla="*/ 255 w 294"/>
                <a:gd name="T7" fmla="*/ 38 h 225"/>
                <a:gd name="T8" fmla="*/ 273 w 294"/>
                <a:gd name="T9" fmla="*/ 80 h 225"/>
                <a:gd name="T10" fmla="*/ 248 w 294"/>
                <a:gd name="T11" fmla="*/ 151 h 225"/>
                <a:gd name="T12" fmla="*/ 191 w 294"/>
                <a:gd name="T13" fmla="*/ 189 h 225"/>
                <a:gd name="T14" fmla="*/ 143 w 294"/>
                <a:gd name="T15" fmla="*/ 145 h 225"/>
                <a:gd name="T16" fmla="*/ 160 w 294"/>
                <a:gd name="T17" fmla="*/ 86 h 225"/>
                <a:gd name="T18" fmla="*/ 151 w 294"/>
                <a:gd name="T19" fmla="*/ 75 h 225"/>
                <a:gd name="T20" fmla="*/ 138 w 294"/>
                <a:gd name="T21" fmla="*/ 84 h 225"/>
                <a:gd name="T22" fmla="*/ 126 w 294"/>
                <a:gd name="T23" fmla="*/ 144 h 225"/>
                <a:gd name="T24" fmla="*/ 59 w 294"/>
                <a:gd name="T25" fmla="*/ 189 h 225"/>
                <a:gd name="T26" fmla="*/ 15 w 294"/>
                <a:gd name="T27" fmla="*/ 132 h 225"/>
                <a:gd name="T28" fmla="*/ 66 w 294"/>
                <a:gd name="T29" fmla="*/ 12 h 225"/>
                <a:gd name="T30" fmla="*/ 57 w 294"/>
                <a:gd name="T31" fmla="*/ 2 h 225"/>
                <a:gd name="T32" fmla="*/ 44 w 294"/>
                <a:gd name="T33" fmla="*/ 13 h 225"/>
                <a:gd name="T34" fmla="*/ 0 w 294"/>
                <a:gd name="T35" fmla="*/ 154 h 225"/>
                <a:gd name="T36" fmla="*/ 52 w 294"/>
                <a:gd name="T37" fmla="*/ 225 h 225"/>
                <a:gd name="T38" fmla="*/ 128 w 294"/>
                <a:gd name="T39" fmla="*/ 173 h 225"/>
                <a:gd name="T40" fmla="*/ 183 w 294"/>
                <a:gd name="T41" fmla="*/ 225 h 225"/>
                <a:gd name="T42" fmla="*/ 263 w 294"/>
                <a:gd name="T43" fmla="*/ 158 h 225"/>
                <a:gd name="T44" fmla="*/ 294 w 294"/>
                <a:gd name="T45" fmla="*/ 3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4" h="225">
                  <a:moveTo>
                    <a:pt x="294" y="35"/>
                  </a:moveTo>
                  <a:cubicBezTo>
                    <a:pt x="294" y="13"/>
                    <a:pt x="285" y="0"/>
                    <a:pt x="274" y="0"/>
                  </a:cubicBezTo>
                  <a:cubicBezTo>
                    <a:pt x="261" y="0"/>
                    <a:pt x="248" y="12"/>
                    <a:pt x="248" y="24"/>
                  </a:cubicBezTo>
                  <a:cubicBezTo>
                    <a:pt x="248" y="29"/>
                    <a:pt x="250" y="34"/>
                    <a:pt x="255" y="38"/>
                  </a:cubicBezTo>
                  <a:cubicBezTo>
                    <a:pt x="264" y="46"/>
                    <a:pt x="273" y="59"/>
                    <a:pt x="273" y="80"/>
                  </a:cubicBezTo>
                  <a:cubicBezTo>
                    <a:pt x="273" y="100"/>
                    <a:pt x="263" y="128"/>
                    <a:pt x="248" y="151"/>
                  </a:cubicBezTo>
                  <a:cubicBezTo>
                    <a:pt x="233" y="173"/>
                    <a:pt x="215" y="189"/>
                    <a:pt x="191" y="189"/>
                  </a:cubicBezTo>
                  <a:cubicBezTo>
                    <a:pt x="163" y="189"/>
                    <a:pt x="148" y="172"/>
                    <a:pt x="143" y="145"/>
                  </a:cubicBezTo>
                  <a:cubicBezTo>
                    <a:pt x="149" y="132"/>
                    <a:pt x="160" y="100"/>
                    <a:pt x="160" y="86"/>
                  </a:cubicBezTo>
                  <a:cubicBezTo>
                    <a:pt x="160" y="80"/>
                    <a:pt x="158" y="75"/>
                    <a:pt x="151" y="75"/>
                  </a:cubicBezTo>
                  <a:cubicBezTo>
                    <a:pt x="147" y="75"/>
                    <a:pt x="142" y="76"/>
                    <a:pt x="138" y="84"/>
                  </a:cubicBezTo>
                  <a:cubicBezTo>
                    <a:pt x="132" y="94"/>
                    <a:pt x="126" y="126"/>
                    <a:pt x="126" y="144"/>
                  </a:cubicBezTo>
                  <a:cubicBezTo>
                    <a:pt x="110" y="167"/>
                    <a:pt x="90" y="189"/>
                    <a:pt x="59" y="189"/>
                  </a:cubicBezTo>
                  <a:cubicBezTo>
                    <a:pt x="26" y="189"/>
                    <a:pt x="15" y="160"/>
                    <a:pt x="15" y="132"/>
                  </a:cubicBezTo>
                  <a:cubicBezTo>
                    <a:pt x="15" y="70"/>
                    <a:pt x="66" y="18"/>
                    <a:pt x="66" y="12"/>
                  </a:cubicBezTo>
                  <a:cubicBezTo>
                    <a:pt x="66" y="6"/>
                    <a:pt x="62" y="2"/>
                    <a:pt x="57" y="2"/>
                  </a:cubicBezTo>
                  <a:cubicBezTo>
                    <a:pt x="50" y="2"/>
                    <a:pt x="47" y="9"/>
                    <a:pt x="44" y="13"/>
                  </a:cubicBezTo>
                  <a:cubicBezTo>
                    <a:pt x="19" y="50"/>
                    <a:pt x="0" y="109"/>
                    <a:pt x="0" y="154"/>
                  </a:cubicBezTo>
                  <a:cubicBezTo>
                    <a:pt x="0" y="188"/>
                    <a:pt x="11" y="225"/>
                    <a:pt x="52" y="225"/>
                  </a:cubicBezTo>
                  <a:cubicBezTo>
                    <a:pt x="87" y="225"/>
                    <a:pt x="110" y="200"/>
                    <a:pt x="128" y="173"/>
                  </a:cubicBezTo>
                  <a:cubicBezTo>
                    <a:pt x="133" y="202"/>
                    <a:pt x="152" y="225"/>
                    <a:pt x="183" y="225"/>
                  </a:cubicBezTo>
                  <a:cubicBezTo>
                    <a:pt x="222" y="225"/>
                    <a:pt x="245" y="195"/>
                    <a:pt x="263" y="158"/>
                  </a:cubicBezTo>
                  <a:cubicBezTo>
                    <a:pt x="275" y="133"/>
                    <a:pt x="294" y="66"/>
                    <a:pt x="294"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5" name="Freeform 298">
              <a:extLst>
                <a:ext uri="{FF2B5EF4-FFF2-40B4-BE49-F238E27FC236}">
                  <a16:creationId xmlns:a16="http://schemas.microsoft.com/office/drawing/2014/main" id="{7119B403-352D-44AD-AFDD-1EAF7BCB5989}"/>
                </a:ext>
              </a:extLst>
            </p:cNvPr>
            <p:cNvSpPr>
              <a:spLocks/>
            </p:cNvSpPr>
            <p:nvPr>
              <p:custDataLst>
                <p:tags r:id="rId25"/>
              </p:custDataLst>
            </p:nvPr>
          </p:nvSpPr>
          <p:spPr bwMode="auto">
            <a:xfrm>
              <a:off x="7672388" y="1993900"/>
              <a:ext cx="112713" cy="84138"/>
            </a:xfrm>
            <a:custGeom>
              <a:avLst/>
              <a:gdLst>
                <a:gd name="T0" fmla="*/ 27 w 215"/>
                <a:gd name="T1" fmla="*/ 133 h 159"/>
                <a:gd name="T2" fmla="*/ 23 w 215"/>
                <a:gd name="T3" fmla="*/ 148 h 159"/>
                <a:gd name="T4" fmla="*/ 35 w 215"/>
                <a:gd name="T5" fmla="*/ 159 h 159"/>
                <a:gd name="T6" fmla="*/ 49 w 215"/>
                <a:gd name="T7" fmla="*/ 151 h 159"/>
                <a:gd name="T8" fmla="*/ 55 w 215"/>
                <a:gd name="T9" fmla="*/ 129 h 159"/>
                <a:gd name="T10" fmla="*/ 63 w 215"/>
                <a:gd name="T11" fmla="*/ 98 h 159"/>
                <a:gd name="T12" fmla="*/ 69 w 215"/>
                <a:gd name="T13" fmla="*/ 74 h 159"/>
                <a:gd name="T14" fmla="*/ 83 w 215"/>
                <a:gd name="T15" fmla="*/ 43 h 159"/>
                <a:gd name="T16" fmla="*/ 136 w 215"/>
                <a:gd name="T17" fmla="*/ 10 h 159"/>
                <a:gd name="T18" fmla="*/ 157 w 215"/>
                <a:gd name="T19" fmla="*/ 35 h 159"/>
                <a:gd name="T20" fmla="*/ 136 w 215"/>
                <a:gd name="T21" fmla="*/ 110 h 159"/>
                <a:gd name="T22" fmla="*/ 131 w 215"/>
                <a:gd name="T23" fmla="*/ 129 h 159"/>
                <a:gd name="T24" fmla="*/ 164 w 215"/>
                <a:gd name="T25" fmla="*/ 159 h 159"/>
                <a:gd name="T26" fmla="*/ 215 w 215"/>
                <a:gd name="T27" fmla="*/ 105 h 159"/>
                <a:gd name="T28" fmla="*/ 209 w 215"/>
                <a:gd name="T29" fmla="*/ 101 h 159"/>
                <a:gd name="T30" fmla="*/ 203 w 215"/>
                <a:gd name="T31" fmla="*/ 106 h 159"/>
                <a:gd name="T32" fmla="*/ 165 w 215"/>
                <a:gd name="T33" fmla="*/ 149 h 159"/>
                <a:gd name="T34" fmla="*/ 156 w 215"/>
                <a:gd name="T35" fmla="*/ 137 h 159"/>
                <a:gd name="T36" fmla="*/ 165 w 215"/>
                <a:gd name="T37" fmla="*/ 108 h 159"/>
                <a:gd name="T38" fmla="*/ 183 w 215"/>
                <a:gd name="T39" fmla="*/ 40 h 159"/>
                <a:gd name="T40" fmla="*/ 138 w 215"/>
                <a:gd name="T41" fmla="*/ 0 h 159"/>
                <a:gd name="T42" fmla="*/ 78 w 215"/>
                <a:gd name="T43" fmla="*/ 32 h 159"/>
                <a:gd name="T44" fmla="*/ 41 w 215"/>
                <a:gd name="T45" fmla="*/ 0 h 159"/>
                <a:gd name="T46" fmla="*/ 13 w 215"/>
                <a:gd name="T47" fmla="*/ 19 h 159"/>
                <a:gd name="T48" fmla="*/ 0 w 215"/>
                <a:gd name="T49" fmla="*/ 54 h 159"/>
                <a:gd name="T50" fmla="*/ 6 w 215"/>
                <a:gd name="T51" fmla="*/ 59 h 159"/>
                <a:gd name="T52" fmla="*/ 14 w 215"/>
                <a:gd name="T53" fmla="*/ 48 h 159"/>
                <a:gd name="T54" fmla="*/ 40 w 215"/>
                <a:gd name="T55" fmla="*/ 10 h 159"/>
                <a:gd name="T56" fmla="*/ 51 w 215"/>
                <a:gd name="T57" fmla="*/ 27 h 159"/>
                <a:gd name="T58" fmla="*/ 45 w 215"/>
                <a:gd name="T59" fmla="*/ 57 h 159"/>
                <a:gd name="T60" fmla="*/ 38 w 215"/>
                <a:gd name="T61" fmla="*/ 88 h 159"/>
                <a:gd name="T62" fmla="*/ 27 w 215"/>
                <a:gd name="T63" fmla="*/ 1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59">
                  <a:moveTo>
                    <a:pt x="27" y="133"/>
                  </a:moveTo>
                  <a:cubicBezTo>
                    <a:pt x="25" y="138"/>
                    <a:pt x="23" y="147"/>
                    <a:pt x="23" y="148"/>
                  </a:cubicBezTo>
                  <a:cubicBezTo>
                    <a:pt x="23" y="155"/>
                    <a:pt x="29" y="159"/>
                    <a:pt x="35" y="159"/>
                  </a:cubicBezTo>
                  <a:cubicBezTo>
                    <a:pt x="41" y="159"/>
                    <a:pt x="47" y="154"/>
                    <a:pt x="49" y="151"/>
                  </a:cubicBezTo>
                  <a:cubicBezTo>
                    <a:pt x="50" y="148"/>
                    <a:pt x="53" y="137"/>
                    <a:pt x="55" y="129"/>
                  </a:cubicBezTo>
                  <a:cubicBezTo>
                    <a:pt x="57" y="123"/>
                    <a:pt x="61" y="106"/>
                    <a:pt x="63" y="98"/>
                  </a:cubicBezTo>
                  <a:cubicBezTo>
                    <a:pt x="65" y="90"/>
                    <a:pt x="67" y="82"/>
                    <a:pt x="69" y="74"/>
                  </a:cubicBezTo>
                  <a:cubicBezTo>
                    <a:pt x="73" y="60"/>
                    <a:pt x="73" y="57"/>
                    <a:pt x="83" y="43"/>
                  </a:cubicBezTo>
                  <a:cubicBezTo>
                    <a:pt x="93" y="28"/>
                    <a:pt x="110" y="10"/>
                    <a:pt x="136" y="10"/>
                  </a:cubicBezTo>
                  <a:cubicBezTo>
                    <a:pt x="156" y="10"/>
                    <a:pt x="157" y="28"/>
                    <a:pt x="157" y="35"/>
                  </a:cubicBezTo>
                  <a:cubicBezTo>
                    <a:pt x="157" y="56"/>
                    <a:pt x="142" y="95"/>
                    <a:pt x="136" y="110"/>
                  </a:cubicBezTo>
                  <a:cubicBezTo>
                    <a:pt x="132" y="120"/>
                    <a:pt x="131" y="123"/>
                    <a:pt x="131" y="129"/>
                  </a:cubicBezTo>
                  <a:cubicBezTo>
                    <a:pt x="131" y="147"/>
                    <a:pt x="146" y="159"/>
                    <a:pt x="164" y="159"/>
                  </a:cubicBezTo>
                  <a:cubicBezTo>
                    <a:pt x="199" y="159"/>
                    <a:pt x="215" y="110"/>
                    <a:pt x="215" y="105"/>
                  </a:cubicBezTo>
                  <a:cubicBezTo>
                    <a:pt x="215" y="101"/>
                    <a:pt x="210" y="101"/>
                    <a:pt x="209" y="101"/>
                  </a:cubicBezTo>
                  <a:cubicBezTo>
                    <a:pt x="204" y="101"/>
                    <a:pt x="204" y="103"/>
                    <a:pt x="203" y="106"/>
                  </a:cubicBezTo>
                  <a:cubicBezTo>
                    <a:pt x="194" y="135"/>
                    <a:pt x="179" y="149"/>
                    <a:pt x="165" y="149"/>
                  </a:cubicBezTo>
                  <a:cubicBezTo>
                    <a:pt x="158" y="149"/>
                    <a:pt x="156" y="144"/>
                    <a:pt x="156" y="137"/>
                  </a:cubicBezTo>
                  <a:cubicBezTo>
                    <a:pt x="156" y="129"/>
                    <a:pt x="158" y="124"/>
                    <a:pt x="165" y="108"/>
                  </a:cubicBezTo>
                  <a:cubicBezTo>
                    <a:pt x="169" y="97"/>
                    <a:pt x="183" y="60"/>
                    <a:pt x="183" y="40"/>
                  </a:cubicBezTo>
                  <a:cubicBezTo>
                    <a:pt x="183" y="6"/>
                    <a:pt x="156" y="0"/>
                    <a:pt x="138" y="0"/>
                  </a:cubicBezTo>
                  <a:cubicBezTo>
                    <a:pt x="108" y="0"/>
                    <a:pt x="89" y="18"/>
                    <a:pt x="78" y="32"/>
                  </a:cubicBezTo>
                  <a:cubicBezTo>
                    <a:pt x="76" y="8"/>
                    <a:pt x="55" y="0"/>
                    <a:pt x="41" y="0"/>
                  </a:cubicBezTo>
                  <a:cubicBezTo>
                    <a:pt x="25" y="0"/>
                    <a:pt x="17" y="11"/>
                    <a:pt x="13" y="19"/>
                  </a:cubicBezTo>
                  <a:cubicBezTo>
                    <a:pt x="5" y="32"/>
                    <a:pt x="0" y="52"/>
                    <a:pt x="0" y="54"/>
                  </a:cubicBezTo>
                  <a:cubicBezTo>
                    <a:pt x="0" y="59"/>
                    <a:pt x="5" y="59"/>
                    <a:pt x="6" y="59"/>
                  </a:cubicBezTo>
                  <a:cubicBezTo>
                    <a:pt x="11" y="59"/>
                    <a:pt x="11" y="58"/>
                    <a:pt x="14" y="48"/>
                  </a:cubicBezTo>
                  <a:cubicBezTo>
                    <a:pt x="19" y="27"/>
                    <a:pt x="26" y="10"/>
                    <a:pt x="40" y="10"/>
                  </a:cubicBezTo>
                  <a:cubicBezTo>
                    <a:pt x="49" y="10"/>
                    <a:pt x="51" y="18"/>
                    <a:pt x="51" y="27"/>
                  </a:cubicBezTo>
                  <a:cubicBezTo>
                    <a:pt x="51" y="34"/>
                    <a:pt x="48" y="47"/>
                    <a:pt x="45" y="57"/>
                  </a:cubicBezTo>
                  <a:cubicBezTo>
                    <a:pt x="43" y="66"/>
                    <a:pt x="40" y="80"/>
                    <a:pt x="38" y="88"/>
                  </a:cubicBezTo>
                  <a:lnTo>
                    <a:pt x="27" y="133"/>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6" name="Freeform 299">
              <a:extLst>
                <a:ext uri="{FF2B5EF4-FFF2-40B4-BE49-F238E27FC236}">
                  <a16:creationId xmlns:a16="http://schemas.microsoft.com/office/drawing/2014/main" id="{B339D956-1F34-4A1B-8F48-28D8F296344C}"/>
                </a:ext>
              </a:extLst>
            </p:cNvPr>
            <p:cNvSpPr>
              <a:spLocks/>
            </p:cNvSpPr>
            <p:nvPr>
              <p:custDataLst>
                <p:tags r:id="rId26"/>
              </p:custDataLst>
            </p:nvPr>
          </p:nvSpPr>
          <p:spPr bwMode="auto">
            <a:xfrm>
              <a:off x="7812088" y="1871663"/>
              <a:ext cx="79375" cy="166688"/>
            </a:xfrm>
            <a:custGeom>
              <a:avLst/>
              <a:gdLst>
                <a:gd name="T0" fmla="*/ 91 w 152"/>
                <a:gd name="T1" fmla="*/ 112 h 316"/>
                <a:gd name="T2" fmla="*/ 137 w 152"/>
                <a:gd name="T3" fmla="*/ 112 h 316"/>
                <a:gd name="T4" fmla="*/ 152 w 152"/>
                <a:gd name="T5" fmla="*/ 102 h 316"/>
                <a:gd name="T6" fmla="*/ 138 w 152"/>
                <a:gd name="T7" fmla="*/ 97 h 316"/>
                <a:gd name="T8" fmla="*/ 95 w 152"/>
                <a:gd name="T9" fmla="*/ 97 h 316"/>
                <a:gd name="T10" fmla="*/ 115 w 152"/>
                <a:gd name="T11" fmla="*/ 13 h 316"/>
                <a:gd name="T12" fmla="*/ 100 w 152"/>
                <a:gd name="T13" fmla="*/ 0 h 316"/>
                <a:gd name="T14" fmla="*/ 81 w 152"/>
                <a:gd name="T15" fmla="*/ 18 h 316"/>
                <a:gd name="T16" fmla="*/ 61 w 152"/>
                <a:gd name="T17" fmla="*/ 97 h 316"/>
                <a:gd name="T18" fmla="*/ 15 w 152"/>
                <a:gd name="T19" fmla="*/ 97 h 316"/>
                <a:gd name="T20" fmla="*/ 0 w 152"/>
                <a:gd name="T21" fmla="*/ 106 h 316"/>
                <a:gd name="T22" fmla="*/ 14 w 152"/>
                <a:gd name="T23" fmla="*/ 112 h 316"/>
                <a:gd name="T24" fmla="*/ 57 w 152"/>
                <a:gd name="T25" fmla="*/ 112 h 316"/>
                <a:gd name="T26" fmla="*/ 20 w 152"/>
                <a:gd name="T27" fmla="*/ 270 h 316"/>
                <a:gd name="T28" fmla="*/ 65 w 152"/>
                <a:gd name="T29" fmla="*/ 316 h 316"/>
                <a:gd name="T30" fmla="*/ 144 w 152"/>
                <a:gd name="T31" fmla="*/ 240 h 316"/>
                <a:gd name="T32" fmla="*/ 138 w 152"/>
                <a:gd name="T33" fmla="*/ 235 h 316"/>
                <a:gd name="T34" fmla="*/ 131 w 152"/>
                <a:gd name="T35" fmla="*/ 242 h 316"/>
                <a:gd name="T36" fmla="*/ 66 w 152"/>
                <a:gd name="T37" fmla="*/ 305 h 316"/>
                <a:gd name="T38" fmla="*/ 51 w 152"/>
                <a:gd name="T39" fmla="*/ 282 h 316"/>
                <a:gd name="T40" fmla="*/ 54 w 152"/>
                <a:gd name="T41" fmla="*/ 259 h 316"/>
                <a:gd name="T42" fmla="*/ 91 w 152"/>
                <a:gd name="T43" fmla="*/ 1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316">
                  <a:moveTo>
                    <a:pt x="91" y="112"/>
                  </a:moveTo>
                  <a:lnTo>
                    <a:pt x="137" y="112"/>
                  </a:lnTo>
                  <a:cubicBezTo>
                    <a:pt x="147" y="112"/>
                    <a:pt x="152" y="112"/>
                    <a:pt x="152" y="102"/>
                  </a:cubicBezTo>
                  <a:cubicBezTo>
                    <a:pt x="152" y="97"/>
                    <a:pt x="147" y="97"/>
                    <a:pt x="138" y="97"/>
                  </a:cubicBezTo>
                  <a:lnTo>
                    <a:pt x="95" y="97"/>
                  </a:lnTo>
                  <a:cubicBezTo>
                    <a:pt x="112" y="26"/>
                    <a:pt x="115" y="16"/>
                    <a:pt x="115" y="13"/>
                  </a:cubicBezTo>
                  <a:cubicBezTo>
                    <a:pt x="115" y="5"/>
                    <a:pt x="109" y="0"/>
                    <a:pt x="100" y="0"/>
                  </a:cubicBezTo>
                  <a:cubicBezTo>
                    <a:pt x="99" y="0"/>
                    <a:pt x="85" y="0"/>
                    <a:pt x="81" y="18"/>
                  </a:cubicBezTo>
                  <a:lnTo>
                    <a:pt x="61" y="97"/>
                  </a:lnTo>
                  <a:lnTo>
                    <a:pt x="15" y="97"/>
                  </a:lnTo>
                  <a:cubicBezTo>
                    <a:pt x="5" y="97"/>
                    <a:pt x="0" y="97"/>
                    <a:pt x="0" y="106"/>
                  </a:cubicBezTo>
                  <a:cubicBezTo>
                    <a:pt x="0" y="112"/>
                    <a:pt x="4" y="112"/>
                    <a:pt x="14" y="112"/>
                  </a:cubicBezTo>
                  <a:lnTo>
                    <a:pt x="57" y="112"/>
                  </a:lnTo>
                  <a:cubicBezTo>
                    <a:pt x="22" y="253"/>
                    <a:pt x="20" y="262"/>
                    <a:pt x="20" y="270"/>
                  </a:cubicBezTo>
                  <a:cubicBezTo>
                    <a:pt x="20" y="297"/>
                    <a:pt x="38" y="316"/>
                    <a:pt x="65" y="316"/>
                  </a:cubicBezTo>
                  <a:cubicBezTo>
                    <a:pt x="116" y="316"/>
                    <a:pt x="144" y="244"/>
                    <a:pt x="144" y="240"/>
                  </a:cubicBezTo>
                  <a:cubicBezTo>
                    <a:pt x="144" y="235"/>
                    <a:pt x="140" y="235"/>
                    <a:pt x="138" y="235"/>
                  </a:cubicBezTo>
                  <a:cubicBezTo>
                    <a:pt x="134" y="235"/>
                    <a:pt x="133" y="236"/>
                    <a:pt x="131" y="242"/>
                  </a:cubicBezTo>
                  <a:cubicBezTo>
                    <a:pt x="109" y="293"/>
                    <a:pt x="83" y="305"/>
                    <a:pt x="66" y="305"/>
                  </a:cubicBezTo>
                  <a:cubicBezTo>
                    <a:pt x="56" y="305"/>
                    <a:pt x="51" y="299"/>
                    <a:pt x="51" y="282"/>
                  </a:cubicBezTo>
                  <a:cubicBezTo>
                    <a:pt x="51" y="270"/>
                    <a:pt x="52" y="267"/>
                    <a:pt x="54" y="259"/>
                  </a:cubicBezTo>
                  <a:lnTo>
                    <a:pt x="91" y="11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2" name="Freeform 300">
              <a:extLst>
                <a:ext uri="{FF2B5EF4-FFF2-40B4-BE49-F238E27FC236}">
                  <a16:creationId xmlns:a16="http://schemas.microsoft.com/office/drawing/2014/main" id="{09BBBA10-3C9B-4B85-8259-CE3147ED8F58}"/>
                </a:ext>
              </a:extLst>
            </p:cNvPr>
            <p:cNvSpPr>
              <a:spLocks/>
            </p:cNvSpPr>
            <p:nvPr>
              <p:custDataLst>
                <p:tags r:id="rId27"/>
              </p:custDataLst>
            </p:nvPr>
          </p:nvSpPr>
          <p:spPr bwMode="auto">
            <a:xfrm>
              <a:off x="7913688" y="1838325"/>
              <a:ext cx="60325" cy="263525"/>
            </a:xfrm>
            <a:custGeom>
              <a:avLst/>
              <a:gdLst>
                <a:gd name="T0" fmla="*/ 116 w 116"/>
                <a:gd name="T1" fmla="*/ 249 h 497"/>
                <a:gd name="T2" fmla="*/ 83 w 116"/>
                <a:gd name="T3" fmla="*/ 94 h 497"/>
                <a:gd name="T4" fmla="*/ 5 w 116"/>
                <a:gd name="T5" fmla="*/ 0 h 497"/>
                <a:gd name="T6" fmla="*/ 0 w 116"/>
                <a:gd name="T7" fmla="*/ 5 h 497"/>
                <a:gd name="T8" fmla="*/ 10 w 116"/>
                <a:gd name="T9" fmla="*/ 17 h 497"/>
                <a:gd name="T10" fmla="*/ 87 w 116"/>
                <a:gd name="T11" fmla="*/ 249 h 497"/>
                <a:gd name="T12" fmla="*/ 7 w 116"/>
                <a:gd name="T13" fmla="*/ 483 h 497"/>
                <a:gd name="T14" fmla="*/ 0 w 116"/>
                <a:gd name="T15" fmla="*/ 492 h 497"/>
                <a:gd name="T16" fmla="*/ 5 w 116"/>
                <a:gd name="T17" fmla="*/ 497 h 497"/>
                <a:gd name="T18" fmla="*/ 84 w 116"/>
                <a:gd name="T19" fmla="*/ 400 h 497"/>
                <a:gd name="T20" fmla="*/ 116 w 116"/>
                <a:gd name="T21"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7">
                  <a:moveTo>
                    <a:pt x="116" y="249"/>
                  </a:moveTo>
                  <a:cubicBezTo>
                    <a:pt x="116" y="210"/>
                    <a:pt x="110" y="150"/>
                    <a:pt x="83" y="94"/>
                  </a:cubicBezTo>
                  <a:cubicBezTo>
                    <a:pt x="53" y="33"/>
                    <a:pt x="10" y="0"/>
                    <a:pt x="5" y="0"/>
                  </a:cubicBezTo>
                  <a:cubicBezTo>
                    <a:pt x="2" y="0"/>
                    <a:pt x="0" y="2"/>
                    <a:pt x="0" y="5"/>
                  </a:cubicBezTo>
                  <a:cubicBezTo>
                    <a:pt x="0" y="7"/>
                    <a:pt x="0" y="8"/>
                    <a:pt x="10" y="17"/>
                  </a:cubicBezTo>
                  <a:cubicBezTo>
                    <a:pt x="59" y="66"/>
                    <a:pt x="87" y="145"/>
                    <a:pt x="87" y="249"/>
                  </a:cubicBezTo>
                  <a:cubicBezTo>
                    <a:pt x="87" y="333"/>
                    <a:pt x="69" y="421"/>
                    <a:pt x="7" y="483"/>
                  </a:cubicBezTo>
                  <a:cubicBezTo>
                    <a:pt x="0" y="489"/>
                    <a:pt x="0" y="490"/>
                    <a:pt x="0" y="492"/>
                  </a:cubicBezTo>
                  <a:cubicBezTo>
                    <a:pt x="0" y="495"/>
                    <a:pt x="2" y="497"/>
                    <a:pt x="5" y="497"/>
                  </a:cubicBezTo>
                  <a:cubicBezTo>
                    <a:pt x="10" y="497"/>
                    <a:pt x="55" y="463"/>
                    <a:pt x="84" y="400"/>
                  </a:cubicBezTo>
                  <a:cubicBezTo>
                    <a:pt x="110" y="345"/>
                    <a:pt x="116" y="290"/>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3" name="Freeform 301">
              <a:extLst>
                <a:ext uri="{FF2B5EF4-FFF2-40B4-BE49-F238E27FC236}">
                  <a16:creationId xmlns:a16="http://schemas.microsoft.com/office/drawing/2014/main" id="{A322617A-3C01-48A8-B3BC-C38DCC50B93D}"/>
                </a:ext>
              </a:extLst>
            </p:cNvPr>
            <p:cNvSpPr>
              <a:spLocks noEditPoints="1"/>
            </p:cNvSpPr>
            <p:nvPr>
              <p:custDataLst>
                <p:tags r:id="rId28"/>
              </p:custDataLst>
            </p:nvPr>
          </p:nvSpPr>
          <p:spPr bwMode="auto">
            <a:xfrm>
              <a:off x="4864101" y="2333625"/>
              <a:ext cx="171450" cy="61913"/>
            </a:xfrm>
            <a:custGeom>
              <a:avLst/>
              <a:gdLst>
                <a:gd name="T0" fmla="*/ 313 w 330"/>
                <a:gd name="T1" fmla="*/ 20 h 116"/>
                <a:gd name="T2" fmla="*/ 330 w 330"/>
                <a:gd name="T3" fmla="*/ 10 h 116"/>
                <a:gd name="T4" fmla="*/ 313 w 330"/>
                <a:gd name="T5" fmla="*/ 0 h 116"/>
                <a:gd name="T6" fmla="*/ 16 w 330"/>
                <a:gd name="T7" fmla="*/ 0 h 116"/>
                <a:gd name="T8" fmla="*/ 0 w 330"/>
                <a:gd name="T9" fmla="*/ 10 h 116"/>
                <a:gd name="T10" fmla="*/ 17 w 330"/>
                <a:gd name="T11" fmla="*/ 20 h 116"/>
                <a:gd name="T12" fmla="*/ 313 w 330"/>
                <a:gd name="T13" fmla="*/ 20 h 116"/>
                <a:gd name="T14" fmla="*/ 313 w 330"/>
                <a:gd name="T15" fmla="*/ 116 h 116"/>
                <a:gd name="T16" fmla="*/ 330 w 330"/>
                <a:gd name="T17" fmla="*/ 106 h 116"/>
                <a:gd name="T18" fmla="*/ 313 w 330"/>
                <a:gd name="T19" fmla="*/ 96 h 116"/>
                <a:gd name="T20" fmla="*/ 17 w 330"/>
                <a:gd name="T21" fmla="*/ 96 h 116"/>
                <a:gd name="T22" fmla="*/ 0 w 330"/>
                <a:gd name="T23" fmla="*/ 106 h 116"/>
                <a:gd name="T24" fmla="*/ 16 w 330"/>
                <a:gd name="T25" fmla="*/ 116 h 116"/>
                <a:gd name="T26" fmla="*/ 313 w 33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6">
                  <a:moveTo>
                    <a:pt x="313" y="20"/>
                  </a:moveTo>
                  <a:cubicBezTo>
                    <a:pt x="320" y="20"/>
                    <a:pt x="330" y="20"/>
                    <a:pt x="330" y="10"/>
                  </a:cubicBezTo>
                  <a:cubicBezTo>
                    <a:pt x="330" y="0"/>
                    <a:pt x="320" y="0"/>
                    <a:pt x="313" y="0"/>
                  </a:cubicBezTo>
                  <a:lnTo>
                    <a:pt x="16" y="0"/>
                  </a:lnTo>
                  <a:cubicBezTo>
                    <a:pt x="9" y="0"/>
                    <a:pt x="0" y="0"/>
                    <a:pt x="0" y="10"/>
                  </a:cubicBezTo>
                  <a:cubicBezTo>
                    <a:pt x="0" y="20"/>
                    <a:pt x="9" y="20"/>
                    <a:pt x="17" y="20"/>
                  </a:cubicBezTo>
                  <a:lnTo>
                    <a:pt x="313" y="20"/>
                  </a:lnTo>
                  <a:close/>
                  <a:moveTo>
                    <a:pt x="313" y="116"/>
                  </a:moveTo>
                  <a:cubicBezTo>
                    <a:pt x="320" y="116"/>
                    <a:pt x="330" y="116"/>
                    <a:pt x="330" y="106"/>
                  </a:cubicBezTo>
                  <a:cubicBezTo>
                    <a:pt x="330" y="96"/>
                    <a:pt x="320" y="96"/>
                    <a:pt x="313" y="96"/>
                  </a:cubicBezTo>
                  <a:lnTo>
                    <a:pt x="17" y="96"/>
                  </a:lnTo>
                  <a:cubicBezTo>
                    <a:pt x="9" y="96"/>
                    <a:pt x="0" y="96"/>
                    <a:pt x="0" y="106"/>
                  </a:cubicBezTo>
                  <a:cubicBezTo>
                    <a:pt x="0" y="116"/>
                    <a:pt x="9" y="116"/>
                    <a:pt x="16" y="116"/>
                  </a:cubicBezTo>
                  <a:lnTo>
                    <a:pt x="313" y="1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4" name="Freeform 302">
              <a:extLst>
                <a:ext uri="{FF2B5EF4-FFF2-40B4-BE49-F238E27FC236}">
                  <a16:creationId xmlns:a16="http://schemas.microsoft.com/office/drawing/2014/main" id="{D9490DD5-A6E9-454C-BD04-E8FB69280DD1}"/>
                </a:ext>
              </a:extLst>
            </p:cNvPr>
            <p:cNvSpPr>
              <a:spLocks noEditPoints="1"/>
            </p:cNvSpPr>
            <p:nvPr>
              <p:custDataLst>
                <p:tags r:id="rId29"/>
              </p:custDataLst>
            </p:nvPr>
          </p:nvSpPr>
          <p:spPr bwMode="auto">
            <a:xfrm>
              <a:off x="5132388" y="2241550"/>
              <a:ext cx="177800" cy="188913"/>
            </a:xfrm>
            <a:custGeom>
              <a:avLst/>
              <a:gdLst>
                <a:gd name="T0" fmla="*/ 72 w 341"/>
                <a:gd name="T1" fmla="*/ 299 h 356"/>
                <a:gd name="T2" fmla="*/ 11 w 341"/>
                <a:gd name="T3" fmla="*/ 340 h 356"/>
                <a:gd name="T4" fmla="*/ 0 w 341"/>
                <a:gd name="T5" fmla="*/ 350 h 356"/>
                <a:gd name="T6" fmla="*/ 7 w 341"/>
                <a:gd name="T7" fmla="*/ 356 h 356"/>
                <a:gd name="T8" fmla="*/ 50 w 341"/>
                <a:gd name="T9" fmla="*/ 354 h 356"/>
                <a:gd name="T10" fmla="*/ 99 w 341"/>
                <a:gd name="T11" fmla="*/ 356 h 356"/>
                <a:gd name="T12" fmla="*/ 109 w 341"/>
                <a:gd name="T13" fmla="*/ 346 h 356"/>
                <a:gd name="T14" fmla="*/ 101 w 341"/>
                <a:gd name="T15" fmla="*/ 340 h 356"/>
                <a:gd name="T16" fmla="*/ 77 w 341"/>
                <a:gd name="T17" fmla="*/ 323 h 356"/>
                <a:gd name="T18" fmla="*/ 84 w 341"/>
                <a:gd name="T19" fmla="*/ 305 h 356"/>
                <a:gd name="T20" fmla="*/ 122 w 341"/>
                <a:gd name="T21" fmla="*/ 241 h 356"/>
                <a:gd name="T22" fmla="*/ 247 w 341"/>
                <a:gd name="T23" fmla="*/ 241 h 356"/>
                <a:gd name="T24" fmla="*/ 255 w 341"/>
                <a:gd name="T25" fmla="*/ 324 h 356"/>
                <a:gd name="T26" fmla="*/ 219 w 341"/>
                <a:gd name="T27" fmla="*/ 340 h 356"/>
                <a:gd name="T28" fmla="*/ 207 w 341"/>
                <a:gd name="T29" fmla="*/ 350 h 356"/>
                <a:gd name="T30" fmla="*/ 214 w 341"/>
                <a:gd name="T31" fmla="*/ 356 h 356"/>
                <a:gd name="T32" fmla="*/ 276 w 341"/>
                <a:gd name="T33" fmla="*/ 354 h 356"/>
                <a:gd name="T34" fmla="*/ 332 w 341"/>
                <a:gd name="T35" fmla="*/ 356 h 356"/>
                <a:gd name="T36" fmla="*/ 341 w 341"/>
                <a:gd name="T37" fmla="*/ 346 h 356"/>
                <a:gd name="T38" fmla="*/ 330 w 341"/>
                <a:gd name="T39" fmla="*/ 340 h 356"/>
                <a:gd name="T40" fmla="*/ 297 w 341"/>
                <a:gd name="T41" fmla="*/ 323 h 356"/>
                <a:gd name="T42" fmla="*/ 267 w 341"/>
                <a:gd name="T43" fmla="*/ 12 h 356"/>
                <a:gd name="T44" fmla="*/ 258 w 341"/>
                <a:gd name="T45" fmla="*/ 0 h 356"/>
                <a:gd name="T46" fmla="*/ 245 w 341"/>
                <a:gd name="T47" fmla="*/ 9 h 356"/>
                <a:gd name="T48" fmla="*/ 72 w 341"/>
                <a:gd name="T49" fmla="*/ 299 h 356"/>
                <a:gd name="T50" fmla="*/ 132 w 341"/>
                <a:gd name="T51" fmla="*/ 226 h 356"/>
                <a:gd name="T52" fmla="*/ 229 w 341"/>
                <a:gd name="T53" fmla="*/ 62 h 356"/>
                <a:gd name="T54" fmla="*/ 245 w 341"/>
                <a:gd name="T55" fmla="*/ 226 h 356"/>
                <a:gd name="T56" fmla="*/ 132 w 341"/>
                <a:gd name="T57"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1" h="356">
                  <a:moveTo>
                    <a:pt x="72" y="299"/>
                  </a:moveTo>
                  <a:cubicBezTo>
                    <a:pt x="52" y="332"/>
                    <a:pt x="33" y="339"/>
                    <a:pt x="11" y="340"/>
                  </a:cubicBezTo>
                  <a:cubicBezTo>
                    <a:pt x="5" y="341"/>
                    <a:pt x="0" y="341"/>
                    <a:pt x="0" y="350"/>
                  </a:cubicBezTo>
                  <a:cubicBezTo>
                    <a:pt x="0" y="353"/>
                    <a:pt x="3" y="356"/>
                    <a:pt x="7" y="356"/>
                  </a:cubicBezTo>
                  <a:cubicBezTo>
                    <a:pt x="20" y="356"/>
                    <a:pt x="36" y="354"/>
                    <a:pt x="50" y="354"/>
                  </a:cubicBezTo>
                  <a:cubicBezTo>
                    <a:pt x="66" y="354"/>
                    <a:pt x="83" y="356"/>
                    <a:pt x="99" y="356"/>
                  </a:cubicBezTo>
                  <a:cubicBezTo>
                    <a:pt x="102" y="356"/>
                    <a:pt x="109" y="356"/>
                    <a:pt x="109" y="346"/>
                  </a:cubicBezTo>
                  <a:cubicBezTo>
                    <a:pt x="109" y="341"/>
                    <a:pt x="104" y="340"/>
                    <a:pt x="101" y="340"/>
                  </a:cubicBezTo>
                  <a:cubicBezTo>
                    <a:pt x="89" y="339"/>
                    <a:pt x="77" y="336"/>
                    <a:pt x="77" y="323"/>
                  </a:cubicBezTo>
                  <a:cubicBezTo>
                    <a:pt x="77" y="317"/>
                    <a:pt x="80" y="312"/>
                    <a:pt x="84" y="305"/>
                  </a:cubicBezTo>
                  <a:lnTo>
                    <a:pt x="122" y="241"/>
                  </a:lnTo>
                  <a:lnTo>
                    <a:pt x="247" y="241"/>
                  </a:lnTo>
                  <a:cubicBezTo>
                    <a:pt x="248" y="252"/>
                    <a:pt x="255" y="319"/>
                    <a:pt x="255" y="324"/>
                  </a:cubicBezTo>
                  <a:cubicBezTo>
                    <a:pt x="255" y="339"/>
                    <a:pt x="229" y="340"/>
                    <a:pt x="219" y="340"/>
                  </a:cubicBezTo>
                  <a:cubicBezTo>
                    <a:pt x="212" y="340"/>
                    <a:pt x="207" y="340"/>
                    <a:pt x="207" y="350"/>
                  </a:cubicBezTo>
                  <a:cubicBezTo>
                    <a:pt x="207" y="356"/>
                    <a:pt x="213" y="356"/>
                    <a:pt x="214" y="356"/>
                  </a:cubicBezTo>
                  <a:cubicBezTo>
                    <a:pt x="234" y="356"/>
                    <a:pt x="256" y="354"/>
                    <a:pt x="276" y="354"/>
                  </a:cubicBezTo>
                  <a:cubicBezTo>
                    <a:pt x="288" y="354"/>
                    <a:pt x="320" y="356"/>
                    <a:pt x="332" y="356"/>
                  </a:cubicBezTo>
                  <a:cubicBezTo>
                    <a:pt x="335" y="356"/>
                    <a:pt x="341" y="356"/>
                    <a:pt x="341" y="346"/>
                  </a:cubicBezTo>
                  <a:cubicBezTo>
                    <a:pt x="341" y="340"/>
                    <a:pt x="336" y="340"/>
                    <a:pt x="330" y="340"/>
                  </a:cubicBezTo>
                  <a:cubicBezTo>
                    <a:pt x="299" y="340"/>
                    <a:pt x="299" y="337"/>
                    <a:pt x="297" y="323"/>
                  </a:cubicBezTo>
                  <a:lnTo>
                    <a:pt x="267" y="12"/>
                  </a:lnTo>
                  <a:cubicBezTo>
                    <a:pt x="266" y="2"/>
                    <a:pt x="266" y="0"/>
                    <a:pt x="258" y="0"/>
                  </a:cubicBezTo>
                  <a:cubicBezTo>
                    <a:pt x="250" y="0"/>
                    <a:pt x="248" y="4"/>
                    <a:pt x="245" y="9"/>
                  </a:cubicBezTo>
                  <a:lnTo>
                    <a:pt x="72" y="299"/>
                  </a:lnTo>
                  <a:close/>
                  <a:moveTo>
                    <a:pt x="132" y="226"/>
                  </a:moveTo>
                  <a:lnTo>
                    <a:pt x="229" y="62"/>
                  </a:lnTo>
                  <a:lnTo>
                    <a:pt x="245" y="226"/>
                  </a:lnTo>
                  <a:lnTo>
                    <a:pt x="132" y="22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5" name="Freeform 303">
              <a:extLst>
                <a:ext uri="{FF2B5EF4-FFF2-40B4-BE49-F238E27FC236}">
                  <a16:creationId xmlns:a16="http://schemas.microsoft.com/office/drawing/2014/main" id="{C3010118-2062-45F3-9863-C54EC13B0B65}"/>
                </a:ext>
              </a:extLst>
            </p:cNvPr>
            <p:cNvSpPr>
              <a:spLocks/>
            </p:cNvSpPr>
            <p:nvPr>
              <p:custDataLst>
                <p:tags r:id="rId30"/>
              </p:custDataLst>
            </p:nvPr>
          </p:nvSpPr>
          <p:spPr bwMode="auto">
            <a:xfrm>
              <a:off x="5370513" y="2312988"/>
              <a:ext cx="98425" cy="120650"/>
            </a:xfrm>
            <a:custGeom>
              <a:avLst/>
              <a:gdLst>
                <a:gd name="T0" fmla="*/ 42 w 189"/>
                <a:gd name="T1" fmla="*/ 115 h 228"/>
                <a:gd name="T2" fmla="*/ 109 w 189"/>
                <a:gd name="T3" fmla="*/ 13 h 228"/>
                <a:gd name="T4" fmla="*/ 162 w 189"/>
                <a:gd name="T5" fmla="*/ 31 h 228"/>
                <a:gd name="T6" fmla="*/ 138 w 189"/>
                <a:gd name="T7" fmla="*/ 54 h 228"/>
                <a:gd name="T8" fmla="*/ 161 w 189"/>
                <a:gd name="T9" fmla="*/ 77 h 228"/>
                <a:gd name="T10" fmla="*/ 184 w 189"/>
                <a:gd name="T11" fmla="*/ 54 h 228"/>
                <a:gd name="T12" fmla="*/ 108 w 189"/>
                <a:gd name="T13" fmla="*/ 0 h 228"/>
                <a:gd name="T14" fmla="*/ 0 w 189"/>
                <a:gd name="T15" fmla="*/ 116 h 228"/>
                <a:gd name="T16" fmla="*/ 107 w 189"/>
                <a:gd name="T17" fmla="*/ 228 h 228"/>
                <a:gd name="T18" fmla="*/ 189 w 189"/>
                <a:gd name="T19" fmla="*/ 164 h 228"/>
                <a:gd name="T20" fmla="*/ 183 w 189"/>
                <a:gd name="T21" fmla="*/ 159 h 228"/>
                <a:gd name="T22" fmla="*/ 177 w 189"/>
                <a:gd name="T23" fmla="*/ 164 h 228"/>
                <a:gd name="T24" fmla="*/ 112 w 189"/>
                <a:gd name="T25" fmla="*/ 216 h 228"/>
                <a:gd name="T26" fmla="*/ 42 w 189"/>
                <a:gd name="T27" fmla="*/ 1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28">
                  <a:moveTo>
                    <a:pt x="42" y="115"/>
                  </a:moveTo>
                  <a:cubicBezTo>
                    <a:pt x="42" y="34"/>
                    <a:pt x="82" y="13"/>
                    <a:pt x="109" y="13"/>
                  </a:cubicBezTo>
                  <a:cubicBezTo>
                    <a:pt x="113" y="13"/>
                    <a:pt x="144" y="13"/>
                    <a:pt x="162" y="31"/>
                  </a:cubicBezTo>
                  <a:cubicBezTo>
                    <a:pt x="141" y="33"/>
                    <a:pt x="138" y="48"/>
                    <a:pt x="138" y="54"/>
                  </a:cubicBezTo>
                  <a:cubicBezTo>
                    <a:pt x="138" y="67"/>
                    <a:pt x="147" y="77"/>
                    <a:pt x="161" y="77"/>
                  </a:cubicBezTo>
                  <a:cubicBezTo>
                    <a:pt x="174" y="77"/>
                    <a:pt x="184" y="68"/>
                    <a:pt x="184" y="54"/>
                  </a:cubicBezTo>
                  <a:cubicBezTo>
                    <a:pt x="184" y="20"/>
                    <a:pt x="146" y="0"/>
                    <a:pt x="108" y="0"/>
                  </a:cubicBezTo>
                  <a:cubicBezTo>
                    <a:pt x="46" y="0"/>
                    <a:pt x="0" y="54"/>
                    <a:pt x="0" y="116"/>
                  </a:cubicBezTo>
                  <a:cubicBezTo>
                    <a:pt x="0" y="179"/>
                    <a:pt x="49" y="228"/>
                    <a:pt x="107" y="228"/>
                  </a:cubicBezTo>
                  <a:cubicBezTo>
                    <a:pt x="174" y="228"/>
                    <a:pt x="189" y="169"/>
                    <a:pt x="189" y="164"/>
                  </a:cubicBezTo>
                  <a:cubicBezTo>
                    <a:pt x="189" y="159"/>
                    <a:pt x="184" y="159"/>
                    <a:pt x="183" y="159"/>
                  </a:cubicBezTo>
                  <a:cubicBezTo>
                    <a:pt x="179" y="159"/>
                    <a:pt x="178" y="161"/>
                    <a:pt x="177" y="164"/>
                  </a:cubicBezTo>
                  <a:cubicBezTo>
                    <a:pt x="162" y="210"/>
                    <a:pt x="130" y="216"/>
                    <a:pt x="112" y="216"/>
                  </a:cubicBezTo>
                  <a:cubicBezTo>
                    <a:pt x="85" y="216"/>
                    <a:pt x="42" y="195"/>
                    <a:pt x="42" y="11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6" name="Freeform 304">
              <a:extLst>
                <a:ext uri="{FF2B5EF4-FFF2-40B4-BE49-F238E27FC236}">
                  <a16:creationId xmlns:a16="http://schemas.microsoft.com/office/drawing/2014/main" id="{20CA9675-78C4-4BFC-8F85-A8017829EEA0}"/>
                </a:ext>
              </a:extLst>
            </p:cNvPr>
            <p:cNvSpPr>
              <a:spLocks noEditPoints="1"/>
            </p:cNvSpPr>
            <p:nvPr>
              <p:custDataLst>
                <p:tags r:id="rId31"/>
              </p:custDataLst>
            </p:nvPr>
          </p:nvSpPr>
          <p:spPr bwMode="auto">
            <a:xfrm>
              <a:off x="5483226" y="2312988"/>
              <a:ext cx="115888" cy="120650"/>
            </a:xfrm>
            <a:custGeom>
              <a:avLst/>
              <a:gdLst>
                <a:gd name="T0" fmla="*/ 220 w 220"/>
                <a:gd name="T1" fmla="*/ 117 h 228"/>
                <a:gd name="T2" fmla="*/ 111 w 220"/>
                <a:gd name="T3" fmla="*/ 0 h 228"/>
                <a:gd name="T4" fmla="*/ 0 w 220"/>
                <a:gd name="T5" fmla="*/ 117 h 228"/>
                <a:gd name="T6" fmla="*/ 110 w 220"/>
                <a:gd name="T7" fmla="*/ 228 h 228"/>
                <a:gd name="T8" fmla="*/ 220 w 220"/>
                <a:gd name="T9" fmla="*/ 117 h 228"/>
                <a:gd name="T10" fmla="*/ 111 w 220"/>
                <a:gd name="T11" fmla="*/ 216 h 228"/>
                <a:gd name="T12" fmla="*/ 54 w 220"/>
                <a:gd name="T13" fmla="*/ 183 h 228"/>
                <a:gd name="T14" fmla="*/ 41 w 220"/>
                <a:gd name="T15" fmla="*/ 113 h 228"/>
                <a:gd name="T16" fmla="*/ 53 w 220"/>
                <a:gd name="T17" fmla="*/ 45 h 228"/>
                <a:gd name="T18" fmla="*/ 110 w 220"/>
                <a:gd name="T19" fmla="*/ 11 h 228"/>
                <a:gd name="T20" fmla="*/ 166 w 220"/>
                <a:gd name="T21" fmla="*/ 44 h 228"/>
                <a:gd name="T22" fmla="*/ 179 w 220"/>
                <a:gd name="T23" fmla="*/ 113 h 228"/>
                <a:gd name="T24" fmla="*/ 168 w 220"/>
                <a:gd name="T25" fmla="*/ 179 h 228"/>
                <a:gd name="T26" fmla="*/ 111 w 220"/>
                <a:gd name="T27" fmla="*/ 21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228">
                  <a:moveTo>
                    <a:pt x="220" y="117"/>
                  </a:moveTo>
                  <a:cubicBezTo>
                    <a:pt x="220" y="53"/>
                    <a:pt x="171" y="0"/>
                    <a:pt x="111" y="0"/>
                  </a:cubicBezTo>
                  <a:cubicBezTo>
                    <a:pt x="48" y="0"/>
                    <a:pt x="0" y="55"/>
                    <a:pt x="0" y="117"/>
                  </a:cubicBezTo>
                  <a:cubicBezTo>
                    <a:pt x="0" y="181"/>
                    <a:pt x="52" y="228"/>
                    <a:pt x="110" y="228"/>
                  </a:cubicBezTo>
                  <a:cubicBezTo>
                    <a:pt x="170" y="228"/>
                    <a:pt x="220" y="180"/>
                    <a:pt x="220" y="117"/>
                  </a:cubicBezTo>
                  <a:close/>
                  <a:moveTo>
                    <a:pt x="111" y="216"/>
                  </a:moveTo>
                  <a:cubicBezTo>
                    <a:pt x="89" y="216"/>
                    <a:pt x="67" y="205"/>
                    <a:pt x="54" y="183"/>
                  </a:cubicBezTo>
                  <a:cubicBezTo>
                    <a:pt x="41" y="161"/>
                    <a:pt x="41" y="130"/>
                    <a:pt x="41" y="113"/>
                  </a:cubicBezTo>
                  <a:cubicBezTo>
                    <a:pt x="41" y="93"/>
                    <a:pt x="41" y="66"/>
                    <a:pt x="53" y="45"/>
                  </a:cubicBezTo>
                  <a:cubicBezTo>
                    <a:pt x="67" y="22"/>
                    <a:pt x="90" y="11"/>
                    <a:pt x="110" y="11"/>
                  </a:cubicBezTo>
                  <a:cubicBezTo>
                    <a:pt x="132" y="11"/>
                    <a:pt x="153" y="22"/>
                    <a:pt x="166" y="44"/>
                  </a:cubicBezTo>
                  <a:cubicBezTo>
                    <a:pt x="179" y="65"/>
                    <a:pt x="179" y="94"/>
                    <a:pt x="179" y="113"/>
                  </a:cubicBezTo>
                  <a:cubicBezTo>
                    <a:pt x="179" y="130"/>
                    <a:pt x="179" y="157"/>
                    <a:pt x="168" y="179"/>
                  </a:cubicBezTo>
                  <a:cubicBezTo>
                    <a:pt x="157" y="202"/>
                    <a:pt x="135" y="216"/>
                    <a:pt x="111" y="2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7" name="Freeform 305">
              <a:extLst>
                <a:ext uri="{FF2B5EF4-FFF2-40B4-BE49-F238E27FC236}">
                  <a16:creationId xmlns:a16="http://schemas.microsoft.com/office/drawing/2014/main" id="{22BF5F5A-BBEA-4A01-BCA8-C6E6B2BA4079}"/>
                </a:ext>
              </a:extLst>
            </p:cNvPr>
            <p:cNvSpPr>
              <a:spLocks/>
            </p:cNvSpPr>
            <p:nvPr>
              <p:custDataLst>
                <p:tags r:id="rId32"/>
              </p:custDataLst>
            </p:nvPr>
          </p:nvSpPr>
          <p:spPr bwMode="auto">
            <a:xfrm>
              <a:off x="5614988" y="2312988"/>
              <a:ext cx="85725" cy="120650"/>
            </a:xfrm>
            <a:custGeom>
              <a:avLst/>
              <a:gdLst>
                <a:gd name="T0" fmla="*/ 87 w 163"/>
                <a:gd name="T1" fmla="*/ 127 h 228"/>
                <a:gd name="T2" fmla="*/ 139 w 163"/>
                <a:gd name="T3" fmla="*/ 172 h 228"/>
                <a:gd name="T4" fmla="*/ 83 w 163"/>
                <a:gd name="T5" fmla="*/ 217 h 228"/>
                <a:gd name="T6" fmla="*/ 14 w 163"/>
                <a:gd name="T7" fmla="*/ 147 h 228"/>
                <a:gd name="T8" fmla="*/ 7 w 163"/>
                <a:gd name="T9" fmla="*/ 138 h 228"/>
                <a:gd name="T10" fmla="*/ 0 w 163"/>
                <a:gd name="T11" fmla="*/ 151 h 228"/>
                <a:gd name="T12" fmla="*/ 0 w 163"/>
                <a:gd name="T13" fmla="*/ 216 h 228"/>
                <a:gd name="T14" fmla="*/ 6 w 163"/>
                <a:gd name="T15" fmla="*/ 228 h 228"/>
                <a:gd name="T16" fmla="*/ 18 w 163"/>
                <a:gd name="T17" fmla="*/ 218 h 228"/>
                <a:gd name="T18" fmla="*/ 28 w 163"/>
                <a:gd name="T19" fmla="*/ 207 h 228"/>
                <a:gd name="T20" fmla="*/ 83 w 163"/>
                <a:gd name="T21" fmla="*/ 228 h 228"/>
                <a:gd name="T22" fmla="*/ 163 w 163"/>
                <a:gd name="T23" fmla="*/ 159 h 228"/>
                <a:gd name="T24" fmla="*/ 142 w 163"/>
                <a:gd name="T25" fmla="*/ 112 h 228"/>
                <a:gd name="T26" fmla="*/ 85 w 163"/>
                <a:gd name="T27" fmla="*/ 88 h 228"/>
                <a:gd name="T28" fmla="*/ 24 w 163"/>
                <a:gd name="T29" fmla="*/ 48 h 228"/>
                <a:gd name="T30" fmla="*/ 80 w 163"/>
                <a:gd name="T31" fmla="*/ 10 h 228"/>
                <a:gd name="T32" fmla="*/ 138 w 163"/>
                <a:gd name="T33" fmla="*/ 70 h 228"/>
                <a:gd name="T34" fmla="*/ 144 w 163"/>
                <a:gd name="T35" fmla="*/ 74 h 228"/>
                <a:gd name="T36" fmla="*/ 150 w 163"/>
                <a:gd name="T37" fmla="*/ 63 h 228"/>
                <a:gd name="T38" fmla="*/ 150 w 163"/>
                <a:gd name="T39" fmla="*/ 12 h 228"/>
                <a:gd name="T40" fmla="*/ 145 w 163"/>
                <a:gd name="T41" fmla="*/ 0 h 228"/>
                <a:gd name="T42" fmla="*/ 135 w 163"/>
                <a:gd name="T43" fmla="*/ 6 h 228"/>
                <a:gd name="T44" fmla="*/ 127 w 163"/>
                <a:gd name="T45" fmla="*/ 14 h 228"/>
                <a:gd name="T46" fmla="*/ 80 w 163"/>
                <a:gd name="T47" fmla="*/ 0 h 228"/>
                <a:gd name="T48" fmla="*/ 0 w 163"/>
                <a:gd name="T49" fmla="*/ 61 h 228"/>
                <a:gd name="T50" fmla="*/ 22 w 163"/>
                <a:gd name="T51" fmla="*/ 104 h 228"/>
                <a:gd name="T52" fmla="*/ 87 w 163"/>
                <a:gd name="T53" fmla="*/ 1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3" h="228">
                  <a:moveTo>
                    <a:pt x="87" y="127"/>
                  </a:moveTo>
                  <a:cubicBezTo>
                    <a:pt x="98" y="129"/>
                    <a:pt x="139" y="136"/>
                    <a:pt x="139" y="172"/>
                  </a:cubicBezTo>
                  <a:cubicBezTo>
                    <a:pt x="139" y="198"/>
                    <a:pt x="122" y="217"/>
                    <a:pt x="83" y="217"/>
                  </a:cubicBezTo>
                  <a:cubicBezTo>
                    <a:pt x="41" y="217"/>
                    <a:pt x="23" y="189"/>
                    <a:pt x="14" y="147"/>
                  </a:cubicBezTo>
                  <a:cubicBezTo>
                    <a:pt x="12" y="140"/>
                    <a:pt x="12" y="138"/>
                    <a:pt x="7" y="138"/>
                  </a:cubicBezTo>
                  <a:cubicBezTo>
                    <a:pt x="0" y="138"/>
                    <a:pt x="0" y="142"/>
                    <a:pt x="0" y="151"/>
                  </a:cubicBezTo>
                  <a:lnTo>
                    <a:pt x="0" y="216"/>
                  </a:lnTo>
                  <a:cubicBezTo>
                    <a:pt x="0" y="225"/>
                    <a:pt x="0" y="228"/>
                    <a:pt x="6" y="228"/>
                  </a:cubicBezTo>
                  <a:cubicBezTo>
                    <a:pt x="8" y="228"/>
                    <a:pt x="9" y="228"/>
                    <a:pt x="18" y="218"/>
                  </a:cubicBezTo>
                  <a:cubicBezTo>
                    <a:pt x="19" y="217"/>
                    <a:pt x="19" y="216"/>
                    <a:pt x="28" y="207"/>
                  </a:cubicBezTo>
                  <a:cubicBezTo>
                    <a:pt x="50" y="228"/>
                    <a:pt x="72" y="228"/>
                    <a:pt x="83" y="228"/>
                  </a:cubicBezTo>
                  <a:cubicBezTo>
                    <a:pt x="140" y="228"/>
                    <a:pt x="163" y="195"/>
                    <a:pt x="163" y="159"/>
                  </a:cubicBezTo>
                  <a:cubicBezTo>
                    <a:pt x="163" y="133"/>
                    <a:pt x="148" y="118"/>
                    <a:pt x="142" y="112"/>
                  </a:cubicBezTo>
                  <a:cubicBezTo>
                    <a:pt x="126" y="96"/>
                    <a:pt x="106" y="92"/>
                    <a:pt x="85" y="88"/>
                  </a:cubicBezTo>
                  <a:cubicBezTo>
                    <a:pt x="58" y="83"/>
                    <a:pt x="24" y="76"/>
                    <a:pt x="24" y="48"/>
                  </a:cubicBezTo>
                  <a:cubicBezTo>
                    <a:pt x="24" y="30"/>
                    <a:pt x="37" y="10"/>
                    <a:pt x="80" y="10"/>
                  </a:cubicBezTo>
                  <a:cubicBezTo>
                    <a:pt x="135" y="10"/>
                    <a:pt x="137" y="55"/>
                    <a:pt x="138" y="70"/>
                  </a:cubicBezTo>
                  <a:cubicBezTo>
                    <a:pt x="139" y="74"/>
                    <a:pt x="143" y="74"/>
                    <a:pt x="144" y="74"/>
                  </a:cubicBezTo>
                  <a:cubicBezTo>
                    <a:pt x="150" y="74"/>
                    <a:pt x="150" y="72"/>
                    <a:pt x="150" y="63"/>
                  </a:cubicBezTo>
                  <a:lnTo>
                    <a:pt x="150" y="12"/>
                  </a:lnTo>
                  <a:cubicBezTo>
                    <a:pt x="150" y="4"/>
                    <a:pt x="150" y="0"/>
                    <a:pt x="145" y="0"/>
                  </a:cubicBezTo>
                  <a:cubicBezTo>
                    <a:pt x="142" y="0"/>
                    <a:pt x="141" y="0"/>
                    <a:pt x="135" y="6"/>
                  </a:cubicBezTo>
                  <a:cubicBezTo>
                    <a:pt x="134" y="8"/>
                    <a:pt x="129" y="13"/>
                    <a:pt x="127" y="14"/>
                  </a:cubicBezTo>
                  <a:cubicBezTo>
                    <a:pt x="108" y="0"/>
                    <a:pt x="87" y="0"/>
                    <a:pt x="80" y="0"/>
                  </a:cubicBezTo>
                  <a:cubicBezTo>
                    <a:pt x="19" y="0"/>
                    <a:pt x="0" y="34"/>
                    <a:pt x="0" y="61"/>
                  </a:cubicBezTo>
                  <a:cubicBezTo>
                    <a:pt x="0" y="79"/>
                    <a:pt x="8" y="93"/>
                    <a:pt x="22" y="104"/>
                  </a:cubicBezTo>
                  <a:cubicBezTo>
                    <a:pt x="38" y="117"/>
                    <a:pt x="52" y="120"/>
                    <a:pt x="87" y="12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8" name="Freeform 306">
              <a:extLst>
                <a:ext uri="{FF2B5EF4-FFF2-40B4-BE49-F238E27FC236}">
                  <a16:creationId xmlns:a16="http://schemas.microsoft.com/office/drawing/2014/main" id="{E92C49BF-D0E8-483F-BE84-684074F88463}"/>
                </a:ext>
              </a:extLst>
            </p:cNvPr>
            <p:cNvSpPr>
              <a:spLocks/>
            </p:cNvSpPr>
            <p:nvPr>
              <p:custDataLst>
                <p:tags r:id="rId33"/>
              </p:custDataLst>
            </p:nvPr>
          </p:nvSpPr>
          <p:spPr bwMode="auto">
            <a:xfrm>
              <a:off x="5735638" y="2233613"/>
              <a:ext cx="60325" cy="261938"/>
            </a:xfrm>
            <a:custGeom>
              <a:avLst/>
              <a:gdLst>
                <a:gd name="T0" fmla="*/ 115 w 115"/>
                <a:gd name="T1" fmla="*/ 492 h 497"/>
                <a:gd name="T2" fmla="*/ 107 w 115"/>
                <a:gd name="T3" fmla="*/ 481 h 497"/>
                <a:gd name="T4" fmla="*/ 29 w 115"/>
                <a:gd name="T5" fmla="*/ 249 h 497"/>
                <a:gd name="T6" fmla="*/ 109 w 115"/>
                <a:gd name="T7" fmla="*/ 14 h 497"/>
                <a:gd name="T8" fmla="*/ 115 w 115"/>
                <a:gd name="T9" fmla="*/ 5 h 497"/>
                <a:gd name="T10" fmla="*/ 110 w 115"/>
                <a:gd name="T11" fmla="*/ 0 h 497"/>
                <a:gd name="T12" fmla="*/ 32 w 115"/>
                <a:gd name="T13" fmla="*/ 97 h 497"/>
                <a:gd name="T14" fmla="*/ 0 w 115"/>
                <a:gd name="T15" fmla="*/ 249 h 497"/>
                <a:gd name="T16" fmla="*/ 33 w 115"/>
                <a:gd name="T17" fmla="*/ 404 h 497"/>
                <a:gd name="T18" fmla="*/ 110 w 115"/>
                <a:gd name="T19" fmla="*/ 497 h 497"/>
                <a:gd name="T20" fmla="*/ 115 w 115"/>
                <a:gd name="T21" fmla="*/ 49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492"/>
                  </a:moveTo>
                  <a:cubicBezTo>
                    <a:pt x="115" y="491"/>
                    <a:pt x="115" y="490"/>
                    <a:pt x="107" y="481"/>
                  </a:cubicBezTo>
                  <a:cubicBezTo>
                    <a:pt x="45" y="419"/>
                    <a:pt x="29" y="325"/>
                    <a:pt x="29" y="249"/>
                  </a:cubicBezTo>
                  <a:cubicBezTo>
                    <a:pt x="29" y="162"/>
                    <a:pt x="48" y="76"/>
                    <a:pt x="109" y="14"/>
                  </a:cubicBezTo>
                  <a:cubicBezTo>
                    <a:pt x="115" y="8"/>
                    <a:pt x="115" y="7"/>
                    <a:pt x="115" y="5"/>
                  </a:cubicBezTo>
                  <a:cubicBezTo>
                    <a:pt x="115" y="2"/>
                    <a:pt x="113" y="0"/>
                    <a:pt x="110" y="0"/>
                  </a:cubicBezTo>
                  <a:cubicBezTo>
                    <a:pt x="106" y="0"/>
                    <a:pt x="61" y="34"/>
                    <a:pt x="32" y="97"/>
                  </a:cubicBezTo>
                  <a:cubicBezTo>
                    <a:pt x="6" y="152"/>
                    <a:pt x="0" y="207"/>
                    <a:pt x="0" y="249"/>
                  </a:cubicBezTo>
                  <a:cubicBezTo>
                    <a:pt x="0" y="287"/>
                    <a:pt x="6" y="348"/>
                    <a:pt x="33" y="404"/>
                  </a:cubicBezTo>
                  <a:cubicBezTo>
                    <a:pt x="63" y="465"/>
                    <a:pt x="106" y="497"/>
                    <a:pt x="110" y="497"/>
                  </a:cubicBezTo>
                  <a:cubicBezTo>
                    <a:pt x="113" y="497"/>
                    <a:pt x="115" y="496"/>
                    <a:pt x="115" y="49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9" name="Freeform 307">
              <a:extLst>
                <a:ext uri="{FF2B5EF4-FFF2-40B4-BE49-F238E27FC236}">
                  <a16:creationId xmlns:a16="http://schemas.microsoft.com/office/drawing/2014/main" id="{DD8EFFB8-C8CB-44BF-969C-795322775698}"/>
                </a:ext>
              </a:extLst>
            </p:cNvPr>
            <p:cNvSpPr>
              <a:spLocks/>
            </p:cNvSpPr>
            <p:nvPr>
              <p:custDataLst>
                <p:tags r:id="rId34"/>
              </p:custDataLst>
            </p:nvPr>
          </p:nvSpPr>
          <p:spPr bwMode="auto">
            <a:xfrm>
              <a:off x="5813426" y="2314575"/>
              <a:ext cx="153988" cy="119063"/>
            </a:xfrm>
            <a:custGeom>
              <a:avLst/>
              <a:gdLst>
                <a:gd name="T0" fmla="*/ 295 w 295"/>
                <a:gd name="T1" fmla="*/ 35 h 225"/>
                <a:gd name="T2" fmla="*/ 275 w 295"/>
                <a:gd name="T3" fmla="*/ 0 h 225"/>
                <a:gd name="T4" fmla="*/ 249 w 295"/>
                <a:gd name="T5" fmla="*/ 24 h 225"/>
                <a:gd name="T6" fmla="*/ 256 w 295"/>
                <a:gd name="T7" fmla="*/ 39 h 225"/>
                <a:gd name="T8" fmla="*/ 273 w 295"/>
                <a:gd name="T9" fmla="*/ 80 h 225"/>
                <a:gd name="T10" fmla="*/ 249 w 295"/>
                <a:gd name="T11" fmla="*/ 151 h 225"/>
                <a:gd name="T12" fmla="*/ 192 w 295"/>
                <a:gd name="T13" fmla="*/ 190 h 225"/>
                <a:gd name="T14" fmla="*/ 144 w 295"/>
                <a:gd name="T15" fmla="*/ 145 h 225"/>
                <a:gd name="T16" fmla="*/ 161 w 295"/>
                <a:gd name="T17" fmla="*/ 86 h 225"/>
                <a:gd name="T18" fmla="*/ 152 w 295"/>
                <a:gd name="T19" fmla="*/ 75 h 225"/>
                <a:gd name="T20" fmla="*/ 138 w 295"/>
                <a:gd name="T21" fmla="*/ 84 h 225"/>
                <a:gd name="T22" fmla="*/ 127 w 295"/>
                <a:gd name="T23" fmla="*/ 144 h 225"/>
                <a:gd name="T24" fmla="*/ 59 w 295"/>
                <a:gd name="T25" fmla="*/ 190 h 225"/>
                <a:gd name="T26" fmla="*/ 16 w 295"/>
                <a:gd name="T27" fmla="*/ 132 h 225"/>
                <a:gd name="T28" fmla="*/ 67 w 295"/>
                <a:gd name="T29" fmla="*/ 12 h 225"/>
                <a:gd name="T30" fmla="*/ 57 w 295"/>
                <a:gd name="T31" fmla="*/ 2 h 225"/>
                <a:gd name="T32" fmla="*/ 45 w 295"/>
                <a:gd name="T33" fmla="*/ 13 h 225"/>
                <a:gd name="T34" fmla="*/ 0 w 295"/>
                <a:gd name="T35" fmla="*/ 154 h 225"/>
                <a:gd name="T36" fmla="*/ 52 w 295"/>
                <a:gd name="T37" fmla="*/ 225 h 225"/>
                <a:gd name="T38" fmla="*/ 129 w 295"/>
                <a:gd name="T39" fmla="*/ 173 h 225"/>
                <a:gd name="T40" fmla="*/ 184 w 295"/>
                <a:gd name="T41" fmla="*/ 225 h 225"/>
                <a:gd name="T42" fmla="*/ 264 w 295"/>
                <a:gd name="T43" fmla="*/ 158 h 225"/>
                <a:gd name="T44" fmla="*/ 295 w 295"/>
                <a:gd name="T45" fmla="*/ 3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5" h="225">
                  <a:moveTo>
                    <a:pt x="295" y="35"/>
                  </a:moveTo>
                  <a:cubicBezTo>
                    <a:pt x="295" y="13"/>
                    <a:pt x="286" y="0"/>
                    <a:pt x="275" y="0"/>
                  </a:cubicBezTo>
                  <a:cubicBezTo>
                    <a:pt x="262" y="0"/>
                    <a:pt x="249" y="12"/>
                    <a:pt x="249" y="24"/>
                  </a:cubicBezTo>
                  <a:cubicBezTo>
                    <a:pt x="249" y="29"/>
                    <a:pt x="251" y="34"/>
                    <a:pt x="256" y="39"/>
                  </a:cubicBezTo>
                  <a:cubicBezTo>
                    <a:pt x="265" y="46"/>
                    <a:pt x="273" y="60"/>
                    <a:pt x="273" y="80"/>
                  </a:cubicBezTo>
                  <a:cubicBezTo>
                    <a:pt x="273" y="100"/>
                    <a:pt x="264" y="129"/>
                    <a:pt x="249" y="151"/>
                  </a:cubicBezTo>
                  <a:cubicBezTo>
                    <a:pt x="234" y="173"/>
                    <a:pt x="215" y="190"/>
                    <a:pt x="192" y="190"/>
                  </a:cubicBezTo>
                  <a:cubicBezTo>
                    <a:pt x="164" y="190"/>
                    <a:pt x="148" y="172"/>
                    <a:pt x="144" y="145"/>
                  </a:cubicBezTo>
                  <a:cubicBezTo>
                    <a:pt x="149" y="132"/>
                    <a:pt x="161" y="100"/>
                    <a:pt x="161" y="86"/>
                  </a:cubicBezTo>
                  <a:cubicBezTo>
                    <a:pt x="161" y="80"/>
                    <a:pt x="158" y="75"/>
                    <a:pt x="152" y="75"/>
                  </a:cubicBezTo>
                  <a:cubicBezTo>
                    <a:pt x="148" y="75"/>
                    <a:pt x="142" y="76"/>
                    <a:pt x="138" y="84"/>
                  </a:cubicBezTo>
                  <a:cubicBezTo>
                    <a:pt x="133" y="94"/>
                    <a:pt x="127" y="126"/>
                    <a:pt x="127" y="144"/>
                  </a:cubicBezTo>
                  <a:cubicBezTo>
                    <a:pt x="111" y="167"/>
                    <a:pt x="91" y="190"/>
                    <a:pt x="59" y="190"/>
                  </a:cubicBezTo>
                  <a:cubicBezTo>
                    <a:pt x="27" y="190"/>
                    <a:pt x="16" y="160"/>
                    <a:pt x="16" y="132"/>
                  </a:cubicBezTo>
                  <a:cubicBezTo>
                    <a:pt x="16" y="70"/>
                    <a:pt x="67" y="18"/>
                    <a:pt x="67" y="12"/>
                  </a:cubicBezTo>
                  <a:cubicBezTo>
                    <a:pt x="67" y="6"/>
                    <a:pt x="63" y="2"/>
                    <a:pt x="57" y="2"/>
                  </a:cubicBezTo>
                  <a:cubicBezTo>
                    <a:pt x="51" y="2"/>
                    <a:pt x="48" y="9"/>
                    <a:pt x="45" y="13"/>
                  </a:cubicBezTo>
                  <a:cubicBezTo>
                    <a:pt x="19" y="50"/>
                    <a:pt x="0" y="109"/>
                    <a:pt x="0" y="154"/>
                  </a:cubicBezTo>
                  <a:cubicBezTo>
                    <a:pt x="0" y="189"/>
                    <a:pt x="12" y="225"/>
                    <a:pt x="52" y="225"/>
                  </a:cubicBezTo>
                  <a:cubicBezTo>
                    <a:pt x="88" y="225"/>
                    <a:pt x="111" y="200"/>
                    <a:pt x="129" y="173"/>
                  </a:cubicBezTo>
                  <a:cubicBezTo>
                    <a:pt x="133" y="202"/>
                    <a:pt x="153" y="225"/>
                    <a:pt x="184" y="225"/>
                  </a:cubicBezTo>
                  <a:cubicBezTo>
                    <a:pt x="222" y="225"/>
                    <a:pt x="246" y="195"/>
                    <a:pt x="264" y="158"/>
                  </a:cubicBezTo>
                  <a:cubicBezTo>
                    <a:pt x="276" y="133"/>
                    <a:pt x="295" y="66"/>
                    <a:pt x="295" y="3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0" name="Freeform 308">
              <a:extLst>
                <a:ext uri="{FF2B5EF4-FFF2-40B4-BE49-F238E27FC236}">
                  <a16:creationId xmlns:a16="http://schemas.microsoft.com/office/drawing/2014/main" id="{B3F5DDD6-C8EE-4647-8194-D7A4A52F62D6}"/>
                </a:ext>
              </a:extLst>
            </p:cNvPr>
            <p:cNvSpPr>
              <a:spLocks/>
            </p:cNvSpPr>
            <p:nvPr>
              <p:custDataLst>
                <p:tags r:id="rId35"/>
              </p:custDataLst>
            </p:nvPr>
          </p:nvSpPr>
          <p:spPr bwMode="auto">
            <a:xfrm>
              <a:off x="5981701" y="2387600"/>
              <a:ext cx="112713" cy="84138"/>
            </a:xfrm>
            <a:custGeom>
              <a:avLst/>
              <a:gdLst>
                <a:gd name="T0" fmla="*/ 26 w 215"/>
                <a:gd name="T1" fmla="*/ 132 h 158"/>
                <a:gd name="T2" fmla="*/ 23 w 215"/>
                <a:gd name="T3" fmla="*/ 147 h 158"/>
                <a:gd name="T4" fmla="*/ 35 w 215"/>
                <a:gd name="T5" fmla="*/ 158 h 158"/>
                <a:gd name="T6" fmla="*/ 48 w 215"/>
                <a:gd name="T7" fmla="*/ 150 h 158"/>
                <a:gd name="T8" fmla="*/ 55 w 215"/>
                <a:gd name="T9" fmla="*/ 128 h 158"/>
                <a:gd name="T10" fmla="*/ 62 w 215"/>
                <a:gd name="T11" fmla="*/ 97 h 158"/>
                <a:gd name="T12" fmla="*/ 68 w 215"/>
                <a:gd name="T13" fmla="*/ 73 h 158"/>
                <a:gd name="T14" fmla="*/ 83 w 215"/>
                <a:gd name="T15" fmla="*/ 42 h 158"/>
                <a:gd name="T16" fmla="*/ 136 w 215"/>
                <a:gd name="T17" fmla="*/ 9 h 158"/>
                <a:gd name="T18" fmla="*/ 157 w 215"/>
                <a:gd name="T19" fmla="*/ 34 h 158"/>
                <a:gd name="T20" fmla="*/ 136 w 215"/>
                <a:gd name="T21" fmla="*/ 109 h 158"/>
                <a:gd name="T22" fmla="*/ 131 w 215"/>
                <a:gd name="T23" fmla="*/ 128 h 158"/>
                <a:gd name="T24" fmla="*/ 164 w 215"/>
                <a:gd name="T25" fmla="*/ 158 h 158"/>
                <a:gd name="T26" fmla="*/ 215 w 215"/>
                <a:gd name="T27" fmla="*/ 104 h 158"/>
                <a:gd name="T28" fmla="*/ 209 w 215"/>
                <a:gd name="T29" fmla="*/ 100 h 158"/>
                <a:gd name="T30" fmla="*/ 202 w 215"/>
                <a:gd name="T31" fmla="*/ 106 h 158"/>
                <a:gd name="T32" fmla="*/ 165 w 215"/>
                <a:gd name="T33" fmla="*/ 148 h 158"/>
                <a:gd name="T34" fmla="*/ 156 w 215"/>
                <a:gd name="T35" fmla="*/ 136 h 158"/>
                <a:gd name="T36" fmla="*/ 164 w 215"/>
                <a:gd name="T37" fmla="*/ 107 h 158"/>
                <a:gd name="T38" fmla="*/ 183 w 215"/>
                <a:gd name="T39" fmla="*/ 40 h 158"/>
                <a:gd name="T40" fmla="*/ 137 w 215"/>
                <a:gd name="T41" fmla="*/ 0 h 158"/>
                <a:gd name="T42" fmla="*/ 78 w 215"/>
                <a:gd name="T43" fmla="*/ 31 h 158"/>
                <a:gd name="T44" fmla="*/ 40 w 215"/>
                <a:gd name="T45" fmla="*/ 0 h 158"/>
                <a:gd name="T46" fmla="*/ 12 w 215"/>
                <a:gd name="T47" fmla="*/ 18 h 158"/>
                <a:gd name="T48" fmla="*/ 0 w 215"/>
                <a:gd name="T49" fmla="*/ 53 h 158"/>
                <a:gd name="T50" fmla="*/ 6 w 215"/>
                <a:gd name="T51" fmla="*/ 58 h 158"/>
                <a:gd name="T52" fmla="*/ 14 w 215"/>
                <a:gd name="T53" fmla="*/ 47 h 158"/>
                <a:gd name="T54" fmla="*/ 39 w 215"/>
                <a:gd name="T55" fmla="*/ 9 h 158"/>
                <a:gd name="T56" fmla="*/ 51 w 215"/>
                <a:gd name="T57" fmla="*/ 27 h 158"/>
                <a:gd name="T58" fmla="*/ 45 w 215"/>
                <a:gd name="T59" fmla="*/ 56 h 158"/>
                <a:gd name="T60" fmla="*/ 37 w 215"/>
                <a:gd name="T61" fmla="*/ 87 h 158"/>
                <a:gd name="T62" fmla="*/ 26 w 215"/>
                <a:gd name="T63" fmla="*/ 13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58">
                  <a:moveTo>
                    <a:pt x="26" y="132"/>
                  </a:moveTo>
                  <a:cubicBezTo>
                    <a:pt x="25" y="137"/>
                    <a:pt x="23" y="146"/>
                    <a:pt x="23" y="147"/>
                  </a:cubicBezTo>
                  <a:cubicBezTo>
                    <a:pt x="23" y="154"/>
                    <a:pt x="29" y="158"/>
                    <a:pt x="35" y="158"/>
                  </a:cubicBezTo>
                  <a:cubicBezTo>
                    <a:pt x="41" y="158"/>
                    <a:pt x="47" y="153"/>
                    <a:pt x="48" y="150"/>
                  </a:cubicBezTo>
                  <a:cubicBezTo>
                    <a:pt x="50" y="147"/>
                    <a:pt x="53" y="136"/>
                    <a:pt x="55" y="128"/>
                  </a:cubicBezTo>
                  <a:cubicBezTo>
                    <a:pt x="56" y="122"/>
                    <a:pt x="60" y="106"/>
                    <a:pt x="62" y="97"/>
                  </a:cubicBezTo>
                  <a:cubicBezTo>
                    <a:pt x="64" y="89"/>
                    <a:pt x="67" y="81"/>
                    <a:pt x="68" y="73"/>
                  </a:cubicBezTo>
                  <a:cubicBezTo>
                    <a:pt x="72" y="59"/>
                    <a:pt x="73" y="56"/>
                    <a:pt x="83" y="42"/>
                  </a:cubicBezTo>
                  <a:cubicBezTo>
                    <a:pt x="93" y="28"/>
                    <a:pt x="109" y="9"/>
                    <a:pt x="136" y="9"/>
                  </a:cubicBezTo>
                  <a:cubicBezTo>
                    <a:pt x="156" y="9"/>
                    <a:pt x="157" y="27"/>
                    <a:pt x="157" y="34"/>
                  </a:cubicBezTo>
                  <a:cubicBezTo>
                    <a:pt x="157" y="55"/>
                    <a:pt x="141" y="94"/>
                    <a:pt x="136" y="109"/>
                  </a:cubicBezTo>
                  <a:cubicBezTo>
                    <a:pt x="132" y="119"/>
                    <a:pt x="131" y="122"/>
                    <a:pt x="131" y="128"/>
                  </a:cubicBezTo>
                  <a:cubicBezTo>
                    <a:pt x="131" y="146"/>
                    <a:pt x="146" y="158"/>
                    <a:pt x="164" y="158"/>
                  </a:cubicBezTo>
                  <a:cubicBezTo>
                    <a:pt x="199" y="158"/>
                    <a:pt x="215" y="110"/>
                    <a:pt x="215" y="104"/>
                  </a:cubicBezTo>
                  <a:cubicBezTo>
                    <a:pt x="215" y="100"/>
                    <a:pt x="210" y="100"/>
                    <a:pt x="209" y="100"/>
                  </a:cubicBezTo>
                  <a:cubicBezTo>
                    <a:pt x="204" y="100"/>
                    <a:pt x="204" y="102"/>
                    <a:pt x="202" y="106"/>
                  </a:cubicBezTo>
                  <a:cubicBezTo>
                    <a:pt x="194" y="134"/>
                    <a:pt x="179" y="148"/>
                    <a:pt x="165" y="148"/>
                  </a:cubicBezTo>
                  <a:cubicBezTo>
                    <a:pt x="158" y="148"/>
                    <a:pt x="156" y="143"/>
                    <a:pt x="156" y="136"/>
                  </a:cubicBezTo>
                  <a:cubicBezTo>
                    <a:pt x="156" y="128"/>
                    <a:pt x="158" y="123"/>
                    <a:pt x="164" y="107"/>
                  </a:cubicBezTo>
                  <a:cubicBezTo>
                    <a:pt x="169" y="97"/>
                    <a:pt x="183" y="59"/>
                    <a:pt x="183" y="40"/>
                  </a:cubicBezTo>
                  <a:cubicBezTo>
                    <a:pt x="183" y="6"/>
                    <a:pt x="156" y="0"/>
                    <a:pt x="137" y="0"/>
                  </a:cubicBezTo>
                  <a:cubicBezTo>
                    <a:pt x="108" y="0"/>
                    <a:pt x="88" y="17"/>
                    <a:pt x="78" y="31"/>
                  </a:cubicBezTo>
                  <a:cubicBezTo>
                    <a:pt x="75" y="7"/>
                    <a:pt x="55" y="0"/>
                    <a:pt x="40" y="0"/>
                  </a:cubicBezTo>
                  <a:cubicBezTo>
                    <a:pt x="25" y="0"/>
                    <a:pt x="17" y="10"/>
                    <a:pt x="12" y="18"/>
                  </a:cubicBezTo>
                  <a:cubicBezTo>
                    <a:pt x="5" y="31"/>
                    <a:pt x="0" y="52"/>
                    <a:pt x="0" y="53"/>
                  </a:cubicBezTo>
                  <a:cubicBezTo>
                    <a:pt x="0" y="58"/>
                    <a:pt x="5" y="58"/>
                    <a:pt x="6" y="58"/>
                  </a:cubicBezTo>
                  <a:cubicBezTo>
                    <a:pt x="11" y="58"/>
                    <a:pt x="11" y="57"/>
                    <a:pt x="14" y="47"/>
                  </a:cubicBezTo>
                  <a:cubicBezTo>
                    <a:pt x="19" y="27"/>
                    <a:pt x="25" y="9"/>
                    <a:pt x="39" y="9"/>
                  </a:cubicBezTo>
                  <a:cubicBezTo>
                    <a:pt x="48" y="9"/>
                    <a:pt x="51" y="17"/>
                    <a:pt x="51" y="27"/>
                  </a:cubicBezTo>
                  <a:cubicBezTo>
                    <a:pt x="51" y="33"/>
                    <a:pt x="48" y="46"/>
                    <a:pt x="45" y="56"/>
                  </a:cubicBezTo>
                  <a:cubicBezTo>
                    <a:pt x="43" y="65"/>
                    <a:pt x="39" y="80"/>
                    <a:pt x="37" y="87"/>
                  </a:cubicBezTo>
                  <a:lnTo>
                    <a:pt x="26" y="1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1" name="Freeform 309">
              <a:extLst>
                <a:ext uri="{FF2B5EF4-FFF2-40B4-BE49-F238E27FC236}">
                  <a16:creationId xmlns:a16="http://schemas.microsoft.com/office/drawing/2014/main" id="{BD864FE2-4A61-4718-8B0B-E715B85436D1}"/>
                </a:ext>
              </a:extLst>
            </p:cNvPr>
            <p:cNvSpPr>
              <a:spLocks/>
            </p:cNvSpPr>
            <p:nvPr>
              <p:custDataLst>
                <p:tags r:id="rId36"/>
              </p:custDataLst>
            </p:nvPr>
          </p:nvSpPr>
          <p:spPr bwMode="auto">
            <a:xfrm>
              <a:off x="6121401" y="2265363"/>
              <a:ext cx="79375" cy="168275"/>
            </a:xfrm>
            <a:custGeom>
              <a:avLst/>
              <a:gdLst>
                <a:gd name="T0" fmla="*/ 91 w 153"/>
                <a:gd name="T1" fmla="*/ 112 h 316"/>
                <a:gd name="T2" fmla="*/ 138 w 153"/>
                <a:gd name="T3" fmla="*/ 112 h 316"/>
                <a:gd name="T4" fmla="*/ 153 w 153"/>
                <a:gd name="T5" fmla="*/ 102 h 316"/>
                <a:gd name="T6" fmla="*/ 139 w 153"/>
                <a:gd name="T7" fmla="*/ 97 h 316"/>
                <a:gd name="T8" fmla="*/ 95 w 153"/>
                <a:gd name="T9" fmla="*/ 97 h 316"/>
                <a:gd name="T10" fmla="*/ 116 w 153"/>
                <a:gd name="T11" fmla="*/ 13 h 316"/>
                <a:gd name="T12" fmla="*/ 101 w 153"/>
                <a:gd name="T13" fmla="*/ 0 h 316"/>
                <a:gd name="T14" fmla="*/ 81 w 153"/>
                <a:gd name="T15" fmla="*/ 18 h 316"/>
                <a:gd name="T16" fmla="*/ 62 w 153"/>
                <a:gd name="T17" fmla="*/ 97 h 316"/>
                <a:gd name="T18" fmla="*/ 15 w 153"/>
                <a:gd name="T19" fmla="*/ 97 h 316"/>
                <a:gd name="T20" fmla="*/ 0 w 153"/>
                <a:gd name="T21" fmla="*/ 106 h 316"/>
                <a:gd name="T22" fmla="*/ 14 w 153"/>
                <a:gd name="T23" fmla="*/ 112 h 316"/>
                <a:gd name="T24" fmla="*/ 58 w 153"/>
                <a:gd name="T25" fmla="*/ 112 h 316"/>
                <a:gd name="T26" fmla="*/ 20 w 153"/>
                <a:gd name="T27" fmla="*/ 271 h 316"/>
                <a:gd name="T28" fmla="*/ 66 w 153"/>
                <a:gd name="T29" fmla="*/ 316 h 316"/>
                <a:gd name="T30" fmla="*/ 145 w 153"/>
                <a:gd name="T31" fmla="*/ 240 h 316"/>
                <a:gd name="T32" fmla="*/ 139 w 153"/>
                <a:gd name="T33" fmla="*/ 235 h 316"/>
                <a:gd name="T34" fmla="*/ 131 w 153"/>
                <a:gd name="T35" fmla="*/ 242 h 316"/>
                <a:gd name="T36" fmla="*/ 67 w 153"/>
                <a:gd name="T37" fmla="*/ 305 h 316"/>
                <a:gd name="T38" fmla="*/ 52 w 153"/>
                <a:gd name="T39" fmla="*/ 283 h 316"/>
                <a:gd name="T40" fmla="*/ 55 w 153"/>
                <a:gd name="T41" fmla="*/ 259 h 316"/>
                <a:gd name="T42" fmla="*/ 91 w 153"/>
                <a:gd name="T43" fmla="*/ 1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316">
                  <a:moveTo>
                    <a:pt x="91" y="112"/>
                  </a:moveTo>
                  <a:lnTo>
                    <a:pt x="138" y="112"/>
                  </a:lnTo>
                  <a:cubicBezTo>
                    <a:pt x="148" y="112"/>
                    <a:pt x="153" y="112"/>
                    <a:pt x="153" y="102"/>
                  </a:cubicBezTo>
                  <a:cubicBezTo>
                    <a:pt x="153" y="97"/>
                    <a:pt x="148" y="97"/>
                    <a:pt x="139" y="97"/>
                  </a:cubicBezTo>
                  <a:lnTo>
                    <a:pt x="95" y="97"/>
                  </a:lnTo>
                  <a:cubicBezTo>
                    <a:pt x="113" y="26"/>
                    <a:pt x="116" y="16"/>
                    <a:pt x="116" y="13"/>
                  </a:cubicBezTo>
                  <a:cubicBezTo>
                    <a:pt x="116" y="5"/>
                    <a:pt x="110" y="0"/>
                    <a:pt x="101" y="0"/>
                  </a:cubicBezTo>
                  <a:cubicBezTo>
                    <a:pt x="100" y="0"/>
                    <a:pt x="86" y="1"/>
                    <a:pt x="81" y="18"/>
                  </a:cubicBezTo>
                  <a:lnTo>
                    <a:pt x="62" y="97"/>
                  </a:lnTo>
                  <a:lnTo>
                    <a:pt x="15" y="97"/>
                  </a:lnTo>
                  <a:cubicBezTo>
                    <a:pt x="5" y="97"/>
                    <a:pt x="0" y="97"/>
                    <a:pt x="0" y="106"/>
                  </a:cubicBezTo>
                  <a:cubicBezTo>
                    <a:pt x="0" y="112"/>
                    <a:pt x="4" y="112"/>
                    <a:pt x="14" y="112"/>
                  </a:cubicBezTo>
                  <a:lnTo>
                    <a:pt x="58" y="112"/>
                  </a:lnTo>
                  <a:cubicBezTo>
                    <a:pt x="22" y="253"/>
                    <a:pt x="20" y="262"/>
                    <a:pt x="20" y="271"/>
                  </a:cubicBezTo>
                  <a:cubicBezTo>
                    <a:pt x="20" y="297"/>
                    <a:pt x="39" y="316"/>
                    <a:pt x="66" y="316"/>
                  </a:cubicBezTo>
                  <a:cubicBezTo>
                    <a:pt x="117" y="316"/>
                    <a:pt x="145" y="244"/>
                    <a:pt x="145" y="240"/>
                  </a:cubicBezTo>
                  <a:cubicBezTo>
                    <a:pt x="145" y="235"/>
                    <a:pt x="141" y="235"/>
                    <a:pt x="139" y="235"/>
                  </a:cubicBezTo>
                  <a:cubicBezTo>
                    <a:pt x="134" y="235"/>
                    <a:pt x="134" y="236"/>
                    <a:pt x="131" y="242"/>
                  </a:cubicBezTo>
                  <a:cubicBezTo>
                    <a:pt x="110" y="293"/>
                    <a:pt x="84" y="305"/>
                    <a:pt x="67" y="305"/>
                  </a:cubicBezTo>
                  <a:cubicBezTo>
                    <a:pt x="57" y="305"/>
                    <a:pt x="52" y="299"/>
                    <a:pt x="52" y="283"/>
                  </a:cubicBezTo>
                  <a:cubicBezTo>
                    <a:pt x="52" y="271"/>
                    <a:pt x="53" y="267"/>
                    <a:pt x="55" y="259"/>
                  </a:cubicBezTo>
                  <a:lnTo>
                    <a:pt x="91" y="11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2" name="Freeform 310">
              <a:extLst>
                <a:ext uri="{FF2B5EF4-FFF2-40B4-BE49-F238E27FC236}">
                  <a16:creationId xmlns:a16="http://schemas.microsoft.com/office/drawing/2014/main" id="{39A7B649-C017-41B2-B7A7-9FDA01A34801}"/>
                </a:ext>
              </a:extLst>
            </p:cNvPr>
            <p:cNvSpPr>
              <a:spLocks/>
            </p:cNvSpPr>
            <p:nvPr>
              <p:custDataLst>
                <p:tags r:id="rId37"/>
              </p:custDataLst>
            </p:nvPr>
          </p:nvSpPr>
          <p:spPr bwMode="auto">
            <a:xfrm>
              <a:off x="6281738" y="2276475"/>
              <a:ext cx="171450" cy="176213"/>
            </a:xfrm>
            <a:custGeom>
              <a:avLst/>
              <a:gdLst>
                <a:gd name="T0" fmla="*/ 175 w 330"/>
                <a:gd name="T1" fmla="*/ 176 h 331"/>
                <a:gd name="T2" fmla="*/ 313 w 330"/>
                <a:gd name="T3" fmla="*/ 176 h 331"/>
                <a:gd name="T4" fmla="*/ 330 w 330"/>
                <a:gd name="T5" fmla="*/ 166 h 331"/>
                <a:gd name="T6" fmla="*/ 313 w 330"/>
                <a:gd name="T7" fmla="*/ 156 h 331"/>
                <a:gd name="T8" fmla="*/ 175 w 330"/>
                <a:gd name="T9" fmla="*/ 156 h 331"/>
                <a:gd name="T10" fmla="*/ 175 w 330"/>
                <a:gd name="T11" fmla="*/ 17 h 331"/>
                <a:gd name="T12" fmla="*/ 165 w 330"/>
                <a:gd name="T13" fmla="*/ 0 h 331"/>
                <a:gd name="T14" fmla="*/ 155 w 330"/>
                <a:gd name="T15" fmla="*/ 17 h 331"/>
                <a:gd name="T16" fmla="*/ 155 w 330"/>
                <a:gd name="T17" fmla="*/ 156 h 331"/>
                <a:gd name="T18" fmla="*/ 16 w 330"/>
                <a:gd name="T19" fmla="*/ 156 h 331"/>
                <a:gd name="T20" fmla="*/ 0 w 330"/>
                <a:gd name="T21" fmla="*/ 166 h 331"/>
                <a:gd name="T22" fmla="*/ 16 w 330"/>
                <a:gd name="T23" fmla="*/ 176 h 331"/>
                <a:gd name="T24" fmla="*/ 155 w 330"/>
                <a:gd name="T25" fmla="*/ 176 h 331"/>
                <a:gd name="T26" fmla="*/ 155 w 330"/>
                <a:gd name="T27" fmla="*/ 315 h 331"/>
                <a:gd name="T28" fmla="*/ 165 w 330"/>
                <a:gd name="T29" fmla="*/ 331 h 331"/>
                <a:gd name="T30" fmla="*/ 175 w 330"/>
                <a:gd name="T31" fmla="*/ 315 h 331"/>
                <a:gd name="T32" fmla="*/ 175 w 330"/>
                <a:gd name="T33" fmla="*/ 17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331">
                  <a:moveTo>
                    <a:pt x="175" y="176"/>
                  </a:moveTo>
                  <a:lnTo>
                    <a:pt x="313" y="176"/>
                  </a:lnTo>
                  <a:cubicBezTo>
                    <a:pt x="320" y="176"/>
                    <a:pt x="330" y="176"/>
                    <a:pt x="330" y="166"/>
                  </a:cubicBezTo>
                  <a:cubicBezTo>
                    <a:pt x="330" y="156"/>
                    <a:pt x="320" y="156"/>
                    <a:pt x="313" y="156"/>
                  </a:cubicBezTo>
                  <a:lnTo>
                    <a:pt x="175" y="156"/>
                  </a:lnTo>
                  <a:lnTo>
                    <a:pt x="175" y="17"/>
                  </a:lnTo>
                  <a:cubicBezTo>
                    <a:pt x="175" y="10"/>
                    <a:pt x="175" y="0"/>
                    <a:pt x="165" y="0"/>
                  </a:cubicBezTo>
                  <a:cubicBezTo>
                    <a:pt x="155" y="0"/>
                    <a:pt x="155" y="10"/>
                    <a:pt x="155" y="17"/>
                  </a:cubicBezTo>
                  <a:lnTo>
                    <a:pt x="155" y="156"/>
                  </a:lnTo>
                  <a:lnTo>
                    <a:pt x="16" y="156"/>
                  </a:lnTo>
                  <a:cubicBezTo>
                    <a:pt x="9" y="156"/>
                    <a:pt x="0" y="156"/>
                    <a:pt x="0" y="166"/>
                  </a:cubicBezTo>
                  <a:cubicBezTo>
                    <a:pt x="0" y="176"/>
                    <a:pt x="9" y="176"/>
                    <a:pt x="16" y="176"/>
                  </a:cubicBezTo>
                  <a:lnTo>
                    <a:pt x="155" y="176"/>
                  </a:lnTo>
                  <a:lnTo>
                    <a:pt x="155" y="315"/>
                  </a:lnTo>
                  <a:cubicBezTo>
                    <a:pt x="155" y="322"/>
                    <a:pt x="155" y="331"/>
                    <a:pt x="165" y="331"/>
                  </a:cubicBezTo>
                  <a:cubicBezTo>
                    <a:pt x="175" y="331"/>
                    <a:pt x="175" y="322"/>
                    <a:pt x="175" y="315"/>
                  </a:cubicBezTo>
                  <a:lnTo>
                    <a:pt x="175" y="17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3" name="Freeform 311">
              <a:extLst>
                <a:ext uri="{FF2B5EF4-FFF2-40B4-BE49-F238E27FC236}">
                  <a16:creationId xmlns:a16="http://schemas.microsoft.com/office/drawing/2014/main" id="{5F3A2AD5-AA54-4394-84C7-86F451BA270F}"/>
                </a:ext>
              </a:extLst>
            </p:cNvPr>
            <p:cNvSpPr>
              <a:spLocks noEditPoints="1"/>
            </p:cNvSpPr>
            <p:nvPr>
              <p:custDataLst>
                <p:tags r:id="rId38"/>
              </p:custDataLst>
            </p:nvPr>
          </p:nvSpPr>
          <p:spPr bwMode="auto">
            <a:xfrm>
              <a:off x="6538913" y="2247900"/>
              <a:ext cx="136525" cy="236538"/>
            </a:xfrm>
            <a:custGeom>
              <a:avLst/>
              <a:gdLst>
                <a:gd name="T0" fmla="*/ 192 w 260"/>
                <a:gd name="T1" fmla="*/ 12 h 447"/>
                <a:gd name="T2" fmla="*/ 194 w 260"/>
                <a:gd name="T3" fmla="*/ 5 h 447"/>
                <a:gd name="T4" fmla="*/ 188 w 260"/>
                <a:gd name="T5" fmla="*/ 0 h 447"/>
                <a:gd name="T6" fmla="*/ 180 w 260"/>
                <a:gd name="T7" fmla="*/ 10 h 447"/>
                <a:gd name="T8" fmla="*/ 152 w 260"/>
                <a:gd name="T9" fmla="*/ 125 h 447"/>
                <a:gd name="T10" fmla="*/ 0 w 260"/>
                <a:gd name="T11" fmla="*/ 261 h 447"/>
                <a:gd name="T12" fmla="*/ 95 w 260"/>
                <a:gd name="T13" fmla="*/ 351 h 447"/>
                <a:gd name="T14" fmla="*/ 84 w 260"/>
                <a:gd name="T15" fmla="*/ 398 h 447"/>
                <a:gd name="T16" fmla="*/ 73 w 260"/>
                <a:gd name="T17" fmla="*/ 441 h 447"/>
                <a:gd name="T18" fmla="*/ 79 w 260"/>
                <a:gd name="T19" fmla="*/ 447 h 447"/>
                <a:gd name="T20" fmla="*/ 84 w 260"/>
                <a:gd name="T21" fmla="*/ 445 h 447"/>
                <a:gd name="T22" fmla="*/ 89 w 260"/>
                <a:gd name="T23" fmla="*/ 425 h 447"/>
                <a:gd name="T24" fmla="*/ 108 w 260"/>
                <a:gd name="T25" fmla="*/ 351 h 447"/>
                <a:gd name="T26" fmla="*/ 260 w 260"/>
                <a:gd name="T27" fmla="*/ 215 h 447"/>
                <a:gd name="T28" fmla="*/ 165 w 260"/>
                <a:gd name="T29" fmla="*/ 125 h 447"/>
                <a:gd name="T30" fmla="*/ 192 w 260"/>
                <a:gd name="T31" fmla="*/ 12 h 447"/>
                <a:gd name="T32" fmla="*/ 97 w 260"/>
                <a:gd name="T33" fmla="*/ 340 h 447"/>
                <a:gd name="T34" fmla="*/ 32 w 260"/>
                <a:gd name="T35" fmla="*/ 271 h 447"/>
                <a:gd name="T36" fmla="*/ 149 w 260"/>
                <a:gd name="T37" fmla="*/ 136 h 447"/>
                <a:gd name="T38" fmla="*/ 97 w 260"/>
                <a:gd name="T39" fmla="*/ 340 h 447"/>
                <a:gd name="T40" fmla="*/ 162 w 260"/>
                <a:gd name="T41" fmla="*/ 136 h 447"/>
                <a:gd name="T42" fmla="*/ 228 w 260"/>
                <a:gd name="T43" fmla="*/ 204 h 447"/>
                <a:gd name="T44" fmla="*/ 110 w 260"/>
                <a:gd name="T45" fmla="*/ 340 h 447"/>
                <a:gd name="T46" fmla="*/ 162 w 260"/>
                <a:gd name="T47" fmla="*/ 13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447">
                  <a:moveTo>
                    <a:pt x="192" y="12"/>
                  </a:moveTo>
                  <a:cubicBezTo>
                    <a:pt x="192" y="11"/>
                    <a:pt x="194" y="6"/>
                    <a:pt x="194" y="5"/>
                  </a:cubicBezTo>
                  <a:cubicBezTo>
                    <a:pt x="194" y="5"/>
                    <a:pt x="194" y="0"/>
                    <a:pt x="188" y="0"/>
                  </a:cubicBezTo>
                  <a:cubicBezTo>
                    <a:pt x="183" y="0"/>
                    <a:pt x="182" y="2"/>
                    <a:pt x="180" y="10"/>
                  </a:cubicBezTo>
                  <a:lnTo>
                    <a:pt x="152" y="125"/>
                  </a:lnTo>
                  <a:cubicBezTo>
                    <a:pt x="73" y="127"/>
                    <a:pt x="0" y="193"/>
                    <a:pt x="0" y="261"/>
                  </a:cubicBezTo>
                  <a:cubicBezTo>
                    <a:pt x="0" y="308"/>
                    <a:pt x="34" y="347"/>
                    <a:pt x="95" y="351"/>
                  </a:cubicBezTo>
                  <a:cubicBezTo>
                    <a:pt x="91" y="366"/>
                    <a:pt x="88" y="382"/>
                    <a:pt x="84" y="398"/>
                  </a:cubicBezTo>
                  <a:cubicBezTo>
                    <a:pt x="78" y="421"/>
                    <a:pt x="73" y="440"/>
                    <a:pt x="73" y="441"/>
                  </a:cubicBezTo>
                  <a:cubicBezTo>
                    <a:pt x="73" y="446"/>
                    <a:pt x="76" y="447"/>
                    <a:pt x="79" y="447"/>
                  </a:cubicBezTo>
                  <a:cubicBezTo>
                    <a:pt x="81" y="447"/>
                    <a:pt x="82" y="446"/>
                    <a:pt x="84" y="445"/>
                  </a:cubicBezTo>
                  <a:cubicBezTo>
                    <a:pt x="85" y="444"/>
                    <a:pt x="88" y="432"/>
                    <a:pt x="89" y="425"/>
                  </a:cubicBezTo>
                  <a:lnTo>
                    <a:pt x="108" y="351"/>
                  </a:lnTo>
                  <a:cubicBezTo>
                    <a:pt x="188" y="348"/>
                    <a:pt x="260" y="281"/>
                    <a:pt x="260" y="215"/>
                  </a:cubicBezTo>
                  <a:cubicBezTo>
                    <a:pt x="260" y="176"/>
                    <a:pt x="234" y="130"/>
                    <a:pt x="165" y="125"/>
                  </a:cubicBezTo>
                  <a:lnTo>
                    <a:pt x="192" y="12"/>
                  </a:lnTo>
                  <a:close/>
                  <a:moveTo>
                    <a:pt x="97" y="340"/>
                  </a:moveTo>
                  <a:cubicBezTo>
                    <a:pt x="68" y="338"/>
                    <a:pt x="32" y="321"/>
                    <a:pt x="32" y="271"/>
                  </a:cubicBezTo>
                  <a:cubicBezTo>
                    <a:pt x="32" y="212"/>
                    <a:pt x="75" y="142"/>
                    <a:pt x="149" y="136"/>
                  </a:cubicBezTo>
                  <a:lnTo>
                    <a:pt x="97" y="340"/>
                  </a:lnTo>
                  <a:close/>
                  <a:moveTo>
                    <a:pt x="162" y="136"/>
                  </a:moveTo>
                  <a:cubicBezTo>
                    <a:pt x="199" y="138"/>
                    <a:pt x="228" y="161"/>
                    <a:pt x="228" y="204"/>
                  </a:cubicBezTo>
                  <a:cubicBezTo>
                    <a:pt x="228" y="263"/>
                    <a:pt x="185" y="334"/>
                    <a:pt x="110" y="340"/>
                  </a:cubicBezTo>
                  <a:lnTo>
                    <a:pt x="162" y="13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4" name="Freeform 312">
              <a:extLst>
                <a:ext uri="{FF2B5EF4-FFF2-40B4-BE49-F238E27FC236}">
                  <a16:creationId xmlns:a16="http://schemas.microsoft.com/office/drawing/2014/main" id="{86A5A67C-32C6-42C3-8298-27B3C0B3C980}"/>
                </a:ext>
              </a:extLst>
            </p:cNvPr>
            <p:cNvSpPr>
              <a:spLocks/>
            </p:cNvSpPr>
            <p:nvPr>
              <p:custDataLst>
                <p:tags r:id="rId39"/>
              </p:custDataLst>
            </p:nvPr>
          </p:nvSpPr>
          <p:spPr bwMode="auto">
            <a:xfrm>
              <a:off x="6696076" y="2233613"/>
              <a:ext cx="60325" cy="261938"/>
            </a:xfrm>
            <a:custGeom>
              <a:avLst/>
              <a:gdLst>
                <a:gd name="T0" fmla="*/ 115 w 115"/>
                <a:gd name="T1" fmla="*/ 249 h 497"/>
                <a:gd name="T2" fmla="*/ 83 w 115"/>
                <a:gd name="T3" fmla="*/ 94 h 497"/>
                <a:gd name="T4" fmla="*/ 5 w 115"/>
                <a:gd name="T5" fmla="*/ 0 h 497"/>
                <a:gd name="T6" fmla="*/ 0 w 115"/>
                <a:gd name="T7" fmla="*/ 5 h 497"/>
                <a:gd name="T8" fmla="*/ 10 w 115"/>
                <a:gd name="T9" fmla="*/ 17 h 497"/>
                <a:gd name="T10" fmla="*/ 87 w 115"/>
                <a:gd name="T11" fmla="*/ 249 h 497"/>
                <a:gd name="T12" fmla="*/ 7 w 115"/>
                <a:gd name="T13" fmla="*/ 484 h 497"/>
                <a:gd name="T14" fmla="*/ 0 w 115"/>
                <a:gd name="T15" fmla="*/ 492 h 497"/>
                <a:gd name="T16" fmla="*/ 5 w 115"/>
                <a:gd name="T17" fmla="*/ 497 h 497"/>
                <a:gd name="T18" fmla="*/ 84 w 115"/>
                <a:gd name="T19" fmla="*/ 400 h 497"/>
                <a:gd name="T20" fmla="*/ 115 w 115"/>
                <a:gd name="T21"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7">
                  <a:moveTo>
                    <a:pt x="115" y="249"/>
                  </a:moveTo>
                  <a:cubicBezTo>
                    <a:pt x="115" y="210"/>
                    <a:pt x="110" y="150"/>
                    <a:pt x="83" y="94"/>
                  </a:cubicBezTo>
                  <a:cubicBezTo>
                    <a:pt x="53" y="33"/>
                    <a:pt x="10" y="0"/>
                    <a:pt x="5" y="0"/>
                  </a:cubicBezTo>
                  <a:cubicBezTo>
                    <a:pt x="2" y="0"/>
                    <a:pt x="0" y="2"/>
                    <a:pt x="0" y="5"/>
                  </a:cubicBezTo>
                  <a:cubicBezTo>
                    <a:pt x="0" y="7"/>
                    <a:pt x="0" y="8"/>
                    <a:pt x="10" y="17"/>
                  </a:cubicBezTo>
                  <a:cubicBezTo>
                    <a:pt x="58" y="66"/>
                    <a:pt x="87" y="145"/>
                    <a:pt x="87" y="249"/>
                  </a:cubicBezTo>
                  <a:cubicBezTo>
                    <a:pt x="87" y="334"/>
                    <a:pt x="68" y="421"/>
                    <a:pt x="7" y="484"/>
                  </a:cubicBezTo>
                  <a:cubicBezTo>
                    <a:pt x="0" y="490"/>
                    <a:pt x="0" y="491"/>
                    <a:pt x="0" y="492"/>
                  </a:cubicBezTo>
                  <a:cubicBezTo>
                    <a:pt x="0" y="495"/>
                    <a:pt x="2" y="497"/>
                    <a:pt x="5" y="497"/>
                  </a:cubicBezTo>
                  <a:cubicBezTo>
                    <a:pt x="10" y="497"/>
                    <a:pt x="55" y="463"/>
                    <a:pt x="84" y="400"/>
                  </a:cubicBezTo>
                  <a:cubicBezTo>
                    <a:pt x="109" y="346"/>
                    <a:pt x="115" y="290"/>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5" name="Freeform 313">
              <a:extLst>
                <a:ext uri="{FF2B5EF4-FFF2-40B4-BE49-F238E27FC236}">
                  <a16:creationId xmlns:a16="http://schemas.microsoft.com/office/drawing/2014/main" id="{3D323E20-B459-4E0D-99A7-869E6445AB7B}"/>
                </a:ext>
              </a:extLst>
            </p:cNvPr>
            <p:cNvSpPr>
              <a:spLocks noEditPoints="1"/>
            </p:cNvSpPr>
            <p:nvPr>
              <p:custDataLst>
                <p:tags r:id="rId40"/>
              </p:custDataLst>
            </p:nvPr>
          </p:nvSpPr>
          <p:spPr bwMode="auto">
            <a:xfrm>
              <a:off x="4297363" y="2784475"/>
              <a:ext cx="177800" cy="187325"/>
            </a:xfrm>
            <a:custGeom>
              <a:avLst/>
              <a:gdLst>
                <a:gd name="T0" fmla="*/ 71 w 341"/>
                <a:gd name="T1" fmla="*/ 298 h 355"/>
                <a:gd name="T2" fmla="*/ 10 w 341"/>
                <a:gd name="T3" fmla="*/ 340 h 355"/>
                <a:gd name="T4" fmla="*/ 0 w 341"/>
                <a:gd name="T5" fmla="*/ 350 h 355"/>
                <a:gd name="T6" fmla="*/ 6 w 341"/>
                <a:gd name="T7" fmla="*/ 355 h 355"/>
                <a:gd name="T8" fmla="*/ 49 w 341"/>
                <a:gd name="T9" fmla="*/ 354 h 355"/>
                <a:gd name="T10" fmla="*/ 99 w 341"/>
                <a:gd name="T11" fmla="*/ 355 h 355"/>
                <a:gd name="T12" fmla="*/ 108 w 341"/>
                <a:gd name="T13" fmla="*/ 346 h 355"/>
                <a:gd name="T14" fmla="*/ 100 w 341"/>
                <a:gd name="T15" fmla="*/ 340 h 355"/>
                <a:gd name="T16" fmla="*/ 77 w 341"/>
                <a:gd name="T17" fmla="*/ 323 h 355"/>
                <a:gd name="T18" fmla="*/ 84 w 341"/>
                <a:gd name="T19" fmla="*/ 304 h 355"/>
                <a:gd name="T20" fmla="*/ 122 w 341"/>
                <a:gd name="T21" fmla="*/ 241 h 355"/>
                <a:gd name="T22" fmla="*/ 246 w 341"/>
                <a:gd name="T23" fmla="*/ 241 h 355"/>
                <a:gd name="T24" fmla="*/ 254 w 341"/>
                <a:gd name="T25" fmla="*/ 324 h 355"/>
                <a:gd name="T26" fmla="*/ 218 w 341"/>
                <a:gd name="T27" fmla="*/ 340 h 355"/>
                <a:gd name="T28" fmla="*/ 206 w 341"/>
                <a:gd name="T29" fmla="*/ 350 h 355"/>
                <a:gd name="T30" fmla="*/ 213 w 341"/>
                <a:gd name="T31" fmla="*/ 355 h 355"/>
                <a:gd name="T32" fmla="*/ 275 w 341"/>
                <a:gd name="T33" fmla="*/ 354 h 355"/>
                <a:gd name="T34" fmla="*/ 332 w 341"/>
                <a:gd name="T35" fmla="*/ 355 h 355"/>
                <a:gd name="T36" fmla="*/ 341 w 341"/>
                <a:gd name="T37" fmla="*/ 345 h 355"/>
                <a:gd name="T38" fmla="*/ 329 w 341"/>
                <a:gd name="T39" fmla="*/ 340 h 355"/>
                <a:gd name="T40" fmla="*/ 297 w 341"/>
                <a:gd name="T41" fmla="*/ 322 h 355"/>
                <a:gd name="T42" fmla="*/ 267 w 341"/>
                <a:gd name="T43" fmla="*/ 12 h 355"/>
                <a:gd name="T44" fmla="*/ 257 w 341"/>
                <a:gd name="T45" fmla="*/ 0 h 355"/>
                <a:gd name="T46" fmla="*/ 244 w 341"/>
                <a:gd name="T47" fmla="*/ 8 h 355"/>
                <a:gd name="T48" fmla="*/ 71 w 341"/>
                <a:gd name="T49" fmla="*/ 298 h 355"/>
                <a:gd name="T50" fmla="*/ 131 w 341"/>
                <a:gd name="T51" fmla="*/ 225 h 355"/>
                <a:gd name="T52" fmla="*/ 229 w 341"/>
                <a:gd name="T53" fmla="*/ 61 h 355"/>
                <a:gd name="T54" fmla="*/ 245 w 341"/>
                <a:gd name="T55" fmla="*/ 225 h 355"/>
                <a:gd name="T56" fmla="*/ 131 w 341"/>
                <a:gd name="T57" fmla="*/ 22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1" h="355">
                  <a:moveTo>
                    <a:pt x="71" y="298"/>
                  </a:moveTo>
                  <a:cubicBezTo>
                    <a:pt x="52" y="332"/>
                    <a:pt x="32" y="339"/>
                    <a:pt x="10" y="340"/>
                  </a:cubicBezTo>
                  <a:cubicBezTo>
                    <a:pt x="4" y="340"/>
                    <a:pt x="0" y="340"/>
                    <a:pt x="0" y="350"/>
                  </a:cubicBezTo>
                  <a:cubicBezTo>
                    <a:pt x="0" y="353"/>
                    <a:pt x="2" y="355"/>
                    <a:pt x="6" y="355"/>
                  </a:cubicBezTo>
                  <a:cubicBezTo>
                    <a:pt x="20" y="355"/>
                    <a:pt x="35" y="354"/>
                    <a:pt x="49" y="354"/>
                  </a:cubicBezTo>
                  <a:cubicBezTo>
                    <a:pt x="65" y="354"/>
                    <a:pt x="83" y="355"/>
                    <a:pt x="99" y="355"/>
                  </a:cubicBezTo>
                  <a:cubicBezTo>
                    <a:pt x="102" y="355"/>
                    <a:pt x="108" y="355"/>
                    <a:pt x="108" y="346"/>
                  </a:cubicBezTo>
                  <a:cubicBezTo>
                    <a:pt x="108" y="340"/>
                    <a:pt x="104" y="340"/>
                    <a:pt x="100" y="340"/>
                  </a:cubicBezTo>
                  <a:cubicBezTo>
                    <a:pt x="89" y="339"/>
                    <a:pt x="77" y="335"/>
                    <a:pt x="77" y="323"/>
                  </a:cubicBezTo>
                  <a:cubicBezTo>
                    <a:pt x="77" y="317"/>
                    <a:pt x="80" y="311"/>
                    <a:pt x="84" y="304"/>
                  </a:cubicBezTo>
                  <a:lnTo>
                    <a:pt x="122" y="241"/>
                  </a:lnTo>
                  <a:lnTo>
                    <a:pt x="246" y="241"/>
                  </a:lnTo>
                  <a:cubicBezTo>
                    <a:pt x="247" y="251"/>
                    <a:pt x="254" y="319"/>
                    <a:pt x="254" y="324"/>
                  </a:cubicBezTo>
                  <a:cubicBezTo>
                    <a:pt x="254" y="339"/>
                    <a:pt x="228" y="340"/>
                    <a:pt x="218" y="340"/>
                  </a:cubicBezTo>
                  <a:cubicBezTo>
                    <a:pt x="211" y="340"/>
                    <a:pt x="206" y="340"/>
                    <a:pt x="206" y="350"/>
                  </a:cubicBezTo>
                  <a:cubicBezTo>
                    <a:pt x="206" y="355"/>
                    <a:pt x="212" y="355"/>
                    <a:pt x="213" y="355"/>
                  </a:cubicBezTo>
                  <a:cubicBezTo>
                    <a:pt x="234" y="355"/>
                    <a:pt x="255" y="354"/>
                    <a:pt x="275" y="354"/>
                  </a:cubicBezTo>
                  <a:cubicBezTo>
                    <a:pt x="288" y="354"/>
                    <a:pt x="319" y="355"/>
                    <a:pt x="332" y="355"/>
                  </a:cubicBezTo>
                  <a:cubicBezTo>
                    <a:pt x="335" y="355"/>
                    <a:pt x="341" y="355"/>
                    <a:pt x="341" y="345"/>
                  </a:cubicBezTo>
                  <a:cubicBezTo>
                    <a:pt x="341" y="340"/>
                    <a:pt x="336" y="340"/>
                    <a:pt x="329" y="340"/>
                  </a:cubicBezTo>
                  <a:cubicBezTo>
                    <a:pt x="298" y="340"/>
                    <a:pt x="298" y="337"/>
                    <a:pt x="297" y="322"/>
                  </a:cubicBezTo>
                  <a:lnTo>
                    <a:pt x="267" y="12"/>
                  </a:lnTo>
                  <a:cubicBezTo>
                    <a:pt x="266" y="2"/>
                    <a:pt x="266" y="0"/>
                    <a:pt x="257" y="0"/>
                  </a:cubicBezTo>
                  <a:cubicBezTo>
                    <a:pt x="249" y="0"/>
                    <a:pt x="247" y="3"/>
                    <a:pt x="244" y="8"/>
                  </a:cubicBezTo>
                  <a:lnTo>
                    <a:pt x="71" y="298"/>
                  </a:lnTo>
                  <a:close/>
                  <a:moveTo>
                    <a:pt x="131" y="225"/>
                  </a:moveTo>
                  <a:lnTo>
                    <a:pt x="229" y="61"/>
                  </a:lnTo>
                  <a:lnTo>
                    <a:pt x="245" y="225"/>
                  </a:lnTo>
                  <a:lnTo>
                    <a:pt x="131" y="22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6" name="Freeform 314">
              <a:extLst>
                <a:ext uri="{FF2B5EF4-FFF2-40B4-BE49-F238E27FC236}">
                  <a16:creationId xmlns:a16="http://schemas.microsoft.com/office/drawing/2014/main" id="{104BE2CB-D84F-478E-81C3-44418F68C91F}"/>
                </a:ext>
              </a:extLst>
            </p:cNvPr>
            <p:cNvSpPr>
              <a:spLocks noEditPoints="1"/>
            </p:cNvSpPr>
            <p:nvPr>
              <p:custDataLst>
                <p:tags r:id="rId41"/>
              </p:custDataLst>
            </p:nvPr>
          </p:nvSpPr>
          <p:spPr bwMode="auto">
            <a:xfrm>
              <a:off x="4568826" y="2874963"/>
              <a:ext cx="173038" cy="61913"/>
            </a:xfrm>
            <a:custGeom>
              <a:avLst/>
              <a:gdLst>
                <a:gd name="T0" fmla="*/ 313 w 330"/>
                <a:gd name="T1" fmla="*/ 20 h 116"/>
                <a:gd name="T2" fmla="*/ 330 w 330"/>
                <a:gd name="T3" fmla="*/ 10 h 116"/>
                <a:gd name="T4" fmla="*/ 314 w 330"/>
                <a:gd name="T5" fmla="*/ 0 h 116"/>
                <a:gd name="T6" fmla="*/ 17 w 330"/>
                <a:gd name="T7" fmla="*/ 0 h 116"/>
                <a:gd name="T8" fmla="*/ 0 w 330"/>
                <a:gd name="T9" fmla="*/ 10 h 116"/>
                <a:gd name="T10" fmla="*/ 17 w 330"/>
                <a:gd name="T11" fmla="*/ 20 h 116"/>
                <a:gd name="T12" fmla="*/ 313 w 330"/>
                <a:gd name="T13" fmla="*/ 20 h 116"/>
                <a:gd name="T14" fmla="*/ 314 w 330"/>
                <a:gd name="T15" fmla="*/ 116 h 116"/>
                <a:gd name="T16" fmla="*/ 330 w 330"/>
                <a:gd name="T17" fmla="*/ 106 h 116"/>
                <a:gd name="T18" fmla="*/ 313 w 330"/>
                <a:gd name="T19" fmla="*/ 96 h 116"/>
                <a:gd name="T20" fmla="*/ 17 w 330"/>
                <a:gd name="T21" fmla="*/ 96 h 116"/>
                <a:gd name="T22" fmla="*/ 0 w 330"/>
                <a:gd name="T23" fmla="*/ 106 h 116"/>
                <a:gd name="T24" fmla="*/ 17 w 330"/>
                <a:gd name="T25" fmla="*/ 116 h 116"/>
                <a:gd name="T26" fmla="*/ 314 w 33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6">
                  <a:moveTo>
                    <a:pt x="313" y="20"/>
                  </a:moveTo>
                  <a:cubicBezTo>
                    <a:pt x="321" y="20"/>
                    <a:pt x="330" y="20"/>
                    <a:pt x="330" y="10"/>
                  </a:cubicBezTo>
                  <a:cubicBezTo>
                    <a:pt x="330" y="0"/>
                    <a:pt x="321" y="0"/>
                    <a:pt x="314" y="0"/>
                  </a:cubicBezTo>
                  <a:lnTo>
                    <a:pt x="17" y="0"/>
                  </a:lnTo>
                  <a:cubicBezTo>
                    <a:pt x="10" y="0"/>
                    <a:pt x="0" y="0"/>
                    <a:pt x="0" y="10"/>
                  </a:cubicBezTo>
                  <a:cubicBezTo>
                    <a:pt x="0" y="20"/>
                    <a:pt x="10" y="20"/>
                    <a:pt x="17" y="20"/>
                  </a:cubicBezTo>
                  <a:lnTo>
                    <a:pt x="313" y="20"/>
                  </a:lnTo>
                  <a:close/>
                  <a:moveTo>
                    <a:pt x="314" y="116"/>
                  </a:moveTo>
                  <a:cubicBezTo>
                    <a:pt x="321" y="116"/>
                    <a:pt x="330" y="116"/>
                    <a:pt x="330" y="106"/>
                  </a:cubicBezTo>
                  <a:cubicBezTo>
                    <a:pt x="330" y="96"/>
                    <a:pt x="321" y="96"/>
                    <a:pt x="313" y="96"/>
                  </a:cubicBezTo>
                  <a:lnTo>
                    <a:pt x="17" y="96"/>
                  </a:lnTo>
                  <a:cubicBezTo>
                    <a:pt x="10" y="96"/>
                    <a:pt x="0" y="96"/>
                    <a:pt x="0" y="106"/>
                  </a:cubicBezTo>
                  <a:cubicBezTo>
                    <a:pt x="0" y="116"/>
                    <a:pt x="10" y="116"/>
                    <a:pt x="17" y="116"/>
                  </a:cubicBezTo>
                  <a:lnTo>
                    <a:pt x="314" y="1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7" name="Freeform 315">
              <a:extLst>
                <a:ext uri="{FF2B5EF4-FFF2-40B4-BE49-F238E27FC236}">
                  <a16:creationId xmlns:a16="http://schemas.microsoft.com/office/drawing/2014/main" id="{9DA8D8FA-6CAB-4DBA-8549-5253FB0030B1}"/>
                </a:ext>
              </a:extLst>
            </p:cNvPr>
            <p:cNvSpPr>
              <a:spLocks/>
            </p:cNvSpPr>
            <p:nvPr>
              <p:custDataLst>
                <p:tags r:id="rId42"/>
              </p:custDataLst>
            </p:nvPr>
          </p:nvSpPr>
          <p:spPr bwMode="auto">
            <a:xfrm>
              <a:off x="4857751" y="2641600"/>
              <a:ext cx="236538" cy="473075"/>
            </a:xfrm>
            <a:custGeom>
              <a:avLst/>
              <a:gdLst>
                <a:gd name="T0" fmla="*/ 176 w 452"/>
                <a:gd name="T1" fmla="*/ 819 h 894"/>
                <a:gd name="T2" fmla="*/ 69 w 452"/>
                <a:gd name="T3" fmla="*/ 447 h 894"/>
                <a:gd name="T4" fmla="*/ 0 w 452"/>
                <a:gd name="T5" fmla="*/ 528 h 894"/>
                <a:gd name="T6" fmla="*/ 8 w 452"/>
                <a:gd name="T7" fmla="*/ 535 h 894"/>
                <a:gd name="T8" fmla="*/ 42 w 452"/>
                <a:gd name="T9" fmla="*/ 496 h 894"/>
                <a:gd name="T10" fmla="*/ 156 w 452"/>
                <a:gd name="T11" fmla="*/ 894 h 894"/>
                <a:gd name="T12" fmla="*/ 177 w 452"/>
                <a:gd name="T13" fmla="*/ 882 h 894"/>
                <a:gd name="T14" fmla="*/ 450 w 452"/>
                <a:gd name="T15" fmla="*/ 20 h 894"/>
                <a:gd name="T16" fmla="*/ 452 w 452"/>
                <a:gd name="T17" fmla="*/ 10 h 894"/>
                <a:gd name="T18" fmla="*/ 442 w 452"/>
                <a:gd name="T19" fmla="*/ 0 h 894"/>
                <a:gd name="T20" fmla="*/ 431 w 452"/>
                <a:gd name="T21" fmla="*/ 13 h 894"/>
                <a:gd name="T22" fmla="*/ 176 w 452"/>
                <a:gd name="T23" fmla="*/ 819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2" h="894">
                  <a:moveTo>
                    <a:pt x="176" y="819"/>
                  </a:moveTo>
                  <a:lnTo>
                    <a:pt x="69" y="447"/>
                  </a:lnTo>
                  <a:lnTo>
                    <a:pt x="0" y="528"/>
                  </a:lnTo>
                  <a:lnTo>
                    <a:pt x="8" y="535"/>
                  </a:lnTo>
                  <a:lnTo>
                    <a:pt x="42" y="496"/>
                  </a:lnTo>
                  <a:lnTo>
                    <a:pt x="156" y="894"/>
                  </a:lnTo>
                  <a:cubicBezTo>
                    <a:pt x="172" y="894"/>
                    <a:pt x="173" y="894"/>
                    <a:pt x="177" y="882"/>
                  </a:cubicBezTo>
                  <a:lnTo>
                    <a:pt x="450" y="20"/>
                  </a:lnTo>
                  <a:cubicBezTo>
                    <a:pt x="452" y="12"/>
                    <a:pt x="452" y="10"/>
                    <a:pt x="452" y="10"/>
                  </a:cubicBezTo>
                  <a:cubicBezTo>
                    <a:pt x="452" y="4"/>
                    <a:pt x="448" y="0"/>
                    <a:pt x="442" y="0"/>
                  </a:cubicBezTo>
                  <a:cubicBezTo>
                    <a:pt x="435" y="0"/>
                    <a:pt x="433" y="6"/>
                    <a:pt x="431" y="13"/>
                  </a:cubicBezTo>
                  <a:lnTo>
                    <a:pt x="176" y="81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9" name="Freeform 317">
              <a:extLst>
                <a:ext uri="{FF2B5EF4-FFF2-40B4-BE49-F238E27FC236}">
                  <a16:creationId xmlns:a16="http://schemas.microsoft.com/office/drawing/2014/main" id="{81BB9D7D-3707-4C30-9115-0499C215B876}"/>
                </a:ext>
              </a:extLst>
            </p:cNvPr>
            <p:cNvSpPr>
              <a:spLocks/>
            </p:cNvSpPr>
            <p:nvPr>
              <p:custDataLst>
                <p:tags r:id="rId43"/>
              </p:custDataLst>
            </p:nvPr>
          </p:nvSpPr>
          <p:spPr bwMode="auto">
            <a:xfrm>
              <a:off x="5103813" y="2787650"/>
              <a:ext cx="182563" cy="190500"/>
            </a:xfrm>
            <a:custGeom>
              <a:avLst/>
              <a:gdLst>
                <a:gd name="T0" fmla="*/ 352 w 352"/>
                <a:gd name="T1" fmla="*/ 5 h 361"/>
                <a:gd name="T2" fmla="*/ 347 w 352"/>
                <a:gd name="T3" fmla="*/ 0 h 361"/>
                <a:gd name="T4" fmla="*/ 339 w 352"/>
                <a:gd name="T5" fmla="*/ 6 h 361"/>
                <a:gd name="T6" fmla="*/ 305 w 352"/>
                <a:gd name="T7" fmla="*/ 45 h 361"/>
                <a:gd name="T8" fmla="*/ 222 w 352"/>
                <a:gd name="T9" fmla="*/ 0 h 361"/>
                <a:gd name="T10" fmla="*/ 0 w 352"/>
                <a:gd name="T11" fmla="*/ 225 h 361"/>
                <a:gd name="T12" fmla="*/ 134 w 352"/>
                <a:gd name="T13" fmla="*/ 361 h 361"/>
                <a:gd name="T14" fmla="*/ 242 w 352"/>
                <a:gd name="T15" fmla="*/ 319 h 361"/>
                <a:gd name="T16" fmla="*/ 296 w 352"/>
                <a:gd name="T17" fmla="*/ 231 h 361"/>
                <a:gd name="T18" fmla="*/ 290 w 352"/>
                <a:gd name="T19" fmla="*/ 226 h 361"/>
                <a:gd name="T20" fmla="*/ 284 w 352"/>
                <a:gd name="T21" fmla="*/ 231 h 361"/>
                <a:gd name="T22" fmla="*/ 234 w 352"/>
                <a:gd name="T23" fmla="*/ 310 h 361"/>
                <a:gd name="T24" fmla="*/ 142 w 352"/>
                <a:gd name="T25" fmla="*/ 346 h 361"/>
                <a:gd name="T26" fmla="*/ 45 w 352"/>
                <a:gd name="T27" fmla="*/ 243 h 361"/>
                <a:gd name="T28" fmla="*/ 105 w 352"/>
                <a:gd name="T29" fmla="*/ 76 h 361"/>
                <a:gd name="T30" fmla="*/ 226 w 352"/>
                <a:gd name="T31" fmla="*/ 16 h 361"/>
                <a:gd name="T32" fmla="*/ 306 w 352"/>
                <a:gd name="T33" fmla="*/ 112 h 361"/>
                <a:gd name="T34" fmla="*/ 305 w 352"/>
                <a:gd name="T35" fmla="*/ 137 h 361"/>
                <a:gd name="T36" fmla="*/ 312 w 352"/>
                <a:gd name="T37" fmla="*/ 142 h 361"/>
                <a:gd name="T38" fmla="*/ 321 w 352"/>
                <a:gd name="T39" fmla="*/ 132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4"/>
                    <a:pt x="351" y="0"/>
                    <a:pt x="347" y="0"/>
                  </a:cubicBezTo>
                  <a:cubicBezTo>
                    <a:pt x="345" y="0"/>
                    <a:pt x="345" y="1"/>
                    <a:pt x="339" y="6"/>
                  </a:cubicBezTo>
                  <a:lnTo>
                    <a:pt x="305" y="45"/>
                  </a:lnTo>
                  <a:cubicBezTo>
                    <a:pt x="300" y="38"/>
                    <a:pt x="277" y="0"/>
                    <a:pt x="222" y="0"/>
                  </a:cubicBezTo>
                  <a:cubicBezTo>
                    <a:pt x="111" y="0"/>
                    <a:pt x="0" y="110"/>
                    <a:pt x="0" y="225"/>
                  </a:cubicBezTo>
                  <a:cubicBezTo>
                    <a:pt x="0" y="307"/>
                    <a:pt x="58" y="361"/>
                    <a:pt x="134" y="361"/>
                  </a:cubicBezTo>
                  <a:cubicBezTo>
                    <a:pt x="178" y="361"/>
                    <a:pt x="215" y="341"/>
                    <a:pt x="242" y="319"/>
                  </a:cubicBezTo>
                  <a:cubicBezTo>
                    <a:pt x="288" y="278"/>
                    <a:pt x="296" y="233"/>
                    <a:pt x="296" y="231"/>
                  </a:cubicBezTo>
                  <a:cubicBezTo>
                    <a:pt x="296" y="226"/>
                    <a:pt x="291" y="226"/>
                    <a:pt x="290" y="226"/>
                  </a:cubicBezTo>
                  <a:cubicBezTo>
                    <a:pt x="287" y="226"/>
                    <a:pt x="285" y="227"/>
                    <a:pt x="284" y="231"/>
                  </a:cubicBezTo>
                  <a:cubicBezTo>
                    <a:pt x="279" y="246"/>
                    <a:pt x="268" y="281"/>
                    <a:pt x="234" y="310"/>
                  </a:cubicBezTo>
                  <a:cubicBezTo>
                    <a:pt x="199" y="337"/>
                    <a:pt x="168" y="346"/>
                    <a:pt x="142" y="346"/>
                  </a:cubicBezTo>
                  <a:cubicBezTo>
                    <a:pt x="98" y="346"/>
                    <a:pt x="45" y="320"/>
                    <a:pt x="45" y="243"/>
                  </a:cubicBezTo>
                  <a:cubicBezTo>
                    <a:pt x="45" y="214"/>
                    <a:pt x="55" y="134"/>
                    <a:pt x="105" y="76"/>
                  </a:cubicBezTo>
                  <a:cubicBezTo>
                    <a:pt x="135" y="41"/>
                    <a:pt x="182" y="16"/>
                    <a:pt x="226" y="16"/>
                  </a:cubicBezTo>
                  <a:cubicBezTo>
                    <a:pt x="277" y="16"/>
                    <a:pt x="306" y="54"/>
                    <a:pt x="306" y="112"/>
                  </a:cubicBezTo>
                  <a:cubicBezTo>
                    <a:pt x="306" y="131"/>
                    <a:pt x="305" y="132"/>
                    <a:pt x="305" y="137"/>
                  </a:cubicBezTo>
                  <a:cubicBezTo>
                    <a:pt x="305" y="142"/>
                    <a:pt x="310" y="142"/>
                    <a:pt x="312" y="142"/>
                  </a:cubicBezTo>
                  <a:cubicBezTo>
                    <a:pt x="319" y="142"/>
                    <a:pt x="319" y="141"/>
                    <a:pt x="321" y="132"/>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6" name="Freeform 318">
              <a:extLst>
                <a:ext uri="{FF2B5EF4-FFF2-40B4-BE49-F238E27FC236}">
                  <a16:creationId xmlns:a16="http://schemas.microsoft.com/office/drawing/2014/main" id="{CEC8F163-CE3A-4C85-AA46-B4137D2F36B2}"/>
                </a:ext>
              </a:extLst>
            </p:cNvPr>
            <p:cNvSpPr>
              <a:spLocks/>
            </p:cNvSpPr>
            <p:nvPr>
              <p:custDataLst>
                <p:tags r:id="rId44"/>
              </p:custDataLst>
            </p:nvPr>
          </p:nvSpPr>
          <p:spPr bwMode="auto">
            <a:xfrm>
              <a:off x="5305426" y="2757488"/>
              <a:ext cx="80963" cy="123825"/>
            </a:xfrm>
            <a:custGeom>
              <a:avLst/>
              <a:gdLst>
                <a:gd name="T0" fmla="*/ 156 w 156"/>
                <a:gd name="T1" fmla="*/ 169 h 233"/>
                <a:gd name="T2" fmla="*/ 144 w 156"/>
                <a:gd name="T3" fmla="*/ 169 h 233"/>
                <a:gd name="T4" fmla="*/ 135 w 156"/>
                <a:gd name="T5" fmla="*/ 201 h 233"/>
                <a:gd name="T6" fmla="*/ 100 w 156"/>
                <a:gd name="T7" fmla="*/ 203 h 233"/>
                <a:gd name="T8" fmla="*/ 35 w 156"/>
                <a:gd name="T9" fmla="*/ 203 h 233"/>
                <a:gd name="T10" fmla="*/ 105 w 156"/>
                <a:gd name="T11" fmla="*/ 144 h 233"/>
                <a:gd name="T12" fmla="*/ 156 w 156"/>
                <a:gd name="T13" fmla="*/ 68 h 233"/>
                <a:gd name="T14" fmla="*/ 73 w 156"/>
                <a:gd name="T15" fmla="*/ 0 h 233"/>
                <a:gd name="T16" fmla="*/ 0 w 156"/>
                <a:gd name="T17" fmla="*/ 63 h 233"/>
                <a:gd name="T18" fmla="*/ 19 w 156"/>
                <a:gd name="T19" fmla="*/ 82 h 233"/>
                <a:gd name="T20" fmla="*/ 38 w 156"/>
                <a:gd name="T21" fmla="*/ 64 h 233"/>
                <a:gd name="T22" fmla="*/ 17 w 156"/>
                <a:gd name="T23" fmla="*/ 45 h 233"/>
                <a:gd name="T24" fmla="*/ 68 w 156"/>
                <a:gd name="T25" fmla="*/ 13 h 233"/>
                <a:gd name="T26" fmla="*/ 122 w 156"/>
                <a:gd name="T27" fmla="*/ 68 h 233"/>
                <a:gd name="T28" fmla="*/ 89 w 156"/>
                <a:gd name="T29" fmla="*/ 136 h 233"/>
                <a:gd name="T30" fmla="*/ 4 w 156"/>
                <a:gd name="T31" fmla="*/ 219 h 233"/>
                <a:gd name="T32" fmla="*/ 0 w 156"/>
                <a:gd name="T33" fmla="*/ 233 h 233"/>
                <a:gd name="T34" fmla="*/ 145 w 156"/>
                <a:gd name="T35" fmla="*/ 233 h 233"/>
                <a:gd name="T36" fmla="*/ 156 w 156"/>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233">
                  <a:moveTo>
                    <a:pt x="156" y="169"/>
                  </a:moveTo>
                  <a:lnTo>
                    <a:pt x="144" y="169"/>
                  </a:lnTo>
                  <a:cubicBezTo>
                    <a:pt x="143" y="177"/>
                    <a:pt x="139" y="198"/>
                    <a:pt x="135" y="201"/>
                  </a:cubicBezTo>
                  <a:cubicBezTo>
                    <a:pt x="132" y="203"/>
                    <a:pt x="105" y="203"/>
                    <a:pt x="100" y="203"/>
                  </a:cubicBezTo>
                  <a:lnTo>
                    <a:pt x="35" y="203"/>
                  </a:lnTo>
                  <a:cubicBezTo>
                    <a:pt x="72" y="171"/>
                    <a:pt x="84" y="161"/>
                    <a:pt x="105" y="144"/>
                  </a:cubicBezTo>
                  <a:cubicBezTo>
                    <a:pt x="131" y="124"/>
                    <a:pt x="156" y="102"/>
                    <a:pt x="156" y="68"/>
                  </a:cubicBezTo>
                  <a:cubicBezTo>
                    <a:pt x="156" y="26"/>
                    <a:pt x="118" y="0"/>
                    <a:pt x="73" y="0"/>
                  </a:cubicBezTo>
                  <a:cubicBezTo>
                    <a:pt x="30" y="0"/>
                    <a:pt x="0" y="30"/>
                    <a:pt x="0" y="63"/>
                  </a:cubicBezTo>
                  <a:cubicBezTo>
                    <a:pt x="0" y="81"/>
                    <a:pt x="16" y="82"/>
                    <a:pt x="19" y="82"/>
                  </a:cubicBezTo>
                  <a:cubicBezTo>
                    <a:pt x="27" y="82"/>
                    <a:pt x="38" y="76"/>
                    <a:pt x="38" y="64"/>
                  </a:cubicBezTo>
                  <a:cubicBezTo>
                    <a:pt x="38" y="58"/>
                    <a:pt x="35" y="45"/>
                    <a:pt x="17" y="45"/>
                  </a:cubicBezTo>
                  <a:cubicBezTo>
                    <a:pt x="28" y="20"/>
                    <a:pt x="52" y="13"/>
                    <a:pt x="68" y="13"/>
                  </a:cubicBezTo>
                  <a:cubicBezTo>
                    <a:pt x="103" y="13"/>
                    <a:pt x="122" y="40"/>
                    <a:pt x="122" y="68"/>
                  </a:cubicBezTo>
                  <a:cubicBezTo>
                    <a:pt x="122" y="99"/>
                    <a:pt x="100" y="123"/>
                    <a:pt x="89" y="136"/>
                  </a:cubicBezTo>
                  <a:lnTo>
                    <a:pt x="4" y="219"/>
                  </a:lnTo>
                  <a:cubicBezTo>
                    <a:pt x="0" y="223"/>
                    <a:pt x="0" y="223"/>
                    <a:pt x="0" y="233"/>
                  </a:cubicBezTo>
                  <a:lnTo>
                    <a:pt x="145" y="233"/>
                  </a:lnTo>
                  <a:lnTo>
                    <a:pt x="156"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7" name="Freeform 319">
              <a:extLst>
                <a:ext uri="{FF2B5EF4-FFF2-40B4-BE49-F238E27FC236}">
                  <a16:creationId xmlns:a16="http://schemas.microsoft.com/office/drawing/2014/main" id="{52C57561-9379-45D8-B69D-901CBE7CF053}"/>
                </a:ext>
              </a:extLst>
            </p:cNvPr>
            <p:cNvSpPr>
              <a:spLocks/>
            </p:cNvSpPr>
            <p:nvPr>
              <p:custDataLst>
                <p:tags r:id="rId45"/>
              </p:custDataLst>
            </p:nvPr>
          </p:nvSpPr>
          <p:spPr bwMode="auto">
            <a:xfrm>
              <a:off x="5295901" y="2919413"/>
              <a:ext cx="66675" cy="123825"/>
            </a:xfrm>
            <a:custGeom>
              <a:avLst/>
              <a:gdLst>
                <a:gd name="T0" fmla="*/ 80 w 128"/>
                <a:gd name="T1" fmla="*/ 10 h 233"/>
                <a:gd name="T2" fmla="*/ 69 w 128"/>
                <a:gd name="T3" fmla="*/ 0 h 233"/>
                <a:gd name="T4" fmla="*/ 0 w 128"/>
                <a:gd name="T5" fmla="*/ 22 h 233"/>
                <a:gd name="T6" fmla="*/ 0 w 128"/>
                <a:gd name="T7" fmla="*/ 35 h 233"/>
                <a:gd name="T8" fmla="*/ 51 w 128"/>
                <a:gd name="T9" fmla="*/ 25 h 233"/>
                <a:gd name="T10" fmla="*/ 51 w 128"/>
                <a:gd name="T11" fmla="*/ 204 h 233"/>
                <a:gd name="T12" fmla="*/ 16 w 128"/>
                <a:gd name="T13" fmla="*/ 221 h 233"/>
                <a:gd name="T14" fmla="*/ 3 w 128"/>
                <a:gd name="T15" fmla="*/ 221 h 233"/>
                <a:gd name="T16" fmla="*/ 3 w 128"/>
                <a:gd name="T17" fmla="*/ 233 h 233"/>
                <a:gd name="T18" fmla="*/ 65 w 128"/>
                <a:gd name="T19" fmla="*/ 232 h 233"/>
                <a:gd name="T20" fmla="*/ 128 w 128"/>
                <a:gd name="T21" fmla="*/ 233 h 233"/>
                <a:gd name="T22" fmla="*/ 128 w 128"/>
                <a:gd name="T23" fmla="*/ 221 h 233"/>
                <a:gd name="T24" fmla="*/ 115 w 128"/>
                <a:gd name="T25" fmla="*/ 221 h 233"/>
                <a:gd name="T26" fmla="*/ 80 w 128"/>
                <a:gd name="T27" fmla="*/ 204 h 233"/>
                <a:gd name="T28" fmla="*/ 80 w 128"/>
                <a:gd name="T29"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3">
                  <a:moveTo>
                    <a:pt x="80" y="10"/>
                  </a:moveTo>
                  <a:cubicBezTo>
                    <a:pt x="80" y="0"/>
                    <a:pt x="79" y="0"/>
                    <a:pt x="69" y="0"/>
                  </a:cubicBezTo>
                  <a:cubicBezTo>
                    <a:pt x="46" y="22"/>
                    <a:pt x="14" y="22"/>
                    <a:pt x="0" y="22"/>
                  </a:cubicBezTo>
                  <a:lnTo>
                    <a:pt x="0" y="35"/>
                  </a:lnTo>
                  <a:cubicBezTo>
                    <a:pt x="9" y="35"/>
                    <a:pt x="32" y="35"/>
                    <a:pt x="51" y="25"/>
                  </a:cubicBezTo>
                  <a:lnTo>
                    <a:pt x="51" y="204"/>
                  </a:lnTo>
                  <a:cubicBezTo>
                    <a:pt x="51" y="216"/>
                    <a:pt x="51" y="221"/>
                    <a:pt x="16" y="221"/>
                  </a:cubicBezTo>
                  <a:lnTo>
                    <a:pt x="3" y="221"/>
                  </a:lnTo>
                  <a:lnTo>
                    <a:pt x="3" y="233"/>
                  </a:lnTo>
                  <a:cubicBezTo>
                    <a:pt x="9" y="233"/>
                    <a:pt x="52" y="232"/>
                    <a:pt x="65" y="232"/>
                  </a:cubicBezTo>
                  <a:cubicBezTo>
                    <a:pt x="76" y="232"/>
                    <a:pt x="120" y="233"/>
                    <a:pt x="128" y="233"/>
                  </a:cubicBezTo>
                  <a:lnTo>
                    <a:pt x="128" y="221"/>
                  </a:lnTo>
                  <a:lnTo>
                    <a:pt x="115" y="221"/>
                  </a:lnTo>
                  <a:cubicBezTo>
                    <a:pt x="80" y="221"/>
                    <a:pt x="80" y="216"/>
                    <a:pt x="80" y="204"/>
                  </a:cubicBezTo>
                  <a:lnTo>
                    <a:pt x="80"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8" name="Freeform 320">
              <a:extLst>
                <a:ext uri="{FF2B5EF4-FFF2-40B4-BE49-F238E27FC236}">
                  <a16:creationId xmlns:a16="http://schemas.microsoft.com/office/drawing/2014/main" id="{E888AEDB-B575-4564-8DFA-35A4ADD3759C}"/>
                </a:ext>
              </a:extLst>
            </p:cNvPr>
            <p:cNvSpPr>
              <a:spLocks/>
            </p:cNvSpPr>
            <p:nvPr>
              <p:custDataLst>
                <p:tags r:id="rId46"/>
              </p:custDataLst>
            </p:nvPr>
          </p:nvSpPr>
          <p:spPr bwMode="auto">
            <a:xfrm>
              <a:off x="5483226" y="2819400"/>
              <a:ext cx="173038" cy="174625"/>
            </a:xfrm>
            <a:custGeom>
              <a:avLst/>
              <a:gdLst>
                <a:gd name="T0" fmla="*/ 175 w 330"/>
                <a:gd name="T1" fmla="*/ 175 h 331"/>
                <a:gd name="T2" fmla="*/ 314 w 330"/>
                <a:gd name="T3" fmla="*/ 175 h 331"/>
                <a:gd name="T4" fmla="*/ 330 w 330"/>
                <a:gd name="T5" fmla="*/ 165 h 331"/>
                <a:gd name="T6" fmla="*/ 314 w 330"/>
                <a:gd name="T7" fmla="*/ 155 h 331"/>
                <a:gd name="T8" fmla="*/ 175 w 330"/>
                <a:gd name="T9" fmla="*/ 155 h 331"/>
                <a:gd name="T10" fmla="*/ 175 w 330"/>
                <a:gd name="T11" fmla="*/ 16 h 331"/>
                <a:gd name="T12" fmla="*/ 165 w 330"/>
                <a:gd name="T13" fmla="*/ 0 h 331"/>
                <a:gd name="T14" fmla="*/ 155 w 330"/>
                <a:gd name="T15" fmla="*/ 16 h 331"/>
                <a:gd name="T16" fmla="*/ 155 w 330"/>
                <a:gd name="T17" fmla="*/ 155 h 331"/>
                <a:gd name="T18" fmla="*/ 16 w 330"/>
                <a:gd name="T19" fmla="*/ 155 h 331"/>
                <a:gd name="T20" fmla="*/ 0 w 330"/>
                <a:gd name="T21" fmla="*/ 165 h 331"/>
                <a:gd name="T22" fmla="*/ 16 w 330"/>
                <a:gd name="T23" fmla="*/ 175 h 331"/>
                <a:gd name="T24" fmla="*/ 155 w 330"/>
                <a:gd name="T25" fmla="*/ 175 h 331"/>
                <a:gd name="T26" fmla="*/ 155 w 330"/>
                <a:gd name="T27" fmla="*/ 314 h 331"/>
                <a:gd name="T28" fmla="*/ 165 w 330"/>
                <a:gd name="T29" fmla="*/ 331 h 331"/>
                <a:gd name="T30" fmla="*/ 175 w 330"/>
                <a:gd name="T31" fmla="*/ 314 h 331"/>
                <a:gd name="T32" fmla="*/ 175 w 330"/>
                <a:gd name="T33" fmla="*/ 17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331">
                  <a:moveTo>
                    <a:pt x="175" y="175"/>
                  </a:moveTo>
                  <a:lnTo>
                    <a:pt x="314" y="175"/>
                  </a:lnTo>
                  <a:cubicBezTo>
                    <a:pt x="321" y="175"/>
                    <a:pt x="330" y="175"/>
                    <a:pt x="330" y="165"/>
                  </a:cubicBezTo>
                  <a:cubicBezTo>
                    <a:pt x="330" y="155"/>
                    <a:pt x="321" y="155"/>
                    <a:pt x="314" y="155"/>
                  </a:cubicBezTo>
                  <a:lnTo>
                    <a:pt x="175" y="155"/>
                  </a:lnTo>
                  <a:lnTo>
                    <a:pt x="175" y="16"/>
                  </a:lnTo>
                  <a:cubicBezTo>
                    <a:pt x="175" y="9"/>
                    <a:pt x="175" y="0"/>
                    <a:pt x="165" y="0"/>
                  </a:cubicBezTo>
                  <a:cubicBezTo>
                    <a:pt x="155" y="0"/>
                    <a:pt x="155" y="9"/>
                    <a:pt x="155" y="16"/>
                  </a:cubicBezTo>
                  <a:lnTo>
                    <a:pt x="155" y="155"/>
                  </a:lnTo>
                  <a:lnTo>
                    <a:pt x="16" y="155"/>
                  </a:lnTo>
                  <a:cubicBezTo>
                    <a:pt x="9" y="155"/>
                    <a:pt x="0" y="155"/>
                    <a:pt x="0" y="165"/>
                  </a:cubicBezTo>
                  <a:cubicBezTo>
                    <a:pt x="0" y="175"/>
                    <a:pt x="9" y="175"/>
                    <a:pt x="16" y="175"/>
                  </a:cubicBezTo>
                  <a:lnTo>
                    <a:pt x="155" y="175"/>
                  </a:lnTo>
                  <a:lnTo>
                    <a:pt x="155" y="314"/>
                  </a:lnTo>
                  <a:cubicBezTo>
                    <a:pt x="155" y="321"/>
                    <a:pt x="155" y="331"/>
                    <a:pt x="165" y="331"/>
                  </a:cubicBezTo>
                  <a:cubicBezTo>
                    <a:pt x="175" y="331"/>
                    <a:pt x="175" y="321"/>
                    <a:pt x="175" y="314"/>
                  </a:cubicBezTo>
                  <a:lnTo>
                    <a:pt x="175" y="17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99" name="Freeform 321">
              <a:extLst>
                <a:ext uri="{FF2B5EF4-FFF2-40B4-BE49-F238E27FC236}">
                  <a16:creationId xmlns:a16="http://schemas.microsoft.com/office/drawing/2014/main" id="{F6446148-DDDE-414F-BEA8-0C7740900596}"/>
                </a:ext>
              </a:extLst>
            </p:cNvPr>
            <p:cNvSpPr>
              <a:spLocks/>
            </p:cNvSpPr>
            <p:nvPr>
              <p:custDataLst>
                <p:tags r:id="rId47"/>
              </p:custDataLst>
            </p:nvPr>
          </p:nvSpPr>
          <p:spPr bwMode="auto">
            <a:xfrm>
              <a:off x="5741988" y="2787650"/>
              <a:ext cx="184150" cy="190500"/>
            </a:xfrm>
            <a:custGeom>
              <a:avLst/>
              <a:gdLst>
                <a:gd name="T0" fmla="*/ 353 w 353"/>
                <a:gd name="T1" fmla="*/ 5 h 361"/>
                <a:gd name="T2" fmla="*/ 347 w 353"/>
                <a:gd name="T3" fmla="*/ 0 h 361"/>
                <a:gd name="T4" fmla="*/ 340 w 353"/>
                <a:gd name="T5" fmla="*/ 6 h 361"/>
                <a:gd name="T6" fmla="*/ 305 w 353"/>
                <a:gd name="T7" fmla="*/ 45 h 361"/>
                <a:gd name="T8" fmla="*/ 223 w 353"/>
                <a:gd name="T9" fmla="*/ 0 h 361"/>
                <a:gd name="T10" fmla="*/ 0 w 353"/>
                <a:gd name="T11" fmla="*/ 225 h 361"/>
                <a:gd name="T12" fmla="*/ 135 w 353"/>
                <a:gd name="T13" fmla="*/ 361 h 361"/>
                <a:gd name="T14" fmla="*/ 242 w 353"/>
                <a:gd name="T15" fmla="*/ 319 h 361"/>
                <a:gd name="T16" fmla="*/ 297 w 353"/>
                <a:gd name="T17" fmla="*/ 231 h 361"/>
                <a:gd name="T18" fmla="*/ 291 w 353"/>
                <a:gd name="T19" fmla="*/ 226 h 361"/>
                <a:gd name="T20" fmla="*/ 284 w 353"/>
                <a:gd name="T21" fmla="*/ 231 h 361"/>
                <a:gd name="T22" fmla="*/ 234 w 353"/>
                <a:gd name="T23" fmla="*/ 310 h 361"/>
                <a:gd name="T24" fmla="*/ 143 w 353"/>
                <a:gd name="T25" fmla="*/ 346 h 361"/>
                <a:gd name="T26" fmla="*/ 46 w 353"/>
                <a:gd name="T27" fmla="*/ 243 h 361"/>
                <a:gd name="T28" fmla="*/ 106 w 353"/>
                <a:gd name="T29" fmla="*/ 76 h 361"/>
                <a:gd name="T30" fmla="*/ 227 w 353"/>
                <a:gd name="T31" fmla="*/ 16 h 361"/>
                <a:gd name="T32" fmla="*/ 307 w 353"/>
                <a:gd name="T33" fmla="*/ 112 h 361"/>
                <a:gd name="T34" fmla="*/ 305 w 353"/>
                <a:gd name="T35" fmla="*/ 137 h 361"/>
                <a:gd name="T36" fmla="*/ 313 w 353"/>
                <a:gd name="T37" fmla="*/ 142 h 361"/>
                <a:gd name="T38" fmla="*/ 322 w 353"/>
                <a:gd name="T39" fmla="*/ 132 h 361"/>
                <a:gd name="T40" fmla="*/ 353 w 353"/>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361">
                  <a:moveTo>
                    <a:pt x="353" y="5"/>
                  </a:moveTo>
                  <a:cubicBezTo>
                    <a:pt x="353" y="4"/>
                    <a:pt x="352" y="0"/>
                    <a:pt x="347" y="0"/>
                  </a:cubicBezTo>
                  <a:cubicBezTo>
                    <a:pt x="346" y="0"/>
                    <a:pt x="345" y="1"/>
                    <a:pt x="340" y="6"/>
                  </a:cubicBezTo>
                  <a:lnTo>
                    <a:pt x="305" y="45"/>
                  </a:lnTo>
                  <a:cubicBezTo>
                    <a:pt x="301" y="38"/>
                    <a:pt x="278" y="0"/>
                    <a:pt x="223" y="0"/>
                  </a:cubicBezTo>
                  <a:cubicBezTo>
                    <a:pt x="112" y="0"/>
                    <a:pt x="0" y="110"/>
                    <a:pt x="0" y="225"/>
                  </a:cubicBezTo>
                  <a:cubicBezTo>
                    <a:pt x="0" y="307"/>
                    <a:pt x="59" y="361"/>
                    <a:pt x="135" y="361"/>
                  </a:cubicBezTo>
                  <a:cubicBezTo>
                    <a:pt x="178" y="361"/>
                    <a:pt x="216" y="341"/>
                    <a:pt x="242" y="319"/>
                  </a:cubicBezTo>
                  <a:cubicBezTo>
                    <a:pt x="288" y="278"/>
                    <a:pt x="297" y="233"/>
                    <a:pt x="297" y="231"/>
                  </a:cubicBezTo>
                  <a:cubicBezTo>
                    <a:pt x="297" y="226"/>
                    <a:pt x="292" y="226"/>
                    <a:pt x="291" y="226"/>
                  </a:cubicBezTo>
                  <a:cubicBezTo>
                    <a:pt x="288" y="226"/>
                    <a:pt x="285" y="227"/>
                    <a:pt x="284" y="231"/>
                  </a:cubicBezTo>
                  <a:cubicBezTo>
                    <a:pt x="280" y="246"/>
                    <a:pt x="269" y="281"/>
                    <a:pt x="234" y="310"/>
                  </a:cubicBezTo>
                  <a:cubicBezTo>
                    <a:pt x="200" y="337"/>
                    <a:pt x="169" y="346"/>
                    <a:pt x="143" y="346"/>
                  </a:cubicBezTo>
                  <a:cubicBezTo>
                    <a:pt x="98" y="346"/>
                    <a:pt x="46" y="320"/>
                    <a:pt x="46" y="243"/>
                  </a:cubicBezTo>
                  <a:cubicBezTo>
                    <a:pt x="46" y="214"/>
                    <a:pt x="56" y="134"/>
                    <a:pt x="106" y="76"/>
                  </a:cubicBezTo>
                  <a:cubicBezTo>
                    <a:pt x="136" y="41"/>
                    <a:pt x="183" y="16"/>
                    <a:pt x="227" y="16"/>
                  </a:cubicBezTo>
                  <a:cubicBezTo>
                    <a:pt x="277" y="16"/>
                    <a:pt x="307" y="54"/>
                    <a:pt x="307" y="112"/>
                  </a:cubicBezTo>
                  <a:cubicBezTo>
                    <a:pt x="307" y="131"/>
                    <a:pt x="305" y="132"/>
                    <a:pt x="305" y="137"/>
                  </a:cubicBezTo>
                  <a:cubicBezTo>
                    <a:pt x="305" y="142"/>
                    <a:pt x="311" y="142"/>
                    <a:pt x="313" y="142"/>
                  </a:cubicBezTo>
                  <a:cubicBezTo>
                    <a:pt x="319" y="142"/>
                    <a:pt x="319" y="141"/>
                    <a:pt x="322" y="132"/>
                  </a:cubicBezTo>
                  <a:lnTo>
                    <a:pt x="353"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0" name="Freeform 322">
              <a:extLst>
                <a:ext uri="{FF2B5EF4-FFF2-40B4-BE49-F238E27FC236}">
                  <a16:creationId xmlns:a16="http://schemas.microsoft.com/office/drawing/2014/main" id="{3DF98E98-DEA2-48FF-8063-406E60896719}"/>
                </a:ext>
              </a:extLst>
            </p:cNvPr>
            <p:cNvSpPr>
              <a:spLocks/>
            </p:cNvSpPr>
            <p:nvPr>
              <p:custDataLst>
                <p:tags r:id="rId48"/>
              </p:custDataLst>
            </p:nvPr>
          </p:nvSpPr>
          <p:spPr bwMode="auto">
            <a:xfrm>
              <a:off x="5945188" y="2757488"/>
              <a:ext cx="80963" cy="123825"/>
            </a:xfrm>
            <a:custGeom>
              <a:avLst/>
              <a:gdLst>
                <a:gd name="T0" fmla="*/ 155 w 155"/>
                <a:gd name="T1" fmla="*/ 169 h 233"/>
                <a:gd name="T2" fmla="*/ 143 w 155"/>
                <a:gd name="T3" fmla="*/ 169 h 233"/>
                <a:gd name="T4" fmla="*/ 134 w 155"/>
                <a:gd name="T5" fmla="*/ 201 h 233"/>
                <a:gd name="T6" fmla="*/ 99 w 155"/>
                <a:gd name="T7" fmla="*/ 203 h 233"/>
                <a:gd name="T8" fmla="*/ 35 w 155"/>
                <a:gd name="T9" fmla="*/ 203 h 233"/>
                <a:gd name="T10" fmla="*/ 105 w 155"/>
                <a:gd name="T11" fmla="*/ 144 h 233"/>
                <a:gd name="T12" fmla="*/ 155 w 155"/>
                <a:gd name="T13" fmla="*/ 68 h 233"/>
                <a:gd name="T14" fmla="*/ 73 w 155"/>
                <a:gd name="T15" fmla="*/ 0 h 233"/>
                <a:gd name="T16" fmla="*/ 0 w 155"/>
                <a:gd name="T17" fmla="*/ 63 h 233"/>
                <a:gd name="T18" fmla="*/ 18 w 155"/>
                <a:gd name="T19" fmla="*/ 82 h 233"/>
                <a:gd name="T20" fmla="*/ 37 w 155"/>
                <a:gd name="T21" fmla="*/ 64 h 233"/>
                <a:gd name="T22" fmla="*/ 16 w 155"/>
                <a:gd name="T23" fmla="*/ 45 h 233"/>
                <a:gd name="T24" fmla="*/ 68 w 155"/>
                <a:gd name="T25" fmla="*/ 13 h 233"/>
                <a:gd name="T26" fmla="*/ 121 w 155"/>
                <a:gd name="T27" fmla="*/ 68 h 233"/>
                <a:gd name="T28" fmla="*/ 88 w 155"/>
                <a:gd name="T29" fmla="*/ 136 h 233"/>
                <a:gd name="T30" fmla="*/ 3 w 155"/>
                <a:gd name="T31" fmla="*/ 219 h 233"/>
                <a:gd name="T32" fmla="*/ 0 w 155"/>
                <a:gd name="T33" fmla="*/ 233 h 233"/>
                <a:gd name="T34" fmla="*/ 145 w 155"/>
                <a:gd name="T35" fmla="*/ 233 h 233"/>
                <a:gd name="T36" fmla="*/ 155 w 155"/>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3">
                  <a:moveTo>
                    <a:pt x="155" y="169"/>
                  </a:moveTo>
                  <a:lnTo>
                    <a:pt x="143" y="169"/>
                  </a:lnTo>
                  <a:cubicBezTo>
                    <a:pt x="142" y="177"/>
                    <a:pt x="139" y="198"/>
                    <a:pt x="134" y="201"/>
                  </a:cubicBezTo>
                  <a:cubicBezTo>
                    <a:pt x="131" y="203"/>
                    <a:pt x="104" y="203"/>
                    <a:pt x="99" y="203"/>
                  </a:cubicBezTo>
                  <a:lnTo>
                    <a:pt x="35" y="203"/>
                  </a:lnTo>
                  <a:cubicBezTo>
                    <a:pt x="72" y="171"/>
                    <a:pt x="84" y="161"/>
                    <a:pt x="105" y="144"/>
                  </a:cubicBezTo>
                  <a:cubicBezTo>
                    <a:pt x="131" y="124"/>
                    <a:pt x="155" y="102"/>
                    <a:pt x="155" y="68"/>
                  </a:cubicBezTo>
                  <a:cubicBezTo>
                    <a:pt x="155" y="26"/>
                    <a:pt x="118" y="0"/>
                    <a:pt x="73" y="0"/>
                  </a:cubicBezTo>
                  <a:cubicBezTo>
                    <a:pt x="29" y="0"/>
                    <a:pt x="0" y="30"/>
                    <a:pt x="0" y="63"/>
                  </a:cubicBezTo>
                  <a:cubicBezTo>
                    <a:pt x="0" y="81"/>
                    <a:pt x="15" y="82"/>
                    <a:pt x="18" y="82"/>
                  </a:cubicBezTo>
                  <a:cubicBezTo>
                    <a:pt x="27" y="82"/>
                    <a:pt x="37" y="76"/>
                    <a:pt x="37" y="64"/>
                  </a:cubicBezTo>
                  <a:cubicBezTo>
                    <a:pt x="37" y="58"/>
                    <a:pt x="35" y="45"/>
                    <a:pt x="16" y="45"/>
                  </a:cubicBezTo>
                  <a:cubicBezTo>
                    <a:pt x="27" y="20"/>
                    <a:pt x="51" y="13"/>
                    <a:pt x="68" y="13"/>
                  </a:cubicBezTo>
                  <a:cubicBezTo>
                    <a:pt x="103" y="13"/>
                    <a:pt x="121" y="40"/>
                    <a:pt x="121" y="68"/>
                  </a:cubicBezTo>
                  <a:cubicBezTo>
                    <a:pt x="121" y="99"/>
                    <a:pt x="99" y="123"/>
                    <a:pt x="88" y="136"/>
                  </a:cubicBezTo>
                  <a:lnTo>
                    <a:pt x="3" y="219"/>
                  </a:lnTo>
                  <a:cubicBezTo>
                    <a:pt x="0" y="223"/>
                    <a:pt x="0" y="223"/>
                    <a:pt x="0" y="233"/>
                  </a:cubicBezTo>
                  <a:lnTo>
                    <a:pt x="145" y="233"/>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1" name="Freeform 323">
              <a:extLst>
                <a:ext uri="{FF2B5EF4-FFF2-40B4-BE49-F238E27FC236}">
                  <a16:creationId xmlns:a16="http://schemas.microsoft.com/office/drawing/2014/main" id="{967C9516-CEAA-49FF-93C8-62095D823761}"/>
                </a:ext>
              </a:extLst>
            </p:cNvPr>
            <p:cNvSpPr>
              <a:spLocks/>
            </p:cNvSpPr>
            <p:nvPr>
              <p:custDataLst>
                <p:tags r:id="rId49"/>
              </p:custDataLst>
            </p:nvPr>
          </p:nvSpPr>
          <p:spPr bwMode="auto">
            <a:xfrm>
              <a:off x="5927726" y="2919413"/>
              <a:ext cx="80963" cy="123825"/>
            </a:xfrm>
            <a:custGeom>
              <a:avLst/>
              <a:gdLst>
                <a:gd name="T0" fmla="*/ 156 w 156"/>
                <a:gd name="T1" fmla="*/ 169 h 233"/>
                <a:gd name="T2" fmla="*/ 144 w 156"/>
                <a:gd name="T3" fmla="*/ 169 h 233"/>
                <a:gd name="T4" fmla="*/ 135 w 156"/>
                <a:gd name="T5" fmla="*/ 201 h 233"/>
                <a:gd name="T6" fmla="*/ 100 w 156"/>
                <a:gd name="T7" fmla="*/ 203 h 233"/>
                <a:gd name="T8" fmla="*/ 35 w 156"/>
                <a:gd name="T9" fmla="*/ 203 h 233"/>
                <a:gd name="T10" fmla="*/ 106 w 156"/>
                <a:gd name="T11" fmla="*/ 144 h 233"/>
                <a:gd name="T12" fmla="*/ 156 w 156"/>
                <a:gd name="T13" fmla="*/ 68 h 233"/>
                <a:gd name="T14" fmla="*/ 74 w 156"/>
                <a:gd name="T15" fmla="*/ 0 h 233"/>
                <a:gd name="T16" fmla="*/ 0 w 156"/>
                <a:gd name="T17" fmla="*/ 63 h 233"/>
                <a:gd name="T18" fmla="*/ 19 w 156"/>
                <a:gd name="T19" fmla="*/ 83 h 233"/>
                <a:gd name="T20" fmla="*/ 38 w 156"/>
                <a:gd name="T21" fmla="*/ 64 h 233"/>
                <a:gd name="T22" fmla="*/ 17 w 156"/>
                <a:gd name="T23" fmla="*/ 45 h 233"/>
                <a:gd name="T24" fmla="*/ 68 w 156"/>
                <a:gd name="T25" fmla="*/ 13 h 233"/>
                <a:gd name="T26" fmla="*/ 122 w 156"/>
                <a:gd name="T27" fmla="*/ 68 h 233"/>
                <a:gd name="T28" fmla="*/ 89 w 156"/>
                <a:gd name="T29" fmla="*/ 136 h 233"/>
                <a:gd name="T30" fmla="*/ 4 w 156"/>
                <a:gd name="T31" fmla="*/ 220 h 233"/>
                <a:gd name="T32" fmla="*/ 0 w 156"/>
                <a:gd name="T33" fmla="*/ 233 h 233"/>
                <a:gd name="T34" fmla="*/ 145 w 156"/>
                <a:gd name="T35" fmla="*/ 233 h 233"/>
                <a:gd name="T36" fmla="*/ 156 w 156"/>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233">
                  <a:moveTo>
                    <a:pt x="156" y="169"/>
                  </a:moveTo>
                  <a:lnTo>
                    <a:pt x="144" y="169"/>
                  </a:lnTo>
                  <a:cubicBezTo>
                    <a:pt x="143" y="177"/>
                    <a:pt x="139" y="198"/>
                    <a:pt x="135" y="201"/>
                  </a:cubicBezTo>
                  <a:cubicBezTo>
                    <a:pt x="132" y="203"/>
                    <a:pt x="105" y="203"/>
                    <a:pt x="100" y="203"/>
                  </a:cubicBezTo>
                  <a:lnTo>
                    <a:pt x="35" y="203"/>
                  </a:lnTo>
                  <a:cubicBezTo>
                    <a:pt x="72" y="171"/>
                    <a:pt x="84" y="161"/>
                    <a:pt x="106" y="144"/>
                  </a:cubicBezTo>
                  <a:cubicBezTo>
                    <a:pt x="131" y="124"/>
                    <a:pt x="156" y="102"/>
                    <a:pt x="156" y="68"/>
                  </a:cubicBezTo>
                  <a:cubicBezTo>
                    <a:pt x="156" y="26"/>
                    <a:pt x="119" y="0"/>
                    <a:pt x="74" y="0"/>
                  </a:cubicBezTo>
                  <a:cubicBezTo>
                    <a:pt x="30" y="0"/>
                    <a:pt x="0" y="31"/>
                    <a:pt x="0" y="63"/>
                  </a:cubicBezTo>
                  <a:cubicBezTo>
                    <a:pt x="0" y="81"/>
                    <a:pt x="16" y="83"/>
                    <a:pt x="19" y="83"/>
                  </a:cubicBezTo>
                  <a:cubicBezTo>
                    <a:pt x="27" y="83"/>
                    <a:pt x="38" y="77"/>
                    <a:pt x="38" y="64"/>
                  </a:cubicBezTo>
                  <a:cubicBezTo>
                    <a:pt x="38" y="58"/>
                    <a:pt x="35" y="45"/>
                    <a:pt x="17" y="45"/>
                  </a:cubicBezTo>
                  <a:cubicBezTo>
                    <a:pt x="28" y="20"/>
                    <a:pt x="52" y="13"/>
                    <a:pt x="68" y="13"/>
                  </a:cubicBezTo>
                  <a:cubicBezTo>
                    <a:pt x="103" y="13"/>
                    <a:pt x="122" y="40"/>
                    <a:pt x="122" y="68"/>
                  </a:cubicBezTo>
                  <a:cubicBezTo>
                    <a:pt x="122" y="99"/>
                    <a:pt x="100" y="123"/>
                    <a:pt x="89" y="136"/>
                  </a:cubicBezTo>
                  <a:lnTo>
                    <a:pt x="4" y="220"/>
                  </a:lnTo>
                  <a:cubicBezTo>
                    <a:pt x="0" y="223"/>
                    <a:pt x="0" y="223"/>
                    <a:pt x="0" y="233"/>
                  </a:cubicBezTo>
                  <a:lnTo>
                    <a:pt x="145" y="233"/>
                  </a:lnTo>
                  <a:lnTo>
                    <a:pt x="156"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2" name="Freeform 324">
              <a:extLst>
                <a:ext uri="{FF2B5EF4-FFF2-40B4-BE49-F238E27FC236}">
                  <a16:creationId xmlns:a16="http://schemas.microsoft.com/office/drawing/2014/main" id="{8D795B0B-4124-4793-A812-E333BDA0D44B}"/>
                </a:ext>
              </a:extLst>
            </p:cNvPr>
            <p:cNvSpPr>
              <a:spLocks noEditPoints="1"/>
            </p:cNvSpPr>
            <p:nvPr>
              <p:custDataLst>
                <p:tags r:id="rId50"/>
              </p:custDataLst>
            </p:nvPr>
          </p:nvSpPr>
          <p:spPr bwMode="auto">
            <a:xfrm>
              <a:off x="4300538" y="3419476"/>
              <a:ext cx="136525" cy="236538"/>
            </a:xfrm>
            <a:custGeom>
              <a:avLst/>
              <a:gdLst>
                <a:gd name="T0" fmla="*/ 193 w 260"/>
                <a:gd name="T1" fmla="*/ 12 h 446"/>
                <a:gd name="T2" fmla="*/ 194 w 260"/>
                <a:gd name="T3" fmla="*/ 5 h 446"/>
                <a:gd name="T4" fmla="*/ 188 w 260"/>
                <a:gd name="T5" fmla="*/ 0 h 446"/>
                <a:gd name="T6" fmla="*/ 181 w 260"/>
                <a:gd name="T7" fmla="*/ 10 h 446"/>
                <a:gd name="T8" fmla="*/ 152 w 260"/>
                <a:gd name="T9" fmla="*/ 124 h 446"/>
                <a:gd name="T10" fmla="*/ 0 w 260"/>
                <a:gd name="T11" fmla="*/ 260 h 446"/>
                <a:gd name="T12" fmla="*/ 95 w 260"/>
                <a:gd name="T13" fmla="*/ 350 h 446"/>
                <a:gd name="T14" fmla="*/ 84 w 260"/>
                <a:gd name="T15" fmla="*/ 397 h 446"/>
                <a:gd name="T16" fmla="*/ 73 w 260"/>
                <a:gd name="T17" fmla="*/ 441 h 446"/>
                <a:gd name="T18" fmla="*/ 79 w 260"/>
                <a:gd name="T19" fmla="*/ 446 h 446"/>
                <a:gd name="T20" fmla="*/ 84 w 260"/>
                <a:gd name="T21" fmla="*/ 444 h 446"/>
                <a:gd name="T22" fmla="*/ 89 w 260"/>
                <a:gd name="T23" fmla="*/ 424 h 446"/>
                <a:gd name="T24" fmla="*/ 108 w 260"/>
                <a:gd name="T25" fmla="*/ 350 h 446"/>
                <a:gd name="T26" fmla="*/ 260 w 260"/>
                <a:gd name="T27" fmla="*/ 214 h 446"/>
                <a:gd name="T28" fmla="*/ 165 w 260"/>
                <a:gd name="T29" fmla="*/ 124 h 446"/>
                <a:gd name="T30" fmla="*/ 193 w 260"/>
                <a:gd name="T31" fmla="*/ 12 h 446"/>
                <a:gd name="T32" fmla="*/ 98 w 260"/>
                <a:gd name="T33" fmla="*/ 339 h 446"/>
                <a:gd name="T34" fmla="*/ 32 w 260"/>
                <a:gd name="T35" fmla="*/ 271 h 446"/>
                <a:gd name="T36" fmla="*/ 149 w 260"/>
                <a:gd name="T37" fmla="*/ 135 h 446"/>
                <a:gd name="T38" fmla="*/ 98 w 260"/>
                <a:gd name="T39" fmla="*/ 339 h 446"/>
                <a:gd name="T40" fmla="*/ 162 w 260"/>
                <a:gd name="T41" fmla="*/ 135 h 446"/>
                <a:gd name="T42" fmla="*/ 228 w 260"/>
                <a:gd name="T43" fmla="*/ 204 h 446"/>
                <a:gd name="T44" fmla="*/ 111 w 260"/>
                <a:gd name="T45" fmla="*/ 339 h 446"/>
                <a:gd name="T46" fmla="*/ 162 w 260"/>
                <a:gd name="T47" fmla="*/ 13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446">
                  <a:moveTo>
                    <a:pt x="193" y="12"/>
                  </a:moveTo>
                  <a:cubicBezTo>
                    <a:pt x="193" y="11"/>
                    <a:pt x="194" y="5"/>
                    <a:pt x="194" y="5"/>
                  </a:cubicBezTo>
                  <a:cubicBezTo>
                    <a:pt x="194" y="4"/>
                    <a:pt x="194" y="0"/>
                    <a:pt x="188" y="0"/>
                  </a:cubicBezTo>
                  <a:cubicBezTo>
                    <a:pt x="183" y="0"/>
                    <a:pt x="183" y="1"/>
                    <a:pt x="181" y="10"/>
                  </a:cubicBezTo>
                  <a:lnTo>
                    <a:pt x="152" y="124"/>
                  </a:lnTo>
                  <a:cubicBezTo>
                    <a:pt x="73" y="127"/>
                    <a:pt x="0" y="193"/>
                    <a:pt x="0" y="260"/>
                  </a:cubicBezTo>
                  <a:cubicBezTo>
                    <a:pt x="0" y="308"/>
                    <a:pt x="35" y="347"/>
                    <a:pt x="95" y="350"/>
                  </a:cubicBezTo>
                  <a:cubicBezTo>
                    <a:pt x="91" y="366"/>
                    <a:pt x="88" y="382"/>
                    <a:pt x="84" y="397"/>
                  </a:cubicBezTo>
                  <a:cubicBezTo>
                    <a:pt x="78" y="420"/>
                    <a:pt x="73" y="439"/>
                    <a:pt x="73" y="441"/>
                  </a:cubicBezTo>
                  <a:cubicBezTo>
                    <a:pt x="73" y="446"/>
                    <a:pt x="76" y="446"/>
                    <a:pt x="79" y="446"/>
                  </a:cubicBezTo>
                  <a:cubicBezTo>
                    <a:pt x="81" y="446"/>
                    <a:pt x="82" y="446"/>
                    <a:pt x="84" y="444"/>
                  </a:cubicBezTo>
                  <a:cubicBezTo>
                    <a:pt x="85" y="443"/>
                    <a:pt x="88" y="431"/>
                    <a:pt x="89" y="424"/>
                  </a:cubicBezTo>
                  <a:lnTo>
                    <a:pt x="108" y="350"/>
                  </a:lnTo>
                  <a:cubicBezTo>
                    <a:pt x="188" y="348"/>
                    <a:pt x="260" y="281"/>
                    <a:pt x="260" y="214"/>
                  </a:cubicBezTo>
                  <a:cubicBezTo>
                    <a:pt x="260" y="175"/>
                    <a:pt x="234" y="129"/>
                    <a:pt x="165" y="124"/>
                  </a:cubicBezTo>
                  <a:lnTo>
                    <a:pt x="193" y="12"/>
                  </a:lnTo>
                  <a:close/>
                  <a:moveTo>
                    <a:pt x="98" y="339"/>
                  </a:moveTo>
                  <a:cubicBezTo>
                    <a:pt x="68" y="338"/>
                    <a:pt x="32" y="321"/>
                    <a:pt x="32" y="271"/>
                  </a:cubicBezTo>
                  <a:cubicBezTo>
                    <a:pt x="32" y="211"/>
                    <a:pt x="75" y="142"/>
                    <a:pt x="149" y="135"/>
                  </a:cubicBezTo>
                  <a:lnTo>
                    <a:pt x="98" y="339"/>
                  </a:lnTo>
                  <a:close/>
                  <a:moveTo>
                    <a:pt x="162" y="135"/>
                  </a:moveTo>
                  <a:cubicBezTo>
                    <a:pt x="199" y="137"/>
                    <a:pt x="228" y="160"/>
                    <a:pt x="228" y="204"/>
                  </a:cubicBezTo>
                  <a:cubicBezTo>
                    <a:pt x="228" y="262"/>
                    <a:pt x="185" y="333"/>
                    <a:pt x="111" y="339"/>
                  </a:cubicBezTo>
                  <a:lnTo>
                    <a:pt x="162" y="13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3" name="Freeform 325">
              <a:extLst>
                <a:ext uri="{FF2B5EF4-FFF2-40B4-BE49-F238E27FC236}">
                  <a16:creationId xmlns:a16="http://schemas.microsoft.com/office/drawing/2014/main" id="{7E48EC06-1E24-429F-BAE9-BBA3371CAEA9}"/>
                </a:ext>
              </a:extLst>
            </p:cNvPr>
            <p:cNvSpPr>
              <a:spLocks noEditPoints="1"/>
            </p:cNvSpPr>
            <p:nvPr>
              <p:custDataLst>
                <p:tags r:id="rId51"/>
              </p:custDataLst>
            </p:nvPr>
          </p:nvSpPr>
          <p:spPr bwMode="auto">
            <a:xfrm>
              <a:off x="4529138" y="3505201"/>
              <a:ext cx="173038" cy="61913"/>
            </a:xfrm>
            <a:custGeom>
              <a:avLst/>
              <a:gdLst>
                <a:gd name="T0" fmla="*/ 313 w 330"/>
                <a:gd name="T1" fmla="*/ 20 h 116"/>
                <a:gd name="T2" fmla="*/ 330 w 330"/>
                <a:gd name="T3" fmla="*/ 10 h 116"/>
                <a:gd name="T4" fmla="*/ 313 w 330"/>
                <a:gd name="T5" fmla="*/ 0 h 116"/>
                <a:gd name="T6" fmla="*/ 16 w 330"/>
                <a:gd name="T7" fmla="*/ 0 h 116"/>
                <a:gd name="T8" fmla="*/ 0 w 330"/>
                <a:gd name="T9" fmla="*/ 10 h 116"/>
                <a:gd name="T10" fmla="*/ 17 w 330"/>
                <a:gd name="T11" fmla="*/ 20 h 116"/>
                <a:gd name="T12" fmla="*/ 313 w 330"/>
                <a:gd name="T13" fmla="*/ 20 h 116"/>
                <a:gd name="T14" fmla="*/ 313 w 330"/>
                <a:gd name="T15" fmla="*/ 116 h 116"/>
                <a:gd name="T16" fmla="*/ 330 w 330"/>
                <a:gd name="T17" fmla="*/ 106 h 116"/>
                <a:gd name="T18" fmla="*/ 313 w 330"/>
                <a:gd name="T19" fmla="*/ 96 h 116"/>
                <a:gd name="T20" fmla="*/ 17 w 330"/>
                <a:gd name="T21" fmla="*/ 96 h 116"/>
                <a:gd name="T22" fmla="*/ 0 w 330"/>
                <a:gd name="T23" fmla="*/ 106 h 116"/>
                <a:gd name="T24" fmla="*/ 16 w 330"/>
                <a:gd name="T25" fmla="*/ 116 h 116"/>
                <a:gd name="T26" fmla="*/ 313 w 33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6">
                  <a:moveTo>
                    <a:pt x="313" y="20"/>
                  </a:moveTo>
                  <a:cubicBezTo>
                    <a:pt x="320" y="20"/>
                    <a:pt x="330" y="20"/>
                    <a:pt x="330" y="10"/>
                  </a:cubicBezTo>
                  <a:cubicBezTo>
                    <a:pt x="330" y="0"/>
                    <a:pt x="320" y="0"/>
                    <a:pt x="313" y="0"/>
                  </a:cubicBezTo>
                  <a:lnTo>
                    <a:pt x="16" y="0"/>
                  </a:lnTo>
                  <a:cubicBezTo>
                    <a:pt x="9" y="0"/>
                    <a:pt x="0" y="0"/>
                    <a:pt x="0" y="10"/>
                  </a:cubicBezTo>
                  <a:cubicBezTo>
                    <a:pt x="0" y="20"/>
                    <a:pt x="9" y="20"/>
                    <a:pt x="17" y="20"/>
                  </a:cubicBezTo>
                  <a:lnTo>
                    <a:pt x="313" y="20"/>
                  </a:lnTo>
                  <a:close/>
                  <a:moveTo>
                    <a:pt x="313" y="116"/>
                  </a:moveTo>
                  <a:cubicBezTo>
                    <a:pt x="320" y="116"/>
                    <a:pt x="330" y="116"/>
                    <a:pt x="330" y="106"/>
                  </a:cubicBezTo>
                  <a:cubicBezTo>
                    <a:pt x="330" y="96"/>
                    <a:pt x="320" y="96"/>
                    <a:pt x="313" y="96"/>
                  </a:cubicBezTo>
                  <a:lnTo>
                    <a:pt x="17" y="96"/>
                  </a:lnTo>
                  <a:cubicBezTo>
                    <a:pt x="9" y="96"/>
                    <a:pt x="0" y="96"/>
                    <a:pt x="0" y="106"/>
                  </a:cubicBezTo>
                  <a:cubicBezTo>
                    <a:pt x="0" y="116"/>
                    <a:pt x="9" y="116"/>
                    <a:pt x="16" y="116"/>
                  </a:cubicBezTo>
                  <a:lnTo>
                    <a:pt x="313" y="1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4" name="Freeform 326">
              <a:extLst>
                <a:ext uri="{FF2B5EF4-FFF2-40B4-BE49-F238E27FC236}">
                  <a16:creationId xmlns:a16="http://schemas.microsoft.com/office/drawing/2014/main" id="{4371CDFE-4F24-44EF-A623-5EBA54452E95}"/>
                </a:ext>
              </a:extLst>
            </p:cNvPr>
            <p:cNvSpPr>
              <a:spLocks noEditPoints="1"/>
            </p:cNvSpPr>
            <p:nvPr>
              <p:custDataLst>
                <p:tags r:id="rId52"/>
              </p:custDataLst>
            </p:nvPr>
          </p:nvSpPr>
          <p:spPr bwMode="auto">
            <a:xfrm>
              <a:off x="4800601" y="3484563"/>
              <a:ext cx="117475" cy="120650"/>
            </a:xfrm>
            <a:custGeom>
              <a:avLst/>
              <a:gdLst>
                <a:gd name="T0" fmla="*/ 144 w 224"/>
                <a:gd name="T1" fmla="*/ 185 h 228"/>
                <a:gd name="T2" fmla="*/ 183 w 224"/>
                <a:gd name="T3" fmla="*/ 225 h 228"/>
                <a:gd name="T4" fmla="*/ 224 w 224"/>
                <a:gd name="T5" fmla="*/ 178 h 228"/>
                <a:gd name="T6" fmla="*/ 224 w 224"/>
                <a:gd name="T7" fmla="*/ 150 h 228"/>
                <a:gd name="T8" fmla="*/ 211 w 224"/>
                <a:gd name="T9" fmla="*/ 150 h 228"/>
                <a:gd name="T10" fmla="*/ 211 w 224"/>
                <a:gd name="T11" fmla="*/ 178 h 228"/>
                <a:gd name="T12" fmla="*/ 193 w 224"/>
                <a:gd name="T13" fmla="*/ 210 h 228"/>
                <a:gd name="T14" fmla="*/ 175 w 224"/>
                <a:gd name="T15" fmla="*/ 185 h 228"/>
                <a:gd name="T16" fmla="*/ 175 w 224"/>
                <a:gd name="T17" fmla="*/ 86 h 228"/>
                <a:gd name="T18" fmla="*/ 157 w 224"/>
                <a:gd name="T19" fmla="*/ 27 h 228"/>
                <a:gd name="T20" fmla="*/ 89 w 224"/>
                <a:gd name="T21" fmla="*/ 0 h 228"/>
                <a:gd name="T22" fmla="*/ 14 w 224"/>
                <a:gd name="T23" fmla="*/ 56 h 228"/>
                <a:gd name="T24" fmla="*/ 37 w 224"/>
                <a:gd name="T25" fmla="*/ 79 h 228"/>
                <a:gd name="T26" fmla="*/ 60 w 224"/>
                <a:gd name="T27" fmla="*/ 57 h 228"/>
                <a:gd name="T28" fmla="*/ 35 w 224"/>
                <a:gd name="T29" fmla="*/ 34 h 228"/>
                <a:gd name="T30" fmla="*/ 88 w 224"/>
                <a:gd name="T31" fmla="*/ 11 h 228"/>
                <a:gd name="T32" fmla="*/ 141 w 224"/>
                <a:gd name="T33" fmla="*/ 74 h 228"/>
                <a:gd name="T34" fmla="*/ 141 w 224"/>
                <a:gd name="T35" fmla="*/ 93 h 228"/>
                <a:gd name="T36" fmla="*/ 49 w 224"/>
                <a:gd name="T37" fmla="*/ 111 h 228"/>
                <a:gd name="T38" fmla="*/ 0 w 224"/>
                <a:gd name="T39" fmla="*/ 175 h 228"/>
                <a:gd name="T40" fmla="*/ 79 w 224"/>
                <a:gd name="T41" fmla="*/ 228 h 228"/>
                <a:gd name="T42" fmla="*/ 144 w 224"/>
                <a:gd name="T43" fmla="*/ 185 h 228"/>
                <a:gd name="T44" fmla="*/ 141 w 224"/>
                <a:gd name="T45" fmla="*/ 103 h 228"/>
                <a:gd name="T46" fmla="*/ 141 w 224"/>
                <a:gd name="T47" fmla="*/ 153 h 228"/>
                <a:gd name="T48" fmla="*/ 83 w 224"/>
                <a:gd name="T49" fmla="*/ 217 h 228"/>
                <a:gd name="T50" fmla="*/ 38 w 224"/>
                <a:gd name="T51" fmla="*/ 175 h 228"/>
                <a:gd name="T52" fmla="*/ 141 w 224"/>
                <a:gd name="T53" fmla="*/ 10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4" h="228">
                  <a:moveTo>
                    <a:pt x="144" y="185"/>
                  </a:moveTo>
                  <a:cubicBezTo>
                    <a:pt x="146" y="204"/>
                    <a:pt x="160" y="225"/>
                    <a:pt x="183" y="225"/>
                  </a:cubicBezTo>
                  <a:cubicBezTo>
                    <a:pt x="193" y="225"/>
                    <a:pt x="224" y="218"/>
                    <a:pt x="224" y="178"/>
                  </a:cubicBezTo>
                  <a:lnTo>
                    <a:pt x="224" y="150"/>
                  </a:lnTo>
                  <a:lnTo>
                    <a:pt x="211" y="150"/>
                  </a:lnTo>
                  <a:lnTo>
                    <a:pt x="211" y="178"/>
                  </a:lnTo>
                  <a:cubicBezTo>
                    <a:pt x="211" y="207"/>
                    <a:pt x="199" y="210"/>
                    <a:pt x="193" y="210"/>
                  </a:cubicBezTo>
                  <a:cubicBezTo>
                    <a:pt x="177" y="210"/>
                    <a:pt x="175" y="188"/>
                    <a:pt x="175" y="185"/>
                  </a:cubicBezTo>
                  <a:lnTo>
                    <a:pt x="175" y="86"/>
                  </a:lnTo>
                  <a:cubicBezTo>
                    <a:pt x="175" y="65"/>
                    <a:pt x="175" y="46"/>
                    <a:pt x="157" y="27"/>
                  </a:cubicBezTo>
                  <a:cubicBezTo>
                    <a:pt x="138" y="8"/>
                    <a:pt x="113" y="0"/>
                    <a:pt x="89" y="0"/>
                  </a:cubicBezTo>
                  <a:cubicBezTo>
                    <a:pt x="48" y="0"/>
                    <a:pt x="14" y="23"/>
                    <a:pt x="14" y="56"/>
                  </a:cubicBezTo>
                  <a:cubicBezTo>
                    <a:pt x="14" y="71"/>
                    <a:pt x="24" y="79"/>
                    <a:pt x="37" y="79"/>
                  </a:cubicBezTo>
                  <a:cubicBezTo>
                    <a:pt x="51" y="79"/>
                    <a:pt x="60" y="69"/>
                    <a:pt x="60" y="57"/>
                  </a:cubicBezTo>
                  <a:cubicBezTo>
                    <a:pt x="60" y="51"/>
                    <a:pt x="57" y="34"/>
                    <a:pt x="35" y="34"/>
                  </a:cubicBezTo>
                  <a:cubicBezTo>
                    <a:pt x="48" y="16"/>
                    <a:pt x="72" y="11"/>
                    <a:pt x="88" y="11"/>
                  </a:cubicBezTo>
                  <a:cubicBezTo>
                    <a:pt x="113" y="11"/>
                    <a:pt x="141" y="30"/>
                    <a:pt x="141" y="74"/>
                  </a:cubicBezTo>
                  <a:lnTo>
                    <a:pt x="141" y="93"/>
                  </a:lnTo>
                  <a:cubicBezTo>
                    <a:pt x="115" y="94"/>
                    <a:pt x="81" y="96"/>
                    <a:pt x="49" y="111"/>
                  </a:cubicBezTo>
                  <a:cubicBezTo>
                    <a:pt x="12" y="128"/>
                    <a:pt x="0" y="153"/>
                    <a:pt x="0" y="175"/>
                  </a:cubicBezTo>
                  <a:cubicBezTo>
                    <a:pt x="0" y="215"/>
                    <a:pt x="48" y="228"/>
                    <a:pt x="79" y="228"/>
                  </a:cubicBezTo>
                  <a:cubicBezTo>
                    <a:pt x="112" y="228"/>
                    <a:pt x="135" y="208"/>
                    <a:pt x="144" y="185"/>
                  </a:cubicBezTo>
                  <a:close/>
                  <a:moveTo>
                    <a:pt x="141" y="103"/>
                  </a:moveTo>
                  <a:lnTo>
                    <a:pt x="141" y="153"/>
                  </a:lnTo>
                  <a:cubicBezTo>
                    <a:pt x="141" y="200"/>
                    <a:pt x="105" y="217"/>
                    <a:pt x="83" y="217"/>
                  </a:cubicBezTo>
                  <a:cubicBezTo>
                    <a:pt x="58" y="217"/>
                    <a:pt x="38" y="200"/>
                    <a:pt x="38" y="175"/>
                  </a:cubicBezTo>
                  <a:cubicBezTo>
                    <a:pt x="38" y="147"/>
                    <a:pt x="59" y="106"/>
                    <a:pt x="141" y="10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5" name="Freeform 327">
              <a:extLst>
                <a:ext uri="{FF2B5EF4-FFF2-40B4-BE49-F238E27FC236}">
                  <a16:creationId xmlns:a16="http://schemas.microsoft.com/office/drawing/2014/main" id="{E8A5F9FF-C65A-4075-82EA-7695D131A357}"/>
                </a:ext>
              </a:extLst>
            </p:cNvPr>
            <p:cNvSpPr>
              <a:spLocks/>
            </p:cNvSpPr>
            <p:nvPr>
              <p:custDataLst>
                <p:tags r:id="rId53"/>
              </p:custDataLst>
            </p:nvPr>
          </p:nvSpPr>
          <p:spPr bwMode="auto">
            <a:xfrm>
              <a:off x="4926013" y="3486151"/>
              <a:ext cx="87313" cy="115888"/>
            </a:xfrm>
            <a:custGeom>
              <a:avLst/>
              <a:gdLst>
                <a:gd name="T0" fmla="*/ 69 w 166"/>
                <a:gd name="T1" fmla="*/ 55 h 219"/>
                <a:gd name="T2" fmla="*/ 69 w 166"/>
                <a:gd name="T3" fmla="*/ 0 h 219"/>
                <a:gd name="T4" fmla="*/ 0 w 166"/>
                <a:gd name="T5" fmla="*/ 5 h 219"/>
                <a:gd name="T6" fmla="*/ 0 w 166"/>
                <a:gd name="T7" fmla="*/ 21 h 219"/>
                <a:gd name="T8" fmla="*/ 38 w 166"/>
                <a:gd name="T9" fmla="*/ 49 h 219"/>
                <a:gd name="T10" fmla="*/ 38 w 166"/>
                <a:gd name="T11" fmla="*/ 182 h 219"/>
                <a:gd name="T12" fmla="*/ 0 w 166"/>
                <a:gd name="T13" fmla="*/ 204 h 219"/>
                <a:gd name="T14" fmla="*/ 0 w 166"/>
                <a:gd name="T15" fmla="*/ 219 h 219"/>
                <a:gd name="T16" fmla="*/ 56 w 166"/>
                <a:gd name="T17" fmla="*/ 218 h 219"/>
                <a:gd name="T18" fmla="*/ 119 w 166"/>
                <a:gd name="T19" fmla="*/ 219 h 219"/>
                <a:gd name="T20" fmla="*/ 119 w 166"/>
                <a:gd name="T21" fmla="*/ 204 h 219"/>
                <a:gd name="T22" fmla="*/ 109 w 166"/>
                <a:gd name="T23" fmla="*/ 204 h 219"/>
                <a:gd name="T24" fmla="*/ 71 w 166"/>
                <a:gd name="T25" fmla="*/ 181 h 219"/>
                <a:gd name="T26" fmla="*/ 71 w 166"/>
                <a:gd name="T27" fmla="*/ 104 h 219"/>
                <a:gd name="T28" fmla="*/ 130 w 166"/>
                <a:gd name="T29" fmla="*/ 11 h 219"/>
                <a:gd name="T30" fmla="*/ 135 w 166"/>
                <a:gd name="T31" fmla="*/ 11 h 219"/>
                <a:gd name="T32" fmla="*/ 124 w 166"/>
                <a:gd name="T33" fmla="*/ 31 h 219"/>
                <a:gd name="T34" fmla="*/ 145 w 166"/>
                <a:gd name="T35" fmla="*/ 52 h 219"/>
                <a:gd name="T36" fmla="*/ 166 w 166"/>
                <a:gd name="T37" fmla="*/ 30 h 219"/>
                <a:gd name="T38" fmla="*/ 130 w 166"/>
                <a:gd name="T39" fmla="*/ 0 h 219"/>
                <a:gd name="T40" fmla="*/ 69 w 166"/>
                <a:gd name="T41" fmla="*/ 5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19">
                  <a:moveTo>
                    <a:pt x="69" y="55"/>
                  </a:moveTo>
                  <a:lnTo>
                    <a:pt x="69" y="0"/>
                  </a:lnTo>
                  <a:lnTo>
                    <a:pt x="0" y="5"/>
                  </a:lnTo>
                  <a:lnTo>
                    <a:pt x="0" y="21"/>
                  </a:lnTo>
                  <a:cubicBezTo>
                    <a:pt x="34" y="21"/>
                    <a:pt x="38" y="24"/>
                    <a:pt x="38" y="49"/>
                  </a:cubicBezTo>
                  <a:lnTo>
                    <a:pt x="38" y="182"/>
                  </a:lnTo>
                  <a:cubicBezTo>
                    <a:pt x="38" y="204"/>
                    <a:pt x="33" y="204"/>
                    <a:pt x="0" y="204"/>
                  </a:cubicBezTo>
                  <a:lnTo>
                    <a:pt x="0" y="219"/>
                  </a:lnTo>
                  <a:cubicBezTo>
                    <a:pt x="19" y="219"/>
                    <a:pt x="42" y="218"/>
                    <a:pt x="56" y="218"/>
                  </a:cubicBezTo>
                  <a:cubicBezTo>
                    <a:pt x="76" y="218"/>
                    <a:pt x="99" y="218"/>
                    <a:pt x="119" y="219"/>
                  </a:cubicBezTo>
                  <a:lnTo>
                    <a:pt x="119" y="204"/>
                  </a:lnTo>
                  <a:lnTo>
                    <a:pt x="109" y="204"/>
                  </a:lnTo>
                  <a:cubicBezTo>
                    <a:pt x="72" y="204"/>
                    <a:pt x="71" y="198"/>
                    <a:pt x="71" y="181"/>
                  </a:cubicBezTo>
                  <a:lnTo>
                    <a:pt x="71" y="104"/>
                  </a:lnTo>
                  <a:cubicBezTo>
                    <a:pt x="71" y="55"/>
                    <a:pt x="92" y="11"/>
                    <a:pt x="130" y="11"/>
                  </a:cubicBezTo>
                  <a:cubicBezTo>
                    <a:pt x="133" y="11"/>
                    <a:pt x="134" y="11"/>
                    <a:pt x="135" y="11"/>
                  </a:cubicBezTo>
                  <a:cubicBezTo>
                    <a:pt x="134" y="12"/>
                    <a:pt x="124" y="18"/>
                    <a:pt x="124" y="31"/>
                  </a:cubicBezTo>
                  <a:cubicBezTo>
                    <a:pt x="124" y="45"/>
                    <a:pt x="134" y="52"/>
                    <a:pt x="145" y="52"/>
                  </a:cubicBezTo>
                  <a:cubicBezTo>
                    <a:pt x="154" y="52"/>
                    <a:pt x="166" y="46"/>
                    <a:pt x="166" y="30"/>
                  </a:cubicBezTo>
                  <a:cubicBezTo>
                    <a:pt x="166" y="14"/>
                    <a:pt x="151" y="0"/>
                    <a:pt x="130" y="0"/>
                  </a:cubicBezTo>
                  <a:cubicBezTo>
                    <a:pt x="94" y="0"/>
                    <a:pt x="76" y="33"/>
                    <a:pt x="69" y="5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6" name="Freeform 328">
              <a:extLst>
                <a:ext uri="{FF2B5EF4-FFF2-40B4-BE49-F238E27FC236}">
                  <a16:creationId xmlns:a16="http://schemas.microsoft.com/office/drawing/2014/main" id="{62FECEDB-C6CB-40B9-9388-7FD209091CCE}"/>
                </a:ext>
              </a:extLst>
            </p:cNvPr>
            <p:cNvSpPr>
              <a:spLocks noEditPoints="1"/>
            </p:cNvSpPr>
            <p:nvPr>
              <p:custDataLst>
                <p:tags r:id="rId54"/>
              </p:custDataLst>
            </p:nvPr>
          </p:nvSpPr>
          <p:spPr bwMode="auto">
            <a:xfrm>
              <a:off x="5029201" y="3482976"/>
              <a:ext cx="117475" cy="173038"/>
            </a:xfrm>
            <a:custGeom>
              <a:avLst/>
              <a:gdLst>
                <a:gd name="T0" fmla="*/ 96 w 227"/>
                <a:gd name="T1" fmla="*/ 140 h 328"/>
                <a:gd name="T2" fmla="*/ 53 w 227"/>
                <a:gd name="T3" fmla="*/ 79 h 328"/>
                <a:gd name="T4" fmla="*/ 61 w 227"/>
                <a:gd name="T5" fmla="*/ 37 h 328"/>
                <a:gd name="T6" fmla="*/ 96 w 227"/>
                <a:gd name="T7" fmla="*/ 17 h 328"/>
                <a:gd name="T8" fmla="*/ 139 w 227"/>
                <a:gd name="T9" fmla="*/ 78 h 328"/>
                <a:gd name="T10" fmla="*/ 131 w 227"/>
                <a:gd name="T11" fmla="*/ 120 h 328"/>
                <a:gd name="T12" fmla="*/ 96 w 227"/>
                <a:gd name="T13" fmla="*/ 140 h 328"/>
                <a:gd name="T14" fmla="*/ 39 w 227"/>
                <a:gd name="T15" fmla="*/ 159 h 328"/>
                <a:gd name="T16" fmla="*/ 47 w 227"/>
                <a:gd name="T17" fmla="*/ 136 h 328"/>
                <a:gd name="T18" fmla="*/ 96 w 227"/>
                <a:gd name="T19" fmla="*/ 151 h 328"/>
                <a:gd name="T20" fmla="*/ 177 w 227"/>
                <a:gd name="T21" fmla="*/ 79 h 328"/>
                <a:gd name="T22" fmla="*/ 156 w 227"/>
                <a:gd name="T23" fmla="*/ 31 h 328"/>
                <a:gd name="T24" fmla="*/ 201 w 227"/>
                <a:gd name="T25" fmla="*/ 11 h 328"/>
                <a:gd name="T26" fmla="*/ 206 w 227"/>
                <a:gd name="T27" fmla="*/ 12 h 328"/>
                <a:gd name="T28" fmla="*/ 198 w 227"/>
                <a:gd name="T29" fmla="*/ 25 h 328"/>
                <a:gd name="T30" fmla="*/ 212 w 227"/>
                <a:gd name="T31" fmla="*/ 40 h 328"/>
                <a:gd name="T32" fmla="*/ 227 w 227"/>
                <a:gd name="T33" fmla="*/ 25 h 328"/>
                <a:gd name="T34" fmla="*/ 201 w 227"/>
                <a:gd name="T35" fmla="*/ 0 h 328"/>
                <a:gd name="T36" fmla="*/ 149 w 227"/>
                <a:gd name="T37" fmla="*/ 24 h 328"/>
                <a:gd name="T38" fmla="*/ 96 w 227"/>
                <a:gd name="T39" fmla="*/ 6 h 328"/>
                <a:gd name="T40" fmla="*/ 16 w 227"/>
                <a:gd name="T41" fmla="*/ 78 h 328"/>
                <a:gd name="T42" fmla="*/ 39 w 227"/>
                <a:gd name="T43" fmla="*/ 130 h 328"/>
                <a:gd name="T44" fmla="*/ 24 w 227"/>
                <a:gd name="T45" fmla="*/ 171 h 328"/>
                <a:gd name="T46" fmla="*/ 46 w 227"/>
                <a:gd name="T47" fmla="*/ 215 h 328"/>
                <a:gd name="T48" fmla="*/ 0 w 227"/>
                <a:gd name="T49" fmla="*/ 265 h 328"/>
                <a:gd name="T50" fmla="*/ 110 w 227"/>
                <a:gd name="T51" fmla="*/ 328 h 328"/>
                <a:gd name="T52" fmla="*/ 220 w 227"/>
                <a:gd name="T53" fmla="*/ 264 h 328"/>
                <a:gd name="T54" fmla="*/ 188 w 227"/>
                <a:gd name="T55" fmla="*/ 207 h 328"/>
                <a:gd name="T56" fmla="*/ 102 w 227"/>
                <a:gd name="T57" fmla="*/ 193 h 328"/>
                <a:gd name="T58" fmla="*/ 65 w 227"/>
                <a:gd name="T59" fmla="*/ 193 h 328"/>
                <a:gd name="T60" fmla="*/ 39 w 227"/>
                <a:gd name="T61" fmla="*/ 159 h 328"/>
                <a:gd name="T62" fmla="*/ 110 w 227"/>
                <a:gd name="T63" fmla="*/ 316 h 328"/>
                <a:gd name="T64" fmla="*/ 26 w 227"/>
                <a:gd name="T65" fmla="*/ 265 h 328"/>
                <a:gd name="T66" fmla="*/ 66 w 227"/>
                <a:gd name="T67" fmla="*/ 222 h 328"/>
                <a:gd name="T68" fmla="*/ 96 w 227"/>
                <a:gd name="T69" fmla="*/ 222 h 328"/>
                <a:gd name="T70" fmla="*/ 194 w 227"/>
                <a:gd name="T71" fmla="*/ 265 h 328"/>
                <a:gd name="T72" fmla="*/ 110 w 227"/>
                <a:gd name="T73" fmla="*/ 3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28">
                  <a:moveTo>
                    <a:pt x="96" y="140"/>
                  </a:moveTo>
                  <a:cubicBezTo>
                    <a:pt x="53" y="140"/>
                    <a:pt x="53" y="90"/>
                    <a:pt x="53" y="79"/>
                  </a:cubicBezTo>
                  <a:cubicBezTo>
                    <a:pt x="53" y="65"/>
                    <a:pt x="53" y="50"/>
                    <a:pt x="61" y="37"/>
                  </a:cubicBezTo>
                  <a:cubicBezTo>
                    <a:pt x="65" y="31"/>
                    <a:pt x="76" y="17"/>
                    <a:pt x="96" y="17"/>
                  </a:cubicBezTo>
                  <a:cubicBezTo>
                    <a:pt x="139" y="17"/>
                    <a:pt x="139" y="67"/>
                    <a:pt x="139" y="78"/>
                  </a:cubicBezTo>
                  <a:cubicBezTo>
                    <a:pt x="139" y="92"/>
                    <a:pt x="139" y="108"/>
                    <a:pt x="131" y="120"/>
                  </a:cubicBezTo>
                  <a:cubicBezTo>
                    <a:pt x="127" y="126"/>
                    <a:pt x="116" y="140"/>
                    <a:pt x="96" y="140"/>
                  </a:cubicBezTo>
                  <a:close/>
                  <a:moveTo>
                    <a:pt x="39" y="159"/>
                  </a:moveTo>
                  <a:cubicBezTo>
                    <a:pt x="39" y="157"/>
                    <a:pt x="39" y="146"/>
                    <a:pt x="47" y="136"/>
                  </a:cubicBezTo>
                  <a:cubicBezTo>
                    <a:pt x="66" y="150"/>
                    <a:pt x="87" y="151"/>
                    <a:pt x="96" y="151"/>
                  </a:cubicBezTo>
                  <a:cubicBezTo>
                    <a:pt x="142" y="151"/>
                    <a:pt x="177" y="117"/>
                    <a:pt x="177" y="79"/>
                  </a:cubicBezTo>
                  <a:cubicBezTo>
                    <a:pt x="177" y="61"/>
                    <a:pt x="169" y="42"/>
                    <a:pt x="156" y="31"/>
                  </a:cubicBezTo>
                  <a:cubicBezTo>
                    <a:pt x="174" y="14"/>
                    <a:pt x="192" y="11"/>
                    <a:pt x="201" y="11"/>
                  </a:cubicBezTo>
                  <a:cubicBezTo>
                    <a:pt x="202" y="11"/>
                    <a:pt x="204" y="11"/>
                    <a:pt x="206" y="12"/>
                  </a:cubicBezTo>
                  <a:cubicBezTo>
                    <a:pt x="200" y="14"/>
                    <a:pt x="198" y="19"/>
                    <a:pt x="198" y="25"/>
                  </a:cubicBezTo>
                  <a:cubicBezTo>
                    <a:pt x="198" y="34"/>
                    <a:pt x="204" y="40"/>
                    <a:pt x="212" y="40"/>
                  </a:cubicBezTo>
                  <a:cubicBezTo>
                    <a:pt x="217" y="40"/>
                    <a:pt x="227" y="36"/>
                    <a:pt x="227" y="25"/>
                  </a:cubicBezTo>
                  <a:cubicBezTo>
                    <a:pt x="227" y="16"/>
                    <a:pt x="221" y="0"/>
                    <a:pt x="201" y="0"/>
                  </a:cubicBezTo>
                  <a:cubicBezTo>
                    <a:pt x="191" y="0"/>
                    <a:pt x="170" y="3"/>
                    <a:pt x="149" y="24"/>
                  </a:cubicBezTo>
                  <a:cubicBezTo>
                    <a:pt x="128" y="7"/>
                    <a:pt x="107" y="6"/>
                    <a:pt x="96" y="6"/>
                  </a:cubicBezTo>
                  <a:cubicBezTo>
                    <a:pt x="50" y="6"/>
                    <a:pt x="16" y="40"/>
                    <a:pt x="16" y="78"/>
                  </a:cubicBezTo>
                  <a:cubicBezTo>
                    <a:pt x="16" y="100"/>
                    <a:pt x="27" y="119"/>
                    <a:pt x="39" y="130"/>
                  </a:cubicBezTo>
                  <a:cubicBezTo>
                    <a:pt x="33" y="137"/>
                    <a:pt x="24" y="153"/>
                    <a:pt x="24" y="171"/>
                  </a:cubicBezTo>
                  <a:cubicBezTo>
                    <a:pt x="24" y="186"/>
                    <a:pt x="30" y="205"/>
                    <a:pt x="46" y="215"/>
                  </a:cubicBezTo>
                  <a:cubicBezTo>
                    <a:pt x="16" y="223"/>
                    <a:pt x="0" y="245"/>
                    <a:pt x="0" y="265"/>
                  </a:cubicBezTo>
                  <a:cubicBezTo>
                    <a:pt x="0" y="300"/>
                    <a:pt x="49" y="328"/>
                    <a:pt x="110" y="328"/>
                  </a:cubicBezTo>
                  <a:cubicBezTo>
                    <a:pt x="168" y="328"/>
                    <a:pt x="220" y="302"/>
                    <a:pt x="220" y="264"/>
                  </a:cubicBezTo>
                  <a:cubicBezTo>
                    <a:pt x="220" y="246"/>
                    <a:pt x="213" y="221"/>
                    <a:pt x="188" y="207"/>
                  </a:cubicBezTo>
                  <a:cubicBezTo>
                    <a:pt x="161" y="193"/>
                    <a:pt x="132" y="193"/>
                    <a:pt x="102" y="193"/>
                  </a:cubicBezTo>
                  <a:cubicBezTo>
                    <a:pt x="90" y="193"/>
                    <a:pt x="68" y="193"/>
                    <a:pt x="65" y="193"/>
                  </a:cubicBezTo>
                  <a:cubicBezTo>
                    <a:pt x="49" y="191"/>
                    <a:pt x="39" y="175"/>
                    <a:pt x="39" y="159"/>
                  </a:cubicBezTo>
                  <a:close/>
                  <a:moveTo>
                    <a:pt x="110" y="316"/>
                  </a:moveTo>
                  <a:cubicBezTo>
                    <a:pt x="60" y="316"/>
                    <a:pt x="26" y="291"/>
                    <a:pt x="26" y="265"/>
                  </a:cubicBezTo>
                  <a:cubicBezTo>
                    <a:pt x="26" y="242"/>
                    <a:pt x="45" y="223"/>
                    <a:pt x="66" y="222"/>
                  </a:cubicBezTo>
                  <a:lnTo>
                    <a:pt x="96" y="222"/>
                  </a:lnTo>
                  <a:cubicBezTo>
                    <a:pt x="138" y="222"/>
                    <a:pt x="194" y="222"/>
                    <a:pt x="194" y="265"/>
                  </a:cubicBezTo>
                  <a:cubicBezTo>
                    <a:pt x="194" y="291"/>
                    <a:pt x="159" y="316"/>
                    <a:pt x="110" y="31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7" name="Freeform 329">
              <a:extLst>
                <a:ext uri="{FF2B5EF4-FFF2-40B4-BE49-F238E27FC236}">
                  <a16:creationId xmlns:a16="http://schemas.microsoft.com/office/drawing/2014/main" id="{82A3B63C-CCEC-4683-A67A-22AD92E3564D}"/>
                </a:ext>
              </a:extLst>
            </p:cNvPr>
            <p:cNvSpPr>
              <a:spLocks/>
            </p:cNvSpPr>
            <p:nvPr>
              <p:custDataLst>
                <p:tags r:id="rId55"/>
              </p:custDataLst>
            </p:nvPr>
          </p:nvSpPr>
          <p:spPr bwMode="auto">
            <a:xfrm>
              <a:off x="5224463" y="3405188"/>
              <a:ext cx="58738" cy="261938"/>
            </a:xfrm>
            <a:custGeom>
              <a:avLst/>
              <a:gdLst>
                <a:gd name="T0" fmla="*/ 115 w 115"/>
                <a:gd name="T1" fmla="*/ 491 h 496"/>
                <a:gd name="T2" fmla="*/ 106 w 115"/>
                <a:gd name="T3" fmla="*/ 481 h 496"/>
                <a:gd name="T4" fmla="*/ 29 w 115"/>
                <a:gd name="T5" fmla="*/ 248 h 496"/>
                <a:gd name="T6" fmla="*/ 108 w 115"/>
                <a:gd name="T7" fmla="*/ 13 h 496"/>
                <a:gd name="T8" fmla="*/ 115 w 115"/>
                <a:gd name="T9" fmla="*/ 5 h 496"/>
                <a:gd name="T10" fmla="*/ 110 w 115"/>
                <a:gd name="T11" fmla="*/ 0 h 496"/>
                <a:gd name="T12" fmla="*/ 31 w 115"/>
                <a:gd name="T13" fmla="*/ 97 h 496"/>
                <a:gd name="T14" fmla="*/ 0 w 115"/>
                <a:gd name="T15" fmla="*/ 248 h 496"/>
                <a:gd name="T16" fmla="*/ 33 w 115"/>
                <a:gd name="T17" fmla="*/ 403 h 496"/>
                <a:gd name="T18" fmla="*/ 110 w 115"/>
                <a:gd name="T19" fmla="*/ 496 h 496"/>
                <a:gd name="T20" fmla="*/ 115 w 115"/>
                <a:gd name="T21" fmla="*/ 49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6">
                  <a:moveTo>
                    <a:pt x="115" y="491"/>
                  </a:moveTo>
                  <a:cubicBezTo>
                    <a:pt x="115" y="490"/>
                    <a:pt x="115" y="489"/>
                    <a:pt x="106" y="481"/>
                  </a:cubicBezTo>
                  <a:cubicBezTo>
                    <a:pt x="44" y="418"/>
                    <a:pt x="29" y="324"/>
                    <a:pt x="29" y="248"/>
                  </a:cubicBezTo>
                  <a:cubicBezTo>
                    <a:pt x="29" y="162"/>
                    <a:pt x="47" y="75"/>
                    <a:pt x="108" y="13"/>
                  </a:cubicBezTo>
                  <a:cubicBezTo>
                    <a:pt x="115" y="7"/>
                    <a:pt x="115" y="6"/>
                    <a:pt x="115" y="5"/>
                  </a:cubicBezTo>
                  <a:cubicBezTo>
                    <a:pt x="115" y="1"/>
                    <a:pt x="113" y="0"/>
                    <a:pt x="110" y="0"/>
                  </a:cubicBezTo>
                  <a:cubicBezTo>
                    <a:pt x="105" y="0"/>
                    <a:pt x="60" y="34"/>
                    <a:pt x="31" y="97"/>
                  </a:cubicBezTo>
                  <a:cubicBezTo>
                    <a:pt x="6" y="151"/>
                    <a:pt x="0" y="207"/>
                    <a:pt x="0" y="248"/>
                  </a:cubicBezTo>
                  <a:cubicBezTo>
                    <a:pt x="0" y="287"/>
                    <a:pt x="5" y="347"/>
                    <a:pt x="33" y="403"/>
                  </a:cubicBezTo>
                  <a:cubicBezTo>
                    <a:pt x="62" y="464"/>
                    <a:pt x="105" y="496"/>
                    <a:pt x="110" y="496"/>
                  </a:cubicBezTo>
                  <a:cubicBezTo>
                    <a:pt x="113" y="496"/>
                    <a:pt x="115" y="495"/>
                    <a:pt x="115" y="4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8" name="Freeform 330">
              <a:extLst>
                <a:ext uri="{FF2B5EF4-FFF2-40B4-BE49-F238E27FC236}">
                  <a16:creationId xmlns:a16="http://schemas.microsoft.com/office/drawing/2014/main" id="{42278DC3-0446-499C-999C-2DF72C912144}"/>
                </a:ext>
              </a:extLst>
            </p:cNvPr>
            <p:cNvSpPr>
              <a:spLocks/>
            </p:cNvSpPr>
            <p:nvPr>
              <p:custDataLst>
                <p:tags r:id="rId56"/>
              </p:custDataLst>
            </p:nvPr>
          </p:nvSpPr>
          <p:spPr bwMode="auto">
            <a:xfrm>
              <a:off x="5313363" y="3416301"/>
              <a:ext cx="184150" cy="190500"/>
            </a:xfrm>
            <a:custGeom>
              <a:avLst/>
              <a:gdLst>
                <a:gd name="T0" fmla="*/ 352 w 352"/>
                <a:gd name="T1" fmla="*/ 5 h 361"/>
                <a:gd name="T2" fmla="*/ 347 w 352"/>
                <a:gd name="T3" fmla="*/ 0 h 361"/>
                <a:gd name="T4" fmla="*/ 339 w 352"/>
                <a:gd name="T5" fmla="*/ 6 h 361"/>
                <a:gd name="T6" fmla="*/ 304 w 352"/>
                <a:gd name="T7" fmla="*/ 44 h 361"/>
                <a:gd name="T8" fmla="*/ 222 w 352"/>
                <a:gd name="T9" fmla="*/ 0 h 361"/>
                <a:gd name="T10" fmla="*/ 0 w 352"/>
                <a:gd name="T11" fmla="*/ 225 h 361"/>
                <a:gd name="T12" fmla="*/ 134 w 352"/>
                <a:gd name="T13" fmla="*/ 361 h 361"/>
                <a:gd name="T14" fmla="*/ 241 w 352"/>
                <a:gd name="T15" fmla="*/ 319 h 361"/>
                <a:gd name="T16" fmla="*/ 296 w 352"/>
                <a:gd name="T17" fmla="*/ 231 h 361"/>
                <a:gd name="T18" fmla="*/ 290 w 352"/>
                <a:gd name="T19" fmla="*/ 226 h 361"/>
                <a:gd name="T20" fmla="*/ 284 w 352"/>
                <a:gd name="T21" fmla="*/ 231 h 361"/>
                <a:gd name="T22" fmla="*/ 233 w 352"/>
                <a:gd name="T23" fmla="*/ 310 h 361"/>
                <a:gd name="T24" fmla="*/ 142 w 352"/>
                <a:gd name="T25" fmla="*/ 346 h 361"/>
                <a:gd name="T26" fmla="*/ 45 w 352"/>
                <a:gd name="T27" fmla="*/ 243 h 361"/>
                <a:gd name="T28" fmla="*/ 105 w 352"/>
                <a:gd name="T29" fmla="*/ 76 h 361"/>
                <a:gd name="T30" fmla="*/ 226 w 352"/>
                <a:gd name="T31" fmla="*/ 16 h 361"/>
                <a:gd name="T32" fmla="*/ 306 w 352"/>
                <a:gd name="T33" fmla="*/ 112 h 361"/>
                <a:gd name="T34" fmla="*/ 304 w 352"/>
                <a:gd name="T35" fmla="*/ 137 h 361"/>
                <a:gd name="T36" fmla="*/ 312 w 352"/>
                <a:gd name="T37" fmla="*/ 142 h 361"/>
                <a:gd name="T38" fmla="*/ 321 w 352"/>
                <a:gd name="T39" fmla="*/ 132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4"/>
                    <a:pt x="351" y="0"/>
                    <a:pt x="347" y="0"/>
                  </a:cubicBezTo>
                  <a:cubicBezTo>
                    <a:pt x="345" y="0"/>
                    <a:pt x="345" y="1"/>
                    <a:pt x="339" y="6"/>
                  </a:cubicBezTo>
                  <a:lnTo>
                    <a:pt x="304" y="44"/>
                  </a:lnTo>
                  <a:cubicBezTo>
                    <a:pt x="300" y="38"/>
                    <a:pt x="277" y="0"/>
                    <a:pt x="222" y="0"/>
                  </a:cubicBezTo>
                  <a:cubicBezTo>
                    <a:pt x="111" y="0"/>
                    <a:pt x="0" y="110"/>
                    <a:pt x="0" y="225"/>
                  </a:cubicBezTo>
                  <a:cubicBezTo>
                    <a:pt x="0" y="307"/>
                    <a:pt x="58" y="361"/>
                    <a:pt x="134" y="361"/>
                  </a:cubicBezTo>
                  <a:cubicBezTo>
                    <a:pt x="177" y="361"/>
                    <a:pt x="215" y="341"/>
                    <a:pt x="241" y="319"/>
                  </a:cubicBezTo>
                  <a:cubicBezTo>
                    <a:pt x="288" y="278"/>
                    <a:pt x="296" y="233"/>
                    <a:pt x="296" y="231"/>
                  </a:cubicBezTo>
                  <a:cubicBezTo>
                    <a:pt x="296" y="226"/>
                    <a:pt x="291" y="226"/>
                    <a:pt x="290" y="226"/>
                  </a:cubicBezTo>
                  <a:cubicBezTo>
                    <a:pt x="287" y="226"/>
                    <a:pt x="285" y="227"/>
                    <a:pt x="284" y="231"/>
                  </a:cubicBezTo>
                  <a:cubicBezTo>
                    <a:pt x="279" y="246"/>
                    <a:pt x="268" y="281"/>
                    <a:pt x="233" y="310"/>
                  </a:cubicBezTo>
                  <a:cubicBezTo>
                    <a:pt x="199" y="337"/>
                    <a:pt x="168" y="346"/>
                    <a:pt x="142" y="346"/>
                  </a:cubicBezTo>
                  <a:cubicBezTo>
                    <a:pt x="97" y="346"/>
                    <a:pt x="45" y="320"/>
                    <a:pt x="45" y="243"/>
                  </a:cubicBezTo>
                  <a:cubicBezTo>
                    <a:pt x="45" y="214"/>
                    <a:pt x="55" y="134"/>
                    <a:pt x="105" y="76"/>
                  </a:cubicBezTo>
                  <a:cubicBezTo>
                    <a:pt x="135" y="41"/>
                    <a:pt x="182" y="16"/>
                    <a:pt x="226" y="16"/>
                  </a:cubicBezTo>
                  <a:cubicBezTo>
                    <a:pt x="277" y="16"/>
                    <a:pt x="306" y="54"/>
                    <a:pt x="306" y="112"/>
                  </a:cubicBezTo>
                  <a:cubicBezTo>
                    <a:pt x="306" y="131"/>
                    <a:pt x="304" y="132"/>
                    <a:pt x="304" y="137"/>
                  </a:cubicBezTo>
                  <a:cubicBezTo>
                    <a:pt x="304" y="142"/>
                    <a:pt x="310" y="142"/>
                    <a:pt x="312" y="142"/>
                  </a:cubicBezTo>
                  <a:cubicBezTo>
                    <a:pt x="318" y="142"/>
                    <a:pt x="318" y="141"/>
                    <a:pt x="321" y="132"/>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09" name="Freeform 331">
              <a:extLst>
                <a:ext uri="{FF2B5EF4-FFF2-40B4-BE49-F238E27FC236}">
                  <a16:creationId xmlns:a16="http://schemas.microsoft.com/office/drawing/2014/main" id="{FD87B242-A0BD-4621-AAAD-6D5C986952B4}"/>
                </a:ext>
              </a:extLst>
            </p:cNvPr>
            <p:cNvSpPr>
              <a:spLocks/>
            </p:cNvSpPr>
            <p:nvPr>
              <p:custDataLst>
                <p:tags r:id="rId57"/>
              </p:custDataLst>
            </p:nvPr>
          </p:nvSpPr>
          <p:spPr bwMode="auto">
            <a:xfrm>
              <a:off x="5505451" y="3517901"/>
              <a:ext cx="66675" cy="123825"/>
            </a:xfrm>
            <a:custGeom>
              <a:avLst/>
              <a:gdLst>
                <a:gd name="T0" fmla="*/ 79 w 128"/>
                <a:gd name="T1" fmla="*/ 9 h 233"/>
                <a:gd name="T2" fmla="*/ 69 w 128"/>
                <a:gd name="T3" fmla="*/ 0 h 233"/>
                <a:gd name="T4" fmla="*/ 0 w 128"/>
                <a:gd name="T5" fmla="*/ 22 h 233"/>
                <a:gd name="T6" fmla="*/ 0 w 128"/>
                <a:gd name="T7" fmla="*/ 35 h 233"/>
                <a:gd name="T8" fmla="*/ 51 w 128"/>
                <a:gd name="T9" fmla="*/ 25 h 233"/>
                <a:gd name="T10" fmla="*/ 51 w 128"/>
                <a:gd name="T11" fmla="*/ 204 h 233"/>
                <a:gd name="T12" fmla="*/ 16 w 128"/>
                <a:gd name="T13" fmla="*/ 220 h 233"/>
                <a:gd name="T14" fmla="*/ 2 w 128"/>
                <a:gd name="T15" fmla="*/ 220 h 233"/>
                <a:gd name="T16" fmla="*/ 2 w 128"/>
                <a:gd name="T17" fmla="*/ 233 h 233"/>
                <a:gd name="T18" fmla="*/ 65 w 128"/>
                <a:gd name="T19" fmla="*/ 232 h 233"/>
                <a:gd name="T20" fmla="*/ 128 w 128"/>
                <a:gd name="T21" fmla="*/ 233 h 233"/>
                <a:gd name="T22" fmla="*/ 128 w 128"/>
                <a:gd name="T23" fmla="*/ 220 h 233"/>
                <a:gd name="T24" fmla="*/ 114 w 128"/>
                <a:gd name="T25" fmla="*/ 220 h 233"/>
                <a:gd name="T26" fmla="*/ 79 w 128"/>
                <a:gd name="T27" fmla="*/ 204 h 233"/>
                <a:gd name="T28" fmla="*/ 79 w 128"/>
                <a:gd name="T29" fmla="*/ 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3">
                  <a:moveTo>
                    <a:pt x="79" y="9"/>
                  </a:moveTo>
                  <a:cubicBezTo>
                    <a:pt x="79" y="0"/>
                    <a:pt x="79" y="0"/>
                    <a:pt x="69" y="0"/>
                  </a:cubicBezTo>
                  <a:cubicBezTo>
                    <a:pt x="46" y="22"/>
                    <a:pt x="14" y="22"/>
                    <a:pt x="0" y="22"/>
                  </a:cubicBezTo>
                  <a:lnTo>
                    <a:pt x="0" y="35"/>
                  </a:lnTo>
                  <a:cubicBezTo>
                    <a:pt x="8" y="35"/>
                    <a:pt x="32" y="35"/>
                    <a:pt x="51" y="25"/>
                  </a:cubicBezTo>
                  <a:lnTo>
                    <a:pt x="51" y="204"/>
                  </a:lnTo>
                  <a:cubicBezTo>
                    <a:pt x="51" y="216"/>
                    <a:pt x="51" y="220"/>
                    <a:pt x="16" y="220"/>
                  </a:cubicBezTo>
                  <a:lnTo>
                    <a:pt x="2" y="220"/>
                  </a:lnTo>
                  <a:lnTo>
                    <a:pt x="2" y="233"/>
                  </a:lnTo>
                  <a:cubicBezTo>
                    <a:pt x="9" y="233"/>
                    <a:pt x="52" y="232"/>
                    <a:pt x="65" y="232"/>
                  </a:cubicBezTo>
                  <a:cubicBezTo>
                    <a:pt x="76" y="232"/>
                    <a:pt x="120" y="233"/>
                    <a:pt x="128" y="233"/>
                  </a:cubicBezTo>
                  <a:lnTo>
                    <a:pt x="128" y="220"/>
                  </a:lnTo>
                  <a:lnTo>
                    <a:pt x="114" y="220"/>
                  </a:lnTo>
                  <a:cubicBezTo>
                    <a:pt x="79" y="220"/>
                    <a:pt x="79" y="216"/>
                    <a:pt x="79" y="204"/>
                  </a:cubicBezTo>
                  <a:lnTo>
                    <a:pt x="79" y="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0" name="Freeform 332">
              <a:extLst>
                <a:ext uri="{FF2B5EF4-FFF2-40B4-BE49-F238E27FC236}">
                  <a16:creationId xmlns:a16="http://schemas.microsoft.com/office/drawing/2014/main" id="{B4698CD3-1D2A-4754-8047-A4A4A9D473CC}"/>
                </a:ext>
              </a:extLst>
            </p:cNvPr>
            <p:cNvSpPr>
              <a:spLocks/>
            </p:cNvSpPr>
            <p:nvPr>
              <p:custDataLst>
                <p:tags r:id="rId58"/>
              </p:custDataLst>
            </p:nvPr>
          </p:nvSpPr>
          <p:spPr bwMode="auto">
            <a:xfrm>
              <a:off x="5624513" y="3573463"/>
              <a:ext cx="30163" cy="79375"/>
            </a:xfrm>
            <a:custGeom>
              <a:avLst/>
              <a:gdLst>
                <a:gd name="T0" fmla="*/ 58 w 58"/>
                <a:gd name="T1" fmla="*/ 52 h 148"/>
                <a:gd name="T2" fmla="*/ 26 w 58"/>
                <a:gd name="T3" fmla="*/ 0 h 148"/>
                <a:gd name="T4" fmla="*/ 0 w 58"/>
                <a:gd name="T5" fmla="*/ 26 h 148"/>
                <a:gd name="T6" fmla="*/ 26 w 58"/>
                <a:gd name="T7" fmla="*/ 52 h 148"/>
                <a:gd name="T8" fmla="*/ 44 w 58"/>
                <a:gd name="T9" fmla="*/ 46 h 148"/>
                <a:gd name="T10" fmla="*/ 46 w 58"/>
                <a:gd name="T11" fmla="*/ 44 h 148"/>
                <a:gd name="T12" fmla="*/ 47 w 58"/>
                <a:gd name="T13" fmla="*/ 52 h 148"/>
                <a:gd name="T14" fmla="*/ 14 w 58"/>
                <a:gd name="T15" fmla="*/ 135 h 148"/>
                <a:gd name="T16" fmla="*/ 8 w 58"/>
                <a:gd name="T17" fmla="*/ 143 h 148"/>
                <a:gd name="T18" fmla="*/ 13 w 58"/>
                <a:gd name="T19" fmla="*/ 148 h 148"/>
                <a:gd name="T20" fmla="*/ 58 w 58"/>
                <a:gd name="T21" fmla="*/ 5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8">
                  <a:moveTo>
                    <a:pt x="58" y="52"/>
                  </a:moveTo>
                  <a:cubicBezTo>
                    <a:pt x="58" y="19"/>
                    <a:pt x="46" y="0"/>
                    <a:pt x="26" y="0"/>
                  </a:cubicBezTo>
                  <a:cubicBezTo>
                    <a:pt x="10" y="0"/>
                    <a:pt x="0" y="12"/>
                    <a:pt x="0" y="26"/>
                  </a:cubicBezTo>
                  <a:cubicBezTo>
                    <a:pt x="0" y="39"/>
                    <a:pt x="10" y="52"/>
                    <a:pt x="26" y="52"/>
                  </a:cubicBezTo>
                  <a:cubicBezTo>
                    <a:pt x="32" y="52"/>
                    <a:pt x="39" y="50"/>
                    <a:pt x="44" y="46"/>
                  </a:cubicBezTo>
                  <a:cubicBezTo>
                    <a:pt x="45" y="45"/>
                    <a:pt x="46" y="44"/>
                    <a:pt x="46" y="44"/>
                  </a:cubicBezTo>
                  <a:cubicBezTo>
                    <a:pt x="47" y="44"/>
                    <a:pt x="47" y="45"/>
                    <a:pt x="47" y="52"/>
                  </a:cubicBezTo>
                  <a:cubicBezTo>
                    <a:pt x="47" y="89"/>
                    <a:pt x="30" y="118"/>
                    <a:pt x="14" y="135"/>
                  </a:cubicBezTo>
                  <a:cubicBezTo>
                    <a:pt x="8" y="140"/>
                    <a:pt x="8" y="141"/>
                    <a:pt x="8" y="143"/>
                  </a:cubicBezTo>
                  <a:cubicBezTo>
                    <a:pt x="8" y="146"/>
                    <a:pt x="11" y="148"/>
                    <a:pt x="13" y="148"/>
                  </a:cubicBezTo>
                  <a:cubicBezTo>
                    <a:pt x="19" y="148"/>
                    <a:pt x="58" y="110"/>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1" name="Freeform 333">
              <a:extLst>
                <a:ext uri="{FF2B5EF4-FFF2-40B4-BE49-F238E27FC236}">
                  <a16:creationId xmlns:a16="http://schemas.microsoft.com/office/drawing/2014/main" id="{BA482E85-6A56-4D93-B9E6-DF7C0C11B2E6}"/>
                </a:ext>
              </a:extLst>
            </p:cNvPr>
            <p:cNvSpPr>
              <a:spLocks/>
            </p:cNvSpPr>
            <p:nvPr>
              <p:custDataLst>
                <p:tags r:id="rId59"/>
              </p:custDataLst>
            </p:nvPr>
          </p:nvSpPr>
          <p:spPr bwMode="auto">
            <a:xfrm>
              <a:off x="5740401" y="3530601"/>
              <a:ext cx="157163" cy="11113"/>
            </a:xfrm>
            <a:custGeom>
              <a:avLst/>
              <a:gdLst>
                <a:gd name="T0" fmla="*/ 286 w 303"/>
                <a:gd name="T1" fmla="*/ 20 h 20"/>
                <a:gd name="T2" fmla="*/ 303 w 303"/>
                <a:gd name="T3" fmla="*/ 10 h 20"/>
                <a:gd name="T4" fmla="*/ 286 w 303"/>
                <a:gd name="T5" fmla="*/ 0 h 20"/>
                <a:gd name="T6" fmla="*/ 17 w 303"/>
                <a:gd name="T7" fmla="*/ 0 h 20"/>
                <a:gd name="T8" fmla="*/ 0 w 303"/>
                <a:gd name="T9" fmla="*/ 10 h 20"/>
                <a:gd name="T10" fmla="*/ 17 w 303"/>
                <a:gd name="T11" fmla="*/ 20 h 20"/>
                <a:gd name="T12" fmla="*/ 286 w 30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303" h="20">
                  <a:moveTo>
                    <a:pt x="286" y="20"/>
                  </a:moveTo>
                  <a:cubicBezTo>
                    <a:pt x="294" y="20"/>
                    <a:pt x="303" y="20"/>
                    <a:pt x="303" y="10"/>
                  </a:cubicBezTo>
                  <a:cubicBezTo>
                    <a:pt x="303" y="0"/>
                    <a:pt x="294" y="0"/>
                    <a:pt x="286" y="0"/>
                  </a:cubicBezTo>
                  <a:lnTo>
                    <a:pt x="17" y="0"/>
                  </a:lnTo>
                  <a:cubicBezTo>
                    <a:pt x="9" y="0"/>
                    <a:pt x="0" y="0"/>
                    <a:pt x="0" y="10"/>
                  </a:cubicBezTo>
                  <a:cubicBezTo>
                    <a:pt x="0" y="20"/>
                    <a:pt x="9" y="20"/>
                    <a:pt x="17" y="20"/>
                  </a:cubicBezTo>
                  <a:lnTo>
                    <a:pt x="286" y="2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2" name="Freeform 334">
              <a:extLst>
                <a:ext uri="{FF2B5EF4-FFF2-40B4-BE49-F238E27FC236}">
                  <a16:creationId xmlns:a16="http://schemas.microsoft.com/office/drawing/2014/main" id="{E8DF2FA4-008C-4582-8038-1BC020F99E46}"/>
                </a:ext>
              </a:extLst>
            </p:cNvPr>
            <p:cNvSpPr>
              <a:spLocks/>
            </p:cNvSpPr>
            <p:nvPr>
              <p:custDataLst>
                <p:tags r:id="rId60"/>
              </p:custDataLst>
            </p:nvPr>
          </p:nvSpPr>
          <p:spPr bwMode="auto">
            <a:xfrm>
              <a:off x="5934076" y="3416301"/>
              <a:ext cx="184150" cy="190500"/>
            </a:xfrm>
            <a:custGeom>
              <a:avLst/>
              <a:gdLst>
                <a:gd name="T0" fmla="*/ 352 w 352"/>
                <a:gd name="T1" fmla="*/ 5 h 361"/>
                <a:gd name="T2" fmla="*/ 347 w 352"/>
                <a:gd name="T3" fmla="*/ 0 h 361"/>
                <a:gd name="T4" fmla="*/ 339 w 352"/>
                <a:gd name="T5" fmla="*/ 6 h 361"/>
                <a:gd name="T6" fmla="*/ 305 w 352"/>
                <a:gd name="T7" fmla="*/ 44 h 361"/>
                <a:gd name="T8" fmla="*/ 222 w 352"/>
                <a:gd name="T9" fmla="*/ 0 h 361"/>
                <a:gd name="T10" fmla="*/ 0 w 352"/>
                <a:gd name="T11" fmla="*/ 225 h 361"/>
                <a:gd name="T12" fmla="*/ 134 w 352"/>
                <a:gd name="T13" fmla="*/ 361 h 361"/>
                <a:gd name="T14" fmla="*/ 242 w 352"/>
                <a:gd name="T15" fmla="*/ 319 h 361"/>
                <a:gd name="T16" fmla="*/ 296 w 352"/>
                <a:gd name="T17" fmla="*/ 231 h 361"/>
                <a:gd name="T18" fmla="*/ 290 w 352"/>
                <a:gd name="T19" fmla="*/ 226 h 361"/>
                <a:gd name="T20" fmla="*/ 284 w 352"/>
                <a:gd name="T21" fmla="*/ 231 h 361"/>
                <a:gd name="T22" fmla="*/ 234 w 352"/>
                <a:gd name="T23" fmla="*/ 310 h 361"/>
                <a:gd name="T24" fmla="*/ 142 w 352"/>
                <a:gd name="T25" fmla="*/ 346 h 361"/>
                <a:gd name="T26" fmla="*/ 45 w 352"/>
                <a:gd name="T27" fmla="*/ 243 h 361"/>
                <a:gd name="T28" fmla="*/ 105 w 352"/>
                <a:gd name="T29" fmla="*/ 76 h 361"/>
                <a:gd name="T30" fmla="*/ 226 w 352"/>
                <a:gd name="T31" fmla="*/ 16 h 361"/>
                <a:gd name="T32" fmla="*/ 306 w 352"/>
                <a:gd name="T33" fmla="*/ 112 h 361"/>
                <a:gd name="T34" fmla="*/ 305 w 352"/>
                <a:gd name="T35" fmla="*/ 137 h 361"/>
                <a:gd name="T36" fmla="*/ 312 w 352"/>
                <a:gd name="T37" fmla="*/ 142 h 361"/>
                <a:gd name="T38" fmla="*/ 321 w 352"/>
                <a:gd name="T39" fmla="*/ 132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4"/>
                    <a:pt x="351" y="0"/>
                    <a:pt x="347" y="0"/>
                  </a:cubicBezTo>
                  <a:cubicBezTo>
                    <a:pt x="345" y="0"/>
                    <a:pt x="345" y="1"/>
                    <a:pt x="339" y="6"/>
                  </a:cubicBezTo>
                  <a:lnTo>
                    <a:pt x="305" y="44"/>
                  </a:lnTo>
                  <a:cubicBezTo>
                    <a:pt x="300" y="38"/>
                    <a:pt x="277" y="0"/>
                    <a:pt x="222" y="0"/>
                  </a:cubicBezTo>
                  <a:cubicBezTo>
                    <a:pt x="111" y="0"/>
                    <a:pt x="0" y="110"/>
                    <a:pt x="0" y="225"/>
                  </a:cubicBezTo>
                  <a:cubicBezTo>
                    <a:pt x="0" y="307"/>
                    <a:pt x="58" y="361"/>
                    <a:pt x="134" y="361"/>
                  </a:cubicBezTo>
                  <a:cubicBezTo>
                    <a:pt x="177" y="361"/>
                    <a:pt x="215" y="341"/>
                    <a:pt x="242" y="319"/>
                  </a:cubicBezTo>
                  <a:cubicBezTo>
                    <a:pt x="288" y="278"/>
                    <a:pt x="296" y="233"/>
                    <a:pt x="296" y="231"/>
                  </a:cubicBezTo>
                  <a:cubicBezTo>
                    <a:pt x="296" y="226"/>
                    <a:pt x="291" y="226"/>
                    <a:pt x="290" y="226"/>
                  </a:cubicBezTo>
                  <a:cubicBezTo>
                    <a:pt x="287" y="226"/>
                    <a:pt x="285" y="227"/>
                    <a:pt x="284" y="231"/>
                  </a:cubicBezTo>
                  <a:cubicBezTo>
                    <a:pt x="279" y="246"/>
                    <a:pt x="268" y="281"/>
                    <a:pt x="234" y="310"/>
                  </a:cubicBezTo>
                  <a:cubicBezTo>
                    <a:pt x="199" y="337"/>
                    <a:pt x="168" y="346"/>
                    <a:pt x="142" y="346"/>
                  </a:cubicBezTo>
                  <a:cubicBezTo>
                    <a:pt x="98" y="346"/>
                    <a:pt x="45" y="320"/>
                    <a:pt x="45" y="243"/>
                  </a:cubicBezTo>
                  <a:cubicBezTo>
                    <a:pt x="45" y="214"/>
                    <a:pt x="55" y="134"/>
                    <a:pt x="105" y="76"/>
                  </a:cubicBezTo>
                  <a:cubicBezTo>
                    <a:pt x="135" y="41"/>
                    <a:pt x="182" y="16"/>
                    <a:pt x="226" y="16"/>
                  </a:cubicBezTo>
                  <a:cubicBezTo>
                    <a:pt x="277" y="16"/>
                    <a:pt x="306" y="54"/>
                    <a:pt x="306" y="112"/>
                  </a:cubicBezTo>
                  <a:cubicBezTo>
                    <a:pt x="306" y="131"/>
                    <a:pt x="305" y="132"/>
                    <a:pt x="305" y="137"/>
                  </a:cubicBezTo>
                  <a:cubicBezTo>
                    <a:pt x="305" y="142"/>
                    <a:pt x="310" y="142"/>
                    <a:pt x="312" y="142"/>
                  </a:cubicBezTo>
                  <a:cubicBezTo>
                    <a:pt x="318" y="142"/>
                    <a:pt x="318" y="141"/>
                    <a:pt x="321" y="132"/>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3" name="Freeform 335">
              <a:extLst>
                <a:ext uri="{FF2B5EF4-FFF2-40B4-BE49-F238E27FC236}">
                  <a16:creationId xmlns:a16="http://schemas.microsoft.com/office/drawing/2014/main" id="{9B5E3C85-DEDC-494D-84D0-D7392FB096F7}"/>
                </a:ext>
              </a:extLst>
            </p:cNvPr>
            <p:cNvSpPr>
              <a:spLocks/>
            </p:cNvSpPr>
            <p:nvPr>
              <p:custDataLst>
                <p:tags r:id="rId61"/>
              </p:custDataLst>
            </p:nvPr>
          </p:nvSpPr>
          <p:spPr bwMode="auto">
            <a:xfrm>
              <a:off x="6118226" y="3517901"/>
              <a:ext cx="80963" cy="123825"/>
            </a:xfrm>
            <a:custGeom>
              <a:avLst/>
              <a:gdLst>
                <a:gd name="T0" fmla="*/ 155 w 155"/>
                <a:gd name="T1" fmla="*/ 169 h 233"/>
                <a:gd name="T2" fmla="*/ 143 w 155"/>
                <a:gd name="T3" fmla="*/ 169 h 233"/>
                <a:gd name="T4" fmla="*/ 134 w 155"/>
                <a:gd name="T5" fmla="*/ 201 h 233"/>
                <a:gd name="T6" fmla="*/ 99 w 155"/>
                <a:gd name="T7" fmla="*/ 203 h 233"/>
                <a:gd name="T8" fmla="*/ 35 w 155"/>
                <a:gd name="T9" fmla="*/ 203 h 233"/>
                <a:gd name="T10" fmla="*/ 105 w 155"/>
                <a:gd name="T11" fmla="*/ 144 h 233"/>
                <a:gd name="T12" fmla="*/ 155 w 155"/>
                <a:gd name="T13" fmla="*/ 68 h 233"/>
                <a:gd name="T14" fmla="*/ 73 w 155"/>
                <a:gd name="T15" fmla="*/ 0 h 233"/>
                <a:gd name="T16" fmla="*/ 0 w 155"/>
                <a:gd name="T17" fmla="*/ 63 h 233"/>
                <a:gd name="T18" fmla="*/ 18 w 155"/>
                <a:gd name="T19" fmla="*/ 82 h 233"/>
                <a:gd name="T20" fmla="*/ 37 w 155"/>
                <a:gd name="T21" fmla="*/ 64 h 233"/>
                <a:gd name="T22" fmla="*/ 16 w 155"/>
                <a:gd name="T23" fmla="*/ 45 h 233"/>
                <a:gd name="T24" fmla="*/ 68 w 155"/>
                <a:gd name="T25" fmla="*/ 12 h 233"/>
                <a:gd name="T26" fmla="*/ 121 w 155"/>
                <a:gd name="T27" fmla="*/ 68 h 233"/>
                <a:gd name="T28" fmla="*/ 88 w 155"/>
                <a:gd name="T29" fmla="*/ 136 h 233"/>
                <a:gd name="T30" fmla="*/ 3 w 155"/>
                <a:gd name="T31" fmla="*/ 219 h 233"/>
                <a:gd name="T32" fmla="*/ 0 w 155"/>
                <a:gd name="T33" fmla="*/ 233 h 233"/>
                <a:gd name="T34" fmla="*/ 145 w 155"/>
                <a:gd name="T35" fmla="*/ 233 h 233"/>
                <a:gd name="T36" fmla="*/ 155 w 155"/>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3">
                  <a:moveTo>
                    <a:pt x="155" y="169"/>
                  </a:moveTo>
                  <a:lnTo>
                    <a:pt x="143" y="169"/>
                  </a:lnTo>
                  <a:cubicBezTo>
                    <a:pt x="142" y="177"/>
                    <a:pt x="139" y="197"/>
                    <a:pt x="134" y="201"/>
                  </a:cubicBezTo>
                  <a:cubicBezTo>
                    <a:pt x="131" y="203"/>
                    <a:pt x="104" y="203"/>
                    <a:pt x="99" y="203"/>
                  </a:cubicBezTo>
                  <a:lnTo>
                    <a:pt x="35" y="203"/>
                  </a:lnTo>
                  <a:cubicBezTo>
                    <a:pt x="72" y="170"/>
                    <a:pt x="84" y="161"/>
                    <a:pt x="105" y="144"/>
                  </a:cubicBezTo>
                  <a:cubicBezTo>
                    <a:pt x="131" y="123"/>
                    <a:pt x="155" y="102"/>
                    <a:pt x="155" y="68"/>
                  </a:cubicBezTo>
                  <a:cubicBezTo>
                    <a:pt x="155" y="26"/>
                    <a:pt x="118" y="0"/>
                    <a:pt x="73" y="0"/>
                  </a:cubicBezTo>
                  <a:cubicBezTo>
                    <a:pt x="29" y="0"/>
                    <a:pt x="0" y="30"/>
                    <a:pt x="0" y="63"/>
                  </a:cubicBezTo>
                  <a:cubicBezTo>
                    <a:pt x="0" y="80"/>
                    <a:pt x="15" y="82"/>
                    <a:pt x="18" y="82"/>
                  </a:cubicBezTo>
                  <a:cubicBezTo>
                    <a:pt x="27" y="82"/>
                    <a:pt x="37" y="76"/>
                    <a:pt x="37" y="64"/>
                  </a:cubicBezTo>
                  <a:cubicBezTo>
                    <a:pt x="37" y="57"/>
                    <a:pt x="35" y="45"/>
                    <a:pt x="16" y="45"/>
                  </a:cubicBezTo>
                  <a:cubicBezTo>
                    <a:pt x="27" y="20"/>
                    <a:pt x="51" y="12"/>
                    <a:pt x="68" y="12"/>
                  </a:cubicBezTo>
                  <a:cubicBezTo>
                    <a:pt x="103" y="12"/>
                    <a:pt x="121" y="40"/>
                    <a:pt x="121" y="68"/>
                  </a:cubicBezTo>
                  <a:cubicBezTo>
                    <a:pt x="121" y="99"/>
                    <a:pt x="99" y="123"/>
                    <a:pt x="88" y="136"/>
                  </a:cubicBezTo>
                  <a:lnTo>
                    <a:pt x="3" y="219"/>
                  </a:lnTo>
                  <a:cubicBezTo>
                    <a:pt x="0" y="222"/>
                    <a:pt x="0" y="223"/>
                    <a:pt x="0" y="233"/>
                  </a:cubicBezTo>
                  <a:lnTo>
                    <a:pt x="145" y="233"/>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4" name="Freeform 336">
              <a:extLst>
                <a:ext uri="{FF2B5EF4-FFF2-40B4-BE49-F238E27FC236}">
                  <a16:creationId xmlns:a16="http://schemas.microsoft.com/office/drawing/2014/main" id="{6D8606D5-C9F9-4EC0-B13B-04168A8D2DE9}"/>
                </a:ext>
              </a:extLst>
            </p:cNvPr>
            <p:cNvSpPr>
              <a:spLocks/>
            </p:cNvSpPr>
            <p:nvPr>
              <p:custDataLst>
                <p:tags r:id="rId62"/>
              </p:custDataLst>
            </p:nvPr>
          </p:nvSpPr>
          <p:spPr bwMode="auto">
            <a:xfrm>
              <a:off x="6238876" y="3405188"/>
              <a:ext cx="58738" cy="261938"/>
            </a:xfrm>
            <a:custGeom>
              <a:avLst/>
              <a:gdLst>
                <a:gd name="T0" fmla="*/ 115 w 115"/>
                <a:gd name="T1" fmla="*/ 248 h 496"/>
                <a:gd name="T2" fmla="*/ 82 w 115"/>
                <a:gd name="T3" fmla="*/ 93 h 496"/>
                <a:gd name="T4" fmla="*/ 5 w 115"/>
                <a:gd name="T5" fmla="*/ 0 h 496"/>
                <a:gd name="T6" fmla="*/ 0 w 115"/>
                <a:gd name="T7" fmla="*/ 5 h 496"/>
                <a:gd name="T8" fmla="*/ 9 w 115"/>
                <a:gd name="T9" fmla="*/ 16 h 496"/>
                <a:gd name="T10" fmla="*/ 86 w 115"/>
                <a:gd name="T11" fmla="*/ 248 h 496"/>
                <a:gd name="T12" fmla="*/ 6 w 115"/>
                <a:gd name="T13" fmla="*/ 483 h 496"/>
                <a:gd name="T14" fmla="*/ 0 w 115"/>
                <a:gd name="T15" fmla="*/ 491 h 496"/>
                <a:gd name="T16" fmla="*/ 5 w 115"/>
                <a:gd name="T17" fmla="*/ 496 h 496"/>
                <a:gd name="T18" fmla="*/ 84 w 115"/>
                <a:gd name="T19" fmla="*/ 400 h 496"/>
                <a:gd name="T20" fmla="*/ 115 w 115"/>
                <a:gd name="T21" fmla="*/ 2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6">
                  <a:moveTo>
                    <a:pt x="115" y="248"/>
                  </a:moveTo>
                  <a:cubicBezTo>
                    <a:pt x="115" y="209"/>
                    <a:pt x="110" y="149"/>
                    <a:pt x="82" y="93"/>
                  </a:cubicBezTo>
                  <a:cubicBezTo>
                    <a:pt x="53" y="32"/>
                    <a:pt x="10" y="0"/>
                    <a:pt x="5" y="0"/>
                  </a:cubicBezTo>
                  <a:cubicBezTo>
                    <a:pt x="2" y="0"/>
                    <a:pt x="0" y="2"/>
                    <a:pt x="0" y="5"/>
                  </a:cubicBezTo>
                  <a:cubicBezTo>
                    <a:pt x="0" y="6"/>
                    <a:pt x="0" y="7"/>
                    <a:pt x="9" y="16"/>
                  </a:cubicBezTo>
                  <a:cubicBezTo>
                    <a:pt x="58" y="66"/>
                    <a:pt x="86" y="144"/>
                    <a:pt x="86" y="248"/>
                  </a:cubicBezTo>
                  <a:cubicBezTo>
                    <a:pt x="86" y="333"/>
                    <a:pt x="68" y="421"/>
                    <a:pt x="6" y="483"/>
                  </a:cubicBezTo>
                  <a:cubicBezTo>
                    <a:pt x="0" y="489"/>
                    <a:pt x="0" y="490"/>
                    <a:pt x="0" y="491"/>
                  </a:cubicBezTo>
                  <a:cubicBezTo>
                    <a:pt x="0" y="495"/>
                    <a:pt x="2" y="496"/>
                    <a:pt x="5" y="496"/>
                  </a:cubicBezTo>
                  <a:cubicBezTo>
                    <a:pt x="10" y="496"/>
                    <a:pt x="55" y="463"/>
                    <a:pt x="84" y="400"/>
                  </a:cubicBezTo>
                  <a:cubicBezTo>
                    <a:pt x="109" y="345"/>
                    <a:pt x="115" y="290"/>
                    <a:pt x="115" y="2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5" name="Freeform 337">
              <a:extLst>
                <a:ext uri="{FF2B5EF4-FFF2-40B4-BE49-F238E27FC236}">
                  <a16:creationId xmlns:a16="http://schemas.microsoft.com/office/drawing/2014/main" id="{C3F449E8-A60F-4A9C-878A-A9B3C569B638}"/>
                </a:ext>
              </a:extLst>
            </p:cNvPr>
            <p:cNvSpPr>
              <a:spLocks/>
            </p:cNvSpPr>
            <p:nvPr>
              <p:custDataLst>
                <p:tags r:id="rId63"/>
              </p:custDataLst>
            </p:nvPr>
          </p:nvSpPr>
          <p:spPr bwMode="auto">
            <a:xfrm>
              <a:off x="6421438" y="3221038"/>
              <a:ext cx="127000" cy="630238"/>
            </a:xfrm>
            <a:custGeom>
              <a:avLst/>
              <a:gdLst>
                <a:gd name="T0" fmla="*/ 245 w 245"/>
                <a:gd name="T1" fmla="*/ 1186 h 1191"/>
                <a:gd name="T2" fmla="*/ 243 w 245"/>
                <a:gd name="T3" fmla="*/ 1182 h 1191"/>
                <a:gd name="T4" fmla="*/ 158 w 245"/>
                <a:gd name="T5" fmla="*/ 1077 h 1191"/>
                <a:gd name="T6" fmla="*/ 42 w 245"/>
                <a:gd name="T7" fmla="*/ 596 h 1191"/>
                <a:gd name="T8" fmla="*/ 141 w 245"/>
                <a:gd name="T9" fmla="*/ 142 h 1191"/>
                <a:gd name="T10" fmla="*/ 243 w 245"/>
                <a:gd name="T11" fmla="*/ 9 h 1191"/>
                <a:gd name="T12" fmla="*/ 245 w 245"/>
                <a:gd name="T13" fmla="*/ 5 h 1191"/>
                <a:gd name="T14" fmla="*/ 234 w 245"/>
                <a:gd name="T15" fmla="*/ 0 h 1191"/>
                <a:gd name="T16" fmla="*/ 219 w 245"/>
                <a:gd name="T17" fmla="*/ 8 h 1191"/>
                <a:gd name="T18" fmla="*/ 0 w 245"/>
                <a:gd name="T19" fmla="*/ 596 h 1191"/>
                <a:gd name="T20" fmla="*/ 171 w 245"/>
                <a:gd name="T21" fmla="*/ 1136 h 1191"/>
                <a:gd name="T22" fmla="*/ 220 w 245"/>
                <a:gd name="T23" fmla="*/ 1185 h 1191"/>
                <a:gd name="T24" fmla="*/ 234 w 245"/>
                <a:gd name="T25" fmla="*/ 1191 h 1191"/>
                <a:gd name="T26" fmla="*/ 245 w 245"/>
                <a:gd name="T27" fmla="*/ 118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1191">
                  <a:moveTo>
                    <a:pt x="245" y="1186"/>
                  </a:moveTo>
                  <a:cubicBezTo>
                    <a:pt x="245" y="1184"/>
                    <a:pt x="244" y="1183"/>
                    <a:pt x="243" y="1182"/>
                  </a:cubicBezTo>
                  <a:cubicBezTo>
                    <a:pt x="224" y="1164"/>
                    <a:pt x="191" y="1130"/>
                    <a:pt x="158" y="1077"/>
                  </a:cubicBezTo>
                  <a:cubicBezTo>
                    <a:pt x="78" y="949"/>
                    <a:pt x="42" y="787"/>
                    <a:pt x="42" y="596"/>
                  </a:cubicBezTo>
                  <a:cubicBezTo>
                    <a:pt x="42" y="463"/>
                    <a:pt x="60" y="290"/>
                    <a:pt x="141" y="142"/>
                  </a:cubicBezTo>
                  <a:cubicBezTo>
                    <a:pt x="181" y="72"/>
                    <a:pt x="221" y="31"/>
                    <a:pt x="243" y="9"/>
                  </a:cubicBezTo>
                  <a:cubicBezTo>
                    <a:pt x="245" y="8"/>
                    <a:pt x="245" y="7"/>
                    <a:pt x="245" y="5"/>
                  </a:cubicBezTo>
                  <a:cubicBezTo>
                    <a:pt x="245" y="0"/>
                    <a:pt x="241" y="0"/>
                    <a:pt x="234" y="0"/>
                  </a:cubicBezTo>
                  <a:cubicBezTo>
                    <a:pt x="227" y="0"/>
                    <a:pt x="226" y="0"/>
                    <a:pt x="219" y="8"/>
                  </a:cubicBezTo>
                  <a:cubicBezTo>
                    <a:pt x="53" y="159"/>
                    <a:pt x="0" y="387"/>
                    <a:pt x="0" y="596"/>
                  </a:cubicBezTo>
                  <a:cubicBezTo>
                    <a:pt x="0" y="791"/>
                    <a:pt x="45" y="987"/>
                    <a:pt x="171" y="1136"/>
                  </a:cubicBezTo>
                  <a:cubicBezTo>
                    <a:pt x="181" y="1147"/>
                    <a:pt x="200" y="1168"/>
                    <a:pt x="220" y="1185"/>
                  </a:cubicBezTo>
                  <a:cubicBezTo>
                    <a:pt x="226" y="1191"/>
                    <a:pt x="227" y="1191"/>
                    <a:pt x="234" y="1191"/>
                  </a:cubicBezTo>
                  <a:cubicBezTo>
                    <a:pt x="241" y="1191"/>
                    <a:pt x="245" y="1191"/>
                    <a:pt x="245" y="118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6" name="Freeform 338">
              <a:extLst>
                <a:ext uri="{FF2B5EF4-FFF2-40B4-BE49-F238E27FC236}">
                  <a16:creationId xmlns:a16="http://schemas.microsoft.com/office/drawing/2014/main" id="{7D5AE2C0-BCBF-4DB5-B3E7-1C4E91325A72}"/>
                </a:ext>
              </a:extLst>
            </p:cNvPr>
            <p:cNvSpPr>
              <a:spLocks noEditPoints="1"/>
            </p:cNvSpPr>
            <p:nvPr>
              <p:custDataLst>
                <p:tags r:id="rId64"/>
              </p:custDataLst>
            </p:nvPr>
          </p:nvSpPr>
          <p:spPr bwMode="auto">
            <a:xfrm>
              <a:off x="6573838" y="3505201"/>
              <a:ext cx="171450" cy="61913"/>
            </a:xfrm>
            <a:custGeom>
              <a:avLst/>
              <a:gdLst>
                <a:gd name="T0" fmla="*/ 314 w 330"/>
                <a:gd name="T1" fmla="*/ 20 h 116"/>
                <a:gd name="T2" fmla="*/ 330 w 330"/>
                <a:gd name="T3" fmla="*/ 10 h 116"/>
                <a:gd name="T4" fmla="*/ 314 w 330"/>
                <a:gd name="T5" fmla="*/ 0 h 116"/>
                <a:gd name="T6" fmla="*/ 17 w 330"/>
                <a:gd name="T7" fmla="*/ 0 h 116"/>
                <a:gd name="T8" fmla="*/ 0 w 330"/>
                <a:gd name="T9" fmla="*/ 10 h 116"/>
                <a:gd name="T10" fmla="*/ 17 w 330"/>
                <a:gd name="T11" fmla="*/ 20 h 116"/>
                <a:gd name="T12" fmla="*/ 314 w 330"/>
                <a:gd name="T13" fmla="*/ 20 h 116"/>
                <a:gd name="T14" fmla="*/ 314 w 330"/>
                <a:gd name="T15" fmla="*/ 116 h 116"/>
                <a:gd name="T16" fmla="*/ 330 w 330"/>
                <a:gd name="T17" fmla="*/ 106 h 116"/>
                <a:gd name="T18" fmla="*/ 314 w 330"/>
                <a:gd name="T19" fmla="*/ 96 h 116"/>
                <a:gd name="T20" fmla="*/ 17 w 330"/>
                <a:gd name="T21" fmla="*/ 96 h 116"/>
                <a:gd name="T22" fmla="*/ 0 w 330"/>
                <a:gd name="T23" fmla="*/ 106 h 116"/>
                <a:gd name="T24" fmla="*/ 17 w 330"/>
                <a:gd name="T25" fmla="*/ 116 h 116"/>
                <a:gd name="T26" fmla="*/ 314 w 33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116">
                  <a:moveTo>
                    <a:pt x="314" y="20"/>
                  </a:moveTo>
                  <a:cubicBezTo>
                    <a:pt x="321" y="20"/>
                    <a:pt x="330" y="20"/>
                    <a:pt x="330" y="10"/>
                  </a:cubicBezTo>
                  <a:cubicBezTo>
                    <a:pt x="330" y="0"/>
                    <a:pt x="321" y="0"/>
                    <a:pt x="314" y="0"/>
                  </a:cubicBezTo>
                  <a:lnTo>
                    <a:pt x="17" y="0"/>
                  </a:lnTo>
                  <a:cubicBezTo>
                    <a:pt x="10" y="0"/>
                    <a:pt x="0" y="0"/>
                    <a:pt x="0" y="10"/>
                  </a:cubicBezTo>
                  <a:cubicBezTo>
                    <a:pt x="0" y="20"/>
                    <a:pt x="10" y="20"/>
                    <a:pt x="17" y="20"/>
                  </a:cubicBezTo>
                  <a:lnTo>
                    <a:pt x="314" y="20"/>
                  </a:lnTo>
                  <a:close/>
                  <a:moveTo>
                    <a:pt x="314" y="116"/>
                  </a:moveTo>
                  <a:cubicBezTo>
                    <a:pt x="321" y="116"/>
                    <a:pt x="330" y="116"/>
                    <a:pt x="330" y="106"/>
                  </a:cubicBezTo>
                  <a:cubicBezTo>
                    <a:pt x="330" y="96"/>
                    <a:pt x="321" y="96"/>
                    <a:pt x="314" y="96"/>
                  </a:cubicBezTo>
                  <a:lnTo>
                    <a:pt x="17" y="96"/>
                  </a:lnTo>
                  <a:cubicBezTo>
                    <a:pt x="10" y="96"/>
                    <a:pt x="0" y="96"/>
                    <a:pt x="0" y="106"/>
                  </a:cubicBezTo>
                  <a:cubicBezTo>
                    <a:pt x="0" y="116"/>
                    <a:pt x="10" y="116"/>
                    <a:pt x="17" y="116"/>
                  </a:cubicBezTo>
                  <a:lnTo>
                    <a:pt x="314" y="11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7" name="Freeform 339">
              <a:extLst>
                <a:ext uri="{FF2B5EF4-FFF2-40B4-BE49-F238E27FC236}">
                  <a16:creationId xmlns:a16="http://schemas.microsoft.com/office/drawing/2014/main" id="{DB08833A-7725-43B7-8C48-90785CA1AB01}"/>
                </a:ext>
              </a:extLst>
            </p:cNvPr>
            <p:cNvSpPr>
              <a:spLocks/>
            </p:cNvSpPr>
            <p:nvPr>
              <p:custDataLst>
                <p:tags r:id="rId65"/>
              </p:custDataLst>
            </p:nvPr>
          </p:nvSpPr>
          <p:spPr bwMode="auto">
            <a:xfrm>
              <a:off x="6840538" y="3440113"/>
              <a:ext cx="80963" cy="165100"/>
            </a:xfrm>
            <a:custGeom>
              <a:avLst/>
              <a:gdLst>
                <a:gd name="T0" fmla="*/ 76 w 155"/>
                <a:gd name="T1" fmla="*/ 107 h 311"/>
                <a:gd name="T2" fmla="*/ 147 w 155"/>
                <a:gd name="T3" fmla="*/ 107 h 311"/>
                <a:gd name="T4" fmla="*/ 147 w 155"/>
                <a:gd name="T5" fmla="*/ 91 h 311"/>
                <a:gd name="T6" fmla="*/ 76 w 155"/>
                <a:gd name="T7" fmla="*/ 91 h 311"/>
                <a:gd name="T8" fmla="*/ 76 w 155"/>
                <a:gd name="T9" fmla="*/ 0 h 311"/>
                <a:gd name="T10" fmla="*/ 64 w 155"/>
                <a:gd name="T11" fmla="*/ 0 h 311"/>
                <a:gd name="T12" fmla="*/ 0 w 155"/>
                <a:gd name="T13" fmla="*/ 96 h 311"/>
                <a:gd name="T14" fmla="*/ 0 w 155"/>
                <a:gd name="T15" fmla="*/ 107 h 311"/>
                <a:gd name="T16" fmla="*/ 42 w 155"/>
                <a:gd name="T17" fmla="*/ 107 h 311"/>
                <a:gd name="T18" fmla="*/ 42 w 155"/>
                <a:gd name="T19" fmla="*/ 244 h 311"/>
                <a:gd name="T20" fmla="*/ 106 w 155"/>
                <a:gd name="T21" fmla="*/ 311 h 311"/>
                <a:gd name="T22" fmla="*/ 155 w 155"/>
                <a:gd name="T23" fmla="*/ 244 h 311"/>
                <a:gd name="T24" fmla="*/ 155 w 155"/>
                <a:gd name="T25" fmla="*/ 215 h 311"/>
                <a:gd name="T26" fmla="*/ 143 w 155"/>
                <a:gd name="T27" fmla="*/ 215 h 311"/>
                <a:gd name="T28" fmla="*/ 143 w 155"/>
                <a:gd name="T29" fmla="*/ 243 h 311"/>
                <a:gd name="T30" fmla="*/ 110 w 155"/>
                <a:gd name="T31" fmla="*/ 298 h 311"/>
                <a:gd name="T32" fmla="*/ 76 w 155"/>
                <a:gd name="T33" fmla="*/ 245 h 311"/>
                <a:gd name="T34" fmla="*/ 76 w 155"/>
                <a:gd name="T35" fmla="*/ 10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311">
                  <a:moveTo>
                    <a:pt x="76" y="107"/>
                  </a:moveTo>
                  <a:lnTo>
                    <a:pt x="147" y="107"/>
                  </a:lnTo>
                  <a:lnTo>
                    <a:pt x="147" y="91"/>
                  </a:lnTo>
                  <a:lnTo>
                    <a:pt x="76" y="91"/>
                  </a:lnTo>
                  <a:lnTo>
                    <a:pt x="76" y="0"/>
                  </a:lnTo>
                  <a:lnTo>
                    <a:pt x="64" y="0"/>
                  </a:lnTo>
                  <a:cubicBezTo>
                    <a:pt x="64" y="41"/>
                    <a:pt x="49" y="94"/>
                    <a:pt x="0" y="96"/>
                  </a:cubicBezTo>
                  <a:lnTo>
                    <a:pt x="0" y="107"/>
                  </a:lnTo>
                  <a:lnTo>
                    <a:pt x="42" y="107"/>
                  </a:lnTo>
                  <a:lnTo>
                    <a:pt x="42" y="244"/>
                  </a:lnTo>
                  <a:cubicBezTo>
                    <a:pt x="42" y="305"/>
                    <a:pt x="88" y="311"/>
                    <a:pt x="106" y="311"/>
                  </a:cubicBezTo>
                  <a:cubicBezTo>
                    <a:pt x="141" y="311"/>
                    <a:pt x="155" y="276"/>
                    <a:pt x="155" y="244"/>
                  </a:cubicBezTo>
                  <a:lnTo>
                    <a:pt x="155" y="215"/>
                  </a:lnTo>
                  <a:lnTo>
                    <a:pt x="143" y="215"/>
                  </a:lnTo>
                  <a:lnTo>
                    <a:pt x="143" y="243"/>
                  </a:lnTo>
                  <a:cubicBezTo>
                    <a:pt x="143" y="280"/>
                    <a:pt x="128" y="298"/>
                    <a:pt x="110" y="298"/>
                  </a:cubicBezTo>
                  <a:cubicBezTo>
                    <a:pt x="76" y="298"/>
                    <a:pt x="76" y="253"/>
                    <a:pt x="76" y="245"/>
                  </a:cubicBezTo>
                  <a:lnTo>
                    <a:pt x="76" y="10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8" name="Freeform 340">
              <a:extLst>
                <a:ext uri="{FF2B5EF4-FFF2-40B4-BE49-F238E27FC236}">
                  <a16:creationId xmlns:a16="http://schemas.microsoft.com/office/drawing/2014/main" id="{5903BDAD-235E-44AF-A4E4-BFE6CA565E47}"/>
                </a:ext>
              </a:extLst>
            </p:cNvPr>
            <p:cNvSpPr>
              <a:spLocks noEditPoints="1"/>
            </p:cNvSpPr>
            <p:nvPr>
              <p:custDataLst>
                <p:tags r:id="rId66"/>
              </p:custDataLst>
            </p:nvPr>
          </p:nvSpPr>
          <p:spPr bwMode="auto">
            <a:xfrm>
              <a:off x="6946901" y="3484563"/>
              <a:ext cx="115888" cy="120650"/>
            </a:xfrm>
            <a:custGeom>
              <a:avLst/>
              <a:gdLst>
                <a:gd name="T0" fmla="*/ 144 w 224"/>
                <a:gd name="T1" fmla="*/ 185 h 228"/>
                <a:gd name="T2" fmla="*/ 183 w 224"/>
                <a:gd name="T3" fmla="*/ 225 h 228"/>
                <a:gd name="T4" fmla="*/ 224 w 224"/>
                <a:gd name="T5" fmla="*/ 178 h 228"/>
                <a:gd name="T6" fmla="*/ 224 w 224"/>
                <a:gd name="T7" fmla="*/ 150 h 228"/>
                <a:gd name="T8" fmla="*/ 211 w 224"/>
                <a:gd name="T9" fmla="*/ 150 h 228"/>
                <a:gd name="T10" fmla="*/ 211 w 224"/>
                <a:gd name="T11" fmla="*/ 178 h 228"/>
                <a:gd name="T12" fmla="*/ 193 w 224"/>
                <a:gd name="T13" fmla="*/ 210 h 228"/>
                <a:gd name="T14" fmla="*/ 175 w 224"/>
                <a:gd name="T15" fmla="*/ 185 h 228"/>
                <a:gd name="T16" fmla="*/ 175 w 224"/>
                <a:gd name="T17" fmla="*/ 86 h 228"/>
                <a:gd name="T18" fmla="*/ 157 w 224"/>
                <a:gd name="T19" fmla="*/ 27 h 228"/>
                <a:gd name="T20" fmla="*/ 89 w 224"/>
                <a:gd name="T21" fmla="*/ 0 h 228"/>
                <a:gd name="T22" fmla="*/ 14 w 224"/>
                <a:gd name="T23" fmla="*/ 56 h 228"/>
                <a:gd name="T24" fmla="*/ 37 w 224"/>
                <a:gd name="T25" fmla="*/ 79 h 228"/>
                <a:gd name="T26" fmla="*/ 60 w 224"/>
                <a:gd name="T27" fmla="*/ 57 h 228"/>
                <a:gd name="T28" fmla="*/ 34 w 224"/>
                <a:gd name="T29" fmla="*/ 34 h 228"/>
                <a:gd name="T30" fmla="*/ 88 w 224"/>
                <a:gd name="T31" fmla="*/ 11 h 228"/>
                <a:gd name="T32" fmla="*/ 141 w 224"/>
                <a:gd name="T33" fmla="*/ 74 h 228"/>
                <a:gd name="T34" fmla="*/ 141 w 224"/>
                <a:gd name="T35" fmla="*/ 93 h 228"/>
                <a:gd name="T36" fmla="*/ 49 w 224"/>
                <a:gd name="T37" fmla="*/ 111 h 228"/>
                <a:gd name="T38" fmla="*/ 0 w 224"/>
                <a:gd name="T39" fmla="*/ 175 h 228"/>
                <a:gd name="T40" fmla="*/ 79 w 224"/>
                <a:gd name="T41" fmla="*/ 228 h 228"/>
                <a:gd name="T42" fmla="*/ 144 w 224"/>
                <a:gd name="T43" fmla="*/ 185 h 228"/>
                <a:gd name="T44" fmla="*/ 141 w 224"/>
                <a:gd name="T45" fmla="*/ 103 h 228"/>
                <a:gd name="T46" fmla="*/ 141 w 224"/>
                <a:gd name="T47" fmla="*/ 153 h 228"/>
                <a:gd name="T48" fmla="*/ 83 w 224"/>
                <a:gd name="T49" fmla="*/ 217 h 228"/>
                <a:gd name="T50" fmla="*/ 38 w 224"/>
                <a:gd name="T51" fmla="*/ 175 h 228"/>
                <a:gd name="T52" fmla="*/ 141 w 224"/>
                <a:gd name="T53" fmla="*/ 10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4" h="228">
                  <a:moveTo>
                    <a:pt x="144" y="185"/>
                  </a:moveTo>
                  <a:cubicBezTo>
                    <a:pt x="146" y="204"/>
                    <a:pt x="160" y="225"/>
                    <a:pt x="183" y="225"/>
                  </a:cubicBezTo>
                  <a:cubicBezTo>
                    <a:pt x="193" y="225"/>
                    <a:pt x="224" y="218"/>
                    <a:pt x="224" y="178"/>
                  </a:cubicBezTo>
                  <a:lnTo>
                    <a:pt x="224" y="150"/>
                  </a:lnTo>
                  <a:lnTo>
                    <a:pt x="211" y="150"/>
                  </a:lnTo>
                  <a:lnTo>
                    <a:pt x="211" y="178"/>
                  </a:lnTo>
                  <a:cubicBezTo>
                    <a:pt x="211" y="207"/>
                    <a:pt x="199" y="210"/>
                    <a:pt x="193" y="210"/>
                  </a:cubicBezTo>
                  <a:cubicBezTo>
                    <a:pt x="177" y="210"/>
                    <a:pt x="175" y="188"/>
                    <a:pt x="175" y="185"/>
                  </a:cubicBezTo>
                  <a:lnTo>
                    <a:pt x="175" y="86"/>
                  </a:lnTo>
                  <a:cubicBezTo>
                    <a:pt x="175" y="65"/>
                    <a:pt x="175" y="46"/>
                    <a:pt x="157" y="27"/>
                  </a:cubicBezTo>
                  <a:cubicBezTo>
                    <a:pt x="138" y="8"/>
                    <a:pt x="113" y="0"/>
                    <a:pt x="89" y="0"/>
                  </a:cubicBezTo>
                  <a:cubicBezTo>
                    <a:pt x="48" y="0"/>
                    <a:pt x="14" y="23"/>
                    <a:pt x="14" y="56"/>
                  </a:cubicBezTo>
                  <a:cubicBezTo>
                    <a:pt x="14" y="71"/>
                    <a:pt x="24" y="79"/>
                    <a:pt x="37" y="79"/>
                  </a:cubicBezTo>
                  <a:cubicBezTo>
                    <a:pt x="51" y="79"/>
                    <a:pt x="60" y="69"/>
                    <a:pt x="60" y="57"/>
                  </a:cubicBezTo>
                  <a:cubicBezTo>
                    <a:pt x="60" y="51"/>
                    <a:pt x="57" y="34"/>
                    <a:pt x="34" y="34"/>
                  </a:cubicBezTo>
                  <a:cubicBezTo>
                    <a:pt x="48" y="16"/>
                    <a:pt x="72" y="11"/>
                    <a:pt x="88" y="11"/>
                  </a:cubicBezTo>
                  <a:cubicBezTo>
                    <a:pt x="112" y="11"/>
                    <a:pt x="141" y="30"/>
                    <a:pt x="141" y="74"/>
                  </a:cubicBezTo>
                  <a:lnTo>
                    <a:pt x="141" y="93"/>
                  </a:lnTo>
                  <a:cubicBezTo>
                    <a:pt x="115" y="94"/>
                    <a:pt x="81" y="96"/>
                    <a:pt x="49" y="111"/>
                  </a:cubicBezTo>
                  <a:cubicBezTo>
                    <a:pt x="12" y="128"/>
                    <a:pt x="0" y="153"/>
                    <a:pt x="0" y="175"/>
                  </a:cubicBezTo>
                  <a:cubicBezTo>
                    <a:pt x="0" y="215"/>
                    <a:pt x="48" y="228"/>
                    <a:pt x="79" y="228"/>
                  </a:cubicBezTo>
                  <a:cubicBezTo>
                    <a:pt x="112" y="228"/>
                    <a:pt x="135" y="208"/>
                    <a:pt x="144" y="185"/>
                  </a:cubicBezTo>
                  <a:close/>
                  <a:moveTo>
                    <a:pt x="141" y="103"/>
                  </a:moveTo>
                  <a:lnTo>
                    <a:pt x="141" y="153"/>
                  </a:lnTo>
                  <a:cubicBezTo>
                    <a:pt x="141" y="200"/>
                    <a:pt x="105" y="217"/>
                    <a:pt x="83" y="217"/>
                  </a:cubicBezTo>
                  <a:cubicBezTo>
                    <a:pt x="58" y="217"/>
                    <a:pt x="38" y="200"/>
                    <a:pt x="38" y="175"/>
                  </a:cubicBezTo>
                  <a:cubicBezTo>
                    <a:pt x="38" y="147"/>
                    <a:pt x="59" y="106"/>
                    <a:pt x="141" y="10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19" name="Freeform 341">
              <a:extLst>
                <a:ext uri="{FF2B5EF4-FFF2-40B4-BE49-F238E27FC236}">
                  <a16:creationId xmlns:a16="http://schemas.microsoft.com/office/drawing/2014/main" id="{772C3547-8438-4E00-87D8-E537DF67B36C}"/>
                </a:ext>
              </a:extLst>
            </p:cNvPr>
            <p:cNvSpPr>
              <a:spLocks/>
            </p:cNvSpPr>
            <p:nvPr>
              <p:custDataLst>
                <p:tags r:id="rId67"/>
              </p:custDataLst>
            </p:nvPr>
          </p:nvSpPr>
          <p:spPr bwMode="auto">
            <a:xfrm>
              <a:off x="7073901" y="3486151"/>
              <a:ext cx="130175" cy="115888"/>
            </a:xfrm>
            <a:custGeom>
              <a:avLst/>
              <a:gdLst>
                <a:gd name="T0" fmla="*/ 39 w 250"/>
                <a:gd name="T1" fmla="*/ 49 h 219"/>
                <a:gd name="T2" fmla="*/ 39 w 250"/>
                <a:gd name="T3" fmla="*/ 182 h 219"/>
                <a:gd name="T4" fmla="*/ 0 w 250"/>
                <a:gd name="T5" fmla="*/ 204 h 219"/>
                <a:gd name="T6" fmla="*/ 0 w 250"/>
                <a:gd name="T7" fmla="*/ 219 h 219"/>
                <a:gd name="T8" fmla="*/ 57 w 250"/>
                <a:gd name="T9" fmla="*/ 218 h 219"/>
                <a:gd name="T10" fmla="*/ 112 w 250"/>
                <a:gd name="T11" fmla="*/ 219 h 219"/>
                <a:gd name="T12" fmla="*/ 112 w 250"/>
                <a:gd name="T13" fmla="*/ 204 h 219"/>
                <a:gd name="T14" fmla="*/ 73 w 250"/>
                <a:gd name="T15" fmla="*/ 182 h 219"/>
                <a:gd name="T16" fmla="*/ 73 w 250"/>
                <a:gd name="T17" fmla="*/ 90 h 219"/>
                <a:gd name="T18" fmla="*/ 140 w 250"/>
                <a:gd name="T19" fmla="*/ 11 h 219"/>
                <a:gd name="T20" fmla="*/ 177 w 250"/>
                <a:gd name="T21" fmla="*/ 66 h 219"/>
                <a:gd name="T22" fmla="*/ 177 w 250"/>
                <a:gd name="T23" fmla="*/ 182 h 219"/>
                <a:gd name="T24" fmla="*/ 138 w 250"/>
                <a:gd name="T25" fmla="*/ 204 h 219"/>
                <a:gd name="T26" fmla="*/ 138 w 250"/>
                <a:gd name="T27" fmla="*/ 219 h 219"/>
                <a:gd name="T28" fmla="*/ 195 w 250"/>
                <a:gd name="T29" fmla="*/ 218 h 219"/>
                <a:gd name="T30" fmla="*/ 250 w 250"/>
                <a:gd name="T31" fmla="*/ 219 h 219"/>
                <a:gd name="T32" fmla="*/ 250 w 250"/>
                <a:gd name="T33" fmla="*/ 204 h 219"/>
                <a:gd name="T34" fmla="*/ 211 w 250"/>
                <a:gd name="T35" fmla="*/ 189 h 219"/>
                <a:gd name="T36" fmla="*/ 211 w 250"/>
                <a:gd name="T37" fmla="*/ 94 h 219"/>
                <a:gd name="T38" fmla="*/ 196 w 250"/>
                <a:gd name="T39" fmla="*/ 18 h 219"/>
                <a:gd name="T40" fmla="*/ 144 w 250"/>
                <a:gd name="T41" fmla="*/ 0 h 219"/>
                <a:gd name="T42" fmla="*/ 70 w 250"/>
                <a:gd name="T43" fmla="*/ 52 h 219"/>
                <a:gd name="T44" fmla="*/ 70 w 250"/>
                <a:gd name="T45" fmla="*/ 0 h 219"/>
                <a:gd name="T46" fmla="*/ 0 w 250"/>
                <a:gd name="T47" fmla="*/ 5 h 219"/>
                <a:gd name="T48" fmla="*/ 0 w 250"/>
                <a:gd name="T49" fmla="*/ 21 h 219"/>
                <a:gd name="T50" fmla="*/ 39 w 250"/>
                <a:gd name="T51" fmla="*/ 4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19">
                  <a:moveTo>
                    <a:pt x="39" y="49"/>
                  </a:moveTo>
                  <a:lnTo>
                    <a:pt x="39" y="182"/>
                  </a:lnTo>
                  <a:cubicBezTo>
                    <a:pt x="39" y="204"/>
                    <a:pt x="34" y="204"/>
                    <a:pt x="0" y="204"/>
                  </a:cubicBezTo>
                  <a:lnTo>
                    <a:pt x="0" y="219"/>
                  </a:lnTo>
                  <a:cubicBezTo>
                    <a:pt x="18" y="219"/>
                    <a:pt x="43" y="218"/>
                    <a:pt x="57" y="218"/>
                  </a:cubicBezTo>
                  <a:cubicBezTo>
                    <a:pt x="69" y="218"/>
                    <a:pt x="95" y="219"/>
                    <a:pt x="112" y="219"/>
                  </a:cubicBezTo>
                  <a:lnTo>
                    <a:pt x="112" y="204"/>
                  </a:lnTo>
                  <a:cubicBezTo>
                    <a:pt x="79" y="204"/>
                    <a:pt x="73" y="204"/>
                    <a:pt x="73" y="182"/>
                  </a:cubicBezTo>
                  <a:lnTo>
                    <a:pt x="73" y="90"/>
                  </a:lnTo>
                  <a:cubicBezTo>
                    <a:pt x="73" y="39"/>
                    <a:pt x="109" y="11"/>
                    <a:pt x="140" y="11"/>
                  </a:cubicBezTo>
                  <a:cubicBezTo>
                    <a:pt x="172" y="11"/>
                    <a:pt x="177" y="38"/>
                    <a:pt x="177" y="66"/>
                  </a:cubicBezTo>
                  <a:lnTo>
                    <a:pt x="177" y="182"/>
                  </a:lnTo>
                  <a:cubicBezTo>
                    <a:pt x="177" y="204"/>
                    <a:pt x="172" y="204"/>
                    <a:pt x="138" y="204"/>
                  </a:cubicBezTo>
                  <a:lnTo>
                    <a:pt x="138" y="219"/>
                  </a:lnTo>
                  <a:cubicBezTo>
                    <a:pt x="156" y="219"/>
                    <a:pt x="181" y="218"/>
                    <a:pt x="195" y="218"/>
                  </a:cubicBezTo>
                  <a:cubicBezTo>
                    <a:pt x="207" y="218"/>
                    <a:pt x="233" y="219"/>
                    <a:pt x="250" y="219"/>
                  </a:cubicBezTo>
                  <a:lnTo>
                    <a:pt x="250" y="204"/>
                  </a:lnTo>
                  <a:cubicBezTo>
                    <a:pt x="224" y="204"/>
                    <a:pt x="212" y="204"/>
                    <a:pt x="211" y="189"/>
                  </a:cubicBezTo>
                  <a:lnTo>
                    <a:pt x="211" y="94"/>
                  </a:lnTo>
                  <a:cubicBezTo>
                    <a:pt x="211" y="52"/>
                    <a:pt x="211" y="36"/>
                    <a:pt x="196" y="18"/>
                  </a:cubicBezTo>
                  <a:cubicBezTo>
                    <a:pt x="189" y="10"/>
                    <a:pt x="173" y="0"/>
                    <a:pt x="144" y="0"/>
                  </a:cubicBezTo>
                  <a:cubicBezTo>
                    <a:pt x="108" y="0"/>
                    <a:pt x="84" y="21"/>
                    <a:pt x="70" y="52"/>
                  </a:cubicBezTo>
                  <a:lnTo>
                    <a:pt x="70" y="0"/>
                  </a:lnTo>
                  <a:lnTo>
                    <a:pt x="0" y="5"/>
                  </a:lnTo>
                  <a:lnTo>
                    <a:pt x="0" y="21"/>
                  </a:lnTo>
                  <a:cubicBezTo>
                    <a:pt x="35" y="21"/>
                    <a:pt x="39" y="24"/>
                    <a:pt x="39" y="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0" name="Freeform 342">
              <a:extLst>
                <a:ext uri="{FF2B5EF4-FFF2-40B4-BE49-F238E27FC236}">
                  <a16:creationId xmlns:a16="http://schemas.microsoft.com/office/drawing/2014/main" id="{29C43604-297F-4A15-A9FB-9453190CE412}"/>
                </a:ext>
              </a:extLst>
            </p:cNvPr>
            <p:cNvSpPr>
              <a:spLocks/>
            </p:cNvSpPr>
            <p:nvPr>
              <p:custDataLst>
                <p:tags r:id="rId68"/>
              </p:custDataLst>
            </p:nvPr>
          </p:nvSpPr>
          <p:spPr bwMode="auto">
            <a:xfrm>
              <a:off x="7229476" y="3443288"/>
              <a:ext cx="123825" cy="9525"/>
            </a:xfrm>
            <a:custGeom>
              <a:avLst/>
              <a:gdLst>
                <a:gd name="T0" fmla="*/ 223 w 237"/>
                <a:gd name="T1" fmla="*/ 17 h 17"/>
                <a:gd name="T2" fmla="*/ 237 w 237"/>
                <a:gd name="T3" fmla="*/ 9 h 17"/>
                <a:gd name="T4" fmla="*/ 223 w 237"/>
                <a:gd name="T5" fmla="*/ 0 h 17"/>
                <a:gd name="T6" fmla="*/ 14 w 237"/>
                <a:gd name="T7" fmla="*/ 0 h 17"/>
                <a:gd name="T8" fmla="*/ 0 w 237"/>
                <a:gd name="T9" fmla="*/ 8 h 17"/>
                <a:gd name="T10" fmla="*/ 14 w 237"/>
                <a:gd name="T11" fmla="*/ 17 h 17"/>
                <a:gd name="T12" fmla="*/ 223 w 23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37" h="17">
                  <a:moveTo>
                    <a:pt x="223" y="17"/>
                  </a:moveTo>
                  <a:cubicBezTo>
                    <a:pt x="229" y="17"/>
                    <a:pt x="237" y="17"/>
                    <a:pt x="237" y="9"/>
                  </a:cubicBezTo>
                  <a:cubicBezTo>
                    <a:pt x="237" y="0"/>
                    <a:pt x="229" y="0"/>
                    <a:pt x="223" y="0"/>
                  </a:cubicBezTo>
                  <a:lnTo>
                    <a:pt x="14" y="0"/>
                  </a:lnTo>
                  <a:cubicBezTo>
                    <a:pt x="8" y="0"/>
                    <a:pt x="0" y="0"/>
                    <a:pt x="0" y="8"/>
                  </a:cubicBezTo>
                  <a:cubicBezTo>
                    <a:pt x="0" y="17"/>
                    <a:pt x="8" y="17"/>
                    <a:pt x="14" y="17"/>
                  </a:cubicBezTo>
                  <a:lnTo>
                    <a:pt x="223" y="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1" name="Freeform 343">
              <a:extLst>
                <a:ext uri="{FF2B5EF4-FFF2-40B4-BE49-F238E27FC236}">
                  <a16:creationId xmlns:a16="http://schemas.microsoft.com/office/drawing/2014/main" id="{A47BE113-5F23-4AC2-BDE4-5B41A4D6256A}"/>
                </a:ext>
              </a:extLst>
            </p:cNvPr>
            <p:cNvSpPr>
              <a:spLocks/>
            </p:cNvSpPr>
            <p:nvPr>
              <p:custDataLst>
                <p:tags r:id="rId69"/>
              </p:custDataLst>
            </p:nvPr>
          </p:nvSpPr>
          <p:spPr bwMode="auto">
            <a:xfrm>
              <a:off x="7392988" y="3370263"/>
              <a:ext cx="66675" cy="123825"/>
            </a:xfrm>
            <a:custGeom>
              <a:avLst/>
              <a:gdLst>
                <a:gd name="T0" fmla="*/ 80 w 128"/>
                <a:gd name="T1" fmla="*/ 10 h 234"/>
                <a:gd name="T2" fmla="*/ 69 w 128"/>
                <a:gd name="T3" fmla="*/ 0 h 234"/>
                <a:gd name="T4" fmla="*/ 0 w 128"/>
                <a:gd name="T5" fmla="*/ 23 h 234"/>
                <a:gd name="T6" fmla="*/ 0 w 128"/>
                <a:gd name="T7" fmla="*/ 35 h 234"/>
                <a:gd name="T8" fmla="*/ 51 w 128"/>
                <a:gd name="T9" fmla="*/ 26 h 234"/>
                <a:gd name="T10" fmla="*/ 51 w 128"/>
                <a:gd name="T11" fmla="*/ 205 h 234"/>
                <a:gd name="T12" fmla="*/ 16 w 128"/>
                <a:gd name="T13" fmla="*/ 221 h 234"/>
                <a:gd name="T14" fmla="*/ 3 w 128"/>
                <a:gd name="T15" fmla="*/ 221 h 234"/>
                <a:gd name="T16" fmla="*/ 3 w 128"/>
                <a:gd name="T17" fmla="*/ 234 h 234"/>
                <a:gd name="T18" fmla="*/ 65 w 128"/>
                <a:gd name="T19" fmla="*/ 232 h 234"/>
                <a:gd name="T20" fmla="*/ 128 w 128"/>
                <a:gd name="T21" fmla="*/ 234 h 234"/>
                <a:gd name="T22" fmla="*/ 128 w 128"/>
                <a:gd name="T23" fmla="*/ 221 h 234"/>
                <a:gd name="T24" fmla="*/ 115 w 128"/>
                <a:gd name="T25" fmla="*/ 221 h 234"/>
                <a:gd name="T26" fmla="*/ 80 w 128"/>
                <a:gd name="T27" fmla="*/ 205 h 234"/>
                <a:gd name="T28" fmla="*/ 80 w 128"/>
                <a:gd name="T29" fmla="*/ 1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4">
                  <a:moveTo>
                    <a:pt x="80" y="10"/>
                  </a:moveTo>
                  <a:cubicBezTo>
                    <a:pt x="80" y="1"/>
                    <a:pt x="79" y="0"/>
                    <a:pt x="69" y="0"/>
                  </a:cubicBezTo>
                  <a:cubicBezTo>
                    <a:pt x="47" y="22"/>
                    <a:pt x="15" y="23"/>
                    <a:pt x="0" y="23"/>
                  </a:cubicBezTo>
                  <a:lnTo>
                    <a:pt x="0" y="35"/>
                  </a:lnTo>
                  <a:cubicBezTo>
                    <a:pt x="9" y="35"/>
                    <a:pt x="32" y="35"/>
                    <a:pt x="51" y="26"/>
                  </a:cubicBezTo>
                  <a:lnTo>
                    <a:pt x="51" y="205"/>
                  </a:lnTo>
                  <a:cubicBezTo>
                    <a:pt x="51" y="216"/>
                    <a:pt x="51" y="221"/>
                    <a:pt x="16" y="221"/>
                  </a:cubicBezTo>
                  <a:lnTo>
                    <a:pt x="3" y="221"/>
                  </a:lnTo>
                  <a:lnTo>
                    <a:pt x="3" y="234"/>
                  </a:lnTo>
                  <a:cubicBezTo>
                    <a:pt x="9" y="233"/>
                    <a:pt x="52" y="232"/>
                    <a:pt x="65" y="232"/>
                  </a:cubicBezTo>
                  <a:cubicBezTo>
                    <a:pt x="76" y="232"/>
                    <a:pt x="120" y="233"/>
                    <a:pt x="128" y="234"/>
                  </a:cubicBezTo>
                  <a:lnTo>
                    <a:pt x="128" y="221"/>
                  </a:lnTo>
                  <a:lnTo>
                    <a:pt x="115" y="221"/>
                  </a:lnTo>
                  <a:cubicBezTo>
                    <a:pt x="80" y="221"/>
                    <a:pt x="80" y="216"/>
                    <a:pt x="80" y="205"/>
                  </a:cubicBezTo>
                  <a:lnTo>
                    <a:pt x="80"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2" name="Freeform 344">
              <a:extLst>
                <a:ext uri="{FF2B5EF4-FFF2-40B4-BE49-F238E27FC236}">
                  <a16:creationId xmlns:a16="http://schemas.microsoft.com/office/drawing/2014/main" id="{8E03BFDD-5589-4938-9A92-1B757AE0EE69}"/>
                </a:ext>
              </a:extLst>
            </p:cNvPr>
            <p:cNvSpPr>
              <a:spLocks/>
            </p:cNvSpPr>
            <p:nvPr>
              <p:custDataLst>
                <p:tags r:id="rId70"/>
              </p:custDataLst>
            </p:nvPr>
          </p:nvSpPr>
          <p:spPr bwMode="auto">
            <a:xfrm>
              <a:off x="7585076" y="3354388"/>
              <a:ext cx="158750" cy="9525"/>
            </a:xfrm>
            <a:custGeom>
              <a:avLst/>
              <a:gdLst>
                <a:gd name="T0" fmla="*/ 286 w 303"/>
                <a:gd name="T1" fmla="*/ 19 h 19"/>
                <a:gd name="T2" fmla="*/ 303 w 303"/>
                <a:gd name="T3" fmla="*/ 9 h 19"/>
                <a:gd name="T4" fmla="*/ 286 w 303"/>
                <a:gd name="T5" fmla="*/ 0 h 19"/>
                <a:gd name="T6" fmla="*/ 17 w 303"/>
                <a:gd name="T7" fmla="*/ 0 h 19"/>
                <a:gd name="T8" fmla="*/ 0 w 303"/>
                <a:gd name="T9" fmla="*/ 9 h 19"/>
                <a:gd name="T10" fmla="*/ 17 w 303"/>
                <a:gd name="T11" fmla="*/ 19 h 19"/>
                <a:gd name="T12" fmla="*/ 286 w 30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03" h="19">
                  <a:moveTo>
                    <a:pt x="286" y="19"/>
                  </a:moveTo>
                  <a:cubicBezTo>
                    <a:pt x="294" y="19"/>
                    <a:pt x="303" y="19"/>
                    <a:pt x="303" y="9"/>
                  </a:cubicBezTo>
                  <a:cubicBezTo>
                    <a:pt x="303" y="0"/>
                    <a:pt x="294" y="0"/>
                    <a:pt x="286" y="0"/>
                  </a:cubicBezTo>
                  <a:lnTo>
                    <a:pt x="17" y="0"/>
                  </a:lnTo>
                  <a:cubicBezTo>
                    <a:pt x="8" y="0"/>
                    <a:pt x="0" y="0"/>
                    <a:pt x="0" y="9"/>
                  </a:cubicBezTo>
                  <a:cubicBezTo>
                    <a:pt x="0" y="19"/>
                    <a:pt x="8" y="19"/>
                    <a:pt x="17" y="19"/>
                  </a:cubicBezTo>
                  <a:lnTo>
                    <a:pt x="286" y="1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3" name="Freeform 345">
              <a:extLst>
                <a:ext uri="{FF2B5EF4-FFF2-40B4-BE49-F238E27FC236}">
                  <a16:creationId xmlns:a16="http://schemas.microsoft.com/office/drawing/2014/main" id="{55E2C560-D07B-4D5C-BAF3-9C97226490AF}"/>
                </a:ext>
              </a:extLst>
            </p:cNvPr>
            <p:cNvSpPr>
              <a:spLocks/>
            </p:cNvSpPr>
            <p:nvPr>
              <p:custDataLst>
                <p:tags r:id="rId71"/>
              </p:custDataLst>
            </p:nvPr>
          </p:nvSpPr>
          <p:spPr bwMode="auto">
            <a:xfrm>
              <a:off x="7778751" y="3240088"/>
              <a:ext cx="184150" cy="190500"/>
            </a:xfrm>
            <a:custGeom>
              <a:avLst/>
              <a:gdLst>
                <a:gd name="T0" fmla="*/ 352 w 352"/>
                <a:gd name="T1" fmla="*/ 4 h 361"/>
                <a:gd name="T2" fmla="*/ 347 w 352"/>
                <a:gd name="T3" fmla="*/ 0 h 361"/>
                <a:gd name="T4" fmla="*/ 339 w 352"/>
                <a:gd name="T5" fmla="*/ 6 h 361"/>
                <a:gd name="T6" fmla="*/ 304 w 352"/>
                <a:gd name="T7" fmla="*/ 44 h 361"/>
                <a:gd name="T8" fmla="*/ 222 w 352"/>
                <a:gd name="T9" fmla="*/ 0 h 361"/>
                <a:gd name="T10" fmla="*/ 0 w 352"/>
                <a:gd name="T11" fmla="*/ 224 h 361"/>
                <a:gd name="T12" fmla="*/ 134 w 352"/>
                <a:gd name="T13" fmla="*/ 361 h 361"/>
                <a:gd name="T14" fmla="*/ 241 w 352"/>
                <a:gd name="T15" fmla="*/ 318 h 361"/>
                <a:gd name="T16" fmla="*/ 296 w 352"/>
                <a:gd name="T17" fmla="*/ 230 h 361"/>
                <a:gd name="T18" fmla="*/ 290 w 352"/>
                <a:gd name="T19" fmla="*/ 225 h 361"/>
                <a:gd name="T20" fmla="*/ 284 w 352"/>
                <a:gd name="T21" fmla="*/ 230 h 361"/>
                <a:gd name="T22" fmla="*/ 233 w 352"/>
                <a:gd name="T23" fmla="*/ 309 h 361"/>
                <a:gd name="T24" fmla="*/ 142 w 352"/>
                <a:gd name="T25" fmla="*/ 345 h 361"/>
                <a:gd name="T26" fmla="*/ 45 w 352"/>
                <a:gd name="T27" fmla="*/ 242 h 361"/>
                <a:gd name="T28" fmla="*/ 105 w 352"/>
                <a:gd name="T29" fmla="*/ 75 h 361"/>
                <a:gd name="T30" fmla="*/ 226 w 352"/>
                <a:gd name="T31" fmla="*/ 15 h 361"/>
                <a:gd name="T32" fmla="*/ 306 w 352"/>
                <a:gd name="T33" fmla="*/ 111 h 361"/>
                <a:gd name="T34" fmla="*/ 304 w 352"/>
                <a:gd name="T35" fmla="*/ 136 h 361"/>
                <a:gd name="T36" fmla="*/ 312 w 352"/>
                <a:gd name="T37" fmla="*/ 141 h 361"/>
                <a:gd name="T38" fmla="*/ 321 w 352"/>
                <a:gd name="T39" fmla="*/ 131 h 361"/>
                <a:gd name="T40" fmla="*/ 352 w 352"/>
                <a:gd name="T41" fmla="*/ 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4"/>
                  </a:moveTo>
                  <a:cubicBezTo>
                    <a:pt x="352" y="3"/>
                    <a:pt x="351" y="0"/>
                    <a:pt x="347" y="0"/>
                  </a:cubicBezTo>
                  <a:cubicBezTo>
                    <a:pt x="345" y="0"/>
                    <a:pt x="345" y="0"/>
                    <a:pt x="339" y="6"/>
                  </a:cubicBezTo>
                  <a:lnTo>
                    <a:pt x="304" y="44"/>
                  </a:lnTo>
                  <a:cubicBezTo>
                    <a:pt x="300" y="37"/>
                    <a:pt x="277" y="0"/>
                    <a:pt x="222" y="0"/>
                  </a:cubicBezTo>
                  <a:cubicBezTo>
                    <a:pt x="111" y="0"/>
                    <a:pt x="0" y="109"/>
                    <a:pt x="0" y="224"/>
                  </a:cubicBezTo>
                  <a:cubicBezTo>
                    <a:pt x="0" y="306"/>
                    <a:pt x="58" y="361"/>
                    <a:pt x="134" y="361"/>
                  </a:cubicBezTo>
                  <a:cubicBezTo>
                    <a:pt x="177" y="361"/>
                    <a:pt x="215" y="341"/>
                    <a:pt x="241" y="318"/>
                  </a:cubicBezTo>
                  <a:cubicBezTo>
                    <a:pt x="288" y="277"/>
                    <a:pt x="296" y="232"/>
                    <a:pt x="296" y="230"/>
                  </a:cubicBezTo>
                  <a:cubicBezTo>
                    <a:pt x="296" y="225"/>
                    <a:pt x="291" y="225"/>
                    <a:pt x="290" y="225"/>
                  </a:cubicBezTo>
                  <a:cubicBezTo>
                    <a:pt x="287" y="225"/>
                    <a:pt x="285" y="226"/>
                    <a:pt x="284" y="230"/>
                  </a:cubicBezTo>
                  <a:cubicBezTo>
                    <a:pt x="279" y="245"/>
                    <a:pt x="268" y="280"/>
                    <a:pt x="233" y="309"/>
                  </a:cubicBezTo>
                  <a:cubicBezTo>
                    <a:pt x="199" y="337"/>
                    <a:pt x="168" y="345"/>
                    <a:pt x="142" y="345"/>
                  </a:cubicBezTo>
                  <a:cubicBezTo>
                    <a:pt x="97" y="345"/>
                    <a:pt x="45" y="319"/>
                    <a:pt x="45" y="242"/>
                  </a:cubicBezTo>
                  <a:cubicBezTo>
                    <a:pt x="45" y="214"/>
                    <a:pt x="55" y="133"/>
                    <a:pt x="105" y="75"/>
                  </a:cubicBezTo>
                  <a:cubicBezTo>
                    <a:pt x="135" y="40"/>
                    <a:pt x="182" y="15"/>
                    <a:pt x="226" y="15"/>
                  </a:cubicBezTo>
                  <a:cubicBezTo>
                    <a:pt x="277" y="15"/>
                    <a:pt x="306" y="53"/>
                    <a:pt x="306" y="111"/>
                  </a:cubicBezTo>
                  <a:cubicBezTo>
                    <a:pt x="306" y="131"/>
                    <a:pt x="304" y="131"/>
                    <a:pt x="304" y="136"/>
                  </a:cubicBezTo>
                  <a:cubicBezTo>
                    <a:pt x="304" y="141"/>
                    <a:pt x="310" y="141"/>
                    <a:pt x="312" y="141"/>
                  </a:cubicBezTo>
                  <a:cubicBezTo>
                    <a:pt x="318" y="141"/>
                    <a:pt x="318" y="140"/>
                    <a:pt x="321" y="131"/>
                  </a:cubicBezTo>
                  <a:lnTo>
                    <a:pt x="352" y="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4" name="Freeform 346">
              <a:extLst>
                <a:ext uri="{FF2B5EF4-FFF2-40B4-BE49-F238E27FC236}">
                  <a16:creationId xmlns:a16="http://schemas.microsoft.com/office/drawing/2014/main" id="{81998EB6-9518-4E1A-8988-30CFD47D336B}"/>
                </a:ext>
              </a:extLst>
            </p:cNvPr>
            <p:cNvSpPr>
              <a:spLocks/>
            </p:cNvSpPr>
            <p:nvPr>
              <p:custDataLst>
                <p:tags r:id="rId72"/>
              </p:custDataLst>
            </p:nvPr>
          </p:nvSpPr>
          <p:spPr bwMode="auto">
            <a:xfrm>
              <a:off x="7962901" y="3340101"/>
              <a:ext cx="80963" cy="123825"/>
            </a:xfrm>
            <a:custGeom>
              <a:avLst/>
              <a:gdLst>
                <a:gd name="T0" fmla="*/ 155 w 155"/>
                <a:gd name="T1" fmla="*/ 169 h 233"/>
                <a:gd name="T2" fmla="*/ 143 w 155"/>
                <a:gd name="T3" fmla="*/ 169 h 233"/>
                <a:gd name="T4" fmla="*/ 134 w 155"/>
                <a:gd name="T5" fmla="*/ 201 h 233"/>
                <a:gd name="T6" fmla="*/ 99 w 155"/>
                <a:gd name="T7" fmla="*/ 203 h 233"/>
                <a:gd name="T8" fmla="*/ 35 w 155"/>
                <a:gd name="T9" fmla="*/ 203 h 233"/>
                <a:gd name="T10" fmla="*/ 105 w 155"/>
                <a:gd name="T11" fmla="*/ 144 h 233"/>
                <a:gd name="T12" fmla="*/ 155 w 155"/>
                <a:gd name="T13" fmla="*/ 68 h 233"/>
                <a:gd name="T14" fmla="*/ 73 w 155"/>
                <a:gd name="T15" fmla="*/ 0 h 233"/>
                <a:gd name="T16" fmla="*/ 0 w 155"/>
                <a:gd name="T17" fmla="*/ 63 h 233"/>
                <a:gd name="T18" fmla="*/ 18 w 155"/>
                <a:gd name="T19" fmla="*/ 82 h 233"/>
                <a:gd name="T20" fmla="*/ 37 w 155"/>
                <a:gd name="T21" fmla="*/ 64 h 233"/>
                <a:gd name="T22" fmla="*/ 16 w 155"/>
                <a:gd name="T23" fmla="*/ 45 h 233"/>
                <a:gd name="T24" fmla="*/ 68 w 155"/>
                <a:gd name="T25" fmla="*/ 13 h 233"/>
                <a:gd name="T26" fmla="*/ 121 w 155"/>
                <a:gd name="T27" fmla="*/ 68 h 233"/>
                <a:gd name="T28" fmla="*/ 88 w 155"/>
                <a:gd name="T29" fmla="*/ 136 h 233"/>
                <a:gd name="T30" fmla="*/ 3 w 155"/>
                <a:gd name="T31" fmla="*/ 219 h 233"/>
                <a:gd name="T32" fmla="*/ 0 w 155"/>
                <a:gd name="T33" fmla="*/ 233 h 233"/>
                <a:gd name="T34" fmla="*/ 145 w 155"/>
                <a:gd name="T35" fmla="*/ 233 h 233"/>
                <a:gd name="T36" fmla="*/ 155 w 155"/>
                <a:gd name="T37" fmla="*/ 16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33">
                  <a:moveTo>
                    <a:pt x="155" y="169"/>
                  </a:moveTo>
                  <a:lnTo>
                    <a:pt x="143" y="169"/>
                  </a:lnTo>
                  <a:cubicBezTo>
                    <a:pt x="142" y="177"/>
                    <a:pt x="139" y="198"/>
                    <a:pt x="134" y="201"/>
                  </a:cubicBezTo>
                  <a:cubicBezTo>
                    <a:pt x="131" y="203"/>
                    <a:pt x="104" y="203"/>
                    <a:pt x="99" y="203"/>
                  </a:cubicBezTo>
                  <a:lnTo>
                    <a:pt x="35" y="203"/>
                  </a:lnTo>
                  <a:cubicBezTo>
                    <a:pt x="71" y="171"/>
                    <a:pt x="84" y="161"/>
                    <a:pt x="105" y="144"/>
                  </a:cubicBezTo>
                  <a:cubicBezTo>
                    <a:pt x="131" y="124"/>
                    <a:pt x="155" y="102"/>
                    <a:pt x="155" y="68"/>
                  </a:cubicBezTo>
                  <a:cubicBezTo>
                    <a:pt x="155" y="26"/>
                    <a:pt x="118" y="0"/>
                    <a:pt x="73" y="0"/>
                  </a:cubicBezTo>
                  <a:cubicBezTo>
                    <a:pt x="29" y="0"/>
                    <a:pt x="0" y="30"/>
                    <a:pt x="0" y="63"/>
                  </a:cubicBezTo>
                  <a:cubicBezTo>
                    <a:pt x="0" y="81"/>
                    <a:pt x="15" y="82"/>
                    <a:pt x="18" y="82"/>
                  </a:cubicBezTo>
                  <a:cubicBezTo>
                    <a:pt x="27" y="82"/>
                    <a:pt x="37" y="76"/>
                    <a:pt x="37" y="64"/>
                  </a:cubicBezTo>
                  <a:cubicBezTo>
                    <a:pt x="37" y="58"/>
                    <a:pt x="35" y="45"/>
                    <a:pt x="16" y="45"/>
                  </a:cubicBezTo>
                  <a:cubicBezTo>
                    <a:pt x="27" y="20"/>
                    <a:pt x="51" y="13"/>
                    <a:pt x="68" y="13"/>
                  </a:cubicBezTo>
                  <a:cubicBezTo>
                    <a:pt x="103" y="13"/>
                    <a:pt x="121" y="40"/>
                    <a:pt x="121" y="68"/>
                  </a:cubicBezTo>
                  <a:cubicBezTo>
                    <a:pt x="121" y="99"/>
                    <a:pt x="99" y="123"/>
                    <a:pt x="88" y="136"/>
                  </a:cubicBezTo>
                  <a:lnTo>
                    <a:pt x="3" y="219"/>
                  </a:lnTo>
                  <a:cubicBezTo>
                    <a:pt x="0" y="223"/>
                    <a:pt x="0" y="223"/>
                    <a:pt x="0" y="233"/>
                  </a:cubicBezTo>
                  <a:lnTo>
                    <a:pt x="145" y="233"/>
                  </a:lnTo>
                  <a:lnTo>
                    <a:pt x="155" y="1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6" name="Freeform 348">
              <a:extLst>
                <a:ext uri="{FF2B5EF4-FFF2-40B4-BE49-F238E27FC236}">
                  <a16:creationId xmlns:a16="http://schemas.microsoft.com/office/drawing/2014/main" id="{4EE55B10-E527-4C30-81B5-415CFBB4FB3E}"/>
                </a:ext>
              </a:extLst>
            </p:cNvPr>
            <p:cNvSpPr>
              <a:spLocks/>
            </p:cNvSpPr>
            <p:nvPr>
              <p:custDataLst>
                <p:tags r:id="rId73"/>
              </p:custDataLst>
            </p:nvPr>
          </p:nvSpPr>
          <p:spPr bwMode="auto">
            <a:xfrm>
              <a:off x="7678738" y="3597276"/>
              <a:ext cx="184150" cy="190500"/>
            </a:xfrm>
            <a:custGeom>
              <a:avLst/>
              <a:gdLst>
                <a:gd name="T0" fmla="*/ 353 w 353"/>
                <a:gd name="T1" fmla="*/ 5 h 361"/>
                <a:gd name="T2" fmla="*/ 347 w 353"/>
                <a:gd name="T3" fmla="*/ 0 h 361"/>
                <a:gd name="T4" fmla="*/ 340 w 353"/>
                <a:gd name="T5" fmla="*/ 6 h 361"/>
                <a:gd name="T6" fmla="*/ 305 w 353"/>
                <a:gd name="T7" fmla="*/ 44 h 361"/>
                <a:gd name="T8" fmla="*/ 223 w 353"/>
                <a:gd name="T9" fmla="*/ 0 h 361"/>
                <a:gd name="T10" fmla="*/ 0 w 353"/>
                <a:gd name="T11" fmla="*/ 225 h 361"/>
                <a:gd name="T12" fmla="*/ 135 w 353"/>
                <a:gd name="T13" fmla="*/ 361 h 361"/>
                <a:gd name="T14" fmla="*/ 242 w 353"/>
                <a:gd name="T15" fmla="*/ 318 h 361"/>
                <a:gd name="T16" fmla="*/ 297 w 353"/>
                <a:gd name="T17" fmla="*/ 231 h 361"/>
                <a:gd name="T18" fmla="*/ 291 w 353"/>
                <a:gd name="T19" fmla="*/ 226 h 361"/>
                <a:gd name="T20" fmla="*/ 284 w 353"/>
                <a:gd name="T21" fmla="*/ 231 h 361"/>
                <a:gd name="T22" fmla="*/ 234 w 353"/>
                <a:gd name="T23" fmla="*/ 309 h 361"/>
                <a:gd name="T24" fmla="*/ 143 w 353"/>
                <a:gd name="T25" fmla="*/ 345 h 361"/>
                <a:gd name="T26" fmla="*/ 46 w 353"/>
                <a:gd name="T27" fmla="*/ 242 h 361"/>
                <a:gd name="T28" fmla="*/ 106 w 353"/>
                <a:gd name="T29" fmla="*/ 75 h 361"/>
                <a:gd name="T30" fmla="*/ 227 w 353"/>
                <a:gd name="T31" fmla="*/ 15 h 361"/>
                <a:gd name="T32" fmla="*/ 307 w 353"/>
                <a:gd name="T33" fmla="*/ 111 h 361"/>
                <a:gd name="T34" fmla="*/ 305 w 353"/>
                <a:gd name="T35" fmla="*/ 136 h 361"/>
                <a:gd name="T36" fmla="*/ 313 w 353"/>
                <a:gd name="T37" fmla="*/ 141 h 361"/>
                <a:gd name="T38" fmla="*/ 322 w 353"/>
                <a:gd name="T39" fmla="*/ 131 h 361"/>
                <a:gd name="T40" fmla="*/ 353 w 353"/>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361">
                  <a:moveTo>
                    <a:pt x="353" y="5"/>
                  </a:moveTo>
                  <a:cubicBezTo>
                    <a:pt x="353" y="3"/>
                    <a:pt x="352" y="0"/>
                    <a:pt x="347" y="0"/>
                  </a:cubicBezTo>
                  <a:cubicBezTo>
                    <a:pt x="346" y="0"/>
                    <a:pt x="345" y="0"/>
                    <a:pt x="340" y="6"/>
                  </a:cubicBezTo>
                  <a:lnTo>
                    <a:pt x="305" y="44"/>
                  </a:lnTo>
                  <a:cubicBezTo>
                    <a:pt x="301" y="37"/>
                    <a:pt x="278" y="0"/>
                    <a:pt x="223" y="0"/>
                  </a:cubicBezTo>
                  <a:cubicBezTo>
                    <a:pt x="112" y="0"/>
                    <a:pt x="0" y="110"/>
                    <a:pt x="0" y="225"/>
                  </a:cubicBezTo>
                  <a:cubicBezTo>
                    <a:pt x="0" y="307"/>
                    <a:pt x="59" y="361"/>
                    <a:pt x="135" y="361"/>
                  </a:cubicBezTo>
                  <a:cubicBezTo>
                    <a:pt x="178" y="361"/>
                    <a:pt x="216" y="341"/>
                    <a:pt x="242" y="318"/>
                  </a:cubicBezTo>
                  <a:cubicBezTo>
                    <a:pt x="288" y="277"/>
                    <a:pt x="297" y="232"/>
                    <a:pt x="297" y="231"/>
                  </a:cubicBezTo>
                  <a:cubicBezTo>
                    <a:pt x="297" y="226"/>
                    <a:pt x="292" y="226"/>
                    <a:pt x="291" y="226"/>
                  </a:cubicBezTo>
                  <a:cubicBezTo>
                    <a:pt x="288" y="226"/>
                    <a:pt x="285" y="227"/>
                    <a:pt x="284" y="231"/>
                  </a:cubicBezTo>
                  <a:cubicBezTo>
                    <a:pt x="280" y="245"/>
                    <a:pt x="268" y="280"/>
                    <a:pt x="234" y="309"/>
                  </a:cubicBezTo>
                  <a:cubicBezTo>
                    <a:pt x="200" y="337"/>
                    <a:pt x="169" y="345"/>
                    <a:pt x="143" y="345"/>
                  </a:cubicBezTo>
                  <a:cubicBezTo>
                    <a:pt x="98" y="345"/>
                    <a:pt x="46" y="320"/>
                    <a:pt x="46" y="242"/>
                  </a:cubicBezTo>
                  <a:cubicBezTo>
                    <a:pt x="46" y="214"/>
                    <a:pt x="56" y="133"/>
                    <a:pt x="106" y="75"/>
                  </a:cubicBezTo>
                  <a:cubicBezTo>
                    <a:pt x="136" y="40"/>
                    <a:pt x="183" y="15"/>
                    <a:pt x="227" y="15"/>
                  </a:cubicBezTo>
                  <a:cubicBezTo>
                    <a:pt x="277" y="15"/>
                    <a:pt x="307" y="53"/>
                    <a:pt x="307" y="111"/>
                  </a:cubicBezTo>
                  <a:cubicBezTo>
                    <a:pt x="307" y="131"/>
                    <a:pt x="305" y="131"/>
                    <a:pt x="305" y="136"/>
                  </a:cubicBezTo>
                  <a:cubicBezTo>
                    <a:pt x="305" y="141"/>
                    <a:pt x="311" y="141"/>
                    <a:pt x="313" y="141"/>
                  </a:cubicBezTo>
                  <a:cubicBezTo>
                    <a:pt x="319" y="141"/>
                    <a:pt x="319" y="140"/>
                    <a:pt x="322" y="131"/>
                  </a:cubicBezTo>
                  <a:lnTo>
                    <a:pt x="353"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7" name="Freeform 349">
              <a:extLst>
                <a:ext uri="{FF2B5EF4-FFF2-40B4-BE49-F238E27FC236}">
                  <a16:creationId xmlns:a16="http://schemas.microsoft.com/office/drawing/2014/main" id="{C5921551-2165-4E12-954F-7BC37970F9AC}"/>
                </a:ext>
              </a:extLst>
            </p:cNvPr>
            <p:cNvSpPr>
              <a:spLocks/>
            </p:cNvSpPr>
            <p:nvPr>
              <p:custDataLst>
                <p:tags r:id="rId74"/>
              </p:custDataLst>
            </p:nvPr>
          </p:nvSpPr>
          <p:spPr bwMode="auto">
            <a:xfrm>
              <a:off x="7870826" y="3698876"/>
              <a:ext cx="66675" cy="122238"/>
            </a:xfrm>
            <a:custGeom>
              <a:avLst/>
              <a:gdLst>
                <a:gd name="T0" fmla="*/ 79 w 128"/>
                <a:gd name="T1" fmla="*/ 10 h 233"/>
                <a:gd name="T2" fmla="*/ 69 w 128"/>
                <a:gd name="T3" fmla="*/ 0 h 233"/>
                <a:gd name="T4" fmla="*/ 0 w 128"/>
                <a:gd name="T5" fmla="*/ 23 h 233"/>
                <a:gd name="T6" fmla="*/ 0 w 128"/>
                <a:gd name="T7" fmla="*/ 35 h 233"/>
                <a:gd name="T8" fmla="*/ 51 w 128"/>
                <a:gd name="T9" fmla="*/ 25 h 233"/>
                <a:gd name="T10" fmla="*/ 51 w 128"/>
                <a:gd name="T11" fmla="*/ 205 h 233"/>
                <a:gd name="T12" fmla="*/ 15 w 128"/>
                <a:gd name="T13" fmla="*/ 221 h 233"/>
                <a:gd name="T14" fmla="*/ 2 w 128"/>
                <a:gd name="T15" fmla="*/ 221 h 233"/>
                <a:gd name="T16" fmla="*/ 2 w 128"/>
                <a:gd name="T17" fmla="*/ 233 h 233"/>
                <a:gd name="T18" fmla="*/ 65 w 128"/>
                <a:gd name="T19" fmla="*/ 232 h 233"/>
                <a:gd name="T20" fmla="*/ 128 w 128"/>
                <a:gd name="T21" fmla="*/ 233 h 233"/>
                <a:gd name="T22" fmla="*/ 128 w 128"/>
                <a:gd name="T23" fmla="*/ 221 h 233"/>
                <a:gd name="T24" fmla="*/ 114 w 128"/>
                <a:gd name="T25" fmla="*/ 221 h 233"/>
                <a:gd name="T26" fmla="*/ 79 w 128"/>
                <a:gd name="T27" fmla="*/ 205 h 233"/>
                <a:gd name="T28" fmla="*/ 79 w 128"/>
                <a:gd name="T29"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3">
                  <a:moveTo>
                    <a:pt x="79" y="10"/>
                  </a:moveTo>
                  <a:cubicBezTo>
                    <a:pt x="79" y="1"/>
                    <a:pt x="78" y="0"/>
                    <a:pt x="69" y="0"/>
                  </a:cubicBezTo>
                  <a:cubicBezTo>
                    <a:pt x="46" y="22"/>
                    <a:pt x="14" y="23"/>
                    <a:pt x="0" y="23"/>
                  </a:cubicBezTo>
                  <a:lnTo>
                    <a:pt x="0" y="35"/>
                  </a:lnTo>
                  <a:cubicBezTo>
                    <a:pt x="8" y="35"/>
                    <a:pt x="31" y="35"/>
                    <a:pt x="51" y="25"/>
                  </a:cubicBezTo>
                  <a:lnTo>
                    <a:pt x="51" y="205"/>
                  </a:lnTo>
                  <a:cubicBezTo>
                    <a:pt x="51" y="216"/>
                    <a:pt x="51" y="221"/>
                    <a:pt x="15" y="221"/>
                  </a:cubicBezTo>
                  <a:lnTo>
                    <a:pt x="2" y="221"/>
                  </a:lnTo>
                  <a:lnTo>
                    <a:pt x="2" y="233"/>
                  </a:lnTo>
                  <a:cubicBezTo>
                    <a:pt x="8" y="233"/>
                    <a:pt x="52" y="232"/>
                    <a:pt x="65" y="232"/>
                  </a:cubicBezTo>
                  <a:cubicBezTo>
                    <a:pt x="76" y="232"/>
                    <a:pt x="120" y="233"/>
                    <a:pt x="128" y="233"/>
                  </a:cubicBezTo>
                  <a:lnTo>
                    <a:pt x="128" y="221"/>
                  </a:lnTo>
                  <a:lnTo>
                    <a:pt x="114" y="221"/>
                  </a:lnTo>
                  <a:cubicBezTo>
                    <a:pt x="79" y="221"/>
                    <a:pt x="79" y="216"/>
                    <a:pt x="79" y="205"/>
                  </a:cubicBezTo>
                  <a:lnTo>
                    <a:pt x="79"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8" name="Freeform 350">
              <a:extLst>
                <a:ext uri="{FF2B5EF4-FFF2-40B4-BE49-F238E27FC236}">
                  <a16:creationId xmlns:a16="http://schemas.microsoft.com/office/drawing/2014/main" id="{0AB1BEDD-4E46-4504-89AC-3F991CBB210A}"/>
                </a:ext>
              </a:extLst>
            </p:cNvPr>
            <p:cNvSpPr>
              <a:spLocks/>
            </p:cNvSpPr>
            <p:nvPr>
              <p:custDataLst>
                <p:tags r:id="rId75"/>
              </p:custDataLst>
            </p:nvPr>
          </p:nvSpPr>
          <p:spPr bwMode="auto">
            <a:xfrm>
              <a:off x="8386763" y="3405188"/>
              <a:ext cx="60325" cy="261938"/>
            </a:xfrm>
            <a:custGeom>
              <a:avLst/>
              <a:gdLst>
                <a:gd name="T0" fmla="*/ 115 w 115"/>
                <a:gd name="T1" fmla="*/ 491 h 496"/>
                <a:gd name="T2" fmla="*/ 107 w 115"/>
                <a:gd name="T3" fmla="*/ 481 h 496"/>
                <a:gd name="T4" fmla="*/ 29 w 115"/>
                <a:gd name="T5" fmla="*/ 248 h 496"/>
                <a:gd name="T6" fmla="*/ 109 w 115"/>
                <a:gd name="T7" fmla="*/ 13 h 496"/>
                <a:gd name="T8" fmla="*/ 115 w 115"/>
                <a:gd name="T9" fmla="*/ 5 h 496"/>
                <a:gd name="T10" fmla="*/ 111 w 115"/>
                <a:gd name="T11" fmla="*/ 0 h 496"/>
                <a:gd name="T12" fmla="*/ 32 w 115"/>
                <a:gd name="T13" fmla="*/ 97 h 496"/>
                <a:gd name="T14" fmla="*/ 0 w 115"/>
                <a:gd name="T15" fmla="*/ 248 h 496"/>
                <a:gd name="T16" fmla="*/ 33 w 115"/>
                <a:gd name="T17" fmla="*/ 403 h 496"/>
                <a:gd name="T18" fmla="*/ 111 w 115"/>
                <a:gd name="T19" fmla="*/ 496 h 496"/>
                <a:gd name="T20" fmla="*/ 115 w 115"/>
                <a:gd name="T21" fmla="*/ 49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6">
                  <a:moveTo>
                    <a:pt x="115" y="491"/>
                  </a:moveTo>
                  <a:cubicBezTo>
                    <a:pt x="115" y="490"/>
                    <a:pt x="115" y="489"/>
                    <a:pt x="107" y="481"/>
                  </a:cubicBezTo>
                  <a:cubicBezTo>
                    <a:pt x="45" y="418"/>
                    <a:pt x="29" y="324"/>
                    <a:pt x="29" y="248"/>
                  </a:cubicBezTo>
                  <a:cubicBezTo>
                    <a:pt x="29" y="162"/>
                    <a:pt x="48" y="75"/>
                    <a:pt x="109" y="13"/>
                  </a:cubicBezTo>
                  <a:cubicBezTo>
                    <a:pt x="115" y="7"/>
                    <a:pt x="115" y="6"/>
                    <a:pt x="115" y="5"/>
                  </a:cubicBezTo>
                  <a:cubicBezTo>
                    <a:pt x="115" y="1"/>
                    <a:pt x="114" y="0"/>
                    <a:pt x="111" y="0"/>
                  </a:cubicBezTo>
                  <a:cubicBezTo>
                    <a:pt x="106" y="0"/>
                    <a:pt x="61" y="34"/>
                    <a:pt x="32" y="97"/>
                  </a:cubicBezTo>
                  <a:cubicBezTo>
                    <a:pt x="6" y="151"/>
                    <a:pt x="0" y="207"/>
                    <a:pt x="0" y="248"/>
                  </a:cubicBezTo>
                  <a:cubicBezTo>
                    <a:pt x="0" y="287"/>
                    <a:pt x="6" y="347"/>
                    <a:pt x="33" y="403"/>
                  </a:cubicBezTo>
                  <a:cubicBezTo>
                    <a:pt x="63" y="464"/>
                    <a:pt x="106" y="496"/>
                    <a:pt x="111" y="496"/>
                  </a:cubicBezTo>
                  <a:cubicBezTo>
                    <a:pt x="114" y="496"/>
                    <a:pt x="115" y="495"/>
                    <a:pt x="115" y="49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29" name="Freeform 351">
              <a:extLst>
                <a:ext uri="{FF2B5EF4-FFF2-40B4-BE49-F238E27FC236}">
                  <a16:creationId xmlns:a16="http://schemas.microsoft.com/office/drawing/2014/main" id="{803824E8-3926-496D-994D-B01BD55A2355}"/>
                </a:ext>
              </a:extLst>
            </p:cNvPr>
            <p:cNvSpPr>
              <a:spLocks noEditPoints="1"/>
            </p:cNvSpPr>
            <p:nvPr>
              <p:custDataLst>
                <p:tags r:id="rId76"/>
              </p:custDataLst>
            </p:nvPr>
          </p:nvSpPr>
          <p:spPr bwMode="auto">
            <a:xfrm>
              <a:off x="8469313" y="3425826"/>
              <a:ext cx="55563" cy="176213"/>
            </a:xfrm>
            <a:custGeom>
              <a:avLst/>
              <a:gdLst>
                <a:gd name="T0" fmla="*/ 71 w 106"/>
                <a:gd name="T1" fmla="*/ 113 h 332"/>
                <a:gd name="T2" fmla="*/ 2 w 106"/>
                <a:gd name="T3" fmla="*/ 118 h 332"/>
                <a:gd name="T4" fmla="*/ 2 w 106"/>
                <a:gd name="T5" fmla="*/ 134 h 332"/>
                <a:gd name="T6" fmla="*/ 39 w 106"/>
                <a:gd name="T7" fmla="*/ 161 h 332"/>
                <a:gd name="T8" fmla="*/ 39 w 106"/>
                <a:gd name="T9" fmla="*/ 295 h 332"/>
                <a:gd name="T10" fmla="*/ 0 w 106"/>
                <a:gd name="T11" fmla="*/ 317 h 332"/>
                <a:gd name="T12" fmla="*/ 0 w 106"/>
                <a:gd name="T13" fmla="*/ 332 h 332"/>
                <a:gd name="T14" fmla="*/ 54 w 106"/>
                <a:gd name="T15" fmla="*/ 331 h 332"/>
                <a:gd name="T16" fmla="*/ 106 w 106"/>
                <a:gd name="T17" fmla="*/ 332 h 332"/>
                <a:gd name="T18" fmla="*/ 106 w 106"/>
                <a:gd name="T19" fmla="*/ 317 h 332"/>
                <a:gd name="T20" fmla="*/ 71 w 106"/>
                <a:gd name="T21" fmla="*/ 295 h 332"/>
                <a:gd name="T22" fmla="*/ 71 w 106"/>
                <a:gd name="T23" fmla="*/ 113 h 332"/>
                <a:gd name="T24" fmla="*/ 73 w 106"/>
                <a:gd name="T25" fmla="*/ 26 h 332"/>
                <a:gd name="T26" fmla="*/ 47 w 106"/>
                <a:gd name="T27" fmla="*/ 0 h 332"/>
                <a:gd name="T28" fmla="*/ 21 w 106"/>
                <a:gd name="T29" fmla="*/ 26 h 332"/>
                <a:gd name="T30" fmla="*/ 47 w 106"/>
                <a:gd name="T31" fmla="*/ 53 h 332"/>
                <a:gd name="T32" fmla="*/ 73 w 106"/>
                <a:gd name="T33" fmla="*/ 2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32">
                  <a:moveTo>
                    <a:pt x="71" y="113"/>
                  </a:moveTo>
                  <a:lnTo>
                    <a:pt x="2" y="118"/>
                  </a:lnTo>
                  <a:lnTo>
                    <a:pt x="2" y="134"/>
                  </a:lnTo>
                  <a:cubicBezTo>
                    <a:pt x="34" y="134"/>
                    <a:pt x="39" y="137"/>
                    <a:pt x="39" y="161"/>
                  </a:cubicBezTo>
                  <a:lnTo>
                    <a:pt x="39" y="295"/>
                  </a:lnTo>
                  <a:cubicBezTo>
                    <a:pt x="39" y="317"/>
                    <a:pt x="33" y="317"/>
                    <a:pt x="0" y="317"/>
                  </a:cubicBezTo>
                  <a:lnTo>
                    <a:pt x="0" y="332"/>
                  </a:lnTo>
                  <a:cubicBezTo>
                    <a:pt x="16" y="332"/>
                    <a:pt x="43" y="331"/>
                    <a:pt x="54" y="331"/>
                  </a:cubicBezTo>
                  <a:cubicBezTo>
                    <a:pt x="72" y="331"/>
                    <a:pt x="89" y="332"/>
                    <a:pt x="106" y="332"/>
                  </a:cubicBezTo>
                  <a:lnTo>
                    <a:pt x="106" y="317"/>
                  </a:lnTo>
                  <a:cubicBezTo>
                    <a:pt x="73" y="317"/>
                    <a:pt x="71" y="314"/>
                    <a:pt x="71" y="295"/>
                  </a:cubicBezTo>
                  <a:lnTo>
                    <a:pt x="71" y="113"/>
                  </a:lnTo>
                  <a:close/>
                  <a:moveTo>
                    <a:pt x="73" y="26"/>
                  </a:moveTo>
                  <a:cubicBezTo>
                    <a:pt x="73" y="11"/>
                    <a:pt x="61" y="0"/>
                    <a:pt x="47" y="0"/>
                  </a:cubicBezTo>
                  <a:cubicBezTo>
                    <a:pt x="32" y="0"/>
                    <a:pt x="21" y="14"/>
                    <a:pt x="21" y="26"/>
                  </a:cubicBezTo>
                  <a:cubicBezTo>
                    <a:pt x="21" y="40"/>
                    <a:pt x="32" y="53"/>
                    <a:pt x="47" y="53"/>
                  </a:cubicBezTo>
                  <a:cubicBezTo>
                    <a:pt x="61" y="53"/>
                    <a:pt x="73" y="42"/>
                    <a:pt x="73"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0" name="Freeform 352">
              <a:extLst>
                <a:ext uri="{FF2B5EF4-FFF2-40B4-BE49-F238E27FC236}">
                  <a16:creationId xmlns:a16="http://schemas.microsoft.com/office/drawing/2014/main" id="{F90C78B9-234A-45C0-A8EA-7EAB547E1882}"/>
                </a:ext>
              </a:extLst>
            </p:cNvPr>
            <p:cNvSpPr>
              <a:spLocks/>
            </p:cNvSpPr>
            <p:nvPr>
              <p:custDataLst>
                <p:tags r:id="rId77"/>
              </p:custDataLst>
            </p:nvPr>
          </p:nvSpPr>
          <p:spPr bwMode="auto">
            <a:xfrm>
              <a:off x="8542338" y="3416301"/>
              <a:ext cx="82550" cy="185738"/>
            </a:xfrm>
            <a:custGeom>
              <a:avLst/>
              <a:gdLst>
                <a:gd name="T0" fmla="*/ 70 w 160"/>
                <a:gd name="T1" fmla="*/ 136 h 350"/>
                <a:gd name="T2" fmla="*/ 70 w 160"/>
                <a:gd name="T3" fmla="*/ 79 h 350"/>
                <a:gd name="T4" fmla="*/ 116 w 160"/>
                <a:gd name="T5" fmla="*/ 11 h 350"/>
                <a:gd name="T6" fmla="*/ 132 w 160"/>
                <a:gd name="T7" fmla="*/ 15 h 350"/>
                <a:gd name="T8" fmla="*/ 117 w 160"/>
                <a:gd name="T9" fmla="*/ 36 h 350"/>
                <a:gd name="T10" fmla="*/ 139 w 160"/>
                <a:gd name="T11" fmla="*/ 57 h 350"/>
                <a:gd name="T12" fmla="*/ 160 w 160"/>
                <a:gd name="T13" fmla="*/ 35 h 350"/>
                <a:gd name="T14" fmla="*/ 116 w 160"/>
                <a:gd name="T15" fmla="*/ 0 h 350"/>
                <a:gd name="T16" fmla="*/ 39 w 160"/>
                <a:gd name="T17" fmla="*/ 79 h 350"/>
                <a:gd name="T18" fmla="*/ 39 w 160"/>
                <a:gd name="T19" fmla="*/ 136 h 350"/>
                <a:gd name="T20" fmla="*/ 0 w 160"/>
                <a:gd name="T21" fmla="*/ 136 h 350"/>
                <a:gd name="T22" fmla="*/ 0 w 160"/>
                <a:gd name="T23" fmla="*/ 152 h 350"/>
                <a:gd name="T24" fmla="*/ 39 w 160"/>
                <a:gd name="T25" fmla="*/ 152 h 350"/>
                <a:gd name="T26" fmla="*/ 39 w 160"/>
                <a:gd name="T27" fmla="*/ 313 h 350"/>
                <a:gd name="T28" fmla="*/ 0 w 160"/>
                <a:gd name="T29" fmla="*/ 335 h 350"/>
                <a:gd name="T30" fmla="*/ 0 w 160"/>
                <a:gd name="T31" fmla="*/ 350 h 350"/>
                <a:gd name="T32" fmla="*/ 57 w 160"/>
                <a:gd name="T33" fmla="*/ 349 h 350"/>
                <a:gd name="T34" fmla="*/ 120 w 160"/>
                <a:gd name="T35" fmla="*/ 350 h 350"/>
                <a:gd name="T36" fmla="*/ 120 w 160"/>
                <a:gd name="T37" fmla="*/ 335 h 350"/>
                <a:gd name="T38" fmla="*/ 109 w 160"/>
                <a:gd name="T39" fmla="*/ 335 h 350"/>
                <a:gd name="T40" fmla="*/ 72 w 160"/>
                <a:gd name="T41" fmla="*/ 312 h 350"/>
                <a:gd name="T42" fmla="*/ 72 w 160"/>
                <a:gd name="T43" fmla="*/ 152 h 350"/>
                <a:gd name="T44" fmla="*/ 128 w 160"/>
                <a:gd name="T45" fmla="*/ 152 h 350"/>
                <a:gd name="T46" fmla="*/ 128 w 160"/>
                <a:gd name="T47" fmla="*/ 136 h 350"/>
                <a:gd name="T48" fmla="*/ 70 w 160"/>
                <a:gd name="T49" fmla="*/ 13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350">
                  <a:moveTo>
                    <a:pt x="70" y="136"/>
                  </a:moveTo>
                  <a:lnTo>
                    <a:pt x="70" y="79"/>
                  </a:lnTo>
                  <a:cubicBezTo>
                    <a:pt x="70" y="35"/>
                    <a:pt x="94" y="11"/>
                    <a:pt x="116" y="11"/>
                  </a:cubicBezTo>
                  <a:cubicBezTo>
                    <a:pt x="117" y="11"/>
                    <a:pt x="125" y="11"/>
                    <a:pt x="132" y="15"/>
                  </a:cubicBezTo>
                  <a:cubicBezTo>
                    <a:pt x="126" y="17"/>
                    <a:pt x="117" y="23"/>
                    <a:pt x="117" y="36"/>
                  </a:cubicBezTo>
                  <a:cubicBezTo>
                    <a:pt x="117" y="47"/>
                    <a:pt x="125" y="57"/>
                    <a:pt x="139" y="57"/>
                  </a:cubicBezTo>
                  <a:cubicBezTo>
                    <a:pt x="153" y="57"/>
                    <a:pt x="160" y="47"/>
                    <a:pt x="160" y="35"/>
                  </a:cubicBezTo>
                  <a:cubicBezTo>
                    <a:pt x="160" y="17"/>
                    <a:pt x="142" y="0"/>
                    <a:pt x="116" y="0"/>
                  </a:cubicBezTo>
                  <a:cubicBezTo>
                    <a:pt x="81" y="0"/>
                    <a:pt x="39" y="27"/>
                    <a:pt x="39" y="79"/>
                  </a:cubicBezTo>
                  <a:lnTo>
                    <a:pt x="39" y="136"/>
                  </a:lnTo>
                  <a:lnTo>
                    <a:pt x="0" y="136"/>
                  </a:lnTo>
                  <a:lnTo>
                    <a:pt x="0" y="152"/>
                  </a:lnTo>
                  <a:lnTo>
                    <a:pt x="39" y="152"/>
                  </a:lnTo>
                  <a:lnTo>
                    <a:pt x="39" y="313"/>
                  </a:lnTo>
                  <a:cubicBezTo>
                    <a:pt x="39" y="335"/>
                    <a:pt x="33" y="335"/>
                    <a:pt x="0" y="335"/>
                  </a:cubicBezTo>
                  <a:lnTo>
                    <a:pt x="0" y="350"/>
                  </a:lnTo>
                  <a:cubicBezTo>
                    <a:pt x="19" y="350"/>
                    <a:pt x="43" y="349"/>
                    <a:pt x="57" y="349"/>
                  </a:cubicBezTo>
                  <a:cubicBezTo>
                    <a:pt x="77" y="349"/>
                    <a:pt x="100" y="349"/>
                    <a:pt x="120" y="350"/>
                  </a:cubicBezTo>
                  <a:lnTo>
                    <a:pt x="120" y="335"/>
                  </a:lnTo>
                  <a:lnTo>
                    <a:pt x="109" y="335"/>
                  </a:lnTo>
                  <a:cubicBezTo>
                    <a:pt x="73" y="335"/>
                    <a:pt x="72" y="329"/>
                    <a:pt x="72" y="312"/>
                  </a:cubicBezTo>
                  <a:lnTo>
                    <a:pt x="72" y="152"/>
                  </a:lnTo>
                  <a:lnTo>
                    <a:pt x="128" y="152"/>
                  </a:lnTo>
                  <a:lnTo>
                    <a:pt x="128" y="136"/>
                  </a:lnTo>
                  <a:lnTo>
                    <a:pt x="70" y="13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1" name="Freeform 353">
              <a:extLst>
                <a:ext uri="{FF2B5EF4-FFF2-40B4-BE49-F238E27FC236}">
                  <a16:creationId xmlns:a16="http://schemas.microsoft.com/office/drawing/2014/main" id="{7AED396B-1BB6-417B-968E-56E922750343}"/>
                </a:ext>
              </a:extLst>
            </p:cNvPr>
            <p:cNvSpPr>
              <a:spLocks/>
            </p:cNvSpPr>
            <p:nvPr>
              <p:custDataLst>
                <p:tags r:id="rId78"/>
              </p:custDataLst>
            </p:nvPr>
          </p:nvSpPr>
          <p:spPr bwMode="auto">
            <a:xfrm>
              <a:off x="8712201" y="3416301"/>
              <a:ext cx="184150" cy="190500"/>
            </a:xfrm>
            <a:custGeom>
              <a:avLst/>
              <a:gdLst>
                <a:gd name="T0" fmla="*/ 352 w 352"/>
                <a:gd name="T1" fmla="*/ 5 h 361"/>
                <a:gd name="T2" fmla="*/ 347 w 352"/>
                <a:gd name="T3" fmla="*/ 0 h 361"/>
                <a:gd name="T4" fmla="*/ 339 w 352"/>
                <a:gd name="T5" fmla="*/ 6 h 361"/>
                <a:gd name="T6" fmla="*/ 304 w 352"/>
                <a:gd name="T7" fmla="*/ 44 h 361"/>
                <a:gd name="T8" fmla="*/ 222 w 352"/>
                <a:gd name="T9" fmla="*/ 0 h 361"/>
                <a:gd name="T10" fmla="*/ 0 w 352"/>
                <a:gd name="T11" fmla="*/ 225 h 361"/>
                <a:gd name="T12" fmla="*/ 134 w 352"/>
                <a:gd name="T13" fmla="*/ 361 h 361"/>
                <a:gd name="T14" fmla="*/ 241 w 352"/>
                <a:gd name="T15" fmla="*/ 319 h 361"/>
                <a:gd name="T16" fmla="*/ 296 w 352"/>
                <a:gd name="T17" fmla="*/ 231 h 361"/>
                <a:gd name="T18" fmla="*/ 290 w 352"/>
                <a:gd name="T19" fmla="*/ 226 h 361"/>
                <a:gd name="T20" fmla="*/ 284 w 352"/>
                <a:gd name="T21" fmla="*/ 231 h 361"/>
                <a:gd name="T22" fmla="*/ 233 w 352"/>
                <a:gd name="T23" fmla="*/ 310 h 361"/>
                <a:gd name="T24" fmla="*/ 142 w 352"/>
                <a:gd name="T25" fmla="*/ 346 h 361"/>
                <a:gd name="T26" fmla="*/ 45 w 352"/>
                <a:gd name="T27" fmla="*/ 243 h 361"/>
                <a:gd name="T28" fmla="*/ 105 w 352"/>
                <a:gd name="T29" fmla="*/ 76 h 361"/>
                <a:gd name="T30" fmla="*/ 226 w 352"/>
                <a:gd name="T31" fmla="*/ 16 h 361"/>
                <a:gd name="T32" fmla="*/ 306 w 352"/>
                <a:gd name="T33" fmla="*/ 112 h 361"/>
                <a:gd name="T34" fmla="*/ 304 w 352"/>
                <a:gd name="T35" fmla="*/ 137 h 361"/>
                <a:gd name="T36" fmla="*/ 312 w 352"/>
                <a:gd name="T37" fmla="*/ 142 h 361"/>
                <a:gd name="T38" fmla="*/ 321 w 352"/>
                <a:gd name="T39" fmla="*/ 132 h 361"/>
                <a:gd name="T40" fmla="*/ 352 w 352"/>
                <a:gd name="T41" fmla="*/ 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361">
                  <a:moveTo>
                    <a:pt x="352" y="5"/>
                  </a:moveTo>
                  <a:cubicBezTo>
                    <a:pt x="352" y="4"/>
                    <a:pt x="351" y="0"/>
                    <a:pt x="347" y="0"/>
                  </a:cubicBezTo>
                  <a:cubicBezTo>
                    <a:pt x="345" y="0"/>
                    <a:pt x="345" y="1"/>
                    <a:pt x="339" y="6"/>
                  </a:cubicBezTo>
                  <a:lnTo>
                    <a:pt x="304" y="44"/>
                  </a:lnTo>
                  <a:cubicBezTo>
                    <a:pt x="300" y="38"/>
                    <a:pt x="277" y="0"/>
                    <a:pt x="222" y="0"/>
                  </a:cubicBezTo>
                  <a:cubicBezTo>
                    <a:pt x="111" y="0"/>
                    <a:pt x="0" y="110"/>
                    <a:pt x="0" y="225"/>
                  </a:cubicBezTo>
                  <a:cubicBezTo>
                    <a:pt x="0" y="307"/>
                    <a:pt x="58" y="361"/>
                    <a:pt x="134" y="361"/>
                  </a:cubicBezTo>
                  <a:cubicBezTo>
                    <a:pt x="177" y="361"/>
                    <a:pt x="215" y="341"/>
                    <a:pt x="241" y="319"/>
                  </a:cubicBezTo>
                  <a:cubicBezTo>
                    <a:pt x="288" y="278"/>
                    <a:pt x="296" y="233"/>
                    <a:pt x="296" y="231"/>
                  </a:cubicBezTo>
                  <a:cubicBezTo>
                    <a:pt x="296" y="226"/>
                    <a:pt x="291" y="226"/>
                    <a:pt x="290" y="226"/>
                  </a:cubicBezTo>
                  <a:cubicBezTo>
                    <a:pt x="287" y="226"/>
                    <a:pt x="285" y="227"/>
                    <a:pt x="284" y="231"/>
                  </a:cubicBezTo>
                  <a:cubicBezTo>
                    <a:pt x="279" y="246"/>
                    <a:pt x="268" y="281"/>
                    <a:pt x="233" y="310"/>
                  </a:cubicBezTo>
                  <a:cubicBezTo>
                    <a:pt x="199" y="337"/>
                    <a:pt x="168" y="346"/>
                    <a:pt x="142" y="346"/>
                  </a:cubicBezTo>
                  <a:cubicBezTo>
                    <a:pt x="97" y="346"/>
                    <a:pt x="45" y="320"/>
                    <a:pt x="45" y="243"/>
                  </a:cubicBezTo>
                  <a:cubicBezTo>
                    <a:pt x="45" y="214"/>
                    <a:pt x="55" y="134"/>
                    <a:pt x="105" y="76"/>
                  </a:cubicBezTo>
                  <a:cubicBezTo>
                    <a:pt x="135" y="41"/>
                    <a:pt x="182" y="16"/>
                    <a:pt x="226" y="16"/>
                  </a:cubicBezTo>
                  <a:cubicBezTo>
                    <a:pt x="277" y="16"/>
                    <a:pt x="306" y="54"/>
                    <a:pt x="306" y="112"/>
                  </a:cubicBezTo>
                  <a:cubicBezTo>
                    <a:pt x="306" y="131"/>
                    <a:pt x="304" y="132"/>
                    <a:pt x="304" y="137"/>
                  </a:cubicBezTo>
                  <a:cubicBezTo>
                    <a:pt x="304" y="142"/>
                    <a:pt x="310" y="142"/>
                    <a:pt x="312" y="142"/>
                  </a:cubicBezTo>
                  <a:cubicBezTo>
                    <a:pt x="318" y="142"/>
                    <a:pt x="318" y="141"/>
                    <a:pt x="321" y="132"/>
                  </a:cubicBezTo>
                  <a:lnTo>
                    <a:pt x="352" y="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2" name="Freeform 354">
              <a:extLst>
                <a:ext uri="{FF2B5EF4-FFF2-40B4-BE49-F238E27FC236}">
                  <a16:creationId xmlns:a16="http://schemas.microsoft.com/office/drawing/2014/main" id="{50F3A1E9-2D26-4CB5-8BA6-F9C58CEBB2C0}"/>
                </a:ext>
              </a:extLst>
            </p:cNvPr>
            <p:cNvSpPr>
              <a:spLocks/>
            </p:cNvSpPr>
            <p:nvPr>
              <p:custDataLst>
                <p:tags r:id="rId79"/>
              </p:custDataLst>
            </p:nvPr>
          </p:nvSpPr>
          <p:spPr bwMode="auto">
            <a:xfrm>
              <a:off x="8905876" y="3517901"/>
              <a:ext cx="66675" cy="123825"/>
            </a:xfrm>
            <a:custGeom>
              <a:avLst/>
              <a:gdLst>
                <a:gd name="T0" fmla="*/ 79 w 128"/>
                <a:gd name="T1" fmla="*/ 9 h 233"/>
                <a:gd name="T2" fmla="*/ 69 w 128"/>
                <a:gd name="T3" fmla="*/ 0 h 233"/>
                <a:gd name="T4" fmla="*/ 0 w 128"/>
                <a:gd name="T5" fmla="*/ 22 h 233"/>
                <a:gd name="T6" fmla="*/ 0 w 128"/>
                <a:gd name="T7" fmla="*/ 35 h 233"/>
                <a:gd name="T8" fmla="*/ 51 w 128"/>
                <a:gd name="T9" fmla="*/ 25 h 233"/>
                <a:gd name="T10" fmla="*/ 51 w 128"/>
                <a:gd name="T11" fmla="*/ 204 h 233"/>
                <a:gd name="T12" fmla="*/ 16 w 128"/>
                <a:gd name="T13" fmla="*/ 220 h 233"/>
                <a:gd name="T14" fmla="*/ 2 w 128"/>
                <a:gd name="T15" fmla="*/ 220 h 233"/>
                <a:gd name="T16" fmla="*/ 2 w 128"/>
                <a:gd name="T17" fmla="*/ 233 h 233"/>
                <a:gd name="T18" fmla="*/ 65 w 128"/>
                <a:gd name="T19" fmla="*/ 232 h 233"/>
                <a:gd name="T20" fmla="*/ 128 w 128"/>
                <a:gd name="T21" fmla="*/ 233 h 233"/>
                <a:gd name="T22" fmla="*/ 128 w 128"/>
                <a:gd name="T23" fmla="*/ 220 h 233"/>
                <a:gd name="T24" fmla="*/ 114 w 128"/>
                <a:gd name="T25" fmla="*/ 220 h 233"/>
                <a:gd name="T26" fmla="*/ 79 w 128"/>
                <a:gd name="T27" fmla="*/ 204 h 233"/>
                <a:gd name="T28" fmla="*/ 79 w 128"/>
                <a:gd name="T29" fmla="*/ 9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233">
                  <a:moveTo>
                    <a:pt x="79" y="9"/>
                  </a:moveTo>
                  <a:cubicBezTo>
                    <a:pt x="79" y="0"/>
                    <a:pt x="79" y="0"/>
                    <a:pt x="69" y="0"/>
                  </a:cubicBezTo>
                  <a:cubicBezTo>
                    <a:pt x="46" y="22"/>
                    <a:pt x="14" y="22"/>
                    <a:pt x="0" y="22"/>
                  </a:cubicBezTo>
                  <a:lnTo>
                    <a:pt x="0" y="35"/>
                  </a:lnTo>
                  <a:cubicBezTo>
                    <a:pt x="8" y="35"/>
                    <a:pt x="32" y="35"/>
                    <a:pt x="51" y="25"/>
                  </a:cubicBezTo>
                  <a:lnTo>
                    <a:pt x="51" y="204"/>
                  </a:lnTo>
                  <a:cubicBezTo>
                    <a:pt x="51" y="216"/>
                    <a:pt x="51" y="220"/>
                    <a:pt x="16" y="220"/>
                  </a:cubicBezTo>
                  <a:lnTo>
                    <a:pt x="2" y="220"/>
                  </a:lnTo>
                  <a:lnTo>
                    <a:pt x="2" y="233"/>
                  </a:lnTo>
                  <a:cubicBezTo>
                    <a:pt x="9" y="233"/>
                    <a:pt x="52" y="232"/>
                    <a:pt x="65" y="232"/>
                  </a:cubicBezTo>
                  <a:cubicBezTo>
                    <a:pt x="76" y="232"/>
                    <a:pt x="120" y="233"/>
                    <a:pt x="128" y="233"/>
                  </a:cubicBezTo>
                  <a:lnTo>
                    <a:pt x="128" y="220"/>
                  </a:lnTo>
                  <a:lnTo>
                    <a:pt x="114" y="220"/>
                  </a:lnTo>
                  <a:cubicBezTo>
                    <a:pt x="79" y="220"/>
                    <a:pt x="79" y="216"/>
                    <a:pt x="79" y="204"/>
                  </a:cubicBezTo>
                  <a:lnTo>
                    <a:pt x="79" y="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3" name="Freeform 355">
              <a:extLst>
                <a:ext uri="{FF2B5EF4-FFF2-40B4-BE49-F238E27FC236}">
                  <a16:creationId xmlns:a16="http://schemas.microsoft.com/office/drawing/2014/main" id="{53A6CA2F-1786-4256-B0DF-4412CCD7620C}"/>
                </a:ext>
              </a:extLst>
            </p:cNvPr>
            <p:cNvSpPr>
              <a:spLocks/>
            </p:cNvSpPr>
            <p:nvPr>
              <p:custDataLst>
                <p:tags r:id="rId80"/>
              </p:custDataLst>
            </p:nvPr>
          </p:nvSpPr>
          <p:spPr bwMode="auto">
            <a:xfrm>
              <a:off x="9096376" y="3460751"/>
              <a:ext cx="158750" cy="150813"/>
            </a:xfrm>
            <a:custGeom>
              <a:avLst/>
              <a:gdLst>
                <a:gd name="T0" fmla="*/ 294 w 304"/>
                <a:gd name="T1" fmla="*/ 155 h 288"/>
                <a:gd name="T2" fmla="*/ 304 w 304"/>
                <a:gd name="T3" fmla="*/ 144 h 288"/>
                <a:gd name="T4" fmla="*/ 294 w 304"/>
                <a:gd name="T5" fmla="*/ 133 h 288"/>
                <a:gd name="T6" fmla="*/ 19 w 304"/>
                <a:gd name="T7" fmla="*/ 4 h 288"/>
                <a:gd name="T8" fmla="*/ 10 w 304"/>
                <a:gd name="T9" fmla="*/ 0 h 288"/>
                <a:gd name="T10" fmla="*/ 0 w 304"/>
                <a:gd name="T11" fmla="*/ 10 h 288"/>
                <a:gd name="T12" fmla="*/ 10 w 304"/>
                <a:gd name="T13" fmla="*/ 21 h 288"/>
                <a:gd name="T14" fmla="*/ 271 w 304"/>
                <a:gd name="T15" fmla="*/ 144 h 288"/>
                <a:gd name="T16" fmla="*/ 10 w 304"/>
                <a:gd name="T17" fmla="*/ 267 h 288"/>
                <a:gd name="T18" fmla="*/ 0 w 304"/>
                <a:gd name="T19" fmla="*/ 278 h 288"/>
                <a:gd name="T20" fmla="*/ 10 w 304"/>
                <a:gd name="T21" fmla="*/ 288 h 288"/>
                <a:gd name="T22" fmla="*/ 19 w 304"/>
                <a:gd name="T23" fmla="*/ 285 h 288"/>
                <a:gd name="T24" fmla="*/ 294 w 304"/>
                <a:gd name="T25" fmla="*/ 15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4" h="288">
                  <a:moveTo>
                    <a:pt x="294" y="155"/>
                  </a:moveTo>
                  <a:cubicBezTo>
                    <a:pt x="300" y="153"/>
                    <a:pt x="304" y="150"/>
                    <a:pt x="304" y="144"/>
                  </a:cubicBezTo>
                  <a:cubicBezTo>
                    <a:pt x="304" y="138"/>
                    <a:pt x="300" y="136"/>
                    <a:pt x="294" y="133"/>
                  </a:cubicBezTo>
                  <a:lnTo>
                    <a:pt x="19" y="4"/>
                  </a:lnTo>
                  <a:cubicBezTo>
                    <a:pt x="13" y="0"/>
                    <a:pt x="12" y="0"/>
                    <a:pt x="10" y="0"/>
                  </a:cubicBezTo>
                  <a:cubicBezTo>
                    <a:pt x="5" y="0"/>
                    <a:pt x="0" y="5"/>
                    <a:pt x="0" y="10"/>
                  </a:cubicBezTo>
                  <a:cubicBezTo>
                    <a:pt x="0" y="15"/>
                    <a:pt x="3" y="18"/>
                    <a:pt x="10" y="21"/>
                  </a:cubicBezTo>
                  <a:lnTo>
                    <a:pt x="271" y="144"/>
                  </a:lnTo>
                  <a:lnTo>
                    <a:pt x="10" y="267"/>
                  </a:lnTo>
                  <a:cubicBezTo>
                    <a:pt x="3" y="271"/>
                    <a:pt x="0" y="274"/>
                    <a:pt x="0" y="278"/>
                  </a:cubicBezTo>
                  <a:cubicBezTo>
                    <a:pt x="0" y="284"/>
                    <a:pt x="5" y="288"/>
                    <a:pt x="10" y="288"/>
                  </a:cubicBezTo>
                  <a:cubicBezTo>
                    <a:pt x="12" y="288"/>
                    <a:pt x="13" y="288"/>
                    <a:pt x="19" y="285"/>
                  </a:cubicBezTo>
                  <a:lnTo>
                    <a:pt x="294" y="15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4" name="Freeform 356">
              <a:extLst>
                <a:ext uri="{FF2B5EF4-FFF2-40B4-BE49-F238E27FC236}">
                  <a16:creationId xmlns:a16="http://schemas.microsoft.com/office/drawing/2014/main" id="{F653F5EA-6824-4113-A35F-8F43418B7EB9}"/>
                </a:ext>
              </a:extLst>
            </p:cNvPr>
            <p:cNvSpPr>
              <a:spLocks noEditPoints="1"/>
            </p:cNvSpPr>
            <p:nvPr>
              <p:custDataLst>
                <p:tags r:id="rId81"/>
              </p:custDataLst>
            </p:nvPr>
          </p:nvSpPr>
          <p:spPr bwMode="auto">
            <a:xfrm>
              <a:off x="9359901" y="3427413"/>
              <a:ext cx="109538" cy="179388"/>
            </a:xfrm>
            <a:custGeom>
              <a:avLst/>
              <a:gdLst>
                <a:gd name="T0" fmla="*/ 209 w 209"/>
                <a:gd name="T1" fmla="*/ 171 h 341"/>
                <a:gd name="T2" fmla="*/ 189 w 209"/>
                <a:gd name="T3" fmla="*/ 55 h 341"/>
                <a:gd name="T4" fmla="*/ 104 w 209"/>
                <a:gd name="T5" fmla="*/ 0 h 341"/>
                <a:gd name="T6" fmla="*/ 18 w 209"/>
                <a:gd name="T7" fmla="*/ 59 h 341"/>
                <a:gd name="T8" fmla="*/ 0 w 209"/>
                <a:gd name="T9" fmla="*/ 171 h 341"/>
                <a:gd name="T10" fmla="*/ 22 w 209"/>
                <a:gd name="T11" fmla="*/ 291 h 341"/>
                <a:gd name="T12" fmla="*/ 104 w 209"/>
                <a:gd name="T13" fmla="*/ 341 h 341"/>
                <a:gd name="T14" fmla="*/ 190 w 209"/>
                <a:gd name="T15" fmla="*/ 284 h 341"/>
                <a:gd name="T16" fmla="*/ 209 w 209"/>
                <a:gd name="T17" fmla="*/ 171 h 341"/>
                <a:gd name="T18" fmla="*/ 104 w 209"/>
                <a:gd name="T19" fmla="*/ 330 h 341"/>
                <a:gd name="T20" fmla="*/ 46 w 209"/>
                <a:gd name="T21" fmla="*/ 270 h 341"/>
                <a:gd name="T22" fmla="*/ 41 w 209"/>
                <a:gd name="T23" fmla="*/ 166 h 341"/>
                <a:gd name="T24" fmla="*/ 45 w 209"/>
                <a:gd name="T25" fmla="*/ 74 h 341"/>
                <a:gd name="T26" fmla="*/ 104 w 209"/>
                <a:gd name="T27" fmla="*/ 11 h 341"/>
                <a:gd name="T28" fmla="*/ 163 w 209"/>
                <a:gd name="T29" fmla="*/ 69 h 341"/>
                <a:gd name="T30" fmla="*/ 167 w 209"/>
                <a:gd name="T31" fmla="*/ 166 h 341"/>
                <a:gd name="T32" fmla="*/ 162 w 209"/>
                <a:gd name="T33" fmla="*/ 268 h 341"/>
                <a:gd name="T34" fmla="*/ 104 w 209"/>
                <a:gd name="T35" fmla="*/ 33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341">
                  <a:moveTo>
                    <a:pt x="209" y="171"/>
                  </a:moveTo>
                  <a:cubicBezTo>
                    <a:pt x="209" y="132"/>
                    <a:pt x="206" y="92"/>
                    <a:pt x="189" y="55"/>
                  </a:cubicBezTo>
                  <a:cubicBezTo>
                    <a:pt x="166" y="8"/>
                    <a:pt x="125" y="0"/>
                    <a:pt x="104" y="0"/>
                  </a:cubicBezTo>
                  <a:cubicBezTo>
                    <a:pt x="75" y="0"/>
                    <a:pt x="38" y="13"/>
                    <a:pt x="18" y="59"/>
                  </a:cubicBezTo>
                  <a:cubicBezTo>
                    <a:pt x="2" y="93"/>
                    <a:pt x="0" y="132"/>
                    <a:pt x="0" y="171"/>
                  </a:cubicBezTo>
                  <a:cubicBezTo>
                    <a:pt x="0" y="209"/>
                    <a:pt x="2" y="253"/>
                    <a:pt x="22" y="291"/>
                  </a:cubicBezTo>
                  <a:cubicBezTo>
                    <a:pt x="43" y="331"/>
                    <a:pt x="80" y="341"/>
                    <a:pt x="104" y="341"/>
                  </a:cubicBezTo>
                  <a:cubicBezTo>
                    <a:pt x="131" y="341"/>
                    <a:pt x="169" y="331"/>
                    <a:pt x="190" y="284"/>
                  </a:cubicBezTo>
                  <a:cubicBezTo>
                    <a:pt x="206" y="249"/>
                    <a:pt x="209" y="211"/>
                    <a:pt x="209" y="171"/>
                  </a:cubicBezTo>
                  <a:close/>
                  <a:moveTo>
                    <a:pt x="104" y="330"/>
                  </a:moveTo>
                  <a:cubicBezTo>
                    <a:pt x="85" y="330"/>
                    <a:pt x="55" y="318"/>
                    <a:pt x="46" y="270"/>
                  </a:cubicBezTo>
                  <a:cubicBezTo>
                    <a:pt x="41" y="240"/>
                    <a:pt x="41" y="195"/>
                    <a:pt x="41" y="166"/>
                  </a:cubicBezTo>
                  <a:cubicBezTo>
                    <a:pt x="41" y="134"/>
                    <a:pt x="41" y="101"/>
                    <a:pt x="45" y="74"/>
                  </a:cubicBezTo>
                  <a:cubicBezTo>
                    <a:pt x="54" y="15"/>
                    <a:pt x="92" y="11"/>
                    <a:pt x="104" y="11"/>
                  </a:cubicBezTo>
                  <a:cubicBezTo>
                    <a:pt x="120" y="11"/>
                    <a:pt x="153" y="20"/>
                    <a:pt x="163" y="69"/>
                  </a:cubicBezTo>
                  <a:cubicBezTo>
                    <a:pt x="167" y="97"/>
                    <a:pt x="167" y="134"/>
                    <a:pt x="167" y="166"/>
                  </a:cubicBezTo>
                  <a:cubicBezTo>
                    <a:pt x="167" y="203"/>
                    <a:pt x="167" y="237"/>
                    <a:pt x="162" y="268"/>
                  </a:cubicBezTo>
                  <a:cubicBezTo>
                    <a:pt x="155" y="315"/>
                    <a:pt x="126" y="330"/>
                    <a:pt x="104" y="33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5" name="Freeform 357">
              <a:extLst>
                <a:ext uri="{FF2B5EF4-FFF2-40B4-BE49-F238E27FC236}">
                  <a16:creationId xmlns:a16="http://schemas.microsoft.com/office/drawing/2014/main" id="{3E243417-26FC-4970-A99D-322203903102}"/>
                </a:ext>
              </a:extLst>
            </p:cNvPr>
            <p:cNvSpPr>
              <a:spLocks/>
            </p:cNvSpPr>
            <p:nvPr>
              <p:custDataLst>
                <p:tags r:id="rId82"/>
              </p:custDataLst>
            </p:nvPr>
          </p:nvSpPr>
          <p:spPr bwMode="auto">
            <a:xfrm>
              <a:off x="9493251" y="3405188"/>
              <a:ext cx="60325" cy="261938"/>
            </a:xfrm>
            <a:custGeom>
              <a:avLst/>
              <a:gdLst>
                <a:gd name="T0" fmla="*/ 116 w 116"/>
                <a:gd name="T1" fmla="*/ 248 h 496"/>
                <a:gd name="T2" fmla="*/ 83 w 116"/>
                <a:gd name="T3" fmla="*/ 93 h 496"/>
                <a:gd name="T4" fmla="*/ 5 w 116"/>
                <a:gd name="T5" fmla="*/ 0 h 496"/>
                <a:gd name="T6" fmla="*/ 0 w 116"/>
                <a:gd name="T7" fmla="*/ 5 h 496"/>
                <a:gd name="T8" fmla="*/ 10 w 116"/>
                <a:gd name="T9" fmla="*/ 16 h 496"/>
                <a:gd name="T10" fmla="*/ 87 w 116"/>
                <a:gd name="T11" fmla="*/ 248 h 496"/>
                <a:gd name="T12" fmla="*/ 7 w 116"/>
                <a:gd name="T13" fmla="*/ 483 h 496"/>
                <a:gd name="T14" fmla="*/ 0 w 116"/>
                <a:gd name="T15" fmla="*/ 491 h 496"/>
                <a:gd name="T16" fmla="*/ 5 w 116"/>
                <a:gd name="T17" fmla="*/ 496 h 496"/>
                <a:gd name="T18" fmla="*/ 84 w 116"/>
                <a:gd name="T19" fmla="*/ 400 h 496"/>
                <a:gd name="T20" fmla="*/ 116 w 116"/>
                <a:gd name="T21" fmla="*/ 2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6">
                  <a:moveTo>
                    <a:pt x="116" y="248"/>
                  </a:moveTo>
                  <a:cubicBezTo>
                    <a:pt x="116" y="209"/>
                    <a:pt x="110" y="149"/>
                    <a:pt x="83" y="93"/>
                  </a:cubicBezTo>
                  <a:cubicBezTo>
                    <a:pt x="53" y="32"/>
                    <a:pt x="10" y="0"/>
                    <a:pt x="5" y="0"/>
                  </a:cubicBezTo>
                  <a:cubicBezTo>
                    <a:pt x="2" y="0"/>
                    <a:pt x="0" y="2"/>
                    <a:pt x="0" y="5"/>
                  </a:cubicBezTo>
                  <a:cubicBezTo>
                    <a:pt x="0" y="6"/>
                    <a:pt x="0" y="7"/>
                    <a:pt x="10" y="16"/>
                  </a:cubicBezTo>
                  <a:cubicBezTo>
                    <a:pt x="59" y="66"/>
                    <a:pt x="87" y="144"/>
                    <a:pt x="87" y="248"/>
                  </a:cubicBezTo>
                  <a:cubicBezTo>
                    <a:pt x="87" y="333"/>
                    <a:pt x="68" y="421"/>
                    <a:pt x="7" y="483"/>
                  </a:cubicBezTo>
                  <a:cubicBezTo>
                    <a:pt x="0" y="489"/>
                    <a:pt x="0" y="490"/>
                    <a:pt x="0" y="491"/>
                  </a:cubicBezTo>
                  <a:cubicBezTo>
                    <a:pt x="0" y="495"/>
                    <a:pt x="2" y="496"/>
                    <a:pt x="5" y="496"/>
                  </a:cubicBezTo>
                  <a:cubicBezTo>
                    <a:pt x="10" y="496"/>
                    <a:pt x="55" y="463"/>
                    <a:pt x="84" y="400"/>
                  </a:cubicBezTo>
                  <a:cubicBezTo>
                    <a:pt x="110" y="345"/>
                    <a:pt x="116" y="290"/>
                    <a:pt x="116" y="2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6" name="Freeform 358">
              <a:extLst>
                <a:ext uri="{FF2B5EF4-FFF2-40B4-BE49-F238E27FC236}">
                  <a16:creationId xmlns:a16="http://schemas.microsoft.com/office/drawing/2014/main" id="{1350D822-BCD4-4E74-90C5-E0767187A668}"/>
                </a:ext>
              </a:extLst>
            </p:cNvPr>
            <p:cNvSpPr>
              <a:spLocks/>
            </p:cNvSpPr>
            <p:nvPr>
              <p:custDataLst>
                <p:tags r:id="rId83"/>
              </p:custDataLst>
            </p:nvPr>
          </p:nvSpPr>
          <p:spPr bwMode="auto">
            <a:xfrm>
              <a:off x="9590088" y="3221038"/>
              <a:ext cx="127000" cy="630238"/>
            </a:xfrm>
            <a:custGeom>
              <a:avLst/>
              <a:gdLst>
                <a:gd name="T0" fmla="*/ 244 w 244"/>
                <a:gd name="T1" fmla="*/ 596 h 1191"/>
                <a:gd name="T2" fmla="*/ 73 w 244"/>
                <a:gd name="T3" fmla="*/ 56 h 1191"/>
                <a:gd name="T4" fmla="*/ 24 w 244"/>
                <a:gd name="T5" fmla="*/ 6 h 1191"/>
                <a:gd name="T6" fmla="*/ 10 w 244"/>
                <a:gd name="T7" fmla="*/ 0 h 1191"/>
                <a:gd name="T8" fmla="*/ 0 w 244"/>
                <a:gd name="T9" fmla="*/ 5 h 1191"/>
                <a:gd name="T10" fmla="*/ 3 w 244"/>
                <a:gd name="T11" fmla="*/ 10 h 1191"/>
                <a:gd name="T12" fmla="*/ 87 w 244"/>
                <a:gd name="T13" fmla="*/ 115 h 1191"/>
                <a:gd name="T14" fmla="*/ 203 w 244"/>
                <a:gd name="T15" fmla="*/ 596 h 1191"/>
                <a:gd name="T16" fmla="*/ 103 w 244"/>
                <a:gd name="T17" fmla="*/ 1049 h 1191"/>
                <a:gd name="T18" fmla="*/ 2 w 244"/>
                <a:gd name="T19" fmla="*/ 1182 h 1191"/>
                <a:gd name="T20" fmla="*/ 0 w 244"/>
                <a:gd name="T21" fmla="*/ 1186 h 1191"/>
                <a:gd name="T22" fmla="*/ 10 w 244"/>
                <a:gd name="T23" fmla="*/ 1191 h 1191"/>
                <a:gd name="T24" fmla="*/ 25 w 244"/>
                <a:gd name="T25" fmla="*/ 1184 h 1191"/>
                <a:gd name="T26" fmla="*/ 244 w 244"/>
                <a:gd name="T27" fmla="*/ 59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191">
                  <a:moveTo>
                    <a:pt x="244" y="596"/>
                  </a:moveTo>
                  <a:cubicBezTo>
                    <a:pt x="244" y="401"/>
                    <a:pt x="199" y="204"/>
                    <a:pt x="73" y="56"/>
                  </a:cubicBezTo>
                  <a:cubicBezTo>
                    <a:pt x="63" y="44"/>
                    <a:pt x="44" y="24"/>
                    <a:pt x="24" y="6"/>
                  </a:cubicBezTo>
                  <a:cubicBezTo>
                    <a:pt x="18" y="0"/>
                    <a:pt x="17" y="0"/>
                    <a:pt x="10" y="0"/>
                  </a:cubicBezTo>
                  <a:cubicBezTo>
                    <a:pt x="4" y="0"/>
                    <a:pt x="0" y="0"/>
                    <a:pt x="0" y="5"/>
                  </a:cubicBezTo>
                  <a:cubicBezTo>
                    <a:pt x="0" y="7"/>
                    <a:pt x="2" y="9"/>
                    <a:pt x="3" y="10"/>
                  </a:cubicBezTo>
                  <a:cubicBezTo>
                    <a:pt x="20" y="28"/>
                    <a:pt x="53" y="61"/>
                    <a:pt x="87" y="115"/>
                  </a:cubicBezTo>
                  <a:cubicBezTo>
                    <a:pt x="166" y="243"/>
                    <a:pt x="203" y="404"/>
                    <a:pt x="203" y="596"/>
                  </a:cubicBezTo>
                  <a:cubicBezTo>
                    <a:pt x="203" y="729"/>
                    <a:pt x="185" y="901"/>
                    <a:pt x="103" y="1049"/>
                  </a:cubicBezTo>
                  <a:cubicBezTo>
                    <a:pt x="64" y="1120"/>
                    <a:pt x="22" y="1161"/>
                    <a:pt x="2" y="1182"/>
                  </a:cubicBezTo>
                  <a:cubicBezTo>
                    <a:pt x="1" y="1183"/>
                    <a:pt x="0" y="1185"/>
                    <a:pt x="0" y="1186"/>
                  </a:cubicBezTo>
                  <a:cubicBezTo>
                    <a:pt x="0" y="1191"/>
                    <a:pt x="4" y="1191"/>
                    <a:pt x="10" y="1191"/>
                  </a:cubicBezTo>
                  <a:cubicBezTo>
                    <a:pt x="17" y="1191"/>
                    <a:pt x="18" y="1191"/>
                    <a:pt x="25" y="1184"/>
                  </a:cubicBezTo>
                  <a:cubicBezTo>
                    <a:pt x="192" y="1032"/>
                    <a:pt x="244" y="805"/>
                    <a:pt x="244" y="59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38" name="フリーフォーム: 図形 3337">
              <a:extLst>
                <a:ext uri="{FF2B5EF4-FFF2-40B4-BE49-F238E27FC236}">
                  <a16:creationId xmlns:a16="http://schemas.microsoft.com/office/drawing/2014/main" id="{6C3321C9-D9EF-41E1-A721-9B96FF76DDDA}"/>
                </a:ext>
              </a:extLst>
            </p:cNvPr>
            <p:cNvSpPr/>
            <p:nvPr>
              <p:custDataLst>
                <p:tags r:id="rId84"/>
              </p:custDataLst>
            </p:nvPr>
          </p:nvSpPr>
          <p:spPr>
            <a:xfrm>
              <a:off x="5089526" y="2640807"/>
              <a:ext cx="960439" cy="11114"/>
            </a:xfrm>
            <a:custGeom>
              <a:avLst/>
              <a:gdLst/>
              <a:ahLst/>
              <a:cxnLst/>
              <a:rect l="0" t="0" r="0" b="0"/>
              <a:pathLst>
                <a:path w="960439" h="11114">
                  <a:moveTo>
                    <a:pt x="0" y="11113"/>
                  </a:moveTo>
                  <a:lnTo>
                    <a:pt x="960438" y="11113"/>
                  </a:lnTo>
                  <a:lnTo>
                    <a:pt x="960438" y="0"/>
                  </a:lnTo>
                  <a:lnTo>
                    <a:pt x="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schemeClr val="tx1"/>
                </a:solidFill>
              </a:endParaRPr>
            </a:p>
          </p:txBody>
        </p:sp>
        <p:sp>
          <p:nvSpPr>
            <p:cNvPr id="3339" name="フリーフォーム: 図形 3338">
              <a:extLst>
                <a:ext uri="{FF2B5EF4-FFF2-40B4-BE49-F238E27FC236}">
                  <a16:creationId xmlns:a16="http://schemas.microsoft.com/office/drawing/2014/main" id="{385386B9-96DC-4AB3-8191-B8C3AD8A32B7}"/>
                </a:ext>
              </a:extLst>
            </p:cNvPr>
            <p:cNvSpPr/>
            <p:nvPr>
              <p:custDataLst>
                <p:tags r:id="rId85"/>
              </p:custDataLst>
            </p:nvPr>
          </p:nvSpPr>
          <p:spPr>
            <a:xfrm>
              <a:off x="7564438" y="3531395"/>
              <a:ext cx="504826" cy="11114"/>
            </a:xfrm>
            <a:custGeom>
              <a:avLst/>
              <a:gdLst/>
              <a:ahLst/>
              <a:cxnLst/>
              <a:rect l="0" t="0" r="0" b="0"/>
              <a:pathLst>
                <a:path w="504826" h="11114">
                  <a:moveTo>
                    <a:pt x="0" y="11113"/>
                  </a:moveTo>
                  <a:lnTo>
                    <a:pt x="504825" y="11113"/>
                  </a:lnTo>
                  <a:lnTo>
                    <a:pt x="504825" y="0"/>
                  </a:lnTo>
                  <a:lnTo>
                    <a:pt x="0" y="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solidFill>
                  <a:schemeClr val="tx1"/>
                </a:solidFill>
              </a:endParaRPr>
            </a:p>
          </p:txBody>
        </p:sp>
      </p:grpSp>
      <p:sp>
        <p:nvSpPr>
          <p:cNvPr id="6" name="スライド番号プレースホルダー 5">
            <a:extLst>
              <a:ext uri="{FF2B5EF4-FFF2-40B4-BE49-F238E27FC236}">
                <a16:creationId xmlns:a16="http://schemas.microsoft.com/office/drawing/2014/main" id="{0E275825-3D5E-49BC-A7AA-AC3E389836C4}"/>
              </a:ext>
            </a:extLst>
          </p:cNvPr>
          <p:cNvSpPr>
            <a:spLocks noGrp="1"/>
          </p:cNvSpPr>
          <p:nvPr>
            <p:ph type="sldNum" sz="quarter" idx="12"/>
          </p:nvPr>
        </p:nvSpPr>
        <p:spPr/>
        <p:txBody>
          <a:bodyPr/>
          <a:lstStyle/>
          <a:p>
            <a:fld id="{D2D8002D-B5B0-4BAC-B1F6-782DDCCE6D9C}" type="slidenum">
              <a:rPr kumimoji="1" lang="ja-JP" altLang="en-US" smtClean="0"/>
              <a:pPr/>
              <a:t>8</a:t>
            </a:fld>
            <a:endParaRPr kumimoji="1" lang="ja-JP" altLang="en-US" dirty="0"/>
          </a:p>
        </p:txBody>
      </p:sp>
    </p:spTree>
    <p:extLst>
      <p:ext uri="{BB962C8B-B14F-4D97-AF65-F5344CB8AC3E}">
        <p14:creationId xmlns:p14="http://schemas.microsoft.com/office/powerpoint/2010/main" val="256388667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79512" y="2636912"/>
            <a:ext cx="8712968" cy="86409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仮想仕事の原理</a:t>
            </a:r>
            <a:r>
              <a:rPr lang="en-US" altLang="ja-JP" dirty="0"/>
              <a:t>(2)</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en-US" altLang="ja-JP" sz="2000" dirty="0">
                <a:latin typeface="cmmi10" pitchFamily="34" charset="0"/>
                <a:sym typeface="Symbol"/>
              </a:rPr>
              <a:t></a:t>
            </a:r>
            <a:r>
              <a:rPr lang="en-US" altLang="ja-JP" sz="2000" i="1" dirty="0">
                <a:latin typeface="cmmi10" pitchFamily="34" charset="0"/>
                <a:sym typeface="Symbol"/>
              </a:rPr>
              <a:t></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ja-JP" altLang="en-US" sz="2000" dirty="0"/>
              <a:t>を、質点 </a:t>
            </a:r>
            <a:r>
              <a:rPr lang="en-US" altLang="ja-JP" sz="2000" dirty="0" err="1">
                <a:latin typeface="cmmi10" pitchFamily="34" charset="0"/>
              </a:rPr>
              <a:t>i</a:t>
            </a:r>
            <a:r>
              <a:rPr lang="en-US" altLang="ja-JP" sz="2000" dirty="0"/>
              <a:t> </a:t>
            </a:r>
            <a:r>
              <a:rPr lang="ja-JP" altLang="en-US" sz="2000" dirty="0"/>
              <a:t>の「仮想的な</a:t>
            </a:r>
            <a:r>
              <a:rPr lang="ja-JP" altLang="en-US" sz="2000" dirty="0">
                <a:solidFill>
                  <a:srgbClr val="FF0000"/>
                </a:solidFill>
              </a:rPr>
              <a:t>微小な</a:t>
            </a:r>
            <a:r>
              <a:rPr lang="ja-JP" altLang="en-US" sz="2000" dirty="0"/>
              <a:t>変位」</a:t>
            </a:r>
            <a:r>
              <a:rPr lang="en-US" altLang="ja-JP" sz="2000" dirty="0"/>
              <a:t> (</a:t>
            </a:r>
            <a:r>
              <a:rPr lang="ja-JP" altLang="en-US" sz="2000" dirty="0">
                <a:solidFill>
                  <a:srgbClr val="FF0000"/>
                </a:solidFill>
              </a:rPr>
              <a:t>仮想変位</a:t>
            </a:r>
            <a:r>
              <a:rPr lang="en-US" altLang="ja-JP" sz="2000" dirty="0">
                <a:solidFill>
                  <a:srgbClr val="FF0000"/>
                </a:solidFill>
              </a:rPr>
              <a:t>; virtual displacement</a:t>
            </a:r>
            <a:r>
              <a:rPr lang="en-US" altLang="ja-JP" sz="2000" dirty="0"/>
              <a:t>)</a:t>
            </a:r>
            <a:r>
              <a:rPr lang="ja-JP" altLang="en-US" sz="2000" dirty="0"/>
              <a:t>とみなす。</a:t>
            </a:r>
            <a:r>
              <a:rPr lang="en-US" altLang="ja-JP" sz="2000" dirty="0"/>
              <a:t> </a:t>
            </a:r>
            <a:r>
              <a:rPr lang="ja-JP" altLang="en-US" sz="2000" dirty="0"/>
              <a:t>これはすなわち、</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ja-JP" altLang="en-US" sz="2000" dirty="0"/>
              <a:t>が </a:t>
            </a:r>
            <a:r>
              <a:rPr lang="en-US" altLang="ja-JP" sz="2000" dirty="0">
                <a:latin typeface="cmmi10" pitchFamily="34" charset="0"/>
              </a:rPr>
              <a:t>x</a:t>
            </a:r>
            <a:r>
              <a:rPr lang="en-US" altLang="ja-JP" sz="2000" baseline="-25000" dirty="0">
                <a:latin typeface="cmmi10" pitchFamily="34" charset="0"/>
              </a:rPr>
              <a:t>i</a:t>
            </a:r>
            <a:r>
              <a:rPr lang="ja-JP" altLang="en-US" sz="1000" dirty="0"/>
              <a:t> </a:t>
            </a:r>
            <a:r>
              <a:rPr lang="en-US" altLang="ja-JP" sz="2000" dirty="0">
                <a:latin typeface="cmr10" pitchFamily="34" charset="0"/>
              </a:rPr>
              <a:t>+</a:t>
            </a:r>
            <a:r>
              <a:rPr lang="en-US" altLang="ja-JP" sz="1000" dirty="0"/>
              <a:t> </a:t>
            </a:r>
            <a:r>
              <a:rPr lang="en-US" altLang="ja-JP" sz="2000" i="1" dirty="0">
                <a:latin typeface="cmmi10" pitchFamily="34" charset="0"/>
                <a:sym typeface="Symbol"/>
              </a:rPr>
              <a:t></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ja-JP" altLang="en-US" sz="2000" dirty="0"/>
              <a:t>に変位したと考える。</a:t>
            </a:r>
            <a:endParaRPr lang="en-US" altLang="ja-JP" sz="2000" dirty="0"/>
          </a:p>
          <a:p>
            <a:r>
              <a:rPr kumimoji="1" lang="ja-JP" altLang="en-US" sz="2000" dirty="0"/>
              <a:t>「力</a:t>
            </a:r>
            <a:r>
              <a:rPr kumimoji="1" lang="en-US" altLang="ja-JP" sz="2000" dirty="0"/>
              <a:t>×</a:t>
            </a:r>
            <a:r>
              <a:rPr kumimoji="1" lang="ja-JP" altLang="en-US" sz="2000" dirty="0"/>
              <a:t>変位」は「仕事」</a:t>
            </a:r>
            <a:r>
              <a:rPr lang="ja-JP" altLang="en-US" sz="2000" dirty="0"/>
              <a:t>。よって　　           は</a:t>
            </a:r>
            <a:r>
              <a:rPr lang="ja-JP" altLang="en-US" sz="2000" dirty="0">
                <a:solidFill>
                  <a:srgbClr val="FF0000"/>
                </a:solidFill>
              </a:rPr>
              <a:t>仮想仕事</a:t>
            </a:r>
            <a:r>
              <a:rPr lang="en-US" altLang="ja-JP" sz="2000" dirty="0">
                <a:solidFill>
                  <a:srgbClr val="FF0000"/>
                </a:solidFill>
              </a:rPr>
              <a:t>(virtual work)</a:t>
            </a:r>
            <a:r>
              <a:rPr lang="ja-JP" altLang="en-US" sz="2000" dirty="0" err="1"/>
              <a:t>。</a:t>
            </a:r>
            <a:endParaRPr lang="en-US" altLang="ja-JP" sz="2000" dirty="0"/>
          </a:p>
          <a:p>
            <a:endParaRPr lang="en-US" altLang="ja-JP" sz="2000" u="sng" dirty="0"/>
          </a:p>
          <a:p>
            <a:r>
              <a:rPr lang="ja-JP" altLang="en-US" sz="2000" u="sng" dirty="0"/>
              <a:t>仮想仕事の原理</a:t>
            </a:r>
            <a:r>
              <a:rPr lang="ja-JP" altLang="en-US" sz="2000" dirty="0"/>
              <a:t> </a:t>
            </a:r>
            <a:endParaRPr lang="en-US" altLang="ja-JP" sz="2000" dirty="0"/>
          </a:p>
          <a:p>
            <a:pPr>
              <a:buNone/>
            </a:pPr>
            <a:r>
              <a:rPr lang="ja-JP" altLang="en-US" sz="2000" dirty="0"/>
              <a:t>「釣り合い状態では、全ての微小な仮想変位に対し仮想仕事の和はゼロ」</a:t>
            </a:r>
            <a:endParaRPr lang="en-US" altLang="ja-JP" sz="2000" dirty="0"/>
          </a:p>
          <a:p>
            <a:endParaRPr lang="en-US" altLang="ja-JP" sz="2000" dirty="0"/>
          </a:p>
          <a:p>
            <a:r>
              <a:rPr lang="ja-JP" altLang="en-US" sz="2000" dirty="0"/>
              <a:t>変位と力は同じ向きが正 ⇒</a:t>
            </a:r>
            <a:r>
              <a:rPr lang="en-US" altLang="ja-JP" sz="2000" dirty="0"/>
              <a:t> </a:t>
            </a:r>
            <a:r>
              <a:rPr lang="ja-JP" altLang="en-US" sz="2000" dirty="0"/>
              <a:t>仮想仕事は、力が質点に対して行う仕事。</a:t>
            </a:r>
            <a:endParaRPr lang="en-US" altLang="ja-JP" sz="2000" dirty="0"/>
          </a:p>
          <a:p>
            <a:pPr>
              <a:buNone/>
            </a:pPr>
            <a:r>
              <a:rPr lang="en-US" altLang="ja-JP" sz="2000" dirty="0"/>
              <a:t>	</a:t>
            </a:r>
            <a:r>
              <a:rPr lang="ja-JP" altLang="en-US" sz="2000" dirty="0"/>
              <a:t>質点が外界に対して行う仕事ではない。</a:t>
            </a:r>
            <a:endParaRPr lang="en-US" altLang="ja-JP" sz="2000" dirty="0"/>
          </a:p>
          <a:p>
            <a:endParaRPr lang="en-US" altLang="ja-JP" sz="1000" dirty="0"/>
          </a:p>
          <a:p>
            <a:r>
              <a:rPr kumimoji="1" lang="en-US" altLang="ja-JP" sz="2000" dirty="0"/>
              <a:t>[</a:t>
            </a:r>
            <a:r>
              <a:rPr kumimoji="1" lang="ja-JP" altLang="en-US" sz="2000" dirty="0"/>
              <a:t>疑問</a:t>
            </a:r>
            <a:r>
              <a:rPr kumimoji="1" lang="en-US" altLang="ja-JP" sz="2000" dirty="0"/>
              <a:t>] </a:t>
            </a:r>
            <a:r>
              <a:rPr kumimoji="1" lang="ja-JP" altLang="en-US" sz="2000" dirty="0"/>
              <a:t>なぜ仮想変位は微小でなくてはならないのか</a:t>
            </a:r>
            <a:r>
              <a:rPr kumimoji="1" lang="en-US" altLang="ja-JP" sz="2000" dirty="0"/>
              <a:t>?</a:t>
            </a:r>
          </a:p>
          <a:p>
            <a:pPr>
              <a:buNone/>
            </a:pPr>
            <a:r>
              <a:rPr lang="en-US" altLang="ja-JP" sz="2000" dirty="0"/>
              <a:t>    [</a:t>
            </a:r>
            <a:r>
              <a:rPr lang="ja-JP" altLang="en-US" sz="2000" dirty="0"/>
              <a:t>回答</a:t>
            </a:r>
            <a:r>
              <a:rPr lang="en-US" altLang="ja-JP" sz="2000" dirty="0"/>
              <a:t>] </a:t>
            </a:r>
            <a:r>
              <a:rPr lang="ja-JP" altLang="en-US" sz="2000" dirty="0"/>
              <a:t>微小じゃないと                 は仕事量と呼べなくなるから。</a:t>
            </a:r>
            <a:endParaRPr lang="en-US" altLang="ja-JP" sz="2000" dirty="0"/>
          </a:p>
          <a:p>
            <a:pPr>
              <a:buNone/>
            </a:pPr>
            <a:r>
              <a:rPr kumimoji="1" lang="ja-JP" altLang="en-US" sz="2000" dirty="0"/>
              <a:t>　　　　　　</a:t>
            </a:r>
            <a:r>
              <a:rPr lang="ja-JP" altLang="en-US" sz="2000" dirty="0"/>
              <a:t>なぜならば、</a:t>
            </a:r>
            <a:r>
              <a:rPr lang="en-US" altLang="ja-JP" sz="2000" dirty="0">
                <a:latin typeface="cmmi10" pitchFamily="34" charset="0"/>
              </a:rPr>
              <a:t> x</a:t>
            </a:r>
            <a:r>
              <a:rPr lang="en-US" altLang="ja-JP" sz="2000" baseline="-25000" dirty="0">
                <a:latin typeface="cmmi10" pitchFamily="34" charset="0"/>
              </a:rPr>
              <a:t>i</a:t>
            </a:r>
            <a:r>
              <a:rPr lang="en-US" altLang="ja-JP" sz="2000" dirty="0"/>
              <a:t> </a:t>
            </a:r>
            <a:r>
              <a:rPr lang="ja-JP" altLang="en-US" sz="2000" dirty="0"/>
              <a:t>が </a:t>
            </a:r>
            <a:r>
              <a:rPr lang="en-US" altLang="ja-JP" sz="2000" dirty="0">
                <a:latin typeface="cmmi10" pitchFamily="34" charset="0"/>
              </a:rPr>
              <a:t>x</a:t>
            </a:r>
            <a:r>
              <a:rPr lang="en-US" altLang="ja-JP" sz="2000" baseline="-25000" dirty="0">
                <a:latin typeface="cmmi10" pitchFamily="34" charset="0"/>
              </a:rPr>
              <a:t>i</a:t>
            </a:r>
            <a:r>
              <a:rPr lang="ja-JP" altLang="en-US" sz="1000" dirty="0"/>
              <a:t> </a:t>
            </a:r>
            <a:r>
              <a:rPr lang="en-US" altLang="ja-JP" sz="2000" dirty="0">
                <a:latin typeface="cmr10" pitchFamily="34" charset="0"/>
              </a:rPr>
              <a:t>+</a:t>
            </a:r>
            <a:r>
              <a:rPr lang="en-US" altLang="ja-JP" sz="1000" dirty="0"/>
              <a:t> </a:t>
            </a:r>
            <a:r>
              <a:rPr lang="en-US" altLang="ja-JP" sz="2000" i="1" dirty="0">
                <a:latin typeface="cmmi10" pitchFamily="34" charset="0"/>
                <a:sym typeface="Symbol"/>
              </a:rPr>
              <a:t></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ja-JP" altLang="en-US" sz="2000" dirty="0"/>
              <a:t>に変位すると </a:t>
            </a:r>
            <a:r>
              <a:rPr lang="en-US" altLang="ja-JP" sz="2000" dirty="0" err="1">
                <a:latin typeface="cmmi10" pitchFamily="34" charset="0"/>
              </a:rPr>
              <a:t>f</a:t>
            </a:r>
            <a:r>
              <a:rPr lang="en-US" altLang="ja-JP" sz="2000" baseline="-25000" dirty="0" err="1">
                <a:latin typeface="cmmi10" pitchFamily="34" charset="0"/>
              </a:rPr>
              <a:t>i</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2000" dirty="0"/>
              <a:t> </a:t>
            </a:r>
            <a:r>
              <a:rPr lang="ja-JP" altLang="en-US" sz="2000" dirty="0"/>
              <a:t>の値も変化する。</a:t>
            </a:r>
            <a:endParaRPr kumimoji="1" lang="ja-JP" altLang="en-US" sz="2000" dirty="0"/>
          </a:p>
        </p:txBody>
      </p:sp>
      <p:pic>
        <p:nvPicPr>
          <p:cNvPr id="51202" name="Picture 2" descr="\begin{align*}&#10;f_i(x)^T\delta x_i&#10;\end{align*}">
            <a:hlinkClick r:id="rId2"/>
          </p:cNvPr>
          <p:cNvPicPr>
            <a:picLocks noChangeAspect="1" noChangeArrowheads="1"/>
          </p:cNvPicPr>
          <p:nvPr/>
        </p:nvPicPr>
        <p:blipFill>
          <a:blip r:embed="rId3" cstate="print"/>
          <a:srcRect/>
          <a:stretch>
            <a:fillRect/>
          </a:stretch>
        </p:blipFill>
        <p:spPr bwMode="auto">
          <a:xfrm>
            <a:off x="3923928" y="1988840"/>
            <a:ext cx="1056132" cy="298609"/>
          </a:xfrm>
          <a:prstGeom prst="rect">
            <a:avLst/>
          </a:prstGeom>
          <a:noFill/>
        </p:spPr>
      </p:pic>
      <p:pic>
        <p:nvPicPr>
          <p:cNvPr id="8" name="Picture 2" descr="\begin{align*}&#10;f_i(x)^T\delta x_i&#10;\end{align*}">
            <a:hlinkClick r:id="rId2"/>
          </p:cNvPr>
          <p:cNvPicPr>
            <a:picLocks noChangeAspect="1" noChangeArrowheads="1"/>
          </p:cNvPicPr>
          <p:nvPr/>
        </p:nvPicPr>
        <p:blipFill>
          <a:blip r:embed="rId3" cstate="print"/>
          <a:srcRect/>
          <a:stretch>
            <a:fillRect/>
          </a:stretch>
        </p:blipFill>
        <p:spPr bwMode="auto">
          <a:xfrm>
            <a:off x="3203848" y="5229200"/>
            <a:ext cx="1056132" cy="298609"/>
          </a:xfrm>
          <a:prstGeom prst="rect">
            <a:avLst/>
          </a:prstGeom>
          <a:noFill/>
        </p:spPr>
      </p:pic>
      <p:sp>
        <p:nvSpPr>
          <p:cNvPr id="4" name="スライド番号プレースホルダー 3">
            <a:extLst>
              <a:ext uri="{FF2B5EF4-FFF2-40B4-BE49-F238E27FC236}">
                <a16:creationId xmlns:a16="http://schemas.microsoft.com/office/drawing/2014/main" id="{7F61D71C-A23E-43B1-9995-E8E8F93BDEE1}"/>
              </a:ext>
            </a:extLst>
          </p:cNvPr>
          <p:cNvSpPr>
            <a:spLocks noGrp="1"/>
          </p:cNvSpPr>
          <p:nvPr>
            <p:ph type="sldNum" sz="quarter" idx="12"/>
          </p:nvPr>
        </p:nvSpPr>
        <p:spPr/>
        <p:txBody>
          <a:bodyPr/>
          <a:lstStyle/>
          <a:p>
            <a:fld id="{D2D8002D-B5B0-4BAC-B1F6-782DDCCE6D9C}" type="slidenum">
              <a:rPr kumimoji="1" lang="ja-JP" altLang="en-US" smtClean="0"/>
              <a:pPr/>
              <a:t>80</a:t>
            </a:fld>
            <a:endParaRPr kumimoji="1" lang="ja-JP" altLang="en-US" dirty="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厳密な仕事量で見てみると</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ポテンシャル場 </a:t>
            </a:r>
            <a:r>
              <a:rPr lang="en-US" altLang="ja-JP" sz="2000" dirty="0"/>
              <a:t>+ </a:t>
            </a:r>
            <a:r>
              <a:rPr lang="ja-JP" altLang="en-US" sz="2000" dirty="0"/>
              <a:t>一定外力を仮定 </a:t>
            </a:r>
            <a:r>
              <a:rPr lang="en-US" altLang="ja-JP" sz="2000" dirty="0"/>
              <a:t>(</a:t>
            </a:r>
            <a:r>
              <a:rPr lang="ja-JP" altLang="en-US" sz="2000" dirty="0"/>
              <a:t>下の積分が積分経路によらない</a:t>
            </a:r>
            <a:r>
              <a:rPr lang="en-US" altLang="ja-JP" sz="2000" dirty="0"/>
              <a:t>)</a:t>
            </a:r>
          </a:p>
          <a:p>
            <a:r>
              <a:rPr lang="ja-JP" altLang="en-US" sz="2000" dirty="0"/>
              <a:t>仮想変位を微小としない場合の厳密な仕事量</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lang="ja-JP" altLang="en-US" sz="2000" dirty="0">
                <a:sym typeface="Symbol"/>
              </a:rPr>
              <a:t>「</a:t>
            </a:r>
            <a:r>
              <a:rPr lang="en-US" altLang="ja-JP" sz="2000" i="1" dirty="0">
                <a:solidFill>
                  <a:srgbClr val="0070C0"/>
                </a:solidFill>
                <a:latin typeface="cmmi10" pitchFamily="34" charset="0"/>
                <a:sym typeface="Symbol"/>
              </a:rPr>
              <a:t></a:t>
            </a:r>
            <a:r>
              <a:rPr lang="en-US" altLang="ja-JP" sz="2000" dirty="0">
                <a:solidFill>
                  <a:srgbClr val="0070C0"/>
                </a:solidFill>
                <a:latin typeface="cmmi10" pitchFamily="34" charset="0"/>
              </a:rPr>
              <a:t>x</a:t>
            </a:r>
            <a:r>
              <a:rPr lang="en-US" altLang="ja-JP" sz="2000" baseline="-25000" dirty="0">
                <a:solidFill>
                  <a:srgbClr val="0070C0"/>
                </a:solidFill>
                <a:latin typeface="cmmi10" pitchFamily="34" charset="0"/>
              </a:rPr>
              <a:t>i</a:t>
            </a:r>
            <a:r>
              <a:rPr lang="en-US" altLang="ja-JP" sz="2000" dirty="0">
                <a:solidFill>
                  <a:srgbClr val="0070C0"/>
                </a:solidFill>
              </a:rPr>
              <a:t> </a:t>
            </a:r>
            <a:r>
              <a:rPr lang="ja-JP" altLang="en-US" sz="2000" dirty="0">
                <a:solidFill>
                  <a:srgbClr val="0070C0"/>
                </a:solidFill>
              </a:rPr>
              <a:t>に関する一次の項</a:t>
            </a:r>
            <a:r>
              <a:rPr lang="ja-JP" altLang="en-US" sz="2000" dirty="0"/>
              <a:t>がゼロ」が仮想仕事の原理</a:t>
            </a:r>
            <a:endParaRPr kumimoji="1" lang="ja-JP" altLang="en-US" sz="2000" dirty="0"/>
          </a:p>
        </p:txBody>
      </p:sp>
      <p:sp>
        <p:nvSpPr>
          <p:cNvPr id="9" name="正方形/長方形 8"/>
          <p:cNvSpPr/>
          <p:nvPr/>
        </p:nvSpPr>
        <p:spPr>
          <a:xfrm>
            <a:off x="2483768" y="2996952"/>
            <a:ext cx="2232248" cy="864096"/>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30" name="Picture 6 1" descr="\begin{align*}&#10;\delta W(x)=&#10;\sum_{i=1}^n\frac{\partial \Delta W}{\partial \delta x_i}(x,0)\delta x_i&#10;=\sum_{i=1}^nf_i(x)^T\delta x_i=0&#10;\end{align*}">
            <a:hlinkClick r:id="rId89"/>
          </p:cNvPr>
          <p:cNvPicPr>
            <a:picLocks noChangeAspect="1" noChangeArrowheads="1"/>
          </p:cNvPicPr>
          <p:nvPr/>
        </p:nvPicPr>
        <p:blipFill>
          <a:blip r:embed="rId90" cstate="print"/>
          <a:srcRect/>
          <a:stretch>
            <a:fillRect/>
          </a:stretch>
        </p:blipFill>
        <p:spPr bwMode="auto">
          <a:xfrm>
            <a:off x="971600" y="4293096"/>
            <a:ext cx="5525834" cy="719804"/>
          </a:xfrm>
          <a:prstGeom prst="rect">
            <a:avLst/>
          </a:prstGeom>
          <a:noFill/>
        </p:spPr>
      </p:pic>
      <p:grpSp>
        <p:nvGrpSpPr>
          <p:cNvPr id="1217" name="グループ化 1216">
            <a:extLst>
              <a:ext uri="{FF2B5EF4-FFF2-40B4-BE49-F238E27FC236}">
                <a16:creationId xmlns:a16="http://schemas.microsoft.com/office/drawing/2014/main" id="{27104006-A689-4172-B9DF-D57F13DB812B}"/>
              </a:ext>
            </a:extLst>
          </p:cNvPr>
          <p:cNvGrpSpPr>
            <a:grpSpLocks noChangeAspect="1"/>
          </p:cNvGrpSpPr>
          <p:nvPr>
            <p:custDataLst>
              <p:tags r:id="rId1"/>
            </p:custDataLst>
          </p:nvPr>
        </p:nvGrpSpPr>
        <p:grpSpPr>
          <a:xfrm>
            <a:off x="971549" y="2178049"/>
            <a:ext cx="6651200" cy="1582400"/>
            <a:chOff x="971550" y="2178050"/>
            <a:chExt cx="2976563" cy="735013"/>
          </a:xfrm>
        </p:grpSpPr>
        <p:sp>
          <p:nvSpPr>
            <p:cNvPr id="16" name="Freeform 7">
              <a:extLst>
                <a:ext uri="{FF2B5EF4-FFF2-40B4-BE49-F238E27FC236}">
                  <a16:creationId xmlns:a16="http://schemas.microsoft.com/office/drawing/2014/main" id="{9B8452BF-BA37-4B1A-A343-6C1EB529D72B}"/>
                </a:ext>
              </a:extLst>
            </p:cNvPr>
            <p:cNvSpPr>
              <a:spLocks noEditPoints="1"/>
            </p:cNvSpPr>
            <p:nvPr>
              <p:custDataLst>
                <p:tags r:id="rId2"/>
              </p:custDataLst>
            </p:nvPr>
          </p:nvSpPr>
          <p:spPr bwMode="auto">
            <a:xfrm>
              <a:off x="971550" y="2292350"/>
              <a:ext cx="88900" cy="87313"/>
            </a:xfrm>
            <a:custGeom>
              <a:avLst/>
              <a:gdLst>
                <a:gd name="T0" fmla="*/ 197 w 368"/>
                <a:gd name="T1" fmla="*/ 9 h 357"/>
                <a:gd name="T2" fmla="*/ 184 w 368"/>
                <a:gd name="T3" fmla="*/ 0 h 357"/>
                <a:gd name="T4" fmla="*/ 171 w 368"/>
                <a:gd name="T5" fmla="*/ 9 h 357"/>
                <a:gd name="T6" fmla="*/ 2 w 368"/>
                <a:gd name="T7" fmla="*/ 347 h 357"/>
                <a:gd name="T8" fmla="*/ 0 w 368"/>
                <a:gd name="T9" fmla="*/ 353 h 357"/>
                <a:gd name="T10" fmla="*/ 11 w 368"/>
                <a:gd name="T11" fmla="*/ 357 h 357"/>
                <a:gd name="T12" fmla="*/ 357 w 368"/>
                <a:gd name="T13" fmla="*/ 357 h 357"/>
                <a:gd name="T14" fmla="*/ 368 w 368"/>
                <a:gd name="T15" fmla="*/ 353 h 357"/>
                <a:gd name="T16" fmla="*/ 365 w 368"/>
                <a:gd name="T17" fmla="*/ 347 h 357"/>
                <a:gd name="T18" fmla="*/ 197 w 368"/>
                <a:gd name="T19" fmla="*/ 9 h 357"/>
                <a:gd name="T20" fmla="*/ 168 w 368"/>
                <a:gd name="T21" fmla="*/ 50 h 357"/>
                <a:gd name="T22" fmla="*/ 302 w 368"/>
                <a:gd name="T23" fmla="*/ 319 h 357"/>
                <a:gd name="T24" fmla="*/ 33 w 368"/>
                <a:gd name="T25" fmla="*/ 319 h 357"/>
                <a:gd name="T26" fmla="*/ 168 w 368"/>
                <a:gd name="T27" fmla="*/ 5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197" y="9"/>
                  </a:moveTo>
                  <a:cubicBezTo>
                    <a:pt x="193" y="2"/>
                    <a:pt x="192" y="0"/>
                    <a:pt x="184" y="0"/>
                  </a:cubicBezTo>
                  <a:cubicBezTo>
                    <a:pt x="175" y="0"/>
                    <a:pt x="174" y="2"/>
                    <a:pt x="171" y="9"/>
                  </a:cubicBezTo>
                  <a:lnTo>
                    <a:pt x="2" y="347"/>
                  </a:lnTo>
                  <a:cubicBezTo>
                    <a:pt x="0" y="351"/>
                    <a:pt x="0" y="352"/>
                    <a:pt x="0" y="353"/>
                  </a:cubicBezTo>
                  <a:cubicBezTo>
                    <a:pt x="0" y="357"/>
                    <a:pt x="3" y="357"/>
                    <a:pt x="11" y="357"/>
                  </a:cubicBezTo>
                  <a:lnTo>
                    <a:pt x="357" y="357"/>
                  </a:lnTo>
                  <a:cubicBezTo>
                    <a:pt x="365" y="357"/>
                    <a:pt x="368" y="357"/>
                    <a:pt x="368" y="353"/>
                  </a:cubicBezTo>
                  <a:cubicBezTo>
                    <a:pt x="368" y="352"/>
                    <a:pt x="368" y="351"/>
                    <a:pt x="365" y="347"/>
                  </a:cubicBezTo>
                  <a:lnTo>
                    <a:pt x="197" y="9"/>
                  </a:lnTo>
                  <a:close/>
                  <a:moveTo>
                    <a:pt x="168" y="50"/>
                  </a:moveTo>
                  <a:lnTo>
                    <a:pt x="302" y="319"/>
                  </a:lnTo>
                  <a:lnTo>
                    <a:pt x="33" y="319"/>
                  </a:lnTo>
                  <a:lnTo>
                    <a:pt x="168"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8">
              <a:extLst>
                <a:ext uri="{FF2B5EF4-FFF2-40B4-BE49-F238E27FC236}">
                  <a16:creationId xmlns:a16="http://schemas.microsoft.com/office/drawing/2014/main" id="{0FA3ABD2-1E0D-49F4-ABAE-E3BDF7194AE1}"/>
                </a:ext>
              </a:extLst>
            </p:cNvPr>
            <p:cNvSpPr>
              <a:spLocks/>
            </p:cNvSpPr>
            <p:nvPr>
              <p:custDataLst>
                <p:tags r:id="rId3"/>
              </p:custDataLst>
            </p:nvPr>
          </p:nvSpPr>
          <p:spPr bwMode="auto">
            <a:xfrm>
              <a:off x="1071563" y="2295525"/>
              <a:ext cx="119063" cy="87313"/>
            </a:xfrm>
            <a:custGeom>
              <a:avLst/>
              <a:gdLst>
                <a:gd name="T0" fmla="*/ 430 w 495"/>
                <a:gd name="T1" fmla="*/ 58 h 352"/>
                <a:gd name="T2" fmla="*/ 485 w 495"/>
                <a:gd name="T3" fmla="*/ 16 h 352"/>
                <a:gd name="T4" fmla="*/ 495 w 495"/>
                <a:gd name="T5" fmla="*/ 6 h 352"/>
                <a:gd name="T6" fmla="*/ 489 w 495"/>
                <a:gd name="T7" fmla="*/ 0 h 352"/>
                <a:gd name="T8" fmla="*/ 451 w 495"/>
                <a:gd name="T9" fmla="*/ 2 h 352"/>
                <a:gd name="T10" fmla="*/ 399 w 495"/>
                <a:gd name="T11" fmla="*/ 0 h 352"/>
                <a:gd name="T12" fmla="*/ 389 w 495"/>
                <a:gd name="T13" fmla="*/ 10 h 352"/>
                <a:gd name="T14" fmla="*/ 397 w 495"/>
                <a:gd name="T15" fmla="*/ 16 h 352"/>
                <a:gd name="T16" fmla="*/ 426 w 495"/>
                <a:gd name="T17" fmla="*/ 35 h 352"/>
                <a:gd name="T18" fmla="*/ 420 w 495"/>
                <a:gd name="T19" fmla="*/ 52 h 352"/>
                <a:gd name="T20" fmla="*/ 285 w 495"/>
                <a:gd name="T21" fmla="*/ 287 h 352"/>
                <a:gd name="T22" fmla="*/ 267 w 495"/>
                <a:gd name="T23" fmla="*/ 39 h 352"/>
                <a:gd name="T24" fmla="*/ 301 w 495"/>
                <a:gd name="T25" fmla="*/ 16 h 352"/>
                <a:gd name="T26" fmla="*/ 315 w 495"/>
                <a:gd name="T27" fmla="*/ 6 h 352"/>
                <a:gd name="T28" fmla="*/ 307 w 495"/>
                <a:gd name="T29" fmla="*/ 0 h 352"/>
                <a:gd name="T30" fmla="*/ 247 w 495"/>
                <a:gd name="T31" fmla="*/ 2 h 352"/>
                <a:gd name="T32" fmla="*/ 194 w 495"/>
                <a:gd name="T33" fmla="*/ 0 h 352"/>
                <a:gd name="T34" fmla="*/ 185 w 495"/>
                <a:gd name="T35" fmla="*/ 10 h 352"/>
                <a:gd name="T36" fmla="*/ 197 w 495"/>
                <a:gd name="T37" fmla="*/ 16 h 352"/>
                <a:gd name="T38" fmla="*/ 223 w 495"/>
                <a:gd name="T39" fmla="*/ 28 h 352"/>
                <a:gd name="T40" fmla="*/ 226 w 495"/>
                <a:gd name="T41" fmla="*/ 67 h 352"/>
                <a:gd name="T42" fmla="*/ 100 w 495"/>
                <a:gd name="T43" fmla="*/ 287 h 352"/>
                <a:gd name="T44" fmla="*/ 81 w 495"/>
                <a:gd name="T45" fmla="*/ 34 h 352"/>
                <a:gd name="T46" fmla="*/ 119 w 495"/>
                <a:gd name="T47" fmla="*/ 16 h 352"/>
                <a:gd name="T48" fmla="*/ 129 w 495"/>
                <a:gd name="T49" fmla="*/ 6 h 352"/>
                <a:gd name="T50" fmla="*/ 122 w 495"/>
                <a:gd name="T51" fmla="*/ 0 h 352"/>
                <a:gd name="T52" fmla="*/ 61 w 495"/>
                <a:gd name="T53" fmla="*/ 2 h 352"/>
                <a:gd name="T54" fmla="*/ 9 w 495"/>
                <a:gd name="T55" fmla="*/ 0 h 352"/>
                <a:gd name="T56" fmla="*/ 0 w 495"/>
                <a:gd name="T57" fmla="*/ 10 h 352"/>
                <a:gd name="T58" fmla="*/ 12 w 495"/>
                <a:gd name="T59" fmla="*/ 16 h 352"/>
                <a:gd name="T60" fmla="*/ 39 w 495"/>
                <a:gd name="T61" fmla="*/ 34 h 352"/>
                <a:gd name="T62" fmla="*/ 61 w 495"/>
                <a:gd name="T63" fmla="*/ 339 h 352"/>
                <a:gd name="T64" fmla="*/ 69 w 495"/>
                <a:gd name="T65" fmla="*/ 352 h 352"/>
                <a:gd name="T66" fmla="*/ 81 w 495"/>
                <a:gd name="T67" fmla="*/ 341 h 352"/>
                <a:gd name="T68" fmla="*/ 228 w 495"/>
                <a:gd name="T69" fmla="*/ 87 h 352"/>
                <a:gd name="T70" fmla="*/ 246 w 495"/>
                <a:gd name="T71" fmla="*/ 339 h 352"/>
                <a:gd name="T72" fmla="*/ 254 w 495"/>
                <a:gd name="T73" fmla="*/ 352 h 352"/>
                <a:gd name="T74" fmla="*/ 266 w 495"/>
                <a:gd name="T75" fmla="*/ 342 h 352"/>
                <a:gd name="T76" fmla="*/ 430 w 495"/>
                <a:gd name="T77" fmla="*/ 5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2">
                  <a:moveTo>
                    <a:pt x="430" y="58"/>
                  </a:moveTo>
                  <a:cubicBezTo>
                    <a:pt x="442" y="36"/>
                    <a:pt x="454" y="18"/>
                    <a:pt x="485" y="16"/>
                  </a:cubicBezTo>
                  <a:cubicBezTo>
                    <a:pt x="490" y="15"/>
                    <a:pt x="495" y="15"/>
                    <a:pt x="495" y="6"/>
                  </a:cubicBezTo>
                  <a:cubicBezTo>
                    <a:pt x="495" y="4"/>
                    <a:pt x="493" y="0"/>
                    <a:pt x="489" y="0"/>
                  </a:cubicBezTo>
                  <a:cubicBezTo>
                    <a:pt x="477" y="0"/>
                    <a:pt x="463" y="2"/>
                    <a:pt x="451" y="2"/>
                  </a:cubicBezTo>
                  <a:cubicBezTo>
                    <a:pt x="434" y="2"/>
                    <a:pt x="415" y="0"/>
                    <a:pt x="399" y="0"/>
                  </a:cubicBezTo>
                  <a:cubicBezTo>
                    <a:pt x="396" y="0"/>
                    <a:pt x="389" y="0"/>
                    <a:pt x="389" y="10"/>
                  </a:cubicBezTo>
                  <a:cubicBezTo>
                    <a:pt x="389" y="15"/>
                    <a:pt x="394" y="16"/>
                    <a:pt x="397" y="16"/>
                  </a:cubicBezTo>
                  <a:cubicBezTo>
                    <a:pt x="409" y="16"/>
                    <a:pt x="426" y="20"/>
                    <a:pt x="426" y="35"/>
                  </a:cubicBezTo>
                  <a:cubicBezTo>
                    <a:pt x="426" y="41"/>
                    <a:pt x="424" y="45"/>
                    <a:pt x="420" y="52"/>
                  </a:cubicBezTo>
                  <a:lnTo>
                    <a:pt x="285" y="287"/>
                  </a:lnTo>
                  <a:lnTo>
                    <a:pt x="267" y="39"/>
                  </a:lnTo>
                  <a:cubicBezTo>
                    <a:pt x="266" y="29"/>
                    <a:pt x="265" y="16"/>
                    <a:pt x="301" y="16"/>
                  </a:cubicBezTo>
                  <a:cubicBezTo>
                    <a:pt x="310" y="16"/>
                    <a:pt x="315" y="16"/>
                    <a:pt x="315" y="6"/>
                  </a:cubicBezTo>
                  <a:cubicBezTo>
                    <a:pt x="315" y="1"/>
                    <a:pt x="309" y="0"/>
                    <a:pt x="307" y="0"/>
                  </a:cubicBezTo>
                  <a:cubicBezTo>
                    <a:pt x="287" y="0"/>
                    <a:pt x="267" y="2"/>
                    <a:pt x="247" y="2"/>
                  </a:cubicBezTo>
                  <a:cubicBezTo>
                    <a:pt x="235" y="2"/>
                    <a:pt x="206" y="0"/>
                    <a:pt x="194" y="0"/>
                  </a:cubicBezTo>
                  <a:cubicBezTo>
                    <a:pt x="191" y="0"/>
                    <a:pt x="185" y="0"/>
                    <a:pt x="185" y="10"/>
                  </a:cubicBezTo>
                  <a:cubicBezTo>
                    <a:pt x="185" y="16"/>
                    <a:pt x="190" y="16"/>
                    <a:pt x="197" y="16"/>
                  </a:cubicBezTo>
                  <a:cubicBezTo>
                    <a:pt x="219" y="16"/>
                    <a:pt x="222" y="19"/>
                    <a:pt x="223" y="28"/>
                  </a:cubicBezTo>
                  <a:lnTo>
                    <a:pt x="226" y="67"/>
                  </a:lnTo>
                  <a:lnTo>
                    <a:pt x="100" y="287"/>
                  </a:lnTo>
                  <a:lnTo>
                    <a:pt x="81" y="34"/>
                  </a:lnTo>
                  <a:cubicBezTo>
                    <a:pt x="81" y="28"/>
                    <a:pt x="81" y="16"/>
                    <a:pt x="119" y="16"/>
                  </a:cubicBezTo>
                  <a:cubicBezTo>
                    <a:pt x="124" y="16"/>
                    <a:pt x="129" y="16"/>
                    <a:pt x="129" y="6"/>
                  </a:cubicBezTo>
                  <a:cubicBezTo>
                    <a:pt x="129" y="0"/>
                    <a:pt x="123" y="0"/>
                    <a:pt x="122" y="0"/>
                  </a:cubicBezTo>
                  <a:cubicBezTo>
                    <a:pt x="102" y="0"/>
                    <a:pt x="82" y="2"/>
                    <a:pt x="61" y="2"/>
                  </a:cubicBezTo>
                  <a:cubicBezTo>
                    <a:pt x="44" y="2"/>
                    <a:pt x="26" y="0"/>
                    <a:pt x="9" y="0"/>
                  </a:cubicBezTo>
                  <a:cubicBezTo>
                    <a:pt x="6" y="0"/>
                    <a:pt x="0" y="0"/>
                    <a:pt x="0" y="10"/>
                  </a:cubicBezTo>
                  <a:cubicBezTo>
                    <a:pt x="0" y="16"/>
                    <a:pt x="4" y="16"/>
                    <a:pt x="12" y="16"/>
                  </a:cubicBezTo>
                  <a:cubicBezTo>
                    <a:pt x="37" y="16"/>
                    <a:pt x="38" y="20"/>
                    <a:pt x="39" y="34"/>
                  </a:cubicBezTo>
                  <a:lnTo>
                    <a:pt x="61" y="339"/>
                  </a:lnTo>
                  <a:cubicBezTo>
                    <a:pt x="62" y="348"/>
                    <a:pt x="62" y="352"/>
                    <a:pt x="69" y="352"/>
                  </a:cubicBezTo>
                  <a:cubicBezTo>
                    <a:pt x="75" y="352"/>
                    <a:pt x="77" y="349"/>
                    <a:pt x="81" y="341"/>
                  </a:cubicBezTo>
                  <a:lnTo>
                    <a:pt x="228" y="87"/>
                  </a:lnTo>
                  <a:lnTo>
                    <a:pt x="246" y="339"/>
                  </a:lnTo>
                  <a:cubicBezTo>
                    <a:pt x="247" y="349"/>
                    <a:pt x="248" y="352"/>
                    <a:pt x="254" y="352"/>
                  </a:cubicBezTo>
                  <a:cubicBezTo>
                    <a:pt x="261" y="352"/>
                    <a:pt x="264" y="347"/>
                    <a:pt x="266" y="342"/>
                  </a:cubicBezTo>
                  <a:lnTo>
                    <a:pt x="430" y="5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9">
              <a:extLst>
                <a:ext uri="{FF2B5EF4-FFF2-40B4-BE49-F238E27FC236}">
                  <a16:creationId xmlns:a16="http://schemas.microsoft.com/office/drawing/2014/main" id="{18C4B842-A188-452F-85FB-77636B13F60D}"/>
                </a:ext>
              </a:extLst>
            </p:cNvPr>
            <p:cNvSpPr>
              <a:spLocks/>
            </p:cNvSpPr>
            <p:nvPr>
              <p:custDataLst>
                <p:tags r:id="rId4"/>
              </p:custDataLst>
            </p:nvPr>
          </p:nvSpPr>
          <p:spPr bwMode="auto">
            <a:xfrm>
              <a:off x="1206500" y="2287588"/>
              <a:ext cx="26988" cy="12382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10">
              <a:extLst>
                <a:ext uri="{FF2B5EF4-FFF2-40B4-BE49-F238E27FC236}">
                  <a16:creationId xmlns:a16="http://schemas.microsoft.com/office/drawing/2014/main" id="{3CBBA253-0948-420B-B921-A90CA2643838}"/>
                </a:ext>
              </a:extLst>
            </p:cNvPr>
            <p:cNvSpPr>
              <a:spLocks/>
            </p:cNvSpPr>
            <p:nvPr>
              <p:custDataLst>
                <p:tags r:id="rId5"/>
              </p:custDataLst>
            </p:nvPr>
          </p:nvSpPr>
          <p:spPr bwMode="auto">
            <a:xfrm>
              <a:off x="1243013" y="2325688"/>
              <a:ext cx="60325" cy="55563"/>
            </a:xfrm>
            <a:custGeom>
              <a:avLst/>
              <a:gdLst>
                <a:gd name="T0" fmla="*/ 152 w 248"/>
                <a:gd name="T1" fmla="*/ 69 h 225"/>
                <a:gd name="T2" fmla="*/ 202 w 248"/>
                <a:gd name="T3" fmla="*/ 10 h 225"/>
                <a:gd name="T4" fmla="*/ 226 w 248"/>
                <a:gd name="T5" fmla="*/ 17 h 225"/>
                <a:gd name="T6" fmla="*/ 203 w 248"/>
                <a:gd name="T7" fmla="*/ 44 h 225"/>
                <a:gd name="T8" fmla="*/ 221 w 248"/>
                <a:gd name="T9" fmla="*/ 61 h 225"/>
                <a:gd name="T10" fmla="*/ 248 w 248"/>
                <a:gd name="T11" fmla="*/ 32 h 225"/>
                <a:gd name="T12" fmla="*/ 202 w 248"/>
                <a:gd name="T13" fmla="*/ 0 h 225"/>
                <a:gd name="T14" fmla="*/ 150 w 248"/>
                <a:gd name="T15" fmla="*/ 37 h 225"/>
                <a:gd name="T16" fmla="*/ 96 w 248"/>
                <a:gd name="T17" fmla="*/ 0 h 225"/>
                <a:gd name="T18" fmla="*/ 16 w 248"/>
                <a:gd name="T19" fmla="*/ 76 h 225"/>
                <a:gd name="T20" fmla="*/ 22 w 248"/>
                <a:gd name="T21" fmla="*/ 81 h 225"/>
                <a:gd name="T22" fmla="*/ 28 w 248"/>
                <a:gd name="T23" fmla="*/ 76 h 225"/>
                <a:gd name="T24" fmla="*/ 95 w 248"/>
                <a:gd name="T25" fmla="*/ 10 h 225"/>
                <a:gd name="T26" fmla="*/ 122 w 248"/>
                <a:gd name="T27" fmla="*/ 44 h 225"/>
                <a:gd name="T28" fmla="*/ 95 w 248"/>
                <a:gd name="T29" fmla="*/ 163 h 225"/>
                <a:gd name="T30" fmla="*/ 47 w 248"/>
                <a:gd name="T31" fmla="*/ 214 h 225"/>
                <a:gd name="T32" fmla="*/ 23 w 248"/>
                <a:gd name="T33" fmla="*/ 208 h 225"/>
                <a:gd name="T34" fmla="*/ 46 w 248"/>
                <a:gd name="T35" fmla="*/ 181 h 225"/>
                <a:gd name="T36" fmla="*/ 27 w 248"/>
                <a:gd name="T37" fmla="*/ 164 h 225"/>
                <a:gd name="T38" fmla="*/ 0 w 248"/>
                <a:gd name="T39" fmla="*/ 193 h 225"/>
                <a:gd name="T40" fmla="*/ 47 w 248"/>
                <a:gd name="T41" fmla="*/ 225 h 225"/>
                <a:gd name="T42" fmla="*/ 99 w 248"/>
                <a:gd name="T43" fmla="*/ 188 h 225"/>
                <a:gd name="T44" fmla="*/ 153 w 248"/>
                <a:gd name="T45" fmla="*/ 225 h 225"/>
                <a:gd name="T46" fmla="*/ 233 w 248"/>
                <a:gd name="T47" fmla="*/ 149 h 225"/>
                <a:gd name="T48" fmla="*/ 227 w 248"/>
                <a:gd name="T49" fmla="*/ 144 h 225"/>
                <a:gd name="T50" fmla="*/ 220 w 248"/>
                <a:gd name="T51" fmla="*/ 149 h 225"/>
                <a:gd name="T52" fmla="*/ 154 w 248"/>
                <a:gd name="T53" fmla="*/ 214 h 225"/>
                <a:gd name="T54" fmla="*/ 127 w 248"/>
                <a:gd name="T55" fmla="*/ 182 h 225"/>
                <a:gd name="T56" fmla="*/ 135 w 248"/>
                <a:gd name="T57" fmla="*/ 138 h 225"/>
                <a:gd name="T58" fmla="*/ 152 w 248"/>
                <a:gd name="T59" fmla="*/ 6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152" y="69"/>
                  </a:moveTo>
                  <a:cubicBezTo>
                    <a:pt x="155" y="56"/>
                    <a:pt x="167" y="10"/>
                    <a:pt x="202" y="10"/>
                  </a:cubicBezTo>
                  <a:cubicBezTo>
                    <a:pt x="204" y="10"/>
                    <a:pt x="216" y="10"/>
                    <a:pt x="226" y="17"/>
                  </a:cubicBezTo>
                  <a:cubicBezTo>
                    <a:pt x="212" y="19"/>
                    <a:pt x="203" y="32"/>
                    <a:pt x="203" y="44"/>
                  </a:cubicBezTo>
                  <a:cubicBezTo>
                    <a:pt x="203" y="52"/>
                    <a:pt x="208" y="61"/>
                    <a:pt x="221" y="61"/>
                  </a:cubicBezTo>
                  <a:cubicBezTo>
                    <a:pt x="232" y="61"/>
                    <a:pt x="248" y="52"/>
                    <a:pt x="248" y="32"/>
                  </a:cubicBezTo>
                  <a:cubicBezTo>
                    <a:pt x="248" y="6"/>
                    <a:pt x="219" y="0"/>
                    <a:pt x="202" y="0"/>
                  </a:cubicBezTo>
                  <a:cubicBezTo>
                    <a:pt x="173" y="0"/>
                    <a:pt x="156" y="26"/>
                    <a:pt x="150" y="37"/>
                  </a:cubicBezTo>
                  <a:cubicBezTo>
                    <a:pt x="137" y="4"/>
                    <a:pt x="110" y="0"/>
                    <a:pt x="96" y="0"/>
                  </a:cubicBezTo>
                  <a:cubicBezTo>
                    <a:pt x="44" y="0"/>
                    <a:pt x="16" y="64"/>
                    <a:pt x="16" y="76"/>
                  </a:cubicBezTo>
                  <a:cubicBezTo>
                    <a:pt x="16" y="81"/>
                    <a:pt x="21" y="81"/>
                    <a:pt x="22" y="81"/>
                  </a:cubicBezTo>
                  <a:cubicBezTo>
                    <a:pt x="26" y="81"/>
                    <a:pt x="27" y="80"/>
                    <a:pt x="28" y="76"/>
                  </a:cubicBezTo>
                  <a:cubicBezTo>
                    <a:pt x="45" y="23"/>
                    <a:pt x="78" y="10"/>
                    <a:pt x="95" y="10"/>
                  </a:cubicBezTo>
                  <a:cubicBezTo>
                    <a:pt x="104" y="10"/>
                    <a:pt x="122" y="15"/>
                    <a:pt x="122" y="44"/>
                  </a:cubicBezTo>
                  <a:cubicBezTo>
                    <a:pt x="122" y="59"/>
                    <a:pt x="113" y="93"/>
                    <a:pt x="95" y="163"/>
                  </a:cubicBezTo>
                  <a:cubicBezTo>
                    <a:pt x="87" y="194"/>
                    <a:pt x="69" y="214"/>
                    <a:pt x="47" y="214"/>
                  </a:cubicBezTo>
                  <a:cubicBezTo>
                    <a:pt x="44" y="214"/>
                    <a:pt x="33" y="214"/>
                    <a:pt x="23" y="208"/>
                  </a:cubicBezTo>
                  <a:cubicBezTo>
                    <a:pt x="35" y="205"/>
                    <a:pt x="46" y="195"/>
                    <a:pt x="46" y="181"/>
                  </a:cubicBezTo>
                  <a:cubicBezTo>
                    <a:pt x="46" y="168"/>
                    <a:pt x="35" y="164"/>
                    <a:pt x="27" y="164"/>
                  </a:cubicBezTo>
                  <a:cubicBezTo>
                    <a:pt x="13" y="164"/>
                    <a:pt x="0" y="177"/>
                    <a:pt x="0" y="193"/>
                  </a:cubicBezTo>
                  <a:cubicBezTo>
                    <a:pt x="0" y="215"/>
                    <a:pt x="25" y="225"/>
                    <a:pt x="47" y="225"/>
                  </a:cubicBezTo>
                  <a:cubicBezTo>
                    <a:pt x="80" y="225"/>
                    <a:pt x="98" y="191"/>
                    <a:pt x="99" y="188"/>
                  </a:cubicBezTo>
                  <a:cubicBezTo>
                    <a:pt x="105" y="206"/>
                    <a:pt x="123" y="225"/>
                    <a:pt x="153" y="225"/>
                  </a:cubicBezTo>
                  <a:cubicBezTo>
                    <a:pt x="205" y="225"/>
                    <a:pt x="233" y="161"/>
                    <a:pt x="233" y="149"/>
                  </a:cubicBezTo>
                  <a:cubicBezTo>
                    <a:pt x="233" y="144"/>
                    <a:pt x="228" y="144"/>
                    <a:pt x="227" y="144"/>
                  </a:cubicBezTo>
                  <a:cubicBezTo>
                    <a:pt x="222" y="144"/>
                    <a:pt x="221" y="146"/>
                    <a:pt x="220" y="149"/>
                  </a:cubicBezTo>
                  <a:cubicBezTo>
                    <a:pt x="204" y="203"/>
                    <a:pt x="170" y="214"/>
                    <a:pt x="154" y="214"/>
                  </a:cubicBezTo>
                  <a:cubicBezTo>
                    <a:pt x="135" y="214"/>
                    <a:pt x="127" y="199"/>
                    <a:pt x="127" y="182"/>
                  </a:cubicBezTo>
                  <a:cubicBezTo>
                    <a:pt x="127" y="171"/>
                    <a:pt x="130" y="160"/>
                    <a:pt x="135" y="138"/>
                  </a:cubicBezTo>
                  <a:lnTo>
                    <a:pt x="152" y="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11">
              <a:extLst>
                <a:ext uri="{FF2B5EF4-FFF2-40B4-BE49-F238E27FC236}">
                  <a16:creationId xmlns:a16="http://schemas.microsoft.com/office/drawing/2014/main" id="{D7A4AA81-1658-44E5-A35C-8C2D02D398AB}"/>
                </a:ext>
              </a:extLst>
            </p:cNvPr>
            <p:cNvSpPr>
              <a:spLocks/>
            </p:cNvSpPr>
            <p:nvPr>
              <p:custDataLst>
                <p:tags r:id="rId6"/>
              </p:custDataLst>
            </p:nvPr>
          </p:nvSpPr>
          <p:spPr bwMode="auto">
            <a:xfrm>
              <a:off x="1319213" y="2366963"/>
              <a:ext cx="12700" cy="36513"/>
            </a:xfrm>
            <a:custGeom>
              <a:avLst/>
              <a:gdLst>
                <a:gd name="T0" fmla="*/ 59 w 59"/>
                <a:gd name="T1" fmla="*/ 52 h 149"/>
                <a:gd name="T2" fmla="*/ 27 w 59"/>
                <a:gd name="T3" fmla="*/ 0 h 149"/>
                <a:gd name="T4" fmla="*/ 0 w 59"/>
                <a:gd name="T5" fmla="*/ 27 h 149"/>
                <a:gd name="T6" fmla="*/ 27 w 59"/>
                <a:gd name="T7" fmla="*/ 53 h 149"/>
                <a:gd name="T8" fmla="*/ 44 w 59"/>
                <a:gd name="T9" fmla="*/ 46 h 149"/>
                <a:gd name="T10" fmla="*/ 47 w 59"/>
                <a:gd name="T11" fmla="*/ 45 h 149"/>
                <a:gd name="T12" fmla="*/ 48 w 59"/>
                <a:gd name="T13" fmla="*/ 52 h 149"/>
                <a:gd name="T14" fmla="*/ 14 w 59"/>
                <a:gd name="T15" fmla="*/ 136 h 149"/>
                <a:gd name="T16" fmla="*/ 8 w 59"/>
                <a:gd name="T17" fmla="*/ 144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20"/>
                    <a:pt x="46" y="0"/>
                    <a:pt x="27" y="0"/>
                  </a:cubicBezTo>
                  <a:cubicBezTo>
                    <a:pt x="10" y="0"/>
                    <a:pt x="0" y="13"/>
                    <a:pt x="0" y="27"/>
                  </a:cubicBezTo>
                  <a:cubicBezTo>
                    <a:pt x="0" y="40"/>
                    <a:pt x="10" y="53"/>
                    <a:pt x="27" y="53"/>
                  </a:cubicBezTo>
                  <a:cubicBezTo>
                    <a:pt x="33" y="53"/>
                    <a:pt x="39" y="51"/>
                    <a:pt x="44" y="46"/>
                  </a:cubicBezTo>
                  <a:cubicBezTo>
                    <a:pt x="46" y="45"/>
                    <a:pt x="46"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9" y="111"/>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12">
              <a:extLst>
                <a:ext uri="{FF2B5EF4-FFF2-40B4-BE49-F238E27FC236}">
                  <a16:creationId xmlns:a16="http://schemas.microsoft.com/office/drawing/2014/main" id="{307E38EA-BC9C-4988-B922-947B0C0D0E09}"/>
                </a:ext>
              </a:extLst>
            </p:cNvPr>
            <p:cNvSpPr>
              <a:spLocks noEditPoints="1"/>
            </p:cNvSpPr>
            <p:nvPr>
              <p:custDataLst>
                <p:tags r:id="rId7"/>
              </p:custDataLst>
            </p:nvPr>
          </p:nvSpPr>
          <p:spPr bwMode="auto">
            <a:xfrm>
              <a:off x="1366838" y="2292350"/>
              <a:ext cx="47625" cy="88900"/>
            </a:xfrm>
            <a:custGeom>
              <a:avLst/>
              <a:gdLst>
                <a:gd name="T0" fmla="*/ 111 w 204"/>
                <a:gd name="T1" fmla="*/ 137 h 361"/>
                <a:gd name="T2" fmla="*/ 0 w 204"/>
                <a:gd name="T3" fmla="*/ 277 h 361"/>
                <a:gd name="T4" fmla="*/ 79 w 204"/>
                <a:gd name="T5" fmla="*/ 361 h 361"/>
                <a:gd name="T6" fmla="*/ 178 w 204"/>
                <a:gd name="T7" fmla="*/ 214 h 361"/>
                <a:gd name="T8" fmla="*/ 141 w 204"/>
                <a:gd name="T9" fmla="*/ 121 h 361"/>
                <a:gd name="T10" fmla="*/ 94 w 204"/>
                <a:gd name="T11" fmla="*/ 39 h 361"/>
                <a:gd name="T12" fmla="*/ 122 w 204"/>
                <a:gd name="T13" fmla="*/ 16 h 361"/>
                <a:gd name="T14" fmla="*/ 157 w 204"/>
                <a:gd name="T15" fmla="*/ 30 h 361"/>
                <a:gd name="T16" fmla="*/ 184 w 204"/>
                <a:gd name="T17" fmla="*/ 42 h 361"/>
                <a:gd name="T18" fmla="*/ 204 w 204"/>
                <a:gd name="T19" fmla="*/ 22 h 361"/>
                <a:gd name="T20" fmla="*/ 178 w 204"/>
                <a:gd name="T21" fmla="*/ 6 h 361"/>
                <a:gd name="T22" fmla="*/ 137 w 204"/>
                <a:gd name="T23" fmla="*/ 0 h 361"/>
                <a:gd name="T24" fmla="*/ 81 w 204"/>
                <a:gd name="T25" fmla="*/ 52 h 361"/>
                <a:gd name="T26" fmla="*/ 111 w 204"/>
                <a:gd name="T27" fmla="*/ 137 h 361"/>
                <a:gd name="T28" fmla="*/ 117 w 204"/>
                <a:gd name="T29" fmla="*/ 148 h 361"/>
                <a:gd name="T30" fmla="*/ 144 w 204"/>
                <a:gd name="T31" fmla="*/ 234 h 361"/>
                <a:gd name="T32" fmla="*/ 79 w 204"/>
                <a:gd name="T33" fmla="*/ 350 h 361"/>
                <a:gd name="T34" fmla="*/ 31 w 204"/>
                <a:gd name="T35" fmla="*/ 291 h 361"/>
                <a:gd name="T36" fmla="*/ 117 w 204"/>
                <a:gd name="T37" fmla="*/ 14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361">
                  <a:moveTo>
                    <a:pt x="111" y="137"/>
                  </a:moveTo>
                  <a:cubicBezTo>
                    <a:pt x="48" y="152"/>
                    <a:pt x="0" y="217"/>
                    <a:pt x="0" y="277"/>
                  </a:cubicBezTo>
                  <a:cubicBezTo>
                    <a:pt x="0" y="325"/>
                    <a:pt x="32" y="361"/>
                    <a:pt x="79" y="361"/>
                  </a:cubicBezTo>
                  <a:cubicBezTo>
                    <a:pt x="137" y="361"/>
                    <a:pt x="178" y="283"/>
                    <a:pt x="178" y="214"/>
                  </a:cubicBezTo>
                  <a:cubicBezTo>
                    <a:pt x="178" y="168"/>
                    <a:pt x="158" y="143"/>
                    <a:pt x="141" y="121"/>
                  </a:cubicBezTo>
                  <a:cubicBezTo>
                    <a:pt x="124" y="99"/>
                    <a:pt x="94" y="61"/>
                    <a:pt x="94" y="39"/>
                  </a:cubicBezTo>
                  <a:cubicBezTo>
                    <a:pt x="94" y="28"/>
                    <a:pt x="104" y="16"/>
                    <a:pt x="122" y="16"/>
                  </a:cubicBezTo>
                  <a:cubicBezTo>
                    <a:pt x="136" y="16"/>
                    <a:pt x="146" y="23"/>
                    <a:pt x="157" y="30"/>
                  </a:cubicBezTo>
                  <a:cubicBezTo>
                    <a:pt x="167" y="36"/>
                    <a:pt x="177" y="42"/>
                    <a:pt x="184" y="42"/>
                  </a:cubicBezTo>
                  <a:cubicBezTo>
                    <a:pt x="197" y="42"/>
                    <a:pt x="204" y="30"/>
                    <a:pt x="204" y="22"/>
                  </a:cubicBezTo>
                  <a:cubicBezTo>
                    <a:pt x="204" y="11"/>
                    <a:pt x="196" y="10"/>
                    <a:pt x="178" y="6"/>
                  </a:cubicBezTo>
                  <a:cubicBezTo>
                    <a:pt x="152" y="0"/>
                    <a:pt x="145" y="0"/>
                    <a:pt x="137" y="0"/>
                  </a:cubicBezTo>
                  <a:cubicBezTo>
                    <a:pt x="99" y="0"/>
                    <a:pt x="81" y="22"/>
                    <a:pt x="81" y="52"/>
                  </a:cubicBezTo>
                  <a:cubicBezTo>
                    <a:pt x="81" y="79"/>
                    <a:pt x="95" y="107"/>
                    <a:pt x="111" y="137"/>
                  </a:cubicBezTo>
                  <a:close/>
                  <a:moveTo>
                    <a:pt x="117" y="148"/>
                  </a:moveTo>
                  <a:cubicBezTo>
                    <a:pt x="129" y="171"/>
                    <a:pt x="144" y="198"/>
                    <a:pt x="144" y="234"/>
                  </a:cubicBezTo>
                  <a:cubicBezTo>
                    <a:pt x="144" y="267"/>
                    <a:pt x="125" y="350"/>
                    <a:pt x="79" y="350"/>
                  </a:cubicBezTo>
                  <a:cubicBezTo>
                    <a:pt x="51" y="350"/>
                    <a:pt x="31" y="329"/>
                    <a:pt x="31" y="291"/>
                  </a:cubicBezTo>
                  <a:cubicBezTo>
                    <a:pt x="31" y="260"/>
                    <a:pt x="49" y="166"/>
                    <a:pt x="117" y="1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3">
              <a:extLst>
                <a:ext uri="{FF2B5EF4-FFF2-40B4-BE49-F238E27FC236}">
                  <a16:creationId xmlns:a16="http://schemas.microsoft.com/office/drawing/2014/main" id="{56F0AD2D-2507-48DE-AB46-4C0D957F3221}"/>
                </a:ext>
              </a:extLst>
            </p:cNvPr>
            <p:cNvSpPr>
              <a:spLocks/>
            </p:cNvSpPr>
            <p:nvPr>
              <p:custDataLst>
                <p:tags r:id="rId8"/>
              </p:custDataLst>
            </p:nvPr>
          </p:nvSpPr>
          <p:spPr bwMode="auto">
            <a:xfrm>
              <a:off x="1422400" y="2325688"/>
              <a:ext cx="58738" cy="55563"/>
            </a:xfrm>
            <a:custGeom>
              <a:avLst/>
              <a:gdLst>
                <a:gd name="T0" fmla="*/ 152 w 248"/>
                <a:gd name="T1" fmla="*/ 69 h 225"/>
                <a:gd name="T2" fmla="*/ 201 w 248"/>
                <a:gd name="T3" fmla="*/ 10 h 225"/>
                <a:gd name="T4" fmla="*/ 226 w 248"/>
                <a:gd name="T5" fmla="*/ 17 h 225"/>
                <a:gd name="T6" fmla="*/ 202 w 248"/>
                <a:gd name="T7" fmla="*/ 44 h 225"/>
                <a:gd name="T8" fmla="*/ 221 w 248"/>
                <a:gd name="T9" fmla="*/ 61 h 225"/>
                <a:gd name="T10" fmla="*/ 248 w 248"/>
                <a:gd name="T11" fmla="*/ 32 h 225"/>
                <a:gd name="T12" fmla="*/ 202 w 248"/>
                <a:gd name="T13" fmla="*/ 0 h 225"/>
                <a:gd name="T14" fmla="*/ 149 w 248"/>
                <a:gd name="T15" fmla="*/ 37 h 225"/>
                <a:gd name="T16" fmla="*/ 95 w 248"/>
                <a:gd name="T17" fmla="*/ 0 h 225"/>
                <a:gd name="T18" fmla="*/ 15 w 248"/>
                <a:gd name="T19" fmla="*/ 76 h 225"/>
                <a:gd name="T20" fmla="*/ 21 w 248"/>
                <a:gd name="T21" fmla="*/ 81 h 225"/>
                <a:gd name="T22" fmla="*/ 28 w 248"/>
                <a:gd name="T23" fmla="*/ 76 h 225"/>
                <a:gd name="T24" fmla="*/ 94 w 248"/>
                <a:gd name="T25" fmla="*/ 10 h 225"/>
                <a:gd name="T26" fmla="*/ 121 w 248"/>
                <a:gd name="T27" fmla="*/ 44 h 225"/>
                <a:gd name="T28" fmla="*/ 94 w 248"/>
                <a:gd name="T29" fmla="*/ 163 h 225"/>
                <a:gd name="T30" fmla="*/ 47 w 248"/>
                <a:gd name="T31" fmla="*/ 214 h 225"/>
                <a:gd name="T32" fmla="*/ 22 w 248"/>
                <a:gd name="T33" fmla="*/ 208 h 225"/>
                <a:gd name="T34" fmla="*/ 46 w 248"/>
                <a:gd name="T35" fmla="*/ 181 h 225"/>
                <a:gd name="T36" fmla="*/ 27 w 248"/>
                <a:gd name="T37" fmla="*/ 164 h 225"/>
                <a:gd name="T38" fmla="*/ 0 w 248"/>
                <a:gd name="T39" fmla="*/ 193 h 225"/>
                <a:gd name="T40" fmla="*/ 47 w 248"/>
                <a:gd name="T41" fmla="*/ 225 h 225"/>
                <a:gd name="T42" fmla="*/ 99 w 248"/>
                <a:gd name="T43" fmla="*/ 188 h 225"/>
                <a:gd name="T44" fmla="*/ 153 w 248"/>
                <a:gd name="T45" fmla="*/ 225 h 225"/>
                <a:gd name="T46" fmla="*/ 233 w 248"/>
                <a:gd name="T47" fmla="*/ 149 h 225"/>
                <a:gd name="T48" fmla="*/ 227 w 248"/>
                <a:gd name="T49" fmla="*/ 144 h 225"/>
                <a:gd name="T50" fmla="*/ 220 w 248"/>
                <a:gd name="T51" fmla="*/ 149 h 225"/>
                <a:gd name="T52" fmla="*/ 154 w 248"/>
                <a:gd name="T53" fmla="*/ 214 h 225"/>
                <a:gd name="T54" fmla="*/ 126 w 248"/>
                <a:gd name="T55" fmla="*/ 182 h 225"/>
                <a:gd name="T56" fmla="*/ 135 w 248"/>
                <a:gd name="T57" fmla="*/ 138 h 225"/>
                <a:gd name="T58" fmla="*/ 152 w 248"/>
                <a:gd name="T59" fmla="*/ 6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152" y="69"/>
                  </a:moveTo>
                  <a:cubicBezTo>
                    <a:pt x="155" y="56"/>
                    <a:pt x="166" y="10"/>
                    <a:pt x="201" y="10"/>
                  </a:cubicBezTo>
                  <a:cubicBezTo>
                    <a:pt x="204" y="10"/>
                    <a:pt x="216" y="10"/>
                    <a:pt x="226" y="17"/>
                  </a:cubicBezTo>
                  <a:cubicBezTo>
                    <a:pt x="212" y="19"/>
                    <a:pt x="202" y="32"/>
                    <a:pt x="202" y="44"/>
                  </a:cubicBezTo>
                  <a:cubicBezTo>
                    <a:pt x="202" y="52"/>
                    <a:pt x="208" y="61"/>
                    <a:pt x="221" y="61"/>
                  </a:cubicBezTo>
                  <a:cubicBezTo>
                    <a:pt x="232" y="61"/>
                    <a:pt x="248" y="52"/>
                    <a:pt x="248" y="32"/>
                  </a:cubicBezTo>
                  <a:cubicBezTo>
                    <a:pt x="248" y="6"/>
                    <a:pt x="219" y="0"/>
                    <a:pt x="202" y="0"/>
                  </a:cubicBezTo>
                  <a:cubicBezTo>
                    <a:pt x="173" y="0"/>
                    <a:pt x="155" y="26"/>
                    <a:pt x="149" y="37"/>
                  </a:cubicBezTo>
                  <a:cubicBezTo>
                    <a:pt x="137" y="4"/>
                    <a:pt x="110" y="0"/>
                    <a:pt x="95" y="0"/>
                  </a:cubicBezTo>
                  <a:cubicBezTo>
                    <a:pt x="44" y="0"/>
                    <a:pt x="15" y="64"/>
                    <a:pt x="15" y="76"/>
                  </a:cubicBezTo>
                  <a:cubicBezTo>
                    <a:pt x="15" y="81"/>
                    <a:pt x="20" y="81"/>
                    <a:pt x="21" y="81"/>
                  </a:cubicBezTo>
                  <a:cubicBezTo>
                    <a:pt x="25" y="81"/>
                    <a:pt x="27" y="80"/>
                    <a:pt x="28" y="76"/>
                  </a:cubicBezTo>
                  <a:cubicBezTo>
                    <a:pt x="45" y="23"/>
                    <a:pt x="77" y="10"/>
                    <a:pt x="94" y="10"/>
                  </a:cubicBezTo>
                  <a:cubicBezTo>
                    <a:pt x="104" y="10"/>
                    <a:pt x="121" y="15"/>
                    <a:pt x="121" y="44"/>
                  </a:cubicBezTo>
                  <a:cubicBezTo>
                    <a:pt x="121" y="59"/>
                    <a:pt x="113" y="93"/>
                    <a:pt x="94" y="163"/>
                  </a:cubicBezTo>
                  <a:cubicBezTo>
                    <a:pt x="86" y="194"/>
                    <a:pt x="69" y="214"/>
                    <a:pt x="47" y="214"/>
                  </a:cubicBezTo>
                  <a:cubicBezTo>
                    <a:pt x="44" y="214"/>
                    <a:pt x="33" y="214"/>
                    <a:pt x="22" y="208"/>
                  </a:cubicBezTo>
                  <a:cubicBezTo>
                    <a:pt x="35" y="205"/>
                    <a:pt x="46" y="195"/>
                    <a:pt x="46" y="181"/>
                  </a:cubicBezTo>
                  <a:cubicBezTo>
                    <a:pt x="46" y="168"/>
                    <a:pt x="35" y="164"/>
                    <a:pt x="27" y="164"/>
                  </a:cubicBezTo>
                  <a:cubicBezTo>
                    <a:pt x="12" y="164"/>
                    <a:pt x="0" y="177"/>
                    <a:pt x="0" y="193"/>
                  </a:cubicBezTo>
                  <a:cubicBezTo>
                    <a:pt x="0" y="215"/>
                    <a:pt x="25" y="225"/>
                    <a:pt x="47" y="225"/>
                  </a:cubicBezTo>
                  <a:cubicBezTo>
                    <a:pt x="79" y="225"/>
                    <a:pt x="97" y="191"/>
                    <a:pt x="99" y="188"/>
                  </a:cubicBezTo>
                  <a:cubicBezTo>
                    <a:pt x="105" y="206"/>
                    <a:pt x="123" y="225"/>
                    <a:pt x="153" y="225"/>
                  </a:cubicBezTo>
                  <a:cubicBezTo>
                    <a:pt x="204" y="225"/>
                    <a:pt x="233" y="161"/>
                    <a:pt x="233" y="149"/>
                  </a:cubicBezTo>
                  <a:cubicBezTo>
                    <a:pt x="233" y="144"/>
                    <a:pt x="228" y="144"/>
                    <a:pt x="227" y="144"/>
                  </a:cubicBezTo>
                  <a:cubicBezTo>
                    <a:pt x="222" y="144"/>
                    <a:pt x="221" y="146"/>
                    <a:pt x="220" y="149"/>
                  </a:cubicBezTo>
                  <a:cubicBezTo>
                    <a:pt x="204" y="203"/>
                    <a:pt x="170" y="214"/>
                    <a:pt x="154" y="214"/>
                  </a:cubicBezTo>
                  <a:cubicBezTo>
                    <a:pt x="134" y="214"/>
                    <a:pt x="126" y="199"/>
                    <a:pt x="126" y="182"/>
                  </a:cubicBezTo>
                  <a:cubicBezTo>
                    <a:pt x="126" y="171"/>
                    <a:pt x="129" y="160"/>
                    <a:pt x="135" y="138"/>
                  </a:cubicBezTo>
                  <a:lnTo>
                    <a:pt x="152" y="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4">
              <a:extLst>
                <a:ext uri="{FF2B5EF4-FFF2-40B4-BE49-F238E27FC236}">
                  <a16:creationId xmlns:a16="http://schemas.microsoft.com/office/drawing/2014/main" id="{9DB1FBB5-EC5F-41EA-9DEA-612ECB322D71}"/>
                </a:ext>
              </a:extLst>
            </p:cNvPr>
            <p:cNvSpPr>
              <a:spLocks/>
            </p:cNvSpPr>
            <p:nvPr>
              <p:custDataLst>
                <p:tags r:id="rId9"/>
              </p:custDataLst>
            </p:nvPr>
          </p:nvSpPr>
          <p:spPr bwMode="auto">
            <a:xfrm>
              <a:off x="1493838" y="2287588"/>
              <a:ext cx="26988" cy="12382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5">
              <a:extLst>
                <a:ext uri="{FF2B5EF4-FFF2-40B4-BE49-F238E27FC236}">
                  <a16:creationId xmlns:a16="http://schemas.microsoft.com/office/drawing/2014/main" id="{6A204435-3CAF-4CC3-8DDA-1386F3F73751}"/>
                </a:ext>
              </a:extLst>
            </p:cNvPr>
            <p:cNvSpPr>
              <a:spLocks noEditPoints="1"/>
            </p:cNvSpPr>
            <p:nvPr>
              <p:custDataLst>
                <p:tags r:id="rId10"/>
              </p:custDataLst>
            </p:nvPr>
          </p:nvSpPr>
          <p:spPr bwMode="auto">
            <a:xfrm>
              <a:off x="1571625" y="2335213"/>
              <a:ext cx="79375" cy="28575"/>
            </a:xfrm>
            <a:custGeom>
              <a:avLst/>
              <a:gdLst>
                <a:gd name="T0" fmla="*/ 314 w 331"/>
                <a:gd name="T1" fmla="*/ 20 h 117"/>
                <a:gd name="T2" fmla="*/ 331 w 331"/>
                <a:gd name="T3" fmla="*/ 10 h 117"/>
                <a:gd name="T4" fmla="*/ 315 w 331"/>
                <a:gd name="T5" fmla="*/ 0 h 117"/>
                <a:gd name="T6" fmla="*/ 16 w 331"/>
                <a:gd name="T7" fmla="*/ 0 h 117"/>
                <a:gd name="T8" fmla="*/ 0 w 331"/>
                <a:gd name="T9" fmla="*/ 10 h 117"/>
                <a:gd name="T10" fmla="*/ 17 w 331"/>
                <a:gd name="T11" fmla="*/ 20 h 117"/>
                <a:gd name="T12" fmla="*/ 314 w 331"/>
                <a:gd name="T13" fmla="*/ 20 h 117"/>
                <a:gd name="T14" fmla="*/ 315 w 331"/>
                <a:gd name="T15" fmla="*/ 117 h 117"/>
                <a:gd name="T16" fmla="*/ 331 w 331"/>
                <a:gd name="T17" fmla="*/ 107 h 117"/>
                <a:gd name="T18" fmla="*/ 314 w 331"/>
                <a:gd name="T19" fmla="*/ 97 h 117"/>
                <a:gd name="T20" fmla="*/ 17 w 331"/>
                <a:gd name="T21" fmla="*/ 97 h 117"/>
                <a:gd name="T22" fmla="*/ 0 w 331"/>
                <a:gd name="T23" fmla="*/ 107 h 117"/>
                <a:gd name="T24" fmla="*/ 16 w 331"/>
                <a:gd name="T25" fmla="*/ 117 h 117"/>
                <a:gd name="T26" fmla="*/ 315 w 331"/>
                <a:gd name="T2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14" y="20"/>
                  </a:moveTo>
                  <a:cubicBezTo>
                    <a:pt x="322" y="20"/>
                    <a:pt x="331" y="20"/>
                    <a:pt x="331" y="10"/>
                  </a:cubicBezTo>
                  <a:cubicBezTo>
                    <a:pt x="331" y="0"/>
                    <a:pt x="322" y="0"/>
                    <a:pt x="315" y="0"/>
                  </a:cubicBezTo>
                  <a:lnTo>
                    <a:pt x="16" y="0"/>
                  </a:lnTo>
                  <a:cubicBezTo>
                    <a:pt x="9" y="0"/>
                    <a:pt x="0" y="0"/>
                    <a:pt x="0" y="10"/>
                  </a:cubicBezTo>
                  <a:cubicBezTo>
                    <a:pt x="0" y="20"/>
                    <a:pt x="9" y="20"/>
                    <a:pt x="17" y="20"/>
                  </a:cubicBezTo>
                  <a:lnTo>
                    <a:pt x="314" y="20"/>
                  </a:lnTo>
                  <a:close/>
                  <a:moveTo>
                    <a:pt x="315" y="117"/>
                  </a:moveTo>
                  <a:cubicBezTo>
                    <a:pt x="322" y="117"/>
                    <a:pt x="331" y="117"/>
                    <a:pt x="331" y="107"/>
                  </a:cubicBezTo>
                  <a:cubicBezTo>
                    <a:pt x="331" y="97"/>
                    <a:pt x="322" y="97"/>
                    <a:pt x="314" y="97"/>
                  </a:cubicBezTo>
                  <a:lnTo>
                    <a:pt x="17" y="97"/>
                  </a:lnTo>
                  <a:cubicBezTo>
                    <a:pt x="9" y="97"/>
                    <a:pt x="0" y="97"/>
                    <a:pt x="0" y="107"/>
                  </a:cubicBezTo>
                  <a:cubicBezTo>
                    <a:pt x="0" y="117"/>
                    <a:pt x="9" y="117"/>
                    <a:pt x="16" y="117"/>
                  </a:cubicBezTo>
                  <a:lnTo>
                    <a:pt x="315" y="1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6">
              <a:extLst>
                <a:ext uri="{FF2B5EF4-FFF2-40B4-BE49-F238E27FC236}">
                  <a16:creationId xmlns:a16="http://schemas.microsoft.com/office/drawing/2014/main" id="{CED225ED-84DB-4AE2-8DBE-A0E6DACF8C5B}"/>
                </a:ext>
              </a:extLst>
            </p:cNvPr>
            <p:cNvSpPr>
              <a:spLocks/>
            </p:cNvSpPr>
            <p:nvPr>
              <p:custDataLst>
                <p:tags r:id="rId11"/>
              </p:custDataLst>
            </p:nvPr>
          </p:nvSpPr>
          <p:spPr bwMode="auto">
            <a:xfrm>
              <a:off x="1697038" y="2212975"/>
              <a:ext cx="106363" cy="273050"/>
            </a:xfrm>
            <a:custGeom>
              <a:avLst/>
              <a:gdLst>
                <a:gd name="T0" fmla="*/ 24 w 443"/>
                <a:gd name="T1" fmla="*/ 1085 h 1108"/>
                <a:gd name="T2" fmla="*/ 49 w 443"/>
                <a:gd name="T3" fmla="*/ 1061 h 1108"/>
                <a:gd name="T4" fmla="*/ 25 w 443"/>
                <a:gd name="T5" fmla="*/ 1037 h 1108"/>
                <a:gd name="T6" fmla="*/ 0 w 443"/>
                <a:gd name="T7" fmla="*/ 1062 h 1108"/>
                <a:gd name="T8" fmla="*/ 56 w 443"/>
                <a:gd name="T9" fmla="*/ 1108 h 1108"/>
                <a:gd name="T10" fmla="*/ 195 w 443"/>
                <a:gd name="T11" fmla="*/ 847 h 1108"/>
                <a:gd name="T12" fmla="*/ 293 w 443"/>
                <a:gd name="T13" fmla="*/ 370 h 1108"/>
                <a:gd name="T14" fmla="*/ 347 w 443"/>
                <a:gd name="T15" fmla="*/ 99 h 1108"/>
                <a:gd name="T16" fmla="*/ 389 w 443"/>
                <a:gd name="T17" fmla="*/ 11 h 1108"/>
                <a:gd name="T18" fmla="*/ 419 w 443"/>
                <a:gd name="T19" fmla="*/ 22 h 1108"/>
                <a:gd name="T20" fmla="*/ 394 w 443"/>
                <a:gd name="T21" fmla="*/ 47 h 1108"/>
                <a:gd name="T22" fmla="*/ 418 w 443"/>
                <a:gd name="T23" fmla="*/ 71 h 1108"/>
                <a:gd name="T24" fmla="*/ 443 w 443"/>
                <a:gd name="T25" fmla="*/ 46 h 1108"/>
                <a:gd name="T26" fmla="*/ 388 w 443"/>
                <a:gd name="T27" fmla="*/ 0 h 1108"/>
                <a:gd name="T28" fmla="*/ 295 w 443"/>
                <a:gd name="T29" fmla="*/ 156 h 1108"/>
                <a:gd name="T30" fmla="*/ 171 w 443"/>
                <a:gd name="T31" fmla="*/ 738 h 1108"/>
                <a:gd name="T32" fmla="*/ 127 w 443"/>
                <a:gd name="T33" fmla="*/ 967 h 1108"/>
                <a:gd name="T34" fmla="*/ 55 w 443"/>
                <a:gd name="T35" fmla="*/ 1097 h 1108"/>
                <a:gd name="T36" fmla="*/ 24 w 443"/>
                <a:gd name="T37" fmla="*/ 1085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3" h="1108">
                  <a:moveTo>
                    <a:pt x="24" y="1085"/>
                  </a:moveTo>
                  <a:cubicBezTo>
                    <a:pt x="40" y="1085"/>
                    <a:pt x="49" y="1074"/>
                    <a:pt x="49" y="1061"/>
                  </a:cubicBezTo>
                  <a:cubicBezTo>
                    <a:pt x="49" y="1045"/>
                    <a:pt x="36" y="1037"/>
                    <a:pt x="25" y="1037"/>
                  </a:cubicBezTo>
                  <a:cubicBezTo>
                    <a:pt x="13" y="1037"/>
                    <a:pt x="0" y="1044"/>
                    <a:pt x="0" y="1062"/>
                  </a:cubicBezTo>
                  <a:cubicBezTo>
                    <a:pt x="0" y="1087"/>
                    <a:pt x="25" y="1108"/>
                    <a:pt x="56" y="1108"/>
                  </a:cubicBezTo>
                  <a:cubicBezTo>
                    <a:pt x="132" y="1108"/>
                    <a:pt x="160" y="991"/>
                    <a:pt x="195" y="847"/>
                  </a:cubicBezTo>
                  <a:cubicBezTo>
                    <a:pt x="234" y="689"/>
                    <a:pt x="266" y="530"/>
                    <a:pt x="293" y="370"/>
                  </a:cubicBezTo>
                  <a:cubicBezTo>
                    <a:pt x="312" y="264"/>
                    <a:pt x="330" y="164"/>
                    <a:pt x="347" y="99"/>
                  </a:cubicBezTo>
                  <a:cubicBezTo>
                    <a:pt x="353" y="75"/>
                    <a:pt x="370" y="11"/>
                    <a:pt x="389" y="11"/>
                  </a:cubicBezTo>
                  <a:cubicBezTo>
                    <a:pt x="405" y="11"/>
                    <a:pt x="417" y="20"/>
                    <a:pt x="419" y="22"/>
                  </a:cubicBezTo>
                  <a:cubicBezTo>
                    <a:pt x="403" y="23"/>
                    <a:pt x="394" y="34"/>
                    <a:pt x="394" y="47"/>
                  </a:cubicBezTo>
                  <a:cubicBezTo>
                    <a:pt x="394" y="63"/>
                    <a:pt x="407" y="71"/>
                    <a:pt x="418" y="71"/>
                  </a:cubicBezTo>
                  <a:cubicBezTo>
                    <a:pt x="430" y="71"/>
                    <a:pt x="443" y="64"/>
                    <a:pt x="443" y="46"/>
                  </a:cubicBezTo>
                  <a:cubicBezTo>
                    <a:pt x="443" y="19"/>
                    <a:pt x="416" y="0"/>
                    <a:pt x="388" y="0"/>
                  </a:cubicBezTo>
                  <a:cubicBezTo>
                    <a:pt x="350" y="0"/>
                    <a:pt x="322" y="54"/>
                    <a:pt x="295" y="156"/>
                  </a:cubicBezTo>
                  <a:cubicBezTo>
                    <a:pt x="294" y="161"/>
                    <a:pt x="226" y="412"/>
                    <a:pt x="171" y="738"/>
                  </a:cubicBezTo>
                  <a:cubicBezTo>
                    <a:pt x="158" y="814"/>
                    <a:pt x="143" y="897"/>
                    <a:pt x="127" y="967"/>
                  </a:cubicBezTo>
                  <a:cubicBezTo>
                    <a:pt x="118" y="1003"/>
                    <a:pt x="95" y="1097"/>
                    <a:pt x="55" y="1097"/>
                  </a:cubicBezTo>
                  <a:cubicBezTo>
                    <a:pt x="37" y="1097"/>
                    <a:pt x="25" y="1085"/>
                    <a:pt x="24" y="1085"/>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7">
              <a:extLst>
                <a:ext uri="{FF2B5EF4-FFF2-40B4-BE49-F238E27FC236}">
                  <a16:creationId xmlns:a16="http://schemas.microsoft.com/office/drawing/2014/main" id="{D2C40328-80D4-4DDA-BCC7-6BFAE796C3A7}"/>
                </a:ext>
              </a:extLst>
            </p:cNvPr>
            <p:cNvSpPr>
              <a:spLocks/>
            </p:cNvSpPr>
            <p:nvPr>
              <p:custDataLst>
                <p:tags r:id="rId12"/>
              </p:custDataLst>
            </p:nvPr>
          </p:nvSpPr>
          <p:spPr bwMode="auto">
            <a:xfrm>
              <a:off x="1819275" y="2178050"/>
              <a:ext cx="22225" cy="85725"/>
            </a:xfrm>
            <a:custGeom>
              <a:avLst/>
              <a:gdLst>
                <a:gd name="T0" fmla="*/ 83 w 90"/>
                <a:gd name="T1" fmla="*/ 0 h 349"/>
                <a:gd name="T2" fmla="*/ 0 w 90"/>
                <a:gd name="T3" fmla="*/ 174 h 349"/>
                <a:gd name="T4" fmla="*/ 83 w 90"/>
                <a:gd name="T5" fmla="*/ 349 h 349"/>
                <a:gd name="T6" fmla="*/ 90 w 90"/>
                <a:gd name="T7" fmla="*/ 344 h 349"/>
                <a:gd name="T8" fmla="*/ 87 w 90"/>
                <a:gd name="T9" fmla="*/ 339 h 349"/>
                <a:gd name="T10" fmla="*/ 23 w 90"/>
                <a:gd name="T11" fmla="*/ 175 h 349"/>
                <a:gd name="T12" fmla="*/ 88 w 90"/>
                <a:gd name="T13" fmla="*/ 9 h 349"/>
                <a:gd name="T14" fmla="*/ 90 w 90"/>
                <a:gd name="T15" fmla="*/ 4 h 349"/>
                <a:gd name="T16" fmla="*/ 83 w 90"/>
                <a:gd name="T17"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349">
                  <a:moveTo>
                    <a:pt x="83" y="0"/>
                  </a:moveTo>
                  <a:cubicBezTo>
                    <a:pt x="17" y="47"/>
                    <a:pt x="0" y="121"/>
                    <a:pt x="0" y="174"/>
                  </a:cubicBezTo>
                  <a:cubicBezTo>
                    <a:pt x="0" y="223"/>
                    <a:pt x="14" y="300"/>
                    <a:pt x="83" y="349"/>
                  </a:cubicBezTo>
                  <a:cubicBezTo>
                    <a:pt x="86" y="349"/>
                    <a:pt x="90" y="349"/>
                    <a:pt x="90" y="344"/>
                  </a:cubicBezTo>
                  <a:cubicBezTo>
                    <a:pt x="90" y="342"/>
                    <a:pt x="89" y="342"/>
                    <a:pt x="87" y="339"/>
                  </a:cubicBezTo>
                  <a:cubicBezTo>
                    <a:pt x="41" y="297"/>
                    <a:pt x="23" y="238"/>
                    <a:pt x="23" y="175"/>
                  </a:cubicBezTo>
                  <a:cubicBezTo>
                    <a:pt x="23" y="80"/>
                    <a:pt x="59" y="34"/>
                    <a:pt x="88" y="9"/>
                  </a:cubicBezTo>
                  <a:cubicBezTo>
                    <a:pt x="89" y="7"/>
                    <a:pt x="90" y="6"/>
                    <a:pt x="90" y="4"/>
                  </a:cubicBezTo>
                  <a:cubicBezTo>
                    <a:pt x="90" y="0"/>
                    <a:pt x="86" y="0"/>
                    <a:pt x="83" y="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8">
              <a:extLst>
                <a:ext uri="{FF2B5EF4-FFF2-40B4-BE49-F238E27FC236}">
                  <a16:creationId xmlns:a16="http://schemas.microsoft.com/office/drawing/2014/main" id="{EE0734B0-5B4F-4139-8436-DC8F5A8CF8AE}"/>
                </a:ext>
              </a:extLst>
            </p:cNvPr>
            <p:cNvSpPr>
              <a:spLocks noEditPoints="1"/>
            </p:cNvSpPr>
            <p:nvPr>
              <p:custDataLst>
                <p:tags r:id="rId13"/>
              </p:custDataLst>
            </p:nvPr>
          </p:nvSpPr>
          <p:spPr bwMode="auto">
            <a:xfrm>
              <a:off x="1852613" y="2181225"/>
              <a:ext cx="36513" cy="61913"/>
            </a:xfrm>
            <a:custGeom>
              <a:avLst/>
              <a:gdLst>
                <a:gd name="T0" fmla="*/ 81 w 153"/>
                <a:gd name="T1" fmla="*/ 97 h 253"/>
                <a:gd name="T2" fmla="*/ 0 w 153"/>
                <a:gd name="T3" fmla="*/ 192 h 253"/>
                <a:gd name="T4" fmla="*/ 62 w 153"/>
                <a:gd name="T5" fmla="*/ 253 h 253"/>
                <a:gd name="T6" fmla="*/ 137 w 153"/>
                <a:gd name="T7" fmla="*/ 152 h 253"/>
                <a:gd name="T8" fmla="*/ 108 w 153"/>
                <a:gd name="T9" fmla="*/ 87 h 253"/>
                <a:gd name="T10" fmla="*/ 69 w 153"/>
                <a:gd name="T11" fmla="*/ 28 h 253"/>
                <a:gd name="T12" fmla="*/ 89 w 153"/>
                <a:gd name="T13" fmla="*/ 13 h 253"/>
                <a:gd name="T14" fmla="*/ 118 w 153"/>
                <a:gd name="T15" fmla="*/ 23 h 253"/>
                <a:gd name="T16" fmla="*/ 139 w 153"/>
                <a:gd name="T17" fmla="*/ 32 h 253"/>
                <a:gd name="T18" fmla="*/ 153 w 153"/>
                <a:gd name="T19" fmla="*/ 17 h 253"/>
                <a:gd name="T20" fmla="*/ 130 w 153"/>
                <a:gd name="T21" fmla="*/ 4 h 253"/>
                <a:gd name="T22" fmla="*/ 99 w 153"/>
                <a:gd name="T23" fmla="*/ 0 h 253"/>
                <a:gd name="T24" fmla="*/ 58 w 153"/>
                <a:gd name="T25" fmla="*/ 36 h 253"/>
                <a:gd name="T26" fmla="*/ 81 w 153"/>
                <a:gd name="T27" fmla="*/ 97 h 253"/>
                <a:gd name="T28" fmla="*/ 87 w 153"/>
                <a:gd name="T29" fmla="*/ 106 h 253"/>
                <a:gd name="T30" fmla="*/ 110 w 153"/>
                <a:gd name="T31" fmla="*/ 167 h 253"/>
                <a:gd name="T32" fmla="*/ 63 w 153"/>
                <a:gd name="T33" fmla="*/ 243 h 253"/>
                <a:gd name="T34" fmla="*/ 25 w 153"/>
                <a:gd name="T35" fmla="*/ 202 h 253"/>
                <a:gd name="T36" fmla="*/ 87 w 153"/>
                <a:gd name="T37" fmla="*/ 10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53">
                  <a:moveTo>
                    <a:pt x="81" y="97"/>
                  </a:moveTo>
                  <a:cubicBezTo>
                    <a:pt x="29" y="110"/>
                    <a:pt x="0" y="155"/>
                    <a:pt x="0" y="192"/>
                  </a:cubicBezTo>
                  <a:cubicBezTo>
                    <a:pt x="0" y="229"/>
                    <a:pt x="28" y="253"/>
                    <a:pt x="62" y="253"/>
                  </a:cubicBezTo>
                  <a:cubicBezTo>
                    <a:pt x="105" y="253"/>
                    <a:pt x="137" y="203"/>
                    <a:pt x="137" y="152"/>
                  </a:cubicBezTo>
                  <a:cubicBezTo>
                    <a:pt x="137" y="119"/>
                    <a:pt x="119" y="99"/>
                    <a:pt x="108" y="87"/>
                  </a:cubicBezTo>
                  <a:cubicBezTo>
                    <a:pt x="96" y="72"/>
                    <a:pt x="69" y="44"/>
                    <a:pt x="69" y="28"/>
                  </a:cubicBezTo>
                  <a:cubicBezTo>
                    <a:pt x="69" y="23"/>
                    <a:pt x="74" y="13"/>
                    <a:pt x="89" y="13"/>
                  </a:cubicBezTo>
                  <a:cubicBezTo>
                    <a:pt x="100" y="13"/>
                    <a:pt x="110" y="19"/>
                    <a:pt x="118" y="23"/>
                  </a:cubicBezTo>
                  <a:cubicBezTo>
                    <a:pt x="121" y="24"/>
                    <a:pt x="134" y="32"/>
                    <a:pt x="139" y="32"/>
                  </a:cubicBezTo>
                  <a:cubicBezTo>
                    <a:pt x="147" y="32"/>
                    <a:pt x="153" y="24"/>
                    <a:pt x="153" y="17"/>
                  </a:cubicBezTo>
                  <a:cubicBezTo>
                    <a:pt x="153" y="8"/>
                    <a:pt x="149" y="8"/>
                    <a:pt x="130" y="4"/>
                  </a:cubicBezTo>
                  <a:cubicBezTo>
                    <a:pt x="126" y="3"/>
                    <a:pt x="110" y="0"/>
                    <a:pt x="99" y="0"/>
                  </a:cubicBezTo>
                  <a:cubicBezTo>
                    <a:pt x="73" y="0"/>
                    <a:pt x="58" y="15"/>
                    <a:pt x="58" y="36"/>
                  </a:cubicBezTo>
                  <a:cubicBezTo>
                    <a:pt x="58" y="55"/>
                    <a:pt x="69" y="76"/>
                    <a:pt x="81" y="97"/>
                  </a:cubicBezTo>
                  <a:close/>
                  <a:moveTo>
                    <a:pt x="87" y="106"/>
                  </a:moveTo>
                  <a:cubicBezTo>
                    <a:pt x="97" y="122"/>
                    <a:pt x="110" y="142"/>
                    <a:pt x="110" y="167"/>
                  </a:cubicBezTo>
                  <a:cubicBezTo>
                    <a:pt x="110" y="196"/>
                    <a:pt x="92" y="243"/>
                    <a:pt x="63" y="243"/>
                  </a:cubicBezTo>
                  <a:cubicBezTo>
                    <a:pt x="44" y="243"/>
                    <a:pt x="25" y="231"/>
                    <a:pt x="25" y="202"/>
                  </a:cubicBezTo>
                  <a:cubicBezTo>
                    <a:pt x="25" y="179"/>
                    <a:pt x="38" y="118"/>
                    <a:pt x="87"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9">
              <a:extLst>
                <a:ext uri="{FF2B5EF4-FFF2-40B4-BE49-F238E27FC236}">
                  <a16:creationId xmlns:a16="http://schemas.microsoft.com/office/drawing/2014/main" id="{458F572A-A095-47B6-A152-9E02E218619D}"/>
                </a:ext>
              </a:extLst>
            </p:cNvPr>
            <p:cNvSpPr>
              <a:spLocks/>
            </p:cNvSpPr>
            <p:nvPr>
              <p:custDataLst>
                <p:tags r:id="rId14"/>
              </p:custDataLst>
            </p:nvPr>
          </p:nvSpPr>
          <p:spPr bwMode="auto">
            <a:xfrm>
              <a:off x="1897063" y="2205038"/>
              <a:ext cx="44450" cy="38100"/>
            </a:xfrm>
            <a:custGeom>
              <a:avLst/>
              <a:gdLst>
                <a:gd name="T0" fmla="*/ 70 w 186"/>
                <a:gd name="T1" fmla="*/ 117 h 157"/>
                <a:gd name="T2" fmla="*/ 37 w 186"/>
                <a:gd name="T3" fmla="*/ 147 h 157"/>
                <a:gd name="T4" fmla="*/ 18 w 186"/>
                <a:gd name="T5" fmla="*/ 143 h 157"/>
                <a:gd name="T6" fmla="*/ 33 w 186"/>
                <a:gd name="T7" fmla="*/ 123 h 157"/>
                <a:gd name="T8" fmla="*/ 20 w 186"/>
                <a:gd name="T9" fmla="*/ 110 h 157"/>
                <a:gd name="T10" fmla="*/ 0 w 186"/>
                <a:gd name="T11" fmla="*/ 132 h 157"/>
                <a:gd name="T12" fmla="*/ 36 w 186"/>
                <a:gd name="T13" fmla="*/ 157 h 157"/>
                <a:gd name="T14" fmla="*/ 75 w 186"/>
                <a:gd name="T15" fmla="*/ 132 h 157"/>
                <a:gd name="T16" fmla="*/ 117 w 186"/>
                <a:gd name="T17" fmla="*/ 157 h 157"/>
                <a:gd name="T18" fmla="*/ 178 w 186"/>
                <a:gd name="T19" fmla="*/ 104 h 157"/>
                <a:gd name="T20" fmla="*/ 173 w 186"/>
                <a:gd name="T21" fmla="*/ 99 h 157"/>
                <a:gd name="T22" fmla="*/ 166 w 186"/>
                <a:gd name="T23" fmla="*/ 105 h 157"/>
                <a:gd name="T24" fmla="*/ 118 w 186"/>
                <a:gd name="T25" fmla="*/ 147 h 157"/>
                <a:gd name="T26" fmla="*/ 97 w 186"/>
                <a:gd name="T27" fmla="*/ 125 h 157"/>
                <a:gd name="T28" fmla="*/ 115 w 186"/>
                <a:gd name="T29" fmla="*/ 45 h 157"/>
                <a:gd name="T30" fmla="*/ 149 w 186"/>
                <a:gd name="T31" fmla="*/ 10 h 157"/>
                <a:gd name="T32" fmla="*/ 168 w 186"/>
                <a:gd name="T33" fmla="*/ 15 h 157"/>
                <a:gd name="T34" fmla="*/ 153 w 186"/>
                <a:gd name="T35" fmla="*/ 34 h 157"/>
                <a:gd name="T36" fmla="*/ 167 w 186"/>
                <a:gd name="T37" fmla="*/ 47 h 157"/>
                <a:gd name="T38" fmla="*/ 186 w 186"/>
                <a:gd name="T39" fmla="*/ 25 h 157"/>
                <a:gd name="T40" fmla="*/ 150 w 186"/>
                <a:gd name="T41" fmla="*/ 0 h 157"/>
                <a:gd name="T42" fmla="*/ 111 w 186"/>
                <a:gd name="T43" fmla="*/ 25 h 157"/>
                <a:gd name="T44" fmla="*/ 69 w 186"/>
                <a:gd name="T45" fmla="*/ 0 h 157"/>
                <a:gd name="T46" fmla="*/ 8 w 186"/>
                <a:gd name="T47" fmla="*/ 53 h 157"/>
                <a:gd name="T48" fmla="*/ 14 w 186"/>
                <a:gd name="T49" fmla="*/ 58 h 157"/>
                <a:gd name="T50" fmla="*/ 20 w 186"/>
                <a:gd name="T51" fmla="*/ 52 h 157"/>
                <a:gd name="T52" fmla="*/ 68 w 186"/>
                <a:gd name="T53" fmla="*/ 10 h 157"/>
                <a:gd name="T54" fmla="*/ 89 w 186"/>
                <a:gd name="T55" fmla="*/ 33 h 157"/>
                <a:gd name="T56" fmla="*/ 82 w 186"/>
                <a:gd name="T57" fmla="*/ 69 h 157"/>
                <a:gd name="T58" fmla="*/ 70 w 186"/>
                <a:gd name="T59"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57">
                  <a:moveTo>
                    <a:pt x="70" y="117"/>
                  </a:moveTo>
                  <a:cubicBezTo>
                    <a:pt x="66" y="129"/>
                    <a:pt x="55" y="147"/>
                    <a:pt x="37" y="147"/>
                  </a:cubicBezTo>
                  <a:cubicBezTo>
                    <a:pt x="36" y="147"/>
                    <a:pt x="25" y="147"/>
                    <a:pt x="18" y="143"/>
                  </a:cubicBezTo>
                  <a:cubicBezTo>
                    <a:pt x="32" y="138"/>
                    <a:pt x="33" y="125"/>
                    <a:pt x="33" y="123"/>
                  </a:cubicBezTo>
                  <a:cubicBezTo>
                    <a:pt x="33" y="116"/>
                    <a:pt x="28" y="110"/>
                    <a:pt x="20" y="110"/>
                  </a:cubicBezTo>
                  <a:cubicBezTo>
                    <a:pt x="10" y="110"/>
                    <a:pt x="0" y="119"/>
                    <a:pt x="0" y="132"/>
                  </a:cubicBezTo>
                  <a:cubicBezTo>
                    <a:pt x="0" y="149"/>
                    <a:pt x="19" y="157"/>
                    <a:pt x="36" y="157"/>
                  </a:cubicBezTo>
                  <a:cubicBezTo>
                    <a:pt x="52" y="157"/>
                    <a:pt x="67" y="147"/>
                    <a:pt x="75" y="132"/>
                  </a:cubicBezTo>
                  <a:cubicBezTo>
                    <a:pt x="84" y="151"/>
                    <a:pt x="103" y="157"/>
                    <a:pt x="117" y="157"/>
                  </a:cubicBezTo>
                  <a:cubicBezTo>
                    <a:pt x="157" y="157"/>
                    <a:pt x="178" y="114"/>
                    <a:pt x="178" y="104"/>
                  </a:cubicBezTo>
                  <a:cubicBezTo>
                    <a:pt x="178" y="99"/>
                    <a:pt x="174" y="99"/>
                    <a:pt x="173" y="99"/>
                  </a:cubicBezTo>
                  <a:cubicBezTo>
                    <a:pt x="168" y="99"/>
                    <a:pt x="167" y="101"/>
                    <a:pt x="166" y="105"/>
                  </a:cubicBezTo>
                  <a:cubicBezTo>
                    <a:pt x="159" y="129"/>
                    <a:pt x="138" y="147"/>
                    <a:pt x="118" y="147"/>
                  </a:cubicBezTo>
                  <a:cubicBezTo>
                    <a:pt x="104" y="147"/>
                    <a:pt x="97" y="138"/>
                    <a:pt x="97" y="125"/>
                  </a:cubicBezTo>
                  <a:cubicBezTo>
                    <a:pt x="97" y="116"/>
                    <a:pt x="105" y="84"/>
                    <a:pt x="115" y="45"/>
                  </a:cubicBezTo>
                  <a:cubicBezTo>
                    <a:pt x="122" y="18"/>
                    <a:pt x="138" y="10"/>
                    <a:pt x="149" y="10"/>
                  </a:cubicBezTo>
                  <a:cubicBezTo>
                    <a:pt x="150" y="10"/>
                    <a:pt x="161" y="10"/>
                    <a:pt x="168" y="15"/>
                  </a:cubicBezTo>
                  <a:cubicBezTo>
                    <a:pt x="157" y="18"/>
                    <a:pt x="153" y="28"/>
                    <a:pt x="153" y="34"/>
                  </a:cubicBezTo>
                  <a:cubicBezTo>
                    <a:pt x="153" y="41"/>
                    <a:pt x="159" y="47"/>
                    <a:pt x="167" y="47"/>
                  </a:cubicBezTo>
                  <a:cubicBezTo>
                    <a:pt x="175" y="47"/>
                    <a:pt x="186" y="40"/>
                    <a:pt x="186" y="25"/>
                  </a:cubicBezTo>
                  <a:cubicBezTo>
                    <a:pt x="186" y="6"/>
                    <a:pt x="164" y="0"/>
                    <a:pt x="150" y="0"/>
                  </a:cubicBezTo>
                  <a:cubicBezTo>
                    <a:pt x="133" y="0"/>
                    <a:pt x="119" y="11"/>
                    <a:pt x="111" y="25"/>
                  </a:cubicBezTo>
                  <a:cubicBezTo>
                    <a:pt x="105" y="10"/>
                    <a:pt x="89" y="0"/>
                    <a:pt x="69" y="0"/>
                  </a:cubicBezTo>
                  <a:cubicBezTo>
                    <a:pt x="30" y="0"/>
                    <a:pt x="8" y="43"/>
                    <a:pt x="8" y="53"/>
                  </a:cubicBezTo>
                  <a:cubicBezTo>
                    <a:pt x="8" y="58"/>
                    <a:pt x="13" y="58"/>
                    <a:pt x="14" y="58"/>
                  </a:cubicBezTo>
                  <a:cubicBezTo>
                    <a:pt x="18" y="58"/>
                    <a:pt x="18" y="56"/>
                    <a:pt x="20" y="52"/>
                  </a:cubicBezTo>
                  <a:cubicBezTo>
                    <a:pt x="29" y="25"/>
                    <a:pt x="51" y="10"/>
                    <a:pt x="68" y="10"/>
                  </a:cubicBezTo>
                  <a:cubicBezTo>
                    <a:pt x="80" y="10"/>
                    <a:pt x="89" y="16"/>
                    <a:pt x="89" y="33"/>
                  </a:cubicBezTo>
                  <a:cubicBezTo>
                    <a:pt x="89" y="40"/>
                    <a:pt x="85" y="57"/>
                    <a:pt x="82" y="69"/>
                  </a:cubicBezTo>
                  <a:lnTo>
                    <a:pt x="70" y="1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20">
              <a:extLst>
                <a:ext uri="{FF2B5EF4-FFF2-40B4-BE49-F238E27FC236}">
                  <a16:creationId xmlns:a16="http://schemas.microsoft.com/office/drawing/2014/main" id="{16935805-63D3-4BF7-A103-8C1DD278902A}"/>
                </a:ext>
              </a:extLst>
            </p:cNvPr>
            <p:cNvSpPr>
              <a:spLocks/>
            </p:cNvSpPr>
            <p:nvPr>
              <p:custDataLst>
                <p:tags r:id="rId15"/>
              </p:custDataLst>
            </p:nvPr>
          </p:nvSpPr>
          <p:spPr bwMode="auto">
            <a:xfrm>
              <a:off x="1955800" y="2214563"/>
              <a:ext cx="23813" cy="41275"/>
            </a:xfrm>
            <a:custGeom>
              <a:avLst/>
              <a:gdLst>
                <a:gd name="T0" fmla="*/ 63 w 102"/>
                <a:gd name="T1" fmla="*/ 8 h 166"/>
                <a:gd name="T2" fmla="*/ 54 w 102"/>
                <a:gd name="T3" fmla="*/ 0 h 166"/>
                <a:gd name="T4" fmla="*/ 4 w 102"/>
                <a:gd name="T5" fmla="*/ 16 h 166"/>
                <a:gd name="T6" fmla="*/ 0 w 102"/>
                <a:gd name="T7" fmla="*/ 16 h 166"/>
                <a:gd name="T8" fmla="*/ 0 w 102"/>
                <a:gd name="T9" fmla="*/ 27 h 166"/>
                <a:gd name="T10" fmla="*/ 4 w 102"/>
                <a:gd name="T11" fmla="*/ 27 h 166"/>
                <a:gd name="T12" fmla="*/ 40 w 102"/>
                <a:gd name="T13" fmla="*/ 20 h 166"/>
                <a:gd name="T14" fmla="*/ 40 w 102"/>
                <a:gd name="T15" fmla="*/ 144 h 166"/>
                <a:gd name="T16" fmla="*/ 14 w 102"/>
                <a:gd name="T17" fmla="*/ 155 h 166"/>
                <a:gd name="T18" fmla="*/ 1 w 102"/>
                <a:gd name="T19" fmla="*/ 155 h 166"/>
                <a:gd name="T20" fmla="*/ 1 w 102"/>
                <a:gd name="T21" fmla="*/ 166 h 166"/>
                <a:gd name="T22" fmla="*/ 51 w 102"/>
                <a:gd name="T23" fmla="*/ 165 h 166"/>
                <a:gd name="T24" fmla="*/ 102 w 102"/>
                <a:gd name="T25" fmla="*/ 166 h 166"/>
                <a:gd name="T26" fmla="*/ 102 w 102"/>
                <a:gd name="T27" fmla="*/ 155 h 166"/>
                <a:gd name="T28" fmla="*/ 89 w 102"/>
                <a:gd name="T29" fmla="*/ 155 h 166"/>
                <a:gd name="T30" fmla="*/ 63 w 102"/>
                <a:gd name="T31" fmla="*/ 144 h 166"/>
                <a:gd name="T32" fmla="*/ 63 w 102"/>
                <a:gd name="T33"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166">
                  <a:moveTo>
                    <a:pt x="63" y="8"/>
                  </a:moveTo>
                  <a:cubicBezTo>
                    <a:pt x="63" y="0"/>
                    <a:pt x="62" y="0"/>
                    <a:pt x="54" y="0"/>
                  </a:cubicBezTo>
                  <a:cubicBezTo>
                    <a:pt x="36" y="16"/>
                    <a:pt x="9" y="16"/>
                    <a:pt x="4" y="16"/>
                  </a:cubicBezTo>
                  <a:lnTo>
                    <a:pt x="0" y="16"/>
                  </a:lnTo>
                  <a:lnTo>
                    <a:pt x="0" y="27"/>
                  </a:lnTo>
                  <a:lnTo>
                    <a:pt x="4" y="27"/>
                  </a:lnTo>
                  <a:cubicBezTo>
                    <a:pt x="9" y="27"/>
                    <a:pt x="26" y="26"/>
                    <a:pt x="40" y="20"/>
                  </a:cubicBezTo>
                  <a:lnTo>
                    <a:pt x="40" y="144"/>
                  </a:lnTo>
                  <a:cubicBezTo>
                    <a:pt x="40" y="152"/>
                    <a:pt x="40" y="155"/>
                    <a:pt x="14" y="155"/>
                  </a:cubicBezTo>
                  <a:lnTo>
                    <a:pt x="1" y="155"/>
                  </a:lnTo>
                  <a:lnTo>
                    <a:pt x="1" y="166"/>
                  </a:lnTo>
                  <a:cubicBezTo>
                    <a:pt x="15" y="165"/>
                    <a:pt x="37" y="165"/>
                    <a:pt x="51" y="165"/>
                  </a:cubicBezTo>
                  <a:cubicBezTo>
                    <a:pt x="66" y="165"/>
                    <a:pt x="88" y="165"/>
                    <a:pt x="102" y="166"/>
                  </a:cubicBezTo>
                  <a:lnTo>
                    <a:pt x="102" y="155"/>
                  </a:lnTo>
                  <a:lnTo>
                    <a:pt x="89" y="155"/>
                  </a:lnTo>
                  <a:cubicBezTo>
                    <a:pt x="63" y="155"/>
                    <a:pt x="63" y="152"/>
                    <a:pt x="63" y="144"/>
                  </a:cubicBezTo>
                  <a:lnTo>
                    <a:pt x="63" y="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21">
              <a:extLst>
                <a:ext uri="{FF2B5EF4-FFF2-40B4-BE49-F238E27FC236}">
                  <a16:creationId xmlns:a16="http://schemas.microsoft.com/office/drawing/2014/main" id="{2C8DC799-145F-47A3-8936-9AA7B134E48E}"/>
                </a:ext>
              </a:extLst>
            </p:cNvPr>
            <p:cNvSpPr>
              <a:spLocks/>
            </p:cNvSpPr>
            <p:nvPr>
              <p:custDataLst>
                <p:tags r:id="rId16"/>
              </p:custDataLst>
            </p:nvPr>
          </p:nvSpPr>
          <p:spPr bwMode="auto">
            <a:xfrm>
              <a:off x="2003425" y="2232025"/>
              <a:ext cx="9525" cy="26988"/>
            </a:xfrm>
            <a:custGeom>
              <a:avLst/>
              <a:gdLst>
                <a:gd name="T0" fmla="*/ 34 w 44"/>
                <a:gd name="T1" fmla="*/ 34 h 107"/>
                <a:gd name="T2" fmla="*/ 7 w 44"/>
                <a:gd name="T3" fmla="*/ 98 h 107"/>
                <a:gd name="T4" fmla="*/ 4 w 44"/>
                <a:gd name="T5" fmla="*/ 102 h 107"/>
                <a:gd name="T6" fmla="*/ 9 w 44"/>
                <a:gd name="T7" fmla="*/ 107 h 107"/>
                <a:gd name="T8" fmla="*/ 44 w 44"/>
                <a:gd name="T9" fmla="*/ 38 h 107"/>
                <a:gd name="T10" fmla="*/ 19 w 44"/>
                <a:gd name="T11" fmla="*/ 0 h 107"/>
                <a:gd name="T12" fmla="*/ 0 w 44"/>
                <a:gd name="T13" fmla="*/ 20 h 107"/>
                <a:gd name="T14" fmla="*/ 20 w 44"/>
                <a:gd name="T15" fmla="*/ 40 h 107"/>
                <a:gd name="T16" fmla="*/ 34 w 44"/>
                <a:gd name="T1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34" y="34"/>
                  </a:moveTo>
                  <a:cubicBezTo>
                    <a:pt x="34" y="53"/>
                    <a:pt x="31" y="76"/>
                    <a:pt x="7" y="98"/>
                  </a:cubicBezTo>
                  <a:cubicBezTo>
                    <a:pt x="5" y="99"/>
                    <a:pt x="4" y="100"/>
                    <a:pt x="4" y="102"/>
                  </a:cubicBezTo>
                  <a:cubicBezTo>
                    <a:pt x="4" y="105"/>
                    <a:pt x="7" y="107"/>
                    <a:pt x="9" y="107"/>
                  </a:cubicBezTo>
                  <a:cubicBezTo>
                    <a:pt x="14" y="107"/>
                    <a:pt x="44" y="79"/>
                    <a:pt x="44" y="38"/>
                  </a:cubicBezTo>
                  <a:cubicBezTo>
                    <a:pt x="44" y="16"/>
                    <a:pt x="35" y="0"/>
                    <a:pt x="19" y="0"/>
                  </a:cubicBezTo>
                  <a:cubicBezTo>
                    <a:pt x="8" y="0"/>
                    <a:pt x="0" y="9"/>
                    <a:pt x="0" y="20"/>
                  </a:cubicBezTo>
                  <a:cubicBezTo>
                    <a:pt x="0" y="31"/>
                    <a:pt x="8" y="40"/>
                    <a:pt x="20" y="40"/>
                  </a:cubicBezTo>
                  <a:cubicBezTo>
                    <a:pt x="28" y="40"/>
                    <a:pt x="34" y="34"/>
                    <a:pt x="34"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22">
              <a:extLst>
                <a:ext uri="{FF2B5EF4-FFF2-40B4-BE49-F238E27FC236}">
                  <a16:creationId xmlns:a16="http://schemas.microsoft.com/office/drawing/2014/main" id="{0F1103CB-53FA-4A71-8CEE-72DD9BB236BD}"/>
                </a:ext>
              </a:extLst>
            </p:cNvPr>
            <p:cNvSpPr>
              <a:spLocks/>
            </p:cNvSpPr>
            <p:nvPr>
              <p:custDataLst>
                <p:tags r:id="rId17"/>
              </p:custDataLst>
            </p:nvPr>
          </p:nvSpPr>
          <p:spPr bwMode="auto">
            <a:xfrm>
              <a:off x="2030413" y="2232025"/>
              <a:ext cx="9525" cy="11113"/>
            </a:xfrm>
            <a:custGeom>
              <a:avLst/>
              <a:gdLst>
                <a:gd name="T0" fmla="*/ 40 w 40"/>
                <a:gd name="T1" fmla="*/ 20 h 40"/>
                <a:gd name="T2" fmla="*/ 20 w 40"/>
                <a:gd name="T3" fmla="*/ 0 h 40"/>
                <a:gd name="T4" fmla="*/ 0 w 40"/>
                <a:gd name="T5" fmla="*/ 20 h 40"/>
                <a:gd name="T6" fmla="*/ 20 w 40"/>
                <a:gd name="T7" fmla="*/ 40 h 40"/>
                <a:gd name="T8" fmla="*/ 40 w 40"/>
                <a:gd name="T9" fmla="*/ 20 h 40"/>
              </a:gdLst>
              <a:ahLst/>
              <a:cxnLst>
                <a:cxn ang="0">
                  <a:pos x="T0" y="T1"/>
                </a:cxn>
                <a:cxn ang="0">
                  <a:pos x="T2" y="T3"/>
                </a:cxn>
                <a:cxn ang="0">
                  <a:pos x="T4" y="T5"/>
                </a:cxn>
                <a:cxn ang="0">
                  <a:pos x="T6" y="T7"/>
                </a:cxn>
                <a:cxn ang="0">
                  <a:pos x="T8" y="T9"/>
                </a:cxn>
              </a:cxnLst>
              <a:rect l="0" t="0" r="r" b="b"/>
              <a:pathLst>
                <a:path w="40" h="40">
                  <a:moveTo>
                    <a:pt x="40" y="20"/>
                  </a:moveTo>
                  <a:cubicBezTo>
                    <a:pt x="40" y="7"/>
                    <a:pt x="29" y="0"/>
                    <a:pt x="20" y="0"/>
                  </a:cubicBezTo>
                  <a:cubicBezTo>
                    <a:pt x="9" y="0"/>
                    <a:pt x="0" y="9"/>
                    <a:pt x="0" y="20"/>
                  </a:cubicBezTo>
                  <a:cubicBezTo>
                    <a:pt x="0" y="32"/>
                    <a:pt x="10" y="40"/>
                    <a:pt x="20" y="40"/>
                  </a:cubicBezTo>
                  <a:cubicBezTo>
                    <a:pt x="31" y="40"/>
                    <a:pt x="40" y="30"/>
                    <a:pt x="40"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4" name="Freeform 23">
              <a:extLst>
                <a:ext uri="{FF2B5EF4-FFF2-40B4-BE49-F238E27FC236}">
                  <a16:creationId xmlns:a16="http://schemas.microsoft.com/office/drawing/2014/main" id="{E43F67B2-12A4-439E-A5F4-907B6822D46C}"/>
                </a:ext>
              </a:extLst>
            </p:cNvPr>
            <p:cNvSpPr>
              <a:spLocks/>
            </p:cNvSpPr>
            <p:nvPr>
              <p:custDataLst>
                <p:tags r:id="rId18"/>
              </p:custDataLst>
            </p:nvPr>
          </p:nvSpPr>
          <p:spPr bwMode="auto">
            <a:xfrm>
              <a:off x="2058988" y="2232025"/>
              <a:ext cx="9525" cy="11113"/>
            </a:xfrm>
            <a:custGeom>
              <a:avLst/>
              <a:gdLst>
                <a:gd name="T0" fmla="*/ 40 w 40"/>
                <a:gd name="T1" fmla="*/ 20 h 40"/>
                <a:gd name="T2" fmla="*/ 20 w 40"/>
                <a:gd name="T3" fmla="*/ 0 h 40"/>
                <a:gd name="T4" fmla="*/ 0 w 40"/>
                <a:gd name="T5" fmla="*/ 20 h 40"/>
                <a:gd name="T6" fmla="*/ 20 w 40"/>
                <a:gd name="T7" fmla="*/ 40 h 40"/>
                <a:gd name="T8" fmla="*/ 40 w 40"/>
                <a:gd name="T9" fmla="*/ 20 h 40"/>
              </a:gdLst>
              <a:ahLst/>
              <a:cxnLst>
                <a:cxn ang="0">
                  <a:pos x="T0" y="T1"/>
                </a:cxn>
                <a:cxn ang="0">
                  <a:pos x="T2" y="T3"/>
                </a:cxn>
                <a:cxn ang="0">
                  <a:pos x="T4" y="T5"/>
                </a:cxn>
                <a:cxn ang="0">
                  <a:pos x="T6" y="T7"/>
                </a:cxn>
                <a:cxn ang="0">
                  <a:pos x="T8" y="T9"/>
                </a:cxn>
              </a:cxnLst>
              <a:rect l="0" t="0" r="r" b="b"/>
              <a:pathLst>
                <a:path w="40" h="40">
                  <a:moveTo>
                    <a:pt x="40" y="20"/>
                  </a:moveTo>
                  <a:cubicBezTo>
                    <a:pt x="40" y="7"/>
                    <a:pt x="30" y="0"/>
                    <a:pt x="20" y="0"/>
                  </a:cubicBezTo>
                  <a:cubicBezTo>
                    <a:pt x="9" y="0"/>
                    <a:pt x="0" y="9"/>
                    <a:pt x="0" y="20"/>
                  </a:cubicBezTo>
                  <a:cubicBezTo>
                    <a:pt x="0" y="32"/>
                    <a:pt x="10" y="40"/>
                    <a:pt x="20" y="40"/>
                  </a:cubicBezTo>
                  <a:cubicBezTo>
                    <a:pt x="31" y="40"/>
                    <a:pt x="40" y="30"/>
                    <a:pt x="40"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4" name="Freeform 24">
              <a:extLst>
                <a:ext uri="{FF2B5EF4-FFF2-40B4-BE49-F238E27FC236}">
                  <a16:creationId xmlns:a16="http://schemas.microsoft.com/office/drawing/2014/main" id="{71C22C53-265A-437E-89DE-4DFAE9691282}"/>
                </a:ext>
              </a:extLst>
            </p:cNvPr>
            <p:cNvSpPr>
              <a:spLocks/>
            </p:cNvSpPr>
            <p:nvPr>
              <p:custDataLst>
                <p:tags r:id="rId19"/>
              </p:custDataLst>
            </p:nvPr>
          </p:nvSpPr>
          <p:spPr bwMode="auto">
            <a:xfrm>
              <a:off x="2087563" y="2232025"/>
              <a:ext cx="9525" cy="11113"/>
            </a:xfrm>
            <a:custGeom>
              <a:avLst/>
              <a:gdLst>
                <a:gd name="T0" fmla="*/ 40 w 40"/>
                <a:gd name="T1" fmla="*/ 20 h 40"/>
                <a:gd name="T2" fmla="*/ 21 w 40"/>
                <a:gd name="T3" fmla="*/ 0 h 40"/>
                <a:gd name="T4" fmla="*/ 0 w 40"/>
                <a:gd name="T5" fmla="*/ 20 h 40"/>
                <a:gd name="T6" fmla="*/ 20 w 40"/>
                <a:gd name="T7" fmla="*/ 40 h 40"/>
                <a:gd name="T8" fmla="*/ 40 w 40"/>
                <a:gd name="T9" fmla="*/ 20 h 40"/>
              </a:gdLst>
              <a:ahLst/>
              <a:cxnLst>
                <a:cxn ang="0">
                  <a:pos x="T0" y="T1"/>
                </a:cxn>
                <a:cxn ang="0">
                  <a:pos x="T2" y="T3"/>
                </a:cxn>
                <a:cxn ang="0">
                  <a:pos x="T4" y="T5"/>
                </a:cxn>
                <a:cxn ang="0">
                  <a:pos x="T6" y="T7"/>
                </a:cxn>
                <a:cxn ang="0">
                  <a:pos x="T8" y="T9"/>
                </a:cxn>
              </a:cxnLst>
              <a:rect l="0" t="0" r="r" b="b"/>
              <a:pathLst>
                <a:path w="40" h="40">
                  <a:moveTo>
                    <a:pt x="40" y="20"/>
                  </a:moveTo>
                  <a:cubicBezTo>
                    <a:pt x="40" y="7"/>
                    <a:pt x="30" y="0"/>
                    <a:pt x="21" y="0"/>
                  </a:cubicBezTo>
                  <a:cubicBezTo>
                    <a:pt x="9" y="0"/>
                    <a:pt x="0" y="9"/>
                    <a:pt x="0" y="20"/>
                  </a:cubicBezTo>
                  <a:cubicBezTo>
                    <a:pt x="0" y="32"/>
                    <a:pt x="11" y="40"/>
                    <a:pt x="20" y="40"/>
                  </a:cubicBezTo>
                  <a:cubicBezTo>
                    <a:pt x="32" y="40"/>
                    <a:pt x="40" y="30"/>
                    <a:pt x="40"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7" name="Freeform 25">
              <a:extLst>
                <a:ext uri="{FF2B5EF4-FFF2-40B4-BE49-F238E27FC236}">
                  <a16:creationId xmlns:a16="http://schemas.microsoft.com/office/drawing/2014/main" id="{B5A9F7E7-0B40-46C6-8DD3-201BF2335814}"/>
                </a:ext>
              </a:extLst>
            </p:cNvPr>
            <p:cNvSpPr>
              <a:spLocks/>
            </p:cNvSpPr>
            <p:nvPr>
              <p:custDataLst>
                <p:tags r:id="rId20"/>
              </p:custDataLst>
            </p:nvPr>
          </p:nvSpPr>
          <p:spPr bwMode="auto">
            <a:xfrm>
              <a:off x="2116138" y="2232025"/>
              <a:ext cx="9525" cy="26988"/>
            </a:xfrm>
            <a:custGeom>
              <a:avLst/>
              <a:gdLst>
                <a:gd name="T0" fmla="*/ 34 w 44"/>
                <a:gd name="T1" fmla="*/ 34 h 107"/>
                <a:gd name="T2" fmla="*/ 7 w 44"/>
                <a:gd name="T3" fmla="*/ 98 h 107"/>
                <a:gd name="T4" fmla="*/ 5 w 44"/>
                <a:gd name="T5" fmla="*/ 102 h 107"/>
                <a:gd name="T6" fmla="*/ 9 w 44"/>
                <a:gd name="T7" fmla="*/ 107 h 107"/>
                <a:gd name="T8" fmla="*/ 44 w 44"/>
                <a:gd name="T9" fmla="*/ 38 h 107"/>
                <a:gd name="T10" fmla="*/ 20 w 44"/>
                <a:gd name="T11" fmla="*/ 0 h 107"/>
                <a:gd name="T12" fmla="*/ 0 w 44"/>
                <a:gd name="T13" fmla="*/ 20 h 107"/>
                <a:gd name="T14" fmla="*/ 20 w 44"/>
                <a:gd name="T15" fmla="*/ 40 h 107"/>
                <a:gd name="T16" fmla="*/ 34 w 44"/>
                <a:gd name="T1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34" y="34"/>
                  </a:moveTo>
                  <a:cubicBezTo>
                    <a:pt x="34" y="53"/>
                    <a:pt x="31" y="76"/>
                    <a:pt x="7" y="98"/>
                  </a:cubicBezTo>
                  <a:cubicBezTo>
                    <a:pt x="6" y="99"/>
                    <a:pt x="5" y="100"/>
                    <a:pt x="5" y="102"/>
                  </a:cubicBezTo>
                  <a:cubicBezTo>
                    <a:pt x="5" y="105"/>
                    <a:pt x="7" y="107"/>
                    <a:pt x="9" y="107"/>
                  </a:cubicBezTo>
                  <a:cubicBezTo>
                    <a:pt x="14" y="107"/>
                    <a:pt x="44" y="79"/>
                    <a:pt x="44" y="38"/>
                  </a:cubicBezTo>
                  <a:cubicBezTo>
                    <a:pt x="44" y="16"/>
                    <a:pt x="36" y="0"/>
                    <a:pt x="20" y="0"/>
                  </a:cubicBezTo>
                  <a:cubicBezTo>
                    <a:pt x="8" y="0"/>
                    <a:pt x="0" y="9"/>
                    <a:pt x="0" y="20"/>
                  </a:cubicBezTo>
                  <a:cubicBezTo>
                    <a:pt x="0" y="31"/>
                    <a:pt x="8" y="40"/>
                    <a:pt x="20" y="40"/>
                  </a:cubicBezTo>
                  <a:cubicBezTo>
                    <a:pt x="28" y="40"/>
                    <a:pt x="34" y="34"/>
                    <a:pt x="34"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8" name="Freeform 26">
              <a:extLst>
                <a:ext uri="{FF2B5EF4-FFF2-40B4-BE49-F238E27FC236}">
                  <a16:creationId xmlns:a16="http://schemas.microsoft.com/office/drawing/2014/main" id="{EB6D40C4-D043-4413-A286-453651942AC8}"/>
                </a:ext>
              </a:extLst>
            </p:cNvPr>
            <p:cNvSpPr>
              <a:spLocks noEditPoints="1"/>
            </p:cNvSpPr>
            <p:nvPr>
              <p:custDataLst>
                <p:tags r:id="rId21"/>
              </p:custDataLst>
            </p:nvPr>
          </p:nvSpPr>
          <p:spPr bwMode="auto">
            <a:xfrm>
              <a:off x="2139950" y="2181225"/>
              <a:ext cx="36513" cy="61913"/>
            </a:xfrm>
            <a:custGeom>
              <a:avLst/>
              <a:gdLst>
                <a:gd name="T0" fmla="*/ 82 w 154"/>
                <a:gd name="T1" fmla="*/ 97 h 253"/>
                <a:gd name="T2" fmla="*/ 0 w 154"/>
                <a:gd name="T3" fmla="*/ 192 h 253"/>
                <a:gd name="T4" fmla="*/ 63 w 154"/>
                <a:gd name="T5" fmla="*/ 253 h 253"/>
                <a:gd name="T6" fmla="*/ 138 w 154"/>
                <a:gd name="T7" fmla="*/ 152 h 253"/>
                <a:gd name="T8" fmla="*/ 109 w 154"/>
                <a:gd name="T9" fmla="*/ 87 h 253"/>
                <a:gd name="T10" fmla="*/ 70 w 154"/>
                <a:gd name="T11" fmla="*/ 28 h 253"/>
                <a:gd name="T12" fmla="*/ 89 w 154"/>
                <a:gd name="T13" fmla="*/ 13 h 253"/>
                <a:gd name="T14" fmla="*/ 118 w 154"/>
                <a:gd name="T15" fmla="*/ 23 h 253"/>
                <a:gd name="T16" fmla="*/ 139 w 154"/>
                <a:gd name="T17" fmla="*/ 32 h 253"/>
                <a:gd name="T18" fmla="*/ 154 w 154"/>
                <a:gd name="T19" fmla="*/ 17 h 253"/>
                <a:gd name="T20" fmla="*/ 131 w 154"/>
                <a:gd name="T21" fmla="*/ 4 h 253"/>
                <a:gd name="T22" fmla="*/ 99 w 154"/>
                <a:gd name="T23" fmla="*/ 0 h 253"/>
                <a:gd name="T24" fmla="*/ 58 w 154"/>
                <a:gd name="T25" fmla="*/ 36 h 253"/>
                <a:gd name="T26" fmla="*/ 82 w 154"/>
                <a:gd name="T27" fmla="*/ 97 h 253"/>
                <a:gd name="T28" fmla="*/ 88 w 154"/>
                <a:gd name="T29" fmla="*/ 106 h 253"/>
                <a:gd name="T30" fmla="*/ 110 w 154"/>
                <a:gd name="T31" fmla="*/ 167 h 253"/>
                <a:gd name="T32" fmla="*/ 64 w 154"/>
                <a:gd name="T33" fmla="*/ 243 h 253"/>
                <a:gd name="T34" fmla="*/ 26 w 154"/>
                <a:gd name="T35" fmla="*/ 202 h 253"/>
                <a:gd name="T36" fmla="*/ 88 w 154"/>
                <a:gd name="T37" fmla="*/ 10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53">
                  <a:moveTo>
                    <a:pt x="82" y="97"/>
                  </a:moveTo>
                  <a:cubicBezTo>
                    <a:pt x="30" y="110"/>
                    <a:pt x="0" y="155"/>
                    <a:pt x="0" y="192"/>
                  </a:cubicBezTo>
                  <a:cubicBezTo>
                    <a:pt x="0" y="229"/>
                    <a:pt x="29" y="253"/>
                    <a:pt x="63" y="253"/>
                  </a:cubicBezTo>
                  <a:cubicBezTo>
                    <a:pt x="105" y="253"/>
                    <a:pt x="138" y="203"/>
                    <a:pt x="138" y="152"/>
                  </a:cubicBezTo>
                  <a:cubicBezTo>
                    <a:pt x="138" y="119"/>
                    <a:pt x="120" y="99"/>
                    <a:pt x="109" y="87"/>
                  </a:cubicBezTo>
                  <a:cubicBezTo>
                    <a:pt x="96" y="72"/>
                    <a:pt x="70" y="44"/>
                    <a:pt x="70" y="28"/>
                  </a:cubicBezTo>
                  <a:cubicBezTo>
                    <a:pt x="70" y="23"/>
                    <a:pt x="75" y="13"/>
                    <a:pt x="89" y="13"/>
                  </a:cubicBezTo>
                  <a:cubicBezTo>
                    <a:pt x="101" y="13"/>
                    <a:pt x="111" y="19"/>
                    <a:pt x="118" y="23"/>
                  </a:cubicBezTo>
                  <a:cubicBezTo>
                    <a:pt x="122" y="24"/>
                    <a:pt x="134" y="32"/>
                    <a:pt x="139" y="32"/>
                  </a:cubicBezTo>
                  <a:cubicBezTo>
                    <a:pt x="148" y="32"/>
                    <a:pt x="154" y="24"/>
                    <a:pt x="154" y="17"/>
                  </a:cubicBezTo>
                  <a:cubicBezTo>
                    <a:pt x="154" y="8"/>
                    <a:pt x="150" y="8"/>
                    <a:pt x="131" y="4"/>
                  </a:cubicBezTo>
                  <a:cubicBezTo>
                    <a:pt x="127" y="3"/>
                    <a:pt x="110" y="0"/>
                    <a:pt x="99" y="0"/>
                  </a:cubicBezTo>
                  <a:cubicBezTo>
                    <a:pt x="73" y="0"/>
                    <a:pt x="58" y="15"/>
                    <a:pt x="58" y="36"/>
                  </a:cubicBezTo>
                  <a:cubicBezTo>
                    <a:pt x="58" y="55"/>
                    <a:pt x="70" y="76"/>
                    <a:pt x="82" y="97"/>
                  </a:cubicBezTo>
                  <a:close/>
                  <a:moveTo>
                    <a:pt x="88" y="106"/>
                  </a:moveTo>
                  <a:cubicBezTo>
                    <a:pt x="98" y="122"/>
                    <a:pt x="110" y="142"/>
                    <a:pt x="110" y="167"/>
                  </a:cubicBezTo>
                  <a:cubicBezTo>
                    <a:pt x="110" y="196"/>
                    <a:pt x="93" y="243"/>
                    <a:pt x="64" y="243"/>
                  </a:cubicBezTo>
                  <a:cubicBezTo>
                    <a:pt x="45" y="243"/>
                    <a:pt x="26" y="231"/>
                    <a:pt x="26" y="202"/>
                  </a:cubicBezTo>
                  <a:cubicBezTo>
                    <a:pt x="26" y="179"/>
                    <a:pt x="39" y="118"/>
                    <a:pt x="88"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9" name="Freeform 27">
              <a:extLst>
                <a:ext uri="{FF2B5EF4-FFF2-40B4-BE49-F238E27FC236}">
                  <a16:creationId xmlns:a16="http://schemas.microsoft.com/office/drawing/2014/main" id="{5C0F8407-2CD8-4881-8B4C-AC6C0EA8091E}"/>
                </a:ext>
              </a:extLst>
            </p:cNvPr>
            <p:cNvSpPr>
              <a:spLocks/>
            </p:cNvSpPr>
            <p:nvPr>
              <p:custDataLst>
                <p:tags r:id="rId22"/>
              </p:custDataLst>
            </p:nvPr>
          </p:nvSpPr>
          <p:spPr bwMode="auto">
            <a:xfrm>
              <a:off x="2184400" y="2205038"/>
              <a:ext cx="44450" cy="38100"/>
            </a:xfrm>
            <a:custGeom>
              <a:avLst/>
              <a:gdLst>
                <a:gd name="T0" fmla="*/ 70 w 187"/>
                <a:gd name="T1" fmla="*/ 117 h 157"/>
                <a:gd name="T2" fmla="*/ 38 w 187"/>
                <a:gd name="T3" fmla="*/ 147 h 157"/>
                <a:gd name="T4" fmla="*/ 19 w 187"/>
                <a:gd name="T5" fmla="*/ 143 h 157"/>
                <a:gd name="T6" fmla="*/ 34 w 187"/>
                <a:gd name="T7" fmla="*/ 123 h 157"/>
                <a:gd name="T8" fmla="*/ 20 w 187"/>
                <a:gd name="T9" fmla="*/ 110 h 157"/>
                <a:gd name="T10" fmla="*/ 0 w 187"/>
                <a:gd name="T11" fmla="*/ 132 h 157"/>
                <a:gd name="T12" fmla="*/ 37 w 187"/>
                <a:gd name="T13" fmla="*/ 157 h 157"/>
                <a:gd name="T14" fmla="*/ 76 w 187"/>
                <a:gd name="T15" fmla="*/ 132 h 157"/>
                <a:gd name="T16" fmla="*/ 117 w 187"/>
                <a:gd name="T17" fmla="*/ 157 h 157"/>
                <a:gd name="T18" fmla="*/ 179 w 187"/>
                <a:gd name="T19" fmla="*/ 104 h 157"/>
                <a:gd name="T20" fmla="*/ 173 w 187"/>
                <a:gd name="T21" fmla="*/ 99 h 157"/>
                <a:gd name="T22" fmla="*/ 167 w 187"/>
                <a:gd name="T23" fmla="*/ 105 h 157"/>
                <a:gd name="T24" fmla="*/ 119 w 187"/>
                <a:gd name="T25" fmla="*/ 147 h 157"/>
                <a:gd name="T26" fmla="*/ 98 w 187"/>
                <a:gd name="T27" fmla="*/ 125 h 157"/>
                <a:gd name="T28" fmla="*/ 116 w 187"/>
                <a:gd name="T29" fmla="*/ 45 h 157"/>
                <a:gd name="T30" fmla="*/ 150 w 187"/>
                <a:gd name="T31" fmla="*/ 10 h 157"/>
                <a:gd name="T32" fmla="*/ 169 w 187"/>
                <a:gd name="T33" fmla="*/ 15 h 157"/>
                <a:gd name="T34" fmla="*/ 153 w 187"/>
                <a:gd name="T35" fmla="*/ 34 h 157"/>
                <a:gd name="T36" fmla="*/ 167 w 187"/>
                <a:gd name="T37" fmla="*/ 47 h 157"/>
                <a:gd name="T38" fmla="*/ 187 w 187"/>
                <a:gd name="T39" fmla="*/ 25 h 157"/>
                <a:gd name="T40" fmla="*/ 151 w 187"/>
                <a:gd name="T41" fmla="*/ 0 h 157"/>
                <a:gd name="T42" fmla="*/ 111 w 187"/>
                <a:gd name="T43" fmla="*/ 25 h 157"/>
                <a:gd name="T44" fmla="*/ 70 w 187"/>
                <a:gd name="T45" fmla="*/ 0 h 157"/>
                <a:gd name="T46" fmla="*/ 8 w 187"/>
                <a:gd name="T47" fmla="*/ 53 h 157"/>
                <a:gd name="T48" fmla="*/ 14 w 187"/>
                <a:gd name="T49" fmla="*/ 58 h 157"/>
                <a:gd name="T50" fmla="*/ 21 w 187"/>
                <a:gd name="T51" fmla="*/ 52 h 157"/>
                <a:gd name="T52" fmla="*/ 69 w 187"/>
                <a:gd name="T53" fmla="*/ 10 h 157"/>
                <a:gd name="T54" fmla="*/ 90 w 187"/>
                <a:gd name="T55" fmla="*/ 33 h 157"/>
                <a:gd name="T56" fmla="*/ 82 w 187"/>
                <a:gd name="T57" fmla="*/ 69 h 157"/>
                <a:gd name="T58" fmla="*/ 70 w 187"/>
                <a:gd name="T59"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57">
                  <a:moveTo>
                    <a:pt x="70" y="117"/>
                  </a:moveTo>
                  <a:cubicBezTo>
                    <a:pt x="67" y="129"/>
                    <a:pt x="55" y="147"/>
                    <a:pt x="38" y="147"/>
                  </a:cubicBezTo>
                  <a:cubicBezTo>
                    <a:pt x="37" y="147"/>
                    <a:pt x="26" y="147"/>
                    <a:pt x="19" y="143"/>
                  </a:cubicBezTo>
                  <a:cubicBezTo>
                    <a:pt x="33" y="138"/>
                    <a:pt x="34" y="125"/>
                    <a:pt x="34" y="123"/>
                  </a:cubicBezTo>
                  <a:cubicBezTo>
                    <a:pt x="34" y="116"/>
                    <a:pt x="28" y="110"/>
                    <a:pt x="20" y="110"/>
                  </a:cubicBezTo>
                  <a:cubicBezTo>
                    <a:pt x="10" y="110"/>
                    <a:pt x="0" y="119"/>
                    <a:pt x="0" y="132"/>
                  </a:cubicBezTo>
                  <a:cubicBezTo>
                    <a:pt x="0" y="149"/>
                    <a:pt x="20" y="157"/>
                    <a:pt x="37" y="157"/>
                  </a:cubicBezTo>
                  <a:cubicBezTo>
                    <a:pt x="53" y="157"/>
                    <a:pt x="67" y="147"/>
                    <a:pt x="76" y="132"/>
                  </a:cubicBezTo>
                  <a:cubicBezTo>
                    <a:pt x="84" y="151"/>
                    <a:pt x="103" y="157"/>
                    <a:pt x="117" y="157"/>
                  </a:cubicBezTo>
                  <a:cubicBezTo>
                    <a:pt x="158" y="157"/>
                    <a:pt x="179" y="114"/>
                    <a:pt x="179" y="104"/>
                  </a:cubicBezTo>
                  <a:cubicBezTo>
                    <a:pt x="179" y="99"/>
                    <a:pt x="174" y="99"/>
                    <a:pt x="173" y="99"/>
                  </a:cubicBezTo>
                  <a:cubicBezTo>
                    <a:pt x="168" y="99"/>
                    <a:pt x="168" y="101"/>
                    <a:pt x="167" y="105"/>
                  </a:cubicBezTo>
                  <a:cubicBezTo>
                    <a:pt x="159" y="129"/>
                    <a:pt x="138" y="147"/>
                    <a:pt x="119" y="147"/>
                  </a:cubicBezTo>
                  <a:cubicBezTo>
                    <a:pt x="105" y="147"/>
                    <a:pt x="98" y="138"/>
                    <a:pt x="98" y="125"/>
                  </a:cubicBezTo>
                  <a:cubicBezTo>
                    <a:pt x="98" y="116"/>
                    <a:pt x="106" y="84"/>
                    <a:pt x="116" y="45"/>
                  </a:cubicBezTo>
                  <a:cubicBezTo>
                    <a:pt x="123" y="18"/>
                    <a:pt x="138" y="10"/>
                    <a:pt x="150" y="10"/>
                  </a:cubicBezTo>
                  <a:cubicBezTo>
                    <a:pt x="151" y="10"/>
                    <a:pt x="161" y="10"/>
                    <a:pt x="169" y="15"/>
                  </a:cubicBezTo>
                  <a:cubicBezTo>
                    <a:pt x="158" y="18"/>
                    <a:pt x="153" y="28"/>
                    <a:pt x="153" y="34"/>
                  </a:cubicBezTo>
                  <a:cubicBezTo>
                    <a:pt x="153" y="41"/>
                    <a:pt x="159" y="47"/>
                    <a:pt x="167" y="47"/>
                  </a:cubicBezTo>
                  <a:cubicBezTo>
                    <a:pt x="175" y="47"/>
                    <a:pt x="187" y="40"/>
                    <a:pt x="187" y="25"/>
                  </a:cubicBezTo>
                  <a:cubicBezTo>
                    <a:pt x="187" y="6"/>
                    <a:pt x="164" y="0"/>
                    <a:pt x="151" y="0"/>
                  </a:cubicBezTo>
                  <a:cubicBezTo>
                    <a:pt x="133" y="0"/>
                    <a:pt x="119" y="11"/>
                    <a:pt x="111" y="25"/>
                  </a:cubicBezTo>
                  <a:cubicBezTo>
                    <a:pt x="105" y="10"/>
                    <a:pt x="89" y="0"/>
                    <a:pt x="70" y="0"/>
                  </a:cubicBezTo>
                  <a:cubicBezTo>
                    <a:pt x="31" y="0"/>
                    <a:pt x="8" y="43"/>
                    <a:pt x="8" y="53"/>
                  </a:cubicBezTo>
                  <a:cubicBezTo>
                    <a:pt x="8" y="58"/>
                    <a:pt x="13" y="58"/>
                    <a:pt x="14" y="58"/>
                  </a:cubicBezTo>
                  <a:cubicBezTo>
                    <a:pt x="19" y="58"/>
                    <a:pt x="19" y="56"/>
                    <a:pt x="21" y="52"/>
                  </a:cubicBezTo>
                  <a:cubicBezTo>
                    <a:pt x="30" y="25"/>
                    <a:pt x="52" y="10"/>
                    <a:pt x="69" y="10"/>
                  </a:cubicBezTo>
                  <a:cubicBezTo>
                    <a:pt x="80" y="10"/>
                    <a:pt x="90" y="16"/>
                    <a:pt x="90" y="33"/>
                  </a:cubicBezTo>
                  <a:cubicBezTo>
                    <a:pt x="90" y="40"/>
                    <a:pt x="85" y="57"/>
                    <a:pt x="82" y="69"/>
                  </a:cubicBezTo>
                  <a:lnTo>
                    <a:pt x="70" y="1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0" name="Freeform 28">
              <a:extLst>
                <a:ext uri="{FF2B5EF4-FFF2-40B4-BE49-F238E27FC236}">
                  <a16:creationId xmlns:a16="http://schemas.microsoft.com/office/drawing/2014/main" id="{508A0F79-78EA-426C-83D9-DDED108672F6}"/>
                </a:ext>
              </a:extLst>
            </p:cNvPr>
            <p:cNvSpPr>
              <a:spLocks/>
            </p:cNvSpPr>
            <p:nvPr>
              <p:custDataLst>
                <p:tags r:id="rId23"/>
              </p:custDataLst>
            </p:nvPr>
          </p:nvSpPr>
          <p:spPr bwMode="auto">
            <a:xfrm>
              <a:off x="2239963" y="2227263"/>
              <a:ext cx="41275" cy="28575"/>
            </a:xfrm>
            <a:custGeom>
              <a:avLst/>
              <a:gdLst>
                <a:gd name="T0" fmla="*/ 26 w 174"/>
                <a:gd name="T1" fmla="*/ 85 h 112"/>
                <a:gd name="T2" fmla="*/ 22 w 174"/>
                <a:gd name="T3" fmla="*/ 104 h 112"/>
                <a:gd name="T4" fmla="*/ 31 w 174"/>
                <a:gd name="T5" fmla="*/ 112 h 112"/>
                <a:gd name="T6" fmla="*/ 43 w 174"/>
                <a:gd name="T7" fmla="*/ 104 h 112"/>
                <a:gd name="T8" fmla="*/ 47 w 174"/>
                <a:gd name="T9" fmla="*/ 85 h 112"/>
                <a:gd name="T10" fmla="*/ 56 w 174"/>
                <a:gd name="T11" fmla="*/ 50 h 112"/>
                <a:gd name="T12" fmla="*/ 108 w 174"/>
                <a:gd name="T13" fmla="*/ 8 h 112"/>
                <a:gd name="T14" fmla="*/ 125 w 174"/>
                <a:gd name="T15" fmla="*/ 26 h 112"/>
                <a:gd name="T16" fmla="*/ 109 w 174"/>
                <a:gd name="T17" fmla="*/ 80 h 112"/>
                <a:gd name="T18" fmla="*/ 107 w 174"/>
                <a:gd name="T19" fmla="*/ 90 h 112"/>
                <a:gd name="T20" fmla="*/ 134 w 174"/>
                <a:gd name="T21" fmla="*/ 112 h 112"/>
                <a:gd name="T22" fmla="*/ 174 w 174"/>
                <a:gd name="T23" fmla="*/ 74 h 112"/>
                <a:gd name="T24" fmla="*/ 169 w 174"/>
                <a:gd name="T25" fmla="*/ 70 h 112"/>
                <a:gd name="T26" fmla="*/ 163 w 174"/>
                <a:gd name="T27" fmla="*/ 76 h 112"/>
                <a:gd name="T28" fmla="*/ 135 w 174"/>
                <a:gd name="T29" fmla="*/ 104 h 112"/>
                <a:gd name="T30" fmla="*/ 127 w 174"/>
                <a:gd name="T31" fmla="*/ 94 h 112"/>
                <a:gd name="T32" fmla="*/ 130 w 174"/>
                <a:gd name="T33" fmla="*/ 81 h 112"/>
                <a:gd name="T34" fmla="*/ 146 w 174"/>
                <a:gd name="T35" fmla="*/ 29 h 112"/>
                <a:gd name="T36" fmla="*/ 109 w 174"/>
                <a:gd name="T37" fmla="*/ 0 h 112"/>
                <a:gd name="T38" fmla="*/ 62 w 174"/>
                <a:gd name="T39" fmla="*/ 24 h 112"/>
                <a:gd name="T40" fmla="*/ 32 w 174"/>
                <a:gd name="T41" fmla="*/ 0 h 112"/>
                <a:gd name="T42" fmla="*/ 0 w 174"/>
                <a:gd name="T43" fmla="*/ 38 h 112"/>
                <a:gd name="T44" fmla="*/ 5 w 174"/>
                <a:gd name="T45" fmla="*/ 42 h 112"/>
                <a:gd name="T46" fmla="*/ 11 w 174"/>
                <a:gd name="T47" fmla="*/ 37 h 112"/>
                <a:gd name="T48" fmla="*/ 31 w 174"/>
                <a:gd name="T49" fmla="*/ 8 h 112"/>
                <a:gd name="T50" fmla="*/ 41 w 174"/>
                <a:gd name="T51" fmla="*/ 21 h 112"/>
                <a:gd name="T52" fmla="*/ 37 w 174"/>
                <a:gd name="T53" fmla="*/ 41 h 112"/>
                <a:gd name="T54" fmla="*/ 32 w 174"/>
                <a:gd name="T55" fmla="*/ 63 h 112"/>
                <a:gd name="T56" fmla="*/ 26 w 174"/>
                <a:gd name="T5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112">
                  <a:moveTo>
                    <a:pt x="26" y="85"/>
                  </a:moveTo>
                  <a:cubicBezTo>
                    <a:pt x="24" y="91"/>
                    <a:pt x="22" y="102"/>
                    <a:pt x="22" y="104"/>
                  </a:cubicBezTo>
                  <a:cubicBezTo>
                    <a:pt x="22" y="109"/>
                    <a:pt x="26" y="112"/>
                    <a:pt x="31" y="112"/>
                  </a:cubicBezTo>
                  <a:cubicBezTo>
                    <a:pt x="35" y="112"/>
                    <a:pt x="40" y="110"/>
                    <a:pt x="43" y="104"/>
                  </a:cubicBezTo>
                  <a:cubicBezTo>
                    <a:pt x="43" y="103"/>
                    <a:pt x="46" y="91"/>
                    <a:pt x="47" y="85"/>
                  </a:cubicBezTo>
                  <a:cubicBezTo>
                    <a:pt x="56" y="51"/>
                    <a:pt x="56" y="51"/>
                    <a:pt x="56" y="50"/>
                  </a:cubicBezTo>
                  <a:cubicBezTo>
                    <a:pt x="60" y="43"/>
                    <a:pt x="78" y="8"/>
                    <a:pt x="108" y="8"/>
                  </a:cubicBezTo>
                  <a:cubicBezTo>
                    <a:pt x="120" y="8"/>
                    <a:pt x="125" y="15"/>
                    <a:pt x="125" y="26"/>
                  </a:cubicBezTo>
                  <a:cubicBezTo>
                    <a:pt x="125" y="40"/>
                    <a:pt x="115" y="66"/>
                    <a:pt x="109" y="80"/>
                  </a:cubicBezTo>
                  <a:cubicBezTo>
                    <a:pt x="108" y="83"/>
                    <a:pt x="107" y="86"/>
                    <a:pt x="107" y="90"/>
                  </a:cubicBezTo>
                  <a:cubicBezTo>
                    <a:pt x="107" y="103"/>
                    <a:pt x="119" y="112"/>
                    <a:pt x="134" y="112"/>
                  </a:cubicBezTo>
                  <a:cubicBezTo>
                    <a:pt x="160" y="112"/>
                    <a:pt x="174" y="80"/>
                    <a:pt x="174" y="74"/>
                  </a:cubicBezTo>
                  <a:cubicBezTo>
                    <a:pt x="174" y="70"/>
                    <a:pt x="170" y="70"/>
                    <a:pt x="169" y="70"/>
                  </a:cubicBezTo>
                  <a:cubicBezTo>
                    <a:pt x="164" y="70"/>
                    <a:pt x="164" y="71"/>
                    <a:pt x="163" y="76"/>
                  </a:cubicBezTo>
                  <a:cubicBezTo>
                    <a:pt x="158" y="91"/>
                    <a:pt x="147" y="104"/>
                    <a:pt x="135" y="104"/>
                  </a:cubicBezTo>
                  <a:cubicBezTo>
                    <a:pt x="129" y="104"/>
                    <a:pt x="127" y="100"/>
                    <a:pt x="127" y="94"/>
                  </a:cubicBezTo>
                  <a:cubicBezTo>
                    <a:pt x="127" y="89"/>
                    <a:pt x="128" y="87"/>
                    <a:pt x="130" y="81"/>
                  </a:cubicBezTo>
                  <a:cubicBezTo>
                    <a:pt x="135" y="71"/>
                    <a:pt x="146" y="43"/>
                    <a:pt x="146" y="29"/>
                  </a:cubicBezTo>
                  <a:cubicBezTo>
                    <a:pt x="146" y="11"/>
                    <a:pt x="133" y="0"/>
                    <a:pt x="109" y="0"/>
                  </a:cubicBezTo>
                  <a:cubicBezTo>
                    <a:pt x="87" y="0"/>
                    <a:pt x="71" y="13"/>
                    <a:pt x="62" y="24"/>
                  </a:cubicBezTo>
                  <a:cubicBezTo>
                    <a:pt x="61" y="4"/>
                    <a:pt x="41" y="0"/>
                    <a:pt x="32" y="0"/>
                  </a:cubicBezTo>
                  <a:cubicBezTo>
                    <a:pt x="7" y="0"/>
                    <a:pt x="0" y="38"/>
                    <a:pt x="0" y="38"/>
                  </a:cubicBezTo>
                  <a:cubicBezTo>
                    <a:pt x="0" y="42"/>
                    <a:pt x="4" y="42"/>
                    <a:pt x="5" y="42"/>
                  </a:cubicBezTo>
                  <a:cubicBezTo>
                    <a:pt x="9" y="42"/>
                    <a:pt x="10" y="40"/>
                    <a:pt x="11" y="37"/>
                  </a:cubicBezTo>
                  <a:cubicBezTo>
                    <a:pt x="15" y="23"/>
                    <a:pt x="20" y="8"/>
                    <a:pt x="31" y="8"/>
                  </a:cubicBezTo>
                  <a:cubicBezTo>
                    <a:pt x="39" y="8"/>
                    <a:pt x="41" y="16"/>
                    <a:pt x="41" y="21"/>
                  </a:cubicBezTo>
                  <a:cubicBezTo>
                    <a:pt x="41" y="25"/>
                    <a:pt x="39" y="34"/>
                    <a:pt x="37" y="41"/>
                  </a:cubicBezTo>
                  <a:cubicBezTo>
                    <a:pt x="35" y="47"/>
                    <a:pt x="33" y="58"/>
                    <a:pt x="32" y="63"/>
                  </a:cubicBezTo>
                  <a:lnTo>
                    <a:pt x="26" y="8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1" name="Freeform 29">
              <a:extLst>
                <a:ext uri="{FF2B5EF4-FFF2-40B4-BE49-F238E27FC236}">
                  <a16:creationId xmlns:a16="http://schemas.microsoft.com/office/drawing/2014/main" id="{D791D85F-97E9-4A46-BDCE-BB601AF28292}"/>
                </a:ext>
              </a:extLst>
            </p:cNvPr>
            <p:cNvSpPr>
              <a:spLocks/>
            </p:cNvSpPr>
            <p:nvPr>
              <p:custDataLst>
                <p:tags r:id="rId24"/>
              </p:custDataLst>
            </p:nvPr>
          </p:nvSpPr>
          <p:spPr bwMode="auto">
            <a:xfrm>
              <a:off x="2298700" y="2178050"/>
              <a:ext cx="22225" cy="85725"/>
            </a:xfrm>
            <a:custGeom>
              <a:avLst/>
              <a:gdLst>
                <a:gd name="T0" fmla="*/ 6 w 90"/>
                <a:gd name="T1" fmla="*/ 0 h 349"/>
                <a:gd name="T2" fmla="*/ 0 w 90"/>
                <a:gd name="T3" fmla="*/ 4 h 349"/>
                <a:gd name="T4" fmla="*/ 3 w 90"/>
                <a:gd name="T5" fmla="*/ 10 h 349"/>
                <a:gd name="T6" fmla="*/ 66 w 90"/>
                <a:gd name="T7" fmla="*/ 174 h 349"/>
                <a:gd name="T8" fmla="*/ 6 w 90"/>
                <a:gd name="T9" fmla="*/ 336 h 349"/>
                <a:gd name="T10" fmla="*/ 0 w 90"/>
                <a:gd name="T11" fmla="*/ 344 h 349"/>
                <a:gd name="T12" fmla="*/ 4 w 90"/>
                <a:gd name="T13" fmla="*/ 349 h 349"/>
                <a:gd name="T14" fmla="*/ 64 w 90"/>
                <a:gd name="T15" fmla="*/ 282 h 349"/>
                <a:gd name="T16" fmla="*/ 90 w 90"/>
                <a:gd name="T17" fmla="*/ 175 h 349"/>
                <a:gd name="T18" fmla="*/ 6 w 90"/>
                <a:gd name="T1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349">
                  <a:moveTo>
                    <a:pt x="6" y="0"/>
                  </a:moveTo>
                  <a:cubicBezTo>
                    <a:pt x="4" y="0"/>
                    <a:pt x="0" y="0"/>
                    <a:pt x="0" y="4"/>
                  </a:cubicBezTo>
                  <a:cubicBezTo>
                    <a:pt x="0" y="6"/>
                    <a:pt x="1" y="7"/>
                    <a:pt x="3" y="10"/>
                  </a:cubicBezTo>
                  <a:cubicBezTo>
                    <a:pt x="33" y="37"/>
                    <a:pt x="66" y="84"/>
                    <a:pt x="66" y="174"/>
                  </a:cubicBezTo>
                  <a:cubicBezTo>
                    <a:pt x="66" y="247"/>
                    <a:pt x="44" y="302"/>
                    <a:pt x="6" y="336"/>
                  </a:cubicBezTo>
                  <a:cubicBezTo>
                    <a:pt x="0" y="342"/>
                    <a:pt x="0" y="343"/>
                    <a:pt x="0" y="344"/>
                  </a:cubicBezTo>
                  <a:cubicBezTo>
                    <a:pt x="0" y="346"/>
                    <a:pt x="1" y="349"/>
                    <a:pt x="4" y="349"/>
                  </a:cubicBezTo>
                  <a:cubicBezTo>
                    <a:pt x="8" y="349"/>
                    <a:pt x="41" y="326"/>
                    <a:pt x="64" y="282"/>
                  </a:cubicBezTo>
                  <a:cubicBezTo>
                    <a:pt x="80" y="253"/>
                    <a:pt x="90" y="215"/>
                    <a:pt x="90" y="175"/>
                  </a:cubicBezTo>
                  <a:cubicBezTo>
                    <a:pt x="90" y="125"/>
                    <a:pt x="75" y="49"/>
                    <a:pt x="6" y="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2" name="Freeform 30">
              <a:extLst>
                <a:ext uri="{FF2B5EF4-FFF2-40B4-BE49-F238E27FC236}">
                  <a16:creationId xmlns:a16="http://schemas.microsoft.com/office/drawing/2014/main" id="{BBE37F90-B3FE-483D-8FDC-1C158912B181}"/>
                </a:ext>
              </a:extLst>
            </p:cNvPr>
            <p:cNvSpPr>
              <a:spLocks/>
            </p:cNvSpPr>
            <p:nvPr>
              <p:custDataLst>
                <p:tags r:id="rId25"/>
              </p:custDataLst>
            </p:nvPr>
          </p:nvSpPr>
          <p:spPr bwMode="auto">
            <a:xfrm>
              <a:off x="1766888" y="2427288"/>
              <a:ext cx="20638" cy="87313"/>
            </a:xfrm>
            <a:custGeom>
              <a:avLst/>
              <a:gdLst>
                <a:gd name="T0" fmla="*/ 84 w 91"/>
                <a:gd name="T1" fmla="*/ 0 h 349"/>
                <a:gd name="T2" fmla="*/ 0 w 91"/>
                <a:gd name="T3" fmla="*/ 174 h 349"/>
                <a:gd name="T4" fmla="*/ 84 w 91"/>
                <a:gd name="T5" fmla="*/ 349 h 349"/>
                <a:gd name="T6" fmla="*/ 91 w 91"/>
                <a:gd name="T7" fmla="*/ 345 h 349"/>
                <a:gd name="T8" fmla="*/ 88 w 91"/>
                <a:gd name="T9" fmla="*/ 339 h 349"/>
                <a:gd name="T10" fmla="*/ 24 w 91"/>
                <a:gd name="T11" fmla="*/ 175 h 349"/>
                <a:gd name="T12" fmla="*/ 89 w 91"/>
                <a:gd name="T13" fmla="*/ 9 h 349"/>
                <a:gd name="T14" fmla="*/ 91 w 91"/>
                <a:gd name="T15" fmla="*/ 5 h 349"/>
                <a:gd name="T16" fmla="*/ 84 w 91"/>
                <a:gd name="T17"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49">
                  <a:moveTo>
                    <a:pt x="84" y="0"/>
                  </a:moveTo>
                  <a:cubicBezTo>
                    <a:pt x="18" y="47"/>
                    <a:pt x="0" y="121"/>
                    <a:pt x="0" y="174"/>
                  </a:cubicBezTo>
                  <a:cubicBezTo>
                    <a:pt x="0" y="224"/>
                    <a:pt x="15" y="300"/>
                    <a:pt x="84" y="349"/>
                  </a:cubicBezTo>
                  <a:cubicBezTo>
                    <a:pt x="87" y="349"/>
                    <a:pt x="91" y="349"/>
                    <a:pt x="91" y="345"/>
                  </a:cubicBezTo>
                  <a:cubicBezTo>
                    <a:pt x="91" y="342"/>
                    <a:pt x="90" y="342"/>
                    <a:pt x="88" y="339"/>
                  </a:cubicBezTo>
                  <a:cubicBezTo>
                    <a:pt x="41" y="297"/>
                    <a:pt x="24" y="238"/>
                    <a:pt x="24" y="175"/>
                  </a:cubicBezTo>
                  <a:cubicBezTo>
                    <a:pt x="24" y="81"/>
                    <a:pt x="60" y="35"/>
                    <a:pt x="89" y="9"/>
                  </a:cubicBezTo>
                  <a:cubicBezTo>
                    <a:pt x="90" y="7"/>
                    <a:pt x="91" y="6"/>
                    <a:pt x="91" y="5"/>
                  </a:cubicBezTo>
                  <a:cubicBezTo>
                    <a:pt x="91" y="0"/>
                    <a:pt x="87" y="0"/>
                    <a:pt x="84" y="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3" name="Freeform 31">
              <a:extLst>
                <a:ext uri="{FF2B5EF4-FFF2-40B4-BE49-F238E27FC236}">
                  <a16:creationId xmlns:a16="http://schemas.microsoft.com/office/drawing/2014/main" id="{FEE25073-047A-4466-ACBC-E9B64BCD06C1}"/>
                </a:ext>
              </a:extLst>
            </p:cNvPr>
            <p:cNvSpPr>
              <a:spLocks noEditPoints="1"/>
            </p:cNvSpPr>
            <p:nvPr>
              <p:custDataLst>
                <p:tags r:id="rId26"/>
              </p:custDataLst>
            </p:nvPr>
          </p:nvSpPr>
          <p:spPr bwMode="auto">
            <a:xfrm>
              <a:off x="1798638" y="2435225"/>
              <a:ext cx="38100" cy="58738"/>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81 w 162"/>
                <a:gd name="T13" fmla="*/ 229 h 239"/>
                <a:gd name="T14" fmla="*/ 37 w 162"/>
                <a:gd name="T15" fmla="*/ 191 h 239"/>
                <a:gd name="T16" fmla="*/ 32 w 162"/>
                <a:gd name="T17" fmla="*/ 116 h 239"/>
                <a:gd name="T18" fmla="*/ 37 w 162"/>
                <a:gd name="T19" fmla="*/ 45 h 239"/>
                <a:gd name="T20" fmla="*/ 81 w 162"/>
                <a:gd name="T21" fmla="*/ 10 h 239"/>
                <a:gd name="T22" fmla="*/ 124 w 162"/>
                <a:gd name="T23" fmla="*/ 42 h 239"/>
                <a:gd name="T24" fmla="*/ 130 w 162"/>
                <a:gd name="T25" fmla="*/ 116 h 239"/>
                <a:gd name="T26" fmla="*/ 126 w 162"/>
                <a:gd name="T27" fmla="*/ 190 h 239"/>
                <a:gd name="T28" fmla="*/ 81 w 162"/>
                <a:gd name="T29" fmla="*/ 22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1" y="14"/>
                    <a:pt x="109" y="0"/>
                    <a:pt x="81" y="0"/>
                  </a:cubicBezTo>
                  <a:cubicBezTo>
                    <a:pt x="0" y="0"/>
                    <a:pt x="0" y="96"/>
                    <a:pt x="0" y="121"/>
                  </a:cubicBezTo>
                  <a:cubicBezTo>
                    <a:pt x="0" y="146"/>
                    <a:pt x="0" y="239"/>
                    <a:pt x="81" y="239"/>
                  </a:cubicBezTo>
                  <a:cubicBezTo>
                    <a:pt x="162" y="239"/>
                    <a:pt x="162" y="146"/>
                    <a:pt x="162" y="121"/>
                  </a:cubicBezTo>
                  <a:close/>
                  <a:moveTo>
                    <a:pt x="81" y="229"/>
                  </a:moveTo>
                  <a:cubicBezTo>
                    <a:pt x="65" y="229"/>
                    <a:pt x="44" y="220"/>
                    <a:pt x="37" y="191"/>
                  </a:cubicBezTo>
                  <a:cubicBezTo>
                    <a:pt x="32" y="171"/>
                    <a:pt x="32" y="142"/>
                    <a:pt x="32" y="116"/>
                  </a:cubicBezTo>
                  <a:cubicBezTo>
                    <a:pt x="32" y="91"/>
                    <a:pt x="32" y="64"/>
                    <a:pt x="37" y="45"/>
                  </a:cubicBezTo>
                  <a:cubicBezTo>
                    <a:pt x="44" y="17"/>
                    <a:pt x="67" y="10"/>
                    <a:pt x="81" y="10"/>
                  </a:cubicBezTo>
                  <a:cubicBezTo>
                    <a:pt x="100" y="10"/>
                    <a:pt x="118" y="22"/>
                    <a:pt x="124" y="42"/>
                  </a:cubicBezTo>
                  <a:cubicBezTo>
                    <a:pt x="130" y="61"/>
                    <a:pt x="130" y="86"/>
                    <a:pt x="130" y="116"/>
                  </a:cubicBezTo>
                  <a:cubicBezTo>
                    <a:pt x="130" y="142"/>
                    <a:pt x="130" y="168"/>
                    <a:pt x="126" y="190"/>
                  </a:cubicBezTo>
                  <a:cubicBezTo>
                    <a:pt x="119" y="221"/>
                    <a:pt x="95" y="229"/>
                    <a:pt x="81" y="22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4" name="Freeform 32">
              <a:extLst>
                <a:ext uri="{FF2B5EF4-FFF2-40B4-BE49-F238E27FC236}">
                  <a16:creationId xmlns:a16="http://schemas.microsoft.com/office/drawing/2014/main" id="{FD7F8705-CA9F-4109-A502-B2848B957374}"/>
                </a:ext>
              </a:extLst>
            </p:cNvPr>
            <p:cNvSpPr>
              <a:spLocks/>
            </p:cNvSpPr>
            <p:nvPr>
              <p:custDataLst>
                <p:tags r:id="rId27"/>
              </p:custDataLst>
            </p:nvPr>
          </p:nvSpPr>
          <p:spPr bwMode="auto">
            <a:xfrm>
              <a:off x="1851025" y="2482850"/>
              <a:ext cx="11113" cy="26988"/>
            </a:xfrm>
            <a:custGeom>
              <a:avLst/>
              <a:gdLst>
                <a:gd name="T0" fmla="*/ 34 w 44"/>
                <a:gd name="T1" fmla="*/ 34 h 107"/>
                <a:gd name="T2" fmla="*/ 7 w 44"/>
                <a:gd name="T3" fmla="*/ 98 h 107"/>
                <a:gd name="T4" fmla="*/ 5 w 44"/>
                <a:gd name="T5" fmla="*/ 102 h 107"/>
                <a:gd name="T6" fmla="*/ 9 w 44"/>
                <a:gd name="T7" fmla="*/ 107 h 107"/>
                <a:gd name="T8" fmla="*/ 44 w 44"/>
                <a:gd name="T9" fmla="*/ 38 h 107"/>
                <a:gd name="T10" fmla="*/ 20 w 44"/>
                <a:gd name="T11" fmla="*/ 0 h 107"/>
                <a:gd name="T12" fmla="*/ 0 w 44"/>
                <a:gd name="T13" fmla="*/ 20 h 107"/>
                <a:gd name="T14" fmla="*/ 20 w 44"/>
                <a:gd name="T15" fmla="*/ 40 h 107"/>
                <a:gd name="T16" fmla="*/ 34 w 44"/>
                <a:gd name="T1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34" y="34"/>
                  </a:moveTo>
                  <a:cubicBezTo>
                    <a:pt x="34" y="53"/>
                    <a:pt x="31" y="76"/>
                    <a:pt x="7" y="98"/>
                  </a:cubicBezTo>
                  <a:cubicBezTo>
                    <a:pt x="6" y="100"/>
                    <a:pt x="5" y="101"/>
                    <a:pt x="5" y="102"/>
                  </a:cubicBezTo>
                  <a:cubicBezTo>
                    <a:pt x="5" y="105"/>
                    <a:pt x="7" y="107"/>
                    <a:pt x="9" y="107"/>
                  </a:cubicBezTo>
                  <a:cubicBezTo>
                    <a:pt x="14" y="107"/>
                    <a:pt x="44" y="79"/>
                    <a:pt x="44" y="38"/>
                  </a:cubicBezTo>
                  <a:cubicBezTo>
                    <a:pt x="44" y="16"/>
                    <a:pt x="36" y="0"/>
                    <a:pt x="20" y="0"/>
                  </a:cubicBezTo>
                  <a:cubicBezTo>
                    <a:pt x="8" y="0"/>
                    <a:pt x="0" y="9"/>
                    <a:pt x="0" y="20"/>
                  </a:cubicBezTo>
                  <a:cubicBezTo>
                    <a:pt x="0" y="31"/>
                    <a:pt x="8" y="40"/>
                    <a:pt x="20" y="40"/>
                  </a:cubicBezTo>
                  <a:cubicBezTo>
                    <a:pt x="28" y="40"/>
                    <a:pt x="34" y="34"/>
                    <a:pt x="34"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5" name="Freeform 33">
              <a:extLst>
                <a:ext uri="{FF2B5EF4-FFF2-40B4-BE49-F238E27FC236}">
                  <a16:creationId xmlns:a16="http://schemas.microsoft.com/office/drawing/2014/main" id="{E4B72FDF-8681-4F8F-BA1F-0BDCAE456417}"/>
                </a:ext>
              </a:extLst>
            </p:cNvPr>
            <p:cNvSpPr>
              <a:spLocks/>
            </p:cNvSpPr>
            <p:nvPr>
              <p:custDataLst>
                <p:tags r:id="rId28"/>
              </p:custDataLst>
            </p:nvPr>
          </p:nvSpPr>
          <p:spPr bwMode="auto">
            <a:xfrm>
              <a:off x="1879600" y="2482850"/>
              <a:ext cx="9525" cy="9525"/>
            </a:xfrm>
            <a:custGeom>
              <a:avLst/>
              <a:gdLst>
                <a:gd name="T0" fmla="*/ 40 w 40"/>
                <a:gd name="T1" fmla="*/ 20 h 40"/>
                <a:gd name="T2" fmla="*/ 20 w 40"/>
                <a:gd name="T3" fmla="*/ 0 h 40"/>
                <a:gd name="T4" fmla="*/ 0 w 40"/>
                <a:gd name="T5" fmla="*/ 20 h 40"/>
                <a:gd name="T6" fmla="*/ 20 w 40"/>
                <a:gd name="T7" fmla="*/ 40 h 40"/>
                <a:gd name="T8" fmla="*/ 40 w 40"/>
                <a:gd name="T9" fmla="*/ 20 h 40"/>
              </a:gdLst>
              <a:ahLst/>
              <a:cxnLst>
                <a:cxn ang="0">
                  <a:pos x="T0" y="T1"/>
                </a:cxn>
                <a:cxn ang="0">
                  <a:pos x="T2" y="T3"/>
                </a:cxn>
                <a:cxn ang="0">
                  <a:pos x="T4" y="T5"/>
                </a:cxn>
                <a:cxn ang="0">
                  <a:pos x="T6" y="T7"/>
                </a:cxn>
                <a:cxn ang="0">
                  <a:pos x="T8" y="T9"/>
                </a:cxn>
              </a:cxnLst>
              <a:rect l="0" t="0" r="r" b="b"/>
              <a:pathLst>
                <a:path w="40" h="40">
                  <a:moveTo>
                    <a:pt x="40" y="20"/>
                  </a:moveTo>
                  <a:cubicBezTo>
                    <a:pt x="40" y="7"/>
                    <a:pt x="30" y="0"/>
                    <a:pt x="20" y="0"/>
                  </a:cubicBezTo>
                  <a:cubicBezTo>
                    <a:pt x="9" y="0"/>
                    <a:pt x="0" y="9"/>
                    <a:pt x="0" y="20"/>
                  </a:cubicBezTo>
                  <a:cubicBezTo>
                    <a:pt x="0" y="32"/>
                    <a:pt x="10" y="40"/>
                    <a:pt x="20" y="40"/>
                  </a:cubicBezTo>
                  <a:cubicBezTo>
                    <a:pt x="31" y="40"/>
                    <a:pt x="40" y="30"/>
                    <a:pt x="40"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6" name="Freeform 34">
              <a:extLst>
                <a:ext uri="{FF2B5EF4-FFF2-40B4-BE49-F238E27FC236}">
                  <a16:creationId xmlns:a16="http://schemas.microsoft.com/office/drawing/2014/main" id="{DFF07830-EC13-47ED-8F9C-CFB924DFB533}"/>
                </a:ext>
              </a:extLst>
            </p:cNvPr>
            <p:cNvSpPr>
              <a:spLocks/>
            </p:cNvSpPr>
            <p:nvPr>
              <p:custDataLst>
                <p:tags r:id="rId29"/>
              </p:custDataLst>
            </p:nvPr>
          </p:nvSpPr>
          <p:spPr bwMode="auto">
            <a:xfrm>
              <a:off x="1906588" y="2482850"/>
              <a:ext cx="9525" cy="9525"/>
            </a:xfrm>
            <a:custGeom>
              <a:avLst/>
              <a:gdLst>
                <a:gd name="T0" fmla="*/ 40 w 40"/>
                <a:gd name="T1" fmla="*/ 20 h 40"/>
                <a:gd name="T2" fmla="*/ 20 w 40"/>
                <a:gd name="T3" fmla="*/ 0 h 40"/>
                <a:gd name="T4" fmla="*/ 0 w 40"/>
                <a:gd name="T5" fmla="*/ 20 h 40"/>
                <a:gd name="T6" fmla="*/ 20 w 40"/>
                <a:gd name="T7" fmla="*/ 40 h 40"/>
                <a:gd name="T8" fmla="*/ 40 w 40"/>
                <a:gd name="T9" fmla="*/ 20 h 40"/>
              </a:gdLst>
              <a:ahLst/>
              <a:cxnLst>
                <a:cxn ang="0">
                  <a:pos x="T0" y="T1"/>
                </a:cxn>
                <a:cxn ang="0">
                  <a:pos x="T2" y="T3"/>
                </a:cxn>
                <a:cxn ang="0">
                  <a:pos x="T4" y="T5"/>
                </a:cxn>
                <a:cxn ang="0">
                  <a:pos x="T6" y="T7"/>
                </a:cxn>
                <a:cxn ang="0">
                  <a:pos x="T8" y="T9"/>
                </a:cxn>
              </a:cxnLst>
              <a:rect l="0" t="0" r="r" b="b"/>
              <a:pathLst>
                <a:path w="40" h="40">
                  <a:moveTo>
                    <a:pt x="40" y="20"/>
                  </a:moveTo>
                  <a:cubicBezTo>
                    <a:pt x="40" y="7"/>
                    <a:pt x="30" y="0"/>
                    <a:pt x="20" y="0"/>
                  </a:cubicBezTo>
                  <a:cubicBezTo>
                    <a:pt x="9" y="0"/>
                    <a:pt x="0" y="9"/>
                    <a:pt x="0" y="20"/>
                  </a:cubicBezTo>
                  <a:cubicBezTo>
                    <a:pt x="0" y="32"/>
                    <a:pt x="11" y="40"/>
                    <a:pt x="20" y="40"/>
                  </a:cubicBezTo>
                  <a:cubicBezTo>
                    <a:pt x="32" y="40"/>
                    <a:pt x="40" y="30"/>
                    <a:pt x="40"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7" name="Freeform 35">
              <a:extLst>
                <a:ext uri="{FF2B5EF4-FFF2-40B4-BE49-F238E27FC236}">
                  <a16:creationId xmlns:a16="http://schemas.microsoft.com/office/drawing/2014/main" id="{008758FD-38F2-4604-BA7B-C8F230B2AD6F}"/>
                </a:ext>
              </a:extLst>
            </p:cNvPr>
            <p:cNvSpPr>
              <a:spLocks/>
            </p:cNvSpPr>
            <p:nvPr>
              <p:custDataLst>
                <p:tags r:id="rId30"/>
              </p:custDataLst>
            </p:nvPr>
          </p:nvSpPr>
          <p:spPr bwMode="auto">
            <a:xfrm>
              <a:off x="1935163" y="2482850"/>
              <a:ext cx="9525" cy="9525"/>
            </a:xfrm>
            <a:custGeom>
              <a:avLst/>
              <a:gdLst>
                <a:gd name="T0" fmla="*/ 41 w 41"/>
                <a:gd name="T1" fmla="*/ 20 h 40"/>
                <a:gd name="T2" fmla="*/ 21 w 41"/>
                <a:gd name="T3" fmla="*/ 0 h 40"/>
                <a:gd name="T4" fmla="*/ 0 w 41"/>
                <a:gd name="T5" fmla="*/ 20 h 40"/>
                <a:gd name="T6" fmla="*/ 20 w 41"/>
                <a:gd name="T7" fmla="*/ 40 h 40"/>
                <a:gd name="T8" fmla="*/ 41 w 41"/>
                <a:gd name="T9" fmla="*/ 20 h 40"/>
              </a:gdLst>
              <a:ahLst/>
              <a:cxnLst>
                <a:cxn ang="0">
                  <a:pos x="T0" y="T1"/>
                </a:cxn>
                <a:cxn ang="0">
                  <a:pos x="T2" y="T3"/>
                </a:cxn>
                <a:cxn ang="0">
                  <a:pos x="T4" y="T5"/>
                </a:cxn>
                <a:cxn ang="0">
                  <a:pos x="T6" y="T7"/>
                </a:cxn>
                <a:cxn ang="0">
                  <a:pos x="T8" y="T9"/>
                </a:cxn>
              </a:cxnLst>
              <a:rect l="0" t="0" r="r" b="b"/>
              <a:pathLst>
                <a:path w="41" h="40">
                  <a:moveTo>
                    <a:pt x="41" y="20"/>
                  </a:moveTo>
                  <a:cubicBezTo>
                    <a:pt x="41" y="7"/>
                    <a:pt x="30" y="0"/>
                    <a:pt x="21" y="0"/>
                  </a:cubicBezTo>
                  <a:cubicBezTo>
                    <a:pt x="9" y="0"/>
                    <a:pt x="0" y="9"/>
                    <a:pt x="0" y="20"/>
                  </a:cubicBezTo>
                  <a:cubicBezTo>
                    <a:pt x="0" y="32"/>
                    <a:pt x="11" y="40"/>
                    <a:pt x="20" y="40"/>
                  </a:cubicBezTo>
                  <a:cubicBezTo>
                    <a:pt x="32" y="40"/>
                    <a:pt x="41" y="30"/>
                    <a:pt x="41" y="2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8" name="Freeform 36">
              <a:extLst>
                <a:ext uri="{FF2B5EF4-FFF2-40B4-BE49-F238E27FC236}">
                  <a16:creationId xmlns:a16="http://schemas.microsoft.com/office/drawing/2014/main" id="{7ED3F57A-32EE-403B-B0FB-565C6ADC475F}"/>
                </a:ext>
              </a:extLst>
            </p:cNvPr>
            <p:cNvSpPr>
              <a:spLocks/>
            </p:cNvSpPr>
            <p:nvPr>
              <p:custDataLst>
                <p:tags r:id="rId31"/>
              </p:custDataLst>
            </p:nvPr>
          </p:nvSpPr>
          <p:spPr bwMode="auto">
            <a:xfrm>
              <a:off x="1963738" y="2482850"/>
              <a:ext cx="11113" cy="26988"/>
            </a:xfrm>
            <a:custGeom>
              <a:avLst/>
              <a:gdLst>
                <a:gd name="T0" fmla="*/ 34 w 44"/>
                <a:gd name="T1" fmla="*/ 34 h 107"/>
                <a:gd name="T2" fmla="*/ 7 w 44"/>
                <a:gd name="T3" fmla="*/ 98 h 107"/>
                <a:gd name="T4" fmla="*/ 5 w 44"/>
                <a:gd name="T5" fmla="*/ 102 h 107"/>
                <a:gd name="T6" fmla="*/ 10 w 44"/>
                <a:gd name="T7" fmla="*/ 107 h 107"/>
                <a:gd name="T8" fmla="*/ 44 w 44"/>
                <a:gd name="T9" fmla="*/ 38 h 107"/>
                <a:gd name="T10" fmla="*/ 20 w 44"/>
                <a:gd name="T11" fmla="*/ 0 h 107"/>
                <a:gd name="T12" fmla="*/ 0 w 44"/>
                <a:gd name="T13" fmla="*/ 20 h 107"/>
                <a:gd name="T14" fmla="*/ 20 w 44"/>
                <a:gd name="T15" fmla="*/ 40 h 107"/>
                <a:gd name="T16" fmla="*/ 34 w 44"/>
                <a:gd name="T1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07">
                  <a:moveTo>
                    <a:pt x="34" y="34"/>
                  </a:moveTo>
                  <a:cubicBezTo>
                    <a:pt x="34" y="53"/>
                    <a:pt x="31" y="76"/>
                    <a:pt x="7" y="98"/>
                  </a:cubicBezTo>
                  <a:cubicBezTo>
                    <a:pt x="6" y="100"/>
                    <a:pt x="5" y="101"/>
                    <a:pt x="5" y="102"/>
                  </a:cubicBezTo>
                  <a:cubicBezTo>
                    <a:pt x="5" y="105"/>
                    <a:pt x="8" y="107"/>
                    <a:pt x="10" y="107"/>
                  </a:cubicBezTo>
                  <a:cubicBezTo>
                    <a:pt x="14" y="107"/>
                    <a:pt x="44" y="79"/>
                    <a:pt x="44" y="38"/>
                  </a:cubicBezTo>
                  <a:cubicBezTo>
                    <a:pt x="44" y="16"/>
                    <a:pt x="36" y="0"/>
                    <a:pt x="20" y="0"/>
                  </a:cubicBezTo>
                  <a:cubicBezTo>
                    <a:pt x="8" y="0"/>
                    <a:pt x="0" y="9"/>
                    <a:pt x="0" y="20"/>
                  </a:cubicBezTo>
                  <a:cubicBezTo>
                    <a:pt x="0" y="31"/>
                    <a:pt x="8" y="40"/>
                    <a:pt x="20" y="40"/>
                  </a:cubicBezTo>
                  <a:cubicBezTo>
                    <a:pt x="28" y="40"/>
                    <a:pt x="34" y="34"/>
                    <a:pt x="34" y="3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9" name="Freeform 37">
              <a:extLst>
                <a:ext uri="{FF2B5EF4-FFF2-40B4-BE49-F238E27FC236}">
                  <a16:creationId xmlns:a16="http://schemas.microsoft.com/office/drawing/2014/main" id="{B7AC2168-84F8-4CA2-BF7B-3EC8E9784214}"/>
                </a:ext>
              </a:extLst>
            </p:cNvPr>
            <p:cNvSpPr>
              <a:spLocks noEditPoints="1"/>
            </p:cNvSpPr>
            <p:nvPr>
              <p:custDataLst>
                <p:tags r:id="rId32"/>
              </p:custDataLst>
            </p:nvPr>
          </p:nvSpPr>
          <p:spPr bwMode="auto">
            <a:xfrm>
              <a:off x="1987550" y="2435225"/>
              <a:ext cx="38100" cy="58738"/>
            </a:xfrm>
            <a:custGeom>
              <a:avLst/>
              <a:gdLst>
                <a:gd name="T0" fmla="*/ 162 w 162"/>
                <a:gd name="T1" fmla="*/ 121 h 239"/>
                <a:gd name="T2" fmla="*/ 141 w 162"/>
                <a:gd name="T3" fmla="*/ 30 h 239"/>
                <a:gd name="T4" fmla="*/ 81 w 162"/>
                <a:gd name="T5" fmla="*/ 0 h 239"/>
                <a:gd name="T6" fmla="*/ 0 w 162"/>
                <a:gd name="T7" fmla="*/ 121 h 239"/>
                <a:gd name="T8" fmla="*/ 81 w 162"/>
                <a:gd name="T9" fmla="*/ 239 h 239"/>
                <a:gd name="T10" fmla="*/ 162 w 162"/>
                <a:gd name="T11" fmla="*/ 121 h 239"/>
                <a:gd name="T12" fmla="*/ 81 w 162"/>
                <a:gd name="T13" fmla="*/ 229 h 239"/>
                <a:gd name="T14" fmla="*/ 37 w 162"/>
                <a:gd name="T15" fmla="*/ 191 h 239"/>
                <a:gd name="T16" fmla="*/ 32 w 162"/>
                <a:gd name="T17" fmla="*/ 116 h 239"/>
                <a:gd name="T18" fmla="*/ 37 w 162"/>
                <a:gd name="T19" fmla="*/ 45 h 239"/>
                <a:gd name="T20" fmla="*/ 81 w 162"/>
                <a:gd name="T21" fmla="*/ 10 h 239"/>
                <a:gd name="T22" fmla="*/ 124 w 162"/>
                <a:gd name="T23" fmla="*/ 42 h 239"/>
                <a:gd name="T24" fmla="*/ 130 w 162"/>
                <a:gd name="T25" fmla="*/ 116 h 239"/>
                <a:gd name="T26" fmla="*/ 126 w 162"/>
                <a:gd name="T27" fmla="*/ 190 h 239"/>
                <a:gd name="T28" fmla="*/ 81 w 162"/>
                <a:gd name="T29" fmla="*/ 22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39">
                  <a:moveTo>
                    <a:pt x="162" y="121"/>
                  </a:moveTo>
                  <a:cubicBezTo>
                    <a:pt x="162" y="82"/>
                    <a:pt x="157" y="55"/>
                    <a:pt x="141" y="30"/>
                  </a:cubicBezTo>
                  <a:cubicBezTo>
                    <a:pt x="131" y="14"/>
                    <a:pt x="109" y="0"/>
                    <a:pt x="81" y="0"/>
                  </a:cubicBezTo>
                  <a:cubicBezTo>
                    <a:pt x="0" y="0"/>
                    <a:pt x="0" y="96"/>
                    <a:pt x="0" y="121"/>
                  </a:cubicBezTo>
                  <a:cubicBezTo>
                    <a:pt x="0" y="146"/>
                    <a:pt x="0" y="239"/>
                    <a:pt x="81" y="239"/>
                  </a:cubicBezTo>
                  <a:cubicBezTo>
                    <a:pt x="162" y="239"/>
                    <a:pt x="162" y="146"/>
                    <a:pt x="162" y="121"/>
                  </a:cubicBezTo>
                  <a:close/>
                  <a:moveTo>
                    <a:pt x="81" y="229"/>
                  </a:moveTo>
                  <a:cubicBezTo>
                    <a:pt x="65" y="229"/>
                    <a:pt x="44" y="220"/>
                    <a:pt x="37" y="191"/>
                  </a:cubicBezTo>
                  <a:cubicBezTo>
                    <a:pt x="32" y="171"/>
                    <a:pt x="32" y="142"/>
                    <a:pt x="32" y="116"/>
                  </a:cubicBezTo>
                  <a:cubicBezTo>
                    <a:pt x="32" y="91"/>
                    <a:pt x="32" y="64"/>
                    <a:pt x="37" y="45"/>
                  </a:cubicBezTo>
                  <a:cubicBezTo>
                    <a:pt x="45" y="17"/>
                    <a:pt x="67" y="10"/>
                    <a:pt x="81" y="10"/>
                  </a:cubicBezTo>
                  <a:cubicBezTo>
                    <a:pt x="100" y="10"/>
                    <a:pt x="118" y="22"/>
                    <a:pt x="124" y="42"/>
                  </a:cubicBezTo>
                  <a:cubicBezTo>
                    <a:pt x="130" y="61"/>
                    <a:pt x="130" y="86"/>
                    <a:pt x="130" y="116"/>
                  </a:cubicBezTo>
                  <a:cubicBezTo>
                    <a:pt x="130" y="142"/>
                    <a:pt x="130" y="168"/>
                    <a:pt x="126" y="190"/>
                  </a:cubicBezTo>
                  <a:cubicBezTo>
                    <a:pt x="119" y="221"/>
                    <a:pt x="95" y="229"/>
                    <a:pt x="81" y="22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0" name="Freeform 38">
              <a:extLst>
                <a:ext uri="{FF2B5EF4-FFF2-40B4-BE49-F238E27FC236}">
                  <a16:creationId xmlns:a16="http://schemas.microsoft.com/office/drawing/2014/main" id="{2024684F-F742-4623-B68B-CFBE91E921C8}"/>
                </a:ext>
              </a:extLst>
            </p:cNvPr>
            <p:cNvSpPr>
              <a:spLocks/>
            </p:cNvSpPr>
            <p:nvPr>
              <p:custDataLst>
                <p:tags r:id="rId33"/>
              </p:custDataLst>
            </p:nvPr>
          </p:nvSpPr>
          <p:spPr bwMode="auto">
            <a:xfrm>
              <a:off x="2035175" y="2427288"/>
              <a:ext cx="22225" cy="87313"/>
            </a:xfrm>
            <a:custGeom>
              <a:avLst/>
              <a:gdLst>
                <a:gd name="T0" fmla="*/ 7 w 91"/>
                <a:gd name="T1" fmla="*/ 0 h 349"/>
                <a:gd name="T2" fmla="*/ 0 w 91"/>
                <a:gd name="T3" fmla="*/ 5 h 349"/>
                <a:gd name="T4" fmla="*/ 4 w 91"/>
                <a:gd name="T5" fmla="*/ 10 h 349"/>
                <a:gd name="T6" fmla="*/ 67 w 91"/>
                <a:gd name="T7" fmla="*/ 174 h 349"/>
                <a:gd name="T8" fmla="*/ 7 w 91"/>
                <a:gd name="T9" fmla="*/ 337 h 349"/>
                <a:gd name="T10" fmla="*/ 0 w 91"/>
                <a:gd name="T11" fmla="*/ 345 h 349"/>
                <a:gd name="T12" fmla="*/ 5 w 91"/>
                <a:gd name="T13" fmla="*/ 349 h 349"/>
                <a:gd name="T14" fmla="*/ 65 w 91"/>
                <a:gd name="T15" fmla="*/ 282 h 349"/>
                <a:gd name="T16" fmla="*/ 91 w 91"/>
                <a:gd name="T17" fmla="*/ 175 h 349"/>
                <a:gd name="T18" fmla="*/ 7 w 91"/>
                <a:gd name="T1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349">
                  <a:moveTo>
                    <a:pt x="7" y="0"/>
                  </a:moveTo>
                  <a:cubicBezTo>
                    <a:pt x="5" y="0"/>
                    <a:pt x="0" y="0"/>
                    <a:pt x="0" y="5"/>
                  </a:cubicBezTo>
                  <a:cubicBezTo>
                    <a:pt x="0" y="6"/>
                    <a:pt x="1" y="7"/>
                    <a:pt x="4" y="10"/>
                  </a:cubicBezTo>
                  <a:cubicBezTo>
                    <a:pt x="34" y="37"/>
                    <a:pt x="67" y="84"/>
                    <a:pt x="67" y="174"/>
                  </a:cubicBezTo>
                  <a:cubicBezTo>
                    <a:pt x="67" y="247"/>
                    <a:pt x="44" y="302"/>
                    <a:pt x="7" y="337"/>
                  </a:cubicBezTo>
                  <a:cubicBezTo>
                    <a:pt x="1" y="342"/>
                    <a:pt x="0" y="343"/>
                    <a:pt x="0" y="345"/>
                  </a:cubicBezTo>
                  <a:cubicBezTo>
                    <a:pt x="0" y="346"/>
                    <a:pt x="1" y="349"/>
                    <a:pt x="5" y="349"/>
                  </a:cubicBezTo>
                  <a:cubicBezTo>
                    <a:pt x="9" y="349"/>
                    <a:pt x="42" y="326"/>
                    <a:pt x="65" y="282"/>
                  </a:cubicBezTo>
                  <a:cubicBezTo>
                    <a:pt x="81" y="253"/>
                    <a:pt x="91" y="215"/>
                    <a:pt x="91" y="175"/>
                  </a:cubicBezTo>
                  <a:cubicBezTo>
                    <a:pt x="91" y="126"/>
                    <a:pt x="76" y="49"/>
                    <a:pt x="7" y="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1" name="Freeform 39">
              <a:extLst>
                <a:ext uri="{FF2B5EF4-FFF2-40B4-BE49-F238E27FC236}">
                  <a16:creationId xmlns:a16="http://schemas.microsoft.com/office/drawing/2014/main" id="{273542D2-CD63-4958-8CF5-D218A33638CA}"/>
                </a:ext>
              </a:extLst>
            </p:cNvPr>
            <p:cNvSpPr>
              <a:spLocks/>
            </p:cNvSpPr>
            <p:nvPr>
              <p:custDataLst>
                <p:tags r:id="rId34"/>
              </p:custDataLst>
            </p:nvPr>
          </p:nvSpPr>
          <p:spPr bwMode="auto">
            <a:xfrm>
              <a:off x="2347913" y="2287588"/>
              <a:ext cx="26988" cy="123825"/>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6" y="0"/>
                    <a:pt x="61" y="34"/>
                    <a:pt x="31" y="97"/>
                  </a:cubicBezTo>
                  <a:cubicBezTo>
                    <a:pt x="6" y="152"/>
                    <a:pt x="0" y="207"/>
                    <a:pt x="0" y="249"/>
                  </a:cubicBezTo>
                  <a:cubicBezTo>
                    <a:pt x="0" y="288"/>
                    <a:pt x="5" y="349"/>
                    <a:pt x="33" y="405"/>
                  </a:cubicBezTo>
                  <a:cubicBezTo>
                    <a:pt x="63" y="466"/>
                    <a:pt x="106"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2" name="Freeform 40">
              <a:extLst>
                <a:ext uri="{FF2B5EF4-FFF2-40B4-BE49-F238E27FC236}">
                  <a16:creationId xmlns:a16="http://schemas.microsoft.com/office/drawing/2014/main" id="{AEB7C0D2-E69D-4EE8-A4D1-8265EE841E5A}"/>
                </a:ext>
              </a:extLst>
            </p:cNvPr>
            <p:cNvSpPr>
              <a:spLocks/>
            </p:cNvSpPr>
            <p:nvPr>
              <p:custDataLst>
                <p:tags r:id="rId35"/>
              </p:custDataLst>
            </p:nvPr>
          </p:nvSpPr>
          <p:spPr bwMode="auto">
            <a:xfrm>
              <a:off x="2389188" y="2292350"/>
              <a:ext cx="58738" cy="112713"/>
            </a:xfrm>
            <a:custGeom>
              <a:avLst/>
              <a:gdLst>
                <a:gd name="T0" fmla="*/ 156 w 248"/>
                <a:gd name="T1" fmla="*/ 152 h 454"/>
                <a:gd name="T2" fmla="*/ 199 w 248"/>
                <a:gd name="T3" fmla="*/ 152 h 454"/>
                <a:gd name="T4" fmla="*/ 214 w 248"/>
                <a:gd name="T5" fmla="*/ 142 h 454"/>
                <a:gd name="T6" fmla="*/ 201 w 248"/>
                <a:gd name="T7" fmla="*/ 137 h 454"/>
                <a:gd name="T8" fmla="*/ 159 w 248"/>
                <a:gd name="T9" fmla="*/ 137 h 454"/>
                <a:gd name="T10" fmla="*/ 170 w 248"/>
                <a:gd name="T11" fmla="*/ 80 h 454"/>
                <a:gd name="T12" fmla="*/ 182 w 248"/>
                <a:gd name="T13" fmla="*/ 28 h 454"/>
                <a:gd name="T14" fmla="*/ 205 w 248"/>
                <a:gd name="T15" fmla="*/ 11 h 454"/>
                <a:gd name="T16" fmla="*/ 229 w 248"/>
                <a:gd name="T17" fmla="*/ 20 h 454"/>
                <a:gd name="T18" fmla="*/ 203 w 248"/>
                <a:gd name="T19" fmla="*/ 47 h 454"/>
                <a:gd name="T20" fmla="*/ 221 w 248"/>
                <a:gd name="T21" fmla="*/ 65 h 454"/>
                <a:gd name="T22" fmla="*/ 248 w 248"/>
                <a:gd name="T23" fmla="*/ 35 h 454"/>
                <a:gd name="T24" fmla="*/ 205 w 248"/>
                <a:gd name="T25" fmla="*/ 0 h 454"/>
                <a:gd name="T26" fmla="*/ 142 w 248"/>
                <a:gd name="T27" fmla="*/ 59 h 454"/>
                <a:gd name="T28" fmla="*/ 125 w 248"/>
                <a:gd name="T29" fmla="*/ 137 h 454"/>
                <a:gd name="T30" fmla="*/ 91 w 248"/>
                <a:gd name="T31" fmla="*/ 137 h 454"/>
                <a:gd name="T32" fmla="*/ 76 w 248"/>
                <a:gd name="T33" fmla="*/ 146 h 454"/>
                <a:gd name="T34" fmla="*/ 90 w 248"/>
                <a:gd name="T35" fmla="*/ 152 h 454"/>
                <a:gd name="T36" fmla="*/ 123 w 248"/>
                <a:gd name="T37" fmla="*/ 152 h 454"/>
                <a:gd name="T38" fmla="*/ 85 w 248"/>
                <a:gd name="T39" fmla="*/ 349 h 454"/>
                <a:gd name="T40" fmla="*/ 42 w 248"/>
                <a:gd name="T41" fmla="*/ 443 h 454"/>
                <a:gd name="T42" fmla="*/ 18 w 248"/>
                <a:gd name="T43" fmla="*/ 434 h 454"/>
                <a:gd name="T44" fmla="*/ 45 w 248"/>
                <a:gd name="T45" fmla="*/ 407 h 454"/>
                <a:gd name="T46" fmla="*/ 27 w 248"/>
                <a:gd name="T47" fmla="*/ 390 h 454"/>
                <a:gd name="T48" fmla="*/ 0 w 248"/>
                <a:gd name="T49" fmla="*/ 420 h 454"/>
                <a:gd name="T50" fmla="*/ 42 w 248"/>
                <a:gd name="T51" fmla="*/ 454 h 454"/>
                <a:gd name="T52" fmla="*/ 98 w 248"/>
                <a:gd name="T53" fmla="*/ 406 h 454"/>
                <a:gd name="T54" fmla="*/ 126 w 248"/>
                <a:gd name="T55" fmla="*/ 311 h 454"/>
                <a:gd name="T56" fmla="*/ 156 w 248"/>
                <a:gd name="T57" fmla="*/ 15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8" h="454">
                  <a:moveTo>
                    <a:pt x="156" y="152"/>
                  </a:moveTo>
                  <a:lnTo>
                    <a:pt x="199" y="152"/>
                  </a:lnTo>
                  <a:cubicBezTo>
                    <a:pt x="209" y="152"/>
                    <a:pt x="214" y="152"/>
                    <a:pt x="214" y="142"/>
                  </a:cubicBezTo>
                  <a:cubicBezTo>
                    <a:pt x="214" y="137"/>
                    <a:pt x="209" y="137"/>
                    <a:pt x="201" y="137"/>
                  </a:cubicBezTo>
                  <a:lnTo>
                    <a:pt x="159" y="137"/>
                  </a:lnTo>
                  <a:lnTo>
                    <a:pt x="170" y="80"/>
                  </a:lnTo>
                  <a:cubicBezTo>
                    <a:pt x="172" y="70"/>
                    <a:pt x="179" y="34"/>
                    <a:pt x="182" y="28"/>
                  </a:cubicBezTo>
                  <a:cubicBezTo>
                    <a:pt x="186" y="19"/>
                    <a:pt x="195" y="11"/>
                    <a:pt x="205" y="11"/>
                  </a:cubicBezTo>
                  <a:cubicBezTo>
                    <a:pt x="207" y="11"/>
                    <a:pt x="220" y="11"/>
                    <a:pt x="229" y="20"/>
                  </a:cubicBezTo>
                  <a:cubicBezTo>
                    <a:pt x="207" y="22"/>
                    <a:pt x="203" y="40"/>
                    <a:pt x="203" y="47"/>
                  </a:cubicBezTo>
                  <a:cubicBezTo>
                    <a:pt x="203" y="59"/>
                    <a:pt x="211" y="65"/>
                    <a:pt x="221" y="65"/>
                  </a:cubicBezTo>
                  <a:cubicBezTo>
                    <a:pt x="234" y="65"/>
                    <a:pt x="248" y="54"/>
                    <a:pt x="248" y="35"/>
                  </a:cubicBezTo>
                  <a:cubicBezTo>
                    <a:pt x="248" y="12"/>
                    <a:pt x="225" y="0"/>
                    <a:pt x="205" y="0"/>
                  </a:cubicBezTo>
                  <a:cubicBezTo>
                    <a:pt x="188" y="0"/>
                    <a:pt x="157" y="9"/>
                    <a:pt x="142" y="59"/>
                  </a:cubicBezTo>
                  <a:cubicBezTo>
                    <a:pt x="139" y="69"/>
                    <a:pt x="137" y="74"/>
                    <a:pt x="125" y="137"/>
                  </a:cubicBezTo>
                  <a:lnTo>
                    <a:pt x="91" y="137"/>
                  </a:lnTo>
                  <a:cubicBezTo>
                    <a:pt x="81" y="137"/>
                    <a:pt x="76" y="137"/>
                    <a:pt x="76" y="146"/>
                  </a:cubicBezTo>
                  <a:cubicBezTo>
                    <a:pt x="76" y="152"/>
                    <a:pt x="80" y="152"/>
                    <a:pt x="90" y="152"/>
                  </a:cubicBezTo>
                  <a:lnTo>
                    <a:pt x="123" y="152"/>
                  </a:lnTo>
                  <a:lnTo>
                    <a:pt x="85" y="349"/>
                  </a:lnTo>
                  <a:cubicBezTo>
                    <a:pt x="76" y="398"/>
                    <a:pt x="68" y="443"/>
                    <a:pt x="42" y="443"/>
                  </a:cubicBezTo>
                  <a:cubicBezTo>
                    <a:pt x="40" y="443"/>
                    <a:pt x="28" y="443"/>
                    <a:pt x="18" y="434"/>
                  </a:cubicBezTo>
                  <a:cubicBezTo>
                    <a:pt x="41" y="433"/>
                    <a:pt x="45" y="415"/>
                    <a:pt x="45" y="407"/>
                  </a:cubicBezTo>
                  <a:cubicBezTo>
                    <a:pt x="45" y="396"/>
                    <a:pt x="36" y="390"/>
                    <a:pt x="27" y="390"/>
                  </a:cubicBezTo>
                  <a:cubicBezTo>
                    <a:pt x="14" y="390"/>
                    <a:pt x="0" y="401"/>
                    <a:pt x="0" y="420"/>
                  </a:cubicBezTo>
                  <a:cubicBezTo>
                    <a:pt x="0" y="442"/>
                    <a:pt x="22" y="454"/>
                    <a:pt x="42" y="454"/>
                  </a:cubicBezTo>
                  <a:cubicBezTo>
                    <a:pt x="69" y="454"/>
                    <a:pt x="89" y="425"/>
                    <a:pt x="98" y="406"/>
                  </a:cubicBezTo>
                  <a:cubicBezTo>
                    <a:pt x="114" y="374"/>
                    <a:pt x="126" y="314"/>
                    <a:pt x="126" y="311"/>
                  </a:cubicBezTo>
                  <a:lnTo>
                    <a:pt x="156" y="15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3" name="Freeform 41">
              <a:extLst>
                <a:ext uri="{FF2B5EF4-FFF2-40B4-BE49-F238E27FC236}">
                  <a16:creationId xmlns:a16="http://schemas.microsoft.com/office/drawing/2014/main" id="{747B6789-7DB4-4F4A-9C18-AB6FEDEF785B}"/>
                </a:ext>
              </a:extLst>
            </p:cNvPr>
            <p:cNvSpPr>
              <a:spLocks/>
            </p:cNvSpPr>
            <p:nvPr>
              <p:custDataLst>
                <p:tags r:id="rId36"/>
              </p:custDataLst>
            </p:nvPr>
          </p:nvSpPr>
          <p:spPr bwMode="auto">
            <a:xfrm>
              <a:off x="2449513" y="2341563"/>
              <a:ext cx="30163" cy="57150"/>
            </a:xfrm>
            <a:custGeom>
              <a:avLst/>
              <a:gdLst>
                <a:gd name="T0" fmla="*/ 79 w 127"/>
                <a:gd name="T1" fmla="*/ 10 h 232"/>
                <a:gd name="T2" fmla="*/ 68 w 127"/>
                <a:gd name="T3" fmla="*/ 0 h 232"/>
                <a:gd name="T4" fmla="*/ 0 w 127"/>
                <a:gd name="T5" fmla="*/ 22 h 232"/>
                <a:gd name="T6" fmla="*/ 0 w 127"/>
                <a:gd name="T7" fmla="*/ 35 h 232"/>
                <a:gd name="T8" fmla="*/ 51 w 127"/>
                <a:gd name="T9" fmla="*/ 25 h 232"/>
                <a:gd name="T10" fmla="*/ 51 w 127"/>
                <a:gd name="T11" fmla="*/ 203 h 232"/>
                <a:gd name="T12" fmla="*/ 16 w 127"/>
                <a:gd name="T13" fmla="*/ 219 h 232"/>
                <a:gd name="T14" fmla="*/ 2 w 127"/>
                <a:gd name="T15" fmla="*/ 219 h 232"/>
                <a:gd name="T16" fmla="*/ 2 w 127"/>
                <a:gd name="T17" fmla="*/ 232 h 232"/>
                <a:gd name="T18" fmla="*/ 65 w 127"/>
                <a:gd name="T19" fmla="*/ 230 h 232"/>
                <a:gd name="T20" fmla="*/ 127 w 127"/>
                <a:gd name="T21" fmla="*/ 232 h 232"/>
                <a:gd name="T22" fmla="*/ 127 w 127"/>
                <a:gd name="T23" fmla="*/ 219 h 232"/>
                <a:gd name="T24" fmla="*/ 114 w 127"/>
                <a:gd name="T25" fmla="*/ 219 h 232"/>
                <a:gd name="T26" fmla="*/ 79 w 127"/>
                <a:gd name="T27" fmla="*/ 203 h 232"/>
                <a:gd name="T28" fmla="*/ 79 w 127"/>
                <a:gd name="T29" fmla="*/ 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2">
                  <a:moveTo>
                    <a:pt x="79" y="10"/>
                  </a:moveTo>
                  <a:cubicBezTo>
                    <a:pt x="79" y="0"/>
                    <a:pt x="78" y="0"/>
                    <a:pt x="68" y="0"/>
                  </a:cubicBezTo>
                  <a:cubicBezTo>
                    <a:pt x="46" y="22"/>
                    <a:pt x="14" y="22"/>
                    <a:pt x="0" y="22"/>
                  </a:cubicBezTo>
                  <a:lnTo>
                    <a:pt x="0" y="35"/>
                  </a:lnTo>
                  <a:cubicBezTo>
                    <a:pt x="8" y="35"/>
                    <a:pt x="31" y="35"/>
                    <a:pt x="51" y="25"/>
                  </a:cubicBezTo>
                  <a:lnTo>
                    <a:pt x="51" y="203"/>
                  </a:lnTo>
                  <a:cubicBezTo>
                    <a:pt x="51" y="215"/>
                    <a:pt x="51" y="219"/>
                    <a:pt x="16" y="219"/>
                  </a:cubicBezTo>
                  <a:lnTo>
                    <a:pt x="2" y="219"/>
                  </a:lnTo>
                  <a:lnTo>
                    <a:pt x="2" y="232"/>
                  </a:lnTo>
                  <a:cubicBezTo>
                    <a:pt x="9" y="231"/>
                    <a:pt x="52" y="230"/>
                    <a:pt x="65" y="230"/>
                  </a:cubicBezTo>
                  <a:cubicBezTo>
                    <a:pt x="75" y="230"/>
                    <a:pt x="119" y="231"/>
                    <a:pt x="127" y="232"/>
                  </a:cubicBezTo>
                  <a:lnTo>
                    <a:pt x="127" y="219"/>
                  </a:lnTo>
                  <a:lnTo>
                    <a:pt x="114" y="219"/>
                  </a:lnTo>
                  <a:cubicBezTo>
                    <a:pt x="79" y="219"/>
                    <a:pt x="79" y="215"/>
                    <a:pt x="79" y="203"/>
                  </a:cubicBezTo>
                  <a:lnTo>
                    <a:pt x="79" y="1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4" name="Freeform 42">
              <a:extLst>
                <a:ext uri="{FF2B5EF4-FFF2-40B4-BE49-F238E27FC236}">
                  <a16:creationId xmlns:a16="http://schemas.microsoft.com/office/drawing/2014/main" id="{0303F136-A8DA-452F-B5B6-3AB0634D79C1}"/>
                </a:ext>
              </a:extLst>
            </p:cNvPr>
            <p:cNvSpPr>
              <a:spLocks/>
            </p:cNvSpPr>
            <p:nvPr>
              <p:custDataLst>
                <p:tags r:id="rId37"/>
              </p:custDataLst>
            </p:nvPr>
          </p:nvSpPr>
          <p:spPr bwMode="auto">
            <a:xfrm>
              <a:off x="2505075" y="2287588"/>
              <a:ext cx="28575" cy="123825"/>
            </a:xfrm>
            <a:custGeom>
              <a:avLst/>
              <a:gdLst>
                <a:gd name="T0" fmla="*/ 115 w 115"/>
                <a:gd name="T1" fmla="*/ 494 h 499"/>
                <a:gd name="T2" fmla="*/ 107 w 115"/>
                <a:gd name="T3" fmla="*/ 483 h 499"/>
                <a:gd name="T4" fmla="*/ 29 w 115"/>
                <a:gd name="T5" fmla="*/ 249 h 499"/>
                <a:gd name="T6" fmla="*/ 109 w 115"/>
                <a:gd name="T7" fmla="*/ 13 h 499"/>
                <a:gd name="T8" fmla="*/ 115 w 115"/>
                <a:gd name="T9" fmla="*/ 5 h 499"/>
                <a:gd name="T10" fmla="*/ 110 w 115"/>
                <a:gd name="T11" fmla="*/ 0 h 499"/>
                <a:gd name="T12" fmla="*/ 31 w 115"/>
                <a:gd name="T13" fmla="*/ 97 h 499"/>
                <a:gd name="T14" fmla="*/ 0 w 115"/>
                <a:gd name="T15" fmla="*/ 249 h 499"/>
                <a:gd name="T16" fmla="*/ 33 w 115"/>
                <a:gd name="T17" fmla="*/ 405 h 499"/>
                <a:gd name="T18" fmla="*/ 110 w 115"/>
                <a:gd name="T19" fmla="*/ 499 h 499"/>
                <a:gd name="T20" fmla="*/ 115 w 115"/>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494"/>
                  </a:moveTo>
                  <a:cubicBezTo>
                    <a:pt x="115" y="492"/>
                    <a:pt x="115" y="491"/>
                    <a:pt x="107" y="483"/>
                  </a:cubicBezTo>
                  <a:cubicBezTo>
                    <a:pt x="45" y="420"/>
                    <a:pt x="29" y="326"/>
                    <a:pt x="29" y="249"/>
                  </a:cubicBezTo>
                  <a:cubicBezTo>
                    <a:pt x="29" y="162"/>
                    <a:pt x="48" y="76"/>
                    <a:pt x="109" y="13"/>
                  </a:cubicBezTo>
                  <a:cubicBezTo>
                    <a:pt x="115" y="7"/>
                    <a:pt x="115" y="6"/>
                    <a:pt x="115" y="5"/>
                  </a:cubicBezTo>
                  <a:cubicBezTo>
                    <a:pt x="115" y="1"/>
                    <a:pt x="113" y="0"/>
                    <a:pt x="110" y="0"/>
                  </a:cubicBezTo>
                  <a:cubicBezTo>
                    <a:pt x="105" y="0"/>
                    <a:pt x="61" y="34"/>
                    <a:pt x="31" y="97"/>
                  </a:cubicBezTo>
                  <a:cubicBezTo>
                    <a:pt x="6" y="152"/>
                    <a:pt x="0" y="207"/>
                    <a:pt x="0" y="249"/>
                  </a:cubicBezTo>
                  <a:cubicBezTo>
                    <a:pt x="0" y="288"/>
                    <a:pt x="5" y="349"/>
                    <a:pt x="33" y="405"/>
                  </a:cubicBezTo>
                  <a:cubicBezTo>
                    <a:pt x="63" y="466"/>
                    <a:pt x="105" y="499"/>
                    <a:pt x="110" y="499"/>
                  </a:cubicBezTo>
                  <a:cubicBezTo>
                    <a:pt x="113" y="499"/>
                    <a:pt x="115" y="497"/>
                    <a:pt x="115"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5" name="Freeform 43">
              <a:extLst>
                <a:ext uri="{FF2B5EF4-FFF2-40B4-BE49-F238E27FC236}">
                  <a16:creationId xmlns:a16="http://schemas.microsoft.com/office/drawing/2014/main" id="{D19DFC61-73BF-429E-89A1-ECE77909BCB3}"/>
                </a:ext>
              </a:extLst>
            </p:cNvPr>
            <p:cNvSpPr>
              <a:spLocks/>
            </p:cNvSpPr>
            <p:nvPr>
              <p:custDataLst>
                <p:tags r:id="rId38"/>
              </p:custDataLst>
            </p:nvPr>
          </p:nvSpPr>
          <p:spPr bwMode="auto">
            <a:xfrm>
              <a:off x="2543175" y="2325688"/>
              <a:ext cx="60325" cy="55563"/>
            </a:xfrm>
            <a:custGeom>
              <a:avLst/>
              <a:gdLst>
                <a:gd name="T0" fmla="*/ 152 w 248"/>
                <a:gd name="T1" fmla="*/ 69 h 225"/>
                <a:gd name="T2" fmla="*/ 201 w 248"/>
                <a:gd name="T3" fmla="*/ 10 h 225"/>
                <a:gd name="T4" fmla="*/ 226 w 248"/>
                <a:gd name="T5" fmla="*/ 17 h 225"/>
                <a:gd name="T6" fmla="*/ 202 w 248"/>
                <a:gd name="T7" fmla="*/ 44 h 225"/>
                <a:gd name="T8" fmla="*/ 221 w 248"/>
                <a:gd name="T9" fmla="*/ 61 h 225"/>
                <a:gd name="T10" fmla="*/ 248 w 248"/>
                <a:gd name="T11" fmla="*/ 32 h 225"/>
                <a:gd name="T12" fmla="*/ 202 w 248"/>
                <a:gd name="T13" fmla="*/ 0 h 225"/>
                <a:gd name="T14" fmla="*/ 149 w 248"/>
                <a:gd name="T15" fmla="*/ 37 h 225"/>
                <a:gd name="T16" fmla="*/ 95 w 248"/>
                <a:gd name="T17" fmla="*/ 0 h 225"/>
                <a:gd name="T18" fmla="*/ 15 w 248"/>
                <a:gd name="T19" fmla="*/ 76 h 225"/>
                <a:gd name="T20" fmla="*/ 21 w 248"/>
                <a:gd name="T21" fmla="*/ 81 h 225"/>
                <a:gd name="T22" fmla="*/ 27 w 248"/>
                <a:gd name="T23" fmla="*/ 76 h 225"/>
                <a:gd name="T24" fmla="*/ 94 w 248"/>
                <a:gd name="T25" fmla="*/ 10 h 225"/>
                <a:gd name="T26" fmla="*/ 121 w 248"/>
                <a:gd name="T27" fmla="*/ 44 h 225"/>
                <a:gd name="T28" fmla="*/ 94 w 248"/>
                <a:gd name="T29" fmla="*/ 163 h 225"/>
                <a:gd name="T30" fmla="*/ 47 w 248"/>
                <a:gd name="T31" fmla="*/ 214 h 225"/>
                <a:gd name="T32" fmla="*/ 22 w 248"/>
                <a:gd name="T33" fmla="*/ 208 h 225"/>
                <a:gd name="T34" fmla="*/ 45 w 248"/>
                <a:gd name="T35" fmla="*/ 181 h 225"/>
                <a:gd name="T36" fmla="*/ 27 w 248"/>
                <a:gd name="T37" fmla="*/ 164 h 225"/>
                <a:gd name="T38" fmla="*/ 0 w 248"/>
                <a:gd name="T39" fmla="*/ 193 h 225"/>
                <a:gd name="T40" fmla="*/ 46 w 248"/>
                <a:gd name="T41" fmla="*/ 225 h 225"/>
                <a:gd name="T42" fmla="*/ 99 w 248"/>
                <a:gd name="T43" fmla="*/ 188 h 225"/>
                <a:gd name="T44" fmla="*/ 153 w 248"/>
                <a:gd name="T45" fmla="*/ 225 h 225"/>
                <a:gd name="T46" fmla="*/ 232 w 248"/>
                <a:gd name="T47" fmla="*/ 149 h 225"/>
                <a:gd name="T48" fmla="*/ 226 w 248"/>
                <a:gd name="T49" fmla="*/ 144 h 225"/>
                <a:gd name="T50" fmla="*/ 220 w 248"/>
                <a:gd name="T51" fmla="*/ 149 h 225"/>
                <a:gd name="T52" fmla="*/ 154 w 248"/>
                <a:gd name="T53" fmla="*/ 214 h 225"/>
                <a:gd name="T54" fmla="*/ 126 w 248"/>
                <a:gd name="T55" fmla="*/ 182 h 225"/>
                <a:gd name="T56" fmla="*/ 135 w 248"/>
                <a:gd name="T57" fmla="*/ 138 h 225"/>
                <a:gd name="T58" fmla="*/ 152 w 248"/>
                <a:gd name="T59" fmla="*/ 6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152" y="69"/>
                  </a:moveTo>
                  <a:cubicBezTo>
                    <a:pt x="155" y="56"/>
                    <a:pt x="166" y="10"/>
                    <a:pt x="201" y="10"/>
                  </a:cubicBezTo>
                  <a:cubicBezTo>
                    <a:pt x="204" y="10"/>
                    <a:pt x="215" y="10"/>
                    <a:pt x="226" y="17"/>
                  </a:cubicBezTo>
                  <a:cubicBezTo>
                    <a:pt x="212" y="19"/>
                    <a:pt x="202" y="32"/>
                    <a:pt x="202" y="44"/>
                  </a:cubicBezTo>
                  <a:cubicBezTo>
                    <a:pt x="202" y="52"/>
                    <a:pt x="207" y="61"/>
                    <a:pt x="221" y="61"/>
                  </a:cubicBezTo>
                  <a:cubicBezTo>
                    <a:pt x="232" y="61"/>
                    <a:pt x="248" y="52"/>
                    <a:pt x="248" y="32"/>
                  </a:cubicBezTo>
                  <a:cubicBezTo>
                    <a:pt x="248" y="6"/>
                    <a:pt x="218" y="0"/>
                    <a:pt x="202" y="0"/>
                  </a:cubicBezTo>
                  <a:cubicBezTo>
                    <a:pt x="173" y="0"/>
                    <a:pt x="155" y="26"/>
                    <a:pt x="149" y="37"/>
                  </a:cubicBezTo>
                  <a:cubicBezTo>
                    <a:pt x="137" y="4"/>
                    <a:pt x="110" y="0"/>
                    <a:pt x="95" y="0"/>
                  </a:cubicBezTo>
                  <a:cubicBezTo>
                    <a:pt x="43" y="0"/>
                    <a:pt x="15" y="64"/>
                    <a:pt x="15" y="76"/>
                  </a:cubicBezTo>
                  <a:cubicBezTo>
                    <a:pt x="15" y="81"/>
                    <a:pt x="20" y="81"/>
                    <a:pt x="21" y="81"/>
                  </a:cubicBezTo>
                  <a:cubicBezTo>
                    <a:pt x="25" y="81"/>
                    <a:pt x="27" y="80"/>
                    <a:pt x="27" y="76"/>
                  </a:cubicBezTo>
                  <a:cubicBezTo>
                    <a:pt x="44" y="23"/>
                    <a:pt x="77" y="10"/>
                    <a:pt x="94" y="10"/>
                  </a:cubicBezTo>
                  <a:cubicBezTo>
                    <a:pt x="104" y="10"/>
                    <a:pt x="121" y="15"/>
                    <a:pt x="121" y="44"/>
                  </a:cubicBezTo>
                  <a:cubicBezTo>
                    <a:pt x="121" y="59"/>
                    <a:pt x="113" y="93"/>
                    <a:pt x="94" y="163"/>
                  </a:cubicBezTo>
                  <a:cubicBezTo>
                    <a:pt x="86" y="194"/>
                    <a:pt x="69" y="214"/>
                    <a:pt x="47" y="214"/>
                  </a:cubicBezTo>
                  <a:cubicBezTo>
                    <a:pt x="44" y="214"/>
                    <a:pt x="32" y="214"/>
                    <a:pt x="22" y="208"/>
                  </a:cubicBezTo>
                  <a:cubicBezTo>
                    <a:pt x="35" y="205"/>
                    <a:pt x="45" y="195"/>
                    <a:pt x="45" y="181"/>
                  </a:cubicBezTo>
                  <a:cubicBezTo>
                    <a:pt x="45" y="168"/>
                    <a:pt x="35" y="164"/>
                    <a:pt x="27" y="164"/>
                  </a:cubicBezTo>
                  <a:cubicBezTo>
                    <a:pt x="12" y="164"/>
                    <a:pt x="0" y="177"/>
                    <a:pt x="0" y="193"/>
                  </a:cubicBezTo>
                  <a:cubicBezTo>
                    <a:pt x="0" y="215"/>
                    <a:pt x="25" y="225"/>
                    <a:pt x="46" y="225"/>
                  </a:cubicBezTo>
                  <a:cubicBezTo>
                    <a:pt x="79" y="225"/>
                    <a:pt x="97" y="191"/>
                    <a:pt x="99" y="188"/>
                  </a:cubicBezTo>
                  <a:cubicBezTo>
                    <a:pt x="105" y="206"/>
                    <a:pt x="123" y="225"/>
                    <a:pt x="153" y="225"/>
                  </a:cubicBezTo>
                  <a:cubicBezTo>
                    <a:pt x="204" y="225"/>
                    <a:pt x="232" y="161"/>
                    <a:pt x="232" y="149"/>
                  </a:cubicBezTo>
                  <a:cubicBezTo>
                    <a:pt x="232" y="144"/>
                    <a:pt x="228" y="144"/>
                    <a:pt x="226" y="144"/>
                  </a:cubicBezTo>
                  <a:cubicBezTo>
                    <a:pt x="222" y="144"/>
                    <a:pt x="221" y="146"/>
                    <a:pt x="220" y="149"/>
                  </a:cubicBezTo>
                  <a:cubicBezTo>
                    <a:pt x="204" y="203"/>
                    <a:pt x="170" y="214"/>
                    <a:pt x="154" y="214"/>
                  </a:cubicBezTo>
                  <a:cubicBezTo>
                    <a:pt x="134" y="214"/>
                    <a:pt x="126" y="199"/>
                    <a:pt x="126" y="182"/>
                  </a:cubicBezTo>
                  <a:cubicBezTo>
                    <a:pt x="126" y="171"/>
                    <a:pt x="129" y="160"/>
                    <a:pt x="135" y="138"/>
                  </a:cubicBezTo>
                  <a:lnTo>
                    <a:pt x="152" y="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6" name="Freeform 44">
              <a:extLst>
                <a:ext uri="{FF2B5EF4-FFF2-40B4-BE49-F238E27FC236}">
                  <a16:creationId xmlns:a16="http://schemas.microsoft.com/office/drawing/2014/main" id="{18C13EC9-844A-4F84-BCDB-6144AEFD760D}"/>
                </a:ext>
              </a:extLst>
            </p:cNvPr>
            <p:cNvSpPr>
              <a:spLocks/>
            </p:cNvSpPr>
            <p:nvPr>
              <p:custDataLst>
                <p:tags r:id="rId39"/>
              </p:custDataLst>
            </p:nvPr>
          </p:nvSpPr>
          <p:spPr bwMode="auto">
            <a:xfrm>
              <a:off x="2641600" y="2308225"/>
              <a:ext cx="77788" cy="82550"/>
            </a:xfrm>
            <a:custGeom>
              <a:avLst/>
              <a:gdLst>
                <a:gd name="T0" fmla="*/ 176 w 331"/>
                <a:gd name="T1" fmla="*/ 176 h 332"/>
                <a:gd name="T2" fmla="*/ 315 w 331"/>
                <a:gd name="T3" fmla="*/ 176 h 332"/>
                <a:gd name="T4" fmla="*/ 331 w 331"/>
                <a:gd name="T5" fmla="*/ 166 h 332"/>
                <a:gd name="T6" fmla="*/ 315 w 331"/>
                <a:gd name="T7" fmla="*/ 156 h 332"/>
                <a:gd name="T8" fmla="*/ 176 w 331"/>
                <a:gd name="T9" fmla="*/ 156 h 332"/>
                <a:gd name="T10" fmla="*/ 176 w 331"/>
                <a:gd name="T11" fmla="*/ 17 h 332"/>
                <a:gd name="T12" fmla="*/ 166 w 331"/>
                <a:gd name="T13" fmla="*/ 0 h 332"/>
                <a:gd name="T14" fmla="*/ 156 w 331"/>
                <a:gd name="T15" fmla="*/ 17 h 332"/>
                <a:gd name="T16" fmla="*/ 156 w 331"/>
                <a:gd name="T17" fmla="*/ 156 h 332"/>
                <a:gd name="T18" fmla="*/ 16 w 331"/>
                <a:gd name="T19" fmla="*/ 156 h 332"/>
                <a:gd name="T20" fmla="*/ 0 w 331"/>
                <a:gd name="T21" fmla="*/ 166 h 332"/>
                <a:gd name="T22" fmla="*/ 16 w 331"/>
                <a:gd name="T23" fmla="*/ 176 h 332"/>
                <a:gd name="T24" fmla="*/ 156 w 331"/>
                <a:gd name="T25" fmla="*/ 176 h 332"/>
                <a:gd name="T26" fmla="*/ 156 w 331"/>
                <a:gd name="T27" fmla="*/ 316 h 332"/>
                <a:gd name="T28" fmla="*/ 166 w 331"/>
                <a:gd name="T29" fmla="*/ 332 h 332"/>
                <a:gd name="T30" fmla="*/ 176 w 331"/>
                <a:gd name="T31" fmla="*/ 316 h 332"/>
                <a:gd name="T32" fmla="*/ 176 w 331"/>
                <a:gd name="T33" fmla="*/ 17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176" y="176"/>
                  </a:moveTo>
                  <a:lnTo>
                    <a:pt x="315" y="176"/>
                  </a:lnTo>
                  <a:cubicBezTo>
                    <a:pt x="322" y="176"/>
                    <a:pt x="331" y="176"/>
                    <a:pt x="331" y="166"/>
                  </a:cubicBez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7" name="Freeform 45">
              <a:extLst>
                <a:ext uri="{FF2B5EF4-FFF2-40B4-BE49-F238E27FC236}">
                  <a16:creationId xmlns:a16="http://schemas.microsoft.com/office/drawing/2014/main" id="{16A8005A-0022-426C-B270-437E517F071E}"/>
                </a:ext>
              </a:extLst>
            </p:cNvPr>
            <p:cNvSpPr>
              <a:spLocks noEditPoints="1"/>
            </p:cNvSpPr>
            <p:nvPr>
              <p:custDataLst>
                <p:tags r:id="rId40"/>
              </p:custDataLst>
            </p:nvPr>
          </p:nvSpPr>
          <p:spPr bwMode="auto">
            <a:xfrm>
              <a:off x="2749550" y="2325688"/>
              <a:ext cx="61913" cy="77788"/>
            </a:xfrm>
            <a:custGeom>
              <a:avLst/>
              <a:gdLst>
                <a:gd name="T0" fmla="*/ 38 w 260"/>
                <a:gd name="T1" fmla="*/ 281 h 317"/>
                <a:gd name="T2" fmla="*/ 11 w 260"/>
                <a:gd name="T3" fmla="*/ 301 h 317"/>
                <a:gd name="T4" fmla="*/ 0 w 260"/>
                <a:gd name="T5" fmla="*/ 311 h 317"/>
                <a:gd name="T6" fmla="*/ 6 w 260"/>
                <a:gd name="T7" fmla="*/ 317 h 317"/>
                <a:gd name="T8" fmla="*/ 48 w 260"/>
                <a:gd name="T9" fmla="*/ 315 h 317"/>
                <a:gd name="T10" fmla="*/ 97 w 260"/>
                <a:gd name="T11" fmla="*/ 317 h 317"/>
                <a:gd name="T12" fmla="*/ 106 w 260"/>
                <a:gd name="T13" fmla="*/ 307 h 317"/>
                <a:gd name="T14" fmla="*/ 94 w 260"/>
                <a:gd name="T15" fmla="*/ 301 h 317"/>
                <a:gd name="T16" fmla="*/ 69 w 260"/>
                <a:gd name="T17" fmla="*/ 293 h 317"/>
                <a:gd name="T18" fmla="*/ 94 w 260"/>
                <a:gd name="T19" fmla="*/ 194 h 317"/>
                <a:gd name="T20" fmla="*/ 140 w 260"/>
                <a:gd name="T21" fmla="*/ 225 h 317"/>
                <a:gd name="T22" fmla="*/ 260 w 260"/>
                <a:gd name="T23" fmla="*/ 79 h 317"/>
                <a:gd name="T24" fmla="*/ 194 w 260"/>
                <a:gd name="T25" fmla="*/ 0 h 317"/>
                <a:gd name="T26" fmla="*/ 128 w 260"/>
                <a:gd name="T27" fmla="*/ 37 h 317"/>
                <a:gd name="T28" fmla="*/ 83 w 260"/>
                <a:gd name="T29" fmla="*/ 0 h 317"/>
                <a:gd name="T30" fmla="*/ 47 w 260"/>
                <a:gd name="T31" fmla="*/ 28 h 317"/>
                <a:gd name="T32" fmla="*/ 31 w 260"/>
                <a:gd name="T33" fmla="*/ 76 h 317"/>
                <a:gd name="T34" fmla="*/ 37 w 260"/>
                <a:gd name="T35" fmla="*/ 81 h 317"/>
                <a:gd name="T36" fmla="*/ 46 w 260"/>
                <a:gd name="T37" fmla="*/ 70 h 317"/>
                <a:gd name="T38" fmla="*/ 82 w 260"/>
                <a:gd name="T39" fmla="*/ 10 h 317"/>
                <a:gd name="T40" fmla="*/ 97 w 260"/>
                <a:gd name="T41" fmla="*/ 33 h 317"/>
                <a:gd name="T42" fmla="*/ 94 w 260"/>
                <a:gd name="T43" fmla="*/ 59 h 317"/>
                <a:gd name="T44" fmla="*/ 38 w 260"/>
                <a:gd name="T45" fmla="*/ 281 h 317"/>
                <a:gd name="T46" fmla="*/ 126 w 260"/>
                <a:gd name="T47" fmla="*/ 64 h 317"/>
                <a:gd name="T48" fmla="*/ 152 w 260"/>
                <a:gd name="T49" fmla="*/ 29 h 317"/>
                <a:gd name="T50" fmla="*/ 192 w 260"/>
                <a:gd name="T51" fmla="*/ 10 h 317"/>
                <a:gd name="T52" fmla="*/ 224 w 260"/>
                <a:gd name="T53" fmla="*/ 57 h 317"/>
                <a:gd name="T54" fmla="*/ 199 w 260"/>
                <a:gd name="T55" fmla="*/ 163 h 317"/>
                <a:gd name="T56" fmla="*/ 139 w 260"/>
                <a:gd name="T57" fmla="*/ 214 h 317"/>
                <a:gd name="T58" fmla="*/ 100 w 260"/>
                <a:gd name="T59" fmla="*/ 170 h 317"/>
                <a:gd name="T60" fmla="*/ 101 w 260"/>
                <a:gd name="T61" fmla="*/ 162 h 317"/>
                <a:gd name="T62" fmla="*/ 126 w 260"/>
                <a:gd name="T63" fmla="*/ 6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7">
                  <a:moveTo>
                    <a:pt x="38" y="281"/>
                  </a:moveTo>
                  <a:cubicBezTo>
                    <a:pt x="34" y="298"/>
                    <a:pt x="33" y="301"/>
                    <a:pt x="11" y="301"/>
                  </a:cubicBezTo>
                  <a:cubicBezTo>
                    <a:pt x="5" y="301"/>
                    <a:pt x="0" y="301"/>
                    <a:pt x="0" y="311"/>
                  </a:cubicBezTo>
                  <a:cubicBezTo>
                    <a:pt x="0" y="315"/>
                    <a:pt x="2" y="317"/>
                    <a:pt x="6" y="317"/>
                  </a:cubicBezTo>
                  <a:cubicBezTo>
                    <a:pt x="20" y="317"/>
                    <a:pt x="34" y="315"/>
                    <a:pt x="48" y="315"/>
                  </a:cubicBezTo>
                  <a:cubicBezTo>
                    <a:pt x="65" y="315"/>
                    <a:pt x="81" y="317"/>
                    <a:pt x="97" y="317"/>
                  </a:cubicBezTo>
                  <a:cubicBezTo>
                    <a:pt x="100" y="317"/>
                    <a:pt x="106" y="317"/>
                    <a:pt x="106" y="307"/>
                  </a:cubicBezTo>
                  <a:cubicBezTo>
                    <a:pt x="106" y="301"/>
                    <a:pt x="101" y="301"/>
                    <a:pt x="94" y="301"/>
                  </a:cubicBezTo>
                  <a:cubicBezTo>
                    <a:pt x="69" y="301"/>
                    <a:pt x="69" y="298"/>
                    <a:pt x="69" y="293"/>
                  </a:cubicBezTo>
                  <a:cubicBezTo>
                    <a:pt x="69" y="287"/>
                    <a:pt x="90" y="206"/>
                    <a:pt x="94" y="194"/>
                  </a:cubicBezTo>
                  <a:cubicBezTo>
                    <a:pt x="100" y="208"/>
                    <a:pt x="114" y="225"/>
                    <a:pt x="140" y="225"/>
                  </a:cubicBezTo>
                  <a:cubicBezTo>
                    <a:pt x="198" y="225"/>
                    <a:pt x="260" y="153"/>
                    <a:pt x="260" y="79"/>
                  </a:cubicBezTo>
                  <a:cubicBezTo>
                    <a:pt x="260" y="32"/>
                    <a:pt x="232" y="0"/>
                    <a:pt x="194" y="0"/>
                  </a:cubicBezTo>
                  <a:cubicBezTo>
                    <a:pt x="169" y="0"/>
                    <a:pt x="145" y="17"/>
                    <a:pt x="128" y="37"/>
                  </a:cubicBezTo>
                  <a:cubicBezTo>
                    <a:pt x="123" y="10"/>
                    <a:pt x="102" y="0"/>
                    <a:pt x="83" y="0"/>
                  </a:cubicBezTo>
                  <a:cubicBezTo>
                    <a:pt x="61" y="0"/>
                    <a:pt x="51" y="19"/>
                    <a:pt x="47" y="28"/>
                  </a:cubicBezTo>
                  <a:cubicBezTo>
                    <a:pt x="38" y="45"/>
                    <a:pt x="31" y="75"/>
                    <a:pt x="31" y="76"/>
                  </a:cubicBezTo>
                  <a:cubicBezTo>
                    <a:pt x="31" y="81"/>
                    <a:pt x="36" y="81"/>
                    <a:pt x="37" y="81"/>
                  </a:cubicBezTo>
                  <a:cubicBezTo>
                    <a:pt x="42" y="81"/>
                    <a:pt x="43" y="81"/>
                    <a:pt x="46" y="70"/>
                  </a:cubicBezTo>
                  <a:cubicBezTo>
                    <a:pt x="54" y="34"/>
                    <a:pt x="64" y="10"/>
                    <a:pt x="82" y="10"/>
                  </a:cubicBezTo>
                  <a:cubicBezTo>
                    <a:pt x="90" y="10"/>
                    <a:pt x="97" y="14"/>
                    <a:pt x="97" y="33"/>
                  </a:cubicBezTo>
                  <a:cubicBezTo>
                    <a:pt x="97" y="45"/>
                    <a:pt x="96" y="50"/>
                    <a:pt x="94" y="59"/>
                  </a:cubicBezTo>
                  <a:lnTo>
                    <a:pt x="38" y="281"/>
                  </a:lnTo>
                  <a:close/>
                  <a:moveTo>
                    <a:pt x="126" y="64"/>
                  </a:moveTo>
                  <a:cubicBezTo>
                    <a:pt x="129" y="51"/>
                    <a:pt x="143" y="37"/>
                    <a:pt x="152" y="29"/>
                  </a:cubicBezTo>
                  <a:cubicBezTo>
                    <a:pt x="169" y="14"/>
                    <a:pt x="184" y="10"/>
                    <a:pt x="192" y="10"/>
                  </a:cubicBezTo>
                  <a:cubicBezTo>
                    <a:pt x="212" y="10"/>
                    <a:pt x="224" y="28"/>
                    <a:pt x="224" y="57"/>
                  </a:cubicBezTo>
                  <a:cubicBezTo>
                    <a:pt x="224" y="87"/>
                    <a:pt x="208" y="144"/>
                    <a:pt x="199" y="163"/>
                  </a:cubicBezTo>
                  <a:cubicBezTo>
                    <a:pt x="182" y="198"/>
                    <a:pt x="158" y="214"/>
                    <a:pt x="139" y="214"/>
                  </a:cubicBezTo>
                  <a:cubicBezTo>
                    <a:pt x="106" y="214"/>
                    <a:pt x="100" y="173"/>
                    <a:pt x="100" y="170"/>
                  </a:cubicBezTo>
                  <a:cubicBezTo>
                    <a:pt x="100" y="169"/>
                    <a:pt x="100" y="168"/>
                    <a:pt x="101" y="162"/>
                  </a:cubicBezTo>
                  <a:lnTo>
                    <a:pt x="126" y="6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8" name="Freeform 46">
              <a:extLst>
                <a:ext uri="{FF2B5EF4-FFF2-40B4-BE49-F238E27FC236}">
                  <a16:creationId xmlns:a16="http://schemas.microsoft.com/office/drawing/2014/main" id="{5B3CD3C8-0F27-4C9D-B163-37DD372722FF}"/>
                </a:ext>
              </a:extLst>
            </p:cNvPr>
            <p:cNvSpPr>
              <a:spLocks/>
            </p:cNvSpPr>
            <p:nvPr>
              <p:custDataLst>
                <p:tags r:id="rId41"/>
              </p:custDataLst>
            </p:nvPr>
          </p:nvSpPr>
          <p:spPr bwMode="auto">
            <a:xfrm>
              <a:off x="2819400" y="2287588"/>
              <a:ext cx="28575" cy="123825"/>
            </a:xfrm>
            <a:custGeom>
              <a:avLst/>
              <a:gdLst>
                <a:gd name="T0" fmla="*/ 115 w 115"/>
                <a:gd name="T1" fmla="*/ 249 h 499"/>
                <a:gd name="T2" fmla="*/ 83 w 115"/>
                <a:gd name="T3" fmla="*/ 94 h 499"/>
                <a:gd name="T4" fmla="*/ 5 w 115"/>
                <a:gd name="T5" fmla="*/ 0 h 499"/>
                <a:gd name="T6" fmla="*/ 0 w 115"/>
                <a:gd name="T7" fmla="*/ 5 h 499"/>
                <a:gd name="T8" fmla="*/ 9 w 115"/>
                <a:gd name="T9" fmla="*/ 16 h 499"/>
                <a:gd name="T10" fmla="*/ 87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3" y="94"/>
                  </a:cubicBezTo>
                  <a:cubicBezTo>
                    <a:pt x="53" y="32"/>
                    <a:pt x="10" y="0"/>
                    <a:pt x="5" y="0"/>
                  </a:cubicBezTo>
                  <a:cubicBezTo>
                    <a:pt x="2" y="0"/>
                    <a:pt x="0" y="2"/>
                    <a:pt x="0" y="5"/>
                  </a:cubicBezTo>
                  <a:cubicBezTo>
                    <a:pt x="0" y="6"/>
                    <a:pt x="0" y="7"/>
                    <a:pt x="9" y="16"/>
                  </a:cubicBezTo>
                  <a:cubicBezTo>
                    <a:pt x="58" y="66"/>
                    <a:pt x="87" y="145"/>
                    <a:pt x="87" y="249"/>
                  </a:cubicBezTo>
                  <a:cubicBezTo>
                    <a:pt x="87" y="335"/>
                    <a:pt x="68" y="422"/>
                    <a:pt x="6" y="485"/>
                  </a:cubicBezTo>
                  <a:cubicBezTo>
                    <a:pt x="0" y="491"/>
                    <a:pt x="0" y="492"/>
                    <a:pt x="0" y="494"/>
                  </a:cubicBezTo>
                  <a:cubicBezTo>
                    <a:pt x="0" y="497"/>
                    <a:pt x="2" y="499"/>
                    <a:pt x="5" y="499"/>
                  </a:cubicBezTo>
                  <a:cubicBezTo>
                    <a:pt x="10" y="499"/>
                    <a:pt x="55"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9" name="Freeform 47">
              <a:extLst>
                <a:ext uri="{FF2B5EF4-FFF2-40B4-BE49-F238E27FC236}">
                  <a16:creationId xmlns:a16="http://schemas.microsoft.com/office/drawing/2014/main" id="{60AB7C39-8802-478B-96D6-3EC550E9C58B}"/>
                </a:ext>
              </a:extLst>
            </p:cNvPr>
            <p:cNvSpPr>
              <a:spLocks/>
            </p:cNvSpPr>
            <p:nvPr>
              <p:custDataLst>
                <p:tags r:id="rId42"/>
              </p:custDataLst>
            </p:nvPr>
          </p:nvSpPr>
          <p:spPr bwMode="auto">
            <a:xfrm>
              <a:off x="2862263" y="2270125"/>
              <a:ext cx="63500" cy="58738"/>
            </a:xfrm>
            <a:custGeom>
              <a:avLst/>
              <a:gdLst>
                <a:gd name="T0" fmla="*/ 155 w 261"/>
                <a:gd name="T1" fmla="*/ 25 h 236"/>
                <a:gd name="T2" fmla="*/ 165 w 261"/>
                <a:gd name="T3" fmla="*/ 13 h 236"/>
                <a:gd name="T4" fmla="*/ 186 w 261"/>
                <a:gd name="T5" fmla="*/ 13 h 236"/>
                <a:gd name="T6" fmla="*/ 225 w 261"/>
                <a:gd name="T7" fmla="*/ 16 h 236"/>
                <a:gd name="T8" fmla="*/ 242 w 261"/>
                <a:gd name="T9" fmla="*/ 43 h 236"/>
                <a:gd name="T10" fmla="*/ 239 w 261"/>
                <a:gd name="T11" fmla="*/ 72 h 236"/>
                <a:gd name="T12" fmla="*/ 239 w 261"/>
                <a:gd name="T13" fmla="*/ 75 h 236"/>
                <a:gd name="T14" fmla="*/ 244 w 261"/>
                <a:gd name="T15" fmla="*/ 81 h 236"/>
                <a:gd name="T16" fmla="*/ 251 w 261"/>
                <a:gd name="T17" fmla="*/ 72 h 236"/>
                <a:gd name="T18" fmla="*/ 261 w 261"/>
                <a:gd name="T19" fmla="*/ 5 h 236"/>
                <a:gd name="T20" fmla="*/ 250 w 261"/>
                <a:gd name="T21" fmla="*/ 0 h 236"/>
                <a:gd name="T22" fmla="*/ 36 w 261"/>
                <a:gd name="T23" fmla="*/ 0 h 236"/>
                <a:gd name="T24" fmla="*/ 24 w 261"/>
                <a:gd name="T25" fmla="*/ 8 h 236"/>
                <a:gd name="T26" fmla="*/ 2 w 261"/>
                <a:gd name="T27" fmla="*/ 69 h 236"/>
                <a:gd name="T28" fmla="*/ 0 w 261"/>
                <a:gd name="T29" fmla="*/ 76 h 236"/>
                <a:gd name="T30" fmla="*/ 6 w 261"/>
                <a:gd name="T31" fmla="*/ 81 h 236"/>
                <a:gd name="T32" fmla="*/ 13 w 261"/>
                <a:gd name="T33" fmla="*/ 72 h 236"/>
                <a:gd name="T34" fmla="*/ 98 w 261"/>
                <a:gd name="T35" fmla="*/ 13 h 236"/>
                <a:gd name="T36" fmla="*/ 113 w 261"/>
                <a:gd name="T37" fmla="*/ 13 h 236"/>
                <a:gd name="T38" fmla="*/ 123 w 261"/>
                <a:gd name="T39" fmla="*/ 16 h 236"/>
                <a:gd name="T40" fmla="*/ 122 w 261"/>
                <a:gd name="T41" fmla="*/ 24 h 236"/>
                <a:gd name="T42" fmla="*/ 76 w 261"/>
                <a:gd name="T43" fmla="*/ 207 h 236"/>
                <a:gd name="T44" fmla="*/ 35 w 261"/>
                <a:gd name="T45" fmla="*/ 224 h 236"/>
                <a:gd name="T46" fmla="*/ 20 w 261"/>
                <a:gd name="T47" fmla="*/ 231 h 236"/>
                <a:gd name="T48" fmla="*/ 26 w 261"/>
                <a:gd name="T49" fmla="*/ 236 h 236"/>
                <a:gd name="T50" fmla="*/ 56 w 261"/>
                <a:gd name="T51" fmla="*/ 235 h 236"/>
                <a:gd name="T52" fmla="*/ 85 w 261"/>
                <a:gd name="T53" fmla="*/ 235 h 236"/>
                <a:gd name="T54" fmla="*/ 117 w 261"/>
                <a:gd name="T55" fmla="*/ 235 h 236"/>
                <a:gd name="T56" fmla="*/ 146 w 261"/>
                <a:gd name="T57" fmla="*/ 236 h 236"/>
                <a:gd name="T58" fmla="*/ 154 w 261"/>
                <a:gd name="T59" fmla="*/ 228 h 236"/>
                <a:gd name="T60" fmla="*/ 140 w 261"/>
                <a:gd name="T61" fmla="*/ 224 h 236"/>
                <a:gd name="T62" fmla="*/ 120 w 261"/>
                <a:gd name="T63" fmla="*/ 223 h 236"/>
                <a:gd name="T64" fmla="*/ 107 w 261"/>
                <a:gd name="T65" fmla="*/ 216 h 236"/>
                <a:gd name="T66" fmla="*/ 108 w 261"/>
                <a:gd name="T67" fmla="*/ 208 h 236"/>
                <a:gd name="T68" fmla="*/ 155 w 261"/>
                <a:gd name="T69" fmla="*/ 2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155" y="25"/>
                  </a:moveTo>
                  <a:cubicBezTo>
                    <a:pt x="157" y="15"/>
                    <a:pt x="158" y="14"/>
                    <a:pt x="165" y="13"/>
                  </a:cubicBezTo>
                  <a:cubicBezTo>
                    <a:pt x="167" y="13"/>
                    <a:pt x="179" y="13"/>
                    <a:pt x="186" y="13"/>
                  </a:cubicBezTo>
                  <a:cubicBezTo>
                    <a:pt x="207" y="13"/>
                    <a:pt x="217" y="13"/>
                    <a:pt x="225" y="16"/>
                  </a:cubicBezTo>
                  <a:cubicBezTo>
                    <a:pt x="241" y="21"/>
                    <a:pt x="242" y="31"/>
                    <a:pt x="242" y="43"/>
                  </a:cubicBezTo>
                  <a:cubicBezTo>
                    <a:pt x="242" y="49"/>
                    <a:pt x="242" y="53"/>
                    <a:pt x="239" y="72"/>
                  </a:cubicBezTo>
                  <a:lnTo>
                    <a:pt x="239" y="75"/>
                  </a:lnTo>
                  <a:cubicBezTo>
                    <a:pt x="239" y="79"/>
                    <a:pt x="241" y="81"/>
                    <a:pt x="244" y="81"/>
                  </a:cubicBezTo>
                  <a:cubicBezTo>
                    <a:pt x="250" y="81"/>
                    <a:pt x="250" y="77"/>
                    <a:pt x="251" y="72"/>
                  </a:cubicBezTo>
                  <a:lnTo>
                    <a:pt x="261" y="5"/>
                  </a:lnTo>
                  <a:cubicBezTo>
                    <a:pt x="261" y="0"/>
                    <a:pt x="256" y="0"/>
                    <a:pt x="250" y="0"/>
                  </a:cubicBezTo>
                  <a:lnTo>
                    <a:pt x="36" y="0"/>
                  </a:lnTo>
                  <a:cubicBezTo>
                    <a:pt x="27" y="0"/>
                    <a:pt x="26" y="0"/>
                    <a:pt x="24" y="8"/>
                  </a:cubicBezTo>
                  <a:lnTo>
                    <a:pt x="2" y="69"/>
                  </a:lnTo>
                  <a:cubicBezTo>
                    <a:pt x="1" y="71"/>
                    <a:pt x="0" y="74"/>
                    <a:pt x="0" y="76"/>
                  </a:cubicBezTo>
                  <a:cubicBezTo>
                    <a:pt x="0" y="77"/>
                    <a:pt x="1" y="81"/>
                    <a:pt x="6" y="81"/>
                  </a:cubicBezTo>
                  <a:cubicBezTo>
                    <a:pt x="11" y="81"/>
                    <a:pt x="11" y="79"/>
                    <a:pt x="13" y="72"/>
                  </a:cubicBezTo>
                  <a:cubicBezTo>
                    <a:pt x="34" y="16"/>
                    <a:pt x="45" y="13"/>
                    <a:pt x="98" y="13"/>
                  </a:cubicBezTo>
                  <a:lnTo>
                    <a:pt x="113" y="13"/>
                  </a:lnTo>
                  <a:cubicBezTo>
                    <a:pt x="123" y="13"/>
                    <a:pt x="123" y="13"/>
                    <a:pt x="123" y="16"/>
                  </a:cubicBezTo>
                  <a:cubicBezTo>
                    <a:pt x="123" y="17"/>
                    <a:pt x="123" y="19"/>
                    <a:pt x="122" y="24"/>
                  </a:cubicBezTo>
                  <a:lnTo>
                    <a:pt x="76" y="207"/>
                  </a:lnTo>
                  <a:cubicBezTo>
                    <a:pt x="73" y="220"/>
                    <a:pt x="72" y="224"/>
                    <a:pt x="35" y="224"/>
                  </a:cubicBezTo>
                  <a:cubicBezTo>
                    <a:pt x="23" y="224"/>
                    <a:pt x="20" y="224"/>
                    <a:pt x="20" y="231"/>
                  </a:cubicBezTo>
                  <a:cubicBezTo>
                    <a:pt x="20" y="232"/>
                    <a:pt x="20" y="236"/>
                    <a:pt x="26" y="236"/>
                  </a:cubicBezTo>
                  <a:cubicBezTo>
                    <a:pt x="35" y="236"/>
                    <a:pt x="46" y="235"/>
                    <a:pt x="56" y="235"/>
                  </a:cubicBezTo>
                  <a:cubicBezTo>
                    <a:pt x="65" y="235"/>
                    <a:pt x="76" y="235"/>
                    <a:pt x="85" y="235"/>
                  </a:cubicBezTo>
                  <a:cubicBezTo>
                    <a:pt x="95" y="235"/>
                    <a:pt x="107" y="235"/>
                    <a:pt x="117" y="235"/>
                  </a:cubicBezTo>
                  <a:cubicBezTo>
                    <a:pt x="126" y="235"/>
                    <a:pt x="137" y="236"/>
                    <a:pt x="146" y="236"/>
                  </a:cubicBezTo>
                  <a:cubicBezTo>
                    <a:pt x="149" y="236"/>
                    <a:pt x="154" y="236"/>
                    <a:pt x="154" y="228"/>
                  </a:cubicBezTo>
                  <a:cubicBezTo>
                    <a:pt x="154" y="224"/>
                    <a:pt x="151" y="224"/>
                    <a:pt x="140" y="224"/>
                  </a:cubicBezTo>
                  <a:cubicBezTo>
                    <a:pt x="133" y="224"/>
                    <a:pt x="126" y="223"/>
                    <a:pt x="120" y="223"/>
                  </a:cubicBezTo>
                  <a:cubicBezTo>
                    <a:pt x="108" y="222"/>
                    <a:pt x="107" y="220"/>
                    <a:pt x="107" y="216"/>
                  </a:cubicBezTo>
                  <a:cubicBezTo>
                    <a:pt x="107" y="214"/>
                    <a:pt x="107" y="213"/>
                    <a:pt x="108" y="208"/>
                  </a:cubicBezTo>
                  <a:lnTo>
                    <a:pt x="155" y="2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0" name="Freeform 48">
              <a:extLst>
                <a:ext uri="{FF2B5EF4-FFF2-40B4-BE49-F238E27FC236}">
                  <a16:creationId xmlns:a16="http://schemas.microsoft.com/office/drawing/2014/main" id="{5B2345DD-846B-4D7F-BA21-412431620996}"/>
                </a:ext>
              </a:extLst>
            </p:cNvPr>
            <p:cNvSpPr>
              <a:spLocks/>
            </p:cNvSpPr>
            <p:nvPr>
              <p:custDataLst>
                <p:tags r:id="rId43"/>
              </p:custDataLst>
            </p:nvPr>
          </p:nvSpPr>
          <p:spPr bwMode="auto">
            <a:xfrm>
              <a:off x="2944813" y="2366963"/>
              <a:ext cx="12700" cy="36513"/>
            </a:xfrm>
            <a:custGeom>
              <a:avLst/>
              <a:gdLst>
                <a:gd name="T0" fmla="*/ 58 w 58"/>
                <a:gd name="T1" fmla="*/ 52 h 149"/>
                <a:gd name="T2" fmla="*/ 26 w 58"/>
                <a:gd name="T3" fmla="*/ 0 h 149"/>
                <a:gd name="T4" fmla="*/ 0 w 58"/>
                <a:gd name="T5" fmla="*/ 27 h 149"/>
                <a:gd name="T6" fmla="*/ 26 w 58"/>
                <a:gd name="T7" fmla="*/ 53 h 149"/>
                <a:gd name="T8" fmla="*/ 44 w 58"/>
                <a:gd name="T9" fmla="*/ 46 h 149"/>
                <a:gd name="T10" fmla="*/ 46 w 58"/>
                <a:gd name="T11" fmla="*/ 45 h 149"/>
                <a:gd name="T12" fmla="*/ 47 w 58"/>
                <a:gd name="T13" fmla="*/ 52 h 149"/>
                <a:gd name="T14" fmla="*/ 13 w 58"/>
                <a:gd name="T15" fmla="*/ 136 h 149"/>
                <a:gd name="T16" fmla="*/ 8 w 58"/>
                <a:gd name="T17" fmla="*/ 144 h 149"/>
                <a:gd name="T18" fmla="*/ 13 w 58"/>
                <a:gd name="T19" fmla="*/ 149 h 149"/>
                <a:gd name="T20" fmla="*/ 58 w 58"/>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49">
                  <a:moveTo>
                    <a:pt x="58" y="52"/>
                  </a:moveTo>
                  <a:cubicBezTo>
                    <a:pt x="58" y="20"/>
                    <a:pt x="45" y="0"/>
                    <a:pt x="26" y="0"/>
                  </a:cubicBezTo>
                  <a:cubicBezTo>
                    <a:pt x="10" y="0"/>
                    <a:pt x="0" y="13"/>
                    <a:pt x="0" y="27"/>
                  </a:cubicBezTo>
                  <a:cubicBezTo>
                    <a:pt x="0" y="40"/>
                    <a:pt x="10" y="53"/>
                    <a:pt x="26" y="53"/>
                  </a:cubicBezTo>
                  <a:cubicBezTo>
                    <a:pt x="32" y="53"/>
                    <a:pt x="39" y="51"/>
                    <a:pt x="44" y="46"/>
                  </a:cubicBezTo>
                  <a:cubicBezTo>
                    <a:pt x="45" y="45"/>
                    <a:pt x="45" y="45"/>
                    <a:pt x="46" y="45"/>
                  </a:cubicBezTo>
                  <a:cubicBezTo>
                    <a:pt x="46" y="45"/>
                    <a:pt x="47" y="45"/>
                    <a:pt x="47" y="52"/>
                  </a:cubicBezTo>
                  <a:cubicBezTo>
                    <a:pt x="47" y="89"/>
                    <a:pt x="30" y="119"/>
                    <a:pt x="13" y="136"/>
                  </a:cubicBezTo>
                  <a:cubicBezTo>
                    <a:pt x="8" y="141"/>
                    <a:pt x="8" y="142"/>
                    <a:pt x="8" y="144"/>
                  </a:cubicBezTo>
                  <a:cubicBezTo>
                    <a:pt x="8" y="147"/>
                    <a:pt x="10" y="149"/>
                    <a:pt x="13" y="149"/>
                  </a:cubicBezTo>
                  <a:cubicBezTo>
                    <a:pt x="18" y="149"/>
                    <a:pt x="58" y="111"/>
                    <a:pt x="58"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1" name="Oval 49">
              <a:extLst>
                <a:ext uri="{FF2B5EF4-FFF2-40B4-BE49-F238E27FC236}">
                  <a16:creationId xmlns:a16="http://schemas.microsoft.com/office/drawing/2014/main" id="{5BBFB660-9BEF-4800-810B-70BC9F661538}"/>
                </a:ext>
              </a:extLst>
            </p:cNvPr>
            <p:cNvSpPr>
              <a:spLocks noChangeArrowheads="1"/>
            </p:cNvSpPr>
            <p:nvPr>
              <p:custDataLst>
                <p:tags r:id="rId44"/>
              </p:custDataLst>
            </p:nvPr>
          </p:nvSpPr>
          <p:spPr bwMode="auto">
            <a:xfrm>
              <a:off x="2997200" y="2366963"/>
              <a:ext cx="12700" cy="1270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2" name="Oval 50">
              <a:extLst>
                <a:ext uri="{FF2B5EF4-FFF2-40B4-BE49-F238E27FC236}">
                  <a16:creationId xmlns:a16="http://schemas.microsoft.com/office/drawing/2014/main" id="{42E2B3A8-0A29-49EB-A24A-8177B5A87AA4}"/>
                </a:ext>
              </a:extLst>
            </p:cNvPr>
            <p:cNvSpPr>
              <a:spLocks noChangeArrowheads="1"/>
            </p:cNvSpPr>
            <p:nvPr>
              <p:custDataLst>
                <p:tags r:id="rId45"/>
              </p:custDataLst>
            </p:nvPr>
          </p:nvSpPr>
          <p:spPr bwMode="auto">
            <a:xfrm>
              <a:off x="3049588" y="2366963"/>
              <a:ext cx="12700" cy="1270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3" name="Oval 51">
              <a:extLst>
                <a:ext uri="{FF2B5EF4-FFF2-40B4-BE49-F238E27FC236}">
                  <a16:creationId xmlns:a16="http://schemas.microsoft.com/office/drawing/2014/main" id="{5DE65642-76A3-4334-A31C-F96D474FB4F0}"/>
                </a:ext>
              </a:extLst>
            </p:cNvPr>
            <p:cNvSpPr>
              <a:spLocks noChangeArrowheads="1"/>
            </p:cNvSpPr>
            <p:nvPr>
              <p:custDataLst>
                <p:tags r:id="rId46"/>
              </p:custDataLst>
            </p:nvPr>
          </p:nvSpPr>
          <p:spPr bwMode="auto">
            <a:xfrm>
              <a:off x="3103563" y="2366963"/>
              <a:ext cx="12700" cy="12700"/>
            </a:xfrm>
            <a:prstGeom prst="ellipse">
              <a:avLst/>
            </a:pr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4" name="Freeform 52">
              <a:extLst>
                <a:ext uri="{FF2B5EF4-FFF2-40B4-BE49-F238E27FC236}">
                  <a16:creationId xmlns:a16="http://schemas.microsoft.com/office/drawing/2014/main" id="{9606CC57-8730-4138-86FA-F1413F892BD3}"/>
                </a:ext>
              </a:extLst>
            </p:cNvPr>
            <p:cNvSpPr>
              <a:spLocks/>
            </p:cNvSpPr>
            <p:nvPr>
              <p:custDataLst>
                <p:tags r:id="rId47"/>
              </p:custDataLst>
            </p:nvPr>
          </p:nvSpPr>
          <p:spPr bwMode="auto">
            <a:xfrm>
              <a:off x="3155950" y="2366963"/>
              <a:ext cx="14288" cy="36513"/>
            </a:xfrm>
            <a:custGeom>
              <a:avLst/>
              <a:gdLst>
                <a:gd name="T0" fmla="*/ 59 w 59"/>
                <a:gd name="T1" fmla="*/ 52 h 149"/>
                <a:gd name="T2" fmla="*/ 27 w 59"/>
                <a:gd name="T3" fmla="*/ 0 h 149"/>
                <a:gd name="T4" fmla="*/ 0 w 59"/>
                <a:gd name="T5" fmla="*/ 27 h 149"/>
                <a:gd name="T6" fmla="*/ 27 w 59"/>
                <a:gd name="T7" fmla="*/ 53 h 149"/>
                <a:gd name="T8" fmla="*/ 44 w 59"/>
                <a:gd name="T9" fmla="*/ 46 h 149"/>
                <a:gd name="T10" fmla="*/ 47 w 59"/>
                <a:gd name="T11" fmla="*/ 45 h 149"/>
                <a:gd name="T12" fmla="*/ 48 w 59"/>
                <a:gd name="T13" fmla="*/ 52 h 149"/>
                <a:gd name="T14" fmla="*/ 14 w 59"/>
                <a:gd name="T15" fmla="*/ 136 h 149"/>
                <a:gd name="T16" fmla="*/ 8 w 59"/>
                <a:gd name="T17" fmla="*/ 144 h 149"/>
                <a:gd name="T18" fmla="*/ 13 w 59"/>
                <a:gd name="T19" fmla="*/ 149 h 149"/>
                <a:gd name="T20" fmla="*/ 59 w 59"/>
                <a:gd name="T21" fmla="*/ 5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9">
                  <a:moveTo>
                    <a:pt x="59" y="52"/>
                  </a:moveTo>
                  <a:cubicBezTo>
                    <a:pt x="59" y="20"/>
                    <a:pt x="46" y="0"/>
                    <a:pt x="27" y="0"/>
                  </a:cubicBezTo>
                  <a:cubicBezTo>
                    <a:pt x="10" y="0"/>
                    <a:pt x="0" y="13"/>
                    <a:pt x="0" y="27"/>
                  </a:cubicBezTo>
                  <a:cubicBezTo>
                    <a:pt x="0" y="40"/>
                    <a:pt x="10" y="53"/>
                    <a:pt x="27" y="53"/>
                  </a:cubicBezTo>
                  <a:cubicBezTo>
                    <a:pt x="33" y="53"/>
                    <a:pt x="39" y="51"/>
                    <a:pt x="44" y="46"/>
                  </a:cubicBezTo>
                  <a:cubicBezTo>
                    <a:pt x="46" y="45"/>
                    <a:pt x="46" y="45"/>
                    <a:pt x="47" y="45"/>
                  </a:cubicBezTo>
                  <a:cubicBezTo>
                    <a:pt x="47" y="45"/>
                    <a:pt x="48" y="45"/>
                    <a:pt x="48" y="52"/>
                  </a:cubicBezTo>
                  <a:cubicBezTo>
                    <a:pt x="48" y="89"/>
                    <a:pt x="30" y="119"/>
                    <a:pt x="14" y="136"/>
                  </a:cubicBezTo>
                  <a:cubicBezTo>
                    <a:pt x="8" y="141"/>
                    <a:pt x="8" y="142"/>
                    <a:pt x="8" y="144"/>
                  </a:cubicBezTo>
                  <a:cubicBezTo>
                    <a:pt x="8" y="147"/>
                    <a:pt x="11" y="149"/>
                    <a:pt x="13" y="149"/>
                  </a:cubicBezTo>
                  <a:cubicBezTo>
                    <a:pt x="19" y="149"/>
                    <a:pt x="59" y="111"/>
                    <a:pt x="59" y="5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5" name="Freeform 53">
              <a:extLst>
                <a:ext uri="{FF2B5EF4-FFF2-40B4-BE49-F238E27FC236}">
                  <a16:creationId xmlns:a16="http://schemas.microsoft.com/office/drawing/2014/main" id="{C8AF5222-C6E9-4C2F-B950-BB58648A9147}"/>
                </a:ext>
              </a:extLst>
            </p:cNvPr>
            <p:cNvSpPr>
              <a:spLocks/>
            </p:cNvSpPr>
            <p:nvPr>
              <p:custDataLst>
                <p:tags r:id="rId48"/>
              </p:custDataLst>
            </p:nvPr>
          </p:nvSpPr>
          <p:spPr bwMode="auto">
            <a:xfrm>
              <a:off x="3205163" y="2292350"/>
              <a:ext cx="58738" cy="112713"/>
            </a:xfrm>
            <a:custGeom>
              <a:avLst/>
              <a:gdLst>
                <a:gd name="T0" fmla="*/ 157 w 249"/>
                <a:gd name="T1" fmla="*/ 152 h 454"/>
                <a:gd name="T2" fmla="*/ 200 w 249"/>
                <a:gd name="T3" fmla="*/ 152 h 454"/>
                <a:gd name="T4" fmla="*/ 215 w 249"/>
                <a:gd name="T5" fmla="*/ 142 h 454"/>
                <a:gd name="T6" fmla="*/ 201 w 249"/>
                <a:gd name="T7" fmla="*/ 137 h 454"/>
                <a:gd name="T8" fmla="*/ 160 w 249"/>
                <a:gd name="T9" fmla="*/ 137 h 454"/>
                <a:gd name="T10" fmla="*/ 170 w 249"/>
                <a:gd name="T11" fmla="*/ 80 h 454"/>
                <a:gd name="T12" fmla="*/ 182 w 249"/>
                <a:gd name="T13" fmla="*/ 28 h 454"/>
                <a:gd name="T14" fmla="*/ 206 w 249"/>
                <a:gd name="T15" fmla="*/ 11 h 454"/>
                <a:gd name="T16" fmla="*/ 230 w 249"/>
                <a:gd name="T17" fmla="*/ 20 h 454"/>
                <a:gd name="T18" fmla="*/ 203 w 249"/>
                <a:gd name="T19" fmla="*/ 47 h 454"/>
                <a:gd name="T20" fmla="*/ 222 w 249"/>
                <a:gd name="T21" fmla="*/ 65 h 454"/>
                <a:gd name="T22" fmla="*/ 249 w 249"/>
                <a:gd name="T23" fmla="*/ 35 h 454"/>
                <a:gd name="T24" fmla="*/ 206 w 249"/>
                <a:gd name="T25" fmla="*/ 0 h 454"/>
                <a:gd name="T26" fmla="*/ 142 w 249"/>
                <a:gd name="T27" fmla="*/ 59 h 454"/>
                <a:gd name="T28" fmla="*/ 126 w 249"/>
                <a:gd name="T29" fmla="*/ 137 h 454"/>
                <a:gd name="T30" fmla="*/ 91 w 249"/>
                <a:gd name="T31" fmla="*/ 137 h 454"/>
                <a:gd name="T32" fmla="*/ 76 w 249"/>
                <a:gd name="T33" fmla="*/ 146 h 454"/>
                <a:gd name="T34" fmla="*/ 90 w 249"/>
                <a:gd name="T35" fmla="*/ 152 h 454"/>
                <a:gd name="T36" fmla="*/ 123 w 249"/>
                <a:gd name="T37" fmla="*/ 152 h 454"/>
                <a:gd name="T38" fmla="*/ 86 w 249"/>
                <a:gd name="T39" fmla="*/ 349 h 454"/>
                <a:gd name="T40" fmla="*/ 43 w 249"/>
                <a:gd name="T41" fmla="*/ 443 h 454"/>
                <a:gd name="T42" fmla="*/ 19 w 249"/>
                <a:gd name="T43" fmla="*/ 434 h 454"/>
                <a:gd name="T44" fmla="*/ 46 w 249"/>
                <a:gd name="T45" fmla="*/ 407 h 454"/>
                <a:gd name="T46" fmla="*/ 28 w 249"/>
                <a:gd name="T47" fmla="*/ 390 h 454"/>
                <a:gd name="T48" fmla="*/ 0 w 249"/>
                <a:gd name="T49" fmla="*/ 420 h 454"/>
                <a:gd name="T50" fmla="*/ 43 w 249"/>
                <a:gd name="T51" fmla="*/ 454 h 454"/>
                <a:gd name="T52" fmla="*/ 99 w 249"/>
                <a:gd name="T53" fmla="*/ 406 h 454"/>
                <a:gd name="T54" fmla="*/ 127 w 249"/>
                <a:gd name="T55" fmla="*/ 311 h 454"/>
                <a:gd name="T56" fmla="*/ 157 w 249"/>
                <a:gd name="T57" fmla="*/ 15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9" h="454">
                  <a:moveTo>
                    <a:pt x="157" y="152"/>
                  </a:moveTo>
                  <a:lnTo>
                    <a:pt x="200" y="152"/>
                  </a:lnTo>
                  <a:cubicBezTo>
                    <a:pt x="210" y="152"/>
                    <a:pt x="215" y="152"/>
                    <a:pt x="215" y="142"/>
                  </a:cubicBezTo>
                  <a:cubicBezTo>
                    <a:pt x="215" y="137"/>
                    <a:pt x="210" y="137"/>
                    <a:pt x="201" y="137"/>
                  </a:cubicBezTo>
                  <a:lnTo>
                    <a:pt x="160" y="137"/>
                  </a:lnTo>
                  <a:lnTo>
                    <a:pt x="170" y="80"/>
                  </a:lnTo>
                  <a:cubicBezTo>
                    <a:pt x="172" y="70"/>
                    <a:pt x="179" y="34"/>
                    <a:pt x="182" y="28"/>
                  </a:cubicBezTo>
                  <a:cubicBezTo>
                    <a:pt x="187" y="19"/>
                    <a:pt x="195" y="11"/>
                    <a:pt x="206" y="11"/>
                  </a:cubicBezTo>
                  <a:cubicBezTo>
                    <a:pt x="208" y="11"/>
                    <a:pt x="221" y="11"/>
                    <a:pt x="230" y="20"/>
                  </a:cubicBezTo>
                  <a:cubicBezTo>
                    <a:pt x="208" y="22"/>
                    <a:pt x="203" y="40"/>
                    <a:pt x="203" y="47"/>
                  </a:cubicBezTo>
                  <a:cubicBezTo>
                    <a:pt x="203" y="59"/>
                    <a:pt x="212" y="65"/>
                    <a:pt x="222" y="65"/>
                  </a:cubicBezTo>
                  <a:cubicBezTo>
                    <a:pt x="235" y="65"/>
                    <a:pt x="249" y="54"/>
                    <a:pt x="249" y="35"/>
                  </a:cubicBezTo>
                  <a:cubicBezTo>
                    <a:pt x="249" y="12"/>
                    <a:pt x="226" y="0"/>
                    <a:pt x="206" y="0"/>
                  </a:cubicBezTo>
                  <a:cubicBezTo>
                    <a:pt x="189" y="0"/>
                    <a:pt x="157" y="9"/>
                    <a:pt x="142" y="59"/>
                  </a:cubicBezTo>
                  <a:cubicBezTo>
                    <a:pt x="139" y="69"/>
                    <a:pt x="138" y="74"/>
                    <a:pt x="126" y="137"/>
                  </a:cubicBezTo>
                  <a:lnTo>
                    <a:pt x="91" y="137"/>
                  </a:lnTo>
                  <a:cubicBezTo>
                    <a:pt x="82" y="137"/>
                    <a:pt x="76" y="137"/>
                    <a:pt x="76" y="146"/>
                  </a:cubicBezTo>
                  <a:cubicBezTo>
                    <a:pt x="76" y="152"/>
                    <a:pt x="81" y="152"/>
                    <a:pt x="90" y="152"/>
                  </a:cubicBezTo>
                  <a:lnTo>
                    <a:pt x="123" y="152"/>
                  </a:lnTo>
                  <a:lnTo>
                    <a:pt x="86" y="349"/>
                  </a:lnTo>
                  <a:cubicBezTo>
                    <a:pt x="77" y="398"/>
                    <a:pt x="68" y="443"/>
                    <a:pt x="43" y="443"/>
                  </a:cubicBezTo>
                  <a:cubicBezTo>
                    <a:pt x="41" y="443"/>
                    <a:pt x="28" y="443"/>
                    <a:pt x="19" y="434"/>
                  </a:cubicBezTo>
                  <a:cubicBezTo>
                    <a:pt x="42" y="433"/>
                    <a:pt x="46" y="415"/>
                    <a:pt x="46" y="407"/>
                  </a:cubicBezTo>
                  <a:cubicBezTo>
                    <a:pt x="46" y="396"/>
                    <a:pt x="37" y="390"/>
                    <a:pt x="28" y="390"/>
                  </a:cubicBezTo>
                  <a:cubicBezTo>
                    <a:pt x="15" y="390"/>
                    <a:pt x="0" y="401"/>
                    <a:pt x="0" y="420"/>
                  </a:cubicBezTo>
                  <a:cubicBezTo>
                    <a:pt x="0" y="442"/>
                    <a:pt x="22" y="454"/>
                    <a:pt x="43" y="454"/>
                  </a:cubicBezTo>
                  <a:cubicBezTo>
                    <a:pt x="70" y="454"/>
                    <a:pt x="90" y="425"/>
                    <a:pt x="99" y="406"/>
                  </a:cubicBezTo>
                  <a:cubicBezTo>
                    <a:pt x="115" y="374"/>
                    <a:pt x="126" y="314"/>
                    <a:pt x="127" y="311"/>
                  </a:cubicBezTo>
                  <a:lnTo>
                    <a:pt x="157" y="15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4" name="Freeform 54">
              <a:extLst>
                <a:ext uri="{FF2B5EF4-FFF2-40B4-BE49-F238E27FC236}">
                  <a16:creationId xmlns:a16="http://schemas.microsoft.com/office/drawing/2014/main" id="{4C87B1AD-1283-4875-9503-D94E73C747F7}"/>
                </a:ext>
              </a:extLst>
            </p:cNvPr>
            <p:cNvSpPr>
              <a:spLocks/>
            </p:cNvSpPr>
            <p:nvPr>
              <p:custDataLst>
                <p:tags r:id="rId49"/>
              </p:custDataLst>
            </p:nvPr>
          </p:nvSpPr>
          <p:spPr bwMode="auto">
            <a:xfrm>
              <a:off x="3260725" y="2360613"/>
              <a:ext cx="50800" cy="38100"/>
            </a:xfrm>
            <a:custGeom>
              <a:avLst/>
              <a:gdLst>
                <a:gd name="T0" fmla="*/ 26 w 213"/>
                <a:gd name="T1" fmla="*/ 132 h 157"/>
                <a:gd name="T2" fmla="*/ 23 w 213"/>
                <a:gd name="T3" fmla="*/ 146 h 157"/>
                <a:gd name="T4" fmla="*/ 35 w 213"/>
                <a:gd name="T5" fmla="*/ 157 h 157"/>
                <a:gd name="T6" fmla="*/ 48 w 213"/>
                <a:gd name="T7" fmla="*/ 149 h 157"/>
                <a:gd name="T8" fmla="*/ 54 w 213"/>
                <a:gd name="T9" fmla="*/ 128 h 157"/>
                <a:gd name="T10" fmla="*/ 62 w 213"/>
                <a:gd name="T11" fmla="*/ 96 h 157"/>
                <a:gd name="T12" fmla="*/ 68 w 213"/>
                <a:gd name="T13" fmla="*/ 73 h 157"/>
                <a:gd name="T14" fmla="*/ 83 w 213"/>
                <a:gd name="T15" fmla="*/ 42 h 157"/>
                <a:gd name="T16" fmla="*/ 135 w 213"/>
                <a:gd name="T17" fmla="*/ 10 h 157"/>
                <a:gd name="T18" fmla="*/ 156 w 213"/>
                <a:gd name="T19" fmla="*/ 34 h 157"/>
                <a:gd name="T20" fmla="*/ 135 w 213"/>
                <a:gd name="T21" fmla="*/ 108 h 157"/>
                <a:gd name="T22" fmla="*/ 130 w 213"/>
                <a:gd name="T23" fmla="*/ 127 h 157"/>
                <a:gd name="T24" fmla="*/ 163 w 213"/>
                <a:gd name="T25" fmla="*/ 157 h 157"/>
                <a:gd name="T26" fmla="*/ 213 w 213"/>
                <a:gd name="T27" fmla="*/ 104 h 157"/>
                <a:gd name="T28" fmla="*/ 207 w 213"/>
                <a:gd name="T29" fmla="*/ 99 h 157"/>
                <a:gd name="T30" fmla="*/ 201 w 213"/>
                <a:gd name="T31" fmla="*/ 105 h 157"/>
                <a:gd name="T32" fmla="*/ 164 w 213"/>
                <a:gd name="T33" fmla="*/ 147 h 157"/>
                <a:gd name="T34" fmla="*/ 155 w 213"/>
                <a:gd name="T35" fmla="*/ 135 h 157"/>
                <a:gd name="T36" fmla="*/ 163 w 213"/>
                <a:gd name="T37" fmla="*/ 107 h 157"/>
                <a:gd name="T38" fmla="*/ 182 w 213"/>
                <a:gd name="T39" fmla="*/ 40 h 157"/>
                <a:gd name="T40" fmla="*/ 136 w 213"/>
                <a:gd name="T41" fmla="*/ 0 h 157"/>
                <a:gd name="T42" fmla="*/ 77 w 213"/>
                <a:gd name="T43" fmla="*/ 32 h 157"/>
                <a:gd name="T44" fmla="*/ 40 w 213"/>
                <a:gd name="T45" fmla="*/ 0 h 157"/>
                <a:gd name="T46" fmla="*/ 13 w 213"/>
                <a:gd name="T47" fmla="*/ 19 h 157"/>
                <a:gd name="T48" fmla="*/ 0 w 213"/>
                <a:gd name="T49" fmla="*/ 53 h 157"/>
                <a:gd name="T50" fmla="*/ 6 w 213"/>
                <a:gd name="T51" fmla="*/ 58 h 157"/>
                <a:gd name="T52" fmla="*/ 14 w 213"/>
                <a:gd name="T53" fmla="*/ 47 h 157"/>
                <a:gd name="T54" fmla="*/ 39 w 213"/>
                <a:gd name="T55" fmla="*/ 10 h 157"/>
                <a:gd name="T56" fmla="*/ 51 w 213"/>
                <a:gd name="T57" fmla="*/ 27 h 157"/>
                <a:gd name="T58" fmla="*/ 45 w 213"/>
                <a:gd name="T59" fmla="*/ 56 h 157"/>
                <a:gd name="T60" fmla="*/ 37 w 213"/>
                <a:gd name="T61" fmla="*/ 87 h 157"/>
                <a:gd name="T62" fmla="*/ 26 w 213"/>
                <a:gd name="T63" fmla="*/ 13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6" y="132"/>
                  </a:moveTo>
                  <a:cubicBezTo>
                    <a:pt x="25" y="136"/>
                    <a:pt x="23" y="145"/>
                    <a:pt x="23" y="146"/>
                  </a:cubicBezTo>
                  <a:cubicBezTo>
                    <a:pt x="23" y="154"/>
                    <a:pt x="29" y="157"/>
                    <a:pt x="35" y="157"/>
                  </a:cubicBezTo>
                  <a:cubicBezTo>
                    <a:pt x="41" y="157"/>
                    <a:pt x="46" y="153"/>
                    <a:pt x="48" y="149"/>
                  </a:cubicBezTo>
                  <a:cubicBezTo>
                    <a:pt x="50" y="146"/>
                    <a:pt x="53" y="135"/>
                    <a:pt x="54" y="128"/>
                  </a:cubicBezTo>
                  <a:cubicBezTo>
                    <a:pt x="56" y="121"/>
                    <a:pt x="60" y="105"/>
                    <a:pt x="62" y="96"/>
                  </a:cubicBezTo>
                  <a:cubicBezTo>
                    <a:pt x="64" y="89"/>
                    <a:pt x="66" y="81"/>
                    <a:pt x="68" y="73"/>
                  </a:cubicBezTo>
                  <a:cubicBezTo>
                    <a:pt x="72" y="59"/>
                    <a:pt x="73" y="56"/>
                    <a:pt x="83" y="42"/>
                  </a:cubicBezTo>
                  <a:cubicBezTo>
                    <a:pt x="92" y="28"/>
                    <a:pt x="109" y="10"/>
                    <a:pt x="135" y="10"/>
                  </a:cubicBezTo>
                  <a:cubicBezTo>
                    <a:pt x="155" y="10"/>
                    <a:pt x="156" y="27"/>
                    <a:pt x="156" y="34"/>
                  </a:cubicBezTo>
                  <a:cubicBezTo>
                    <a:pt x="156" y="55"/>
                    <a:pt x="141" y="94"/>
                    <a:pt x="135" y="108"/>
                  </a:cubicBezTo>
                  <a:cubicBezTo>
                    <a:pt x="131" y="118"/>
                    <a:pt x="130" y="121"/>
                    <a:pt x="130" y="127"/>
                  </a:cubicBezTo>
                  <a:cubicBezTo>
                    <a:pt x="130" y="146"/>
                    <a:pt x="145" y="157"/>
                    <a:pt x="163" y="157"/>
                  </a:cubicBezTo>
                  <a:cubicBezTo>
                    <a:pt x="198" y="157"/>
                    <a:pt x="213" y="109"/>
                    <a:pt x="213" y="104"/>
                  </a:cubicBezTo>
                  <a:cubicBezTo>
                    <a:pt x="213" y="99"/>
                    <a:pt x="209" y="99"/>
                    <a:pt x="207" y="99"/>
                  </a:cubicBezTo>
                  <a:cubicBezTo>
                    <a:pt x="203" y="99"/>
                    <a:pt x="202" y="101"/>
                    <a:pt x="201" y="105"/>
                  </a:cubicBezTo>
                  <a:cubicBezTo>
                    <a:pt x="193" y="133"/>
                    <a:pt x="178" y="147"/>
                    <a:pt x="164" y="147"/>
                  </a:cubicBezTo>
                  <a:cubicBezTo>
                    <a:pt x="157" y="147"/>
                    <a:pt x="155" y="142"/>
                    <a:pt x="155" y="135"/>
                  </a:cubicBezTo>
                  <a:cubicBezTo>
                    <a:pt x="155" y="127"/>
                    <a:pt x="157" y="123"/>
                    <a:pt x="163" y="107"/>
                  </a:cubicBezTo>
                  <a:cubicBezTo>
                    <a:pt x="167" y="96"/>
                    <a:pt x="182" y="59"/>
                    <a:pt x="182" y="40"/>
                  </a:cubicBezTo>
                  <a:cubicBezTo>
                    <a:pt x="182" y="6"/>
                    <a:pt x="155" y="0"/>
                    <a:pt x="136" y="0"/>
                  </a:cubicBezTo>
                  <a:cubicBezTo>
                    <a:pt x="107" y="0"/>
                    <a:pt x="88" y="18"/>
                    <a:pt x="77" y="32"/>
                  </a:cubicBezTo>
                  <a:cubicBezTo>
                    <a:pt x="75" y="7"/>
                    <a:pt x="54" y="0"/>
                    <a:pt x="40" y="0"/>
                  </a:cubicBezTo>
                  <a:cubicBezTo>
                    <a:pt x="25" y="0"/>
                    <a:pt x="17" y="11"/>
                    <a:pt x="13" y="19"/>
                  </a:cubicBezTo>
                  <a:cubicBezTo>
                    <a:pt x="5" y="32"/>
                    <a:pt x="0" y="51"/>
                    <a:pt x="0" y="53"/>
                  </a:cubicBezTo>
                  <a:cubicBezTo>
                    <a:pt x="0" y="58"/>
                    <a:pt x="5" y="58"/>
                    <a:pt x="6" y="58"/>
                  </a:cubicBezTo>
                  <a:cubicBezTo>
                    <a:pt x="11" y="58"/>
                    <a:pt x="11" y="57"/>
                    <a:pt x="14" y="47"/>
                  </a:cubicBezTo>
                  <a:cubicBezTo>
                    <a:pt x="19" y="27"/>
                    <a:pt x="25" y="10"/>
                    <a:pt x="39" y="10"/>
                  </a:cubicBezTo>
                  <a:cubicBezTo>
                    <a:pt x="48" y="10"/>
                    <a:pt x="51" y="17"/>
                    <a:pt x="51" y="27"/>
                  </a:cubicBezTo>
                  <a:cubicBezTo>
                    <a:pt x="51" y="33"/>
                    <a:pt x="47" y="46"/>
                    <a:pt x="45" y="56"/>
                  </a:cubicBezTo>
                  <a:cubicBezTo>
                    <a:pt x="43" y="65"/>
                    <a:pt x="39" y="79"/>
                    <a:pt x="37" y="87"/>
                  </a:cubicBezTo>
                  <a:lnTo>
                    <a:pt x="26" y="132"/>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Freeform 55">
              <a:extLst>
                <a:ext uri="{FF2B5EF4-FFF2-40B4-BE49-F238E27FC236}">
                  <a16:creationId xmlns:a16="http://schemas.microsoft.com/office/drawing/2014/main" id="{E56F1FED-BE56-4C58-A653-BE174C05731A}"/>
                </a:ext>
              </a:extLst>
            </p:cNvPr>
            <p:cNvSpPr>
              <a:spLocks/>
            </p:cNvSpPr>
            <p:nvPr>
              <p:custDataLst>
                <p:tags r:id="rId50"/>
              </p:custDataLst>
            </p:nvPr>
          </p:nvSpPr>
          <p:spPr bwMode="auto">
            <a:xfrm>
              <a:off x="3332163" y="2287588"/>
              <a:ext cx="28575" cy="123825"/>
            </a:xfrm>
            <a:custGeom>
              <a:avLst/>
              <a:gdLst>
                <a:gd name="T0" fmla="*/ 116 w 116"/>
                <a:gd name="T1" fmla="*/ 494 h 499"/>
                <a:gd name="T2" fmla="*/ 107 w 116"/>
                <a:gd name="T3" fmla="*/ 483 h 499"/>
                <a:gd name="T4" fmla="*/ 29 w 116"/>
                <a:gd name="T5" fmla="*/ 249 h 499"/>
                <a:gd name="T6" fmla="*/ 109 w 116"/>
                <a:gd name="T7" fmla="*/ 13 h 499"/>
                <a:gd name="T8" fmla="*/ 116 w 116"/>
                <a:gd name="T9" fmla="*/ 5 h 499"/>
                <a:gd name="T10" fmla="*/ 111 w 116"/>
                <a:gd name="T11" fmla="*/ 0 h 499"/>
                <a:gd name="T12" fmla="*/ 32 w 116"/>
                <a:gd name="T13" fmla="*/ 97 h 499"/>
                <a:gd name="T14" fmla="*/ 0 w 116"/>
                <a:gd name="T15" fmla="*/ 249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49"/>
                  </a:cubicBezTo>
                  <a:cubicBezTo>
                    <a:pt x="29" y="162"/>
                    <a:pt x="48" y="76"/>
                    <a:pt x="109" y="13"/>
                  </a:cubicBezTo>
                  <a:cubicBezTo>
                    <a:pt x="116" y="7"/>
                    <a:pt x="116" y="6"/>
                    <a:pt x="116" y="5"/>
                  </a:cubicBezTo>
                  <a:cubicBezTo>
                    <a:pt x="116" y="1"/>
                    <a:pt x="114" y="0"/>
                    <a:pt x="111" y="0"/>
                  </a:cubicBezTo>
                  <a:cubicBezTo>
                    <a:pt x="106" y="0"/>
                    <a:pt x="61" y="34"/>
                    <a:pt x="32" y="97"/>
                  </a:cubicBezTo>
                  <a:cubicBezTo>
                    <a:pt x="6" y="152"/>
                    <a:pt x="0" y="207"/>
                    <a:pt x="0" y="249"/>
                  </a:cubicBezTo>
                  <a:cubicBezTo>
                    <a:pt x="0" y="288"/>
                    <a:pt x="6" y="349"/>
                    <a:pt x="33" y="405"/>
                  </a:cubicBezTo>
                  <a:cubicBezTo>
                    <a:pt x="63" y="466"/>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6" name="Freeform 56">
              <a:extLst>
                <a:ext uri="{FF2B5EF4-FFF2-40B4-BE49-F238E27FC236}">
                  <a16:creationId xmlns:a16="http://schemas.microsoft.com/office/drawing/2014/main" id="{90291081-9487-4245-80BC-3DC9A104AD28}"/>
                </a:ext>
              </a:extLst>
            </p:cNvPr>
            <p:cNvSpPr>
              <a:spLocks/>
            </p:cNvSpPr>
            <p:nvPr>
              <p:custDataLst>
                <p:tags r:id="rId51"/>
              </p:custDataLst>
            </p:nvPr>
          </p:nvSpPr>
          <p:spPr bwMode="auto">
            <a:xfrm>
              <a:off x="3370263" y="2325688"/>
              <a:ext cx="60325" cy="55563"/>
            </a:xfrm>
            <a:custGeom>
              <a:avLst/>
              <a:gdLst>
                <a:gd name="T0" fmla="*/ 152 w 248"/>
                <a:gd name="T1" fmla="*/ 69 h 225"/>
                <a:gd name="T2" fmla="*/ 201 w 248"/>
                <a:gd name="T3" fmla="*/ 10 h 225"/>
                <a:gd name="T4" fmla="*/ 226 w 248"/>
                <a:gd name="T5" fmla="*/ 17 h 225"/>
                <a:gd name="T6" fmla="*/ 202 w 248"/>
                <a:gd name="T7" fmla="*/ 44 h 225"/>
                <a:gd name="T8" fmla="*/ 221 w 248"/>
                <a:gd name="T9" fmla="*/ 61 h 225"/>
                <a:gd name="T10" fmla="*/ 248 w 248"/>
                <a:gd name="T11" fmla="*/ 32 h 225"/>
                <a:gd name="T12" fmla="*/ 202 w 248"/>
                <a:gd name="T13" fmla="*/ 0 h 225"/>
                <a:gd name="T14" fmla="*/ 150 w 248"/>
                <a:gd name="T15" fmla="*/ 37 h 225"/>
                <a:gd name="T16" fmla="*/ 96 w 248"/>
                <a:gd name="T17" fmla="*/ 0 h 225"/>
                <a:gd name="T18" fmla="*/ 15 w 248"/>
                <a:gd name="T19" fmla="*/ 76 h 225"/>
                <a:gd name="T20" fmla="*/ 21 w 248"/>
                <a:gd name="T21" fmla="*/ 81 h 225"/>
                <a:gd name="T22" fmla="*/ 28 w 248"/>
                <a:gd name="T23" fmla="*/ 76 h 225"/>
                <a:gd name="T24" fmla="*/ 95 w 248"/>
                <a:gd name="T25" fmla="*/ 10 h 225"/>
                <a:gd name="T26" fmla="*/ 122 w 248"/>
                <a:gd name="T27" fmla="*/ 44 h 225"/>
                <a:gd name="T28" fmla="*/ 95 w 248"/>
                <a:gd name="T29" fmla="*/ 163 h 225"/>
                <a:gd name="T30" fmla="*/ 47 w 248"/>
                <a:gd name="T31" fmla="*/ 214 h 225"/>
                <a:gd name="T32" fmla="*/ 22 w 248"/>
                <a:gd name="T33" fmla="*/ 208 h 225"/>
                <a:gd name="T34" fmla="*/ 46 w 248"/>
                <a:gd name="T35" fmla="*/ 181 h 225"/>
                <a:gd name="T36" fmla="*/ 27 w 248"/>
                <a:gd name="T37" fmla="*/ 164 h 225"/>
                <a:gd name="T38" fmla="*/ 0 w 248"/>
                <a:gd name="T39" fmla="*/ 193 h 225"/>
                <a:gd name="T40" fmla="*/ 47 w 248"/>
                <a:gd name="T41" fmla="*/ 225 h 225"/>
                <a:gd name="T42" fmla="*/ 99 w 248"/>
                <a:gd name="T43" fmla="*/ 188 h 225"/>
                <a:gd name="T44" fmla="*/ 153 w 248"/>
                <a:gd name="T45" fmla="*/ 225 h 225"/>
                <a:gd name="T46" fmla="*/ 233 w 248"/>
                <a:gd name="T47" fmla="*/ 149 h 225"/>
                <a:gd name="T48" fmla="*/ 227 w 248"/>
                <a:gd name="T49" fmla="*/ 144 h 225"/>
                <a:gd name="T50" fmla="*/ 220 w 248"/>
                <a:gd name="T51" fmla="*/ 149 h 225"/>
                <a:gd name="T52" fmla="*/ 154 w 248"/>
                <a:gd name="T53" fmla="*/ 214 h 225"/>
                <a:gd name="T54" fmla="*/ 127 w 248"/>
                <a:gd name="T55" fmla="*/ 182 h 225"/>
                <a:gd name="T56" fmla="*/ 135 w 248"/>
                <a:gd name="T57" fmla="*/ 138 h 225"/>
                <a:gd name="T58" fmla="*/ 152 w 248"/>
                <a:gd name="T59" fmla="*/ 6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5">
                  <a:moveTo>
                    <a:pt x="152" y="69"/>
                  </a:moveTo>
                  <a:cubicBezTo>
                    <a:pt x="155" y="56"/>
                    <a:pt x="167" y="10"/>
                    <a:pt x="201" y="10"/>
                  </a:cubicBezTo>
                  <a:cubicBezTo>
                    <a:pt x="204" y="10"/>
                    <a:pt x="216" y="10"/>
                    <a:pt x="226" y="17"/>
                  </a:cubicBezTo>
                  <a:cubicBezTo>
                    <a:pt x="212" y="19"/>
                    <a:pt x="202" y="32"/>
                    <a:pt x="202" y="44"/>
                  </a:cubicBezTo>
                  <a:cubicBezTo>
                    <a:pt x="202" y="52"/>
                    <a:pt x="208" y="61"/>
                    <a:pt x="221" y="61"/>
                  </a:cubicBezTo>
                  <a:cubicBezTo>
                    <a:pt x="232" y="61"/>
                    <a:pt x="248" y="52"/>
                    <a:pt x="248" y="32"/>
                  </a:cubicBezTo>
                  <a:cubicBezTo>
                    <a:pt x="248" y="6"/>
                    <a:pt x="219" y="0"/>
                    <a:pt x="202" y="0"/>
                  </a:cubicBezTo>
                  <a:cubicBezTo>
                    <a:pt x="173" y="0"/>
                    <a:pt x="156" y="26"/>
                    <a:pt x="150" y="37"/>
                  </a:cubicBezTo>
                  <a:cubicBezTo>
                    <a:pt x="137" y="4"/>
                    <a:pt x="110" y="0"/>
                    <a:pt x="96" y="0"/>
                  </a:cubicBezTo>
                  <a:cubicBezTo>
                    <a:pt x="44" y="0"/>
                    <a:pt x="15" y="64"/>
                    <a:pt x="15" y="76"/>
                  </a:cubicBezTo>
                  <a:cubicBezTo>
                    <a:pt x="15" y="81"/>
                    <a:pt x="20" y="81"/>
                    <a:pt x="21" y="81"/>
                  </a:cubicBezTo>
                  <a:cubicBezTo>
                    <a:pt x="25" y="81"/>
                    <a:pt x="27" y="80"/>
                    <a:pt x="28" y="76"/>
                  </a:cubicBezTo>
                  <a:cubicBezTo>
                    <a:pt x="45" y="23"/>
                    <a:pt x="78" y="10"/>
                    <a:pt x="95" y="10"/>
                  </a:cubicBezTo>
                  <a:cubicBezTo>
                    <a:pt x="104" y="10"/>
                    <a:pt x="122" y="15"/>
                    <a:pt x="122" y="44"/>
                  </a:cubicBezTo>
                  <a:cubicBezTo>
                    <a:pt x="122" y="59"/>
                    <a:pt x="113" y="93"/>
                    <a:pt x="95" y="163"/>
                  </a:cubicBezTo>
                  <a:cubicBezTo>
                    <a:pt x="87" y="194"/>
                    <a:pt x="69" y="214"/>
                    <a:pt x="47" y="214"/>
                  </a:cubicBezTo>
                  <a:cubicBezTo>
                    <a:pt x="44" y="214"/>
                    <a:pt x="33" y="214"/>
                    <a:pt x="22" y="208"/>
                  </a:cubicBezTo>
                  <a:cubicBezTo>
                    <a:pt x="35" y="205"/>
                    <a:pt x="46" y="195"/>
                    <a:pt x="46" y="181"/>
                  </a:cubicBezTo>
                  <a:cubicBezTo>
                    <a:pt x="46" y="168"/>
                    <a:pt x="35" y="164"/>
                    <a:pt x="27" y="164"/>
                  </a:cubicBezTo>
                  <a:cubicBezTo>
                    <a:pt x="12" y="164"/>
                    <a:pt x="0" y="177"/>
                    <a:pt x="0" y="193"/>
                  </a:cubicBezTo>
                  <a:cubicBezTo>
                    <a:pt x="0" y="215"/>
                    <a:pt x="25" y="225"/>
                    <a:pt x="47" y="225"/>
                  </a:cubicBezTo>
                  <a:cubicBezTo>
                    <a:pt x="80" y="225"/>
                    <a:pt x="98" y="191"/>
                    <a:pt x="99" y="188"/>
                  </a:cubicBezTo>
                  <a:cubicBezTo>
                    <a:pt x="105" y="206"/>
                    <a:pt x="123" y="225"/>
                    <a:pt x="153" y="225"/>
                  </a:cubicBezTo>
                  <a:cubicBezTo>
                    <a:pt x="204" y="225"/>
                    <a:pt x="233" y="161"/>
                    <a:pt x="233" y="149"/>
                  </a:cubicBezTo>
                  <a:cubicBezTo>
                    <a:pt x="233" y="144"/>
                    <a:pt x="228" y="144"/>
                    <a:pt x="227" y="144"/>
                  </a:cubicBezTo>
                  <a:cubicBezTo>
                    <a:pt x="222" y="144"/>
                    <a:pt x="221" y="146"/>
                    <a:pt x="220" y="149"/>
                  </a:cubicBezTo>
                  <a:cubicBezTo>
                    <a:pt x="204" y="203"/>
                    <a:pt x="170" y="214"/>
                    <a:pt x="154" y="214"/>
                  </a:cubicBezTo>
                  <a:cubicBezTo>
                    <a:pt x="135" y="214"/>
                    <a:pt x="127" y="199"/>
                    <a:pt x="127" y="182"/>
                  </a:cubicBezTo>
                  <a:cubicBezTo>
                    <a:pt x="127" y="171"/>
                    <a:pt x="130" y="160"/>
                    <a:pt x="135" y="138"/>
                  </a:cubicBezTo>
                  <a:lnTo>
                    <a:pt x="152" y="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7" name="Freeform 57">
              <a:extLst>
                <a:ext uri="{FF2B5EF4-FFF2-40B4-BE49-F238E27FC236}">
                  <a16:creationId xmlns:a16="http://schemas.microsoft.com/office/drawing/2014/main" id="{EC4B4328-1CC9-4CCF-BB18-009B8457DE7B}"/>
                </a:ext>
              </a:extLst>
            </p:cNvPr>
            <p:cNvSpPr>
              <a:spLocks/>
            </p:cNvSpPr>
            <p:nvPr>
              <p:custDataLst>
                <p:tags r:id="rId52"/>
              </p:custDataLst>
            </p:nvPr>
          </p:nvSpPr>
          <p:spPr bwMode="auto">
            <a:xfrm>
              <a:off x="3468688" y="2308225"/>
              <a:ext cx="79375" cy="82550"/>
            </a:xfrm>
            <a:custGeom>
              <a:avLst/>
              <a:gdLst>
                <a:gd name="T0" fmla="*/ 176 w 331"/>
                <a:gd name="T1" fmla="*/ 176 h 332"/>
                <a:gd name="T2" fmla="*/ 315 w 331"/>
                <a:gd name="T3" fmla="*/ 176 h 332"/>
                <a:gd name="T4" fmla="*/ 331 w 331"/>
                <a:gd name="T5" fmla="*/ 166 h 332"/>
                <a:gd name="T6" fmla="*/ 315 w 331"/>
                <a:gd name="T7" fmla="*/ 156 h 332"/>
                <a:gd name="T8" fmla="*/ 176 w 331"/>
                <a:gd name="T9" fmla="*/ 156 h 332"/>
                <a:gd name="T10" fmla="*/ 176 w 331"/>
                <a:gd name="T11" fmla="*/ 17 h 332"/>
                <a:gd name="T12" fmla="*/ 166 w 331"/>
                <a:gd name="T13" fmla="*/ 0 h 332"/>
                <a:gd name="T14" fmla="*/ 156 w 331"/>
                <a:gd name="T15" fmla="*/ 17 h 332"/>
                <a:gd name="T16" fmla="*/ 156 w 331"/>
                <a:gd name="T17" fmla="*/ 156 h 332"/>
                <a:gd name="T18" fmla="*/ 16 w 331"/>
                <a:gd name="T19" fmla="*/ 156 h 332"/>
                <a:gd name="T20" fmla="*/ 0 w 331"/>
                <a:gd name="T21" fmla="*/ 166 h 332"/>
                <a:gd name="T22" fmla="*/ 16 w 331"/>
                <a:gd name="T23" fmla="*/ 176 h 332"/>
                <a:gd name="T24" fmla="*/ 156 w 331"/>
                <a:gd name="T25" fmla="*/ 176 h 332"/>
                <a:gd name="T26" fmla="*/ 156 w 331"/>
                <a:gd name="T27" fmla="*/ 316 h 332"/>
                <a:gd name="T28" fmla="*/ 166 w 331"/>
                <a:gd name="T29" fmla="*/ 332 h 332"/>
                <a:gd name="T30" fmla="*/ 176 w 331"/>
                <a:gd name="T31" fmla="*/ 316 h 332"/>
                <a:gd name="T32" fmla="*/ 176 w 331"/>
                <a:gd name="T33" fmla="*/ 17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176" y="176"/>
                  </a:moveTo>
                  <a:lnTo>
                    <a:pt x="315" y="176"/>
                  </a:lnTo>
                  <a:cubicBezTo>
                    <a:pt x="322" y="176"/>
                    <a:pt x="331" y="176"/>
                    <a:pt x="331" y="166"/>
                  </a:cubicBezTo>
                  <a:cubicBezTo>
                    <a:pt x="331" y="156"/>
                    <a:pt x="322" y="156"/>
                    <a:pt x="315" y="156"/>
                  </a:cubicBezTo>
                  <a:lnTo>
                    <a:pt x="176" y="156"/>
                  </a:lnTo>
                  <a:lnTo>
                    <a:pt x="176" y="17"/>
                  </a:lnTo>
                  <a:cubicBezTo>
                    <a:pt x="176" y="10"/>
                    <a:pt x="176" y="0"/>
                    <a:pt x="166" y="0"/>
                  </a:cubicBezTo>
                  <a:cubicBezTo>
                    <a:pt x="156" y="0"/>
                    <a:pt x="156" y="10"/>
                    <a:pt x="156" y="17"/>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Freeform 58">
              <a:extLst>
                <a:ext uri="{FF2B5EF4-FFF2-40B4-BE49-F238E27FC236}">
                  <a16:creationId xmlns:a16="http://schemas.microsoft.com/office/drawing/2014/main" id="{23C0E094-4C59-4861-A99C-FDA58DB0B0FC}"/>
                </a:ext>
              </a:extLst>
            </p:cNvPr>
            <p:cNvSpPr>
              <a:spLocks noEditPoints="1"/>
            </p:cNvSpPr>
            <p:nvPr>
              <p:custDataLst>
                <p:tags r:id="rId53"/>
              </p:custDataLst>
            </p:nvPr>
          </p:nvSpPr>
          <p:spPr bwMode="auto">
            <a:xfrm>
              <a:off x="3576638" y="2325688"/>
              <a:ext cx="61913" cy="77788"/>
            </a:xfrm>
            <a:custGeom>
              <a:avLst/>
              <a:gdLst>
                <a:gd name="T0" fmla="*/ 39 w 260"/>
                <a:gd name="T1" fmla="*/ 281 h 317"/>
                <a:gd name="T2" fmla="*/ 12 w 260"/>
                <a:gd name="T3" fmla="*/ 301 h 317"/>
                <a:gd name="T4" fmla="*/ 0 w 260"/>
                <a:gd name="T5" fmla="*/ 311 h 317"/>
                <a:gd name="T6" fmla="*/ 7 w 260"/>
                <a:gd name="T7" fmla="*/ 317 h 317"/>
                <a:gd name="T8" fmla="*/ 49 w 260"/>
                <a:gd name="T9" fmla="*/ 315 h 317"/>
                <a:gd name="T10" fmla="*/ 98 w 260"/>
                <a:gd name="T11" fmla="*/ 317 h 317"/>
                <a:gd name="T12" fmla="*/ 107 w 260"/>
                <a:gd name="T13" fmla="*/ 307 h 317"/>
                <a:gd name="T14" fmla="*/ 95 w 260"/>
                <a:gd name="T15" fmla="*/ 301 h 317"/>
                <a:gd name="T16" fmla="*/ 70 w 260"/>
                <a:gd name="T17" fmla="*/ 293 h 317"/>
                <a:gd name="T18" fmla="*/ 94 w 260"/>
                <a:gd name="T19" fmla="*/ 194 h 317"/>
                <a:gd name="T20" fmla="*/ 140 w 260"/>
                <a:gd name="T21" fmla="*/ 225 h 317"/>
                <a:gd name="T22" fmla="*/ 260 w 260"/>
                <a:gd name="T23" fmla="*/ 79 h 317"/>
                <a:gd name="T24" fmla="*/ 194 w 260"/>
                <a:gd name="T25" fmla="*/ 0 h 317"/>
                <a:gd name="T26" fmla="*/ 129 w 260"/>
                <a:gd name="T27" fmla="*/ 37 h 317"/>
                <a:gd name="T28" fmla="*/ 84 w 260"/>
                <a:gd name="T29" fmla="*/ 0 h 317"/>
                <a:gd name="T30" fmla="*/ 47 w 260"/>
                <a:gd name="T31" fmla="*/ 28 h 317"/>
                <a:gd name="T32" fmla="*/ 32 w 260"/>
                <a:gd name="T33" fmla="*/ 76 h 317"/>
                <a:gd name="T34" fmla="*/ 38 w 260"/>
                <a:gd name="T35" fmla="*/ 81 h 317"/>
                <a:gd name="T36" fmla="*/ 46 w 260"/>
                <a:gd name="T37" fmla="*/ 70 h 317"/>
                <a:gd name="T38" fmla="*/ 82 w 260"/>
                <a:gd name="T39" fmla="*/ 10 h 317"/>
                <a:gd name="T40" fmla="*/ 98 w 260"/>
                <a:gd name="T41" fmla="*/ 33 h 317"/>
                <a:gd name="T42" fmla="*/ 94 w 260"/>
                <a:gd name="T43" fmla="*/ 59 h 317"/>
                <a:gd name="T44" fmla="*/ 39 w 260"/>
                <a:gd name="T45" fmla="*/ 281 h 317"/>
                <a:gd name="T46" fmla="*/ 126 w 260"/>
                <a:gd name="T47" fmla="*/ 64 h 317"/>
                <a:gd name="T48" fmla="*/ 152 w 260"/>
                <a:gd name="T49" fmla="*/ 29 h 317"/>
                <a:gd name="T50" fmla="*/ 193 w 260"/>
                <a:gd name="T51" fmla="*/ 10 h 317"/>
                <a:gd name="T52" fmla="*/ 225 w 260"/>
                <a:gd name="T53" fmla="*/ 57 h 317"/>
                <a:gd name="T54" fmla="*/ 199 w 260"/>
                <a:gd name="T55" fmla="*/ 163 h 317"/>
                <a:gd name="T56" fmla="*/ 140 w 260"/>
                <a:gd name="T57" fmla="*/ 214 h 317"/>
                <a:gd name="T58" fmla="*/ 100 w 260"/>
                <a:gd name="T59" fmla="*/ 170 h 317"/>
                <a:gd name="T60" fmla="*/ 102 w 260"/>
                <a:gd name="T61" fmla="*/ 162 h 317"/>
                <a:gd name="T62" fmla="*/ 126 w 260"/>
                <a:gd name="T63" fmla="*/ 6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7">
                  <a:moveTo>
                    <a:pt x="39" y="281"/>
                  </a:moveTo>
                  <a:cubicBezTo>
                    <a:pt x="35" y="298"/>
                    <a:pt x="34" y="301"/>
                    <a:pt x="12" y="301"/>
                  </a:cubicBezTo>
                  <a:cubicBezTo>
                    <a:pt x="6" y="301"/>
                    <a:pt x="0" y="301"/>
                    <a:pt x="0" y="311"/>
                  </a:cubicBezTo>
                  <a:cubicBezTo>
                    <a:pt x="0" y="315"/>
                    <a:pt x="3" y="317"/>
                    <a:pt x="7" y="317"/>
                  </a:cubicBezTo>
                  <a:cubicBezTo>
                    <a:pt x="20" y="317"/>
                    <a:pt x="35" y="315"/>
                    <a:pt x="49" y="315"/>
                  </a:cubicBezTo>
                  <a:cubicBezTo>
                    <a:pt x="65" y="315"/>
                    <a:pt x="82" y="317"/>
                    <a:pt x="98" y="317"/>
                  </a:cubicBezTo>
                  <a:cubicBezTo>
                    <a:pt x="100" y="317"/>
                    <a:pt x="107" y="317"/>
                    <a:pt x="107" y="307"/>
                  </a:cubicBezTo>
                  <a:cubicBezTo>
                    <a:pt x="107" y="301"/>
                    <a:pt x="102" y="301"/>
                    <a:pt x="95" y="301"/>
                  </a:cubicBezTo>
                  <a:cubicBezTo>
                    <a:pt x="70" y="301"/>
                    <a:pt x="70" y="298"/>
                    <a:pt x="70" y="293"/>
                  </a:cubicBezTo>
                  <a:cubicBezTo>
                    <a:pt x="70" y="287"/>
                    <a:pt x="91" y="206"/>
                    <a:pt x="94" y="194"/>
                  </a:cubicBezTo>
                  <a:cubicBezTo>
                    <a:pt x="101" y="208"/>
                    <a:pt x="115" y="225"/>
                    <a:pt x="140" y="225"/>
                  </a:cubicBezTo>
                  <a:cubicBezTo>
                    <a:pt x="198" y="225"/>
                    <a:pt x="260" y="153"/>
                    <a:pt x="260" y="79"/>
                  </a:cubicBezTo>
                  <a:cubicBezTo>
                    <a:pt x="260" y="32"/>
                    <a:pt x="232" y="0"/>
                    <a:pt x="194" y="0"/>
                  </a:cubicBezTo>
                  <a:cubicBezTo>
                    <a:pt x="169" y="0"/>
                    <a:pt x="145" y="17"/>
                    <a:pt x="129" y="37"/>
                  </a:cubicBezTo>
                  <a:cubicBezTo>
                    <a:pt x="124" y="10"/>
                    <a:pt x="102" y="0"/>
                    <a:pt x="84" y="0"/>
                  </a:cubicBezTo>
                  <a:cubicBezTo>
                    <a:pt x="61" y="0"/>
                    <a:pt x="51" y="19"/>
                    <a:pt x="47" y="28"/>
                  </a:cubicBezTo>
                  <a:cubicBezTo>
                    <a:pt x="38" y="45"/>
                    <a:pt x="32" y="75"/>
                    <a:pt x="32" y="76"/>
                  </a:cubicBezTo>
                  <a:cubicBezTo>
                    <a:pt x="32" y="81"/>
                    <a:pt x="37" y="81"/>
                    <a:pt x="38" y="81"/>
                  </a:cubicBezTo>
                  <a:cubicBezTo>
                    <a:pt x="43" y="81"/>
                    <a:pt x="43" y="81"/>
                    <a:pt x="46" y="70"/>
                  </a:cubicBezTo>
                  <a:cubicBezTo>
                    <a:pt x="54" y="34"/>
                    <a:pt x="64" y="10"/>
                    <a:pt x="82" y="10"/>
                  </a:cubicBezTo>
                  <a:cubicBezTo>
                    <a:pt x="91" y="10"/>
                    <a:pt x="98" y="14"/>
                    <a:pt x="98" y="33"/>
                  </a:cubicBezTo>
                  <a:cubicBezTo>
                    <a:pt x="98" y="45"/>
                    <a:pt x="96" y="50"/>
                    <a:pt x="94" y="59"/>
                  </a:cubicBezTo>
                  <a:lnTo>
                    <a:pt x="39" y="281"/>
                  </a:lnTo>
                  <a:close/>
                  <a:moveTo>
                    <a:pt x="126" y="64"/>
                  </a:moveTo>
                  <a:cubicBezTo>
                    <a:pt x="130" y="51"/>
                    <a:pt x="143" y="37"/>
                    <a:pt x="152" y="29"/>
                  </a:cubicBezTo>
                  <a:cubicBezTo>
                    <a:pt x="170" y="14"/>
                    <a:pt x="184" y="10"/>
                    <a:pt x="193" y="10"/>
                  </a:cubicBezTo>
                  <a:cubicBezTo>
                    <a:pt x="213" y="10"/>
                    <a:pt x="225" y="28"/>
                    <a:pt x="225" y="57"/>
                  </a:cubicBezTo>
                  <a:cubicBezTo>
                    <a:pt x="225" y="87"/>
                    <a:pt x="208" y="144"/>
                    <a:pt x="199" y="163"/>
                  </a:cubicBezTo>
                  <a:cubicBezTo>
                    <a:pt x="182" y="198"/>
                    <a:pt x="158" y="214"/>
                    <a:pt x="140" y="214"/>
                  </a:cubicBezTo>
                  <a:cubicBezTo>
                    <a:pt x="107" y="214"/>
                    <a:pt x="100" y="173"/>
                    <a:pt x="100" y="170"/>
                  </a:cubicBezTo>
                  <a:cubicBezTo>
                    <a:pt x="100" y="169"/>
                    <a:pt x="100" y="168"/>
                    <a:pt x="102" y="162"/>
                  </a:cubicBezTo>
                  <a:lnTo>
                    <a:pt x="126" y="6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9" name="Freeform 59">
              <a:extLst>
                <a:ext uri="{FF2B5EF4-FFF2-40B4-BE49-F238E27FC236}">
                  <a16:creationId xmlns:a16="http://schemas.microsoft.com/office/drawing/2014/main" id="{00D33CC7-310D-457D-BBF0-E6F680656FED}"/>
                </a:ext>
              </a:extLst>
            </p:cNvPr>
            <p:cNvSpPr>
              <a:spLocks/>
            </p:cNvSpPr>
            <p:nvPr>
              <p:custDataLst>
                <p:tags r:id="rId54"/>
              </p:custDataLst>
            </p:nvPr>
          </p:nvSpPr>
          <p:spPr bwMode="auto">
            <a:xfrm>
              <a:off x="3646488" y="2287588"/>
              <a:ext cx="28575" cy="123825"/>
            </a:xfrm>
            <a:custGeom>
              <a:avLst/>
              <a:gdLst>
                <a:gd name="T0" fmla="*/ 116 w 116"/>
                <a:gd name="T1" fmla="*/ 249 h 499"/>
                <a:gd name="T2" fmla="*/ 83 w 116"/>
                <a:gd name="T3" fmla="*/ 94 h 499"/>
                <a:gd name="T4" fmla="*/ 5 w 116"/>
                <a:gd name="T5" fmla="*/ 0 h 499"/>
                <a:gd name="T6" fmla="*/ 0 w 116"/>
                <a:gd name="T7" fmla="*/ 5 h 499"/>
                <a:gd name="T8" fmla="*/ 10 w 116"/>
                <a:gd name="T9" fmla="*/ 16 h 499"/>
                <a:gd name="T10" fmla="*/ 87 w 116"/>
                <a:gd name="T11" fmla="*/ 249 h 499"/>
                <a:gd name="T12" fmla="*/ 7 w 116"/>
                <a:gd name="T13" fmla="*/ 485 h 499"/>
                <a:gd name="T14" fmla="*/ 0 w 116"/>
                <a:gd name="T15" fmla="*/ 494 h 499"/>
                <a:gd name="T16" fmla="*/ 5 w 116"/>
                <a:gd name="T17" fmla="*/ 499 h 499"/>
                <a:gd name="T18" fmla="*/ 84 w 116"/>
                <a:gd name="T19" fmla="*/ 401 h 499"/>
                <a:gd name="T20" fmla="*/ 116 w 116"/>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49"/>
                  </a:moveTo>
                  <a:cubicBezTo>
                    <a:pt x="116" y="210"/>
                    <a:pt x="110" y="150"/>
                    <a:pt x="83" y="94"/>
                  </a:cubicBezTo>
                  <a:cubicBezTo>
                    <a:pt x="53" y="32"/>
                    <a:pt x="10" y="0"/>
                    <a:pt x="5" y="0"/>
                  </a:cubicBezTo>
                  <a:cubicBezTo>
                    <a:pt x="2" y="0"/>
                    <a:pt x="0" y="2"/>
                    <a:pt x="0" y="5"/>
                  </a:cubicBezTo>
                  <a:cubicBezTo>
                    <a:pt x="0" y="6"/>
                    <a:pt x="0" y="7"/>
                    <a:pt x="10" y="16"/>
                  </a:cubicBezTo>
                  <a:cubicBezTo>
                    <a:pt x="58" y="66"/>
                    <a:pt x="87" y="145"/>
                    <a:pt x="87" y="249"/>
                  </a:cubicBezTo>
                  <a:cubicBezTo>
                    <a:pt x="87" y="335"/>
                    <a:pt x="68" y="422"/>
                    <a:pt x="7" y="485"/>
                  </a:cubicBezTo>
                  <a:cubicBezTo>
                    <a:pt x="0" y="491"/>
                    <a:pt x="0" y="492"/>
                    <a:pt x="0" y="494"/>
                  </a:cubicBezTo>
                  <a:cubicBezTo>
                    <a:pt x="0" y="497"/>
                    <a:pt x="2" y="499"/>
                    <a:pt x="5" y="499"/>
                  </a:cubicBezTo>
                  <a:cubicBezTo>
                    <a:pt x="10" y="499"/>
                    <a:pt x="55" y="465"/>
                    <a:pt x="84" y="401"/>
                  </a:cubicBezTo>
                  <a:cubicBezTo>
                    <a:pt x="110" y="347"/>
                    <a:pt x="116" y="291"/>
                    <a:pt x="116"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1" name="Freeform 60">
              <a:extLst>
                <a:ext uri="{FF2B5EF4-FFF2-40B4-BE49-F238E27FC236}">
                  <a16:creationId xmlns:a16="http://schemas.microsoft.com/office/drawing/2014/main" id="{96F2E3EC-3EBC-4DF9-9640-6066AE7C7AA7}"/>
                </a:ext>
              </a:extLst>
            </p:cNvPr>
            <p:cNvSpPr>
              <a:spLocks/>
            </p:cNvSpPr>
            <p:nvPr>
              <p:custDataLst>
                <p:tags r:id="rId55"/>
              </p:custDataLst>
            </p:nvPr>
          </p:nvSpPr>
          <p:spPr bwMode="auto">
            <a:xfrm>
              <a:off x="3689350" y="2270125"/>
              <a:ext cx="63500" cy="58738"/>
            </a:xfrm>
            <a:custGeom>
              <a:avLst/>
              <a:gdLst>
                <a:gd name="T0" fmla="*/ 155 w 261"/>
                <a:gd name="T1" fmla="*/ 25 h 236"/>
                <a:gd name="T2" fmla="*/ 166 w 261"/>
                <a:gd name="T3" fmla="*/ 13 h 236"/>
                <a:gd name="T4" fmla="*/ 187 w 261"/>
                <a:gd name="T5" fmla="*/ 13 h 236"/>
                <a:gd name="T6" fmla="*/ 226 w 261"/>
                <a:gd name="T7" fmla="*/ 16 h 236"/>
                <a:gd name="T8" fmla="*/ 242 w 261"/>
                <a:gd name="T9" fmla="*/ 43 h 236"/>
                <a:gd name="T10" fmla="*/ 239 w 261"/>
                <a:gd name="T11" fmla="*/ 72 h 236"/>
                <a:gd name="T12" fmla="*/ 239 w 261"/>
                <a:gd name="T13" fmla="*/ 75 h 236"/>
                <a:gd name="T14" fmla="*/ 245 w 261"/>
                <a:gd name="T15" fmla="*/ 81 h 236"/>
                <a:gd name="T16" fmla="*/ 251 w 261"/>
                <a:gd name="T17" fmla="*/ 72 h 236"/>
                <a:gd name="T18" fmla="*/ 261 w 261"/>
                <a:gd name="T19" fmla="*/ 5 h 236"/>
                <a:gd name="T20" fmla="*/ 250 w 261"/>
                <a:gd name="T21" fmla="*/ 0 h 236"/>
                <a:gd name="T22" fmla="*/ 36 w 261"/>
                <a:gd name="T23" fmla="*/ 0 h 236"/>
                <a:gd name="T24" fmla="*/ 24 w 261"/>
                <a:gd name="T25" fmla="*/ 8 h 236"/>
                <a:gd name="T26" fmla="*/ 2 w 261"/>
                <a:gd name="T27" fmla="*/ 69 h 236"/>
                <a:gd name="T28" fmla="*/ 0 w 261"/>
                <a:gd name="T29" fmla="*/ 76 h 236"/>
                <a:gd name="T30" fmla="*/ 6 w 261"/>
                <a:gd name="T31" fmla="*/ 81 h 236"/>
                <a:gd name="T32" fmla="*/ 14 w 261"/>
                <a:gd name="T33" fmla="*/ 72 h 236"/>
                <a:gd name="T34" fmla="*/ 98 w 261"/>
                <a:gd name="T35" fmla="*/ 13 h 236"/>
                <a:gd name="T36" fmla="*/ 113 w 261"/>
                <a:gd name="T37" fmla="*/ 13 h 236"/>
                <a:gd name="T38" fmla="*/ 124 w 261"/>
                <a:gd name="T39" fmla="*/ 16 h 236"/>
                <a:gd name="T40" fmla="*/ 122 w 261"/>
                <a:gd name="T41" fmla="*/ 24 h 236"/>
                <a:gd name="T42" fmla="*/ 76 w 261"/>
                <a:gd name="T43" fmla="*/ 207 h 236"/>
                <a:gd name="T44" fmla="*/ 36 w 261"/>
                <a:gd name="T45" fmla="*/ 224 h 236"/>
                <a:gd name="T46" fmla="*/ 20 w 261"/>
                <a:gd name="T47" fmla="*/ 231 h 236"/>
                <a:gd name="T48" fmla="*/ 26 w 261"/>
                <a:gd name="T49" fmla="*/ 236 h 236"/>
                <a:gd name="T50" fmla="*/ 56 w 261"/>
                <a:gd name="T51" fmla="*/ 235 h 236"/>
                <a:gd name="T52" fmla="*/ 86 w 261"/>
                <a:gd name="T53" fmla="*/ 235 h 236"/>
                <a:gd name="T54" fmla="*/ 117 w 261"/>
                <a:gd name="T55" fmla="*/ 235 h 236"/>
                <a:gd name="T56" fmla="*/ 146 w 261"/>
                <a:gd name="T57" fmla="*/ 236 h 236"/>
                <a:gd name="T58" fmla="*/ 154 w 261"/>
                <a:gd name="T59" fmla="*/ 228 h 236"/>
                <a:gd name="T60" fmla="*/ 140 w 261"/>
                <a:gd name="T61" fmla="*/ 224 h 236"/>
                <a:gd name="T62" fmla="*/ 120 w 261"/>
                <a:gd name="T63" fmla="*/ 223 h 236"/>
                <a:gd name="T64" fmla="*/ 107 w 261"/>
                <a:gd name="T65" fmla="*/ 216 h 236"/>
                <a:gd name="T66" fmla="*/ 109 w 261"/>
                <a:gd name="T67" fmla="*/ 208 h 236"/>
                <a:gd name="T68" fmla="*/ 155 w 261"/>
                <a:gd name="T69" fmla="*/ 2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1" h="236">
                  <a:moveTo>
                    <a:pt x="155" y="25"/>
                  </a:moveTo>
                  <a:cubicBezTo>
                    <a:pt x="157" y="15"/>
                    <a:pt x="158" y="14"/>
                    <a:pt x="166" y="13"/>
                  </a:cubicBezTo>
                  <a:cubicBezTo>
                    <a:pt x="167" y="13"/>
                    <a:pt x="180" y="13"/>
                    <a:pt x="187" y="13"/>
                  </a:cubicBezTo>
                  <a:cubicBezTo>
                    <a:pt x="208" y="13"/>
                    <a:pt x="217" y="13"/>
                    <a:pt x="226" y="16"/>
                  </a:cubicBezTo>
                  <a:cubicBezTo>
                    <a:pt x="241" y="21"/>
                    <a:pt x="242" y="31"/>
                    <a:pt x="242" y="43"/>
                  </a:cubicBezTo>
                  <a:cubicBezTo>
                    <a:pt x="242" y="49"/>
                    <a:pt x="242" y="53"/>
                    <a:pt x="239" y="72"/>
                  </a:cubicBezTo>
                  <a:lnTo>
                    <a:pt x="239" y="75"/>
                  </a:lnTo>
                  <a:cubicBezTo>
                    <a:pt x="239" y="79"/>
                    <a:pt x="241" y="81"/>
                    <a:pt x="245" y="81"/>
                  </a:cubicBezTo>
                  <a:cubicBezTo>
                    <a:pt x="250" y="81"/>
                    <a:pt x="251" y="77"/>
                    <a:pt x="251" y="72"/>
                  </a:cubicBezTo>
                  <a:lnTo>
                    <a:pt x="261" y="5"/>
                  </a:lnTo>
                  <a:cubicBezTo>
                    <a:pt x="261" y="0"/>
                    <a:pt x="257" y="0"/>
                    <a:pt x="250" y="0"/>
                  </a:cubicBezTo>
                  <a:lnTo>
                    <a:pt x="36" y="0"/>
                  </a:lnTo>
                  <a:cubicBezTo>
                    <a:pt x="27" y="0"/>
                    <a:pt x="26" y="0"/>
                    <a:pt x="24" y="8"/>
                  </a:cubicBezTo>
                  <a:lnTo>
                    <a:pt x="2" y="69"/>
                  </a:lnTo>
                  <a:cubicBezTo>
                    <a:pt x="2" y="71"/>
                    <a:pt x="0" y="74"/>
                    <a:pt x="0" y="76"/>
                  </a:cubicBezTo>
                  <a:cubicBezTo>
                    <a:pt x="0" y="77"/>
                    <a:pt x="1" y="81"/>
                    <a:pt x="6" y="81"/>
                  </a:cubicBezTo>
                  <a:cubicBezTo>
                    <a:pt x="11" y="81"/>
                    <a:pt x="11" y="79"/>
                    <a:pt x="14" y="72"/>
                  </a:cubicBezTo>
                  <a:cubicBezTo>
                    <a:pt x="34" y="16"/>
                    <a:pt x="45" y="13"/>
                    <a:pt x="98" y="13"/>
                  </a:cubicBezTo>
                  <a:lnTo>
                    <a:pt x="113" y="13"/>
                  </a:lnTo>
                  <a:cubicBezTo>
                    <a:pt x="123" y="13"/>
                    <a:pt x="124" y="13"/>
                    <a:pt x="124" y="16"/>
                  </a:cubicBezTo>
                  <a:cubicBezTo>
                    <a:pt x="124" y="17"/>
                    <a:pt x="124" y="19"/>
                    <a:pt x="122" y="24"/>
                  </a:cubicBezTo>
                  <a:lnTo>
                    <a:pt x="76" y="207"/>
                  </a:lnTo>
                  <a:cubicBezTo>
                    <a:pt x="73" y="220"/>
                    <a:pt x="72" y="224"/>
                    <a:pt x="36" y="224"/>
                  </a:cubicBezTo>
                  <a:cubicBezTo>
                    <a:pt x="23" y="224"/>
                    <a:pt x="20" y="224"/>
                    <a:pt x="20" y="231"/>
                  </a:cubicBezTo>
                  <a:cubicBezTo>
                    <a:pt x="20" y="232"/>
                    <a:pt x="21" y="236"/>
                    <a:pt x="26" y="236"/>
                  </a:cubicBezTo>
                  <a:cubicBezTo>
                    <a:pt x="36" y="236"/>
                    <a:pt x="46" y="235"/>
                    <a:pt x="56" y="235"/>
                  </a:cubicBezTo>
                  <a:cubicBezTo>
                    <a:pt x="66" y="235"/>
                    <a:pt x="76" y="235"/>
                    <a:pt x="86" y="235"/>
                  </a:cubicBezTo>
                  <a:cubicBezTo>
                    <a:pt x="95" y="235"/>
                    <a:pt x="107" y="235"/>
                    <a:pt x="117" y="235"/>
                  </a:cubicBezTo>
                  <a:cubicBezTo>
                    <a:pt x="127" y="235"/>
                    <a:pt x="137" y="236"/>
                    <a:pt x="146" y="236"/>
                  </a:cubicBezTo>
                  <a:cubicBezTo>
                    <a:pt x="149" y="236"/>
                    <a:pt x="154" y="236"/>
                    <a:pt x="154" y="228"/>
                  </a:cubicBezTo>
                  <a:cubicBezTo>
                    <a:pt x="154" y="224"/>
                    <a:pt x="151" y="224"/>
                    <a:pt x="140" y="224"/>
                  </a:cubicBezTo>
                  <a:cubicBezTo>
                    <a:pt x="134" y="224"/>
                    <a:pt x="127" y="223"/>
                    <a:pt x="120" y="223"/>
                  </a:cubicBezTo>
                  <a:cubicBezTo>
                    <a:pt x="108" y="222"/>
                    <a:pt x="107" y="220"/>
                    <a:pt x="107" y="216"/>
                  </a:cubicBezTo>
                  <a:cubicBezTo>
                    <a:pt x="107" y="214"/>
                    <a:pt x="107" y="213"/>
                    <a:pt x="109" y="208"/>
                  </a:cubicBezTo>
                  <a:lnTo>
                    <a:pt x="155" y="25"/>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2" name="Freeform 61">
              <a:extLst>
                <a:ext uri="{FF2B5EF4-FFF2-40B4-BE49-F238E27FC236}">
                  <a16:creationId xmlns:a16="http://schemas.microsoft.com/office/drawing/2014/main" id="{2D9968FF-CCB9-4340-89DD-8FA16168E798}"/>
                </a:ext>
              </a:extLst>
            </p:cNvPr>
            <p:cNvSpPr>
              <a:spLocks/>
            </p:cNvSpPr>
            <p:nvPr>
              <p:custDataLst>
                <p:tags r:id="rId56"/>
              </p:custDataLst>
            </p:nvPr>
          </p:nvSpPr>
          <p:spPr bwMode="auto">
            <a:xfrm>
              <a:off x="3768725" y="2287588"/>
              <a:ext cx="26988" cy="123825"/>
            </a:xfrm>
            <a:custGeom>
              <a:avLst/>
              <a:gdLst>
                <a:gd name="T0" fmla="*/ 115 w 115"/>
                <a:gd name="T1" fmla="*/ 249 h 499"/>
                <a:gd name="T2" fmla="*/ 82 w 115"/>
                <a:gd name="T3" fmla="*/ 94 h 499"/>
                <a:gd name="T4" fmla="*/ 5 w 115"/>
                <a:gd name="T5" fmla="*/ 0 h 499"/>
                <a:gd name="T6" fmla="*/ 0 w 115"/>
                <a:gd name="T7" fmla="*/ 5 h 499"/>
                <a:gd name="T8" fmla="*/ 9 w 115"/>
                <a:gd name="T9" fmla="*/ 16 h 499"/>
                <a:gd name="T10" fmla="*/ 86 w 115"/>
                <a:gd name="T11" fmla="*/ 249 h 499"/>
                <a:gd name="T12" fmla="*/ 6 w 115"/>
                <a:gd name="T13" fmla="*/ 485 h 499"/>
                <a:gd name="T14" fmla="*/ 0 w 115"/>
                <a:gd name="T15" fmla="*/ 494 h 499"/>
                <a:gd name="T16" fmla="*/ 5 w 115"/>
                <a:gd name="T17" fmla="*/ 499 h 499"/>
                <a:gd name="T18" fmla="*/ 84 w 115"/>
                <a:gd name="T19" fmla="*/ 401 h 499"/>
                <a:gd name="T20" fmla="*/ 115 w 115"/>
                <a:gd name="T21" fmla="*/ 24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499">
                  <a:moveTo>
                    <a:pt x="115" y="249"/>
                  </a:moveTo>
                  <a:cubicBezTo>
                    <a:pt x="115" y="210"/>
                    <a:pt x="110" y="150"/>
                    <a:pt x="82" y="94"/>
                  </a:cubicBezTo>
                  <a:cubicBezTo>
                    <a:pt x="52" y="32"/>
                    <a:pt x="10" y="0"/>
                    <a:pt x="5" y="0"/>
                  </a:cubicBezTo>
                  <a:cubicBezTo>
                    <a:pt x="2" y="0"/>
                    <a:pt x="0" y="2"/>
                    <a:pt x="0" y="5"/>
                  </a:cubicBezTo>
                  <a:cubicBezTo>
                    <a:pt x="0" y="6"/>
                    <a:pt x="0" y="7"/>
                    <a:pt x="9" y="16"/>
                  </a:cubicBezTo>
                  <a:cubicBezTo>
                    <a:pt x="58" y="66"/>
                    <a:pt x="86" y="145"/>
                    <a:pt x="86" y="249"/>
                  </a:cubicBezTo>
                  <a:cubicBezTo>
                    <a:pt x="86" y="335"/>
                    <a:pt x="68" y="422"/>
                    <a:pt x="6" y="485"/>
                  </a:cubicBezTo>
                  <a:cubicBezTo>
                    <a:pt x="0" y="491"/>
                    <a:pt x="0" y="492"/>
                    <a:pt x="0" y="494"/>
                  </a:cubicBezTo>
                  <a:cubicBezTo>
                    <a:pt x="0" y="497"/>
                    <a:pt x="2" y="499"/>
                    <a:pt x="5" y="499"/>
                  </a:cubicBezTo>
                  <a:cubicBezTo>
                    <a:pt x="10" y="499"/>
                    <a:pt x="54" y="465"/>
                    <a:pt x="84" y="401"/>
                  </a:cubicBezTo>
                  <a:cubicBezTo>
                    <a:pt x="109" y="347"/>
                    <a:pt x="115" y="291"/>
                    <a:pt x="115" y="2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3" name="Freeform 62">
              <a:extLst>
                <a:ext uri="{FF2B5EF4-FFF2-40B4-BE49-F238E27FC236}">
                  <a16:creationId xmlns:a16="http://schemas.microsoft.com/office/drawing/2014/main" id="{298FAA8B-B0A9-4B29-8CCA-C031B8D09B07}"/>
                </a:ext>
              </a:extLst>
            </p:cNvPr>
            <p:cNvSpPr>
              <a:spLocks noEditPoints="1"/>
            </p:cNvSpPr>
            <p:nvPr>
              <p:custDataLst>
                <p:tags r:id="rId57"/>
              </p:custDataLst>
            </p:nvPr>
          </p:nvSpPr>
          <p:spPr bwMode="auto">
            <a:xfrm>
              <a:off x="3832225" y="2293938"/>
              <a:ext cx="57150" cy="87313"/>
            </a:xfrm>
            <a:custGeom>
              <a:avLst/>
              <a:gdLst>
                <a:gd name="T0" fmla="*/ 237 w 237"/>
                <a:gd name="T1" fmla="*/ 5 h 351"/>
                <a:gd name="T2" fmla="*/ 231 w 237"/>
                <a:gd name="T3" fmla="*/ 0 h 351"/>
                <a:gd name="T4" fmla="*/ 167 w 237"/>
                <a:gd name="T5" fmla="*/ 5 h 351"/>
                <a:gd name="T6" fmla="*/ 160 w 237"/>
                <a:gd name="T7" fmla="*/ 15 h 351"/>
                <a:gd name="T8" fmla="*/ 172 w 237"/>
                <a:gd name="T9" fmla="*/ 21 h 351"/>
                <a:gd name="T10" fmla="*/ 197 w 237"/>
                <a:gd name="T11" fmla="*/ 29 h 351"/>
                <a:gd name="T12" fmla="*/ 196 w 237"/>
                <a:gd name="T13" fmla="*/ 39 h 351"/>
                <a:gd name="T14" fmla="*/ 166 w 237"/>
                <a:gd name="T15" fmla="*/ 157 h 351"/>
                <a:gd name="T16" fmla="*/ 120 w 237"/>
                <a:gd name="T17" fmla="*/ 126 h 351"/>
                <a:gd name="T18" fmla="*/ 0 w 237"/>
                <a:gd name="T19" fmla="*/ 272 h 351"/>
                <a:gd name="T20" fmla="*/ 66 w 237"/>
                <a:gd name="T21" fmla="*/ 351 h 351"/>
                <a:gd name="T22" fmla="*/ 131 w 237"/>
                <a:gd name="T23" fmla="*/ 314 h 351"/>
                <a:gd name="T24" fmla="*/ 176 w 237"/>
                <a:gd name="T25" fmla="*/ 351 h 351"/>
                <a:gd name="T26" fmla="*/ 213 w 237"/>
                <a:gd name="T27" fmla="*/ 324 h 351"/>
                <a:gd name="T28" fmla="*/ 228 w 237"/>
                <a:gd name="T29" fmla="*/ 275 h 351"/>
                <a:gd name="T30" fmla="*/ 222 w 237"/>
                <a:gd name="T31" fmla="*/ 270 h 351"/>
                <a:gd name="T32" fmla="*/ 215 w 237"/>
                <a:gd name="T33" fmla="*/ 279 h 351"/>
                <a:gd name="T34" fmla="*/ 177 w 237"/>
                <a:gd name="T35" fmla="*/ 340 h 351"/>
                <a:gd name="T36" fmla="*/ 162 w 237"/>
                <a:gd name="T37" fmla="*/ 318 h 351"/>
                <a:gd name="T38" fmla="*/ 165 w 237"/>
                <a:gd name="T39" fmla="*/ 294 h 351"/>
                <a:gd name="T40" fmla="*/ 237 w 237"/>
                <a:gd name="T41" fmla="*/ 5 h 351"/>
                <a:gd name="T42" fmla="*/ 134 w 237"/>
                <a:gd name="T43" fmla="*/ 287 h 351"/>
                <a:gd name="T44" fmla="*/ 124 w 237"/>
                <a:gd name="T45" fmla="*/ 305 h 351"/>
                <a:gd name="T46" fmla="*/ 67 w 237"/>
                <a:gd name="T47" fmla="*/ 340 h 351"/>
                <a:gd name="T48" fmla="*/ 35 w 237"/>
                <a:gd name="T49" fmla="*/ 294 h 351"/>
                <a:gd name="T50" fmla="*/ 63 w 237"/>
                <a:gd name="T51" fmla="*/ 184 h 351"/>
                <a:gd name="T52" fmla="*/ 121 w 237"/>
                <a:gd name="T53" fmla="*/ 136 h 351"/>
                <a:gd name="T54" fmla="*/ 160 w 237"/>
                <a:gd name="T55" fmla="*/ 180 h 351"/>
                <a:gd name="T56" fmla="*/ 158 w 237"/>
                <a:gd name="T57" fmla="*/ 189 h 351"/>
                <a:gd name="T58" fmla="*/ 134 w 237"/>
                <a:gd name="T59" fmla="*/ 2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7" h="351">
                  <a:moveTo>
                    <a:pt x="237" y="5"/>
                  </a:moveTo>
                  <a:cubicBezTo>
                    <a:pt x="237" y="5"/>
                    <a:pt x="237" y="0"/>
                    <a:pt x="231" y="0"/>
                  </a:cubicBezTo>
                  <a:cubicBezTo>
                    <a:pt x="223" y="0"/>
                    <a:pt x="176" y="4"/>
                    <a:pt x="167" y="5"/>
                  </a:cubicBezTo>
                  <a:cubicBezTo>
                    <a:pt x="163" y="6"/>
                    <a:pt x="160" y="8"/>
                    <a:pt x="160" y="15"/>
                  </a:cubicBezTo>
                  <a:cubicBezTo>
                    <a:pt x="160" y="21"/>
                    <a:pt x="165" y="21"/>
                    <a:pt x="172" y="21"/>
                  </a:cubicBezTo>
                  <a:cubicBezTo>
                    <a:pt x="196" y="21"/>
                    <a:pt x="197" y="24"/>
                    <a:pt x="197" y="29"/>
                  </a:cubicBezTo>
                  <a:lnTo>
                    <a:pt x="196" y="39"/>
                  </a:lnTo>
                  <a:lnTo>
                    <a:pt x="166" y="157"/>
                  </a:lnTo>
                  <a:cubicBezTo>
                    <a:pt x="157" y="139"/>
                    <a:pt x="143" y="126"/>
                    <a:pt x="120" y="126"/>
                  </a:cubicBezTo>
                  <a:cubicBezTo>
                    <a:pt x="62" y="126"/>
                    <a:pt x="0" y="199"/>
                    <a:pt x="0" y="272"/>
                  </a:cubicBezTo>
                  <a:cubicBezTo>
                    <a:pt x="0" y="319"/>
                    <a:pt x="27" y="351"/>
                    <a:pt x="66" y="351"/>
                  </a:cubicBezTo>
                  <a:cubicBezTo>
                    <a:pt x="76" y="351"/>
                    <a:pt x="101" y="349"/>
                    <a:pt x="131" y="314"/>
                  </a:cubicBezTo>
                  <a:cubicBezTo>
                    <a:pt x="135" y="335"/>
                    <a:pt x="153" y="351"/>
                    <a:pt x="176" y="351"/>
                  </a:cubicBezTo>
                  <a:cubicBezTo>
                    <a:pt x="194" y="351"/>
                    <a:pt x="205" y="340"/>
                    <a:pt x="213" y="324"/>
                  </a:cubicBezTo>
                  <a:cubicBezTo>
                    <a:pt x="222" y="306"/>
                    <a:pt x="228" y="276"/>
                    <a:pt x="228" y="275"/>
                  </a:cubicBezTo>
                  <a:cubicBezTo>
                    <a:pt x="228" y="270"/>
                    <a:pt x="224" y="270"/>
                    <a:pt x="222" y="270"/>
                  </a:cubicBezTo>
                  <a:cubicBezTo>
                    <a:pt x="217" y="270"/>
                    <a:pt x="217" y="272"/>
                    <a:pt x="215" y="279"/>
                  </a:cubicBezTo>
                  <a:cubicBezTo>
                    <a:pt x="207" y="311"/>
                    <a:pt x="198" y="340"/>
                    <a:pt x="177" y="340"/>
                  </a:cubicBezTo>
                  <a:cubicBezTo>
                    <a:pt x="164" y="340"/>
                    <a:pt x="162" y="327"/>
                    <a:pt x="162" y="318"/>
                  </a:cubicBezTo>
                  <a:cubicBezTo>
                    <a:pt x="162" y="306"/>
                    <a:pt x="163" y="302"/>
                    <a:pt x="165" y="294"/>
                  </a:cubicBezTo>
                  <a:lnTo>
                    <a:pt x="237" y="5"/>
                  </a:lnTo>
                  <a:close/>
                  <a:moveTo>
                    <a:pt x="134" y="287"/>
                  </a:moveTo>
                  <a:cubicBezTo>
                    <a:pt x="131" y="296"/>
                    <a:pt x="131" y="297"/>
                    <a:pt x="124" y="305"/>
                  </a:cubicBezTo>
                  <a:cubicBezTo>
                    <a:pt x="102" y="332"/>
                    <a:pt x="81" y="340"/>
                    <a:pt x="67" y="340"/>
                  </a:cubicBezTo>
                  <a:cubicBezTo>
                    <a:pt x="42" y="340"/>
                    <a:pt x="35" y="313"/>
                    <a:pt x="35" y="294"/>
                  </a:cubicBezTo>
                  <a:cubicBezTo>
                    <a:pt x="35" y="269"/>
                    <a:pt x="51" y="207"/>
                    <a:pt x="63" y="184"/>
                  </a:cubicBezTo>
                  <a:cubicBezTo>
                    <a:pt x="78" y="155"/>
                    <a:pt x="101" y="136"/>
                    <a:pt x="121" y="136"/>
                  </a:cubicBezTo>
                  <a:cubicBezTo>
                    <a:pt x="153" y="136"/>
                    <a:pt x="160" y="177"/>
                    <a:pt x="160" y="180"/>
                  </a:cubicBezTo>
                  <a:cubicBezTo>
                    <a:pt x="160" y="183"/>
                    <a:pt x="159" y="186"/>
                    <a:pt x="158" y="189"/>
                  </a:cubicBezTo>
                  <a:lnTo>
                    <a:pt x="134" y="28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4" name="Freeform 63">
              <a:extLst>
                <a:ext uri="{FF2B5EF4-FFF2-40B4-BE49-F238E27FC236}">
                  <a16:creationId xmlns:a16="http://schemas.microsoft.com/office/drawing/2014/main" id="{1151CAA5-BBDE-4C75-BA80-76519020408B}"/>
                </a:ext>
              </a:extLst>
            </p:cNvPr>
            <p:cNvSpPr>
              <a:spLocks noEditPoints="1"/>
            </p:cNvSpPr>
            <p:nvPr>
              <p:custDataLst>
                <p:tags r:id="rId58"/>
              </p:custDataLst>
            </p:nvPr>
          </p:nvSpPr>
          <p:spPr bwMode="auto">
            <a:xfrm>
              <a:off x="3886200" y="2325688"/>
              <a:ext cx="61913" cy="77788"/>
            </a:xfrm>
            <a:custGeom>
              <a:avLst/>
              <a:gdLst>
                <a:gd name="T0" fmla="*/ 39 w 260"/>
                <a:gd name="T1" fmla="*/ 281 h 317"/>
                <a:gd name="T2" fmla="*/ 12 w 260"/>
                <a:gd name="T3" fmla="*/ 301 h 317"/>
                <a:gd name="T4" fmla="*/ 0 w 260"/>
                <a:gd name="T5" fmla="*/ 311 h 317"/>
                <a:gd name="T6" fmla="*/ 7 w 260"/>
                <a:gd name="T7" fmla="*/ 317 h 317"/>
                <a:gd name="T8" fmla="*/ 49 w 260"/>
                <a:gd name="T9" fmla="*/ 315 h 317"/>
                <a:gd name="T10" fmla="*/ 98 w 260"/>
                <a:gd name="T11" fmla="*/ 317 h 317"/>
                <a:gd name="T12" fmla="*/ 107 w 260"/>
                <a:gd name="T13" fmla="*/ 307 h 317"/>
                <a:gd name="T14" fmla="*/ 95 w 260"/>
                <a:gd name="T15" fmla="*/ 301 h 317"/>
                <a:gd name="T16" fmla="*/ 70 w 260"/>
                <a:gd name="T17" fmla="*/ 293 h 317"/>
                <a:gd name="T18" fmla="*/ 94 w 260"/>
                <a:gd name="T19" fmla="*/ 194 h 317"/>
                <a:gd name="T20" fmla="*/ 140 w 260"/>
                <a:gd name="T21" fmla="*/ 225 h 317"/>
                <a:gd name="T22" fmla="*/ 260 w 260"/>
                <a:gd name="T23" fmla="*/ 79 h 317"/>
                <a:gd name="T24" fmla="*/ 194 w 260"/>
                <a:gd name="T25" fmla="*/ 0 h 317"/>
                <a:gd name="T26" fmla="*/ 129 w 260"/>
                <a:gd name="T27" fmla="*/ 37 h 317"/>
                <a:gd name="T28" fmla="*/ 84 w 260"/>
                <a:gd name="T29" fmla="*/ 0 h 317"/>
                <a:gd name="T30" fmla="*/ 47 w 260"/>
                <a:gd name="T31" fmla="*/ 28 h 317"/>
                <a:gd name="T32" fmla="*/ 32 w 260"/>
                <a:gd name="T33" fmla="*/ 76 h 317"/>
                <a:gd name="T34" fmla="*/ 38 w 260"/>
                <a:gd name="T35" fmla="*/ 81 h 317"/>
                <a:gd name="T36" fmla="*/ 46 w 260"/>
                <a:gd name="T37" fmla="*/ 70 h 317"/>
                <a:gd name="T38" fmla="*/ 82 w 260"/>
                <a:gd name="T39" fmla="*/ 10 h 317"/>
                <a:gd name="T40" fmla="*/ 98 w 260"/>
                <a:gd name="T41" fmla="*/ 33 h 317"/>
                <a:gd name="T42" fmla="*/ 94 w 260"/>
                <a:gd name="T43" fmla="*/ 59 h 317"/>
                <a:gd name="T44" fmla="*/ 39 w 260"/>
                <a:gd name="T45" fmla="*/ 281 h 317"/>
                <a:gd name="T46" fmla="*/ 126 w 260"/>
                <a:gd name="T47" fmla="*/ 64 h 317"/>
                <a:gd name="T48" fmla="*/ 152 w 260"/>
                <a:gd name="T49" fmla="*/ 29 h 317"/>
                <a:gd name="T50" fmla="*/ 193 w 260"/>
                <a:gd name="T51" fmla="*/ 10 h 317"/>
                <a:gd name="T52" fmla="*/ 225 w 260"/>
                <a:gd name="T53" fmla="*/ 57 h 317"/>
                <a:gd name="T54" fmla="*/ 199 w 260"/>
                <a:gd name="T55" fmla="*/ 163 h 317"/>
                <a:gd name="T56" fmla="*/ 140 w 260"/>
                <a:gd name="T57" fmla="*/ 214 h 317"/>
                <a:gd name="T58" fmla="*/ 100 w 260"/>
                <a:gd name="T59" fmla="*/ 170 h 317"/>
                <a:gd name="T60" fmla="*/ 102 w 260"/>
                <a:gd name="T61" fmla="*/ 162 h 317"/>
                <a:gd name="T62" fmla="*/ 126 w 260"/>
                <a:gd name="T63" fmla="*/ 6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317">
                  <a:moveTo>
                    <a:pt x="39" y="281"/>
                  </a:moveTo>
                  <a:cubicBezTo>
                    <a:pt x="35" y="298"/>
                    <a:pt x="34" y="301"/>
                    <a:pt x="12" y="301"/>
                  </a:cubicBezTo>
                  <a:cubicBezTo>
                    <a:pt x="6" y="301"/>
                    <a:pt x="0" y="301"/>
                    <a:pt x="0" y="311"/>
                  </a:cubicBezTo>
                  <a:cubicBezTo>
                    <a:pt x="0" y="315"/>
                    <a:pt x="3" y="317"/>
                    <a:pt x="7" y="317"/>
                  </a:cubicBezTo>
                  <a:cubicBezTo>
                    <a:pt x="20" y="317"/>
                    <a:pt x="35" y="315"/>
                    <a:pt x="49" y="315"/>
                  </a:cubicBezTo>
                  <a:cubicBezTo>
                    <a:pt x="65" y="315"/>
                    <a:pt x="82" y="317"/>
                    <a:pt x="98" y="317"/>
                  </a:cubicBezTo>
                  <a:cubicBezTo>
                    <a:pt x="100" y="317"/>
                    <a:pt x="107" y="317"/>
                    <a:pt x="107" y="307"/>
                  </a:cubicBezTo>
                  <a:cubicBezTo>
                    <a:pt x="107" y="301"/>
                    <a:pt x="102" y="301"/>
                    <a:pt x="95" y="301"/>
                  </a:cubicBezTo>
                  <a:cubicBezTo>
                    <a:pt x="70" y="301"/>
                    <a:pt x="70" y="298"/>
                    <a:pt x="70" y="293"/>
                  </a:cubicBezTo>
                  <a:cubicBezTo>
                    <a:pt x="70" y="287"/>
                    <a:pt x="91" y="206"/>
                    <a:pt x="94" y="194"/>
                  </a:cubicBezTo>
                  <a:cubicBezTo>
                    <a:pt x="101" y="208"/>
                    <a:pt x="115" y="225"/>
                    <a:pt x="140" y="225"/>
                  </a:cubicBezTo>
                  <a:cubicBezTo>
                    <a:pt x="198" y="225"/>
                    <a:pt x="260" y="153"/>
                    <a:pt x="260" y="79"/>
                  </a:cubicBezTo>
                  <a:cubicBezTo>
                    <a:pt x="260" y="32"/>
                    <a:pt x="232" y="0"/>
                    <a:pt x="194" y="0"/>
                  </a:cubicBezTo>
                  <a:cubicBezTo>
                    <a:pt x="169" y="0"/>
                    <a:pt x="145" y="17"/>
                    <a:pt x="129" y="37"/>
                  </a:cubicBezTo>
                  <a:cubicBezTo>
                    <a:pt x="124" y="10"/>
                    <a:pt x="102" y="0"/>
                    <a:pt x="84" y="0"/>
                  </a:cubicBezTo>
                  <a:cubicBezTo>
                    <a:pt x="61" y="0"/>
                    <a:pt x="52" y="19"/>
                    <a:pt x="47" y="28"/>
                  </a:cubicBezTo>
                  <a:cubicBezTo>
                    <a:pt x="38" y="45"/>
                    <a:pt x="32" y="75"/>
                    <a:pt x="32" y="76"/>
                  </a:cubicBezTo>
                  <a:cubicBezTo>
                    <a:pt x="32" y="81"/>
                    <a:pt x="37" y="81"/>
                    <a:pt x="38" y="81"/>
                  </a:cubicBezTo>
                  <a:cubicBezTo>
                    <a:pt x="43" y="81"/>
                    <a:pt x="43" y="81"/>
                    <a:pt x="46" y="70"/>
                  </a:cubicBezTo>
                  <a:cubicBezTo>
                    <a:pt x="55" y="34"/>
                    <a:pt x="65" y="10"/>
                    <a:pt x="82" y="10"/>
                  </a:cubicBezTo>
                  <a:cubicBezTo>
                    <a:pt x="91" y="10"/>
                    <a:pt x="98" y="14"/>
                    <a:pt x="98" y="33"/>
                  </a:cubicBezTo>
                  <a:cubicBezTo>
                    <a:pt x="98" y="45"/>
                    <a:pt x="96" y="50"/>
                    <a:pt x="94" y="59"/>
                  </a:cubicBezTo>
                  <a:lnTo>
                    <a:pt x="39" y="281"/>
                  </a:lnTo>
                  <a:close/>
                  <a:moveTo>
                    <a:pt x="126" y="64"/>
                  </a:moveTo>
                  <a:cubicBezTo>
                    <a:pt x="130" y="51"/>
                    <a:pt x="143" y="37"/>
                    <a:pt x="152" y="29"/>
                  </a:cubicBezTo>
                  <a:cubicBezTo>
                    <a:pt x="170" y="14"/>
                    <a:pt x="184" y="10"/>
                    <a:pt x="193" y="10"/>
                  </a:cubicBezTo>
                  <a:cubicBezTo>
                    <a:pt x="213" y="10"/>
                    <a:pt x="225" y="28"/>
                    <a:pt x="225" y="57"/>
                  </a:cubicBezTo>
                  <a:cubicBezTo>
                    <a:pt x="225" y="87"/>
                    <a:pt x="208" y="144"/>
                    <a:pt x="199" y="163"/>
                  </a:cubicBezTo>
                  <a:cubicBezTo>
                    <a:pt x="182" y="198"/>
                    <a:pt x="158" y="214"/>
                    <a:pt x="140" y="214"/>
                  </a:cubicBezTo>
                  <a:cubicBezTo>
                    <a:pt x="107" y="214"/>
                    <a:pt x="100" y="173"/>
                    <a:pt x="100" y="170"/>
                  </a:cubicBezTo>
                  <a:cubicBezTo>
                    <a:pt x="100" y="169"/>
                    <a:pt x="100" y="168"/>
                    <a:pt x="102" y="162"/>
                  </a:cubicBezTo>
                  <a:lnTo>
                    <a:pt x="126" y="6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5" name="Freeform 64">
              <a:extLst>
                <a:ext uri="{FF2B5EF4-FFF2-40B4-BE49-F238E27FC236}">
                  <a16:creationId xmlns:a16="http://schemas.microsoft.com/office/drawing/2014/main" id="{1709B49C-64C6-46DA-AB69-F42D67CCE256}"/>
                </a:ext>
              </a:extLst>
            </p:cNvPr>
            <p:cNvSpPr>
              <a:spLocks noEditPoints="1"/>
            </p:cNvSpPr>
            <p:nvPr>
              <p:custDataLst>
                <p:tags r:id="rId59"/>
              </p:custDataLst>
            </p:nvPr>
          </p:nvSpPr>
          <p:spPr bwMode="auto">
            <a:xfrm>
              <a:off x="1571625" y="2722563"/>
              <a:ext cx="79375" cy="28575"/>
            </a:xfrm>
            <a:custGeom>
              <a:avLst/>
              <a:gdLst>
                <a:gd name="T0" fmla="*/ 314 w 331"/>
                <a:gd name="T1" fmla="*/ 20 h 117"/>
                <a:gd name="T2" fmla="*/ 331 w 331"/>
                <a:gd name="T3" fmla="*/ 10 h 117"/>
                <a:gd name="T4" fmla="*/ 315 w 331"/>
                <a:gd name="T5" fmla="*/ 0 h 117"/>
                <a:gd name="T6" fmla="*/ 16 w 331"/>
                <a:gd name="T7" fmla="*/ 0 h 117"/>
                <a:gd name="T8" fmla="*/ 0 w 331"/>
                <a:gd name="T9" fmla="*/ 10 h 117"/>
                <a:gd name="T10" fmla="*/ 17 w 331"/>
                <a:gd name="T11" fmla="*/ 20 h 117"/>
                <a:gd name="T12" fmla="*/ 314 w 331"/>
                <a:gd name="T13" fmla="*/ 20 h 117"/>
                <a:gd name="T14" fmla="*/ 315 w 331"/>
                <a:gd name="T15" fmla="*/ 117 h 117"/>
                <a:gd name="T16" fmla="*/ 331 w 331"/>
                <a:gd name="T17" fmla="*/ 107 h 117"/>
                <a:gd name="T18" fmla="*/ 314 w 331"/>
                <a:gd name="T19" fmla="*/ 97 h 117"/>
                <a:gd name="T20" fmla="*/ 17 w 331"/>
                <a:gd name="T21" fmla="*/ 97 h 117"/>
                <a:gd name="T22" fmla="*/ 0 w 331"/>
                <a:gd name="T23" fmla="*/ 107 h 117"/>
                <a:gd name="T24" fmla="*/ 16 w 331"/>
                <a:gd name="T25" fmla="*/ 117 h 117"/>
                <a:gd name="T26" fmla="*/ 315 w 331"/>
                <a:gd name="T2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14" y="20"/>
                  </a:moveTo>
                  <a:cubicBezTo>
                    <a:pt x="322" y="20"/>
                    <a:pt x="331" y="20"/>
                    <a:pt x="331" y="10"/>
                  </a:cubicBezTo>
                  <a:cubicBezTo>
                    <a:pt x="331" y="0"/>
                    <a:pt x="322" y="0"/>
                    <a:pt x="315" y="0"/>
                  </a:cubicBezTo>
                  <a:lnTo>
                    <a:pt x="16" y="0"/>
                  </a:lnTo>
                  <a:cubicBezTo>
                    <a:pt x="9" y="0"/>
                    <a:pt x="0" y="0"/>
                    <a:pt x="0" y="10"/>
                  </a:cubicBezTo>
                  <a:cubicBezTo>
                    <a:pt x="0" y="20"/>
                    <a:pt x="9" y="20"/>
                    <a:pt x="17" y="20"/>
                  </a:cubicBezTo>
                  <a:lnTo>
                    <a:pt x="314" y="20"/>
                  </a:lnTo>
                  <a:close/>
                  <a:moveTo>
                    <a:pt x="315" y="117"/>
                  </a:moveTo>
                  <a:cubicBezTo>
                    <a:pt x="322" y="117"/>
                    <a:pt x="331" y="117"/>
                    <a:pt x="331" y="107"/>
                  </a:cubicBezTo>
                  <a:cubicBezTo>
                    <a:pt x="331" y="97"/>
                    <a:pt x="322" y="97"/>
                    <a:pt x="314" y="97"/>
                  </a:cubicBezTo>
                  <a:lnTo>
                    <a:pt x="17" y="97"/>
                  </a:lnTo>
                  <a:cubicBezTo>
                    <a:pt x="9" y="97"/>
                    <a:pt x="0" y="97"/>
                    <a:pt x="0" y="107"/>
                  </a:cubicBezTo>
                  <a:cubicBezTo>
                    <a:pt x="0" y="117"/>
                    <a:pt x="9" y="117"/>
                    <a:pt x="16" y="117"/>
                  </a:cubicBezTo>
                  <a:lnTo>
                    <a:pt x="315" y="11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6" name="Freeform 65">
              <a:extLst>
                <a:ext uri="{FF2B5EF4-FFF2-40B4-BE49-F238E27FC236}">
                  <a16:creationId xmlns:a16="http://schemas.microsoft.com/office/drawing/2014/main" id="{EB121DFD-9B96-4097-BD03-A34140BE5162}"/>
                </a:ext>
              </a:extLst>
            </p:cNvPr>
            <p:cNvSpPr>
              <a:spLocks/>
            </p:cNvSpPr>
            <p:nvPr>
              <p:custDataLst>
                <p:tags r:id="rId60"/>
              </p:custDataLst>
            </p:nvPr>
          </p:nvSpPr>
          <p:spPr bwMode="auto">
            <a:xfrm>
              <a:off x="1751013" y="2574925"/>
              <a:ext cx="50800" cy="39688"/>
            </a:xfrm>
            <a:custGeom>
              <a:avLst/>
              <a:gdLst>
                <a:gd name="T0" fmla="*/ 26 w 213"/>
                <a:gd name="T1" fmla="*/ 131 h 157"/>
                <a:gd name="T2" fmla="*/ 22 w 213"/>
                <a:gd name="T3" fmla="*/ 146 h 157"/>
                <a:gd name="T4" fmla="*/ 34 w 213"/>
                <a:gd name="T5" fmla="*/ 157 h 157"/>
                <a:gd name="T6" fmla="*/ 48 w 213"/>
                <a:gd name="T7" fmla="*/ 149 h 157"/>
                <a:gd name="T8" fmla="*/ 54 w 213"/>
                <a:gd name="T9" fmla="*/ 128 h 157"/>
                <a:gd name="T10" fmla="*/ 62 w 213"/>
                <a:gd name="T11" fmla="*/ 96 h 157"/>
                <a:gd name="T12" fmla="*/ 68 w 213"/>
                <a:gd name="T13" fmla="*/ 73 h 157"/>
                <a:gd name="T14" fmla="*/ 82 w 213"/>
                <a:gd name="T15" fmla="*/ 41 h 157"/>
                <a:gd name="T16" fmla="*/ 134 w 213"/>
                <a:gd name="T17" fmla="*/ 9 h 157"/>
                <a:gd name="T18" fmla="*/ 155 w 213"/>
                <a:gd name="T19" fmla="*/ 34 h 157"/>
                <a:gd name="T20" fmla="*/ 134 w 213"/>
                <a:gd name="T21" fmla="*/ 108 h 157"/>
                <a:gd name="T22" fmla="*/ 129 w 213"/>
                <a:gd name="T23" fmla="*/ 127 h 157"/>
                <a:gd name="T24" fmla="*/ 162 w 213"/>
                <a:gd name="T25" fmla="*/ 157 h 157"/>
                <a:gd name="T26" fmla="*/ 213 w 213"/>
                <a:gd name="T27" fmla="*/ 104 h 157"/>
                <a:gd name="T28" fmla="*/ 207 w 213"/>
                <a:gd name="T29" fmla="*/ 99 h 157"/>
                <a:gd name="T30" fmla="*/ 200 w 213"/>
                <a:gd name="T31" fmla="*/ 105 h 157"/>
                <a:gd name="T32" fmla="*/ 163 w 213"/>
                <a:gd name="T33" fmla="*/ 147 h 157"/>
                <a:gd name="T34" fmla="*/ 155 w 213"/>
                <a:gd name="T35" fmla="*/ 135 h 157"/>
                <a:gd name="T36" fmla="*/ 163 w 213"/>
                <a:gd name="T37" fmla="*/ 107 h 157"/>
                <a:gd name="T38" fmla="*/ 181 w 213"/>
                <a:gd name="T39" fmla="*/ 39 h 157"/>
                <a:gd name="T40" fmla="*/ 136 w 213"/>
                <a:gd name="T41" fmla="*/ 0 h 157"/>
                <a:gd name="T42" fmla="*/ 77 w 213"/>
                <a:gd name="T43" fmla="*/ 31 h 157"/>
                <a:gd name="T44" fmla="*/ 40 w 213"/>
                <a:gd name="T45" fmla="*/ 0 h 157"/>
                <a:gd name="T46" fmla="*/ 12 w 213"/>
                <a:gd name="T47" fmla="*/ 18 h 157"/>
                <a:gd name="T48" fmla="*/ 0 w 213"/>
                <a:gd name="T49" fmla="*/ 53 h 157"/>
                <a:gd name="T50" fmla="*/ 5 w 213"/>
                <a:gd name="T51" fmla="*/ 57 h 157"/>
                <a:gd name="T52" fmla="*/ 13 w 213"/>
                <a:gd name="T53" fmla="*/ 47 h 157"/>
                <a:gd name="T54" fmla="*/ 39 w 213"/>
                <a:gd name="T55" fmla="*/ 9 h 157"/>
                <a:gd name="T56" fmla="*/ 50 w 213"/>
                <a:gd name="T57" fmla="*/ 26 h 157"/>
                <a:gd name="T58" fmla="*/ 45 w 213"/>
                <a:gd name="T59" fmla="*/ 55 h 157"/>
                <a:gd name="T60" fmla="*/ 37 w 213"/>
                <a:gd name="T61" fmla="*/ 87 h 157"/>
                <a:gd name="T62" fmla="*/ 26 w 213"/>
                <a:gd name="T63" fmla="*/ 13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157">
                  <a:moveTo>
                    <a:pt x="26" y="131"/>
                  </a:moveTo>
                  <a:cubicBezTo>
                    <a:pt x="24" y="136"/>
                    <a:pt x="22" y="145"/>
                    <a:pt x="22" y="146"/>
                  </a:cubicBezTo>
                  <a:cubicBezTo>
                    <a:pt x="22" y="153"/>
                    <a:pt x="28" y="157"/>
                    <a:pt x="34" y="157"/>
                  </a:cubicBezTo>
                  <a:cubicBezTo>
                    <a:pt x="40" y="157"/>
                    <a:pt x="46" y="152"/>
                    <a:pt x="48" y="149"/>
                  </a:cubicBezTo>
                  <a:cubicBezTo>
                    <a:pt x="49" y="146"/>
                    <a:pt x="52" y="135"/>
                    <a:pt x="54" y="128"/>
                  </a:cubicBezTo>
                  <a:cubicBezTo>
                    <a:pt x="56" y="121"/>
                    <a:pt x="59" y="105"/>
                    <a:pt x="62" y="96"/>
                  </a:cubicBezTo>
                  <a:cubicBezTo>
                    <a:pt x="64" y="89"/>
                    <a:pt x="66" y="81"/>
                    <a:pt x="68" y="73"/>
                  </a:cubicBezTo>
                  <a:cubicBezTo>
                    <a:pt x="71" y="59"/>
                    <a:pt x="72" y="56"/>
                    <a:pt x="82" y="41"/>
                  </a:cubicBezTo>
                  <a:cubicBezTo>
                    <a:pt x="92" y="27"/>
                    <a:pt x="108" y="9"/>
                    <a:pt x="134" y="9"/>
                  </a:cubicBezTo>
                  <a:cubicBezTo>
                    <a:pt x="155" y="9"/>
                    <a:pt x="155" y="27"/>
                    <a:pt x="155" y="34"/>
                  </a:cubicBezTo>
                  <a:cubicBezTo>
                    <a:pt x="155" y="55"/>
                    <a:pt x="140" y="93"/>
                    <a:pt x="134" y="108"/>
                  </a:cubicBezTo>
                  <a:cubicBezTo>
                    <a:pt x="131" y="118"/>
                    <a:pt x="129" y="121"/>
                    <a:pt x="129" y="127"/>
                  </a:cubicBezTo>
                  <a:cubicBezTo>
                    <a:pt x="129" y="145"/>
                    <a:pt x="145" y="157"/>
                    <a:pt x="162" y="157"/>
                  </a:cubicBezTo>
                  <a:cubicBezTo>
                    <a:pt x="197" y="157"/>
                    <a:pt x="213" y="109"/>
                    <a:pt x="213" y="104"/>
                  </a:cubicBezTo>
                  <a:cubicBezTo>
                    <a:pt x="213" y="99"/>
                    <a:pt x="208" y="99"/>
                    <a:pt x="207" y="99"/>
                  </a:cubicBezTo>
                  <a:cubicBezTo>
                    <a:pt x="202" y="99"/>
                    <a:pt x="202" y="101"/>
                    <a:pt x="200" y="105"/>
                  </a:cubicBezTo>
                  <a:cubicBezTo>
                    <a:pt x="192" y="133"/>
                    <a:pt x="177" y="147"/>
                    <a:pt x="163" y="147"/>
                  </a:cubicBezTo>
                  <a:cubicBezTo>
                    <a:pt x="156" y="147"/>
                    <a:pt x="155" y="142"/>
                    <a:pt x="155" y="135"/>
                  </a:cubicBezTo>
                  <a:cubicBezTo>
                    <a:pt x="155" y="127"/>
                    <a:pt x="156" y="122"/>
                    <a:pt x="163" y="107"/>
                  </a:cubicBezTo>
                  <a:cubicBezTo>
                    <a:pt x="167" y="96"/>
                    <a:pt x="181" y="59"/>
                    <a:pt x="181" y="39"/>
                  </a:cubicBezTo>
                  <a:cubicBezTo>
                    <a:pt x="181" y="6"/>
                    <a:pt x="154" y="0"/>
                    <a:pt x="136" y="0"/>
                  </a:cubicBezTo>
                  <a:cubicBezTo>
                    <a:pt x="107" y="0"/>
                    <a:pt x="87" y="17"/>
                    <a:pt x="77" y="31"/>
                  </a:cubicBezTo>
                  <a:cubicBezTo>
                    <a:pt x="74" y="7"/>
                    <a:pt x="54" y="0"/>
                    <a:pt x="40" y="0"/>
                  </a:cubicBezTo>
                  <a:cubicBezTo>
                    <a:pt x="25" y="0"/>
                    <a:pt x="17" y="10"/>
                    <a:pt x="12" y="18"/>
                  </a:cubicBezTo>
                  <a:cubicBezTo>
                    <a:pt x="4" y="31"/>
                    <a:pt x="0" y="51"/>
                    <a:pt x="0" y="53"/>
                  </a:cubicBezTo>
                  <a:cubicBezTo>
                    <a:pt x="0" y="57"/>
                    <a:pt x="4" y="57"/>
                    <a:pt x="5" y="57"/>
                  </a:cubicBezTo>
                  <a:cubicBezTo>
                    <a:pt x="10" y="57"/>
                    <a:pt x="11" y="56"/>
                    <a:pt x="13" y="47"/>
                  </a:cubicBezTo>
                  <a:cubicBezTo>
                    <a:pt x="18" y="26"/>
                    <a:pt x="25" y="9"/>
                    <a:pt x="39" y="9"/>
                  </a:cubicBezTo>
                  <a:cubicBezTo>
                    <a:pt x="48" y="9"/>
                    <a:pt x="50" y="17"/>
                    <a:pt x="50" y="26"/>
                  </a:cubicBezTo>
                  <a:cubicBezTo>
                    <a:pt x="50" y="33"/>
                    <a:pt x="47" y="46"/>
                    <a:pt x="45" y="55"/>
                  </a:cubicBezTo>
                  <a:cubicBezTo>
                    <a:pt x="42" y="65"/>
                    <a:pt x="39" y="79"/>
                    <a:pt x="37" y="87"/>
                  </a:cubicBezTo>
                  <a:lnTo>
                    <a:pt x="26" y="131"/>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7" name="Freeform 66">
              <a:extLst>
                <a:ext uri="{FF2B5EF4-FFF2-40B4-BE49-F238E27FC236}">
                  <a16:creationId xmlns:a16="http://schemas.microsoft.com/office/drawing/2014/main" id="{2ABE3821-00B1-4459-9D5E-6AB5FDEB9E7A}"/>
                </a:ext>
              </a:extLst>
            </p:cNvPr>
            <p:cNvSpPr>
              <a:spLocks/>
            </p:cNvSpPr>
            <p:nvPr>
              <p:custDataLst>
                <p:tags r:id="rId61"/>
              </p:custDataLst>
            </p:nvPr>
          </p:nvSpPr>
          <p:spPr bwMode="auto">
            <a:xfrm>
              <a:off x="1697038" y="2649538"/>
              <a:ext cx="158750" cy="173038"/>
            </a:xfrm>
            <a:custGeom>
              <a:avLst/>
              <a:gdLst>
                <a:gd name="T0" fmla="*/ 604 w 664"/>
                <a:gd name="T1" fmla="*/ 698 h 698"/>
                <a:gd name="T2" fmla="*/ 664 w 664"/>
                <a:gd name="T3" fmla="*/ 539 h 698"/>
                <a:gd name="T4" fmla="*/ 652 w 664"/>
                <a:gd name="T5" fmla="*/ 539 h 698"/>
                <a:gd name="T6" fmla="*/ 522 w 664"/>
                <a:gd name="T7" fmla="*/ 639 h 698"/>
                <a:gd name="T8" fmla="*/ 367 w 664"/>
                <a:gd name="T9" fmla="*/ 655 h 698"/>
                <a:gd name="T10" fmla="*/ 66 w 664"/>
                <a:gd name="T11" fmla="*/ 655 h 698"/>
                <a:gd name="T12" fmla="*/ 320 w 664"/>
                <a:gd name="T13" fmla="*/ 357 h 698"/>
                <a:gd name="T14" fmla="*/ 324 w 664"/>
                <a:gd name="T15" fmla="*/ 349 h 698"/>
                <a:gd name="T16" fmla="*/ 321 w 664"/>
                <a:gd name="T17" fmla="*/ 342 h 698"/>
                <a:gd name="T18" fmla="*/ 89 w 664"/>
                <a:gd name="T19" fmla="*/ 24 h 698"/>
                <a:gd name="T20" fmla="*/ 362 w 664"/>
                <a:gd name="T21" fmla="*/ 24 h 698"/>
                <a:gd name="T22" fmla="*/ 479 w 664"/>
                <a:gd name="T23" fmla="*/ 32 h 698"/>
                <a:gd name="T24" fmla="*/ 588 w 664"/>
                <a:gd name="T25" fmla="*/ 69 h 698"/>
                <a:gd name="T26" fmla="*/ 652 w 664"/>
                <a:gd name="T27" fmla="*/ 140 h 698"/>
                <a:gd name="T28" fmla="*/ 664 w 664"/>
                <a:gd name="T29" fmla="*/ 140 h 698"/>
                <a:gd name="T30" fmla="*/ 604 w 664"/>
                <a:gd name="T31" fmla="*/ 0 h 698"/>
                <a:gd name="T32" fmla="*/ 14 w 664"/>
                <a:gd name="T33" fmla="*/ 0 h 698"/>
                <a:gd name="T34" fmla="*/ 1 w 664"/>
                <a:gd name="T35" fmla="*/ 3 h 698"/>
                <a:gd name="T36" fmla="*/ 0 w 664"/>
                <a:gd name="T37" fmla="*/ 20 h 698"/>
                <a:gd name="T38" fmla="*/ 264 w 664"/>
                <a:gd name="T39" fmla="*/ 381 h 698"/>
                <a:gd name="T40" fmla="*/ 6 w 664"/>
                <a:gd name="T41" fmla="*/ 684 h 698"/>
                <a:gd name="T42" fmla="*/ 1 w 664"/>
                <a:gd name="T43" fmla="*/ 693 h 698"/>
                <a:gd name="T44" fmla="*/ 14 w 664"/>
                <a:gd name="T45" fmla="*/ 698 h 698"/>
                <a:gd name="T46" fmla="*/ 604 w 664"/>
                <a:gd name="T47" fmla="*/ 698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4" h="698">
                  <a:moveTo>
                    <a:pt x="604" y="698"/>
                  </a:moveTo>
                  <a:lnTo>
                    <a:pt x="664" y="539"/>
                  </a:lnTo>
                  <a:lnTo>
                    <a:pt x="652" y="539"/>
                  </a:lnTo>
                  <a:cubicBezTo>
                    <a:pt x="632" y="590"/>
                    <a:pt x="579" y="624"/>
                    <a:pt x="522" y="639"/>
                  </a:cubicBezTo>
                  <a:cubicBezTo>
                    <a:pt x="511" y="642"/>
                    <a:pt x="463" y="655"/>
                    <a:pt x="367" y="655"/>
                  </a:cubicBezTo>
                  <a:lnTo>
                    <a:pt x="66" y="655"/>
                  </a:lnTo>
                  <a:lnTo>
                    <a:pt x="320" y="357"/>
                  </a:lnTo>
                  <a:cubicBezTo>
                    <a:pt x="323" y="353"/>
                    <a:pt x="324" y="352"/>
                    <a:pt x="324" y="349"/>
                  </a:cubicBezTo>
                  <a:cubicBezTo>
                    <a:pt x="324" y="348"/>
                    <a:pt x="324" y="347"/>
                    <a:pt x="321" y="342"/>
                  </a:cubicBezTo>
                  <a:lnTo>
                    <a:pt x="89" y="24"/>
                  </a:lnTo>
                  <a:lnTo>
                    <a:pt x="362" y="24"/>
                  </a:lnTo>
                  <a:cubicBezTo>
                    <a:pt x="429" y="24"/>
                    <a:pt x="474" y="31"/>
                    <a:pt x="479" y="32"/>
                  </a:cubicBezTo>
                  <a:cubicBezTo>
                    <a:pt x="505" y="36"/>
                    <a:pt x="549" y="44"/>
                    <a:pt x="588" y="69"/>
                  </a:cubicBezTo>
                  <a:cubicBezTo>
                    <a:pt x="601" y="77"/>
                    <a:pt x="635" y="100"/>
                    <a:pt x="652" y="140"/>
                  </a:cubicBezTo>
                  <a:lnTo>
                    <a:pt x="664" y="140"/>
                  </a:lnTo>
                  <a:lnTo>
                    <a:pt x="604" y="0"/>
                  </a:lnTo>
                  <a:lnTo>
                    <a:pt x="14" y="0"/>
                  </a:lnTo>
                  <a:cubicBezTo>
                    <a:pt x="3" y="0"/>
                    <a:pt x="2" y="0"/>
                    <a:pt x="1" y="3"/>
                  </a:cubicBezTo>
                  <a:cubicBezTo>
                    <a:pt x="0" y="5"/>
                    <a:pt x="0" y="14"/>
                    <a:pt x="0" y="20"/>
                  </a:cubicBezTo>
                  <a:lnTo>
                    <a:pt x="264" y="381"/>
                  </a:lnTo>
                  <a:lnTo>
                    <a:pt x="6" y="684"/>
                  </a:lnTo>
                  <a:cubicBezTo>
                    <a:pt x="1" y="690"/>
                    <a:pt x="1" y="692"/>
                    <a:pt x="1" y="693"/>
                  </a:cubicBezTo>
                  <a:cubicBezTo>
                    <a:pt x="1" y="698"/>
                    <a:pt x="5" y="698"/>
                    <a:pt x="14" y="698"/>
                  </a:cubicBezTo>
                  <a:lnTo>
                    <a:pt x="604" y="69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8" name="Freeform 67">
              <a:extLst>
                <a:ext uri="{FF2B5EF4-FFF2-40B4-BE49-F238E27FC236}">
                  <a16:creationId xmlns:a16="http://schemas.microsoft.com/office/drawing/2014/main" id="{E891D690-91A6-49B0-891D-55AFE6FF0FE2}"/>
                </a:ext>
              </a:extLst>
            </p:cNvPr>
            <p:cNvSpPr>
              <a:spLocks noEditPoints="1"/>
            </p:cNvSpPr>
            <p:nvPr>
              <p:custDataLst>
                <p:tags r:id="rId62"/>
              </p:custDataLst>
            </p:nvPr>
          </p:nvSpPr>
          <p:spPr bwMode="auto">
            <a:xfrm>
              <a:off x="1703388" y="2855913"/>
              <a:ext cx="25400" cy="57150"/>
            </a:xfrm>
            <a:custGeom>
              <a:avLst/>
              <a:gdLst>
                <a:gd name="T0" fmla="*/ 97 w 106"/>
                <a:gd name="T1" fmla="*/ 13 h 235"/>
                <a:gd name="T2" fmla="*/ 83 w 106"/>
                <a:gd name="T3" fmla="*/ 0 h 235"/>
                <a:gd name="T4" fmla="*/ 63 w 106"/>
                <a:gd name="T5" fmla="*/ 19 h 235"/>
                <a:gd name="T6" fmla="*/ 77 w 106"/>
                <a:gd name="T7" fmla="*/ 32 h 235"/>
                <a:gd name="T8" fmla="*/ 97 w 106"/>
                <a:gd name="T9" fmla="*/ 13 h 235"/>
                <a:gd name="T10" fmla="*/ 26 w 106"/>
                <a:gd name="T11" fmla="*/ 190 h 235"/>
                <a:gd name="T12" fmla="*/ 22 w 106"/>
                <a:gd name="T13" fmla="*/ 205 h 235"/>
                <a:gd name="T14" fmla="*/ 56 w 106"/>
                <a:gd name="T15" fmla="*/ 235 h 235"/>
                <a:gd name="T16" fmla="*/ 106 w 106"/>
                <a:gd name="T17" fmla="*/ 181 h 235"/>
                <a:gd name="T18" fmla="*/ 100 w 106"/>
                <a:gd name="T19" fmla="*/ 177 h 235"/>
                <a:gd name="T20" fmla="*/ 94 w 106"/>
                <a:gd name="T21" fmla="*/ 183 h 235"/>
                <a:gd name="T22" fmla="*/ 57 w 106"/>
                <a:gd name="T23" fmla="*/ 225 h 235"/>
                <a:gd name="T24" fmla="*/ 48 w 106"/>
                <a:gd name="T25" fmla="*/ 213 h 235"/>
                <a:gd name="T26" fmla="*/ 53 w 106"/>
                <a:gd name="T27" fmla="*/ 190 h 235"/>
                <a:gd name="T28" fmla="*/ 65 w 106"/>
                <a:gd name="T29" fmla="*/ 163 h 235"/>
                <a:gd name="T30" fmla="*/ 82 w 106"/>
                <a:gd name="T31" fmla="*/ 118 h 235"/>
                <a:gd name="T32" fmla="*/ 84 w 106"/>
                <a:gd name="T33" fmla="*/ 107 h 235"/>
                <a:gd name="T34" fmla="*/ 51 w 106"/>
                <a:gd name="T35" fmla="*/ 77 h 235"/>
                <a:gd name="T36" fmla="*/ 0 w 106"/>
                <a:gd name="T37" fmla="*/ 131 h 235"/>
                <a:gd name="T38" fmla="*/ 6 w 106"/>
                <a:gd name="T39" fmla="*/ 135 h 235"/>
                <a:gd name="T40" fmla="*/ 12 w 106"/>
                <a:gd name="T41" fmla="*/ 130 h 235"/>
                <a:gd name="T42" fmla="*/ 50 w 106"/>
                <a:gd name="T43" fmla="*/ 87 h 235"/>
                <a:gd name="T44" fmla="*/ 58 w 106"/>
                <a:gd name="T45" fmla="*/ 99 h 235"/>
                <a:gd name="T46" fmla="*/ 47 w 106"/>
                <a:gd name="T47" fmla="*/ 134 h 235"/>
                <a:gd name="T48" fmla="*/ 26 w 106"/>
                <a:gd name="T49" fmla="*/ 19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5">
                  <a:moveTo>
                    <a:pt x="97" y="13"/>
                  </a:moveTo>
                  <a:cubicBezTo>
                    <a:pt x="97" y="8"/>
                    <a:pt x="92" y="0"/>
                    <a:pt x="83" y="0"/>
                  </a:cubicBezTo>
                  <a:cubicBezTo>
                    <a:pt x="73" y="0"/>
                    <a:pt x="63" y="9"/>
                    <a:pt x="63" y="19"/>
                  </a:cubicBezTo>
                  <a:cubicBezTo>
                    <a:pt x="63" y="25"/>
                    <a:pt x="68" y="32"/>
                    <a:pt x="77" y="32"/>
                  </a:cubicBezTo>
                  <a:cubicBezTo>
                    <a:pt x="87" y="32"/>
                    <a:pt x="97" y="23"/>
                    <a:pt x="97" y="13"/>
                  </a:cubicBezTo>
                  <a:close/>
                  <a:moveTo>
                    <a:pt x="26" y="190"/>
                  </a:moveTo>
                  <a:cubicBezTo>
                    <a:pt x="24" y="195"/>
                    <a:pt x="22" y="199"/>
                    <a:pt x="22" y="205"/>
                  </a:cubicBezTo>
                  <a:cubicBezTo>
                    <a:pt x="22" y="221"/>
                    <a:pt x="36" y="235"/>
                    <a:pt x="56" y="235"/>
                  </a:cubicBezTo>
                  <a:cubicBezTo>
                    <a:pt x="90" y="235"/>
                    <a:pt x="106" y="187"/>
                    <a:pt x="106" y="181"/>
                  </a:cubicBezTo>
                  <a:cubicBezTo>
                    <a:pt x="106" y="177"/>
                    <a:pt x="101" y="177"/>
                    <a:pt x="100" y="177"/>
                  </a:cubicBezTo>
                  <a:cubicBezTo>
                    <a:pt x="95" y="177"/>
                    <a:pt x="95" y="179"/>
                    <a:pt x="94" y="183"/>
                  </a:cubicBezTo>
                  <a:cubicBezTo>
                    <a:pt x="85" y="211"/>
                    <a:pt x="70" y="225"/>
                    <a:pt x="57" y="225"/>
                  </a:cubicBezTo>
                  <a:cubicBezTo>
                    <a:pt x="50" y="225"/>
                    <a:pt x="48" y="220"/>
                    <a:pt x="48" y="213"/>
                  </a:cubicBezTo>
                  <a:cubicBezTo>
                    <a:pt x="48" y="205"/>
                    <a:pt x="50" y="198"/>
                    <a:pt x="53" y="190"/>
                  </a:cubicBezTo>
                  <a:cubicBezTo>
                    <a:pt x="57" y="181"/>
                    <a:pt x="61" y="172"/>
                    <a:pt x="65" y="163"/>
                  </a:cubicBezTo>
                  <a:cubicBezTo>
                    <a:pt x="68" y="154"/>
                    <a:pt x="80" y="122"/>
                    <a:pt x="82" y="118"/>
                  </a:cubicBezTo>
                  <a:cubicBezTo>
                    <a:pt x="83" y="115"/>
                    <a:pt x="84" y="111"/>
                    <a:pt x="84" y="107"/>
                  </a:cubicBezTo>
                  <a:cubicBezTo>
                    <a:pt x="84" y="91"/>
                    <a:pt x="70" y="77"/>
                    <a:pt x="51" y="77"/>
                  </a:cubicBezTo>
                  <a:cubicBezTo>
                    <a:pt x="16" y="77"/>
                    <a:pt x="0" y="125"/>
                    <a:pt x="0" y="131"/>
                  </a:cubicBezTo>
                  <a:cubicBezTo>
                    <a:pt x="0" y="135"/>
                    <a:pt x="5" y="135"/>
                    <a:pt x="6" y="135"/>
                  </a:cubicBezTo>
                  <a:cubicBezTo>
                    <a:pt x="11" y="135"/>
                    <a:pt x="11" y="134"/>
                    <a:pt x="12" y="130"/>
                  </a:cubicBezTo>
                  <a:cubicBezTo>
                    <a:pt x="21" y="100"/>
                    <a:pt x="37" y="87"/>
                    <a:pt x="50" y="87"/>
                  </a:cubicBezTo>
                  <a:cubicBezTo>
                    <a:pt x="55" y="87"/>
                    <a:pt x="58" y="90"/>
                    <a:pt x="58" y="99"/>
                  </a:cubicBezTo>
                  <a:cubicBezTo>
                    <a:pt x="58" y="107"/>
                    <a:pt x="56" y="113"/>
                    <a:pt x="47" y="134"/>
                  </a:cubicBezTo>
                  <a:lnTo>
                    <a:pt x="26" y="19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9" name="Freeform 68">
              <a:extLst>
                <a:ext uri="{FF2B5EF4-FFF2-40B4-BE49-F238E27FC236}">
                  <a16:creationId xmlns:a16="http://schemas.microsoft.com/office/drawing/2014/main" id="{0191A859-7490-4B58-BBE4-B2E8D61C582E}"/>
                </a:ext>
              </a:extLst>
            </p:cNvPr>
            <p:cNvSpPr>
              <a:spLocks noEditPoints="1"/>
            </p:cNvSpPr>
            <p:nvPr>
              <p:custDataLst>
                <p:tags r:id="rId63"/>
              </p:custDataLst>
            </p:nvPr>
          </p:nvSpPr>
          <p:spPr bwMode="auto">
            <a:xfrm>
              <a:off x="1739900" y="2879725"/>
              <a:ext cx="60325" cy="23813"/>
            </a:xfrm>
            <a:custGeom>
              <a:avLst/>
              <a:gdLst>
                <a:gd name="T0" fmla="*/ 243 w 257"/>
                <a:gd name="T1" fmla="*/ 17 h 94"/>
                <a:gd name="T2" fmla="*/ 257 w 257"/>
                <a:gd name="T3" fmla="*/ 8 h 94"/>
                <a:gd name="T4" fmla="*/ 244 w 257"/>
                <a:gd name="T5" fmla="*/ 0 h 94"/>
                <a:gd name="T6" fmla="*/ 13 w 257"/>
                <a:gd name="T7" fmla="*/ 0 h 94"/>
                <a:gd name="T8" fmla="*/ 0 w 257"/>
                <a:gd name="T9" fmla="*/ 8 h 94"/>
                <a:gd name="T10" fmla="*/ 13 w 257"/>
                <a:gd name="T11" fmla="*/ 17 h 94"/>
                <a:gd name="T12" fmla="*/ 243 w 257"/>
                <a:gd name="T13" fmla="*/ 17 h 94"/>
                <a:gd name="T14" fmla="*/ 244 w 257"/>
                <a:gd name="T15" fmla="*/ 94 h 94"/>
                <a:gd name="T16" fmla="*/ 257 w 257"/>
                <a:gd name="T17" fmla="*/ 85 h 94"/>
                <a:gd name="T18" fmla="*/ 243 w 257"/>
                <a:gd name="T19" fmla="*/ 77 h 94"/>
                <a:gd name="T20" fmla="*/ 13 w 257"/>
                <a:gd name="T21" fmla="*/ 77 h 94"/>
                <a:gd name="T22" fmla="*/ 0 w 257"/>
                <a:gd name="T23" fmla="*/ 85 h 94"/>
                <a:gd name="T24" fmla="*/ 13 w 257"/>
                <a:gd name="T25" fmla="*/ 94 h 94"/>
                <a:gd name="T26" fmla="*/ 244 w 257"/>
                <a:gd name="T2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94">
                  <a:moveTo>
                    <a:pt x="243" y="17"/>
                  </a:moveTo>
                  <a:cubicBezTo>
                    <a:pt x="249" y="17"/>
                    <a:pt x="257" y="17"/>
                    <a:pt x="257" y="8"/>
                  </a:cubicBezTo>
                  <a:cubicBezTo>
                    <a:pt x="257" y="0"/>
                    <a:pt x="248" y="0"/>
                    <a:pt x="244" y="0"/>
                  </a:cubicBezTo>
                  <a:lnTo>
                    <a:pt x="13" y="0"/>
                  </a:lnTo>
                  <a:cubicBezTo>
                    <a:pt x="8" y="0"/>
                    <a:pt x="0" y="0"/>
                    <a:pt x="0" y="8"/>
                  </a:cubicBezTo>
                  <a:cubicBezTo>
                    <a:pt x="0" y="17"/>
                    <a:pt x="8" y="17"/>
                    <a:pt x="13" y="17"/>
                  </a:cubicBezTo>
                  <a:lnTo>
                    <a:pt x="243" y="17"/>
                  </a:lnTo>
                  <a:close/>
                  <a:moveTo>
                    <a:pt x="244" y="94"/>
                  </a:moveTo>
                  <a:cubicBezTo>
                    <a:pt x="248" y="94"/>
                    <a:pt x="257" y="94"/>
                    <a:pt x="257" y="85"/>
                  </a:cubicBezTo>
                  <a:cubicBezTo>
                    <a:pt x="257" y="77"/>
                    <a:pt x="249" y="77"/>
                    <a:pt x="243" y="77"/>
                  </a:cubicBezTo>
                  <a:lnTo>
                    <a:pt x="13" y="77"/>
                  </a:lnTo>
                  <a:cubicBezTo>
                    <a:pt x="8" y="77"/>
                    <a:pt x="0" y="77"/>
                    <a:pt x="0" y="85"/>
                  </a:cubicBezTo>
                  <a:cubicBezTo>
                    <a:pt x="0" y="94"/>
                    <a:pt x="8" y="94"/>
                    <a:pt x="13" y="94"/>
                  </a:cubicBezTo>
                  <a:lnTo>
                    <a:pt x="244" y="94"/>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0" name="Freeform 69">
              <a:extLst>
                <a:ext uri="{FF2B5EF4-FFF2-40B4-BE49-F238E27FC236}">
                  <a16:creationId xmlns:a16="http://schemas.microsoft.com/office/drawing/2014/main" id="{FC861D4E-D78B-42D9-AF4B-B148FD432B97}"/>
                </a:ext>
              </a:extLst>
            </p:cNvPr>
            <p:cNvSpPr>
              <a:spLocks/>
            </p:cNvSpPr>
            <p:nvPr>
              <p:custDataLst>
                <p:tags r:id="rId64"/>
              </p:custDataLst>
            </p:nvPr>
          </p:nvSpPr>
          <p:spPr bwMode="auto">
            <a:xfrm>
              <a:off x="1816100" y="2855913"/>
              <a:ext cx="30163" cy="57150"/>
            </a:xfrm>
            <a:custGeom>
              <a:avLst/>
              <a:gdLst>
                <a:gd name="T0" fmla="*/ 79 w 127"/>
                <a:gd name="T1" fmla="*/ 9 h 231"/>
                <a:gd name="T2" fmla="*/ 69 w 127"/>
                <a:gd name="T3" fmla="*/ 0 h 231"/>
                <a:gd name="T4" fmla="*/ 0 w 127"/>
                <a:gd name="T5" fmla="*/ 22 h 231"/>
                <a:gd name="T6" fmla="*/ 0 w 127"/>
                <a:gd name="T7" fmla="*/ 35 h 231"/>
                <a:gd name="T8" fmla="*/ 51 w 127"/>
                <a:gd name="T9" fmla="*/ 25 h 231"/>
                <a:gd name="T10" fmla="*/ 51 w 127"/>
                <a:gd name="T11" fmla="*/ 203 h 231"/>
                <a:gd name="T12" fmla="*/ 16 w 127"/>
                <a:gd name="T13" fmla="*/ 219 h 231"/>
                <a:gd name="T14" fmla="*/ 3 w 127"/>
                <a:gd name="T15" fmla="*/ 219 h 231"/>
                <a:gd name="T16" fmla="*/ 3 w 127"/>
                <a:gd name="T17" fmla="*/ 231 h 231"/>
                <a:gd name="T18" fmla="*/ 65 w 127"/>
                <a:gd name="T19" fmla="*/ 230 h 231"/>
                <a:gd name="T20" fmla="*/ 127 w 127"/>
                <a:gd name="T21" fmla="*/ 231 h 231"/>
                <a:gd name="T22" fmla="*/ 127 w 127"/>
                <a:gd name="T23" fmla="*/ 219 h 231"/>
                <a:gd name="T24" fmla="*/ 114 w 127"/>
                <a:gd name="T25" fmla="*/ 219 h 231"/>
                <a:gd name="T26" fmla="*/ 79 w 127"/>
                <a:gd name="T27" fmla="*/ 203 h 231"/>
                <a:gd name="T28" fmla="*/ 79 w 127"/>
                <a:gd name="T29" fmla="*/ 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231">
                  <a:moveTo>
                    <a:pt x="79" y="9"/>
                  </a:moveTo>
                  <a:cubicBezTo>
                    <a:pt x="79" y="0"/>
                    <a:pt x="79" y="0"/>
                    <a:pt x="69" y="0"/>
                  </a:cubicBezTo>
                  <a:cubicBezTo>
                    <a:pt x="46" y="22"/>
                    <a:pt x="15" y="22"/>
                    <a:pt x="0" y="22"/>
                  </a:cubicBezTo>
                  <a:lnTo>
                    <a:pt x="0" y="35"/>
                  </a:lnTo>
                  <a:cubicBezTo>
                    <a:pt x="9" y="35"/>
                    <a:pt x="32" y="35"/>
                    <a:pt x="51" y="25"/>
                  </a:cubicBezTo>
                  <a:lnTo>
                    <a:pt x="51" y="203"/>
                  </a:lnTo>
                  <a:cubicBezTo>
                    <a:pt x="51" y="214"/>
                    <a:pt x="51" y="219"/>
                    <a:pt x="16" y="219"/>
                  </a:cubicBezTo>
                  <a:lnTo>
                    <a:pt x="3" y="219"/>
                  </a:lnTo>
                  <a:lnTo>
                    <a:pt x="3" y="231"/>
                  </a:lnTo>
                  <a:cubicBezTo>
                    <a:pt x="9" y="231"/>
                    <a:pt x="52" y="230"/>
                    <a:pt x="65" y="230"/>
                  </a:cubicBezTo>
                  <a:cubicBezTo>
                    <a:pt x="76" y="230"/>
                    <a:pt x="120" y="231"/>
                    <a:pt x="127" y="231"/>
                  </a:cubicBezTo>
                  <a:lnTo>
                    <a:pt x="127" y="219"/>
                  </a:lnTo>
                  <a:lnTo>
                    <a:pt x="114" y="219"/>
                  </a:lnTo>
                  <a:cubicBezTo>
                    <a:pt x="79" y="219"/>
                    <a:pt x="79" y="214"/>
                    <a:pt x="79" y="203"/>
                  </a:cubicBezTo>
                  <a:lnTo>
                    <a:pt x="79" y="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1" name="Freeform 70">
              <a:extLst>
                <a:ext uri="{FF2B5EF4-FFF2-40B4-BE49-F238E27FC236}">
                  <a16:creationId xmlns:a16="http://schemas.microsoft.com/office/drawing/2014/main" id="{892981B4-9F69-4B7F-A747-0F139F2E9AE4}"/>
                </a:ext>
              </a:extLst>
            </p:cNvPr>
            <p:cNvSpPr>
              <a:spLocks noEditPoints="1"/>
            </p:cNvSpPr>
            <p:nvPr>
              <p:custDataLst>
                <p:tags r:id="rId65"/>
              </p:custDataLst>
            </p:nvPr>
          </p:nvSpPr>
          <p:spPr bwMode="auto">
            <a:xfrm>
              <a:off x="1901825" y="2595563"/>
              <a:ext cx="61913" cy="90488"/>
            </a:xfrm>
            <a:custGeom>
              <a:avLst/>
              <a:gdLst>
                <a:gd name="T0" fmla="*/ 211 w 262"/>
                <a:gd name="T1" fmla="*/ 188 h 368"/>
                <a:gd name="T2" fmla="*/ 146 w 262"/>
                <a:gd name="T3" fmla="*/ 129 h 368"/>
                <a:gd name="T4" fmla="*/ 45 w 262"/>
                <a:gd name="T5" fmla="*/ 176 h 368"/>
                <a:gd name="T6" fmla="*/ 0 w 262"/>
                <a:gd name="T7" fmla="*/ 279 h 368"/>
                <a:gd name="T8" fmla="*/ 92 w 262"/>
                <a:gd name="T9" fmla="*/ 368 h 368"/>
                <a:gd name="T10" fmla="*/ 262 w 262"/>
                <a:gd name="T11" fmla="*/ 129 h 368"/>
                <a:gd name="T12" fmla="*/ 154 w 262"/>
                <a:gd name="T13" fmla="*/ 0 h 368"/>
                <a:gd name="T14" fmla="*/ 59 w 262"/>
                <a:gd name="T15" fmla="*/ 79 h 368"/>
                <a:gd name="T16" fmla="*/ 78 w 262"/>
                <a:gd name="T17" fmla="*/ 96 h 368"/>
                <a:gd name="T18" fmla="*/ 105 w 262"/>
                <a:gd name="T19" fmla="*/ 70 h 368"/>
                <a:gd name="T20" fmla="*/ 82 w 262"/>
                <a:gd name="T21" fmla="*/ 53 h 368"/>
                <a:gd name="T22" fmla="*/ 153 w 262"/>
                <a:gd name="T23" fmla="*/ 13 h 368"/>
                <a:gd name="T24" fmla="*/ 225 w 262"/>
                <a:gd name="T25" fmla="*/ 103 h 368"/>
                <a:gd name="T26" fmla="*/ 211 w 262"/>
                <a:gd name="T27" fmla="*/ 188 h 368"/>
                <a:gd name="T28" fmla="*/ 211 w 262"/>
                <a:gd name="T29" fmla="*/ 188 h 368"/>
                <a:gd name="T30" fmla="*/ 93 w 262"/>
                <a:gd name="T31" fmla="*/ 354 h 368"/>
                <a:gd name="T32" fmla="*/ 38 w 262"/>
                <a:gd name="T33" fmla="*/ 298 h 368"/>
                <a:gd name="T34" fmla="*/ 71 w 262"/>
                <a:gd name="T35" fmla="*/ 185 h 368"/>
                <a:gd name="T36" fmla="*/ 146 w 262"/>
                <a:gd name="T37" fmla="*/ 140 h 368"/>
                <a:gd name="T38" fmla="*/ 202 w 262"/>
                <a:gd name="T39" fmla="*/ 206 h 368"/>
                <a:gd name="T40" fmla="*/ 93 w 262"/>
                <a:gd name="T41" fmla="*/ 3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2" h="368">
                  <a:moveTo>
                    <a:pt x="211" y="188"/>
                  </a:moveTo>
                  <a:cubicBezTo>
                    <a:pt x="206" y="157"/>
                    <a:pt x="185" y="129"/>
                    <a:pt x="146" y="129"/>
                  </a:cubicBezTo>
                  <a:cubicBezTo>
                    <a:pt x="116" y="129"/>
                    <a:pt x="84" y="137"/>
                    <a:pt x="45" y="176"/>
                  </a:cubicBezTo>
                  <a:cubicBezTo>
                    <a:pt x="3" y="218"/>
                    <a:pt x="0" y="264"/>
                    <a:pt x="0" y="279"/>
                  </a:cubicBezTo>
                  <a:cubicBezTo>
                    <a:pt x="0" y="310"/>
                    <a:pt x="22" y="368"/>
                    <a:pt x="92" y="368"/>
                  </a:cubicBezTo>
                  <a:cubicBezTo>
                    <a:pt x="210" y="368"/>
                    <a:pt x="262" y="201"/>
                    <a:pt x="262" y="129"/>
                  </a:cubicBezTo>
                  <a:cubicBezTo>
                    <a:pt x="262" y="50"/>
                    <a:pt x="216" y="0"/>
                    <a:pt x="154" y="0"/>
                  </a:cubicBezTo>
                  <a:cubicBezTo>
                    <a:pt x="82" y="0"/>
                    <a:pt x="59" y="65"/>
                    <a:pt x="59" y="79"/>
                  </a:cubicBezTo>
                  <a:cubicBezTo>
                    <a:pt x="59" y="86"/>
                    <a:pt x="63" y="96"/>
                    <a:pt x="78" y="96"/>
                  </a:cubicBezTo>
                  <a:cubicBezTo>
                    <a:pt x="95" y="96"/>
                    <a:pt x="105" y="81"/>
                    <a:pt x="105" y="70"/>
                  </a:cubicBezTo>
                  <a:cubicBezTo>
                    <a:pt x="105" y="53"/>
                    <a:pt x="90" y="53"/>
                    <a:pt x="82" y="53"/>
                  </a:cubicBezTo>
                  <a:cubicBezTo>
                    <a:pt x="104" y="16"/>
                    <a:pt x="139" y="13"/>
                    <a:pt x="153" y="13"/>
                  </a:cubicBezTo>
                  <a:cubicBezTo>
                    <a:pt x="190" y="13"/>
                    <a:pt x="225" y="39"/>
                    <a:pt x="225" y="103"/>
                  </a:cubicBezTo>
                  <a:cubicBezTo>
                    <a:pt x="225" y="122"/>
                    <a:pt x="222" y="148"/>
                    <a:pt x="211" y="188"/>
                  </a:cubicBezTo>
                  <a:lnTo>
                    <a:pt x="211" y="188"/>
                  </a:lnTo>
                  <a:close/>
                  <a:moveTo>
                    <a:pt x="93" y="354"/>
                  </a:moveTo>
                  <a:cubicBezTo>
                    <a:pt x="38" y="354"/>
                    <a:pt x="38" y="303"/>
                    <a:pt x="38" y="298"/>
                  </a:cubicBezTo>
                  <a:cubicBezTo>
                    <a:pt x="38" y="284"/>
                    <a:pt x="51" y="215"/>
                    <a:pt x="71" y="185"/>
                  </a:cubicBezTo>
                  <a:cubicBezTo>
                    <a:pt x="91" y="156"/>
                    <a:pt x="115" y="140"/>
                    <a:pt x="146" y="140"/>
                  </a:cubicBezTo>
                  <a:cubicBezTo>
                    <a:pt x="201" y="140"/>
                    <a:pt x="202" y="196"/>
                    <a:pt x="202" y="206"/>
                  </a:cubicBezTo>
                  <a:cubicBezTo>
                    <a:pt x="202" y="242"/>
                    <a:pt x="170" y="354"/>
                    <a:pt x="93" y="35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2" name="Freeform 71">
              <a:extLst>
                <a:ext uri="{FF2B5EF4-FFF2-40B4-BE49-F238E27FC236}">
                  <a16:creationId xmlns:a16="http://schemas.microsoft.com/office/drawing/2014/main" id="{ED02D6AE-4438-481C-AA5A-441163EBB550}"/>
                </a:ext>
              </a:extLst>
            </p:cNvPr>
            <p:cNvSpPr>
              <a:spLocks noEditPoints="1"/>
            </p:cNvSpPr>
            <p:nvPr>
              <p:custDataLst>
                <p:tags r:id="rId66"/>
              </p:custDataLst>
            </p:nvPr>
          </p:nvSpPr>
          <p:spPr bwMode="auto">
            <a:xfrm>
              <a:off x="1971675" y="2595563"/>
              <a:ext cx="87313" cy="87313"/>
            </a:xfrm>
            <a:custGeom>
              <a:avLst/>
              <a:gdLst>
                <a:gd name="T0" fmla="*/ 197 w 368"/>
                <a:gd name="T1" fmla="*/ 9 h 357"/>
                <a:gd name="T2" fmla="*/ 184 w 368"/>
                <a:gd name="T3" fmla="*/ 0 h 357"/>
                <a:gd name="T4" fmla="*/ 171 w 368"/>
                <a:gd name="T5" fmla="*/ 9 h 357"/>
                <a:gd name="T6" fmla="*/ 3 w 368"/>
                <a:gd name="T7" fmla="*/ 347 h 357"/>
                <a:gd name="T8" fmla="*/ 0 w 368"/>
                <a:gd name="T9" fmla="*/ 353 h 357"/>
                <a:gd name="T10" fmla="*/ 11 w 368"/>
                <a:gd name="T11" fmla="*/ 357 h 357"/>
                <a:gd name="T12" fmla="*/ 357 w 368"/>
                <a:gd name="T13" fmla="*/ 357 h 357"/>
                <a:gd name="T14" fmla="*/ 368 w 368"/>
                <a:gd name="T15" fmla="*/ 353 h 357"/>
                <a:gd name="T16" fmla="*/ 366 w 368"/>
                <a:gd name="T17" fmla="*/ 347 h 357"/>
                <a:gd name="T18" fmla="*/ 197 w 368"/>
                <a:gd name="T19" fmla="*/ 9 h 357"/>
                <a:gd name="T20" fmla="*/ 168 w 368"/>
                <a:gd name="T21" fmla="*/ 50 h 357"/>
                <a:gd name="T22" fmla="*/ 303 w 368"/>
                <a:gd name="T23" fmla="*/ 319 h 357"/>
                <a:gd name="T24" fmla="*/ 34 w 368"/>
                <a:gd name="T25" fmla="*/ 319 h 357"/>
                <a:gd name="T26" fmla="*/ 168 w 368"/>
                <a:gd name="T27" fmla="*/ 5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357">
                  <a:moveTo>
                    <a:pt x="197" y="9"/>
                  </a:moveTo>
                  <a:cubicBezTo>
                    <a:pt x="194" y="3"/>
                    <a:pt x="193" y="0"/>
                    <a:pt x="184" y="0"/>
                  </a:cubicBezTo>
                  <a:cubicBezTo>
                    <a:pt x="176" y="0"/>
                    <a:pt x="175" y="3"/>
                    <a:pt x="171" y="9"/>
                  </a:cubicBezTo>
                  <a:lnTo>
                    <a:pt x="3" y="347"/>
                  </a:lnTo>
                  <a:cubicBezTo>
                    <a:pt x="0" y="352"/>
                    <a:pt x="0" y="353"/>
                    <a:pt x="0" y="353"/>
                  </a:cubicBezTo>
                  <a:cubicBezTo>
                    <a:pt x="0" y="357"/>
                    <a:pt x="3" y="357"/>
                    <a:pt x="11" y="357"/>
                  </a:cubicBezTo>
                  <a:lnTo>
                    <a:pt x="357" y="357"/>
                  </a:lnTo>
                  <a:cubicBezTo>
                    <a:pt x="365" y="357"/>
                    <a:pt x="368" y="357"/>
                    <a:pt x="368" y="353"/>
                  </a:cubicBezTo>
                  <a:cubicBezTo>
                    <a:pt x="368" y="353"/>
                    <a:pt x="368" y="352"/>
                    <a:pt x="366" y="347"/>
                  </a:cubicBezTo>
                  <a:lnTo>
                    <a:pt x="197" y="9"/>
                  </a:lnTo>
                  <a:close/>
                  <a:moveTo>
                    <a:pt x="168" y="50"/>
                  </a:moveTo>
                  <a:lnTo>
                    <a:pt x="303" y="319"/>
                  </a:lnTo>
                  <a:lnTo>
                    <a:pt x="34" y="319"/>
                  </a:lnTo>
                  <a:lnTo>
                    <a:pt x="168" y="50"/>
                  </a:lnTo>
                  <a:close/>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3" name="Freeform 72">
              <a:extLst>
                <a:ext uri="{FF2B5EF4-FFF2-40B4-BE49-F238E27FC236}">
                  <a16:creationId xmlns:a16="http://schemas.microsoft.com/office/drawing/2014/main" id="{B387AEA8-3A7C-4A45-9041-32ABF310E7CB}"/>
                </a:ext>
              </a:extLst>
            </p:cNvPr>
            <p:cNvSpPr>
              <a:spLocks/>
            </p:cNvSpPr>
            <p:nvPr>
              <p:custDataLst>
                <p:tags r:id="rId67"/>
              </p:custDataLst>
            </p:nvPr>
          </p:nvSpPr>
          <p:spPr bwMode="auto">
            <a:xfrm>
              <a:off x="2071688" y="2598738"/>
              <a:ext cx="119063" cy="87313"/>
            </a:xfrm>
            <a:custGeom>
              <a:avLst/>
              <a:gdLst>
                <a:gd name="T0" fmla="*/ 429 w 495"/>
                <a:gd name="T1" fmla="*/ 57 h 351"/>
                <a:gd name="T2" fmla="*/ 485 w 495"/>
                <a:gd name="T3" fmla="*/ 15 h 351"/>
                <a:gd name="T4" fmla="*/ 495 w 495"/>
                <a:gd name="T5" fmla="*/ 5 h 351"/>
                <a:gd name="T6" fmla="*/ 489 w 495"/>
                <a:gd name="T7" fmla="*/ 0 h 351"/>
                <a:gd name="T8" fmla="*/ 450 w 495"/>
                <a:gd name="T9" fmla="*/ 1 h 351"/>
                <a:gd name="T10" fmla="*/ 398 w 495"/>
                <a:gd name="T11" fmla="*/ 0 h 351"/>
                <a:gd name="T12" fmla="*/ 389 w 495"/>
                <a:gd name="T13" fmla="*/ 9 h 351"/>
                <a:gd name="T14" fmla="*/ 396 w 495"/>
                <a:gd name="T15" fmla="*/ 15 h 351"/>
                <a:gd name="T16" fmla="*/ 426 w 495"/>
                <a:gd name="T17" fmla="*/ 35 h 351"/>
                <a:gd name="T18" fmla="*/ 419 w 495"/>
                <a:gd name="T19" fmla="*/ 51 h 351"/>
                <a:gd name="T20" fmla="*/ 285 w 495"/>
                <a:gd name="T21" fmla="*/ 286 h 351"/>
                <a:gd name="T22" fmla="*/ 266 w 495"/>
                <a:gd name="T23" fmla="*/ 39 h 351"/>
                <a:gd name="T24" fmla="*/ 301 w 495"/>
                <a:gd name="T25" fmla="*/ 15 h 351"/>
                <a:gd name="T26" fmla="*/ 315 w 495"/>
                <a:gd name="T27" fmla="*/ 5 h 351"/>
                <a:gd name="T28" fmla="*/ 307 w 495"/>
                <a:gd name="T29" fmla="*/ 0 h 351"/>
                <a:gd name="T30" fmla="*/ 246 w 495"/>
                <a:gd name="T31" fmla="*/ 1 h 351"/>
                <a:gd name="T32" fmla="*/ 194 w 495"/>
                <a:gd name="T33" fmla="*/ 0 h 351"/>
                <a:gd name="T34" fmla="*/ 184 w 495"/>
                <a:gd name="T35" fmla="*/ 10 h 351"/>
                <a:gd name="T36" fmla="*/ 196 w 495"/>
                <a:gd name="T37" fmla="*/ 15 h 351"/>
                <a:gd name="T38" fmla="*/ 223 w 495"/>
                <a:gd name="T39" fmla="*/ 28 h 351"/>
                <a:gd name="T40" fmla="*/ 226 w 495"/>
                <a:gd name="T41" fmla="*/ 66 h 351"/>
                <a:gd name="T42" fmla="*/ 100 w 495"/>
                <a:gd name="T43" fmla="*/ 286 h 351"/>
                <a:gd name="T44" fmla="*/ 81 w 495"/>
                <a:gd name="T45" fmla="*/ 33 h 351"/>
                <a:gd name="T46" fmla="*/ 119 w 495"/>
                <a:gd name="T47" fmla="*/ 15 h 351"/>
                <a:gd name="T48" fmla="*/ 129 w 495"/>
                <a:gd name="T49" fmla="*/ 5 h 351"/>
                <a:gd name="T50" fmla="*/ 122 w 495"/>
                <a:gd name="T51" fmla="*/ 0 h 351"/>
                <a:gd name="T52" fmla="*/ 61 w 495"/>
                <a:gd name="T53" fmla="*/ 1 h 351"/>
                <a:gd name="T54" fmla="*/ 8 w 495"/>
                <a:gd name="T55" fmla="*/ 0 h 351"/>
                <a:gd name="T56" fmla="*/ 0 w 495"/>
                <a:gd name="T57" fmla="*/ 9 h 351"/>
                <a:gd name="T58" fmla="*/ 12 w 495"/>
                <a:gd name="T59" fmla="*/ 15 h 351"/>
                <a:gd name="T60" fmla="*/ 38 w 495"/>
                <a:gd name="T61" fmla="*/ 34 h 351"/>
                <a:gd name="T62" fmla="*/ 61 w 495"/>
                <a:gd name="T63" fmla="*/ 338 h 351"/>
                <a:gd name="T64" fmla="*/ 69 w 495"/>
                <a:gd name="T65" fmla="*/ 351 h 351"/>
                <a:gd name="T66" fmla="*/ 81 w 495"/>
                <a:gd name="T67" fmla="*/ 341 h 351"/>
                <a:gd name="T68" fmla="*/ 227 w 495"/>
                <a:gd name="T69" fmla="*/ 86 h 351"/>
                <a:gd name="T70" fmla="*/ 246 w 495"/>
                <a:gd name="T71" fmla="*/ 338 h 351"/>
                <a:gd name="T72" fmla="*/ 254 w 495"/>
                <a:gd name="T73" fmla="*/ 351 h 351"/>
                <a:gd name="T74" fmla="*/ 266 w 495"/>
                <a:gd name="T75" fmla="*/ 342 h 351"/>
                <a:gd name="T76" fmla="*/ 429 w 495"/>
                <a:gd name="T77" fmla="*/ 5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51">
                  <a:moveTo>
                    <a:pt x="429" y="57"/>
                  </a:moveTo>
                  <a:cubicBezTo>
                    <a:pt x="442" y="36"/>
                    <a:pt x="454" y="18"/>
                    <a:pt x="485" y="15"/>
                  </a:cubicBezTo>
                  <a:cubicBezTo>
                    <a:pt x="490" y="15"/>
                    <a:pt x="495" y="15"/>
                    <a:pt x="495" y="5"/>
                  </a:cubicBezTo>
                  <a:cubicBezTo>
                    <a:pt x="495" y="3"/>
                    <a:pt x="493" y="0"/>
                    <a:pt x="489" y="0"/>
                  </a:cubicBezTo>
                  <a:cubicBezTo>
                    <a:pt x="477" y="0"/>
                    <a:pt x="463" y="1"/>
                    <a:pt x="450" y="1"/>
                  </a:cubicBezTo>
                  <a:cubicBezTo>
                    <a:pt x="433" y="1"/>
                    <a:pt x="415" y="0"/>
                    <a:pt x="398" y="0"/>
                  </a:cubicBezTo>
                  <a:cubicBezTo>
                    <a:pt x="395" y="0"/>
                    <a:pt x="389" y="0"/>
                    <a:pt x="389" y="9"/>
                  </a:cubicBezTo>
                  <a:cubicBezTo>
                    <a:pt x="389" y="15"/>
                    <a:pt x="393" y="15"/>
                    <a:pt x="396" y="15"/>
                  </a:cubicBezTo>
                  <a:cubicBezTo>
                    <a:pt x="408" y="16"/>
                    <a:pt x="426" y="20"/>
                    <a:pt x="426" y="35"/>
                  </a:cubicBezTo>
                  <a:cubicBezTo>
                    <a:pt x="426" y="40"/>
                    <a:pt x="423" y="44"/>
                    <a:pt x="419" y="51"/>
                  </a:cubicBezTo>
                  <a:lnTo>
                    <a:pt x="285" y="286"/>
                  </a:lnTo>
                  <a:lnTo>
                    <a:pt x="266" y="39"/>
                  </a:lnTo>
                  <a:cubicBezTo>
                    <a:pt x="266" y="29"/>
                    <a:pt x="265" y="16"/>
                    <a:pt x="301" y="15"/>
                  </a:cubicBezTo>
                  <a:cubicBezTo>
                    <a:pt x="310" y="15"/>
                    <a:pt x="315" y="15"/>
                    <a:pt x="315" y="5"/>
                  </a:cubicBezTo>
                  <a:cubicBezTo>
                    <a:pt x="315" y="0"/>
                    <a:pt x="309" y="0"/>
                    <a:pt x="307" y="0"/>
                  </a:cubicBezTo>
                  <a:cubicBezTo>
                    <a:pt x="287" y="0"/>
                    <a:pt x="266" y="1"/>
                    <a:pt x="246" y="1"/>
                  </a:cubicBezTo>
                  <a:cubicBezTo>
                    <a:pt x="235" y="1"/>
                    <a:pt x="205" y="0"/>
                    <a:pt x="194" y="0"/>
                  </a:cubicBezTo>
                  <a:cubicBezTo>
                    <a:pt x="191" y="0"/>
                    <a:pt x="184" y="0"/>
                    <a:pt x="184" y="10"/>
                  </a:cubicBezTo>
                  <a:cubicBezTo>
                    <a:pt x="184" y="15"/>
                    <a:pt x="189" y="15"/>
                    <a:pt x="196" y="15"/>
                  </a:cubicBezTo>
                  <a:cubicBezTo>
                    <a:pt x="218" y="15"/>
                    <a:pt x="222" y="18"/>
                    <a:pt x="223" y="28"/>
                  </a:cubicBezTo>
                  <a:lnTo>
                    <a:pt x="226" y="66"/>
                  </a:lnTo>
                  <a:lnTo>
                    <a:pt x="100" y="286"/>
                  </a:lnTo>
                  <a:lnTo>
                    <a:pt x="81" y="33"/>
                  </a:lnTo>
                  <a:cubicBezTo>
                    <a:pt x="81" y="27"/>
                    <a:pt x="81" y="16"/>
                    <a:pt x="119" y="15"/>
                  </a:cubicBezTo>
                  <a:cubicBezTo>
                    <a:pt x="124" y="15"/>
                    <a:pt x="129" y="15"/>
                    <a:pt x="129" y="5"/>
                  </a:cubicBezTo>
                  <a:cubicBezTo>
                    <a:pt x="129" y="0"/>
                    <a:pt x="123" y="0"/>
                    <a:pt x="122" y="0"/>
                  </a:cubicBezTo>
                  <a:cubicBezTo>
                    <a:pt x="102" y="0"/>
                    <a:pt x="81" y="1"/>
                    <a:pt x="61" y="1"/>
                  </a:cubicBezTo>
                  <a:cubicBezTo>
                    <a:pt x="43" y="1"/>
                    <a:pt x="25" y="0"/>
                    <a:pt x="8" y="0"/>
                  </a:cubicBezTo>
                  <a:cubicBezTo>
                    <a:pt x="6" y="0"/>
                    <a:pt x="0" y="0"/>
                    <a:pt x="0" y="9"/>
                  </a:cubicBezTo>
                  <a:cubicBezTo>
                    <a:pt x="0" y="15"/>
                    <a:pt x="4" y="15"/>
                    <a:pt x="12" y="15"/>
                  </a:cubicBezTo>
                  <a:cubicBezTo>
                    <a:pt x="37" y="15"/>
                    <a:pt x="37" y="20"/>
                    <a:pt x="38" y="34"/>
                  </a:cubicBezTo>
                  <a:lnTo>
                    <a:pt x="61" y="338"/>
                  </a:lnTo>
                  <a:cubicBezTo>
                    <a:pt x="61" y="347"/>
                    <a:pt x="62" y="351"/>
                    <a:pt x="69" y="351"/>
                  </a:cubicBezTo>
                  <a:cubicBezTo>
                    <a:pt x="75" y="351"/>
                    <a:pt x="76" y="348"/>
                    <a:pt x="81" y="341"/>
                  </a:cubicBezTo>
                  <a:lnTo>
                    <a:pt x="227" y="86"/>
                  </a:lnTo>
                  <a:lnTo>
                    <a:pt x="246" y="338"/>
                  </a:lnTo>
                  <a:cubicBezTo>
                    <a:pt x="247" y="349"/>
                    <a:pt x="248" y="351"/>
                    <a:pt x="254" y="351"/>
                  </a:cubicBezTo>
                  <a:cubicBezTo>
                    <a:pt x="260" y="351"/>
                    <a:pt x="263" y="346"/>
                    <a:pt x="266" y="342"/>
                  </a:cubicBezTo>
                  <a:lnTo>
                    <a:pt x="429" y="5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4" name="Rectangle 73">
              <a:extLst>
                <a:ext uri="{FF2B5EF4-FFF2-40B4-BE49-F238E27FC236}">
                  <a16:creationId xmlns:a16="http://schemas.microsoft.com/office/drawing/2014/main" id="{F8FF9F5B-98CC-42CE-AE37-C38B5C9663C3}"/>
                </a:ext>
              </a:extLst>
            </p:cNvPr>
            <p:cNvSpPr>
              <a:spLocks noChangeArrowheads="1"/>
            </p:cNvSpPr>
            <p:nvPr>
              <p:custDataLst>
                <p:tags r:id="rId68"/>
              </p:custDataLst>
            </p:nvPr>
          </p:nvSpPr>
          <p:spPr bwMode="auto">
            <a:xfrm>
              <a:off x="1897063" y="2733675"/>
              <a:ext cx="296863" cy="47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5" name="Freeform 74">
              <a:extLst>
                <a:ext uri="{FF2B5EF4-FFF2-40B4-BE49-F238E27FC236}">
                  <a16:creationId xmlns:a16="http://schemas.microsoft.com/office/drawing/2014/main" id="{5769AC95-5691-4C6C-9778-F32F5CE52580}"/>
                </a:ext>
              </a:extLst>
            </p:cNvPr>
            <p:cNvSpPr>
              <a:spLocks noEditPoints="1"/>
            </p:cNvSpPr>
            <p:nvPr>
              <p:custDataLst>
                <p:tags r:id="rId69"/>
              </p:custDataLst>
            </p:nvPr>
          </p:nvSpPr>
          <p:spPr bwMode="auto">
            <a:xfrm>
              <a:off x="1933575" y="2763838"/>
              <a:ext cx="61913" cy="90488"/>
            </a:xfrm>
            <a:custGeom>
              <a:avLst/>
              <a:gdLst>
                <a:gd name="T0" fmla="*/ 211 w 262"/>
                <a:gd name="T1" fmla="*/ 188 h 368"/>
                <a:gd name="T2" fmla="*/ 146 w 262"/>
                <a:gd name="T3" fmla="*/ 129 h 368"/>
                <a:gd name="T4" fmla="*/ 45 w 262"/>
                <a:gd name="T5" fmla="*/ 176 h 368"/>
                <a:gd name="T6" fmla="*/ 0 w 262"/>
                <a:gd name="T7" fmla="*/ 279 h 368"/>
                <a:gd name="T8" fmla="*/ 92 w 262"/>
                <a:gd name="T9" fmla="*/ 368 h 368"/>
                <a:gd name="T10" fmla="*/ 262 w 262"/>
                <a:gd name="T11" fmla="*/ 129 h 368"/>
                <a:gd name="T12" fmla="*/ 154 w 262"/>
                <a:gd name="T13" fmla="*/ 0 h 368"/>
                <a:gd name="T14" fmla="*/ 59 w 262"/>
                <a:gd name="T15" fmla="*/ 79 h 368"/>
                <a:gd name="T16" fmla="*/ 78 w 262"/>
                <a:gd name="T17" fmla="*/ 96 h 368"/>
                <a:gd name="T18" fmla="*/ 105 w 262"/>
                <a:gd name="T19" fmla="*/ 70 h 368"/>
                <a:gd name="T20" fmla="*/ 82 w 262"/>
                <a:gd name="T21" fmla="*/ 52 h 368"/>
                <a:gd name="T22" fmla="*/ 153 w 262"/>
                <a:gd name="T23" fmla="*/ 12 h 368"/>
                <a:gd name="T24" fmla="*/ 225 w 262"/>
                <a:gd name="T25" fmla="*/ 103 h 368"/>
                <a:gd name="T26" fmla="*/ 211 w 262"/>
                <a:gd name="T27" fmla="*/ 188 h 368"/>
                <a:gd name="T28" fmla="*/ 211 w 262"/>
                <a:gd name="T29" fmla="*/ 188 h 368"/>
                <a:gd name="T30" fmla="*/ 93 w 262"/>
                <a:gd name="T31" fmla="*/ 354 h 368"/>
                <a:gd name="T32" fmla="*/ 38 w 262"/>
                <a:gd name="T33" fmla="*/ 298 h 368"/>
                <a:gd name="T34" fmla="*/ 71 w 262"/>
                <a:gd name="T35" fmla="*/ 185 h 368"/>
                <a:gd name="T36" fmla="*/ 146 w 262"/>
                <a:gd name="T37" fmla="*/ 140 h 368"/>
                <a:gd name="T38" fmla="*/ 202 w 262"/>
                <a:gd name="T39" fmla="*/ 206 h 368"/>
                <a:gd name="T40" fmla="*/ 93 w 262"/>
                <a:gd name="T41" fmla="*/ 35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2" h="368">
                  <a:moveTo>
                    <a:pt x="211" y="188"/>
                  </a:moveTo>
                  <a:cubicBezTo>
                    <a:pt x="206" y="157"/>
                    <a:pt x="185" y="129"/>
                    <a:pt x="146" y="129"/>
                  </a:cubicBezTo>
                  <a:cubicBezTo>
                    <a:pt x="116" y="129"/>
                    <a:pt x="84" y="137"/>
                    <a:pt x="45" y="176"/>
                  </a:cubicBezTo>
                  <a:cubicBezTo>
                    <a:pt x="3" y="217"/>
                    <a:pt x="0" y="264"/>
                    <a:pt x="0" y="279"/>
                  </a:cubicBezTo>
                  <a:cubicBezTo>
                    <a:pt x="0" y="310"/>
                    <a:pt x="22" y="368"/>
                    <a:pt x="92" y="368"/>
                  </a:cubicBezTo>
                  <a:cubicBezTo>
                    <a:pt x="210" y="368"/>
                    <a:pt x="262" y="200"/>
                    <a:pt x="262" y="129"/>
                  </a:cubicBezTo>
                  <a:cubicBezTo>
                    <a:pt x="262" y="50"/>
                    <a:pt x="216" y="0"/>
                    <a:pt x="154" y="0"/>
                  </a:cubicBezTo>
                  <a:cubicBezTo>
                    <a:pt x="82" y="0"/>
                    <a:pt x="59" y="65"/>
                    <a:pt x="59" y="79"/>
                  </a:cubicBezTo>
                  <a:cubicBezTo>
                    <a:pt x="59" y="86"/>
                    <a:pt x="63" y="96"/>
                    <a:pt x="78" y="96"/>
                  </a:cubicBezTo>
                  <a:cubicBezTo>
                    <a:pt x="95" y="96"/>
                    <a:pt x="105" y="81"/>
                    <a:pt x="105" y="70"/>
                  </a:cubicBezTo>
                  <a:cubicBezTo>
                    <a:pt x="105" y="52"/>
                    <a:pt x="90" y="52"/>
                    <a:pt x="82" y="52"/>
                  </a:cubicBezTo>
                  <a:cubicBezTo>
                    <a:pt x="104" y="15"/>
                    <a:pt x="139" y="12"/>
                    <a:pt x="153" y="12"/>
                  </a:cubicBezTo>
                  <a:cubicBezTo>
                    <a:pt x="190" y="12"/>
                    <a:pt x="225" y="38"/>
                    <a:pt x="225" y="103"/>
                  </a:cubicBezTo>
                  <a:cubicBezTo>
                    <a:pt x="225" y="122"/>
                    <a:pt x="222" y="148"/>
                    <a:pt x="211" y="188"/>
                  </a:cubicBezTo>
                  <a:lnTo>
                    <a:pt x="211" y="188"/>
                  </a:lnTo>
                  <a:close/>
                  <a:moveTo>
                    <a:pt x="93" y="354"/>
                  </a:moveTo>
                  <a:cubicBezTo>
                    <a:pt x="38" y="354"/>
                    <a:pt x="38" y="303"/>
                    <a:pt x="38" y="298"/>
                  </a:cubicBezTo>
                  <a:cubicBezTo>
                    <a:pt x="38" y="284"/>
                    <a:pt x="51" y="214"/>
                    <a:pt x="71" y="185"/>
                  </a:cubicBezTo>
                  <a:cubicBezTo>
                    <a:pt x="91" y="156"/>
                    <a:pt x="116" y="140"/>
                    <a:pt x="146" y="140"/>
                  </a:cubicBezTo>
                  <a:cubicBezTo>
                    <a:pt x="201" y="140"/>
                    <a:pt x="202" y="196"/>
                    <a:pt x="202" y="206"/>
                  </a:cubicBezTo>
                  <a:cubicBezTo>
                    <a:pt x="202" y="242"/>
                    <a:pt x="170" y="354"/>
                    <a:pt x="93" y="35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6" name="Freeform 75">
              <a:extLst>
                <a:ext uri="{FF2B5EF4-FFF2-40B4-BE49-F238E27FC236}">
                  <a16:creationId xmlns:a16="http://schemas.microsoft.com/office/drawing/2014/main" id="{771C0E41-E8D3-4576-9006-4B6422A6E398}"/>
                </a:ext>
              </a:extLst>
            </p:cNvPr>
            <p:cNvSpPr>
              <a:spLocks noEditPoints="1"/>
            </p:cNvSpPr>
            <p:nvPr>
              <p:custDataLst>
                <p:tags r:id="rId70"/>
              </p:custDataLst>
            </p:nvPr>
          </p:nvSpPr>
          <p:spPr bwMode="auto">
            <a:xfrm>
              <a:off x="2003425" y="2763838"/>
              <a:ext cx="49213" cy="88900"/>
            </a:xfrm>
            <a:custGeom>
              <a:avLst/>
              <a:gdLst>
                <a:gd name="T0" fmla="*/ 111 w 205"/>
                <a:gd name="T1" fmla="*/ 137 h 361"/>
                <a:gd name="T2" fmla="*/ 0 w 205"/>
                <a:gd name="T3" fmla="*/ 277 h 361"/>
                <a:gd name="T4" fmla="*/ 79 w 205"/>
                <a:gd name="T5" fmla="*/ 361 h 361"/>
                <a:gd name="T6" fmla="*/ 179 w 205"/>
                <a:gd name="T7" fmla="*/ 214 h 361"/>
                <a:gd name="T8" fmla="*/ 142 w 205"/>
                <a:gd name="T9" fmla="*/ 121 h 361"/>
                <a:gd name="T10" fmla="*/ 95 w 205"/>
                <a:gd name="T11" fmla="*/ 39 h 361"/>
                <a:gd name="T12" fmla="*/ 122 w 205"/>
                <a:gd name="T13" fmla="*/ 16 h 361"/>
                <a:gd name="T14" fmla="*/ 157 w 205"/>
                <a:gd name="T15" fmla="*/ 30 h 361"/>
                <a:gd name="T16" fmla="*/ 185 w 205"/>
                <a:gd name="T17" fmla="*/ 42 h 361"/>
                <a:gd name="T18" fmla="*/ 205 w 205"/>
                <a:gd name="T19" fmla="*/ 22 h 361"/>
                <a:gd name="T20" fmla="*/ 179 w 205"/>
                <a:gd name="T21" fmla="*/ 6 h 361"/>
                <a:gd name="T22" fmla="*/ 138 w 205"/>
                <a:gd name="T23" fmla="*/ 0 h 361"/>
                <a:gd name="T24" fmla="*/ 81 w 205"/>
                <a:gd name="T25" fmla="*/ 52 h 361"/>
                <a:gd name="T26" fmla="*/ 111 w 205"/>
                <a:gd name="T27" fmla="*/ 137 h 361"/>
                <a:gd name="T28" fmla="*/ 117 w 205"/>
                <a:gd name="T29" fmla="*/ 148 h 361"/>
                <a:gd name="T30" fmla="*/ 144 w 205"/>
                <a:gd name="T31" fmla="*/ 234 h 361"/>
                <a:gd name="T32" fmla="*/ 79 w 205"/>
                <a:gd name="T33" fmla="*/ 350 h 361"/>
                <a:gd name="T34" fmla="*/ 31 w 205"/>
                <a:gd name="T35" fmla="*/ 291 h 361"/>
                <a:gd name="T36" fmla="*/ 117 w 205"/>
                <a:gd name="T37" fmla="*/ 14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361">
                  <a:moveTo>
                    <a:pt x="111" y="137"/>
                  </a:moveTo>
                  <a:cubicBezTo>
                    <a:pt x="49" y="152"/>
                    <a:pt x="0" y="217"/>
                    <a:pt x="0" y="277"/>
                  </a:cubicBezTo>
                  <a:cubicBezTo>
                    <a:pt x="0" y="325"/>
                    <a:pt x="32" y="361"/>
                    <a:pt x="79" y="361"/>
                  </a:cubicBezTo>
                  <a:cubicBezTo>
                    <a:pt x="137" y="361"/>
                    <a:pt x="179" y="283"/>
                    <a:pt x="179" y="214"/>
                  </a:cubicBezTo>
                  <a:cubicBezTo>
                    <a:pt x="179" y="169"/>
                    <a:pt x="159" y="144"/>
                    <a:pt x="142" y="121"/>
                  </a:cubicBezTo>
                  <a:cubicBezTo>
                    <a:pt x="124" y="99"/>
                    <a:pt x="95" y="61"/>
                    <a:pt x="95" y="39"/>
                  </a:cubicBezTo>
                  <a:cubicBezTo>
                    <a:pt x="95" y="28"/>
                    <a:pt x="104" y="16"/>
                    <a:pt x="122" y="16"/>
                  </a:cubicBezTo>
                  <a:cubicBezTo>
                    <a:pt x="137" y="16"/>
                    <a:pt x="147" y="23"/>
                    <a:pt x="157" y="30"/>
                  </a:cubicBezTo>
                  <a:cubicBezTo>
                    <a:pt x="167" y="36"/>
                    <a:pt x="177" y="42"/>
                    <a:pt x="185" y="42"/>
                  </a:cubicBezTo>
                  <a:cubicBezTo>
                    <a:pt x="197" y="42"/>
                    <a:pt x="205" y="30"/>
                    <a:pt x="205" y="22"/>
                  </a:cubicBezTo>
                  <a:cubicBezTo>
                    <a:pt x="205" y="11"/>
                    <a:pt x="197" y="10"/>
                    <a:pt x="179" y="6"/>
                  </a:cubicBezTo>
                  <a:cubicBezTo>
                    <a:pt x="153" y="0"/>
                    <a:pt x="146" y="0"/>
                    <a:pt x="138" y="0"/>
                  </a:cubicBezTo>
                  <a:cubicBezTo>
                    <a:pt x="99" y="0"/>
                    <a:pt x="81" y="22"/>
                    <a:pt x="81" y="52"/>
                  </a:cubicBezTo>
                  <a:cubicBezTo>
                    <a:pt x="81" y="79"/>
                    <a:pt x="95" y="107"/>
                    <a:pt x="111" y="137"/>
                  </a:cubicBezTo>
                  <a:close/>
                  <a:moveTo>
                    <a:pt x="117" y="148"/>
                  </a:moveTo>
                  <a:cubicBezTo>
                    <a:pt x="129" y="171"/>
                    <a:pt x="144" y="198"/>
                    <a:pt x="144" y="234"/>
                  </a:cubicBezTo>
                  <a:cubicBezTo>
                    <a:pt x="144" y="267"/>
                    <a:pt x="125" y="350"/>
                    <a:pt x="79" y="350"/>
                  </a:cubicBezTo>
                  <a:cubicBezTo>
                    <a:pt x="52" y="350"/>
                    <a:pt x="31" y="329"/>
                    <a:pt x="31" y="291"/>
                  </a:cubicBezTo>
                  <a:cubicBezTo>
                    <a:pt x="31" y="260"/>
                    <a:pt x="50" y="166"/>
                    <a:pt x="117" y="148"/>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7" name="Freeform 76">
              <a:extLst>
                <a:ext uri="{FF2B5EF4-FFF2-40B4-BE49-F238E27FC236}">
                  <a16:creationId xmlns:a16="http://schemas.microsoft.com/office/drawing/2014/main" id="{4FF26369-21D6-441B-8B09-CBAFA327106D}"/>
                </a:ext>
              </a:extLst>
            </p:cNvPr>
            <p:cNvSpPr>
              <a:spLocks/>
            </p:cNvSpPr>
            <p:nvPr>
              <p:custDataLst>
                <p:tags r:id="rId71"/>
              </p:custDataLst>
            </p:nvPr>
          </p:nvSpPr>
          <p:spPr bwMode="auto">
            <a:xfrm>
              <a:off x="2058988" y="2797175"/>
              <a:ext cx="58738" cy="55563"/>
            </a:xfrm>
            <a:custGeom>
              <a:avLst/>
              <a:gdLst>
                <a:gd name="T0" fmla="*/ 152 w 248"/>
                <a:gd name="T1" fmla="*/ 69 h 226"/>
                <a:gd name="T2" fmla="*/ 201 w 248"/>
                <a:gd name="T3" fmla="*/ 11 h 226"/>
                <a:gd name="T4" fmla="*/ 226 w 248"/>
                <a:gd name="T5" fmla="*/ 17 h 226"/>
                <a:gd name="T6" fmla="*/ 202 w 248"/>
                <a:gd name="T7" fmla="*/ 44 h 226"/>
                <a:gd name="T8" fmla="*/ 221 w 248"/>
                <a:gd name="T9" fmla="*/ 61 h 226"/>
                <a:gd name="T10" fmla="*/ 248 w 248"/>
                <a:gd name="T11" fmla="*/ 33 h 226"/>
                <a:gd name="T12" fmla="*/ 201 w 248"/>
                <a:gd name="T13" fmla="*/ 0 h 226"/>
                <a:gd name="T14" fmla="*/ 149 w 248"/>
                <a:gd name="T15" fmla="*/ 38 h 226"/>
                <a:gd name="T16" fmla="*/ 95 w 248"/>
                <a:gd name="T17" fmla="*/ 0 h 226"/>
                <a:gd name="T18" fmla="*/ 15 w 248"/>
                <a:gd name="T19" fmla="*/ 76 h 226"/>
                <a:gd name="T20" fmla="*/ 21 w 248"/>
                <a:gd name="T21" fmla="*/ 81 h 226"/>
                <a:gd name="T22" fmla="*/ 27 w 248"/>
                <a:gd name="T23" fmla="*/ 76 h 226"/>
                <a:gd name="T24" fmla="*/ 94 w 248"/>
                <a:gd name="T25" fmla="*/ 11 h 226"/>
                <a:gd name="T26" fmla="*/ 121 w 248"/>
                <a:gd name="T27" fmla="*/ 44 h 226"/>
                <a:gd name="T28" fmla="*/ 94 w 248"/>
                <a:gd name="T29" fmla="*/ 163 h 226"/>
                <a:gd name="T30" fmla="*/ 47 w 248"/>
                <a:gd name="T31" fmla="*/ 215 h 226"/>
                <a:gd name="T32" fmla="*/ 22 w 248"/>
                <a:gd name="T33" fmla="*/ 208 h 226"/>
                <a:gd name="T34" fmla="*/ 45 w 248"/>
                <a:gd name="T35" fmla="*/ 181 h 226"/>
                <a:gd name="T36" fmla="*/ 27 w 248"/>
                <a:gd name="T37" fmla="*/ 164 h 226"/>
                <a:gd name="T38" fmla="*/ 0 w 248"/>
                <a:gd name="T39" fmla="*/ 193 h 226"/>
                <a:gd name="T40" fmla="*/ 46 w 248"/>
                <a:gd name="T41" fmla="*/ 226 h 226"/>
                <a:gd name="T42" fmla="*/ 99 w 248"/>
                <a:gd name="T43" fmla="*/ 188 h 226"/>
                <a:gd name="T44" fmla="*/ 153 w 248"/>
                <a:gd name="T45" fmla="*/ 226 h 226"/>
                <a:gd name="T46" fmla="*/ 232 w 248"/>
                <a:gd name="T47" fmla="*/ 149 h 226"/>
                <a:gd name="T48" fmla="*/ 226 w 248"/>
                <a:gd name="T49" fmla="*/ 144 h 226"/>
                <a:gd name="T50" fmla="*/ 220 w 248"/>
                <a:gd name="T51" fmla="*/ 149 h 226"/>
                <a:gd name="T52" fmla="*/ 154 w 248"/>
                <a:gd name="T53" fmla="*/ 215 h 226"/>
                <a:gd name="T54" fmla="*/ 126 w 248"/>
                <a:gd name="T55" fmla="*/ 182 h 226"/>
                <a:gd name="T56" fmla="*/ 135 w 248"/>
                <a:gd name="T57" fmla="*/ 138 h 226"/>
                <a:gd name="T58" fmla="*/ 152 w 248"/>
                <a:gd name="T59" fmla="*/ 6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152" y="69"/>
                  </a:moveTo>
                  <a:cubicBezTo>
                    <a:pt x="155" y="57"/>
                    <a:pt x="166" y="11"/>
                    <a:pt x="201" y="11"/>
                  </a:cubicBezTo>
                  <a:cubicBezTo>
                    <a:pt x="203" y="11"/>
                    <a:pt x="215" y="11"/>
                    <a:pt x="226" y="17"/>
                  </a:cubicBezTo>
                  <a:cubicBezTo>
                    <a:pt x="212" y="20"/>
                    <a:pt x="202" y="32"/>
                    <a:pt x="202" y="44"/>
                  </a:cubicBezTo>
                  <a:cubicBezTo>
                    <a:pt x="202" y="52"/>
                    <a:pt x="207" y="61"/>
                    <a:pt x="221" y="61"/>
                  </a:cubicBezTo>
                  <a:cubicBezTo>
                    <a:pt x="232" y="61"/>
                    <a:pt x="248" y="53"/>
                    <a:pt x="248" y="33"/>
                  </a:cubicBezTo>
                  <a:cubicBezTo>
                    <a:pt x="248" y="7"/>
                    <a:pt x="218" y="0"/>
                    <a:pt x="201" y="0"/>
                  </a:cubicBezTo>
                  <a:cubicBezTo>
                    <a:pt x="173" y="0"/>
                    <a:pt x="155" y="26"/>
                    <a:pt x="149" y="38"/>
                  </a:cubicBezTo>
                  <a:cubicBezTo>
                    <a:pt x="137" y="5"/>
                    <a:pt x="110" y="0"/>
                    <a:pt x="95" y="0"/>
                  </a:cubicBezTo>
                  <a:cubicBezTo>
                    <a:pt x="43" y="0"/>
                    <a:pt x="15" y="64"/>
                    <a:pt x="15" y="76"/>
                  </a:cubicBezTo>
                  <a:cubicBezTo>
                    <a:pt x="15" y="81"/>
                    <a:pt x="20" y="81"/>
                    <a:pt x="21" y="81"/>
                  </a:cubicBezTo>
                  <a:cubicBezTo>
                    <a:pt x="25" y="81"/>
                    <a:pt x="26" y="80"/>
                    <a:pt x="27" y="76"/>
                  </a:cubicBezTo>
                  <a:cubicBezTo>
                    <a:pt x="44" y="23"/>
                    <a:pt x="77" y="11"/>
                    <a:pt x="94" y="11"/>
                  </a:cubicBezTo>
                  <a:cubicBezTo>
                    <a:pt x="104" y="11"/>
                    <a:pt x="121" y="15"/>
                    <a:pt x="121" y="44"/>
                  </a:cubicBezTo>
                  <a:cubicBezTo>
                    <a:pt x="121" y="59"/>
                    <a:pt x="113" y="93"/>
                    <a:pt x="94" y="163"/>
                  </a:cubicBezTo>
                  <a:cubicBezTo>
                    <a:pt x="86" y="194"/>
                    <a:pt x="69" y="215"/>
                    <a:pt x="47" y="215"/>
                  </a:cubicBezTo>
                  <a:cubicBezTo>
                    <a:pt x="44" y="215"/>
                    <a:pt x="32" y="215"/>
                    <a:pt x="22" y="208"/>
                  </a:cubicBezTo>
                  <a:cubicBezTo>
                    <a:pt x="34" y="206"/>
                    <a:pt x="45" y="195"/>
                    <a:pt x="45" y="181"/>
                  </a:cubicBezTo>
                  <a:cubicBezTo>
                    <a:pt x="45" y="168"/>
                    <a:pt x="34" y="164"/>
                    <a:pt x="27" y="164"/>
                  </a:cubicBezTo>
                  <a:cubicBezTo>
                    <a:pt x="12" y="164"/>
                    <a:pt x="0" y="177"/>
                    <a:pt x="0" y="193"/>
                  </a:cubicBezTo>
                  <a:cubicBezTo>
                    <a:pt x="0" y="216"/>
                    <a:pt x="24" y="226"/>
                    <a:pt x="46" y="226"/>
                  </a:cubicBezTo>
                  <a:cubicBezTo>
                    <a:pt x="79" y="226"/>
                    <a:pt x="97" y="191"/>
                    <a:pt x="99" y="188"/>
                  </a:cubicBezTo>
                  <a:cubicBezTo>
                    <a:pt x="105" y="206"/>
                    <a:pt x="123" y="226"/>
                    <a:pt x="153" y="226"/>
                  </a:cubicBezTo>
                  <a:cubicBezTo>
                    <a:pt x="204" y="226"/>
                    <a:pt x="232" y="161"/>
                    <a:pt x="232" y="149"/>
                  </a:cubicBezTo>
                  <a:cubicBezTo>
                    <a:pt x="232" y="144"/>
                    <a:pt x="228" y="144"/>
                    <a:pt x="226" y="144"/>
                  </a:cubicBezTo>
                  <a:cubicBezTo>
                    <a:pt x="222" y="144"/>
                    <a:pt x="221" y="146"/>
                    <a:pt x="220" y="149"/>
                  </a:cubicBezTo>
                  <a:cubicBezTo>
                    <a:pt x="203" y="203"/>
                    <a:pt x="170" y="215"/>
                    <a:pt x="154" y="215"/>
                  </a:cubicBezTo>
                  <a:cubicBezTo>
                    <a:pt x="134" y="215"/>
                    <a:pt x="126" y="199"/>
                    <a:pt x="126" y="182"/>
                  </a:cubicBezTo>
                  <a:cubicBezTo>
                    <a:pt x="126" y="171"/>
                    <a:pt x="129" y="160"/>
                    <a:pt x="135" y="138"/>
                  </a:cubicBezTo>
                  <a:lnTo>
                    <a:pt x="152" y="69"/>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8" name="Freeform 77">
              <a:extLst>
                <a:ext uri="{FF2B5EF4-FFF2-40B4-BE49-F238E27FC236}">
                  <a16:creationId xmlns:a16="http://schemas.microsoft.com/office/drawing/2014/main" id="{A1D886C5-E89F-4A89-BA37-138F9124CF00}"/>
                </a:ext>
              </a:extLst>
            </p:cNvPr>
            <p:cNvSpPr>
              <a:spLocks noEditPoints="1"/>
            </p:cNvSpPr>
            <p:nvPr>
              <p:custDataLst>
                <p:tags r:id="rId72"/>
              </p:custDataLst>
            </p:nvPr>
          </p:nvSpPr>
          <p:spPr bwMode="auto">
            <a:xfrm>
              <a:off x="2127250" y="2813050"/>
              <a:ext cx="25400" cy="58738"/>
            </a:xfrm>
            <a:custGeom>
              <a:avLst/>
              <a:gdLst>
                <a:gd name="T0" fmla="*/ 97 w 106"/>
                <a:gd name="T1" fmla="*/ 13 h 234"/>
                <a:gd name="T2" fmla="*/ 83 w 106"/>
                <a:gd name="T3" fmla="*/ 0 h 234"/>
                <a:gd name="T4" fmla="*/ 63 w 106"/>
                <a:gd name="T5" fmla="*/ 19 h 234"/>
                <a:gd name="T6" fmla="*/ 77 w 106"/>
                <a:gd name="T7" fmla="*/ 32 h 234"/>
                <a:gd name="T8" fmla="*/ 97 w 106"/>
                <a:gd name="T9" fmla="*/ 13 h 234"/>
                <a:gd name="T10" fmla="*/ 26 w 106"/>
                <a:gd name="T11" fmla="*/ 190 h 234"/>
                <a:gd name="T12" fmla="*/ 23 w 106"/>
                <a:gd name="T13" fmla="*/ 205 h 234"/>
                <a:gd name="T14" fmla="*/ 56 w 106"/>
                <a:gd name="T15" fmla="*/ 234 h 234"/>
                <a:gd name="T16" fmla="*/ 106 w 106"/>
                <a:gd name="T17" fmla="*/ 181 h 234"/>
                <a:gd name="T18" fmla="*/ 100 w 106"/>
                <a:gd name="T19" fmla="*/ 176 h 234"/>
                <a:gd name="T20" fmla="*/ 94 w 106"/>
                <a:gd name="T21" fmla="*/ 182 h 234"/>
                <a:gd name="T22" fmla="*/ 57 w 106"/>
                <a:gd name="T23" fmla="*/ 224 h 234"/>
                <a:gd name="T24" fmla="*/ 48 w 106"/>
                <a:gd name="T25" fmla="*/ 212 h 234"/>
                <a:gd name="T26" fmla="*/ 54 w 106"/>
                <a:gd name="T27" fmla="*/ 190 h 234"/>
                <a:gd name="T28" fmla="*/ 65 w 106"/>
                <a:gd name="T29" fmla="*/ 162 h 234"/>
                <a:gd name="T30" fmla="*/ 82 w 106"/>
                <a:gd name="T31" fmla="*/ 118 h 234"/>
                <a:gd name="T32" fmla="*/ 84 w 106"/>
                <a:gd name="T33" fmla="*/ 107 h 234"/>
                <a:gd name="T34" fmla="*/ 51 w 106"/>
                <a:gd name="T35" fmla="*/ 77 h 234"/>
                <a:gd name="T36" fmla="*/ 0 w 106"/>
                <a:gd name="T37" fmla="*/ 130 h 234"/>
                <a:gd name="T38" fmla="*/ 6 w 106"/>
                <a:gd name="T39" fmla="*/ 135 h 234"/>
                <a:gd name="T40" fmla="*/ 13 w 106"/>
                <a:gd name="T41" fmla="*/ 129 h 234"/>
                <a:gd name="T42" fmla="*/ 50 w 106"/>
                <a:gd name="T43" fmla="*/ 87 h 234"/>
                <a:gd name="T44" fmla="*/ 59 w 106"/>
                <a:gd name="T45" fmla="*/ 99 h 234"/>
                <a:gd name="T46" fmla="*/ 48 w 106"/>
                <a:gd name="T47" fmla="*/ 134 h 234"/>
                <a:gd name="T48" fmla="*/ 26 w 106"/>
                <a:gd name="T49" fmla="*/ 19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34">
                  <a:moveTo>
                    <a:pt x="97" y="13"/>
                  </a:moveTo>
                  <a:cubicBezTo>
                    <a:pt x="97" y="7"/>
                    <a:pt x="93" y="0"/>
                    <a:pt x="83" y="0"/>
                  </a:cubicBezTo>
                  <a:cubicBezTo>
                    <a:pt x="74" y="0"/>
                    <a:pt x="63" y="9"/>
                    <a:pt x="63" y="19"/>
                  </a:cubicBezTo>
                  <a:cubicBezTo>
                    <a:pt x="63" y="25"/>
                    <a:pt x="68" y="32"/>
                    <a:pt x="77" y="32"/>
                  </a:cubicBezTo>
                  <a:cubicBezTo>
                    <a:pt x="88" y="32"/>
                    <a:pt x="97" y="22"/>
                    <a:pt x="97" y="13"/>
                  </a:cubicBezTo>
                  <a:close/>
                  <a:moveTo>
                    <a:pt x="26" y="190"/>
                  </a:moveTo>
                  <a:cubicBezTo>
                    <a:pt x="24" y="194"/>
                    <a:pt x="23" y="199"/>
                    <a:pt x="23" y="205"/>
                  </a:cubicBezTo>
                  <a:cubicBezTo>
                    <a:pt x="23" y="221"/>
                    <a:pt x="37" y="234"/>
                    <a:pt x="56" y="234"/>
                  </a:cubicBezTo>
                  <a:cubicBezTo>
                    <a:pt x="91" y="234"/>
                    <a:pt x="106" y="186"/>
                    <a:pt x="106" y="181"/>
                  </a:cubicBezTo>
                  <a:cubicBezTo>
                    <a:pt x="106" y="176"/>
                    <a:pt x="101" y="176"/>
                    <a:pt x="100" y="176"/>
                  </a:cubicBezTo>
                  <a:cubicBezTo>
                    <a:pt x="96" y="176"/>
                    <a:pt x="95" y="178"/>
                    <a:pt x="94" y="182"/>
                  </a:cubicBezTo>
                  <a:cubicBezTo>
                    <a:pt x="86" y="210"/>
                    <a:pt x="70" y="224"/>
                    <a:pt x="57" y="224"/>
                  </a:cubicBezTo>
                  <a:cubicBezTo>
                    <a:pt x="50" y="224"/>
                    <a:pt x="48" y="220"/>
                    <a:pt x="48" y="212"/>
                  </a:cubicBezTo>
                  <a:cubicBezTo>
                    <a:pt x="48" y="204"/>
                    <a:pt x="51" y="198"/>
                    <a:pt x="54" y="190"/>
                  </a:cubicBezTo>
                  <a:cubicBezTo>
                    <a:pt x="57" y="181"/>
                    <a:pt x="61" y="171"/>
                    <a:pt x="65" y="162"/>
                  </a:cubicBezTo>
                  <a:cubicBezTo>
                    <a:pt x="68" y="154"/>
                    <a:pt x="81" y="122"/>
                    <a:pt x="82" y="118"/>
                  </a:cubicBezTo>
                  <a:cubicBezTo>
                    <a:pt x="83" y="114"/>
                    <a:pt x="84" y="110"/>
                    <a:pt x="84" y="107"/>
                  </a:cubicBezTo>
                  <a:cubicBezTo>
                    <a:pt x="84" y="90"/>
                    <a:pt x="70" y="77"/>
                    <a:pt x="51" y="77"/>
                  </a:cubicBezTo>
                  <a:cubicBezTo>
                    <a:pt x="16" y="77"/>
                    <a:pt x="0" y="124"/>
                    <a:pt x="0" y="130"/>
                  </a:cubicBezTo>
                  <a:cubicBezTo>
                    <a:pt x="0" y="135"/>
                    <a:pt x="5" y="135"/>
                    <a:pt x="6" y="135"/>
                  </a:cubicBezTo>
                  <a:cubicBezTo>
                    <a:pt x="11" y="135"/>
                    <a:pt x="12" y="133"/>
                    <a:pt x="13" y="129"/>
                  </a:cubicBezTo>
                  <a:cubicBezTo>
                    <a:pt x="22" y="99"/>
                    <a:pt x="37" y="87"/>
                    <a:pt x="50" y="87"/>
                  </a:cubicBezTo>
                  <a:cubicBezTo>
                    <a:pt x="55" y="87"/>
                    <a:pt x="59" y="90"/>
                    <a:pt x="59" y="99"/>
                  </a:cubicBezTo>
                  <a:cubicBezTo>
                    <a:pt x="59" y="107"/>
                    <a:pt x="56" y="112"/>
                    <a:pt x="48" y="134"/>
                  </a:cubicBezTo>
                  <a:lnTo>
                    <a:pt x="26" y="19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9" name="Freeform 78">
              <a:extLst>
                <a:ext uri="{FF2B5EF4-FFF2-40B4-BE49-F238E27FC236}">
                  <a16:creationId xmlns:a16="http://schemas.microsoft.com/office/drawing/2014/main" id="{18F9BE29-84EE-4FCE-9C1D-539161058B35}"/>
                </a:ext>
              </a:extLst>
            </p:cNvPr>
            <p:cNvSpPr>
              <a:spLocks/>
            </p:cNvSpPr>
            <p:nvPr>
              <p:custDataLst>
                <p:tags r:id="rId73"/>
              </p:custDataLst>
            </p:nvPr>
          </p:nvSpPr>
          <p:spPr bwMode="auto">
            <a:xfrm>
              <a:off x="2220913" y="2674938"/>
              <a:ext cx="26988" cy="123825"/>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50"/>
                  </a:cubicBezTo>
                  <a:cubicBezTo>
                    <a:pt x="0" y="288"/>
                    <a:pt x="5" y="349"/>
                    <a:pt x="33" y="405"/>
                  </a:cubicBezTo>
                  <a:cubicBezTo>
                    <a:pt x="63" y="467"/>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0" name="Freeform 79">
              <a:extLst>
                <a:ext uri="{FF2B5EF4-FFF2-40B4-BE49-F238E27FC236}">
                  <a16:creationId xmlns:a16="http://schemas.microsoft.com/office/drawing/2014/main" id="{676E394B-83A5-42C0-9940-7EA67581560D}"/>
                </a:ext>
              </a:extLst>
            </p:cNvPr>
            <p:cNvSpPr>
              <a:spLocks/>
            </p:cNvSpPr>
            <p:nvPr>
              <p:custDataLst>
                <p:tags r:id="rId74"/>
              </p:custDataLst>
            </p:nvPr>
          </p:nvSpPr>
          <p:spPr bwMode="auto">
            <a:xfrm>
              <a:off x="2259013" y="2713038"/>
              <a:ext cx="58738" cy="55563"/>
            </a:xfrm>
            <a:custGeom>
              <a:avLst/>
              <a:gdLst>
                <a:gd name="T0" fmla="*/ 152 w 248"/>
                <a:gd name="T1" fmla="*/ 70 h 226"/>
                <a:gd name="T2" fmla="*/ 201 w 248"/>
                <a:gd name="T3" fmla="*/ 11 h 226"/>
                <a:gd name="T4" fmla="*/ 226 w 248"/>
                <a:gd name="T5" fmla="*/ 17 h 226"/>
                <a:gd name="T6" fmla="*/ 202 w 248"/>
                <a:gd name="T7" fmla="*/ 44 h 226"/>
                <a:gd name="T8" fmla="*/ 221 w 248"/>
                <a:gd name="T9" fmla="*/ 62 h 226"/>
                <a:gd name="T10" fmla="*/ 248 w 248"/>
                <a:gd name="T11" fmla="*/ 33 h 226"/>
                <a:gd name="T12" fmla="*/ 202 w 248"/>
                <a:gd name="T13" fmla="*/ 0 h 226"/>
                <a:gd name="T14" fmla="*/ 149 w 248"/>
                <a:gd name="T15" fmla="*/ 38 h 226"/>
                <a:gd name="T16" fmla="*/ 95 w 248"/>
                <a:gd name="T17" fmla="*/ 0 h 226"/>
                <a:gd name="T18" fmla="*/ 15 w 248"/>
                <a:gd name="T19" fmla="*/ 77 h 226"/>
                <a:gd name="T20" fmla="*/ 21 w 248"/>
                <a:gd name="T21" fmla="*/ 82 h 226"/>
                <a:gd name="T22" fmla="*/ 28 w 248"/>
                <a:gd name="T23" fmla="*/ 76 h 226"/>
                <a:gd name="T24" fmla="*/ 94 w 248"/>
                <a:gd name="T25" fmla="*/ 11 h 226"/>
                <a:gd name="T26" fmla="*/ 121 w 248"/>
                <a:gd name="T27" fmla="*/ 44 h 226"/>
                <a:gd name="T28" fmla="*/ 94 w 248"/>
                <a:gd name="T29" fmla="*/ 163 h 226"/>
                <a:gd name="T30" fmla="*/ 47 w 248"/>
                <a:gd name="T31" fmla="*/ 215 h 226"/>
                <a:gd name="T32" fmla="*/ 22 w 248"/>
                <a:gd name="T33" fmla="*/ 208 h 226"/>
                <a:gd name="T34" fmla="*/ 46 w 248"/>
                <a:gd name="T35" fmla="*/ 181 h 226"/>
                <a:gd name="T36" fmla="*/ 27 w 248"/>
                <a:gd name="T37" fmla="*/ 164 h 226"/>
                <a:gd name="T38" fmla="*/ 0 w 248"/>
                <a:gd name="T39" fmla="*/ 193 h 226"/>
                <a:gd name="T40" fmla="*/ 47 w 248"/>
                <a:gd name="T41" fmla="*/ 226 h 226"/>
                <a:gd name="T42" fmla="*/ 99 w 248"/>
                <a:gd name="T43" fmla="*/ 188 h 226"/>
                <a:gd name="T44" fmla="*/ 153 w 248"/>
                <a:gd name="T45" fmla="*/ 226 h 226"/>
                <a:gd name="T46" fmla="*/ 233 w 248"/>
                <a:gd name="T47" fmla="*/ 149 h 226"/>
                <a:gd name="T48" fmla="*/ 227 w 248"/>
                <a:gd name="T49" fmla="*/ 144 h 226"/>
                <a:gd name="T50" fmla="*/ 220 w 248"/>
                <a:gd name="T51" fmla="*/ 149 h 226"/>
                <a:gd name="T52" fmla="*/ 154 w 248"/>
                <a:gd name="T53" fmla="*/ 215 h 226"/>
                <a:gd name="T54" fmla="*/ 126 w 248"/>
                <a:gd name="T55" fmla="*/ 182 h 226"/>
                <a:gd name="T56" fmla="*/ 135 w 248"/>
                <a:gd name="T57" fmla="*/ 138 h 226"/>
                <a:gd name="T58" fmla="*/ 152 w 248"/>
                <a:gd name="T59" fmla="*/ 7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152" y="70"/>
                  </a:move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49" y="38"/>
                  </a:cubicBezTo>
                  <a:cubicBezTo>
                    <a:pt x="137" y="5"/>
                    <a:pt x="110" y="0"/>
                    <a:pt x="95" y="0"/>
                  </a:cubicBezTo>
                  <a:cubicBezTo>
                    <a:pt x="44" y="0"/>
                    <a:pt x="15" y="64"/>
                    <a:pt x="15" y="77"/>
                  </a:cubicBezTo>
                  <a:cubicBezTo>
                    <a:pt x="15" y="82"/>
                    <a:pt x="20" y="82"/>
                    <a:pt x="21" y="82"/>
                  </a:cubicBezTo>
                  <a:cubicBezTo>
                    <a:pt x="25" y="82"/>
                    <a:pt x="27" y="81"/>
                    <a:pt x="28" y="76"/>
                  </a:cubicBezTo>
                  <a:cubicBezTo>
                    <a:pt x="45" y="23"/>
                    <a:pt x="78" y="11"/>
                    <a:pt x="94" y="11"/>
                  </a:cubicBezTo>
                  <a:cubicBezTo>
                    <a:pt x="104" y="11"/>
                    <a:pt x="121" y="15"/>
                    <a:pt x="121" y="44"/>
                  </a:cubicBezTo>
                  <a:cubicBezTo>
                    <a:pt x="121" y="60"/>
                    <a:pt x="113" y="93"/>
                    <a:pt x="94" y="163"/>
                  </a:cubicBezTo>
                  <a:cubicBezTo>
                    <a:pt x="86"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7" y="191"/>
                    <a:pt x="99" y="188"/>
                  </a:cubicBezTo>
                  <a:cubicBezTo>
                    <a:pt x="105" y="206"/>
                    <a:pt x="123" y="226"/>
                    <a:pt x="153" y="226"/>
                  </a:cubicBezTo>
                  <a:cubicBezTo>
                    <a:pt x="204" y="226"/>
                    <a:pt x="233" y="161"/>
                    <a:pt x="233" y="149"/>
                  </a:cubicBezTo>
                  <a:cubicBezTo>
                    <a:pt x="233" y="144"/>
                    <a:pt x="228" y="144"/>
                    <a:pt x="227" y="144"/>
                  </a:cubicBezTo>
                  <a:cubicBezTo>
                    <a:pt x="222" y="144"/>
                    <a:pt x="221" y="146"/>
                    <a:pt x="220" y="149"/>
                  </a:cubicBezTo>
                  <a:cubicBezTo>
                    <a:pt x="204" y="203"/>
                    <a:pt x="170" y="215"/>
                    <a:pt x="154" y="215"/>
                  </a:cubicBezTo>
                  <a:cubicBezTo>
                    <a:pt x="134" y="215"/>
                    <a:pt x="126" y="199"/>
                    <a:pt x="126" y="182"/>
                  </a:cubicBezTo>
                  <a:cubicBezTo>
                    <a:pt x="126" y="171"/>
                    <a:pt x="129" y="160"/>
                    <a:pt x="135" y="138"/>
                  </a:cubicBezTo>
                  <a:lnTo>
                    <a:pt x="152" y="7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1" name="Freeform 80">
              <a:extLst>
                <a:ext uri="{FF2B5EF4-FFF2-40B4-BE49-F238E27FC236}">
                  <a16:creationId xmlns:a16="http://schemas.microsoft.com/office/drawing/2014/main" id="{7A1A8043-0F4D-43FA-8C69-7B0F631B69D3}"/>
                </a:ext>
              </a:extLst>
            </p:cNvPr>
            <p:cNvSpPr>
              <a:spLocks/>
            </p:cNvSpPr>
            <p:nvPr>
              <p:custDataLst>
                <p:tags r:id="rId75"/>
              </p:custDataLst>
            </p:nvPr>
          </p:nvSpPr>
          <p:spPr bwMode="auto">
            <a:xfrm>
              <a:off x="2333625" y="2754313"/>
              <a:ext cx="12700" cy="36513"/>
            </a:xfrm>
            <a:custGeom>
              <a:avLst/>
              <a:gdLst>
                <a:gd name="T0" fmla="*/ 58 w 58"/>
                <a:gd name="T1" fmla="*/ 53 h 150"/>
                <a:gd name="T2" fmla="*/ 26 w 58"/>
                <a:gd name="T3" fmla="*/ 0 h 150"/>
                <a:gd name="T4" fmla="*/ 0 w 58"/>
                <a:gd name="T5" fmla="*/ 27 h 150"/>
                <a:gd name="T6" fmla="*/ 26 w 58"/>
                <a:gd name="T7" fmla="*/ 53 h 150"/>
                <a:gd name="T8" fmla="*/ 44 w 58"/>
                <a:gd name="T9" fmla="*/ 47 h 150"/>
                <a:gd name="T10" fmla="*/ 46 w 58"/>
                <a:gd name="T11" fmla="*/ 45 h 150"/>
                <a:gd name="T12" fmla="*/ 47 w 58"/>
                <a:gd name="T13" fmla="*/ 53 h 150"/>
                <a:gd name="T14" fmla="*/ 13 w 58"/>
                <a:gd name="T15" fmla="*/ 136 h 150"/>
                <a:gd name="T16" fmla="*/ 8 w 58"/>
                <a:gd name="T17" fmla="*/ 144 h 150"/>
                <a:gd name="T18" fmla="*/ 13 w 58"/>
                <a:gd name="T19" fmla="*/ 150 h 150"/>
                <a:gd name="T20" fmla="*/ 58 w 58"/>
                <a:gd name="T21"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50">
                  <a:moveTo>
                    <a:pt x="58" y="53"/>
                  </a:moveTo>
                  <a:cubicBezTo>
                    <a:pt x="58" y="20"/>
                    <a:pt x="46" y="0"/>
                    <a:pt x="26" y="0"/>
                  </a:cubicBezTo>
                  <a:cubicBezTo>
                    <a:pt x="10" y="0"/>
                    <a:pt x="0" y="13"/>
                    <a:pt x="0" y="27"/>
                  </a:cubicBezTo>
                  <a:cubicBezTo>
                    <a:pt x="0" y="40"/>
                    <a:pt x="10" y="53"/>
                    <a:pt x="26" y="53"/>
                  </a:cubicBezTo>
                  <a:cubicBezTo>
                    <a:pt x="32" y="53"/>
                    <a:pt x="39" y="51"/>
                    <a:pt x="44" y="47"/>
                  </a:cubicBezTo>
                  <a:cubicBezTo>
                    <a:pt x="45" y="46"/>
                    <a:pt x="46" y="45"/>
                    <a:pt x="46" y="45"/>
                  </a:cubicBezTo>
                  <a:cubicBezTo>
                    <a:pt x="47" y="45"/>
                    <a:pt x="47" y="46"/>
                    <a:pt x="47" y="53"/>
                  </a:cubicBezTo>
                  <a:cubicBezTo>
                    <a:pt x="47" y="90"/>
                    <a:pt x="30" y="120"/>
                    <a:pt x="13" y="136"/>
                  </a:cubicBezTo>
                  <a:cubicBezTo>
                    <a:pt x="8" y="142"/>
                    <a:pt x="8" y="143"/>
                    <a:pt x="8" y="144"/>
                  </a:cubicBezTo>
                  <a:cubicBezTo>
                    <a:pt x="8" y="148"/>
                    <a:pt x="10" y="150"/>
                    <a:pt x="13" y="150"/>
                  </a:cubicBezTo>
                  <a:cubicBezTo>
                    <a:pt x="18" y="150"/>
                    <a:pt x="58" y="111"/>
                    <a:pt x="58" y="53"/>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2" name="Freeform 81">
              <a:extLst>
                <a:ext uri="{FF2B5EF4-FFF2-40B4-BE49-F238E27FC236}">
                  <a16:creationId xmlns:a16="http://schemas.microsoft.com/office/drawing/2014/main" id="{7F8B2B91-8A75-4CAA-9761-0437AFEB782C}"/>
                </a:ext>
              </a:extLst>
            </p:cNvPr>
            <p:cNvSpPr>
              <a:spLocks noEditPoints="1"/>
            </p:cNvSpPr>
            <p:nvPr>
              <p:custDataLst>
                <p:tags r:id="rId76"/>
              </p:custDataLst>
            </p:nvPr>
          </p:nvSpPr>
          <p:spPr bwMode="auto">
            <a:xfrm>
              <a:off x="2379663" y="2684463"/>
              <a:ext cx="50800" cy="85725"/>
            </a:xfrm>
            <a:custGeom>
              <a:avLst/>
              <a:gdLst>
                <a:gd name="T0" fmla="*/ 210 w 210"/>
                <a:gd name="T1" fmla="*/ 173 h 343"/>
                <a:gd name="T2" fmla="*/ 190 w 210"/>
                <a:gd name="T3" fmla="*/ 56 h 343"/>
                <a:gd name="T4" fmla="*/ 105 w 210"/>
                <a:gd name="T5" fmla="*/ 0 h 343"/>
                <a:gd name="T6" fmla="*/ 18 w 210"/>
                <a:gd name="T7" fmla="*/ 59 h 343"/>
                <a:gd name="T8" fmla="*/ 0 w 210"/>
                <a:gd name="T9" fmla="*/ 173 h 343"/>
                <a:gd name="T10" fmla="*/ 22 w 210"/>
                <a:gd name="T11" fmla="*/ 293 h 343"/>
                <a:gd name="T12" fmla="*/ 105 w 210"/>
                <a:gd name="T13" fmla="*/ 343 h 343"/>
                <a:gd name="T14" fmla="*/ 191 w 210"/>
                <a:gd name="T15" fmla="*/ 285 h 343"/>
                <a:gd name="T16" fmla="*/ 210 w 210"/>
                <a:gd name="T17" fmla="*/ 173 h 343"/>
                <a:gd name="T18" fmla="*/ 105 w 210"/>
                <a:gd name="T19" fmla="*/ 332 h 343"/>
                <a:gd name="T20" fmla="*/ 47 w 210"/>
                <a:gd name="T21" fmla="*/ 272 h 343"/>
                <a:gd name="T22" fmla="*/ 41 w 210"/>
                <a:gd name="T23" fmla="*/ 167 h 343"/>
                <a:gd name="T24" fmla="*/ 45 w 210"/>
                <a:gd name="T25" fmla="*/ 75 h 343"/>
                <a:gd name="T26" fmla="*/ 105 w 210"/>
                <a:gd name="T27" fmla="*/ 11 h 343"/>
                <a:gd name="T28" fmla="*/ 163 w 210"/>
                <a:gd name="T29" fmla="*/ 69 h 343"/>
                <a:gd name="T30" fmla="*/ 168 w 210"/>
                <a:gd name="T31" fmla="*/ 167 h 343"/>
                <a:gd name="T32" fmla="*/ 163 w 210"/>
                <a:gd name="T33" fmla="*/ 270 h 343"/>
                <a:gd name="T34" fmla="*/ 105 w 210"/>
                <a:gd name="T35" fmla="*/ 3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3">
                  <a:moveTo>
                    <a:pt x="210" y="173"/>
                  </a:moveTo>
                  <a:cubicBezTo>
                    <a:pt x="210" y="133"/>
                    <a:pt x="207" y="93"/>
                    <a:pt x="190" y="56"/>
                  </a:cubicBezTo>
                  <a:cubicBezTo>
                    <a:pt x="167" y="8"/>
                    <a:pt x="126" y="0"/>
                    <a:pt x="105" y="0"/>
                  </a:cubicBezTo>
                  <a:cubicBezTo>
                    <a:pt x="75" y="0"/>
                    <a:pt x="39" y="13"/>
                    <a:pt x="18" y="59"/>
                  </a:cubicBezTo>
                  <a:cubicBezTo>
                    <a:pt x="2" y="94"/>
                    <a:pt x="0" y="133"/>
                    <a:pt x="0" y="173"/>
                  </a:cubicBezTo>
                  <a:cubicBezTo>
                    <a:pt x="0" y="210"/>
                    <a:pt x="2" y="255"/>
                    <a:pt x="22" y="293"/>
                  </a:cubicBezTo>
                  <a:cubicBezTo>
                    <a:pt x="44" y="333"/>
                    <a:pt x="80" y="343"/>
                    <a:pt x="105" y="343"/>
                  </a:cubicBezTo>
                  <a:cubicBezTo>
                    <a:pt x="131" y="343"/>
                    <a:pt x="169" y="333"/>
                    <a:pt x="191" y="285"/>
                  </a:cubicBezTo>
                  <a:cubicBezTo>
                    <a:pt x="207" y="251"/>
                    <a:pt x="210" y="212"/>
                    <a:pt x="210" y="173"/>
                  </a:cubicBezTo>
                  <a:close/>
                  <a:moveTo>
                    <a:pt x="105" y="332"/>
                  </a:moveTo>
                  <a:cubicBezTo>
                    <a:pt x="85" y="332"/>
                    <a:pt x="56" y="320"/>
                    <a:pt x="47" y="272"/>
                  </a:cubicBezTo>
                  <a:cubicBezTo>
                    <a:pt x="41" y="242"/>
                    <a:pt x="41" y="196"/>
                    <a:pt x="41" y="167"/>
                  </a:cubicBezTo>
                  <a:cubicBezTo>
                    <a:pt x="41" y="135"/>
                    <a:pt x="41" y="102"/>
                    <a:pt x="45" y="75"/>
                  </a:cubicBezTo>
                  <a:cubicBezTo>
                    <a:pt x="55" y="16"/>
                    <a:pt x="92" y="11"/>
                    <a:pt x="105" y="11"/>
                  </a:cubicBezTo>
                  <a:cubicBezTo>
                    <a:pt x="121" y="11"/>
                    <a:pt x="154" y="20"/>
                    <a:pt x="163" y="69"/>
                  </a:cubicBezTo>
                  <a:cubicBezTo>
                    <a:pt x="168" y="97"/>
                    <a:pt x="168" y="135"/>
                    <a:pt x="168" y="167"/>
                  </a:cubicBezTo>
                  <a:cubicBezTo>
                    <a:pt x="168" y="204"/>
                    <a:pt x="168" y="238"/>
                    <a:pt x="163" y="270"/>
                  </a:cubicBezTo>
                  <a:cubicBezTo>
                    <a:pt x="155" y="317"/>
                    <a:pt x="127" y="332"/>
                    <a:pt x="105" y="33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3" name="Freeform 82">
              <a:extLst>
                <a:ext uri="{FF2B5EF4-FFF2-40B4-BE49-F238E27FC236}">
                  <a16:creationId xmlns:a16="http://schemas.microsoft.com/office/drawing/2014/main" id="{2D54E17E-EF79-4659-9C09-438BF2B0B5ED}"/>
                </a:ext>
              </a:extLst>
            </p:cNvPr>
            <p:cNvSpPr>
              <a:spLocks/>
            </p:cNvSpPr>
            <p:nvPr>
              <p:custDataLst>
                <p:tags r:id="rId77"/>
              </p:custDataLst>
            </p:nvPr>
          </p:nvSpPr>
          <p:spPr bwMode="auto">
            <a:xfrm>
              <a:off x="2441575" y="2674938"/>
              <a:ext cx="28575" cy="123825"/>
            </a:xfrm>
            <a:custGeom>
              <a:avLst/>
              <a:gdLst>
                <a:gd name="T0" fmla="*/ 116 w 116"/>
                <a:gd name="T1" fmla="*/ 250 h 499"/>
                <a:gd name="T2" fmla="*/ 83 w 116"/>
                <a:gd name="T3" fmla="*/ 94 h 499"/>
                <a:gd name="T4" fmla="*/ 5 w 116"/>
                <a:gd name="T5" fmla="*/ 0 h 499"/>
                <a:gd name="T6" fmla="*/ 0 w 116"/>
                <a:gd name="T7" fmla="*/ 5 h 499"/>
                <a:gd name="T8" fmla="*/ 9 w 116"/>
                <a:gd name="T9" fmla="*/ 17 h 499"/>
                <a:gd name="T10" fmla="*/ 87 w 116"/>
                <a:gd name="T11" fmla="*/ 250 h 499"/>
                <a:gd name="T12" fmla="*/ 6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9" y="17"/>
                  </a:cubicBezTo>
                  <a:cubicBezTo>
                    <a:pt x="58" y="66"/>
                    <a:pt x="87" y="145"/>
                    <a:pt x="87" y="250"/>
                  </a:cubicBezTo>
                  <a:cubicBezTo>
                    <a:pt x="87" y="335"/>
                    <a:pt x="68" y="423"/>
                    <a:pt x="6"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4" name="Freeform 83">
              <a:extLst>
                <a:ext uri="{FF2B5EF4-FFF2-40B4-BE49-F238E27FC236}">
                  <a16:creationId xmlns:a16="http://schemas.microsoft.com/office/drawing/2014/main" id="{6FC08F74-5CB1-41F5-8F8D-F10A53DD90A5}"/>
                </a:ext>
              </a:extLst>
            </p:cNvPr>
            <p:cNvSpPr>
              <a:spLocks noEditPoints="1"/>
            </p:cNvSpPr>
            <p:nvPr>
              <p:custDataLst>
                <p:tags r:id="rId78"/>
              </p:custDataLst>
            </p:nvPr>
          </p:nvSpPr>
          <p:spPr bwMode="auto">
            <a:xfrm>
              <a:off x="2486025" y="2679700"/>
              <a:ext cx="49213" cy="88900"/>
            </a:xfrm>
            <a:custGeom>
              <a:avLst/>
              <a:gdLst>
                <a:gd name="T0" fmla="*/ 111 w 205"/>
                <a:gd name="T1" fmla="*/ 136 h 360"/>
                <a:gd name="T2" fmla="*/ 0 w 205"/>
                <a:gd name="T3" fmla="*/ 276 h 360"/>
                <a:gd name="T4" fmla="*/ 79 w 205"/>
                <a:gd name="T5" fmla="*/ 360 h 360"/>
                <a:gd name="T6" fmla="*/ 179 w 205"/>
                <a:gd name="T7" fmla="*/ 213 h 360"/>
                <a:gd name="T8" fmla="*/ 142 w 205"/>
                <a:gd name="T9" fmla="*/ 120 h 360"/>
                <a:gd name="T10" fmla="*/ 94 w 205"/>
                <a:gd name="T11" fmla="*/ 39 h 360"/>
                <a:gd name="T12" fmla="*/ 122 w 205"/>
                <a:gd name="T13" fmla="*/ 16 h 360"/>
                <a:gd name="T14" fmla="*/ 157 w 205"/>
                <a:gd name="T15" fmla="*/ 29 h 360"/>
                <a:gd name="T16" fmla="*/ 185 w 205"/>
                <a:gd name="T17" fmla="*/ 42 h 360"/>
                <a:gd name="T18" fmla="*/ 205 w 205"/>
                <a:gd name="T19" fmla="*/ 22 h 360"/>
                <a:gd name="T20" fmla="*/ 179 w 205"/>
                <a:gd name="T21" fmla="*/ 5 h 360"/>
                <a:gd name="T22" fmla="*/ 138 w 205"/>
                <a:gd name="T23" fmla="*/ 0 h 360"/>
                <a:gd name="T24" fmla="*/ 81 w 205"/>
                <a:gd name="T25" fmla="*/ 51 h 360"/>
                <a:gd name="T26" fmla="*/ 111 w 205"/>
                <a:gd name="T27" fmla="*/ 136 h 360"/>
                <a:gd name="T28" fmla="*/ 117 w 205"/>
                <a:gd name="T29" fmla="*/ 147 h 360"/>
                <a:gd name="T30" fmla="*/ 144 w 205"/>
                <a:gd name="T31" fmla="*/ 233 h 360"/>
                <a:gd name="T32" fmla="*/ 79 w 205"/>
                <a:gd name="T33" fmla="*/ 349 h 360"/>
                <a:gd name="T34" fmla="*/ 31 w 205"/>
                <a:gd name="T35" fmla="*/ 290 h 360"/>
                <a:gd name="T36" fmla="*/ 117 w 205"/>
                <a:gd name="T37" fmla="*/ 14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360">
                  <a:moveTo>
                    <a:pt x="111" y="136"/>
                  </a:moveTo>
                  <a:cubicBezTo>
                    <a:pt x="48" y="151"/>
                    <a:pt x="0" y="216"/>
                    <a:pt x="0" y="276"/>
                  </a:cubicBezTo>
                  <a:cubicBezTo>
                    <a:pt x="0" y="324"/>
                    <a:pt x="32" y="360"/>
                    <a:pt x="79" y="360"/>
                  </a:cubicBezTo>
                  <a:cubicBezTo>
                    <a:pt x="137" y="360"/>
                    <a:pt x="179" y="282"/>
                    <a:pt x="179" y="213"/>
                  </a:cubicBezTo>
                  <a:cubicBezTo>
                    <a:pt x="179" y="168"/>
                    <a:pt x="159" y="143"/>
                    <a:pt x="142" y="120"/>
                  </a:cubicBezTo>
                  <a:cubicBezTo>
                    <a:pt x="124" y="98"/>
                    <a:pt x="94" y="60"/>
                    <a:pt x="94" y="39"/>
                  </a:cubicBezTo>
                  <a:cubicBezTo>
                    <a:pt x="94" y="28"/>
                    <a:pt x="104" y="16"/>
                    <a:pt x="122" y="16"/>
                  </a:cubicBezTo>
                  <a:cubicBezTo>
                    <a:pt x="137" y="16"/>
                    <a:pt x="147" y="22"/>
                    <a:pt x="157" y="29"/>
                  </a:cubicBezTo>
                  <a:cubicBezTo>
                    <a:pt x="167" y="35"/>
                    <a:pt x="177" y="42"/>
                    <a:pt x="185" y="42"/>
                  </a:cubicBezTo>
                  <a:cubicBezTo>
                    <a:pt x="197" y="42"/>
                    <a:pt x="205" y="30"/>
                    <a:pt x="205" y="22"/>
                  </a:cubicBezTo>
                  <a:cubicBezTo>
                    <a:pt x="205" y="11"/>
                    <a:pt x="197" y="9"/>
                    <a:pt x="179" y="5"/>
                  </a:cubicBezTo>
                  <a:cubicBezTo>
                    <a:pt x="153" y="0"/>
                    <a:pt x="146" y="0"/>
                    <a:pt x="138" y="0"/>
                  </a:cubicBezTo>
                  <a:cubicBezTo>
                    <a:pt x="99" y="0"/>
                    <a:pt x="81" y="21"/>
                    <a:pt x="81" y="51"/>
                  </a:cubicBezTo>
                  <a:cubicBezTo>
                    <a:pt x="81" y="78"/>
                    <a:pt x="95" y="106"/>
                    <a:pt x="111" y="136"/>
                  </a:cubicBezTo>
                  <a:close/>
                  <a:moveTo>
                    <a:pt x="117" y="147"/>
                  </a:moveTo>
                  <a:cubicBezTo>
                    <a:pt x="129" y="170"/>
                    <a:pt x="144" y="197"/>
                    <a:pt x="144" y="233"/>
                  </a:cubicBezTo>
                  <a:cubicBezTo>
                    <a:pt x="144" y="266"/>
                    <a:pt x="125" y="349"/>
                    <a:pt x="79" y="349"/>
                  </a:cubicBezTo>
                  <a:cubicBezTo>
                    <a:pt x="51" y="349"/>
                    <a:pt x="31" y="328"/>
                    <a:pt x="31" y="290"/>
                  </a:cubicBezTo>
                  <a:cubicBezTo>
                    <a:pt x="31" y="259"/>
                    <a:pt x="49" y="165"/>
                    <a:pt x="117"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5" name="Freeform 84">
              <a:extLst>
                <a:ext uri="{FF2B5EF4-FFF2-40B4-BE49-F238E27FC236}">
                  <a16:creationId xmlns:a16="http://schemas.microsoft.com/office/drawing/2014/main" id="{20A629B8-A0D1-41B3-9AF2-B324235F9C39}"/>
                </a:ext>
              </a:extLst>
            </p:cNvPr>
            <p:cNvSpPr>
              <a:spLocks/>
            </p:cNvSpPr>
            <p:nvPr>
              <p:custDataLst>
                <p:tags r:id="rId79"/>
              </p:custDataLst>
            </p:nvPr>
          </p:nvSpPr>
          <p:spPr bwMode="auto">
            <a:xfrm>
              <a:off x="2541588" y="2713038"/>
              <a:ext cx="60325" cy="55563"/>
            </a:xfrm>
            <a:custGeom>
              <a:avLst/>
              <a:gdLst>
                <a:gd name="T0" fmla="*/ 152 w 248"/>
                <a:gd name="T1" fmla="*/ 70 h 226"/>
                <a:gd name="T2" fmla="*/ 201 w 248"/>
                <a:gd name="T3" fmla="*/ 11 h 226"/>
                <a:gd name="T4" fmla="*/ 226 w 248"/>
                <a:gd name="T5" fmla="*/ 17 h 226"/>
                <a:gd name="T6" fmla="*/ 202 w 248"/>
                <a:gd name="T7" fmla="*/ 44 h 226"/>
                <a:gd name="T8" fmla="*/ 221 w 248"/>
                <a:gd name="T9" fmla="*/ 62 h 226"/>
                <a:gd name="T10" fmla="*/ 248 w 248"/>
                <a:gd name="T11" fmla="*/ 33 h 226"/>
                <a:gd name="T12" fmla="*/ 202 w 248"/>
                <a:gd name="T13" fmla="*/ 0 h 226"/>
                <a:gd name="T14" fmla="*/ 150 w 248"/>
                <a:gd name="T15" fmla="*/ 38 h 226"/>
                <a:gd name="T16" fmla="*/ 96 w 248"/>
                <a:gd name="T17" fmla="*/ 0 h 226"/>
                <a:gd name="T18" fmla="*/ 15 w 248"/>
                <a:gd name="T19" fmla="*/ 77 h 226"/>
                <a:gd name="T20" fmla="*/ 21 w 248"/>
                <a:gd name="T21" fmla="*/ 82 h 226"/>
                <a:gd name="T22" fmla="*/ 28 w 248"/>
                <a:gd name="T23" fmla="*/ 76 h 226"/>
                <a:gd name="T24" fmla="*/ 95 w 248"/>
                <a:gd name="T25" fmla="*/ 11 h 226"/>
                <a:gd name="T26" fmla="*/ 122 w 248"/>
                <a:gd name="T27" fmla="*/ 44 h 226"/>
                <a:gd name="T28" fmla="*/ 95 w 248"/>
                <a:gd name="T29" fmla="*/ 163 h 226"/>
                <a:gd name="T30" fmla="*/ 47 w 248"/>
                <a:gd name="T31" fmla="*/ 215 h 226"/>
                <a:gd name="T32" fmla="*/ 22 w 248"/>
                <a:gd name="T33" fmla="*/ 208 h 226"/>
                <a:gd name="T34" fmla="*/ 46 w 248"/>
                <a:gd name="T35" fmla="*/ 181 h 226"/>
                <a:gd name="T36" fmla="*/ 27 w 248"/>
                <a:gd name="T37" fmla="*/ 164 h 226"/>
                <a:gd name="T38" fmla="*/ 0 w 248"/>
                <a:gd name="T39" fmla="*/ 193 h 226"/>
                <a:gd name="T40" fmla="*/ 47 w 248"/>
                <a:gd name="T41" fmla="*/ 226 h 226"/>
                <a:gd name="T42" fmla="*/ 99 w 248"/>
                <a:gd name="T43" fmla="*/ 188 h 226"/>
                <a:gd name="T44" fmla="*/ 153 w 248"/>
                <a:gd name="T45" fmla="*/ 226 h 226"/>
                <a:gd name="T46" fmla="*/ 233 w 248"/>
                <a:gd name="T47" fmla="*/ 149 h 226"/>
                <a:gd name="T48" fmla="*/ 227 w 248"/>
                <a:gd name="T49" fmla="*/ 144 h 226"/>
                <a:gd name="T50" fmla="*/ 220 w 248"/>
                <a:gd name="T51" fmla="*/ 149 h 226"/>
                <a:gd name="T52" fmla="*/ 154 w 248"/>
                <a:gd name="T53" fmla="*/ 215 h 226"/>
                <a:gd name="T54" fmla="*/ 127 w 248"/>
                <a:gd name="T55" fmla="*/ 182 h 226"/>
                <a:gd name="T56" fmla="*/ 135 w 248"/>
                <a:gd name="T57" fmla="*/ 138 h 226"/>
                <a:gd name="T58" fmla="*/ 152 w 248"/>
                <a:gd name="T59" fmla="*/ 7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152" y="70"/>
                  </a:moveTo>
                  <a:cubicBezTo>
                    <a:pt x="155" y="57"/>
                    <a:pt x="166"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5" y="26"/>
                    <a:pt x="150" y="38"/>
                  </a:cubicBezTo>
                  <a:cubicBezTo>
                    <a:pt x="137" y="5"/>
                    <a:pt x="110" y="0"/>
                    <a:pt x="96" y="0"/>
                  </a:cubicBezTo>
                  <a:cubicBezTo>
                    <a:pt x="44" y="0"/>
                    <a:pt x="15" y="64"/>
                    <a:pt x="15" y="77"/>
                  </a:cubicBezTo>
                  <a:cubicBezTo>
                    <a:pt x="15" y="82"/>
                    <a:pt x="20"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8" name="Freeform 85">
              <a:extLst>
                <a:ext uri="{FF2B5EF4-FFF2-40B4-BE49-F238E27FC236}">
                  <a16:creationId xmlns:a16="http://schemas.microsoft.com/office/drawing/2014/main" id="{EB05CF83-65FB-4084-8172-6EF2C518E111}"/>
                </a:ext>
              </a:extLst>
            </p:cNvPr>
            <p:cNvSpPr>
              <a:spLocks noEditPoints="1"/>
            </p:cNvSpPr>
            <p:nvPr>
              <p:custDataLst>
                <p:tags r:id="rId80"/>
              </p:custDataLst>
            </p:nvPr>
          </p:nvSpPr>
          <p:spPr bwMode="auto">
            <a:xfrm>
              <a:off x="2609850" y="2728913"/>
              <a:ext cx="25400" cy="57150"/>
            </a:xfrm>
            <a:custGeom>
              <a:avLst/>
              <a:gdLst>
                <a:gd name="T0" fmla="*/ 96 w 105"/>
                <a:gd name="T1" fmla="*/ 13 h 235"/>
                <a:gd name="T2" fmla="*/ 82 w 105"/>
                <a:gd name="T3" fmla="*/ 0 h 235"/>
                <a:gd name="T4" fmla="*/ 63 w 105"/>
                <a:gd name="T5" fmla="*/ 19 h 235"/>
                <a:gd name="T6" fmla="*/ 77 w 105"/>
                <a:gd name="T7" fmla="*/ 32 h 235"/>
                <a:gd name="T8" fmla="*/ 96 w 105"/>
                <a:gd name="T9" fmla="*/ 13 h 235"/>
                <a:gd name="T10" fmla="*/ 25 w 105"/>
                <a:gd name="T11" fmla="*/ 190 h 235"/>
                <a:gd name="T12" fmla="*/ 22 w 105"/>
                <a:gd name="T13" fmla="*/ 205 h 235"/>
                <a:gd name="T14" fmla="*/ 55 w 105"/>
                <a:gd name="T15" fmla="*/ 235 h 235"/>
                <a:gd name="T16" fmla="*/ 105 w 105"/>
                <a:gd name="T17" fmla="*/ 181 h 235"/>
                <a:gd name="T18" fmla="*/ 100 w 105"/>
                <a:gd name="T19" fmla="*/ 177 h 235"/>
                <a:gd name="T20" fmla="*/ 93 w 105"/>
                <a:gd name="T21" fmla="*/ 183 h 235"/>
                <a:gd name="T22" fmla="*/ 56 w 105"/>
                <a:gd name="T23" fmla="*/ 225 h 235"/>
                <a:gd name="T24" fmla="*/ 47 w 105"/>
                <a:gd name="T25" fmla="*/ 213 h 235"/>
                <a:gd name="T26" fmla="*/ 53 w 105"/>
                <a:gd name="T27" fmla="*/ 190 h 235"/>
                <a:gd name="T28" fmla="*/ 64 w 105"/>
                <a:gd name="T29" fmla="*/ 162 h 235"/>
                <a:gd name="T30" fmla="*/ 81 w 105"/>
                <a:gd name="T31" fmla="*/ 118 h 235"/>
                <a:gd name="T32" fmla="*/ 83 w 105"/>
                <a:gd name="T33" fmla="*/ 107 h 235"/>
                <a:gd name="T34" fmla="*/ 50 w 105"/>
                <a:gd name="T35" fmla="*/ 77 h 235"/>
                <a:gd name="T36" fmla="*/ 0 w 105"/>
                <a:gd name="T37" fmla="*/ 131 h 235"/>
                <a:gd name="T38" fmla="*/ 5 w 105"/>
                <a:gd name="T39" fmla="*/ 135 h 235"/>
                <a:gd name="T40" fmla="*/ 12 w 105"/>
                <a:gd name="T41" fmla="*/ 130 h 235"/>
                <a:gd name="T42" fmla="*/ 49 w 105"/>
                <a:gd name="T43" fmla="*/ 87 h 235"/>
                <a:gd name="T44" fmla="*/ 58 w 105"/>
                <a:gd name="T45" fmla="*/ 99 h 235"/>
                <a:gd name="T46" fmla="*/ 47 w 105"/>
                <a:gd name="T47" fmla="*/ 134 h 235"/>
                <a:gd name="T48" fmla="*/ 25 w 105"/>
                <a:gd name="T49" fmla="*/ 19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235">
                  <a:moveTo>
                    <a:pt x="96" y="13"/>
                  </a:moveTo>
                  <a:cubicBezTo>
                    <a:pt x="96" y="8"/>
                    <a:pt x="92" y="0"/>
                    <a:pt x="82" y="0"/>
                  </a:cubicBezTo>
                  <a:cubicBezTo>
                    <a:pt x="73" y="0"/>
                    <a:pt x="63" y="9"/>
                    <a:pt x="63" y="19"/>
                  </a:cubicBezTo>
                  <a:cubicBezTo>
                    <a:pt x="63" y="25"/>
                    <a:pt x="67" y="32"/>
                    <a:pt x="77" y="32"/>
                  </a:cubicBezTo>
                  <a:cubicBezTo>
                    <a:pt x="87" y="32"/>
                    <a:pt x="96" y="23"/>
                    <a:pt x="96" y="13"/>
                  </a:cubicBezTo>
                  <a:close/>
                  <a:moveTo>
                    <a:pt x="25" y="190"/>
                  </a:moveTo>
                  <a:cubicBezTo>
                    <a:pt x="24" y="195"/>
                    <a:pt x="22" y="199"/>
                    <a:pt x="22" y="205"/>
                  </a:cubicBezTo>
                  <a:cubicBezTo>
                    <a:pt x="22" y="221"/>
                    <a:pt x="36" y="235"/>
                    <a:pt x="55" y="235"/>
                  </a:cubicBezTo>
                  <a:cubicBezTo>
                    <a:pt x="90" y="235"/>
                    <a:pt x="105" y="186"/>
                    <a:pt x="105" y="181"/>
                  </a:cubicBezTo>
                  <a:cubicBezTo>
                    <a:pt x="105" y="177"/>
                    <a:pt x="101" y="177"/>
                    <a:pt x="100" y="177"/>
                  </a:cubicBezTo>
                  <a:cubicBezTo>
                    <a:pt x="95" y="177"/>
                    <a:pt x="94" y="179"/>
                    <a:pt x="93" y="183"/>
                  </a:cubicBezTo>
                  <a:cubicBezTo>
                    <a:pt x="85" y="211"/>
                    <a:pt x="70" y="225"/>
                    <a:pt x="56" y="225"/>
                  </a:cubicBezTo>
                  <a:cubicBezTo>
                    <a:pt x="49" y="225"/>
                    <a:pt x="47" y="220"/>
                    <a:pt x="47" y="213"/>
                  </a:cubicBezTo>
                  <a:cubicBezTo>
                    <a:pt x="47" y="205"/>
                    <a:pt x="50" y="198"/>
                    <a:pt x="53" y="190"/>
                  </a:cubicBezTo>
                  <a:cubicBezTo>
                    <a:pt x="56" y="181"/>
                    <a:pt x="60" y="171"/>
                    <a:pt x="64" y="162"/>
                  </a:cubicBezTo>
                  <a:cubicBezTo>
                    <a:pt x="67" y="154"/>
                    <a:pt x="80" y="122"/>
                    <a:pt x="81" y="118"/>
                  </a:cubicBezTo>
                  <a:cubicBezTo>
                    <a:pt x="82" y="115"/>
                    <a:pt x="83" y="110"/>
                    <a:pt x="83" y="107"/>
                  </a:cubicBezTo>
                  <a:cubicBezTo>
                    <a:pt x="83" y="91"/>
                    <a:pt x="69" y="77"/>
                    <a:pt x="50" y="77"/>
                  </a:cubicBezTo>
                  <a:cubicBezTo>
                    <a:pt x="16" y="77"/>
                    <a:pt x="0" y="125"/>
                    <a:pt x="0" y="131"/>
                  </a:cubicBezTo>
                  <a:cubicBezTo>
                    <a:pt x="0" y="135"/>
                    <a:pt x="4" y="135"/>
                    <a:pt x="5" y="135"/>
                  </a:cubicBezTo>
                  <a:cubicBezTo>
                    <a:pt x="10" y="135"/>
                    <a:pt x="11" y="133"/>
                    <a:pt x="12" y="130"/>
                  </a:cubicBezTo>
                  <a:cubicBezTo>
                    <a:pt x="21" y="100"/>
                    <a:pt x="36" y="87"/>
                    <a:pt x="49" y="87"/>
                  </a:cubicBezTo>
                  <a:cubicBezTo>
                    <a:pt x="55" y="87"/>
                    <a:pt x="58" y="90"/>
                    <a:pt x="58" y="99"/>
                  </a:cubicBezTo>
                  <a:cubicBezTo>
                    <a:pt x="58" y="107"/>
                    <a:pt x="56" y="113"/>
                    <a:pt x="47" y="134"/>
                  </a:cubicBezTo>
                  <a:lnTo>
                    <a:pt x="25" y="19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9" name="Freeform 86">
              <a:extLst>
                <a:ext uri="{FF2B5EF4-FFF2-40B4-BE49-F238E27FC236}">
                  <a16:creationId xmlns:a16="http://schemas.microsoft.com/office/drawing/2014/main" id="{5200E92D-FF46-4B08-9BEB-08663A370EB9}"/>
                </a:ext>
              </a:extLst>
            </p:cNvPr>
            <p:cNvSpPr>
              <a:spLocks/>
            </p:cNvSpPr>
            <p:nvPr>
              <p:custDataLst>
                <p:tags r:id="rId81"/>
              </p:custDataLst>
            </p:nvPr>
          </p:nvSpPr>
          <p:spPr bwMode="auto">
            <a:xfrm>
              <a:off x="2679700" y="2695575"/>
              <a:ext cx="77788" cy="82550"/>
            </a:xfrm>
            <a:custGeom>
              <a:avLst/>
              <a:gdLst>
                <a:gd name="T0" fmla="*/ 176 w 331"/>
                <a:gd name="T1" fmla="*/ 177 h 333"/>
                <a:gd name="T2" fmla="*/ 315 w 331"/>
                <a:gd name="T3" fmla="*/ 177 h 333"/>
                <a:gd name="T4" fmla="*/ 331 w 331"/>
                <a:gd name="T5" fmla="*/ 167 h 333"/>
                <a:gd name="T6" fmla="*/ 315 w 331"/>
                <a:gd name="T7" fmla="*/ 157 h 333"/>
                <a:gd name="T8" fmla="*/ 176 w 331"/>
                <a:gd name="T9" fmla="*/ 157 h 333"/>
                <a:gd name="T10" fmla="*/ 176 w 331"/>
                <a:gd name="T11" fmla="*/ 17 h 333"/>
                <a:gd name="T12" fmla="*/ 166 w 331"/>
                <a:gd name="T13" fmla="*/ 0 h 333"/>
                <a:gd name="T14" fmla="*/ 156 w 331"/>
                <a:gd name="T15" fmla="*/ 17 h 333"/>
                <a:gd name="T16" fmla="*/ 156 w 331"/>
                <a:gd name="T17" fmla="*/ 157 h 333"/>
                <a:gd name="T18" fmla="*/ 16 w 331"/>
                <a:gd name="T19" fmla="*/ 157 h 333"/>
                <a:gd name="T20" fmla="*/ 0 w 331"/>
                <a:gd name="T21" fmla="*/ 167 h 333"/>
                <a:gd name="T22" fmla="*/ 16 w 331"/>
                <a:gd name="T23" fmla="*/ 177 h 333"/>
                <a:gd name="T24" fmla="*/ 156 w 331"/>
                <a:gd name="T25" fmla="*/ 177 h 333"/>
                <a:gd name="T26" fmla="*/ 156 w 331"/>
                <a:gd name="T27" fmla="*/ 316 h 333"/>
                <a:gd name="T28" fmla="*/ 166 w 331"/>
                <a:gd name="T29" fmla="*/ 333 h 333"/>
                <a:gd name="T30" fmla="*/ 176 w 331"/>
                <a:gd name="T31" fmla="*/ 316 h 333"/>
                <a:gd name="T32" fmla="*/ 176 w 331"/>
                <a:gd name="T33" fmla="*/ 17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3">
                  <a:moveTo>
                    <a:pt x="176" y="177"/>
                  </a:moveTo>
                  <a:lnTo>
                    <a:pt x="315" y="177"/>
                  </a:lnTo>
                  <a:cubicBezTo>
                    <a:pt x="322" y="177"/>
                    <a:pt x="331" y="177"/>
                    <a:pt x="331" y="167"/>
                  </a:cubicBezTo>
                  <a:cubicBezTo>
                    <a:pt x="331" y="157"/>
                    <a:pt x="322" y="157"/>
                    <a:pt x="315" y="157"/>
                  </a:cubicBezTo>
                  <a:lnTo>
                    <a:pt x="176" y="157"/>
                  </a:lnTo>
                  <a:lnTo>
                    <a:pt x="176" y="17"/>
                  </a:lnTo>
                  <a:cubicBezTo>
                    <a:pt x="176" y="10"/>
                    <a:pt x="176" y="0"/>
                    <a:pt x="166" y="0"/>
                  </a:cubicBezTo>
                  <a:cubicBezTo>
                    <a:pt x="156" y="0"/>
                    <a:pt x="156" y="10"/>
                    <a:pt x="156" y="17"/>
                  </a:cubicBezTo>
                  <a:lnTo>
                    <a:pt x="156" y="157"/>
                  </a:lnTo>
                  <a:lnTo>
                    <a:pt x="16" y="157"/>
                  </a:lnTo>
                  <a:cubicBezTo>
                    <a:pt x="9" y="157"/>
                    <a:pt x="0" y="157"/>
                    <a:pt x="0" y="167"/>
                  </a:cubicBezTo>
                  <a:cubicBezTo>
                    <a:pt x="0" y="177"/>
                    <a:pt x="9" y="177"/>
                    <a:pt x="16" y="177"/>
                  </a:cubicBezTo>
                  <a:lnTo>
                    <a:pt x="156" y="177"/>
                  </a:lnTo>
                  <a:lnTo>
                    <a:pt x="156" y="316"/>
                  </a:lnTo>
                  <a:cubicBezTo>
                    <a:pt x="156" y="323"/>
                    <a:pt x="156" y="333"/>
                    <a:pt x="166" y="333"/>
                  </a:cubicBezTo>
                  <a:cubicBezTo>
                    <a:pt x="176" y="333"/>
                    <a:pt x="176" y="323"/>
                    <a:pt x="176" y="316"/>
                  </a:cubicBezTo>
                  <a:lnTo>
                    <a:pt x="176" y="177"/>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0" name="Freeform 87">
              <a:extLst>
                <a:ext uri="{FF2B5EF4-FFF2-40B4-BE49-F238E27FC236}">
                  <a16:creationId xmlns:a16="http://schemas.microsoft.com/office/drawing/2014/main" id="{1EC29025-D7C4-4755-AA83-7AC2D41B4908}"/>
                </a:ext>
              </a:extLst>
            </p:cNvPr>
            <p:cNvSpPr>
              <a:spLocks noEditPoints="1"/>
            </p:cNvSpPr>
            <p:nvPr>
              <p:custDataLst>
                <p:tags r:id="rId82"/>
              </p:custDataLst>
            </p:nvPr>
          </p:nvSpPr>
          <p:spPr bwMode="auto">
            <a:xfrm>
              <a:off x="2797175" y="2679700"/>
              <a:ext cx="82550" cy="90488"/>
            </a:xfrm>
            <a:custGeom>
              <a:avLst/>
              <a:gdLst>
                <a:gd name="T0" fmla="*/ 345 w 345"/>
                <a:gd name="T1" fmla="*/ 134 h 362"/>
                <a:gd name="T2" fmla="*/ 218 w 345"/>
                <a:gd name="T3" fmla="*/ 0 h 362"/>
                <a:gd name="T4" fmla="*/ 0 w 345"/>
                <a:gd name="T5" fmla="*/ 229 h 362"/>
                <a:gd name="T6" fmla="*/ 128 w 345"/>
                <a:gd name="T7" fmla="*/ 362 h 362"/>
                <a:gd name="T8" fmla="*/ 345 w 345"/>
                <a:gd name="T9" fmla="*/ 134 h 362"/>
                <a:gd name="T10" fmla="*/ 131 w 345"/>
                <a:gd name="T11" fmla="*/ 349 h 362"/>
                <a:gd name="T12" fmla="*/ 47 w 345"/>
                <a:gd name="T13" fmla="*/ 243 h 362"/>
                <a:gd name="T14" fmla="*/ 92 w 345"/>
                <a:gd name="T15" fmla="*/ 90 h 362"/>
                <a:gd name="T16" fmla="*/ 215 w 345"/>
                <a:gd name="T17" fmla="*/ 12 h 362"/>
                <a:gd name="T18" fmla="*/ 300 w 345"/>
                <a:gd name="T19" fmla="*/ 114 h 362"/>
                <a:gd name="T20" fmla="*/ 238 w 345"/>
                <a:gd name="T21" fmla="*/ 289 h 362"/>
                <a:gd name="T22" fmla="*/ 131 w 345"/>
                <a:gd name="T23" fmla="*/ 349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362">
                  <a:moveTo>
                    <a:pt x="345" y="134"/>
                  </a:moveTo>
                  <a:cubicBezTo>
                    <a:pt x="345" y="53"/>
                    <a:pt x="292" y="0"/>
                    <a:pt x="218" y="0"/>
                  </a:cubicBezTo>
                  <a:cubicBezTo>
                    <a:pt x="110" y="0"/>
                    <a:pt x="0" y="113"/>
                    <a:pt x="0" y="229"/>
                  </a:cubicBezTo>
                  <a:cubicBezTo>
                    <a:pt x="0" y="312"/>
                    <a:pt x="56" y="362"/>
                    <a:pt x="128" y="362"/>
                  </a:cubicBezTo>
                  <a:cubicBezTo>
                    <a:pt x="234" y="362"/>
                    <a:pt x="345" y="253"/>
                    <a:pt x="345" y="134"/>
                  </a:cubicBezTo>
                  <a:close/>
                  <a:moveTo>
                    <a:pt x="131" y="349"/>
                  </a:moveTo>
                  <a:cubicBezTo>
                    <a:pt x="82" y="349"/>
                    <a:pt x="47" y="309"/>
                    <a:pt x="47" y="243"/>
                  </a:cubicBezTo>
                  <a:cubicBezTo>
                    <a:pt x="47" y="221"/>
                    <a:pt x="54" y="148"/>
                    <a:pt x="92" y="90"/>
                  </a:cubicBezTo>
                  <a:cubicBezTo>
                    <a:pt x="126" y="38"/>
                    <a:pt x="175" y="12"/>
                    <a:pt x="215" y="12"/>
                  </a:cubicBezTo>
                  <a:cubicBezTo>
                    <a:pt x="256" y="12"/>
                    <a:pt x="300" y="40"/>
                    <a:pt x="300" y="114"/>
                  </a:cubicBezTo>
                  <a:cubicBezTo>
                    <a:pt x="300" y="150"/>
                    <a:pt x="287" y="228"/>
                    <a:pt x="238" y="289"/>
                  </a:cubicBezTo>
                  <a:cubicBezTo>
                    <a:pt x="214" y="320"/>
                    <a:pt x="173" y="349"/>
                    <a:pt x="131" y="3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1" name="Freeform 88">
              <a:extLst>
                <a:ext uri="{FF2B5EF4-FFF2-40B4-BE49-F238E27FC236}">
                  <a16:creationId xmlns:a16="http://schemas.microsoft.com/office/drawing/2014/main" id="{B8F8EF8D-DD7F-4B78-BC81-93C6B55BDCB4}"/>
                </a:ext>
              </a:extLst>
            </p:cNvPr>
            <p:cNvSpPr>
              <a:spLocks/>
            </p:cNvSpPr>
            <p:nvPr>
              <p:custDataLst>
                <p:tags r:id="rId83"/>
              </p:custDataLst>
            </p:nvPr>
          </p:nvSpPr>
          <p:spPr bwMode="auto">
            <a:xfrm>
              <a:off x="2897188" y="2674938"/>
              <a:ext cx="26988" cy="123825"/>
            </a:xfrm>
            <a:custGeom>
              <a:avLst/>
              <a:gdLst>
                <a:gd name="T0" fmla="*/ 116 w 116"/>
                <a:gd name="T1" fmla="*/ 494 h 499"/>
                <a:gd name="T2" fmla="*/ 107 w 116"/>
                <a:gd name="T3" fmla="*/ 483 h 499"/>
                <a:gd name="T4" fmla="*/ 29 w 116"/>
                <a:gd name="T5" fmla="*/ 250 h 499"/>
                <a:gd name="T6" fmla="*/ 109 w 116"/>
                <a:gd name="T7" fmla="*/ 14 h 499"/>
                <a:gd name="T8" fmla="*/ 116 w 116"/>
                <a:gd name="T9" fmla="*/ 5 h 499"/>
                <a:gd name="T10" fmla="*/ 111 w 116"/>
                <a:gd name="T11" fmla="*/ 0 h 499"/>
                <a:gd name="T12" fmla="*/ 31 w 116"/>
                <a:gd name="T13" fmla="*/ 97 h 499"/>
                <a:gd name="T14" fmla="*/ 0 w 116"/>
                <a:gd name="T15" fmla="*/ 250 h 499"/>
                <a:gd name="T16" fmla="*/ 33 w 116"/>
                <a:gd name="T17" fmla="*/ 405 h 499"/>
                <a:gd name="T18" fmla="*/ 111 w 116"/>
                <a:gd name="T19" fmla="*/ 499 h 499"/>
                <a:gd name="T20" fmla="*/ 116 w 116"/>
                <a:gd name="T21" fmla="*/ 49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494"/>
                  </a:moveTo>
                  <a:cubicBezTo>
                    <a:pt x="116" y="492"/>
                    <a:pt x="116" y="491"/>
                    <a:pt x="107" y="483"/>
                  </a:cubicBezTo>
                  <a:cubicBezTo>
                    <a:pt x="45" y="420"/>
                    <a:pt x="29" y="326"/>
                    <a:pt x="29" y="250"/>
                  </a:cubicBezTo>
                  <a:cubicBezTo>
                    <a:pt x="29" y="163"/>
                    <a:pt x="48" y="76"/>
                    <a:pt x="109" y="14"/>
                  </a:cubicBezTo>
                  <a:cubicBezTo>
                    <a:pt x="116" y="8"/>
                    <a:pt x="116" y="7"/>
                    <a:pt x="116" y="5"/>
                  </a:cubicBezTo>
                  <a:cubicBezTo>
                    <a:pt x="116" y="2"/>
                    <a:pt x="114" y="0"/>
                    <a:pt x="111" y="0"/>
                  </a:cubicBezTo>
                  <a:cubicBezTo>
                    <a:pt x="106" y="0"/>
                    <a:pt x="61" y="34"/>
                    <a:pt x="31" y="97"/>
                  </a:cubicBezTo>
                  <a:cubicBezTo>
                    <a:pt x="6" y="152"/>
                    <a:pt x="0" y="208"/>
                    <a:pt x="0" y="250"/>
                  </a:cubicBezTo>
                  <a:cubicBezTo>
                    <a:pt x="0" y="288"/>
                    <a:pt x="5" y="349"/>
                    <a:pt x="33" y="405"/>
                  </a:cubicBezTo>
                  <a:cubicBezTo>
                    <a:pt x="63" y="467"/>
                    <a:pt x="106" y="499"/>
                    <a:pt x="111" y="499"/>
                  </a:cubicBezTo>
                  <a:cubicBezTo>
                    <a:pt x="114" y="499"/>
                    <a:pt x="116" y="497"/>
                    <a:pt x="116" y="49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2" name="Freeform 89">
              <a:extLst>
                <a:ext uri="{FF2B5EF4-FFF2-40B4-BE49-F238E27FC236}">
                  <a16:creationId xmlns:a16="http://schemas.microsoft.com/office/drawing/2014/main" id="{4628797D-CCC6-4F7F-B779-8B08E06DA14A}"/>
                </a:ext>
              </a:extLst>
            </p:cNvPr>
            <p:cNvSpPr>
              <a:spLocks noEditPoints="1"/>
            </p:cNvSpPr>
            <p:nvPr>
              <p:custDataLst>
                <p:tags r:id="rId84"/>
              </p:custDataLst>
            </p:nvPr>
          </p:nvSpPr>
          <p:spPr bwMode="auto">
            <a:xfrm>
              <a:off x="2936875" y="2679700"/>
              <a:ext cx="47625" cy="88900"/>
            </a:xfrm>
            <a:custGeom>
              <a:avLst/>
              <a:gdLst>
                <a:gd name="T0" fmla="*/ 111 w 205"/>
                <a:gd name="T1" fmla="*/ 136 h 360"/>
                <a:gd name="T2" fmla="*/ 0 w 205"/>
                <a:gd name="T3" fmla="*/ 276 h 360"/>
                <a:gd name="T4" fmla="*/ 79 w 205"/>
                <a:gd name="T5" fmla="*/ 360 h 360"/>
                <a:gd name="T6" fmla="*/ 179 w 205"/>
                <a:gd name="T7" fmla="*/ 213 h 360"/>
                <a:gd name="T8" fmla="*/ 142 w 205"/>
                <a:gd name="T9" fmla="*/ 120 h 360"/>
                <a:gd name="T10" fmla="*/ 94 w 205"/>
                <a:gd name="T11" fmla="*/ 39 h 360"/>
                <a:gd name="T12" fmla="*/ 122 w 205"/>
                <a:gd name="T13" fmla="*/ 16 h 360"/>
                <a:gd name="T14" fmla="*/ 157 w 205"/>
                <a:gd name="T15" fmla="*/ 29 h 360"/>
                <a:gd name="T16" fmla="*/ 185 w 205"/>
                <a:gd name="T17" fmla="*/ 42 h 360"/>
                <a:gd name="T18" fmla="*/ 205 w 205"/>
                <a:gd name="T19" fmla="*/ 22 h 360"/>
                <a:gd name="T20" fmla="*/ 179 w 205"/>
                <a:gd name="T21" fmla="*/ 5 h 360"/>
                <a:gd name="T22" fmla="*/ 138 w 205"/>
                <a:gd name="T23" fmla="*/ 0 h 360"/>
                <a:gd name="T24" fmla="*/ 81 w 205"/>
                <a:gd name="T25" fmla="*/ 51 h 360"/>
                <a:gd name="T26" fmla="*/ 111 w 205"/>
                <a:gd name="T27" fmla="*/ 136 h 360"/>
                <a:gd name="T28" fmla="*/ 117 w 205"/>
                <a:gd name="T29" fmla="*/ 147 h 360"/>
                <a:gd name="T30" fmla="*/ 144 w 205"/>
                <a:gd name="T31" fmla="*/ 233 h 360"/>
                <a:gd name="T32" fmla="*/ 79 w 205"/>
                <a:gd name="T33" fmla="*/ 349 h 360"/>
                <a:gd name="T34" fmla="*/ 31 w 205"/>
                <a:gd name="T35" fmla="*/ 290 h 360"/>
                <a:gd name="T36" fmla="*/ 117 w 205"/>
                <a:gd name="T37" fmla="*/ 14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360">
                  <a:moveTo>
                    <a:pt x="111" y="136"/>
                  </a:moveTo>
                  <a:cubicBezTo>
                    <a:pt x="49" y="151"/>
                    <a:pt x="0" y="216"/>
                    <a:pt x="0" y="276"/>
                  </a:cubicBezTo>
                  <a:cubicBezTo>
                    <a:pt x="0" y="324"/>
                    <a:pt x="32" y="360"/>
                    <a:pt x="79" y="360"/>
                  </a:cubicBezTo>
                  <a:cubicBezTo>
                    <a:pt x="137" y="360"/>
                    <a:pt x="179" y="282"/>
                    <a:pt x="179" y="213"/>
                  </a:cubicBezTo>
                  <a:cubicBezTo>
                    <a:pt x="179" y="168"/>
                    <a:pt x="159" y="143"/>
                    <a:pt x="142" y="120"/>
                  </a:cubicBezTo>
                  <a:cubicBezTo>
                    <a:pt x="124" y="98"/>
                    <a:pt x="94" y="60"/>
                    <a:pt x="94" y="39"/>
                  </a:cubicBezTo>
                  <a:cubicBezTo>
                    <a:pt x="94" y="28"/>
                    <a:pt x="104" y="16"/>
                    <a:pt x="122" y="16"/>
                  </a:cubicBezTo>
                  <a:cubicBezTo>
                    <a:pt x="137" y="16"/>
                    <a:pt x="147" y="22"/>
                    <a:pt x="157" y="29"/>
                  </a:cubicBezTo>
                  <a:cubicBezTo>
                    <a:pt x="167" y="35"/>
                    <a:pt x="177" y="42"/>
                    <a:pt x="185" y="42"/>
                  </a:cubicBezTo>
                  <a:cubicBezTo>
                    <a:pt x="197" y="42"/>
                    <a:pt x="205" y="30"/>
                    <a:pt x="205" y="22"/>
                  </a:cubicBezTo>
                  <a:cubicBezTo>
                    <a:pt x="205" y="11"/>
                    <a:pt x="197" y="9"/>
                    <a:pt x="179" y="5"/>
                  </a:cubicBezTo>
                  <a:cubicBezTo>
                    <a:pt x="153" y="0"/>
                    <a:pt x="146" y="0"/>
                    <a:pt x="138" y="0"/>
                  </a:cubicBezTo>
                  <a:cubicBezTo>
                    <a:pt x="99" y="0"/>
                    <a:pt x="81" y="21"/>
                    <a:pt x="81" y="51"/>
                  </a:cubicBezTo>
                  <a:cubicBezTo>
                    <a:pt x="81" y="78"/>
                    <a:pt x="95" y="106"/>
                    <a:pt x="111" y="136"/>
                  </a:cubicBezTo>
                  <a:close/>
                  <a:moveTo>
                    <a:pt x="117" y="147"/>
                  </a:moveTo>
                  <a:cubicBezTo>
                    <a:pt x="129" y="170"/>
                    <a:pt x="144" y="197"/>
                    <a:pt x="144" y="233"/>
                  </a:cubicBezTo>
                  <a:cubicBezTo>
                    <a:pt x="144" y="266"/>
                    <a:pt x="125" y="349"/>
                    <a:pt x="79" y="349"/>
                  </a:cubicBezTo>
                  <a:cubicBezTo>
                    <a:pt x="52" y="349"/>
                    <a:pt x="31" y="328"/>
                    <a:pt x="31" y="290"/>
                  </a:cubicBezTo>
                  <a:cubicBezTo>
                    <a:pt x="31" y="259"/>
                    <a:pt x="50" y="165"/>
                    <a:pt x="117" y="14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3" name="Freeform 90">
              <a:extLst>
                <a:ext uri="{FF2B5EF4-FFF2-40B4-BE49-F238E27FC236}">
                  <a16:creationId xmlns:a16="http://schemas.microsoft.com/office/drawing/2014/main" id="{5D3E6320-A430-4A96-8AC0-DACA337FCDF7}"/>
                </a:ext>
              </a:extLst>
            </p:cNvPr>
            <p:cNvSpPr>
              <a:spLocks/>
            </p:cNvSpPr>
            <p:nvPr>
              <p:custDataLst>
                <p:tags r:id="rId85"/>
              </p:custDataLst>
            </p:nvPr>
          </p:nvSpPr>
          <p:spPr bwMode="auto">
            <a:xfrm>
              <a:off x="2992438" y="2713038"/>
              <a:ext cx="58738" cy="55563"/>
            </a:xfrm>
            <a:custGeom>
              <a:avLst/>
              <a:gdLst>
                <a:gd name="T0" fmla="*/ 152 w 248"/>
                <a:gd name="T1" fmla="*/ 70 h 226"/>
                <a:gd name="T2" fmla="*/ 201 w 248"/>
                <a:gd name="T3" fmla="*/ 11 h 226"/>
                <a:gd name="T4" fmla="*/ 226 w 248"/>
                <a:gd name="T5" fmla="*/ 17 h 226"/>
                <a:gd name="T6" fmla="*/ 202 w 248"/>
                <a:gd name="T7" fmla="*/ 44 h 226"/>
                <a:gd name="T8" fmla="*/ 221 w 248"/>
                <a:gd name="T9" fmla="*/ 62 h 226"/>
                <a:gd name="T10" fmla="*/ 248 w 248"/>
                <a:gd name="T11" fmla="*/ 33 h 226"/>
                <a:gd name="T12" fmla="*/ 202 w 248"/>
                <a:gd name="T13" fmla="*/ 0 h 226"/>
                <a:gd name="T14" fmla="*/ 150 w 248"/>
                <a:gd name="T15" fmla="*/ 38 h 226"/>
                <a:gd name="T16" fmla="*/ 96 w 248"/>
                <a:gd name="T17" fmla="*/ 0 h 226"/>
                <a:gd name="T18" fmla="*/ 15 w 248"/>
                <a:gd name="T19" fmla="*/ 77 h 226"/>
                <a:gd name="T20" fmla="*/ 21 w 248"/>
                <a:gd name="T21" fmla="*/ 82 h 226"/>
                <a:gd name="T22" fmla="*/ 28 w 248"/>
                <a:gd name="T23" fmla="*/ 76 h 226"/>
                <a:gd name="T24" fmla="*/ 95 w 248"/>
                <a:gd name="T25" fmla="*/ 11 h 226"/>
                <a:gd name="T26" fmla="*/ 122 w 248"/>
                <a:gd name="T27" fmla="*/ 44 h 226"/>
                <a:gd name="T28" fmla="*/ 95 w 248"/>
                <a:gd name="T29" fmla="*/ 163 h 226"/>
                <a:gd name="T30" fmla="*/ 47 w 248"/>
                <a:gd name="T31" fmla="*/ 215 h 226"/>
                <a:gd name="T32" fmla="*/ 22 w 248"/>
                <a:gd name="T33" fmla="*/ 208 h 226"/>
                <a:gd name="T34" fmla="*/ 46 w 248"/>
                <a:gd name="T35" fmla="*/ 181 h 226"/>
                <a:gd name="T36" fmla="*/ 27 w 248"/>
                <a:gd name="T37" fmla="*/ 164 h 226"/>
                <a:gd name="T38" fmla="*/ 0 w 248"/>
                <a:gd name="T39" fmla="*/ 193 h 226"/>
                <a:gd name="T40" fmla="*/ 47 w 248"/>
                <a:gd name="T41" fmla="*/ 226 h 226"/>
                <a:gd name="T42" fmla="*/ 99 w 248"/>
                <a:gd name="T43" fmla="*/ 188 h 226"/>
                <a:gd name="T44" fmla="*/ 153 w 248"/>
                <a:gd name="T45" fmla="*/ 226 h 226"/>
                <a:gd name="T46" fmla="*/ 233 w 248"/>
                <a:gd name="T47" fmla="*/ 149 h 226"/>
                <a:gd name="T48" fmla="*/ 227 w 248"/>
                <a:gd name="T49" fmla="*/ 144 h 226"/>
                <a:gd name="T50" fmla="*/ 220 w 248"/>
                <a:gd name="T51" fmla="*/ 149 h 226"/>
                <a:gd name="T52" fmla="*/ 154 w 248"/>
                <a:gd name="T53" fmla="*/ 215 h 226"/>
                <a:gd name="T54" fmla="*/ 127 w 248"/>
                <a:gd name="T55" fmla="*/ 182 h 226"/>
                <a:gd name="T56" fmla="*/ 135 w 248"/>
                <a:gd name="T57" fmla="*/ 138 h 226"/>
                <a:gd name="T58" fmla="*/ 152 w 248"/>
                <a:gd name="T59" fmla="*/ 7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8" h="226">
                  <a:moveTo>
                    <a:pt x="152" y="70"/>
                  </a:moveTo>
                  <a:cubicBezTo>
                    <a:pt x="155" y="57"/>
                    <a:pt x="167" y="11"/>
                    <a:pt x="201" y="11"/>
                  </a:cubicBezTo>
                  <a:cubicBezTo>
                    <a:pt x="204" y="11"/>
                    <a:pt x="216" y="11"/>
                    <a:pt x="226" y="17"/>
                  </a:cubicBezTo>
                  <a:cubicBezTo>
                    <a:pt x="212" y="20"/>
                    <a:pt x="202" y="32"/>
                    <a:pt x="202" y="44"/>
                  </a:cubicBezTo>
                  <a:cubicBezTo>
                    <a:pt x="202" y="52"/>
                    <a:pt x="208" y="62"/>
                    <a:pt x="221" y="62"/>
                  </a:cubicBezTo>
                  <a:cubicBezTo>
                    <a:pt x="232" y="62"/>
                    <a:pt x="248" y="53"/>
                    <a:pt x="248" y="33"/>
                  </a:cubicBezTo>
                  <a:cubicBezTo>
                    <a:pt x="248" y="7"/>
                    <a:pt x="219" y="0"/>
                    <a:pt x="202" y="0"/>
                  </a:cubicBezTo>
                  <a:cubicBezTo>
                    <a:pt x="173" y="0"/>
                    <a:pt x="156" y="26"/>
                    <a:pt x="150" y="38"/>
                  </a:cubicBezTo>
                  <a:cubicBezTo>
                    <a:pt x="137" y="5"/>
                    <a:pt x="110" y="0"/>
                    <a:pt x="96" y="0"/>
                  </a:cubicBezTo>
                  <a:cubicBezTo>
                    <a:pt x="44" y="0"/>
                    <a:pt x="15" y="64"/>
                    <a:pt x="15" y="77"/>
                  </a:cubicBezTo>
                  <a:cubicBezTo>
                    <a:pt x="15" y="82"/>
                    <a:pt x="20" y="82"/>
                    <a:pt x="21" y="82"/>
                  </a:cubicBezTo>
                  <a:cubicBezTo>
                    <a:pt x="25" y="82"/>
                    <a:pt x="27" y="81"/>
                    <a:pt x="28" y="76"/>
                  </a:cubicBezTo>
                  <a:cubicBezTo>
                    <a:pt x="45" y="23"/>
                    <a:pt x="78" y="11"/>
                    <a:pt x="95" y="11"/>
                  </a:cubicBezTo>
                  <a:cubicBezTo>
                    <a:pt x="104" y="11"/>
                    <a:pt x="122" y="15"/>
                    <a:pt x="122" y="44"/>
                  </a:cubicBezTo>
                  <a:cubicBezTo>
                    <a:pt x="122" y="60"/>
                    <a:pt x="113" y="93"/>
                    <a:pt x="95" y="163"/>
                  </a:cubicBezTo>
                  <a:cubicBezTo>
                    <a:pt x="87" y="194"/>
                    <a:pt x="69" y="215"/>
                    <a:pt x="47" y="215"/>
                  </a:cubicBezTo>
                  <a:cubicBezTo>
                    <a:pt x="44" y="215"/>
                    <a:pt x="33" y="215"/>
                    <a:pt x="22" y="208"/>
                  </a:cubicBezTo>
                  <a:cubicBezTo>
                    <a:pt x="35" y="206"/>
                    <a:pt x="46" y="195"/>
                    <a:pt x="46" y="181"/>
                  </a:cubicBezTo>
                  <a:cubicBezTo>
                    <a:pt x="46" y="168"/>
                    <a:pt x="35" y="164"/>
                    <a:pt x="27" y="164"/>
                  </a:cubicBezTo>
                  <a:cubicBezTo>
                    <a:pt x="12" y="164"/>
                    <a:pt x="0" y="177"/>
                    <a:pt x="0" y="193"/>
                  </a:cubicBezTo>
                  <a:cubicBezTo>
                    <a:pt x="0" y="216"/>
                    <a:pt x="25" y="226"/>
                    <a:pt x="47" y="226"/>
                  </a:cubicBezTo>
                  <a:cubicBezTo>
                    <a:pt x="80" y="226"/>
                    <a:pt x="98" y="191"/>
                    <a:pt x="99" y="188"/>
                  </a:cubicBezTo>
                  <a:cubicBezTo>
                    <a:pt x="105" y="206"/>
                    <a:pt x="123" y="226"/>
                    <a:pt x="153" y="226"/>
                  </a:cubicBezTo>
                  <a:cubicBezTo>
                    <a:pt x="204" y="226"/>
                    <a:pt x="233" y="161"/>
                    <a:pt x="233" y="149"/>
                  </a:cubicBezTo>
                  <a:cubicBezTo>
                    <a:pt x="233" y="144"/>
                    <a:pt x="228" y="144"/>
                    <a:pt x="227" y="144"/>
                  </a:cubicBezTo>
                  <a:cubicBezTo>
                    <a:pt x="222" y="144"/>
                    <a:pt x="221" y="146"/>
                    <a:pt x="220" y="149"/>
                  </a:cubicBezTo>
                  <a:cubicBezTo>
                    <a:pt x="204" y="203"/>
                    <a:pt x="170" y="215"/>
                    <a:pt x="154" y="215"/>
                  </a:cubicBezTo>
                  <a:cubicBezTo>
                    <a:pt x="135" y="215"/>
                    <a:pt x="127" y="199"/>
                    <a:pt x="127" y="182"/>
                  </a:cubicBezTo>
                  <a:cubicBezTo>
                    <a:pt x="127" y="171"/>
                    <a:pt x="130" y="160"/>
                    <a:pt x="135" y="138"/>
                  </a:cubicBezTo>
                  <a:lnTo>
                    <a:pt x="152" y="70"/>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4" name="Freeform 91">
              <a:extLst>
                <a:ext uri="{FF2B5EF4-FFF2-40B4-BE49-F238E27FC236}">
                  <a16:creationId xmlns:a16="http://schemas.microsoft.com/office/drawing/2014/main" id="{0488AB08-C042-4F94-8867-6B81EEDC3933}"/>
                </a:ext>
              </a:extLst>
            </p:cNvPr>
            <p:cNvSpPr>
              <a:spLocks/>
            </p:cNvSpPr>
            <p:nvPr>
              <p:custDataLst>
                <p:tags r:id="rId86"/>
              </p:custDataLst>
            </p:nvPr>
          </p:nvSpPr>
          <p:spPr bwMode="auto">
            <a:xfrm>
              <a:off x="3062288" y="2659063"/>
              <a:ext cx="36513" cy="57150"/>
            </a:xfrm>
            <a:custGeom>
              <a:avLst/>
              <a:gdLst>
                <a:gd name="T0" fmla="*/ 154 w 154"/>
                <a:gd name="T1" fmla="*/ 168 h 232"/>
                <a:gd name="T2" fmla="*/ 142 w 154"/>
                <a:gd name="T3" fmla="*/ 168 h 232"/>
                <a:gd name="T4" fmla="*/ 133 w 154"/>
                <a:gd name="T5" fmla="*/ 200 h 232"/>
                <a:gd name="T6" fmla="*/ 99 w 154"/>
                <a:gd name="T7" fmla="*/ 202 h 232"/>
                <a:gd name="T8" fmla="*/ 35 w 154"/>
                <a:gd name="T9" fmla="*/ 202 h 232"/>
                <a:gd name="T10" fmla="*/ 104 w 154"/>
                <a:gd name="T11" fmla="*/ 143 h 232"/>
                <a:gd name="T12" fmla="*/ 154 w 154"/>
                <a:gd name="T13" fmla="*/ 68 h 232"/>
                <a:gd name="T14" fmla="*/ 73 w 154"/>
                <a:gd name="T15" fmla="*/ 0 h 232"/>
                <a:gd name="T16" fmla="*/ 0 w 154"/>
                <a:gd name="T17" fmla="*/ 62 h 232"/>
                <a:gd name="T18" fmla="*/ 19 w 154"/>
                <a:gd name="T19" fmla="*/ 82 h 232"/>
                <a:gd name="T20" fmla="*/ 37 w 154"/>
                <a:gd name="T21" fmla="*/ 64 h 232"/>
                <a:gd name="T22" fmla="*/ 17 w 154"/>
                <a:gd name="T23" fmla="*/ 45 h 232"/>
                <a:gd name="T24" fmla="*/ 67 w 154"/>
                <a:gd name="T25" fmla="*/ 13 h 232"/>
                <a:gd name="T26" fmla="*/ 120 w 154"/>
                <a:gd name="T27" fmla="*/ 68 h 232"/>
                <a:gd name="T28" fmla="*/ 88 w 154"/>
                <a:gd name="T29" fmla="*/ 135 h 232"/>
                <a:gd name="T30" fmla="*/ 4 w 154"/>
                <a:gd name="T31" fmla="*/ 218 h 232"/>
                <a:gd name="T32" fmla="*/ 0 w 154"/>
                <a:gd name="T33" fmla="*/ 232 h 232"/>
                <a:gd name="T34" fmla="*/ 144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8" y="196"/>
                    <a:pt x="133" y="200"/>
                  </a:cubicBezTo>
                  <a:cubicBezTo>
                    <a:pt x="131" y="202"/>
                    <a:pt x="104" y="202"/>
                    <a:pt x="99" y="202"/>
                  </a:cubicBezTo>
                  <a:lnTo>
                    <a:pt x="35" y="202"/>
                  </a:lnTo>
                  <a:cubicBezTo>
                    <a:pt x="71" y="170"/>
                    <a:pt x="84" y="160"/>
                    <a:pt x="104" y="143"/>
                  </a:cubicBezTo>
                  <a:cubicBezTo>
                    <a:pt x="130" y="123"/>
                    <a:pt x="154" y="101"/>
                    <a:pt x="154" y="68"/>
                  </a:cubicBezTo>
                  <a:cubicBezTo>
                    <a:pt x="154" y="26"/>
                    <a:pt x="117" y="0"/>
                    <a:pt x="73" y="0"/>
                  </a:cubicBezTo>
                  <a:cubicBezTo>
                    <a:pt x="29" y="0"/>
                    <a:pt x="0" y="30"/>
                    <a:pt x="0" y="62"/>
                  </a:cubicBezTo>
                  <a:cubicBezTo>
                    <a:pt x="0" y="80"/>
                    <a:pt x="15" y="82"/>
                    <a:pt x="19" y="82"/>
                  </a:cubicBezTo>
                  <a:cubicBezTo>
                    <a:pt x="27" y="82"/>
                    <a:pt x="37" y="76"/>
                    <a:pt x="37" y="64"/>
                  </a:cubicBezTo>
                  <a:cubicBezTo>
                    <a:pt x="37" y="57"/>
                    <a:pt x="35" y="45"/>
                    <a:pt x="17" y="45"/>
                  </a:cubicBezTo>
                  <a:cubicBezTo>
                    <a:pt x="27" y="20"/>
                    <a:pt x="51" y="13"/>
                    <a:pt x="67" y="13"/>
                  </a:cubicBezTo>
                  <a:cubicBezTo>
                    <a:pt x="102" y="13"/>
                    <a:pt x="120" y="40"/>
                    <a:pt x="120" y="68"/>
                  </a:cubicBezTo>
                  <a:cubicBezTo>
                    <a:pt x="120" y="98"/>
                    <a:pt x="99" y="122"/>
                    <a:pt x="88" y="135"/>
                  </a:cubicBezTo>
                  <a:lnTo>
                    <a:pt x="4" y="218"/>
                  </a:lnTo>
                  <a:cubicBezTo>
                    <a:pt x="0" y="221"/>
                    <a:pt x="0" y="222"/>
                    <a:pt x="0" y="232"/>
                  </a:cubicBezTo>
                  <a:lnTo>
                    <a:pt x="144"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5" name="Freeform 92">
              <a:extLst>
                <a:ext uri="{FF2B5EF4-FFF2-40B4-BE49-F238E27FC236}">
                  <a16:creationId xmlns:a16="http://schemas.microsoft.com/office/drawing/2014/main" id="{9A0B438C-6EBD-42D3-ADE3-3A5557AF0541}"/>
                </a:ext>
              </a:extLst>
            </p:cNvPr>
            <p:cNvSpPr>
              <a:spLocks/>
            </p:cNvSpPr>
            <p:nvPr>
              <p:custDataLst>
                <p:tags r:id="rId87"/>
              </p:custDataLst>
            </p:nvPr>
          </p:nvSpPr>
          <p:spPr bwMode="auto">
            <a:xfrm>
              <a:off x="3116263" y="2674938"/>
              <a:ext cx="28575" cy="123825"/>
            </a:xfrm>
            <a:custGeom>
              <a:avLst/>
              <a:gdLst>
                <a:gd name="T0" fmla="*/ 116 w 116"/>
                <a:gd name="T1" fmla="*/ 250 h 499"/>
                <a:gd name="T2" fmla="*/ 83 w 116"/>
                <a:gd name="T3" fmla="*/ 94 h 499"/>
                <a:gd name="T4" fmla="*/ 5 w 116"/>
                <a:gd name="T5" fmla="*/ 0 h 499"/>
                <a:gd name="T6" fmla="*/ 0 w 116"/>
                <a:gd name="T7" fmla="*/ 5 h 499"/>
                <a:gd name="T8" fmla="*/ 10 w 116"/>
                <a:gd name="T9" fmla="*/ 17 h 499"/>
                <a:gd name="T10" fmla="*/ 87 w 116"/>
                <a:gd name="T11" fmla="*/ 250 h 499"/>
                <a:gd name="T12" fmla="*/ 7 w 116"/>
                <a:gd name="T13" fmla="*/ 485 h 499"/>
                <a:gd name="T14" fmla="*/ 0 w 116"/>
                <a:gd name="T15" fmla="*/ 494 h 499"/>
                <a:gd name="T16" fmla="*/ 5 w 116"/>
                <a:gd name="T17" fmla="*/ 499 h 499"/>
                <a:gd name="T18" fmla="*/ 84 w 116"/>
                <a:gd name="T19" fmla="*/ 402 h 499"/>
                <a:gd name="T20" fmla="*/ 116 w 116"/>
                <a:gd name="T21" fmla="*/ 25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99">
                  <a:moveTo>
                    <a:pt x="116" y="250"/>
                  </a:moveTo>
                  <a:cubicBezTo>
                    <a:pt x="116" y="211"/>
                    <a:pt x="110" y="150"/>
                    <a:pt x="83" y="94"/>
                  </a:cubicBezTo>
                  <a:cubicBezTo>
                    <a:pt x="53" y="33"/>
                    <a:pt x="10" y="0"/>
                    <a:pt x="5" y="0"/>
                  </a:cubicBezTo>
                  <a:cubicBezTo>
                    <a:pt x="2" y="0"/>
                    <a:pt x="0" y="2"/>
                    <a:pt x="0" y="5"/>
                  </a:cubicBezTo>
                  <a:cubicBezTo>
                    <a:pt x="0" y="7"/>
                    <a:pt x="0" y="8"/>
                    <a:pt x="10" y="17"/>
                  </a:cubicBezTo>
                  <a:cubicBezTo>
                    <a:pt x="59" y="66"/>
                    <a:pt x="87" y="145"/>
                    <a:pt x="87" y="250"/>
                  </a:cubicBezTo>
                  <a:cubicBezTo>
                    <a:pt x="87" y="335"/>
                    <a:pt x="69" y="423"/>
                    <a:pt x="7" y="485"/>
                  </a:cubicBezTo>
                  <a:cubicBezTo>
                    <a:pt x="0" y="491"/>
                    <a:pt x="0" y="492"/>
                    <a:pt x="0" y="494"/>
                  </a:cubicBezTo>
                  <a:cubicBezTo>
                    <a:pt x="0" y="497"/>
                    <a:pt x="2" y="499"/>
                    <a:pt x="5" y="499"/>
                  </a:cubicBezTo>
                  <a:cubicBezTo>
                    <a:pt x="10" y="499"/>
                    <a:pt x="55" y="465"/>
                    <a:pt x="84" y="402"/>
                  </a:cubicBezTo>
                  <a:cubicBezTo>
                    <a:pt x="110" y="347"/>
                    <a:pt x="116" y="291"/>
                    <a:pt x="116" y="25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4" name="スライド番号プレースホルダー 3">
            <a:extLst>
              <a:ext uri="{FF2B5EF4-FFF2-40B4-BE49-F238E27FC236}">
                <a16:creationId xmlns:a16="http://schemas.microsoft.com/office/drawing/2014/main" id="{2973D92B-75A1-447D-8C0E-943CE44FCA7F}"/>
              </a:ext>
            </a:extLst>
          </p:cNvPr>
          <p:cNvSpPr>
            <a:spLocks noGrp="1"/>
          </p:cNvSpPr>
          <p:nvPr>
            <p:ph type="sldNum" sz="quarter" idx="12"/>
          </p:nvPr>
        </p:nvSpPr>
        <p:spPr/>
        <p:txBody>
          <a:bodyPr/>
          <a:lstStyle/>
          <a:p>
            <a:fld id="{D2D8002D-B5B0-4BAC-B1F6-782DDCCE6D9C}" type="slidenum">
              <a:rPr kumimoji="1" lang="ja-JP" altLang="en-US" smtClean="0"/>
              <a:pPr/>
              <a:t>81</a:t>
            </a:fld>
            <a:endParaRPr kumimoji="1" lang="ja-JP" altLang="en-US" dirty="0"/>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フリーフォーム 16"/>
          <p:cNvSpPr/>
          <p:nvPr/>
        </p:nvSpPr>
        <p:spPr>
          <a:xfrm rot="-2700000">
            <a:off x="4092343" y="4929563"/>
            <a:ext cx="1512168" cy="288032"/>
          </a:xfrm>
          <a:custGeom>
            <a:avLst/>
            <a:gdLst>
              <a:gd name="connsiteX0" fmla="*/ 0 w 2314575"/>
              <a:gd name="connsiteY0" fmla="*/ 145256 h 297656"/>
              <a:gd name="connsiteX1" fmla="*/ 721519 w 2314575"/>
              <a:gd name="connsiteY1" fmla="*/ 145256 h 297656"/>
              <a:gd name="connsiteX2" fmla="*/ 802482 w 2314575"/>
              <a:gd name="connsiteY2" fmla="*/ 0 h 297656"/>
              <a:gd name="connsiteX3" fmla="*/ 928688 w 2314575"/>
              <a:gd name="connsiteY3" fmla="*/ 290512 h 297656"/>
              <a:gd name="connsiteX4" fmla="*/ 1090613 w 2314575"/>
              <a:gd name="connsiteY4" fmla="*/ 4762 h 297656"/>
              <a:gd name="connsiteX5" fmla="*/ 1219200 w 2314575"/>
              <a:gd name="connsiteY5" fmla="*/ 295275 h 297656"/>
              <a:gd name="connsiteX6" fmla="*/ 1378744 w 2314575"/>
              <a:gd name="connsiteY6" fmla="*/ 2381 h 297656"/>
              <a:gd name="connsiteX7" fmla="*/ 1519238 w 2314575"/>
              <a:gd name="connsiteY7" fmla="*/ 297656 h 297656"/>
              <a:gd name="connsiteX8" fmla="*/ 1590675 w 2314575"/>
              <a:gd name="connsiteY8" fmla="*/ 145256 h 297656"/>
              <a:gd name="connsiteX9" fmla="*/ 2314575 w 2314575"/>
              <a:gd name="connsiteY9" fmla="*/ 138112 h 297656"/>
              <a:gd name="connsiteX0" fmla="*/ 0 w 1954535"/>
              <a:gd name="connsiteY0" fmla="*/ 144016 h 297656"/>
              <a:gd name="connsiteX1" fmla="*/ 361479 w 1954535"/>
              <a:gd name="connsiteY1" fmla="*/ 145256 h 297656"/>
              <a:gd name="connsiteX2" fmla="*/ 442442 w 1954535"/>
              <a:gd name="connsiteY2" fmla="*/ 0 h 297656"/>
              <a:gd name="connsiteX3" fmla="*/ 568648 w 1954535"/>
              <a:gd name="connsiteY3" fmla="*/ 29051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68648 w 1954535"/>
              <a:gd name="connsiteY3" fmla="*/ 29051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64096 w 1954535"/>
              <a:gd name="connsiteY5" fmla="*/ 288032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64096 w 1954535"/>
              <a:gd name="connsiteY5" fmla="*/ 288032 h 297656"/>
              <a:gd name="connsiteX6" fmla="*/ 1008112 w 1954535"/>
              <a:gd name="connsiteY6" fmla="*/ 0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88032"/>
              <a:gd name="connsiteX1" fmla="*/ 361479 w 1954535"/>
              <a:gd name="connsiteY1" fmla="*/ 145256 h 288032"/>
              <a:gd name="connsiteX2" fmla="*/ 432048 w 1954535"/>
              <a:gd name="connsiteY2" fmla="*/ 0 h 288032"/>
              <a:gd name="connsiteX3" fmla="*/ 576064 w 1954535"/>
              <a:gd name="connsiteY3" fmla="*/ 288032 h 288032"/>
              <a:gd name="connsiteX4" fmla="*/ 720080 w 1954535"/>
              <a:gd name="connsiteY4" fmla="*/ 0 h 288032"/>
              <a:gd name="connsiteX5" fmla="*/ 864096 w 1954535"/>
              <a:gd name="connsiteY5" fmla="*/ 288032 h 288032"/>
              <a:gd name="connsiteX6" fmla="*/ 1008112 w 1954535"/>
              <a:gd name="connsiteY6" fmla="*/ 0 h 288032"/>
              <a:gd name="connsiteX7" fmla="*/ 1152128 w 1954535"/>
              <a:gd name="connsiteY7" fmla="*/ 288032 h 288032"/>
              <a:gd name="connsiteX8" fmla="*/ 1230635 w 1954535"/>
              <a:gd name="connsiteY8" fmla="*/ 145256 h 288032"/>
              <a:gd name="connsiteX9" fmla="*/ 1954535 w 1954535"/>
              <a:gd name="connsiteY9" fmla="*/ 138112 h 288032"/>
              <a:gd name="connsiteX0" fmla="*/ 0 w 1954535"/>
              <a:gd name="connsiteY0" fmla="*/ 144016 h 288032"/>
              <a:gd name="connsiteX1" fmla="*/ 361479 w 1954535"/>
              <a:gd name="connsiteY1" fmla="*/ 145256 h 288032"/>
              <a:gd name="connsiteX2" fmla="*/ 432048 w 1954535"/>
              <a:gd name="connsiteY2" fmla="*/ 0 h 288032"/>
              <a:gd name="connsiteX3" fmla="*/ 576064 w 1954535"/>
              <a:gd name="connsiteY3" fmla="*/ 288032 h 288032"/>
              <a:gd name="connsiteX4" fmla="*/ 720080 w 1954535"/>
              <a:gd name="connsiteY4" fmla="*/ 0 h 288032"/>
              <a:gd name="connsiteX5" fmla="*/ 864096 w 1954535"/>
              <a:gd name="connsiteY5" fmla="*/ 288032 h 288032"/>
              <a:gd name="connsiteX6" fmla="*/ 1008112 w 1954535"/>
              <a:gd name="connsiteY6" fmla="*/ 0 h 288032"/>
              <a:gd name="connsiteX7" fmla="*/ 1152128 w 1954535"/>
              <a:gd name="connsiteY7" fmla="*/ 288032 h 288032"/>
              <a:gd name="connsiteX8" fmla="*/ 1224136 w 1954535"/>
              <a:gd name="connsiteY8" fmla="*/ 144016 h 288032"/>
              <a:gd name="connsiteX9" fmla="*/ 1954535 w 1954535"/>
              <a:gd name="connsiteY9" fmla="*/ 138112 h 288032"/>
              <a:gd name="connsiteX0" fmla="*/ 0 w 1512168"/>
              <a:gd name="connsiteY0" fmla="*/ 144016 h 288032"/>
              <a:gd name="connsiteX1" fmla="*/ 361479 w 1512168"/>
              <a:gd name="connsiteY1" fmla="*/ 145256 h 288032"/>
              <a:gd name="connsiteX2" fmla="*/ 432048 w 1512168"/>
              <a:gd name="connsiteY2" fmla="*/ 0 h 288032"/>
              <a:gd name="connsiteX3" fmla="*/ 576064 w 1512168"/>
              <a:gd name="connsiteY3" fmla="*/ 288032 h 288032"/>
              <a:gd name="connsiteX4" fmla="*/ 720080 w 1512168"/>
              <a:gd name="connsiteY4" fmla="*/ 0 h 288032"/>
              <a:gd name="connsiteX5" fmla="*/ 864096 w 1512168"/>
              <a:gd name="connsiteY5" fmla="*/ 288032 h 288032"/>
              <a:gd name="connsiteX6" fmla="*/ 1008112 w 1512168"/>
              <a:gd name="connsiteY6" fmla="*/ 0 h 288032"/>
              <a:gd name="connsiteX7" fmla="*/ 1152128 w 1512168"/>
              <a:gd name="connsiteY7" fmla="*/ 288032 h 288032"/>
              <a:gd name="connsiteX8" fmla="*/ 1224136 w 1512168"/>
              <a:gd name="connsiteY8" fmla="*/ 144016 h 288032"/>
              <a:gd name="connsiteX9" fmla="*/ 1512168 w 1512168"/>
              <a:gd name="connsiteY9" fmla="*/ 144016 h 288032"/>
              <a:gd name="connsiteX0" fmla="*/ 0 w 1512168"/>
              <a:gd name="connsiteY0" fmla="*/ 144016 h 288032"/>
              <a:gd name="connsiteX1" fmla="*/ 360040 w 1512168"/>
              <a:gd name="connsiteY1" fmla="*/ 144016 h 288032"/>
              <a:gd name="connsiteX2" fmla="*/ 432048 w 1512168"/>
              <a:gd name="connsiteY2" fmla="*/ 0 h 288032"/>
              <a:gd name="connsiteX3" fmla="*/ 576064 w 1512168"/>
              <a:gd name="connsiteY3" fmla="*/ 288032 h 288032"/>
              <a:gd name="connsiteX4" fmla="*/ 720080 w 1512168"/>
              <a:gd name="connsiteY4" fmla="*/ 0 h 288032"/>
              <a:gd name="connsiteX5" fmla="*/ 864096 w 1512168"/>
              <a:gd name="connsiteY5" fmla="*/ 288032 h 288032"/>
              <a:gd name="connsiteX6" fmla="*/ 1008112 w 1512168"/>
              <a:gd name="connsiteY6" fmla="*/ 0 h 288032"/>
              <a:gd name="connsiteX7" fmla="*/ 1152128 w 1512168"/>
              <a:gd name="connsiteY7" fmla="*/ 288032 h 288032"/>
              <a:gd name="connsiteX8" fmla="*/ 1224136 w 1512168"/>
              <a:gd name="connsiteY8" fmla="*/ 144016 h 288032"/>
              <a:gd name="connsiteX9" fmla="*/ 1512168 w 1512168"/>
              <a:gd name="connsiteY9" fmla="*/ 144016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2168" h="288032">
                <a:moveTo>
                  <a:pt x="0" y="144016"/>
                </a:moveTo>
                <a:lnTo>
                  <a:pt x="360040" y="144016"/>
                </a:lnTo>
                <a:lnTo>
                  <a:pt x="432048" y="0"/>
                </a:lnTo>
                <a:lnTo>
                  <a:pt x="576064" y="288032"/>
                </a:lnTo>
                <a:lnTo>
                  <a:pt x="720080" y="0"/>
                </a:lnTo>
                <a:lnTo>
                  <a:pt x="864096" y="288032"/>
                </a:lnTo>
                <a:lnTo>
                  <a:pt x="1008112" y="0"/>
                </a:lnTo>
                <a:lnTo>
                  <a:pt x="1152128" y="288032"/>
                </a:lnTo>
                <a:lnTo>
                  <a:pt x="1224136" y="144016"/>
                </a:lnTo>
                <a:lnTo>
                  <a:pt x="1512168" y="144016"/>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フリーフォーム 15"/>
          <p:cNvSpPr/>
          <p:nvPr/>
        </p:nvSpPr>
        <p:spPr>
          <a:xfrm rot="2700000">
            <a:off x="1428047" y="4929563"/>
            <a:ext cx="1512168" cy="288032"/>
          </a:xfrm>
          <a:custGeom>
            <a:avLst/>
            <a:gdLst>
              <a:gd name="connsiteX0" fmla="*/ 0 w 2314575"/>
              <a:gd name="connsiteY0" fmla="*/ 145256 h 297656"/>
              <a:gd name="connsiteX1" fmla="*/ 721519 w 2314575"/>
              <a:gd name="connsiteY1" fmla="*/ 145256 h 297656"/>
              <a:gd name="connsiteX2" fmla="*/ 802482 w 2314575"/>
              <a:gd name="connsiteY2" fmla="*/ 0 h 297656"/>
              <a:gd name="connsiteX3" fmla="*/ 928688 w 2314575"/>
              <a:gd name="connsiteY3" fmla="*/ 290512 h 297656"/>
              <a:gd name="connsiteX4" fmla="*/ 1090613 w 2314575"/>
              <a:gd name="connsiteY4" fmla="*/ 4762 h 297656"/>
              <a:gd name="connsiteX5" fmla="*/ 1219200 w 2314575"/>
              <a:gd name="connsiteY5" fmla="*/ 295275 h 297656"/>
              <a:gd name="connsiteX6" fmla="*/ 1378744 w 2314575"/>
              <a:gd name="connsiteY6" fmla="*/ 2381 h 297656"/>
              <a:gd name="connsiteX7" fmla="*/ 1519238 w 2314575"/>
              <a:gd name="connsiteY7" fmla="*/ 297656 h 297656"/>
              <a:gd name="connsiteX8" fmla="*/ 1590675 w 2314575"/>
              <a:gd name="connsiteY8" fmla="*/ 145256 h 297656"/>
              <a:gd name="connsiteX9" fmla="*/ 2314575 w 2314575"/>
              <a:gd name="connsiteY9" fmla="*/ 138112 h 297656"/>
              <a:gd name="connsiteX0" fmla="*/ 0 w 1954535"/>
              <a:gd name="connsiteY0" fmla="*/ 144016 h 297656"/>
              <a:gd name="connsiteX1" fmla="*/ 361479 w 1954535"/>
              <a:gd name="connsiteY1" fmla="*/ 145256 h 297656"/>
              <a:gd name="connsiteX2" fmla="*/ 442442 w 1954535"/>
              <a:gd name="connsiteY2" fmla="*/ 0 h 297656"/>
              <a:gd name="connsiteX3" fmla="*/ 568648 w 1954535"/>
              <a:gd name="connsiteY3" fmla="*/ 29051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68648 w 1954535"/>
              <a:gd name="connsiteY3" fmla="*/ 29051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30573 w 1954535"/>
              <a:gd name="connsiteY4" fmla="*/ 4762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59160 w 1954535"/>
              <a:gd name="connsiteY5" fmla="*/ 295275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64096 w 1954535"/>
              <a:gd name="connsiteY5" fmla="*/ 288032 h 297656"/>
              <a:gd name="connsiteX6" fmla="*/ 1018704 w 1954535"/>
              <a:gd name="connsiteY6" fmla="*/ 2381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97656"/>
              <a:gd name="connsiteX1" fmla="*/ 361479 w 1954535"/>
              <a:gd name="connsiteY1" fmla="*/ 145256 h 297656"/>
              <a:gd name="connsiteX2" fmla="*/ 432048 w 1954535"/>
              <a:gd name="connsiteY2" fmla="*/ 0 h 297656"/>
              <a:gd name="connsiteX3" fmla="*/ 576064 w 1954535"/>
              <a:gd name="connsiteY3" fmla="*/ 288032 h 297656"/>
              <a:gd name="connsiteX4" fmla="*/ 720080 w 1954535"/>
              <a:gd name="connsiteY4" fmla="*/ 0 h 297656"/>
              <a:gd name="connsiteX5" fmla="*/ 864096 w 1954535"/>
              <a:gd name="connsiteY5" fmla="*/ 288032 h 297656"/>
              <a:gd name="connsiteX6" fmla="*/ 1008112 w 1954535"/>
              <a:gd name="connsiteY6" fmla="*/ 0 h 297656"/>
              <a:gd name="connsiteX7" fmla="*/ 1159198 w 1954535"/>
              <a:gd name="connsiteY7" fmla="*/ 297656 h 297656"/>
              <a:gd name="connsiteX8" fmla="*/ 1230635 w 1954535"/>
              <a:gd name="connsiteY8" fmla="*/ 145256 h 297656"/>
              <a:gd name="connsiteX9" fmla="*/ 1954535 w 1954535"/>
              <a:gd name="connsiteY9" fmla="*/ 138112 h 297656"/>
              <a:gd name="connsiteX0" fmla="*/ 0 w 1954535"/>
              <a:gd name="connsiteY0" fmla="*/ 144016 h 288032"/>
              <a:gd name="connsiteX1" fmla="*/ 361479 w 1954535"/>
              <a:gd name="connsiteY1" fmla="*/ 145256 h 288032"/>
              <a:gd name="connsiteX2" fmla="*/ 432048 w 1954535"/>
              <a:gd name="connsiteY2" fmla="*/ 0 h 288032"/>
              <a:gd name="connsiteX3" fmla="*/ 576064 w 1954535"/>
              <a:gd name="connsiteY3" fmla="*/ 288032 h 288032"/>
              <a:gd name="connsiteX4" fmla="*/ 720080 w 1954535"/>
              <a:gd name="connsiteY4" fmla="*/ 0 h 288032"/>
              <a:gd name="connsiteX5" fmla="*/ 864096 w 1954535"/>
              <a:gd name="connsiteY5" fmla="*/ 288032 h 288032"/>
              <a:gd name="connsiteX6" fmla="*/ 1008112 w 1954535"/>
              <a:gd name="connsiteY6" fmla="*/ 0 h 288032"/>
              <a:gd name="connsiteX7" fmla="*/ 1152128 w 1954535"/>
              <a:gd name="connsiteY7" fmla="*/ 288032 h 288032"/>
              <a:gd name="connsiteX8" fmla="*/ 1230635 w 1954535"/>
              <a:gd name="connsiteY8" fmla="*/ 145256 h 288032"/>
              <a:gd name="connsiteX9" fmla="*/ 1954535 w 1954535"/>
              <a:gd name="connsiteY9" fmla="*/ 138112 h 288032"/>
              <a:gd name="connsiteX0" fmla="*/ 0 w 1954535"/>
              <a:gd name="connsiteY0" fmla="*/ 144016 h 288032"/>
              <a:gd name="connsiteX1" fmla="*/ 361479 w 1954535"/>
              <a:gd name="connsiteY1" fmla="*/ 145256 h 288032"/>
              <a:gd name="connsiteX2" fmla="*/ 432048 w 1954535"/>
              <a:gd name="connsiteY2" fmla="*/ 0 h 288032"/>
              <a:gd name="connsiteX3" fmla="*/ 576064 w 1954535"/>
              <a:gd name="connsiteY3" fmla="*/ 288032 h 288032"/>
              <a:gd name="connsiteX4" fmla="*/ 720080 w 1954535"/>
              <a:gd name="connsiteY4" fmla="*/ 0 h 288032"/>
              <a:gd name="connsiteX5" fmla="*/ 864096 w 1954535"/>
              <a:gd name="connsiteY5" fmla="*/ 288032 h 288032"/>
              <a:gd name="connsiteX6" fmla="*/ 1008112 w 1954535"/>
              <a:gd name="connsiteY6" fmla="*/ 0 h 288032"/>
              <a:gd name="connsiteX7" fmla="*/ 1152128 w 1954535"/>
              <a:gd name="connsiteY7" fmla="*/ 288032 h 288032"/>
              <a:gd name="connsiteX8" fmla="*/ 1224136 w 1954535"/>
              <a:gd name="connsiteY8" fmla="*/ 144016 h 288032"/>
              <a:gd name="connsiteX9" fmla="*/ 1954535 w 1954535"/>
              <a:gd name="connsiteY9" fmla="*/ 138112 h 288032"/>
              <a:gd name="connsiteX0" fmla="*/ 0 w 1512168"/>
              <a:gd name="connsiteY0" fmla="*/ 144016 h 288032"/>
              <a:gd name="connsiteX1" fmla="*/ 361479 w 1512168"/>
              <a:gd name="connsiteY1" fmla="*/ 145256 h 288032"/>
              <a:gd name="connsiteX2" fmla="*/ 432048 w 1512168"/>
              <a:gd name="connsiteY2" fmla="*/ 0 h 288032"/>
              <a:gd name="connsiteX3" fmla="*/ 576064 w 1512168"/>
              <a:gd name="connsiteY3" fmla="*/ 288032 h 288032"/>
              <a:gd name="connsiteX4" fmla="*/ 720080 w 1512168"/>
              <a:gd name="connsiteY4" fmla="*/ 0 h 288032"/>
              <a:gd name="connsiteX5" fmla="*/ 864096 w 1512168"/>
              <a:gd name="connsiteY5" fmla="*/ 288032 h 288032"/>
              <a:gd name="connsiteX6" fmla="*/ 1008112 w 1512168"/>
              <a:gd name="connsiteY6" fmla="*/ 0 h 288032"/>
              <a:gd name="connsiteX7" fmla="*/ 1152128 w 1512168"/>
              <a:gd name="connsiteY7" fmla="*/ 288032 h 288032"/>
              <a:gd name="connsiteX8" fmla="*/ 1224136 w 1512168"/>
              <a:gd name="connsiteY8" fmla="*/ 144016 h 288032"/>
              <a:gd name="connsiteX9" fmla="*/ 1512168 w 1512168"/>
              <a:gd name="connsiteY9" fmla="*/ 144016 h 288032"/>
              <a:gd name="connsiteX0" fmla="*/ 0 w 1512168"/>
              <a:gd name="connsiteY0" fmla="*/ 144016 h 288032"/>
              <a:gd name="connsiteX1" fmla="*/ 360040 w 1512168"/>
              <a:gd name="connsiteY1" fmla="*/ 144016 h 288032"/>
              <a:gd name="connsiteX2" fmla="*/ 432048 w 1512168"/>
              <a:gd name="connsiteY2" fmla="*/ 0 h 288032"/>
              <a:gd name="connsiteX3" fmla="*/ 576064 w 1512168"/>
              <a:gd name="connsiteY3" fmla="*/ 288032 h 288032"/>
              <a:gd name="connsiteX4" fmla="*/ 720080 w 1512168"/>
              <a:gd name="connsiteY4" fmla="*/ 0 h 288032"/>
              <a:gd name="connsiteX5" fmla="*/ 864096 w 1512168"/>
              <a:gd name="connsiteY5" fmla="*/ 288032 h 288032"/>
              <a:gd name="connsiteX6" fmla="*/ 1008112 w 1512168"/>
              <a:gd name="connsiteY6" fmla="*/ 0 h 288032"/>
              <a:gd name="connsiteX7" fmla="*/ 1152128 w 1512168"/>
              <a:gd name="connsiteY7" fmla="*/ 288032 h 288032"/>
              <a:gd name="connsiteX8" fmla="*/ 1224136 w 1512168"/>
              <a:gd name="connsiteY8" fmla="*/ 144016 h 288032"/>
              <a:gd name="connsiteX9" fmla="*/ 1512168 w 1512168"/>
              <a:gd name="connsiteY9" fmla="*/ 144016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2168" h="288032">
                <a:moveTo>
                  <a:pt x="0" y="144016"/>
                </a:moveTo>
                <a:lnTo>
                  <a:pt x="360040" y="144016"/>
                </a:lnTo>
                <a:lnTo>
                  <a:pt x="432048" y="0"/>
                </a:lnTo>
                <a:lnTo>
                  <a:pt x="576064" y="288032"/>
                </a:lnTo>
                <a:lnTo>
                  <a:pt x="720080" y="0"/>
                </a:lnTo>
                <a:lnTo>
                  <a:pt x="864096" y="288032"/>
                </a:lnTo>
                <a:lnTo>
                  <a:pt x="1008112" y="0"/>
                </a:lnTo>
                <a:lnTo>
                  <a:pt x="1152128" y="288032"/>
                </a:lnTo>
                <a:lnTo>
                  <a:pt x="1224136" y="144016"/>
                </a:lnTo>
                <a:lnTo>
                  <a:pt x="1512168" y="144016"/>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拘束力がある場合</a:t>
            </a:r>
            <a:r>
              <a:rPr lang="en-US" altLang="ja-JP" dirty="0"/>
              <a:t>(1)</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kumimoji="1" lang="ja-JP" altLang="en-US" sz="2000" dirty="0"/>
              <a:t>全ての質点が全く独立に動いているわけではない。</a:t>
            </a:r>
            <a:endParaRPr kumimoji="1" lang="en-US" altLang="ja-JP" sz="2000" dirty="0"/>
          </a:p>
          <a:p>
            <a:r>
              <a:rPr lang="en-US" altLang="ja-JP" sz="2000" dirty="0">
                <a:latin typeface="cmr10" pitchFamily="34" charset="0"/>
              </a:rPr>
              <a:t>3</a:t>
            </a:r>
            <a:r>
              <a:rPr lang="en-US" altLang="ja-JP" sz="2000" dirty="0">
                <a:latin typeface="cmmi10" pitchFamily="34" charset="0"/>
              </a:rPr>
              <a:t>n</a:t>
            </a:r>
            <a:r>
              <a:rPr lang="en-US" altLang="ja-JP" sz="2000" dirty="0">
                <a:latin typeface="cmr10" pitchFamily="34" charset="0"/>
              </a:rPr>
              <a:t> </a:t>
            </a:r>
            <a:r>
              <a:rPr lang="ja-JP" altLang="en-US" sz="2000" dirty="0"/>
              <a:t>個より少ない </a:t>
            </a:r>
            <a:r>
              <a:rPr lang="en-US" altLang="ja-JP" sz="2000" dirty="0">
                <a:latin typeface="cmmi10" pitchFamily="34" charset="0"/>
              </a:rPr>
              <a:t>m</a:t>
            </a:r>
            <a:r>
              <a:rPr lang="en-US" altLang="ja-JP" sz="2000" dirty="0"/>
              <a:t> </a:t>
            </a:r>
            <a:r>
              <a:rPr lang="ja-JP" altLang="en-US" sz="2000" dirty="0"/>
              <a:t>個の自由度しかない場合を考える。</a:t>
            </a:r>
            <a:endParaRPr lang="en-US" altLang="ja-JP" sz="2000" dirty="0"/>
          </a:p>
          <a:p>
            <a:pPr>
              <a:buNone/>
            </a:pPr>
            <a:r>
              <a:rPr lang="en-US" altLang="ja-JP" sz="2000" dirty="0"/>
              <a:t>	</a:t>
            </a:r>
            <a:r>
              <a:rPr kumimoji="1" lang="en-US" altLang="ja-JP" sz="2000" dirty="0"/>
              <a:t>	</a:t>
            </a:r>
            <a:r>
              <a:rPr kumimoji="1" lang="en-US" altLang="ja-JP" sz="2000" dirty="0">
                <a:latin typeface="cmmi10" pitchFamily="34" charset="0"/>
              </a:rPr>
              <a:t>x</a:t>
            </a:r>
            <a:r>
              <a:rPr kumimoji="1" lang="en-US" altLang="ja-JP" sz="1000" dirty="0">
                <a:latin typeface="cmr10" pitchFamily="34" charset="0"/>
              </a:rPr>
              <a:t> </a:t>
            </a:r>
            <a:r>
              <a:rPr kumimoji="1" lang="en-US" altLang="ja-JP" sz="2000" dirty="0">
                <a:latin typeface="cmr10" pitchFamily="34" charset="0"/>
              </a:rPr>
              <a:t>=</a:t>
            </a:r>
            <a:r>
              <a:rPr kumimoji="1" lang="en-US" altLang="ja-JP" sz="1000" dirty="0">
                <a:latin typeface="cmr10" pitchFamily="34" charset="0"/>
              </a:rPr>
              <a:t> </a:t>
            </a:r>
            <a:r>
              <a:rPr kumimoji="1" lang="en-US" altLang="ja-JP" sz="2000" dirty="0">
                <a:latin typeface="cmr10" pitchFamily="34" charset="0"/>
              </a:rPr>
              <a:t>©(</a:t>
            </a:r>
            <a:r>
              <a:rPr kumimoji="1" lang="en-US" altLang="ja-JP" sz="2000" dirty="0">
                <a:latin typeface="cmmi10" pitchFamily="34" charset="0"/>
              </a:rPr>
              <a:t>q</a:t>
            </a:r>
            <a:r>
              <a:rPr kumimoji="1" lang="en-US" altLang="ja-JP" sz="2000" dirty="0">
                <a:latin typeface="cmr10" pitchFamily="34" charset="0"/>
              </a:rPr>
              <a:t>),      </a:t>
            </a:r>
            <a:r>
              <a:rPr lang="en-US" altLang="ja-JP" sz="2000" dirty="0">
                <a:latin typeface="cmmi10" pitchFamily="34" charset="0"/>
              </a:rPr>
              <a:t>q </a:t>
            </a:r>
            <a:r>
              <a:rPr kumimoji="1" lang="en-US" altLang="ja-JP" sz="1000" dirty="0">
                <a:latin typeface="cmr10" pitchFamily="34" charset="0"/>
              </a:rPr>
              <a:t> </a:t>
            </a:r>
            <a:r>
              <a:rPr kumimoji="1" lang="en-US" altLang="ja-JP" sz="2000" dirty="0">
                <a:latin typeface="cmr10" pitchFamily="34" charset="0"/>
              </a:rPr>
              <a:t>=</a:t>
            </a:r>
            <a:r>
              <a:rPr kumimoji="1" lang="en-US" altLang="ja-JP" sz="1000" dirty="0">
                <a:latin typeface="cmr10" pitchFamily="34" charset="0"/>
              </a:rPr>
              <a:t> </a:t>
            </a:r>
            <a:r>
              <a:rPr kumimoji="1" lang="en-US" altLang="ja-JP" sz="2000" dirty="0">
                <a:latin typeface="cmr10" pitchFamily="34" charset="0"/>
              </a:rPr>
              <a:t>(</a:t>
            </a:r>
            <a:r>
              <a:rPr lang="en-US" altLang="ja-JP" sz="2000" dirty="0">
                <a:latin typeface="cmmi10" pitchFamily="34" charset="0"/>
              </a:rPr>
              <a:t>q</a:t>
            </a:r>
            <a:r>
              <a:rPr lang="en-US" altLang="ja-JP" sz="2000" baseline="-25000" dirty="0">
                <a:latin typeface="cmmi10" pitchFamily="34" charset="0"/>
              </a:rPr>
              <a:t> </a:t>
            </a:r>
            <a:r>
              <a:rPr kumimoji="1" lang="en-US" altLang="ja-JP" sz="2000" baseline="-25000" dirty="0">
                <a:latin typeface="cmr10" pitchFamily="34" charset="0"/>
              </a:rPr>
              <a:t>1</a:t>
            </a:r>
            <a:r>
              <a:rPr kumimoji="1" lang="en-US" altLang="ja-JP" sz="2000" dirty="0">
                <a:latin typeface="cmr10" pitchFamily="34" charset="0"/>
              </a:rPr>
              <a:t>,…,</a:t>
            </a:r>
            <a:r>
              <a:rPr lang="en-US" altLang="ja-JP" sz="2000" dirty="0">
                <a:latin typeface="cmmi10" pitchFamily="34" charset="0"/>
              </a:rPr>
              <a:t> </a:t>
            </a:r>
            <a:r>
              <a:rPr lang="en-US" altLang="ja-JP" sz="2000" dirty="0" err="1">
                <a:latin typeface="cmmi10" pitchFamily="34" charset="0"/>
              </a:rPr>
              <a:t>q</a:t>
            </a:r>
            <a:r>
              <a:rPr kumimoji="1" lang="en-US" altLang="ja-JP" sz="2000" baseline="-25000" dirty="0" err="1">
                <a:latin typeface="cmmi10" pitchFamily="34" charset="0"/>
              </a:rPr>
              <a:t>m</a:t>
            </a:r>
            <a:r>
              <a:rPr kumimoji="1" lang="en-US" altLang="ja-JP" sz="2000" dirty="0">
                <a:latin typeface="cmr10" pitchFamily="34" charset="0"/>
              </a:rPr>
              <a:t>)</a:t>
            </a:r>
            <a:r>
              <a:rPr kumimoji="1" lang="en-US" altLang="ja-JP" sz="2000" baseline="30000" dirty="0">
                <a:latin typeface="cmmi10" pitchFamily="34" charset="0"/>
              </a:rPr>
              <a:t>T</a:t>
            </a:r>
            <a:r>
              <a:rPr kumimoji="1" lang="en-US" altLang="ja-JP" sz="2000" dirty="0">
                <a:latin typeface="cmr10" pitchFamily="34" charset="0"/>
              </a:rPr>
              <a:t>  </a:t>
            </a:r>
          </a:p>
          <a:p>
            <a:r>
              <a:rPr lang="ja-JP" altLang="en-US" sz="2000" dirty="0"/>
              <a:t>本来の仮想変位の意味では、</a:t>
            </a:r>
            <a:r>
              <a:rPr lang="en-US" altLang="ja-JP" sz="2000" dirty="0">
                <a:latin typeface="cmmi10" pitchFamily="34" charset="0"/>
              </a:rPr>
              <a:t>x</a:t>
            </a:r>
            <a:r>
              <a:rPr lang="ja-JP" altLang="en-US" sz="2000" dirty="0"/>
              <a:t> </a:t>
            </a:r>
            <a:r>
              <a:rPr lang="en-US" altLang="ja-JP" sz="2000" dirty="0"/>
              <a:t>(</a:t>
            </a:r>
            <a:r>
              <a:rPr lang="ja-JP" altLang="en-US" sz="2000" dirty="0"/>
              <a:t>あるいは </a:t>
            </a:r>
            <a:r>
              <a:rPr lang="en-US" altLang="ja-JP" sz="2000" dirty="0">
                <a:latin typeface="cmmi10" pitchFamily="34" charset="0"/>
              </a:rPr>
              <a:t>q</a:t>
            </a:r>
            <a:r>
              <a:rPr lang="en-US" altLang="ja-JP" sz="2000" dirty="0"/>
              <a:t>)</a:t>
            </a:r>
            <a:r>
              <a:rPr lang="ja-JP" altLang="en-US" sz="2000" dirty="0"/>
              <a:t>を固定した場合、仮想変位にも </a:t>
            </a:r>
            <a:r>
              <a:rPr lang="en-US" altLang="ja-JP" sz="2000" dirty="0">
                <a:latin typeface="cmmi10" pitchFamily="34" charset="0"/>
              </a:rPr>
              <a:t>m</a:t>
            </a:r>
            <a:r>
              <a:rPr lang="en-US" altLang="ja-JP" sz="2000" dirty="0"/>
              <a:t> </a:t>
            </a:r>
            <a:r>
              <a:rPr lang="ja-JP" altLang="en-US" sz="2000" dirty="0"/>
              <a:t>個の自由度しかない。 </a:t>
            </a:r>
            <a:r>
              <a:rPr lang="en-US" altLang="ja-JP" sz="2000" dirty="0"/>
              <a:t>(</a:t>
            </a:r>
            <a:r>
              <a:rPr lang="ja-JP" altLang="en-US" sz="2000" dirty="0"/>
              <a:t>単なる未定乗数の意味では </a:t>
            </a:r>
            <a:r>
              <a:rPr lang="en-US" altLang="ja-JP" sz="2000" dirty="0">
                <a:latin typeface="cmr10" pitchFamily="34" charset="0"/>
              </a:rPr>
              <a:t>3</a:t>
            </a:r>
            <a:r>
              <a:rPr lang="en-US" altLang="ja-JP" sz="2000" dirty="0">
                <a:latin typeface="cmmi10" pitchFamily="34" charset="0"/>
              </a:rPr>
              <a:t>n</a:t>
            </a:r>
            <a:r>
              <a:rPr lang="en-US" altLang="ja-JP" sz="2000" dirty="0"/>
              <a:t> </a:t>
            </a:r>
            <a:r>
              <a:rPr lang="ja-JP" altLang="en-US" sz="2000" dirty="0"/>
              <a:t>個ある</a:t>
            </a:r>
            <a:r>
              <a:rPr lang="en-US" altLang="ja-JP" sz="2000" dirty="0"/>
              <a:t>)</a:t>
            </a:r>
          </a:p>
          <a:p>
            <a:endParaRPr lang="en-US" altLang="ja-JP" sz="2000" dirty="0"/>
          </a:p>
          <a:p>
            <a:endParaRPr lang="en-US" altLang="ja-JP" sz="1000" dirty="0"/>
          </a:p>
          <a:p>
            <a:r>
              <a:rPr lang="ja-JP" altLang="en-US" sz="2000" dirty="0"/>
              <a:t>「全ての微小な仮想変位」を考えると、力の釣り合いに拘束力 </a:t>
            </a:r>
            <a:r>
              <a:rPr lang="en-US" altLang="ja-JP" sz="2000" dirty="0"/>
              <a:t>= </a:t>
            </a:r>
            <a:r>
              <a:rPr lang="ja-JP" altLang="en-US" sz="2000" dirty="0"/>
              <a:t>内力を考えなければならない。</a:t>
            </a:r>
            <a:endParaRPr lang="en-US" altLang="ja-JP" sz="2000" dirty="0"/>
          </a:p>
        </p:txBody>
      </p:sp>
      <p:sp>
        <p:nvSpPr>
          <p:cNvPr id="9" name="正方形/長方形 8"/>
          <p:cNvSpPr/>
          <p:nvPr/>
        </p:nvSpPr>
        <p:spPr>
          <a:xfrm>
            <a:off x="971600" y="4509120"/>
            <a:ext cx="720080" cy="1800200"/>
          </a:xfrm>
          <a:prstGeom prst="rect">
            <a:avLst/>
          </a:prstGeom>
          <a:blipFill>
            <a:blip r:embed="rId2"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5292080" y="4509120"/>
            <a:ext cx="720080" cy="1800200"/>
          </a:xfrm>
          <a:prstGeom prst="rect">
            <a:avLst/>
          </a:prstGeom>
          <a:blipFill>
            <a:blip r:embed="rId2"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rot="5400000">
            <a:off x="791580" y="5409220"/>
            <a:ext cx="180020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rot="5400000">
            <a:off x="4391980" y="5409220"/>
            <a:ext cx="180020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円/楕円 17"/>
          <p:cNvSpPr/>
          <p:nvPr/>
        </p:nvSpPr>
        <p:spPr>
          <a:xfrm>
            <a:off x="2555776" y="5445224"/>
            <a:ext cx="504056" cy="504056"/>
          </a:xfrm>
          <a:prstGeom prst="ellipse">
            <a:avLst/>
          </a:prstGeom>
          <a:solidFill>
            <a:schemeClr val="accent5">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dirty="0">
                <a:latin typeface="cmmi10" pitchFamily="34" charset="0"/>
              </a:rPr>
              <a:t>m</a:t>
            </a:r>
            <a:r>
              <a:rPr kumimoji="1" lang="en-US" altLang="ja-JP" baseline="-25000" dirty="0">
                <a:latin typeface="cmr10" pitchFamily="34" charset="0"/>
              </a:rPr>
              <a:t>1</a:t>
            </a:r>
            <a:endParaRPr kumimoji="1" lang="ja-JP" altLang="en-US" baseline="-25000" dirty="0">
              <a:latin typeface="cmr10" pitchFamily="34" charset="0"/>
            </a:endParaRPr>
          </a:p>
        </p:txBody>
      </p:sp>
      <p:sp>
        <p:nvSpPr>
          <p:cNvPr id="19" name="円/楕円 18"/>
          <p:cNvSpPr/>
          <p:nvPr/>
        </p:nvSpPr>
        <p:spPr>
          <a:xfrm>
            <a:off x="3995936" y="5373216"/>
            <a:ext cx="504056" cy="504056"/>
          </a:xfrm>
          <a:prstGeom prst="ellipse">
            <a:avLst/>
          </a:prstGeom>
          <a:solidFill>
            <a:schemeClr val="accent5">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dirty="0">
                <a:latin typeface="cmmi10" pitchFamily="34" charset="0"/>
              </a:rPr>
              <a:t>m</a:t>
            </a:r>
            <a:r>
              <a:rPr kumimoji="1" lang="en-US" altLang="ja-JP" baseline="-25000" dirty="0">
                <a:latin typeface="cmr10" pitchFamily="34" charset="0"/>
              </a:rPr>
              <a:t>2</a:t>
            </a:r>
            <a:endParaRPr kumimoji="1" lang="ja-JP" altLang="en-US" baseline="-25000" dirty="0">
              <a:latin typeface="cmr10" pitchFamily="34" charset="0"/>
            </a:endParaRPr>
          </a:p>
        </p:txBody>
      </p:sp>
      <p:cxnSp>
        <p:nvCxnSpPr>
          <p:cNvPr id="21" name="直線コネクタ 20"/>
          <p:cNvCxnSpPr>
            <a:stCxn id="18" idx="6"/>
            <a:endCxn id="19" idx="2"/>
          </p:cNvCxnSpPr>
          <p:nvPr/>
        </p:nvCxnSpPr>
        <p:spPr>
          <a:xfrm flipV="1">
            <a:off x="3059832" y="5625244"/>
            <a:ext cx="936104" cy="7200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上矢印 22"/>
          <p:cNvSpPr/>
          <p:nvPr/>
        </p:nvSpPr>
        <p:spPr>
          <a:xfrm rot="-5700000">
            <a:off x="3785640" y="5313486"/>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上矢印 23"/>
          <p:cNvSpPr/>
          <p:nvPr/>
        </p:nvSpPr>
        <p:spPr>
          <a:xfrm rot="-2700000">
            <a:off x="2204472" y="5381952"/>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上矢印 24"/>
          <p:cNvSpPr/>
          <p:nvPr/>
        </p:nvSpPr>
        <p:spPr>
          <a:xfrm rot="2700000">
            <a:off x="4580736" y="4805888"/>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上矢印 25"/>
          <p:cNvSpPr/>
          <p:nvPr/>
        </p:nvSpPr>
        <p:spPr>
          <a:xfrm rot="10800000">
            <a:off x="4211960" y="5949280"/>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上矢印 26"/>
          <p:cNvSpPr/>
          <p:nvPr/>
        </p:nvSpPr>
        <p:spPr>
          <a:xfrm rot="10800000">
            <a:off x="2699792" y="6021288"/>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上矢印 27"/>
          <p:cNvSpPr/>
          <p:nvPr/>
        </p:nvSpPr>
        <p:spPr>
          <a:xfrm rot="5100000">
            <a:off x="3137568" y="5385493"/>
            <a:ext cx="144016" cy="288032"/>
          </a:xfrm>
          <a:prstGeom prst="upArrow">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3203848" y="5949280"/>
            <a:ext cx="646331" cy="369332"/>
          </a:xfrm>
          <a:prstGeom prst="rect">
            <a:avLst/>
          </a:prstGeom>
          <a:noFill/>
        </p:spPr>
        <p:txBody>
          <a:bodyPr wrap="none" rtlCol="0">
            <a:spAutoFit/>
          </a:bodyPr>
          <a:lstStyle/>
          <a:p>
            <a:r>
              <a:rPr kumimoji="1" lang="ja-JP" altLang="en-US" dirty="0"/>
              <a:t>重力</a:t>
            </a:r>
          </a:p>
        </p:txBody>
      </p:sp>
      <p:sp>
        <p:nvSpPr>
          <p:cNvPr id="30" name="テキスト ボックス 29"/>
          <p:cNvSpPr txBox="1"/>
          <p:nvPr/>
        </p:nvSpPr>
        <p:spPr>
          <a:xfrm>
            <a:off x="4211960" y="4437112"/>
            <a:ext cx="861133" cy="369332"/>
          </a:xfrm>
          <a:prstGeom prst="rect">
            <a:avLst/>
          </a:prstGeom>
          <a:noFill/>
        </p:spPr>
        <p:txBody>
          <a:bodyPr wrap="none" rtlCol="0">
            <a:spAutoFit/>
          </a:bodyPr>
          <a:lstStyle/>
          <a:p>
            <a:r>
              <a:rPr kumimoji="1" lang="ja-JP" altLang="en-US" dirty="0"/>
              <a:t>バネ力</a:t>
            </a:r>
          </a:p>
        </p:txBody>
      </p:sp>
      <p:sp>
        <p:nvSpPr>
          <p:cNvPr id="31" name="テキスト ボックス 30"/>
          <p:cNvSpPr txBox="1"/>
          <p:nvPr/>
        </p:nvSpPr>
        <p:spPr>
          <a:xfrm>
            <a:off x="1691680" y="5661248"/>
            <a:ext cx="861133" cy="369332"/>
          </a:xfrm>
          <a:prstGeom prst="rect">
            <a:avLst/>
          </a:prstGeom>
          <a:noFill/>
        </p:spPr>
        <p:txBody>
          <a:bodyPr wrap="none" rtlCol="0">
            <a:spAutoFit/>
          </a:bodyPr>
          <a:lstStyle/>
          <a:p>
            <a:r>
              <a:rPr kumimoji="1" lang="ja-JP" altLang="en-US" dirty="0"/>
              <a:t>バネ力</a:t>
            </a:r>
          </a:p>
        </p:txBody>
      </p:sp>
      <p:sp>
        <p:nvSpPr>
          <p:cNvPr id="32" name="テキスト ボックス 31"/>
          <p:cNvSpPr txBox="1"/>
          <p:nvPr/>
        </p:nvSpPr>
        <p:spPr>
          <a:xfrm>
            <a:off x="2555776" y="4869160"/>
            <a:ext cx="1757212" cy="400110"/>
          </a:xfrm>
          <a:prstGeom prst="rect">
            <a:avLst/>
          </a:prstGeom>
          <a:noFill/>
          <a:ln>
            <a:solidFill>
              <a:srgbClr val="FF0000"/>
            </a:solidFill>
          </a:ln>
        </p:spPr>
        <p:txBody>
          <a:bodyPr wrap="none" rtlCol="0">
            <a:spAutoFit/>
          </a:bodyPr>
          <a:lstStyle/>
          <a:p>
            <a:r>
              <a:rPr lang="ja-JP" altLang="en-US" sz="2000" dirty="0"/>
              <a:t>張力 </a:t>
            </a:r>
            <a:r>
              <a:rPr lang="en-US" altLang="ja-JP" sz="2000" dirty="0"/>
              <a:t>= </a:t>
            </a:r>
            <a:r>
              <a:rPr lang="ja-JP" altLang="en-US" sz="2000" dirty="0"/>
              <a:t>拘束力</a:t>
            </a:r>
            <a:endParaRPr kumimoji="1" lang="ja-JP" altLang="en-US" sz="2000" dirty="0"/>
          </a:p>
        </p:txBody>
      </p:sp>
      <p:sp>
        <p:nvSpPr>
          <p:cNvPr id="33" name="テキスト ボックス 32"/>
          <p:cNvSpPr txBox="1"/>
          <p:nvPr/>
        </p:nvSpPr>
        <p:spPr>
          <a:xfrm>
            <a:off x="6084168" y="4581128"/>
            <a:ext cx="2811988" cy="1323439"/>
          </a:xfrm>
          <a:prstGeom prst="rect">
            <a:avLst/>
          </a:prstGeom>
          <a:noFill/>
        </p:spPr>
        <p:txBody>
          <a:bodyPr wrap="none" rtlCol="0">
            <a:spAutoFit/>
          </a:bodyPr>
          <a:lstStyle/>
          <a:p>
            <a:r>
              <a:rPr lang="ja-JP" altLang="en-US" sz="2000" dirty="0"/>
              <a:t>拘束</a:t>
            </a:r>
            <a:r>
              <a:rPr lang="en-US" altLang="ja-JP" sz="2000" dirty="0"/>
              <a:t>:</a:t>
            </a:r>
          </a:p>
          <a:p>
            <a:r>
              <a:rPr lang="en-US" altLang="ja-JP" sz="2000" dirty="0"/>
              <a:t>   </a:t>
            </a:r>
            <a:r>
              <a:rPr lang="ja-JP" altLang="en-US" sz="2000" dirty="0"/>
              <a:t>糸の長さが変わらない</a:t>
            </a:r>
            <a:endParaRPr lang="en-US" altLang="ja-JP" sz="2000" dirty="0"/>
          </a:p>
          <a:p>
            <a:r>
              <a:rPr lang="ja-JP" altLang="en-US" sz="2000" dirty="0"/>
              <a:t>拘束力</a:t>
            </a:r>
            <a:r>
              <a:rPr lang="en-US" altLang="ja-JP" sz="2000" dirty="0"/>
              <a:t>:</a:t>
            </a:r>
          </a:p>
          <a:p>
            <a:r>
              <a:rPr kumimoji="1" lang="en-US" altLang="ja-JP" sz="2000" dirty="0"/>
              <a:t>   </a:t>
            </a:r>
            <a:r>
              <a:rPr lang="ja-JP" altLang="en-US" sz="2000" dirty="0"/>
              <a:t>糸の張力</a:t>
            </a:r>
            <a:endParaRPr kumimoji="1" lang="ja-JP" altLang="en-US" sz="2000" dirty="0"/>
          </a:p>
        </p:txBody>
      </p:sp>
      <p:pic>
        <p:nvPicPr>
          <p:cNvPr id="3074" name="Picture 2" descr="\begin{align*}&#10;&amp; \delta x = \frac{\partial \Phi(q)}{\partial q}\delta q&#10;\end{align*}">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72491" y="3068960"/>
            <a:ext cx="1587341" cy="603504"/>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67EC1B4-069E-4898-9DCE-30056EB22E46}"/>
              </a:ext>
            </a:extLst>
          </p:cNvPr>
          <p:cNvSpPr>
            <a:spLocks noGrp="1"/>
          </p:cNvSpPr>
          <p:nvPr>
            <p:ph type="sldNum" sz="quarter" idx="12"/>
          </p:nvPr>
        </p:nvSpPr>
        <p:spPr/>
        <p:txBody>
          <a:bodyPr/>
          <a:lstStyle/>
          <a:p>
            <a:fld id="{D2D8002D-B5B0-4BAC-B1F6-782DDCCE6D9C}" type="slidenum">
              <a:rPr kumimoji="1" lang="ja-JP" altLang="en-US" smtClean="0"/>
              <a:pPr/>
              <a:t>82</a:t>
            </a:fld>
            <a:endParaRPr kumimoji="1" lang="ja-JP" altLang="en-US"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251520" y="4221088"/>
            <a:ext cx="8712968" cy="2088232"/>
          </a:xfrm>
          <a:prstGeom prst="rect">
            <a:avLst/>
          </a:prstGeom>
          <a:solidFill>
            <a:srgbClr val="99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ja-JP" altLang="en-US" dirty="0"/>
              <a:t>拘束力がある場合</a:t>
            </a:r>
            <a:r>
              <a:rPr lang="en-US" altLang="ja-JP" dirty="0"/>
              <a:t>(2)</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kumimoji="1" lang="ja-JP" altLang="en-US" sz="2000" dirty="0"/>
              <a:t>力を「拘束力」と「それ以外の力」に分ける。</a:t>
            </a:r>
            <a:endParaRPr kumimoji="1" lang="en-US" altLang="ja-JP" sz="2000" dirty="0"/>
          </a:p>
          <a:p>
            <a:pPr>
              <a:buNone/>
            </a:pPr>
            <a:r>
              <a:rPr lang="en-US" altLang="ja-JP" sz="2000" dirty="0"/>
              <a:t>		</a:t>
            </a:r>
            <a:r>
              <a:rPr lang="en-US" altLang="ja-JP" sz="2000" dirty="0" err="1">
                <a:latin typeface="cmmi10" pitchFamily="34" charset="0"/>
              </a:rPr>
              <a:t>f</a:t>
            </a:r>
            <a:r>
              <a:rPr lang="en-US" altLang="ja-JP" sz="2000" baseline="-25000" dirty="0" err="1">
                <a:latin typeface="cmmi10" pitchFamily="34" charset="0"/>
              </a:rPr>
              <a:t>i</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 = </a:t>
            </a:r>
            <a:r>
              <a:rPr lang="en-US" altLang="ja-JP" sz="2000" dirty="0" err="1">
                <a:latin typeface="cmmi10" pitchFamily="34" charset="0"/>
              </a:rPr>
              <a:t>f</a:t>
            </a:r>
            <a:r>
              <a:rPr lang="en-US" altLang="ja-JP" sz="2000" baseline="-25000" dirty="0" err="1">
                <a:latin typeface="cmmi10" pitchFamily="34" charset="0"/>
              </a:rPr>
              <a:t>ci</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 + </a:t>
            </a:r>
            <a:r>
              <a:rPr lang="en-US" altLang="ja-JP" sz="2000" dirty="0" err="1">
                <a:latin typeface="cmmi10" pitchFamily="34" charset="0"/>
              </a:rPr>
              <a:t>f</a:t>
            </a:r>
            <a:r>
              <a:rPr lang="en-US" altLang="ja-JP" sz="2000" baseline="-25000" dirty="0" err="1">
                <a:latin typeface="cmmi10" pitchFamily="34" charset="0"/>
              </a:rPr>
              <a:t>ei</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ja-JP" altLang="en-US" sz="2000" dirty="0">
                <a:latin typeface="cmr10" pitchFamily="34" charset="0"/>
              </a:rPr>
              <a:t>　　</a:t>
            </a:r>
            <a:r>
              <a:rPr lang="en-US" altLang="ja-JP" sz="2000" dirty="0">
                <a:latin typeface="cmr10" pitchFamily="34" charset="0"/>
              </a:rPr>
              <a:t>(</a:t>
            </a:r>
            <a:r>
              <a:rPr lang="en-US" altLang="ja-JP" sz="2000" dirty="0" err="1">
                <a:latin typeface="cmmi10" pitchFamily="34" charset="0"/>
              </a:rPr>
              <a:t>i</a:t>
            </a:r>
            <a:r>
              <a:rPr lang="en-US" altLang="ja-JP" sz="2000" dirty="0">
                <a:latin typeface="cmr10" pitchFamily="34" charset="0"/>
              </a:rPr>
              <a:t> = 1,…,</a:t>
            </a:r>
            <a:r>
              <a:rPr lang="en-US" altLang="ja-JP" sz="2000" dirty="0">
                <a:latin typeface="cmmi10" pitchFamily="34" charset="0"/>
              </a:rPr>
              <a:t>n</a:t>
            </a:r>
            <a:r>
              <a:rPr lang="en-US" altLang="ja-JP" sz="2000" dirty="0">
                <a:latin typeface="cmr10" pitchFamily="34" charset="0"/>
              </a:rPr>
              <a:t>)</a:t>
            </a:r>
          </a:p>
          <a:p>
            <a:pPr>
              <a:buNone/>
            </a:pPr>
            <a:r>
              <a:rPr lang="en-US" altLang="ja-JP" sz="2000" dirty="0"/>
              <a:t>                         </a:t>
            </a:r>
            <a:r>
              <a:rPr lang="ja-JP" altLang="en-US" sz="2000" dirty="0">
                <a:solidFill>
                  <a:srgbClr val="FF0000"/>
                </a:solidFill>
              </a:rPr>
              <a:t>拘束力</a:t>
            </a:r>
            <a:endParaRPr kumimoji="1" lang="en-US" altLang="ja-JP" sz="2000" dirty="0">
              <a:solidFill>
                <a:srgbClr val="FF0000"/>
              </a:solidFill>
            </a:endParaRPr>
          </a:p>
          <a:p>
            <a:r>
              <a:rPr kumimoji="1" lang="en-US" altLang="ja-JP" sz="2000" dirty="0"/>
              <a:t>2</a:t>
            </a:r>
            <a:r>
              <a:rPr kumimoji="1" lang="ja-JP" altLang="en-US" sz="2000" dirty="0" err="1"/>
              <a:t>つの</a:t>
            </a:r>
            <a:r>
              <a:rPr kumimoji="1" lang="ja-JP" altLang="en-US" sz="2000" dirty="0"/>
              <a:t>力に分けた仮想仕事の原理：</a:t>
            </a:r>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lang="ja-JP" altLang="en-US" sz="2000" u="sng" dirty="0"/>
              <a:t>拘束力がある場合の仮想仕事の原理</a:t>
            </a:r>
            <a:r>
              <a:rPr lang="en-US" altLang="ja-JP" sz="2000" u="sng" dirty="0"/>
              <a:t>:</a:t>
            </a:r>
            <a:r>
              <a:rPr lang="ja-JP" altLang="en-US" sz="2000" u="sng" dirty="0"/>
              <a:t> </a:t>
            </a:r>
            <a:r>
              <a:rPr lang="ja-JP" altLang="en-US" sz="2000" dirty="0"/>
              <a:t> </a:t>
            </a:r>
            <a:r>
              <a:rPr lang="en-US" altLang="ja-JP" sz="2000" dirty="0"/>
              <a:t>(</a:t>
            </a:r>
            <a:r>
              <a:rPr lang="ja-JP" altLang="en-US" sz="2000" dirty="0"/>
              <a:t>拘束力を考えなくて良い</a:t>
            </a:r>
            <a:r>
              <a:rPr lang="en-US" altLang="ja-JP" sz="2000" dirty="0"/>
              <a:t>!!!)</a:t>
            </a:r>
          </a:p>
          <a:p>
            <a:endParaRPr kumimoji="1" lang="en-US" altLang="ja-JP" sz="2000" u="sng" dirty="0"/>
          </a:p>
          <a:p>
            <a:endParaRPr lang="en-US" altLang="ja-JP" sz="2000" u="sng" dirty="0"/>
          </a:p>
          <a:p>
            <a:pPr>
              <a:buNone/>
            </a:pPr>
            <a:r>
              <a:rPr lang="en-US" altLang="ja-JP" sz="2000" dirty="0"/>
              <a:t>	</a:t>
            </a:r>
            <a:r>
              <a:rPr lang="ja-JP" altLang="en-US" sz="2000" dirty="0"/>
              <a:t>すなわち </a:t>
            </a:r>
            <a:r>
              <a:rPr lang="en-US" altLang="ja-JP" sz="2000" dirty="0">
                <a:latin typeface="cmmi10" pitchFamily="34" charset="0"/>
              </a:rPr>
              <a:t>q</a:t>
            </a:r>
            <a:r>
              <a:rPr lang="en-US" altLang="ja-JP" sz="2000" dirty="0"/>
              <a:t> </a:t>
            </a:r>
            <a:r>
              <a:rPr lang="ja-JP" altLang="en-US" sz="2000" dirty="0" err="1"/>
              <a:t>だけで</a:t>
            </a:r>
            <a:r>
              <a:rPr lang="ja-JP" altLang="en-US" sz="2000" dirty="0"/>
              <a:t>考えて、</a:t>
            </a:r>
            <a:endParaRPr kumimoji="1" lang="ja-JP" altLang="en-US" sz="2000" dirty="0"/>
          </a:p>
        </p:txBody>
      </p:sp>
      <p:sp>
        <p:nvSpPr>
          <p:cNvPr id="7" name="正方形/長方形 6"/>
          <p:cNvSpPr/>
          <p:nvPr/>
        </p:nvSpPr>
        <p:spPr>
          <a:xfrm>
            <a:off x="2339752" y="1628800"/>
            <a:ext cx="648072" cy="36004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8" name="Picture 4" descr="\begin{align*}&#10;\delta W(x)&#10;=\sum_{i=1}^nf_{ci}(x)^T\delta x_i + \sum_{i=1}^nf_{ei}(x)^T\delta x_i=0&#10;\end{align*}">
            <a:hlinkClick r:id="rId2"/>
          </p:cNvPr>
          <p:cNvPicPr>
            <a:picLocks noChangeAspect="1" noChangeArrowheads="1"/>
          </p:cNvPicPr>
          <p:nvPr/>
        </p:nvPicPr>
        <p:blipFill>
          <a:blip r:embed="rId3" cstate="print"/>
          <a:srcRect/>
          <a:stretch>
            <a:fillRect/>
          </a:stretch>
        </p:blipFill>
        <p:spPr bwMode="auto">
          <a:xfrm>
            <a:off x="1403648" y="2780928"/>
            <a:ext cx="5104638" cy="719804"/>
          </a:xfrm>
          <a:prstGeom prst="rect">
            <a:avLst/>
          </a:prstGeom>
          <a:noFill/>
        </p:spPr>
      </p:pic>
      <p:sp>
        <p:nvSpPr>
          <p:cNvPr id="10" name="正方形/長方形 9"/>
          <p:cNvSpPr/>
          <p:nvPr/>
        </p:nvSpPr>
        <p:spPr>
          <a:xfrm>
            <a:off x="2411760" y="2708920"/>
            <a:ext cx="1728192" cy="86409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355976" y="3573016"/>
            <a:ext cx="4536504" cy="648072"/>
          </a:xfrm>
          <a:prstGeom prst="round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schemeClr val="tx1"/>
                </a:solidFill>
              </a:rPr>
              <a:t>拘束条件を満たす仮想変位に対しては、拘束力に対して成す仕事の総和はゼロ。</a:t>
            </a:r>
            <a:endParaRPr kumimoji="1" lang="ja-JP" altLang="en-US" sz="2000" dirty="0">
              <a:solidFill>
                <a:schemeClr val="tx1"/>
              </a:solidFill>
            </a:endParaRPr>
          </a:p>
        </p:txBody>
      </p:sp>
      <p:sp>
        <p:nvSpPr>
          <p:cNvPr id="12" name="屈折矢印 11"/>
          <p:cNvSpPr/>
          <p:nvPr/>
        </p:nvSpPr>
        <p:spPr>
          <a:xfrm rot="5400000">
            <a:off x="3455876" y="3248980"/>
            <a:ext cx="540060" cy="1188132"/>
          </a:xfrm>
          <a:prstGeom prst="bentUpArrow">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4860032" y="4725144"/>
            <a:ext cx="2304256" cy="50405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851920" y="5229200"/>
            <a:ext cx="5149167" cy="400110"/>
          </a:xfrm>
          <a:prstGeom prst="rect">
            <a:avLst/>
          </a:prstGeom>
          <a:noFill/>
        </p:spPr>
        <p:txBody>
          <a:bodyPr wrap="none" rtlCol="0">
            <a:spAutoFit/>
          </a:bodyPr>
          <a:lstStyle/>
          <a:p>
            <a:r>
              <a:rPr lang="ja-JP" altLang="en-US" sz="2000" dirty="0">
                <a:solidFill>
                  <a:srgbClr val="FF0000"/>
                </a:solidFill>
              </a:rPr>
              <a:t>拘束条件を満たす仮想変位に対してのみ成立</a:t>
            </a:r>
            <a:endParaRPr kumimoji="1" lang="ja-JP" altLang="en-US" sz="2000" dirty="0">
              <a:solidFill>
                <a:srgbClr val="FF0000"/>
              </a:solidFill>
            </a:endParaRPr>
          </a:p>
        </p:txBody>
      </p:sp>
      <p:pic>
        <p:nvPicPr>
          <p:cNvPr id="4098" name="Picture 2" descr="\begin{align*}&#10;\delta W(x)&#10;=\sum_{i=1}^nf_{ei}(x)^T\delta x_i=0,\quad {}^\forall\delta x=(\partial\Phi/\partial q)\delta 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03648" y="4725144"/>
            <a:ext cx="5519547" cy="719804"/>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begin{align*}&#10;\delta W(q)&#10;=[f_{e1}(\Phi(q))^T,\ldots,f_{en}(\Phi(q))^T]\frac{\partial \Phi}{\partial q}\delta q=0&#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03648" y="5665291"/>
            <a:ext cx="5406390" cy="594074"/>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038813D7-E3BC-48B6-8A9D-9B381C9DCB18}"/>
              </a:ext>
            </a:extLst>
          </p:cNvPr>
          <p:cNvSpPr>
            <a:spLocks noGrp="1"/>
          </p:cNvSpPr>
          <p:nvPr>
            <p:ph type="sldNum" sz="quarter" idx="12"/>
          </p:nvPr>
        </p:nvSpPr>
        <p:spPr/>
        <p:txBody>
          <a:bodyPr/>
          <a:lstStyle/>
          <a:p>
            <a:fld id="{D2D8002D-B5B0-4BAC-B1F6-782DDCCE6D9C}" type="slidenum">
              <a:rPr kumimoji="1" lang="ja-JP" altLang="en-US" smtClean="0"/>
              <a:pPr/>
              <a:t>83</a:t>
            </a:fld>
            <a:endParaRPr kumimoji="1" lang="ja-JP" altLang="en-US"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rmAutofit/>
          </a:bodyPr>
          <a:lstStyle/>
          <a:p>
            <a:r>
              <a:rPr kumimoji="1" lang="ja-JP" altLang="en-US" dirty="0"/>
              <a:t>内部エネルギーで考えた仮想仕事の原理</a:t>
            </a:r>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拘束力以外の力に対する仮想仕事が、「ポテンシャルエネルギー </a:t>
            </a:r>
            <a:r>
              <a:rPr lang="en-US" altLang="ja-JP" sz="2000" dirty="0">
                <a:latin typeface="cmmi10" pitchFamily="34" charset="0"/>
              </a:rPr>
              <a:t>D</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ja-JP" altLang="en-US" sz="2000" dirty="0"/>
              <a:t>」の増加量になる場合を考える。</a:t>
            </a:r>
            <a:endParaRPr lang="en-US" altLang="ja-JP" sz="2000" dirty="0"/>
          </a:p>
          <a:p>
            <a:r>
              <a:rPr lang="ja-JP" altLang="en-US" sz="2000" dirty="0"/>
              <a:t>ポテンシャルエネルギー</a:t>
            </a:r>
            <a:r>
              <a:rPr lang="en-US" altLang="ja-JP" sz="2000" dirty="0"/>
              <a:t>(potential energy)</a:t>
            </a:r>
            <a:r>
              <a:rPr lang="ja-JP" altLang="en-US" sz="2000" dirty="0"/>
              <a:t>と力の関係の例</a:t>
            </a:r>
            <a:endParaRPr lang="en-US" altLang="ja-JP" sz="2000" dirty="0"/>
          </a:p>
          <a:p>
            <a:pPr>
              <a:buFont typeface="Wingdings" pitchFamily="2" charset="2"/>
              <a:buChar char="p"/>
            </a:pPr>
            <a:r>
              <a:rPr kumimoji="1" lang="ja-JP" altLang="en-US" sz="2000" dirty="0"/>
              <a:t>バネに蓄積されるエネルギー</a:t>
            </a:r>
            <a:endParaRPr kumimoji="1" lang="en-US" altLang="ja-JP" sz="2000" dirty="0"/>
          </a:p>
          <a:p>
            <a:pPr>
              <a:buFont typeface="Wingdings" pitchFamily="2" charset="2"/>
              <a:buChar char="p"/>
            </a:pPr>
            <a:endParaRPr lang="en-US" altLang="ja-JP" sz="2000" dirty="0"/>
          </a:p>
          <a:p>
            <a:pPr>
              <a:buFont typeface="Wingdings" pitchFamily="2" charset="2"/>
              <a:buChar char="p"/>
            </a:pPr>
            <a:endParaRPr lang="en-US" altLang="ja-JP" sz="500" dirty="0"/>
          </a:p>
          <a:p>
            <a:pPr>
              <a:buFont typeface="Wingdings" pitchFamily="2" charset="2"/>
              <a:buChar char="p"/>
            </a:pPr>
            <a:r>
              <a:rPr lang="ja-JP" altLang="en-US" sz="2000" dirty="0"/>
              <a:t>位置エネルギー</a:t>
            </a:r>
            <a:endParaRPr lang="en-US" altLang="ja-JP" sz="2000" dirty="0"/>
          </a:p>
          <a:p>
            <a:pPr>
              <a:buFont typeface="Wingdings" pitchFamily="2" charset="2"/>
              <a:buChar char="p"/>
            </a:pPr>
            <a:endParaRPr lang="en-US" altLang="ja-JP" sz="2000" dirty="0"/>
          </a:p>
          <a:p>
            <a:pPr>
              <a:buFont typeface="Wingdings" pitchFamily="2" charset="2"/>
              <a:buChar char="p"/>
            </a:pPr>
            <a:endParaRPr lang="en-US" altLang="ja-JP" sz="500" dirty="0"/>
          </a:p>
          <a:p>
            <a:r>
              <a:rPr lang="ja-JP" altLang="en-US" sz="2000" dirty="0"/>
              <a:t>ポテンシャルによる力と拘束力しかない場合は、総ポテンシャルエネルギー </a:t>
            </a:r>
            <a:r>
              <a:rPr lang="en-US" altLang="ja-JP" sz="2000" dirty="0">
                <a:latin typeface="cmmi10" pitchFamily="34" charset="0"/>
              </a:rPr>
              <a:t>D</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2000" dirty="0"/>
              <a:t> </a:t>
            </a:r>
            <a:r>
              <a:rPr lang="ja-JP" altLang="en-US" sz="2000" dirty="0"/>
              <a:t>を用いて、仮想仕事の原理は、次のように書ける</a:t>
            </a:r>
            <a:endParaRPr kumimoji="1" lang="en-US" altLang="ja-JP" sz="2000" dirty="0"/>
          </a:p>
          <a:p>
            <a:pPr>
              <a:buNone/>
            </a:pPr>
            <a:r>
              <a:rPr lang="en-US" altLang="ja-JP" sz="2000" dirty="0"/>
              <a:t>	</a:t>
            </a:r>
            <a:endParaRPr kumimoji="1" lang="ja-JP" altLang="en-US" sz="2000" dirty="0"/>
          </a:p>
        </p:txBody>
      </p:sp>
      <p:sp>
        <p:nvSpPr>
          <p:cNvPr id="10" name="角丸四角形 9"/>
          <p:cNvSpPr/>
          <p:nvPr/>
        </p:nvSpPr>
        <p:spPr>
          <a:xfrm>
            <a:off x="611560" y="5445224"/>
            <a:ext cx="7992888" cy="792088"/>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2000" dirty="0">
                <a:solidFill>
                  <a:schemeClr val="tx1"/>
                </a:solidFill>
              </a:rPr>
              <a:t>ポテンシャルによる力と拘束力のみの場合、</a:t>
            </a:r>
            <a:r>
              <a:rPr kumimoji="1" lang="ja-JP" altLang="en-US" sz="2000" dirty="0">
                <a:solidFill>
                  <a:srgbClr val="FF0000"/>
                </a:solidFill>
              </a:rPr>
              <a:t>微小な仮想変位に対しポテンシャルエネルギーが停留</a:t>
            </a:r>
            <a:r>
              <a:rPr kumimoji="1" lang="ja-JP" altLang="en-US" sz="2000" dirty="0">
                <a:solidFill>
                  <a:schemeClr val="tx1"/>
                </a:solidFill>
              </a:rPr>
              <a:t>することが、釣り合いの条件。</a:t>
            </a:r>
          </a:p>
        </p:txBody>
      </p:sp>
      <p:pic>
        <p:nvPicPr>
          <p:cNvPr id="55304" name="Picture 8" descr="\begin{align*}&#10;&amp;D(x)=\frac{1}{2}kx^2,\quad f(x)=-\frac{\partial D(x)}{\partial x}=-kx&#10;\end{align*}">
            <a:hlinkClick r:id="rId2"/>
          </p:cNvPr>
          <p:cNvPicPr>
            <a:picLocks noChangeAspect="1" noChangeArrowheads="1"/>
          </p:cNvPicPr>
          <p:nvPr/>
        </p:nvPicPr>
        <p:blipFill>
          <a:blip r:embed="rId3" cstate="print"/>
          <a:srcRect/>
          <a:stretch>
            <a:fillRect/>
          </a:stretch>
        </p:blipFill>
        <p:spPr bwMode="auto">
          <a:xfrm>
            <a:off x="1475656" y="2636912"/>
            <a:ext cx="4579715" cy="559499"/>
          </a:xfrm>
          <a:prstGeom prst="rect">
            <a:avLst/>
          </a:prstGeom>
          <a:noFill/>
        </p:spPr>
      </p:pic>
      <p:pic>
        <p:nvPicPr>
          <p:cNvPr id="55306" name="Picture 10" descr="\begin{align*}&#10;&amp;D(x)=mgx,\quad f(x)=-\frac{\partial D(x)}{\partial x}=-mg&#10;\end{align*}">
            <a:hlinkClick r:id="rId4"/>
          </p:cNvPr>
          <p:cNvPicPr>
            <a:picLocks noChangeAspect="1" noChangeArrowheads="1"/>
          </p:cNvPicPr>
          <p:nvPr/>
        </p:nvPicPr>
        <p:blipFill>
          <a:blip r:embed="rId5" cstate="print"/>
          <a:srcRect/>
          <a:stretch>
            <a:fillRect/>
          </a:stretch>
        </p:blipFill>
        <p:spPr bwMode="auto">
          <a:xfrm>
            <a:off x="1475656" y="3501008"/>
            <a:ext cx="4563999" cy="559499"/>
          </a:xfrm>
          <a:prstGeom prst="rect">
            <a:avLst/>
          </a:prstGeom>
          <a:noFill/>
        </p:spPr>
      </p:pic>
      <p:pic>
        <p:nvPicPr>
          <p:cNvPr id="5122" name="Picture 2" descr="\begin{align*}&#10;&amp;-\delta D(\Phi(q))=-\frac{\partial D(\Phi(q))}{\partial q}\delta q = 0&#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75656" y="4828105"/>
            <a:ext cx="3737324" cy="603504"/>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10D9C56-29D6-49CB-AA1B-39FD24E3E805}"/>
              </a:ext>
            </a:extLst>
          </p:cNvPr>
          <p:cNvSpPr>
            <a:spLocks noGrp="1"/>
          </p:cNvSpPr>
          <p:nvPr>
            <p:ph type="sldNum" sz="quarter" idx="12"/>
          </p:nvPr>
        </p:nvSpPr>
        <p:spPr/>
        <p:txBody>
          <a:bodyPr/>
          <a:lstStyle/>
          <a:p>
            <a:fld id="{D2D8002D-B5B0-4BAC-B1F6-782DDCCE6D9C}" type="slidenum">
              <a:rPr kumimoji="1" lang="ja-JP" altLang="en-US" smtClean="0"/>
              <a:pPr/>
              <a:t>84</a:t>
            </a:fld>
            <a:endParaRPr kumimoji="1" lang="ja-JP" altLang="en-US" dirty="0"/>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395536" y="3501008"/>
            <a:ext cx="8208912" cy="1224136"/>
          </a:xfrm>
          <a:prstGeom prst="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kumimoji="1" lang="ja-JP" altLang="en-US" dirty="0"/>
              <a:t>動的な場合 </a:t>
            </a:r>
            <a:r>
              <a:rPr lang="en-US" altLang="ja-JP" dirty="0"/>
              <a:t>― </a:t>
            </a:r>
            <a:r>
              <a:rPr lang="ja-JP" altLang="en-US" dirty="0"/>
              <a:t>ダランベールの原理</a:t>
            </a:r>
            <a:endParaRPr kumimoji="1" lang="ja-JP" altLang="en-US" dirty="0"/>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kumimoji="1" lang="ja-JP" altLang="en-US" sz="2000" dirty="0"/>
              <a:t>静的な釣り合いではなく、物が動く状況</a:t>
            </a:r>
            <a:r>
              <a:rPr kumimoji="1" lang="en-US" altLang="ja-JP" sz="2000" dirty="0"/>
              <a:t>(</a:t>
            </a:r>
            <a:r>
              <a:rPr kumimoji="1" lang="ja-JP" altLang="en-US" sz="2000" dirty="0"/>
              <a:t>動的な場合</a:t>
            </a:r>
            <a:r>
              <a:rPr kumimoji="1" lang="en-US" altLang="ja-JP" sz="2000" dirty="0"/>
              <a:t>)</a:t>
            </a:r>
            <a:r>
              <a:rPr kumimoji="1" lang="ja-JP" altLang="en-US" sz="2000" dirty="0"/>
              <a:t>を考える。</a:t>
            </a:r>
            <a:endParaRPr kumimoji="1" lang="en-US" altLang="ja-JP" sz="2000" dirty="0"/>
          </a:p>
          <a:p>
            <a:pPr>
              <a:buNone/>
            </a:pPr>
            <a:r>
              <a:rPr lang="en-US" altLang="ja-JP" sz="2000" dirty="0"/>
              <a:t>	(</a:t>
            </a:r>
            <a:r>
              <a:rPr lang="ja-JP" altLang="en-US" sz="2000" dirty="0"/>
              <a:t>動力学 </a:t>
            </a:r>
            <a:r>
              <a:rPr lang="en-US" altLang="ja-JP" sz="2000" dirty="0"/>
              <a:t>= Dynamics)</a:t>
            </a:r>
          </a:p>
          <a:p>
            <a:r>
              <a:rPr lang="ja-JP" altLang="en-US" sz="2000" dirty="0"/>
              <a:t>動的な場合に対する仮想仕事の原理の拡張 ⇒</a:t>
            </a:r>
            <a:r>
              <a:rPr lang="en-US" altLang="ja-JP" sz="2000" dirty="0"/>
              <a:t> </a:t>
            </a:r>
            <a:r>
              <a:rPr lang="ja-JP" altLang="en-US" sz="2000" dirty="0"/>
              <a:t>ダランベールの原理</a:t>
            </a:r>
            <a:endParaRPr lang="en-US" altLang="ja-JP" sz="1700" dirty="0"/>
          </a:p>
          <a:p>
            <a:r>
              <a:rPr lang="ja-JP" altLang="en-US" sz="2000" u="sng" dirty="0"/>
              <a:t>ニュートンの運動方程式 </a:t>
            </a:r>
            <a:r>
              <a:rPr lang="en-US" altLang="ja-JP" sz="2000" u="sng" dirty="0"/>
              <a:t>(Newton’s law)</a:t>
            </a:r>
            <a:r>
              <a:rPr lang="en-US" altLang="ja-JP" sz="2000" dirty="0"/>
              <a:t>:</a:t>
            </a:r>
          </a:p>
          <a:p>
            <a:pPr>
              <a:buNone/>
            </a:pPr>
            <a:r>
              <a:rPr lang="en-US" altLang="ja-JP" sz="2000" dirty="0"/>
              <a:t>	</a:t>
            </a:r>
          </a:p>
          <a:p>
            <a:pPr>
              <a:buNone/>
            </a:pPr>
            <a:r>
              <a:rPr lang="en-US" altLang="ja-JP" sz="2000" dirty="0"/>
              <a:t>                     </a:t>
            </a:r>
            <a:r>
              <a:rPr lang="ja-JP" altLang="en-US" sz="2000" dirty="0"/>
              <a:t>「</a:t>
            </a:r>
            <a:r>
              <a:rPr lang="ja-JP" altLang="en-US" sz="2000" dirty="0">
                <a:solidFill>
                  <a:srgbClr val="FF0000"/>
                </a:solidFill>
              </a:rPr>
              <a:t>慣性力</a:t>
            </a:r>
            <a:r>
              <a:rPr lang="ja-JP" altLang="en-US" sz="2000" dirty="0"/>
              <a:t>」として考える</a:t>
            </a:r>
            <a:endParaRPr lang="en-US" altLang="ja-JP" sz="2000" dirty="0"/>
          </a:p>
          <a:p>
            <a:r>
              <a:rPr lang="ja-JP" altLang="en-US" sz="2000" u="sng" dirty="0"/>
              <a:t>ダランベールの原理</a:t>
            </a:r>
            <a:r>
              <a:rPr lang="ja-JP" altLang="en-US" sz="1700" u="sng" dirty="0"/>
              <a:t>　</a:t>
            </a:r>
            <a:r>
              <a:rPr lang="en-US" altLang="ja-JP" sz="2000" u="sng" dirty="0"/>
              <a:t>(</a:t>
            </a:r>
            <a:r>
              <a:rPr lang="ja-JP" altLang="ja-JP" sz="2000" u="sng" dirty="0"/>
              <a:t>d'Alembert's principle</a:t>
            </a:r>
            <a:r>
              <a:rPr lang="en-US" altLang="ja-JP" sz="2000" u="sng" dirty="0"/>
              <a:t>)</a:t>
            </a:r>
            <a:r>
              <a:rPr lang="en-US" altLang="ja-JP" sz="2000" dirty="0"/>
              <a:t>:</a:t>
            </a:r>
          </a:p>
          <a:p>
            <a:endParaRPr lang="en-US" altLang="ja-JP" sz="2000" dirty="0"/>
          </a:p>
          <a:p>
            <a:endParaRPr lang="en-US" altLang="ja-JP" sz="2000" dirty="0"/>
          </a:p>
          <a:p>
            <a:pPr>
              <a:buNone/>
            </a:pPr>
            <a:r>
              <a:rPr lang="ja-JP" altLang="en-US" sz="2000" dirty="0"/>
              <a:t>　　</a:t>
            </a:r>
            <a:endParaRPr lang="en-US" altLang="ja-JP" sz="2000" dirty="0"/>
          </a:p>
          <a:p>
            <a:pPr>
              <a:buNone/>
            </a:pPr>
            <a:r>
              <a:rPr lang="ja-JP" altLang="en-US" sz="2000" dirty="0"/>
              <a:t>⇒ 仮想仕事の原理と同様に、</a:t>
            </a:r>
            <a:r>
              <a:rPr lang="ja-JP" altLang="en-US" sz="2000" dirty="0">
                <a:solidFill>
                  <a:srgbClr val="FF0000"/>
                </a:solidFill>
              </a:rPr>
              <a:t>拘束を満たす微小な仮想変位</a:t>
            </a:r>
            <a:r>
              <a:rPr lang="ja-JP" altLang="en-US" sz="2000" dirty="0"/>
              <a:t>だけを考えることで、</a:t>
            </a:r>
            <a:r>
              <a:rPr lang="ja-JP" altLang="en-US" sz="2000" dirty="0">
                <a:solidFill>
                  <a:srgbClr val="FF0000"/>
                </a:solidFill>
              </a:rPr>
              <a:t>拘束力を無視</a:t>
            </a:r>
            <a:r>
              <a:rPr lang="ja-JP" altLang="en-US" sz="2000" dirty="0"/>
              <a:t>できる。</a:t>
            </a:r>
            <a:endParaRPr lang="en-US" altLang="ja-JP" sz="2000" dirty="0"/>
          </a:p>
          <a:p>
            <a:endParaRPr lang="en-US" altLang="ja-JP" sz="2000" dirty="0"/>
          </a:p>
        </p:txBody>
      </p:sp>
      <p:pic>
        <p:nvPicPr>
          <p:cNvPr id="56322" name="Picture 2" descr="\begin{align*}&#10;&amp;-m\ddot{x}_i+f_i(x)=0&#10;\end{align*}">
            <a:hlinkClick r:id="rId2"/>
          </p:cNvPr>
          <p:cNvPicPr>
            <a:picLocks noChangeAspect="1" noChangeArrowheads="1"/>
          </p:cNvPicPr>
          <p:nvPr/>
        </p:nvPicPr>
        <p:blipFill>
          <a:blip r:embed="rId3" cstate="print"/>
          <a:srcRect/>
          <a:stretch>
            <a:fillRect/>
          </a:stretch>
        </p:blipFill>
        <p:spPr bwMode="auto">
          <a:xfrm>
            <a:off x="1187624" y="2780928"/>
            <a:ext cx="2058829" cy="264033"/>
          </a:xfrm>
          <a:prstGeom prst="rect">
            <a:avLst/>
          </a:prstGeom>
          <a:noFill/>
        </p:spPr>
      </p:pic>
      <p:sp>
        <p:nvSpPr>
          <p:cNvPr id="8" name="正方形/長方形 7"/>
          <p:cNvSpPr/>
          <p:nvPr/>
        </p:nvSpPr>
        <p:spPr>
          <a:xfrm>
            <a:off x="1043608" y="2780928"/>
            <a:ext cx="864096" cy="28803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 name="図形 9"/>
          <p:cNvCxnSpPr>
            <a:stCxn id="8" idx="2"/>
          </p:cNvCxnSpPr>
          <p:nvPr/>
        </p:nvCxnSpPr>
        <p:spPr>
          <a:xfrm rot="16200000" flipH="1">
            <a:off x="1583668" y="2960948"/>
            <a:ext cx="216024" cy="432048"/>
          </a:xfrm>
          <a:prstGeom prst="bentConnector2">
            <a:avLst/>
          </a:prstGeom>
          <a:ln w="12700">
            <a:solidFill>
              <a:srgbClr val="FF0000"/>
            </a:solidFill>
            <a:tailEnd type="stealth"/>
          </a:ln>
        </p:spPr>
        <p:style>
          <a:lnRef idx="1">
            <a:schemeClr val="accent1"/>
          </a:lnRef>
          <a:fillRef idx="0">
            <a:schemeClr val="accent1"/>
          </a:fillRef>
          <a:effectRef idx="0">
            <a:schemeClr val="accent1"/>
          </a:effectRef>
          <a:fontRef idx="minor">
            <a:schemeClr val="tx1"/>
          </a:fontRef>
        </p:style>
      </p:cxnSp>
      <p:pic>
        <p:nvPicPr>
          <p:cNvPr id="56324" name="Picture 4" descr="\begin{align*}&#10;&amp;\sum_{i=1}^n(-m\ddot{x}_i+f_i(x))^T\delta x_i=0&#10;\end{align*}">
            <a:hlinkClick r:id="rId4"/>
          </p:cNvPr>
          <p:cNvPicPr>
            <a:picLocks noChangeAspect="1" noChangeArrowheads="1"/>
          </p:cNvPicPr>
          <p:nvPr/>
        </p:nvPicPr>
        <p:blipFill>
          <a:blip r:embed="rId5" cstate="print"/>
          <a:srcRect/>
          <a:stretch>
            <a:fillRect/>
          </a:stretch>
        </p:blipFill>
        <p:spPr bwMode="auto">
          <a:xfrm>
            <a:off x="1043608" y="3933056"/>
            <a:ext cx="3114961" cy="719804"/>
          </a:xfrm>
          <a:prstGeom prst="rect">
            <a:avLst/>
          </a:prstGeom>
          <a:noFill/>
        </p:spPr>
      </p:pic>
      <p:sp>
        <p:nvSpPr>
          <p:cNvPr id="4" name="スライド番号プレースホルダー 3">
            <a:extLst>
              <a:ext uri="{FF2B5EF4-FFF2-40B4-BE49-F238E27FC236}">
                <a16:creationId xmlns:a16="http://schemas.microsoft.com/office/drawing/2014/main" id="{632E95DF-6FD6-4F7D-A4B2-CF436415ED85}"/>
              </a:ext>
            </a:extLst>
          </p:cNvPr>
          <p:cNvSpPr>
            <a:spLocks noGrp="1"/>
          </p:cNvSpPr>
          <p:nvPr>
            <p:ph type="sldNum" sz="quarter" idx="12"/>
          </p:nvPr>
        </p:nvSpPr>
        <p:spPr/>
        <p:txBody>
          <a:bodyPr/>
          <a:lstStyle/>
          <a:p>
            <a:fld id="{D2D8002D-B5B0-4BAC-B1F6-782DDCCE6D9C}" type="slidenum">
              <a:rPr kumimoji="1" lang="ja-JP" altLang="en-US" smtClean="0"/>
              <a:pPr/>
              <a:t>85</a:t>
            </a:fld>
            <a:endParaRPr kumimoji="1" lang="ja-JP" altLang="en-US" dirty="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変分</a:t>
            </a:r>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仮想変位</a:t>
            </a:r>
            <a:r>
              <a:rPr lang="en-US" altLang="ja-JP" sz="2000" i="1" dirty="0">
                <a:latin typeface="cmmi10" pitchFamily="34" charset="0"/>
                <a:sym typeface="Symbol"/>
              </a:rPr>
              <a:t></a:t>
            </a:r>
            <a:r>
              <a:rPr lang="en-US" altLang="ja-JP" sz="2000" dirty="0">
                <a:latin typeface="cmmi10" pitchFamily="34" charset="0"/>
              </a:rPr>
              <a:t>x</a:t>
            </a:r>
            <a:r>
              <a:rPr lang="en-US" altLang="ja-JP" sz="2000" baseline="-25000" dirty="0">
                <a:latin typeface="cmmi10" pitchFamily="34" charset="0"/>
              </a:rPr>
              <a:t>i</a:t>
            </a:r>
            <a:r>
              <a:rPr lang="en-US" altLang="ja-JP" sz="2000" dirty="0"/>
              <a:t> </a:t>
            </a:r>
            <a:r>
              <a:rPr lang="ja-JP" altLang="en-US" sz="2000" dirty="0"/>
              <a:t>は、物の動きの軌道に沿って変わるべきもの。⇒ </a:t>
            </a:r>
            <a:r>
              <a:rPr lang="en-US" altLang="ja-JP" sz="2000" i="1" dirty="0">
                <a:latin typeface="cmmi10" pitchFamily="34" charset="0"/>
                <a:sym typeface="Symbol"/>
              </a:rPr>
              <a:t></a:t>
            </a:r>
            <a:r>
              <a:rPr lang="en-US" altLang="ja-JP" sz="2000" dirty="0">
                <a:latin typeface="cmmi10" pitchFamily="34" charset="0"/>
              </a:rPr>
              <a:t>x</a:t>
            </a:r>
            <a:r>
              <a:rPr lang="en-US" altLang="ja-JP" sz="2000" baseline="-25000" dirty="0">
                <a:latin typeface="cmmi10" pitchFamily="34" charset="0"/>
              </a:rPr>
              <a:t>i</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ja-JP" altLang="en-US" sz="2000" dirty="0"/>
              <a:t> </a:t>
            </a:r>
            <a:endParaRPr lang="en-US" altLang="ja-JP" sz="2000" dirty="0"/>
          </a:p>
          <a:p>
            <a:r>
              <a:rPr lang="en-US" altLang="ja-JP" sz="2000" i="1" dirty="0">
                <a:latin typeface="cmmi10" pitchFamily="34" charset="0"/>
                <a:sym typeface="Symbol"/>
              </a:rPr>
              <a:t></a:t>
            </a:r>
            <a:r>
              <a:rPr lang="ja-JP" altLang="en-US" sz="2000" i="1" dirty="0">
                <a:latin typeface="cmmi10" pitchFamily="34" charset="0"/>
                <a:sym typeface="Symbol"/>
              </a:rPr>
              <a:t> </a:t>
            </a:r>
            <a:r>
              <a:rPr lang="ja-JP" altLang="en-US" sz="2000" dirty="0">
                <a:sym typeface="Symbol"/>
              </a:rPr>
              <a:t> は、時間に関する微分 </a:t>
            </a:r>
            <a:r>
              <a:rPr lang="en-US" altLang="ja-JP" sz="2000" dirty="0">
                <a:latin typeface="cmmi10" pitchFamily="34" charset="0"/>
                <a:sym typeface="Symbol"/>
              </a:rPr>
              <a:t>d</a:t>
            </a:r>
            <a:r>
              <a:rPr lang="en-US" altLang="ja-JP" sz="2000" dirty="0">
                <a:sym typeface="Symbol"/>
              </a:rPr>
              <a:t> </a:t>
            </a:r>
            <a:r>
              <a:rPr lang="ja-JP" altLang="en-US" sz="2000" dirty="0">
                <a:sym typeface="Symbol"/>
              </a:rPr>
              <a:t>とは別物。</a:t>
            </a:r>
            <a:r>
              <a:rPr lang="ja-JP" altLang="en-US" sz="2000" dirty="0"/>
              <a:t> ⇒ </a:t>
            </a:r>
            <a:r>
              <a:rPr lang="ja-JP" altLang="en-US" sz="2000" dirty="0">
                <a:solidFill>
                  <a:srgbClr val="FF0000"/>
                </a:solidFill>
              </a:rPr>
              <a:t>変分 </a:t>
            </a:r>
            <a:r>
              <a:rPr lang="en-US" altLang="ja-JP" sz="2000" dirty="0">
                <a:solidFill>
                  <a:srgbClr val="FF0000"/>
                </a:solidFill>
              </a:rPr>
              <a:t>(variation)</a:t>
            </a:r>
            <a:endParaRPr lang="en-US" altLang="ja-JP" sz="2000" dirty="0">
              <a:sym typeface="Symbol"/>
            </a:endParaRPr>
          </a:p>
          <a:p>
            <a:r>
              <a:rPr lang="ja-JP" altLang="en-US" sz="2000" dirty="0">
                <a:sym typeface="Symbol"/>
              </a:rPr>
              <a:t>軌道 </a:t>
            </a:r>
            <a:r>
              <a:rPr lang="en-US" altLang="ja-JP" sz="2000" dirty="0">
                <a:latin typeface="cmmi10" pitchFamily="34" charset="0"/>
              </a:rPr>
              <a:t>x </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a:t>
            </a:r>
            <a:r>
              <a:rPr kumimoji="1" lang="ja-JP" altLang="en-US" sz="2000" dirty="0">
                <a:sym typeface="Symbol"/>
              </a:rPr>
              <a:t>が </a:t>
            </a:r>
            <a:r>
              <a:rPr lang="en-US" altLang="ja-JP" sz="2000" dirty="0">
                <a:latin typeface="cmmi10" pitchFamily="34" charset="0"/>
              </a:rPr>
              <a:t>x </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ja-JP" altLang="en-US" sz="1000" dirty="0"/>
              <a:t> </a:t>
            </a:r>
            <a:r>
              <a:rPr kumimoji="1" lang="en-US" altLang="ja-JP" sz="2000" dirty="0">
                <a:latin typeface="cmr10" pitchFamily="34" charset="0"/>
                <a:sym typeface="Symbol"/>
              </a:rPr>
              <a:t>+</a:t>
            </a:r>
            <a:r>
              <a:rPr kumimoji="1" lang="en-US" altLang="ja-JP" sz="1000" dirty="0">
                <a:sym typeface="Symbol"/>
              </a:rPr>
              <a:t> </a:t>
            </a:r>
            <a:r>
              <a:rPr lang="en-US" altLang="ja-JP" sz="2000" i="1" dirty="0">
                <a:latin typeface="cmmi10" pitchFamily="34" charset="0"/>
                <a:sym typeface="Symbol"/>
              </a:rPr>
              <a:t></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ja-JP" altLang="en-US" sz="2000" dirty="0"/>
              <a:t> に変わる、と考える。</a:t>
            </a:r>
            <a:endParaRPr lang="en-US" altLang="ja-JP" sz="2000" dirty="0"/>
          </a:p>
          <a:p>
            <a:r>
              <a:rPr kumimoji="1" lang="ja-JP" altLang="en-US" sz="2000" dirty="0"/>
              <a:t>考えている</a:t>
            </a:r>
            <a:r>
              <a:rPr lang="ja-JP" altLang="en-US" sz="2000" dirty="0"/>
              <a:t>時間区間 </a:t>
            </a:r>
            <a:r>
              <a:rPr lang="en-US" altLang="ja-JP" sz="2000" dirty="0">
                <a:latin typeface="cmsy10"/>
              </a:rPr>
              <a:t>f</a:t>
            </a:r>
            <a:r>
              <a:rPr lang="en-US" altLang="ja-JP" sz="2000" dirty="0">
                <a:latin typeface="cmmi10" pitchFamily="34" charset="0"/>
              </a:rPr>
              <a:t>t</a:t>
            </a:r>
            <a:r>
              <a:rPr lang="en-US" altLang="ja-JP" sz="2000" dirty="0">
                <a:latin typeface="cmr10" pitchFamily="34" charset="0"/>
              </a:rPr>
              <a:t> </a:t>
            </a:r>
            <a:r>
              <a:rPr lang="en-US" altLang="ja-JP" sz="2000" dirty="0">
                <a:latin typeface="cmsy10"/>
              </a:rPr>
              <a:t>j</a:t>
            </a:r>
            <a:r>
              <a:rPr lang="en-US" altLang="ja-JP" sz="2000" dirty="0">
                <a:latin typeface="cmr10" pitchFamily="34" charset="0"/>
              </a:rPr>
              <a:t> </a:t>
            </a:r>
            <a:r>
              <a:rPr lang="en-US" altLang="ja-JP" sz="2000" dirty="0">
                <a:latin typeface="cmmi10" pitchFamily="34" charset="0"/>
              </a:rPr>
              <a:t>t</a:t>
            </a:r>
            <a:r>
              <a:rPr lang="en-US" altLang="ja-JP" sz="2000" baseline="-25000" dirty="0">
                <a:latin typeface="cmr10" pitchFamily="34" charset="0"/>
              </a:rPr>
              <a:t>1</a:t>
            </a:r>
            <a:r>
              <a:rPr lang="en-US" altLang="ja-JP" sz="2000" dirty="0">
                <a:latin typeface="cmr10" pitchFamily="34" charset="0"/>
              </a:rPr>
              <a:t> </a:t>
            </a:r>
            <a:r>
              <a:rPr lang="en-US" altLang="ja-JP" sz="2000" dirty="0">
                <a:latin typeface="cmsy10"/>
              </a:rPr>
              <a:t>·</a:t>
            </a:r>
            <a:r>
              <a:rPr lang="en-US" altLang="ja-JP" sz="2000" dirty="0">
                <a:latin typeface="cmr10" pitchFamily="34" charset="0"/>
              </a:rPr>
              <a:t> </a:t>
            </a:r>
            <a:r>
              <a:rPr lang="en-US" altLang="ja-JP" sz="2000" dirty="0">
                <a:latin typeface="cmmi10" pitchFamily="34" charset="0"/>
              </a:rPr>
              <a:t>t</a:t>
            </a:r>
            <a:r>
              <a:rPr lang="en-US" altLang="ja-JP" sz="2000" dirty="0">
                <a:latin typeface="cmr10" pitchFamily="34" charset="0"/>
              </a:rPr>
              <a:t> </a:t>
            </a:r>
            <a:r>
              <a:rPr lang="en-US" altLang="ja-JP" sz="2000" dirty="0">
                <a:latin typeface="cmsy10"/>
              </a:rPr>
              <a:t>·</a:t>
            </a:r>
            <a:r>
              <a:rPr lang="en-US" altLang="ja-JP" sz="2000" dirty="0">
                <a:latin typeface="cmr10" pitchFamily="34" charset="0"/>
              </a:rPr>
              <a:t> </a:t>
            </a:r>
            <a:r>
              <a:rPr lang="en-US" altLang="ja-JP" sz="2000" dirty="0">
                <a:latin typeface="cmmi10" pitchFamily="34" charset="0"/>
              </a:rPr>
              <a:t>t</a:t>
            </a:r>
            <a:r>
              <a:rPr lang="en-US" altLang="ja-JP" sz="2000" baseline="-25000" dirty="0">
                <a:latin typeface="cmr10" pitchFamily="34" charset="0"/>
              </a:rPr>
              <a:t>2</a:t>
            </a:r>
            <a:r>
              <a:rPr lang="en-US" altLang="ja-JP" sz="2000" dirty="0">
                <a:latin typeface="cmsy10"/>
              </a:rPr>
              <a:t>g</a:t>
            </a:r>
            <a:r>
              <a:rPr lang="en-US" altLang="ja-JP" sz="2000" dirty="0"/>
              <a:t> </a:t>
            </a:r>
            <a:r>
              <a:rPr lang="ja-JP" altLang="en-US" sz="2000" dirty="0"/>
              <a:t>の端で変分はゼロと考える。</a:t>
            </a:r>
            <a:r>
              <a:rPr lang="en-US" altLang="ja-JP" sz="2000" dirty="0"/>
              <a:t> </a:t>
            </a:r>
            <a:endParaRPr kumimoji="1" lang="en-US" altLang="ja-JP" sz="2000" dirty="0"/>
          </a:p>
          <a:p>
            <a:pPr marL="0" indent="0">
              <a:buNone/>
            </a:pPr>
            <a:r>
              <a:rPr kumimoji="1" lang="ja-JP" altLang="en-US" sz="2000" dirty="0"/>
              <a:t>　　　　　　　　　　　　　　　　　　　　　　　　</a:t>
            </a:r>
            <a:r>
              <a:rPr kumimoji="1" lang="ja-JP" altLang="en-US" sz="2000"/>
              <a:t>　</a:t>
            </a:r>
            <a:endParaRPr kumimoji="1" lang="ja-JP" altLang="en-US" sz="2000" dirty="0"/>
          </a:p>
        </p:txBody>
      </p:sp>
      <p:pic>
        <p:nvPicPr>
          <p:cNvPr id="57346" name="Picture 2" descr="\begin{align*}&#10;&amp;\delta x_i(t_1)=0,\quad \delta x_i(t_2)=0&#10;\end{align*}">
            <a:hlinkClick r:id="rId2"/>
          </p:cNvPr>
          <p:cNvPicPr>
            <a:picLocks noChangeAspect="1" noChangeArrowheads="1"/>
          </p:cNvPicPr>
          <p:nvPr/>
        </p:nvPicPr>
        <p:blipFill>
          <a:blip r:embed="rId3" cstate="print"/>
          <a:srcRect/>
          <a:stretch>
            <a:fillRect/>
          </a:stretch>
        </p:blipFill>
        <p:spPr bwMode="auto">
          <a:xfrm>
            <a:off x="1307734" y="2825626"/>
            <a:ext cx="2866644" cy="264033"/>
          </a:xfrm>
          <a:prstGeom prst="rect">
            <a:avLst/>
          </a:prstGeom>
          <a:noFill/>
        </p:spPr>
      </p:pic>
      <p:cxnSp>
        <p:nvCxnSpPr>
          <p:cNvPr id="9" name="直線矢印コネクタ 8"/>
          <p:cNvCxnSpPr/>
          <p:nvPr/>
        </p:nvCxnSpPr>
        <p:spPr>
          <a:xfrm rot="5400000" flipH="1" flipV="1">
            <a:off x="611560" y="4509120"/>
            <a:ext cx="2160240" cy="1588"/>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691680" y="5589240"/>
            <a:ext cx="5760640" cy="1588"/>
          </a:xfrm>
          <a:prstGeom prst="straightConnector1">
            <a:avLst/>
          </a:prstGeom>
          <a:ln w="1905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rot="5400000">
            <a:off x="1331640" y="4509120"/>
            <a:ext cx="216024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rot="5400000">
            <a:off x="5652120" y="4509120"/>
            <a:ext cx="216024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フリーフォーム 16"/>
          <p:cNvSpPr/>
          <p:nvPr/>
        </p:nvSpPr>
        <p:spPr>
          <a:xfrm>
            <a:off x="2411760" y="3789040"/>
            <a:ext cx="4333009" cy="1068884"/>
          </a:xfrm>
          <a:custGeom>
            <a:avLst/>
            <a:gdLst>
              <a:gd name="connsiteX0" fmla="*/ 0 w 4333009"/>
              <a:gd name="connsiteY0" fmla="*/ 1059872 h 1080654"/>
              <a:gd name="connsiteX1" fmla="*/ 1579418 w 4333009"/>
              <a:gd name="connsiteY1" fmla="*/ 145472 h 1080654"/>
              <a:gd name="connsiteX2" fmla="*/ 3480955 w 4333009"/>
              <a:gd name="connsiteY2" fmla="*/ 0 h 1080654"/>
              <a:gd name="connsiteX3" fmla="*/ 4333009 w 4333009"/>
              <a:gd name="connsiteY3" fmla="*/ 1080654 h 1080654"/>
              <a:gd name="connsiteX0" fmla="*/ 0 w 4333009"/>
              <a:gd name="connsiteY0" fmla="*/ 1059872 h 1080654"/>
              <a:gd name="connsiteX1" fmla="*/ 1307604 w 4333009"/>
              <a:gd name="connsiteY1" fmla="*/ 191600 h 1080654"/>
              <a:gd name="connsiteX2" fmla="*/ 3480955 w 4333009"/>
              <a:gd name="connsiteY2" fmla="*/ 0 h 1080654"/>
              <a:gd name="connsiteX3" fmla="*/ 4333009 w 4333009"/>
              <a:gd name="connsiteY3" fmla="*/ 1080654 h 1080654"/>
              <a:gd name="connsiteX0" fmla="*/ 0 w 4333009"/>
              <a:gd name="connsiteY0" fmla="*/ 1208048 h 1228830"/>
              <a:gd name="connsiteX1" fmla="*/ 1307604 w 4333009"/>
              <a:gd name="connsiteY1" fmla="*/ 339776 h 1228830"/>
              <a:gd name="connsiteX2" fmla="*/ 3480955 w 4333009"/>
              <a:gd name="connsiteY2" fmla="*/ 148176 h 1228830"/>
              <a:gd name="connsiteX3" fmla="*/ 4333009 w 4333009"/>
              <a:gd name="connsiteY3" fmla="*/ 1228830 h 1228830"/>
              <a:gd name="connsiteX0" fmla="*/ 0 w 4333009"/>
              <a:gd name="connsiteY0" fmla="*/ 1208048 h 1228830"/>
              <a:gd name="connsiteX1" fmla="*/ 1307604 w 4333009"/>
              <a:gd name="connsiteY1" fmla="*/ 339776 h 1228830"/>
              <a:gd name="connsiteX2" fmla="*/ 3480955 w 4333009"/>
              <a:gd name="connsiteY2" fmla="*/ 148176 h 1228830"/>
              <a:gd name="connsiteX3" fmla="*/ 4333009 w 4333009"/>
              <a:gd name="connsiteY3" fmla="*/ 1228830 h 1228830"/>
              <a:gd name="connsiteX0" fmla="*/ 0 w 4333009"/>
              <a:gd name="connsiteY0" fmla="*/ 1016448 h 1037230"/>
              <a:gd name="connsiteX1" fmla="*/ 1307604 w 4333009"/>
              <a:gd name="connsiteY1" fmla="*/ 148176 h 1037230"/>
              <a:gd name="connsiteX2" fmla="*/ 3395836 w 4333009"/>
              <a:gd name="connsiteY2" fmla="*/ 148176 h 1037230"/>
              <a:gd name="connsiteX3" fmla="*/ 4333009 w 4333009"/>
              <a:gd name="connsiteY3" fmla="*/ 1037230 h 1037230"/>
              <a:gd name="connsiteX0" fmla="*/ 0 w 4333009"/>
              <a:gd name="connsiteY0" fmla="*/ 1016448 h 1037230"/>
              <a:gd name="connsiteX1" fmla="*/ 1307604 w 4333009"/>
              <a:gd name="connsiteY1" fmla="*/ 148176 h 1037230"/>
              <a:gd name="connsiteX2" fmla="*/ 3395836 w 4333009"/>
              <a:gd name="connsiteY2" fmla="*/ 148176 h 1037230"/>
              <a:gd name="connsiteX3" fmla="*/ 4333009 w 4333009"/>
              <a:gd name="connsiteY3" fmla="*/ 1037230 h 1037230"/>
              <a:gd name="connsiteX0" fmla="*/ 0 w 4333009"/>
              <a:gd name="connsiteY0" fmla="*/ 1202515 h 1223297"/>
              <a:gd name="connsiteX1" fmla="*/ 1307604 w 4333009"/>
              <a:gd name="connsiteY1" fmla="*/ 334243 h 1223297"/>
              <a:gd name="connsiteX2" fmla="*/ 3395836 w 4333009"/>
              <a:gd name="connsiteY2" fmla="*/ 334243 h 1223297"/>
              <a:gd name="connsiteX3" fmla="*/ 4333009 w 4333009"/>
              <a:gd name="connsiteY3" fmla="*/ 1223297 h 1223297"/>
              <a:gd name="connsiteX0" fmla="*/ 0 w 4333009"/>
              <a:gd name="connsiteY0" fmla="*/ 1012984 h 1033766"/>
              <a:gd name="connsiteX1" fmla="*/ 1307604 w 4333009"/>
              <a:gd name="connsiteY1" fmla="*/ 144712 h 1033766"/>
              <a:gd name="connsiteX2" fmla="*/ 3395836 w 4333009"/>
              <a:gd name="connsiteY2" fmla="*/ 144712 h 1033766"/>
              <a:gd name="connsiteX3" fmla="*/ 4333009 w 4333009"/>
              <a:gd name="connsiteY3" fmla="*/ 1033766 h 1033766"/>
              <a:gd name="connsiteX0" fmla="*/ 0 w 4333009"/>
              <a:gd name="connsiteY0" fmla="*/ 1185745 h 1206527"/>
              <a:gd name="connsiteX1" fmla="*/ 1307604 w 4333009"/>
              <a:gd name="connsiteY1" fmla="*/ 317473 h 1206527"/>
              <a:gd name="connsiteX2" fmla="*/ 3395836 w 4333009"/>
              <a:gd name="connsiteY2" fmla="*/ 317473 h 1206527"/>
              <a:gd name="connsiteX3" fmla="*/ 4333009 w 4333009"/>
              <a:gd name="connsiteY3" fmla="*/ 1206527 h 1206527"/>
              <a:gd name="connsiteX0" fmla="*/ 0 w 4333009"/>
              <a:gd name="connsiteY0" fmla="*/ 1185745 h 1206527"/>
              <a:gd name="connsiteX1" fmla="*/ 1307604 w 4333009"/>
              <a:gd name="connsiteY1" fmla="*/ 317473 h 1206527"/>
              <a:gd name="connsiteX2" fmla="*/ 3395836 w 4333009"/>
              <a:gd name="connsiteY2" fmla="*/ 317473 h 1206527"/>
              <a:gd name="connsiteX3" fmla="*/ 4333009 w 4333009"/>
              <a:gd name="connsiteY3" fmla="*/ 1206527 h 1206527"/>
              <a:gd name="connsiteX0" fmla="*/ 0 w 4333009"/>
              <a:gd name="connsiteY0" fmla="*/ 1099704 h 1120486"/>
              <a:gd name="connsiteX1" fmla="*/ 1307604 w 4333009"/>
              <a:gd name="connsiteY1" fmla="*/ 231432 h 1120486"/>
              <a:gd name="connsiteX2" fmla="*/ 3395836 w 4333009"/>
              <a:gd name="connsiteY2" fmla="*/ 231432 h 1120486"/>
              <a:gd name="connsiteX3" fmla="*/ 4333009 w 4333009"/>
              <a:gd name="connsiteY3" fmla="*/ 1120486 h 1120486"/>
              <a:gd name="connsiteX0" fmla="*/ 0 w 4333009"/>
              <a:gd name="connsiteY0" fmla="*/ 1048102 h 1068884"/>
              <a:gd name="connsiteX1" fmla="*/ 1307604 w 4333009"/>
              <a:gd name="connsiteY1" fmla="*/ 179830 h 1068884"/>
              <a:gd name="connsiteX2" fmla="*/ 3395836 w 4333009"/>
              <a:gd name="connsiteY2" fmla="*/ 179830 h 1068884"/>
              <a:gd name="connsiteX3" fmla="*/ 4333009 w 4333009"/>
              <a:gd name="connsiteY3" fmla="*/ 1068884 h 1068884"/>
            </a:gdLst>
            <a:ahLst/>
            <a:cxnLst>
              <a:cxn ang="0">
                <a:pos x="connsiteX0" y="connsiteY0"/>
              </a:cxn>
              <a:cxn ang="0">
                <a:pos x="connsiteX1" y="connsiteY1"/>
              </a:cxn>
              <a:cxn ang="0">
                <a:pos x="connsiteX2" y="connsiteY2"/>
              </a:cxn>
              <a:cxn ang="0">
                <a:pos x="connsiteX3" y="connsiteY3"/>
              </a:cxn>
            </a:cxnLst>
            <a:rect l="l" t="t" r="r" b="b"/>
            <a:pathLst>
              <a:path w="4333009" h="1068884">
                <a:moveTo>
                  <a:pt x="0" y="1048102"/>
                </a:moveTo>
                <a:cubicBezTo>
                  <a:pt x="435868" y="758678"/>
                  <a:pt x="741631" y="324542"/>
                  <a:pt x="1307604" y="179830"/>
                </a:cubicBezTo>
                <a:cubicBezTo>
                  <a:pt x="1873577" y="35118"/>
                  <a:pt x="2863932" y="0"/>
                  <a:pt x="3395836" y="179830"/>
                </a:cubicBezTo>
                <a:cubicBezTo>
                  <a:pt x="3975867" y="375931"/>
                  <a:pt x="4048991" y="708666"/>
                  <a:pt x="4333009" y="1068884"/>
                </a:cubicBezTo>
              </a:path>
            </a:pathLst>
          </a:custGeom>
          <a:ln w="28575">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フリーフォーム 17"/>
          <p:cNvSpPr/>
          <p:nvPr/>
        </p:nvSpPr>
        <p:spPr>
          <a:xfrm>
            <a:off x="2411760" y="4005064"/>
            <a:ext cx="4333009" cy="851526"/>
          </a:xfrm>
          <a:custGeom>
            <a:avLst/>
            <a:gdLst>
              <a:gd name="connsiteX0" fmla="*/ 0 w 4333009"/>
              <a:gd name="connsiteY0" fmla="*/ 1059872 h 1080654"/>
              <a:gd name="connsiteX1" fmla="*/ 1579418 w 4333009"/>
              <a:gd name="connsiteY1" fmla="*/ 145472 h 1080654"/>
              <a:gd name="connsiteX2" fmla="*/ 3480955 w 4333009"/>
              <a:gd name="connsiteY2" fmla="*/ 0 h 1080654"/>
              <a:gd name="connsiteX3" fmla="*/ 4333009 w 4333009"/>
              <a:gd name="connsiteY3" fmla="*/ 1080654 h 1080654"/>
              <a:gd name="connsiteX0" fmla="*/ 0 w 4333009"/>
              <a:gd name="connsiteY0" fmla="*/ 1059872 h 1080654"/>
              <a:gd name="connsiteX1" fmla="*/ 1307604 w 4333009"/>
              <a:gd name="connsiteY1" fmla="*/ 191600 h 1080654"/>
              <a:gd name="connsiteX2" fmla="*/ 3480955 w 4333009"/>
              <a:gd name="connsiteY2" fmla="*/ 0 h 1080654"/>
              <a:gd name="connsiteX3" fmla="*/ 4333009 w 4333009"/>
              <a:gd name="connsiteY3" fmla="*/ 1080654 h 1080654"/>
              <a:gd name="connsiteX0" fmla="*/ 0 w 4333009"/>
              <a:gd name="connsiteY0" fmla="*/ 1208048 h 1228830"/>
              <a:gd name="connsiteX1" fmla="*/ 1307604 w 4333009"/>
              <a:gd name="connsiteY1" fmla="*/ 339776 h 1228830"/>
              <a:gd name="connsiteX2" fmla="*/ 3480955 w 4333009"/>
              <a:gd name="connsiteY2" fmla="*/ 148176 h 1228830"/>
              <a:gd name="connsiteX3" fmla="*/ 4333009 w 4333009"/>
              <a:gd name="connsiteY3" fmla="*/ 1228830 h 1228830"/>
              <a:gd name="connsiteX0" fmla="*/ 0 w 4333009"/>
              <a:gd name="connsiteY0" fmla="*/ 1208048 h 1228830"/>
              <a:gd name="connsiteX1" fmla="*/ 1307604 w 4333009"/>
              <a:gd name="connsiteY1" fmla="*/ 339776 h 1228830"/>
              <a:gd name="connsiteX2" fmla="*/ 3480955 w 4333009"/>
              <a:gd name="connsiteY2" fmla="*/ 148176 h 1228830"/>
              <a:gd name="connsiteX3" fmla="*/ 4333009 w 4333009"/>
              <a:gd name="connsiteY3" fmla="*/ 1228830 h 1228830"/>
              <a:gd name="connsiteX0" fmla="*/ 0 w 4333009"/>
              <a:gd name="connsiteY0" fmla="*/ 1016448 h 1037230"/>
              <a:gd name="connsiteX1" fmla="*/ 1307604 w 4333009"/>
              <a:gd name="connsiteY1" fmla="*/ 148176 h 1037230"/>
              <a:gd name="connsiteX2" fmla="*/ 3395836 w 4333009"/>
              <a:gd name="connsiteY2" fmla="*/ 148176 h 1037230"/>
              <a:gd name="connsiteX3" fmla="*/ 4333009 w 4333009"/>
              <a:gd name="connsiteY3" fmla="*/ 1037230 h 1037230"/>
              <a:gd name="connsiteX0" fmla="*/ 0 w 4333009"/>
              <a:gd name="connsiteY0" fmla="*/ 1016448 h 1037230"/>
              <a:gd name="connsiteX1" fmla="*/ 1307604 w 4333009"/>
              <a:gd name="connsiteY1" fmla="*/ 148176 h 1037230"/>
              <a:gd name="connsiteX2" fmla="*/ 3395836 w 4333009"/>
              <a:gd name="connsiteY2" fmla="*/ 148176 h 1037230"/>
              <a:gd name="connsiteX3" fmla="*/ 4333009 w 4333009"/>
              <a:gd name="connsiteY3" fmla="*/ 1037230 h 1037230"/>
              <a:gd name="connsiteX0" fmla="*/ 0 w 4333009"/>
              <a:gd name="connsiteY0" fmla="*/ 1202515 h 1223297"/>
              <a:gd name="connsiteX1" fmla="*/ 1307604 w 4333009"/>
              <a:gd name="connsiteY1" fmla="*/ 334243 h 1223297"/>
              <a:gd name="connsiteX2" fmla="*/ 3395836 w 4333009"/>
              <a:gd name="connsiteY2" fmla="*/ 334243 h 1223297"/>
              <a:gd name="connsiteX3" fmla="*/ 4333009 w 4333009"/>
              <a:gd name="connsiteY3" fmla="*/ 1223297 h 1223297"/>
              <a:gd name="connsiteX0" fmla="*/ 0 w 4333009"/>
              <a:gd name="connsiteY0" fmla="*/ 1012984 h 1033766"/>
              <a:gd name="connsiteX1" fmla="*/ 1307604 w 4333009"/>
              <a:gd name="connsiteY1" fmla="*/ 144712 h 1033766"/>
              <a:gd name="connsiteX2" fmla="*/ 3395836 w 4333009"/>
              <a:gd name="connsiteY2" fmla="*/ 144712 h 1033766"/>
              <a:gd name="connsiteX3" fmla="*/ 4333009 w 4333009"/>
              <a:gd name="connsiteY3" fmla="*/ 1033766 h 1033766"/>
              <a:gd name="connsiteX0" fmla="*/ 0 w 4333009"/>
              <a:gd name="connsiteY0" fmla="*/ 1185745 h 1206527"/>
              <a:gd name="connsiteX1" fmla="*/ 1307604 w 4333009"/>
              <a:gd name="connsiteY1" fmla="*/ 317473 h 1206527"/>
              <a:gd name="connsiteX2" fmla="*/ 3395836 w 4333009"/>
              <a:gd name="connsiteY2" fmla="*/ 317473 h 1206527"/>
              <a:gd name="connsiteX3" fmla="*/ 4333009 w 4333009"/>
              <a:gd name="connsiteY3" fmla="*/ 1206527 h 1206527"/>
              <a:gd name="connsiteX0" fmla="*/ 0 w 4333009"/>
              <a:gd name="connsiteY0" fmla="*/ 1185745 h 1206527"/>
              <a:gd name="connsiteX1" fmla="*/ 1307604 w 4333009"/>
              <a:gd name="connsiteY1" fmla="*/ 317473 h 1206527"/>
              <a:gd name="connsiteX2" fmla="*/ 3395836 w 4333009"/>
              <a:gd name="connsiteY2" fmla="*/ 317473 h 1206527"/>
              <a:gd name="connsiteX3" fmla="*/ 4333009 w 4333009"/>
              <a:gd name="connsiteY3" fmla="*/ 1206527 h 1206527"/>
              <a:gd name="connsiteX0" fmla="*/ 0 w 4333009"/>
              <a:gd name="connsiteY0" fmla="*/ 1099704 h 1120486"/>
              <a:gd name="connsiteX1" fmla="*/ 1307604 w 4333009"/>
              <a:gd name="connsiteY1" fmla="*/ 231432 h 1120486"/>
              <a:gd name="connsiteX2" fmla="*/ 3395836 w 4333009"/>
              <a:gd name="connsiteY2" fmla="*/ 231432 h 1120486"/>
              <a:gd name="connsiteX3" fmla="*/ 4333009 w 4333009"/>
              <a:gd name="connsiteY3" fmla="*/ 1120486 h 1120486"/>
              <a:gd name="connsiteX0" fmla="*/ 0 w 4333009"/>
              <a:gd name="connsiteY0" fmla="*/ 1048102 h 1068884"/>
              <a:gd name="connsiteX1" fmla="*/ 1307604 w 4333009"/>
              <a:gd name="connsiteY1" fmla="*/ 179830 h 1068884"/>
              <a:gd name="connsiteX2" fmla="*/ 3395836 w 4333009"/>
              <a:gd name="connsiteY2" fmla="*/ 179830 h 1068884"/>
              <a:gd name="connsiteX3" fmla="*/ 4333009 w 4333009"/>
              <a:gd name="connsiteY3" fmla="*/ 1068884 h 1068884"/>
              <a:gd name="connsiteX0" fmla="*/ 0 w 4333009"/>
              <a:gd name="connsiteY0" fmla="*/ 1048102 h 1068884"/>
              <a:gd name="connsiteX1" fmla="*/ 1371228 w 4333009"/>
              <a:gd name="connsiteY1" fmla="*/ 315462 h 1068884"/>
              <a:gd name="connsiteX2" fmla="*/ 3395836 w 4333009"/>
              <a:gd name="connsiteY2" fmla="*/ 179830 h 1068884"/>
              <a:gd name="connsiteX3" fmla="*/ 4333009 w 4333009"/>
              <a:gd name="connsiteY3" fmla="*/ 1068884 h 1068884"/>
              <a:gd name="connsiteX0" fmla="*/ 0 w 4333009"/>
              <a:gd name="connsiteY0" fmla="*/ 830744 h 851526"/>
              <a:gd name="connsiteX1" fmla="*/ 1371228 w 4333009"/>
              <a:gd name="connsiteY1" fmla="*/ 98104 h 851526"/>
              <a:gd name="connsiteX2" fmla="*/ 3315444 w 4333009"/>
              <a:gd name="connsiteY2" fmla="*/ 242120 h 851526"/>
              <a:gd name="connsiteX3" fmla="*/ 4333009 w 4333009"/>
              <a:gd name="connsiteY3" fmla="*/ 851526 h 851526"/>
              <a:gd name="connsiteX0" fmla="*/ 0 w 4333009"/>
              <a:gd name="connsiteY0" fmla="*/ 830744 h 851526"/>
              <a:gd name="connsiteX1" fmla="*/ 1371228 w 4333009"/>
              <a:gd name="connsiteY1" fmla="*/ 98104 h 851526"/>
              <a:gd name="connsiteX2" fmla="*/ 3315444 w 4333009"/>
              <a:gd name="connsiteY2" fmla="*/ 242120 h 851526"/>
              <a:gd name="connsiteX3" fmla="*/ 4333009 w 4333009"/>
              <a:gd name="connsiteY3" fmla="*/ 851526 h 851526"/>
              <a:gd name="connsiteX0" fmla="*/ 0 w 4333009"/>
              <a:gd name="connsiteY0" fmla="*/ 830744 h 851526"/>
              <a:gd name="connsiteX1" fmla="*/ 1371228 w 4333009"/>
              <a:gd name="connsiteY1" fmla="*/ 98104 h 851526"/>
              <a:gd name="connsiteX2" fmla="*/ 3315444 w 4333009"/>
              <a:gd name="connsiteY2" fmla="*/ 242120 h 851526"/>
              <a:gd name="connsiteX3" fmla="*/ 4333009 w 4333009"/>
              <a:gd name="connsiteY3" fmla="*/ 851526 h 851526"/>
              <a:gd name="connsiteX0" fmla="*/ 0 w 4333009"/>
              <a:gd name="connsiteY0" fmla="*/ 830744 h 851526"/>
              <a:gd name="connsiteX1" fmla="*/ 1371228 w 4333009"/>
              <a:gd name="connsiteY1" fmla="*/ 98104 h 851526"/>
              <a:gd name="connsiteX2" fmla="*/ 3315444 w 4333009"/>
              <a:gd name="connsiteY2" fmla="*/ 242120 h 851526"/>
              <a:gd name="connsiteX3" fmla="*/ 4333009 w 4333009"/>
              <a:gd name="connsiteY3" fmla="*/ 851526 h 851526"/>
              <a:gd name="connsiteX0" fmla="*/ 0 w 4333009"/>
              <a:gd name="connsiteY0" fmla="*/ 830744 h 851526"/>
              <a:gd name="connsiteX1" fmla="*/ 1371228 w 4333009"/>
              <a:gd name="connsiteY1" fmla="*/ 98104 h 851526"/>
              <a:gd name="connsiteX2" fmla="*/ 3315444 w 4333009"/>
              <a:gd name="connsiteY2" fmla="*/ 242120 h 851526"/>
              <a:gd name="connsiteX3" fmla="*/ 4333009 w 4333009"/>
              <a:gd name="connsiteY3" fmla="*/ 851526 h 851526"/>
            </a:gdLst>
            <a:ahLst/>
            <a:cxnLst>
              <a:cxn ang="0">
                <a:pos x="connsiteX0" y="connsiteY0"/>
              </a:cxn>
              <a:cxn ang="0">
                <a:pos x="connsiteX1" y="connsiteY1"/>
              </a:cxn>
              <a:cxn ang="0">
                <a:pos x="connsiteX2" y="connsiteY2"/>
              </a:cxn>
              <a:cxn ang="0">
                <a:pos x="connsiteX3" y="connsiteY3"/>
              </a:cxn>
            </a:cxnLst>
            <a:rect l="l" t="t" r="r" b="b"/>
            <a:pathLst>
              <a:path w="4333009" h="851526">
                <a:moveTo>
                  <a:pt x="0" y="830744"/>
                </a:moveTo>
                <a:cubicBezTo>
                  <a:pt x="511905" y="656155"/>
                  <a:pt x="818654" y="196208"/>
                  <a:pt x="1371228" y="98104"/>
                </a:cubicBezTo>
                <a:cubicBezTo>
                  <a:pt x="1923802" y="0"/>
                  <a:pt x="2783540" y="62290"/>
                  <a:pt x="3315444" y="242120"/>
                </a:cubicBezTo>
                <a:cubicBezTo>
                  <a:pt x="3895475" y="438221"/>
                  <a:pt x="3964019" y="512624"/>
                  <a:pt x="4333009" y="851526"/>
                </a:cubicBezTo>
              </a:path>
            </a:pathLst>
          </a:cu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テキスト ボックス 18"/>
          <p:cNvSpPr txBox="1"/>
          <p:nvPr/>
        </p:nvSpPr>
        <p:spPr>
          <a:xfrm>
            <a:off x="4283968" y="4077072"/>
            <a:ext cx="622286" cy="400110"/>
          </a:xfrm>
          <a:prstGeom prst="rect">
            <a:avLst/>
          </a:prstGeom>
          <a:noFill/>
        </p:spPr>
        <p:txBody>
          <a:bodyPr wrap="none" rtlCol="0">
            <a:spAutoFit/>
          </a:bodyPr>
          <a:lstStyle/>
          <a:p>
            <a:r>
              <a:rPr lang="en-US" altLang="ja-JP" sz="2000" dirty="0">
                <a:latin typeface="cmmi10" pitchFamily="34" charset="0"/>
              </a:rPr>
              <a:t>x </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endParaRPr kumimoji="1" lang="ja-JP" altLang="en-US" sz="2000" dirty="0"/>
          </a:p>
        </p:txBody>
      </p:sp>
      <p:sp>
        <p:nvSpPr>
          <p:cNvPr id="21" name="テキスト ボックス 20"/>
          <p:cNvSpPr txBox="1"/>
          <p:nvPr/>
        </p:nvSpPr>
        <p:spPr>
          <a:xfrm>
            <a:off x="2267744" y="5661248"/>
            <a:ext cx="362600" cy="400110"/>
          </a:xfrm>
          <a:prstGeom prst="rect">
            <a:avLst/>
          </a:prstGeom>
          <a:noFill/>
        </p:spPr>
        <p:txBody>
          <a:bodyPr wrap="none" rtlCol="0">
            <a:spAutoFit/>
          </a:bodyPr>
          <a:lstStyle/>
          <a:p>
            <a:r>
              <a:rPr lang="en-US" altLang="ja-JP" sz="2000" dirty="0">
                <a:latin typeface="cmmi10" pitchFamily="34" charset="0"/>
              </a:rPr>
              <a:t>t</a:t>
            </a:r>
            <a:r>
              <a:rPr lang="en-US" altLang="ja-JP" sz="2000" baseline="-25000" dirty="0">
                <a:latin typeface="cmr10" pitchFamily="34" charset="0"/>
              </a:rPr>
              <a:t>1</a:t>
            </a:r>
            <a:endParaRPr kumimoji="1" lang="ja-JP" altLang="en-US" sz="2000" dirty="0"/>
          </a:p>
        </p:txBody>
      </p:sp>
      <p:sp>
        <p:nvSpPr>
          <p:cNvPr id="22" name="テキスト ボックス 21"/>
          <p:cNvSpPr txBox="1"/>
          <p:nvPr/>
        </p:nvSpPr>
        <p:spPr>
          <a:xfrm>
            <a:off x="6516216" y="5661248"/>
            <a:ext cx="362600" cy="400110"/>
          </a:xfrm>
          <a:prstGeom prst="rect">
            <a:avLst/>
          </a:prstGeom>
          <a:noFill/>
        </p:spPr>
        <p:txBody>
          <a:bodyPr wrap="none" rtlCol="0">
            <a:spAutoFit/>
          </a:bodyPr>
          <a:lstStyle/>
          <a:p>
            <a:r>
              <a:rPr lang="en-US" altLang="ja-JP" sz="2000" dirty="0">
                <a:latin typeface="cmmi10" pitchFamily="34" charset="0"/>
              </a:rPr>
              <a:t>t</a:t>
            </a:r>
            <a:r>
              <a:rPr lang="en-US" altLang="ja-JP" sz="2000" baseline="-25000" dirty="0">
                <a:latin typeface="cmr10" pitchFamily="34" charset="0"/>
              </a:rPr>
              <a:t>2</a:t>
            </a:r>
            <a:endParaRPr kumimoji="1" lang="ja-JP" altLang="en-US" sz="2000" dirty="0"/>
          </a:p>
        </p:txBody>
      </p:sp>
      <p:sp>
        <p:nvSpPr>
          <p:cNvPr id="23" name="テキスト ボックス 22"/>
          <p:cNvSpPr txBox="1"/>
          <p:nvPr/>
        </p:nvSpPr>
        <p:spPr>
          <a:xfrm>
            <a:off x="1331640" y="3429000"/>
            <a:ext cx="330540" cy="400110"/>
          </a:xfrm>
          <a:prstGeom prst="rect">
            <a:avLst/>
          </a:prstGeom>
          <a:noFill/>
        </p:spPr>
        <p:txBody>
          <a:bodyPr wrap="none" rtlCol="0">
            <a:spAutoFit/>
          </a:bodyPr>
          <a:lstStyle/>
          <a:p>
            <a:r>
              <a:rPr lang="en-US" altLang="ja-JP" sz="2000" dirty="0">
                <a:latin typeface="cmmi10" pitchFamily="34" charset="0"/>
              </a:rPr>
              <a:t>x</a:t>
            </a:r>
            <a:endParaRPr kumimoji="1" lang="ja-JP" altLang="en-US" sz="2000" dirty="0"/>
          </a:p>
        </p:txBody>
      </p:sp>
      <p:sp>
        <p:nvSpPr>
          <p:cNvPr id="24" name="テキスト ボックス 23"/>
          <p:cNvSpPr txBox="1"/>
          <p:nvPr/>
        </p:nvSpPr>
        <p:spPr>
          <a:xfrm>
            <a:off x="4067944" y="3429000"/>
            <a:ext cx="1455848" cy="400110"/>
          </a:xfrm>
          <a:prstGeom prst="rect">
            <a:avLst/>
          </a:prstGeom>
          <a:noFill/>
        </p:spPr>
        <p:txBody>
          <a:bodyPr wrap="none" rtlCol="0">
            <a:spAutoFit/>
          </a:bodyPr>
          <a:lstStyle/>
          <a:p>
            <a:r>
              <a:rPr lang="en-US" altLang="ja-JP" sz="2000" dirty="0">
                <a:latin typeface="cmmi10" pitchFamily="34" charset="0"/>
              </a:rPr>
              <a:t>x </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r>
              <a:rPr lang="ja-JP" altLang="en-US" sz="1000" dirty="0"/>
              <a:t> </a:t>
            </a:r>
            <a:r>
              <a:rPr lang="en-US" altLang="ja-JP" sz="2000" dirty="0">
                <a:latin typeface="cmr10" pitchFamily="34" charset="0"/>
                <a:sym typeface="Symbol"/>
              </a:rPr>
              <a:t>+</a:t>
            </a:r>
            <a:r>
              <a:rPr lang="en-US" altLang="ja-JP" sz="1000" dirty="0">
                <a:sym typeface="Symbol"/>
              </a:rPr>
              <a:t> </a:t>
            </a:r>
            <a:r>
              <a:rPr lang="en-US" altLang="ja-JP" sz="2000" i="1" dirty="0">
                <a:latin typeface="cmmi10" pitchFamily="34" charset="0"/>
                <a:sym typeface="Symbol"/>
              </a:rPr>
              <a:t></a:t>
            </a:r>
            <a:r>
              <a:rPr lang="en-US" altLang="ja-JP" sz="2000" dirty="0">
                <a:latin typeface="cmmi10" pitchFamily="34" charset="0"/>
              </a:rPr>
              <a:t>x</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a:t>
            </a:r>
            <a:endParaRPr kumimoji="1" lang="ja-JP" altLang="en-US" sz="2000" dirty="0"/>
          </a:p>
        </p:txBody>
      </p:sp>
      <p:sp>
        <p:nvSpPr>
          <p:cNvPr id="4" name="スライド番号プレースホルダー 3">
            <a:extLst>
              <a:ext uri="{FF2B5EF4-FFF2-40B4-BE49-F238E27FC236}">
                <a16:creationId xmlns:a16="http://schemas.microsoft.com/office/drawing/2014/main" id="{CB04F533-62B6-4A68-984D-F5096E95C6E2}"/>
              </a:ext>
            </a:extLst>
          </p:cNvPr>
          <p:cNvSpPr>
            <a:spLocks noGrp="1"/>
          </p:cNvSpPr>
          <p:nvPr>
            <p:ph type="sldNum" sz="quarter" idx="12"/>
          </p:nvPr>
        </p:nvSpPr>
        <p:spPr/>
        <p:txBody>
          <a:bodyPr/>
          <a:lstStyle/>
          <a:p>
            <a:fld id="{D2D8002D-B5B0-4BAC-B1F6-782DDCCE6D9C}" type="slidenum">
              <a:rPr kumimoji="1" lang="ja-JP" altLang="en-US" smtClean="0"/>
              <a:pPr/>
              <a:t>86</a:t>
            </a:fld>
            <a:endParaRPr kumimoji="1" lang="ja-JP" altLang="en-US" dirty="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運動エネルギーとの関係</a:t>
            </a:r>
          </a:p>
        </p:txBody>
      </p:sp>
      <p:sp>
        <p:nvSpPr>
          <p:cNvPr id="3" name="日付プレースホルダ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 5"/>
          <p:cNvSpPr>
            <a:spLocks noGrp="1"/>
          </p:cNvSpPr>
          <p:nvPr>
            <p:ph sz="quarter" idx="1"/>
          </p:nvPr>
        </p:nvSpPr>
        <p:spPr/>
        <p:txBody>
          <a:bodyPr>
            <a:normAutofit/>
          </a:bodyPr>
          <a:lstStyle/>
          <a:p>
            <a:r>
              <a:rPr lang="ja-JP" altLang="en-US" sz="2000" dirty="0"/>
              <a:t>運動エネルギー </a:t>
            </a:r>
            <a:r>
              <a:rPr lang="en-US" altLang="ja-JP" sz="2000" dirty="0"/>
              <a:t>(kinetic energy):</a:t>
            </a:r>
          </a:p>
          <a:p>
            <a:endParaRPr kumimoji="1" lang="en-US" altLang="ja-JP" sz="2000" dirty="0"/>
          </a:p>
          <a:p>
            <a:endParaRPr lang="en-US" altLang="ja-JP" sz="2000" dirty="0"/>
          </a:p>
          <a:p>
            <a:r>
              <a:rPr lang="ja-JP" altLang="en-US" sz="2000" dirty="0"/>
              <a:t>運動エネルギーの変分の時間積分</a:t>
            </a:r>
            <a:r>
              <a:rPr lang="en-US" altLang="ja-JP" sz="2000" dirty="0"/>
              <a:t>:</a:t>
            </a:r>
          </a:p>
          <a:p>
            <a:pPr>
              <a:buNone/>
            </a:pPr>
            <a:endParaRPr kumimoji="1" lang="ja-JP" altLang="en-US" sz="2000" dirty="0"/>
          </a:p>
        </p:txBody>
      </p:sp>
      <p:sp>
        <p:nvSpPr>
          <p:cNvPr id="8" name="角丸四角形吹き出し 7"/>
          <p:cNvSpPr/>
          <p:nvPr/>
        </p:nvSpPr>
        <p:spPr>
          <a:xfrm>
            <a:off x="6450668" y="3873283"/>
            <a:ext cx="1363330" cy="579550"/>
          </a:xfrm>
          <a:prstGeom prst="wedgeRoundRectCallout">
            <a:avLst>
              <a:gd name="adj1" fmla="val -178561"/>
              <a:gd name="adj2" fmla="val 10411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t>部分積分</a:t>
            </a:r>
          </a:p>
        </p:txBody>
      </p:sp>
      <p:sp>
        <p:nvSpPr>
          <p:cNvPr id="12" name="角丸四角形吹き出し 11"/>
          <p:cNvSpPr/>
          <p:nvPr/>
        </p:nvSpPr>
        <p:spPr>
          <a:xfrm>
            <a:off x="6228184" y="5157192"/>
            <a:ext cx="2592288" cy="579550"/>
          </a:xfrm>
          <a:prstGeom prst="wedgeRoundRectCallout">
            <a:avLst>
              <a:gd name="adj1" fmla="val -170621"/>
              <a:gd name="adj2" fmla="val 181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t>境界で仮想変位ゼロ</a:t>
            </a:r>
            <a:endParaRPr kumimoji="1" lang="ja-JP" altLang="en-US" sz="2000" dirty="0"/>
          </a:p>
        </p:txBody>
      </p:sp>
      <p:pic>
        <p:nvPicPr>
          <p:cNvPr id="1030" name="Picture 6" descr="\begin{align*}&#10;&amp;T=\sum_{i=1}^n\frac{1}{2}m_i\|\dot{x}_i\|^2&#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1769" y="1628800"/>
            <a:ext cx="2055686" cy="719804"/>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begin{align*}&#10;&amp;\int_{t_0}^{t_1}\Delta Tdt = &#10;\frac{1}{2}\sum_{i=1}^n\int_{t_0}^{t_1}m_i(\|\dot{x}_i+\delta\dot{x}_i\|^2-\|\dot{x}_i\|^2)dt\\&#10;&amp;\ = \frac{1}{2}\sum_{i=1}^n\int_{t_0}^{t_1}m_i(2\dot{x}_i^T\delta\dot{x}_i+\|\delta\dot{x}_i\|^2)dt\\&#10;&amp;\ = \left[\sum_{i=1}^n m_i\dot{x}_i^T\delta x_{i}\right]_{t_0}^{t_1}-\sum_{i=1}^n\int_{t_0}^{t_1}m_i\ddot{x}_i^T\delta x_idt +O(\delta\dot{x}^2)\\&#10;&amp;=-\sum_{i=1}^n\int_{t_0}^{t_1}m_i\ddot{x}_i^T\delta x_idt +O(\delta\dot{x}^2)&#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1769" y="2852936"/>
            <a:ext cx="5843302" cy="3438716"/>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D33C0593-D9AE-4F9F-8692-8935257E9EFE}"/>
              </a:ext>
            </a:extLst>
          </p:cNvPr>
          <p:cNvSpPr>
            <a:spLocks noGrp="1"/>
          </p:cNvSpPr>
          <p:nvPr>
            <p:ph type="sldNum" sz="quarter" idx="12"/>
          </p:nvPr>
        </p:nvSpPr>
        <p:spPr/>
        <p:txBody>
          <a:bodyPr/>
          <a:lstStyle/>
          <a:p>
            <a:fld id="{D2D8002D-B5B0-4BAC-B1F6-782DDCCE6D9C}" type="slidenum">
              <a:rPr kumimoji="1" lang="ja-JP" altLang="en-US" smtClean="0"/>
              <a:pPr/>
              <a:t>87</a:t>
            </a:fld>
            <a:endParaRPr kumimoji="1" lang="ja-JP" altLang="en-US" dirty="0"/>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ダランベールの原理の書き換え</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力を拘束力とポテンシャル力だけに限定。</a:t>
            </a:r>
            <a:endParaRPr kumimoji="1" lang="en-US" altLang="ja-JP" sz="2000" dirty="0"/>
          </a:p>
          <a:p>
            <a:r>
              <a:rPr lang="ja-JP" altLang="en-US" sz="2000" u="sng" dirty="0"/>
              <a:t>最小作用の原理</a:t>
            </a:r>
            <a:r>
              <a:rPr lang="en-US" altLang="ja-JP" sz="2000" u="sng" dirty="0"/>
              <a:t>(principle of minimum action)</a:t>
            </a:r>
            <a:r>
              <a:rPr lang="en-US" altLang="ja-JP" sz="2000" dirty="0"/>
              <a:t>:   (</a:t>
            </a:r>
            <a:r>
              <a:rPr lang="ja-JP" altLang="en-US" sz="2000" dirty="0"/>
              <a:t>最小作用の原理と呼ばれるものには</a:t>
            </a:r>
            <a:r>
              <a:rPr lang="en-US" altLang="ja-JP" sz="2000" dirty="0"/>
              <a:t>2</a:t>
            </a:r>
            <a:r>
              <a:rPr lang="ja-JP" altLang="en-US" sz="2000" dirty="0"/>
              <a:t>つあって、以下は</a:t>
            </a:r>
            <a:r>
              <a:rPr lang="ja-JP" altLang="en-US" sz="2000" dirty="0">
                <a:solidFill>
                  <a:srgbClr val="FF0000"/>
                </a:solidFill>
              </a:rPr>
              <a:t>ハミルトンの原理</a:t>
            </a:r>
            <a:r>
              <a:rPr lang="en-US" altLang="ja-JP" sz="2000" dirty="0">
                <a:solidFill>
                  <a:srgbClr val="FF0000"/>
                </a:solidFill>
              </a:rPr>
              <a:t>(Hamilton principle)</a:t>
            </a:r>
            <a:r>
              <a:rPr lang="ja-JP" altLang="en-US" sz="2000" dirty="0" err="1"/>
              <a:t>。</a:t>
            </a:r>
            <a:r>
              <a:rPr lang="en-US" altLang="ja-JP" sz="2000" dirty="0"/>
              <a:t>)</a:t>
            </a:r>
          </a:p>
          <a:p>
            <a:pPr marL="0" indent="0">
              <a:buNone/>
            </a:pPr>
            <a:r>
              <a:rPr lang="ja-JP" altLang="en-US" sz="2000" dirty="0"/>
              <a:t>    境界条件と</a:t>
            </a:r>
            <a:r>
              <a:rPr kumimoji="1" lang="ja-JP" altLang="en-US" sz="2000" dirty="0"/>
              <a:t>拘束を満たす</a:t>
            </a:r>
            <a:r>
              <a:rPr kumimoji="1" lang="ja-JP" altLang="en-US" sz="2000" dirty="0">
                <a:solidFill>
                  <a:srgbClr val="FF0000"/>
                </a:solidFill>
              </a:rPr>
              <a:t>微小な</a:t>
            </a:r>
            <a:r>
              <a:rPr kumimoji="1" lang="ja-JP" altLang="en-US" sz="2000" dirty="0"/>
              <a:t>            に対して、</a:t>
            </a:r>
            <a:endParaRPr kumimoji="1" lang="en-US" altLang="ja-JP" sz="2000" dirty="0"/>
          </a:p>
          <a:p>
            <a:pPr marL="0" indent="0">
              <a:buNone/>
            </a:pPr>
            <a:endParaRPr kumimoji="1" lang="en-US" altLang="ja-JP" sz="2000" dirty="0"/>
          </a:p>
          <a:p>
            <a:pPr marL="0" indent="0">
              <a:buNone/>
            </a:pPr>
            <a:endParaRPr lang="en-US" altLang="ja-JP" sz="2000" dirty="0"/>
          </a:p>
          <a:p>
            <a:pPr marL="0" indent="0">
              <a:buNone/>
            </a:pPr>
            <a:endParaRPr kumimoji="1" lang="en-US" altLang="ja-JP" sz="2000" dirty="0"/>
          </a:p>
          <a:p>
            <a:r>
              <a:rPr lang="ja-JP" altLang="en-US" sz="2000" u="sng" dirty="0"/>
              <a:t>ラグランジアン </a:t>
            </a:r>
            <a:r>
              <a:rPr lang="en-US" altLang="ja-JP" sz="2000" u="sng" dirty="0"/>
              <a:t>(</a:t>
            </a:r>
            <a:r>
              <a:rPr lang="en-US" altLang="ja-JP" sz="2000" u="sng" dirty="0" err="1"/>
              <a:t>Lagrangian</a:t>
            </a:r>
            <a:r>
              <a:rPr lang="en-US" altLang="ja-JP" sz="2000" u="sng" dirty="0"/>
              <a:t>):</a:t>
            </a:r>
          </a:p>
          <a:p>
            <a:endParaRPr lang="en-US" altLang="ja-JP" sz="2000" dirty="0"/>
          </a:p>
          <a:p>
            <a:pPr marL="0" indent="0">
              <a:buNone/>
            </a:pPr>
            <a:endParaRPr lang="en-US" altLang="ja-JP" sz="500" dirty="0"/>
          </a:p>
          <a:p>
            <a:r>
              <a:rPr lang="ja-JP" altLang="en-US" sz="2000" u="sng" dirty="0"/>
              <a:t>作用 </a:t>
            </a:r>
            <a:r>
              <a:rPr lang="en-US" altLang="ja-JP" sz="2000" u="sng" dirty="0"/>
              <a:t>(Action):</a:t>
            </a:r>
          </a:p>
          <a:p>
            <a:endParaRPr lang="en-US" altLang="ja-JP" sz="2000" dirty="0"/>
          </a:p>
          <a:p>
            <a:pPr marL="0" indent="0">
              <a:buNone/>
            </a:pPr>
            <a:endParaRPr lang="en-US" altLang="ja-JP" sz="2000" dirty="0"/>
          </a:p>
          <a:p>
            <a:pPr marL="0" indent="0">
              <a:buNone/>
            </a:pPr>
            <a:endParaRPr kumimoji="1" lang="ja-JP" altLang="en-US" sz="2000" dirty="0"/>
          </a:p>
        </p:txBody>
      </p:sp>
      <p:pic>
        <p:nvPicPr>
          <p:cNvPr id="2050" name="Picture 2" descr="\begin{align*}&#10;&amp;\delta{x},\ \delta{\dot{x}}&#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76163" y="2400025"/>
            <a:ext cx="732377" cy="238887"/>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4082663" y="4209089"/>
            <a:ext cx="4820640" cy="432048"/>
          </a:xfrm>
          <a:prstGeom prst="rect">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solidFill>
                  <a:schemeClr val="tx1"/>
                </a:solidFill>
                <a:latin typeface="cmmi10" pitchFamily="34" charset="0"/>
              </a:rPr>
              <a:t>T</a:t>
            </a:r>
            <a:r>
              <a:rPr kumimoji="1" lang="en-US" altLang="ja-JP" sz="2000" dirty="0">
                <a:solidFill>
                  <a:schemeClr val="tx1"/>
                </a:solidFill>
                <a:latin typeface="cmr10" pitchFamily="34" charset="0"/>
              </a:rPr>
              <a:t> – </a:t>
            </a:r>
            <a:r>
              <a:rPr kumimoji="1" lang="en-US" altLang="ja-JP" sz="2000" dirty="0">
                <a:solidFill>
                  <a:schemeClr val="tx1"/>
                </a:solidFill>
                <a:latin typeface="cmmi10" pitchFamily="34" charset="0"/>
              </a:rPr>
              <a:t>D</a:t>
            </a:r>
            <a:r>
              <a:rPr kumimoji="1" lang="en-US" altLang="ja-JP" sz="2000" dirty="0">
                <a:solidFill>
                  <a:schemeClr val="tx1"/>
                </a:solidFill>
                <a:latin typeface="cmr10" pitchFamily="34" charset="0"/>
              </a:rPr>
              <a:t> </a:t>
            </a:r>
            <a:r>
              <a:rPr kumimoji="1" lang="ja-JP" altLang="en-US" sz="2000" dirty="0">
                <a:solidFill>
                  <a:schemeClr val="tx1"/>
                </a:solidFill>
              </a:rPr>
              <a:t>を独立な自由度で表現したもの</a:t>
            </a:r>
          </a:p>
        </p:txBody>
      </p:sp>
      <p:pic>
        <p:nvPicPr>
          <p:cNvPr id="2060" name="Picture 12" descr="\begin{align*}&#10;&amp;S=\int_{t_0}^{t_1}L(q,\dot{q})dt&#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43606" y="5085184"/>
            <a:ext cx="1980248" cy="672656"/>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14" descr="\begin{align*}&#10;&amp;\delta S=\int_{t_0}^{t_1}L(q+\delta{q},\dot{q}+\delta{\dot{x}})-L(q,\dot{q})dt\\&#10;&amp;\ = \int_{t_0}^{t_1}\frac{\partial L}{\partial q}\delta{q}+\frac{\partial L}{\partial \dot{q}}\delta{\dot{q}}dt&#10;+O((\delta q,\delta{\dot{q}})^2)\\&#10;&amp;\ = \left[\frac{\partial L}{\partial \dot{q}}\delta q\right]_{t_0}^{t_1}&#10;-\int_{t_0}^{t_1}\left\{\frac{d}{dt}\left(\frac{\partial L}{\partial \dot{q}}\right)-\frac{\partial L}{\partial q}\right\}\delta q&#10;+O((\delta q,\delta{\dot{q}})^2)\\&#10;&amp;\ = -\int_{t_0}^{t_1}\left\{\frac{d}{dt}\left(\frac{\partial L}{\partial \dot{q}}\right)-\frac{\partial L}{\partial q}\right\}\delta q&#10;+O((\delta q,\delta{\dot{q}})^2)&#10;\end{alig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 name="AutoShape 16" descr="\begin{align*}&#10;&amp;\delta S=\int_{t_0}^{t_1}L(q+\delta{q},\dot{q}+\delta{\dot{x}})-L(q,\dot{q})dt\\&#10;&amp;\ = \int_{t_0}^{t_1}\frac{\partial L}{\partial q}\delta{q}+\frac{\partial L}{\partial \dot{q}}\delta{\dot{q}}dt&#10;+O((\delta q,\delta{\dot{q}})^2)\\&#10;&amp;\ = \left[\frac{\partial L}{\partial \dot{q}}\delta q\right]_{t_0}^{t_1}&#10;-\int_{t_0}^{t_1}\left\{\frac{d}{dt}\left(\frac{\partial L}{\partial \dot{q}}\right)-\frac{\partial L}{\partial q}\right\}\delta q&#10;+O((\delta q,\delta{\dot{q}})^2)\\&#10;&amp;\ = -\int_{t_0}^{t_1}\left\{\frac{d}{dt}\left(\frac{\partial L}{\partial \dot{q}}\right)-\frac{\partial L}{\partial q}\right\}\delta q&#10;+O((\delta q,\delta{\dot{q}})^2)&#10;\end{align*}"/>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AutoShape 18" descr="\begin{align*}&#10;&amp;\delta S=\int_{t_0}^{t_1}L(q+\delta{q},\dot{q}+\delta{\dot{x}})-L(q,\dot{q})dt\\&#10;&amp;\ = \int_{t_0}^{t_1}\frac{\partial L}{\partial q}\delta{q}+\frac{\partial L}{\partial \dot{q}}\delta{\dot{q}}dt&#10;+O((\delta q,\delta{\dot{q}})^2)\\&#10;&amp;\ = \left[\frac{\partial L}{\partial \dot{q}}\delta q\right]_{t_0}^{t_1}&#10;-\int_{t_0}^{t_1}\left\{\frac{d}{dt}\left(\frac{\partial L}{\partial \dot{q}}\right)-\frac{\partial L}{\partial q}\right\}\delta q&#10;+O((\delta q,\delta{\dot{q}})^2)\\&#10;&amp;\ = -\int_{t_0}^{t_1}\left\{\frac{d}{dt}\left(\frac{\partial L}{\partial \dot{q}}\right)-\frac{\partial L}{\partial q}\right\}\delta q&#10;+O((\delta q,\delta{\dot{q}})^2)&#10;\end{align*}"/>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正方形/長方形 10"/>
          <p:cNvSpPr/>
          <p:nvPr/>
        </p:nvSpPr>
        <p:spPr>
          <a:xfrm>
            <a:off x="3491880" y="5013176"/>
            <a:ext cx="5411423" cy="1224112"/>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2000" u="sng" dirty="0">
                <a:solidFill>
                  <a:schemeClr val="tx1"/>
                </a:solidFill>
              </a:rPr>
              <a:t>最小作用の原理</a:t>
            </a:r>
            <a:r>
              <a:rPr lang="en-US" altLang="ja-JP" sz="2000" u="sng" dirty="0">
                <a:solidFill>
                  <a:schemeClr val="tx1"/>
                </a:solidFill>
              </a:rPr>
              <a:t>:</a:t>
            </a:r>
          </a:p>
          <a:p>
            <a:r>
              <a:rPr lang="ja-JP" altLang="en-US" sz="2000" dirty="0">
                <a:solidFill>
                  <a:schemeClr val="tx1"/>
                </a:solidFill>
              </a:rPr>
              <a:t>力学法則に従う自然な動きの軌道に沿って、</a:t>
            </a:r>
            <a:endParaRPr lang="en-US" altLang="ja-JP" sz="2000" dirty="0">
              <a:solidFill>
                <a:schemeClr val="tx1"/>
              </a:solidFill>
            </a:endParaRPr>
          </a:p>
          <a:p>
            <a:r>
              <a:rPr lang="ja-JP" altLang="en-US" sz="2000" dirty="0">
                <a:solidFill>
                  <a:schemeClr val="tx1"/>
                </a:solidFill>
              </a:rPr>
              <a:t>作用は停留する</a:t>
            </a:r>
            <a:endParaRPr kumimoji="1" lang="ja-JP" altLang="en-US" sz="2000" dirty="0">
              <a:solidFill>
                <a:schemeClr val="tx1"/>
              </a:solidFill>
            </a:endParaRPr>
          </a:p>
        </p:txBody>
      </p:sp>
      <p:sp>
        <p:nvSpPr>
          <p:cNvPr id="12" name="正方形/長方形 11"/>
          <p:cNvSpPr/>
          <p:nvPr/>
        </p:nvSpPr>
        <p:spPr>
          <a:xfrm>
            <a:off x="6876256" y="2842092"/>
            <a:ext cx="1008113" cy="50405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124" name="Picture 4" descr="\begin{align*}&#10;&amp;L(q,\dot{q})=T(q,\dot{q})-D(q)&#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43606" y="4293096"/>
            <a:ext cx="2693765" cy="264033"/>
          </a:xfrm>
          <a:prstGeom prst="rect">
            <a:avLst/>
          </a:prstGeom>
          <a:noFill/>
          <a:extLst>
            <a:ext uri="{909E8E84-426E-40DD-AFC4-6F175D3DCCD1}">
              <a14:hiddenFill xmlns:a14="http://schemas.microsoft.com/office/drawing/2010/main">
                <a:solidFill>
                  <a:srgbClr val="FFFFFF"/>
                </a:solidFill>
              </a14:hiddenFill>
            </a:ext>
          </a:extLst>
        </p:spPr>
      </p:pic>
      <p:sp>
        <p:nvSpPr>
          <p:cNvPr id="14" name="フリーフォーム: 図形 13">
            <a:extLst>
              <a:ext uri="{FF2B5EF4-FFF2-40B4-BE49-F238E27FC236}">
                <a16:creationId xmlns:a16="http://schemas.microsoft.com/office/drawing/2014/main" id="{8AE9D7FD-B9F9-4C95-B6DE-FEF483E8210A}"/>
              </a:ext>
            </a:extLst>
          </p:cNvPr>
          <p:cNvSpPr/>
          <p:nvPr/>
        </p:nvSpPr>
        <p:spPr>
          <a:xfrm>
            <a:off x="1872908" y="2901246"/>
            <a:ext cx="2405922" cy="442210"/>
          </a:xfrm>
          <a:custGeom>
            <a:avLst/>
            <a:gdLst>
              <a:gd name="connsiteX0" fmla="*/ 0 w 2405922"/>
              <a:gd name="connsiteY0" fmla="*/ 427220 h 442210"/>
              <a:gd name="connsiteX1" fmla="*/ 2398427 w 2405922"/>
              <a:gd name="connsiteY1" fmla="*/ 442210 h 442210"/>
              <a:gd name="connsiteX2" fmla="*/ 2405922 w 2405922"/>
              <a:gd name="connsiteY2" fmla="*/ 7495 h 442210"/>
              <a:gd name="connsiteX3" fmla="*/ 1971207 w 2405922"/>
              <a:gd name="connsiteY3" fmla="*/ 0 h 442210"/>
              <a:gd name="connsiteX4" fmla="*/ 1971207 w 2405922"/>
              <a:gd name="connsiteY4" fmla="*/ 374754 h 442210"/>
              <a:gd name="connsiteX5" fmla="*/ 981856 w 2405922"/>
              <a:gd name="connsiteY5" fmla="*/ 374754 h 442210"/>
              <a:gd name="connsiteX6" fmla="*/ 989351 w 2405922"/>
              <a:gd name="connsiteY6" fmla="*/ 44971 h 442210"/>
              <a:gd name="connsiteX7" fmla="*/ 0 w 2405922"/>
              <a:gd name="connsiteY7" fmla="*/ 44971 h 442210"/>
              <a:gd name="connsiteX8" fmla="*/ 0 w 2405922"/>
              <a:gd name="connsiteY8" fmla="*/ 427220 h 44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5922" h="442210">
                <a:moveTo>
                  <a:pt x="0" y="427220"/>
                </a:moveTo>
                <a:lnTo>
                  <a:pt x="2398427" y="442210"/>
                </a:lnTo>
                <a:lnTo>
                  <a:pt x="2405922" y="7495"/>
                </a:lnTo>
                <a:lnTo>
                  <a:pt x="1971207" y="0"/>
                </a:lnTo>
                <a:lnTo>
                  <a:pt x="1971207" y="374754"/>
                </a:lnTo>
                <a:lnTo>
                  <a:pt x="981856" y="374754"/>
                </a:lnTo>
                <a:lnTo>
                  <a:pt x="989351" y="44971"/>
                </a:lnTo>
                <a:lnTo>
                  <a:pt x="0" y="44971"/>
                </a:lnTo>
                <a:lnTo>
                  <a:pt x="0" y="427220"/>
                </a:lnTo>
                <a:close/>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a:extLst>
              <a:ext uri="{FF2B5EF4-FFF2-40B4-BE49-F238E27FC236}">
                <a16:creationId xmlns:a16="http://schemas.microsoft.com/office/drawing/2014/main" id="{951E2945-7775-40B0-A1BC-34B5FA2CD04C}"/>
              </a:ext>
            </a:extLst>
          </p:cNvPr>
          <p:cNvSpPr/>
          <p:nvPr/>
        </p:nvSpPr>
        <p:spPr>
          <a:xfrm>
            <a:off x="5292080" y="2942221"/>
            <a:ext cx="360040" cy="262001"/>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8C64F5A8-5DDB-403C-9CF8-581F4CE096BE}"/>
              </a:ext>
            </a:extLst>
          </p:cNvPr>
          <p:cNvSpPr/>
          <p:nvPr/>
        </p:nvSpPr>
        <p:spPr>
          <a:xfrm>
            <a:off x="3075869" y="2838302"/>
            <a:ext cx="1200294" cy="374674"/>
          </a:xfrm>
          <a:prstGeom prst="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a:extLst>
              <a:ext uri="{FF2B5EF4-FFF2-40B4-BE49-F238E27FC236}">
                <a16:creationId xmlns:a16="http://schemas.microsoft.com/office/drawing/2014/main" id="{60F5BBA5-00A6-41C5-80C9-7DAE39CC0A18}"/>
              </a:ext>
            </a:extLst>
          </p:cNvPr>
          <p:cNvSpPr/>
          <p:nvPr/>
        </p:nvSpPr>
        <p:spPr>
          <a:xfrm>
            <a:off x="5724128" y="2942221"/>
            <a:ext cx="584298" cy="262001"/>
          </a:xfrm>
          <a:prstGeom prst="rect">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122" name="Picture 2" descr="\begin{align*}&#10;&amp;\sum_{i=1}^n\int_{t_0}^{t_1}(-m_i\ddot{x}_i+f_i(x))^T\delta x_idt = \int_{t_0}^{t_1}\delta T-\delta Ddt = \delta S=0&#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43606" y="2745062"/>
            <a:ext cx="6641687" cy="719804"/>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A9415564-9805-4166-98F4-E30C3FD60D70}"/>
              </a:ext>
            </a:extLst>
          </p:cNvPr>
          <p:cNvSpPr>
            <a:spLocks noGrp="1"/>
          </p:cNvSpPr>
          <p:nvPr>
            <p:ph type="sldNum" sz="quarter" idx="12"/>
          </p:nvPr>
        </p:nvSpPr>
        <p:spPr/>
        <p:txBody>
          <a:bodyPr/>
          <a:lstStyle/>
          <a:p>
            <a:fld id="{D2D8002D-B5B0-4BAC-B1F6-782DDCCE6D9C}" type="slidenum">
              <a:rPr kumimoji="1" lang="ja-JP" altLang="en-US" smtClean="0"/>
              <a:pPr/>
              <a:t>88</a:t>
            </a:fld>
            <a:endParaRPr kumimoji="1" lang="ja-JP" altLang="en-US" dirty="0"/>
          </a:p>
        </p:txBody>
      </p:sp>
    </p:spTree>
    <p:extLst>
      <p:ext uri="{BB962C8B-B14F-4D97-AF65-F5344CB8AC3E}">
        <p14:creationId xmlns:p14="http://schemas.microsoft.com/office/powerpoint/2010/main" val="1290417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正方形/長方形 24"/>
          <p:cNvSpPr/>
          <p:nvPr/>
        </p:nvSpPr>
        <p:spPr>
          <a:xfrm>
            <a:off x="395536" y="4653136"/>
            <a:ext cx="6336704" cy="1368152"/>
          </a:xfrm>
          <a:prstGeom prst="rect">
            <a:avLst/>
          </a:prstGeom>
          <a:solidFill>
            <a:srgbClr val="66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タイトル 22"/>
          <p:cNvSpPr>
            <a:spLocks noGrp="1"/>
          </p:cNvSpPr>
          <p:nvPr>
            <p:ph type="title"/>
          </p:nvPr>
        </p:nvSpPr>
        <p:spPr/>
        <p:txBody>
          <a:bodyPr/>
          <a:lstStyle/>
          <a:p>
            <a:r>
              <a:rPr lang="ja-JP" altLang="en-US" dirty="0"/>
              <a:t>最小作用の原理から運動方程式を導く</a:t>
            </a:r>
            <a:endParaRPr kumimoji="1" lang="ja-JP" altLang="en-US" dirty="0"/>
          </a:p>
        </p:txBody>
      </p:sp>
      <p:sp>
        <p:nvSpPr>
          <p:cNvPr id="24" name="コンテンツ プレースホルダー 23"/>
          <p:cNvSpPr>
            <a:spLocks noGrp="1"/>
          </p:cNvSpPr>
          <p:nvPr>
            <p:ph sz="quarter" idx="1"/>
          </p:nvPr>
        </p:nvSpPr>
        <p:spPr/>
        <p:txBody>
          <a:bodyPr>
            <a:normAutofit/>
          </a:bodyPr>
          <a:lstStyle/>
          <a:p>
            <a:r>
              <a:rPr lang="ja-JP" altLang="en-US" sz="2000" dirty="0"/>
              <a:t>両端で仮想変位ゼロなので</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kumimoji="1" lang="ja-JP" altLang="en-US" sz="2000" dirty="0"/>
              <a:t>全ての微小な </a:t>
            </a:r>
            <a:r>
              <a:rPr lang="en-US" altLang="ja-JP" sz="2000" i="1" dirty="0">
                <a:latin typeface="cmmi10" pitchFamily="34" charset="0"/>
                <a:sym typeface="Symbol"/>
              </a:rPr>
              <a:t></a:t>
            </a:r>
            <a:r>
              <a:rPr lang="en-US" altLang="ja-JP" sz="2000" dirty="0">
                <a:latin typeface="cmmi10" pitchFamily="34" charset="0"/>
              </a:rPr>
              <a:t>q</a:t>
            </a:r>
            <a:r>
              <a:rPr lang="en-US" altLang="ja-JP" sz="2000" dirty="0">
                <a:latin typeface="cmr10" pitchFamily="34" charset="0"/>
              </a:rPr>
              <a:t>(</a:t>
            </a:r>
            <a:r>
              <a:rPr lang="en-US" altLang="ja-JP" sz="2000" dirty="0">
                <a:latin typeface="cmmi10" pitchFamily="34" charset="0"/>
              </a:rPr>
              <a:t>t</a:t>
            </a:r>
            <a:r>
              <a:rPr lang="en-US" altLang="ja-JP" sz="2000" dirty="0">
                <a:latin typeface="cmr10" pitchFamily="34" charset="0"/>
              </a:rPr>
              <a:t>) </a:t>
            </a:r>
            <a:r>
              <a:rPr lang="ja-JP" altLang="en-US" sz="2000" dirty="0">
                <a:latin typeface="cmr10" pitchFamily="34" charset="0"/>
              </a:rPr>
              <a:t>に関して</a:t>
            </a:r>
            <a:r>
              <a:rPr lang="ja-JP" altLang="en-US" sz="2000" dirty="0"/>
              <a:t> </a:t>
            </a:r>
            <a:r>
              <a:rPr lang="en-US" altLang="ja-JP" sz="2000" i="1" dirty="0">
                <a:latin typeface="cmmi10" pitchFamily="34" charset="0"/>
                <a:sym typeface="Symbol"/>
              </a:rPr>
              <a:t></a:t>
            </a:r>
            <a:r>
              <a:rPr lang="en-US" altLang="ja-JP" sz="2000" dirty="0">
                <a:latin typeface="cmmi10" pitchFamily="34" charset="0"/>
                <a:sym typeface="Symbol"/>
              </a:rPr>
              <a:t>S</a:t>
            </a:r>
            <a:r>
              <a:rPr lang="en-US" altLang="ja-JP" sz="2000" dirty="0">
                <a:latin typeface="cmr10" pitchFamily="34" charset="0"/>
                <a:sym typeface="Symbol"/>
              </a:rPr>
              <a:t> = 0 </a:t>
            </a:r>
            <a:r>
              <a:rPr lang="ja-JP" altLang="en-US" sz="2000" dirty="0">
                <a:latin typeface="cmr10" pitchFamily="34" charset="0"/>
                <a:sym typeface="Symbol"/>
              </a:rPr>
              <a:t>なので、</a:t>
            </a:r>
            <a:endParaRPr lang="en-US" altLang="ja-JP" sz="2000" dirty="0">
              <a:latin typeface="cmr10" pitchFamily="34" charset="0"/>
              <a:sym typeface="Symbol"/>
            </a:endParaRPr>
          </a:p>
          <a:p>
            <a:pPr marL="0" indent="0">
              <a:buNone/>
            </a:pPr>
            <a:r>
              <a:rPr kumimoji="1" lang="ja-JP" altLang="en-US" sz="2000" u="sng" dirty="0">
                <a:solidFill>
                  <a:srgbClr val="FF0000"/>
                </a:solidFill>
                <a:latin typeface="cmr10" pitchFamily="34" charset="0"/>
                <a:sym typeface="Symbol"/>
              </a:rPr>
              <a:t>オイラー</a:t>
            </a:r>
            <a:r>
              <a:rPr lang="ja-JP" altLang="en-US" sz="2000" u="sng" dirty="0">
                <a:solidFill>
                  <a:srgbClr val="FF0000"/>
                </a:solidFill>
                <a:latin typeface="cmr10" pitchFamily="34" charset="0"/>
                <a:sym typeface="Symbol"/>
              </a:rPr>
              <a:t>・ラグランジュ</a:t>
            </a:r>
            <a:r>
              <a:rPr lang="ja-JP" altLang="en-US" sz="2000" u="sng" dirty="0">
                <a:solidFill>
                  <a:srgbClr val="FF0000"/>
                </a:solidFill>
                <a:sym typeface="Symbol"/>
              </a:rPr>
              <a:t>方程式 </a:t>
            </a:r>
            <a:r>
              <a:rPr lang="en-US" altLang="ja-JP" sz="2000" u="sng" dirty="0">
                <a:solidFill>
                  <a:srgbClr val="FF0000"/>
                </a:solidFill>
                <a:sym typeface="Symbol"/>
              </a:rPr>
              <a:t>(Euler-Lagrange equation):</a:t>
            </a:r>
            <a:endParaRPr kumimoji="1" lang="ja-JP" altLang="en-US" sz="2000" u="sng" dirty="0">
              <a:solidFill>
                <a:srgbClr val="FF0000"/>
              </a:solidFill>
            </a:endParaRPr>
          </a:p>
        </p:txBody>
      </p:sp>
      <p:pic>
        <p:nvPicPr>
          <p:cNvPr id="1050" name="Picture 26" descr="\begin{align*}&#10;&amp;\frac{d}{dt}\left(\frac{\partial L}{\partial \dot{q}}\right)^T&#10;-\left(\frac{\partial L}{\partial q}\right)^T=0&#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5085184"/>
            <a:ext cx="2976658" cy="688372"/>
          </a:xfrm>
          <a:prstGeom prst="rect">
            <a:avLst/>
          </a:prstGeom>
          <a:noFill/>
          <a:extLst>
            <a:ext uri="{909E8E84-426E-40DD-AFC4-6F175D3DCCD1}">
              <a14:hiddenFill xmlns:a14="http://schemas.microsoft.com/office/drawing/2010/main">
                <a:solidFill>
                  <a:srgbClr val="FFFFFF"/>
                </a:solidFill>
              </a14:hiddenFill>
            </a:ext>
          </a:extLst>
        </p:spPr>
      </p:pic>
      <p:sp>
        <p:nvSpPr>
          <p:cNvPr id="2" name="日付プレースホルダー 1"/>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pic>
        <p:nvPicPr>
          <p:cNvPr id="1028" name="Picture 4" descr="\begin{align*}&#10;&amp;\delta S=\int_{t_0}^{t_1}L(q+\delta q,\dot{q}+\delta\dot{q})-L(q,\dot{q})dt\\&#10;&amp;\ =\int_{t_0}^{t_1}\left(\frac{\partial L}{\partial q}\right)^T\delta q&#10;+\left(\frac{\partial L}{\partial\dot{q}}\right)^T\delta{\dot{q}}dt&#10;+O((\delta q,\delta\dot{q})^2)\\&#10;&amp;\ =-\int_{t_0}^{t_1}\left\{\frac{d}{dt}\left(\frac{\partial L}{\partial \dot{q}}\right)^T-\left(\frac{\partial L}{\partial q}\right)^T\right\}\delta qdt&#10;+O((\delta q,\delta\dot{q})^2)=0&#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27584" y="1628800"/>
            <a:ext cx="6789420" cy="2366867"/>
          </a:xfrm>
          <a:prstGeom prst="rect">
            <a:avLst/>
          </a:prstGeom>
          <a:noFill/>
          <a:extLst>
            <a:ext uri="{909E8E84-426E-40DD-AFC4-6F175D3DCCD1}">
              <a14:hiddenFill xmlns:a14="http://schemas.microsoft.com/office/drawing/2010/main">
                <a:solidFill>
                  <a:srgbClr val="FFFFFF"/>
                </a:solidFill>
              </a14:hiddenFill>
            </a:ext>
          </a:extLst>
        </p:spPr>
      </p:pic>
      <p:sp>
        <p:nvSpPr>
          <p:cNvPr id="3" name="スライド番号プレースホルダー 2">
            <a:extLst>
              <a:ext uri="{FF2B5EF4-FFF2-40B4-BE49-F238E27FC236}">
                <a16:creationId xmlns:a16="http://schemas.microsoft.com/office/drawing/2014/main" id="{0CC09570-2A05-4DAF-AA4E-693C39C0D400}"/>
              </a:ext>
            </a:extLst>
          </p:cNvPr>
          <p:cNvSpPr>
            <a:spLocks noGrp="1"/>
          </p:cNvSpPr>
          <p:nvPr>
            <p:ph type="sldNum" sz="quarter" idx="12"/>
          </p:nvPr>
        </p:nvSpPr>
        <p:spPr/>
        <p:txBody>
          <a:bodyPr/>
          <a:lstStyle/>
          <a:p>
            <a:fld id="{D2D8002D-B5B0-4BAC-B1F6-782DDCCE6D9C}" type="slidenum">
              <a:rPr kumimoji="1" lang="ja-JP" altLang="en-US" smtClean="0"/>
              <a:pPr/>
              <a:t>89</a:t>
            </a:fld>
            <a:endParaRPr kumimoji="1" lang="ja-JP" altLang="en-US" dirty="0"/>
          </a:p>
        </p:txBody>
      </p:sp>
    </p:spTree>
    <p:extLst>
      <p:ext uri="{BB962C8B-B14F-4D97-AF65-F5344CB8AC3E}">
        <p14:creationId xmlns:p14="http://schemas.microsoft.com/office/powerpoint/2010/main" val="37383691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調和振動子の相図 </a:t>
            </a:r>
            <a:r>
              <a:rPr lang="en-US" altLang="ja-JP" dirty="0"/>
              <a:t>(Phase portrait)</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p>
        </p:txBody>
      </p:sp>
      <p:sp>
        <p:nvSpPr>
          <p:cNvPr id="6" name="コンテンツ プレースホルダー 5"/>
          <p:cNvSpPr>
            <a:spLocks noGrp="1"/>
          </p:cNvSpPr>
          <p:nvPr>
            <p:ph sz="quarter" idx="1"/>
          </p:nvPr>
        </p:nvSpPr>
        <p:spPr>
          <a:xfrm>
            <a:off x="457200" y="1219200"/>
            <a:ext cx="8229600" cy="5234136"/>
          </a:xfrm>
        </p:spPr>
        <p:txBody>
          <a:bodyPr>
            <a:normAutofit/>
          </a:bodyPr>
          <a:lstStyle/>
          <a:p>
            <a:r>
              <a:rPr kumimoji="1" lang="ja-JP" altLang="en-US" sz="2000" dirty="0"/>
              <a:t>相図 </a:t>
            </a:r>
            <a:r>
              <a:rPr kumimoji="1" lang="en-US" altLang="ja-JP" sz="2000" dirty="0"/>
              <a:t>(</a:t>
            </a:r>
            <a:r>
              <a:rPr kumimoji="1" lang="ja-JP" altLang="en-US" sz="2000" dirty="0"/>
              <a:t>横軸 </a:t>
            </a:r>
            <a:r>
              <a:rPr lang="en-US" altLang="ja-JP" sz="2000" dirty="0">
                <a:latin typeface="cmmi10" pitchFamily="34" charset="0"/>
              </a:rPr>
              <a:t>x</a:t>
            </a:r>
            <a:r>
              <a:rPr lang="en-US" altLang="ja-JP" sz="2000" dirty="0"/>
              <a:t>, </a:t>
            </a:r>
            <a:r>
              <a:rPr lang="ja-JP" altLang="en-US" sz="2000" dirty="0"/>
              <a:t>縦軸    でプロット</a:t>
            </a:r>
            <a:r>
              <a:rPr lang="en-US" altLang="ja-JP" sz="2000" dirty="0"/>
              <a:t>)</a:t>
            </a:r>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kumimoji="1" lang="ja-JP" altLang="en-US" sz="2000" dirty="0"/>
              <a:t>エネルギー保存則</a:t>
            </a:r>
            <a:r>
              <a:rPr kumimoji="1" lang="en-US" altLang="ja-JP" sz="2000" dirty="0"/>
              <a:t>:</a:t>
            </a:r>
          </a:p>
          <a:p>
            <a:endParaRPr lang="en-US" altLang="ja-JP" sz="2000" dirty="0"/>
          </a:p>
          <a:p>
            <a:pPr marL="0" indent="0">
              <a:buNone/>
            </a:pPr>
            <a:r>
              <a:rPr kumimoji="1" lang="ja-JP" altLang="en-US" sz="2000" dirty="0"/>
              <a:t>　                                                   ⇒ エネルギー一定の曲線上を動く</a:t>
            </a:r>
          </a:p>
        </p:txBody>
      </p:sp>
      <p:pic>
        <p:nvPicPr>
          <p:cNvPr id="4098" name="Picture 2" descr="\begin{align*}&#10;\dot{x}&#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15816" y="1340768"/>
            <a:ext cx="134017" cy="178689"/>
          </a:xfrm>
          <a:prstGeom prst="rect">
            <a:avLst/>
          </a:prstGeom>
          <a:noFill/>
          <a:extLst>
            <a:ext uri="{909E8E84-426E-40DD-AFC4-6F175D3DCCD1}">
              <a14:hiddenFill xmlns:a14="http://schemas.microsoft.com/office/drawing/2010/main">
                <a:solidFill>
                  <a:srgbClr val="FFFFFF"/>
                </a:solidFill>
              </a14:hiddenFill>
            </a:ext>
          </a:extLst>
        </p:spPr>
      </p:pic>
      <p:cxnSp>
        <p:nvCxnSpPr>
          <p:cNvPr id="8" name="直線コネクタ 7"/>
          <p:cNvCxnSpPr/>
          <p:nvPr/>
        </p:nvCxnSpPr>
        <p:spPr>
          <a:xfrm>
            <a:off x="1331640" y="3441560"/>
            <a:ext cx="518457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p:cNvCxnSpPr/>
          <p:nvPr/>
        </p:nvCxnSpPr>
        <p:spPr>
          <a:xfrm>
            <a:off x="3851920" y="1772816"/>
            <a:ext cx="0" cy="331236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円/楕円 11"/>
          <p:cNvSpPr/>
          <p:nvPr/>
        </p:nvSpPr>
        <p:spPr>
          <a:xfrm>
            <a:off x="1691680" y="1988840"/>
            <a:ext cx="4320480" cy="2880320"/>
          </a:xfrm>
          <a:prstGeom prst="ellipse">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 name="Picture 2" descr="\begin{align*}&#10;\dot{x}&#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54211" y="1767688"/>
            <a:ext cx="134017" cy="178689"/>
          </a:xfrm>
          <a:prstGeom prst="rect">
            <a:avLst/>
          </a:prstGeom>
          <a:noFill/>
          <a:extLst>
            <a:ext uri="{909E8E84-426E-40DD-AFC4-6F175D3DCCD1}">
              <a14:hiddenFill xmlns:a14="http://schemas.microsoft.com/office/drawing/2010/main">
                <a:solidFill>
                  <a:srgbClr val="FFFFFF"/>
                </a:solidFill>
              </a14:hiddenFill>
            </a:ext>
          </a:extLst>
        </p:spPr>
      </p:pic>
      <p:sp>
        <p:nvSpPr>
          <p:cNvPr id="13" name="テキスト ボックス 12"/>
          <p:cNvSpPr txBox="1"/>
          <p:nvPr/>
        </p:nvSpPr>
        <p:spPr>
          <a:xfrm>
            <a:off x="6185676" y="3461626"/>
            <a:ext cx="330540" cy="400110"/>
          </a:xfrm>
          <a:prstGeom prst="rect">
            <a:avLst/>
          </a:prstGeom>
          <a:noFill/>
        </p:spPr>
        <p:txBody>
          <a:bodyPr wrap="none" rtlCol="0">
            <a:spAutoFit/>
          </a:bodyPr>
          <a:lstStyle/>
          <a:p>
            <a:r>
              <a:rPr lang="en-US" altLang="ja-JP" sz="2000" dirty="0">
                <a:latin typeface="cmmi10" pitchFamily="34" charset="0"/>
              </a:rPr>
              <a:t>x</a:t>
            </a:r>
            <a:endParaRPr kumimoji="1" lang="ja-JP" altLang="en-US" sz="2000" dirty="0">
              <a:latin typeface="cmmi10" pitchFamily="34" charset="0"/>
            </a:endParaRPr>
          </a:p>
        </p:txBody>
      </p:sp>
      <p:cxnSp>
        <p:nvCxnSpPr>
          <p:cNvPr id="16" name="直線矢印コネクタ 15"/>
          <p:cNvCxnSpPr>
            <a:stCxn id="12" idx="4"/>
          </p:cNvCxnSpPr>
          <p:nvPr/>
        </p:nvCxnSpPr>
        <p:spPr>
          <a:xfrm flipH="1">
            <a:off x="3744968" y="4869160"/>
            <a:ext cx="106952" cy="0"/>
          </a:xfrm>
          <a:prstGeom prst="straightConnector1">
            <a:avLst/>
          </a:prstGeom>
          <a:ln w="38100">
            <a:solidFill>
              <a:srgbClr val="0070C0"/>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a:stCxn id="12" idx="0"/>
          </p:cNvCxnSpPr>
          <p:nvPr/>
        </p:nvCxnSpPr>
        <p:spPr>
          <a:xfrm>
            <a:off x="3851920" y="1988840"/>
            <a:ext cx="72008" cy="4244"/>
          </a:xfrm>
          <a:prstGeom prst="straightConnector1">
            <a:avLst/>
          </a:prstGeom>
          <a:ln w="38100">
            <a:solidFill>
              <a:srgbClr val="0070C0"/>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012160" y="3284984"/>
            <a:ext cx="0" cy="144016"/>
          </a:xfrm>
          <a:prstGeom prst="straightConnector1">
            <a:avLst/>
          </a:prstGeom>
          <a:ln w="38100">
            <a:solidFill>
              <a:srgbClr val="0070C0"/>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flipV="1">
            <a:off x="1691680" y="3461626"/>
            <a:ext cx="0" cy="111390"/>
          </a:xfrm>
          <a:prstGeom prst="straightConnector1">
            <a:avLst/>
          </a:prstGeom>
          <a:ln w="38100">
            <a:solidFill>
              <a:srgbClr val="0070C0"/>
            </a:solidFill>
            <a:tailEnd type="stealth" w="lg" len="lg"/>
          </a:ln>
        </p:spPr>
        <p:style>
          <a:lnRef idx="1">
            <a:schemeClr val="accent1"/>
          </a:lnRef>
          <a:fillRef idx="0">
            <a:schemeClr val="accent1"/>
          </a:fillRef>
          <a:effectRef idx="0">
            <a:schemeClr val="accent1"/>
          </a:effectRef>
          <a:fontRef idx="minor">
            <a:schemeClr val="tx1"/>
          </a:fontRef>
        </p:style>
      </p:cxnSp>
      <p:sp>
        <p:nvSpPr>
          <p:cNvPr id="4099" name="テキスト ボックス 4098"/>
          <p:cNvSpPr txBox="1"/>
          <p:nvPr/>
        </p:nvSpPr>
        <p:spPr>
          <a:xfrm>
            <a:off x="6185676" y="1852561"/>
            <a:ext cx="2135521" cy="1015663"/>
          </a:xfrm>
          <a:prstGeom prst="rect">
            <a:avLst/>
          </a:prstGeom>
          <a:noFill/>
        </p:spPr>
        <p:txBody>
          <a:bodyPr wrap="none" rtlCol="0">
            <a:spAutoFit/>
          </a:bodyPr>
          <a:lstStyle/>
          <a:p>
            <a:pPr marL="342900" indent="-342900">
              <a:buFont typeface="Wingdings" pitchFamily="2" charset="2"/>
              <a:buChar char="p"/>
            </a:pPr>
            <a:r>
              <a:rPr kumimoji="1" lang="ja-JP" altLang="en-US" sz="2000" dirty="0"/>
              <a:t>右回り</a:t>
            </a:r>
            <a:endParaRPr kumimoji="1" lang="en-US" altLang="ja-JP" sz="2000" dirty="0"/>
          </a:p>
          <a:p>
            <a:pPr marL="342900" indent="-342900">
              <a:buFont typeface="Wingdings" pitchFamily="2" charset="2"/>
              <a:buChar char="p"/>
            </a:pPr>
            <a:r>
              <a:rPr lang="ja-JP" altLang="en-US" sz="2000" dirty="0"/>
              <a:t>縦</a:t>
            </a:r>
            <a:r>
              <a:rPr lang="en-US" altLang="ja-JP" sz="2000" dirty="0"/>
              <a:t>/</a:t>
            </a:r>
            <a:r>
              <a:rPr lang="ja-JP" altLang="en-US" sz="2000" dirty="0"/>
              <a:t>横 </a:t>
            </a:r>
            <a:r>
              <a:rPr lang="en-US" altLang="ja-JP" sz="2000" dirty="0"/>
              <a:t>= </a:t>
            </a:r>
            <a:r>
              <a:rPr lang="en-US" altLang="ja-JP" sz="2000" dirty="0">
                <a:latin typeface="cmmi10"/>
              </a:rPr>
              <a:t>!</a:t>
            </a:r>
            <a:r>
              <a:rPr lang="en-US" altLang="ja-JP" sz="2000" baseline="-25000" dirty="0">
                <a:latin typeface="cmmi10" pitchFamily="34" charset="0"/>
              </a:rPr>
              <a:t>n</a:t>
            </a:r>
            <a:endParaRPr lang="en-US" altLang="ja-JP" sz="2000" dirty="0"/>
          </a:p>
          <a:p>
            <a:pPr marL="342900" indent="-342900">
              <a:buFont typeface="Wingdings" pitchFamily="2" charset="2"/>
              <a:buChar char="p"/>
            </a:pPr>
            <a:r>
              <a:rPr kumimoji="1" lang="ja-JP" altLang="en-US" sz="2000" dirty="0"/>
              <a:t>周期は</a:t>
            </a:r>
            <a:r>
              <a:rPr lang="en-US" altLang="ja-JP" sz="2000" dirty="0">
                <a:latin typeface="cmr10" pitchFamily="34" charset="0"/>
              </a:rPr>
              <a:t>2</a:t>
            </a:r>
            <a:r>
              <a:rPr lang="en-US" altLang="ja-JP" sz="2000" dirty="0">
                <a:latin typeface="cmmi10"/>
              </a:rPr>
              <a:t>¼</a:t>
            </a:r>
            <a:r>
              <a:rPr lang="en-US" altLang="ja-JP" sz="2000" dirty="0">
                <a:latin typeface="cmr10" pitchFamily="34" charset="0"/>
              </a:rPr>
              <a:t> / </a:t>
            </a:r>
            <a:r>
              <a:rPr lang="en-US" altLang="ja-JP" sz="2000" dirty="0">
                <a:latin typeface="cmmi10"/>
              </a:rPr>
              <a:t>!</a:t>
            </a:r>
            <a:r>
              <a:rPr lang="en-US" altLang="ja-JP" sz="2000" baseline="-25000" dirty="0">
                <a:latin typeface="cmmi10" pitchFamily="34" charset="0"/>
              </a:rPr>
              <a:t>n</a:t>
            </a:r>
            <a:endParaRPr kumimoji="1" lang="ja-JP" altLang="en-US" sz="2000" baseline="-25000" dirty="0">
              <a:latin typeface="cmmi10" pitchFamily="34" charset="0"/>
            </a:endParaRPr>
          </a:p>
        </p:txBody>
      </p:sp>
      <p:pic>
        <p:nvPicPr>
          <p:cNvPr id="4100" name="Picture 4" descr="\begin{align*}&#10;E=\frac{1}{2}m\dot{x}^2+\frac{1}{2}kx^2=\mathrm{const.}&#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15816" y="5229200"/>
            <a:ext cx="3197257" cy="536067"/>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E239DF15-56D4-4D98-97AC-C75ED20A2C74}"/>
              </a:ext>
            </a:extLst>
          </p:cNvPr>
          <p:cNvSpPr>
            <a:spLocks noGrp="1"/>
          </p:cNvSpPr>
          <p:nvPr>
            <p:ph type="sldNum" sz="quarter" idx="12"/>
          </p:nvPr>
        </p:nvSpPr>
        <p:spPr/>
        <p:txBody>
          <a:bodyPr/>
          <a:lstStyle/>
          <a:p>
            <a:fld id="{D2D8002D-B5B0-4BAC-B1F6-782DDCCE6D9C}" type="slidenum">
              <a:rPr kumimoji="1" lang="ja-JP" altLang="en-US" smtClean="0"/>
              <a:pPr/>
              <a:t>9</a:t>
            </a:fld>
            <a:endParaRPr kumimoji="1" lang="ja-JP" altLang="en-US" dirty="0"/>
          </a:p>
        </p:txBody>
      </p:sp>
    </p:spTree>
    <p:extLst>
      <p:ext uri="{BB962C8B-B14F-4D97-AF65-F5344CB8AC3E}">
        <p14:creationId xmlns:p14="http://schemas.microsoft.com/office/powerpoint/2010/main" val="313891667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152400"/>
            <a:ext cx="8507288" cy="990600"/>
          </a:xfrm>
        </p:spPr>
        <p:txBody>
          <a:bodyPr>
            <a:normAutofit/>
          </a:bodyPr>
          <a:lstStyle/>
          <a:p>
            <a:r>
              <a:rPr kumimoji="1" lang="ja-JP" altLang="en-US" dirty="0"/>
              <a:t>オイラー・ラグランジュ方程式に関する注意</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ポテンシャル力・慣性力・拘束力以外の力が加わるときは、右辺はゼロではない。</a:t>
            </a:r>
            <a:endParaRPr kumimoji="1" lang="en-US" altLang="ja-JP" sz="2000" dirty="0"/>
          </a:p>
          <a:p>
            <a:endParaRPr lang="en-US" altLang="ja-JP" sz="2000" dirty="0"/>
          </a:p>
          <a:p>
            <a:endParaRPr kumimoji="1" lang="en-US" altLang="ja-JP" sz="2000" dirty="0"/>
          </a:p>
          <a:p>
            <a:r>
              <a:rPr kumimoji="1" lang="en-US" altLang="ja-JP" sz="2000" dirty="0">
                <a:latin typeface="cmmi10" pitchFamily="34" charset="0"/>
              </a:rPr>
              <a:t>F</a:t>
            </a:r>
            <a:r>
              <a:rPr kumimoji="1" lang="en-US" altLang="ja-JP" sz="2000" dirty="0">
                <a:latin typeface="cmr10" pitchFamily="34" charset="0"/>
              </a:rPr>
              <a:t> = (</a:t>
            </a:r>
            <a:r>
              <a:rPr lang="en-US" altLang="ja-JP" sz="2000" dirty="0">
                <a:latin typeface="cmmi10" pitchFamily="34" charset="0"/>
              </a:rPr>
              <a:t>F</a:t>
            </a:r>
            <a:r>
              <a:rPr lang="en-US" altLang="ja-JP" sz="2000" baseline="-25000" dirty="0">
                <a:latin typeface="cmmi10" pitchFamily="34" charset="0"/>
              </a:rPr>
              <a:t> </a:t>
            </a:r>
            <a:r>
              <a:rPr kumimoji="1" lang="en-US" altLang="ja-JP" sz="2000" baseline="-25000" dirty="0">
                <a:latin typeface="cmr10" pitchFamily="34" charset="0"/>
              </a:rPr>
              <a:t>1</a:t>
            </a:r>
            <a:r>
              <a:rPr kumimoji="1" lang="en-US" altLang="ja-JP" sz="2000" dirty="0">
                <a:latin typeface="cmr10" pitchFamily="34" charset="0"/>
              </a:rPr>
              <a:t>,…,</a:t>
            </a:r>
            <a:r>
              <a:rPr lang="en-US" altLang="ja-JP" sz="2000" dirty="0">
                <a:latin typeface="cmmi10" pitchFamily="34" charset="0"/>
              </a:rPr>
              <a:t> F </a:t>
            </a:r>
            <a:r>
              <a:rPr lang="en-US" altLang="ja-JP" sz="2000" baseline="-25000" dirty="0">
                <a:latin typeface="cmmi10" pitchFamily="34" charset="0"/>
              </a:rPr>
              <a:t>m</a:t>
            </a:r>
            <a:r>
              <a:rPr kumimoji="1" lang="en-US" altLang="ja-JP" sz="2000" dirty="0">
                <a:latin typeface="cmr10" pitchFamily="34" charset="0"/>
              </a:rPr>
              <a:t>)</a:t>
            </a:r>
            <a:r>
              <a:rPr kumimoji="1" lang="en-US" altLang="ja-JP" sz="2000" baseline="30000" dirty="0">
                <a:latin typeface="cmmi10" pitchFamily="34" charset="0"/>
              </a:rPr>
              <a:t>T</a:t>
            </a:r>
            <a:r>
              <a:rPr kumimoji="1" lang="en-US" altLang="ja-JP" sz="2000" dirty="0"/>
              <a:t> </a:t>
            </a:r>
            <a:r>
              <a:rPr kumimoji="1" lang="ja-JP" altLang="en-US" sz="2000" dirty="0"/>
              <a:t>は </a:t>
            </a:r>
            <a:r>
              <a:rPr kumimoji="1" lang="en-US" altLang="ja-JP" sz="2000" dirty="0">
                <a:latin typeface="cmmi10" pitchFamily="34" charset="0"/>
              </a:rPr>
              <a:t>q</a:t>
            </a:r>
            <a:r>
              <a:rPr kumimoji="1" lang="en-US" altLang="ja-JP" sz="2000" dirty="0"/>
              <a:t> </a:t>
            </a:r>
            <a:r>
              <a:rPr kumimoji="1" lang="ja-JP" altLang="en-US" sz="2000" dirty="0"/>
              <a:t>からみた外力。</a:t>
            </a:r>
            <a:endParaRPr kumimoji="1" lang="en-US" altLang="ja-JP" sz="2000" dirty="0"/>
          </a:p>
          <a:p>
            <a:pPr>
              <a:buFont typeface="Wingdings" pitchFamily="2" charset="2"/>
              <a:buChar char="p"/>
            </a:pPr>
            <a:r>
              <a:rPr lang="ja-JP" altLang="en-US" sz="2000" dirty="0"/>
              <a:t>たとえば </a:t>
            </a:r>
            <a:r>
              <a:rPr lang="en-US" altLang="ja-JP" sz="2000" dirty="0">
                <a:latin typeface="cmmi10" pitchFamily="34" charset="0"/>
              </a:rPr>
              <a:t>q</a:t>
            </a:r>
            <a:r>
              <a:rPr lang="en-US" altLang="ja-JP" sz="2000" baseline="-25000" dirty="0">
                <a:latin typeface="cmmi10" pitchFamily="34" charset="0"/>
              </a:rPr>
              <a:t>i</a:t>
            </a:r>
            <a:r>
              <a:rPr lang="en-US" altLang="ja-JP" sz="2000" dirty="0"/>
              <a:t> </a:t>
            </a:r>
            <a:r>
              <a:rPr lang="ja-JP" altLang="en-US" sz="2000" dirty="0">
                <a:latin typeface="cmmi10" pitchFamily="34" charset="0"/>
              </a:rPr>
              <a:t>が回転ならば、</a:t>
            </a:r>
            <a:r>
              <a:rPr lang="en-US" altLang="ja-JP" sz="2000" dirty="0">
                <a:latin typeface="cmmi10" pitchFamily="34" charset="0"/>
              </a:rPr>
              <a:t> F</a:t>
            </a:r>
            <a:r>
              <a:rPr lang="en-US" altLang="ja-JP" sz="2000" baseline="-25000" dirty="0">
                <a:latin typeface="cmmi10" pitchFamily="34" charset="0"/>
              </a:rPr>
              <a:t>i</a:t>
            </a:r>
            <a:r>
              <a:rPr lang="en-US" altLang="ja-JP" sz="2000" dirty="0"/>
              <a:t> </a:t>
            </a:r>
            <a:r>
              <a:rPr lang="ja-JP" altLang="en-US" sz="2000" dirty="0"/>
              <a:t>はその回転軸に加わるトルク</a:t>
            </a:r>
            <a:endParaRPr lang="en-US" altLang="ja-JP" sz="2000" dirty="0"/>
          </a:p>
          <a:p>
            <a:pPr>
              <a:buFont typeface="Wingdings" pitchFamily="2" charset="2"/>
              <a:buChar char="p"/>
            </a:pPr>
            <a:r>
              <a:rPr lang="ja-JP" altLang="en-US" sz="2000" dirty="0"/>
              <a:t>たとえば </a:t>
            </a:r>
            <a:r>
              <a:rPr lang="en-US" altLang="ja-JP" sz="2000" dirty="0">
                <a:latin typeface="cmmi10" pitchFamily="34" charset="0"/>
              </a:rPr>
              <a:t>q</a:t>
            </a:r>
            <a:r>
              <a:rPr lang="en-US" altLang="ja-JP" sz="2000" baseline="-25000" dirty="0">
                <a:latin typeface="cmmi10" pitchFamily="34" charset="0"/>
              </a:rPr>
              <a:t>i</a:t>
            </a:r>
            <a:r>
              <a:rPr lang="en-US" altLang="ja-JP" sz="2000" dirty="0"/>
              <a:t> </a:t>
            </a:r>
            <a:r>
              <a:rPr lang="ja-JP" altLang="en-US" sz="2000" dirty="0">
                <a:latin typeface="cmmi10" pitchFamily="34" charset="0"/>
              </a:rPr>
              <a:t>が直線状の変位ならば、</a:t>
            </a:r>
            <a:r>
              <a:rPr lang="en-US" altLang="ja-JP" sz="2000" dirty="0">
                <a:latin typeface="cmmi10" pitchFamily="34" charset="0"/>
              </a:rPr>
              <a:t> F</a:t>
            </a:r>
            <a:r>
              <a:rPr lang="en-US" altLang="ja-JP" sz="2000" baseline="-25000" dirty="0">
                <a:latin typeface="cmmi10" pitchFamily="34" charset="0"/>
              </a:rPr>
              <a:t>i</a:t>
            </a:r>
            <a:r>
              <a:rPr lang="en-US" altLang="ja-JP" sz="2000" dirty="0"/>
              <a:t> </a:t>
            </a:r>
            <a:r>
              <a:rPr lang="ja-JP" altLang="en-US" sz="2000" dirty="0"/>
              <a:t>はその自由度に加わる力 </a:t>
            </a:r>
            <a:r>
              <a:rPr lang="en-US" altLang="ja-JP" sz="2000" dirty="0"/>
              <a:t>(</a:t>
            </a:r>
            <a:r>
              <a:rPr lang="ja-JP" altLang="en-US" sz="2000" dirty="0"/>
              <a:t>力の動きの方向に沿った分力</a:t>
            </a:r>
            <a:r>
              <a:rPr lang="en-US" altLang="ja-JP" sz="2000" dirty="0"/>
              <a:t>)</a:t>
            </a:r>
          </a:p>
          <a:p>
            <a:pPr>
              <a:buFont typeface="Wingdings" pitchFamily="2" charset="2"/>
              <a:buChar char="p"/>
            </a:pPr>
            <a:r>
              <a:rPr lang="ja-JP" altLang="en-US" sz="2000" dirty="0"/>
              <a:t>摩擦力・ダンピング力も、この外力に分類される。</a:t>
            </a:r>
            <a:endParaRPr lang="en-US" altLang="ja-JP" sz="2000" dirty="0"/>
          </a:p>
          <a:p>
            <a:r>
              <a:rPr kumimoji="1" lang="ja-JP" altLang="en-US" sz="2000" dirty="0"/>
              <a:t>ラグランジアン </a:t>
            </a:r>
            <a:r>
              <a:rPr lang="en-US" altLang="ja-JP" sz="2000" dirty="0">
                <a:latin typeface="cmmi10" pitchFamily="34" charset="0"/>
              </a:rPr>
              <a:t>L</a:t>
            </a:r>
            <a:r>
              <a:rPr lang="en-US" altLang="ja-JP" sz="2000" dirty="0"/>
              <a:t> </a:t>
            </a:r>
            <a:r>
              <a:rPr lang="ja-JP" altLang="en-US" sz="2000" dirty="0"/>
              <a:t>から運動エネルギー </a:t>
            </a:r>
            <a:r>
              <a:rPr lang="en-US" altLang="ja-JP" sz="2000" dirty="0">
                <a:latin typeface="cmmi10" pitchFamily="34" charset="0"/>
              </a:rPr>
              <a:t>T</a:t>
            </a:r>
            <a:r>
              <a:rPr lang="en-US" altLang="ja-JP" sz="2000" dirty="0"/>
              <a:t> </a:t>
            </a:r>
            <a:r>
              <a:rPr lang="ja-JP" altLang="en-US" sz="2000" dirty="0"/>
              <a:t>とポテンシャルエネルギー </a:t>
            </a:r>
            <a:r>
              <a:rPr lang="en-US" altLang="ja-JP" sz="2000" dirty="0">
                <a:latin typeface="cmmi10" pitchFamily="34" charset="0"/>
              </a:rPr>
              <a:t>D</a:t>
            </a:r>
            <a:r>
              <a:rPr lang="en-US" altLang="ja-JP" sz="2000" dirty="0"/>
              <a:t> </a:t>
            </a:r>
            <a:r>
              <a:rPr lang="ja-JP" altLang="en-US" sz="2000" dirty="0"/>
              <a:t>を分離できる。⇒引き算したことで情報は失われていない。</a:t>
            </a:r>
            <a:endParaRPr kumimoji="1" lang="ja-JP" altLang="en-US" sz="2000" dirty="0"/>
          </a:p>
        </p:txBody>
      </p:sp>
      <p:pic>
        <p:nvPicPr>
          <p:cNvPr id="3074" name="Picture 2" descr="\begin{align*}&#10;&amp;\frac{d}{dt}\left(\frac{\partial L}{\partial \dot{q}}\right)^T&#10;-\left(\frac{\partial L}{\partial q}\right)^T=F&#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608" y="1900244"/>
            <a:ext cx="3052096" cy="68837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begin{align*}&#10;&amp;D(q)=-L(q,0)\\&#10;&amp;T(q,\dot{q})=L(q,\dot{q})-L(q,0)&#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43608" y="5301208"/>
            <a:ext cx="2898077" cy="653796"/>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4ADCCC04-2879-4DE9-BDEF-13C9AEE9E7A6}"/>
              </a:ext>
            </a:extLst>
          </p:cNvPr>
          <p:cNvSpPr>
            <a:spLocks noGrp="1"/>
          </p:cNvSpPr>
          <p:nvPr>
            <p:ph type="sldNum" sz="quarter" idx="12"/>
          </p:nvPr>
        </p:nvSpPr>
        <p:spPr/>
        <p:txBody>
          <a:bodyPr/>
          <a:lstStyle/>
          <a:p>
            <a:fld id="{D2D8002D-B5B0-4BAC-B1F6-782DDCCE6D9C}" type="slidenum">
              <a:rPr kumimoji="1" lang="ja-JP" altLang="en-US" smtClean="0"/>
              <a:pPr/>
              <a:t>90</a:t>
            </a:fld>
            <a:endParaRPr kumimoji="1" lang="ja-JP" altLang="en-US" dirty="0"/>
          </a:p>
        </p:txBody>
      </p:sp>
    </p:spTree>
    <p:extLst>
      <p:ext uri="{BB962C8B-B14F-4D97-AF65-F5344CB8AC3E}">
        <p14:creationId xmlns:p14="http://schemas.microsoft.com/office/powerpoint/2010/main" val="269971961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一般化座標・一般化速度</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一般化座標 </a:t>
            </a:r>
            <a:r>
              <a:rPr kumimoji="1" lang="en-US" altLang="ja-JP" sz="2000" dirty="0"/>
              <a:t>(generalized coordinate):  </a:t>
            </a:r>
            <a:r>
              <a:rPr kumimoji="1" lang="en-US" altLang="ja-JP" sz="2000" dirty="0">
                <a:latin typeface="cmmi10" pitchFamily="34" charset="0"/>
              </a:rPr>
              <a:t>q</a:t>
            </a:r>
            <a:r>
              <a:rPr kumimoji="1" lang="en-US" altLang="ja-JP" sz="2000" dirty="0"/>
              <a:t> </a:t>
            </a:r>
          </a:p>
          <a:p>
            <a:r>
              <a:rPr lang="ja-JP" altLang="en-US" sz="2000" dirty="0"/>
              <a:t>一般化速度 </a:t>
            </a:r>
            <a:r>
              <a:rPr lang="en-US" altLang="ja-JP" sz="2000" dirty="0"/>
              <a:t>(generalized velocity):</a:t>
            </a:r>
          </a:p>
          <a:p>
            <a:r>
              <a:rPr lang="ja-JP" altLang="en-US" sz="2000" dirty="0"/>
              <a:t>一般化加速度 </a:t>
            </a:r>
            <a:r>
              <a:rPr lang="en-US" altLang="ja-JP" sz="2000" dirty="0"/>
              <a:t>(generalized acceleration): </a:t>
            </a:r>
          </a:p>
          <a:p>
            <a:r>
              <a:rPr lang="ja-JP" altLang="en-US" sz="2000" dirty="0"/>
              <a:t>一般化力 </a:t>
            </a:r>
            <a:r>
              <a:rPr lang="en-US" altLang="ja-JP" sz="2000" dirty="0"/>
              <a:t>(generalized force): </a:t>
            </a:r>
            <a:r>
              <a:rPr lang="en-US" altLang="ja-JP" sz="2000" dirty="0">
                <a:latin typeface="cmmi10" pitchFamily="34" charset="0"/>
              </a:rPr>
              <a:t>F</a:t>
            </a:r>
          </a:p>
          <a:p>
            <a:r>
              <a:rPr lang="ja-JP" altLang="en-US" sz="2000" dirty="0"/>
              <a:t>回転の場合、一般化座標は回転角</a:t>
            </a:r>
            <a:r>
              <a:rPr lang="en-US" altLang="ja-JP" sz="2000" dirty="0"/>
              <a:t>, </a:t>
            </a:r>
            <a:r>
              <a:rPr lang="ja-JP" altLang="en-US" sz="2000" dirty="0"/>
              <a:t>一般化速度は角速度</a:t>
            </a:r>
            <a:r>
              <a:rPr lang="en-US" altLang="ja-JP" sz="2000" dirty="0"/>
              <a:t>, </a:t>
            </a:r>
            <a:r>
              <a:rPr lang="ja-JP" altLang="en-US" sz="2000" dirty="0"/>
              <a:t>一般化加速度は角加速度</a:t>
            </a:r>
            <a:r>
              <a:rPr lang="en-US" altLang="ja-JP" sz="2000" dirty="0"/>
              <a:t>, </a:t>
            </a:r>
            <a:r>
              <a:rPr lang="ja-JP" altLang="en-US" sz="2000" dirty="0"/>
              <a:t>一般化力はトルク</a:t>
            </a:r>
            <a:r>
              <a:rPr kumimoji="1" lang="en-US" altLang="ja-JP" sz="2000" dirty="0"/>
              <a:t> </a:t>
            </a:r>
          </a:p>
          <a:p>
            <a:endParaRPr lang="en-US" altLang="ja-JP" sz="2000" dirty="0"/>
          </a:p>
          <a:p>
            <a:r>
              <a:rPr lang="ja-JP" altLang="en-US" sz="2000" dirty="0"/>
              <a:t>質点の集合ではなく、質量が分布している場合でも、一般化座標が有限次元ならば、「質点に関する総和」を「質量の分布に関する積分」に変えるだけで、オイラー・ラグランジュ方程式は成り立つ。</a:t>
            </a:r>
            <a:endParaRPr lang="en-US" altLang="ja-JP" sz="2000" dirty="0"/>
          </a:p>
          <a:p>
            <a:pPr marL="0" indent="0">
              <a:buNone/>
            </a:pPr>
            <a:r>
              <a:rPr kumimoji="1" lang="ja-JP" altLang="en-US" sz="2000" dirty="0"/>
              <a:t>⇒　</a:t>
            </a:r>
            <a:r>
              <a:rPr lang="ja-JP" altLang="en-US" sz="2000" dirty="0"/>
              <a:t>無限個の</a:t>
            </a:r>
            <a:r>
              <a:rPr lang="en-US" altLang="ja-JP" sz="2000" dirty="0"/>
              <a:t>(</a:t>
            </a:r>
            <a:r>
              <a:rPr lang="ja-JP" altLang="en-US" sz="2000" dirty="0"/>
              <a:t>分布した</a:t>
            </a:r>
            <a:r>
              <a:rPr lang="en-US" altLang="ja-JP" sz="2000" dirty="0"/>
              <a:t>)</a:t>
            </a:r>
            <a:r>
              <a:rPr lang="ja-JP" altLang="en-US" sz="2000" dirty="0"/>
              <a:t>拘束力をまとめて無視でき、有限次元の微分方程式が簡単に得られる。</a:t>
            </a:r>
            <a:r>
              <a:rPr kumimoji="1" lang="en-US" altLang="ja-JP" sz="2000" dirty="0"/>
              <a:t>  </a:t>
            </a:r>
          </a:p>
          <a:p>
            <a:endParaRPr kumimoji="1" lang="ja-JP" altLang="en-US" sz="2000" dirty="0"/>
          </a:p>
        </p:txBody>
      </p:sp>
      <p:pic>
        <p:nvPicPr>
          <p:cNvPr id="4098" name="Picture 2" descr="\begin{align*}&#10;&amp;&#10;\dot{q}&#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83380" y="1700808"/>
            <a:ext cx="106871" cy="226314"/>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begin{align*}&#10;&amp;&#10;\ddot{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20072" y="2132856"/>
            <a:ext cx="113157" cy="226314"/>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18F3F8BB-E244-45FD-AC43-9FDF940F7750}"/>
              </a:ext>
            </a:extLst>
          </p:cNvPr>
          <p:cNvSpPr>
            <a:spLocks noGrp="1"/>
          </p:cNvSpPr>
          <p:nvPr>
            <p:ph type="sldNum" sz="quarter" idx="12"/>
          </p:nvPr>
        </p:nvSpPr>
        <p:spPr/>
        <p:txBody>
          <a:bodyPr/>
          <a:lstStyle/>
          <a:p>
            <a:fld id="{D2D8002D-B5B0-4BAC-B1F6-782DDCCE6D9C}" type="slidenum">
              <a:rPr kumimoji="1" lang="ja-JP" altLang="en-US" smtClean="0"/>
              <a:pPr/>
              <a:t>91</a:t>
            </a:fld>
            <a:endParaRPr kumimoji="1" lang="ja-JP" altLang="en-US" dirty="0"/>
          </a:p>
        </p:txBody>
      </p:sp>
    </p:spTree>
    <p:extLst>
      <p:ext uri="{BB962C8B-B14F-4D97-AF65-F5344CB8AC3E}">
        <p14:creationId xmlns:p14="http://schemas.microsoft.com/office/powerpoint/2010/main" val="303401004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E-L</a:t>
            </a:r>
            <a:r>
              <a:rPr lang="ja-JP" altLang="en-US" dirty="0"/>
              <a:t>方程式の例 </a:t>
            </a:r>
            <a:r>
              <a:rPr lang="en-US" altLang="ja-JP" dirty="0"/>
              <a:t>― </a:t>
            </a:r>
            <a:r>
              <a:rPr kumimoji="1" lang="ja-JP" altLang="en-US" dirty="0"/>
              <a:t>単純な連成振動</a:t>
            </a:r>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外力と減衰項を除いて考える</a:t>
            </a:r>
            <a:endParaRPr lang="en-US" altLang="ja-JP" sz="2000" dirty="0"/>
          </a:p>
          <a:p>
            <a:r>
              <a:rPr lang="ja-JP" altLang="en-US" sz="2000" dirty="0"/>
              <a:t>運動エネルギーとポテンシャルエネルギー</a:t>
            </a:r>
            <a:endParaRPr lang="en-US" altLang="ja-JP" sz="2000" dirty="0"/>
          </a:p>
          <a:p>
            <a:endParaRPr lang="en-US" altLang="ja-JP" sz="2000" dirty="0"/>
          </a:p>
          <a:p>
            <a:endParaRPr lang="en-US" altLang="ja-JP" sz="1000" dirty="0"/>
          </a:p>
          <a:p>
            <a:r>
              <a:rPr lang="ja-JP" altLang="en-US" sz="2000" dirty="0"/>
              <a:t>オイラー・ラグランジュ方程式 </a:t>
            </a:r>
            <a:endParaRPr kumimoji="1" lang="ja-JP" altLang="en-US" sz="2000" dirty="0"/>
          </a:p>
        </p:txBody>
      </p:sp>
      <p:sp>
        <p:nvSpPr>
          <p:cNvPr id="8" name="正方形/長方形 7"/>
          <p:cNvSpPr/>
          <p:nvPr/>
        </p:nvSpPr>
        <p:spPr>
          <a:xfrm>
            <a:off x="8162689" y="5209573"/>
            <a:ext cx="720080" cy="865113"/>
          </a:xfrm>
          <a:prstGeom prst="rect">
            <a:avLst/>
          </a:pr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p>
        </p:txBody>
      </p:sp>
      <p:cxnSp>
        <p:nvCxnSpPr>
          <p:cNvPr id="9" name="直線コネクタ 8"/>
          <p:cNvCxnSpPr/>
          <p:nvPr/>
        </p:nvCxnSpPr>
        <p:spPr>
          <a:xfrm>
            <a:off x="8162689" y="5209573"/>
            <a:ext cx="0" cy="8651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p:cNvCxnSpPr/>
          <p:nvPr/>
        </p:nvCxnSpPr>
        <p:spPr>
          <a:xfrm>
            <a:off x="7802649" y="5569613"/>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a:off x="7730641" y="5425597"/>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flipV="1">
            <a:off x="7568623" y="5425597"/>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7442609" y="5425597"/>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flipV="1">
            <a:off x="7298593" y="5425597"/>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7154577" y="5428052"/>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flipV="1">
            <a:off x="7010561" y="5428053"/>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a:off x="6938553" y="5567393"/>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6578513" y="5567393"/>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84664" y="5029553"/>
            <a:ext cx="402674" cy="400110"/>
          </a:xfrm>
          <a:prstGeom prst="rect">
            <a:avLst/>
          </a:prstGeom>
          <a:noFill/>
        </p:spPr>
        <p:txBody>
          <a:bodyPr wrap="none" rtlCol="0">
            <a:spAutoFit/>
          </a:bodyPr>
          <a:lstStyle/>
          <a:p>
            <a:r>
              <a:rPr kumimoji="1" lang="en-US" altLang="ja-JP" sz="2000" dirty="0">
                <a:latin typeface="cmmi10" pitchFamily="34" charset="0"/>
              </a:rPr>
              <a:t>k</a:t>
            </a:r>
            <a:r>
              <a:rPr lang="en-US" altLang="ja-JP" sz="2000" baseline="-25000" dirty="0">
                <a:latin typeface="cmr10" pitchFamily="34" charset="0"/>
              </a:rPr>
              <a:t>1</a:t>
            </a:r>
            <a:endParaRPr kumimoji="1" lang="ja-JP" altLang="en-US" sz="2000" dirty="0">
              <a:latin typeface="cmmi10" pitchFamily="34" charset="0"/>
            </a:endParaRPr>
          </a:p>
        </p:txBody>
      </p:sp>
      <p:cxnSp>
        <p:nvCxnSpPr>
          <p:cNvPr id="31" name="直線コネクタ 30"/>
          <p:cNvCxnSpPr/>
          <p:nvPr/>
        </p:nvCxnSpPr>
        <p:spPr>
          <a:xfrm>
            <a:off x="5523066" y="5596329"/>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5451058" y="5452313"/>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5289040" y="5452313"/>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5163026" y="5452313"/>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flipV="1">
            <a:off x="5019010" y="5452313"/>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4874994" y="5454768"/>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flipV="1">
            <a:off x="4730978" y="5454769"/>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4658970" y="5594109"/>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4298930" y="5594109"/>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角丸四角形 45"/>
          <p:cNvSpPr/>
          <p:nvPr/>
        </p:nvSpPr>
        <p:spPr>
          <a:xfrm>
            <a:off x="3586648" y="5236289"/>
            <a:ext cx="712281" cy="83839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dirty="0">
                <a:solidFill>
                  <a:schemeClr val="bg1"/>
                </a:solidFill>
                <a:latin typeface="cmmi10" pitchFamily="34" charset="0"/>
              </a:rPr>
              <a:t>m</a:t>
            </a:r>
            <a:r>
              <a:rPr lang="en-US" altLang="ja-JP" sz="2000" baseline="-25000" dirty="0">
                <a:solidFill>
                  <a:schemeClr val="bg1"/>
                </a:solidFill>
                <a:latin typeface="cmr10" pitchFamily="34" charset="0"/>
              </a:rPr>
              <a:t>2</a:t>
            </a:r>
            <a:endParaRPr lang="ja-JP" altLang="en-US" sz="2000" dirty="0">
              <a:solidFill>
                <a:schemeClr val="bg1"/>
              </a:solidFill>
              <a:latin typeface="cmmi10" pitchFamily="34" charset="0"/>
            </a:endParaRPr>
          </a:p>
        </p:txBody>
      </p:sp>
      <p:sp>
        <p:nvSpPr>
          <p:cNvPr id="48" name="テキスト ボックス 47"/>
          <p:cNvSpPr txBox="1"/>
          <p:nvPr/>
        </p:nvSpPr>
        <p:spPr>
          <a:xfrm>
            <a:off x="4905081" y="5056269"/>
            <a:ext cx="402674" cy="400110"/>
          </a:xfrm>
          <a:prstGeom prst="rect">
            <a:avLst/>
          </a:prstGeom>
          <a:noFill/>
        </p:spPr>
        <p:txBody>
          <a:bodyPr wrap="none" rtlCol="0">
            <a:spAutoFit/>
          </a:bodyPr>
          <a:lstStyle/>
          <a:p>
            <a:r>
              <a:rPr kumimoji="1" lang="en-US" altLang="ja-JP" sz="2000" dirty="0">
                <a:latin typeface="cmmi10" pitchFamily="34" charset="0"/>
              </a:rPr>
              <a:t>k</a:t>
            </a:r>
            <a:r>
              <a:rPr lang="en-US" altLang="ja-JP" sz="2000" baseline="-25000" dirty="0">
                <a:latin typeface="cmr10" pitchFamily="34" charset="0"/>
              </a:rPr>
              <a:t>2</a:t>
            </a:r>
            <a:endParaRPr kumimoji="1" lang="ja-JP" altLang="en-US" sz="2000" dirty="0">
              <a:latin typeface="cmmi10" pitchFamily="34" charset="0"/>
            </a:endParaRPr>
          </a:p>
        </p:txBody>
      </p:sp>
      <p:sp>
        <p:nvSpPr>
          <p:cNvPr id="25" name="角丸四角形 24"/>
          <p:cNvSpPr/>
          <p:nvPr/>
        </p:nvSpPr>
        <p:spPr>
          <a:xfrm>
            <a:off x="5866231" y="5209574"/>
            <a:ext cx="712281" cy="86511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dirty="0">
                <a:solidFill>
                  <a:schemeClr val="bg1"/>
                </a:solidFill>
                <a:latin typeface="cmmi10" pitchFamily="34" charset="0"/>
              </a:rPr>
              <a:t>m</a:t>
            </a:r>
            <a:r>
              <a:rPr lang="en-US" altLang="ja-JP" sz="2000" baseline="-25000" dirty="0">
                <a:solidFill>
                  <a:schemeClr val="bg1"/>
                </a:solidFill>
                <a:latin typeface="cmr10" pitchFamily="34" charset="0"/>
              </a:rPr>
              <a:t>1</a:t>
            </a:r>
            <a:endParaRPr lang="ja-JP" altLang="en-US" sz="2000" dirty="0">
              <a:solidFill>
                <a:schemeClr val="bg1"/>
              </a:solidFill>
              <a:latin typeface="cmmi10" pitchFamily="34" charset="0"/>
            </a:endParaRPr>
          </a:p>
        </p:txBody>
      </p:sp>
      <p:pic>
        <p:nvPicPr>
          <p:cNvPr id="2054" name="Picture 6" descr="\begin{align*}&#10;T(x,\dot{x})=\frac{1}{2}m_1\dot{x}_1^2+\frac{1}{2}m_2\dot{x}_2^2,\quad&#10;D(x)=\frac{1}{2}k_1x_1^2+\frac{1}{2}k_2(x_1-x_2)^2&#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0341" y="2056082"/>
            <a:ext cx="7006304" cy="531209"/>
          </a:xfrm>
          <a:prstGeom prst="rect">
            <a:avLst/>
          </a:prstGeom>
          <a:noFill/>
          <a:extLst>
            <a:ext uri="{909E8E84-426E-40DD-AFC4-6F175D3DCCD1}">
              <a14:hiddenFill xmlns:a14="http://schemas.microsoft.com/office/drawing/2010/main">
                <a:solidFill>
                  <a:srgbClr val="FFFFFF"/>
                </a:solidFill>
              </a14:hiddenFill>
            </a:ext>
          </a:extLst>
        </p:spPr>
      </p:pic>
      <p:sp>
        <p:nvSpPr>
          <p:cNvPr id="53" name="正方形/長方形 52"/>
          <p:cNvSpPr/>
          <p:nvPr/>
        </p:nvSpPr>
        <p:spPr>
          <a:xfrm>
            <a:off x="931106" y="3845475"/>
            <a:ext cx="4101416" cy="72008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ボックス 53"/>
          <p:cNvSpPr txBox="1"/>
          <p:nvPr/>
        </p:nvSpPr>
        <p:spPr>
          <a:xfrm>
            <a:off x="5077442" y="4253026"/>
            <a:ext cx="1467068" cy="400110"/>
          </a:xfrm>
          <a:prstGeom prst="rect">
            <a:avLst/>
          </a:prstGeom>
          <a:solidFill>
            <a:srgbClr val="800000"/>
          </a:solidFill>
        </p:spPr>
        <p:txBody>
          <a:bodyPr wrap="none" rtlCol="0">
            <a:spAutoFit/>
          </a:bodyPr>
          <a:lstStyle/>
          <a:p>
            <a:r>
              <a:rPr kumimoji="1" lang="ja-JP" altLang="en-US" sz="2000" dirty="0">
                <a:solidFill>
                  <a:srgbClr val="FFC000"/>
                </a:solidFill>
              </a:rPr>
              <a:t>運動方程式</a:t>
            </a:r>
          </a:p>
        </p:txBody>
      </p:sp>
      <p:pic>
        <p:nvPicPr>
          <p:cNvPr id="4098" name="Picture 2" descr="\begin{align*}&#10;&amp;&#10;\frac{d}{dt}\left(\frac{\partial T}{\partial \dot{x}}\right)^T-\left(\frac{\partial T}{\partial x}\right)^T&#10;+\left(\frac{\partial D}{\partial x}\right)^T&#10;=\frac{d}{dt}&#10;\begin{pmatrix}&#10;m_1\dot{x}_1\\&#10;m_2\dot{x}_2\\&#10;\end{pmatrix}&#10;+&#10;\begin{pmatrix}&#10;k_1x_1+k_2(x_1-x_2)\\&#10;k_2(x_2-x_1)\\&#10;\end{pmatrix}&#10;\\&#10;&amp;\ &#10;=\begin{pmatrix}&#10;m_1\ddot{x}_1+k_1x_1+k_2(x_1-x_2)\\&#10;m_2\ddot{x}_2+k_2(x_2-x_1)&#10;\end{pmatrix}=0&#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875" y="3135101"/>
            <a:ext cx="8313896" cy="1420749"/>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86B903D0-D076-415D-AD5C-2B9B2F09AED1}"/>
              </a:ext>
            </a:extLst>
          </p:cNvPr>
          <p:cNvSpPr>
            <a:spLocks noGrp="1"/>
          </p:cNvSpPr>
          <p:nvPr>
            <p:ph type="sldNum" sz="quarter" idx="12"/>
          </p:nvPr>
        </p:nvSpPr>
        <p:spPr/>
        <p:txBody>
          <a:bodyPr/>
          <a:lstStyle/>
          <a:p>
            <a:fld id="{D2D8002D-B5B0-4BAC-B1F6-782DDCCE6D9C}" type="slidenum">
              <a:rPr kumimoji="1" lang="ja-JP" altLang="en-US" smtClean="0"/>
              <a:pPr/>
              <a:t>92</a:t>
            </a:fld>
            <a:endParaRPr kumimoji="1" lang="ja-JP" altLang="en-US" dirty="0"/>
          </a:p>
        </p:txBody>
      </p:sp>
    </p:spTree>
    <p:extLst>
      <p:ext uri="{BB962C8B-B14F-4D97-AF65-F5344CB8AC3E}">
        <p14:creationId xmlns:p14="http://schemas.microsoft.com/office/powerpoint/2010/main" val="229955201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等速直線運動を回転座標で見る</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静止座標系 </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500" dirty="0">
                <a:latin typeface="cmr10" pitchFamily="34" charset="0"/>
              </a:rPr>
              <a:t> </a:t>
            </a:r>
            <a:r>
              <a:rPr lang="en-US" altLang="ja-JP" sz="2000" dirty="0">
                <a:latin typeface="cmmi10" pitchFamily="34" charset="0"/>
              </a:rPr>
              <a:t>y</a:t>
            </a:r>
            <a:r>
              <a:rPr lang="en-US" altLang="ja-JP" sz="2000" dirty="0">
                <a:latin typeface="cmr10" pitchFamily="34" charset="0"/>
              </a:rPr>
              <a:t>)</a:t>
            </a:r>
            <a:r>
              <a:rPr lang="en-US" altLang="ja-JP" sz="2000" dirty="0"/>
              <a:t> </a:t>
            </a:r>
            <a:r>
              <a:rPr lang="ja-JP" altLang="en-US" sz="2000" dirty="0" err="1"/>
              <a:t>での</a:t>
            </a:r>
            <a:r>
              <a:rPr lang="ja-JP" altLang="en-US" sz="2000" dirty="0"/>
              <a:t>運動を、等角速度</a:t>
            </a:r>
            <a:r>
              <a:rPr lang="ja-JP" altLang="en-US" sz="1000" dirty="0"/>
              <a:t> </a:t>
            </a:r>
            <a:r>
              <a:rPr lang="en-US" altLang="ja-JP" sz="2000" dirty="0">
                <a:latin typeface="cmmi10"/>
              </a:rPr>
              <a:t>!</a:t>
            </a:r>
            <a:r>
              <a:rPr lang="en-US" altLang="ja-JP" sz="1000" dirty="0"/>
              <a:t> </a:t>
            </a:r>
            <a:r>
              <a:rPr lang="ja-JP" altLang="en-US" sz="2000" dirty="0"/>
              <a:t>で回転している回転座標 　　　</a:t>
            </a:r>
            <a:r>
              <a:rPr lang="en-US" altLang="ja-JP" sz="2000" dirty="0">
                <a:latin typeface="cmr10" pitchFamily="34" charset="0"/>
              </a:rPr>
              <a:t>(</a:t>
            </a:r>
            <a:r>
              <a:rPr lang="en-US" altLang="ja-JP" sz="2000" dirty="0">
                <a:latin typeface="cmmi10" pitchFamily="34" charset="0"/>
              </a:rPr>
              <a:t>X</a:t>
            </a:r>
            <a:r>
              <a:rPr lang="en-US" altLang="ja-JP" sz="2000" dirty="0">
                <a:latin typeface="cmr10" pitchFamily="34" charset="0"/>
              </a:rPr>
              <a:t>,</a:t>
            </a:r>
            <a:r>
              <a:rPr lang="en-US" altLang="ja-JP" sz="500" dirty="0">
                <a:latin typeface="cmr10" pitchFamily="34" charset="0"/>
              </a:rPr>
              <a:t> </a:t>
            </a:r>
            <a:r>
              <a:rPr lang="en-US" altLang="ja-JP" sz="2000" dirty="0">
                <a:latin typeface="cmmi10" pitchFamily="34" charset="0"/>
              </a:rPr>
              <a:t>Y</a:t>
            </a:r>
            <a:r>
              <a:rPr lang="en-US" altLang="ja-JP" sz="2000" dirty="0">
                <a:latin typeface="cmr10" pitchFamily="34" charset="0"/>
              </a:rPr>
              <a:t>)</a:t>
            </a:r>
            <a:r>
              <a:rPr lang="ja-JP" altLang="en-US" sz="2000" dirty="0"/>
              <a:t>で、見るとどうなるか。</a:t>
            </a:r>
            <a:endParaRPr lang="en-US" altLang="ja-JP" sz="2000" dirty="0"/>
          </a:p>
          <a:p>
            <a:endParaRPr kumimoji="1" lang="en-US" altLang="ja-JP" sz="2000" dirty="0"/>
          </a:p>
          <a:p>
            <a:endParaRPr lang="en-US" altLang="ja-JP" sz="2000" dirty="0"/>
          </a:p>
          <a:p>
            <a:r>
              <a:rPr kumimoji="1" lang="ja-JP" altLang="en-US" sz="2000" dirty="0"/>
              <a:t>速度の関係</a:t>
            </a:r>
            <a:endParaRPr kumimoji="1" lang="en-US" altLang="ja-JP" sz="2000" dirty="0"/>
          </a:p>
          <a:p>
            <a:endParaRPr lang="en-US" altLang="ja-JP" sz="2000" dirty="0"/>
          </a:p>
          <a:p>
            <a:endParaRPr kumimoji="1" lang="en-US" altLang="ja-JP" sz="2000" dirty="0"/>
          </a:p>
          <a:p>
            <a:r>
              <a:rPr kumimoji="1" lang="ja-JP" altLang="en-US" sz="2000" dirty="0"/>
              <a:t>ラグランジアン</a:t>
            </a:r>
            <a:r>
              <a:rPr lang="en-US" altLang="ja-JP" sz="2000" dirty="0"/>
              <a:t> …</a:t>
            </a:r>
            <a:r>
              <a:rPr lang="ja-JP" altLang="en-US" sz="2000" dirty="0"/>
              <a:t> </a:t>
            </a:r>
            <a:r>
              <a:rPr lang="en-US" altLang="ja-JP" sz="2000" dirty="0">
                <a:latin typeface="cmmi10" pitchFamily="34" charset="0"/>
              </a:rPr>
              <a:t>t</a:t>
            </a:r>
            <a:r>
              <a:rPr lang="en-US" altLang="ja-JP" sz="2000" dirty="0"/>
              <a:t> </a:t>
            </a:r>
            <a:r>
              <a:rPr lang="ja-JP" altLang="en-US" sz="2000" dirty="0"/>
              <a:t>を陽に含まず、時不変。ただし、運動エネルギーが一般化速度の正定関数にならないので、特殊な場合といえる。</a:t>
            </a:r>
            <a:endParaRPr lang="en-US" altLang="ja-JP" sz="2000" dirty="0"/>
          </a:p>
          <a:p>
            <a:endParaRPr lang="en-US" altLang="ja-JP" sz="2000" dirty="0"/>
          </a:p>
          <a:p>
            <a:endParaRPr lang="en-US" altLang="ja-JP" sz="1000" dirty="0"/>
          </a:p>
          <a:p>
            <a:r>
              <a:rPr lang="ja-JP" altLang="en-US" sz="2000" dirty="0"/>
              <a:t>オイラー・ラグランジュ方程式</a:t>
            </a:r>
            <a:endParaRPr lang="en-US" altLang="ja-JP" sz="2000" dirty="0"/>
          </a:p>
          <a:p>
            <a:pPr marL="0" indent="0">
              <a:buNone/>
            </a:pPr>
            <a:endParaRPr kumimoji="1" lang="ja-JP" altLang="en-US" sz="2000" dirty="0"/>
          </a:p>
        </p:txBody>
      </p:sp>
      <p:pic>
        <p:nvPicPr>
          <p:cNvPr id="3074" name="Picture 2" descr="\begin{align*}&#10;&amp;&#10;\begin{pmatrix}&#10;x\\y&#10;\end{pmatrix}&#10;=\begin{bmatrix}&#10;\cos\omega t &amp; -\sin\omega t\\&#10;\sin\omega t &amp; \cos\omega t&#10;\end{bmatrix}&#10;\begin{pmatrix}&#10;X\\Y&#10;\end{pmatrix},\quad&#10;\begin{pmatrix}&#10;X\\Y&#10;\end{pmatrix}&#10;=\begin{bmatrix}&#10;\cos\omega t &amp; \sin\omega t\\&#10;-\sin\omega t &amp; \cos\omega t&#10;\end{bmatrix}&#10;\begin{pmatrix}&#10;x\\y&#10;\end{pmatrix}&#10;\end{align*}">
            <a:hlinkClick r:id="rId35"/>
          </p:cNvPr>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945161" y="1988840"/>
            <a:ext cx="7550087" cy="62865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begin{align*}&#10;&amp;&#10;\begin{pmatrix}&#10;\dot{x}\\\dot{y}&#10;\end{pmatrix}&#10;=&#10;\begin{bmatrix}&#10;\cos\omega t &amp; -\sin\omega t\\&#10;\sin\omega t &amp; \cos\omega t&#10;\end{bmatrix}&#10;\begin{pmatrix}&#10;\dot{X}\\\dot{Y}&#10;\end{pmatrix}&#10;+\omega&#10;\begin{bmatrix}&#10;-\sin\omega t &amp; -\cos\omega t\\&#10;\cos\omega t &amp; -\sin\omega t&#10;\end{bmatrix}&#10;\begin{pmatrix}&#10;X\\Y&#10;\end{pmatrix}&#10;\end{align*}">
            <a:hlinkClick r:id="rId37"/>
          </p:cNvPr>
          <p:cNvPicPr>
            <a:picLocks noChangeAspect="1" noChangeArrowheads="1"/>
          </p:cNvPicPr>
          <p:nvPr/>
        </p:nvPicPr>
        <p:blipFill>
          <a:blip r:embed="rId38" cstate="print">
            <a:extLst>
              <a:ext uri="{28A0092B-C50C-407E-A947-70E740481C1C}">
                <a14:useLocalDpi xmlns:a14="http://schemas.microsoft.com/office/drawing/2010/main" val="0"/>
              </a:ext>
            </a:extLst>
          </a:blip>
          <a:srcRect/>
          <a:stretch>
            <a:fillRect/>
          </a:stretch>
        </p:blipFill>
        <p:spPr bwMode="auto">
          <a:xfrm>
            <a:off x="955023" y="3068960"/>
            <a:ext cx="7028307" cy="650653"/>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1" descr="\begin{align*}&#10;&amp;L=\frac{m}{2}(\dot{x}^2+\dot{y}^2)&#10;=&#10;\frac{m}{2}\{&#10;\dot{X}^2+\dot{Y}^2&#10;-2\omega(\dot{X}Y-X\dot{Y})&#10;+\omega^2(X^2+Y^2)&#10;\}&#10;\end{align*}">
            <a:hlinkClick r:id="rId39"/>
          </p:cNvPr>
          <p:cNvPicPr>
            <a:picLocks noChangeAspect="1" noChangeArrowheads="1"/>
          </p:cNvPicPr>
          <p:nvPr/>
        </p:nvPicPr>
        <p:blipFill>
          <a:blip r:embed="rId40" cstate="print">
            <a:extLst>
              <a:ext uri="{28A0092B-C50C-407E-A947-70E740481C1C}">
                <a14:useLocalDpi xmlns:a14="http://schemas.microsoft.com/office/drawing/2010/main" val="0"/>
              </a:ext>
            </a:extLst>
          </a:blip>
          <a:srcRect/>
          <a:stretch>
            <a:fillRect/>
          </a:stretch>
        </p:blipFill>
        <p:spPr bwMode="auto">
          <a:xfrm>
            <a:off x="912028" y="4581128"/>
            <a:ext cx="7581519" cy="471488"/>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1403648" y="5445224"/>
            <a:ext cx="1088737" cy="792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4285154" y="5318293"/>
            <a:ext cx="360040" cy="39260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2536882" y="5445224"/>
            <a:ext cx="1027007" cy="792064"/>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5749884" y="5814517"/>
            <a:ext cx="360040" cy="392608"/>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4617674" y="5302190"/>
            <a:ext cx="3928383" cy="400110"/>
          </a:xfrm>
          <a:prstGeom prst="rect">
            <a:avLst/>
          </a:prstGeom>
          <a:noFill/>
        </p:spPr>
        <p:txBody>
          <a:bodyPr wrap="none" rtlCol="0">
            <a:spAutoFit/>
          </a:bodyPr>
          <a:lstStyle/>
          <a:p>
            <a:r>
              <a:rPr lang="ja-JP" altLang="en-US" sz="2000" dirty="0"/>
              <a:t>の半分 </a:t>
            </a:r>
            <a:r>
              <a:rPr lang="en-US" altLang="ja-JP" sz="2000" dirty="0"/>
              <a:t>= </a:t>
            </a:r>
            <a:r>
              <a:rPr lang="ja-JP" altLang="en-US" sz="2000" dirty="0"/>
              <a:t>コリオリ力</a:t>
            </a:r>
            <a:r>
              <a:rPr lang="en-US" altLang="ja-JP" sz="2000" dirty="0"/>
              <a:t>(</a:t>
            </a:r>
            <a:r>
              <a:rPr lang="en-US" altLang="ja-JP" sz="2000" dirty="0" err="1"/>
              <a:t>Coriolis</a:t>
            </a:r>
            <a:r>
              <a:rPr lang="en-US" altLang="ja-JP" sz="2000" dirty="0"/>
              <a:t> force)</a:t>
            </a:r>
            <a:endParaRPr kumimoji="1" lang="ja-JP" altLang="en-US" sz="2000" dirty="0"/>
          </a:p>
        </p:txBody>
      </p:sp>
      <p:sp>
        <p:nvSpPr>
          <p:cNvPr id="18" name="テキスト ボックス 17"/>
          <p:cNvSpPr txBox="1"/>
          <p:nvPr/>
        </p:nvSpPr>
        <p:spPr>
          <a:xfrm>
            <a:off x="4623942" y="5823118"/>
            <a:ext cx="4499052" cy="400110"/>
          </a:xfrm>
          <a:prstGeom prst="rect">
            <a:avLst/>
          </a:prstGeom>
          <a:noFill/>
        </p:spPr>
        <p:txBody>
          <a:bodyPr wrap="none" rtlCol="0">
            <a:spAutoFit/>
          </a:bodyPr>
          <a:lstStyle/>
          <a:p>
            <a:r>
              <a:rPr lang="ja-JP" altLang="en-US" sz="2000" dirty="0"/>
              <a:t>の半分 </a:t>
            </a:r>
            <a:r>
              <a:rPr lang="en-US" altLang="ja-JP" sz="2000" dirty="0"/>
              <a:t>+       =</a:t>
            </a:r>
            <a:r>
              <a:rPr lang="ja-JP" altLang="en-US" sz="2000" dirty="0"/>
              <a:t>遠心力 </a:t>
            </a:r>
            <a:r>
              <a:rPr lang="en-US" altLang="ja-JP" sz="2000" dirty="0"/>
              <a:t>(</a:t>
            </a:r>
            <a:r>
              <a:rPr lang="ja-JP" altLang="ja-JP" sz="2000" dirty="0"/>
              <a:t>centrifugal</a:t>
            </a:r>
            <a:r>
              <a:rPr lang="en-US" altLang="ja-JP" sz="2000" dirty="0"/>
              <a:t> force)</a:t>
            </a:r>
            <a:endParaRPr kumimoji="1" lang="ja-JP" altLang="en-US" sz="2000" dirty="0"/>
          </a:p>
        </p:txBody>
      </p:sp>
      <p:sp>
        <p:nvSpPr>
          <p:cNvPr id="17" name="正方形/長方形 16">
            <a:extLst>
              <a:ext uri="{FF2B5EF4-FFF2-40B4-BE49-F238E27FC236}">
                <a16:creationId xmlns:a16="http://schemas.microsoft.com/office/drawing/2014/main" id="{4B7FC22E-D2A6-459C-8349-810C0921C8BD}"/>
              </a:ext>
            </a:extLst>
          </p:cNvPr>
          <p:cNvSpPr/>
          <p:nvPr/>
        </p:nvSpPr>
        <p:spPr>
          <a:xfrm>
            <a:off x="4285154" y="5817661"/>
            <a:ext cx="360040" cy="39260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スライド番号プレースホルダー 3">
            <a:extLst>
              <a:ext uri="{FF2B5EF4-FFF2-40B4-BE49-F238E27FC236}">
                <a16:creationId xmlns:a16="http://schemas.microsoft.com/office/drawing/2014/main" id="{4F100BBA-A362-4FD3-8DAD-F9B3AE5E541B}"/>
              </a:ext>
            </a:extLst>
          </p:cNvPr>
          <p:cNvSpPr>
            <a:spLocks noGrp="1"/>
          </p:cNvSpPr>
          <p:nvPr>
            <p:ph type="sldNum" sz="quarter" idx="12"/>
          </p:nvPr>
        </p:nvSpPr>
        <p:spPr/>
        <p:txBody>
          <a:bodyPr/>
          <a:lstStyle/>
          <a:p>
            <a:fld id="{D2D8002D-B5B0-4BAC-B1F6-782DDCCE6D9C}" type="slidenum">
              <a:rPr kumimoji="1" lang="ja-JP" altLang="en-US" smtClean="0"/>
              <a:pPr/>
              <a:t>93</a:t>
            </a:fld>
            <a:endParaRPr kumimoji="1" lang="ja-JP" altLang="en-US" dirty="0"/>
          </a:p>
        </p:txBody>
      </p:sp>
      <p:grpSp>
        <p:nvGrpSpPr>
          <p:cNvPr id="55" name="グループ化 54">
            <a:extLst>
              <a:ext uri="{FF2B5EF4-FFF2-40B4-BE49-F238E27FC236}">
                <a16:creationId xmlns:a16="http://schemas.microsoft.com/office/drawing/2014/main" id="{A8C5153C-2F0F-4C37-ABB9-7E7274F84B9C}"/>
              </a:ext>
            </a:extLst>
          </p:cNvPr>
          <p:cNvGrpSpPr>
            <a:grpSpLocks noChangeAspect="1"/>
          </p:cNvGrpSpPr>
          <p:nvPr>
            <p:custDataLst>
              <p:tags r:id="rId1"/>
            </p:custDataLst>
          </p:nvPr>
        </p:nvGrpSpPr>
        <p:grpSpPr>
          <a:xfrm>
            <a:off x="957211" y="5484430"/>
            <a:ext cx="3117625" cy="699385"/>
            <a:chOff x="914401" y="6157913"/>
            <a:chExt cx="1779588" cy="428625"/>
          </a:xfrm>
        </p:grpSpPr>
        <p:sp>
          <p:nvSpPr>
            <p:cNvPr id="22" name="Freeform 7">
              <a:extLst>
                <a:ext uri="{FF2B5EF4-FFF2-40B4-BE49-F238E27FC236}">
                  <a16:creationId xmlns:a16="http://schemas.microsoft.com/office/drawing/2014/main" id="{30B5E554-88EB-451A-9D95-043E23A417DD}"/>
                </a:ext>
              </a:extLst>
            </p:cNvPr>
            <p:cNvSpPr>
              <a:spLocks/>
            </p:cNvSpPr>
            <p:nvPr>
              <p:custDataLst>
                <p:tags r:id="rId2"/>
              </p:custDataLst>
            </p:nvPr>
          </p:nvSpPr>
          <p:spPr bwMode="auto">
            <a:xfrm>
              <a:off x="914401" y="6234113"/>
              <a:ext cx="123825" cy="73025"/>
            </a:xfrm>
            <a:custGeom>
              <a:avLst/>
              <a:gdLst>
                <a:gd name="T0" fmla="*/ 409 w 409"/>
                <a:gd name="T1" fmla="*/ 149 h 226"/>
                <a:gd name="T2" fmla="*/ 403 w 409"/>
                <a:gd name="T3" fmla="*/ 144 h 226"/>
                <a:gd name="T4" fmla="*/ 395 w 409"/>
                <a:gd name="T5" fmla="*/ 153 h 226"/>
                <a:gd name="T6" fmla="*/ 344 w 409"/>
                <a:gd name="T7" fmla="*/ 215 h 226"/>
                <a:gd name="T8" fmla="*/ 332 w 409"/>
                <a:gd name="T9" fmla="*/ 199 h 226"/>
                <a:gd name="T10" fmla="*/ 341 w 409"/>
                <a:gd name="T11" fmla="*/ 163 h 226"/>
                <a:gd name="T12" fmla="*/ 372 w 409"/>
                <a:gd name="T13" fmla="*/ 54 h 226"/>
                <a:gd name="T14" fmla="*/ 314 w 409"/>
                <a:gd name="T15" fmla="*/ 0 h 226"/>
                <a:gd name="T16" fmla="*/ 233 w 409"/>
                <a:gd name="T17" fmla="*/ 49 h 226"/>
                <a:gd name="T18" fmla="*/ 217 w 409"/>
                <a:gd name="T19" fmla="*/ 13 h 226"/>
                <a:gd name="T20" fmla="*/ 176 w 409"/>
                <a:gd name="T21" fmla="*/ 0 h 226"/>
                <a:gd name="T22" fmla="*/ 98 w 409"/>
                <a:gd name="T23" fmla="*/ 44 h 226"/>
                <a:gd name="T24" fmla="*/ 52 w 409"/>
                <a:gd name="T25" fmla="*/ 0 h 226"/>
                <a:gd name="T26" fmla="*/ 16 w 409"/>
                <a:gd name="T27" fmla="*/ 29 h 226"/>
                <a:gd name="T28" fmla="*/ 0 w 409"/>
                <a:gd name="T29" fmla="*/ 77 h 226"/>
                <a:gd name="T30" fmla="*/ 6 w 409"/>
                <a:gd name="T31" fmla="*/ 82 h 226"/>
                <a:gd name="T32" fmla="*/ 15 w 409"/>
                <a:gd name="T33" fmla="*/ 71 h 226"/>
                <a:gd name="T34" fmla="*/ 51 w 409"/>
                <a:gd name="T35" fmla="*/ 11 h 226"/>
                <a:gd name="T36" fmla="*/ 66 w 409"/>
                <a:gd name="T37" fmla="*/ 34 h 226"/>
                <a:gd name="T38" fmla="*/ 58 w 409"/>
                <a:gd name="T39" fmla="*/ 76 h 226"/>
                <a:gd name="T40" fmla="*/ 30 w 409"/>
                <a:gd name="T41" fmla="*/ 191 h 226"/>
                <a:gd name="T42" fmla="*/ 25 w 409"/>
                <a:gd name="T43" fmla="*/ 213 h 226"/>
                <a:gd name="T44" fmla="*/ 40 w 409"/>
                <a:gd name="T45" fmla="*/ 226 h 226"/>
                <a:gd name="T46" fmla="*/ 58 w 409"/>
                <a:gd name="T47" fmla="*/ 212 h 226"/>
                <a:gd name="T48" fmla="*/ 67 w 409"/>
                <a:gd name="T49" fmla="*/ 175 h 226"/>
                <a:gd name="T50" fmla="*/ 78 w 409"/>
                <a:gd name="T51" fmla="*/ 130 h 226"/>
                <a:gd name="T52" fmla="*/ 87 w 409"/>
                <a:gd name="T53" fmla="*/ 97 h 226"/>
                <a:gd name="T54" fmla="*/ 93 w 409"/>
                <a:gd name="T55" fmla="*/ 72 h 226"/>
                <a:gd name="T56" fmla="*/ 175 w 409"/>
                <a:gd name="T57" fmla="*/ 11 h 226"/>
                <a:gd name="T58" fmla="*/ 202 w 409"/>
                <a:gd name="T59" fmla="*/ 46 h 226"/>
                <a:gd name="T60" fmla="*/ 194 w 409"/>
                <a:gd name="T61" fmla="*/ 88 h 226"/>
                <a:gd name="T62" fmla="*/ 180 w 409"/>
                <a:gd name="T63" fmla="*/ 145 h 226"/>
                <a:gd name="T64" fmla="*/ 170 w 409"/>
                <a:gd name="T65" fmla="*/ 183 h 226"/>
                <a:gd name="T66" fmla="*/ 164 w 409"/>
                <a:gd name="T67" fmla="*/ 213 h 226"/>
                <a:gd name="T68" fmla="*/ 178 w 409"/>
                <a:gd name="T69" fmla="*/ 226 h 226"/>
                <a:gd name="T70" fmla="*/ 201 w 409"/>
                <a:gd name="T71" fmla="*/ 198 h 226"/>
                <a:gd name="T72" fmla="*/ 231 w 409"/>
                <a:gd name="T73" fmla="*/ 78 h 226"/>
                <a:gd name="T74" fmla="*/ 313 w 409"/>
                <a:gd name="T75" fmla="*/ 11 h 226"/>
                <a:gd name="T76" fmla="*/ 340 w 409"/>
                <a:gd name="T77" fmla="*/ 46 h 226"/>
                <a:gd name="T78" fmla="*/ 309 w 409"/>
                <a:gd name="T79" fmla="*/ 158 h 226"/>
                <a:gd name="T80" fmla="*/ 302 w 409"/>
                <a:gd name="T81" fmla="*/ 185 h 226"/>
                <a:gd name="T82" fmla="*/ 343 w 409"/>
                <a:gd name="T83" fmla="*/ 226 h 226"/>
                <a:gd name="T84" fmla="*/ 409 w 409"/>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226">
                  <a:moveTo>
                    <a:pt x="409" y="149"/>
                  </a:moveTo>
                  <a:cubicBezTo>
                    <a:pt x="409" y="144"/>
                    <a:pt x="404" y="144"/>
                    <a:pt x="403" y="144"/>
                  </a:cubicBezTo>
                  <a:cubicBezTo>
                    <a:pt x="398" y="144"/>
                    <a:pt x="398" y="146"/>
                    <a:pt x="395" y="153"/>
                  </a:cubicBezTo>
                  <a:cubicBezTo>
                    <a:pt x="388" y="180"/>
                    <a:pt x="372" y="215"/>
                    <a:pt x="344" y="215"/>
                  </a:cubicBezTo>
                  <a:cubicBezTo>
                    <a:pt x="336" y="215"/>
                    <a:pt x="332" y="210"/>
                    <a:pt x="332" y="199"/>
                  </a:cubicBezTo>
                  <a:cubicBezTo>
                    <a:pt x="332" y="186"/>
                    <a:pt x="337" y="174"/>
                    <a:pt x="341" y="163"/>
                  </a:cubicBezTo>
                  <a:cubicBezTo>
                    <a:pt x="351" y="137"/>
                    <a:pt x="372" y="82"/>
                    <a:pt x="372" y="54"/>
                  </a:cubicBezTo>
                  <a:cubicBezTo>
                    <a:pt x="372" y="21"/>
                    <a:pt x="352" y="0"/>
                    <a:pt x="314" y="0"/>
                  </a:cubicBezTo>
                  <a:cubicBezTo>
                    <a:pt x="277" y="0"/>
                    <a:pt x="251" y="22"/>
                    <a:pt x="233" y="49"/>
                  </a:cubicBezTo>
                  <a:cubicBezTo>
                    <a:pt x="233" y="42"/>
                    <a:pt x="231" y="25"/>
                    <a:pt x="217" y="13"/>
                  </a:cubicBezTo>
                  <a:cubicBezTo>
                    <a:pt x="205" y="3"/>
                    <a:pt x="189" y="0"/>
                    <a:pt x="176" y="0"/>
                  </a:cubicBezTo>
                  <a:cubicBezTo>
                    <a:pt x="131" y="0"/>
                    <a:pt x="107" y="32"/>
                    <a:pt x="98" y="44"/>
                  </a:cubicBezTo>
                  <a:cubicBezTo>
                    <a:pt x="96" y="15"/>
                    <a:pt x="75" y="0"/>
                    <a:pt x="52" y="0"/>
                  </a:cubicBezTo>
                  <a:cubicBezTo>
                    <a:pt x="30" y="0"/>
                    <a:pt x="20" y="20"/>
                    <a:pt x="16" y="29"/>
                  </a:cubicBezTo>
                  <a:cubicBezTo>
                    <a:pt x="7" y="46"/>
                    <a:pt x="0" y="76"/>
                    <a:pt x="0" y="77"/>
                  </a:cubicBezTo>
                  <a:cubicBezTo>
                    <a:pt x="0" y="82"/>
                    <a:pt x="6" y="82"/>
                    <a:pt x="6" y="82"/>
                  </a:cubicBezTo>
                  <a:cubicBezTo>
                    <a:pt x="11" y="82"/>
                    <a:pt x="12" y="82"/>
                    <a:pt x="15" y="71"/>
                  </a:cubicBezTo>
                  <a:cubicBezTo>
                    <a:pt x="23" y="35"/>
                    <a:pt x="33" y="11"/>
                    <a:pt x="51" y="11"/>
                  </a:cubicBezTo>
                  <a:cubicBezTo>
                    <a:pt x="59" y="11"/>
                    <a:pt x="66" y="15"/>
                    <a:pt x="66" y="34"/>
                  </a:cubicBezTo>
                  <a:cubicBezTo>
                    <a:pt x="66" y="45"/>
                    <a:pt x="65" y="50"/>
                    <a:pt x="58" y="76"/>
                  </a:cubicBezTo>
                  <a:lnTo>
                    <a:pt x="30" y="191"/>
                  </a:lnTo>
                  <a:cubicBezTo>
                    <a:pt x="28" y="199"/>
                    <a:pt x="25" y="210"/>
                    <a:pt x="25" y="213"/>
                  </a:cubicBezTo>
                  <a:cubicBezTo>
                    <a:pt x="25" y="222"/>
                    <a:pt x="32" y="226"/>
                    <a:pt x="40" y="226"/>
                  </a:cubicBezTo>
                  <a:cubicBezTo>
                    <a:pt x="46" y="226"/>
                    <a:pt x="54" y="222"/>
                    <a:pt x="58" y="212"/>
                  </a:cubicBezTo>
                  <a:cubicBezTo>
                    <a:pt x="58" y="211"/>
                    <a:pt x="64" y="188"/>
                    <a:pt x="67" y="175"/>
                  </a:cubicBezTo>
                  <a:lnTo>
                    <a:pt x="78" y="130"/>
                  </a:lnTo>
                  <a:cubicBezTo>
                    <a:pt x="81" y="120"/>
                    <a:pt x="84" y="109"/>
                    <a:pt x="87" y="97"/>
                  </a:cubicBezTo>
                  <a:lnTo>
                    <a:pt x="93" y="72"/>
                  </a:lnTo>
                  <a:cubicBezTo>
                    <a:pt x="101" y="57"/>
                    <a:pt x="127" y="11"/>
                    <a:pt x="175" y="11"/>
                  </a:cubicBezTo>
                  <a:cubicBezTo>
                    <a:pt x="197" y="11"/>
                    <a:pt x="202" y="30"/>
                    <a:pt x="202" y="46"/>
                  </a:cubicBezTo>
                  <a:cubicBezTo>
                    <a:pt x="202" y="59"/>
                    <a:pt x="198" y="73"/>
                    <a:pt x="194" y="88"/>
                  </a:cubicBezTo>
                  <a:lnTo>
                    <a:pt x="180" y="145"/>
                  </a:lnTo>
                  <a:cubicBezTo>
                    <a:pt x="175" y="164"/>
                    <a:pt x="175" y="167"/>
                    <a:pt x="170" y="183"/>
                  </a:cubicBezTo>
                  <a:cubicBezTo>
                    <a:pt x="168" y="193"/>
                    <a:pt x="164" y="210"/>
                    <a:pt x="164" y="213"/>
                  </a:cubicBezTo>
                  <a:cubicBezTo>
                    <a:pt x="164" y="222"/>
                    <a:pt x="171" y="226"/>
                    <a:pt x="178" y="226"/>
                  </a:cubicBezTo>
                  <a:cubicBezTo>
                    <a:pt x="194" y="226"/>
                    <a:pt x="197" y="214"/>
                    <a:pt x="201" y="198"/>
                  </a:cubicBezTo>
                  <a:lnTo>
                    <a:pt x="231" y="78"/>
                  </a:lnTo>
                  <a:cubicBezTo>
                    <a:pt x="232" y="71"/>
                    <a:pt x="258" y="11"/>
                    <a:pt x="313" y="11"/>
                  </a:cubicBezTo>
                  <a:cubicBezTo>
                    <a:pt x="334" y="11"/>
                    <a:pt x="340" y="28"/>
                    <a:pt x="340" y="46"/>
                  </a:cubicBezTo>
                  <a:cubicBezTo>
                    <a:pt x="340" y="75"/>
                    <a:pt x="319" y="131"/>
                    <a:pt x="309" y="158"/>
                  </a:cubicBezTo>
                  <a:cubicBezTo>
                    <a:pt x="304" y="170"/>
                    <a:pt x="302" y="175"/>
                    <a:pt x="302" y="185"/>
                  </a:cubicBezTo>
                  <a:cubicBezTo>
                    <a:pt x="302" y="209"/>
                    <a:pt x="320" y="226"/>
                    <a:pt x="343" y="226"/>
                  </a:cubicBezTo>
                  <a:cubicBezTo>
                    <a:pt x="390" y="226"/>
                    <a:pt x="409" y="153"/>
                    <a:pt x="409"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8">
              <a:extLst>
                <a:ext uri="{FF2B5EF4-FFF2-40B4-BE49-F238E27FC236}">
                  <a16:creationId xmlns:a16="http://schemas.microsoft.com/office/drawing/2014/main" id="{DF857287-FD68-4419-9F7B-EE5D03BCFE53}"/>
                </a:ext>
              </a:extLst>
            </p:cNvPr>
            <p:cNvSpPr>
              <a:spLocks noEditPoints="1"/>
            </p:cNvSpPr>
            <p:nvPr>
              <p:custDataLst>
                <p:tags r:id="rId3"/>
              </p:custDataLst>
            </p:nvPr>
          </p:nvSpPr>
          <p:spPr bwMode="auto">
            <a:xfrm>
              <a:off x="1103314" y="6157913"/>
              <a:ext cx="41275" cy="15875"/>
            </a:xfrm>
            <a:custGeom>
              <a:avLst/>
              <a:gdLst>
                <a:gd name="T0" fmla="*/ 49 w 137"/>
                <a:gd name="T1" fmla="*/ 24 h 48"/>
                <a:gd name="T2" fmla="*/ 25 w 137"/>
                <a:gd name="T3" fmla="*/ 0 h 48"/>
                <a:gd name="T4" fmla="*/ 0 w 137"/>
                <a:gd name="T5" fmla="*/ 24 h 48"/>
                <a:gd name="T6" fmla="*/ 24 w 137"/>
                <a:gd name="T7" fmla="*/ 48 h 48"/>
                <a:gd name="T8" fmla="*/ 49 w 137"/>
                <a:gd name="T9" fmla="*/ 24 h 48"/>
                <a:gd name="T10" fmla="*/ 137 w 137"/>
                <a:gd name="T11" fmla="*/ 24 h 48"/>
                <a:gd name="T12" fmla="*/ 114 w 137"/>
                <a:gd name="T13" fmla="*/ 0 h 48"/>
                <a:gd name="T14" fmla="*/ 89 w 137"/>
                <a:gd name="T15" fmla="*/ 24 h 48"/>
                <a:gd name="T16" fmla="*/ 113 w 137"/>
                <a:gd name="T17" fmla="*/ 48 h 48"/>
                <a:gd name="T18" fmla="*/ 137 w 13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8">
                  <a:moveTo>
                    <a:pt x="49" y="24"/>
                  </a:moveTo>
                  <a:cubicBezTo>
                    <a:pt x="49" y="12"/>
                    <a:pt x="38" y="0"/>
                    <a:pt x="25" y="0"/>
                  </a:cubicBezTo>
                  <a:cubicBezTo>
                    <a:pt x="9" y="0"/>
                    <a:pt x="0" y="13"/>
                    <a:pt x="0" y="24"/>
                  </a:cubicBezTo>
                  <a:cubicBezTo>
                    <a:pt x="0" y="36"/>
                    <a:pt x="11" y="48"/>
                    <a:pt x="24" y="48"/>
                  </a:cubicBezTo>
                  <a:cubicBezTo>
                    <a:pt x="40" y="48"/>
                    <a:pt x="49" y="35"/>
                    <a:pt x="49" y="24"/>
                  </a:cubicBezTo>
                  <a:close/>
                  <a:moveTo>
                    <a:pt x="137" y="24"/>
                  </a:moveTo>
                  <a:cubicBezTo>
                    <a:pt x="137" y="12"/>
                    <a:pt x="127" y="0"/>
                    <a:pt x="114" y="0"/>
                  </a:cubicBezTo>
                  <a:cubicBezTo>
                    <a:pt x="98" y="0"/>
                    <a:pt x="89" y="13"/>
                    <a:pt x="89" y="24"/>
                  </a:cubicBezTo>
                  <a:cubicBezTo>
                    <a:pt x="89" y="36"/>
                    <a:pt x="100" y="48"/>
                    <a:pt x="113" y="48"/>
                  </a:cubicBezTo>
                  <a:cubicBezTo>
                    <a:pt x="128" y="48"/>
                    <a:pt x="137" y="35"/>
                    <a:pt x="137" y="2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9">
              <a:extLst>
                <a:ext uri="{FF2B5EF4-FFF2-40B4-BE49-F238E27FC236}">
                  <a16:creationId xmlns:a16="http://schemas.microsoft.com/office/drawing/2014/main" id="{86DDE98D-D4FD-47AA-9343-D94E80A6CC86}"/>
                </a:ext>
              </a:extLst>
            </p:cNvPr>
            <p:cNvSpPr>
              <a:spLocks/>
            </p:cNvSpPr>
            <p:nvPr>
              <p:custDataLst>
                <p:tags r:id="rId4"/>
              </p:custDataLst>
            </p:nvPr>
          </p:nvSpPr>
          <p:spPr bwMode="auto">
            <a:xfrm>
              <a:off x="1046164" y="6194426"/>
              <a:ext cx="125413" cy="111125"/>
            </a:xfrm>
            <a:custGeom>
              <a:avLst/>
              <a:gdLst>
                <a:gd name="T0" fmla="*/ 351 w 411"/>
                <a:gd name="T1" fmla="*/ 331 h 341"/>
                <a:gd name="T2" fmla="*/ 342 w 411"/>
                <a:gd name="T3" fmla="*/ 325 h 341"/>
                <a:gd name="T4" fmla="*/ 299 w 411"/>
                <a:gd name="T5" fmla="*/ 303 h 341"/>
                <a:gd name="T6" fmla="*/ 235 w 411"/>
                <a:gd name="T7" fmla="*/ 149 h 341"/>
                <a:gd name="T8" fmla="*/ 337 w 411"/>
                <a:gd name="T9" fmla="*/ 41 h 341"/>
                <a:gd name="T10" fmla="*/ 400 w 411"/>
                <a:gd name="T11" fmla="*/ 15 h 341"/>
                <a:gd name="T12" fmla="*/ 411 w 411"/>
                <a:gd name="T13" fmla="*/ 5 h 341"/>
                <a:gd name="T14" fmla="*/ 405 w 411"/>
                <a:gd name="T15" fmla="*/ 0 h 341"/>
                <a:gd name="T16" fmla="*/ 358 w 411"/>
                <a:gd name="T17" fmla="*/ 2 h 341"/>
                <a:gd name="T18" fmla="*/ 303 w 411"/>
                <a:gd name="T19" fmla="*/ 0 h 341"/>
                <a:gd name="T20" fmla="*/ 293 w 411"/>
                <a:gd name="T21" fmla="*/ 10 h 341"/>
                <a:gd name="T22" fmla="*/ 299 w 411"/>
                <a:gd name="T23" fmla="*/ 15 h 341"/>
                <a:gd name="T24" fmla="*/ 319 w 411"/>
                <a:gd name="T25" fmla="*/ 31 h 341"/>
                <a:gd name="T26" fmla="*/ 310 w 411"/>
                <a:gd name="T27" fmla="*/ 49 h 341"/>
                <a:gd name="T28" fmla="*/ 229 w 411"/>
                <a:gd name="T29" fmla="*/ 136 h 341"/>
                <a:gd name="T30" fmla="*/ 187 w 411"/>
                <a:gd name="T31" fmla="*/ 36 h 341"/>
                <a:gd name="T32" fmla="*/ 184 w 411"/>
                <a:gd name="T33" fmla="*/ 30 h 341"/>
                <a:gd name="T34" fmla="*/ 214 w 411"/>
                <a:gd name="T35" fmla="*/ 15 h 341"/>
                <a:gd name="T36" fmla="*/ 224 w 411"/>
                <a:gd name="T37" fmla="*/ 6 h 341"/>
                <a:gd name="T38" fmla="*/ 216 w 411"/>
                <a:gd name="T39" fmla="*/ 0 h 341"/>
                <a:gd name="T40" fmla="*/ 154 w 411"/>
                <a:gd name="T41" fmla="*/ 2 h 341"/>
                <a:gd name="T42" fmla="*/ 98 w 411"/>
                <a:gd name="T43" fmla="*/ 0 h 341"/>
                <a:gd name="T44" fmla="*/ 89 w 411"/>
                <a:gd name="T45" fmla="*/ 10 h 341"/>
                <a:gd name="T46" fmla="*/ 100 w 411"/>
                <a:gd name="T47" fmla="*/ 15 h 341"/>
                <a:gd name="T48" fmla="*/ 138 w 411"/>
                <a:gd name="T49" fmla="*/ 31 h 341"/>
                <a:gd name="T50" fmla="*/ 196 w 411"/>
                <a:gd name="T51" fmla="*/ 171 h 341"/>
                <a:gd name="T52" fmla="*/ 91 w 411"/>
                <a:gd name="T53" fmla="*/ 284 h 341"/>
                <a:gd name="T54" fmla="*/ 85 w 411"/>
                <a:gd name="T55" fmla="*/ 289 h 341"/>
                <a:gd name="T56" fmla="*/ 11 w 411"/>
                <a:gd name="T57" fmla="*/ 325 h 341"/>
                <a:gd name="T58" fmla="*/ 0 w 411"/>
                <a:gd name="T59" fmla="*/ 335 h 341"/>
                <a:gd name="T60" fmla="*/ 7 w 411"/>
                <a:gd name="T61" fmla="*/ 341 h 341"/>
                <a:gd name="T62" fmla="*/ 54 w 411"/>
                <a:gd name="T63" fmla="*/ 339 h 341"/>
                <a:gd name="T64" fmla="*/ 110 w 411"/>
                <a:gd name="T65" fmla="*/ 341 h 341"/>
                <a:gd name="T66" fmla="*/ 119 w 411"/>
                <a:gd name="T67" fmla="*/ 331 h 341"/>
                <a:gd name="T68" fmla="*/ 113 w 411"/>
                <a:gd name="T69" fmla="*/ 325 h 341"/>
                <a:gd name="T70" fmla="*/ 93 w 411"/>
                <a:gd name="T71" fmla="*/ 310 h 341"/>
                <a:gd name="T72" fmla="*/ 106 w 411"/>
                <a:gd name="T73" fmla="*/ 287 h 341"/>
                <a:gd name="T74" fmla="*/ 157 w 411"/>
                <a:gd name="T75" fmla="*/ 234 h 341"/>
                <a:gd name="T76" fmla="*/ 202 w 411"/>
                <a:gd name="T77" fmla="*/ 185 h 341"/>
                <a:gd name="T78" fmla="*/ 252 w 411"/>
                <a:gd name="T79" fmla="*/ 304 h 341"/>
                <a:gd name="T80" fmla="*/ 255 w 411"/>
                <a:gd name="T81" fmla="*/ 311 h 341"/>
                <a:gd name="T82" fmla="*/ 226 w 411"/>
                <a:gd name="T83" fmla="*/ 325 h 341"/>
                <a:gd name="T84" fmla="*/ 216 w 411"/>
                <a:gd name="T85" fmla="*/ 335 h 341"/>
                <a:gd name="T86" fmla="*/ 223 w 411"/>
                <a:gd name="T87" fmla="*/ 341 h 341"/>
                <a:gd name="T88" fmla="*/ 286 w 411"/>
                <a:gd name="T89" fmla="*/ 339 h 341"/>
                <a:gd name="T90" fmla="*/ 342 w 411"/>
                <a:gd name="T91" fmla="*/ 341 h 341"/>
                <a:gd name="T92" fmla="*/ 351 w 411"/>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1">
                  <a:moveTo>
                    <a:pt x="351" y="331"/>
                  </a:moveTo>
                  <a:cubicBezTo>
                    <a:pt x="351" y="325"/>
                    <a:pt x="346" y="325"/>
                    <a:pt x="342" y="325"/>
                  </a:cubicBezTo>
                  <a:cubicBezTo>
                    <a:pt x="309" y="325"/>
                    <a:pt x="308" y="323"/>
                    <a:pt x="299" y="303"/>
                  </a:cubicBezTo>
                  <a:lnTo>
                    <a:pt x="235" y="149"/>
                  </a:lnTo>
                  <a:cubicBezTo>
                    <a:pt x="269" y="114"/>
                    <a:pt x="321" y="55"/>
                    <a:pt x="337" y="41"/>
                  </a:cubicBezTo>
                  <a:cubicBezTo>
                    <a:pt x="352" y="29"/>
                    <a:pt x="370" y="17"/>
                    <a:pt x="400" y="15"/>
                  </a:cubicBezTo>
                  <a:cubicBezTo>
                    <a:pt x="407" y="15"/>
                    <a:pt x="411" y="15"/>
                    <a:pt x="411" y="5"/>
                  </a:cubicBezTo>
                  <a:cubicBezTo>
                    <a:pt x="411" y="5"/>
                    <a:pt x="411" y="0"/>
                    <a:pt x="405" y="0"/>
                  </a:cubicBezTo>
                  <a:cubicBezTo>
                    <a:pt x="390" y="0"/>
                    <a:pt x="373" y="2"/>
                    <a:pt x="358" y="2"/>
                  </a:cubicBezTo>
                  <a:cubicBezTo>
                    <a:pt x="340" y="2"/>
                    <a:pt x="321" y="0"/>
                    <a:pt x="303" y="0"/>
                  </a:cubicBezTo>
                  <a:cubicBezTo>
                    <a:pt x="300" y="0"/>
                    <a:pt x="293" y="0"/>
                    <a:pt x="293" y="10"/>
                  </a:cubicBezTo>
                  <a:cubicBezTo>
                    <a:pt x="293" y="13"/>
                    <a:pt x="296" y="15"/>
                    <a:pt x="299" y="15"/>
                  </a:cubicBezTo>
                  <a:cubicBezTo>
                    <a:pt x="304" y="16"/>
                    <a:pt x="319" y="17"/>
                    <a:pt x="319" y="31"/>
                  </a:cubicBezTo>
                  <a:cubicBezTo>
                    <a:pt x="319" y="38"/>
                    <a:pt x="314" y="44"/>
                    <a:pt x="310" y="49"/>
                  </a:cubicBezTo>
                  <a:lnTo>
                    <a:pt x="229" y="136"/>
                  </a:lnTo>
                  <a:lnTo>
                    <a:pt x="187" y="36"/>
                  </a:lnTo>
                  <a:lnTo>
                    <a:pt x="184" y="30"/>
                  </a:lnTo>
                  <a:cubicBezTo>
                    <a:pt x="184" y="27"/>
                    <a:pt x="193" y="17"/>
                    <a:pt x="214" y="15"/>
                  </a:cubicBezTo>
                  <a:cubicBezTo>
                    <a:pt x="219" y="15"/>
                    <a:pt x="224" y="14"/>
                    <a:pt x="224" y="6"/>
                  </a:cubicBezTo>
                  <a:cubicBezTo>
                    <a:pt x="224" y="0"/>
                    <a:pt x="218" y="0"/>
                    <a:pt x="216" y="0"/>
                  </a:cubicBezTo>
                  <a:cubicBezTo>
                    <a:pt x="196" y="0"/>
                    <a:pt x="174" y="2"/>
                    <a:pt x="154" y="2"/>
                  </a:cubicBezTo>
                  <a:cubicBezTo>
                    <a:pt x="141" y="2"/>
                    <a:pt x="110" y="0"/>
                    <a:pt x="98" y="0"/>
                  </a:cubicBezTo>
                  <a:cubicBezTo>
                    <a:pt x="95" y="0"/>
                    <a:pt x="89" y="0"/>
                    <a:pt x="89" y="10"/>
                  </a:cubicBezTo>
                  <a:cubicBezTo>
                    <a:pt x="89" y="15"/>
                    <a:pt x="94" y="15"/>
                    <a:pt x="100" y="15"/>
                  </a:cubicBezTo>
                  <a:cubicBezTo>
                    <a:pt x="130" y="15"/>
                    <a:pt x="133" y="20"/>
                    <a:pt x="138" y="31"/>
                  </a:cubicBezTo>
                  <a:lnTo>
                    <a:pt x="196" y="171"/>
                  </a:lnTo>
                  <a:lnTo>
                    <a:pt x="91" y="284"/>
                  </a:lnTo>
                  <a:cubicBezTo>
                    <a:pt x="88" y="286"/>
                    <a:pt x="88" y="287"/>
                    <a:pt x="85" y="289"/>
                  </a:cubicBezTo>
                  <a:cubicBezTo>
                    <a:pt x="60" y="316"/>
                    <a:pt x="37" y="324"/>
                    <a:pt x="11" y="325"/>
                  </a:cubicBezTo>
                  <a:cubicBezTo>
                    <a:pt x="5" y="326"/>
                    <a:pt x="0" y="326"/>
                    <a:pt x="0" y="335"/>
                  </a:cubicBezTo>
                  <a:cubicBezTo>
                    <a:pt x="0" y="335"/>
                    <a:pt x="0" y="341"/>
                    <a:pt x="7" y="341"/>
                  </a:cubicBezTo>
                  <a:cubicBezTo>
                    <a:pt x="22" y="341"/>
                    <a:pt x="38" y="339"/>
                    <a:pt x="54" y="339"/>
                  </a:cubicBezTo>
                  <a:cubicBezTo>
                    <a:pt x="72" y="339"/>
                    <a:pt x="92" y="341"/>
                    <a:pt x="110" y="341"/>
                  </a:cubicBezTo>
                  <a:cubicBezTo>
                    <a:pt x="113" y="341"/>
                    <a:pt x="119" y="341"/>
                    <a:pt x="119" y="331"/>
                  </a:cubicBezTo>
                  <a:cubicBezTo>
                    <a:pt x="119" y="326"/>
                    <a:pt x="113" y="325"/>
                    <a:pt x="113" y="325"/>
                  </a:cubicBezTo>
                  <a:cubicBezTo>
                    <a:pt x="108" y="325"/>
                    <a:pt x="93" y="324"/>
                    <a:pt x="93" y="310"/>
                  </a:cubicBezTo>
                  <a:cubicBezTo>
                    <a:pt x="93" y="302"/>
                    <a:pt x="100" y="294"/>
                    <a:pt x="106" y="287"/>
                  </a:cubicBezTo>
                  <a:lnTo>
                    <a:pt x="157" y="234"/>
                  </a:lnTo>
                  <a:lnTo>
                    <a:pt x="202" y="185"/>
                  </a:lnTo>
                  <a:lnTo>
                    <a:pt x="252" y="304"/>
                  </a:lnTo>
                  <a:lnTo>
                    <a:pt x="255" y="311"/>
                  </a:lnTo>
                  <a:cubicBezTo>
                    <a:pt x="255" y="315"/>
                    <a:pt x="245" y="323"/>
                    <a:pt x="226" y="325"/>
                  </a:cubicBezTo>
                  <a:cubicBezTo>
                    <a:pt x="220" y="326"/>
                    <a:pt x="216" y="326"/>
                    <a:pt x="216" y="335"/>
                  </a:cubicBezTo>
                  <a:cubicBezTo>
                    <a:pt x="216" y="341"/>
                    <a:pt x="221" y="341"/>
                    <a:pt x="223" y="341"/>
                  </a:cubicBezTo>
                  <a:lnTo>
                    <a:pt x="286" y="339"/>
                  </a:lnTo>
                  <a:cubicBezTo>
                    <a:pt x="299" y="339"/>
                    <a:pt x="329" y="341"/>
                    <a:pt x="342" y="341"/>
                  </a:cubicBezTo>
                  <a:cubicBezTo>
                    <a:pt x="345" y="341"/>
                    <a:pt x="351" y="341"/>
                    <a:pt x="351"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0">
              <a:extLst>
                <a:ext uri="{FF2B5EF4-FFF2-40B4-BE49-F238E27FC236}">
                  <a16:creationId xmlns:a16="http://schemas.microsoft.com/office/drawing/2014/main" id="{F9FD1E19-B4C0-44A6-90A9-D894204C851F}"/>
                </a:ext>
              </a:extLst>
            </p:cNvPr>
            <p:cNvSpPr>
              <a:spLocks/>
            </p:cNvSpPr>
            <p:nvPr>
              <p:custDataLst>
                <p:tags r:id="rId5"/>
              </p:custDataLst>
            </p:nvPr>
          </p:nvSpPr>
          <p:spPr bwMode="auto">
            <a:xfrm>
              <a:off x="1227139" y="6261101"/>
              <a:ext cx="92075" cy="7938"/>
            </a:xfrm>
            <a:custGeom>
              <a:avLst/>
              <a:gdLst>
                <a:gd name="T0" fmla="*/ 305 w 305"/>
                <a:gd name="T1" fmla="*/ 10 h 20"/>
                <a:gd name="T2" fmla="*/ 288 w 305"/>
                <a:gd name="T3" fmla="*/ 0 h 20"/>
                <a:gd name="T4" fmla="*/ 17 w 305"/>
                <a:gd name="T5" fmla="*/ 0 h 20"/>
                <a:gd name="T6" fmla="*/ 0 w 305"/>
                <a:gd name="T7" fmla="*/ 10 h 20"/>
                <a:gd name="T8" fmla="*/ 17 w 305"/>
                <a:gd name="T9" fmla="*/ 20 h 20"/>
                <a:gd name="T10" fmla="*/ 288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5" y="0"/>
                    <a:pt x="288" y="0"/>
                  </a:cubicBezTo>
                  <a:lnTo>
                    <a:pt x="17" y="0"/>
                  </a:lnTo>
                  <a:cubicBezTo>
                    <a:pt x="10" y="0"/>
                    <a:pt x="0" y="0"/>
                    <a:pt x="0" y="10"/>
                  </a:cubicBezTo>
                  <a:cubicBezTo>
                    <a:pt x="0" y="20"/>
                    <a:pt x="10" y="20"/>
                    <a:pt x="17" y="20"/>
                  </a:cubicBezTo>
                  <a:lnTo>
                    <a:pt x="288" y="20"/>
                  </a:lnTo>
                  <a:cubicBezTo>
                    <a:pt x="295"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1">
              <a:extLst>
                <a:ext uri="{FF2B5EF4-FFF2-40B4-BE49-F238E27FC236}">
                  <a16:creationId xmlns:a16="http://schemas.microsoft.com/office/drawing/2014/main" id="{2C19D340-7EC2-4429-9486-DE9C98D6DE92}"/>
                </a:ext>
              </a:extLst>
            </p:cNvPr>
            <p:cNvSpPr>
              <a:spLocks/>
            </p:cNvSpPr>
            <p:nvPr>
              <p:custDataLst>
                <p:tags r:id="rId6"/>
              </p:custDataLst>
            </p:nvPr>
          </p:nvSpPr>
          <p:spPr bwMode="auto">
            <a:xfrm>
              <a:off x="1373189" y="6197601"/>
              <a:ext cx="60325" cy="107950"/>
            </a:xfrm>
            <a:custGeom>
              <a:avLst/>
              <a:gdLst>
                <a:gd name="T0" fmla="*/ 199 w 199"/>
                <a:gd name="T1" fmla="*/ 246 h 333"/>
                <a:gd name="T2" fmla="*/ 186 w 199"/>
                <a:gd name="T3" fmla="*/ 246 h 333"/>
                <a:gd name="T4" fmla="*/ 175 w 199"/>
                <a:gd name="T5" fmla="*/ 290 h 333"/>
                <a:gd name="T6" fmla="*/ 128 w 199"/>
                <a:gd name="T7" fmla="*/ 294 h 333"/>
                <a:gd name="T8" fmla="*/ 38 w 199"/>
                <a:gd name="T9" fmla="*/ 294 h 333"/>
                <a:gd name="T10" fmla="*/ 91 w 199"/>
                <a:gd name="T11" fmla="*/ 243 h 333"/>
                <a:gd name="T12" fmla="*/ 199 w 199"/>
                <a:gd name="T13" fmla="*/ 97 h 333"/>
                <a:gd name="T14" fmla="*/ 93 w 199"/>
                <a:gd name="T15" fmla="*/ 0 h 333"/>
                <a:gd name="T16" fmla="*/ 0 w 199"/>
                <a:gd name="T17" fmla="*/ 91 h 333"/>
                <a:gd name="T18" fmla="*/ 26 w 199"/>
                <a:gd name="T19" fmla="*/ 119 h 333"/>
                <a:gd name="T20" fmla="*/ 52 w 199"/>
                <a:gd name="T21" fmla="*/ 92 h 333"/>
                <a:gd name="T22" fmla="*/ 26 w 199"/>
                <a:gd name="T23" fmla="*/ 66 h 333"/>
                <a:gd name="T24" fmla="*/ 19 w 199"/>
                <a:gd name="T25" fmla="*/ 67 h 333"/>
                <a:gd name="T26" fmla="*/ 86 w 199"/>
                <a:gd name="T27" fmla="*/ 16 h 333"/>
                <a:gd name="T28" fmla="*/ 153 w 199"/>
                <a:gd name="T29" fmla="*/ 97 h 333"/>
                <a:gd name="T30" fmla="*/ 101 w 199"/>
                <a:gd name="T31" fmla="*/ 208 h 333"/>
                <a:gd name="T32" fmla="*/ 5 w 199"/>
                <a:gd name="T33" fmla="*/ 314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6" y="246"/>
                  </a:lnTo>
                  <a:cubicBezTo>
                    <a:pt x="184" y="261"/>
                    <a:pt x="180" y="283"/>
                    <a:pt x="175" y="290"/>
                  </a:cubicBezTo>
                  <a:cubicBezTo>
                    <a:pt x="172" y="294"/>
                    <a:pt x="139" y="294"/>
                    <a:pt x="128" y="294"/>
                  </a:cubicBezTo>
                  <a:lnTo>
                    <a:pt x="38" y="294"/>
                  </a:lnTo>
                  <a:lnTo>
                    <a:pt x="91" y="243"/>
                  </a:lnTo>
                  <a:cubicBezTo>
                    <a:pt x="169" y="174"/>
                    <a:pt x="199" y="147"/>
                    <a:pt x="199" y="97"/>
                  </a:cubicBezTo>
                  <a:cubicBezTo>
                    <a:pt x="199" y="40"/>
                    <a:pt x="154" y="0"/>
                    <a:pt x="93" y="0"/>
                  </a:cubicBezTo>
                  <a:cubicBezTo>
                    <a:pt x="37" y="0"/>
                    <a:pt x="0" y="46"/>
                    <a:pt x="0" y="91"/>
                  </a:cubicBezTo>
                  <a:cubicBezTo>
                    <a:pt x="0" y="119"/>
                    <a:pt x="25" y="119"/>
                    <a:pt x="26" y="119"/>
                  </a:cubicBezTo>
                  <a:cubicBezTo>
                    <a:pt x="35" y="119"/>
                    <a:pt x="52" y="113"/>
                    <a:pt x="52" y="92"/>
                  </a:cubicBezTo>
                  <a:cubicBezTo>
                    <a:pt x="52" y="79"/>
                    <a:pt x="43" y="66"/>
                    <a:pt x="26" y="66"/>
                  </a:cubicBezTo>
                  <a:cubicBezTo>
                    <a:pt x="22" y="66"/>
                    <a:pt x="21" y="66"/>
                    <a:pt x="19" y="67"/>
                  </a:cubicBezTo>
                  <a:cubicBezTo>
                    <a:pt x="31" y="34"/>
                    <a:pt x="58" y="16"/>
                    <a:pt x="86" y="16"/>
                  </a:cubicBezTo>
                  <a:cubicBezTo>
                    <a:pt x="132" y="16"/>
                    <a:pt x="153" y="56"/>
                    <a:pt x="153" y="97"/>
                  </a:cubicBezTo>
                  <a:cubicBezTo>
                    <a:pt x="153" y="137"/>
                    <a:pt x="128" y="177"/>
                    <a:pt x="101" y="208"/>
                  </a:cubicBezTo>
                  <a:lnTo>
                    <a:pt x="5" y="314"/>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2">
              <a:extLst>
                <a:ext uri="{FF2B5EF4-FFF2-40B4-BE49-F238E27FC236}">
                  <a16:creationId xmlns:a16="http://schemas.microsoft.com/office/drawing/2014/main" id="{9F30A3F3-4295-484C-8840-FB7098778C6C}"/>
                </a:ext>
              </a:extLst>
            </p:cNvPr>
            <p:cNvSpPr>
              <a:spLocks/>
            </p:cNvSpPr>
            <p:nvPr>
              <p:custDataLst>
                <p:tags r:id="rId7"/>
              </p:custDataLst>
            </p:nvPr>
          </p:nvSpPr>
          <p:spPr bwMode="auto">
            <a:xfrm>
              <a:off x="1446214" y="6234113"/>
              <a:ext cx="123825" cy="73025"/>
            </a:xfrm>
            <a:custGeom>
              <a:avLst/>
              <a:gdLst>
                <a:gd name="T0" fmla="*/ 409 w 409"/>
                <a:gd name="T1" fmla="*/ 149 h 226"/>
                <a:gd name="T2" fmla="*/ 403 w 409"/>
                <a:gd name="T3" fmla="*/ 144 h 226"/>
                <a:gd name="T4" fmla="*/ 395 w 409"/>
                <a:gd name="T5" fmla="*/ 153 h 226"/>
                <a:gd name="T6" fmla="*/ 344 w 409"/>
                <a:gd name="T7" fmla="*/ 215 h 226"/>
                <a:gd name="T8" fmla="*/ 333 w 409"/>
                <a:gd name="T9" fmla="*/ 199 h 226"/>
                <a:gd name="T10" fmla="*/ 341 w 409"/>
                <a:gd name="T11" fmla="*/ 163 h 226"/>
                <a:gd name="T12" fmla="*/ 372 w 409"/>
                <a:gd name="T13" fmla="*/ 54 h 226"/>
                <a:gd name="T14" fmla="*/ 315 w 409"/>
                <a:gd name="T15" fmla="*/ 0 h 226"/>
                <a:gd name="T16" fmla="*/ 233 w 409"/>
                <a:gd name="T17" fmla="*/ 49 h 226"/>
                <a:gd name="T18" fmla="*/ 217 w 409"/>
                <a:gd name="T19" fmla="*/ 13 h 226"/>
                <a:gd name="T20" fmla="*/ 176 w 409"/>
                <a:gd name="T21" fmla="*/ 0 h 226"/>
                <a:gd name="T22" fmla="*/ 99 w 409"/>
                <a:gd name="T23" fmla="*/ 44 h 226"/>
                <a:gd name="T24" fmla="*/ 53 w 409"/>
                <a:gd name="T25" fmla="*/ 0 h 226"/>
                <a:gd name="T26" fmla="*/ 16 w 409"/>
                <a:gd name="T27" fmla="*/ 29 h 226"/>
                <a:gd name="T28" fmla="*/ 0 w 409"/>
                <a:gd name="T29" fmla="*/ 77 h 226"/>
                <a:gd name="T30" fmla="*/ 6 w 409"/>
                <a:gd name="T31" fmla="*/ 82 h 226"/>
                <a:gd name="T32" fmla="*/ 15 w 409"/>
                <a:gd name="T33" fmla="*/ 71 h 226"/>
                <a:gd name="T34" fmla="*/ 51 w 409"/>
                <a:gd name="T35" fmla="*/ 11 h 226"/>
                <a:gd name="T36" fmla="*/ 67 w 409"/>
                <a:gd name="T37" fmla="*/ 34 h 226"/>
                <a:gd name="T38" fmla="*/ 59 w 409"/>
                <a:gd name="T39" fmla="*/ 76 h 226"/>
                <a:gd name="T40" fmla="*/ 30 w 409"/>
                <a:gd name="T41" fmla="*/ 191 h 226"/>
                <a:gd name="T42" fmla="*/ 25 w 409"/>
                <a:gd name="T43" fmla="*/ 213 h 226"/>
                <a:gd name="T44" fmla="*/ 40 w 409"/>
                <a:gd name="T45" fmla="*/ 226 h 226"/>
                <a:gd name="T46" fmla="*/ 58 w 409"/>
                <a:gd name="T47" fmla="*/ 212 h 226"/>
                <a:gd name="T48" fmla="*/ 68 w 409"/>
                <a:gd name="T49" fmla="*/ 175 h 226"/>
                <a:gd name="T50" fmla="*/ 79 w 409"/>
                <a:gd name="T51" fmla="*/ 130 h 226"/>
                <a:gd name="T52" fmla="*/ 87 w 409"/>
                <a:gd name="T53" fmla="*/ 97 h 226"/>
                <a:gd name="T54" fmla="*/ 94 w 409"/>
                <a:gd name="T55" fmla="*/ 72 h 226"/>
                <a:gd name="T56" fmla="*/ 175 w 409"/>
                <a:gd name="T57" fmla="*/ 11 h 226"/>
                <a:gd name="T58" fmla="*/ 202 w 409"/>
                <a:gd name="T59" fmla="*/ 46 h 226"/>
                <a:gd name="T60" fmla="*/ 194 w 409"/>
                <a:gd name="T61" fmla="*/ 88 h 226"/>
                <a:gd name="T62" fmla="*/ 180 w 409"/>
                <a:gd name="T63" fmla="*/ 145 h 226"/>
                <a:gd name="T64" fmla="*/ 170 w 409"/>
                <a:gd name="T65" fmla="*/ 183 h 226"/>
                <a:gd name="T66" fmla="*/ 164 w 409"/>
                <a:gd name="T67" fmla="*/ 213 h 226"/>
                <a:gd name="T68" fmla="*/ 178 w 409"/>
                <a:gd name="T69" fmla="*/ 226 h 226"/>
                <a:gd name="T70" fmla="*/ 201 w 409"/>
                <a:gd name="T71" fmla="*/ 198 h 226"/>
                <a:gd name="T72" fmla="*/ 231 w 409"/>
                <a:gd name="T73" fmla="*/ 78 h 226"/>
                <a:gd name="T74" fmla="*/ 313 w 409"/>
                <a:gd name="T75" fmla="*/ 11 h 226"/>
                <a:gd name="T76" fmla="*/ 340 w 409"/>
                <a:gd name="T77" fmla="*/ 46 h 226"/>
                <a:gd name="T78" fmla="*/ 309 w 409"/>
                <a:gd name="T79" fmla="*/ 158 h 226"/>
                <a:gd name="T80" fmla="*/ 303 w 409"/>
                <a:gd name="T81" fmla="*/ 185 h 226"/>
                <a:gd name="T82" fmla="*/ 343 w 409"/>
                <a:gd name="T83" fmla="*/ 226 h 226"/>
                <a:gd name="T84" fmla="*/ 409 w 409"/>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226">
                  <a:moveTo>
                    <a:pt x="409" y="149"/>
                  </a:moveTo>
                  <a:cubicBezTo>
                    <a:pt x="409" y="144"/>
                    <a:pt x="404" y="144"/>
                    <a:pt x="403" y="144"/>
                  </a:cubicBezTo>
                  <a:cubicBezTo>
                    <a:pt x="398" y="144"/>
                    <a:pt x="398" y="146"/>
                    <a:pt x="395" y="153"/>
                  </a:cubicBezTo>
                  <a:cubicBezTo>
                    <a:pt x="388" y="180"/>
                    <a:pt x="372" y="215"/>
                    <a:pt x="344" y="215"/>
                  </a:cubicBezTo>
                  <a:cubicBezTo>
                    <a:pt x="336" y="215"/>
                    <a:pt x="333" y="210"/>
                    <a:pt x="333" y="199"/>
                  </a:cubicBezTo>
                  <a:cubicBezTo>
                    <a:pt x="333" y="186"/>
                    <a:pt x="337" y="174"/>
                    <a:pt x="341" y="163"/>
                  </a:cubicBezTo>
                  <a:cubicBezTo>
                    <a:pt x="351" y="137"/>
                    <a:pt x="372" y="82"/>
                    <a:pt x="372" y="54"/>
                  </a:cubicBezTo>
                  <a:cubicBezTo>
                    <a:pt x="372" y="21"/>
                    <a:pt x="352" y="0"/>
                    <a:pt x="315" y="0"/>
                  </a:cubicBezTo>
                  <a:cubicBezTo>
                    <a:pt x="277" y="0"/>
                    <a:pt x="252" y="22"/>
                    <a:pt x="233" y="49"/>
                  </a:cubicBezTo>
                  <a:cubicBezTo>
                    <a:pt x="233" y="42"/>
                    <a:pt x="231" y="25"/>
                    <a:pt x="217" y="13"/>
                  </a:cubicBezTo>
                  <a:cubicBezTo>
                    <a:pt x="205" y="3"/>
                    <a:pt x="189" y="0"/>
                    <a:pt x="176" y="0"/>
                  </a:cubicBezTo>
                  <a:cubicBezTo>
                    <a:pt x="132" y="0"/>
                    <a:pt x="107" y="32"/>
                    <a:pt x="99" y="44"/>
                  </a:cubicBezTo>
                  <a:cubicBezTo>
                    <a:pt x="96" y="15"/>
                    <a:pt x="75" y="0"/>
                    <a:pt x="53" y="0"/>
                  </a:cubicBezTo>
                  <a:cubicBezTo>
                    <a:pt x="30" y="0"/>
                    <a:pt x="20" y="20"/>
                    <a:pt x="16" y="29"/>
                  </a:cubicBezTo>
                  <a:cubicBezTo>
                    <a:pt x="7" y="46"/>
                    <a:pt x="0" y="76"/>
                    <a:pt x="0" y="77"/>
                  </a:cubicBezTo>
                  <a:cubicBezTo>
                    <a:pt x="0" y="82"/>
                    <a:pt x="6" y="82"/>
                    <a:pt x="6" y="82"/>
                  </a:cubicBezTo>
                  <a:cubicBezTo>
                    <a:pt x="11" y="82"/>
                    <a:pt x="12" y="82"/>
                    <a:pt x="15" y="71"/>
                  </a:cubicBezTo>
                  <a:cubicBezTo>
                    <a:pt x="23" y="35"/>
                    <a:pt x="33" y="11"/>
                    <a:pt x="51" y="11"/>
                  </a:cubicBezTo>
                  <a:cubicBezTo>
                    <a:pt x="59" y="11"/>
                    <a:pt x="67" y="15"/>
                    <a:pt x="67" y="34"/>
                  </a:cubicBezTo>
                  <a:cubicBezTo>
                    <a:pt x="67" y="45"/>
                    <a:pt x="65" y="50"/>
                    <a:pt x="59" y="76"/>
                  </a:cubicBezTo>
                  <a:lnTo>
                    <a:pt x="30" y="191"/>
                  </a:lnTo>
                  <a:cubicBezTo>
                    <a:pt x="28" y="199"/>
                    <a:pt x="25" y="210"/>
                    <a:pt x="25" y="213"/>
                  </a:cubicBezTo>
                  <a:cubicBezTo>
                    <a:pt x="25" y="222"/>
                    <a:pt x="32" y="226"/>
                    <a:pt x="40" y="226"/>
                  </a:cubicBezTo>
                  <a:cubicBezTo>
                    <a:pt x="46" y="226"/>
                    <a:pt x="55" y="222"/>
                    <a:pt x="58" y="212"/>
                  </a:cubicBezTo>
                  <a:cubicBezTo>
                    <a:pt x="59" y="211"/>
                    <a:pt x="65" y="188"/>
                    <a:pt x="68" y="175"/>
                  </a:cubicBezTo>
                  <a:lnTo>
                    <a:pt x="79" y="130"/>
                  </a:lnTo>
                  <a:cubicBezTo>
                    <a:pt x="82" y="120"/>
                    <a:pt x="85" y="109"/>
                    <a:pt x="87" y="97"/>
                  </a:cubicBezTo>
                  <a:lnTo>
                    <a:pt x="94" y="72"/>
                  </a:lnTo>
                  <a:cubicBezTo>
                    <a:pt x="101" y="57"/>
                    <a:pt x="128" y="11"/>
                    <a:pt x="175" y="11"/>
                  </a:cubicBezTo>
                  <a:cubicBezTo>
                    <a:pt x="197" y="11"/>
                    <a:pt x="202" y="30"/>
                    <a:pt x="202" y="46"/>
                  </a:cubicBezTo>
                  <a:cubicBezTo>
                    <a:pt x="202" y="59"/>
                    <a:pt x="198" y="73"/>
                    <a:pt x="194" y="88"/>
                  </a:cubicBezTo>
                  <a:lnTo>
                    <a:pt x="180" y="145"/>
                  </a:lnTo>
                  <a:cubicBezTo>
                    <a:pt x="175" y="164"/>
                    <a:pt x="175" y="167"/>
                    <a:pt x="170" y="183"/>
                  </a:cubicBezTo>
                  <a:cubicBezTo>
                    <a:pt x="168" y="193"/>
                    <a:pt x="164" y="210"/>
                    <a:pt x="164" y="213"/>
                  </a:cubicBezTo>
                  <a:cubicBezTo>
                    <a:pt x="164" y="222"/>
                    <a:pt x="171" y="226"/>
                    <a:pt x="178" y="226"/>
                  </a:cubicBezTo>
                  <a:cubicBezTo>
                    <a:pt x="194" y="226"/>
                    <a:pt x="197" y="214"/>
                    <a:pt x="201" y="198"/>
                  </a:cubicBezTo>
                  <a:lnTo>
                    <a:pt x="231" y="78"/>
                  </a:lnTo>
                  <a:cubicBezTo>
                    <a:pt x="232" y="71"/>
                    <a:pt x="259" y="11"/>
                    <a:pt x="313" y="11"/>
                  </a:cubicBezTo>
                  <a:cubicBezTo>
                    <a:pt x="334" y="11"/>
                    <a:pt x="340" y="28"/>
                    <a:pt x="340" y="46"/>
                  </a:cubicBezTo>
                  <a:cubicBezTo>
                    <a:pt x="340" y="75"/>
                    <a:pt x="319" y="131"/>
                    <a:pt x="309" y="158"/>
                  </a:cubicBezTo>
                  <a:cubicBezTo>
                    <a:pt x="305" y="170"/>
                    <a:pt x="303" y="175"/>
                    <a:pt x="303" y="185"/>
                  </a:cubicBezTo>
                  <a:cubicBezTo>
                    <a:pt x="303" y="209"/>
                    <a:pt x="320" y="226"/>
                    <a:pt x="343" y="226"/>
                  </a:cubicBezTo>
                  <a:cubicBezTo>
                    <a:pt x="390" y="226"/>
                    <a:pt x="409" y="153"/>
                    <a:pt x="409"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3">
              <a:extLst>
                <a:ext uri="{FF2B5EF4-FFF2-40B4-BE49-F238E27FC236}">
                  <a16:creationId xmlns:a16="http://schemas.microsoft.com/office/drawing/2014/main" id="{DD94B2CA-810F-4414-987F-3B43AD4C41CC}"/>
                </a:ext>
              </a:extLst>
            </p:cNvPr>
            <p:cNvSpPr>
              <a:spLocks/>
            </p:cNvSpPr>
            <p:nvPr>
              <p:custDataLst>
                <p:tags r:id="rId8"/>
              </p:custDataLst>
            </p:nvPr>
          </p:nvSpPr>
          <p:spPr bwMode="auto">
            <a:xfrm>
              <a:off x="1576389" y="6234113"/>
              <a:ext cx="90488" cy="73025"/>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1 w 295"/>
                <a:gd name="T19" fmla="*/ 190 h 226"/>
                <a:gd name="T20" fmla="*/ 143 w 295"/>
                <a:gd name="T21" fmla="*/ 145 h 226"/>
                <a:gd name="T22" fmla="*/ 157 w 295"/>
                <a:gd name="T23" fmla="*/ 102 h 226"/>
                <a:gd name="T24" fmla="*/ 159 w 295"/>
                <a:gd name="T25" fmla="*/ 89 h 226"/>
                <a:gd name="T26" fmla="*/ 150 w 295"/>
                <a:gd name="T27" fmla="*/ 76 h 226"/>
                <a:gd name="T28" fmla="*/ 133 w 295"/>
                <a:gd name="T29" fmla="*/ 99 h 226"/>
                <a:gd name="T30" fmla="*/ 127 w 295"/>
                <a:gd name="T31" fmla="*/ 144 h 226"/>
                <a:gd name="T32" fmla="*/ 59 w 295"/>
                <a:gd name="T33" fmla="*/ 190 h 226"/>
                <a:gd name="T34" fmla="*/ 15 w 295"/>
                <a:gd name="T35" fmla="*/ 134 h 226"/>
                <a:gd name="T36" fmla="*/ 19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1" y="190"/>
                  </a:cubicBezTo>
                  <a:cubicBezTo>
                    <a:pt x="163" y="190"/>
                    <a:pt x="147" y="171"/>
                    <a:pt x="143" y="145"/>
                  </a:cubicBezTo>
                  <a:cubicBezTo>
                    <a:pt x="149" y="131"/>
                    <a:pt x="154" y="117"/>
                    <a:pt x="157" y="102"/>
                  </a:cubicBezTo>
                  <a:cubicBezTo>
                    <a:pt x="158" y="97"/>
                    <a:pt x="159" y="93"/>
                    <a:pt x="159" y="89"/>
                  </a:cubicBezTo>
                  <a:cubicBezTo>
                    <a:pt x="159" y="81"/>
                    <a:pt x="157" y="76"/>
                    <a:pt x="150" y="76"/>
                  </a:cubicBezTo>
                  <a:cubicBezTo>
                    <a:pt x="140" y="76"/>
                    <a:pt x="136" y="88"/>
                    <a:pt x="133" y="99"/>
                  </a:cubicBezTo>
                  <a:cubicBezTo>
                    <a:pt x="129" y="115"/>
                    <a:pt x="127" y="129"/>
                    <a:pt x="127" y="144"/>
                  </a:cubicBezTo>
                  <a:cubicBezTo>
                    <a:pt x="110" y="171"/>
                    <a:pt x="86" y="190"/>
                    <a:pt x="59" y="190"/>
                  </a:cubicBezTo>
                  <a:cubicBezTo>
                    <a:pt x="28" y="190"/>
                    <a:pt x="15" y="165"/>
                    <a:pt x="15" y="134"/>
                  </a:cubicBezTo>
                  <a:cubicBezTo>
                    <a:pt x="15" y="124"/>
                    <a:pt x="17" y="113"/>
                    <a:pt x="19"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5" y="68"/>
                    <a:pt x="7" y="99"/>
                  </a:cubicBezTo>
                  <a:cubicBezTo>
                    <a:pt x="2" y="118"/>
                    <a:pt x="0" y="137"/>
                    <a:pt x="0" y="155"/>
                  </a:cubicBezTo>
                  <a:cubicBezTo>
                    <a:pt x="0" y="195"/>
                    <a:pt x="14" y="226"/>
                    <a:pt x="52" y="226"/>
                  </a:cubicBezTo>
                  <a:cubicBezTo>
                    <a:pt x="84" y="226"/>
                    <a:pt x="110" y="204"/>
                    <a:pt x="129" y="173"/>
                  </a:cubicBezTo>
                  <a:cubicBezTo>
                    <a:pt x="134" y="204"/>
                    <a:pt x="151"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4">
              <a:extLst>
                <a:ext uri="{FF2B5EF4-FFF2-40B4-BE49-F238E27FC236}">
                  <a16:creationId xmlns:a16="http://schemas.microsoft.com/office/drawing/2014/main" id="{F5F10818-1E00-4FDB-AF7C-84E375C6A0D4}"/>
                </a:ext>
              </a:extLst>
            </p:cNvPr>
            <p:cNvSpPr>
              <a:spLocks/>
            </p:cNvSpPr>
            <p:nvPr>
              <p:custDataLst>
                <p:tags r:id="rId9"/>
              </p:custDataLst>
            </p:nvPr>
          </p:nvSpPr>
          <p:spPr bwMode="auto">
            <a:xfrm>
              <a:off x="1727201" y="6157913"/>
              <a:ext cx="17463" cy="17463"/>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5">
              <a:extLst>
                <a:ext uri="{FF2B5EF4-FFF2-40B4-BE49-F238E27FC236}">
                  <a16:creationId xmlns:a16="http://schemas.microsoft.com/office/drawing/2014/main" id="{361074F2-EF49-4C0A-B576-18C991CE0BCA}"/>
                </a:ext>
              </a:extLst>
            </p:cNvPr>
            <p:cNvSpPr>
              <a:spLocks/>
            </p:cNvSpPr>
            <p:nvPr>
              <p:custDataLst>
                <p:tags r:id="rId10"/>
              </p:custDataLst>
            </p:nvPr>
          </p:nvSpPr>
          <p:spPr bwMode="auto">
            <a:xfrm>
              <a:off x="1681164" y="6194426"/>
              <a:ext cx="109538" cy="111125"/>
            </a:xfrm>
            <a:custGeom>
              <a:avLst/>
              <a:gdLst>
                <a:gd name="T0" fmla="*/ 362 w 362"/>
                <a:gd name="T1" fmla="*/ 6 h 341"/>
                <a:gd name="T2" fmla="*/ 356 w 362"/>
                <a:gd name="T3" fmla="*/ 0 h 341"/>
                <a:gd name="T4" fmla="*/ 315 w 362"/>
                <a:gd name="T5" fmla="*/ 2 h 341"/>
                <a:gd name="T6" fmla="*/ 265 w 362"/>
                <a:gd name="T7" fmla="*/ 0 h 341"/>
                <a:gd name="T8" fmla="*/ 256 w 362"/>
                <a:gd name="T9" fmla="*/ 9 h 341"/>
                <a:gd name="T10" fmla="*/ 263 w 362"/>
                <a:gd name="T11" fmla="*/ 15 h 341"/>
                <a:gd name="T12" fmla="*/ 281 w 362"/>
                <a:gd name="T13" fmla="*/ 27 h 341"/>
                <a:gd name="T14" fmla="*/ 268 w 362"/>
                <a:gd name="T15" fmla="*/ 51 h 341"/>
                <a:gd name="T16" fmla="*/ 152 w 362"/>
                <a:gd name="T17" fmla="*/ 184 h 341"/>
                <a:gd name="T18" fmla="*/ 97 w 362"/>
                <a:gd name="T19" fmla="*/ 36 h 341"/>
                <a:gd name="T20" fmla="*/ 94 w 362"/>
                <a:gd name="T21" fmla="*/ 27 h 341"/>
                <a:gd name="T22" fmla="*/ 123 w 362"/>
                <a:gd name="T23" fmla="*/ 15 h 341"/>
                <a:gd name="T24" fmla="*/ 135 w 362"/>
                <a:gd name="T25" fmla="*/ 5 h 341"/>
                <a:gd name="T26" fmla="*/ 128 w 362"/>
                <a:gd name="T27" fmla="*/ 0 h 341"/>
                <a:gd name="T28" fmla="*/ 65 w 362"/>
                <a:gd name="T29" fmla="*/ 2 h 341"/>
                <a:gd name="T30" fmla="*/ 9 w 362"/>
                <a:gd name="T31" fmla="*/ 0 h 341"/>
                <a:gd name="T32" fmla="*/ 0 w 362"/>
                <a:gd name="T33" fmla="*/ 10 h 341"/>
                <a:gd name="T34" fmla="*/ 11 w 362"/>
                <a:gd name="T35" fmla="*/ 15 h 341"/>
                <a:gd name="T36" fmla="*/ 48 w 362"/>
                <a:gd name="T37" fmla="*/ 32 h 341"/>
                <a:gd name="T38" fmla="*/ 109 w 362"/>
                <a:gd name="T39" fmla="*/ 197 h 341"/>
                <a:gd name="T40" fmla="*/ 111 w 362"/>
                <a:gd name="T41" fmla="*/ 205 h 341"/>
                <a:gd name="T42" fmla="*/ 89 w 362"/>
                <a:gd name="T43" fmla="*/ 296 h 341"/>
                <a:gd name="T44" fmla="*/ 42 w 362"/>
                <a:gd name="T45" fmla="*/ 325 h 341"/>
                <a:gd name="T46" fmla="*/ 28 w 362"/>
                <a:gd name="T47" fmla="*/ 335 h 341"/>
                <a:gd name="T48" fmla="*/ 35 w 362"/>
                <a:gd name="T49" fmla="*/ 341 h 341"/>
                <a:gd name="T50" fmla="*/ 98 w 362"/>
                <a:gd name="T51" fmla="*/ 339 h 341"/>
                <a:gd name="T52" fmla="*/ 162 w 362"/>
                <a:gd name="T53" fmla="*/ 341 h 341"/>
                <a:gd name="T54" fmla="*/ 171 w 362"/>
                <a:gd name="T55" fmla="*/ 331 h 341"/>
                <a:gd name="T56" fmla="*/ 157 w 362"/>
                <a:gd name="T57" fmla="*/ 325 h 341"/>
                <a:gd name="T58" fmla="*/ 138 w 362"/>
                <a:gd name="T59" fmla="*/ 324 h 341"/>
                <a:gd name="T60" fmla="*/ 125 w 362"/>
                <a:gd name="T61" fmla="*/ 316 h 341"/>
                <a:gd name="T62" fmla="*/ 132 w 362"/>
                <a:gd name="T63" fmla="*/ 285 h 341"/>
                <a:gd name="T64" fmla="*/ 149 w 362"/>
                <a:gd name="T65" fmla="*/ 215 h 341"/>
                <a:gd name="T66" fmla="*/ 156 w 362"/>
                <a:gd name="T67" fmla="*/ 199 h 341"/>
                <a:gd name="T68" fmla="*/ 280 w 362"/>
                <a:gd name="T69" fmla="*/ 57 h 341"/>
                <a:gd name="T70" fmla="*/ 287 w 362"/>
                <a:gd name="T71" fmla="*/ 50 h 341"/>
                <a:gd name="T72" fmla="*/ 352 w 362"/>
                <a:gd name="T73" fmla="*/ 15 h 341"/>
                <a:gd name="T74" fmla="*/ 362 w 362"/>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1">
                  <a:moveTo>
                    <a:pt x="362" y="6"/>
                  </a:moveTo>
                  <a:cubicBezTo>
                    <a:pt x="362" y="2"/>
                    <a:pt x="360" y="0"/>
                    <a:pt x="356" y="0"/>
                  </a:cubicBezTo>
                  <a:cubicBezTo>
                    <a:pt x="343" y="0"/>
                    <a:pt x="328" y="2"/>
                    <a:pt x="315" y="2"/>
                  </a:cubicBezTo>
                  <a:cubicBezTo>
                    <a:pt x="298" y="2"/>
                    <a:pt x="281" y="0"/>
                    <a:pt x="265" y="0"/>
                  </a:cubicBezTo>
                  <a:cubicBezTo>
                    <a:pt x="262" y="0"/>
                    <a:pt x="256" y="0"/>
                    <a:pt x="256" y="9"/>
                  </a:cubicBezTo>
                  <a:cubicBezTo>
                    <a:pt x="256" y="15"/>
                    <a:pt x="261" y="15"/>
                    <a:pt x="263" y="15"/>
                  </a:cubicBezTo>
                  <a:cubicBezTo>
                    <a:pt x="267" y="15"/>
                    <a:pt x="281" y="16"/>
                    <a:pt x="281" y="27"/>
                  </a:cubicBezTo>
                  <a:cubicBezTo>
                    <a:pt x="281" y="35"/>
                    <a:pt x="270" y="48"/>
                    <a:pt x="268" y="51"/>
                  </a:cubicBezTo>
                  <a:lnTo>
                    <a:pt x="152" y="184"/>
                  </a:lnTo>
                  <a:lnTo>
                    <a:pt x="97" y="36"/>
                  </a:lnTo>
                  <a:cubicBezTo>
                    <a:pt x="94" y="29"/>
                    <a:pt x="94" y="27"/>
                    <a:pt x="94" y="27"/>
                  </a:cubicBezTo>
                  <a:cubicBezTo>
                    <a:pt x="94" y="15"/>
                    <a:pt x="118" y="15"/>
                    <a:pt x="123" y="15"/>
                  </a:cubicBezTo>
                  <a:cubicBezTo>
                    <a:pt x="130" y="15"/>
                    <a:pt x="135" y="15"/>
                    <a:pt x="135" y="5"/>
                  </a:cubicBezTo>
                  <a:cubicBezTo>
                    <a:pt x="135" y="0"/>
                    <a:pt x="129" y="0"/>
                    <a:pt x="128" y="0"/>
                  </a:cubicBezTo>
                  <a:lnTo>
                    <a:pt x="65" y="2"/>
                  </a:lnTo>
                  <a:cubicBezTo>
                    <a:pt x="53" y="2"/>
                    <a:pt x="22" y="0"/>
                    <a:pt x="9" y="0"/>
                  </a:cubicBezTo>
                  <a:cubicBezTo>
                    <a:pt x="6" y="0"/>
                    <a:pt x="0" y="0"/>
                    <a:pt x="0" y="10"/>
                  </a:cubicBezTo>
                  <a:cubicBezTo>
                    <a:pt x="0" y="15"/>
                    <a:pt x="5" y="15"/>
                    <a:pt x="11" y="15"/>
                  </a:cubicBezTo>
                  <a:cubicBezTo>
                    <a:pt x="41" y="15"/>
                    <a:pt x="43" y="20"/>
                    <a:pt x="48" y="32"/>
                  </a:cubicBezTo>
                  <a:lnTo>
                    <a:pt x="109" y="197"/>
                  </a:lnTo>
                  <a:cubicBezTo>
                    <a:pt x="109" y="198"/>
                    <a:pt x="111" y="204"/>
                    <a:pt x="111" y="205"/>
                  </a:cubicBezTo>
                  <a:cubicBezTo>
                    <a:pt x="111" y="207"/>
                    <a:pt x="91" y="287"/>
                    <a:pt x="89" y="296"/>
                  </a:cubicBezTo>
                  <a:cubicBezTo>
                    <a:pt x="82" y="323"/>
                    <a:pt x="82" y="325"/>
                    <a:pt x="42" y="325"/>
                  </a:cubicBezTo>
                  <a:cubicBezTo>
                    <a:pt x="32" y="325"/>
                    <a:pt x="28" y="325"/>
                    <a:pt x="28" y="335"/>
                  </a:cubicBezTo>
                  <a:cubicBezTo>
                    <a:pt x="28" y="341"/>
                    <a:pt x="35" y="341"/>
                    <a:pt x="35" y="341"/>
                  </a:cubicBezTo>
                  <a:lnTo>
                    <a:pt x="98" y="339"/>
                  </a:lnTo>
                  <a:lnTo>
                    <a:pt x="162" y="341"/>
                  </a:lnTo>
                  <a:cubicBezTo>
                    <a:pt x="165" y="341"/>
                    <a:pt x="171" y="341"/>
                    <a:pt x="171" y="331"/>
                  </a:cubicBezTo>
                  <a:cubicBezTo>
                    <a:pt x="171" y="325"/>
                    <a:pt x="167" y="325"/>
                    <a:pt x="157" y="325"/>
                  </a:cubicBezTo>
                  <a:cubicBezTo>
                    <a:pt x="157" y="325"/>
                    <a:pt x="147" y="325"/>
                    <a:pt x="138" y="324"/>
                  </a:cubicBezTo>
                  <a:cubicBezTo>
                    <a:pt x="128" y="323"/>
                    <a:pt x="125" y="322"/>
                    <a:pt x="125" y="316"/>
                  </a:cubicBezTo>
                  <a:cubicBezTo>
                    <a:pt x="125" y="313"/>
                    <a:pt x="129" y="295"/>
                    <a:pt x="132" y="285"/>
                  </a:cubicBezTo>
                  <a:lnTo>
                    <a:pt x="149" y="215"/>
                  </a:lnTo>
                  <a:cubicBezTo>
                    <a:pt x="152" y="205"/>
                    <a:pt x="152" y="204"/>
                    <a:pt x="156" y="199"/>
                  </a:cubicBezTo>
                  <a:lnTo>
                    <a:pt x="280" y="57"/>
                  </a:lnTo>
                  <a:lnTo>
                    <a:pt x="287" y="50"/>
                  </a:lnTo>
                  <a:cubicBezTo>
                    <a:pt x="302" y="35"/>
                    <a:pt x="318" y="18"/>
                    <a:pt x="352" y="15"/>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6">
              <a:extLst>
                <a:ext uri="{FF2B5EF4-FFF2-40B4-BE49-F238E27FC236}">
                  <a16:creationId xmlns:a16="http://schemas.microsoft.com/office/drawing/2014/main" id="{4BD0B086-7793-4086-B388-49AF9A1A8F74}"/>
                </a:ext>
              </a:extLst>
            </p:cNvPr>
            <p:cNvSpPr>
              <a:spLocks/>
            </p:cNvSpPr>
            <p:nvPr>
              <p:custDataLst>
                <p:tags r:id="rId11"/>
              </p:custDataLst>
            </p:nvPr>
          </p:nvSpPr>
          <p:spPr bwMode="auto">
            <a:xfrm>
              <a:off x="1843089" y="6261101"/>
              <a:ext cx="93663" cy="7938"/>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7">
              <a:extLst>
                <a:ext uri="{FF2B5EF4-FFF2-40B4-BE49-F238E27FC236}">
                  <a16:creationId xmlns:a16="http://schemas.microsoft.com/office/drawing/2014/main" id="{E9F71C6F-F1AB-4BFF-8EE5-F4A70AD06320}"/>
                </a:ext>
              </a:extLst>
            </p:cNvPr>
            <p:cNvSpPr>
              <a:spLocks/>
            </p:cNvSpPr>
            <p:nvPr>
              <p:custDataLst>
                <p:tags r:id="rId12"/>
              </p:custDataLst>
            </p:nvPr>
          </p:nvSpPr>
          <p:spPr bwMode="auto">
            <a:xfrm>
              <a:off x="1987551" y="6234113"/>
              <a:ext cx="123825" cy="73025"/>
            </a:xfrm>
            <a:custGeom>
              <a:avLst/>
              <a:gdLst>
                <a:gd name="T0" fmla="*/ 408 w 408"/>
                <a:gd name="T1" fmla="*/ 149 h 226"/>
                <a:gd name="T2" fmla="*/ 402 w 408"/>
                <a:gd name="T3" fmla="*/ 144 h 226"/>
                <a:gd name="T4" fmla="*/ 395 w 408"/>
                <a:gd name="T5" fmla="*/ 153 h 226"/>
                <a:gd name="T6" fmla="*/ 344 w 408"/>
                <a:gd name="T7" fmla="*/ 215 h 226"/>
                <a:gd name="T8" fmla="*/ 332 w 408"/>
                <a:gd name="T9" fmla="*/ 199 h 226"/>
                <a:gd name="T10" fmla="*/ 341 w 408"/>
                <a:gd name="T11" fmla="*/ 163 h 226"/>
                <a:gd name="T12" fmla="*/ 371 w 408"/>
                <a:gd name="T13" fmla="*/ 54 h 226"/>
                <a:gd name="T14" fmla="*/ 314 w 408"/>
                <a:gd name="T15" fmla="*/ 0 h 226"/>
                <a:gd name="T16" fmla="*/ 233 w 408"/>
                <a:gd name="T17" fmla="*/ 49 h 226"/>
                <a:gd name="T18" fmla="*/ 217 w 408"/>
                <a:gd name="T19" fmla="*/ 13 h 226"/>
                <a:gd name="T20" fmla="*/ 176 w 408"/>
                <a:gd name="T21" fmla="*/ 0 h 226"/>
                <a:gd name="T22" fmla="*/ 98 w 408"/>
                <a:gd name="T23" fmla="*/ 44 h 226"/>
                <a:gd name="T24" fmla="*/ 52 w 408"/>
                <a:gd name="T25" fmla="*/ 0 h 226"/>
                <a:gd name="T26" fmla="*/ 15 w 408"/>
                <a:gd name="T27" fmla="*/ 29 h 226"/>
                <a:gd name="T28" fmla="*/ 0 w 408"/>
                <a:gd name="T29" fmla="*/ 77 h 226"/>
                <a:gd name="T30" fmla="*/ 6 w 408"/>
                <a:gd name="T31" fmla="*/ 82 h 226"/>
                <a:gd name="T32" fmla="*/ 14 w 408"/>
                <a:gd name="T33" fmla="*/ 71 h 226"/>
                <a:gd name="T34" fmla="*/ 51 w 408"/>
                <a:gd name="T35" fmla="*/ 11 h 226"/>
                <a:gd name="T36" fmla="*/ 66 w 408"/>
                <a:gd name="T37" fmla="*/ 34 h 226"/>
                <a:gd name="T38" fmla="*/ 58 w 408"/>
                <a:gd name="T39" fmla="*/ 76 h 226"/>
                <a:gd name="T40" fmla="*/ 29 w 408"/>
                <a:gd name="T41" fmla="*/ 191 h 226"/>
                <a:gd name="T42" fmla="*/ 25 w 408"/>
                <a:gd name="T43" fmla="*/ 213 h 226"/>
                <a:gd name="T44" fmla="*/ 39 w 408"/>
                <a:gd name="T45" fmla="*/ 226 h 226"/>
                <a:gd name="T46" fmla="*/ 58 w 408"/>
                <a:gd name="T47" fmla="*/ 212 h 226"/>
                <a:gd name="T48" fmla="*/ 67 w 408"/>
                <a:gd name="T49" fmla="*/ 175 h 226"/>
                <a:gd name="T50" fmla="*/ 78 w 408"/>
                <a:gd name="T51" fmla="*/ 130 h 226"/>
                <a:gd name="T52" fmla="*/ 87 w 408"/>
                <a:gd name="T53" fmla="*/ 97 h 226"/>
                <a:gd name="T54" fmla="*/ 93 w 408"/>
                <a:gd name="T55" fmla="*/ 72 h 226"/>
                <a:gd name="T56" fmla="*/ 174 w 408"/>
                <a:gd name="T57" fmla="*/ 11 h 226"/>
                <a:gd name="T58" fmla="*/ 201 w 408"/>
                <a:gd name="T59" fmla="*/ 46 h 226"/>
                <a:gd name="T60" fmla="*/ 194 w 408"/>
                <a:gd name="T61" fmla="*/ 88 h 226"/>
                <a:gd name="T62" fmla="*/ 180 w 408"/>
                <a:gd name="T63" fmla="*/ 145 h 226"/>
                <a:gd name="T64" fmla="*/ 170 w 408"/>
                <a:gd name="T65" fmla="*/ 183 h 226"/>
                <a:gd name="T66" fmla="*/ 163 w 408"/>
                <a:gd name="T67" fmla="*/ 213 h 226"/>
                <a:gd name="T68" fmla="*/ 178 w 408"/>
                <a:gd name="T69" fmla="*/ 226 h 226"/>
                <a:gd name="T70" fmla="*/ 200 w 408"/>
                <a:gd name="T71" fmla="*/ 198 h 226"/>
                <a:gd name="T72" fmla="*/ 230 w 408"/>
                <a:gd name="T73" fmla="*/ 78 h 226"/>
                <a:gd name="T74" fmla="*/ 312 w 408"/>
                <a:gd name="T75" fmla="*/ 11 h 226"/>
                <a:gd name="T76" fmla="*/ 339 w 408"/>
                <a:gd name="T77" fmla="*/ 46 h 226"/>
                <a:gd name="T78" fmla="*/ 308 w 408"/>
                <a:gd name="T79" fmla="*/ 158 h 226"/>
                <a:gd name="T80" fmla="*/ 302 w 408"/>
                <a:gd name="T81" fmla="*/ 185 h 226"/>
                <a:gd name="T82" fmla="*/ 343 w 408"/>
                <a:gd name="T83" fmla="*/ 226 h 226"/>
                <a:gd name="T84" fmla="*/ 408 w 408"/>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226">
                  <a:moveTo>
                    <a:pt x="408" y="149"/>
                  </a:moveTo>
                  <a:cubicBezTo>
                    <a:pt x="408" y="144"/>
                    <a:pt x="404" y="144"/>
                    <a:pt x="402" y="144"/>
                  </a:cubicBezTo>
                  <a:cubicBezTo>
                    <a:pt x="397" y="144"/>
                    <a:pt x="397" y="146"/>
                    <a:pt x="395" y="153"/>
                  </a:cubicBezTo>
                  <a:cubicBezTo>
                    <a:pt x="387" y="180"/>
                    <a:pt x="371" y="215"/>
                    <a:pt x="344" y="215"/>
                  </a:cubicBezTo>
                  <a:cubicBezTo>
                    <a:pt x="335" y="215"/>
                    <a:pt x="332" y="210"/>
                    <a:pt x="332" y="199"/>
                  </a:cubicBezTo>
                  <a:cubicBezTo>
                    <a:pt x="332" y="186"/>
                    <a:pt x="336" y="174"/>
                    <a:pt x="341" y="163"/>
                  </a:cubicBezTo>
                  <a:cubicBezTo>
                    <a:pt x="350" y="137"/>
                    <a:pt x="371" y="82"/>
                    <a:pt x="371" y="54"/>
                  </a:cubicBezTo>
                  <a:cubicBezTo>
                    <a:pt x="371" y="21"/>
                    <a:pt x="351" y="0"/>
                    <a:pt x="314" y="0"/>
                  </a:cubicBezTo>
                  <a:cubicBezTo>
                    <a:pt x="277" y="0"/>
                    <a:pt x="251" y="22"/>
                    <a:pt x="233" y="49"/>
                  </a:cubicBezTo>
                  <a:cubicBezTo>
                    <a:pt x="232" y="42"/>
                    <a:pt x="231" y="25"/>
                    <a:pt x="217" y="13"/>
                  </a:cubicBezTo>
                  <a:cubicBezTo>
                    <a:pt x="204" y="3"/>
                    <a:pt x="188" y="0"/>
                    <a:pt x="176" y="0"/>
                  </a:cubicBezTo>
                  <a:cubicBezTo>
                    <a:pt x="131" y="0"/>
                    <a:pt x="107" y="32"/>
                    <a:pt x="98" y="44"/>
                  </a:cubicBezTo>
                  <a:cubicBezTo>
                    <a:pt x="96" y="15"/>
                    <a:pt x="75" y="0"/>
                    <a:pt x="52" y="0"/>
                  </a:cubicBezTo>
                  <a:cubicBezTo>
                    <a:pt x="29" y="0"/>
                    <a:pt x="20" y="20"/>
                    <a:pt x="15" y="29"/>
                  </a:cubicBezTo>
                  <a:cubicBezTo>
                    <a:pt x="6" y="46"/>
                    <a:pt x="0" y="76"/>
                    <a:pt x="0" y="77"/>
                  </a:cubicBezTo>
                  <a:cubicBezTo>
                    <a:pt x="0" y="82"/>
                    <a:pt x="6" y="82"/>
                    <a:pt x="6" y="82"/>
                  </a:cubicBezTo>
                  <a:cubicBezTo>
                    <a:pt x="11" y="82"/>
                    <a:pt x="11" y="82"/>
                    <a:pt x="14" y="71"/>
                  </a:cubicBezTo>
                  <a:cubicBezTo>
                    <a:pt x="23" y="35"/>
                    <a:pt x="33" y="11"/>
                    <a:pt x="51" y="11"/>
                  </a:cubicBezTo>
                  <a:cubicBezTo>
                    <a:pt x="59" y="11"/>
                    <a:pt x="66" y="15"/>
                    <a:pt x="66" y="34"/>
                  </a:cubicBezTo>
                  <a:cubicBezTo>
                    <a:pt x="66" y="45"/>
                    <a:pt x="65" y="50"/>
                    <a:pt x="58" y="76"/>
                  </a:cubicBezTo>
                  <a:lnTo>
                    <a:pt x="29" y="191"/>
                  </a:lnTo>
                  <a:cubicBezTo>
                    <a:pt x="28" y="199"/>
                    <a:pt x="25" y="210"/>
                    <a:pt x="25" y="213"/>
                  </a:cubicBezTo>
                  <a:cubicBezTo>
                    <a:pt x="25" y="222"/>
                    <a:pt x="32" y="226"/>
                    <a:pt x="39" y="226"/>
                  </a:cubicBezTo>
                  <a:cubicBezTo>
                    <a:pt x="45" y="226"/>
                    <a:pt x="54" y="222"/>
                    <a:pt x="58" y="212"/>
                  </a:cubicBezTo>
                  <a:cubicBezTo>
                    <a:pt x="58" y="211"/>
                    <a:pt x="64" y="188"/>
                    <a:pt x="67" y="175"/>
                  </a:cubicBezTo>
                  <a:lnTo>
                    <a:pt x="78" y="130"/>
                  </a:lnTo>
                  <a:cubicBezTo>
                    <a:pt x="81" y="120"/>
                    <a:pt x="84" y="109"/>
                    <a:pt x="87" y="97"/>
                  </a:cubicBezTo>
                  <a:lnTo>
                    <a:pt x="93" y="72"/>
                  </a:lnTo>
                  <a:cubicBezTo>
                    <a:pt x="101" y="57"/>
                    <a:pt x="127" y="11"/>
                    <a:pt x="174" y="11"/>
                  </a:cubicBezTo>
                  <a:cubicBezTo>
                    <a:pt x="197" y="11"/>
                    <a:pt x="201" y="30"/>
                    <a:pt x="201" y="46"/>
                  </a:cubicBezTo>
                  <a:cubicBezTo>
                    <a:pt x="201" y="59"/>
                    <a:pt x="198" y="73"/>
                    <a:pt x="194" y="88"/>
                  </a:cubicBezTo>
                  <a:lnTo>
                    <a:pt x="180" y="145"/>
                  </a:lnTo>
                  <a:cubicBezTo>
                    <a:pt x="175" y="164"/>
                    <a:pt x="174" y="167"/>
                    <a:pt x="170" y="183"/>
                  </a:cubicBezTo>
                  <a:cubicBezTo>
                    <a:pt x="168" y="193"/>
                    <a:pt x="163" y="210"/>
                    <a:pt x="163" y="213"/>
                  </a:cubicBezTo>
                  <a:cubicBezTo>
                    <a:pt x="163" y="222"/>
                    <a:pt x="170" y="226"/>
                    <a:pt x="178" y="226"/>
                  </a:cubicBezTo>
                  <a:cubicBezTo>
                    <a:pt x="193" y="226"/>
                    <a:pt x="196" y="214"/>
                    <a:pt x="200" y="198"/>
                  </a:cubicBezTo>
                  <a:lnTo>
                    <a:pt x="230" y="78"/>
                  </a:lnTo>
                  <a:cubicBezTo>
                    <a:pt x="232" y="71"/>
                    <a:pt x="258" y="11"/>
                    <a:pt x="312" y="11"/>
                  </a:cubicBezTo>
                  <a:cubicBezTo>
                    <a:pt x="334" y="11"/>
                    <a:pt x="339" y="28"/>
                    <a:pt x="339" y="46"/>
                  </a:cubicBezTo>
                  <a:cubicBezTo>
                    <a:pt x="339" y="75"/>
                    <a:pt x="318" y="131"/>
                    <a:pt x="308" y="158"/>
                  </a:cubicBezTo>
                  <a:cubicBezTo>
                    <a:pt x="304" y="170"/>
                    <a:pt x="302" y="175"/>
                    <a:pt x="302" y="185"/>
                  </a:cubicBezTo>
                  <a:cubicBezTo>
                    <a:pt x="302" y="209"/>
                    <a:pt x="319" y="226"/>
                    <a:pt x="343" y="226"/>
                  </a:cubicBezTo>
                  <a:cubicBezTo>
                    <a:pt x="390" y="226"/>
                    <a:pt x="408" y="153"/>
                    <a:pt x="408"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8">
              <a:extLst>
                <a:ext uri="{FF2B5EF4-FFF2-40B4-BE49-F238E27FC236}">
                  <a16:creationId xmlns:a16="http://schemas.microsoft.com/office/drawing/2014/main" id="{7B863FA7-7AF6-4532-B246-7BAF024E90B3}"/>
                </a:ext>
              </a:extLst>
            </p:cNvPr>
            <p:cNvSpPr>
              <a:spLocks/>
            </p:cNvSpPr>
            <p:nvPr>
              <p:custDataLst>
                <p:tags r:id="rId13"/>
              </p:custDataLst>
            </p:nvPr>
          </p:nvSpPr>
          <p:spPr bwMode="auto">
            <a:xfrm>
              <a:off x="2117726" y="6234113"/>
              <a:ext cx="90488" cy="73025"/>
            </a:xfrm>
            <a:custGeom>
              <a:avLst/>
              <a:gdLst>
                <a:gd name="T0" fmla="*/ 283 w 295"/>
                <a:gd name="T1" fmla="*/ 102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7 h 226"/>
                <a:gd name="T14" fmla="*/ 273 w 295"/>
                <a:gd name="T15" fmla="*/ 81 h 226"/>
                <a:gd name="T16" fmla="*/ 271 w 295"/>
                <a:gd name="T17" fmla="*/ 99 h 226"/>
                <a:gd name="T18" fmla="*/ 192 w 295"/>
                <a:gd name="T19" fmla="*/ 190 h 226"/>
                <a:gd name="T20" fmla="*/ 143 w 295"/>
                <a:gd name="T21" fmla="*/ 145 h 226"/>
                <a:gd name="T22" fmla="*/ 158 w 295"/>
                <a:gd name="T23" fmla="*/ 102 h 226"/>
                <a:gd name="T24" fmla="*/ 160 w 295"/>
                <a:gd name="T25" fmla="*/ 89 h 226"/>
                <a:gd name="T26" fmla="*/ 150 w 295"/>
                <a:gd name="T27" fmla="*/ 76 h 226"/>
                <a:gd name="T28" fmla="*/ 133 w 295"/>
                <a:gd name="T29" fmla="*/ 99 h 226"/>
                <a:gd name="T30" fmla="*/ 127 w 295"/>
                <a:gd name="T31" fmla="*/ 144 h 226"/>
                <a:gd name="T32" fmla="*/ 59 w 295"/>
                <a:gd name="T33" fmla="*/ 190 h 226"/>
                <a:gd name="T34" fmla="*/ 16 w 295"/>
                <a:gd name="T35" fmla="*/ 134 h 226"/>
                <a:gd name="T36" fmla="*/ 20 w 295"/>
                <a:gd name="T37" fmla="*/ 102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8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2"/>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7"/>
                  </a:cubicBezTo>
                  <a:cubicBezTo>
                    <a:pt x="267" y="48"/>
                    <a:pt x="273" y="63"/>
                    <a:pt x="273" y="81"/>
                  </a:cubicBezTo>
                  <a:cubicBezTo>
                    <a:pt x="273" y="87"/>
                    <a:pt x="273" y="93"/>
                    <a:pt x="271" y="99"/>
                  </a:cubicBezTo>
                  <a:cubicBezTo>
                    <a:pt x="260" y="144"/>
                    <a:pt x="231" y="190"/>
                    <a:pt x="192" y="190"/>
                  </a:cubicBezTo>
                  <a:cubicBezTo>
                    <a:pt x="164" y="190"/>
                    <a:pt x="147" y="171"/>
                    <a:pt x="143" y="145"/>
                  </a:cubicBezTo>
                  <a:cubicBezTo>
                    <a:pt x="149" y="131"/>
                    <a:pt x="154" y="117"/>
                    <a:pt x="158" y="102"/>
                  </a:cubicBezTo>
                  <a:cubicBezTo>
                    <a:pt x="159" y="97"/>
                    <a:pt x="160" y="93"/>
                    <a:pt x="160" y="89"/>
                  </a:cubicBezTo>
                  <a:cubicBezTo>
                    <a:pt x="160" y="81"/>
                    <a:pt x="157" y="76"/>
                    <a:pt x="150" y="76"/>
                  </a:cubicBezTo>
                  <a:cubicBezTo>
                    <a:pt x="141" y="76"/>
                    <a:pt x="136" y="88"/>
                    <a:pt x="133" y="99"/>
                  </a:cubicBezTo>
                  <a:cubicBezTo>
                    <a:pt x="129" y="115"/>
                    <a:pt x="127" y="129"/>
                    <a:pt x="127" y="144"/>
                  </a:cubicBezTo>
                  <a:cubicBezTo>
                    <a:pt x="110" y="171"/>
                    <a:pt x="86" y="190"/>
                    <a:pt x="59" y="190"/>
                  </a:cubicBezTo>
                  <a:cubicBezTo>
                    <a:pt x="29" y="190"/>
                    <a:pt x="16" y="165"/>
                    <a:pt x="16" y="134"/>
                  </a:cubicBezTo>
                  <a:cubicBezTo>
                    <a:pt x="16" y="124"/>
                    <a:pt x="17" y="113"/>
                    <a:pt x="20" y="102"/>
                  </a:cubicBezTo>
                  <a:cubicBezTo>
                    <a:pt x="27" y="72"/>
                    <a:pt x="45" y="44"/>
                    <a:pt x="64" y="17"/>
                  </a:cubicBezTo>
                  <a:cubicBezTo>
                    <a:pt x="65" y="15"/>
                    <a:pt x="66" y="13"/>
                    <a:pt x="66" y="11"/>
                  </a:cubicBezTo>
                  <a:cubicBezTo>
                    <a:pt x="66" y="8"/>
                    <a:pt x="64" y="5"/>
                    <a:pt x="62" y="4"/>
                  </a:cubicBezTo>
                  <a:cubicBezTo>
                    <a:pt x="60" y="3"/>
                    <a:pt x="59" y="3"/>
                    <a:pt x="57" y="3"/>
                  </a:cubicBezTo>
                  <a:cubicBezTo>
                    <a:pt x="54" y="3"/>
                    <a:pt x="51" y="4"/>
                    <a:pt x="48" y="7"/>
                  </a:cubicBezTo>
                  <a:cubicBezTo>
                    <a:pt x="28" y="36"/>
                    <a:pt x="16" y="68"/>
                    <a:pt x="8" y="99"/>
                  </a:cubicBezTo>
                  <a:cubicBezTo>
                    <a:pt x="3" y="118"/>
                    <a:pt x="0" y="137"/>
                    <a:pt x="0" y="155"/>
                  </a:cubicBezTo>
                  <a:cubicBezTo>
                    <a:pt x="0" y="195"/>
                    <a:pt x="15" y="226"/>
                    <a:pt x="52" y="226"/>
                  </a:cubicBezTo>
                  <a:cubicBezTo>
                    <a:pt x="84" y="226"/>
                    <a:pt x="110" y="204"/>
                    <a:pt x="129" y="173"/>
                  </a:cubicBezTo>
                  <a:cubicBezTo>
                    <a:pt x="134" y="204"/>
                    <a:pt x="152" y="226"/>
                    <a:pt x="185" y="226"/>
                  </a:cubicBezTo>
                  <a:cubicBezTo>
                    <a:pt x="237" y="226"/>
                    <a:pt x="268" y="162"/>
                    <a:pt x="283" y="102"/>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19">
              <a:extLst>
                <a:ext uri="{FF2B5EF4-FFF2-40B4-BE49-F238E27FC236}">
                  <a16:creationId xmlns:a16="http://schemas.microsoft.com/office/drawing/2014/main" id="{7A32DC0C-0E50-4844-AC7F-300A50709AD7}"/>
                </a:ext>
              </a:extLst>
            </p:cNvPr>
            <p:cNvSpPr>
              <a:spLocks/>
            </p:cNvSpPr>
            <p:nvPr>
              <p:custDataLst>
                <p:tags r:id="rId14"/>
              </p:custDataLst>
            </p:nvPr>
          </p:nvSpPr>
          <p:spPr bwMode="auto">
            <a:xfrm>
              <a:off x="2222501" y="6162676"/>
              <a:ext cx="47625" cy="76200"/>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4 h 232"/>
                <a:gd name="T12" fmla="*/ 154 w 154"/>
                <a:gd name="T13" fmla="*/ 68 h 232"/>
                <a:gd name="T14" fmla="*/ 72 w 154"/>
                <a:gd name="T15" fmla="*/ 0 h 232"/>
                <a:gd name="T16" fmla="*/ 0 w 154"/>
                <a:gd name="T17" fmla="*/ 63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7"/>
                    <a:pt x="133" y="200"/>
                  </a:cubicBezTo>
                  <a:cubicBezTo>
                    <a:pt x="130" y="202"/>
                    <a:pt x="103" y="202"/>
                    <a:pt x="98" y="202"/>
                  </a:cubicBezTo>
                  <a:lnTo>
                    <a:pt x="34" y="202"/>
                  </a:lnTo>
                  <a:cubicBezTo>
                    <a:pt x="71" y="170"/>
                    <a:pt x="83" y="160"/>
                    <a:pt x="104" y="144"/>
                  </a:cubicBezTo>
                  <a:cubicBezTo>
                    <a:pt x="130" y="123"/>
                    <a:pt x="154" y="101"/>
                    <a:pt x="154" y="68"/>
                  </a:cubicBezTo>
                  <a:cubicBezTo>
                    <a:pt x="154" y="26"/>
                    <a:pt x="117" y="0"/>
                    <a:pt x="72" y="0"/>
                  </a:cubicBezTo>
                  <a:cubicBezTo>
                    <a:pt x="29" y="0"/>
                    <a:pt x="0" y="31"/>
                    <a:pt x="0" y="63"/>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9"/>
                    <a:pt x="98" y="123"/>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0">
              <a:extLst>
                <a:ext uri="{FF2B5EF4-FFF2-40B4-BE49-F238E27FC236}">
                  <a16:creationId xmlns:a16="http://schemas.microsoft.com/office/drawing/2014/main" id="{5EA7A4EB-743D-4528-9DC7-6E75E780042A}"/>
                </a:ext>
              </a:extLst>
            </p:cNvPr>
            <p:cNvSpPr>
              <a:spLocks/>
            </p:cNvSpPr>
            <p:nvPr>
              <p:custDataLst>
                <p:tags r:id="rId15"/>
              </p:custDataLst>
            </p:nvPr>
          </p:nvSpPr>
          <p:spPr bwMode="auto">
            <a:xfrm>
              <a:off x="2287589" y="6194426"/>
              <a:ext cx="125413" cy="111125"/>
            </a:xfrm>
            <a:custGeom>
              <a:avLst/>
              <a:gdLst>
                <a:gd name="T0" fmla="*/ 350 w 411"/>
                <a:gd name="T1" fmla="*/ 331 h 341"/>
                <a:gd name="T2" fmla="*/ 341 w 411"/>
                <a:gd name="T3" fmla="*/ 325 h 341"/>
                <a:gd name="T4" fmla="*/ 298 w 411"/>
                <a:gd name="T5" fmla="*/ 303 h 341"/>
                <a:gd name="T6" fmla="*/ 234 w 411"/>
                <a:gd name="T7" fmla="*/ 149 h 341"/>
                <a:gd name="T8" fmla="*/ 336 w 411"/>
                <a:gd name="T9" fmla="*/ 41 h 341"/>
                <a:gd name="T10" fmla="*/ 400 w 411"/>
                <a:gd name="T11" fmla="*/ 15 h 341"/>
                <a:gd name="T12" fmla="*/ 411 w 411"/>
                <a:gd name="T13" fmla="*/ 5 h 341"/>
                <a:gd name="T14" fmla="*/ 404 w 411"/>
                <a:gd name="T15" fmla="*/ 0 h 341"/>
                <a:gd name="T16" fmla="*/ 357 w 411"/>
                <a:gd name="T17" fmla="*/ 2 h 341"/>
                <a:gd name="T18" fmla="*/ 302 w 411"/>
                <a:gd name="T19" fmla="*/ 0 h 341"/>
                <a:gd name="T20" fmla="*/ 292 w 411"/>
                <a:gd name="T21" fmla="*/ 10 h 341"/>
                <a:gd name="T22" fmla="*/ 298 w 411"/>
                <a:gd name="T23" fmla="*/ 15 h 341"/>
                <a:gd name="T24" fmla="*/ 318 w 411"/>
                <a:gd name="T25" fmla="*/ 31 h 341"/>
                <a:gd name="T26" fmla="*/ 309 w 411"/>
                <a:gd name="T27" fmla="*/ 49 h 341"/>
                <a:gd name="T28" fmla="*/ 228 w 411"/>
                <a:gd name="T29" fmla="*/ 136 h 341"/>
                <a:gd name="T30" fmla="*/ 186 w 411"/>
                <a:gd name="T31" fmla="*/ 36 h 341"/>
                <a:gd name="T32" fmla="*/ 184 w 411"/>
                <a:gd name="T33" fmla="*/ 30 h 341"/>
                <a:gd name="T34" fmla="*/ 213 w 411"/>
                <a:gd name="T35" fmla="*/ 15 h 341"/>
                <a:gd name="T36" fmla="*/ 223 w 411"/>
                <a:gd name="T37" fmla="*/ 6 h 341"/>
                <a:gd name="T38" fmla="*/ 216 w 411"/>
                <a:gd name="T39" fmla="*/ 0 h 341"/>
                <a:gd name="T40" fmla="*/ 153 w 411"/>
                <a:gd name="T41" fmla="*/ 2 h 341"/>
                <a:gd name="T42" fmla="*/ 97 w 411"/>
                <a:gd name="T43" fmla="*/ 0 h 341"/>
                <a:gd name="T44" fmla="*/ 88 w 411"/>
                <a:gd name="T45" fmla="*/ 10 h 341"/>
                <a:gd name="T46" fmla="*/ 99 w 411"/>
                <a:gd name="T47" fmla="*/ 15 h 341"/>
                <a:gd name="T48" fmla="*/ 137 w 411"/>
                <a:gd name="T49" fmla="*/ 31 h 341"/>
                <a:gd name="T50" fmla="*/ 196 w 411"/>
                <a:gd name="T51" fmla="*/ 171 h 341"/>
                <a:gd name="T52" fmla="*/ 90 w 411"/>
                <a:gd name="T53" fmla="*/ 284 h 341"/>
                <a:gd name="T54" fmla="*/ 84 w 411"/>
                <a:gd name="T55" fmla="*/ 289 h 341"/>
                <a:gd name="T56" fmla="*/ 11 w 411"/>
                <a:gd name="T57" fmla="*/ 325 h 341"/>
                <a:gd name="T58" fmla="*/ 0 w 411"/>
                <a:gd name="T59" fmla="*/ 335 h 341"/>
                <a:gd name="T60" fmla="*/ 6 w 411"/>
                <a:gd name="T61" fmla="*/ 341 h 341"/>
                <a:gd name="T62" fmla="*/ 53 w 411"/>
                <a:gd name="T63" fmla="*/ 339 h 341"/>
                <a:gd name="T64" fmla="*/ 109 w 411"/>
                <a:gd name="T65" fmla="*/ 341 h 341"/>
                <a:gd name="T66" fmla="*/ 118 w 411"/>
                <a:gd name="T67" fmla="*/ 331 h 341"/>
                <a:gd name="T68" fmla="*/ 112 w 411"/>
                <a:gd name="T69" fmla="*/ 325 h 341"/>
                <a:gd name="T70" fmla="*/ 92 w 411"/>
                <a:gd name="T71" fmla="*/ 310 h 341"/>
                <a:gd name="T72" fmla="*/ 105 w 411"/>
                <a:gd name="T73" fmla="*/ 287 h 341"/>
                <a:gd name="T74" fmla="*/ 156 w 411"/>
                <a:gd name="T75" fmla="*/ 234 h 341"/>
                <a:gd name="T76" fmla="*/ 201 w 411"/>
                <a:gd name="T77" fmla="*/ 185 h 341"/>
                <a:gd name="T78" fmla="*/ 251 w 411"/>
                <a:gd name="T79" fmla="*/ 304 h 341"/>
                <a:gd name="T80" fmla="*/ 254 w 411"/>
                <a:gd name="T81" fmla="*/ 311 h 341"/>
                <a:gd name="T82" fmla="*/ 225 w 411"/>
                <a:gd name="T83" fmla="*/ 325 h 341"/>
                <a:gd name="T84" fmla="*/ 215 w 411"/>
                <a:gd name="T85" fmla="*/ 335 h 341"/>
                <a:gd name="T86" fmla="*/ 223 w 411"/>
                <a:gd name="T87" fmla="*/ 341 h 341"/>
                <a:gd name="T88" fmla="*/ 285 w 411"/>
                <a:gd name="T89" fmla="*/ 339 h 341"/>
                <a:gd name="T90" fmla="*/ 341 w 411"/>
                <a:gd name="T91" fmla="*/ 341 h 341"/>
                <a:gd name="T92" fmla="*/ 350 w 411"/>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1">
                  <a:moveTo>
                    <a:pt x="350" y="331"/>
                  </a:moveTo>
                  <a:cubicBezTo>
                    <a:pt x="350" y="325"/>
                    <a:pt x="345" y="325"/>
                    <a:pt x="341" y="325"/>
                  </a:cubicBezTo>
                  <a:cubicBezTo>
                    <a:pt x="308" y="325"/>
                    <a:pt x="307" y="323"/>
                    <a:pt x="298" y="303"/>
                  </a:cubicBezTo>
                  <a:lnTo>
                    <a:pt x="234" y="149"/>
                  </a:lnTo>
                  <a:cubicBezTo>
                    <a:pt x="268" y="114"/>
                    <a:pt x="320" y="55"/>
                    <a:pt x="336" y="41"/>
                  </a:cubicBezTo>
                  <a:cubicBezTo>
                    <a:pt x="351" y="29"/>
                    <a:pt x="370" y="17"/>
                    <a:pt x="400" y="15"/>
                  </a:cubicBezTo>
                  <a:cubicBezTo>
                    <a:pt x="406" y="15"/>
                    <a:pt x="411" y="15"/>
                    <a:pt x="411" y="5"/>
                  </a:cubicBezTo>
                  <a:cubicBezTo>
                    <a:pt x="411" y="5"/>
                    <a:pt x="411" y="0"/>
                    <a:pt x="404" y="0"/>
                  </a:cubicBezTo>
                  <a:cubicBezTo>
                    <a:pt x="389" y="0"/>
                    <a:pt x="373" y="2"/>
                    <a:pt x="357" y="2"/>
                  </a:cubicBezTo>
                  <a:cubicBezTo>
                    <a:pt x="339" y="2"/>
                    <a:pt x="320" y="0"/>
                    <a:pt x="302" y="0"/>
                  </a:cubicBezTo>
                  <a:cubicBezTo>
                    <a:pt x="299" y="0"/>
                    <a:pt x="292" y="0"/>
                    <a:pt x="292" y="10"/>
                  </a:cubicBezTo>
                  <a:cubicBezTo>
                    <a:pt x="292" y="13"/>
                    <a:pt x="295" y="15"/>
                    <a:pt x="298" y="15"/>
                  </a:cubicBezTo>
                  <a:cubicBezTo>
                    <a:pt x="303" y="16"/>
                    <a:pt x="318" y="17"/>
                    <a:pt x="318" y="31"/>
                  </a:cubicBezTo>
                  <a:cubicBezTo>
                    <a:pt x="318" y="38"/>
                    <a:pt x="313" y="44"/>
                    <a:pt x="309" y="49"/>
                  </a:cubicBezTo>
                  <a:lnTo>
                    <a:pt x="228" y="136"/>
                  </a:lnTo>
                  <a:lnTo>
                    <a:pt x="186" y="36"/>
                  </a:lnTo>
                  <a:lnTo>
                    <a:pt x="184" y="30"/>
                  </a:lnTo>
                  <a:cubicBezTo>
                    <a:pt x="184" y="27"/>
                    <a:pt x="192" y="17"/>
                    <a:pt x="213" y="15"/>
                  </a:cubicBezTo>
                  <a:cubicBezTo>
                    <a:pt x="218" y="15"/>
                    <a:pt x="223" y="14"/>
                    <a:pt x="223" y="6"/>
                  </a:cubicBezTo>
                  <a:cubicBezTo>
                    <a:pt x="223" y="0"/>
                    <a:pt x="217" y="0"/>
                    <a:pt x="216" y="0"/>
                  </a:cubicBezTo>
                  <a:cubicBezTo>
                    <a:pt x="195" y="0"/>
                    <a:pt x="174" y="2"/>
                    <a:pt x="153" y="2"/>
                  </a:cubicBezTo>
                  <a:cubicBezTo>
                    <a:pt x="140" y="2"/>
                    <a:pt x="109" y="0"/>
                    <a:pt x="97" y="0"/>
                  </a:cubicBezTo>
                  <a:cubicBezTo>
                    <a:pt x="94" y="0"/>
                    <a:pt x="88" y="0"/>
                    <a:pt x="88" y="10"/>
                  </a:cubicBezTo>
                  <a:cubicBezTo>
                    <a:pt x="88" y="15"/>
                    <a:pt x="93" y="15"/>
                    <a:pt x="99" y="15"/>
                  </a:cubicBezTo>
                  <a:cubicBezTo>
                    <a:pt x="129" y="15"/>
                    <a:pt x="132" y="20"/>
                    <a:pt x="137" y="31"/>
                  </a:cubicBezTo>
                  <a:lnTo>
                    <a:pt x="196" y="171"/>
                  </a:lnTo>
                  <a:lnTo>
                    <a:pt x="90" y="284"/>
                  </a:lnTo>
                  <a:cubicBezTo>
                    <a:pt x="87" y="286"/>
                    <a:pt x="87" y="287"/>
                    <a:pt x="84" y="289"/>
                  </a:cubicBezTo>
                  <a:cubicBezTo>
                    <a:pt x="59" y="316"/>
                    <a:pt x="36" y="324"/>
                    <a:pt x="11" y="325"/>
                  </a:cubicBezTo>
                  <a:cubicBezTo>
                    <a:pt x="4" y="326"/>
                    <a:pt x="0" y="326"/>
                    <a:pt x="0" y="335"/>
                  </a:cubicBezTo>
                  <a:cubicBezTo>
                    <a:pt x="0" y="335"/>
                    <a:pt x="0" y="341"/>
                    <a:pt x="6" y="341"/>
                  </a:cubicBezTo>
                  <a:cubicBezTo>
                    <a:pt x="21" y="341"/>
                    <a:pt x="38" y="339"/>
                    <a:pt x="53" y="339"/>
                  </a:cubicBezTo>
                  <a:cubicBezTo>
                    <a:pt x="71" y="339"/>
                    <a:pt x="91" y="341"/>
                    <a:pt x="109" y="341"/>
                  </a:cubicBezTo>
                  <a:cubicBezTo>
                    <a:pt x="112" y="341"/>
                    <a:pt x="118" y="341"/>
                    <a:pt x="118" y="331"/>
                  </a:cubicBezTo>
                  <a:cubicBezTo>
                    <a:pt x="118" y="326"/>
                    <a:pt x="112" y="325"/>
                    <a:pt x="112" y="325"/>
                  </a:cubicBezTo>
                  <a:cubicBezTo>
                    <a:pt x="107" y="325"/>
                    <a:pt x="92" y="324"/>
                    <a:pt x="92" y="310"/>
                  </a:cubicBezTo>
                  <a:cubicBezTo>
                    <a:pt x="92" y="302"/>
                    <a:pt x="99" y="294"/>
                    <a:pt x="105" y="287"/>
                  </a:cubicBezTo>
                  <a:lnTo>
                    <a:pt x="156" y="234"/>
                  </a:lnTo>
                  <a:lnTo>
                    <a:pt x="201" y="185"/>
                  </a:lnTo>
                  <a:lnTo>
                    <a:pt x="251" y="304"/>
                  </a:lnTo>
                  <a:lnTo>
                    <a:pt x="254" y="311"/>
                  </a:lnTo>
                  <a:cubicBezTo>
                    <a:pt x="254" y="315"/>
                    <a:pt x="244" y="323"/>
                    <a:pt x="225" y="325"/>
                  </a:cubicBezTo>
                  <a:cubicBezTo>
                    <a:pt x="220" y="326"/>
                    <a:pt x="215" y="326"/>
                    <a:pt x="215" y="335"/>
                  </a:cubicBezTo>
                  <a:cubicBezTo>
                    <a:pt x="215" y="341"/>
                    <a:pt x="221" y="341"/>
                    <a:pt x="223" y="341"/>
                  </a:cubicBezTo>
                  <a:lnTo>
                    <a:pt x="285" y="339"/>
                  </a:lnTo>
                  <a:cubicBezTo>
                    <a:pt x="298" y="339"/>
                    <a:pt x="328" y="341"/>
                    <a:pt x="341" y="341"/>
                  </a:cubicBezTo>
                  <a:cubicBezTo>
                    <a:pt x="344" y="341"/>
                    <a:pt x="350" y="341"/>
                    <a:pt x="350"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1">
              <a:extLst>
                <a:ext uri="{FF2B5EF4-FFF2-40B4-BE49-F238E27FC236}">
                  <a16:creationId xmlns:a16="http://schemas.microsoft.com/office/drawing/2014/main" id="{3ABEB3F1-1F6B-4805-861C-56D320D130AA}"/>
                </a:ext>
              </a:extLst>
            </p:cNvPr>
            <p:cNvSpPr>
              <a:spLocks noEditPoints="1"/>
            </p:cNvSpPr>
            <p:nvPr>
              <p:custDataLst>
                <p:tags r:id="rId16"/>
              </p:custDataLst>
            </p:nvPr>
          </p:nvSpPr>
          <p:spPr bwMode="auto">
            <a:xfrm>
              <a:off x="2471739" y="6246813"/>
              <a:ext cx="101600" cy="36513"/>
            </a:xfrm>
            <a:custGeom>
              <a:avLst/>
              <a:gdLst>
                <a:gd name="T0" fmla="*/ 332 w 332"/>
                <a:gd name="T1" fmla="*/ 10 h 116"/>
                <a:gd name="T2" fmla="*/ 315 w 332"/>
                <a:gd name="T3" fmla="*/ 0 h 116"/>
                <a:gd name="T4" fmla="*/ 17 w 332"/>
                <a:gd name="T5" fmla="*/ 0 h 116"/>
                <a:gd name="T6" fmla="*/ 0 w 332"/>
                <a:gd name="T7" fmla="*/ 10 h 116"/>
                <a:gd name="T8" fmla="*/ 17 w 332"/>
                <a:gd name="T9" fmla="*/ 20 h 116"/>
                <a:gd name="T10" fmla="*/ 315 w 332"/>
                <a:gd name="T11" fmla="*/ 20 h 116"/>
                <a:gd name="T12" fmla="*/ 332 w 332"/>
                <a:gd name="T13" fmla="*/ 10 h 116"/>
                <a:gd name="T14" fmla="*/ 332 w 332"/>
                <a:gd name="T15" fmla="*/ 106 h 116"/>
                <a:gd name="T16" fmla="*/ 315 w 332"/>
                <a:gd name="T17" fmla="*/ 96 h 116"/>
                <a:gd name="T18" fmla="*/ 17 w 332"/>
                <a:gd name="T19" fmla="*/ 96 h 116"/>
                <a:gd name="T20" fmla="*/ 0 w 332"/>
                <a:gd name="T21" fmla="*/ 106 h 116"/>
                <a:gd name="T22" fmla="*/ 17 w 332"/>
                <a:gd name="T23" fmla="*/ 116 h 116"/>
                <a:gd name="T24" fmla="*/ 315 w 332"/>
                <a:gd name="T25" fmla="*/ 116 h 116"/>
                <a:gd name="T26" fmla="*/ 332 w 332"/>
                <a:gd name="T2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116">
                  <a:moveTo>
                    <a:pt x="332" y="10"/>
                  </a:moveTo>
                  <a:cubicBezTo>
                    <a:pt x="332" y="0"/>
                    <a:pt x="322" y="0"/>
                    <a:pt x="315" y="0"/>
                  </a:cubicBezTo>
                  <a:lnTo>
                    <a:pt x="17" y="0"/>
                  </a:lnTo>
                  <a:cubicBezTo>
                    <a:pt x="10" y="0"/>
                    <a:pt x="0" y="0"/>
                    <a:pt x="0" y="10"/>
                  </a:cubicBezTo>
                  <a:cubicBezTo>
                    <a:pt x="0" y="20"/>
                    <a:pt x="10" y="20"/>
                    <a:pt x="17" y="20"/>
                  </a:cubicBezTo>
                  <a:lnTo>
                    <a:pt x="315" y="20"/>
                  </a:lnTo>
                  <a:cubicBezTo>
                    <a:pt x="322" y="20"/>
                    <a:pt x="332" y="20"/>
                    <a:pt x="332" y="10"/>
                  </a:cubicBezTo>
                  <a:close/>
                  <a:moveTo>
                    <a:pt x="332" y="106"/>
                  </a:moveTo>
                  <a:cubicBezTo>
                    <a:pt x="332" y="96"/>
                    <a:pt x="322" y="96"/>
                    <a:pt x="315" y="96"/>
                  </a:cubicBezTo>
                  <a:lnTo>
                    <a:pt x="17" y="96"/>
                  </a:lnTo>
                  <a:cubicBezTo>
                    <a:pt x="10" y="96"/>
                    <a:pt x="0" y="96"/>
                    <a:pt x="0" y="106"/>
                  </a:cubicBezTo>
                  <a:cubicBezTo>
                    <a:pt x="0" y="116"/>
                    <a:pt x="10" y="116"/>
                    <a:pt x="17" y="116"/>
                  </a:cubicBezTo>
                  <a:lnTo>
                    <a:pt x="315" y="116"/>
                  </a:lnTo>
                  <a:cubicBezTo>
                    <a:pt x="322" y="116"/>
                    <a:pt x="332" y="116"/>
                    <a:pt x="332" y="10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2">
              <a:extLst>
                <a:ext uri="{FF2B5EF4-FFF2-40B4-BE49-F238E27FC236}">
                  <a16:creationId xmlns:a16="http://schemas.microsoft.com/office/drawing/2014/main" id="{05CEC37C-5746-4F1B-9BAE-085722E35EF6}"/>
                </a:ext>
              </a:extLst>
            </p:cNvPr>
            <p:cNvSpPr>
              <a:spLocks noEditPoints="1"/>
            </p:cNvSpPr>
            <p:nvPr>
              <p:custDataLst>
                <p:tags r:id="rId17"/>
              </p:custDataLst>
            </p:nvPr>
          </p:nvSpPr>
          <p:spPr bwMode="auto">
            <a:xfrm>
              <a:off x="2630489" y="6197601"/>
              <a:ext cx="63500" cy="11271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8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3 w 210"/>
                <a:gd name="T33" fmla="*/ 70 h 344"/>
                <a:gd name="T34" fmla="*/ 168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2" y="94"/>
                    <a:pt x="0" y="133"/>
                    <a:pt x="0" y="173"/>
                  </a:cubicBezTo>
                  <a:cubicBezTo>
                    <a:pt x="0" y="211"/>
                    <a:pt x="2" y="255"/>
                    <a:pt x="22" y="293"/>
                  </a:cubicBezTo>
                  <a:cubicBezTo>
                    <a:pt x="44" y="334"/>
                    <a:pt x="80" y="344"/>
                    <a:pt x="105" y="344"/>
                  </a:cubicBezTo>
                  <a:cubicBezTo>
                    <a:pt x="131" y="344"/>
                    <a:pt x="169" y="333"/>
                    <a:pt x="191" y="286"/>
                  </a:cubicBezTo>
                  <a:cubicBezTo>
                    <a:pt x="207" y="251"/>
                    <a:pt x="210" y="213"/>
                    <a:pt x="210" y="173"/>
                  </a:cubicBezTo>
                  <a:close/>
                  <a:moveTo>
                    <a:pt x="168" y="167"/>
                  </a:moveTo>
                  <a:cubicBezTo>
                    <a:pt x="168" y="205"/>
                    <a:pt x="168" y="239"/>
                    <a:pt x="163" y="270"/>
                  </a:cubicBezTo>
                  <a:cubicBezTo>
                    <a:pt x="155" y="318"/>
                    <a:pt x="127" y="333"/>
                    <a:pt x="105" y="333"/>
                  </a:cubicBezTo>
                  <a:cubicBezTo>
                    <a:pt x="85" y="333"/>
                    <a:pt x="56" y="320"/>
                    <a:pt x="47" y="272"/>
                  </a:cubicBezTo>
                  <a:cubicBezTo>
                    <a:pt x="41" y="242"/>
                    <a:pt x="41" y="197"/>
                    <a:pt x="41" y="167"/>
                  </a:cubicBezTo>
                  <a:cubicBezTo>
                    <a:pt x="41" y="135"/>
                    <a:pt x="41" y="102"/>
                    <a:pt x="45" y="75"/>
                  </a:cubicBezTo>
                  <a:cubicBezTo>
                    <a:pt x="55" y="16"/>
                    <a:pt x="92" y="11"/>
                    <a:pt x="105" y="11"/>
                  </a:cubicBezTo>
                  <a:cubicBezTo>
                    <a:pt x="121" y="11"/>
                    <a:pt x="154" y="20"/>
                    <a:pt x="163" y="70"/>
                  </a:cubicBezTo>
                  <a:cubicBezTo>
                    <a:pt x="168" y="98"/>
                    <a:pt x="168" y="136"/>
                    <a:pt x="168"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3">
              <a:extLst>
                <a:ext uri="{FF2B5EF4-FFF2-40B4-BE49-F238E27FC236}">
                  <a16:creationId xmlns:a16="http://schemas.microsoft.com/office/drawing/2014/main" id="{B50EF203-9FF9-4F16-BBF8-6606F74C0C34}"/>
                </a:ext>
              </a:extLst>
            </p:cNvPr>
            <p:cNvSpPr>
              <a:spLocks/>
            </p:cNvSpPr>
            <p:nvPr>
              <p:custDataLst>
                <p:tags r:id="rId18"/>
              </p:custDataLst>
            </p:nvPr>
          </p:nvSpPr>
          <p:spPr bwMode="auto">
            <a:xfrm>
              <a:off x="914401" y="6500813"/>
              <a:ext cx="123825" cy="74613"/>
            </a:xfrm>
            <a:custGeom>
              <a:avLst/>
              <a:gdLst>
                <a:gd name="T0" fmla="*/ 409 w 409"/>
                <a:gd name="T1" fmla="*/ 149 h 226"/>
                <a:gd name="T2" fmla="*/ 403 w 409"/>
                <a:gd name="T3" fmla="*/ 144 h 226"/>
                <a:gd name="T4" fmla="*/ 395 w 409"/>
                <a:gd name="T5" fmla="*/ 153 h 226"/>
                <a:gd name="T6" fmla="*/ 344 w 409"/>
                <a:gd name="T7" fmla="*/ 215 h 226"/>
                <a:gd name="T8" fmla="*/ 332 w 409"/>
                <a:gd name="T9" fmla="*/ 199 h 226"/>
                <a:gd name="T10" fmla="*/ 341 w 409"/>
                <a:gd name="T11" fmla="*/ 163 h 226"/>
                <a:gd name="T12" fmla="*/ 372 w 409"/>
                <a:gd name="T13" fmla="*/ 53 h 226"/>
                <a:gd name="T14" fmla="*/ 314 w 409"/>
                <a:gd name="T15" fmla="*/ 0 h 226"/>
                <a:gd name="T16" fmla="*/ 233 w 409"/>
                <a:gd name="T17" fmla="*/ 48 h 226"/>
                <a:gd name="T18" fmla="*/ 217 w 409"/>
                <a:gd name="T19" fmla="*/ 13 h 226"/>
                <a:gd name="T20" fmla="*/ 176 w 409"/>
                <a:gd name="T21" fmla="*/ 0 h 226"/>
                <a:gd name="T22" fmla="*/ 98 w 409"/>
                <a:gd name="T23" fmla="*/ 43 h 226"/>
                <a:gd name="T24" fmla="*/ 52 w 409"/>
                <a:gd name="T25" fmla="*/ 0 h 226"/>
                <a:gd name="T26" fmla="*/ 16 w 409"/>
                <a:gd name="T27" fmla="*/ 29 h 226"/>
                <a:gd name="T28" fmla="*/ 0 w 409"/>
                <a:gd name="T29" fmla="*/ 77 h 226"/>
                <a:gd name="T30" fmla="*/ 6 w 409"/>
                <a:gd name="T31" fmla="*/ 82 h 226"/>
                <a:gd name="T32" fmla="*/ 15 w 409"/>
                <a:gd name="T33" fmla="*/ 70 h 226"/>
                <a:gd name="T34" fmla="*/ 51 w 409"/>
                <a:gd name="T35" fmla="*/ 11 h 226"/>
                <a:gd name="T36" fmla="*/ 66 w 409"/>
                <a:gd name="T37" fmla="*/ 34 h 226"/>
                <a:gd name="T38" fmla="*/ 58 w 409"/>
                <a:gd name="T39" fmla="*/ 76 h 226"/>
                <a:gd name="T40" fmla="*/ 30 w 409"/>
                <a:gd name="T41" fmla="*/ 191 h 226"/>
                <a:gd name="T42" fmla="*/ 25 w 409"/>
                <a:gd name="T43" fmla="*/ 213 h 226"/>
                <a:gd name="T44" fmla="*/ 40 w 409"/>
                <a:gd name="T45" fmla="*/ 226 h 226"/>
                <a:gd name="T46" fmla="*/ 58 w 409"/>
                <a:gd name="T47" fmla="*/ 212 h 226"/>
                <a:gd name="T48" fmla="*/ 67 w 409"/>
                <a:gd name="T49" fmla="*/ 175 h 226"/>
                <a:gd name="T50" fmla="*/ 78 w 409"/>
                <a:gd name="T51" fmla="*/ 130 h 226"/>
                <a:gd name="T52" fmla="*/ 87 w 409"/>
                <a:gd name="T53" fmla="*/ 97 h 226"/>
                <a:gd name="T54" fmla="*/ 93 w 409"/>
                <a:gd name="T55" fmla="*/ 72 h 226"/>
                <a:gd name="T56" fmla="*/ 175 w 409"/>
                <a:gd name="T57" fmla="*/ 11 h 226"/>
                <a:gd name="T58" fmla="*/ 202 w 409"/>
                <a:gd name="T59" fmla="*/ 46 h 226"/>
                <a:gd name="T60" fmla="*/ 194 w 409"/>
                <a:gd name="T61" fmla="*/ 87 h 226"/>
                <a:gd name="T62" fmla="*/ 180 w 409"/>
                <a:gd name="T63" fmla="*/ 145 h 226"/>
                <a:gd name="T64" fmla="*/ 170 w 409"/>
                <a:gd name="T65" fmla="*/ 183 h 226"/>
                <a:gd name="T66" fmla="*/ 164 w 409"/>
                <a:gd name="T67" fmla="*/ 213 h 226"/>
                <a:gd name="T68" fmla="*/ 178 w 409"/>
                <a:gd name="T69" fmla="*/ 226 h 226"/>
                <a:gd name="T70" fmla="*/ 201 w 409"/>
                <a:gd name="T71" fmla="*/ 198 h 226"/>
                <a:gd name="T72" fmla="*/ 231 w 409"/>
                <a:gd name="T73" fmla="*/ 77 h 226"/>
                <a:gd name="T74" fmla="*/ 313 w 409"/>
                <a:gd name="T75" fmla="*/ 11 h 226"/>
                <a:gd name="T76" fmla="*/ 340 w 409"/>
                <a:gd name="T77" fmla="*/ 46 h 226"/>
                <a:gd name="T78" fmla="*/ 309 w 409"/>
                <a:gd name="T79" fmla="*/ 158 h 226"/>
                <a:gd name="T80" fmla="*/ 302 w 409"/>
                <a:gd name="T81" fmla="*/ 185 h 226"/>
                <a:gd name="T82" fmla="*/ 343 w 409"/>
                <a:gd name="T83" fmla="*/ 226 h 226"/>
                <a:gd name="T84" fmla="*/ 409 w 409"/>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226">
                  <a:moveTo>
                    <a:pt x="409" y="149"/>
                  </a:moveTo>
                  <a:cubicBezTo>
                    <a:pt x="409" y="144"/>
                    <a:pt x="404" y="144"/>
                    <a:pt x="403" y="144"/>
                  </a:cubicBezTo>
                  <a:cubicBezTo>
                    <a:pt x="398" y="144"/>
                    <a:pt x="398" y="146"/>
                    <a:pt x="395" y="153"/>
                  </a:cubicBezTo>
                  <a:cubicBezTo>
                    <a:pt x="388" y="180"/>
                    <a:pt x="372" y="215"/>
                    <a:pt x="344" y="215"/>
                  </a:cubicBezTo>
                  <a:cubicBezTo>
                    <a:pt x="336" y="215"/>
                    <a:pt x="332" y="210"/>
                    <a:pt x="332" y="199"/>
                  </a:cubicBezTo>
                  <a:cubicBezTo>
                    <a:pt x="332" y="186"/>
                    <a:pt x="337" y="174"/>
                    <a:pt x="341" y="163"/>
                  </a:cubicBezTo>
                  <a:cubicBezTo>
                    <a:pt x="351" y="137"/>
                    <a:pt x="372" y="82"/>
                    <a:pt x="372" y="53"/>
                  </a:cubicBezTo>
                  <a:cubicBezTo>
                    <a:pt x="372" y="21"/>
                    <a:pt x="352" y="0"/>
                    <a:pt x="314" y="0"/>
                  </a:cubicBezTo>
                  <a:cubicBezTo>
                    <a:pt x="277" y="0"/>
                    <a:pt x="251" y="22"/>
                    <a:pt x="233" y="48"/>
                  </a:cubicBezTo>
                  <a:cubicBezTo>
                    <a:pt x="233" y="42"/>
                    <a:pt x="231" y="25"/>
                    <a:pt x="217" y="13"/>
                  </a:cubicBezTo>
                  <a:cubicBezTo>
                    <a:pt x="205" y="3"/>
                    <a:pt x="189" y="0"/>
                    <a:pt x="176" y="0"/>
                  </a:cubicBezTo>
                  <a:cubicBezTo>
                    <a:pt x="131" y="0"/>
                    <a:pt x="107" y="32"/>
                    <a:pt x="98" y="43"/>
                  </a:cubicBezTo>
                  <a:cubicBezTo>
                    <a:pt x="96" y="15"/>
                    <a:pt x="75" y="0"/>
                    <a:pt x="52" y="0"/>
                  </a:cubicBezTo>
                  <a:cubicBezTo>
                    <a:pt x="30" y="0"/>
                    <a:pt x="20" y="20"/>
                    <a:pt x="16" y="29"/>
                  </a:cubicBezTo>
                  <a:cubicBezTo>
                    <a:pt x="7" y="46"/>
                    <a:pt x="0" y="75"/>
                    <a:pt x="0" y="77"/>
                  </a:cubicBezTo>
                  <a:cubicBezTo>
                    <a:pt x="0" y="82"/>
                    <a:pt x="6" y="82"/>
                    <a:pt x="6" y="82"/>
                  </a:cubicBezTo>
                  <a:cubicBezTo>
                    <a:pt x="11" y="82"/>
                    <a:pt x="12" y="81"/>
                    <a:pt x="15" y="70"/>
                  </a:cubicBezTo>
                  <a:cubicBezTo>
                    <a:pt x="23" y="35"/>
                    <a:pt x="33" y="11"/>
                    <a:pt x="51" y="11"/>
                  </a:cubicBezTo>
                  <a:cubicBezTo>
                    <a:pt x="59" y="11"/>
                    <a:pt x="66" y="15"/>
                    <a:pt x="66" y="34"/>
                  </a:cubicBezTo>
                  <a:cubicBezTo>
                    <a:pt x="66" y="44"/>
                    <a:pt x="65" y="50"/>
                    <a:pt x="58" y="76"/>
                  </a:cubicBezTo>
                  <a:lnTo>
                    <a:pt x="30" y="191"/>
                  </a:lnTo>
                  <a:cubicBezTo>
                    <a:pt x="28" y="199"/>
                    <a:pt x="25" y="210"/>
                    <a:pt x="25" y="213"/>
                  </a:cubicBezTo>
                  <a:cubicBezTo>
                    <a:pt x="25" y="222"/>
                    <a:pt x="32" y="226"/>
                    <a:pt x="40" y="226"/>
                  </a:cubicBezTo>
                  <a:cubicBezTo>
                    <a:pt x="46" y="226"/>
                    <a:pt x="54" y="222"/>
                    <a:pt x="58" y="212"/>
                  </a:cubicBezTo>
                  <a:cubicBezTo>
                    <a:pt x="58" y="211"/>
                    <a:pt x="64" y="188"/>
                    <a:pt x="67" y="175"/>
                  </a:cubicBezTo>
                  <a:lnTo>
                    <a:pt x="78" y="130"/>
                  </a:lnTo>
                  <a:cubicBezTo>
                    <a:pt x="81" y="119"/>
                    <a:pt x="84" y="108"/>
                    <a:pt x="87" y="97"/>
                  </a:cubicBezTo>
                  <a:lnTo>
                    <a:pt x="93" y="72"/>
                  </a:lnTo>
                  <a:cubicBezTo>
                    <a:pt x="101" y="56"/>
                    <a:pt x="127" y="11"/>
                    <a:pt x="175" y="11"/>
                  </a:cubicBezTo>
                  <a:cubicBezTo>
                    <a:pt x="197" y="11"/>
                    <a:pt x="202" y="29"/>
                    <a:pt x="202" y="46"/>
                  </a:cubicBezTo>
                  <a:cubicBezTo>
                    <a:pt x="202" y="58"/>
                    <a:pt x="198" y="72"/>
                    <a:pt x="194" y="87"/>
                  </a:cubicBezTo>
                  <a:lnTo>
                    <a:pt x="180" y="145"/>
                  </a:lnTo>
                  <a:cubicBezTo>
                    <a:pt x="175" y="164"/>
                    <a:pt x="175" y="167"/>
                    <a:pt x="170" y="183"/>
                  </a:cubicBezTo>
                  <a:cubicBezTo>
                    <a:pt x="168" y="193"/>
                    <a:pt x="164" y="210"/>
                    <a:pt x="164" y="213"/>
                  </a:cubicBezTo>
                  <a:cubicBezTo>
                    <a:pt x="164" y="222"/>
                    <a:pt x="171" y="226"/>
                    <a:pt x="178" y="226"/>
                  </a:cubicBezTo>
                  <a:cubicBezTo>
                    <a:pt x="194" y="226"/>
                    <a:pt x="197" y="214"/>
                    <a:pt x="201" y="198"/>
                  </a:cubicBezTo>
                  <a:lnTo>
                    <a:pt x="231" y="77"/>
                  </a:lnTo>
                  <a:cubicBezTo>
                    <a:pt x="232" y="71"/>
                    <a:pt x="258" y="11"/>
                    <a:pt x="313" y="11"/>
                  </a:cubicBezTo>
                  <a:cubicBezTo>
                    <a:pt x="334" y="11"/>
                    <a:pt x="340" y="28"/>
                    <a:pt x="340" y="46"/>
                  </a:cubicBezTo>
                  <a:cubicBezTo>
                    <a:pt x="340" y="74"/>
                    <a:pt x="319" y="131"/>
                    <a:pt x="309" y="158"/>
                  </a:cubicBezTo>
                  <a:cubicBezTo>
                    <a:pt x="304" y="170"/>
                    <a:pt x="302" y="175"/>
                    <a:pt x="302" y="185"/>
                  </a:cubicBezTo>
                  <a:cubicBezTo>
                    <a:pt x="302" y="209"/>
                    <a:pt x="320" y="226"/>
                    <a:pt x="343" y="226"/>
                  </a:cubicBezTo>
                  <a:cubicBezTo>
                    <a:pt x="390" y="226"/>
                    <a:pt x="409" y="153"/>
                    <a:pt x="409"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4">
              <a:extLst>
                <a:ext uri="{FF2B5EF4-FFF2-40B4-BE49-F238E27FC236}">
                  <a16:creationId xmlns:a16="http://schemas.microsoft.com/office/drawing/2014/main" id="{439308E1-0FC9-4F71-9FE3-5AF32F494130}"/>
                </a:ext>
              </a:extLst>
            </p:cNvPr>
            <p:cNvSpPr>
              <a:spLocks noEditPoints="1"/>
            </p:cNvSpPr>
            <p:nvPr>
              <p:custDataLst>
                <p:tags r:id="rId19"/>
              </p:custDataLst>
            </p:nvPr>
          </p:nvSpPr>
          <p:spPr bwMode="auto">
            <a:xfrm>
              <a:off x="1082676" y="6426201"/>
              <a:ext cx="41275" cy="15875"/>
            </a:xfrm>
            <a:custGeom>
              <a:avLst/>
              <a:gdLst>
                <a:gd name="T0" fmla="*/ 48 w 137"/>
                <a:gd name="T1" fmla="*/ 24 h 48"/>
                <a:gd name="T2" fmla="*/ 24 w 137"/>
                <a:gd name="T3" fmla="*/ 0 h 48"/>
                <a:gd name="T4" fmla="*/ 0 w 137"/>
                <a:gd name="T5" fmla="*/ 24 h 48"/>
                <a:gd name="T6" fmla="*/ 24 w 137"/>
                <a:gd name="T7" fmla="*/ 48 h 48"/>
                <a:gd name="T8" fmla="*/ 48 w 137"/>
                <a:gd name="T9" fmla="*/ 24 h 48"/>
                <a:gd name="T10" fmla="*/ 137 w 137"/>
                <a:gd name="T11" fmla="*/ 24 h 48"/>
                <a:gd name="T12" fmla="*/ 113 w 137"/>
                <a:gd name="T13" fmla="*/ 0 h 48"/>
                <a:gd name="T14" fmla="*/ 89 w 137"/>
                <a:gd name="T15" fmla="*/ 24 h 48"/>
                <a:gd name="T16" fmla="*/ 113 w 137"/>
                <a:gd name="T17" fmla="*/ 48 h 48"/>
                <a:gd name="T18" fmla="*/ 137 w 137"/>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8">
                  <a:moveTo>
                    <a:pt x="48" y="24"/>
                  </a:moveTo>
                  <a:cubicBezTo>
                    <a:pt x="48" y="12"/>
                    <a:pt x="38" y="0"/>
                    <a:pt x="24" y="0"/>
                  </a:cubicBezTo>
                  <a:cubicBezTo>
                    <a:pt x="9" y="0"/>
                    <a:pt x="0" y="13"/>
                    <a:pt x="0" y="24"/>
                  </a:cubicBezTo>
                  <a:cubicBezTo>
                    <a:pt x="0" y="36"/>
                    <a:pt x="10" y="48"/>
                    <a:pt x="24" y="48"/>
                  </a:cubicBezTo>
                  <a:cubicBezTo>
                    <a:pt x="39" y="48"/>
                    <a:pt x="48" y="35"/>
                    <a:pt x="48" y="24"/>
                  </a:cubicBezTo>
                  <a:close/>
                  <a:moveTo>
                    <a:pt x="137" y="24"/>
                  </a:moveTo>
                  <a:cubicBezTo>
                    <a:pt x="137" y="12"/>
                    <a:pt x="127" y="0"/>
                    <a:pt x="113" y="0"/>
                  </a:cubicBezTo>
                  <a:cubicBezTo>
                    <a:pt x="98" y="0"/>
                    <a:pt x="89" y="13"/>
                    <a:pt x="89" y="24"/>
                  </a:cubicBezTo>
                  <a:cubicBezTo>
                    <a:pt x="89" y="36"/>
                    <a:pt x="99" y="48"/>
                    <a:pt x="113" y="48"/>
                  </a:cubicBezTo>
                  <a:cubicBezTo>
                    <a:pt x="128" y="48"/>
                    <a:pt x="137" y="35"/>
                    <a:pt x="137" y="24"/>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5">
              <a:extLst>
                <a:ext uri="{FF2B5EF4-FFF2-40B4-BE49-F238E27FC236}">
                  <a16:creationId xmlns:a16="http://schemas.microsoft.com/office/drawing/2014/main" id="{5BB0DD8F-260D-4B7D-A3D8-C408E707FF41}"/>
                </a:ext>
              </a:extLst>
            </p:cNvPr>
            <p:cNvSpPr>
              <a:spLocks/>
            </p:cNvSpPr>
            <p:nvPr>
              <p:custDataLst>
                <p:tags r:id="rId20"/>
              </p:custDataLst>
            </p:nvPr>
          </p:nvSpPr>
          <p:spPr bwMode="auto">
            <a:xfrm>
              <a:off x="1047751" y="6462713"/>
              <a:ext cx="111125" cy="111125"/>
            </a:xfrm>
            <a:custGeom>
              <a:avLst/>
              <a:gdLst>
                <a:gd name="T0" fmla="*/ 363 w 363"/>
                <a:gd name="T1" fmla="*/ 6 h 341"/>
                <a:gd name="T2" fmla="*/ 356 w 363"/>
                <a:gd name="T3" fmla="*/ 0 h 341"/>
                <a:gd name="T4" fmla="*/ 316 w 363"/>
                <a:gd name="T5" fmla="*/ 1 h 341"/>
                <a:gd name="T6" fmla="*/ 266 w 363"/>
                <a:gd name="T7" fmla="*/ 0 h 341"/>
                <a:gd name="T8" fmla="*/ 256 w 363"/>
                <a:gd name="T9" fmla="*/ 9 h 341"/>
                <a:gd name="T10" fmla="*/ 264 w 363"/>
                <a:gd name="T11" fmla="*/ 15 h 341"/>
                <a:gd name="T12" fmla="*/ 282 w 363"/>
                <a:gd name="T13" fmla="*/ 27 h 341"/>
                <a:gd name="T14" fmla="*/ 268 w 363"/>
                <a:gd name="T15" fmla="*/ 51 h 341"/>
                <a:gd name="T16" fmla="*/ 153 w 363"/>
                <a:gd name="T17" fmla="*/ 184 h 341"/>
                <a:gd name="T18" fmla="*/ 98 w 363"/>
                <a:gd name="T19" fmla="*/ 36 h 341"/>
                <a:gd name="T20" fmla="*/ 95 w 363"/>
                <a:gd name="T21" fmla="*/ 27 h 341"/>
                <a:gd name="T22" fmla="*/ 124 w 363"/>
                <a:gd name="T23" fmla="*/ 15 h 341"/>
                <a:gd name="T24" fmla="*/ 136 w 363"/>
                <a:gd name="T25" fmla="*/ 5 h 341"/>
                <a:gd name="T26" fmla="*/ 129 w 363"/>
                <a:gd name="T27" fmla="*/ 0 h 341"/>
                <a:gd name="T28" fmla="*/ 66 w 363"/>
                <a:gd name="T29" fmla="*/ 1 h 341"/>
                <a:gd name="T30" fmla="*/ 10 w 363"/>
                <a:gd name="T31" fmla="*/ 0 h 341"/>
                <a:gd name="T32" fmla="*/ 0 w 363"/>
                <a:gd name="T33" fmla="*/ 10 h 341"/>
                <a:gd name="T34" fmla="*/ 12 w 363"/>
                <a:gd name="T35" fmla="*/ 15 h 341"/>
                <a:gd name="T36" fmla="*/ 48 w 363"/>
                <a:gd name="T37" fmla="*/ 32 h 341"/>
                <a:gd name="T38" fmla="*/ 110 w 363"/>
                <a:gd name="T39" fmla="*/ 196 h 341"/>
                <a:gd name="T40" fmla="*/ 112 w 363"/>
                <a:gd name="T41" fmla="*/ 205 h 341"/>
                <a:gd name="T42" fmla="*/ 89 w 363"/>
                <a:gd name="T43" fmla="*/ 296 h 341"/>
                <a:gd name="T44" fmla="*/ 42 w 363"/>
                <a:gd name="T45" fmla="*/ 325 h 341"/>
                <a:gd name="T46" fmla="*/ 29 w 363"/>
                <a:gd name="T47" fmla="*/ 335 h 341"/>
                <a:gd name="T48" fmla="*/ 36 w 363"/>
                <a:gd name="T49" fmla="*/ 341 h 341"/>
                <a:gd name="T50" fmla="*/ 99 w 363"/>
                <a:gd name="T51" fmla="*/ 339 h 341"/>
                <a:gd name="T52" fmla="*/ 162 w 363"/>
                <a:gd name="T53" fmla="*/ 341 h 341"/>
                <a:gd name="T54" fmla="*/ 172 w 363"/>
                <a:gd name="T55" fmla="*/ 331 h 341"/>
                <a:gd name="T56" fmla="*/ 158 w 363"/>
                <a:gd name="T57" fmla="*/ 325 h 341"/>
                <a:gd name="T58" fmla="*/ 139 w 363"/>
                <a:gd name="T59" fmla="*/ 324 h 341"/>
                <a:gd name="T60" fmla="*/ 126 w 363"/>
                <a:gd name="T61" fmla="*/ 316 h 341"/>
                <a:gd name="T62" fmla="*/ 133 w 363"/>
                <a:gd name="T63" fmla="*/ 285 h 341"/>
                <a:gd name="T64" fmla="*/ 150 w 363"/>
                <a:gd name="T65" fmla="*/ 214 h 341"/>
                <a:gd name="T66" fmla="*/ 157 w 363"/>
                <a:gd name="T67" fmla="*/ 199 h 341"/>
                <a:gd name="T68" fmla="*/ 281 w 363"/>
                <a:gd name="T69" fmla="*/ 57 h 341"/>
                <a:gd name="T70" fmla="*/ 288 w 363"/>
                <a:gd name="T71" fmla="*/ 50 h 341"/>
                <a:gd name="T72" fmla="*/ 353 w 363"/>
                <a:gd name="T73" fmla="*/ 15 h 341"/>
                <a:gd name="T74" fmla="*/ 363 w 363"/>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341">
                  <a:moveTo>
                    <a:pt x="363" y="6"/>
                  </a:moveTo>
                  <a:cubicBezTo>
                    <a:pt x="363" y="2"/>
                    <a:pt x="360" y="0"/>
                    <a:pt x="356" y="0"/>
                  </a:cubicBezTo>
                  <a:cubicBezTo>
                    <a:pt x="344" y="0"/>
                    <a:pt x="329" y="1"/>
                    <a:pt x="316" y="1"/>
                  </a:cubicBezTo>
                  <a:cubicBezTo>
                    <a:pt x="299" y="1"/>
                    <a:pt x="282" y="0"/>
                    <a:pt x="266" y="0"/>
                  </a:cubicBezTo>
                  <a:cubicBezTo>
                    <a:pt x="263" y="0"/>
                    <a:pt x="256" y="0"/>
                    <a:pt x="256" y="9"/>
                  </a:cubicBezTo>
                  <a:cubicBezTo>
                    <a:pt x="256" y="15"/>
                    <a:pt x="261" y="15"/>
                    <a:pt x="264" y="15"/>
                  </a:cubicBezTo>
                  <a:cubicBezTo>
                    <a:pt x="267" y="15"/>
                    <a:pt x="282" y="16"/>
                    <a:pt x="282" y="27"/>
                  </a:cubicBezTo>
                  <a:cubicBezTo>
                    <a:pt x="282" y="35"/>
                    <a:pt x="270" y="48"/>
                    <a:pt x="268" y="51"/>
                  </a:cubicBezTo>
                  <a:lnTo>
                    <a:pt x="153" y="184"/>
                  </a:lnTo>
                  <a:lnTo>
                    <a:pt x="98" y="36"/>
                  </a:lnTo>
                  <a:cubicBezTo>
                    <a:pt x="95" y="29"/>
                    <a:pt x="95" y="27"/>
                    <a:pt x="95" y="27"/>
                  </a:cubicBezTo>
                  <a:cubicBezTo>
                    <a:pt x="95" y="15"/>
                    <a:pt x="119" y="15"/>
                    <a:pt x="124" y="15"/>
                  </a:cubicBezTo>
                  <a:cubicBezTo>
                    <a:pt x="131" y="15"/>
                    <a:pt x="136" y="15"/>
                    <a:pt x="136" y="5"/>
                  </a:cubicBezTo>
                  <a:cubicBezTo>
                    <a:pt x="136" y="0"/>
                    <a:pt x="130" y="0"/>
                    <a:pt x="129" y="0"/>
                  </a:cubicBezTo>
                  <a:lnTo>
                    <a:pt x="66" y="1"/>
                  </a:lnTo>
                  <a:cubicBezTo>
                    <a:pt x="53" y="1"/>
                    <a:pt x="22" y="0"/>
                    <a:pt x="10" y="0"/>
                  </a:cubicBezTo>
                  <a:cubicBezTo>
                    <a:pt x="7" y="0"/>
                    <a:pt x="0" y="0"/>
                    <a:pt x="0" y="10"/>
                  </a:cubicBezTo>
                  <a:cubicBezTo>
                    <a:pt x="0" y="15"/>
                    <a:pt x="5" y="15"/>
                    <a:pt x="12" y="15"/>
                  </a:cubicBezTo>
                  <a:cubicBezTo>
                    <a:pt x="42" y="15"/>
                    <a:pt x="44" y="20"/>
                    <a:pt x="48" y="32"/>
                  </a:cubicBezTo>
                  <a:lnTo>
                    <a:pt x="110" y="196"/>
                  </a:lnTo>
                  <a:cubicBezTo>
                    <a:pt x="110" y="198"/>
                    <a:pt x="112" y="203"/>
                    <a:pt x="112" y="205"/>
                  </a:cubicBezTo>
                  <a:cubicBezTo>
                    <a:pt x="112" y="206"/>
                    <a:pt x="92" y="287"/>
                    <a:pt x="89" y="296"/>
                  </a:cubicBezTo>
                  <a:cubicBezTo>
                    <a:pt x="83" y="323"/>
                    <a:pt x="82" y="325"/>
                    <a:pt x="42" y="325"/>
                  </a:cubicBezTo>
                  <a:cubicBezTo>
                    <a:pt x="33" y="325"/>
                    <a:pt x="29" y="325"/>
                    <a:pt x="29" y="335"/>
                  </a:cubicBezTo>
                  <a:cubicBezTo>
                    <a:pt x="29" y="341"/>
                    <a:pt x="36" y="341"/>
                    <a:pt x="36" y="341"/>
                  </a:cubicBezTo>
                  <a:lnTo>
                    <a:pt x="99" y="339"/>
                  </a:lnTo>
                  <a:lnTo>
                    <a:pt x="162" y="341"/>
                  </a:lnTo>
                  <a:cubicBezTo>
                    <a:pt x="166" y="341"/>
                    <a:pt x="172" y="341"/>
                    <a:pt x="172" y="331"/>
                  </a:cubicBezTo>
                  <a:cubicBezTo>
                    <a:pt x="172" y="325"/>
                    <a:pt x="167" y="325"/>
                    <a:pt x="158" y="325"/>
                  </a:cubicBezTo>
                  <a:cubicBezTo>
                    <a:pt x="158" y="325"/>
                    <a:pt x="148" y="325"/>
                    <a:pt x="139" y="324"/>
                  </a:cubicBezTo>
                  <a:cubicBezTo>
                    <a:pt x="129" y="323"/>
                    <a:pt x="126" y="322"/>
                    <a:pt x="126" y="316"/>
                  </a:cubicBezTo>
                  <a:cubicBezTo>
                    <a:pt x="126" y="313"/>
                    <a:pt x="130" y="295"/>
                    <a:pt x="133" y="285"/>
                  </a:cubicBezTo>
                  <a:lnTo>
                    <a:pt x="150" y="214"/>
                  </a:lnTo>
                  <a:cubicBezTo>
                    <a:pt x="153" y="205"/>
                    <a:pt x="153" y="203"/>
                    <a:pt x="157" y="199"/>
                  </a:cubicBezTo>
                  <a:lnTo>
                    <a:pt x="281" y="57"/>
                  </a:lnTo>
                  <a:lnTo>
                    <a:pt x="288" y="50"/>
                  </a:lnTo>
                  <a:cubicBezTo>
                    <a:pt x="303" y="35"/>
                    <a:pt x="319" y="18"/>
                    <a:pt x="353" y="15"/>
                  </a:cubicBezTo>
                  <a:cubicBezTo>
                    <a:pt x="358" y="15"/>
                    <a:pt x="363" y="15"/>
                    <a:pt x="363"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6">
              <a:extLst>
                <a:ext uri="{FF2B5EF4-FFF2-40B4-BE49-F238E27FC236}">
                  <a16:creationId xmlns:a16="http://schemas.microsoft.com/office/drawing/2014/main" id="{3BBE3B8E-5B4D-4F84-835A-71FBE88C31FF}"/>
                </a:ext>
              </a:extLst>
            </p:cNvPr>
            <p:cNvSpPr>
              <a:spLocks/>
            </p:cNvSpPr>
            <p:nvPr>
              <p:custDataLst>
                <p:tags r:id="rId21"/>
              </p:custDataLst>
            </p:nvPr>
          </p:nvSpPr>
          <p:spPr bwMode="auto">
            <a:xfrm>
              <a:off x="1206501" y="6478588"/>
              <a:ext cx="101600" cy="107950"/>
            </a:xfrm>
            <a:custGeom>
              <a:avLst/>
              <a:gdLst>
                <a:gd name="T0" fmla="*/ 331 w 331"/>
                <a:gd name="T1" fmla="*/ 166 h 332"/>
                <a:gd name="T2" fmla="*/ 315 w 331"/>
                <a:gd name="T3" fmla="*/ 156 h 332"/>
                <a:gd name="T4" fmla="*/ 176 w 331"/>
                <a:gd name="T5" fmla="*/ 156 h 332"/>
                <a:gd name="T6" fmla="*/ 176 w 331"/>
                <a:gd name="T7" fmla="*/ 16 h 332"/>
                <a:gd name="T8" fmla="*/ 166 w 331"/>
                <a:gd name="T9" fmla="*/ 0 h 332"/>
                <a:gd name="T10" fmla="*/ 156 w 331"/>
                <a:gd name="T11" fmla="*/ 16 h 332"/>
                <a:gd name="T12" fmla="*/ 156 w 331"/>
                <a:gd name="T13" fmla="*/ 156 h 332"/>
                <a:gd name="T14" fmla="*/ 16 w 331"/>
                <a:gd name="T15" fmla="*/ 156 h 332"/>
                <a:gd name="T16" fmla="*/ 0 w 331"/>
                <a:gd name="T17" fmla="*/ 166 h 332"/>
                <a:gd name="T18" fmla="*/ 16 w 331"/>
                <a:gd name="T19" fmla="*/ 176 h 332"/>
                <a:gd name="T20" fmla="*/ 156 w 331"/>
                <a:gd name="T21" fmla="*/ 176 h 332"/>
                <a:gd name="T22" fmla="*/ 156 w 331"/>
                <a:gd name="T23" fmla="*/ 316 h 332"/>
                <a:gd name="T24" fmla="*/ 166 w 331"/>
                <a:gd name="T25" fmla="*/ 332 h 332"/>
                <a:gd name="T26" fmla="*/ 176 w 331"/>
                <a:gd name="T27" fmla="*/ 316 h 332"/>
                <a:gd name="T28" fmla="*/ 176 w 331"/>
                <a:gd name="T29" fmla="*/ 176 h 332"/>
                <a:gd name="T30" fmla="*/ 315 w 331"/>
                <a:gd name="T31" fmla="*/ 176 h 332"/>
                <a:gd name="T32" fmla="*/ 331 w 331"/>
                <a:gd name="T33" fmla="*/ 16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1" h="332">
                  <a:moveTo>
                    <a:pt x="331" y="166"/>
                  </a:moveTo>
                  <a:cubicBezTo>
                    <a:pt x="331" y="156"/>
                    <a:pt x="322" y="156"/>
                    <a:pt x="315" y="156"/>
                  </a:cubicBezTo>
                  <a:lnTo>
                    <a:pt x="176" y="156"/>
                  </a:lnTo>
                  <a:lnTo>
                    <a:pt x="176" y="16"/>
                  </a:lnTo>
                  <a:cubicBezTo>
                    <a:pt x="176" y="9"/>
                    <a:pt x="176" y="0"/>
                    <a:pt x="166" y="0"/>
                  </a:cubicBezTo>
                  <a:cubicBezTo>
                    <a:pt x="156" y="0"/>
                    <a:pt x="156" y="9"/>
                    <a:pt x="156" y="16"/>
                  </a:cubicBezTo>
                  <a:lnTo>
                    <a:pt x="156" y="156"/>
                  </a:lnTo>
                  <a:lnTo>
                    <a:pt x="16" y="156"/>
                  </a:lnTo>
                  <a:cubicBezTo>
                    <a:pt x="9" y="156"/>
                    <a:pt x="0" y="156"/>
                    <a:pt x="0" y="166"/>
                  </a:cubicBezTo>
                  <a:cubicBezTo>
                    <a:pt x="0" y="176"/>
                    <a:pt x="9" y="176"/>
                    <a:pt x="16" y="176"/>
                  </a:cubicBezTo>
                  <a:lnTo>
                    <a:pt x="156" y="176"/>
                  </a:lnTo>
                  <a:lnTo>
                    <a:pt x="156" y="316"/>
                  </a:lnTo>
                  <a:cubicBezTo>
                    <a:pt x="156" y="323"/>
                    <a:pt x="156" y="332"/>
                    <a:pt x="166" y="332"/>
                  </a:cubicBezTo>
                  <a:cubicBezTo>
                    <a:pt x="176" y="332"/>
                    <a:pt x="176" y="323"/>
                    <a:pt x="176" y="316"/>
                  </a:cubicBezTo>
                  <a:lnTo>
                    <a:pt x="176" y="176"/>
                  </a:lnTo>
                  <a:lnTo>
                    <a:pt x="315" y="176"/>
                  </a:lnTo>
                  <a:cubicBezTo>
                    <a:pt x="322" y="176"/>
                    <a:pt x="331" y="176"/>
                    <a:pt x="331" y="16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7">
              <a:extLst>
                <a:ext uri="{FF2B5EF4-FFF2-40B4-BE49-F238E27FC236}">
                  <a16:creationId xmlns:a16="http://schemas.microsoft.com/office/drawing/2014/main" id="{F286595E-691A-4A9B-8AB9-E1C9D4B5CB19}"/>
                </a:ext>
              </a:extLst>
            </p:cNvPr>
            <p:cNvSpPr>
              <a:spLocks/>
            </p:cNvSpPr>
            <p:nvPr>
              <p:custDataLst>
                <p:tags r:id="rId22"/>
              </p:custDataLst>
            </p:nvPr>
          </p:nvSpPr>
          <p:spPr bwMode="auto">
            <a:xfrm>
              <a:off x="1357314" y="6464301"/>
              <a:ext cx="60325" cy="109538"/>
            </a:xfrm>
            <a:custGeom>
              <a:avLst/>
              <a:gdLst>
                <a:gd name="T0" fmla="*/ 199 w 199"/>
                <a:gd name="T1" fmla="*/ 246 h 333"/>
                <a:gd name="T2" fmla="*/ 186 w 199"/>
                <a:gd name="T3" fmla="*/ 246 h 333"/>
                <a:gd name="T4" fmla="*/ 175 w 199"/>
                <a:gd name="T5" fmla="*/ 290 h 333"/>
                <a:gd name="T6" fmla="*/ 128 w 199"/>
                <a:gd name="T7" fmla="*/ 294 h 333"/>
                <a:gd name="T8" fmla="*/ 38 w 199"/>
                <a:gd name="T9" fmla="*/ 294 h 333"/>
                <a:gd name="T10" fmla="*/ 91 w 199"/>
                <a:gd name="T11" fmla="*/ 243 h 333"/>
                <a:gd name="T12" fmla="*/ 199 w 199"/>
                <a:gd name="T13" fmla="*/ 97 h 333"/>
                <a:gd name="T14" fmla="*/ 93 w 199"/>
                <a:gd name="T15" fmla="*/ 0 h 333"/>
                <a:gd name="T16" fmla="*/ 0 w 199"/>
                <a:gd name="T17" fmla="*/ 91 h 333"/>
                <a:gd name="T18" fmla="*/ 26 w 199"/>
                <a:gd name="T19" fmla="*/ 119 h 333"/>
                <a:gd name="T20" fmla="*/ 52 w 199"/>
                <a:gd name="T21" fmla="*/ 92 h 333"/>
                <a:gd name="T22" fmla="*/ 26 w 199"/>
                <a:gd name="T23" fmla="*/ 66 h 333"/>
                <a:gd name="T24" fmla="*/ 19 w 199"/>
                <a:gd name="T25" fmla="*/ 67 h 333"/>
                <a:gd name="T26" fmla="*/ 86 w 199"/>
                <a:gd name="T27" fmla="*/ 16 h 333"/>
                <a:gd name="T28" fmla="*/ 153 w 199"/>
                <a:gd name="T29" fmla="*/ 97 h 333"/>
                <a:gd name="T30" fmla="*/ 101 w 199"/>
                <a:gd name="T31" fmla="*/ 207 h 333"/>
                <a:gd name="T32" fmla="*/ 5 w 199"/>
                <a:gd name="T33" fmla="*/ 314 h 333"/>
                <a:gd name="T34" fmla="*/ 0 w 199"/>
                <a:gd name="T35" fmla="*/ 333 h 333"/>
                <a:gd name="T36" fmla="*/ 185 w 199"/>
                <a:gd name="T37" fmla="*/ 333 h 333"/>
                <a:gd name="T38" fmla="*/ 199 w 199"/>
                <a:gd name="T39"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333">
                  <a:moveTo>
                    <a:pt x="199" y="246"/>
                  </a:moveTo>
                  <a:lnTo>
                    <a:pt x="186" y="246"/>
                  </a:lnTo>
                  <a:cubicBezTo>
                    <a:pt x="184" y="261"/>
                    <a:pt x="180" y="283"/>
                    <a:pt x="175" y="290"/>
                  </a:cubicBezTo>
                  <a:cubicBezTo>
                    <a:pt x="172" y="294"/>
                    <a:pt x="139" y="294"/>
                    <a:pt x="128" y="294"/>
                  </a:cubicBezTo>
                  <a:lnTo>
                    <a:pt x="38" y="294"/>
                  </a:lnTo>
                  <a:lnTo>
                    <a:pt x="91" y="243"/>
                  </a:lnTo>
                  <a:cubicBezTo>
                    <a:pt x="169" y="174"/>
                    <a:pt x="199" y="147"/>
                    <a:pt x="199" y="97"/>
                  </a:cubicBezTo>
                  <a:cubicBezTo>
                    <a:pt x="199" y="40"/>
                    <a:pt x="154" y="0"/>
                    <a:pt x="93" y="0"/>
                  </a:cubicBezTo>
                  <a:cubicBezTo>
                    <a:pt x="37" y="0"/>
                    <a:pt x="0" y="46"/>
                    <a:pt x="0" y="91"/>
                  </a:cubicBezTo>
                  <a:cubicBezTo>
                    <a:pt x="0" y="119"/>
                    <a:pt x="25" y="119"/>
                    <a:pt x="26" y="119"/>
                  </a:cubicBezTo>
                  <a:cubicBezTo>
                    <a:pt x="35" y="119"/>
                    <a:pt x="52" y="113"/>
                    <a:pt x="52" y="92"/>
                  </a:cubicBezTo>
                  <a:cubicBezTo>
                    <a:pt x="52" y="79"/>
                    <a:pt x="43" y="66"/>
                    <a:pt x="26" y="66"/>
                  </a:cubicBezTo>
                  <a:cubicBezTo>
                    <a:pt x="22" y="66"/>
                    <a:pt x="21" y="66"/>
                    <a:pt x="19" y="67"/>
                  </a:cubicBezTo>
                  <a:cubicBezTo>
                    <a:pt x="31" y="34"/>
                    <a:pt x="58" y="16"/>
                    <a:pt x="86" y="16"/>
                  </a:cubicBezTo>
                  <a:cubicBezTo>
                    <a:pt x="132" y="16"/>
                    <a:pt x="153" y="56"/>
                    <a:pt x="153" y="97"/>
                  </a:cubicBezTo>
                  <a:cubicBezTo>
                    <a:pt x="153" y="137"/>
                    <a:pt x="128" y="176"/>
                    <a:pt x="101" y="207"/>
                  </a:cubicBezTo>
                  <a:lnTo>
                    <a:pt x="5" y="314"/>
                  </a:lnTo>
                  <a:cubicBezTo>
                    <a:pt x="0" y="320"/>
                    <a:pt x="0" y="321"/>
                    <a:pt x="0" y="333"/>
                  </a:cubicBezTo>
                  <a:lnTo>
                    <a:pt x="185" y="333"/>
                  </a:lnTo>
                  <a:lnTo>
                    <a:pt x="199" y="246"/>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8">
              <a:extLst>
                <a:ext uri="{FF2B5EF4-FFF2-40B4-BE49-F238E27FC236}">
                  <a16:creationId xmlns:a16="http://schemas.microsoft.com/office/drawing/2014/main" id="{ECF422AA-0BB3-4441-AF70-BD0DF03BF112}"/>
                </a:ext>
              </a:extLst>
            </p:cNvPr>
            <p:cNvSpPr>
              <a:spLocks/>
            </p:cNvSpPr>
            <p:nvPr>
              <p:custDataLst>
                <p:tags r:id="rId23"/>
              </p:custDataLst>
            </p:nvPr>
          </p:nvSpPr>
          <p:spPr bwMode="auto">
            <a:xfrm>
              <a:off x="1430339" y="6500813"/>
              <a:ext cx="123825" cy="74613"/>
            </a:xfrm>
            <a:custGeom>
              <a:avLst/>
              <a:gdLst>
                <a:gd name="T0" fmla="*/ 408 w 408"/>
                <a:gd name="T1" fmla="*/ 149 h 226"/>
                <a:gd name="T2" fmla="*/ 402 w 408"/>
                <a:gd name="T3" fmla="*/ 144 h 226"/>
                <a:gd name="T4" fmla="*/ 395 w 408"/>
                <a:gd name="T5" fmla="*/ 153 h 226"/>
                <a:gd name="T6" fmla="*/ 344 w 408"/>
                <a:gd name="T7" fmla="*/ 215 h 226"/>
                <a:gd name="T8" fmla="*/ 332 w 408"/>
                <a:gd name="T9" fmla="*/ 199 h 226"/>
                <a:gd name="T10" fmla="*/ 341 w 408"/>
                <a:gd name="T11" fmla="*/ 163 h 226"/>
                <a:gd name="T12" fmla="*/ 371 w 408"/>
                <a:gd name="T13" fmla="*/ 53 h 226"/>
                <a:gd name="T14" fmla="*/ 314 w 408"/>
                <a:gd name="T15" fmla="*/ 0 h 226"/>
                <a:gd name="T16" fmla="*/ 232 w 408"/>
                <a:gd name="T17" fmla="*/ 48 h 226"/>
                <a:gd name="T18" fmla="*/ 216 w 408"/>
                <a:gd name="T19" fmla="*/ 13 h 226"/>
                <a:gd name="T20" fmla="*/ 176 w 408"/>
                <a:gd name="T21" fmla="*/ 0 h 226"/>
                <a:gd name="T22" fmla="*/ 98 w 408"/>
                <a:gd name="T23" fmla="*/ 43 h 226"/>
                <a:gd name="T24" fmla="*/ 52 w 408"/>
                <a:gd name="T25" fmla="*/ 0 h 226"/>
                <a:gd name="T26" fmla="*/ 15 w 408"/>
                <a:gd name="T27" fmla="*/ 29 h 226"/>
                <a:gd name="T28" fmla="*/ 0 w 408"/>
                <a:gd name="T29" fmla="*/ 77 h 226"/>
                <a:gd name="T30" fmla="*/ 6 w 408"/>
                <a:gd name="T31" fmla="*/ 82 h 226"/>
                <a:gd name="T32" fmla="*/ 14 w 408"/>
                <a:gd name="T33" fmla="*/ 70 h 226"/>
                <a:gd name="T34" fmla="*/ 50 w 408"/>
                <a:gd name="T35" fmla="*/ 11 h 226"/>
                <a:gd name="T36" fmla="*/ 66 w 408"/>
                <a:gd name="T37" fmla="*/ 34 h 226"/>
                <a:gd name="T38" fmla="*/ 58 w 408"/>
                <a:gd name="T39" fmla="*/ 76 h 226"/>
                <a:gd name="T40" fmla="*/ 29 w 408"/>
                <a:gd name="T41" fmla="*/ 191 h 226"/>
                <a:gd name="T42" fmla="*/ 25 w 408"/>
                <a:gd name="T43" fmla="*/ 213 h 226"/>
                <a:gd name="T44" fmla="*/ 39 w 408"/>
                <a:gd name="T45" fmla="*/ 226 h 226"/>
                <a:gd name="T46" fmla="*/ 57 w 408"/>
                <a:gd name="T47" fmla="*/ 212 h 226"/>
                <a:gd name="T48" fmla="*/ 67 w 408"/>
                <a:gd name="T49" fmla="*/ 175 h 226"/>
                <a:gd name="T50" fmla="*/ 78 w 408"/>
                <a:gd name="T51" fmla="*/ 130 h 226"/>
                <a:gd name="T52" fmla="*/ 86 w 408"/>
                <a:gd name="T53" fmla="*/ 97 h 226"/>
                <a:gd name="T54" fmla="*/ 93 w 408"/>
                <a:gd name="T55" fmla="*/ 72 h 226"/>
                <a:gd name="T56" fmla="*/ 174 w 408"/>
                <a:gd name="T57" fmla="*/ 11 h 226"/>
                <a:gd name="T58" fmla="*/ 201 w 408"/>
                <a:gd name="T59" fmla="*/ 46 h 226"/>
                <a:gd name="T60" fmla="*/ 194 w 408"/>
                <a:gd name="T61" fmla="*/ 87 h 226"/>
                <a:gd name="T62" fmla="*/ 180 w 408"/>
                <a:gd name="T63" fmla="*/ 145 h 226"/>
                <a:gd name="T64" fmla="*/ 170 w 408"/>
                <a:gd name="T65" fmla="*/ 183 h 226"/>
                <a:gd name="T66" fmla="*/ 163 w 408"/>
                <a:gd name="T67" fmla="*/ 213 h 226"/>
                <a:gd name="T68" fmla="*/ 178 w 408"/>
                <a:gd name="T69" fmla="*/ 226 h 226"/>
                <a:gd name="T70" fmla="*/ 200 w 408"/>
                <a:gd name="T71" fmla="*/ 198 h 226"/>
                <a:gd name="T72" fmla="*/ 230 w 408"/>
                <a:gd name="T73" fmla="*/ 77 h 226"/>
                <a:gd name="T74" fmla="*/ 312 w 408"/>
                <a:gd name="T75" fmla="*/ 11 h 226"/>
                <a:gd name="T76" fmla="*/ 339 w 408"/>
                <a:gd name="T77" fmla="*/ 46 h 226"/>
                <a:gd name="T78" fmla="*/ 308 w 408"/>
                <a:gd name="T79" fmla="*/ 158 h 226"/>
                <a:gd name="T80" fmla="*/ 302 w 408"/>
                <a:gd name="T81" fmla="*/ 185 h 226"/>
                <a:gd name="T82" fmla="*/ 343 w 408"/>
                <a:gd name="T83" fmla="*/ 226 h 226"/>
                <a:gd name="T84" fmla="*/ 408 w 408"/>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226">
                  <a:moveTo>
                    <a:pt x="408" y="149"/>
                  </a:moveTo>
                  <a:cubicBezTo>
                    <a:pt x="408" y="144"/>
                    <a:pt x="404" y="144"/>
                    <a:pt x="402" y="144"/>
                  </a:cubicBezTo>
                  <a:cubicBezTo>
                    <a:pt x="397" y="144"/>
                    <a:pt x="397" y="146"/>
                    <a:pt x="395" y="153"/>
                  </a:cubicBezTo>
                  <a:cubicBezTo>
                    <a:pt x="387" y="180"/>
                    <a:pt x="371" y="215"/>
                    <a:pt x="344" y="215"/>
                  </a:cubicBezTo>
                  <a:cubicBezTo>
                    <a:pt x="335" y="215"/>
                    <a:pt x="332" y="210"/>
                    <a:pt x="332" y="199"/>
                  </a:cubicBezTo>
                  <a:cubicBezTo>
                    <a:pt x="332" y="186"/>
                    <a:pt x="336" y="174"/>
                    <a:pt x="341" y="163"/>
                  </a:cubicBezTo>
                  <a:cubicBezTo>
                    <a:pt x="350" y="137"/>
                    <a:pt x="371" y="82"/>
                    <a:pt x="371" y="53"/>
                  </a:cubicBezTo>
                  <a:cubicBezTo>
                    <a:pt x="371" y="21"/>
                    <a:pt x="351" y="0"/>
                    <a:pt x="314" y="0"/>
                  </a:cubicBezTo>
                  <a:cubicBezTo>
                    <a:pt x="276" y="0"/>
                    <a:pt x="251" y="22"/>
                    <a:pt x="232" y="48"/>
                  </a:cubicBezTo>
                  <a:cubicBezTo>
                    <a:pt x="232" y="42"/>
                    <a:pt x="230" y="25"/>
                    <a:pt x="216" y="13"/>
                  </a:cubicBezTo>
                  <a:cubicBezTo>
                    <a:pt x="204" y="3"/>
                    <a:pt x="188" y="0"/>
                    <a:pt x="176" y="0"/>
                  </a:cubicBezTo>
                  <a:cubicBezTo>
                    <a:pt x="131" y="0"/>
                    <a:pt x="106" y="32"/>
                    <a:pt x="98" y="43"/>
                  </a:cubicBezTo>
                  <a:cubicBezTo>
                    <a:pt x="95" y="15"/>
                    <a:pt x="74" y="0"/>
                    <a:pt x="52" y="0"/>
                  </a:cubicBezTo>
                  <a:cubicBezTo>
                    <a:pt x="29" y="0"/>
                    <a:pt x="20" y="20"/>
                    <a:pt x="15" y="29"/>
                  </a:cubicBezTo>
                  <a:cubicBezTo>
                    <a:pt x="6" y="46"/>
                    <a:pt x="0" y="75"/>
                    <a:pt x="0" y="77"/>
                  </a:cubicBezTo>
                  <a:cubicBezTo>
                    <a:pt x="0" y="82"/>
                    <a:pt x="6" y="82"/>
                    <a:pt x="6" y="82"/>
                  </a:cubicBezTo>
                  <a:cubicBezTo>
                    <a:pt x="11" y="82"/>
                    <a:pt x="11" y="81"/>
                    <a:pt x="14" y="70"/>
                  </a:cubicBezTo>
                  <a:cubicBezTo>
                    <a:pt x="23" y="35"/>
                    <a:pt x="32" y="11"/>
                    <a:pt x="50" y="11"/>
                  </a:cubicBezTo>
                  <a:cubicBezTo>
                    <a:pt x="58" y="11"/>
                    <a:pt x="66" y="15"/>
                    <a:pt x="66" y="34"/>
                  </a:cubicBezTo>
                  <a:cubicBezTo>
                    <a:pt x="66" y="44"/>
                    <a:pt x="64" y="50"/>
                    <a:pt x="58" y="76"/>
                  </a:cubicBezTo>
                  <a:lnTo>
                    <a:pt x="29" y="191"/>
                  </a:lnTo>
                  <a:cubicBezTo>
                    <a:pt x="27" y="199"/>
                    <a:pt x="25" y="210"/>
                    <a:pt x="25" y="213"/>
                  </a:cubicBezTo>
                  <a:cubicBezTo>
                    <a:pt x="25" y="222"/>
                    <a:pt x="31" y="226"/>
                    <a:pt x="39" y="226"/>
                  </a:cubicBezTo>
                  <a:cubicBezTo>
                    <a:pt x="45" y="226"/>
                    <a:pt x="54" y="222"/>
                    <a:pt x="57" y="212"/>
                  </a:cubicBezTo>
                  <a:cubicBezTo>
                    <a:pt x="58" y="211"/>
                    <a:pt x="64" y="188"/>
                    <a:pt x="67" y="175"/>
                  </a:cubicBezTo>
                  <a:lnTo>
                    <a:pt x="78" y="130"/>
                  </a:lnTo>
                  <a:cubicBezTo>
                    <a:pt x="81" y="119"/>
                    <a:pt x="84" y="108"/>
                    <a:pt x="86" y="97"/>
                  </a:cubicBezTo>
                  <a:lnTo>
                    <a:pt x="93" y="72"/>
                  </a:lnTo>
                  <a:cubicBezTo>
                    <a:pt x="100" y="56"/>
                    <a:pt x="127" y="11"/>
                    <a:pt x="174" y="11"/>
                  </a:cubicBezTo>
                  <a:cubicBezTo>
                    <a:pt x="197" y="11"/>
                    <a:pt x="201" y="29"/>
                    <a:pt x="201" y="46"/>
                  </a:cubicBezTo>
                  <a:cubicBezTo>
                    <a:pt x="201" y="58"/>
                    <a:pt x="198" y="72"/>
                    <a:pt x="194" y="87"/>
                  </a:cubicBezTo>
                  <a:lnTo>
                    <a:pt x="180" y="145"/>
                  </a:lnTo>
                  <a:cubicBezTo>
                    <a:pt x="175" y="164"/>
                    <a:pt x="174" y="167"/>
                    <a:pt x="170" y="183"/>
                  </a:cubicBezTo>
                  <a:cubicBezTo>
                    <a:pt x="168" y="193"/>
                    <a:pt x="163" y="210"/>
                    <a:pt x="163" y="213"/>
                  </a:cubicBezTo>
                  <a:cubicBezTo>
                    <a:pt x="163" y="222"/>
                    <a:pt x="170" y="226"/>
                    <a:pt x="178" y="226"/>
                  </a:cubicBezTo>
                  <a:cubicBezTo>
                    <a:pt x="193" y="226"/>
                    <a:pt x="196" y="214"/>
                    <a:pt x="200" y="198"/>
                  </a:cubicBezTo>
                  <a:lnTo>
                    <a:pt x="230" y="77"/>
                  </a:lnTo>
                  <a:cubicBezTo>
                    <a:pt x="231" y="71"/>
                    <a:pt x="258" y="11"/>
                    <a:pt x="312" y="11"/>
                  </a:cubicBezTo>
                  <a:cubicBezTo>
                    <a:pt x="334" y="11"/>
                    <a:pt x="339" y="28"/>
                    <a:pt x="339" y="46"/>
                  </a:cubicBezTo>
                  <a:cubicBezTo>
                    <a:pt x="339" y="74"/>
                    <a:pt x="318" y="131"/>
                    <a:pt x="308" y="158"/>
                  </a:cubicBezTo>
                  <a:cubicBezTo>
                    <a:pt x="304" y="170"/>
                    <a:pt x="302" y="175"/>
                    <a:pt x="302" y="185"/>
                  </a:cubicBezTo>
                  <a:cubicBezTo>
                    <a:pt x="302" y="209"/>
                    <a:pt x="319" y="226"/>
                    <a:pt x="343" y="226"/>
                  </a:cubicBezTo>
                  <a:cubicBezTo>
                    <a:pt x="390" y="226"/>
                    <a:pt x="408" y="153"/>
                    <a:pt x="408"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29">
              <a:extLst>
                <a:ext uri="{FF2B5EF4-FFF2-40B4-BE49-F238E27FC236}">
                  <a16:creationId xmlns:a16="http://schemas.microsoft.com/office/drawing/2014/main" id="{309E8C06-1B79-4C46-B4A1-44EB50E5CE0A}"/>
                </a:ext>
              </a:extLst>
            </p:cNvPr>
            <p:cNvSpPr>
              <a:spLocks/>
            </p:cNvSpPr>
            <p:nvPr>
              <p:custDataLst>
                <p:tags r:id="rId24"/>
              </p:custDataLst>
            </p:nvPr>
          </p:nvSpPr>
          <p:spPr bwMode="auto">
            <a:xfrm>
              <a:off x="1562101" y="6500813"/>
              <a:ext cx="88900" cy="74613"/>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1 w 295"/>
                <a:gd name="T19" fmla="*/ 190 h 226"/>
                <a:gd name="T20" fmla="*/ 143 w 295"/>
                <a:gd name="T21" fmla="*/ 145 h 226"/>
                <a:gd name="T22" fmla="*/ 157 w 295"/>
                <a:gd name="T23" fmla="*/ 101 h 226"/>
                <a:gd name="T24" fmla="*/ 159 w 295"/>
                <a:gd name="T25" fmla="*/ 88 h 226"/>
                <a:gd name="T26" fmla="*/ 150 w 295"/>
                <a:gd name="T27" fmla="*/ 75 h 226"/>
                <a:gd name="T28" fmla="*/ 133 w 295"/>
                <a:gd name="T29" fmla="*/ 99 h 226"/>
                <a:gd name="T30" fmla="*/ 127 w 295"/>
                <a:gd name="T31" fmla="*/ 144 h 226"/>
                <a:gd name="T32" fmla="*/ 59 w 295"/>
                <a:gd name="T33" fmla="*/ 190 h 226"/>
                <a:gd name="T34" fmla="*/ 15 w 295"/>
                <a:gd name="T35" fmla="*/ 134 h 226"/>
                <a:gd name="T36" fmla="*/ 19 w 295"/>
                <a:gd name="T37" fmla="*/ 101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7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6"/>
                  </a:cubicBezTo>
                  <a:cubicBezTo>
                    <a:pt x="267" y="47"/>
                    <a:pt x="273" y="63"/>
                    <a:pt x="273" y="80"/>
                  </a:cubicBezTo>
                  <a:cubicBezTo>
                    <a:pt x="273" y="86"/>
                    <a:pt x="273" y="93"/>
                    <a:pt x="271" y="99"/>
                  </a:cubicBezTo>
                  <a:cubicBezTo>
                    <a:pt x="260" y="144"/>
                    <a:pt x="231" y="190"/>
                    <a:pt x="191" y="190"/>
                  </a:cubicBezTo>
                  <a:cubicBezTo>
                    <a:pt x="163" y="190"/>
                    <a:pt x="147" y="171"/>
                    <a:pt x="143" y="145"/>
                  </a:cubicBezTo>
                  <a:cubicBezTo>
                    <a:pt x="149" y="131"/>
                    <a:pt x="154" y="116"/>
                    <a:pt x="157" y="101"/>
                  </a:cubicBezTo>
                  <a:cubicBezTo>
                    <a:pt x="158" y="97"/>
                    <a:pt x="159" y="92"/>
                    <a:pt x="159" y="88"/>
                  </a:cubicBezTo>
                  <a:cubicBezTo>
                    <a:pt x="159" y="81"/>
                    <a:pt x="157" y="75"/>
                    <a:pt x="150" y="75"/>
                  </a:cubicBezTo>
                  <a:cubicBezTo>
                    <a:pt x="141" y="75"/>
                    <a:pt x="136" y="88"/>
                    <a:pt x="133" y="99"/>
                  </a:cubicBezTo>
                  <a:cubicBezTo>
                    <a:pt x="129" y="114"/>
                    <a:pt x="127" y="129"/>
                    <a:pt x="127" y="144"/>
                  </a:cubicBezTo>
                  <a:cubicBezTo>
                    <a:pt x="110" y="171"/>
                    <a:pt x="86" y="190"/>
                    <a:pt x="59" y="190"/>
                  </a:cubicBezTo>
                  <a:cubicBezTo>
                    <a:pt x="28" y="190"/>
                    <a:pt x="15" y="165"/>
                    <a:pt x="15" y="134"/>
                  </a:cubicBezTo>
                  <a:cubicBezTo>
                    <a:pt x="15" y="124"/>
                    <a:pt x="17" y="112"/>
                    <a:pt x="19" y="101"/>
                  </a:cubicBezTo>
                  <a:cubicBezTo>
                    <a:pt x="27" y="71"/>
                    <a:pt x="45" y="43"/>
                    <a:pt x="64" y="17"/>
                  </a:cubicBezTo>
                  <a:cubicBezTo>
                    <a:pt x="65" y="15"/>
                    <a:pt x="66" y="13"/>
                    <a:pt x="66" y="11"/>
                  </a:cubicBezTo>
                  <a:cubicBezTo>
                    <a:pt x="66" y="8"/>
                    <a:pt x="64" y="5"/>
                    <a:pt x="62" y="4"/>
                  </a:cubicBezTo>
                  <a:cubicBezTo>
                    <a:pt x="60" y="3"/>
                    <a:pt x="59" y="3"/>
                    <a:pt x="57" y="3"/>
                  </a:cubicBezTo>
                  <a:cubicBezTo>
                    <a:pt x="54" y="3"/>
                    <a:pt x="51" y="4"/>
                    <a:pt x="48" y="7"/>
                  </a:cubicBezTo>
                  <a:cubicBezTo>
                    <a:pt x="28" y="35"/>
                    <a:pt x="15" y="67"/>
                    <a:pt x="7" y="99"/>
                  </a:cubicBezTo>
                  <a:cubicBezTo>
                    <a:pt x="2" y="118"/>
                    <a:pt x="0" y="137"/>
                    <a:pt x="0" y="155"/>
                  </a:cubicBezTo>
                  <a:cubicBezTo>
                    <a:pt x="0" y="195"/>
                    <a:pt x="14" y="226"/>
                    <a:pt x="52" y="226"/>
                  </a:cubicBezTo>
                  <a:cubicBezTo>
                    <a:pt x="84" y="226"/>
                    <a:pt x="110" y="204"/>
                    <a:pt x="129" y="173"/>
                  </a:cubicBezTo>
                  <a:cubicBezTo>
                    <a:pt x="134" y="204"/>
                    <a:pt x="151"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0">
              <a:extLst>
                <a:ext uri="{FF2B5EF4-FFF2-40B4-BE49-F238E27FC236}">
                  <a16:creationId xmlns:a16="http://schemas.microsoft.com/office/drawing/2014/main" id="{528CDDE7-9D6D-4635-9CC9-6B7650051322}"/>
                </a:ext>
              </a:extLst>
            </p:cNvPr>
            <p:cNvSpPr>
              <a:spLocks/>
            </p:cNvSpPr>
            <p:nvPr>
              <p:custDataLst>
                <p:tags r:id="rId25"/>
              </p:custDataLst>
            </p:nvPr>
          </p:nvSpPr>
          <p:spPr bwMode="auto">
            <a:xfrm>
              <a:off x="1731964" y="6424613"/>
              <a:ext cx="17463" cy="17463"/>
            </a:xfrm>
            <a:custGeom>
              <a:avLst/>
              <a:gdLst>
                <a:gd name="T0" fmla="*/ 54 w 54"/>
                <a:gd name="T1" fmla="*/ 26 h 53"/>
                <a:gd name="T2" fmla="*/ 27 w 54"/>
                <a:gd name="T3" fmla="*/ 0 h 53"/>
                <a:gd name="T4" fmla="*/ 0 w 54"/>
                <a:gd name="T5" fmla="*/ 26 h 53"/>
                <a:gd name="T6" fmla="*/ 27 w 54"/>
                <a:gd name="T7" fmla="*/ 53 h 53"/>
                <a:gd name="T8" fmla="*/ 54 w 54"/>
                <a:gd name="T9" fmla="*/ 26 h 53"/>
              </a:gdLst>
              <a:ahLst/>
              <a:cxnLst>
                <a:cxn ang="0">
                  <a:pos x="T0" y="T1"/>
                </a:cxn>
                <a:cxn ang="0">
                  <a:pos x="T2" y="T3"/>
                </a:cxn>
                <a:cxn ang="0">
                  <a:pos x="T4" y="T5"/>
                </a:cxn>
                <a:cxn ang="0">
                  <a:pos x="T6" y="T7"/>
                </a:cxn>
                <a:cxn ang="0">
                  <a:pos x="T8" y="T9"/>
                </a:cxn>
              </a:cxnLst>
              <a:rect l="0" t="0" r="r" b="b"/>
              <a:pathLst>
                <a:path w="54" h="53">
                  <a:moveTo>
                    <a:pt x="54" y="26"/>
                  </a:moveTo>
                  <a:cubicBezTo>
                    <a:pt x="54" y="13"/>
                    <a:pt x="42" y="0"/>
                    <a:pt x="27" y="0"/>
                  </a:cubicBezTo>
                  <a:cubicBezTo>
                    <a:pt x="10" y="0"/>
                    <a:pt x="0" y="14"/>
                    <a:pt x="0" y="26"/>
                  </a:cubicBezTo>
                  <a:cubicBezTo>
                    <a:pt x="0" y="40"/>
                    <a:pt x="12" y="53"/>
                    <a:pt x="27" y="53"/>
                  </a:cubicBezTo>
                  <a:cubicBezTo>
                    <a:pt x="44" y="53"/>
                    <a:pt x="54" y="39"/>
                    <a:pt x="54" y="2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1">
              <a:extLst>
                <a:ext uri="{FF2B5EF4-FFF2-40B4-BE49-F238E27FC236}">
                  <a16:creationId xmlns:a16="http://schemas.microsoft.com/office/drawing/2014/main" id="{D3DED2B5-2E74-45ED-A0EE-7A25D0D55969}"/>
                </a:ext>
              </a:extLst>
            </p:cNvPr>
            <p:cNvSpPr>
              <a:spLocks/>
            </p:cNvSpPr>
            <p:nvPr>
              <p:custDataLst>
                <p:tags r:id="rId26"/>
              </p:custDataLst>
            </p:nvPr>
          </p:nvSpPr>
          <p:spPr bwMode="auto">
            <a:xfrm>
              <a:off x="1663701" y="6462713"/>
              <a:ext cx="125413" cy="111125"/>
            </a:xfrm>
            <a:custGeom>
              <a:avLst/>
              <a:gdLst>
                <a:gd name="T0" fmla="*/ 351 w 411"/>
                <a:gd name="T1" fmla="*/ 331 h 341"/>
                <a:gd name="T2" fmla="*/ 342 w 411"/>
                <a:gd name="T3" fmla="*/ 325 h 341"/>
                <a:gd name="T4" fmla="*/ 299 w 411"/>
                <a:gd name="T5" fmla="*/ 303 h 341"/>
                <a:gd name="T6" fmla="*/ 234 w 411"/>
                <a:gd name="T7" fmla="*/ 149 h 341"/>
                <a:gd name="T8" fmla="*/ 337 w 411"/>
                <a:gd name="T9" fmla="*/ 41 h 341"/>
                <a:gd name="T10" fmla="*/ 400 w 411"/>
                <a:gd name="T11" fmla="*/ 15 h 341"/>
                <a:gd name="T12" fmla="*/ 411 w 411"/>
                <a:gd name="T13" fmla="*/ 5 h 341"/>
                <a:gd name="T14" fmla="*/ 404 w 411"/>
                <a:gd name="T15" fmla="*/ 0 h 341"/>
                <a:gd name="T16" fmla="*/ 358 w 411"/>
                <a:gd name="T17" fmla="*/ 1 h 341"/>
                <a:gd name="T18" fmla="*/ 302 w 411"/>
                <a:gd name="T19" fmla="*/ 0 h 341"/>
                <a:gd name="T20" fmla="*/ 293 w 411"/>
                <a:gd name="T21" fmla="*/ 10 h 341"/>
                <a:gd name="T22" fmla="*/ 299 w 411"/>
                <a:gd name="T23" fmla="*/ 15 h 341"/>
                <a:gd name="T24" fmla="*/ 319 w 411"/>
                <a:gd name="T25" fmla="*/ 31 h 341"/>
                <a:gd name="T26" fmla="*/ 309 w 411"/>
                <a:gd name="T27" fmla="*/ 49 h 341"/>
                <a:gd name="T28" fmla="*/ 228 w 411"/>
                <a:gd name="T29" fmla="*/ 136 h 341"/>
                <a:gd name="T30" fmla="*/ 186 w 411"/>
                <a:gd name="T31" fmla="*/ 36 h 341"/>
                <a:gd name="T32" fmla="*/ 184 w 411"/>
                <a:gd name="T33" fmla="*/ 30 h 341"/>
                <a:gd name="T34" fmla="*/ 213 w 411"/>
                <a:gd name="T35" fmla="*/ 15 h 341"/>
                <a:gd name="T36" fmla="*/ 223 w 411"/>
                <a:gd name="T37" fmla="*/ 6 h 341"/>
                <a:gd name="T38" fmla="*/ 216 w 411"/>
                <a:gd name="T39" fmla="*/ 0 h 341"/>
                <a:gd name="T40" fmla="*/ 153 w 411"/>
                <a:gd name="T41" fmla="*/ 1 h 341"/>
                <a:gd name="T42" fmla="*/ 97 w 411"/>
                <a:gd name="T43" fmla="*/ 0 h 341"/>
                <a:gd name="T44" fmla="*/ 88 w 411"/>
                <a:gd name="T45" fmla="*/ 10 h 341"/>
                <a:gd name="T46" fmla="*/ 100 w 411"/>
                <a:gd name="T47" fmla="*/ 15 h 341"/>
                <a:gd name="T48" fmla="*/ 137 w 411"/>
                <a:gd name="T49" fmla="*/ 31 h 341"/>
                <a:gd name="T50" fmla="*/ 196 w 411"/>
                <a:gd name="T51" fmla="*/ 170 h 341"/>
                <a:gd name="T52" fmla="*/ 91 w 411"/>
                <a:gd name="T53" fmla="*/ 284 h 341"/>
                <a:gd name="T54" fmla="*/ 84 w 411"/>
                <a:gd name="T55" fmla="*/ 289 h 341"/>
                <a:gd name="T56" fmla="*/ 11 w 411"/>
                <a:gd name="T57" fmla="*/ 325 h 341"/>
                <a:gd name="T58" fmla="*/ 0 w 411"/>
                <a:gd name="T59" fmla="*/ 335 h 341"/>
                <a:gd name="T60" fmla="*/ 6 w 411"/>
                <a:gd name="T61" fmla="*/ 341 h 341"/>
                <a:gd name="T62" fmla="*/ 53 w 411"/>
                <a:gd name="T63" fmla="*/ 339 h 341"/>
                <a:gd name="T64" fmla="*/ 109 w 411"/>
                <a:gd name="T65" fmla="*/ 341 h 341"/>
                <a:gd name="T66" fmla="*/ 118 w 411"/>
                <a:gd name="T67" fmla="*/ 331 h 341"/>
                <a:gd name="T68" fmla="*/ 112 w 411"/>
                <a:gd name="T69" fmla="*/ 325 h 341"/>
                <a:gd name="T70" fmla="*/ 92 w 411"/>
                <a:gd name="T71" fmla="*/ 310 h 341"/>
                <a:gd name="T72" fmla="*/ 106 w 411"/>
                <a:gd name="T73" fmla="*/ 287 h 341"/>
                <a:gd name="T74" fmla="*/ 157 w 411"/>
                <a:gd name="T75" fmla="*/ 233 h 341"/>
                <a:gd name="T76" fmla="*/ 201 w 411"/>
                <a:gd name="T77" fmla="*/ 184 h 341"/>
                <a:gd name="T78" fmla="*/ 252 w 411"/>
                <a:gd name="T79" fmla="*/ 304 h 341"/>
                <a:gd name="T80" fmla="*/ 254 w 411"/>
                <a:gd name="T81" fmla="*/ 311 h 341"/>
                <a:gd name="T82" fmla="*/ 225 w 411"/>
                <a:gd name="T83" fmla="*/ 325 h 341"/>
                <a:gd name="T84" fmla="*/ 215 w 411"/>
                <a:gd name="T85" fmla="*/ 335 h 341"/>
                <a:gd name="T86" fmla="*/ 223 w 411"/>
                <a:gd name="T87" fmla="*/ 341 h 341"/>
                <a:gd name="T88" fmla="*/ 286 w 411"/>
                <a:gd name="T89" fmla="*/ 339 h 341"/>
                <a:gd name="T90" fmla="*/ 341 w 411"/>
                <a:gd name="T91" fmla="*/ 341 h 341"/>
                <a:gd name="T92" fmla="*/ 351 w 411"/>
                <a:gd name="T93" fmla="*/ 33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341">
                  <a:moveTo>
                    <a:pt x="351" y="331"/>
                  </a:moveTo>
                  <a:cubicBezTo>
                    <a:pt x="351" y="325"/>
                    <a:pt x="346" y="325"/>
                    <a:pt x="342" y="325"/>
                  </a:cubicBezTo>
                  <a:cubicBezTo>
                    <a:pt x="308" y="325"/>
                    <a:pt x="307" y="323"/>
                    <a:pt x="299" y="303"/>
                  </a:cubicBezTo>
                  <a:lnTo>
                    <a:pt x="234" y="149"/>
                  </a:lnTo>
                  <a:cubicBezTo>
                    <a:pt x="268" y="114"/>
                    <a:pt x="321" y="55"/>
                    <a:pt x="337" y="41"/>
                  </a:cubicBezTo>
                  <a:cubicBezTo>
                    <a:pt x="351" y="29"/>
                    <a:pt x="370" y="17"/>
                    <a:pt x="400" y="15"/>
                  </a:cubicBezTo>
                  <a:cubicBezTo>
                    <a:pt x="406" y="15"/>
                    <a:pt x="411" y="15"/>
                    <a:pt x="411" y="5"/>
                  </a:cubicBezTo>
                  <a:cubicBezTo>
                    <a:pt x="411" y="5"/>
                    <a:pt x="411" y="0"/>
                    <a:pt x="404" y="0"/>
                  </a:cubicBezTo>
                  <a:cubicBezTo>
                    <a:pt x="389" y="0"/>
                    <a:pt x="373" y="1"/>
                    <a:pt x="358" y="1"/>
                  </a:cubicBezTo>
                  <a:cubicBezTo>
                    <a:pt x="339" y="1"/>
                    <a:pt x="320" y="0"/>
                    <a:pt x="302" y="0"/>
                  </a:cubicBezTo>
                  <a:cubicBezTo>
                    <a:pt x="299" y="0"/>
                    <a:pt x="293" y="0"/>
                    <a:pt x="293" y="10"/>
                  </a:cubicBezTo>
                  <a:cubicBezTo>
                    <a:pt x="293" y="13"/>
                    <a:pt x="295" y="15"/>
                    <a:pt x="299" y="15"/>
                  </a:cubicBezTo>
                  <a:cubicBezTo>
                    <a:pt x="303" y="16"/>
                    <a:pt x="319" y="17"/>
                    <a:pt x="319" y="31"/>
                  </a:cubicBezTo>
                  <a:cubicBezTo>
                    <a:pt x="319" y="38"/>
                    <a:pt x="313" y="44"/>
                    <a:pt x="309" y="49"/>
                  </a:cubicBezTo>
                  <a:lnTo>
                    <a:pt x="228" y="136"/>
                  </a:lnTo>
                  <a:lnTo>
                    <a:pt x="186" y="36"/>
                  </a:lnTo>
                  <a:lnTo>
                    <a:pt x="184" y="30"/>
                  </a:lnTo>
                  <a:cubicBezTo>
                    <a:pt x="184" y="27"/>
                    <a:pt x="192" y="17"/>
                    <a:pt x="213" y="15"/>
                  </a:cubicBezTo>
                  <a:cubicBezTo>
                    <a:pt x="218" y="15"/>
                    <a:pt x="223" y="14"/>
                    <a:pt x="223" y="6"/>
                  </a:cubicBezTo>
                  <a:cubicBezTo>
                    <a:pt x="223" y="0"/>
                    <a:pt x="217" y="0"/>
                    <a:pt x="216" y="0"/>
                  </a:cubicBezTo>
                  <a:cubicBezTo>
                    <a:pt x="195" y="0"/>
                    <a:pt x="174" y="1"/>
                    <a:pt x="153" y="1"/>
                  </a:cubicBezTo>
                  <a:cubicBezTo>
                    <a:pt x="141" y="1"/>
                    <a:pt x="110" y="0"/>
                    <a:pt x="97" y="0"/>
                  </a:cubicBezTo>
                  <a:cubicBezTo>
                    <a:pt x="94" y="0"/>
                    <a:pt x="88" y="0"/>
                    <a:pt x="88" y="10"/>
                  </a:cubicBezTo>
                  <a:cubicBezTo>
                    <a:pt x="88" y="15"/>
                    <a:pt x="93" y="15"/>
                    <a:pt x="100" y="15"/>
                  </a:cubicBezTo>
                  <a:cubicBezTo>
                    <a:pt x="130" y="15"/>
                    <a:pt x="133" y="20"/>
                    <a:pt x="137" y="31"/>
                  </a:cubicBezTo>
                  <a:lnTo>
                    <a:pt x="196" y="170"/>
                  </a:lnTo>
                  <a:lnTo>
                    <a:pt x="91" y="284"/>
                  </a:lnTo>
                  <a:cubicBezTo>
                    <a:pt x="88" y="286"/>
                    <a:pt x="87" y="287"/>
                    <a:pt x="84" y="289"/>
                  </a:cubicBezTo>
                  <a:cubicBezTo>
                    <a:pt x="60" y="316"/>
                    <a:pt x="36" y="324"/>
                    <a:pt x="11" y="325"/>
                  </a:cubicBezTo>
                  <a:cubicBezTo>
                    <a:pt x="4" y="326"/>
                    <a:pt x="0" y="326"/>
                    <a:pt x="0" y="335"/>
                  </a:cubicBezTo>
                  <a:cubicBezTo>
                    <a:pt x="0" y="335"/>
                    <a:pt x="0" y="341"/>
                    <a:pt x="6" y="341"/>
                  </a:cubicBezTo>
                  <a:cubicBezTo>
                    <a:pt x="21" y="341"/>
                    <a:pt x="38" y="339"/>
                    <a:pt x="53" y="339"/>
                  </a:cubicBezTo>
                  <a:cubicBezTo>
                    <a:pt x="72" y="339"/>
                    <a:pt x="91" y="341"/>
                    <a:pt x="109" y="341"/>
                  </a:cubicBezTo>
                  <a:cubicBezTo>
                    <a:pt x="112" y="341"/>
                    <a:pt x="118" y="341"/>
                    <a:pt x="118" y="331"/>
                  </a:cubicBezTo>
                  <a:cubicBezTo>
                    <a:pt x="118" y="326"/>
                    <a:pt x="112" y="325"/>
                    <a:pt x="112" y="325"/>
                  </a:cubicBezTo>
                  <a:cubicBezTo>
                    <a:pt x="108" y="325"/>
                    <a:pt x="92" y="324"/>
                    <a:pt x="92" y="310"/>
                  </a:cubicBezTo>
                  <a:cubicBezTo>
                    <a:pt x="92" y="302"/>
                    <a:pt x="100" y="294"/>
                    <a:pt x="106" y="287"/>
                  </a:cubicBezTo>
                  <a:lnTo>
                    <a:pt x="157" y="233"/>
                  </a:lnTo>
                  <a:lnTo>
                    <a:pt x="201" y="184"/>
                  </a:lnTo>
                  <a:lnTo>
                    <a:pt x="252" y="304"/>
                  </a:lnTo>
                  <a:lnTo>
                    <a:pt x="254" y="311"/>
                  </a:lnTo>
                  <a:cubicBezTo>
                    <a:pt x="254" y="315"/>
                    <a:pt x="245" y="323"/>
                    <a:pt x="225" y="325"/>
                  </a:cubicBezTo>
                  <a:cubicBezTo>
                    <a:pt x="220" y="326"/>
                    <a:pt x="215" y="326"/>
                    <a:pt x="215" y="335"/>
                  </a:cubicBezTo>
                  <a:cubicBezTo>
                    <a:pt x="215" y="341"/>
                    <a:pt x="221" y="341"/>
                    <a:pt x="223" y="341"/>
                  </a:cubicBezTo>
                  <a:lnTo>
                    <a:pt x="286" y="339"/>
                  </a:lnTo>
                  <a:cubicBezTo>
                    <a:pt x="298" y="339"/>
                    <a:pt x="329" y="341"/>
                    <a:pt x="341" y="341"/>
                  </a:cubicBezTo>
                  <a:cubicBezTo>
                    <a:pt x="345" y="341"/>
                    <a:pt x="351" y="341"/>
                    <a:pt x="351" y="33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2">
              <a:extLst>
                <a:ext uri="{FF2B5EF4-FFF2-40B4-BE49-F238E27FC236}">
                  <a16:creationId xmlns:a16="http://schemas.microsoft.com/office/drawing/2014/main" id="{3B135A5A-81CA-4BF5-BAFA-A46346A733FD}"/>
                </a:ext>
              </a:extLst>
            </p:cNvPr>
            <p:cNvSpPr>
              <a:spLocks/>
            </p:cNvSpPr>
            <p:nvPr>
              <p:custDataLst>
                <p:tags r:id="rId27"/>
              </p:custDataLst>
            </p:nvPr>
          </p:nvSpPr>
          <p:spPr bwMode="auto">
            <a:xfrm>
              <a:off x="1843089" y="6529388"/>
              <a:ext cx="93663" cy="6350"/>
            </a:xfrm>
            <a:custGeom>
              <a:avLst/>
              <a:gdLst>
                <a:gd name="T0" fmla="*/ 305 w 305"/>
                <a:gd name="T1" fmla="*/ 10 h 20"/>
                <a:gd name="T2" fmla="*/ 289 w 305"/>
                <a:gd name="T3" fmla="*/ 0 h 20"/>
                <a:gd name="T4" fmla="*/ 17 w 305"/>
                <a:gd name="T5" fmla="*/ 0 h 20"/>
                <a:gd name="T6" fmla="*/ 0 w 305"/>
                <a:gd name="T7" fmla="*/ 10 h 20"/>
                <a:gd name="T8" fmla="*/ 17 w 305"/>
                <a:gd name="T9" fmla="*/ 20 h 20"/>
                <a:gd name="T10" fmla="*/ 289 w 305"/>
                <a:gd name="T11" fmla="*/ 20 h 20"/>
                <a:gd name="T12" fmla="*/ 305 w 30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305" h="20">
                  <a:moveTo>
                    <a:pt x="305" y="10"/>
                  </a:moveTo>
                  <a:cubicBezTo>
                    <a:pt x="305" y="0"/>
                    <a:pt x="296" y="0"/>
                    <a:pt x="289" y="0"/>
                  </a:cubicBezTo>
                  <a:lnTo>
                    <a:pt x="17" y="0"/>
                  </a:lnTo>
                  <a:cubicBezTo>
                    <a:pt x="10" y="0"/>
                    <a:pt x="0" y="0"/>
                    <a:pt x="0" y="10"/>
                  </a:cubicBezTo>
                  <a:cubicBezTo>
                    <a:pt x="0" y="20"/>
                    <a:pt x="10" y="20"/>
                    <a:pt x="17" y="20"/>
                  </a:cubicBezTo>
                  <a:lnTo>
                    <a:pt x="289" y="20"/>
                  </a:lnTo>
                  <a:cubicBezTo>
                    <a:pt x="296" y="20"/>
                    <a:pt x="305" y="20"/>
                    <a:pt x="305" y="10"/>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3">
              <a:extLst>
                <a:ext uri="{FF2B5EF4-FFF2-40B4-BE49-F238E27FC236}">
                  <a16:creationId xmlns:a16="http://schemas.microsoft.com/office/drawing/2014/main" id="{ADFA95D1-F977-414D-839B-414D97969CD6}"/>
                </a:ext>
              </a:extLst>
            </p:cNvPr>
            <p:cNvSpPr>
              <a:spLocks/>
            </p:cNvSpPr>
            <p:nvPr>
              <p:custDataLst>
                <p:tags r:id="rId28"/>
              </p:custDataLst>
            </p:nvPr>
          </p:nvSpPr>
          <p:spPr bwMode="auto">
            <a:xfrm>
              <a:off x="1987551" y="6500813"/>
              <a:ext cx="123825" cy="74613"/>
            </a:xfrm>
            <a:custGeom>
              <a:avLst/>
              <a:gdLst>
                <a:gd name="T0" fmla="*/ 408 w 408"/>
                <a:gd name="T1" fmla="*/ 149 h 226"/>
                <a:gd name="T2" fmla="*/ 402 w 408"/>
                <a:gd name="T3" fmla="*/ 144 h 226"/>
                <a:gd name="T4" fmla="*/ 395 w 408"/>
                <a:gd name="T5" fmla="*/ 153 h 226"/>
                <a:gd name="T6" fmla="*/ 344 w 408"/>
                <a:gd name="T7" fmla="*/ 215 h 226"/>
                <a:gd name="T8" fmla="*/ 332 w 408"/>
                <a:gd name="T9" fmla="*/ 199 h 226"/>
                <a:gd name="T10" fmla="*/ 341 w 408"/>
                <a:gd name="T11" fmla="*/ 163 h 226"/>
                <a:gd name="T12" fmla="*/ 371 w 408"/>
                <a:gd name="T13" fmla="*/ 53 h 226"/>
                <a:gd name="T14" fmla="*/ 314 w 408"/>
                <a:gd name="T15" fmla="*/ 0 h 226"/>
                <a:gd name="T16" fmla="*/ 233 w 408"/>
                <a:gd name="T17" fmla="*/ 48 h 226"/>
                <a:gd name="T18" fmla="*/ 217 w 408"/>
                <a:gd name="T19" fmla="*/ 13 h 226"/>
                <a:gd name="T20" fmla="*/ 176 w 408"/>
                <a:gd name="T21" fmla="*/ 0 h 226"/>
                <a:gd name="T22" fmla="*/ 98 w 408"/>
                <a:gd name="T23" fmla="*/ 43 h 226"/>
                <a:gd name="T24" fmla="*/ 52 w 408"/>
                <a:gd name="T25" fmla="*/ 0 h 226"/>
                <a:gd name="T26" fmla="*/ 15 w 408"/>
                <a:gd name="T27" fmla="*/ 29 h 226"/>
                <a:gd name="T28" fmla="*/ 0 w 408"/>
                <a:gd name="T29" fmla="*/ 77 h 226"/>
                <a:gd name="T30" fmla="*/ 6 w 408"/>
                <a:gd name="T31" fmla="*/ 82 h 226"/>
                <a:gd name="T32" fmla="*/ 14 w 408"/>
                <a:gd name="T33" fmla="*/ 70 h 226"/>
                <a:gd name="T34" fmla="*/ 51 w 408"/>
                <a:gd name="T35" fmla="*/ 11 h 226"/>
                <a:gd name="T36" fmla="*/ 66 w 408"/>
                <a:gd name="T37" fmla="*/ 34 h 226"/>
                <a:gd name="T38" fmla="*/ 58 w 408"/>
                <a:gd name="T39" fmla="*/ 76 h 226"/>
                <a:gd name="T40" fmla="*/ 29 w 408"/>
                <a:gd name="T41" fmla="*/ 191 h 226"/>
                <a:gd name="T42" fmla="*/ 25 w 408"/>
                <a:gd name="T43" fmla="*/ 213 h 226"/>
                <a:gd name="T44" fmla="*/ 39 w 408"/>
                <a:gd name="T45" fmla="*/ 226 h 226"/>
                <a:gd name="T46" fmla="*/ 58 w 408"/>
                <a:gd name="T47" fmla="*/ 212 h 226"/>
                <a:gd name="T48" fmla="*/ 67 w 408"/>
                <a:gd name="T49" fmla="*/ 175 h 226"/>
                <a:gd name="T50" fmla="*/ 78 w 408"/>
                <a:gd name="T51" fmla="*/ 130 h 226"/>
                <a:gd name="T52" fmla="*/ 87 w 408"/>
                <a:gd name="T53" fmla="*/ 97 h 226"/>
                <a:gd name="T54" fmla="*/ 93 w 408"/>
                <a:gd name="T55" fmla="*/ 72 h 226"/>
                <a:gd name="T56" fmla="*/ 174 w 408"/>
                <a:gd name="T57" fmla="*/ 11 h 226"/>
                <a:gd name="T58" fmla="*/ 201 w 408"/>
                <a:gd name="T59" fmla="*/ 46 h 226"/>
                <a:gd name="T60" fmla="*/ 194 w 408"/>
                <a:gd name="T61" fmla="*/ 87 h 226"/>
                <a:gd name="T62" fmla="*/ 180 w 408"/>
                <a:gd name="T63" fmla="*/ 145 h 226"/>
                <a:gd name="T64" fmla="*/ 170 w 408"/>
                <a:gd name="T65" fmla="*/ 183 h 226"/>
                <a:gd name="T66" fmla="*/ 163 w 408"/>
                <a:gd name="T67" fmla="*/ 213 h 226"/>
                <a:gd name="T68" fmla="*/ 178 w 408"/>
                <a:gd name="T69" fmla="*/ 226 h 226"/>
                <a:gd name="T70" fmla="*/ 200 w 408"/>
                <a:gd name="T71" fmla="*/ 198 h 226"/>
                <a:gd name="T72" fmla="*/ 230 w 408"/>
                <a:gd name="T73" fmla="*/ 77 h 226"/>
                <a:gd name="T74" fmla="*/ 312 w 408"/>
                <a:gd name="T75" fmla="*/ 11 h 226"/>
                <a:gd name="T76" fmla="*/ 339 w 408"/>
                <a:gd name="T77" fmla="*/ 46 h 226"/>
                <a:gd name="T78" fmla="*/ 308 w 408"/>
                <a:gd name="T79" fmla="*/ 158 h 226"/>
                <a:gd name="T80" fmla="*/ 302 w 408"/>
                <a:gd name="T81" fmla="*/ 185 h 226"/>
                <a:gd name="T82" fmla="*/ 343 w 408"/>
                <a:gd name="T83" fmla="*/ 226 h 226"/>
                <a:gd name="T84" fmla="*/ 408 w 408"/>
                <a:gd name="T85"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226">
                  <a:moveTo>
                    <a:pt x="408" y="149"/>
                  </a:moveTo>
                  <a:cubicBezTo>
                    <a:pt x="408" y="144"/>
                    <a:pt x="404" y="144"/>
                    <a:pt x="402" y="144"/>
                  </a:cubicBezTo>
                  <a:cubicBezTo>
                    <a:pt x="397" y="144"/>
                    <a:pt x="397" y="146"/>
                    <a:pt x="395" y="153"/>
                  </a:cubicBezTo>
                  <a:cubicBezTo>
                    <a:pt x="387" y="180"/>
                    <a:pt x="371" y="215"/>
                    <a:pt x="344" y="215"/>
                  </a:cubicBezTo>
                  <a:cubicBezTo>
                    <a:pt x="335" y="215"/>
                    <a:pt x="332" y="210"/>
                    <a:pt x="332" y="199"/>
                  </a:cubicBezTo>
                  <a:cubicBezTo>
                    <a:pt x="332" y="186"/>
                    <a:pt x="336" y="174"/>
                    <a:pt x="341" y="163"/>
                  </a:cubicBezTo>
                  <a:cubicBezTo>
                    <a:pt x="350" y="137"/>
                    <a:pt x="371" y="82"/>
                    <a:pt x="371" y="53"/>
                  </a:cubicBezTo>
                  <a:cubicBezTo>
                    <a:pt x="371" y="21"/>
                    <a:pt x="351" y="0"/>
                    <a:pt x="314" y="0"/>
                  </a:cubicBezTo>
                  <a:cubicBezTo>
                    <a:pt x="277" y="0"/>
                    <a:pt x="251" y="22"/>
                    <a:pt x="233" y="48"/>
                  </a:cubicBezTo>
                  <a:cubicBezTo>
                    <a:pt x="232" y="42"/>
                    <a:pt x="231" y="25"/>
                    <a:pt x="217" y="13"/>
                  </a:cubicBezTo>
                  <a:cubicBezTo>
                    <a:pt x="204" y="3"/>
                    <a:pt x="188" y="0"/>
                    <a:pt x="176" y="0"/>
                  </a:cubicBezTo>
                  <a:cubicBezTo>
                    <a:pt x="131" y="0"/>
                    <a:pt x="107" y="32"/>
                    <a:pt x="98" y="43"/>
                  </a:cubicBezTo>
                  <a:cubicBezTo>
                    <a:pt x="96" y="15"/>
                    <a:pt x="75" y="0"/>
                    <a:pt x="52" y="0"/>
                  </a:cubicBezTo>
                  <a:cubicBezTo>
                    <a:pt x="29" y="0"/>
                    <a:pt x="20" y="20"/>
                    <a:pt x="15" y="29"/>
                  </a:cubicBezTo>
                  <a:cubicBezTo>
                    <a:pt x="6" y="46"/>
                    <a:pt x="0" y="75"/>
                    <a:pt x="0" y="77"/>
                  </a:cubicBezTo>
                  <a:cubicBezTo>
                    <a:pt x="0" y="82"/>
                    <a:pt x="6" y="82"/>
                    <a:pt x="6" y="82"/>
                  </a:cubicBezTo>
                  <a:cubicBezTo>
                    <a:pt x="11" y="82"/>
                    <a:pt x="11" y="81"/>
                    <a:pt x="14" y="70"/>
                  </a:cubicBezTo>
                  <a:cubicBezTo>
                    <a:pt x="23" y="35"/>
                    <a:pt x="33" y="11"/>
                    <a:pt x="51" y="11"/>
                  </a:cubicBezTo>
                  <a:cubicBezTo>
                    <a:pt x="59" y="11"/>
                    <a:pt x="66" y="15"/>
                    <a:pt x="66" y="34"/>
                  </a:cubicBezTo>
                  <a:cubicBezTo>
                    <a:pt x="66" y="44"/>
                    <a:pt x="65" y="50"/>
                    <a:pt x="58" y="76"/>
                  </a:cubicBezTo>
                  <a:lnTo>
                    <a:pt x="29" y="191"/>
                  </a:lnTo>
                  <a:cubicBezTo>
                    <a:pt x="28" y="199"/>
                    <a:pt x="25" y="210"/>
                    <a:pt x="25" y="213"/>
                  </a:cubicBezTo>
                  <a:cubicBezTo>
                    <a:pt x="25" y="222"/>
                    <a:pt x="32" y="226"/>
                    <a:pt x="39" y="226"/>
                  </a:cubicBezTo>
                  <a:cubicBezTo>
                    <a:pt x="45" y="226"/>
                    <a:pt x="54" y="222"/>
                    <a:pt x="58" y="212"/>
                  </a:cubicBezTo>
                  <a:cubicBezTo>
                    <a:pt x="58" y="211"/>
                    <a:pt x="64" y="188"/>
                    <a:pt x="67" y="175"/>
                  </a:cubicBezTo>
                  <a:lnTo>
                    <a:pt x="78" y="130"/>
                  </a:lnTo>
                  <a:cubicBezTo>
                    <a:pt x="81" y="119"/>
                    <a:pt x="84" y="108"/>
                    <a:pt x="87" y="97"/>
                  </a:cubicBezTo>
                  <a:lnTo>
                    <a:pt x="93" y="72"/>
                  </a:lnTo>
                  <a:cubicBezTo>
                    <a:pt x="101" y="56"/>
                    <a:pt x="127" y="11"/>
                    <a:pt x="174" y="11"/>
                  </a:cubicBezTo>
                  <a:cubicBezTo>
                    <a:pt x="197" y="11"/>
                    <a:pt x="201" y="29"/>
                    <a:pt x="201" y="46"/>
                  </a:cubicBezTo>
                  <a:cubicBezTo>
                    <a:pt x="201" y="58"/>
                    <a:pt x="198" y="72"/>
                    <a:pt x="194" y="87"/>
                  </a:cubicBezTo>
                  <a:lnTo>
                    <a:pt x="180" y="145"/>
                  </a:lnTo>
                  <a:cubicBezTo>
                    <a:pt x="175" y="164"/>
                    <a:pt x="174" y="167"/>
                    <a:pt x="170" y="183"/>
                  </a:cubicBezTo>
                  <a:cubicBezTo>
                    <a:pt x="168" y="193"/>
                    <a:pt x="163" y="210"/>
                    <a:pt x="163" y="213"/>
                  </a:cubicBezTo>
                  <a:cubicBezTo>
                    <a:pt x="163" y="222"/>
                    <a:pt x="170" y="226"/>
                    <a:pt x="178" y="226"/>
                  </a:cubicBezTo>
                  <a:cubicBezTo>
                    <a:pt x="193" y="226"/>
                    <a:pt x="196" y="214"/>
                    <a:pt x="200" y="198"/>
                  </a:cubicBezTo>
                  <a:lnTo>
                    <a:pt x="230" y="77"/>
                  </a:lnTo>
                  <a:cubicBezTo>
                    <a:pt x="232" y="71"/>
                    <a:pt x="258" y="11"/>
                    <a:pt x="312" y="11"/>
                  </a:cubicBezTo>
                  <a:cubicBezTo>
                    <a:pt x="334" y="11"/>
                    <a:pt x="339" y="28"/>
                    <a:pt x="339" y="46"/>
                  </a:cubicBezTo>
                  <a:cubicBezTo>
                    <a:pt x="339" y="74"/>
                    <a:pt x="318" y="131"/>
                    <a:pt x="308" y="158"/>
                  </a:cubicBezTo>
                  <a:cubicBezTo>
                    <a:pt x="304" y="170"/>
                    <a:pt x="302" y="175"/>
                    <a:pt x="302" y="185"/>
                  </a:cubicBezTo>
                  <a:cubicBezTo>
                    <a:pt x="302" y="209"/>
                    <a:pt x="319" y="226"/>
                    <a:pt x="343" y="226"/>
                  </a:cubicBezTo>
                  <a:cubicBezTo>
                    <a:pt x="390" y="226"/>
                    <a:pt x="408" y="153"/>
                    <a:pt x="408" y="149"/>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4">
              <a:extLst>
                <a:ext uri="{FF2B5EF4-FFF2-40B4-BE49-F238E27FC236}">
                  <a16:creationId xmlns:a16="http://schemas.microsoft.com/office/drawing/2014/main" id="{4CBA3EFB-AC3F-4007-9F51-4453E50119FC}"/>
                </a:ext>
              </a:extLst>
            </p:cNvPr>
            <p:cNvSpPr>
              <a:spLocks/>
            </p:cNvSpPr>
            <p:nvPr>
              <p:custDataLst>
                <p:tags r:id="rId29"/>
              </p:custDataLst>
            </p:nvPr>
          </p:nvSpPr>
          <p:spPr bwMode="auto">
            <a:xfrm>
              <a:off x="2117726" y="6500813"/>
              <a:ext cx="90488" cy="74613"/>
            </a:xfrm>
            <a:custGeom>
              <a:avLst/>
              <a:gdLst>
                <a:gd name="T0" fmla="*/ 283 w 295"/>
                <a:gd name="T1" fmla="*/ 101 h 226"/>
                <a:gd name="T2" fmla="*/ 295 w 295"/>
                <a:gd name="T3" fmla="*/ 35 h 226"/>
                <a:gd name="T4" fmla="*/ 285 w 295"/>
                <a:gd name="T5" fmla="*/ 5 h 226"/>
                <a:gd name="T6" fmla="*/ 273 w 295"/>
                <a:gd name="T7" fmla="*/ 0 h 226"/>
                <a:gd name="T8" fmla="*/ 256 w 295"/>
                <a:gd name="T9" fmla="*/ 8 h 226"/>
                <a:gd name="T10" fmla="*/ 249 w 295"/>
                <a:gd name="T11" fmla="*/ 24 h 226"/>
                <a:gd name="T12" fmla="*/ 254 w 295"/>
                <a:gd name="T13" fmla="*/ 36 h 226"/>
                <a:gd name="T14" fmla="*/ 273 w 295"/>
                <a:gd name="T15" fmla="*/ 80 h 226"/>
                <a:gd name="T16" fmla="*/ 271 w 295"/>
                <a:gd name="T17" fmla="*/ 99 h 226"/>
                <a:gd name="T18" fmla="*/ 192 w 295"/>
                <a:gd name="T19" fmla="*/ 190 h 226"/>
                <a:gd name="T20" fmla="*/ 143 w 295"/>
                <a:gd name="T21" fmla="*/ 145 h 226"/>
                <a:gd name="T22" fmla="*/ 158 w 295"/>
                <a:gd name="T23" fmla="*/ 101 h 226"/>
                <a:gd name="T24" fmla="*/ 160 w 295"/>
                <a:gd name="T25" fmla="*/ 88 h 226"/>
                <a:gd name="T26" fmla="*/ 150 w 295"/>
                <a:gd name="T27" fmla="*/ 75 h 226"/>
                <a:gd name="T28" fmla="*/ 133 w 295"/>
                <a:gd name="T29" fmla="*/ 99 h 226"/>
                <a:gd name="T30" fmla="*/ 127 w 295"/>
                <a:gd name="T31" fmla="*/ 144 h 226"/>
                <a:gd name="T32" fmla="*/ 59 w 295"/>
                <a:gd name="T33" fmla="*/ 190 h 226"/>
                <a:gd name="T34" fmla="*/ 16 w 295"/>
                <a:gd name="T35" fmla="*/ 134 h 226"/>
                <a:gd name="T36" fmla="*/ 20 w 295"/>
                <a:gd name="T37" fmla="*/ 101 h 226"/>
                <a:gd name="T38" fmla="*/ 64 w 295"/>
                <a:gd name="T39" fmla="*/ 17 h 226"/>
                <a:gd name="T40" fmla="*/ 66 w 295"/>
                <a:gd name="T41" fmla="*/ 11 h 226"/>
                <a:gd name="T42" fmla="*/ 62 w 295"/>
                <a:gd name="T43" fmla="*/ 4 h 226"/>
                <a:gd name="T44" fmla="*/ 57 w 295"/>
                <a:gd name="T45" fmla="*/ 3 h 226"/>
                <a:gd name="T46" fmla="*/ 48 w 295"/>
                <a:gd name="T47" fmla="*/ 7 h 226"/>
                <a:gd name="T48" fmla="*/ 8 w 295"/>
                <a:gd name="T49" fmla="*/ 99 h 226"/>
                <a:gd name="T50" fmla="*/ 0 w 295"/>
                <a:gd name="T51" fmla="*/ 155 h 226"/>
                <a:gd name="T52" fmla="*/ 52 w 295"/>
                <a:gd name="T53" fmla="*/ 226 h 226"/>
                <a:gd name="T54" fmla="*/ 129 w 295"/>
                <a:gd name="T55" fmla="*/ 173 h 226"/>
                <a:gd name="T56" fmla="*/ 185 w 295"/>
                <a:gd name="T57" fmla="*/ 226 h 226"/>
                <a:gd name="T58" fmla="*/ 283 w 295"/>
                <a:gd name="T59" fmla="*/ 10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226">
                  <a:moveTo>
                    <a:pt x="283" y="101"/>
                  </a:moveTo>
                  <a:cubicBezTo>
                    <a:pt x="289" y="80"/>
                    <a:pt x="295" y="55"/>
                    <a:pt x="295" y="35"/>
                  </a:cubicBezTo>
                  <a:cubicBezTo>
                    <a:pt x="295" y="22"/>
                    <a:pt x="292" y="11"/>
                    <a:pt x="285" y="5"/>
                  </a:cubicBezTo>
                  <a:cubicBezTo>
                    <a:pt x="282" y="2"/>
                    <a:pt x="278" y="0"/>
                    <a:pt x="273" y="0"/>
                  </a:cubicBezTo>
                  <a:cubicBezTo>
                    <a:pt x="267" y="0"/>
                    <a:pt x="261" y="3"/>
                    <a:pt x="256" y="8"/>
                  </a:cubicBezTo>
                  <a:cubicBezTo>
                    <a:pt x="251" y="13"/>
                    <a:pt x="249" y="19"/>
                    <a:pt x="249" y="24"/>
                  </a:cubicBezTo>
                  <a:cubicBezTo>
                    <a:pt x="249" y="29"/>
                    <a:pt x="251" y="33"/>
                    <a:pt x="254" y="36"/>
                  </a:cubicBezTo>
                  <a:cubicBezTo>
                    <a:pt x="267" y="47"/>
                    <a:pt x="273" y="63"/>
                    <a:pt x="273" y="80"/>
                  </a:cubicBezTo>
                  <a:cubicBezTo>
                    <a:pt x="273" y="86"/>
                    <a:pt x="273" y="93"/>
                    <a:pt x="271" y="99"/>
                  </a:cubicBezTo>
                  <a:cubicBezTo>
                    <a:pt x="260" y="144"/>
                    <a:pt x="231" y="190"/>
                    <a:pt x="192" y="190"/>
                  </a:cubicBezTo>
                  <a:cubicBezTo>
                    <a:pt x="164" y="190"/>
                    <a:pt x="147" y="171"/>
                    <a:pt x="143" y="145"/>
                  </a:cubicBezTo>
                  <a:cubicBezTo>
                    <a:pt x="149" y="131"/>
                    <a:pt x="154" y="116"/>
                    <a:pt x="158" y="101"/>
                  </a:cubicBezTo>
                  <a:cubicBezTo>
                    <a:pt x="159" y="97"/>
                    <a:pt x="160" y="92"/>
                    <a:pt x="160" y="88"/>
                  </a:cubicBezTo>
                  <a:cubicBezTo>
                    <a:pt x="160" y="81"/>
                    <a:pt x="157" y="75"/>
                    <a:pt x="150" y="75"/>
                  </a:cubicBezTo>
                  <a:cubicBezTo>
                    <a:pt x="141" y="75"/>
                    <a:pt x="136" y="88"/>
                    <a:pt x="133" y="99"/>
                  </a:cubicBezTo>
                  <a:cubicBezTo>
                    <a:pt x="129" y="114"/>
                    <a:pt x="127" y="129"/>
                    <a:pt x="127" y="144"/>
                  </a:cubicBezTo>
                  <a:cubicBezTo>
                    <a:pt x="110" y="171"/>
                    <a:pt x="86" y="190"/>
                    <a:pt x="59" y="190"/>
                  </a:cubicBezTo>
                  <a:cubicBezTo>
                    <a:pt x="29" y="190"/>
                    <a:pt x="16" y="165"/>
                    <a:pt x="16" y="134"/>
                  </a:cubicBezTo>
                  <a:cubicBezTo>
                    <a:pt x="16" y="124"/>
                    <a:pt x="17" y="112"/>
                    <a:pt x="20" y="101"/>
                  </a:cubicBezTo>
                  <a:cubicBezTo>
                    <a:pt x="27" y="71"/>
                    <a:pt x="45" y="43"/>
                    <a:pt x="64" y="17"/>
                  </a:cubicBezTo>
                  <a:cubicBezTo>
                    <a:pt x="65" y="15"/>
                    <a:pt x="66" y="13"/>
                    <a:pt x="66" y="11"/>
                  </a:cubicBezTo>
                  <a:cubicBezTo>
                    <a:pt x="66" y="8"/>
                    <a:pt x="64" y="5"/>
                    <a:pt x="62" y="4"/>
                  </a:cubicBezTo>
                  <a:cubicBezTo>
                    <a:pt x="60" y="3"/>
                    <a:pt x="59" y="3"/>
                    <a:pt x="57" y="3"/>
                  </a:cubicBezTo>
                  <a:cubicBezTo>
                    <a:pt x="54" y="3"/>
                    <a:pt x="51" y="4"/>
                    <a:pt x="48" y="7"/>
                  </a:cubicBezTo>
                  <a:cubicBezTo>
                    <a:pt x="28" y="35"/>
                    <a:pt x="16" y="67"/>
                    <a:pt x="8" y="99"/>
                  </a:cubicBezTo>
                  <a:cubicBezTo>
                    <a:pt x="3" y="118"/>
                    <a:pt x="0" y="137"/>
                    <a:pt x="0" y="155"/>
                  </a:cubicBezTo>
                  <a:cubicBezTo>
                    <a:pt x="0" y="195"/>
                    <a:pt x="15" y="226"/>
                    <a:pt x="52" y="226"/>
                  </a:cubicBezTo>
                  <a:cubicBezTo>
                    <a:pt x="84" y="226"/>
                    <a:pt x="110" y="204"/>
                    <a:pt x="129" y="173"/>
                  </a:cubicBezTo>
                  <a:cubicBezTo>
                    <a:pt x="134" y="204"/>
                    <a:pt x="152" y="226"/>
                    <a:pt x="185" y="226"/>
                  </a:cubicBezTo>
                  <a:cubicBezTo>
                    <a:pt x="237" y="226"/>
                    <a:pt x="268" y="162"/>
                    <a:pt x="283" y="101"/>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5">
              <a:extLst>
                <a:ext uri="{FF2B5EF4-FFF2-40B4-BE49-F238E27FC236}">
                  <a16:creationId xmlns:a16="http://schemas.microsoft.com/office/drawing/2014/main" id="{FD919782-3B87-4DD1-A1AB-3220A15412AF}"/>
                </a:ext>
              </a:extLst>
            </p:cNvPr>
            <p:cNvSpPr>
              <a:spLocks/>
            </p:cNvSpPr>
            <p:nvPr>
              <p:custDataLst>
                <p:tags r:id="rId30"/>
              </p:custDataLst>
            </p:nvPr>
          </p:nvSpPr>
          <p:spPr bwMode="auto">
            <a:xfrm>
              <a:off x="2222501" y="6430963"/>
              <a:ext cx="47625" cy="74613"/>
            </a:xfrm>
            <a:custGeom>
              <a:avLst/>
              <a:gdLst>
                <a:gd name="T0" fmla="*/ 154 w 154"/>
                <a:gd name="T1" fmla="*/ 168 h 232"/>
                <a:gd name="T2" fmla="*/ 142 w 154"/>
                <a:gd name="T3" fmla="*/ 168 h 232"/>
                <a:gd name="T4" fmla="*/ 133 w 154"/>
                <a:gd name="T5" fmla="*/ 200 h 232"/>
                <a:gd name="T6" fmla="*/ 98 w 154"/>
                <a:gd name="T7" fmla="*/ 202 h 232"/>
                <a:gd name="T8" fmla="*/ 34 w 154"/>
                <a:gd name="T9" fmla="*/ 202 h 232"/>
                <a:gd name="T10" fmla="*/ 104 w 154"/>
                <a:gd name="T11" fmla="*/ 143 h 232"/>
                <a:gd name="T12" fmla="*/ 154 w 154"/>
                <a:gd name="T13" fmla="*/ 68 h 232"/>
                <a:gd name="T14" fmla="*/ 72 w 154"/>
                <a:gd name="T15" fmla="*/ 0 h 232"/>
                <a:gd name="T16" fmla="*/ 0 w 154"/>
                <a:gd name="T17" fmla="*/ 62 h 232"/>
                <a:gd name="T18" fmla="*/ 18 w 154"/>
                <a:gd name="T19" fmla="*/ 82 h 232"/>
                <a:gd name="T20" fmla="*/ 37 w 154"/>
                <a:gd name="T21" fmla="*/ 64 h 232"/>
                <a:gd name="T22" fmla="*/ 16 w 154"/>
                <a:gd name="T23" fmla="*/ 45 h 232"/>
                <a:gd name="T24" fmla="*/ 67 w 154"/>
                <a:gd name="T25" fmla="*/ 13 h 232"/>
                <a:gd name="T26" fmla="*/ 120 w 154"/>
                <a:gd name="T27" fmla="*/ 68 h 232"/>
                <a:gd name="T28" fmla="*/ 87 w 154"/>
                <a:gd name="T29" fmla="*/ 135 h 232"/>
                <a:gd name="T30" fmla="*/ 3 w 154"/>
                <a:gd name="T31" fmla="*/ 218 h 232"/>
                <a:gd name="T32" fmla="*/ 0 w 154"/>
                <a:gd name="T33" fmla="*/ 232 h 232"/>
                <a:gd name="T34" fmla="*/ 143 w 154"/>
                <a:gd name="T35" fmla="*/ 232 h 232"/>
                <a:gd name="T36" fmla="*/ 154 w 154"/>
                <a:gd name="T37" fmla="*/ 16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232">
                  <a:moveTo>
                    <a:pt x="154" y="168"/>
                  </a:moveTo>
                  <a:lnTo>
                    <a:pt x="142" y="168"/>
                  </a:lnTo>
                  <a:cubicBezTo>
                    <a:pt x="141" y="176"/>
                    <a:pt x="137" y="196"/>
                    <a:pt x="133" y="200"/>
                  </a:cubicBezTo>
                  <a:cubicBezTo>
                    <a:pt x="130" y="202"/>
                    <a:pt x="103" y="202"/>
                    <a:pt x="98" y="202"/>
                  </a:cubicBezTo>
                  <a:lnTo>
                    <a:pt x="34" y="202"/>
                  </a:lnTo>
                  <a:cubicBezTo>
                    <a:pt x="71" y="170"/>
                    <a:pt x="83" y="160"/>
                    <a:pt x="104" y="143"/>
                  </a:cubicBezTo>
                  <a:cubicBezTo>
                    <a:pt x="130" y="123"/>
                    <a:pt x="154" y="101"/>
                    <a:pt x="154" y="68"/>
                  </a:cubicBezTo>
                  <a:cubicBezTo>
                    <a:pt x="154" y="26"/>
                    <a:pt x="117" y="0"/>
                    <a:pt x="72" y="0"/>
                  </a:cubicBezTo>
                  <a:cubicBezTo>
                    <a:pt x="29" y="0"/>
                    <a:pt x="0" y="30"/>
                    <a:pt x="0" y="62"/>
                  </a:cubicBezTo>
                  <a:cubicBezTo>
                    <a:pt x="0" y="80"/>
                    <a:pt x="15" y="82"/>
                    <a:pt x="18" y="82"/>
                  </a:cubicBezTo>
                  <a:cubicBezTo>
                    <a:pt x="27" y="82"/>
                    <a:pt x="37" y="76"/>
                    <a:pt x="37" y="64"/>
                  </a:cubicBezTo>
                  <a:cubicBezTo>
                    <a:pt x="37" y="57"/>
                    <a:pt x="34" y="45"/>
                    <a:pt x="16" y="45"/>
                  </a:cubicBezTo>
                  <a:cubicBezTo>
                    <a:pt x="27" y="20"/>
                    <a:pt x="51" y="13"/>
                    <a:pt x="67" y="13"/>
                  </a:cubicBezTo>
                  <a:cubicBezTo>
                    <a:pt x="102" y="13"/>
                    <a:pt x="120" y="40"/>
                    <a:pt x="120" y="68"/>
                  </a:cubicBezTo>
                  <a:cubicBezTo>
                    <a:pt x="120" y="98"/>
                    <a:pt x="98" y="122"/>
                    <a:pt x="87" y="135"/>
                  </a:cubicBezTo>
                  <a:lnTo>
                    <a:pt x="3" y="218"/>
                  </a:lnTo>
                  <a:cubicBezTo>
                    <a:pt x="0" y="221"/>
                    <a:pt x="0" y="222"/>
                    <a:pt x="0" y="232"/>
                  </a:cubicBezTo>
                  <a:lnTo>
                    <a:pt x="143" y="232"/>
                  </a:lnTo>
                  <a:lnTo>
                    <a:pt x="154" y="168"/>
                  </a:ln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6">
              <a:extLst>
                <a:ext uri="{FF2B5EF4-FFF2-40B4-BE49-F238E27FC236}">
                  <a16:creationId xmlns:a16="http://schemas.microsoft.com/office/drawing/2014/main" id="{31A3E8D3-3D8D-4BE4-ACD9-26C2F8634653}"/>
                </a:ext>
              </a:extLst>
            </p:cNvPr>
            <p:cNvSpPr>
              <a:spLocks/>
            </p:cNvSpPr>
            <p:nvPr>
              <p:custDataLst>
                <p:tags r:id="rId31"/>
              </p:custDataLst>
            </p:nvPr>
          </p:nvSpPr>
          <p:spPr bwMode="auto">
            <a:xfrm>
              <a:off x="2289176" y="6462713"/>
              <a:ext cx="111125" cy="111125"/>
            </a:xfrm>
            <a:custGeom>
              <a:avLst/>
              <a:gdLst>
                <a:gd name="T0" fmla="*/ 362 w 362"/>
                <a:gd name="T1" fmla="*/ 6 h 341"/>
                <a:gd name="T2" fmla="*/ 356 w 362"/>
                <a:gd name="T3" fmla="*/ 0 h 341"/>
                <a:gd name="T4" fmla="*/ 315 w 362"/>
                <a:gd name="T5" fmla="*/ 1 h 341"/>
                <a:gd name="T6" fmla="*/ 265 w 362"/>
                <a:gd name="T7" fmla="*/ 0 h 341"/>
                <a:gd name="T8" fmla="*/ 255 w 362"/>
                <a:gd name="T9" fmla="*/ 9 h 341"/>
                <a:gd name="T10" fmla="*/ 263 w 362"/>
                <a:gd name="T11" fmla="*/ 15 h 341"/>
                <a:gd name="T12" fmla="*/ 281 w 362"/>
                <a:gd name="T13" fmla="*/ 27 h 341"/>
                <a:gd name="T14" fmla="*/ 267 w 362"/>
                <a:gd name="T15" fmla="*/ 51 h 341"/>
                <a:gd name="T16" fmla="*/ 152 w 362"/>
                <a:gd name="T17" fmla="*/ 184 h 341"/>
                <a:gd name="T18" fmla="*/ 97 w 362"/>
                <a:gd name="T19" fmla="*/ 36 h 341"/>
                <a:gd name="T20" fmla="*/ 94 w 362"/>
                <a:gd name="T21" fmla="*/ 27 h 341"/>
                <a:gd name="T22" fmla="*/ 123 w 362"/>
                <a:gd name="T23" fmla="*/ 15 h 341"/>
                <a:gd name="T24" fmla="*/ 135 w 362"/>
                <a:gd name="T25" fmla="*/ 5 h 341"/>
                <a:gd name="T26" fmla="*/ 128 w 362"/>
                <a:gd name="T27" fmla="*/ 0 h 341"/>
                <a:gd name="T28" fmla="*/ 65 w 362"/>
                <a:gd name="T29" fmla="*/ 1 h 341"/>
                <a:gd name="T30" fmla="*/ 9 w 362"/>
                <a:gd name="T31" fmla="*/ 0 h 341"/>
                <a:gd name="T32" fmla="*/ 0 w 362"/>
                <a:gd name="T33" fmla="*/ 10 h 341"/>
                <a:gd name="T34" fmla="*/ 11 w 362"/>
                <a:gd name="T35" fmla="*/ 15 h 341"/>
                <a:gd name="T36" fmla="*/ 47 w 362"/>
                <a:gd name="T37" fmla="*/ 32 h 341"/>
                <a:gd name="T38" fmla="*/ 109 w 362"/>
                <a:gd name="T39" fmla="*/ 196 h 341"/>
                <a:gd name="T40" fmla="*/ 111 w 362"/>
                <a:gd name="T41" fmla="*/ 205 h 341"/>
                <a:gd name="T42" fmla="*/ 88 w 362"/>
                <a:gd name="T43" fmla="*/ 296 h 341"/>
                <a:gd name="T44" fmla="*/ 41 w 362"/>
                <a:gd name="T45" fmla="*/ 325 h 341"/>
                <a:gd name="T46" fmla="*/ 28 w 362"/>
                <a:gd name="T47" fmla="*/ 335 h 341"/>
                <a:gd name="T48" fmla="*/ 35 w 362"/>
                <a:gd name="T49" fmla="*/ 341 h 341"/>
                <a:gd name="T50" fmla="*/ 98 w 362"/>
                <a:gd name="T51" fmla="*/ 339 h 341"/>
                <a:gd name="T52" fmla="*/ 162 w 362"/>
                <a:gd name="T53" fmla="*/ 341 h 341"/>
                <a:gd name="T54" fmla="*/ 171 w 362"/>
                <a:gd name="T55" fmla="*/ 331 h 341"/>
                <a:gd name="T56" fmla="*/ 157 w 362"/>
                <a:gd name="T57" fmla="*/ 325 h 341"/>
                <a:gd name="T58" fmla="*/ 138 w 362"/>
                <a:gd name="T59" fmla="*/ 324 h 341"/>
                <a:gd name="T60" fmla="*/ 125 w 362"/>
                <a:gd name="T61" fmla="*/ 316 h 341"/>
                <a:gd name="T62" fmla="*/ 132 w 362"/>
                <a:gd name="T63" fmla="*/ 285 h 341"/>
                <a:gd name="T64" fmla="*/ 149 w 362"/>
                <a:gd name="T65" fmla="*/ 214 h 341"/>
                <a:gd name="T66" fmla="*/ 156 w 362"/>
                <a:gd name="T67" fmla="*/ 199 h 341"/>
                <a:gd name="T68" fmla="*/ 280 w 362"/>
                <a:gd name="T69" fmla="*/ 57 h 341"/>
                <a:gd name="T70" fmla="*/ 287 w 362"/>
                <a:gd name="T71" fmla="*/ 50 h 341"/>
                <a:gd name="T72" fmla="*/ 352 w 362"/>
                <a:gd name="T73" fmla="*/ 15 h 341"/>
                <a:gd name="T74" fmla="*/ 362 w 362"/>
                <a:gd name="T75" fmla="*/ 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41">
                  <a:moveTo>
                    <a:pt x="362" y="6"/>
                  </a:moveTo>
                  <a:cubicBezTo>
                    <a:pt x="362" y="2"/>
                    <a:pt x="360" y="0"/>
                    <a:pt x="356" y="0"/>
                  </a:cubicBezTo>
                  <a:cubicBezTo>
                    <a:pt x="343" y="0"/>
                    <a:pt x="328" y="1"/>
                    <a:pt x="315" y="1"/>
                  </a:cubicBezTo>
                  <a:cubicBezTo>
                    <a:pt x="298" y="1"/>
                    <a:pt x="281" y="0"/>
                    <a:pt x="265" y="0"/>
                  </a:cubicBezTo>
                  <a:cubicBezTo>
                    <a:pt x="262" y="0"/>
                    <a:pt x="255" y="0"/>
                    <a:pt x="255" y="9"/>
                  </a:cubicBezTo>
                  <a:cubicBezTo>
                    <a:pt x="255" y="15"/>
                    <a:pt x="260" y="15"/>
                    <a:pt x="263" y="15"/>
                  </a:cubicBezTo>
                  <a:cubicBezTo>
                    <a:pt x="266" y="15"/>
                    <a:pt x="281" y="16"/>
                    <a:pt x="281" y="27"/>
                  </a:cubicBezTo>
                  <a:cubicBezTo>
                    <a:pt x="281" y="35"/>
                    <a:pt x="269" y="48"/>
                    <a:pt x="267" y="51"/>
                  </a:cubicBezTo>
                  <a:lnTo>
                    <a:pt x="152" y="184"/>
                  </a:lnTo>
                  <a:lnTo>
                    <a:pt x="97" y="36"/>
                  </a:lnTo>
                  <a:cubicBezTo>
                    <a:pt x="94" y="29"/>
                    <a:pt x="94" y="27"/>
                    <a:pt x="94" y="27"/>
                  </a:cubicBezTo>
                  <a:cubicBezTo>
                    <a:pt x="94" y="15"/>
                    <a:pt x="118" y="15"/>
                    <a:pt x="123" y="15"/>
                  </a:cubicBezTo>
                  <a:cubicBezTo>
                    <a:pt x="130" y="15"/>
                    <a:pt x="135" y="15"/>
                    <a:pt x="135" y="5"/>
                  </a:cubicBezTo>
                  <a:cubicBezTo>
                    <a:pt x="135" y="0"/>
                    <a:pt x="129" y="0"/>
                    <a:pt x="128" y="0"/>
                  </a:cubicBezTo>
                  <a:lnTo>
                    <a:pt x="65" y="1"/>
                  </a:lnTo>
                  <a:cubicBezTo>
                    <a:pt x="52" y="1"/>
                    <a:pt x="22" y="0"/>
                    <a:pt x="9" y="0"/>
                  </a:cubicBezTo>
                  <a:cubicBezTo>
                    <a:pt x="6" y="0"/>
                    <a:pt x="0" y="0"/>
                    <a:pt x="0" y="10"/>
                  </a:cubicBezTo>
                  <a:cubicBezTo>
                    <a:pt x="0" y="15"/>
                    <a:pt x="5" y="15"/>
                    <a:pt x="11" y="15"/>
                  </a:cubicBezTo>
                  <a:cubicBezTo>
                    <a:pt x="41" y="15"/>
                    <a:pt x="43" y="20"/>
                    <a:pt x="47" y="32"/>
                  </a:cubicBezTo>
                  <a:lnTo>
                    <a:pt x="109" y="196"/>
                  </a:lnTo>
                  <a:cubicBezTo>
                    <a:pt x="109" y="198"/>
                    <a:pt x="111" y="203"/>
                    <a:pt x="111" y="205"/>
                  </a:cubicBezTo>
                  <a:cubicBezTo>
                    <a:pt x="111" y="206"/>
                    <a:pt x="91" y="287"/>
                    <a:pt x="88" y="296"/>
                  </a:cubicBezTo>
                  <a:cubicBezTo>
                    <a:pt x="82" y="323"/>
                    <a:pt x="81" y="325"/>
                    <a:pt x="41" y="325"/>
                  </a:cubicBezTo>
                  <a:cubicBezTo>
                    <a:pt x="32" y="325"/>
                    <a:pt x="28" y="325"/>
                    <a:pt x="28" y="335"/>
                  </a:cubicBezTo>
                  <a:cubicBezTo>
                    <a:pt x="28" y="341"/>
                    <a:pt x="35" y="341"/>
                    <a:pt x="35" y="341"/>
                  </a:cubicBezTo>
                  <a:lnTo>
                    <a:pt x="98" y="339"/>
                  </a:lnTo>
                  <a:lnTo>
                    <a:pt x="162" y="341"/>
                  </a:lnTo>
                  <a:cubicBezTo>
                    <a:pt x="165" y="341"/>
                    <a:pt x="171" y="341"/>
                    <a:pt x="171" y="331"/>
                  </a:cubicBezTo>
                  <a:cubicBezTo>
                    <a:pt x="171" y="325"/>
                    <a:pt x="167" y="325"/>
                    <a:pt x="157" y="325"/>
                  </a:cubicBezTo>
                  <a:cubicBezTo>
                    <a:pt x="157" y="325"/>
                    <a:pt x="147" y="325"/>
                    <a:pt x="138" y="324"/>
                  </a:cubicBezTo>
                  <a:cubicBezTo>
                    <a:pt x="128" y="323"/>
                    <a:pt x="125" y="322"/>
                    <a:pt x="125" y="316"/>
                  </a:cubicBezTo>
                  <a:cubicBezTo>
                    <a:pt x="125" y="313"/>
                    <a:pt x="129" y="295"/>
                    <a:pt x="132" y="285"/>
                  </a:cubicBezTo>
                  <a:lnTo>
                    <a:pt x="149" y="214"/>
                  </a:lnTo>
                  <a:cubicBezTo>
                    <a:pt x="152" y="205"/>
                    <a:pt x="152" y="203"/>
                    <a:pt x="156" y="199"/>
                  </a:cubicBezTo>
                  <a:lnTo>
                    <a:pt x="280" y="57"/>
                  </a:lnTo>
                  <a:lnTo>
                    <a:pt x="287" y="50"/>
                  </a:lnTo>
                  <a:cubicBezTo>
                    <a:pt x="302" y="35"/>
                    <a:pt x="318" y="18"/>
                    <a:pt x="352" y="15"/>
                  </a:cubicBezTo>
                  <a:cubicBezTo>
                    <a:pt x="358" y="15"/>
                    <a:pt x="362" y="15"/>
                    <a:pt x="362" y="6"/>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7">
              <a:extLst>
                <a:ext uri="{FF2B5EF4-FFF2-40B4-BE49-F238E27FC236}">
                  <a16:creationId xmlns:a16="http://schemas.microsoft.com/office/drawing/2014/main" id="{02720FE1-19D0-4D6D-B3AF-AEA89D7BA5A8}"/>
                </a:ext>
              </a:extLst>
            </p:cNvPr>
            <p:cNvSpPr>
              <a:spLocks noEditPoints="1"/>
            </p:cNvSpPr>
            <p:nvPr>
              <p:custDataLst>
                <p:tags r:id="rId32"/>
              </p:custDataLst>
            </p:nvPr>
          </p:nvSpPr>
          <p:spPr bwMode="auto">
            <a:xfrm>
              <a:off x="2455864" y="6513513"/>
              <a:ext cx="101600" cy="38100"/>
            </a:xfrm>
            <a:custGeom>
              <a:avLst/>
              <a:gdLst>
                <a:gd name="T0" fmla="*/ 331 w 331"/>
                <a:gd name="T1" fmla="*/ 10 h 117"/>
                <a:gd name="T2" fmla="*/ 315 w 331"/>
                <a:gd name="T3" fmla="*/ 0 h 117"/>
                <a:gd name="T4" fmla="*/ 16 w 331"/>
                <a:gd name="T5" fmla="*/ 0 h 117"/>
                <a:gd name="T6" fmla="*/ 0 w 331"/>
                <a:gd name="T7" fmla="*/ 10 h 117"/>
                <a:gd name="T8" fmla="*/ 16 w 331"/>
                <a:gd name="T9" fmla="*/ 20 h 117"/>
                <a:gd name="T10" fmla="*/ 314 w 331"/>
                <a:gd name="T11" fmla="*/ 20 h 117"/>
                <a:gd name="T12" fmla="*/ 331 w 331"/>
                <a:gd name="T13" fmla="*/ 10 h 117"/>
                <a:gd name="T14" fmla="*/ 331 w 331"/>
                <a:gd name="T15" fmla="*/ 107 h 117"/>
                <a:gd name="T16" fmla="*/ 314 w 331"/>
                <a:gd name="T17" fmla="*/ 97 h 117"/>
                <a:gd name="T18" fmla="*/ 16 w 331"/>
                <a:gd name="T19" fmla="*/ 97 h 117"/>
                <a:gd name="T20" fmla="*/ 0 w 331"/>
                <a:gd name="T21" fmla="*/ 107 h 117"/>
                <a:gd name="T22" fmla="*/ 16 w 331"/>
                <a:gd name="T23" fmla="*/ 117 h 117"/>
                <a:gd name="T24" fmla="*/ 315 w 331"/>
                <a:gd name="T25" fmla="*/ 117 h 117"/>
                <a:gd name="T26" fmla="*/ 331 w 331"/>
                <a:gd name="T2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1" h="117">
                  <a:moveTo>
                    <a:pt x="331" y="10"/>
                  </a:moveTo>
                  <a:cubicBezTo>
                    <a:pt x="331" y="0"/>
                    <a:pt x="322" y="0"/>
                    <a:pt x="315" y="0"/>
                  </a:cubicBezTo>
                  <a:lnTo>
                    <a:pt x="16" y="0"/>
                  </a:lnTo>
                  <a:cubicBezTo>
                    <a:pt x="9" y="0"/>
                    <a:pt x="0" y="0"/>
                    <a:pt x="0" y="10"/>
                  </a:cubicBezTo>
                  <a:cubicBezTo>
                    <a:pt x="0" y="20"/>
                    <a:pt x="9" y="20"/>
                    <a:pt x="16" y="20"/>
                  </a:cubicBezTo>
                  <a:lnTo>
                    <a:pt x="314" y="20"/>
                  </a:lnTo>
                  <a:cubicBezTo>
                    <a:pt x="322" y="20"/>
                    <a:pt x="331" y="20"/>
                    <a:pt x="331" y="10"/>
                  </a:cubicBezTo>
                  <a:close/>
                  <a:moveTo>
                    <a:pt x="331" y="107"/>
                  </a:moveTo>
                  <a:cubicBezTo>
                    <a:pt x="331" y="97"/>
                    <a:pt x="322" y="97"/>
                    <a:pt x="314" y="97"/>
                  </a:cubicBezTo>
                  <a:lnTo>
                    <a:pt x="16" y="97"/>
                  </a:lnTo>
                  <a:cubicBezTo>
                    <a:pt x="9" y="97"/>
                    <a:pt x="0" y="97"/>
                    <a:pt x="0" y="107"/>
                  </a:cubicBezTo>
                  <a:cubicBezTo>
                    <a:pt x="0" y="117"/>
                    <a:pt x="9" y="117"/>
                    <a:pt x="16" y="117"/>
                  </a:cubicBezTo>
                  <a:lnTo>
                    <a:pt x="315" y="117"/>
                  </a:lnTo>
                  <a:cubicBezTo>
                    <a:pt x="322" y="117"/>
                    <a:pt x="331" y="117"/>
                    <a:pt x="331" y="10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8">
              <a:extLst>
                <a:ext uri="{FF2B5EF4-FFF2-40B4-BE49-F238E27FC236}">
                  <a16:creationId xmlns:a16="http://schemas.microsoft.com/office/drawing/2014/main" id="{69B33C65-CF36-4B1F-95C5-4A7448216533}"/>
                </a:ext>
              </a:extLst>
            </p:cNvPr>
            <p:cNvSpPr>
              <a:spLocks noEditPoints="1"/>
            </p:cNvSpPr>
            <p:nvPr>
              <p:custDataLst>
                <p:tags r:id="rId33"/>
              </p:custDataLst>
            </p:nvPr>
          </p:nvSpPr>
          <p:spPr bwMode="auto">
            <a:xfrm>
              <a:off x="2614614" y="6464301"/>
              <a:ext cx="63500" cy="112713"/>
            </a:xfrm>
            <a:custGeom>
              <a:avLst/>
              <a:gdLst>
                <a:gd name="T0" fmla="*/ 210 w 210"/>
                <a:gd name="T1" fmla="*/ 173 h 344"/>
                <a:gd name="T2" fmla="*/ 190 w 210"/>
                <a:gd name="T3" fmla="*/ 56 h 344"/>
                <a:gd name="T4" fmla="*/ 105 w 210"/>
                <a:gd name="T5" fmla="*/ 0 h 344"/>
                <a:gd name="T6" fmla="*/ 18 w 210"/>
                <a:gd name="T7" fmla="*/ 60 h 344"/>
                <a:gd name="T8" fmla="*/ 0 w 210"/>
                <a:gd name="T9" fmla="*/ 173 h 344"/>
                <a:gd name="T10" fmla="*/ 22 w 210"/>
                <a:gd name="T11" fmla="*/ 293 h 344"/>
                <a:gd name="T12" fmla="*/ 105 w 210"/>
                <a:gd name="T13" fmla="*/ 344 h 344"/>
                <a:gd name="T14" fmla="*/ 191 w 210"/>
                <a:gd name="T15" fmla="*/ 286 h 344"/>
                <a:gd name="T16" fmla="*/ 210 w 210"/>
                <a:gd name="T17" fmla="*/ 173 h 344"/>
                <a:gd name="T18" fmla="*/ 169 w 210"/>
                <a:gd name="T19" fmla="*/ 167 h 344"/>
                <a:gd name="T20" fmla="*/ 163 w 210"/>
                <a:gd name="T21" fmla="*/ 270 h 344"/>
                <a:gd name="T22" fmla="*/ 105 w 210"/>
                <a:gd name="T23" fmla="*/ 333 h 344"/>
                <a:gd name="T24" fmla="*/ 47 w 210"/>
                <a:gd name="T25" fmla="*/ 272 h 344"/>
                <a:gd name="T26" fmla="*/ 41 w 210"/>
                <a:gd name="T27" fmla="*/ 167 h 344"/>
                <a:gd name="T28" fmla="*/ 45 w 210"/>
                <a:gd name="T29" fmla="*/ 75 h 344"/>
                <a:gd name="T30" fmla="*/ 105 w 210"/>
                <a:gd name="T31" fmla="*/ 11 h 344"/>
                <a:gd name="T32" fmla="*/ 164 w 210"/>
                <a:gd name="T33" fmla="*/ 70 h 344"/>
                <a:gd name="T34" fmla="*/ 169 w 210"/>
                <a:gd name="T35" fmla="*/ 16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0" h="344">
                  <a:moveTo>
                    <a:pt x="210" y="173"/>
                  </a:moveTo>
                  <a:cubicBezTo>
                    <a:pt x="210" y="133"/>
                    <a:pt x="207" y="93"/>
                    <a:pt x="190" y="56"/>
                  </a:cubicBezTo>
                  <a:cubicBezTo>
                    <a:pt x="167" y="8"/>
                    <a:pt x="126" y="0"/>
                    <a:pt x="105" y="0"/>
                  </a:cubicBezTo>
                  <a:cubicBezTo>
                    <a:pt x="75" y="0"/>
                    <a:pt x="39" y="13"/>
                    <a:pt x="18" y="60"/>
                  </a:cubicBezTo>
                  <a:cubicBezTo>
                    <a:pt x="3" y="94"/>
                    <a:pt x="0" y="133"/>
                    <a:pt x="0" y="173"/>
                  </a:cubicBezTo>
                  <a:cubicBezTo>
                    <a:pt x="0" y="210"/>
                    <a:pt x="2" y="255"/>
                    <a:pt x="22" y="293"/>
                  </a:cubicBezTo>
                  <a:cubicBezTo>
                    <a:pt x="44" y="334"/>
                    <a:pt x="80" y="344"/>
                    <a:pt x="105" y="344"/>
                  </a:cubicBezTo>
                  <a:cubicBezTo>
                    <a:pt x="132" y="344"/>
                    <a:pt x="170" y="333"/>
                    <a:pt x="191" y="286"/>
                  </a:cubicBezTo>
                  <a:cubicBezTo>
                    <a:pt x="207" y="251"/>
                    <a:pt x="210" y="212"/>
                    <a:pt x="210" y="173"/>
                  </a:cubicBezTo>
                  <a:close/>
                  <a:moveTo>
                    <a:pt x="169" y="167"/>
                  </a:moveTo>
                  <a:cubicBezTo>
                    <a:pt x="169" y="204"/>
                    <a:pt x="169" y="238"/>
                    <a:pt x="163" y="270"/>
                  </a:cubicBezTo>
                  <a:cubicBezTo>
                    <a:pt x="156" y="318"/>
                    <a:pt x="127" y="333"/>
                    <a:pt x="105" y="333"/>
                  </a:cubicBezTo>
                  <a:cubicBezTo>
                    <a:pt x="85" y="333"/>
                    <a:pt x="56" y="320"/>
                    <a:pt x="47" y="272"/>
                  </a:cubicBezTo>
                  <a:cubicBezTo>
                    <a:pt x="41" y="242"/>
                    <a:pt x="41" y="196"/>
                    <a:pt x="41" y="167"/>
                  </a:cubicBezTo>
                  <a:cubicBezTo>
                    <a:pt x="41" y="135"/>
                    <a:pt x="41" y="102"/>
                    <a:pt x="45" y="75"/>
                  </a:cubicBezTo>
                  <a:cubicBezTo>
                    <a:pt x="55" y="16"/>
                    <a:pt x="92" y="11"/>
                    <a:pt x="105" y="11"/>
                  </a:cubicBezTo>
                  <a:cubicBezTo>
                    <a:pt x="121" y="11"/>
                    <a:pt x="154" y="20"/>
                    <a:pt x="164" y="70"/>
                  </a:cubicBezTo>
                  <a:cubicBezTo>
                    <a:pt x="169" y="98"/>
                    <a:pt x="169" y="135"/>
                    <a:pt x="169" y="167"/>
                  </a:cubicBezTo>
                </a:path>
              </a:pathLst>
            </a:custGeom>
            <a:solidFill>
              <a:srgbClr val="000000"/>
            </a:solidFill>
            <a:ln w="0">
              <a:noFill/>
              <a:prstDash val="solid"/>
              <a:round/>
              <a:headEnd/>
              <a:tailEnd/>
            </a:ln>
            <a:extLst>
              <a:ext uri="{91240B29-F687-4F45-9708-019B960494DF}">
                <a14:hiddenLine xmlns:a14="http://schemas.microsoft.com/office/drawing/2010/main" w="0">
                  <a:solidFill>
                    <a:srgbClr val="000000"/>
                  </a:solidFill>
                  <a:prstDash val="solid"/>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146262538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時不変な座標変換では</a:t>
            </a:r>
            <a:r>
              <a:rPr kumimoji="1"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時不変な座標変換では、</a:t>
            </a:r>
            <a:endParaRPr lang="en-US" altLang="ja-JP" sz="2000" dirty="0"/>
          </a:p>
          <a:p>
            <a:endParaRPr kumimoji="1" lang="en-US" altLang="ja-JP" sz="2000" dirty="0"/>
          </a:p>
          <a:p>
            <a:endParaRPr lang="en-US" altLang="ja-JP" sz="1000" dirty="0"/>
          </a:p>
          <a:p>
            <a:r>
              <a:rPr lang="ja-JP" altLang="en-US" sz="2000" dirty="0"/>
              <a:t>このときの運動エネルギー</a:t>
            </a:r>
            <a:endParaRPr lang="en-US" altLang="ja-JP" sz="2000" dirty="0"/>
          </a:p>
          <a:p>
            <a:endParaRPr kumimoji="1" lang="en-US" altLang="ja-JP" sz="2000" dirty="0"/>
          </a:p>
          <a:p>
            <a:endParaRPr lang="en-US" altLang="ja-JP" sz="2000" dirty="0"/>
          </a:p>
          <a:p>
            <a:endParaRPr kumimoji="1" lang="en-US" altLang="ja-JP" sz="2000" dirty="0"/>
          </a:p>
          <a:p>
            <a:endParaRPr lang="en-US" altLang="ja-JP" sz="2000" dirty="0"/>
          </a:p>
          <a:p>
            <a:endParaRPr kumimoji="1" lang="en-US" altLang="ja-JP" sz="2000" dirty="0"/>
          </a:p>
          <a:p>
            <a:r>
              <a:rPr lang="en-US" altLang="ja-JP" sz="2000" dirty="0">
                <a:latin typeface="cmmi10" pitchFamily="34" charset="0"/>
              </a:rPr>
              <a:t>M</a:t>
            </a:r>
            <a:r>
              <a:rPr lang="en-US" altLang="ja-JP" sz="2000" dirty="0">
                <a:latin typeface="cmr10" pitchFamily="34" charset="0"/>
              </a:rPr>
              <a:t>(</a:t>
            </a:r>
            <a:r>
              <a:rPr lang="en-US" altLang="ja-JP" sz="2000" dirty="0">
                <a:latin typeface="cmmi10" pitchFamily="34" charset="0"/>
              </a:rPr>
              <a:t>q</a:t>
            </a:r>
            <a:r>
              <a:rPr lang="en-US" altLang="ja-JP" sz="2000" dirty="0">
                <a:latin typeface="cmr10" pitchFamily="34" charset="0"/>
              </a:rPr>
              <a:t>)</a:t>
            </a:r>
            <a:r>
              <a:rPr lang="en-US" altLang="ja-JP" sz="2000" dirty="0"/>
              <a:t> :   </a:t>
            </a:r>
            <a:r>
              <a:rPr lang="ja-JP" altLang="en-US" sz="2000" dirty="0"/>
              <a:t>慣性行列 </a:t>
            </a:r>
            <a:r>
              <a:rPr lang="en-US" altLang="ja-JP" sz="2000" dirty="0"/>
              <a:t>(inertia matrix)</a:t>
            </a:r>
          </a:p>
          <a:p>
            <a:pPr marL="0" indent="0">
              <a:buNone/>
            </a:pPr>
            <a:r>
              <a:rPr kumimoji="1" lang="en-US" altLang="ja-JP" sz="2000" dirty="0"/>
              <a:t>	</a:t>
            </a:r>
            <a:r>
              <a:rPr lang="ja-JP" altLang="en-US" sz="2000" dirty="0"/>
              <a:t>⇒ </a:t>
            </a:r>
            <a:r>
              <a:rPr lang="ja-JP" altLang="en-US" sz="2000" dirty="0">
                <a:solidFill>
                  <a:srgbClr val="FF0000"/>
                </a:solidFill>
              </a:rPr>
              <a:t>正定対称行列になる</a:t>
            </a:r>
            <a:endParaRPr kumimoji="1" lang="ja-JP" altLang="en-US" sz="2000" dirty="0">
              <a:solidFill>
                <a:srgbClr val="FF0000"/>
              </a:solidFill>
            </a:endParaRPr>
          </a:p>
        </p:txBody>
      </p:sp>
      <p:pic>
        <p:nvPicPr>
          <p:cNvPr id="1028" name="Picture 4" descr="\begin{align*}&#10;&amp;x=\Phi(q)\ \Rightarrow \ \dot{x}=\frac{\partial\Phi(q)}{\partial q}\dot{q}&#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600" y="1628800"/>
            <a:ext cx="2935796" cy="603504"/>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begin{align*}&#10;&amp;T(q,\dot{q})=\frac{1}{2}\dot{q}^T\left(\frac{\partial\Phi(q)}{\partial q}\right)^T&#10;\begin{bmatrix}&#10;m_1 &amp; &amp; 0\\&#10;&amp;\ddots &amp; \\&#10;0&amp; &amp; m_n&#10;\end{bmatrix}&#10;\frac{\partial\Phi(q)}{\partial q}\dot{q}\\&#10;&amp;\quad&#10;=\frac{1}{2}&#10;\dot{q}^TM(q)\dot{q}&#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9993" y="2636912"/>
            <a:ext cx="5742718" cy="1731931"/>
          </a:xfrm>
          <a:prstGeom prst="rect">
            <a:avLst/>
          </a:prstGeom>
          <a:noFill/>
          <a:extLst>
            <a:ext uri="{909E8E84-426E-40DD-AFC4-6F175D3DCCD1}">
              <a14:hiddenFill xmlns:a14="http://schemas.microsoft.com/office/drawing/2010/main">
                <a:solidFill>
                  <a:srgbClr val="FFFFFF"/>
                </a:solidFill>
              </a14:hiddenFill>
            </a:ext>
          </a:extLst>
        </p:spPr>
      </p:pic>
      <p:sp>
        <p:nvSpPr>
          <p:cNvPr id="7" name="正方形/長方形 6"/>
          <p:cNvSpPr/>
          <p:nvPr/>
        </p:nvSpPr>
        <p:spPr>
          <a:xfrm>
            <a:off x="1259632" y="3717032"/>
            <a:ext cx="1584176" cy="723819"/>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3203848" y="3894275"/>
            <a:ext cx="5273560" cy="369332"/>
          </a:xfrm>
          <a:prstGeom prst="rect">
            <a:avLst/>
          </a:prstGeom>
          <a:noFill/>
        </p:spPr>
        <p:txBody>
          <a:bodyPr wrap="none" rtlCol="0">
            <a:spAutoFit/>
          </a:bodyPr>
          <a:lstStyle/>
          <a:p>
            <a:r>
              <a:rPr kumimoji="1" lang="ja-JP" altLang="en-US" dirty="0"/>
              <a:t>一般化速度の</a:t>
            </a:r>
            <a:r>
              <a:rPr kumimoji="1" lang="en-US" altLang="ja-JP" dirty="0"/>
              <a:t>2</a:t>
            </a:r>
            <a:r>
              <a:rPr kumimoji="1" lang="ja-JP" altLang="en-US" dirty="0"/>
              <a:t>次形式 </a:t>
            </a:r>
            <a:r>
              <a:rPr kumimoji="1" lang="en-US" altLang="ja-JP" dirty="0"/>
              <a:t>(quadratic form) = </a:t>
            </a:r>
            <a:r>
              <a:rPr kumimoji="1" lang="ja-JP" altLang="en-US" dirty="0"/>
              <a:t>同次</a:t>
            </a:r>
            <a:r>
              <a:rPr kumimoji="1" lang="en-US" altLang="ja-JP" dirty="0"/>
              <a:t>2</a:t>
            </a:r>
            <a:r>
              <a:rPr kumimoji="1" lang="ja-JP" altLang="en-US" dirty="0"/>
              <a:t>次式</a:t>
            </a:r>
          </a:p>
        </p:txBody>
      </p:sp>
      <p:sp>
        <p:nvSpPr>
          <p:cNvPr id="4" name="スライド番号プレースホルダー 3">
            <a:extLst>
              <a:ext uri="{FF2B5EF4-FFF2-40B4-BE49-F238E27FC236}">
                <a16:creationId xmlns:a16="http://schemas.microsoft.com/office/drawing/2014/main" id="{0C4511DD-4749-40BB-BCAC-6EE09ACBA604}"/>
              </a:ext>
            </a:extLst>
          </p:cNvPr>
          <p:cNvSpPr>
            <a:spLocks noGrp="1"/>
          </p:cNvSpPr>
          <p:nvPr>
            <p:ph type="sldNum" sz="quarter" idx="12"/>
          </p:nvPr>
        </p:nvSpPr>
        <p:spPr/>
        <p:txBody>
          <a:bodyPr/>
          <a:lstStyle/>
          <a:p>
            <a:fld id="{D2D8002D-B5B0-4BAC-B1F6-782DDCCE6D9C}" type="slidenum">
              <a:rPr kumimoji="1" lang="ja-JP" altLang="en-US" smtClean="0"/>
              <a:pPr/>
              <a:t>94</a:t>
            </a:fld>
            <a:endParaRPr kumimoji="1" lang="ja-JP" altLang="en-US" dirty="0"/>
          </a:p>
        </p:txBody>
      </p:sp>
    </p:spTree>
    <p:extLst>
      <p:ext uri="{BB962C8B-B14F-4D97-AF65-F5344CB8AC3E}">
        <p14:creationId xmlns:p14="http://schemas.microsoft.com/office/powerpoint/2010/main" val="172891752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時不変な座標変換では</a:t>
            </a:r>
            <a:r>
              <a:rPr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kumimoji="1" lang="ja-JP" altLang="en-US" sz="2000" dirty="0"/>
              <a:t>慣性行列による</a:t>
            </a:r>
            <a:r>
              <a:rPr kumimoji="1" lang="en-US" altLang="ja-JP" sz="2000" dirty="0"/>
              <a:t>E-L</a:t>
            </a:r>
            <a:r>
              <a:rPr kumimoji="1" lang="ja-JP" altLang="en-US" sz="2000" dirty="0"/>
              <a:t>方程式の表現</a:t>
            </a:r>
            <a:r>
              <a:rPr kumimoji="1" lang="en-US" altLang="ja-JP" sz="2000" dirty="0"/>
              <a:t>:</a:t>
            </a:r>
            <a:endParaRPr kumimoji="1" lang="ja-JP" altLang="en-US" sz="2000" dirty="0"/>
          </a:p>
        </p:txBody>
      </p:sp>
      <p:sp>
        <p:nvSpPr>
          <p:cNvPr id="7" name="正方形/長方形 6"/>
          <p:cNvSpPr/>
          <p:nvPr/>
        </p:nvSpPr>
        <p:spPr>
          <a:xfrm>
            <a:off x="899592" y="1628800"/>
            <a:ext cx="864096" cy="760380"/>
          </a:xfrm>
          <a:prstGeom prst="rect">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854586" y="2425207"/>
            <a:ext cx="954107" cy="400110"/>
          </a:xfrm>
          <a:prstGeom prst="rect">
            <a:avLst/>
          </a:prstGeom>
          <a:noFill/>
        </p:spPr>
        <p:txBody>
          <a:bodyPr wrap="none" rtlCol="0">
            <a:spAutoFit/>
          </a:bodyPr>
          <a:lstStyle/>
          <a:p>
            <a:r>
              <a:rPr kumimoji="1" lang="ja-JP" altLang="en-US" sz="2000" dirty="0">
                <a:solidFill>
                  <a:srgbClr val="7030A0"/>
                </a:solidFill>
              </a:rPr>
              <a:t>慣性力</a:t>
            </a:r>
          </a:p>
        </p:txBody>
      </p:sp>
      <p:sp>
        <p:nvSpPr>
          <p:cNvPr id="9" name="正方形/長方形 8"/>
          <p:cNvSpPr/>
          <p:nvPr/>
        </p:nvSpPr>
        <p:spPr>
          <a:xfrm>
            <a:off x="1958434" y="1628800"/>
            <a:ext cx="1156242" cy="76038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1958433" y="2425207"/>
            <a:ext cx="1266693" cy="400110"/>
          </a:xfrm>
          <a:prstGeom prst="rect">
            <a:avLst/>
          </a:prstGeom>
          <a:noFill/>
        </p:spPr>
        <p:txBody>
          <a:bodyPr wrap="none" rtlCol="0">
            <a:spAutoFit/>
          </a:bodyPr>
          <a:lstStyle/>
          <a:p>
            <a:r>
              <a:rPr lang="ja-JP" altLang="en-US" sz="2000" dirty="0">
                <a:solidFill>
                  <a:srgbClr val="FF0000"/>
                </a:solidFill>
              </a:rPr>
              <a:t>コリオリ力</a:t>
            </a:r>
            <a:endParaRPr kumimoji="1" lang="ja-JP" altLang="en-US" sz="2000" dirty="0">
              <a:solidFill>
                <a:srgbClr val="FF0000"/>
              </a:solidFill>
            </a:endParaRPr>
          </a:p>
        </p:txBody>
      </p:sp>
      <p:sp>
        <p:nvSpPr>
          <p:cNvPr id="11" name="正方形/長方形 10"/>
          <p:cNvSpPr/>
          <p:nvPr/>
        </p:nvSpPr>
        <p:spPr>
          <a:xfrm>
            <a:off x="3138488" y="1628800"/>
            <a:ext cx="2225600" cy="760381"/>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p:cNvSpPr txBox="1"/>
          <p:nvPr/>
        </p:nvSpPr>
        <p:spPr>
          <a:xfrm>
            <a:off x="3738230" y="2425207"/>
            <a:ext cx="954107" cy="400110"/>
          </a:xfrm>
          <a:prstGeom prst="rect">
            <a:avLst/>
          </a:prstGeom>
          <a:noFill/>
        </p:spPr>
        <p:txBody>
          <a:bodyPr wrap="none" rtlCol="0">
            <a:spAutoFit/>
          </a:bodyPr>
          <a:lstStyle/>
          <a:p>
            <a:r>
              <a:rPr kumimoji="1" lang="ja-JP" altLang="en-US" sz="2000" dirty="0">
                <a:solidFill>
                  <a:srgbClr val="0070C0"/>
                </a:solidFill>
              </a:rPr>
              <a:t>遠心力</a:t>
            </a:r>
          </a:p>
        </p:txBody>
      </p:sp>
      <p:sp>
        <p:nvSpPr>
          <p:cNvPr id="13" name="正方形/長方形 12"/>
          <p:cNvSpPr/>
          <p:nvPr/>
        </p:nvSpPr>
        <p:spPr>
          <a:xfrm>
            <a:off x="5612534" y="1628800"/>
            <a:ext cx="1407737" cy="760381"/>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5351609" y="2440596"/>
            <a:ext cx="1829347" cy="400110"/>
          </a:xfrm>
          <a:prstGeom prst="rect">
            <a:avLst/>
          </a:prstGeom>
          <a:noFill/>
        </p:spPr>
        <p:txBody>
          <a:bodyPr wrap="none" rtlCol="0">
            <a:spAutoFit/>
          </a:bodyPr>
          <a:lstStyle/>
          <a:p>
            <a:r>
              <a:rPr kumimoji="1" lang="ja-JP" altLang="en-US" sz="2000" dirty="0">
                <a:solidFill>
                  <a:srgbClr val="00B050"/>
                </a:solidFill>
              </a:rPr>
              <a:t>ポテンシャル力</a:t>
            </a:r>
          </a:p>
        </p:txBody>
      </p:sp>
      <p:sp>
        <p:nvSpPr>
          <p:cNvPr id="15" name="正方形/長方形 14"/>
          <p:cNvSpPr/>
          <p:nvPr/>
        </p:nvSpPr>
        <p:spPr>
          <a:xfrm>
            <a:off x="7264448" y="1835874"/>
            <a:ext cx="320811" cy="360040"/>
          </a:xfrm>
          <a:prstGeom prst="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7753940" y="1839954"/>
            <a:ext cx="697627" cy="400110"/>
          </a:xfrm>
          <a:prstGeom prst="rect">
            <a:avLst/>
          </a:prstGeom>
          <a:noFill/>
        </p:spPr>
        <p:txBody>
          <a:bodyPr wrap="none" rtlCol="0">
            <a:spAutoFit/>
          </a:bodyPr>
          <a:lstStyle/>
          <a:p>
            <a:r>
              <a:rPr lang="ja-JP" altLang="en-US" sz="2000" dirty="0">
                <a:solidFill>
                  <a:srgbClr val="FF9933"/>
                </a:solidFill>
              </a:rPr>
              <a:t>外力</a:t>
            </a:r>
            <a:endParaRPr kumimoji="1" lang="ja-JP" altLang="en-US" sz="2000" dirty="0">
              <a:solidFill>
                <a:srgbClr val="FF9933"/>
              </a:solidFill>
            </a:endParaRPr>
          </a:p>
        </p:txBody>
      </p:sp>
      <p:pic>
        <p:nvPicPr>
          <p:cNvPr id="2052" name="Picture 4" descr="\begin{align*}&#10;&amp; M(q)\ddot{q}+\frac{\partial M(q)\dot{q}}{\partial q}\dot{q}&#10;-\frac{1}{2}\left(\frac{\partial M(q)\dot{q}}{\partial q}\right)^T\dot{q}&#10;+\left(\frac{\partial D(q)}{\partial q}\right)^T=F&#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8651" y="1660934"/>
            <a:ext cx="6531674" cy="688372"/>
          </a:xfrm>
          <a:prstGeom prst="rect">
            <a:avLst/>
          </a:prstGeom>
          <a:noFill/>
          <a:extLst>
            <a:ext uri="{909E8E84-426E-40DD-AFC4-6F175D3DCCD1}">
              <a14:hiddenFill xmlns:a14="http://schemas.microsoft.com/office/drawing/2010/main">
                <a:solidFill>
                  <a:srgbClr val="FFFFFF"/>
                </a:solidFill>
              </a14:hiddenFill>
            </a:ext>
          </a:extLst>
        </p:spPr>
      </p:pic>
      <p:sp>
        <p:nvSpPr>
          <p:cNvPr id="17" name="左中かっこ 16"/>
          <p:cNvSpPr/>
          <p:nvPr/>
        </p:nvSpPr>
        <p:spPr>
          <a:xfrm rot="-5400000">
            <a:off x="1804467" y="1896426"/>
            <a:ext cx="381318" cy="2239100"/>
          </a:xfrm>
          <a:prstGeom prst="leftBrace">
            <a:avLst>
              <a:gd name="adj1" fmla="val 27194"/>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 name="左中かっこ 19"/>
          <p:cNvSpPr/>
          <p:nvPr/>
        </p:nvSpPr>
        <p:spPr>
          <a:xfrm rot="-5400000">
            <a:off x="4888722" y="1090474"/>
            <a:ext cx="381318" cy="3881781"/>
          </a:xfrm>
          <a:prstGeom prst="leftBrace">
            <a:avLst>
              <a:gd name="adj1" fmla="val 2180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pic>
        <p:nvPicPr>
          <p:cNvPr id="2054" name="Picture 6" descr="\begin{align*}&#10;&amp; \frac{d}{dt}\left(\frac{\partial L}{\partial \dot{q}}\right)^T&#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83764" y="3222024"/>
            <a:ext cx="1222724" cy="688372"/>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begin{align*}&#10;&amp; -\left(\frac{\partial L}{\partial q}\right)^T&#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67043" y="3222024"/>
            <a:ext cx="1159859" cy="688372"/>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9C4473AE-80BC-45AC-8A44-C739B3EF1851}"/>
              </a:ext>
            </a:extLst>
          </p:cNvPr>
          <p:cNvSpPr>
            <a:spLocks noGrp="1"/>
          </p:cNvSpPr>
          <p:nvPr>
            <p:ph type="sldNum" sz="quarter" idx="12"/>
          </p:nvPr>
        </p:nvSpPr>
        <p:spPr/>
        <p:txBody>
          <a:bodyPr/>
          <a:lstStyle/>
          <a:p>
            <a:fld id="{D2D8002D-B5B0-4BAC-B1F6-782DDCCE6D9C}" type="slidenum">
              <a:rPr kumimoji="1" lang="ja-JP" altLang="en-US" smtClean="0"/>
              <a:pPr/>
              <a:t>95</a:t>
            </a:fld>
            <a:endParaRPr kumimoji="1" lang="ja-JP" altLang="en-US" dirty="0"/>
          </a:p>
        </p:txBody>
      </p:sp>
    </p:spTree>
    <p:extLst>
      <p:ext uri="{BB962C8B-B14F-4D97-AF65-F5344CB8AC3E}">
        <p14:creationId xmlns:p14="http://schemas.microsoft.com/office/powerpoint/2010/main" val="260835011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例題</a:t>
            </a:r>
            <a:r>
              <a:rPr lang="ja-JP" altLang="en-US" dirty="0"/>
              <a:t> － バネ付きの振子</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en-US" altLang="ja-JP" sz="2000" dirty="0">
                <a:latin typeface="cmmi10" pitchFamily="34" charset="0"/>
              </a:rPr>
              <a:t>r</a:t>
            </a:r>
            <a:r>
              <a:rPr lang="en-US" altLang="ja-JP" sz="2000" dirty="0"/>
              <a:t> :  </a:t>
            </a:r>
            <a:r>
              <a:rPr lang="ja-JP" altLang="en-US" sz="2000" dirty="0"/>
              <a:t>バネの縮み</a:t>
            </a:r>
            <a:r>
              <a:rPr lang="en-US" altLang="ja-JP" sz="2000" dirty="0"/>
              <a:t>, </a:t>
            </a:r>
            <a:r>
              <a:rPr lang="en-US" altLang="ja-JP" sz="2000" dirty="0">
                <a:latin typeface="cmmi10" pitchFamily="34" charset="0"/>
              </a:rPr>
              <a:t>µ</a:t>
            </a:r>
            <a:r>
              <a:rPr lang="en-US" altLang="ja-JP" sz="2000" dirty="0"/>
              <a:t> : </a:t>
            </a:r>
            <a:r>
              <a:rPr lang="ja-JP" altLang="en-US" sz="2000" dirty="0"/>
              <a:t>振子の振角</a:t>
            </a:r>
            <a:endParaRPr lang="en-US" altLang="ja-JP" sz="2000" dirty="0"/>
          </a:p>
          <a:p>
            <a:r>
              <a:rPr lang="en-US" altLang="ja-JP" sz="2000" dirty="0">
                <a:latin typeface="cmmi10" pitchFamily="34" charset="0"/>
              </a:rPr>
              <a:t>¿</a:t>
            </a:r>
            <a:r>
              <a:rPr lang="en-US" altLang="ja-JP" sz="2000" dirty="0"/>
              <a:t> : </a:t>
            </a:r>
            <a:r>
              <a:rPr lang="ja-JP" altLang="en-US" sz="2000" dirty="0"/>
              <a:t>振子へのトルク</a:t>
            </a:r>
            <a:r>
              <a:rPr lang="en-US" altLang="ja-JP" sz="2000" dirty="0"/>
              <a:t>(</a:t>
            </a:r>
            <a:r>
              <a:rPr lang="ja-JP" altLang="en-US" sz="2000" dirty="0"/>
              <a:t>外力</a:t>
            </a:r>
            <a:r>
              <a:rPr lang="en-US" altLang="ja-JP" sz="2000" dirty="0"/>
              <a:t>)</a:t>
            </a:r>
          </a:p>
          <a:p>
            <a:r>
              <a:rPr lang="en-US" altLang="ja-JP" sz="2000" dirty="0">
                <a:latin typeface="cmmi10"/>
              </a:rPr>
              <a:t>`</a:t>
            </a:r>
            <a:r>
              <a:rPr lang="en-US" altLang="ja-JP" sz="2000" dirty="0"/>
              <a:t> : </a:t>
            </a:r>
            <a:r>
              <a:rPr lang="ja-JP" altLang="en-US" sz="2000" dirty="0"/>
              <a:t>棒の長さ </a:t>
            </a:r>
            <a:r>
              <a:rPr lang="en-US" altLang="ja-JP" sz="2000" dirty="0"/>
              <a:t>– </a:t>
            </a:r>
            <a:r>
              <a:rPr lang="ja-JP" altLang="en-US" sz="2000" dirty="0"/>
              <a:t>バネの自然長</a:t>
            </a:r>
            <a:endParaRPr lang="en-US" altLang="ja-JP" sz="2000" dirty="0"/>
          </a:p>
          <a:p>
            <a:r>
              <a:rPr lang="en-US" altLang="ja-JP" sz="2000" dirty="0">
                <a:latin typeface="cmmi10" pitchFamily="34" charset="0"/>
              </a:rPr>
              <a:t>k</a:t>
            </a:r>
            <a:r>
              <a:rPr lang="en-US" altLang="ja-JP" sz="2000" dirty="0"/>
              <a:t> : </a:t>
            </a:r>
            <a:r>
              <a:rPr lang="ja-JP" altLang="en-US" sz="2000" dirty="0"/>
              <a:t>バネ定数</a:t>
            </a:r>
            <a:r>
              <a:rPr lang="en-US" altLang="ja-JP" sz="2000" dirty="0"/>
              <a:t>, </a:t>
            </a:r>
            <a:r>
              <a:rPr lang="en-US" altLang="ja-JP" sz="2000" dirty="0">
                <a:latin typeface="cmmi10" pitchFamily="34" charset="0"/>
              </a:rPr>
              <a:t>m</a:t>
            </a:r>
            <a:r>
              <a:rPr lang="en-US" altLang="ja-JP" sz="2000" dirty="0"/>
              <a:t> :</a:t>
            </a:r>
            <a:r>
              <a:rPr lang="ja-JP" altLang="en-US" sz="2000" dirty="0"/>
              <a:t> おもりの質量</a:t>
            </a:r>
            <a:endParaRPr lang="en-US" altLang="ja-JP" sz="2000" dirty="0"/>
          </a:p>
          <a:p>
            <a:r>
              <a:rPr lang="en-US" altLang="ja-JP" sz="2000" dirty="0">
                <a:latin typeface="cmmi10" pitchFamily="34" charset="0"/>
              </a:rPr>
              <a:t>g</a:t>
            </a:r>
            <a:r>
              <a:rPr lang="en-US" altLang="ja-JP" sz="2000" dirty="0"/>
              <a:t> : </a:t>
            </a:r>
            <a:r>
              <a:rPr lang="ja-JP" altLang="en-US" sz="2000" dirty="0"/>
              <a:t>重力加速度</a:t>
            </a:r>
            <a:endParaRPr lang="en-US" altLang="ja-JP" sz="2000" dirty="0"/>
          </a:p>
          <a:p>
            <a:endParaRPr lang="en-US" altLang="ja-JP" sz="2000" dirty="0"/>
          </a:p>
          <a:p>
            <a:r>
              <a:rPr lang="ja-JP" altLang="en-US" sz="2000" dirty="0"/>
              <a:t>一般化座標  </a:t>
            </a:r>
            <a:r>
              <a:rPr lang="en-US" altLang="ja-JP" sz="2000" dirty="0">
                <a:latin typeface="cmmi10" pitchFamily="34" charset="0"/>
              </a:rPr>
              <a:t>q</a:t>
            </a:r>
            <a:r>
              <a:rPr lang="en-US" altLang="ja-JP" sz="2000" dirty="0">
                <a:latin typeface="cmr10" pitchFamily="34" charset="0"/>
              </a:rPr>
              <a:t> = (</a:t>
            </a:r>
            <a:r>
              <a:rPr lang="en-US" altLang="ja-JP" sz="2000" dirty="0">
                <a:latin typeface="cmmi10" pitchFamily="34" charset="0"/>
              </a:rPr>
              <a:t>r</a:t>
            </a:r>
            <a:r>
              <a:rPr lang="en-US" altLang="ja-JP" sz="2000" dirty="0">
                <a:latin typeface="cmr10" pitchFamily="34" charset="0"/>
              </a:rPr>
              <a:t>, </a:t>
            </a:r>
            <a:r>
              <a:rPr lang="en-US" altLang="ja-JP" sz="2000" dirty="0">
                <a:latin typeface="cmmi10" pitchFamily="34" charset="0"/>
              </a:rPr>
              <a:t>µ</a:t>
            </a:r>
            <a:r>
              <a:rPr lang="en-US" altLang="ja-JP" sz="2000" dirty="0">
                <a:latin typeface="cmr10" pitchFamily="34" charset="0"/>
              </a:rPr>
              <a:t>)</a:t>
            </a:r>
            <a:r>
              <a:rPr lang="en-US" altLang="ja-JP" sz="2000" baseline="30000" dirty="0">
                <a:latin typeface="cmmi10" pitchFamily="34" charset="0"/>
              </a:rPr>
              <a:t>T</a:t>
            </a:r>
          </a:p>
          <a:p>
            <a:r>
              <a:rPr lang="ja-JP" altLang="en-US" sz="2000" dirty="0"/>
              <a:t>ラグランジアン</a:t>
            </a:r>
            <a:r>
              <a:rPr lang="en-US" altLang="ja-JP" sz="2000" dirty="0"/>
              <a:t>:</a:t>
            </a:r>
          </a:p>
          <a:p>
            <a:endParaRPr lang="en-US" altLang="ja-JP" sz="2000" dirty="0"/>
          </a:p>
          <a:p>
            <a:endParaRPr lang="en-US" altLang="ja-JP" sz="1000" dirty="0"/>
          </a:p>
          <a:p>
            <a:r>
              <a:rPr lang="ja-JP" altLang="en-US" sz="2000" dirty="0"/>
              <a:t>オイラー・ラグランジュ方程式 </a:t>
            </a:r>
            <a:r>
              <a:rPr lang="en-US" altLang="ja-JP" sz="2000" dirty="0"/>
              <a:t>(</a:t>
            </a:r>
            <a:r>
              <a:rPr lang="ja-JP" altLang="en-US" sz="2000" dirty="0"/>
              <a:t>運動方程式</a:t>
            </a:r>
            <a:r>
              <a:rPr lang="en-US" altLang="ja-JP" sz="2000" dirty="0"/>
              <a:t>):</a:t>
            </a:r>
          </a:p>
          <a:p>
            <a:endParaRPr kumimoji="1" lang="en-US" altLang="ja-JP" sz="2000" dirty="0"/>
          </a:p>
          <a:p>
            <a:endParaRPr lang="en-US" altLang="ja-JP" sz="2000" dirty="0"/>
          </a:p>
          <a:p>
            <a:endParaRPr kumimoji="1" lang="ja-JP" altLang="en-US" sz="2000" dirty="0"/>
          </a:p>
        </p:txBody>
      </p:sp>
      <p:sp>
        <p:nvSpPr>
          <p:cNvPr id="7" name="正方形/長方形 6"/>
          <p:cNvSpPr/>
          <p:nvPr/>
        </p:nvSpPr>
        <p:spPr>
          <a:xfrm>
            <a:off x="5292080" y="1268760"/>
            <a:ext cx="2880320" cy="144016"/>
          </a:xfrm>
          <a:prstGeom prst="rect">
            <a:avLst/>
          </a:prstGeom>
          <a:pattFill prst="ltUpDiag">
            <a:fgClr>
              <a:schemeClr val="tx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p:cNvCxnSpPr/>
          <p:nvPr/>
        </p:nvCxnSpPr>
        <p:spPr>
          <a:xfrm>
            <a:off x="5292080" y="1412776"/>
            <a:ext cx="28803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rot="-7200000">
            <a:off x="5994869" y="2398643"/>
            <a:ext cx="2880320" cy="576064"/>
            <a:chOff x="4788024" y="1700809"/>
            <a:chExt cx="2880320" cy="576064"/>
          </a:xfrm>
        </p:grpSpPr>
        <p:sp>
          <p:nvSpPr>
            <p:cNvPr id="17" name="正方形/長方形 16"/>
            <p:cNvSpPr/>
            <p:nvPr/>
          </p:nvSpPr>
          <p:spPr>
            <a:xfrm>
              <a:off x="4788024" y="1912640"/>
              <a:ext cx="2880320" cy="14820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 name="直線コネクタ 18"/>
            <p:cNvCxnSpPr/>
            <p:nvPr/>
          </p:nvCxnSpPr>
          <p:spPr>
            <a:xfrm>
              <a:off x="4788024" y="1772816"/>
              <a:ext cx="0" cy="432048"/>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5580112" y="1840632"/>
              <a:ext cx="72008"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flipV="1">
              <a:off x="5418094" y="1840632"/>
              <a:ext cx="162018"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5292080" y="1840632"/>
              <a:ext cx="126014" cy="2964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5148064" y="1840632"/>
              <a:ext cx="144016" cy="2964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5004048" y="1843087"/>
              <a:ext cx="144016" cy="293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flipV="1">
              <a:off x="4860032" y="1843088"/>
              <a:ext cx="144016" cy="293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4788024" y="1982428"/>
              <a:ext cx="72008" cy="1546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円/楕円 15"/>
            <p:cNvSpPr/>
            <p:nvPr/>
          </p:nvSpPr>
          <p:spPr>
            <a:xfrm>
              <a:off x="5671937" y="1700809"/>
              <a:ext cx="576064" cy="576064"/>
            </a:xfrm>
            <a:prstGeom prst="ellipse">
              <a:avLst/>
            </a:prstGeom>
            <a:gradFill flip="none" rotWithShape="1">
              <a:gsLst>
                <a:gs pos="0">
                  <a:schemeClr val="bg1">
                    <a:lumMod val="65000"/>
                  </a:schemeClr>
                </a:gs>
                <a:gs pos="25000">
                  <a:schemeClr val="accent1">
                    <a:tint val="44500"/>
                    <a:satMod val="160000"/>
                  </a:schemeClr>
                </a:gs>
                <a:gs pos="100000">
                  <a:schemeClr val="bg1"/>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 name="円/楕円 14"/>
          <p:cNvSpPr/>
          <p:nvPr/>
        </p:nvSpPr>
        <p:spPr>
          <a:xfrm>
            <a:off x="6624228" y="1340768"/>
            <a:ext cx="216024" cy="21602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上カーブ矢印 21"/>
          <p:cNvSpPr/>
          <p:nvPr/>
        </p:nvSpPr>
        <p:spPr>
          <a:xfrm>
            <a:off x="6245945" y="1373550"/>
            <a:ext cx="1008112" cy="432048"/>
          </a:xfrm>
          <a:prstGeom prst="curvedUpArrow">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3" name="テキスト ボックス 22"/>
          <p:cNvSpPr txBox="1"/>
          <p:nvPr/>
        </p:nvSpPr>
        <p:spPr>
          <a:xfrm>
            <a:off x="7136337" y="1426373"/>
            <a:ext cx="296876" cy="400110"/>
          </a:xfrm>
          <a:prstGeom prst="rect">
            <a:avLst/>
          </a:prstGeom>
          <a:noFill/>
        </p:spPr>
        <p:txBody>
          <a:bodyPr wrap="none" rtlCol="0">
            <a:spAutoFit/>
          </a:bodyPr>
          <a:lstStyle/>
          <a:p>
            <a:r>
              <a:rPr lang="en-US" altLang="ja-JP" sz="2000" dirty="0">
                <a:latin typeface="cmmi10" pitchFamily="34" charset="0"/>
              </a:rPr>
              <a:t>¿</a:t>
            </a:r>
            <a:endParaRPr kumimoji="1" lang="ja-JP" altLang="en-US" sz="2000" dirty="0"/>
          </a:p>
        </p:txBody>
      </p:sp>
      <p:cxnSp>
        <p:nvCxnSpPr>
          <p:cNvPr id="3072" name="直線コネクタ 3071"/>
          <p:cNvCxnSpPr/>
          <p:nvPr/>
        </p:nvCxnSpPr>
        <p:spPr>
          <a:xfrm>
            <a:off x="6732240" y="692696"/>
            <a:ext cx="0" cy="2730564"/>
          </a:xfrm>
          <a:prstGeom prst="line">
            <a:avLst/>
          </a:prstGeom>
        </p:spPr>
        <p:style>
          <a:lnRef idx="1">
            <a:schemeClr val="accent1"/>
          </a:lnRef>
          <a:fillRef idx="0">
            <a:schemeClr val="accent1"/>
          </a:fillRef>
          <a:effectRef idx="0">
            <a:schemeClr val="accent1"/>
          </a:effectRef>
          <a:fontRef idx="minor">
            <a:schemeClr val="tx1"/>
          </a:fontRef>
        </p:style>
      </p:cxnSp>
      <p:pic>
        <p:nvPicPr>
          <p:cNvPr id="3082" name="Picture 10" descr="\begin{align*}&#10;&amp; L(\dot{q},q)=\frac{m}{2}\{\dot{r}^2+(\ell+r)^2\dot{\theta}^2\}-\left\{\frac{k}{2}r^2-mg(\ell+r)\cos\theta\right\}&#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965" y="4221088"/>
            <a:ext cx="6453092" cy="625507"/>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begin{align*}&#10;&amp;m\ddot{r}-m(\ell+r)\dot{\theta}^2+kr-mg\cos\theta=0\\&#10;&amp;m(\ell+r)^2\ddot{\theta}+2m(\ell +r)\dot{r}\dot{\theta}+mg(\ell+r)\sin\theta=\tau&#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0965" y="5229200"/>
            <a:ext cx="5374958" cy="751237"/>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ー 3">
            <a:extLst>
              <a:ext uri="{FF2B5EF4-FFF2-40B4-BE49-F238E27FC236}">
                <a16:creationId xmlns:a16="http://schemas.microsoft.com/office/drawing/2014/main" id="{573B195D-2CBF-4ABD-BE20-A22DFFCE3DB4}"/>
              </a:ext>
            </a:extLst>
          </p:cNvPr>
          <p:cNvSpPr>
            <a:spLocks noGrp="1"/>
          </p:cNvSpPr>
          <p:nvPr>
            <p:ph type="sldNum" sz="quarter" idx="12"/>
          </p:nvPr>
        </p:nvSpPr>
        <p:spPr/>
        <p:txBody>
          <a:bodyPr/>
          <a:lstStyle/>
          <a:p>
            <a:fld id="{D2D8002D-B5B0-4BAC-B1F6-782DDCCE6D9C}" type="slidenum">
              <a:rPr kumimoji="1" lang="ja-JP" altLang="en-US" smtClean="0"/>
              <a:pPr/>
              <a:t>96</a:t>
            </a:fld>
            <a:endParaRPr kumimoji="1" lang="ja-JP" altLang="en-US" dirty="0"/>
          </a:p>
        </p:txBody>
      </p:sp>
    </p:spTree>
    <p:extLst>
      <p:ext uri="{BB962C8B-B14F-4D97-AF65-F5344CB8AC3E}">
        <p14:creationId xmlns:p14="http://schemas.microsoft.com/office/powerpoint/2010/main" val="2477796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線コネクタ 15"/>
          <p:cNvCxnSpPr/>
          <p:nvPr/>
        </p:nvCxnSpPr>
        <p:spPr>
          <a:xfrm flipV="1">
            <a:off x="3470394" y="5178462"/>
            <a:ext cx="0" cy="72008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p:cNvSpPr>
            <a:spLocks noGrp="1"/>
          </p:cNvSpPr>
          <p:nvPr>
            <p:ph type="title"/>
          </p:nvPr>
        </p:nvSpPr>
        <p:spPr/>
        <p:txBody>
          <a:bodyPr/>
          <a:lstStyle/>
          <a:p>
            <a:r>
              <a:rPr lang="ja-JP" altLang="en-US" dirty="0"/>
              <a:t>ジャイロ効果</a:t>
            </a:r>
            <a:r>
              <a:rPr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図において、コマに固定した座標系での角速度ベクトルは、</a:t>
            </a:r>
            <a:endParaRPr lang="en-US" altLang="ja-JP" sz="2000" dirty="0"/>
          </a:p>
          <a:p>
            <a:endParaRPr lang="en-US" altLang="ja-JP" sz="2000" dirty="0"/>
          </a:p>
          <a:p>
            <a:endParaRPr lang="en-US" altLang="ja-JP" sz="2000" dirty="0"/>
          </a:p>
          <a:p>
            <a:endParaRPr lang="en-US" altLang="ja-JP" sz="2000" dirty="0"/>
          </a:p>
          <a:p>
            <a:r>
              <a:rPr lang="ja-JP" altLang="en-US" sz="2000" dirty="0"/>
              <a:t>よって運動エネルギーは</a:t>
            </a:r>
            <a:endParaRPr lang="en-US" altLang="ja-JP" sz="2000" dirty="0"/>
          </a:p>
          <a:p>
            <a:endParaRPr lang="en-US" altLang="ja-JP" sz="2000" dirty="0"/>
          </a:p>
          <a:p>
            <a:endParaRPr lang="en-US" altLang="ja-JP" sz="2000" dirty="0"/>
          </a:p>
          <a:p>
            <a:endParaRPr lang="en-US" altLang="ja-JP" sz="2000" dirty="0"/>
          </a:p>
          <a:p>
            <a:pPr marL="0" indent="0">
              <a:buNone/>
            </a:pPr>
            <a:endParaRPr kumimoji="1" lang="ja-JP" altLang="en-US" sz="2000" dirty="0"/>
          </a:p>
        </p:txBody>
      </p:sp>
      <p:pic>
        <p:nvPicPr>
          <p:cNvPr id="1030" name="Picture 6" descr="\begin{align*}&#10;T&amp;=\frac{1}{2}&#10;\{I_{xy}(-\cos\phi\sin\theta\cdot\dot{\psi}+\cos\theta\cdot\dot{\phi})^2\\&#10;&amp;\mbox{}&#10;+I_{xy}(\cos\phi\cos\theta\cdot\dot{\psi}+\sin\theta\cdot\dot{\phi})^2&#10;+I_z(\sin\phi\cdot\dot{\psi}+\dot{\theta})^2\}&#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6306" y="3140968"/>
            <a:ext cx="6148197" cy="955548"/>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begin{align*}&#10;&amp;\omega_S=\begin{pmatrix}&#10;-\cos\phi\sin\theta\cdot\dot{\psi}+\cos\theta\cdot\dot{\phi}\\&#10;-\cos\phi\cos\theta\cdot\dot{\psi}-\sin\theta\cdot\dot{\phi}\\&#10;\sin\phi\cdot\dot{\psi}+\dot{\theta}&#10;\end{pmatrix}&#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6306" y="1700808"/>
            <a:ext cx="3929063" cy="977551"/>
          </a:xfrm>
          <a:prstGeom prst="rect">
            <a:avLst/>
          </a:prstGeom>
          <a:noFill/>
          <a:extLst>
            <a:ext uri="{909E8E84-426E-40DD-AFC4-6F175D3DCCD1}">
              <a14:hiddenFill xmlns:a14="http://schemas.microsoft.com/office/drawing/2010/main">
                <a:solidFill>
                  <a:srgbClr val="FFFFFF"/>
                </a:solidFill>
              </a14:hiddenFill>
            </a:ext>
          </a:extLst>
        </p:spPr>
      </p:pic>
      <p:sp>
        <p:nvSpPr>
          <p:cNvPr id="7" name="円/楕円 6"/>
          <p:cNvSpPr/>
          <p:nvPr/>
        </p:nvSpPr>
        <p:spPr>
          <a:xfrm>
            <a:off x="2800837" y="5013176"/>
            <a:ext cx="1339115" cy="28803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p:cNvCxnSpPr/>
          <p:nvPr/>
        </p:nvCxnSpPr>
        <p:spPr>
          <a:xfrm flipV="1">
            <a:off x="3470394" y="4401007"/>
            <a:ext cx="0" cy="72008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2724950" y="4407654"/>
            <a:ext cx="1490888" cy="1490888"/>
          </a:xfrm>
          <a:prstGeom prst="ellipse">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上カーブ矢印 10"/>
          <p:cNvSpPr/>
          <p:nvPr/>
        </p:nvSpPr>
        <p:spPr>
          <a:xfrm>
            <a:off x="3347864" y="4653136"/>
            <a:ext cx="288032" cy="107911"/>
          </a:xfrm>
          <a:prstGeom prst="curvedUp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2" name="テキスト ボックス 11"/>
          <p:cNvSpPr txBox="1"/>
          <p:nvPr/>
        </p:nvSpPr>
        <p:spPr>
          <a:xfrm>
            <a:off x="3616734" y="4576381"/>
            <a:ext cx="304892" cy="400110"/>
          </a:xfrm>
          <a:prstGeom prst="rect">
            <a:avLst/>
          </a:prstGeom>
          <a:noFill/>
        </p:spPr>
        <p:txBody>
          <a:bodyPr wrap="none" rtlCol="0">
            <a:spAutoFit/>
          </a:bodyPr>
          <a:lstStyle/>
          <a:p>
            <a:r>
              <a:rPr kumimoji="1" lang="en-US" altLang="ja-JP" sz="2000" dirty="0">
                <a:latin typeface="cmmi10"/>
              </a:rPr>
              <a:t>µ</a:t>
            </a:r>
            <a:endParaRPr kumimoji="1" lang="ja-JP" altLang="en-US" sz="2000" dirty="0"/>
          </a:p>
        </p:txBody>
      </p:sp>
      <p:sp>
        <p:nvSpPr>
          <p:cNvPr id="13" name="円/楕円 12"/>
          <p:cNvSpPr/>
          <p:nvPr/>
        </p:nvSpPr>
        <p:spPr>
          <a:xfrm>
            <a:off x="2537824" y="4899023"/>
            <a:ext cx="1854156" cy="50815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 name="直線コネクタ 14"/>
          <p:cNvCxnSpPr>
            <a:stCxn id="10" idx="6"/>
            <a:endCxn id="13" idx="6"/>
          </p:cNvCxnSpPr>
          <p:nvPr/>
        </p:nvCxnSpPr>
        <p:spPr>
          <a:xfrm>
            <a:off x="4215838" y="5153098"/>
            <a:ext cx="17614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2555577" y="5153097"/>
            <a:ext cx="17614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上カーブ矢印 24"/>
          <p:cNvSpPr>
            <a:spLocks noChangeAspect="1"/>
          </p:cNvSpPr>
          <p:nvPr/>
        </p:nvSpPr>
        <p:spPr>
          <a:xfrm rot="-5400000" flipV="1">
            <a:off x="2393808" y="5099142"/>
            <a:ext cx="288032" cy="107911"/>
          </a:xfrm>
          <a:prstGeom prst="curvedUp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テキスト ボックス 25"/>
          <p:cNvSpPr txBox="1"/>
          <p:nvPr/>
        </p:nvSpPr>
        <p:spPr>
          <a:xfrm>
            <a:off x="2190198" y="5009183"/>
            <a:ext cx="336952" cy="400110"/>
          </a:xfrm>
          <a:prstGeom prst="rect">
            <a:avLst/>
          </a:prstGeom>
          <a:noFill/>
        </p:spPr>
        <p:txBody>
          <a:bodyPr wrap="none" rtlCol="0">
            <a:spAutoFit/>
          </a:bodyPr>
          <a:lstStyle/>
          <a:p>
            <a:r>
              <a:rPr kumimoji="1" lang="en-US" altLang="ja-JP" sz="2000" dirty="0">
                <a:latin typeface="cmmi10"/>
              </a:rPr>
              <a:t>Á</a:t>
            </a:r>
            <a:endParaRPr kumimoji="1" lang="ja-JP" altLang="en-US" sz="2000" dirty="0"/>
          </a:p>
        </p:txBody>
      </p:sp>
      <p:cxnSp>
        <p:nvCxnSpPr>
          <p:cNvPr id="19" name="直線コネクタ 18"/>
          <p:cNvCxnSpPr/>
          <p:nvPr/>
        </p:nvCxnSpPr>
        <p:spPr>
          <a:xfrm>
            <a:off x="2555577" y="4206270"/>
            <a:ext cx="720279" cy="72027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上カーブ矢印 31"/>
          <p:cNvSpPr/>
          <p:nvPr/>
        </p:nvSpPr>
        <p:spPr>
          <a:xfrm>
            <a:off x="3907585" y="5594316"/>
            <a:ext cx="288032" cy="107911"/>
          </a:xfrm>
          <a:prstGeom prst="curvedUp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3" name="テキスト ボックス 32"/>
          <p:cNvSpPr txBox="1"/>
          <p:nvPr/>
        </p:nvSpPr>
        <p:spPr>
          <a:xfrm>
            <a:off x="4139952" y="5448216"/>
            <a:ext cx="351378" cy="400110"/>
          </a:xfrm>
          <a:prstGeom prst="rect">
            <a:avLst/>
          </a:prstGeom>
          <a:noFill/>
        </p:spPr>
        <p:txBody>
          <a:bodyPr wrap="none" rtlCol="0">
            <a:spAutoFit/>
          </a:bodyPr>
          <a:lstStyle/>
          <a:p>
            <a:r>
              <a:rPr kumimoji="1" lang="en-US" altLang="ja-JP" sz="2000" dirty="0">
                <a:latin typeface="cmmi10"/>
              </a:rPr>
              <a:t>Ã</a:t>
            </a:r>
            <a:endParaRPr kumimoji="1" lang="ja-JP" altLang="en-US" sz="2000" dirty="0"/>
          </a:p>
        </p:txBody>
      </p:sp>
      <p:sp>
        <p:nvSpPr>
          <p:cNvPr id="34" name="上カーブ矢印 33"/>
          <p:cNvSpPr/>
          <p:nvPr/>
        </p:nvSpPr>
        <p:spPr>
          <a:xfrm>
            <a:off x="3966964" y="5796887"/>
            <a:ext cx="850032" cy="318464"/>
          </a:xfrm>
          <a:prstGeom prst="curved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5" name="テキスト ボックス 34"/>
          <p:cNvSpPr txBox="1"/>
          <p:nvPr/>
        </p:nvSpPr>
        <p:spPr>
          <a:xfrm>
            <a:off x="4816996" y="5600616"/>
            <a:ext cx="296876" cy="400110"/>
          </a:xfrm>
          <a:prstGeom prst="rect">
            <a:avLst/>
          </a:prstGeom>
          <a:noFill/>
        </p:spPr>
        <p:txBody>
          <a:bodyPr wrap="none" rtlCol="0">
            <a:spAutoFit/>
          </a:bodyPr>
          <a:lstStyle/>
          <a:p>
            <a:r>
              <a:rPr kumimoji="1" lang="en-US" altLang="ja-JP" sz="2000" dirty="0">
                <a:latin typeface="cmmi10"/>
              </a:rPr>
              <a:t>¿</a:t>
            </a:r>
            <a:endParaRPr kumimoji="1" lang="ja-JP" altLang="en-US" sz="2000" dirty="0"/>
          </a:p>
        </p:txBody>
      </p:sp>
      <p:cxnSp>
        <p:nvCxnSpPr>
          <p:cNvPr id="29" name="直線コネクタ 28"/>
          <p:cNvCxnSpPr/>
          <p:nvPr/>
        </p:nvCxnSpPr>
        <p:spPr>
          <a:xfrm>
            <a:off x="3763569" y="5407173"/>
            <a:ext cx="914817" cy="9148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a:extLst>
              <a:ext uri="{FF2B5EF4-FFF2-40B4-BE49-F238E27FC236}">
                <a16:creationId xmlns:a16="http://schemas.microsoft.com/office/drawing/2014/main" id="{285AF4BB-817D-4CFB-B0FD-B3367FFB78FD}"/>
              </a:ext>
            </a:extLst>
          </p:cNvPr>
          <p:cNvSpPr>
            <a:spLocks noGrp="1"/>
          </p:cNvSpPr>
          <p:nvPr>
            <p:ph type="sldNum" sz="quarter" idx="12"/>
          </p:nvPr>
        </p:nvSpPr>
        <p:spPr/>
        <p:txBody>
          <a:bodyPr/>
          <a:lstStyle/>
          <a:p>
            <a:fld id="{D2D8002D-B5B0-4BAC-B1F6-782DDCCE6D9C}" type="slidenum">
              <a:rPr kumimoji="1" lang="ja-JP" altLang="en-US" smtClean="0"/>
              <a:pPr/>
              <a:t>97</a:t>
            </a:fld>
            <a:endParaRPr kumimoji="1" lang="ja-JP" altLang="en-US" dirty="0"/>
          </a:p>
        </p:txBody>
      </p:sp>
    </p:spTree>
    <p:extLst>
      <p:ext uri="{BB962C8B-B14F-4D97-AF65-F5344CB8AC3E}">
        <p14:creationId xmlns:p14="http://schemas.microsoft.com/office/powerpoint/2010/main" val="270323570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ジャイロ効果</a:t>
            </a:r>
            <a:r>
              <a:rPr lang="en-US" altLang="ja-JP" dirty="0"/>
              <a:t>(2)</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p:txBody>
          <a:bodyPr>
            <a:normAutofit/>
          </a:bodyPr>
          <a:lstStyle/>
          <a:p>
            <a:r>
              <a:rPr lang="ja-JP" altLang="en-US" sz="2000" dirty="0"/>
              <a:t>オイラー・ラグランジュ方程式</a:t>
            </a:r>
            <a:r>
              <a:rPr lang="en-US" altLang="ja-JP" sz="2000" dirty="0"/>
              <a:t>:</a:t>
            </a:r>
          </a:p>
          <a:p>
            <a:endParaRPr lang="en-US" altLang="ja-JP" sz="2000" dirty="0"/>
          </a:p>
          <a:p>
            <a:endParaRPr lang="en-US" altLang="ja-JP" sz="2000" dirty="0"/>
          </a:p>
          <a:p>
            <a:endParaRPr lang="en-US" altLang="ja-JP" sz="2000" dirty="0"/>
          </a:p>
          <a:p>
            <a:pPr marL="0" indent="0">
              <a:buNone/>
            </a:pPr>
            <a:endParaRPr lang="en-US" altLang="ja-JP" sz="2000" dirty="0"/>
          </a:p>
          <a:p>
            <a:r>
              <a:rPr lang="ja-JP" altLang="en-US" sz="2000" dirty="0"/>
              <a:t>特に、</a:t>
            </a:r>
            <a:r>
              <a:rPr lang="en-US" altLang="ja-JP" sz="2000" dirty="0"/>
              <a:t>                                    </a:t>
            </a:r>
            <a:r>
              <a:rPr lang="ja-JP" altLang="en-US" sz="2000" dirty="0"/>
              <a:t>のとき、</a:t>
            </a:r>
            <a:endParaRPr lang="en-US" altLang="ja-JP" sz="2000" dirty="0"/>
          </a:p>
          <a:p>
            <a:endParaRPr lang="en-US" altLang="ja-JP" sz="2000" dirty="0"/>
          </a:p>
          <a:p>
            <a:endParaRPr lang="en-US" altLang="ja-JP" sz="2000" dirty="0"/>
          </a:p>
          <a:p>
            <a:r>
              <a:rPr lang="ja-JP" altLang="en-US" sz="2000" dirty="0"/>
              <a:t>コマに固定した座標における角運動量ベクトル</a:t>
            </a:r>
            <a:endParaRPr lang="en-US" altLang="ja-JP" sz="2000" dirty="0"/>
          </a:p>
          <a:p>
            <a:pPr marL="0" indent="0">
              <a:buNone/>
            </a:pPr>
            <a:endParaRPr lang="en-US" altLang="ja-JP" sz="2000" dirty="0"/>
          </a:p>
          <a:p>
            <a:pPr marL="0" indent="0">
              <a:buNone/>
            </a:pPr>
            <a:endParaRPr lang="en-US" altLang="ja-JP" sz="2000" dirty="0"/>
          </a:p>
        </p:txBody>
      </p:sp>
      <p:pic>
        <p:nvPicPr>
          <p:cNvPr id="7" name="Picture 10" descr="\begin{align*}&#10;&amp;&#10;\begin{pmatrix}&#10;(I_z\sin^2\phi+I_{xy}\cos^2\phi)\ddot{\psi}&#10;+ I_z\sin\phi\cdot\ddot{\theta}&#10;+\cos\phi\cdot\dot{\phi}\{I_z\dot{\theta}+2(I_z-I_{xy})\sin\phi\cdot\dot{\psi}\}&#10;\\&#10;I_{xy}\ddot{\phi}&#10;-\cos\phi\cdot\dot{\psi}\{I_z\dot{\theta}+(I_z-I_{xy})\sin{\phi}\dot{\psi}\}&#10;\\ &#10;I_z\sin\phi\cdot\ddot{\psi}+&#10;I_z\ddot{\theta} +I_z\cos\phi\cdot\dot{\phi}\dot{\psi}&#10;\end{pmatrix}\\&#10;&amp;\qquad=(\tau, 0, 0)^T&#10;\end{align*}">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7711" y="1700808"/>
            <a:ext cx="8760238" cy="1417606"/>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begin{align*}&#10;&amp;&#10;\phi=0,\ \dot{\phi}=0,\ \tau=0&#10;\end{align*}">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47664" y="3141760"/>
            <a:ext cx="2272570" cy="2986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egin{align*}&#10;&amp;&#10;\ddot{\psi}=0,\quad&#10;\ddot{\phi}=-\frac{I_z}{I_{xy}}\dot{\psi}\dot{\theta},\quad&#10;\ddot{\theta}=0&#10;\end{align*}">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27583" y="3479681"/>
            <a:ext cx="3441859" cy="612934"/>
          </a:xfrm>
          <a:prstGeom prst="rect">
            <a:avLst/>
          </a:prstGeom>
          <a:noFill/>
          <a:extLst>
            <a:ext uri="{909E8E84-426E-40DD-AFC4-6F175D3DCCD1}">
              <a14:hiddenFill xmlns:a14="http://schemas.microsoft.com/office/drawing/2010/main">
                <a:solidFill>
                  <a:srgbClr val="FFFFFF"/>
                </a:solidFill>
              </a14:hiddenFill>
            </a:ext>
          </a:extLst>
        </p:spPr>
      </p:pic>
      <p:sp>
        <p:nvSpPr>
          <p:cNvPr id="9" name="四角形吹き出し 8"/>
          <p:cNvSpPr/>
          <p:nvPr/>
        </p:nvSpPr>
        <p:spPr>
          <a:xfrm>
            <a:off x="5076056" y="3291064"/>
            <a:ext cx="3744416" cy="1008112"/>
          </a:xfrm>
          <a:prstGeom prst="wedgeRectCallout">
            <a:avLst>
              <a:gd name="adj1" fmla="val -65380"/>
              <a:gd name="adj2" fmla="val -428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2000" dirty="0"/>
              <a:t>コマが回転しているときに、</a:t>
            </a:r>
            <a:endParaRPr lang="en-US" altLang="ja-JP" sz="2000" dirty="0"/>
          </a:p>
          <a:p>
            <a:r>
              <a:rPr lang="en-US" altLang="ja-JP" sz="2000" dirty="0">
                <a:latin typeface="cmmi10"/>
              </a:rPr>
              <a:t>Ã</a:t>
            </a:r>
            <a:r>
              <a:rPr lang="ja-JP" altLang="en-US" sz="2000" dirty="0">
                <a:latin typeface="cmmi10"/>
              </a:rPr>
              <a:t> </a:t>
            </a:r>
            <a:r>
              <a:rPr lang="ja-JP" altLang="en-US" sz="2000" dirty="0"/>
              <a:t>軸に角速度を与えると、</a:t>
            </a:r>
            <a:endParaRPr lang="en-US" altLang="ja-JP" sz="2000" dirty="0"/>
          </a:p>
          <a:p>
            <a:r>
              <a:rPr lang="ja-JP" altLang="en-US" sz="2000" dirty="0"/>
              <a:t>直交する</a:t>
            </a:r>
            <a:r>
              <a:rPr lang="en-US" altLang="ja-JP" sz="2000" dirty="0">
                <a:latin typeface="cmmi10"/>
              </a:rPr>
              <a:t>Á</a:t>
            </a:r>
            <a:r>
              <a:rPr lang="ja-JP" altLang="en-US" sz="2000" dirty="0"/>
              <a:t>軸回りにトルクが発生</a:t>
            </a:r>
          </a:p>
        </p:txBody>
      </p:sp>
      <p:pic>
        <p:nvPicPr>
          <p:cNvPr id="2056" name="Picture 8" descr="\begin{align*}&#10;L_S=\begin{bmatrix}&#10;I_{xy} &amp; 0 &amp; 0\\&#10;0&amp;I_{xy}&amp;0\\&#10;0&amp;0&amp;I_z&#10;\end{bmatrix}\omega_S,\ \Rightarrow\ &#10;\dot{L}_S|_{\tau=0}=L\times\omega_S&#10;\end{align*}">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60109" y="4924269"/>
            <a:ext cx="5403247" cy="936689"/>
          </a:xfrm>
          <a:prstGeom prst="rect">
            <a:avLst/>
          </a:prstGeom>
          <a:noFill/>
          <a:extLst>
            <a:ext uri="{909E8E84-426E-40DD-AFC4-6F175D3DCCD1}">
              <a14:hiddenFill xmlns:a14="http://schemas.microsoft.com/office/drawing/2010/main">
                <a:solidFill>
                  <a:srgbClr val="FFFFFF"/>
                </a:solidFill>
              </a14:hiddenFill>
            </a:ext>
          </a:extLst>
        </p:spPr>
      </p:pic>
      <p:sp>
        <p:nvSpPr>
          <p:cNvPr id="10" name="四角形吹き出し 9"/>
          <p:cNvSpPr/>
          <p:nvPr/>
        </p:nvSpPr>
        <p:spPr>
          <a:xfrm>
            <a:off x="6654912" y="5229200"/>
            <a:ext cx="2304256" cy="631758"/>
          </a:xfrm>
          <a:prstGeom prst="wedgeRectCallout">
            <a:avLst>
              <a:gd name="adj1" fmla="val -66621"/>
              <a:gd name="adj2" fmla="val -21798"/>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schemeClr val="tx1"/>
                </a:solidFill>
              </a:rPr>
              <a:t>ジャイロモーメント</a:t>
            </a:r>
            <a:endParaRPr kumimoji="1" lang="ja-JP" altLang="en-US" sz="2000" dirty="0">
              <a:solidFill>
                <a:schemeClr val="tx1"/>
              </a:solidFill>
            </a:endParaRPr>
          </a:p>
        </p:txBody>
      </p:sp>
      <p:sp>
        <p:nvSpPr>
          <p:cNvPr id="4" name="スライド番号プレースホルダー 3">
            <a:extLst>
              <a:ext uri="{FF2B5EF4-FFF2-40B4-BE49-F238E27FC236}">
                <a16:creationId xmlns:a16="http://schemas.microsoft.com/office/drawing/2014/main" id="{538D48D7-9778-4126-BC36-752EC7406B35}"/>
              </a:ext>
            </a:extLst>
          </p:cNvPr>
          <p:cNvSpPr>
            <a:spLocks noGrp="1"/>
          </p:cNvSpPr>
          <p:nvPr>
            <p:ph type="sldNum" sz="quarter" idx="12"/>
          </p:nvPr>
        </p:nvSpPr>
        <p:spPr/>
        <p:txBody>
          <a:bodyPr/>
          <a:lstStyle/>
          <a:p>
            <a:fld id="{D2D8002D-B5B0-4BAC-B1F6-782DDCCE6D9C}" type="slidenum">
              <a:rPr kumimoji="1" lang="ja-JP" altLang="en-US" smtClean="0"/>
              <a:pPr/>
              <a:t>98</a:t>
            </a:fld>
            <a:endParaRPr kumimoji="1" lang="ja-JP" altLang="en-US" dirty="0"/>
          </a:p>
        </p:txBody>
      </p:sp>
    </p:spTree>
    <p:extLst>
      <p:ext uri="{BB962C8B-B14F-4D97-AF65-F5344CB8AC3E}">
        <p14:creationId xmlns:p14="http://schemas.microsoft.com/office/powerpoint/2010/main" val="400934425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3</a:t>
            </a:r>
            <a:r>
              <a:rPr lang="ja-JP" altLang="en-US" dirty="0"/>
              <a:t>リンクのロボットアーム</a:t>
            </a:r>
            <a:r>
              <a:rPr lang="en-US" altLang="ja-JP" dirty="0"/>
              <a:t>(1)</a:t>
            </a:r>
            <a:endParaRPr kumimoji="1" lang="ja-JP" altLang="en-US" dirty="0"/>
          </a:p>
        </p:txBody>
      </p:sp>
      <p:sp>
        <p:nvSpPr>
          <p:cNvPr id="3" name="日付プレースホルダー 2"/>
          <p:cNvSpPr>
            <a:spLocks noGrp="1"/>
          </p:cNvSpPr>
          <p:nvPr>
            <p:ph type="dt" sz="half" idx="10"/>
          </p:nvPr>
        </p:nvSpPr>
        <p:spPr/>
        <p:txBody>
          <a:bodyPr/>
          <a:lstStyle/>
          <a:p>
            <a:r>
              <a:rPr kumimoji="1" lang="en-US" altLang="ja-JP"/>
              <a:t>2020</a:t>
            </a:r>
            <a:r>
              <a:rPr kumimoji="1" lang="ja-JP" altLang="en-US"/>
              <a:t>年度</a:t>
            </a:r>
            <a:endParaRPr kumimoji="1" lang="ja-JP" altLang="en-US" dirty="0"/>
          </a:p>
        </p:txBody>
      </p:sp>
      <p:sp>
        <p:nvSpPr>
          <p:cNvPr id="6" name="コンテンツ プレースホルダー 5"/>
          <p:cNvSpPr>
            <a:spLocks noGrp="1"/>
          </p:cNvSpPr>
          <p:nvPr>
            <p:ph sz="quarter" idx="1"/>
          </p:nvPr>
        </p:nvSpPr>
        <p:spPr>
          <a:xfrm>
            <a:off x="457200" y="1176144"/>
            <a:ext cx="8229600" cy="4937760"/>
          </a:xfrm>
        </p:spPr>
        <p:txBody>
          <a:bodyPr>
            <a:normAutofit/>
          </a:bodyPr>
          <a:lstStyle/>
          <a:p>
            <a:r>
              <a:rPr lang="en-US" altLang="ja-JP" sz="2000" dirty="0"/>
              <a:t>3</a:t>
            </a:r>
            <a:r>
              <a:rPr lang="ja-JP" altLang="en-US" sz="2000" dirty="0"/>
              <a:t>リンクのロボットアームを考える。</a:t>
            </a:r>
            <a:endParaRPr lang="en-US" altLang="ja-JP" sz="2000" dirty="0"/>
          </a:p>
          <a:p>
            <a:r>
              <a:rPr kumimoji="1" lang="ja-JP" altLang="en-US" sz="2000" dirty="0"/>
              <a:t>リンク自体の質量は考えない。</a:t>
            </a:r>
          </a:p>
        </p:txBody>
      </p:sp>
      <p:cxnSp>
        <p:nvCxnSpPr>
          <p:cNvPr id="14" name="直線コネクタ 13"/>
          <p:cNvCxnSpPr/>
          <p:nvPr/>
        </p:nvCxnSpPr>
        <p:spPr>
          <a:xfrm flipH="1">
            <a:off x="5364088" y="1924296"/>
            <a:ext cx="1351239" cy="1728192"/>
          </a:xfrm>
          <a:prstGeom prst="line">
            <a:avLst/>
          </a:prstGeom>
          <a:ln w="2540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H="1">
            <a:off x="2781942" y="3645024"/>
            <a:ext cx="2582147" cy="792088"/>
          </a:xfrm>
          <a:prstGeom prst="line">
            <a:avLst/>
          </a:prstGeom>
          <a:ln w="254000">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円/楕円 11"/>
          <p:cNvSpPr/>
          <p:nvPr/>
        </p:nvSpPr>
        <p:spPr>
          <a:xfrm>
            <a:off x="6355287" y="1556792"/>
            <a:ext cx="720080" cy="720080"/>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latin typeface="cmmi10" pitchFamily="34" charset="0"/>
              </a:rPr>
              <a:t>m</a:t>
            </a:r>
            <a:r>
              <a:rPr lang="en-US" altLang="ja-JP" sz="2000" baseline="-25000" dirty="0">
                <a:latin typeface="cmr10" pitchFamily="34" charset="0"/>
              </a:rPr>
              <a:t>2</a:t>
            </a:r>
            <a:endParaRPr kumimoji="1" lang="ja-JP" altLang="en-US" sz="2000" baseline="-25000" dirty="0">
              <a:latin typeface="cmr10" pitchFamily="34" charset="0"/>
            </a:endParaRPr>
          </a:p>
        </p:txBody>
      </p:sp>
      <p:sp>
        <p:nvSpPr>
          <p:cNvPr id="22" name="円/楕円 21"/>
          <p:cNvSpPr/>
          <p:nvPr/>
        </p:nvSpPr>
        <p:spPr>
          <a:xfrm>
            <a:off x="2123728" y="5229200"/>
            <a:ext cx="1296144" cy="21602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8" name="直線コネクタ 17"/>
          <p:cNvCxnSpPr/>
          <p:nvPr/>
        </p:nvCxnSpPr>
        <p:spPr>
          <a:xfrm>
            <a:off x="2781942" y="4437112"/>
            <a:ext cx="0" cy="864096"/>
          </a:xfrm>
          <a:prstGeom prst="line">
            <a:avLst/>
          </a:prstGeom>
          <a:ln w="254000">
            <a:solidFill>
              <a:srgbClr val="002060"/>
            </a:solidFill>
          </a:ln>
        </p:spPr>
        <p:style>
          <a:lnRef idx="1">
            <a:schemeClr val="accent1"/>
          </a:lnRef>
          <a:fillRef idx="0">
            <a:schemeClr val="accent1"/>
          </a:fillRef>
          <a:effectRef idx="0">
            <a:schemeClr val="accent1"/>
          </a:effectRef>
          <a:fontRef idx="minor">
            <a:schemeClr val="tx1"/>
          </a:fontRef>
        </p:style>
      </p:cxnSp>
      <p:sp>
        <p:nvSpPr>
          <p:cNvPr id="23" name="上カーブ矢印 22"/>
          <p:cNvSpPr/>
          <p:nvPr/>
        </p:nvSpPr>
        <p:spPr>
          <a:xfrm>
            <a:off x="2051720" y="5085184"/>
            <a:ext cx="1512168" cy="252028"/>
          </a:xfrm>
          <a:prstGeom prst="curvedUpArrow">
            <a:avLst>
              <a:gd name="adj1" fmla="val 25000"/>
              <a:gd name="adj2" fmla="val 98227"/>
              <a:gd name="adj3" fmla="val 25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テキスト ボックス 23"/>
          <p:cNvSpPr txBox="1"/>
          <p:nvPr/>
        </p:nvSpPr>
        <p:spPr>
          <a:xfrm>
            <a:off x="3473878" y="4846566"/>
            <a:ext cx="381836" cy="400110"/>
          </a:xfrm>
          <a:prstGeom prst="rect">
            <a:avLst/>
          </a:prstGeom>
          <a:noFill/>
        </p:spPr>
        <p:txBody>
          <a:bodyPr wrap="none" rtlCol="0">
            <a:spAutoFit/>
          </a:bodyPr>
          <a:lstStyle/>
          <a:p>
            <a:r>
              <a:rPr kumimoji="1" lang="en-US" altLang="ja-JP" sz="2000" dirty="0">
                <a:latin typeface="cmmi10"/>
              </a:rPr>
              <a:t>¿</a:t>
            </a:r>
            <a:r>
              <a:rPr kumimoji="1" lang="en-US" altLang="ja-JP" sz="2000" baseline="-25000" dirty="0">
                <a:latin typeface="cmr10" pitchFamily="34" charset="0"/>
              </a:rPr>
              <a:t>1</a:t>
            </a:r>
            <a:endParaRPr kumimoji="1" lang="ja-JP" altLang="en-US" sz="2000" baseline="-25000" dirty="0">
              <a:latin typeface="cmr10" pitchFamily="34" charset="0"/>
            </a:endParaRPr>
          </a:p>
        </p:txBody>
      </p:sp>
      <p:cxnSp>
        <p:nvCxnSpPr>
          <p:cNvPr id="26" name="直線コネクタ 25"/>
          <p:cNvCxnSpPr/>
          <p:nvPr/>
        </p:nvCxnSpPr>
        <p:spPr>
          <a:xfrm>
            <a:off x="2807804" y="4437112"/>
            <a:ext cx="234026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807804" y="5337212"/>
            <a:ext cx="1332148" cy="61206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795329" y="5337212"/>
            <a:ext cx="1488639"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5" name="テキスト ボックス 34"/>
          <p:cNvSpPr txBox="1"/>
          <p:nvPr/>
        </p:nvSpPr>
        <p:spPr>
          <a:xfrm>
            <a:off x="3621105" y="5337212"/>
            <a:ext cx="304892" cy="400110"/>
          </a:xfrm>
          <a:prstGeom prst="rect">
            <a:avLst/>
          </a:prstGeom>
          <a:noFill/>
        </p:spPr>
        <p:txBody>
          <a:bodyPr wrap="none" rtlCol="0">
            <a:spAutoFit/>
          </a:bodyPr>
          <a:lstStyle/>
          <a:p>
            <a:r>
              <a:rPr kumimoji="1" lang="en-US" altLang="ja-JP" sz="2000" dirty="0">
                <a:latin typeface="cmmi10"/>
              </a:rPr>
              <a:t>µ</a:t>
            </a:r>
            <a:endParaRPr kumimoji="1" lang="ja-JP" altLang="en-US" sz="2000" baseline="-25000" dirty="0">
              <a:latin typeface="cmr10" pitchFamily="34" charset="0"/>
            </a:endParaRPr>
          </a:p>
        </p:txBody>
      </p:sp>
      <p:sp>
        <p:nvSpPr>
          <p:cNvPr id="37" name="上カーブ矢印 36"/>
          <p:cNvSpPr/>
          <p:nvPr/>
        </p:nvSpPr>
        <p:spPr>
          <a:xfrm rot="-5400000">
            <a:off x="2680782" y="4237185"/>
            <a:ext cx="1080120" cy="262561"/>
          </a:xfrm>
          <a:prstGeom prst="curvedUpArrow">
            <a:avLst>
              <a:gd name="adj1" fmla="val 25000"/>
              <a:gd name="adj2" fmla="val 50000"/>
              <a:gd name="adj3" fmla="val 5561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8" name="テキスト ボックス 37"/>
          <p:cNvSpPr txBox="1"/>
          <p:nvPr/>
        </p:nvSpPr>
        <p:spPr>
          <a:xfrm>
            <a:off x="2800825" y="3444969"/>
            <a:ext cx="381836" cy="400110"/>
          </a:xfrm>
          <a:prstGeom prst="rect">
            <a:avLst/>
          </a:prstGeom>
          <a:noFill/>
        </p:spPr>
        <p:txBody>
          <a:bodyPr wrap="none" rtlCol="0">
            <a:spAutoFit/>
          </a:bodyPr>
          <a:lstStyle/>
          <a:p>
            <a:r>
              <a:rPr kumimoji="1" lang="en-US" altLang="ja-JP" sz="2000" dirty="0">
                <a:latin typeface="cmmi10"/>
              </a:rPr>
              <a:t>¿</a:t>
            </a:r>
            <a:r>
              <a:rPr kumimoji="1" lang="en-US" altLang="ja-JP" sz="2000" baseline="-25000" dirty="0">
                <a:latin typeface="cmr10" pitchFamily="34" charset="0"/>
              </a:rPr>
              <a:t>2</a:t>
            </a:r>
            <a:endParaRPr kumimoji="1" lang="ja-JP" altLang="en-US" sz="2000" baseline="-25000" dirty="0">
              <a:latin typeface="cmr10" pitchFamily="34" charset="0"/>
            </a:endParaRPr>
          </a:p>
        </p:txBody>
      </p:sp>
      <p:sp>
        <p:nvSpPr>
          <p:cNvPr id="39" name="上カーブ矢印 38"/>
          <p:cNvSpPr/>
          <p:nvPr/>
        </p:nvSpPr>
        <p:spPr>
          <a:xfrm rot="-5400000">
            <a:off x="5191337" y="3415762"/>
            <a:ext cx="1080120" cy="262561"/>
          </a:xfrm>
          <a:prstGeom prst="curvedUpArrow">
            <a:avLst>
              <a:gd name="adj1" fmla="val 25000"/>
              <a:gd name="adj2" fmla="val 50000"/>
              <a:gd name="adj3" fmla="val 59443"/>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0" name="テキスト ボックス 39"/>
          <p:cNvSpPr txBox="1"/>
          <p:nvPr/>
        </p:nvSpPr>
        <p:spPr>
          <a:xfrm>
            <a:off x="5724128" y="3877017"/>
            <a:ext cx="381836" cy="400110"/>
          </a:xfrm>
          <a:prstGeom prst="rect">
            <a:avLst/>
          </a:prstGeom>
          <a:noFill/>
        </p:spPr>
        <p:txBody>
          <a:bodyPr wrap="none" rtlCol="0">
            <a:spAutoFit/>
          </a:bodyPr>
          <a:lstStyle/>
          <a:p>
            <a:r>
              <a:rPr kumimoji="1" lang="en-US" altLang="ja-JP" sz="2000" dirty="0">
                <a:latin typeface="cmmi10"/>
              </a:rPr>
              <a:t>¿</a:t>
            </a:r>
            <a:r>
              <a:rPr lang="en-US" altLang="ja-JP" sz="2000" baseline="-25000" dirty="0">
                <a:latin typeface="cmr10" pitchFamily="34" charset="0"/>
              </a:rPr>
              <a:t>3</a:t>
            </a:r>
            <a:endParaRPr kumimoji="1" lang="ja-JP" altLang="en-US" sz="2000" baseline="-25000" dirty="0">
              <a:latin typeface="cmr10" pitchFamily="34" charset="0"/>
            </a:endParaRPr>
          </a:p>
        </p:txBody>
      </p:sp>
      <p:cxnSp>
        <p:nvCxnSpPr>
          <p:cNvPr id="41" name="直線コネクタ 40"/>
          <p:cNvCxnSpPr/>
          <p:nvPr/>
        </p:nvCxnSpPr>
        <p:spPr>
          <a:xfrm flipV="1">
            <a:off x="5436096" y="2996952"/>
            <a:ext cx="2160240" cy="65553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円/楕円 10"/>
          <p:cNvSpPr/>
          <p:nvPr/>
        </p:nvSpPr>
        <p:spPr>
          <a:xfrm>
            <a:off x="2421902" y="4077072"/>
            <a:ext cx="720080" cy="720080"/>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8"/>
          <p:cNvSpPr/>
          <p:nvPr/>
        </p:nvSpPr>
        <p:spPr>
          <a:xfrm>
            <a:off x="5004048" y="3284984"/>
            <a:ext cx="720080" cy="720080"/>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latin typeface="cmmi10" pitchFamily="34" charset="0"/>
              </a:rPr>
              <a:t>m</a:t>
            </a:r>
            <a:r>
              <a:rPr kumimoji="1" lang="en-US" altLang="ja-JP" sz="2000" baseline="-25000" dirty="0">
                <a:latin typeface="cmr10" pitchFamily="34" charset="0"/>
              </a:rPr>
              <a:t>1</a:t>
            </a:r>
            <a:endParaRPr kumimoji="1" lang="ja-JP" altLang="en-US" sz="2000" baseline="-25000" dirty="0">
              <a:latin typeface="cmr10" pitchFamily="34" charset="0"/>
            </a:endParaRPr>
          </a:p>
        </p:txBody>
      </p:sp>
      <p:sp>
        <p:nvSpPr>
          <p:cNvPr id="43" name="テキスト ボックス 42"/>
          <p:cNvSpPr txBox="1"/>
          <p:nvPr/>
        </p:nvSpPr>
        <p:spPr>
          <a:xfrm>
            <a:off x="4108279" y="4077072"/>
            <a:ext cx="351378" cy="400110"/>
          </a:xfrm>
          <a:prstGeom prst="rect">
            <a:avLst/>
          </a:prstGeom>
          <a:noFill/>
        </p:spPr>
        <p:txBody>
          <a:bodyPr wrap="none" rtlCol="0">
            <a:spAutoFit/>
          </a:bodyPr>
          <a:lstStyle/>
          <a:p>
            <a:r>
              <a:rPr kumimoji="1" lang="en-US" altLang="ja-JP" sz="2000" dirty="0">
                <a:latin typeface="cmmi10"/>
              </a:rPr>
              <a:t>Ã</a:t>
            </a:r>
            <a:endParaRPr kumimoji="1" lang="ja-JP" altLang="en-US" sz="2000" baseline="-25000" dirty="0">
              <a:latin typeface="cmr10" pitchFamily="34" charset="0"/>
            </a:endParaRPr>
          </a:p>
        </p:txBody>
      </p:sp>
      <p:sp>
        <p:nvSpPr>
          <p:cNvPr id="44" name="テキスト ボックス 43"/>
          <p:cNvSpPr txBox="1"/>
          <p:nvPr/>
        </p:nvSpPr>
        <p:spPr>
          <a:xfrm>
            <a:off x="6073011" y="2948982"/>
            <a:ext cx="336952" cy="400110"/>
          </a:xfrm>
          <a:prstGeom prst="rect">
            <a:avLst/>
          </a:prstGeom>
          <a:noFill/>
        </p:spPr>
        <p:txBody>
          <a:bodyPr wrap="none" rtlCol="0">
            <a:spAutoFit/>
          </a:bodyPr>
          <a:lstStyle/>
          <a:p>
            <a:r>
              <a:rPr kumimoji="1" lang="en-US" altLang="ja-JP" sz="2000" dirty="0">
                <a:latin typeface="cmmi10"/>
              </a:rPr>
              <a:t>Á</a:t>
            </a:r>
            <a:endParaRPr kumimoji="1" lang="ja-JP" altLang="en-US" sz="2000" baseline="-25000" dirty="0">
              <a:latin typeface="cmr10" pitchFamily="34" charset="0"/>
            </a:endParaRPr>
          </a:p>
        </p:txBody>
      </p:sp>
      <p:sp>
        <p:nvSpPr>
          <p:cNvPr id="4" name="スライド番号プレースホルダー 3">
            <a:extLst>
              <a:ext uri="{FF2B5EF4-FFF2-40B4-BE49-F238E27FC236}">
                <a16:creationId xmlns:a16="http://schemas.microsoft.com/office/drawing/2014/main" id="{3842625E-9249-47A8-83D6-7824E54F4590}"/>
              </a:ext>
            </a:extLst>
          </p:cNvPr>
          <p:cNvSpPr>
            <a:spLocks noGrp="1"/>
          </p:cNvSpPr>
          <p:nvPr>
            <p:ph type="sldNum" sz="quarter" idx="12"/>
          </p:nvPr>
        </p:nvSpPr>
        <p:spPr/>
        <p:txBody>
          <a:bodyPr/>
          <a:lstStyle/>
          <a:p>
            <a:fld id="{D2D8002D-B5B0-4BAC-B1F6-782DDCCE6D9C}" type="slidenum">
              <a:rPr kumimoji="1" lang="ja-JP" altLang="en-US" smtClean="0"/>
              <a:pPr/>
              <a:t>99</a:t>
            </a:fld>
            <a:endParaRPr kumimoji="1" lang="ja-JP" altLang="en-US" dirty="0"/>
          </a:p>
        </p:txBody>
      </p:sp>
    </p:spTree>
    <p:extLst>
      <p:ext uri="{BB962C8B-B14F-4D97-AF65-F5344CB8AC3E}">
        <p14:creationId xmlns:p14="http://schemas.microsoft.com/office/powerpoint/2010/main" val="184887892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ORIGINALHEIGHT" val="51.12906"/>
  <p:tag name="ORIGINALWIDTH" val="137.6613"/>
  <p:tag name="LATEXADDIN" val="\documentclass{article}&#10;\usepackage{amsmath,amssymb}&#10;%\usepackage{mathptmx}&#10;\pagestyle{empty}&#10;\begin{document}&#10;\begin{align*}&#10;&amp;&#10;\begin{aligned}&#10;x(t)&amp;=C_1\cos(\omega_n t)+C_2\sin(\omega_n t)\\&#10;&amp;=A\cos(\omega_n t+\phi)&#10;\end{aligned}\\&#10;&amp;A=\sqrt{C_1^2+C_2^2}\\&#10;&amp;\phi=\mathrm{arg}\,(C_1,-C_2)\left(=\tan^{-1}\frac{-C_2}{C_1}\quad (\mbox{if }C_1&gt;0)\right)&#10;\end{align*}&#10;\end{document}&#10;"/>
  <p:tag name="IGUANATEXSIZE" val="31"/>
  <p:tag name="IGUANATEXCURSOR" val="378"/>
  <p:tag name="TRANSPARENCY" val="True"/>
  <p:tag name="FILENAME" val=""/>
  <p:tag name="LATEXENGINEID" val="0"/>
  <p:tag name="TEMPFOLDER" val="e:\temp\"/>
  <p:tag name="LATEXFORMHEIGHT" val="312"/>
  <p:tag name="LATEXFORMWIDTH" val="384"/>
  <p:tag name="LATEXFORMWRAP" val="True"/>
  <p:tag name="BITMAPVECTOR" val="1"/>
</p:tagLst>
</file>

<file path=ppt/tags/tag10.xml><?xml version="1.0" encoding="utf-8"?>
<p:tagLst xmlns:a="http://schemas.openxmlformats.org/drawingml/2006/main" xmlns:r="http://schemas.openxmlformats.org/officeDocument/2006/relationships" xmlns:p="http://schemas.openxmlformats.org/presentationml/2006/main">
  <p:tag name="ORIGINALHEIGHT" val="3.064516"/>
  <p:tag name="ORIGINALWIDTH" val="2.903226"/>
  <p:tag name="EMFCHILD" val="True"/>
</p:tagLst>
</file>

<file path=ppt/tags/tag100.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1000.xml><?xml version="1.0" encoding="utf-8"?>
<p:tagLst xmlns:a="http://schemas.openxmlformats.org/drawingml/2006/main" xmlns:r="http://schemas.openxmlformats.org/officeDocument/2006/relationships" xmlns:p="http://schemas.openxmlformats.org/presentationml/2006/main">
  <p:tag name="ORIGINALHEIGHT" val="3.095242"/>
  <p:tag name="ORIGINALWIDTH" val="2.202399"/>
  <p:tag name="LATEXADDIN" val="\documentclass{article}&#10;\usepackage[T1]{fontenc}&#10;\usepackage[utf8]{inputenc}&#10;\usepackage{amsmath,amssymb}&#10;\usepackage{lmodern}&#10;\pagestyle{empty}&#10;\begin{document}&#10;$c^2\{u''_{\mathrm{fwd}}(x-ct)+u''_{\mathrm{back}}(x+ct)\}$&#10;\end{document}&#10;"/>
  <p:tag name="IGUANATEXSIZE" val="21"/>
  <p:tag name="IGUANATEXCURSOR" val="22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001.xml><?xml version="1.0" encoding="utf-8"?>
<p:tagLst xmlns:a="http://schemas.openxmlformats.org/drawingml/2006/main" xmlns:r="http://schemas.openxmlformats.org/officeDocument/2006/relationships" xmlns:p="http://schemas.openxmlformats.org/presentationml/2006/main">
  <p:tag name="ORIGINALHEIGHT" val="3.095242"/>
  <p:tag name="ORIGINALWIDTH" val="1.726209"/>
  <p:tag name="EMFCHILD" val="True"/>
</p:tagLst>
</file>

<file path=ppt/tags/tag1002.xml><?xml version="1.0" encoding="utf-8"?>
<p:tagLst xmlns:a="http://schemas.openxmlformats.org/drawingml/2006/main" xmlns:r="http://schemas.openxmlformats.org/officeDocument/2006/relationships" xmlns:p="http://schemas.openxmlformats.org/presentationml/2006/main">
  <p:tag name="ORIGINALHEIGHT" val="6.726218"/>
  <p:tag name="ORIGINALWIDTH" val="2.023809"/>
  <p:tag name="EMFCHILD" val="True"/>
</p:tagLst>
</file>

<file path=ppt/tags/tag1003.xml><?xml version="1.0" encoding="utf-8"?>
<p:tagLst xmlns:a="http://schemas.openxmlformats.org/drawingml/2006/main" xmlns:r="http://schemas.openxmlformats.org/officeDocument/2006/relationships" xmlns:p="http://schemas.openxmlformats.org/presentationml/2006/main">
  <p:tag name="ORIGINALHEIGHT" val="3.095242"/>
  <p:tag name="ORIGINALWIDTH" val="2.916685"/>
  <p:tag name="EMFCHILD" val="True"/>
</p:tagLst>
</file>

<file path=ppt/tags/tag1004.xml><?xml version="1.0" encoding="utf-8"?>
<p:tagLst xmlns:a="http://schemas.openxmlformats.org/drawingml/2006/main" xmlns:r="http://schemas.openxmlformats.org/officeDocument/2006/relationships" xmlns:p="http://schemas.openxmlformats.org/presentationml/2006/main">
  <p:tag name="ORIGINALHEIGHT" val="2.440498"/>
  <p:tag name="ORIGINALWIDTH" val="0.9523807"/>
  <p:tag name="EMFCHILD" val="True"/>
</p:tagLst>
</file>

<file path=ppt/tags/tag1005.xml><?xml version="1.0" encoding="utf-8"?>
<p:tagLst xmlns:a="http://schemas.openxmlformats.org/drawingml/2006/main" xmlns:r="http://schemas.openxmlformats.org/officeDocument/2006/relationships" xmlns:p="http://schemas.openxmlformats.org/presentationml/2006/main">
  <p:tag name="ORIGINALHEIGHT" val="2.440498"/>
  <p:tag name="ORIGINALWIDTH" val="0.9523807"/>
  <p:tag name="EMFCHILD" val="True"/>
</p:tagLst>
</file>

<file path=ppt/tags/tag1006.xml><?xml version="1.0" encoding="utf-8"?>
<p:tagLst xmlns:a="http://schemas.openxmlformats.org/drawingml/2006/main" xmlns:r="http://schemas.openxmlformats.org/officeDocument/2006/relationships" xmlns:p="http://schemas.openxmlformats.org/presentationml/2006/main">
  <p:tag name="ORIGINALHEIGHT" val="3.333338"/>
  <p:tag name="ORIGINALWIDTH" val="1.369066"/>
  <p:tag name="EMFCHILD" val="True"/>
</p:tagLst>
</file>

<file path=ppt/tags/tag1007.xml><?xml version="1.0" encoding="utf-8"?>
<p:tagLst xmlns:a="http://schemas.openxmlformats.org/drawingml/2006/main" xmlns:r="http://schemas.openxmlformats.org/officeDocument/2006/relationships" xmlns:p="http://schemas.openxmlformats.org/presentationml/2006/main">
  <p:tag name="ORIGINALHEIGHT" val="2.083355"/>
  <p:tag name="ORIGINALWIDTH" val="2.97619"/>
  <p:tag name="EMFCHILD" val="True"/>
</p:tagLst>
</file>

<file path=ppt/tags/tag1008.xml><?xml version="1.0" encoding="utf-8"?>
<p:tagLst xmlns:a="http://schemas.openxmlformats.org/drawingml/2006/main" xmlns:r="http://schemas.openxmlformats.org/officeDocument/2006/relationships" xmlns:p="http://schemas.openxmlformats.org/presentationml/2006/main">
  <p:tag name="ORIGINALHEIGHT" val="3.333338"/>
  <p:tag name="ORIGINALWIDTH" val="2.083352"/>
  <p:tag name="EMFCHILD" val="True"/>
</p:tagLst>
</file>

<file path=ppt/tags/tag1009.xml><?xml version="1.0" encoding="utf-8"?>
<p:tagLst xmlns:a="http://schemas.openxmlformats.org/drawingml/2006/main" xmlns:r="http://schemas.openxmlformats.org/officeDocument/2006/relationships" xmlns:p="http://schemas.openxmlformats.org/presentationml/2006/main">
  <p:tag name="ORIGINALHEIGHT" val="6.726218"/>
  <p:tag name="ORIGINALWIDTH" val="1.309523"/>
  <p:tag name="EMFCHILD" val="True"/>
</p:tagLst>
</file>

<file path=ppt/tags/tag101.xml><?xml version="1.0" encoding="utf-8"?>
<p:tagLst xmlns:a="http://schemas.openxmlformats.org/drawingml/2006/main" xmlns:r="http://schemas.openxmlformats.org/officeDocument/2006/relationships" xmlns:p="http://schemas.openxmlformats.org/presentationml/2006/main">
  <p:tag name="ORIGINALHEIGHT" val="2.142857"/>
  <p:tag name="ORIGINALWIDTH" val="2.202399"/>
  <p:tag name="EMFCHILD" val="True"/>
</p:tagLst>
</file>

<file path=ppt/tags/tag1010.xml><?xml version="1.0" encoding="utf-8"?>
<p:tagLst xmlns:a="http://schemas.openxmlformats.org/drawingml/2006/main" xmlns:r="http://schemas.openxmlformats.org/officeDocument/2006/relationships" xmlns:p="http://schemas.openxmlformats.org/presentationml/2006/main">
  <p:tag name="ORIGINALHEIGHT" val="3.095242"/>
  <p:tag name="ORIGINALWIDTH" val="2.857142"/>
  <p:tag name="EMFCHILD" val="True"/>
</p:tagLst>
</file>

<file path=ppt/tags/tag1011.xml><?xml version="1.0" encoding="utf-8"?>
<p:tagLst xmlns:a="http://schemas.openxmlformats.org/drawingml/2006/main" xmlns:r="http://schemas.openxmlformats.org/officeDocument/2006/relationships" xmlns:p="http://schemas.openxmlformats.org/presentationml/2006/main">
  <p:tag name="ORIGINALHEIGHT" val="0.2380956"/>
  <p:tag name="ORIGINALWIDTH" val="3.45238"/>
  <p:tag name="EMFCHILD" val="True"/>
</p:tagLst>
</file>

<file path=ppt/tags/tag1012.xml><?xml version="1.0" encoding="utf-8"?>
<p:tagLst xmlns:a="http://schemas.openxmlformats.org/drawingml/2006/main" xmlns:r="http://schemas.openxmlformats.org/officeDocument/2006/relationships" xmlns:p="http://schemas.openxmlformats.org/presentationml/2006/main">
  <p:tag name="ORIGINALHEIGHT" val="3.095242"/>
  <p:tag name="ORIGINALWIDTH" val="2.261904"/>
  <p:tag name="EMFCHILD" val="True"/>
</p:tagLst>
</file>

<file path=ppt/tags/tag1013.xml><?xml version="1.0" encoding="utf-8"?>
<p:tagLst xmlns:a="http://schemas.openxmlformats.org/drawingml/2006/main" xmlns:r="http://schemas.openxmlformats.org/officeDocument/2006/relationships" xmlns:p="http://schemas.openxmlformats.org/presentationml/2006/main">
  <p:tag name="ORIGINALHEIGHT" val="4.28572"/>
  <p:tag name="ORIGINALWIDTH" val="1.726209"/>
  <p:tag name="EMFCHILD" val="True"/>
</p:tagLst>
</file>

<file path=ppt/tags/tag1014.xml><?xml version="1.0" encoding="utf-8"?>
<p:tagLst xmlns:a="http://schemas.openxmlformats.org/drawingml/2006/main" xmlns:r="http://schemas.openxmlformats.org/officeDocument/2006/relationships" xmlns:p="http://schemas.openxmlformats.org/presentationml/2006/main">
  <p:tag name="ORIGINALHEIGHT" val="6.726218"/>
  <p:tag name="ORIGINALWIDTH" val="1.369066"/>
  <p:tag name="EMFCHILD" val="True"/>
</p:tagLst>
</file>

<file path=ppt/tags/tag1015.xml><?xml version="1.0" encoding="utf-8"?>
<p:tagLst xmlns:a="http://schemas.openxmlformats.org/drawingml/2006/main" xmlns:r="http://schemas.openxmlformats.org/officeDocument/2006/relationships" xmlns:p="http://schemas.openxmlformats.org/presentationml/2006/main">
  <p:tag name="ORIGINALHEIGHT" val="4.46431"/>
  <p:tag name="ORIGINALWIDTH" val="3.750018"/>
  <p:tag name="EMFCHILD" val="True"/>
</p:tagLst>
</file>

<file path=ppt/tags/tag1016.xml><?xml version="1.0" encoding="utf-8"?>
<p:tagLst xmlns:a="http://schemas.openxmlformats.org/drawingml/2006/main" xmlns:r="http://schemas.openxmlformats.org/officeDocument/2006/relationships" xmlns:p="http://schemas.openxmlformats.org/presentationml/2006/main">
  <p:tag name="ORIGINALHEIGHT" val="3.095242"/>
  <p:tag name="ORIGINALWIDTH" val="2.916685"/>
  <p:tag name="EMFCHILD" val="True"/>
</p:tagLst>
</file>

<file path=ppt/tags/tag1017.xml><?xml version="1.0" encoding="utf-8"?>
<p:tagLst xmlns:a="http://schemas.openxmlformats.org/drawingml/2006/main" xmlns:r="http://schemas.openxmlformats.org/officeDocument/2006/relationships" xmlns:p="http://schemas.openxmlformats.org/presentationml/2006/main">
  <p:tag name="ORIGINALHEIGHT" val="2.440498"/>
  <p:tag name="ORIGINALWIDTH" val="1.011923"/>
  <p:tag name="EMFCHILD" val="True"/>
</p:tagLst>
</file>

<file path=ppt/tags/tag1018.xml><?xml version="1.0" encoding="utf-8"?>
<p:tagLst xmlns:a="http://schemas.openxmlformats.org/drawingml/2006/main" xmlns:r="http://schemas.openxmlformats.org/officeDocument/2006/relationships" xmlns:p="http://schemas.openxmlformats.org/presentationml/2006/main">
  <p:tag name="ORIGINALHEIGHT" val="2.440498"/>
  <p:tag name="ORIGINALWIDTH" val="1.011923"/>
  <p:tag name="EMFCHILD" val="True"/>
</p:tagLst>
</file>

<file path=ppt/tags/tag1019.xml><?xml version="1.0" encoding="utf-8"?>
<p:tagLst xmlns:a="http://schemas.openxmlformats.org/drawingml/2006/main" xmlns:r="http://schemas.openxmlformats.org/officeDocument/2006/relationships" xmlns:p="http://schemas.openxmlformats.org/presentationml/2006/main">
  <p:tag name="ORIGINALHEIGHT" val="3.333338"/>
  <p:tag name="ORIGINALWIDTH" val="2.142857"/>
  <p:tag name="EMFCHILD" val="True"/>
</p:tagLst>
</file>

<file path=ppt/tags/tag102.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1020.xml><?xml version="1.0" encoding="utf-8"?>
<p:tagLst xmlns:a="http://schemas.openxmlformats.org/drawingml/2006/main" xmlns:r="http://schemas.openxmlformats.org/officeDocument/2006/relationships" xmlns:p="http://schemas.openxmlformats.org/presentationml/2006/main">
  <p:tag name="ORIGINALHEIGHT" val="2.14286"/>
  <p:tag name="ORIGINALWIDTH" val="2.023809"/>
  <p:tag name="EMFCHILD" val="True"/>
</p:tagLst>
</file>

<file path=ppt/tags/tag1021.xml><?xml version="1.0" encoding="utf-8"?>
<p:tagLst xmlns:a="http://schemas.openxmlformats.org/drawingml/2006/main" xmlns:r="http://schemas.openxmlformats.org/officeDocument/2006/relationships" xmlns:p="http://schemas.openxmlformats.org/presentationml/2006/main">
  <p:tag name="ORIGINALHEIGHT" val="2.14286"/>
  <p:tag name="ORIGINALWIDTH" val="1.666666"/>
  <p:tag name="EMFCHILD" val="True"/>
</p:tagLst>
</file>

<file path=ppt/tags/tag1022.xml><?xml version="1.0" encoding="utf-8"?>
<p:tagLst xmlns:a="http://schemas.openxmlformats.org/drawingml/2006/main" xmlns:r="http://schemas.openxmlformats.org/officeDocument/2006/relationships" xmlns:p="http://schemas.openxmlformats.org/presentationml/2006/main">
  <p:tag name="ORIGINALHEIGHT" val="3.273833"/>
  <p:tag name="ORIGINALWIDTH" val="2.083352"/>
  <p:tag name="EMFCHILD" val="True"/>
</p:tagLst>
</file>

<file path=ppt/tags/tag1023.xml><?xml version="1.0" encoding="utf-8"?>
<p:tagLst xmlns:a="http://schemas.openxmlformats.org/drawingml/2006/main" xmlns:r="http://schemas.openxmlformats.org/officeDocument/2006/relationships" xmlns:p="http://schemas.openxmlformats.org/presentationml/2006/main">
  <p:tag name="ORIGINALHEIGHT" val="6.726218"/>
  <p:tag name="ORIGINALWIDTH" val="1.369066"/>
  <p:tag name="EMFCHILD" val="True"/>
</p:tagLst>
</file>

<file path=ppt/tags/tag1024.xml><?xml version="1.0" encoding="utf-8"?>
<p:tagLst xmlns:a="http://schemas.openxmlformats.org/drawingml/2006/main" xmlns:r="http://schemas.openxmlformats.org/officeDocument/2006/relationships" xmlns:p="http://schemas.openxmlformats.org/presentationml/2006/main">
  <p:tag name="ORIGINALHEIGHT" val="3.095242"/>
  <p:tag name="ORIGINALWIDTH" val="2.797637"/>
  <p:tag name="EMFCHILD" val="True"/>
</p:tagLst>
</file>

<file path=ppt/tags/tag1025.xml><?xml version="1.0" encoding="utf-8"?>
<p:tagLst xmlns:a="http://schemas.openxmlformats.org/drawingml/2006/main" xmlns:r="http://schemas.openxmlformats.org/officeDocument/2006/relationships" xmlns:p="http://schemas.openxmlformats.org/presentationml/2006/main">
  <p:tag name="ORIGINALHEIGHT" val="4.46431"/>
  <p:tag name="ORIGINALWIDTH" val="3.750018"/>
  <p:tag name="EMFCHILD" val="True"/>
</p:tagLst>
</file>

<file path=ppt/tags/tag1026.xml><?xml version="1.0" encoding="utf-8"?>
<p:tagLst xmlns:a="http://schemas.openxmlformats.org/drawingml/2006/main" xmlns:r="http://schemas.openxmlformats.org/officeDocument/2006/relationships" xmlns:p="http://schemas.openxmlformats.org/presentationml/2006/main">
  <p:tag name="ORIGINALHEIGHT" val="3.095242"/>
  <p:tag name="ORIGINALWIDTH" val="2.202399"/>
  <p:tag name="EMFCHILD" val="True"/>
</p:tagLst>
</file>

<file path=ppt/tags/tag1027.xml><?xml version="1.0" encoding="utf-8"?>
<p:tagLst xmlns:a="http://schemas.openxmlformats.org/drawingml/2006/main" xmlns:r="http://schemas.openxmlformats.org/officeDocument/2006/relationships" xmlns:p="http://schemas.openxmlformats.org/presentationml/2006/main">
  <p:tag name="ORIGINALHEIGHT" val="4.28572"/>
  <p:tag name="ORIGINALWIDTH" val="1.785714"/>
  <p:tag name="EMFCHILD" val="True"/>
</p:tagLst>
</file>

<file path=ppt/tags/tag1028.xml><?xml version="1.0" encoding="utf-8"?>
<p:tagLst xmlns:a="http://schemas.openxmlformats.org/drawingml/2006/main" xmlns:r="http://schemas.openxmlformats.org/officeDocument/2006/relationships" xmlns:p="http://schemas.openxmlformats.org/presentationml/2006/main">
  <p:tag name="ORIGINALHEIGHT" val="6.726218"/>
  <p:tag name="ORIGINALWIDTH" val="1.309523"/>
  <p:tag name="EMFCHILD" val="True"/>
</p:tagLst>
</file>

<file path=ppt/tags/tag1029.xml><?xml version="1.0" encoding="utf-8"?>
<p:tagLst xmlns:a="http://schemas.openxmlformats.org/drawingml/2006/main" xmlns:r="http://schemas.openxmlformats.org/officeDocument/2006/relationships" xmlns:p="http://schemas.openxmlformats.org/presentationml/2006/main">
  <p:tag name="ORIGINALHEIGHT" val="6.726218"/>
  <p:tag name="ORIGINALWIDTH" val="2.023809"/>
  <p:tag name="EMFCHILD" val="True"/>
</p:tagLst>
</file>

<file path=ppt/tags/tag103.xml><?xml version="1.0" encoding="utf-8"?>
<p:tagLst xmlns:a="http://schemas.openxmlformats.org/drawingml/2006/main" xmlns:r="http://schemas.openxmlformats.org/officeDocument/2006/relationships" xmlns:p="http://schemas.openxmlformats.org/presentationml/2006/main">
  <p:tag name="ORIGINALHEIGHT" val="2.083352"/>
  <p:tag name="ORIGINALWIDTH" val="1.488114"/>
  <p:tag name="EMFCHILD" val="True"/>
</p:tagLst>
</file>

<file path=ppt/tags/tag1030.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usepackage{xcolor}&#10;\pagestyle{empty}&#10;\begin{document}&#10;\[&#10;u(x,t) = \textcolor{red}{u_{\mathrm{fwd}}(x-ct)}+&#10;\textcolor{blue}{u_{\mathrm{back}}(x+ct)}&#10;\]&#10;\end{document}&#10;"/>
  <p:tag name="IGUANATEXSIZE" val="21"/>
  <p:tag name="IGUANATEXCURSOR" val="27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031.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32.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1033.xml><?xml version="1.0" encoding="utf-8"?>
<p:tagLst xmlns:a="http://schemas.openxmlformats.org/drawingml/2006/main" xmlns:r="http://schemas.openxmlformats.org/officeDocument/2006/relationships" xmlns:p="http://schemas.openxmlformats.org/presentationml/2006/main">
  <p:tag name="ORIGINALHEIGHT" val="1.964307"/>
  <p:tag name="ORIGINALWIDTH" val="0.7142857"/>
  <p:tag name="EMFCHILD" val="True"/>
</p:tagLst>
</file>

<file path=ppt/tags/tag1034.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1035.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36.xml><?xml version="1.0" encoding="utf-8"?>
<p:tagLst xmlns:a="http://schemas.openxmlformats.org/drawingml/2006/main" xmlns:r="http://schemas.openxmlformats.org/officeDocument/2006/relationships" xmlns:p="http://schemas.openxmlformats.org/presentationml/2006/main">
  <p:tag name="ORIGINALHEIGHT" val="1.547621"/>
  <p:tag name="ORIGINALWIDTH" val="3.809524"/>
  <p:tag name="EMFCHILD" val="True"/>
</p:tagLst>
</file>

<file path=ppt/tags/tag1037.xml><?xml version="1.0" encoding="utf-8"?>
<p:tagLst xmlns:a="http://schemas.openxmlformats.org/drawingml/2006/main" xmlns:r="http://schemas.openxmlformats.org/officeDocument/2006/relationships" xmlns:p="http://schemas.openxmlformats.org/presentationml/2006/main">
  <p:tag name="ORIGINALHEIGHT" val="3.035737"/>
  <p:tag name="ORIGINALWIDTH" val="2.976191"/>
  <p:tag name="EMFCHILD" val="True"/>
</p:tagLst>
</file>

<file path=ppt/tags/tag1038.xml><?xml version="1.0" encoding="utf-8"?>
<p:tagLst xmlns:a="http://schemas.openxmlformats.org/drawingml/2006/main" xmlns:r="http://schemas.openxmlformats.org/officeDocument/2006/relationships" xmlns:p="http://schemas.openxmlformats.org/presentationml/2006/main">
  <p:tag name="ORIGINALHEIGHT" val="3.333338"/>
  <p:tag name="ORIGINALWIDTH" val="1.428571"/>
  <p:tag name="EMFCHILD" val="True"/>
</p:tagLst>
</file>

<file path=ppt/tags/tag1039.xml><?xml version="1.0" encoding="utf-8"?>
<p:tagLst xmlns:a="http://schemas.openxmlformats.org/drawingml/2006/main" xmlns:r="http://schemas.openxmlformats.org/officeDocument/2006/relationships" xmlns:p="http://schemas.openxmlformats.org/presentationml/2006/main">
  <p:tag name="ORIGINALHEIGHT" val="2.023812"/>
  <p:tag name="ORIGINALWIDTH" val="2.976191"/>
  <p:tag name="EMFCHILD" val="True"/>
</p:tagLst>
</file>

<file path=ppt/tags/tag104.xml><?xml version="1.0" encoding="utf-8"?>
<p:tagLst xmlns:a="http://schemas.openxmlformats.org/drawingml/2006/main" xmlns:r="http://schemas.openxmlformats.org/officeDocument/2006/relationships" xmlns:p="http://schemas.openxmlformats.org/presentationml/2006/main">
  <p:tag name="ORIGINALHEIGHT" val="11.13097"/>
  <p:tag name="ORIGINALWIDTH" val="2.202399"/>
  <p:tag name="EMFCHILD" val="True"/>
</p:tagLst>
</file>

<file path=ppt/tags/tag1040.xml><?xml version="1.0" encoding="utf-8"?>
<p:tagLst xmlns:a="http://schemas.openxmlformats.org/drawingml/2006/main" xmlns:r="http://schemas.openxmlformats.org/officeDocument/2006/relationships" xmlns:p="http://schemas.openxmlformats.org/presentationml/2006/main">
  <p:tag name="ORIGINALHEIGHT" val="3.273833"/>
  <p:tag name="ORIGINALWIDTH" val="2.142857"/>
  <p:tag name="EMFCHILD" val="True"/>
</p:tagLst>
</file>

<file path=ppt/tags/tag1041.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42.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1043.xml><?xml version="1.0" encoding="utf-8"?>
<p:tagLst xmlns:a="http://schemas.openxmlformats.org/drawingml/2006/main" xmlns:r="http://schemas.openxmlformats.org/officeDocument/2006/relationships" xmlns:p="http://schemas.openxmlformats.org/presentationml/2006/main">
  <p:tag name="ORIGINALHEIGHT" val="0.2976382"/>
  <p:tag name="ORIGINALWIDTH" val="3.511924"/>
  <p:tag name="EMFCHILD" val="True"/>
</p:tagLst>
</file>

<file path=ppt/tags/tag1044.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1045.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4"/>
  <p:tag name="EMFCHILD" val="True"/>
</p:tagLst>
</file>

<file path=ppt/tags/tag1046.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47.xml><?xml version="1.0" encoding="utf-8"?>
<p:tagLst xmlns:a="http://schemas.openxmlformats.org/drawingml/2006/main" xmlns:r="http://schemas.openxmlformats.org/officeDocument/2006/relationships" xmlns:p="http://schemas.openxmlformats.org/presentationml/2006/main">
  <p:tag name="ORIGINALHEIGHT" val="4.46431"/>
  <p:tag name="ORIGINALWIDTH" val="3.809524"/>
  <p:tag name="EMFCHILD" val="True"/>
</p:tagLst>
</file>

<file path=ppt/tags/tag1048.xml><?xml version="1.0" encoding="utf-8"?>
<p:tagLst xmlns:a="http://schemas.openxmlformats.org/drawingml/2006/main" xmlns:r="http://schemas.openxmlformats.org/officeDocument/2006/relationships" xmlns:p="http://schemas.openxmlformats.org/presentationml/2006/main">
  <p:tag name="ORIGINALHEIGHT" val="3.035737"/>
  <p:tag name="ORIGINALWIDTH" val="2.976191"/>
  <p:tag name="EMFCHILD" val="True"/>
</p:tagLst>
</file>

<file path=ppt/tags/tag1049.xml><?xml version="1.0" encoding="utf-8"?>
<p:tagLst xmlns:a="http://schemas.openxmlformats.org/drawingml/2006/main" xmlns:r="http://schemas.openxmlformats.org/officeDocument/2006/relationships" xmlns:p="http://schemas.openxmlformats.org/presentationml/2006/main">
  <p:tag name="ORIGINALHEIGHT" val="3.273833"/>
  <p:tag name="ORIGINALWIDTH" val="2.083352"/>
  <p:tag name="EMFCHILD" val="True"/>
</p:tagLst>
</file>

<file path=ppt/tags/tag105.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1050.xml><?xml version="1.0" encoding="utf-8"?>
<p:tagLst xmlns:a="http://schemas.openxmlformats.org/drawingml/2006/main" xmlns:r="http://schemas.openxmlformats.org/officeDocument/2006/relationships" xmlns:p="http://schemas.openxmlformats.org/presentationml/2006/main">
  <p:tag name="ORIGINALHEIGHT" val="2.083355"/>
  <p:tag name="ORIGINALWIDTH" val="1.964305"/>
  <p:tag name="EMFCHILD" val="True"/>
</p:tagLst>
</file>

<file path=ppt/tags/tag1051.xml><?xml version="1.0" encoding="utf-8"?>
<p:tagLst xmlns:a="http://schemas.openxmlformats.org/drawingml/2006/main" xmlns:r="http://schemas.openxmlformats.org/officeDocument/2006/relationships" xmlns:p="http://schemas.openxmlformats.org/presentationml/2006/main">
  <p:tag name="ORIGINALHEIGHT" val="2.083355"/>
  <p:tag name="ORIGINALWIDTH" val="1.666667"/>
  <p:tag name="EMFCHILD" val="True"/>
</p:tagLst>
</file>

<file path=ppt/tags/tag1052.xml><?xml version="1.0" encoding="utf-8"?>
<p:tagLst xmlns:a="http://schemas.openxmlformats.org/drawingml/2006/main" xmlns:r="http://schemas.openxmlformats.org/officeDocument/2006/relationships" xmlns:p="http://schemas.openxmlformats.org/presentationml/2006/main">
  <p:tag name="ORIGINALHEIGHT" val="3.273833"/>
  <p:tag name="ORIGINALWIDTH" val="2.083352"/>
  <p:tag name="EMFCHILD" val="True"/>
</p:tagLst>
</file>

<file path=ppt/tags/tag1053.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54.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1055.xml><?xml version="1.0" encoding="utf-8"?>
<p:tagLst xmlns:a="http://schemas.openxmlformats.org/drawingml/2006/main" xmlns:r="http://schemas.openxmlformats.org/officeDocument/2006/relationships" xmlns:p="http://schemas.openxmlformats.org/presentationml/2006/main">
  <p:tag name="ORIGINALHEIGHT" val="4.46431"/>
  <p:tag name="ORIGINALWIDTH" val="3.750019"/>
  <p:tag name="EMFCHILD" val="True"/>
</p:tagLst>
</file>

<file path=ppt/tags/tag1056.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1057.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4"/>
  <p:tag name="EMFCHILD" val="True"/>
</p:tagLst>
</file>

<file path=ppt/tags/tag1058.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059.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LATEXADDIN" val="\documentclass{article}&#10;\usepackage[T1]{fontenc}&#10;\usepackage[utf8]{inputenc}&#10;\usepackage{amsmath,amssymb}&#10;\usepackage{lmodern}&#10;\pagestyle{empty}&#10;\begin{document}&#10;\[&#10;\frac{\partial^2 u}{\partial t^2}=c^2\frac{\partial^2 u}{\partial x^2}\qquad \left(c=\sqrt{\frac{T}{\rho}}\right)&#10;\]&#10;\end{document}&#10;"/>
  <p:tag name="IGUANATEXSIZE" val="21"/>
  <p:tag name="IGUANATEXCURSOR" val="27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06.xml><?xml version="1.0" encoding="utf-8"?>
<p:tagLst xmlns:a="http://schemas.openxmlformats.org/drawingml/2006/main" xmlns:r="http://schemas.openxmlformats.org/officeDocument/2006/relationships" xmlns:p="http://schemas.openxmlformats.org/presentationml/2006/main">
  <p:tag name="ORIGINALHEIGHT" val="0.1785902"/>
  <p:tag name="ORIGINALWIDTH" val="2.797637"/>
  <p:tag name="EMFCHILD" val="True"/>
</p:tagLst>
</file>

<file path=ppt/tags/tag1060.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061.xml><?xml version="1.0" encoding="utf-8"?>
<p:tagLst xmlns:a="http://schemas.openxmlformats.org/drawingml/2006/main" xmlns:r="http://schemas.openxmlformats.org/officeDocument/2006/relationships" xmlns:p="http://schemas.openxmlformats.org/presentationml/2006/main">
  <p:tag name="ORIGINALHEIGHT" val="2.678592"/>
  <p:tag name="ORIGINALWIDTH" val="2.916685"/>
  <p:tag name="EMFCHILD" val="True"/>
</p:tagLst>
</file>

<file path=ppt/tags/tag1062.xml><?xml version="1.0" encoding="utf-8"?>
<p:tagLst xmlns:a="http://schemas.openxmlformats.org/drawingml/2006/main" xmlns:r="http://schemas.openxmlformats.org/officeDocument/2006/relationships" xmlns:p="http://schemas.openxmlformats.org/presentationml/2006/main">
  <p:tag name="ORIGINALHEIGHT" val="0.2380954"/>
  <p:tag name="ORIGINALWIDTH" val="9.166664"/>
  <p:tag name="EMFCHILD" val="True"/>
</p:tagLst>
</file>

<file path=ppt/tags/tag1063.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1064.xml><?xml version="1.0" encoding="utf-8"?>
<p:tagLst xmlns:a="http://schemas.openxmlformats.org/drawingml/2006/main" xmlns:r="http://schemas.openxmlformats.org/officeDocument/2006/relationships" xmlns:p="http://schemas.openxmlformats.org/presentationml/2006/main">
  <p:tag name="ORIGINALHEIGHT" val="3.750021"/>
  <p:tag name="ORIGINALWIDTH" val="1.785714"/>
  <p:tag name="EMFCHILD" val="True"/>
</p:tagLst>
</file>

<file path=ppt/tags/tag1065.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066.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8"/>
  <p:tag name="EMFCHILD" val="True"/>
</p:tagLst>
</file>

<file path=ppt/tags/tag1067.xml><?xml version="1.0" encoding="utf-8"?>
<p:tagLst xmlns:a="http://schemas.openxmlformats.org/drawingml/2006/main" xmlns:r="http://schemas.openxmlformats.org/officeDocument/2006/relationships" xmlns:p="http://schemas.openxmlformats.org/presentationml/2006/main">
  <p:tag name="ORIGINALHEIGHT" val="2.678592"/>
  <p:tag name="ORIGINALWIDTH" val="2.202399"/>
  <p:tag name="EMFCHILD" val="True"/>
</p:tagLst>
</file>

<file path=ppt/tags/tag1068.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069.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107.xml><?xml version="1.0" encoding="utf-8"?>
<p:tagLst xmlns:a="http://schemas.openxmlformats.org/drawingml/2006/main" xmlns:r="http://schemas.openxmlformats.org/officeDocument/2006/relationships" xmlns:p="http://schemas.openxmlformats.org/presentationml/2006/main">
  <p:tag name="ORIGINALHEIGHT" val="3.095238"/>
  <p:tag name="ORIGINALWIDTH" val="1.488114"/>
  <p:tag name="EMFCHILD" val="True"/>
</p:tagLst>
</file>

<file path=ppt/tags/tag1070.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071.xml><?xml version="1.0" encoding="utf-8"?>
<p:tagLst xmlns:a="http://schemas.openxmlformats.org/drawingml/2006/main" xmlns:r="http://schemas.openxmlformats.org/officeDocument/2006/relationships" xmlns:p="http://schemas.openxmlformats.org/presentationml/2006/main">
  <p:tag name="ORIGINALHEIGHT" val="2.678592"/>
  <p:tag name="ORIGINALWIDTH" val="2.97619"/>
  <p:tag name="EMFCHILD" val="True"/>
</p:tagLst>
</file>

<file path=ppt/tags/tag1072.xml><?xml version="1.0" encoding="utf-8"?>
<p:tagLst xmlns:a="http://schemas.openxmlformats.org/drawingml/2006/main" xmlns:r="http://schemas.openxmlformats.org/officeDocument/2006/relationships" xmlns:p="http://schemas.openxmlformats.org/presentationml/2006/main">
  <p:tag name="ORIGINALHEIGHT" val="0.2380954"/>
  <p:tag name="ORIGINALWIDTH" val="9.10716"/>
  <p:tag name="EMFCHILD" val="True"/>
</p:tagLst>
</file>

<file path=ppt/tags/tag1073.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1074.xml><?xml version="1.0" encoding="utf-8"?>
<p:tagLst xmlns:a="http://schemas.openxmlformats.org/drawingml/2006/main" xmlns:r="http://schemas.openxmlformats.org/officeDocument/2006/relationships" xmlns:p="http://schemas.openxmlformats.org/presentationml/2006/main">
  <p:tag name="ORIGINALHEIGHT" val="2.619049"/>
  <p:tag name="ORIGINALWIDTH" val="2.797637"/>
  <p:tag name="EMFCHILD" val="True"/>
</p:tagLst>
</file>

<file path=ppt/tags/tag1075.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076.xml><?xml version="1.0" encoding="utf-8"?>
<p:tagLst xmlns:a="http://schemas.openxmlformats.org/drawingml/2006/main" xmlns:r="http://schemas.openxmlformats.org/officeDocument/2006/relationships" xmlns:p="http://schemas.openxmlformats.org/presentationml/2006/main">
  <p:tag name="ORIGINALHEIGHT" val="17.6786"/>
  <p:tag name="ORIGINALWIDTH" val="2.97619"/>
  <p:tag name="EMFCHILD" val="True"/>
</p:tagLst>
</file>

<file path=ppt/tags/tag1077.xml><?xml version="1.0" encoding="utf-8"?>
<p:tagLst xmlns:a="http://schemas.openxmlformats.org/drawingml/2006/main" xmlns:r="http://schemas.openxmlformats.org/officeDocument/2006/relationships" xmlns:p="http://schemas.openxmlformats.org/presentationml/2006/main">
  <p:tag name="ORIGINALHEIGHT" val="2.678592"/>
  <p:tag name="ORIGINALWIDTH" val="2.202399"/>
  <p:tag name="EMFCHILD" val="True"/>
</p:tagLst>
</file>

<file path=ppt/tags/tag1078.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8"/>
  <p:tag name="EMFCHILD" val="True"/>
</p:tagLst>
</file>

<file path=ppt/tags/tag1079.xml><?xml version="1.0" encoding="utf-8"?>
<p:tagLst xmlns:a="http://schemas.openxmlformats.org/drawingml/2006/main" xmlns:r="http://schemas.openxmlformats.org/officeDocument/2006/relationships" xmlns:p="http://schemas.openxmlformats.org/presentationml/2006/main">
  <p:tag name="ORIGINALHEIGHT" val="17.6786"/>
  <p:tag name="ORIGINALWIDTH" val="5.178588"/>
  <p:tag name="EMFCHILD" val="True"/>
</p:tagLst>
</file>

<file path=ppt/tags/tag108.xml><?xml version="1.0" encoding="utf-8"?>
<p:tagLst xmlns:a="http://schemas.openxmlformats.org/drawingml/2006/main" xmlns:r="http://schemas.openxmlformats.org/officeDocument/2006/relationships" xmlns:p="http://schemas.openxmlformats.org/presentationml/2006/main">
  <p:tag name="ORIGINALHEIGHT" val="0.1785902"/>
  <p:tag name="ORIGINALWIDTH" val="2.261904"/>
  <p:tag name="EMFCHILD" val="True"/>
</p:tagLst>
</file>

<file path=ppt/tags/tag1080.xml><?xml version="1.0" encoding="utf-8"?>
<p:tagLst xmlns:a="http://schemas.openxmlformats.org/drawingml/2006/main" xmlns:r="http://schemas.openxmlformats.org/officeDocument/2006/relationships" xmlns:p="http://schemas.openxmlformats.org/presentationml/2006/main">
  <p:tag name="ORIGINALHEIGHT" val="0.2380954"/>
  <p:tag name="ORIGINALWIDTH" val="5.476189"/>
  <p:tag name="EMFCHILD" val="True"/>
</p:tagLst>
</file>

<file path=ppt/tags/tag1081.xml><?xml version="1.0" encoding="utf-8"?>
<p:tagLst xmlns:a="http://schemas.openxmlformats.org/drawingml/2006/main" xmlns:r="http://schemas.openxmlformats.org/officeDocument/2006/relationships" xmlns:p="http://schemas.openxmlformats.org/presentationml/2006/main">
  <p:tag name="ORIGINALHEIGHT" val="3.988116"/>
  <p:tag name="ORIGINALWIDTH" val="3.869065"/>
  <p:tag name="EMFCHILD" val="True"/>
</p:tagLst>
</file>

<file path=ppt/tags/tag1082.xml><?xml version="1.0" encoding="utf-8"?>
<p:tagLst xmlns:a="http://schemas.openxmlformats.org/drawingml/2006/main" xmlns:r="http://schemas.openxmlformats.org/officeDocument/2006/relationships" xmlns:p="http://schemas.openxmlformats.org/presentationml/2006/main">
  <p:tag name="ORIGINALHEIGHT" val="0.2380954"/>
  <p:tag name="ORIGINALWIDTH" val="4.10716"/>
  <p:tag name="EMFCHILD" val="True"/>
</p:tagLst>
</file>

<file path=ppt/tags/tag1083.xml><?xml version="1.0" encoding="utf-8"?>
<p:tagLst xmlns:a="http://schemas.openxmlformats.org/drawingml/2006/main" xmlns:r="http://schemas.openxmlformats.org/officeDocument/2006/relationships" xmlns:p="http://schemas.openxmlformats.org/presentationml/2006/main">
  <p:tag name="ORIGINALHEIGHT" val="3.869068"/>
  <p:tag name="ORIGINALWIDTH" val="2.738094"/>
  <p:tag name="EMFCHILD" val="True"/>
</p:tagLst>
</file>

<file path=ppt/tags/tag1084.xml><?xml version="1.0" encoding="utf-8"?>
<p:tagLst xmlns:a="http://schemas.openxmlformats.org/drawingml/2006/main" xmlns:r="http://schemas.openxmlformats.org/officeDocument/2006/relationships" xmlns:p="http://schemas.openxmlformats.org/presentationml/2006/main">
  <p:tag name="ORIGINALHEIGHT" val="17.6786"/>
  <p:tag name="ORIGINALWIDTH" val="2.916685"/>
  <p:tag name="EMFCHILD" val="True"/>
</p:tagLst>
</file>

<file path=ppt/tags/tag1085.xml><?xml version="1.0" encoding="utf-8"?>
<p:tagLst xmlns:a="http://schemas.openxmlformats.org/drawingml/2006/main" xmlns:r="http://schemas.openxmlformats.org/officeDocument/2006/relationships" xmlns:p="http://schemas.openxmlformats.org/presentationml/2006/main">
  <p:tag name="ORIGINALHEIGHT" val="6.66667"/>
  <p:tag name="ORIGINALWIDTH" val="84.52378"/>
  <p:tag name="LATEXADDIN" val="\documentclass{article}&#10;\usepackage[T1]{fontenc}&#10;\usepackage[utf8]{inputenc}&#10;\usepackage{amsmath,amssymb}&#10;\usepackage{lmodern}&#10;\pagestyle{empty}&#10;\begin{document}&#10;\[&#10;u(0,t)=0,\ u(L,t)=0\quad (\textrm{for~all}~t)&#10;\]&#10;\end{document}&#10;"/>
  <p:tag name="IGUANATEXSIZE" val="21"/>
  <p:tag name="IGUANATEXCURSOR" val="213"/>
  <p:tag name="TRANSPARENCY" val="True"/>
  <p:tag name="FILENAME" val=""/>
  <p:tag name="LATEXENGINEID" val="0"/>
  <p:tag name="TEMPFOLDER" val="D:\temp\"/>
  <p:tag name="LATEXFORMHEIGHT" val="312"/>
  <p:tag name="LATEXFORMWIDTH" val="384"/>
  <p:tag name="LATEXFORMWRAP" val="True"/>
  <p:tag name="BITMAPVECTOR" val="1"/>
</p:tagLst>
</file>

<file path=ppt/tags/tag1086.xml><?xml version="1.0" encoding="utf-8"?>
<p:tagLst xmlns:a="http://schemas.openxmlformats.org/drawingml/2006/main" xmlns:r="http://schemas.openxmlformats.org/officeDocument/2006/relationships" xmlns:p="http://schemas.openxmlformats.org/presentationml/2006/main">
  <p:tag name="ORIGINALHEIGHT" val="6.666675"/>
  <p:tag name="ORIGINALWIDTH" val="47.1429"/>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Lst>
</file>

<file path=ppt/tags/tag1087.xml><?xml version="1.0" encoding="utf-8"?>
<p:tagLst xmlns:a="http://schemas.openxmlformats.org/drawingml/2006/main" xmlns:r="http://schemas.openxmlformats.org/officeDocument/2006/relationships" xmlns:p="http://schemas.openxmlformats.org/presentationml/2006/main">
  <p:tag name="ORIGINALHEIGHT" val="24.46429"/>
  <p:tag name="ORIGINALWIDTH" val="109.4048"/>
  <p:tag name="LATEXADDIN" val="\documentclass{article}&#10;\usepackage[T1]{fontenc}&#10;\usepackage[utf8]{inputenc}&#10;\usepackage{amsmath,amssymb}&#10;\usepackage{lmodern}&#10;\pagestyle{empty}&#10;\begin{document}&#10;\[&#10;\left\{&#10;\begin{aligned}&#10;&amp;&#10;\frac{c^2}{\Xi(x)}\cdot\frac{\partial^2 \Xi}{\partial x^2}&#10;=\frac{1}{W(t)}\cdot\frac{\partial^2 W}{\partial t^2}=-E&#10;\ (\mathrm{const.}),\\&#10;&amp;\Xi(0)=0,\ \Xi(L)=0&#10;\end{aligned}\right.&#10;\]&#10;\end{document}&#10;"/>
  <p:tag name="IGUANATEXSIZE" val="21"/>
  <p:tag name="IGUANATEXCURSOR" val="390"/>
  <p:tag name="TRANSPARENCY" val="True"/>
  <p:tag name="FILENAME" val=""/>
  <p:tag name="LATEXENGINEID" val="1"/>
  <p:tag name="TEMPFOLDER" val="D:\temp\"/>
  <p:tag name="LATEXFORMHEIGHT" val="312"/>
  <p:tag name="LATEXFORMWIDTH" val="384"/>
  <p:tag name="LATEXFORMWRAP" val="True"/>
  <p:tag name="BITMAPVECTOR" val="1"/>
</p:tagLst>
</file>

<file path=ppt/tags/tag1088.xml><?xml version="1.0" encoding="utf-8"?>
<p:tagLst xmlns:a="http://schemas.openxmlformats.org/drawingml/2006/main" xmlns:r="http://schemas.openxmlformats.org/officeDocument/2006/relationships" xmlns:p="http://schemas.openxmlformats.org/presentationml/2006/main">
  <p:tag name="ORIGINALHEIGHT" val="21.78571"/>
  <p:tag name="ORIGINALWIDTH" val="58.21431"/>
  <p:tag name="LATEXADDIN" val="\documentclass{article}&#10;\usepackage[T1]{fontenc}&#10;\usepackage[utf8]{inputenc}&#10;\usepackage{amsmath,amssymb}&#10;\usepackage{lmodern}&#10;\pagestyle{empty}&#10;\begin{document}&#10;\[&#10;\left\{&#10;\begin{aligned}&#10;&amp; \frac{\partial^2 \Xi(x)}{\partial x^2}+\frac{E}{c^2}\Xi(x)=0\\&#10;&amp; \Xi(0)=0,\ \Xi(L)=0&#10;\end{aligned}&#10;\right.&#10;\]&#10;\end{document}&#10;"/>
  <p:tag name="IGUANATEXSIZE" val="21"/>
  <p:tag name="IGUANATEXCURSOR" val="270"/>
  <p:tag name="TRANSPARENCY" val="True"/>
  <p:tag name="FILENAME" val=""/>
  <p:tag name="LATEXENGINEID" val="1"/>
  <p:tag name="TEMPFOLDER" val="D:\temp\"/>
  <p:tag name="LATEXFORMHEIGHT" val="312"/>
  <p:tag name="LATEXFORMWIDTH" val="384"/>
  <p:tag name="LATEXFORMWRAP" val="True"/>
  <p:tag name="BITMAPVECTOR" val="1"/>
</p:tagLst>
</file>

<file path=ppt/tags/tag1089.xml><?xml version="1.0" encoding="utf-8"?>
<p:tagLst xmlns:a="http://schemas.openxmlformats.org/drawingml/2006/main" xmlns:r="http://schemas.openxmlformats.org/officeDocument/2006/relationships" xmlns:p="http://schemas.openxmlformats.org/presentationml/2006/main">
  <p:tag name="ORIGINALHEIGHT" val="13.5156"/>
  <p:tag name="ORIGINALWIDTH" val="53.73957"/>
  <p:tag name="LATEXADDIN" val="\documentclass{article}&#10;\usepackage[T1]{fontenc}&#10;\usepackage[utf8]{inputenc}&#10;\usepackage{amsmath,amssymb}&#10;\usepackage{lmodern}&#10;\pagestyle{empty}&#10;\begin{document}&#10;\[&#10;\frac{\partial^2 W(t)}{\partial t^2}+EW(t)=0&#10;\]&#10;\end{document}&#10;"/>
  <p:tag name="IGUANATEXSIZE" val="21"/>
  <p:tag name="IGUANATEXCURSOR" val="202"/>
  <p:tag name="TRANSPARENCY" val="True"/>
  <p:tag name="FILENAME" val=""/>
  <p:tag name="LATEXENGINEID" val="1"/>
  <p:tag name="TEMPFOLDER" val="D:\temp\"/>
  <p:tag name="LATEXFORMHEIGHT" val="312"/>
  <p:tag name="LATEXFORMWIDTH" val="384"/>
  <p:tag name="LATEXFORMWRAP" val="True"/>
  <p:tag name="BITMAPVECTOR" val="1"/>
</p:tagLst>
</file>

<file path=ppt/tags/tag109.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1090.xml><?xml version="1.0" encoding="utf-8"?>
<p:tagLst xmlns:a="http://schemas.openxmlformats.org/drawingml/2006/main" xmlns:r="http://schemas.openxmlformats.org/officeDocument/2006/relationships" xmlns:p="http://schemas.openxmlformats.org/presentationml/2006/main">
  <p:tag name="ORIGINALHEIGHT" val="4.517346"/>
  <p:tag name="ORIGINALWIDTH" val="3.002591"/>
  <p:tag name="LATEXADDIN" val="\documentclass{article}&#10;\usepackage[T1]{fontenc}&#10;\usepackage[utf8]{inputenc}&#10;\usepackage{amsmath,amssymb}&#10;\usepackage{lmodern}&#10;\pagestyle{empty}&#10;\begin{document}&#10;\[&#10;\frac{\partial^2 W(t)}{\partial t^2}+EW(t)=0&#10;\]&#10;\end{document}&#10;"/>
  <p:tag name="IGUANATEXSIZE" val="21"/>
  <p:tag name="IGUANATEXCURSOR" val="20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091.xml><?xml version="1.0" encoding="utf-8"?>
<p:tagLst xmlns:a="http://schemas.openxmlformats.org/drawingml/2006/main" xmlns:r="http://schemas.openxmlformats.org/officeDocument/2006/relationships" xmlns:p="http://schemas.openxmlformats.org/presentationml/2006/main">
  <p:tag name="ORIGINALHEIGHT" val="2.841557"/>
  <p:tag name="ORIGINALWIDTH" val="1.774258"/>
  <p:tag name="EMFCHILD" val="True"/>
</p:tagLst>
</file>

<file path=ppt/tags/tag1092.xml><?xml version="1.0" encoding="utf-8"?>
<p:tagLst xmlns:a="http://schemas.openxmlformats.org/drawingml/2006/main" xmlns:r="http://schemas.openxmlformats.org/officeDocument/2006/relationships" xmlns:p="http://schemas.openxmlformats.org/presentationml/2006/main">
  <p:tag name="ORIGINALHEIGHT" val="4.335184"/>
  <p:tag name="ORIGINALWIDTH" val="5.663979"/>
  <p:tag name="EMFCHILD" val="True"/>
</p:tagLst>
</file>

<file path=ppt/tags/tag1093.xml><?xml version="1.0" encoding="utf-8"?>
<p:tagLst xmlns:a="http://schemas.openxmlformats.org/drawingml/2006/main" xmlns:r="http://schemas.openxmlformats.org/officeDocument/2006/relationships" xmlns:p="http://schemas.openxmlformats.org/presentationml/2006/main">
  <p:tag name="ORIGINALHEIGHT" val="6.120276"/>
  <p:tag name="ORIGINALWIDTH" val="1.330705"/>
  <p:tag name="EMFCHILD" val="True"/>
</p:tagLst>
</file>

<file path=ppt/tags/tag1094.xml><?xml version="1.0" encoding="utf-8"?>
<p:tagLst xmlns:a="http://schemas.openxmlformats.org/drawingml/2006/main" xmlns:r="http://schemas.openxmlformats.org/officeDocument/2006/relationships" xmlns:p="http://schemas.openxmlformats.org/presentationml/2006/main">
  <p:tag name="ORIGINALHEIGHT" val="3.898021"/>
  <p:tag name="ORIGINALWIDTH" val="1.740149"/>
  <p:tag name="EMFCHILD" val="True"/>
</p:tagLst>
</file>

<file path=ppt/tags/tag1095.xml><?xml version="1.0" encoding="utf-8"?>
<p:tagLst xmlns:a="http://schemas.openxmlformats.org/drawingml/2006/main" xmlns:r="http://schemas.openxmlformats.org/officeDocument/2006/relationships" xmlns:p="http://schemas.openxmlformats.org/presentationml/2006/main">
  <p:tag name="ORIGINALHEIGHT" val="6.120276"/>
  <p:tag name="ORIGINALWIDTH" val="1.330705"/>
  <p:tag name="EMFCHILD" val="True"/>
</p:tagLst>
</file>

<file path=ppt/tags/tag1096.xml><?xml version="1.0" encoding="utf-8"?>
<p:tagLst xmlns:a="http://schemas.openxmlformats.org/drawingml/2006/main" xmlns:r="http://schemas.openxmlformats.org/officeDocument/2006/relationships" xmlns:p="http://schemas.openxmlformats.org/presentationml/2006/main">
  <p:tag name="ORIGINALHEIGHT" val="0.255"/>
  <p:tag name="ORIGINALWIDTH" val="18.62971"/>
  <p:tag name="EMFCHILD" val="True"/>
</p:tagLst>
</file>

<file path=ppt/tags/tag1097.xml><?xml version="1.0" encoding="utf-8"?>
<p:tagLst xmlns:a="http://schemas.openxmlformats.org/drawingml/2006/main" xmlns:r="http://schemas.openxmlformats.org/officeDocument/2006/relationships" xmlns:p="http://schemas.openxmlformats.org/presentationml/2006/main">
  <p:tag name="ORIGINALHEIGHT" val="4.517346"/>
  <p:tag name="ORIGINALWIDTH" val="3.002591"/>
  <p:tag name="EMFCHILD" val="True"/>
</p:tagLst>
</file>

<file path=ppt/tags/tag1098.xml><?xml version="1.0" encoding="utf-8"?>
<p:tagLst xmlns:a="http://schemas.openxmlformats.org/drawingml/2006/main" xmlns:r="http://schemas.openxmlformats.org/officeDocument/2006/relationships" xmlns:p="http://schemas.openxmlformats.org/presentationml/2006/main">
  <p:tag name="ORIGINALHEIGHT" val="3.898021"/>
  <p:tag name="ORIGINALWIDTH" val="1.740149"/>
  <p:tag name="EMFCHILD" val="True"/>
</p:tagLst>
</file>

<file path=ppt/tags/tag1099.xml><?xml version="1.0" encoding="utf-8"?>
<p:tagLst xmlns:a="http://schemas.openxmlformats.org/drawingml/2006/main" xmlns:r="http://schemas.openxmlformats.org/officeDocument/2006/relationships" xmlns:p="http://schemas.openxmlformats.org/presentationml/2006/main">
  <p:tag name="ORIGINALHEIGHT" val="2.841557"/>
  <p:tag name="ORIGINALWIDTH" val="1.774258"/>
  <p:tag name="EMFCHILD" val="True"/>
</p:tagLst>
</file>

<file path=ppt/tags/tag11.xml><?xml version="1.0" encoding="utf-8"?>
<p:tagLst xmlns:a="http://schemas.openxmlformats.org/drawingml/2006/main" xmlns:r="http://schemas.openxmlformats.org/officeDocument/2006/relationships" xmlns:p="http://schemas.openxmlformats.org/presentationml/2006/main">
  <p:tag name="ORIGINALHEIGHT" val="3.064516"/>
  <p:tag name="ORIGINALWIDTH" val="2.177419"/>
  <p:tag name="EMFCHILD" val="True"/>
</p:tagLst>
</file>

<file path=ppt/tags/tag110.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1100.xml><?xml version="1.0" encoding="utf-8"?>
<p:tagLst xmlns:a="http://schemas.openxmlformats.org/drawingml/2006/main" xmlns:r="http://schemas.openxmlformats.org/officeDocument/2006/relationships" xmlns:p="http://schemas.openxmlformats.org/presentationml/2006/main">
  <p:tag name="ORIGINALHEIGHT" val="4.080184"/>
  <p:tag name="ORIGINALWIDTH" val="3.78737"/>
  <p:tag name="EMFCHILD" val="True"/>
</p:tagLst>
</file>

<file path=ppt/tags/tag1101.xml><?xml version="1.0" encoding="utf-8"?>
<p:tagLst xmlns:a="http://schemas.openxmlformats.org/drawingml/2006/main" xmlns:r="http://schemas.openxmlformats.org/officeDocument/2006/relationships" xmlns:p="http://schemas.openxmlformats.org/presentationml/2006/main">
  <p:tag name="ORIGINALHEIGHT" val="4.153044"/>
  <p:tag name="ORIGINALWIDTH" val="4.162683"/>
  <p:tag name="EMFCHILD" val="True"/>
</p:tagLst>
</file>

<file path=ppt/tags/tag1102.xml><?xml version="1.0" encoding="utf-8"?>
<p:tagLst xmlns:a="http://schemas.openxmlformats.org/drawingml/2006/main" xmlns:r="http://schemas.openxmlformats.org/officeDocument/2006/relationships" xmlns:p="http://schemas.openxmlformats.org/presentationml/2006/main">
  <p:tag name="ORIGINALHEIGHT" val="4.298765"/>
  <p:tag name="ORIGINALWIDTH" val="5.663979"/>
  <p:tag name="EMFCHILD" val="True"/>
</p:tagLst>
</file>

<file path=ppt/tags/tag1103.xml><?xml version="1.0" encoding="utf-8"?>
<p:tagLst xmlns:a="http://schemas.openxmlformats.org/drawingml/2006/main" xmlns:r="http://schemas.openxmlformats.org/officeDocument/2006/relationships" xmlns:p="http://schemas.openxmlformats.org/presentationml/2006/main">
  <p:tag name="ORIGINALHEIGHT" val="6.156694"/>
  <p:tag name="ORIGINALWIDTH" val="1.330705"/>
  <p:tag name="EMFCHILD" val="True"/>
</p:tagLst>
</file>

<file path=ppt/tags/tag1104.xml><?xml version="1.0" encoding="utf-8"?>
<p:tagLst xmlns:a="http://schemas.openxmlformats.org/drawingml/2006/main" xmlns:r="http://schemas.openxmlformats.org/officeDocument/2006/relationships" xmlns:p="http://schemas.openxmlformats.org/presentationml/2006/main">
  <p:tag name="ORIGINALHEIGHT" val="3.898021"/>
  <p:tag name="ORIGINALWIDTH" val="1.774258"/>
  <p:tag name="EMFCHILD" val="True"/>
</p:tagLst>
</file>

<file path=ppt/tags/tag1105.xml><?xml version="1.0" encoding="utf-8"?>
<p:tagLst xmlns:a="http://schemas.openxmlformats.org/drawingml/2006/main" xmlns:r="http://schemas.openxmlformats.org/officeDocument/2006/relationships" xmlns:p="http://schemas.openxmlformats.org/presentationml/2006/main">
  <p:tag name="ORIGINALHEIGHT" val="6.156694"/>
  <p:tag name="ORIGINALWIDTH" val="1.330705"/>
  <p:tag name="EMFCHILD" val="True"/>
</p:tagLst>
</file>

<file path=ppt/tags/tag1106.xml><?xml version="1.0" encoding="utf-8"?>
<p:tagLst xmlns:a="http://schemas.openxmlformats.org/drawingml/2006/main" xmlns:r="http://schemas.openxmlformats.org/officeDocument/2006/relationships" xmlns:p="http://schemas.openxmlformats.org/presentationml/2006/main">
  <p:tag name="ORIGINALHEIGHT" val="1.420767"/>
  <p:tag name="ORIGINALWIDTH" val="3.78737"/>
  <p:tag name="EMFCHILD" val="True"/>
</p:tagLst>
</file>

<file path=ppt/tags/tag1107.xml><?xml version="1.0" encoding="utf-8"?>
<p:tagLst xmlns:a="http://schemas.openxmlformats.org/drawingml/2006/main" xmlns:r="http://schemas.openxmlformats.org/officeDocument/2006/relationships" xmlns:p="http://schemas.openxmlformats.org/presentationml/2006/main">
  <p:tag name="ORIGINALHEIGHT" val="4.189463"/>
  <p:tag name="ORIGINALWIDTH" val="2.388425"/>
  <p:tag name="EMFCHILD" val="True"/>
</p:tagLst>
</file>

<file path=ppt/tags/tag1108.xml><?xml version="1.0" encoding="utf-8"?>
<p:tagLst xmlns:a="http://schemas.openxmlformats.org/drawingml/2006/main" xmlns:r="http://schemas.openxmlformats.org/officeDocument/2006/relationships" xmlns:p="http://schemas.openxmlformats.org/presentationml/2006/main">
  <p:tag name="ORIGINALHEIGHT" val="5.357142"/>
  <p:tag name="ORIGINALWIDTH" val="1.904763"/>
  <p:tag name="LATEXADDIN" val="\documentclass{article}&#10;\usepackage[T1]{fontenc}&#10;\usepackage[utf8]{inputenc}&#10;\usepackage{amsmath,amssymb}&#10;\usepackage{lmodern}&#10;\pagestyle{empty}&#10;\begin{document}&#10;\[&#10;\left\{&#10;\begin{aligned}&#10;&amp; \frac{\partial^2 \Xi(x)}{\partial x^2}+\frac{E}{c^2}\Xi(x)=0\\&#10;&amp; \Xi(0)=0,\ \Xi(L)=0&#10;\end{aligned}&#10;\right.&#10;\]&#10;\end{document}&#10;"/>
  <p:tag name="IGUANATEXSIZE" val="21"/>
  <p:tag name="IGUANATEXCURSOR" val="27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109.xml><?xml version="1.0" encoding="utf-8"?>
<p:tagLst xmlns:a="http://schemas.openxmlformats.org/drawingml/2006/main" xmlns:r="http://schemas.openxmlformats.org/officeDocument/2006/relationships" xmlns:p="http://schemas.openxmlformats.org/presentationml/2006/main">
  <p:tag name="ORIGINALHEIGHT" val="10.71428"/>
  <p:tag name="ORIGINALWIDTH" val="1.904763"/>
  <p:tag name="EMFCHILD" val="True"/>
</p:tagLst>
</file>

<file path=ppt/tags/tag111.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1110.xml><?xml version="1.0" encoding="utf-8"?>
<p:tagLst xmlns:a="http://schemas.openxmlformats.org/drawingml/2006/main" xmlns:r="http://schemas.openxmlformats.org/officeDocument/2006/relationships" xmlns:p="http://schemas.openxmlformats.org/presentationml/2006/main">
  <p:tag name="ORIGINALHEIGHT" val="5.357142"/>
  <p:tag name="ORIGINALWIDTH" val="1.904763"/>
  <p:tag name="EMFCHILD" val="True"/>
</p:tagLst>
</file>

<file path=ppt/tags/tag1111.xml><?xml version="1.0" encoding="utf-8"?>
<p:tagLst xmlns:a="http://schemas.openxmlformats.org/drawingml/2006/main" xmlns:r="http://schemas.openxmlformats.org/officeDocument/2006/relationships" xmlns:p="http://schemas.openxmlformats.org/presentationml/2006/main">
  <p:tag name="ORIGINALHEIGHT" val="4.345256"/>
  <p:tag name="ORIGINALWIDTH" val="2.976192"/>
  <p:tag name="EMFCHILD" val="True"/>
</p:tagLst>
</file>

<file path=ppt/tags/tag1112.xml><?xml version="1.0" encoding="utf-8"?>
<p:tagLst xmlns:a="http://schemas.openxmlformats.org/drawingml/2006/main" xmlns:r="http://schemas.openxmlformats.org/officeDocument/2006/relationships" xmlns:p="http://schemas.openxmlformats.org/presentationml/2006/main">
  <p:tag name="ORIGINALHEIGHT" val="2.738095"/>
  <p:tag name="ORIGINALWIDTH" val="1.785715"/>
  <p:tag name="EMFCHILD" val="True"/>
</p:tagLst>
</file>

<file path=ppt/tags/tag1113.xml><?xml version="1.0" encoding="utf-8"?>
<p:tagLst xmlns:a="http://schemas.openxmlformats.org/drawingml/2006/main" xmlns:r="http://schemas.openxmlformats.org/officeDocument/2006/relationships" xmlns:p="http://schemas.openxmlformats.org/presentationml/2006/main">
  <p:tag name="ORIGINALHEIGHT" val="3.988113"/>
  <p:tag name="ORIGINALWIDTH" val="3.333335"/>
  <p:tag name="EMFCHILD" val="True"/>
</p:tagLst>
</file>

<file path=ppt/tags/tag1114.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15.xml><?xml version="1.0" encoding="utf-8"?>
<p:tagLst xmlns:a="http://schemas.openxmlformats.org/drawingml/2006/main" xmlns:r="http://schemas.openxmlformats.org/officeDocument/2006/relationships" xmlns:p="http://schemas.openxmlformats.org/presentationml/2006/main">
  <p:tag name="ORIGINALHEIGHT" val="2.67859"/>
  <p:tag name="ORIGINALWIDTH" val="2.857144"/>
  <p:tag name="EMFCHILD" val="True"/>
</p:tagLst>
</file>

<file path=ppt/tags/tag1116.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17.xml><?xml version="1.0" encoding="utf-8"?>
<p:tagLst xmlns:a="http://schemas.openxmlformats.org/drawingml/2006/main" xmlns:r="http://schemas.openxmlformats.org/officeDocument/2006/relationships" xmlns:p="http://schemas.openxmlformats.org/presentationml/2006/main">
  <p:tag name="ORIGINALHEIGHT" val="0.2380952"/>
  <p:tag name="ORIGINALWIDTH" val="17.4405"/>
  <p:tag name="EMFCHILD" val="True"/>
</p:tagLst>
</file>

<file path=ppt/tags/tag1118.xml><?xml version="1.0" encoding="utf-8"?>
<p:tagLst xmlns:a="http://schemas.openxmlformats.org/drawingml/2006/main" xmlns:r="http://schemas.openxmlformats.org/officeDocument/2006/relationships" xmlns:p="http://schemas.openxmlformats.org/presentationml/2006/main">
  <p:tag name="ORIGINALHEIGHT" val="4.404761"/>
  <p:tag name="ORIGINALWIDTH" val="3.035734"/>
  <p:tag name="EMFCHILD" val="True"/>
</p:tagLst>
</file>

<file path=ppt/tags/tag1119.xml><?xml version="1.0" encoding="utf-8"?>
<p:tagLst xmlns:a="http://schemas.openxmlformats.org/drawingml/2006/main" xmlns:r="http://schemas.openxmlformats.org/officeDocument/2006/relationships" xmlns:p="http://schemas.openxmlformats.org/presentationml/2006/main">
  <p:tag name="ORIGINALHEIGHT" val="2.619047"/>
  <p:tag name="ORIGINALWIDTH" val="2.857144"/>
  <p:tag name="EMFCHILD" val="True"/>
</p:tagLst>
</file>

<file path=ppt/tags/tag112.xml><?xml version="1.0" encoding="utf-8"?>
<p:tagLst xmlns:a="http://schemas.openxmlformats.org/drawingml/2006/main" xmlns:r="http://schemas.openxmlformats.org/officeDocument/2006/relationships" xmlns:p="http://schemas.openxmlformats.org/presentationml/2006/main">
  <p:tag name="ORIGINALHEIGHT" val="0.1785902"/>
  <p:tag name="ORIGINALWIDTH" val="2.797637"/>
  <p:tag name="EMFCHILD" val="True"/>
</p:tagLst>
</file>

<file path=ppt/tags/tag1120.xml><?xml version="1.0" encoding="utf-8"?>
<p:tagLst xmlns:a="http://schemas.openxmlformats.org/drawingml/2006/main" xmlns:r="http://schemas.openxmlformats.org/officeDocument/2006/relationships" xmlns:p="http://schemas.openxmlformats.org/presentationml/2006/main">
  <p:tag name="ORIGINALHEIGHT" val="2.738095"/>
  <p:tag name="ORIGINALWIDTH" val="1.785715"/>
  <p:tag name="EMFCHILD" val="True"/>
</p:tagLst>
</file>

<file path=ppt/tags/tag1121.xml><?xml version="1.0" encoding="utf-8"?>
<p:tagLst xmlns:a="http://schemas.openxmlformats.org/drawingml/2006/main" xmlns:r="http://schemas.openxmlformats.org/officeDocument/2006/relationships" xmlns:p="http://schemas.openxmlformats.org/presentationml/2006/main">
  <p:tag name="ORIGINALHEIGHT" val="3.928571"/>
  <p:tag name="ORIGINALWIDTH" val="3.809525"/>
  <p:tag name="EMFCHILD" val="True"/>
</p:tagLst>
</file>

<file path=ppt/tags/tag1122.xml><?xml version="1.0" encoding="utf-8"?>
<p:tagLst xmlns:a="http://schemas.openxmlformats.org/drawingml/2006/main" xmlns:r="http://schemas.openxmlformats.org/officeDocument/2006/relationships" xmlns:p="http://schemas.openxmlformats.org/presentationml/2006/main">
  <p:tag name="ORIGINALHEIGHT" val="4.047618"/>
  <p:tag name="ORIGINALWIDTH" val="4.166668"/>
  <p:tag name="EMFCHILD" val="True"/>
</p:tagLst>
</file>

<file path=ppt/tags/tag1123.xml><?xml version="1.0" encoding="utf-8"?>
<p:tagLst xmlns:a="http://schemas.openxmlformats.org/drawingml/2006/main" xmlns:r="http://schemas.openxmlformats.org/officeDocument/2006/relationships" xmlns:p="http://schemas.openxmlformats.org/presentationml/2006/main">
  <p:tag name="ORIGINALHEIGHT" val="0.2380952"/>
  <p:tag name="ORIGINALWIDTH" val="5.059545"/>
  <p:tag name="EMFCHILD" val="True"/>
</p:tagLst>
</file>

<file path=ppt/tags/tag1124.xml><?xml version="1.0" encoding="utf-8"?>
<p:tagLst xmlns:a="http://schemas.openxmlformats.org/drawingml/2006/main" xmlns:r="http://schemas.openxmlformats.org/officeDocument/2006/relationships" xmlns:p="http://schemas.openxmlformats.org/presentationml/2006/main">
  <p:tag name="ORIGINALHEIGHT" val="2.619047"/>
  <p:tag name="ORIGINALWIDTH" val="2.261906"/>
  <p:tag name="EMFCHILD" val="True"/>
</p:tagLst>
</file>

<file path=ppt/tags/tag1125.xml><?xml version="1.0" encoding="utf-8"?>
<p:tagLst xmlns:a="http://schemas.openxmlformats.org/drawingml/2006/main" xmlns:r="http://schemas.openxmlformats.org/officeDocument/2006/relationships" xmlns:p="http://schemas.openxmlformats.org/presentationml/2006/main">
  <p:tag name="ORIGINALHEIGHT" val="2.738095"/>
  <p:tag name="ORIGINALWIDTH" val="1.785715"/>
  <p:tag name="EMFCHILD" val="True"/>
</p:tagLst>
</file>

<file path=ppt/tags/tag1126.xml><?xml version="1.0" encoding="utf-8"?>
<p:tagLst xmlns:a="http://schemas.openxmlformats.org/drawingml/2006/main" xmlns:r="http://schemas.openxmlformats.org/officeDocument/2006/relationships" xmlns:p="http://schemas.openxmlformats.org/presentationml/2006/main">
  <p:tag name="ORIGINALHEIGHT" val="3.988113"/>
  <p:tag name="ORIGINALWIDTH" val="3.333335"/>
  <p:tag name="EMFCHILD" val="True"/>
</p:tagLst>
</file>

<file path=ppt/tags/tag1127.xml><?xml version="1.0" encoding="utf-8"?>
<p:tagLst xmlns:a="http://schemas.openxmlformats.org/drawingml/2006/main" xmlns:r="http://schemas.openxmlformats.org/officeDocument/2006/relationships" xmlns:p="http://schemas.openxmlformats.org/presentationml/2006/main">
  <p:tag name="ORIGINALHEIGHT" val="5.833332"/>
  <p:tag name="ORIGINALWIDTH" val="1.369067"/>
  <p:tag name="EMFCHILD" val="True"/>
</p:tagLst>
</file>

<file path=ppt/tags/tag1128.xml><?xml version="1.0" encoding="utf-8"?>
<p:tagLst xmlns:a="http://schemas.openxmlformats.org/drawingml/2006/main" xmlns:r="http://schemas.openxmlformats.org/officeDocument/2006/relationships" xmlns:p="http://schemas.openxmlformats.org/presentationml/2006/main">
  <p:tag name="ORIGINALHEIGHT" val="2.67859"/>
  <p:tag name="ORIGINALWIDTH" val="2.857144"/>
  <p:tag name="EMFCHILD" val="True"/>
</p:tagLst>
</file>

<file path=ppt/tags/tag1129.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3.xml><?xml version="1.0" encoding="utf-8"?>
<p:tagLst xmlns:a="http://schemas.openxmlformats.org/drawingml/2006/main" xmlns:r="http://schemas.openxmlformats.org/officeDocument/2006/relationships" xmlns:p="http://schemas.openxmlformats.org/presentationml/2006/main">
  <p:tag name="ORIGINALHEIGHT" val="2.142857"/>
  <p:tag name="ORIGINALWIDTH" val="1.904762"/>
  <p:tag name="EMFCHILD" val="True"/>
</p:tagLst>
</file>

<file path=ppt/tags/tag1130.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5"/>
  <p:tag name="EMFCHILD" val="True"/>
</p:tagLst>
</file>

<file path=ppt/tags/tag1131.xml><?xml version="1.0" encoding="utf-8"?>
<p:tagLst xmlns:a="http://schemas.openxmlformats.org/drawingml/2006/main" xmlns:r="http://schemas.openxmlformats.org/officeDocument/2006/relationships" xmlns:p="http://schemas.openxmlformats.org/presentationml/2006/main">
  <p:tag name="ORIGINALHEIGHT" val="4.047618"/>
  <p:tag name="ORIGINALWIDTH" val="2.380953"/>
  <p:tag name="EMFCHILD" val="True"/>
</p:tagLst>
</file>

<file path=ppt/tags/tag1132.xml><?xml version="1.0" encoding="utf-8"?>
<p:tagLst xmlns:a="http://schemas.openxmlformats.org/drawingml/2006/main" xmlns:r="http://schemas.openxmlformats.org/officeDocument/2006/relationships" xmlns:p="http://schemas.openxmlformats.org/presentationml/2006/main">
  <p:tag name="ORIGINALHEIGHT" val="3.988113"/>
  <p:tag name="ORIGINALWIDTH" val="3.333335"/>
  <p:tag name="EMFCHILD" val="True"/>
</p:tagLst>
</file>

<file path=ppt/tags/tag1133.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34.xml><?xml version="1.0" encoding="utf-8"?>
<p:tagLst xmlns:a="http://schemas.openxmlformats.org/drawingml/2006/main" xmlns:r="http://schemas.openxmlformats.org/officeDocument/2006/relationships" xmlns:p="http://schemas.openxmlformats.org/presentationml/2006/main">
  <p:tag name="ORIGINALHEIGHT" val="4.047618"/>
  <p:tag name="ORIGINALWIDTH" val="2.380953"/>
  <p:tag name="EMFCHILD" val="True"/>
</p:tagLst>
</file>

<file path=ppt/tags/tag1135.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36.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5"/>
  <p:tag name="EMFCHILD" val="True"/>
</p:tagLst>
</file>

<file path=ppt/tags/tag1137.xml><?xml version="1.0" encoding="utf-8"?>
<p:tagLst xmlns:a="http://schemas.openxmlformats.org/drawingml/2006/main" xmlns:r="http://schemas.openxmlformats.org/officeDocument/2006/relationships" xmlns:p="http://schemas.openxmlformats.org/presentationml/2006/main">
  <p:tag name="ORIGINALHEIGHT" val="4.047618"/>
  <p:tag name="ORIGINALWIDTH" val="2.380953"/>
  <p:tag name="EMFCHILD" val="True"/>
</p:tagLst>
</file>

<file path=ppt/tags/tag1138.xml><?xml version="1.0" encoding="utf-8"?>
<p:tagLst xmlns:a="http://schemas.openxmlformats.org/drawingml/2006/main" xmlns:r="http://schemas.openxmlformats.org/officeDocument/2006/relationships" xmlns:p="http://schemas.openxmlformats.org/presentationml/2006/main">
  <p:tag name="ORIGINALHEIGHT" val="1.785714"/>
  <p:tag name="ORIGINALWIDTH" val="0.6547809"/>
  <p:tag name="EMFCHILD" val="True"/>
</p:tagLst>
</file>

<file path=ppt/tags/tag1139.xml><?xml version="1.0" encoding="utf-8"?>
<p:tagLst xmlns:a="http://schemas.openxmlformats.org/drawingml/2006/main" xmlns:r="http://schemas.openxmlformats.org/officeDocument/2006/relationships" xmlns:p="http://schemas.openxmlformats.org/presentationml/2006/main">
  <p:tag name="ORIGINALHEIGHT" val="3.988113"/>
  <p:tag name="ORIGINALWIDTH" val="3.333335"/>
  <p:tag name="EMFCHILD" val="True"/>
</p:tagLst>
</file>

<file path=ppt/tags/tag114.xml><?xml version="1.0" encoding="utf-8"?>
<p:tagLst xmlns:a="http://schemas.openxmlformats.org/drawingml/2006/main" xmlns:r="http://schemas.openxmlformats.org/officeDocument/2006/relationships" xmlns:p="http://schemas.openxmlformats.org/presentationml/2006/main">
  <p:tag name="ORIGINALHEIGHT" val="11.13097"/>
  <p:tag name="ORIGINALWIDTH" val="2.202399"/>
  <p:tag name="EMFCHILD" val="True"/>
</p:tagLst>
</file>

<file path=ppt/tags/tag1140.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4"/>
  <p:tag name="EMFCHILD" val="True"/>
</p:tagLst>
</file>

<file path=ppt/tags/tag1141.xml><?xml version="1.0" encoding="utf-8"?>
<p:tagLst xmlns:a="http://schemas.openxmlformats.org/drawingml/2006/main" xmlns:r="http://schemas.openxmlformats.org/officeDocument/2006/relationships" xmlns:p="http://schemas.openxmlformats.org/presentationml/2006/main">
  <p:tag name="ORIGINALHEIGHT" val="4.047618"/>
  <p:tag name="ORIGINALWIDTH" val="3.452382"/>
  <p:tag name="EMFCHILD" val="True"/>
</p:tagLst>
</file>

<file path=ppt/tags/tag1142.xml><?xml version="1.0" encoding="utf-8"?>
<p:tagLst xmlns:a="http://schemas.openxmlformats.org/drawingml/2006/main" xmlns:r="http://schemas.openxmlformats.org/officeDocument/2006/relationships" xmlns:p="http://schemas.openxmlformats.org/presentationml/2006/main">
  <p:tag name="ORIGINALHEIGHT" val="5.833332"/>
  <p:tag name="ORIGINALWIDTH" val="1.369067"/>
  <p:tag name="EMFCHILD" val="True"/>
</p:tagLst>
</file>

<file path=ppt/tags/tag1143.xml><?xml version="1.0" encoding="utf-8"?>
<p:tagLst xmlns:a="http://schemas.openxmlformats.org/drawingml/2006/main" xmlns:r="http://schemas.openxmlformats.org/officeDocument/2006/relationships" xmlns:p="http://schemas.openxmlformats.org/presentationml/2006/main">
  <p:tag name="ORIGINALHEIGHT" val="1.428571"/>
  <p:tag name="ORIGINALWIDTH" val="3.869068"/>
  <p:tag name="EMFCHILD" val="True"/>
</p:tagLst>
</file>

<file path=ppt/tags/tag1144.xml><?xml version="1.0" encoding="utf-8"?>
<p:tagLst xmlns:a="http://schemas.openxmlformats.org/drawingml/2006/main" xmlns:r="http://schemas.openxmlformats.org/officeDocument/2006/relationships" xmlns:p="http://schemas.openxmlformats.org/presentationml/2006/main">
  <p:tag name="ORIGINALHEIGHT" val="4.047618"/>
  <p:tag name="ORIGINALWIDTH" val="2.440496"/>
  <p:tag name="EMFCHILD" val="True"/>
</p:tagLst>
</file>

<file path=ppt/tags/tag1145.xml><?xml version="1.0" encoding="utf-8"?>
<p:tagLst xmlns:a="http://schemas.openxmlformats.org/drawingml/2006/main" xmlns:r="http://schemas.openxmlformats.org/officeDocument/2006/relationships" xmlns:p="http://schemas.openxmlformats.org/presentationml/2006/main">
  <p:tag name="ORIGINALHEIGHT" val="5.297636"/>
  <p:tag name="ORIGINALWIDTH" val="1.904762"/>
  <p:tag name="LATEXADDIN" val="\documentclass{article}&#10;\usepackage[T1]{fontenc}&#10;\usepackage[utf8]{inputenc}&#10;\usepackage{amsmath,amssymb}&#10;\usepackage{lmodern}&#10;\pagestyle{empty}&#10;\begin{document}&#10;\[&#10;\left\{&#10;\begin{aligned}&#10;&amp;&#10;\frac{c^2}{\Xi(x)}\cdot\frac{\partial^2 \Xi}{\partial x^2}&#10;=\frac{1}{W(t)}\cdot\frac{\partial^2 W}{\partial t^2}=-E&#10;\ (\mathrm{const.}),\\&#10;&amp;\Xi(0)=0,\ \Xi(L)=0&#10;\end{aligned}\right.&#10;\]&#10;\end{document}&#10;"/>
  <p:tag name="IGUANATEXSIZE" val="21"/>
  <p:tag name="IGUANATEXCURSOR" val="39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146.xml><?xml version="1.0" encoding="utf-8"?>
<p:tagLst xmlns:a="http://schemas.openxmlformats.org/drawingml/2006/main" xmlns:r="http://schemas.openxmlformats.org/officeDocument/2006/relationships" xmlns:p="http://schemas.openxmlformats.org/presentationml/2006/main">
  <p:tag name="ORIGINALHEIGHT" val="1.845256"/>
  <p:tag name="ORIGINALWIDTH" val="0.7142857"/>
  <p:tag name="EMFCHILD" val="True"/>
</p:tagLst>
</file>

<file path=ppt/tags/tag1147.xml><?xml version="1.0" encoding="utf-8"?>
<p:tagLst xmlns:a="http://schemas.openxmlformats.org/drawingml/2006/main" xmlns:r="http://schemas.openxmlformats.org/officeDocument/2006/relationships" xmlns:p="http://schemas.openxmlformats.org/presentationml/2006/main">
  <p:tag name="ORIGINALHEIGHT" val="10.65478"/>
  <p:tag name="ORIGINALWIDTH" val="1.904762"/>
  <p:tag name="EMFCHILD" val="True"/>
</p:tagLst>
</file>

<file path=ppt/tags/tag1148.xml><?xml version="1.0" encoding="utf-8"?>
<p:tagLst xmlns:a="http://schemas.openxmlformats.org/drawingml/2006/main" xmlns:r="http://schemas.openxmlformats.org/officeDocument/2006/relationships" xmlns:p="http://schemas.openxmlformats.org/presentationml/2006/main">
  <p:tag name="ORIGINALHEIGHT" val="1.845256"/>
  <p:tag name="ORIGINALWIDTH" val="0.7142857"/>
  <p:tag name="EMFCHILD" val="True"/>
</p:tagLst>
</file>

<file path=ppt/tags/tag1149.xml><?xml version="1.0" encoding="utf-8"?>
<p:tagLst xmlns:a="http://schemas.openxmlformats.org/drawingml/2006/main" xmlns:r="http://schemas.openxmlformats.org/officeDocument/2006/relationships" xmlns:p="http://schemas.openxmlformats.org/presentationml/2006/main">
  <p:tag name="ORIGINALHEIGHT" val="5.297636"/>
  <p:tag name="ORIGINALWIDTH" val="1.904762"/>
  <p:tag name="EMFCHILD" val="True"/>
</p:tagLst>
</file>

<file path=ppt/tags/tag115.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1150.xml><?xml version="1.0" encoding="utf-8"?>
<p:tagLst xmlns:a="http://schemas.openxmlformats.org/drawingml/2006/main" xmlns:r="http://schemas.openxmlformats.org/officeDocument/2006/relationships" xmlns:p="http://schemas.openxmlformats.org/presentationml/2006/main">
  <p:tag name="ORIGINALHEIGHT" val="2.619046"/>
  <p:tag name="ORIGINALWIDTH" val="2.2024"/>
  <p:tag name="EMFCHILD" val="True"/>
</p:tagLst>
</file>

<file path=ppt/tags/tag1151.xml><?xml version="1.0" encoding="utf-8"?>
<p:tagLst xmlns:a="http://schemas.openxmlformats.org/drawingml/2006/main" xmlns:r="http://schemas.openxmlformats.org/officeDocument/2006/relationships" xmlns:p="http://schemas.openxmlformats.org/presentationml/2006/main">
  <p:tag name="ORIGINALHEIGHT" val="2.738094"/>
  <p:tag name="ORIGINALWIDTH" val="1.785714"/>
  <p:tag name="EMFCHILD" val="True"/>
</p:tagLst>
</file>

<file path=ppt/tags/tag1152.xml><?xml version="1.0" encoding="utf-8"?>
<p:tagLst xmlns:a="http://schemas.openxmlformats.org/drawingml/2006/main" xmlns:r="http://schemas.openxmlformats.org/officeDocument/2006/relationships" xmlns:p="http://schemas.openxmlformats.org/presentationml/2006/main">
  <p:tag name="ORIGINALHEIGHT" val="0.2380951"/>
  <p:tag name="ORIGINALWIDTH" val="11.42857"/>
  <p:tag name="EMFCHILD" val="True"/>
</p:tagLst>
</file>

<file path=ppt/tags/tag1153.xml><?xml version="1.0" encoding="utf-8"?>
<p:tagLst xmlns:a="http://schemas.openxmlformats.org/drawingml/2006/main" xmlns:r="http://schemas.openxmlformats.org/officeDocument/2006/relationships" xmlns:p="http://schemas.openxmlformats.org/presentationml/2006/main">
  <p:tag name="ORIGINALHEIGHT" val="3.988112"/>
  <p:tag name="ORIGINALWIDTH" val="3.273828"/>
  <p:tag name="EMFCHILD" val="True"/>
</p:tagLst>
</file>

<file path=ppt/tags/tag1154.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55.xml><?xml version="1.0" encoding="utf-8"?>
<p:tagLst xmlns:a="http://schemas.openxmlformats.org/drawingml/2006/main" xmlns:r="http://schemas.openxmlformats.org/officeDocument/2006/relationships" xmlns:p="http://schemas.openxmlformats.org/presentationml/2006/main">
  <p:tag name="ORIGINALHEIGHT" val="2.678589"/>
  <p:tag name="ORIGINALWIDTH" val="2.857143"/>
  <p:tag name="EMFCHILD" val="True"/>
</p:tagLst>
</file>

<file path=ppt/tags/tag1156.xml><?xml version="1.0" encoding="utf-8"?>
<p:tagLst xmlns:a="http://schemas.openxmlformats.org/drawingml/2006/main" xmlns:r="http://schemas.openxmlformats.org/officeDocument/2006/relationships" xmlns:p="http://schemas.openxmlformats.org/presentationml/2006/main">
  <p:tag name="ORIGINALHEIGHT" val="5.833331"/>
  <p:tag name="ORIGINALWIDTH" val="1.369066"/>
  <p:tag name="EMFCHILD" val="True"/>
</p:tagLst>
</file>

<file path=ppt/tags/tag1157.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
  <p:tag name="EMFCHILD" val="True"/>
</p:tagLst>
</file>

<file path=ppt/tags/tag1158.xml><?xml version="1.0" encoding="utf-8"?>
<p:tagLst xmlns:a="http://schemas.openxmlformats.org/drawingml/2006/main" xmlns:r="http://schemas.openxmlformats.org/officeDocument/2006/relationships" xmlns:p="http://schemas.openxmlformats.org/presentationml/2006/main">
  <p:tag name="ORIGINALHEIGHT" val="4.285713"/>
  <p:tag name="ORIGINALWIDTH" val="3.035733"/>
  <p:tag name="EMFCHILD" val="True"/>
</p:tagLst>
</file>

<file path=ppt/tags/tag1159.xml><?xml version="1.0" encoding="utf-8"?>
<p:tagLst xmlns:a="http://schemas.openxmlformats.org/drawingml/2006/main" xmlns:r="http://schemas.openxmlformats.org/officeDocument/2006/relationships" xmlns:p="http://schemas.openxmlformats.org/presentationml/2006/main">
  <p:tag name="ORIGINALHEIGHT" val="2.738094"/>
  <p:tag name="ORIGINALWIDTH" val="1.785714"/>
  <p:tag name="EMFCHILD" val="True"/>
</p:tagLst>
</file>

<file path=ppt/tags/tag116.xml><?xml version="1.0" encoding="utf-8"?>
<p:tagLst xmlns:a="http://schemas.openxmlformats.org/drawingml/2006/main" xmlns:r="http://schemas.openxmlformats.org/officeDocument/2006/relationships" xmlns:p="http://schemas.openxmlformats.org/presentationml/2006/main">
  <p:tag name="ORIGINALHEIGHT" val="2.083352"/>
  <p:tag name="ORIGINALWIDTH" val="1.964304"/>
  <p:tag name="EMFCHILD" val="True"/>
</p:tagLst>
</file>

<file path=ppt/tags/tag1160.xml><?xml version="1.0" encoding="utf-8"?>
<p:tagLst xmlns:a="http://schemas.openxmlformats.org/drawingml/2006/main" xmlns:r="http://schemas.openxmlformats.org/officeDocument/2006/relationships" xmlns:p="http://schemas.openxmlformats.org/presentationml/2006/main">
  <p:tag name="ORIGINALHEIGHT" val="3.92857"/>
  <p:tag name="ORIGINALWIDTH" val="3.333333"/>
  <p:tag name="EMFCHILD" val="True"/>
</p:tagLst>
</file>

<file path=ppt/tags/tag1161.xml><?xml version="1.0" encoding="utf-8"?>
<p:tagLst xmlns:a="http://schemas.openxmlformats.org/drawingml/2006/main" xmlns:r="http://schemas.openxmlformats.org/officeDocument/2006/relationships" xmlns:p="http://schemas.openxmlformats.org/presentationml/2006/main">
  <p:tag name="ORIGINALHEIGHT" val="0.2380951"/>
  <p:tag name="ORIGINALWIDTH" val="9.702399"/>
  <p:tag name="EMFCHILD" val="True"/>
</p:tagLst>
</file>

<file path=ppt/tags/tag1162.xml><?xml version="1.0" encoding="utf-8"?>
<p:tagLst xmlns:a="http://schemas.openxmlformats.org/drawingml/2006/main" xmlns:r="http://schemas.openxmlformats.org/officeDocument/2006/relationships" xmlns:p="http://schemas.openxmlformats.org/presentationml/2006/main">
  <p:tag name="ORIGINALHEIGHT" val="4.345255"/>
  <p:tag name="ORIGINALWIDTH" val="2.97619"/>
  <p:tag name="EMFCHILD" val="True"/>
</p:tagLst>
</file>

<file path=ppt/tags/tag1163.xml><?xml version="1.0" encoding="utf-8"?>
<p:tagLst xmlns:a="http://schemas.openxmlformats.org/drawingml/2006/main" xmlns:r="http://schemas.openxmlformats.org/officeDocument/2006/relationships" xmlns:p="http://schemas.openxmlformats.org/presentationml/2006/main">
  <p:tag name="ORIGINALHEIGHT" val="2.678589"/>
  <p:tag name="ORIGINALWIDTH" val="2.797638"/>
  <p:tag name="EMFCHILD" val="True"/>
</p:tagLst>
</file>

<file path=ppt/tags/tag1164.xml><?xml version="1.0" encoding="utf-8"?>
<p:tagLst xmlns:a="http://schemas.openxmlformats.org/drawingml/2006/main" xmlns:r="http://schemas.openxmlformats.org/officeDocument/2006/relationships" xmlns:p="http://schemas.openxmlformats.org/presentationml/2006/main">
  <p:tag name="ORIGINALHEIGHT" val="2.678589"/>
  <p:tag name="ORIGINALWIDTH" val="1.726209"/>
  <p:tag name="EMFCHILD" val="True"/>
</p:tagLst>
</file>

<file path=ppt/tags/tag1165.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9"/>
  <p:tag name="EMFCHILD" val="True"/>
</p:tagLst>
</file>

<file path=ppt/tags/tag1166.xml><?xml version="1.0" encoding="utf-8"?>
<p:tagLst xmlns:a="http://schemas.openxmlformats.org/drawingml/2006/main" xmlns:r="http://schemas.openxmlformats.org/officeDocument/2006/relationships" xmlns:p="http://schemas.openxmlformats.org/presentationml/2006/main">
  <p:tag name="ORIGINALHEIGHT" val="3.869065"/>
  <p:tag name="ORIGINALWIDTH" val="1.845257"/>
  <p:tag name="EMFCHILD" val="True"/>
</p:tagLst>
</file>

<file path=ppt/tags/tag1167.xml><?xml version="1.0" encoding="utf-8"?>
<p:tagLst xmlns:a="http://schemas.openxmlformats.org/drawingml/2006/main" xmlns:r="http://schemas.openxmlformats.org/officeDocument/2006/relationships" xmlns:p="http://schemas.openxmlformats.org/presentationml/2006/main">
  <p:tag name="ORIGINALHEIGHT" val="0.2380951"/>
  <p:tag name="ORIGINALWIDTH" val="12.61905"/>
  <p:tag name="EMFCHILD" val="True"/>
</p:tagLst>
</file>

<file path=ppt/tags/tag1168.xml><?xml version="1.0" encoding="utf-8"?>
<p:tagLst xmlns:a="http://schemas.openxmlformats.org/drawingml/2006/main" xmlns:r="http://schemas.openxmlformats.org/officeDocument/2006/relationships" xmlns:p="http://schemas.openxmlformats.org/presentationml/2006/main">
  <p:tag name="ORIGINALHEIGHT" val="4.10716"/>
  <p:tag name="ORIGINALWIDTH" val="5.595238"/>
  <p:tag name="EMFCHILD" val="True"/>
</p:tagLst>
</file>

<file path=ppt/tags/tag1169.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7.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
  <p:tag name="EMFCHILD" val="True"/>
</p:tagLst>
</file>

<file path=ppt/tags/tag1170.xml><?xml version="1.0" encoding="utf-8"?>
<p:tagLst xmlns:a="http://schemas.openxmlformats.org/drawingml/2006/main" xmlns:r="http://schemas.openxmlformats.org/officeDocument/2006/relationships" xmlns:p="http://schemas.openxmlformats.org/presentationml/2006/main">
  <p:tag name="ORIGINALHEIGHT" val="3.750017"/>
  <p:tag name="ORIGINALWIDTH" val="1.726209"/>
  <p:tag name="EMFCHILD" val="True"/>
</p:tagLst>
</file>

<file path=ppt/tags/tag1171.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72.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
  <p:tag name="EMFCHILD" val="True"/>
</p:tagLst>
</file>

<file path=ppt/tags/tag1173.xml><?xml version="1.0" encoding="utf-8"?>
<p:tagLst xmlns:a="http://schemas.openxmlformats.org/drawingml/2006/main" xmlns:r="http://schemas.openxmlformats.org/officeDocument/2006/relationships" xmlns:p="http://schemas.openxmlformats.org/presentationml/2006/main">
  <p:tag name="ORIGINALHEIGHT" val="4.285713"/>
  <p:tag name="ORIGINALWIDTH" val="3.035733"/>
  <p:tag name="EMFCHILD" val="True"/>
</p:tagLst>
</file>

<file path=ppt/tags/tag1174.xml><?xml version="1.0" encoding="utf-8"?>
<p:tagLst xmlns:a="http://schemas.openxmlformats.org/drawingml/2006/main" xmlns:r="http://schemas.openxmlformats.org/officeDocument/2006/relationships" xmlns:p="http://schemas.openxmlformats.org/presentationml/2006/main">
  <p:tag name="ORIGINALHEIGHT" val="2.738094"/>
  <p:tag name="ORIGINALWIDTH" val="1.726209"/>
  <p:tag name="EMFCHILD" val="True"/>
</p:tagLst>
</file>

<file path=ppt/tags/tag1175.xml><?xml version="1.0" encoding="utf-8"?>
<p:tagLst xmlns:a="http://schemas.openxmlformats.org/drawingml/2006/main" xmlns:r="http://schemas.openxmlformats.org/officeDocument/2006/relationships" xmlns:p="http://schemas.openxmlformats.org/presentationml/2006/main">
  <p:tag name="ORIGINALHEIGHT" val="4.10716"/>
  <p:tag name="ORIGINALWIDTH" val="5.65478"/>
  <p:tag name="EMFCHILD" val="True"/>
</p:tagLst>
</file>

<file path=ppt/tags/tag1176.xml><?xml version="1.0" encoding="utf-8"?>
<p:tagLst xmlns:a="http://schemas.openxmlformats.org/drawingml/2006/main" xmlns:r="http://schemas.openxmlformats.org/officeDocument/2006/relationships" xmlns:p="http://schemas.openxmlformats.org/presentationml/2006/main">
  <p:tag name="ORIGINALHEIGHT" val="0.2380951"/>
  <p:tag name="ORIGINALWIDTH" val="11.9643"/>
  <p:tag name="EMFCHILD" val="True"/>
</p:tagLst>
</file>

<file path=ppt/tags/tag1177.xml><?xml version="1.0" encoding="utf-8"?>
<p:tagLst xmlns:a="http://schemas.openxmlformats.org/drawingml/2006/main" xmlns:r="http://schemas.openxmlformats.org/officeDocument/2006/relationships" xmlns:p="http://schemas.openxmlformats.org/presentationml/2006/main">
  <p:tag name="ORIGINALHEIGHT" val="4.345255"/>
  <p:tag name="ORIGINALWIDTH" val="2.97619"/>
  <p:tag name="EMFCHILD" val="True"/>
</p:tagLst>
</file>

<file path=ppt/tags/tag1178.xml><?xml version="1.0" encoding="utf-8"?>
<p:tagLst xmlns:a="http://schemas.openxmlformats.org/drawingml/2006/main" xmlns:r="http://schemas.openxmlformats.org/officeDocument/2006/relationships" xmlns:p="http://schemas.openxmlformats.org/presentationml/2006/main">
  <p:tag name="ORIGINALHEIGHT" val="3.750017"/>
  <p:tag name="ORIGINALWIDTH" val="1.726209"/>
  <p:tag name="EMFCHILD" val="True"/>
</p:tagLst>
</file>

<file path=ppt/tags/tag1179.xml><?xml version="1.0" encoding="utf-8"?>
<p:tagLst xmlns:a="http://schemas.openxmlformats.org/drawingml/2006/main" xmlns:r="http://schemas.openxmlformats.org/officeDocument/2006/relationships" xmlns:p="http://schemas.openxmlformats.org/presentationml/2006/main">
  <p:tag name="ORIGINALHEIGHT" val="2.678589"/>
  <p:tag name="ORIGINALWIDTH" val="1.785714"/>
  <p:tag name="EMFCHILD" val="True"/>
</p:tagLst>
</file>

<file path=ppt/tags/tag118.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1180.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4"/>
  <p:tag name="EMFCHILD" val="True"/>
</p:tagLst>
</file>

<file path=ppt/tags/tag1181.xml><?xml version="1.0" encoding="utf-8"?>
<p:tagLst xmlns:a="http://schemas.openxmlformats.org/drawingml/2006/main" xmlns:r="http://schemas.openxmlformats.org/officeDocument/2006/relationships" xmlns:p="http://schemas.openxmlformats.org/presentationml/2006/main">
  <p:tag name="ORIGINALHEIGHT" val="0.2380951"/>
  <p:tag name="ORIGINALWIDTH" val="3.452381"/>
  <p:tag name="EMFCHILD" val="True"/>
</p:tagLst>
</file>

<file path=ppt/tags/tag1182.xml><?xml version="1.0" encoding="utf-8"?>
<p:tagLst xmlns:a="http://schemas.openxmlformats.org/drawingml/2006/main" xmlns:r="http://schemas.openxmlformats.org/officeDocument/2006/relationships" xmlns:p="http://schemas.openxmlformats.org/presentationml/2006/main">
  <p:tag name="ORIGINALHEIGHT" val="3.92857"/>
  <p:tag name="ORIGINALWIDTH" val="4.107161"/>
  <p:tag name="EMFCHILD" val="True"/>
</p:tagLst>
</file>

<file path=ppt/tags/tag1183.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84.xml><?xml version="1.0" encoding="utf-8"?>
<p:tagLst xmlns:a="http://schemas.openxmlformats.org/drawingml/2006/main" xmlns:r="http://schemas.openxmlformats.org/officeDocument/2006/relationships" xmlns:p="http://schemas.openxmlformats.org/presentationml/2006/main">
  <p:tag name="ORIGINALHEIGHT" val="2.678589"/>
  <p:tag name="ORIGINALWIDTH" val="2.142857"/>
  <p:tag name="EMFCHILD" val="True"/>
</p:tagLst>
</file>

<file path=ppt/tags/tag1185.xml><?xml version="1.0" encoding="utf-8"?>
<p:tagLst xmlns:a="http://schemas.openxmlformats.org/drawingml/2006/main" xmlns:r="http://schemas.openxmlformats.org/officeDocument/2006/relationships" xmlns:p="http://schemas.openxmlformats.org/presentationml/2006/main">
  <p:tag name="ORIGINALHEIGHT" val="2.678589"/>
  <p:tag name="ORIGINALWIDTH" val="2.559542"/>
  <p:tag name="EMFCHILD" val="True"/>
</p:tagLst>
</file>

<file path=ppt/tags/tag1186.xml><?xml version="1.0" encoding="utf-8"?>
<p:tagLst xmlns:a="http://schemas.openxmlformats.org/drawingml/2006/main" xmlns:r="http://schemas.openxmlformats.org/officeDocument/2006/relationships" xmlns:p="http://schemas.openxmlformats.org/presentationml/2006/main">
  <p:tag name="ORIGINALHEIGHT" val="2.559542"/>
  <p:tag name="ORIGINALWIDTH" val="2.857143"/>
  <p:tag name="EMFCHILD" val="True"/>
</p:tagLst>
</file>

<file path=ppt/tags/tag1187.xml><?xml version="1.0" encoding="utf-8"?>
<p:tagLst xmlns:a="http://schemas.openxmlformats.org/drawingml/2006/main" xmlns:r="http://schemas.openxmlformats.org/officeDocument/2006/relationships" xmlns:p="http://schemas.openxmlformats.org/presentationml/2006/main">
  <p:tag name="ORIGINALHEIGHT" val="2.678589"/>
  <p:tag name="ORIGINALWIDTH" val="1.904762"/>
  <p:tag name="EMFCHILD" val="True"/>
</p:tagLst>
</file>

<file path=ppt/tags/tag1188.xml><?xml version="1.0" encoding="utf-8"?>
<p:tagLst xmlns:a="http://schemas.openxmlformats.org/drawingml/2006/main" xmlns:r="http://schemas.openxmlformats.org/officeDocument/2006/relationships" xmlns:p="http://schemas.openxmlformats.org/presentationml/2006/main">
  <p:tag name="ORIGINALHEIGHT" val="3.63097"/>
  <p:tag name="ORIGINALWIDTH" val="1.726209"/>
  <p:tag name="EMFCHILD" val="True"/>
</p:tagLst>
</file>

<file path=ppt/tags/tag1189.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
  <p:tag name="EMFCHILD" val="True"/>
</p:tagLst>
</file>

<file path=ppt/tags/tag119.xml><?xml version="1.0" encoding="utf-8"?>
<p:tagLst xmlns:a="http://schemas.openxmlformats.org/drawingml/2006/main" xmlns:r="http://schemas.openxmlformats.org/officeDocument/2006/relationships" xmlns:p="http://schemas.openxmlformats.org/presentationml/2006/main">
  <p:tag name="ORIGINALHEIGHT" val="0.1785902"/>
  <p:tag name="ORIGINALWIDTH" val="2.559542"/>
  <p:tag name="EMFCHILD" val="True"/>
</p:tagLst>
</file>

<file path=ppt/tags/tag1190.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91.xml><?xml version="1.0" encoding="utf-8"?>
<p:tagLst xmlns:a="http://schemas.openxmlformats.org/drawingml/2006/main" xmlns:r="http://schemas.openxmlformats.org/officeDocument/2006/relationships" xmlns:p="http://schemas.openxmlformats.org/presentationml/2006/main">
  <p:tag name="ORIGINALHEIGHT" val="1.726208"/>
  <p:tag name="ORIGINALWIDTH" val="0.7142857"/>
  <p:tag name="EMFCHILD" val="True"/>
</p:tagLst>
</file>

<file path=ppt/tags/tag1192.xml><?xml version="1.0" encoding="utf-8"?>
<p:tagLst xmlns:a="http://schemas.openxmlformats.org/drawingml/2006/main" xmlns:r="http://schemas.openxmlformats.org/officeDocument/2006/relationships" xmlns:p="http://schemas.openxmlformats.org/presentationml/2006/main">
  <p:tag name="ORIGINALHEIGHT" val="3.988112"/>
  <p:tag name="ORIGINALWIDTH" val="3.333333"/>
  <p:tag name="EMFCHILD" val="True"/>
</p:tagLst>
</file>

<file path=ppt/tags/tag1193.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94.xml><?xml version="1.0" encoding="utf-8"?>
<p:tagLst xmlns:a="http://schemas.openxmlformats.org/drawingml/2006/main" xmlns:r="http://schemas.openxmlformats.org/officeDocument/2006/relationships" xmlns:p="http://schemas.openxmlformats.org/presentationml/2006/main">
  <p:tag name="ORIGINALHEIGHT" val="4.047617"/>
  <p:tag name="ORIGINALWIDTH" val="2.380952"/>
  <p:tag name="EMFCHILD" val="True"/>
</p:tagLst>
</file>

<file path=ppt/tags/tag1195.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196.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4"/>
  <p:tag name="EMFCHILD" val="True"/>
</p:tagLst>
</file>

<file path=ppt/tags/tag1197.xml><?xml version="1.0" encoding="utf-8"?>
<p:tagLst xmlns:a="http://schemas.openxmlformats.org/drawingml/2006/main" xmlns:r="http://schemas.openxmlformats.org/officeDocument/2006/relationships" xmlns:p="http://schemas.openxmlformats.org/presentationml/2006/main">
  <p:tag name="ORIGINALHEIGHT" val="4.047617"/>
  <p:tag name="ORIGINALWIDTH" val="2.380952"/>
  <p:tag name="EMFCHILD" val="True"/>
</p:tagLst>
</file>

<file path=ppt/tags/tag1198.xml><?xml version="1.0" encoding="utf-8"?>
<p:tagLst xmlns:a="http://schemas.openxmlformats.org/drawingml/2006/main" xmlns:r="http://schemas.openxmlformats.org/officeDocument/2006/relationships" xmlns:p="http://schemas.openxmlformats.org/presentationml/2006/main">
  <p:tag name="ORIGINALHEIGHT" val="1.785714"/>
  <p:tag name="ORIGINALWIDTH" val="0.7142857"/>
  <p:tag name="EMFCHILD" val="True"/>
</p:tagLst>
</file>

<file path=ppt/tags/tag1199.xml><?xml version="1.0" encoding="utf-8"?>
<p:tagLst xmlns:a="http://schemas.openxmlformats.org/drawingml/2006/main" xmlns:r="http://schemas.openxmlformats.org/officeDocument/2006/relationships" xmlns:p="http://schemas.openxmlformats.org/presentationml/2006/main">
  <p:tag name="ORIGINALHEIGHT" val="3.988112"/>
  <p:tag name="ORIGINALWIDTH" val="3.333333"/>
  <p:tag name="EMFCHILD" val="True"/>
</p:tagLst>
</file>

<file path=ppt/tags/tag12.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120.xml><?xml version="1.0" encoding="utf-8"?>
<p:tagLst xmlns:a="http://schemas.openxmlformats.org/drawingml/2006/main" xmlns:r="http://schemas.openxmlformats.org/officeDocument/2006/relationships" xmlns:p="http://schemas.openxmlformats.org/presentationml/2006/main">
  <p:tag name="ORIGINALHEIGHT" val="2.02381"/>
  <p:tag name="ORIGINALWIDTH" val="1.488114"/>
  <p:tag name="EMFCHILD" val="True"/>
</p:tagLst>
</file>

<file path=ppt/tags/tag1200.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201.xml><?xml version="1.0" encoding="utf-8"?>
<p:tagLst xmlns:a="http://schemas.openxmlformats.org/drawingml/2006/main" xmlns:r="http://schemas.openxmlformats.org/officeDocument/2006/relationships" xmlns:p="http://schemas.openxmlformats.org/presentationml/2006/main">
  <p:tag name="ORIGINALHEIGHT" val="3.988112"/>
  <p:tag name="ORIGINALWIDTH" val="3.392876"/>
  <p:tag name="EMFCHILD" val="True"/>
</p:tagLst>
</file>

<file path=ppt/tags/tag1202.xml><?xml version="1.0" encoding="utf-8"?>
<p:tagLst xmlns:a="http://schemas.openxmlformats.org/drawingml/2006/main" xmlns:r="http://schemas.openxmlformats.org/officeDocument/2006/relationships" xmlns:p="http://schemas.openxmlformats.org/presentationml/2006/main">
  <p:tag name="ORIGINALHEIGHT" val="5.833331"/>
  <p:tag name="ORIGINALWIDTH" val="1.309524"/>
  <p:tag name="EMFCHILD" val="True"/>
</p:tagLst>
</file>

<file path=ppt/tags/tag1203.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4"/>
  <p:tag name="EMFCHILD" val="True"/>
</p:tagLst>
</file>

<file path=ppt/tags/tag1204.xml><?xml version="1.0" encoding="utf-8"?>
<p:tagLst xmlns:a="http://schemas.openxmlformats.org/drawingml/2006/main" xmlns:r="http://schemas.openxmlformats.org/officeDocument/2006/relationships" xmlns:p="http://schemas.openxmlformats.org/presentationml/2006/main">
  <p:tag name="ORIGINALHEIGHT" val="4.047617"/>
  <p:tag name="ORIGINALWIDTH" val="2.440495"/>
  <p:tag name="EMFCHILD" val="True"/>
</p:tagLst>
</file>

<file path=ppt/tags/tag1205.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206.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207.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1208.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7"/>
  <p:tag name="EMFCHILD" val="True"/>
</p:tagLst>
</file>

<file path=ppt/tags/tag1209.xml><?xml version="1.0" encoding="utf-8"?>
<p:tagLst xmlns:a="http://schemas.openxmlformats.org/drawingml/2006/main" xmlns:r="http://schemas.openxmlformats.org/officeDocument/2006/relationships" xmlns:p="http://schemas.openxmlformats.org/presentationml/2006/main">
  <p:tag name="ORIGINALHEIGHT" val="4.226214"/>
  <p:tag name="ORIGINALWIDTH" val="1.72621"/>
  <p:tag name="EMFCHILD" val="True"/>
</p:tagLst>
</file>

<file path=ppt/tags/tag121.xml><?xml version="1.0" encoding="utf-8"?>
<p:tagLst xmlns:a="http://schemas.openxmlformats.org/drawingml/2006/main" xmlns:r="http://schemas.openxmlformats.org/officeDocument/2006/relationships" xmlns:p="http://schemas.openxmlformats.org/presentationml/2006/main">
  <p:tag name="ORIGINALHEIGHT" val="2.321447"/>
  <p:tag name="ORIGINALWIDTH" val="1.904762"/>
  <p:tag name="LATEXADDIN" val="\documentclass{article}&#10;\usepackage[T1]{fontenc}&#10;\usepackage[utf8]{inputenc}&#10;\usepackage{amsmath,amssymb}&#10;\usepackage{lmodern}&#10;\pagestyle{empty}&#10;\begin{document}&#10;$z = x -x^3/3 -\dot{x}/\epsilon$&#10;\end{document}&#10;"/>
  <p:tag name="IGUANATEXSIZE" val="21"/>
  <p:tag name="IGUANATEXCURSOR" val="193"/>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1210.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211.xml><?xml version="1.0" encoding="utf-8"?>
<p:tagLst xmlns:a="http://schemas.openxmlformats.org/drawingml/2006/main" xmlns:r="http://schemas.openxmlformats.org/officeDocument/2006/relationships" xmlns:p="http://schemas.openxmlformats.org/presentationml/2006/main">
  <p:tag name="ORIGINALHEIGHT" val="1.547621"/>
  <p:tag name="ORIGINALWIDTH" val="3.869067"/>
  <p:tag name="EMFCHILD" val="True"/>
</p:tagLst>
</file>

<file path=ppt/tags/tag1212.xml><?xml version="1.0" encoding="utf-8"?>
<p:tagLst xmlns:a="http://schemas.openxmlformats.org/drawingml/2006/main" xmlns:r="http://schemas.openxmlformats.org/officeDocument/2006/relationships" xmlns:p="http://schemas.openxmlformats.org/presentationml/2006/main">
  <p:tag name="ORIGINALHEIGHT" val="4.523815"/>
  <p:tag name="ORIGINALWIDTH" val="3.392877"/>
  <p:tag name="EMFCHILD" val="True"/>
</p:tagLst>
</file>

<file path=ppt/tags/tag1213.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214.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EMFCHILD" val="True"/>
</p:tagLst>
</file>

<file path=ppt/tags/tag1215.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216.xml><?xml version="1.0" encoding="utf-8"?>
<p:tagLst xmlns:a="http://schemas.openxmlformats.org/drawingml/2006/main" xmlns:r="http://schemas.openxmlformats.org/officeDocument/2006/relationships" xmlns:p="http://schemas.openxmlformats.org/presentationml/2006/main">
  <p:tag name="ORIGINALHEIGHT" val="4.702405"/>
  <p:tag name="ORIGINALWIDTH" val="5.773829"/>
  <p:tag name="EMFCHILD" val="True"/>
</p:tagLst>
</file>

<file path=ppt/tags/tag1217.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1218.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5"/>
  <p:tag name="EMFCHILD" val="True"/>
</p:tagLst>
</file>

<file path=ppt/tags/tag1219.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122.xml><?xml version="1.0" encoding="utf-8"?>
<p:tagLst xmlns:a="http://schemas.openxmlformats.org/drawingml/2006/main" xmlns:r="http://schemas.openxmlformats.org/officeDocument/2006/relationships" xmlns:p="http://schemas.openxmlformats.org/presentationml/2006/main">
  <p:tag name="ORIGINALHEIGHT" val="1.190476"/>
  <p:tag name="ORIGINALWIDTH" val="2.976191"/>
  <p:tag name="EMFCHILD" val="True"/>
</p:tagLst>
</file>

<file path=ppt/tags/tag1220.xml><?xml version="1.0" encoding="utf-8"?>
<p:tagLst xmlns:a="http://schemas.openxmlformats.org/drawingml/2006/main" xmlns:r="http://schemas.openxmlformats.org/officeDocument/2006/relationships" xmlns:p="http://schemas.openxmlformats.org/presentationml/2006/main">
  <p:tag name="ORIGINALHEIGHT" val="3.035735"/>
  <p:tag name="ORIGINALWIDTH" val="2.916685"/>
  <p:tag name="LATEXADDIN" val="\documentclass{article}&#10;\usepackage[T1]{fontenc}&#10;\usepackage[utf8]{inputenc}&#10;\usepackage{amsmath,amssymb}&#10;\usepackage{lmodern}&#10;\pagestyle{empty}&#10;\begin{document}&#10;\[&#10;u(0,t)=0,\ u(L,t)=0\quad (\textrm{for~all}~t)&#10;\]&#10;\end{document}&#10;"/>
  <p:tag name="IGUANATEXSIZE" val="21"/>
  <p:tag name="IGUANATEXCURSOR" val="213"/>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221.xml><?xml version="1.0" encoding="utf-8"?>
<p:tagLst xmlns:a="http://schemas.openxmlformats.org/drawingml/2006/main" xmlns:r="http://schemas.openxmlformats.org/officeDocument/2006/relationships" xmlns:p="http://schemas.openxmlformats.org/presentationml/2006/main">
  <p:tag name="ORIGINALHEIGHT" val="6.66667"/>
  <p:tag name="ORIGINALWIDTH" val="1.309523"/>
  <p:tag name="EMFCHILD" val="True"/>
</p:tagLst>
</file>

<file path=ppt/tags/tag1222.xml><?xml version="1.0" encoding="utf-8"?>
<p:tagLst xmlns:a="http://schemas.openxmlformats.org/drawingml/2006/main" xmlns:r="http://schemas.openxmlformats.org/officeDocument/2006/relationships" xmlns:p="http://schemas.openxmlformats.org/presentationml/2006/main">
  <p:tag name="ORIGINALHEIGHT" val="4.583354"/>
  <p:tag name="ORIGINALWIDTH" val="2.440494"/>
  <p:tag name="EMFCHILD" val="True"/>
</p:tagLst>
</file>

<file path=ppt/tags/tag1223.xml><?xml version="1.0" encoding="utf-8"?>
<p:tagLst xmlns:a="http://schemas.openxmlformats.org/drawingml/2006/main" xmlns:r="http://schemas.openxmlformats.org/officeDocument/2006/relationships" xmlns:p="http://schemas.openxmlformats.org/presentationml/2006/main">
  <p:tag name="ORIGINALHEIGHT" val="1.964306"/>
  <p:tag name="ORIGINALWIDTH" val="0.6547804"/>
  <p:tag name="EMFCHILD" val="True"/>
</p:tagLst>
</file>

<file path=ppt/tags/tag1224.xml><?xml version="1.0" encoding="utf-8"?>
<p:tagLst xmlns:a="http://schemas.openxmlformats.org/drawingml/2006/main" xmlns:r="http://schemas.openxmlformats.org/officeDocument/2006/relationships" xmlns:p="http://schemas.openxmlformats.org/presentationml/2006/main">
  <p:tag name="ORIGINALHEIGHT" val="4.226211"/>
  <p:tag name="ORIGINALWIDTH" val="1.785714"/>
  <p:tag name="EMFCHILD" val="True"/>
</p:tagLst>
</file>

<file path=ppt/tags/tag1225.xml><?xml version="1.0" encoding="utf-8"?>
<p:tagLst xmlns:a="http://schemas.openxmlformats.org/drawingml/2006/main" xmlns:r="http://schemas.openxmlformats.org/officeDocument/2006/relationships" xmlns:p="http://schemas.openxmlformats.org/presentationml/2006/main">
  <p:tag name="ORIGINALHEIGHT" val="6.66667"/>
  <p:tag name="ORIGINALWIDTH" val="1.309523"/>
  <p:tag name="EMFCHILD" val="True"/>
</p:tagLst>
</file>

<file path=ppt/tags/tag1226.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1227.xml><?xml version="1.0" encoding="utf-8"?>
<p:tagLst xmlns:a="http://schemas.openxmlformats.org/drawingml/2006/main" xmlns:r="http://schemas.openxmlformats.org/officeDocument/2006/relationships" xmlns:p="http://schemas.openxmlformats.org/presentationml/2006/main">
  <p:tag name="ORIGINALHEIGHT" val="4.583354"/>
  <p:tag name="ORIGINALWIDTH" val="2.380952"/>
  <p:tag name="EMFCHILD" val="True"/>
</p:tagLst>
</file>

<file path=ppt/tags/tag1228.xml><?xml version="1.0" encoding="utf-8"?>
<p:tagLst xmlns:a="http://schemas.openxmlformats.org/drawingml/2006/main" xmlns:r="http://schemas.openxmlformats.org/officeDocument/2006/relationships" xmlns:p="http://schemas.openxmlformats.org/presentationml/2006/main">
  <p:tag name="ORIGINALHEIGHT" val="1.964306"/>
  <p:tag name="ORIGINALWIDTH" val="0.6547804"/>
  <p:tag name="EMFCHILD" val="True"/>
</p:tagLst>
</file>

<file path=ppt/tags/tag1229.xml><?xml version="1.0" encoding="utf-8"?>
<p:tagLst xmlns:a="http://schemas.openxmlformats.org/drawingml/2006/main" xmlns:r="http://schemas.openxmlformats.org/officeDocument/2006/relationships" xmlns:p="http://schemas.openxmlformats.org/presentationml/2006/main">
  <p:tag name="ORIGINALHEIGHT" val="3.035735"/>
  <p:tag name="ORIGINALWIDTH" val="2.916685"/>
  <p:tag name="EMFCHILD" val="True"/>
</p:tagLst>
</file>

<file path=ppt/tags/tag123.xml><?xml version="1.0" encoding="utf-8"?>
<p:tagLst xmlns:a="http://schemas.openxmlformats.org/drawingml/2006/main" xmlns:r="http://schemas.openxmlformats.org/officeDocument/2006/relationships" xmlns:p="http://schemas.openxmlformats.org/presentationml/2006/main">
  <p:tag name="ORIGINALHEIGHT" val="2.321447"/>
  <p:tag name="ORIGINALWIDTH" val="2.261905"/>
  <p:tag name="EMFCHILD" val="True"/>
</p:tagLst>
</file>

<file path=ppt/tags/tag1230.xml><?xml version="1.0" encoding="utf-8"?>
<p:tagLst xmlns:a="http://schemas.openxmlformats.org/drawingml/2006/main" xmlns:r="http://schemas.openxmlformats.org/officeDocument/2006/relationships" xmlns:p="http://schemas.openxmlformats.org/presentationml/2006/main">
  <p:tag name="ORIGINALHEIGHT" val="6.66667"/>
  <p:tag name="ORIGINALWIDTH" val="1.309523"/>
  <p:tag name="EMFCHILD" val="True"/>
</p:tagLst>
</file>

<file path=ppt/tags/tag1231.xml><?xml version="1.0" encoding="utf-8"?>
<p:tagLst xmlns:a="http://schemas.openxmlformats.org/drawingml/2006/main" xmlns:r="http://schemas.openxmlformats.org/officeDocument/2006/relationships" xmlns:p="http://schemas.openxmlformats.org/presentationml/2006/main">
  <p:tag name="ORIGINALHEIGHT" val="4.583354"/>
  <p:tag name="ORIGINALWIDTH" val="3.392875"/>
  <p:tag name="EMFCHILD" val="True"/>
</p:tagLst>
</file>

<file path=ppt/tags/tag1232.xml><?xml version="1.0" encoding="utf-8"?>
<p:tagLst xmlns:a="http://schemas.openxmlformats.org/drawingml/2006/main" xmlns:r="http://schemas.openxmlformats.org/officeDocument/2006/relationships" xmlns:p="http://schemas.openxmlformats.org/presentationml/2006/main">
  <p:tag name="ORIGINALHEIGHT" val="1.964306"/>
  <p:tag name="ORIGINALWIDTH" val="0.6547804"/>
  <p:tag name="EMFCHILD" val="True"/>
</p:tagLst>
</file>

<file path=ppt/tags/tag1233.xml><?xml version="1.0" encoding="utf-8"?>
<p:tagLst xmlns:a="http://schemas.openxmlformats.org/drawingml/2006/main" xmlns:r="http://schemas.openxmlformats.org/officeDocument/2006/relationships" xmlns:p="http://schemas.openxmlformats.org/presentationml/2006/main">
  <p:tag name="ORIGINALHEIGHT" val="4.226211"/>
  <p:tag name="ORIGINALWIDTH" val="1.726209"/>
  <p:tag name="EMFCHILD" val="True"/>
</p:tagLst>
</file>

<file path=ppt/tags/tag1234.xml><?xml version="1.0" encoding="utf-8"?>
<p:tagLst xmlns:a="http://schemas.openxmlformats.org/drawingml/2006/main" xmlns:r="http://schemas.openxmlformats.org/officeDocument/2006/relationships" xmlns:p="http://schemas.openxmlformats.org/presentationml/2006/main">
  <p:tag name="ORIGINALHEIGHT" val="6.66667"/>
  <p:tag name="ORIGINALWIDTH" val="1.369066"/>
  <p:tag name="EMFCHILD" val="True"/>
</p:tagLst>
</file>

<file path=ppt/tags/tag1235.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1236.xml><?xml version="1.0" encoding="utf-8"?>
<p:tagLst xmlns:a="http://schemas.openxmlformats.org/drawingml/2006/main" xmlns:r="http://schemas.openxmlformats.org/officeDocument/2006/relationships" xmlns:p="http://schemas.openxmlformats.org/presentationml/2006/main">
  <p:tag name="ORIGINALHEIGHT" val="4.583354"/>
  <p:tag name="ORIGINALWIDTH" val="2.440494"/>
  <p:tag name="EMFCHILD" val="True"/>
</p:tagLst>
</file>

<file path=ppt/tags/tag1237.xml><?xml version="1.0" encoding="utf-8"?>
<p:tagLst xmlns:a="http://schemas.openxmlformats.org/drawingml/2006/main" xmlns:r="http://schemas.openxmlformats.org/officeDocument/2006/relationships" xmlns:p="http://schemas.openxmlformats.org/presentationml/2006/main">
  <p:tag name="ORIGINALHEIGHT" val="6.66667"/>
  <p:tag name="ORIGINALWIDTH" val="1.309523"/>
  <p:tag name="EMFCHILD" val="True"/>
</p:tagLst>
</file>

<file path=ppt/tags/tag1238.xml><?xml version="1.0" encoding="utf-8"?>
<p:tagLst xmlns:a="http://schemas.openxmlformats.org/drawingml/2006/main" xmlns:r="http://schemas.openxmlformats.org/officeDocument/2006/relationships" xmlns:p="http://schemas.openxmlformats.org/presentationml/2006/main">
  <p:tag name="ORIGINALHEIGHT" val="4.702402"/>
  <p:tag name="ORIGINALWIDTH" val="1.845256"/>
  <p:tag name="EMFCHILD" val="True"/>
</p:tagLst>
</file>

<file path=ppt/tags/tag1239.xml><?xml version="1.0" encoding="utf-8"?>
<p:tagLst xmlns:a="http://schemas.openxmlformats.org/drawingml/2006/main" xmlns:r="http://schemas.openxmlformats.org/officeDocument/2006/relationships" xmlns:p="http://schemas.openxmlformats.org/presentationml/2006/main">
  <p:tag name="ORIGINALHEIGHT" val="3.035735"/>
  <p:tag name="ORIGINALWIDTH" val="2.499999"/>
  <p:tag name="EMFCHILD" val="True"/>
</p:tagLst>
</file>

<file path=ppt/tags/tag124.xml><?xml version="1.0" encoding="utf-8"?>
<p:tagLst xmlns:a="http://schemas.openxmlformats.org/drawingml/2006/main" xmlns:r="http://schemas.openxmlformats.org/officeDocument/2006/relationships" xmlns:p="http://schemas.openxmlformats.org/presentationml/2006/main">
  <p:tag name="ORIGINALHEIGHT" val="0.1785901"/>
  <p:tag name="ORIGINALWIDTH" val="2.797638"/>
  <p:tag name="EMFCHILD" val="True"/>
</p:tagLst>
</file>

<file path=ppt/tags/tag1240.xml><?xml version="1.0" encoding="utf-8"?>
<p:tagLst xmlns:a="http://schemas.openxmlformats.org/drawingml/2006/main" xmlns:r="http://schemas.openxmlformats.org/officeDocument/2006/relationships" xmlns:p="http://schemas.openxmlformats.org/presentationml/2006/main">
  <p:tag name="ORIGINALHEIGHT" val="2.976192"/>
  <p:tag name="ORIGINALWIDTH" val="1.904761"/>
  <p:tag name="EMFCHILD" val="True"/>
</p:tagLst>
</file>

<file path=ppt/tags/tag1241.xml><?xml version="1.0" encoding="utf-8"?>
<p:tagLst xmlns:a="http://schemas.openxmlformats.org/drawingml/2006/main" xmlns:r="http://schemas.openxmlformats.org/officeDocument/2006/relationships" xmlns:p="http://schemas.openxmlformats.org/presentationml/2006/main">
  <p:tag name="ORIGINALHEIGHT" val="3.035735"/>
  <p:tag name="ORIGINALWIDTH" val="2.559542"/>
  <p:tag name="EMFCHILD" val="True"/>
</p:tagLst>
</file>

<file path=ppt/tags/tag1242.xml><?xml version="1.0" encoding="utf-8"?>
<p:tagLst xmlns:a="http://schemas.openxmlformats.org/drawingml/2006/main" xmlns:r="http://schemas.openxmlformats.org/officeDocument/2006/relationships" xmlns:p="http://schemas.openxmlformats.org/presentationml/2006/main">
  <p:tag name="ORIGINALHEIGHT" val="4.642859"/>
  <p:tag name="ORIGINALWIDTH" val="1.250018"/>
  <p:tag name="EMFCHILD" val="True"/>
</p:tagLst>
</file>

<file path=ppt/tags/tag1243.xml><?xml version="1.0" encoding="utf-8"?>
<p:tagLst xmlns:a="http://schemas.openxmlformats.org/drawingml/2006/main" xmlns:r="http://schemas.openxmlformats.org/officeDocument/2006/relationships" xmlns:p="http://schemas.openxmlformats.org/presentationml/2006/main">
  <p:tag name="ORIGINALHEIGHT" val="4.642859"/>
  <p:tag name="ORIGINALWIDTH" val="1.250018"/>
  <p:tag name="EMFCHILD" val="True"/>
</p:tagLst>
</file>

<file path=ppt/tags/tag1244.xml><?xml version="1.0" encoding="utf-8"?>
<p:tagLst xmlns:a="http://schemas.openxmlformats.org/drawingml/2006/main" xmlns:r="http://schemas.openxmlformats.org/officeDocument/2006/relationships" xmlns:p="http://schemas.openxmlformats.org/presentationml/2006/main">
  <p:tag name="ORIGINALHEIGHT" val="4.226211"/>
  <p:tag name="ORIGINALWIDTH" val="1.726209"/>
  <p:tag name="EMFCHILD" val="True"/>
</p:tagLst>
</file>

<file path=ppt/tags/tag1245.xml><?xml version="1.0" encoding="utf-8"?>
<p:tagLst xmlns:a="http://schemas.openxmlformats.org/drawingml/2006/main" xmlns:r="http://schemas.openxmlformats.org/officeDocument/2006/relationships" xmlns:p="http://schemas.openxmlformats.org/presentationml/2006/main">
  <p:tag name="ORIGINALHEIGHT" val="6.66667"/>
  <p:tag name="ORIGINALWIDTH" val="1.309523"/>
  <p:tag name="EMFCHILD" val="True"/>
</p:tagLst>
</file>

<file path=ppt/tags/tag1246.xml><?xml version="1.0" encoding="utf-8"?>
<p:tagLst xmlns:a="http://schemas.openxmlformats.org/drawingml/2006/main" xmlns:r="http://schemas.openxmlformats.org/officeDocument/2006/relationships" xmlns:p="http://schemas.openxmlformats.org/presentationml/2006/main">
  <p:tag name="ORIGINALHEIGHT" val="7.857191"/>
  <p:tag name="ORIGINALWIDTH" val="119.6429"/>
  <p:tag name="LATEXADDIN" val="\documentclass{article}&#10;\usepackage[T1]{fontenc}&#10;\usepackage[utf8]{inputenc}&#10;\usepackage{amsmath,amssymb}&#10;\usepackage{lmodern}&#10;\pagestyle{empty}&#10;\begin{document}&#10;\[&#10;\Xi(x) = A_{ch}\cosh(\sqrt{-E}x/c) + A_{sh}\sinh(\sqrt{-E}x/c)&#10;\]&#10;\end{document}&#10;"/>
  <p:tag name="IGUANATEXSIZE" val="21"/>
  <p:tag name="IGUANATEXCURSOR" val="168"/>
  <p:tag name="TRANSPARENCY" val="True"/>
  <p:tag name="FILENAME" val=""/>
  <p:tag name="LATEXENGINEID" val="1"/>
  <p:tag name="TEMPFOLDER" val="D:\temp\"/>
  <p:tag name="LATEXFORMHEIGHT" val="312"/>
  <p:tag name="LATEXFORMWIDTH" val="384"/>
  <p:tag name="LATEXFORMWRAP" val="True"/>
  <p:tag name="BITMAPVECTOR" val="1"/>
</p:tagLst>
</file>

<file path=ppt/tags/tag1247.xml><?xml version="1.0" encoding="utf-8"?>
<p:tagLst xmlns:a="http://schemas.openxmlformats.org/drawingml/2006/main" xmlns:r="http://schemas.openxmlformats.org/officeDocument/2006/relationships" xmlns:p="http://schemas.openxmlformats.org/presentationml/2006/main">
  <p:tag name="OUTPUTDPI" val="1200"/>
  <p:tag name="ORIGINALHEIGHT" val="124.5174"/>
  <p:tag name="ORIGINALWIDTH" val="450.0628"/>
  <p:tag name="LATEXADDIN" val="\documentclass{article}&#10;\usepackage[T1]{fontenc}&#10;\usepackage[utf8]{inputenc}&#10;\usepackage{amsmath,amssymb}&#10;\usepackage{lmodern}&#10;\pagestyle{empty}&#10;\begin{document}&#10;\[\omega=\sqrt{E}\]&#10;\end{document}&#10;"/>
  <p:tag name="IGUANATEXSIZE" val="21"/>
  <p:tag name="IGUANATEXCURSOR" val="181"/>
  <p:tag name="TRANSPARENCY" val="True"/>
  <p:tag name="FILENAME" val=""/>
  <p:tag name="LATEXENGINEID" val="1"/>
  <p:tag name="TEMPFOLDER" val="D:\temp\"/>
  <p:tag name="LATEXFORMHEIGHT" val="312"/>
  <p:tag name="LATEXFORMWIDTH" val="384"/>
  <p:tag name="LATEXFORMWRAP" val="True"/>
  <p:tag name="BITMAPVECTOR" val="0"/>
</p:tagLst>
</file>

<file path=ppt/tags/tag1248.xml><?xml version="1.0" encoding="utf-8"?>
<p:tagLst xmlns:a="http://schemas.openxmlformats.org/drawingml/2006/main" xmlns:r="http://schemas.openxmlformats.org/officeDocument/2006/relationships" xmlns:p="http://schemas.openxmlformats.org/presentationml/2006/main">
  <p:tag name="ORIGINALHEIGHT" val="21.07146"/>
  <p:tag name="ORIGINALWIDTH" val="90.59521"/>
  <p:tag name="LATEXADDIN" val="\documentclass{article}&#10;\usepackage[T1]{fontenc}&#10;\usepackage[utf8]{inputenc}&#10;\usepackage{amsmath,amssymb}&#10;\usepackage{lmodern}&#10;\pagestyle{empty}&#10;\begin{document}&#10;\[&#10;\left\{&#10;\begin{aligned}&#10;&amp;\Xi(x) = A_c \cos\left(\frac{\omega}{c}x\right)&#10;+ A_s \sin\left(\frac{\omega}{c}x\right)\\&#10;&amp; W(t) = A_w \cos(\omega t + \varphi)&#10;\end{aligned}&#10;\right.&#10;\]&#10;\end{document}&#10;"/>
  <p:tag name="IGUANATEXSIZE" val="21"/>
  <p:tag name="IGUANATEXCURSOR" val="193"/>
  <p:tag name="TRANSPARENCY" val="True"/>
  <p:tag name="FILENAME" val=""/>
  <p:tag name="LATEXENGINEID" val="1"/>
  <p:tag name="TEMPFOLDER" val="D:\temp\"/>
  <p:tag name="LATEXFORMHEIGHT" val="312"/>
  <p:tag name="LATEXFORMWIDTH" val="384"/>
  <p:tag name="LATEXFORMWRAP" val="True"/>
  <p:tag name="BITMAPVECTOR" val="1"/>
</p:tagLst>
</file>

<file path=ppt/tags/tag1249.xml><?xml version="1.0" encoding="utf-8"?>
<p:tagLst xmlns:a="http://schemas.openxmlformats.org/drawingml/2006/main" xmlns:r="http://schemas.openxmlformats.org/officeDocument/2006/relationships" xmlns:p="http://schemas.openxmlformats.org/presentationml/2006/main">
  <p:tag name="ORIGINALHEIGHT" val="14.40476"/>
  <p:tag name="ORIGINALWIDTH" val="35.95242"/>
  <p:tag name="LATEXADDIN" val="\documentclass{article}&#10;\usepackage[T1]{fontenc}&#10;\usepackage[utf8]{inputenc}&#10;\usepackage{amsmath,amssymb}&#10;\usepackage{lmodern}&#10;\pagestyle{empty}&#10;\begin{document}&#10;\[\sin\left(\frac{\omega L}{c}\right)=0\]&#10;\end{document}&#10;"/>
  <p:tag name="IGUANATEXSIZE" val="21"/>
  <p:tag name="IGUANATEXCURSOR" val="203"/>
  <p:tag name="TRANSPARENCY" val="True"/>
  <p:tag name="FILENAME" val=""/>
  <p:tag name="LATEXENGINEID" val="0"/>
  <p:tag name="TEMPFOLDER" val="D:\temp\"/>
  <p:tag name="LATEXFORMHEIGHT" val="312"/>
  <p:tag name="LATEXFORMWIDTH" val="384"/>
  <p:tag name="LATEXFORMWRAP" val="True"/>
  <p:tag name="BITMAPVECTOR" val="1"/>
</p:tagLst>
</file>

<file path=ppt/tags/tag125.xml><?xml version="1.0" encoding="utf-8"?>
<p:tagLst xmlns:a="http://schemas.openxmlformats.org/drawingml/2006/main" xmlns:r="http://schemas.openxmlformats.org/officeDocument/2006/relationships" xmlns:p="http://schemas.openxmlformats.org/presentationml/2006/main">
  <p:tag name="ORIGINALHEIGHT" val="2.321447"/>
  <p:tag name="ORIGINALWIDTH" val="2.2024"/>
  <p:tag name="EMFCHILD" val="True"/>
</p:tagLst>
</file>

<file path=ppt/tags/tag1250.xml><?xml version="1.0" encoding="utf-8"?>
<p:tagLst xmlns:a="http://schemas.openxmlformats.org/drawingml/2006/main" xmlns:r="http://schemas.openxmlformats.org/officeDocument/2006/relationships" xmlns:p="http://schemas.openxmlformats.org/presentationml/2006/main">
  <p:tag name="ORIGINALHEIGHT" val="17.79765"/>
  <p:tag name="ORIGINALWIDTH" val="72.97623"/>
  <p:tag name="LATEXADDIN" val="\documentclass{article}&#10;\usepackage[T1]{fontenc}&#10;\usepackage[utf8]{inputenc}&#10;\usepackage{amsmath,amssymb}&#10;\usepackage{lmodern}&#10;\pagestyle{empty}&#10;\begin{document}&#10;\[&#10;\omega = \frac{c\pi}{L}i = \sqrt{\frac{T}{\rho}}\cdot\frac{\pi i}{L}\quad (i\in \mathbb{N})&#10;\]&#10;\end{document}&#10;"/>
  <p:tag name="IGUANATEXSIZE" val="21"/>
  <p:tag name="IGUANATEXCURSOR" val="240"/>
  <p:tag name="TRANSPARENCY" val="True"/>
  <p:tag name="FILENAME" val=""/>
  <p:tag name="LATEXENGINEID" val="1"/>
  <p:tag name="TEMPFOLDER" val="D:\temp\"/>
  <p:tag name="LATEXFORMHEIGHT" val="312"/>
  <p:tag name="LATEXFORMWIDTH" val="384"/>
  <p:tag name="LATEXFORMWRAP" val="True"/>
  <p:tag name="BITMAPVECTOR" val="1"/>
</p:tagLst>
</file>

<file path=ppt/tags/tag1251.xml><?xml version="1.0" encoding="utf-8"?>
<p:tagLst xmlns:a="http://schemas.openxmlformats.org/drawingml/2006/main" xmlns:r="http://schemas.openxmlformats.org/officeDocument/2006/relationships" xmlns:p="http://schemas.openxmlformats.org/presentationml/2006/main">
  <p:tag name="ORIGINALHEIGHT" val="2.678592"/>
  <p:tag name="ORIGINALWIDTH" val="3.392876"/>
  <p:tag name="LATEXADDIN" val="\documentclass{article}&#10;\usepackage[T1]{fontenc}&#10;\usepackage[utf8]{inputenc}&#10;\usepackage{amsmath,amssymb}&#10;\usepackage{lmodern}&#10;\pagestyle{empty}&#10;\begin{document}&#10;\[&#10;\omega = \frac{c\pi}{L}i = \sqrt{\frac{T}{\rho}}\cdot\frac{\pi i}{L}\quad (i\in \mathbb{N})&#10;\]&#10;\end{document}&#10;"/>
  <p:tag name="IGUANATEXSIZE" val="21"/>
  <p:tag name="IGUANATEXCURSOR" val="24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252.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253.xml><?xml version="1.0" encoding="utf-8"?>
<p:tagLst xmlns:a="http://schemas.openxmlformats.org/drawingml/2006/main" xmlns:r="http://schemas.openxmlformats.org/officeDocument/2006/relationships" xmlns:p="http://schemas.openxmlformats.org/presentationml/2006/main">
  <p:tag name="ORIGINALHEIGHT" val="2.678592"/>
  <p:tag name="ORIGINALWIDTH" val="2.2024"/>
  <p:tag name="EMFCHILD" val="True"/>
</p:tagLst>
</file>

<file path=ppt/tags/tag1254.xml><?xml version="1.0" encoding="utf-8"?>
<p:tagLst xmlns:a="http://schemas.openxmlformats.org/drawingml/2006/main" xmlns:r="http://schemas.openxmlformats.org/officeDocument/2006/relationships" xmlns:p="http://schemas.openxmlformats.org/presentationml/2006/main">
  <p:tag name="ORIGINALHEIGHT" val="2.619049"/>
  <p:tag name="ORIGINALWIDTH" val="3.095238"/>
  <p:tag name="EMFCHILD" val="True"/>
</p:tagLst>
</file>

<file path=ppt/tags/tag1255.xml><?xml version="1.0" encoding="utf-8"?>
<p:tagLst xmlns:a="http://schemas.openxmlformats.org/drawingml/2006/main" xmlns:r="http://schemas.openxmlformats.org/officeDocument/2006/relationships" xmlns:p="http://schemas.openxmlformats.org/presentationml/2006/main">
  <p:tag name="ORIGINALHEIGHT" val="0.2380954"/>
  <p:tag name="ORIGINALWIDTH" val="5.892876"/>
  <p:tag name="EMFCHILD" val="True"/>
</p:tagLst>
</file>

<file path=ppt/tags/tag1256.xml><?xml version="1.0" encoding="utf-8"?>
<p:tagLst xmlns:a="http://schemas.openxmlformats.org/drawingml/2006/main" xmlns:r="http://schemas.openxmlformats.org/officeDocument/2006/relationships" xmlns:p="http://schemas.openxmlformats.org/presentationml/2006/main">
  <p:tag name="ORIGINALHEIGHT" val="3.988116"/>
  <p:tag name="ORIGINALWIDTH" val="3.392876"/>
  <p:tag name="EMFCHILD" val="True"/>
</p:tagLst>
</file>

<file path=ppt/tags/tag1257.xml><?xml version="1.0" encoding="utf-8"?>
<p:tagLst xmlns:a="http://schemas.openxmlformats.org/drawingml/2006/main" xmlns:r="http://schemas.openxmlformats.org/officeDocument/2006/relationships" xmlns:p="http://schemas.openxmlformats.org/presentationml/2006/main">
  <p:tag name="ORIGINALHEIGHT" val="3.928573"/>
  <p:tag name="ORIGINALWIDTH" val="1.488114"/>
  <p:tag name="EMFCHILD" val="True"/>
</p:tagLst>
</file>

<file path=ppt/tags/tag1258.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259.xml><?xml version="1.0" encoding="utf-8"?>
<p:tagLst xmlns:a="http://schemas.openxmlformats.org/drawingml/2006/main" xmlns:r="http://schemas.openxmlformats.org/officeDocument/2006/relationships" xmlns:p="http://schemas.openxmlformats.org/presentationml/2006/main">
  <p:tag name="ORIGINALHEIGHT" val="17.79765"/>
  <p:tag name="ORIGINALWIDTH" val="5.238095"/>
  <p:tag name="EMFCHILD" val="True"/>
</p:tagLst>
</file>

<file path=ppt/tags/tag126.xml><?xml version="1.0" encoding="utf-8"?>
<p:tagLst xmlns:a="http://schemas.openxmlformats.org/drawingml/2006/main" xmlns:r="http://schemas.openxmlformats.org/officeDocument/2006/relationships" xmlns:p="http://schemas.openxmlformats.org/presentationml/2006/main">
  <p:tag name="ORIGINALHEIGHT" val="2.440495"/>
  <p:tag name="ORIGINALWIDTH" val="1.428571"/>
  <p:tag name="EMFCHILD" val="True"/>
</p:tagLst>
</file>

<file path=ppt/tags/tag1260.xml><?xml version="1.0" encoding="utf-8"?>
<p:tagLst xmlns:a="http://schemas.openxmlformats.org/drawingml/2006/main" xmlns:r="http://schemas.openxmlformats.org/officeDocument/2006/relationships" xmlns:p="http://schemas.openxmlformats.org/presentationml/2006/main">
  <p:tag name="ORIGINALHEIGHT" val="0.2380954"/>
  <p:tag name="ORIGINALWIDTH" val="5.535733"/>
  <p:tag name="EMFCHILD" val="True"/>
</p:tagLst>
</file>

<file path=ppt/tags/tag1261.xml><?xml version="1.0" encoding="utf-8"?>
<p:tagLst xmlns:a="http://schemas.openxmlformats.org/drawingml/2006/main" xmlns:r="http://schemas.openxmlformats.org/officeDocument/2006/relationships" xmlns:p="http://schemas.openxmlformats.org/presentationml/2006/main">
  <p:tag name="ORIGINALHEIGHT" val="3.988116"/>
  <p:tag name="ORIGINALWIDTH" val="3.928572"/>
  <p:tag name="EMFCHILD" val="True"/>
</p:tagLst>
</file>

<file path=ppt/tags/tag1262.xml><?xml version="1.0" encoding="utf-8"?>
<p:tagLst xmlns:a="http://schemas.openxmlformats.org/drawingml/2006/main" xmlns:r="http://schemas.openxmlformats.org/officeDocument/2006/relationships" xmlns:p="http://schemas.openxmlformats.org/presentationml/2006/main">
  <p:tag name="ORIGINALHEIGHT" val="0.2380954"/>
  <p:tag name="ORIGINALWIDTH" val="4.107162"/>
  <p:tag name="EMFCHILD" val="True"/>
</p:tagLst>
</file>

<file path=ppt/tags/tag1263.xml><?xml version="1.0" encoding="utf-8"?>
<p:tagLst xmlns:a="http://schemas.openxmlformats.org/drawingml/2006/main" xmlns:r="http://schemas.openxmlformats.org/officeDocument/2006/relationships" xmlns:p="http://schemas.openxmlformats.org/presentationml/2006/main">
  <p:tag name="ORIGINALHEIGHT" val="3.869068"/>
  <p:tag name="ORIGINALWIDTH" val="2.67859"/>
  <p:tag name="EMFCHILD" val="True"/>
</p:tagLst>
</file>

<file path=ppt/tags/tag1264.xml><?xml version="1.0" encoding="utf-8"?>
<p:tagLst xmlns:a="http://schemas.openxmlformats.org/drawingml/2006/main" xmlns:r="http://schemas.openxmlformats.org/officeDocument/2006/relationships" xmlns:p="http://schemas.openxmlformats.org/presentationml/2006/main">
  <p:tag name="ORIGINALHEIGHT" val="0.654781"/>
  <p:tag name="ORIGINALWIDTH" val="0.6547807"/>
  <p:tag name="EMFCHILD" val="True"/>
</p:tagLst>
</file>

<file path=ppt/tags/tag1265.xml><?xml version="1.0" encoding="utf-8"?>
<p:tagLst xmlns:a="http://schemas.openxmlformats.org/drawingml/2006/main" xmlns:r="http://schemas.openxmlformats.org/officeDocument/2006/relationships" xmlns:p="http://schemas.openxmlformats.org/presentationml/2006/main">
  <p:tag name="ORIGINALHEIGHT" val="2.619049"/>
  <p:tag name="ORIGINALWIDTH" val="3.095238"/>
  <p:tag name="EMFCHILD" val="True"/>
</p:tagLst>
</file>

<file path=ppt/tags/tag1266.xml><?xml version="1.0" encoding="utf-8"?>
<p:tagLst xmlns:a="http://schemas.openxmlformats.org/drawingml/2006/main" xmlns:r="http://schemas.openxmlformats.org/officeDocument/2006/relationships" xmlns:p="http://schemas.openxmlformats.org/presentationml/2006/main">
  <p:tag name="ORIGINALHEIGHT" val="3.988116"/>
  <p:tag name="ORIGINALWIDTH" val="1.547619"/>
  <p:tag name="EMFCHILD" val="True"/>
</p:tagLst>
</file>

<file path=ppt/tags/tag1267.xml><?xml version="1.0" encoding="utf-8"?>
<p:tagLst xmlns:a="http://schemas.openxmlformats.org/drawingml/2006/main" xmlns:r="http://schemas.openxmlformats.org/officeDocument/2006/relationships" xmlns:p="http://schemas.openxmlformats.org/presentationml/2006/main">
  <p:tag name="ORIGINALHEIGHT" val="0.2380954"/>
  <p:tag name="ORIGINALWIDTH" val="5.416686"/>
  <p:tag name="EMFCHILD" val="True"/>
</p:tagLst>
</file>

<file path=ppt/tags/tag1268.xml><?xml version="1.0" encoding="utf-8"?>
<p:tagLst xmlns:a="http://schemas.openxmlformats.org/drawingml/2006/main" xmlns:r="http://schemas.openxmlformats.org/officeDocument/2006/relationships" xmlns:p="http://schemas.openxmlformats.org/presentationml/2006/main">
  <p:tag name="ORIGINALHEIGHT" val="3.988116"/>
  <p:tag name="ORIGINALWIDTH" val="3.452381"/>
  <p:tag name="EMFCHILD" val="True"/>
</p:tagLst>
</file>

<file path=ppt/tags/tag1269.xml><?xml version="1.0" encoding="utf-8"?>
<p:tagLst xmlns:a="http://schemas.openxmlformats.org/drawingml/2006/main" xmlns:r="http://schemas.openxmlformats.org/officeDocument/2006/relationships" xmlns:p="http://schemas.openxmlformats.org/presentationml/2006/main">
  <p:tag name="ORIGINALHEIGHT" val="5.892879"/>
  <p:tag name="ORIGINALWIDTH" val="1.309524"/>
  <p:tag name="EMFCHILD" val="True"/>
</p:tagLst>
</file>

<file path=ppt/tags/tag127.xml><?xml version="1.0" encoding="utf-8"?>
<p:tagLst xmlns:a="http://schemas.openxmlformats.org/drawingml/2006/main" xmlns:r="http://schemas.openxmlformats.org/officeDocument/2006/relationships" xmlns:p="http://schemas.openxmlformats.org/presentationml/2006/main">
  <p:tag name="ORIGINALHEIGHT" val="5.119047"/>
  <p:tag name="ORIGINALWIDTH" val="1.726209"/>
  <p:tag name="EMFCHILD" val="True"/>
</p:tagLst>
</file>

<file path=ppt/tags/tag1270.xml><?xml version="1.0" encoding="utf-8"?>
<p:tagLst xmlns:a="http://schemas.openxmlformats.org/drawingml/2006/main" xmlns:r="http://schemas.openxmlformats.org/officeDocument/2006/relationships" xmlns:p="http://schemas.openxmlformats.org/presentationml/2006/main">
  <p:tag name="ORIGINALHEIGHT" val="3.928573"/>
  <p:tag name="ORIGINALWIDTH" val="1.547619"/>
  <p:tag name="EMFCHILD" val="True"/>
</p:tagLst>
</file>

<file path=ppt/tags/tag1271.xml><?xml version="1.0" encoding="utf-8"?>
<p:tagLst xmlns:a="http://schemas.openxmlformats.org/drawingml/2006/main" xmlns:r="http://schemas.openxmlformats.org/officeDocument/2006/relationships" xmlns:p="http://schemas.openxmlformats.org/presentationml/2006/main">
  <p:tag name="ORIGINALHEIGHT" val="3.392878"/>
  <p:tag name="ORIGINALWIDTH" val="2.857143"/>
  <p:tag name="EMFCHILD" val="True"/>
</p:tagLst>
</file>

<file path=ppt/tags/tag1272.xml><?xml version="1.0" encoding="utf-8"?>
<p:tagLst xmlns:a="http://schemas.openxmlformats.org/drawingml/2006/main" xmlns:r="http://schemas.openxmlformats.org/officeDocument/2006/relationships" xmlns:p="http://schemas.openxmlformats.org/presentationml/2006/main">
  <p:tag name="ORIGINALHEIGHT" val="4.166669"/>
  <p:tag name="ORIGINALWIDTH" val="3.869066"/>
  <p:tag name="EMFCHILD" val="True"/>
</p:tagLst>
</file>

<file path=ppt/tags/tag1273.xml><?xml version="1.0" encoding="utf-8"?>
<p:tagLst xmlns:a="http://schemas.openxmlformats.org/drawingml/2006/main" xmlns:r="http://schemas.openxmlformats.org/officeDocument/2006/relationships" xmlns:p="http://schemas.openxmlformats.org/presentationml/2006/main">
  <p:tag name="ORIGINALHEIGHT" val="5.892879"/>
  <p:tag name="ORIGINALWIDTH" val="1.369066"/>
  <p:tag name="EMFCHILD" val="True"/>
</p:tagLst>
</file>

<file path=ppt/tags/tag1274.xml><?xml version="1.0" encoding="utf-8"?>
<p:tagLst xmlns:a="http://schemas.openxmlformats.org/drawingml/2006/main" xmlns:r="http://schemas.openxmlformats.org/officeDocument/2006/relationships" xmlns:p="http://schemas.openxmlformats.org/presentationml/2006/main">
  <p:tag name="ORIGINALHEIGHT" val="2.797638"/>
  <p:tag name="ORIGINALWIDTH" val="1.904762"/>
  <p:tag name="LATEXADDIN" val="\documentclass{article}&#10;\usepackage[T1]{fontenc}&#10;\usepackage[utf8]{inputenc}&#10;\usepackage{amsmath,amssymb}&#10;\usepackage{lmodern}&#10;\pagestyle{empty}&#10;\begin{document}&#10;\[\sin\left(\frac{\omega L}{c}\right)=0\]&#10;\end{document}&#10;"/>
  <p:tag name="IGUANATEXSIZE" val="21"/>
  <p:tag name="IGUANATEXCURSOR" val="203"/>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275.xml><?xml version="1.0" encoding="utf-8"?>
<p:tagLst xmlns:a="http://schemas.openxmlformats.org/drawingml/2006/main" xmlns:r="http://schemas.openxmlformats.org/officeDocument/2006/relationships" xmlns:p="http://schemas.openxmlformats.org/presentationml/2006/main">
  <p:tag name="ORIGINALHEIGHT" val="3.928572"/>
  <p:tag name="ORIGINALWIDTH" val="1.250019"/>
  <p:tag name="EMFCHILD" val="True"/>
</p:tagLst>
</file>

<file path=ppt/tags/tag1276.xml><?xml version="1.0" encoding="utf-8"?>
<p:tagLst xmlns:a="http://schemas.openxmlformats.org/drawingml/2006/main" xmlns:r="http://schemas.openxmlformats.org/officeDocument/2006/relationships" xmlns:p="http://schemas.openxmlformats.org/presentationml/2006/main">
  <p:tag name="ORIGINALHEIGHT" val="2.619048"/>
  <p:tag name="ORIGINALWIDTH" val="2.916685"/>
  <p:tag name="EMFCHILD" val="True"/>
</p:tagLst>
</file>

<file path=ppt/tags/tag1277.xml><?xml version="1.0" encoding="utf-8"?>
<p:tagLst xmlns:a="http://schemas.openxmlformats.org/drawingml/2006/main" xmlns:r="http://schemas.openxmlformats.org/officeDocument/2006/relationships" xmlns:p="http://schemas.openxmlformats.org/presentationml/2006/main">
  <p:tag name="ORIGINALHEIGHT" val="14.40476"/>
  <p:tag name="ORIGINALWIDTH" val="2.857143"/>
  <p:tag name="EMFCHILD" val="True"/>
</p:tagLst>
</file>

<file path=ppt/tags/tag1278.xml><?xml version="1.0" encoding="utf-8"?>
<p:tagLst xmlns:a="http://schemas.openxmlformats.org/drawingml/2006/main" xmlns:r="http://schemas.openxmlformats.org/officeDocument/2006/relationships" xmlns:p="http://schemas.openxmlformats.org/presentationml/2006/main">
  <p:tag name="ORIGINALHEIGHT" val="2.738095"/>
  <p:tag name="ORIGINALWIDTH" val="3.392876"/>
  <p:tag name="EMFCHILD" val="True"/>
</p:tagLst>
</file>

<file path=ppt/tags/tag1279.xml><?xml version="1.0" encoding="utf-8"?>
<p:tagLst xmlns:a="http://schemas.openxmlformats.org/drawingml/2006/main" xmlns:r="http://schemas.openxmlformats.org/officeDocument/2006/relationships" xmlns:p="http://schemas.openxmlformats.org/presentationml/2006/main">
  <p:tag name="ORIGINALHEIGHT" val="4.107162"/>
  <p:tag name="ORIGINALWIDTH" val="3.511923"/>
  <p:tag name="EMFCHILD" val="True"/>
</p:tagLst>
</file>

<file path=ppt/tags/tag128.xml><?xml version="1.0" encoding="utf-8"?>
<p:tagLst xmlns:a="http://schemas.openxmlformats.org/drawingml/2006/main" xmlns:r="http://schemas.openxmlformats.org/officeDocument/2006/relationships" xmlns:p="http://schemas.openxmlformats.org/presentationml/2006/main">
  <p:tag name="ORIGINALHEIGHT" val="3.511923"/>
  <p:tag name="ORIGINALWIDTH" val="1.845257"/>
  <p:tag name="EMFCHILD" val="True"/>
</p:tagLst>
</file>

<file path=ppt/tags/tag1280.xml><?xml version="1.0" encoding="utf-8"?>
<p:tagLst xmlns:a="http://schemas.openxmlformats.org/drawingml/2006/main" xmlns:r="http://schemas.openxmlformats.org/officeDocument/2006/relationships" xmlns:p="http://schemas.openxmlformats.org/presentationml/2006/main">
  <p:tag name="ORIGINALHEIGHT" val="0.2380953"/>
  <p:tag name="ORIGINALWIDTH" val="7.738095"/>
  <p:tag name="EMFCHILD" val="True"/>
</p:tagLst>
</file>

<file path=ppt/tags/tag1281.xml><?xml version="1.0" encoding="utf-8"?>
<p:tagLst xmlns:a="http://schemas.openxmlformats.org/drawingml/2006/main" xmlns:r="http://schemas.openxmlformats.org/officeDocument/2006/relationships" xmlns:p="http://schemas.openxmlformats.org/presentationml/2006/main">
  <p:tag name="ORIGINALHEIGHT" val="2.738095"/>
  <p:tag name="ORIGINALWIDTH" val="2.261905"/>
  <p:tag name="EMFCHILD" val="True"/>
</p:tagLst>
</file>

<file path=ppt/tags/tag1282.xml><?xml version="1.0" encoding="utf-8"?>
<p:tagLst xmlns:a="http://schemas.openxmlformats.org/drawingml/2006/main" xmlns:r="http://schemas.openxmlformats.org/officeDocument/2006/relationships" xmlns:p="http://schemas.openxmlformats.org/presentationml/2006/main">
  <p:tag name="ORIGINALHEIGHT" val="14.40476"/>
  <p:tag name="ORIGINALWIDTH" val="2.857143"/>
  <p:tag name="EMFCHILD" val="True"/>
</p:tagLst>
</file>

<file path=ppt/tags/tag1283.xml><?xml version="1.0" encoding="utf-8"?>
<p:tagLst xmlns:a="http://schemas.openxmlformats.org/drawingml/2006/main" xmlns:r="http://schemas.openxmlformats.org/officeDocument/2006/relationships" xmlns:p="http://schemas.openxmlformats.org/presentationml/2006/main">
  <p:tag name="ORIGINALHEIGHT" val="1.428571"/>
  <p:tag name="ORIGINALWIDTH" val="3.869066"/>
  <p:tag name="EMFCHILD" val="True"/>
</p:tagLst>
</file>

<file path=ppt/tags/tag1284.xml><?xml version="1.0" encoding="utf-8"?>
<p:tagLst xmlns:a="http://schemas.openxmlformats.org/drawingml/2006/main" xmlns:r="http://schemas.openxmlformats.org/officeDocument/2006/relationships" xmlns:p="http://schemas.openxmlformats.org/presentationml/2006/main">
  <p:tag name="ORIGINALHEIGHT" val="4.166667"/>
  <p:tag name="ORIGINALWIDTH" val="2.440495"/>
  <p:tag name="EMFCHILD" val="True"/>
</p:tagLst>
</file>

<file path=ppt/tags/tag1285.xml><?xml version="1.0" encoding="utf-8"?>
<p:tagLst xmlns:a="http://schemas.openxmlformats.org/drawingml/2006/main" xmlns:r="http://schemas.openxmlformats.org/officeDocument/2006/relationships" xmlns:p="http://schemas.openxmlformats.org/presentationml/2006/main">
  <p:tag name="ORIGINALHEIGHT" val="5.297636"/>
  <p:tag name="ORIGINALWIDTH" val="1.904761"/>
  <p:tag name="LATEXADDIN" val="\documentclass{article}&#10;\usepackage[T1]{fontenc}&#10;\usepackage[utf8]{inputenc}&#10;\usepackage{amsmath,amssymb}&#10;\usepackage{lmodern}&#10;\pagestyle{empty}&#10;\begin{document}&#10;\[&#10;\left\{&#10;\begin{aligned}&#10;&amp;\Xi(x) = A_c \cos\left(\frac{\omega}{c}x\right)&#10;+ A_s \sin\left(\frac{\omega}{c}x\right)\\&#10;&amp; W(t) = A_w \cos(\omega t + \varphi)&#10;\end{aligned}&#10;\right.&#10;\]&#10;\end{document}&#10;"/>
  <p:tag name="IGUANATEXSIZE" val="21"/>
  <p:tag name="IGUANATEXCURSOR" val="19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286.xml><?xml version="1.0" encoding="utf-8"?>
<p:tagLst xmlns:a="http://schemas.openxmlformats.org/drawingml/2006/main" xmlns:r="http://schemas.openxmlformats.org/officeDocument/2006/relationships" xmlns:p="http://schemas.openxmlformats.org/presentationml/2006/main">
  <p:tag name="ORIGINALHEIGHT" val="10.71428"/>
  <p:tag name="ORIGINALWIDTH" val="1.904761"/>
  <p:tag name="EMFCHILD" val="True"/>
</p:tagLst>
</file>

<file path=ppt/tags/tag1287.xml><?xml version="1.0" encoding="utf-8"?>
<p:tagLst xmlns:a="http://schemas.openxmlformats.org/drawingml/2006/main" xmlns:r="http://schemas.openxmlformats.org/officeDocument/2006/relationships" xmlns:p="http://schemas.openxmlformats.org/presentationml/2006/main">
  <p:tag name="ORIGINALHEIGHT" val="5.297636"/>
  <p:tag name="ORIGINALWIDTH" val="1.904761"/>
  <p:tag name="EMFCHILD" val="True"/>
</p:tagLst>
</file>

<file path=ppt/tags/tag1288.xml><?xml version="1.0" encoding="utf-8"?>
<p:tagLst xmlns:a="http://schemas.openxmlformats.org/drawingml/2006/main" xmlns:r="http://schemas.openxmlformats.org/officeDocument/2006/relationships" xmlns:p="http://schemas.openxmlformats.org/presentationml/2006/main">
  <p:tag name="ORIGINALHEIGHT" val="3.988113"/>
  <p:tag name="ORIGINALWIDTH" val="3.333332"/>
  <p:tag name="EMFCHILD" val="True"/>
</p:tagLst>
</file>

<file path=ppt/tags/tag1289.xml><?xml version="1.0" encoding="utf-8"?>
<p:tagLst xmlns:a="http://schemas.openxmlformats.org/drawingml/2006/main" xmlns:r="http://schemas.openxmlformats.org/officeDocument/2006/relationships" xmlns:p="http://schemas.openxmlformats.org/presentationml/2006/main">
  <p:tag name="ORIGINALHEIGHT" val="5.892874"/>
  <p:tag name="ORIGINALWIDTH" val="1.309523"/>
  <p:tag name="EMFCHILD" val="True"/>
</p:tagLst>
</file>

<file path=ppt/tags/tag129.xml><?xml version="1.0" encoding="utf-8"?>
<p:tagLst xmlns:a="http://schemas.openxmlformats.org/drawingml/2006/main" xmlns:r="http://schemas.openxmlformats.org/officeDocument/2006/relationships" xmlns:p="http://schemas.openxmlformats.org/presentationml/2006/main">
  <p:tag name="ORIGINALHEIGHT" val="0.1785901"/>
  <p:tag name="ORIGINALWIDTH" val="2.738095"/>
  <p:tag name="EMFCHILD" val="True"/>
</p:tagLst>
</file>

<file path=ppt/tags/tag1290.xml><?xml version="1.0" encoding="utf-8"?>
<p:tagLst xmlns:a="http://schemas.openxmlformats.org/drawingml/2006/main" xmlns:r="http://schemas.openxmlformats.org/officeDocument/2006/relationships" xmlns:p="http://schemas.openxmlformats.org/presentationml/2006/main">
  <p:tag name="ORIGINALHEIGHT" val="2.67859"/>
  <p:tag name="ORIGINALWIDTH" val="2.797637"/>
  <p:tag name="EMFCHILD" val="True"/>
</p:tagLst>
</file>

<file path=ppt/tags/tag1291.xml><?xml version="1.0" encoding="utf-8"?>
<p:tagLst xmlns:a="http://schemas.openxmlformats.org/drawingml/2006/main" xmlns:r="http://schemas.openxmlformats.org/officeDocument/2006/relationships" xmlns:p="http://schemas.openxmlformats.org/presentationml/2006/main">
  <p:tag name="ORIGINALHEIGHT" val="5.892874"/>
  <p:tag name="ORIGINALWIDTH" val="1.369066"/>
  <p:tag name="EMFCHILD" val="True"/>
</p:tagLst>
</file>

<file path=ppt/tags/tag1292.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8"/>
  <p:tag name="EMFCHILD" val="True"/>
</p:tagLst>
</file>

<file path=ppt/tags/tag1293.xml><?xml version="1.0" encoding="utf-8"?>
<p:tagLst xmlns:a="http://schemas.openxmlformats.org/drawingml/2006/main" xmlns:r="http://schemas.openxmlformats.org/officeDocument/2006/relationships" xmlns:p="http://schemas.openxmlformats.org/presentationml/2006/main">
  <p:tag name="ORIGINALHEIGHT" val="4.226208"/>
  <p:tag name="ORIGINALWIDTH" val="3.869065"/>
  <p:tag name="EMFCHILD" val="True"/>
</p:tagLst>
</file>

<file path=ppt/tags/tag1294.xml><?xml version="1.0" encoding="utf-8"?>
<p:tagLst xmlns:a="http://schemas.openxmlformats.org/drawingml/2006/main" xmlns:r="http://schemas.openxmlformats.org/officeDocument/2006/relationships" xmlns:p="http://schemas.openxmlformats.org/presentationml/2006/main">
  <p:tag name="ORIGINALHEIGHT" val="1.904761"/>
  <p:tag name="ORIGINALWIDTH" val="1.726209"/>
  <p:tag name="EMFCHILD" val="True"/>
</p:tagLst>
</file>

<file path=ppt/tags/tag1295.xml><?xml version="1.0" encoding="utf-8"?>
<p:tagLst xmlns:a="http://schemas.openxmlformats.org/drawingml/2006/main" xmlns:r="http://schemas.openxmlformats.org/officeDocument/2006/relationships" xmlns:p="http://schemas.openxmlformats.org/presentationml/2006/main">
  <p:tag name="ORIGINALHEIGHT" val="2.67859"/>
  <p:tag name="ORIGINALWIDTH" val="2.142857"/>
  <p:tag name="EMFCHILD" val="True"/>
</p:tagLst>
</file>

<file path=ppt/tags/tag1296.xml><?xml version="1.0" encoding="utf-8"?>
<p:tagLst xmlns:a="http://schemas.openxmlformats.org/drawingml/2006/main" xmlns:r="http://schemas.openxmlformats.org/officeDocument/2006/relationships" xmlns:p="http://schemas.openxmlformats.org/presentationml/2006/main">
  <p:tag name="ORIGINALHEIGHT" val="2.67859"/>
  <p:tag name="ORIGINALWIDTH" val="2.499999"/>
  <p:tag name="EMFCHILD" val="True"/>
</p:tagLst>
</file>

<file path=ppt/tags/tag1297.xml><?xml version="1.0" encoding="utf-8"?>
<p:tagLst xmlns:a="http://schemas.openxmlformats.org/drawingml/2006/main" xmlns:r="http://schemas.openxmlformats.org/officeDocument/2006/relationships" xmlns:p="http://schemas.openxmlformats.org/presentationml/2006/main">
  <p:tag name="ORIGINALHEIGHT" val="2.67859"/>
  <p:tag name="ORIGINALWIDTH" val="1.904761"/>
  <p:tag name="EMFCHILD" val="True"/>
</p:tagLst>
</file>

<file path=ppt/tags/tag1298.xml><?xml version="1.0" encoding="utf-8"?>
<p:tagLst xmlns:a="http://schemas.openxmlformats.org/drawingml/2006/main" xmlns:r="http://schemas.openxmlformats.org/officeDocument/2006/relationships" xmlns:p="http://schemas.openxmlformats.org/presentationml/2006/main">
  <p:tag name="ORIGINALHEIGHT" val="10.53573"/>
  <p:tag name="ORIGINALWIDTH" val="2.142857"/>
  <p:tag name="EMFCHILD" val="True"/>
</p:tagLst>
</file>

<file path=ppt/tags/tag1299.xml><?xml version="1.0" encoding="utf-8"?>
<p:tagLst xmlns:a="http://schemas.openxmlformats.org/drawingml/2006/main" xmlns:r="http://schemas.openxmlformats.org/officeDocument/2006/relationships" xmlns:p="http://schemas.openxmlformats.org/presentationml/2006/main">
  <p:tag name="ORIGINALHEIGHT" val="2.67859"/>
  <p:tag name="ORIGINALWIDTH" val="3.333332"/>
  <p:tag name="EMFCHILD" val="True"/>
</p:tagLst>
</file>

<file path=ppt/tags/tag13.xml><?xml version="1.0" encoding="utf-8"?>
<p:tagLst xmlns:a="http://schemas.openxmlformats.org/drawingml/2006/main" xmlns:r="http://schemas.openxmlformats.org/officeDocument/2006/relationships" xmlns:p="http://schemas.openxmlformats.org/presentationml/2006/main">
  <p:tag name="ORIGINALHEIGHT" val="3.024206"/>
  <p:tag name="ORIGINALWIDTH" val="3.911303"/>
  <p:tag name="EMFCHILD" val="True"/>
</p:tagLst>
</file>

<file path=ppt/tags/tag130.xml><?xml version="1.0" encoding="utf-8"?>
<p:tagLst xmlns:a="http://schemas.openxmlformats.org/drawingml/2006/main" xmlns:r="http://schemas.openxmlformats.org/officeDocument/2006/relationships" xmlns:p="http://schemas.openxmlformats.org/presentationml/2006/main">
  <p:tag name="ORIGINALHEIGHT" val="0.5357329"/>
  <p:tag name="ORIGINALWIDTH" val="0.4761905"/>
  <p:tag name="EMFCHILD" val="True"/>
</p:tagLst>
</file>

<file path=ppt/tags/tag1300.xml><?xml version="1.0" encoding="utf-8"?>
<p:tagLst xmlns:a="http://schemas.openxmlformats.org/drawingml/2006/main" xmlns:r="http://schemas.openxmlformats.org/officeDocument/2006/relationships" xmlns:p="http://schemas.openxmlformats.org/presentationml/2006/main">
  <p:tag name="ORIGINALHEIGHT" val="0.2380952"/>
  <p:tag name="ORIGINALWIDTH" val="3.750018"/>
  <p:tag name="EMFCHILD" val="True"/>
</p:tagLst>
</file>

<file path=ppt/tags/tag1301.xml><?xml version="1.0" encoding="utf-8"?>
<p:tagLst xmlns:a="http://schemas.openxmlformats.org/drawingml/2006/main" xmlns:r="http://schemas.openxmlformats.org/officeDocument/2006/relationships" xmlns:p="http://schemas.openxmlformats.org/presentationml/2006/main">
  <p:tag name="ORIGINALHEIGHT" val="2.67859"/>
  <p:tag name="ORIGINALWIDTH" val="2.142857"/>
  <p:tag name="EMFCHILD" val="True"/>
</p:tagLst>
</file>

<file path=ppt/tags/tag1302.xml><?xml version="1.0" encoding="utf-8"?>
<p:tagLst xmlns:a="http://schemas.openxmlformats.org/drawingml/2006/main" xmlns:r="http://schemas.openxmlformats.org/officeDocument/2006/relationships" xmlns:p="http://schemas.openxmlformats.org/presentationml/2006/main">
  <p:tag name="ORIGINALHEIGHT" val="2.67859"/>
  <p:tag name="ORIGINALWIDTH" val="2.797637"/>
  <p:tag name="EMFCHILD" val="True"/>
</p:tagLst>
</file>

<file path=ppt/tags/tag1303.xml><?xml version="1.0" encoding="utf-8"?>
<p:tagLst xmlns:a="http://schemas.openxmlformats.org/drawingml/2006/main" xmlns:r="http://schemas.openxmlformats.org/officeDocument/2006/relationships" xmlns:p="http://schemas.openxmlformats.org/presentationml/2006/main">
  <p:tag name="ORIGINALHEIGHT" val="10.53573"/>
  <p:tag name="ORIGINALWIDTH" val="2.142857"/>
  <p:tag name="EMFCHILD" val="True"/>
</p:tagLst>
</file>

<file path=ppt/tags/tag1304.xml><?xml version="1.0" encoding="utf-8"?>
<p:tagLst xmlns:a="http://schemas.openxmlformats.org/drawingml/2006/main" xmlns:r="http://schemas.openxmlformats.org/officeDocument/2006/relationships" xmlns:p="http://schemas.openxmlformats.org/presentationml/2006/main">
  <p:tag name="ORIGINALHEIGHT" val="3.869065"/>
  <p:tag name="ORIGINALWIDTH" val="3.809523"/>
  <p:tag name="EMFCHILD" val="True"/>
</p:tagLst>
</file>

<file path=ppt/tags/tag1305.xml><?xml version="1.0" encoding="utf-8"?>
<p:tagLst xmlns:a="http://schemas.openxmlformats.org/drawingml/2006/main" xmlns:r="http://schemas.openxmlformats.org/officeDocument/2006/relationships" xmlns:p="http://schemas.openxmlformats.org/presentationml/2006/main">
  <p:tag name="ORIGINALHEIGHT" val="4.226208"/>
  <p:tag name="ORIGINALWIDTH" val="3.869065"/>
  <p:tag name="EMFCHILD" val="True"/>
</p:tagLst>
</file>

<file path=ppt/tags/tag1306.xml><?xml version="1.0" encoding="utf-8"?>
<p:tagLst xmlns:a="http://schemas.openxmlformats.org/drawingml/2006/main" xmlns:r="http://schemas.openxmlformats.org/officeDocument/2006/relationships" xmlns:p="http://schemas.openxmlformats.org/presentationml/2006/main">
  <p:tag name="ORIGINALHEIGHT" val="1.904761"/>
  <p:tag name="ORIGINALWIDTH" val="1.607161"/>
  <p:tag name="EMFCHILD" val="True"/>
</p:tagLst>
</file>

<file path=ppt/tags/tag1307.xml><?xml version="1.0" encoding="utf-8"?>
<p:tagLst xmlns:a="http://schemas.openxmlformats.org/drawingml/2006/main" xmlns:r="http://schemas.openxmlformats.org/officeDocument/2006/relationships" xmlns:p="http://schemas.openxmlformats.org/presentationml/2006/main">
  <p:tag name="ORIGINALHEIGHT" val="2.67859"/>
  <p:tag name="ORIGINALWIDTH" val="1.845256"/>
  <p:tag name="EMFCHILD" val="True"/>
</p:tagLst>
</file>

<file path=ppt/tags/tag1308.xml><?xml version="1.0" encoding="utf-8"?>
<p:tagLst xmlns:a="http://schemas.openxmlformats.org/drawingml/2006/main" xmlns:r="http://schemas.openxmlformats.org/officeDocument/2006/relationships" xmlns:p="http://schemas.openxmlformats.org/presentationml/2006/main">
  <p:tag name="ORIGINALHEIGHT" val="3.869065"/>
  <p:tag name="ORIGINALWIDTH" val="1.190476"/>
  <p:tag name="EMFCHILD" val="True"/>
</p:tagLst>
</file>

<file path=ppt/tags/tag1309.xml><?xml version="1.0" encoding="utf-8"?>
<p:tagLst xmlns:a="http://schemas.openxmlformats.org/drawingml/2006/main" xmlns:r="http://schemas.openxmlformats.org/officeDocument/2006/relationships" xmlns:p="http://schemas.openxmlformats.org/presentationml/2006/main">
  <p:tag name="ORIGINALHEIGHT" val="2.619047"/>
  <p:tag name="ORIGINALWIDTH" val="2.857142"/>
  <p:tag name="EMFCHILD" val="True"/>
</p:tagLst>
</file>

<file path=ppt/tags/tag131.xml><?xml version="1.0" encoding="utf-8"?>
<p:tagLst xmlns:a="http://schemas.openxmlformats.org/drawingml/2006/main" xmlns:r="http://schemas.openxmlformats.org/officeDocument/2006/relationships" xmlns:p="http://schemas.openxmlformats.org/presentationml/2006/main">
  <p:tag name="ORIGINALHEIGHT" val="2.321447"/>
  <p:tag name="ORIGINALWIDTH" val="2.2024"/>
  <p:tag name="EMFCHILD" val="True"/>
</p:tagLst>
</file>

<file path=ppt/tags/tag1310.xml><?xml version="1.0" encoding="utf-8"?>
<p:tagLst xmlns:a="http://schemas.openxmlformats.org/drawingml/2006/main" xmlns:r="http://schemas.openxmlformats.org/officeDocument/2006/relationships" xmlns:p="http://schemas.openxmlformats.org/presentationml/2006/main">
  <p:tag name="ORIGINALHEIGHT" val="10.53573"/>
  <p:tag name="ORIGINALWIDTH" val="2.202399"/>
  <p:tag name="EMFCHILD" val="True"/>
</p:tagLst>
</file>

<file path=ppt/tags/tag1311.xml><?xml version="1.0" encoding="utf-8"?>
<p:tagLst xmlns:a="http://schemas.openxmlformats.org/drawingml/2006/main" xmlns:r="http://schemas.openxmlformats.org/officeDocument/2006/relationships" xmlns:p="http://schemas.openxmlformats.org/presentationml/2006/main">
  <p:tag name="ORIGINALHEIGHT" val="2.67859"/>
  <p:tag name="ORIGINALWIDTH" val="3.333332"/>
  <p:tag name="EMFCHILD" val="True"/>
</p:tagLst>
</file>

<file path=ppt/tags/tag1312.xml><?xml version="1.0" encoding="utf-8"?>
<p:tagLst xmlns:a="http://schemas.openxmlformats.org/drawingml/2006/main" xmlns:r="http://schemas.openxmlformats.org/officeDocument/2006/relationships" xmlns:p="http://schemas.openxmlformats.org/presentationml/2006/main">
  <p:tag name="ORIGINALHEIGHT" val="0.2380952"/>
  <p:tag name="ORIGINALWIDTH" val="3.750018"/>
  <p:tag name="EMFCHILD" val="True"/>
</p:tagLst>
</file>

<file path=ppt/tags/tag1313.xml><?xml version="1.0" encoding="utf-8"?>
<p:tagLst xmlns:a="http://schemas.openxmlformats.org/drawingml/2006/main" xmlns:r="http://schemas.openxmlformats.org/officeDocument/2006/relationships" xmlns:p="http://schemas.openxmlformats.org/presentationml/2006/main">
  <p:tag name="ORIGINALHEIGHT" val="2.67859"/>
  <p:tag name="ORIGINALWIDTH" val="2.202399"/>
  <p:tag name="EMFCHILD" val="True"/>
</p:tagLst>
</file>

<file path=ppt/tags/tag1314.xml><?xml version="1.0" encoding="utf-8"?>
<p:tagLst xmlns:a="http://schemas.openxmlformats.org/drawingml/2006/main" xmlns:r="http://schemas.openxmlformats.org/officeDocument/2006/relationships" xmlns:p="http://schemas.openxmlformats.org/presentationml/2006/main">
  <p:tag name="ORIGINALHEIGHT" val="2.67859"/>
  <p:tag name="ORIGINALWIDTH" val="2.797637"/>
  <p:tag name="EMFCHILD" val="True"/>
</p:tagLst>
</file>

<file path=ppt/tags/tag1315.xml><?xml version="1.0" encoding="utf-8"?>
<p:tagLst xmlns:a="http://schemas.openxmlformats.org/drawingml/2006/main" xmlns:r="http://schemas.openxmlformats.org/officeDocument/2006/relationships" xmlns:p="http://schemas.openxmlformats.org/presentationml/2006/main">
  <p:tag name="ORIGINALHEIGHT" val="10.53573"/>
  <p:tag name="ORIGINALWIDTH" val="2.142857"/>
  <p:tag name="EMFCHILD" val="True"/>
</p:tagLst>
</file>

<file path=ppt/tags/tag1316.xml><?xml version="1.0" encoding="utf-8"?>
<p:tagLst xmlns:a="http://schemas.openxmlformats.org/drawingml/2006/main" xmlns:r="http://schemas.openxmlformats.org/officeDocument/2006/relationships" xmlns:p="http://schemas.openxmlformats.org/presentationml/2006/main">
  <p:tag name="ORIGINALHEIGHT" val="4.166666"/>
  <p:tag name="ORIGINALWIDTH" val="5.595236"/>
  <p:tag name="EMFCHILD" val="True"/>
</p:tagLst>
</file>

<file path=ppt/tags/tag1317.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3"/>
  <p:tag name="EMFCHILD" val="True"/>
</p:tagLst>
</file>

<file path=ppt/tags/tag1318.xml><?xml version="1.0" encoding="utf-8"?>
<p:tagLst xmlns:a="http://schemas.openxmlformats.org/drawingml/2006/main" xmlns:r="http://schemas.openxmlformats.org/officeDocument/2006/relationships" xmlns:p="http://schemas.openxmlformats.org/presentationml/2006/main">
  <p:tag name="ORIGINALHEIGHT" val="3.750018"/>
  <p:tag name="ORIGINALWIDTH" val="1.785714"/>
  <p:tag name="EMFCHILD" val="True"/>
</p:tagLst>
</file>

<file path=ppt/tags/tag1319.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3"/>
  <p:tag name="EMFCHILD" val="True"/>
</p:tagLst>
</file>

<file path=ppt/tags/tag132.xml><?xml version="1.0" encoding="utf-8"?>
<p:tagLst xmlns:a="http://schemas.openxmlformats.org/drawingml/2006/main" xmlns:r="http://schemas.openxmlformats.org/officeDocument/2006/relationships" xmlns:p="http://schemas.openxmlformats.org/presentationml/2006/main">
  <p:tag name="ORIGINALHEIGHT" val="5.119047"/>
  <p:tag name="ORIGINALWIDTH" val="1.726209"/>
  <p:tag name="EMFCHILD" val="True"/>
</p:tagLst>
</file>

<file path=ppt/tags/tag1320.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3"/>
  <p:tag name="EMFCHILD" val="True"/>
</p:tagLst>
</file>

<file path=ppt/tags/tag1321.xml><?xml version="1.0" encoding="utf-8"?>
<p:tagLst xmlns:a="http://schemas.openxmlformats.org/drawingml/2006/main" xmlns:r="http://schemas.openxmlformats.org/officeDocument/2006/relationships" xmlns:p="http://schemas.openxmlformats.org/presentationml/2006/main">
  <p:tag name="ORIGINALHEIGHT" val="4.226208"/>
  <p:tag name="ORIGINALWIDTH" val="3.869065"/>
  <p:tag name="EMFCHILD" val="True"/>
</p:tagLst>
</file>

<file path=ppt/tags/tag1322.xml><?xml version="1.0" encoding="utf-8"?>
<p:tagLst xmlns:a="http://schemas.openxmlformats.org/drawingml/2006/main" xmlns:r="http://schemas.openxmlformats.org/officeDocument/2006/relationships" xmlns:p="http://schemas.openxmlformats.org/presentationml/2006/main">
  <p:tag name="ORIGINALHEIGHT" val="1.845256"/>
  <p:tag name="ORIGINALWIDTH" val="2.916685"/>
  <p:tag name="EMFCHILD" val="True"/>
</p:tagLst>
</file>

<file path=ppt/tags/tag1323.xml><?xml version="1.0" encoding="utf-8"?>
<p:tagLst xmlns:a="http://schemas.openxmlformats.org/drawingml/2006/main" xmlns:r="http://schemas.openxmlformats.org/officeDocument/2006/relationships" xmlns:p="http://schemas.openxmlformats.org/presentationml/2006/main">
  <p:tag name="ORIGINALHEIGHT" val="2.738094"/>
  <p:tag name="ORIGINALWIDTH" val="2.202399"/>
  <p:tag name="EMFCHILD" val="True"/>
</p:tagLst>
</file>

<file path=ppt/tags/tag1324.xml><?xml version="1.0" encoding="utf-8"?>
<p:tagLst xmlns:a="http://schemas.openxmlformats.org/drawingml/2006/main" xmlns:r="http://schemas.openxmlformats.org/officeDocument/2006/relationships" xmlns:p="http://schemas.openxmlformats.org/presentationml/2006/main">
  <p:tag name="ORIGINALHEIGHT" val="2.738094"/>
  <p:tag name="ORIGINALWIDTH" val="2.499999"/>
  <p:tag name="EMFCHILD" val="True"/>
</p:tagLst>
</file>

<file path=ppt/tags/tag1325.xml><?xml version="1.0" encoding="utf-8"?>
<p:tagLst xmlns:a="http://schemas.openxmlformats.org/drawingml/2006/main" xmlns:r="http://schemas.openxmlformats.org/officeDocument/2006/relationships" xmlns:p="http://schemas.openxmlformats.org/presentationml/2006/main">
  <p:tag name="ORIGINALHEIGHT" val="2.738094"/>
  <p:tag name="ORIGINALWIDTH" val="1.845256"/>
  <p:tag name="EMFCHILD" val="True"/>
</p:tagLst>
</file>

<file path=ppt/tags/tag1326.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3"/>
  <p:tag name="EMFCHILD" val="True"/>
</p:tagLst>
</file>

<file path=ppt/tags/tag1327.xml><?xml version="1.0" encoding="utf-8"?>
<p:tagLst xmlns:a="http://schemas.openxmlformats.org/drawingml/2006/main" xmlns:r="http://schemas.openxmlformats.org/officeDocument/2006/relationships" xmlns:p="http://schemas.openxmlformats.org/presentationml/2006/main">
  <p:tag name="ORIGINALHEIGHT" val="2.67859"/>
  <p:tag name="ORIGINALWIDTH" val="3.333332"/>
  <p:tag name="EMFCHILD" val="True"/>
</p:tagLst>
</file>

<file path=ppt/tags/tag1328.xml><?xml version="1.0" encoding="utf-8"?>
<p:tagLst xmlns:a="http://schemas.openxmlformats.org/drawingml/2006/main" xmlns:r="http://schemas.openxmlformats.org/officeDocument/2006/relationships" xmlns:p="http://schemas.openxmlformats.org/presentationml/2006/main">
  <p:tag name="ORIGINALHEIGHT" val="3.750018"/>
  <p:tag name="ORIGINALWIDTH" val="1.726209"/>
  <p:tag name="EMFCHILD" val="True"/>
</p:tagLst>
</file>

<file path=ppt/tags/tag1329.xml><?xml version="1.0" encoding="utf-8"?>
<p:tagLst xmlns:a="http://schemas.openxmlformats.org/drawingml/2006/main" xmlns:r="http://schemas.openxmlformats.org/officeDocument/2006/relationships" xmlns:p="http://schemas.openxmlformats.org/presentationml/2006/main">
  <p:tag name="ORIGINALHEIGHT" val="3.92857"/>
  <p:tag name="ORIGINALWIDTH" val="3.750018"/>
  <p:tag name="EMFCHILD" val="True"/>
</p:tagLst>
</file>

<file path=ppt/tags/tag133.xml><?xml version="1.0" encoding="utf-8"?>
<p:tagLst xmlns:a="http://schemas.openxmlformats.org/drawingml/2006/main" xmlns:r="http://schemas.openxmlformats.org/officeDocument/2006/relationships" xmlns:p="http://schemas.openxmlformats.org/presentationml/2006/main">
  <p:tag name="ORIGINALHEIGHT" val="2.261904"/>
  <p:tag name="ORIGINALWIDTH" val="1.488114"/>
  <p:tag name="EMFCHILD" val="True"/>
</p:tagLst>
</file>

<file path=ppt/tags/tag1330.xml><?xml version="1.0" encoding="utf-8"?>
<p:tagLst xmlns:a="http://schemas.openxmlformats.org/drawingml/2006/main" xmlns:r="http://schemas.openxmlformats.org/officeDocument/2006/relationships" xmlns:p="http://schemas.openxmlformats.org/presentationml/2006/main">
  <p:tag name="ORIGINALHEIGHT" val="3.869065"/>
  <p:tag name="ORIGINALWIDTH" val="3.214285"/>
  <p:tag name="EMFCHILD" val="True"/>
</p:tagLst>
</file>

<file path=ppt/tags/tag1331.xml><?xml version="1.0" encoding="utf-8"?>
<p:tagLst xmlns:a="http://schemas.openxmlformats.org/drawingml/2006/main" xmlns:r="http://schemas.openxmlformats.org/officeDocument/2006/relationships" xmlns:p="http://schemas.openxmlformats.org/presentationml/2006/main">
  <p:tag name="ORIGINALHEIGHT" val="5.833332"/>
  <p:tag name="ORIGINALWIDTH" val="1.309523"/>
  <p:tag name="EMFCHILD" val="True"/>
</p:tagLst>
</file>

<file path=ppt/tags/tag1332.xml><?xml version="1.0" encoding="utf-8"?>
<p:tagLst xmlns:a="http://schemas.openxmlformats.org/drawingml/2006/main" xmlns:r="http://schemas.openxmlformats.org/officeDocument/2006/relationships" xmlns:p="http://schemas.openxmlformats.org/presentationml/2006/main">
  <p:tag name="ORIGINALHEIGHT" val="4.642864"/>
  <p:tag name="ORIGINALWIDTH" val="3.333333"/>
  <p:tag name="LATEXADDIN" val="\documentclass{article}&#10;\usepackage[T1]{fontenc}&#10;\usepackage[utf8]{inputenc}&#10;\usepackage{amsmath,amssymb}&#10;\usepackage{lmodern}&#10;\pagestyle{empty}&#10;\begin{document}&#10;\[&#10;\Xi(x) = A_{ch}\cosh(\sqrt{-E}x/c) + A_{sh}\sinh(\sqrt{-E}x/c)&#10;\]&#10;\end{document}&#10;"/>
  <p:tag name="IGUANATEXSIZE" val="21"/>
  <p:tag name="IGUANATEXCURSOR" val="168"/>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333.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34.xml><?xml version="1.0" encoding="utf-8"?>
<p:tagLst xmlns:a="http://schemas.openxmlformats.org/drawingml/2006/main" xmlns:r="http://schemas.openxmlformats.org/officeDocument/2006/relationships" xmlns:p="http://schemas.openxmlformats.org/presentationml/2006/main">
  <p:tag name="ORIGINALHEIGHT" val="3.154785"/>
  <p:tag name="ORIGINALWIDTH" val="2.857143"/>
  <p:tag name="EMFCHILD" val="True"/>
</p:tagLst>
</file>

<file path=ppt/tags/tag1335.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36.xml><?xml version="1.0" encoding="utf-8"?>
<p:tagLst xmlns:a="http://schemas.openxmlformats.org/drawingml/2006/main" xmlns:r="http://schemas.openxmlformats.org/officeDocument/2006/relationships" xmlns:p="http://schemas.openxmlformats.org/presentationml/2006/main">
  <p:tag name="ORIGINALHEIGHT" val="1.607164"/>
  <p:tag name="ORIGINALWIDTH" val="3.750019"/>
  <p:tag name="EMFCHILD" val="True"/>
</p:tagLst>
</file>

<file path=ppt/tags/tag1337.xml><?xml version="1.0" encoding="utf-8"?>
<p:tagLst xmlns:a="http://schemas.openxmlformats.org/drawingml/2006/main" xmlns:r="http://schemas.openxmlformats.org/officeDocument/2006/relationships" xmlns:p="http://schemas.openxmlformats.org/presentationml/2006/main">
  <p:tag name="ORIGINALHEIGHT" val="4.880959"/>
  <p:tag name="ORIGINALWIDTH" val="3.928572"/>
  <p:tag name="EMFCHILD" val="True"/>
</p:tagLst>
</file>

<file path=ppt/tags/tag1338.xml><?xml version="1.0" encoding="utf-8"?>
<p:tagLst xmlns:a="http://schemas.openxmlformats.org/drawingml/2006/main" xmlns:r="http://schemas.openxmlformats.org/officeDocument/2006/relationships" xmlns:p="http://schemas.openxmlformats.org/presentationml/2006/main">
  <p:tag name="ORIGINALHEIGHT" val="2.14286"/>
  <p:tag name="ORIGINALWIDTH" val="1.726209"/>
  <p:tag name="EMFCHILD" val="True"/>
</p:tagLst>
</file>

<file path=ppt/tags/tag1339.xml><?xml version="1.0" encoding="utf-8"?>
<p:tagLst xmlns:a="http://schemas.openxmlformats.org/drawingml/2006/main" xmlns:r="http://schemas.openxmlformats.org/officeDocument/2006/relationships" xmlns:p="http://schemas.openxmlformats.org/presentationml/2006/main">
  <p:tag name="ORIGINALHEIGHT" val="3.333338"/>
  <p:tag name="ORIGINALWIDTH" val="2.2024"/>
  <p:tag name="EMFCHILD" val="True"/>
</p:tagLst>
</file>

<file path=ppt/tags/tag134.xml><?xml version="1.0" encoding="utf-8"?>
<p:tagLst xmlns:a="http://schemas.openxmlformats.org/drawingml/2006/main" xmlns:r="http://schemas.openxmlformats.org/officeDocument/2006/relationships" xmlns:p="http://schemas.openxmlformats.org/presentationml/2006/main">
  <p:tag name="ORIGINALHEIGHT" val="3.392839"/>
  <p:tag name="ORIGINALWIDTH" val="2.142858"/>
  <p:tag name="LATEXADDIN" val="\documentclass{article}&#10;\usepackage[T1]{fontenc}&#10;\usepackage[utf8]{inputenc}&#10;\usepackage{amsmath,amssymb}&#10;\usepackage{lmodern}&#10;\pagestyle{empty}&#10;\begin{document}&#10;\[&#10;\frac{d^2\bar{x}}{d\tau^2}-\bar{\epsilon}(1-a\bar{x}^2)\frac{d\bar{x}}{d\tau}+k\bar{x}=0&#10;\]&#10;&#10;&#10;\end{document}&#10;"/>
  <p:tag name="IGUANATEXSIZE" val="21"/>
  <p:tag name="IGUANATEXCURSOR" val="192"/>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1340.xml><?xml version="1.0" encoding="utf-8"?>
<p:tagLst xmlns:a="http://schemas.openxmlformats.org/drawingml/2006/main" xmlns:r="http://schemas.openxmlformats.org/officeDocument/2006/relationships" xmlns:p="http://schemas.openxmlformats.org/presentationml/2006/main">
  <p:tag name="ORIGINALHEIGHT" val="3.154785"/>
  <p:tag name="ORIGINALWIDTH" val="2.142857"/>
  <p:tag name="EMFCHILD" val="True"/>
</p:tagLst>
</file>

<file path=ppt/tags/tag1341.xml><?xml version="1.0" encoding="utf-8"?>
<p:tagLst xmlns:a="http://schemas.openxmlformats.org/drawingml/2006/main" xmlns:r="http://schemas.openxmlformats.org/officeDocument/2006/relationships" xmlns:p="http://schemas.openxmlformats.org/presentationml/2006/main">
  <p:tag name="ORIGINALHEIGHT" val="3.154785"/>
  <p:tag name="ORIGINALWIDTH" val="2.5"/>
  <p:tag name="EMFCHILD" val="True"/>
</p:tagLst>
</file>

<file path=ppt/tags/tag1342.xml><?xml version="1.0" encoding="utf-8"?>
<p:tagLst xmlns:a="http://schemas.openxmlformats.org/drawingml/2006/main" xmlns:r="http://schemas.openxmlformats.org/officeDocument/2006/relationships" xmlns:p="http://schemas.openxmlformats.org/presentationml/2006/main">
  <p:tag name="ORIGINALHEIGHT" val="3.154785"/>
  <p:tag name="ORIGINALWIDTH" val="1.845257"/>
  <p:tag name="EMFCHILD" val="True"/>
</p:tagLst>
</file>

<file path=ppt/tags/tag1343.xml><?xml version="1.0" encoding="utf-8"?>
<p:tagLst xmlns:a="http://schemas.openxmlformats.org/drawingml/2006/main" xmlns:r="http://schemas.openxmlformats.org/officeDocument/2006/relationships" xmlns:p="http://schemas.openxmlformats.org/presentationml/2006/main">
  <p:tag name="ORIGINALHEIGHT" val="4.761911"/>
  <p:tag name="ORIGINALWIDTH" val="2.857143"/>
  <p:tag name="EMFCHILD" val="True"/>
</p:tagLst>
</file>

<file path=ppt/tags/tag1344.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45.xml><?xml version="1.0" encoding="utf-8"?>
<p:tagLst xmlns:a="http://schemas.openxmlformats.org/drawingml/2006/main" xmlns:r="http://schemas.openxmlformats.org/officeDocument/2006/relationships" xmlns:p="http://schemas.openxmlformats.org/presentationml/2006/main">
  <p:tag name="ORIGINALHEIGHT" val="6.904772"/>
  <p:tag name="ORIGINALWIDTH" val="4.404762"/>
  <p:tag name="EMFCHILD" val="True"/>
</p:tagLst>
</file>

<file path=ppt/tags/tag1346.xml><?xml version="1.0" encoding="utf-8"?>
<p:tagLst xmlns:a="http://schemas.openxmlformats.org/drawingml/2006/main" xmlns:r="http://schemas.openxmlformats.org/officeDocument/2006/relationships" xmlns:p="http://schemas.openxmlformats.org/presentationml/2006/main">
  <p:tag name="ORIGINALHEIGHT" val="0.2976382"/>
  <p:tag name="ORIGINALWIDTH" val="8.928572"/>
  <p:tag name="EMFCHILD" val="True"/>
</p:tagLst>
</file>

<file path=ppt/tags/tag1347.xml><?xml version="1.0" encoding="utf-8"?>
<p:tagLst xmlns:a="http://schemas.openxmlformats.org/drawingml/2006/main" xmlns:r="http://schemas.openxmlformats.org/officeDocument/2006/relationships" xmlns:p="http://schemas.openxmlformats.org/presentationml/2006/main">
  <p:tag name="ORIGINALHEIGHT" val="0.2976382"/>
  <p:tag name="ORIGINALWIDTH" val="3.452381"/>
  <p:tag name="EMFCHILD" val="True"/>
</p:tagLst>
</file>

<file path=ppt/tags/tag1348.xml><?xml version="1.0" encoding="utf-8"?>
<p:tagLst xmlns:a="http://schemas.openxmlformats.org/drawingml/2006/main" xmlns:r="http://schemas.openxmlformats.org/officeDocument/2006/relationships" xmlns:p="http://schemas.openxmlformats.org/presentationml/2006/main">
  <p:tag name="ORIGINALHEIGHT" val="4.642864"/>
  <p:tag name="ORIGINALWIDTH" val="4.107162"/>
  <p:tag name="EMFCHILD" val="True"/>
</p:tagLst>
</file>

<file path=ppt/tags/tag1349.xml><?xml version="1.0" encoding="utf-8"?>
<p:tagLst xmlns:a="http://schemas.openxmlformats.org/drawingml/2006/main" xmlns:r="http://schemas.openxmlformats.org/officeDocument/2006/relationships" xmlns:p="http://schemas.openxmlformats.org/presentationml/2006/main">
  <p:tag name="ORIGINALHEIGHT" val="3.154785"/>
  <p:tag name="ORIGINALWIDTH" val="2.797638"/>
  <p:tag name="EMFCHILD" val="True"/>
</p:tagLst>
</file>

<file path=ppt/tags/tag135.xml><?xml version="1.0" encoding="utf-8"?>
<p:tagLst xmlns:a="http://schemas.openxmlformats.org/drawingml/2006/main" xmlns:r="http://schemas.openxmlformats.org/officeDocument/2006/relationships" xmlns:p="http://schemas.openxmlformats.org/presentationml/2006/main">
  <p:tag name="ORIGINALHEIGHT" val="2.261905"/>
  <p:tag name="ORIGINALWIDTH" val="1.428572"/>
  <p:tag name="EMFCHILD" val="True"/>
</p:tagLst>
</file>

<file path=ppt/tags/tag1350.xml><?xml version="1.0" encoding="utf-8"?>
<p:tagLst xmlns:a="http://schemas.openxmlformats.org/drawingml/2006/main" xmlns:r="http://schemas.openxmlformats.org/officeDocument/2006/relationships" xmlns:p="http://schemas.openxmlformats.org/presentationml/2006/main">
  <p:tag name="ORIGINALHEIGHT" val="6.845266"/>
  <p:tag name="ORIGINALWIDTH" val="2.2024"/>
  <p:tag name="EMFCHILD" val="True"/>
</p:tagLst>
</file>

<file path=ppt/tags/tag1351.xml><?xml version="1.0" encoding="utf-8"?>
<p:tagLst xmlns:a="http://schemas.openxmlformats.org/drawingml/2006/main" xmlns:r="http://schemas.openxmlformats.org/officeDocument/2006/relationships" xmlns:p="http://schemas.openxmlformats.org/presentationml/2006/main">
  <p:tag name="ORIGINALHEIGHT" val="3.154785"/>
  <p:tag name="ORIGINALWIDTH" val="2.2024"/>
  <p:tag name="EMFCHILD" val="True"/>
</p:tagLst>
</file>

<file path=ppt/tags/tag1352.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53.xml><?xml version="1.0" encoding="utf-8"?>
<p:tagLst xmlns:a="http://schemas.openxmlformats.org/drawingml/2006/main" xmlns:r="http://schemas.openxmlformats.org/officeDocument/2006/relationships" xmlns:p="http://schemas.openxmlformats.org/presentationml/2006/main">
  <p:tag name="ORIGINALHEIGHT" val="4.583358"/>
  <p:tag name="ORIGINALWIDTH" val="3.750019"/>
  <p:tag name="EMFCHILD" val="True"/>
</p:tagLst>
</file>

<file path=ppt/tags/tag1354.xml><?xml version="1.0" encoding="utf-8"?>
<p:tagLst xmlns:a="http://schemas.openxmlformats.org/drawingml/2006/main" xmlns:r="http://schemas.openxmlformats.org/officeDocument/2006/relationships" xmlns:p="http://schemas.openxmlformats.org/presentationml/2006/main">
  <p:tag name="ORIGINALHEIGHT" val="4.880959"/>
  <p:tag name="ORIGINALWIDTH" val="3.869066"/>
  <p:tag name="EMFCHILD" val="True"/>
</p:tagLst>
</file>

<file path=ppt/tags/tag1355.xml><?xml version="1.0" encoding="utf-8"?>
<p:tagLst xmlns:a="http://schemas.openxmlformats.org/drawingml/2006/main" xmlns:r="http://schemas.openxmlformats.org/officeDocument/2006/relationships" xmlns:p="http://schemas.openxmlformats.org/presentationml/2006/main">
  <p:tag name="ORIGINALHEIGHT" val="2.14286"/>
  <p:tag name="ORIGINALWIDTH" val="1.547619"/>
  <p:tag name="EMFCHILD" val="True"/>
</p:tagLst>
</file>

<file path=ppt/tags/tag1356.xml><?xml version="1.0" encoding="utf-8"?>
<p:tagLst xmlns:a="http://schemas.openxmlformats.org/drawingml/2006/main" xmlns:r="http://schemas.openxmlformats.org/officeDocument/2006/relationships" xmlns:p="http://schemas.openxmlformats.org/presentationml/2006/main">
  <p:tag name="ORIGINALHEIGHT" val="3.333338"/>
  <p:tag name="ORIGINALWIDTH" val="2.142857"/>
  <p:tag name="EMFCHILD" val="True"/>
</p:tagLst>
</file>

<file path=ppt/tags/tag1357.xml><?xml version="1.0" encoding="utf-8"?>
<p:tagLst xmlns:a="http://schemas.openxmlformats.org/drawingml/2006/main" xmlns:r="http://schemas.openxmlformats.org/officeDocument/2006/relationships" xmlns:p="http://schemas.openxmlformats.org/presentationml/2006/main">
  <p:tag name="ORIGINALHEIGHT" val="3.154785"/>
  <p:tag name="ORIGINALWIDTH" val="1.904762"/>
  <p:tag name="EMFCHILD" val="True"/>
</p:tagLst>
</file>

<file path=ppt/tags/tag1358.xml><?xml version="1.0" encoding="utf-8"?>
<p:tagLst xmlns:a="http://schemas.openxmlformats.org/drawingml/2006/main" xmlns:r="http://schemas.openxmlformats.org/officeDocument/2006/relationships" xmlns:p="http://schemas.openxmlformats.org/presentationml/2006/main">
  <p:tag name="ORIGINALHEIGHT" val="4.523816"/>
  <p:tag name="ORIGINALWIDTH" val="1.190476"/>
  <p:tag name="EMFCHILD" val="True"/>
</p:tagLst>
</file>

<file path=ppt/tags/tag1359.xml><?xml version="1.0" encoding="utf-8"?>
<p:tagLst xmlns:a="http://schemas.openxmlformats.org/drawingml/2006/main" xmlns:r="http://schemas.openxmlformats.org/officeDocument/2006/relationships" xmlns:p="http://schemas.openxmlformats.org/presentationml/2006/main">
  <p:tag name="ORIGINALHEIGHT" val="3.035738"/>
  <p:tag name="ORIGINALWIDTH" val="2.857143"/>
  <p:tag name="EMFCHILD" val="True"/>
</p:tagLst>
</file>

<file path=ppt/tags/tag136.xml><?xml version="1.0" encoding="utf-8"?>
<p:tagLst xmlns:a="http://schemas.openxmlformats.org/drawingml/2006/main" xmlns:r="http://schemas.openxmlformats.org/officeDocument/2006/relationships" xmlns:p="http://schemas.openxmlformats.org/presentationml/2006/main">
  <p:tag name="ORIGINALHEIGHT" val="0.1190476"/>
  <p:tag name="ORIGINALWIDTH" val="1.607162"/>
  <p:tag name="EMFCHILD" val="True"/>
</p:tagLst>
</file>

<file path=ppt/tags/tag1360.xml><?xml version="1.0" encoding="utf-8"?>
<p:tagLst xmlns:a="http://schemas.openxmlformats.org/drawingml/2006/main" xmlns:r="http://schemas.openxmlformats.org/officeDocument/2006/relationships" xmlns:p="http://schemas.openxmlformats.org/presentationml/2006/main">
  <p:tag name="ORIGINALHEIGHT" val="4.761911"/>
  <p:tag name="ORIGINALWIDTH" val="2.857143"/>
  <p:tag name="EMFCHILD" val="True"/>
</p:tagLst>
</file>

<file path=ppt/tags/tag1361.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62.xml><?xml version="1.0" encoding="utf-8"?>
<p:tagLst xmlns:a="http://schemas.openxmlformats.org/drawingml/2006/main" xmlns:r="http://schemas.openxmlformats.org/officeDocument/2006/relationships" xmlns:p="http://schemas.openxmlformats.org/presentationml/2006/main">
  <p:tag name="ORIGINALHEIGHT" val="6.904772"/>
  <p:tag name="ORIGINALWIDTH" val="4.404762"/>
  <p:tag name="EMFCHILD" val="True"/>
</p:tagLst>
</file>

<file path=ppt/tags/tag1363.xml><?xml version="1.0" encoding="utf-8"?>
<p:tagLst xmlns:a="http://schemas.openxmlformats.org/drawingml/2006/main" xmlns:r="http://schemas.openxmlformats.org/officeDocument/2006/relationships" xmlns:p="http://schemas.openxmlformats.org/presentationml/2006/main">
  <p:tag name="ORIGINALHEIGHT" val="0.2976382"/>
  <p:tag name="ORIGINALWIDTH" val="8.928572"/>
  <p:tag name="EMFCHILD" val="True"/>
</p:tagLst>
</file>

<file path=ppt/tags/tag1364.xml><?xml version="1.0" encoding="utf-8"?>
<p:tagLst xmlns:a="http://schemas.openxmlformats.org/drawingml/2006/main" xmlns:r="http://schemas.openxmlformats.org/officeDocument/2006/relationships" xmlns:p="http://schemas.openxmlformats.org/presentationml/2006/main">
  <p:tag name="ORIGINALHEIGHT" val="0.2976382"/>
  <p:tag name="ORIGINALWIDTH" val="3.452381"/>
  <p:tag name="EMFCHILD" val="True"/>
</p:tagLst>
</file>

<file path=ppt/tags/tag1365.xml><?xml version="1.0" encoding="utf-8"?>
<p:tagLst xmlns:a="http://schemas.openxmlformats.org/drawingml/2006/main" xmlns:r="http://schemas.openxmlformats.org/officeDocument/2006/relationships" xmlns:p="http://schemas.openxmlformats.org/presentationml/2006/main">
  <p:tag name="ORIGINALHEIGHT" val="4.642864"/>
  <p:tag name="ORIGINALWIDTH" val="4.107162"/>
  <p:tag name="EMFCHILD" val="True"/>
</p:tagLst>
</file>

<file path=ppt/tags/tag1366.xml><?xml version="1.0" encoding="utf-8"?>
<p:tagLst xmlns:a="http://schemas.openxmlformats.org/drawingml/2006/main" xmlns:r="http://schemas.openxmlformats.org/officeDocument/2006/relationships" xmlns:p="http://schemas.openxmlformats.org/presentationml/2006/main">
  <p:tag name="ORIGINALHEIGHT" val="3.154785"/>
  <p:tag name="ORIGINALWIDTH" val="2.797638"/>
  <p:tag name="EMFCHILD" val="True"/>
</p:tagLst>
</file>

<file path=ppt/tags/tag1367.xml><?xml version="1.0" encoding="utf-8"?>
<p:tagLst xmlns:a="http://schemas.openxmlformats.org/drawingml/2006/main" xmlns:r="http://schemas.openxmlformats.org/officeDocument/2006/relationships" xmlns:p="http://schemas.openxmlformats.org/presentationml/2006/main">
  <p:tag name="ORIGINALHEIGHT" val="6.845266"/>
  <p:tag name="ORIGINALWIDTH" val="2.2024"/>
  <p:tag name="EMFCHILD" val="True"/>
</p:tagLst>
</file>

<file path=ppt/tags/tag1368.xml><?xml version="1.0" encoding="utf-8"?>
<p:tagLst xmlns:a="http://schemas.openxmlformats.org/drawingml/2006/main" xmlns:r="http://schemas.openxmlformats.org/officeDocument/2006/relationships" xmlns:p="http://schemas.openxmlformats.org/presentationml/2006/main">
  <p:tag name="ORIGINALHEIGHT" val="3.154785"/>
  <p:tag name="ORIGINALWIDTH" val="2.2024"/>
  <p:tag name="EMFCHILD" val="True"/>
</p:tagLst>
</file>

<file path=ppt/tags/tag1369.xml><?xml version="1.0" encoding="utf-8"?>
<p:tagLst xmlns:a="http://schemas.openxmlformats.org/drawingml/2006/main" xmlns:r="http://schemas.openxmlformats.org/officeDocument/2006/relationships" xmlns:p="http://schemas.openxmlformats.org/presentationml/2006/main">
  <p:tag name="ORIGINALHEIGHT" val="6.845266"/>
  <p:tag name="ORIGINALWIDTH" val="1.309524"/>
  <p:tag name="EMFCHILD" val="True"/>
</p:tagLst>
</file>

<file path=ppt/tags/tag137.xml><?xml version="1.0" encoding="utf-8"?>
<p:tagLst xmlns:a="http://schemas.openxmlformats.org/drawingml/2006/main" xmlns:r="http://schemas.openxmlformats.org/officeDocument/2006/relationships" xmlns:p="http://schemas.openxmlformats.org/presentationml/2006/main">
  <p:tag name="ORIGINALHEIGHT" val="2.202363"/>
  <p:tag name="ORIGINALWIDTH" val="2.202401"/>
  <p:tag name="EMFCHILD" val="True"/>
</p:tagLst>
</file>

<file path=ppt/tags/tag1370.xml><?xml version="1.0" encoding="utf-8"?>
<p:tagLst xmlns:a="http://schemas.openxmlformats.org/drawingml/2006/main" xmlns:r="http://schemas.openxmlformats.org/officeDocument/2006/relationships" xmlns:p="http://schemas.openxmlformats.org/presentationml/2006/main">
  <p:tag name="ORIGINALHEIGHT" val="17.79765"/>
  <p:tag name="ORIGINALWIDTH" val="72.97623"/>
  <p:tag name="LATEXADDIN" val="\documentclass{article}&#10;\usepackage[T1]{fontenc}&#10;\usepackage[utf8]{inputenc}&#10;\usepackage{amsmath,amssymb}&#10;\usepackage{lmodern}&#10;\pagestyle{empty}&#10;\begin{document}&#10;\[&#10;\omega = \frac{c\pi}{L}i = \sqrt{\frac{T}{\rho}}\cdot\frac{\pi i}{L}\quad (i\in \mathbb{N})&#10;\]&#10;\end{document}&#10;"/>
  <p:tag name="IGUANATEXSIZE" val="21"/>
  <p:tag name="IGUANATEXCURSOR" val="240"/>
  <p:tag name="TRANSPARENCY" val="True"/>
  <p:tag name="FILENAME" val=""/>
  <p:tag name="LATEXENGINEID" val="1"/>
  <p:tag name="TEMPFOLDER" val="D:\temp\"/>
  <p:tag name="LATEXFORMHEIGHT" val="312"/>
  <p:tag name="LATEXFORMWIDTH" val="384"/>
  <p:tag name="LATEXFORMWRAP" val="True"/>
  <p:tag name="BITMAPVECTOR" val="1"/>
</p:tagLst>
</file>

<file path=ppt/tags/tag1371.xml><?xml version="1.0" encoding="utf-8"?>
<p:tagLst xmlns:a="http://schemas.openxmlformats.org/drawingml/2006/main" xmlns:r="http://schemas.openxmlformats.org/officeDocument/2006/relationships" xmlns:p="http://schemas.openxmlformats.org/presentationml/2006/main">
  <p:tag name="ORIGINALHEIGHT" val="11.72621"/>
  <p:tag name="ORIGINALWIDTH" val="79.82144"/>
  <p:tag name="LATEXADDIN" val="\documentclass{article}&#10;\usepackage[T1]{fontenc}&#10;\usepackage[utf8]{inputenc}&#10;\usepackage{amsmath,amssymb}&#10;\usepackage{lmodern}&#10;\pagestyle{empty}&#10;\begin{document}&#10;\[&#10;u(x,t) = A&#10;\sin\left(\frac{\omega}{c}x\right)\cos(\omega t + \varphi)&#10;\]&#10;\end{document}&#10;"/>
  <p:tag name="IGUANATEXSIZE" val="21"/>
  <p:tag name="IGUANATEXCURSOR" val="234"/>
  <p:tag name="TRANSPARENCY" val="True"/>
  <p:tag name="FILENAME" val=""/>
  <p:tag name="LATEXENGINEID" val="1"/>
  <p:tag name="TEMPFOLDER" val="D:\temp\"/>
  <p:tag name="LATEXFORMHEIGHT" val="312"/>
  <p:tag name="LATEXFORMWIDTH" val="384"/>
  <p:tag name="LATEXFORMWRAP" val="True"/>
  <p:tag name="BITMAPVECTOR" val="1"/>
</p:tagLst>
</file>

<file path=ppt/tags/tag1372.xml><?xml version="1.0" encoding="utf-8"?>
<p:tagLst xmlns:a="http://schemas.openxmlformats.org/drawingml/2006/main" xmlns:r="http://schemas.openxmlformats.org/officeDocument/2006/relationships" xmlns:p="http://schemas.openxmlformats.org/presentationml/2006/main">
  <p:tag name="ORIGINALHEIGHT" val="5.714323"/>
  <p:tag name="ORIGINALWIDTH" val="26.54766"/>
  <p:tag name="LATEXADDIN" val="\documentclass{article}&#10;\usepackage[T1]{fontenc}&#10;\usepackage[utf8]{inputenc}&#10;\usepackage{amsmath,amssymb}&#10;\usepackage{lmodern}&#10;\pagestyle{empty}&#10;\begin{document}&#10;$A = A_sA_w$&#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Lst>
</file>

<file path=ppt/tags/tag1373.xml><?xml version="1.0" encoding="utf-8"?>
<p:tagLst xmlns:a="http://schemas.openxmlformats.org/drawingml/2006/main" xmlns:r="http://schemas.openxmlformats.org/officeDocument/2006/relationships" xmlns:p="http://schemas.openxmlformats.org/presentationml/2006/main">
  <p:tag name="ORIGINALHEIGHT" val="17.79761"/>
  <p:tag name="ORIGINALWIDTH" val="48.51194"/>
  <p:tag name="LATEXADDIN" val="\documentclass{article}&#10;\usepackage[T1]{fontenc}&#10;\usepackage[utf8]{inputenc}&#10;\usepackage{amsmath,amssymb}&#10;\usepackage{lmodern}&#10;\pagestyle{empty}&#10;\begin{document}&#10;\[&#10;\omega_1 = \frac{c\pi}{L} = \sqrt{\frac{T}{\rho}}\cdot\frac{\pi}{L}&#10;\]&#10;\end{document}&#10;"/>
  <p:tag name="IGUANATEXSIZE" val="21"/>
  <p:tag name="IGUANATEXCURSOR" val="232"/>
  <p:tag name="TRANSPARENCY" val="True"/>
  <p:tag name="FILENAME" val=""/>
  <p:tag name="LATEXENGINEID" val="1"/>
  <p:tag name="TEMPFOLDER" val="D:\temp\"/>
  <p:tag name="LATEXFORMHEIGHT" val="312"/>
  <p:tag name="LATEXFORMWIDTH" val="384"/>
  <p:tag name="LATEXFORMWRAP" val="True"/>
  <p:tag name="BITMAPVECTOR" val="1"/>
</p:tagLst>
</file>

<file path=ppt/tags/tag1374.xml><?xml version="1.0" encoding="utf-8"?>
<p:tagLst xmlns:a="http://schemas.openxmlformats.org/drawingml/2006/main" xmlns:r="http://schemas.openxmlformats.org/officeDocument/2006/relationships" xmlns:p="http://schemas.openxmlformats.org/presentationml/2006/main">
  <p:tag name="OUTPUTDPI" val="1200"/>
  <p:tag name="ORIGINALHEIGHT" val="106.5149"/>
  <p:tag name="ORIGINALWIDTH" val="1218.92"/>
  <p:tag name="LATEXADDIN" val="\documentclass{article}&#10;\usepackage[T1]{fontenc}&#10;\usepackage[utf8]{inputenc}&#10;\usepackage{amsmath,amssymb}&#10;\usepackage{lmodern}&#10;\pagestyle{empty}&#10;\begin{document}&#10;$\omega_i = i\omega_1,\quad i=1,2,\dots$&#10;\end{document}&#10;"/>
  <p:tag name="IGUANATEXSIZE" val="21"/>
  <p:tag name="IGUANATEXCURSOR" val="202"/>
  <p:tag name="TRANSPARENCY" val="True"/>
  <p:tag name="FILENAME" val=""/>
  <p:tag name="LATEXENGINEID" val="1"/>
  <p:tag name="TEMPFOLDER" val="D:\temp\"/>
  <p:tag name="LATEXFORMHEIGHT" val="312"/>
  <p:tag name="LATEXFORMWIDTH" val="384"/>
  <p:tag name="LATEXFORMWRAP" val="True"/>
  <p:tag name="BITMAPVECTOR" val="0"/>
</p:tagLst>
</file>

<file path=ppt/tags/tag1375.xml><?xml version="1.0" encoding="utf-8"?>
<p:tagLst xmlns:a="http://schemas.openxmlformats.org/drawingml/2006/main" xmlns:r="http://schemas.openxmlformats.org/officeDocument/2006/relationships" xmlns:p="http://schemas.openxmlformats.org/presentationml/2006/main">
  <p:tag name="ORIGINALHEIGHT" val="2.678554"/>
  <p:tag name="ORIGINALWIDTH" val="3.392877"/>
  <p:tag name="LATEXADDIN" val="\documentclass{article}&#10;\usepackage[T1]{fontenc}&#10;\usepackage[utf8]{inputenc}&#10;\usepackage{amsmath,amssymb}&#10;\usepackage{lmodern}&#10;\pagestyle{empty}&#10;\begin{document}&#10;\[&#10;\omega_1 = \frac{c\pi}{L} = \sqrt{\frac{T}{\rho}}\cdot\frac{\pi}{L}&#10;\]&#10;\end{document}&#10;"/>
  <p:tag name="IGUANATEXSIZE" val="21"/>
  <p:tag name="IGUANATEXCURSOR" val="23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376.xml><?xml version="1.0" encoding="utf-8"?>
<p:tagLst xmlns:a="http://schemas.openxmlformats.org/drawingml/2006/main" xmlns:r="http://schemas.openxmlformats.org/officeDocument/2006/relationships" xmlns:p="http://schemas.openxmlformats.org/presentationml/2006/main">
  <p:tag name="ORIGINALHEIGHT" val="2.738097"/>
  <p:tag name="ORIGINALWIDTH" val="1.488115"/>
  <p:tag name="EMFCHILD" val="True"/>
</p:tagLst>
</file>

<file path=ppt/tags/tag1377.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5"/>
  <p:tag name="EMFCHILD" val="True"/>
</p:tagLst>
</file>

<file path=ppt/tags/tag1378.xml><?xml version="1.0" encoding="utf-8"?>
<p:tagLst xmlns:a="http://schemas.openxmlformats.org/drawingml/2006/main" xmlns:r="http://schemas.openxmlformats.org/officeDocument/2006/relationships" xmlns:p="http://schemas.openxmlformats.org/presentationml/2006/main">
  <p:tag name="ORIGINALHEIGHT" val="2.738097"/>
  <p:tag name="ORIGINALWIDTH" val="2.261906"/>
  <p:tag name="EMFCHILD" val="True"/>
</p:tagLst>
</file>

<file path=ppt/tags/tag1379.xml><?xml version="1.0" encoding="utf-8"?>
<p:tagLst xmlns:a="http://schemas.openxmlformats.org/drawingml/2006/main" xmlns:r="http://schemas.openxmlformats.org/officeDocument/2006/relationships" xmlns:p="http://schemas.openxmlformats.org/presentationml/2006/main">
  <p:tag name="ORIGINALHEIGHT" val="2.619049"/>
  <p:tag name="ORIGINALWIDTH" val="3.095239"/>
  <p:tag name="EMFCHILD" val="True"/>
</p:tagLst>
</file>

<file path=ppt/tags/tag138.xml><?xml version="1.0" encoding="utf-8"?>
<p:tagLst xmlns:a="http://schemas.openxmlformats.org/drawingml/2006/main" xmlns:r="http://schemas.openxmlformats.org/officeDocument/2006/relationships" xmlns:p="http://schemas.openxmlformats.org/presentationml/2006/main">
  <p:tag name="ORIGINALHEIGHT" val="0.1785527"/>
  <p:tag name="ORIGINALWIDTH" val="6.904765"/>
  <p:tag name="EMFCHILD" val="True"/>
</p:tagLst>
</file>

<file path=ppt/tags/tag1380.xml><?xml version="1.0" encoding="utf-8"?>
<p:tagLst xmlns:a="http://schemas.openxmlformats.org/drawingml/2006/main" xmlns:r="http://schemas.openxmlformats.org/officeDocument/2006/relationships" xmlns:p="http://schemas.openxmlformats.org/presentationml/2006/main">
  <p:tag name="ORIGINALHEIGHT" val="0.2380954"/>
  <p:tag name="ORIGINALWIDTH" val="5.952383"/>
  <p:tag name="EMFCHILD" val="True"/>
</p:tagLst>
</file>

<file path=ppt/tags/tag1381.xml><?xml version="1.0" encoding="utf-8"?>
<p:tagLst xmlns:a="http://schemas.openxmlformats.org/drawingml/2006/main" xmlns:r="http://schemas.openxmlformats.org/officeDocument/2006/relationships" xmlns:p="http://schemas.openxmlformats.org/presentationml/2006/main">
  <p:tag name="ORIGINALHEIGHT" val="4.047621"/>
  <p:tag name="ORIGINALWIDTH" val="3.452382"/>
  <p:tag name="EMFCHILD" val="True"/>
</p:tagLst>
</file>

<file path=ppt/tags/tag1382.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5"/>
  <p:tag name="EMFCHILD" val="True"/>
</p:tagLst>
</file>

<file path=ppt/tags/tag1383.xml><?xml version="1.0" encoding="utf-8"?>
<p:tagLst xmlns:a="http://schemas.openxmlformats.org/drawingml/2006/main" xmlns:r="http://schemas.openxmlformats.org/officeDocument/2006/relationships" xmlns:p="http://schemas.openxmlformats.org/presentationml/2006/main">
  <p:tag name="ORIGINALHEIGHT" val="17.79761"/>
  <p:tag name="ORIGINALWIDTH" val="5.178592"/>
  <p:tag name="EMFCHILD" val="True"/>
</p:tagLst>
</file>

<file path=ppt/tags/tag1384.xml><?xml version="1.0" encoding="utf-8"?>
<p:tagLst xmlns:a="http://schemas.openxmlformats.org/drawingml/2006/main" xmlns:r="http://schemas.openxmlformats.org/officeDocument/2006/relationships" xmlns:p="http://schemas.openxmlformats.org/presentationml/2006/main">
  <p:tag name="ORIGINALHEIGHT" val="0.2380954"/>
  <p:tag name="ORIGINALWIDTH" val="5.535735"/>
  <p:tag name="EMFCHILD" val="True"/>
</p:tagLst>
</file>

<file path=ppt/tags/tag1385.xml><?xml version="1.0" encoding="utf-8"?>
<p:tagLst xmlns:a="http://schemas.openxmlformats.org/drawingml/2006/main" xmlns:r="http://schemas.openxmlformats.org/officeDocument/2006/relationships" xmlns:p="http://schemas.openxmlformats.org/presentationml/2006/main">
  <p:tag name="ORIGINALHEIGHT" val="3.988079"/>
  <p:tag name="ORIGINALWIDTH" val="3.869068"/>
  <p:tag name="EMFCHILD" val="True"/>
</p:tagLst>
</file>

<file path=ppt/tags/tag1386.xml><?xml version="1.0" encoding="utf-8"?>
<p:tagLst xmlns:a="http://schemas.openxmlformats.org/drawingml/2006/main" xmlns:r="http://schemas.openxmlformats.org/officeDocument/2006/relationships" xmlns:p="http://schemas.openxmlformats.org/presentationml/2006/main">
  <p:tag name="ORIGINALHEIGHT" val="0.2380954"/>
  <p:tag name="ORIGINALWIDTH" val="4.107163"/>
  <p:tag name="EMFCHILD" val="True"/>
</p:tagLst>
</file>

<file path=ppt/tags/tag1387.xml><?xml version="1.0" encoding="utf-8"?>
<p:tagLst xmlns:a="http://schemas.openxmlformats.org/drawingml/2006/main" xmlns:r="http://schemas.openxmlformats.org/officeDocument/2006/relationships" xmlns:p="http://schemas.openxmlformats.org/presentationml/2006/main">
  <p:tag name="ORIGINALHEIGHT" val="3.928573"/>
  <p:tag name="ORIGINALWIDTH" val="2.678591"/>
  <p:tag name="EMFCHILD" val="True"/>
</p:tagLst>
</file>

<file path=ppt/tags/tag1388.xml><?xml version="1.0" encoding="utf-8"?>
<p:tagLst xmlns:a="http://schemas.openxmlformats.org/drawingml/2006/main" xmlns:r="http://schemas.openxmlformats.org/officeDocument/2006/relationships" xmlns:p="http://schemas.openxmlformats.org/presentationml/2006/main">
  <p:tag name="ORIGINALHEIGHT" val="0.5952384"/>
  <p:tag name="ORIGINALWIDTH" val="0.5952383"/>
  <p:tag name="EMFCHILD" val="True"/>
</p:tagLst>
</file>

<file path=ppt/tags/tag1389.xml><?xml version="1.0" encoding="utf-8"?>
<p:tagLst xmlns:a="http://schemas.openxmlformats.org/drawingml/2006/main" xmlns:r="http://schemas.openxmlformats.org/officeDocument/2006/relationships" xmlns:p="http://schemas.openxmlformats.org/presentationml/2006/main">
  <p:tag name="ORIGINALHEIGHT" val="2.619049"/>
  <p:tag name="ORIGINALWIDTH" val="3.035734"/>
  <p:tag name="EMFCHILD" val="True"/>
</p:tagLst>
</file>

<file path=ppt/tags/tag139.xml><?xml version="1.0" encoding="utf-8"?>
<p:tagLst xmlns:a="http://schemas.openxmlformats.org/drawingml/2006/main" xmlns:r="http://schemas.openxmlformats.org/officeDocument/2006/relationships" xmlns:p="http://schemas.openxmlformats.org/presentationml/2006/main">
  <p:tag name="ORIGINALHEIGHT" val="3.392839"/>
  <p:tag name="ORIGINALWIDTH" val="2.142858"/>
  <p:tag name="EMFCHILD" val="True"/>
</p:tagLst>
</file>

<file path=ppt/tags/tag1390.xml><?xml version="1.0" encoding="utf-8"?>
<p:tagLst xmlns:a="http://schemas.openxmlformats.org/drawingml/2006/main" xmlns:r="http://schemas.openxmlformats.org/officeDocument/2006/relationships" xmlns:p="http://schemas.openxmlformats.org/presentationml/2006/main">
  <p:tag name="ORIGINALHEIGHT" val="0.2380954"/>
  <p:tag name="ORIGINALWIDTH" val="3.928573"/>
  <p:tag name="EMFCHILD" val="True"/>
</p:tagLst>
</file>

<file path=ppt/tags/tag1391.xml><?xml version="1.0" encoding="utf-8"?>
<p:tagLst xmlns:a="http://schemas.openxmlformats.org/drawingml/2006/main" xmlns:r="http://schemas.openxmlformats.org/officeDocument/2006/relationships" xmlns:p="http://schemas.openxmlformats.org/presentationml/2006/main">
  <p:tag name="ORIGINALHEIGHT" val="4.047621"/>
  <p:tag name="ORIGINALWIDTH" val="3.452382"/>
  <p:tag name="EMFCHILD" val="True"/>
</p:tagLst>
</file>

<file path=ppt/tags/tag1392.xml><?xml version="1.0" encoding="utf-8"?>
<p:tagLst xmlns:a="http://schemas.openxmlformats.org/drawingml/2006/main" xmlns:r="http://schemas.openxmlformats.org/officeDocument/2006/relationships" xmlns:p="http://schemas.openxmlformats.org/presentationml/2006/main">
  <p:tag name="ORIGINALHEIGHT" val="4.702399"/>
  <p:tag name="ORIGINALWIDTH" val="4.047619"/>
  <p:tag name="LATEXADDIN" val="\documentclass{article}&#10;\usepackage[T1]{fontenc}&#10;\usepackage[utf8]{inputenc}&#10;\usepackage{amsmath,amssymb}&#10;\usepackage{lmodern}&#10;\pagestyle{empty}&#10;\begin{document}&#10;$A = A_sA_w$&#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393.xml><?xml version="1.0" encoding="utf-8"?>
<p:tagLst xmlns:a="http://schemas.openxmlformats.org/drawingml/2006/main" xmlns:r="http://schemas.openxmlformats.org/officeDocument/2006/relationships" xmlns:p="http://schemas.openxmlformats.org/presentationml/2006/main">
  <p:tag name="ORIGINALHEIGHT" val="1.547619"/>
  <p:tag name="ORIGINALWIDTH" val="3.928572"/>
  <p:tag name="EMFCHILD" val="True"/>
</p:tagLst>
</file>

<file path=ppt/tags/tag1394.xml><?xml version="1.0" encoding="utf-8"?>
<p:tagLst xmlns:a="http://schemas.openxmlformats.org/drawingml/2006/main" xmlns:r="http://schemas.openxmlformats.org/officeDocument/2006/relationships" xmlns:p="http://schemas.openxmlformats.org/presentationml/2006/main">
  <p:tag name="ORIGINALHEIGHT" val="4.702399"/>
  <p:tag name="ORIGINALWIDTH" val="4.047619"/>
  <p:tag name="EMFCHILD" val="True"/>
</p:tagLst>
</file>

<file path=ppt/tags/tag1395.xml><?xml version="1.0" encoding="utf-8"?>
<p:tagLst xmlns:a="http://schemas.openxmlformats.org/drawingml/2006/main" xmlns:r="http://schemas.openxmlformats.org/officeDocument/2006/relationships" xmlns:p="http://schemas.openxmlformats.org/presentationml/2006/main">
  <p:tag name="ORIGINALHEIGHT" val="2.083352"/>
  <p:tag name="ORIGINALWIDTH" val="1.607162"/>
  <p:tag name="EMFCHILD" val="True"/>
</p:tagLst>
</file>

<file path=ppt/tags/tag1396.xml><?xml version="1.0" encoding="utf-8"?>
<p:tagLst xmlns:a="http://schemas.openxmlformats.org/drawingml/2006/main" xmlns:r="http://schemas.openxmlformats.org/officeDocument/2006/relationships" xmlns:p="http://schemas.openxmlformats.org/presentationml/2006/main">
  <p:tag name="ORIGINALHEIGHT" val="4.702399"/>
  <p:tag name="ORIGINALWIDTH" val="3.988114"/>
  <p:tag name="EMFCHILD" val="True"/>
</p:tagLst>
</file>

<file path=ppt/tags/tag1397.xml><?xml version="1.0" encoding="utf-8"?>
<p:tagLst xmlns:a="http://schemas.openxmlformats.org/drawingml/2006/main" xmlns:r="http://schemas.openxmlformats.org/officeDocument/2006/relationships" xmlns:p="http://schemas.openxmlformats.org/presentationml/2006/main">
  <p:tag name="ORIGINALHEIGHT" val="2.083352"/>
  <p:tag name="ORIGINALWIDTH" val="3.035733"/>
  <p:tag name="EMFCHILD" val="True"/>
</p:tagLst>
</file>

<file path=ppt/tags/tag1398.xml><?xml version="1.0" encoding="utf-8"?>
<p:tagLst xmlns:a="http://schemas.openxmlformats.org/drawingml/2006/main" xmlns:r="http://schemas.openxmlformats.org/officeDocument/2006/relationships" xmlns:p="http://schemas.openxmlformats.org/presentationml/2006/main">
  <p:tag name="ORIGINALHEIGHT" val="2.857142"/>
  <p:tag name="ORIGINALWIDTH" val="2.916685"/>
  <p:tag name="LATEXADDIN" val="\documentclass{article}&#10;\usepackage[T1]{fontenc}&#10;\usepackage[utf8]{inputenc}&#10;\usepackage{amsmath,amssymb}&#10;\usepackage{lmodern}&#10;\pagestyle{empty}&#10;\begin{document}&#10;\[&#10;u(x,t) = A&#10;\sin\left(\frac{\omega}{c}x\right)\cos(\omega t + \varphi)&#10;\]&#10;\end{document}&#10;"/>
  <p:tag name="IGUANATEXSIZE" val="21"/>
  <p:tag name="IGUANATEXCURSOR" val="23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399.xml><?xml version="1.0" encoding="utf-8"?>
<p:tagLst xmlns:a="http://schemas.openxmlformats.org/drawingml/2006/main" xmlns:r="http://schemas.openxmlformats.org/officeDocument/2006/relationships" xmlns:p="http://schemas.openxmlformats.org/presentationml/2006/main">
  <p:tag name="ORIGINALHEIGHT" val="6.369065"/>
  <p:tag name="ORIGINALWIDTH" val="1.309524"/>
  <p:tag name="EMFCHILD" val="True"/>
</p:tagLst>
</file>

<file path=ppt/tags/tag14.xml><?xml version="1.0" encoding="utf-8"?>
<p:tagLst xmlns:a="http://schemas.openxmlformats.org/drawingml/2006/main" xmlns:r="http://schemas.openxmlformats.org/officeDocument/2006/relationships" xmlns:p="http://schemas.openxmlformats.org/presentationml/2006/main">
  <p:tag name="ORIGINALHEIGHT" val="2.13711"/>
  <p:tag name="ORIGINALWIDTH" val="2.862916"/>
  <p:tag name="EMFCHILD" val="True"/>
</p:tagLst>
</file>

<file path=ppt/tags/tag140.xml><?xml version="1.0" encoding="utf-8"?>
<p:tagLst xmlns:a="http://schemas.openxmlformats.org/drawingml/2006/main" xmlns:r="http://schemas.openxmlformats.org/officeDocument/2006/relationships" xmlns:p="http://schemas.openxmlformats.org/presentationml/2006/main">
  <p:tag name="ORIGINALHEIGHT" val="2.142858"/>
  <p:tag name="ORIGINALWIDTH" val="2.142858"/>
  <p:tag name="EMFCHILD" val="True"/>
</p:tagLst>
</file>

<file path=ppt/tags/tag1400.xml><?xml version="1.0" encoding="utf-8"?>
<p:tagLst xmlns:a="http://schemas.openxmlformats.org/drawingml/2006/main" xmlns:r="http://schemas.openxmlformats.org/officeDocument/2006/relationships" xmlns:p="http://schemas.openxmlformats.org/presentationml/2006/main">
  <p:tag name="ORIGINALHEIGHT" val="2.857142"/>
  <p:tag name="ORIGINALWIDTH" val="2.797638"/>
  <p:tag name="EMFCHILD" val="True"/>
</p:tagLst>
</file>

<file path=ppt/tags/tag1401.xml><?xml version="1.0" encoding="utf-8"?>
<p:tagLst xmlns:a="http://schemas.openxmlformats.org/drawingml/2006/main" xmlns:r="http://schemas.openxmlformats.org/officeDocument/2006/relationships" xmlns:p="http://schemas.openxmlformats.org/presentationml/2006/main">
  <p:tag name="ORIGINALHEIGHT" val="1.845256"/>
  <p:tag name="ORIGINALWIDTH" val="0.6547806"/>
  <p:tag name="EMFCHILD" val="True"/>
</p:tagLst>
</file>

<file path=ppt/tags/tag1402.xml><?xml version="1.0" encoding="utf-8"?>
<p:tagLst xmlns:a="http://schemas.openxmlformats.org/drawingml/2006/main" xmlns:r="http://schemas.openxmlformats.org/officeDocument/2006/relationships" xmlns:p="http://schemas.openxmlformats.org/presentationml/2006/main">
  <p:tag name="ORIGINALHEIGHT" val="4.047618"/>
  <p:tag name="ORIGINALWIDTH" val="1.726209"/>
  <p:tag name="EMFCHILD" val="True"/>
</p:tagLst>
</file>

<file path=ppt/tags/tag1403.xml><?xml version="1.0" encoding="utf-8"?>
<p:tagLst xmlns:a="http://schemas.openxmlformats.org/drawingml/2006/main" xmlns:r="http://schemas.openxmlformats.org/officeDocument/2006/relationships" xmlns:p="http://schemas.openxmlformats.org/presentationml/2006/main">
  <p:tag name="ORIGINALHEIGHT" val="6.369065"/>
  <p:tag name="ORIGINALWIDTH" val="1.309524"/>
  <p:tag name="EMFCHILD" val="True"/>
</p:tagLst>
</file>

<file path=ppt/tags/tag1404.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4"/>
  <p:tag name="EMFCHILD" val="True"/>
</p:tagLst>
</file>

<file path=ppt/tags/tag1405.xml><?xml version="1.0" encoding="utf-8"?>
<p:tagLst xmlns:a="http://schemas.openxmlformats.org/drawingml/2006/main" xmlns:r="http://schemas.openxmlformats.org/officeDocument/2006/relationships" xmlns:p="http://schemas.openxmlformats.org/presentationml/2006/main">
  <p:tag name="ORIGINALHEIGHT" val="4.583351"/>
  <p:tag name="ORIGINALWIDTH" val="3.869066"/>
  <p:tag name="EMFCHILD" val="True"/>
</p:tagLst>
</file>

<file path=ppt/tags/tag1406.xml><?xml version="1.0" encoding="utf-8"?>
<p:tagLst xmlns:a="http://schemas.openxmlformats.org/drawingml/2006/main" xmlns:r="http://schemas.openxmlformats.org/officeDocument/2006/relationships" xmlns:p="http://schemas.openxmlformats.org/presentationml/2006/main">
  <p:tag name="ORIGINALHEIGHT" val="2.916685"/>
  <p:tag name="ORIGINALWIDTH" val="1.845257"/>
  <p:tag name="EMFCHILD" val="True"/>
</p:tagLst>
</file>

<file path=ppt/tags/tag1407.xml><?xml version="1.0" encoding="utf-8"?>
<p:tagLst xmlns:a="http://schemas.openxmlformats.org/drawingml/2006/main" xmlns:r="http://schemas.openxmlformats.org/officeDocument/2006/relationships" xmlns:p="http://schemas.openxmlformats.org/presentationml/2006/main">
  <p:tag name="ORIGINALHEIGHT" val="4.166666"/>
  <p:tag name="ORIGINALWIDTH" val="1.250019"/>
  <p:tag name="EMFCHILD" val="True"/>
</p:tagLst>
</file>

<file path=ppt/tags/tag1408.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409.xml><?xml version="1.0" encoding="utf-8"?>
<p:tagLst xmlns:a="http://schemas.openxmlformats.org/drawingml/2006/main" xmlns:r="http://schemas.openxmlformats.org/officeDocument/2006/relationships" xmlns:p="http://schemas.openxmlformats.org/presentationml/2006/main">
  <p:tag name="ORIGINALHEIGHT" val="11.42857"/>
  <p:tag name="ORIGINALWIDTH" val="2.142857"/>
  <p:tag name="EMFCHILD" val="True"/>
</p:tagLst>
</file>

<file path=ppt/tags/tag141.xml><?xml version="1.0" encoding="utf-8"?>
<p:tagLst xmlns:a="http://schemas.openxmlformats.org/drawingml/2006/main" xmlns:r="http://schemas.openxmlformats.org/officeDocument/2006/relationships" xmlns:p="http://schemas.openxmlformats.org/presentationml/2006/main">
  <p:tag name="ORIGINALHEIGHT" val="2.202363"/>
  <p:tag name="ORIGINALWIDTH" val="1.369067"/>
  <p:tag name="EMFCHILD" val="True"/>
</p:tagLst>
</file>

<file path=ppt/tags/tag1410.xml><?xml version="1.0" encoding="utf-8"?>
<p:tagLst xmlns:a="http://schemas.openxmlformats.org/drawingml/2006/main" xmlns:r="http://schemas.openxmlformats.org/officeDocument/2006/relationships" xmlns:p="http://schemas.openxmlformats.org/presentationml/2006/main">
  <p:tag name="ORIGINALHEIGHT" val="2.916685"/>
  <p:tag name="ORIGINALWIDTH" val="3.392876"/>
  <p:tag name="EMFCHILD" val="True"/>
</p:tagLst>
</file>

<file path=ppt/tags/tag1411.xml><?xml version="1.0" encoding="utf-8"?>
<p:tagLst xmlns:a="http://schemas.openxmlformats.org/drawingml/2006/main" xmlns:r="http://schemas.openxmlformats.org/officeDocument/2006/relationships" xmlns:p="http://schemas.openxmlformats.org/presentationml/2006/main">
  <p:tag name="ORIGINALHEIGHT" val="0.2380952"/>
  <p:tag name="ORIGINALWIDTH" val="3.750019"/>
  <p:tag name="EMFCHILD" val="True"/>
</p:tagLst>
</file>

<file path=ppt/tags/tag1412.xml><?xml version="1.0" encoding="utf-8"?>
<p:tagLst xmlns:a="http://schemas.openxmlformats.org/drawingml/2006/main" xmlns:r="http://schemas.openxmlformats.org/officeDocument/2006/relationships" xmlns:p="http://schemas.openxmlformats.org/presentationml/2006/main">
  <p:tag name="ORIGINALHEIGHT" val="2.857142"/>
  <p:tag name="ORIGINALWIDTH" val="2.2024"/>
  <p:tag name="EMFCHILD" val="True"/>
</p:tagLst>
</file>

<file path=ppt/tags/tag1413.xml><?xml version="1.0" encoding="utf-8"?>
<p:tagLst xmlns:a="http://schemas.openxmlformats.org/drawingml/2006/main" xmlns:r="http://schemas.openxmlformats.org/officeDocument/2006/relationships" xmlns:p="http://schemas.openxmlformats.org/presentationml/2006/main">
  <p:tag name="ORIGINALHEIGHT" val="2.857142"/>
  <p:tag name="ORIGINALWIDTH" val="2.797638"/>
  <p:tag name="EMFCHILD" val="True"/>
</p:tagLst>
</file>

<file path=ppt/tags/tag1414.xml><?xml version="1.0" encoding="utf-8"?>
<p:tagLst xmlns:a="http://schemas.openxmlformats.org/drawingml/2006/main" xmlns:r="http://schemas.openxmlformats.org/officeDocument/2006/relationships" xmlns:p="http://schemas.openxmlformats.org/presentationml/2006/main">
  <p:tag name="ORIGINALHEIGHT" val="11.42857"/>
  <p:tag name="ORIGINALWIDTH" val="2.142857"/>
  <p:tag name="EMFCHILD" val="True"/>
</p:tagLst>
</file>

<file path=ppt/tags/tag1415.xml><?xml version="1.0" encoding="utf-8"?>
<p:tagLst xmlns:a="http://schemas.openxmlformats.org/drawingml/2006/main" xmlns:r="http://schemas.openxmlformats.org/officeDocument/2006/relationships" xmlns:p="http://schemas.openxmlformats.org/presentationml/2006/main">
  <p:tag name="ORIGINALHEIGHT" val="2.916685"/>
  <p:tag name="ORIGINALWIDTH" val="2.142857"/>
  <p:tag name="EMFCHILD" val="True"/>
</p:tagLst>
</file>

<file path=ppt/tags/tag1416.xml><?xml version="1.0" encoding="utf-8"?>
<p:tagLst xmlns:a="http://schemas.openxmlformats.org/drawingml/2006/main" xmlns:r="http://schemas.openxmlformats.org/officeDocument/2006/relationships" xmlns:p="http://schemas.openxmlformats.org/presentationml/2006/main">
  <p:tag name="ORIGINALHEIGHT" val="2.916685"/>
  <p:tag name="ORIGINALWIDTH" val="2.559542"/>
  <p:tag name="EMFCHILD" val="True"/>
</p:tagLst>
</file>

<file path=ppt/tags/tag1417.xml><?xml version="1.0" encoding="utf-8"?>
<p:tagLst xmlns:a="http://schemas.openxmlformats.org/drawingml/2006/main" xmlns:r="http://schemas.openxmlformats.org/officeDocument/2006/relationships" xmlns:p="http://schemas.openxmlformats.org/presentationml/2006/main">
  <p:tag name="ORIGINALHEIGHT" val="2.916685"/>
  <p:tag name="ORIGINALWIDTH" val="1.904762"/>
  <p:tag name="EMFCHILD" val="True"/>
</p:tagLst>
</file>

<file path=ppt/tags/tag1418.xml><?xml version="1.0" encoding="utf-8"?>
<p:tagLst xmlns:a="http://schemas.openxmlformats.org/drawingml/2006/main" xmlns:r="http://schemas.openxmlformats.org/officeDocument/2006/relationships" xmlns:p="http://schemas.openxmlformats.org/presentationml/2006/main">
  <p:tag name="ORIGINALHEIGHT" val="6.369065"/>
  <p:tag name="ORIGINALWIDTH" val="1.309524"/>
  <p:tag name="EMFCHILD" val="True"/>
</p:tagLst>
</file>

<file path=ppt/tags/tag1419.xml><?xml version="1.0" encoding="utf-8"?>
<p:tagLst xmlns:a="http://schemas.openxmlformats.org/drawingml/2006/main" xmlns:r="http://schemas.openxmlformats.org/officeDocument/2006/relationships" xmlns:p="http://schemas.openxmlformats.org/presentationml/2006/main">
  <p:tag name="ORIGINALHEIGHT" val="2.857142"/>
  <p:tag name="ORIGINALWIDTH" val="3.333333"/>
  <p:tag name="EMFCHILD" val="True"/>
</p:tagLst>
</file>

<file path=ppt/tags/tag142.xml><?xml version="1.0" encoding="utf-8"?>
<p:tagLst xmlns:a="http://schemas.openxmlformats.org/drawingml/2006/main" xmlns:r="http://schemas.openxmlformats.org/officeDocument/2006/relationships" xmlns:p="http://schemas.openxmlformats.org/presentationml/2006/main">
  <p:tag name="ORIGINALHEIGHT" val="0.1785527"/>
  <p:tag name="ORIGINALWIDTH" val="2.738096"/>
  <p:tag name="EMFCHILD" val="True"/>
</p:tagLst>
</file>

<file path=ppt/tags/tag1420.xml><?xml version="1.0" encoding="utf-8"?>
<p:tagLst xmlns:a="http://schemas.openxmlformats.org/drawingml/2006/main" xmlns:r="http://schemas.openxmlformats.org/officeDocument/2006/relationships" xmlns:p="http://schemas.openxmlformats.org/presentationml/2006/main">
  <p:tag name="ORIGINALHEIGHT" val="4.047618"/>
  <p:tag name="ORIGINALWIDTH" val="1.726209"/>
  <p:tag name="EMFCHILD" val="True"/>
</p:tagLst>
</file>

<file path=ppt/tags/tag1421.xml><?xml version="1.0" encoding="utf-8"?>
<p:tagLst xmlns:a="http://schemas.openxmlformats.org/drawingml/2006/main" xmlns:r="http://schemas.openxmlformats.org/officeDocument/2006/relationships" xmlns:p="http://schemas.openxmlformats.org/presentationml/2006/main">
  <p:tag name="ORIGINALHEIGHT" val="4.285714"/>
  <p:tag name="ORIGINALWIDTH" val="3.809524"/>
  <p:tag name="EMFCHILD" val="True"/>
</p:tagLst>
</file>

<file path=ppt/tags/tag1422.xml><?xml version="1.0" encoding="utf-8"?>
<p:tagLst xmlns:a="http://schemas.openxmlformats.org/drawingml/2006/main" xmlns:r="http://schemas.openxmlformats.org/officeDocument/2006/relationships" xmlns:p="http://schemas.openxmlformats.org/presentationml/2006/main">
  <p:tag name="ORIGINALHEIGHT" val="4.166666"/>
  <p:tag name="ORIGINALWIDTH" val="3.214286"/>
  <p:tag name="EMFCHILD" val="True"/>
</p:tagLst>
</file>

<file path=ppt/tags/tag1423.xml><?xml version="1.0" encoding="utf-8"?>
<p:tagLst xmlns:a="http://schemas.openxmlformats.org/drawingml/2006/main" xmlns:r="http://schemas.openxmlformats.org/officeDocument/2006/relationships" xmlns:p="http://schemas.openxmlformats.org/presentationml/2006/main">
  <p:tag name="ORIGINALHEIGHT" val="6.369065"/>
  <p:tag name="ORIGINALWIDTH" val="1.309524"/>
  <p:tag name="EMFCHILD" val="True"/>
</p:tagLst>
</file>

<file path=ppt/tags/tag1424.xml><?xml version="1.0" encoding="utf-8"?>
<p:tagLst xmlns:a="http://schemas.openxmlformats.org/drawingml/2006/main" xmlns:r="http://schemas.openxmlformats.org/officeDocument/2006/relationships" xmlns:p="http://schemas.openxmlformats.org/presentationml/2006/main">
  <p:tag name="ORIGINALHEIGHT" val="2.678592"/>
  <p:tag name="ORIGINALWIDTH" val="3.392876"/>
  <p:tag name="LATEXADDIN" val="\documentclass{article}&#10;\usepackage[T1]{fontenc}&#10;\usepackage[utf8]{inputenc}&#10;\usepackage{amsmath,amssymb}&#10;\usepackage{lmodern}&#10;\pagestyle{empty}&#10;\begin{document}&#10;\[&#10;\omega = \frac{c\pi}{L}i = \sqrt{\frac{T}{\rho}}\cdot\frac{\pi i}{L}\quad (i\in \mathbb{N})&#10;\]&#10;\end{document}&#10;"/>
  <p:tag name="IGUANATEXSIZE" val="21"/>
  <p:tag name="IGUANATEXCURSOR" val="24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425.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426.xml><?xml version="1.0" encoding="utf-8"?>
<p:tagLst xmlns:a="http://schemas.openxmlformats.org/drawingml/2006/main" xmlns:r="http://schemas.openxmlformats.org/officeDocument/2006/relationships" xmlns:p="http://schemas.openxmlformats.org/presentationml/2006/main">
  <p:tag name="ORIGINALHEIGHT" val="2.678592"/>
  <p:tag name="ORIGINALWIDTH" val="2.2024"/>
  <p:tag name="EMFCHILD" val="True"/>
</p:tagLst>
</file>

<file path=ppt/tags/tag1427.xml><?xml version="1.0" encoding="utf-8"?>
<p:tagLst xmlns:a="http://schemas.openxmlformats.org/drawingml/2006/main" xmlns:r="http://schemas.openxmlformats.org/officeDocument/2006/relationships" xmlns:p="http://schemas.openxmlformats.org/presentationml/2006/main">
  <p:tag name="ORIGINALHEIGHT" val="2.619049"/>
  <p:tag name="ORIGINALWIDTH" val="3.095238"/>
  <p:tag name="EMFCHILD" val="True"/>
</p:tagLst>
</file>

<file path=ppt/tags/tag1428.xml><?xml version="1.0" encoding="utf-8"?>
<p:tagLst xmlns:a="http://schemas.openxmlformats.org/drawingml/2006/main" xmlns:r="http://schemas.openxmlformats.org/officeDocument/2006/relationships" xmlns:p="http://schemas.openxmlformats.org/presentationml/2006/main">
  <p:tag name="ORIGINALHEIGHT" val="0.2380954"/>
  <p:tag name="ORIGINALWIDTH" val="5.892876"/>
  <p:tag name="EMFCHILD" val="True"/>
</p:tagLst>
</file>

<file path=ppt/tags/tag1429.xml><?xml version="1.0" encoding="utf-8"?>
<p:tagLst xmlns:a="http://schemas.openxmlformats.org/drawingml/2006/main" xmlns:r="http://schemas.openxmlformats.org/officeDocument/2006/relationships" xmlns:p="http://schemas.openxmlformats.org/presentationml/2006/main">
  <p:tag name="ORIGINALHEIGHT" val="3.988116"/>
  <p:tag name="ORIGINALWIDTH" val="3.392876"/>
  <p:tag name="EMFCHILD" val="True"/>
</p:tagLst>
</file>

<file path=ppt/tags/tag143.xml><?xml version="1.0" encoding="utf-8"?>
<p:tagLst xmlns:a="http://schemas.openxmlformats.org/drawingml/2006/main" xmlns:r="http://schemas.openxmlformats.org/officeDocument/2006/relationships" xmlns:p="http://schemas.openxmlformats.org/presentationml/2006/main">
  <p:tag name="ORIGINALHEIGHT" val="0.1190476"/>
  <p:tag name="ORIGINALWIDTH" val="1.607162"/>
  <p:tag name="EMFCHILD" val="True"/>
</p:tagLst>
</file>

<file path=ppt/tags/tag1430.xml><?xml version="1.0" encoding="utf-8"?>
<p:tagLst xmlns:a="http://schemas.openxmlformats.org/drawingml/2006/main" xmlns:r="http://schemas.openxmlformats.org/officeDocument/2006/relationships" xmlns:p="http://schemas.openxmlformats.org/presentationml/2006/main">
  <p:tag name="ORIGINALHEIGHT" val="3.928573"/>
  <p:tag name="ORIGINALWIDTH" val="1.488114"/>
  <p:tag name="EMFCHILD" val="True"/>
</p:tagLst>
</file>

<file path=ppt/tags/tag1431.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432.xml><?xml version="1.0" encoding="utf-8"?>
<p:tagLst xmlns:a="http://schemas.openxmlformats.org/drawingml/2006/main" xmlns:r="http://schemas.openxmlformats.org/officeDocument/2006/relationships" xmlns:p="http://schemas.openxmlformats.org/presentationml/2006/main">
  <p:tag name="ORIGINALHEIGHT" val="17.79765"/>
  <p:tag name="ORIGINALWIDTH" val="5.238095"/>
  <p:tag name="EMFCHILD" val="True"/>
</p:tagLst>
</file>

<file path=ppt/tags/tag1433.xml><?xml version="1.0" encoding="utf-8"?>
<p:tagLst xmlns:a="http://schemas.openxmlformats.org/drawingml/2006/main" xmlns:r="http://schemas.openxmlformats.org/officeDocument/2006/relationships" xmlns:p="http://schemas.openxmlformats.org/presentationml/2006/main">
  <p:tag name="ORIGINALHEIGHT" val="0.2380954"/>
  <p:tag name="ORIGINALWIDTH" val="5.535733"/>
  <p:tag name="EMFCHILD" val="True"/>
</p:tagLst>
</file>

<file path=ppt/tags/tag1434.xml><?xml version="1.0" encoding="utf-8"?>
<p:tagLst xmlns:a="http://schemas.openxmlformats.org/drawingml/2006/main" xmlns:r="http://schemas.openxmlformats.org/officeDocument/2006/relationships" xmlns:p="http://schemas.openxmlformats.org/presentationml/2006/main">
  <p:tag name="ORIGINALHEIGHT" val="3.988116"/>
  <p:tag name="ORIGINALWIDTH" val="3.928572"/>
  <p:tag name="EMFCHILD" val="True"/>
</p:tagLst>
</file>

<file path=ppt/tags/tag1435.xml><?xml version="1.0" encoding="utf-8"?>
<p:tagLst xmlns:a="http://schemas.openxmlformats.org/drawingml/2006/main" xmlns:r="http://schemas.openxmlformats.org/officeDocument/2006/relationships" xmlns:p="http://schemas.openxmlformats.org/presentationml/2006/main">
  <p:tag name="ORIGINALHEIGHT" val="0.2380954"/>
  <p:tag name="ORIGINALWIDTH" val="4.107162"/>
  <p:tag name="EMFCHILD" val="True"/>
</p:tagLst>
</file>

<file path=ppt/tags/tag1436.xml><?xml version="1.0" encoding="utf-8"?>
<p:tagLst xmlns:a="http://schemas.openxmlformats.org/drawingml/2006/main" xmlns:r="http://schemas.openxmlformats.org/officeDocument/2006/relationships" xmlns:p="http://schemas.openxmlformats.org/presentationml/2006/main">
  <p:tag name="ORIGINALHEIGHT" val="3.869068"/>
  <p:tag name="ORIGINALWIDTH" val="2.67859"/>
  <p:tag name="EMFCHILD" val="True"/>
</p:tagLst>
</file>

<file path=ppt/tags/tag1437.xml><?xml version="1.0" encoding="utf-8"?>
<p:tagLst xmlns:a="http://schemas.openxmlformats.org/drawingml/2006/main" xmlns:r="http://schemas.openxmlformats.org/officeDocument/2006/relationships" xmlns:p="http://schemas.openxmlformats.org/presentationml/2006/main">
  <p:tag name="ORIGINALHEIGHT" val="0.654781"/>
  <p:tag name="ORIGINALWIDTH" val="0.6547807"/>
  <p:tag name="EMFCHILD" val="True"/>
</p:tagLst>
</file>

<file path=ppt/tags/tag1438.xml><?xml version="1.0" encoding="utf-8"?>
<p:tagLst xmlns:a="http://schemas.openxmlformats.org/drawingml/2006/main" xmlns:r="http://schemas.openxmlformats.org/officeDocument/2006/relationships" xmlns:p="http://schemas.openxmlformats.org/presentationml/2006/main">
  <p:tag name="ORIGINALHEIGHT" val="2.619049"/>
  <p:tag name="ORIGINALWIDTH" val="3.095238"/>
  <p:tag name="EMFCHILD" val="True"/>
</p:tagLst>
</file>

<file path=ppt/tags/tag1439.xml><?xml version="1.0" encoding="utf-8"?>
<p:tagLst xmlns:a="http://schemas.openxmlformats.org/drawingml/2006/main" xmlns:r="http://schemas.openxmlformats.org/officeDocument/2006/relationships" xmlns:p="http://schemas.openxmlformats.org/presentationml/2006/main">
  <p:tag name="ORIGINALHEIGHT" val="3.988116"/>
  <p:tag name="ORIGINALWIDTH" val="1.547619"/>
  <p:tag name="EMFCHILD" val="True"/>
</p:tagLst>
</file>

<file path=ppt/tags/tag144.xml><?xml version="1.0" encoding="utf-8"?>
<p:tagLst xmlns:a="http://schemas.openxmlformats.org/drawingml/2006/main" xmlns:r="http://schemas.openxmlformats.org/officeDocument/2006/relationships" xmlns:p="http://schemas.openxmlformats.org/presentationml/2006/main">
  <p:tag name="ORIGINALHEIGHT" val="2.142858"/>
  <p:tag name="ORIGINALWIDTH" val="1.488115"/>
  <p:tag name="EMFCHILD" val="True"/>
</p:tagLst>
</file>

<file path=ppt/tags/tag1440.xml><?xml version="1.0" encoding="utf-8"?>
<p:tagLst xmlns:a="http://schemas.openxmlformats.org/drawingml/2006/main" xmlns:r="http://schemas.openxmlformats.org/officeDocument/2006/relationships" xmlns:p="http://schemas.openxmlformats.org/presentationml/2006/main">
  <p:tag name="ORIGINALHEIGHT" val="0.2380954"/>
  <p:tag name="ORIGINALWIDTH" val="5.416686"/>
  <p:tag name="EMFCHILD" val="True"/>
</p:tagLst>
</file>

<file path=ppt/tags/tag1441.xml><?xml version="1.0" encoding="utf-8"?>
<p:tagLst xmlns:a="http://schemas.openxmlformats.org/drawingml/2006/main" xmlns:r="http://schemas.openxmlformats.org/officeDocument/2006/relationships" xmlns:p="http://schemas.openxmlformats.org/presentationml/2006/main">
  <p:tag name="ORIGINALHEIGHT" val="3.988116"/>
  <p:tag name="ORIGINALWIDTH" val="3.452381"/>
  <p:tag name="EMFCHILD" val="True"/>
</p:tagLst>
</file>

<file path=ppt/tags/tag1442.xml><?xml version="1.0" encoding="utf-8"?>
<p:tagLst xmlns:a="http://schemas.openxmlformats.org/drawingml/2006/main" xmlns:r="http://schemas.openxmlformats.org/officeDocument/2006/relationships" xmlns:p="http://schemas.openxmlformats.org/presentationml/2006/main">
  <p:tag name="ORIGINALHEIGHT" val="5.892879"/>
  <p:tag name="ORIGINALWIDTH" val="1.309524"/>
  <p:tag name="EMFCHILD" val="True"/>
</p:tagLst>
</file>

<file path=ppt/tags/tag1443.xml><?xml version="1.0" encoding="utf-8"?>
<p:tagLst xmlns:a="http://schemas.openxmlformats.org/drawingml/2006/main" xmlns:r="http://schemas.openxmlformats.org/officeDocument/2006/relationships" xmlns:p="http://schemas.openxmlformats.org/presentationml/2006/main">
  <p:tag name="ORIGINALHEIGHT" val="3.928573"/>
  <p:tag name="ORIGINALWIDTH" val="1.547619"/>
  <p:tag name="EMFCHILD" val="True"/>
</p:tagLst>
</file>

<file path=ppt/tags/tag1444.xml><?xml version="1.0" encoding="utf-8"?>
<p:tagLst xmlns:a="http://schemas.openxmlformats.org/drawingml/2006/main" xmlns:r="http://schemas.openxmlformats.org/officeDocument/2006/relationships" xmlns:p="http://schemas.openxmlformats.org/presentationml/2006/main">
  <p:tag name="ORIGINALHEIGHT" val="3.392878"/>
  <p:tag name="ORIGINALWIDTH" val="2.857143"/>
  <p:tag name="EMFCHILD" val="True"/>
</p:tagLst>
</file>

<file path=ppt/tags/tag1445.xml><?xml version="1.0" encoding="utf-8"?>
<p:tagLst xmlns:a="http://schemas.openxmlformats.org/drawingml/2006/main" xmlns:r="http://schemas.openxmlformats.org/officeDocument/2006/relationships" xmlns:p="http://schemas.openxmlformats.org/presentationml/2006/main">
  <p:tag name="ORIGINALHEIGHT" val="4.166669"/>
  <p:tag name="ORIGINALWIDTH" val="3.869066"/>
  <p:tag name="EMFCHILD" val="True"/>
</p:tagLst>
</file>

<file path=ppt/tags/tag1446.xml><?xml version="1.0" encoding="utf-8"?>
<p:tagLst xmlns:a="http://schemas.openxmlformats.org/drawingml/2006/main" xmlns:r="http://schemas.openxmlformats.org/officeDocument/2006/relationships" xmlns:p="http://schemas.openxmlformats.org/presentationml/2006/main">
  <p:tag name="ORIGINALHEIGHT" val="5.892879"/>
  <p:tag name="ORIGINALWIDTH" val="1.369066"/>
  <p:tag name="EMFCHILD" val="True"/>
</p:tagLst>
</file>

<file path=ppt/tags/tag1447.xml><?xml version="1.0" encoding="utf-8"?>
<p:tagLst xmlns:a="http://schemas.openxmlformats.org/drawingml/2006/main" xmlns:r="http://schemas.openxmlformats.org/officeDocument/2006/relationships" xmlns:p="http://schemas.openxmlformats.org/presentationml/2006/main">
  <p:tag name="ORIGINALHEIGHT" val="15.11905"/>
  <p:tag name="ORIGINALWIDTH" val="96.01188"/>
  <p:tag name="LATEXADDIN" val="\documentclass{article}&#10;\usepackage[T1]{fontenc}&#10;\usepackage[utf8]{inputenc}&#10;\usepackage{amsmath,amssymb}&#10;\usepackage{lmodern}&#10;\pagestyle{empty}&#10;\begin{document}&#10;\[&#10;\frac{\partial^2 u}{\partial t^2} = g\frac{\partial}{\partial x}\left(x\frac{\partial u}{\partial x}\right)&#10;=g\left(x\frac{\partial^2 u}{\partial x^2}+\frac{\partial u}{\partial x}\right)&#10;\]&#10;\end{document}&#10;"/>
  <p:tag name="IGUANATEXSIZE" val="21"/>
  <p:tag name="IGUANATEXCURSOR" val="352"/>
  <p:tag name="TRANSPARENCY" val="True"/>
  <p:tag name="FILENAME" val=""/>
  <p:tag name="LATEXENGINEID" val="0"/>
  <p:tag name="TEMPFOLDER" val="D:\temp\"/>
  <p:tag name="LATEXFORMHEIGHT" val="312"/>
  <p:tag name="LATEXFORMWIDTH" val="384"/>
  <p:tag name="LATEXFORMWRAP" val="True"/>
  <p:tag name="BITMAPVECTOR" val="1"/>
</p:tagLst>
</file>

<file path=ppt/tags/tag1448.xml><?xml version="1.0" encoding="utf-8"?>
<p:tagLst xmlns:a="http://schemas.openxmlformats.org/drawingml/2006/main" xmlns:r="http://schemas.openxmlformats.org/officeDocument/2006/relationships" xmlns:p="http://schemas.openxmlformats.org/presentationml/2006/main">
  <p:tag name="ORIGINALHEIGHT" val="6.666675"/>
  <p:tag name="ORIGINALWIDTH" val="54.76189"/>
  <p:tag name="LATEXADDIN" val="\documentclass{article}&#10;\usepackage[T1]{fontenc}&#10;\usepackage[utf8]{inputenc}&#10;\usepackage{amsmath,amssymb}&#10;\usepackage{lmodern}&#10;\pagestyle{empty}&#10;\begin{document}&#10;$u(L,t)=0\quad(\mathrm{for~all}~t)$&#10;\end{document}&#10;"/>
  <p:tag name="IGUANATEXSIZE" val="21"/>
  <p:tag name="IGUANATEXCURSOR" val="197"/>
  <p:tag name="TRANSPARENCY" val="True"/>
  <p:tag name="FILENAME" val=""/>
  <p:tag name="LATEXENGINEID" val="1"/>
  <p:tag name="TEMPFOLDER" val="D:\temp\"/>
  <p:tag name="LATEXFORMHEIGHT" val="312"/>
  <p:tag name="LATEXFORMWIDTH" val="384"/>
  <p:tag name="LATEXFORMWRAP" val="True"/>
  <p:tag name="BITMAPVECTOR" val="1"/>
</p:tagLst>
</file>

<file path=ppt/tags/tag1449.xml><?xml version="1.0" encoding="utf-8"?>
<p:tagLst xmlns:a="http://schemas.openxmlformats.org/drawingml/2006/main" xmlns:r="http://schemas.openxmlformats.org/officeDocument/2006/relationships" xmlns:p="http://schemas.openxmlformats.org/presentationml/2006/main">
  <p:tag name="ORIGINALHEIGHT" val="6.666675"/>
  <p:tag name="ORIGINALWIDTH" val="47.1429"/>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Lst>
</file>

<file path=ppt/tags/tag145.xml><?xml version="1.0" encoding="utf-8"?>
<p:tagLst xmlns:a="http://schemas.openxmlformats.org/drawingml/2006/main" xmlns:r="http://schemas.openxmlformats.org/officeDocument/2006/relationships" xmlns:p="http://schemas.openxmlformats.org/presentationml/2006/main">
  <p:tag name="ORIGINALHEIGHT" val="4.821411"/>
  <p:tag name="ORIGINALWIDTH" val="1.071429"/>
  <p:tag name="EMFCHILD" val="True"/>
</p:tagLst>
</file>

<file path=ppt/tags/tag1450.xml><?xml version="1.0" encoding="utf-8"?>
<p:tagLst xmlns:a="http://schemas.openxmlformats.org/drawingml/2006/main" xmlns:r="http://schemas.openxmlformats.org/officeDocument/2006/relationships" xmlns:p="http://schemas.openxmlformats.org/presentationml/2006/main">
  <p:tag name="OUTPUTDPI" val="1200"/>
  <p:tag name="ORIGINALHEIGHT" val="482.3173"/>
  <p:tag name="ORIGINALWIDTH" val="1870.761"/>
  <p:tag name="LATEXADDIN" val="\documentclass{article}&#10;\usepackage[T1]{fontenc}&#10;\usepackage[utf8]{inputenc}&#10;\usepackage{amsmath,amssymb}&#10;\usepackage{lmodern}&#10;\pagestyle{empty}&#10;\begin{document}&#10;\[&#10;\left\{&#10;\begin{aligned}&#10;&amp; x\frac{\partial^2 \Xi(x)}{\partial x^2}+\frac{\partial \Xi(x)}{\partial x}+\frac{\omega^2}{g}\Xi(x)=0\\&#10;&amp; \Xi(L)=0&#10;\end{aligned}&#10;\right.&#10;\]&#10;\end{document}&#10;"/>
  <p:tag name="IGUANATEXSIZE" val="21"/>
  <p:tag name="IGUANATEXCURSOR" val="280"/>
  <p:tag name="TRANSPARENCY" val="True"/>
  <p:tag name="FILENAME" val=""/>
  <p:tag name="LATEXENGINEID" val="1"/>
  <p:tag name="TEMPFOLDER" val="D:\temp\"/>
  <p:tag name="LATEXFORMHEIGHT" val="312"/>
  <p:tag name="LATEXFORMWIDTH" val="384"/>
  <p:tag name="LATEXFORMWRAP" val="True"/>
  <p:tag name="BITMAPVECTOR" val="0"/>
</p:tagLst>
</file>

<file path=ppt/tags/tag1451.xml><?xml version="1.0" encoding="utf-8"?>
<p:tagLst xmlns:a="http://schemas.openxmlformats.org/drawingml/2006/main" xmlns:r="http://schemas.openxmlformats.org/officeDocument/2006/relationships" xmlns:p="http://schemas.openxmlformats.org/presentationml/2006/main">
  <p:tag name="ORIGINALHEIGHT" val="13.51189"/>
  <p:tag name="ORIGINALWIDTH" val="55.53574"/>
  <p:tag name="LATEXADDIN" val="\documentclass{article}&#10;\usepackage[T1]{fontenc}&#10;\usepackage[utf8]{inputenc}&#10;\usepackage{amsmath,amssymb}&#10;\usepackage{lmodern}&#10;\pagestyle{empty}&#10;\begin{document}&#10;\[&#10;\frac{\partial^2 W(t)}{\partial t^2}+\omega^2W(t)=0&#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Lst>
</file>

<file path=ppt/tags/tag1452.xml><?xml version="1.0" encoding="utf-8"?>
<p:tagLst xmlns:a="http://schemas.openxmlformats.org/drawingml/2006/main" xmlns:r="http://schemas.openxmlformats.org/officeDocument/2006/relationships" xmlns:p="http://schemas.openxmlformats.org/presentationml/2006/main">
  <p:tag name="ORIGINALHEIGHT" val="4.523812"/>
  <p:tag name="ORIGINALWIDTH" val="3.035733"/>
  <p:tag name="LATEXADDIN" val="\documentclass{article}&#10;\usepackage[T1]{fontenc}&#10;\usepackage[utf8]{inputenc}&#10;\usepackage{amsmath,amssymb}&#10;\usepackage{lmodern}&#10;\pagestyle{empty}&#10;\begin{document}&#10;\[&#10;\frac{\partial^2 W(t)}{\partial t^2}+\omega^2W(t)=0&#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453.xml><?xml version="1.0" encoding="utf-8"?>
<p:tagLst xmlns:a="http://schemas.openxmlformats.org/drawingml/2006/main" xmlns:r="http://schemas.openxmlformats.org/officeDocument/2006/relationships" xmlns:p="http://schemas.openxmlformats.org/presentationml/2006/main">
  <p:tag name="ORIGINALHEIGHT" val="2.857144"/>
  <p:tag name="ORIGINALWIDTH" val="1.726209"/>
  <p:tag name="EMFCHILD" val="True"/>
</p:tagLst>
</file>

<file path=ppt/tags/tag1454.xml><?xml version="1.0" encoding="utf-8"?>
<p:tagLst xmlns:a="http://schemas.openxmlformats.org/drawingml/2006/main" xmlns:r="http://schemas.openxmlformats.org/officeDocument/2006/relationships" xmlns:p="http://schemas.openxmlformats.org/presentationml/2006/main">
  <p:tag name="ORIGINALHEIGHT" val="4.285717"/>
  <p:tag name="ORIGINALWIDTH" val="5.654781"/>
  <p:tag name="EMFCHILD" val="True"/>
</p:tagLst>
</file>

<file path=ppt/tags/tag1455.xml><?xml version="1.0" encoding="utf-8"?>
<p:tagLst xmlns:a="http://schemas.openxmlformats.org/drawingml/2006/main" xmlns:r="http://schemas.openxmlformats.org/officeDocument/2006/relationships" xmlns:p="http://schemas.openxmlformats.org/presentationml/2006/main">
  <p:tag name="ORIGINALHEIGHT" val="6.130937"/>
  <p:tag name="ORIGINALWIDTH" val="1.309524"/>
  <p:tag name="EMFCHILD" val="True"/>
</p:tagLst>
</file>

<file path=ppt/tags/tag1456.xml><?xml version="1.0" encoding="utf-8"?>
<p:tagLst xmlns:a="http://schemas.openxmlformats.org/drawingml/2006/main" xmlns:r="http://schemas.openxmlformats.org/officeDocument/2006/relationships" xmlns:p="http://schemas.openxmlformats.org/presentationml/2006/main">
  <p:tag name="ORIGINALHEIGHT" val="3.869031"/>
  <p:tag name="ORIGINALWIDTH" val="1.726209"/>
  <p:tag name="EMFCHILD" val="True"/>
</p:tagLst>
</file>

<file path=ppt/tags/tag1457.xml><?xml version="1.0" encoding="utf-8"?>
<p:tagLst xmlns:a="http://schemas.openxmlformats.org/drawingml/2006/main" xmlns:r="http://schemas.openxmlformats.org/officeDocument/2006/relationships" xmlns:p="http://schemas.openxmlformats.org/presentationml/2006/main">
  <p:tag name="ORIGINALHEIGHT" val="6.130937"/>
  <p:tag name="ORIGINALWIDTH" val="1.309524"/>
  <p:tag name="EMFCHILD" val="True"/>
</p:tagLst>
</file>

<file path=ppt/tags/tag1458.xml><?xml version="1.0" encoding="utf-8"?>
<p:tagLst xmlns:a="http://schemas.openxmlformats.org/drawingml/2006/main" xmlns:r="http://schemas.openxmlformats.org/officeDocument/2006/relationships" xmlns:p="http://schemas.openxmlformats.org/presentationml/2006/main">
  <p:tag name="ORIGINALHEIGHT" val="0.2380954"/>
  <p:tag name="ORIGINALWIDTH" val="18.63097"/>
  <p:tag name="EMFCHILD" val="True"/>
</p:tagLst>
</file>

<file path=ppt/tags/tag1459.xml><?xml version="1.0" encoding="utf-8"?>
<p:tagLst xmlns:a="http://schemas.openxmlformats.org/drawingml/2006/main" xmlns:r="http://schemas.openxmlformats.org/officeDocument/2006/relationships" xmlns:p="http://schemas.openxmlformats.org/presentationml/2006/main">
  <p:tag name="ORIGINALHEIGHT" val="4.523812"/>
  <p:tag name="ORIGINALWIDTH" val="3.035733"/>
  <p:tag name="EMFCHILD" val="True"/>
</p:tagLst>
</file>

<file path=ppt/tags/tag146.xml><?xml version="1.0" encoding="utf-8"?>
<p:tagLst xmlns:a="http://schemas.openxmlformats.org/drawingml/2006/main" xmlns:r="http://schemas.openxmlformats.org/officeDocument/2006/relationships" xmlns:p="http://schemas.openxmlformats.org/presentationml/2006/main">
  <p:tag name="ORIGINALHEIGHT" val="3.214287"/>
  <p:tag name="ORIGINALWIDTH" val="1.428572"/>
  <p:tag name="EMFCHILD" val="True"/>
</p:tagLst>
</file>

<file path=ppt/tags/tag1460.xml><?xml version="1.0" encoding="utf-8"?>
<p:tagLst xmlns:a="http://schemas.openxmlformats.org/drawingml/2006/main" xmlns:r="http://schemas.openxmlformats.org/officeDocument/2006/relationships" xmlns:p="http://schemas.openxmlformats.org/presentationml/2006/main">
  <p:tag name="ORIGINALHEIGHT" val="3.928573"/>
  <p:tag name="ORIGINALWIDTH" val="1.726209"/>
  <p:tag name="EMFCHILD" val="True"/>
</p:tagLst>
</file>

<file path=ppt/tags/tag1461.xml><?xml version="1.0" encoding="utf-8"?>
<p:tagLst xmlns:a="http://schemas.openxmlformats.org/drawingml/2006/main" xmlns:r="http://schemas.openxmlformats.org/officeDocument/2006/relationships" xmlns:p="http://schemas.openxmlformats.org/presentationml/2006/main">
  <p:tag name="ORIGINALHEIGHT" val="2.857144"/>
  <p:tag name="ORIGINALWIDTH" val="1.726209"/>
  <p:tag name="EMFCHILD" val="True"/>
</p:tagLst>
</file>

<file path=ppt/tags/tag1462.xml><?xml version="1.0" encoding="utf-8"?>
<p:tagLst xmlns:a="http://schemas.openxmlformats.org/drawingml/2006/main" xmlns:r="http://schemas.openxmlformats.org/officeDocument/2006/relationships" xmlns:p="http://schemas.openxmlformats.org/presentationml/2006/main">
  <p:tag name="ORIGINALHEIGHT" val="4.047621"/>
  <p:tag name="ORIGINALWIDTH" val="3.809524"/>
  <p:tag name="EMFCHILD" val="True"/>
</p:tagLst>
</file>

<file path=ppt/tags/tag1463.xml><?xml version="1.0" encoding="utf-8"?>
<p:tagLst xmlns:a="http://schemas.openxmlformats.org/drawingml/2006/main" xmlns:r="http://schemas.openxmlformats.org/officeDocument/2006/relationships" xmlns:p="http://schemas.openxmlformats.org/presentationml/2006/main">
  <p:tag name="ORIGINALHEIGHT" val="2.738097"/>
  <p:tag name="ORIGINALWIDTH" val="3.392876"/>
  <p:tag name="EMFCHILD" val="True"/>
</p:tagLst>
</file>

<file path=ppt/tags/tag1464.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4"/>
  <p:tag name="EMFCHILD" val="True"/>
</p:tagLst>
</file>

<file path=ppt/tags/tag1465.xml><?xml version="1.0" encoding="utf-8"?>
<p:tagLst xmlns:a="http://schemas.openxmlformats.org/drawingml/2006/main" xmlns:r="http://schemas.openxmlformats.org/officeDocument/2006/relationships" xmlns:p="http://schemas.openxmlformats.org/presentationml/2006/main">
  <p:tag name="ORIGINALHEIGHT" val="4.345222"/>
  <p:tag name="ORIGINALWIDTH" val="5.654781"/>
  <p:tag name="EMFCHILD" val="True"/>
</p:tagLst>
</file>

<file path=ppt/tags/tag1466.xml><?xml version="1.0" encoding="utf-8"?>
<p:tagLst xmlns:a="http://schemas.openxmlformats.org/drawingml/2006/main" xmlns:r="http://schemas.openxmlformats.org/officeDocument/2006/relationships" xmlns:p="http://schemas.openxmlformats.org/presentationml/2006/main">
  <p:tag name="ORIGINALHEIGHT" val="6.130937"/>
  <p:tag name="ORIGINALWIDTH" val="1.369066"/>
  <p:tag name="EMFCHILD" val="True"/>
</p:tagLst>
</file>

<file path=ppt/tags/tag1467.xml><?xml version="1.0" encoding="utf-8"?>
<p:tagLst xmlns:a="http://schemas.openxmlformats.org/drawingml/2006/main" xmlns:r="http://schemas.openxmlformats.org/officeDocument/2006/relationships" xmlns:p="http://schemas.openxmlformats.org/presentationml/2006/main">
  <p:tag name="ORIGINALHEIGHT" val="3.869031"/>
  <p:tag name="ORIGINALWIDTH" val="1.785714"/>
  <p:tag name="EMFCHILD" val="True"/>
</p:tagLst>
</file>

<file path=ppt/tags/tag1468.xml><?xml version="1.0" encoding="utf-8"?>
<p:tagLst xmlns:a="http://schemas.openxmlformats.org/drawingml/2006/main" xmlns:r="http://schemas.openxmlformats.org/officeDocument/2006/relationships" xmlns:p="http://schemas.openxmlformats.org/presentationml/2006/main">
  <p:tag name="ORIGINALHEIGHT" val="6.130937"/>
  <p:tag name="ORIGINALWIDTH" val="1.309524"/>
  <p:tag name="EMFCHILD" val="True"/>
</p:tagLst>
</file>

<file path=ppt/tags/tag1469.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4"/>
  <p:tag name="EMFCHILD" val="True"/>
</p:tagLst>
</file>

<file path=ppt/tags/tag147.xml><?xml version="1.0" encoding="utf-8"?>
<p:tagLst xmlns:a="http://schemas.openxmlformats.org/drawingml/2006/main" xmlns:r="http://schemas.openxmlformats.org/officeDocument/2006/relationships" xmlns:p="http://schemas.openxmlformats.org/presentationml/2006/main">
  <p:tag name="ORIGINALHEIGHT" val="0.1785527"/>
  <p:tag name="ORIGINALWIDTH" val="2.678591"/>
  <p:tag name="EMFCHILD" val="True"/>
</p:tagLst>
</file>

<file path=ppt/tags/tag1470.xml><?xml version="1.0" encoding="utf-8"?>
<p:tagLst xmlns:a="http://schemas.openxmlformats.org/drawingml/2006/main" xmlns:r="http://schemas.openxmlformats.org/officeDocument/2006/relationships" xmlns:p="http://schemas.openxmlformats.org/presentationml/2006/main">
  <p:tag name="ORIGINALHEIGHT" val="4.226174"/>
  <p:tag name="ORIGINALWIDTH" val="2.380953"/>
  <p:tag name="EMFCHILD" val="True"/>
</p:tagLst>
</file>

<file path=ppt/tags/tag1471.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472.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473.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1474.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7"/>
  <p:tag name="EMFCHILD" val="True"/>
</p:tagLst>
</file>

<file path=ppt/tags/tag1475.xml><?xml version="1.0" encoding="utf-8"?>
<p:tagLst xmlns:a="http://schemas.openxmlformats.org/drawingml/2006/main" xmlns:r="http://schemas.openxmlformats.org/officeDocument/2006/relationships" xmlns:p="http://schemas.openxmlformats.org/presentationml/2006/main">
  <p:tag name="ORIGINALHEIGHT" val="4.226214"/>
  <p:tag name="ORIGINALWIDTH" val="1.72621"/>
  <p:tag name="EMFCHILD" val="True"/>
</p:tagLst>
</file>

<file path=ppt/tags/tag1476.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477.xml><?xml version="1.0" encoding="utf-8"?>
<p:tagLst xmlns:a="http://schemas.openxmlformats.org/drawingml/2006/main" xmlns:r="http://schemas.openxmlformats.org/officeDocument/2006/relationships" xmlns:p="http://schemas.openxmlformats.org/presentationml/2006/main">
  <p:tag name="ORIGINALHEIGHT" val="1.547621"/>
  <p:tag name="ORIGINALWIDTH" val="3.869067"/>
  <p:tag name="EMFCHILD" val="True"/>
</p:tagLst>
</file>

<file path=ppt/tags/tag1478.xml><?xml version="1.0" encoding="utf-8"?>
<p:tagLst xmlns:a="http://schemas.openxmlformats.org/drawingml/2006/main" xmlns:r="http://schemas.openxmlformats.org/officeDocument/2006/relationships" xmlns:p="http://schemas.openxmlformats.org/presentationml/2006/main">
  <p:tag name="ORIGINALHEIGHT" val="4.523815"/>
  <p:tag name="ORIGINALWIDTH" val="3.392877"/>
  <p:tag name="EMFCHILD" val="True"/>
</p:tagLst>
</file>

<file path=ppt/tags/tag1479.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48.xml><?xml version="1.0" encoding="utf-8"?>
<p:tagLst xmlns:a="http://schemas.openxmlformats.org/drawingml/2006/main" xmlns:r="http://schemas.openxmlformats.org/officeDocument/2006/relationships" xmlns:p="http://schemas.openxmlformats.org/presentationml/2006/main">
  <p:tag name="ORIGINALHEIGHT" val="2.202363"/>
  <p:tag name="ORIGINALWIDTH" val="2.083353"/>
  <p:tag name="EMFCHILD" val="True"/>
</p:tagLst>
</file>

<file path=ppt/tags/tag1480.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EMFCHILD" val="True"/>
</p:tagLst>
</file>

<file path=ppt/tags/tag1481.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482.xml><?xml version="1.0" encoding="utf-8"?>
<p:tagLst xmlns:a="http://schemas.openxmlformats.org/drawingml/2006/main" xmlns:r="http://schemas.openxmlformats.org/officeDocument/2006/relationships" xmlns:p="http://schemas.openxmlformats.org/presentationml/2006/main">
  <p:tag name="ORIGINALHEIGHT" val="4.702405"/>
  <p:tag name="ORIGINALWIDTH" val="5.773829"/>
  <p:tag name="EMFCHILD" val="True"/>
</p:tagLst>
</file>

<file path=ppt/tags/tag1483.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1484.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5"/>
  <p:tag name="EMFCHILD" val="True"/>
</p:tagLst>
</file>

<file path=ppt/tags/tag1485.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1486.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5"/>
  <p:tag name="LATEXADDIN" val="\documentclass{article}&#10;\usepackage[T1]{fontenc}&#10;\usepackage[utf8]{inputenc}&#10;\usepackage{amsmath,amssymb}&#10;\usepackage{lmodern}&#10;\pagestyle{empty}&#10;\begin{document}&#10;$u(L,t)=0\quad(\mathrm{for~all}~t)$&#10;\end{document}&#10;"/>
  <p:tag name="IGUANATEXSIZE" val="21"/>
  <p:tag name="IGUANATEXCURSOR" val="19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487.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1488.xml><?xml version="1.0" encoding="utf-8"?>
<p:tagLst xmlns:a="http://schemas.openxmlformats.org/drawingml/2006/main" xmlns:r="http://schemas.openxmlformats.org/officeDocument/2006/relationships" xmlns:p="http://schemas.openxmlformats.org/presentationml/2006/main">
  <p:tag name="ORIGINALHEIGHT" val="4.583358"/>
  <p:tag name="ORIGINALWIDTH" val="3.45238"/>
  <p:tag name="EMFCHILD" val="True"/>
</p:tagLst>
</file>

<file path=ppt/tags/tag1489.xml><?xml version="1.0" encoding="utf-8"?>
<p:tagLst xmlns:a="http://schemas.openxmlformats.org/drawingml/2006/main" xmlns:r="http://schemas.openxmlformats.org/officeDocument/2006/relationships" xmlns:p="http://schemas.openxmlformats.org/presentationml/2006/main">
  <p:tag name="ORIGINALHEIGHT" val="1.964307"/>
  <p:tag name="ORIGINALWIDTH" val="0.7142855"/>
  <p:tag name="EMFCHILD" val="True"/>
</p:tagLst>
</file>

<file path=ppt/tags/tag149.xml><?xml version="1.0" encoding="utf-8"?>
<p:tagLst xmlns:a="http://schemas.openxmlformats.org/drawingml/2006/main" xmlns:r="http://schemas.openxmlformats.org/officeDocument/2006/relationships" xmlns:p="http://schemas.openxmlformats.org/presentationml/2006/main">
  <p:tag name="ORIGINALHEIGHT" val="0.1190476"/>
  <p:tag name="ORIGINALWIDTH" val="1.607162"/>
  <p:tag name="EMFCHILD" val="True"/>
</p:tagLst>
</file>

<file path=ppt/tags/tag1490.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1491.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1492.xml><?xml version="1.0" encoding="utf-8"?>
<p:tagLst xmlns:a="http://schemas.openxmlformats.org/drawingml/2006/main" xmlns:r="http://schemas.openxmlformats.org/officeDocument/2006/relationships" xmlns:p="http://schemas.openxmlformats.org/presentationml/2006/main">
  <p:tag name="ORIGINALHEIGHT" val="1.547621"/>
  <p:tag name="ORIGINALWIDTH" val="3.809523"/>
  <p:tag name="EMFCHILD" val="True"/>
</p:tagLst>
</file>

<file path=ppt/tags/tag1493.xml><?xml version="1.0" encoding="utf-8"?>
<p:tagLst xmlns:a="http://schemas.openxmlformats.org/drawingml/2006/main" xmlns:r="http://schemas.openxmlformats.org/officeDocument/2006/relationships" xmlns:p="http://schemas.openxmlformats.org/presentationml/2006/main">
  <p:tag name="ORIGINALHEIGHT" val="4.583358"/>
  <p:tag name="ORIGINALWIDTH" val="2.440494"/>
  <p:tag name="EMFCHILD" val="True"/>
</p:tagLst>
</file>

<file path=ppt/tags/tag1494.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1495.xml><?xml version="1.0" encoding="utf-8"?>
<p:tagLst xmlns:a="http://schemas.openxmlformats.org/drawingml/2006/main" xmlns:r="http://schemas.openxmlformats.org/officeDocument/2006/relationships" xmlns:p="http://schemas.openxmlformats.org/presentationml/2006/main">
  <p:tag name="ORIGINALHEIGHT" val="4.702405"/>
  <p:tag name="ORIGINALWIDTH" val="1.845256"/>
  <p:tag name="EMFCHILD" val="True"/>
</p:tagLst>
</file>

<file path=ppt/tags/tag1496.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2"/>
  <p:tag name="EMFCHILD" val="True"/>
</p:tagLst>
</file>

<file path=ppt/tags/tag1497.xml><?xml version="1.0" encoding="utf-8"?>
<p:tagLst xmlns:a="http://schemas.openxmlformats.org/drawingml/2006/main" xmlns:r="http://schemas.openxmlformats.org/officeDocument/2006/relationships" xmlns:p="http://schemas.openxmlformats.org/presentationml/2006/main">
  <p:tag name="ORIGINALHEIGHT" val="2.976194"/>
  <p:tag name="ORIGINALWIDTH" val="1.904761"/>
  <p:tag name="EMFCHILD" val="True"/>
</p:tagLst>
</file>

<file path=ppt/tags/tag1498.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2"/>
  <p:tag name="EMFCHILD" val="True"/>
</p:tagLst>
</file>

<file path=ppt/tags/tag1499.xml><?xml version="1.0" encoding="utf-8"?>
<p:tagLst xmlns:a="http://schemas.openxmlformats.org/drawingml/2006/main" xmlns:r="http://schemas.openxmlformats.org/officeDocument/2006/relationships" xmlns:p="http://schemas.openxmlformats.org/presentationml/2006/main">
  <p:tag name="ORIGINALHEIGHT" val="4.642863"/>
  <p:tag name="ORIGINALWIDTH" val="1.250018"/>
  <p:tag name="EMFCHILD" val="True"/>
</p:tagLst>
</file>

<file path=ppt/tags/tag15.xml><?xml version="1.0" encoding="utf-8"?>
<p:tagLst xmlns:a="http://schemas.openxmlformats.org/drawingml/2006/main" xmlns:r="http://schemas.openxmlformats.org/officeDocument/2006/relationships" xmlns:p="http://schemas.openxmlformats.org/presentationml/2006/main">
  <p:tag name="ORIGINALHEIGHT" val="4.233884"/>
  <p:tag name="ORIGINALWIDTH" val="2.016129"/>
  <p:tag name="EMFCHILD" val="True"/>
</p:tagLst>
</file>

<file path=ppt/tags/tag150.xml><?xml version="1.0" encoding="utf-8"?>
<p:tagLst xmlns:a="http://schemas.openxmlformats.org/drawingml/2006/main" xmlns:r="http://schemas.openxmlformats.org/officeDocument/2006/relationships" xmlns:p="http://schemas.openxmlformats.org/presentationml/2006/main">
  <p:tag name="ORIGINALHEIGHT" val="2.202363"/>
  <p:tag name="ORIGINALWIDTH" val="2.202401"/>
  <p:tag name="EMFCHILD" val="True"/>
</p:tagLst>
</file>

<file path=ppt/tags/tag1500.xml><?xml version="1.0" encoding="utf-8"?>
<p:tagLst xmlns:a="http://schemas.openxmlformats.org/drawingml/2006/main" xmlns:r="http://schemas.openxmlformats.org/officeDocument/2006/relationships" xmlns:p="http://schemas.openxmlformats.org/presentationml/2006/main">
  <p:tag name="ORIGINALHEIGHT" val="4.642863"/>
  <p:tag name="ORIGINALWIDTH" val="1.250018"/>
  <p:tag name="EMFCHILD" val="True"/>
</p:tagLst>
</file>

<file path=ppt/tags/tag1501.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1502.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1503.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LATEXADDIN" val="\documentclass{article}&#10;\usepackage[T1]{fontenc}&#10;\usepackage[utf8]{inputenc}&#10;\usepackage{amsmath,amssymb}&#10;\usepackage{lmodern}&#10;\pagestyle{empty}&#10;\begin{document}&#10;\[&#10;\frac{\partial^2 u}{\partial t^2} = g\frac{\partial}{\partial x}\left(x\frac{\partial u}{\partial x}\right)&#10;=g\left(x\frac{\partial^2 u}{\partial x^2}+\frac{\partial u}{\partial x}\right)&#10;\]&#10;\end{document}&#10;"/>
  <p:tag name="IGUANATEXSIZE" val="21"/>
  <p:tag name="IGUANATEXCURSOR" val="352"/>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504.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1505.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1506.xml><?xml version="1.0" encoding="utf-8"?>
<p:tagLst xmlns:a="http://schemas.openxmlformats.org/drawingml/2006/main" xmlns:r="http://schemas.openxmlformats.org/officeDocument/2006/relationships" xmlns:p="http://schemas.openxmlformats.org/presentationml/2006/main">
  <p:tag name="ORIGINALHEIGHT" val="0.2976378"/>
  <p:tag name="ORIGINALWIDTH" val="9.107123"/>
  <p:tag name="EMFCHILD" val="True"/>
</p:tagLst>
</file>

<file path=ppt/tags/tag1507.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508.xml><?xml version="1.0" encoding="utf-8"?>
<p:tagLst xmlns:a="http://schemas.openxmlformats.org/drawingml/2006/main" xmlns:r="http://schemas.openxmlformats.org/officeDocument/2006/relationships" xmlns:p="http://schemas.openxmlformats.org/presentationml/2006/main">
  <p:tag name="ORIGINALHEIGHT" val="3.928571"/>
  <p:tag name="ORIGINALWIDTH" val="1.785714"/>
  <p:tag name="EMFCHILD" val="True"/>
</p:tagLst>
</file>

<file path=ppt/tags/tag1509.xml><?xml version="1.0" encoding="utf-8"?>
<p:tagLst xmlns:a="http://schemas.openxmlformats.org/drawingml/2006/main" xmlns:r="http://schemas.openxmlformats.org/officeDocument/2006/relationships" xmlns:p="http://schemas.openxmlformats.org/presentationml/2006/main">
  <p:tag name="ORIGINALHEIGHT" val="2.857142"/>
  <p:tag name="ORIGINALWIDTH" val="1.726172"/>
  <p:tag name="EMFCHILD" val="True"/>
</p:tagLst>
</file>

<file path=ppt/tags/tag151.xml><?xml version="1.0" encoding="utf-8"?>
<p:tagLst xmlns:a="http://schemas.openxmlformats.org/drawingml/2006/main" xmlns:r="http://schemas.openxmlformats.org/officeDocument/2006/relationships" xmlns:p="http://schemas.openxmlformats.org/presentationml/2006/main">
  <p:tag name="ORIGINALHEIGHT" val="2.261905"/>
  <p:tag name="ORIGINALWIDTH" val="1.369067"/>
  <p:tag name="EMFCHILD" val="True"/>
</p:tagLst>
</file>

<file path=ppt/tags/tag1510.xml><?xml version="1.0" encoding="utf-8"?>
<p:tagLst xmlns:a="http://schemas.openxmlformats.org/drawingml/2006/main" xmlns:r="http://schemas.openxmlformats.org/officeDocument/2006/relationships" xmlns:p="http://schemas.openxmlformats.org/presentationml/2006/main">
  <p:tag name="ORIGINALHEIGHT" val="1.488114"/>
  <p:tag name="ORIGINALWIDTH" val="3.749981"/>
  <p:tag name="EMFCHILD" val="True"/>
</p:tagLst>
</file>

<file path=ppt/tags/tag1511.xml><?xml version="1.0" encoding="utf-8"?>
<p:tagLst xmlns:a="http://schemas.openxmlformats.org/drawingml/2006/main" xmlns:r="http://schemas.openxmlformats.org/officeDocument/2006/relationships" xmlns:p="http://schemas.openxmlformats.org/presentationml/2006/main">
  <p:tag name="ORIGINALHEIGHT" val="3.988113"/>
  <p:tag name="ORIGINALWIDTH" val="2.619047"/>
  <p:tag name="EMFCHILD" val="True"/>
</p:tagLst>
</file>

<file path=ppt/tags/tag1512.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513.xml><?xml version="1.0" encoding="utf-8"?>
<p:tagLst xmlns:a="http://schemas.openxmlformats.org/drawingml/2006/main" xmlns:r="http://schemas.openxmlformats.org/officeDocument/2006/relationships" xmlns:p="http://schemas.openxmlformats.org/presentationml/2006/main">
  <p:tag name="ORIGINALHEIGHT" val="0.2976378"/>
  <p:tag name="ORIGINALWIDTH" val="6.547618"/>
  <p:tag name="EMFCHILD" val="True"/>
</p:tagLst>
</file>

<file path=ppt/tags/tag1514.xml><?xml version="1.0" encoding="utf-8"?>
<p:tagLst xmlns:a="http://schemas.openxmlformats.org/drawingml/2006/main" xmlns:r="http://schemas.openxmlformats.org/officeDocument/2006/relationships" xmlns:p="http://schemas.openxmlformats.org/presentationml/2006/main">
  <p:tag name="ORIGINALHEIGHT" val="4.523808"/>
  <p:tag name="ORIGINALWIDTH" val="3.035695"/>
  <p:tag name="EMFCHILD" val="True"/>
</p:tagLst>
</file>

<file path=ppt/tags/tag1515.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516.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1517.xml><?xml version="1.0" encoding="utf-8"?>
<p:tagLst xmlns:a="http://schemas.openxmlformats.org/drawingml/2006/main" xmlns:r="http://schemas.openxmlformats.org/officeDocument/2006/relationships" xmlns:p="http://schemas.openxmlformats.org/presentationml/2006/main">
  <p:tag name="ORIGINALHEIGHT" val="2.738095"/>
  <p:tag name="ORIGINALWIDTH" val="2.7976"/>
  <p:tag name="EMFCHILD" val="True"/>
</p:tagLst>
</file>

<file path=ppt/tags/tag1518.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519.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152.xml><?xml version="1.0" encoding="utf-8"?>
<p:tagLst xmlns:a="http://schemas.openxmlformats.org/drawingml/2006/main" xmlns:r="http://schemas.openxmlformats.org/officeDocument/2006/relationships" xmlns:p="http://schemas.openxmlformats.org/presentationml/2006/main">
  <p:tag name="ORIGINALHEIGHT" val="4.821411"/>
  <p:tag name="ORIGINALWIDTH" val="1.011924"/>
  <p:tag name="EMFCHILD" val="True"/>
</p:tagLst>
</file>

<file path=ppt/tags/tag1520.xml><?xml version="1.0" encoding="utf-8"?>
<p:tagLst xmlns:a="http://schemas.openxmlformats.org/drawingml/2006/main" xmlns:r="http://schemas.openxmlformats.org/officeDocument/2006/relationships" xmlns:p="http://schemas.openxmlformats.org/presentationml/2006/main">
  <p:tag name="ORIGINALHEIGHT" val="0.2976378"/>
  <p:tag name="ORIGINALWIDTH" val="6.547618"/>
  <p:tag name="EMFCHILD" val="True"/>
</p:tagLst>
</file>

<file path=ppt/tags/tag1521.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522.xml><?xml version="1.0" encoding="utf-8"?>
<p:tagLst xmlns:a="http://schemas.openxmlformats.org/drawingml/2006/main" xmlns:r="http://schemas.openxmlformats.org/officeDocument/2006/relationships" xmlns:p="http://schemas.openxmlformats.org/presentationml/2006/main">
  <p:tag name="ORIGINALHEIGHT" val="2.797637"/>
  <p:tag name="ORIGINALWIDTH" val="2.7976"/>
  <p:tag name="EMFCHILD" val="True"/>
</p:tagLst>
</file>

<file path=ppt/tags/tag1523.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1524.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4"/>
  <p:tag name="EMFCHILD" val="True"/>
</p:tagLst>
</file>

<file path=ppt/tags/tag1525.xml><?xml version="1.0" encoding="utf-8"?>
<p:tagLst xmlns:a="http://schemas.openxmlformats.org/drawingml/2006/main" xmlns:r="http://schemas.openxmlformats.org/officeDocument/2006/relationships" xmlns:p="http://schemas.openxmlformats.org/presentationml/2006/main">
  <p:tag name="ORIGINALHEIGHT" val="3.988113"/>
  <p:tag name="ORIGINALWIDTH" val="2.619047"/>
  <p:tag name="EMFCHILD" val="True"/>
</p:tagLst>
</file>

<file path=ppt/tags/tag1526.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1527.xml><?xml version="1.0" encoding="utf-8"?>
<p:tagLst xmlns:a="http://schemas.openxmlformats.org/drawingml/2006/main" xmlns:r="http://schemas.openxmlformats.org/officeDocument/2006/relationships" xmlns:p="http://schemas.openxmlformats.org/presentationml/2006/main">
  <p:tag name="ORIGINALHEIGHT" val="2.738095"/>
  <p:tag name="ORIGINALWIDTH" val="2.857143"/>
  <p:tag name="EMFCHILD" val="True"/>
</p:tagLst>
</file>

<file path=ppt/tags/tag1528.xml><?xml version="1.0" encoding="utf-8"?>
<p:tagLst xmlns:a="http://schemas.openxmlformats.org/drawingml/2006/main" xmlns:r="http://schemas.openxmlformats.org/officeDocument/2006/relationships" xmlns:p="http://schemas.openxmlformats.org/presentationml/2006/main">
  <p:tag name="ORIGINALHEIGHT" val="4.583351"/>
  <p:tag name="ORIGINALWIDTH" val="3.035695"/>
  <p:tag name="EMFCHILD" val="True"/>
</p:tagLst>
</file>

<file path=ppt/tags/tag1529.xml><?xml version="1.0" encoding="utf-8"?>
<p:tagLst xmlns:a="http://schemas.openxmlformats.org/drawingml/2006/main" xmlns:r="http://schemas.openxmlformats.org/officeDocument/2006/relationships" xmlns:p="http://schemas.openxmlformats.org/presentationml/2006/main">
  <p:tag name="ORIGINALHEIGHT" val="2.857142"/>
  <p:tag name="ORIGINALWIDTH" val="1.726172"/>
  <p:tag name="EMFCHILD" val="True"/>
</p:tagLst>
</file>

<file path=ppt/tags/tag153.xml><?xml version="1.0" encoding="utf-8"?>
<p:tagLst xmlns:a="http://schemas.openxmlformats.org/drawingml/2006/main" xmlns:r="http://schemas.openxmlformats.org/officeDocument/2006/relationships" xmlns:p="http://schemas.openxmlformats.org/presentationml/2006/main">
  <p:tag name="ORIGINALHEIGHT" val="3.392839"/>
  <p:tag name="ORIGINALWIDTH" val="2.142858"/>
  <p:tag name="EMFCHILD" val="True"/>
</p:tagLst>
</file>

<file path=ppt/tags/tag1530.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1531.xml><?xml version="1.0" encoding="utf-8"?>
<p:tagLst xmlns:a="http://schemas.openxmlformats.org/drawingml/2006/main" xmlns:r="http://schemas.openxmlformats.org/officeDocument/2006/relationships" xmlns:p="http://schemas.openxmlformats.org/presentationml/2006/main">
  <p:tag name="ORIGINALHEIGHT" val="0.2976378"/>
  <p:tag name="ORIGINALWIDTH" val="9.166666"/>
  <p:tag name="EMFCHILD" val="True"/>
</p:tagLst>
</file>

<file path=ppt/tags/tag1532.xml><?xml version="1.0" encoding="utf-8"?>
<p:tagLst xmlns:a="http://schemas.openxmlformats.org/drawingml/2006/main" xmlns:r="http://schemas.openxmlformats.org/officeDocument/2006/relationships" xmlns:p="http://schemas.openxmlformats.org/presentationml/2006/main">
  <p:tag name="ORIGINALHEIGHT" val="4.523808"/>
  <p:tag name="ORIGINALWIDTH" val="3.035695"/>
  <p:tag name="EMFCHILD" val="True"/>
</p:tagLst>
</file>

<file path=ppt/tags/tag1533.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534.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1535.xml><?xml version="1.0" encoding="utf-8"?>
<p:tagLst xmlns:a="http://schemas.openxmlformats.org/drawingml/2006/main" xmlns:r="http://schemas.openxmlformats.org/officeDocument/2006/relationships" xmlns:p="http://schemas.openxmlformats.org/presentationml/2006/main">
  <p:tag name="ORIGINALHEIGHT" val="4.107161"/>
  <p:tag name="ORIGINALWIDTH" val="3.749981"/>
  <p:tag name="EMFCHILD" val="True"/>
</p:tagLst>
</file>

<file path=ppt/tags/tag1536.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537.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1538.xml><?xml version="1.0" encoding="utf-8"?>
<p:tagLst xmlns:a="http://schemas.openxmlformats.org/drawingml/2006/main" xmlns:r="http://schemas.openxmlformats.org/officeDocument/2006/relationships" xmlns:p="http://schemas.openxmlformats.org/presentationml/2006/main">
  <p:tag name="ORIGINALHEIGHT" val="0.2976378"/>
  <p:tag name="ORIGINALWIDTH" val="6.607124"/>
  <p:tag name="EMFCHILD" val="True"/>
</p:tagLst>
</file>

<file path=ppt/tags/tag1539.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54.xml><?xml version="1.0" encoding="utf-8"?>
<p:tagLst xmlns:a="http://schemas.openxmlformats.org/drawingml/2006/main" xmlns:r="http://schemas.openxmlformats.org/officeDocument/2006/relationships" xmlns:p="http://schemas.openxmlformats.org/presentationml/2006/main">
  <p:tag name="ORIGINALHEIGHT" val="0.1190476"/>
  <p:tag name="ORIGINALWIDTH" val="1.607162"/>
  <p:tag name="EMFCHILD" val="True"/>
</p:tagLst>
</file>

<file path=ppt/tags/tag1540.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541.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1542.xml><?xml version="1.0" encoding="utf-8"?>
<p:tagLst xmlns:a="http://schemas.openxmlformats.org/drawingml/2006/main" xmlns:r="http://schemas.openxmlformats.org/officeDocument/2006/relationships" xmlns:p="http://schemas.openxmlformats.org/presentationml/2006/main">
  <p:tag name="ORIGINALHEIGHT" val="14.4048"/>
  <p:tag name="ORIGINALWIDTH" val="52.08332"/>
  <p:tag name="LATEXADDIN" val="\documentclass{article}&#10;\usepackage[T1]{fontenc}&#10;\usepackage[utf8]{inputenc}&#10;\usepackage{amsmath,amssymb}&#10;\usepackage{lmodern}&#10;\pagestyle{empty}&#10;\begin{document}&#10;\[&#10;\frac{d^2\Xi}{d\xi^2} +\frac{1}{\xi}\,\frac{\partial \Xi}{\partial \xi} + \Xi = 0&#10;\]&#10;\end{document}&#10;"/>
  <p:tag name="IGUANATEXSIZE" val="21"/>
  <p:tag name="IGUANATEXCURSOR" val="239"/>
  <p:tag name="TRANSPARENCY" val="True"/>
  <p:tag name="FILENAME" val=""/>
  <p:tag name="LATEXENGINEID" val="1"/>
  <p:tag name="TEMPFOLDER" val="D:\temp\"/>
  <p:tag name="LATEXFORMHEIGHT" val="312"/>
  <p:tag name="LATEXFORMWIDTH" val="384"/>
  <p:tag name="LATEXFORMWRAP" val="True"/>
  <p:tag name="BITMAPVECTOR" val="1"/>
</p:tagLst>
</file>

<file path=ppt/tags/tag1543.xml><?xml version="1.0" encoding="utf-8"?>
<p:tagLst xmlns:a="http://schemas.openxmlformats.org/drawingml/2006/main" xmlns:r="http://schemas.openxmlformats.org/officeDocument/2006/relationships" xmlns:p="http://schemas.openxmlformats.org/presentationml/2006/main">
  <p:tag name="ORIGINALHEIGHT" val="14.9405"/>
  <p:tag name="ORIGINALWIDTH" val="76.72622"/>
  <p:tag name="LATEXADDIN" val="\documentclass{article}&#10;\usepackage[T1]{fontenc}&#10;\usepackage[utf8]{inputenc}&#10;\usepackage{amsmath,amssymb}&#10;\usepackage{lmodern}&#10;\pagestyle{empty}&#10;\begin{document}&#10;\[&#10;\Xi = A_xJ_0(\xi) = A_x J_0\left( 2\omega\sqrt{\frac{x}{g}}\right)&#10;\]&#10;\end{document}&#10;"/>
  <p:tag name="IGUANATEXSIZE" val="21"/>
  <p:tag name="IGUANATEXCURSOR" val="188"/>
  <p:tag name="TRANSPARENCY" val="True"/>
  <p:tag name="FILENAME" val=""/>
  <p:tag name="LATEXENGINEID" val="1"/>
  <p:tag name="TEMPFOLDER" val="D:\temp\"/>
  <p:tag name="LATEXFORMHEIGHT" val="312"/>
  <p:tag name="LATEXFORMWIDTH" val="384"/>
  <p:tag name="LATEXFORMWRAP" val="True"/>
  <p:tag name="BITMAPVECTOR" val="1"/>
</p:tagLst>
</file>

<file path=ppt/tags/tag1544.xml><?xml version="1.0" encoding="utf-8"?>
<p:tagLst xmlns:a="http://schemas.openxmlformats.org/drawingml/2006/main" xmlns:r="http://schemas.openxmlformats.org/officeDocument/2006/relationships" xmlns:p="http://schemas.openxmlformats.org/presentationml/2006/main">
  <p:tag name="ORIGINALHEIGHT" val="18.15479"/>
  <p:tag name="ORIGINALWIDTH" val="43.63097"/>
  <p:tag name="LATEXADDIN" val="\documentclass{article}&#10;\usepackage[T1]{fontenc}&#10;\usepackage[utf8]{inputenc}&#10;\usepackage{amsmath,amssymb}&#10;\usepackage{lmodern}&#10;\pagestyle{empty}&#10;\begin{document}&#10;\[&#10;J_0\left( 2\omega\sqrt{\frac{L}{g}}\right)=0&#10;\]&#10;\end{document}&#10;"/>
  <p:tag name="IGUANATEXSIZE" val="21"/>
  <p:tag name="IGUANATEXCURSOR" val="212"/>
  <p:tag name="TRANSPARENCY" val="True"/>
  <p:tag name="FILENAME" val=""/>
  <p:tag name="LATEXENGINEID" val="1"/>
  <p:tag name="TEMPFOLDER" val="D:\temp\"/>
  <p:tag name="LATEXFORMHEIGHT" val="312"/>
  <p:tag name="LATEXFORMWIDTH" val="384"/>
  <p:tag name="LATEXFORMWRAP" val="True"/>
  <p:tag name="BITMAPVECTOR" val="1"/>
</p:tagLst>
</file>

<file path=ppt/tags/tag1545.xml><?xml version="1.0" encoding="utf-8"?>
<p:tagLst xmlns:a="http://schemas.openxmlformats.org/drawingml/2006/main" xmlns:r="http://schemas.openxmlformats.org/officeDocument/2006/relationships" xmlns:p="http://schemas.openxmlformats.org/presentationml/2006/main">
  <p:tag name="ORIGINALHEIGHT" val="14.46431"/>
  <p:tag name="ORIGINALWIDTH" val="27.67859"/>
  <p:tag name="LATEXADDIN" val="\documentclass{article}&#10;\usepackage[T1]{fontenc}&#10;\usepackage[utf8]{inputenc}&#10;\usepackage{amsmath,amssymb}&#10;\usepackage{lmodern}&#10;\pagestyle{empty}&#10;\begin{document}&#10;\[&#10;\omega = \frac{\lambda}{2}\sqrt{\frac{g}{L}}&#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Lst>
</file>

<file path=ppt/tags/tag1546.xml><?xml version="1.0" encoding="utf-8"?>
<p:tagLst xmlns:a="http://schemas.openxmlformats.org/drawingml/2006/main" xmlns:r="http://schemas.openxmlformats.org/officeDocument/2006/relationships" xmlns:p="http://schemas.openxmlformats.org/presentationml/2006/main">
  <p:tag name="ORIGINALHEIGHT" val="14.94046"/>
  <p:tag name="ORIGINALWIDTH" val="131.9643"/>
  <p:tag name="LATEXADDIN" val="\documentclass{article}&#10;\usepackage[T1]{fontenc}&#10;\usepackage[utf8]{inputenc}&#10;\usepackage{amsmath,amssymb}&#10;\usepackage{lmodern}&#10;\pagestyle{empty}&#10;\begin{document}&#10;\[&#10;u(x,t) = A_i J_0\left(2\omega_i\sqrt{\frac{x}{g}}\right)\cos(\omega_i t+\varphi),\quad&#10;\omega_i = \frac{\lambda_i}{2}\sqrt{\frac{g}{L}}&#10;\]&#10;\end{document}&#10;"/>
  <p:tag name="IGUANATEXSIZE" val="21"/>
  <p:tag name="IGUANATEXCURSOR" val="251"/>
  <p:tag name="TRANSPARENCY" val="True"/>
  <p:tag name="FILENAME" val=""/>
  <p:tag name="LATEXENGINEID" val="0"/>
  <p:tag name="TEMPFOLDER" val="D:\temp\"/>
  <p:tag name="LATEXFORMHEIGHT" val="312"/>
  <p:tag name="LATEXFORMWIDTH" val="384"/>
  <p:tag name="LATEXFORMWRAP" val="True"/>
  <p:tag name="BITMAPVECTOR" val="1"/>
</p:tagLst>
</file>

<file path=ppt/tags/tag1547.xml><?xml version="1.0" encoding="utf-8"?>
<p:tagLst xmlns:a="http://schemas.openxmlformats.org/drawingml/2006/main" xmlns:r="http://schemas.openxmlformats.org/officeDocument/2006/relationships" xmlns:p="http://schemas.openxmlformats.org/presentationml/2006/main">
  <p:tag name="ORIGINALHEIGHT" val="2.678553"/>
  <p:tag name="ORIGINALWIDTH" val="2.857143"/>
  <p:tag name="LATEXADDIN" val="\documentclass{article}&#10;\usepackage[T1]{fontenc}&#10;\usepackage[utf8]{inputenc}&#10;\usepackage{amsmath,amssymb}&#10;\usepackage{lmodern}&#10;\pagestyle{empty}&#10;\begin{document}&#10;\[&#10;u(x,t) = A_i J_0\left(2\omega_i\sqrt{\frac{x}{g}}\right)\cos(\omega_i t+\varphi),\quad&#10;\omega_i = \frac{\lambda_i}{2}\sqrt{\frac{g}{L}}&#10;\]&#10;\end{document}&#10;"/>
  <p:tag name="IGUANATEXSIZE" val="21"/>
  <p:tag name="IGUANATEXCURSOR" val="251"/>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548.xml><?xml version="1.0" encoding="utf-8"?>
<p:tagLst xmlns:a="http://schemas.openxmlformats.org/drawingml/2006/main" xmlns:r="http://schemas.openxmlformats.org/officeDocument/2006/relationships" xmlns:p="http://schemas.openxmlformats.org/presentationml/2006/main">
  <p:tag name="ORIGINALHEIGHT" val="5.952381"/>
  <p:tag name="ORIGINALWIDTH" val="1.309524"/>
  <p:tag name="EMFCHILD" val="True"/>
</p:tagLst>
</file>

<file path=ppt/tags/tag1549.xml><?xml version="1.0" encoding="utf-8"?>
<p:tagLst xmlns:a="http://schemas.openxmlformats.org/drawingml/2006/main" xmlns:r="http://schemas.openxmlformats.org/officeDocument/2006/relationships" xmlns:p="http://schemas.openxmlformats.org/presentationml/2006/main">
  <p:tag name="ORIGINALHEIGHT" val="2.678553"/>
  <p:tag name="ORIGINALWIDTH" val="2.797638"/>
  <p:tag name="EMFCHILD" val="True"/>
</p:tagLst>
</file>

<file path=ppt/tags/tag155.xml><?xml version="1.0" encoding="utf-8"?>
<p:tagLst xmlns:a="http://schemas.openxmlformats.org/drawingml/2006/main" xmlns:r="http://schemas.openxmlformats.org/officeDocument/2006/relationships" xmlns:p="http://schemas.openxmlformats.org/presentationml/2006/main">
  <p:tag name="ORIGINALHEIGHT" val="2.202363"/>
  <p:tag name="ORIGINALWIDTH" val="2.202401"/>
  <p:tag name="EMFCHILD" val="True"/>
</p:tagLst>
</file>

<file path=ppt/tags/tag1550.xml><?xml version="1.0" encoding="utf-8"?>
<p:tagLst xmlns:a="http://schemas.openxmlformats.org/drawingml/2006/main" xmlns:r="http://schemas.openxmlformats.org/officeDocument/2006/relationships" xmlns:p="http://schemas.openxmlformats.org/presentationml/2006/main">
  <p:tag name="ORIGINALHEIGHT" val="1.785714"/>
  <p:tag name="ORIGINALWIDTH" val="0.6547806"/>
  <p:tag name="EMFCHILD" val="True"/>
</p:tagLst>
</file>

<file path=ppt/tags/tag1551.xml><?xml version="1.0" encoding="utf-8"?>
<p:tagLst xmlns:a="http://schemas.openxmlformats.org/drawingml/2006/main" xmlns:r="http://schemas.openxmlformats.org/officeDocument/2006/relationships" xmlns:p="http://schemas.openxmlformats.org/presentationml/2006/main">
  <p:tag name="ORIGINALHEIGHT" val="3.809524"/>
  <p:tag name="ORIGINALWIDTH" val="1.726209"/>
  <p:tag name="EMFCHILD" val="True"/>
</p:tagLst>
</file>

<file path=ppt/tags/tag1552.xml><?xml version="1.0" encoding="utf-8"?>
<p:tagLst xmlns:a="http://schemas.openxmlformats.org/drawingml/2006/main" xmlns:r="http://schemas.openxmlformats.org/officeDocument/2006/relationships" xmlns:p="http://schemas.openxmlformats.org/presentationml/2006/main">
  <p:tag name="ORIGINALHEIGHT" val="5.952381"/>
  <p:tag name="ORIGINALWIDTH" val="1.309524"/>
  <p:tag name="EMFCHILD" val="True"/>
</p:tagLst>
</file>

<file path=ppt/tags/tag1553.xml><?xml version="1.0" encoding="utf-8"?>
<p:tagLst xmlns:a="http://schemas.openxmlformats.org/drawingml/2006/main" xmlns:r="http://schemas.openxmlformats.org/officeDocument/2006/relationships" xmlns:p="http://schemas.openxmlformats.org/presentationml/2006/main">
  <p:tag name="ORIGINALHEIGHT" val="1.428571"/>
  <p:tag name="ORIGINALWIDTH" val="3.750019"/>
  <p:tag name="EMFCHILD" val="True"/>
</p:tagLst>
</file>

<file path=ppt/tags/tag1554.xml><?xml version="1.0" encoding="utf-8"?>
<p:tagLst xmlns:a="http://schemas.openxmlformats.org/drawingml/2006/main" xmlns:r="http://schemas.openxmlformats.org/officeDocument/2006/relationships" xmlns:p="http://schemas.openxmlformats.org/presentationml/2006/main">
  <p:tag name="ORIGINALHEIGHT" val="4.285715"/>
  <p:tag name="ORIGINALWIDTH" val="3.928571"/>
  <p:tag name="EMFCHILD" val="True"/>
</p:tagLst>
</file>

<file path=ppt/tags/tag1555.xml><?xml version="1.0" encoding="utf-8"?>
<p:tagLst xmlns:a="http://schemas.openxmlformats.org/drawingml/2006/main" xmlns:r="http://schemas.openxmlformats.org/officeDocument/2006/relationships" xmlns:p="http://schemas.openxmlformats.org/presentationml/2006/main">
  <p:tag name="ORIGINALHEIGHT" val="2.857143"/>
  <p:tag name="ORIGINALWIDTH" val="1.190476"/>
  <p:tag name="EMFCHILD" val="True"/>
</p:tagLst>
</file>

<file path=ppt/tags/tag1556.xml><?xml version="1.0" encoding="utf-8"?>
<p:tagLst xmlns:a="http://schemas.openxmlformats.org/drawingml/2006/main" xmlns:r="http://schemas.openxmlformats.org/officeDocument/2006/relationships" xmlns:p="http://schemas.openxmlformats.org/presentationml/2006/main">
  <p:tag name="ORIGINALHEIGHT" val="4.226172"/>
  <p:tag name="ORIGINALWIDTH" val="3.214286"/>
  <p:tag name="EMFCHILD" val="True"/>
</p:tagLst>
</file>

<file path=ppt/tags/tag1557.xml><?xml version="1.0" encoding="utf-8"?>
<p:tagLst xmlns:a="http://schemas.openxmlformats.org/drawingml/2006/main" xmlns:r="http://schemas.openxmlformats.org/officeDocument/2006/relationships" xmlns:p="http://schemas.openxmlformats.org/presentationml/2006/main">
  <p:tag name="ORIGINALHEIGHT" val="2.916648"/>
  <p:tag name="ORIGINALWIDTH" val="1.845257"/>
  <p:tag name="EMFCHILD" val="True"/>
</p:tagLst>
</file>

<file path=ppt/tags/tag1558.xml><?xml version="1.0" encoding="utf-8"?>
<p:tagLst xmlns:a="http://schemas.openxmlformats.org/drawingml/2006/main" xmlns:r="http://schemas.openxmlformats.org/officeDocument/2006/relationships" xmlns:p="http://schemas.openxmlformats.org/presentationml/2006/main">
  <p:tag name="ORIGINALHEIGHT" val="14.34522"/>
  <p:tag name="ORIGINALWIDTH" val="2.797638"/>
  <p:tag name="EMFCHILD" val="True"/>
</p:tagLst>
</file>

<file path=ppt/tags/tag1559.xml><?xml version="1.0" encoding="utf-8"?>
<p:tagLst xmlns:a="http://schemas.openxmlformats.org/drawingml/2006/main" xmlns:r="http://schemas.openxmlformats.org/officeDocument/2006/relationships" xmlns:p="http://schemas.openxmlformats.org/presentationml/2006/main">
  <p:tag name="ORIGINALHEIGHT" val="3.988077"/>
  <p:tag name="ORIGINALWIDTH" val="2.261905"/>
  <p:tag name="EMFCHILD" val="True"/>
</p:tagLst>
</file>

<file path=ppt/tags/tag156.xml><?xml version="1.0" encoding="utf-8"?>
<p:tagLst xmlns:a="http://schemas.openxmlformats.org/drawingml/2006/main" xmlns:r="http://schemas.openxmlformats.org/officeDocument/2006/relationships" xmlns:p="http://schemas.openxmlformats.org/presentationml/2006/main">
  <p:tag name="ORIGINALHEIGHT" val="0.1785527"/>
  <p:tag name="ORIGINALWIDTH" val="4.880954"/>
  <p:tag name="EMFCHILD" val="True"/>
</p:tagLst>
</file>

<file path=ppt/tags/tag1560.xml><?xml version="1.0" encoding="utf-8"?>
<p:tagLst xmlns:a="http://schemas.openxmlformats.org/drawingml/2006/main" xmlns:r="http://schemas.openxmlformats.org/officeDocument/2006/relationships" xmlns:p="http://schemas.openxmlformats.org/presentationml/2006/main">
  <p:tag name="ORIGINALHEIGHT" val="2.678553"/>
  <p:tag name="ORIGINALWIDTH" val="3.392876"/>
  <p:tag name="EMFCHILD" val="True"/>
</p:tagLst>
</file>

<file path=ppt/tags/tag1561.xml><?xml version="1.0" encoding="utf-8"?>
<p:tagLst xmlns:a="http://schemas.openxmlformats.org/drawingml/2006/main" xmlns:r="http://schemas.openxmlformats.org/officeDocument/2006/relationships" xmlns:p="http://schemas.openxmlformats.org/presentationml/2006/main">
  <p:tag name="ORIGINALHEIGHT" val="2.857143"/>
  <p:tag name="ORIGINALWIDTH" val="1.250019"/>
  <p:tag name="EMFCHILD" val="True"/>
</p:tagLst>
</file>

<file path=ppt/tags/tag1562.xml><?xml version="1.0" encoding="utf-8"?>
<p:tagLst xmlns:a="http://schemas.openxmlformats.org/drawingml/2006/main" xmlns:r="http://schemas.openxmlformats.org/officeDocument/2006/relationships" xmlns:p="http://schemas.openxmlformats.org/presentationml/2006/main">
  <p:tag name="ORIGINALHEIGHT" val="14.34522"/>
  <p:tag name="ORIGINALWIDTH" val="5.119047"/>
  <p:tag name="EMFCHILD" val="True"/>
</p:tagLst>
</file>

<file path=ppt/tags/tag1563.xml><?xml version="1.0" encoding="utf-8"?>
<p:tagLst xmlns:a="http://schemas.openxmlformats.org/drawingml/2006/main" xmlns:r="http://schemas.openxmlformats.org/officeDocument/2006/relationships" xmlns:p="http://schemas.openxmlformats.org/presentationml/2006/main">
  <p:tag name="ORIGINALHEIGHT" val="0.2380953"/>
  <p:tag name="ORIGINALWIDTH" val="4.583352"/>
  <p:tag name="EMFCHILD" val="True"/>
</p:tagLst>
</file>

<file path=ppt/tags/tag1564.xml><?xml version="1.0" encoding="utf-8"?>
<p:tagLst xmlns:a="http://schemas.openxmlformats.org/drawingml/2006/main" xmlns:r="http://schemas.openxmlformats.org/officeDocument/2006/relationships" xmlns:p="http://schemas.openxmlformats.org/presentationml/2006/main">
  <p:tag name="ORIGINALHEIGHT" val="2.678553"/>
  <p:tag name="ORIGINALWIDTH" val="2.857143"/>
  <p:tag name="EMFCHILD" val="True"/>
</p:tagLst>
</file>

<file path=ppt/tags/tag1565.xml><?xml version="1.0" encoding="utf-8"?>
<p:tagLst xmlns:a="http://schemas.openxmlformats.org/drawingml/2006/main" xmlns:r="http://schemas.openxmlformats.org/officeDocument/2006/relationships" xmlns:p="http://schemas.openxmlformats.org/presentationml/2006/main">
  <p:tag name="ORIGINALHEIGHT" val="0.2380953"/>
  <p:tag name="ORIGINALWIDTH" val="3.273828"/>
  <p:tag name="EMFCHILD" val="True"/>
</p:tagLst>
</file>

<file path=ppt/tags/tag1566.xml><?xml version="1.0" encoding="utf-8"?>
<p:tagLst xmlns:a="http://schemas.openxmlformats.org/drawingml/2006/main" xmlns:r="http://schemas.openxmlformats.org/officeDocument/2006/relationships" xmlns:p="http://schemas.openxmlformats.org/presentationml/2006/main">
  <p:tag name="ORIGINALHEIGHT" val="3.928572"/>
  <p:tag name="ORIGINALWIDTH" val="2.559542"/>
  <p:tag name="EMFCHILD" val="True"/>
</p:tagLst>
</file>

<file path=ppt/tags/tag1567.xml><?xml version="1.0" encoding="utf-8"?>
<p:tagLst xmlns:a="http://schemas.openxmlformats.org/drawingml/2006/main" xmlns:r="http://schemas.openxmlformats.org/officeDocument/2006/relationships" xmlns:p="http://schemas.openxmlformats.org/presentationml/2006/main">
  <p:tag name="ORIGINALHEIGHT" val="14.34522"/>
  <p:tag name="ORIGINALWIDTH" val="2.797638"/>
  <p:tag name="EMFCHILD" val="True"/>
</p:tagLst>
</file>

<file path=ppt/tags/tag1568.xml><?xml version="1.0" encoding="utf-8"?>
<p:tagLst xmlns:a="http://schemas.openxmlformats.org/drawingml/2006/main" xmlns:r="http://schemas.openxmlformats.org/officeDocument/2006/relationships" xmlns:p="http://schemas.openxmlformats.org/presentationml/2006/main">
  <p:tag name="ORIGINALHEIGHT" val="2.738095"/>
  <p:tag name="ORIGINALWIDTH" val="2.2024"/>
  <p:tag name="EMFCHILD" val="True"/>
</p:tagLst>
</file>

<file path=ppt/tags/tag1569.xml><?xml version="1.0" encoding="utf-8"?>
<p:tagLst xmlns:a="http://schemas.openxmlformats.org/drawingml/2006/main" xmlns:r="http://schemas.openxmlformats.org/officeDocument/2006/relationships" xmlns:p="http://schemas.openxmlformats.org/presentationml/2006/main">
  <p:tag name="ORIGINALHEIGHT" val="2.738095"/>
  <p:tag name="ORIGINALWIDTH" val="2.5"/>
  <p:tag name="EMFCHILD" val="True"/>
</p:tagLst>
</file>

<file path=ppt/tags/tag157.xml><?xml version="1.0" encoding="utf-8"?>
<p:tagLst xmlns:a="http://schemas.openxmlformats.org/drawingml/2006/main" xmlns:r="http://schemas.openxmlformats.org/officeDocument/2006/relationships" xmlns:p="http://schemas.openxmlformats.org/presentationml/2006/main">
  <p:tag name="ORIGINALHEIGHT" val="3.392839"/>
  <p:tag name="ORIGINALWIDTH" val="2.083353"/>
  <p:tag name="EMFCHILD" val="True"/>
</p:tagLst>
</file>

<file path=ppt/tags/tag1570.xml><?xml version="1.0" encoding="utf-8"?>
<p:tagLst xmlns:a="http://schemas.openxmlformats.org/drawingml/2006/main" xmlns:r="http://schemas.openxmlformats.org/officeDocument/2006/relationships" xmlns:p="http://schemas.openxmlformats.org/presentationml/2006/main">
  <p:tag name="ORIGINALHEIGHT" val="2.738095"/>
  <p:tag name="ORIGINALWIDTH" val="1.845257"/>
  <p:tag name="EMFCHILD" val="True"/>
</p:tagLst>
</file>

<file path=ppt/tags/tag1571.xml><?xml version="1.0" encoding="utf-8"?>
<p:tagLst xmlns:a="http://schemas.openxmlformats.org/drawingml/2006/main" xmlns:r="http://schemas.openxmlformats.org/officeDocument/2006/relationships" xmlns:p="http://schemas.openxmlformats.org/presentationml/2006/main">
  <p:tag name="ORIGINALHEIGHT" val="5.952381"/>
  <p:tag name="ORIGINALWIDTH" val="1.309524"/>
  <p:tag name="EMFCHILD" val="True"/>
</p:tagLst>
</file>

<file path=ppt/tags/tag1572.xml><?xml version="1.0" encoding="utf-8"?>
<p:tagLst xmlns:a="http://schemas.openxmlformats.org/drawingml/2006/main" xmlns:r="http://schemas.openxmlformats.org/officeDocument/2006/relationships" xmlns:p="http://schemas.openxmlformats.org/presentationml/2006/main">
  <p:tag name="ORIGINALHEIGHT" val="2.678553"/>
  <p:tag name="ORIGINALWIDTH" val="3.333333"/>
  <p:tag name="EMFCHILD" val="True"/>
</p:tagLst>
</file>

<file path=ppt/tags/tag1573.xml><?xml version="1.0" encoding="utf-8"?>
<p:tagLst xmlns:a="http://schemas.openxmlformats.org/drawingml/2006/main" xmlns:r="http://schemas.openxmlformats.org/officeDocument/2006/relationships" xmlns:p="http://schemas.openxmlformats.org/presentationml/2006/main">
  <p:tag name="ORIGINALHEIGHT" val="2.857143"/>
  <p:tag name="ORIGINALWIDTH" val="1.190476"/>
  <p:tag name="EMFCHILD" val="True"/>
</p:tagLst>
</file>

<file path=ppt/tags/tag1574.xml><?xml version="1.0" encoding="utf-8"?>
<p:tagLst xmlns:a="http://schemas.openxmlformats.org/drawingml/2006/main" xmlns:r="http://schemas.openxmlformats.org/officeDocument/2006/relationships" xmlns:p="http://schemas.openxmlformats.org/presentationml/2006/main">
  <p:tag name="ORIGINALHEIGHT" val="3.809524"/>
  <p:tag name="ORIGINALWIDTH" val="1.726209"/>
  <p:tag name="EMFCHILD" val="True"/>
</p:tagLst>
</file>

<file path=ppt/tags/tag1575.xml><?xml version="1.0" encoding="utf-8"?>
<p:tagLst xmlns:a="http://schemas.openxmlformats.org/drawingml/2006/main" xmlns:r="http://schemas.openxmlformats.org/officeDocument/2006/relationships" xmlns:p="http://schemas.openxmlformats.org/presentationml/2006/main">
  <p:tag name="ORIGINALHEIGHT" val="3.988077"/>
  <p:tag name="ORIGINALWIDTH" val="3.750019"/>
  <p:tag name="EMFCHILD" val="True"/>
</p:tagLst>
</file>

<file path=ppt/tags/tag1576.xml><?xml version="1.0" encoding="utf-8"?>
<p:tagLst xmlns:a="http://schemas.openxmlformats.org/drawingml/2006/main" xmlns:r="http://schemas.openxmlformats.org/officeDocument/2006/relationships" xmlns:p="http://schemas.openxmlformats.org/presentationml/2006/main">
  <p:tag name="ORIGINALHEIGHT" val="3.928572"/>
  <p:tag name="ORIGINALWIDTH" val="3.214286"/>
  <p:tag name="EMFCHILD" val="True"/>
</p:tagLst>
</file>

<file path=ppt/tags/tag1577.xml><?xml version="1.0" encoding="utf-8"?>
<p:tagLst xmlns:a="http://schemas.openxmlformats.org/drawingml/2006/main" xmlns:r="http://schemas.openxmlformats.org/officeDocument/2006/relationships" xmlns:p="http://schemas.openxmlformats.org/presentationml/2006/main">
  <p:tag name="ORIGINALHEIGHT" val="5.952381"/>
  <p:tag name="ORIGINALWIDTH" val="1.309524"/>
  <p:tag name="EMFCHILD" val="True"/>
</p:tagLst>
</file>

<file path=ppt/tags/tag1578.xml><?xml version="1.0" encoding="utf-8"?>
<p:tagLst xmlns:a="http://schemas.openxmlformats.org/drawingml/2006/main" xmlns:r="http://schemas.openxmlformats.org/officeDocument/2006/relationships" xmlns:p="http://schemas.openxmlformats.org/presentationml/2006/main">
  <p:tag name="ORIGINALHEIGHT" val="1.785714"/>
  <p:tag name="ORIGINALWIDTH" val="0.6547806"/>
  <p:tag name="EMFCHILD" val="True"/>
</p:tagLst>
</file>

<file path=ppt/tags/tag1579.xml><?xml version="1.0" encoding="utf-8"?>
<p:tagLst xmlns:a="http://schemas.openxmlformats.org/drawingml/2006/main" xmlns:r="http://schemas.openxmlformats.org/officeDocument/2006/relationships" xmlns:p="http://schemas.openxmlformats.org/presentationml/2006/main">
  <p:tag name="ORIGINALHEIGHT" val="2.678553"/>
  <p:tag name="ORIGINALWIDTH" val="3.333333"/>
  <p:tag name="EMFCHILD" val="True"/>
</p:tagLst>
</file>

<file path=ppt/tags/tag158.xml><?xml version="1.0" encoding="utf-8"?>
<p:tagLst xmlns:a="http://schemas.openxmlformats.org/drawingml/2006/main" xmlns:r="http://schemas.openxmlformats.org/officeDocument/2006/relationships" xmlns:p="http://schemas.openxmlformats.org/presentationml/2006/main">
  <p:tag name="ORIGINALHEIGHT" val="2.142858"/>
  <p:tag name="ORIGINALWIDTH" val="2.142858"/>
  <p:tag name="EMFCHILD" val="True"/>
</p:tagLst>
</file>

<file path=ppt/tags/tag1580.xml><?xml version="1.0" encoding="utf-8"?>
<p:tagLst xmlns:a="http://schemas.openxmlformats.org/drawingml/2006/main" xmlns:r="http://schemas.openxmlformats.org/officeDocument/2006/relationships" xmlns:p="http://schemas.openxmlformats.org/presentationml/2006/main">
  <p:tag name="ORIGINALHEIGHT" val="2.857143"/>
  <p:tag name="ORIGINALWIDTH" val="1.190476"/>
  <p:tag name="EMFCHILD" val="True"/>
</p:tagLst>
</file>

<file path=ppt/tags/tag1581.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1582.xml><?xml version="1.0" encoding="utf-8"?>
<p:tagLst xmlns:a="http://schemas.openxmlformats.org/drawingml/2006/main" xmlns:r="http://schemas.openxmlformats.org/officeDocument/2006/relationships" xmlns:p="http://schemas.openxmlformats.org/presentationml/2006/main">
  <p:tag name="ORIGINALHEIGHT" val="4.166667"/>
  <p:tag name="ORIGINALWIDTH" val="2.797638"/>
  <p:tag name="EMFCHILD" val="True"/>
</p:tagLst>
</file>

<file path=ppt/tags/tag1583.xml><?xml version="1.0" encoding="utf-8"?>
<p:tagLst xmlns:a="http://schemas.openxmlformats.org/drawingml/2006/main" xmlns:r="http://schemas.openxmlformats.org/officeDocument/2006/relationships" xmlns:p="http://schemas.openxmlformats.org/presentationml/2006/main">
  <p:tag name="ORIGINALHEIGHT" val="2.7976"/>
  <p:tag name="ORIGINALWIDTH" val="1.250019"/>
  <p:tag name="EMFCHILD" val="True"/>
</p:tagLst>
</file>

<file path=ppt/tags/tag1584.xml><?xml version="1.0" encoding="utf-8"?>
<p:tagLst xmlns:a="http://schemas.openxmlformats.org/drawingml/2006/main" xmlns:r="http://schemas.openxmlformats.org/officeDocument/2006/relationships" xmlns:p="http://schemas.openxmlformats.org/presentationml/2006/main">
  <p:tag name="ORIGINALHEIGHT" val="0.2380953"/>
  <p:tag name="ORIGINALWIDTH" val="5.17859"/>
  <p:tag name="EMFCHILD" val="True"/>
</p:tagLst>
</file>

<file path=ppt/tags/tag1585.xml><?xml version="1.0" encoding="utf-8"?>
<p:tagLst xmlns:a="http://schemas.openxmlformats.org/drawingml/2006/main" xmlns:r="http://schemas.openxmlformats.org/officeDocument/2006/relationships" xmlns:p="http://schemas.openxmlformats.org/presentationml/2006/main">
  <p:tag name="ORIGINALHEIGHT" val="3.988077"/>
  <p:tag name="ORIGINALWIDTH" val="2.261905"/>
  <p:tag name="EMFCHILD" val="True"/>
</p:tagLst>
</file>

<file path=ppt/tags/tag1586.xml><?xml version="1.0" encoding="utf-8"?>
<p:tagLst xmlns:a="http://schemas.openxmlformats.org/drawingml/2006/main" xmlns:r="http://schemas.openxmlformats.org/officeDocument/2006/relationships" xmlns:p="http://schemas.openxmlformats.org/presentationml/2006/main">
  <p:tag name="ORIGINALHEIGHT" val="14.34522"/>
  <p:tag name="ORIGINALWIDTH" val="5.17859"/>
  <p:tag name="EMFCHILD" val="True"/>
</p:tagLst>
</file>

<file path=ppt/tags/tag1587.xml><?xml version="1.0" encoding="utf-8"?>
<p:tagLst xmlns:a="http://schemas.openxmlformats.org/drawingml/2006/main" xmlns:r="http://schemas.openxmlformats.org/officeDocument/2006/relationships" xmlns:p="http://schemas.openxmlformats.org/presentationml/2006/main">
  <p:tag name="ORIGINALHEIGHT" val="0.2380953"/>
  <p:tag name="ORIGINALWIDTH" val="5.17859"/>
  <p:tag name="EMFCHILD" val="True"/>
</p:tagLst>
</file>

<file path=ppt/tags/tag1588.xml><?xml version="1.0" encoding="utf-8"?>
<p:tagLst xmlns:a="http://schemas.openxmlformats.org/drawingml/2006/main" xmlns:r="http://schemas.openxmlformats.org/officeDocument/2006/relationships" xmlns:p="http://schemas.openxmlformats.org/presentationml/2006/main">
  <p:tag name="ORIGINALHEIGHT" val="3.869029"/>
  <p:tag name="ORIGINALWIDTH" val="2.619047"/>
  <p:tag name="EMFCHILD" val="True"/>
</p:tagLst>
</file>

<file path=ppt/tags/tag1589.xml><?xml version="1.0" encoding="utf-8"?>
<p:tagLst xmlns:a="http://schemas.openxmlformats.org/drawingml/2006/main" xmlns:r="http://schemas.openxmlformats.org/officeDocument/2006/relationships" xmlns:p="http://schemas.openxmlformats.org/presentationml/2006/main">
  <p:tag name="ORIGINALHEIGHT" val="0.2380953"/>
  <p:tag name="ORIGINALWIDTH" val="3.869066"/>
  <p:tag name="EMFCHILD" val="True"/>
</p:tagLst>
</file>

<file path=ppt/tags/tag159.xml><?xml version="1.0" encoding="utf-8"?>
<p:tagLst xmlns:a="http://schemas.openxmlformats.org/drawingml/2006/main" xmlns:r="http://schemas.openxmlformats.org/officeDocument/2006/relationships" xmlns:p="http://schemas.openxmlformats.org/presentationml/2006/main">
  <p:tag name="ORIGINALHEIGHT" val="3.214287"/>
  <p:tag name="ORIGINALWIDTH" val="2.916687"/>
  <p:tag name="EMFCHILD" val="True"/>
</p:tagLst>
</file>

<file path=ppt/tags/tag1590.xml><?xml version="1.0" encoding="utf-8"?>
<p:tagLst xmlns:a="http://schemas.openxmlformats.org/drawingml/2006/main" xmlns:r="http://schemas.openxmlformats.org/officeDocument/2006/relationships" xmlns:p="http://schemas.openxmlformats.org/presentationml/2006/main">
  <p:tag name="ORIGINALHEIGHT" val="4.107124"/>
  <p:tag name="ORIGINALWIDTH" val="3.392876"/>
  <p:tag name="EMFCHILD" val="True"/>
</p:tagLst>
</file>

<file path=ppt/tags/tag1591.xml><?xml version="1.0" encoding="utf-8"?>
<p:tagLst xmlns:a="http://schemas.openxmlformats.org/drawingml/2006/main" xmlns:r="http://schemas.openxmlformats.org/officeDocument/2006/relationships" xmlns:p="http://schemas.openxmlformats.org/presentationml/2006/main">
  <p:tag name="ORIGINALHEIGHT" val="2.738095"/>
  <p:tag name="ORIGINALWIDTH" val="3.452381"/>
  <p:tag name="LATEXADDIN" val="\documentclass{article}&#10;\usepackage[T1]{fontenc}&#10;\usepackage[utf8]{inputenc}&#10;\usepackage{amsmath,amssymb}&#10;\usepackage{lmodern}&#10;\pagestyle{empty}&#10;\begin{document}&#10;\[&#10;\omega = \frac{\lambda}{2}\sqrt{\frac{g}{L}}&#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592.xml><?xml version="1.0" encoding="utf-8"?>
<p:tagLst xmlns:a="http://schemas.openxmlformats.org/drawingml/2006/main" xmlns:r="http://schemas.openxmlformats.org/officeDocument/2006/relationships" xmlns:p="http://schemas.openxmlformats.org/presentationml/2006/main">
  <p:tag name="ORIGINALHEIGHT" val="1.428571"/>
  <p:tag name="ORIGINALWIDTH" val="3.869066"/>
  <p:tag name="EMFCHILD" val="True"/>
</p:tagLst>
</file>

<file path=ppt/tags/tag1593.xml><?xml version="1.0" encoding="utf-8"?>
<p:tagLst xmlns:a="http://schemas.openxmlformats.org/drawingml/2006/main" xmlns:r="http://schemas.openxmlformats.org/officeDocument/2006/relationships" xmlns:p="http://schemas.openxmlformats.org/presentationml/2006/main">
  <p:tag name="ORIGINALHEIGHT" val="4.226209"/>
  <p:tag name="ORIGINALWIDTH" val="2.916686"/>
  <p:tag name="EMFCHILD" val="True"/>
</p:tagLst>
</file>

<file path=ppt/tags/tag1594.xml><?xml version="1.0" encoding="utf-8"?>
<p:tagLst xmlns:a="http://schemas.openxmlformats.org/drawingml/2006/main" xmlns:r="http://schemas.openxmlformats.org/officeDocument/2006/relationships" xmlns:p="http://schemas.openxmlformats.org/presentationml/2006/main">
  <p:tag name="ORIGINALHEIGHT" val="0.2380953"/>
  <p:tag name="ORIGINALWIDTH" val="3.392876"/>
  <p:tag name="EMFCHILD" val="True"/>
</p:tagLst>
</file>

<file path=ppt/tags/tag1595.xml><?xml version="1.0" encoding="utf-8"?>
<p:tagLst xmlns:a="http://schemas.openxmlformats.org/drawingml/2006/main" xmlns:r="http://schemas.openxmlformats.org/officeDocument/2006/relationships" xmlns:p="http://schemas.openxmlformats.org/presentationml/2006/main">
  <p:tag name="ORIGINALHEIGHT" val="3.988114"/>
  <p:tag name="ORIGINALWIDTH" val="2.321448"/>
  <p:tag name="EMFCHILD" val="True"/>
</p:tagLst>
</file>

<file path=ppt/tags/tag1596.xml><?xml version="1.0" encoding="utf-8"?>
<p:tagLst xmlns:a="http://schemas.openxmlformats.org/drawingml/2006/main" xmlns:r="http://schemas.openxmlformats.org/officeDocument/2006/relationships" xmlns:p="http://schemas.openxmlformats.org/presentationml/2006/main">
  <p:tag name="ORIGINALHEIGHT" val="14.46431"/>
  <p:tag name="ORIGINALWIDTH" val="5.297638"/>
  <p:tag name="EMFCHILD" val="True"/>
</p:tagLst>
</file>

<file path=ppt/tags/tag1597.xml><?xml version="1.0" encoding="utf-8"?>
<p:tagLst xmlns:a="http://schemas.openxmlformats.org/drawingml/2006/main" xmlns:r="http://schemas.openxmlformats.org/officeDocument/2006/relationships" xmlns:p="http://schemas.openxmlformats.org/presentationml/2006/main">
  <p:tag name="ORIGINALHEIGHT" val="0.2380953"/>
  <p:tag name="ORIGINALWIDTH" val="5.416686"/>
  <p:tag name="EMFCHILD" val="True"/>
</p:tagLst>
</file>

<file path=ppt/tags/tag1598.xml><?xml version="1.0" encoding="utf-8"?>
<p:tagLst xmlns:a="http://schemas.openxmlformats.org/drawingml/2006/main" xmlns:r="http://schemas.openxmlformats.org/officeDocument/2006/relationships" xmlns:p="http://schemas.openxmlformats.org/presentationml/2006/main">
  <p:tag name="ORIGINALHEIGHT" val="3.869066"/>
  <p:tag name="ORIGINALWIDTH" val="2.67859"/>
  <p:tag name="EMFCHILD" val="True"/>
</p:tagLst>
</file>

<file path=ppt/tags/tag1599.xml><?xml version="1.0" encoding="utf-8"?>
<p:tagLst xmlns:a="http://schemas.openxmlformats.org/drawingml/2006/main" xmlns:r="http://schemas.openxmlformats.org/officeDocument/2006/relationships" xmlns:p="http://schemas.openxmlformats.org/presentationml/2006/main">
  <p:tag name="ORIGINALHEIGHT" val="0.2380953"/>
  <p:tag name="ORIGINALWIDTH" val="3.988114"/>
  <p:tag name="EMFCHILD" val="True"/>
</p:tagLst>
</file>

<file path=ppt/tags/tag16.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160.xml><?xml version="1.0" encoding="utf-8"?>
<p:tagLst xmlns:a="http://schemas.openxmlformats.org/drawingml/2006/main" xmlns:r="http://schemas.openxmlformats.org/officeDocument/2006/relationships" xmlns:p="http://schemas.openxmlformats.org/presentationml/2006/main">
  <p:tag name="ORIGINALHEIGHT" val="3.392839"/>
  <p:tag name="ORIGINALWIDTH" val="2.083353"/>
  <p:tag name="EMFCHILD" val="True"/>
</p:tagLst>
</file>

<file path=ppt/tags/tag1600.xml><?xml version="1.0" encoding="utf-8"?>
<p:tagLst xmlns:a="http://schemas.openxmlformats.org/drawingml/2006/main" xmlns:r="http://schemas.openxmlformats.org/officeDocument/2006/relationships" xmlns:p="http://schemas.openxmlformats.org/presentationml/2006/main">
  <p:tag name="ORIGINALHEIGHT" val="4.047619"/>
  <p:tag name="ORIGINALWIDTH" val="3.511924"/>
  <p:tag name="EMFCHILD" val="True"/>
</p:tagLst>
</file>

<file path=ppt/tags/tag1601.xml><?xml version="1.0" encoding="utf-8"?>
<p:tagLst xmlns:a="http://schemas.openxmlformats.org/drawingml/2006/main" xmlns:r="http://schemas.openxmlformats.org/officeDocument/2006/relationships" xmlns:p="http://schemas.openxmlformats.org/presentationml/2006/main">
  <p:tag name="ORIGINALHEIGHT" val="4.166669"/>
  <p:tag name="ORIGINALWIDTH" val="3.273829"/>
  <p:tag name="LATEXADDIN" val="\documentclass{article}&#10;\usepackage[T1]{fontenc}&#10;\usepackage[utf8]{inputenc}&#10;\usepackage{amsmath,amssymb}&#10;\usepackage{lmodern}&#10;\pagestyle{empty}&#10;\begin{document}&#10;\[&#10;J_0\left( 2\omega\sqrt{\frac{L}{g}}\right)=0&#10;\]&#10;\end{document}&#10;"/>
  <p:tag name="IGUANATEXSIZE" val="21"/>
  <p:tag name="IGUANATEXCURSOR" val="21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602.xml><?xml version="1.0" encoding="utf-8"?>
<p:tagLst xmlns:a="http://schemas.openxmlformats.org/drawingml/2006/main" xmlns:r="http://schemas.openxmlformats.org/officeDocument/2006/relationships" xmlns:p="http://schemas.openxmlformats.org/presentationml/2006/main">
  <p:tag name="ORIGINALHEIGHT" val="2.857144"/>
  <p:tag name="ORIGINALWIDTH" val="1.845257"/>
  <p:tag name="EMFCHILD" val="True"/>
</p:tagLst>
</file>

<file path=ppt/tags/tag1603.xml><?xml version="1.0" encoding="utf-8"?>
<p:tagLst xmlns:a="http://schemas.openxmlformats.org/drawingml/2006/main" xmlns:r="http://schemas.openxmlformats.org/officeDocument/2006/relationships" xmlns:p="http://schemas.openxmlformats.org/presentationml/2006/main">
  <p:tag name="ORIGINALHEIGHT" val="17.6786"/>
  <p:tag name="ORIGINALWIDTH" val="2.976191"/>
  <p:tag name="EMFCHILD" val="True"/>
</p:tagLst>
</file>

<file path=ppt/tags/tag1604.xml><?xml version="1.0" encoding="utf-8"?>
<p:tagLst xmlns:a="http://schemas.openxmlformats.org/drawingml/2006/main" xmlns:r="http://schemas.openxmlformats.org/officeDocument/2006/relationships" xmlns:p="http://schemas.openxmlformats.org/presentationml/2006/main">
  <p:tag name="ORIGINALHEIGHT" val="3.928573"/>
  <p:tag name="ORIGINALWIDTH" val="2.261905"/>
  <p:tag name="EMFCHILD" val="True"/>
</p:tagLst>
</file>

<file path=ppt/tags/tag1605.xml><?xml version="1.0" encoding="utf-8"?>
<p:tagLst xmlns:a="http://schemas.openxmlformats.org/drawingml/2006/main" xmlns:r="http://schemas.openxmlformats.org/officeDocument/2006/relationships" xmlns:p="http://schemas.openxmlformats.org/presentationml/2006/main">
  <p:tag name="ORIGINALHEIGHT" val="2.678592"/>
  <p:tag name="ORIGINALWIDTH" val="3.452381"/>
  <p:tag name="EMFCHILD" val="True"/>
</p:tagLst>
</file>

<file path=ppt/tags/tag1606.xml><?xml version="1.0" encoding="utf-8"?>
<p:tagLst xmlns:a="http://schemas.openxmlformats.org/drawingml/2006/main" xmlns:r="http://schemas.openxmlformats.org/officeDocument/2006/relationships" xmlns:p="http://schemas.openxmlformats.org/presentationml/2006/main">
  <p:tag name="ORIGINALHEIGHT" val="17.6786"/>
  <p:tag name="ORIGINALWIDTH" val="5.238095"/>
  <p:tag name="EMFCHILD" val="True"/>
</p:tagLst>
</file>

<file path=ppt/tags/tag1607.xml><?xml version="1.0" encoding="utf-8"?>
<p:tagLst xmlns:a="http://schemas.openxmlformats.org/drawingml/2006/main" xmlns:r="http://schemas.openxmlformats.org/officeDocument/2006/relationships" xmlns:p="http://schemas.openxmlformats.org/presentationml/2006/main">
  <p:tag name="ORIGINALHEIGHT" val="0.2380954"/>
  <p:tag name="ORIGINALWIDTH" val="5.297638"/>
  <p:tag name="EMFCHILD" val="True"/>
</p:tagLst>
</file>

<file path=ppt/tags/tag1608.xml><?xml version="1.0" encoding="utf-8"?>
<p:tagLst xmlns:a="http://schemas.openxmlformats.org/drawingml/2006/main" xmlns:r="http://schemas.openxmlformats.org/officeDocument/2006/relationships" xmlns:p="http://schemas.openxmlformats.org/presentationml/2006/main">
  <p:tag name="ORIGINALHEIGHT" val="4.047621"/>
  <p:tag name="ORIGINALWIDTH" val="3.511924"/>
  <p:tag name="EMFCHILD" val="True"/>
</p:tagLst>
</file>

<file path=ppt/tags/tag1609.xml><?xml version="1.0" encoding="utf-8"?>
<p:tagLst xmlns:a="http://schemas.openxmlformats.org/drawingml/2006/main" xmlns:r="http://schemas.openxmlformats.org/officeDocument/2006/relationships" xmlns:p="http://schemas.openxmlformats.org/presentationml/2006/main">
  <p:tag name="ORIGINALHEIGHT" val="0.2380954"/>
  <p:tag name="ORIGINALWIDTH" val="3.928572"/>
  <p:tag name="EMFCHILD" val="True"/>
</p:tagLst>
</file>

<file path=ppt/tags/tag161.xml><?xml version="1.0" encoding="utf-8"?>
<p:tagLst xmlns:a="http://schemas.openxmlformats.org/drawingml/2006/main" xmlns:r="http://schemas.openxmlformats.org/officeDocument/2006/relationships" xmlns:p="http://schemas.openxmlformats.org/presentationml/2006/main">
  <p:tag name="ORIGINALHEIGHT" val="0.1190476"/>
  <p:tag name="ORIGINALWIDTH" val="1.607162"/>
  <p:tag name="EMFCHILD" val="True"/>
</p:tagLst>
</file>

<file path=ppt/tags/tag1610.xml><?xml version="1.0" encoding="utf-8"?>
<p:tagLst xmlns:a="http://schemas.openxmlformats.org/drawingml/2006/main" xmlns:r="http://schemas.openxmlformats.org/officeDocument/2006/relationships" xmlns:p="http://schemas.openxmlformats.org/presentationml/2006/main">
  <p:tag name="ORIGINALHEIGHT" val="3.809526"/>
  <p:tag name="ORIGINALWIDTH" val="2.67859"/>
  <p:tag name="EMFCHILD" val="True"/>
</p:tagLst>
</file>

<file path=ppt/tags/tag1611.xml><?xml version="1.0" encoding="utf-8"?>
<p:tagLst xmlns:a="http://schemas.openxmlformats.org/drawingml/2006/main" xmlns:r="http://schemas.openxmlformats.org/officeDocument/2006/relationships" xmlns:p="http://schemas.openxmlformats.org/presentationml/2006/main">
  <p:tag name="ORIGINALHEIGHT" val="17.6786"/>
  <p:tag name="ORIGINALWIDTH" val="2.976191"/>
  <p:tag name="EMFCHILD" val="True"/>
</p:tagLst>
</file>

<file path=ppt/tags/tag1612.xml><?xml version="1.0" encoding="utf-8"?>
<p:tagLst xmlns:a="http://schemas.openxmlformats.org/drawingml/2006/main" xmlns:r="http://schemas.openxmlformats.org/officeDocument/2006/relationships" xmlns:p="http://schemas.openxmlformats.org/presentationml/2006/main">
  <p:tag name="ORIGINALHEIGHT" val="1.369067"/>
  <p:tag name="ORIGINALWIDTH" val="3.869066"/>
  <p:tag name="EMFCHILD" val="True"/>
</p:tagLst>
</file>

<file path=ppt/tags/tag1613.xml><?xml version="1.0" encoding="utf-8"?>
<p:tagLst xmlns:a="http://schemas.openxmlformats.org/drawingml/2006/main" xmlns:r="http://schemas.openxmlformats.org/officeDocument/2006/relationships" xmlns:p="http://schemas.openxmlformats.org/presentationml/2006/main">
  <p:tag name="ORIGINALHEIGHT" val="4.047621"/>
  <p:tag name="ORIGINALWIDTH" val="2.440495"/>
  <p:tag name="EMFCHILD" val="True"/>
</p:tagLst>
</file>

<file path=ppt/tags/tag1614.xml><?xml version="1.0" encoding="utf-8"?>
<p:tagLst xmlns:a="http://schemas.openxmlformats.org/drawingml/2006/main" xmlns:r="http://schemas.openxmlformats.org/officeDocument/2006/relationships" xmlns:p="http://schemas.openxmlformats.org/presentationml/2006/main">
  <p:tag name="ORIGINALHEIGHT" val="4.166667"/>
  <p:tag name="ORIGINALWIDTH" val="3.333333"/>
  <p:tag name="LATEXADDIN" val="\documentclass{article}&#10;\usepackage[T1]{fontenc}&#10;\usepackage[utf8]{inputenc}&#10;\usepackage{amsmath,amssymb}&#10;\usepackage{lmodern}&#10;\pagestyle{empty}&#10;\begin{document}&#10;\[&#10;\Xi = A_xJ_0(\xi) = A_x J_0\left( 2\omega\sqrt{\frac{x}{g}}\right)&#10;\]&#10;\end{document}&#10;"/>
  <p:tag name="IGUANATEXSIZE" val="21"/>
  <p:tag name="IGUANATEXCURSOR" val="188"/>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615.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1616.xml><?xml version="1.0" encoding="utf-8"?>
<p:tagLst xmlns:a="http://schemas.openxmlformats.org/drawingml/2006/main" xmlns:r="http://schemas.openxmlformats.org/officeDocument/2006/relationships" xmlns:p="http://schemas.openxmlformats.org/presentationml/2006/main">
  <p:tag name="ORIGINALHEIGHT" val="4.404762"/>
  <p:tag name="ORIGINALWIDTH" val="3.928572"/>
  <p:tag name="EMFCHILD" val="True"/>
</p:tagLst>
</file>

<file path=ppt/tags/tag1617.xml><?xml version="1.0" encoding="utf-8"?>
<p:tagLst xmlns:a="http://schemas.openxmlformats.org/drawingml/2006/main" xmlns:r="http://schemas.openxmlformats.org/officeDocument/2006/relationships" xmlns:p="http://schemas.openxmlformats.org/presentationml/2006/main">
  <p:tag name="ORIGINALHEIGHT" val="1.904762"/>
  <p:tag name="ORIGINALWIDTH" val="2.142857"/>
  <p:tag name="EMFCHILD" val="True"/>
</p:tagLst>
</file>

<file path=ppt/tags/tag1618.xml><?xml version="1.0" encoding="utf-8"?>
<p:tagLst xmlns:a="http://schemas.openxmlformats.org/drawingml/2006/main" xmlns:r="http://schemas.openxmlformats.org/officeDocument/2006/relationships" xmlns:p="http://schemas.openxmlformats.org/presentationml/2006/main">
  <p:tag name="ORIGINALHEIGHT" val="4.285715"/>
  <p:tag name="ORIGINALWIDTH" val="3.214286"/>
  <p:tag name="EMFCHILD" val="True"/>
</p:tagLst>
</file>

<file path=ppt/tags/tag1619.xml><?xml version="1.0" encoding="utf-8"?>
<p:tagLst xmlns:a="http://schemas.openxmlformats.org/drawingml/2006/main" xmlns:r="http://schemas.openxmlformats.org/officeDocument/2006/relationships" xmlns:p="http://schemas.openxmlformats.org/presentationml/2006/main">
  <p:tag name="ORIGINALHEIGHT" val="2.916686"/>
  <p:tag name="ORIGINALWIDTH" val="1.845257"/>
  <p:tag name="EMFCHILD" val="True"/>
</p:tagLst>
</file>

<file path=ppt/tags/tag162.xml><?xml version="1.0" encoding="utf-8"?>
<p:tagLst xmlns:a="http://schemas.openxmlformats.org/drawingml/2006/main" xmlns:r="http://schemas.openxmlformats.org/officeDocument/2006/relationships" xmlns:p="http://schemas.openxmlformats.org/presentationml/2006/main">
  <p:tag name="ORIGINALHEIGHT" val="2.202363"/>
  <p:tag name="ORIGINALWIDTH" val="2.202401"/>
  <p:tag name="EMFCHILD" val="True"/>
</p:tagLst>
</file>

<file path=ppt/tags/tag1620.xml><?xml version="1.0" encoding="utf-8"?>
<p:tagLst xmlns:a="http://schemas.openxmlformats.org/drawingml/2006/main" xmlns:r="http://schemas.openxmlformats.org/officeDocument/2006/relationships" xmlns:p="http://schemas.openxmlformats.org/presentationml/2006/main">
  <p:tag name="ORIGINALHEIGHT" val="6.130971"/>
  <p:tag name="ORIGINALWIDTH" val="1.309524"/>
  <p:tag name="EMFCHILD" val="True"/>
</p:tagLst>
</file>

<file path=ppt/tags/tag1621.xml><?xml version="1.0" encoding="utf-8"?>
<p:tagLst xmlns:a="http://schemas.openxmlformats.org/drawingml/2006/main" xmlns:r="http://schemas.openxmlformats.org/officeDocument/2006/relationships" xmlns:p="http://schemas.openxmlformats.org/presentationml/2006/main">
  <p:tag name="ORIGINALHEIGHT" val="5.535733"/>
  <p:tag name="ORIGINALWIDTH" val="2.380953"/>
  <p:tag name="EMFCHILD" val="True"/>
</p:tagLst>
</file>

<file path=ppt/tags/tag1622.xml><?xml version="1.0" encoding="utf-8"?>
<p:tagLst xmlns:a="http://schemas.openxmlformats.org/drawingml/2006/main" xmlns:r="http://schemas.openxmlformats.org/officeDocument/2006/relationships" xmlns:p="http://schemas.openxmlformats.org/presentationml/2006/main">
  <p:tag name="ORIGINALHEIGHT" val="6.130971"/>
  <p:tag name="ORIGINALWIDTH" val="1.369066"/>
  <p:tag name="EMFCHILD" val="True"/>
</p:tagLst>
</file>

<file path=ppt/tags/tag1623.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1624.xml><?xml version="1.0" encoding="utf-8"?>
<p:tagLst xmlns:a="http://schemas.openxmlformats.org/drawingml/2006/main" xmlns:r="http://schemas.openxmlformats.org/officeDocument/2006/relationships" xmlns:p="http://schemas.openxmlformats.org/presentationml/2006/main">
  <p:tag name="ORIGINALHEIGHT" val="4.404762"/>
  <p:tag name="ORIGINALWIDTH" val="3.928572"/>
  <p:tag name="EMFCHILD" val="True"/>
</p:tagLst>
</file>

<file path=ppt/tags/tag1625.xml><?xml version="1.0" encoding="utf-8"?>
<p:tagLst xmlns:a="http://schemas.openxmlformats.org/drawingml/2006/main" xmlns:r="http://schemas.openxmlformats.org/officeDocument/2006/relationships" xmlns:p="http://schemas.openxmlformats.org/presentationml/2006/main">
  <p:tag name="ORIGINALHEIGHT" val="1.904762"/>
  <p:tag name="ORIGINALWIDTH" val="2.142857"/>
  <p:tag name="EMFCHILD" val="True"/>
</p:tagLst>
</file>

<file path=ppt/tags/tag1626.xml><?xml version="1.0" encoding="utf-8"?>
<p:tagLst xmlns:a="http://schemas.openxmlformats.org/drawingml/2006/main" xmlns:r="http://schemas.openxmlformats.org/officeDocument/2006/relationships" xmlns:p="http://schemas.openxmlformats.org/presentationml/2006/main">
  <p:tag name="ORIGINALHEIGHT" val="4.285715"/>
  <p:tag name="ORIGINALWIDTH" val="3.214286"/>
  <p:tag name="EMFCHILD" val="True"/>
</p:tagLst>
</file>

<file path=ppt/tags/tag1627.xml><?xml version="1.0" encoding="utf-8"?>
<p:tagLst xmlns:a="http://schemas.openxmlformats.org/drawingml/2006/main" xmlns:r="http://schemas.openxmlformats.org/officeDocument/2006/relationships" xmlns:p="http://schemas.openxmlformats.org/presentationml/2006/main">
  <p:tag name="ORIGINALHEIGHT" val="2.916686"/>
  <p:tag name="ORIGINALWIDTH" val="1.845257"/>
  <p:tag name="EMFCHILD" val="True"/>
</p:tagLst>
</file>

<file path=ppt/tags/tag1628.xml><?xml version="1.0" encoding="utf-8"?>
<p:tagLst xmlns:a="http://schemas.openxmlformats.org/drawingml/2006/main" xmlns:r="http://schemas.openxmlformats.org/officeDocument/2006/relationships" xmlns:p="http://schemas.openxmlformats.org/presentationml/2006/main">
  <p:tag name="ORIGINALHEIGHT" val="14.7024"/>
  <p:tag name="ORIGINALWIDTH" val="2.797638"/>
  <p:tag name="EMFCHILD" val="True"/>
</p:tagLst>
</file>

<file path=ppt/tags/tag1629.xml><?xml version="1.0" encoding="utf-8"?>
<p:tagLst xmlns:a="http://schemas.openxmlformats.org/drawingml/2006/main" xmlns:r="http://schemas.openxmlformats.org/officeDocument/2006/relationships" xmlns:p="http://schemas.openxmlformats.org/presentationml/2006/main">
  <p:tag name="ORIGINALHEIGHT" val="4.107162"/>
  <p:tag name="ORIGINALWIDTH" val="2.261905"/>
  <p:tag name="EMFCHILD" val="True"/>
</p:tagLst>
</file>

<file path=ppt/tags/tag163.xml><?xml version="1.0" encoding="utf-8"?>
<p:tagLst xmlns:a="http://schemas.openxmlformats.org/drawingml/2006/main" xmlns:r="http://schemas.openxmlformats.org/officeDocument/2006/relationships" xmlns:p="http://schemas.openxmlformats.org/presentationml/2006/main">
  <p:tag name="ORIGINALHEIGHT" val="1.130934"/>
  <p:tag name="ORIGINALWIDTH" val="2.976192"/>
  <p:tag name="EMFCHILD" val="True"/>
</p:tagLst>
</file>

<file path=ppt/tags/tag1630.xml><?xml version="1.0" encoding="utf-8"?>
<p:tagLst xmlns:a="http://schemas.openxmlformats.org/drawingml/2006/main" xmlns:r="http://schemas.openxmlformats.org/officeDocument/2006/relationships" xmlns:p="http://schemas.openxmlformats.org/presentationml/2006/main">
  <p:tag name="ORIGINALHEIGHT" val="2.738095"/>
  <p:tag name="ORIGINALWIDTH" val="3.392876"/>
  <p:tag name="EMFCHILD" val="True"/>
</p:tagLst>
</file>

<file path=ppt/tags/tag1631.xml><?xml version="1.0" encoding="utf-8"?>
<p:tagLst xmlns:a="http://schemas.openxmlformats.org/drawingml/2006/main" xmlns:r="http://schemas.openxmlformats.org/officeDocument/2006/relationships" xmlns:p="http://schemas.openxmlformats.org/presentationml/2006/main">
  <p:tag name="ORIGINALHEIGHT" val="14.7024"/>
  <p:tag name="ORIGINALWIDTH" val="5.17859"/>
  <p:tag name="EMFCHILD" val="True"/>
</p:tagLst>
</file>

<file path=ppt/tags/tag1632.xml><?xml version="1.0" encoding="utf-8"?>
<p:tagLst xmlns:a="http://schemas.openxmlformats.org/drawingml/2006/main" xmlns:r="http://schemas.openxmlformats.org/officeDocument/2006/relationships" xmlns:p="http://schemas.openxmlformats.org/presentationml/2006/main">
  <p:tag name="ORIGINALHEIGHT" val="0.2380953"/>
  <p:tag name="ORIGINALWIDTH" val="4.642858"/>
  <p:tag name="EMFCHILD" val="True"/>
</p:tagLst>
</file>

<file path=ppt/tags/tag1633.xml><?xml version="1.0" encoding="utf-8"?>
<p:tagLst xmlns:a="http://schemas.openxmlformats.org/drawingml/2006/main" xmlns:r="http://schemas.openxmlformats.org/officeDocument/2006/relationships" xmlns:p="http://schemas.openxmlformats.org/presentationml/2006/main">
  <p:tag name="ORIGINALHEIGHT" val="2.797638"/>
  <p:tag name="ORIGINALWIDTH" val="2.857143"/>
  <p:tag name="EMFCHILD" val="True"/>
</p:tagLst>
</file>

<file path=ppt/tags/tag1634.xml><?xml version="1.0" encoding="utf-8"?>
<p:tagLst xmlns:a="http://schemas.openxmlformats.org/drawingml/2006/main" xmlns:r="http://schemas.openxmlformats.org/officeDocument/2006/relationships" xmlns:p="http://schemas.openxmlformats.org/presentationml/2006/main">
  <p:tag name="ORIGINALHEIGHT" val="0.2380953"/>
  <p:tag name="ORIGINALWIDTH" val="3.273829"/>
  <p:tag name="EMFCHILD" val="True"/>
</p:tagLst>
</file>

<file path=ppt/tags/tag1635.xml><?xml version="1.0" encoding="utf-8"?>
<p:tagLst xmlns:a="http://schemas.openxmlformats.org/drawingml/2006/main" xmlns:r="http://schemas.openxmlformats.org/officeDocument/2006/relationships" xmlns:p="http://schemas.openxmlformats.org/presentationml/2006/main">
  <p:tag name="ORIGINALHEIGHT" val="3.928572"/>
  <p:tag name="ORIGINALWIDTH" val="2.619048"/>
  <p:tag name="EMFCHILD" val="True"/>
</p:tagLst>
</file>

<file path=ppt/tags/tag1636.xml><?xml version="1.0" encoding="utf-8"?>
<p:tagLst xmlns:a="http://schemas.openxmlformats.org/drawingml/2006/main" xmlns:r="http://schemas.openxmlformats.org/officeDocument/2006/relationships" xmlns:p="http://schemas.openxmlformats.org/presentationml/2006/main">
  <p:tag name="ORIGINALHEIGHT" val="14.7024"/>
  <p:tag name="ORIGINALWIDTH" val="2.797638"/>
  <p:tag name="EMFCHILD" val="True"/>
</p:tagLst>
</file>

<file path=ppt/tags/tag1637.xml><?xml version="1.0" encoding="utf-8"?>
<p:tagLst xmlns:a="http://schemas.openxmlformats.org/drawingml/2006/main" xmlns:r="http://schemas.openxmlformats.org/officeDocument/2006/relationships" xmlns:p="http://schemas.openxmlformats.org/presentationml/2006/main">
  <p:tag name="ORIGINALHEIGHT" val="4.285716"/>
  <p:tag name="ORIGINALWIDTH" val="2.738094"/>
  <p:tag name="LATEXADDIN" val="\documentclass{article}&#10;\usepackage[T1]{fontenc}&#10;\usepackage[utf8]{inputenc}&#10;\usepackage{amsmath,amssymb}&#10;\usepackage{lmodern}&#10;\pagestyle{empty}&#10;\begin{document}&#10;\[&#10;\frac{d^2\Xi}{d\xi^2} +\frac{1}{\xi}\,\frac{\partial \Xi}{\partial \xi} + \Xi = 0&#10;\]&#10;\end{document}&#10;"/>
  <p:tag name="IGUANATEXSIZE" val="21"/>
  <p:tag name="IGUANATEXCURSOR" val="23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638.xml><?xml version="1.0" encoding="utf-8"?>
<p:tagLst xmlns:a="http://schemas.openxmlformats.org/drawingml/2006/main" xmlns:r="http://schemas.openxmlformats.org/officeDocument/2006/relationships" xmlns:p="http://schemas.openxmlformats.org/presentationml/2006/main">
  <p:tag name="ORIGINALHEIGHT" val="2.797639"/>
  <p:tag name="ORIGINALWIDTH" val="1.785713"/>
  <p:tag name="EMFCHILD" val="True"/>
</p:tagLst>
</file>

<file path=ppt/tags/tag1639.xml><?xml version="1.0" encoding="utf-8"?>
<p:tagLst xmlns:a="http://schemas.openxmlformats.org/drawingml/2006/main" xmlns:r="http://schemas.openxmlformats.org/officeDocument/2006/relationships" xmlns:p="http://schemas.openxmlformats.org/presentationml/2006/main">
  <p:tag name="ORIGINALHEIGHT" val="4.107162"/>
  <p:tag name="ORIGINALWIDTH" val="3.333332"/>
  <p:tag name="EMFCHILD" val="True"/>
</p:tagLst>
</file>

<file path=ppt/tags/tag164.xml><?xml version="1.0" encoding="utf-8"?>
<p:tagLst xmlns:a="http://schemas.openxmlformats.org/drawingml/2006/main" xmlns:r="http://schemas.openxmlformats.org/officeDocument/2006/relationships" xmlns:p="http://schemas.openxmlformats.org/presentationml/2006/main">
  <p:tag name="ORIGINALHEIGHT" val="3.333334"/>
  <p:tag name="ORIGINALWIDTH" val="1.845258"/>
  <p:tag name="EMFCHILD" val="True"/>
</p:tagLst>
</file>

<file path=ppt/tags/tag1640.xml><?xml version="1.0" encoding="utf-8"?>
<p:tagLst xmlns:a="http://schemas.openxmlformats.org/drawingml/2006/main" xmlns:r="http://schemas.openxmlformats.org/officeDocument/2006/relationships" xmlns:p="http://schemas.openxmlformats.org/presentationml/2006/main">
  <p:tag name="ORIGINALHEIGHT" val="0.2380953"/>
  <p:tag name="ORIGINALWIDTH" val="9.404757"/>
  <p:tag name="EMFCHILD" val="True"/>
</p:tagLst>
</file>

<file path=ppt/tags/tag1641.xml><?xml version="1.0" encoding="utf-8"?>
<p:tagLst xmlns:a="http://schemas.openxmlformats.org/drawingml/2006/main" xmlns:r="http://schemas.openxmlformats.org/officeDocument/2006/relationships" xmlns:p="http://schemas.openxmlformats.org/presentationml/2006/main">
  <p:tag name="ORIGINALHEIGHT" val="4.22621"/>
  <p:tag name="ORIGINALWIDTH" val="2.738094"/>
  <p:tag name="EMFCHILD" val="True"/>
</p:tagLst>
</file>

<file path=ppt/tags/tag1642.xml><?xml version="1.0" encoding="utf-8"?>
<p:tagLst xmlns:a="http://schemas.openxmlformats.org/drawingml/2006/main" xmlns:r="http://schemas.openxmlformats.org/officeDocument/2006/relationships" xmlns:p="http://schemas.openxmlformats.org/presentationml/2006/main">
  <p:tag name="ORIGINALHEIGHT" val="5.416687"/>
  <p:tag name="ORIGINALWIDTH" val="2.440494"/>
  <p:tag name="EMFCHILD" val="True"/>
</p:tagLst>
</file>

<file path=ppt/tags/tag1643.xml><?xml version="1.0" encoding="utf-8"?>
<p:tagLst xmlns:a="http://schemas.openxmlformats.org/drawingml/2006/main" xmlns:r="http://schemas.openxmlformats.org/officeDocument/2006/relationships" xmlns:p="http://schemas.openxmlformats.org/presentationml/2006/main">
  <p:tag name="ORIGINALHEIGHT" val="2.797639"/>
  <p:tag name="ORIGINALWIDTH" val="1.785713"/>
  <p:tag name="EMFCHILD" val="True"/>
</p:tagLst>
</file>

<file path=ppt/tags/tag1644.xml><?xml version="1.0" encoding="utf-8"?>
<p:tagLst xmlns:a="http://schemas.openxmlformats.org/drawingml/2006/main" xmlns:r="http://schemas.openxmlformats.org/officeDocument/2006/relationships" xmlns:p="http://schemas.openxmlformats.org/presentationml/2006/main">
  <p:tag name="ORIGINALHEIGHT" val="3.988115"/>
  <p:tag name="ORIGINALWIDTH" val="3.809522"/>
  <p:tag name="EMFCHILD" val="True"/>
</p:tagLst>
</file>

<file path=ppt/tags/tag1645.xml><?xml version="1.0" encoding="utf-8"?>
<p:tagLst xmlns:a="http://schemas.openxmlformats.org/drawingml/2006/main" xmlns:r="http://schemas.openxmlformats.org/officeDocument/2006/relationships" xmlns:p="http://schemas.openxmlformats.org/presentationml/2006/main">
  <p:tag name="ORIGINALHEIGHT" val="4.04762"/>
  <p:tag name="ORIGINALWIDTH" val="1.904761"/>
  <p:tag name="EMFCHILD" val="True"/>
</p:tagLst>
</file>

<file path=ppt/tags/tag1646.xml><?xml version="1.0" encoding="utf-8"?>
<p:tagLst xmlns:a="http://schemas.openxmlformats.org/drawingml/2006/main" xmlns:r="http://schemas.openxmlformats.org/officeDocument/2006/relationships" xmlns:p="http://schemas.openxmlformats.org/presentationml/2006/main">
  <p:tag name="ORIGINALHEIGHT" val="0.2380953"/>
  <p:tag name="ORIGINALWIDTH" val="2.916684"/>
  <p:tag name="EMFCHILD" val="True"/>
</p:tagLst>
</file>

<file path=ppt/tags/tag1647.xml><?xml version="1.0" encoding="utf-8"?>
<p:tagLst xmlns:a="http://schemas.openxmlformats.org/drawingml/2006/main" xmlns:r="http://schemas.openxmlformats.org/officeDocument/2006/relationships" xmlns:p="http://schemas.openxmlformats.org/presentationml/2006/main">
  <p:tag name="ORIGINALHEIGHT" val="5.416687"/>
  <p:tag name="ORIGINALWIDTH" val="2.440494"/>
  <p:tag name="EMFCHILD" val="True"/>
</p:tagLst>
</file>

<file path=ppt/tags/tag1648.xml><?xml version="1.0" encoding="utf-8"?>
<p:tagLst xmlns:a="http://schemas.openxmlformats.org/drawingml/2006/main" xmlns:r="http://schemas.openxmlformats.org/officeDocument/2006/relationships" xmlns:p="http://schemas.openxmlformats.org/presentationml/2006/main">
  <p:tag name="ORIGINALHEIGHT" val="4.464305"/>
  <p:tag name="ORIGINALWIDTH" val="2.976189"/>
  <p:tag name="EMFCHILD" val="True"/>
</p:tagLst>
</file>

<file path=ppt/tags/tag1649.xml><?xml version="1.0" encoding="utf-8"?>
<p:tagLst xmlns:a="http://schemas.openxmlformats.org/drawingml/2006/main" xmlns:r="http://schemas.openxmlformats.org/officeDocument/2006/relationships" xmlns:p="http://schemas.openxmlformats.org/presentationml/2006/main">
  <p:tag name="ORIGINALHEIGHT" val="4.107162"/>
  <p:tag name="ORIGINALWIDTH" val="3.392874"/>
  <p:tag name="EMFCHILD" val="True"/>
</p:tagLst>
</file>

<file path=ppt/tags/tag165.xml><?xml version="1.0" encoding="utf-8"?>
<p:tagLst xmlns:a="http://schemas.openxmlformats.org/drawingml/2006/main" xmlns:r="http://schemas.openxmlformats.org/officeDocument/2006/relationships" xmlns:p="http://schemas.openxmlformats.org/presentationml/2006/main">
  <p:tag name="ORIGINALHEIGHT" val="4.226171"/>
  <p:tag name="ORIGINALWIDTH" val="1.488114"/>
  <p:tag name="LATEXADDIN" val="\documentclass{article}&#10;\usepackage[T1]{fontenc}&#10;\usepackage[utf8]{inputenc}&#10;\usepackage{amsmath,amssymb}&#10;\usepackage{lmodern}&#10;\pagestyle{empty}&#10;\begin{document}&#10;\[&#10;\left\{&#10;\begin{aligned}&#10;&amp;\dot{x}=\epsilon\left(x-\frac{1}{3}x^3\right)-y\\&#10;&amp;\dot{y}=x&#10;\end{aligned}&#10;\right.&#10;\]&#10;&#10;\end{document}&#10;"/>
  <p:tag name="IGUANATEXSIZE" val="21"/>
  <p:tag name="IGUANATEXCURSOR" val="264"/>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1650.xml><?xml version="1.0" encoding="utf-8"?>
<p:tagLst xmlns:a="http://schemas.openxmlformats.org/drawingml/2006/main" xmlns:r="http://schemas.openxmlformats.org/officeDocument/2006/relationships" xmlns:p="http://schemas.openxmlformats.org/presentationml/2006/main">
  <p:tag name="ORIGINALHEIGHT" val="0.2380953"/>
  <p:tag name="ORIGINALWIDTH" val="7.202396"/>
  <p:tag name="EMFCHILD" val="True"/>
</p:tagLst>
</file>

<file path=ppt/tags/tag1651.xml><?xml version="1.0" encoding="utf-8"?>
<p:tagLst xmlns:a="http://schemas.openxmlformats.org/drawingml/2006/main" xmlns:r="http://schemas.openxmlformats.org/officeDocument/2006/relationships" xmlns:p="http://schemas.openxmlformats.org/presentationml/2006/main">
  <p:tag name="ORIGINALHEIGHT" val="4.404763"/>
  <p:tag name="ORIGINALWIDTH" val="2.976189"/>
  <p:tag name="EMFCHILD" val="True"/>
</p:tagLst>
</file>

<file path=ppt/tags/tag1652.xml><?xml version="1.0" encoding="utf-8"?>
<p:tagLst xmlns:a="http://schemas.openxmlformats.org/drawingml/2006/main" xmlns:r="http://schemas.openxmlformats.org/officeDocument/2006/relationships" xmlns:p="http://schemas.openxmlformats.org/presentationml/2006/main">
  <p:tag name="ORIGINALHEIGHT" val="5.416687"/>
  <p:tag name="ORIGINALWIDTH" val="2.440494"/>
  <p:tag name="EMFCHILD" val="True"/>
</p:tagLst>
</file>

<file path=ppt/tags/tag1653.xml><?xml version="1.0" encoding="utf-8"?>
<p:tagLst xmlns:a="http://schemas.openxmlformats.org/drawingml/2006/main" xmlns:r="http://schemas.openxmlformats.org/officeDocument/2006/relationships" xmlns:p="http://schemas.openxmlformats.org/presentationml/2006/main">
  <p:tag name="ORIGINALHEIGHT" val="3.988115"/>
  <p:tag name="ORIGINALWIDTH" val="3.809522"/>
  <p:tag name="EMFCHILD" val="True"/>
</p:tagLst>
</file>

<file path=ppt/tags/tag1654.xml><?xml version="1.0" encoding="utf-8"?>
<p:tagLst xmlns:a="http://schemas.openxmlformats.org/drawingml/2006/main" xmlns:r="http://schemas.openxmlformats.org/officeDocument/2006/relationships" xmlns:p="http://schemas.openxmlformats.org/presentationml/2006/main">
  <p:tag name="ORIGINALHEIGHT" val="4.04762"/>
  <p:tag name="ORIGINALWIDTH" val="3.392874"/>
  <p:tag name="EMFCHILD" val="True"/>
</p:tagLst>
</file>

<file path=ppt/tags/tag1655.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2"/>
  <p:tag name="EMFCHILD" val="True"/>
</p:tagLst>
</file>

<file path=ppt/tags/tag1656.xml><?xml version="1.0" encoding="utf-8"?>
<p:tagLst xmlns:a="http://schemas.openxmlformats.org/drawingml/2006/main" xmlns:r="http://schemas.openxmlformats.org/officeDocument/2006/relationships" xmlns:p="http://schemas.openxmlformats.org/presentationml/2006/main">
  <p:tag name="ORIGINALHEIGHT" val="4.107162"/>
  <p:tag name="ORIGINALWIDTH" val="2.440494"/>
  <p:tag name="EMFCHILD" val="True"/>
</p:tagLst>
</file>

<file path=ppt/tags/tag1657.xml><?xml version="1.0" encoding="utf-8"?>
<p:tagLst xmlns:a="http://schemas.openxmlformats.org/drawingml/2006/main" xmlns:r="http://schemas.openxmlformats.org/officeDocument/2006/relationships" xmlns:p="http://schemas.openxmlformats.org/presentationml/2006/main">
  <p:tag name="ORIGINALHEIGHT" val="12.79765"/>
  <p:tag name="ORIGINALWIDTH" val="7.32144"/>
  <p:tag name="LATEXADDIN" val="\documentclass{article}&#10;\usepackage[T1]{fontenc}&#10;\usepackage[utf8]{inputenc}&#10;\usepackage{amsmath,amssymb}&#10;\usepackage{lmodern}&#10;\pagestyle{empty}&#10;\begin{document}&#10;\[\frac{\partial u}{\partial x}\]&#10;\end{document}&#10;"/>
  <p:tag name="IGUANATEXSIZE" val="21"/>
  <p:tag name="IGUANATEXCURSOR" val="195"/>
  <p:tag name="TRANSPARENCY" val="True"/>
  <p:tag name="FILENAME" val=""/>
  <p:tag name="LATEXENGINEID" val="1"/>
  <p:tag name="TEMPFOLDER" val="D:\temp\"/>
  <p:tag name="LATEXFORMHEIGHT" val="312"/>
  <p:tag name="LATEXFORMWIDTH" val="384"/>
  <p:tag name="LATEXFORMWRAP" val="True"/>
  <p:tag name="BITMAPVECTOR" val="1"/>
</p:tagLst>
</file>

<file path=ppt/tags/tag1658.xml><?xml version="1.0" encoding="utf-8"?>
<p:tagLst xmlns:a="http://schemas.openxmlformats.org/drawingml/2006/main" xmlns:r="http://schemas.openxmlformats.org/officeDocument/2006/relationships" xmlns:p="http://schemas.openxmlformats.org/presentationml/2006/main">
  <p:tag name="ORIGINALHEIGHT" val="27.02383"/>
  <p:tag name="ORIGINALWIDTH" val="78.45241"/>
  <p:tag name="LATEXADDIN" val="\documentclass{article}&#10;\usepackage[T1]{fontenc}&#10;\usepackage[utf8]{inputenc}&#10;\usepackage{amsmath,amssymb}&#10;\usepackage{lmodern}&#10;\pagestyle{empty}&#10;\begin{document}&#10;\begin{align*}&#10;&amp;&#10;\frac{\partial u}{\partial x}(x+dx,t) =&#10;\\&amp;&#10;\frac{\partial u}{\partial x}(x,t)+\frac{\partial^2 u}{\partial x^2}(x,t)dx+O(dt^2)&#10;\end{align*}&#10;\end{document}&#10;"/>
  <p:tag name="IGUANATEXSIZE" val="21"/>
  <p:tag name="IGUANATEXCURSOR" val="319"/>
  <p:tag name="TRANSPARENCY" val="True"/>
  <p:tag name="FILENAME" val=""/>
  <p:tag name="LATEXENGINEID" val="1"/>
  <p:tag name="TEMPFOLDER" val="D:\temp\"/>
  <p:tag name="LATEXFORMHEIGHT" val="312"/>
  <p:tag name="LATEXFORMWIDTH" val="384"/>
  <p:tag name="LATEXFORMWRAP" val="True"/>
  <p:tag name="BITMAPVECTOR" val="1"/>
</p:tagLst>
</file>

<file path=ppt/tags/tag1659.xml><?xml version="1.0" encoding="utf-8"?>
<p:tagLst xmlns:a="http://schemas.openxmlformats.org/drawingml/2006/main" xmlns:r="http://schemas.openxmlformats.org/officeDocument/2006/relationships" xmlns:p="http://schemas.openxmlformats.org/presentationml/2006/main">
  <p:tag name="ORIGINALHEIGHT" val="15.17859"/>
  <p:tag name="ORIGINALWIDTH" val="113.0952"/>
  <p:tag name="LATEXADDIN" val="\documentclass{article}&#10;\usepackage[T1]{fontenc}&#10;\usepackage[utf8]{inputenc}&#10;\usepackage{amsmath,amssymb}&#10;\usepackage{lmodern}&#10;\pagestyle{empty}&#10;\begin{document}&#10;\[&#10;\rho S \,dx \frac{\partial^2 u}{\partial t^2}&#10;= ES\left(\frac{\partial u}{\partial x}+\frac{\partial^2 u}{\partial x^2}-\frac{\partial u}{\partial x}&#10;\right)+O(dx^2)&#10;\]&#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Lst>
</file>

<file path=ppt/tags/tag166.xml><?xml version="1.0" encoding="utf-8"?>
<p:tagLst xmlns:a="http://schemas.openxmlformats.org/drawingml/2006/main" xmlns:r="http://schemas.openxmlformats.org/officeDocument/2006/relationships" xmlns:p="http://schemas.openxmlformats.org/presentationml/2006/main">
  <p:tag name="ORIGINALHEIGHT" val="1.488076"/>
  <p:tag name="ORIGINALWIDTH" val="0.5357329"/>
  <p:tag name="EMFCHILD" val="True"/>
</p:tagLst>
</file>

<file path=ppt/tags/tag1660.xml><?xml version="1.0" encoding="utf-8"?>
<p:tagLst xmlns:a="http://schemas.openxmlformats.org/drawingml/2006/main" xmlns:r="http://schemas.openxmlformats.org/officeDocument/2006/relationships" xmlns:p="http://schemas.openxmlformats.org/presentationml/2006/main">
  <p:tag name="ORIGINALHEIGHT" val="18.15479"/>
  <p:tag name="ORIGINALWIDTH" val="68.74995"/>
  <p:tag name="LATEXADDIN" val="\documentclass{article}&#10;\usepackage[T1]{fontenc}&#10;\usepackage[utf8]{inputenc}&#10;\usepackage{amsmath,amssymb}&#10;\usepackage{lmodern}&#10;\pagestyle{empty}&#10;\begin{document}&#10;\[&#10;\frac{\partial^2 u}{\partial t^2}&#10;= c^2\frac{\partial^2 u}{\partial x^2}\quad \left(c=\sqrt{\frac{E}{\rho}}\right)&#10;\]&#10;&#10;\end{document}&#10;"/>
  <p:tag name="IGUANATEXSIZE" val="21"/>
  <p:tag name="IGUANATEXCURSOR" val="165"/>
  <p:tag name="TRANSPARENCY" val="True"/>
  <p:tag name="FILENAME" val=""/>
  <p:tag name="LATEXENGINEID" val="1"/>
  <p:tag name="TEMPFOLDER" val="D:\temp\"/>
  <p:tag name="LATEXFORMHEIGHT" val="312"/>
  <p:tag name="LATEXFORMWIDTH" val="384"/>
  <p:tag name="LATEXFORMWRAP" val="True"/>
  <p:tag name="BITMAPVECTOR" val="1"/>
</p:tagLst>
</file>

<file path=ppt/tags/tag1661.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LATEXADDIN" val="\documentclass{article}&#10;\usepackage[T1]{fontenc}&#10;\usepackage[utf8]{inputenc}&#10;\usepackage{amsmath,amssymb}&#10;\usepackage{lmodern}&#10;\pagestyle{empty}&#10;\begin{document}&#10;\[&#10;\frac{\partial^2 u}{\partial t^2}&#10;= c^2\frac{\partial^2 u}{\partial x^2}\quad \left(c=\sqrt{\frac{E}{\rho}}\right)&#10;\]&#10;&#10;\end{document}&#10;"/>
  <p:tag name="IGUANATEXSIZE" val="21"/>
  <p:tag name="IGUANATEXCURSOR" val="16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662.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663.xml><?xml version="1.0" encoding="utf-8"?>
<p:tagLst xmlns:a="http://schemas.openxmlformats.org/drawingml/2006/main" xmlns:r="http://schemas.openxmlformats.org/officeDocument/2006/relationships" xmlns:p="http://schemas.openxmlformats.org/presentationml/2006/main">
  <p:tag name="ORIGINALHEIGHT" val="2.678592"/>
  <p:tag name="ORIGINALWIDTH" val="2.916647"/>
  <p:tag name="EMFCHILD" val="True"/>
</p:tagLst>
</file>

<file path=ppt/tags/tag1664.xml><?xml version="1.0" encoding="utf-8"?>
<p:tagLst xmlns:a="http://schemas.openxmlformats.org/drawingml/2006/main" xmlns:r="http://schemas.openxmlformats.org/officeDocument/2006/relationships" xmlns:p="http://schemas.openxmlformats.org/presentationml/2006/main">
  <p:tag name="ORIGINALHEIGHT" val="0.2380954"/>
  <p:tag name="ORIGINALWIDTH" val="9.166664"/>
  <p:tag name="EMFCHILD" val="True"/>
</p:tagLst>
</file>

<file path=ppt/tags/tag1665.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1666.xml><?xml version="1.0" encoding="utf-8"?>
<p:tagLst xmlns:a="http://schemas.openxmlformats.org/drawingml/2006/main" xmlns:r="http://schemas.openxmlformats.org/officeDocument/2006/relationships" xmlns:p="http://schemas.openxmlformats.org/presentationml/2006/main">
  <p:tag name="ORIGINALHEIGHT" val="3.750021"/>
  <p:tag name="ORIGINALWIDTH" val="1.785714"/>
  <p:tag name="EMFCHILD" val="True"/>
</p:tagLst>
</file>

<file path=ppt/tags/tag1667.xml><?xml version="1.0" encoding="utf-8"?>
<p:tagLst xmlns:a="http://schemas.openxmlformats.org/drawingml/2006/main" xmlns:r="http://schemas.openxmlformats.org/officeDocument/2006/relationships" xmlns:p="http://schemas.openxmlformats.org/presentationml/2006/main">
  <p:tag name="ORIGINALHEIGHT" val="2.738097"/>
  <p:tag name="ORIGINALWIDTH" val="1.726171"/>
  <p:tag name="EMFCHILD" val="True"/>
</p:tagLst>
</file>

<file path=ppt/tags/tag1668.xml><?xml version="1.0" encoding="utf-8"?>
<p:tagLst xmlns:a="http://schemas.openxmlformats.org/drawingml/2006/main" xmlns:r="http://schemas.openxmlformats.org/officeDocument/2006/relationships" xmlns:p="http://schemas.openxmlformats.org/presentationml/2006/main">
  <p:tag name="ORIGINALHEIGHT" val="1.369067"/>
  <p:tag name="ORIGINALWIDTH" val="3.74998"/>
  <p:tag name="EMFCHILD" val="True"/>
</p:tagLst>
</file>

<file path=ppt/tags/tag1669.xml><?xml version="1.0" encoding="utf-8"?>
<p:tagLst xmlns:a="http://schemas.openxmlformats.org/drawingml/2006/main" xmlns:r="http://schemas.openxmlformats.org/officeDocument/2006/relationships" xmlns:p="http://schemas.openxmlformats.org/presentationml/2006/main">
  <p:tag name="ORIGINALHEIGHT" val="2.678592"/>
  <p:tag name="ORIGINALWIDTH" val="2.202361"/>
  <p:tag name="EMFCHILD" val="True"/>
</p:tagLst>
</file>

<file path=ppt/tags/tag167.xml><?xml version="1.0" encoding="utf-8"?>
<p:tagLst xmlns:a="http://schemas.openxmlformats.org/drawingml/2006/main" xmlns:r="http://schemas.openxmlformats.org/officeDocument/2006/relationships" xmlns:p="http://schemas.openxmlformats.org/presentationml/2006/main">
  <p:tag name="ORIGINALHEIGHT" val="8.45238"/>
  <p:tag name="ORIGINALWIDTH" val="1.488114"/>
  <p:tag name="EMFCHILD" val="True"/>
</p:tagLst>
</file>

<file path=ppt/tags/tag1670.xml><?xml version="1.0" encoding="utf-8"?>
<p:tagLst xmlns:a="http://schemas.openxmlformats.org/drawingml/2006/main" xmlns:r="http://schemas.openxmlformats.org/officeDocument/2006/relationships" xmlns:p="http://schemas.openxmlformats.org/presentationml/2006/main">
  <p:tag name="ORIGINALHEIGHT" val="2.738097"/>
  <p:tag name="ORIGINALWIDTH" val="1.726171"/>
  <p:tag name="EMFCHILD" val="True"/>
</p:tagLst>
</file>

<file path=ppt/tags/tag1671.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1672.xml><?xml version="1.0" encoding="utf-8"?>
<p:tagLst xmlns:a="http://schemas.openxmlformats.org/drawingml/2006/main" xmlns:r="http://schemas.openxmlformats.org/officeDocument/2006/relationships" xmlns:p="http://schemas.openxmlformats.org/presentationml/2006/main">
  <p:tag name="ORIGINALHEIGHT" val="2.738097"/>
  <p:tag name="ORIGINALWIDTH" val="1.726171"/>
  <p:tag name="EMFCHILD" val="True"/>
</p:tagLst>
</file>

<file path=ppt/tags/tag1673.xml><?xml version="1.0" encoding="utf-8"?>
<p:tagLst xmlns:a="http://schemas.openxmlformats.org/drawingml/2006/main" xmlns:r="http://schemas.openxmlformats.org/officeDocument/2006/relationships" xmlns:p="http://schemas.openxmlformats.org/presentationml/2006/main">
  <p:tag name="ORIGINALHEIGHT" val="2.678592"/>
  <p:tag name="ORIGINALWIDTH" val="2.916647"/>
  <p:tag name="EMFCHILD" val="True"/>
</p:tagLst>
</file>

<file path=ppt/tags/tag1674.xml><?xml version="1.0" encoding="utf-8"?>
<p:tagLst xmlns:a="http://schemas.openxmlformats.org/drawingml/2006/main" xmlns:r="http://schemas.openxmlformats.org/officeDocument/2006/relationships" xmlns:p="http://schemas.openxmlformats.org/presentationml/2006/main">
  <p:tag name="ORIGINALHEIGHT" val="0.2380954"/>
  <p:tag name="ORIGINALWIDTH" val="9.166664"/>
  <p:tag name="EMFCHILD" val="True"/>
</p:tagLst>
</file>

<file path=ppt/tags/tag1675.xml><?xml version="1.0" encoding="utf-8"?>
<p:tagLst xmlns:a="http://schemas.openxmlformats.org/drawingml/2006/main" xmlns:r="http://schemas.openxmlformats.org/officeDocument/2006/relationships" xmlns:p="http://schemas.openxmlformats.org/presentationml/2006/main">
  <p:tag name="ORIGINALHEIGHT" val="4.345259"/>
  <p:tag name="ORIGINALWIDTH" val="3.035695"/>
  <p:tag name="EMFCHILD" val="True"/>
</p:tagLst>
</file>

<file path=ppt/tags/tag1676.xml><?xml version="1.0" encoding="utf-8"?>
<p:tagLst xmlns:a="http://schemas.openxmlformats.org/drawingml/2006/main" xmlns:r="http://schemas.openxmlformats.org/officeDocument/2006/relationships" xmlns:p="http://schemas.openxmlformats.org/presentationml/2006/main">
  <p:tag name="ORIGINALHEIGHT" val="2.619049"/>
  <p:tag name="ORIGINALWIDTH" val="2.857142"/>
  <p:tag name="EMFCHILD" val="True"/>
</p:tagLst>
</file>

<file path=ppt/tags/tag1677.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678.xml><?xml version="1.0" encoding="utf-8"?>
<p:tagLst xmlns:a="http://schemas.openxmlformats.org/drawingml/2006/main" xmlns:r="http://schemas.openxmlformats.org/officeDocument/2006/relationships" xmlns:p="http://schemas.openxmlformats.org/presentationml/2006/main">
  <p:tag name="ORIGINALHEIGHT" val="17.6786"/>
  <p:tag name="ORIGINALWIDTH" val="2.97619"/>
  <p:tag name="EMFCHILD" val="True"/>
</p:tagLst>
</file>

<file path=ppt/tags/tag1679.xml><?xml version="1.0" encoding="utf-8"?>
<p:tagLst xmlns:a="http://schemas.openxmlformats.org/drawingml/2006/main" xmlns:r="http://schemas.openxmlformats.org/officeDocument/2006/relationships" xmlns:p="http://schemas.openxmlformats.org/presentationml/2006/main">
  <p:tag name="ORIGINALHEIGHT" val="2.678592"/>
  <p:tag name="ORIGINALWIDTH" val="2.202361"/>
  <p:tag name="EMFCHILD" val="True"/>
</p:tagLst>
</file>

<file path=ppt/tags/tag168.xml><?xml version="1.0" encoding="utf-8"?>
<p:tagLst xmlns:a="http://schemas.openxmlformats.org/drawingml/2006/main" xmlns:r="http://schemas.openxmlformats.org/officeDocument/2006/relationships" xmlns:p="http://schemas.openxmlformats.org/presentationml/2006/main">
  <p:tag name="ORIGINALHEIGHT" val="1.488076"/>
  <p:tag name="ORIGINALWIDTH" val="0.5357329"/>
  <p:tag name="EMFCHILD" val="True"/>
</p:tagLst>
</file>

<file path=ppt/tags/tag1680.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3"/>
  <p:tag name="EMFCHILD" val="True"/>
</p:tagLst>
</file>

<file path=ppt/tags/tag1681.xml><?xml version="1.0" encoding="utf-8"?>
<p:tagLst xmlns:a="http://schemas.openxmlformats.org/drawingml/2006/main" xmlns:r="http://schemas.openxmlformats.org/officeDocument/2006/relationships" xmlns:p="http://schemas.openxmlformats.org/presentationml/2006/main">
  <p:tag name="ORIGINALHEIGHT" val="17.6786"/>
  <p:tag name="ORIGINALWIDTH" val="5.178551"/>
  <p:tag name="EMFCHILD" val="True"/>
</p:tagLst>
</file>

<file path=ppt/tags/tag1682.xml><?xml version="1.0" encoding="utf-8"?>
<p:tagLst xmlns:a="http://schemas.openxmlformats.org/drawingml/2006/main" xmlns:r="http://schemas.openxmlformats.org/officeDocument/2006/relationships" xmlns:p="http://schemas.openxmlformats.org/presentationml/2006/main">
  <p:tag name="ORIGINALHEIGHT" val="0.2380954"/>
  <p:tag name="ORIGINALWIDTH" val="5.892837"/>
  <p:tag name="EMFCHILD" val="True"/>
</p:tagLst>
</file>

<file path=ppt/tags/tag1683.xml><?xml version="1.0" encoding="utf-8"?>
<p:tagLst xmlns:a="http://schemas.openxmlformats.org/drawingml/2006/main" xmlns:r="http://schemas.openxmlformats.org/officeDocument/2006/relationships" xmlns:p="http://schemas.openxmlformats.org/presentationml/2006/main">
  <p:tag name="ORIGINALHEIGHT" val="4.047621"/>
  <p:tag name="ORIGINALWIDTH" val="4.107123"/>
  <p:tag name="EMFCHILD" val="True"/>
</p:tagLst>
</file>

<file path=ppt/tags/tag1684.xml><?xml version="1.0" encoding="utf-8"?>
<p:tagLst xmlns:a="http://schemas.openxmlformats.org/drawingml/2006/main" xmlns:r="http://schemas.openxmlformats.org/officeDocument/2006/relationships" xmlns:p="http://schemas.openxmlformats.org/presentationml/2006/main">
  <p:tag name="ORIGINALHEIGHT" val="0.2380954"/>
  <p:tag name="ORIGINALWIDTH" val="4.523808"/>
  <p:tag name="EMFCHILD" val="True"/>
</p:tagLst>
</file>

<file path=ppt/tags/tag1685.xml><?xml version="1.0" encoding="utf-8"?>
<p:tagLst xmlns:a="http://schemas.openxmlformats.org/drawingml/2006/main" xmlns:r="http://schemas.openxmlformats.org/officeDocument/2006/relationships" xmlns:p="http://schemas.openxmlformats.org/presentationml/2006/main">
  <p:tag name="ORIGINALHEIGHT" val="3.869068"/>
  <p:tag name="ORIGINALWIDTH" val="2.678552"/>
  <p:tag name="EMFCHILD" val="True"/>
</p:tagLst>
</file>

<file path=ppt/tags/tag1686.xml><?xml version="1.0" encoding="utf-8"?>
<p:tagLst xmlns:a="http://schemas.openxmlformats.org/drawingml/2006/main" xmlns:r="http://schemas.openxmlformats.org/officeDocument/2006/relationships" xmlns:p="http://schemas.openxmlformats.org/presentationml/2006/main">
  <p:tag name="ORIGINALHEIGHT" val="17.6786"/>
  <p:tag name="ORIGINALWIDTH" val="2.97619"/>
  <p:tag name="EMFCHILD" val="True"/>
</p:tagLst>
</file>

<file path=ppt/tags/tag1687.xml><?xml version="1.0" encoding="utf-8"?>
<p:tagLst xmlns:a="http://schemas.openxmlformats.org/drawingml/2006/main" xmlns:r="http://schemas.openxmlformats.org/officeDocument/2006/relationships" xmlns:p="http://schemas.openxmlformats.org/presentationml/2006/main">
  <p:tag name="ORIGINALHEIGHT" val="4.047618"/>
  <p:tag name="ORIGINALWIDTH" val="2.619047"/>
  <p:tag name="LATEXADDIN" val="\documentclass{article}&#10;\usepackage[T1]{fontenc}&#10;\usepackage[utf8]{inputenc}&#10;\usepackage{amsmath,amssymb}&#10;\usepackage{lmodern}&#10;\pagestyle{empty}&#10;\begin{document}&#10;\[&#10;\rho S \,dx \frac{\partial^2 u}{\partial t^2}&#10;= ES\left(\frac{\partial u}{\partial x}+\frac{\partial^2 u}{\partial x^2}-\frac{\partial u}{\partial x}&#10;\right)+O(dx^2)&#10;\]&#1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688.xml><?xml version="1.0" encoding="utf-8"?>
<p:tagLst xmlns:a="http://schemas.openxmlformats.org/drawingml/2006/main" xmlns:r="http://schemas.openxmlformats.org/officeDocument/2006/relationships" xmlns:p="http://schemas.openxmlformats.org/presentationml/2006/main">
  <p:tag name="ORIGINALHEIGHT" val="4.464303"/>
  <p:tag name="ORIGINALWIDTH" val="3.333333"/>
  <p:tag name="EMFCHILD" val="True"/>
</p:tagLst>
</file>

<file path=ppt/tags/tag1689.xml><?xml version="1.0" encoding="utf-8"?>
<p:tagLst xmlns:a="http://schemas.openxmlformats.org/drawingml/2006/main" xmlns:r="http://schemas.openxmlformats.org/officeDocument/2006/relationships" xmlns:p="http://schemas.openxmlformats.org/presentationml/2006/main">
  <p:tag name="ORIGINALHEIGHT" val="4.345255"/>
  <p:tag name="ORIGINALWIDTH" val="2.67859"/>
  <p:tag name="EMFCHILD" val="True"/>
</p:tagLst>
</file>

<file path=ppt/tags/tag169.xml><?xml version="1.0" encoding="utf-8"?>
<p:tagLst xmlns:a="http://schemas.openxmlformats.org/drawingml/2006/main" xmlns:r="http://schemas.openxmlformats.org/officeDocument/2006/relationships" xmlns:p="http://schemas.openxmlformats.org/presentationml/2006/main">
  <p:tag name="ORIGINALHEIGHT" val="4.226171"/>
  <p:tag name="ORIGINALWIDTH" val="1.488114"/>
  <p:tag name="EMFCHILD" val="True"/>
</p:tagLst>
</file>

<file path=ppt/tags/tag1690.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691.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69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1693.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5"/>
  <p:tag name="EMFCHILD" val="True"/>
</p:tagLst>
</file>

<file path=ppt/tags/tag1694.xml><?xml version="1.0" encoding="utf-8"?>
<p:tagLst xmlns:a="http://schemas.openxmlformats.org/drawingml/2006/main" xmlns:r="http://schemas.openxmlformats.org/officeDocument/2006/relationships" xmlns:p="http://schemas.openxmlformats.org/presentationml/2006/main">
  <p:tag name="ORIGINALHEIGHT" val="0.2380952"/>
  <p:tag name="ORIGINALWIDTH" val="9.107162"/>
  <p:tag name="EMFCHILD" val="True"/>
</p:tagLst>
</file>

<file path=ppt/tags/tag1695.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696.xml><?xml version="1.0" encoding="utf-8"?>
<p:tagLst xmlns:a="http://schemas.openxmlformats.org/drawingml/2006/main" xmlns:r="http://schemas.openxmlformats.org/officeDocument/2006/relationships" xmlns:p="http://schemas.openxmlformats.org/presentationml/2006/main">
  <p:tag name="ORIGINALHEIGHT" val="3.92857"/>
  <p:tag name="ORIGINALWIDTH" val="1.726209"/>
  <p:tag name="EMFCHILD" val="True"/>
</p:tagLst>
</file>

<file path=ppt/tags/tag1697.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1698.xml><?xml version="1.0" encoding="utf-8"?>
<p:tagLst xmlns:a="http://schemas.openxmlformats.org/drawingml/2006/main" xmlns:r="http://schemas.openxmlformats.org/officeDocument/2006/relationships" xmlns:p="http://schemas.openxmlformats.org/presentationml/2006/main">
  <p:tag name="ORIGINALHEIGHT" val="1.428571"/>
  <p:tag name="ORIGINALWIDTH" val="3.750019"/>
  <p:tag name="EMFCHILD" val="True"/>
</p:tagLst>
</file>

<file path=ppt/tags/tag1699.xml><?xml version="1.0" encoding="utf-8"?>
<p:tagLst xmlns:a="http://schemas.openxmlformats.org/drawingml/2006/main" xmlns:r="http://schemas.openxmlformats.org/officeDocument/2006/relationships" xmlns:p="http://schemas.openxmlformats.org/presentationml/2006/main">
  <p:tag name="ORIGINALHEIGHT" val="4.226208"/>
  <p:tag name="ORIGINALWIDTH" val="4.107161"/>
  <p:tag name="EMFCHILD" val="True"/>
</p:tagLst>
</file>

<file path=ppt/tags/tag17.xml><?xml version="1.0" encoding="utf-8"?>
<p:tagLst xmlns:a="http://schemas.openxmlformats.org/drawingml/2006/main" xmlns:r="http://schemas.openxmlformats.org/officeDocument/2006/relationships" xmlns:p="http://schemas.openxmlformats.org/presentationml/2006/main">
  <p:tag name="ORIGINALHEIGHT" val="4.435484"/>
  <p:tag name="ORIGINALWIDTH" val="4.395174"/>
  <p:tag name="EMFCHILD" val="True"/>
</p:tagLst>
</file>

<file path=ppt/tags/tag170.xml><?xml version="1.0" encoding="utf-8"?>
<p:tagLst xmlns:a="http://schemas.openxmlformats.org/drawingml/2006/main" xmlns:r="http://schemas.openxmlformats.org/officeDocument/2006/relationships" xmlns:p="http://schemas.openxmlformats.org/presentationml/2006/main">
  <p:tag name="ORIGINALHEIGHT" val="0.5356955"/>
  <p:tag name="ORIGINALWIDTH" val="0.4761903"/>
  <p:tag name="EMFCHILD" val="True"/>
</p:tagLst>
</file>

<file path=ppt/tags/tag1700.xml><?xml version="1.0" encoding="utf-8"?>
<p:tagLst xmlns:a="http://schemas.openxmlformats.org/drawingml/2006/main" xmlns:r="http://schemas.openxmlformats.org/officeDocument/2006/relationships" xmlns:p="http://schemas.openxmlformats.org/presentationml/2006/main">
  <p:tag name="ORIGINALHEIGHT" val="4.464303"/>
  <p:tag name="ORIGINALWIDTH" val="3.392876"/>
  <p:tag name="EMFCHILD" val="True"/>
</p:tagLst>
</file>

<file path=ppt/tags/tag1701.xml><?xml version="1.0" encoding="utf-8"?>
<p:tagLst xmlns:a="http://schemas.openxmlformats.org/drawingml/2006/main" xmlns:r="http://schemas.openxmlformats.org/officeDocument/2006/relationships" xmlns:p="http://schemas.openxmlformats.org/presentationml/2006/main">
  <p:tag name="ORIGINALHEIGHT" val="14.82144"/>
  <p:tag name="ORIGINALWIDTH" val="2.738095"/>
  <p:tag name="EMFCHILD" val="True"/>
</p:tagLst>
</file>

<file path=ppt/tags/tag1702.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703.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5"/>
  <p:tag name="EMFCHILD" val="True"/>
</p:tagLst>
</file>

<file path=ppt/tags/tag1704.xml><?xml version="1.0" encoding="utf-8"?>
<p:tagLst xmlns:a="http://schemas.openxmlformats.org/drawingml/2006/main" xmlns:r="http://schemas.openxmlformats.org/officeDocument/2006/relationships" xmlns:p="http://schemas.openxmlformats.org/presentationml/2006/main">
  <p:tag name="ORIGINALHEIGHT" val="0.2380952"/>
  <p:tag name="ORIGINALWIDTH" val="6.547618"/>
  <p:tag name="EMFCHILD" val="True"/>
</p:tagLst>
</file>

<file path=ppt/tags/tag1705.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706.xml><?xml version="1.0" encoding="utf-8"?>
<p:tagLst xmlns:a="http://schemas.openxmlformats.org/drawingml/2006/main" xmlns:r="http://schemas.openxmlformats.org/officeDocument/2006/relationships" xmlns:p="http://schemas.openxmlformats.org/presentationml/2006/main">
  <p:tag name="ORIGINALHEIGHT" val="2.797637"/>
  <p:tag name="ORIGINALWIDTH" val="2.797638"/>
  <p:tag name="EMFCHILD" val="True"/>
</p:tagLst>
</file>

<file path=ppt/tags/tag1707.xml><?xml version="1.0" encoding="utf-8"?>
<p:tagLst xmlns:a="http://schemas.openxmlformats.org/drawingml/2006/main" xmlns:r="http://schemas.openxmlformats.org/officeDocument/2006/relationships" xmlns:p="http://schemas.openxmlformats.org/presentationml/2006/main">
  <p:tag name="ORIGINALHEIGHT" val="4.166666"/>
  <p:tag name="ORIGINALWIDTH" val="3.750019"/>
  <p:tag name="EMFCHILD" val="True"/>
</p:tagLst>
</file>

<file path=ppt/tags/tag1708.xml><?xml version="1.0" encoding="utf-8"?>
<p:tagLst xmlns:a="http://schemas.openxmlformats.org/drawingml/2006/main" xmlns:r="http://schemas.openxmlformats.org/officeDocument/2006/relationships" xmlns:p="http://schemas.openxmlformats.org/presentationml/2006/main">
  <p:tag name="ORIGINALHEIGHT" val="4.583351"/>
  <p:tag name="ORIGINALWIDTH" val="2.916685"/>
  <p:tag name="EMFCHILD" val="True"/>
</p:tagLst>
</file>

<file path=ppt/tags/tag1709.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171.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1710.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5"/>
  <p:tag name="EMFCHILD" val="True"/>
</p:tagLst>
</file>

<file path=ppt/tags/tag1711.xml><?xml version="1.0" encoding="utf-8"?>
<p:tagLst xmlns:a="http://schemas.openxmlformats.org/drawingml/2006/main" xmlns:r="http://schemas.openxmlformats.org/officeDocument/2006/relationships" xmlns:p="http://schemas.openxmlformats.org/presentationml/2006/main">
  <p:tag name="ORIGINALHEIGHT" val="0.2380952"/>
  <p:tag name="ORIGINALWIDTH" val="9.047619"/>
  <p:tag name="EMFCHILD" val="True"/>
</p:tagLst>
</file>

<file path=ppt/tags/tag1712.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713.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714.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1715.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1716.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1717.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5"/>
  <p:tag name="EMFCHILD" val="True"/>
</p:tagLst>
</file>

<file path=ppt/tags/tag1718.xml><?xml version="1.0" encoding="utf-8"?>
<p:tagLst xmlns:a="http://schemas.openxmlformats.org/drawingml/2006/main" xmlns:r="http://schemas.openxmlformats.org/officeDocument/2006/relationships" xmlns:p="http://schemas.openxmlformats.org/presentationml/2006/main">
  <p:tag name="ORIGINALHEIGHT" val="0.2380952"/>
  <p:tag name="ORIGINALWIDTH" val="6.547618"/>
  <p:tag name="EMFCHILD" val="True"/>
</p:tagLst>
</file>

<file path=ppt/tags/tag1719.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172.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1720.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721.xml><?xml version="1.0" encoding="utf-8"?>
<p:tagLst xmlns:a="http://schemas.openxmlformats.org/drawingml/2006/main" xmlns:r="http://schemas.openxmlformats.org/officeDocument/2006/relationships" xmlns:p="http://schemas.openxmlformats.org/presentationml/2006/main">
  <p:tag name="ORIGINALHEIGHT" val="14.82144"/>
  <p:tag name="ORIGINALWIDTH" val="2.738095"/>
  <p:tag name="EMFCHILD" val="True"/>
</p:tagLst>
</file>

<file path=ppt/tags/tag1722.xml><?xml version="1.0" encoding="utf-8"?>
<p:tagLst xmlns:a="http://schemas.openxmlformats.org/drawingml/2006/main" xmlns:r="http://schemas.openxmlformats.org/officeDocument/2006/relationships" xmlns:p="http://schemas.openxmlformats.org/presentationml/2006/main">
  <p:tag name="ORIGINALHEIGHT" val="4.166666"/>
  <p:tag name="ORIGINALWIDTH" val="3.750019"/>
  <p:tag name="EMFCHILD" val="True"/>
</p:tagLst>
</file>

<file path=ppt/tags/tag1723.xml><?xml version="1.0" encoding="utf-8"?>
<p:tagLst xmlns:a="http://schemas.openxmlformats.org/drawingml/2006/main" xmlns:r="http://schemas.openxmlformats.org/officeDocument/2006/relationships" xmlns:p="http://schemas.openxmlformats.org/presentationml/2006/main">
  <p:tag name="ORIGINALHEIGHT" val="4.464303"/>
  <p:tag name="ORIGINALWIDTH" val="3.928571"/>
  <p:tag name="EMFCHILD" val="True"/>
</p:tagLst>
</file>

<file path=ppt/tags/tag1724.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1725.xml><?xml version="1.0" encoding="utf-8"?>
<p:tagLst xmlns:a="http://schemas.openxmlformats.org/drawingml/2006/main" xmlns:r="http://schemas.openxmlformats.org/officeDocument/2006/relationships" xmlns:p="http://schemas.openxmlformats.org/presentationml/2006/main">
  <p:tag name="ORIGINALHEIGHT" val="4.345255"/>
  <p:tag name="ORIGINALWIDTH" val="2.67859"/>
  <p:tag name="EMFCHILD" val="True"/>
</p:tagLst>
</file>

<file path=ppt/tags/tag1726.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727.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1728.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1729.xml><?xml version="1.0" encoding="utf-8"?>
<p:tagLst xmlns:a="http://schemas.openxmlformats.org/drawingml/2006/main" xmlns:r="http://schemas.openxmlformats.org/officeDocument/2006/relationships" xmlns:p="http://schemas.openxmlformats.org/presentationml/2006/main">
  <p:tag name="ORIGINALHEIGHT" val="4.285712"/>
  <p:tag name="ORIGINALWIDTH" val="2.976192"/>
  <p:tag name="LATEXADDIN" val="\documentclass{article}&#10;\usepackage[T1]{fontenc}&#10;\usepackage[utf8]{inputenc}&#10;\usepackage{amsmath,amssymb}&#10;\usepackage{lmodern}&#10;\pagestyle{empty}&#10;\begin{document}&#10;\begin{align*}&#10;&amp;&#10;\frac{\partial u}{\partial x}(x+dx,t) =&#10;\\&amp;&#10;\frac{\partial u}{\partial x}(x,t)+\frac{\partial^2 u}{\partial x^2}(x,t)dx+O(dt^2)&#10;\end{align*}&#10;\end{document}&#10;"/>
  <p:tag name="IGUANATEXSIZE" val="21"/>
  <p:tag name="IGUANATEXCURSOR" val="31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73.xml><?xml version="1.0" encoding="utf-8"?>
<p:tagLst xmlns:a="http://schemas.openxmlformats.org/drawingml/2006/main" xmlns:r="http://schemas.openxmlformats.org/officeDocument/2006/relationships" xmlns:p="http://schemas.openxmlformats.org/presentationml/2006/main">
  <p:tag name="ORIGINALHEIGHT" val="2.083314"/>
  <p:tag name="ORIGINALWIDTH" val="1.488114"/>
  <p:tag name="EMFCHILD" val="True"/>
</p:tagLst>
</file>

<file path=ppt/tags/tag1730.xml><?xml version="1.0" encoding="utf-8"?>
<p:tagLst xmlns:a="http://schemas.openxmlformats.org/drawingml/2006/main" xmlns:r="http://schemas.openxmlformats.org/officeDocument/2006/relationships" xmlns:p="http://schemas.openxmlformats.org/presentationml/2006/main">
  <p:tag name="ORIGINALHEIGHT" val="2.619046"/>
  <p:tag name="ORIGINALWIDTH" val="2.916687"/>
  <p:tag name="EMFCHILD" val="True"/>
</p:tagLst>
</file>

<file path=ppt/tags/tag1731.xml><?xml version="1.0" encoding="utf-8"?>
<p:tagLst xmlns:a="http://schemas.openxmlformats.org/drawingml/2006/main" xmlns:r="http://schemas.openxmlformats.org/officeDocument/2006/relationships" xmlns:p="http://schemas.openxmlformats.org/presentationml/2006/main">
  <p:tag name="ORIGINALHEIGHT" val="0.2380951"/>
  <p:tag name="ORIGINALWIDTH" val="6.607164"/>
  <p:tag name="EMFCHILD" val="True"/>
</p:tagLst>
</file>

<file path=ppt/tags/tag1732.xml><?xml version="1.0" encoding="utf-8"?>
<p:tagLst xmlns:a="http://schemas.openxmlformats.org/drawingml/2006/main" xmlns:r="http://schemas.openxmlformats.org/officeDocument/2006/relationships" xmlns:p="http://schemas.openxmlformats.org/presentationml/2006/main">
  <p:tag name="ORIGINALHEIGHT" val="4.285712"/>
  <p:tag name="ORIGINALWIDTH" val="2.976192"/>
  <p:tag name="EMFCHILD" val="True"/>
</p:tagLst>
</file>

<file path=ppt/tags/tag1733.xml><?xml version="1.0" encoding="utf-8"?>
<p:tagLst xmlns:a="http://schemas.openxmlformats.org/drawingml/2006/main" xmlns:r="http://schemas.openxmlformats.org/officeDocument/2006/relationships" xmlns:p="http://schemas.openxmlformats.org/presentationml/2006/main">
  <p:tag name="ORIGINALHEIGHT" val="2.619046"/>
  <p:tag name="ORIGINALWIDTH" val="2.857144"/>
  <p:tag name="EMFCHILD" val="True"/>
</p:tagLst>
</file>

<file path=ppt/tags/tag1734.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1735.xml><?xml version="1.0" encoding="utf-8"?>
<p:tagLst xmlns:a="http://schemas.openxmlformats.org/drawingml/2006/main" xmlns:r="http://schemas.openxmlformats.org/officeDocument/2006/relationships" xmlns:p="http://schemas.openxmlformats.org/presentationml/2006/main">
  <p:tag name="ORIGINALHEIGHT" val="2.619046"/>
  <p:tag name="ORIGINALWIDTH" val="2.797639"/>
  <p:tag name="EMFCHILD" val="True"/>
</p:tagLst>
</file>

<file path=ppt/tags/tag1736.xml><?xml version="1.0" encoding="utf-8"?>
<p:tagLst xmlns:a="http://schemas.openxmlformats.org/drawingml/2006/main" xmlns:r="http://schemas.openxmlformats.org/officeDocument/2006/relationships" xmlns:p="http://schemas.openxmlformats.org/presentationml/2006/main">
  <p:tag name="ORIGINALHEIGHT" val="3.869064"/>
  <p:tag name="ORIGINALWIDTH" val="3.809525"/>
  <p:tag name="EMFCHILD" val="True"/>
</p:tagLst>
</file>

<file path=ppt/tags/tag1737.xml><?xml version="1.0" encoding="utf-8"?>
<p:tagLst xmlns:a="http://schemas.openxmlformats.org/drawingml/2006/main" xmlns:r="http://schemas.openxmlformats.org/officeDocument/2006/relationships" xmlns:p="http://schemas.openxmlformats.org/presentationml/2006/main">
  <p:tag name="ORIGINALHEIGHT" val="4.047617"/>
  <p:tag name="ORIGINALWIDTH" val="2.738096"/>
  <p:tag name="EMFCHILD" val="True"/>
</p:tagLst>
</file>

<file path=ppt/tags/tag1738.xml><?xml version="1.0" encoding="utf-8"?>
<p:tagLst xmlns:a="http://schemas.openxmlformats.org/drawingml/2006/main" xmlns:r="http://schemas.openxmlformats.org/officeDocument/2006/relationships" xmlns:p="http://schemas.openxmlformats.org/presentationml/2006/main">
  <p:tag name="ORIGINALHEIGHT" val="2.619046"/>
  <p:tag name="ORIGINALWIDTH" val="2.857144"/>
  <p:tag name="EMFCHILD" val="True"/>
</p:tagLst>
</file>

<file path=ppt/tags/tag1739.xml><?xml version="1.0" encoding="utf-8"?>
<p:tagLst xmlns:a="http://schemas.openxmlformats.org/drawingml/2006/main" xmlns:r="http://schemas.openxmlformats.org/officeDocument/2006/relationships" xmlns:p="http://schemas.openxmlformats.org/presentationml/2006/main">
  <p:tag name="ORIGINALHEIGHT" val="1.726208"/>
  <p:tag name="ORIGINALWIDTH" val="0.6547809"/>
  <p:tag name="EMFCHILD" val="True"/>
</p:tagLst>
</file>

<file path=ppt/tags/tag174.xml><?xml version="1.0" encoding="utf-8"?>
<p:tagLst xmlns:a="http://schemas.openxmlformats.org/drawingml/2006/main" xmlns:r="http://schemas.openxmlformats.org/officeDocument/2006/relationships" xmlns:p="http://schemas.openxmlformats.org/presentationml/2006/main">
  <p:tag name="ORIGINALHEIGHT" val="11.13093"/>
  <p:tag name="ORIGINALWIDTH" val="2.202399"/>
  <p:tag name="EMFCHILD" val="True"/>
</p:tagLst>
</file>

<file path=ppt/tags/tag1740.xml><?xml version="1.0" encoding="utf-8"?>
<p:tagLst xmlns:a="http://schemas.openxmlformats.org/drawingml/2006/main" xmlns:r="http://schemas.openxmlformats.org/officeDocument/2006/relationships" xmlns:p="http://schemas.openxmlformats.org/presentationml/2006/main">
  <p:tag name="ORIGINALHEIGHT" val="3.690474"/>
  <p:tag name="ORIGINALWIDTH" val="1.72621"/>
  <p:tag name="EMFCHILD" val="True"/>
</p:tagLst>
</file>

<file path=ppt/tags/tag1741.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1742.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5"/>
  <p:tag name="EMFCHILD" val="True"/>
</p:tagLst>
</file>

<file path=ppt/tags/tag1743.xml><?xml version="1.0" encoding="utf-8"?>
<p:tagLst xmlns:a="http://schemas.openxmlformats.org/drawingml/2006/main" xmlns:r="http://schemas.openxmlformats.org/officeDocument/2006/relationships" xmlns:p="http://schemas.openxmlformats.org/presentationml/2006/main">
  <p:tag name="ORIGINALHEIGHT" val="4.285712"/>
  <p:tag name="ORIGINALWIDTH" val="2.976192"/>
  <p:tag name="EMFCHILD" val="True"/>
</p:tagLst>
</file>

<file path=ppt/tags/tag1744.xml><?xml version="1.0" encoding="utf-8"?>
<p:tagLst xmlns:a="http://schemas.openxmlformats.org/drawingml/2006/main" xmlns:r="http://schemas.openxmlformats.org/officeDocument/2006/relationships" xmlns:p="http://schemas.openxmlformats.org/presentationml/2006/main">
  <p:tag name="ORIGINALHEIGHT" val="2.619046"/>
  <p:tag name="ORIGINALWIDTH" val="2.916687"/>
  <p:tag name="EMFCHILD" val="True"/>
</p:tagLst>
</file>

<file path=ppt/tags/tag1745.xml><?xml version="1.0" encoding="utf-8"?>
<p:tagLst xmlns:a="http://schemas.openxmlformats.org/drawingml/2006/main" xmlns:r="http://schemas.openxmlformats.org/officeDocument/2006/relationships" xmlns:p="http://schemas.openxmlformats.org/presentationml/2006/main">
  <p:tag name="ORIGINALHEIGHT" val="0.2380951"/>
  <p:tag name="ORIGINALWIDTH" val="6.607164"/>
  <p:tag name="EMFCHILD" val="True"/>
</p:tagLst>
</file>

<file path=ppt/tags/tag1746.xml><?xml version="1.0" encoding="utf-8"?>
<p:tagLst xmlns:a="http://schemas.openxmlformats.org/drawingml/2006/main" xmlns:r="http://schemas.openxmlformats.org/officeDocument/2006/relationships" xmlns:p="http://schemas.openxmlformats.org/presentationml/2006/main">
  <p:tag name="ORIGINALHEIGHT" val="4.226207"/>
  <p:tag name="ORIGINALWIDTH" val="2.976192"/>
  <p:tag name="EMFCHILD" val="True"/>
</p:tagLst>
</file>

<file path=ppt/tags/tag1747.xml><?xml version="1.0" encoding="utf-8"?>
<p:tagLst xmlns:a="http://schemas.openxmlformats.org/drawingml/2006/main" xmlns:r="http://schemas.openxmlformats.org/officeDocument/2006/relationships" xmlns:p="http://schemas.openxmlformats.org/presentationml/2006/main">
  <p:tag name="ORIGINALHEIGHT" val="2.619046"/>
  <p:tag name="ORIGINALWIDTH" val="2.857144"/>
  <p:tag name="EMFCHILD" val="True"/>
</p:tagLst>
</file>

<file path=ppt/tags/tag1748.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49.xml><?xml version="1.0" encoding="utf-8"?>
<p:tagLst xmlns:a="http://schemas.openxmlformats.org/drawingml/2006/main" xmlns:r="http://schemas.openxmlformats.org/officeDocument/2006/relationships" xmlns:p="http://schemas.openxmlformats.org/presentationml/2006/main">
  <p:tag name="ORIGINALHEIGHT" val="2.619046"/>
  <p:tag name="ORIGINALWIDTH" val="2.797639"/>
  <p:tag name="EMFCHILD" val="True"/>
</p:tagLst>
</file>

<file path=ppt/tags/tag175.xml><?xml version="1.0" encoding="utf-8"?>
<p:tagLst xmlns:a="http://schemas.openxmlformats.org/drawingml/2006/main" xmlns:r="http://schemas.openxmlformats.org/officeDocument/2006/relationships" xmlns:p="http://schemas.openxmlformats.org/presentationml/2006/main">
  <p:tag name="ORIGINALHEIGHT" val="2.142857"/>
  <p:tag name="ORIGINALWIDTH" val="2.202399"/>
  <p:tag name="EMFCHILD" val="True"/>
</p:tagLst>
</file>

<file path=ppt/tags/tag1750.xml><?xml version="1.0" encoding="utf-8"?>
<p:tagLst xmlns:a="http://schemas.openxmlformats.org/drawingml/2006/main" xmlns:r="http://schemas.openxmlformats.org/officeDocument/2006/relationships" xmlns:p="http://schemas.openxmlformats.org/presentationml/2006/main">
  <p:tag name="ORIGINALHEIGHT" val="1.726208"/>
  <p:tag name="ORIGINALWIDTH" val="0.6547809"/>
  <p:tag name="EMFCHILD" val="True"/>
</p:tagLst>
</file>

<file path=ppt/tags/tag1751.xml><?xml version="1.0" encoding="utf-8"?>
<p:tagLst xmlns:a="http://schemas.openxmlformats.org/drawingml/2006/main" xmlns:r="http://schemas.openxmlformats.org/officeDocument/2006/relationships" xmlns:p="http://schemas.openxmlformats.org/presentationml/2006/main">
  <p:tag name="ORIGINALHEIGHT" val="3.630969"/>
  <p:tag name="ORIGINALWIDTH" val="1.785715"/>
  <p:tag name="EMFCHILD" val="True"/>
</p:tagLst>
</file>

<file path=ppt/tags/tag1752.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53.xml><?xml version="1.0" encoding="utf-8"?>
<p:tagLst xmlns:a="http://schemas.openxmlformats.org/drawingml/2006/main" xmlns:r="http://schemas.openxmlformats.org/officeDocument/2006/relationships" xmlns:p="http://schemas.openxmlformats.org/presentationml/2006/main">
  <p:tag name="ORIGINALHEIGHT" val="3.809522"/>
  <p:tag name="ORIGINALWIDTH" val="3.809525"/>
  <p:tag name="EMFCHILD" val="True"/>
</p:tagLst>
</file>

<file path=ppt/tags/tag1754.xml><?xml version="1.0" encoding="utf-8"?>
<p:tagLst xmlns:a="http://schemas.openxmlformats.org/drawingml/2006/main" xmlns:r="http://schemas.openxmlformats.org/officeDocument/2006/relationships" xmlns:p="http://schemas.openxmlformats.org/presentationml/2006/main">
  <p:tag name="ORIGINALHEIGHT" val="4.285712"/>
  <p:tag name="ORIGINALWIDTH" val="2.976192"/>
  <p:tag name="EMFCHILD" val="True"/>
</p:tagLst>
</file>

<file path=ppt/tags/tag1755.xml><?xml version="1.0" encoding="utf-8"?>
<p:tagLst xmlns:a="http://schemas.openxmlformats.org/drawingml/2006/main" xmlns:r="http://schemas.openxmlformats.org/officeDocument/2006/relationships" xmlns:p="http://schemas.openxmlformats.org/presentationml/2006/main">
  <p:tag name="ORIGINALHEIGHT" val="2.678589"/>
  <p:tag name="ORIGINALWIDTH" val="1.72621"/>
  <p:tag name="EMFCHILD" val="True"/>
</p:tagLst>
</file>

<file path=ppt/tags/tag1756.xml><?xml version="1.0" encoding="utf-8"?>
<p:tagLst xmlns:a="http://schemas.openxmlformats.org/drawingml/2006/main" xmlns:r="http://schemas.openxmlformats.org/officeDocument/2006/relationships" xmlns:p="http://schemas.openxmlformats.org/presentationml/2006/main">
  <p:tag name="ORIGINALHEIGHT" val="2.619046"/>
  <p:tag name="ORIGINALWIDTH" val="2.916687"/>
  <p:tag name="EMFCHILD" val="True"/>
</p:tagLst>
</file>

<file path=ppt/tags/tag1757.xml><?xml version="1.0" encoding="utf-8"?>
<p:tagLst xmlns:a="http://schemas.openxmlformats.org/drawingml/2006/main" xmlns:r="http://schemas.openxmlformats.org/officeDocument/2006/relationships" xmlns:p="http://schemas.openxmlformats.org/presentationml/2006/main">
  <p:tag name="ORIGINALHEIGHT" val="0.2380951"/>
  <p:tag name="ORIGINALWIDTH" val="9.16667"/>
  <p:tag name="EMFCHILD" val="True"/>
</p:tagLst>
</file>

<file path=ppt/tags/tag1758.xml><?xml version="1.0" encoding="utf-8"?>
<p:tagLst xmlns:a="http://schemas.openxmlformats.org/drawingml/2006/main" xmlns:r="http://schemas.openxmlformats.org/officeDocument/2006/relationships" xmlns:p="http://schemas.openxmlformats.org/presentationml/2006/main">
  <p:tag name="ORIGINALHEIGHT" val="4.226207"/>
  <p:tag name="ORIGINALWIDTH" val="2.976192"/>
  <p:tag name="EMFCHILD" val="True"/>
</p:tagLst>
</file>

<file path=ppt/tags/tag1759.xml><?xml version="1.0" encoding="utf-8"?>
<p:tagLst xmlns:a="http://schemas.openxmlformats.org/drawingml/2006/main" xmlns:r="http://schemas.openxmlformats.org/officeDocument/2006/relationships" xmlns:p="http://schemas.openxmlformats.org/presentationml/2006/main">
  <p:tag name="ORIGINALHEIGHT" val="2.619046"/>
  <p:tag name="ORIGINALWIDTH" val="2.857144"/>
  <p:tag name="EMFCHILD" val="True"/>
</p:tagLst>
</file>

<file path=ppt/tags/tag176.xml><?xml version="1.0" encoding="utf-8"?>
<p:tagLst xmlns:a="http://schemas.openxmlformats.org/drawingml/2006/main" xmlns:r="http://schemas.openxmlformats.org/officeDocument/2006/relationships" xmlns:p="http://schemas.openxmlformats.org/presentationml/2006/main">
  <p:tag name="ORIGINALHEIGHT" val="0.1785527"/>
  <p:tag name="ORIGINALWIDTH" val="2.738094"/>
  <p:tag name="EMFCHILD" val="True"/>
</p:tagLst>
</file>

<file path=ppt/tags/tag1760.xml><?xml version="1.0" encoding="utf-8"?>
<p:tagLst xmlns:a="http://schemas.openxmlformats.org/drawingml/2006/main" xmlns:r="http://schemas.openxmlformats.org/officeDocument/2006/relationships" xmlns:p="http://schemas.openxmlformats.org/presentationml/2006/main">
  <p:tag name="ORIGINALHEIGHT" val="2.678589"/>
  <p:tag name="ORIGINALWIDTH" val="1.785715"/>
  <p:tag name="EMFCHILD" val="True"/>
</p:tagLst>
</file>

<file path=ppt/tags/tag1761.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62.xml><?xml version="1.0" encoding="utf-8"?>
<p:tagLst xmlns:a="http://schemas.openxmlformats.org/drawingml/2006/main" xmlns:r="http://schemas.openxmlformats.org/officeDocument/2006/relationships" xmlns:p="http://schemas.openxmlformats.org/presentationml/2006/main">
  <p:tag name="ORIGINALHEIGHT" val="2.619046"/>
  <p:tag name="ORIGINALWIDTH" val="2.797639"/>
  <p:tag name="EMFCHILD" val="True"/>
</p:tagLst>
</file>

<file path=ppt/tags/tag1763.xml><?xml version="1.0" encoding="utf-8"?>
<p:tagLst xmlns:a="http://schemas.openxmlformats.org/drawingml/2006/main" xmlns:r="http://schemas.openxmlformats.org/officeDocument/2006/relationships" xmlns:p="http://schemas.openxmlformats.org/presentationml/2006/main">
  <p:tag name="ORIGINALHEIGHT" val="1.726208"/>
  <p:tag name="ORIGINALWIDTH" val="0.6547809"/>
  <p:tag name="EMFCHILD" val="True"/>
</p:tagLst>
</file>

<file path=ppt/tags/tag1764.xml><?xml version="1.0" encoding="utf-8"?>
<p:tagLst xmlns:a="http://schemas.openxmlformats.org/drawingml/2006/main" xmlns:r="http://schemas.openxmlformats.org/officeDocument/2006/relationships" xmlns:p="http://schemas.openxmlformats.org/presentationml/2006/main">
  <p:tag name="ORIGINALHEIGHT" val="3.630969"/>
  <p:tag name="ORIGINALWIDTH" val="1.785715"/>
  <p:tag name="EMFCHILD" val="True"/>
</p:tagLst>
</file>

<file path=ppt/tags/tag1765.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66.xml><?xml version="1.0" encoding="utf-8"?>
<p:tagLst xmlns:a="http://schemas.openxmlformats.org/drawingml/2006/main" xmlns:r="http://schemas.openxmlformats.org/officeDocument/2006/relationships" xmlns:p="http://schemas.openxmlformats.org/presentationml/2006/main">
  <p:tag name="ORIGINALHEIGHT" val="4.047617"/>
  <p:tag name="ORIGINALWIDTH" val="2.678591"/>
  <p:tag name="EMFCHILD" val="True"/>
</p:tagLst>
</file>

<file path=ppt/tags/tag1767.xml><?xml version="1.0" encoding="utf-8"?>
<p:tagLst xmlns:a="http://schemas.openxmlformats.org/drawingml/2006/main" xmlns:r="http://schemas.openxmlformats.org/officeDocument/2006/relationships" xmlns:p="http://schemas.openxmlformats.org/presentationml/2006/main">
  <p:tag name="ORIGINALHEIGHT" val="2.619046"/>
  <p:tag name="ORIGINALWIDTH" val="2.797639"/>
  <p:tag name="EMFCHILD" val="True"/>
</p:tagLst>
</file>

<file path=ppt/tags/tag1768.xml><?xml version="1.0" encoding="utf-8"?>
<p:tagLst xmlns:a="http://schemas.openxmlformats.org/drawingml/2006/main" xmlns:r="http://schemas.openxmlformats.org/officeDocument/2006/relationships" xmlns:p="http://schemas.openxmlformats.org/presentationml/2006/main">
  <p:tag name="ORIGINALHEIGHT" val="3.809522"/>
  <p:tag name="ORIGINALWIDTH" val="3.809525"/>
  <p:tag name="EMFCHILD" val="True"/>
</p:tagLst>
</file>

<file path=ppt/tags/tag1769.xml><?xml version="1.0" encoding="utf-8"?>
<p:tagLst xmlns:a="http://schemas.openxmlformats.org/drawingml/2006/main" xmlns:r="http://schemas.openxmlformats.org/officeDocument/2006/relationships" xmlns:p="http://schemas.openxmlformats.org/presentationml/2006/main">
  <p:tag name="ORIGINALHEIGHT" val="4.226207"/>
  <p:tag name="ORIGINALWIDTH" val="3.928573"/>
  <p:tag name="EMFCHILD" val="True"/>
</p:tagLst>
</file>

<file path=ppt/tags/tag177.xml><?xml version="1.0" encoding="utf-8"?>
<p:tagLst xmlns:a="http://schemas.openxmlformats.org/drawingml/2006/main" xmlns:r="http://schemas.openxmlformats.org/officeDocument/2006/relationships" xmlns:p="http://schemas.openxmlformats.org/presentationml/2006/main">
  <p:tag name="ORIGINALHEIGHT" val="3.095238"/>
  <p:tag name="ORIGINALWIDTH" val="1.488114"/>
  <p:tag name="EMFCHILD" val="True"/>
</p:tagLst>
</file>

<file path=ppt/tags/tag1770.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71.xml><?xml version="1.0" encoding="utf-8"?>
<p:tagLst xmlns:a="http://schemas.openxmlformats.org/drawingml/2006/main" xmlns:r="http://schemas.openxmlformats.org/officeDocument/2006/relationships" xmlns:p="http://schemas.openxmlformats.org/presentationml/2006/main">
  <p:tag name="ORIGINALHEIGHT" val="4.047617"/>
  <p:tag name="ORIGINALWIDTH" val="2.738096"/>
  <p:tag name="EMFCHILD" val="True"/>
</p:tagLst>
</file>

<file path=ppt/tags/tag1772.xml><?xml version="1.0" encoding="utf-8"?>
<p:tagLst xmlns:a="http://schemas.openxmlformats.org/drawingml/2006/main" xmlns:r="http://schemas.openxmlformats.org/officeDocument/2006/relationships" xmlns:p="http://schemas.openxmlformats.org/presentationml/2006/main">
  <p:tag name="ORIGINALHEIGHT" val="3.630969"/>
  <p:tag name="ORIGINALWIDTH" val="1.785715"/>
  <p:tag name="EMFCHILD" val="True"/>
</p:tagLst>
</file>

<file path=ppt/tags/tag1773.xml><?xml version="1.0" encoding="utf-8"?>
<p:tagLst xmlns:a="http://schemas.openxmlformats.org/drawingml/2006/main" xmlns:r="http://schemas.openxmlformats.org/officeDocument/2006/relationships" xmlns:p="http://schemas.openxmlformats.org/presentationml/2006/main">
  <p:tag name="ORIGINALHEIGHT" val="2.678589"/>
  <p:tag name="ORIGINALWIDTH" val="1.785715"/>
  <p:tag name="EMFCHILD" val="True"/>
</p:tagLst>
</file>

<file path=ppt/tags/tag1774.xml><?xml version="1.0" encoding="utf-8"?>
<p:tagLst xmlns:a="http://schemas.openxmlformats.org/drawingml/2006/main" xmlns:r="http://schemas.openxmlformats.org/officeDocument/2006/relationships" xmlns:p="http://schemas.openxmlformats.org/presentationml/2006/main">
  <p:tag name="ORIGINALHEIGHT" val="5.773825"/>
  <p:tag name="ORIGINALWIDTH" val="1.309524"/>
  <p:tag name="EMFCHILD" val="True"/>
</p:tagLst>
</file>

<file path=ppt/tags/tag1775.xml><?xml version="1.0" encoding="utf-8"?>
<p:tagLst xmlns:a="http://schemas.openxmlformats.org/drawingml/2006/main" xmlns:r="http://schemas.openxmlformats.org/officeDocument/2006/relationships" xmlns:p="http://schemas.openxmlformats.org/presentationml/2006/main">
  <p:tag name="ORIGINALHEIGHT" val="4.464308"/>
  <p:tag name="ORIGINALWIDTH" val="3.33333"/>
  <p:tag name="LATEXADDIN" val="\documentclass{article}&#10;\usepackage[T1]{fontenc}&#10;\usepackage[utf8]{inputenc}&#10;\usepackage{amsmath,amssymb}&#10;\usepackage{lmodern}&#10;\pagestyle{empty}&#10;\begin{document}&#10;\[\frac{\partial u}{\partial x}\]&#10;\end{document}&#10;"/>
  <p:tag name="IGUANATEXSIZE" val="21"/>
  <p:tag name="IGUANATEXCURSOR" val="19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776.xml><?xml version="1.0" encoding="utf-8"?>
<p:tagLst xmlns:a="http://schemas.openxmlformats.org/drawingml/2006/main" xmlns:r="http://schemas.openxmlformats.org/officeDocument/2006/relationships" xmlns:p="http://schemas.openxmlformats.org/presentationml/2006/main">
  <p:tag name="ORIGINALHEIGHT" val="2.738097"/>
  <p:tag name="ORIGINALWIDTH" val="3.273825"/>
  <p:tag name="EMFCHILD" val="True"/>
</p:tagLst>
</file>

<file path=ppt/tags/tag1777.xml><?xml version="1.0" encoding="utf-8"?>
<p:tagLst xmlns:a="http://schemas.openxmlformats.org/drawingml/2006/main" xmlns:r="http://schemas.openxmlformats.org/officeDocument/2006/relationships" xmlns:p="http://schemas.openxmlformats.org/presentationml/2006/main">
  <p:tag name="ORIGINALHEIGHT" val="0.2380954"/>
  <p:tag name="ORIGINALWIDTH" val="7.32144"/>
  <p:tag name="EMFCHILD" val="True"/>
</p:tagLst>
</file>

<file path=ppt/tags/tag1778.xml><?xml version="1.0" encoding="utf-8"?>
<p:tagLst xmlns:a="http://schemas.openxmlformats.org/drawingml/2006/main" xmlns:r="http://schemas.openxmlformats.org/officeDocument/2006/relationships" xmlns:p="http://schemas.openxmlformats.org/presentationml/2006/main">
  <p:tag name="ORIGINALHEIGHT" val="4.523813"/>
  <p:tag name="ORIGINALWIDTH" val="3.33333"/>
  <p:tag name="EMFCHILD" val="True"/>
</p:tagLst>
</file>

<file path=ppt/tags/tag1779.xml><?xml version="1.0" encoding="utf-8"?>
<p:tagLst xmlns:a="http://schemas.openxmlformats.org/drawingml/2006/main" xmlns:r="http://schemas.openxmlformats.org/officeDocument/2006/relationships" xmlns:p="http://schemas.openxmlformats.org/presentationml/2006/main">
  <p:tag name="ORIGINALHEIGHT" val="2.79764"/>
  <p:tag name="ORIGINALWIDTH" val="3.154778"/>
  <p:tag name="EMFCHILD" val="True"/>
</p:tagLst>
</file>

<file path=ppt/tags/tag178.xml><?xml version="1.0" encoding="utf-8"?>
<p:tagLst xmlns:a="http://schemas.openxmlformats.org/drawingml/2006/main" xmlns:r="http://schemas.openxmlformats.org/officeDocument/2006/relationships" xmlns:p="http://schemas.openxmlformats.org/presentationml/2006/main">
  <p:tag name="ORIGINALHEIGHT" val="0.1785527"/>
  <p:tag name="ORIGINALWIDTH" val="2.261904"/>
  <p:tag name="EMFCHILD" val="True"/>
</p:tagLst>
</file>

<file path=ppt/tags/tag1780.xml><?xml version="1.0" encoding="utf-8"?>
<p:tagLst xmlns:a="http://schemas.openxmlformats.org/drawingml/2006/main" xmlns:r="http://schemas.openxmlformats.org/officeDocument/2006/relationships" xmlns:p="http://schemas.openxmlformats.org/presentationml/2006/main">
  <p:tag name="ORIGINALHEIGHT" val="6.666675"/>
  <p:tag name="ORIGINALWIDTH" val="90.5953"/>
  <p:tag name="LATEXADDIN" val="\documentclass{article}&#10;\usepackage[T1]{fontenc}&#10;\usepackage[utf8]{inputenc}&#10;\usepackage{amsmath,amssymb}&#10;\usepackage{lmodern}&#10;\pagestyle{empty}&#10;\begin{document}&#10;$u(t,x_0)=0\quad (x_0\mbox{:~Specified position})$&#10;\end{document}&#10;"/>
  <p:tag name="IGUANATEXSIZE" val="21"/>
  <p:tag name="IGUANATEXCURSOR" val="180"/>
  <p:tag name="TRANSPARENCY" val="True"/>
  <p:tag name="FILENAME" val=""/>
  <p:tag name="LATEXENGINEID" val="1"/>
  <p:tag name="TEMPFOLDER" val="D:\temp\"/>
  <p:tag name="LATEXFORMHEIGHT" val="312"/>
  <p:tag name="LATEXFORMWIDTH" val="384"/>
  <p:tag name="LATEXFORMWRAP" val="True"/>
  <p:tag name="BITMAPVECTOR" val="1"/>
</p:tagLst>
</file>

<file path=ppt/tags/tag1781.xml><?xml version="1.0" encoding="utf-8"?>
<p:tagLst xmlns:a="http://schemas.openxmlformats.org/drawingml/2006/main" xmlns:r="http://schemas.openxmlformats.org/officeDocument/2006/relationships" xmlns:p="http://schemas.openxmlformats.org/presentationml/2006/main">
  <p:tag name="ORIGINALHEIGHT" val="12.79765"/>
  <p:tag name="ORIGINALWIDTH" val="94.94044"/>
  <p:tag name="LATEXADDIN" val="\documentclass{article}&#10;\usepackage[T1]{fontenc}&#10;\usepackage[utf8]{inputenc}&#10;\usepackage{amsmath,amssymb}&#10;\usepackage{lmodern}&#10;\pagestyle{empty}&#10;\begin{document}&#10;\[&#10;\frac{\partial u}{\partial x}(t,x_0)=0\quad (x_0\mbox{:~Specified position})\]&#10;\end{document}&#10;"/>
  <p:tag name="IGUANATEXSIZE" val="21"/>
  <p:tag name="IGUANATEXCURSOR" val="243"/>
  <p:tag name="TRANSPARENCY" val="True"/>
  <p:tag name="FILENAME" val=""/>
  <p:tag name="LATEXENGINEID" val="1"/>
  <p:tag name="TEMPFOLDER" val="D:\temp\"/>
  <p:tag name="LATEXFORMHEIGHT" val="312"/>
  <p:tag name="LATEXFORMWIDTH" val="384"/>
  <p:tag name="LATEXFORMWRAP" val="True"/>
  <p:tag name="BITMAPVECTOR" val="1"/>
</p:tagLst>
</file>

<file path=ppt/tags/tag1782.xml><?xml version="1.0" encoding="utf-8"?>
<p:tagLst xmlns:a="http://schemas.openxmlformats.org/drawingml/2006/main" xmlns:r="http://schemas.openxmlformats.org/officeDocument/2006/relationships" xmlns:p="http://schemas.openxmlformats.org/presentationml/2006/main">
  <p:tag name="ORIGINALHEIGHT" val="4.464308"/>
  <p:tag name="ORIGINALWIDTH" val="2.97619"/>
  <p:tag name="LATEXADDIN" val="\documentclass{article}&#10;\usepackage[T1]{fontenc}&#10;\usepackage[utf8]{inputenc}&#10;\usepackage{amsmath,amssymb}&#10;\usepackage{lmodern}&#10;\pagestyle{empty}&#10;\begin{document}&#10;\[&#10;\frac{\partial u}{\partial x}(t,x_0)=0\quad (x_0\mbox{:~Specified position})\]&#10;\end{document}&#10;"/>
  <p:tag name="IGUANATEXSIZE" val="21"/>
  <p:tag name="IGUANATEXCURSOR" val="24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783.xml><?xml version="1.0" encoding="utf-8"?>
<p:tagLst xmlns:a="http://schemas.openxmlformats.org/drawingml/2006/main" xmlns:r="http://schemas.openxmlformats.org/officeDocument/2006/relationships" xmlns:p="http://schemas.openxmlformats.org/presentationml/2006/main">
  <p:tag name="ORIGINALHEIGHT" val="2.738097"/>
  <p:tag name="ORIGINALWIDTH" val="2.916647"/>
  <p:tag name="EMFCHILD" val="True"/>
</p:tagLst>
</file>

<file path=ppt/tags/tag1784.xml><?xml version="1.0" encoding="utf-8"?>
<p:tagLst xmlns:a="http://schemas.openxmlformats.org/drawingml/2006/main" xmlns:r="http://schemas.openxmlformats.org/officeDocument/2006/relationships" xmlns:p="http://schemas.openxmlformats.org/presentationml/2006/main">
  <p:tag name="ORIGINALHEIGHT" val="0.2380954"/>
  <p:tag name="ORIGINALWIDTH" val="6.607123"/>
  <p:tag name="EMFCHILD" val="True"/>
</p:tagLst>
</file>

<file path=ppt/tags/tag1785.xml><?xml version="1.0" encoding="utf-8"?>
<p:tagLst xmlns:a="http://schemas.openxmlformats.org/drawingml/2006/main" xmlns:r="http://schemas.openxmlformats.org/officeDocument/2006/relationships" xmlns:p="http://schemas.openxmlformats.org/presentationml/2006/main">
  <p:tag name="ORIGINALHEIGHT" val="4.523813"/>
  <p:tag name="ORIGINALWIDTH" val="2.97619"/>
  <p:tag name="EMFCHILD" val="True"/>
</p:tagLst>
</file>

<file path=ppt/tags/tag1786.xml><?xml version="1.0" encoding="utf-8"?>
<p:tagLst xmlns:a="http://schemas.openxmlformats.org/drawingml/2006/main" xmlns:r="http://schemas.openxmlformats.org/officeDocument/2006/relationships" xmlns:p="http://schemas.openxmlformats.org/presentationml/2006/main">
  <p:tag name="ORIGINALHEIGHT" val="2.79764"/>
  <p:tag name="ORIGINALWIDTH" val="2.857142"/>
  <p:tag name="EMFCHILD" val="True"/>
</p:tagLst>
</file>

<file path=ppt/tags/tag1787.xml><?xml version="1.0" encoding="utf-8"?>
<p:tagLst xmlns:a="http://schemas.openxmlformats.org/drawingml/2006/main" xmlns:r="http://schemas.openxmlformats.org/officeDocument/2006/relationships" xmlns:p="http://schemas.openxmlformats.org/presentationml/2006/main">
  <p:tag name="ORIGINALHEIGHT" val="6.071434"/>
  <p:tag name="ORIGINALWIDTH" val="1.309524"/>
  <p:tag name="EMFCHILD" val="True"/>
</p:tagLst>
</file>

<file path=ppt/tags/tag1788.xml><?xml version="1.0" encoding="utf-8"?>
<p:tagLst xmlns:a="http://schemas.openxmlformats.org/drawingml/2006/main" xmlns:r="http://schemas.openxmlformats.org/officeDocument/2006/relationships" xmlns:p="http://schemas.openxmlformats.org/presentationml/2006/main">
  <p:tag name="ORIGINALHEIGHT" val="3.86907"/>
  <p:tag name="ORIGINALWIDTH" val="1.726171"/>
  <p:tag name="EMFCHILD" val="True"/>
</p:tagLst>
</file>

<file path=ppt/tags/tag1789.xml><?xml version="1.0" encoding="utf-8"?>
<p:tagLst xmlns:a="http://schemas.openxmlformats.org/drawingml/2006/main" xmlns:r="http://schemas.openxmlformats.org/officeDocument/2006/relationships" xmlns:p="http://schemas.openxmlformats.org/presentationml/2006/main">
  <p:tag name="ORIGINALHEIGHT" val="1.785716"/>
  <p:tag name="ORIGINALWIDTH" val="0.6547431"/>
  <p:tag name="EMFCHILD" val="True"/>
</p:tagLst>
</file>

<file path=ppt/tags/tag179.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1"/>
  <p:tag name="EMFCHILD" val="True"/>
</p:tagLst>
</file>

<file path=ppt/tags/tag1790.xml><?xml version="1.0" encoding="utf-8"?>
<p:tagLst xmlns:a="http://schemas.openxmlformats.org/drawingml/2006/main" xmlns:r="http://schemas.openxmlformats.org/officeDocument/2006/relationships" xmlns:p="http://schemas.openxmlformats.org/presentationml/2006/main">
  <p:tag name="ORIGINALHEIGHT" val="2.738097"/>
  <p:tag name="ORIGINALWIDTH" val="2.857142"/>
  <p:tag name="EMFCHILD" val="True"/>
</p:tagLst>
</file>

<file path=ppt/tags/tag1791.xml><?xml version="1.0" encoding="utf-8"?>
<p:tagLst xmlns:a="http://schemas.openxmlformats.org/drawingml/2006/main" xmlns:r="http://schemas.openxmlformats.org/officeDocument/2006/relationships" xmlns:p="http://schemas.openxmlformats.org/presentationml/2006/main">
  <p:tag name="ORIGINALHEIGHT" val="2.916688"/>
  <p:tag name="ORIGINALWIDTH" val="1.845219"/>
  <p:tag name="EMFCHILD" val="True"/>
</p:tagLst>
</file>

<file path=ppt/tags/tag1792.xml><?xml version="1.0" encoding="utf-8"?>
<p:tagLst xmlns:a="http://schemas.openxmlformats.org/drawingml/2006/main" xmlns:r="http://schemas.openxmlformats.org/officeDocument/2006/relationships" xmlns:p="http://schemas.openxmlformats.org/presentationml/2006/main">
  <p:tag name="ORIGINALHEIGHT" val="6.071434"/>
  <p:tag name="ORIGINALWIDTH" val="1.309524"/>
  <p:tag name="EMFCHILD" val="True"/>
</p:tagLst>
</file>

<file path=ppt/tags/tag1793.xml><?xml version="1.0" encoding="utf-8"?>
<p:tagLst xmlns:a="http://schemas.openxmlformats.org/drawingml/2006/main" xmlns:r="http://schemas.openxmlformats.org/officeDocument/2006/relationships" xmlns:p="http://schemas.openxmlformats.org/presentationml/2006/main">
  <p:tag name="ORIGINALHEIGHT" val="1.428573"/>
  <p:tag name="ORIGINALWIDTH" val="3.809523"/>
  <p:tag name="EMFCHILD" val="True"/>
</p:tagLst>
</file>

<file path=ppt/tags/tag1794.xml><?xml version="1.0" encoding="utf-8"?>
<p:tagLst xmlns:a="http://schemas.openxmlformats.org/drawingml/2006/main" xmlns:r="http://schemas.openxmlformats.org/officeDocument/2006/relationships" xmlns:p="http://schemas.openxmlformats.org/presentationml/2006/main">
  <p:tag name="ORIGINALHEIGHT" val="4.16667"/>
  <p:tag name="ORIGINALWIDTH" val="2.440457"/>
  <p:tag name="EMFCHILD" val="True"/>
</p:tagLst>
</file>

<file path=ppt/tags/tag1795.xml><?xml version="1.0" encoding="utf-8"?>
<p:tagLst xmlns:a="http://schemas.openxmlformats.org/drawingml/2006/main" xmlns:r="http://schemas.openxmlformats.org/officeDocument/2006/relationships" xmlns:p="http://schemas.openxmlformats.org/presentationml/2006/main">
  <p:tag name="ORIGINALHEIGHT" val="6.071434"/>
  <p:tag name="ORIGINALWIDTH" val="1.309524"/>
  <p:tag name="EMFCHILD" val="True"/>
</p:tagLst>
</file>

<file path=ppt/tags/tag1796.xml><?xml version="1.0" encoding="utf-8"?>
<p:tagLst xmlns:a="http://schemas.openxmlformats.org/drawingml/2006/main" xmlns:r="http://schemas.openxmlformats.org/officeDocument/2006/relationships" xmlns:p="http://schemas.openxmlformats.org/presentationml/2006/main">
  <p:tag name="ORIGINALHEIGHT" val="2.738097"/>
  <p:tag name="ORIGINALWIDTH" val="2.7976"/>
  <p:tag name="EMFCHILD" val="True"/>
</p:tagLst>
</file>

<file path=ppt/tags/tag1797.xml><?xml version="1.0" encoding="utf-8"?>
<p:tagLst xmlns:a="http://schemas.openxmlformats.org/drawingml/2006/main" xmlns:r="http://schemas.openxmlformats.org/officeDocument/2006/relationships" xmlns:p="http://schemas.openxmlformats.org/presentationml/2006/main">
  <p:tag name="ORIGINALHEIGHT" val="2.916688"/>
  <p:tag name="ORIGINALWIDTH" val="1.845219"/>
  <p:tag name="EMFCHILD" val="True"/>
</p:tagLst>
</file>

<file path=ppt/tags/tag1798.xml><?xml version="1.0" encoding="utf-8"?>
<p:tagLst xmlns:a="http://schemas.openxmlformats.org/drawingml/2006/main" xmlns:r="http://schemas.openxmlformats.org/officeDocument/2006/relationships" xmlns:p="http://schemas.openxmlformats.org/presentationml/2006/main">
  <p:tag name="ORIGINALHEIGHT" val="2.61905"/>
  <p:tag name="ORIGINALWIDTH" val="0.595238"/>
  <p:tag name="EMFCHILD" val="True"/>
</p:tagLst>
</file>

<file path=ppt/tags/tag1799.xml><?xml version="1.0" encoding="utf-8"?>
<p:tagLst xmlns:a="http://schemas.openxmlformats.org/drawingml/2006/main" xmlns:r="http://schemas.openxmlformats.org/officeDocument/2006/relationships" xmlns:p="http://schemas.openxmlformats.org/presentationml/2006/main">
  <p:tag name="ORIGINALHEIGHT" val="4.404766"/>
  <p:tag name="ORIGINALWIDTH" val="2.559505"/>
  <p:tag name="EMFCHILD" val="True"/>
</p:tagLst>
</file>

<file path=ppt/tags/tag18.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180.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1800.xml><?xml version="1.0" encoding="utf-8"?>
<p:tagLst xmlns:a="http://schemas.openxmlformats.org/drawingml/2006/main" xmlns:r="http://schemas.openxmlformats.org/officeDocument/2006/relationships" xmlns:p="http://schemas.openxmlformats.org/presentationml/2006/main">
  <p:tag name="ORIGINALHEIGHT" val="3.86907"/>
  <p:tag name="ORIGINALWIDTH" val="2.7976"/>
  <p:tag name="EMFCHILD" val="True"/>
</p:tagLst>
</file>

<file path=ppt/tags/tag1801.xml><?xml version="1.0" encoding="utf-8"?>
<p:tagLst xmlns:a="http://schemas.openxmlformats.org/drawingml/2006/main" xmlns:r="http://schemas.openxmlformats.org/officeDocument/2006/relationships" xmlns:p="http://schemas.openxmlformats.org/presentationml/2006/main">
  <p:tag name="ORIGINALHEIGHT" val="2.79764"/>
  <p:tag name="ORIGINALWIDTH" val="2.202362"/>
  <p:tag name="EMFCHILD" val="True"/>
</p:tagLst>
</file>

<file path=ppt/tags/tag1802.xml><?xml version="1.0" encoding="utf-8"?>
<p:tagLst xmlns:a="http://schemas.openxmlformats.org/drawingml/2006/main" xmlns:r="http://schemas.openxmlformats.org/officeDocument/2006/relationships" xmlns:p="http://schemas.openxmlformats.org/presentationml/2006/main">
  <p:tag name="ORIGINALHEIGHT" val="2.79764"/>
  <p:tag name="ORIGINALWIDTH" val="2.202362"/>
  <p:tag name="EMFCHILD" val="True"/>
</p:tagLst>
</file>

<file path=ppt/tags/tag1803.xml><?xml version="1.0" encoding="utf-8"?>
<p:tagLst xmlns:a="http://schemas.openxmlformats.org/drawingml/2006/main" xmlns:r="http://schemas.openxmlformats.org/officeDocument/2006/relationships" xmlns:p="http://schemas.openxmlformats.org/presentationml/2006/main">
  <p:tag name="ORIGINALHEIGHT" val="3.988117"/>
  <p:tag name="ORIGINALWIDTH" val="1.190476"/>
  <p:tag name="EMFCHILD" val="True"/>
</p:tagLst>
</file>

<file path=ppt/tags/tag1804.xml><?xml version="1.0" encoding="utf-8"?>
<p:tagLst xmlns:a="http://schemas.openxmlformats.org/drawingml/2006/main" xmlns:r="http://schemas.openxmlformats.org/officeDocument/2006/relationships" xmlns:p="http://schemas.openxmlformats.org/presentationml/2006/main">
  <p:tag name="ORIGINALHEIGHT" val="4.285718"/>
  <p:tag name="ORIGINALWIDTH" val="2.857142"/>
  <p:tag name="EMFCHILD" val="True"/>
</p:tagLst>
</file>

<file path=ppt/tags/tag1805.xml><?xml version="1.0" encoding="utf-8"?>
<p:tagLst xmlns:a="http://schemas.openxmlformats.org/drawingml/2006/main" xmlns:r="http://schemas.openxmlformats.org/officeDocument/2006/relationships" xmlns:p="http://schemas.openxmlformats.org/presentationml/2006/main">
  <p:tag name="ORIGINALHEIGHT" val="2.79764"/>
  <p:tag name="ORIGINALWIDTH" val="2.202362"/>
  <p:tag name="EMFCHILD" val="True"/>
</p:tagLst>
</file>

<file path=ppt/tags/tag1806.xml><?xml version="1.0" encoding="utf-8"?>
<p:tagLst xmlns:a="http://schemas.openxmlformats.org/drawingml/2006/main" xmlns:r="http://schemas.openxmlformats.org/officeDocument/2006/relationships" xmlns:p="http://schemas.openxmlformats.org/presentationml/2006/main">
  <p:tag name="ORIGINALHEIGHT" val="4.285718"/>
  <p:tag name="ORIGINALWIDTH" val="2.7976"/>
  <p:tag name="EMFCHILD" val="True"/>
</p:tagLst>
</file>

<file path=ppt/tags/tag1807.xml><?xml version="1.0" encoding="utf-8"?>
<p:tagLst xmlns:a="http://schemas.openxmlformats.org/drawingml/2006/main" xmlns:r="http://schemas.openxmlformats.org/officeDocument/2006/relationships" xmlns:p="http://schemas.openxmlformats.org/presentationml/2006/main">
  <p:tag name="ORIGINALHEIGHT" val="3.86907"/>
  <p:tag name="ORIGINALWIDTH" val="2.7976"/>
  <p:tag name="EMFCHILD" val="True"/>
</p:tagLst>
</file>

<file path=ppt/tags/tag1808.xml><?xml version="1.0" encoding="utf-8"?>
<p:tagLst xmlns:a="http://schemas.openxmlformats.org/drawingml/2006/main" xmlns:r="http://schemas.openxmlformats.org/officeDocument/2006/relationships" xmlns:p="http://schemas.openxmlformats.org/presentationml/2006/main">
  <p:tag name="ORIGINALHEIGHT" val="2.79764"/>
  <p:tag name="ORIGINALWIDTH" val="2.5"/>
  <p:tag name="EMFCHILD" val="True"/>
</p:tagLst>
</file>

<file path=ppt/tags/tag1809.xml><?xml version="1.0" encoding="utf-8"?>
<p:tagLst xmlns:a="http://schemas.openxmlformats.org/drawingml/2006/main" xmlns:r="http://schemas.openxmlformats.org/officeDocument/2006/relationships" xmlns:p="http://schemas.openxmlformats.org/presentationml/2006/main">
  <p:tag name="ORIGINALHEIGHT" val="2.79764"/>
  <p:tag name="ORIGINALWIDTH" val="1.845219"/>
  <p:tag name="EMFCHILD" val="True"/>
</p:tagLst>
</file>

<file path=ppt/tags/tag181.xml><?xml version="1.0" encoding="utf-8"?>
<p:tagLst xmlns:a="http://schemas.openxmlformats.org/drawingml/2006/main" xmlns:r="http://schemas.openxmlformats.org/officeDocument/2006/relationships" xmlns:p="http://schemas.openxmlformats.org/presentationml/2006/main">
  <p:tag name="ORIGINALHEIGHT" val="2.261905"/>
  <p:tag name="ORIGINALWIDTH" val="1.488114"/>
  <p:tag name="EMFCHILD" val="True"/>
</p:tagLst>
</file>

<file path=ppt/tags/tag1810.xml><?xml version="1.0" encoding="utf-8"?>
<p:tagLst xmlns:a="http://schemas.openxmlformats.org/drawingml/2006/main" xmlns:r="http://schemas.openxmlformats.org/officeDocument/2006/relationships" xmlns:p="http://schemas.openxmlformats.org/presentationml/2006/main">
  <p:tag name="ORIGINALHEIGHT" val="3.988117"/>
  <p:tag name="ORIGINALWIDTH" val="1.190476"/>
  <p:tag name="EMFCHILD" val="True"/>
</p:tagLst>
</file>

<file path=ppt/tags/tag1811.xml><?xml version="1.0" encoding="utf-8"?>
<p:tagLst xmlns:a="http://schemas.openxmlformats.org/drawingml/2006/main" xmlns:r="http://schemas.openxmlformats.org/officeDocument/2006/relationships" xmlns:p="http://schemas.openxmlformats.org/presentationml/2006/main">
  <p:tag name="ORIGINALHEIGHT" val="3.809527"/>
  <p:tag name="ORIGINALWIDTH" val="1.785714"/>
  <p:tag name="EMFCHILD" val="True"/>
</p:tagLst>
</file>

<file path=ppt/tags/tag1812.xml><?xml version="1.0" encoding="utf-8"?>
<p:tagLst xmlns:a="http://schemas.openxmlformats.org/drawingml/2006/main" xmlns:r="http://schemas.openxmlformats.org/officeDocument/2006/relationships" xmlns:p="http://schemas.openxmlformats.org/presentationml/2006/main">
  <p:tag name="ORIGINALHEIGHT" val="3.988117"/>
  <p:tag name="ORIGINALWIDTH" val="1.190476"/>
  <p:tag name="EMFCHILD" val="True"/>
</p:tagLst>
</file>

<file path=ppt/tags/tag1813.xml><?xml version="1.0" encoding="utf-8"?>
<p:tagLst xmlns:a="http://schemas.openxmlformats.org/drawingml/2006/main" xmlns:r="http://schemas.openxmlformats.org/officeDocument/2006/relationships" xmlns:p="http://schemas.openxmlformats.org/presentationml/2006/main">
  <p:tag name="ORIGINALHEIGHT" val="2.79764"/>
  <p:tag name="ORIGINALWIDTH" val="2.559505"/>
  <p:tag name="EMFCHILD" val="True"/>
</p:tagLst>
</file>

<file path=ppt/tags/tag1814.xml><?xml version="1.0" encoding="utf-8"?>
<p:tagLst xmlns:a="http://schemas.openxmlformats.org/drawingml/2006/main" xmlns:r="http://schemas.openxmlformats.org/officeDocument/2006/relationships" xmlns:p="http://schemas.openxmlformats.org/presentationml/2006/main">
  <p:tag name="ORIGINALHEIGHT" val="2.678592"/>
  <p:tag name="ORIGINALWIDTH" val="2.857142"/>
  <p:tag name="EMFCHILD" val="True"/>
</p:tagLst>
</file>

<file path=ppt/tags/tag1815.xml><?xml version="1.0" encoding="utf-8"?>
<p:tagLst xmlns:a="http://schemas.openxmlformats.org/drawingml/2006/main" xmlns:r="http://schemas.openxmlformats.org/officeDocument/2006/relationships" xmlns:p="http://schemas.openxmlformats.org/presentationml/2006/main">
  <p:tag name="ORIGINALHEIGHT" val="6.071434"/>
  <p:tag name="ORIGINALWIDTH" val="1.309524"/>
  <p:tag name="EMFCHILD" val="True"/>
</p:tagLst>
</file>

<file path=ppt/tags/tag1816.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pagestyle{empty}&#10;\begin{document}&#10;$u(t,x_0)=0\quad (x_0\mbox{:~Specified position})$&#10;\end{document}&#10;"/>
  <p:tag name="IGUANATEXSIZE" val="21"/>
  <p:tag name="IGUANATEXCURSOR" val="18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817.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818.xml><?xml version="1.0" encoding="utf-8"?>
<p:tagLst xmlns:a="http://schemas.openxmlformats.org/drawingml/2006/main" xmlns:r="http://schemas.openxmlformats.org/officeDocument/2006/relationships" xmlns:p="http://schemas.openxmlformats.org/presentationml/2006/main">
  <p:tag name="ORIGINALHEIGHT" val="4.226214"/>
  <p:tag name="ORIGINALWIDTH" val="1.72621"/>
  <p:tag name="EMFCHILD" val="True"/>
</p:tagLst>
</file>

<file path=ppt/tags/tag1819.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8"/>
  <p:tag name="EMFCHILD" val="True"/>
</p:tagLst>
</file>

<file path=ppt/tags/tag182.xml><?xml version="1.0" encoding="utf-8"?>
<p:tagLst xmlns:a="http://schemas.openxmlformats.org/drawingml/2006/main" xmlns:r="http://schemas.openxmlformats.org/officeDocument/2006/relationships" xmlns:p="http://schemas.openxmlformats.org/presentationml/2006/main">
  <p:tag name="ORIGINALHEIGHT" val="11.13093"/>
  <p:tag name="ORIGINALWIDTH" val="2.202399"/>
  <p:tag name="EMFCHILD" val="True"/>
</p:tagLst>
</file>

<file path=ppt/tags/tag1820.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4"/>
  <p:tag name="EMFCHILD" val="True"/>
</p:tagLst>
</file>

<file path=ppt/tags/tag1821.xml><?xml version="1.0" encoding="utf-8"?>
<p:tagLst xmlns:a="http://schemas.openxmlformats.org/drawingml/2006/main" xmlns:r="http://schemas.openxmlformats.org/officeDocument/2006/relationships" xmlns:p="http://schemas.openxmlformats.org/presentationml/2006/main">
  <p:tag name="ORIGINALHEIGHT" val="3.21429"/>
  <p:tag name="ORIGINALWIDTH" val="1.845257"/>
  <p:tag name="EMFCHILD" val="True"/>
</p:tagLst>
</file>

<file path=ppt/tags/tag1822.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823.xml><?xml version="1.0" encoding="utf-8"?>
<p:tagLst xmlns:a="http://schemas.openxmlformats.org/drawingml/2006/main" xmlns:r="http://schemas.openxmlformats.org/officeDocument/2006/relationships" xmlns:p="http://schemas.openxmlformats.org/presentationml/2006/main">
  <p:tag name="ORIGINALHEIGHT" val="1.547621"/>
  <p:tag name="ORIGINALWIDTH" val="3.75002"/>
  <p:tag name="EMFCHILD" val="True"/>
</p:tagLst>
</file>

<file path=ppt/tags/tag1824.xml><?xml version="1.0" encoding="utf-8"?>
<p:tagLst xmlns:a="http://schemas.openxmlformats.org/drawingml/2006/main" xmlns:r="http://schemas.openxmlformats.org/officeDocument/2006/relationships" xmlns:p="http://schemas.openxmlformats.org/presentationml/2006/main">
  <p:tag name="ORIGINALHEIGHT" val="4.583358"/>
  <p:tag name="ORIGINALWIDTH" val="2.440496"/>
  <p:tag name="EMFCHILD" val="True"/>
</p:tagLst>
</file>

<file path=ppt/tags/tag1825.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1826.xml><?xml version="1.0" encoding="utf-8"?>
<p:tagLst xmlns:a="http://schemas.openxmlformats.org/drawingml/2006/main" xmlns:r="http://schemas.openxmlformats.org/officeDocument/2006/relationships" xmlns:p="http://schemas.openxmlformats.org/presentationml/2006/main">
  <p:tag name="ORIGINALHEIGHT" val="3.035737"/>
  <p:tag name="ORIGINALWIDTH" val="2.797639"/>
  <p:tag name="EMFCHILD" val="True"/>
</p:tagLst>
</file>

<file path=ppt/tags/tag1827.xml><?xml version="1.0" encoding="utf-8"?>
<p:tagLst xmlns:a="http://schemas.openxmlformats.org/drawingml/2006/main" xmlns:r="http://schemas.openxmlformats.org/officeDocument/2006/relationships" xmlns:p="http://schemas.openxmlformats.org/presentationml/2006/main">
  <p:tag name="ORIGINALHEIGHT" val="3.21429"/>
  <p:tag name="ORIGINALWIDTH" val="1.845257"/>
  <p:tag name="EMFCHILD" val="True"/>
</p:tagLst>
</file>

<file path=ppt/tags/tag1828.xml><?xml version="1.0" encoding="utf-8"?>
<p:tagLst xmlns:a="http://schemas.openxmlformats.org/drawingml/2006/main" xmlns:r="http://schemas.openxmlformats.org/officeDocument/2006/relationships" xmlns:p="http://schemas.openxmlformats.org/presentationml/2006/main">
  <p:tag name="ORIGINALHEIGHT" val="2.916689"/>
  <p:tag name="ORIGINALWIDTH" val="0.5952383"/>
  <p:tag name="EMFCHILD" val="True"/>
</p:tagLst>
</file>

<file path=ppt/tags/tag1829.xml><?xml version="1.0" encoding="utf-8"?>
<p:tagLst xmlns:a="http://schemas.openxmlformats.org/drawingml/2006/main" xmlns:r="http://schemas.openxmlformats.org/officeDocument/2006/relationships" xmlns:p="http://schemas.openxmlformats.org/presentationml/2006/main">
  <p:tag name="ORIGINALHEIGHT" val="4.821454"/>
  <p:tag name="ORIGINALWIDTH" val="2.500001"/>
  <p:tag name="EMFCHILD" val="True"/>
</p:tagLst>
</file>

<file path=ppt/tags/tag183.xml><?xml version="1.0" encoding="utf-8"?>
<p:tagLst xmlns:a="http://schemas.openxmlformats.org/drawingml/2006/main" xmlns:r="http://schemas.openxmlformats.org/officeDocument/2006/relationships" xmlns:p="http://schemas.openxmlformats.org/presentationml/2006/main">
  <p:tag name="ORIGINALHEIGHT" val="0.1785527"/>
  <p:tag name="ORIGINALWIDTH" val="2.738094"/>
  <p:tag name="EMFCHILD" val="True"/>
</p:tagLst>
</file>

<file path=ppt/tags/tag1830.xml><?xml version="1.0" encoding="utf-8"?>
<p:tagLst xmlns:a="http://schemas.openxmlformats.org/drawingml/2006/main" xmlns:r="http://schemas.openxmlformats.org/officeDocument/2006/relationships" xmlns:p="http://schemas.openxmlformats.org/presentationml/2006/main">
  <p:tag name="ORIGINALHEIGHT" val="4.226214"/>
  <p:tag name="ORIGINALWIDTH" val="2.797639"/>
  <p:tag name="EMFCHILD" val="True"/>
</p:tagLst>
</file>

<file path=ppt/tags/tag1831.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1832.xml><?xml version="1.0" encoding="utf-8"?>
<p:tagLst xmlns:a="http://schemas.openxmlformats.org/drawingml/2006/main" xmlns:r="http://schemas.openxmlformats.org/officeDocument/2006/relationships" xmlns:p="http://schemas.openxmlformats.org/presentationml/2006/main">
  <p:tag name="ORIGINALHEIGHT" val="3.035737"/>
  <p:tag name="ORIGINALWIDTH" val="2.142858"/>
  <p:tag name="EMFCHILD" val="True"/>
</p:tagLst>
</file>

<file path=ppt/tags/tag1833.xml><?xml version="1.0" encoding="utf-8"?>
<p:tagLst xmlns:a="http://schemas.openxmlformats.org/drawingml/2006/main" xmlns:r="http://schemas.openxmlformats.org/officeDocument/2006/relationships" xmlns:p="http://schemas.openxmlformats.org/presentationml/2006/main">
  <p:tag name="ORIGINALHEIGHT" val="4.404768"/>
  <p:tag name="ORIGINALWIDTH" val="1.190477"/>
  <p:tag name="EMFCHILD" val="True"/>
</p:tagLst>
</file>

<file path=ppt/tags/tag1834.xml><?xml version="1.0" encoding="utf-8"?>
<p:tagLst xmlns:a="http://schemas.openxmlformats.org/drawingml/2006/main" xmlns:r="http://schemas.openxmlformats.org/officeDocument/2006/relationships" xmlns:p="http://schemas.openxmlformats.org/presentationml/2006/main">
  <p:tag name="ORIGINALHEIGHT" val="4.702405"/>
  <p:tag name="ORIGINALWIDTH" val="2.857144"/>
  <p:tag name="EMFCHILD" val="True"/>
</p:tagLst>
</file>

<file path=ppt/tags/tag1835.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1836.xml><?xml version="1.0" encoding="utf-8"?>
<p:tagLst xmlns:a="http://schemas.openxmlformats.org/drawingml/2006/main" xmlns:r="http://schemas.openxmlformats.org/officeDocument/2006/relationships" xmlns:p="http://schemas.openxmlformats.org/presentationml/2006/main">
  <p:tag name="ORIGINALHEIGHT" val="4.702405"/>
  <p:tag name="ORIGINALWIDTH" val="2.797639"/>
  <p:tag name="EMFCHILD" val="True"/>
</p:tagLst>
</file>

<file path=ppt/tags/tag1837.xml><?xml version="1.0" encoding="utf-8"?>
<p:tagLst xmlns:a="http://schemas.openxmlformats.org/drawingml/2006/main" xmlns:r="http://schemas.openxmlformats.org/officeDocument/2006/relationships" xmlns:p="http://schemas.openxmlformats.org/presentationml/2006/main">
  <p:tag name="ORIGINALHEIGHT" val="4.226214"/>
  <p:tag name="ORIGINALWIDTH" val="2.797639"/>
  <p:tag name="EMFCHILD" val="True"/>
</p:tagLst>
</file>

<file path=ppt/tags/tag1838.xml><?xml version="1.0" encoding="utf-8"?>
<p:tagLst xmlns:a="http://schemas.openxmlformats.org/drawingml/2006/main" xmlns:r="http://schemas.openxmlformats.org/officeDocument/2006/relationships" xmlns:p="http://schemas.openxmlformats.org/presentationml/2006/main">
  <p:tag name="ORIGINALHEIGHT" val="3.035737"/>
  <p:tag name="ORIGINALWIDTH" val="2.500001"/>
  <p:tag name="EMFCHILD" val="True"/>
</p:tagLst>
</file>

<file path=ppt/tags/tag1839.xml><?xml version="1.0" encoding="utf-8"?>
<p:tagLst xmlns:a="http://schemas.openxmlformats.org/drawingml/2006/main" xmlns:r="http://schemas.openxmlformats.org/officeDocument/2006/relationships" xmlns:p="http://schemas.openxmlformats.org/presentationml/2006/main">
  <p:tag name="ORIGINALHEIGHT" val="3.035737"/>
  <p:tag name="ORIGINALWIDTH" val="1.845257"/>
  <p:tag name="EMFCHILD" val="True"/>
</p:tagLst>
</file>

<file path=ppt/tags/tag184.xml><?xml version="1.0" encoding="utf-8"?>
<p:tagLst xmlns:a="http://schemas.openxmlformats.org/drawingml/2006/main" xmlns:r="http://schemas.openxmlformats.org/officeDocument/2006/relationships" xmlns:p="http://schemas.openxmlformats.org/presentationml/2006/main">
  <p:tag name="ORIGINALHEIGHT" val="3.035695"/>
  <p:tag name="ORIGINALWIDTH" val="2.083352"/>
  <p:tag name="EMFCHILD" val="True"/>
</p:tagLst>
</file>

<file path=ppt/tags/tag1840.xml><?xml version="1.0" encoding="utf-8"?>
<p:tagLst xmlns:a="http://schemas.openxmlformats.org/drawingml/2006/main" xmlns:r="http://schemas.openxmlformats.org/officeDocument/2006/relationships" xmlns:p="http://schemas.openxmlformats.org/presentationml/2006/main">
  <p:tag name="ORIGINALHEIGHT" val="4.404768"/>
  <p:tag name="ORIGINALWIDTH" val="1.250019"/>
  <p:tag name="EMFCHILD" val="True"/>
</p:tagLst>
</file>

<file path=ppt/tags/tag1841.xml><?xml version="1.0" encoding="utf-8"?>
<p:tagLst xmlns:a="http://schemas.openxmlformats.org/drawingml/2006/main" xmlns:r="http://schemas.openxmlformats.org/officeDocument/2006/relationships" xmlns:p="http://schemas.openxmlformats.org/presentationml/2006/main">
  <p:tag name="ORIGINALHEIGHT" val="4.166672"/>
  <p:tag name="ORIGINALWIDTH" val="1.785715"/>
  <p:tag name="EMFCHILD" val="True"/>
</p:tagLst>
</file>

<file path=ppt/tags/tag1842.xml><?xml version="1.0" encoding="utf-8"?>
<p:tagLst xmlns:a="http://schemas.openxmlformats.org/drawingml/2006/main" xmlns:r="http://schemas.openxmlformats.org/officeDocument/2006/relationships" xmlns:p="http://schemas.openxmlformats.org/presentationml/2006/main">
  <p:tag name="ORIGINALHEIGHT" val="4.404768"/>
  <p:tag name="ORIGINALWIDTH" val="1.190477"/>
  <p:tag name="EMFCHILD" val="True"/>
</p:tagLst>
</file>

<file path=ppt/tags/tag1843.xml><?xml version="1.0" encoding="utf-8"?>
<p:tagLst xmlns:a="http://schemas.openxmlformats.org/drawingml/2006/main" xmlns:r="http://schemas.openxmlformats.org/officeDocument/2006/relationships" xmlns:p="http://schemas.openxmlformats.org/presentationml/2006/main">
  <p:tag name="ORIGINALHEIGHT" val="3.035737"/>
  <p:tag name="ORIGINALWIDTH" val="2.500001"/>
  <p:tag name="EMFCHILD" val="True"/>
</p:tagLst>
</file>

<file path=ppt/tags/tag1844.xml><?xml version="1.0" encoding="utf-8"?>
<p:tagLst xmlns:a="http://schemas.openxmlformats.org/drawingml/2006/main" xmlns:r="http://schemas.openxmlformats.org/officeDocument/2006/relationships" xmlns:p="http://schemas.openxmlformats.org/presentationml/2006/main">
  <p:tag name="ORIGINALHEIGHT" val="2.976194"/>
  <p:tag name="ORIGINALWIDTH" val="2.857144"/>
  <p:tag name="EMFCHILD" val="True"/>
</p:tagLst>
</file>

<file path=ppt/tags/tag1845.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1846.xml><?xml version="1.0" encoding="utf-8"?>
<p:tagLst xmlns:a="http://schemas.openxmlformats.org/drawingml/2006/main" xmlns:r="http://schemas.openxmlformats.org/officeDocument/2006/relationships" xmlns:p="http://schemas.openxmlformats.org/presentationml/2006/main">
  <p:tag name="ORIGINALHEIGHT" val="12.61905"/>
  <p:tag name="ORIGINALWIDTH" val="27.7976"/>
  <p:tag name="LATEXADDIN" val="\documentclass{article}&#10;\usepackage[T1]{fontenc}&#10;\usepackage[utf8]{inputenc}&#10;\usepackage{amsmath,amssymb}&#10;\usepackage{lmodern}&#10;\pagestyle{empty}&#10;\begin{document}&#10;\[&#10;\omega_1=\frac{c}{L}\,\frac{1}{2}\pi&#10;\]&#10;\end{document}&#10;"/>
  <p:tag name="IGUANATEXSIZE" val="21"/>
  <p:tag name="IGUANATEXCURSOR" val="204"/>
  <p:tag name="TRANSPARENCY" val="True"/>
  <p:tag name="FILENAME" val=""/>
  <p:tag name="LATEXENGINEID" val="0"/>
  <p:tag name="TEMPFOLDER" val="D:\temp\"/>
  <p:tag name="LATEXFORMHEIGHT" val="312"/>
  <p:tag name="LATEXFORMWIDTH" val="384"/>
  <p:tag name="LATEXFORMWRAP" val="True"/>
  <p:tag name="BITMAPVECTOR" val="1"/>
</p:tagLst>
</file>

<file path=ppt/tags/tag1847.xml><?xml version="1.0" encoding="utf-8"?>
<p:tagLst xmlns:a="http://schemas.openxmlformats.org/drawingml/2006/main" xmlns:r="http://schemas.openxmlformats.org/officeDocument/2006/relationships" xmlns:p="http://schemas.openxmlformats.org/presentationml/2006/main">
  <p:tag name="ORIGINALHEIGHT" val="12.61904"/>
  <p:tag name="ORIGINALWIDTH" val="27.7976"/>
  <p:tag name="LATEXADDIN" val="\documentclass{article}&#10;\usepackage[T1]{fontenc}&#10;\usepackage[utf8]{inputenc}&#10;\usepackage{amsmath,amssymb}&#10;\usepackage{lmodern}&#10;\pagestyle{empty}&#10;\begin{document}&#10;\[&#10;\omega_2=\frac{c}{L}\,\frac{3}{2}\pi&#10;\]&#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Lst>
</file>

<file path=ppt/tags/tag1848.xml><?xml version="1.0" encoding="utf-8"?>
<p:tagLst xmlns:a="http://schemas.openxmlformats.org/drawingml/2006/main" xmlns:r="http://schemas.openxmlformats.org/officeDocument/2006/relationships" xmlns:p="http://schemas.openxmlformats.org/presentationml/2006/main">
  <p:tag name="ORIGINALHEIGHT" val="12.61904"/>
  <p:tag name="ORIGINALWIDTH" val="27.85718"/>
  <p:tag name="LATEXADDIN" val="\documentclass{article}&#10;\usepackage[T1]{fontenc}&#10;\usepackage[utf8]{inputenc}&#10;\usepackage{amsmath,amssymb}&#10;\usepackage{lmodern}&#10;\pagestyle{empty}&#10;\begin{document}&#10;\[&#10;\omega_3=\frac{c}{L}\,\frac{5}{2}\pi&#10;\]&#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Lst>
</file>

<file path=ppt/tags/tag1849.xml><?xml version="1.0" encoding="utf-8"?>
<p:tagLst xmlns:a="http://schemas.openxmlformats.org/drawingml/2006/main" xmlns:r="http://schemas.openxmlformats.org/officeDocument/2006/relationships" xmlns:p="http://schemas.openxmlformats.org/presentationml/2006/main">
  <p:tag name="ORIGINALHEIGHT" val="2.797637"/>
  <p:tag name="ORIGINALWIDTH" val="3.45238"/>
  <p:tag name="LATEXADDIN" val="\documentclass{article}&#10;\usepackage[T1]{fontenc}&#10;\usepackage[utf8]{inputenc}&#10;\usepackage{amsmath,amssymb}&#10;\usepackage{lmodern}&#10;\pagestyle{empty}&#10;\begin{document}&#10;\[&#10;\omega_3=\frac{c}{L}\,\frac{5}{2}\pi&#10;\]&#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85.xml><?xml version="1.0" encoding="utf-8"?>
<p:tagLst xmlns:a="http://schemas.openxmlformats.org/drawingml/2006/main" xmlns:r="http://schemas.openxmlformats.org/officeDocument/2006/relationships" xmlns:p="http://schemas.openxmlformats.org/presentationml/2006/main">
  <p:tag name="ORIGINALHEIGHT" val="0.5356955"/>
  <p:tag name="ORIGINALWIDTH" val="0.4761903"/>
  <p:tag name="EMFCHILD" val="True"/>
</p:tagLst>
</file>

<file path=ppt/tags/tag1850.xml><?xml version="1.0" encoding="utf-8"?>
<p:tagLst xmlns:a="http://schemas.openxmlformats.org/drawingml/2006/main" xmlns:r="http://schemas.openxmlformats.org/officeDocument/2006/relationships" xmlns:p="http://schemas.openxmlformats.org/presentationml/2006/main">
  <p:tag name="ORIGINALHEIGHT" val="2.976189"/>
  <p:tag name="ORIGINALWIDTH" val="1.845256"/>
  <p:tag name="EMFCHILD" val="True"/>
</p:tagLst>
</file>

<file path=ppt/tags/tag1851.xml><?xml version="1.0" encoding="utf-8"?>
<p:tagLst xmlns:a="http://schemas.openxmlformats.org/drawingml/2006/main" xmlns:r="http://schemas.openxmlformats.org/officeDocument/2006/relationships" xmlns:p="http://schemas.openxmlformats.org/presentationml/2006/main">
  <p:tag name="ORIGINALHEIGHT" val="1.428571"/>
  <p:tag name="ORIGINALWIDTH" val="3.869066"/>
  <p:tag name="EMFCHILD" val="True"/>
</p:tagLst>
</file>

<file path=ppt/tags/tag1852.xml><?xml version="1.0" encoding="utf-8"?>
<p:tagLst xmlns:a="http://schemas.openxmlformats.org/drawingml/2006/main" xmlns:r="http://schemas.openxmlformats.org/officeDocument/2006/relationships" xmlns:p="http://schemas.openxmlformats.org/presentationml/2006/main">
  <p:tag name="ORIGINALHEIGHT" val="2.857141"/>
  <p:tag name="ORIGINALWIDTH" val="2.261904"/>
  <p:tag name="EMFCHILD" val="True"/>
</p:tagLst>
</file>

<file path=ppt/tags/tag1853.xml><?xml version="1.0" encoding="utf-8"?>
<p:tagLst xmlns:a="http://schemas.openxmlformats.org/drawingml/2006/main" xmlns:r="http://schemas.openxmlformats.org/officeDocument/2006/relationships" xmlns:p="http://schemas.openxmlformats.org/presentationml/2006/main">
  <p:tag name="ORIGINALHEIGHT" val="0.2380951"/>
  <p:tag name="ORIGINALWIDTH" val="3.928571"/>
  <p:tag name="EMFCHILD" val="True"/>
</p:tagLst>
</file>

<file path=ppt/tags/tag1854.xml><?xml version="1.0" encoding="utf-8"?>
<p:tagLst xmlns:a="http://schemas.openxmlformats.org/drawingml/2006/main" xmlns:r="http://schemas.openxmlformats.org/officeDocument/2006/relationships" xmlns:p="http://schemas.openxmlformats.org/presentationml/2006/main">
  <p:tag name="ORIGINALHEIGHT" val="4.285712"/>
  <p:tag name="ORIGINALWIDTH" val="3.571428"/>
  <p:tag name="EMFCHILD" val="True"/>
</p:tagLst>
</file>

<file path=ppt/tags/tag1855.xml><?xml version="1.0" encoding="utf-8"?>
<p:tagLst xmlns:a="http://schemas.openxmlformats.org/drawingml/2006/main" xmlns:r="http://schemas.openxmlformats.org/officeDocument/2006/relationships" xmlns:p="http://schemas.openxmlformats.org/presentationml/2006/main">
  <p:tag name="ORIGINALHEIGHT" val="4.285712"/>
  <p:tag name="ORIGINALWIDTH" val="2.321447"/>
  <p:tag name="EMFCHILD" val="True"/>
</p:tagLst>
</file>

<file path=ppt/tags/tag1856.xml><?xml version="1.0" encoding="utf-8"?>
<p:tagLst xmlns:a="http://schemas.openxmlformats.org/drawingml/2006/main" xmlns:r="http://schemas.openxmlformats.org/officeDocument/2006/relationships" xmlns:p="http://schemas.openxmlformats.org/presentationml/2006/main">
  <p:tag name="ORIGINALHEIGHT" val="0.2380951"/>
  <p:tag name="ORIGINALWIDTH" val="2.916685"/>
  <p:tag name="EMFCHILD" val="True"/>
</p:tagLst>
</file>

<file path=ppt/tags/tag1857.xml><?xml version="1.0" encoding="utf-8"?>
<p:tagLst xmlns:a="http://schemas.openxmlformats.org/drawingml/2006/main" xmlns:r="http://schemas.openxmlformats.org/officeDocument/2006/relationships" xmlns:p="http://schemas.openxmlformats.org/presentationml/2006/main">
  <p:tag name="ORIGINALHEIGHT" val="4.166665"/>
  <p:tag name="ORIGINALWIDTH" val="2.321447"/>
  <p:tag name="EMFCHILD" val="True"/>
</p:tagLst>
</file>

<file path=ppt/tags/tag1858.xml><?xml version="1.0" encoding="utf-8"?>
<p:tagLst xmlns:a="http://schemas.openxmlformats.org/drawingml/2006/main" xmlns:r="http://schemas.openxmlformats.org/officeDocument/2006/relationships" xmlns:p="http://schemas.openxmlformats.org/presentationml/2006/main">
  <p:tag name="ORIGINALHEIGHT" val="2.738094"/>
  <p:tag name="ORIGINALWIDTH" val="3.15478"/>
  <p:tag name="EMFCHILD" val="True"/>
</p:tagLst>
</file>

<file path=ppt/tags/tag1859.xml><?xml version="1.0" encoding="utf-8"?>
<p:tagLst xmlns:a="http://schemas.openxmlformats.org/drawingml/2006/main" xmlns:r="http://schemas.openxmlformats.org/officeDocument/2006/relationships" xmlns:p="http://schemas.openxmlformats.org/presentationml/2006/main">
  <p:tag name="ORIGINALHEIGHT" val="2.797637"/>
  <p:tag name="ORIGINALWIDTH" val="3.45238"/>
  <p:tag name="LATEXADDIN" val="\documentclass{article}&#10;\usepackage[T1]{fontenc}&#10;\usepackage[utf8]{inputenc}&#10;\usepackage{amsmath,amssymb}&#10;\usepackage{lmodern}&#10;\pagestyle{empty}&#10;\begin{document}&#10;\[&#10;\omega_2=\frac{c}{L}\,\frac{3}{2}\pi&#10;\]&#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86.xml><?xml version="1.0" encoding="utf-8"?>
<p:tagLst xmlns:a="http://schemas.openxmlformats.org/drawingml/2006/main" xmlns:r="http://schemas.openxmlformats.org/officeDocument/2006/relationships" xmlns:p="http://schemas.openxmlformats.org/presentationml/2006/main">
  <p:tag name="ORIGINALHEIGHT" val="3.035695"/>
  <p:tag name="ORIGINALWIDTH" val="2.083352"/>
  <p:tag name="EMFCHILD" val="True"/>
</p:tagLst>
</file>

<file path=ppt/tags/tag1860.xml><?xml version="1.0" encoding="utf-8"?>
<p:tagLst xmlns:a="http://schemas.openxmlformats.org/drawingml/2006/main" xmlns:r="http://schemas.openxmlformats.org/officeDocument/2006/relationships" xmlns:p="http://schemas.openxmlformats.org/presentationml/2006/main">
  <p:tag name="ORIGINALHEIGHT" val="2.916684"/>
  <p:tag name="ORIGINALWIDTH" val="1.785714"/>
  <p:tag name="EMFCHILD" val="True"/>
</p:tagLst>
</file>

<file path=ppt/tags/tag1861.xml><?xml version="1.0" encoding="utf-8"?>
<p:tagLst xmlns:a="http://schemas.openxmlformats.org/drawingml/2006/main" xmlns:r="http://schemas.openxmlformats.org/officeDocument/2006/relationships" xmlns:p="http://schemas.openxmlformats.org/presentationml/2006/main">
  <p:tag name="ORIGINALHEIGHT" val="1.428571"/>
  <p:tag name="ORIGINALWIDTH" val="3.869028"/>
  <p:tag name="EMFCHILD" val="True"/>
</p:tagLst>
</file>

<file path=ppt/tags/tag1862.xml><?xml version="1.0" encoding="utf-8"?>
<p:tagLst xmlns:a="http://schemas.openxmlformats.org/drawingml/2006/main" xmlns:r="http://schemas.openxmlformats.org/officeDocument/2006/relationships" xmlns:p="http://schemas.openxmlformats.org/presentationml/2006/main">
  <p:tag name="ORIGINALHEIGHT" val="2.857141"/>
  <p:tag name="ORIGINALWIDTH" val="2.261904"/>
  <p:tag name="EMFCHILD" val="True"/>
</p:tagLst>
</file>

<file path=ppt/tags/tag1863.xml><?xml version="1.0" encoding="utf-8"?>
<p:tagLst xmlns:a="http://schemas.openxmlformats.org/drawingml/2006/main" xmlns:r="http://schemas.openxmlformats.org/officeDocument/2006/relationships" xmlns:p="http://schemas.openxmlformats.org/presentationml/2006/main">
  <p:tag name="ORIGINALHEIGHT" val="0.2380951"/>
  <p:tag name="ORIGINALWIDTH" val="3.928571"/>
  <p:tag name="EMFCHILD" val="True"/>
</p:tagLst>
</file>

<file path=ppt/tags/tag1864.xml><?xml version="1.0" encoding="utf-8"?>
<p:tagLst xmlns:a="http://schemas.openxmlformats.org/drawingml/2006/main" xmlns:r="http://schemas.openxmlformats.org/officeDocument/2006/relationships" xmlns:p="http://schemas.openxmlformats.org/presentationml/2006/main">
  <p:tag name="ORIGINALHEIGHT" val="4.285712"/>
  <p:tag name="ORIGINALWIDTH" val="3.511885"/>
  <p:tag name="EMFCHILD" val="True"/>
</p:tagLst>
</file>

<file path=ppt/tags/tag1865.xml><?xml version="1.0" encoding="utf-8"?>
<p:tagLst xmlns:a="http://schemas.openxmlformats.org/drawingml/2006/main" xmlns:r="http://schemas.openxmlformats.org/officeDocument/2006/relationships" xmlns:p="http://schemas.openxmlformats.org/presentationml/2006/main">
  <p:tag name="ORIGINALHEIGHT" val="4.285712"/>
  <p:tag name="ORIGINALWIDTH" val="2.440457"/>
  <p:tag name="EMFCHILD" val="True"/>
</p:tagLst>
</file>

<file path=ppt/tags/tag1866.xml><?xml version="1.0" encoding="utf-8"?>
<p:tagLst xmlns:a="http://schemas.openxmlformats.org/drawingml/2006/main" xmlns:r="http://schemas.openxmlformats.org/officeDocument/2006/relationships" xmlns:p="http://schemas.openxmlformats.org/presentationml/2006/main">
  <p:tag name="ORIGINALHEIGHT" val="0.2380951"/>
  <p:tag name="ORIGINALWIDTH" val="2.916647"/>
  <p:tag name="EMFCHILD" val="True"/>
</p:tagLst>
</file>

<file path=ppt/tags/tag1867.xml><?xml version="1.0" encoding="utf-8"?>
<p:tagLst xmlns:a="http://schemas.openxmlformats.org/drawingml/2006/main" xmlns:r="http://schemas.openxmlformats.org/officeDocument/2006/relationships" xmlns:p="http://schemas.openxmlformats.org/presentationml/2006/main">
  <p:tag name="ORIGINALHEIGHT" val="4.166665"/>
  <p:tag name="ORIGINALWIDTH" val="2.321409"/>
  <p:tag name="EMFCHILD" val="True"/>
</p:tagLst>
</file>

<file path=ppt/tags/tag1868.xml><?xml version="1.0" encoding="utf-8"?>
<p:tagLst xmlns:a="http://schemas.openxmlformats.org/drawingml/2006/main" xmlns:r="http://schemas.openxmlformats.org/officeDocument/2006/relationships" xmlns:p="http://schemas.openxmlformats.org/presentationml/2006/main">
  <p:tag name="ORIGINALHEIGHT" val="2.738094"/>
  <p:tag name="ORIGINALWIDTH" val="3.154742"/>
  <p:tag name="EMFCHILD" val="True"/>
</p:tagLst>
</file>

<file path=ppt/tags/tag1869.xml><?xml version="1.0" encoding="utf-8"?>
<p:tagLst xmlns:a="http://schemas.openxmlformats.org/drawingml/2006/main" xmlns:r="http://schemas.openxmlformats.org/officeDocument/2006/relationships" xmlns:p="http://schemas.openxmlformats.org/presentationml/2006/main">
  <p:tag name="ORIGINALHEIGHT" val="2.797638"/>
  <p:tag name="ORIGINALWIDTH" val="3.452381"/>
  <p:tag name="LATEXADDIN" val="\documentclass{article}&#10;\usepackage[T1]{fontenc}&#10;\usepackage[utf8]{inputenc}&#10;\usepackage{amsmath,amssymb}&#10;\usepackage{lmodern}&#10;\pagestyle{empty}&#10;\begin{document}&#10;\[&#10;\omega_1=\frac{c}{L}\,\frac{1}{2}\pi&#10;\]&#10;\end{document}&#10;"/>
  <p:tag name="IGUANATEXSIZE" val="21"/>
  <p:tag name="IGUANATEXCURSOR" val="204"/>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187.xml><?xml version="1.0" encoding="utf-8"?>
<p:tagLst xmlns:a="http://schemas.openxmlformats.org/drawingml/2006/main" xmlns:r="http://schemas.openxmlformats.org/officeDocument/2006/relationships" xmlns:p="http://schemas.openxmlformats.org/presentationml/2006/main">
  <p:tag name="ORIGINALHEIGHT" val="1.071429"/>
  <p:tag name="ORIGINALWIDTH" val="3.035732"/>
  <p:tag name="EMFCHILD" val="True"/>
</p:tagLst>
</file>

<file path=ppt/tags/tag1870.xml><?xml version="1.0" encoding="utf-8"?>
<p:tagLst xmlns:a="http://schemas.openxmlformats.org/drawingml/2006/main" xmlns:r="http://schemas.openxmlformats.org/officeDocument/2006/relationships" xmlns:p="http://schemas.openxmlformats.org/presentationml/2006/main">
  <p:tag name="ORIGINALHEIGHT" val="2.916686"/>
  <p:tag name="ORIGINALWIDTH" val="1.488077"/>
  <p:tag name="EMFCHILD" val="True"/>
</p:tagLst>
</file>

<file path=ppt/tags/tag1871.xml><?xml version="1.0" encoding="utf-8"?>
<p:tagLst xmlns:a="http://schemas.openxmlformats.org/drawingml/2006/main" xmlns:r="http://schemas.openxmlformats.org/officeDocument/2006/relationships" xmlns:p="http://schemas.openxmlformats.org/presentationml/2006/main">
  <p:tag name="ORIGINALHEIGHT" val="1.428571"/>
  <p:tag name="ORIGINALWIDTH" val="3.869029"/>
  <p:tag name="EMFCHILD" val="True"/>
</p:tagLst>
</file>

<file path=ppt/tags/tag1872.xml><?xml version="1.0" encoding="utf-8"?>
<p:tagLst xmlns:a="http://schemas.openxmlformats.org/drawingml/2006/main" xmlns:r="http://schemas.openxmlformats.org/officeDocument/2006/relationships" xmlns:p="http://schemas.openxmlformats.org/presentationml/2006/main">
  <p:tag name="ORIGINALHEIGHT" val="2.857143"/>
  <p:tag name="ORIGINALWIDTH" val="2.261905"/>
  <p:tag name="EMFCHILD" val="True"/>
</p:tagLst>
</file>

<file path=ppt/tags/tag1873.xml><?xml version="1.0" encoding="utf-8"?>
<p:tagLst xmlns:a="http://schemas.openxmlformats.org/drawingml/2006/main" xmlns:r="http://schemas.openxmlformats.org/officeDocument/2006/relationships" xmlns:p="http://schemas.openxmlformats.org/presentationml/2006/main">
  <p:tag name="ORIGINALHEIGHT" val="0.2380953"/>
  <p:tag name="ORIGINALWIDTH" val="3.928572"/>
  <p:tag name="EMFCHILD" val="True"/>
</p:tagLst>
</file>

<file path=ppt/tags/tag1874.xml><?xml version="1.0" encoding="utf-8"?>
<p:tagLst xmlns:a="http://schemas.openxmlformats.org/drawingml/2006/main" xmlns:r="http://schemas.openxmlformats.org/officeDocument/2006/relationships" xmlns:p="http://schemas.openxmlformats.org/presentationml/2006/main">
  <p:tag name="ORIGINALHEIGHT" val="4.285715"/>
  <p:tag name="ORIGINALWIDTH" val="3.511886"/>
  <p:tag name="EMFCHILD" val="True"/>
</p:tagLst>
</file>

<file path=ppt/tags/tag1875.xml><?xml version="1.0" encoding="utf-8"?>
<p:tagLst xmlns:a="http://schemas.openxmlformats.org/drawingml/2006/main" xmlns:r="http://schemas.openxmlformats.org/officeDocument/2006/relationships" xmlns:p="http://schemas.openxmlformats.org/presentationml/2006/main">
  <p:tag name="ORIGINALHEIGHT" val="4.166667"/>
  <p:tag name="ORIGINALWIDTH" val="1.904762"/>
  <p:tag name="EMFCHILD" val="True"/>
</p:tagLst>
</file>

<file path=ppt/tags/tag1876.xml><?xml version="1.0" encoding="utf-8"?>
<p:tagLst xmlns:a="http://schemas.openxmlformats.org/drawingml/2006/main" xmlns:r="http://schemas.openxmlformats.org/officeDocument/2006/relationships" xmlns:p="http://schemas.openxmlformats.org/presentationml/2006/main">
  <p:tag name="ORIGINALHEIGHT" val="0.2380953"/>
  <p:tag name="ORIGINALWIDTH" val="2.916648"/>
  <p:tag name="EMFCHILD" val="True"/>
</p:tagLst>
</file>

<file path=ppt/tags/tag1877.xml><?xml version="1.0" encoding="utf-8"?>
<p:tagLst xmlns:a="http://schemas.openxmlformats.org/drawingml/2006/main" xmlns:r="http://schemas.openxmlformats.org/officeDocument/2006/relationships" xmlns:p="http://schemas.openxmlformats.org/presentationml/2006/main">
  <p:tag name="ORIGINALHEIGHT" val="4.166667"/>
  <p:tag name="ORIGINALWIDTH" val="2.32141"/>
  <p:tag name="EMFCHILD" val="True"/>
</p:tagLst>
</file>

<file path=ppt/tags/tag1878.xml><?xml version="1.0" encoding="utf-8"?>
<p:tagLst xmlns:a="http://schemas.openxmlformats.org/drawingml/2006/main" xmlns:r="http://schemas.openxmlformats.org/officeDocument/2006/relationships" xmlns:p="http://schemas.openxmlformats.org/presentationml/2006/main">
  <p:tag name="ORIGINALHEIGHT" val="2.738095"/>
  <p:tag name="ORIGINALWIDTH" val="3.154743"/>
  <p:tag name="EMFCHILD" val="True"/>
</p:tagLst>
</file>

<file path=ppt/tags/tag1879.xml><?xml version="1.0" encoding="utf-8"?>
<p:tagLst xmlns:a="http://schemas.openxmlformats.org/drawingml/2006/main" xmlns:r="http://schemas.openxmlformats.org/officeDocument/2006/relationships" xmlns:p="http://schemas.openxmlformats.org/presentationml/2006/main">
  <p:tag name="ORIGINALHEIGHT" val="18.15479"/>
  <p:tag name="ORIGINALWIDTH" val="94.88096"/>
  <p:tag name="LATEXADDIN" val="\documentclass{article}&#10;\usepackage[T1]{fontenc}&#10;\usepackage[utf8]{inputenc}&#10;\usepackage{amsmath,amssymb}&#10;\usepackage{lmodern}&#10;\pagestyle{empty}&#10;\begin{document}&#10;\[&#10;\frac{\partial^2 u}{\partial t^2} = c^2\left(\frac{\partial^2 u}{\partial x^2}+&#10;\frac{\partial^2 u}{\partial y^2}\right)\quad&#10;\left(&#10;c=\sqrt{\frac{T}{\rho}}&#10;\right)&#10;\]&#10;\end{document}&#10;"/>
  <p:tag name="IGUANATEXSIZE" val="21"/>
  <p:tag name="IGUANATEXCURSOR" val="332"/>
  <p:tag name="TRANSPARENCY" val="True"/>
  <p:tag name="FILENAME" val=""/>
  <p:tag name="LATEXENGINEID" val="1"/>
  <p:tag name="TEMPFOLDER" val="D:\temp\"/>
  <p:tag name="LATEXFORMHEIGHT" val="312"/>
  <p:tag name="LATEXFORMWIDTH" val="384"/>
  <p:tag name="LATEXFORMWRAP" val="True"/>
  <p:tag name="BITMAPVECTOR" val="1"/>
</p:tagLst>
</file>

<file path=ppt/tags/tag188.xml><?xml version="1.0" encoding="utf-8"?>
<p:tagLst xmlns:a="http://schemas.openxmlformats.org/drawingml/2006/main" xmlns:r="http://schemas.openxmlformats.org/officeDocument/2006/relationships" xmlns:p="http://schemas.openxmlformats.org/presentationml/2006/main">
  <p:tag name="ORIGINALHEIGHT" val="2.083314"/>
  <p:tag name="ORIGINALWIDTH" val="2.261904"/>
  <p:tag name="EMFCHILD" val="True"/>
</p:tagLst>
</file>

<file path=ppt/tags/tag1880.xml><?xml version="1.0" encoding="utf-8"?>
<p:tagLst xmlns:a="http://schemas.openxmlformats.org/drawingml/2006/main" xmlns:r="http://schemas.openxmlformats.org/officeDocument/2006/relationships" xmlns:p="http://schemas.openxmlformats.org/presentationml/2006/main">
  <p:tag name="OUTPUTDPI" val="1200"/>
  <p:tag name="ORIGINALHEIGHT" val="275.2884"/>
  <p:tag name="ORIGINALWIDTH" val="718.6003"/>
  <p:tag name="LATEXADDIN" val="\documentclass{article}&#10;\usepackage[T1]{fontenc}&#10;\usepackage[utf8]{inputenc}&#10;\usepackage{amsmath,amssymb}&#10;\usepackage{lmodern}&#10;\pagestyle{empty}&#10;\begin{document}&#10;\[&#10;\frac{\partial^2 u}{\partial t^2} = c^2\nabla^2u&#10;\]&#10;\end{document}&#10;"/>
  <p:tag name="IGUANATEXSIZE" val="21"/>
  <p:tag name="IGUANATEXCURSOR" val="213"/>
  <p:tag name="TRANSPARENCY" val="True"/>
  <p:tag name="FILENAME" val=""/>
  <p:tag name="LATEXENGINEID" val="1"/>
  <p:tag name="TEMPFOLDER" val="D:\temp\"/>
  <p:tag name="LATEXFORMHEIGHT" val="312"/>
  <p:tag name="LATEXFORMWIDTH" val="384"/>
  <p:tag name="LATEXFORMWRAP" val="True"/>
  <p:tag name="BITMAPVECTOR" val="0"/>
</p:tagLst>
</file>

<file path=ppt/tags/tag1881.xml><?xml version="1.0" encoding="utf-8"?>
<p:tagLst xmlns:a="http://schemas.openxmlformats.org/drawingml/2006/main" xmlns:r="http://schemas.openxmlformats.org/officeDocument/2006/relationships" xmlns:p="http://schemas.openxmlformats.org/presentationml/2006/main">
  <p:tag name="ORIGINALHEIGHT" val="15.11904"/>
  <p:tag name="ORIGINALWIDTH" val="110.4762"/>
  <p:tag name="LATEXADDIN" val="\documentclass{article}&#10;\usepackage[T1]{fontenc}&#10;\usepackage[utf8]{inputenc}&#10;\usepackage{amsmath,amssymb}&#10;\usepackage{lmodern}&#10;\pagestyle{empty}&#10;\begin{document}&#10;\[&#10;\nabla = \left(\frac{\partial}{\partial x},\frac{\partial}{\partial y}\right),\quad&#10;\nabla^2=&#10;\nabla\cdot\nabla=\frac{\partial^2}{\partial x^2}+\frac{\partial^2}{\partial y^2}&#10;\]&#10;\end{document}&#10;"/>
  <p:tag name="IGUANATEXSIZE" val="21"/>
  <p:tag name="IGUANATEXCURSOR" val="258"/>
  <p:tag name="TRANSPARENCY" val="True"/>
  <p:tag name="FILENAME" val=""/>
  <p:tag name="LATEXENGINEID" val="1"/>
  <p:tag name="TEMPFOLDER" val="D:\temp\"/>
  <p:tag name="LATEXFORMHEIGHT" val="312"/>
  <p:tag name="LATEXFORMWIDTH" val="384"/>
  <p:tag name="LATEXFORMWRAP" val="True"/>
  <p:tag name="BITMAPVECTOR" val="1"/>
</p:tagLst>
</file>

<file path=ppt/tags/tag1882.xml><?xml version="1.0" encoding="utf-8"?>
<p:tagLst xmlns:a="http://schemas.openxmlformats.org/drawingml/2006/main" xmlns:r="http://schemas.openxmlformats.org/officeDocument/2006/relationships" xmlns:p="http://schemas.openxmlformats.org/presentationml/2006/main">
  <p:tag name="ORIGINALHEIGHT" val="4.404761"/>
  <p:tag name="ORIGINALWIDTH" val="4.166667"/>
  <p:tag name="LATEXADDIN" val="\documentclass{article}&#10;\usepackage[T1]{fontenc}&#10;\usepackage[utf8]{inputenc}&#10;\usepackage{amsmath,amssymb}&#10;\usepackage{lmodern}&#10;\pagestyle{empty}&#10;\begin{document}&#10;\[&#10;\nabla = \left(\frac{\partial}{\partial x},\frac{\partial}{\partial y}\right),\quad&#10;\nabla^2=&#10;\nabla\cdot\nabla=\frac{\partial^2}{\partial x^2}+\frac{\partial^2}{\partial y^2}&#10;\]&#10;\end{document}&#10;"/>
  <p:tag name="IGUANATEXSIZE" val="21"/>
  <p:tag name="IGUANATEXCURSOR" val="258"/>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883.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4"/>
  <p:tag name="EMFCHILD" val="True"/>
</p:tagLst>
</file>

<file path=ppt/tags/tag1884.xml><?xml version="1.0" encoding="utf-8"?>
<p:tagLst xmlns:a="http://schemas.openxmlformats.org/drawingml/2006/main" xmlns:r="http://schemas.openxmlformats.org/officeDocument/2006/relationships" xmlns:p="http://schemas.openxmlformats.org/presentationml/2006/main">
  <p:tag name="ORIGINALHEIGHT" val="14.7619"/>
  <p:tag name="ORIGINALWIDTH" val="2.738096"/>
  <p:tag name="EMFCHILD" val="True"/>
</p:tagLst>
</file>

<file path=ppt/tags/tag1885.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1886.xml><?xml version="1.0" encoding="utf-8"?>
<p:tagLst xmlns:a="http://schemas.openxmlformats.org/drawingml/2006/main" xmlns:r="http://schemas.openxmlformats.org/officeDocument/2006/relationships" xmlns:p="http://schemas.openxmlformats.org/presentationml/2006/main">
  <p:tag name="ORIGINALHEIGHT" val="0.2976377"/>
  <p:tag name="ORIGINALWIDTH" val="6.54762"/>
  <p:tag name="EMFCHILD" val="True"/>
</p:tagLst>
</file>

<file path=ppt/tags/tag1887.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1888.xml><?xml version="1.0" encoding="utf-8"?>
<p:tagLst xmlns:a="http://schemas.openxmlformats.org/drawingml/2006/main" xmlns:r="http://schemas.openxmlformats.org/officeDocument/2006/relationships" xmlns:p="http://schemas.openxmlformats.org/presentationml/2006/main">
  <p:tag name="ORIGINALHEIGHT" val="2.797637"/>
  <p:tag name="ORIGINALWIDTH" val="2.797638"/>
  <p:tag name="EMFCHILD" val="True"/>
</p:tagLst>
</file>

<file path=ppt/tags/tag1889.xml><?xml version="1.0" encoding="utf-8"?>
<p:tagLst xmlns:a="http://schemas.openxmlformats.org/drawingml/2006/main" xmlns:r="http://schemas.openxmlformats.org/officeDocument/2006/relationships" xmlns:p="http://schemas.openxmlformats.org/presentationml/2006/main">
  <p:tag name="ORIGINALHEIGHT" val="1.845256"/>
  <p:tag name="ORIGINALWIDTH" val="0.6547807"/>
  <p:tag name="EMFCHILD" val="True"/>
</p:tagLst>
</file>

<file path=ppt/tags/tag189.xml><?xml version="1.0" encoding="utf-8"?>
<p:tagLst xmlns:a="http://schemas.openxmlformats.org/drawingml/2006/main" xmlns:r="http://schemas.openxmlformats.org/officeDocument/2006/relationships" xmlns:p="http://schemas.openxmlformats.org/presentationml/2006/main">
  <p:tag name="ORIGINALHEIGHT" val="3.452384"/>
  <p:tag name="ORIGINALWIDTH" val="2.083314"/>
  <p:tag name="LATEXADDIN" val="\documentclass{article}&#10;\usepackage[T1]{fontenc}&#10;\usepackage[utf8]{inputenc}&#10;\usepackage{amsmath,amssymb}&#10;\usepackage{lmodern}&#10;\pagestyle{empty}&#10;\begin{document}&#10;\[&#10;y = \epsilon(x-x^3/3)-\dot{x}&#10;\]&#10;&#10;\end{document}&#10;"/>
  <p:tag name="IGUANATEXSIZE" val="21"/>
  <p:tag name="IGUANATEXCURSOR" val="194"/>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1890.xml><?xml version="1.0" encoding="utf-8"?>
<p:tagLst xmlns:a="http://schemas.openxmlformats.org/drawingml/2006/main" xmlns:r="http://schemas.openxmlformats.org/officeDocument/2006/relationships" xmlns:p="http://schemas.openxmlformats.org/presentationml/2006/main">
  <p:tag name="ORIGINALHEIGHT" val="4.583351"/>
  <p:tag name="ORIGINALWIDTH" val="3.035734"/>
  <p:tag name="EMFCHILD" val="True"/>
</p:tagLst>
</file>

<file path=ppt/tags/tag1891.xml><?xml version="1.0" encoding="utf-8"?>
<p:tagLst xmlns:a="http://schemas.openxmlformats.org/drawingml/2006/main" xmlns:r="http://schemas.openxmlformats.org/officeDocument/2006/relationships" xmlns:p="http://schemas.openxmlformats.org/presentationml/2006/main">
  <p:tag name="ORIGINALHEIGHT" val="0.2976377"/>
  <p:tag name="ORIGINALWIDTH" val="6.309525"/>
  <p:tag name="EMFCHILD" val="True"/>
</p:tagLst>
</file>

<file path=ppt/tags/tag1892.xml><?xml version="1.0" encoding="utf-8"?>
<p:tagLst xmlns:a="http://schemas.openxmlformats.org/drawingml/2006/main" xmlns:r="http://schemas.openxmlformats.org/officeDocument/2006/relationships" xmlns:p="http://schemas.openxmlformats.org/presentationml/2006/main">
  <p:tag name="ORIGINALHEIGHT" val="4.523808"/>
  <p:tag name="ORIGINALWIDTH" val="3.035734"/>
  <p:tag name="EMFCHILD" val="True"/>
</p:tagLst>
</file>

<file path=ppt/tags/tag1893.xml><?xml version="1.0" encoding="utf-8"?>
<p:tagLst xmlns:a="http://schemas.openxmlformats.org/drawingml/2006/main" xmlns:r="http://schemas.openxmlformats.org/officeDocument/2006/relationships" xmlns:p="http://schemas.openxmlformats.org/presentationml/2006/main">
  <p:tag name="ORIGINALHEIGHT" val="3.988113"/>
  <p:tag name="ORIGINALWIDTH" val="2.619048"/>
  <p:tag name="EMFCHILD" val="True"/>
</p:tagLst>
</file>

<file path=ppt/tags/tag1894.xml><?xml version="1.0" encoding="utf-8"?>
<p:tagLst xmlns:a="http://schemas.openxmlformats.org/drawingml/2006/main" xmlns:r="http://schemas.openxmlformats.org/officeDocument/2006/relationships" xmlns:p="http://schemas.openxmlformats.org/presentationml/2006/main">
  <p:tag name="ORIGINALHEIGHT" val="14.7619"/>
  <p:tag name="ORIGINALWIDTH" val="2.797638"/>
  <p:tag name="EMFCHILD" val="True"/>
</p:tagLst>
</file>

<file path=ppt/tags/tag1895.xml><?xml version="1.0" encoding="utf-8"?>
<p:tagLst xmlns:a="http://schemas.openxmlformats.org/drawingml/2006/main" xmlns:r="http://schemas.openxmlformats.org/officeDocument/2006/relationships" xmlns:p="http://schemas.openxmlformats.org/presentationml/2006/main">
  <p:tag name="ORIGINALHEIGHT" val="1.845256"/>
  <p:tag name="ORIGINALWIDTH" val="0.6547807"/>
  <p:tag name="EMFCHILD" val="True"/>
</p:tagLst>
</file>

<file path=ppt/tags/tag1896.xml><?xml version="1.0" encoding="utf-8"?>
<p:tagLst xmlns:a="http://schemas.openxmlformats.org/drawingml/2006/main" xmlns:r="http://schemas.openxmlformats.org/officeDocument/2006/relationships" xmlns:p="http://schemas.openxmlformats.org/presentationml/2006/main">
  <p:tag name="ORIGINALHEIGHT" val="4.404761"/>
  <p:tag name="ORIGINALWIDTH" val="4.166667"/>
  <p:tag name="EMFCHILD" val="True"/>
</p:tagLst>
</file>

<file path=ppt/tags/tag1897.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1898.xml><?xml version="1.0" encoding="utf-8"?>
<p:tagLst xmlns:a="http://schemas.openxmlformats.org/drawingml/2006/main" xmlns:r="http://schemas.openxmlformats.org/officeDocument/2006/relationships" xmlns:p="http://schemas.openxmlformats.org/presentationml/2006/main">
  <p:tag name="ORIGINALHEIGHT" val="1.488114"/>
  <p:tag name="ORIGINALWIDTH" val="3.75002"/>
  <p:tag name="EMFCHILD" val="True"/>
</p:tagLst>
</file>

<file path=ppt/tags/tag1899.xml><?xml version="1.0" encoding="utf-8"?>
<p:tagLst xmlns:a="http://schemas.openxmlformats.org/drawingml/2006/main" xmlns:r="http://schemas.openxmlformats.org/officeDocument/2006/relationships" xmlns:p="http://schemas.openxmlformats.org/presentationml/2006/main">
  <p:tag name="ORIGINALHEIGHT" val="4.404761"/>
  <p:tag name="ORIGINALWIDTH" val="4.22621"/>
  <p:tag name="EMFCHILD" val="True"/>
</p:tagLst>
</file>

<file path=ppt/tags/tag19.xml><?xml version="1.0" encoding="utf-8"?>
<p:tagLst xmlns:a="http://schemas.openxmlformats.org/drawingml/2006/main" xmlns:r="http://schemas.openxmlformats.org/officeDocument/2006/relationships" xmlns:p="http://schemas.openxmlformats.org/presentationml/2006/main">
  <p:tag name="ORIGINALHEIGHT" val="3.104851"/>
  <p:tag name="ORIGINALWIDTH" val="2.056464"/>
  <p:tag name="EMFCHILD" val="True"/>
</p:tagLst>
</file>

<file path=ppt/tags/tag190.xml><?xml version="1.0" encoding="utf-8"?>
<p:tagLst xmlns:a="http://schemas.openxmlformats.org/drawingml/2006/main" xmlns:r="http://schemas.openxmlformats.org/officeDocument/2006/relationships" xmlns:p="http://schemas.openxmlformats.org/presentationml/2006/main">
  <p:tag name="ORIGINALHEIGHT" val="1.25002"/>
  <p:tag name="ORIGINALWIDTH" val="2.97619"/>
  <p:tag name="EMFCHILD" val="True"/>
</p:tagLst>
</file>

<file path=ppt/tags/tag1900.xml><?xml version="1.0" encoding="utf-8"?>
<p:tagLst xmlns:a="http://schemas.openxmlformats.org/drawingml/2006/main" xmlns:r="http://schemas.openxmlformats.org/officeDocument/2006/relationships" xmlns:p="http://schemas.openxmlformats.org/presentationml/2006/main">
  <p:tag name="ORIGINALHEIGHT" val="0.6547804"/>
  <p:tag name="ORIGINALWIDTH" val="0.5952382"/>
  <p:tag name="EMFCHILD" val="True"/>
</p:tagLst>
</file>

<file path=ppt/tags/tag1901.xml><?xml version="1.0" encoding="utf-8"?>
<p:tagLst xmlns:a="http://schemas.openxmlformats.org/drawingml/2006/main" xmlns:r="http://schemas.openxmlformats.org/officeDocument/2006/relationships" xmlns:p="http://schemas.openxmlformats.org/presentationml/2006/main">
  <p:tag name="ORIGINALHEIGHT" val="4.404761"/>
  <p:tag name="ORIGINALWIDTH" val="4.22621"/>
  <p:tag name="EMFCHILD" val="True"/>
</p:tagLst>
</file>

<file path=ppt/tags/tag1902.xml><?xml version="1.0" encoding="utf-8"?>
<p:tagLst xmlns:a="http://schemas.openxmlformats.org/drawingml/2006/main" xmlns:r="http://schemas.openxmlformats.org/officeDocument/2006/relationships" xmlns:p="http://schemas.openxmlformats.org/presentationml/2006/main">
  <p:tag name="ORIGINALHEIGHT" val="1.488114"/>
  <p:tag name="ORIGINALWIDTH" val="3.75002"/>
  <p:tag name="EMFCHILD" val="True"/>
</p:tagLst>
</file>

<file path=ppt/tags/tag1903.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1904.xml><?xml version="1.0" encoding="utf-8"?>
<p:tagLst xmlns:a="http://schemas.openxmlformats.org/drawingml/2006/main" xmlns:r="http://schemas.openxmlformats.org/officeDocument/2006/relationships" xmlns:p="http://schemas.openxmlformats.org/presentationml/2006/main">
  <p:tag name="ORIGINALHEIGHT" val="2.857142"/>
  <p:tag name="ORIGINALWIDTH" val="1.72621"/>
  <p:tag name="EMFCHILD" val="True"/>
</p:tagLst>
</file>

<file path=ppt/tags/tag1905.xml><?xml version="1.0" encoding="utf-8"?>
<p:tagLst xmlns:a="http://schemas.openxmlformats.org/drawingml/2006/main" xmlns:r="http://schemas.openxmlformats.org/officeDocument/2006/relationships" xmlns:p="http://schemas.openxmlformats.org/presentationml/2006/main">
  <p:tag name="ORIGINALHEIGHT" val="0.2976377"/>
  <p:tag name="ORIGINALWIDTH" val="9.107163"/>
  <p:tag name="EMFCHILD" val="True"/>
</p:tagLst>
</file>

<file path=ppt/tags/tag1906.xml><?xml version="1.0" encoding="utf-8"?>
<p:tagLst xmlns:a="http://schemas.openxmlformats.org/drawingml/2006/main" xmlns:r="http://schemas.openxmlformats.org/officeDocument/2006/relationships" xmlns:p="http://schemas.openxmlformats.org/presentationml/2006/main">
  <p:tag name="ORIGINALHEIGHT" val="4.523808"/>
  <p:tag name="ORIGINALWIDTH" val="3.035734"/>
  <p:tag name="EMFCHILD" val="True"/>
</p:tagLst>
</file>

<file path=ppt/tags/tag1907.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1908.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1909.xml><?xml version="1.0" encoding="utf-8"?>
<p:tagLst xmlns:a="http://schemas.openxmlformats.org/drawingml/2006/main" xmlns:r="http://schemas.openxmlformats.org/officeDocument/2006/relationships" xmlns:p="http://schemas.openxmlformats.org/presentationml/2006/main">
  <p:tag name="ORIGINALHEIGHT" val="4.10716"/>
  <p:tag name="ORIGINALWIDTH" val="3.75002"/>
  <p:tag name="EMFCHILD" val="True"/>
</p:tagLst>
</file>

<file path=ppt/tags/tag191.xml><?xml version="1.0" encoding="utf-8"?>
<p:tagLst xmlns:a="http://schemas.openxmlformats.org/drawingml/2006/main" xmlns:r="http://schemas.openxmlformats.org/officeDocument/2006/relationships" xmlns:p="http://schemas.openxmlformats.org/presentationml/2006/main">
  <p:tag name="ORIGINALHEIGHT" val="2.380954"/>
  <p:tag name="ORIGINALWIDTH" val="1.488076"/>
  <p:tag name="EMFCHILD" val="True"/>
</p:tagLst>
</file>

<file path=ppt/tags/tag1910.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1911.xml><?xml version="1.0" encoding="utf-8"?>
<p:tagLst xmlns:a="http://schemas.openxmlformats.org/drawingml/2006/main" xmlns:r="http://schemas.openxmlformats.org/officeDocument/2006/relationships" xmlns:p="http://schemas.openxmlformats.org/presentationml/2006/main">
  <p:tag name="ORIGINALHEIGHT" val="2.857142"/>
  <p:tag name="ORIGINALWIDTH" val="1.72621"/>
  <p:tag name="EMFCHILD" val="True"/>
</p:tagLst>
</file>

<file path=ppt/tags/tag1912.xml><?xml version="1.0" encoding="utf-8"?>
<p:tagLst xmlns:a="http://schemas.openxmlformats.org/drawingml/2006/main" xmlns:r="http://schemas.openxmlformats.org/officeDocument/2006/relationships" xmlns:p="http://schemas.openxmlformats.org/presentationml/2006/main">
  <p:tag name="ORIGINALHEIGHT" val="0.2976377"/>
  <p:tag name="ORIGINALWIDTH" val="8.869068"/>
  <p:tag name="EMFCHILD" val="True"/>
</p:tagLst>
</file>

<file path=ppt/tags/tag1913.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1914.xml><?xml version="1.0" encoding="utf-8"?>
<p:tagLst xmlns:a="http://schemas.openxmlformats.org/drawingml/2006/main" xmlns:r="http://schemas.openxmlformats.org/officeDocument/2006/relationships" xmlns:p="http://schemas.openxmlformats.org/presentationml/2006/main">
  <p:tag name="ORIGINALHEIGHT" val="3.988113"/>
  <p:tag name="ORIGINALWIDTH" val="2.619048"/>
  <p:tag name="EMFCHILD" val="True"/>
</p:tagLst>
</file>

<file path=ppt/tags/tag1915.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1916.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LATEXADDIN" val="\documentclass{article}&#10;\usepackage[T1]{fontenc}&#10;\usepackage[utf8]{inputenc}&#10;\usepackage{amsmath,amssymb}&#10;\usepackage{lmodern}&#10;\pagestyle{empty}&#10;\begin{document}&#10;\[&#10;\frac{\partial^2 u}{\partial t^2} = c^2\left(\frac{\partial^2 u}{\partial x^2}+&#10;\frac{\partial^2 u}{\partial y^2}\right)\quad&#10;\left(&#10;c=\sqrt{\frac{T}{\rho}}&#10;\right)&#10;\]&#10;\end{document}&#10;"/>
  <p:tag name="IGUANATEXSIZE" val="21"/>
  <p:tag name="IGUANATEXCURSOR" val="33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917.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918.xml><?xml version="1.0" encoding="utf-8"?>
<p:tagLst xmlns:a="http://schemas.openxmlformats.org/drawingml/2006/main" xmlns:r="http://schemas.openxmlformats.org/officeDocument/2006/relationships" xmlns:p="http://schemas.openxmlformats.org/presentationml/2006/main">
  <p:tag name="ORIGINALHEIGHT" val="2.678592"/>
  <p:tag name="ORIGINALWIDTH" val="2.916686"/>
  <p:tag name="EMFCHILD" val="True"/>
</p:tagLst>
</file>

<file path=ppt/tags/tag1919.xml><?xml version="1.0" encoding="utf-8"?>
<p:tagLst xmlns:a="http://schemas.openxmlformats.org/drawingml/2006/main" xmlns:r="http://schemas.openxmlformats.org/officeDocument/2006/relationships" xmlns:p="http://schemas.openxmlformats.org/presentationml/2006/main">
  <p:tag name="ORIGINALHEIGHT" val="0.2380954"/>
  <p:tag name="ORIGINALWIDTH" val="9.107162"/>
  <p:tag name="EMFCHILD" val="True"/>
</p:tagLst>
</file>

<file path=ppt/tags/tag192.xml><?xml version="1.0" encoding="utf-8"?>
<p:tagLst xmlns:a="http://schemas.openxmlformats.org/drawingml/2006/main" xmlns:r="http://schemas.openxmlformats.org/officeDocument/2006/relationships" xmlns:p="http://schemas.openxmlformats.org/presentationml/2006/main">
  <p:tag name="ORIGINALHEIGHT" val="5.357147"/>
  <p:tag name="ORIGINALWIDTH" val="1.071429"/>
  <p:tag name="EMFCHILD" val="True"/>
</p:tagLst>
</file>

<file path=ppt/tags/tag1920.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EMFCHILD" val="True"/>
</p:tagLst>
</file>

<file path=ppt/tags/tag1921.xml><?xml version="1.0" encoding="utf-8"?>
<p:tagLst xmlns:a="http://schemas.openxmlformats.org/drawingml/2006/main" xmlns:r="http://schemas.openxmlformats.org/officeDocument/2006/relationships" xmlns:p="http://schemas.openxmlformats.org/presentationml/2006/main">
  <p:tag name="ORIGINALHEIGHT" val="3.750021"/>
  <p:tag name="ORIGINALWIDTH" val="1.726209"/>
  <p:tag name="EMFCHILD" val="True"/>
</p:tagLst>
</file>

<file path=ppt/tags/tag1922.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923.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924.xml><?xml version="1.0" encoding="utf-8"?>
<p:tagLst xmlns:a="http://schemas.openxmlformats.org/drawingml/2006/main" xmlns:r="http://schemas.openxmlformats.org/officeDocument/2006/relationships" xmlns:p="http://schemas.openxmlformats.org/presentationml/2006/main">
  <p:tag name="ORIGINALHEIGHT" val="2.678592"/>
  <p:tag name="ORIGINALWIDTH" val="2.2024"/>
  <p:tag name="EMFCHILD" val="True"/>
</p:tagLst>
</file>

<file path=ppt/tags/tag1925.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926.xml><?xml version="1.0" encoding="utf-8"?>
<p:tagLst xmlns:a="http://schemas.openxmlformats.org/drawingml/2006/main" xmlns:r="http://schemas.openxmlformats.org/officeDocument/2006/relationships" xmlns:p="http://schemas.openxmlformats.org/presentationml/2006/main">
  <p:tag name="ORIGINALHEIGHT" val="14.16667"/>
  <p:tag name="ORIGINALWIDTH" val="2.797638"/>
  <p:tag name="EMFCHILD" val="True"/>
</p:tagLst>
</file>

<file path=ppt/tags/tag1927.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EMFCHILD" val="True"/>
</p:tagLst>
</file>

<file path=ppt/tags/tag1928.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929.xml><?xml version="1.0" encoding="utf-8"?>
<p:tagLst xmlns:a="http://schemas.openxmlformats.org/drawingml/2006/main" xmlns:r="http://schemas.openxmlformats.org/officeDocument/2006/relationships" xmlns:p="http://schemas.openxmlformats.org/presentationml/2006/main">
  <p:tag name="ORIGINALHEIGHT" val="2.678592"/>
  <p:tag name="ORIGINALWIDTH" val="2.916686"/>
  <p:tag name="EMFCHILD" val="True"/>
</p:tagLst>
</file>

<file path=ppt/tags/tag193.xml><?xml version="1.0" encoding="utf-8"?>
<p:tagLst xmlns:a="http://schemas.openxmlformats.org/drawingml/2006/main" xmlns:r="http://schemas.openxmlformats.org/officeDocument/2006/relationships" xmlns:p="http://schemas.openxmlformats.org/presentationml/2006/main">
  <p:tag name="ORIGINALHEIGHT" val="2.440497"/>
  <p:tag name="ORIGINALWIDTH" val="2.261905"/>
  <p:tag name="EMFCHILD" val="True"/>
</p:tagLst>
</file>

<file path=ppt/tags/tag1930.xml><?xml version="1.0" encoding="utf-8"?>
<p:tagLst xmlns:a="http://schemas.openxmlformats.org/drawingml/2006/main" xmlns:r="http://schemas.openxmlformats.org/officeDocument/2006/relationships" xmlns:p="http://schemas.openxmlformats.org/presentationml/2006/main">
  <p:tag name="ORIGINALHEIGHT" val="0.2380954"/>
  <p:tag name="ORIGINALWIDTH" val="9.107162"/>
  <p:tag name="EMFCHILD" val="True"/>
</p:tagLst>
</file>

<file path=ppt/tags/tag1931.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EMFCHILD" val="True"/>
</p:tagLst>
</file>

<file path=ppt/tags/tag1932.xml><?xml version="1.0" encoding="utf-8"?>
<p:tagLst xmlns:a="http://schemas.openxmlformats.org/drawingml/2006/main" xmlns:r="http://schemas.openxmlformats.org/officeDocument/2006/relationships" xmlns:p="http://schemas.openxmlformats.org/presentationml/2006/main">
  <p:tag name="ORIGINALHEIGHT" val="2.619049"/>
  <p:tag name="ORIGINALWIDTH" val="2.857143"/>
  <p:tag name="EMFCHILD" val="True"/>
</p:tagLst>
</file>

<file path=ppt/tags/tag1933.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934.xml><?xml version="1.0" encoding="utf-8"?>
<p:tagLst xmlns:a="http://schemas.openxmlformats.org/drawingml/2006/main" xmlns:r="http://schemas.openxmlformats.org/officeDocument/2006/relationships" xmlns:p="http://schemas.openxmlformats.org/presentationml/2006/main">
  <p:tag name="ORIGINALHEIGHT" val="3.928573"/>
  <p:tag name="ORIGINALWIDTH" val="3.750019"/>
  <p:tag name="EMFCHILD" val="True"/>
</p:tagLst>
</file>

<file path=ppt/tags/tag1935.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EMFCHILD" val="True"/>
</p:tagLst>
</file>

<file path=ppt/tags/tag1936.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1937.xml><?xml version="1.0" encoding="utf-8"?>
<p:tagLst xmlns:a="http://schemas.openxmlformats.org/drawingml/2006/main" xmlns:r="http://schemas.openxmlformats.org/officeDocument/2006/relationships" xmlns:p="http://schemas.openxmlformats.org/presentationml/2006/main">
  <p:tag name="ORIGINALHEIGHT" val="2.678592"/>
  <p:tag name="ORIGINALWIDTH" val="2.916686"/>
  <p:tag name="EMFCHILD" val="True"/>
</p:tagLst>
</file>

<file path=ppt/tags/tag1938.xml><?xml version="1.0" encoding="utf-8"?>
<p:tagLst xmlns:a="http://schemas.openxmlformats.org/drawingml/2006/main" xmlns:r="http://schemas.openxmlformats.org/officeDocument/2006/relationships" xmlns:p="http://schemas.openxmlformats.org/presentationml/2006/main">
  <p:tag name="ORIGINALHEIGHT" val="0.2380954"/>
  <p:tag name="ORIGINALWIDTH" val="9.107162"/>
  <p:tag name="EMFCHILD" val="True"/>
</p:tagLst>
</file>

<file path=ppt/tags/tag1939.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1"/>
  <p:tag name="EMFCHILD" val="True"/>
</p:tagLst>
</file>

<file path=ppt/tags/tag194.xml><?xml version="1.0" encoding="utf-8"?>
<p:tagLst xmlns:a="http://schemas.openxmlformats.org/drawingml/2006/main" xmlns:r="http://schemas.openxmlformats.org/officeDocument/2006/relationships" xmlns:p="http://schemas.openxmlformats.org/presentationml/2006/main">
  <p:tag name="ORIGINALHEIGHT" val="0.2380954"/>
  <p:tag name="ORIGINALWIDTH" val="2.738095"/>
  <p:tag name="EMFCHILD" val="True"/>
</p:tagLst>
</file>

<file path=ppt/tags/tag1940.xml><?xml version="1.0" encoding="utf-8"?>
<p:tagLst xmlns:a="http://schemas.openxmlformats.org/drawingml/2006/main" xmlns:r="http://schemas.openxmlformats.org/officeDocument/2006/relationships" xmlns:p="http://schemas.openxmlformats.org/presentationml/2006/main">
  <p:tag name="ORIGINALHEIGHT" val="3.809526"/>
  <p:tag name="ORIGINALWIDTH" val="2.619048"/>
  <p:tag name="EMFCHILD" val="True"/>
</p:tagLst>
</file>

<file path=ppt/tags/tag1941.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1942.xml><?xml version="1.0" encoding="utf-8"?>
<p:tagLst xmlns:a="http://schemas.openxmlformats.org/drawingml/2006/main" xmlns:r="http://schemas.openxmlformats.org/officeDocument/2006/relationships" xmlns:p="http://schemas.openxmlformats.org/presentationml/2006/main">
  <p:tag name="ORIGINALHEIGHT" val="14.16667"/>
  <p:tag name="ORIGINALWIDTH" val="2.797638"/>
  <p:tag name="EMFCHILD" val="True"/>
</p:tagLst>
</file>

<file path=ppt/tags/tag1943.xml><?xml version="1.0" encoding="utf-8"?>
<p:tagLst xmlns:a="http://schemas.openxmlformats.org/drawingml/2006/main" xmlns:r="http://schemas.openxmlformats.org/officeDocument/2006/relationships" xmlns:p="http://schemas.openxmlformats.org/presentationml/2006/main">
  <p:tag name="ORIGINALHEIGHT" val="17.6786"/>
  <p:tag name="ORIGINALWIDTH" val="2.976191"/>
  <p:tag name="EMFCHILD" val="True"/>
</p:tagLst>
</file>

<file path=ppt/tags/tag1944.xml><?xml version="1.0" encoding="utf-8"?>
<p:tagLst xmlns:a="http://schemas.openxmlformats.org/drawingml/2006/main" xmlns:r="http://schemas.openxmlformats.org/officeDocument/2006/relationships" xmlns:p="http://schemas.openxmlformats.org/presentationml/2006/main">
  <p:tag name="ORIGINALHEIGHT" val="2.678592"/>
  <p:tag name="ORIGINALWIDTH" val="2.2024"/>
  <p:tag name="EMFCHILD" val="True"/>
</p:tagLst>
</file>

<file path=ppt/tags/tag1945.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9"/>
  <p:tag name="EMFCHILD" val="True"/>
</p:tagLst>
</file>

<file path=ppt/tags/tag1946.xml><?xml version="1.0" encoding="utf-8"?>
<p:tagLst xmlns:a="http://schemas.openxmlformats.org/drawingml/2006/main" xmlns:r="http://schemas.openxmlformats.org/officeDocument/2006/relationships" xmlns:p="http://schemas.openxmlformats.org/presentationml/2006/main">
  <p:tag name="ORIGINALHEIGHT" val="17.6786"/>
  <p:tag name="ORIGINALWIDTH" val="5.17859"/>
  <p:tag name="EMFCHILD" val="True"/>
</p:tagLst>
</file>

<file path=ppt/tags/tag1947.xml><?xml version="1.0" encoding="utf-8"?>
<p:tagLst xmlns:a="http://schemas.openxmlformats.org/drawingml/2006/main" xmlns:r="http://schemas.openxmlformats.org/officeDocument/2006/relationships" xmlns:p="http://schemas.openxmlformats.org/presentationml/2006/main">
  <p:tag name="ORIGINALHEIGHT" val="0.2380954"/>
  <p:tag name="ORIGINALWIDTH" val="5.476191"/>
  <p:tag name="EMFCHILD" val="True"/>
</p:tagLst>
</file>

<file path=ppt/tags/tag1948.xml><?xml version="1.0" encoding="utf-8"?>
<p:tagLst xmlns:a="http://schemas.openxmlformats.org/drawingml/2006/main" xmlns:r="http://schemas.openxmlformats.org/officeDocument/2006/relationships" xmlns:p="http://schemas.openxmlformats.org/presentationml/2006/main">
  <p:tag name="ORIGINALHEIGHT" val="3.988116"/>
  <p:tag name="ORIGINALWIDTH" val="3.869066"/>
  <p:tag name="EMFCHILD" val="True"/>
</p:tagLst>
</file>

<file path=ppt/tags/tag1949.xml><?xml version="1.0" encoding="utf-8"?>
<p:tagLst xmlns:a="http://schemas.openxmlformats.org/drawingml/2006/main" xmlns:r="http://schemas.openxmlformats.org/officeDocument/2006/relationships" xmlns:p="http://schemas.openxmlformats.org/presentationml/2006/main">
  <p:tag name="ORIGINALHEIGHT" val="0.2380954"/>
  <p:tag name="ORIGINALWIDTH" val="4.047619"/>
  <p:tag name="EMFCHILD" val="True"/>
</p:tagLst>
</file>

<file path=ppt/tags/tag195.xml><?xml version="1.0" encoding="utf-8"?>
<p:tagLst xmlns:a="http://schemas.openxmlformats.org/drawingml/2006/main" xmlns:r="http://schemas.openxmlformats.org/officeDocument/2006/relationships" xmlns:p="http://schemas.openxmlformats.org/presentationml/2006/main">
  <p:tag name="ORIGINALHEIGHT" val="2.440497"/>
  <p:tag name="ORIGINALWIDTH" val="2.202362"/>
  <p:tag name="EMFCHILD" val="True"/>
</p:tagLst>
</file>

<file path=ppt/tags/tag1950.xml><?xml version="1.0" encoding="utf-8"?>
<p:tagLst xmlns:a="http://schemas.openxmlformats.org/drawingml/2006/main" xmlns:r="http://schemas.openxmlformats.org/officeDocument/2006/relationships" xmlns:p="http://schemas.openxmlformats.org/presentationml/2006/main">
  <p:tag name="ORIGINALHEIGHT" val="3.869068"/>
  <p:tag name="ORIGINALWIDTH" val="2.67859"/>
  <p:tag name="EMFCHILD" val="True"/>
</p:tagLst>
</file>

<file path=ppt/tags/tag1951.xml><?xml version="1.0" encoding="utf-8"?>
<p:tagLst xmlns:a="http://schemas.openxmlformats.org/drawingml/2006/main" xmlns:r="http://schemas.openxmlformats.org/officeDocument/2006/relationships" xmlns:p="http://schemas.openxmlformats.org/presentationml/2006/main">
  <p:tag name="ORIGINALHEIGHT" val="17.6786"/>
  <p:tag name="ORIGINALWIDTH" val="2.976191"/>
  <p:tag name="EMFCHILD" val="True"/>
</p:tagLst>
</file>

<file path=ppt/tags/tag1952.xml><?xml version="1.0" encoding="utf-8"?>
<p:tagLst xmlns:a="http://schemas.openxmlformats.org/drawingml/2006/main" xmlns:r="http://schemas.openxmlformats.org/officeDocument/2006/relationships" xmlns:p="http://schemas.openxmlformats.org/presentationml/2006/main">
  <p:tag name="ORIGINALHEIGHT" val="6.666675"/>
  <p:tag name="ORIGINALWIDTH" val="65.2381"/>
  <p:tag name="LATEXADDIN" val="\documentclass{article}&#10;\usepackage[T1]{fontenc}&#10;\usepackage[utf8]{inputenc}&#10;\usepackage{amsmath,amssymb}&#10;\usepackage{lmodern}&#10;\pagestyle{empty}&#10;\begin{document}&#10;$u(x,y,t)=X(x)Y(y)W(t)$&#10;\end{document}&#10;"/>
  <p:tag name="IGUANATEXSIZE" val="21"/>
  <p:tag name="IGUANATEXCURSOR" val="185"/>
  <p:tag name="TRANSPARENCY" val="True"/>
  <p:tag name="FILENAME" val=""/>
  <p:tag name="LATEXENGINEID" val="1"/>
  <p:tag name="TEMPFOLDER" val="D:\temp\"/>
  <p:tag name="LATEXFORMHEIGHT" val="312"/>
  <p:tag name="LATEXFORMWIDTH" val="384"/>
  <p:tag name="LATEXFORMWRAP" val="True"/>
  <p:tag name="BITMAPVECTOR" val="1"/>
</p:tagLst>
</file>

<file path=ppt/tags/tag1953.xml><?xml version="1.0" encoding="utf-8"?>
<p:tagLst xmlns:a="http://schemas.openxmlformats.org/drawingml/2006/main" xmlns:r="http://schemas.openxmlformats.org/officeDocument/2006/relationships" xmlns:p="http://schemas.openxmlformats.org/presentationml/2006/main">
  <p:tag name="ORIGINALHEIGHT" val="6.309548"/>
  <p:tag name="ORIGINALWIDTH" val="58.74999"/>
  <p:tag name="LATEXADDIN" val="\documentclass{article}&#10;\usepackage[T1]{fontenc}&#10;\usepackage[utf8]{inputenc}&#10;\usepackage{amsmath,amssymb}&#10;\usepackage{lmodern}&#10;\pagestyle{empty}&#10;\begin{document}&#10;$0\leq x \leq L_x$,~$0\leq y \leq L_y$&#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Lst>
</file>

<file path=ppt/tags/tag1954.xml><?xml version="1.0" encoding="utf-8"?>
<p:tagLst xmlns:a="http://schemas.openxmlformats.org/drawingml/2006/main" xmlns:r="http://schemas.openxmlformats.org/officeDocument/2006/relationships" xmlns:p="http://schemas.openxmlformats.org/presentationml/2006/main">
  <p:tag name="ORIGINALHEIGHT" val="7.261949"/>
  <p:tag name="ORIGINALWIDTH" val="141.131"/>
  <p:tag name="LATEXADDIN" val="\documentclass{article}&#10;\usepackage[T1]{fontenc}&#10;\usepackage[utf8]{inputenc}&#10;\usepackage{amsmath,amssymb}&#10;\usepackage{lmodern}&#10;\pagestyle{empty}&#10;\begin{document}&#10;$u(0,y,t)=0$,~$u(L_x,y,t)=0$,~$u(x,0,t)=0$,~$u(x,L_y,t)=0$&#10;\end{document}&#10;"/>
  <p:tag name="IGUANATEXSIZE" val="21"/>
  <p:tag name="IGUANATEXCURSOR" val="220"/>
  <p:tag name="TRANSPARENCY" val="True"/>
  <p:tag name="FILENAME" val=""/>
  <p:tag name="LATEXENGINEID" val="1"/>
  <p:tag name="TEMPFOLDER" val="D:\temp\"/>
  <p:tag name="LATEXFORMHEIGHT" val="312"/>
  <p:tag name="LATEXFORMWIDTH" val="384"/>
  <p:tag name="LATEXFORMWRAP" val="True"/>
  <p:tag name="BITMAPVECTOR" val="1"/>
</p:tagLst>
</file>

<file path=ppt/tags/tag1955.xml><?xml version="1.0" encoding="utf-8"?>
<p:tagLst xmlns:a="http://schemas.openxmlformats.org/drawingml/2006/main" xmlns:r="http://schemas.openxmlformats.org/officeDocument/2006/relationships" xmlns:p="http://schemas.openxmlformats.org/presentationml/2006/main">
  <p:tag name="ORIGINALHEIGHT" val="15.00005"/>
  <p:tag name="ORIGINALWIDTH" val="115.9524"/>
  <p:tag name="LATEXADDIN" val="\documentclass{article}&#10;\usepackage[T1]{fontenc}&#10;\usepackage[utf8]{inputenc}&#10;\usepackage{amsmath,amssymb}&#10;\usepackage{lmodern}&#10;\pagestyle{empty}&#10;\begin{document}&#10;\[&#10;\frac{1}{W(t)}\,\frac{\partial^2 W(t)}{\partial t^2}&#10;=&#10;\frac{c^2}{X(x)}\,\frac{\partial^2 X(x)}{\partial x^2}&#10;+&#10;\frac{c^2}{Y(y)}\,\frac{\partial^2 Y(y)}{\partial y^2}&#10;\]&#10;&#10;\end{document}&#10;"/>
  <p:tag name="IGUANATEXSIZE" val="21"/>
  <p:tag name="IGUANATEXCURSOR" val="328"/>
  <p:tag name="TRANSPARENCY" val="True"/>
  <p:tag name="FILENAME" val=""/>
  <p:tag name="LATEXENGINEID" val="1"/>
  <p:tag name="TEMPFOLDER" val="D:\temp\"/>
  <p:tag name="LATEXFORMHEIGHT" val="312"/>
  <p:tag name="LATEXFORMWIDTH" val="384"/>
  <p:tag name="LATEXFORMWRAP" val="True"/>
  <p:tag name="BITMAPVECTOR" val="1"/>
</p:tagLst>
</file>

<file path=ppt/tags/tag1956.xml><?xml version="1.0" encoding="utf-8"?>
<p:tagLst xmlns:a="http://schemas.openxmlformats.org/drawingml/2006/main" xmlns:r="http://schemas.openxmlformats.org/officeDocument/2006/relationships" xmlns:p="http://schemas.openxmlformats.org/presentationml/2006/main">
  <p:tag name="ORIGINALHEIGHT" val="28.69052"/>
  <p:tag name="ORIGINALWIDTH" val="103.3333"/>
  <p:tag name="LATEXADDIN" val="\documentclass{article}&#10;\usepackage[T1]{fontenc}&#10;\usepackage[utf8]{inputenc}&#10;\usepackage{amsmath,amssymb}&#10;\usepackage{lmodern}&#10;\pagestyle{empty}&#10;\begin{document}&#10;\[&#10;\frac{1}{W}\,\frac{\partial^2 W}{\partial t^2}=-\mu_x-\mu_y,\quad&#10;\left\{&#10;\begin{aligned}&#10;&amp;\frac{c^2}{X}\,\frac{\partial^2 X}{\partial x^2}=-\mu_x&#10;\\&#10;&amp;\frac{c^2}{Y}\,\frac{\partial^2 Y}{\partial y^2}=-\mu_y&#10;\end{aligned}&#10;\right.&#10;\]&#10;\end{document}&#10;"/>
  <p:tag name="IGUANATEXSIZE" val="21"/>
  <p:tag name="IGUANATEXCURSOR" val="325"/>
  <p:tag name="TRANSPARENCY" val="True"/>
  <p:tag name="FILENAME" val=""/>
  <p:tag name="LATEXENGINEID" val="1"/>
  <p:tag name="TEMPFOLDER" val="D:\temp\"/>
  <p:tag name="LATEXFORMHEIGHT" val="312"/>
  <p:tag name="LATEXFORMWIDTH" val="384"/>
  <p:tag name="LATEXFORMWRAP" val="True"/>
  <p:tag name="BITMAPVECTOR" val="1"/>
</p:tagLst>
</file>

<file path=ppt/tags/tag1957.xml><?xml version="1.0" encoding="utf-8"?>
<p:tagLst xmlns:a="http://schemas.openxmlformats.org/drawingml/2006/main" xmlns:r="http://schemas.openxmlformats.org/officeDocument/2006/relationships" xmlns:p="http://schemas.openxmlformats.org/presentationml/2006/main">
  <p:tag name="ORIGINALHEIGHT" val="3.869067"/>
  <p:tag name="ORIGINALWIDTH" val="1.904762"/>
  <p:tag name="LATEXADDIN" val="\documentclass{article}&#10;\usepackage[T1]{fontenc}&#10;\usepackage[utf8]{inputenc}&#10;\usepackage{amsmath,amssymb}&#10;\usepackage{lmodern}&#10;\pagestyle{empty}&#10;\begin{document}&#10;\[&#10;\frac{1}{W}\,\frac{\partial^2 W}{\partial t^2}=-\mu_x-\mu_y,\quad&#10;\left\{&#10;\begin{aligned}&#10;&amp;\frac{c^2}{X}\,\frac{\partial^2 X}{\partial x^2}=-\mu_x&#10;\\&#10;&amp;\frac{c^2}{Y}\,\frac{\partial^2 Y}{\partial y^2}=-\mu_y&#10;\end{aligned}&#10;\right.&#10;\]&#10;\end{document}&#10;"/>
  <p:tag name="IGUANATEXSIZE" val="21"/>
  <p:tag name="IGUANATEXCURSOR" val="32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1958.xml><?xml version="1.0" encoding="utf-8"?>
<p:tagLst xmlns:a="http://schemas.openxmlformats.org/drawingml/2006/main" xmlns:r="http://schemas.openxmlformats.org/officeDocument/2006/relationships" xmlns:p="http://schemas.openxmlformats.org/presentationml/2006/main">
  <p:tag name="ORIGINALHEIGHT" val="0.2380953"/>
  <p:tag name="ORIGINALWIDTH" val="6.13097"/>
  <p:tag name="EMFCHILD" val="True"/>
</p:tagLst>
</file>

<file path=ppt/tags/tag1959.xml><?xml version="1.0" encoding="utf-8"?>
<p:tagLst xmlns:a="http://schemas.openxmlformats.org/drawingml/2006/main" xmlns:r="http://schemas.openxmlformats.org/officeDocument/2006/relationships" xmlns:p="http://schemas.openxmlformats.org/presentationml/2006/main">
  <p:tag name="ORIGINALHEIGHT" val="4.04762"/>
  <p:tag name="ORIGINALWIDTH" val="5.65478"/>
  <p:tag name="EMFCHILD" val="True"/>
</p:tagLst>
</file>

<file path=ppt/tags/tag196.xml><?xml version="1.0" encoding="utf-8"?>
<p:tagLst xmlns:a="http://schemas.openxmlformats.org/drawingml/2006/main" xmlns:r="http://schemas.openxmlformats.org/officeDocument/2006/relationships" xmlns:p="http://schemas.openxmlformats.org/presentationml/2006/main">
  <p:tag name="ORIGINALHEIGHT" val="2.559545"/>
  <p:tag name="ORIGINALWIDTH" val="1.488076"/>
  <p:tag name="EMFCHILD" val="True"/>
</p:tagLst>
</file>

<file path=ppt/tags/tag1960.xml><?xml version="1.0" encoding="utf-8"?>
<p:tagLst xmlns:a="http://schemas.openxmlformats.org/drawingml/2006/main" xmlns:r="http://schemas.openxmlformats.org/officeDocument/2006/relationships" xmlns:p="http://schemas.openxmlformats.org/presentationml/2006/main">
  <p:tag name="ORIGINALHEIGHT" val="4.285716"/>
  <p:tag name="ORIGINALWIDTH" val="2.97619"/>
  <p:tag name="EMFCHILD" val="True"/>
</p:tagLst>
</file>

<file path=ppt/tags/tag1961.xml><?xml version="1.0" encoding="utf-8"?>
<p:tagLst xmlns:a="http://schemas.openxmlformats.org/drawingml/2006/main" xmlns:r="http://schemas.openxmlformats.org/officeDocument/2006/relationships" xmlns:p="http://schemas.openxmlformats.org/presentationml/2006/main">
  <p:tag name="ORIGINALHEIGHT" val="2.678591"/>
  <p:tag name="ORIGINALWIDTH" val="1.785714"/>
  <p:tag name="EMFCHILD" val="True"/>
</p:tagLst>
</file>

<file path=ppt/tags/tag1962.xml><?xml version="1.0" encoding="utf-8"?>
<p:tagLst xmlns:a="http://schemas.openxmlformats.org/drawingml/2006/main" xmlns:r="http://schemas.openxmlformats.org/officeDocument/2006/relationships" xmlns:p="http://schemas.openxmlformats.org/presentationml/2006/main">
  <p:tag name="ORIGINALHEIGHT" val="4.04762"/>
  <p:tag name="ORIGINALWIDTH" val="5.65478"/>
  <p:tag name="EMFCHILD" val="True"/>
</p:tagLst>
</file>

<file path=ppt/tags/tag1963.xml><?xml version="1.0" encoding="utf-8"?>
<p:tagLst xmlns:a="http://schemas.openxmlformats.org/drawingml/2006/main" xmlns:r="http://schemas.openxmlformats.org/officeDocument/2006/relationships" xmlns:p="http://schemas.openxmlformats.org/presentationml/2006/main">
  <p:tag name="ORIGINALHEIGHT" val="0.2380953"/>
  <p:tag name="ORIGINALWIDTH" val="12.02381"/>
  <p:tag name="EMFCHILD" val="True"/>
</p:tagLst>
</file>

<file path=ppt/tags/tag1964.xml><?xml version="1.0" encoding="utf-8"?>
<p:tagLst xmlns:a="http://schemas.openxmlformats.org/drawingml/2006/main" xmlns:r="http://schemas.openxmlformats.org/officeDocument/2006/relationships" xmlns:p="http://schemas.openxmlformats.org/presentationml/2006/main">
  <p:tag name="ORIGINALHEIGHT" val="4.22621"/>
  <p:tag name="ORIGINALWIDTH" val="2.97619"/>
  <p:tag name="EMFCHILD" val="True"/>
</p:tagLst>
</file>

<file path=ppt/tags/tag1965.xml><?xml version="1.0" encoding="utf-8"?>
<p:tagLst xmlns:a="http://schemas.openxmlformats.org/drawingml/2006/main" xmlns:r="http://schemas.openxmlformats.org/officeDocument/2006/relationships" xmlns:p="http://schemas.openxmlformats.org/presentationml/2006/main">
  <p:tag name="ORIGINALHEIGHT" val="3.690477"/>
  <p:tag name="ORIGINALWIDTH" val="1.726209"/>
  <p:tag name="EMFCHILD" val="True"/>
</p:tagLst>
</file>

<file path=ppt/tags/tag1966.xml><?xml version="1.0" encoding="utf-8"?>
<p:tagLst xmlns:a="http://schemas.openxmlformats.org/drawingml/2006/main" xmlns:r="http://schemas.openxmlformats.org/officeDocument/2006/relationships" xmlns:p="http://schemas.openxmlformats.org/presentationml/2006/main">
  <p:tag name="ORIGINALHEIGHT" val="2.678591"/>
  <p:tag name="ORIGINALWIDTH" val="1.785714"/>
  <p:tag name="EMFCHILD" val="True"/>
</p:tagLst>
</file>

<file path=ppt/tags/tag1967.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968.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1969.xml><?xml version="1.0" encoding="utf-8"?>
<p:tagLst xmlns:a="http://schemas.openxmlformats.org/drawingml/2006/main" xmlns:r="http://schemas.openxmlformats.org/officeDocument/2006/relationships" xmlns:p="http://schemas.openxmlformats.org/presentationml/2006/main">
  <p:tag name="ORIGINALHEIGHT" val="3.75002"/>
  <p:tag name="ORIGINALWIDTH" val="3.095238"/>
  <p:tag name="EMFCHILD" val="True"/>
</p:tagLst>
</file>

<file path=ppt/tags/tag197.xml><?xml version="1.0" encoding="utf-8"?>
<p:tagLst xmlns:a="http://schemas.openxmlformats.org/drawingml/2006/main" xmlns:r="http://schemas.openxmlformats.org/officeDocument/2006/relationships" xmlns:p="http://schemas.openxmlformats.org/presentationml/2006/main">
  <p:tag name="ORIGINALHEIGHT" val="5.357147"/>
  <p:tag name="ORIGINALWIDTH" val="1.785714"/>
  <p:tag name="EMFCHILD" val="True"/>
</p:tagLst>
</file>

<file path=ppt/tags/tag1970.xml><?xml version="1.0" encoding="utf-8"?>
<p:tagLst xmlns:a="http://schemas.openxmlformats.org/drawingml/2006/main" xmlns:r="http://schemas.openxmlformats.org/officeDocument/2006/relationships" xmlns:p="http://schemas.openxmlformats.org/presentationml/2006/main">
  <p:tag name="ORIGINALHEIGHT" val="1.845257"/>
  <p:tag name="ORIGINALWIDTH" val="2.083352"/>
  <p:tag name="EMFCHILD" val="True"/>
</p:tagLst>
</file>

<file path=ppt/tags/tag1971.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1972.xml><?xml version="1.0" encoding="utf-8"?>
<p:tagLst xmlns:a="http://schemas.openxmlformats.org/drawingml/2006/main" xmlns:r="http://schemas.openxmlformats.org/officeDocument/2006/relationships" xmlns:p="http://schemas.openxmlformats.org/presentationml/2006/main">
  <p:tag name="ORIGINALHEIGHT" val="3.75002"/>
  <p:tag name="ORIGINALWIDTH" val="3.095238"/>
  <p:tag name="EMFCHILD" val="True"/>
</p:tagLst>
</file>

<file path=ppt/tags/tag1973.xml><?xml version="1.0" encoding="utf-8"?>
<p:tagLst xmlns:a="http://schemas.openxmlformats.org/drawingml/2006/main" xmlns:r="http://schemas.openxmlformats.org/officeDocument/2006/relationships" xmlns:p="http://schemas.openxmlformats.org/presentationml/2006/main">
  <p:tag name="ORIGINALHEIGHT" val="2.619048"/>
  <p:tag name="ORIGINALWIDTH" val="2.023809"/>
  <p:tag name="EMFCHILD" val="True"/>
</p:tagLst>
</file>

<file path=ppt/tags/tag1974.xml><?xml version="1.0" encoding="utf-8"?>
<p:tagLst xmlns:a="http://schemas.openxmlformats.org/drawingml/2006/main" xmlns:r="http://schemas.openxmlformats.org/officeDocument/2006/relationships" xmlns:p="http://schemas.openxmlformats.org/presentationml/2006/main">
  <p:tag name="ORIGINALHEIGHT" val="1.72621"/>
  <p:tag name="ORIGINALWIDTH" val="0.6547806"/>
  <p:tag name="EMFCHILD" val="True"/>
</p:tagLst>
</file>

<file path=ppt/tags/tag1975.xml><?xml version="1.0" encoding="utf-8"?>
<p:tagLst xmlns:a="http://schemas.openxmlformats.org/drawingml/2006/main" xmlns:r="http://schemas.openxmlformats.org/officeDocument/2006/relationships" xmlns:p="http://schemas.openxmlformats.org/presentationml/2006/main">
  <p:tag name="ORIGINALHEIGHT" val="5.238097"/>
  <p:tag name="ORIGINALWIDTH" val="1.904762"/>
  <p:tag name="EMFCHILD" val="True"/>
</p:tagLst>
</file>

<file path=ppt/tags/tag1976.xml><?xml version="1.0" encoding="utf-8"?>
<p:tagLst xmlns:a="http://schemas.openxmlformats.org/drawingml/2006/main" xmlns:r="http://schemas.openxmlformats.org/officeDocument/2006/relationships" xmlns:p="http://schemas.openxmlformats.org/presentationml/2006/main">
  <p:tag name="ORIGINALHEIGHT" val="1.845257"/>
  <p:tag name="ORIGINALWIDTH" val="0.6547806"/>
  <p:tag name="EMFCHILD" val="True"/>
</p:tagLst>
</file>

<file path=ppt/tags/tag1977.xml><?xml version="1.0" encoding="utf-8"?>
<p:tagLst xmlns:a="http://schemas.openxmlformats.org/drawingml/2006/main" xmlns:r="http://schemas.openxmlformats.org/officeDocument/2006/relationships" xmlns:p="http://schemas.openxmlformats.org/presentationml/2006/main">
  <p:tag name="ORIGINALHEIGHT" val="1.845257"/>
  <p:tag name="ORIGINALWIDTH" val="0.6547806"/>
  <p:tag name="EMFCHILD" val="True"/>
</p:tagLst>
</file>

<file path=ppt/tags/tag1978.xml><?xml version="1.0" encoding="utf-8"?>
<p:tagLst xmlns:a="http://schemas.openxmlformats.org/drawingml/2006/main" xmlns:r="http://schemas.openxmlformats.org/officeDocument/2006/relationships" xmlns:p="http://schemas.openxmlformats.org/presentationml/2006/main">
  <p:tag name="ORIGINALHEIGHT" val="10.53574"/>
  <p:tag name="ORIGINALWIDTH" val="1.904762"/>
  <p:tag name="EMFCHILD" val="True"/>
</p:tagLst>
</file>

<file path=ppt/tags/tag1979.xml><?xml version="1.0" encoding="utf-8"?>
<p:tagLst xmlns:a="http://schemas.openxmlformats.org/drawingml/2006/main" xmlns:r="http://schemas.openxmlformats.org/officeDocument/2006/relationships" xmlns:p="http://schemas.openxmlformats.org/presentationml/2006/main">
  <p:tag name="ORIGINALHEIGHT" val="1.845257"/>
  <p:tag name="ORIGINALWIDTH" val="0.6547806"/>
  <p:tag name="EMFCHILD" val="True"/>
</p:tagLst>
</file>

<file path=ppt/tags/tag198.xml><?xml version="1.0" encoding="utf-8"?>
<p:tagLst xmlns:a="http://schemas.openxmlformats.org/drawingml/2006/main" xmlns:r="http://schemas.openxmlformats.org/officeDocument/2006/relationships" xmlns:p="http://schemas.openxmlformats.org/presentationml/2006/main">
  <p:tag name="ORIGINALHEIGHT" val="3.690479"/>
  <p:tag name="ORIGINALWIDTH" val="1.845219"/>
  <p:tag name="EMFCHILD" val="True"/>
</p:tagLst>
</file>

<file path=ppt/tags/tag1980.xml><?xml version="1.0" encoding="utf-8"?>
<p:tagLst xmlns:a="http://schemas.openxmlformats.org/drawingml/2006/main" xmlns:r="http://schemas.openxmlformats.org/officeDocument/2006/relationships" xmlns:p="http://schemas.openxmlformats.org/presentationml/2006/main">
  <p:tag name="ORIGINALHEIGHT" val="1.845257"/>
  <p:tag name="ORIGINALWIDTH" val="0.6547806"/>
  <p:tag name="EMFCHILD" val="True"/>
</p:tagLst>
</file>

<file path=ppt/tags/tag1981.xml><?xml version="1.0" encoding="utf-8"?>
<p:tagLst xmlns:a="http://schemas.openxmlformats.org/drawingml/2006/main" xmlns:r="http://schemas.openxmlformats.org/officeDocument/2006/relationships" xmlns:p="http://schemas.openxmlformats.org/presentationml/2006/main">
  <p:tag name="ORIGINALHEIGHT" val="5.238097"/>
  <p:tag name="ORIGINALWIDTH" val="1.904762"/>
  <p:tag name="EMFCHILD" val="True"/>
</p:tagLst>
</file>

<file path=ppt/tags/tag1982.xml><?xml version="1.0" encoding="utf-8"?>
<p:tagLst xmlns:a="http://schemas.openxmlformats.org/drawingml/2006/main" xmlns:r="http://schemas.openxmlformats.org/officeDocument/2006/relationships" xmlns:p="http://schemas.openxmlformats.org/presentationml/2006/main">
  <p:tag name="ORIGINALHEIGHT" val="2.619048"/>
  <p:tag name="ORIGINALWIDTH" val="2.261905"/>
  <p:tag name="EMFCHILD" val="True"/>
</p:tagLst>
</file>

<file path=ppt/tags/tag1983.xml><?xml version="1.0" encoding="utf-8"?>
<p:tagLst xmlns:a="http://schemas.openxmlformats.org/drawingml/2006/main" xmlns:r="http://schemas.openxmlformats.org/officeDocument/2006/relationships" xmlns:p="http://schemas.openxmlformats.org/presentationml/2006/main">
  <p:tag name="ORIGINALHEIGHT" val="2.678591"/>
  <p:tag name="ORIGINALWIDTH" val="1.726209"/>
  <p:tag name="EMFCHILD" val="True"/>
</p:tagLst>
</file>

<file path=ppt/tags/tag1984.xml><?xml version="1.0" encoding="utf-8"?>
<p:tagLst xmlns:a="http://schemas.openxmlformats.org/drawingml/2006/main" xmlns:r="http://schemas.openxmlformats.org/officeDocument/2006/relationships" xmlns:p="http://schemas.openxmlformats.org/presentationml/2006/main">
  <p:tag name="ORIGINALHEIGHT" val="0.2380953"/>
  <p:tag name="ORIGINALWIDTH" val="5.17859"/>
  <p:tag name="EMFCHILD" val="True"/>
</p:tagLst>
</file>

<file path=ppt/tags/tag1985.xml><?xml version="1.0" encoding="utf-8"?>
<p:tagLst xmlns:a="http://schemas.openxmlformats.org/drawingml/2006/main" xmlns:r="http://schemas.openxmlformats.org/officeDocument/2006/relationships" xmlns:p="http://schemas.openxmlformats.org/presentationml/2006/main">
  <p:tag name="ORIGINALHEIGHT" val="3.988115"/>
  <p:tag name="ORIGINALWIDTH" val="4.642857"/>
  <p:tag name="EMFCHILD" val="True"/>
</p:tagLst>
</file>

<file path=ppt/tags/tag1986.xml><?xml version="1.0" encoding="utf-8"?>
<p:tagLst xmlns:a="http://schemas.openxmlformats.org/drawingml/2006/main" xmlns:r="http://schemas.openxmlformats.org/officeDocument/2006/relationships" xmlns:p="http://schemas.openxmlformats.org/presentationml/2006/main">
  <p:tag name="ORIGINALHEIGHT" val="4.285716"/>
  <p:tag name="ORIGINALWIDTH" val="3.035733"/>
  <p:tag name="EMFCHILD" val="True"/>
</p:tagLst>
</file>

<file path=ppt/tags/tag1987.xml><?xml version="1.0" encoding="utf-8"?>
<p:tagLst xmlns:a="http://schemas.openxmlformats.org/drawingml/2006/main" xmlns:r="http://schemas.openxmlformats.org/officeDocument/2006/relationships" xmlns:p="http://schemas.openxmlformats.org/presentationml/2006/main">
  <p:tag name="ORIGINALHEIGHT" val="2.678591"/>
  <p:tag name="ORIGINALWIDTH" val="1.726209"/>
  <p:tag name="EMFCHILD" val="True"/>
</p:tagLst>
</file>

<file path=ppt/tags/tag1988.xml><?xml version="1.0" encoding="utf-8"?>
<p:tagLst xmlns:a="http://schemas.openxmlformats.org/drawingml/2006/main" xmlns:r="http://schemas.openxmlformats.org/officeDocument/2006/relationships" xmlns:p="http://schemas.openxmlformats.org/presentationml/2006/main">
  <p:tag name="ORIGINALHEIGHT" val="3.928572"/>
  <p:tag name="ORIGINALWIDTH" val="4.642857"/>
  <p:tag name="EMFCHILD" val="True"/>
</p:tagLst>
</file>

<file path=ppt/tags/tag1989.xml><?xml version="1.0" encoding="utf-8"?>
<p:tagLst xmlns:a="http://schemas.openxmlformats.org/drawingml/2006/main" xmlns:r="http://schemas.openxmlformats.org/officeDocument/2006/relationships" xmlns:p="http://schemas.openxmlformats.org/presentationml/2006/main">
  <p:tag name="ORIGINALHEIGHT" val="0.2380953"/>
  <p:tag name="ORIGINALWIDTH" val="11.07143"/>
  <p:tag name="EMFCHILD" val="True"/>
</p:tagLst>
</file>

<file path=ppt/tags/tag199.xml><?xml version="1.0" encoding="utf-8"?>
<p:tagLst xmlns:a="http://schemas.openxmlformats.org/drawingml/2006/main" xmlns:r="http://schemas.openxmlformats.org/officeDocument/2006/relationships" xmlns:p="http://schemas.openxmlformats.org/presentationml/2006/main">
  <p:tag name="ORIGINALHEIGHT" val="5.357147"/>
  <p:tag name="ORIGINALWIDTH" val="1.011886"/>
  <p:tag name="EMFCHILD" val="True"/>
</p:tagLst>
</file>

<file path=ppt/tags/tag1990.xml><?xml version="1.0" encoding="utf-8"?>
<p:tagLst xmlns:a="http://schemas.openxmlformats.org/drawingml/2006/main" xmlns:r="http://schemas.openxmlformats.org/officeDocument/2006/relationships" xmlns:p="http://schemas.openxmlformats.org/presentationml/2006/main">
  <p:tag name="ORIGINALHEIGHT" val="4.285716"/>
  <p:tag name="ORIGINALWIDTH" val="2.97619"/>
  <p:tag name="EMFCHILD" val="True"/>
</p:tagLst>
</file>

<file path=ppt/tags/tag1991.xml><?xml version="1.0" encoding="utf-8"?>
<p:tagLst xmlns:a="http://schemas.openxmlformats.org/drawingml/2006/main" xmlns:r="http://schemas.openxmlformats.org/officeDocument/2006/relationships" xmlns:p="http://schemas.openxmlformats.org/presentationml/2006/main">
  <p:tag name="ORIGINALHEIGHT" val="2.619048"/>
  <p:tag name="ORIGINALWIDTH" val="2.857143"/>
  <p:tag name="EMFCHILD" val="True"/>
</p:tagLst>
</file>

<file path=ppt/tags/tag1992.xml><?xml version="1.0" encoding="utf-8"?>
<p:tagLst xmlns:a="http://schemas.openxmlformats.org/drawingml/2006/main" xmlns:r="http://schemas.openxmlformats.org/officeDocument/2006/relationships" xmlns:p="http://schemas.openxmlformats.org/presentationml/2006/main">
  <p:tag name="ORIGINALHEIGHT" val="2.738096"/>
  <p:tag name="ORIGINALWIDTH" val="1.785714"/>
  <p:tag name="EMFCHILD" val="True"/>
</p:tagLst>
</file>

<file path=ppt/tags/tag1993.xml><?xml version="1.0" encoding="utf-8"?>
<p:tagLst xmlns:a="http://schemas.openxmlformats.org/drawingml/2006/main" xmlns:r="http://schemas.openxmlformats.org/officeDocument/2006/relationships" xmlns:p="http://schemas.openxmlformats.org/presentationml/2006/main">
  <p:tag name="ORIGINALHEIGHT" val="1.369067"/>
  <p:tag name="ORIGINALWIDTH" val="3.809524"/>
  <p:tag name="EMFCHILD" val="True"/>
</p:tagLst>
</file>

<file path=ppt/tags/tag1994.xml><?xml version="1.0" encoding="utf-8"?>
<p:tagLst xmlns:a="http://schemas.openxmlformats.org/drawingml/2006/main" xmlns:r="http://schemas.openxmlformats.org/officeDocument/2006/relationships" xmlns:p="http://schemas.openxmlformats.org/presentationml/2006/main">
  <p:tag name="ORIGINALHEIGHT" val="0.2380953"/>
  <p:tag name="ORIGINALWIDTH" val="3.511923"/>
  <p:tag name="EMFCHILD" val="True"/>
</p:tagLst>
</file>

<file path=ppt/tags/tag1995.xml><?xml version="1.0" encoding="utf-8"?>
<p:tagLst xmlns:a="http://schemas.openxmlformats.org/drawingml/2006/main" xmlns:r="http://schemas.openxmlformats.org/officeDocument/2006/relationships" xmlns:p="http://schemas.openxmlformats.org/presentationml/2006/main">
  <p:tag name="ORIGINALHEIGHT" val="3.809525"/>
  <p:tag name="ORIGINALWIDTH" val="3.095238"/>
  <p:tag name="EMFCHILD" val="True"/>
</p:tagLst>
</file>

<file path=ppt/tags/tag1996.xml><?xml version="1.0" encoding="utf-8"?>
<p:tagLst xmlns:a="http://schemas.openxmlformats.org/drawingml/2006/main" xmlns:r="http://schemas.openxmlformats.org/officeDocument/2006/relationships" xmlns:p="http://schemas.openxmlformats.org/presentationml/2006/main">
  <p:tag name="ORIGINALHEIGHT" val="1.785715"/>
  <p:tag name="ORIGINALWIDTH" val="2.142857"/>
  <p:tag name="EMFCHILD" val="True"/>
</p:tagLst>
</file>

<file path=ppt/tags/tag1997.xml><?xml version="1.0" encoding="utf-8"?>
<p:tagLst xmlns:a="http://schemas.openxmlformats.org/drawingml/2006/main" xmlns:r="http://schemas.openxmlformats.org/officeDocument/2006/relationships" xmlns:p="http://schemas.openxmlformats.org/presentationml/2006/main">
  <p:tag name="ORIGINALHEIGHT" val="2.619048"/>
  <p:tag name="ORIGINALWIDTH" val="2.2024"/>
  <p:tag name="EMFCHILD" val="True"/>
</p:tagLst>
</file>

<file path=ppt/tags/tag1998.xml><?xml version="1.0" encoding="utf-8"?>
<p:tagLst xmlns:a="http://schemas.openxmlformats.org/drawingml/2006/main" xmlns:r="http://schemas.openxmlformats.org/officeDocument/2006/relationships" xmlns:p="http://schemas.openxmlformats.org/presentationml/2006/main">
  <p:tag name="ORIGINALHEIGHT" val="2.678591"/>
  <p:tag name="ORIGINALWIDTH" val="1.726209"/>
  <p:tag name="EMFCHILD" val="True"/>
</p:tagLst>
</file>

<file path=ppt/tags/tag1999.xml><?xml version="1.0" encoding="utf-8"?>
<p:tagLst xmlns:a="http://schemas.openxmlformats.org/drawingml/2006/main" xmlns:r="http://schemas.openxmlformats.org/officeDocument/2006/relationships" xmlns:p="http://schemas.openxmlformats.org/presentationml/2006/main">
  <p:tag name="ORIGINALHEIGHT" val="0.1785902"/>
  <p:tag name="ORIGINALWIDTH" val="5"/>
  <p:tag name="EMFCHILD" val="True"/>
</p:tagLst>
</file>

<file path=ppt/tags/tag2.xml><?xml version="1.0" encoding="utf-8"?>
<p:tagLst xmlns:a="http://schemas.openxmlformats.org/drawingml/2006/main" xmlns:r="http://schemas.openxmlformats.org/officeDocument/2006/relationships" xmlns:p="http://schemas.openxmlformats.org/presentationml/2006/main">
  <p:tag name="ORIGINALHEIGHT" val="3.024206"/>
  <p:tag name="ORIGINALWIDTH" val="3.306452"/>
  <p:tag name="LATEXADDIN" val="\documentclass{article}&#10;\usepackage{amsmath,amssymb}&#10;%\usepackage{mathptmx}&#10;\pagestyle{empty}&#10;\begin{document}&#10;\begin{align*}&#10;&amp;&#10;\begin{aligned}&#10;x(t)&amp;=C_1\cos(\omega_n t)+C_2\sin(\omega_n t)\\&#10;&amp;=A\cos(\omega_n t+\phi)&#10;\end{aligned}\\&#10;&amp;A=\sqrt{C_1^2+C_2^2}\\&#10;&amp;\phi=\mathrm{arg}\,(C_1,-C_2)\left(=\tan^{-1}\frac{-C_2}{C_1}\quad (\mbox{if }C_1&gt;0)\right)&#10;\end{align*}&#10;\end{document}&#10;"/>
  <p:tag name="IGUANATEXSIZE" val="31"/>
  <p:tag name="IGUANATEXCURSOR" val="378"/>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20.xml><?xml version="1.0" encoding="utf-8"?>
<p:tagLst xmlns:a="http://schemas.openxmlformats.org/drawingml/2006/main" xmlns:r="http://schemas.openxmlformats.org/officeDocument/2006/relationships" xmlns:p="http://schemas.openxmlformats.org/presentationml/2006/main">
  <p:tag name="ORIGINALHEIGHT" val="3.064516"/>
  <p:tag name="ORIGINALWIDTH" val="2.177419"/>
  <p:tag name="EMFCHILD" val="True"/>
</p:tagLst>
</file>

<file path=ppt/tags/tag200.xml><?xml version="1.0" encoding="utf-8"?>
<p:tagLst xmlns:a="http://schemas.openxmlformats.org/drawingml/2006/main" xmlns:r="http://schemas.openxmlformats.org/officeDocument/2006/relationships" xmlns:p="http://schemas.openxmlformats.org/presentationml/2006/main">
  <p:tag name="ORIGINALHEIGHT" val="0.2380954"/>
  <p:tag name="ORIGINALWIDTH" val="2.738095"/>
  <p:tag name="EMFCHILD" val="True"/>
</p:tagLst>
</file>

<file path=ppt/tags/tag2000.xml><?xml version="1.0" encoding="utf-8"?>
<p:tagLst xmlns:a="http://schemas.openxmlformats.org/drawingml/2006/main" xmlns:r="http://schemas.openxmlformats.org/officeDocument/2006/relationships" xmlns:p="http://schemas.openxmlformats.org/presentationml/2006/main">
  <p:tag name="ORIGINALHEIGHT" val="3.928572"/>
  <p:tag name="ORIGINALWIDTH" val="4.166667"/>
  <p:tag name="EMFCHILD" val="True"/>
</p:tagLst>
</file>

<file path=ppt/tags/tag2001.xml><?xml version="1.0" encoding="utf-8"?>
<p:tagLst xmlns:a="http://schemas.openxmlformats.org/drawingml/2006/main" xmlns:r="http://schemas.openxmlformats.org/officeDocument/2006/relationships" xmlns:p="http://schemas.openxmlformats.org/presentationml/2006/main">
  <p:tag name="ORIGINALHEIGHT" val="4.22621"/>
  <p:tag name="ORIGINALWIDTH" val="2.97619"/>
  <p:tag name="EMFCHILD" val="True"/>
</p:tagLst>
</file>

<file path=ppt/tags/tag2002.xml><?xml version="1.0" encoding="utf-8"?>
<p:tagLst xmlns:a="http://schemas.openxmlformats.org/drawingml/2006/main" xmlns:r="http://schemas.openxmlformats.org/officeDocument/2006/relationships" xmlns:p="http://schemas.openxmlformats.org/presentationml/2006/main">
  <p:tag name="ORIGINALHEIGHT" val="2.678591"/>
  <p:tag name="ORIGINALWIDTH" val="1.785714"/>
  <p:tag name="EMFCHILD" val="True"/>
</p:tagLst>
</file>

<file path=ppt/tags/tag2003.xml><?xml version="1.0" encoding="utf-8"?>
<p:tagLst xmlns:a="http://schemas.openxmlformats.org/drawingml/2006/main" xmlns:r="http://schemas.openxmlformats.org/officeDocument/2006/relationships" xmlns:p="http://schemas.openxmlformats.org/presentationml/2006/main">
  <p:tag name="ORIGINALHEIGHT" val="3.928572"/>
  <p:tag name="ORIGINALWIDTH" val="4.107161"/>
  <p:tag name="EMFCHILD" val="True"/>
</p:tagLst>
</file>

<file path=ppt/tags/tag2004.xml><?xml version="1.0" encoding="utf-8"?>
<p:tagLst xmlns:a="http://schemas.openxmlformats.org/drawingml/2006/main" xmlns:r="http://schemas.openxmlformats.org/officeDocument/2006/relationships" xmlns:p="http://schemas.openxmlformats.org/presentationml/2006/main">
  <p:tag name="ORIGINALHEIGHT" val="0.1785902"/>
  <p:tag name="ORIGINALWIDTH" val="10.41669"/>
  <p:tag name="EMFCHILD" val="True"/>
</p:tagLst>
</file>

<file path=ppt/tags/tag2005.xml><?xml version="1.0" encoding="utf-8"?>
<p:tagLst xmlns:a="http://schemas.openxmlformats.org/drawingml/2006/main" xmlns:r="http://schemas.openxmlformats.org/officeDocument/2006/relationships" xmlns:p="http://schemas.openxmlformats.org/presentationml/2006/main">
  <p:tag name="ORIGINALHEIGHT" val="4.22621"/>
  <p:tag name="ORIGINALWIDTH" val="2.97619"/>
  <p:tag name="EMFCHILD" val="True"/>
</p:tagLst>
</file>

<file path=ppt/tags/tag2006.xml><?xml version="1.0" encoding="utf-8"?>
<p:tagLst xmlns:a="http://schemas.openxmlformats.org/drawingml/2006/main" xmlns:r="http://schemas.openxmlformats.org/officeDocument/2006/relationships" xmlns:p="http://schemas.openxmlformats.org/presentationml/2006/main">
  <p:tag name="ORIGINALHEIGHT" val="3.75002"/>
  <p:tag name="ORIGINALWIDTH" val="2.619047"/>
  <p:tag name="EMFCHILD" val="True"/>
</p:tagLst>
</file>

<file path=ppt/tags/tag2007.xml><?xml version="1.0" encoding="utf-8"?>
<p:tagLst xmlns:a="http://schemas.openxmlformats.org/drawingml/2006/main" xmlns:r="http://schemas.openxmlformats.org/officeDocument/2006/relationships" xmlns:p="http://schemas.openxmlformats.org/presentationml/2006/main">
  <p:tag name="ORIGINALHEIGHT" val="2.678591"/>
  <p:tag name="ORIGINALWIDTH" val="1.726209"/>
  <p:tag name="EMFCHILD" val="True"/>
</p:tagLst>
</file>

<file path=ppt/tags/tag2008.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9"/>
  <p:tag name="EMFCHILD" val="True"/>
</p:tagLst>
</file>

<file path=ppt/tags/tag2009.xml><?xml version="1.0" encoding="utf-8"?>
<p:tagLst xmlns:a="http://schemas.openxmlformats.org/drawingml/2006/main" xmlns:r="http://schemas.openxmlformats.org/officeDocument/2006/relationships" xmlns:p="http://schemas.openxmlformats.org/presentationml/2006/main">
  <p:tag name="ORIGINALHEIGHT" val="0.1785902"/>
  <p:tag name="ORIGINALWIDTH" val="3.452381"/>
  <p:tag name="EMFCHILD" val="True"/>
</p:tagLst>
</file>

<file path=ppt/tags/tag201.xml><?xml version="1.0" encoding="utf-8"?>
<p:tagLst xmlns:a="http://schemas.openxmlformats.org/drawingml/2006/main" xmlns:r="http://schemas.openxmlformats.org/officeDocument/2006/relationships" xmlns:p="http://schemas.openxmlformats.org/presentationml/2006/main">
  <p:tag name="ORIGINALHEIGHT" val="0.5357334"/>
  <p:tag name="ORIGINALWIDTH" val="0.4761904"/>
  <p:tag name="EMFCHILD" val="True"/>
</p:tagLst>
</file>

<file path=ppt/tags/tag2010.xml><?xml version="1.0" encoding="utf-8"?>
<p:tagLst xmlns:a="http://schemas.openxmlformats.org/drawingml/2006/main" xmlns:r="http://schemas.openxmlformats.org/officeDocument/2006/relationships" xmlns:p="http://schemas.openxmlformats.org/presentationml/2006/main">
  <p:tag name="ORIGINALHEIGHT" val="3.809525"/>
  <p:tag name="ORIGINALWIDTH" val="3.095238"/>
  <p:tag name="EMFCHILD" val="True"/>
</p:tagLst>
</file>

<file path=ppt/tags/tag2011.xml><?xml version="1.0" encoding="utf-8"?>
<p:tagLst xmlns:a="http://schemas.openxmlformats.org/drawingml/2006/main" xmlns:r="http://schemas.openxmlformats.org/officeDocument/2006/relationships" xmlns:p="http://schemas.openxmlformats.org/presentationml/2006/main">
  <p:tag name="ORIGINALHEIGHT" val="2.619048"/>
  <p:tag name="ORIGINALWIDTH" val="2.023809"/>
  <p:tag name="EMFCHILD" val="True"/>
</p:tagLst>
</file>

<file path=ppt/tags/tag2012.xml><?xml version="1.0" encoding="utf-8"?>
<p:tagLst xmlns:a="http://schemas.openxmlformats.org/drawingml/2006/main" xmlns:r="http://schemas.openxmlformats.org/officeDocument/2006/relationships" xmlns:p="http://schemas.openxmlformats.org/presentationml/2006/main">
  <p:tag name="ORIGINALHEIGHT" val="4.047622"/>
  <p:tag name="ORIGINALWIDTH" val="1.904762"/>
  <p:tag name="LATEXADDIN" val="\documentclass{article}&#10;\usepackage[T1]{fontenc}&#10;\usepackage[utf8]{inputenc}&#10;\usepackage{amsmath,amssymb}&#10;\usepackage{lmodern}&#10;\pagestyle{empty}&#10;\begin{document}&#10;\[&#10;\frac{1}{W(t)}\,\frac{\partial^2 W(t)}{\partial t^2}&#10;=&#10;\frac{c^2}{X(x)}\,\frac{\partial^2 X(x)}{\partial x^2}&#10;+&#10;\frac{c^2}{Y(y)}\,\frac{\partial^2 Y(y)}{\partial y^2}&#10;\]&#10;&#10;\end{document}&#10;"/>
  <p:tag name="IGUANATEXSIZE" val="21"/>
  <p:tag name="IGUANATEXCURSOR" val="328"/>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013.xml><?xml version="1.0" encoding="utf-8"?>
<p:tagLst xmlns:a="http://schemas.openxmlformats.org/drawingml/2006/main" xmlns:r="http://schemas.openxmlformats.org/officeDocument/2006/relationships" xmlns:p="http://schemas.openxmlformats.org/presentationml/2006/main">
  <p:tag name="ORIGINALHEIGHT" val="0.2380954"/>
  <p:tag name="ORIGINALWIDTH" val="12.55954"/>
  <p:tag name="EMFCHILD" val="True"/>
</p:tagLst>
</file>

<file path=ppt/tags/tag2014.xml><?xml version="1.0" encoding="utf-8"?>
<p:tagLst xmlns:a="http://schemas.openxmlformats.org/drawingml/2006/main" xmlns:r="http://schemas.openxmlformats.org/officeDocument/2006/relationships" xmlns:p="http://schemas.openxmlformats.org/presentationml/2006/main">
  <p:tag name="ORIGINALHEIGHT" val="4.285717"/>
  <p:tag name="ORIGINALWIDTH" val="5.654781"/>
  <p:tag name="EMFCHILD" val="True"/>
</p:tagLst>
</file>

<file path=ppt/tags/tag2015.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16.xml><?xml version="1.0" encoding="utf-8"?>
<p:tagLst xmlns:a="http://schemas.openxmlformats.org/drawingml/2006/main" xmlns:r="http://schemas.openxmlformats.org/officeDocument/2006/relationships" xmlns:p="http://schemas.openxmlformats.org/presentationml/2006/main">
  <p:tag name="ORIGINALHEIGHT" val="3.928574"/>
  <p:tag name="ORIGINALWIDTH" val="1.726209"/>
  <p:tag name="EMFCHILD" val="True"/>
</p:tagLst>
</file>

<file path=ppt/tags/tag2017.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18.xml><?xml version="1.0" encoding="utf-8"?>
<p:tagLst xmlns:a="http://schemas.openxmlformats.org/drawingml/2006/main" xmlns:r="http://schemas.openxmlformats.org/officeDocument/2006/relationships" xmlns:p="http://schemas.openxmlformats.org/presentationml/2006/main">
  <p:tag name="ORIGINALHEIGHT" val="4.583355"/>
  <p:tag name="ORIGINALWIDTH" val="2.976191"/>
  <p:tag name="EMFCHILD" val="True"/>
</p:tagLst>
</file>

<file path=ppt/tags/tag2019.xml><?xml version="1.0" encoding="utf-8"?>
<p:tagLst xmlns:a="http://schemas.openxmlformats.org/drawingml/2006/main" xmlns:r="http://schemas.openxmlformats.org/officeDocument/2006/relationships" xmlns:p="http://schemas.openxmlformats.org/presentationml/2006/main">
  <p:tag name="ORIGINALHEIGHT" val="2.857145"/>
  <p:tag name="ORIGINALWIDTH" val="1.785714"/>
  <p:tag name="EMFCHILD" val="True"/>
</p:tagLst>
</file>

<file path=ppt/tags/tag202.xml><?xml version="1.0" encoding="utf-8"?>
<p:tagLst xmlns:a="http://schemas.openxmlformats.org/drawingml/2006/main" xmlns:r="http://schemas.openxmlformats.org/officeDocument/2006/relationships" xmlns:p="http://schemas.openxmlformats.org/presentationml/2006/main">
  <p:tag name="ORIGINALHEIGHT" val="2.440497"/>
  <p:tag name="ORIGINALWIDTH" val="2.261905"/>
  <p:tag name="EMFCHILD" val="True"/>
</p:tagLst>
</file>

<file path=ppt/tags/tag2020.xml><?xml version="1.0" encoding="utf-8"?>
<p:tagLst xmlns:a="http://schemas.openxmlformats.org/drawingml/2006/main" xmlns:r="http://schemas.openxmlformats.org/officeDocument/2006/relationships" xmlns:p="http://schemas.openxmlformats.org/presentationml/2006/main">
  <p:tag name="ORIGINALHEIGHT" val="4.34526"/>
  <p:tag name="ORIGINALWIDTH" val="5.595238"/>
  <p:tag name="EMFCHILD" val="True"/>
</p:tagLst>
</file>

<file path=ppt/tags/tag2021.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22.xml><?xml version="1.0" encoding="utf-8"?>
<p:tagLst xmlns:a="http://schemas.openxmlformats.org/drawingml/2006/main" xmlns:r="http://schemas.openxmlformats.org/officeDocument/2006/relationships" xmlns:p="http://schemas.openxmlformats.org/presentationml/2006/main">
  <p:tag name="ORIGINALHEIGHT" val="3.928574"/>
  <p:tag name="ORIGINALWIDTH" val="1.785714"/>
  <p:tag name="EMFCHILD" val="True"/>
</p:tagLst>
</file>

<file path=ppt/tags/tag2023.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24.xml><?xml version="1.0" encoding="utf-8"?>
<p:tagLst xmlns:a="http://schemas.openxmlformats.org/drawingml/2006/main" xmlns:r="http://schemas.openxmlformats.org/officeDocument/2006/relationships" xmlns:p="http://schemas.openxmlformats.org/presentationml/2006/main">
  <p:tag name="ORIGINALHEIGHT" val="0.2380954"/>
  <p:tag name="ORIGINALWIDTH" val="18.39288"/>
  <p:tag name="EMFCHILD" val="True"/>
</p:tagLst>
</file>

<file path=ppt/tags/tag2025.xml><?xml version="1.0" encoding="utf-8"?>
<p:tagLst xmlns:a="http://schemas.openxmlformats.org/drawingml/2006/main" xmlns:r="http://schemas.openxmlformats.org/officeDocument/2006/relationships" xmlns:p="http://schemas.openxmlformats.org/presentationml/2006/main">
  <p:tag name="ORIGINALHEIGHT" val="4.523813"/>
  <p:tag name="ORIGINALWIDTH" val="3.035733"/>
  <p:tag name="EMFCHILD" val="True"/>
</p:tagLst>
</file>

<file path=ppt/tags/tag2026.xml><?xml version="1.0" encoding="utf-8"?>
<p:tagLst xmlns:a="http://schemas.openxmlformats.org/drawingml/2006/main" xmlns:r="http://schemas.openxmlformats.org/officeDocument/2006/relationships" xmlns:p="http://schemas.openxmlformats.org/presentationml/2006/main">
  <p:tag name="ORIGINALHEIGHT" val="3.928574"/>
  <p:tag name="ORIGINALWIDTH" val="1.726209"/>
  <p:tag name="EMFCHILD" val="True"/>
</p:tagLst>
</file>

<file path=ppt/tags/tag2027.xml><?xml version="1.0" encoding="utf-8"?>
<p:tagLst xmlns:a="http://schemas.openxmlformats.org/drawingml/2006/main" xmlns:r="http://schemas.openxmlformats.org/officeDocument/2006/relationships" xmlns:p="http://schemas.openxmlformats.org/presentationml/2006/main">
  <p:tag name="ORIGINALHEIGHT" val="2.857145"/>
  <p:tag name="ORIGINALWIDTH" val="1.726209"/>
  <p:tag name="EMFCHILD" val="True"/>
</p:tagLst>
</file>

<file path=ppt/tags/tag2028.xml><?xml version="1.0" encoding="utf-8"?>
<p:tagLst xmlns:a="http://schemas.openxmlformats.org/drawingml/2006/main" xmlns:r="http://schemas.openxmlformats.org/officeDocument/2006/relationships" xmlns:p="http://schemas.openxmlformats.org/presentationml/2006/main">
  <p:tag name="ORIGINALHEIGHT" val="1.488115"/>
  <p:tag name="ORIGINALWIDTH" val="3.750019"/>
  <p:tag name="EMFCHILD" val="True"/>
</p:tagLst>
</file>

<file path=ppt/tags/tag2029.xml><?xml version="1.0" encoding="utf-8"?>
<p:tagLst xmlns:a="http://schemas.openxmlformats.org/drawingml/2006/main" xmlns:r="http://schemas.openxmlformats.org/officeDocument/2006/relationships" xmlns:p="http://schemas.openxmlformats.org/presentationml/2006/main">
  <p:tag name="ORIGINALHEIGHT" val="2.79764"/>
  <p:tag name="ORIGINALWIDTH" val="2.2024"/>
  <p:tag name="EMFCHILD" val="True"/>
</p:tagLst>
</file>

<file path=ppt/tags/tag203.xml><?xml version="1.0" encoding="utf-8"?>
<p:tagLst xmlns:a="http://schemas.openxmlformats.org/drawingml/2006/main" xmlns:r="http://schemas.openxmlformats.org/officeDocument/2006/relationships" xmlns:p="http://schemas.openxmlformats.org/presentationml/2006/main">
  <p:tag name="ORIGINALHEIGHT" val="2.440499"/>
  <p:tag name="ORIGINALWIDTH" val="2.202399"/>
  <p:tag name="LATEXADDIN" val="\documentclass{article}&#10;\usepackage[T1]{fontenc}&#10;\usepackage[utf8]{inputenc}&#10;\usepackage{amsmath,amssymb}&#10;\usepackage{lmodern}&#10;\pagestyle{empty}&#10;\begin{document}&#10;$\tau=t/\sqrt{k}$, $\bar{\epsilon}=\epsilon\sqrt{k}$, $\bar{x}=x/\sqrt{a}$&#10;\end{document}&#10;"/>
  <p:tag name="IGUANATEXSIZE" val="21"/>
  <p:tag name="IGUANATEXCURSOR" val="236"/>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2030.xml><?xml version="1.0" encoding="utf-8"?>
<p:tagLst xmlns:a="http://schemas.openxmlformats.org/drawingml/2006/main" xmlns:r="http://schemas.openxmlformats.org/officeDocument/2006/relationships" xmlns:p="http://schemas.openxmlformats.org/presentationml/2006/main">
  <p:tag name="ORIGINALHEIGHT" val="2.857145"/>
  <p:tag name="ORIGINALWIDTH" val="1.726209"/>
  <p:tag name="EMFCHILD" val="True"/>
</p:tagLst>
</file>

<file path=ppt/tags/tag2031.xml><?xml version="1.0" encoding="utf-8"?>
<p:tagLst xmlns:a="http://schemas.openxmlformats.org/drawingml/2006/main" xmlns:r="http://schemas.openxmlformats.org/officeDocument/2006/relationships" xmlns:p="http://schemas.openxmlformats.org/presentationml/2006/main">
  <p:tag name="ORIGINALHEIGHT" val="0.2380954"/>
  <p:tag name="ORIGINALWIDTH" val="12.7381"/>
  <p:tag name="EMFCHILD" val="True"/>
</p:tagLst>
</file>

<file path=ppt/tags/tag2032.xml><?xml version="1.0" encoding="utf-8"?>
<p:tagLst xmlns:a="http://schemas.openxmlformats.org/drawingml/2006/main" xmlns:r="http://schemas.openxmlformats.org/officeDocument/2006/relationships" xmlns:p="http://schemas.openxmlformats.org/presentationml/2006/main">
  <p:tag name="ORIGINALHEIGHT" val="4.16667"/>
  <p:tag name="ORIGINALWIDTH" val="4.7024"/>
  <p:tag name="EMFCHILD" val="True"/>
</p:tagLst>
</file>

<file path=ppt/tags/tag2033.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34.xml><?xml version="1.0" encoding="utf-8"?>
<p:tagLst xmlns:a="http://schemas.openxmlformats.org/drawingml/2006/main" xmlns:r="http://schemas.openxmlformats.org/officeDocument/2006/relationships" xmlns:p="http://schemas.openxmlformats.org/presentationml/2006/main">
  <p:tag name="ORIGINALHEIGHT" val="2.738097"/>
  <p:tag name="ORIGINALWIDTH" val="2.857143"/>
  <p:tag name="EMFCHILD" val="True"/>
</p:tagLst>
</file>

<file path=ppt/tags/tag2035.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36.xml><?xml version="1.0" encoding="utf-8"?>
<p:tagLst xmlns:a="http://schemas.openxmlformats.org/drawingml/2006/main" xmlns:r="http://schemas.openxmlformats.org/officeDocument/2006/relationships" xmlns:p="http://schemas.openxmlformats.org/presentationml/2006/main">
  <p:tag name="ORIGINALHEIGHT" val="4.583355"/>
  <p:tag name="ORIGINALWIDTH" val="2.976191"/>
  <p:tag name="EMFCHILD" val="True"/>
</p:tagLst>
</file>

<file path=ppt/tags/tag2037.xml><?xml version="1.0" encoding="utf-8"?>
<p:tagLst xmlns:a="http://schemas.openxmlformats.org/drawingml/2006/main" xmlns:r="http://schemas.openxmlformats.org/officeDocument/2006/relationships" xmlns:p="http://schemas.openxmlformats.org/presentationml/2006/main">
  <p:tag name="ORIGINALHEIGHT" val="2.857145"/>
  <p:tag name="ORIGINALWIDTH" val="1.726209"/>
  <p:tag name="EMFCHILD" val="True"/>
</p:tagLst>
</file>

<file path=ppt/tags/tag2038.xml><?xml version="1.0" encoding="utf-8"?>
<p:tagLst xmlns:a="http://schemas.openxmlformats.org/drawingml/2006/main" xmlns:r="http://schemas.openxmlformats.org/officeDocument/2006/relationships" xmlns:p="http://schemas.openxmlformats.org/presentationml/2006/main">
  <p:tag name="ORIGINALHEIGHT" val="4.16667"/>
  <p:tag name="ORIGINALWIDTH" val="4.642858"/>
  <p:tag name="EMFCHILD" val="True"/>
</p:tagLst>
</file>

<file path=ppt/tags/tag2039.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4.xml><?xml version="1.0" encoding="utf-8"?>
<p:tagLst xmlns:a="http://schemas.openxmlformats.org/drawingml/2006/main" xmlns:r="http://schemas.openxmlformats.org/officeDocument/2006/relationships" xmlns:p="http://schemas.openxmlformats.org/presentationml/2006/main">
  <p:tag name="ORIGINALHEIGHT" val="1.250021"/>
  <p:tag name="ORIGINALWIDTH" val="2.916685"/>
  <p:tag name="EMFCHILD" val="True"/>
</p:tagLst>
</file>

<file path=ppt/tags/tag2040.xml><?xml version="1.0" encoding="utf-8"?>
<p:tagLst xmlns:a="http://schemas.openxmlformats.org/drawingml/2006/main" xmlns:r="http://schemas.openxmlformats.org/officeDocument/2006/relationships" xmlns:p="http://schemas.openxmlformats.org/presentationml/2006/main">
  <p:tag name="ORIGINALHEIGHT" val="2.79764"/>
  <p:tag name="ORIGINALWIDTH" val="2.797638"/>
  <p:tag name="EMFCHILD" val="True"/>
</p:tagLst>
</file>

<file path=ppt/tags/tag2041.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42.xml><?xml version="1.0" encoding="utf-8"?>
<p:tagLst xmlns:a="http://schemas.openxmlformats.org/drawingml/2006/main" xmlns:r="http://schemas.openxmlformats.org/officeDocument/2006/relationships" xmlns:p="http://schemas.openxmlformats.org/presentationml/2006/main">
  <p:tag name="ORIGINALHEIGHT" val="0.2380954"/>
  <p:tag name="ORIGINALWIDTH" val="18.63097"/>
  <p:tag name="EMFCHILD" val="True"/>
</p:tagLst>
</file>

<file path=ppt/tags/tag2043.xml><?xml version="1.0" encoding="utf-8"?>
<p:tagLst xmlns:a="http://schemas.openxmlformats.org/drawingml/2006/main" xmlns:r="http://schemas.openxmlformats.org/officeDocument/2006/relationships" xmlns:p="http://schemas.openxmlformats.org/presentationml/2006/main">
  <p:tag name="ORIGINALHEIGHT" val="4.523813"/>
  <p:tag name="ORIGINALWIDTH" val="2.976191"/>
  <p:tag name="EMFCHILD" val="True"/>
</p:tagLst>
</file>

<file path=ppt/tags/tag2044.xml><?xml version="1.0" encoding="utf-8"?>
<p:tagLst xmlns:a="http://schemas.openxmlformats.org/drawingml/2006/main" xmlns:r="http://schemas.openxmlformats.org/officeDocument/2006/relationships" xmlns:p="http://schemas.openxmlformats.org/presentationml/2006/main">
  <p:tag name="ORIGINALHEIGHT" val="2.738097"/>
  <p:tag name="ORIGINALWIDTH" val="2.857143"/>
  <p:tag name="EMFCHILD" val="True"/>
</p:tagLst>
</file>

<file path=ppt/tags/tag2045.xml><?xml version="1.0" encoding="utf-8"?>
<p:tagLst xmlns:a="http://schemas.openxmlformats.org/drawingml/2006/main" xmlns:r="http://schemas.openxmlformats.org/officeDocument/2006/relationships" xmlns:p="http://schemas.openxmlformats.org/presentationml/2006/main">
  <p:tag name="ORIGINALHEIGHT" val="2.857145"/>
  <p:tag name="ORIGINALWIDTH" val="1.726209"/>
  <p:tag name="EMFCHILD" val="True"/>
</p:tagLst>
</file>

<file path=ppt/tags/tag2046.xml><?xml version="1.0" encoding="utf-8"?>
<p:tagLst xmlns:a="http://schemas.openxmlformats.org/drawingml/2006/main" xmlns:r="http://schemas.openxmlformats.org/officeDocument/2006/relationships" xmlns:p="http://schemas.openxmlformats.org/presentationml/2006/main">
  <p:tag name="ORIGINALHEIGHT" val="4.107164"/>
  <p:tag name="ORIGINALWIDTH" val="3.750019"/>
  <p:tag name="EMFCHILD" val="True"/>
</p:tagLst>
</file>

<file path=ppt/tags/tag2047.xml><?xml version="1.0" encoding="utf-8"?>
<p:tagLst xmlns:a="http://schemas.openxmlformats.org/drawingml/2006/main" xmlns:r="http://schemas.openxmlformats.org/officeDocument/2006/relationships" xmlns:p="http://schemas.openxmlformats.org/presentationml/2006/main">
  <p:tag name="ORIGINALHEIGHT" val="2.79764"/>
  <p:tag name="ORIGINALWIDTH" val="2.2024"/>
  <p:tag name="EMFCHILD" val="True"/>
</p:tagLst>
</file>

<file path=ppt/tags/tag2048.xml><?xml version="1.0" encoding="utf-8"?>
<p:tagLst xmlns:a="http://schemas.openxmlformats.org/drawingml/2006/main" xmlns:r="http://schemas.openxmlformats.org/officeDocument/2006/relationships" xmlns:p="http://schemas.openxmlformats.org/presentationml/2006/main">
  <p:tag name="ORIGINALHEIGHT" val="2.857145"/>
  <p:tag name="ORIGINALWIDTH" val="1.785714"/>
  <p:tag name="EMFCHILD" val="True"/>
</p:tagLst>
</file>

<file path=ppt/tags/tag2049.xml><?xml version="1.0" encoding="utf-8"?>
<p:tagLst xmlns:a="http://schemas.openxmlformats.org/drawingml/2006/main" xmlns:r="http://schemas.openxmlformats.org/officeDocument/2006/relationships" xmlns:p="http://schemas.openxmlformats.org/presentationml/2006/main">
  <p:tag name="ORIGINALHEIGHT" val="0.2380954"/>
  <p:tag name="ORIGINALWIDTH" val="11.90476"/>
  <p:tag name="EMFCHILD" val="True"/>
</p:tagLst>
</file>

<file path=ppt/tags/tag205.xml><?xml version="1.0" encoding="utf-8"?>
<p:tagLst xmlns:a="http://schemas.openxmlformats.org/drawingml/2006/main" xmlns:r="http://schemas.openxmlformats.org/officeDocument/2006/relationships" xmlns:p="http://schemas.openxmlformats.org/presentationml/2006/main">
  <p:tag name="ORIGINALHEIGHT" val="3.452386"/>
  <p:tag name="ORIGINALWIDTH" val="1.369066"/>
  <p:tag name="EMFCHILD" val="True"/>
</p:tagLst>
</file>

<file path=ppt/tags/tag2050.xml><?xml version="1.0" encoding="utf-8"?>
<p:tagLst xmlns:a="http://schemas.openxmlformats.org/drawingml/2006/main" xmlns:r="http://schemas.openxmlformats.org/officeDocument/2006/relationships" xmlns:p="http://schemas.openxmlformats.org/presentationml/2006/main">
  <p:tag name="ORIGINALHEIGHT" val="4.16667"/>
  <p:tag name="ORIGINALWIDTH" val="4.107162"/>
  <p:tag name="EMFCHILD" val="True"/>
</p:tagLst>
</file>

<file path=ppt/tags/tag2051.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52.xml><?xml version="1.0" encoding="utf-8"?>
<p:tagLst xmlns:a="http://schemas.openxmlformats.org/drawingml/2006/main" xmlns:r="http://schemas.openxmlformats.org/officeDocument/2006/relationships" xmlns:p="http://schemas.openxmlformats.org/presentationml/2006/main">
  <p:tag name="ORIGINALHEIGHT" val="3.928574"/>
  <p:tag name="ORIGINALWIDTH" val="2.619048"/>
  <p:tag name="EMFCHILD" val="True"/>
</p:tagLst>
</file>

<file path=ppt/tags/tag2053.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54.xml><?xml version="1.0" encoding="utf-8"?>
<p:tagLst xmlns:a="http://schemas.openxmlformats.org/drawingml/2006/main" xmlns:r="http://schemas.openxmlformats.org/officeDocument/2006/relationships" xmlns:p="http://schemas.openxmlformats.org/presentationml/2006/main">
  <p:tag name="ORIGINALHEIGHT" val="4.583355"/>
  <p:tag name="ORIGINALWIDTH" val="2.976191"/>
  <p:tag name="EMFCHILD" val="True"/>
</p:tagLst>
</file>

<file path=ppt/tags/tag2055.xml><?xml version="1.0" encoding="utf-8"?>
<p:tagLst xmlns:a="http://schemas.openxmlformats.org/drawingml/2006/main" xmlns:r="http://schemas.openxmlformats.org/officeDocument/2006/relationships" xmlns:p="http://schemas.openxmlformats.org/presentationml/2006/main">
  <p:tag name="ORIGINALHEIGHT" val="2.857145"/>
  <p:tag name="ORIGINALWIDTH" val="1.785714"/>
  <p:tag name="EMFCHILD" val="True"/>
</p:tagLst>
</file>

<file path=ppt/tags/tag2056.xml><?xml version="1.0" encoding="utf-8"?>
<p:tagLst xmlns:a="http://schemas.openxmlformats.org/drawingml/2006/main" xmlns:r="http://schemas.openxmlformats.org/officeDocument/2006/relationships" xmlns:p="http://schemas.openxmlformats.org/presentationml/2006/main">
  <p:tag name="ORIGINALHEIGHT" val="4.16667"/>
  <p:tag name="ORIGINALWIDTH" val="4.107162"/>
  <p:tag name="EMFCHILD" val="True"/>
</p:tagLst>
</file>

<file path=ppt/tags/tag2057.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58.xml><?xml version="1.0" encoding="utf-8"?>
<p:tagLst xmlns:a="http://schemas.openxmlformats.org/drawingml/2006/main" xmlns:r="http://schemas.openxmlformats.org/officeDocument/2006/relationships" xmlns:p="http://schemas.openxmlformats.org/presentationml/2006/main">
  <p:tag name="ORIGINALHEIGHT" val="3.988117"/>
  <p:tag name="ORIGINALWIDTH" val="2.619048"/>
  <p:tag name="EMFCHILD" val="True"/>
</p:tagLst>
</file>

<file path=ppt/tags/tag2059.xml><?xml version="1.0" encoding="utf-8"?>
<p:tagLst xmlns:a="http://schemas.openxmlformats.org/drawingml/2006/main" xmlns:r="http://schemas.openxmlformats.org/officeDocument/2006/relationships" xmlns:p="http://schemas.openxmlformats.org/presentationml/2006/main">
  <p:tag name="ORIGINALHEIGHT" val="6.130975"/>
  <p:tag name="ORIGINALWIDTH" val="1.309524"/>
  <p:tag name="EMFCHILD" val="True"/>
</p:tagLst>
</file>

<file path=ppt/tags/tag206.xml><?xml version="1.0" encoding="utf-8"?>
<p:tagLst xmlns:a="http://schemas.openxmlformats.org/drawingml/2006/main" xmlns:r="http://schemas.openxmlformats.org/officeDocument/2006/relationships" xmlns:p="http://schemas.openxmlformats.org/presentationml/2006/main">
  <p:tag name="ORIGINALHEIGHT" val="5.535741"/>
  <p:tag name="ORIGINALWIDTH" val="1.726209"/>
  <p:tag name="EMFCHILD" val="True"/>
</p:tagLst>
</file>

<file path=ppt/tags/tag2060.xml><?xml version="1.0" encoding="utf-8"?>
<p:tagLst xmlns:a="http://schemas.openxmlformats.org/drawingml/2006/main" xmlns:r="http://schemas.openxmlformats.org/officeDocument/2006/relationships" xmlns:p="http://schemas.openxmlformats.org/presentationml/2006/main">
  <p:tag name="ORIGINALHEIGHT" val="0.2380954"/>
  <p:tag name="ORIGINALWIDTH" val="17.79764"/>
  <p:tag name="EMFCHILD" val="True"/>
</p:tagLst>
</file>

<file path=ppt/tags/tag2061.xml><?xml version="1.0" encoding="utf-8"?>
<p:tagLst xmlns:a="http://schemas.openxmlformats.org/drawingml/2006/main" xmlns:r="http://schemas.openxmlformats.org/officeDocument/2006/relationships" xmlns:p="http://schemas.openxmlformats.org/presentationml/2006/main">
  <p:tag name="ORIGINALHEIGHT" val="4.523813"/>
  <p:tag name="ORIGINALWIDTH" val="2.976191"/>
  <p:tag name="EMFCHILD" val="True"/>
</p:tagLst>
</file>

<file path=ppt/tags/tag2062.xml><?xml version="1.0" encoding="utf-8"?>
<p:tagLst xmlns:a="http://schemas.openxmlformats.org/drawingml/2006/main" xmlns:r="http://schemas.openxmlformats.org/officeDocument/2006/relationships" xmlns:p="http://schemas.openxmlformats.org/presentationml/2006/main">
  <p:tag name="ORIGINALHEIGHT" val="3.928574"/>
  <p:tag name="ORIGINALWIDTH" val="2.619048"/>
  <p:tag name="EMFCHILD" val="True"/>
</p:tagLst>
</file>

<file path=ppt/tags/tag2063.xml><?xml version="1.0" encoding="utf-8"?>
<p:tagLst xmlns:a="http://schemas.openxmlformats.org/drawingml/2006/main" xmlns:r="http://schemas.openxmlformats.org/officeDocument/2006/relationships" xmlns:p="http://schemas.openxmlformats.org/presentationml/2006/main">
  <p:tag name="ORIGINALHEIGHT" val="2.857145"/>
  <p:tag name="ORIGINALWIDTH" val="1.785714"/>
  <p:tag name="EMFCHILD" val="True"/>
</p:tagLst>
</file>

<file path=ppt/tags/tag2064.xml><?xml version="1.0" encoding="utf-8"?>
<p:tagLst xmlns:a="http://schemas.openxmlformats.org/drawingml/2006/main" xmlns:r="http://schemas.openxmlformats.org/officeDocument/2006/relationships" xmlns:p="http://schemas.openxmlformats.org/presentationml/2006/main">
  <p:tag name="ORIGINALHEIGHT" val="3.154783"/>
  <p:tag name="ORIGINALWIDTH" val="2.857144"/>
  <p:tag name="LATEXADDIN" val="\documentclass{article}&#10;\usepackage[T1]{fontenc}&#10;\usepackage[utf8]{inputenc}&#10;\usepackage{amsmath,amssymb}&#10;\usepackage{lmodern}&#10;\pagestyle{empty}&#10;\begin{document}&#10;$u(0,y,t)=0$,~$u(L_x,y,t)=0$,~$u(x,0,t)=0$,~$u(x,L_y,t)=0$&#10;\end{document}&#10;"/>
  <p:tag name="IGUANATEXSIZE" val="21"/>
  <p:tag name="IGUANATEXCURSOR" val="22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065.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66.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067.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68.xml><?xml version="1.0" encoding="utf-8"?>
<p:tagLst xmlns:a="http://schemas.openxmlformats.org/drawingml/2006/main" xmlns:r="http://schemas.openxmlformats.org/officeDocument/2006/relationships" xmlns:p="http://schemas.openxmlformats.org/presentationml/2006/main">
  <p:tag name="ORIGINALHEIGHT" val="4.523813"/>
  <p:tag name="ORIGINALWIDTH" val="2.619048"/>
  <p:tag name="EMFCHILD" val="True"/>
</p:tagLst>
</file>

<file path=ppt/tags/tag2069.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7.xml><?xml version="1.0" encoding="utf-8"?>
<p:tagLst xmlns:a="http://schemas.openxmlformats.org/drawingml/2006/main" xmlns:r="http://schemas.openxmlformats.org/officeDocument/2006/relationships" xmlns:p="http://schemas.openxmlformats.org/presentationml/2006/main">
  <p:tag name="ORIGINALHEIGHT" val="5.476198"/>
  <p:tag name="ORIGINALWIDTH" val="3.45238"/>
  <p:tag name="EMFCHILD" val="True"/>
</p:tagLst>
</file>

<file path=ppt/tags/tag2070.xml><?xml version="1.0" encoding="utf-8"?>
<p:tagLst xmlns:a="http://schemas.openxmlformats.org/drawingml/2006/main" xmlns:r="http://schemas.openxmlformats.org/officeDocument/2006/relationships" xmlns:p="http://schemas.openxmlformats.org/presentationml/2006/main">
  <p:tag name="ORIGINALHEIGHT" val="4.464308"/>
  <p:tag name="ORIGINALWIDTH" val="1.785715"/>
  <p:tag name="EMFCHILD" val="True"/>
</p:tagLst>
</file>

<file path=ppt/tags/tag2071.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72.xml><?xml version="1.0" encoding="utf-8"?>
<p:tagLst xmlns:a="http://schemas.openxmlformats.org/drawingml/2006/main" xmlns:r="http://schemas.openxmlformats.org/officeDocument/2006/relationships" xmlns:p="http://schemas.openxmlformats.org/presentationml/2006/main">
  <p:tag name="ORIGINALHEIGHT" val="1.607163"/>
  <p:tag name="ORIGINALWIDTH" val="3.75002"/>
  <p:tag name="EMFCHILD" val="True"/>
</p:tagLst>
</file>

<file path=ppt/tags/tag2073.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074.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75.xml><?xml version="1.0" encoding="utf-8"?>
<p:tagLst xmlns:a="http://schemas.openxmlformats.org/drawingml/2006/main" xmlns:r="http://schemas.openxmlformats.org/officeDocument/2006/relationships" xmlns:p="http://schemas.openxmlformats.org/presentationml/2006/main">
  <p:tag name="ORIGINALHEIGHT" val="3.154783"/>
  <p:tag name="ORIGINALWIDTH" val="2.857144"/>
  <p:tag name="EMFCHILD" val="True"/>
</p:tagLst>
</file>

<file path=ppt/tags/tag2076.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77.xml><?xml version="1.0" encoding="utf-8"?>
<p:tagLst xmlns:a="http://schemas.openxmlformats.org/drawingml/2006/main" xmlns:r="http://schemas.openxmlformats.org/officeDocument/2006/relationships" xmlns:p="http://schemas.openxmlformats.org/presentationml/2006/main">
  <p:tag name="ORIGINALHEIGHT" val="4.702404"/>
  <p:tag name="ORIGINALWIDTH" val="3.392877"/>
  <p:tag name="EMFCHILD" val="True"/>
</p:tagLst>
</file>

<file path=ppt/tags/tag2078.xml><?xml version="1.0" encoding="utf-8"?>
<p:tagLst xmlns:a="http://schemas.openxmlformats.org/drawingml/2006/main" xmlns:r="http://schemas.openxmlformats.org/officeDocument/2006/relationships" xmlns:p="http://schemas.openxmlformats.org/presentationml/2006/main">
  <p:tag name="ORIGINALHEIGHT" val="2.202402"/>
  <p:tag name="ORIGINALWIDTH" val="2.083353"/>
  <p:tag name="EMFCHILD" val="True"/>
</p:tagLst>
</file>

<file path=ppt/tags/tag2079.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8.xml><?xml version="1.0" encoding="utf-8"?>
<p:tagLst xmlns:a="http://schemas.openxmlformats.org/drawingml/2006/main" xmlns:r="http://schemas.openxmlformats.org/officeDocument/2006/relationships" xmlns:p="http://schemas.openxmlformats.org/presentationml/2006/main">
  <p:tag name="ORIGINALHEIGHT" val="0.2380956"/>
  <p:tag name="ORIGINALWIDTH" val="2.499999"/>
  <p:tag name="EMFCHILD" val="True"/>
</p:tagLst>
</file>

<file path=ppt/tags/tag2080.xml><?xml version="1.0" encoding="utf-8"?>
<p:tagLst xmlns:a="http://schemas.openxmlformats.org/drawingml/2006/main" xmlns:r="http://schemas.openxmlformats.org/officeDocument/2006/relationships" xmlns:p="http://schemas.openxmlformats.org/presentationml/2006/main">
  <p:tag name="ORIGINALHEIGHT" val="4.523813"/>
  <p:tag name="ORIGINALWIDTH" val="2.619048"/>
  <p:tag name="EMFCHILD" val="True"/>
</p:tagLst>
</file>

<file path=ppt/tags/tag2081.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82.xml><?xml version="1.0" encoding="utf-8"?>
<p:tagLst xmlns:a="http://schemas.openxmlformats.org/drawingml/2006/main" xmlns:r="http://schemas.openxmlformats.org/officeDocument/2006/relationships" xmlns:p="http://schemas.openxmlformats.org/presentationml/2006/main">
  <p:tag name="ORIGINALHEIGHT" val="4.464308"/>
  <p:tag name="ORIGINALWIDTH" val="1.72621"/>
  <p:tag name="EMFCHILD" val="True"/>
</p:tagLst>
</file>

<file path=ppt/tags/tag2083.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84.xml><?xml version="1.0" encoding="utf-8"?>
<p:tagLst xmlns:a="http://schemas.openxmlformats.org/drawingml/2006/main" xmlns:r="http://schemas.openxmlformats.org/officeDocument/2006/relationships" xmlns:p="http://schemas.openxmlformats.org/presentationml/2006/main">
  <p:tag name="ORIGINALHEIGHT" val="1.607163"/>
  <p:tag name="ORIGINALWIDTH" val="3.75002"/>
  <p:tag name="EMFCHILD" val="True"/>
</p:tagLst>
</file>

<file path=ppt/tags/tag2085.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086.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87.xml><?xml version="1.0" encoding="utf-8"?>
<p:tagLst xmlns:a="http://schemas.openxmlformats.org/drawingml/2006/main" xmlns:r="http://schemas.openxmlformats.org/officeDocument/2006/relationships" xmlns:p="http://schemas.openxmlformats.org/presentationml/2006/main">
  <p:tag name="ORIGINALHEIGHT" val="3.154783"/>
  <p:tag name="ORIGINALWIDTH" val="2.916686"/>
  <p:tag name="EMFCHILD" val="True"/>
</p:tagLst>
</file>

<file path=ppt/tags/tag2088.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89.xml><?xml version="1.0" encoding="utf-8"?>
<p:tagLst xmlns:a="http://schemas.openxmlformats.org/drawingml/2006/main" xmlns:r="http://schemas.openxmlformats.org/officeDocument/2006/relationships" xmlns:p="http://schemas.openxmlformats.org/presentationml/2006/main">
  <p:tag name="ORIGINALHEIGHT" val="3.154783"/>
  <p:tag name="ORIGINALWIDTH" val="2.857144"/>
  <p:tag name="EMFCHILD" val="True"/>
</p:tagLst>
</file>

<file path=ppt/tags/tag209.xml><?xml version="1.0" encoding="utf-8"?>
<p:tagLst xmlns:a="http://schemas.openxmlformats.org/drawingml/2006/main" xmlns:r="http://schemas.openxmlformats.org/officeDocument/2006/relationships" xmlns:p="http://schemas.openxmlformats.org/presentationml/2006/main">
  <p:tag name="ORIGINALHEIGHT" val="3.869072"/>
  <p:tag name="ORIGINALWIDTH" val="2.023809"/>
  <p:tag name="EMFCHILD" val="True"/>
</p:tagLst>
</file>

<file path=ppt/tags/tag2090.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91.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092.xml><?xml version="1.0" encoding="utf-8"?>
<p:tagLst xmlns:a="http://schemas.openxmlformats.org/drawingml/2006/main" xmlns:r="http://schemas.openxmlformats.org/officeDocument/2006/relationships" xmlns:p="http://schemas.openxmlformats.org/presentationml/2006/main">
  <p:tag name="ORIGINALHEIGHT" val="2.083354"/>
  <p:tag name="ORIGINALWIDTH" val="0.7142859"/>
  <p:tag name="EMFCHILD" val="True"/>
</p:tagLst>
</file>

<file path=ppt/tags/tag2093.xml><?xml version="1.0" encoding="utf-8"?>
<p:tagLst xmlns:a="http://schemas.openxmlformats.org/drawingml/2006/main" xmlns:r="http://schemas.openxmlformats.org/officeDocument/2006/relationships" xmlns:p="http://schemas.openxmlformats.org/presentationml/2006/main">
  <p:tag name="ORIGINALHEIGHT" val="4.464308"/>
  <p:tag name="ORIGINALWIDTH" val="1.72621"/>
  <p:tag name="EMFCHILD" val="True"/>
</p:tagLst>
</file>

<file path=ppt/tags/tag2094.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095.xml><?xml version="1.0" encoding="utf-8"?>
<p:tagLst xmlns:a="http://schemas.openxmlformats.org/drawingml/2006/main" xmlns:r="http://schemas.openxmlformats.org/officeDocument/2006/relationships" xmlns:p="http://schemas.openxmlformats.org/presentationml/2006/main">
  <p:tag name="ORIGINALHEIGHT" val="1.607163"/>
  <p:tag name="ORIGINALWIDTH" val="3.75002"/>
  <p:tag name="EMFCHILD" val="True"/>
</p:tagLst>
</file>

<file path=ppt/tags/tag2096.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097.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098.xml><?xml version="1.0" encoding="utf-8"?>
<p:tagLst xmlns:a="http://schemas.openxmlformats.org/drawingml/2006/main" xmlns:r="http://schemas.openxmlformats.org/officeDocument/2006/relationships" xmlns:p="http://schemas.openxmlformats.org/presentationml/2006/main">
  <p:tag name="ORIGINALHEIGHT" val="3.154783"/>
  <p:tag name="ORIGINALWIDTH" val="2.857144"/>
  <p:tag name="EMFCHILD" val="True"/>
</p:tagLst>
</file>

<file path=ppt/tags/tag2099.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1.xml><?xml version="1.0" encoding="utf-8"?>
<p:tagLst xmlns:a="http://schemas.openxmlformats.org/drawingml/2006/main" xmlns:r="http://schemas.openxmlformats.org/officeDocument/2006/relationships" xmlns:p="http://schemas.openxmlformats.org/presentationml/2006/main">
  <p:tag name="ORIGINALHEIGHT" val="4.475819"/>
  <p:tag name="ORIGINALWIDTH" val="1.411303"/>
  <p:tag name="EMFCHILD" val="True"/>
</p:tagLst>
</file>

<file path=ppt/tags/tag210.xml><?xml version="1.0" encoding="utf-8"?>
<p:tagLst xmlns:a="http://schemas.openxmlformats.org/drawingml/2006/main" xmlns:r="http://schemas.openxmlformats.org/officeDocument/2006/relationships" xmlns:p="http://schemas.openxmlformats.org/presentationml/2006/main">
  <p:tag name="ORIGINALHEIGHT" val="1.607164"/>
  <p:tag name="ORIGINALWIDTH" val="0.5357329"/>
  <p:tag name="EMFCHILD" val="True"/>
</p:tagLst>
</file>

<file path=ppt/tags/tag2100.xml><?xml version="1.0" encoding="utf-8"?>
<p:tagLst xmlns:a="http://schemas.openxmlformats.org/drawingml/2006/main" xmlns:r="http://schemas.openxmlformats.org/officeDocument/2006/relationships" xmlns:p="http://schemas.openxmlformats.org/presentationml/2006/main">
  <p:tag name="ORIGINALHEIGHT" val="3.154783"/>
  <p:tag name="ORIGINALWIDTH" val="2.797639"/>
  <p:tag name="EMFCHILD" val="True"/>
</p:tagLst>
</file>

<file path=ppt/tags/tag2101.xml><?xml version="1.0" encoding="utf-8"?>
<p:tagLst xmlns:a="http://schemas.openxmlformats.org/drawingml/2006/main" xmlns:r="http://schemas.openxmlformats.org/officeDocument/2006/relationships" xmlns:p="http://schemas.openxmlformats.org/presentationml/2006/main">
  <p:tag name="ORIGINALHEIGHT" val="2.083354"/>
  <p:tag name="ORIGINALWIDTH" val="0.6547808"/>
  <p:tag name="EMFCHILD" val="True"/>
</p:tagLst>
</file>

<file path=ppt/tags/tag2102.xml><?xml version="1.0" encoding="utf-8"?>
<p:tagLst xmlns:a="http://schemas.openxmlformats.org/drawingml/2006/main" xmlns:r="http://schemas.openxmlformats.org/officeDocument/2006/relationships" xmlns:p="http://schemas.openxmlformats.org/presentationml/2006/main">
  <p:tag name="ORIGINALHEIGHT" val="4.702404"/>
  <p:tag name="ORIGINALWIDTH" val="3.392877"/>
  <p:tag name="EMFCHILD" val="True"/>
</p:tagLst>
</file>

<file path=ppt/tags/tag2103.xml><?xml version="1.0" encoding="utf-8"?>
<p:tagLst xmlns:a="http://schemas.openxmlformats.org/drawingml/2006/main" xmlns:r="http://schemas.openxmlformats.org/officeDocument/2006/relationships" xmlns:p="http://schemas.openxmlformats.org/presentationml/2006/main">
  <p:tag name="ORIGINALHEIGHT" val="3.154783"/>
  <p:tag name="ORIGINALWIDTH" val="2.02381"/>
  <p:tag name="EMFCHILD" val="True"/>
</p:tagLst>
</file>

<file path=ppt/tags/tag2104.xml><?xml version="1.0" encoding="utf-8"?>
<p:tagLst xmlns:a="http://schemas.openxmlformats.org/drawingml/2006/main" xmlns:r="http://schemas.openxmlformats.org/officeDocument/2006/relationships" xmlns:p="http://schemas.openxmlformats.org/presentationml/2006/main">
  <p:tag name="ORIGINALHEIGHT" val="2.083354"/>
  <p:tag name="ORIGINALWIDTH" val="0.7142859"/>
  <p:tag name="EMFCHILD" val="True"/>
</p:tagLst>
</file>

<file path=ppt/tags/tag2105.xml><?xml version="1.0" encoding="utf-8"?>
<p:tagLst xmlns:a="http://schemas.openxmlformats.org/drawingml/2006/main" xmlns:r="http://schemas.openxmlformats.org/officeDocument/2006/relationships" xmlns:p="http://schemas.openxmlformats.org/presentationml/2006/main">
  <p:tag name="ORIGINALHEIGHT" val="4.464308"/>
  <p:tag name="ORIGINALWIDTH" val="1.72621"/>
  <p:tag name="EMFCHILD" val="True"/>
</p:tagLst>
</file>

<file path=ppt/tags/tag2106.xml><?xml version="1.0" encoding="utf-8"?>
<p:tagLst xmlns:a="http://schemas.openxmlformats.org/drawingml/2006/main" xmlns:r="http://schemas.openxmlformats.org/officeDocument/2006/relationships" xmlns:p="http://schemas.openxmlformats.org/presentationml/2006/main">
  <p:tag name="ORIGINALHEIGHT" val="6.96431"/>
  <p:tag name="ORIGINALWIDTH" val="1.309524"/>
  <p:tag name="EMFCHILD" val="True"/>
</p:tagLst>
</file>

<file path=ppt/tags/tag2107.xml><?xml version="1.0" encoding="utf-8"?>
<p:tagLst xmlns:a="http://schemas.openxmlformats.org/drawingml/2006/main" xmlns:r="http://schemas.openxmlformats.org/officeDocument/2006/relationships" xmlns:p="http://schemas.openxmlformats.org/presentationml/2006/main">
  <p:tag name="ORIGINALHEIGHT" val="1.607163"/>
  <p:tag name="ORIGINALWIDTH" val="3.75002"/>
  <p:tag name="EMFCHILD" val="True"/>
</p:tagLst>
</file>

<file path=ppt/tags/tag2108.xml><?xml version="1.0" encoding="utf-8"?>
<p:tagLst xmlns:a="http://schemas.openxmlformats.org/drawingml/2006/main" xmlns:r="http://schemas.openxmlformats.org/officeDocument/2006/relationships" xmlns:p="http://schemas.openxmlformats.org/presentationml/2006/main">
  <p:tag name="ORIGINALHEIGHT" val="4.761909"/>
  <p:tag name="ORIGINALWIDTH" val="2.380953"/>
  <p:tag name="EMFCHILD" val="True"/>
</p:tagLst>
</file>

<file path=ppt/tags/tag2109.xml><?xml version="1.0" encoding="utf-8"?>
<p:tagLst xmlns:a="http://schemas.openxmlformats.org/drawingml/2006/main" xmlns:r="http://schemas.openxmlformats.org/officeDocument/2006/relationships" xmlns:p="http://schemas.openxmlformats.org/presentationml/2006/main">
  <p:tag name="ORIGINALHEIGHT" val="4.464295"/>
  <p:tag name="ORIGINALWIDTH" val="2.380951"/>
  <p:tag name="LATEXADDIN" val="\documentclass{article}&#10;\usepackage[T1]{fontenc}&#10;\usepackage[utf8]{inputenc}&#10;\usepackage{amsmath,amssymb}&#10;\usepackage{lmodern}&#10;\pagestyle{empty}&#10;\begin{document}&#10;$0\leq x \leq L_x$,~$0\leq y \leq L_y$&#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11.xml><?xml version="1.0" encoding="utf-8"?>
<p:tagLst xmlns:a="http://schemas.openxmlformats.org/drawingml/2006/main" xmlns:r="http://schemas.openxmlformats.org/officeDocument/2006/relationships" xmlns:p="http://schemas.openxmlformats.org/presentationml/2006/main">
  <p:tag name="ORIGINALHEIGHT" val="0.1785904"/>
  <p:tag name="ORIGINALWIDTH" val="1.607161"/>
  <p:tag name="EMFCHILD" val="True"/>
</p:tagLst>
</file>

<file path=ppt/tags/tag2110.xml><?xml version="1.0" encoding="utf-8"?>
<p:tagLst xmlns:a="http://schemas.openxmlformats.org/drawingml/2006/main" xmlns:r="http://schemas.openxmlformats.org/officeDocument/2006/relationships" xmlns:p="http://schemas.openxmlformats.org/presentationml/2006/main">
  <p:tag name="ORIGINALHEIGHT" val="4.99999"/>
  <p:tag name="ORIGINALWIDTH" val="3.511922"/>
  <p:tag name="EMFCHILD" val="True"/>
</p:tagLst>
</file>

<file path=ppt/tags/tag2111.xml><?xml version="1.0" encoding="utf-8"?>
<p:tagLst xmlns:a="http://schemas.openxmlformats.org/drawingml/2006/main" xmlns:r="http://schemas.openxmlformats.org/officeDocument/2006/relationships" xmlns:p="http://schemas.openxmlformats.org/presentationml/2006/main">
  <p:tag name="ORIGINALHEIGHT" val="2.976184"/>
  <p:tag name="ORIGINALWIDTH" val="2.857142"/>
  <p:tag name="EMFCHILD" val="True"/>
</p:tagLst>
</file>

<file path=ppt/tags/tag2112.xml><?xml version="1.0" encoding="utf-8"?>
<p:tagLst xmlns:a="http://schemas.openxmlformats.org/drawingml/2006/main" xmlns:r="http://schemas.openxmlformats.org/officeDocument/2006/relationships" xmlns:p="http://schemas.openxmlformats.org/presentationml/2006/main">
  <p:tag name="ORIGINALHEIGHT" val="4.99999"/>
  <p:tag name="ORIGINALWIDTH" val="3.511922"/>
  <p:tag name="EMFCHILD" val="True"/>
</p:tagLst>
</file>

<file path=ppt/tags/tag2113.xml><?xml version="1.0" encoding="utf-8"?>
<p:tagLst xmlns:a="http://schemas.openxmlformats.org/drawingml/2006/main" xmlns:r="http://schemas.openxmlformats.org/officeDocument/2006/relationships" xmlns:p="http://schemas.openxmlformats.org/presentationml/2006/main">
  <p:tag name="ORIGINALHEIGHT" val="4.404753"/>
  <p:tag name="ORIGINALWIDTH" val="3.452379"/>
  <p:tag name="EMFCHILD" val="True"/>
</p:tagLst>
</file>

<file path=ppt/tags/tag2114.xml><?xml version="1.0" encoding="utf-8"?>
<p:tagLst xmlns:a="http://schemas.openxmlformats.org/drawingml/2006/main" xmlns:r="http://schemas.openxmlformats.org/officeDocument/2006/relationships" xmlns:p="http://schemas.openxmlformats.org/presentationml/2006/main">
  <p:tag name="ORIGINALHEIGHT" val="2.083348"/>
  <p:tag name="ORIGINALWIDTH" val="2.142856"/>
  <p:tag name="EMFCHILD" val="True"/>
</p:tagLst>
</file>

<file path=ppt/tags/tag2115.xml><?xml version="1.0" encoding="utf-8"?>
<p:tagLst xmlns:a="http://schemas.openxmlformats.org/drawingml/2006/main" xmlns:r="http://schemas.openxmlformats.org/officeDocument/2006/relationships" xmlns:p="http://schemas.openxmlformats.org/presentationml/2006/main">
  <p:tag name="ORIGINALHEIGHT" val="1.904758"/>
  <p:tag name="ORIGINALWIDTH" val="0.6547804"/>
  <p:tag name="EMFCHILD" val="True"/>
</p:tagLst>
</file>

<file path=ppt/tags/tag2116.xml><?xml version="1.0" encoding="utf-8"?>
<p:tagLst xmlns:a="http://schemas.openxmlformats.org/drawingml/2006/main" xmlns:r="http://schemas.openxmlformats.org/officeDocument/2006/relationships" xmlns:p="http://schemas.openxmlformats.org/presentationml/2006/main">
  <p:tag name="ORIGINALHEIGHT" val="4.464295"/>
  <p:tag name="ORIGINALWIDTH" val="2.380951"/>
  <p:tag name="EMFCHILD" val="True"/>
</p:tagLst>
</file>

<file path=ppt/tags/tag2117.xml><?xml version="1.0" encoding="utf-8"?>
<p:tagLst xmlns:a="http://schemas.openxmlformats.org/drawingml/2006/main" xmlns:r="http://schemas.openxmlformats.org/officeDocument/2006/relationships" xmlns:p="http://schemas.openxmlformats.org/presentationml/2006/main">
  <p:tag name="ORIGINALHEIGHT" val="4.99999"/>
  <p:tag name="ORIGINALWIDTH" val="3.511922"/>
  <p:tag name="EMFCHILD" val="True"/>
</p:tagLst>
</file>

<file path=ppt/tags/tag2118.xml><?xml version="1.0" encoding="utf-8"?>
<p:tagLst xmlns:a="http://schemas.openxmlformats.org/drawingml/2006/main" xmlns:r="http://schemas.openxmlformats.org/officeDocument/2006/relationships" xmlns:p="http://schemas.openxmlformats.org/presentationml/2006/main">
  <p:tag name="ORIGINALHEIGHT" val="4.2262"/>
  <p:tag name="ORIGINALWIDTH" val="2.678589"/>
  <p:tag name="EMFCHILD" val="True"/>
</p:tagLst>
</file>

<file path=ppt/tags/tag2119.xml><?xml version="1.0" encoding="utf-8"?>
<p:tagLst xmlns:a="http://schemas.openxmlformats.org/drawingml/2006/main" xmlns:r="http://schemas.openxmlformats.org/officeDocument/2006/relationships" xmlns:p="http://schemas.openxmlformats.org/presentationml/2006/main">
  <p:tag name="ORIGINALHEIGHT" val="4.99999"/>
  <p:tag name="ORIGINALWIDTH" val="3.511922"/>
  <p:tag name="EMFCHILD" val="True"/>
</p:tagLst>
</file>

<file path=ppt/tags/tag212.xml><?xml version="1.0" encoding="utf-8"?>
<p:tagLst xmlns:a="http://schemas.openxmlformats.org/drawingml/2006/main" xmlns:r="http://schemas.openxmlformats.org/officeDocument/2006/relationships" xmlns:p="http://schemas.openxmlformats.org/presentationml/2006/main">
  <p:tag name="ORIGINALHEIGHT" val="2.380956"/>
  <p:tag name="ORIGINALWIDTH" val="1.488114"/>
  <p:tag name="EMFCHILD" val="True"/>
</p:tagLst>
</file>

<file path=ppt/tags/tag2120.xml><?xml version="1.0" encoding="utf-8"?>
<p:tagLst xmlns:a="http://schemas.openxmlformats.org/drawingml/2006/main" xmlns:r="http://schemas.openxmlformats.org/officeDocument/2006/relationships" xmlns:p="http://schemas.openxmlformats.org/presentationml/2006/main">
  <p:tag name="ORIGINALHEIGHT" val="4.404753"/>
  <p:tag name="ORIGINALWIDTH" val="3.452379"/>
  <p:tag name="EMFCHILD" val="True"/>
</p:tagLst>
</file>

<file path=ppt/tags/tag2121.xml><?xml version="1.0" encoding="utf-8"?>
<p:tagLst xmlns:a="http://schemas.openxmlformats.org/drawingml/2006/main" xmlns:r="http://schemas.openxmlformats.org/officeDocument/2006/relationships" xmlns:p="http://schemas.openxmlformats.org/presentationml/2006/main">
  <p:tag name="ORIGINALHEIGHT" val="2.916679"/>
  <p:tag name="ORIGINALWIDTH" val="2.083351"/>
  <p:tag name="EMFCHILD" val="True"/>
</p:tagLst>
</file>

<file path=ppt/tags/tag2122.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pagestyle{empty}&#10;\begin{document}&#10;$u(x,y,t)=X(x)Y(y)W(t)$&#10;\end{document}&#10;"/>
  <p:tag name="IGUANATEXSIZE" val="21"/>
  <p:tag name="IGUANATEXCURSOR" val="18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123.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24.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2125.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7"/>
  <p:tag name="EMFCHILD" val="True"/>
</p:tagLst>
</file>

<file path=ppt/tags/tag2126.xml><?xml version="1.0" encoding="utf-8"?>
<p:tagLst xmlns:a="http://schemas.openxmlformats.org/drawingml/2006/main" xmlns:r="http://schemas.openxmlformats.org/officeDocument/2006/relationships" xmlns:p="http://schemas.openxmlformats.org/presentationml/2006/main">
  <p:tag name="ORIGINALHEIGHT" val="4.345263"/>
  <p:tag name="ORIGINALWIDTH" val="2.619048"/>
  <p:tag name="EMFCHILD" val="True"/>
</p:tagLst>
</file>

<file path=ppt/tags/tag2127.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7"/>
  <p:tag name="EMFCHILD" val="True"/>
</p:tagLst>
</file>

<file path=ppt/tags/tag2128.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2129.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3.xml><?xml version="1.0" encoding="utf-8"?>
<p:tagLst xmlns:a="http://schemas.openxmlformats.org/drawingml/2006/main" xmlns:r="http://schemas.openxmlformats.org/officeDocument/2006/relationships" xmlns:p="http://schemas.openxmlformats.org/presentationml/2006/main">
  <p:tag name="ORIGINALHEIGHT" val="1.250021"/>
  <p:tag name="ORIGINALWIDTH" val="2.97619"/>
  <p:tag name="EMFCHILD" val="True"/>
</p:tagLst>
</file>

<file path=ppt/tags/tag2130.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9"/>
  <p:tag name="EMFCHILD" val="True"/>
</p:tagLst>
</file>

<file path=ppt/tags/tag2131.xml><?xml version="1.0" encoding="utf-8"?>
<p:tagLst xmlns:a="http://schemas.openxmlformats.org/drawingml/2006/main" xmlns:r="http://schemas.openxmlformats.org/officeDocument/2006/relationships" xmlns:p="http://schemas.openxmlformats.org/presentationml/2006/main">
  <p:tag name="ORIGINALHEIGHT" val="4.583358"/>
  <p:tag name="ORIGINALWIDTH" val="4.7024"/>
  <p:tag name="EMFCHILD" val="True"/>
</p:tagLst>
</file>

<file path=ppt/tags/tag2132.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33.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2134.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35.xml><?xml version="1.0" encoding="utf-8"?>
<p:tagLst xmlns:a="http://schemas.openxmlformats.org/drawingml/2006/main" xmlns:r="http://schemas.openxmlformats.org/officeDocument/2006/relationships" xmlns:p="http://schemas.openxmlformats.org/presentationml/2006/main">
  <p:tag name="ORIGINALHEIGHT" val="4.583358"/>
  <p:tag name="ORIGINALWIDTH" val="4.166667"/>
  <p:tag name="EMFCHILD" val="True"/>
</p:tagLst>
</file>

<file path=ppt/tags/tag2136.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37.xml><?xml version="1.0" encoding="utf-8"?>
<p:tagLst xmlns:a="http://schemas.openxmlformats.org/drawingml/2006/main" xmlns:r="http://schemas.openxmlformats.org/officeDocument/2006/relationships" xmlns:p="http://schemas.openxmlformats.org/presentationml/2006/main">
  <p:tag name="ORIGINALHEIGHT" val="4.345263"/>
  <p:tag name="ORIGINALWIDTH" val="2.619048"/>
  <p:tag name="EMFCHILD" val="True"/>
</p:tagLst>
</file>

<file path=ppt/tags/tag2138.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6"/>
  <p:tag name="EMFCHILD" val="True"/>
</p:tagLst>
</file>

<file path=ppt/tags/tag2139.xml><?xml version="1.0" encoding="utf-8"?>
<p:tagLst xmlns:a="http://schemas.openxmlformats.org/drawingml/2006/main" xmlns:r="http://schemas.openxmlformats.org/officeDocument/2006/relationships" xmlns:p="http://schemas.openxmlformats.org/presentationml/2006/main">
  <p:tag name="ORIGINALHEIGHT" val="4.702405"/>
  <p:tag name="ORIGINALWIDTH" val="5.654781"/>
  <p:tag name="EMFCHILD" val="True"/>
</p:tagLst>
</file>

<file path=ppt/tags/tag214.xml><?xml version="1.0" encoding="utf-8"?>
<p:tagLst xmlns:a="http://schemas.openxmlformats.org/drawingml/2006/main" xmlns:r="http://schemas.openxmlformats.org/officeDocument/2006/relationships" xmlns:p="http://schemas.openxmlformats.org/presentationml/2006/main">
  <p:tag name="ORIGINALHEIGHT" val="2.380956"/>
  <p:tag name="ORIGINALWIDTH" val="1.428571"/>
  <p:tag name="EMFCHILD" val="True"/>
</p:tagLst>
</file>

<file path=ppt/tags/tag2140.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41.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2142.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2143.xml><?xml version="1.0" encoding="utf-8"?>
<p:tagLst xmlns:a="http://schemas.openxmlformats.org/drawingml/2006/main" xmlns:r="http://schemas.openxmlformats.org/officeDocument/2006/relationships" xmlns:p="http://schemas.openxmlformats.org/presentationml/2006/main">
  <p:tag name="OUTPUTDPI" val="1200"/>
  <p:tag name="ORIGINALHEIGHT" val="618.8364"/>
  <p:tag name="ORIGINALWIDTH" val="2514.351"/>
  <p:tag name="LATEXADDIN" val="\documentclass{article}&#10;\usepackage[T1]{fontenc}&#10;\usepackage[utf8]{inputenc}&#10;\usepackage{amsmath,amssymb}&#10;\usepackage{lmodern}&#10;\pagestyle{empty}&#10;\begin{document}&#10;\[&#10;\left\{&#10;\begin{aligned}&#10;&amp;\frac{\partial^2 X}{\partial x^2}+\frac{\mu_x}{c^2}X=0&#10;\\&#10;&amp;\frac{\partial^2 Y}{\partial y^2}+\frac{\mu_y}{c^2}Y=0&#10;,&#10;\end{aligned}&#10;\right.&#10;\quad&#10;\frac{\partial^2 W}{\partial t^2}+(\mu_x+\mu_y)W=0&#10;\]&#10;\end{document}&#10;"/>
  <p:tag name="IGUANATEXSIZE" val="21"/>
  <p:tag name="IGUANATEXCURSOR" val="304"/>
  <p:tag name="TRANSPARENCY" val="True"/>
  <p:tag name="FILENAME" val=""/>
  <p:tag name="LATEXENGINEID" val="1"/>
  <p:tag name="TEMPFOLDER" val="D:\temp\"/>
  <p:tag name="LATEXFORMHEIGHT" val="312"/>
  <p:tag name="LATEXFORMWIDTH" val="384"/>
  <p:tag name="LATEXFORMWRAP" val="True"/>
  <p:tag name="BITMAPVECTOR" val="0"/>
</p:tagLst>
</file>

<file path=ppt/tags/tag2144.xml><?xml version="1.0" encoding="utf-8"?>
<p:tagLst xmlns:a="http://schemas.openxmlformats.org/drawingml/2006/main" xmlns:r="http://schemas.openxmlformats.org/officeDocument/2006/relationships" xmlns:p="http://schemas.openxmlformats.org/presentationml/2006/main">
  <p:tag name="ORIGINALHEIGHT" val="33.75"/>
  <p:tag name="ORIGINALWIDTH" val="132.7381"/>
  <p:tag name="LATEXADDIN" val="\documentclass{article}&#10;\usepackage[T1]{fontenc}&#10;\usepackage[utf8]{inputenc}&#10;\usepackage{amsmath,amssymb}&#10;\usepackage{lmodern}&#10;\pagestyle{empty}&#10;\begin{document}&#10;\begin{align*}&#10;&amp;&#10;X(x)=A_x\sin(a_x x),\quad Y(y)=A_y\sin(a_y y)\\&#10;&amp;&#10;a_x = i_x\frac{\pi}{L_x}~(i_x=1,2,\dots),\quad&#10;a_y = i_y\frac{\pi}{L_y}~(i_y=1,2,\dots)&#10;\\&#10;&amp;&#10;W(t)=\cos(\omega t+\varphi),\quad \omega=c\sqrt{a_x^2+a_y^2}&#10;\end{align*}&#10;\end{document}&#10;"/>
  <p:tag name="IGUANATEXSIZE" val="21"/>
  <p:tag name="IGUANATEXCURSOR" val="382"/>
  <p:tag name="TRANSPARENCY" val="True"/>
  <p:tag name="FILENAME" val=""/>
  <p:tag name="LATEXENGINEID" val="1"/>
  <p:tag name="TEMPFOLDER" val="D:\temp\"/>
  <p:tag name="LATEXFORMHEIGHT" val="312"/>
  <p:tag name="LATEXFORMWIDTH" val="384"/>
  <p:tag name="LATEXFORMWRAP" val="True"/>
  <p:tag name="BITMAPVECTOR" val="1"/>
</p:tagLst>
</file>

<file path=ppt/tags/tag2145.xml><?xml version="1.0" encoding="utf-8"?>
<p:tagLst xmlns:a="http://schemas.openxmlformats.org/drawingml/2006/main" xmlns:r="http://schemas.openxmlformats.org/officeDocument/2006/relationships" xmlns:p="http://schemas.openxmlformats.org/presentationml/2006/main">
  <p:tag name="ORIGINALHEIGHT" val="3.988078"/>
  <p:tag name="ORIGINALWIDTH" val="4.7024"/>
  <p:tag name="LATEXADDIN" val="\documentclass{article}&#10;\usepackage[T1]{fontenc}&#10;\usepackage[utf8]{inputenc}&#10;\usepackage{amsmath,amssymb}&#10;\usepackage{lmodern}&#10;\pagestyle{empty}&#10;\begin{document}&#10;\begin{align*}&#10;&amp;&#10;X(x)=A_x\sin(a_x x),\quad Y(y)=A_y\sin(a_y y)\\&#10;&amp;&#10;a_x = i_x\frac{\pi}{L_x}~(i_x=1,2,\dots),\quad&#10;a_y = i_y\frac{\pi}{L_y}~(i_y=1,2,\dots)&#10;\\&#10;&amp;&#10;W(t)=\cos(\omega t+\varphi),\quad \omega=c\sqrt{a_x^2+a_y^2}&#10;\end{align*}&#10;\end{document}&#10;"/>
  <p:tag name="IGUANATEXSIZE" val="21"/>
  <p:tag name="IGUANATEXCURSOR" val="38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146.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47.xml><?xml version="1.0" encoding="utf-8"?>
<p:tagLst xmlns:a="http://schemas.openxmlformats.org/drawingml/2006/main" xmlns:r="http://schemas.openxmlformats.org/officeDocument/2006/relationships" xmlns:p="http://schemas.openxmlformats.org/presentationml/2006/main">
  <p:tag name="ORIGINALHEIGHT" val="2.619049"/>
  <p:tag name="ORIGINALWIDTH" val="2.857143"/>
  <p:tag name="EMFCHILD" val="True"/>
</p:tagLst>
</file>

<file path=ppt/tags/tag2148.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49.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15.xml><?xml version="1.0" encoding="utf-8"?>
<p:tagLst xmlns:a="http://schemas.openxmlformats.org/drawingml/2006/main" xmlns:r="http://schemas.openxmlformats.org/officeDocument/2006/relationships" xmlns:p="http://schemas.openxmlformats.org/presentationml/2006/main">
  <p:tag name="ORIGINALHEIGHT" val="5.476198"/>
  <p:tag name="ORIGINALWIDTH" val="3.511923"/>
  <p:tag name="EMFCHILD" val="True"/>
</p:tagLst>
</file>

<file path=ppt/tags/tag2150.xml><?xml version="1.0" encoding="utf-8"?>
<p:tagLst xmlns:a="http://schemas.openxmlformats.org/drawingml/2006/main" xmlns:r="http://schemas.openxmlformats.org/officeDocument/2006/relationships" xmlns:p="http://schemas.openxmlformats.org/presentationml/2006/main">
  <p:tag name="ORIGINALHEIGHT" val="4.166668"/>
  <p:tag name="ORIGINALWIDTH" val="3.869066"/>
  <p:tag name="EMFCHILD" val="True"/>
</p:tagLst>
</file>

<file path=ppt/tags/tag2151.xml><?xml version="1.0" encoding="utf-8"?>
<p:tagLst xmlns:a="http://schemas.openxmlformats.org/drawingml/2006/main" xmlns:r="http://schemas.openxmlformats.org/officeDocument/2006/relationships" xmlns:p="http://schemas.openxmlformats.org/presentationml/2006/main">
  <p:tag name="ORIGINALHEIGHT" val="1.84522"/>
  <p:tag name="ORIGINALWIDTH" val="2.142857"/>
  <p:tag name="EMFCHILD" val="True"/>
</p:tagLst>
</file>

<file path=ppt/tags/tag2152.xml><?xml version="1.0" encoding="utf-8"?>
<p:tagLst xmlns:a="http://schemas.openxmlformats.org/drawingml/2006/main" xmlns:r="http://schemas.openxmlformats.org/officeDocument/2006/relationships" xmlns:p="http://schemas.openxmlformats.org/presentationml/2006/main">
  <p:tag name="ORIGINALHEIGHT" val="2.678554"/>
  <p:tag name="ORIGINALWIDTH" val="1.845257"/>
  <p:tag name="EMFCHILD" val="True"/>
</p:tagLst>
</file>

<file path=ppt/tags/tag2153.xml><?xml version="1.0" encoding="utf-8"?>
<p:tagLst xmlns:a="http://schemas.openxmlformats.org/drawingml/2006/main" xmlns:r="http://schemas.openxmlformats.org/officeDocument/2006/relationships" xmlns:p="http://schemas.openxmlformats.org/presentationml/2006/main">
  <p:tag name="ORIGINALHEIGHT" val="3.809525"/>
  <p:tag name="ORIGINALWIDTH" val="1.190476"/>
  <p:tag name="EMFCHILD" val="True"/>
</p:tagLst>
</file>

<file path=ppt/tags/tag2154.xml><?xml version="1.0" encoding="utf-8"?>
<p:tagLst xmlns:a="http://schemas.openxmlformats.org/drawingml/2006/main" xmlns:r="http://schemas.openxmlformats.org/officeDocument/2006/relationships" xmlns:p="http://schemas.openxmlformats.org/presentationml/2006/main">
  <p:tag name="ORIGINALHEIGHT" val="2.559506"/>
  <p:tag name="ORIGINALWIDTH" val="2.857143"/>
  <p:tag name="EMFCHILD" val="True"/>
</p:tagLst>
</file>

<file path=ppt/tags/tag2155.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56.xml><?xml version="1.0" encoding="utf-8"?>
<p:tagLst xmlns:a="http://schemas.openxmlformats.org/drawingml/2006/main" xmlns:r="http://schemas.openxmlformats.org/officeDocument/2006/relationships" xmlns:p="http://schemas.openxmlformats.org/presentationml/2006/main">
  <p:tag name="ORIGINALHEIGHT" val="2.619049"/>
  <p:tag name="ORIGINALWIDTH" val="2.619048"/>
  <p:tag name="EMFCHILD" val="True"/>
</p:tagLst>
</file>

<file path=ppt/tags/tag2157.xml><?xml version="1.0" encoding="utf-8"?>
<p:tagLst xmlns:a="http://schemas.openxmlformats.org/drawingml/2006/main" xmlns:r="http://schemas.openxmlformats.org/officeDocument/2006/relationships" xmlns:p="http://schemas.openxmlformats.org/presentationml/2006/main">
  <p:tag name="ORIGINALHEIGHT" val="1.84522"/>
  <p:tag name="ORIGINALWIDTH" val="2.083352"/>
  <p:tag name="EMFCHILD" val="True"/>
</p:tagLst>
</file>

<file path=ppt/tags/tag2158.xml><?xml version="1.0" encoding="utf-8"?>
<p:tagLst xmlns:a="http://schemas.openxmlformats.org/drawingml/2006/main" xmlns:r="http://schemas.openxmlformats.org/officeDocument/2006/relationships" xmlns:p="http://schemas.openxmlformats.org/presentationml/2006/main">
  <p:tag name="ORIGINALHEIGHT" val="2.619049"/>
  <p:tag name="ORIGINALWIDTH" val="2.797638"/>
  <p:tag name="EMFCHILD" val="True"/>
</p:tagLst>
</file>

<file path=ppt/tags/tag2159.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6.xml><?xml version="1.0" encoding="utf-8"?>
<p:tagLst xmlns:a="http://schemas.openxmlformats.org/drawingml/2006/main" xmlns:r="http://schemas.openxmlformats.org/officeDocument/2006/relationships" xmlns:p="http://schemas.openxmlformats.org/presentationml/2006/main">
  <p:tag name="ORIGINALHEIGHT" val="0.2380956"/>
  <p:tag name="ORIGINALWIDTH" val="2.440494"/>
  <p:tag name="EMFCHILD" val="True"/>
</p:tagLst>
</file>

<file path=ppt/tags/tag2160.xml><?xml version="1.0" encoding="utf-8"?>
<p:tagLst xmlns:a="http://schemas.openxmlformats.org/drawingml/2006/main" xmlns:r="http://schemas.openxmlformats.org/officeDocument/2006/relationships" xmlns:p="http://schemas.openxmlformats.org/presentationml/2006/main">
  <p:tag name="ORIGINALHEIGHT" val="1.726172"/>
  <p:tag name="ORIGINALWIDTH" val="0.7142857"/>
  <p:tag name="EMFCHILD" val="True"/>
</p:tagLst>
</file>

<file path=ppt/tags/tag2161.xml><?xml version="1.0" encoding="utf-8"?>
<p:tagLst xmlns:a="http://schemas.openxmlformats.org/drawingml/2006/main" xmlns:r="http://schemas.openxmlformats.org/officeDocument/2006/relationships" xmlns:p="http://schemas.openxmlformats.org/presentationml/2006/main">
  <p:tag name="ORIGINALHEIGHT" val="3.988078"/>
  <p:tag name="ORIGINALWIDTH" val="4.047619"/>
  <p:tag name="EMFCHILD" val="True"/>
</p:tagLst>
</file>

<file path=ppt/tags/tag2162.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63.xml><?xml version="1.0" encoding="utf-8"?>
<p:tagLst xmlns:a="http://schemas.openxmlformats.org/drawingml/2006/main" xmlns:r="http://schemas.openxmlformats.org/officeDocument/2006/relationships" xmlns:p="http://schemas.openxmlformats.org/presentationml/2006/main">
  <p:tag name="ORIGINALHEIGHT" val="3.749983"/>
  <p:tag name="ORIGINALWIDTH" val="2.619048"/>
  <p:tag name="EMFCHILD" val="True"/>
</p:tagLst>
</file>

<file path=ppt/tags/tag2164.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65.xml><?xml version="1.0" encoding="utf-8"?>
<p:tagLst xmlns:a="http://schemas.openxmlformats.org/drawingml/2006/main" xmlns:r="http://schemas.openxmlformats.org/officeDocument/2006/relationships" xmlns:p="http://schemas.openxmlformats.org/presentationml/2006/main">
  <p:tag name="ORIGINALHEIGHT" val="1.369029"/>
  <p:tag name="ORIGINALWIDTH" val="3.809524"/>
  <p:tag name="EMFCHILD" val="True"/>
</p:tagLst>
</file>

<file path=ppt/tags/tag2166.xml><?xml version="1.0" encoding="utf-8"?>
<p:tagLst xmlns:a="http://schemas.openxmlformats.org/drawingml/2006/main" xmlns:r="http://schemas.openxmlformats.org/officeDocument/2006/relationships" xmlns:p="http://schemas.openxmlformats.org/presentationml/2006/main">
  <p:tag name="ORIGINALHEIGHT" val="4.166668"/>
  <p:tag name="ORIGINALWIDTH" val="3.869066"/>
  <p:tag name="EMFCHILD" val="True"/>
</p:tagLst>
</file>

<file path=ppt/tags/tag2167.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168.xml><?xml version="1.0" encoding="utf-8"?>
<p:tagLst xmlns:a="http://schemas.openxmlformats.org/drawingml/2006/main" xmlns:r="http://schemas.openxmlformats.org/officeDocument/2006/relationships" xmlns:p="http://schemas.openxmlformats.org/presentationml/2006/main">
  <p:tag name="ORIGINALHEIGHT" val="2.678554"/>
  <p:tag name="ORIGINALWIDTH" val="1.845257"/>
  <p:tag name="EMFCHILD" val="True"/>
</p:tagLst>
</file>

<file path=ppt/tags/tag2169.xml><?xml version="1.0" encoding="utf-8"?>
<p:tagLst xmlns:a="http://schemas.openxmlformats.org/drawingml/2006/main" xmlns:r="http://schemas.openxmlformats.org/officeDocument/2006/relationships" xmlns:p="http://schemas.openxmlformats.org/presentationml/2006/main">
  <p:tag name="ORIGINALHEIGHT" val="3.809525"/>
  <p:tag name="ORIGINALWIDTH" val="1.190476"/>
  <p:tag name="EMFCHILD" val="True"/>
</p:tagLst>
</file>

<file path=ppt/tags/tag217.xml><?xml version="1.0" encoding="utf-8"?>
<p:tagLst xmlns:a="http://schemas.openxmlformats.org/drawingml/2006/main" xmlns:r="http://schemas.openxmlformats.org/officeDocument/2006/relationships" xmlns:p="http://schemas.openxmlformats.org/presentationml/2006/main">
  <p:tag name="ORIGINALHEIGHT" val="3.869072"/>
  <p:tag name="ORIGINALWIDTH" val="2.023809"/>
  <p:tag name="EMFCHILD" val="True"/>
</p:tagLst>
</file>

<file path=ppt/tags/tag2170.xml><?xml version="1.0" encoding="utf-8"?>
<p:tagLst xmlns:a="http://schemas.openxmlformats.org/drawingml/2006/main" xmlns:r="http://schemas.openxmlformats.org/officeDocument/2006/relationships" xmlns:p="http://schemas.openxmlformats.org/presentationml/2006/main">
  <p:tag name="ORIGINALHEIGHT" val="2.559506"/>
  <p:tag name="ORIGINALWIDTH" val="2.857143"/>
  <p:tag name="EMFCHILD" val="True"/>
</p:tagLst>
</file>

<file path=ppt/tags/tag2171.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72.xml><?xml version="1.0" encoding="utf-8"?>
<p:tagLst xmlns:a="http://schemas.openxmlformats.org/drawingml/2006/main" xmlns:r="http://schemas.openxmlformats.org/officeDocument/2006/relationships" xmlns:p="http://schemas.openxmlformats.org/presentationml/2006/main">
  <p:tag name="ORIGINALHEIGHT" val="2.619049"/>
  <p:tag name="ORIGINALWIDTH" val="2.619048"/>
  <p:tag name="EMFCHILD" val="True"/>
</p:tagLst>
</file>

<file path=ppt/tags/tag2173.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174.xml><?xml version="1.0" encoding="utf-8"?>
<p:tagLst xmlns:a="http://schemas.openxmlformats.org/drawingml/2006/main" xmlns:r="http://schemas.openxmlformats.org/officeDocument/2006/relationships" xmlns:p="http://schemas.openxmlformats.org/presentationml/2006/main">
  <p:tag name="ORIGINALHEIGHT" val="3.749983"/>
  <p:tag name="ORIGINALWIDTH" val="2.619048"/>
  <p:tag name="EMFCHILD" val="True"/>
</p:tagLst>
</file>

<file path=ppt/tags/tag2175.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176.xml><?xml version="1.0" encoding="utf-8"?>
<p:tagLst xmlns:a="http://schemas.openxmlformats.org/drawingml/2006/main" xmlns:r="http://schemas.openxmlformats.org/officeDocument/2006/relationships" xmlns:p="http://schemas.openxmlformats.org/presentationml/2006/main">
  <p:tag name="ORIGINALHEIGHT" val="2.619049"/>
  <p:tag name="ORIGINALWIDTH" val="2.559543"/>
  <p:tag name="EMFCHILD" val="True"/>
</p:tagLst>
</file>

<file path=ppt/tags/tag2177.xml><?xml version="1.0" encoding="utf-8"?>
<p:tagLst xmlns:a="http://schemas.openxmlformats.org/drawingml/2006/main" xmlns:r="http://schemas.openxmlformats.org/officeDocument/2006/relationships" xmlns:p="http://schemas.openxmlformats.org/presentationml/2006/main">
  <p:tag name="ORIGINALHEIGHT" val="1.84522"/>
  <p:tag name="ORIGINALWIDTH" val="2.142857"/>
  <p:tag name="EMFCHILD" val="True"/>
</p:tagLst>
</file>

<file path=ppt/tags/tag2178.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179.xml><?xml version="1.0" encoding="utf-8"?>
<p:tagLst xmlns:a="http://schemas.openxmlformats.org/drawingml/2006/main" xmlns:r="http://schemas.openxmlformats.org/officeDocument/2006/relationships" xmlns:p="http://schemas.openxmlformats.org/presentationml/2006/main">
  <p:tag name="ORIGINALHEIGHT" val="3.928573"/>
  <p:tag name="ORIGINALWIDTH" val="1.488114"/>
  <p:tag name="EMFCHILD" val="True"/>
</p:tagLst>
</file>

<file path=ppt/tags/tag218.xml><?xml version="1.0" encoding="utf-8"?>
<p:tagLst xmlns:a="http://schemas.openxmlformats.org/drawingml/2006/main" xmlns:r="http://schemas.openxmlformats.org/officeDocument/2006/relationships" xmlns:p="http://schemas.openxmlformats.org/presentationml/2006/main">
  <p:tag name="ORIGINALHEIGHT" val="1.607164"/>
  <p:tag name="ORIGINALWIDTH" val="0.5357329"/>
  <p:tag name="EMFCHILD" val="True"/>
</p:tagLst>
</file>

<file path=ppt/tags/tag2180.xml><?xml version="1.0" encoding="utf-8"?>
<p:tagLst xmlns:a="http://schemas.openxmlformats.org/drawingml/2006/main" xmlns:r="http://schemas.openxmlformats.org/officeDocument/2006/relationships" xmlns:p="http://schemas.openxmlformats.org/presentationml/2006/main">
  <p:tag name="ORIGINALHEIGHT" val="1.84522"/>
  <p:tag name="ORIGINALWIDTH" val="2.083352"/>
  <p:tag name="EMFCHILD" val="True"/>
</p:tagLst>
</file>

<file path=ppt/tags/tag2181.xml><?xml version="1.0" encoding="utf-8"?>
<p:tagLst xmlns:a="http://schemas.openxmlformats.org/drawingml/2006/main" xmlns:r="http://schemas.openxmlformats.org/officeDocument/2006/relationships" xmlns:p="http://schemas.openxmlformats.org/presentationml/2006/main">
  <p:tag name="ORIGINALHEIGHT" val="2.559506"/>
  <p:tag name="ORIGINALWIDTH" val="3.035733"/>
  <p:tag name="EMFCHILD" val="True"/>
</p:tagLst>
</file>

<file path=ppt/tags/tag2182.xml><?xml version="1.0" encoding="utf-8"?>
<p:tagLst xmlns:a="http://schemas.openxmlformats.org/drawingml/2006/main" xmlns:r="http://schemas.openxmlformats.org/officeDocument/2006/relationships" xmlns:p="http://schemas.openxmlformats.org/presentationml/2006/main">
  <p:tag name="ORIGINALHEIGHT" val="0.2380953"/>
  <p:tag name="ORIGINALWIDTH" val="6.666667"/>
  <p:tag name="EMFCHILD" val="True"/>
</p:tagLst>
</file>

<file path=ppt/tags/tag2183.xml><?xml version="1.0" encoding="utf-8"?>
<p:tagLst xmlns:a="http://schemas.openxmlformats.org/drawingml/2006/main" xmlns:r="http://schemas.openxmlformats.org/officeDocument/2006/relationships" xmlns:p="http://schemas.openxmlformats.org/presentationml/2006/main">
  <p:tag name="ORIGINALHEIGHT" val="3.928573"/>
  <p:tag name="ORIGINALWIDTH" val="3.452381"/>
  <p:tag name="EMFCHILD" val="True"/>
</p:tagLst>
</file>

<file path=ppt/tags/tag2184.xml><?xml version="1.0" encoding="utf-8"?>
<p:tagLst xmlns:a="http://schemas.openxmlformats.org/drawingml/2006/main" xmlns:r="http://schemas.openxmlformats.org/officeDocument/2006/relationships" xmlns:p="http://schemas.openxmlformats.org/presentationml/2006/main">
  <p:tag name="ORIGINALHEIGHT" val="1.785715"/>
  <p:tag name="ORIGINALWIDTH" val="2.142857"/>
  <p:tag name="EMFCHILD" val="True"/>
</p:tagLst>
</file>

<file path=ppt/tags/tag2185.xml><?xml version="1.0" encoding="utf-8"?>
<p:tagLst xmlns:a="http://schemas.openxmlformats.org/drawingml/2006/main" xmlns:r="http://schemas.openxmlformats.org/officeDocument/2006/relationships" xmlns:p="http://schemas.openxmlformats.org/presentationml/2006/main">
  <p:tag name="ORIGINALHEIGHT" val="5.833335"/>
  <p:tag name="ORIGINALWIDTH" val="1.309524"/>
  <p:tag name="EMFCHILD" val="True"/>
</p:tagLst>
</file>

<file path=ppt/tags/tag2186.xml><?xml version="1.0" encoding="utf-8"?>
<p:tagLst xmlns:a="http://schemas.openxmlformats.org/drawingml/2006/main" xmlns:r="http://schemas.openxmlformats.org/officeDocument/2006/relationships" xmlns:p="http://schemas.openxmlformats.org/presentationml/2006/main">
  <p:tag name="ORIGINALHEIGHT" val="3.928573"/>
  <p:tag name="ORIGINALWIDTH" val="1.428571"/>
  <p:tag name="EMFCHILD" val="True"/>
</p:tagLst>
</file>

<file path=ppt/tags/tag2187.xml><?xml version="1.0" encoding="utf-8"?>
<p:tagLst xmlns:a="http://schemas.openxmlformats.org/drawingml/2006/main" xmlns:r="http://schemas.openxmlformats.org/officeDocument/2006/relationships" xmlns:p="http://schemas.openxmlformats.org/presentationml/2006/main">
  <p:tag name="ORIGINALHEIGHT" val="1.84522"/>
  <p:tag name="ORIGINALWIDTH" val="2.083352"/>
  <p:tag name="EMFCHILD" val="True"/>
</p:tagLst>
</file>

<file path=ppt/tags/tag2188.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189.xml><?xml version="1.0" encoding="utf-8"?>
<p:tagLst xmlns:a="http://schemas.openxmlformats.org/drawingml/2006/main" xmlns:r="http://schemas.openxmlformats.org/officeDocument/2006/relationships" xmlns:p="http://schemas.openxmlformats.org/presentationml/2006/main">
  <p:tag name="ORIGINALHEIGHT" val="3.809525"/>
  <p:tag name="ORIGINALWIDTH" val="1.845257"/>
  <p:tag name="EMFCHILD" val="True"/>
</p:tagLst>
</file>

<file path=ppt/tags/tag219.xml><?xml version="1.0" encoding="utf-8"?>
<p:tagLst xmlns:a="http://schemas.openxmlformats.org/drawingml/2006/main" xmlns:r="http://schemas.openxmlformats.org/officeDocument/2006/relationships" xmlns:p="http://schemas.openxmlformats.org/presentationml/2006/main">
  <p:tag name="ORIGINALHEIGHT" val="0.1785904"/>
  <p:tag name="ORIGINALWIDTH" val="1.607161"/>
  <p:tag name="EMFCHILD" val="True"/>
</p:tagLst>
</file>

<file path=ppt/tags/tag2190.xml><?xml version="1.0" encoding="utf-8"?>
<p:tagLst xmlns:a="http://schemas.openxmlformats.org/drawingml/2006/main" xmlns:r="http://schemas.openxmlformats.org/officeDocument/2006/relationships" xmlns:p="http://schemas.openxmlformats.org/presentationml/2006/main">
  <p:tag name="ORIGINALHEIGHT" val="1.726172"/>
  <p:tag name="ORIGINALWIDTH" val="0.6547807"/>
  <p:tag name="EMFCHILD" val="True"/>
</p:tagLst>
</file>

<file path=ppt/tags/tag2191.xml><?xml version="1.0" encoding="utf-8"?>
<p:tagLst xmlns:a="http://schemas.openxmlformats.org/drawingml/2006/main" xmlns:r="http://schemas.openxmlformats.org/officeDocument/2006/relationships" xmlns:p="http://schemas.openxmlformats.org/presentationml/2006/main">
  <p:tag name="ORIGINALHEIGHT" val="3.809525"/>
  <p:tag name="ORIGINALWIDTH" val="2.2024"/>
  <p:tag name="EMFCHILD" val="True"/>
</p:tagLst>
</file>

<file path=ppt/tags/tag2192.xml><?xml version="1.0" encoding="utf-8"?>
<p:tagLst xmlns:a="http://schemas.openxmlformats.org/drawingml/2006/main" xmlns:r="http://schemas.openxmlformats.org/officeDocument/2006/relationships" xmlns:p="http://schemas.openxmlformats.org/presentationml/2006/main">
  <p:tag name="ORIGINALHEIGHT" val="1.726172"/>
  <p:tag name="ORIGINALWIDTH" val="0.7142857"/>
  <p:tag name="EMFCHILD" val="True"/>
</p:tagLst>
</file>

<file path=ppt/tags/tag2193.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194.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195.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196.xml><?xml version="1.0" encoding="utf-8"?>
<p:tagLst xmlns:a="http://schemas.openxmlformats.org/drawingml/2006/main" xmlns:r="http://schemas.openxmlformats.org/officeDocument/2006/relationships" xmlns:p="http://schemas.openxmlformats.org/presentationml/2006/main">
  <p:tag name="ORIGINALHEIGHT" val="5.833335"/>
  <p:tag name="ORIGINALWIDTH" val="1.309524"/>
  <p:tag name="EMFCHILD" val="True"/>
</p:tagLst>
</file>

<file path=ppt/tags/tag2197.xml><?xml version="1.0" encoding="utf-8"?>
<p:tagLst xmlns:a="http://schemas.openxmlformats.org/drawingml/2006/main" xmlns:r="http://schemas.openxmlformats.org/officeDocument/2006/relationships" xmlns:p="http://schemas.openxmlformats.org/presentationml/2006/main">
  <p:tag name="ORIGINALHEIGHT" val="1.726172"/>
  <p:tag name="ORIGINALWIDTH" val="0.6547807"/>
  <p:tag name="EMFCHILD" val="True"/>
</p:tagLst>
</file>

<file path=ppt/tags/tag2198.xml><?xml version="1.0" encoding="utf-8"?>
<p:tagLst xmlns:a="http://schemas.openxmlformats.org/drawingml/2006/main" xmlns:r="http://schemas.openxmlformats.org/officeDocument/2006/relationships" xmlns:p="http://schemas.openxmlformats.org/presentationml/2006/main">
  <p:tag name="ORIGINALHEIGHT" val="2.619049"/>
  <p:tag name="ORIGINALWIDTH" val="2.619048"/>
  <p:tag name="EMFCHILD" val="True"/>
</p:tagLst>
</file>

<file path=ppt/tags/tag2199.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2.xml><?xml version="1.0" encoding="utf-8"?>
<p:tagLst xmlns:a="http://schemas.openxmlformats.org/drawingml/2006/main" xmlns:r="http://schemas.openxmlformats.org/officeDocument/2006/relationships" xmlns:p="http://schemas.openxmlformats.org/presentationml/2006/main">
  <p:tag name="ORIGINALHEIGHT" val="2.983871"/>
  <p:tag name="ORIGINALWIDTH" val="3.306452"/>
  <p:tag name="EMFCHILD" val="True"/>
</p:tagLst>
</file>

<file path=ppt/tags/tag220.xml><?xml version="1.0" encoding="utf-8"?>
<p:tagLst xmlns:a="http://schemas.openxmlformats.org/drawingml/2006/main" xmlns:r="http://schemas.openxmlformats.org/officeDocument/2006/relationships" xmlns:p="http://schemas.openxmlformats.org/presentationml/2006/main">
  <p:tag name="ORIGINALHEIGHT" val="2.440499"/>
  <p:tag name="ORIGINALWIDTH" val="2.261904"/>
  <p:tag name="EMFCHILD" val="True"/>
</p:tagLst>
</file>

<file path=ppt/tags/tag2200.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201.xml><?xml version="1.0" encoding="utf-8"?>
<p:tagLst xmlns:a="http://schemas.openxmlformats.org/drawingml/2006/main" xmlns:r="http://schemas.openxmlformats.org/officeDocument/2006/relationships" xmlns:p="http://schemas.openxmlformats.org/presentationml/2006/main">
  <p:tag name="ORIGINALHEIGHT" val="3.928573"/>
  <p:tag name="ORIGINALWIDTH" val="1.488114"/>
  <p:tag name="EMFCHILD" val="True"/>
</p:tagLst>
</file>

<file path=ppt/tags/tag2202.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203.xml><?xml version="1.0" encoding="utf-8"?>
<p:tagLst xmlns:a="http://schemas.openxmlformats.org/drawingml/2006/main" xmlns:r="http://schemas.openxmlformats.org/officeDocument/2006/relationships" xmlns:p="http://schemas.openxmlformats.org/presentationml/2006/main">
  <p:tag name="ORIGINALHEIGHT" val="2.559506"/>
  <p:tag name="ORIGINALWIDTH" val="3.035733"/>
  <p:tag name="EMFCHILD" val="True"/>
</p:tagLst>
</file>

<file path=ppt/tags/tag2204.xml><?xml version="1.0" encoding="utf-8"?>
<p:tagLst xmlns:a="http://schemas.openxmlformats.org/drawingml/2006/main" xmlns:r="http://schemas.openxmlformats.org/officeDocument/2006/relationships" xmlns:p="http://schemas.openxmlformats.org/presentationml/2006/main">
  <p:tag name="ORIGINALHEIGHT" val="0.2380953"/>
  <p:tag name="ORIGINALWIDTH" val="6.547619"/>
  <p:tag name="EMFCHILD" val="True"/>
</p:tagLst>
</file>

<file path=ppt/tags/tag2205.xml><?xml version="1.0" encoding="utf-8"?>
<p:tagLst xmlns:a="http://schemas.openxmlformats.org/drawingml/2006/main" xmlns:r="http://schemas.openxmlformats.org/officeDocument/2006/relationships" xmlns:p="http://schemas.openxmlformats.org/presentationml/2006/main">
  <p:tag name="ORIGINALHEIGHT" val="3.928573"/>
  <p:tag name="ORIGINALWIDTH" val="3.392876"/>
  <p:tag name="EMFCHILD" val="True"/>
</p:tagLst>
</file>

<file path=ppt/tags/tag2206.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207.xml><?xml version="1.0" encoding="utf-8"?>
<p:tagLst xmlns:a="http://schemas.openxmlformats.org/drawingml/2006/main" xmlns:r="http://schemas.openxmlformats.org/officeDocument/2006/relationships" xmlns:p="http://schemas.openxmlformats.org/presentationml/2006/main">
  <p:tag name="ORIGINALHEIGHT" val="5.833335"/>
  <p:tag name="ORIGINALWIDTH" val="1.309524"/>
  <p:tag name="EMFCHILD" val="True"/>
</p:tagLst>
</file>

<file path=ppt/tags/tag2208.xml><?xml version="1.0" encoding="utf-8"?>
<p:tagLst xmlns:a="http://schemas.openxmlformats.org/drawingml/2006/main" xmlns:r="http://schemas.openxmlformats.org/officeDocument/2006/relationships" xmlns:p="http://schemas.openxmlformats.org/presentationml/2006/main">
  <p:tag name="ORIGINALHEIGHT" val="3.928573"/>
  <p:tag name="ORIGINALWIDTH" val="1.488114"/>
  <p:tag name="EMFCHILD" val="True"/>
</p:tagLst>
</file>

<file path=ppt/tags/tag2209.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21.xml><?xml version="1.0" encoding="utf-8"?>
<p:tagLst xmlns:a="http://schemas.openxmlformats.org/drawingml/2006/main" xmlns:r="http://schemas.openxmlformats.org/officeDocument/2006/relationships" xmlns:p="http://schemas.openxmlformats.org/presentationml/2006/main">
  <p:tag name="ORIGINALHEIGHT" val="1.250021"/>
  <p:tag name="ORIGINALWIDTH" val="2.97619"/>
  <p:tag name="EMFCHILD" val="True"/>
</p:tagLst>
</file>

<file path=ppt/tags/tag2210.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211.xml><?xml version="1.0" encoding="utf-8"?>
<p:tagLst xmlns:a="http://schemas.openxmlformats.org/drawingml/2006/main" xmlns:r="http://schemas.openxmlformats.org/officeDocument/2006/relationships" xmlns:p="http://schemas.openxmlformats.org/presentationml/2006/main">
  <p:tag name="ORIGINALHEIGHT" val="3.809525"/>
  <p:tag name="ORIGINALWIDTH" val="1.845257"/>
  <p:tag name="EMFCHILD" val="True"/>
</p:tagLst>
</file>

<file path=ppt/tags/tag2212.xml><?xml version="1.0" encoding="utf-8"?>
<p:tagLst xmlns:a="http://schemas.openxmlformats.org/drawingml/2006/main" xmlns:r="http://schemas.openxmlformats.org/officeDocument/2006/relationships" xmlns:p="http://schemas.openxmlformats.org/presentationml/2006/main">
  <p:tag name="ORIGINALHEIGHT" val="1.726172"/>
  <p:tag name="ORIGINALWIDTH" val="0.6547807"/>
  <p:tag name="EMFCHILD" val="True"/>
</p:tagLst>
</file>

<file path=ppt/tags/tag2213.xml><?xml version="1.0" encoding="utf-8"?>
<p:tagLst xmlns:a="http://schemas.openxmlformats.org/drawingml/2006/main" xmlns:r="http://schemas.openxmlformats.org/officeDocument/2006/relationships" xmlns:p="http://schemas.openxmlformats.org/presentationml/2006/main">
  <p:tag name="ORIGINALHEIGHT" val="3.809525"/>
  <p:tag name="ORIGINALWIDTH" val="2.261905"/>
  <p:tag name="EMFCHILD" val="True"/>
</p:tagLst>
</file>

<file path=ppt/tags/tag2214.xml><?xml version="1.0" encoding="utf-8"?>
<p:tagLst xmlns:a="http://schemas.openxmlformats.org/drawingml/2006/main" xmlns:r="http://schemas.openxmlformats.org/officeDocument/2006/relationships" xmlns:p="http://schemas.openxmlformats.org/presentationml/2006/main">
  <p:tag name="ORIGINALHEIGHT" val="1.726172"/>
  <p:tag name="ORIGINALWIDTH" val="0.6547807"/>
  <p:tag name="EMFCHILD" val="True"/>
</p:tagLst>
</file>

<file path=ppt/tags/tag2215.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216.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217.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2218.xml><?xml version="1.0" encoding="utf-8"?>
<p:tagLst xmlns:a="http://schemas.openxmlformats.org/drawingml/2006/main" xmlns:r="http://schemas.openxmlformats.org/officeDocument/2006/relationships" xmlns:p="http://schemas.openxmlformats.org/presentationml/2006/main">
  <p:tag name="ORIGINALHEIGHT" val="5.833335"/>
  <p:tag name="ORIGINALWIDTH" val="1.309524"/>
  <p:tag name="EMFCHILD" val="True"/>
</p:tagLst>
</file>

<file path=ppt/tags/tag2219.xml><?xml version="1.0" encoding="utf-8"?>
<p:tagLst xmlns:a="http://schemas.openxmlformats.org/drawingml/2006/main" xmlns:r="http://schemas.openxmlformats.org/officeDocument/2006/relationships" xmlns:p="http://schemas.openxmlformats.org/presentationml/2006/main">
  <p:tag name="ORIGINALHEIGHT" val="4.107126"/>
  <p:tag name="ORIGINALWIDTH" val="5.595238"/>
  <p:tag name="EMFCHILD" val="True"/>
</p:tagLst>
</file>

<file path=ppt/tags/tag222.xml><?xml version="1.0" encoding="utf-8"?>
<p:tagLst xmlns:a="http://schemas.openxmlformats.org/drawingml/2006/main" xmlns:r="http://schemas.openxmlformats.org/officeDocument/2006/relationships" xmlns:p="http://schemas.openxmlformats.org/presentationml/2006/main">
  <p:tag name="ORIGINALHEIGHT" val="2.440499"/>
  <p:tag name="ORIGINALWIDTH" val="2.261904"/>
  <p:tag name="EMFCHILD" val="True"/>
</p:tagLst>
</file>

<file path=ppt/tags/tag2220.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221.xml><?xml version="1.0" encoding="utf-8"?>
<p:tagLst xmlns:a="http://schemas.openxmlformats.org/drawingml/2006/main" xmlns:r="http://schemas.openxmlformats.org/officeDocument/2006/relationships" xmlns:p="http://schemas.openxmlformats.org/presentationml/2006/main">
  <p:tag name="ORIGINALHEIGHT" val="3.690478"/>
  <p:tag name="ORIGINALWIDTH" val="1.785714"/>
  <p:tag name="EMFCHILD" val="True"/>
</p:tagLst>
</file>

<file path=ppt/tags/tag2222.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223.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224.xml><?xml version="1.0" encoding="utf-8"?>
<p:tagLst xmlns:a="http://schemas.openxmlformats.org/drawingml/2006/main" xmlns:r="http://schemas.openxmlformats.org/officeDocument/2006/relationships" xmlns:p="http://schemas.openxmlformats.org/presentationml/2006/main">
  <p:tag name="ORIGINALHEIGHT" val="2.678554"/>
  <p:tag name="ORIGINALWIDTH" val="2.142857"/>
  <p:tag name="EMFCHILD" val="True"/>
</p:tagLst>
</file>

<file path=ppt/tags/tag2225.xml><?xml version="1.0" encoding="utf-8"?>
<p:tagLst xmlns:a="http://schemas.openxmlformats.org/drawingml/2006/main" xmlns:r="http://schemas.openxmlformats.org/officeDocument/2006/relationships" xmlns:p="http://schemas.openxmlformats.org/presentationml/2006/main">
  <p:tag name="ORIGINALHEIGHT" val="2.678554"/>
  <p:tag name="ORIGINALWIDTH" val="2.5"/>
  <p:tag name="EMFCHILD" val="True"/>
</p:tagLst>
</file>

<file path=ppt/tags/tag2226.xml><?xml version="1.0" encoding="utf-8"?>
<p:tagLst xmlns:a="http://schemas.openxmlformats.org/drawingml/2006/main" xmlns:r="http://schemas.openxmlformats.org/officeDocument/2006/relationships" xmlns:p="http://schemas.openxmlformats.org/presentationml/2006/main">
  <p:tag name="ORIGINALHEIGHT" val="2.678554"/>
  <p:tag name="ORIGINALWIDTH" val="1.845257"/>
  <p:tag name="EMFCHILD" val="True"/>
</p:tagLst>
</file>

<file path=ppt/tags/tag2227.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228.xml><?xml version="1.0" encoding="utf-8"?>
<p:tagLst xmlns:a="http://schemas.openxmlformats.org/drawingml/2006/main" xmlns:r="http://schemas.openxmlformats.org/officeDocument/2006/relationships" xmlns:p="http://schemas.openxmlformats.org/presentationml/2006/main">
  <p:tag name="ORIGINALHEIGHT" val="2.619049"/>
  <p:tag name="ORIGINALWIDTH" val="3.333333"/>
  <p:tag name="EMFCHILD" val="True"/>
</p:tagLst>
</file>

<file path=ppt/tags/tag2229.xml><?xml version="1.0" encoding="utf-8"?>
<p:tagLst xmlns:a="http://schemas.openxmlformats.org/drawingml/2006/main" xmlns:r="http://schemas.openxmlformats.org/officeDocument/2006/relationships" xmlns:p="http://schemas.openxmlformats.org/presentationml/2006/main">
  <p:tag name="ORIGINALHEIGHT" val="3.690478"/>
  <p:tag name="ORIGINALWIDTH" val="1.726209"/>
  <p:tag name="EMFCHILD" val="True"/>
</p:tagLst>
</file>

<file path=ppt/tags/tag223.xml><?xml version="1.0" encoding="utf-8"?>
<p:tagLst xmlns:a="http://schemas.openxmlformats.org/drawingml/2006/main" xmlns:r="http://schemas.openxmlformats.org/officeDocument/2006/relationships" xmlns:p="http://schemas.openxmlformats.org/presentationml/2006/main">
  <p:tag name="ORIGINALHEIGHT" val="5.535741"/>
  <p:tag name="ORIGINALWIDTH" val="1.726209"/>
  <p:tag name="EMFCHILD" val="True"/>
</p:tagLst>
</file>

<file path=ppt/tags/tag2230.xml><?xml version="1.0" encoding="utf-8"?>
<p:tagLst xmlns:a="http://schemas.openxmlformats.org/drawingml/2006/main" xmlns:r="http://schemas.openxmlformats.org/officeDocument/2006/relationships" xmlns:p="http://schemas.openxmlformats.org/presentationml/2006/main">
  <p:tag name="ORIGINALHEIGHT" val="3.86903"/>
  <p:tag name="ORIGINALWIDTH" val="3.690476"/>
  <p:tag name="EMFCHILD" val="True"/>
</p:tagLst>
</file>

<file path=ppt/tags/tag2231.xml><?xml version="1.0" encoding="utf-8"?>
<p:tagLst xmlns:a="http://schemas.openxmlformats.org/drawingml/2006/main" xmlns:r="http://schemas.openxmlformats.org/officeDocument/2006/relationships" xmlns:p="http://schemas.openxmlformats.org/presentationml/2006/main">
  <p:tag name="ORIGINALHEIGHT" val="3.809525"/>
  <p:tag name="ORIGINALWIDTH" val="3.214286"/>
  <p:tag name="EMFCHILD" val="True"/>
</p:tagLst>
</file>

<file path=ppt/tags/tag2232.xml><?xml version="1.0" encoding="utf-8"?>
<p:tagLst xmlns:a="http://schemas.openxmlformats.org/drawingml/2006/main" xmlns:r="http://schemas.openxmlformats.org/officeDocument/2006/relationships" xmlns:p="http://schemas.openxmlformats.org/presentationml/2006/main">
  <p:tag name="ORIGINALHEIGHT" val="5.773793"/>
  <p:tag name="ORIGINALWIDTH" val="1.309524"/>
  <p:tag name="EMFCHILD" val="True"/>
</p:tagLst>
</file>

<file path=ppt/tags/tag2233.xml><?xml version="1.0" encoding="utf-8"?>
<p:tagLst xmlns:a="http://schemas.openxmlformats.org/drawingml/2006/main" xmlns:r="http://schemas.openxmlformats.org/officeDocument/2006/relationships" xmlns:p="http://schemas.openxmlformats.org/presentationml/2006/main">
  <p:tag name="ORIGINALHEIGHT" val="1.726172"/>
  <p:tag name="ORIGINALWIDTH" val="0.6547807"/>
  <p:tag name="EMFCHILD" val="True"/>
</p:tagLst>
</file>

<file path=ppt/tags/tag2234.xml><?xml version="1.0" encoding="utf-8"?>
<p:tagLst xmlns:a="http://schemas.openxmlformats.org/drawingml/2006/main" xmlns:r="http://schemas.openxmlformats.org/officeDocument/2006/relationships" xmlns:p="http://schemas.openxmlformats.org/presentationml/2006/main">
  <p:tag name="ORIGINALHEIGHT" val="2.619049"/>
  <p:tag name="ORIGINALWIDTH" val="3.333333"/>
  <p:tag name="EMFCHILD" val="True"/>
</p:tagLst>
</file>

<file path=ppt/tags/tag2235.xml><?xml version="1.0" encoding="utf-8"?>
<p:tagLst xmlns:a="http://schemas.openxmlformats.org/drawingml/2006/main" xmlns:r="http://schemas.openxmlformats.org/officeDocument/2006/relationships" xmlns:p="http://schemas.openxmlformats.org/presentationml/2006/main">
  <p:tag name="ORIGINALHEIGHT" val="1.369029"/>
  <p:tag name="ORIGINALWIDTH" val="3.750019"/>
  <p:tag name="EMFCHILD" val="True"/>
</p:tagLst>
</file>

<file path=ppt/tags/tag2236.xml><?xml version="1.0" encoding="utf-8"?>
<p:tagLst xmlns:a="http://schemas.openxmlformats.org/drawingml/2006/main" xmlns:r="http://schemas.openxmlformats.org/officeDocument/2006/relationships" xmlns:p="http://schemas.openxmlformats.org/presentationml/2006/main">
  <p:tag name="ORIGINALHEIGHT" val="2.619049"/>
  <p:tag name="ORIGINALWIDTH" val="2.2024"/>
  <p:tag name="EMFCHILD" val="True"/>
</p:tagLst>
</file>

<file path=ppt/tags/tag2237.xml><?xml version="1.0" encoding="utf-8"?>
<p:tagLst xmlns:a="http://schemas.openxmlformats.org/drawingml/2006/main" xmlns:r="http://schemas.openxmlformats.org/officeDocument/2006/relationships" xmlns:p="http://schemas.openxmlformats.org/presentationml/2006/main">
  <p:tag name="ORIGINALHEIGHT" val="10.41665"/>
  <p:tag name="ORIGINALWIDTH" val="5.119048"/>
  <p:tag name="EMFCHILD" val="True"/>
</p:tagLst>
</file>

<file path=ppt/tags/tag2238.xml><?xml version="1.0" encoding="utf-8"?>
<p:tagLst xmlns:a="http://schemas.openxmlformats.org/drawingml/2006/main" xmlns:r="http://schemas.openxmlformats.org/officeDocument/2006/relationships" xmlns:p="http://schemas.openxmlformats.org/presentationml/2006/main">
  <p:tag name="ORIGINALHEIGHT" val="0.2380953"/>
  <p:tag name="ORIGINALWIDTH" val="18.39288"/>
  <p:tag name="EMFCHILD" val="True"/>
</p:tagLst>
</file>

<file path=ppt/tags/tag2239.xml><?xml version="1.0" encoding="utf-8"?>
<p:tagLst xmlns:a="http://schemas.openxmlformats.org/drawingml/2006/main" xmlns:r="http://schemas.openxmlformats.org/officeDocument/2006/relationships" xmlns:p="http://schemas.openxmlformats.org/presentationml/2006/main">
  <p:tag name="ORIGINALHEIGHT" val="2.619049"/>
  <p:tag name="ORIGINALWIDTH" val="2.559543"/>
  <p:tag name="EMFCHILD" val="True"/>
</p:tagLst>
</file>

<file path=ppt/tags/tag224.xml><?xml version="1.0" encoding="utf-8"?>
<p:tagLst xmlns:a="http://schemas.openxmlformats.org/drawingml/2006/main" xmlns:r="http://schemas.openxmlformats.org/officeDocument/2006/relationships" xmlns:p="http://schemas.openxmlformats.org/presentationml/2006/main">
  <p:tag name="ORIGINALHEIGHT" val="5.535741"/>
  <p:tag name="ORIGINALWIDTH" val="3.45238"/>
  <p:tag name="EMFCHILD" val="True"/>
</p:tagLst>
</file>

<file path=ppt/tags/tag2240.xml><?xml version="1.0" encoding="utf-8"?>
<p:tagLst xmlns:a="http://schemas.openxmlformats.org/drawingml/2006/main" xmlns:r="http://schemas.openxmlformats.org/officeDocument/2006/relationships" xmlns:p="http://schemas.openxmlformats.org/presentationml/2006/main">
  <p:tag name="ORIGINALHEIGHT" val="2.678554"/>
  <p:tag name="ORIGINALWIDTH" val="1.785714"/>
  <p:tag name="EMFCHILD" val="True"/>
</p:tagLst>
</file>

<file path=ppt/tags/tag2241.xml><?xml version="1.0" encoding="utf-8"?>
<p:tagLst xmlns:a="http://schemas.openxmlformats.org/drawingml/2006/main" xmlns:r="http://schemas.openxmlformats.org/officeDocument/2006/relationships" xmlns:p="http://schemas.openxmlformats.org/presentationml/2006/main">
  <p:tag name="ORIGINALHEIGHT" val="1.84522"/>
  <p:tag name="ORIGINALWIDTH" val="2.142857"/>
  <p:tag name="EMFCHILD" val="True"/>
</p:tagLst>
</file>

<file path=ppt/tags/tag2242.xml><?xml version="1.0" encoding="utf-8"?>
<p:tagLst xmlns:a="http://schemas.openxmlformats.org/drawingml/2006/main" xmlns:r="http://schemas.openxmlformats.org/officeDocument/2006/relationships" xmlns:p="http://schemas.openxmlformats.org/presentationml/2006/main">
  <p:tag name="ORIGINALHEIGHT" val="3.86903"/>
  <p:tag name="ORIGINALWIDTH" val="3.750019"/>
  <p:tag name="EMFCHILD" val="True"/>
</p:tagLst>
</file>

<file path=ppt/tags/tag2243.xml><?xml version="1.0" encoding="utf-8"?>
<p:tagLst xmlns:a="http://schemas.openxmlformats.org/drawingml/2006/main" xmlns:r="http://schemas.openxmlformats.org/officeDocument/2006/relationships" xmlns:p="http://schemas.openxmlformats.org/presentationml/2006/main">
  <p:tag name="ORIGINALHEIGHT" val="2.619049"/>
  <p:tag name="ORIGINALWIDTH" val="2.559543"/>
  <p:tag name="EMFCHILD" val="True"/>
</p:tagLst>
</file>

<file path=ppt/tags/tag2244.xml><?xml version="1.0" encoding="utf-8"?>
<p:tagLst xmlns:a="http://schemas.openxmlformats.org/drawingml/2006/main" xmlns:r="http://schemas.openxmlformats.org/officeDocument/2006/relationships" xmlns:p="http://schemas.openxmlformats.org/presentationml/2006/main">
  <p:tag name="ORIGINALHEIGHT" val="2.678554"/>
  <p:tag name="ORIGINALWIDTH" val="1.726209"/>
  <p:tag name="EMFCHILD" val="True"/>
</p:tagLst>
</file>

<file path=ppt/tags/tag2245.xml><?xml version="1.0" encoding="utf-8"?>
<p:tagLst xmlns:a="http://schemas.openxmlformats.org/drawingml/2006/main" xmlns:r="http://schemas.openxmlformats.org/officeDocument/2006/relationships" xmlns:p="http://schemas.openxmlformats.org/presentationml/2006/main">
  <p:tag name="ORIGINALHEIGHT" val="2.619049"/>
  <p:tag name="ORIGINALWIDTH" val="2.02381"/>
  <p:tag name="EMFCHILD" val="True"/>
</p:tagLst>
</file>

<file path=ppt/tags/tag2246.xml><?xml version="1.0" encoding="utf-8"?>
<p:tagLst xmlns:a="http://schemas.openxmlformats.org/drawingml/2006/main" xmlns:r="http://schemas.openxmlformats.org/officeDocument/2006/relationships" xmlns:p="http://schemas.openxmlformats.org/presentationml/2006/main">
  <p:tag name="OUTPUTDPI" val="1200"/>
  <p:tag name="ORIGINALHEIGHT" val="813.1135"/>
  <p:tag name="ORIGINALWIDTH" val="2693.626"/>
  <p:tag name="LATEXADDIN" val="\documentclass{article}&#10;\usepackage[T1]{fontenc}&#10;\usepackage[utf8]{inputenc}&#10;\usepackage{amsmath,amssymb}&#10;\usepackage{lmodern}&#10;\pagestyle{empty}&#10;\begin{document}&#10;\begin{align*}&#10;&amp;&#10;u(x,y,t)=\sum_{i_x=1}^{\infty}&#10;\sum_{i_y=1}^{\infty}&#10;A_{i_x,i_y}\sin\left(\frac{i_x\pi}{L_x}x\right)\sin\left(\frac{i_y\pi}{L_y}y\right)&#10;\\&#10;&amp;\qquad\qquad\qquad&#10;\cdot\cos\left(c\pi\sqrt{\frac{i_x^2}{L_x^2}+\frac{i_y^2}{L_y^2}}t+\varphi_{i_x,i_y}&#10;\right)&#10;\end{align*}&#10;\end{document}&#10;"/>
  <p:tag name="IGUANATEXSIZE" val="21"/>
  <p:tag name="IGUANATEXCURSOR" val="344"/>
  <p:tag name="TRANSPARENCY" val="True"/>
  <p:tag name="FILENAME" val=""/>
  <p:tag name="LATEXENGINEID" val="1"/>
  <p:tag name="TEMPFOLDER" val="D:\temp\"/>
  <p:tag name="LATEXFORMHEIGHT" val="312"/>
  <p:tag name="LATEXFORMWIDTH" val="384"/>
  <p:tag name="LATEXFORMWRAP" val="True"/>
  <p:tag name="BITMAPVECTOR" val="0"/>
</p:tagLst>
</file>

<file path=ppt/tags/tag2247.xml><?xml version="1.0" encoding="utf-8"?>
<p:tagLst xmlns:a="http://schemas.openxmlformats.org/drawingml/2006/main" xmlns:r="http://schemas.openxmlformats.org/officeDocument/2006/relationships" xmlns:p="http://schemas.openxmlformats.org/presentationml/2006/main">
  <p:tag name="ORIGINALHEIGHT" val="5.416686"/>
  <p:tag name="ORIGINALWIDTH" val="9.761903"/>
  <p:tag name="LATEXADDIN" val="\documentclass{article}&#10;\usepackage[T1]{fontenc}&#10;\usepackage[utf8]{inputenc}&#10;\usepackage{amsmath,amssymb}&#10;\usepackage{lmodern}&#10;\pagestyle{empty}&#10;\begin{document}&#10;$\omega_{1,1}$&#10;\end{document}&#10;"/>
  <p:tag name="IGUANATEXSIZE" val="21"/>
  <p:tag name="IGUANATEXCURSOR" val="176"/>
  <p:tag name="TRANSPARENCY" val="True"/>
  <p:tag name="FILENAME" val=""/>
  <p:tag name="LATEXENGINEID" val="0"/>
  <p:tag name="TEMPFOLDER" val="D:\temp\"/>
  <p:tag name="LATEXFORMHEIGHT" val="312"/>
  <p:tag name="LATEXFORMWIDTH" val="384"/>
  <p:tag name="LATEXFORMWRAP" val="True"/>
  <p:tag name="BITMAPVECTOR" val="1"/>
</p:tagLst>
</file>

<file path=ppt/tags/tag2248.xml><?xml version="1.0" encoding="utf-8"?>
<p:tagLst xmlns:a="http://schemas.openxmlformats.org/drawingml/2006/main" xmlns:r="http://schemas.openxmlformats.org/officeDocument/2006/relationships" xmlns:p="http://schemas.openxmlformats.org/presentationml/2006/main">
  <p:tag name="ORIGINALHEIGHT" val="13.69051"/>
  <p:tag name="ORIGINALWIDTH" val="20.29764"/>
  <p:tag name="LATEXADDIN" val="\documentclass{article}&#10;\usepackage[T1]{fontenc}&#10;\usepackage[utf8]{inputenc}&#10;\usepackage{amsmath,amssymb}&#10;\usepackage{lmodern}&#10;\pagestyle{empty}&#10;\begin{document}&#10;\begin{align*}&#10;&amp;\omega_{2,1}=\\&#10;&amp;1.39\omega_{1,1}&#10;\end{align*}&#10;\end{document}&#10;"/>
  <p:tag name="IGUANATEXSIZE" val="21"/>
  <p:tag name="IGUANATEXCURSOR" val="224"/>
  <p:tag name="TRANSPARENCY" val="True"/>
  <p:tag name="FILENAME" val=""/>
  <p:tag name="LATEXENGINEID" val="1"/>
  <p:tag name="TEMPFOLDER" val="D:\temp\"/>
  <p:tag name="LATEXFORMHEIGHT" val="312"/>
  <p:tag name="LATEXFORMWIDTH" val="384"/>
  <p:tag name="LATEXFORMWRAP" val="True"/>
  <p:tag name="BITMAPVECTOR" val="1"/>
</p:tagLst>
</file>

<file path=ppt/tags/tag2249.xml><?xml version="1.0" encoding="utf-8"?>
<p:tagLst xmlns:a="http://schemas.openxmlformats.org/drawingml/2006/main" xmlns:r="http://schemas.openxmlformats.org/officeDocument/2006/relationships" xmlns:p="http://schemas.openxmlformats.org/presentationml/2006/main">
  <p:tag name="ORIGINALHEIGHT" val="13.6937"/>
  <p:tag name="ORIGINALWIDTH" val="20.21151"/>
  <p:tag name="LATEXADDIN" val="\documentclass{article}&#10;\usepackage[T1]{fontenc}&#10;\usepackage[utf8]{inputenc}&#10;\usepackage{amsmath,amssymb}&#10;\usepackage{lmodern}&#10;\pagestyle{empty}&#10;\begin{document}&#10;\begin{align*}&#10;&amp;\omega_{3,1}=\\&#10;&amp;1.86\omega_{1,1}&#10;\end{align*}&#10;\end{document}&#10;"/>
  <p:tag name="IGUANATEXSIZE" val="21"/>
  <p:tag name="IGUANATEXCURSOR" val="187"/>
  <p:tag name="TRANSPARENCY" val="True"/>
  <p:tag name="FILENAME" val=""/>
  <p:tag name="LATEXENGINEID" val="0"/>
  <p:tag name="TEMPFOLDER" val="D:\temp\"/>
  <p:tag name="LATEXFORMHEIGHT" val="312"/>
  <p:tag name="LATEXFORMWIDTH" val="384"/>
  <p:tag name="LATEXFORMWRAP" val="True"/>
  <p:tag name="BITMAPVECTOR" val="1"/>
</p:tagLst>
</file>

<file path=ppt/tags/tag225.xml><?xml version="1.0" encoding="utf-8"?>
<p:tagLst xmlns:a="http://schemas.openxmlformats.org/drawingml/2006/main" xmlns:r="http://schemas.openxmlformats.org/officeDocument/2006/relationships" xmlns:p="http://schemas.openxmlformats.org/presentationml/2006/main">
  <p:tag name="ORIGINALHEIGHT" val="0.2380956"/>
  <p:tag name="ORIGINALWIDTH" val="2.380952"/>
  <p:tag name="EMFCHILD" val="True"/>
</p:tagLst>
</file>

<file path=ppt/tags/tag2250.xml><?xml version="1.0" encoding="utf-8"?>
<p:tagLst xmlns:a="http://schemas.openxmlformats.org/drawingml/2006/main" xmlns:r="http://schemas.openxmlformats.org/officeDocument/2006/relationships" xmlns:p="http://schemas.openxmlformats.org/presentationml/2006/main">
  <p:tag name="ORIGINALHEIGHT" val="13.75002"/>
  <p:tag name="ORIGINALWIDTH" val="20.29764"/>
  <p:tag name="LATEXADDIN" val="\documentclass{article}&#10;\usepackage[T1]{fontenc}&#10;\usepackage[utf8]{inputenc}&#10;\usepackage{amsmath,amssymb}&#10;\usepackage{lmodern}&#10;\pagestyle{empty}&#10;\begin{document}&#10;\begin{align*}&#10;&amp;\omega_{1,2}=\\&#10;&amp;1.75\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Lst>
</file>

<file path=ppt/tags/tag2251.xml><?xml version="1.0" encoding="utf-8"?>
<p:tagLst xmlns:a="http://schemas.openxmlformats.org/drawingml/2006/main" xmlns:r="http://schemas.openxmlformats.org/officeDocument/2006/relationships" xmlns:p="http://schemas.openxmlformats.org/presentationml/2006/main">
  <p:tag name="ORIGINALHEIGHT" val="13.75003"/>
  <p:tag name="ORIGINALWIDTH" val="16.13094"/>
  <p:tag name="LATEXADDIN" val="\documentclass{article}&#10;\usepackage[T1]{fontenc}&#10;\usepackage[utf8]{inputenc}&#10;\usepackage{amsmath,amssymb}&#10;\usepackage{lmodern}&#10;\pagestyle{empty}&#10;\begin{document}&#10;\begin{align*}&#10;&amp;\omega_{2,2}=\\&#10;&amp;2\omega_{1,1}&#10;\end{align*}&#10;\end{document}&#10;"/>
  <p:tag name="IGUANATEXSIZE" val="21"/>
  <p:tag name="IGUANATEXCURSOR" val="196"/>
  <p:tag name="TRANSPARENCY" val="True"/>
  <p:tag name="FILENAME" val=""/>
  <p:tag name="LATEXENGINEID" val="1"/>
  <p:tag name="TEMPFOLDER" val="D:\temp\"/>
  <p:tag name="LATEXFORMHEIGHT" val="312"/>
  <p:tag name="LATEXFORMWIDTH" val="384"/>
  <p:tag name="LATEXFORMWRAP" val="True"/>
  <p:tag name="BITMAPVECTOR" val="1"/>
</p:tagLst>
</file>

<file path=ppt/tags/tag2252.xml><?xml version="1.0" encoding="utf-8"?>
<p:tagLst xmlns:a="http://schemas.openxmlformats.org/drawingml/2006/main" xmlns:r="http://schemas.openxmlformats.org/officeDocument/2006/relationships" xmlns:p="http://schemas.openxmlformats.org/presentationml/2006/main">
  <p:tag name="ORIGINALHEIGHT" val="13.75002"/>
  <p:tag name="ORIGINALWIDTH" val="20.29764"/>
  <p:tag name="LATEXADDIN" val="\documentclass{article}&#10;\usepackage[T1]{fontenc}&#10;\usepackage[utf8]{inputenc}&#10;\usepackage{amsmath,amssymb}&#10;\usepackage{lmodern}&#10;\pagestyle{empty}&#10;\begin{document}&#10;\begin{align*}&#10;&amp;\omega_{3,2}=\\&#10;&amp;2.35\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Lst>
</file>

<file path=ppt/tags/tag2253.xml><?xml version="1.0" encoding="utf-8"?>
<p:tagLst xmlns:a="http://schemas.openxmlformats.org/drawingml/2006/main" xmlns:r="http://schemas.openxmlformats.org/officeDocument/2006/relationships" xmlns:p="http://schemas.openxmlformats.org/presentationml/2006/main">
  <p:tag name="ORIGINALHEIGHT" val="13.69052"/>
  <p:tag name="ORIGINALWIDTH" val="20.29763"/>
  <p:tag name="LATEXADDIN" val="\documentclass{article}&#10;\usepackage[T1]{fontenc}&#10;\usepackage[utf8]{inputenc}&#10;\usepackage{amsmath,amssymb}&#10;\usepackage{lmodern}&#10;\pagestyle{empty}&#10;\begin{document}&#10;\begin{align*}&#10;&amp;\omega_{1,3}=\\&#10;&amp;2.56\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Lst>
</file>

<file path=ppt/tags/tag2254.xml><?xml version="1.0" encoding="utf-8"?>
<p:tagLst xmlns:a="http://schemas.openxmlformats.org/drawingml/2006/main" xmlns:r="http://schemas.openxmlformats.org/officeDocument/2006/relationships" xmlns:p="http://schemas.openxmlformats.org/presentationml/2006/main">
  <p:tag name="ORIGINALHEIGHT" val="13.69052"/>
  <p:tag name="ORIGINALWIDTH" val="20.29763"/>
  <p:tag name="LATEXADDIN" val="\documentclass{article}&#10;\usepackage[T1]{fontenc}&#10;\usepackage[utf8]{inputenc}&#10;\usepackage{amsmath,amssymb}&#10;\usepackage{lmodern}&#10;\pagestyle{empty}&#10;\begin{document}&#10;\begin{align*}&#10;&amp;\omega_{2,3}=\\&#10;&amp;2.73\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Lst>
</file>

<file path=ppt/tags/tag2255.xml><?xml version="1.0" encoding="utf-8"?>
<p:tagLst xmlns:a="http://schemas.openxmlformats.org/drawingml/2006/main" xmlns:r="http://schemas.openxmlformats.org/officeDocument/2006/relationships" xmlns:p="http://schemas.openxmlformats.org/presentationml/2006/main">
  <p:tag name="ORIGINALHEIGHT" val="13.69052"/>
  <p:tag name="ORIGINALWIDTH" val="16.13094"/>
  <p:tag name="LATEXADDIN" val="\documentclass{article}&#10;\usepackage[T1]{fontenc}&#10;\usepackage[utf8]{inputenc}&#10;\usepackage{amsmath,amssymb}&#10;\usepackage{lmodern}&#10;\pagestyle{empty}&#10;\begin{document}&#10;\begin{align*}&#10;&amp;\omega_{3,3}=\\&#10;&amp;3\omega_{1,1}&#10;\end{align*}&#10;\end{document}&#10;"/>
  <p:tag name="IGUANATEXSIZE" val="21"/>
  <p:tag name="IGUANATEXCURSOR" val="196"/>
  <p:tag name="TRANSPARENCY" val="True"/>
  <p:tag name="FILENAME" val=""/>
  <p:tag name="LATEXENGINEID" val="1"/>
  <p:tag name="TEMPFOLDER" val="D:\temp\"/>
  <p:tag name="LATEXFORMHEIGHT" val="312"/>
  <p:tag name="LATEXFORMWIDTH" val="384"/>
  <p:tag name="LATEXFORMWRAP" val="True"/>
  <p:tag name="BITMAPVECTOR" val="1"/>
</p:tagLst>
</file>

<file path=ppt/tags/tag2256.xml><?xml version="1.0" encoding="utf-8"?>
<p:tagLst xmlns:a="http://schemas.openxmlformats.org/drawingml/2006/main" xmlns:r="http://schemas.openxmlformats.org/officeDocument/2006/relationships" xmlns:p="http://schemas.openxmlformats.org/presentationml/2006/main">
  <p:tag name="ORIGINALHEIGHT" val="2.79764"/>
  <p:tag name="ORIGINALWIDTH" val="3.57143"/>
  <p:tag name="LATEXADDIN" val="\documentclass{article}&#10;\usepackage[T1]{fontenc}&#10;\usepackage[utf8]{inputenc}&#10;\usepackage{amsmath,amssymb}&#10;\usepackage{lmodern}&#10;\pagestyle{empty}&#10;\begin{document}&#10;\begin{align*}&#10;&amp;\omega_{3,3}=\\&#10;&amp;3\omega_{1,1}&#10;\end{align*}&#10;\end{document}&#10;"/>
  <p:tag name="IGUANATEXSIZE" val="21"/>
  <p:tag name="IGUANATEXCURSOR" val="19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257.xml><?xml version="1.0" encoding="utf-8"?>
<p:tagLst xmlns:a="http://schemas.openxmlformats.org/drawingml/2006/main" xmlns:r="http://schemas.openxmlformats.org/officeDocument/2006/relationships" xmlns:p="http://schemas.openxmlformats.org/presentationml/2006/main">
  <p:tag name="ORIGINALHEIGHT" val="2.916687"/>
  <p:tag name="ORIGINALWIDTH" val="1.964268"/>
  <p:tag name="EMFCHILD" val="True"/>
</p:tagLst>
</file>

<file path=ppt/tags/tag2258.xml><?xml version="1.0" encoding="utf-8"?>
<p:tagLst xmlns:a="http://schemas.openxmlformats.org/drawingml/2006/main" xmlns:r="http://schemas.openxmlformats.org/officeDocument/2006/relationships" xmlns:p="http://schemas.openxmlformats.org/presentationml/2006/main">
  <p:tag name="ORIGINALHEIGHT" val="1.309525"/>
  <p:tag name="ORIGINALWIDTH" val="0.5356957"/>
  <p:tag name="EMFCHILD" val="True"/>
</p:tagLst>
</file>

<file path=ppt/tags/tag2259.xml><?xml version="1.0" encoding="utf-8"?>
<p:tagLst xmlns:a="http://schemas.openxmlformats.org/drawingml/2006/main" xmlns:r="http://schemas.openxmlformats.org/officeDocument/2006/relationships" xmlns:p="http://schemas.openxmlformats.org/presentationml/2006/main">
  <p:tag name="ORIGINALHEIGHT" val="2.916687"/>
  <p:tag name="ORIGINALWIDTH" val="1.964268"/>
  <p:tag name="EMFCHILD" val="True"/>
</p:tagLst>
</file>

<file path=ppt/tags/tag226.xml><?xml version="1.0" encoding="utf-8"?>
<p:tagLst xmlns:a="http://schemas.openxmlformats.org/drawingml/2006/main" xmlns:r="http://schemas.openxmlformats.org/officeDocument/2006/relationships" xmlns:p="http://schemas.openxmlformats.org/presentationml/2006/main">
  <p:tag name="ORIGINALHEIGHT" val="2.440499"/>
  <p:tag name="ORIGINALWIDTH" val="2.023809"/>
  <p:tag name="EMFCHILD" val="True"/>
</p:tagLst>
</file>

<file path=ppt/tags/tag2260.xml><?xml version="1.0" encoding="utf-8"?>
<p:tagLst xmlns:a="http://schemas.openxmlformats.org/drawingml/2006/main" xmlns:r="http://schemas.openxmlformats.org/officeDocument/2006/relationships" xmlns:p="http://schemas.openxmlformats.org/presentationml/2006/main">
  <p:tag name="ORIGINALHEIGHT" val="1.428572"/>
  <p:tag name="ORIGINALWIDTH" val="3.988078"/>
  <p:tag name="EMFCHILD" val="True"/>
</p:tagLst>
</file>

<file path=ppt/tags/tag2261.xml><?xml version="1.0" encoding="utf-8"?>
<p:tagLst xmlns:a="http://schemas.openxmlformats.org/drawingml/2006/main" xmlns:r="http://schemas.openxmlformats.org/officeDocument/2006/relationships" xmlns:p="http://schemas.openxmlformats.org/presentationml/2006/main">
  <p:tag name="ORIGINALHEIGHT" val="4.285717"/>
  <p:tag name="ORIGINALWIDTH" val="2.500001"/>
  <p:tag name="EMFCHILD" val="True"/>
</p:tagLst>
</file>

<file path=ppt/tags/tag2262.xml><?xml version="1.0" encoding="utf-8"?>
<p:tagLst xmlns:a="http://schemas.openxmlformats.org/drawingml/2006/main" xmlns:r="http://schemas.openxmlformats.org/officeDocument/2006/relationships" xmlns:p="http://schemas.openxmlformats.org/presentationml/2006/main">
  <p:tag name="ORIGINALHEIGHT" val="2.79764"/>
  <p:tag name="ORIGINALWIDTH" val="3.511887"/>
  <p:tag name="EMFCHILD" val="True"/>
</p:tagLst>
</file>

<file path=ppt/tags/tag2263.xml><?xml version="1.0" encoding="utf-8"?>
<p:tagLst xmlns:a="http://schemas.openxmlformats.org/drawingml/2006/main" xmlns:r="http://schemas.openxmlformats.org/officeDocument/2006/relationships" xmlns:p="http://schemas.openxmlformats.org/presentationml/2006/main">
  <p:tag name="ORIGINALHEIGHT" val="2.857145"/>
  <p:tag name="ORIGINALWIDTH" val="1.488077"/>
  <p:tag name="EMFCHILD" val="True"/>
</p:tagLst>
</file>

<file path=ppt/tags/tag2264.xml><?xml version="1.0" encoding="utf-8"?>
<p:tagLst xmlns:a="http://schemas.openxmlformats.org/drawingml/2006/main" xmlns:r="http://schemas.openxmlformats.org/officeDocument/2006/relationships" xmlns:p="http://schemas.openxmlformats.org/presentationml/2006/main">
  <p:tag name="ORIGINALHEIGHT" val="1.369067"/>
  <p:tag name="ORIGINALWIDTH" val="0.5356957"/>
  <p:tag name="EMFCHILD" val="True"/>
</p:tagLst>
</file>

<file path=ppt/tags/tag2265.xml><?xml version="1.0" encoding="utf-8"?>
<p:tagLst xmlns:a="http://schemas.openxmlformats.org/drawingml/2006/main" xmlns:r="http://schemas.openxmlformats.org/officeDocument/2006/relationships" xmlns:p="http://schemas.openxmlformats.org/presentationml/2006/main">
  <p:tag name="ORIGINALHEIGHT" val="2.857145"/>
  <p:tag name="ORIGINALWIDTH" val="1.488077"/>
  <p:tag name="EMFCHILD" val="True"/>
</p:tagLst>
</file>

<file path=ppt/tags/tag2266.xml><?xml version="1.0" encoding="utf-8"?>
<p:tagLst xmlns:a="http://schemas.openxmlformats.org/drawingml/2006/main" xmlns:r="http://schemas.openxmlformats.org/officeDocument/2006/relationships" xmlns:p="http://schemas.openxmlformats.org/presentationml/2006/main">
  <p:tag name="ORIGINALHEIGHT" val="2.79764"/>
  <p:tag name="ORIGINALWIDTH" val="3.571428"/>
  <p:tag name="LATEXADDIN" val="\documentclass{article}&#10;\usepackage[T1]{fontenc}&#10;\usepackage[utf8]{inputenc}&#10;\usepackage{amsmath,amssymb}&#10;\usepackage{lmodern}&#10;\pagestyle{empty}&#10;\begin{document}&#10;\begin{align*}&#10;&amp;\omega_{2,3}=\\&#10;&amp;2.73\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267.xml><?xml version="1.0" encoding="utf-8"?>
<p:tagLst xmlns:a="http://schemas.openxmlformats.org/drawingml/2006/main" xmlns:r="http://schemas.openxmlformats.org/officeDocument/2006/relationships" xmlns:p="http://schemas.openxmlformats.org/presentationml/2006/main">
  <p:tag name="ORIGINALHEIGHT" val="2.857145"/>
  <p:tag name="ORIGINALWIDTH" val="1.845256"/>
  <p:tag name="EMFCHILD" val="True"/>
</p:tagLst>
</file>

<file path=ppt/tags/tag2268.xml><?xml version="1.0" encoding="utf-8"?>
<p:tagLst xmlns:a="http://schemas.openxmlformats.org/drawingml/2006/main" xmlns:r="http://schemas.openxmlformats.org/officeDocument/2006/relationships" xmlns:p="http://schemas.openxmlformats.org/presentationml/2006/main">
  <p:tag name="ORIGINALHEIGHT" val="1.309525"/>
  <p:tag name="ORIGINALWIDTH" val="0.5357329"/>
  <p:tag name="EMFCHILD" val="True"/>
</p:tagLst>
</file>

<file path=ppt/tags/tag2269.xml><?xml version="1.0" encoding="utf-8"?>
<p:tagLst xmlns:a="http://schemas.openxmlformats.org/drawingml/2006/main" xmlns:r="http://schemas.openxmlformats.org/officeDocument/2006/relationships" xmlns:p="http://schemas.openxmlformats.org/presentationml/2006/main">
  <p:tag name="ORIGINALHEIGHT" val="2.916687"/>
  <p:tag name="ORIGINALWIDTH" val="1.964304"/>
  <p:tag name="EMFCHILD" val="True"/>
</p:tagLst>
</file>

<file path=ppt/tags/tag227.xml><?xml version="1.0" encoding="utf-8"?>
<p:tagLst xmlns:a="http://schemas.openxmlformats.org/drawingml/2006/main" xmlns:r="http://schemas.openxmlformats.org/officeDocument/2006/relationships" xmlns:p="http://schemas.openxmlformats.org/presentationml/2006/main">
  <p:tag name="ORIGINALHEIGHT" val="0.5357334"/>
  <p:tag name="ORIGINALWIDTH" val="1.250019"/>
  <p:tag name="LATEXADDIN" val="\documentclass{article}&#10;\usepackage[T1]{fontenc}&#10;\usepackage[utf8]{inputenc}&#10;\usepackage{amsmath,amssymb}&#10;\usepackage{lmodern}&#10;\pagestyle{empty}&#10;\begin{document}&#10;\[&#10;\ddot{x}-\epsilon(1-x^2)\dot{x}+x=0\quad (\epsilon&gt;0)&#10;\]&#10;&#10;\end{document}&#10;"/>
  <p:tag name="IGUANATEXSIZE" val="21"/>
  <p:tag name="IGUANATEXCURSOR" val="218"/>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2270.xml><?xml version="1.0" encoding="utf-8"?>
<p:tagLst xmlns:a="http://schemas.openxmlformats.org/drawingml/2006/main" xmlns:r="http://schemas.openxmlformats.org/officeDocument/2006/relationships" xmlns:p="http://schemas.openxmlformats.org/presentationml/2006/main">
  <p:tag name="ORIGINALHEIGHT" val="1.428572"/>
  <p:tag name="ORIGINALWIDTH" val="3.988113"/>
  <p:tag name="EMFCHILD" val="True"/>
</p:tagLst>
</file>

<file path=ppt/tags/tag2271.xml><?xml version="1.0" encoding="utf-8"?>
<p:tagLst xmlns:a="http://schemas.openxmlformats.org/drawingml/2006/main" xmlns:r="http://schemas.openxmlformats.org/officeDocument/2006/relationships" xmlns:p="http://schemas.openxmlformats.org/presentationml/2006/main">
  <p:tag name="ORIGINALHEIGHT" val="4.107164"/>
  <p:tag name="ORIGINALWIDTH" val="2.440494"/>
  <p:tag name="EMFCHILD" val="True"/>
</p:tagLst>
</file>

<file path=ppt/tags/tag2272.xml><?xml version="1.0" encoding="utf-8"?>
<p:tagLst xmlns:a="http://schemas.openxmlformats.org/drawingml/2006/main" xmlns:r="http://schemas.openxmlformats.org/officeDocument/2006/relationships" xmlns:p="http://schemas.openxmlformats.org/presentationml/2006/main">
  <p:tag name="ORIGINALHEIGHT" val="0.654781"/>
  <p:tag name="ORIGINALWIDTH" val="0.6547804"/>
  <p:tag name="EMFCHILD" val="True"/>
</p:tagLst>
</file>

<file path=ppt/tags/tag2273.xml><?xml version="1.0" encoding="utf-8"?>
<p:tagLst xmlns:a="http://schemas.openxmlformats.org/drawingml/2006/main" xmlns:r="http://schemas.openxmlformats.org/officeDocument/2006/relationships" xmlns:p="http://schemas.openxmlformats.org/presentationml/2006/main">
  <p:tag name="ORIGINALHEIGHT" val="4.345259"/>
  <p:tag name="ORIGINALWIDTH" val="2.559542"/>
  <p:tag name="EMFCHILD" val="True"/>
</p:tagLst>
</file>

<file path=ppt/tags/tag2274.xml><?xml version="1.0" encoding="utf-8"?>
<p:tagLst xmlns:a="http://schemas.openxmlformats.org/drawingml/2006/main" xmlns:r="http://schemas.openxmlformats.org/officeDocument/2006/relationships" xmlns:p="http://schemas.openxmlformats.org/presentationml/2006/main">
  <p:tag name="ORIGINALHEIGHT" val="4.285717"/>
  <p:tag name="ORIGINALWIDTH" val="2.499999"/>
  <p:tag name="EMFCHILD" val="True"/>
</p:tagLst>
</file>

<file path=ppt/tags/tag2275.xml><?xml version="1.0" encoding="utf-8"?>
<p:tagLst xmlns:a="http://schemas.openxmlformats.org/drawingml/2006/main" xmlns:r="http://schemas.openxmlformats.org/officeDocument/2006/relationships" xmlns:p="http://schemas.openxmlformats.org/presentationml/2006/main">
  <p:tag name="ORIGINALHEIGHT" val="2.79764"/>
  <p:tag name="ORIGINALWIDTH" val="3.571428"/>
  <p:tag name="EMFCHILD" val="True"/>
</p:tagLst>
</file>

<file path=ppt/tags/tag2276.xml><?xml version="1.0" encoding="utf-8"?>
<p:tagLst xmlns:a="http://schemas.openxmlformats.org/drawingml/2006/main" xmlns:r="http://schemas.openxmlformats.org/officeDocument/2006/relationships" xmlns:p="http://schemas.openxmlformats.org/presentationml/2006/main">
  <p:tag name="ORIGINALHEIGHT" val="2.857145"/>
  <p:tag name="ORIGINALWIDTH" val="1.547619"/>
  <p:tag name="EMFCHILD" val="True"/>
</p:tagLst>
</file>

<file path=ppt/tags/tag2277.xml><?xml version="1.0" encoding="utf-8"?>
<p:tagLst xmlns:a="http://schemas.openxmlformats.org/drawingml/2006/main" xmlns:r="http://schemas.openxmlformats.org/officeDocument/2006/relationships" xmlns:p="http://schemas.openxmlformats.org/presentationml/2006/main">
  <p:tag name="ORIGINALHEIGHT" val="1.369067"/>
  <p:tag name="ORIGINALWIDTH" val="0.5357329"/>
  <p:tag name="EMFCHILD" val="True"/>
</p:tagLst>
</file>

<file path=ppt/tags/tag2278.xml><?xml version="1.0" encoding="utf-8"?>
<p:tagLst xmlns:a="http://schemas.openxmlformats.org/drawingml/2006/main" xmlns:r="http://schemas.openxmlformats.org/officeDocument/2006/relationships" xmlns:p="http://schemas.openxmlformats.org/presentationml/2006/main">
  <p:tag name="ORIGINALHEIGHT" val="2.857145"/>
  <p:tag name="ORIGINALWIDTH" val="1.547619"/>
  <p:tag name="EMFCHILD" val="True"/>
</p:tagLst>
</file>

<file path=ppt/tags/tag2279.xml><?xml version="1.0" encoding="utf-8"?>
<p:tagLst xmlns:a="http://schemas.openxmlformats.org/drawingml/2006/main" xmlns:r="http://schemas.openxmlformats.org/officeDocument/2006/relationships" xmlns:p="http://schemas.openxmlformats.org/presentationml/2006/main">
  <p:tag name="ORIGINALHEIGHT" val="2.79764"/>
  <p:tag name="ORIGINALWIDTH" val="3.571428"/>
  <p:tag name="LATEXADDIN" val="\documentclass{article}&#10;\usepackage[T1]{fontenc}&#10;\usepackage[utf8]{inputenc}&#10;\usepackage{amsmath,amssymb}&#10;\usepackage{lmodern}&#10;\pagestyle{empty}&#10;\begin{document}&#10;\begin{align*}&#10;&amp;\omega_{1,3}=\\&#10;&amp;2.56\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28.xml><?xml version="1.0" encoding="utf-8"?>
<p:tagLst xmlns:a="http://schemas.openxmlformats.org/drawingml/2006/main" xmlns:r="http://schemas.openxmlformats.org/officeDocument/2006/relationships" xmlns:p="http://schemas.openxmlformats.org/presentationml/2006/main">
  <p:tag name="ORIGINALHEIGHT" val="2.440497"/>
  <p:tag name="ORIGINALWIDTH" val="2.261905"/>
  <p:tag name="EMFCHILD" val="True"/>
</p:tagLst>
</file>

<file path=ppt/tags/tag2280.xml><?xml version="1.0" encoding="utf-8"?>
<p:tagLst xmlns:a="http://schemas.openxmlformats.org/drawingml/2006/main" xmlns:r="http://schemas.openxmlformats.org/officeDocument/2006/relationships" xmlns:p="http://schemas.openxmlformats.org/presentationml/2006/main">
  <p:tag name="ORIGINALHEIGHT" val="2.857145"/>
  <p:tag name="ORIGINALWIDTH" val="1.547619"/>
  <p:tag name="EMFCHILD" val="True"/>
</p:tagLst>
</file>

<file path=ppt/tags/tag2281.xml><?xml version="1.0" encoding="utf-8"?>
<p:tagLst xmlns:a="http://schemas.openxmlformats.org/drawingml/2006/main" xmlns:r="http://schemas.openxmlformats.org/officeDocument/2006/relationships" xmlns:p="http://schemas.openxmlformats.org/presentationml/2006/main">
  <p:tag name="ORIGINALHEIGHT" val="1.309525"/>
  <p:tag name="ORIGINALWIDTH" val="0.5357329"/>
  <p:tag name="EMFCHILD" val="True"/>
</p:tagLst>
</file>

<file path=ppt/tags/tag2282.xml><?xml version="1.0" encoding="utf-8"?>
<p:tagLst xmlns:a="http://schemas.openxmlformats.org/drawingml/2006/main" xmlns:r="http://schemas.openxmlformats.org/officeDocument/2006/relationships" xmlns:p="http://schemas.openxmlformats.org/presentationml/2006/main">
  <p:tag name="ORIGINALHEIGHT" val="2.916687"/>
  <p:tag name="ORIGINALWIDTH" val="1.964304"/>
  <p:tag name="EMFCHILD" val="True"/>
</p:tagLst>
</file>

<file path=ppt/tags/tag2283.xml><?xml version="1.0" encoding="utf-8"?>
<p:tagLst xmlns:a="http://schemas.openxmlformats.org/drawingml/2006/main" xmlns:r="http://schemas.openxmlformats.org/officeDocument/2006/relationships" xmlns:p="http://schemas.openxmlformats.org/presentationml/2006/main">
  <p:tag name="ORIGINALHEIGHT" val="1.428572"/>
  <p:tag name="ORIGINALWIDTH" val="3.988113"/>
  <p:tag name="EMFCHILD" val="True"/>
</p:tagLst>
</file>

<file path=ppt/tags/tag2284.xml><?xml version="1.0" encoding="utf-8"?>
<p:tagLst xmlns:a="http://schemas.openxmlformats.org/drawingml/2006/main" xmlns:r="http://schemas.openxmlformats.org/officeDocument/2006/relationships" xmlns:p="http://schemas.openxmlformats.org/presentationml/2006/main">
  <p:tag name="ORIGINALHEIGHT" val="4.107164"/>
  <p:tag name="ORIGINALWIDTH" val="2.440494"/>
  <p:tag name="EMFCHILD" val="True"/>
</p:tagLst>
</file>

<file path=ppt/tags/tag2285.xml><?xml version="1.0" encoding="utf-8"?>
<p:tagLst xmlns:a="http://schemas.openxmlformats.org/drawingml/2006/main" xmlns:r="http://schemas.openxmlformats.org/officeDocument/2006/relationships" xmlns:p="http://schemas.openxmlformats.org/presentationml/2006/main">
  <p:tag name="ORIGINALHEIGHT" val="0.654781"/>
  <p:tag name="ORIGINALWIDTH" val="0.6547804"/>
  <p:tag name="EMFCHILD" val="True"/>
</p:tagLst>
</file>

<file path=ppt/tags/tag2286.xml><?xml version="1.0" encoding="utf-8"?>
<p:tagLst xmlns:a="http://schemas.openxmlformats.org/drawingml/2006/main" xmlns:r="http://schemas.openxmlformats.org/officeDocument/2006/relationships" xmlns:p="http://schemas.openxmlformats.org/presentationml/2006/main">
  <p:tag name="ORIGINALHEIGHT" val="4.285717"/>
  <p:tag name="ORIGINALWIDTH" val="2.440494"/>
  <p:tag name="EMFCHILD" val="True"/>
</p:tagLst>
</file>

<file path=ppt/tags/tag2287.xml><?xml version="1.0" encoding="utf-8"?>
<p:tagLst xmlns:a="http://schemas.openxmlformats.org/drawingml/2006/main" xmlns:r="http://schemas.openxmlformats.org/officeDocument/2006/relationships" xmlns:p="http://schemas.openxmlformats.org/presentationml/2006/main">
  <p:tag name="ORIGINALHEIGHT" val="4.285717"/>
  <p:tag name="ORIGINALWIDTH" val="2.499999"/>
  <p:tag name="EMFCHILD" val="True"/>
</p:tagLst>
</file>

<file path=ppt/tags/tag2288.xml><?xml version="1.0" encoding="utf-8"?>
<p:tagLst xmlns:a="http://schemas.openxmlformats.org/drawingml/2006/main" xmlns:r="http://schemas.openxmlformats.org/officeDocument/2006/relationships" xmlns:p="http://schemas.openxmlformats.org/presentationml/2006/main">
  <p:tag name="ORIGINALHEIGHT" val="2.79764"/>
  <p:tag name="ORIGINALWIDTH" val="3.571428"/>
  <p:tag name="EMFCHILD" val="True"/>
</p:tagLst>
</file>

<file path=ppt/tags/tag2289.xml><?xml version="1.0" encoding="utf-8"?>
<p:tagLst xmlns:a="http://schemas.openxmlformats.org/drawingml/2006/main" xmlns:r="http://schemas.openxmlformats.org/officeDocument/2006/relationships" xmlns:p="http://schemas.openxmlformats.org/presentationml/2006/main">
  <p:tag name="ORIGINALHEIGHT" val="2.857145"/>
  <p:tag name="ORIGINALWIDTH" val="1.547619"/>
  <p:tag name="EMFCHILD" val="True"/>
</p:tagLst>
</file>

<file path=ppt/tags/tag229.xml><?xml version="1.0" encoding="utf-8"?>
<p:tagLst xmlns:a="http://schemas.openxmlformats.org/drawingml/2006/main" xmlns:r="http://schemas.openxmlformats.org/officeDocument/2006/relationships" xmlns:p="http://schemas.openxmlformats.org/presentationml/2006/main">
  <p:tag name="ORIGINALHEIGHT" val="0.2380954"/>
  <p:tag name="ORIGINALWIDTH" val="2.738095"/>
  <p:tag name="EMFCHILD" val="True"/>
</p:tagLst>
</file>

<file path=ppt/tags/tag2290.xml><?xml version="1.0" encoding="utf-8"?>
<p:tagLst xmlns:a="http://schemas.openxmlformats.org/drawingml/2006/main" xmlns:r="http://schemas.openxmlformats.org/officeDocument/2006/relationships" xmlns:p="http://schemas.openxmlformats.org/presentationml/2006/main">
  <p:tag name="ORIGINALHEIGHT" val="1.369067"/>
  <p:tag name="ORIGINALWIDTH" val="0.5357329"/>
  <p:tag name="EMFCHILD" val="True"/>
</p:tagLst>
</file>

<file path=ppt/tags/tag2291.xml><?xml version="1.0" encoding="utf-8"?>
<p:tagLst xmlns:a="http://schemas.openxmlformats.org/drawingml/2006/main" xmlns:r="http://schemas.openxmlformats.org/officeDocument/2006/relationships" xmlns:p="http://schemas.openxmlformats.org/presentationml/2006/main">
  <p:tag name="ORIGINALHEIGHT" val="2.857145"/>
  <p:tag name="ORIGINALWIDTH" val="1.547619"/>
  <p:tag name="EMFCHILD" val="True"/>
</p:tagLst>
</file>

<file path=ppt/tags/tag2292.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LATEXADDIN" val="\documentclass{article}&#10;\usepackage[T1]{fontenc}&#10;\usepackage[utf8]{inputenc}&#10;\usepackage{amsmath,amssymb}&#10;\usepackage{lmodern}&#10;\pagestyle{empty}&#10;\begin{document}&#10;\begin{align*}&#10;&amp;\omega_{3,2}=\\&#10;&amp;2.35\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293.xml><?xml version="1.0" encoding="utf-8"?>
<p:tagLst xmlns:a="http://schemas.openxmlformats.org/drawingml/2006/main" xmlns:r="http://schemas.openxmlformats.org/officeDocument/2006/relationships" xmlns:p="http://schemas.openxmlformats.org/presentationml/2006/main">
  <p:tag name="ORIGINALHEIGHT" val="2.97619"/>
  <p:tag name="ORIGINALWIDTH" val="1.964305"/>
  <p:tag name="EMFCHILD" val="True"/>
</p:tagLst>
</file>

<file path=ppt/tags/tag2294.xml><?xml version="1.0" encoding="utf-8"?>
<p:tagLst xmlns:a="http://schemas.openxmlformats.org/drawingml/2006/main" xmlns:r="http://schemas.openxmlformats.org/officeDocument/2006/relationships" xmlns:p="http://schemas.openxmlformats.org/presentationml/2006/main">
  <p:tag name="ORIGINALHEIGHT" val="1.309524"/>
  <p:tag name="ORIGINALWIDTH" val="0.535733"/>
  <p:tag name="EMFCHILD" val="True"/>
</p:tagLst>
</file>

<file path=ppt/tags/tag2295.xml><?xml version="1.0" encoding="utf-8"?>
<p:tagLst xmlns:a="http://schemas.openxmlformats.org/drawingml/2006/main" xmlns:r="http://schemas.openxmlformats.org/officeDocument/2006/relationships" xmlns:p="http://schemas.openxmlformats.org/presentationml/2006/main">
  <p:tag name="ORIGINALHEIGHT" val="2.857143"/>
  <p:tag name="ORIGINALWIDTH" val="1.904762"/>
  <p:tag name="EMFCHILD" val="True"/>
</p:tagLst>
</file>

<file path=ppt/tags/tag2296.xml><?xml version="1.0" encoding="utf-8"?>
<p:tagLst xmlns:a="http://schemas.openxmlformats.org/drawingml/2006/main" xmlns:r="http://schemas.openxmlformats.org/officeDocument/2006/relationships" xmlns:p="http://schemas.openxmlformats.org/presentationml/2006/main">
  <p:tag name="ORIGINALHEIGHT" val="1.428571"/>
  <p:tag name="ORIGINALWIDTH" val="3.988114"/>
  <p:tag name="EMFCHILD" val="True"/>
</p:tagLst>
</file>

<file path=ppt/tags/tag2297.xml><?xml version="1.0" encoding="utf-8"?>
<p:tagLst xmlns:a="http://schemas.openxmlformats.org/drawingml/2006/main" xmlns:r="http://schemas.openxmlformats.org/officeDocument/2006/relationships" xmlns:p="http://schemas.openxmlformats.org/presentationml/2006/main">
  <p:tag name="ORIGINALHEIGHT" val="4.107161"/>
  <p:tag name="ORIGINALWIDTH" val="2.440495"/>
  <p:tag name="EMFCHILD" val="True"/>
</p:tagLst>
</file>

<file path=ppt/tags/tag2298.xml><?xml version="1.0" encoding="utf-8"?>
<p:tagLst xmlns:a="http://schemas.openxmlformats.org/drawingml/2006/main" xmlns:r="http://schemas.openxmlformats.org/officeDocument/2006/relationships" xmlns:p="http://schemas.openxmlformats.org/presentationml/2006/main">
  <p:tag name="ORIGINALHEIGHT" val="0.6547806"/>
  <p:tag name="ORIGINALWIDTH" val="0.6547807"/>
  <p:tag name="EMFCHILD" val="True"/>
</p:tagLst>
</file>

<file path=ppt/tags/tag2299.xml><?xml version="1.0" encoding="utf-8"?>
<p:tagLst xmlns:a="http://schemas.openxmlformats.org/drawingml/2006/main" xmlns:r="http://schemas.openxmlformats.org/officeDocument/2006/relationships" xmlns:p="http://schemas.openxmlformats.org/presentationml/2006/main">
  <p:tag name="ORIGINALHEIGHT" val="4.226209"/>
  <p:tag name="ORIGINALWIDTH" val="2.5"/>
  <p:tag name="EMFCHILD" val="True"/>
</p:tagLst>
</file>

<file path=ppt/tags/tag23.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230.xml><?xml version="1.0" encoding="utf-8"?>
<p:tagLst xmlns:a="http://schemas.openxmlformats.org/drawingml/2006/main" xmlns:r="http://schemas.openxmlformats.org/officeDocument/2006/relationships" xmlns:p="http://schemas.openxmlformats.org/presentationml/2006/main">
  <p:tag name="ORIGINALHEIGHT" val="2.380954"/>
  <p:tag name="ORIGINALWIDTH" val="1.488114"/>
  <p:tag name="EMFCHILD" val="True"/>
</p:tagLst>
</file>

<file path=ppt/tags/tag2300.xml><?xml version="1.0" encoding="utf-8"?>
<p:tagLst xmlns:a="http://schemas.openxmlformats.org/drawingml/2006/main" xmlns:r="http://schemas.openxmlformats.org/officeDocument/2006/relationships" xmlns:p="http://schemas.openxmlformats.org/presentationml/2006/main">
  <p:tag name="ORIGINALHEIGHT" val="4.226209"/>
  <p:tag name="ORIGINALWIDTH" val="2.380953"/>
  <p:tag name="EMFCHILD" val="True"/>
</p:tagLst>
</file>

<file path=ppt/tags/tag2301.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EMFCHILD" val="True"/>
</p:tagLst>
</file>

<file path=ppt/tags/tag2302.xml><?xml version="1.0" encoding="utf-8"?>
<p:tagLst xmlns:a="http://schemas.openxmlformats.org/drawingml/2006/main" xmlns:r="http://schemas.openxmlformats.org/officeDocument/2006/relationships" xmlns:p="http://schemas.openxmlformats.org/presentationml/2006/main">
  <p:tag name="ORIGINALHEIGHT" val="2.916685"/>
  <p:tag name="ORIGINALWIDTH" val="1.547619"/>
  <p:tag name="EMFCHILD" val="True"/>
</p:tagLst>
</file>

<file path=ppt/tags/tag2303.xml><?xml version="1.0" encoding="utf-8"?>
<p:tagLst xmlns:a="http://schemas.openxmlformats.org/drawingml/2006/main" xmlns:r="http://schemas.openxmlformats.org/officeDocument/2006/relationships" xmlns:p="http://schemas.openxmlformats.org/presentationml/2006/main">
  <p:tag name="ORIGINALHEIGHT" val="1.369066"/>
  <p:tag name="ORIGINALWIDTH" val="0.535733"/>
  <p:tag name="EMFCHILD" val="True"/>
</p:tagLst>
</file>

<file path=ppt/tags/tag2304.xml><?xml version="1.0" encoding="utf-8"?>
<p:tagLst xmlns:a="http://schemas.openxmlformats.org/drawingml/2006/main" xmlns:r="http://schemas.openxmlformats.org/officeDocument/2006/relationships" xmlns:p="http://schemas.openxmlformats.org/presentationml/2006/main">
  <p:tag name="ORIGINALHEIGHT" val="2.916685"/>
  <p:tag name="ORIGINALWIDTH" val="1.547619"/>
  <p:tag name="EMFCHILD" val="True"/>
</p:tagLst>
</file>

<file path=ppt/tags/tag2305.xml><?xml version="1.0" encoding="utf-8"?>
<p:tagLst xmlns:a="http://schemas.openxmlformats.org/drawingml/2006/main" xmlns:r="http://schemas.openxmlformats.org/officeDocument/2006/relationships" xmlns:p="http://schemas.openxmlformats.org/presentationml/2006/main">
  <p:tag name="ORIGINALHEIGHT" val="2.79764"/>
  <p:tag name="ORIGINALWIDTH" val="3.57143"/>
  <p:tag name="LATEXADDIN" val="\documentclass{article}&#10;\usepackage[T1]{fontenc}&#10;\usepackage[utf8]{inputenc}&#10;\usepackage{amsmath,amssymb}&#10;\usepackage{lmodern}&#10;\pagestyle{empty}&#10;\begin{document}&#10;\begin{align*}&#10;&amp;\omega_{2,2}=\\&#10;&amp;2\omega_{1,1}&#10;\end{align*}&#10;\end{document}&#10;"/>
  <p:tag name="IGUANATEXSIZE" val="21"/>
  <p:tag name="IGUANATEXCURSOR" val="19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306.xml><?xml version="1.0" encoding="utf-8"?>
<p:tagLst xmlns:a="http://schemas.openxmlformats.org/drawingml/2006/main" xmlns:r="http://schemas.openxmlformats.org/officeDocument/2006/relationships" xmlns:p="http://schemas.openxmlformats.org/presentationml/2006/main">
  <p:tag name="ORIGINALHEIGHT" val="2.857145"/>
  <p:tag name="ORIGINALWIDTH" val="1.84522"/>
  <p:tag name="EMFCHILD" val="True"/>
</p:tagLst>
</file>

<file path=ppt/tags/tag2307.xml><?xml version="1.0" encoding="utf-8"?>
<p:tagLst xmlns:a="http://schemas.openxmlformats.org/drawingml/2006/main" xmlns:r="http://schemas.openxmlformats.org/officeDocument/2006/relationships" xmlns:p="http://schemas.openxmlformats.org/presentationml/2006/main">
  <p:tag name="ORIGINALHEIGHT" val="1.309525"/>
  <p:tag name="ORIGINALWIDTH" val="0.5356957"/>
  <p:tag name="EMFCHILD" val="True"/>
</p:tagLst>
</file>

<file path=ppt/tags/tag2308.xml><?xml version="1.0" encoding="utf-8"?>
<p:tagLst xmlns:a="http://schemas.openxmlformats.org/drawingml/2006/main" xmlns:r="http://schemas.openxmlformats.org/officeDocument/2006/relationships" xmlns:p="http://schemas.openxmlformats.org/presentationml/2006/main">
  <p:tag name="ORIGINALHEIGHT" val="2.857145"/>
  <p:tag name="ORIGINALWIDTH" val="1.84522"/>
  <p:tag name="EMFCHILD" val="True"/>
</p:tagLst>
</file>

<file path=ppt/tags/tag2309.xml><?xml version="1.0" encoding="utf-8"?>
<p:tagLst xmlns:a="http://schemas.openxmlformats.org/drawingml/2006/main" xmlns:r="http://schemas.openxmlformats.org/officeDocument/2006/relationships" xmlns:p="http://schemas.openxmlformats.org/presentationml/2006/main">
  <p:tag name="ORIGINALHEIGHT" val="1.428572"/>
  <p:tag name="ORIGINALWIDTH" val="3.988078"/>
  <p:tag name="EMFCHILD" val="True"/>
</p:tagLst>
</file>

<file path=ppt/tags/tag231.xml><?xml version="1.0" encoding="utf-8"?>
<p:tagLst xmlns:a="http://schemas.openxmlformats.org/drawingml/2006/main" xmlns:r="http://schemas.openxmlformats.org/officeDocument/2006/relationships" xmlns:p="http://schemas.openxmlformats.org/presentationml/2006/main">
  <p:tag name="ORIGINALHEIGHT" val="5.357147"/>
  <p:tag name="ORIGINALWIDTH" val="1.011923"/>
  <p:tag name="EMFCHILD" val="True"/>
</p:tagLst>
</file>

<file path=ppt/tags/tag2310.xml><?xml version="1.0" encoding="utf-8"?>
<p:tagLst xmlns:a="http://schemas.openxmlformats.org/drawingml/2006/main" xmlns:r="http://schemas.openxmlformats.org/officeDocument/2006/relationships" xmlns:p="http://schemas.openxmlformats.org/presentationml/2006/main">
  <p:tag name="ORIGINALHEIGHT" val="4.107164"/>
  <p:tag name="ORIGINALWIDTH" val="2.380953"/>
  <p:tag name="EMFCHILD" val="True"/>
</p:tagLst>
</file>

<file path=ppt/tags/tag2311.xml><?xml version="1.0" encoding="utf-8"?>
<p:tagLst xmlns:a="http://schemas.openxmlformats.org/drawingml/2006/main" xmlns:r="http://schemas.openxmlformats.org/officeDocument/2006/relationships" xmlns:p="http://schemas.openxmlformats.org/presentationml/2006/main">
  <p:tag name="ORIGINALHEIGHT" val="2.79764"/>
  <p:tag name="ORIGINALWIDTH" val="3.511887"/>
  <p:tag name="EMFCHILD" val="True"/>
</p:tagLst>
</file>

<file path=ppt/tags/tag2312.xml><?xml version="1.0" encoding="utf-8"?>
<p:tagLst xmlns:a="http://schemas.openxmlformats.org/drawingml/2006/main" xmlns:r="http://schemas.openxmlformats.org/officeDocument/2006/relationships" xmlns:p="http://schemas.openxmlformats.org/presentationml/2006/main">
  <p:tag name="ORIGINALHEIGHT" val="2.916687"/>
  <p:tag name="ORIGINALWIDTH" val="1.488077"/>
  <p:tag name="EMFCHILD" val="True"/>
</p:tagLst>
</file>

<file path=ppt/tags/tag2313.xml><?xml version="1.0" encoding="utf-8"?>
<p:tagLst xmlns:a="http://schemas.openxmlformats.org/drawingml/2006/main" xmlns:r="http://schemas.openxmlformats.org/officeDocument/2006/relationships" xmlns:p="http://schemas.openxmlformats.org/presentationml/2006/main">
  <p:tag name="ORIGINALHEIGHT" val="1.369067"/>
  <p:tag name="ORIGINALWIDTH" val="0.5356957"/>
  <p:tag name="EMFCHILD" val="True"/>
</p:tagLst>
</file>

<file path=ppt/tags/tag2314.xml><?xml version="1.0" encoding="utf-8"?>
<p:tagLst xmlns:a="http://schemas.openxmlformats.org/drawingml/2006/main" xmlns:r="http://schemas.openxmlformats.org/officeDocument/2006/relationships" xmlns:p="http://schemas.openxmlformats.org/presentationml/2006/main">
  <p:tag name="ORIGINALHEIGHT" val="2.916687"/>
  <p:tag name="ORIGINALWIDTH" val="1.488077"/>
  <p:tag name="EMFCHILD" val="True"/>
</p:tagLst>
</file>

<file path=ppt/tags/tag2315.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LATEXADDIN" val="\documentclass{article}&#10;\usepackage[T1]{fontenc}&#10;\usepackage[utf8]{inputenc}&#10;\usepackage{amsmath,amssymb}&#10;\usepackage{lmodern}&#10;\pagestyle{empty}&#10;\begin{document}&#10;\begin{align*}&#10;&amp;\omega_{1,2}=\\&#10;&amp;1.75\omega_{1,1}&#10;\end{align*}&#10;\end{document}&#10;"/>
  <p:tag name="IGUANATEXSIZE" val="21"/>
  <p:tag name="IGUANATEXCURSOR" val="19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316.xml><?xml version="1.0" encoding="utf-8"?>
<p:tagLst xmlns:a="http://schemas.openxmlformats.org/drawingml/2006/main" xmlns:r="http://schemas.openxmlformats.org/officeDocument/2006/relationships" xmlns:p="http://schemas.openxmlformats.org/presentationml/2006/main">
  <p:tag name="ORIGINALHEIGHT" val="2.857143"/>
  <p:tag name="ORIGINALWIDTH" val="1.547619"/>
  <p:tag name="EMFCHILD" val="True"/>
</p:tagLst>
</file>

<file path=ppt/tags/tag2317.xml><?xml version="1.0" encoding="utf-8"?>
<p:tagLst xmlns:a="http://schemas.openxmlformats.org/drawingml/2006/main" xmlns:r="http://schemas.openxmlformats.org/officeDocument/2006/relationships" xmlns:p="http://schemas.openxmlformats.org/presentationml/2006/main">
  <p:tag name="ORIGINALHEIGHT" val="1.309524"/>
  <p:tag name="ORIGINALWIDTH" val="0.535733"/>
  <p:tag name="EMFCHILD" val="True"/>
</p:tagLst>
</file>

<file path=ppt/tags/tag2318.xml><?xml version="1.0" encoding="utf-8"?>
<p:tagLst xmlns:a="http://schemas.openxmlformats.org/drawingml/2006/main" xmlns:r="http://schemas.openxmlformats.org/officeDocument/2006/relationships" xmlns:p="http://schemas.openxmlformats.org/presentationml/2006/main">
  <p:tag name="ORIGINALHEIGHT" val="2.857143"/>
  <p:tag name="ORIGINALWIDTH" val="1.904762"/>
  <p:tag name="EMFCHILD" val="True"/>
</p:tagLst>
</file>

<file path=ppt/tags/tag2319.xml><?xml version="1.0" encoding="utf-8"?>
<p:tagLst xmlns:a="http://schemas.openxmlformats.org/drawingml/2006/main" xmlns:r="http://schemas.openxmlformats.org/officeDocument/2006/relationships" xmlns:p="http://schemas.openxmlformats.org/presentationml/2006/main">
  <p:tag name="ORIGINALHEIGHT" val="1.428571"/>
  <p:tag name="ORIGINALWIDTH" val="3.988114"/>
  <p:tag name="EMFCHILD" val="True"/>
</p:tagLst>
</file>

<file path=ppt/tags/tag232.xml><?xml version="1.0" encoding="utf-8"?>
<p:tagLst xmlns:a="http://schemas.openxmlformats.org/drawingml/2006/main" xmlns:r="http://schemas.openxmlformats.org/officeDocument/2006/relationships" xmlns:p="http://schemas.openxmlformats.org/presentationml/2006/main">
  <p:tag name="ORIGINALHEIGHT" val="3.571431"/>
  <p:tag name="ORIGINALWIDTH" val="1.488114"/>
  <p:tag name="EMFCHILD" val="True"/>
</p:tagLst>
</file>

<file path=ppt/tags/tag2320.xml><?xml version="1.0" encoding="utf-8"?>
<p:tagLst xmlns:a="http://schemas.openxmlformats.org/drawingml/2006/main" xmlns:r="http://schemas.openxmlformats.org/officeDocument/2006/relationships" xmlns:p="http://schemas.openxmlformats.org/presentationml/2006/main">
  <p:tag name="ORIGINALHEIGHT" val="4.107161"/>
  <p:tag name="ORIGINALWIDTH" val="2.02381"/>
  <p:tag name="EMFCHILD" val="True"/>
</p:tagLst>
</file>

<file path=ppt/tags/tag2321.xml><?xml version="1.0" encoding="utf-8"?>
<p:tagLst xmlns:a="http://schemas.openxmlformats.org/drawingml/2006/main" xmlns:r="http://schemas.openxmlformats.org/officeDocument/2006/relationships" xmlns:p="http://schemas.openxmlformats.org/presentationml/2006/main">
  <p:tag name="ORIGINALHEIGHT" val="0.6547806"/>
  <p:tag name="ORIGINALWIDTH" val="0.6547807"/>
  <p:tag name="EMFCHILD" val="True"/>
</p:tagLst>
</file>

<file path=ppt/tags/tag2322.xml><?xml version="1.0" encoding="utf-8"?>
<p:tagLst xmlns:a="http://schemas.openxmlformats.org/drawingml/2006/main" xmlns:r="http://schemas.openxmlformats.org/officeDocument/2006/relationships" xmlns:p="http://schemas.openxmlformats.org/presentationml/2006/main">
  <p:tag name="ORIGINALHEIGHT" val="4.285714"/>
  <p:tag name="ORIGINALWIDTH" val="2.559543"/>
  <p:tag name="EMFCHILD" val="True"/>
</p:tagLst>
</file>

<file path=ppt/tags/tag2323.xml><?xml version="1.0" encoding="utf-8"?>
<p:tagLst xmlns:a="http://schemas.openxmlformats.org/drawingml/2006/main" xmlns:r="http://schemas.openxmlformats.org/officeDocument/2006/relationships" xmlns:p="http://schemas.openxmlformats.org/presentationml/2006/main">
  <p:tag name="ORIGINALHEIGHT" val="4.226209"/>
  <p:tag name="ORIGINALWIDTH" val="2.380953"/>
  <p:tag name="EMFCHILD" val="True"/>
</p:tagLst>
</file>

<file path=ppt/tags/tag2324.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EMFCHILD" val="True"/>
</p:tagLst>
</file>

<file path=ppt/tags/tag2325.xml><?xml version="1.0" encoding="utf-8"?>
<p:tagLst xmlns:a="http://schemas.openxmlformats.org/drawingml/2006/main" xmlns:r="http://schemas.openxmlformats.org/officeDocument/2006/relationships" xmlns:p="http://schemas.openxmlformats.org/presentationml/2006/main">
  <p:tag name="ORIGINALHEIGHT" val="2.916685"/>
  <p:tag name="ORIGINALWIDTH" val="1.547619"/>
  <p:tag name="EMFCHILD" val="True"/>
</p:tagLst>
</file>

<file path=ppt/tags/tag2326.xml><?xml version="1.0" encoding="utf-8"?>
<p:tagLst xmlns:a="http://schemas.openxmlformats.org/drawingml/2006/main" xmlns:r="http://schemas.openxmlformats.org/officeDocument/2006/relationships" xmlns:p="http://schemas.openxmlformats.org/presentationml/2006/main">
  <p:tag name="ORIGINALHEIGHT" val="1.369066"/>
  <p:tag name="ORIGINALWIDTH" val="0.535733"/>
  <p:tag name="EMFCHILD" val="True"/>
</p:tagLst>
</file>

<file path=ppt/tags/tag2327.xml><?xml version="1.0" encoding="utf-8"?>
<p:tagLst xmlns:a="http://schemas.openxmlformats.org/drawingml/2006/main" xmlns:r="http://schemas.openxmlformats.org/officeDocument/2006/relationships" xmlns:p="http://schemas.openxmlformats.org/presentationml/2006/main">
  <p:tag name="ORIGINALHEIGHT" val="2.916685"/>
  <p:tag name="ORIGINALWIDTH" val="1.547619"/>
  <p:tag name="EMFCHILD" val="True"/>
</p:tagLst>
</file>

<file path=ppt/tags/tag2328.xml><?xml version="1.0" encoding="utf-8"?>
<p:tagLst xmlns:a="http://schemas.openxmlformats.org/drawingml/2006/main" xmlns:r="http://schemas.openxmlformats.org/officeDocument/2006/relationships" xmlns:p="http://schemas.openxmlformats.org/presentationml/2006/main">
  <p:tag name="ORIGINALHEIGHT" val="2.790135"/>
  <p:tag name="ORIGINALWIDTH" val="3.549691"/>
  <p:tag name="LATEXADDIN" val="\documentclass{article}&#10;\usepackage[T1]{fontenc}&#10;\usepackage[utf8]{inputenc}&#10;\usepackage{amsmath,amssymb}&#10;\usepackage{lmodern}&#10;\pagestyle{empty}&#10;\begin{document}&#10;\begin{align*}&#10;&amp;\omega_{3,1}=\\&#10;&amp;1.86\omega_{1,1}&#10;\end{align*}&#10;\end{document}&#10;"/>
  <p:tag name="IGUANATEXSIZE" val="21"/>
  <p:tag name="IGUANATEXCURSOR" val="187"/>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329.xml><?xml version="1.0" encoding="utf-8"?>
<p:tagLst xmlns:a="http://schemas.openxmlformats.org/drawingml/2006/main" xmlns:r="http://schemas.openxmlformats.org/officeDocument/2006/relationships" xmlns:p="http://schemas.openxmlformats.org/presentationml/2006/main">
  <p:tag name="ORIGINALHEIGHT" val="2.936984"/>
  <p:tag name="ORIGINALWIDTH" val="1.955952"/>
  <p:tag name="EMFCHILD" val="True"/>
</p:tagLst>
</file>

<file path=ppt/tags/tag233.xml><?xml version="1.0" encoding="utf-8"?>
<p:tagLst xmlns:a="http://schemas.openxmlformats.org/drawingml/2006/main" xmlns:r="http://schemas.openxmlformats.org/officeDocument/2006/relationships" xmlns:p="http://schemas.openxmlformats.org/presentationml/2006/main">
  <p:tag name="ORIGINALHEIGHT" val="0.2380954"/>
  <p:tag name="ORIGINALWIDTH" val="2.738095"/>
  <p:tag name="EMFCHILD" val="True"/>
</p:tagLst>
</file>

<file path=ppt/tags/tag2330.xml><?xml version="1.0" encoding="utf-8"?>
<p:tagLst xmlns:a="http://schemas.openxmlformats.org/drawingml/2006/main" xmlns:r="http://schemas.openxmlformats.org/officeDocument/2006/relationships" xmlns:p="http://schemas.openxmlformats.org/presentationml/2006/main">
  <p:tag name="ORIGINALHEIGHT" val="1.358367"/>
  <p:tag name="ORIGINALWIDTH" val="0.5433315"/>
  <p:tag name="EMFCHILD" val="True"/>
</p:tagLst>
</file>

<file path=ppt/tags/tag2331.xml><?xml version="1.0" encoding="utf-8"?>
<p:tagLst xmlns:a="http://schemas.openxmlformats.org/drawingml/2006/main" xmlns:r="http://schemas.openxmlformats.org/officeDocument/2006/relationships" xmlns:p="http://schemas.openxmlformats.org/presentationml/2006/main">
  <p:tag name="ORIGINALHEIGHT" val="2.86356"/>
  <p:tag name="ORIGINALWIDTH" val="1.521296"/>
  <p:tag name="EMFCHILD" val="True"/>
</p:tagLst>
</file>

<file path=ppt/tags/tag2332.xml><?xml version="1.0" encoding="utf-8"?>
<p:tagLst xmlns:a="http://schemas.openxmlformats.org/drawingml/2006/main" xmlns:r="http://schemas.openxmlformats.org/officeDocument/2006/relationships" xmlns:p="http://schemas.openxmlformats.org/presentationml/2006/main">
  <p:tag name="ORIGINALHEIGHT" val="1.431791"/>
  <p:tag name="ORIGINALWIDTH" val="3.984347"/>
  <p:tag name="EMFCHILD" val="True"/>
</p:tagLst>
</file>

<file path=ppt/tags/tag2333.xml><?xml version="1.0" encoding="utf-8"?>
<p:tagLst xmlns:a="http://schemas.openxmlformats.org/drawingml/2006/main" xmlns:r="http://schemas.openxmlformats.org/officeDocument/2006/relationships" xmlns:p="http://schemas.openxmlformats.org/presentationml/2006/main">
  <p:tag name="ORIGINALHEIGHT" val="4.075077"/>
  <p:tag name="ORIGINALWIDTH" val="1.992185"/>
  <p:tag name="EMFCHILD" val="True"/>
</p:tagLst>
</file>

<file path=ppt/tags/tag2334.xml><?xml version="1.0" encoding="utf-8"?>
<p:tagLst xmlns:a="http://schemas.openxmlformats.org/drawingml/2006/main" xmlns:r="http://schemas.openxmlformats.org/officeDocument/2006/relationships" xmlns:p="http://schemas.openxmlformats.org/presentationml/2006/main">
  <p:tag name="ORIGINALHEIGHT" val="0.6608214"/>
  <p:tag name="ORIGINALWIDTH" val="0.6519842"/>
  <p:tag name="EMFCHILD" val="True"/>
</p:tagLst>
</file>

<file path=ppt/tags/tag2335.xml><?xml version="1.0" encoding="utf-8"?>
<p:tagLst xmlns:a="http://schemas.openxmlformats.org/drawingml/2006/main" xmlns:r="http://schemas.openxmlformats.org/officeDocument/2006/relationships" xmlns:p="http://schemas.openxmlformats.org/presentationml/2006/main">
  <p:tag name="ORIGINALHEIGHT" val="4.221926"/>
  <p:tag name="ORIGINALWIDTH" val="2.499284"/>
  <p:tag name="EMFCHILD" val="True"/>
</p:tagLst>
</file>

<file path=ppt/tags/tag2336.xml><?xml version="1.0" encoding="utf-8"?>
<p:tagLst xmlns:a="http://schemas.openxmlformats.org/drawingml/2006/main" xmlns:r="http://schemas.openxmlformats.org/officeDocument/2006/relationships" xmlns:p="http://schemas.openxmlformats.org/presentationml/2006/main">
  <p:tag name="ORIGINALHEIGHT" val="4.221926"/>
  <p:tag name="ORIGINALWIDTH" val="2.499284"/>
  <p:tag name="EMFCHILD" val="True"/>
</p:tagLst>
</file>

<file path=ppt/tags/tag2337.xml><?xml version="1.0" encoding="utf-8"?>
<p:tagLst xmlns:a="http://schemas.openxmlformats.org/drawingml/2006/main" xmlns:r="http://schemas.openxmlformats.org/officeDocument/2006/relationships" xmlns:p="http://schemas.openxmlformats.org/presentationml/2006/main">
  <p:tag name="ORIGINALHEIGHT" val="2.790135"/>
  <p:tag name="ORIGINALWIDTH" val="3.549691"/>
  <p:tag name="EMFCHILD" val="True"/>
</p:tagLst>
</file>

<file path=ppt/tags/tag2338.xml><?xml version="1.0" encoding="utf-8"?>
<p:tagLst xmlns:a="http://schemas.openxmlformats.org/drawingml/2006/main" xmlns:r="http://schemas.openxmlformats.org/officeDocument/2006/relationships" xmlns:p="http://schemas.openxmlformats.org/presentationml/2006/main">
  <p:tag name="ORIGINALHEIGHT" val="2.86356"/>
  <p:tag name="ORIGINALWIDTH" val="1.557529"/>
  <p:tag name="EMFCHILD" val="True"/>
</p:tagLst>
</file>

<file path=ppt/tags/tag2339.xml><?xml version="1.0" encoding="utf-8"?>
<p:tagLst xmlns:a="http://schemas.openxmlformats.org/drawingml/2006/main" xmlns:r="http://schemas.openxmlformats.org/officeDocument/2006/relationships" xmlns:p="http://schemas.openxmlformats.org/presentationml/2006/main">
  <p:tag name="ORIGINALHEIGHT" val="1.321643"/>
  <p:tag name="ORIGINALWIDTH" val="0.5433315"/>
  <p:tag name="EMFCHILD" val="True"/>
</p:tagLst>
</file>

<file path=ppt/tags/tag234.xml><?xml version="1.0" encoding="utf-8"?>
<p:tagLst xmlns:a="http://schemas.openxmlformats.org/drawingml/2006/main" xmlns:r="http://schemas.openxmlformats.org/officeDocument/2006/relationships" xmlns:p="http://schemas.openxmlformats.org/presentationml/2006/main">
  <p:tag name="ORIGINALHEIGHT" val="2.440497"/>
  <p:tag name="ORIGINALWIDTH" val="2.2024"/>
  <p:tag name="EMFCHILD" val="True"/>
</p:tagLst>
</file>

<file path=ppt/tags/tag2340.xml><?xml version="1.0" encoding="utf-8"?>
<p:tagLst xmlns:a="http://schemas.openxmlformats.org/drawingml/2006/main" xmlns:r="http://schemas.openxmlformats.org/officeDocument/2006/relationships" xmlns:p="http://schemas.openxmlformats.org/presentationml/2006/main">
  <p:tag name="ORIGINALHEIGHT" val="2.86356"/>
  <p:tag name="ORIGINALWIDTH" val="1.521296"/>
  <p:tag name="EMFCHILD" val="True"/>
</p:tagLst>
</file>

<file path=ppt/tags/tag2341.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LATEXADDIN" val="\documentclass{article}&#10;\usepackage[T1]{fontenc}&#10;\usepackage[utf8]{inputenc}&#10;\usepackage{amsmath,amssymb}&#10;\usepackage{lmodern}&#10;\pagestyle{empty}&#10;\begin{document}&#10;\begin{align*}&#10;&amp;\omega_{2,1}=\\&#10;&amp;1.39\omega_{1,1}&#10;\end{align*}&#10;\end{document}&#10;"/>
  <p:tag name="IGUANATEXSIZE" val="21"/>
  <p:tag name="IGUANATEXCURSOR" val="22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342.xml><?xml version="1.0" encoding="utf-8"?>
<p:tagLst xmlns:a="http://schemas.openxmlformats.org/drawingml/2006/main" xmlns:r="http://schemas.openxmlformats.org/officeDocument/2006/relationships" xmlns:p="http://schemas.openxmlformats.org/presentationml/2006/main">
  <p:tag name="ORIGINALHEIGHT" val="2.857143"/>
  <p:tag name="ORIGINALWIDTH" val="1.845257"/>
  <p:tag name="EMFCHILD" val="True"/>
</p:tagLst>
</file>

<file path=ppt/tags/tag2343.xml><?xml version="1.0" encoding="utf-8"?>
<p:tagLst xmlns:a="http://schemas.openxmlformats.org/drawingml/2006/main" xmlns:r="http://schemas.openxmlformats.org/officeDocument/2006/relationships" xmlns:p="http://schemas.openxmlformats.org/presentationml/2006/main">
  <p:tag name="ORIGINALHEIGHT" val="1.309524"/>
  <p:tag name="ORIGINALWIDTH" val="0.535733"/>
  <p:tag name="EMFCHILD" val="True"/>
</p:tagLst>
</file>

<file path=ppt/tags/tag2344.xml><?xml version="1.0" encoding="utf-8"?>
<p:tagLst xmlns:a="http://schemas.openxmlformats.org/drawingml/2006/main" xmlns:r="http://schemas.openxmlformats.org/officeDocument/2006/relationships" xmlns:p="http://schemas.openxmlformats.org/presentationml/2006/main">
  <p:tag name="ORIGINALHEIGHT" val="2.857143"/>
  <p:tag name="ORIGINALWIDTH" val="1.547619"/>
  <p:tag name="EMFCHILD" val="True"/>
</p:tagLst>
</file>

<file path=ppt/tags/tag2345.xml><?xml version="1.0" encoding="utf-8"?>
<p:tagLst xmlns:a="http://schemas.openxmlformats.org/drawingml/2006/main" xmlns:r="http://schemas.openxmlformats.org/officeDocument/2006/relationships" xmlns:p="http://schemas.openxmlformats.org/presentationml/2006/main">
  <p:tag name="ORIGINALHEIGHT" val="1.428571"/>
  <p:tag name="ORIGINALWIDTH" val="3.988114"/>
  <p:tag name="EMFCHILD" val="True"/>
</p:tagLst>
</file>

<file path=ppt/tags/tag2346.xml><?xml version="1.0" encoding="utf-8"?>
<p:tagLst xmlns:a="http://schemas.openxmlformats.org/drawingml/2006/main" xmlns:r="http://schemas.openxmlformats.org/officeDocument/2006/relationships" xmlns:p="http://schemas.openxmlformats.org/presentationml/2006/main">
  <p:tag name="ORIGINALHEIGHT" val="4.107161"/>
  <p:tag name="ORIGINALWIDTH" val="2.02381"/>
  <p:tag name="EMFCHILD" val="True"/>
</p:tagLst>
</file>

<file path=ppt/tags/tag2347.xml><?xml version="1.0" encoding="utf-8"?>
<p:tagLst xmlns:a="http://schemas.openxmlformats.org/drawingml/2006/main" xmlns:r="http://schemas.openxmlformats.org/officeDocument/2006/relationships" xmlns:p="http://schemas.openxmlformats.org/presentationml/2006/main">
  <p:tag name="ORIGINALHEIGHT" val="0.6547806"/>
  <p:tag name="ORIGINALWIDTH" val="0.6547807"/>
  <p:tag name="EMFCHILD" val="True"/>
</p:tagLst>
</file>

<file path=ppt/tags/tag2348.xml><?xml version="1.0" encoding="utf-8"?>
<p:tagLst xmlns:a="http://schemas.openxmlformats.org/drawingml/2006/main" xmlns:r="http://schemas.openxmlformats.org/officeDocument/2006/relationships" xmlns:p="http://schemas.openxmlformats.org/presentationml/2006/main">
  <p:tag name="ORIGINALHEIGHT" val="4.285714"/>
  <p:tag name="ORIGINALWIDTH" val="2.5"/>
  <p:tag name="EMFCHILD" val="True"/>
</p:tagLst>
</file>

<file path=ppt/tags/tag2349.xml><?xml version="1.0" encoding="utf-8"?>
<p:tagLst xmlns:a="http://schemas.openxmlformats.org/drawingml/2006/main" xmlns:r="http://schemas.openxmlformats.org/officeDocument/2006/relationships" xmlns:p="http://schemas.openxmlformats.org/presentationml/2006/main">
  <p:tag name="ORIGINALHEIGHT" val="4.285714"/>
  <p:tag name="ORIGINALWIDTH" val="2.5"/>
  <p:tag name="EMFCHILD" val="True"/>
</p:tagLst>
</file>

<file path=ppt/tags/tag235.xml><?xml version="1.0" encoding="utf-8"?>
<p:tagLst xmlns:a="http://schemas.openxmlformats.org/drawingml/2006/main" xmlns:r="http://schemas.openxmlformats.org/officeDocument/2006/relationships" xmlns:p="http://schemas.openxmlformats.org/presentationml/2006/main">
  <p:tag name="ORIGINALHEIGHT" val="2.500002"/>
  <p:tag name="ORIGINALWIDTH" val="1.369066"/>
  <p:tag name="EMFCHILD" val="True"/>
</p:tagLst>
</file>

<file path=ppt/tags/tag2350.xml><?xml version="1.0" encoding="utf-8"?>
<p:tagLst xmlns:a="http://schemas.openxmlformats.org/drawingml/2006/main" xmlns:r="http://schemas.openxmlformats.org/officeDocument/2006/relationships" xmlns:p="http://schemas.openxmlformats.org/presentationml/2006/main">
  <p:tag name="ORIGINALHEIGHT" val="2.797638"/>
  <p:tag name="ORIGINALWIDTH" val="3.571429"/>
  <p:tag name="EMFCHILD" val="True"/>
</p:tagLst>
</file>

<file path=ppt/tags/tag2351.xml><?xml version="1.0" encoding="utf-8"?>
<p:tagLst xmlns:a="http://schemas.openxmlformats.org/drawingml/2006/main" xmlns:r="http://schemas.openxmlformats.org/officeDocument/2006/relationships" xmlns:p="http://schemas.openxmlformats.org/presentationml/2006/main">
  <p:tag name="ORIGINALHEIGHT" val="2.857143"/>
  <p:tag name="ORIGINALWIDTH" val="1.547619"/>
  <p:tag name="EMFCHILD" val="True"/>
</p:tagLst>
</file>

<file path=ppt/tags/tag2352.xml><?xml version="1.0" encoding="utf-8"?>
<p:tagLst xmlns:a="http://schemas.openxmlformats.org/drawingml/2006/main" xmlns:r="http://schemas.openxmlformats.org/officeDocument/2006/relationships" xmlns:p="http://schemas.openxmlformats.org/presentationml/2006/main">
  <p:tag name="ORIGINALHEIGHT" val="1.369066"/>
  <p:tag name="ORIGINALWIDTH" val="0.535733"/>
  <p:tag name="EMFCHILD" val="True"/>
</p:tagLst>
</file>

<file path=ppt/tags/tag2353.xml><?xml version="1.0" encoding="utf-8"?>
<p:tagLst xmlns:a="http://schemas.openxmlformats.org/drawingml/2006/main" xmlns:r="http://schemas.openxmlformats.org/officeDocument/2006/relationships" xmlns:p="http://schemas.openxmlformats.org/presentationml/2006/main">
  <p:tag name="ORIGINALHEIGHT" val="2.857143"/>
  <p:tag name="ORIGINALWIDTH" val="1.547619"/>
  <p:tag name="EMFCHILD" val="True"/>
</p:tagLst>
</file>

<file path=ppt/tags/tag2354.xml><?xml version="1.0" encoding="utf-8"?>
<p:tagLst xmlns:a="http://schemas.openxmlformats.org/drawingml/2006/main" xmlns:r="http://schemas.openxmlformats.org/officeDocument/2006/relationships" xmlns:p="http://schemas.openxmlformats.org/presentationml/2006/main">
  <p:tag name="ORIGINALHEIGHT" val="3.333333"/>
  <p:tag name="ORIGINALWIDTH" val="3.690475"/>
  <p:tag name="LATEXADDIN" val="\documentclass{article}&#10;\usepackage[T1]{fontenc}&#10;\usepackage[utf8]{inputenc}&#10;\usepackage{amsmath,amssymb}&#10;\usepackage{lmodern}&#10;\pagestyle{empty}&#10;\begin{document}&#10;$\omega_{1,1}$&#10;\end{document}&#10;"/>
  <p:tag name="IGUANATEXSIZE" val="21"/>
  <p:tag name="IGUANATEXCURSOR" val="176"/>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355.xml><?xml version="1.0" encoding="utf-8"?>
<p:tagLst xmlns:a="http://schemas.openxmlformats.org/drawingml/2006/main" xmlns:r="http://schemas.openxmlformats.org/officeDocument/2006/relationships" xmlns:p="http://schemas.openxmlformats.org/presentationml/2006/main">
  <p:tag name="ORIGINALHEIGHT" val="3.452381"/>
  <p:tag name="ORIGINALWIDTH" val="1.547619"/>
  <p:tag name="EMFCHILD" val="True"/>
</p:tagLst>
</file>

<file path=ppt/tags/tag2356.xml><?xml version="1.0" encoding="utf-8"?>
<p:tagLst xmlns:a="http://schemas.openxmlformats.org/drawingml/2006/main" xmlns:r="http://schemas.openxmlformats.org/officeDocument/2006/relationships" xmlns:p="http://schemas.openxmlformats.org/presentationml/2006/main">
  <p:tag name="ORIGINALHEIGHT" val="1.607162"/>
  <p:tag name="ORIGINALWIDTH" val="0.595238"/>
  <p:tag name="EMFCHILD" val="True"/>
</p:tagLst>
</file>

<file path=ppt/tags/tag2357.xml><?xml version="1.0" encoding="utf-8"?>
<p:tagLst xmlns:a="http://schemas.openxmlformats.org/drawingml/2006/main" xmlns:r="http://schemas.openxmlformats.org/officeDocument/2006/relationships" xmlns:p="http://schemas.openxmlformats.org/presentationml/2006/main">
  <p:tag name="ORIGINALHEIGHT" val="3.452381"/>
  <p:tag name="ORIGINALWIDTH" val="1.547619"/>
  <p:tag name="EMFCHILD" val="True"/>
</p:tagLst>
</file>

<file path=ppt/tags/tag2358.xml><?xml version="1.0" encoding="utf-8"?>
<p:tagLst xmlns:a="http://schemas.openxmlformats.org/drawingml/2006/main" xmlns:r="http://schemas.openxmlformats.org/officeDocument/2006/relationships" xmlns:p="http://schemas.openxmlformats.org/presentationml/2006/main">
  <p:tag name="ORIGINALHEIGHT" val="17.7976"/>
  <p:tag name="ORIGINALWIDTH" val="29.8214"/>
  <p:tag name="LATEXADDIN" val="\documentclass{article}&#10;\usepackage[T1]{fontenc}&#10;\usepackage[utf8]{inputenc}&#10;\usepackage{amsmath,amssymb}&#10;\usepackage{lmodern}&#10;\pagestyle{empty}&#10;\begin{document}&#10;\[&#10;\left\{&#10;\begin{aligned}&#10;&amp; x=r\cos\theta\\&#10;&amp; y= r\sin\theta&#10;\end{aligned}&#10;\right.&#10;\]&#10;\end{document}&#10;"/>
  <p:tag name="IGUANATEXSIZE" val="21"/>
  <p:tag name="IGUANATEXCURSOR" val="248"/>
  <p:tag name="TRANSPARENCY" val="True"/>
  <p:tag name="FILENAME" val=""/>
  <p:tag name="LATEXENGINEID" val="1"/>
  <p:tag name="TEMPFOLDER" val="D:\temp\"/>
  <p:tag name="LATEXFORMHEIGHT" val="312"/>
  <p:tag name="LATEXFORMWIDTH" val="384"/>
  <p:tag name="LATEXFORMWRAP" val="True"/>
  <p:tag name="BITMAPVECTOR" val="1"/>
</p:tagLst>
</file>

<file path=ppt/tags/tag2359.xml><?xml version="1.0" encoding="utf-8"?>
<p:tagLst xmlns:a="http://schemas.openxmlformats.org/drawingml/2006/main" xmlns:r="http://schemas.openxmlformats.org/officeDocument/2006/relationships" xmlns:p="http://schemas.openxmlformats.org/presentationml/2006/main">
  <p:tag name="ORIGINALHEIGHT" val="13.57143"/>
  <p:tag name="ORIGINALWIDTH" val="86.42859"/>
  <p:tag name="LATEXADDIN" val="\documentclass{article}&#10;\usepackage[T1]{fontenc}&#10;\usepackage[utf8]{inputenc}&#10;\usepackage{amsmath,amssymb}&#10;\usepackage{lmodern}&#10;\pagestyle{empty}&#10;\begin{document}&#10;\[&#10;\Delta = \nabla\cdot\nabla = \frac{\partial^2}{\partial r^2}&#10;+\frac{1}{r}\,\frac{\partial}{\partial r}+\frac{1}{r^2}\,\frac{\partial^2}{\partial\theta^2}&#10;\]&#10;\end{document}&#10;"/>
  <p:tag name="IGUANATEXSIZE" val="21"/>
  <p:tag name="IGUANATEXCURSOR" val="182"/>
  <p:tag name="TRANSPARENCY" val="True"/>
  <p:tag name="FILENAME" val=""/>
  <p:tag name="LATEXENGINEID" val="1"/>
  <p:tag name="TEMPFOLDER" val="D:\temp\"/>
  <p:tag name="LATEXFORMHEIGHT" val="312"/>
  <p:tag name="LATEXFORMWIDTH" val="384"/>
  <p:tag name="LATEXFORMWRAP" val="True"/>
  <p:tag name="BITMAPVECTOR" val="1"/>
</p:tagLst>
</file>

<file path=ppt/tags/tag236.xml><?xml version="1.0" encoding="utf-8"?>
<p:tagLst xmlns:a="http://schemas.openxmlformats.org/drawingml/2006/main" xmlns:r="http://schemas.openxmlformats.org/officeDocument/2006/relationships" xmlns:p="http://schemas.openxmlformats.org/presentationml/2006/main">
  <p:tag name="ORIGINALHEIGHT" val="5.357147"/>
  <p:tag name="ORIGINALWIDTH" val="1.071429"/>
  <p:tag name="EMFCHILD" val="True"/>
</p:tagLst>
</file>

<file path=ppt/tags/tag2360.xml><?xml version="1.0" encoding="utf-8"?>
<p:tagLst xmlns:a="http://schemas.openxmlformats.org/drawingml/2006/main" xmlns:r="http://schemas.openxmlformats.org/officeDocument/2006/relationships" xmlns:p="http://schemas.openxmlformats.org/presentationml/2006/main">
  <p:tag name="OUTPUTDPI" val="1200"/>
  <p:tag name="ORIGINALHEIGHT" val="304.5425"/>
  <p:tag name="ORIGINALWIDTH" val="1900.015"/>
  <p:tag name="LATEXADDIN" val="\documentclass{article}&#10;\usepackage[T1]{fontenc}&#10;\usepackage[utf8]{inputenc}&#10;\usepackage{amsmath,amssymb}&#10;\usepackage{lmodern}&#10;\pagestyle{empty}&#10;\begin{document}&#10;\[&#10;\frac{\partial^2 u}{\partial t^2}=c^2\left\{ \frac{\partial^2 u}{\partial r^2}&#10;+\frac{1}{r}\,\frac{\partial u}{\partial r}+\frac{1}{r^2}\,\frac{\partial^2 u}{\partial\theta^2}&#10;\right\}&#10;\]&#10;\end{document}&#10;"/>
  <p:tag name="IGUANATEXSIZE" val="21"/>
  <p:tag name="IGUANATEXCURSOR" val="321"/>
  <p:tag name="TRANSPARENCY" val="True"/>
  <p:tag name="FILENAME" val=""/>
  <p:tag name="LATEXENGINEID" val="1"/>
  <p:tag name="TEMPFOLDER" val="D:\temp\"/>
  <p:tag name="LATEXFORMHEIGHT" val="312"/>
  <p:tag name="LATEXFORMWIDTH" val="384"/>
  <p:tag name="LATEXFORMWRAP" val="True"/>
  <p:tag name="BITMAPVECTOR" val="0"/>
</p:tagLst>
</file>

<file path=ppt/tags/tag2361.xml><?xml version="1.0" encoding="utf-8"?>
<p:tagLst xmlns:a="http://schemas.openxmlformats.org/drawingml/2006/main" xmlns:r="http://schemas.openxmlformats.org/officeDocument/2006/relationships" xmlns:p="http://schemas.openxmlformats.org/presentationml/2006/main">
  <p:tag name="OUTPUTDPI" val="1200"/>
  <p:tag name="ORIGINALHEIGHT" val="446.9441"/>
  <p:tag name="ORIGINALWIDTH" val="2703.412"/>
  <p:tag name="LATEXADDIN" val="\documentclass{article}&#10;\usepackage[T1]{fontenc}&#10;\usepackage[utf8]{inputenc}&#10;\usepackage{amsmath,amssymb}&#10;\usepackage{lmodern}&#10;\pagestyle{empty}&#10;\begin{document}&#10;\begin{align*}&#10;&amp;&#10;u(R,\theta,t)=0,\\&#10;&amp;u(r, \pi, t)=u(r,-\pi,t),\quad&#10;\frac{\partial u}{\partial \theta}(r,\pi,t) = \frac{\partial u}{\partial \theta}(r,-\pi,t)&#10;\end{align*}&#10;\end{document}&#10;"/>
  <p:tag name="IGUANATEXSIZE" val="21"/>
  <p:tag name="IGUANATEXCURSOR" val="199"/>
  <p:tag name="TRANSPARENCY" val="True"/>
  <p:tag name="FILENAME" val=""/>
  <p:tag name="LATEXENGINEID" val="0"/>
  <p:tag name="TEMPFOLDER" val="D:\temp\"/>
  <p:tag name="LATEXFORMHEIGHT" val="312"/>
  <p:tag name="LATEXFORMWIDTH" val="384"/>
  <p:tag name="LATEXFORMWRAP" val="True"/>
  <p:tag name="BITMAPVECTOR" val="0"/>
</p:tagLst>
</file>

<file path=ppt/tags/tag2362.xml><?xml version="1.0" encoding="utf-8"?>
<p:tagLst xmlns:a="http://schemas.openxmlformats.org/drawingml/2006/main" xmlns:r="http://schemas.openxmlformats.org/officeDocument/2006/relationships" xmlns:p="http://schemas.openxmlformats.org/presentationml/2006/main">
  <p:tag name="ORIGINALHEIGHT" val="4.404764"/>
  <p:tag name="ORIGINALWIDTH" val="4.22621"/>
  <p:tag name="LATEXADDIN" val="\documentclass{article}&#10;\usepackage[T1]{fontenc}&#10;\usepackage[utf8]{inputenc}&#10;\usepackage{amsmath,amssymb}&#10;\usepackage{lmodern}&#10;\pagestyle{empty}&#10;\begin{document}&#10;\[&#10;\Delta = \nabla\cdot\nabla = \frac{\partial^2}{\partial r^2}&#10;+\frac{1}{r}\,\frac{\partial}{\partial r}+\frac{1}{r^2}\,\frac{\partial^2}{\partial\theta^2}&#10;\]&#10;\end{document}&#10;"/>
  <p:tag name="IGUANATEXSIZE" val="21"/>
  <p:tag name="IGUANATEXCURSOR" val="18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363.xml><?xml version="1.0" encoding="utf-8"?>
<p:tagLst xmlns:a="http://schemas.openxmlformats.org/drawingml/2006/main" xmlns:r="http://schemas.openxmlformats.org/officeDocument/2006/relationships" xmlns:p="http://schemas.openxmlformats.org/presentationml/2006/main">
  <p:tag name="ORIGINALHEIGHT" val="1.428572"/>
  <p:tag name="ORIGINALWIDTH" val="3.75002"/>
  <p:tag name="EMFCHILD" val="True"/>
</p:tagLst>
</file>

<file path=ppt/tags/tag2364.xml><?xml version="1.0" encoding="utf-8"?>
<p:tagLst xmlns:a="http://schemas.openxmlformats.org/drawingml/2006/main" xmlns:r="http://schemas.openxmlformats.org/officeDocument/2006/relationships" xmlns:p="http://schemas.openxmlformats.org/presentationml/2006/main">
  <p:tag name="ORIGINALHEIGHT" val="4.345259"/>
  <p:tag name="ORIGINALWIDTH" val="4.166667"/>
  <p:tag name="EMFCHILD" val="True"/>
</p:tagLst>
</file>

<file path=ppt/tags/tag2365.xml><?xml version="1.0" encoding="utf-8"?>
<p:tagLst xmlns:a="http://schemas.openxmlformats.org/drawingml/2006/main" xmlns:r="http://schemas.openxmlformats.org/officeDocument/2006/relationships" xmlns:p="http://schemas.openxmlformats.org/presentationml/2006/main">
  <p:tag name="ORIGINALHEIGHT" val="0.654781"/>
  <p:tag name="ORIGINALWIDTH" val="0.5952382"/>
  <p:tag name="EMFCHILD" val="True"/>
</p:tagLst>
</file>

<file path=ppt/tags/tag2366.xml><?xml version="1.0" encoding="utf-8"?>
<p:tagLst xmlns:a="http://schemas.openxmlformats.org/drawingml/2006/main" xmlns:r="http://schemas.openxmlformats.org/officeDocument/2006/relationships" xmlns:p="http://schemas.openxmlformats.org/presentationml/2006/main">
  <p:tag name="ORIGINALHEIGHT" val="4.345259"/>
  <p:tag name="ORIGINALWIDTH" val="4.166667"/>
  <p:tag name="EMFCHILD" val="True"/>
</p:tagLst>
</file>

<file path=ppt/tags/tag2367.xml><?xml version="1.0" encoding="utf-8"?>
<p:tagLst xmlns:a="http://schemas.openxmlformats.org/drawingml/2006/main" xmlns:r="http://schemas.openxmlformats.org/officeDocument/2006/relationships" xmlns:p="http://schemas.openxmlformats.org/presentationml/2006/main">
  <p:tag name="ORIGINALHEIGHT" val="1.428572"/>
  <p:tag name="ORIGINALWIDTH" val="3.75002"/>
  <p:tag name="EMFCHILD" val="True"/>
</p:tagLst>
</file>

<file path=ppt/tags/tag2368.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69.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5"/>
  <p:tag name="EMFCHILD" val="True"/>
</p:tagLst>
</file>

<file path=ppt/tags/tag237.xml><?xml version="1.0" encoding="utf-8"?>
<p:tagLst xmlns:a="http://schemas.openxmlformats.org/drawingml/2006/main" xmlns:r="http://schemas.openxmlformats.org/officeDocument/2006/relationships" xmlns:p="http://schemas.openxmlformats.org/presentationml/2006/main">
  <p:tag name="ORIGINALHEIGHT" val="0.5357334"/>
  <p:tag name="ORIGINALWIDTH" val="0.4761904"/>
  <p:tag name="EMFCHILD" val="True"/>
</p:tagLst>
</file>

<file path=ppt/tags/tag2370.xml><?xml version="1.0" encoding="utf-8"?>
<p:tagLst xmlns:a="http://schemas.openxmlformats.org/drawingml/2006/main" xmlns:r="http://schemas.openxmlformats.org/officeDocument/2006/relationships" xmlns:p="http://schemas.openxmlformats.org/presentationml/2006/main">
  <p:tag name="ORIGINALHEIGHT" val="0.2380954"/>
  <p:tag name="ORIGINALWIDTH" val="8.630973"/>
  <p:tag name="EMFCHILD" val="True"/>
</p:tagLst>
</file>

<file path=ppt/tags/tag2371.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72.xml><?xml version="1.0" encoding="utf-8"?>
<p:tagLst xmlns:a="http://schemas.openxmlformats.org/drawingml/2006/main" xmlns:r="http://schemas.openxmlformats.org/officeDocument/2006/relationships" xmlns:p="http://schemas.openxmlformats.org/presentationml/2006/main">
  <p:tag name="ORIGINALHEIGHT" val="2.797639"/>
  <p:tag name="ORIGINALWIDTH" val="2.321448"/>
  <p:tag name="EMFCHILD" val="True"/>
</p:tagLst>
</file>

<file path=ppt/tags/tag2373.xml><?xml version="1.0" encoding="utf-8"?>
<p:tagLst xmlns:a="http://schemas.openxmlformats.org/drawingml/2006/main" xmlns:r="http://schemas.openxmlformats.org/officeDocument/2006/relationships" xmlns:p="http://schemas.openxmlformats.org/presentationml/2006/main">
  <p:tag name="ORIGINALHEIGHT" val="2.857144"/>
  <p:tag name="ORIGINALWIDTH" val="1.72621"/>
  <p:tag name="EMFCHILD" val="True"/>
</p:tagLst>
</file>

<file path=ppt/tags/tag2374.xml><?xml version="1.0" encoding="utf-8"?>
<p:tagLst xmlns:a="http://schemas.openxmlformats.org/drawingml/2006/main" xmlns:r="http://schemas.openxmlformats.org/officeDocument/2006/relationships" xmlns:p="http://schemas.openxmlformats.org/presentationml/2006/main">
  <p:tag name="ORIGINALHEIGHT" val="4.107163"/>
  <p:tag name="ORIGINALWIDTH" val="3.809524"/>
  <p:tag name="EMFCHILD" val="True"/>
</p:tagLst>
</file>

<file path=ppt/tags/tag2375.xml><?xml version="1.0" encoding="utf-8"?>
<p:tagLst xmlns:a="http://schemas.openxmlformats.org/drawingml/2006/main" xmlns:r="http://schemas.openxmlformats.org/officeDocument/2006/relationships" xmlns:p="http://schemas.openxmlformats.org/presentationml/2006/main">
  <p:tag name="ORIGINALHEIGHT" val="4.047621"/>
  <p:tag name="ORIGINALWIDTH" val="1.904762"/>
  <p:tag name="EMFCHILD" val="True"/>
</p:tagLst>
</file>

<file path=ppt/tags/tag2376.xml><?xml version="1.0" encoding="utf-8"?>
<p:tagLst xmlns:a="http://schemas.openxmlformats.org/drawingml/2006/main" xmlns:r="http://schemas.openxmlformats.org/officeDocument/2006/relationships" xmlns:p="http://schemas.openxmlformats.org/presentationml/2006/main">
  <p:tag name="ORIGINALHEIGHT" val="0.2380954"/>
  <p:tag name="ORIGINALWIDTH" val="2.857143"/>
  <p:tag name="EMFCHILD" val="True"/>
</p:tagLst>
</file>

<file path=ppt/tags/tag2377.xml><?xml version="1.0" encoding="utf-8"?>
<p:tagLst xmlns:a="http://schemas.openxmlformats.org/drawingml/2006/main" xmlns:r="http://schemas.openxmlformats.org/officeDocument/2006/relationships" xmlns:p="http://schemas.openxmlformats.org/presentationml/2006/main">
  <p:tag name="ORIGINALHEIGHT" val="2.797639"/>
  <p:tag name="ORIGINALWIDTH" val="2.261905"/>
  <p:tag name="EMFCHILD" val="True"/>
</p:tagLst>
</file>

<file path=ppt/tags/tag2378.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79.xml><?xml version="1.0" encoding="utf-8"?>
<p:tagLst xmlns:a="http://schemas.openxmlformats.org/drawingml/2006/main" xmlns:r="http://schemas.openxmlformats.org/officeDocument/2006/relationships" xmlns:p="http://schemas.openxmlformats.org/presentationml/2006/main">
  <p:tag name="ORIGINALHEIGHT" val="0.2380954"/>
  <p:tag name="ORIGINALWIDTH" val="6.07143"/>
  <p:tag name="EMFCHILD" val="True"/>
</p:tagLst>
</file>

<file path=ppt/tags/tag238.xml><?xml version="1.0" encoding="utf-8"?>
<p:tagLst xmlns:a="http://schemas.openxmlformats.org/drawingml/2006/main" xmlns:r="http://schemas.openxmlformats.org/officeDocument/2006/relationships" xmlns:p="http://schemas.openxmlformats.org/presentationml/2006/main">
  <p:tag name="ORIGINALHEIGHT" val="2.440497"/>
  <p:tag name="ORIGINALWIDTH" val="2.261905"/>
  <p:tag name="EMFCHILD" val="True"/>
</p:tagLst>
</file>

<file path=ppt/tags/tag2380.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81.xml><?xml version="1.0" encoding="utf-8"?>
<p:tagLst xmlns:a="http://schemas.openxmlformats.org/drawingml/2006/main" xmlns:r="http://schemas.openxmlformats.org/officeDocument/2006/relationships" xmlns:p="http://schemas.openxmlformats.org/presentationml/2006/main">
  <p:tag name="ORIGINALHEIGHT" val="2.797639"/>
  <p:tag name="ORIGINALWIDTH" val="2.321448"/>
  <p:tag name="EMFCHILD" val="True"/>
</p:tagLst>
</file>

<file path=ppt/tags/tag2382.xml><?xml version="1.0" encoding="utf-8"?>
<p:tagLst xmlns:a="http://schemas.openxmlformats.org/drawingml/2006/main" xmlns:r="http://schemas.openxmlformats.org/officeDocument/2006/relationships" xmlns:p="http://schemas.openxmlformats.org/presentationml/2006/main">
  <p:tag name="ORIGINALHEIGHT" val="4.107163"/>
  <p:tag name="ORIGINALWIDTH" val="3.75002"/>
  <p:tag name="EMFCHILD" val="True"/>
</p:tagLst>
</file>

<file path=ppt/tags/tag2383.xml><?xml version="1.0" encoding="utf-8"?>
<p:tagLst xmlns:a="http://schemas.openxmlformats.org/drawingml/2006/main" xmlns:r="http://schemas.openxmlformats.org/officeDocument/2006/relationships" xmlns:p="http://schemas.openxmlformats.org/presentationml/2006/main">
  <p:tag name="ORIGINALHEIGHT" val="4.047621"/>
  <p:tag name="ORIGINALWIDTH" val="1.845257"/>
  <p:tag name="EMFCHILD" val="True"/>
</p:tagLst>
</file>

<file path=ppt/tags/tag2384.xml><?xml version="1.0" encoding="utf-8"?>
<p:tagLst xmlns:a="http://schemas.openxmlformats.org/drawingml/2006/main" xmlns:r="http://schemas.openxmlformats.org/officeDocument/2006/relationships" xmlns:p="http://schemas.openxmlformats.org/presentationml/2006/main">
  <p:tag name="ORIGINALHEIGHT" val="0.2380954"/>
  <p:tag name="ORIGINALWIDTH" val="5.297638"/>
  <p:tag name="EMFCHILD" val="True"/>
</p:tagLst>
</file>

<file path=ppt/tags/tag2385.xml><?xml version="1.0" encoding="utf-8"?>
<p:tagLst xmlns:a="http://schemas.openxmlformats.org/drawingml/2006/main" xmlns:r="http://schemas.openxmlformats.org/officeDocument/2006/relationships" xmlns:p="http://schemas.openxmlformats.org/presentationml/2006/main">
  <p:tag name="ORIGINALHEIGHT" val="2.797639"/>
  <p:tag name="ORIGINALWIDTH" val="2.321448"/>
  <p:tag name="EMFCHILD" val="True"/>
</p:tagLst>
</file>

<file path=ppt/tags/tag2386.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5"/>
  <p:tag name="EMFCHILD" val="True"/>
</p:tagLst>
</file>

<file path=ppt/tags/tag2387.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88.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5"/>
  <p:tag name="EMFCHILD" val="True"/>
</p:tagLst>
</file>

<file path=ppt/tags/tag2389.xml><?xml version="1.0" encoding="utf-8"?>
<p:tagLst xmlns:a="http://schemas.openxmlformats.org/drawingml/2006/main" xmlns:r="http://schemas.openxmlformats.org/officeDocument/2006/relationships" xmlns:p="http://schemas.openxmlformats.org/presentationml/2006/main">
  <p:tag name="ORIGINALHEIGHT" val="0.2380954"/>
  <p:tag name="ORIGINALWIDTH" val="8.690477"/>
  <p:tag name="EMFCHILD" val="True"/>
</p:tagLst>
</file>

<file path=ppt/tags/tag239.xml><?xml version="1.0" encoding="utf-8"?>
<p:tagLst xmlns:a="http://schemas.openxmlformats.org/drawingml/2006/main" xmlns:r="http://schemas.openxmlformats.org/officeDocument/2006/relationships" xmlns:p="http://schemas.openxmlformats.org/presentationml/2006/main">
  <p:tag name="ORIGINALHEIGHT" val="3.571431"/>
  <p:tag name="ORIGINALWIDTH" val="2.97619"/>
  <p:tag name="EMFCHILD" val="True"/>
</p:tagLst>
</file>

<file path=ppt/tags/tag2390.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1"/>
  <p:tag name="EMFCHILD" val="True"/>
</p:tagLst>
</file>

<file path=ppt/tags/tag2391.xml><?xml version="1.0" encoding="utf-8"?>
<p:tagLst xmlns:a="http://schemas.openxmlformats.org/drawingml/2006/main" xmlns:r="http://schemas.openxmlformats.org/officeDocument/2006/relationships" xmlns:p="http://schemas.openxmlformats.org/presentationml/2006/main">
  <p:tag name="ORIGINALHEIGHT" val="4.404764"/>
  <p:tag name="ORIGINALWIDTH" val="2.380953"/>
  <p:tag name="EMFCHILD" val="True"/>
</p:tagLst>
</file>

<file path=ppt/tags/tag2392.xml><?xml version="1.0" encoding="utf-8"?>
<p:tagLst xmlns:a="http://schemas.openxmlformats.org/drawingml/2006/main" xmlns:r="http://schemas.openxmlformats.org/officeDocument/2006/relationships" xmlns:p="http://schemas.openxmlformats.org/presentationml/2006/main">
  <p:tag name="ORIGINALHEIGHT" val="2.857144"/>
  <p:tag name="ORIGINALWIDTH" val="1.72621"/>
  <p:tag name="EMFCHILD" val="True"/>
</p:tagLst>
</file>

<file path=ppt/tags/tag2393.xml><?xml version="1.0" encoding="utf-8"?>
<p:tagLst xmlns:a="http://schemas.openxmlformats.org/drawingml/2006/main" xmlns:r="http://schemas.openxmlformats.org/officeDocument/2006/relationships" xmlns:p="http://schemas.openxmlformats.org/presentationml/2006/main">
  <p:tag name="ORIGINALHEIGHT" val="17.7976"/>
  <p:tag name="ORIGINALWIDTH" val="2.97619"/>
  <p:tag name="LATEXADDIN" val="\documentclass{article}&#10;\usepackage[T1]{fontenc}&#10;\usepackage[utf8]{inputenc}&#10;\usepackage{amsmath,amssymb}&#10;\usepackage{lmodern}&#10;\pagestyle{empty}&#10;\begin{document}&#10;\[&#10;\left\{&#10;\begin{aligned}&#10;&amp; x=r\cos\theta\\&#10;&amp; y= r\sin\theta&#10;\end{aligned}&#10;\right.&#10;\]&#10;\end{document}&#10;"/>
  <p:tag name="IGUANATEXSIZE" val="21"/>
  <p:tag name="IGUANATEXCURSOR" val="248"/>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394.xml><?xml version="1.0" encoding="utf-8"?>
<p:tagLst xmlns:a="http://schemas.openxmlformats.org/drawingml/2006/main" xmlns:r="http://schemas.openxmlformats.org/officeDocument/2006/relationships" xmlns:p="http://schemas.openxmlformats.org/presentationml/2006/main">
  <p:tag name="ORIGINALHEIGHT" val="2.738095"/>
  <p:tag name="ORIGINALWIDTH" val="2.857142"/>
  <p:tag name="EMFCHILD" val="True"/>
</p:tagLst>
</file>

<file path=ppt/tags/tag2395.xml><?xml version="1.0" encoding="utf-8"?>
<p:tagLst xmlns:a="http://schemas.openxmlformats.org/drawingml/2006/main" xmlns:r="http://schemas.openxmlformats.org/officeDocument/2006/relationships" xmlns:p="http://schemas.openxmlformats.org/presentationml/2006/main">
  <p:tag name="ORIGINALHEIGHT" val="1.369029"/>
  <p:tag name="ORIGINALWIDTH" val="3.809523"/>
  <p:tag name="EMFCHILD" val="True"/>
</p:tagLst>
</file>

<file path=ppt/tags/tag2396.xml><?xml version="1.0" encoding="utf-8"?>
<p:tagLst xmlns:a="http://schemas.openxmlformats.org/drawingml/2006/main" xmlns:r="http://schemas.openxmlformats.org/officeDocument/2006/relationships" xmlns:p="http://schemas.openxmlformats.org/presentationml/2006/main">
  <p:tag name="ORIGINALHEIGHT" val="2.738095"/>
  <p:tag name="ORIGINALWIDTH" val="2.321409"/>
  <p:tag name="EMFCHILD" val="True"/>
</p:tagLst>
</file>

<file path=ppt/tags/tag2397.xml><?xml version="1.0" encoding="utf-8"?>
<p:tagLst xmlns:a="http://schemas.openxmlformats.org/drawingml/2006/main" xmlns:r="http://schemas.openxmlformats.org/officeDocument/2006/relationships" xmlns:p="http://schemas.openxmlformats.org/presentationml/2006/main">
  <p:tag name="ORIGINALHEIGHT" val="2.738095"/>
  <p:tag name="ORIGINALWIDTH" val="2.202361"/>
  <p:tag name="EMFCHILD" val="True"/>
</p:tagLst>
</file>

<file path=ppt/tags/tag2398.xml><?xml version="1.0" encoding="utf-8"?>
<p:tagLst xmlns:a="http://schemas.openxmlformats.org/drawingml/2006/main" xmlns:r="http://schemas.openxmlformats.org/officeDocument/2006/relationships" xmlns:p="http://schemas.openxmlformats.org/presentationml/2006/main">
  <p:tag name="ORIGINALHEIGHT" val="2.738095"/>
  <p:tag name="ORIGINALWIDTH" val="2.559504"/>
  <p:tag name="EMFCHILD" val="True"/>
</p:tagLst>
</file>

<file path=ppt/tags/tag2399.xml><?xml version="1.0" encoding="utf-8"?>
<p:tagLst xmlns:a="http://schemas.openxmlformats.org/drawingml/2006/main" xmlns:r="http://schemas.openxmlformats.org/officeDocument/2006/relationships" xmlns:p="http://schemas.openxmlformats.org/presentationml/2006/main">
  <p:tag name="ORIGINALHEIGHT" val="2.738095"/>
  <p:tag name="ORIGINALWIDTH" val="1.904761"/>
  <p:tag name="EMFCHILD" val="True"/>
</p:tagLst>
</file>

<file path=ppt/tags/tag24.xml><?xml version="1.0" encoding="utf-8"?>
<p:tagLst xmlns:a="http://schemas.openxmlformats.org/drawingml/2006/main" xmlns:r="http://schemas.openxmlformats.org/officeDocument/2006/relationships" xmlns:p="http://schemas.openxmlformats.org/presentationml/2006/main">
  <p:tag name="ORIGINALHEIGHT" val="3.024206"/>
  <p:tag name="ORIGINALWIDTH" val="3.870968"/>
  <p:tag name="EMFCHILD" val="True"/>
</p:tagLst>
</file>

<file path=ppt/tags/tag240.xml><?xml version="1.0" encoding="utf-8"?>
<p:tagLst xmlns:a="http://schemas.openxmlformats.org/drawingml/2006/main" xmlns:r="http://schemas.openxmlformats.org/officeDocument/2006/relationships" xmlns:p="http://schemas.openxmlformats.org/presentationml/2006/main">
  <p:tag name="ORIGINALHEIGHT" val="2.440497"/>
  <p:tag name="ORIGINALWIDTH" val="2.2024"/>
  <p:tag name="EMFCHILD" val="True"/>
</p:tagLst>
</file>

<file path=ppt/tags/tag2400.xml><?xml version="1.0" encoding="utf-8"?>
<p:tagLst xmlns:a="http://schemas.openxmlformats.org/drawingml/2006/main" xmlns:r="http://schemas.openxmlformats.org/officeDocument/2006/relationships" xmlns:p="http://schemas.openxmlformats.org/presentationml/2006/main">
  <p:tag name="ORIGINALHEIGHT" val="4.285714"/>
  <p:tag name="ORIGINALWIDTH" val="2.380952"/>
  <p:tag name="EMFCHILD" val="True"/>
</p:tagLst>
</file>

<file path=ppt/tags/tag2401.xml><?xml version="1.0" encoding="utf-8"?>
<p:tagLst xmlns:a="http://schemas.openxmlformats.org/drawingml/2006/main" xmlns:r="http://schemas.openxmlformats.org/officeDocument/2006/relationships" xmlns:p="http://schemas.openxmlformats.org/presentationml/2006/main">
  <p:tag name="ORIGINALHEIGHT" val="3.809524"/>
  <p:tag name="ORIGINALWIDTH" val="2.678552"/>
  <p:tag name="EMFCHILD" val="True"/>
</p:tagLst>
</file>

<file path=ppt/tags/tag2402.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3"/>
  <p:tag name="EMFCHILD" val="True"/>
</p:tagLst>
</file>

<file path=ppt/tags/tag2403.xml><?xml version="1.0" encoding="utf-8"?>
<p:tagLst xmlns:a="http://schemas.openxmlformats.org/drawingml/2006/main" xmlns:r="http://schemas.openxmlformats.org/officeDocument/2006/relationships" xmlns:p="http://schemas.openxmlformats.org/presentationml/2006/main">
  <p:tag name="ORIGINALHEIGHT" val="2.678552"/>
  <p:tag name="ORIGINALWIDTH" val="2.380952"/>
  <p:tag name="EMFCHILD" val="True"/>
</p:tagLst>
</file>

<file path=ppt/tags/tag2404.xml><?xml version="1.0" encoding="utf-8"?>
<p:tagLst xmlns:a="http://schemas.openxmlformats.org/drawingml/2006/main" xmlns:r="http://schemas.openxmlformats.org/officeDocument/2006/relationships" xmlns:p="http://schemas.openxmlformats.org/presentationml/2006/main">
  <p:tag name="ORIGINALHEIGHT" val="2.738095"/>
  <p:tag name="ORIGINALWIDTH" val="1.904761"/>
  <p:tag name="EMFCHILD" val="True"/>
</p:tagLst>
</file>

<file path=ppt/tags/tag2405.xml><?xml version="1.0" encoding="utf-8"?>
<p:tagLst xmlns:a="http://schemas.openxmlformats.org/drawingml/2006/main" xmlns:r="http://schemas.openxmlformats.org/officeDocument/2006/relationships" xmlns:p="http://schemas.openxmlformats.org/presentationml/2006/main">
  <p:tag name="ORIGINALHEIGHT" val="3.928571"/>
  <p:tag name="ORIGINALWIDTH" val="1.249981"/>
  <p:tag name="EMFCHILD" val="True"/>
</p:tagLst>
</file>

<file path=ppt/tags/tag2406.xml><?xml version="1.0" encoding="utf-8"?>
<p:tagLst xmlns:a="http://schemas.openxmlformats.org/drawingml/2006/main" xmlns:r="http://schemas.openxmlformats.org/officeDocument/2006/relationships" xmlns:p="http://schemas.openxmlformats.org/presentationml/2006/main">
  <p:tag name="ORIGINALHEIGHT" val="2.619047"/>
  <p:tag name="ORIGINALWIDTH" val="2.916647"/>
  <p:tag name="EMFCHILD" val="True"/>
</p:tagLst>
</file>

<file path=ppt/tags/tag2407.xml><?xml version="1.0" encoding="utf-8"?>
<p:tagLst xmlns:a="http://schemas.openxmlformats.org/drawingml/2006/main" xmlns:r="http://schemas.openxmlformats.org/officeDocument/2006/relationships" xmlns:p="http://schemas.openxmlformats.org/presentationml/2006/main">
  <p:tag name="ORIGINALHEIGHT" val="4.226171"/>
  <p:tag name="ORIGINALWIDTH" val="2.380952"/>
  <p:tag name="EMFCHILD" val="True"/>
</p:tagLst>
</file>

<file path=ppt/tags/tag2408.xml><?xml version="1.0" encoding="utf-8"?>
<p:tagLst xmlns:a="http://schemas.openxmlformats.org/drawingml/2006/main" xmlns:r="http://schemas.openxmlformats.org/officeDocument/2006/relationships" xmlns:p="http://schemas.openxmlformats.org/presentationml/2006/main">
  <p:tag name="ORIGINALHEIGHT" val="6.726213"/>
  <p:tag name="ORIGINALWIDTH" val="63.75001"/>
  <p:tag name="LATEXADDIN" val="\documentclass{article}&#10;\usepackage[T1]{fontenc}&#10;\usepackage[utf8]{inputenc}&#10;\usepackage{amsmath,amssymb}&#10;\usepackage{lmodern}&#10;\pagestyle{empty}&#10;\begin{document}&#10;$u(r,\theta,t)=R(r)H(\theta)W(t)$&#10;\end{document}&#10;"/>
  <p:tag name="IGUANATEXSIZE" val="21"/>
  <p:tag name="IGUANATEXCURSOR" val="195"/>
  <p:tag name="TRANSPARENCY" val="True"/>
  <p:tag name="FILENAME" val=""/>
  <p:tag name="LATEXENGINEID" val="0"/>
  <p:tag name="TEMPFOLDER" val="D:\temp\"/>
  <p:tag name="LATEXFORMHEIGHT" val="312"/>
  <p:tag name="LATEXFORMWIDTH" val="384"/>
  <p:tag name="LATEXFORMWRAP" val="True"/>
  <p:tag name="BITMAPVECTOR" val="1"/>
</p:tagLst>
</file>

<file path=ppt/tags/tag2409.xml><?xml version="1.0" encoding="utf-8"?>
<p:tagLst xmlns:a="http://schemas.openxmlformats.org/drawingml/2006/main" xmlns:r="http://schemas.openxmlformats.org/officeDocument/2006/relationships" xmlns:p="http://schemas.openxmlformats.org/presentationml/2006/main">
  <p:tag name="ORIGINALHEIGHT" val="27.67859"/>
  <p:tag name="ORIGINALWIDTH" val="105.4762"/>
  <p:tag name="LATEXADDIN" val="\documentclass{article}&#10;\usepackage[T1]{fontenc}&#10;\usepackage[utf8]{inputenc}&#10;\usepackage{amsmath,amssymb}&#10;\usepackage{lmodern}&#10;\pagestyle{empty}&#10;\begin{document}&#10;\begin{align*}&#10;&amp;\frac{\partial^2 W}{\partial t^2}+\omega^2 W=0\\&#10;&amp;&#10;\frac{r^2}{R}\,\frac{\partial^2 R}{\partial r^2}&#10;+\frac{r}{R}\,\frac{\partial R}{\partial r}&#10;+\frac{\omega^2}{c^2}r^2&#10;=-\frac{1}{H}\,\frac{\partial^2 H}{\partial\theta^2}&#10;=n^2&#10;\end{align*}&#10;\end{document}&#10;"/>
  <p:tag name="IGUANATEXSIZE" val="21"/>
  <p:tag name="IGUANATEXCURSOR" val="401"/>
  <p:tag name="TRANSPARENCY" val="True"/>
  <p:tag name="FILENAME" val=""/>
  <p:tag name="LATEXENGINEID" val="1"/>
  <p:tag name="TEMPFOLDER" val="D:\temp\"/>
  <p:tag name="LATEXFORMHEIGHT" val="312"/>
  <p:tag name="LATEXFORMWIDTH" val="384"/>
  <p:tag name="LATEXFORMWRAP" val="True"/>
  <p:tag name="BITMAPVECTOR" val="1"/>
</p:tagLst>
</file>

<file path=ppt/tags/tag241.xml><?xml version="1.0" encoding="utf-8"?>
<p:tagLst xmlns:a="http://schemas.openxmlformats.org/drawingml/2006/main" xmlns:r="http://schemas.openxmlformats.org/officeDocument/2006/relationships" xmlns:p="http://schemas.openxmlformats.org/presentationml/2006/main">
  <p:tag name="ORIGINALHEIGHT" val="1.25002"/>
  <p:tag name="ORIGINALWIDTH" val="2.97619"/>
  <p:tag name="EMFCHILD" val="True"/>
</p:tagLst>
</file>

<file path=ppt/tags/tag2410.xml><?xml version="1.0" encoding="utf-8"?>
<p:tagLst xmlns:a="http://schemas.openxmlformats.org/drawingml/2006/main" xmlns:r="http://schemas.openxmlformats.org/officeDocument/2006/relationships" xmlns:p="http://schemas.openxmlformats.org/presentationml/2006/main">
  <p:tag name="ORIGINALHEIGHT" val="15.11904"/>
  <p:tag name="ORIGINALWIDTH" val="135.9524"/>
  <p:tag name="LATEXADDIN" val="\documentclass{article}&#10;\usepackage[T1]{fontenc}&#10;\usepackage[utf8]{inputenc}&#10;\usepackage{amsmath,amssymb}&#10;\usepackage{lmodern}&#10;\pagestyle{empty}&#10;\begin{document}&#10;\[&#10;\frac{1}{W}\,\frac{\partial^2 W}{\partial t^2}=c^2\left\{ \frac{1}{R}\,\frac{\partial^2 R}{\partial r^2}&#10;+\frac{1}{rR}\,\frac{\partial R}{\partial r}+\frac{1}{r^2H}\,\frac{\partial^2 H}{\partial\theta^2}&#10;\right\}=-\omega^2&#10;\]&#10;\end{document}&#10;"/>
  <p:tag name="IGUANATEXSIZE" val="21"/>
  <p:tag name="IGUANATEXCURSOR" val="387"/>
  <p:tag name="TRANSPARENCY" val="True"/>
  <p:tag name="FILENAME" val=""/>
  <p:tag name="LATEXENGINEID" val="1"/>
  <p:tag name="TEMPFOLDER" val="D:\temp\"/>
  <p:tag name="LATEXFORMHEIGHT" val="312"/>
  <p:tag name="LATEXFORMWIDTH" val="384"/>
  <p:tag name="LATEXFORMWRAP" val="True"/>
  <p:tag name="BITMAPVECTOR" val="1"/>
</p:tagLst>
</file>

<file path=ppt/tags/tag2411.xml><?xml version="1.0" encoding="utf-8"?>
<p:tagLst xmlns:a="http://schemas.openxmlformats.org/drawingml/2006/main" xmlns:r="http://schemas.openxmlformats.org/officeDocument/2006/relationships" xmlns:p="http://schemas.openxmlformats.org/presentationml/2006/main">
  <p:tag name="ORIGINALHEIGHT" val="6.66667"/>
  <p:tag name="ORIGINALWIDTH" val="55.11908"/>
  <p:tag name="LATEXADDIN" val="\documentclass{article}&#10;\usepackage[T1]{fontenc}&#10;\usepackage[utf8]{inputenc}&#10;\usepackage{amsmath,amssymb}&#10;\usepackage{lmodern}&#10;\pagestyle{empty}&#10;\begin{document}&#10;\[&#10;W(t)=A_t\cos(\omega t+\varphi)&#10;\]&#10;\end{document}&#10;"/>
  <p:tag name="IGUANATEXSIZE" val="21"/>
  <p:tag name="IGUANATEXCURSOR" val="198"/>
  <p:tag name="TRANSPARENCY" val="True"/>
  <p:tag name="FILENAME" val=""/>
  <p:tag name="LATEXENGINEID" val="0"/>
  <p:tag name="TEMPFOLDER" val="D:\temp\"/>
  <p:tag name="LATEXFORMHEIGHT" val="312"/>
  <p:tag name="LATEXFORMWIDTH" val="384"/>
  <p:tag name="LATEXFORMWRAP" val="True"/>
  <p:tag name="BITMAPVECTOR" val="1"/>
</p:tagLst>
</file>

<file path=ppt/tags/tag2412.xml><?xml version="1.0" encoding="utf-8"?>
<p:tagLst xmlns:a="http://schemas.openxmlformats.org/drawingml/2006/main" xmlns:r="http://schemas.openxmlformats.org/officeDocument/2006/relationships" xmlns:p="http://schemas.openxmlformats.org/presentationml/2006/main">
  <p:tag name="ORIGINALHEIGHT" val="4.702402"/>
  <p:tag name="ORIGINALWIDTH" val="5.654779"/>
  <p:tag name="LATEXADDIN" val="\documentclass{article}&#10;\usepackage[T1]{fontenc}&#10;\usepackage[utf8]{inputenc}&#10;\usepackage{amsmath,amssymb}&#10;\usepackage{lmodern}&#10;\pagestyle{empty}&#10;\begin{document}&#10;\[&#10;W(t)=A_t\cos(\omega t+\varphi)&#10;\]&#10;\end{document}&#10;"/>
  <p:tag name="IGUANATEXSIZE" val="21"/>
  <p:tag name="IGUANATEXCURSOR" val="198"/>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413.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2414.xml><?xml version="1.0" encoding="utf-8"?>
<p:tagLst xmlns:a="http://schemas.openxmlformats.org/drawingml/2006/main" xmlns:r="http://schemas.openxmlformats.org/officeDocument/2006/relationships" xmlns:p="http://schemas.openxmlformats.org/presentationml/2006/main">
  <p:tag name="ORIGINALHEIGHT" val="4.226211"/>
  <p:tag name="ORIGINALWIDTH" val="1.726209"/>
  <p:tag name="EMFCHILD" val="True"/>
</p:tagLst>
</file>

<file path=ppt/tags/tag2415.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2416.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2417.xml><?xml version="1.0" encoding="utf-8"?>
<p:tagLst xmlns:a="http://schemas.openxmlformats.org/drawingml/2006/main" xmlns:r="http://schemas.openxmlformats.org/officeDocument/2006/relationships" xmlns:p="http://schemas.openxmlformats.org/presentationml/2006/main">
  <p:tag name="ORIGINALHEIGHT" val="4.761907"/>
  <p:tag name="ORIGINALWIDTH" val="3.928571"/>
  <p:tag name="EMFCHILD" val="True"/>
</p:tagLst>
</file>

<file path=ppt/tags/tag2418.xml><?xml version="1.0" encoding="utf-8"?>
<p:tagLst xmlns:a="http://schemas.openxmlformats.org/drawingml/2006/main" xmlns:r="http://schemas.openxmlformats.org/officeDocument/2006/relationships" xmlns:p="http://schemas.openxmlformats.org/presentationml/2006/main">
  <p:tag name="ORIGINALHEIGHT" val="2.916687"/>
  <p:tag name="ORIGINALWIDTH" val="1.369066"/>
  <p:tag name="EMFCHILD" val="True"/>
</p:tagLst>
</file>

<file path=ppt/tags/tag2419.xml><?xml version="1.0" encoding="utf-8"?>
<p:tagLst xmlns:a="http://schemas.openxmlformats.org/drawingml/2006/main" xmlns:r="http://schemas.openxmlformats.org/officeDocument/2006/relationships" xmlns:p="http://schemas.openxmlformats.org/presentationml/2006/main">
  <p:tag name="ORIGINALHEIGHT" val="3.035735"/>
  <p:tag name="ORIGINALWIDTH" val="2.202399"/>
  <p:tag name="EMFCHILD" val="True"/>
</p:tagLst>
</file>

<file path=ppt/tags/tag242.xml><?xml version="1.0" encoding="utf-8"?>
<p:tagLst xmlns:a="http://schemas.openxmlformats.org/drawingml/2006/main" xmlns:r="http://schemas.openxmlformats.org/officeDocument/2006/relationships" xmlns:p="http://schemas.openxmlformats.org/presentationml/2006/main">
  <p:tag name="ORIGINALHEIGHT" val="3.690479"/>
  <p:tag name="ORIGINALWIDTH" val="1.845257"/>
  <p:tag name="EMFCHILD" val="True"/>
</p:tagLst>
</file>

<file path=ppt/tags/tag2420.xml><?xml version="1.0" encoding="utf-8"?>
<p:tagLst xmlns:a="http://schemas.openxmlformats.org/drawingml/2006/main" xmlns:r="http://schemas.openxmlformats.org/officeDocument/2006/relationships" xmlns:p="http://schemas.openxmlformats.org/presentationml/2006/main">
  <p:tag name="ORIGINALHEIGHT" val="3.035735"/>
  <p:tag name="ORIGINALWIDTH" val="2.559542"/>
  <p:tag name="EMFCHILD" val="True"/>
</p:tagLst>
</file>

<file path=ppt/tags/tag2421.xml><?xml version="1.0" encoding="utf-8"?>
<p:tagLst xmlns:a="http://schemas.openxmlformats.org/drawingml/2006/main" xmlns:r="http://schemas.openxmlformats.org/officeDocument/2006/relationships" xmlns:p="http://schemas.openxmlformats.org/presentationml/2006/main">
  <p:tag name="ORIGINALHEIGHT" val="3.035735"/>
  <p:tag name="ORIGINALWIDTH" val="1.904762"/>
  <p:tag name="EMFCHILD" val="True"/>
</p:tagLst>
</file>

<file path=ppt/tags/tag2422.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2423.xml><?xml version="1.0" encoding="utf-8"?>
<p:tagLst xmlns:a="http://schemas.openxmlformats.org/drawingml/2006/main" xmlns:r="http://schemas.openxmlformats.org/officeDocument/2006/relationships" xmlns:p="http://schemas.openxmlformats.org/presentationml/2006/main">
  <p:tag name="ORIGINALHEIGHT" val="3.035735"/>
  <p:tag name="ORIGINALWIDTH" val="3.333333"/>
  <p:tag name="EMFCHILD" val="True"/>
</p:tagLst>
</file>

<file path=ppt/tags/tag2424.xml><?xml version="1.0" encoding="utf-8"?>
<p:tagLst xmlns:a="http://schemas.openxmlformats.org/drawingml/2006/main" xmlns:r="http://schemas.openxmlformats.org/officeDocument/2006/relationships" xmlns:p="http://schemas.openxmlformats.org/presentationml/2006/main">
  <p:tag name="ORIGINALHEIGHT" val="4.226211"/>
  <p:tag name="ORIGINALWIDTH" val="1.785714"/>
  <p:tag name="EMFCHILD" val="True"/>
</p:tagLst>
</file>

<file path=ppt/tags/tag2425.xml><?xml version="1.0" encoding="utf-8"?>
<p:tagLst xmlns:a="http://schemas.openxmlformats.org/drawingml/2006/main" xmlns:r="http://schemas.openxmlformats.org/officeDocument/2006/relationships" xmlns:p="http://schemas.openxmlformats.org/presentationml/2006/main">
  <p:tag name="ORIGINALHEIGHT" val="4.404764"/>
  <p:tag name="ORIGINALWIDTH" val="3.809523"/>
  <p:tag name="EMFCHILD" val="True"/>
</p:tagLst>
</file>

<file path=ppt/tags/tag2426.xml><?xml version="1.0" encoding="utf-8"?>
<p:tagLst xmlns:a="http://schemas.openxmlformats.org/drawingml/2006/main" xmlns:r="http://schemas.openxmlformats.org/officeDocument/2006/relationships" xmlns:p="http://schemas.openxmlformats.org/presentationml/2006/main">
  <p:tag name="ORIGINALHEIGHT" val="4.404764"/>
  <p:tag name="ORIGINALWIDTH" val="3.273828"/>
  <p:tag name="EMFCHILD" val="True"/>
</p:tagLst>
</file>

<file path=ppt/tags/tag2427.xml><?xml version="1.0" encoding="utf-8"?>
<p:tagLst xmlns:a="http://schemas.openxmlformats.org/drawingml/2006/main" xmlns:r="http://schemas.openxmlformats.org/officeDocument/2006/relationships" xmlns:p="http://schemas.openxmlformats.org/presentationml/2006/main">
  <p:tag name="ORIGINALHEIGHT" val="6.66667"/>
  <p:tag name="ORIGINALWIDTH" val="1.369066"/>
  <p:tag name="EMFCHILD" val="True"/>
</p:tagLst>
</file>

<file path=ppt/tags/tag2428.xml><?xml version="1.0" encoding="utf-8"?>
<p:tagLst xmlns:a="http://schemas.openxmlformats.org/drawingml/2006/main" xmlns:r="http://schemas.openxmlformats.org/officeDocument/2006/relationships" xmlns:p="http://schemas.openxmlformats.org/presentationml/2006/main">
  <p:tag name="ORIGINALHEIGHT" val="4.047618"/>
  <p:tag name="ORIGINALWIDTH" val="1.904762"/>
  <p:tag name="LATEXADDIN" val="\documentclass{article}&#10;\usepackage[T1]{fontenc}&#10;\usepackage[utf8]{inputenc}&#10;\usepackage{amsmath,amssymb}&#10;\usepackage{lmodern}&#10;\pagestyle{empty}&#10;\begin{document}&#10;\[&#10;\frac{1}{W}\,\frac{\partial^2 W}{\partial t^2}=c^2\left\{ \frac{1}{R}\,\frac{\partial^2 R}{\partial r^2}&#10;+\frac{1}{rR}\,\frac{\partial R}{\partial r}+\frac{1}{r^2H}\,\frac{\partial^2 H}{\partial\theta^2}&#10;\right\}=-\omega^2&#10;\]&#10;\end{document}&#10;"/>
  <p:tag name="IGUANATEXSIZE" val="21"/>
  <p:tag name="IGUANATEXCURSOR" val="38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429.xml><?xml version="1.0" encoding="utf-8"?>
<p:tagLst xmlns:a="http://schemas.openxmlformats.org/drawingml/2006/main" xmlns:r="http://schemas.openxmlformats.org/officeDocument/2006/relationships" xmlns:p="http://schemas.openxmlformats.org/presentationml/2006/main">
  <p:tag name="ORIGINALHEIGHT" val="0.2976377"/>
  <p:tag name="ORIGINALWIDTH" val="6.13097"/>
  <p:tag name="EMFCHILD" val="True"/>
</p:tagLst>
</file>

<file path=ppt/tags/tag243.xml><?xml version="1.0" encoding="utf-8"?>
<p:tagLst xmlns:a="http://schemas.openxmlformats.org/drawingml/2006/main" xmlns:r="http://schemas.openxmlformats.org/officeDocument/2006/relationships" xmlns:p="http://schemas.openxmlformats.org/presentationml/2006/main">
  <p:tag name="ORIGINALHEIGHT" val="5.357147"/>
  <p:tag name="ORIGINALWIDTH" val="1.011923"/>
  <p:tag name="EMFCHILD" val="True"/>
</p:tagLst>
</file>

<file path=ppt/tags/tag2430.xml><?xml version="1.0" encoding="utf-8"?>
<p:tagLst xmlns:a="http://schemas.openxmlformats.org/drawingml/2006/main" xmlns:r="http://schemas.openxmlformats.org/officeDocument/2006/relationships" xmlns:p="http://schemas.openxmlformats.org/presentationml/2006/main">
  <p:tag name="ORIGINALHEIGHT" val="4.285713"/>
  <p:tag name="ORIGINALWIDTH" val="5.654779"/>
  <p:tag name="EMFCHILD" val="True"/>
</p:tagLst>
</file>

<file path=ppt/tags/tag2431.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243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433.xml><?xml version="1.0" encoding="utf-8"?>
<p:tagLst xmlns:a="http://schemas.openxmlformats.org/drawingml/2006/main" xmlns:r="http://schemas.openxmlformats.org/officeDocument/2006/relationships" xmlns:p="http://schemas.openxmlformats.org/presentationml/2006/main">
  <p:tag name="ORIGINALHEIGHT" val="4.345255"/>
  <p:tag name="ORIGINALWIDTH" val="5.595237"/>
  <p:tag name="EMFCHILD" val="True"/>
</p:tagLst>
</file>

<file path=ppt/tags/tag2434.xml><?xml version="1.0" encoding="utf-8"?>
<p:tagLst xmlns:a="http://schemas.openxmlformats.org/drawingml/2006/main" xmlns:r="http://schemas.openxmlformats.org/officeDocument/2006/relationships" xmlns:p="http://schemas.openxmlformats.org/presentationml/2006/main">
  <p:tag name="ORIGINALHEIGHT" val="0.2976377"/>
  <p:tag name="ORIGINALWIDTH" val="11.9643"/>
  <p:tag name="EMFCHILD" val="True"/>
</p:tagLst>
</file>

<file path=ppt/tags/tag2435.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436.xml><?xml version="1.0" encoding="utf-8"?>
<p:tagLst xmlns:a="http://schemas.openxmlformats.org/drawingml/2006/main" xmlns:r="http://schemas.openxmlformats.org/officeDocument/2006/relationships" xmlns:p="http://schemas.openxmlformats.org/presentationml/2006/main">
  <p:tag name="ORIGINALHEIGHT" val="3.92857"/>
  <p:tag name="ORIGINALWIDTH" val="1.726209"/>
  <p:tag name="EMFCHILD" val="True"/>
</p:tagLst>
</file>

<file path=ppt/tags/tag2437.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38.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3"/>
  <p:tag name="EMFCHILD" val="True"/>
</p:tagLst>
</file>

<file path=ppt/tags/tag2439.xml><?xml version="1.0" encoding="utf-8"?>
<p:tagLst xmlns:a="http://schemas.openxmlformats.org/drawingml/2006/main" xmlns:r="http://schemas.openxmlformats.org/officeDocument/2006/relationships" xmlns:p="http://schemas.openxmlformats.org/presentationml/2006/main">
  <p:tag name="ORIGINALHEIGHT" val="2.738094"/>
  <p:tag name="ORIGINALWIDTH" val="2.202399"/>
  <p:tag name="EMFCHILD" val="True"/>
</p:tagLst>
</file>

<file path=ppt/tags/tag244.xml><?xml version="1.0" encoding="utf-8"?>
<p:tagLst xmlns:a="http://schemas.openxmlformats.org/drawingml/2006/main" xmlns:r="http://schemas.openxmlformats.org/officeDocument/2006/relationships" xmlns:p="http://schemas.openxmlformats.org/presentationml/2006/main">
  <p:tag name="ORIGINALHEIGHT" val="2.380954"/>
  <p:tag name="ORIGINALWIDTH" val="1.428571"/>
  <p:tag name="EMFCHILD" val="True"/>
</p:tagLst>
</file>

<file path=ppt/tags/tag2440.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41.xml><?xml version="1.0" encoding="utf-8"?>
<p:tagLst xmlns:a="http://schemas.openxmlformats.org/drawingml/2006/main" xmlns:r="http://schemas.openxmlformats.org/officeDocument/2006/relationships" xmlns:p="http://schemas.openxmlformats.org/presentationml/2006/main">
  <p:tag name="ORIGINALHEIGHT" val="14.7619"/>
  <p:tag name="ORIGINALWIDTH" val="2.797637"/>
  <p:tag name="EMFCHILD" val="True"/>
</p:tagLst>
</file>

<file path=ppt/tags/tag2442.xml><?xml version="1.0" encoding="utf-8"?>
<p:tagLst xmlns:a="http://schemas.openxmlformats.org/drawingml/2006/main" xmlns:r="http://schemas.openxmlformats.org/officeDocument/2006/relationships" xmlns:p="http://schemas.openxmlformats.org/presentationml/2006/main">
  <p:tag name="ORIGINALHEIGHT" val="4.047618"/>
  <p:tag name="ORIGINALWIDTH" val="1.845256"/>
  <p:tag name="EMFCHILD" val="True"/>
</p:tagLst>
</file>

<file path=ppt/tags/tag2443.xml><?xml version="1.0" encoding="utf-8"?>
<p:tagLst xmlns:a="http://schemas.openxmlformats.org/drawingml/2006/main" xmlns:r="http://schemas.openxmlformats.org/officeDocument/2006/relationships" xmlns:p="http://schemas.openxmlformats.org/presentationml/2006/main">
  <p:tag name="ORIGINALHEIGHT" val="0.2976377"/>
  <p:tag name="ORIGINALWIDTH" val="4.345256"/>
  <p:tag name="EMFCHILD" val="True"/>
</p:tagLst>
</file>

<file path=ppt/tags/tag2444.xml><?xml version="1.0" encoding="utf-8"?>
<p:tagLst xmlns:a="http://schemas.openxmlformats.org/drawingml/2006/main" xmlns:r="http://schemas.openxmlformats.org/officeDocument/2006/relationships" xmlns:p="http://schemas.openxmlformats.org/presentationml/2006/main">
  <p:tag name="ORIGINALHEIGHT" val="4.285713"/>
  <p:tag name="ORIGINALWIDTH" val="4.047618"/>
  <p:tag name="EMFCHILD" val="True"/>
</p:tagLst>
</file>

<file path=ppt/tags/tag2445.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2446.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47.xml><?xml version="1.0" encoding="utf-8"?>
<p:tagLst xmlns:a="http://schemas.openxmlformats.org/drawingml/2006/main" xmlns:r="http://schemas.openxmlformats.org/officeDocument/2006/relationships" xmlns:p="http://schemas.openxmlformats.org/presentationml/2006/main">
  <p:tag name="ORIGINALHEIGHT" val="4.345255"/>
  <p:tag name="ORIGINALWIDTH" val="4.047618"/>
  <p:tag name="EMFCHILD" val="True"/>
</p:tagLst>
</file>

<file path=ppt/tags/tag2448.xml><?xml version="1.0" encoding="utf-8"?>
<p:tagLst xmlns:a="http://schemas.openxmlformats.org/drawingml/2006/main" xmlns:r="http://schemas.openxmlformats.org/officeDocument/2006/relationships" xmlns:p="http://schemas.openxmlformats.org/presentationml/2006/main">
  <p:tag name="ORIGINALHEIGHT" val="0.2976377"/>
  <p:tag name="ORIGINALWIDTH" val="10.17859"/>
  <p:tag name="EMFCHILD" val="True"/>
</p:tagLst>
</file>

<file path=ppt/tags/tag2449.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45.xml><?xml version="1.0" encoding="utf-8"?>
<p:tagLst xmlns:a="http://schemas.openxmlformats.org/drawingml/2006/main" xmlns:r="http://schemas.openxmlformats.org/officeDocument/2006/relationships" xmlns:p="http://schemas.openxmlformats.org/presentationml/2006/main">
  <p:tag name="ORIGINALHEIGHT" val="3.09524"/>
  <p:tag name="ORIGINALWIDTH" val="2.738095"/>
  <p:tag name="EMFCHILD" val="True"/>
</p:tagLst>
</file>

<file path=ppt/tags/tag2450.xml><?xml version="1.0" encoding="utf-8"?>
<p:tagLst xmlns:a="http://schemas.openxmlformats.org/drawingml/2006/main" xmlns:r="http://schemas.openxmlformats.org/officeDocument/2006/relationships" xmlns:p="http://schemas.openxmlformats.org/presentationml/2006/main">
  <p:tag name="ORIGINALHEIGHT" val="2.797637"/>
  <p:tag name="ORIGINALWIDTH" val="2.261904"/>
  <p:tag name="EMFCHILD" val="True"/>
</p:tagLst>
</file>

<file path=ppt/tags/tag2451.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52.xml><?xml version="1.0" encoding="utf-8"?>
<p:tagLst xmlns:a="http://schemas.openxmlformats.org/drawingml/2006/main" xmlns:r="http://schemas.openxmlformats.org/officeDocument/2006/relationships" xmlns:p="http://schemas.openxmlformats.org/presentationml/2006/main">
  <p:tag name="ORIGINALHEIGHT" val="4.10716"/>
  <p:tag name="ORIGINALWIDTH" val="3.750018"/>
  <p:tag name="EMFCHILD" val="True"/>
</p:tagLst>
</file>

<file path=ppt/tags/tag2453.xml><?xml version="1.0" encoding="utf-8"?>
<p:tagLst xmlns:a="http://schemas.openxmlformats.org/drawingml/2006/main" xmlns:r="http://schemas.openxmlformats.org/officeDocument/2006/relationships" xmlns:p="http://schemas.openxmlformats.org/presentationml/2006/main">
  <p:tag name="ORIGINALHEIGHT" val="4.047618"/>
  <p:tag name="ORIGINALWIDTH" val="1.904762"/>
  <p:tag name="EMFCHILD" val="True"/>
</p:tagLst>
</file>

<file path=ppt/tags/tag2454.xml><?xml version="1.0" encoding="utf-8"?>
<p:tagLst xmlns:a="http://schemas.openxmlformats.org/drawingml/2006/main" xmlns:r="http://schemas.openxmlformats.org/officeDocument/2006/relationships" xmlns:p="http://schemas.openxmlformats.org/presentationml/2006/main">
  <p:tag name="ORIGINALHEIGHT" val="0.2976377"/>
  <p:tag name="ORIGINALWIDTH" val="7.083351"/>
  <p:tag name="EMFCHILD" val="True"/>
</p:tagLst>
</file>

<file path=ppt/tags/tag2455.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7"/>
  <p:tag name="EMFCHILD" val="True"/>
</p:tagLst>
</file>

<file path=ppt/tags/tag2456.xml><?xml version="1.0" encoding="utf-8"?>
<p:tagLst xmlns:a="http://schemas.openxmlformats.org/drawingml/2006/main" xmlns:r="http://schemas.openxmlformats.org/officeDocument/2006/relationships" xmlns:p="http://schemas.openxmlformats.org/presentationml/2006/main">
  <p:tag name="ORIGINALHEIGHT" val="4.285713"/>
  <p:tag name="ORIGINALWIDTH" val="4.047618"/>
  <p:tag name="EMFCHILD" val="True"/>
</p:tagLst>
</file>

<file path=ppt/tags/tag2457.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2458.xml><?xml version="1.0" encoding="utf-8"?>
<p:tagLst xmlns:a="http://schemas.openxmlformats.org/drawingml/2006/main" xmlns:r="http://schemas.openxmlformats.org/officeDocument/2006/relationships" xmlns:p="http://schemas.openxmlformats.org/presentationml/2006/main">
  <p:tag name="ORIGINALHEIGHT" val="4.345255"/>
  <p:tag name="ORIGINALWIDTH" val="4.047618"/>
  <p:tag name="EMFCHILD" val="True"/>
</p:tagLst>
</file>

<file path=ppt/tags/tag2459.xml><?xml version="1.0" encoding="utf-8"?>
<p:tagLst xmlns:a="http://schemas.openxmlformats.org/drawingml/2006/main" xmlns:r="http://schemas.openxmlformats.org/officeDocument/2006/relationships" xmlns:p="http://schemas.openxmlformats.org/presentationml/2006/main">
  <p:tag name="ORIGINALHEIGHT" val="0.2976377"/>
  <p:tag name="ORIGINALWIDTH" val="7.678589"/>
  <p:tag name="EMFCHILD" val="True"/>
</p:tagLst>
</file>

<file path=ppt/tags/tag246.xml><?xml version="1.0" encoding="utf-8"?>
<p:tagLst xmlns:a="http://schemas.openxmlformats.org/drawingml/2006/main" xmlns:r="http://schemas.openxmlformats.org/officeDocument/2006/relationships" xmlns:p="http://schemas.openxmlformats.org/presentationml/2006/main">
  <p:tag name="ORIGINALHEIGHT" val="3.690479"/>
  <p:tag name="ORIGINALWIDTH" val="1.845257"/>
  <p:tag name="EMFCHILD" val="True"/>
</p:tagLst>
</file>

<file path=ppt/tags/tag2460.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461.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7"/>
  <p:tag name="EMFCHILD" val="True"/>
</p:tagLst>
</file>

<file path=ppt/tags/tag2462.xml><?xml version="1.0" encoding="utf-8"?>
<p:tagLst xmlns:a="http://schemas.openxmlformats.org/drawingml/2006/main" xmlns:r="http://schemas.openxmlformats.org/officeDocument/2006/relationships" xmlns:p="http://schemas.openxmlformats.org/presentationml/2006/main">
  <p:tag name="ORIGINALHEIGHT" val="4.10716"/>
  <p:tag name="ORIGINALWIDTH" val="3.809523"/>
  <p:tag name="EMFCHILD" val="True"/>
</p:tagLst>
</file>

<file path=ppt/tags/tag2463.xml><?xml version="1.0" encoding="utf-8"?>
<p:tagLst xmlns:a="http://schemas.openxmlformats.org/drawingml/2006/main" xmlns:r="http://schemas.openxmlformats.org/officeDocument/2006/relationships" xmlns:p="http://schemas.openxmlformats.org/presentationml/2006/main">
  <p:tag name="ORIGINALHEIGHT" val="4.047618"/>
  <p:tag name="ORIGINALWIDTH" val="1.904762"/>
  <p:tag name="EMFCHILD" val="True"/>
</p:tagLst>
</file>

<file path=ppt/tags/tag2464.xml><?xml version="1.0" encoding="utf-8"?>
<p:tagLst xmlns:a="http://schemas.openxmlformats.org/drawingml/2006/main" xmlns:r="http://schemas.openxmlformats.org/officeDocument/2006/relationships" xmlns:p="http://schemas.openxmlformats.org/presentationml/2006/main">
  <p:tag name="ORIGINALHEIGHT" val="0.2976377"/>
  <p:tag name="ORIGINALWIDTH" val="10.41668"/>
  <p:tag name="EMFCHILD" val="True"/>
</p:tagLst>
</file>

<file path=ppt/tags/tag2465.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7"/>
  <p:tag name="EMFCHILD" val="True"/>
</p:tagLst>
</file>

<file path=ppt/tags/tag2466.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67.xml><?xml version="1.0" encoding="utf-8"?>
<p:tagLst xmlns:a="http://schemas.openxmlformats.org/drawingml/2006/main" xmlns:r="http://schemas.openxmlformats.org/officeDocument/2006/relationships" xmlns:p="http://schemas.openxmlformats.org/presentationml/2006/main">
  <p:tag name="ORIGINALHEIGHT" val="4.166666"/>
  <p:tag name="ORIGINALWIDTH" val="4.761904"/>
  <p:tag name="EMFCHILD" val="True"/>
</p:tagLst>
</file>

<file path=ppt/tags/tag2468.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2469.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47.xml><?xml version="1.0" encoding="utf-8"?>
<p:tagLst xmlns:a="http://schemas.openxmlformats.org/drawingml/2006/main" xmlns:r="http://schemas.openxmlformats.org/officeDocument/2006/relationships" xmlns:p="http://schemas.openxmlformats.org/presentationml/2006/main">
  <p:tag name="ORIGINALHEIGHT" val="5.357147"/>
  <p:tag name="ORIGINALWIDTH" val="1.011923"/>
  <p:tag name="EMFCHILD" val="True"/>
</p:tagLst>
</file>

<file path=ppt/tags/tag2470.xml><?xml version="1.0" encoding="utf-8"?>
<p:tagLst xmlns:a="http://schemas.openxmlformats.org/drawingml/2006/main" xmlns:r="http://schemas.openxmlformats.org/officeDocument/2006/relationships" xmlns:p="http://schemas.openxmlformats.org/presentationml/2006/main">
  <p:tag name="ORIGINALHEIGHT" val="4.166666"/>
  <p:tag name="ORIGINALWIDTH" val="4.761904"/>
  <p:tag name="EMFCHILD" val="True"/>
</p:tagLst>
</file>

<file path=ppt/tags/tag2471.xml><?xml version="1.0" encoding="utf-8"?>
<p:tagLst xmlns:a="http://schemas.openxmlformats.org/drawingml/2006/main" xmlns:r="http://schemas.openxmlformats.org/officeDocument/2006/relationships" xmlns:p="http://schemas.openxmlformats.org/presentationml/2006/main">
  <p:tag name="ORIGINALHEIGHT" val="0.2976377"/>
  <p:tag name="ORIGINALWIDTH" val="11.01192"/>
  <p:tag name="EMFCHILD" val="True"/>
</p:tagLst>
</file>

<file path=ppt/tags/tag2472.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473.xml><?xml version="1.0" encoding="utf-8"?>
<p:tagLst xmlns:a="http://schemas.openxmlformats.org/drawingml/2006/main" xmlns:r="http://schemas.openxmlformats.org/officeDocument/2006/relationships" xmlns:p="http://schemas.openxmlformats.org/presentationml/2006/main">
  <p:tag name="ORIGINALHEIGHT" val="4.404761"/>
  <p:tag name="ORIGINALWIDTH" val="2.321447"/>
  <p:tag name="EMFCHILD" val="True"/>
</p:tagLst>
</file>

<file path=ppt/tags/tag2474.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475.xml><?xml version="1.0" encoding="utf-8"?>
<p:tagLst xmlns:a="http://schemas.openxmlformats.org/drawingml/2006/main" xmlns:r="http://schemas.openxmlformats.org/officeDocument/2006/relationships" xmlns:p="http://schemas.openxmlformats.org/presentationml/2006/main">
  <p:tag name="ORIGINALHEIGHT" val="14.7619"/>
  <p:tag name="ORIGINALWIDTH" val="2.738095"/>
  <p:tag name="EMFCHILD" val="True"/>
</p:tagLst>
</file>

<file path=ppt/tags/tag2476.xml><?xml version="1.0" encoding="utf-8"?>
<p:tagLst xmlns:a="http://schemas.openxmlformats.org/drawingml/2006/main" xmlns:r="http://schemas.openxmlformats.org/officeDocument/2006/relationships" xmlns:p="http://schemas.openxmlformats.org/presentationml/2006/main">
  <p:tag name="ORIGINALHEIGHT" val="1.488114"/>
  <p:tag name="ORIGINALWIDTH" val="3.750018"/>
  <p:tag name="EMFCHILD" val="True"/>
</p:tagLst>
</file>

<file path=ppt/tags/tag2477.xml><?xml version="1.0" encoding="utf-8"?>
<p:tagLst xmlns:a="http://schemas.openxmlformats.org/drawingml/2006/main" xmlns:r="http://schemas.openxmlformats.org/officeDocument/2006/relationships" xmlns:p="http://schemas.openxmlformats.org/presentationml/2006/main">
  <p:tag name="ORIGINALHEIGHT" val="0.2976377"/>
  <p:tag name="ORIGINALWIDTH" val="3.45238"/>
  <p:tag name="EMFCHILD" val="True"/>
</p:tagLst>
</file>

<file path=ppt/tags/tag2478.xml><?xml version="1.0" encoding="utf-8"?>
<p:tagLst xmlns:a="http://schemas.openxmlformats.org/drawingml/2006/main" xmlns:r="http://schemas.openxmlformats.org/officeDocument/2006/relationships" xmlns:p="http://schemas.openxmlformats.org/presentationml/2006/main">
  <p:tag name="ORIGINALHEIGHT" val="2.738094"/>
  <p:tag name="ORIGINALWIDTH" val="3.333333"/>
  <p:tag name="EMFCHILD" val="True"/>
</p:tagLst>
</file>

<file path=ppt/tags/tag2479.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248.xml><?xml version="1.0" encoding="utf-8"?>
<p:tagLst xmlns:a="http://schemas.openxmlformats.org/drawingml/2006/main" xmlns:r="http://schemas.openxmlformats.org/officeDocument/2006/relationships" xmlns:p="http://schemas.openxmlformats.org/presentationml/2006/main">
  <p:tag name="ORIGINALHEIGHT" val="11.48812"/>
  <p:tag name="ORIGINALWIDTH" val="52.73813"/>
  <p:tag name="LATEXADDIN" val="\documentclass{article}&#10;\usepackage[T1]{fontenc}&#10;\usepackage[utf8]{inputenc}&#10;\usepackage{amsmath,amssymb}&#10;\usepackage{lmodern}&#10;\pagestyle{empty}&#10;\begin{document}&#10;\[&#10;\begin{pmatrix} u \\ v \end{pmatrix}&#10;=&#10;\begin{bmatrix}&#10;\cos t &amp; \sin t\\&#10;-\sin t &amp; \cos t&#10;\end{bmatrix}&#10;\begin{pmatrix} x \\ y \end{pmatrix}&#10;\]&#10;&#10;&#10;\end{document}&#10;"/>
  <p:tag name="IGUANATEXSIZE" val="21"/>
  <p:tag name="IGUANATEXCURSOR" val="309"/>
  <p:tag name="TRANSPARENCY" val="True"/>
  <p:tag name="FILENAME" val=""/>
  <p:tag name="LATEXENGINEID" val="1"/>
  <p:tag name="TEMPFOLDER" val="e:\temp\"/>
  <p:tag name="LATEXFORMHEIGHT" val="312"/>
  <p:tag name="LATEXFORMWIDTH" val="384"/>
  <p:tag name="LATEXFORMWRAP" val="True"/>
  <p:tag name="BITMAPVECTOR" val="1"/>
</p:tagLst>
</file>

<file path=ppt/tags/tag2480.xml><?xml version="1.0" encoding="utf-8"?>
<p:tagLst xmlns:a="http://schemas.openxmlformats.org/drawingml/2006/main" xmlns:r="http://schemas.openxmlformats.org/officeDocument/2006/relationships" xmlns:p="http://schemas.openxmlformats.org/presentationml/2006/main">
  <p:tag name="ORIGINALHEIGHT" val="4.285714"/>
  <p:tag name="ORIGINALWIDTH" val="2.97619"/>
  <p:tag name="LATEXADDIN" val="\documentclass{article}&#10;\usepackage[T1]{fontenc}&#10;\usepackage[utf8]{inputenc}&#10;\usepackage{amsmath,amssymb}&#10;\usepackage{lmodern}&#10;\pagestyle{empty}&#10;\begin{document}&#10;\begin{align*}&#10;&amp;\frac{\partial^2 W}{\partial t^2}+\omega^2 W=0\\&#10;&amp;&#10;\frac{r^2}{R}\,\frac{\partial^2 R}{\partial r^2}&#10;+\frac{r}{R}\,\frac{\partial R}{\partial r}&#10;+\frac{\omega^2}{c^2}r^2&#10;=-\frac{1}{H}\,\frac{\partial^2 H}{\partial\theta^2}&#10;=n^2&#10;\end{align*}&#10;\end{document}&#10;"/>
  <p:tag name="IGUANATEXSIZE" val="21"/>
  <p:tag name="IGUANATEXCURSOR" val="40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481.xml><?xml version="1.0" encoding="utf-8"?>
<p:tagLst xmlns:a="http://schemas.openxmlformats.org/drawingml/2006/main" xmlns:r="http://schemas.openxmlformats.org/officeDocument/2006/relationships" xmlns:p="http://schemas.openxmlformats.org/presentationml/2006/main">
  <p:tag name="ORIGINALHEIGHT" val="2.67859"/>
  <p:tag name="ORIGINALWIDTH" val="1.785714"/>
  <p:tag name="EMFCHILD" val="True"/>
</p:tagLst>
</file>

<file path=ppt/tags/tag2482.xml><?xml version="1.0" encoding="utf-8"?>
<p:tagLst xmlns:a="http://schemas.openxmlformats.org/drawingml/2006/main" xmlns:r="http://schemas.openxmlformats.org/officeDocument/2006/relationships" xmlns:p="http://schemas.openxmlformats.org/presentationml/2006/main">
  <p:tag name="ORIGINALHEIGHT" val="4.107161"/>
  <p:tag name="ORIGINALWIDTH" val="5.595237"/>
  <p:tag name="EMFCHILD" val="True"/>
</p:tagLst>
</file>

<file path=ppt/tags/tag2483.xml><?xml version="1.0" encoding="utf-8"?>
<p:tagLst xmlns:a="http://schemas.openxmlformats.org/drawingml/2006/main" xmlns:r="http://schemas.openxmlformats.org/officeDocument/2006/relationships" xmlns:p="http://schemas.openxmlformats.org/presentationml/2006/main">
  <p:tag name="ORIGINALHEIGHT" val="0.2380952"/>
  <p:tag name="ORIGINALWIDTH" val="11.9643"/>
  <p:tag name="EMFCHILD" val="True"/>
</p:tagLst>
</file>

<file path=ppt/tags/tag2484.xml><?xml version="1.0" encoding="utf-8"?>
<p:tagLst xmlns:a="http://schemas.openxmlformats.org/drawingml/2006/main" xmlns:r="http://schemas.openxmlformats.org/officeDocument/2006/relationships" xmlns:p="http://schemas.openxmlformats.org/presentationml/2006/main">
  <p:tag name="ORIGINALHEIGHT" val="4.285714"/>
  <p:tag name="ORIGINALWIDTH" val="2.97619"/>
  <p:tag name="EMFCHILD" val="True"/>
</p:tagLst>
</file>

<file path=ppt/tags/tag2485.xml><?xml version="1.0" encoding="utf-8"?>
<p:tagLst xmlns:a="http://schemas.openxmlformats.org/drawingml/2006/main" xmlns:r="http://schemas.openxmlformats.org/officeDocument/2006/relationships" xmlns:p="http://schemas.openxmlformats.org/presentationml/2006/main">
  <p:tag name="ORIGINALHEIGHT" val="3.690475"/>
  <p:tag name="ORIGINALWIDTH" val="1.785714"/>
  <p:tag name="EMFCHILD" val="True"/>
</p:tagLst>
</file>

<file path=ppt/tags/tag2486.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487.xml><?xml version="1.0" encoding="utf-8"?>
<p:tagLst xmlns:a="http://schemas.openxmlformats.org/drawingml/2006/main" xmlns:r="http://schemas.openxmlformats.org/officeDocument/2006/relationships" xmlns:p="http://schemas.openxmlformats.org/presentationml/2006/main">
  <p:tag name="ORIGINALHEIGHT" val="3.869066"/>
  <p:tag name="ORIGINALWIDTH" val="3.809523"/>
  <p:tag name="EMFCHILD" val="True"/>
</p:tagLst>
</file>

<file path=ppt/tags/tag2488.xml><?xml version="1.0" encoding="utf-8"?>
<p:tagLst xmlns:a="http://schemas.openxmlformats.org/drawingml/2006/main" xmlns:r="http://schemas.openxmlformats.org/officeDocument/2006/relationships" xmlns:p="http://schemas.openxmlformats.org/presentationml/2006/main">
  <p:tag name="ORIGINALHEIGHT" val="2.619047"/>
  <p:tag name="ORIGINALWIDTH" val="3.333333"/>
  <p:tag name="EMFCHILD" val="True"/>
</p:tagLst>
</file>

<file path=ppt/tags/tag2489.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49.xml><?xml version="1.0" encoding="utf-8"?>
<p:tagLst xmlns:a="http://schemas.openxmlformats.org/drawingml/2006/main" xmlns:r="http://schemas.openxmlformats.org/officeDocument/2006/relationships" xmlns:p="http://schemas.openxmlformats.org/presentationml/2006/main">
  <p:tag name="ORIGINALHEIGHT" val="14.16667"/>
  <p:tag name="ORIGINALWIDTH" val="106.6667"/>
  <p:tag name="LATEXADDIN" val="\documentclass{article}&#10;\usepackage[T1]{fontenc}&#10;\usepackage[utf8]{inputenc}&#10;\usepackage{amsmath,amssymb}&#10;\usepackage{lmodern}&#10;\pagestyle{empty}&#10;\begin{document}&#10;\[&#10;\left\{&#10;\begin{aligned}&#10;\dot{u} &amp;= \epsilon\{&#10;u\cos t - v \sin t - (1/3)(u \cos t - v\sin t)^3&#10;\}\cos t&#10;\\&#10;\dot{v} &amp;= -\epsilon\{&#10;u \cos t - v \sin t - (1/3)(u\cos t - v \sin t)^3&#10;\}\sin t&#10;\end{aligned}&#10;\right.&#10;\]&#10;&#10;\end{document}&#10;"/>
  <p:tag name="IGUANATEXSIZE" val="21"/>
  <p:tag name="IGUANATEXCURSOR" val="336"/>
  <p:tag name="TRANSPARENCY" val="True"/>
  <p:tag name="FILENAME" val=""/>
  <p:tag name="LATEXENGINEID" val="0"/>
  <p:tag name="TEMPFOLDER" val="e:\temp\"/>
  <p:tag name="LATEXFORMHEIGHT" val="312"/>
  <p:tag name="LATEXFORMWIDTH" val="384"/>
  <p:tag name="LATEXFORMWRAP" val="True"/>
  <p:tag name="BITMAPVECTOR" val="1"/>
</p:tagLst>
</file>

<file path=ppt/tags/tag2490.xml><?xml version="1.0" encoding="utf-8"?>
<p:tagLst xmlns:a="http://schemas.openxmlformats.org/drawingml/2006/main" xmlns:r="http://schemas.openxmlformats.org/officeDocument/2006/relationships" xmlns:p="http://schemas.openxmlformats.org/presentationml/2006/main">
  <p:tag name="ORIGINALHEIGHT" val="4.047618"/>
  <p:tag name="ORIGINALWIDTH" val="5.654779"/>
  <p:tag name="EMFCHILD" val="True"/>
</p:tagLst>
</file>

<file path=ppt/tags/tag2491.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8"/>
  <p:tag name="EMFCHILD" val="True"/>
</p:tagLst>
</file>

<file path=ppt/tags/tag2492.xml><?xml version="1.0" encoding="utf-8"?>
<p:tagLst xmlns:a="http://schemas.openxmlformats.org/drawingml/2006/main" xmlns:r="http://schemas.openxmlformats.org/officeDocument/2006/relationships" xmlns:p="http://schemas.openxmlformats.org/presentationml/2006/main">
  <p:tag name="ORIGINALHEIGHT" val="3.988113"/>
  <p:tag name="ORIGINALWIDTH" val="2.380952"/>
  <p:tag name="EMFCHILD" val="True"/>
</p:tagLst>
</file>

<file path=ppt/tags/tag2493.xml><?xml version="1.0" encoding="utf-8"?>
<p:tagLst xmlns:a="http://schemas.openxmlformats.org/drawingml/2006/main" xmlns:r="http://schemas.openxmlformats.org/officeDocument/2006/relationships" xmlns:p="http://schemas.openxmlformats.org/presentationml/2006/main">
  <p:tag name="ORIGINALHEIGHT" val="2.619047"/>
  <p:tag name="ORIGINALWIDTH" val="2.321447"/>
  <p:tag name="EMFCHILD" val="True"/>
</p:tagLst>
</file>

<file path=ppt/tags/tag2494.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495.xml><?xml version="1.0" encoding="utf-8"?>
<p:tagLst xmlns:a="http://schemas.openxmlformats.org/drawingml/2006/main" xmlns:r="http://schemas.openxmlformats.org/officeDocument/2006/relationships" xmlns:p="http://schemas.openxmlformats.org/presentationml/2006/main">
  <p:tag name="ORIGINALHEIGHT" val="0.2380952"/>
  <p:tag name="ORIGINALWIDTH" val="5.238094"/>
  <p:tag name="EMFCHILD" val="True"/>
</p:tagLst>
</file>

<file path=ppt/tags/tag2496.xml><?xml version="1.0" encoding="utf-8"?>
<p:tagLst xmlns:a="http://schemas.openxmlformats.org/drawingml/2006/main" xmlns:r="http://schemas.openxmlformats.org/officeDocument/2006/relationships" xmlns:p="http://schemas.openxmlformats.org/presentationml/2006/main">
  <p:tag name="ORIGINALHEIGHT" val="4.047618"/>
  <p:tag name="ORIGINALWIDTH" val="4.047618"/>
  <p:tag name="EMFCHILD" val="True"/>
</p:tagLst>
</file>

<file path=ppt/tags/tag2497.xml><?xml version="1.0" encoding="utf-8"?>
<p:tagLst xmlns:a="http://schemas.openxmlformats.org/drawingml/2006/main" xmlns:r="http://schemas.openxmlformats.org/officeDocument/2006/relationships" xmlns:p="http://schemas.openxmlformats.org/presentationml/2006/main">
  <p:tag name="ORIGINALHEIGHT" val="4.285714"/>
  <p:tag name="ORIGINALWIDTH" val="2.97619"/>
  <p:tag name="EMFCHILD" val="True"/>
</p:tagLst>
</file>

<file path=ppt/tags/tag2498.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499.xml><?xml version="1.0" encoding="utf-8"?>
<p:tagLst xmlns:a="http://schemas.openxmlformats.org/drawingml/2006/main" xmlns:r="http://schemas.openxmlformats.org/officeDocument/2006/relationships" xmlns:p="http://schemas.openxmlformats.org/presentationml/2006/main">
  <p:tag name="ORIGINALHEIGHT" val="4.107161"/>
  <p:tag name="ORIGINALWIDTH" val="4.047618"/>
  <p:tag name="EMFCHILD" val="True"/>
</p:tagLst>
</file>

<file path=ppt/tags/tag25.xml><?xml version="1.0" encoding="utf-8"?>
<p:tagLst xmlns:a="http://schemas.openxmlformats.org/drawingml/2006/main" xmlns:r="http://schemas.openxmlformats.org/officeDocument/2006/relationships" xmlns:p="http://schemas.openxmlformats.org/presentationml/2006/main">
  <p:tag name="ORIGINALHEIGHT" val="2.13711"/>
  <p:tag name="ORIGINALWIDTH" val="2.862916"/>
  <p:tag name="EMFCHILD" val="True"/>
</p:tagLst>
</file>

<file path=ppt/tags/tag250.xml><?xml version="1.0" encoding="utf-8"?>
<p:tagLst xmlns:a="http://schemas.openxmlformats.org/drawingml/2006/main" xmlns:r="http://schemas.openxmlformats.org/officeDocument/2006/relationships" xmlns:p="http://schemas.openxmlformats.org/presentationml/2006/main">
  <p:tag name="OUTPUTDPI" val="1200"/>
  <p:tag name="ORIGINALHEIGHT" val="372.0519"/>
  <p:tag name="ORIGINALWIDTH" val="1551.967"/>
  <p:tag name="LATEXADDIN" val="\documentclass{article}&#10;\usepackage[T1]{fontenc}&#10;\usepackage[utf8]{inputenc}&#10;\usepackage{amsmath,amssymb}&#10;\usepackage{lmodern}&#10;\pagestyle{empty}&#10;\begin{document}&#10;\[&#10;\left\{&#10;\begin{aligned}&#10;\dot{u} &amp; = (1/8)&#10;\epsilon u \{4 - (u^2+v^2)\}&#10;\\&#10;\dot{v} &amp; = (1/8)&#10;\epsilon v \{4 - (u^2+v^2)\}&#10;\end{aligned}&#10;\right.&#10;\]&#10;&#10;\end{document}&#10;"/>
  <p:tag name="IGUANATEXSIZE" val="21"/>
  <p:tag name="IGUANATEXCURSOR" val="271"/>
  <p:tag name="TRANSPARENCY" val="True"/>
  <p:tag name="FILENAME" val=""/>
  <p:tag name="LATEXENGINEID" val="1"/>
  <p:tag name="TEMPFOLDER" val="e:\temp\"/>
  <p:tag name="LATEXFORMHEIGHT" val="312"/>
  <p:tag name="LATEXFORMWIDTH" val="384"/>
  <p:tag name="LATEXFORMWRAP" val="True"/>
  <p:tag name="BITMAPVECTOR" val="0"/>
</p:tagLst>
</file>

<file path=ppt/tags/tag2500.xml><?xml version="1.0" encoding="utf-8"?>
<p:tagLst xmlns:a="http://schemas.openxmlformats.org/drawingml/2006/main" xmlns:r="http://schemas.openxmlformats.org/officeDocument/2006/relationships" xmlns:p="http://schemas.openxmlformats.org/presentationml/2006/main">
  <p:tag name="ORIGINALHEIGHT" val="0.2380952"/>
  <p:tag name="ORIGINALWIDTH" val="10.17859"/>
  <p:tag name="EMFCHILD" val="True"/>
</p:tagLst>
</file>

<file path=ppt/tags/tag2501.xml><?xml version="1.0" encoding="utf-8"?>
<p:tagLst xmlns:a="http://schemas.openxmlformats.org/drawingml/2006/main" xmlns:r="http://schemas.openxmlformats.org/officeDocument/2006/relationships" xmlns:p="http://schemas.openxmlformats.org/presentationml/2006/main">
  <p:tag name="ORIGINALHEIGHT" val="4.226208"/>
  <p:tag name="ORIGINALWIDTH" val="2.97619"/>
  <p:tag name="EMFCHILD" val="True"/>
</p:tagLst>
</file>

<file path=ppt/tags/tag2502.xml><?xml version="1.0" encoding="utf-8"?>
<p:tagLst xmlns:a="http://schemas.openxmlformats.org/drawingml/2006/main" xmlns:r="http://schemas.openxmlformats.org/officeDocument/2006/relationships" xmlns:p="http://schemas.openxmlformats.org/presentationml/2006/main">
  <p:tag name="ORIGINALHEIGHT" val="2.67859"/>
  <p:tag name="ORIGINALWIDTH" val="2.321447"/>
  <p:tag name="EMFCHILD" val="True"/>
</p:tagLst>
</file>

<file path=ppt/tags/tag2503.xml><?xml version="1.0" encoding="utf-8"?>
<p:tagLst xmlns:a="http://schemas.openxmlformats.org/drawingml/2006/main" xmlns:r="http://schemas.openxmlformats.org/officeDocument/2006/relationships" xmlns:p="http://schemas.openxmlformats.org/presentationml/2006/main">
  <p:tag name="ORIGINALHEIGHT" val="2.67859"/>
  <p:tag name="ORIGINALWIDTH" val="1.785714"/>
  <p:tag name="EMFCHILD" val="True"/>
</p:tagLst>
</file>

<file path=ppt/tags/tag2504.xml><?xml version="1.0" encoding="utf-8"?>
<p:tagLst xmlns:a="http://schemas.openxmlformats.org/drawingml/2006/main" xmlns:r="http://schemas.openxmlformats.org/officeDocument/2006/relationships" xmlns:p="http://schemas.openxmlformats.org/presentationml/2006/main">
  <p:tag name="ORIGINALHEIGHT" val="3.869066"/>
  <p:tag name="ORIGINALWIDTH" val="3.750018"/>
  <p:tag name="EMFCHILD" val="True"/>
</p:tagLst>
</file>

<file path=ppt/tags/tag2505.xml><?xml version="1.0" encoding="utf-8"?>
<p:tagLst xmlns:a="http://schemas.openxmlformats.org/drawingml/2006/main" xmlns:r="http://schemas.openxmlformats.org/officeDocument/2006/relationships" xmlns:p="http://schemas.openxmlformats.org/presentationml/2006/main">
  <p:tag name="ORIGINALHEIGHT" val="2.619047"/>
  <p:tag name="ORIGINALWIDTH" val="2.261904"/>
  <p:tag name="EMFCHILD" val="True"/>
</p:tagLst>
</file>

<file path=ppt/tags/tag2506.xml><?xml version="1.0" encoding="utf-8"?>
<p:tagLst xmlns:a="http://schemas.openxmlformats.org/drawingml/2006/main" xmlns:r="http://schemas.openxmlformats.org/officeDocument/2006/relationships" xmlns:p="http://schemas.openxmlformats.org/presentationml/2006/main">
  <p:tag name="ORIGINALHEIGHT" val="0.2380952"/>
  <p:tag name="ORIGINALWIDTH" val="4.345256"/>
  <p:tag name="EMFCHILD" val="True"/>
</p:tagLst>
</file>

<file path=ppt/tags/tag2507.xml><?xml version="1.0" encoding="utf-8"?>
<p:tagLst xmlns:a="http://schemas.openxmlformats.org/drawingml/2006/main" xmlns:r="http://schemas.openxmlformats.org/officeDocument/2006/relationships" xmlns:p="http://schemas.openxmlformats.org/presentationml/2006/main">
  <p:tag name="ORIGINALHEIGHT" val="4.047618"/>
  <p:tag name="ORIGINALWIDTH" val="4.047618"/>
  <p:tag name="EMFCHILD" val="True"/>
</p:tagLst>
</file>

<file path=ppt/tags/tag2508.xml><?xml version="1.0" encoding="utf-8"?>
<p:tagLst xmlns:a="http://schemas.openxmlformats.org/drawingml/2006/main" xmlns:r="http://schemas.openxmlformats.org/officeDocument/2006/relationships" xmlns:p="http://schemas.openxmlformats.org/presentationml/2006/main">
  <p:tag name="ORIGINALHEIGHT" val="4.285714"/>
  <p:tag name="ORIGINALWIDTH" val="2.97619"/>
  <p:tag name="EMFCHILD" val="True"/>
</p:tagLst>
</file>

<file path=ppt/tags/tag2509.xml><?xml version="1.0" encoding="utf-8"?>
<p:tagLst xmlns:a="http://schemas.openxmlformats.org/drawingml/2006/main" xmlns:r="http://schemas.openxmlformats.org/officeDocument/2006/relationships" xmlns:p="http://schemas.openxmlformats.org/presentationml/2006/main">
  <p:tag name="ORIGINALHEIGHT" val="4.107161"/>
  <p:tag name="ORIGINALWIDTH" val="4.047618"/>
  <p:tag name="EMFCHILD" val="True"/>
</p:tagLst>
</file>

<file path=ppt/tags/tag251.xml><?xml version="1.0" encoding="utf-8"?>
<p:tagLst xmlns:a="http://schemas.openxmlformats.org/drawingml/2006/main" xmlns:r="http://schemas.openxmlformats.org/officeDocument/2006/relationships" xmlns:p="http://schemas.openxmlformats.org/presentationml/2006/main">
  <p:tag name="OUTPUTDPI" val="1200"/>
  <p:tag name="ORIGINALHEIGHT" val="124.5174"/>
  <p:tag name="ORIGINALWIDTH" val="726.8514"/>
  <p:tag name="LATEXADDIN" val="\documentclass{article}&#10;\usepackage[T1]{fontenc}&#10;\usepackage[utf8]{inputenc}&#10;\usepackage{amsmath,amssymb}&#10;\usepackage{lmodern}&#10;\pagestyle{empty}&#10;\begin{document}&#10;$r = \sqrt{u^2+v^2}$&#10;&#10;\end{document}&#10;"/>
  <p:tag name="IGUANATEXSIZE" val="21"/>
  <p:tag name="IGUANATEXCURSOR" val="182"/>
  <p:tag name="TRANSPARENCY" val="True"/>
  <p:tag name="FILENAME" val=""/>
  <p:tag name="LATEXENGINEID" val="1"/>
  <p:tag name="TEMPFOLDER" val="e:\temp\"/>
  <p:tag name="LATEXFORMHEIGHT" val="312"/>
  <p:tag name="LATEXFORMWIDTH" val="384"/>
  <p:tag name="LATEXFORMWRAP" val="True"/>
  <p:tag name="BITMAPVECTOR" val="0"/>
</p:tagLst>
</file>

<file path=ppt/tags/tag2510.xml><?xml version="1.0" encoding="utf-8"?>
<p:tagLst xmlns:a="http://schemas.openxmlformats.org/drawingml/2006/main" xmlns:r="http://schemas.openxmlformats.org/officeDocument/2006/relationships" xmlns:p="http://schemas.openxmlformats.org/presentationml/2006/main">
  <p:tag name="ORIGINALHEIGHT" val="0.2380952"/>
  <p:tag name="ORIGINALWIDTH" val="7.619046"/>
  <p:tag name="EMFCHILD" val="True"/>
</p:tagLst>
</file>

<file path=ppt/tags/tag2511.xml><?xml version="1.0" encoding="utf-8"?>
<p:tagLst xmlns:a="http://schemas.openxmlformats.org/drawingml/2006/main" xmlns:r="http://schemas.openxmlformats.org/officeDocument/2006/relationships" xmlns:p="http://schemas.openxmlformats.org/presentationml/2006/main">
  <p:tag name="ORIGINALHEIGHT" val="4.226208"/>
  <p:tag name="ORIGINALWIDTH" val="2.97619"/>
  <p:tag name="EMFCHILD" val="True"/>
</p:tagLst>
</file>

<file path=ppt/tags/tag2512.xml><?xml version="1.0" encoding="utf-8"?>
<p:tagLst xmlns:a="http://schemas.openxmlformats.org/drawingml/2006/main" xmlns:r="http://schemas.openxmlformats.org/officeDocument/2006/relationships" xmlns:p="http://schemas.openxmlformats.org/presentationml/2006/main">
  <p:tag name="ORIGINALHEIGHT" val="2.67859"/>
  <p:tag name="ORIGINALWIDTH" val="2.321447"/>
  <p:tag name="EMFCHILD" val="True"/>
</p:tagLst>
</file>

<file path=ppt/tags/tag2513.xml><?xml version="1.0" encoding="utf-8"?>
<p:tagLst xmlns:a="http://schemas.openxmlformats.org/drawingml/2006/main" xmlns:r="http://schemas.openxmlformats.org/officeDocument/2006/relationships" xmlns:p="http://schemas.openxmlformats.org/presentationml/2006/main">
  <p:tag name="ORIGINALHEIGHT" val="3.869066"/>
  <p:tag name="ORIGINALWIDTH" val="3.750018"/>
  <p:tag name="EMFCHILD" val="True"/>
</p:tagLst>
</file>

<file path=ppt/tags/tag2514.xml><?xml version="1.0" encoding="utf-8"?>
<p:tagLst xmlns:a="http://schemas.openxmlformats.org/drawingml/2006/main" xmlns:r="http://schemas.openxmlformats.org/officeDocument/2006/relationships" xmlns:p="http://schemas.openxmlformats.org/presentationml/2006/main">
  <p:tag name="ORIGINALHEIGHT" val="2.619047"/>
  <p:tag name="ORIGINALWIDTH" val="3.333333"/>
  <p:tag name="EMFCHILD" val="True"/>
</p:tagLst>
</file>

<file path=ppt/tags/tag2515.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516.xml><?xml version="1.0" encoding="utf-8"?>
<p:tagLst xmlns:a="http://schemas.openxmlformats.org/drawingml/2006/main" xmlns:r="http://schemas.openxmlformats.org/officeDocument/2006/relationships" xmlns:p="http://schemas.openxmlformats.org/presentationml/2006/main">
  <p:tag name="ORIGINALHEIGHT" val="0.2380952"/>
  <p:tag name="ORIGINALWIDTH" val="6.250018"/>
  <p:tag name="EMFCHILD" val="True"/>
</p:tagLst>
</file>

<file path=ppt/tags/tag2517.xml><?xml version="1.0" encoding="utf-8"?>
<p:tagLst xmlns:a="http://schemas.openxmlformats.org/drawingml/2006/main" xmlns:r="http://schemas.openxmlformats.org/officeDocument/2006/relationships" xmlns:p="http://schemas.openxmlformats.org/presentationml/2006/main">
  <p:tag name="ORIGINALHEIGHT" val="2.67859"/>
  <p:tag name="ORIGINALWIDTH" val="2.202399"/>
  <p:tag name="EMFCHILD" val="True"/>
</p:tagLst>
</file>

<file path=ppt/tags/tag2518.xml><?xml version="1.0" encoding="utf-8"?>
<p:tagLst xmlns:a="http://schemas.openxmlformats.org/drawingml/2006/main" xmlns:r="http://schemas.openxmlformats.org/officeDocument/2006/relationships" xmlns:p="http://schemas.openxmlformats.org/presentationml/2006/main">
  <p:tag name="ORIGINALHEIGHT" val="2.67859"/>
  <p:tag name="ORIGINALWIDTH" val="1.785714"/>
  <p:tag name="EMFCHILD" val="True"/>
</p:tagLst>
</file>

<file path=ppt/tags/tag2519.xml><?xml version="1.0" encoding="utf-8"?>
<p:tagLst xmlns:a="http://schemas.openxmlformats.org/drawingml/2006/main" xmlns:r="http://schemas.openxmlformats.org/officeDocument/2006/relationships" xmlns:p="http://schemas.openxmlformats.org/presentationml/2006/main">
  <p:tag name="ORIGINALHEIGHT" val="2.619047"/>
  <p:tag name="ORIGINALWIDTH" val="2.261904"/>
  <p:tag name="EMFCHILD" val="True"/>
</p:tagLst>
</file>

<file path=ppt/tags/tag252.xml><?xml version="1.0" encoding="utf-8"?>
<p:tagLst xmlns:a="http://schemas.openxmlformats.org/drawingml/2006/main" xmlns:r="http://schemas.openxmlformats.org/officeDocument/2006/relationships" xmlns:p="http://schemas.openxmlformats.org/presentationml/2006/main">
  <p:tag name="ORIGINALHEIGHT" val="5.535727"/>
  <p:tag name="ORIGINALWIDTH" val="34.9405"/>
  <p:tag name="LATEXADDIN" val="\documentclass{article}&#10;\usepackage[T1]{fontenc}&#10;\usepackage[utf8]{inputenc}&#10;\usepackage{amsmath,amssymb}&#10;\usepackage{lmodern}&#10;\pagestyle{empty}&#10;\begin{document}&#10;$\dot{r} = (\epsilon/8)r(4-r^2)$&#10;&#10;\end{document}&#10;"/>
  <p:tag name="IGUANATEXSIZE" val="21"/>
  <p:tag name="IGUANATEXCURSOR" val="144"/>
  <p:tag name="TRANSPARENCY" val="True"/>
  <p:tag name="FILENAME" val=""/>
  <p:tag name="LATEXENGINEID" val="1"/>
  <p:tag name="TEMPFOLDER" val="e:\temp\"/>
  <p:tag name="LATEXFORMHEIGHT" val="312"/>
  <p:tag name="LATEXFORMWIDTH" val="384"/>
  <p:tag name="LATEXFORMWRAP" val="True"/>
  <p:tag name="BITMAPVECTOR" val="1"/>
</p:tagLst>
</file>

<file path=ppt/tags/tag2520.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521.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8"/>
  <p:tag name="EMFCHILD" val="True"/>
</p:tagLst>
</file>

<file path=ppt/tags/tag2522.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
  <p:tag name="EMFCHILD" val="True"/>
</p:tagLst>
</file>

<file path=ppt/tags/tag2523.xml><?xml version="1.0" encoding="utf-8"?>
<p:tagLst xmlns:a="http://schemas.openxmlformats.org/drawingml/2006/main" xmlns:r="http://schemas.openxmlformats.org/officeDocument/2006/relationships" xmlns:p="http://schemas.openxmlformats.org/presentationml/2006/main">
  <p:tag name="ORIGINALHEIGHT" val="3.869066"/>
  <p:tag name="ORIGINALWIDTH" val="1.904762"/>
  <p:tag name="EMFCHILD" val="True"/>
</p:tagLst>
</file>

<file path=ppt/tags/tag2524.xml><?xml version="1.0" encoding="utf-8"?>
<p:tagLst xmlns:a="http://schemas.openxmlformats.org/drawingml/2006/main" xmlns:r="http://schemas.openxmlformats.org/officeDocument/2006/relationships" xmlns:p="http://schemas.openxmlformats.org/presentationml/2006/main">
  <p:tag name="ORIGINALHEIGHT" val="0.2380952"/>
  <p:tag name="ORIGINALWIDTH" val="5.178589"/>
  <p:tag name="EMFCHILD" val="True"/>
</p:tagLst>
</file>

<file path=ppt/tags/tag2525.xml><?xml version="1.0" encoding="utf-8"?>
<p:tagLst xmlns:a="http://schemas.openxmlformats.org/drawingml/2006/main" xmlns:r="http://schemas.openxmlformats.org/officeDocument/2006/relationships" xmlns:p="http://schemas.openxmlformats.org/presentationml/2006/main">
  <p:tag name="ORIGINALHEIGHT" val="3.928571"/>
  <p:tag name="ORIGINALWIDTH" val="4.761904"/>
  <p:tag name="EMFCHILD" val="True"/>
</p:tagLst>
</file>

<file path=ppt/tags/tag2526.xml><?xml version="1.0" encoding="utf-8"?>
<p:tagLst xmlns:a="http://schemas.openxmlformats.org/drawingml/2006/main" xmlns:r="http://schemas.openxmlformats.org/officeDocument/2006/relationships" xmlns:p="http://schemas.openxmlformats.org/presentationml/2006/main">
  <p:tag name="ORIGINALHEIGHT" val="4.285714"/>
  <p:tag name="ORIGINALWIDTH" val="2.97619"/>
  <p:tag name="EMFCHILD" val="True"/>
</p:tagLst>
</file>

<file path=ppt/tags/tag2527.xml><?xml version="1.0" encoding="utf-8"?>
<p:tagLst xmlns:a="http://schemas.openxmlformats.org/drawingml/2006/main" xmlns:r="http://schemas.openxmlformats.org/officeDocument/2006/relationships" xmlns:p="http://schemas.openxmlformats.org/presentationml/2006/main">
  <p:tag name="ORIGINALHEIGHT" val="2.67859"/>
  <p:tag name="ORIGINALWIDTH" val="1.785714"/>
  <p:tag name="EMFCHILD" val="True"/>
</p:tagLst>
</file>

<file path=ppt/tags/tag2528.xml><?xml version="1.0" encoding="utf-8"?>
<p:tagLst xmlns:a="http://schemas.openxmlformats.org/drawingml/2006/main" xmlns:r="http://schemas.openxmlformats.org/officeDocument/2006/relationships" xmlns:p="http://schemas.openxmlformats.org/presentationml/2006/main">
  <p:tag name="ORIGINALHEIGHT" val="3.988113"/>
  <p:tag name="ORIGINALWIDTH" val="4.821446"/>
  <p:tag name="EMFCHILD" val="True"/>
</p:tagLst>
</file>

<file path=ppt/tags/tag2529.xml><?xml version="1.0" encoding="utf-8"?>
<p:tagLst xmlns:a="http://schemas.openxmlformats.org/drawingml/2006/main" xmlns:r="http://schemas.openxmlformats.org/officeDocument/2006/relationships" xmlns:p="http://schemas.openxmlformats.org/presentationml/2006/main">
  <p:tag name="ORIGINALHEIGHT" val="0.2380952"/>
  <p:tag name="ORIGINALWIDTH" val="11.07143"/>
  <p:tag name="EMFCHILD" val="True"/>
</p:tagLst>
</file>

<file path=ppt/tags/tag253.xml><?xml version="1.0" encoding="utf-8"?>
<p:tagLst xmlns:a="http://schemas.openxmlformats.org/drawingml/2006/main" xmlns:r="http://schemas.openxmlformats.org/officeDocument/2006/relationships" xmlns:p="http://schemas.openxmlformats.org/presentationml/2006/main">
  <p:tag name="ORIGINALHEIGHT" val="0.5357324"/>
  <p:tag name="ORIGINALWIDTH" val="0.5357331"/>
  <p:tag name="LATEXADDIN" val="\documentclass{article}&#10;\usepackage[T1]{fontenc}&#10;\usepackage[utf8]{inputenc}&#10;\usepackage{amsmath,amssymb}&#10;\usepackage{lmodern}&#10;\pagestyle{empty}&#10;\begin{document}&#10;$\dot{r} = (\epsilon/8)r(4-r^2)$&#10;&#10;\end{document}&#10;"/>
  <p:tag name="IGUANATEXSIZE" val="21"/>
  <p:tag name="IGUANATEXCURSOR" val="144"/>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2530.xml><?xml version="1.0" encoding="utf-8"?>
<p:tagLst xmlns:a="http://schemas.openxmlformats.org/drawingml/2006/main" xmlns:r="http://schemas.openxmlformats.org/officeDocument/2006/relationships" xmlns:p="http://schemas.openxmlformats.org/presentationml/2006/main">
  <p:tag name="ORIGINALHEIGHT" val="4.226208"/>
  <p:tag name="ORIGINALWIDTH" val="2.97619"/>
  <p:tag name="EMFCHILD" val="True"/>
</p:tagLst>
</file>

<file path=ppt/tags/tag2531.xml><?xml version="1.0" encoding="utf-8"?>
<p:tagLst xmlns:a="http://schemas.openxmlformats.org/drawingml/2006/main" xmlns:r="http://schemas.openxmlformats.org/officeDocument/2006/relationships" xmlns:p="http://schemas.openxmlformats.org/presentationml/2006/main">
  <p:tag name="ORIGINALHEIGHT" val="4.166666"/>
  <p:tag name="ORIGINALWIDTH" val="2.321447"/>
  <p:tag name="EMFCHILD" val="True"/>
</p:tagLst>
</file>

<file path=ppt/tags/tag2532.xml><?xml version="1.0" encoding="utf-8"?>
<p:tagLst xmlns:a="http://schemas.openxmlformats.org/drawingml/2006/main" xmlns:r="http://schemas.openxmlformats.org/officeDocument/2006/relationships" xmlns:p="http://schemas.openxmlformats.org/presentationml/2006/main">
  <p:tag name="ORIGINALHEIGHT" val="2.67859"/>
  <p:tag name="ORIGINALWIDTH" val="1.785714"/>
  <p:tag name="EMFCHILD" val="True"/>
</p:tagLst>
</file>

<file path=ppt/tags/tag2533.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8"/>
  <p:tag name="EMFCHILD" val="True"/>
</p:tagLst>
</file>

<file path=ppt/tags/tag2534.xml><?xml version="1.0" encoding="utf-8"?>
<p:tagLst xmlns:a="http://schemas.openxmlformats.org/drawingml/2006/main" xmlns:r="http://schemas.openxmlformats.org/officeDocument/2006/relationships" xmlns:p="http://schemas.openxmlformats.org/presentationml/2006/main">
  <p:tag name="ORIGINALHEIGHT" val="2.619047"/>
  <p:tag name="ORIGINALWIDTH" val="3.095237"/>
  <p:tag name="EMFCHILD" val="True"/>
</p:tagLst>
</file>

<file path=ppt/tags/tag2535.xml><?xml version="1.0" encoding="utf-8"?>
<p:tagLst xmlns:a="http://schemas.openxmlformats.org/drawingml/2006/main" xmlns:r="http://schemas.openxmlformats.org/officeDocument/2006/relationships" xmlns:p="http://schemas.openxmlformats.org/presentationml/2006/main">
  <p:tag name="ORIGINALHEIGHT" val="2.67859"/>
  <p:tag name="ORIGINALWIDTH" val="1.726209"/>
  <p:tag name="EMFCHILD" val="True"/>
</p:tagLst>
</file>

<file path=ppt/tags/tag2536.xml><?xml version="1.0" encoding="utf-8"?>
<p:tagLst xmlns:a="http://schemas.openxmlformats.org/drawingml/2006/main" xmlns:r="http://schemas.openxmlformats.org/officeDocument/2006/relationships" xmlns:p="http://schemas.openxmlformats.org/presentationml/2006/main">
  <p:tag name="ORIGINALHEIGHT" val="3.035735"/>
  <p:tag name="ORIGINALWIDTH" val="2.916685"/>
  <p:tag name="LATEXADDIN" val="\documentclass{article}&#10;\usepackage[T1]{fontenc}&#10;\usepackage[utf8]{inputenc}&#10;\usepackage{amsmath,amssymb}&#10;\usepackage{lmodern}&#10;\pagestyle{empty}&#10;\begin{document}&#10;$u(r,\theta,t)=R(r)H(\theta)W(t)$&#10;\end{document}&#10;"/>
  <p:tag name="IGUANATEXSIZE" val="21"/>
  <p:tag name="IGUANATEXCURSOR" val="195"/>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537.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38.xml><?xml version="1.0" encoding="utf-8"?>
<p:tagLst xmlns:a="http://schemas.openxmlformats.org/drawingml/2006/main" xmlns:r="http://schemas.openxmlformats.org/officeDocument/2006/relationships" xmlns:p="http://schemas.openxmlformats.org/presentationml/2006/main">
  <p:tag name="ORIGINALHEIGHT" val="3.035735"/>
  <p:tag name="ORIGINALWIDTH" val="2.321447"/>
  <p:tag name="EMFCHILD" val="True"/>
</p:tagLst>
</file>

<file path=ppt/tags/tag2539.xml><?xml version="1.0" encoding="utf-8"?>
<p:tagLst xmlns:a="http://schemas.openxmlformats.org/drawingml/2006/main" xmlns:r="http://schemas.openxmlformats.org/officeDocument/2006/relationships" xmlns:p="http://schemas.openxmlformats.org/presentationml/2006/main">
  <p:tag name="ORIGINALHEIGHT" val="2.023811"/>
  <p:tag name="ORIGINALWIDTH" val="0.6547805"/>
  <p:tag name="EMFCHILD" val="True"/>
</p:tagLst>
</file>

<file path=ppt/tags/tag254.xml><?xml version="1.0" encoding="utf-8"?>
<p:tagLst xmlns:a="http://schemas.openxmlformats.org/drawingml/2006/main" xmlns:r="http://schemas.openxmlformats.org/officeDocument/2006/relationships" xmlns:p="http://schemas.openxmlformats.org/presentationml/2006/main">
  <p:tag name="ORIGINALHEIGHT" val="2.321445"/>
  <p:tag name="ORIGINALWIDTH" val="1.845257"/>
  <p:tag name="EMFCHILD" val="True"/>
</p:tagLst>
</file>

<file path=ppt/tags/tag2540.xml><?xml version="1.0" encoding="utf-8"?>
<p:tagLst xmlns:a="http://schemas.openxmlformats.org/drawingml/2006/main" xmlns:r="http://schemas.openxmlformats.org/officeDocument/2006/relationships" xmlns:p="http://schemas.openxmlformats.org/presentationml/2006/main">
  <p:tag name="ORIGINALHEIGHT" val="4.82145"/>
  <p:tag name="ORIGINALWIDTH" val="2.380952"/>
  <p:tag name="EMFCHILD" val="True"/>
</p:tagLst>
</file>

<file path=ppt/tags/tag2541.xml><?xml version="1.0" encoding="utf-8"?>
<p:tagLst xmlns:a="http://schemas.openxmlformats.org/drawingml/2006/main" xmlns:r="http://schemas.openxmlformats.org/officeDocument/2006/relationships" xmlns:p="http://schemas.openxmlformats.org/presentationml/2006/main">
  <p:tag name="ORIGINALHEIGHT" val="2.023811"/>
  <p:tag name="ORIGINALWIDTH" val="0.7142856"/>
  <p:tag name="EMFCHILD" val="True"/>
</p:tagLst>
</file>

<file path=ppt/tags/tag2542.xml><?xml version="1.0" encoding="utf-8"?>
<p:tagLst xmlns:a="http://schemas.openxmlformats.org/drawingml/2006/main" xmlns:r="http://schemas.openxmlformats.org/officeDocument/2006/relationships" xmlns:p="http://schemas.openxmlformats.org/presentationml/2006/main">
  <p:tag name="ORIGINALHEIGHT" val="4.285717"/>
  <p:tag name="ORIGINALWIDTH" val="1.785714"/>
  <p:tag name="EMFCHILD" val="True"/>
</p:tagLst>
</file>

<file path=ppt/tags/tag2543.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44.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2545.xml><?xml version="1.0" encoding="utf-8"?>
<p:tagLst xmlns:a="http://schemas.openxmlformats.org/drawingml/2006/main" xmlns:r="http://schemas.openxmlformats.org/officeDocument/2006/relationships" xmlns:p="http://schemas.openxmlformats.org/presentationml/2006/main">
  <p:tag name="ORIGINALHEIGHT" val="4.761907"/>
  <p:tag name="ORIGINALWIDTH" val="4.107161"/>
  <p:tag name="EMFCHILD" val="True"/>
</p:tagLst>
</file>

<file path=ppt/tags/tag2546.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47.xml><?xml version="1.0" encoding="utf-8"?>
<p:tagLst xmlns:a="http://schemas.openxmlformats.org/drawingml/2006/main" xmlns:r="http://schemas.openxmlformats.org/officeDocument/2006/relationships" xmlns:p="http://schemas.openxmlformats.org/presentationml/2006/main">
  <p:tag name="ORIGINALHEIGHT" val="3.035735"/>
  <p:tag name="ORIGINALWIDTH" val="2.321447"/>
  <p:tag name="EMFCHILD" val="True"/>
</p:tagLst>
</file>

<file path=ppt/tags/tag2548.xml><?xml version="1.0" encoding="utf-8"?>
<p:tagLst xmlns:a="http://schemas.openxmlformats.org/drawingml/2006/main" xmlns:r="http://schemas.openxmlformats.org/officeDocument/2006/relationships" xmlns:p="http://schemas.openxmlformats.org/presentationml/2006/main">
  <p:tag name="ORIGINALHEIGHT" val="6.726213"/>
  <p:tag name="ORIGINALWIDTH" val="1.369066"/>
  <p:tag name="EMFCHILD" val="True"/>
</p:tagLst>
</file>

<file path=ppt/tags/tag2549.xml><?xml version="1.0" encoding="utf-8"?>
<p:tagLst xmlns:a="http://schemas.openxmlformats.org/drawingml/2006/main" xmlns:r="http://schemas.openxmlformats.org/officeDocument/2006/relationships" xmlns:p="http://schemas.openxmlformats.org/presentationml/2006/main">
  <p:tag name="ORIGINALHEIGHT" val="4.583354"/>
  <p:tag name="ORIGINALWIDTH" val="4.821446"/>
  <p:tag name="EMFCHILD" val="True"/>
</p:tagLst>
</file>

<file path=ppt/tags/tag255.xml><?xml version="1.0" encoding="utf-8"?>
<p:tagLst xmlns:a="http://schemas.openxmlformats.org/drawingml/2006/main" xmlns:r="http://schemas.openxmlformats.org/officeDocument/2006/relationships" xmlns:p="http://schemas.openxmlformats.org/presentationml/2006/main">
  <p:tag name="ORIGINALHEIGHT" val="1.190475"/>
  <p:tag name="ORIGINALWIDTH" val="2.976191"/>
  <p:tag name="EMFCHILD" val="True"/>
</p:tagLst>
</file>

<file path=ppt/tags/tag2550.xml><?xml version="1.0" encoding="utf-8"?>
<p:tagLst xmlns:a="http://schemas.openxmlformats.org/drawingml/2006/main" xmlns:r="http://schemas.openxmlformats.org/officeDocument/2006/relationships" xmlns:p="http://schemas.openxmlformats.org/presentationml/2006/main">
  <p:tag name="ORIGINALHEIGHT" val="6.726213"/>
  <p:tag name="ORIGINALWIDTH" val="1.369066"/>
  <p:tag name="EMFCHILD" val="True"/>
</p:tagLst>
</file>

<file path=ppt/tags/tag2551.xml><?xml version="1.0" encoding="utf-8"?>
<p:tagLst xmlns:a="http://schemas.openxmlformats.org/drawingml/2006/main" xmlns:r="http://schemas.openxmlformats.org/officeDocument/2006/relationships" xmlns:p="http://schemas.openxmlformats.org/presentationml/2006/main">
  <p:tag name="ORIGINALHEIGHT" val="4.82145"/>
  <p:tag name="ORIGINALWIDTH" val="2.380952"/>
  <p:tag name="EMFCHILD" val="True"/>
</p:tagLst>
</file>

<file path=ppt/tags/tag2552.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53.xml><?xml version="1.0" encoding="utf-8"?>
<p:tagLst xmlns:a="http://schemas.openxmlformats.org/drawingml/2006/main" xmlns:r="http://schemas.openxmlformats.org/officeDocument/2006/relationships" xmlns:p="http://schemas.openxmlformats.org/presentationml/2006/main">
  <p:tag name="ORIGINALHEIGHT" val="4.761907"/>
  <p:tag name="ORIGINALWIDTH" val="5.654779"/>
  <p:tag name="EMFCHILD" val="True"/>
</p:tagLst>
</file>

<file path=ppt/tags/tag2554.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55.xml><?xml version="1.0" encoding="utf-8"?>
<p:tagLst xmlns:a="http://schemas.openxmlformats.org/drawingml/2006/main" xmlns:r="http://schemas.openxmlformats.org/officeDocument/2006/relationships" xmlns:p="http://schemas.openxmlformats.org/presentationml/2006/main">
  <p:tag name="ORIGINALHEIGHT" val="4.285717"/>
  <p:tag name="ORIGINALWIDTH" val="1.785714"/>
  <p:tag name="EMFCHILD" val="True"/>
</p:tagLst>
</file>

<file path=ppt/tags/tag2556.xml><?xml version="1.0" encoding="utf-8"?>
<p:tagLst xmlns:a="http://schemas.openxmlformats.org/drawingml/2006/main" xmlns:r="http://schemas.openxmlformats.org/officeDocument/2006/relationships" xmlns:p="http://schemas.openxmlformats.org/presentationml/2006/main">
  <p:tag name="ORIGINALHEIGHT" val="6.726213"/>
  <p:tag name="ORIGINALWIDTH" val="1.309524"/>
  <p:tag name="EMFCHILD" val="True"/>
</p:tagLst>
</file>

<file path=ppt/tags/tag2557.xml><?xml version="1.0" encoding="utf-8"?>
<p:tagLst xmlns:a="http://schemas.openxmlformats.org/drawingml/2006/main" xmlns:r="http://schemas.openxmlformats.org/officeDocument/2006/relationships" xmlns:p="http://schemas.openxmlformats.org/presentationml/2006/main">
  <p:tag name="ORIGINALHEIGHT" val="15.11904"/>
  <p:tag name="ORIGINALWIDTH" val="84.5833"/>
  <p:tag name="LATEXADDIN" val="\documentclass{article}&#10;\usepackage[T1]{fontenc}&#10;\usepackage[utf8]{inputenc}&#10;\usepackage{amsmath,amssymb}&#10;\usepackage{lmodern}&#10;\pagestyle{empty}&#10;\begin{document}&#10;\[&#10;\frac{\partial^2 R}{\partial r^2}&#10;+\frac{1}{r}\,\frac{\partial R}{\partial r}&#10;+\left(\frac{\omega^2}{c^2}-\frac{n^2}{r^2}\right)R&#10;=0&#10;\]&#10;\end{document}&#10;"/>
  <p:tag name="IGUANATEXSIZE" val="21"/>
  <p:tag name="IGUANATEXCURSOR" val="292"/>
  <p:tag name="TRANSPARENCY" val="True"/>
  <p:tag name="FILENAME" val=""/>
  <p:tag name="LATEXENGINEID" val="1"/>
  <p:tag name="TEMPFOLDER" val="D:\temp\"/>
  <p:tag name="LATEXFORMHEIGHT" val="312"/>
  <p:tag name="LATEXFORMWIDTH" val="384"/>
  <p:tag name="LATEXFORMWRAP" val="True"/>
  <p:tag name="BITMAPVECTOR" val="1"/>
</p:tagLst>
</file>

<file path=ppt/tags/tag2558.xml><?xml version="1.0" encoding="utf-8"?>
<p:tagLst xmlns:a="http://schemas.openxmlformats.org/drawingml/2006/main" xmlns:r="http://schemas.openxmlformats.org/officeDocument/2006/relationships" xmlns:p="http://schemas.openxmlformats.org/presentationml/2006/main">
  <p:tag name="ORIGINALHEIGHT" val="13.51192"/>
  <p:tag name="ORIGINALWIDTH" val="40.77383"/>
  <p:tag name="LATEXADDIN" val="\documentclass{article}&#10;\usepackage[T1]{fontenc}&#10;\usepackage[utf8]{inputenc}&#10;\usepackage{amsmath,amssymb}&#10;\usepackage{lmodern}&#10;\pagestyle{empty}&#10;\begin{document}&#10;\[&#10;\frac{\partial^2 H}{\partial \theta^2}+n^2H=0&#10;\]&#10;\end{document}&#10;"/>
  <p:tag name="IGUANATEXSIZE" val="21"/>
  <p:tag name="IGUANATEXCURSOR" val="213"/>
  <p:tag name="TRANSPARENCY" val="True"/>
  <p:tag name="FILENAME" val=""/>
  <p:tag name="LATEXENGINEID" val="0"/>
  <p:tag name="TEMPFOLDER" val="D:\temp\"/>
  <p:tag name="LATEXFORMHEIGHT" val="312"/>
  <p:tag name="LATEXFORMWIDTH" val="384"/>
  <p:tag name="LATEXFORMWRAP" val="True"/>
  <p:tag name="BITMAPVECTOR" val="1"/>
</p:tagLst>
</file>

<file path=ppt/tags/tag2559.xml><?xml version="1.0" encoding="utf-8"?>
<p:tagLst xmlns:a="http://schemas.openxmlformats.org/drawingml/2006/main" xmlns:r="http://schemas.openxmlformats.org/officeDocument/2006/relationships" xmlns:p="http://schemas.openxmlformats.org/presentationml/2006/main">
  <p:tag name="OUTPUTDPI" val="1200"/>
  <p:tag name="ORIGINALHEIGHT" val="124.5174"/>
  <p:tag name="ORIGINALWIDTH" val="1218.17"/>
  <p:tag name="LATEXADDIN" val="\documentclass{article}&#10;\usepackage[T1]{fontenc}&#10;\usepackage[utf8]{inputenc}&#10;\usepackage{amsmath,amssymb}&#10;\usepackage{lmodern}&#10;\pagestyle{empty}&#10;\begin{document}&#10;$H(\theta)=A_{\theta}\cos(n\theta+\phi)$&#10;\end{document}&#10;"/>
  <p:tag name="IGUANATEXSIZE" val="21"/>
  <p:tag name="IGUANATEXCURSOR" val="197"/>
  <p:tag name="TRANSPARENCY" val="True"/>
  <p:tag name="FILENAME" val=""/>
  <p:tag name="LATEXENGINEID" val="1"/>
  <p:tag name="TEMPFOLDER" val="D:\temp\"/>
  <p:tag name="LATEXFORMHEIGHT" val="312"/>
  <p:tag name="LATEXFORMWIDTH" val="384"/>
  <p:tag name="LATEXFORMWRAP" val="True"/>
  <p:tag name="BITMAPVECTOR" val="0"/>
</p:tagLst>
</file>

<file path=ppt/tags/tag256.xml><?xml version="1.0" encoding="utf-8"?>
<p:tagLst xmlns:a="http://schemas.openxmlformats.org/drawingml/2006/main" xmlns:r="http://schemas.openxmlformats.org/officeDocument/2006/relationships" xmlns:p="http://schemas.openxmlformats.org/presentationml/2006/main">
  <p:tag name="ORIGINALHEIGHT" val="5.119042"/>
  <p:tag name="ORIGINALWIDTH" val="1.071429"/>
  <p:tag name="EMFCHILD" val="True"/>
</p:tagLst>
</file>

<file path=ppt/tags/tag2560.xml><?xml version="1.0" encoding="utf-8"?>
<p:tagLst xmlns:a="http://schemas.openxmlformats.org/drawingml/2006/main" xmlns:r="http://schemas.openxmlformats.org/officeDocument/2006/relationships" xmlns:p="http://schemas.openxmlformats.org/presentationml/2006/main">
  <p:tag name="ORIGINALHEIGHT" val="15.11904"/>
  <p:tag name="ORIGINALWIDTH" val="80.17861"/>
  <p:tag name="LATEXADDIN" val="\documentclass{article}&#10;\usepackage[T1]{fontenc}&#10;\usepackage[utf8]{inputenc}&#10;\usepackage{amsmath,amssymb}&#10;\usepackage{lmodern}&#10;\pagestyle{empty}&#10;\begin{document}&#10;\[&#10;\frac{\partial^2 R}{\partial \bar{r}^2}&#10;+\frac{1}{\bar{r}}\,\frac{\partial R}{\partial r}&#10;+\left(1-\frac{n^2}{\bar{r}^2}\right)R&#10;=0&#10;\]&#10;\end{document}&#10;"/>
  <p:tag name="IGUANATEXSIZE" val="21"/>
  <p:tag name="IGUANATEXCURSOR" val="263"/>
  <p:tag name="TRANSPARENCY" val="True"/>
  <p:tag name="FILENAME" val=""/>
  <p:tag name="LATEXENGINEID" val="1"/>
  <p:tag name="TEMPFOLDER" val="D:\temp\"/>
  <p:tag name="LATEXFORMHEIGHT" val="312"/>
  <p:tag name="LATEXFORMWIDTH" val="384"/>
  <p:tag name="LATEXFORMWRAP" val="True"/>
  <p:tag name="BITMAPVECTOR" val="1"/>
</p:tagLst>
</file>

<file path=ppt/tags/tag2561.xml><?xml version="1.0" encoding="utf-8"?>
<p:tagLst xmlns:a="http://schemas.openxmlformats.org/drawingml/2006/main" xmlns:r="http://schemas.openxmlformats.org/officeDocument/2006/relationships" xmlns:p="http://schemas.openxmlformats.org/presentationml/2006/main">
  <p:tag name="ORIGINALHEIGHT" val="6.66667"/>
  <p:tag name="ORIGINALWIDTH" val="26.7262"/>
  <p:tag name="LATEXADDIN" val="\documentclass{article}&#10;\usepackage[T1]{fontenc}&#10;\usepackage[utf8]{inputenc}&#10;\usepackage{amsmath,amssymb}&#10;\usepackage{lmodern}&#10;\pagestyle{empty}&#10;\begin{document}&#10;$\bar{r}=(\omega/c)r$&#10;\end{document}&#10;"/>
  <p:tag name="IGUANATEXSIZE" val="21"/>
  <p:tag name="IGUANATEXCURSOR" val="183"/>
  <p:tag name="TRANSPARENCY" val="True"/>
  <p:tag name="FILENAME" val=""/>
  <p:tag name="LATEXENGINEID" val="0"/>
  <p:tag name="TEMPFOLDER" val="D:\temp\"/>
  <p:tag name="LATEXFORMHEIGHT" val="312"/>
  <p:tag name="LATEXFORMWIDTH" val="384"/>
  <p:tag name="LATEXFORMWRAP" val="True"/>
  <p:tag name="BITMAPVECTOR" val="1"/>
</p:tagLst>
</file>

<file path=ppt/tags/tag2562.xml><?xml version="1.0" encoding="utf-8"?>
<p:tagLst xmlns:a="http://schemas.openxmlformats.org/drawingml/2006/main" xmlns:r="http://schemas.openxmlformats.org/officeDocument/2006/relationships" xmlns:p="http://schemas.openxmlformats.org/presentationml/2006/main">
  <p:tag name="OUTPUTDPI" val="1200"/>
  <p:tag name="ORIGINALHEIGHT" val="230.2212"/>
  <p:tag name="ORIGINALWIDTH" val="1016.873"/>
  <p:tag name="LATEXADDIN" val="\documentclass{article}&#10;\usepackage[T1]{fontenc}&#10;\usepackage[utf8]{inputenc}&#10;\usepackage{amsmath,amssymb}&#10;\usepackage{lmodern}&#10;\pagestyle{empty}&#10;\begin{document}&#10;\[&#10;R(r)=A_rJ_{n}\left(\frac{\omega}{c}r\right)&#10;\]&#10;\end{document}&#10;"/>
  <p:tag name="IGUANATEXSIZE" val="21"/>
  <p:tag name="IGUANATEXCURSOR" val="201"/>
  <p:tag name="TRANSPARENCY" val="True"/>
  <p:tag name="FILENAME" val=""/>
  <p:tag name="LATEXENGINEID" val="0"/>
  <p:tag name="TEMPFOLDER" val="D:\temp\"/>
  <p:tag name="LATEXFORMHEIGHT" val="312"/>
  <p:tag name="LATEXFORMWIDTH" val="384"/>
  <p:tag name="LATEXFORMWRAP" val="True"/>
  <p:tag name="BITMAPVECTOR" val="0"/>
</p:tagLst>
</file>

<file path=ppt/tags/tag2563.xml><?xml version="1.0" encoding="utf-8"?>
<p:tagLst xmlns:a="http://schemas.openxmlformats.org/drawingml/2006/main" xmlns:r="http://schemas.openxmlformats.org/officeDocument/2006/relationships" xmlns:p="http://schemas.openxmlformats.org/presentationml/2006/main">
  <p:tag name="ORIGINALHEIGHT" val="12.55954"/>
  <p:tag name="ORIGINALWIDTH" val="18.63097"/>
  <p:tag name="LATEXADDIN" val="\documentclass{article}&#10;\usepackage[T1]{fontenc}&#10;\usepackage[utf8]{inputenc}&#10;\usepackage{amsmath,amssymb}&#10;\usepackage{lmodern}&#10;\pagestyle{empty}&#10;\begin{document}&#10;\[&#10;\omega = \frac{c\lambda}{R}&#10;\]&#10;\end{document}&#10;"/>
  <p:tag name="IGUANATEXSIZE" val="21"/>
  <p:tag name="IGUANATEXCURSOR" val="192"/>
  <p:tag name="TRANSPARENCY" val="True"/>
  <p:tag name="FILENAME" val=""/>
  <p:tag name="LATEXENGINEID" val="0"/>
  <p:tag name="TEMPFOLDER" val="D:\temp\"/>
  <p:tag name="LATEXFORMHEIGHT" val="312"/>
  <p:tag name="LATEXFORMWIDTH" val="384"/>
  <p:tag name="LATEXFORMWRAP" val="True"/>
  <p:tag name="BITMAPVECTOR" val="1"/>
</p:tagLst>
</file>

<file path=ppt/tags/tag2564.xml><?xml version="1.0" encoding="utf-8"?>
<p:tagLst xmlns:a="http://schemas.openxmlformats.org/drawingml/2006/main" xmlns:r="http://schemas.openxmlformats.org/officeDocument/2006/relationships" xmlns:p="http://schemas.openxmlformats.org/presentationml/2006/main">
  <p:tag name="ORIGINALHEIGHT" val="2.738096"/>
  <p:tag name="ORIGINALWIDTH" val="3.571428"/>
  <p:tag name="LATEXADDIN" val="\documentclass{article}&#10;\usepackage[T1]{fontenc}&#10;\usepackage[utf8]{inputenc}&#10;\usepackage{amsmath,amssymb}&#10;\usepackage{lmodern}&#10;\pagestyle{empty}&#10;\begin{document}&#10;\[&#10;\omega = \frac{c\lambda}{R}&#10;\]&#10;\end{document}&#10;"/>
  <p:tag name="IGUANATEXSIZE" val="21"/>
  <p:tag name="IGUANATEXCURSOR" val="192"/>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565.xml><?xml version="1.0" encoding="utf-8"?>
<p:tagLst xmlns:a="http://schemas.openxmlformats.org/drawingml/2006/main" xmlns:r="http://schemas.openxmlformats.org/officeDocument/2006/relationships" xmlns:p="http://schemas.openxmlformats.org/presentationml/2006/main">
  <p:tag name="ORIGINALHEIGHT" val="1.369067"/>
  <p:tag name="ORIGINALWIDTH" val="3.928571"/>
  <p:tag name="EMFCHILD" val="True"/>
</p:tagLst>
</file>

<file path=ppt/tags/tag2566.xml><?xml version="1.0" encoding="utf-8"?>
<p:tagLst xmlns:a="http://schemas.openxmlformats.org/drawingml/2006/main" xmlns:r="http://schemas.openxmlformats.org/officeDocument/2006/relationships" xmlns:p="http://schemas.openxmlformats.org/presentationml/2006/main">
  <p:tag name="ORIGINALHEIGHT" val="2.738096"/>
  <p:tag name="ORIGINALWIDTH" val="2.321447"/>
  <p:tag name="EMFCHILD" val="True"/>
</p:tagLst>
</file>

<file path=ppt/tags/tag2567.xml><?xml version="1.0" encoding="utf-8"?>
<p:tagLst xmlns:a="http://schemas.openxmlformats.org/drawingml/2006/main" xmlns:r="http://schemas.openxmlformats.org/officeDocument/2006/relationships" xmlns:p="http://schemas.openxmlformats.org/presentationml/2006/main">
  <p:tag name="ORIGINALHEIGHT" val="4.22621"/>
  <p:tag name="ORIGINALWIDTH" val="2.916685"/>
  <p:tag name="EMFCHILD" val="True"/>
</p:tagLst>
</file>

<file path=ppt/tags/tag2568.xml><?xml version="1.0" encoding="utf-8"?>
<p:tagLst xmlns:a="http://schemas.openxmlformats.org/drawingml/2006/main" xmlns:r="http://schemas.openxmlformats.org/officeDocument/2006/relationships" xmlns:p="http://schemas.openxmlformats.org/presentationml/2006/main">
  <p:tag name="ORIGINALHEIGHT" val="0.2380953"/>
  <p:tag name="ORIGINALWIDTH" val="6.071428"/>
  <p:tag name="EMFCHILD" val="True"/>
</p:tagLst>
</file>

<file path=ppt/tags/tag2569.xml><?xml version="1.0" encoding="utf-8"?>
<p:tagLst xmlns:a="http://schemas.openxmlformats.org/drawingml/2006/main" xmlns:r="http://schemas.openxmlformats.org/officeDocument/2006/relationships" xmlns:p="http://schemas.openxmlformats.org/presentationml/2006/main">
  <p:tag name="ORIGINALHEIGHT" val="4.285715"/>
  <p:tag name="ORIGINALWIDTH" val="4.226209"/>
  <p:tag name="EMFCHILD" val="True"/>
</p:tagLst>
</file>

<file path=ppt/tags/tag257.xml><?xml version="1.0" encoding="utf-8"?>
<p:tagLst xmlns:a="http://schemas.openxmlformats.org/drawingml/2006/main" xmlns:r="http://schemas.openxmlformats.org/officeDocument/2006/relationships" xmlns:p="http://schemas.openxmlformats.org/presentationml/2006/main">
  <p:tag name="ORIGINALHEIGHT" val="2.261902"/>
  <p:tag name="ORIGINALWIDTH" val="1.488114"/>
  <p:tag name="EMFCHILD" val="True"/>
</p:tagLst>
</file>

<file path=ppt/tags/tag2570.xml><?xml version="1.0" encoding="utf-8"?>
<p:tagLst xmlns:a="http://schemas.openxmlformats.org/drawingml/2006/main" xmlns:r="http://schemas.openxmlformats.org/officeDocument/2006/relationships" xmlns:p="http://schemas.openxmlformats.org/presentationml/2006/main">
  <p:tag name="ORIGINALHEIGHT" val="0.2380954"/>
  <p:tag name="ORIGINALWIDTH" val="2.083352"/>
  <p:tag name="LATEXADDIN" val="\documentclass{article}&#10;\usepackage[T1]{fontenc}&#10;\usepackage[utf8]{inputenc}&#10;\usepackage{amsmath,amssymb}&#10;\usepackage{lmodern}&#10;\pagestyle{empty}&#10;\begin{document}&#10;$\bar{r}=(\omega/c)r$&#10;\end{document}&#10;"/>
  <p:tag name="IGUANATEXSIZE" val="21"/>
  <p:tag name="IGUANATEXCURSOR" val="183"/>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571.xml><?xml version="1.0" encoding="utf-8"?>
<p:tagLst xmlns:a="http://schemas.openxmlformats.org/drawingml/2006/main" xmlns:r="http://schemas.openxmlformats.org/officeDocument/2006/relationships" xmlns:p="http://schemas.openxmlformats.org/presentationml/2006/main">
  <p:tag name="ORIGINALHEIGHT" val="3.035735"/>
  <p:tag name="ORIGINALWIDTH" val="2.380952"/>
  <p:tag name="EMFCHILD" val="True"/>
</p:tagLst>
</file>

<file path=ppt/tags/tag2572.xml><?xml version="1.0" encoding="utf-8"?>
<p:tagLst xmlns:a="http://schemas.openxmlformats.org/drawingml/2006/main" xmlns:r="http://schemas.openxmlformats.org/officeDocument/2006/relationships" xmlns:p="http://schemas.openxmlformats.org/presentationml/2006/main">
  <p:tag name="ORIGINALHEIGHT" val="1.54762"/>
  <p:tag name="ORIGINALWIDTH" val="3.869066"/>
  <p:tag name="EMFCHILD" val="True"/>
</p:tagLst>
</file>

<file path=ppt/tags/tag2573.xml><?xml version="1.0" encoding="utf-8"?>
<p:tagLst xmlns:a="http://schemas.openxmlformats.org/drawingml/2006/main" xmlns:r="http://schemas.openxmlformats.org/officeDocument/2006/relationships" xmlns:p="http://schemas.openxmlformats.org/presentationml/2006/main">
  <p:tag name="ORIGINALHEIGHT" val="6.66667"/>
  <p:tag name="ORIGINALWIDTH" val="1.369066"/>
  <p:tag name="EMFCHILD" val="True"/>
</p:tagLst>
</file>

<file path=ppt/tags/tag2574.xml><?xml version="1.0" encoding="utf-8"?>
<p:tagLst xmlns:a="http://schemas.openxmlformats.org/drawingml/2006/main" xmlns:r="http://schemas.openxmlformats.org/officeDocument/2006/relationships" xmlns:p="http://schemas.openxmlformats.org/presentationml/2006/main">
  <p:tag name="ORIGINALHEIGHT" val="3.035735"/>
  <p:tag name="ORIGINALWIDTH" val="3.45238"/>
  <p:tag name="EMFCHILD" val="True"/>
</p:tagLst>
</file>

<file path=ppt/tags/tag2575.xml><?xml version="1.0" encoding="utf-8"?>
<p:tagLst xmlns:a="http://schemas.openxmlformats.org/drawingml/2006/main" xmlns:r="http://schemas.openxmlformats.org/officeDocument/2006/relationships" xmlns:p="http://schemas.openxmlformats.org/presentationml/2006/main">
  <p:tag name="ORIGINALHEIGHT" val="6.66667"/>
  <p:tag name="ORIGINALWIDTH" val="2.261904"/>
  <p:tag name="EMFCHILD" val="True"/>
</p:tagLst>
</file>

<file path=ppt/tags/tag2576.xml><?xml version="1.0" encoding="utf-8"?>
<p:tagLst xmlns:a="http://schemas.openxmlformats.org/drawingml/2006/main" xmlns:r="http://schemas.openxmlformats.org/officeDocument/2006/relationships" xmlns:p="http://schemas.openxmlformats.org/presentationml/2006/main">
  <p:tag name="ORIGINALHEIGHT" val="3.035735"/>
  <p:tag name="ORIGINALWIDTH" val="2.261904"/>
  <p:tag name="EMFCHILD" val="True"/>
</p:tagLst>
</file>

<file path=ppt/tags/tag2577.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2578.xml><?xml version="1.0" encoding="utf-8"?>
<p:tagLst xmlns:a="http://schemas.openxmlformats.org/drawingml/2006/main" xmlns:r="http://schemas.openxmlformats.org/officeDocument/2006/relationships" xmlns:p="http://schemas.openxmlformats.org/presentationml/2006/main">
  <p:tag name="ORIGINALHEIGHT" val="3.035735"/>
  <p:tag name="ORIGINALWIDTH" val="2.380952"/>
  <p:tag name="EMFCHILD" val="True"/>
</p:tagLst>
</file>

<file path=ppt/tags/tag2579.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LATEXADDIN" val="\documentclass{article}&#10;\usepackage[T1]{fontenc}&#10;\usepackage[utf8]{inputenc}&#10;\usepackage{amsmath,amssymb}&#10;\usepackage{lmodern}&#10;\pagestyle{empty}&#10;\begin{document}&#10;\[&#10;\frac{\partial^2 R}{\partial \bar{r}^2}&#10;+\frac{1}{\bar{r}}\,\frac{\partial R}{\partial r}&#10;+\left(1-\frac{n^2}{\bar{r}^2}\right)R&#10;=0&#10;\]&#10;\end{document}&#10;"/>
  <p:tag name="IGUANATEXSIZE" val="21"/>
  <p:tag name="IGUANATEXCURSOR" val="26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58.xml><?xml version="1.0" encoding="utf-8"?>
<p:tagLst xmlns:a="http://schemas.openxmlformats.org/drawingml/2006/main" xmlns:r="http://schemas.openxmlformats.org/officeDocument/2006/relationships" xmlns:p="http://schemas.openxmlformats.org/presentationml/2006/main">
  <p:tag name="ORIGINALHEIGHT" val="5.119042"/>
  <p:tag name="ORIGINALWIDTH" val="1.785715"/>
  <p:tag name="EMFCHILD" val="True"/>
</p:tagLst>
</file>

<file path=ppt/tags/tag2580.xml><?xml version="1.0" encoding="utf-8"?>
<p:tagLst xmlns:a="http://schemas.openxmlformats.org/drawingml/2006/main" xmlns:r="http://schemas.openxmlformats.org/officeDocument/2006/relationships" xmlns:p="http://schemas.openxmlformats.org/presentationml/2006/main">
  <p:tag name="ORIGINALHEIGHT" val="2.857142"/>
  <p:tag name="ORIGINALWIDTH" val="1.72621"/>
  <p:tag name="EMFCHILD" val="True"/>
</p:tagLst>
</file>

<file path=ppt/tags/tag2581.xml><?xml version="1.0" encoding="utf-8"?>
<p:tagLst xmlns:a="http://schemas.openxmlformats.org/drawingml/2006/main" xmlns:r="http://schemas.openxmlformats.org/officeDocument/2006/relationships" xmlns:p="http://schemas.openxmlformats.org/presentationml/2006/main">
  <p:tag name="ORIGINALHEIGHT" val="4.345255"/>
  <p:tag name="ORIGINALWIDTH" val="4.107162"/>
  <p:tag name="EMFCHILD" val="True"/>
</p:tagLst>
</file>

<file path=ppt/tags/tag2582.xml><?xml version="1.0" encoding="utf-8"?>
<p:tagLst xmlns:a="http://schemas.openxmlformats.org/drawingml/2006/main" xmlns:r="http://schemas.openxmlformats.org/officeDocument/2006/relationships" xmlns:p="http://schemas.openxmlformats.org/presentationml/2006/main">
  <p:tag name="ORIGINALHEIGHT" val="0.2976377"/>
  <p:tag name="ORIGINALWIDTH" val="10.2381"/>
  <p:tag name="EMFCHILD" val="True"/>
</p:tagLst>
</file>

<file path=ppt/tags/tag2583.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2584.xml><?xml version="1.0" encoding="utf-8"?>
<p:tagLst xmlns:a="http://schemas.openxmlformats.org/drawingml/2006/main" xmlns:r="http://schemas.openxmlformats.org/officeDocument/2006/relationships" xmlns:p="http://schemas.openxmlformats.org/presentationml/2006/main">
  <p:tag name="ORIGINALHEIGHT" val="0.1785901"/>
  <p:tag name="ORIGINALWIDTH" val="2.083353"/>
  <p:tag name="EMFCHILD" val="True"/>
</p:tagLst>
</file>

<file path=ppt/tags/tag2585.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8"/>
  <p:tag name="EMFCHILD" val="True"/>
</p:tagLst>
</file>

<file path=ppt/tags/tag2586.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2587.xml><?xml version="1.0" encoding="utf-8"?>
<p:tagLst xmlns:a="http://schemas.openxmlformats.org/drawingml/2006/main" xmlns:r="http://schemas.openxmlformats.org/officeDocument/2006/relationships" xmlns:p="http://schemas.openxmlformats.org/presentationml/2006/main">
  <p:tag name="ORIGINALHEIGHT" val="4.10716"/>
  <p:tag name="ORIGINALWIDTH" val="3.75002"/>
  <p:tag name="EMFCHILD" val="True"/>
</p:tagLst>
</file>

<file path=ppt/tags/tag2588.xml><?xml version="1.0" encoding="utf-8"?>
<p:tagLst xmlns:a="http://schemas.openxmlformats.org/drawingml/2006/main" xmlns:r="http://schemas.openxmlformats.org/officeDocument/2006/relationships" xmlns:p="http://schemas.openxmlformats.org/presentationml/2006/main">
  <p:tag name="ORIGINALHEIGHT" val="4.047618"/>
  <p:tag name="ORIGINALWIDTH" val="1.904762"/>
  <p:tag name="EMFCHILD" val="True"/>
</p:tagLst>
</file>

<file path=ppt/tags/tag2589.xml><?xml version="1.0" encoding="utf-8"?>
<p:tagLst xmlns:a="http://schemas.openxmlformats.org/drawingml/2006/main" xmlns:r="http://schemas.openxmlformats.org/officeDocument/2006/relationships" xmlns:p="http://schemas.openxmlformats.org/presentationml/2006/main">
  <p:tag name="ORIGINALHEIGHT" val="0.2976377"/>
  <p:tag name="ORIGINALWIDTH" val="2.857144"/>
  <p:tag name="EMFCHILD" val="True"/>
</p:tagLst>
</file>

<file path=ppt/tags/tag259.xml><?xml version="1.0" encoding="utf-8"?>
<p:tagLst xmlns:a="http://schemas.openxmlformats.org/drawingml/2006/main" xmlns:r="http://schemas.openxmlformats.org/officeDocument/2006/relationships" xmlns:p="http://schemas.openxmlformats.org/presentationml/2006/main">
  <p:tag name="ORIGINALHEIGHT" val="3.51192"/>
  <p:tag name="ORIGINALWIDTH" val="1.845257"/>
  <p:tag name="EMFCHILD" val="True"/>
</p:tagLst>
</file>

<file path=ppt/tags/tag2590.xml><?xml version="1.0" encoding="utf-8"?>
<p:tagLst xmlns:a="http://schemas.openxmlformats.org/drawingml/2006/main" xmlns:r="http://schemas.openxmlformats.org/officeDocument/2006/relationships" xmlns:p="http://schemas.openxmlformats.org/presentationml/2006/main">
  <p:tag name="ORIGINALHEIGHT" val="0.1785901"/>
  <p:tag name="ORIGINALWIDTH" val="2.083353"/>
  <p:tag name="EMFCHILD" val="True"/>
</p:tagLst>
</file>

<file path=ppt/tags/tag2591.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8"/>
  <p:tag name="EMFCHILD" val="True"/>
</p:tagLst>
</file>

<file path=ppt/tags/tag2592.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2593.xml><?xml version="1.0" encoding="utf-8"?>
<p:tagLst xmlns:a="http://schemas.openxmlformats.org/drawingml/2006/main" xmlns:r="http://schemas.openxmlformats.org/officeDocument/2006/relationships" xmlns:p="http://schemas.openxmlformats.org/presentationml/2006/main">
  <p:tag name="ORIGINALHEIGHT" val="4.345255"/>
  <p:tag name="ORIGINALWIDTH" val="4.107162"/>
  <p:tag name="EMFCHILD" val="True"/>
</p:tagLst>
</file>

<file path=ppt/tags/tag2594.xml><?xml version="1.0" encoding="utf-8"?>
<p:tagLst xmlns:a="http://schemas.openxmlformats.org/drawingml/2006/main" xmlns:r="http://schemas.openxmlformats.org/officeDocument/2006/relationships" xmlns:p="http://schemas.openxmlformats.org/presentationml/2006/main">
  <p:tag name="ORIGINALHEIGHT" val="0.2976377"/>
  <p:tag name="ORIGINALWIDTH" val="7.738097"/>
  <p:tag name="EMFCHILD" val="True"/>
</p:tagLst>
</file>

<file path=ppt/tags/tag2595.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2596.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8"/>
  <p:tag name="EMFCHILD" val="True"/>
</p:tagLst>
</file>

<file path=ppt/tags/tag2597.xml><?xml version="1.0" encoding="utf-8"?>
<p:tagLst xmlns:a="http://schemas.openxmlformats.org/drawingml/2006/main" xmlns:r="http://schemas.openxmlformats.org/officeDocument/2006/relationships" xmlns:p="http://schemas.openxmlformats.org/presentationml/2006/main">
  <p:tag name="ORIGINALHEIGHT" val="4.10716"/>
  <p:tag name="ORIGINALWIDTH" val="3.75002"/>
  <p:tag name="EMFCHILD" val="True"/>
</p:tagLst>
</file>

<file path=ppt/tags/tag2598.xml><?xml version="1.0" encoding="utf-8"?>
<p:tagLst xmlns:a="http://schemas.openxmlformats.org/drawingml/2006/main" xmlns:r="http://schemas.openxmlformats.org/officeDocument/2006/relationships" xmlns:p="http://schemas.openxmlformats.org/presentationml/2006/main">
  <p:tag name="ORIGINALHEIGHT" val="14.7619"/>
  <p:tag name="ORIGINALWIDTH" val="2.797639"/>
  <p:tag name="EMFCHILD" val="True"/>
</p:tagLst>
</file>

<file path=ppt/tags/tag2599.xml><?xml version="1.0" encoding="utf-8"?>
<p:tagLst xmlns:a="http://schemas.openxmlformats.org/drawingml/2006/main" xmlns:r="http://schemas.openxmlformats.org/officeDocument/2006/relationships" xmlns:p="http://schemas.openxmlformats.org/presentationml/2006/main">
  <p:tag name="ORIGINALHEIGHT" val="4.10716"/>
  <p:tag name="ORIGINALWIDTH" val="1.904762"/>
  <p:tag name="EMFCHILD" val="True"/>
</p:tagLst>
</file>

<file path=ppt/tags/tag26.xml><?xml version="1.0" encoding="utf-8"?>
<p:tagLst xmlns:a="http://schemas.openxmlformats.org/drawingml/2006/main" xmlns:r="http://schemas.openxmlformats.org/officeDocument/2006/relationships" xmlns:p="http://schemas.openxmlformats.org/presentationml/2006/main">
  <p:tag name="ORIGINALHEIGHT" val="4.233884"/>
  <p:tag name="ORIGINALWIDTH" val="2.016129"/>
  <p:tag name="EMFCHILD" val="True"/>
</p:tagLst>
</file>

<file path=ppt/tags/tag260.xml><?xml version="1.0" encoding="utf-8"?>
<p:tagLst xmlns:a="http://schemas.openxmlformats.org/drawingml/2006/main" xmlns:r="http://schemas.openxmlformats.org/officeDocument/2006/relationships" xmlns:p="http://schemas.openxmlformats.org/presentationml/2006/main">
  <p:tag name="ORIGINALHEIGHT" val="5.119042"/>
  <p:tag name="ORIGINALWIDTH" val="1.011924"/>
  <p:tag name="EMFCHILD" val="True"/>
</p:tagLst>
</file>

<file path=ppt/tags/tag2600.xml><?xml version="1.0" encoding="utf-8"?>
<p:tagLst xmlns:a="http://schemas.openxmlformats.org/drawingml/2006/main" xmlns:r="http://schemas.openxmlformats.org/officeDocument/2006/relationships" xmlns:p="http://schemas.openxmlformats.org/presentationml/2006/main">
  <p:tag name="ORIGINALHEIGHT" val="0.2976377"/>
  <p:tag name="ORIGINALWIDTH" val="3.452382"/>
  <p:tag name="EMFCHILD" val="True"/>
</p:tagLst>
</file>

<file path=ppt/tags/tag2601.xml><?xml version="1.0" encoding="utf-8"?>
<p:tagLst xmlns:a="http://schemas.openxmlformats.org/drawingml/2006/main" xmlns:r="http://schemas.openxmlformats.org/officeDocument/2006/relationships" xmlns:p="http://schemas.openxmlformats.org/presentationml/2006/main">
  <p:tag name="ORIGINALHEIGHT" val="2.797637"/>
  <p:tag name="ORIGINALWIDTH" val="3.095239"/>
  <p:tag name="EMFCHILD" val="True"/>
</p:tagLst>
</file>

<file path=ppt/tags/tag260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2603.xml><?xml version="1.0" encoding="utf-8"?>
<p:tagLst xmlns:a="http://schemas.openxmlformats.org/drawingml/2006/main" xmlns:r="http://schemas.openxmlformats.org/officeDocument/2006/relationships" xmlns:p="http://schemas.openxmlformats.org/presentationml/2006/main">
  <p:tag name="ORIGINALHEIGHT" val="0.2976377"/>
  <p:tag name="ORIGINALWIDTH" val="5.952383"/>
  <p:tag name="EMFCHILD" val="True"/>
</p:tagLst>
</file>

<file path=ppt/tags/tag2604.xml><?xml version="1.0" encoding="utf-8"?>
<p:tagLst xmlns:a="http://schemas.openxmlformats.org/drawingml/2006/main" xmlns:r="http://schemas.openxmlformats.org/officeDocument/2006/relationships" xmlns:p="http://schemas.openxmlformats.org/presentationml/2006/main">
  <p:tag name="ORIGINALHEIGHT" val="0.1785901"/>
  <p:tag name="ORIGINALWIDTH" val="2.083353"/>
  <p:tag name="EMFCHILD" val="True"/>
</p:tagLst>
</file>

<file path=ppt/tags/tag2605.xml><?xml version="1.0" encoding="utf-8"?>
<p:tagLst xmlns:a="http://schemas.openxmlformats.org/drawingml/2006/main" xmlns:r="http://schemas.openxmlformats.org/officeDocument/2006/relationships" xmlns:p="http://schemas.openxmlformats.org/presentationml/2006/main">
  <p:tag name="ORIGINALHEIGHT" val="2.797637"/>
  <p:tag name="ORIGINALWIDTH" val="2.321448"/>
  <p:tag name="EMFCHILD" val="True"/>
</p:tagLst>
</file>

<file path=ppt/tags/tag2606.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2607.xml><?xml version="1.0" encoding="utf-8"?>
<p:tagLst xmlns:a="http://schemas.openxmlformats.org/drawingml/2006/main" xmlns:r="http://schemas.openxmlformats.org/officeDocument/2006/relationships" xmlns:p="http://schemas.openxmlformats.org/presentationml/2006/main">
  <p:tag name="ORIGINALHEIGHT" val="14.7619"/>
  <p:tag name="ORIGINALWIDTH" val="2.797639"/>
  <p:tag name="EMFCHILD" val="True"/>
</p:tagLst>
</file>

<file path=ppt/tags/tag2608.xml><?xml version="1.0" encoding="utf-8"?>
<p:tagLst xmlns:a="http://schemas.openxmlformats.org/drawingml/2006/main" xmlns:r="http://schemas.openxmlformats.org/officeDocument/2006/relationships" xmlns:p="http://schemas.openxmlformats.org/presentationml/2006/main">
  <p:tag name="ORIGINALHEIGHT" val="4.345255"/>
  <p:tag name="ORIGINALWIDTH" val="4.04762"/>
  <p:tag name="EMFCHILD" val="True"/>
</p:tagLst>
</file>

<file path=ppt/tags/tag2609.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5"/>
  <p:tag name="EMFCHILD" val="True"/>
</p:tagLst>
</file>

<file path=ppt/tags/tag261.xml><?xml version="1.0" encoding="utf-8"?>
<p:tagLst xmlns:a="http://schemas.openxmlformats.org/drawingml/2006/main" xmlns:r="http://schemas.openxmlformats.org/officeDocument/2006/relationships" xmlns:p="http://schemas.openxmlformats.org/presentationml/2006/main">
  <p:tag name="ORIGINALHEIGHT" val="2.321445"/>
  <p:tag name="ORIGINALWIDTH" val="1.845257"/>
  <p:tag name="EMFCHILD" val="True"/>
</p:tagLst>
</file>

<file path=ppt/tags/tag2610.xml><?xml version="1.0" encoding="utf-8"?>
<p:tagLst xmlns:a="http://schemas.openxmlformats.org/drawingml/2006/main" xmlns:r="http://schemas.openxmlformats.org/officeDocument/2006/relationships" xmlns:p="http://schemas.openxmlformats.org/presentationml/2006/main">
  <p:tag name="ORIGINALHEIGHT" val="4.285713"/>
  <p:tag name="ORIGINALWIDTH" val="2.380953"/>
  <p:tag name="EMFCHILD" val="True"/>
</p:tagLst>
</file>

<file path=ppt/tags/tag2611.xml><?xml version="1.0" encoding="utf-8"?>
<p:tagLst xmlns:a="http://schemas.openxmlformats.org/drawingml/2006/main" xmlns:r="http://schemas.openxmlformats.org/officeDocument/2006/relationships" xmlns:p="http://schemas.openxmlformats.org/presentationml/2006/main">
  <p:tag name="ORIGINALHEIGHT" val="4.523809"/>
  <p:tag name="ORIGINALWIDTH" val="3.035733"/>
  <p:tag name="LATEXADDIN" val="\documentclass{article}&#10;\usepackage[T1]{fontenc}&#10;\usepackage[utf8]{inputenc}&#10;\usepackage{amsmath,amssymb}&#10;\usepackage{lmodern}&#10;\pagestyle{empty}&#10;\begin{document}&#10;\[&#10;\frac{\partial^2 H}{\partial \theta^2}+n^2H=0&#10;\]&#10;\end{document}&#10;"/>
  <p:tag name="IGUANATEXSIZE" val="21"/>
  <p:tag name="IGUANATEXCURSOR" val="213"/>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612.xml><?xml version="1.0" encoding="utf-8"?>
<p:tagLst xmlns:a="http://schemas.openxmlformats.org/drawingml/2006/main" xmlns:r="http://schemas.openxmlformats.org/officeDocument/2006/relationships" xmlns:p="http://schemas.openxmlformats.org/presentationml/2006/main">
  <p:tag name="ORIGINALHEIGHT" val="2.857143"/>
  <p:tag name="ORIGINALWIDTH" val="1.845257"/>
  <p:tag name="EMFCHILD" val="True"/>
</p:tagLst>
</file>

<file path=ppt/tags/tag2613.xml><?xml version="1.0" encoding="utf-8"?>
<p:tagLst xmlns:a="http://schemas.openxmlformats.org/drawingml/2006/main" xmlns:r="http://schemas.openxmlformats.org/officeDocument/2006/relationships" xmlns:p="http://schemas.openxmlformats.org/presentationml/2006/main">
  <p:tag name="ORIGINALHEIGHT" val="4.166667"/>
  <p:tag name="ORIGINALWIDTH" val="4.880952"/>
  <p:tag name="EMFCHILD" val="True"/>
</p:tagLst>
</file>

<file path=ppt/tags/tag2614.xml><?xml version="1.0" encoding="utf-8"?>
<p:tagLst xmlns:a="http://schemas.openxmlformats.org/drawingml/2006/main" xmlns:r="http://schemas.openxmlformats.org/officeDocument/2006/relationships" xmlns:p="http://schemas.openxmlformats.org/presentationml/2006/main">
  <p:tag name="ORIGINALHEIGHT" val="0.2380952"/>
  <p:tag name="ORIGINALWIDTH" val="11.25002"/>
  <p:tag name="EMFCHILD" val="True"/>
</p:tagLst>
</file>

<file path=ppt/tags/tag2615.xml><?xml version="1.0" encoding="utf-8"?>
<p:tagLst xmlns:a="http://schemas.openxmlformats.org/drawingml/2006/main" xmlns:r="http://schemas.openxmlformats.org/officeDocument/2006/relationships" xmlns:p="http://schemas.openxmlformats.org/presentationml/2006/main">
  <p:tag name="ORIGINALHEIGHT" val="4.523809"/>
  <p:tag name="ORIGINALWIDTH" val="3.035733"/>
  <p:tag name="EMFCHILD" val="True"/>
</p:tagLst>
</file>

<file path=ppt/tags/tag2616.xml><?xml version="1.0" encoding="utf-8"?>
<p:tagLst xmlns:a="http://schemas.openxmlformats.org/drawingml/2006/main" xmlns:r="http://schemas.openxmlformats.org/officeDocument/2006/relationships" xmlns:p="http://schemas.openxmlformats.org/presentationml/2006/main">
  <p:tag name="ORIGINALHEIGHT" val="4.404762"/>
  <p:tag name="ORIGINALWIDTH" val="2.440495"/>
  <p:tag name="EMFCHILD" val="True"/>
</p:tagLst>
</file>

<file path=ppt/tags/tag2617.xml><?xml version="1.0" encoding="utf-8"?>
<p:tagLst xmlns:a="http://schemas.openxmlformats.org/drawingml/2006/main" xmlns:r="http://schemas.openxmlformats.org/officeDocument/2006/relationships" xmlns:p="http://schemas.openxmlformats.org/presentationml/2006/main">
  <p:tag name="ORIGINALHEIGHT" val="2.857143"/>
  <p:tag name="ORIGINALWIDTH" val="1.785714"/>
  <p:tag name="EMFCHILD" val="True"/>
</p:tagLst>
</file>

<file path=ppt/tags/tag2618.xml><?xml version="1.0" encoding="utf-8"?>
<p:tagLst xmlns:a="http://schemas.openxmlformats.org/drawingml/2006/main" xmlns:r="http://schemas.openxmlformats.org/officeDocument/2006/relationships" xmlns:p="http://schemas.openxmlformats.org/presentationml/2006/main">
  <p:tag name="ORIGINALHEIGHT" val="4.047619"/>
  <p:tag name="ORIGINALWIDTH" val="3.869066"/>
  <p:tag name="EMFCHILD" val="True"/>
</p:tagLst>
</file>

<file path=ppt/tags/tag2619.xml><?xml version="1.0" encoding="utf-8"?>
<p:tagLst xmlns:a="http://schemas.openxmlformats.org/drawingml/2006/main" xmlns:r="http://schemas.openxmlformats.org/officeDocument/2006/relationships" xmlns:p="http://schemas.openxmlformats.org/presentationml/2006/main">
  <p:tag name="ORIGINALHEIGHT" val="2.738095"/>
  <p:tag name="ORIGINALWIDTH" val="3.154781"/>
  <p:tag name="EMFCHILD" val="True"/>
</p:tagLst>
</file>

<file path=ppt/tags/tag262.xml><?xml version="1.0" encoding="utf-8"?>
<p:tagLst xmlns:a="http://schemas.openxmlformats.org/drawingml/2006/main" xmlns:r="http://schemas.openxmlformats.org/officeDocument/2006/relationships" xmlns:p="http://schemas.openxmlformats.org/presentationml/2006/main">
  <p:tag name="ORIGINALHEIGHT" val="5.119042"/>
  <p:tag name="ORIGINALWIDTH" val="1.011924"/>
  <p:tag name="EMFCHILD" val="True"/>
</p:tagLst>
</file>

<file path=ppt/tags/tag2620.xml><?xml version="1.0" encoding="utf-8"?>
<p:tagLst xmlns:a="http://schemas.openxmlformats.org/drawingml/2006/main" xmlns:r="http://schemas.openxmlformats.org/officeDocument/2006/relationships" xmlns:p="http://schemas.openxmlformats.org/presentationml/2006/main">
  <p:tag name="ORIGINALHEIGHT" val="2.857143"/>
  <p:tag name="ORIGINALWIDTH" val="1.785714"/>
  <p:tag name="EMFCHILD" val="True"/>
</p:tagLst>
</file>

<file path=ppt/tags/tag2621.xml><?xml version="1.0" encoding="utf-8"?>
<p:tagLst xmlns:a="http://schemas.openxmlformats.org/drawingml/2006/main" xmlns:r="http://schemas.openxmlformats.org/officeDocument/2006/relationships" xmlns:p="http://schemas.openxmlformats.org/presentationml/2006/main">
  <p:tag name="ORIGINALHEIGHT" val="4.166667"/>
  <p:tag name="ORIGINALWIDTH" val="4.880952"/>
  <p:tag name="EMFCHILD" val="True"/>
</p:tagLst>
</file>

<file path=ppt/tags/tag2622.xml><?xml version="1.0" encoding="utf-8"?>
<p:tagLst xmlns:a="http://schemas.openxmlformats.org/drawingml/2006/main" xmlns:r="http://schemas.openxmlformats.org/officeDocument/2006/relationships" xmlns:p="http://schemas.openxmlformats.org/presentationml/2006/main">
  <p:tag name="ORIGINALHEIGHT" val="1.428571"/>
  <p:tag name="ORIGINALWIDTH" val="3.869066"/>
  <p:tag name="EMFCHILD" val="True"/>
</p:tagLst>
</file>

<file path=ppt/tags/tag2623.xml><?xml version="1.0" encoding="utf-8"?>
<p:tagLst xmlns:a="http://schemas.openxmlformats.org/drawingml/2006/main" xmlns:r="http://schemas.openxmlformats.org/officeDocument/2006/relationships" xmlns:p="http://schemas.openxmlformats.org/presentationml/2006/main">
  <p:tag name="ORIGINALHEIGHT" val="4.226209"/>
  <p:tag name="ORIGINALWIDTH" val="2.440495"/>
  <p:tag name="EMFCHILD" val="True"/>
</p:tagLst>
</file>

<file path=ppt/tags/tag2624.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LATEXADDIN" val="\documentclass{article}&#10;\usepackage[T1]{fontenc}&#10;\usepackage[utf8]{inputenc}&#10;\usepackage{amsmath,amssymb}&#10;\usepackage{lmodern}&#10;\pagestyle{empty}&#10;\begin{document}&#10;\[&#10;\frac{\partial^2 R}{\partial r^2}&#10;+\frac{1}{r}\,\frac{\partial R}{\partial r}&#10;+\left(\frac{\omega^2}{c^2}-\frac{n^2}{r^2}\right)R&#10;=0&#10;\]&#10;\end{document}&#10;"/>
  <p:tag name="IGUANATEXSIZE" val="21"/>
  <p:tag name="IGUANATEXCURSOR" val="29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625.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626.xml><?xml version="1.0" encoding="utf-8"?>
<p:tagLst xmlns:a="http://schemas.openxmlformats.org/drawingml/2006/main" xmlns:r="http://schemas.openxmlformats.org/officeDocument/2006/relationships" xmlns:p="http://schemas.openxmlformats.org/presentationml/2006/main">
  <p:tag name="ORIGINALHEIGHT" val="4.345255"/>
  <p:tag name="ORIGINALWIDTH" val="4.047618"/>
  <p:tag name="EMFCHILD" val="True"/>
</p:tagLst>
</file>

<file path=ppt/tags/tag2627.xml><?xml version="1.0" encoding="utf-8"?>
<p:tagLst xmlns:a="http://schemas.openxmlformats.org/drawingml/2006/main" xmlns:r="http://schemas.openxmlformats.org/officeDocument/2006/relationships" xmlns:p="http://schemas.openxmlformats.org/presentationml/2006/main">
  <p:tag name="ORIGINALHEIGHT" val="0.2976377"/>
  <p:tag name="ORIGINALWIDTH" val="10.23809"/>
  <p:tag name="EMFCHILD" val="True"/>
</p:tagLst>
</file>

<file path=ppt/tags/tag2628.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629.xml><?xml version="1.0" encoding="utf-8"?>
<p:tagLst xmlns:a="http://schemas.openxmlformats.org/drawingml/2006/main" xmlns:r="http://schemas.openxmlformats.org/officeDocument/2006/relationships" xmlns:p="http://schemas.openxmlformats.org/presentationml/2006/main">
  <p:tag name="ORIGINALHEIGHT" val="2.797637"/>
  <p:tag name="ORIGINALWIDTH" val="2.321409"/>
  <p:tag name="EMFCHILD" val="True"/>
</p:tagLst>
</file>

<file path=ppt/tags/tag263.xml><?xml version="1.0" encoding="utf-8"?>
<p:tagLst xmlns:a="http://schemas.openxmlformats.org/drawingml/2006/main" xmlns:r="http://schemas.openxmlformats.org/officeDocument/2006/relationships" xmlns:p="http://schemas.openxmlformats.org/presentationml/2006/main">
  <p:tag name="ORIGINALHEIGHT" val="3.452377"/>
  <p:tag name="ORIGINALWIDTH" val="1.964305"/>
  <p:tag name="EMFCHILD" val="True"/>
</p:tagLst>
</file>

<file path=ppt/tags/tag2630.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631.xml><?xml version="1.0" encoding="utf-8"?>
<p:tagLst xmlns:a="http://schemas.openxmlformats.org/drawingml/2006/main" xmlns:r="http://schemas.openxmlformats.org/officeDocument/2006/relationships" xmlns:p="http://schemas.openxmlformats.org/presentationml/2006/main">
  <p:tag name="ORIGINALHEIGHT" val="4.10716"/>
  <p:tag name="ORIGINALWIDTH" val="3.74998"/>
  <p:tag name="EMFCHILD" val="True"/>
</p:tagLst>
</file>

<file path=ppt/tags/tag2632.xml><?xml version="1.0" encoding="utf-8"?>
<p:tagLst xmlns:a="http://schemas.openxmlformats.org/drawingml/2006/main" xmlns:r="http://schemas.openxmlformats.org/officeDocument/2006/relationships" xmlns:p="http://schemas.openxmlformats.org/presentationml/2006/main">
  <p:tag name="ORIGINALHEIGHT" val="4.047618"/>
  <p:tag name="ORIGINALWIDTH" val="1.904762"/>
  <p:tag name="EMFCHILD" val="True"/>
</p:tagLst>
</file>

<file path=ppt/tags/tag2633.xml><?xml version="1.0" encoding="utf-8"?>
<p:tagLst xmlns:a="http://schemas.openxmlformats.org/drawingml/2006/main" xmlns:r="http://schemas.openxmlformats.org/officeDocument/2006/relationships" xmlns:p="http://schemas.openxmlformats.org/presentationml/2006/main">
  <p:tag name="ORIGINALHEIGHT" val="0.2976377"/>
  <p:tag name="ORIGINALWIDTH" val="2.7976"/>
  <p:tag name="EMFCHILD" val="True"/>
</p:tagLst>
</file>

<file path=ppt/tags/tag2634.xml><?xml version="1.0" encoding="utf-8"?>
<p:tagLst xmlns:a="http://schemas.openxmlformats.org/drawingml/2006/main" xmlns:r="http://schemas.openxmlformats.org/officeDocument/2006/relationships" xmlns:p="http://schemas.openxmlformats.org/presentationml/2006/main">
  <p:tag name="ORIGINALHEIGHT" val="2.797637"/>
  <p:tag name="ORIGINALWIDTH" val="2.261904"/>
  <p:tag name="EMFCHILD" val="True"/>
</p:tagLst>
</file>

<file path=ppt/tags/tag2635.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2636.xml><?xml version="1.0" encoding="utf-8"?>
<p:tagLst xmlns:a="http://schemas.openxmlformats.org/drawingml/2006/main" xmlns:r="http://schemas.openxmlformats.org/officeDocument/2006/relationships" xmlns:p="http://schemas.openxmlformats.org/presentationml/2006/main">
  <p:tag name="ORIGINALHEIGHT" val="4.345255"/>
  <p:tag name="ORIGINALWIDTH" val="4.047618"/>
  <p:tag name="EMFCHILD" val="True"/>
</p:tagLst>
</file>

<file path=ppt/tags/tag2637.xml><?xml version="1.0" encoding="utf-8"?>
<p:tagLst xmlns:a="http://schemas.openxmlformats.org/drawingml/2006/main" xmlns:r="http://schemas.openxmlformats.org/officeDocument/2006/relationships" xmlns:p="http://schemas.openxmlformats.org/presentationml/2006/main">
  <p:tag name="ORIGINALHEIGHT" val="0.2976377"/>
  <p:tag name="ORIGINALWIDTH" val="7.678551"/>
  <p:tag name="EMFCHILD" val="True"/>
</p:tagLst>
</file>

<file path=ppt/tags/tag2638.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2639.xml><?xml version="1.0" encoding="utf-8"?>
<p:tagLst xmlns:a="http://schemas.openxmlformats.org/drawingml/2006/main" xmlns:r="http://schemas.openxmlformats.org/officeDocument/2006/relationships" xmlns:p="http://schemas.openxmlformats.org/presentationml/2006/main">
  <p:tag name="ORIGINALHEIGHT" val="2.797637"/>
  <p:tag name="ORIGINALWIDTH" val="2.321409"/>
  <p:tag name="EMFCHILD" val="True"/>
</p:tagLst>
</file>

<file path=ppt/tags/tag264.xml><?xml version="1.0" encoding="utf-8"?>
<p:tagLst xmlns:a="http://schemas.openxmlformats.org/drawingml/2006/main" xmlns:r="http://schemas.openxmlformats.org/officeDocument/2006/relationships" xmlns:p="http://schemas.openxmlformats.org/presentationml/2006/main">
  <p:tag name="ORIGINALHEIGHT" val="0.17859"/>
  <p:tag name="ORIGINALWIDTH" val="2.738096"/>
  <p:tag name="EMFCHILD" val="True"/>
</p:tagLst>
</file>

<file path=ppt/tags/tag2640.xml><?xml version="1.0" encoding="utf-8"?>
<p:tagLst xmlns:a="http://schemas.openxmlformats.org/drawingml/2006/main" xmlns:r="http://schemas.openxmlformats.org/officeDocument/2006/relationships" xmlns:p="http://schemas.openxmlformats.org/presentationml/2006/main">
  <p:tag name="ORIGINALHEIGHT" val="4.10716"/>
  <p:tag name="ORIGINALWIDTH" val="3.74998"/>
  <p:tag name="EMFCHILD" val="True"/>
</p:tagLst>
</file>

<file path=ppt/tags/tag2641.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2642.xml><?xml version="1.0" encoding="utf-8"?>
<p:tagLst xmlns:a="http://schemas.openxmlformats.org/drawingml/2006/main" xmlns:r="http://schemas.openxmlformats.org/officeDocument/2006/relationships" xmlns:p="http://schemas.openxmlformats.org/presentationml/2006/main">
  <p:tag name="ORIGINALHEIGHT" val="2.797637"/>
  <p:tag name="ORIGINALWIDTH" val="3.392838"/>
  <p:tag name="EMFCHILD" val="True"/>
</p:tagLst>
</file>

<file path=ppt/tags/tag2643.xml><?xml version="1.0" encoding="utf-8"?>
<p:tagLst xmlns:a="http://schemas.openxmlformats.org/drawingml/2006/main" xmlns:r="http://schemas.openxmlformats.org/officeDocument/2006/relationships" xmlns:p="http://schemas.openxmlformats.org/presentationml/2006/main">
  <p:tag name="ORIGINALHEIGHT" val="2.857142"/>
  <p:tag name="ORIGINALWIDTH" val="1.726171"/>
  <p:tag name="EMFCHILD" val="True"/>
</p:tagLst>
</file>

<file path=ppt/tags/tag2644.xml><?xml version="1.0" encoding="utf-8"?>
<p:tagLst xmlns:a="http://schemas.openxmlformats.org/drawingml/2006/main" xmlns:r="http://schemas.openxmlformats.org/officeDocument/2006/relationships" xmlns:p="http://schemas.openxmlformats.org/presentationml/2006/main">
  <p:tag name="ORIGINALHEIGHT" val="0.2976377"/>
  <p:tag name="ORIGINALWIDTH" val="6.309523"/>
  <p:tag name="EMFCHILD" val="True"/>
</p:tagLst>
</file>

<file path=ppt/tags/tag2645.xml><?xml version="1.0" encoding="utf-8"?>
<p:tagLst xmlns:a="http://schemas.openxmlformats.org/drawingml/2006/main" xmlns:r="http://schemas.openxmlformats.org/officeDocument/2006/relationships" xmlns:p="http://schemas.openxmlformats.org/presentationml/2006/main">
  <p:tag name="ORIGINALHEIGHT" val="2.797637"/>
  <p:tag name="ORIGINALWIDTH" val="2.202362"/>
  <p:tag name="EMFCHILD" val="True"/>
</p:tagLst>
</file>

<file path=ppt/tags/tag2646.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647.xml><?xml version="1.0" encoding="utf-8"?>
<p:tagLst xmlns:a="http://schemas.openxmlformats.org/drawingml/2006/main" xmlns:r="http://schemas.openxmlformats.org/officeDocument/2006/relationships" xmlns:p="http://schemas.openxmlformats.org/presentationml/2006/main">
  <p:tag name="ORIGINALHEIGHT" val="0.2976377"/>
  <p:tag name="ORIGINALWIDTH" val="3.45238"/>
  <p:tag name="EMFCHILD" val="True"/>
</p:tagLst>
</file>

<file path=ppt/tags/tag2648.xml><?xml version="1.0" encoding="utf-8"?>
<p:tagLst xmlns:a="http://schemas.openxmlformats.org/drawingml/2006/main" xmlns:r="http://schemas.openxmlformats.org/officeDocument/2006/relationships" xmlns:p="http://schemas.openxmlformats.org/presentationml/2006/main">
  <p:tag name="ORIGINALHEIGHT" val="2.797637"/>
  <p:tag name="ORIGINALWIDTH" val="3.095237"/>
  <p:tag name="EMFCHILD" val="True"/>
</p:tagLst>
</file>

<file path=ppt/tags/tag2649.xml><?xml version="1.0" encoding="utf-8"?>
<p:tagLst xmlns:a="http://schemas.openxmlformats.org/drawingml/2006/main" xmlns:r="http://schemas.openxmlformats.org/officeDocument/2006/relationships" xmlns:p="http://schemas.openxmlformats.org/presentationml/2006/main">
  <p:tag name="ORIGINALHEIGHT" val="2.857142"/>
  <p:tag name="ORIGINALWIDTH" val="1.726171"/>
  <p:tag name="EMFCHILD" val="True"/>
</p:tagLst>
</file>

<file path=ppt/tags/tag265.xml><?xml version="1.0" encoding="utf-8"?>
<p:tagLst xmlns:a="http://schemas.openxmlformats.org/drawingml/2006/main" xmlns:r="http://schemas.openxmlformats.org/officeDocument/2006/relationships" xmlns:p="http://schemas.openxmlformats.org/presentationml/2006/main">
  <p:tag name="ORIGINALHEIGHT" val="2.321445"/>
  <p:tag name="ORIGINALWIDTH" val="1.845257"/>
  <p:tag name="EMFCHILD" val="True"/>
</p:tagLst>
</file>

<file path=ppt/tags/tag2650.xml><?xml version="1.0" encoding="utf-8"?>
<p:tagLst xmlns:a="http://schemas.openxmlformats.org/drawingml/2006/main" xmlns:r="http://schemas.openxmlformats.org/officeDocument/2006/relationships" xmlns:p="http://schemas.openxmlformats.org/presentationml/2006/main">
  <p:tag name="ORIGINALHEIGHT" val="0.2976377"/>
  <p:tag name="ORIGINALWIDTH" val="5.95238"/>
  <p:tag name="EMFCHILD" val="True"/>
</p:tagLst>
</file>

<file path=ppt/tags/tag2651.xml><?xml version="1.0" encoding="utf-8"?>
<p:tagLst xmlns:a="http://schemas.openxmlformats.org/drawingml/2006/main" xmlns:r="http://schemas.openxmlformats.org/officeDocument/2006/relationships" xmlns:p="http://schemas.openxmlformats.org/presentationml/2006/main">
  <p:tag name="ORIGINALHEIGHT" val="2.797637"/>
  <p:tag name="ORIGINALWIDTH" val="2.321409"/>
  <p:tag name="EMFCHILD" val="True"/>
</p:tagLst>
</file>

<file path=ppt/tags/tag265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2653.xml><?xml version="1.0" encoding="utf-8"?>
<p:tagLst xmlns:a="http://schemas.openxmlformats.org/drawingml/2006/main" xmlns:r="http://schemas.openxmlformats.org/officeDocument/2006/relationships" xmlns:p="http://schemas.openxmlformats.org/presentationml/2006/main">
  <p:tag name="ORIGINALHEIGHT" val="14.7619"/>
  <p:tag name="ORIGINALWIDTH" val="2.7976"/>
  <p:tag name="EMFCHILD" val="True"/>
</p:tagLst>
</file>

<file path=ppt/tags/tag2654.xml><?xml version="1.0" encoding="utf-8"?>
<p:tagLst xmlns:a="http://schemas.openxmlformats.org/drawingml/2006/main" xmlns:r="http://schemas.openxmlformats.org/officeDocument/2006/relationships" xmlns:p="http://schemas.openxmlformats.org/presentationml/2006/main">
  <p:tag name="ORIGINALHEIGHT" val="4.345255"/>
  <p:tag name="ORIGINALWIDTH" val="4.047618"/>
  <p:tag name="EMFCHILD" val="True"/>
</p:tagLst>
</file>

<file path=ppt/tags/tag2655.xml><?xml version="1.0" encoding="utf-8"?>
<p:tagLst xmlns:a="http://schemas.openxmlformats.org/drawingml/2006/main" xmlns:r="http://schemas.openxmlformats.org/officeDocument/2006/relationships" xmlns:p="http://schemas.openxmlformats.org/presentationml/2006/main">
  <p:tag name="ORIGINALHEIGHT" val="1.488114"/>
  <p:tag name="ORIGINALWIDTH" val="3.74998"/>
  <p:tag name="EMFCHILD" val="True"/>
</p:tagLst>
</file>

<file path=ppt/tags/tag2656.xml><?xml version="1.0" encoding="utf-8"?>
<p:tagLst xmlns:a="http://schemas.openxmlformats.org/drawingml/2006/main" xmlns:r="http://schemas.openxmlformats.org/officeDocument/2006/relationships" xmlns:p="http://schemas.openxmlformats.org/presentationml/2006/main">
  <p:tag name="ORIGINALHEIGHT" val="4.285713"/>
  <p:tag name="ORIGINALWIDTH" val="2.440457"/>
  <p:tag name="EMFCHILD" val="True"/>
</p:tagLst>
</file>

<file path=ppt/tags/tag2657.xml><?xml version="1.0" encoding="utf-8"?>
<p:tagLst xmlns:a="http://schemas.openxmlformats.org/drawingml/2006/main" xmlns:r="http://schemas.openxmlformats.org/officeDocument/2006/relationships" xmlns:p="http://schemas.openxmlformats.org/presentationml/2006/main">
  <p:tag name="ORIGINALHEIGHT" val="26.25"/>
  <p:tag name="ORIGINALWIDTH" val="132.5595"/>
  <p:tag name="LATEXADDIN" val="\documentclass{article}&#10;\usepackage[T1]{fontenc}&#10;\usepackage[utf8]{inputenc}&#10;\usepackage{amsmath,amssymb}&#10;\usepackage{lmodern}&#10;\usepackage{xcolor}&#10;\pagestyle{empty}&#10;\begin{document}&#10;\begin{align*}&#10;&amp;&#10;u=\sum_{n=\textcolor{red}{0}}^{\infty}\sum_{j=0}^{\infty}J_n\left(\frac{\omega_{n,j}}{c}r\right)&#10;\{A_{n,j}\cos(n\theta)\cos(\omega_{n,j}t+\varphi_{n,j})&#10;\\&#10;&amp;\qquad\qquad\qquad\mbox{}&#10;+B_{n,j}\sin(n\theta)\cos(\omega_{n,j}t+\psi_{n,j})\}&#10;\end{align*}&#10;\end{document}&#10;"/>
  <p:tag name="IGUANATEXSIZE" val="21"/>
  <p:tag name="IGUANATEXCURSOR" val="374"/>
  <p:tag name="TRANSPARENCY" val="True"/>
  <p:tag name="FILENAME" val=""/>
  <p:tag name="LATEXENGINEID" val="1"/>
  <p:tag name="TEMPFOLDER" val="D:\temp\"/>
  <p:tag name="LATEXFORMHEIGHT" val="312"/>
  <p:tag name="LATEXFORMWIDTH" val="384"/>
  <p:tag name="LATEXFORMWRAP" val="True"/>
  <p:tag name="BITMAPVECTOR" val="1"/>
</p:tagLst>
</file>

<file path=ppt/tags/tag2658.xml><?xml version="1.0" encoding="utf-8"?>
<p:tagLst xmlns:a="http://schemas.openxmlformats.org/drawingml/2006/main" xmlns:r="http://schemas.openxmlformats.org/officeDocument/2006/relationships" xmlns:p="http://schemas.openxmlformats.org/presentationml/2006/main">
  <p:tag name="ORIGINALHEIGHT" val="12.55954"/>
  <p:tag name="ORIGINALWIDTH" val="31.19051"/>
  <p:tag name="LATEXADDIN" val="\documentclass{article}&#10;\usepackage[T1]{fontenc}&#10;\usepackage[utf8]{inputenc}&#10;\usepackage{amsmath,amssymb}&#10;\usepackage{lmodern}&#10;\pagestyle{empty}&#10;\begin{document}&#10;\[&#10;\omega_{n,j}=\frac{c\lambda_{n,j}}{R}&#10;\]&#10;\end{document}&#10;"/>
  <p:tag name="IGUANATEXSIZE" val="21"/>
  <p:tag name="IGUANATEXCURSOR" val="205"/>
  <p:tag name="TRANSPARENCY" val="True"/>
  <p:tag name="FILENAME" val=""/>
  <p:tag name="LATEXENGINEID" val="0"/>
  <p:tag name="TEMPFOLDER" val="D:\temp\"/>
  <p:tag name="LATEXFORMHEIGHT" val="312"/>
  <p:tag name="LATEXFORMWIDTH" val="384"/>
  <p:tag name="LATEXFORMWRAP" val="True"/>
  <p:tag name="BITMAPVECTOR" val="1"/>
</p:tagLst>
</file>

<file path=ppt/tags/tag2659.xml><?xml version="1.0" encoding="utf-8"?>
<p:tagLst xmlns:a="http://schemas.openxmlformats.org/drawingml/2006/main" xmlns:r="http://schemas.openxmlformats.org/officeDocument/2006/relationships" xmlns:p="http://schemas.openxmlformats.org/presentationml/2006/main">
  <p:tag name="ORIGINALHEIGHT" val="6.488112"/>
  <p:tag name="ORIGINALWIDTH" val="9.642893"/>
  <p:tag name="LATEXADDIN" val="\documentclass{article}&#10;\usepackage[T1]{fontenc}&#10;\usepackage[utf8]{inputenc}&#10;\usepackage{amsmath,amssymb}&#10;\usepackage{lmodern}&#10;\pagestyle{empty}&#10;\begin{document}&#10;$\lambda_{n,j}$&#10;\end{document}&#10;"/>
  <p:tag name="IGUANATEXSIZE" val="21"/>
  <p:tag name="IGUANATEXCURSOR" val="177"/>
  <p:tag name="TRANSPARENCY" val="True"/>
  <p:tag name="FILENAME" val=""/>
  <p:tag name="LATEXENGINEID" val="0"/>
  <p:tag name="TEMPFOLDER" val="D:\temp\"/>
  <p:tag name="LATEXFORMHEIGHT" val="312"/>
  <p:tag name="LATEXFORMWIDTH" val="384"/>
  <p:tag name="LATEXFORMWRAP" val="True"/>
  <p:tag name="BITMAPVECTOR" val="1"/>
</p:tagLst>
</file>

<file path=ppt/tags/tag266.xml><?xml version="1.0" encoding="utf-8"?>
<p:tagLst xmlns:a="http://schemas.openxmlformats.org/drawingml/2006/main" xmlns:r="http://schemas.openxmlformats.org/officeDocument/2006/relationships" xmlns:p="http://schemas.openxmlformats.org/presentationml/2006/main">
  <p:tag name="ORIGINALHEIGHT" val="2.38095"/>
  <p:tag name="ORIGINALWIDTH" val="1.369067"/>
  <p:tag name="EMFCHILD" val="True"/>
</p:tagLst>
</file>

<file path=ppt/tags/tag2660.xml><?xml version="1.0" encoding="utf-8"?>
<p:tagLst xmlns:a="http://schemas.openxmlformats.org/drawingml/2006/main" xmlns:r="http://schemas.openxmlformats.org/officeDocument/2006/relationships" xmlns:p="http://schemas.openxmlformats.org/presentationml/2006/main">
  <p:tag name="ORIGINALHEIGHT" val="5.714285"/>
  <p:tag name="ORIGINALWIDTH" val="30.29763"/>
  <p:tag name="LATEXADDIN" val="\documentclass{article}&#10;\usepackage[T1]{fontenc}&#10;\usepackage[utf8]{inputenc}&#10;\usepackage{amsmath,amssymb}&#10;\usepackage{lmodern}&#10;\pagestyle{empty}&#10;\begin{document}&#10;$n=0$, $j=2$&#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Lst>
</file>

<file path=ppt/tags/tag2661.xml><?xml version="1.0" encoding="utf-8"?>
<p:tagLst xmlns:a="http://schemas.openxmlformats.org/drawingml/2006/main" xmlns:r="http://schemas.openxmlformats.org/officeDocument/2006/relationships" xmlns:p="http://schemas.openxmlformats.org/presentationml/2006/main">
  <p:tag name="ORIGINALHEIGHT" val="5.714285"/>
  <p:tag name="ORIGINALWIDTH" val="30.59524"/>
  <p:tag name="LATEXADDIN" val="\documentclass{article}&#10;\usepackage[T1]{fontenc}&#10;\usepackage[utf8]{inputenc}&#10;\usepackage{amsmath,amssymb}&#10;\usepackage{lmodern}&#10;\pagestyle{empty}&#10;\begin{document}&#10;$n=1$, $j=1$&#10;\end{document}&#10;"/>
  <p:tag name="IGUANATEXSIZE" val="21"/>
  <p:tag name="IGUANATEXCURSOR" val="173"/>
  <p:tag name="TRANSPARENCY" val="True"/>
  <p:tag name="FILENAME" val=""/>
  <p:tag name="LATEXENGINEID" val="0"/>
  <p:tag name="TEMPFOLDER" val="D:\temp\"/>
  <p:tag name="LATEXFORMHEIGHT" val="312"/>
  <p:tag name="LATEXFORMWIDTH" val="384"/>
  <p:tag name="LATEXFORMWRAP" val="True"/>
  <p:tag name="BITMAPVECTOR" val="1"/>
</p:tagLst>
</file>

<file path=ppt/tags/tag2662.xml><?xml version="1.0" encoding="utf-8"?>
<p:tagLst xmlns:a="http://schemas.openxmlformats.org/drawingml/2006/main" xmlns:r="http://schemas.openxmlformats.org/officeDocument/2006/relationships" xmlns:p="http://schemas.openxmlformats.org/presentationml/2006/main">
  <p:tag name="ORIGINALHEIGHT" val="2.97619"/>
  <p:tag name="ORIGINALWIDTH" val="3.154781"/>
  <p:tag name="LATEXADDIN" val="\documentclass{article}&#10;\usepackage[T1]{fontenc}&#10;\usepackage[utf8]{inputenc}&#10;\usepackage{amsmath,amssymb}&#10;\usepackage{lmodern}&#10;\pagestyle{empty}&#10;\begin{document}&#10;$n=1$, $j=1$&#10;\end{document}&#10;"/>
  <p:tag name="IGUANATEXSIZE" val="21"/>
  <p:tag name="IGUANATEXCURSOR" val="173"/>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663.xml><?xml version="1.0" encoding="utf-8"?>
<p:tagLst xmlns:a="http://schemas.openxmlformats.org/drawingml/2006/main" xmlns:r="http://schemas.openxmlformats.org/officeDocument/2006/relationships" xmlns:p="http://schemas.openxmlformats.org/presentationml/2006/main">
  <p:tag name="ORIGINALHEIGHT" val="1.488114"/>
  <p:tag name="ORIGINALWIDTH" val="3.869066"/>
  <p:tag name="EMFCHILD" val="True"/>
</p:tagLst>
</file>

<file path=ppt/tags/tag2664.xml><?xml version="1.0" encoding="utf-8"?>
<p:tagLst xmlns:a="http://schemas.openxmlformats.org/drawingml/2006/main" xmlns:r="http://schemas.openxmlformats.org/officeDocument/2006/relationships" xmlns:p="http://schemas.openxmlformats.org/presentationml/2006/main">
  <p:tag name="ORIGINALHEIGHT" val="4.345256"/>
  <p:tag name="ORIGINALWIDTH" val="1.964304"/>
  <p:tag name="EMFCHILD" val="True"/>
</p:tagLst>
</file>

<file path=ppt/tags/tag2665.xml><?xml version="1.0" encoding="utf-8"?>
<p:tagLst xmlns:a="http://schemas.openxmlformats.org/drawingml/2006/main" xmlns:r="http://schemas.openxmlformats.org/officeDocument/2006/relationships" xmlns:p="http://schemas.openxmlformats.org/presentationml/2006/main">
  <p:tag name="ORIGINALHEIGHT" val="1.964304"/>
  <p:tag name="ORIGINALWIDTH" val="0.7142857"/>
  <p:tag name="EMFCHILD" val="True"/>
</p:tagLst>
</file>

<file path=ppt/tags/tag2666.xml><?xml version="1.0" encoding="utf-8"?>
<p:tagLst xmlns:a="http://schemas.openxmlformats.org/drawingml/2006/main" xmlns:r="http://schemas.openxmlformats.org/officeDocument/2006/relationships" xmlns:p="http://schemas.openxmlformats.org/presentationml/2006/main">
  <p:tag name="ORIGINALHEIGHT" val="5.714285"/>
  <p:tag name="ORIGINALWIDTH" val="2.380952"/>
  <p:tag name="EMFCHILD" val="True"/>
</p:tagLst>
</file>

<file path=ppt/tags/tag2667.xml><?xml version="1.0" encoding="utf-8"?>
<p:tagLst xmlns:a="http://schemas.openxmlformats.org/drawingml/2006/main" xmlns:r="http://schemas.openxmlformats.org/officeDocument/2006/relationships" xmlns:p="http://schemas.openxmlformats.org/presentationml/2006/main">
  <p:tag name="ORIGINALHEIGHT" val="1.488114"/>
  <p:tag name="ORIGINALWIDTH" val="3.869066"/>
  <p:tag name="EMFCHILD" val="True"/>
</p:tagLst>
</file>

<file path=ppt/tags/tag2668.xml><?xml version="1.0" encoding="utf-8"?>
<p:tagLst xmlns:a="http://schemas.openxmlformats.org/drawingml/2006/main" xmlns:r="http://schemas.openxmlformats.org/officeDocument/2006/relationships" xmlns:p="http://schemas.openxmlformats.org/presentationml/2006/main">
  <p:tag name="ORIGINALHEIGHT" val="4.345256"/>
  <p:tag name="ORIGINALWIDTH" val="1.904762"/>
  <p:tag name="EMFCHILD" val="True"/>
</p:tagLst>
</file>

<file path=ppt/tags/tag2669.xml><?xml version="1.0" encoding="utf-8"?>
<p:tagLst xmlns:a="http://schemas.openxmlformats.org/drawingml/2006/main" xmlns:r="http://schemas.openxmlformats.org/officeDocument/2006/relationships" xmlns:p="http://schemas.openxmlformats.org/presentationml/2006/main">
  <p:tag name="ORIGINALHEIGHT" val="2.97619"/>
  <p:tag name="ORIGINALWIDTH" val="3.095237"/>
  <p:tag name="LATEXADDIN" val="\documentclass{article}&#10;\usepackage[T1]{fontenc}&#10;\usepackage[utf8]{inputenc}&#10;\usepackage{amsmath,amssymb}&#10;\usepackage{lmodern}&#10;\pagestyle{empty}&#10;\begin{document}&#10;$n=0$, $j=2$&#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67.xml><?xml version="1.0" encoding="utf-8"?>
<p:tagLst xmlns:a="http://schemas.openxmlformats.org/drawingml/2006/main" xmlns:r="http://schemas.openxmlformats.org/officeDocument/2006/relationships" xmlns:p="http://schemas.openxmlformats.org/presentationml/2006/main">
  <p:tag name="ORIGINALHEIGHT" val="5.119042"/>
  <p:tag name="ORIGINALWIDTH" val="1.011924"/>
  <p:tag name="EMFCHILD" val="True"/>
</p:tagLst>
</file>

<file path=ppt/tags/tag2670.xml><?xml version="1.0" encoding="utf-8"?>
<p:tagLst xmlns:a="http://schemas.openxmlformats.org/drawingml/2006/main" xmlns:r="http://schemas.openxmlformats.org/officeDocument/2006/relationships" xmlns:p="http://schemas.openxmlformats.org/presentationml/2006/main">
  <p:tag name="ORIGINALHEIGHT" val="1.547619"/>
  <p:tag name="ORIGINALWIDTH" val="3.809523"/>
  <p:tag name="EMFCHILD" val="True"/>
</p:tagLst>
</file>

<file path=ppt/tags/tag2671.xml><?xml version="1.0" encoding="utf-8"?>
<p:tagLst xmlns:a="http://schemas.openxmlformats.org/drawingml/2006/main" xmlns:r="http://schemas.openxmlformats.org/officeDocument/2006/relationships" xmlns:p="http://schemas.openxmlformats.org/presentationml/2006/main">
  <p:tag name="ORIGINALHEIGHT" val="4.523809"/>
  <p:tag name="ORIGINALWIDTH" val="2.380952"/>
  <p:tag name="EMFCHILD" val="True"/>
</p:tagLst>
</file>

<file path=ppt/tags/tag2672.xml><?xml version="1.0" encoding="utf-8"?>
<p:tagLst xmlns:a="http://schemas.openxmlformats.org/drawingml/2006/main" xmlns:r="http://schemas.openxmlformats.org/officeDocument/2006/relationships" xmlns:p="http://schemas.openxmlformats.org/presentationml/2006/main">
  <p:tag name="ORIGINALHEIGHT" val="1.964304"/>
  <p:tag name="ORIGINALWIDTH" val="0.6547805"/>
  <p:tag name="EMFCHILD" val="True"/>
</p:tagLst>
</file>

<file path=ppt/tags/tag2673.xml><?xml version="1.0" encoding="utf-8"?>
<p:tagLst xmlns:a="http://schemas.openxmlformats.org/drawingml/2006/main" xmlns:r="http://schemas.openxmlformats.org/officeDocument/2006/relationships" xmlns:p="http://schemas.openxmlformats.org/presentationml/2006/main">
  <p:tag name="ORIGINALHEIGHT" val="5.714285"/>
  <p:tag name="ORIGINALWIDTH" val="2.380952"/>
  <p:tag name="EMFCHILD" val="True"/>
</p:tagLst>
</file>

<file path=ppt/tags/tag2674.xml><?xml version="1.0" encoding="utf-8"?>
<p:tagLst xmlns:a="http://schemas.openxmlformats.org/drawingml/2006/main" xmlns:r="http://schemas.openxmlformats.org/officeDocument/2006/relationships" xmlns:p="http://schemas.openxmlformats.org/presentationml/2006/main">
  <p:tag name="ORIGINALHEIGHT" val="1.547619"/>
  <p:tag name="ORIGINALWIDTH" val="3.809523"/>
  <p:tag name="EMFCHILD" val="True"/>
</p:tagLst>
</file>

<file path=ppt/tags/tag2675.xml><?xml version="1.0" encoding="utf-8"?>
<p:tagLst xmlns:a="http://schemas.openxmlformats.org/drawingml/2006/main" xmlns:r="http://schemas.openxmlformats.org/officeDocument/2006/relationships" xmlns:p="http://schemas.openxmlformats.org/presentationml/2006/main">
  <p:tag name="ORIGINALHEIGHT" val="4.404762"/>
  <p:tag name="ORIGINALWIDTH" val="2.261904"/>
  <p:tag name="EMFCHILD" val="True"/>
</p:tagLst>
</file>

<file path=ppt/tags/tag2676.xml><?xml version="1.0" encoding="utf-8"?>
<p:tagLst xmlns:a="http://schemas.openxmlformats.org/drawingml/2006/main" xmlns:r="http://schemas.openxmlformats.org/officeDocument/2006/relationships" xmlns:p="http://schemas.openxmlformats.org/presentationml/2006/main">
  <p:tag name="ORIGINALHEIGHT" val="4.642856"/>
  <p:tag name="ORIGINALWIDTH" val="3.035733"/>
  <p:tag name="LATEXADDIN" val="\documentclass{article}&#10;\usepackage[T1]{fontenc}&#10;\usepackage[utf8]{inputenc}&#10;\usepackage{amsmath,amssymb}&#10;\usepackage{lmodern}&#10;\pagestyle{empty}&#10;\begin{document}&#10;$\lambda_{n,j}$&#10;\end{document}&#10;"/>
  <p:tag name="IGUANATEXSIZE" val="21"/>
  <p:tag name="IGUANATEXCURSOR" val="177"/>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677.xml><?xml version="1.0" encoding="utf-8"?>
<p:tagLst xmlns:a="http://schemas.openxmlformats.org/drawingml/2006/main" xmlns:r="http://schemas.openxmlformats.org/officeDocument/2006/relationships" xmlns:p="http://schemas.openxmlformats.org/presentationml/2006/main">
  <p:tag name="ORIGINALHEIGHT" val="2.083352"/>
  <p:tag name="ORIGINALWIDTH" val="2.67859"/>
  <p:tag name="EMFCHILD" val="True"/>
</p:tagLst>
</file>

<file path=ppt/tags/tag2678.xml><?xml version="1.0" encoding="utf-8"?>
<p:tagLst xmlns:a="http://schemas.openxmlformats.org/drawingml/2006/main" xmlns:r="http://schemas.openxmlformats.org/officeDocument/2006/relationships" xmlns:p="http://schemas.openxmlformats.org/presentationml/2006/main">
  <p:tag name="ORIGINALHEIGHT" val="1.428571"/>
  <p:tag name="ORIGINALWIDTH" val="0.5357329"/>
  <p:tag name="EMFCHILD" val="True"/>
</p:tagLst>
</file>

<file path=ppt/tags/tag2679.xml><?xml version="1.0" encoding="utf-8"?>
<p:tagLst xmlns:a="http://schemas.openxmlformats.org/drawingml/2006/main" xmlns:r="http://schemas.openxmlformats.org/officeDocument/2006/relationships" xmlns:p="http://schemas.openxmlformats.org/presentationml/2006/main">
  <p:tag name="ORIGINALHEIGHT" val="3.988113"/>
  <p:tag name="ORIGINALWIDTH" val="1.845256"/>
  <p:tag name="EMFCHILD" val="True"/>
</p:tagLst>
</file>

<file path=ppt/tags/tag268.xml><?xml version="1.0" encoding="utf-8"?>
<p:tagLst xmlns:a="http://schemas.openxmlformats.org/drawingml/2006/main" xmlns:r="http://schemas.openxmlformats.org/officeDocument/2006/relationships" xmlns:p="http://schemas.openxmlformats.org/presentationml/2006/main">
  <p:tag name="ORIGINALHEIGHT" val="14.16667"/>
  <p:tag name="ORIGINALWIDTH" val="2.321447"/>
  <p:tag name="LATEXADDIN" val="\documentclass{article}&#10;\usepackage[T1]{fontenc}&#10;\usepackage[utf8]{inputenc}&#10;\usepackage{amsmath,amssymb}&#10;\usepackage{lmodern}&#10;\pagestyle{empty}&#10;\begin{document}&#10;\[&#10;\left\{&#10;\begin{aligned}&#10;\dot{u} &amp;= \epsilon\{&#10;u\cos t - v \sin t - (1/3)(u \cos t - v\sin t)^3&#10;\}\cos t&#10;\\&#10;\dot{v} &amp;= -\epsilon\{&#10;u \cos t - v \sin t - (1/3)(u\cos t - v \sin t)^3&#10;\}\sin t&#10;\end{aligned}&#10;\right.&#10;\]&#10;&#10;\end{document}&#10;"/>
  <p:tag name="IGUANATEXSIZE" val="21"/>
  <p:tag name="IGUANATEXCURSOR" val="336"/>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2680.xml><?xml version="1.0" encoding="utf-8"?>
<p:tagLst xmlns:a="http://schemas.openxmlformats.org/drawingml/2006/main" xmlns:r="http://schemas.openxmlformats.org/officeDocument/2006/relationships" xmlns:p="http://schemas.openxmlformats.org/presentationml/2006/main">
  <p:tag name="ORIGINALHEIGHT" val="2.738096"/>
  <p:tag name="ORIGINALWIDTH" val="3.452381"/>
  <p:tag name="LATEXADDIN" val="\documentclass{article}&#10;\usepackage[T1]{fontenc}&#10;\usepackage[utf8]{inputenc}&#10;\usepackage{amsmath,amssymb}&#10;\usepackage{lmodern}&#10;\pagestyle{empty}&#10;\begin{document}&#10;\[&#10;\omega_{n,j}=\frac{c\lambda_{n,j}}{R}&#10;\]&#10;\end{document}&#10;"/>
  <p:tag name="IGUANATEXSIZE" val="21"/>
  <p:tag name="IGUANATEXCURSOR" val="205"/>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2681.xml><?xml version="1.0" encoding="utf-8"?>
<p:tagLst xmlns:a="http://schemas.openxmlformats.org/drawingml/2006/main" xmlns:r="http://schemas.openxmlformats.org/officeDocument/2006/relationships" xmlns:p="http://schemas.openxmlformats.org/presentationml/2006/main">
  <p:tag name="ORIGINALHEIGHT" val="1.904762"/>
  <p:tag name="ORIGINALWIDTH" val="2.440495"/>
  <p:tag name="EMFCHILD" val="True"/>
</p:tagLst>
</file>

<file path=ppt/tags/tag2682.xml><?xml version="1.0" encoding="utf-8"?>
<p:tagLst xmlns:a="http://schemas.openxmlformats.org/drawingml/2006/main" xmlns:r="http://schemas.openxmlformats.org/officeDocument/2006/relationships" xmlns:p="http://schemas.openxmlformats.org/presentationml/2006/main">
  <p:tag name="ORIGINALHEIGHT" val="1.309524"/>
  <p:tag name="ORIGINALWIDTH" val="0.535733"/>
  <p:tag name="EMFCHILD" val="True"/>
</p:tagLst>
</file>

<file path=ppt/tags/tag2683.xml><?xml version="1.0" encoding="utf-8"?>
<p:tagLst xmlns:a="http://schemas.openxmlformats.org/drawingml/2006/main" xmlns:r="http://schemas.openxmlformats.org/officeDocument/2006/relationships" xmlns:p="http://schemas.openxmlformats.org/presentationml/2006/main">
  <p:tag name="ORIGINALHEIGHT" val="3.690477"/>
  <p:tag name="ORIGINALWIDTH" val="1.785714"/>
  <p:tag name="EMFCHILD" val="True"/>
</p:tagLst>
</file>

<file path=ppt/tags/tag2684.xml><?xml version="1.0" encoding="utf-8"?>
<p:tagLst xmlns:a="http://schemas.openxmlformats.org/drawingml/2006/main" xmlns:r="http://schemas.openxmlformats.org/officeDocument/2006/relationships" xmlns:p="http://schemas.openxmlformats.org/presentationml/2006/main">
  <p:tag name="ORIGINALHEIGHT" val="1.369067"/>
  <p:tag name="ORIGINALWIDTH" val="3.869066"/>
  <p:tag name="EMFCHILD" val="True"/>
</p:tagLst>
</file>

<file path=ppt/tags/tag2685.xml><?xml version="1.0" encoding="utf-8"?>
<p:tagLst xmlns:a="http://schemas.openxmlformats.org/drawingml/2006/main" xmlns:r="http://schemas.openxmlformats.org/officeDocument/2006/relationships" xmlns:p="http://schemas.openxmlformats.org/presentationml/2006/main">
  <p:tag name="ORIGINALHEIGHT" val="2.738096"/>
  <p:tag name="ORIGINALWIDTH" val="2.261905"/>
  <p:tag name="EMFCHILD" val="True"/>
</p:tagLst>
</file>

<file path=ppt/tags/tag2686.xml><?xml version="1.0" encoding="utf-8"?>
<p:tagLst xmlns:a="http://schemas.openxmlformats.org/drawingml/2006/main" xmlns:r="http://schemas.openxmlformats.org/officeDocument/2006/relationships" xmlns:p="http://schemas.openxmlformats.org/presentationml/2006/main">
  <p:tag name="ORIGINALHEIGHT" val="4.22621"/>
  <p:tag name="ORIGINALWIDTH" val="2.857143"/>
  <p:tag name="EMFCHILD" val="True"/>
</p:tagLst>
</file>

<file path=ppt/tags/tag2687.xml><?xml version="1.0" encoding="utf-8"?>
<p:tagLst xmlns:a="http://schemas.openxmlformats.org/drawingml/2006/main" xmlns:r="http://schemas.openxmlformats.org/officeDocument/2006/relationships" xmlns:p="http://schemas.openxmlformats.org/presentationml/2006/main">
  <p:tag name="ORIGINALHEIGHT" val="1.904762"/>
  <p:tag name="ORIGINALWIDTH" val="2.5"/>
  <p:tag name="EMFCHILD" val="True"/>
</p:tagLst>
</file>

<file path=ppt/tags/tag2688.xml><?xml version="1.0" encoding="utf-8"?>
<p:tagLst xmlns:a="http://schemas.openxmlformats.org/drawingml/2006/main" xmlns:r="http://schemas.openxmlformats.org/officeDocument/2006/relationships" xmlns:p="http://schemas.openxmlformats.org/presentationml/2006/main">
  <p:tag name="ORIGINALHEIGHT" val="1.309524"/>
  <p:tag name="ORIGINALWIDTH" val="0.535733"/>
  <p:tag name="EMFCHILD" val="True"/>
</p:tagLst>
</file>

<file path=ppt/tags/tag2689.xml><?xml version="1.0" encoding="utf-8"?>
<p:tagLst xmlns:a="http://schemas.openxmlformats.org/drawingml/2006/main" xmlns:r="http://schemas.openxmlformats.org/officeDocument/2006/relationships" xmlns:p="http://schemas.openxmlformats.org/presentationml/2006/main">
  <p:tag name="ORIGINALHEIGHT" val="3.690477"/>
  <p:tag name="ORIGINALWIDTH" val="1.785714"/>
  <p:tag name="EMFCHILD" val="True"/>
</p:tagLst>
</file>

<file path=ppt/tags/tag269.xml><?xml version="1.0" encoding="utf-8"?>
<p:tagLst xmlns:a="http://schemas.openxmlformats.org/drawingml/2006/main" xmlns:r="http://schemas.openxmlformats.org/officeDocument/2006/relationships" xmlns:p="http://schemas.openxmlformats.org/presentationml/2006/main">
  <p:tag name="ORIGINALHEIGHT" val="0.535733"/>
  <p:tag name="ORIGINALWIDTH" val="0.4761904"/>
  <p:tag name="EMFCHILD" val="True"/>
</p:tagLst>
</file>

<file path=ppt/tags/tag2690.xml><?xml version="1.0" encoding="utf-8"?>
<p:tagLst xmlns:a="http://schemas.openxmlformats.org/drawingml/2006/main" xmlns:r="http://schemas.openxmlformats.org/officeDocument/2006/relationships" xmlns:p="http://schemas.openxmlformats.org/presentationml/2006/main">
  <p:tag name="ORIGINALHEIGHT" val="0.2380953"/>
  <p:tag name="ORIGINALWIDTH" val="12.55954"/>
  <p:tag name="EMFCHILD" val="True"/>
</p:tagLst>
</file>

<file path=ppt/tags/tag2691.xml><?xml version="1.0" encoding="utf-8"?>
<p:tagLst xmlns:a="http://schemas.openxmlformats.org/drawingml/2006/main" xmlns:r="http://schemas.openxmlformats.org/officeDocument/2006/relationships" xmlns:p="http://schemas.openxmlformats.org/presentationml/2006/main">
  <p:tag name="ORIGINALHEIGHT" val="4.285715"/>
  <p:tag name="ORIGINALWIDTH" val="4.166667"/>
  <p:tag name="EMFCHILD" val="True"/>
</p:tagLst>
</file>

<file path=ppt/tags/tag2692.xml><?xml version="1.0" encoding="utf-8"?>
<p:tagLst xmlns:a="http://schemas.openxmlformats.org/drawingml/2006/main" xmlns:r="http://schemas.openxmlformats.org/officeDocument/2006/relationships" xmlns:p="http://schemas.openxmlformats.org/presentationml/2006/main">
  <p:tag name="ORIGINALHEIGHT" val="2.619046"/>
  <p:tag name="ORIGINALWIDTH" val="2.857143"/>
  <p:tag name="LATEXADDIN" val="\documentclass{article}&#10;\usepackage[T1]{fontenc}&#10;\usepackage[utf8]{inputenc}&#10;\usepackage{amsmath,amssymb}&#10;\usepackage{lmodern}&#10;\usepackage{xcolor}&#10;\pagestyle{empty}&#10;\begin{document}&#10;\begin{align*}&#10;&amp;&#10;u=\sum_{n=\textcolor{red}{0}}^{\infty}\sum_{j=0}^{\infty}J_n\left(\frac{\omega_{n,j}}{c}r\right)&#10;\{A_{n,j}\cos(n\theta)\cos(\omega_{n,j}t+\varphi_{n,j})&#10;\\&#10;&amp;\qquad\qquad\qquad\mbox{}&#10;+B_{n,j}\sin(n\theta)\cos(\omega_{n,j}t+\psi_{n,j})\}&#10;\end{align*}&#10;\end{document}&#10;"/>
  <p:tag name="IGUANATEXSIZE" val="21"/>
  <p:tag name="IGUANATEXCURSOR" val="37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693.xml><?xml version="1.0" encoding="utf-8"?>
<p:tagLst xmlns:a="http://schemas.openxmlformats.org/drawingml/2006/main" xmlns:r="http://schemas.openxmlformats.org/officeDocument/2006/relationships" xmlns:p="http://schemas.openxmlformats.org/presentationml/2006/main">
  <p:tag name="ORIGINALHEIGHT" val="1.309523"/>
  <p:tag name="ORIGINALWIDTH" val="3.750019"/>
  <p:tag name="EMFCHILD" val="True"/>
</p:tagLst>
</file>

<file path=ppt/tags/tag2694.xml><?xml version="1.0" encoding="utf-8"?>
<p:tagLst xmlns:a="http://schemas.openxmlformats.org/drawingml/2006/main" xmlns:r="http://schemas.openxmlformats.org/officeDocument/2006/relationships" xmlns:p="http://schemas.openxmlformats.org/presentationml/2006/main">
  <p:tag name="ORIGINALHEIGHT" val="1.845256"/>
  <p:tag name="ORIGINALWIDTH" val="3.869066"/>
  <p:tag name="EMFCHILD" val="True"/>
</p:tagLst>
</file>

<file path=ppt/tags/tag2695.xml><?xml version="1.0" encoding="utf-8"?>
<p:tagLst xmlns:a="http://schemas.openxmlformats.org/drawingml/2006/main" xmlns:r="http://schemas.openxmlformats.org/officeDocument/2006/relationships" xmlns:p="http://schemas.openxmlformats.org/presentationml/2006/main">
  <p:tag name="ORIGINALHEIGHT" val="8.214281"/>
  <p:tag name="ORIGINALWIDTH" val="7.559543"/>
  <p:tag name="EMFCHILD" val="True"/>
</p:tagLst>
</file>

<file path=ppt/tags/tag2696.xml><?xml version="1.0" encoding="utf-8"?>
<p:tagLst xmlns:a="http://schemas.openxmlformats.org/drawingml/2006/main" xmlns:r="http://schemas.openxmlformats.org/officeDocument/2006/relationships" xmlns:p="http://schemas.openxmlformats.org/presentationml/2006/main">
  <p:tag name="ORIGINALHEIGHT" val="1.785713"/>
  <p:tag name="ORIGINALWIDTH" val="2.440495"/>
  <p:tag name="EMFCHILD" val="True"/>
</p:tagLst>
</file>

<file path=ppt/tags/tag2697.xml><?xml version="1.0" encoding="utf-8"?>
<p:tagLst xmlns:a="http://schemas.openxmlformats.org/drawingml/2006/main" xmlns:r="http://schemas.openxmlformats.org/officeDocument/2006/relationships" xmlns:p="http://schemas.openxmlformats.org/presentationml/2006/main">
  <p:tag name="ORIGINALHEIGHT" val="1.13097"/>
  <p:tag name="ORIGINALWIDTH" val="2.916686"/>
  <p:tag name="EMFCHILD" val="True"/>
</p:tagLst>
</file>

<file path=ppt/tags/tag2698.xml><?xml version="1.0" encoding="utf-8"?>
<p:tagLst xmlns:a="http://schemas.openxmlformats.org/drawingml/2006/main" xmlns:r="http://schemas.openxmlformats.org/officeDocument/2006/relationships" xmlns:p="http://schemas.openxmlformats.org/presentationml/2006/main">
  <p:tag name="ORIGINALHEIGHT" val="2.797637"/>
  <p:tag name="ORIGINALWIDTH" val="1.845257"/>
  <p:tag name="EMFCHILD" val="True"/>
</p:tagLst>
</file>

<file path=ppt/tags/tag2699.xml><?xml version="1.0" encoding="utf-8"?>
<p:tagLst xmlns:a="http://schemas.openxmlformats.org/drawingml/2006/main" xmlns:r="http://schemas.openxmlformats.org/officeDocument/2006/relationships" xmlns:p="http://schemas.openxmlformats.org/presentationml/2006/main">
  <p:tag name="ORIGINALHEIGHT" val="1.845256"/>
  <p:tag name="ORIGINALWIDTH" val="3.928572"/>
  <p:tag name="EMFCHILD" val="True"/>
</p:tagLst>
</file>

<file path=ppt/tags/tag27.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270.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2700.xml><?xml version="1.0" encoding="utf-8"?>
<p:tagLst xmlns:a="http://schemas.openxmlformats.org/drawingml/2006/main" xmlns:r="http://schemas.openxmlformats.org/officeDocument/2006/relationships" xmlns:p="http://schemas.openxmlformats.org/presentationml/2006/main">
  <p:tag name="ORIGINALHEIGHT" val="8.214281"/>
  <p:tag name="ORIGINALWIDTH" val="7.5"/>
  <p:tag name="EMFCHILD" val="True"/>
</p:tagLst>
</file>

<file path=ppt/tags/tag2701.xml><?xml version="1.0" encoding="utf-8"?>
<p:tagLst xmlns:a="http://schemas.openxmlformats.org/drawingml/2006/main" xmlns:r="http://schemas.openxmlformats.org/officeDocument/2006/relationships" xmlns:p="http://schemas.openxmlformats.org/presentationml/2006/main">
  <p:tag name="ORIGINALHEIGHT" val="3.571427"/>
  <p:tag name="ORIGINALWIDTH" val="1.726209"/>
  <p:tag name="EMFCHILD" val="True"/>
</p:tagLst>
</file>

<file path=ppt/tags/tag2702.xml><?xml version="1.0" encoding="utf-8"?>
<p:tagLst xmlns:a="http://schemas.openxmlformats.org/drawingml/2006/main" xmlns:r="http://schemas.openxmlformats.org/officeDocument/2006/relationships" xmlns:p="http://schemas.openxmlformats.org/presentationml/2006/main">
  <p:tag name="ORIGINALHEIGHT" val="1.13097"/>
  <p:tag name="ORIGINALWIDTH" val="2.916686"/>
  <p:tag name="EMFCHILD" val="True"/>
</p:tagLst>
</file>

<file path=ppt/tags/tag2703.xml><?xml version="1.0" encoding="utf-8"?>
<p:tagLst xmlns:a="http://schemas.openxmlformats.org/drawingml/2006/main" xmlns:r="http://schemas.openxmlformats.org/officeDocument/2006/relationships" xmlns:p="http://schemas.openxmlformats.org/presentationml/2006/main">
  <p:tag name="ORIGINALHEIGHT" val="2.797637"/>
  <p:tag name="ORIGINALWIDTH" val="1.845257"/>
  <p:tag name="EMFCHILD" val="True"/>
</p:tagLst>
</file>

<file path=ppt/tags/tag2704.xml><?xml version="1.0" encoding="utf-8"?>
<p:tagLst xmlns:a="http://schemas.openxmlformats.org/drawingml/2006/main" xmlns:r="http://schemas.openxmlformats.org/officeDocument/2006/relationships" xmlns:p="http://schemas.openxmlformats.org/presentationml/2006/main">
  <p:tag name="ORIGINALHEIGHT" val="4.166665"/>
  <p:tag name="ORIGINALWIDTH" val="3.214286"/>
  <p:tag name="EMFCHILD" val="True"/>
</p:tagLst>
</file>

<file path=ppt/tags/tag2705.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06.xml><?xml version="1.0" encoding="utf-8"?>
<p:tagLst xmlns:a="http://schemas.openxmlformats.org/drawingml/2006/main" xmlns:r="http://schemas.openxmlformats.org/officeDocument/2006/relationships" xmlns:p="http://schemas.openxmlformats.org/presentationml/2006/main">
  <p:tag name="ORIGINALHEIGHT" val="10.47618"/>
  <p:tag name="ORIGINALWIDTH" val="2.142857"/>
  <p:tag name="EMFCHILD" val="True"/>
</p:tagLst>
</file>

<file path=ppt/tags/tag2707.xml><?xml version="1.0" encoding="utf-8"?>
<p:tagLst xmlns:a="http://schemas.openxmlformats.org/drawingml/2006/main" xmlns:r="http://schemas.openxmlformats.org/officeDocument/2006/relationships" xmlns:p="http://schemas.openxmlformats.org/presentationml/2006/main">
  <p:tag name="ORIGINALHEIGHT" val="2.619046"/>
  <p:tag name="ORIGINALWIDTH" val="3.392876"/>
  <p:tag name="EMFCHILD" val="True"/>
</p:tagLst>
</file>

<file path=ppt/tags/tag2708.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09.xml><?xml version="1.0" encoding="utf-8"?>
<p:tagLst xmlns:a="http://schemas.openxmlformats.org/drawingml/2006/main" xmlns:r="http://schemas.openxmlformats.org/officeDocument/2006/relationships" xmlns:p="http://schemas.openxmlformats.org/presentationml/2006/main">
  <p:tag name="ORIGINALHEIGHT" val="1.250018"/>
  <p:tag name="ORIGINALWIDTH" val="0.4761905"/>
  <p:tag name="EMFCHILD" val="True"/>
</p:tagLst>
</file>

<file path=ppt/tags/tag271.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
  <p:tag name="EMFCHILD" val="True"/>
</p:tagLst>
</file>

<file path=ppt/tags/tag2710.xml><?xml version="1.0" encoding="utf-8"?>
<p:tagLst xmlns:a="http://schemas.openxmlformats.org/drawingml/2006/main" xmlns:r="http://schemas.openxmlformats.org/officeDocument/2006/relationships" xmlns:p="http://schemas.openxmlformats.org/presentationml/2006/main">
  <p:tag name="ORIGINALHEIGHT" val="3.571427"/>
  <p:tag name="ORIGINALWIDTH" val="1.726209"/>
  <p:tag name="EMFCHILD" val="True"/>
</p:tagLst>
</file>

<file path=ppt/tags/tag2711.xml><?xml version="1.0" encoding="utf-8"?>
<p:tagLst xmlns:a="http://schemas.openxmlformats.org/drawingml/2006/main" xmlns:r="http://schemas.openxmlformats.org/officeDocument/2006/relationships" xmlns:p="http://schemas.openxmlformats.org/presentationml/2006/main">
  <p:tag name="ORIGINALHEIGHT" val="0.2380951"/>
  <p:tag name="ORIGINALWIDTH" val="10.05954"/>
  <p:tag name="EMFCHILD" val="True"/>
</p:tagLst>
</file>

<file path=ppt/tags/tag2712.xml><?xml version="1.0" encoding="utf-8"?>
<p:tagLst xmlns:a="http://schemas.openxmlformats.org/drawingml/2006/main" xmlns:r="http://schemas.openxmlformats.org/officeDocument/2006/relationships" xmlns:p="http://schemas.openxmlformats.org/presentationml/2006/main">
  <p:tag name="ORIGINALHEIGHT" val="2.678589"/>
  <p:tag name="ORIGINALWIDTH" val="2.2024"/>
  <p:tag name="EMFCHILD" val="True"/>
</p:tagLst>
</file>

<file path=ppt/tags/tag2713.xml><?xml version="1.0" encoding="utf-8"?>
<p:tagLst xmlns:a="http://schemas.openxmlformats.org/drawingml/2006/main" xmlns:r="http://schemas.openxmlformats.org/officeDocument/2006/relationships" xmlns:p="http://schemas.openxmlformats.org/presentationml/2006/main">
  <p:tag name="ORIGINALHEIGHT" val="2.619046"/>
  <p:tag name="ORIGINALWIDTH" val="2.321448"/>
  <p:tag name="EMFCHILD" val="True"/>
</p:tagLst>
</file>

<file path=ppt/tags/tag2714.xml><?xml version="1.0" encoding="utf-8"?>
<p:tagLst xmlns:a="http://schemas.openxmlformats.org/drawingml/2006/main" xmlns:r="http://schemas.openxmlformats.org/officeDocument/2006/relationships" xmlns:p="http://schemas.openxmlformats.org/presentationml/2006/main">
  <p:tag name="ORIGINALHEIGHT" val="10.47618"/>
  <p:tag name="ORIGINALWIDTH" val="2.2024"/>
  <p:tag name="EMFCHILD" val="True"/>
</p:tagLst>
</file>

<file path=ppt/tags/tag2715.xml><?xml version="1.0" encoding="utf-8"?>
<p:tagLst xmlns:a="http://schemas.openxmlformats.org/drawingml/2006/main" xmlns:r="http://schemas.openxmlformats.org/officeDocument/2006/relationships" xmlns:p="http://schemas.openxmlformats.org/presentationml/2006/main">
  <p:tag name="ORIGINALHEIGHT" val="5.83333"/>
  <p:tag name="ORIGINALWIDTH" val="2.02381"/>
  <p:tag name="EMFCHILD" val="True"/>
</p:tagLst>
</file>

<file path=ppt/tags/tag2716.xml><?xml version="1.0" encoding="utf-8"?>
<p:tagLst xmlns:a="http://schemas.openxmlformats.org/drawingml/2006/main" xmlns:r="http://schemas.openxmlformats.org/officeDocument/2006/relationships" xmlns:p="http://schemas.openxmlformats.org/presentationml/2006/main">
  <p:tag name="ORIGINALHEIGHT" val="4.166665"/>
  <p:tag name="ORIGINALWIDTH" val="3.869066"/>
  <p:tag name="EMFCHILD" val="True"/>
</p:tagLst>
</file>

<file path=ppt/tags/tag2717.xml><?xml version="1.0" encoding="utf-8"?>
<p:tagLst xmlns:a="http://schemas.openxmlformats.org/drawingml/2006/main" xmlns:r="http://schemas.openxmlformats.org/officeDocument/2006/relationships" xmlns:p="http://schemas.openxmlformats.org/presentationml/2006/main">
  <p:tag name="ORIGINALHEIGHT" val="1.845256"/>
  <p:tag name="ORIGINALWIDTH" val="2.380953"/>
  <p:tag name="EMFCHILD" val="True"/>
</p:tagLst>
</file>

<file path=ppt/tags/tag2718.xml><?xml version="1.0" encoding="utf-8"?>
<p:tagLst xmlns:a="http://schemas.openxmlformats.org/drawingml/2006/main" xmlns:r="http://schemas.openxmlformats.org/officeDocument/2006/relationships" xmlns:p="http://schemas.openxmlformats.org/presentationml/2006/main">
  <p:tag name="ORIGINALHEIGHT" val="1.250018"/>
  <p:tag name="ORIGINALWIDTH" val="0.4761905"/>
  <p:tag name="EMFCHILD" val="True"/>
</p:tagLst>
</file>

<file path=ppt/tags/tag2719.xml><?xml version="1.0" encoding="utf-8"?>
<p:tagLst xmlns:a="http://schemas.openxmlformats.org/drawingml/2006/main" xmlns:r="http://schemas.openxmlformats.org/officeDocument/2006/relationships" xmlns:p="http://schemas.openxmlformats.org/presentationml/2006/main">
  <p:tag name="ORIGINALHEIGHT" val="3.511922"/>
  <p:tag name="ORIGINALWIDTH" val="1.726209"/>
  <p:tag name="EMFCHILD" val="True"/>
</p:tagLst>
</file>

<file path=ppt/tags/tag272.xml><?xml version="1.0" encoding="utf-8"?>
<p:tagLst xmlns:a="http://schemas.openxmlformats.org/drawingml/2006/main" xmlns:r="http://schemas.openxmlformats.org/officeDocument/2006/relationships" xmlns:p="http://schemas.openxmlformats.org/presentationml/2006/main">
  <p:tag name="ORIGINALHEIGHT" val="2.083352"/>
  <p:tag name="ORIGINALWIDTH" val="1.488114"/>
  <p:tag name="EMFCHILD" val="True"/>
</p:tagLst>
</file>

<file path=ppt/tags/tag2720.xml><?xml version="1.0" encoding="utf-8"?>
<p:tagLst xmlns:a="http://schemas.openxmlformats.org/drawingml/2006/main" xmlns:r="http://schemas.openxmlformats.org/officeDocument/2006/relationships" xmlns:p="http://schemas.openxmlformats.org/presentationml/2006/main">
  <p:tag name="ORIGINALHEIGHT" val="2.678589"/>
  <p:tag name="ORIGINALWIDTH" val="2.2024"/>
  <p:tag name="EMFCHILD" val="True"/>
</p:tagLst>
</file>

<file path=ppt/tags/tag2721.xml><?xml version="1.0" encoding="utf-8"?>
<p:tagLst xmlns:a="http://schemas.openxmlformats.org/drawingml/2006/main" xmlns:r="http://schemas.openxmlformats.org/officeDocument/2006/relationships" xmlns:p="http://schemas.openxmlformats.org/presentationml/2006/main">
  <p:tag name="ORIGINALHEIGHT" val="2.678589"/>
  <p:tag name="ORIGINALWIDTH" val="2.5"/>
  <p:tag name="EMFCHILD" val="True"/>
</p:tagLst>
</file>

<file path=ppt/tags/tag2722.xml><?xml version="1.0" encoding="utf-8"?>
<p:tagLst xmlns:a="http://schemas.openxmlformats.org/drawingml/2006/main" xmlns:r="http://schemas.openxmlformats.org/officeDocument/2006/relationships" xmlns:p="http://schemas.openxmlformats.org/presentationml/2006/main">
  <p:tag name="ORIGINALHEIGHT" val="2.678589"/>
  <p:tag name="ORIGINALWIDTH" val="1.845257"/>
  <p:tag name="EMFCHILD" val="True"/>
</p:tagLst>
</file>

<file path=ppt/tags/tag2723.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24.xml><?xml version="1.0" encoding="utf-8"?>
<p:tagLst xmlns:a="http://schemas.openxmlformats.org/drawingml/2006/main" xmlns:r="http://schemas.openxmlformats.org/officeDocument/2006/relationships" xmlns:p="http://schemas.openxmlformats.org/presentationml/2006/main">
  <p:tag name="ORIGINALHEIGHT" val="2.619046"/>
  <p:tag name="ORIGINALWIDTH" val="3.095238"/>
  <p:tag name="EMFCHILD" val="True"/>
</p:tagLst>
</file>

<file path=ppt/tags/tag2725.xml><?xml version="1.0" encoding="utf-8"?>
<p:tagLst xmlns:a="http://schemas.openxmlformats.org/drawingml/2006/main" xmlns:r="http://schemas.openxmlformats.org/officeDocument/2006/relationships" xmlns:p="http://schemas.openxmlformats.org/presentationml/2006/main">
  <p:tag name="ORIGINALHEIGHT" val="4.166665"/>
  <p:tag name="ORIGINALWIDTH" val="2.380953"/>
  <p:tag name="EMFCHILD" val="True"/>
</p:tagLst>
</file>

<file path=ppt/tags/tag2726.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27.xml><?xml version="1.0" encoding="utf-8"?>
<p:tagLst xmlns:a="http://schemas.openxmlformats.org/drawingml/2006/main" xmlns:r="http://schemas.openxmlformats.org/officeDocument/2006/relationships" xmlns:p="http://schemas.openxmlformats.org/presentationml/2006/main">
  <p:tag name="ORIGINALHEIGHT" val="2.678589"/>
  <p:tag name="ORIGINALWIDTH" val="2.142857"/>
  <p:tag name="EMFCHILD" val="True"/>
</p:tagLst>
</file>

<file path=ppt/tags/tag2728.xml><?xml version="1.0" encoding="utf-8"?>
<p:tagLst xmlns:a="http://schemas.openxmlformats.org/drawingml/2006/main" xmlns:r="http://schemas.openxmlformats.org/officeDocument/2006/relationships" xmlns:p="http://schemas.openxmlformats.org/presentationml/2006/main">
  <p:tag name="ORIGINALHEIGHT" val="2.678589"/>
  <p:tag name="ORIGINALWIDTH" val="2.5"/>
  <p:tag name="EMFCHILD" val="True"/>
</p:tagLst>
</file>

<file path=ppt/tags/tag2729.xml><?xml version="1.0" encoding="utf-8"?>
<p:tagLst xmlns:a="http://schemas.openxmlformats.org/drawingml/2006/main" xmlns:r="http://schemas.openxmlformats.org/officeDocument/2006/relationships" xmlns:p="http://schemas.openxmlformats.org/presentationml/2006/main">
  <p:tag name="ORIGINALHEIGHT" val="2.678589"/>
  <p:tag name="ORIGINALWIDTH" val="1.845257"/>
  <p:tag name="EMFCHILD" val="True"/>
</p:tagLst>
</file>

<file path=ppt/tags/tag273.xml><?xml version="1.0" encoding="utf-8"?>
<p:tagLst xmlns:a="http://schemas.openxmlformats.org/drawingml/2006/main" xmlns:r="http://schemas.openxmlformats.org/officeDocument/2006/relationships" xmlns:p="http://schemas.openxmlformats.org/presentationml/2006/main">
  <p:tag name="ORIGINALHEIGHT" val="4.702399"/>
  <p:tag name="ORIGINALWIDTH" val="1.607161"/>
  <p:tag name="EMFCHILD" val="True"/>
</p:tagLst>
</file>

<file path=ppt/tags/tag2730.xml><?xml version="1.0" encoding="utf-8"?>
<p:tagLst xmlns:a="http://schemas.openxmlformats.org/drawingml/2006/main" xmlns:r="http://schemas.openxmlformats.org/officeDocument/2006/relationships" xmlns:p="http://schemas.openxmlformats.org/presentationml/2006/main">
  <p:tag name="ORIGINALHEIGHT" val="5.83333"/>
  <p:tag name="ORIGINALWIDTH" val="1.369066"/>
  <p:tag name="EMFCHILD" val="True"/>
</p:tagLst>
</file>

<file path=ppt/tags/tag2731.xml><?xml version="1.0" encoding="utf-8"?>
<p:tagLst xmlns:a="http://schemas.openxmlformats.org/drawingml/2006/main" xmlns:r="http://schemas.openxmlformats.org/officeDocument/2006/relationships" xmlns:p="http://schemas.openxmlformats.org/presentationml/2006/main">
  <p:tag name="ORIGINALHEIGHT" val="2.619046"/>
  <p:tag name="ORIGINALWIDTH" val="3.333333"/>
  <p:tag name="EMFCHILD" val="True"/>
</p:tagLst>
</file>

<file path=ppt/tags/tag2732.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33.xml><?xml version="1.0" encoding="utf-8"?>
<p:tagLst xmlns:a="http://schemas.openxmlformats.org/drawingml/2006/main" xmlns:r="http://schemas.openxmlformats.org/officeDocument/2006/relationships" xmlns:p="http://schemas.openxmlformats.org/presentationml/2006/main">
  <p:tag name="ORIGINALHEIGHT" val="1.250018"/>
  <p:tag name="ORIGINALWIDTH" val="0.4761905"/>
  <p:tag name="EMFCHILD" val="True"/>
</p:tagLst>
</file>

<file path=ppt/tags/tag2734.xml><?xml version="1.0" encoding="utf-8"?>
<p:tagLst xmlns:a="http://schemas.openxmlformats.org/drawingml/2006/main" xmlns:r="http://schemas.openxmlformats.org/officeDocument/2006/relationships" xmlns:p="http://schemas.openxmlformats.org/presentationml/2006/main">
  <p:tag name="ORIGINALHEIGHT" val="3.511922"/>
  <p:tag name="ORIGINALWIDTH" val="1.726209"/>
  <p:tag name="EMFCHILD" val="True"/>
</p:tagLst>
</file>

<file path=ppt/tags/tag2735.xml><?xml version="1.0" encoding="utf-8"?>
<p:tagLst xmlns:a="http://schemas.openxmlformats.org/drawingml/2006/main" xmlns:r="http://schemas.openxmlformats.org/officeDocument/2006/relationships" xmlns:p="http://schemas.openxmlformats.org/presentationml/2006/main">
  <p:tag name="ORIGINALHEIGHT" val="3.690474"/>
  <p:tag name="ORIGINALWIDTH" val="1.726209"/>
  <p:tag name="EMFCHILD" val="True"/>
</p:tagLst>
</file>

<file path=ppt/tags/tag2736.xml><?xml version="1.0" encoding="utf-8"?>
<p:tagLst xmlns:a="http://schemas.openxmlformats.org/drawingml/2006/main" xmlns:r="http://schemas.openxmlformats.org/officeDocument/2006/relationships" xmlns:p="http://schemas.openxmlformats.org/presentationml/2006/main">
  <p:tag name="ORIGINALHEIGHT" val="3.928569"/>
  <p:tag name="ORIGINALWIDTH" val="3.750019"/>
  <p:tag name="EMFCHILD" val="True"/>
</p:tagLst>
</file>

<file path=ppt/tags/tag2737.xml><?xml version="1.0" encoding="utf-8"?>
<p:tagLst xmlns:a="http://schemas.openxmlformats.org/drawingml/2006/main" xmlns:r="http://schemas.openxmlformats.org/officeDocument/2006/relationships" xmlns:p="http://schemas.openxmlformats.org/presentationml/2006/main">
  <p:tag name="ORIGINALHEIGHT" val="3.869064"/>
  <p:tag name="ORIGINALWIDTH" val="3.214286"/>
  <p:tag name="EMFCHILD" val="True"/>
</p:tagLst>
</file>

<file path=ppt/tags/tag2738.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39.xml><?xml version="1.0" encoding="utf-8"?>
<p:tagLst xmlns:a="http://schemas.openxmlformats.org/drawingml/2006/main" xmlns:r="http://schemas.openxmlformats.org/officeDocument/2006/relationships" xmlns:p="http://schemas.openxmlformats.org/presentationml/2006/main">
  <p:tag name="ORIGINALHEIGHT" val="1.250018"/>
  <p:tag name="ORIGINALWIDTH" val="0.535733"/>
  <p:tag name="EMFCHILD" val="True"/>
</p:tagLst>
</file>

<file path=ppt/tags/tag274.xml><?xml version="1.0" encoding="utf-8"?>
<p:tagLst xmlns:a="http://schemas.openxmlformats.org/drawingml/2006/main" xmlns:r="http://schemas.openxmlformats.org/officeDocument/2006/relationships" xmlns:p="http://schemas.openxmlformats.org/presentationml/2006/main">
  <p:tag name="ORIGINALHEIGHT" val="2.142857"/>
  <p:tag name="ORIGINALWIDTH" val="2.321447"/>
  <p:tag name="EMFCHILD" val="True"/>
</p:tagLst>
</file>

<file path=ppt/tags/tag2740.xml><?xml version="1.0" encoding="utf-8"?>
<p:tagLst xmlns:a="http://schemas.openxmlformats.org/drawingml/2006/main" xmlns:r="http://schemas.openxmlformats.org/officeDocument/2006/relationships" xmlns:p="http://schemas.openxmlformats.org/presentationml/2006/main">
  <p:tag name="ORIGINALHEIGHT" val="3.511922"/>
  <p:tag name="ORIGINALWIDTH" val="1.785714"/>
  <p:tag name="EMFCHILD" val="True"/>
</p:tagLst>
</file>

<file path=ppt/tags/tag2741.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42.xml><?xml version="1.0" encoding="utf-8"?>
<p:tagLst xmlns:a="http://schemas.openxmlformats.org/drawingml/2006/main" xmlns:r="http://schemas.openxmlformats.org/officeDocument/2006/relationships" xmlns:p="http://schemas.openxmlformats.org/presentationml/2006/main">
  <p:tag name="ORIGINALHEIGHT" val="3.869064"/>
  <p:tag name="ORIGINALWIDTH" val="3.750019"/>
  <p:tag name="EMFCHILD" val="True"/>
</p:tagLst>
</file>

<file path=ppt/tags/tag2743.xml><?xml version="1.0" encoding="utf-8"?>
<p:tagLst xmlns:a="http://schemas.openxmlformats.org/drawingml/2006/main" xmlns:r="http://schemas.openxmlformats.org/officeDocument/2006/relationships" xmlns:p="http://schemas.openxmlformats.org/presentationml/2006/main">
  <p:tag name="ORIGINALHEIGHT" val="3.988112"/>
  <p:tag name="ORIGINALWIDTH" val="4.047619"/>
  <p:tag name="EMFCHILD" val="True"/>
</p:tagLst>
</file>

<file path=ppt/tags/tag2744.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45.xml><?xml version="1.0" encoding="utf-8"?>
<p:tagLst xmlns:a="http://schemas.openxmlformats.org/drawingml/2006/main" xmlns:r="http://schemas.openxmlformats.org/officeDocument/2006/relationships" xmlns:p="http://schemas.openxmlformats.org/presentationml/2006/main">
  <p:tag name="ORIGINALHEIGHT" val="1.250018"/>
  <p:tag name="ORIGINALWIDTH" val="0.535733"/>
  <p:tag name="EMFCHILD" val="True"/>
</p:tagLst>
</file>

<file path=ppt/tags/tag2746.xml><?xml version="1.0" encoding="utf-8"?>
<p:tagLst xmlns:a="http://schemas.openxmlformats.org/drawingml/2006/main" xmlns:r="http://schemas.openxmlformats.org/officeDocument/2006/relationships" xmlns:p="http://schemas.openxmlformats.org/presentationml/2006/main">
  <p:tag name="ORIGINALHEIGHT" val="3.511922"/>
  <p:tag name="ORIGINALWIDTH" val="1.726209"/>
  <p:tag name="EMFCHILD" val="True"/>
</p:tagLst>
</file>

<file path=ppt/tags/tag2747.xml><?xml version="1.0" encoding="utf-8"?>
<p:tagLst xmlns:a="http://schemas.openxmlformats.org/drawingml/2006/main" xmlns:r="http://schemas.openxmlformats.org/officeDocument/2006/relationships" xmlns:p="http://schemas.openxmlformats.org/presentationml/2006/main">
  <p:tag name="ORIGINALHEIGHT" val="2.619046"/>
  <p:tag name="ORIGINALWIDTH" val="1.845257"/>
  <p:tag name="EMFCHILD" val="True"/>
</p:tagLst>
</file>

<file path=ppt/tags/tag2748.xml><?xml version="1.0" encoding="utf-8"?>
<p:tagLst xmlns:a="http://schemas.openxmlformats.org/drawingml/2006/main" xmlns:r="http://schemas.openxmlformats.org/officeDocument/2006/relationships" xmlns:p="http://schemas.openxmlformats.org/presentationml/2006/main">
  <p:tag name="ORIGINALHEIGHT" val="3.809522"/>
  <p:tag name="ORIGINALWIDTH" val="1.190476"/>
  <p:tag name="EMFCHILD" val="True"/>
</p:tagLst>
</file>

<file path=ppt/tags/tag2749.xml><?xml version="1.0" encoding="utf-8"?>
<p:tagLst xmlns:a="http://schemas.openxmlformats.org/drawingml/2006/main" xmlns:r="http://schemas.openxmlformats.org/officeDocument/2006/relationships" xmlns:p="http://schemas.openxmlformats.org/presentationml/2006/main">
  <p:tag name="ORIGINALHEIGHT" val="2.559541"/>
  <p:tag name="ORIGINALWIDTH" val="2.857143"/>
  <p:tag name="EMFCHILD" val="True"/>
</p:tagLst>
</file>

<file path=ppt/tags/tag275.xml><?xml version="1.0" encoding="utf-8"?>
<p:tagLst xmlns:a="http://schemas.openxmlformats.org/drawingml/2006/main" xmlns:r="http://schemas.openxmlformats.org/officeDocument/2006/relationships" xmlns:p="http://schemas.openxmlformats.org/presentationml/2006/main">
  <p:tag name="ORIGINALHEIGHT" val="2.142857"/>
  <p:tag name="ORIGINALWIDTH" val="1.726209"/>
  <p:tag name="EMFCHILD" val="True"/>
</p:tagLst>
</file>

<file path=ppt/tags/tag2750.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51.xml><?xml version="1.0" encoding="utf-8"?>
<p:tagLst xmlns:a="http://schemas.openxmlformats.org/drawingml/2006/main" xmlns:r="http://schemas.openxmlformats.org/officeDocument/2006/relationships" xmlns:p="http://schemas.openxmlformats.org/presentationml/2006/main">
  <p:tag name="ORIGINALHEIGHT" val="2.619046"/>
  <p:tag name="ORIGINALWIDTH" val="3.035733"/>
  <p:tag name="EMFCHILD" val="True"/>
</p:tagLst>
</file>

<file path=ppt/tags/tag2752.xml><?xml version="1.0" encoding="utf-8"?>
<p:tagLst xmlns:a="http://schemas.openxmlformats.org/drawingml/2006/main" xmlns:r="http://schemas.openxmlformats.org/officeDocument/2006/relationships" xmlns:p="http://schemas.openxmlformats.org/presentationml/2006/main">
  <p:tag name="ORIGINALHEIGHT" val="4.166665"/>
  <p:tag name="ORIGINALWIDTH" val="2.321448"/>
  <p:tag name="EMFCHILD" val="True"/>
</p:tagLst>
</file>

<file path=ppt/tags/tag2753.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54.xml><?xml version="1.0" encoding="utf-8"?>
<p:tagLst xmlns:a="http://schemas.openxmlformats.org/drawingml/2006/main" xmlns:r="http://schemas.openxmlformats.org/officeDocument/2006/relationships" xmlns:p="http://schemas.openxmlformats.org/presentationml/2006/main">
  <p:tag name="ORIGINALHEIGHT" val="2.619046"/>
  <p:tag name="ORIGINALWIDTH" val="2.2024"/>
  <p:tag name="EMFCHILD" val="True"/>
</p:tagLst>
</file>

<file path=ppt/tags/tag2755.xml><?xml version="1.0" encoding="utf-8"?>
<p:tagLst xmlns:a="http://schemas.openxmlformats.org/drawingml/2006/main" xmlns:r="http://schemas.openxmlformats.org/officeDocument/2006/relationships" xmlns:p="http://schemas.openxmlformats.org/presentationml/2006/main">
  <p:tag name="ORIGINALHEIGHT" val="2.619046"/>
  <p:tag name="ORIGINALWIDTH" val="2.5"/>
  <p:tag name="EMFCHILD" val="True"/>
</p:tagLst>
</file>

<file path=ppt/tags/tag2756.xml><?xml version="1.0" encoding="utf-8"?>
<p:tagLst xmlns:a="http://schemas.openxmlformats.org/drawingml/2006/main" xmlns:r="http://schemas.openxmlformats.org/officeDocument/2006/relationships" xmlns:p="http://schemas.openxmlformats.org/presentationml/2006/main">
  <p:tag name="ORIGINALHEIGHT" val="2.619046"/>
  <p:tag name="ORIGINALWIDTH" val="1.845257"/>
  <p:tag name="EMFCHILD" val="True"/>
</p:tagLst>
</file>

<file path=ppt/tags/tag2757.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58.xml><?xml version="1.0" encoding="utf-8"?>
<p:tagLst xmlns:a="http://schemas.openxmlformats.org/drawingml/2006/main" xmlns:r="http://schemas.openxmlformats.org/officeDocument/2006/relationships" xmlns:p="http://schemas.openxmlformats.org/presentationml/2006/main">
  <p:tag name="ORIGINALHEIGHT" val="2.619046"/>
  <p:tag name="ORIGINALWIDTH" val="3.333333"/>
  <p:tag name="EMFCHILD" val="True"/>
</p:tagLst>
</file>

<file path=ppt/tags/tag2759.xml><?xml version="1.0" encoding="utf-8"?>
<p:tagLst xmlns:a="http://schemas.openxmlformats.org/drawingml/2006/main" xmlns:r="http://schemas.openxmlformats.org/officeDocument/2006/relationships" xmlns:p="http://schemas.openxmlformats.org/presentationml/2006/main">
  <p:tag name="ORIGINALHEIGHT" val="1.845256"/>
  <p:tag name="ORIGINALWIDTH" val="2.380953"/>
  <p:tag name="EMFCHILD" val="True"/>
</p:tagLst>
</file>

<file path=ppt/tags/tag276.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2760.xml><?xml version="1.0" encoding="utf-8"?>
<p:tagLst xmlns:a="http://schemas.openxmlformats.org/drawingml/2006/main" xmlns:r="http://schemas.openxmlformats.org/officeDocument/2006/relationships" xmlns:p="http://schemas.openxmlformats.org/presentationml/2006/main">
  <p:tag name="ORIGINALHEIGHT" val="1.250018"/>
  <p:tag name="ORIGINALWIDTH" val="0.535733"/>
  <p:tag name="EMFCHILD" val="True"/>
</p:tagLst>
</file>

<file path=ppt/tags/tag2761.xml><?xml version="1.0" encoding="utf-8"?>
<p:tagLst xmlns:a="http://schemas.openxmlformats.org/drawingml/2006/main" xmlns:r="http://schemas.openxmlformats.org/officeDocument/2006/relationships" xmlns:p="http://schemas.openxmlformats.org/presentationml/2006/main">
  <p:tag name="ORIGINALHEIGHT" val="3.511922"/>
  <p:tag name="ORIGINALWIDTH" val="1.726209"/>
  <p:tag name="EMFCHILD" val="True"/>
</p:tagLst>
</file>

<file path=ppt/tags/tag2762.xml><?xml version="1.0" encoding="utf-8"?>
<p:tagLst xmlns:a="http://schemas.openxmlformats.org/drawingml/2006/main" xmlns:r="http://schemas.openxmlformats.org/officeDocument/2006/relationships" xmlns:p="http://schemas.openxmlformats.org/presentationml/2006/main">
  <p:tag name="ORIGINALHEIGHT" val="3.690474"/>
  <p:tag name="ORIGINALWIDTH" val="1.726209"/>
  <p:tag name="EMFCHILD" val="True"/>
</p:tagLst>
</file>

<file path=ppt/tags/tag2763.xml><?xml version="1.0" encoding="utf-8"?>
<p:tagLst xmlns:a="http://schemas.openxmlformats.org/drawingml/2006/main" xmlns:r="http://schemas.openxmlformats.org/officeDocument/2006/relationships" xmlns:p="http://schemas.openxmlformats.org/presentationml/2006/main">
  <p:tag name="ORIGINALHEIGHT" val="3.869064"/>
  <p:tag name="ORIGINALWIDTH" val="3.750019"/>
  <p:tag name="EMFCHILD" val="True"/>
</p:tagLst>
</file>

<file path=ppt/tags/tag2764.xml><?xml version="1.0" encoding="utf-8"?>
<p:tagLst xmlns:a="http://schemas.openxmlformats.org/drawingml/2006/main" xmlns:r="http://schemas.openxmlformats.org/officeDocument/2006/relationships" xmlns:p="http://schemas.openxmlformats.org/presentationml/2006/main">
  <p:tag name="ORIGINALHEIGHT" val="5.238092"/>
  <p:tag name="ORIGINALWIDTH" val="3.452381"/>
  <p:tag name="EMFCHILD" val="True"/>
</p:tagLst>
</file>

<file path=ppt/tags/tag2765.xml><?xml version="1.0" encoding="utf-8"?>
<p:tagLst xmlns:a="http://schemas.openxmlformats.org/drawingml/2006/main" xmlns:r="http://schemas.openxmlformats.org/officeDocument/2006/relationships" xmlns:p="http://schemas.openxmlformats.org/presentationml/2006/main">
  <p:tag name="ORIGINALHEIGHT" val="1.845256"/>
  <p:tag name="ORIGINALWIDTH" val="2.440495"/>
  <p:tag name="EMFCHILD" val="True"/>
</p:tagLst>
</file>

<file path=ppt/tags/tag2766.xml><?xml version="1.0" encoding="utf-8"?>
<p:tagLst xmlns:a="http://schemas.openxmlformats.org/drawingml/2006/main" xmlns:r="http://schemas.openxmlformats.org/officeDocument/2006/relationships" xmlns:p="http://schemas.openxmlformats.org/presentationml/2006/main">
  <p:tag name="ORIGINALHEIGHT" val="1.250018"/>
  <p:tag name="ORIGINALWIDTH" val="0.535733"/>
  <p:tag name="EMFCHILD" val="True"/>
</p:tagLst>
</file>

<file path=ppt/tags/tag2767.xml><?xml version="1.0" encoding="utf-8"?>
<p:tagLst xmlns:a="http://schemas.openxmlformats.org/drawingml/2006/main" xmlns:r="http://schemas.openxmlformats.org/officeDocument/2006/relationships" xmlns:p="http://schemas.openxmlformats.org/presentationml/2006/main">
  <p:tag name="ORIGINALHEIGHT" val="3.511922"/>
  <p:tag name="ORIGINALWIDTH" val="1.726209"/>
  <p:tag name="EMFCHILD" val="True"/>
</p:tagLst>
</file>

<file path=ppt/tags/tag2768.xml><?xml version="1.0" encoding="utf-8"?>
<p:tagLst xmlns:a="http://schemas.openxmlformats.org/drawingml/2006/main" xmlns:r="http://schemas.openxmlformats.org/officeDocument/2006/relationships" xmlns:p="http://schemas.openxmlformats.org/presentationml/2006/main">
  <p:tag name="ORIGINALHEIGHT" val="5.83333"/>
  <p:tag name="ORIGINALWIDTH" val="1.309524"/>
  <p:tag name="EMFCHILD" val="True"/>
</p:tagLst>
</file>

<file path=ppt/tags/tag2769.xml><?xml version="1.0" encoding="utf-8"?>
<p:tagLst xmlns:a="http://schemas.openxmlformats.org/drawingml/2006/main" xmlns:r="http://schemas.openxmlformats.org/officeDocument/2006/relationships" xmlns:p="http://schemas.openxmlformats.org/presentationml/2006/main">
  <p:tag name="ORIGINALHEIGHT" val="5.83333"/>
  <p:tag name="ORIGINALWIDTH" val="1.964305"/>
  <p:tag name="EMFCHILD" val="True"/>
</p:tagLst>
</file>

<file path=ppt/tags/tag277.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2770.xml><?xml version="1.0" encoding="utf-8"?>
<p:tagLst xmlns:a="http://schemas.openxmlformats.org/drawingml/2006/main" xmlns:r="http://schemas.openxmlformats.org/officeDocument/2006/relationships" xmlns:p="http://schemas.openxmlformats.org/presentationml/2006/main">
  <p:tag name="ORIGINALHEIGHT" val="36.42857"/>
  <p:tag name="ORIGINALWIDTH" val="142.381"/>
  <p:tag name="LATEXADDIN" val="\documentclass{article}&#10;\usepackage[T1]{fontenc}&#10;\usepackage[utf8]{inputenc}&#10;\usepackage{amsmath,amssymb}&#10;\usepackage{lmodern}&#10;\usepackage{xcolor}&#10;\pagestyle{empty}&#10;\begin{document}&#10;\begin{align*}&#10;&amp;&#10;J_n\left(\frac{\omega_{n,j}}{c}r\right)&#10;\{\cos(n\theta)\cos(\omega_{n,j}t)&#10;+\sin(n\theta)\cos(\omega_{n,j}t-\pi/2)\}&#10;\\&amp;\quad&#10;=&#10;J_n\left(\frac{\omega_{n,j}}{c}r\right)&#10;\{\cos(n\theta)\cos(\omega_{n,j}t)&#10;+\sin(n\theta)\sin(\omega_{n,j}t)\}&#10;\\&amp;\quad&#10;=&#10;J_n\left(\frac{\omega_{n,j}}{c}r\right)&#10;\cos(n\theta-\omega_{n,j}t)&#10;\end{align*}&#10;\end{document}&#10;"/>
  <p:tag name="IGUANATEXSIZE" val="21"/>
  <p:tag name="IGUANATEXCURSOR" val="517"/>
  <p:tag name="TRANSPARENCY" val="True"/>
  <p:tag name="FILENAME" val=""/>
  <p:tag name="LATEXENGINEID" val="1"/>
  <p:tag name="TEMPFOLDER" val="D:\temp\"/>
  <p:tag name="LATEXFORMHEIGHT" val="312"/>
  <p:tag name="LATEXFORMWIDTH" val="384"/>
  <p:tag name="LATEXFORMWRAP" val="True"/>
  <p:tag name="BITMAPVECTOR" val="1"/>
</p:tagLst>
</file>

<file path=ppt/tags/tag2771.xml><?xml version="1.0" encoding="utf-8"?>
<p:tagLst xmlns:a="http://schemas.openxmlformats.org/drawingml/2006/main" xmlns:r="http://schemas.openxmlformats.org/officeDocument/2006/relationships" xmlns:p="http://schemas.openxmlformats.org/presentationml/2006/main">
  <p:tag name="ORIGINALHEIGHT" val="7.261944"/>
  <p:tag name="ORIGINALWIDTH" val="104.4048"/>
  <p:tag name="LATEXADDIN" val="\documentclass{article}&#10;\usepackage[T1]{fontenc}&#10;\usepackage[utf8]{inputenc}&#10;\usepackage{amsmath,amssymb}&#10;\usepackage{lmodern}&#10;\pagestyle{empty}&#10;\begin{document}&#10;$A_{n,j}=1$, $B_{n,j}=1$, $\varphi_{n,j}=0$, $\psi_{n,j}=-\pi/2$&#10;\end{document}&#10;"/>
  <p:tag name="IGUANATEXSIZE" val="21"/>
  <p:tag name="IGUANATEXCURSOR" val="226"/>
  <p:tag name="TRANSPARENCY" val="True"/>
  <p:tag name="FILENAME" val=""/>
  <p:tag name="LATEXENGINEID" val="1"/>
  <p:tag name="TEMPFOLDER" val="D:\temp\"/>
  <p:tag name="LATEXFORMHEIGHT" val="312"/>
  <p:tag name="LATEXFORMWIDTH" val="384"/>
  <p:tag name="LATEXFORMWRAP" val="True"/>
  <p:tag name="BITMAPVECTOR" val="1"/>
</p:tagLst>
</file>

<file path=ppt/tags/tag2772.xml><?xml version="1.0" encoding="utf-8"?>
<p:tagLst xmlns:a="http://schemas.openxmlformats.org/drawingml/2006/main" xmlns:r="http://schemas.openxmlformats.org/officeDocument/2006/relationships" xmlns:p="http://schemas.openxmlformats.org/presentationml/2006/main">
  <p:tag name="ORIGINALHEIGHT" val="4.940495"/>
  <p:tag name="ORIGINALWIDTH" val="3.928572"/>
  <p:tag name="LATEXADDIN" val="\documentclass{article}&#10;\usepackage[T1]{fontenc}&#10;\usepackage[utf8]{inputenc}&#10;\usepackage{amsmath,amssymb}&#10;\usepackage{lmodern}&#10;\pagestyle{empty}&#10;\begin{document}&#10;$A_{n,j}=1$, $B_{n,j}=1$, $\varphi_{n,j}=0$, $\psi_{n,j}=-\pi/2$&#10;\end{document}&#10;"/>
  <p:tag name="IGUANATEXSIZE" val="21"/>
  <p:tag name="IGUANATEXCURSOR" val="22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773.xml><?xml version="1.0" encoding="utf-8"?>
<p:tagLst xmlns:a="http://schemas.openxmlformats.org/drawingml/2006/main" xmlns:r="http://schemas.openxmlformats.org/officeDocument/2006/relationships" xmlns:p="http://schemas.openxmlformats.org/presentationml/2006/main">
  <p:tag name="ORIGINALHEIGHT" val="2.2024"/>
  <p:tag name="ORIGINALWIDTH" val="2.440495"/>
  <p:tag name="EMFCHILD" val="True"/>
</p:tagLst>
</file>

<file path=ppt/tags/tag2774.xml><?xml version="1.0" encoding="utf-8"?>
<p:tagLst xmlns:a="http://schemas.openxmlformats.org/drawingml/2006/main" xmlns:r="http://schemas.openxmlformats.org/officeDocument/2006/relationships" xmlns:p="http://schemas.openxmlformats.org/presentationml/2006/main">
  <p:tag name="ORIGINALHEIGHT" val="1.488114"/>
  <p:tag name="ORIGINALWIDTH" val="0.4761905"/>
  <p:tag name="EMFCHILD" val="True"/>
</p:tagLst>
</file>

<file path=ppt/tags/tag2775.xml><?xml version="1.0" encoding="utf-8"?>
<p:tagLst xmlns:a="http://schemas.openxmlformats.org/drawingml/2006/main" xmlns:r="http://schemas.openxmlformats.org/officeDocument/2006/relationships" xmlns:p="http://schemas.openxmlformats.org/presentationml/2006/main">
  <p:tag name="ORIGINALHEIGHT" val="4.22621"/>
  <p:tag name="ORIGINALWIDTH" val="1.726209"/>
  <p:tag name="EMFCHILD" val="True"/>
</p:tagLst>
</file>

<file path=ppt/tags/tag2776.xml><?xml version="1.0" encoding="utf-8"?>
<p:tagLst xmlns:a="http://schemas.openxmlformats.org/drawingml/2006/main" xmlns:r="http://schemas.openxmlformats.org/officeDocument/2006/relationships" xmlns:p="http://schemas.openxmlformats.org/presentationml/2006/main">
  <p:tag name="ORIGINALHEIGHT" val="1.607162"/>
  <p:tag name="ORIGINALWIDTH" val="3.750019"/>
  <p:tag name="EMFCHILD" val="True"/>
</p:tagLst>
</file>

<file path=ppt/tags/tag2777.xml><?xml version="1.0" encoding="utf-8"?>
<p:tagLst xmlns:a="http://schemas.openxmlformats.org/drawingml/2006/main" xmlns:r="http://schemas.openxmlformats.org/officeDocument/2006/relationships" xmlns:p="http://schemas.openxmlformats.org/presentationml/2006/main">
  <p:tag name="ORIGINALHEIGHT" val="4.583353"/>
  <p:tag name="ORIGINALWIDTH" val="1.845257"/>
  <p:tag name="EMFCHILD" val="True"/>
</p:tagLst>
</file>

<file path=ppt/tags/tag2778.xml><?xml version="1.0" encoding="utf-8"?>
<p:tagLst xmlns:a="http://schemas.openxmlformats.org/drawingml/2006/main" xmlns:r="http://schemas.openxmlformats.org/officeDocument/2006/relationships" xmlns:p="http://schemas.openxmlformats.org/presentationml/2006/main">
  <p:tag name="ORIGINALHEIGHT" val="2.083353"/>
  <p:tag name="ORIGINALWIDTH" val="0.6547807"/>
  <p:tag name="EMFCHILD" val="True"/>
</p:tagLst>
</file>

<file path=ppt/tags/tag2779.xml><?xml version="1.0" encoding="utf-8"?>
<p:tagLst xmlns:a="http://schemas.openxmlformats.org/drawingml/2006/main" xmlns:r="http://schemas.openxmlformats.org/officeDocument/2006/relationships" xmlns:p="http://schemas.openxmlformats.org/presentationml/2006/main">
  <p:tag name="ORIGINALHEIGHT" val="4.7024"/>
  <p:tag name="ORIGINALWIDTH" val="4.047619"/>
  <p:tag name="EMFCHILD" val="True"/>
</p:tagLst>
</file>

<file path=ppt/tags/tag278.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2780.xml><?xml version="1.0" encoding="utf-8"?>
<p:tagLst xmlns:a="http://schemas.openxmlformats.org/drawingml/2006/main" xmlns:r="http://schemas.openxmlformats.org/officeDocument/2006/relationships" xmlns:p="http://schemas.openxmlformats.org/presentationml/2006/main">
  <p:tag name="ORIGINALHEIGHT" val="2.2024"/>
  <p:tag name="ORIGINALWIDTH" val="2.380953"/>
  <p:tag name="EMFCHILD" val="True"/>
</p:tagLst>
</file>

<file path=ppt/tags/tag2781.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3"/>
  <p:tag name="EMFCHILD" val="True"/>
</p:tagLst>
</file>

<file path=ppt/tags/tag2782.xml><?xml version="1.0" encoding="utf-8"?>
<p:tagLst xmlns:a="http://schemas.openxmlformats.org/drawingml/2006/main" xmlns:r="http://schemas.openxmlformats.org/officeDocument/2006/relationships" xmlns:p="http://schemas.openxmlformats.org/presentationml/2006/main">
  <p:tag name="ORIGINALHEIGHT" val="4.22621"/>
  <p:tag name="ORIGINALWIDTH" val="1.785714"/>
  <p:tag name="EMFCHILD" val="True"/>
</p:tagLst>
</file>

<file path=ppt/tags/tag2783.xml><?xml version="1.0" encoding="utf-8"?>
<p:tagLst xmlns:a="http://schemas.openxmlformats.org/drawingml/2006/main" xmlns:r="http://schemas.openxmlformats.org/officeDocument/2006/relationships" xmlns:p="http://schemas.openxmlformats.org/presentationml/2006/main">
  <p:tag name="ORIGINALHEIGHT" val="1.607162"/>
  <p:tag name="ORIGINALWIDTH" val="3.809524"/>
  <p:tag name="EMFCHILD" val="True"/>
</p:tagLst>
</file>

<file path=ppt/tags/tag2784.xml><?xml version="1.0" encoding="utf-8"?>
<p:tagLst xmlns:a="http://schemas.openxmlformats.org/drawingml/2006/main" xmlns:r="http://schemas.openxmlformats.org/officeDocument/2006/relationships" xmlns:p="http://schemas.openxmlformats.org/presentationml/2006/main">
  <p:tag name="ORIGINALHEIGHT" val="4.583353"/>
  <p:tag name="ORIGINALWIDTH" val="1.904762"/>
  <p:tag name="EMFCHILD" val="True"/>
</p:tagLst>
</file>

<file path=ppt/tags/tag2785.xml><?xml version="1.0" encoding="utf-8"?>
<p:tagLst xmlns:a="http://schemas.openxmlformats.org/drawingml/2006/main" xmlns:r="http://schemas.openxmlformats.org/officeDocument/2006/relationships" xmlns:p="http://schemas.openxmlformats.org/presentationml/2006/main">
  <p:tag name="ORIGINALHEIGHT" val="2.083353"/>
  <p:tag name="ORIGINALWIDTH" val="0.6547807"/>
  <p:tag name="EMFCHILD" val="True"/>
</p:tagLst>
</file>

<file path=ppt/tags/tag2786.xml><?xml version="1.0" encoding="utf-8"?>
<p:tagLst xmlns:a="http://schemas.openxmlformats.org/drawingml/2006/main" xmlns:r="http://schemas.openxmlformats.org/officeDocument/2006/relationships" xmlns:p="http://schemas.openxmlformats.org/presentationml/2006/main">
  <p:tag name="ORIGINALHEIGHT" val="4.583353"/>
  <p:tag name="ORIGINALWIDTH" val="3.273829"/>
  <p:tag name="EMFCHILD" val="True"/>
</p:tagLst>
</file>

<file path=ppt/tags/tag2787.xml><?xml version="1.0" encoding="utf-8"?>
<p:tagLst xmlns:a="http://schemas.openxmlformats.org/drawingml/2006/main" xmlns:r="http://schemas.openxmlformats.org/officeDocument/2006/relationships" xmlns:p="http://schemas.openxmlformats.org/presentationml/2006/main">
  <p:tag name="ORIGINALHEIGHT" val="2.2024"/>
  <p:tag name="ORIGINALWIDTH" val="2.440495"/>
  <p:tag name="EMFCHILD" val="True"/>
</p:tagLst>
</file>

<file path=ppt/tags/tag2788.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3"/>
  <p:tag name="EMFCHILD" val="True"/>
</p:tagLst>
</file>

<file path=ppt/tags/tag2789.xml><?xml version="1.0" encoding="utf-8"?>
<p:tagLst xmlns:a="http://schemas.openxmlformats.org/drawingml/2006/main" xmlns:r="http://schemas.openxmlformats.org/officeDocument/2006/relationships" xmlns:p="http://schemas.openxmlformats.org/presentationml/2006/main">
  <p:tag name="ORIGINALHEIGHT" val="4.22621"/>
  <p:tag name="ORIGINALWIDTH" val="1.726209"/>
  <p:tag name="EMFCHILD" val="True"/>
</p:tagLst>
</file>

<file path=ppt/tags/tag279.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2790.xml><?xml version="1.0" encoding="utf-8"?>
<p:tagLst xmlns:a="http://schemas.openxmlformats.org/drawingml/2006/main" xmlns:r="http://schemas.openxmlformats.org/officeDocument/2006/relationships" xmlns:p="http://schemas.openxmlformats.org/presentationml/2006/main">
  <p:tag name="ORIGINALHEIGHT" val="1.607162"/>
  <p:tag name="ORIGINALWIDTH" val="3.750019"/>
  <p:tag name="EMFCHILD" val="True"/>
</p:tagLst>
</file>

<file path=ppt/tags/tag2791.xml><?xml version="1.0" encoding="utf-8"?>
<p:tagLst xmlns:a="http://schemas.openxmlformats.org/drawingml/2006/main" xmlns:r="http://schemas.openxmlformats.org/officeDocument/2006/relationships" xmlns:p="http://schemas.openxmlformats.org/presentationml/2006/main">
  <p:tag name="ORIGINALHEIGHT" val="4.761906"/>
  <p:tag name="ORIGINALWIDTH" val="2.380953"/>
  <p:tag name="EMFCHILD" val="True"/>
</p:tagLst>
</file>

<file path=ppt/tags/tag2792.xml><?xml version="1.0" encoding="utf-8"?>
<p:tagLst xmlns:a="http://schemas.openxmlformats.org/drawingml/2006/main" xmlns:r="http://schemas.openxmlformats.org/officeDocument/2006/relationships" xmlns:p="http://schemas.openxmlformats.org/presentationml/2006/main">
  <p:tag name="ORIGINALHEIGHT" val="2.083353"/>
  <p:tag name="ORIGINALWIDTH" val="0.6547807"/>
  <p:tag name="EMFCHILD" val="True"/>
</p:tagLst>
</file>

<file path=ppt/tags/tag2793.xml><?xml version="1.0" encoding="utf-8"?>
<p:tagLst xmlns:a="http://schemas.openxmlformats.org/drawingml/2006/main" xmlns:r="http://schemas.openxmlformats.org/officeDocument/2006/relationships" xmlns:p="http://schemas.openxmlformats.org/presentationml/2006/main">
  <p:tag name="ORIGINALHEIGHT" val="6.309525"/>
  <p:tag name="ORIGINALWIDTH" val="3.452381"/>
  <p:tag name="EMFCHILD" val="True"/>
</p:tagLst>
</file>

<file path=ppt/tags/tag2794.xml><?xml version="1.0" encoding="utf-8"?>
<p:tagLst xmlns:a="http://schemas.openxmlformats.org/drawingml/2006/main" xmlns:r="http://schemas.openxmlformats.org/officeDocument/2006/relationships" xmlns:p="http://schemas.openxmlformats.org/presentationml/2006/main">
  <p:tag name="ORIGINALHEIGHT" val="2.2024"/>
  <p:tag name="ORIGINALWIDTH" val="2.440495"/>
  <p:tag name="EMFCHILD" val="True"/>
</p:tagLst>
</file>

<file path=ppt/tags/tag2795.xml><?xml version="1.0" encoding="utf-8"?>
<p:tagLst xmlns:a="http://schemas.openxmlformats.org/drawingml/2006/main" xmlns:r="http://schemas.openxmlformats.org/officeDocument/2006/relationships" xmlns:p="http://schemas.openxmlformats.org/presentationml/2006/main">
  <p:tag name="ORIGINALHEIGHT" val="1.488114"/>
  <p:tag name="ORIGINALWIDTH" val="0.4761905"/>
  <p:tag name="EMFCHILD" val="True"/>
</p:tagLst>
</file>

<file path=ppt/tags/tag2796.xml><?xml version="1.0" encoding="utf-8"?>
<p:tagLst xmlns:a="http://schemas.openxmlformats.org/drawingml/2006/main" xmlns:r="http://schemas.openxmlformats.org/officeDocument/2006/relationships" xmlns:p="http://schemas.openxmlformats.org/presentationml/2006/main">
  <p:tag name="ORIGINALHEIGHT" val="4.22621"/>
  <p:tag name="ORIGINALWIDTH" val="1.726209"/>
  <p:tag name="EMFCHILD" val="True"/>
</p:tagLst>
</file>

<file path=ppt/tags/tag2797.xml><?xml version="1.0" encoding="utf-8"?>
<p:tagLst xmlns:a="http://schemas.openxmlformats.org/drawingml/2006/main" xmlns:r="http://schemas.openxmlformats.org/officeDocument/2006/relationships" xmlns:p="http://schemas.openxmlformats.org/presentationml/2006/main">
  <p:tag name="ORIGINALHEIGHT" val="1.607162"/>
  <p:tag name="ORIGINALWIDTH" val="3.750019"/>
  <p:tag name="EMFCHILD" val="True"/>
</p:tagLst>
</file>

<file path=ppt/tags/tag2798.xml><?xml version="1.0" encoding="utf-8"?>
<p:tagLst xmlns:a="http://schemas.openxmlformats.org/drawingml/2006/main" xmlns:r="http://schemas.openxmlformats.org/officeDocument/2006/relationships" xmlns:p="http://schemas.openxmlformats.org/presentationml/2006/main">
  <p:tag name="ORIGINALHEIGHT" val="0.2976379"/>
  <p:tag name="ORIGINALWIDTH" val="3.452381"/>
  <p:tag name="EMFCHILD" val="True"/>
</p:tagLst>
</file>

<file path=ppt/tags/tag2799.xml><?xml version="1.0" encoding="utf-8"?>
<p:tagLst xmlns:a="http://schemas.openxmlformats.org/drawingml/2006/main" xmlns:r="http://schemas.openxmlformats.org/officeDocument/2006/relationships" xmlns:p="http://schemas.openxmlformats.org/presentationml/2006/main">
  <p:tag name="ORIGINALHEIGHT" val="3.095239"/>
  <p:tag name="ORIGINALWIDTH" val="3.035733"/>
  <p:tag name="EMFCHILD" val="True"/>
</p:tagLst>
</file>

<file path=ppt/tags/tag28.xml><?xml version="1.0" encoding="utf-8"?>
<p:tagLst xmlns:a="http://schemas.openxmlformats.org/drawingml/2006/main" xmlns:r="http://schemas.openxmlformats.org/officeDocument/2006/relationships" xmlns:p="http://schemas.openxmlformats.org/presentationml/2006/main">
  <p:tag name="ORIGINALHEIGHT" val="1.572593"/>
  <p:tag name="ORIGINALWIDTH" val="4.354839"/>
  <p:tag name="EMFCHILD" val="True"/>
</p:tagLst>
</file>

<file path=ppt/tags/tag280.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2800.xml><?xml version="1.0" encoding="utf-8"?>
<p:tagLst xmlns:a="http://schemas.openxmlformats.org/drawingml/2006/main" xmlns:r="http://schemas.openxmlformats.org/officeDocument/2006/relationships" xmlns:p="http://schemas.openxmlformats.org/presentationml/2006/main">
  <p:tag name="ORIGINALHEIGHT" val="6.964305"/>
  <p:tag name="ORIGINALWIDTH" val="2.2024"/>
  <p:tag name="EMFCHILD" val="True"/>
</p:tagLst>
</file>

<file path=ppt/tags/tag2801.xml><?xml version="1.0" encoding="utf-8"?>
<p:tagLst xmlns:a="http://schemas.openxmlformats.org/drawingml/2006/main" xmlns:r="http://schemas.openxmlformats.org/officeDocument/2006/relationships" xmlns:p="http://schemas.openxmlformats.org/presentationml/2006/main">
  <p:tag name="ORIGINALHEIGHT" val="4.583353"/>
  <p:tag name="ORIGINALWIDTH" val="2.321448"/>
  <p:tag name="EMFCHILD" val="True"/>
</p:tagLst>
</file>

<file path=ppt/tags/tag2802.xml><?xml version="1.0" encoding="utf-8"?>
<p:tagLst xmlns:a="http://schemas.openxmlformats.org/drawingml/2006/main" xmlns:r="http://schemas.openxmlformats.org/officeDocument/2006/relationships" xmlns:p="http://schemas.openxmlformats.org/presentationml/2006/main">
  <p:tag name="ORIGINALHEIGHT" val="4.107162"/>
  <p:tag name="ORIGINALWIDTH" val="3.214286"/>
  <p:tag name="LATEXADDIN" val="\documentclass{article}&#10;\usepackage[T1]{fontenc}&#10;\usepackage[utf8]{inputenc}&#10;\usepackage{amsmath,amssymb}&#10;\usepackage{lmodern}&#10;\usepackage{xcolor}&#10;\pagestyle{empty}&#10;\begin{document}&#10;\begin{align*}&#10;&amp;&#10;J_n\left(\frac{\omega_{n,j}}{c}r\right)&#10;\{\cos(n\theta)\cos(\omega_{n,j}t)&#10;+\sin(n\theta)\cos(\omega_{n,j}t-\pi/2)\}&#10;\\&amp;\quad&#10;=&#10;J_n\left(\frac{\omega_{n,j}}{c}r\right)&#10;\{\cos(n\theta)\cos(\omega_{n,j}t)&#10;+\sin(n\theta)\sin(\omega_{n,j}t)\}&#10;\\&amp;\quad&#10;=&#10;J_n\left(\frac{\omega_{n,j}}{c}r\right)&#10;\cos(n\theta-\omega_{n,j}t)&#10;\end{align*}&#10;\end{document}&#10;"/>
  <p:tag name="IGUANATEXSIZE" val="21"/>
  <p:tag name="IGUANATEXCURSOR" val="51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803.xml><?xml version="1.0" encoding="utf-8"?>
<p:tagLst xmlns:a="http://schemas.openxmlformats.org/drawingml/2006/main" xmlns:r="http://schemas.openxmlformats.org/officeDocument/2006/relationships" xmlns:p="http://schemas.openxmlformats.org/presentationml/2006/main">
  <p:tag name="ORIGINALHEIGHT" val="1.845257"/>
  <p:tag name="ORIGINALWIDTH" val="2.440495"/>
  <p:tag name="EMFCHILD" val="True"/>
</p:tagLst>
</file>

<file path=ppt/tags/tag2804.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805.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806.xml><?xml version="1.0" encoding="utf-8"?>
<p:tagLst xmlns:a="http://schemas.openxmlformats.org/drawingml/2006/main" xmlns:r="http://schemas.openxmlformats.org/officeDocument/2006/relationships" xmlns:p="http://schemas.openxmlformats.org/presentationml/2006/main">
  <p:tag name="ORIGINALHEIGHT" val="1.785714"/>
  <p:tag name="ORIGINALWIDTH" val="2.440495"/>
  <p:tag name="EMFCHILD" val="True"/>
</p:tagLst>
</file>

<file path=ppt/tags/tag2807.xml><?xml version="1.0" encoding="utf-8"?>
<p:tagLst xmlns:a="http://schemas.openxmlformats.org/drawingml/2006/main" xmlns:r="http://schemas.openxmlformats.org/officeDocument/2006/relationships" xmlns:p="http://schemas.openxmlformats.org/presentationml/2006/main">
  <p:tag name="ORIGINALHEIGHT" val="1.250019"/>
  <p:tag name="ORIGINALWIDTH" val="0.535733"/>
  <p:tag name="EMFCHILD" val="True"/>
</p:tagLst>
</file>

<file path=ppt/tags/tag2808.xml><?xml version="1.0" encoding="utf-8"?>
<p:tagLst xmlns:a="http://schemas.openxmlformats.org/drawingml/2006/main" xmlns:r="http://schemas.openxmlformats.org/officeDocument/2006/relationships" xmlns:p="http://schemas.openxmlformats.org/presentationml/2006/main">
  <p:tag name="ORIGINALHEIGHT" val="3.452381"/>
  <p:tag name="ORIGINALWIDTH" val="1.785714"/>
  <p:tag name="EMFCHILD" val="True"/>
</p:tagLst>
</file>

<file path=ppt/tags/tag2809.xml><?xml version="1.0" encoding="utf-8"?>
<p:tagLst xmlns:a="http://schemas.openxmlformats.org/drawingml/2006/main" xmlns:r="http://schemas.openxmlformats.org/officeDocument/2006/relationships" xmlns:p="http://schemas.openxmlformats.org/presentationml/2006/main">
  <p:tag name="ORIGINALHEIGHT" val="0.2380953"/>
  <p:tag name="ORIGINALWIDTH" val="10"/>
  <p:tag name="EMFCHILD" val="True"/>
</p:tagLst>
</file>

<file path=ppt/tags/tag281.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2810.xml><?xml version="1.0" encoding="utf-8"?>
<p:tagLst xmlns:a="http://schemas.openxmlformats.org/drawingml/2006/main" xmlns:r="http://schemas.openxmlformats.org/officeDocument/2006/relationships" xmlns:p="http://schemas.openxmlformats.org/presentationml/2006/main">
  <p:tag name="ORIGINALHEIGHT" val="2.619048"/>
  <p:tag name="ORIGINALWIDTH" val="2.2024"/>
  <p:tag name="EMFCHILD" val="True"/>
</p:tagLst>
</file>

<file path=ppt/tags/tag2811.xml><?xml version="1.0" encoding="utf-8"?>
<p:tagLst xmlns:a="http://schemas.openxmlformats.org/drawingml/2006/main" xmlns:r="http://schemas.openxmlformats.org/officeDocument/2006/relationships" xmlns:p="http://schemas.openxmlformats.org/presentationml/2006/main">
  <p:tag name="ORIGINALHEIGHT" val="2.619048"/>
  <p:tag name="ORIGINALWIDTH" val="2.261905"/>
  <p:tag name="EMFCHILD" val="True"/>
</p:tagLst>
</file>

<file path=ppt/tags/tag2812.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813.xml><?xml version="1.0" encoding="utf-8"?>
<p:tagLst xmlns:a="http://schemas.openxmlformats.org/drawingml/2006/main" xmlns:r="http://schemas.openxmlformats.org/officeDocument/2006/relationships" xmlns:p="http://schemas.openxmlformats.org/presentationml/2006/main">
  <p:tag name="ORIGINALHEIGHT" val="5.773829"/>
  <p:tag name="ORIGINALWIDTH" val="2.02381"/>
  <p:tag name="EMFCHILD" val="True"/>
</p:tagLst>
</file>

<file path=ppt/tags/tag2814.xml><?xml version="1.0" encoding="utf-8"?>
<p:tagLst xmlns:a="http://schemas.openxmlformats.org/drawingml/2006/main" xmlns:r="http://schemas.openxmlformats.org/officeDocument/2006/relationships" xmlns:p="http://schemas.openxmlformats.org/presentationml/2006/main">
  <p:tag name="ORIGINALHEIGHT" val="2.67859"/>
  <p:tag name="ORIGINALWIDTH" val="2.2024"/>
  <p:tag name="EMFCHILD" val="True"/>
</p:tagLst>
</file>

<file path=ppt/tags/tag2815.xml><?xml version="1.0" encoding="utf-8"?>
<p:tagLst xmlns:a="http://schemas.openxmlformats.org/drawingml/2006/main" xmlns:r="http://schemas.openxmlformats.org/officeDocument/2006/relationships" xmlns:p="http://schemas.openxmlformats.org/presentationml/2006/main">
  <p:tag name="ORIGINALHEIGHT" val="2.67859"/>
  <p:tag name="ORIGINALWIDTH" val="2.5"/>
  <p:tag name="EMFCHILD" val="True"/>
</p:tagLst>
</file>

<file path=ppt/tags/tag2816.xml><?xml version="1.0" encoding="utf-8"?>
<p:tagLst xmlns:a="http://schemas.openxmlformats.org/drawingml/2006/main" xmlns:r="http://schemas.openxmlformats.org/officeDocument/2006/relationships" xmlns:p="http://schemas.openxmlformats.org/presentationml/2006/main">
  <p:tag name="ORIGINALHEIGHT" val="2.67859"/>
  <p:tag name="ORIGINALWIDTH" val="1.845257"/>
  <p:tag name="EMFCHILD" val="True"/>
</p:tagLst>
</file>

<file path=ppt/tags/tag2817.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18.xml><?xml version="1.0" encoding="utf-8"?>
<p:tagLst xmlns:a="http://schemas.openxmlformats.org/drawingml/2006/main" xmlns:r="http://schemas.openxmlformats.org/officeDocument/2006/relationships" xmlns:p="http://schemas.openxmlformats.org/presentationml/2006/main">
  <p:tag name="ORIGINALHEIGHT" val="2.619048"/>
  <p:tag name="ORIGINALWIDTH" val="3.035733"/>
  <p:tag name="EMFCHILD" val="True"/>
</p:tagLst>
</file>

<file path=ppt/tags/tag2819.xml><?xml version="1.0" encoding="utf-8"?>
<p:tagLst xmlns:a="http://schemas.openxmlformats.org/drawingml/2006/main" xmlns:r="http://schemas.openxmlformats.org/officeDocument/2006/relationships" xmlns:p="http://schemas.openxmlformats.org/presentationml/2006/main">
  <p:tag name="ORIGINALHEIGHT" val="4.166667"/>
  <p:tag name="ORIGINALWIDTH" val="2.321448"/>
  <p:tag name="EMFCHILD" val="True"/>
</p:tagLst>
</file>

<file path=ppt/tags/tag282.xml><?xml version="1.0" encoding="utf-8"?>
<p:tagLst xmlns:a="http://schemas.openxmlformats.org/drawingml/2006/main" xmlns:r="http://schemas.openxmlformats.org/officeDocument/2006/relationships" xmlns:p="http://schemas.openxmlformats.org/presentationml/2006/main">
  <p:tag name="ORIGINALHEIGHT" val="3.095238"/>
  <p:tag name="ORIGINALWIDTH" val="0.9523808"/>
  <p:tag name="EMFCHILD" val="True"/>
</p:tagLst>
</file>

<file path=ppt/tags/tag2820.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21.xml><?xml version="1.0" encoding="utf-8"?>
<p:tagLst xmlns:a="http://schemas.openxmlformats.org/drawingml/2006/main" xmlns:r="http://schemas.openxmlformats.org/officeDocument/2006/relationships" xmlns:p="http://schemas.openxmlformats.org/presentationml/2006/main">
  <p:tag name="ORIGINALHEIGHT" val="2.67859"/>
  <p:tag name="ORIGINALWIDTH" val="2.2024"/>
  <p:tag name="EMFCHILD" val="True"/>
</p:tagLst>
</file>

<file path=ppt/tags/tag2822.xml><?xml version="1.0" encoding="utf-8"?>
<p:tagLst xmlns:a="http://schemas.openxmlformats.org/drawingml/2006/main" xmlns:r="http://schemas.openxmlformats.org/officeDocument/2006/relationships" xmlns:p="http://schemas.openxmlformats.org/presentationml/2006/main">
  <p:tag name="ORIGINALHEIGHT" val="2.67859"/>
  <p:tag name="ORIGINALWIDTH" val="2.5"/>
  <p:tag name="EMFCHILD" val="True"/>
</p:tagLst>
</file>

<file path=ppt/tags/tag2823.xml><?xml version="1.0" encoding="utf-8"?>
<p:tagLst xmlns:a="http://schemas.openxmlformats.org/drawingml/2006/main" xmlns:r="http://schemas.openxmlformats.org/officeDocument/2006/relationships" xmlns:p="http://schemas.openxmlformats.org/presentationml/2006/main">
  <p:tag name="ORIGINALHEIGHT" val="2.67859"/>
  <p:tag name="ORIGINALWIDTH" val="1.845257"/>
  <p:tag name="EMFCHILD" val="True"/>
</p:tagLst>
</file>

<file path=ppt/tags/tag2824.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25.xml><?xml version="1.0" encoding="utf-8"?>
<p:tagLst xmlns:a="http://schemas.openxmlformats.org/drawingml/2006/main" xmlns:r="http://schemas.openxmlformats.org/officeDocument/2006/relationships" xmlns:p="http://schemas.openxmlformats.org/presentationml/2006/main">
  <p:tag name="ORIGINALHEIGHT" val="2.619048"/>
  <p:tag name="ORIGINALWIDTH" val="3.392876"/>
  <p:tag name="EMFCHILD" val="True"/>
</p:tagLst>
</file>

<file path=ppt/tags/tag2826.xml><?xml version="1.0" encoding="utf-8"?>
<p:tagLst xmlns:a="http://schemas.openxmlformats.org/drawingml/2006/main" xmlns:r="http://schemas.openxmlformats.org/officeDocument/2006/relationships" xmlns:p="http://schemas.openxmlformats.org/presentationml/2006/main">
  <p:tag name="ORIGINALHEIGHT" val="1.845257"/>
  <p:tag name="ORIGINALWIDTH" val="2.440495"/>
  <p:tag name="EMFCHILD" val="True"/>
</p:tagLst>
</file>

<file path=ppt/tags/tag2827.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828.xml><?xml version="1.0" encoding="utf-8"?>
<p:tagLst xmlns:a="http://schemas.openxmlformats.org/drawingml/2006/main" xmlns:r="http://schemas.openxmlformats.org/officeDocument/2006/relationships" xmlns:p="http://schemas.openxmlformats.org/presentationml/2006/main">
  <p:tag name="ORIGINALHEIGHT" val="3.511924"/>
  <p:tag name="ORIGINALWIDTH" val="1.726209"/>
  <p:tag name="EMFCHILD" val="True"/>
</p:tagLst>
</file>

<file path=ppt/tags/tag2829.xml><?xml version="1.0" encoding="utf-8"?>
<p:tagLst xmlns:a="http://schemas.openxmlformats.org/drawingml/2006/main" xmlns:r="http://schemas.openxmlformats.org/officeDocument/2006/relationships" xmlns:p="http://schemas.openxmlformats.org/presentationml/2006/main">
  <p:tag name="ORIGINALHEIGHT" val="3.690476"/>
  <p:tag name="ORIGINALWIDTH" val="1.726209"/>
  <p:tag name="EMFCHILD" val="True"/>
</p:tagLst>
</file>

<file path=ppt/tags/tag283.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2830.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31.xml><?xml version="1.0" encoding="utf-8"?>
<p:tagLst xmlns:a="http://schemas.openxmlformats.org/drawingml/2006/main" xmlns:r="http://schemas.openxmlformats.org/officeDocument/2006/relationships" xmlns:p="http://schemas.openxmlformats.org/presentationml/2006/main">
  <p:tag name="ORIGINALHEIGHT" val="3.869066"/>
  <p:tag name="ORIGINALWIDTH" val="3.750019"/>
  <p:tag name="EMFCHILD" val="True"/>
</p:tagLst>
</file>

<file path=ppt/tags/tag2832.xml><?xml version="1.0" encoding="utf-8"?>
<p:tagLst xmlns:a="http://schemas.openxmlformats.org/drawingml/2006/main" xmlns:r="http://schemas.openxmlformats.org/officeDocument/2006/relationships" xmlns:p="http://schemas.openxmlformats.org/presentationml/2006/main">
  <p:tag name="ORIGINALHEIGHT" val="2.67859"/>
  <p:tag name="ORIGINALWIDTH" val="1.845257"/>
  <p:tag name="EMFCHILD" val="True"/>
</p:tagLst>
</file>

<file path=ppt/tags/tag2833.xml><?xml version="1.0" encoding="utf-8"?>
<p:tagLst xmlns:a="http://schemas.openxmlformats.org/drawingml/2006/main" xmlns:r="http://schemas.openxmlformats.org/officeDocument/2006/relationships" xmlns:p="http://schemas.openxmlformats.org/presentationml/2006/main">
  <p:tag name="ORIGINALHEIGHT" val="3.750019"/>
  <p:tag name="ORIGINALWIDTH" val="1.250019"/>
  <p:tag name="EMFCHILD" val="True"/>
</p:tagLst>
</file>

<file path=ppt/tags/tag2834.xml><?xml version="1.0" encoding="utf-8"?>
<p:tagLst xmlns:a="http://schemas.openxmlformats.org/drawingml/2006/main" xmlns:r="http://schemas.openxmlformats.org/officeDocument/2006/relationships" xmlns:p="http://schemas.openxmlformats.org/presentationml/2006/main">
  <p:tag name="ORIGINALHEIGHT" val="2.5"/>
  <p:tag name="ORIGINALWIDTH" val="2.797638"/>
  <p:tag name="EMFCHILD" val="True"/>
</p:tagLst>
</file>

<file path=ppt/tags/tag2835.xml><?xml version="1.0" encoding="utf-8"?>
<p:tagLst xmlns:a="http://schemas.openxmlformats.org/drawingml/2006/main" xmlns:r="http://schemas.openxmlformats.org/officeDocument/2006/relationships" xmlns:p="http://schemas.openxmlformats.org/presentationml/2006/main">
  <p:tag name="ORIGINALHEIGHT" val="5.773829"/>
  <p:tag name="ORIGINALWIDTH" val="1.369066"/>
  <p:tag name="EMFCHILD" val="True"/>
</p:tagLst>
</file>

<file path=ppt/tags/tag2836.xml><?xml version="1.0" encoding="utf-8"?>
<p:tagLst xmlns:a="http://schemas.openxmlformats.org/drawingml/2006/main" xmlns:r="http://schemas.openxmlformats.org/officeDocument/2006/relationships" xmlns:p="http://schemas.openxmlformats.org/presentationml/2006/main">
  <p:tag name="ORIGINALHEIGHT" val="2.619048"/>
  <p:tag name="ORIGINALWIDTH" val="3.035733"/>
  <p:tag name="EMFCHILD" val="True"/>
</p:tagLst>
</file>

<file path=ppt/tags/tag2837.xml><?xml version="1.0" encoding="utf-8"?>
<p:tagLst xmlns:a="http://schemas.openxmlformats.org/drawingml/2006/main" xmlns:r="http://schemas.openxmlformats.org/officeDocument/2006/relationships" xmlns:p="http://schemas.openxmlformats.org/presentationml/2006/main">
  <p:tag name="ORIGINALHEIGHT" val="4.166667"/>
  <p:tag name="ORIGINALWIDTH" val="2.321448"/>
  <p:tag name="EMFCHILD" val="True"/>
</p:tagLst>
</file>

<file path=ppt/tags/tag2838.xml><?xml version="1.0" encoding="utf-8"?>
<p:tagLst xmlns:a="http://schemas.openxmlformats.org/drawingml/2006/main" xmlns:r="http://schemas.openxmlformats.org/officeDocument/2006/relationships" xmlns:p="http://schemas.openxmlformats.org/presentationml/2006/main">
  <p:tag name="ORIGINALHEIGHT" val="5.773829"/>
  <p:tag name="ORIGINALWIDTH" val="1.369066"/>
  <p:tag name="EMFCHILD" val="True"/>
</p:tagLst>
</file>

<file path=ppt/tags/tag2839.xml><?xml version="1.0" encoding="utf-8"?>
<p:tagLst xmlns:a="http://schemas.openxmlformats.org/drawingml/2006/main" xmlns:r="http://schemas.openxmlformats.org/officeDocument/2006/relationships" xmlns:p="http://schemas.openxmlformats.org/presentationml/2006/main">
  <p:tag name="ORIGINALHEIGHT" val="2.67859"/>
  <p:tag name="ORIGINALWIDTH" val="2.142857"/>
  <p:tag name="EMFCHILD" val="True"/>
</p:tagLst>
</file>

<file path=ppt/tags/tag284.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2840.xml><?xml version="1.0" encoding="utf-8"?>
<p:tagLst xmlns:a="http://schemas.openxmlformats.org/drawingml/2006/main" xmlns:r="http://schemas.openxmlformats.org/officeDocument/2006/relationships" xmlns:p="http://schemas.openxmlformats.org/presentationml/2006/main">
  <p:tag name="ORIGINALHEIGHT" val="2.67859"/>
  <p:tag name="ORIGINALWIDTH" val="2.5"/>
  <p:tag name="EMFCHILD" val="True"/>
</p:tagLst>
</file>

<file path=ppt/tags/tag2841.xml><?xml version="1.0" encoding="utf-8"?>
<p:tagLst xmlns:a="http://schemas.openxmlformats.org/drawingml/2006/main" xmlns:r="http://schemas.openxmlformats.org/officeDocument/2006/relationships" xmlns:p="http://schemas.openxmlformats.org/presentationml/2006/main">
  <p:tag name="ORIGINALHEIGHT" val="2.67859"/>
  <p:tag name="ORIGINALWIDTH" val="1.845257"/>
  <p:tag name="EMFCHILD" val="True"/>
</p:tagLst>
</file>

<file path=ppt/tags/tag2842.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43.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844.xml><?xml version="1.0" encoding="utf-8"?>
<p:tagLst xmlns:a="http://schemas.openxmlformats.org/drawingml/2006/main" xmlns:r="http://schemas.openxmlformats.org/officeDocument/2006/relationships" xmlns:p="http://schemas.openxmlformats.org/presentationml/2006/main">
  <p:tag name="ORIGINALHEIGHT" val="1.845257"/>
  <p:tag name="ORIGINALWIDTH" val="2.440495"/>
  <p:tag name="EMFCHILD" val="True"/>
</p:tagLst>
</file>

<file path=ppt/tags/tag2845.xml><?xml version="1.0" encoding="utf-8"?>
<p:tagLst xmlns:a="http://schemas.openxmlformats.org/drawingml/2006/main" xmlns:r="http://schemas.openxmlformats.org/officeDocument/2006/relationships" xmlns:p="http://schemas.openxmlformats.org/presentationml/2006/main">
  <p:tag name="ORIGINALHEIGHT" val="1.250019"/>
  <p:tag name="ORIGINALWIDTH" val="0.535733"/>
  <p:tag name="EMFCHILD" val="True"/>
</p:tagLst>
</file>

<file path=ppt/tags/tag2846.xml><?xml version="1.0" encoding="utf-8"?>
<p:tagLst xmlns:a="http://schemas.openxmlformats.org/drawingml/2006/main" xmlns:r="http://schemas.openxmlformats.org/officeDocument/2006/relationships" xmlns:p="http://schemas.openxmlformats.org/presentationml/2006/main">
  <p:tag name="ORIGINALHEIGHT" val="3.511924"/>
  <p:tag name="ORIGINALWIDTH" val="1.785714"/>
  <p:tag name="EMFCHILD" val="True"/>
</p:tagLst>
</file>

<file path=ppt/tags/tag2847.xml><?xml version="1.0" encoding="utf-8"?>
<p:tagLst xmlns:a="http://schemas.openxmlformats.org/drawingml/2006/main" xmlns:r="http://schemas.openxmlformats.org/officeDocument/2006/relationships" xmlns:p="http://schemas.openxmlformats.org/presentationml/2006/main">
  <p:tag name="ORIGINALHEIGHT" val="3.690476"/>
  <p:tag name="ORIGINALWIDTH" val="1.726209"/>
  <p:tag name="EMFCHILD" val="True"/>
</p:tagLst>
</file>

<file path=ppt/tags/tag2848.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2849.xml><?xml version="1.0" encoding="utf-8"?>
<p:tagLst xmlns:a="http://schemas.openxmlformats.org/drawingml/2006/main" xmlns:r="http://schemas.openxmlformats.org/officeDocument/2006/relationships" xmlns:p="http://schemas.openxmlformats.org/presentationml/2006/main">
  <p:tag name="ORIGINALHEIGHT" val="2.559543"/>
  <p:tag name="ORIGINALWIDTH" val="3.095238"/>
  <p:tag name="EMFCHILD" val="True"/>
</p:tagLst>
</file>

<file path=ppt/tags/tag285.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2850.xml><?xml version="1.0" encoding="utf-8"?>
<p:tagLst xmlns:a="http://schemas.openxmlformats.org/drawingml/2006/main" xmlns:r="http://schemas.openxmlformats.org/officeDocument/2006/relationships" xmlns:p="http://schemas.openxmlformats.org/presentationml/2006/main">
  <p:tag name="ORIGINALHEIGHT" val="5.773829"/>
  <p:tag name="ORIGINALWIDTH" val="2.2024"/>
  <p:tag name="EMFCHILD" val="True"/>
</p:tagLst>
</file>

<file path=ppt/tags/tag2851.xml><?xml version="1.0" encoding="utf-8"?>
<p:tagLst xmlns:a="http://schemas.openxmlformats.org/drawingml/2006/main" xmlns:r="http://schemas.openxmlformats.org/officeDocument/2006/relationships" xmlns:p="http://schemas.openxmlformats.org/presentationml/2006/main">
  <p:tag name="ORIGINALHEIGHT" val="3.809524"/>
  <p:tag name="ORIGINALWIDTH" val="2.2024"/>
  <p:tag name="EMFCHILD" val="True"/>
</p:tagLst>
</file>

<file path=ppt/tags/tag2852.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53.xml><?xml version="1.0" encoding="utf-8"?>
<p:tagLst xmlns:a="http://schemas.openxmlformats.org/drawingml/2006/main" xmlns:r="http://schemas.openxmlformats.org/officeDocument/2006/relationships" xmlns:p="http://schemas.openxmlformats.org/presentationml/2006/main">
  <p:tag name="ORIGINALHEIGHT" val="5.773829"/>
  <p:tag name="ORIGINALWIDTH" val="2.02381"/>
  <p:tag name="EMFCHILD" val="True"/>
</p:tagLst>
</file>

<file path=ppt/tags/tag2854.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9"/>
  <p:tag name="EMFCHILD" val="True"/>
</p:tagLst>
</file>

<file path=ppt/tags/tag2855.xml><?xml version="1.0" encoding="utf-8"?>
<p:tagLst xmlns:a="http://schemas.openxmlformats.org/drawingml/2006/main" xmlns:r="http://schemas.openxmlformats.org/officeDocument/2006/relationships" xmlns:p="http://schemas.openxmlformats.org/presentationml/2006/main">
  <p:tag name="ORIGINALHEIGHT" val="4.047619"/>
  <p:tag name="ORIGINALWIDTH" val="3.154781"/>
  <p:tag name="EMFCHILD" val="True"/>
</p:tagLst>
</file>

<file path=ppt/tags/tag2856.xml><?xml version="1.0" encoding="utf-8"?>
<p:tagLst xmlns:a="http://schemas.openxmlformats.org/drawingml/2006/main" xmlns:r="http://schemas.openxmlformats.org/officeDocument/2006/relationships" xmlns:p="http://schemas.openxmlformats.org/presentationml/2006/main">
  <p:tag name="ORIGINALHEIGHT" val="1.785714"/>
  <p:tag name="ORIGINALWIDTH" val="2.380953"/>
  <p:tag name="EMFCHILD" val="True"/>
</p:tagLst>
</file>

<file path=ppt/tags/tag2857.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858.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859.xml><?xml version="1.0" encoding="utf-8"?>
<p:tagLst xmlns:a="http://schemas.openxmlformats.org/drawingml/2006/main" xmlns:r="http://schemas.openxmlformats.org/officeDocument/2006/relationships" xmlns:p="http://schemas.openxmlformats.org/presentationml/2006/main">
  <p:tag name="ORIGINALHEIGHT" val="1.845257"/>
  <p:tag name="ORIGINALWIDTH" val="2.380953"/>
  <p:tag name="EMFCHILD" val="True"/>
</p:tagLst>
</file>

<file path=ppt/tags/tag286.xml><?xml version="1.0" encoding="utf-8"?>
<p:tagLst xmlns:a="http://schemas.openxmlformats.org/drawingml/2006/main" xmlns:r="http://schemas.openxmlformats.org/officeDocument/2006/relationships" xmlns:p="http://schemas.openxmlformats.org/presentationml/2006/main">
  <p:tag name="ORIGINALHEIGHT" val="4.702399"/>
  <p:tag name="ORIGINALWIDTH" val="1.071428"/>
  <p:tag name="EMFCHILD" val="True"/>
</p:tagLst>
</file>

<file path=ppt/tags/tag2860.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861.xml><?xml version="1.0" encoding="utf-8"?>
<p:tagLst xmlns:a="http://schemas.openxmlformats.org/drawingml/2006/main" xmlns:r="http://schemas.openxmlformats.org/officeDocument/2006/relationships" xmlns:p="http://schemas.openxmlformats.org/presentationml/2006/main">
  <p:tag name="ORIGINALHEIGHT" val="3.511924"/>
  <p:tag name="ORIGINALWIDTH" val="1.726209"/>
  <p:tag name="EMFCHILD" val="True"/>
</p:tagLst>
</file>

<file path=ppt/tags/tag2862.xml><?xml version="1.0" encoding="utf-8"?>
<p:tagLst xmlns:a="http://schemas.openxmlformats.org/drawingml/2006/main" xmlns:r="http://schemas.openxmlformats.org/officeDocument/2006/relationships" xmlns:p="http://schemas.openxmlformats.org/presentationml/2006/main">
  <p:tag name="ORIGINALHEIGHT" val="0.2380953"/>
  <p:tag name="ORIGINALWIDTH" val="10.05954"/>
  <p:tag name="EMFCHILD" val="True"/>
</p:tagLst>
</file>

<file path=ppt/tags/tag2863.xml><?xml version="1.0" encoding="utf-8"?>
<p:tagLst xmlns:a="http://schemas.openxmlformats.org/drawingml/2006/main" xmlns:r="http://schemas.openxmlformats.org/officeDocument/2006/relationships" xmlns:p="http://schemas.openxmlformats.org/presentationml/2006/main">
  <p:tag name="ORIGINALHEIGHT" val="2.559543"/>
  <p:tag name="ORIGINALWIDTH" val="2.2024"/>
  <p:tag name="EMFCHILD" val="True"/>
</p:tagLst>
</file>

<file path=ppt/tags/tag2864.xml><?xml version="1.0" encoding="utf-8"?>
<p:tagLst xmlns:a="http://schemas.openxmlformats.org/drawingml/2006/main" xmlns:r="http://schemas.openxmlformats.org/officeDocument/2006/relationships" xmlns:p="http://schemas.openxmlformats.org/presentationml/2006/main">
  <p:tag name="ORIGINALHEIGHT" val="2.619048"/>
  <p:tag name="ORIGINALWIDTH" val="2.321448"/>
  <p:tag name="EMFCHILD" val="True"/>
</p:tagLst>
</file>

<file path=ppt/tags/tag2865.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866.xml><?xml version="1.0" encoding="utf-8"?>
<p:tagLst xmlns:a="http://schemas.openxmlformats.org/drawingml/2006/main" xmlns:r="http://schemas.openxmlformats.org/officeDocument/2006/relationships" xmlns:p="http://schemas.openxmlformats.org/presentationml/2006/main">
  <p:tag name="ORIGINALHEIGHT" val="5.773829"/>
  <p:tag name="ORIGINALWIDTH" val="2.02381"/>
  <p:tag name="EMFCHILD" val="True"/>
</p:tagLst>
</file>

<file path=ppt/tags/tag2867.xml><?xml version="1.0" encoding="utf-8"?>
<p:tagLst xmlns:a="http://schemas.openxmlformats.org/drawingml/2006/main" xmlns:r="http://schemas.openxmlformats.org/officeDocument/2006/relationships" xmlns:p="http://schemas.openxmlformats.org/presentationml/2006/main">
  <p:tag name="ORIGINALHEIGHT" val="2.619048"/>
  <p:tag name="ORIGINALWIDTH" val="2.142857"/>
  <p:tag name="EMFCHILD" val="True"/>
</p:tagLst>
</file>

<file path=ppt/tags/tag2868.xml><?xml version="1.0" encoding="utf-8"?>
<p:tagLst xmlns:a="http://schemas.openxmlformats.org/drawingml/2006/main" xmlns:r="http://schemas.openxmlformats.org/officeDocument/2006/relationships" xmlns:p="http://schemas.openxmlformats.org/presentationml/2006/main">
  <p:tag name="ORIGINALHEIGHT" val="2.619048"/>
  <p:tag name="ORIGINALWIDTH" val="2.559543"/>
  <p:tag name="EMFCHILD" val="True"/>
</p:tagLst>
</file>

<file path=ppt/tags/tag2869.xml><?xml version="1.0" encoding="utf-8"?>
<p:tagLst xmlns:a="http://schemas.openxmlformats.org/drawingml/2006/main" xmlns:r="http://schemas.openxmlformats.org/officeDocument/2006/relationships" xmlns:p="http://schemas.openxmlformats.org/presentationml/2006/main">
  <p:tag name="ORIGINALHEIGHT" val="2.619048"/>
  <p:tag name="ORIGINALWIDTH" val="1.904762"/>
  <p:tag name="EMFCHILD" val="True"/>
</p:tagLst>
</file>

<file path=ppt/tags/tag287.xml><?xml version="1.0" encoding="utf-8"?>
<p:tagLst xmlns:a="http://schemas.openxmlformats.org/drawingml/2006/main" xmlns:r="http://schemas.openxmlformats.org/officeDocument/2006/relationships" xmlns:p="http://schemas.openxmlformats.org/presentationml/2006/main">
  <p:tag name="ORIGINALHEIGHT" val="3.095238"/>
  <p:tag name="ORIGINALWIDTH" val="1.428571"/>
  <p:tag name="EMFCHILD" val="True"/>
</p:tagLst>
</file>

<file path=ppt/tags/tag2870.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71.xml><?xml version="1.0" encoding="utf-8"?>
<p:tagLst xmlns:a="http://schemas.openxmlformats.org/drawingml/2006/main" xmlns:r="http://schemas.openxmlformats.org/officeDocument/2006/relationships" xmlns:p="http://schemas.openxmlformats.org/presentationml/2006/main">
  <p:tag name="ORIGINALHEIGHT" val="2.619048"/>
  <p:tag name="ORIGINALWIDTH" val="3.095238"/>
  <p:tag name="EMFCHILD" val="True"/>
</p:tagLst>
</file>

<file path=ppt/tags/tag2872.xml><?xml version="1.0" encoding="utf-8"?>
<p:tagLst xmlns:a="http://schemas.openxmlformats.org/drawingml/2006/main" xmlns:r="http://schemas.openxmlformats.org/officeDocument/2006/relationships" xmlns:p="http://schemas.openxmlformats.org/presentationml/2006/main">
  <p:tag name="ORIGINALHEIGHT" val="4.107162"/>
  <p:tag name="ORIGINALWIDTH" val="2.321448"/>
  <p:tag name="EMFCHILD" val="True"/>
</p:tagLst>
</file>

<file path=ppt/tags/tag2873.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74.xml><?xml version="1.0" encoding="utf-8"?>
<p:tagLst xmlns:a="http://schemas.openxmlformats.org/drawingml/2006/main" xmlns:r="http://schemas.openxmlformats.org/officeDocument/2006/relationships" xmlns:p="http://schemas.openxmlformats.org/presentationml/2006/main">
  <p:tag name="ORIGINALHEIGHT" val="2.619048"/>
  <p:tag name="ORIGINALWIDTH" val="2.142857"/>
  <p:tag name="EMFCHILD" val="True"/>
</p:tagLst>
</file>

<file path=ppt/tags/tag2875.xml><?xml version="1.0" encoding="utf-8"?>
<p:tagLst xmlns:a="http://schemas.openxmlformats.org/drawingml/2006/main" xmlns:r="http://schemas.openxmlformats.org/officeDocument/2006/relationships" xmlns:p="http://schemas.openxmlformats.org/presentationml/2006/main">
  <p:tag name="ORIGINALHEIGHT" val="2.619048"/>
  <p:tag name="ORIGINALWIDTH" val="2.440495"/>
  <p:tag name="EMFCHILD" val="True"/>
</p:tagLst>
</file>

<file path=ppt/tags/tag2876.xml><?xml version="1.0" encoding="utf-8"?>
<p:tagLst xmlns:a="http://schemas.openxmlformats.org/drawingml/2006/main" xmlns:r="http://schemas.openxmlformats.org/officeDocument/2006/relationships" xmlns:p="http://schemas.openxmlformats.org/presentationml/2006/main">
  <p:tag name="ORIGINALHEIGHT" val="2.619048"/>
  <p:tag name="ORIGINALWIDTH" val="1.845257"/>
  <p:tag name="EMFCHILD" val="True"/>
</p:tagLst>
</file>

<file path=ppt/tags/tag2877.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78.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879.xml><?xml version="1.0" encoding="utf-8"?>
<p:tagLst xmlns:a="http://schemas.openxmlformats.org/drawingml/2006/main" xmlns:r="http://schemas.openxmlformats.org/officeDocument/2006/relationships" xmlns:p="http://schemas.openxmlformats.org/presentationml/2006/main">
  <p:tag name="ORIGINALHEIGHT" val="1.785714"/>
  <p:tag name="ORIGINALWIDTH" val="2.380953"/>
  <p:tag name="EMFCHILD" val="True"/>
</p:tagLst>
</file>

<file path=ppt/tags/tag288.xml><?xml version="1.0" encoding="utf-8"?>
<p:tagLst xmlns:a="http://schemas.openxmlformats.org/drawingml/2006/main" xmlns:r="http://schemas.openxmlformats.org/officeDocument/2006/relationships" xmlns:p="http://schemas.openxmlformats.org/presentationml/2006/main">
  <p:tag name="ORIGINALHEIGHT" val="4.702399"/>
  <p:tag name="ORIGINALWIDTH" val="1.726209"/>
  <p:tag name="EMFCHILD" val="True"/>
</p:tagLst>
</file>

<file path=ppt/tags/tag2880.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881.xml><?xml version="1.0" encoding="utf-8"?>
<p:tagLst xmlns:a="http://schemas.openxmlformats.org/drawingml/2006/main" xmlns:r="http://schemas.openxmlformats.org/officeDocument/2006/relationships" xmlns:p="http://schemas.openxmlformats.org/presentationml/2006/main">
  <p:tag name="ORIGINALHEIGHT" val="3.452381"/>
  <p:tag name="ORIGINALWIDTH" val="1.726209"/>
  <p:tag name="EMFCHILD" val="True"/>
</p:tagLst>
</file>

<file path=ppt/tags/tag2882.xml><?xml version="1.0" encoding="utf-8"?>
<p:tagLst xmlns:a="http://schemas.openxmlformats.org/drawingml/2006/main" xmlns:r="http://schemas.openxmlformats.org/officeDocument/2006/relationships" xmlns:p="http://schemas.openxmlformats.org/presentationml/2006/main">
  <p:tag name="ORIGINALHEIGHT" val="3.690476"/>
  <p:tag name="ORIGINALWIDTH" val="1.785714"/>
  <p:tag name="EMFCHILD" val="True"/>
</p:tagLst>
</file>

<file path=ppt/tags/tag2883.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84.xml><?xml version="1.0" encoding="utf-8"?>
<p:tagLst xmlns:a="http://schemas.openxmlformats.org/drawingml/2006/main" xmlns:r="http://schemas.openxmlformats.org/officeDocument/2006/relationships" xmlns:p="http://schemas.openxmlformats.org/presentationml/2006/main">
  <p:tag name="ORIGINALHEIGHT" val="3.869066"/>
  <p:tag name="ORIGINALWIDTH" val="3.750019"/>
  <p:tag name="EMFCHILD" val="True"/>
</p:tagLst>
</file>

<file path=ppt/tags/tag2885.xml><?xml version="1.0" encoding="utf-8"?>
<p:tagLst xmlns:a="http://schemas.openxmlformats.org/drawingml/2006/main" xmlns:r="http://schemas.openxmlformats.org/officeDocument/2006/relationships" xmlns:p="http://schemas.openxmlformats.org/presentationml/2006/main">
  <p:tag name="ORIGINALHEIGHT" val="2.619048"/>
  <p:tag name="ORIGINALWIDTH" val="1.845257"/>
  <p:tag name="EMFCHILD" val="True"/>
</p:tagLst>
</file>

<file path=ppt/tags/tag2886.xml><?xml version="1.0" encoding="utf-8"?>
<p:tagLst xmlns:a="http://schemas.openxmlformats.org/drawingml/2006/main" xmlns:r="http://schemas.openxmlformats.org/officeDocument/2006/relationships" xmlns:p="http://schemas.openxmlformats.org/presentationml/2006/main">
  <p:tag name="ORIGINALHEIGHT" val="3.809524"/>
  <p:tag name="ORIGINALWIDTH" val="1.190476"/>
  <p:tag name="EMFCHILD" val="True"/>
</p:tagLst>
</file>

<file path=ppt/tags/tag2887.xml><?xml version="1.0" encoding="utf-8"?>
<p:tagLst xmlns:a="http://schemas.openxmlformats.org/drawingml/2006/main" xmlns:r="http://schemas.openxmlformats.org/officeDocument/2006/relationships" xmlns:p="http://schemas.openxmlformats.org/presentationml/2006/main">
  <p:tag name="ORIGINALHEIGHT" val="2.559543"/>
  <p:tag name="ORIGINALWIDTH" val="2.857143"/>
  <p:tag name="EMFCHILD" val="True"/>
</p:tagLst>
</file>

<file path=ppt/tags/tag2888.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89.xml><?xml version="1.0" encoding="utf-8"?>
<p:tagLst xmlns:a="http://schemas.openxmlformats.org/drawingml/2006/main" xmlns:r="http://schemas.openxmlformats.org/officeDocument/2006/relationships" xmlns:p="http://schemas.openxmlformats.org/presentationml/2006/main">
  <p:tag name="ORIGINALHEIGHT" val="2.619048"/>
  <p:tag name="ORIGINALWIDTH" val="3.095238"/>
  <p:tag name="EMFCHILD" val="True"/>
</p:tagLst>
</file>

<file path=ppt/tags/tag289.xml><?xml version="1.0" encoding="utf-8"?>
<p:tagLst xmlns:a="http://schemas.openxmlformats.org/drawingml/2006/main" xmlns:r="http://schemas.openxmlformats.org/officeDocument/2006/relationships" xmlns:p="http://schemas.openxmlformats.org/presentationml/2006/main">
  <p:tag name="ORIGINALHEIGHT" val="3.214286"/>
  <p:tag name="ORIGINALWIDTH" val="1.845256"/>
  <p:tag name="EMFCHILD" val="True"/>
</p:tagLst>
</file>

<file path=ppt/tags/tag2890.xml><?xml version="1.0" encoding="utf-8"?>
<p:tagLst xmlns:a="http://schemas.openxmlformats.org/drawingml/2006/main" xmlns:r="http://schemas.openxmlformats.org/officeDocument/2006/relationships" xmlns:p="http://schemas.openxmlformats.org/presentationml/2006/main">
  <p:tag name="ORIGINALHEIGHT" val="4.107162"/>
  <p:tag name="ORIGINALWIDTH" val="2.321448"/>
  <p:tag name="EMFCHILD" val="True"/>
</p:tagLst>
</file>

<file path=ppt/tags/tag2891.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92.xml><?xml version="1.0" encoding="utf-8"?>
<p:tagLst xmlns:a="http://schemas.openxmlformats.org/drawingml/2006/main" xmlns:r="http://schemas.openxmlformats.org/officeDocument/2006/relationships" xmlns:p="http://schemas.openxmlformats.org/presentationml/2006/main">
  <p:tag name="ORIGINALHEIGHT" val="2.619048"/>
  <p:tag name="ORIGINALWIDTH" val="1.845257"/>
  <p:tag name="EMFCHILD" val="True"/>
</p:tagLst>
</file>

<file path=ppt/tags/tag2893.xml><?xml version="1.0" encoding="utf-8"?>
<p:tagLst xmlns:a="http://schemas.openxmlformats.org/drawingml/2006/main" xmlns:r="http://schemas.openxmlformats.org/officeDocument/2006/relationships" xmlns:p="http://schemas.openxmlformats.org/presentationml/2006/main">
  <p:tag name="ORIGINALHEIGHT" val="3.809524"/>
  <p:tag name="ORIGINALWIDTH" val="1.190476"/>
  <p:tag name="EMFCHILD" val="True"/>
</p:tagLst>
</file>

<file path=ppt/tags/tag2894.xml><?xml version="1.0" encoding="utf-8"?>
<p:tagLst xmlns:a="http://schemas.openxmlformats.org/drawingml/2006/main" xmlns:r="http://schemas.openxmlformats.org/officeDocument/2006/relationships" xmlns:p="http://schemas.openxmlformats.org/presentationml/2006/main">
  <p:tag name="ORIGINALHEIGHT" val="2.559543"/>
  <p:tag name="ORIGINALWIDTH" val="2.857143"/>
  <p:tag name="EMFCHILD" val="True"/>
</p:tagLst>
</file>

<file path=ppt/tags/tag2895.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896.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897.xml><?xml version="1.0" encoding="utf-8"?>
<p:tagLst xmlns:a="http://schemas.openxmlformats.org/drawingml/2006/main" xmlns:r="http://schemas.openxmlformats.org/officeDocument/2006/relationships" xmlns:p="http://schemas.openxmlformats.org/presentationml/2006/main">
  <p:tag name="ORIGINALHEIGHT" val="1.785714"/>
  <p:tag name="ORIGINALWIDTH" val="2.380953"/>
  <p:tag name="EMFCHILD" val="True"/>
</p:tagLst>
</file>

<file path=ppt/tags/tag2898.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899.xml><?xml version="1.0" encoding="utf-8"?>
<p:tagLst xmlns:a="http://schemas.openxmlformats.org/drawingml/2006/main" xmlns:r="http://schemas.openxmlformats.org/officeDocument/2006/relationships" xmlns:p="http://schemas.openxmlformats.org/presentationml/2006/main">
  <p:tag name="ORIGINALHEIGHT" val="3.452381"/>
  <p:tag name="ORIGINALWIDTH" val="1.726209"/>
  <p:tag name="EMFCHILD" val="True"/>
</p:tagLst>
</file>

<file path=ppt/tags/tag29.xml><?xml version="1.0" encoding="utf-8"?>
<p:tagLst xmlns:a="http://schemas.openxmlformats.org/drawingml/2006/main" xmlns:r="http://schemas.openxmlformats.org/officeDocument/2006/relationships" xmlns:p="http://schemas.openxmlformats.org/presentationml/2006/main">
  <p:tag name="ORIGINALHEIGHT" val="4.7984"/>
  <p:tag name="ORIGINALWIDTH" val="4.516129"/>
  <p:tag name="EMFCHILD" val="True"/>
</p:tagLst>
</file>

<file path=ppt/tags/tag290.xml><?xml version="1.0" encoding="utf-8"?>
<p:tagLst xmlns:a="http://schemas.openxmlformats.org/drawingml/2006/main" xmlns:r="http://schemas.openxmlformats.org/officeDocument/2006/relationships" xmlns:p="http://schemas.openxmlformats.org/presentationml/2006/main">
  <p:tag name="ORIGINALHEIGHT" val="4.702399"/>
  <p:tag name="ORIGINALWIDTH" val="1.011923"/>
  <p:tag name="EMFCHILD" val="True"/>
</p:tagLst>
</file>

<file path=ppt/tags/tag2900.xml><?xml version="1.0" encoding="utf-8"?>
<p:tagLst xmlns:a="http://schemas.openxmlformats.org/drawingml/2006/main" xmlns:r="http://schemas.openxmlformats.org/officeDocument/2006/relationships" xmlns:p="http://schemas.openxmlformats.org/presentationml/2006/main">
  <p:tag name="ORIGINALHEIGHT" val="3.690476"/>
  <p:tag name="ORIGINALWIDTH" val="1.726209"/>
  <p:tag name="EMFCHILD" val="True"/>
</p:tagLst>
</file>

<file path=ppt/tags/tag2901.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902.xml><?xml version="1.0" encoding="utf-8"?>
<p:tagLst xmlns:a="http://schemas.openxmlformats.org/drawingml/2006/main" xmlns:r="http://schemas.openxmlformats.org/officeDocument/2006/relationships" xmlns:p="http://schemas.openxmlformats.org/presentationml/2006/main">
  <p:tag name="ORIGINALHEIGHT" val="5.773829"/>
  <p:tag name="ORIGINALWIDTH" val="2.02381"/>
  <p:tag name="EMFCHILD" val="True"/>
</p:tagLst>
</file>

<file path=ppt/tags/tag2903.xml><?xml version="1.0" encoding="utf-8"?>
<p:tagLst xmlns:a="http://schemas.openxmlformats.org/drawingml/2006/main" xmlns:r="http://schemas.openxmlformats.org/officeDocument/2006/relationships" xmlns:p="http://schemas.openxmlformats.org/presentationml/2006/main">
  <p:tag name="ORIGINALHEIGHT" val="1.369066"/>
  <p:tag name="ORIGINALWIDTH" val="3.750019"/>
  <p:tag name="EMFCHILD" val="True"/>
</p:tagLst>
</file>

<file path=ppt/tags/tag2904.xml><?xml version="1.0" encoding="utf-8"?>
<p:tagLst xmlns:a="http://schemas.openxmlformats.org/drawingml/2006/main" xmlns:r="http://schemas.openxmlformats.org/officeDocument/2006/relationships" xmlns:p="http://schemas.openxmlformats.org/presentationml/2006/main">
  <p:tag name="ORIGINALHEIGHT" val="4.107162"/>
  <p:tag name="ORIGINALWIDTH" val="3.154781"/>
  <p:tag name="EMFCHILD" val="True"/>
</p:tagLst>
</file>

<file path=ppt/tags/tag2905.xml><?xml version="1.0" encoding="utf-8"?>
<p:tagLst xmlns:a="http://schemas.openxmlformats.org/drawingml/2006/main" xmlns:r="http://schemas.openxmlformats.org/officeDocument/2006/relationships" xmlns:p="http://schemas.openxmlformats.org/presentationml/2006/main">
  <p:tag name="ORIGINALHEIGHT" val="1.845257"/>
  <p:tag name="ORIGINALWIDTH" val="2.380953"/>
  <p:tag name="EMFCHILD" val="True"/>
</p:tagLst>
</file>

<file path=ppt/tags/tag2906.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907.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908.xml><?xml version="1.0" encoding="utf-8"?>
<p:tagLst xmlns:a="http://schemas.openxmlformats.org/drawingml/2006/main" xmlns:r="http://schemas.openxmlformats.org/officeDocument/2006/relationships" xmlns:p="http://schemas.openxmlformats.org/presentationml/2006/main">
  <p:tag name="ORIGINALHEIGHT" val="1.785714"/>
  <p:tag name="ORIGINALWIDTH" val="2.380953"/>
  <p:tag name="EMFCHILD" val="True"/>
</p:tagLst>
</file>

<file path=ppt/tags/tag2909.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91.xml><?xml version="1.0" encoding="utf-8"?>
<p:tagLst xmlns:a="http://schemas.openxmlformats.org/drawingml/2006/main" xmlns:r="http://schemas.openxmlformats.org/officeDocument/2006/relationships" xmlns:p="http://schemas.openxmlformats.org/presentationml/2006/main">
  <p:tag name="ORIGINALHEIGHT" val="4.702399"/>
  <p:tag name="ORIGINALWIDTH" val="1.011923"/>
  <p:tag name="EMFCHILD" val="True"/>
</p:tagLst>
</file>

<file path=ppt/tags/tag2910.xml><?xml version="1.0" encoding="utf-8"?>
<p:tagLst xmlns:a="http://schemas.openxmlformats.org/drawingml/2006/main" xmlns:r="http://schemas.openxmlformats.org/officeDocument/2006/relationships" xmlns:p="http://schemas.openxmlformats.org/presentationml/2006/main">
  <p:tag name="ORIGINALHEIGHT" val="3.452381"/>
  <p:tag name="ORIGINALWIDTH" val="1.726209"/>
  <p:tag name="EMFCHILD" val="True"/>
</p:tagLst>
</file>

<file path=ppt/tags/tag2911.xml><?xml version="1.0" encoding="utf-8"?>
<p:tagLst xmlns:a="http://schemas.openxmlformats.org/drawingml/2006/main" xmlns:r="http://schemas.openxmlformats.org/officeDocument/2006/relationships" xmlns:p="http://schemas.openxmlformats.org/presentationml/2006/main">
  <p:tag name="ORIGINALHEIGHT" val="0.2380953"/>
  <p:tag name="ORIGINALWIDTH" val="10.05954"/>
  <p:tag name="EMFCHILD" val="True"/>
</p:tagLst>
</file>

<file path=ppt/tags/tag2912.xml><?xml version="1.0" encoding="utf-8"?>
<p:tagLst xmlns:a="http://schemas.openxmlformats.org/drawingml/2006/main" xmlns:r="http://schemas.openxmlformats.org/officeDocument/2006/relationships" xmlns:p="http://schemas.openxmlformats.org/presentationml/2006/main">
  <p:tag name="ORIGINALHEIGHT" val="2.619048"/>
  <p:tag name="ORIGINALWIDTH" val="2.2024"/>
  <p:tag name="EMFCHILD" val="True"/>
</p:tagLst>
</file>

<file path=ppt/tags/tag2913.xml><?xml version="1.0" encoding="utf-8"?>
<p:tagLst xmlns:a="http://schemas.openxmlformats.org/drawingml/2006/main" xmlns:r="http://schemas.openxmlformats.org/officeDocument/2006/relationships" xmlns:p="http://schemas.openxmlformats.org/presentationml/2006/main">
  <p:tag name="ORIGINALHEIGHT" val="2.619048"/>
  <p:tag name="ORIGINALWIDTH" val="2.321448"/>
  <p:tag name="EMFCHILD" val="True"/>
</p:tagLst>
</file>

<file path=ppt/tags/tag2914.xml><?xml version="1.0" encoding="utf-8"?>
<p:tagLst xmlns:a="http://schemas.openxmlformats.org/drawingml/2006/main" xmlns:r="http://schemas.openxmlformats.org/officeDocument/2006/relationships" xmlns:p="http://schemas.openxmlformats.org/presentationml/2006/main">
  <p:tag name="ORIGINALHEIGHT" val="10.35714"/>
  <p:tag name="ORIGINALWIDTH" val="2.142857"/>
  <p:tag name="EMFCHILD" val="True"/>
</p:tagLst>
</file>

<file path=ppt/tags/tag2915.xml><?xml version="1.0" encoding="utf-8"?>
<p:tagLst xmlns:a="http://schemas.openxmlformats.org/drawingml/2006/main" xmlns:r="http://schemas.openxmlformats.org/officeDocument/2006/relationships" xmlns:p="http://schemas.openxmlformats.org/presentationml/2006/main">
  <p:tag name="ORIGINALHEIGHT" val="2.67859"/>
  <p:tag name="ORIGINALWIDTH" val="2.2024"/>
  <p:tag name="EMFCHILD" val="True"/>
</p:tagLst>
</file>

<file path=ppt/tags/tag2916.xml><?xml version="1.0" encoding="utf-8"?>
<p:tagLst xmlns:a="http://schemas.openxmlformats.org/drawingml/2006/main" xmlns:r="http://schemas.openxmlformats.org/officeDocument/2006/relationships" xmlns:p="http://schemas.openxmlformats.org/presentationml/2006/main">
  <p:tag name="ORIGINALHEIGHT" val="2.67859"/>
  <p:tag name="ORIGINALWIDTH" val="2.5"/>
  <p:tag name="EMFCHILD" val="True"/>
</p:tagLst>
</file>

<file path=ppt/tags/tag2917.xml><?xml version="1.0" encoding="utf-8"?>
<p:tagLst xmlns:a="http://schemas.openxmlformats.org/drawingml/2006/main" xmlns:r="http://schemas.openxmlformats.org/officeDocument/2006/relationships" xmlns:p="http://schemas.openxmlformats.org/presentationml/2006/main">
  <p:tag name="ORIGINALHEIGHT" val="2.67859"/>
  <p:tag name="ORIGINALWIDTH" val="1.845257"/>
  <p:tag name="EMFCHILD" val="True"/>
</p:tagLst>
</file>

<file path=ppt/tags/tag2918.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919.xml><?xml version="1.0" encoding="utf-8"?>
<p:tagLst xmlns:a="http://schemas.openxmlformats.org/drawingml/2006/main" xmlns:r="http://schemas.openxmlformats.org/officeDocument/2006/relationships" xmlns:p="http://schemas.openxmlformats.org/presentationml/2006/main">
  <p:tag name="ORIGINALHEIGHT" val="2.619048"/>
  <p:tag name="ORIGINALWIDTH" val="3.035733"/>
  <p:tag name="EMFCHILD" val="True"/>
</p:tagLst>
</file>

<file path=ppt/tags/tag292.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2920.xml><?xml version="1.0" encoding="utf-8"?>
<p:tagLst xmlns:a="http://schemas.openxmlformats.org/drawingml/2006/main" xmlns:r="http://schemas.openxmlformats.org/officeDocument/2006/relationships" xmlns:p="http://schemas.openxmlformats.org/presentationml/2006/main">
  <p:tag name="ORIGINALHEIGHT" val="4.166667"/>
  <p:tag name="ORIGINALWIDTH" val="2.321448"/>
  <p:tag name="EMFCHILD" val="True"/>
</p:tagLst>
</file>

<file path=ppt/tags/tag2921.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2922.xml><?xml version="1.0" encoding="utf-8"?>
<p:tagLst xmlns:a="http://schemas.openxmlformats.org/drawingml/2006/main" xmlns:r="http://schemas.openxmlformats.org/officeDocument/2006/relationships" xmlns:p="http://schemas.openxmlformats.org/presentationml/2006/main">
  <p:tag name="ORIGINALHEIGHT" val="2.619048"/>
  <p:tag name="ORIGINALWIDTH" val="3.333333"/>
  <p:tag name="EMFCHILD" val="True"/>
</p:tagLst>
</file>

<file path=ppt/tags/tag2923.xml><?xml version="1.0" encoding="utf-8"?>
<p:tagLst xmlns:a="http://schemas.openxmlformats.org/drawingml/2006/main" xmlns:r="http://schemas.openxmlformats.org/officeDocument/2006/relationships" xmlns:p="http://schemas.openxmlformats.org/presentationml/2006/main">
  <p:tag name="ORIGINALHEIGHT" val="1.845257"/>
  <p:tag name="ORIGINALWIDTH" val="2.380953"/>
  <p:tag name="EMFCHILD" val="True"/>
</p:tagLst>
</file>

<file path=ppt/tags/tag2924.xml><?xml version="1.0" encoding="utf-8"?>
<p:tagLst xmlns:a="http://schemas.openxmlformats.org/drawingml/2006/main" xmlns:r="http://schemas.openxmlformats.org/officeDocument/2006/relationships" xmlns:p="http://schemas.openxmlformats.org/presentationml/2006/main">
  <p:tag name="ORIGINALHEIGHT" val="1.250019"/>
  <p:tag name="ORIGINALWIDTH" val="0.4761905"/>
  <p:tag name="EMFCHILD" val="True"/>
</p:tagLst>
</file>

<file path=ppt/tags/tag2925.xml><?xml version="1.0" encoding="utf-8"?>
<p:tagLst xmlns:a="http://schemas.openxmlformats.org/drawingml/2006/main" xmlns:r="http://schemas.openxmlformats.org/officeDocument/2006/relationships" xmlns:p="http://schemas.openxmlformats.org/presentationml/2006/main">
  <p:tag name="ORIGINALHEIGHT" val="3.511924"/>
  <p:tag name="ORIGINALWIDTH" val="1.726209"/>
  <p:tag name="EMFCHILD" val="True"/>
</p:tagLst>
</file>

<file path=ppt/tags/tag2926.xml><?xml version="1.0" encoding="utf-8"?>
<p:tagLst xmlns:a="http://schemas.openxmlformats.org/drawingml/2006/main" xmlns:r="http://schemas.openxmlformats.org/officeDocument/2006/relationships" xmlns:p="http://schemas.openxmlformats.org/presentationml/2006/main">
  <p:tag name="ORIGINALHEIGHT" val="3.690476"/>
  <p:tag name="ORIGINALWIDTH" val="1.726209"/>
  <p:tag name="EMFCHILD" val="True"/>
</p:tagLst>
</file>

<file path=ppt/tags/tag2927.xml><?xml version="1.0" encoding="utf-8"?>
<p:tagLst xmlns:a="http://schemas.openxmlformats.org/drawingml/2006/main" xmlns:r="http://schemas.openxmlformats.org/officeDocument/2006/relationships" xmlns:p="http://schemas.openxmlformats.org/presentationml/2006/main">
  <p:tag name="ORIGINALHEIGHT" val="5.773829"/>
  <p:tag name="ORIGINALWIDTH" val="1.309524"/>
  <p:tag name="EMFCHILD" val="True"/>
</p:tagLst>
</file>

<file path=ppt/tags/tag2928.xml><?xml version="1.0" encoding="utf-8"?>
<p:tagLst xmlns:a="http://schemas.openxmlformats.org/drawingml/2006/main" xmlns:r="http://schemas.openxmlformats.org/officeDocument/2006/relationships" xmlns:p="http://schemas.openxmlformats.org/presentationml/2006/main">
  <p:tag name="ORIGINALHEIGHT" val="13.51193"/>
  <p:tag name="ORIGINALWIDTH" val="70.35715"/>
  <p:tag name="LATEXADDIN" val="\documentclass{article}&#10;\usepackage[T1]{fontenc}&#10;\usepackage[utf8]{inputenc}&#10;\usepackage{amsmath,amssymb}&#10;\usepackage{lmodern}&#10;\pagestyle{empty}&#10;\begin{document}&#10;\[&#10;M(x)=-E(x)I(x)\frac{\partial^2 u(x,t)}{\partial x^2}&#10;\]&#10;\end{document}&#10;"/>
  <p:tag name="IGUANATEXSIZE" val="21"/>
  <p:tag name="IGUANATEXCURSOR" val="201"/>
  <p:tag name="TRANSPARENCY" val="True"/>
  <p:tag name="FILENAME" val=""/>
  <p:tag name="LATEXENGINEID" val="1"/>
  <p:tag name="TEMPFOLDER" val="D:\temp\"/>
  <p:tag name="LATEXFORMHEIGHT" val="312"/>
  <p:tag name="LATEXFORMWIDTH" val="384"/>
  <p:tag name="LATEXFORMWRAP" val="True"/>
  <p:tag name="BITMAPVECTOR" val="1"/>
</p:tagLst>
</file>

<file path=ppt/tags/tag2929.xml><?xml version="1.0" encoding="utf-8"?>
<p:tagLst xmlns:a="http://schemas.openxmlformats.org/drawingml/2006/main" xmlns:r="http://schemas.openxmlformats.org/officeDocument/2006/relationships" xmlns:p="http://schemas.openxmlformats.org/presentationml/2006/main">
  <p:tag name="ORIGINALHEIGHT" val="6.652698"/>
  <p:tag name="ORIGINALWIDTH" val="134.2218"/>
  <p:tag name="LATEXADDIN" val="\documentclass{article}&#10;\usepackage[T1]{fontenc}&#10;\usepackage[utf8]{inputenc}&#10;\usepackage{amsmath,amssymb}&#10;\usepackage{lmodern}&#10;\pagestyle{empty}&#10;\begin{document}&#10;\[&#10;M(x+\Delta x)-M(x)-(\Delta x/2)(Q(x+\Delta x)+Q(x))=0&#10;\]&#10;\end{document}&#10;"/>
  <p:tag name="IGUANATEXSIZE" val="21"/>
  <p:tag name="IGUANATEXCURSOR" val="184"/>
  <p:tag name="TRANSPARENCY" val="True"/>
  <p:tag name="FILENAME" val=""/>
  <p:tag name="LATEXENGINEID" val="1"/>
  <p:tag name="TEMPFOLDER" val="D:\temp\"/>
  <p:tag name="LATEXFORMHEIGHT" val="312"/>
  <p:tag name="LATEXFORMWIDTH" val="384"/>
  <p:tag name="LATEXFORMWRAP" val="True"/>
  <p:tag name="BITMAPVECTOR" val="1"/>
</p:tagLst>
</file>

<file path=ppt/tags/tag293.xml><?xml version="1.0" encoding="utf-8"?>
<p:tagLst xmlns:a="http://schemas.openxmlformats.org/drawingml/2006/main" xmlns:r="http://schemas.openxmlformats.org/officeDocument/2006/relationships" xmlns:p="http://schemas.openxmlformats.org/presentationml/2006/main">
  <p:tag name="ORIGINALHEIGHT" val="2.142857"/>
  <p:tag name="ORIGINALWIDTH" val="1.726209"/>
  <p:tag name="EMFCHILD" val="True"/>
</p:tagLst>
</file>

<file path=ppt/tags/tag2930.xml><?xml version="1.0" encoding="utf-8"?>
<p:tagLst xmlns:a="http://schemas.openxmlformats.org/drawingml/2006/main" xmlns:r="http://schemas.openxmlformats.org/officeDocument/2006/relationships" xmlns:p="http://schemas.openxmlformats.org/presentationml/2006/main">
  <p:tag name="OUTPUTDPI" val="1200"/>
  <p:tag name="ORIGINALHEIGHT" val="615.8359"/>
  <p:tag name="ORIGINALWIDTH" val="1691.486"/>
  <p:tag name="LATEXADDIN" val="\documentclass{article}&#10;\usepackage[T1]{fontenc}&#10;\usepackage[utf8]{inputenc}&#10;\usepackage{amsmath,amssymb}&#10;\usepackage{lmodern}&#10;\pagestyle{empty}&#10;\begin{document}&#10;\begin{align*}&#10;&amp;Q(x)=\frac{\partial M(x)}{\partial x}\\&#10;&amp;~~=-\frac{\partial}{\partial x}\left(E(x)I(x)\frac{\partial^2 u(x,t)}{\partial x^2}\right)&#10;\end{align*}&#10;\end{document}&#10;"/>
  <p:tag name="IGUANATEXSIZE" val="21"/>
  <p:tag name="IGUANATEXCURSOR" val="286"/>
  <p:tag name="TRANSPARENCY" val="True"/>
  <p:tag name="FILENAME" val=""/>
  <p:tag name="LATEXENGINEID" val="1"/>
  <p:tag name="TEMPFOLDER" val="D:\temp\"/>
  <p:tag name="LATEXFORMHEIGHT" val="312"/>
  <p:tag name="LATEXFORMWIDTH" val="384"/>
  <p:tag name="LATEXFORMWRAP" val="True"/>
  <p:tag name="BITMAPVECTOR" val="0"/>
</p:tagLst>
</file>

<file path=ppt/tags/tag2931.xml><?xml version="1.0" encoding="utf-8"?>
<p:tagLst xmlns:a="http://schemas.openxmlformats.org/drawingml/2006/main" xmlns:r="http://schemas.openxmlformats.org/officeDocument/2006/relationships" xmlns:p="http://schemas.openxmlformats.org/presentationml/2006/main">
  <p:tag name="ORIGINALHEIGHT" val="4.541354"/>
  <p:tag name="ORIGINALWIDTH" val="5.633345"/>
  <p:tag name="LATEXADDIN" val="\documentclass{article}&#10;\usepackage[T1]{fontenc}&#10;\usepackage[utf8]{inputenc}&#10;\usepackage{amsmath,amssymb}&#10;\usepackage{lmodern}&#10;\pagestyle{empty}&#10;\begin{document}&#10;\[&#10;M(x+\Delta x)-M(x)-(\Delta x/2)(Q(x+\Delta x)+Q(x))=0&#10;\]&#10;\end{document}&#10;"/>
  <p:tag name="IGUANATEXSIZE" val="21"/>
  <p:tag name="IGUANATEXCURSOR" val="18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932.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33.xml><?xml version="1.0" encoding="utf-8"?>
<p:tagLst xmlns:a="http://schemas.openxmlformats.org/drawingml/2006/main" xmlns:r="http://schemas.openxmlformats.org/officeDocument/2006/relationships" xmlns:p="http://schemas.openxmlformats.org/presentationml/2006/main">
  <p:tag name="ORIGINALHEIGHT" val="3.027569"/>
  <p:tag name="ORIGINALWIDTH" val="2.833533"/>
  <p:tag name="EMFCHILD" val="True"/>
</p:tagLst>
</file>

<file path=ppt/tags/tag2934.xml><?xml version="1.0" encoding="utf-8"?>
<p:tagLst xmlns:a="http://schemas.openxmlformats.org/drawingml/2006/main" xmlns:r="http://schemas.openxmlformats.org/officeDocument/2006/relationships" xmlns:p="http://schemas.openxmlformats.org/presentationml/2006/main">
  <p:tag name="ORIGINALHEIGHT" val="4.421857"/>
  <p:tag name="ORIGINALWIDTH" val="3.778044"/>
  <p:tag name="EMFCHILD" val="True"/>
</p:tagLst>
</file>

<file path=ppt/tags/tag2935.xml><?xml version="1.0" encoding="utf-8"?>
<p:tagLst xmlns:a="http://schemas.openxmlformats.org/drawingml/2006/main" xmlns:r="http://schemas.openxmlformats.org/officeDocument/2006/relationships" xmlns:p="http://schemas.openxmlformats.org/presentationml/2006/main">
  <p:tag name="ORIGINALHEIGHT" val="4.780373"/>
  <p:tag name="ORIGINALWIDTH" val="4.149113"/>
  <p:tag name="EMFCHILD" val="True"/>
</p:tagLst>
</file>

<file path=ppt/tags/tag2936.xml><?xml version="1.0" encoding="utf-8"?>
<p:tagLst xmlns:a="http://schemas.openxmlformats.org/drawingml/2006/main" xmlns:r="http://schemas.openxmlformats.org/officeDocument/2006/relationships" xmlns:p="http://schemas.openxmlformats.org/presentationml/2006/main">
  <p:tag name="ORIGINALHEIGHT" val="3.027569"/>
  <p:tag name="ORIGINALWIDTH" val="2.799811"/>
  <p:tag name="EMFCHILD" val="True"/>
</p:tagLst>
</file>

<file path=ppt/tags/tag2937.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38.xml><?xml version="1.0" encoding="utf-8"?>
<p:tagLst xmlns:a="http://schemas.openxmlformats.org/drawingml/2006/main" xmlns:r="http://schemas.openxmlformats.org/officeDocument/2006/relationships" xmlns:p="http://schemas.openxmlformats.org/presentationml/2006/main">
  <p:tag name="ORIGINALHEIGHT" val="0.2788676"/>
  <p:tag name="ORIGINALWIDTH" val="3.440719"/>
  <p:tag name="EMFCHILD" val="True"/>
</p:tagLst>
</file>

<file path=ppt/tags/tag2939.xml><?xml version="1.0" encoding="utf-8"?>
<p:tagLst xmlns:a="http://schemas.openxmlformats.org/drawingml/2006/main" xmlns:r="http://schemas.openxmlformats.org/officeDocument/2006/relationships" xmlns:p="http://schemas.openxmlformats.org/presentationml/2006/main">
  <p:tag name="ORIGINALHEIGHT" val="4.541354"/>
  <p:tag name="ORIGINALWIDTH" val="5.633345"/>
  <p:tag name="EMFCHILD" val="True"/>
</p:tagLst>
</file>

<file path=ppt/tags/tag294.xml><?xml version="1.0" encoding="utf-8"?>
<p:tagLst xmlns:a="http://schemas.openxmlformats.org/drawingml/2006/main" xmlns:r="http://schemas.openxmlformats.org/officeDocument/2006/relationships" xmlns:p="http://schemas.openxmlformats.org/presentationml/2006/main">
  <p:tag name="ORIGINALHEIGHT" val="2.142857"/>
  <p:tag name="ORIGINALWIDTH" val="2.023809"/>
  <p:tag name="EMFCHILD" val="True"/>
</p:tagLst>
</file>

<file path=ppt/tags/tag2940.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41.xml><?xml version="1.0" encoding="utf-8"?>
<p:tagLst xmlns:a="http://schemas.openxmlformats.org/drawingml/2006/main" xmlns:r="http://schemas.openxmlformats.org/officeDocument/2006/relationships" xmlns:p="http://schemas.openxmlformats.org/presentationml/2006/main">
  <p:tag name="ORIGINALHEIGHT" val="3.027569"/>
  <p:tag name="ORIGINALWIDTH" val="2.833533"/>
  <p:tag name="EMFCHILD" val="True"/>
</p:tagLst>
</file>

<file path=ppt/tags/tag2942.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43.xml><?xml version="1.0" encoding="utf-8"?>
<p:tagLst xmlns:a="http://schemas.openxmlformats.org/drawingml/2006/main" xmlns:r="http://schemas.openxmlformats.org/officeDocument/2006/relationships" xmlns:p="http://schemas.openxmlformats.org/presentationml/2006/main">
  <p:tag name="ORIGINALHEIGHT" val="0.2788676"/>
  <p:tag name="ORIGINALWIDTH" val="3.440719"/>
  <p:tag name="EMFCHILD" val="True"/>
</p:tagLst>
</file>

<file path=ppt/tags/tag2944.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45.xml><?xml version="1.0" encoding="utf-8"?>
<p:tagLst xmlns:a="http://schemas.openxmlformats.org/drawingml/2006/main" xmlns:r="http://schemas.openxmlformats.org/officeDocument/2006/relationships" xmlns:p="http://schemas.openxmlformats.org/presentationml/2006/main">
  <p:tag name="ORIGINALHEIGHT" val="4.780373"/>
  <p:tag name="ORIGINALWIDTH" val="4.182835"/>
  <p:tag name="EMFCHILD" val="True"/>
</p:tagLst>
</file>

<file path=ppt/tags/tag2946.xml><?xml version="1.0" encoding="utf-8"?>
<p:tagLst xmlns:a="http://schemas.openxmlformats.org/drawingml/2006/main" xmlns:r="http://schemas.openxmlformats.org/officeDocument/2006/relationships" xmlns:p="http://schemas.openxmlformats.org/presentationml/2006/main">
  <p:tag name="ORIGINALHEIGHT" val="3.027569"/>
  <p:tag name="ORIGINALWIDTH" val="2.833533"/>
  <p:tag name="EMFCHILD" val="True"/>
</p:tagLst>
</file>

<file path=ppt/tags/tag2947.xml><?xml version="1.0" encoding="utf-8"?>
<p:tagLst xmlns:a="http://schemas.openxmlformats.org/drawingml/2006/main" xmlns:r="http://schemas.openxmlformats.org/officeDocument/2006/relationships" xmlns:p="http://schemas.openxmlformats.org/presentationml/2006/main">
  <p:tag name="ORIGINALHEIGHT" val="6.652698"/>
  <p:tag name="ORIGINALWIDTH" val="2.192626"/>
  <p:tag name="EMFCHILD" val="True"/>
</p:tagLst>
</file>

<file path=ppt/tags/tag2948.xml><?xml version="1.0" encoding="utf-8"?>
<p:tagLst xmlns:a="http://schemas.openxmlformats.org/drawingml/2006/main" xmlns:r="http://schemas.openxmlformats.org/officeDocument/2006/relationships" xmlns:p="http://schemas.openxmlformats.org/presentationml/2006/main">
  <p:tag name="ORIGINALHEIGHT" val="4.421857"/>
  <p:tag name="ORIGINALWIDTH" val="2.260091"/>
  <p:tag name="EMFCHILD" val="True"/>
</p:tagLst>
</file>

<file path=ppt/tags/tag2949.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5.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2950.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51.xml><?xml version="1.0" encoding="utf-8"?>
<p:tagLst xmlns:a="http://schemas.openxmlformats.org/drawingml/2006/main" xmlns:r="http://schemas.openxmlformats.org/officeDocument/2006/relationships" xmlns:p="http://schemas.openxmlformats.org/presentationml/2006/main">
  <p:tag name="ORIGINALHEIGHT" val="5.975466"/>
  <p:tag name="ORIGINALWIDTH" val="3.912974"/>
  <p:tag name="EMFCHILD" val="True"/>
</p:tagLst>
</file>

<file path=ppt/tags/tag2952.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53.xml><?xml version="1.0" encoding="utf-8"?>
<p:tagLst xmlns:a="http://schemas.openxmlformats.org/drawingml/2006/main" xmlns:r="http://schemas.openxmlformats.org/officeDocument/2006/relationships" xmlns:p="http://schemas.openxmlformats.org/presentationml/2006/main">
  <p:tag name="ORIGINALHEIGHT" val="3.027569"/>
  <p:tag name="ORIGINALWIDTH" val="2.799811"/>
  <p:tag name="EMFCHILD" val="True"/>
</p:tagLst>
</file>

<file path=ppt/tags/tag2954.xml><?xml version="1.0" encoding="utf-8"?>
<p:tagLst xmlns:a="http://schemas.openxmlformats.org/drawingml/2006/main" xmlns:r="http://schemas.openxmlformats.org/officeDocument/2006/relationships" xmlns:p="http://schemas.openxmlformats.org/presentationml/2006/main">
  <p:tag name="ORIGINALHEIGHT" val="4.421857"/>
  <p:tag name="ORIGINALWIDTH" val="3.744322"/>
  <p:tag name="EMFCHILD" val="True"/>
</p:tagLst>
</file>

<file path=ppt/tags/tag2955.xml><?xml version="1.0" encoding="utf-8"?>
<p:tagLst xmlns:a="http://schemas.openxmlformats.org/drawingml/2006/main" xmlns:r="http://schemas.openxmlformats.org/officeDocument/2006/relationships" xmlns:p="http://schemas.openxmlformats.org/presentationml/2006/main">
  <p:tag name="ORIGINALHEIGHT" val="4.780373"/>
  <p:tag name="ORIGINALWIDTH" val="4.182835"/>
  <p:tag name="EMFCHILD" val="True"/>
</p:tagLst>
</file>

<file path=ppt/tags/tag2956.xml><?xml version="1.0" encoding="utf-8"?>
<p:tagLst xmlns:a="http://schemas.openxmlformats.org/drawingml/2006/main" xmlns:r="http://schemas.openxmlformats.org/officeDocument/2006/relationships" xmlns:p="http://schemas.openxmlformats.org/presentationml/2006/main">
  <p:tag name="ORIGINALHEIGHT" val="3.027569"/>
  <p:tag name="ORIGINALWIDTH" val="2.799811"/>
  <p:tag name="EMFCHILD" val="True"/>
</p:tagLst>
</file>

<file path=ppt/tags/tag2957.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58.xml><?xml version="1.0" encoding="utf-8"?>
<p:tagLst xmlns:a="http://schemas.openxmlformats.org/drawingml/2006/main" xmlns:r="http://schemas.openxmlformats.org/officeDocument/2006/relationships" xmlns:p="http://schemas.openxmlformats.org/presentationml/2006/main">
  <p:tag name="ORIGINALHEIGHT" val="4.421857"/>
  <p:tag name="ORIGINALWIDTH" val="3.778044"/>
  <p:tag name="EMFCHILD" val="True"/>
</p:tagLst>
</file>

<file path=ppt/tags/tag2959.xml><?xml version="1.0" encoding="utf-8"?>
<p:tagLst xmlns:a="http://schemas.openxmlformats.org/drawingml/2006/main" xmlns:r="http://schemas.openxmlformats.org/officeDocument/2006/relationships" xmlns:p="http://schemas.openxmlformats.org/presentationml/2006/main">
  <p:tag name="ORIGINALHEIGHT" val="5.975466"/>
  <p:tag name="ORIGINALWIDTH" val="3.879252"/>
  <p:tag name="EMFCHILD" val="True"/>
</p:tagLst>
</file>

<file path=ppt/tags/tag296.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2960.xml><?xml version="1.0" encoding="utf-8"?>
<p:tagLst xmlns:a="http://schemas.openxmlformats.org/drawingml/2006/main" xmlns:r="http://schemas.openxmlformats.org/officeDocument/2006/relationships" xmlns:p="http://schemas.openxmlformats.org/presentationml/2006/main">
  <p:tag name="ORIGINALHEIGHT" val="6.652698"/>
  <p:tag name="ORIGINALWIDTH" val="1.281836"/>
  <p:tag name="EMFCHILD" val="True"/>
</p:tagLst>
</file>

<file path=ppt/tags/tag2961.xml><?xml version="1.0" encoding="utf-8"?>
<p:tagLst xmlns:a="http://schemas.openxmlformats.org/drawingml/2006/main" xmlns:r="http://schemas.openxmlformats.org/officeDocument/2006/relationships" xmlns:p="http://schemas.openxmlformats.org/presentationml/2006/main">
  <p:tag name="ORIGINALHEIGHT" val="3.027569"/>
  <p:tag name="ORIGINALWIDTH" val="2.799811"/>
  <p:tag name="EMFCHILD" val="True"/>
</p:tagLst>
</file>

<file path=ppt/tags/tag2962.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63.xml><?xml version="1.0" encoding="utf-8"?>
<p:tagLst xmlns:a="http://schemas.openxmlformats.org/drawingml/2006/main" xmlns:r="http://schemas.openxmlformats.org/officeDocument/2006/relationships" xmlns:p="http://schemas.openxmlformats.org/presentationml/2006/main">
  <p:tag name="ORIGINALHEIGHT" val="6.652698"/>
  <p:tag name="ORIGINALWIDTH" val="1.31558"/>
  <p:tag name="EMFCHILD" val="True"/>
</p:tagLst>
</file>

<file path=ppt/tags/tag2964.xml><?xml version="1.0" encoding="utf-8"?>
<p:tagLst xmlns:a="http://schemas.openxmlformats.org/drawingml/2006/main" xmlns:r="http://schemas.openxmlformats.org/officeDocument/2006/relationships" xmlns:p="http://schemas.openxmlformats.org/presentationml/2006/main">
  <p:tag name="ORIGINALHEIGHT" val="1.553634"/>
  <p:tag name="ORIGINALWIDTH" val="3.744322"/>
  <p:tag name="EMFCHILD" val="True"/>
</p:tagLst>
</file>

<file path=ppt/tags/tag2965.xml><?xml version="1.0" encoding="utf-8"?>
<p:tagLst xmlns:a="http://schemas.openxmlformats.org/drawingml/2006/main" xmlns:r="http://schemas.openxmlformats.org/officeDocument/2006/relationships" xmlns:p="http://schemas.openxmlformats.org/presentationml/2006/main">
  <p:tag name="ORIGINALHEIGHT" val="4.581203"/>
  <p:tag name="ORIGINALWIDTH" val="2.361278"/>
  <p:tag name="EMFCHILD" val="True"/>
</p:tagLst>
</file>

<file path=ppt/tags/tag2966.xml><?xml version="1.0" encoding="utf-8"?>
<p:tagLst xmlns:a="http://schemas.openxmlformats.org/drawingml/2006/main" xmlns:r="http://schemas.openxmlformats.org/officeDocument/2006/relationships" xmlns:p="http://schemas.openxmlformats.org/presentationml/2006/main">
  <p:tag name="ORIGINALHEIGHT" val="4.166669"/>
  <p:tag name="ORIGINALWIDTH" val="5.714284"/>
  <p:tag name="LATEXADDIN" val="\documentclass{article}&#10;\usepackage[T1]{fontenc}&#10;\usepackage[utf8]{inputenc}&#10;\usepackage{amsmath,amssymb}&#10;\usepackage{lmodern}&#10;\pagestyle{empty}&#10;\begin{document}&#10;\[&#10;M(x)=-E(x)I(x)\frac{\partial^2 u(x,t)}{\partial x^2}&#10;\]&#10;\end{document}&#10;"/>
  <p:tag name="IGUANATEXSIZE" val="21"/>
  <p:tag name="IGUANATEXCURSOR" val="20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967.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68.xml><?xml version="1.0" encoding="utf-8"?>
<p:tagLst xmlns:a="http://schemas.openxmlformats.org/drawingml/2006/main" xmlns:r="http://schemas.openxmlformats.org/officeDocument/2006/relationships" xmlns:p="http://schemas.openxmlformats.org/presentationml/2006/main">
  <p:tag name="ORIGINALHEIGHT" val="2.738097"/>
  <p:tag name="ORIGINALWIDTH" val="2.857142"/>
  <p:tag name="EMFCHILD" val="True"/>
</p:tagLst>
</file>

<file path=ppt/tags/tag2969.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7.xml><?xml version="1.0" encoding="utf-8"?>
<p:tagLst xmlns:a="http://schemas.openxmlformats.org/drawingml/2006/main" xmlns:r="http://schemas.openxmlformats.org/officeDocument/2006/relationships" xmlns:p="http://schemas.openxmlformats.org/presentationml/2006/main">
  <p:tag name="ORIGINALHEIGHT" val="0.1785902"/>
  <p:tag name="ORIGINALWIDTH" val="2.67859"/>
  <p:tag name="EMFCHILD" val="True"/>
</p:tagLst>
</file>

<file path=ppt/tags/tag2970.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8"/>
  <p:tag name="EMFCHILD" val="True"/>
</p:tagLst>
</file>

<file path=ppt/tags/tag2971.xml><?xml version="1.0" encoding="utf-8"?>
<p:tagLst xmlns:a="http://schemas.openxmlformats.org/drawingml/2006/main" xmlns:r="http://schemas.openxmlformats.org/officeDocument/2006/relationships" xmlns:p="http://schemas.openxmlformats.org/presentationml/2006/main">
  <p:tag name="ORIGINALHEIGHT" val="0.2380954"/>
  <p:tag name="ORIGINALWIDTH" val="3.45238"/>
  <p:tag name="EMFCHILD" val="True"/>
</p:tagLst>
</file>

<file path=ppt/tags/tag2972.xml><?xml version="1.0" encoding="utf-8"?>
<p:tagLst xmlns:a="http://schemas.openxmlformats.org/drawingml/2006/main" xmlns:r="http://schemas.openxmlformats.org/officeDocument/2006/relationships" xmlns:p="http://schemas.openxmlformats.org/presentationml/2006/main">
  <p:tag name="ORIGINALHEIGHT" val="4.166669"/>
  <p:tag name="ORIGINALWIDTH" val="4.10716"/>
  <p:tag name="EMFCHILD" val="True"/>
</p:tagLst>
</file>

<file path=ppt/tags/tag2973.xml><?xml version="1.0" encoding="utf-8"?>
<p:tagLst xmlns:a="http://schemas.openxmlformats.org/drawingml/2006/main" xmlns:r="http://schemas.openxmlformats.org/officeDocument/2006/relationships" xmlns:p="http://schemas.openxmlformats.org/presentationml/2006/main">
  <p:tag name="ORIGINALHEIGHT" val="6.130974"/>
  <p:tag name="ORIGINALWIDTH" val="1.369066"/>
  <p:tag name="EMFCHILD" val="True"/>
</p:tagLst>
</file>

<file path=ppt/tags/tag2974.xml><?xml version="1.0" encoding="utf-8"?>
<p:tagLst xmlns:a="http://schemas.openxmlformats.org/drawingml/2006/main" xmlns:r="http://schemas.openxmlformats.org/officeDocument/2006/relationships" xmlns:p="http://schemas.openxmlformats.org/presentationml/2006/main">
  <p:tag name="ORIGINALHEIGHT" val="2.738097"/>
  <p:tag name="ORIGINALWIDTH" val="2.797637"/>
  <p:tag name="EMFCHILD" val="True"/>
</p:tagLst>
</file>

<file path=ppt/tags/tag2975.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76.xml><?xml version="1.0" encoding="utf-8"?>
<p:tagLst xmlns:a="http://schemas.openxmlformats.org/drawingml/2006/main" xmlns:r="http://schemas.openxmlformats.org/officeDocument/2006/relationships" xmlns:p="http://schemas.openxmlformats.org/presentationml/2006/main">
  <p:tag name="ORIGINALHEIGHT" val="4.166669"/>
  <p:tag name="ORIGINALWIDTH" val="2.619047"/>
  <p:tag name="EMFCHILD" val="True"/>
</p:tagLst>
</file>

<file path=ppt/tags/tag2977.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78.xml><?xml version="1.0" encoding="utf-8"?>
<p:tagLst xmlns:a="http://schemas.openxmlformats.org/drawingml/2006/main" xmlns:r="http://schemas.openxmlformats.org/officeDocument/2006/relationships" xmlns:p="http://schemas.openxmlformats.org/presentationml/2006/main">
  <p:tag name="ORIGINALHEIGHT" val="2.738097"/>
  <p:tag name="ORIGINALWIDTH" val="2.797637"/>
  <p:tag name="EMFCHILD" val="True"/>
</p:tagLst>
</file>

<file path=ppt/tags/tag2979.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8.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2980.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
  <p:tag name="EMFCHILD" val="True"/>
</p:tagLst>
</file>

<file path=ppt/tags/tag2981.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4"/>
  <p:tag name="EMFCHILD" val="True"/>
</p:tagLst>
</file>

<file path=ppt/tags/tag2982.xml><?xml version="1.0" encoding="utf-8"?>
<p:tagLst xmlns:a="http://schemas.openxmlformats.org/drawingml/2006/main" xmlns:r="http://schemas.openxmlformats.org/officeDocument/2006/relationships" xmlns:p="http://schemas.openxmlformats.org/presentationml/2006/main">
  <p:tag name="ORIGINALHEIGHT" val="2.738097"/>
  <p:tag name="ORIGINALWIDTH" val="2.97619"/>
  <p:tag name="EMFCHILD" val="True"/>
</p:tagLst>
</file>

<file path=ppt/tags/tag2983.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84.xml><?xml version="1.0" encoding="utf-8"?>
<p:tagLst xmlns:a="http://schemas.openxmlformats.org/drawingml/2006/main" xmlns:r="http://schemas.openxmlformats.org/officeDocument/2006/relationships" xmlns:p="http://schemas.openxmlformats.org/presentationml/2006/main">
  <p:tag name="ORIGINALHEIGHT" val="2.738097"/>
  <p:tag name="ORIGINALWIDTH" val="2.857142"/>
  <p:tag name="EMFCHILD" val="True"/>
</p:tagLst>
</file>

<file path=ppt/tags/tag2985.xml><?xml version="1.0" encoding="utf-8"?>
<p:tagLst xmlns:a="http://schemas.openxmlformats.org/drawingml/2006/main" xmlns:r="http://schemas.openxmlformats.org/officeDocument/2006/relationships" xmlns:p="http://schemas.openxmlformats.org/presentationml/2006/main">
  <p:tag name="ORIGINALHEIGHT" val="1.845258"/>
  <p:tag name="ORIGINALWIDTH" val="0.6547804"/>
  <p:tag name="EMFCHILD" val="True"/>
</p:tagLst>
</file>

<file path=ppt/tags/tag2986.xml><?xml version="1.0" encoding="utf-8"?>
<p:tagLst xmlns:a="http://schemas.openxmlformats.org/drawingml/2006/main" xmlns:r="http://schemas.openxmlformats.org/officeDocument/2006/relationships" xmlns:p="http://schemas.openxmlformats.org/presentationml/2006/main">
  <p:tag name="ORIGINALHEIGHT" val="3.869068"/>
  <p:tag name="ORIGINALWIDTH" val="1.785714"/>
  <p:tag name="EMFCHILD" val="True"/>
</p:tagLst>
</file>

<file path=ppt/tags/tag2987.xml><?xml version="1.0" encoding="utf-8"?>
<p:tagLst xmlns:a="http://schemas.openxmlformats.org/drawingml/2006/main" xmlns:r="http://schemas.openxmlformats.org/officeDocument/2006/relationships" xmlns:p="http://schemas.openxmlformats.org/presentationml/2006/main">
  <p:tag name="ORIGINALHEIGHT" val="6.130974"/>
  <p:tag name="ORIGINALWIDTH" val="1.309523"/>
  <p:tag name="EMFCHILD" val="True"/>
</p:tagLst>
</file>

<file path=ppt/tags/tag2988.xml><?xml version="1.0" encoding="utf-8"?>
<p:tagLst xmlns:a="http://schemas.openxmlformats.org/drawingml/2006/main" xmlns:r="http://schemas.openxmlformats.org/officeDocument/2006/relationships" xmlns:p="http://schemas.openxmlformats.org/presentationml/2006/main">
  <p:tag name="ORIGINALHEIGHT" val="0.2380954"/>
  <p:tag name="ORIGINALWIDTH" val="21.36906"/>
  <p:tag name="EMFCHILD" val="True"/>
</p:tagLst>
</file>

<file path=ppt/tags/tag2989.xml><?xml version="1.0" encoding="utf-8"?>
<p:tagLst xmlns:a="http://schemas.openxmlformats.org/drawingml/2006/main" xmlns:r="http://schemas.openxmlformats.org/officeDocument/2006/relationships" xmlns:p="http://schemas.openxmlformats.org/presentationml/2006/main">
  <p:tag name="ORIGINALHEIGHT" val="4.523812"/>
  <p:tag name="ORIGINALWIDTH" val="2.97619"/>
  <p:tag name="EMFCHILD" val="True"/>
</p:tagLst>
</file>

<file path=ppt/tags/tag299.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2990.xml><?xml version="1.0" encoding="utf-8"?>
<p:tagLst xmlns:a="http://schemas.openxmlformats.org/drawingml/2006/main" xmlns:r="http://schemas.openxmlformats.org/officeDocument/2006/relationships" xmlns:p="http://schemas.openxmlformats.org/presentationml/2006/main">
  <p:tag name="ORIGINALHEIGHT" val="2.797639"/>
  <p:tag name="ORIGINALWIDTH" val="2.797637"/>
  <p:tag name="EMFCHILD" val="True"/>
</p:tagLst>
</file>

<file path=ppt/tags/tag2991.xml><?xml version="1.0" encoding="utf-8"?>
<p:tagLst xmlns:a="http://schemas.openxmlformats.org/drawingml/2006/main" xmlns:r="http://schemas.openxmlformats.org/officeDocument/2006/relationships" xmlns:p="http://schemas.openxmlformats.org/presentationml/2006/main">
  <p:tag name="ORIGINALHEIGHT" val="2.857144"/>
  <p:tag name="ORIGINALWIDTH" val="1.785714"/>
  <p:tag name="EMFCHILD" val="True"/>
</p:tagLst>
</file>

<file path=ppt/tags/tag2992.xml><?xml version="1.0" encoding="utf-8"?>
<p:tagLst xmlns:a="http://schemas.openxmlformats.org/drawingml/2006/main" xmlns:r="http://schemas.openxmlformats.org/officeDocument/2006/relationships" xmlns:p="http://schemas.openxmlformats.org/presentationml/2006/main">
  <p:tag name="ORIGINALHEIGHT" val="15.41668"/>
  <p:tag name="ORIGINALWIDTH" val="111.9643"/>
  <p:tag name="LATEXADDIN" val="\documentclass{article}&#10;\usepackage[T1]{fontenc}&#10;\usepackage[utf8]{inputenc}&#10;\usepackage{amsmath,amssymb}&#10;\usepackage{lmodern}&#10;\pagestyle{empty}&#10;\begin{document}&#10;\[&#10;\int_x^{x+\Delta x}\rho(\bar{x}) \frac{\partial^2 u(\bar{x},t)}{\partial t^2}\,d\bar{x}= Q(x+\Delta x)-Q(x)&#10;\]&#10;\end{document}&#10;"/>
  <p:tag name="IGUANATEXSIZE" val="21"/>
  <p:tag name="IGUANATEXCURSOR" val="272"/>
  <p:tag name="TRANSPARENCY" val="True"/>
  <p:tag name="FILENAME" val=""/>
  <p:tag name="LATEXENGINEID" val="1"/>
  <p:tag name="TEMPFOLDER" val="D:\temp\"/>
  <p:tag name="LATEXFORMHEIGHT" val="312"/>
  <p:tag name="LATEXFORMWIDTH" val="384"/>
  <p:tag name="LATEXFORMWRAP" val="True"/>
  <p:tag name="BITMAPVECTOR" val="1"/>
</p:tagLst>
</file>

<file path=ppt/tags/tag2993.xml><?xml version="1.0" encoding="utf-8"?>
<p:tagLst xmlns:a="http://schemas.openxmlformats.org/drawingml/2006/main" xmlns:r="http://schemas.openxmlformats.org/officeDocument/2006/relationships" xmlns:p="http://schemas.openxmlformats.org/presentationml/2006/main">
  <p:tag name="OUTPUTDPI" val="1200"/>
  <p:tag name="ORIGINALHEIGHT" val="275.9655"/>
  <p:tag name="ORIGINALWIDTH" val="811.3986"/>
  <p:tag name="LATEXADDIN" val="\documentclass{article}&#10;\usepackage[T1]{fontenc}&#10;\usepackage[utf8]{inputenc}&#10;\usepackage{amsmath,amssymb}&#10;\usepackage{lmodern}&#10;\pagestyle{empty}&#10;\begin{document}&#10;\[&#10;\rho(x)\frac{\partial^2 u}{\partial t^2}=\frac{\partial Q}{\partial x}&#10;\]&#10;\end{document}&#10;"/>
  <p:tag name="IGUANATEXSIZE" val="21"/>
  <p:tag name="IGUANATEXCURSOR" val="238"/>
  <p:tag name="TRANSPARENCY" val="True"/>
  <p:tag name="FILENAME" val=""/>
  <p:tag name="LATEXENGINEID" val="0"/>
  <p:tag name="TEMPFOLDER" val="D:\temp\"/>
  <p:tag name="LATEXFORMHEIGHT" val="312"/>
  <p:tag name="LATEXFORMWIDTH" val="384"/>
  <p:tag name="LATEXFORMWRAP" val="True"/>
  <p:tag name="BITMAPVECTOR" val="0"/>
</p:tagLst>
</file>

<file path=ppt/tags/tag2994.xml><?xml version="1.0" encoding="utf-8"?>
<p:tagLst xmlns:a="http://schemas.openxmlformats.org/drawingml/2006/main" xmlns:r="http://schemas.openxmlformats.org/officeDocument/2006/relationships" xmlns:p="http://schemas.openxmlformats.org/presentationml/2006/main">
  <p:tag name="ORIGINALHEIGHT" val="15.17859"/>
  <p:tag name="ORIGINALWIDTH" val="90.95242"/>
  <p:tag name="LATEXADDIN" val="\documentclass{article}&#10;\usepackage[T1]{fontenc}&#10;\usepackage[utf8]{inputenc}&#10;\usepackage{amsmath,amssymb}&#10;\usepackage{lmodern}&#10;\pagestyle{empty}&#10;\begin{document}&#10;\[&#10;\rho(x)\frac{\partial^2 u}{\partial t^2}+\frac{\partial^2}{\partial x^2}\left(E(x)I(x)\frac{\partial^2 u}{\partial x^2}\right)=0&#10;\]&#10;\end{document}&#10;"/>
  <p:tag name="IGUANATEXSIZE" val="21"/>
  <p:tag name="IGUANATEXCURSOR" val="293"/>
  <p:tag name="TRANSPARENCY" val="True"/>
  <p:tag name="FILENAME" val=""/>
  <p:tag name="LATEXENGINEID" val="1"/>
  <p:tag name="TEMPFOLDER" val="D:\temp\"/>
  <p:tag name="LATEXFORMHEIGHT" val="312"/>
  <p:tag name="LATEXFORMWIDTH" val="384"/>
  <p:tag name="LATEXFORMWRAP" val="True"/>
  <p:tag name="BITMAPVECTOR" val="1"/>
</p:tagLst>
</file>

<file path=ppt/tags/tag2995.xml><?xml version="1.0" encoding="utf-8"?>
<p:tagLst xmlns:a="http://schemas.openxmlformats.org/drawingml/2006/main" xmlns:r="http://schemas.openxmlformats.org/officeDocument/2006/relationships" xmlns:p="http://schemas.openxmlformats.org/presentationml/2006/main">
  <p:tag name="ORIGINALHEIGHT" val="13.63097"/>
  <p:tag name="ORIGINALWIDTH" val="82.44047"/>
  <p:tag name="LATEXADDIN" val="\documentclass{article}&#10;\usepackage[T1]{fontenc}&#10;\usepackage[utf8]{inputenc}&#10;\usepackage{amsmath,amssymb}&#10;\usepackage{lmodern}&#10;\pagestyle{empty}&#10;\begin{document}&#10;\[&#10;\frac{\partial^2 u}{\partial t^2}+\alpha^2\frac{\partial^4 u}{\partial x^4}=0,\quad \alpha=\sqrt{&#10;EI/\rho}&#10;\]&#10;\end{document}&#10;"/>
  <p:tag name="IGUANATEXSIZE" val="21"/>
  <p:tag name="IGUANATEXCURSOR" val="242"/>
  <p:tag name="TRANSPARENCY" val="True"/>
  <p:tag name="FILENAME" val=""/>
  <p:tag name="LATEXENGINEID" val="1"/>
  <p:tag name="TEMPFOLDER" val="D:\temp\"/>
  <p:tag name="LATEXFORMHEIGHT" val="312"/>
  <p:tag name="LATEXFORMWIDTH" val="384"/>
  <p:tag name="LATEXFORMWRAP" val="True"/>
  <p:tag name="BITMAPVECTOR" val="1"/>
</p:tagLst>
</file>

<file path=ppt/tags/tag2996.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LATEXADDIN" val="\documentclass{article}&#10;\usepackage[T1]{fontenc}&#10;\usepackage[utf8]{inputenc}&#10;\usepackage{amsmath,amssymb}&#10;\usepackage{lmodern}&#10;\pagestyle{empty}&#10;\begin{document}&#10;\[&#10;\frac{\partial^2 u}{\partial t^2}+\alpha^2\frac{\partial^4 u}{\partial x^4}=0,\quad \alpha=\sqrt{&#10;EI/\rho}&#10;\]&#10;\end{document}&#10;"/>
  <p:tag name="IGUANATEXSIZE" val="21"/>
  <p:tag name="IGUANATEXCURSOR" val="24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2997.xml><?xml version="1.0" encoding="utf-8"?>
<p:tagLst xmlns:a="http://schemas.openxmlformats.org/drawingml/2006/main" xmlns:r="http://schemas.openxmlformats.org/officeDocument/2006/relationships" xmlns:p="http://schemas.openxmlformats.org/presentationml/2006/main">
  <p:tag name="ORIGINALHEIGHT" val="2.857142"/>
  <p:tag name="ORIGINALWIDTH" val="1.726172"/>
  <p:tag name="EMFCHILD" val="True"/>
</p:tagLst>
</file>

<file path=ppt/tags/tag2998.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2999.xml><?xml version="1.0" encoding="utf-8"?>
<p:tagLst xmlns:a="http://schemas.openxmlformats.org/drawingml/2006/main" xmlns:r="http://schemas.openxmlformats.org/officeDocument/2006/relationships" xmlns:p="http://schemas.openxmlformats.org/presentationml/2006/main">
  <p:tag name="ORIGINALHEIGHT" val="0.2380951"/>
  <p:tag name="ORIGINALWIDTH" val="9.166668"/>
  <p:tag name="EMFCHILD" val="True"/>
</p:tagLst>
</file>

<file path=ppt/tags/tag3.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30.xml><?xml version="1.0" encoding="utf-8"?>
<p:tagLst xmlns:a="http://schemas.openxmlformats.org/drawingml/2006/main" xmlns:r="http://schemas.openxmlformats.org/officeDocument/2006/relationships" xmlns:p="http://schemas.openxmlformats.org/presentationml/2006/main">
  <p:tag name="ORIGINALHEIGHT" val="3.064516"/>
  <p:tag name="ORIGINALWIDTH" val="2.5"/>
  <p:tag name="EMFCHILD" val="True"/>
</p:tagLst>
</file>

<file path=ppt/tags/tag300.xml><?xml version="1.0" encoding="utf-8"?>
<p:tagLst xmlns:a="http://schemas.openxmlformats.org/drawingml/2006/main" xmlns:r="http://schemas.openxmlformats.org/officeDocument/2006/relationships" xmlns:p="http://schemas.openxmlformats.org/presentationml/2006/main">
  <p:tag name="ORIGINALHEIGHT" val="3.095238"/>
  <p:tag name="ORIGINALWIDTH" val="0.9523808"/>
  <p:tag name="EMFCHILD" val="True"/>
</p:tagLst>
</file>

<file path=ppt/tags/tag3000.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01.xml><?xml version="1.0" encoding="utf-8"?>
<p:tagLst xmlns:a="http://schemas.openxmlformats.org/drawingml/2006/main" xmlns:r="http://schemas.openxmlformats.org/officeDocument/2006/relationships" xmlns:p="http://schemas.openxmlformats.org/presentationml/2006/main">
  <p:tag name="ORIGINALHEIGHT" val="3.92857"/>
  <p:tag name="ORIGINALWIDTH" val="1.726172"/>
  <p:tag name="EMFCHILD" val="True"/>
</p:tagLst>
</file>

<file path=ppt/tags/tag300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3003.xml><?xml version="1.0" encoding="utf-8"?>
<p:tagLst xmlns:a="http://schemas.openxmlformats.org/drawingml/2006/main" xmlns:r="http://schemas.openxmlformats.org/officeDocument/2006/relationships" xmlns:p="http://schemas.openxmlformats.org/presentationml/2006/main">
  <p:tag name="ORIGINALHEIGHT" val="4.10716"/>
  <p:tag name="ORIGINALWIDTH" val="3.809524"/>
  <p:tag name="EMFCHILD" val="True"/>
</p:tagLst>
</file>

<file path=ppt/tags/tag3004.xml><?xml version="1.0" encoding="utf-8"?>
<p:tagLst xmlns:a="http://schemas.openxmlformats.org/drawingml/2006/main" xmlns:r="http://schemas.openxmlformats.org/officeDocument/2006/relationships" xmlns:p="http://schemas.openxmlformats.org/presentationml/2006/main">
  <p:tag name="ORIGINALHEIGHT" val="2.797637"/>
  <p:tag name="ORIGINALWIDTH" val="3.214286"/>
  <p:tag name="EMFCHILD" val="True"/>
</p:tagLst>
</file>

<file path=ppt/tags/tag3005.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5"/>
  <p:tag name="EMFCHILD" val="True"/>
</p:tagLst>
</file>

<file path=ppt/tags/tag3006.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07.xml><?xml version="1.0" encoding="utf-8"?>
<p:tagLst xmlns:a="http://schemas.openxmlformats.org/drawingml/2006/main" xmlns:r="http://schemas.openxmlformats.org/officeDocument/2006/relationships" xmlns:p="http://schemas.openxmlformats.org/presentationml/2006/main">
  <p:tag name="ORIGINALHEIGHT" val="2.916684"/>
  <p:tag name="ORIGINALWIDTH" val="1.964267"/>
  <p:tag name="EMFCHILD" val="True"/>
</p:tagLst>
</file>

<file path=ppt/tags/tag3008.xml><?xml version="1.0" encoding="utf-8"?>
<p:tagLst xmlns:a="http://schemas.openxmlformats.org/drawingml/2006/main" xmlns:r="http://schemas.openxmlformats.org/officeDocument/2006/relationships" xmlns:p="http://schemas.openxmlformats.org/presentationml/2006/main">
  <p:tag name="ORIGINALHEIGHT" val="2.797637"/>
  <p:tag name="ORIGINALWIDTH" val="2.916648"/>
  <p:tag name="EMFCHILD" val="True"/>
</p:tagLst>
</file>

<file path=ppt/tags/tag3009.xml><?xml version="1.0" encoding="utf-8"?>
<p:tagLst xmlns:a="http://schemas.openxmlformats.org/drawingml/2006/main" xmlns:r="http://schemas.openxmlformats.org/officeDocument/2006/relationships" xmlns:p="http://schemas.openxmlformats.org/presentationml/2006/main">
  <p:tag name="ORIGINALHEIGHT" val="0.2380951"/>
  <p:tag name="ORIGINALWIDTH" val="9.166668"/>
  <p:tag name="EMFCHILD" val="True"/>
</p:tagLst>
</file>

<file path=ppt/tags/tag301.xml><?xml version="1.0" encoding="utf-8"?>
<p:tagLst xmlns:a="http://schemas.openxmlformats.org/drawingml/2006/main" xmlns:r="http://schemas.openxmlformats.org/officeDocument/2006/relationships" xmlns:p="http://schemas.openxmlformats.org/presentationml/2006/main">
  <p:tag name="ORIGINALHEIGHT" val="2.083352"/>
  <p:tag name="ORIGINALWIDTH" val="2.202399"/>
  <p:tag name="EMFCHILD" val="True"/>
</p:tagLst>
</file>

<file path=ppt/tags/tag3010.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11.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3012.xml><?xml version="1.0" encoding="utf-8"?>
<p:tagLst xmlns:a="http://schemas.openxmlformats.org/drawingml/2006/main" xmlns:r="http://schemas.openxmlformats.org/officeDocument/2006/relationships" xmlns:p="http://schemas.openxmlformats.org/presentationml/2006/main">
  <p:tag name="ORIGINALHEIGHT" val="2.916684"/>
  <p:tag name="ORIGINALWIDTH" val="1.964267"/>
  <p:tag name="EMFCHILD" val="True"/>
</p:tagLst>
</file>

<file path=ppt/tags/tag3013.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3014.xml><?xml version="1.0" encoding="utf-8"?>
<p:tagLst xmlns:a="http://schemas.openxmlformats.org/drawingml/2006/main" xmlns:r="http://schemas.openxmlformats.org/officeDocument/2006/relationships" xmlns:p="http://schemas.openxmlformats.org/presentationml/2006/main">
  <p:tag name="ORIGINALHEIGHT" val="4.226207"/>
  <p:tag name="ORIGINALWIDTH" val="2.380953"/>
  <p:tag name="EMFCHILD" val="True"/>
</p:tagLst>
</file>

<file path=ppt/tags/tag3015.xml><?xml version="1.0" encoding="utf-8"?>
<p:tagLst xmlns:a="http://schemas.openxmlformats.org/drawingml/2006/main" xmlns:r="http://schemas.openxmlformats.org/officeDocument/2006/relationships" xmlns:p="http://schemas.openxmlformats.org/presentationml/2006/main">
  <p:tag name="ORIGINALHEIGHT" val="1.845256"/>
  <p:tag name="ORIGINALWIDTH" val="0.6547433"/>
  <p:tag name="EMFCHILD" val="True"/>
</p:tagLst>
</file>

<file path=ppt/tags/tag3016.xml><?xml version="1.0" encoding="utf-8"?>
<p:tagLst xmlns:a="http://schemas.openxmlformats.org/drawingml/2006/main" xmlns:r="http://schemas.openxmlformats.org/officeDocument/2006/relationships" xmlns:p="http://schemas.openxmlformats.org/presentationml/2006/main">
  <p:tag name="ORIGINALHEIGHT" val="2.797637"/>
  <p:tag name="ORIGINALWIDTH" val="3.214286"/>
  <p:tag name="EMFCHILD" val="True"/>
</p:tagLst>
</file>

<file path=ppt/tags/tag3017.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3018.xml><?xml version="1.0" encoding="utf-8"?>
<p:tagLst xmlns:a="http://schemas.openxmlformats.org/drawingml/2006/main" xmlns:r="http://schemas.openxmlformats.org/officeDocument/2006/relationships" xmlns:p="http://schemas.openxmlformats.org/presentationml/2006/main">
  <p:tag name="ORIGINALHEIGHT" val="7.440492"/>
  <p:tag name="ORIGINALWIDTH" val="5.238096"/>
  <p:tag name="EMFCHILD" val="True"/>
</p:tagLst>
</file>

<file path=ppt/tags/tag3019.xml><?xml version="1.0" encoding="utf-8"?>
<p:tagLst xmlns:a="http://schemas.openxmlformats.org/drawingml/2006/main" xmlns:r="http://schemas.openxmlformats.org/officeDocument/2006/relationships" xmlns:p="http://schemas.openxmlformats.org/presentationml/2006/main">
  <p:tag name="ORIGINALHEIGHT" val="0.2976377"/>
  <p:tag name="ORIGINALWIDTH" val="13.33334"/>
  <p:tag name="EMFCHILD" val="True"/>
</p:tagLst>
</file>

<file path=ppt/tags/tag302.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020.xml><?xml version="1.0" encoding="utf-8"?>
<p:tagLst xmlns:a="http://schemas.openxmlformats.org/drawingml/2006/main" xmlns:r="http://schemas.openxmlformats.org/officeDocument/2006/relationships" xmlns:p="http://schemas.openxmlformats.org/presentationml/2006/main">
  <p:tag name="ORIGINALHEIGHT" val="4.166665"/>
  <p:tag name="ORIGINALWIDTH" val="4.166667"/>
  <p:tag name="EMFCHILD" val="True"/>
</p:tagLst>
</file>

<file path=ppt/tags/tag3021.xml><?xml version="1.0" encoding="utf-8"?>
<p:tagLst xmlns:a="http://schemas.openxmlformats.org/drawingml/2006/main" xmlns:r="http://schemas.openxmlformats.org/officeDocument/2006/relationships" xmlns:p="http://schemas.openxmlformats.org/presentationml/2006/main">
  <p:tag name="ORIGINALHEIGHT" val="4.226207"/>
  <p:tag name="ORIGINALWIDTH" val="2.619048"/>
  <p:tag name="EMFCHILD" val="True"/>
</p:tagLst>
</file>

<file path=ppt/tags/tag3022.xml><?xml version="1.0" encoding="utf-8"?>
<p:tagLst xmlns:a="http://schemas.openxmlformats.org/drawingml/2006/main" xmlns:r="http://schemas.openxmlformats.org/officeDocument/2006/relationships" xmlns:p="http://schemas.openxmlformats.org/presentationml/2006/main">
  <p:tag name="ORIGINALHEIGHT" val="6.190474"/>
  <p:tag name="ORIGINALWIDTH" val="2.261905"/>
  <p:tag name="EMFCHILD" val="True"/>
</p:tagLst>
</file>

<file path=ppt/tags/tag3023.xml><?xml version="1.0" encoding="utf-8"?>
<p:tagLst xmlns:a="http://schemas.openxmlformats.org/drawingml/2006/main" xmlns:r="http://schemas.openxmlformats.org/officeDocument/2006/relationships" xmlns:p="http://schemas.openxmlformats.org/presentationml/2006/main">
  <p:tag name="ORIGINALHEIGHT" val="4.047617"/>
  <p:tag name="ORIGINALWIDTH" val="2.678553"/>
  <p:tag name="EMFCHILD" val="True"/>
</p:tagLst>
</file>

<file path=ppt/tags/tag3024.xml><?xml version="1.0" encoding="utf-8"?>
<p:tagLst xmlns:a="http://schemas.openxmlformats.org/drawingml/2006/main" xmlns:r="http://schemas.openxmlformats.org/officeDocument/2006/relationships" xmlns:p="http://schemas.openxmlformats.org/presentationml/2006/main">
  <p:tag name="ORIGINALHEIGHT" val="4.047618"/>
  <p:tag name="ORIGINALWIDTH" val="2.67859"/>
  <p:tag name="LATEXADDIN" val="\documentclass{article}&#10;\usepackage[T1]{fontenc}&#10;\usepackage[utf8]{inputenc}&#10;\usepackage{amsmath,amssymb}&#10;\usepackage{lmodern}&#10;\pagestyle{empty}&#10;\begin{document}&#10;\[&#10;\rho(x)\frac{\partial^2 u}{\partial t^2}+\frac{\partial^2}{\partial x^2}\left(E(x)I(x)\frac{\partial^2 u}{\partial x^2}\right)=0&#10;\]&#10;\end{document}&#10;"/>
  <p:tag name="IGUANATEXSIZE" val="21"/>
  <p:tag name="IGUANATEXCURSOR" val="29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025.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26.xml><?xml version="1.0" encoding="utf-8"?>
<p:tagLst xmlns:a="http://schemas.openxmlformats.org/drawingml/2006/main" xmlns:r="http://schemas.openxmlformats.org/officeDocument/2006/relationships" xmlns:p="http://schemas.openxmlformats.org/presentationml/2006/main">
  <p:tag name="ORIGINALHEIGHT" val="2.797637"/>
  <p:tag name="ORIGINALWIDTH" val="2.797638"/>
  <p:tag name="EMFCHILD" val="True"/>
</p:tagLst>
</file>

<file path=ppt/tags/tag3027.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28.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3029.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303.xml><?xml version="1.0" encoding="utf-8"?>
<p:tagLst xmlns:a="http://schemas.openxmlformats.org/drawingml/2006/main" xmlns:r="http://schemas.openxmlformats.org/officeDocument/2006/relationships" xmlns:p="http://schemas.openxmlformats.org/presentationml/2006/main">
  <p:tag name="ORIGINALHEIGHT" val="4.702399"/>
  <p:tag name="ORIGINALWIDTH" val="1.071428"/>
  <p:tag name="EMFCHILD" val="True"/>
</p:tagLst>
</file>

<file path=ppt/tags/tag3030.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6"/>
  <p:tag name="EMFCHILD" val="True"/>
</p:tagLst>
</file>

<file path=ppt/tags/tag3031.xml><?xml version="1.0" encoding="utf-8"?>
<p:tagLst xmlns:a="http://schemas.openxmlformats.org/drawingml/2006/main" xmlns:r="http://schemas.openxmlformats.org/officeDocument/2006/relationships" xmlns:p="http://schemas.openxmlformats.org/presentationml/2006/main">
  <p:tag name="ORIGINALHEIGHT" val="0.2380952"/>
  <p:tag name="ORIGINALWIDTH" val="9.107162"/>
  <p:tag name="EMFCHILD" val="True"/>
</p:tagLst>
</file>

<file path=ppt/tags/tag3032.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33.xml><?xml version="1.0" encoding="utf-8"?>
<p:tagLst xmlns:a="http://schemas.openxmlformats.org/drawingml/2006/main" xmlns:r="http://schemas.openxmlformats.org/officeDocument/2006/relationships" xmlns:p="http://schemas.openxmlformats.org/presentationml/2006/main">
  <p:tag name="ORIGINALHEIGHT" val="3.92857"/>
  <p:tag name="ORIGINALWIDTH" val="1.726209"/>
  <p:tag name="EMFCHILD" val="True"/>
</p:tagLst>
</file>

<file path=ppt/tags/tag3034.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3035.xml><?xml version="1.0" encoding="utf-8"?>
<p:tagLst xmlns:a="http://schemas.openxmlformats.org/drawingml/2006/main" xmlns:r="http://schemas.openxmlformats.org/officeDocument/2006/relationships" xmlns:p="http://schemas.openxmlformats.org/presentationml/2006/main">
  <p:tag name="ORIGINALHEIGHT" val="4.166666"/>
  <p:tag name="ORIGINALWIDTH" val="3.750019"/>
  <p:tag name="EMFCHILD" val="True"/>
</p:tagLst>
</file>

<file path=ppt/tags/tag3036.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3037.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3038.xml><?xml version="1.0" encoding="utf-8"?>
<p:tagLst xmlns:a="http://schemas.openxmlformats.org/drawingml/2006/main" xmlns:r="http://schemas.openxmlformats.org/officeDocument/2006/relationships" xmlns:p="http://schemas.openxmlformats.org/presentationml/2006/main">
  <p:tag name="ORIGINALHEIGHT" val="0.2380952"/>
  <p:tag name="ORIGINALWIDTH" val="9.107162"/>
  <p:tag name="EMFCHILD" val="True"/>
</p:tagLst>
</file>

<file path=ppt/tags/tag3039.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4.xml><?xml version="1.0" encoding="utf-8"?>
<p:tagLst xmlns:a="http://schemas.openxmlformats.org/drawingml/2006/main" xmlns:r="http://schemas.openxmlformats.org/officeDocument/2006/relationships" xmlns:p="http://schemas.openxmlformats.org/presentationml/2006/main">
  <p:tag name="ORIGINALHEIGHT" val="2.261905"/>
  <p:tag name="ORIGINALWIDTH" val="1.428571"/>
  <p:tag name="EMFCHILD" val="True"/>
</p:tagLst>
</file>

<file path=ppt/tags/tag3040.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3041.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3042.xml><?xml version="1.0" encoding="utf-8"?>
<p:tagLst xmlns:a="http://schemas.openxmlformats.org/drawingml/2006/main" xmlns:r="http://schemas.openxmlformats.org/officeDocument/2006/relationships" xmlns:p="http://schemas.openxmlformats.org/presentationml/2006/main">
  <p:tag name="ORIGINALHEIGHT" val="14.82144"/>
  <p:tag name="ORIGINALWIDTH" val="2.797638"/>
  <p:tag name="EMFCHILD" val="True"/>
</p:tagLst>
</file>

<file path=ppt/tags/tag3043.xml><?xml version="1.0" encoding="utf-8"?>
<p:tagLst xmlns:a="http://schemas.openxmlformats.org/drawingml/2006/main" xmlns:r="http://schemas.openxmlformats.org/officeDocument/2006/relationships" xmlns:p="http://schemas.openxmlformats.org/presentationml/2006/main">
  <p:tag name="ORIGINALHEIGHT" val="4.226208"/>
  <p:tag name="ORIGINALWIDTH" val="4.166667"/>
  <p:tag name="EMFCHILD" val="True"/>
</p:tagLst>
</file>

<file path=ppt/tags/tag3044.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45.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3046.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47.xml><?xml version="1.0" encoding="utf-8"?>
<p:tagLst xmlns:a="http://schemas.openxmlformats.org/drawingml/2006/main" xmlns:r="http://schemas.openxmlformats.org/officeDocument/2006/relationships" xmlns:p="http://schemas.openxmlformats.org/presentationml/2006/main">
  <p:tag name="ORIGINALHEIGHT" val="4.226208"/>
  <p:tag name="ORIGINALWIDTH" val="2.619048"/>
  <p:tag name="EMFCHILD" val="True"/>
</p:tagLst>
</file>

<file path=ppt/tags/tag3048.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49.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3"/>
  <p:tag name="EMFCHILD" val="True"/>
</p:tagLst>
</file>

<file path=ppt/tags/tag305.xml><?xml version="1.0" encoding="utf-8"?>
<p:tagLst xmlns:a="http://schemas.openxmlformats.org/drawingml/2006/main" xmlns:r="http://schemas.openxmlformats.org/officeDocument/2006/relationships" xmlns:p="http://schemas.openxmlformats.org/presentationml/2006/main">
  <p:tag name="ORIGINALHEIGHT" val="4.702399"/>
  <p:tag name="ORIGINALWIDTH" val="1.607161"/>
  <p:tag name="EMFCHILD" val="True"/>
</p:tagLst>
</file>

<file path=ppt/tags/tag3050.xml><?xml version="1.0" encoding="utf-8"?>
<p:tagLst xmlns:a="http://schemas.openxmlformats.org/drawingml/2006/main" xmlns:r="http://schemas.openxmlformats.org/officeDocument/2006/relationships" xmlns:p="http://schemas.openxmlformats.org/presentationml/2006/main">
  <p:tag name="ORIGINALHEIGHT" val="6.190475"/>
  <p:tag name="ORIGINALWIDTH" val="1.309524"/>
  <p:tag name="EMFCHILD" val="True"/>
</p:tagLst>
</file>

<file path=ppt/tags/tag3051.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1"/>
  <p:tag name="EMFCHILD" val="True"/>
</p:tagLst>
</file>

<file path=ppt/tags/tag305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3053.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6"/>
  <p:tag name="EMFCHILD" val="True"/>
</p:tagLst>
</file>

<file path=ppt/tags/tag3054.xml><?xml version="1.0" encoding="utf-8"?>
<p:tagLst xmlns:a="http://schemas.openxmlformats.org/drawingml/2006/main" xmlns:r="http://schemas.openxmlformats.org/officeDocument/2006/relationships" xmlns:p="http://schemas.openxmlformats.org/presentationml/2006/main">
  <p:tag name="ORIGINALHEIGHT" val="0.2380952"/>
  <p:tag name="ORIGINALWIDTH" val="9.107162"/>
  <p:tag name="EMFCHILD" val="True"/>
</p:tagLst>
</file>

<file path=ppt/tags/tag3055.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1"/>
  <p:tag name="EMFCHILD" val="True"/>
</p:tagLst>
</file>

<file path=ppt/tags/tag3056.xml><?xml version="1.0" encoding="utf-8"?>
<p:tagLst xmlns:a="http://schemas.openxmlformats.org/drawingml/2006/main" xmlns:r="http://schemas.openxmlformats.org/officeDocument/2006/relationships" xmlns:p="http://schemas.openxmlformats.org/presentationml/2006/main">
  <p:tag name="ORIGINALHEIGHT" val="2.797637"/>
  <p:tag name="ORIGINALWIDTH" val="2.797638"/>
  <p:tag name="EMFCHILD" val="True"/>
</p:tagLst>
</file>

<file path=ppt/tags/tag3057.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3058.xml><?xml version="1.0" encoding="utf-8"?>
<p:tagLst xmlns:a="http://schemas.openxmlformats.org/drawingml/2006/main" xmlns:r="http://schemas.openxmlformats.org/officeDocument/2006/relationships" xmlns:p="http://schemas.openxmlformats.org/presentationml/2006/main">
  <p:tag name="ORIGINALHEIGHT" val="14.82144"/>
  <p:tag name="ORIGINALWIDTH" val="2.797638"/>
  <p:tag name="EMFCHILD" val="True"/>
</p:tagLst>
</file>

<file path=ppt/tags/tag3059.xml><?xml version="1.0" encoding="utf-8"?>
<p:tagLst xmlns:a="http://schemas.openxmlformats.org/drawingml/2006/main" xmlns:r="http://schemas.openxmlformats.org/officeDocument/2006/relationships" xmlns:p="http://schemas.openxmlformats.org/presentationml/2006/main">
  <p:tag name="ORIGINALHEIGHT" val="1.428571"/>
  <p:tag name="ORIGINALWIDTH" val="3.750019"/>
  <p:tag name="EMFCHILD" val="True"/>
</p:tagLst>
</file>

<file path=ppt/tags/tag306.xml><?xml version="1.0" encoding="utf-8"?>
<p:tagLst xmlns:a="http://schemas.openxmlformats.org/drawingml/2006/main" xmlns:r="http://schemas.openxmlformats.org/officeDocument/2006/relationships" xmlns:p="http://schemas.openxmlformats.org/presentationml/2006/main">
  <p:tag name="ORIGINALHEIGHT" val="2.142857"/>
  <p:tag name="ORIGINALWIDTH" val="1.726209"/>
  <p:tag name="EMFCHILD" val="True"/>
</p:tagLst>
</file>

<file path=ppt/tags/tag3060.xml><?xml version="1.0" encoding="utf-8"?>
<p:tagLst xmlns:a="http://schemas.openxmlformats.org/drawingml/2006/main" xmlns:r="http://schemas.openxmlformats.org/officeDocument/2006/relationships" xmlns:p="http://schemas.openxmlformats.org/presentationml/2006/main">
  <p:tag name="ORIGINALHEIGHT" val="4.226208"/>
  <p:tag name="ORIGINALWIDTH" val="2.440495"/>
  <p:tag name="EMFCHILD" val="True"/>
</p:tagLst>
</file>

<file path=ppt/tags/tag3061.xml><?xml version="1.0" encoding="utf-8"?>
<p:tagLst xmlns:a="http://schemas.openxmlformats.org/drawingml/2006/main" xmlns:r="http://schemas.openxmlformats.org/officeDocument/2006/relationships" xmlns:p="http://schemas.openxmlformats.org/presentationml/2006/main">
  <p:tag name="ORIGINALHEIGHT" val="13.51192"/>
  <p:tag name="ORIGINALWIDTH" val="4.999999"/>
  <p:tag name="LATEXADDIN" val="\documentclass{article}&#10;\usepackage[T1]{fontenc}&#10;\usepackage[utf8]{inputenc}&#10;\usepackage{amsmath,amssymb}&#10;\usepackage{lmodern}&#10;\pagestyle{empty}&#10;\begin{document}&#10;\[&#10;\int_x^{x+\Delta x}\rho(\bar{x}) \frac{\partial^2 u(\bar{x},t)}{\partial t^2}\,d\bar{x}= Q(x+\Delta x)-Q(x)&#10;\]&#10;\end{document}&#10;"/>
  <p:tag name="IGUANATEXSIZE" val="21"/>
  <p:tag name="IGUANATEXCURSOR" val="27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062.xml><?xml version="1.0" encoding="utf-8"?>
<p:tagLst xmlns:a="http://schemas.openxmlformats.org/drawingml/2006/main" xmlns:r="http://schemas.openxmlformats.org/officeDocument/2006/relationships" xmlns:p="http://schemas.openxmlformats.org/presentationml/2006/main">
  <p:tag name="ORIGINALHEIGHT" val="1.964303"/>
  <p:tag name="ORIGINALWIDTH" val="2.083352"/>
  <p:tag name="EMFCHILD" val="True"/>
</p:tagLst>
</file>

<file path=ppt/tags/tag3063.xml><?xml version="1.0" encoding="utf-8"?>
<p:tagLst xmlns:a="http://schemas.openxmlformats.org/drawingml/2006/main" xmlns:r="http://schemas.openxmlformats.org/officeDocument/2006/relationships" xmlns:p="http://schemas.openxmlformats.org/presentationml/2006/main">
  <p:tag name="ORIGINALHEIGHT" val="3.095237"/>
  <p:tag name="ORIGINALWIDTH" val="2.916685"/>
  <p:tag name="EMFCHILD" val="True"/>
</p:tagLst>
</file>

<file path=ppt/tags/tag3064.xml><?xml version="1.0" encoding="utf-8"?>
<p:tagLst xmlns:a="http://schemas.openxmlformats.org/drawingml/2006/main" xmlns:r="http://schemas.openxmlformats.org/officeDocument/2006/relationships" xmlns:p="http://schemas.openxmlformats.org/presentationml/2006/main">
  <p:tag name="ORIGINALHEIGHT" val="3.035732"/>
  <p:tag name="ORIGINALWIDTH" val="3.214285"/>
  <p:tag name="EMFCHILD" val="True"/>
</p:tagLst>
</file>

<file path=ppt/tags/tag3065.xml><?xml version="1.0" encoding="utf-8"?>
<p:tagLst xmlns:a="http://schemas.openxmlformats.org/drawingml/2006/main" xmlns:r="http://schemas.openxmlformats.org/officeDocument/2006/relationships" xmlns:p="http://schemas.openxmlformats.org/presentationml/2006/main">
  <p:tag name="ORIGINALHEIGHT" val="1.964303"/>
  <p:tag name="ORIGINALWIDTH" val="2.142857"/>
  <p:tag name="EMFCHILD" val="True"/>
</p:tagLst>
</file>

<file path=ppt/tags/tag3066.xml><?xml version="1.0" encoding="utf-8"?>
<p:tagLst xmlns:a="http://schemas.openxmlformats.org/drawingml/2006/main" xmlns:r="http://schemas.openxmlformats.org/officeDocument/2006/relationships" xmlns:p="http://schemas.openxmlformats.org/presentationml/2006/main">
  <p:tag name="ORIGINALHEIGHT" val="1.904761"/>
  <p:tag name="ORIGINALWIDTH" val="2.083352"/>
  <p:tag name="EMFCHILD" val="True"/>
</p:tagLst>
</file>

<file path=ppt/tags/tag3067.xml><?xml version="1.0" encoding="utf-8"?>
<p:tagLst xmlns:a="http://schemas.openxmlformats.org/drawingml/2006/main" xmlns:r="http://schemas.openxmlformats.org/officeDocument/2006/relationships" xmlns:p="http://schemas.openxmlformats.org/presentationml/2006/main">
  <p:tag name="ORIGINALHEIGHT" val="3.988112"/>
  <p:tag name="ORIGINALWIDTH" val="2.619047"/>
  <p:tag name="EMFCHILD" val="True"/>
</p:tagLst>
</file>

<file path=ppt/tags/tag3068.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069.xml><?xml version="1.0" encoding="utf-8"?>
<p:tagLst xmlns:a="http://schemas.openxmlformats.org/drawingml/2006/main" xmlns:r="http://schemas.openxmlformats.org/officeDocument/2006/relationships" xmlns:p="http://schemas.openxmlformats.org/presentationml/2006/main">
  <p:tag name="ORIGINALHEIGHT" val="0.2380951"/>
  <p:tag name="ORIGINALWIDTH" val="2.083352"/>
  <p:tag name="EMFCHILD" val="True"/>
</p:tagLst>
</file>

<file path=ppt/tags/tag307.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070.xml><?xml version="1.0" encoding="utf-8"?>
<p:tagLst xmlns:a="http://schemas.openxmlformats.org/drawingml/2006/main" xmlns:r="http://schemas.openxmlformats.org/officeDocument/2006/relationships" xmlns:p="http://schemas.openxmlformats.org/presentationml/2006/main">
  <p:tag name="ORIGINALHEIGHT" val="2.738094"/>
  <p:tag name="ORIGINALWIDTH" val="2.797637"/>
  <p:tag name="EMFCHILD" val="True"/>
</p:tagLst>
</file>

<file path=ppt/tags/tag3071.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072.xml><?xml version="1.0" encoding="utf-8"?>
<p:tagLst xmlns:a="http://schemas.openxmlformats.org/drawingml/2006/main" xmlns:r="http://schemas.openxmlformats.org/officeDocument/2006/relationships" xmlns:p="http://schemas.openxmlformats.org/presentationml/2006/main">
  <p:tag name="ORIGINALHEIGHT" val="4.523807"/>
  <p:tag name="ORIGINALWIDTH" val="2.97619"/>
  <p:tag name="EMFCHILD" val="True"/>
</p:tagLst>
</file>

<file path=ppt/tags/tag3073.xml><?xml version="1.0" encoding="utf-8"?>
<p:tagLst xmlns:a="http://schemas.openxmlformats.org/drawingml/2006/main" xmlns:r="http://schemas.openxmlformats.org/officeDocument/2006/relationships" xmlns:p="http://schemas.openxmlformats.org/presentationml/2006/main">
  <p:tag name="ORIGINALHEIGHT" val="2.857141"/>
  <p:tag name="ORIGINALWIDTH" val="1.726209"/>
  <p:tag name="EMFCHILD" val="True"/>
</p:tagLst>
</file>

<file path=ppt/tags/tag3074.xml><?xml version="1.0" encoding="utf-8"?>
<p:tagLst xmlns:a="http://schemas.openxmlformats.org/drawingml/2006/main" xmlns:r="http://schemas.openxmlformats.org/officeDocument/2006/relationships" xmlns:p="http://schemas.openxmlformats.org/presentationml/2006/main">
  <p:tag name="ORIGINALHEIGHT" val="2.797637"/>
  <p:tag name="ORIGINALWIDTH" val="2.916685"/>
  <p:tag name="EMFCHILD" val="True"/>
</p:tagLst>
</file>

<file path=ppt/tags/tag3075.xml><?xml version="1.0" encoding="utf-8"?>
<p:tagLst xmlns:a="http://schemas.openxmlformats.org/drawingml/2006/main" xmlns:r="http://schemas.openxmlformats.org/officeDocument/2006/relationships" xmlns:p="http://schemas.openxmlformats.org/presentationml/2006/main">
  <p:tag name="ORIGINALHEIGHT" val="6.071425"/>
  <p:tag name="ORIGINALWIDTH" val="1.309523"/>
  <p:tag name="EMFCHILD" val="True"/>
</p:tagLst>
</file>

<file path=ppt/tags/tag3076.xml><?xml version="1.0" encoding="utf-8"?>
<p:tagLst xmlns:a="http://schemas.openxmlformats.org/drawingml/2006/main" xmlns:r="http://schemas.openxmlformats.org/officeDocument/2006/relationships" xmlns:p="http://schemas.openxmlformats.org/presentationml/2006/main">
  <p:tag name="ORIGINALHEIGHT" val="0.1785901"/>
  <p:tag name="ORIGINALWIDTH" val="2.083352"/>
  <p:tag name="EMFCHILD" val="True"/>
</p:tagLst>
</file>

<file path=ppt/tags/tag3077.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2"/>
  <p:tag name="EMFCHILD" val="True"/>
</p:tagLst>
</file>

<file path=ppt/tags/tag3078.xml><?xml version="1.0" encoding="utf-8"?>
<p:tagLst xmlns:a="http://schemas.openxmlformats.org/drawingml/2006/main" xmlns:r="http://schemas.openxmlformats.org/officeDocument/2006/relationships" xmlns:p="http://schemas.openxmlformats.org/presentationml/2006/main">
  <p:tag name="ORIGINALHEIGHT" val="1.785713"/>
  <p:tag name="ORIGINALWIDTH" val="0.6547804"/>
  <p:tag name="EMFCHILD" val="True"/>
</p:tagLst>
</file>

<file path=ppt/tags/tag3079.xml><?xml version="1.0" encoding="utf-8"?>
<p:tagLst xmlns:a="http://schemas.openxmlformats.org/drawingml/2006/main" xmlns:r="http://schemas.openxmlformats.org/officeDocument/2006/relationships" xmlns:p="http://schemas.openxmlformats.org/presentationml/2006/main">
  <p:tag name="ORIGINALHEIGHT" val="3.928569"/>
  <p:tag name="ORIGINALWIDTH" val="1.726209"/>
  <p:tag name="EMFCHILD" val="True"/>
</p:tagLst>
</file>

<file path=ppt/tags/tag308.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3080.xml><?xml version="1.0" encoding="utf-8"?>
<p:tagLst xmlns:a="http://schemas.openxmlformats.org/drawingml/2006/main" xmlns:r="http://schemas.openxmlformats.org/officeDocument/2006/relationships" xmlns:p="http://schemas.openxmlformats.org/presentationml/2006/main">
  <p:tag name="ORIGINALHEIGHT" val="6.071425"/>
  <p:tag name="ORIGINALWIDTH" val="1.309523"/>
  <p:tag name="EMFCHILD" val="True"/>
</p:tagLst>
</file>

<file path=ppt/tags/tag3081.xml><?xml version="1.0" encoding="utf-8"?>
<p:tagLst xmlns:a="http://schemas.openxmlformats.org/drawingml/2006/main" xmlns:r="http://schemas.openxmlformats.org/officeDocument/2006/relationships" xmlns:p="http://schemas.openxmlformats.org/presentationml/2006/main">
  <p:tag name="ORIGINALHEIGHT" val="0.2380951"/>
  <p:tag name="ORIGINALWIDTH" val="21.25001"/>
  <p:tag name="EMFCHILD" val="True"/>
</p:tagLst>
</file>

<file path=ppt/tags/tag3082.xml><?xml version="1.0" encoding="utf-8"?>
<p:tagLst xmlns:a="http://schemas.openxmlformats.org/drawingml/2006/main" xmlns:r="http://schemas.openxmlformats.org/officeDocument/2006/relationships" xmlns:p="http://schemas.openxmlformats.org/presentationml/2006/main">
  <p:tag name="ORIGINALHEIGHT" val="4.464302"/>
  <p:tag name="ORIGINALWIDTH" val="2.97619"/>
  <p:tag name="EMFCHILD" val="True"/>
</p:tagLst>
</file>

<file path=ppt/tags/tag3083.xml><?xml version="1.0" encoding="utf-8"?>
<p:tagLst xmlns:a="http://schemas.openxmlformats.org/drawingml/2006/main" xmlns:r="http://schemas.openxmlformats.org/officeDocument/2006/relationships" xmlns:p="http://schemas.openxmlformats.org/presentationml/2006/main">
  <p:tag name="ORIGINALHEIGHT" val="3.869064"/>
  <p:tag name="ORIGINALWIDTH" val="1.785714"/>
  <p:tag name="EMFCHILD" val="True"/>
</p:tagLst>
</file>

<file path=ppt/tags/tag3084.xml><?xml version="1.0" encoding="utf-8"?>
<p:tagLst xmlns:a="http://schemas.openxmlformats.org/drawingml/2006/main" xmlns:r="http://schemas.openxmlformats.org/officeDocument/2006/relationships" xmlns:p="http://schemas.openxmlformats.org/presentationml/2006/main">
  <p:tag name="ORIGINALHEIGHT" val="2.857141"/>
  <p:tag name="ORIGINALWIDTH" val="1.726209"/>
  <p:tag name="EMFCHILD" val="True"/>
</p:tagLst>
</file>

<file path=ppt/tags/tag3085.xml><?xml version="1.0" encoding="utf-8"?>
<p:tagLst xmlns:a="http://schemas.openxmlformats.org/drawingml/2006/main" xmlns:r="http://schemas.openxmlformats.org/officeDocument/2006/relationships" xmlns:p="http://schemas.openxmlformats.org/presentationml/2006/main">
  <p:tag name="ORIGINALHEIGHT" val="4.285712"/>
  <p:tag name="ORIGINALWIDTH" val="2.67859"/>
  <p:tag name="EMFCHILD" val="True"/>
</p:tagLst>
</file>

<file path=ppt/tags/tag3086.xml><?xml version="1.0" encoding="utf-8"?>
<p:tagLst xmlns:a="http://schemas.openxmlformats.org/drawingml/2006/main" xmlns:r="http://schemas.openxmlformats.org/officeDocument/2006/relationships" xmlns:p="http://schemas.openxmlformats.org/presentationml/2006/main">
  <p:tag name="ORIGINALHEIGHT" val="0.2380951"/>
  <p:tag name="ORIGINALWIDTH" val="2.083352"/>
  <p:tag name="EMFCHILD" val="True"/>
</p:tagLst>
</file>

<file path=ppt/tags/tag3087.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3088.xml><?xml version="1.0" encoding="utf-8"?>
<p:tagLst xmlns:a="http://schemas.openxmlformats.org/drawingml/2006/main" xmlns:r="http://schemas.openxmlformats.org/officeDocument/2006/relationships" xmlns:p="http://schemas.openxmlformats.org/presentationml/2006/main">
  <p:tag name="ORIGINALHEIGHT" val="1.428571"/>
  <p:tag name="ORIGINALWIDTH" val="3.750018"/>
  <p:tag name="EMFCHILD" val="True"/>
</p:tagLst>
</file>

<file path=ppt/tags/tag3089.xml><?xml version="1.0" encoding="utf-8"?>
<p:tagLst xmlns:a="http://schemas.openxmlformats.org/drawingml/2006/main" xmlns:r="http://schemas.openxmlformats.org/officeDocument/2006/relationships" xmlns:p="http://schemas.openxmlformats.org/presentationml/2006/main">
  <p:tag name="ORIGINALHEIGHT" val="5.476188"/>
  <p:tag name="ORIGINALWIDTH" val="3.92857"/>
  <p:tag name="EMFCHILD" val="True"/>
</p:tagLst>
</file>

<file path=ppt/tags/tag309.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090.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091.xml><?xml version="1.0" encoding="utf-8"?>
<p:tagLst xmlns:a="http://schemas.openxmlformats.org/drawingml/2006/main" xmlns:r="http://schemas.openxmlformats.org/officeDocument/2006/relationships" xmlns:p="http://schemas.openxmlformats.org/presentationml/2006/main">
  <p:tag name="ORIGINALHEIGHT" val="2.738094"/>
  <p:tag name="ORIGINALWIDTH" val="2.797637"/>
  <p:tag name="EMFCHILD" val="True"/>
</p:tagLst>
</file>

<file path=ppt/tags/tag3092.xml><?xml version="1.0" encoding="utf-8"?>
<p:tagLst xmlns:a="http://schemas.openxmlformats.org/drawingml/2006/main" xmlns:r="http://schemas.openxmlformats.org/officeDocument/2006/relationships" xmlns:p="http://schemas.openxmlformats.org/presentationml/2006/main">
  <p:tag name="ORIGINALHEIGHT" val="4.047617"/>
  <p:tag name="ORIGINALWIDTH" val="3.750018"/>
  <p:tag name="EMFCHILD" val="True"/>
</p:tagLst>
</file>

<file path=ppt/tags/tag3093.xml><?xml version="1.0" encoding="utf-8"?>
<p:tagLst xmlns:a="http://schemas.openxmlformats.org/drawingml/2006/main" xmlns:r="http://schemas.openxmlformats.org/officeDocument/2006/relationships" xmlns:p="http://schemas.openxmlformats.org/presentationml/2006/main">
  <p:tag name="ORIGINALHEIGHT" val="4.345254"/>
  <p:tag name="ORIGINALWIDTH" val="4.166666"/>
  <p:tag name="EMFCHILD" val="True"/>
</p:tagLst>
</file>

<file path=ppt/tags/tag3094.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3095.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096.xml><?xml version="1.0" encoding="utf-8"?>
<p:tagLst xmlns:a="http://schemas.openxmlformats.org/drawingml/2006/main" xmlns:r="http://schemas.openxmlformats.org/officeDocument/2006/relationships" xmlns:p="http://schemas.openxmlformats.org/presentationml/2006/main">
  <p:tag name="ORIGINALHEIGHT" val="0.2380951"/>
  <p:tag name="ORIGINALWIDTH" val="3.45238"/>
  <p:tag name="EMFCHILD" val="True"/>
</p:tagLst>
</file>

<file path=ppt/tags/tag3097.xml><?xml version="1.0" encoding="utf-8"?>
<p:tagLst xmlns:a="http://schemas.openxmlformats.org/drawingml/2006/main" xmlns:r="http://schemas.openxmlformats.org/officeDocument/2006/relationships" xmlns:p="http://schemas.openxmlformats.org/presentationml/2006/main">
  <p:tag name="ORIGINALHEIGHT" val="5.476188"/>
  <p:tag name="ORIGINALWIDTH" val="3.92857"/>
  <p:tag name="EMFCHILD" val="True"/>
</p:tagLst>
</file>

<file path=ppt/tags/tag3098.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099.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31.xml><?xml version="1.0" encoding="utf-8"?>
<p:tagLst xmlns:a="http://schemas.openxmlformats.org/drawingml/2006/main" xmlns:r="http://schemas.openxmlformats.org/officeDocument/2006/relationships" xmlns:p="http://schemas.openxmlformats.org/presentationml/2006/main">
  <p:tag name="ORIGINALHEIGHT" val="3.064516"/>
  <p:tag name="ORIGINALWIDTH" val="2.943561"/>
  <p:tag name="EMFCHILD" val="True"/>
</p:tagLst>
</file>

<file path=ppt/tags/tag310.xml><?xml version="1.0" encoding="utf-8"?>
<p:tagLst xmlns:a="http://schemas.openxmlformats.org/drawingml/2006/main" xmlns:r="http://schemas.openxmlformats.org/officeDocument/2006/relationships" xmlns:p="http://schemas.openxmlformats.org/presentationml/2006/main">
  <p:tag name="ORIGINALHEIGHT" val="0.535733"/>
  <p:tag name="ORIGINALWIDTH" val="0.4761904"/>
  <p:tag name="EMFCHILD" val="True"/>
</p:tagLst>
</file>

<file path=ppt/tags/tag3100.xml><?xml version="1.0" encoding="utf-8"?>
<p:tagLst xmlns:a="http://schemas.openxmlformats.org/drawingml/2006/main" xmlns:r="http://schemas.openxmlformats.org/officeDocument/2006/relationships" xmlns:p="http://schemas.openxmlformats.org/presentationml/2006/main">
  <p:tag name="ORIGINALHEIGHT" val="6.130968"/>
  <p:tag name="ORIGINALWIDTH" val="1.309523"/>
  <p:tag name="EMFCHILD" val="True"/>
</p:tagLst>
</file>

<file path=ppt/tags/tag3101.xml><?xml version="1.0" encoding="utf-8"?>
<p:tagLst xmlns:a="http://schemas.openxmlformats.org/drawingml/2006/main" xmlns:r="http://schemas.openxmlformats.org/officeDocument/2006/relationships" xmlns:p="http://schemas.openxmlformats.org/presentationml/2006/main">
  <p:tag name="ORIGINALHEIGHT" val="6.666675"/>
  <p:tag name="ORIGINALWIDTH" val="47.1429"/>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Lst>
</file>

<file path=ppt/tags/tag3102.xml><?xml version="1.0" encoding="utf-8"?>
<p:tagLst xmlns:a="http://schemas.openxmlformats.org/drawingml/2006/main" xmlns:r="http://schemas.openxmlformats.org/officeDocument/2006/relationships" xmlns:p="http://schemas.openxmlformats.org/presentationml/2006/main">
  <p:tag name="ORIGINALHEIGHT" val="13.63097"/>
  <p:tag name="ORIGINALWIDTH" val="70.35719"/>
  <p:tag name="LATEXADDIN" val="\documentclass{article}&#10;\usepackage[T1]{fontenc}&#10;\usepackage[utf8]{inputenc}&#10;\usepackage{amsmath,amssymb}&#10;\usepackage{lmodern}&#10;\pagestyle{empty}&#10;\begin{document}&#10;\[&#10;\frac{1}{W}\,\frac{\partial^2 W}{\partial t^2}&#10;=&#10;-\frac{\alpha^2}{\Xi}\,\frac{\partial^4\Xi}{\partial x^4} = -\omega^2 &#10;\]&#10;\end{document}&#10;"/>
  <p:tag name="IGUANATEXSIZE" val="21"/>
  <p:tag name="IGUANATEXCURSOR" val="229"/>
  <p:tag name="TRANSPARENCY" val="True"/>
  <p:tag name="FILENAME" val=""/>
  <p:tag name="LATEXENGINEID" val="0"/>
  <p:tag name="TEMPFOLDER" val="D:\temp\"/>
  <p:tag name="LATEXFORMHEIGHT" val="312"/>
  <p:tag name="LATEXFORMWIDTH" val="384"/>
  <p:tag name="LATEXFORMWRAP" val="True"/>
  <p:tag name="BITMAPVECTOR" val="1"/>
</p:tagLst>
</file>

<file path=ppt/tags/tag3103.xml><?xml version="1.0" encoding="utf-8"?>
<p:tagLst xmlns:a="http://schemas.openxmlformats.org/drawingml/2006/main" xmlns:r="http://schemas.openxmlformats.org/officeDocument/2006/relationships" xmlns:p="http://schemas.openxmlformats.org/presentationml/2006/main">
  <p:tag name="ORIGINALHEIGHT" val="22.08335"/>
  <p:tag name="ORIGINALWIDTH" val="37.20237"/>
  <p:tag name="LATEXADDIN" val="\documentclass{article}&#10;\usepackage[T1]{fontenc}&#10;\usepackage[utf8]{inputenc}&#10;\usepackage{amsmath,amssymb}&#10;\usepackage{lmodern}&#10;\pagestyle{empty}&#10;\begin{document}&#10;\[&#10;\left\{&#10;\begin{aligned}&#10;&amp;&#10;\frac{\partial^2 W}{\partial t^2}+\omega^2W=0&#10;\\&#10;&amp;&#10;\frac{\partial^4 \Xi}{\partial x^4}-\frac{\omega^2}{\alpha^2}\Xi=0&#10;\end{aligned}&#10;\right.&#10;\]&#10;\end{document}&#10;"/>
  <p:tag name="IGUANATEXSIZE" val="21"/>
  <p:tag name="IGUANATEXCURSOR" val="302"/>
  <p:tag name="TRANSPARENCY" val="True"/>
  <p:tag name="FILENAME" val=""/>
  <p:tag name="LATEXENGINEID" val="1"/>
  <p:tag name="TEMPFOLDER" val="e:\temp\"/>
  <p:tag name="LATEXFORMHEIGHT" val="312"/>
  <p:tag name="LATEXFORMWIDTH" val="384"/>
  <p:tag name="LATEXFORMWRAP" val="True"/>
  <p:tag name="BITMAPVECTOR" val="1"/>
</p:tagLst>
</file>

<file path=ppt/tags/tag3104.xml><?xml version="1.0" encoding="utf-8"?>
<p:tagLst xmlns:a="http://schemas.openxmlformats.org/drawingml/2006/main" xmlns:r="http://schemas.openxmlformats.org/officeDocument/2006/relationships" xmlns:p="http://schemas.openxmlformats.org/presentationml/2006/main">
  <p:tag name="ORIGINALHEIGHT" val="6.66667"/>
  <p:tag name="ORIGINALWIDTH" val="55.17854"/>
  <p:tag name="LATEXADDIN" val="\documentclass{article}&#10;\usepackage[T1]{fontenc}&#10;\usepackage[utf8]{inputenc}&#10;\usepackage{amsmath,amssymb}&#10;\usepackage{lmodern}&#10;\pagestyle{empty}&#10;\begin{document}&#10;\[&#10;W(t)=A_t\cos(\omega t+\varphi)&#10;\]&#10;\end{document}&#10;"/>
  <p:tag name="IGUANATEXSIZE" val="21"/>
  <p:tag name="IGUANATEXCURSOR" val="198"/>
  <p:tag name="TRANSPARENCY" val="True"/>
  <p:tag name="FILENAME" val=""/>
  <p:tag name="LATEXENGINEID" val="0"/>
  <p:tag name="TEMPFOLDER" val="D:\temp\"/>
  <p:tag name="LATEXFORMHEIGHT" val="312"/>
  <p:tag name="LATEXFORMWIDTH" val="384"/>
  <p:tag name="LATEXFORMWRAP" val="True"/>
  <p:tag name="BITMAPVECTOR" val="1"/>
</p:tagLst>
</file>

<file path=ppt/tags/tag3105.xml><?xml version="1.0" encoding="utf-8"?>
<p:tagLst xmlns:a="http://schemas.openxmlformats.org/drawingml/2006/main" xmlns:r="http://schemas.openxmlformats.org/officeDocument/2006/relationships" xmlns:p="http://schemas.openxmlformats.org/presentationml/2006/main">
  <p:tag name="OUTPUTDPI" val="1200"/>
  <p:tag name="ORIGINALHEIGHT" val="646.5902"/>
  <p:tag name="ORIGINALWIDTH" val="2761.135"/>
  <p:tag name="LATEXADDIN" val="\documentclass{article}&#10;\usepackage[T1]{fontenc}&#10;\usepackage[utf8]{inputenc}&#10;\usepackage{amsmath,amssymb}&#10;\usepackage{lmodern}&#10;\pagestyle{empty}&#10;\begin{document}&#10;\[&#10;\begin{aligned}&#10;\Xi(x)&amp;=&#10;C_1\cos\left(\frac{\lambda}{L}x\right)&#10;+&#10;C_2\sin\left(\frac{\lambda}{L}x\right)&#10;\\&#10;&amp;\mbox{}&#10;+&#10;C_3\cosh\left(\frac{\lambda}{L}x\right)&#10;+&#10;C_4\sinh\left(\frac{\lambda}{L}x\right)&#10;\end{aligned}&#10;~~\lambda=\sqrt{\frac{\omega}{\alpha}}L&#10;\]&#10;\end{document}&#10;"/>
  <p:tag name="IGUANATEXSIZE" val="21"/>
  <p:tag name="IGUANATEXCURSOR" val="382"/>
  <p:tag name="TRANSPARENCY" val="True"/>
  <p:tag name="FILENAME" val=""/>
  <p:tag name="LATEXENGINEID" val="1"/>
  <p:tag name="TEMPFOLDER" val="D:\temp\"/>
  <p:tag name="LATEXFORMHEIGHT" val="312"/>
  <p:tag name="LATEXFORMWIDTH" val="384"/>
  <p:tag name="LATEXFORMWRAP" val="True"/>
  <p:tag name="BITMAPVECTOR" val="0"/>
</p:tagLst>
</file>

<file path=ppt/tags/tag3106.xml><?xml version="1.0" encoding="utf-8"?>
<p:tagLst xmlns:a="http://schemas.openxmlformats.org/drawingml/2006/main" xmlns:r="http://schemas.openxmlformats.org/officeDocument/2006/relationships" xmlns:p="http://schemas.openxmlformats.org/presentationml/2006/main">
  <p:tag name="ORIGINALHEIGHT" val="4.702402"/>
  <p:tag name="ORIGINALWIDTH" val="5.654742"/>
  <p:tag name="LATEXADDIN" val="\documentclass{article}&#10;\usepackage[T1]{fontenc}&#10;\usepackage[utf8]{inputenc}&#10;\usepackage{amsmath,amssymb}&#10;\usepackage{lmodern}&#10;\pagestyle{empty}&#10;\begin{document}&#10;\[&#10;W(t)=A_t\cos(\omega t+\varphi)&#10;\]&#10;\end{document}&#10;"/>
  <p:tag name="IGUANATEXSIZE" val="21"/>
  <p:tag name="IGUANATEXCURSOR" val="198"/>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3107.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3108.xml><?xml version="1.0" encoding="utf-8"?>
<p:tagLst xmlns:a="http://schemas.openxmlformats.org/drawingml/2006/main" xmlns:r="http://schemas.openxmlformats.org/officeDocument/2006/relationships" xmlns:p="http://schemas.openxmlformats.org/presentationml/2006/main">
  <p:tag name="ORIGINALHEIGHT" val="4.226211"/>
  <p:tag name="ORIGINALWIDTH" val="1.726171"/>
  <p:tag name="EMFCHILD" val="True"/>
</p:tagLst>
</file>

<file path=ppt/tags/tag3109.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311.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110.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3111.xml><?xml version="1.0" encoding="utf-8"?>
<p:tagLst xmlns:a="http://schemas.openxmlformats.org/drawingml/2006/main" xmlns:r="http://schemas.openxmlformats.org/officeDocument/2006/relationships" xmlns:p="http://schemas.openxmlformats.org/presentationml/2006/main">
  <p:tag name="ORIGINALHEIGHT" val="4.761907"/>
  <p:tag name="ORIGINALWIDTH" val="3.869028"/>
  <p:tag name="EMFCHILD" val="True"/>
</p:tagLst>
</file>

<file path=ppt/tags/tag3112.xml><?xml version="1.0" encoding="utf-8"?>
<p:tagLst xmlns:a="http://schemas.openxmlformats.org/drawingml/2006/main" xmlns:r="http://schemas.openxmlformats.org/officeDocument/2006/relationships" xmlns:p="http://schemas.openxmlformats.org/presentationml/2006/main">
  <p:tag name="ORIGINALHEIGHT" val="2.916687"/>
  <p:tag name="ORIGINALWIDTH" val="1.309524"/>
  <p:tag name="EMFCHILD" val="True"/>
</p:tagLst>
</file>

<file path=ppt/tags/tag3113.xml><?xml version="1.0" encoding="utf-8"?>
<p:tagLst xmlns:a="http://schemas.openxmlformats.org/drawingml/2006/main" xmlns:r="http://schemas.openxmlformats.org/officeDocument/2006/relationships" xmlns:p="http://schemas.openxmlformats.org/presentationml/2006/main">
  <p:tag name="ORIGINALHEIGHT" val="3.035735"/>
  <p:tag name="ORIGINALWIDTH" val="2.142857"/>
  <p:tag name="EMFCHILD" val="True"/>
</p:tagLst>
</file>

<file path=ppt/tags/tag3114.xml><?xml version="1.0" encoding="utf-8"?>
<p:tagLst xmlns:a="http://schemas.openxmlformats.org/drawingml/2006/main" xmlns:r="http://schemas.openxmlformats.org/officeDocument/2006/relationships" xmlns:p="http://schemas.openxmlformats.org/presentationml/2006/main">
  <p:tag name="ORIGINALHEIGHT" val="3.035735"/>
  <p:tag name="ORIGINALWIDTH" val="2.5"/>
  <p:tag name="EMFCHILD" val="True"/>
</p:tagLst>
</file>

<file path=ppt/tags/tag3115.xml><?xml version="1.0" encoding="utf-8"?>
<p:tagLst xmlns:a="http://schemas.openxmlformats.org/drawingml/2006/main" xmlns:r="http://schemas.openxmlformats.org/officeDocument/2006/relationships" xmlns:p="http://schemas.openxmlformats.org/presentationml/2006/main">
  <p:tag name="ORIGINALHEIGHT" val="3.035735"/>
  <p:tag name="ORIGINALWIDTH" val="1.845219"/>
  <p:tag name="EMFCHILD" val="True"/>
</p:tagLst>
</file>

<file path=ppt/tags/tag3116.xml><?xml version="1.0" encoding="utf-8"?>
<p:tagLst xmlns:a="http://schemas.openxmlformats.org/drawingml/2006/main" xmlns:r="http://schemas.openxmlformats.org/officeDocument/2006/relationships" xmlns:p="http://schemas.openxmlformats.org/presentationml/2006/main">
  <p:tag name="ORIGINALHEIGHT" val="6.66667"/>
  <p:tag name="ORIGINALWIDTH" val="1.309524"/>
  <p:tag name="EMFCHILD" val="True"/>
</p:tagLst>
</file>

<file path=ppt/tags/tag3117.xml><?xml version="1.0" encoding="utf-8"?>
<p:tagLst xmlns:a="http://schemas.openxmlformats.org/drawingml/2006/main" xmlns:r="http://schemas.openxmlformats.org/officeDocument/2006/relationships" xmlns:p="http://schemas.openxmlformats.org/presentationml/2006/main">
  <p:tag name="ORIGINALHEIGHT" val="3.035735"/>
  <p:tag name="ORIGINALWIDTH" val="3.392838"/>
  <p:tag name="EMFCHILD" val="True"/>
</p:tagLst>
</file>

<file path=ppt/tags/tag3118.xml><?xml version="1.0" encoding="utf-8"?>
<p:tagLst xmlns:a="http://schemas.openxmlformats.org/drawingml/2006/main" xmlns:r="http://schemas.openxmlformats.org/officeDocument/2006/relationships" xmlns:p="http://schemas.openxmlformats.org/presentationml/2006/main">
  <p:tag name="ORIGINALHEIGHT" val="4.226211"/>
  <p:tag name="ORIGINALWIDTH" val="1.726171"/>
  <p:tag name="EMFCHILD" val="True"/>
</p:tagLst>
</file>

<file path=ppt/tags/tag3119.xml><?xml version="1.0" encoding="utf-8"?>
<p:tagLst xmlns:a="http://schemas.openxmlformats.org/drawingml/2006/main" xmlns:r="http://schemas.openxmlformats.org/officeDocument/2006/relationships" xmlns:p="http://schemas.openxmlformats.org/presentationml/2006/main">
  <p:tag name="ORIGINALHEIGHT" val="4.404764"/>
  <p:tag name="ORIGINALWIDTH" val="3.809523"/>
  <p:tag name="EMFCHILD" val="True"/>
</p:tagLst>
</file>

<file path=ppt/tags/tag312.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
  <p:tag name="EMFCHILD" val="True"/>
</p:tagLst>
</file>

<file path=ppt/tags/tag3120.xml><?xml version="1.0" encoding="utf-8"?>
<p:tagLst xmlns:a="http://schemas.openxmlformats.org/drawingml/2006/main" xmlns:r="http://schemas.openxmlformats.org/officeDocument/2006/relationships" xmlns:p="http://schemas.openxmlformats.org/presentationml/2006/main">
  <p:tag name="ORIGINALHEIGHT" val="4.404764"/>
  <p:tag name="ORIGINALWIDTH" val="3.27379"/>
  <p:tag name="EMFCHILD" val="True"/>
</p:tagLst>
</file>

<file path=ppt/tags/tag3121.xml><?xml version="1.0" encoding="utf-8"?>
<p:tagLst xmlns:a="http://schemas.openxmlformats.org/drawingml/2006/main" xmlns:r="http://schemas.openxmlformats.org/officeDocument/2006/relationships" xmlns:p="http://schemas.openxmlformats.org/presentationml/2006/main">
  <p:tag name="ORIGINALHEIGHT" val="6.66667"/>
  <p:tag name="ORIGINALWIDTH" val="1.369029"/>
  <p:tag name="EMFCHILD" val="True"/>
</p:tagLst>
</file>

<file path=ppt/tags/tag3122.xml><?xml version="1.0" encoding="utf-8"?>
<p:tagLst xmlns:a="http://schemas.openxmlformats.org/drawingml/2006/main" xmlns:r="http://schemas.openxmlformats.org/officeDocument/2006/relationships" xmlns:p="http://schemas.openxmlformats.org/presentationml/2006/main">
  <p:tag name="ORIGINALHEIGHT" val="4.166667"/>
  <p:tag name="ORIGINALWIDTH" val="1.488077"/>
  <p:tag name="LATEXADDIN" val="\documentclass{article}&#10;\usepackage[T1]{fontenc}&#10;\usepackage[utf8]{inputenc}&#10;\usepackage{amsmath,amssymb}&#10;\usepackage{lmodern}&#10;\pagestyle{empty}&#10;\begin{document}&#10;\[&#10;\left\{&#10;\begin{aligned}&#10;&amp;&#10;\frac{\partial^2 W}{\partial t^2}+\omega^2W=0&#10;\\&#10;&amp;&#10;\frac{\partial^4 \Xi}{\partial x^4}-\frac{\omega^2}{\alpha^2}\Xi=0&#10;\end{aligned}&#10;\right.&#10;\]&#10;\end{document}&#10;"/>
  <p:tag name="IGUANATEXSIZE" val="21"/>
  <p:tag name="IGUANATEXCURSOR" val="302"/>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123.xml><?xml version="1.0" encoding="utf-8"?>
<p:tagLst xmlns:a="http://schemas.openxmlformats.org/drawingml/2006/main" xmlns:r="http://schemas.openxmlformats.org/officeDocument/2006/relationships" xmlns:p="http://schemas.openxmlformats.org/presentationml/2006/main">
  <p:tag name="ORIGINALHEIGHT" val="1.488114"/>
  <p:tag name="ORIGINALWIDTH" val="0.5356956"/>
  <p:tag name="EMFCHILD" val="True"/>
</p:tagLst>
</file>

<file path=ppt/tags/tag3124.xml><?xml version="1.0" encoding="utf-8"?>
<p:tagLst xmlns:a="http://schemas.openxmlformats.org/drawingml/2006/main" xmlns:r="http://schemas.openxmlformats.org/officeDocument/2006/relationships" xmlns:p="http://schemas.openxmlformats.org/presentationml/2006/main">
  <p:tag name="ORIGINALHEIGHT" val="1.488114"/>
  <p:tag name="ORIGINALWIDTH" val="0.5356956"/>
  <p:tag name="EMFCHILD" val="True"/>
</p:tagLst>
</file>

<file path=ppt/tags/tag3125.xml><?xml version="1.0" encoding="utf-8"?>
<p:tagLst xmlns:a="http://schemas.openxmlformats.org/drawingml/2006/main" xmlns:r="http://schemas.openxmlformats.org/officeDocument/2006/relationships" xmlns:p="http://schemas.openxmlformats.org/presentationml/2006/main">
  <p:tag name="ORIGINALHEIGHT" val="8.392876"/>
  <p:tag name="ORIGINALWIDTH" val="1.488077"/>
  <p:tag name="EMFCHILD" val="True"/>
</p:tagLst>
</file>

<file path=ppt/tags/tag3126.xml><?xml version="1.0" encoding="utf-8"?>
<p:tagLst xmlns:a="http://schemas.openxmlformats.org/drawingml/2006/main" xmlns:r="http://schemas.openxmlformats.org/officeDocument/2006/relationships" xmlns:p="http://schemas.openxmlformats.org/presentationml/2006/main">
  <p:tag name="ORIGINALHEIGHT" val="1.428571"/>
  <p:tag name="ORIGINALWIDTH" val="0.5356956"/>
  <p:tag name="EMFCHILD" val="True"/>
</p:tagLst>
</file>

<file path=ppt/tags/tag3127.xml><?xml version="1.0" encoding="utf-8"?>
<p:tagLst xmlns:a="http://schemas.openxmlformats.org/drawingml/2006/main" xmlns:r="http://schemas.openxmlformats.org/officeDocument/2006/relationships" xmlns:p="http://schemas.openxmlformats.org/presentationml/2006/main">
  <p:tag name="ORIGINALHEIGHT" val="1.488114"/>
  <p:tag name="ORIGINALWIDTH" val="0.5356956"/>
  <p:tag name="EMFCHILD" val="True"/>
</p:tagLst>
</file>

<file path=ppt/tags/tag3128.xml><?xml version="1.0" encoding="utf-8"?>
<p:tagLst xmlns:a="http://schemas.openxmlformats.org/drawingml/2006/main" xmlns:r="http://schemas.openxmlformats.org/officeDocument/2006/relationships" xmlns:p="http://schemas.openxmlformats.org/presentationml/2006/main">
  <p:tag name="ORIGINALHEIGHT" val="4.166667"/>
  <p:tag name="ORIGINALWIDTH" val="1.488077"/>
  <p:tag name="EMFCHILD" val="True"/>
</p:tagLst>
</file>

<file path=ppt/tags/tag3129.xml><?xml version="1.0" encoding="utf-8"?>
<p:tagLst xmlns:a="http://schemas.openxmlformats.org/drawingml/2006/main" xmlns:r="http://schemas.openxmlformats.org/officeDocument/2006/relationships" xmlns:p="http://schemas.openxmlformats.org/presentationml/2006/main">
  <p:tag name="ORIGINALHEIGHT" val="3.392876"/>
  <p:tag name="ORIGINALWIDTH" val="2.380953"/>
  <p:tag name="EMFCHILD" val="True"/>
</p:tagLst>
</file>

<file path=ppt/tags/tag313.xml><?xml version="1.0" encoding="utf-8"?>
<p:tagLst xmlns:a="http://schemas.openxmlformats.org/drawingml/2006/main" xmlns:r="http://schemas.openxmlformats.org/officeDocument/2006/relationships" xmlns:p="http://schemas.openxmlformats.org/presentationml/2006/main">
  <p:tag name="ORIGINALHEIGHT" val="0.1785902"/>
  <p:tag name="ORIGINALWIDTH" val="2.67859"/>
  <p:tag name="EMFCHILD" val="True"/>
</p:tagLst>
</file>

<file path=ppt/tags/tag3130.xml><?xml version="1.0" encoding="utf-8"?>
<p:tagLst xmlns:a="http://schemas.openxmlformats.org/drawingml/2006/main" xmlns:r="http://schemas.openxmlformats.org/officeDocument/2006/relationships" xmlns:p="http://schemas.openxmlformats.org/presentationml/2006/main">
  <p:tag name="ORIGINALHEIGHT" val="2.142857"/>
  <p:tag name="ORIGINALWIDTH" val="1.369029"/>
  <p:tag name="EMFCHILD" val="True"/>
</p:tagLst>
</file>

<file path=ppt/tags/tag3131.xml><?xml version="1.0" encoding="utf-8"?>
<p:tagLst xmlns:a="http://schemas.openxmlformats.org/drawingml/2006/main" xmlns:r="http://schemas.openxmlformats.org/officeDocument/2006/relationships" xmlns:p="http://schemas.openxmlformats.org/presentationml/2006/main">
  <p:tag name="ORIGINALHEIGHT" val="3.214286"/>
  <p:tag name="ORIGINALWIDTH" val="4.404762"/>
  <p:tag name="EMFCHILD" val="True"/>
</p:tagLst>
</file>

<file path=ppt/tags/tag3132.xml><?xml version="1.0" encoding="utf-8"?>
<p:tagLst xmlns:a="http://schemas.openxmlformats.org/drawingml/2006/main" xmlns:r="http://schemas.openxmlformats.org/officeDocument/2006/relationships" xmlns:p="http://schemas.openxmlformats.org/presentationml/2006/main">
  <p:tag name="ORIGINALHEIGHT" val="0.1785902"/>
  <p:tag name="ORIGINALWIDTH" val="9.52381"/>
  <p:tag name="EMFCHILD" val="True"/>
</p:tagLst>
</file>

<file path=ppt/tags/tag3133.xml><?xml version="1.0" encoding="utf-8"?>
<p:tagLst xmlns:a="http://schemas.openxmlformats.org/drawingml/2006/main" xmlns:r="http://schemas.openxmlformats.org/officeDocument/2006/relationships" xmlns:p="http://schemas.openxmlformats.org/presentationml/2006/main">
  <p:tag name="ORIGINALHEIGHT" val="3.392876"/>
  <p:tag name="ORIGINALWIDTH" val="2.380953"/>
  <p:tag name="EMFCHILD" val="True"/>
</p:tagLst>
</file>

<file path=ppt/tags/tag3134.xml><?xml version="1.0" encoding="utf-8"?>
<p:tagLst xmlns:a="http://schemas.openxmlformats.org/drawingml/2006/main" xmlns:r="http://schemas.openxmlformats.org/officeDocument/2006/relationships" xmlns:p="http://schemas.openxmlformats.org/presentationml/2006/main">
  <p:tag name="ORIGINALHEIGHT" val="2.916685"/>
  <p:tag name="ORIGINALWIDTH" val="1.428571"/>
  <p:tag name="EMFCHILD" val="True"/>
</p:tagLst>
</file>

<file path=ppt/tags/tag3135.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3136.xml><?xml version="1.0" encoding="utf-8"?>
<p:tagLst xmlns:a="http://schemas.openxmlformats.org/drawingml/2006/main" xmlns:r="http://schemas.openxmlformats.org/officeDocument/2006/relationships" xmlns:p="http://schemas.openxmlformats.org/presentationml/2006/main">
  <p:tag name="ORIGINALHEIGHT" val="3.035733"/>
  <p:tag name="ORIGINALWIDTH" val="2.976191"/>
  <p:tag name="EMFCHILD" val="True"/>
</p:tagLst>
</file>

<file path=ppt/tags/tag3137.xml><?xml version="1.0" encoding="utf-8"?>
<p:tagLst xmlns:a="http://schemas.openxmlformats.org/drawingml/2006/main" xmlns:r="http://schemas.openxmlformats.org/officeDocument/2006/relationships" xmlns:p="http://schemas.openxmlformats.org/presentationml/2006/main">
  <p:tag name="ORIGINALHEIGHT" val="2.083352"/>
  <p:tag name="ORIGINALWIDTH" val="2.678553"/>
  <p:tag name="EMFCHILD" val="True"/>
</p:tagLst>
</file>

<file path=ppt/tags/tag3138.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3139.xml><?xml version="1.0" encoding="utf-8"?>
<p:tagLst xmlns:a="http://schemas.openxmlformats.org/drawingml/2006/main" xmlns:r="http://schemas.openxmlformats.org/officeDocument/2006/relationships" xmlns:p="http://schemas.openxmlformats.org/presentationml/2006/main">
  <p:tag name="ORIGINALHEIGHT" val="3.273828"/>
  <p:tag name="ORIGINALWIDTH" val="4.464267"/>
  <p:tag name="EMFCHILD" val="True"/>
</p:tagLst>
</file>

<file path=ppt/tags/tag314.xml><?xml version="1.0" encoding="utf-8"?>
<p:tagLst xmlns:a="http://schemas.openxmlformats.org/drawingml/2006/main" xmlns:r="http://schemas.openxmlformats.org/officeDocument/2006/relationships" xmlns:p="http://schemas.openxmlformats.org/presentationml/2006/main">
  <p:tag name="ORIGINALHEIGHT" val="2.083352"/>
  <p:tag name="ORIGINALWIDTH" val="1.488114"/>
  <p:tag name="EMFCHILD" val="True"/>
</p:tagLst>
</file>

<file path=ppt/tags/tag3140.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1"/>
  <p:tag name="EMFCHILD" val="True"/>
</p:tagLst>
</file>

<file path=ppt/tags/tag3141.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3142.xml><?xml version="1.0" encoding="utf-8"?>
<p:tagLst xmlns:a="http://schemas.openxmlformats.org/drawingml/2006/main" xmlns:r="http://schemas.openxmlformats.org/officeDocument/2006/relationships" xmlns:p="http://schemas.openxmlformats.org/presentationml/2006/main">
  <p:tag name="ORIGINALHEIGHT" val="3.392876"/>
  <p:tag name="ORIGINALWIDTH" val="2.380953"/>
  <p:tag name="EMFCHILD" val="True"/>
</p:tagLst>
</file>

<file path=ppt/tags/tag3143.xml><?xml version="1.0" encoding="utf-8"?>
<p:tagLst xmlns:a="http://schemas.openxmlformats.org/drawingml/2006/main" xmlns:r="http://schemas.openxmlformats.org/officeDocument/2006/relationships" xmlns:p="http://schemas.openxmlformats.org/presentationml/2006/main">
  <p:tag name="ORIGINALHEIGHT" val="2.142857"/>
  <p:tag name="ORIGINALWIDTH" val="1.547619"/>
  <p:tag name="EMFCHILD" val="True"/>
</p:tagLst>
</file>

<file path=ppt/tags/tag3144.xml><?xml version="1.0" encoding="utf-8"?>
<p:tagLst xmlns:a="http://schemas.openxmlformats.org/drawingml/2006/main" xmlns:r="http://schemas.openxmlformats.org/officeDocument/2006/relationships" xmlns:p="http://schemas.openxmlformats.org/presentationml/2006/main">
  <p:tag name="ORIGINALHEIGHT" val="3.095238"/>
  <p:tag name="ORIGINALWIDTH" val="2.619048"/>
  <p:tag name="EMFCHILD" val="True"/>
</p:tagLst>
</file>

<file path=ppt/tags/tag3145.xml><?xml version="1.0" encoding="utf-8"?>
<p:tagLst xmlns:a="http://schemas.openxmlformats.org/drawingml/2006/main" xmlns:r="http://schemas.openxmlformats.org/officeDocument/2006/relationships" xmlns:p="http://schemas.openxmlformats.org/presentationml/2006/main">
  <p:tag name="ORIGINALHEIGHT" val="0.1785902"/>
  <p:tag name="ORIGINALWIDTH" val="7.678553"/>
  <p:tag name="EMFCHILD" val="True"/>
</p:tagLst>
</file>

<file path=ppt/tags/tag3146.xml><?xml version="1.0" encoding="utf-8"?>
<p:tagLst xmlns:a="http://schemas.openxmlformats.org/drawingml/2006/main" xmlns:r="http://schemas.openxmlformats.org/officeDocument/2006/relationships" xmlns:p="http://schemas.openxmlformats.org/presentationml/2006/main">
  <p:tag name="ORIGINALHEIGHT" val="3.392876"/>
  <p:tag name="ORIGINALWIDTH" val="2.32141"/>
  <p:tag name="EMFCHILD" val="True"/>
</p:tagLst>
</file>

<file path=ppt/tags/tag3147.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5"/>
  <p:tag name="EMFCHILD" val="True"/>
</p:tagLst>
</file>

<file path=ppt/tags/tag3148.xml><?xml version="1.0" encoding="utf-8"?>
<p:tagLst xmlns:a="http://schemas.openxmlformats.org/drawingml/2006/main" xmlns:r="http://schemas.openxmlformats.org/officeDocument/2006/relationships" xmlns:p="http://schemas.openxmlformats.org/presentationml/2006/main">
  <p:tag name="ORIGINALHEIGHT" val="2.142857"/>
  <p:tag name="ORIGINALWIDTH" val="1.547619"/>
  <p:tag name="EMFCHILD" val="True"/>
</p:tagLst>
</file>

<file path=ppt/tags/tag3149.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15.xml><?xml version="1.0" encoding="utf-8"?>
<p:tagLst xmlns:a="http://schemas.openxmlformats.org/drawingml/2006/main" xmlns:r="http://schemas.openxmlformats.org/officeDocument/2006/relationships" xmlns:p="http://schemas.openxmlformats.org/presentationml/2006/main">
  <p:tag name="ORIGINALHEIGHT" val="4.702399"/>
  <p:tag name="ORIGINALWIDTH" val="1.607161"/>
  <p:tag name="EMFCHILD" val="True"/>
</p:tagLst>
</file>

<file path=ppt/tags/tag3150.xml><?xml version="1.0" encoding="utf-8"?>
<p:tagLst xmlns:a="http://schemas.openxmlformats.org/drawingml/2006/main" xmlns:r="http://schemas.openxmlformats.org/officeDocument/2006/relationships" xmlns:p="http://schemas.openxmlformats.org/presentationml/2006/main">
  <p:tag name="ORIGINALHEIGHT" val="2.083352"/>
  <p:tag name="ORIGINALWIDTH" val="2.678553"/>
  <p:tag name="EMFCHILD" val="True"/>
</p:tagLst>
</file>

<file path=ppt/tags/tag3151.xml><?xml version="1.0" encoding="utf-8"?>
<p:tagLst xmlns:a="http://schemas.openxmlformats.org/drawingml/2006/main" xmlns:r="http://schemas.openxmlformats.org/officeDocument/2006/relationships" xmlns:p="http://schemas.openxmlformats.org/presentationml/2006/main">
  <p:tag name="ORIGINALHEIGHT" val="2.142857"/>
  <p:tag name="ORIGINALWIDTH" val="1.369029"/>
  <p:tag name="EMFCHILD" val="True"/>
</p:tagLst>
</file>

<file path=ppt/tags/tag3152.xml><?xml version="1.0" encoding="utf-8"?>
<p:tagLst xmlns:a="http://schemas.openxmlformats.org/drawingml/2006/main" xmlns:r="http://schemas.openxmlformats.org/officeDocument/2006/relationships" xmlns:p="http://schemas.openxmlformats.org/presentationml/2006/main">
  <p:tag name="ORIGINALHEIGHT" val="0.1785902"/>
  <p:tag name="ORIGINALWIDTH" val="5"/>
  <p:tag name="EMFCHILD" val="True"/>
</p:tagLst>
</file>

<file path=ppt/tags/tag3153.xml><?xml version="1.0" encoding="utf-8"?>
<p:tagLst xmlns:a="http://schemas.openxmlformats.org/drawingml/2006/main" xmlns:r="http://schemas.openxmlformats.org/officeDocument/2006/relationships" xmlns:p="http://schemas.openxmlformats.org/presentationml/2006/main">
  <p:tag name="ORIGINALHEIGHT" val="2.083352"/>
  <p:tag name="ORIGINALWIDTH" val="2.5"/>
  <p:tag name="EMFCHILD" val="True"/>
</p:tagLst>
</file>

<file path=ppt/tags/tag3154.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3155.xml><?xml version="1.0" encoding="utf-8"?>
<p:tagLst xmlns:a="http://schemas.openxmlformats.org/drawingml/2006/main" xmlns:r="http://schemas.openxmlformats.org/officeDocument/2006/relationships" xmlns:p="http://schemas.openxmlformats.org/presentationml/2006/main">
  <p:tag name="ORIGINALHEIGHT" val="3.154781"/>
  <p:tag name="ORIGINALWIDTH" val="2.619048"/>
  <p:tag name="EMFCHILD" val="True"/>
</p:tagLst>
</file>

<file path=ppt/tags/tag3156.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1"/>
  <p:tag name="EMFCHILD" val="True"/>
</p:tagLst>
</file>

<file path=ppt/tags/tag3157.xml><?xml version="1.0" encoding="utf-8"?>
<p:tagLst xmlns:a="http://schemas.openxmlformats.org/drawingml/2006/main" xmlns:r="http://schemas.openxmlformats.org/officeDocument/2006/relationships" xmlns:p="http://schemas.openxmlformats.org/presentationml/2006/main">
  <p:tag name="ORIGINALHEIGHT" val="3.154781"/>
  <p:tag name="ORIGINALWIDTH" val="1.904762"/>
  <p:tag name="EMFCHILD" val="True"/>
</p:tagLst>
</file>

<file path=ppt/tags/tag3158.xml><?xml version="1.0" encoding="utf-8"?>
<p:tagLst xmlns:a="http://schemas.openxmlformats.org/drawingml/2006/main" xmlns:r="http://schemas.openxmlformats.org/officeDocument/2006/relationships" xmlns:p="http://schemas.openxmlformats.org/presentationml/2006/main">
  <p:tag name="ORIGINALHEIGHT" val="4.107161"/>
  <p:tag name="ORIGINALWIDTH" val="1.904762"/>
  <p:tag name="LATEXADDIN" val="\documentclass{article}&#10;\usepackage[T1]{fontenc}&#10;\usepackage[utf8]{inputenc}&#10;\usepackage{amsmath,amssymb}&#10;\usepackage{lmodern}&#10;\pagestyle{empty}&#10;\begin{document}&#10;\[&#10;\frac{1}{W}\,\frac{\partial^2 W}{\partial t^2}&#10;=&#10;-\frac{\alpha^2}{\Xi}\,\frac{\partial^4\Xi}{\partial x^4} = -\omega^2 &#10;\]&#10;\end{document}&#10;"/>
  <p:tag name="IGUANATEXSIZE" val="21"/>
  <p:tag name="IGUANATEXCURSOR" val="229"/>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3159.xml><?xml version="1.0" encoding="utf-8"?>
<p:tagLst xmlns:a="http://schemas.openxmlformats.org/drawingml/2006/main" xmlns:r="http://schemas.openxmlformats.org/officeDocument/2006/relationships" xmlns:p="http://schemas.openxmlformats.org/presentationml/2006/main">
  <p:tag name="ORIGINALHEIGHT" val="0.2380952"/>
  <p:tag name="ORIGINALWIDTH" val="6.130971"/>
  <p:tag name="EMFCHILD" val="True"/>
</p:tagLst>
</file>

<file path=ppt/tags/tag316.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3160.xml><?xml version="1.0" encoding="utf-8"?>
<p:tagLst xmlns:a="http://schemas.openxmlformats.org/drawingml/2006/main" xmlns:r="http://schemas.openxmlformats.org/officeDocument/2006/relationships" xmlns:p="http://schemas.openxmlformats.org/presentationml/2006/main">
  <p:tag name="ORIGINALHEIGHT" val="4.345256"/>
  <p:tag name="ORIGINALWIDTH" val="5.654781"/>
  <p:tag name="EMFCHILD" val="True"/>
</p:tagLst>
</file>

<file path=ppt/tags/tag3161.xml><?xml version="1.0" encoding="utf-8"?>
<p:tagLst xmlns:a="http://schemas.openxmlformats.org/drawingml/2006/main" xmlns:r="http://schemas.openxmlformats.org/officeDocument/2006/relationships" xmlns:p="http://schemas.openxmlformats.org/presentationml/2006/main">
  <p:tag name="ORIGINALHEIGHT" val="4.523809"/>
  <p:tag name="ORIGINALWIDTH" val="2.976191"/>
  <p:tag name="EMFCHILD" val="True"/>
</p:tagLst>
</file>

<file path=ppt/tags/tag3162.xml><?xml version="1.0" encoding="utf-8"?>
<p:tagLst xmlns:a="http://schemas.openxmlformats.org/drawingml/2006/main" xmlns:r="http://schemas.openxmlformats.org/officeDocument/2006/relationships" xmlns:p="http://schemas.openxmlformats.org/presentationml/2006/main">
  <p:tag name="ORIGINALHEIGHT" val="2.857143"/>
  <p:tag name="ORIGINALWIDTH" val="1.785714"/>
  <p:tag name="EMFCHILD" val="True"/>
</p:tagLst>
</file>

<file path=ppt/tags/tag3163.xml><?xml version="1.0" encoding="utf-8"?>
<p:tagLst xmlns:a="http://schemas.openxmlformats.org/drawingml/2006/main" xmlns:r="http://schemas.openxmlformats.org/officeDocument/2006/relationships" xmlns:p="http://schemas.openxmlformats.org/presentationml/2006/main">
  <p:tag name="ORIGINALHEIGHT" val="4.285714"/>
  <p:tag name="ORIGINALWIDTH" val="5.654781"/>
  <p:tag name="EMFCHILD" val="True"/>
</p:tagLst>
</file>

<file path=ppt/tags/tag3164.xml><?xml version="1.0" encoding="utf-8"?>
<p:tagLst xmlns:a="http://schemas.openxmlformats.org/drawingml/2006/main" xmlns:r="http://schemas.openxmlformats.org/officeDocument/2006/relationships" xmlns:p="http://schemas.openxmlformats.org/presentationml/2006/main">
  <p:tag name="ORIGINALHEIGHT" val="0.2380952"/>
  <p:tag name="ORIGINALWIDTH" val="12.02381"/>
  <p:tag name="EMFCHILD" val="True"/>
</p:tagLst>
</file>

<file path=ppt/tags/tag3165.xml><?xml version="1.0" encoding="utf-8"?>
<p:tagLst xmlns:a="http://schemas.openxmlformats.org/drawingml/2006/main" xmlns:r="http://schemas.openxmlformats.org/officeDocument/2006/relationships" xmlns:p="http://schemas.openxmlformats.org/presentationml/2006/main">
  <p:tag name="ORIGINALHEIGHT" val="4.523809"/>
  <p:tag name="ORIGINALWIDTH" val="3.035733"/>
  <p:tag name="EMFCHILD" val="True"/>
</p:tagLst>
</file>

<file path=ppt/tags/tag3166.xml><?xml version="1.0" encoding="utf-8"?>
<p:tagLst xmlns:a="http://schemas.openxmlformats.org/drawingml/2006/main" xmlns:r="http://schemas.openxmlformats.org/officeDocument/2006/relationships" xmlns:p="http://schemas.openxmlformats.org/presentationml/2006/main">
  <p:tag name="ORIGINALHEIGHT" val="3.928571"/>
  <p:tag name="ORIGINALWIDTH" val="1.726209"/>
  <p:tag name="EMFCHILD" val="True"/>
</p:tagLst>
</file>

<file path=ppt/tags/tag3167.xml><?xml version="1.0" encoding="utf-8"?>
<p:tagLst xmlns:a="http://schemas.openxmlformats.org/drawingml/2006/main" xmlns:r="http://schemas.openxmlformats.org/officeDocument/2006/relationships" xmlns:p="http://schemas.openxmlformats.org/presentationml/2006/main">
  <p:tag name="ORIGINALHEIGHT" val="2.857143"/>
  <p:tag name="ORIGINALWIDTH" val="1.785714"/>
  <p:tag name="EMFCHILD" val="True"/>
</p:tagLst>
</file>

<file path=ppt/tags/tag3168.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3169.xml><?xml version="1.0" encoding="utf-8"?>
<p:tagLst xmlns:a="http://schemas.openxmlformats.org/drawingml/2006/main" xmlns:r="http://schemas.openxmlformats.org/officeDocument/2006/relationships" xmlns:p="http://schemas.openxmlformats.org/presentationml/2006/main">
  <p:tag name="ORIGINALHEIGHT" val="0.2380952"/>
  <p:tag name="ORIGINALWIDTH" val="3.511924"/>
  <p:tag name="EMFCHILD" val="True"/>
</p:tagLst>
</file>

<file path=ppt/tags/tag317.xml><?xml version="1.0" encoding="utf-8"?>
<p:tagLst xmlns:a="http://schemas.openxmlformats.org/drawingml/2006/main" xmlns:r="http://schemas.openxmlformats.org/officeDocument/2006/relationships" xmlns:p="http://schemas.openxmlformats.org/presentationml/2006/main">
  <p:tag name="ORIGINALHEIGHT" val="2.142857"/>
  <p:tag name="ORIGINALWIDTH" val="1.726209"/>
  <p:tag name="EMFCHILD" val="True"/>
</p:tagLst>
</file>

<file path=ppt/tags/tag3170.xml><?xml version="1.0" encoding="utf-8"?>
<p:tagLst xmlns:a="http://schemas.openxmlformats.org/drawingml/2006/main" xmlns:r="http://schemas.openxmlformats.org/officeDocument/2006/relationships" xmlns:p="http://schemas.openxmlformats.org/presentationml/2006/main">
  <p:tag name="ORIGINALHEIGHT" val="2.797638"/>
  <p:tag name="ORIGINALWIDTH" val="3.214286"/>
  <p:tag name="EMFCHILD" val="True"/>
</p:tagLst>
</file>

<file path=ppt/tags/tag3171.xml><?xml version="1.0" encoding="utf-8"?>
<p:tagLst xmlns:a="http://schemas.openxmlformats.org/drawingml/2006/main" xmlns:r="http://schemas.openxmlformats.org/officeDocument/2006/relationships" xmlns:p="http://schemas.openxmlformats.org/presentationml/2006/main">
  <p:tag name="ORIGINALHEIGHT" val="2.857143"/>
  <p:tag name="ORIGINALWIDTH" val="1.726209"/>
  <p:tag name="EMFCHILD" val="True"/>
</p:tagLst>
</file>

<file path=ppt/tags/tag3172.xml><?xml version="1.0" encoding="utf-8"?>
<p:tagLst xmlns:a="http://schemas.openxmlformats.org/drawingml/2006/main" xmlns:r="http://schemas.openxmlformats.org/officeDocument/2006/relationships" xmlns:p="http://schemas.openxmlformats.org/presentationml/2006/main">
  <p:tag name="ORIGINALHEIGHT" val="0.2380952"/>
  <p:tag name="ORIGINALWIDTH" val="6.190476"/>
  <p:tag name="EMFCHILD" val="True"/>
</p:tagLst>
</file>

<file path=ppt/tags/tag3173.xml><?xml version="1.0" encoding="utf-8"?>
<p:tagLst xmlns:a="http://schemas.openxmlformats.org/drawingml/2006/main" xmlns:r="http://schemas.openxmlformats.org/officeDocument/2006/relationships" xmlns:p="http://schemas.openxmlformats.org/presentationml/2006/main">
  <p:tag name="ORIGINALHEIGHT" val="4.166667"/>
  <p:tag name="ORIGINALWIDTH" val="3.333333"/>
  <p:tag name="EMFCHILD" val="True"/>
</p:tagLst>
</file>

<file path=ppt/tags/tag3174.xml><?xml version="1.0" encoding="utf-8"?>
<p:tagLst xmlns:a="http://schemas.openxmlformats.org/drawingml/2006/main" xmlns:r="http://schemas.openxmlformats.org/officeDocument/2006/relationships" xmlns:p="http://schemas.openxmlformats.org/presentationml/2006/main">
  <p:tag name="ORIGINALHEIGHT" val="4.523809"/>
  <p:tag name="ORIGINALWIDTH" val="2.976191"/>
  <p:tag name="EMFCHILD" val="True"/>
</p:tagLst>
</file>

<file path=ppt/tags/tag3175.xml><?xml version="1.0" encoding="utf-8"?>
<p:tagLst xmlns:a="http://schemas.openxmlformats.org/drawingml/2006/main" xmlns:r="http://schemas.openxmlformats.org/officeDocument/2006/relationships" xmlns:p="http://schemas.openxmlformats.org/presentationml/2006/main">
  <p:tag name="ORIGINALHEIGHT" val="2.916685"/>
  <p:tag name="ORIGINALWIDTH" val="1.964305"/>
  <p:tag name="EMFCHILD" val="True"/>
</p:tagLst>
</file>

<file path=ppt/tags/tag3176.xml><?xml version="1.0" encoding="utf-8"?>
<p:tagLst xmlns:a="http://schemas.openxmlformats.org/drawingml/2006/main" xmlns:r="http://schemas.openxmlformats.org/officeDocument/2006/relationships" xmlns:p="http://schemas.openxmlformats.org/presentationml/2006/main">
  <p:tag name="ORIGINALHEIGHT" val="4.166667"/>
  <p:tag name="ORIGINALWIDTH" val="3.273829"/>
  <p:tag name="EMFCHILD" val="True"/>
</p:tagLst>
</file>

<file path=ppt/tags/tag3177.xml><?xml version="1.0" encoding="utf-8"?>
<p:tagLst xmlns:a="http://schemas.openxmlformats.org/drawingml/2006/main" xmlns:r="http://schemas.openxmlformats.org/officeDocument/2006/relationships" xmlns:p="http://schemas.openxmlformats.org/presentationml/2006/main">
  <p:tag name="ORIGINALHEIGHT" val="0.2380952"/>
  <p:tag name="ORIGINALWIDTH" val="9.642858"/>
  <p:tag name="EMFCHILD" val="True"/>
</p:tagLst>
</file>

<file path=ppt/tags/tag3178.xml><?xml version="1.0" encoding="utf-8"?>
<p:tagLst xmlns:a="http://schemas.openxmlformats.org/drawingml/2006/main" xmlns:r="http://schemas.openxmlformats.org/officeDocument/2006/relationships" xmlns:p="http://schemas.openxmlformats.org/presentationml/2006/main">
  <p:tag name="ORIGINALHEIGHT" val="4.523809"/>
  <p:tag name="ORIGINALWIDTH" val="2.976191"/>
  <p:tag name="EMFCHILD" val="True"/>
</p:tagLst>
</file>

<file path=ppt/tags/tag3179.xml><?xml version="1.0" encoding="utf-8"?>
<p:tagLst xmlns:a="http://schemas.openxmlformats.org/drawingml/2006/main" xmlns:r="http://schemas.openxmlformats.org/officeDocument/2006/relationships" xmlns:p="http://schemas.openxmlformats.org/presentationml/2006/main">
  <p:tag name="ORIGINALHEIGHT" val="2.797638"/>
  <p:tag name="ORIGINALWIDTH" val="2.857143"/>
  <p:tag name="EMFCHILD" val="True"/>
</p:tagLst>
</file>

<file path=ppt/tags/tag318.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180.xml><?xml version="1.0" encoding="utf-8"?>
<p:tagLst xmlns:a="http://schemas.openxmlformats.org/drawingml/2006/main" xmlns:r="http://schemas.openxmlformats.org/officeDocument/2006/relationships" xmlns:p="http://schemas.openxmlformats.org/presentationml/2006/main">
  <p:tag name="ORIGINALHEIGHT" val="2.916685"/>
  <p:tag name="ORIGINALWIDTH" val="1.964305"/>
  <p:tag name="EMFCHILD" val="True"/>
</p:tagLst>
</file>

<file path=ppt/tags/tag3181.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3182.xml><?xml version="1.0" encoding="utf-8"?>
<p:tagLst xmlns:a="http://schemas.openxmlformats.org/drawingml/2006/main" xmlns:r="http://schemas.openxmlformats.org/officeDocument/2006/relationships" xmlns:p="http://schemas.openxmlformats.org/presentationml/2006/main">
  <p:tag name="ORIGINALHEIGHT" val="0.2380952"/>
  <p:tag name="ORIGINALWIDTH" val="3.511924"/>
  <p:tag name="EMFCHILD" val="True"/>
</p:tagLst>
</file>

<file path=ppt/tags/tag3183.xml><?xml version="1.0" encoding="utf-8"?>
<p:tagLst xmlns:a="http://schemas.openxmlformats.org/drawingml/2006/main" xmlns:r="http://schemas.openxmlformats.org/officeDocument/2006/relationships" xmlns:p="http://schemas.openxmlformats.org/presentationml/2006/main">
  <p:tag name="ORIGINALHEIGHT" val="2.797638"/>
  <p:tag name="ORIGINALWIDTH" val="3.333333"/>
  <p:tag name="EMFCHILD" val="True"/>
</p:tagLst>
</file>

<file path=ppt/tags/tag3184.xml><?xml version="1.0" encoding="utf-8"?>
<p:tagLst xmlns:a="http://schemas.openxmlformats.org/drawingml/2006/main" xmlns:r="http://schemas.openxmlformats.org/officeDocument/2006/relationships" xmlns:p="http://schemas.openxmlformats.org/presentationml/2006/main">
  <p:tag name="ORIGINALHEIGHT" val="2.857143"/>
  <p:tag name="ORIGINALWIDTH" val="1.726209"/>
  <p:tag name="EMFCHILD" val="True"/>
</p:tagLst>
</file>

<file path=ppt/tags/tag3185.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LATEXADDIN" val="\documentclass{article}&#10;\usepackage[T1]{fontenc}&#10;\usepackage[utf8]{inputenc}&#10;\usepackage{amsmath,amssymb}&#10;\usepackage{lmodern}&#10;\pagestyle{empty}&#10;\begin{document}&#10;$u(x,t)=\Xi(x)W(t)$&#10;\end{document}&#10;"/>
  <p:tag name="IGUANATEXSIZE" val="21"/>
  <p:tag name="IGUANATEXCURSOR" val="17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186.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187.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3"/>
  <p:tag name="EMFCHILD" val="True"/>
</p:tagLst>
</file>

<file path=ppt/tags/tag3188.xml><?xml version="1.0" encoding="utf-8"?>
<p:tagLst xmlns:a="http://schemas.openxmlformats.org/drawingml/2006/main" xmlns:r="http://schemas.openxmlformats.org/officeDocument/2006/relationships" xmlns:p="http://schemas.openxmlformats.org/presentationml/2006/main">
  <p:tag name="ORIGINALHEIGHT" val="1.964307"/>
  <p:tag name="ORIGINALWIDTH" val="0.6547807"/>
  <p:tag name="EMFCHILD" val="True"/>
</p:tagLst>
</file>

<file path=ppt/tags/tag3189.xml><?xml version="1.0" encoding="utf-8"?>
<p:tagLst xmlns:a="http://schemas.openxmlformats.org/drawingml/2006/main" xmlns:r="http://schemas.openxmlformats.org/officeDocument/2006/relationships" xmlns:p="http://schemas.openxmlformats.org/presentationml/2006/main">
  <p:tag name="ORIGINALHEIGHT" val="4.226214"/>
  <p:tag name="ORIGINALWIDTH" val="1.72621"/>
  <p:tag name="EMFCHILD" val="True"/>
</p:tagLst>
</file>

<file path=ppt/tags/tag319.xml><?xml version="1.0" encoding="utf-8"?>
<p:tagLst xmlns:a="http://schemas.openxmlformats.org/drawingml/2006/main" xmlns:r="http://schemas.openxmlformats.org/officeDocument/2006/relationships" xmlns:p="http://schemas.openxmlformats.org/presentationml/2006/main">
  <p:tag name="ORIGINALHEIGHT" val="2.142857"/>
  <p:tag name="ORIGINALWIDTH" val="1.428571"/>
  <p:tag name="EMFCHILD" val="True"/>
</p:tagLst>
</file>

<file path=ppt/tags/tag3190.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191.xml><?xml version="1.0" encoding="utf-8"?>
<p:tagLst xmlns:a="http://schemas.openxmlformats.org/drawingml/2006/main" xmlns:r="http://schemas.openxmlformats.org/officeDocument/2006/relationships" xmlns:p="http://schemas.openxmlformats.org/presentationml/2006/main">
  <p:tag name="ORIGINALHEIGHT" val="1.547621"/>
  <p:tag name="ORIGINALWIDTH" val="3.869067"/>
  <p:tag name="EMFCHILD" val="True"/>
</p:tagLst>
</file>

<file path=ppt/tags/tag3192.xml><?xml version="1.0" encoding="utf-8"?>
<p:tagLst xmlns:a="http://schemas.openxmlformats.org/drawingml/2006/main" xmlns:r="http://schemas.openxmlformats.org/officeDocument/2006/relationships" xmlns:p="http://schemas.openxmlformats.org/presentationml/2006/main">
  <p:tag name="ORIGINALHEIGHT" val="4.523815"/>
  <p:tag name="ORIGINALWIDTH" val="3.392877"/>
  <p:tag name="EMFCHILD" val="True"/>
</p:tagLst>
</file>

<file path=ppt/tags/tag3193.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194.xml><?xml version="1.0" encoding="utf-8"?>
<p:tagLst xmlns:a="http://schemas.openxmlformats.org/drawingml/2006/main" xmlns:r="http://schemas.openxmlformats.org/officeDocument/2006/relationships" xmlns:p="http://schemas.openxmlformats.org/presentationml/2006/main">
  <p:tag name="ORIGINALHEIGHT" val="3.035737"/>
  <p:tag name="ORIGINALWIDTH" val="2.916686"/>
  <p:tag name="EMFCHILD" val="True"/>
</p:tagLst>
</file>

<file path=ppt/tags/tag3195.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196.xml><?xml version="1.0" encoding="utf-8"?>
<p:tagLst xmlns:a="http://schemas.openxmlformats.org/drawingml/2006/main" xmlns:r="http://schemas.openxmlformats.org/officeDocument/2006/relationships" xmlns:p="http://schemas.openxmlformats.org/presentationml/2006/main">
  <p:tag name="ORIGINALHEIGHT" val="4.702405"/>
  <p:tag name="ORIGINALWIDTH" val="5.773829"/>
  <p:tag name="EMFCHILD" val="True"/>
</p:tagLst>
</file>

<file path=ppt/tags/tag3197.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3198.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5"/>
  <p:tag name="EMFCHILD" val="True"/>
</p:tagLst>
</file>

<file path=ppt/tags/tag3199.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7"/>
  <p:tag name="EMFCHILD" val="True"/>
</p:tagLst>
</file>

<file path=ppt/tags/tag32.xml><?xml version="1.0" encoding="utf-8"?>
<p:tagLst xmlns:a="http://schemas.openxmlformats.org/drawingml/2006/main" xmlns:r="http://schemas.openxmlformats.org/officeDocument/2006/relationships" xmlns:p="http://schemas.openxmlformats.org/presentationml/2006/main">
  <p:tag name="ORIGINALHEIGHT" val="3.064516"/>
  <p:tag name="ORIGINALWIDTH" val="2.177419"/>
  <p:tag name="EMFCHILD" val="True"/>
</p:tagLst>
</file>

<file path=ppt/tags/tag320.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200.xml><?xml version="1.0" encoding="utf-8"?>
<p:tagLst xmlns:a="http://schemas.openxmlformats.org/drawingml/2006/main" xmlns:r="http://schemas.openxmlformats.org/officeDocument/2006/relationships" xmlns:p="http://schemas.openxmlformats.org/presentationml/2006/main">
  <p:tag name="ORIGINALHEIGHT" val="6.785715"/>
  <p:tag name="ORIGINALWIDTH" val="35.17859"/>
  <p:tag name="LATEXADDIN" val="\documentclass{article}&#10;\usepackage[T1]{fontenc}&#10;\usepackage[utf8]{inputenc}&#10;\usepackage{amsmath,amssymb}&#10;\usepackage{lmodern}&#10;\pagestyle{empty}&#10;\begin{document}&#10;$\Xi=0$, $\Xi''=0$&#10;\end{document}&#10;"/>
  <p:tag name="IGUANATEXSIZE" val="21"/>
  <p:tag name="IGUANATEXCURSOR" val="180"/>
  <p:tag name="TRANSPARENCY" val="True"/>
  <p:tag name="FILENAME" val=""/>
  <p:tag name="LATEXENGINEID" val="1"/>
  <p:tag name="TEMPFOLDER" val="D:\temp\"/>
  <p:tag name="LATEXFORMHEIGHT" val="312"/>
  <p:tag name="LATEXFORMWIDTH" val="384"/>
  <p:tag name="LATEXFORMWRAP" val="True"/>
  <p:tag name="BITMAPVECTOR" val="1"/>
</p:tagLst>
</file>

<file path=ppt/tags/tag3201.xml><?xml version="1.0" encoding="utf-8"?>
<p:tagLst xmlns:a="http://schemas.openxmlformats.org/drawingml/2006/main" xmlns:r="http://schemas.openxmlformats.org/officeDocument/2006/relationships" xmlns:p="http://schemas.openxmlformats.org/presentationml/2006/main">
  <p:tag name="ORIGINALHEIGHT" val="6.726199"/>
  <p:tag name="ORIGINALWIDTH" val="33.69051"/>
  <p:tag name="LATEXADDIN" val="\documentclass{article}&#10;\usepackage[T1]{fontenc}&#10;\usepackage[utf8]{inputenc}&#10;\usepackage{amsmath,amssymb}&#10;\usepackage{lmodern}&#10;\pagestyle{empty}&#10;\begin{document}&#10;$\Xi=0$, $\Xi'=0$&#10;\end{document}&#10;"/>
  <p:tag name="IGUANATEXSIZE" val="21"/>
  <p:tag name="IGUANATEXCURSOR" val="175"/>
  <p:tag name="TRANSPARENCY" val="True"/>
  <p:tag name="FILENAME" val=""/>
  <p:tag name="LATEXENGINEID" val="1"/>
  <p:tag name="TEMPFOLDER" val="D:\temp\"/>
  <p:tag name="LATEXFORMHEIGHT" val="312"/>
  <p:tag name="LATEXFORMWIDTH" val="384"/>
  <p:tag name="LATEXFORMWRAP" val="True"/>
  <p:tag name="BITMAPVECTOR" val="1"/>
</p:tagLst>
</file>

<file path=ppt/tags/tag3202.xml><?xml version="1.0" encoding="utf-8"?>
<p:tagLst xmlns:a="http://schemas.openxmlformats.org/drawingml/2006/main" xmlns:r="http://schemas.openxmlformats.org/officeDocument/2006/relationships" xmlns:p="http://schemas.openxmlformats.org/presentationml/2006/main">
  <p:tag name="ORIGINALHEIGHT" val="6.785704"/>
  <p:tag name="ORIGINALWIDTH" val="65.83336"/>
  <p:tag name="LATEXADDIN" val="\documentclass{article}&#10;\usepackage[T1]{fontenc}&#10;\usepackage[utf8]{inputenc}&#10;\usepackage{amsmath,amssymb}&#10;\usepackage{lmodern}&#10;\pagestyle{empty}&#10;\begin{document}&#10;$\Xi''=0$, $\pm EIY'''+kY=0$&#10;\end{document}&#10;"/>
  <p:tag name="IGUANATEXSIZE" val="21"/>
  <p:tag name="IGUANATEXCURSOR" val="189"/>
  <p:tag name="TRANSPARENCY" val="True"/>
  <p:tag name="FILENAME" val=""/>
  <p:tag name="LATEXENGINEID" val="1"/>
  <p:tag name="TEMPFOLDER" val="D:\temp\"/>
  <p:tag name="LATEXFORMHEIGHT" val="312"/>
  <p:tag name="LATEXFORMWIDTH" val="384"/>
  <p:tag name="LATEXFORMWRAP" val="True"/>
  <p:tag name="BITMAPVECTOR" val="1"/>
</p:tagLst>
</file>

<file path=ppt/tags/tag3203.xml><?xml version="1.0" encoding="utf-8"?>
<p:tagLst xmlns:a="http://schemas.openxmlformats.org/drawingml/2006/main" xmlns:r="http://schemas.openxmlformats.org/officeDocument/2006/relationships" xmlns:p="http://schemas.openxmlformats.org/presentationml/2006/main">
  <p:tag name="ORIGINALHEIGHT" val="6.785704"/>
  <p:tag name="ORIGINALWIDTH" val="38.92856"/>
  <p:tag name="LATEXADDIN" val="\documentclass{article}&#10;\usepackage[T1]{fontenc}&#10;\usepackage[utf8]{inputenc}&#10;\usepackage{amsmath,amssymb}&#10;\usepackage{lmodern}&#10;\pagestyle{empty}&#10;\begin{document}&#10;$\Xi''=0$, $\Xi'''=0$&#10;\end{document}&#10;"/>
  <p:tag name="IGUANATEXSIZE" val="21"/>
  <p:tag name="IGUANATEXCURSOR" val="183"/>
  <p:tag name="TRANSPARENCY" val="True"/>
  <p:tag name="FILENAME" val=""/>
  <p:tag name="LATEXENGINEID" val="1"/>
  <p:tag name="TEMPFOLDER" val="D:\temp\"/>
  <p:tag name="LATEXFORMHEIGHT" val="312"/>
  <p:tag name="LATEXFORMWIDTH" val="384"/>
  <p:tag name="LATEXFORMWRAP" val="True"/>
  <p:tag name="BITMAPVECTOR" val="1"/>
</p:tagLst>
</file>

<file path=ppt/tags/tag3204.xml><?xml version="1.0" encoding="utf-8"?>
<p:tagLst xmlns:a="http://schemas.openxmlformats.org/drawingml/2006/main" xmlns:r="http://schemas.openxmlformats.org/officeDocument/2006/relationships" xmlns:p="http://schemas.openxmlformats.org/presentationml/2006/main">
  <p:tag name="ORIGINALHEIGHT" val="6.964307"/>
  <p:tag name="ORIGINALWIDTH" val="62.85712"/>
  <p:tag name="LATEXADDIN" val="\documentclass{article}&#10;\usepackage[T1]{fontenc}&#10;\usepackage[utf8]{inputenc}&#10;\usepackage{amsmath,amssymb}&#10;\usepackage{lmodern}&#10;\pagestyle{empty}&#10;\begin{document}&#10;$\Xi''=0$, $\pm EI\Xi'''=m\omega^2\Xi$&#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Lst>
</file>

<file path=ppt/tags/tag3205.xml><?xml version="1.0" encoding="utf-8"?>
<p:tagLst xmlns:a="http://schemas.openxmlformats.org/drawingml/2006/main" xmlns:r="http://schemas.openxmlformats.org/officeDocument/2006/relationships" xmlns:p="http://schemas.openxmlformats.org/presentationml/2006/main">
  <p:tag name="ORIGINALHEIGHT" val="6.964293"/>
  <p:tag name="ORIGINALWIDTH" val="86.84528"/>
  <p:tag name="LATEXADDIN" val="\documentclass{article}&#10;\usepackage[T1]{fontenc}&#10;\usepackage[utf8]{inputenc}&#10;\usepackage{amsmath,amssymb}&#10;\usepackage{lmodern}&#10;\pagestyle{empty}&#10;\begin{document}&#10;\noindent&#10;$\pm EI\Xi'''=m\omega^2\Xi$, $\mp EI\Xi''=J\omega^2\Xi’$&#10;\end{document}&#10;"/>
  <p:tag name="IGUANATEXSIZE" val="21"/>
  <p:tag name="IGUANATEXCURSOR" val="227"/>
  <p:tag name="TRANSPARENCY" val="True"/>
  <p:tag name="FILENAME" val=""/>
  <p:tag name="LATEXENGINEID" val="1"/>
  <p:tag name="TEMPFOLDER" val="D:\temp\"/>
  <p:tag name="LATEXFORMHEIGHT" val="312"/>
  <p:tag name="LATEXFORMWIDTH" val="384"/>
  <p:tag name="LATEXFORMWRAP" val="True"/>
  <p:tag name="BITMAPVECTOR" val="1"/>
</p:tagLst>
</file>

<file path=ppt/tags/tag3206.xml><?xml version="1.0" encoding="utf-8"?>
<p:tagLst xmlns:a="http://schemas.openxmlformats.org/drawingml/2006/main" xmlns:r="http://schemas.openxmlformats.org/officeDocument/2006/relationships" xmlns:p="http://schemas.openxmlformats.org/presentationml/2006/main">
  <p:tag name="ORIGINALHEIGHT" val="4.583344"/>
  <p:tag name="ORIGINALWIDTH" val="3.809525"/>
  <p:tag name="LATEXADDIN" val="\documentclass{article}&#10;\usepackage[T1]{fontenc}&#10;\usepackage[utf8]{inputenc}&#10;\usepackage{amsmath,amssymb}&#10;\usepackage{lmodern}&#10;\pagestyle{empty}&#10;\begin{document}&#10;\noindent&#10;$\pm EI\Xi'''=m\omega^2\Xi$, $\mp EI\Xi''=J\omega^2\Xi’$&#10;\end{document}&#10;"/>
  <p:tag name="IGUANATEXSIZE" val="21"/>
  <p:tag name="IGUANATEXCURSOR" val="22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07.xml><?xml version="1.0" encoding="utf-8"?>
<p:tagLst xmlns:a="http://schemas.openxmlformats.org/drawingml/2006/main" xmlns:r="http://schemas.openxmlformats.org/officeDocument/2006/relationships" xmlns:p="http://schemas.openxmlformats.org/presentationml/2006/main">
  <p:tag name="ORIGINALHEIGHT" val="4.642849"/>
  <p:tag name="ORIGINALWIDTH" val="4.107162"/>
  <p:tag name="EMFCHILD" val="True"/>
</p:tagLst>
</file>

<file path=ppt/tags/tag3208.xml><?xml version="1.0" encoding="utf-8"?>
<p:tagLst xmlns:a="http://schemas.openxmlformats.org/drawingml/2006/main" xmlns:r="http://schemas.openxmlformats.org/officeDocument/2006/relationships" xmlns:p="http://schemas.openxmlformats.org/presentationml/2006/main">
  <p:tag name="ORIGINALHEIGHT" val="4.642849"/>
  <p:tag name="ORIGINALWIDTH" val="2.678591"/>
  <p:tag name="EMFCHILD" val="True"/>
</p:tagLst>
</file>

<file path=ppt/tags/tag3209.xml><?xml version="1.0" encoding="utf-8"?>
<p:tagLst xmlns:a="http://schemas.openxmlformats.org/drawingml/2006/main" xmlns:r="http://schemas.openxmlformats.org/officeDocument/2006/relationships" xmlns:p="http://schemas.openxmlformats.org/presentationml/2006/main">
  <p:tag name="ORIGINALHEIGHT" val="4.642849"/>
  <p:tag name="ORIGINALWIDTH" val="3.273829"/>
  <p:tag name="EMFCHILD" val="True"/>
</p:tagLst>
</file>

<file path=ppt/tags/tag321.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210.xml><?xml version="1.0" encoding="utf-8"?>
<p:tagLst xmlns:a="http://schemas.openxmlformats.org/drawingml/2006/main" xmlns:r="http://schemas.openxmlformats.org/officeDocument/2006/relationships" xmlns:p="http://schemas.openxmlformats.org/presentationml/2006/main">
  <p:tag name="ORIGINALHEIGHT" val="2.440491"/>
  <p:tag name="ORIGINALWIDTH" val="1.011924"/>
  <p:tag name="EMFCHILD" val="True"/>
</p:tagLst>
</file>

<file path=ppt/tags/tag3211.xml><?xml version="1.0" encoding="utf-8"?>
<p:tagLst xmlns:a="http://schemas.openxmlformats.org/drawingml/2006/main" xmlns:r="http://schemas.openxmlformats.org/officeDocument/2006/relationships" xmlns:p="http://schemas.openxmlformats.org/presentationml/2006/main">
  <p:tag name="ORIGINALHEIGHT" val="2.440491"/>
  <p:tag name="ORIGINALWIDTH" val="1.011924"/>
  <p:tag name="EMFCHILD" val="True"/>
</p:tagLst>
</file>

<file path=ppt/tags/tag3212.xml><?xml version="1.0" encoding="utf-8"?>
<p:tagLst xmlns:a="http://schemas.openxmlformats.org/drawingml/2006/main" xmlns:r="http://schemas.openxmlformats.org/officeDocument/2006/relationships" xmlns:p="http://schemas.openxmlformats.org/presentationml/2006/main">
  <p:tag name="ORIGINALHEIGHT" val="2.440491"/>
  <p:tag name="ORIGINALWIDTH" val="1.011924"/>
  <p:tag name="EMFCHILD" val="True"/>
</p:tagLst>
</file>

<file path=ppt/tags/tag3213.xml><?xml version="1.0" encoding="utf-8"?>
<p:tagLst xmlns:a="http://schemas.openxmlformats.org/drawingml/2006/main" xmlns:r="http://schemas.openxmlformats.org/officeDocument/2006/relationships" xmlns:p="http://schemas.openxmlformats.org/presentationml/2006/main">
  <p:tag name="ORIGINALHEIGHT" val="1.547616"/>
  <p:tag name="ORIGINALWIDTH" val="3.809525"/>
  <p:tag name="EMFCHILD" val="True"/>
</p:tagLst>
</file>

<file path=ppt/tags/tag3214.xml><?xml version="1.0" encoding="utf-8"?>
<p:tagLst xmlns:a="http://schemas.openxmlformats.org/drawingml/2006/main" xmlns:r="http://schemas.openxmlformats.org/officeDocument/2006/relationships" xmlns:p="http://schemas.openxmlformats.org/presentationml/2006/main">
  <p:tag name="ORIGINALHEIGHT" val="3.095233"/>
  <p:tag name="ORIGINALWIDTH" val="4.642859"/>
  <p:tag name="EMFCHILD" val="True"/>
</p:tagLst>
</file>

<file path=ppt/tags/tag3215.xml><?xml version="1.0" encoding="utf-8"?>
<p:tagLst xmlns:a="http://schemas.openxmlformats.org/drawingml/2006/main" xmlns:r="http://schemas.openxmlformats.org/officeDocument/2006/relationships" xmlns:p="http://schemas.openxmlformats.org/presentationml/2006/main">
  <p:tag name="ORIGINALHEIGHT" val="3.095233"/>
  <p:tag name="ORIGINALWIDTH" val="3.333334"/>
  <p:tag name="EMFCHILD" val="True"/>
</p:tagLst>
</file>

<file path=ppt/tags/tag3216.xml><?xml version="1.0" encoding="utf-8"?>
<p:tagLst xmlns:a="http://schemas.openxmlformats.org/drawingml/2006/main" xmlns:r="http://schemas.openxmlformats.org/officeDocument/2006/relationships" xmlns:p="http://schemas.openxmlformats.org/presentationml/2006/main">
  <p:tag name="ORIGINALHEIGHT" val="3.154776"/>
  <p:tag name="ORIGINALWIDTH" val="1.785715"/>
  <p:tag name="EMFCHILD" val="True"/>
</p:tagLst>
</file>

<file path=ppt/tags/tag3217.xml><?xml version="1.0" encoding="utf-8"?>
<p:tagLst xmlns:a="http://schemas.openxmlformats.org/drawingml/2006/main" xmlns:r="http://schemas.openxmlformats.org/officeDocument/2006/relationships" xmlns:p="http://schemas.openxmlformats.org/presentationml/2006/main">
  <p:tag name="ORIGINALHEIGHT" val="4.642849"/>
  <p:tag name="ORIGINALWIDTH" val="3.333334"/>
  <p:tag name="EMFCHILD" val="True"/>
</p:tagLst>
</file>

<file path=ppt/tags/tag3218.xml><?xml version="1.0" encoding="utf-8"?>
<p:tagLst xmlns:a="http://schemas.openxmlformats.org/drawingml/2006/main" xmlns:r="http://schemas.openxmlformats.org/officeDocument/2006/relationships" xmlns:p="http://schemas.openxmlformats.org/presentationml/2006/main">
  <p:tag name="ORIGINALHEIGHT" val="2.023806"/>
  <p:tag name="ORIGINALWIDTH" val="0.6547808"/>
  <p:tag name="EMFCHILD" val="True"/>
</p:tagLst>
</file>

<file path=ppt/tags/tag3219.xml><?xml version="1.0" encoding="utf-8"?>
<p:tagLst xmlns:a="http://schemas.openxmlformats.org/drawingml/2006/main" xmlns:r="http://schemas.openxmlformats.org/officeDocument/2006/relationships" xmlns:p="http://schemas.openxmlformats.org/presentationml/2006/main">
  <p:tag name="ORIGINALHEIGHT" val="4.583344"/>
  <p:tag name="ORIGINALWIDTH" val="3.75002"/>
  <p:tag name="EMFCHILD" val="True"/>
</p:tagLst>
</file>

<file path=ppt/tags/tag322.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220.xml><?xml version="1.0" encoding="utf-8"?>
<p:tagLst xmlns:a="http://schemas.openxmlformats.org/drawingml/2006/main" xmlns:r="http://schemas.openxmlformats.org/officeDocument/2006/relationships" xmlns:p="http://schemas.openxmlformats.org/presentationml/2006/main">
  <p:tag name="ORIGINALHEIGHT" val="4.642849"/>
  <p:tag name="ORIGINALWIDTH" val="4.166668"/>
  <p:tag name="EMFCHILD" val="True"/>
</p:tagLst>
</file>

<file path=ppt/tags/tag3221.xml><?xml version="1.0" encoding="utf-8"?>
<p:tagLst xmlns:a="http://schemas.openxmlformats.org/drawingml/2006/main" xmlns:r="http://schemas.openxmlformats.org/officeDocument/2006/relationships" xmlns:p="http://schemas.openxmlformats.org/presentationml/2006/main">
  <p:tag name="ORIGINALHEIGHT" val="4.642849"/>
  <p:tag name="ORIGINALWIDTH" val="2.619048"/>
  <p:tag name="EMFCHILD" val="True"/>
</p:tagLst>
</file>

<file path=ppt/tags/tag3222.xml><?xml version="1.0" encoding="utf-8"?>
<p:tagLst xmlns:a="http://schemas.openxmlformats.org/drawingml/2006/main" xmlns:r="http://schemas.openxmlformats.org/officeDocument/2006/relationships" xmlns:p="http://schemas.openxmlformats.org/presentationml/2006/main">
  <p:tag name="ORIGINALHEIGHT" val="4.642849"/>
  <p:tag name="ORIGINALWIDTH" val="3.333334"/>
  <p:tag name="EMFCHILD" val="True"/>
</p:tagLst>
</file>

<file path=ppt/tags/tag3223.xml><?xml version="1.0" encoding="utf-8"?>
<p:tagLst xmlns:a="http://schemas.openxmlformats.org/drawingml/2006/main" xmlns:r="http://schemas.openxmlformats.org/officeDocument/2006/relationships" xmlns:p="http://schemas.openxmlformats.org/presentationml/2006/main">
  <p:tag name="ORIGINALHEIGHT" val="2.440491"/>
  <p:tag name="ORIGINALWIDTH" val="1.011924"/>
  <p:tag name="EMFCHILD" val="True"/>
</p:tagLst>
</file>

<file path=ppt/tags/tag3224.xml><?xml version="1.0" encoding="utf-8"?>
<p:tagLst xmlns:a="http://schemas.openxmlformats.org/drawingml/2006/main" xmlns:r="http://schemas.openxmlformats.org/officeDocument/2006/relationships" xmlns:p="http://schemas.openxmlformats.org/presentationml/2006/main">
  <p:tag name="ORIGINALHEIGHT" val="2.440491"/>
  <p:tag name="ORIGINALWIDTH" val="1.011924"/>
  <p:tag name="EMFCHILD" val="True"/>
</p:tagLst>
</file>

<file path=ppt/tags/tag3225.xml><?xml version="1.0" encoding="utf-8"?>
<p:tagLst xmlns:a="http://schemas.openxmlformats.org/drawingml/2006/main" xmlns:r="http://schemas.openxmlformats.org/officeDocument/2006/relationships" xmlns:p="http://schemas.openxmlformats.org/presentationml/2006/main">
  <p:tag name="ORIGINALHEIGHT" val="1.547616"/>
  <p:tag name="ORIGINALWIDTH" val="3.809525"/>
  <p:tag name="EMFCHILD" val="True"/>
</p:tagLst>
</file>

<file path=ppt/tags/tag3226.xml><?xml version="1.0" encoding="utf-8"?>
<p:tagLst xmlns:a="http://schemas.openxmlformats.org/drawingml/2006/main" xmlns:r="http://schemas.openxmlformats.org/officeDocument/2006/relationships" xmlns:p="http://schemas.openxmlformats.org/presentationml/2006/main">
  <p:tag name="ORIGINALHEIGHT" val="4.761897"/>
  <p:tag name="ORIGINALWIDTH" val="3.154782"/>
  <p:tag name="EMFCHILD" val="True"/>
</p:tagLst>
</file>

<file path=ppt/tags/tag3227.xml><?xml version="1.0" encoding="utf-8"?>
<p:tagLst xmlns:a="http://schemas.openxmlformats.org/drawingml/2006/main" xmlns:r="http://schemas.openxmlformats.org/officeDocument/2006/relationships" xmlns:p="http://schemas.openxmlformats.org/presentationml/2006/main">
  <p:tag name="ORIGINALHEIGHT" val="3.095233"/>
  <p:tag name="ORIGINALWIDTH" val="3.392877"/>
  <p:tag name="EMFCHILD" val="True"/>
</p:tagLst>
</file>

<file path=ppt/tags/tag3228.xml><?xml version="1.0" encoding="utf-8"?>
<p:tagLst xmlns:a="http://schemas.openxmlformats.org/drawingml/2006/main" xmlns:r="http://schemas.openxmlformats.org/officeDocument/2006/relationships" xmlns:p="http://schemas.openxmlformats.org/presentationml/2006/main">
  <p:tag name="ORIGINALHEIGHT" val="3.154776"/>
  <p:tag name="ORIGINALWIDTH" val="1.785715"/>
  <p:tag name="EMFCHILD" val="True"/>
</p:tagLst>
</file>

<file path=ppt/tags/tag3229.xml><?xml version="1.0" encoding="utf-8"?>
<p:tagLst xmlns:a="http://schemas.openxmlformats.org/drawingml/2006/main" xmlns:r="http://schemas.openxmlformats.org/officeDocument/2006/relationships" xmlns:p="http://schemas.openxmlformats.org/presentationml/2006/main">
  <p:tag name="ORIGINALHEIGHT" val="4.642849"/>
  <p:tag name="ORIGINALWIDTH" val="3.273829"/>
  <p:tag name="EMFCHILD" val="True"/>
</p:tagLst>
</file>

<file path=ppt/tags/tag323.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3230.xml><?xml version="1.0" encoding="utf-8"?>
<p:tagLst xmlns:a="http://schemas.openxmlformats.org/drawingml/2006/main" xmlns:r="http://schemas.openxmlformats.org/officeDocument/2006/relationships" xmlns:p="http://schemas.openxmlformats.org/presentationml/2006/main">
  <p:tag name="ORIGINALHEIGHT" val="2.440491"/>
  <p:tag name="ORIGINALWIDTH" val="0.9523812"/>
  <p:tag name="EMFCHILD" val="True"/>
</p:tagLst>
</file>

<file path=ppt/tags/tag3231.xml><?xml version="1.0" encoding="utf-8"?>
<p:tagLst xmlns:a="http://schemas.openxmlformats.org/drawingml/2006/main" xmlns:r="http://schemas.openxmlformats.org/officeDocument/2006/relationships" xmlns:p="http://schemas.openxmlformats.org/presentationml/2006/main">
  <p:tag name="ORIGINALHEIGHT" val="4.642859"/>
  <p:tag name="ORIGINALWIDTH" val="3.333332"/>
  <p:tag name="LATEXADDIN" val="\documentclass{article}&#10;\usepackage[T1]{fontenc}&#10;\usepackage[utf8]{inputenc}&#10;\usepackage{amsmath,amssymb}&#10;\usepackage{lmodern}&#10;\pagestyle{empty}&#10;\begin{document}&#10;$\Xi''=0$, $\pm EI\Xi'''=m\omega^2\Xi$&#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32.xml><?xml version="1.0" encoding="utf-8"?>
<p:tagLst xmlns:a="http://schemas.openxmlformats.org/drawingml/2006/main" xmlns:r="http://schemas.openxmlformats.org/officeDocument/2006/relationships" xmlns:p="http://schemas.openxmlformats.org/presentationml/2006/main">
  <p:tag name="ORIGINALHEIGHT" val="2.440496"/>
  <p:tag name="ORIGINALWIDTH" val="1.011923"/>
  <p:tag name="EMFCHILD" val="True"/>
</p:tagLst>
</file>

<file path=ppt/tags/tag3233.xml><?xml version="1.0" encoding="utf-8"?>
<p:tagLst xmlns:a="http://schemas.openxmlformats.org/drawingml/2006/main" xmlns:r="http://schemas.openxmlformats.org/officeDocument/2006/relationships" xmlns:p="http://schemas.openxmlformats.org/presentationml/2006/main">
  <p:tag name="ORIGINALHEIGHT" val="2.440496"/>
  <p:tag name="ORIGINALWIDTH" val="1.011923"/>
  <p:tag name="EMFCHILD" val="True"/>
</p:tagLst>
</file>

<file path=ppt/tags/tag3234.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3235.xml><?xml version="1.0" encoding="utf-8"?>
<p:tagLst xmlns:a="http://schemas.openxmlformats.org/drawingml/2006/main" xmlns:r="http://schemas.openxmlformats.org/officeDocument/2006/relationships" xmlns:p="http://schemas.openxmlformats.org/presentationml/2006/main">
  <p:tag name="ORIGINALHEIGHT" val="4.702401"/>
  <p:tag name="ORIGINALWIDTH" val="2.440494"/>
  <p:tag name="EMFCHILD" val="True"/>
</p:tagLst>
</file>

<file path=ppt/tags/tag3236.xml><?xml version="1.0" encoding="utf-8"?>
<p:tagLst xmlns:a="http://schemas.openxmlformats.org/drawingml/2006/main" xmlns:r="http://schemas.openxmlformats.org/officeDocument/2006/relationships" xmlns:p="http://schemas.openxmlformats.org/presentationml/2006/main">
  <p:tag name="ORIGINALHEIGHT" val="2.02381"/>
  <p:tag name="ORIGINALWIDTH" val="0.6547804"/>
  <p:tag name="EMFCHILD" val="True"/>
</p:tagLst>
</file>

<file path=ppt/tags/tag3237.xml><?xml version="1.0" encoding="utf-8"?>
<p:tagLst xmlns:a="http://schemas.openxmlformats.org/drawingml/2006/main" xmlns:r="http://schemas.openxmlformats.org/officeDocument/2006/relationships" xmlns:p="http://schemas.openxmlformats.org/presentationml/2006/main">
  <p:tag name="ORIGINALHEIGHT" val="4.583354"/>
  <p:tag name="ORIGINALWIDTH" val="3.809523"/>
  <p:tag name="EMFCHILD" val="True"/>
</p:tagLst>
</file>

<file path=ppt/tags/tag3238.xml><?xml version="1.0" encoding="utf-8"?>
<p:tagLst xmlns:a="http://schemas.openxmlformats.org/drawingml/2006/main" xmlns:r="http://schemas.openxmlformats.org/officeDocument/2006/relationships" xmlns:p="http://schemas.openxmlformats.org/presentationml/2006/main">
  <p:tag name="ORIGINALHEIGHT" val="4.642859"/>
  <p:tag name="ORIGINALWIDTH" val="4.166666"/>
  <p:tag name="EMFCHILD" val="True"/>
</p:tagLst>
</file>

<file path=ppt/tags/tag3239.xml><?xml version="1.0" encoding="utf-8"?>
<p:tagLst xmlns:a="http://schemas.openxmlformats.org/drawingml/2006/main" xmlns:r="http://schemas.openxmlformats.org/officeDocument/2006/relationships" xmlns:p="http://schemas.openxmlformats.org/presentationml/2006/main">
  <p:tag name="ORIGINALHEIGHT" val="4.642859"/>
  <p:tag name="ORIGINALWIDTH" val="2.619047"/>
  <p:tag name="EMFCHILD" val="True"/>
</p:tagLst>
</file>

<file path=ppt/tags/tag324.xml><?xml version="1.0" encoding="utf-8"?>
<p:tagLst xmlns:a="http://schemas.openxmlformats.org/drawingml/2006/main" xmlns:r="http://schemas.openxmlformats.org/officeDocument/2006/relationships" xmlns:p="http://schemas.openxmlformats.org/presentationml/2006/main">
  <p:tag name="ORIGINALHEIGHT" val="3.095238"/>
  <p:tag name="ORIGINALWIDTH" val="0.9523808"/>
  <p:tag name="EMFCHILD" val="True"/>
</p:tagLst>
</file>

<file path=ppt/tags/tag3240.xml><?xml version="1.0" encoding="utf-8"?>
<p:tagLst xmlns:a="http://schemas.openxmlformats.org/drawingml/2006/main" xmlns:r="http://schemas.openxmlformats.org/officeDocument/2006/relationships" xmlns:p="http://schemas.openxmlformats.org/presentationml/2006/main">
  <p:tag name="ORIGINALHEIGHT" val="4.642859"/>
  <p:tag name="ORIGINALWIDTH" val="3.333332"/>
  <p:tag name="EMFCHILD" val="True"/>
</p:tagLst>
</file>

<file path=ppt/tags/tag3241.xml><?xml version="1.0" encoding="utf-8"?>
<p:tagLst xmlns:a="http://schemas.openxmlformats.org/drawingml/2006/main" xmlns:r="http://schemas.openxmlformats.org/officeDocument/2006/relationships" xmlns:p="http://schemas.openxmlformats.org/presentationml/2006/main">
  <p:tag name="ORIGINALHEIGHT" val="2.440496"/>
  <p:tag name="ORIGINALWIDTH" val="1.011923"/>
  <p:tag name="EMFCHILD" val="True"/>
</p:tagLst>
</file>

<file path=ppt/tags/tag3242.xml><?xml version="1.0" encoding="utf-8"?>
<p:tagLst xmlns:a="http://schemas.openxmlformats.org/drawingml/2006/main" xmlns:r="http://schemas.openxmlformats.org/officeDocument/2006/relationships" xmlns:p="http://schemas.openxmlformats.org/presentationml/2006/main">
  <p:tag name="ORIGINALHEIGHT" val="2.440496"/>
  <p:tag name="ORIGINALWIDTH" val="1.011923"/>
  <p:tag name="EMFCHILD" val="True"/>
</p:tagLst>
</file>

<file path=ppt/tags/tag3243.xml><?xml version="1.0" encoding="utf-8"?>
<p:tagLst xmlns:a="http://schemas.openxmlformats.org/drawingml/2006/main" xmlns:r="http://schemas.openxmlformats.org/officeDocument/2006/relationships" xmlns:p="http://schemas.openxmlformats.org/presentationml/2006/main">
  <p:tag name="ORIGINALHEIGHT" val="2.440496"/>
  <p:tag name="ORIGINALWIDTH" val="0.9523807"/>
  <p:tag name="EMFCHILD" val="True"/>
</p:tagLst>
</file>

<file path=ppt/tags/tag3244.xml><?xml version="1.0" encoding="utf-8"?>
<p:tagLst xmlns:a="http://schemas.openxmlformats.org/drawingml/2006/main" xmlns:r="http://schemas.openxmlformats.org/officeDocument/2006/relationships" xmlns:p="http://schemas.openxmlformats.org/presentationml/2006/main">
  <p:tag name="ORIGINALHEIGHT" val="1.54762"/>
  <p:tag name="ORIGINALWIDTH" val="3.809523"/>
  <p:tag name="EMFCHILD" val="True"/>
</p:tagLst>
</file>

<file path=ppt/tags/tag3245.xml><?xml version="1.0" encoding="utf-8"?>
<p:tagLst xmlns:a="http://schemas.openxmlformats.org/drawingml/2006/main" xmlns:r="http://schemas.openxmlformats.org/officeDocument/2006/relationships" xmlns:p="http://schemas.openxmlformats.org/presentationml/2006/main">
  <p:tag name="ORIGINALHEIGHT" val="3.095239"/>
  <p:tag name="ORIGINALWIDTH" val="4.702398"/>
  <p:tag name="EMFCHILD" val="True"/>
</p:tagLst>
</file>

<file path=ppt/tags/tag3246.xml><?xml version="1.0" encoding="utf-8"?>
<p:tagLst xmlns:a="http://schemas.openxmlformats.org/drawingml/2006/main" xmlns:r="http://schemas.openxmlformats.org/officeDocument/2006/relationships" xmlns:p="http://schemas.openxmlformats.org/presentationml/2006/main">
  <p:tag name="ORIGINALHEIGHT" val="3.095239"/>
  <p:tag name="ORIGINALWIDTH" val="3.392875"/>
  <p:tag name="EMFCHILD" val="True"/>
</p:tagLst>
</file>

<file path=ppt/tags/tag3247.xml><?xml version="1.0" encoding="utf-8"?>
<p:tagLst xmlns:a="http://schemas.openxmlformats.org/drawingml/2006/main" xmlns:r="http://schemas.openxmlformats.org/officeDocument/2006/relationships" xmlns:p="http://schemas.openxmlformats.org/presentationml/2006/main">
  <p:tag name="ORIGINALHEIGHT" val="3.154782"/>
  <p:tag name="ORIGINALWIDTH" val="1.785714"/>
  <p:tag name="EMFCHILD" val="True"/>
</p:tagLst>
</file>

<file path=ppt/tags/tag3248.xml><?xml version="1.0" encoding="utf-8"?>
<p:tagLst xmlns:a="http://schemas.openxmlformats.org/drawingml/2006/main" xmlns:r="http://schemas.openxmlformats.org/officeDocument/2006/relationships" xmlns:p="http://schemas.openxmlformats.org/presentationml/2006/main">
  <p:tag name="ORIGINALHEIGHT" val="4.642859"/>
  <p:tag name="ORIGINALWIDTH" val="3.333332"/>
  <p:tag name="EMFCHILD" val="True"/>
</p:tagLst>
</file>

<file path=ppt/tags/tag3249.xml><?xml version="1.0" encoding="utf-8"?>
<p:tagLst xmlns:a="http://schemas.openxmlformats.org/drawingml/2006/main" xmlns:r="http://schemas.openxmlformats.org/officeDocument/2006/relationships" xmlns:p="http://schemas.openxmlformats.org/presentationml/2006/main">
  <p:tag name="ORIGINALHEIGHT" val="4.82144"/>
  <p:tag name="ORIGINALWIDTH" val="3.333332"/>
  <p:tag name="LATEXADDIN" val="\documentclass{article}&#10;\usepackage[T1]{fontenc}&#10;\usepackage[utf8]{inputenc}&#10;\usepackage{amsmath,amssymb}&#10;\usepackage{lmodern}&#10;\pagestyle{empty}&#10;\begin{document}&#10;$\Xi''=0$, $\Xi'''=0$&#10;\end{document}&#10;"/>
  <p:tag name="IGUANATEXSIZE" val="21"/>
  <p:tag name="IGUANATEXCURSOR" val="18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5.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3250.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51.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52.xml><?xml version="1.0" encoding="utf-8"?>
<p:tagLst xmlns:a="http://schemas.openxmlformats.org/drawingml/2006/main" xmlns:r="http://schemas.openxmlformats.org/officeDocument/2006/relationships" xmlns:p="http://schemas.openxmlformats.org/presentationml/2006/main">
  <p:tag name="ORIGINALHEIGHT" val="1.666664"/>
  <p:tag name="ORIGINALWIDTH" val="3.809523"/>
  <p:tag name="EMFCHILD" val="True"/>
</p:tagLst>
</file>

<file path=ppt/tags/tag3253.xml><?xml version="1.0" encoding="utf-8"?>
<p:tagLst xmlns:a="http://schemas.openxmlformats.org/drawingml/2006/main" xmlns:r="http://schemas.openxmlformats.org/officeDocument/2006/relationships" xmlns:p="http://schemas.openxmlformats.org/presentationml/2006/main">
  <p:tag name="ORIGINALHEIGHT" val="4.940487"/>
  <p:tag name="ORIGINALWIDTH" val="2.440494"/>
  <p:tag name="EMFCHILD" val="True"/>
</p:tagLst>
</file>

<file path=ppt/tags/tag3254.xml><?xml version="1.0" encoding="utf-8"?>
<p:tagLst xmlns:a="http://schemas.openxmlformats.org/drawingml/2006/main" xmlns:r="http://schemas.openxmlformats.org/officeDocument/2006/relationships" xmlns:p="http://schemas.openxmlformats.org/presentationml/2006/main">
  <p:tag name="ORIGINALHEIGHT" val="2.142854"/>
  <p:tag name="ORIGINALWIDTH" val="0.6547804"/>
  <p:tag name="EMFCHILD" val="True"/>
</p:tagLst>
</file>

<file path=ppt/tags/tag3255.xml><?xml version="1.0" encoding="utf-8"?>
<p:tagLst xmlns:a="http://schemas.openxmlformats.org/drawingml/2006/main" xmlns:r="http://schemas.openxmlformats.org/officeDocument/2006/relationships" xmlns:p="http://schemas.openxmlformats.org/presentationml/2006/main">
  <p:tag name="ORIGINALHEIGHT" val="4.82144"/>
  <p:tag name="ORIGINALWIDTH" val="3.333332"/>
  <p:tag name="EMFCHILD" val="True"/>
</p:tagLst>
</file>

<file path=ppt/tags/tag3256.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57.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58.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59.xml><?xml version="1.0" encoding="utf-8"?>
<p:tagLst xmlns:a="http://schemas.openxmlformats.org/drawingml/2006/main" xmlns:r="http://schemas.openxmlformats.org/officeDocument/2006/relationships" xmlns:p="http://schemas.openxmlformats.org/presentationml/2006/main">
  <p:tag name="ORIGINALHEIGHT" val="1.666664"/>
  <p:tag name="ORIGINALWIDTH" val="3.809523"/>
  <p:tag name="EMFCHILD" val="True"/>
</p:tagLst>
</file>

<file path=ppt/tags/tag326.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260.xml><?xml version="1.0" encoding="utf-8"?>
<p:tagLst xmlns:a="http://schemas.openxmlformats.org/drawingml/2006/main" xmlns:r="http://schemas.openxmlformats.org/officeDocument/2006/relationships" xmlns:p="http://schemas.openxmlformats.org/presentationml/2006/main">
  <p:tag name="ORIGINALHEIGHT" val="4.940487"/>
  <p:tag name="ORIGINALWIDTH" val="2.380952"/>
  <p:tag name="EMFCHILD" val="True"/>
</p:tagLst>
</file>

<file path=ppt/tags/tag3261.xml><?xml version="1.0" encoding="utf-8"?>
<p:tagLst xmlns:a="http://schemas.openxmlformats.org/drawingml/2006/main" xmlns:r="http://schemas.openxmlformats.org/officeDocument/2006/relationships" xmlns:p="http://schemas.openxmlformats.org/presentationml/2006/main">
  <p:tag name="ORIGINALHEIGHT" val="4.82144"/>
  <p:tag name="ORIGINALWIDTH" val="3.333335"/>
  <p:tag name="LATEXADDIN" val="\documentclass{article}&#10;\usepackage[T1]{fontenc}&#10;\usepackage[utf8]{inputenc}&#10;\usepackage{amsmath,amssymb}&#10;\usepackage{lmodern}&#10;\pagestyle{empty}&#10;\begin{document}&#10;$\Xi''=0$, $\pm EIY'''+kY=0$&#10;\end{document}&#10;"/>
  <p:tag name="IGUANATEXSIZE" val="21"/>
  <p:tag name="IGUANATEXCURSOR" val="18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62.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4"/>
  <p:tag name="EMFCHILD" val="True"/>
</p:tagLst>
</file>

<file path=ppt/tags/tag3263.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4"/>
  <p:tag name="EMFCHILD" val="True"/>
</p:tagLst>
</file>

<file path=ppt/tags/tag3264.xml><?xml version="1.0" encoding="utf-8"?>
<p:tagLst xmlns:a="http://schemas.openxmlformats.org/drawingml/2006/main" xmlns:r="http://schemas.openxmlformats.org/officeDocument/2006/relationships" xmlns:p="http://schemas.openxmlformats.org/presentationml/2006/main">
  <p:tag name="ORIGINALHEIGHT" val="1.666664"/>
  <p:tag name="ORIGINALWIDTH" val="3.809525"/>
  <p:tag name="EMFCHILD" val="True"/>
</p:tagLst>
</file>

<file path=ppt/tags/tag3265.xml><?xml version="1.0" encoding="utf-8"?>
<p:tagLst xmlns:a="http://schemas.openxmlformats.org/drawingml/2006/main" xmlns:r="http://schemas.openxmlformats.org/officeDocument/2006/relationships" xmlns:p="http://schemas.openxmlformats.org/presentationml/2006/main">
  <p:tag name="ORIGINALHEIGHT" val="4.940487"/>
  <p:tag name="ORIGINALWIDTH" val="2.440496"/>
  <p:tag name="EMFCHILD" val="True"/>
</p:tagLst>
</file>

<file path=ppt/tags/tag3266.xml><?xml version="1.0" encoding="utf-8"?>
<p:tagLst xmlns:a="http://schemas.openxmlformats.org/drawingml/2006/main" xmlns:r="http://schemas.openxmlformats.org/officeDocument/2006/relationships" xmlns:p="http://schemas.openxmlformats.org/presentationml/2006/main">
  <p:tag name="ORIGINALHEIGHT" val="2.142854"/>
  <p:tag name="ORIGINALWIDTH" val="0.6547809"/>
  <p:tag name="EMFCHILD" val="True"/>
</p:tagLst>
</file>

<file path=ppt/tags/tag3267.xml><?xml version="1.0" encoding="utf-8"?>
<p:tagLst xmlns:a="http://schemas.openxmlformats.org/drawingml/2006/main" xmlns:r="http://schemas.openxmlformats.org/officeDocument/2006/relationships" xmlns:p="http://schemas.openxmlformats.org/presentationml/2006/main">
  <p:tag name="ORIGINALHEIGHT" val="4.761898"/>
  <p:tag name="ORIGINALWIDTH" val="3.809525"/>
  <p:tag name="EMFCHILD" val="True"/>
</p:tagLst>
</file>

<file path=ppt/tags/tag3268.xml><?xml version="1.0" encoding="utf-8"?>
<p:tagLst xmlns:a="http://schemas.openxmlformats.org/drawingml/2006/main" xmlns:r="http://schemas.openxmlformats.org/officeDocument/2006/relationships" xmlns:p="http://schemas.openxmlformats.org/presentationml/2006/main">
  <p:tag name="ORIGINALHEIGHT" val="4.82144"/>
  <p:tag name="ORIGINALWIDTH" val="4.107163"/>
  <p:tag name="EMFCHILD" val="True"/>
</p:tagLst>
</file>

<file path=ppt/tags/tag3269.xml><?xml version="1.0" encoding="utf-8"?>
<p:tagLst xmlns:a="http://schemas.openxmlformats.org/drawingml/2006/main" xmlns:r="http://schemas.openxmlformats.org/officeDocument/2006/relationships" xmlns:p="http://schemas.openxmlformats.org/presentationml/2006/main">
  <p:tag name="ORIGINALHEIGHT" val="4.880945"/>
  <p:tag name="ORIGINALWIDTH" val="2.619049"/>
  <p:tag name="EMFCHILD" val="True"/>
</p:tagLst>
</file>

<file path=ppt/tags/tag327.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270.xml><?xml version="1.0" encoding="utf-8"?>
<p:tagLst xmlns:a="http://schemas.openxmlformats.org/drawingml/2006/main" xmlns:r="http://schemas.openxmlformats.org/officeDocument/2006/relationships" xmlns:p="http://schemas.openxmlformats.org/presentationml/2006/main">
  <p:tag name="ORIGINALHEIGHT" val="4.880945"/>
  <p:tag name="ORIGINALWIDTH" val="4.107163"/>
  <p:tag name="EMFCHILD" val="True"/>
</p:tagLst>
</file>

<file path=ppt/tags/tag3271.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4"/>
  <p:tag name="EMFCHILD" val="True"/>
</p:tagLst>
</file>

<file path=ppt/tags/tag3272.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4"/>
  <p:tag name="EMFCHILD" val="True"/>
</p:tagLst>
</file>

<file path=ppt/tags/tag3273.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4"/>
  <p:tag name="EMFCHILD" val="True"/>
</p:tagLst>
</file>

<file path=ppt/tags/tag3274.xml><?xml version="1.0" encoding="utf-8"?>
<p:tagLst xmlns:a="http://schemas.openxmlformats.org/drawingml/2006/main" xmlns:r="http://schemas.openxmlformats.org/officeDocument/2006/relationships" xmlns:p="http://schemas.openxmlformats.org/presentationml/2006/main">
  <p:tag name="ORIGINALHEIGHT" val="4.761898"/>
  <p:tag name="ORIGINALWIDTH" val="3.809525"/>
  <p:tag name="EMFCHILD" val="True"/>
</p:tagLst>
</file>

<file path=ppt/tags/tag3275.xml><?xml version="1.0" encoding="utf-8"?>
<p:tagLst xmlns:a="http://schemas.openxmlformats.org/drawingml/2006/main" xmlns:r="http://schemas.openxmlformats.org/officeDocument/2006/relationships" xmlns:p="http://schemas.openxmlformats.org/presentationml/2006/main">
  <p:tag name="ORIGINALHEIGHT" val="5.059535"/>
  <p:tag name="ORIGINALWIDTH" val="2.559544"/>
  <p:tag name="EMFCHILD" val="True"/>
</p:tagLst>
</file>

<file path=ppt/tags/tag3276.xml><?xml version="1.0" encoding="utf-8"?>
<p:tagLst xmlns:a="http://schemas.openxmlformats.org/drawingml/2006/main" xmlns:r="http://schemas.openxmlformats.org/officeDocument/2006/relationships" xmlns:p="http://schemas.openxmlformats.org/presentationml/2006/main">
  <p:tag name="ORIGINALHEIGHT" val="4.880945"/>
  <p:tag name="ORIGINALWIDTH" val="4.166668"/>
  <p:tag name="EMFCHILD" val="True"/>
</p:tagLst>
</file>

<file path=ppt/tags/tag3277.xml><?xml version="1.0" encoding="utf-8"?>
<p:tagLst xmlns:a="http://schemas.openxmlformats.org/drawingml/2006/main" xmlns:r="http://schemas.openxmlformats.org/officeDocument/2006/relationships" xmlns:p="http://schemas.openxmlformats.org/presentationml/2006/main">
  <p:tag name="ORIGINALHEIGHT" val="1.666664"/>
  <p:tag name="ORIGINALWIDTH" val="3.75002"/>
  <p:tag name="EMFCHILD" val="True"/>
</p:tagLst>
</file>

<file path=ppt/tags/tag3278.xml><?xml version="1.0" encoding="utf-8"?>
<p:tagLst xmlns:a="http://schemas.openxmlformats.org/drawingml/2006/main" xmlns:r="http://schemas.openxmlformats.org/officeDocument/2006/relationships" xmlns:p="http://schemas.openxmlformats.org/presentationml/2006/main">
  <p:tag name="ORIGINALHEIGHT" val="4.940487"/>
  <p:tag name="ORIGINALWIDTH" val="2.380953"/>
  <p:tag name="EMFCHILD" val="True"/>
</p:tagLst>
</file>

<file path=ppt/tags/tag3279.xml><?xml version="1.0" encoding="utf-8"?>
<p:tagLst xmlns:a="http://schemas.openxmlformats.org/drawingml/2006/main" xmlns:r="http://schemas.openxmlformats.org/officeDocument/2006/relationships" xmlns:p="http://schemas.openxmlformats.org/presentationml/2006/main">
  <p:tag name="ORIGINALHEIGHT" val="4.82144"/>
  <p:tag name="ORIGINALWIDTH" val="3.392876"/>
  <p:tag name="LATEXADDIN" val="\documentclass{article}&#10;\usepackage[T1]{fontenc}&#10;\usepackage[utf8]{inputenc}&#10;\usepackage{amsmath,amssymb}&#10;\usepackage{lmodern}&#10;\pagestyle{empty}&#10;\begin{document}&#10;$\Xi=0$, $\Xi'=0$&#10;\end{document}&#10;"/>
  <p:tag name="IGUANATEXSIZE" val="21"/>
  <p:tag name="IGUANATEXCURSOR" val="17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8.xml><?xml version="1.0" encoding="utf-8"?>
<p:tagLst xmlns:a="http://schemas.openxmlformats.org/drawingml/2006/main" xmlns:r="http://schemas.openxmlformats.org/officeDocument/2006/relationships" xmlns:p="http://schemas.openxmlformats.org/presentationml/2006/main">
  <p:tag name="ORIGINALHEIGHT" val="4.702399"/>
  <p:tag name="ORIGINALWIDTH" val="1.011923"/>
  <p:tag name="EMFCHILD" val="True"/>
</p:tagLst>
</file>

<file path=ppt/tags/tag3280.xml><?xml version="1.0" encoding="utf-8"?>
<p:tagLst xmlns:a="http://schemas.openxmlformats.org/drawingml/2006/main" xmlns:r="http://schemas.openxmlformats.org/officeDocument/2006/relationships" xmlns:p="http://schemas.openxmlformats.org/presentationml/2006/main">
  <p:tag name="ORIGINALHEIGHT" val="1.666664"/>
  <p:tag name="ORIGINALWIDTH" val="3.809524"/>
  <p:tag name="EMFCHILD" val="True"/>
</p:tagLst>
</file>

<file path=ppt/tags/tag3281.xml><?xml version="1.0" encoding="utf-8"?>
<p:tagLst xmlns:a="http://schemas.openxmlformats.org/drawingml/2006/main" xmlns:r="http://schemas.openxmlformats.org/officeDocument/2006/relationships" xmlns:p="http://schemas.openxmlformats.org/presentationml/2006/main">
  <p:tag name="ORIGINALHEIGHT" val="4.880945"/>
  <p:tag name="ORIGINALWIDTH" val="2.440495"/>
  <p:tag name="EMFCHILD" val="True"/>
</p:tagLst>
</file>

<file path=ppt/tags/tag3282.xml><?xml version="1.0" encoding="utf-8"?>
<p:tagLst xmlns:a="http://schemas.openxmlformats.org/drawingml/2006/main" xmlns:r="http://schemas.openxmlformats.org/officeDocument/2006/relationships" xmlns:p="http://schemas.openxmlformats.org/presentationml/2006/main">
  <p:tag name="ORIGINALHEIGHT" val="2.142854"/>
  <p:tag name="ORIGINALWIDTH" val="0.7142857"/>
  <p:tag name="EMFCHILD" val="True"/>
</p:tagLst>
</file>

<file path=ppt/tags/tag3283.xml><?xml version="1.0" encoding="utf-8"?>
<p:tagLst xmlns:a="http://schemas.openxmlformats.org/drawingml/2006/main" xmlns:r="http://schemas.openxmlformats.org/officeDocument/2006/relationships" xmlns:p="http://schemas.openxmlformats.org/presentationml/2006/main">
  <p:tag name="ORIGINALHEIGHT" val="4.82144"/>
  <p:tag name="ORIGINALWIDTH" val="3.392876"/>
  <p:tag name="EMFCHILD" val="True"/>
</p:tagLst>
</file>

<file path=ppt/tags/tag3284.xml><?xml version="1.0" encoding="utf-8"?>
<p:tagLst xmlns:a="http://schemas.openxmlformats.org/drawingml/2006/main" xmlns:r="http://schemas.openxmlformats.org/officeDocument/2006/relationships" xmlns:p="http://schemas.openxmlformats.org/presentationml/2006/main">
  <p:tag name="ORIGINALHEIGHT" val="2.559539"/>
  <p:tag name="ORIGINALWIDTH" val="1.011923"/>
  <p:tag name="EMFCHILD" val="True"/>
</p:tagLst>
</file>

<file path=ppt/tags/tag3285.xml><?xml version="1.0" encoding="utf-8"?>
<p:tagLst xmlns:a="http://schemas.openxmlformats.org/drawingml/2006/main" xmlns:r="http://schemas.openxmlformats.org/officeDocument/2006/relationships" xmlns:p="http://schemas.openxmlformats.org/presentationml/2006/main">
  <p:tag name="ORIGINALHEIGHT" val="1.666664"/>
  <p:tag name="ORIGINALWIDTH" val="3.869066"/>
  <p:tag name="EMFCHILD" val="True"/>
</p:tagLst>
</file>

<file path=ppt/tags/tag3286.xml><?xml version="1.0" encoding="utf-8"?>
<p:tagLst xmlns:a="http://schemas.openxmlformats.org/drawingml/2006/main" xmlns:r="http://schemas.openxmlformats.org/officeDocument/2006/relationships" xmlns:p="http://schemas.openxmlformats.org/presentationml/2006/main">
  <p:tag name="ORIGINALHEIGHT" val="4.880945"/>
  <p:tag name="ORIGINALWIDTH" val="2.440495"/>
  <p:tag name="EMFCHILD" val="True"/>
</p:tagLst>
</file>

<file path=ppt/tags/tag3287.xml><?xml version="1.0" encoding="utf-8"?>
<p:tagLst xmlns:a="http://schemas.openxmlformats.org/drawingml/2006/main" xmlns:r="http://schemas.openxmlformats.org/officeDocument/2006/relationships" xmlns:p="http://schemas.openxmlformats.org/presentationml/2006/main">
  <p:tag name="ORIGINALHEIGHT" val="4.821447"/>
  <p:tag name="ORIGINALWIDTH" val="3.392876"/>
  <p:tag name="LATEXADDIN" val="\documentclass{article}&#10;\usepackage[T1]{fontenc}&#10;\usepackage[utf8]{inputenc}&#10;\usepackage{amsmath,amssymb}&#10;\usepackage{lmodern}&#10;\pagestyle{empty}&#10;\begin{document}&#10;$\Xi=0$, $\Xi''=0$&#10;\end{document}&#10;"/>
  <p:tag name="IGUANATEXSIZE" val="21"/>
  <p:tag name="IGUANATEXCURSOR" val="18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288.xml><?xml version="1.0" encoding="utf-8"?>
<p:tagLst xmlns:a="http://schemas.openxmlformats.org/drawingml/2006/main" xmlns:r="http://schemas.openxmlformats.org/officeDocument/2006/relationships" xmlns:p="http://schemas.openxmlformats.org/presentationml/2006/main">
  <p:tag name="ORIGINALHEIGHT" val="1.666667"/>
  <p:tag name="ORIGINALWIDTH" val="3.869066"/>
  <p:tag name="EMFCHILD" val="True"/>
</p:tagLst>
</file>

<file path=ppt/tags/tag3289.xml><?xml version="1.0" encoding="utf-8"?>
<p:tagLst xmlns:a="http://schemas.openxmlformats.org/drawingml/2006/main" xmlns:r="http://schemas.openxmlformats.org/officeDocument/2006/relationships" xmlns:p="http://schemas.openxmlformats.org/presentationml/2006/main">
  <p:tag name="ORIGINALHEIGHT" val="4.940495"/>
  <p:tag name="ORIGINALWIDTH" val="2.440495"/>
  <p:tag name="EMFCHILD" val="True"/>
</p:tagLst>
</file>

<file path=ppt/tags/tag329.xml><?xml version="1.0" encoding="utf-8"?>
<p:tagLst xmlns:a="http://schemas.openxmlformats.org/drawingml/2006/main" xmlns:r="http://schemas.openxmlformats.org/officeDocument/2006/relationships" xmlns:p="http://schemas.openxmlformats.org/presentationml/2006/main">
  <p:tag name="ORIGINALHEIGHT" val="3.154781"/>
  <p:tag name="ORIGINALWIDTH" val="1.488114"/>
  <p:tag name="EMFCHILD" val="True"/>
</p:tagLst>
</file>

<file path=ppt/tags/tag3290.xml><?xml version="1.0" encoding="utf-8"?>
<p:tagLst xmlns:a="http://schemas.openxmlformats.org/drawingml/2006/main" xmlns:r="http://schemas.openxmlformats.org/officeDocument/2006/relationships" xmlns:p="http://schemas.openxmlformats.org/presentationml/2006/main">
  <p:tag name="ORIGINALHEIGHT" val="2.142857"/>
  <p:tag name="ORIGINALWIDTH" val="0.6547807"/>
  <p:tag name="EMFCHILD" val="True"/>
</p:tagLst>
</file>

<file path=ppt/tags/tag3291.xml><?xml version="1.0" encoding="utf-8"?>
<p:tagLst xmlns:a="http://schemas.openxmlformats.org/drawingml/2006/main" xmlns:r="http://schemas.openxmlformats.org/officeDocument/2006/relationships" xmlns:p="http://schemas.openxmlformats.org/presentationml/2006/main">
  <p:tag name="ORIGINALHEIGHT" val="4.821447"/>
  <p:tag name="ORIGINALWIDTH" val="3.392876"/>
  <p:tag name="EMFCHILD" val="True"/>
</p:tagLst>
</file>

<file path=ppt/tags/tag3292.xml><?xml version="1.0" encoding="utf-8"?>
<p:tagLst xmlns:a="http://schemas.openxmlformats.org/drawingml/2006/main" xmlns:r="http://schemas.openxmlformats.org/officeDocument/2006/relationships" xmlns:p="http://schemas.openxmlformats.org/presentationml/2006/main">
  <p:tag name="ORIGINALHEIGHT" val="2.559543"/>
  <p:tag name="ORIGINALWIDTH" val="1.011924"/>
  <p:tag name="EMFCHILD" val="True"/>
</p:tagLst>
</file>

<file path=ppt/tags/tag3293.xml><?xml version="1.0" encoding="utf-8"?>
<p:tagLst xmlns:a="http://schemas.openxmlformats.org/drawingml/2006/main" xmlns:r="http://schemas.openxmlformats.org/officeDocument/2006/relationships" xmlns:p="http://schemas.openxmlformats.org/presentationml/2006/main">
  <p:tag name="ORIGINALHEIGHT" val="2.559543"/>
  <p:tag name="ORIGINALWIDTH" val="1.011924"/>
  <p:tag name="EMFCHILD" val="True"/>
</p:tagLst>
</file>

<file path=ppt/tags/tag3294.xml><?xml version="1.0" encoding="utf-8"?>
<p:tagLst xmlns:a="http://schemas.openxmlformats.org/drawingml/2006/main" xmlns:r="http://schemas.openxmlformats.org/officeDocument/2006/relationships" xmlns:p="http://schemas.openxmlformats.org/presentationml/2006/main">
  <p:tag name="ORIGINALHEIGHT" val="1.666667"/>
  <p:tag name="ORIGINALWIDTH" val="3.869066"/>
  <p:tag name="EMFCHILD" val="True"/>
</p:tagLst>
</file>

<file path=ppt/tags/tag3295.xml><?xml version="1.0" encoding="utf-8"?>
<p:tagLst xmlns:a="http://schemas.openxmlformats.org/drawingml/2006/main" xmlns:r="http://schemas.openxmlformats.org/officeDocument/2006/relationships" xmlns:p="http://schemas.openxmlformats.org/presentationml/2006/main">
  <p:tag name="ORIGINALHEIGHT" val="4.940495"/>
  <p:tag name="ORIGINALWIDTH" val="2.440495"/>
  <p:tag name="EMFCHILD" val="True"/>
</p:tagLst>
</file>

<file path=ppt/tags/tag3296.xml><?xml version="1.0" encoding="utf-8"?>
<p:tagLst xmlns:a="http://schemas.openxmlformats.org/drawingml/2006/main" xmlns:r="http://schemas.openxmlformats.org/officeDocument/2006/relationships" xmlns:p="http://schemas.openxmlformats.org/presentationml/2006/main">
  <p:tag name="ORIGINALHEIGHT" val="5.357138"/>
  <p:tag name="ORIGINALWIDTH" val="81.30954"/>
  <p:tag name="LATEXADDIN" val="\documentclass{article}&#10;\usepackage[T1]{fontenc}&#10;\usepackage[utf8]{inputenc}&#10;\usepackage{amsmath,amssymb}&#10;\usepackage{lmodern}&#10;\pagestyle{empty}&#10;\begin{document}&#10;$\Xi(0)=0$, $\Xi''(0)=0$, $\Xi(L)=0$, $\Xi''(L)=0$&#10;\end{document}&#10;"/>
  <p:tag name="IGUANATEXSIZE" val="21"/>
  <p:tag name="IGUANATEXCURSOR" val="212"/>
  <p:tag name="TRANSPARENCY" val="True"/>
  <p:tag name="FILENAME" val=""/>
  <p:tag name="LATEXENGINEID" val="1"/>
  <p:tag name="TEMPFOLDER" val="e:\temp\"/>
  <p:tag name="LATEXFORMHEIGHT" val="312"/>
  <p:tag name="LATEXFORMWIDTH" val="384"/>
  <p:tag name="LATEXFORMWRAP" val="True"/>
  <p:tag name="BITMAPVECTOR" val="1"/>
</p:tagLst>
</file>

<file path=ppt/tags/tag3297.xml><?xml version="1.0" encoding="utf-8"?>
<p:tagLst xmlns:a="http://schemas.openxmlformats.org/drawingml/2006/main" xmlns:r="http://schemas.openxmlformats.org/officeDocument/2006/relationships" xmlns:p="http://schemas.openxmlformats.org/presentationml/2006/main">
  <p:tag name="ORIGINALHEIGHT" val="4.761944"/>
  <p:tag name="ORIGINALWIDTH" val="88.27383"/>
  <p:tag name="LATEXADDIN" val="\documentclass{article}&#10;\usepackage[T1]{fontenc}&#10;\usepackage[utf8]{inputenc}&#10;\usepackage{amsmath,amssymb}&#10;\usepackage{lmodern}&#10;\usepackage{xcolor}&#10;\pagestyle{empty}&#10;\begin{document}&#10;$C_1+C_3=0$, $-C_1+C_3=0$ \textcolor{blue}{$\Longrightarrow$} $C_1=C_3=0$&#10;&#10;\end{document}&#10;"/>
  <p:tag name="IGUANATEXSIZE" val="21"/>
  <p:tag name="IGUANATEXCURSOR" val="241"/>
  <p:tag name="TRANSPARENCY" val="True"/>
  <p:tag name="FILENAME" val=""/>
  <p:tag name="LATEXENGINEID" val="1"/>
  <p:tag name="TEMPFOLDER" val="e:\temp\"/>
  <p:tag name="LATEXFORMHEIGHT" val="312"/>
  <p:tag name="LATEXFORMWIDTH" val="384"/>
  <p:tag name="LATEXFORMWRAP" val="True"/>
  <p:tag name="BITMAPVECTOR" val="1"/>
</p:tagLst>
</file>

<file path=ppt/tags/tag3298.xml><?xml version="1.0" encoding="utf-8"?>
<p:tagLst xmlns:a="http://schemas.openxmlformats.org/drawingml/2006/main" xmlns:r="http://schemas.openxmlformats.org/officeDocument/2006/relationships" xmlns:p="http://schemas.openxmlformats.org/presentationml/2006/main">
  <p:tag name="ORIGINALHEIGHT" val="4.821441"/>
  <p:tag name="ORIGINALWIDTH" val="97.08336"/>
  <p:tag name="LATEXADDIN" val="\documentclass{article}&#10;\usepackage[T1]{fontenc}&#10;\usepackage[utf8]{inputenc}&#10;\usepackage{amsmath,amssymb}&#10;\usepackage{lmodern}&#10;\pagestyle{empty}&#10;\begin{document}&#10;$C_2\sin\lambda+C_4\sinh\lambda=0$, $-C_2\sin\lambda+C_4\sinh\lambda=0$&#10;\end{document}&#10;"/>
  <p:tag name="IGUANATEXSIZE" val="21"/>
  <p:tag name="IGUANATEXCURSOR" val="233"/>
  <p:tag name="TRANSPARENCY" val="True"/>
  <p:tag name="FILENAME" val=""/>
  <p:tag name="LATEXENGINEID" val="1"/>
  <p:tag name="TEMPFOLDER" val="e:\temp\"/>
  <p:tag name="LATEXFORMHEIGHT" val="312"/>
  <p:tag name="LATEXFORMWIDTH" val="384"/>
  <p:tag name="LATEXFORMWRAP" val="True"/>
  <p:tag name="BITMAPVECTOR" val="1"/>
</p:tagLst>
</file>

<file path=ppt/tags/tag3299.xml><?xml version="1.0" encoding="utf-8"?>
<p:tagLst xmlns:a="http://schemas.openxmlformats.org/drawingml/2006/main" xmlns:r="http://schemas.openxmlformats.org/officeDocument/2006/relationships" xmlns:p="http://schemas.openxmlformats.org/presentationml/2006/main">
  <p:tag name="ORIGINALHEIGHT" val="4.404801"/>
  <p:tag name="ORIGINALWIDTH" val="11.19048"/>
  <p:tag name="LATEXADDIN" val="\documentclass{article}&#10;\usepackage[T1]{fontenc}&#10;\usepackage[utf8]{inputenc}&#10;\usepackage{amsmath,amssymb}&#10;\usepackage{lmodern}&#10;\pagestyle{empty}&#10;\begin{document}&#10;$\lambda&gt;0$&#10;&#10;\end{document}&#10;"/>
  <p:tag name="IGUANATEXSIZE" val="21"/>
  <p:tag name="IGUANATEXCURSOR" val="173"/>
  <p:tag name="TRANSPARENCY" val="True"/>
  <p:tag name="FILENAME" val=""/>
  <p:tag name="LATEXENGINEID" val="0"/>
  <p:tag name="TEMPFOLDER" val="e:\temp\"/>
  <p:tag name="LATEXFORMHEIGHT" val="312"/>
  <p:tag name="LATEXFORMWIDTH" val="384"/>
  <p:tag name="LATEXFORMWRAP" val="True"/>
  <p:tag name="BITMAPVECTOR" val="1"/>
</p:tagLst>
</file>

<file path=ppt/tags/tag33.xml><?xml version="1.0" encoding="utf-8"?>
<p:tagLst xmlns:a="http://schemas.openxmlformats.org/drawingml/2006/main" xmlns:r="http://schemas.openxmlformats.org/officeDocument/2006/relationships" xmlns:p="http://schemas.openxmlformats.org/presentationml/2006/main">
  <p:tag name="ORIGINALHEIGHT" val="6.653239"/>
  <p:tag name="ORIGINALWIDTH" val="1.532258"/>
  <p:tag name="EMFCHILD" val="True"/>
</p:tagLst>
</file>

<file path=ppt/tags/tag330.xml><?xml version="1.0" encoding="utf-8"?>
<p:tagLst xmlns:a="http://schemas.openxmlformats.org/drawingml/2006/main" xmlns:r="http://schemas.openxmlformats.org/officeDocument/2006/relationships" xmlns:p="http://schemas.openxmlformats.org/presentationml/2006/main">
  <p:tag name="ORIGINALHEIGHT" val="4.702399"/>
  <p:tag name="ORIGINALWIDTH" val="1.726209"/>
  <p:tag name="EMFCHILD" val="True"/>
</p:tagLst>
</file>

<file path=ppt/tags/tag3300.xml><?xml version="1.0" encoding="utf-8"?>
<p:tagLst xmlns:a="http://schemas.openxmlformats.org/drawingml/2006/main" xmlns:r="http://schemas.openxmlformats.org/officeDocument/2006/relationships" xmlns:p="http://schemas.openxmlformats.org/presentationml/2006/main">
  <p:tag name="ORIGINALHEIGHT" val="5.238092"/>
  <p:tag name="ORIGINALWIDTH" val="19.82145"/>
  <p:tag name="LATEXADDIN" val="\documentclass{article}&#10;\usepackage[T1]{fontenc}&#10;\usepackage[utf8]{inputenc}&#10;\usepackage{amsmath,amssymb}&#10;\usepackage{lmodern}&#10;\pagestyle{empty}&#10;\begin{document}&#10;$\sinh\lambda \neq 0$&#10;&#10;\end{document}&#10;"/>
  <p:tag name="IGUANATEXSIZE" val="21"/>
  <p:tag name="IGUANATEXCURSOR" val="183"/>
  <p:tag name="TRANSPARENCY" val="True"/>
  <p:tag name="FILENAME" val=""/>
  <p:tag name="LATEXENGINEID" val="0"/>
  <p:tag name="TEMPFOLDER" val="e:\temp\"/>
  <p:tag name="LATEXFORMHEIGHT" val="312"/>
  <p:tag name="LATEXFORMWIDTH" val="384"/>
  <p:tag name="LATEXFORMWRAP" val="True"/>
  <p:tag name="BITMAPVECTOR" val="1"/>
</p:tagLst>
</file>

<file path=ppt/tags/tag3301.xml><?xml version="1.0" encoding="utf-8"?>
<p:tagLst xmlns:a="http://schemas.openxmlformats.org/drawingml/2006/main" xmlns:r="http://schemas.openxmlformats.org/officeDocument/2006/relationships" xmlns:p="http://schemas.openxmlformats.org/presentationml/2006/main">
  <p:tag name="ORIGINALHEIGHT" val="4.4048"/>
  <p:tag name="ORIGINALWIDTH" val="13.75002"/>
  <p:tag name="LATEXADDIN" val="\documentclass{article}&#10;\usepackage[T1]{fontenc}&#10;\usepackage[utf8]{inputenc}&#10;\usepackage{amsmath,amssymb}&#10;\usepackage{lmodern}&#10;\pagestyle{empty}&#10;\begin{document}&#10;$C_4=0$&#10;&#10;\end{document}&#10;"/>
  <p:tag name="IGUANATEXSIZE" val="21"/>
  <p:tag name="IGUANATEXCURSOR" val="169"/>
  <p:tag name="TRANSPARENCY" val="True"/>
  <p:tag name="FILENAME" val=""/>
  <p:tag name="LATEXENGINEID" val="0"/>
  <p:tag name="TEMPFOLDER" val="e:\temp\"/>
  <p:tag name="LATEXFORMHEIGHT" val="312"/>
  <p:tag name="LATEXFORMWIDTH" val="384"/>
  <p:tag name="LATEXFORMWRAP" val="True"/>
  <p:tag name="BITMAPVECTOR" val="1"/>
</p:tagLst>
</file>

<file path=ppt/tags/tag3302.xml><?xml version="1.0" encoding="utf-8"?>
<p:tagLst xmlns:a="http://schemas.openxmlformats.org/drawingml/2006/main" xmlns:r="http://schemas.openxmlformats.org/officeDocument/2006/relationships" xmlns:p="http://schemas.openxmlformats.org/presentationml/2006/main">
  <p:tag name="ORIGINALHEIGHT" val="4.404763"/>
  <p:tag name="ORIGINALWIDTH" val="23.03573"/>
  <p:tag name="LATEXADDIN" val="\documentclass{article}&#10;\usepackage[T1]{fontenc}&#10;\usepackage[utf8]{inputenc}&#10;\usepackage{amsmath,amssymb}&#10;\usepackage{lmodern}&#10;\pagestyle{empty}&#10;\begin{document}&#10;$C_2\sin\lambda=0$&#10;&#10;\end{document}&#10;"/>
  <p:tag name="IGUANATEXSIZE" val="21"/>
  <p:tag name="IGUANATEXCURSOR" val="180"/>
  <p:tag name="TRANSPARENCY" val="True"/>
  <p:tag name="FILENAME" val=""/>
  <p:tag name="LATEXENGINEID" val="0"/>
  <p:tag name="TEMPFOLDER" val="e:\temp\"/>
  <p:tag name="LATEXFORMHEIGHT" val="312"/>
  <p:tag name="LATEXFORMWIDTH" val="384"/>
  <p:tag name="LATEXFORMWRAP" val="True"/>
  <p:tag name="BITMAPVECTOR" val="1"/>
</p:tagLst>
</file>

<file path=ppt/tags/tag3303.xml><?xml version="1.0" encoding="utf-8"?>
<p:tagLst xmlns:a="http://schemas.openxmlformats.org/drawingml/2006/main" xmlns:r="http://schemas.openxmlformats.org/officeDocument/2006/relationships" xmlns:p="http://schemas.openxmlformats.org/presentationml/2006/main">
  <p:tag name="ORIGINALHEIGHT" val="4.34522"/>
  <p:tag name="ORIGINALWIDTH" val="5.476192"/>
  <p:tag name="LATEXADDIN" val="\documentclass{article}&#10;\usepackage[T1]{fontenc}&#10;\usepackage[utf8]{inputenc}&#10;\usepackage{amsmath,amssymb}&#10;\usepackage{lmodern}&#10;\pagestyle{empty}&#10;\begin{document}&#10;$C_2$&#1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Lst>
</file>

<file path=ppt/tags/tag3304.xml><?xml version="1.0" encoding="utf-8"?>
<p:tagLst xmlns:a="http://schemas.openxmlformats.org/drawingml/2006/main" xmlns:r="http://schemas.openxmlformats.org/officeDocument/2006/relationships" xmlns:p="http://schemas.openxmlformats.org/presentationml/2006/main">
  <p:tag name="ORIGINALHEIGHT" val="5.238098"/>
  <p:tag name="ORIGINALWIDTH" val="41.66666"/>
  <p:tag name="LATEXADDIN" val="\documentclass{article}&#10;\usepackage[T1]{fontenc}&#10;\usepackage[utf8]{inputenc}&#10;\usepackage{amsmath,amssymb}&#10;\usepackage{lmodern}&#10;\pagestyle{empty}&#10;\begin{document}&#10;$\lambda = n\pi$ ($n=1,2,\dots$)&#10;&#10;\end{document}&#10;"/>
  <p:tag name="IGUANATEXSIZE" val="21"/>
  <p:tag name="IGUANATEXCURSOR" val="181"/>
  <p:tag name="TRANSPARENCY" val="True"/>
  <p:tag name="FILENAME" val=""/>
  <p:tag name="LATEXENGINEID" val="0"/>
  <p:tag name="TEMPFOLDER" val="e:\temp\"/>
  <p:tag name="LATEXFORMHEIGHT" val="312"/>
  <p:tag name="LATEXFORMWIDTH" val="384"/>
  <p:tag name="LATEXFORMWRAP" val="True"/>
  <p:tag name="BITMAPVECTOR" val="1"/>
</p:tagLst>
</file>

<file path=ppt/tags/tag3305.xml><?xml version="1.0" encoding="utf-8"?>
<p:tagLst xmlns:a="http://schemas.openxmlformats.org/drawingml/2006/main" xmlns:r="http://schemas.openxmlformats.org/officeDocument/2006/relationships" xmlns:p="http://schemas.openxmlformats.org/presentationml/2006/main">
  <p:tag name="ORIGINALHEIGHT" val="13.27383"/>
  <p:tag name="ORIGINALWIDTH" val="78.39284"/>
  <p:tag name="LATEXADDIN" val="\documentclass{article}&#10;\usepackage[T1]{fontenc}&#10;\usepackage[utf8]{inputenc}&#10;\usepackage{amsmath,amssymb}&#10;\usepackage{lmodern}&#10;\pagestyle{empty}&#10;\begin{document}&#10;\[&#10;u=\sum_{i=1}^{\infty}A_i\sin\left(\frac{i\pi}{L}x\right)\cos\left(\frac{\alpha i^2\pi^2}{L^2}t+\varphi_i\right)&#10;\]&#10;&#10;\end{document}&#10;"/>
  <p:tag name="IGUANATEXSIZE" val="21"/>
  <p:tag name="IGUANATEXCURSOR" val="271"/>
  <p:tag name="TRANSPARENCY" val="True"/>
  <p:tag name="FILENAME" val=""/>
  <p:tag name="LATEXENGINEID" val="1"/>
  <p:tag name="TEMPFOLDER" val="e:\temp\"/>
  <p:tag name="LATEXFORMHEIGHT" val="312"/>
  <p:tag name="LATEXFORMWIDTH" val="384"/>
  <p:tag name="LATEXFORMWRAP" val="True"/>
  <p:tag name="BITMAPVECTOR" val="1"/>
</p:tagLst>
</file>

<file path=ppt/tags/tag3306.xml><?xml version="1.0" encoding="utf-8"?>
<p:tagLst xmlns:a="http://schemas.openxmlformats.org/drawingml/2006/main" xmlns:r="http://schemas.openxmlformats.org/officeDocument/2006/relationships" xmlns:p="http://schemas.openxmlformats.org/presentationml/2006/main">
  <p:tag name="ORIGINALHEIGHT" val="2.2024"/>
  <p:tag name="ORIGINALWIDTH" val="2.32141"/>
  <p:tag name="LATEXADDIN" val="\documentclass{article}&#10;\usepackage[T1]{fontenc}&#10;\usepackage[utf8]{inputenc}&#10;\usepackage{amsmath,amssymb}&#10;\usepackage{lmodern}&#10;\pagestyle{empty}&#10;\begin{document}&#10;\[&#10;u=\sum_{i=1}^{\infty}A_i\sin\left(\frac{i\pi}{L}x\right)\cos\left(\frac{\alpha i^2\pi^2}{L^2}t+\varphi_i\right)&#10;\]&#10;&#10;\end{document}&#10;"/>
  <p:tag name="IGUANATEXSIZE" val="21"/>
  <p:tag name="IGUANATEXCURSOR" val="271"/>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307.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1"/>
  <p:tag name="EMFCHILD" val="True"/>
</p:tagLst>
</file>

<file path=ppt/tags/tag3308.xml><?xml version="1.0" encoding="utf-8"?>
<p:tagLst xmlns:a="http://schemas.openxmlformats.org/drawingml/2006/main" xmlns:r="http://schemas.openxmlformats.org/officeDocument/2006/relationships" xmlns:p="http://schemas.openxmlformats.org/presentationml/2006/main">
  <p:tag name="ORIGINALHEIGHT" val="1.488114"/>
  <p:tag name="ORIGINALWIDTH" val="3.035696"/>
  <p:tag name="EMFCHILD" val="True"/>
</p:tagLst>
</file>

<file path=ppt/tags/tag3309.xml><?xml version="1.0" encoding="utf-8"?>
<p:tagLst xmlns:a="http://schemas.openxmlformats.org/drawingml/2006/main" xmlns:r="http://schemas.openxmlformats.org/officeDocument/2006/relationships" xmlns:p="http://schemas.openxmlformats.org/presentationml/2006/main">
  <p:tag name="ORIGINALHEIGHT" val="6.785714"/>
  <p:tag name="ORIGINALWIDTH" val="5.892839"/>
  <p:tag name="EMFCHILD" val="True"/>
</p:tagLst>
</file>

<file path=ppt/tags/tag331.xml><?xml version="1.0" encoding="utf-8"?>
<p:tagLst xmlns:a="http://schemas.openxmlformats.org/drawingml/2006/main" xmlns:r="http://schemas.openxmlformats.org/officeDocument/2006/relationships" xmlns:p="http://schemas.openxmlformats.org/presentationml/2006/main">
  <p:tag name="ORIGINALHEIGHT" val="3.273828"/>
  <p:tag name="ORIGINALWIDTH" val="1.845256"/>
  <p:tag name="EMFCHILD" val="True"/>
</p:tagLst>
</file>

<file path=ppt/tags/tag3310.xml><?xml version="1.0" encoding="utf-8"?>
<p:tagLst xmlns:a="http://schemas.openxmlformats.org/drawingml/2006/main" xmlns:r="http://schemas.openxmlformats.org/officeDocument/2006/relationships" xmlns:p="http://schemas.openxmlformats.org/presentationml/2006/main">
  <p:tag name="ORIGINALHEIGHT" val="2.261905"/>
  <p:tag name="ORIGINALWIDTH" val="0.952381"/>
  <p:tag name="EMFCHILD" val="True"/>
</p:tagLst>
</file>

<file path=ppt/tags/tag3311.xml><?xml version="1.0" encoding="utf-8"?>
<p:tagLst xmlns:a="http://schemas.openxmlformats.org/drawingml/2006/main" xmlns:r="http://schemas.openxmlformats.org/officeDocument/2006/relationships" xmlns:p="http://schemas.openxmlformats.org/presentationml/2006/main">
  <p:tag name="ORIGINALHEIGHT" val="0.9523809"/>
  <p:tag name="ORIGINALWIDTH" val="2.261905"/>
  <p:tag name="EMFCHILD" val="True"/>
</p:tagLst>
</file>

<file path=ppt/tags/tag3312.xml><?xml version="1.0" encoding="utf-8"?>
<p:tagLst xmlns:a="http://schemas.openxmlformats.org/drawingml/2006/main" xmlns:r="http://schemas.openxmlformats.org/officeDocument/2006/relationships" xmlns:p="http://schemas.openxmlformats.org/presentationml/2006/main">
  <p:tag name="ORIGINALHEIGHT" val="2.261905"/>
  <p:tag name="ORIGINALWIDTH" val="1.130934"/>
  <p:tag name="EMFCHILD" val="True"/>
</p:tagLst>
</file>

<file path=ppt/tags/tag3313.xml><?xml version="1.0" encoding="utf-8"?>
<p:tagLst xmlns:a="http://schemas.openxmlformats.org/drawingml/2006/main" xmlns:r="http://schemas.openxmlformats.org/officeDocument/2006/relationships" xmlns:p="http://schemas.openxmlformats.org/presentationml/2006/main">
  <p:tag name="ORIGINALHEIGHT" val="3.452381"/>
  <p:tag name="ORIGINALWIDTH" val="3.035696"/>
  <p:tag name="EMFCHILD" val="True"/>
</p:tagLst>
</file>

<file path=ppt/tags/tag3314.xml><?xml version="1.0" encoding="utf-8"?>
<p:tagLst xmlns:a="http://schemas.openxmlformats.org/drawingml/2006/main" xmlns:r="http://schemas.openxmlformats.org/officeDocument/2006/relationships" xmlns:p="http://schemas.openxmlformats.org/presentationml/2006/main">
  <p:tag name="ORIGINALHEIGHT" val="2.261905"/>
  <p:tag name="ORIGINALWIDTH" val="0.8928385"/>
  <p:tag name="EMFCHILD" val="True"/>
</p:tagLst>
</file>

<file path=ppt/tags/tag3315.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3316.xml><?xml version="1.0" encoding="utf-8"?>
<p:tagLst xmlns:a="http://schemas.openxmlformats.org/drawingml/2006/main" xmlns:r="http://schemas.openxmlformats.org/officeDocument/2006/relationships" xmlns:p="http://schemas.openxmlformats.org/presentationml/2006/main">
  <p:tag name="ORIGINALHEIGHT" val="3.154781"/>
  <p:tag name="ORIGINALWIDTH" val="0.952381"/>
  <p:tag name="EMFCHILD" val="True"/>
</p:tagLst>
</file>

<file path=ppt/tags/tag3317.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5"/>
  <p:tag name="EMFCHILD" val="True"/>
</p:tagLst>
</file>

<file path=ppt/tags/tag3318.xml><?xml version="1.0" encoding="utf-8"?>
<p:tagLst xmlns:a="http://schemas.openxmlformats.org/drawingml/2006/main" xmlns:r="http://schemas.openxmlformats.org/officeDocument/2006/relationships" xmlns:p="http://schemas.openxmlformats.org/presentationml/2006/main">
  <p:tag name="ORIGINALHEIGHT" val="11.60716"/>
  <p:tag name="ORIGINALWIDTH" val="2.202362"/>
  <p:tag name="EMFCHILD" val="True"/>
</p:tagLst>
</file>

<file path=ppt/tags/tag3319.xml><?xml version="1.0" encoding="utf-8"?>
<p:tagLst xmlns:a="http://schemas.openxmlformats.org/drawingml/2006/main" xmlns:r="http://schemas.openxmlformats.org/officeDocument/2006/relationships" xmlns:p="http://schemas.openxmlformats.org/presentationml/2006/main">
  <p:tag name="ORIGINALHEIGHT" val="3.214286"/>
  <p:tag name="ORIGINALWIDTH" val="1.190476"/>
  <p:tag name="EMFCHILD" val="True"/>
</p:tagLst>
</file>

<file path=ppt/tags/tag332.xml><?xml version="1.0" encoding="utf-8"?>
<p:tagLst xmlns:a="http://schemas.openxmlformats.org/drawingml/2006/main" xmlns:r="http://schemas.openxmlformats.org/officeDocument/2006/relationships" xmlns:p="http://schemas.openxmlformats.org/presentationml/2006/main">
  <p:tag name="ORIGINALHEIGHT" val="4.702399"/>
  <p:tag name="ORIGINALWIDTH" val="1.011923"/>
  <p:tag name="EMFCHILD" val="True"/>
</p:tagLst>
</file>

<file path=ppt/tags/tag3320.xml><?xml version="1.0" encoding="utf-8"?>
<p:tagLst xmlns:a="http://schemas.openxmlformats.org/drawingml/2006/main" xmlns:r="http://schemas.openxmlformats.org/officeDocument/2006/relationships" xmlns:p="http://schemas.openxmlformats.org/presentationml/2006/main">
  <p:tag name="ORIGINALHEIGHT" val="2.142857"/>
  <p:tag name="ORIGINALWIDTH" val="2.380953"/>
  <p:tag name="EMFCHILD" val="True"/>
</p:tagLst>
</file>

<file path=ppt/tags/tag3321.xml><?xml version="1.0" encoding="utf-8"?>
<p:tagLst xmlns:a="http://schemas.openxmlformats.org/drawingml/2006/main" xmlns:r="http://schemas.openxmlformats.org/officeDocument/2006/relationships" xmlns:p="http://schemas.openxmlformats.org/presentationml/2006/main">
  <p:tag name="ORIGINALHEIGHT" val="0.2380952"/>
  <p:tag name="ORIGINALWIDTH" val="4.226172"/>
  <p:tag name="EMFCHILD" val="True"/>
</p:tagLst>
</file>

<file path=ppt/tags/tag3322.xml><?xml version="1.0" encoding="utf-8"?>
<p:tagLst xmlns:a="http://schemas.openxmlformats.org/drawingml/2006/main" xmlns:r="http://schemas.openxmlformats.org/officeDocument/2006/relationships" xmlns:p="http://schemas.openxmlformats.org/presentationml/2006/main">
  <p:tag name="ORIGINALHEIGHT" val="3.273828"/>
  <p:tag name="ORIGINALWIDTH" val="2.678553"/>
  <p:tag name="EMFCHILD" val="True"/>
</p:tagLst>
</file>

<file path=ppt/tags/tag3323.xml><?xml version="1.0" encoding="utf-8"?>
<p:tagLst xmlns:a="http://schemas.openxmlformats.org/drawingml/2006/main" xmlns:r="http://schemas.openxmlformats.org/officeDocument/2006/relationships" xmlns:p="http://schemas.openxmlformats.org/presentationml/2006/main">
  <p:tag name="ORIGINALHEIGHT" val="2.2024"/>
  <p:tag name="ORIGINALWIDTH" val="2.261905"/>
  <p:tag name="EMFCHILD" val="True"/>
</p:tagLst>
</file>

<file path=ppt/tags/tag3324.xml><?xml version="1.0" encoding="utf-8"?>
<p:tagLst xmlns:a="http://schemas.openxmlformats.org/drawingml/2006/main" xmlns:r="http://schemas.openxmlformats.org/officeDocument/2006/relationships" xmlns:p="http://schemas.openxmlformats.org/presentationml/2006/main">
  <p:tag name="ORIGINALHEIGHT" val="11.60716"/>
  <p:tag name="ORIGINALWIDTH" val="2.202362"/>
  <p:tag name="EMFCHILD" val="True"/>
</p:tagLst>
</file>

<file path=ppt/tags/tag3325.xml><?xml version="1.0" encoding="utf-8"?>
<p:tagLst xmlns:a="http://schemas.openxmlformats.org/drawingml/2006/main" xmlns:r="http://schemas.openxmlformats.org/officeDocument/2006/relationships" xmlns:p="http://schemas.openxmlformats.org/presentationml/2006/main">
  <p:tag name="ORIGINALHEIGHT" val="2.2024"/>
  <p:tag name="ORIGINALWIDTH" val="1.666667"/>
  <p:tag name="EMFCHILD" val="True"/>
</p:tagLst>
</file>

<file path=ppt/tags/tag3326.xml><?xml version="1.0" encoding="utf-8"?>
<p:tagLst xmlns:a="http://schemas.openxmlformats.org/drawingml/2006/main" xmlns:r="http://schemas.openxmlformats.org/officeDocument/2006/relationships" xmlns:p="http://schemas.openxmlformats.org/presentationml/2006/main">
  <p:tag name="ORIGINALHEIGHT" val="2.2024"/>
  <p:tag name="ORIGINALWIDTH" val="1.964267"/>
  <p:tag name="EMFCHILD" val="True"/>
</p:tagLst>
</file>

<file path=ppt/tags/tag3327.xml><?xml version="1.0" encoding="utf-8"?>
<p:tagLst xmlns:a="http://schemas.openxmlformats.org/drawingml/2006/main" xmlns:r="http://schemas.openxmlformats.org/officeDocument/2006/relationships" xmlns:p="http://schemas.openxmlformats.org/presentationml/2006/main">
  <p:tag name="ORIGINALHEIGHT" val="2.2024"/>
  <p:tag name="ORIGINALWIDTH" val="1.488077"/>
  <p:tag name="EMFCHILD" val="True"/>
</p:tagLst>
</file>

<file path=ppt/tags/tag3328.xml><?xml version="1.0" encoding="utf-8"?>
<p:tagLst xmlns:a="http://schemas.openxmlformats.org/drawingml/2006/main" xmlns:r="http://schemas.openxmlformats.org/officeDocument/2006/relationships" xmlns:p="http://schemas.openxmlformats.org/presentationml/2006/main">
  <p:tag name="ORIGINALHEIGHT" val="11.60716"/>
  <p:tag name="ORIGINALWIDTH" val="2.202362"/>
  <p:tag name="EMFCHILD" val="True"/>
</p:tagLst>
</file>

<file path=ppt/tags/tag3329.xml><?xml version="1.0" encoding="utf-8"?>
<p:tagLst xmlns:a="http://schemas.openxmlformats.org/drawingml/2006/main" xmlns:r="http://schemas.openxmlformats.org/officeDocument/2006/relationships" xmlns:p="http://schemas.openxmlformats.org/presentationml/2006/main">
  <p:tag name="ORIGINALHEIGHT" val="2.142857"/>
  <p:tag name="ORIGINALWIDTH" val="2.5"/>
  <p:tag name="EMFCHILD" val="True"/>
</p:tagLst>
</file>

<file path=ppt/tags/tag333.xml><?xml version="1.0" encoding="utf-8"?>
<p:tagLst xmlns:a="http://schemas.openxmlformats.org/drawingml/2006/main" xmlns:r="http://schemas.openxmlformats.org/officeDocument/2006/relationships" xmlns:p="http://schemas.openxmlformats.org/presentationml/2006/main">
  <p:tag name="ORIGINALHEIGHT" val="4.702399"/>
  <p:tag name="ORIGINALWIDTH" val="1.071428"/>
  <p:tag name="EMFCHILD" val="True"/>
</p:tagLst>
</file>

<file path=ppt/tags/tag3330.xml><?xml version="1.0" encoding="utf-8"?>
<p:tagLst xmlns:a="http://schemas.openxmlformats.org/drawingml/2006/main" xmlns:r="http://schemas.openxmlformats.org/officeDocument/2006/relationships" xmlns:p="http://schemas.openxmlformats.org/presentationml/2006/main">
  <p:tag name="ORIGINALHEIGHT" val="3.214286"/>
  <p:tag name="ORIGINALWIDTH" val="1.190476"/>
  <p:tag name="EMFCHILD" val="True"/>
</p:tagLst>
</file>

<file path=ppt/tags/tag3331.xml><?xml version="1.0" encoding="utf-8"?>
<p:tagLst xmlns:a="http://schemas.openxmlformats.org/drawingml/2006/main" xmlns:r="http://schemas.openxmlformats.org/officeDocument/2006/relationships" xmlns:p="http://schemas.openxmlformats.org/presentationml/2006/main">
  <p:tag name="ORIGINALHEIGHT" val="2.261905"/>
  <p:tag name="ORIGINALWIDTH" val="1.369029"/>
  <p:tag name="EMFCHILD" val="True"/>
</p:tagLst>
</file>

<file path=ppt/tags/tag3332.xml><?xml version="1.0" encoding="utf-8"?>
<p:tagLst xmlns:a="http://schemas.openxmlformats.org/drawingml/2006/main" xmlns:r="http://schemas.openxmlformats.org/officeDocument/2006/relationships" xmlns:p="http://schemas.openxmlformats.org/presentationml/2006/main">
  <p:tag name="ORIGINALHEIGHT" val="2.142857"/>
  <p:tag name="ORIGINALWIDTH" val="2.440457"/>
  <p:tag name="EMFCHILD" val="True"/>
</p:tagLst>
</file>

<file path=ppt/tags/tag3333.xml><?xml version="1.0" encoding="utf-8"?>
<p:tagLst xmlns:a="http://schemas.openxmlformats.org/drawingml/2006/main" xmlns:r="http://schemas.openxmlformats.org/officeDocument/2006/relationships" xmlns:p="http://schemas.openxmlformats.org/presentationml/2006/main">
  <p:tag name="ORIGINALHEIGHT" val="2.261905"/>
  <p:tag name="ORIGINALWIDTH" val="1.369029"/>
  <p:tag name="EMFCHILD" val="True"/>
</p:tagLst>
</file>

<file path=ppt/tags/tag3334.xml><?xml version="1.0" encoding="utf-8"?>
<p:tagLst xmlns:a="http://schemas.openxmlformats.org/drawingml/2006/main" xmlns:r="http://schemas.openxmlformats.org/officeDocument/2006/relationships" xmlns:p="http://schemas.openxmlformats.org/presentationml/2006/main">
  <p:tag name="ORIGINALHEIGHT" val="0.2380952"/>
  <p:tag name="ORIGINALWIDTH" val="11.07143"/>
  <p:tag name="EMFCHILD" val="True"/>
</p:tagLst>
</file>

<file path=ppt/tags/tag3335.xml><?xml version="1.0" encoding="utf-8"?>
<p:tagLst xmlns:a="http://schemas.openxmlformats.org/drawingml/2006/main" xmlns:r="http://schemas.openxmlformats.org/officeDocument/2006/relationships" xmlns:p="http://schemas.openxmlformats.org/presentationml/2006/main">
  <p:tag name="ORIGINALHEIGHT" val="3.273828"/>
  <p:tag name="ORIGINALWIDTH" val="2.678553"/>
  <p:tag name="EMFCHILD" val="True"/>
</p:tagLst>
</file>

<file path=ppt/tags/tag3336.xml><?xml version="1.0" encoding="utf-8"?>
<p:tagLst xmlns:a="http://schemas.openxmlformats.org/drawingml/2006/main" xmlns:r="http://schemas.openxmlformats.org/officeDocument/2006/relationships" xmlns:p="http://schemas.openxmlformats.org/presentationml/2006/main">
  <p:tag name="ORIGINALHEIGHT" val="2.261905"/>
  <p:tag name="ORIGINALWIDTH" val="1.369029"/>
  <p:tag name="EMFCHILD" val="True"/>
</p:tagLst>
</file>

<file path=ppt/tags/tag3337.xml><?xml version="1.0" encoding="utf-8"?>
<p:tagLst xmlns:a="http://schemas.openxmlformats.org/drawingml/2006/main" xmlns:r="http://schemas.openxmlformats.org/officeDocument/2006/relationships" xmlns:p="http://schemas.openxmlformats.org/presentationml/2006/main">
  <p:tag name="ORIGINALHEIGHT" val="3.095238"/>
  <p:tag name="ORIGINALWIDTH" val="1.369029"/>
  <p:tag name="EMFCHILD" val="True"/>
</p:tagLst>
</file>

<file path=ppt/tags/tag3338.xml><?xml version="1.0" encoding="utf-8"?>
<p:tagLst xmlns:a="http://schemas.openxmlformats.org/drawingml/2006/main" xmlns:r="http://schemas.openxmlformats.org/officeDocument/2006/relationships" xmlns:p="http://schemas.openxmlformats.org/presentationml/2006/main">
  <p:tag name="ORIGINALHEIGHT" val="3.214286"/>
  <p:tag name="ORIGINALWIDTH" val="2.976191"/>
  <p:tag name="EMFCHILD" val="True"/>
</p:tagLst>
</file>

<file path=ppt/tags/tag3339.xml><?xml version="1.0" encoding="utf-8"?>
<p:tagLst xmlns:a="http://schemas.openxmlformats.org/drawingml/2006/main" xmlns:r="http://schemas.openxmlformats.org/officeDocument/2006/relationships" xmlns:p="http://schemas.openxmlformats.org/presentationml/2006/main">
  <p:tag name="ORIGINALHEIGHT" val="3.214286"/>
  <p:tag name="ORIGINALWIDTH" val="2.559505"/>
  <p:tag name="EMFCHILD" val="True"/>
</p:tagLst>
</file>

<file path=ppt/tags/tag334.xml><?xml version="1.0" encoding="utf-8"?>
<p:tagLst xmlns:a="http://schemas.openxmlformats.org/drawingml/2006/main" xmlns:r="http://schemas.openxmlformats.org/officeDocument/2006/relationships" xmlns:p="http://schemas.openxmlformats.org/presentationml/2006/main">
  <p:tag name="ORIGINALHEIGHT" val="2.142857"/>
  <p:tag name="ORIGINALWIDTH" val="2.321447"/>
  <p:tag name="EMFCHILD" val="True"/>
</p:tagLst>
</file>

<file path=ppt/tags/tag3340.xml><?xml version="1.0" encoding="utf-8"?>
<p:tagLst xmlns:a="http://schemas.openxmlformats.org/drawingml/2006/main" xmlns:r="http://schemas.openxmlformats.org/officeDocument/2006/relationships" xmlns:p="http://schemas.openxmlformats.org/presentationml/2006/main">
  <p:tag name="ORIGINALHEIGHT" val="2.261905"/>
  <p:tag name="ORIGINALWIDTH" val="0.8928385"/>
  <p:tag name="EMFCHILD" val="True"/>
</p:tagLst>
</file>

<file path=ppt/tags/tag3341.xml><?xml version="1.0" encoding="utf-8"?>
<p:tagLst xmlns:a="http://schemas.openxmlformats.org/drawingml/2006/main" xmlns:r="http://schemas.openxmlformats.org/officeDocument/2006/relationships" xmlns:p="http://schemas.openxmlformats.org/presentationml/2006/main">
  <p:tag name="ORIGINALHEIGHT" val="11.60716"/>
  <p:tag name="ORIGINALWIDTH" val="2.202362"/>
  <p:tag name="EMFCHILD" val="True"/>
</p:tagLst>
</file>

<file path=ppt/tags/tag3342.xml><?xml version="1.0" encoding="utf-8"?>
<p:tagLst xmlns:a="http://schemas.openxmlformats.org/drawingml/2006/main" xmlns:r="http://schemas.openxmlformats.org/officeDocument/2006/relationships" xmlns:p="http://schemas.openxmlformats.org/presentationml/2006/main">
  <p:tag name="ORIGINALHEIGHT" val="3.750021"/>
  <p:tag name="ORIGINALWIDTH" val="2.261904"/>
  <p:tag name="LATEXADDIN" val="\documentclass{article}&#10;\usepackage[T1]{fontenc}&#10;\usepackage[utf8]{inputenc}&#10;\usepackage{amsmath,amssymb}&#10;\usepackage{lmodern}&#10;\pagestyle{empty}&#10;\begin{document}&#10;$\lambda = n\pi$ ($n=1,2,\dots$)&#10;&#10;\end{document}&#10;"/>
  <p:tag name="IGUANATEXSIZE" val="21"/>
  <p:tag name="IGUANATEXCURSOR" val="181"/>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43.xml><?xml version="1.0" encoding="utf-8"?>
<p:tagLst xmlns:a="http://schemas.openxmlformats.org/drawingml/2006/main" xmlns:r="http://schemas.openxmlformats.org/officeDocument/2006/relationships" xmlns:p="http://schemas.openxmlformats.org/presentationml/2006/main">
  <p:tag name="ORIGINALHEIGHT" val="1.250019"/>
  <p:tag name="ORIGINALWIDTH" val="2.97619"/>
  <p:tag name="EMFCHILD" val="True"/>
</p:tagLst>
</file>

<file path=ppt/tags/tag3344.xml><?xml version="1.0" encoding="utf-8"?>
<p:tagLst xmlns:a="http://schemas.openxmlformats.org/drawingml/2006/main" xmlns:r="http://schemas.openxmlformats.org/officeDocument/2006/relationships" xmlns:p="http://schemas.openxmlformats.org/presentationml/2006/main">
  <p:tag name="ORIGINALHEIGHT" val="2.380954"/>
  <p:tag name="ORIGINALWIDTH" val="2.440495"/>
  <p:tag name="EMFCHILD" val="True"/>
</p:tagLst>
</file>

<file path=ppt/tags/tag3345.xml><?xml version="1.0" encoding="utf-8"?>
<p:tagLst xmlns:a="http://schemas.openxmlformats.org/drawingml/2006/main" xmlns:r="http://schemas.openxmlformats.org/officeDocument/2006/relationships" xmlns:p="http://schemas.openxmlformats.org/presentationml/2006/main">
  <p:tag name="ORIGINALHEIGHT" val="2.321449"/>
  <p:tag name="ORIGINALWIDTH" val="2.440495"/>
  <p:tag name="EMFCHILD" val="True"/>
</p:tagLst>
</file>

<file path=ppt/tags/tag3346.xml><?xml version="1.0" encoding="utf-8"?>
<p:tagLst xmlns:a="http://schemas.openxmlformats.org/drawingml/2006/main" xmlns:r="http://schemas.openxmlformats.org/officeDocument/2006/relationships" xmlns:p="http://schemas.openxmlformats.org/presentationml/2006/main">
  <p:tag name="ORIGINALHEIGHT" val="5.238098"/>
  <p:tag name="ORIGINALWIDTH" val="1.071428"/>
  <p:tag name="EMFCHILD" val="True"/>
</p:tagLst>
</file>

<file path=ppt/tags/tag3347.xml><?xml version="1.0" encoding="utf-8"?>
<p:tagLst xmlns:a="http://schemas.openxmlformats.org/drawingml/2006/main" xmlns:r="http://schemas.openxmlformats.org/officeDocument/2006/relationships" xmlns:p="http://schemas.openxmlformats.org/presentationml/2006/main">
  <p:tag name="ORIGINALHEIGHT" val="2.380954"/>
  <p:tag name="ORIGINALWIDTH" val="2.440495"/>
  <p:tag name="EMFCHILD" val="True"/>
</p:tagLst>
</file>

<file path=ppt/tags/tag3348.xml><?xml version="1.0" encoding="utf-8"?>
<p:tagLst xmlns:a="http://schemas.openxmlformats.org/drawingml/2006/main" xmlns:r="http://schemas.openxmlformats.org/officeDocument/2006/relationships" xmlns:p="http://schemas.openxmlformats.org/presentationml/2006/main">
  <p:tag name="ORIGINALHEIGHT" val="1.250019"/>
  <p:tag name="ORIGINALWIDTH" val="2.97619"/>
  <p:tag name="EMFCHILD" val="True"/>
</p:tagLst>
</file>

<file path=ppt/tags/tag3349.xml><?xml version="1.0" encoding="utf-8"?>
<p:tagLst xmlns:a="http://schemas.openxmlformats.org/drawingml/2006/main" xmlns:r="http://schemas.openxmlformats.org/officeDocument/2006/relationships" xmlns:p="http://schemas.openxmlformats.org/presentationml/2006/main">
  <p:tag name="ORIGINALHEIGHT" val="3.511925"/>
  <p:tag name="ORIGINALWIDTH" val="1.488114"/>
  <p:tag name="EMFCHILD" val="True"/>
</p:tagLst>
</file>

<file path=ppt/tags/tag335.xml><?xml version="1.0" encoding="utf-8"?>
<p:tagLst xmlns:a="http://schemas.openxmlformats.org/drawingml/2006/main" xmlns:r="http://schemas.openxmlformats.org/officeDocument/2006/relationships" xmlns:p="http://schemas.openxmlformats.org/presentationml/2006/main">
  <p:tag name="ORIGINALHEIGHT" val="2.142857"/>
  <p:tag name="ORIGINALWIDTH" val="1.666666"/>
  <p:tag name="EMFCHILD" val="True"/>
</p:tagLst>
</file>

<file path=ppt/tags/tag3350.xml><?xml version="1.0" encoding="utf-8"?>
<p:tagLst xmlns:a="http://schemas.openxmlformats.org/drawingml/2006/main" xmlns:r="http://schemas.openxmlformats.org/officeDocument/2006/relationships" xmlns:p="http://schemas.openxmlformats.org/presentationml/2006/main">
  <p:tag name="ORIGINALHEIGHT" val="1.54762"/>
  <p:tag name="ORIGINALWIDTH" val="0.5357329"/>
  <p:tag name="EMFCHILD" val="True"/>
</p:tagLst>
</file>

<file path=ppt/tags/tag3351.xml><?xml version="1.0" encoding="utf-8"?>
<p:tagLst xmlns:a="http://schemas.openxmlformats.org/drawingml/2006/main" xmlns:r="http://schemas.openxmlformats.org/officeDocument/2006/relationships" xmlns:p="http://schemas.openxmlformats.org/presentationml/2006/main">
  <p:tag name="ORIGINALHEIGHT" val="3.511925"/>
  <p:tag name="ORIGINALWIDTH" val="1.785714"/>
  <p:tag name="EMFCHILD" val="True"/>
</p:tagLst>
</file>

<file path=ppt/tags/tag3352.xml><?xml version="1.0" encoding="utf-8"?>
<p:tagLst xmlns:a="http://schemas.openxmlformats.org/drawingml/2006/main" xmlns:r="http://schemas.openxmlformats.org/officeDocument/2006/relationships" xmlns:p="http://schemas.openxmlformats.org/presentationml/2006/main">
  <p:tag name="ORIGINALHEIGHT" val="1.54762"/>
  <p:tag name="ORIGINALWIDTH" val="0.5357329"/>
  <p:tag name="EMFCHILD" val="True"/>
</p:tagLst>
</file>

<file path=ppt/tags/tag3353.xml><?xml version="1.0" encoding="utf-8"?>
<p:tagLst xmlns:a="http://schemas.openxmlformats.org/drawingml/2006/main" xmlns:r="http://schemas.openxmlformats.org/officeDocument/2006/relationships" xmlns:p="http://schemas.openxmlformats.org/presentationml/2006/main">
  <p:tag name="ORIGINALHEIGHT" val="0.5357333"/>
  <p:tag name="ORIGINALWIDTH" val="0.5357329"/>
  <p:tag name="EMFCHILD" val="True"/>
</p:tagLst>
</file>

<file path=ppt/tags/tag3354.xml><?xml version="1.0" encoding="utf-8"?>
<p:tagLst xmlns:a="http://schemas.openxmlformats.org/drawingml/2006/main" xmlns:r="http://schemas.openxmlformats.org/officeDocument/2006/relationships" xmlns:p="http://schemas.openxmlformats.org/presentationml/2006/main">
  <p:tag name="ORIGINALHEIGHT" val="0.5357333"/>
  <p:tag name="ORIGINALWIDTH" val="0.4761904"/>
  <p:tag name="EMFCHILD" val="True"/>
</p:tagLst>
</file>

<file path=ppt/tags/tag3355.xml><?xml version="1.0" encoding="utf-8"?>
<p:tagLst xmlns:a="http://schemas.openxmlformats.org/drawingml/2006/main" xmlns:r="http://schemas.openxmlformats.org/officeDocument/2006/relationships" xmlns:p="http://schemas.openxmlformats.org/presentationml/2006/main">
  <p:tag name="ORIGINALHEIGHT" val="0.5357333"/>
  <p:tag name="ORIGINALWIDTH" val="0.4761904"/>
  <p:tag name="EMFCHILD" val="True"/>
</p:tagLst>
</file>

<file path=ppt/tags/tag3356.xml><?xml version="1.0" encoding="utf-8"?>
<p:tagLst xmlns:a="http://schemas.openxmlformats.org/drawingml/2006/main" xmlns:r="http://schemas.openxmlformats.org/officeDocument/2006/relationships" xmlns:p="http://schemas.openxmlformats.org/presentationml/2006/main">
  <p:tag name="ORIGINALHEIGHT" val="5.238098"/>
  <p:tag name="ORIGINALWIDTH" val="1.071428"/>
  <p:tag name="EMFCHILD" val="True"/>
</p:tagLst>
</file>

<file path=ppt/tags/tag3357.xml><?xml version="1.0" encoding="utf-8"?>
<p:tagLst xmlns:a="http://schemas.openxmlformats.org/drawingml/2006/main" xmlns:r="http://schemas.openxmlformats.org/officeDocument/2006/relationships" xmlns:p="http://schemas.openxmlformats.org/presentationml/2006/main">
  <p:tag name="ORIGINALHEIGHT" val="3.690477"/>
  <p:tag name="ORIGINALWIDTH" val="3.809525"/>
  <p:tag name="LATEXADDIN" val="\documentclass{article}&#10;\usepackage[T1]{fontenc}&#10;\usepackage[utf8]{inputenc}&#10;\usepackage{amsmath,amssymb}&#10;\usepackage{lmodern}&#10;\pagestyle{empty}&#10;\begin{document}&#10;$C_2$&#1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58.xml><?xml version="1.0" encoding="utf-8"?>
<p:tagLst xmlns:a="http://schemas.openxmlformats.org/drawingml/2006/main" xmlns:r="http://schemas.openxmlformats.org/officeDocument/2006/relationships" xmlns:p="http://schemas.openxmlformats.org/presentationml/2006/main">
  <p:tag name="ORIGINALHEIGHT" val="2.380953"/>
  <p:tag name="ORIGINALWIDTH" val="1.666667"/>
  <p:tag name="EMFCHILD" val="True"/>
</p:tagLst>
</file>

<file path=ppt/tags/tag3359.xml><?xml version="1.0" encoding="utf-8"?>
<p:tagLst xmlns:a="http://schemas.openxmlformats.org/drawingml/2006/main" xmlns:r="http://schemas.openxmlformats.org/officeDocument/2006/relationships" xmlns:p="http://schemas.openxmlformats.org/presentationml/2006/main">
  <p:tag name="ORIGINALHEIGHT" val="3.75002"/>
  <p:tag name="ORIGINALWIDTH" val="3.214286"/>
  <p:tag name="LATEXADDIN" val="\documentclass{article}&#10;\usepackage[T1]{fontenc}&#10;\usepackage[utf8]{inputenc}&#10;\usepackage{amsmath,amssymb}&#10;\usepackage{lmodern}&#10;\pagestyle{empty}&#10;\begin{document}&#10;$C_2\sin\lambda=0$&#10;&#10;\end{document}&#10;"/>
  <p:tag name="IGUANATEXSIZE" val="21"/>
  <p:tag name="IGUANATEXCURSOR" val="180"/>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6.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360.xml><?xml version="1.0" encoding="utf-8"?>
<p:tagLst xmlns:a="http://schemas.openxmlformats.org/drawingml/2006/main" xmlns:r="http://schemas.openxmlformats.org/officeDocument/2006/relationships" xmlns:p="http://schemas.openxmlformats.org/presentationml/2006/main">
  <p:tag name="ORIGINALHEIGHT" val="2.380953"/>
  <p:tag name="ORIGINALWIDTH" val="1.428571"/>
  <p:tag name="EMFCHILD" val="True"/>
</p:tagLst>
</file>

<file path=ppt/tags/tag3361.xml><?xml version="1.0" encoding="utf-8"?>
<p:tagLst xmlns:a="http://schemas.openxmlformats.org/drawingml/2006/main" xmlns:r="http://schemas.openxmlformats.org/officeDocument/2006/relationships" xmlns:p="http://schemas.openxmlformats.org/presentationml/2006/main">
  <p:tag name="ORIGINALHEIGHT" val="2.380953"/>
  <p:tag name="ORIGINALWIDTH" val="1.488114"/>
  <p:tag name="EMFCHILD" val="True"/>
</p:tagLst>
</file>

<file path=ppt/tags/tag3362.xml><?xml version="1.0" encoding="utf-8"?>
<p:tagLst xmlns:a="http://schemas.openxmlformats.org/drawingml/2006/main" xmlns:r="http://schemas.openxmlformats.org/officeDocument/2006/relationships" xmlns:p="http://schemas.openxmlformats.org/presentationml/2006/main">
  <p:tag name="ORIGINALHEIGHT" val="3.392877"/>
  <p:tag name="ORIGINALWIDTH" val="1.011924"/>
  <p:tag name="EMFCHILD" val="True"/>
</p:tagLst>
</file>

<file path=ppt/tags/tag3363.xml><?xml version="1.0" encoding="utf-8"?>
<p:tagLst xmlns:a="http://schemas.openxmlformats.org/drawingml/2006/main" xmlns:r="http://schemas.openxmlformats.org/officeDocument/2006/relationships" xmlns:p="http://schemas.openxmlformats.org/presentationml/2006/main">
  <p:tag name="ORIGINALHEIGHT" val="2.261905"/>
  <p:tag name="ORIGINALWIDTH" val="2.261905"/>
  <p:tag name="EMFCHILD" val="True"/>
</p:tagLst>
</file>

<file path=ppt/tags/tag3364.xml><?xml version="1.0" encoding="utf-8"?>
<p:tagLst xmlns:a="http://schemas.openxmlformats.org/drawingml/2006/main" xmlns:r="http://schemas.openxmlformats.org/officeDocument/2006/relationships" xmlns:p="http://schemas.openxmlformats.org/presentationml/2006/main">
  <p:tag name="ORIGINALHEIGHT" val="3.630972"/>
  <p:tag name="ORIGINALWIDTH" val="2.261905"/>
  <p:tag name="EMFCHILD" val="True"/>
</p:tagLst>
</file>

<file path=ppt/tags/tag3365.xml><?xml version="1.0" encoding="utf-8"?>
<p:tagLst xmlns:a="http://schemas.openxmlformats.org/drawingml/2006/main" xmlns:r="http://schemas.openxmlformats.org/officeDocument/2006/relationships" xmlns:p="http://schemas.openxmlformats.org/presentationml/2006/main">
  <p:tag name="ORIGINALHEIGHT" val="1.250019"/>
  <p:tag name="ORIGINALWIDTH" val="3.035733"/>
  <p:tag name="EMFCHILD" val="True"/>
</p:tagLst>
</file>

<file path=ppt/tags/tag3366.xml><?xml version="1.0" encoding="utf-8"?>
<p:tagLst xmlns:a="http://schemas.openxmlformats.org/drawingml/2006/main" xmlns:r="http://schemas.openxmlformats.org/officeDocument/2006/relationships" xmlns:p="http://schemas.openxmlformats.org/presentationml/2006/main">
  <p:tag name="ORIGINALHEIGHT" val="3.571429"/>
  <p:tag name="ORIGINALWIDTH" val="1.964305"/>
  <p:tag name="EMFCHILD" val="True"/>
</p:tagLst>
</file>

<file path=ppt/tags/tag3367.xml><?xml version="1.0" encoding="utf-8"?>
<p:tagLst xmlns:a="http://schemas.openxmlformats.org/drawingml/2006/main" xmlns:r="http://schemas.openxmlformats.org/officeDocument/2006/relationships" xmlns:p="http://schemas.openxmlformats.org/presentationml/2006/main">
  <p:tag name="ORIGINALHEIGHT" val="3.75002"/>
  <p:tag name="ORIGINALWIDTH" val="3.333334"/>
  <p:tag name="LATEXADDIN" val="\documentclass{article}&#10;\usepackage[T1]{fontenc}&#10;\usepackage[utf8]{inputenc}&#10;\usepackage{amsmath,amssymb}&#10;\usepackage{lmodern}&#10;\pagestyle{empty}&#10;\begin{document}&#10;$C_4=0$&#10;&#10;\end{document}&#10;"/>
  <p:tag name="IGUANATEXSIZE" val="21"/>
  <p:tag name="IGUANATEXCURSOR" val="169"/>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68.xml><?xml version="1.0" encoding="utf-8"?>
<p:tagLst xmlns:a="http://schemas.openxmlformats.org/drawingml/2006/main" xmlns:r="http://schemas.openxmlformats.org/officeDocument/2006/relationships" xmlns:p="http://schemas.openxmlformats.org/presentationml/2006/main">
  <p:tag name="ORIGINALHEIGHT" val="2.440495"/>
  <p:tag name="ORIGINALWIDTH" val="1.607162"/>
  <p:tag name="EMFCHILD" val="True"/>
</p:tagLst>
</file>

<file path=ppt/tags/tag3369.xml><?xml version="1.0" encoding="utf-8"?>
<p:tagLst xmlns:a="http://schemas.openxmlformats.org/drawingml/2006/main" xmlns:r="http://schemas.openxmlformats.org/officeDocument/2006/relationships" xmlns:p="http://schemas.openxmlformats.org/presentationml/2006/main">
  <p:tag name="ORIGINALHEIGHT" val="1.250019"/>
  <p:tag name="ORIGINALWIDTH" val="3.154781"/>
  <p:tag name="EMFCHILD" val="True"/>
</p:tagLst>
</file>

<file path=ppt/tags/tag337.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3370.xml><?xml version="1.0" encoding="utf-8"?>
<p:tagLst xmlns:a="http://schemas.openxmlformats.org/drawingml/2006/main" xmlns:r="http://schemas.openxmlformats.org/officeDocument/2006/relationships" xmlns:p="http://schemas.openxmlformats.org/presentationml/2006/main">
  <p:tag name="ORIGINALHEIGHT" val="3.571429"/>
  <p:tag name="ORIGINALWIDTH" val="1.964305"/>
  <p:tag name="EMFCHILD" val="True"/>
</p:tagLst>
</file>

<file path=ppt/tags/tag3371.xml><?xml version="1.0" encoding="utf-8"?>
<p:tagLst xmlns:a="http://schemas.openxmlformats.org/drawingml/2006/main" xmlns:r="http://schemas.openxmlformats.org/officeDocument/2006/relationships" xmlns:p="http://schemas.openxmlformats.org/presentationml/2006/main">
  <p:tag name="ORIGINALHEIGHT" val="2.559541"/>
  <p:tag name="ORIGINALWIDTH" val="1.488114"/>
  <p:tag name="LATEXADDIN" val="\documentclass{article}&#10;\usepackage[T1]{fontenc}&#10;\usepackage[utf8]{inputenc}&#10;\usepackage{amsmath,amssymb}&#10;\usepackage{lmodern}&#10;\pagestyle{empty}&#10;\begin{document}&#10;$\sinh\lambda \neq 0$&#10;&#10;\end{document}&#10;"/>
  <p:tag name="IGUANATEXSIZE" val="21"/>
  <p:tag name="IGUANATEXCURSOR" val="183"/>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72.xml><?xml version="1.0" encoding="utf-8"?>
<p:tagLst xmlns:a="http://schemas.openxmlformats.org/drawingml/2006/main" xmlns:r="http://schemas.openxmlformats.org/officeDocument/2006/relationships" xmlns:p="http://schemas.openxmlformats.org/presentationml/2006/main">
  <p:tag name="ORIGINALHEIGHT" val="3.690474"/>
  <p:tag name="ORIGINALWIDTH" val="0.952381"/>
  <p:tag name="EMFCHILD" val="True"/>
</p:tagLst>
</file>

<file path=ppt/tags/tag3373.xml><?xml version="1.0" encoding="utf-8"?>
<p:tagLst xmlns:a="http://schemas.openxmlformats.org/drawingml/2006/main" xmlns:r="http://schemas.openxmlformats.org/officeDocument/2006/relationships" xmlns:p="http://schemas.openxmlformats.org/presentationml/2006/main">
  <p:tag name="ORIGINALHEIGHT" val="2.499998"/>
  <p:tag name="ORIGINALWIDTH" val="2.321448"/>
  <p:tag name="EMFCHILD" val="True"/>
</p:tagLst>
</file>

<file path=ppt/tags/tag3374.xml><?xml version="1.0" encoding="utf-8"?>
<p:tagLst xmlns:a="http://schemas.openxmlformats.org/drawingml/2006/main" xmlns:r="http://schemas.openxmlformats.org/officeDocument/2006/relationships" xmlns:p="http://schemas.openxmlformats.org/presentationml/2006/main">
  <p:tag name="ORIGINALHEIGHT" val="3.869064"/>
  <p:tag name="ORIGINALWIDTH" val="2.321448"/>
  <p:tag name="EMFCHILD" val="True"/>
</p:tagLst>
</file>

<file path=ppt/tags/tag3375.xml><?xml version="1.0" encoding="utf-8"?>
<p:tagLst xmlns:a="http://schemas.openxmlformats.org/drawingml/2006/main" xmlns:r="http://schemas.openxmlformats.org/officeDocument/2006/relationships" xmlns:p="http://schemas.openxmlformats.org/presentationml/2006/main">
  <p:tag name="ORIGINALHEIGHT" val="3.988111"/>
  <p:tag name="ORIGINALWIDTH" val="2.321448"/>
  <p:tag name="EMFCHILD" val="True"/>
</p:tagLst>
</file>

<file path=ppt/tags/tag3376.xml><?xml version="1.0" encoding="utf-8"?>
<p:tagLst xmlns:a="http://schemas.openxmlformats.org/drawingml/2006/main" xmlns:r="http://schemas.openxmlformats.org/officeDocument/2006/relationships" xmlns:p="http://schemas.openxmlformats.org/presentationml/2006/main">
  <p:tag name="ORIGINALHEIGHT" val="5.238092"/>
  <p:tag name="ORIGINALWIDTH" val="2.261905"/>
  <p:tag name="EMFCHILD" val="True"/>
</p:tagLst>
</file>

<file path=ppt/tags/tag3377.xml><?xml version="1.0" encoding="utf-8"?>
<p:tagLst xmlns:a="http://schemas.openxmlformats.org/drawingml/2006/main" xmlns:r="http://schemas.openxmlformats.org/officeDocument/2006/relationships" xmlns:p="http://schemas.openxmlformats.org/presentationml/2006/main">
  <p:tag name="ORIGINALHEIGHT" val="1.309523"/>
  <p:tag name="ORIGINALWIDTH" val="3.095238"/>
  <p:tag name="EMFCHILD" val="True"/>
</p:tagLst>
</file>

<file path=ppt/tags/tag3378.xml><?xml version="1.0" encoding="utf-8"?>
<p:tagLst xmlns:a="http://schemas.openxmlformats.org/drawingml/2006/main" xmlns:r="http://schemas.openxmlformats.org/officeDocument/2006/relationships" xmlns:p="http://schemas.openxmlformats.org/presentationml/2006/main">
  <p:tag name="ORIGINALHEIGHT" val="3.809521"/>
  <p:tag name="ORIGINALWIDTH" val="1.904762"/>
  <p:tag name="EMFCHILD" val="True"/>
</p:tagLst>
</file>

<file path=ppt/tags/tag3379.xml><?xml version="1.0" encoding="utf-8"?>
<p:tagLst xmlns:a="http://schemas.openxmlformats.org/drawingml/2006/main" xmlns:r="http://schemas.openxmlformats.org/officeDocument/2006/relationships" xmlns:p="http://schemas.openxmlformats.org/presentationml/2006/main">
  <p:tag name="ORIGINALHEIGHT" val="4.285716"/>
  <p:tag name="ORIGINALWIDTH" val="2.380952"/>
  <p:tag name="LATEXADDIN" val="\documentclass{article}&#10;\usepackage[T1]{fontenc}&#10;\usepackage[utf8]{inputenc}&#10;\usepackage{amsmath,amssymb}&#10;\usepackage{lmodern}&#10;\pagestyle{empty}&#10;\begin{document}&#10;$\lambda&gt;0$&#10;&#10;\end{document}&#10;"/>
  <p:tag name="IGUANATEXSIZE" val="21"/>
  <p:tag name="IGUANATEXCURSOR" val="173"/>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38.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380.xml><?xml version="1.0" encoding="utf-8"?>
<p:tagLst xmlns:a="http://schemas.openxmlformats.org/drawingml/2006/main" xmlns:r="http://schemas.openxmlformats.org/officeDocument/2006/relationships" xmlns:p="http://schemas.openxmlformats.org/presentationml/2006/main">
  <p:tag name="ORIGINALHEIGHT" val="3.511925"/>
  <p:tag name="ORIGINALWIDTH" val="2.97619"/>
  <p:tag name="EMFCHILD" val="True"/>
</p:tagLst>
</file>

<file path=ppt/tags/tag3381.xml><?xml version="1.0" encoding="utf-8"?>
<p:tagLst xmlns:a="http://schemas.openxmlformats.org/drawingml/2006/main" xmlns:r="http://schemas.openxmlformats.org/officeDocument/2006/relationships" xmlns:p="http://schemas.openxmlformats.org/presentationml/2006/main">
  <p:tag name="ORIGINALHEIGHT" val="4.107162"/>
  <p:tag name="ORIGINALWIDTH" val="2.023809"/>
  <p:tag name="EMFCHILD" val="True"/>
</p:tagLst>
</file>

<file path=ppt/tags/tag3382.xml><?xml version="1.0" encoding="utf-8"?>
<p:tagLst xmlns:a="http://schemas.openxmlformats.org/drawingml/2006/main" xmlns:r="http://schemas.openxmlformats.org/officeDocument/2006/relationships" xmlns:p="http://schemas.openxmlformats.org/presentationml/2006/main">
  <p:tag name="ORIGINALHEIGHT" val="3.928566"/>
  <p:tag name="ORIGINALWIDTH" val="3.154781"/>
  <p:tag name="LATEXADDIN" val="\documentclass{article}&#10;\usepackage[T1]{fontenc}&#10;\usepackage[utf8]{inputenc}&#10;\usepackage{amsmath,amssymb}&#10;\usepackage{lmodern}&#10;\pagestyle{empty}&#10;\begin{document}&#10;$C_2\sin\lambda+C_4\sinh\lambda=0$, $-C_2\sin\lambda+C_4\sinh\lambda=0$&#10;\end{document}&#10;"/>
  <p:tag name="IGUANATEXSIZE" val="21"/>
  <p:tag name="IGUANATEXCURSOR" val="233"/>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383.xml><?xml version="1.0" encoding="utf-8"?>
<p:tagLst xmlns:a="http://schemas.openxmlformats.org/drawingml/2006/main" xmlns:r="http://schemas.openxmlformats.org/officeDocument/2006/relationships" xmlns:p="http://schemas.openxmlformats.org/presentationml/2006/main">
  <p:tag name="ORIGINALHEIGHT" val="2.499997"/>
  <p:tag name="ORIGINALWIDTH" val="1.369066"/>
  <p:tag name="EMFCHILD" val="True"/>
</p:tagLst>
</file>

<file path=ppt/tags/tag3384.xml><?xml version="1.0" encoding="utf-8"?>
<p:tagLst xmlns:a="http://schemas.openxmlformats.org/drawingml/2006/main" xmlns:r="http://schemas.openxmlformats.org/officeDocument/2006/relationships" xmlns:p="http://schemas.openxmlformats.org/presentationml/2006/main">
  <p:tag name="ORIGINALHEIGHT" val="2.499997"/>
  <p:tag name="ORIGINALWIDTH" val="1.488114"/>
  <p:tag name="EMFCHILD" val="True"/>
</p:tagLst>
</file>

<file path=ppt/tags/tag3385.xml><?xml version="1.0" encoding="utf-8"?>
<p:tagLst xmlns:a="http://schemas.openxmlformats.org/drawingml/2006/main" xmlns:r="http://schemas.openxmlformats.org/officeDocument/2006/relationships" xmlns:p="http://schemas.openxmlformats.org/presentationml/2006/main">
  <p:tag name="ORIGINALHEIGHT" val="3.571424"/>
  <p:tag name="ORIGINALWIDTH" val="0.952381"/>
  <p:tag name="EMFCHILD" val="True"/>
</p:tagLst>
</file>

<file path=ppt/tags/tag3386.xml><?xml version="1.0" encoding="utf-8"?>
<p:tagLst xmlns:a="http://schemas.openxmlformats.org/drawingml/2006/main" xmlns:r="http://schemas.openxmlformats.org/officeDocument/2006/relationships" xmlns:p="http://schemas.openxmlformats.org/presentationml/2006/main">
  <p:tag name="ORIGINALHEIGHT" val="2.380949"/>
  <p:tag name="ORIGINALWIDTH" val="2.261905"/>
  <p:tag name="EMFCHILD" val="True"/>
</p:tagLst>
</file>

<file path=ppt/tags/tag3387.xml><?xml version="1.0" encoding="utf-8"?>
<p:tagLst xmlns:a="http://schemas.openxmlformats.org/drawingml/2006/main" xmlns:r="http://schemas.openxmlformats.org/officeDocument/2006/relationships" xmlns:p="http://schemas.openxmlformats.org/presentationml/2006/main">
  <p:tag name="ORIGINALHEIGHT" val="3.809519"/>
  <p:tag name="ORIGINALWIDTH" val="2.2024"/>
  <p:tag name="EMFCHILD" val="True"/>
</p:tagLst>
</file>

<file path=ppt/tags/tag3388.xml><?xml version="1.0" encoding="utf-8"?>
<p:tagLst xmlns:a="http://schemas.openxmlformats.org/drawingml/2006/main" xmlns:r="http://schemas.openxmlformats.org/officeDocument/2006/relationships" xmlns:p="http://schemas.openxmlformats.org/presentationml/2006/main">
  <p:tag name="ORIGINALHEIGHT" val="3.571424"/>
  <p:tag name="ORIGINALWIDTH" val="2.976191"/>
  <p:tag name="EMFCHILD" val="True"/>
</p:tagLst>
</file>

<file path=ppt/tags/tag3389.xml><?xml version="1.0" encoding="utf-8"?>
<p:tagLst xmlns:a="http://schemas.openxmlformats.org/drawingml/2006/main" xmlns:r="http://schemas.openxmlformats.org/officeDocument/2006/relationships" xmlns:p="http://schemas.openxmlformats.org/presentationml/2006/main">
  <p:tag name="ORIGINALHEIGHT" val="3.928566"/>
  <p:tag name="ORIGINALWIDTH" val="3.154781"/>
  <p:tag name="EMFCHILD" val="True"/>
</p:tagLst>
</file>

<file path=ppt/tags/tag339.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390.xml><?xml version="1.0" encoding="utf-8"?>
<p:tagLst xmlns:a="http://schemas.openxmlformats.org/drawingml/2006/main" xmlns:r="http://schemas.openxmlformats.org/officeDocument/2006/relationships" xmlns:p="http://schemas.openxmlformats.org/presentationml/2006/main">
  <p:tag name="ORIGINALHEIGHT" val="2.499997"/>
  <p:tag name="ORIGINALWIDTH" val="1.547619"/>
  <p:tag name="EMFCHILD" val="True"/>
</p:tagLst>
</file>

<file path=ppt/tags/tag3391.xml><?xml version="1.0" encoding="utf-8"?>
<p:tagLst xmlns:a="http://schemas.openxmlformats.org/drawingml/2006/main" xmlns:r="http://schemas.openxmlformats.org/officeDocument/2006/relationships" xmlns:p="http://schemas.openxmlformats.org/presentationml/2006/main">
  <p:tag name="ORIGINALHEIGHT" val="2.499997"/>
  <p:tag name="ORIGINALWIDTH" val="1.428571"/>
  <p:tag name="EMFCHILD" val="True"/>
</p:tagLst>
</file>

<file path=ppt/tags/tag3392.xml><?xml version="1.0" encoding="utf-8"?>
<p:tagLst xmlns:a="http://schemas.openxmlformats.org/drawingml/2006/main" xmlns:r="http://schemas.openxmlformats.org/officeDocument/2006/relationships" xmlns:p="http://schemas.openxmlformats.org/presentationml/2006/main">
  <p:tag name="ORIGINALHEIGHT" val="3.571424"/>
  <p:tag name="ORIGINALWIDTH" val="0.952381"/>
  <p:tag name="EMFCHILD" val="True"/>
</p:tagLst>
</file>

<file path=ppt/tags/tag3393.xml><?xml version="1.0" encoding="utf-8"?>
<p:tagLst xmlns:a="http://schemas.openxmlformats.org/drawingml/2006/main" xmlns:r="http://schemas.openxmlformats.org/officeDocument/2006/relationships" xmlns:p="http://schemas.openxmlformats.org/presentationml/2006/main">
  <p:tag name="ORIGINALHEIGHT" val="2.380949"/>
  <p:tag name="ORIGINALWIDTH" val="2.261905"/>
  <p:tag name="EMFCHILD" val="True"/>
</p:tagLst>
</file>

<file path=ppt/tags/tag3394.xml><?xml version="1.0" encoding="utf-8"?>
<p:tagLst xmlns:a="http://schemas.openxmlformats.org/drawingml/2006/main" xmlns:r="http://schemas.openxmlformats.org/officeDocument/2006/relationships" xmlns:p="http://schemas.openxmlformats.org/presentationml/2006/main">
  <p:tag name="ORIGINALHEIGHT" val="3.750014"/>
  <p:tag name="ORIGINALWIDTH" val="2.2024"/>
  <p:tag name="EMFCHILD" val="True"/>
</p:tagLst>
</file>

<file path=ppt/tags/tag3395.xml><?xml version="1.0" encoding="utf-8"?>
<p:tagLst xmlns:a="http://schemas.openxmlformats.org/drawingml/2006/main" xmlns:r="http://schemas.openxmlformats.org/officeDocument/2006/relationships" xmlns:p="http://schemas.openxmlformats.org/presentationml/2006/main">
  <p:tag name="ORIGINALHEIGHT" val="3.809519"/>
  <p:tag name="ORIGINALWIDTH" val="2.2024"/>
  <p:tag name="EMFCHILD" val="True"/>
</p:tagLst>
</file>

<file path=ppt/tags/tag3396.xml><?xml version="1.0" encoding="utf-8"?>
<p:tagLst xmlns:a="http://schemas.openxmlformats.org/drawingml/2006/main" xmlns:r="http://schemas.openxmlformats.org/officeDocument/2006/relationships" xmlns:p="http://schemas.openxmlformats.org/presentationml/2006/main">
  <p:tag name="ORIGINALHEIGHT" val="1.250017"/>
  <p:tag name="ORIGINALWIDTH" val="2.916686"/>
  <p:tag name="EMFCHILD" val="True"/>
</p:tagLst>
</file>

<file path=ppt/tags/tag3397.xml><?xml version="1.0" encoding="utf-8"?>
<p:tagLst xmlns:a="http://schemas.openxmlformats.org/drawingml/2006/main" xmlns:r="http://schemas.openxmlformats.org/officeDocument/2006/relationships" xmlns:p="http://schemas.openxmlformats.org/presentationml/2006/main">
  <p:tag name="ORIGINALHEIGHT" val="3.750014"/>
  <p:tag name="ORIGINALWIDTH" val="1.904762"/>
  <p:tag name="EMFCHILD" val="True"/>
</p:tagLst>
</file>

<file path=ppt/tags/tag3398.xml><?xml version="1.0" encoding="utf-8"?>
<p:tagLst xmlns:a="http://schemas.openxmlformats.org/drawingml/2006/main" xmlns:r="http://schemas.openxmlformats.org/officeDocument/2006/relationships" xmlns:p="http://schemas.openxmlformats.org/presentationml/2006/main">
  <p:tag name="ORIGINALHEIGHT" val="1.607159"/>
  <p:tag name="ORIGINALWIDTH" val="0.535733"/>
  <p:tag name="EMFCHILD" val="True"/>
</p:tagLst>
</file>

<file path=ppt/tags/tag3399.xml><?xml version="1.0" encoding="utf-8"?>
<p:tagLst xmlns:a="http://schemas.openxmlformats.org/drawingml/2006/main" xmlns:r="http://schemas.openxmlformats.org/officeDocument/2006/relationships" xmlns:p="http://schemas.openxmlformats.org/presentationml/2006/main">
  <p:tag name="ORIGINALHEIGHT" val="0.2380949"/>
  <p:tag name="ORIGINALWIDTH" val="2.738095"/>
  <p:tag name="EMFCHILD" val="True"/>
</p:tagLst>
</file>

<file path=ppt/tags/tag34.xml><?xml version="1.0" encoding="utf-8"?>
<p:tagLst xmlns:a="http://schemas.openxmlformats.org/drawingml/2006/main" xmlns:r="http://schemas.openxmlformats.org/officeDocument/2006/relationships" xmlns:p="http://schemas.openxmlformats.org/presentationml/2006/main">
  <p:tag name="ORIGINALHEIGHT" val="3.024206"/>
  <p:tag name="ORIGINALWIDTH" val="3.911303"/>
  <p:tag name="EMFCHILD" val="True"/>
</p:tagLst>
</file>

<file path=ppt/tags/tag340.xml><?xml version="1.0" encoding="utf-8"?>
<p:tagLst xmlns:a="http://schemas.openxmlformats.org/drawingml/2006/main" xmlns:r="http://schemas.openxmlformats.org/officeDocument/2006/relationships" xmlns:p="http://schemas.openxmlformats.org/presentationml/2006/main">
  <p:tag name="ORIGINALHEIGHT" val="2.142857"/>
  <p:tag name="ORIGINALWIDTH" val="1.964304"/>
  <p:tag name="EMFCHILD" val="True"/>
</p:tagLst>
</file>

<file path=ppt/tags/tag3400.xml><?xml version="1.0" encoding="utf-8"?>
<p:tagLst xmlns:a="http://schemas.openxmlformats.org/drawingml/2006/main" xmlns:r="http://schemas.openxmlformats.org/officeDocument/2006/relationships" xmlns:p="http://schemas.openxmlformats.org/presentationml/2006/main">
  <p:tag name="ORIGINALHEIGHT" val="3.928566"/>
  <p:tag name="ORIGINALWIDTH" val="3.154781"/>
  <p:tag name="EMFCHILD" val="True"/>
</p:tagLst>
</file>

<file path=ppt/tags/tag3401.xml><?xml version="1.0" encoding="utf-8"?>
<p:tagLst xmlns:a="http://schemas.openxmlformats.org/drawingml/2006/main" xmlns:r="http://schemas.openxmlformats.org/officeDocument/2006/relationships" xmlns:p="http://schemas.openxmlformats.org/presentationml/2006/main">
  <p:tag name="ORIGINALHEIGHT" val="2.499997"/>
  <p:tag name="ORIGINALWIDTH" val="1.369066"/>
  <p:tag name="EMFCHILD" val="True"/>
</p:tagLst>
</file>

<file path=ppt/tags/tag3402.xml><?xml version="1.0" encoding="utf-8"?>
<p:tagLst xmlns:a="http://schemas.openxmlformats.org/drawingml/2006/main" xmlns:r="http://schemas.openxmlformats.org/officeDocument/2006/relationships" xmlns:p="http://schemas.openxmlformats.org/presentationml/2006/main">
  <p:tag name="ORIGINALHEIGHT" val="2.499997"/>
  <p:tag name="ORIGINALWIDTH" val="1.488114"/>
  <p:tag name="EMFCHILD" val="True"/>
</p:tagLst>
</file>

<file path=ppt/tags/tag3403.xml><?xml version="1.0" encoding="utf-8"?>
<p:tagLst xmlns:a="http://schemas.openxmlformats.org/drawingml/2006/main" xmlns:r="http://schemas.openxmlformats.org/officeDocument/2006/relationships" xmlns:p="http://schemas.openxmlformats.org/presentationml/2006/main">
  <p:tag name="ORIGINALHEIGHT" val="3.571424"/>
  <p:tag name="ORIGINALWIDTH" val="1.011924"/>
  <p:tag name="EMFCHILD" val="True"/>
</p:tagLst>
</file>

<file path=ppt/tags/tag3404.xml><?xml version="1.0" encoding="utf-8"?>
<p:tagLst xmlns:a="http://schemas.openxmlformats.org/drawingml/2006/main" xmlns:r="http://schemas.openxmlformats.org/officeDocument/2006/relationships" xmlns:p="http://schemas.openxmlformats.org/presentationml/2006/main">
  <p:tag name="ORIGINALHEIGHT" val="2.380949"/>
  <p:tag name="ORIGINALWIDTH" val="2.261905"/>
  <p:tag name="EMFCHILD" val="True"/>
</p:tagLst>
</file>

<file path=ppt/tags/tag3405.xml><?xml version="1.0" encoding="utf-8"?>
<p:tagLst xmlns:a="http://schemas.openxmlformats.org/drawingml/2006/main" xmlns:r="http://schemas.openxmlformats.org/officeDocument/2006/relationships" xmlns:p="http://schemas.openxmlformats.org/presentationml/2006/main">
  <p:tag name="ORIGINALHEIGHT" val="3.809519"/>
  <p:tag name="ORIGINALWIDTH" val="2.261905"/>
  <p:tag name="EMFCHILD" val="True"/>
</p:tagLst>
</file>

<file path=ppt/tags/tag3406.xml><?xml version="1.0" encoding="utf-8"?>
<p:tagLst xmlns:a="http://schemas.openxmlformats.org/drawingml/2006/main" xmlns:r="http://schemas.openxmlformats.org/officeDocument/2006/relationships" xmlns:p="http://schemas.openxmlformats.org/presentationml/2006/main">
  <p:tag name="ORIGINALHEIGHT" val="3.571424"/>
  <p:tag name="ORIGINALWIDTH" val="2.976191"/>
  <p:tag name="EMFCHILD" val="True"/>
</p:tagLst>
</file>

<file path=ppt/tags/tag3407.xml><?xml version="1.0" encoding="utf-8"?>
<p:tagLst xmlns:a="http://schemas.openxmlformats.org/drawingml/2006/main" xmlns:r="http://schemas.openxmlformats.org/officeDocument/2006/relationships" xmlns:p="http://schemas.openxmlformats.org/presentationml/2006/main">
  <p:tag name="ORIGINALHEIGHT" val="3.928566"/>
  <p:tag name="ORIGINALWIDTH" val="3.214286"/>
  <p:tag name="EMFCHILD" val="True"/>
</p:tagLst>
</file>

<file path=ppt/tags/tag3408.xml><?xml version="1.0" encoding="utf-8"?>
<p:tagLst xmlns:a="http://schemas.openxmlformats.org/drawingml/2006/main" xmlns:r="http://schemas.openxmlformats.org/officeDocument/2006/relationships" xmlns:p="http://schemas.openxmlformats.org/presentationml/2006/main">
  <p:tag name="ORIGINALHEIGHT" val="2.499997"/>
  <p:tag name="ORIGINALWIDTH" val="1.547619"/>
  <p:tag name="EMFCHILD" val="True"/>
</p:tagLst>
</file>

<file path=ppt/tags/tag3409.xml><?xml version="1.0" encoding="utf-8"?>
<p:tagLst xmlns:a="http://schemas.openxmlformats.org/drawingml/2006/main" xmlns:r="http://schemas.openxmlformats.org/officeDocument/2006/relationships" xmlns:p="http://schemas.openxmlformats.org/presentationml/2006/main">
  <p:tag name="ORIGINALHEIGHT" val="2.499997"/>
  <p:tag name="ORIGINALWIDTH" val="1.428571"/>
  <p:tag name="EMFCHILD" val="True"/>
</p:tagLst>
</file>

<file path=ppt/tags/tag341.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3410.xml><?xml version="1.0" encoding="utf-8"?>
<p:tagLst xmlns:a="http://schemas.openxmlformats.org/drawingml/2006/main" xmlns:r="http://schemas.openxmlformats.org/officeDocument/2006/relationships" xmlns:p="http://schemas.openxmlformats.org/presentationml/2006/main">
  <p:tag name="ORIGINALHEIGHT" val="3.571424"/>
  <p:tag name="ORIGINALWIDTH" val="0.952381"/>
  <p:tag name="EMFCHILD" val="True"/>
</p:tagLst>
</file>

<file path=ppt/tags/tag3411.xml><?xml version="1.0" encoding="utf-8"?>
<p:tagLst xmlns:a="http://schemas.openxmlformats.org/drawingml/2006/main" xmlns:r="http://schemas.openxmlformats.org/officeDocument/2006/relationships" xmlns:p="http://schemas.openxmlformats.org/presentationml/2006/main">
  <p:tag name="ORIGINALHEIGHT" val="2.380949"/>
  <p:tag name="ORIGINALWIDTH" val="2.261905"/>
  <p:tag name="EMFCHILD" val="True"/>
</p:tagLst>
</file>

<file path=ppt/tags/tag3412.xml><?xml version="1.0" encoding="utf-8"?>
<p:tagLst xmlns:a="http://schemas.openxmlformats.org/drawingml/2006/main" xmlns:r="http://schemas.openxmlformats.org/officeDocument/2006/relationships" xmlns:p="http://schemas.openxmlformats.org/presentationml/2006/main">
  <p:tag name="ORIGINALHEIGHT" val="3.750014"/>
  <p:tag name="ORIGINALWIDTH" val="2.2024"/>
  <p:tag name="EMFCHILD" val="True"/>
</p:tagLst>
</file>

<file path=ppt/tags/tag3413.xml><?xml version="1.0" encoding="utf-8"?>
<p:tagLst xmlns:a="http://schemas.openxmlformats.org/drawingml/2006/main" xmlns:r="http://schemas.openxmlformats.org/officeDocument/2006/relationships" xmlns:p="http://schemas.openxmlformats.org/presentationml/2006/main">
  <p:tag name="ORIGINALHEIGHT" val="3.809519"/>
  <p:tag name="ORIGINALWIDTH" val="2.2024"/>
  <p:tag name="EMFCHILD" val="True"/>
</p:tagLst>
</file>

<file path=ppt/tags/tag3414.xml><?xml version="1.0" encoding="utf-8"?>
<p:tagLst xmlns:a="http://schemas.openxmlformats.org/drawingml/2006/main" xmlns:r="http://schemas.openxmlformats.org/officeDocument/2006/relationships" xmlns:p="http://schemas.openxmlformats.org/presentationml/2006/main">
  <p:tag name="ORIGINALHEIGHT" val="1.250017"/>
  <p:tag name="ORIGINALWIDTH" val="2.916686"/>
  <p:tag name="EMFCHILD" val="True"/>
</p:tagLst>
</file>

<file path=ppt/tags/tag3415.xml><?xml version="1.0" encoding="utf-8"?>
<p:tagLst xmlns:a="http://schemas.openxmlformats.org/drawingml/2006/main" xmlns:r="http://schemas.openxmlformats.org/officeDocument/2006/relationships" xmlns:p="http://schemas.openxmlformats.org/presentationml/2006/main">
  <p:tag name="ORIGINALHEIGHT" val="3.750014"/>
  <p:tag name="ORIGINALWIDTH" val="1.904762"/>
  <p:tag name="EMFCHILD" val="True"/>
</p:tagLst>
</file>

<file path=ppt/tags/tag3416.xml><?xml version="1.0" encoding="utf-8"?>
<p:tagLst xmlns:a="http://schemas.openxmlformats.org/drawingml/2006/main" xmlns:r="http://schemas.openxmlformats.org/officeDocument/2006/relationships" xmlns:p="http://schemas.openxmlformats.org/presentationml/2006/main">
  <p:tag name="ORIGINALHEIGHT" val="3.869068"/>
  <p:tag name="ORIGINALWIDTH" val="3.154781"/>
  <p:tag name="LATEXADDIN" val="\documentclass{article}&#10;\usepackage[T1]{fontenc}&#10;\usepackage[utf8]{inputenc}&#10;\usepackage{amsmath,amssymb}&#10;\usepackage{lmodern}&#10;\usepackage{xcolor}&#10;\pagestyle{empty}&#10;\begin{document}&#10;$C_1+C_3=0$, $-C_1+C_3=0$ \textcolor{blue}{$\Longrightarrow$} $C_1=C_3=0$&#10;&#10;\end{document}&#10;"/>
  <p:tag name="IGUANATEXSIZE" val="21"/>
  <p:tag name="IGUANATEXCURSOR" val="241"/>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417.xml><?xml version="1.0" encoding="utf-8"?>
<p:tagLst xmlns:a="http://schemas.openxmlformats.org/drawingml/2006/main" xmlns:r="http://schemas.openxmlformats.org/officeDocument/2006/relationships" xmlns:p="http://schemas.openxmlformats.org/presentationml/2006/main">
  <p:tag name="ORIGINALHEIGHT" val="2.500001"/>
  <p:tag name="ORIGINALWIDTH" val="1.130971"/>
  <p:tag name="EMFCHILD" val="True"/>
</p:tagLst>
</file>

<file path=ppt/tags/tag3418.xml><?xml version="1.0" encoding="utf-8"?>
<p:tagLst xmlns:a="http://schemas.openxmlformats.org/drawingml/2006/main" xmlns:r="http://schemas.openxmlformats.org/officeDocument/2006/relationships" xmlns:p="http://schemas.openxmlformats.org/presentationml/2006/main">
  <p:tag name="ORIGINALHEIGHT" val="3.57143"/>
  <p:tag name="ORIGINALWIDTH" val="2.976191"/>
  <p:tag name="EMFCHILD" val="True"/>
</p:tagLst>
</file>

<file path=ppt/tags/tag3419.xml><?xml version="1.0" encoding="utf-8"?>
<p:tagLst xmlns:a="http://schemas.openxmlformats.org/drawingml/2006/main" xmlns:r="http://schemas.openxmlformats.org/officeDocument/2006/relationships" xmlns:p="http://schemas.openxmlformats.org/presentationml/2006/main">
  <p:tag name="ORIGINALHEIGHT" val="3.869068"/>
  <p:tag name="ORIGINALWIDTH" val="3.154781"/>
  <p:tag name="EMFCHILD" val="True"/>
</p:tagLst>
</file>

<file path=ppt/tags/tag342.xml><?xml version="1.0" encoding="utf-8"?>
<p:tagLst xmlns:a="http://schemas.openxmlformats.org/drawingml/2006/main" xmlns:r="http://schemas.openxmlformats.org/officeDocument/2006/relationships" xmlns:p="http://schemas.openxmlformats.org/presentationml/2006/main">
  <p:tag name="ORIGINALHEIGHT" val="3.095238"/>
  <p:tag name="ORIGINALWIDTH" val="0.9523808"/>
  <p:tag name="EMFCHILD" val="True"/>
</p:tagLst>
</file>

<file path=ppt/tags/tag3420.xml><?xml version="1.0" encoding="utf-8"?>
<p:tagLst xmlns:a="http://schemas.openxmlformats.org/drawingml/2006/main" xmlns:r="http://schemas.openxmlformats.org/officeDocument/2006/relationships" xmlns:p="http://schemas.openxmlformats.org/presentationml/2006/main">
  <p:tag name="ORIGINALHEIGHT" val="2.559544"/>
  <p:tag name="ORIGINALWIDTH" val="1.428571"/>
  <p:tag name="EMFCHILD" val="True"/>
</p:tagLst>
</file>

<file path=ppt/tags/tag3421.xml><?xml version="1.0" encoding="utf-8"?>
<p:tagLst xmlns:a="http://schemas.openxmlformats.org/drawingml/2006/main" xmlns:r="http://schemas.openxmlformats.org/officeDocument/2006/relationships" xmlns:p="http://schemas.openxmlformats.org/presentationml/2006/main">
  <p:tag name="ORIGINALHEIGHT" val="1.250019"/>
  <p:tag name="ORIGINALWIDTH" val="2.976191"/>
  <p:tag name="EMFCHILD" val="True"/>
</p:tagLst>
</file>

<file path=ppt/tags/tag3422.xml><?xml version="1.0" encoding="utf-8"?>
<p:tagLst xmlns:a="http://schemas.openxmlformats.org/drawingml/2006/main" xmlns:r="http://schemas.openxmlformats.org/officeDocument/2006/relationships" xmlns:p="http://schemas.openxmlformats.org/presentationml/2006/main">
  <p:tag name="ORIGINALHEIGHT" val="3.690478"/>
  <p:tag name="ORIGINALWIDTH" val="1.904762"/>
  <p:tag name="EMFCHILD" val="True"/>
</p:tagLst>
</file>

<file path=ppt/tags/tag3423.xml><?xml version="1.0" encoding="utf-8"?>
<p:tagLst xmlns:a="http://schemas.openxmlformats.org/drawingml/2006/main" xmlns:r="http://schemas.openxmlformats.org/officeDocument/2006/relationships" xmlns:p="http://schemas.openxmlformats.org/presentationml/2006/main">
  <p:tag name="ORIGINALHEIGHT" val="1.607162"/>
  <p:tag name="ORIGINALWIDTH" val="0.535733"/>
  <p:tag name="EMFCHILD" val="True"/>
</p:tagLst>
</file>

<file path=ppt/tags/tag3424.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425.xml><?xml version="1.0" encoding="utf-8"?>
<p:tagLst xmlns:a="http://schemas.openxmlformats.org/drawingml/2006/main" xmlns:r="http://schemas.openxmlformats.org/officeDocument/2006/relationships" xmlns:p="http://schemas.openxmlformats.org/presentationml/2006/main">
  <p:tag name="ORIGINALHEIGHT" val="3.869068"/>
  <p:tag name="ORIGINALWIDTH" val="3.154781"/>
  <p:tag name="EMFCHILD" val="True"/>
</p:tagLst>
</file>

<file path=ppt/tags/tag3426.xml><?xml version="1.0" encoding="utf-8"?>
<p:tagLst xmlns:a="http://schemas.openxmlformats.org/drawingml/2006/main" xmlns:r="http://schemas.openxmlformats.org/officeDocument/2006/relationships" xmlns:p="http://schemas.openxmlformats.org/presentationml/2006/main">
  <p:tag name="ORIGINALHEIGHT" val="2.500001"/>
  <p:tag name="ORIGINALWIDTH" val="1.130971"/>
  <p:tag name="EMFCHILD" val="True"/>
</p:tagLst>
</file>

<file path=ppt/tags/tag3427.xml><?xml version="1.0" encoding="utf-8"?>
<p:tagLst xmlns:a="http://schemas.openxmlformats.org/drawingml/2006/main" xmlns:r="http://schemas.openxmlformats.org/officeDocument/2006/relationships" xmlns:p="http://schemas.openxmlformats.org/presentationml/2006/main">
  <p:tag name="ORIGINALHEIGHT" val="3.57143"/>
  <p:tag name="ORIGINALWIDTH" val="2.976191"/>
  <p:tag name="EMFCHILD" val="True"/>
</p:tagLst>
</file>

<file path=ppt/tags/tag3428.xml><?xml version="1.0" encoding="utf-8"?>
<p:tagLst xmlns:a="http://schemas.openxmlformats.org/drawingml/2006/main" xmlns:r="http://schemas.openxmlformats.org/officeDocument/2006/relationships" xmlns:p="http://schemas.openxmlformats.org/presentationml/2006/main">
  <p:tag name="ORIGINALHEIGHT" val="3.869068"/>
  <p:tag name="ORIGINALWIDTH" val="3.214286"/>
  <p:tag name="EMFCHILD" val="True"/>
</p:tagLst>
</file>

<file path=ppt/tags/tag3429.xml><?xml version="1.0" encoding="utf-8"?>
<p:tagLst xmlns:a="http://schemas.openxmlformats.org/drawingml/2006/main" xmlns:r="http://schemas.openxmlformats.org/officeDocument/2006/relationships" xmlns:p="http://schemas.openxmlformats.org/presentationml/2006/main">
  <p:tag name="ORIGINALHEIGHT" val="2.559544"/>
  <p:tag name="ORIGINALWIDTH" val="1.428571"/>
  <p:tag name="EMFCHILD" val="True"/>
</p:tagLst>
</file>

<file path=ppt/tags/tag343.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3430.xml><?xml version="1.0" encoding="utf-8"?>
<p:tagLst xmlns:a="http://schemas.openxmlformats.org/drawingml/2006/main" xmlns:r="http://schemas.openxmlformats.org/officeDocument/2006/relationships" xmlns:p="http://schemas.openxmlformats.org/presentationml/2006/main">
  <p:tag name="ORIGINALHEIGHT" val="1.250019"/>
  <p:tag name="ORIGINALWIDTH" val="2.916686"/>
  <p:tag name="EMFCHILD" val="True"/>
</p:tagLst>
</file>

<file path=ppt/tags/tag3431.xml><?xml version="1.0" encoding="utf-8"?>
<p:tagLst xmlns:a="http://schemas.openxmlformats.org/drawingml/2006/main" xmlns:r="http://schemas.openxmlformats.org/officeDocument/2006/relationships" xmlns:p="http://schemas.openxmlformats.org/presentationml/2006/main">
  <p:tag name="ORIGINALHEIGHT" val="3.690478"/>
  <p:tag name="ORIGINALWIDTH" val="1.904762"/>
  <p:tag name="EMFCHILD" val="True"/>
</p:tagLst>
</file>

<file path=ppt/tags/tag3432.xml><?xml version="1.0" encoding="utf-8"?>
<p:tagLst xmlns:a="http://schemas.openxmlformats.org/drawingml/2006/main" xmlns:r="http://schemas.openxmlformats.org/officeDocument/2006/relationships" xmlns:p="http://schemas.openxmlformats.org/presentationml/2006/main">
  <p:tag name="ORIGINALHEIGHT" val="1.250019"/>
  <p:tag name="ORIGINALWIDTH" val="2.976191"/>
  <p:tag name="EMFCHILD" val="True"/>
</p:tagLst>
</file>

<file path=ppt/tags/tag3433.xml><?xml version="1.0" encoding="utf-8"?>
<p:tagLst xmlns:a="http://schemas.openxmlformats.org/drawingml/2006/main" xmlns:r="http://schemas.openxmlformats.org/officeDocument/2006/relationships" xmlns:p="http://schemas.openxmlformats.org/presentationml/2006/main">
  <p:tag name="ORIGINALHEIGHT" val="2.916687"/>
  <p:tag name="ORIGINALWIDTH" val="3.928572"/>
  <p:tag name="EMFCHILD" val="True"/>
</p:tagLst>
</file>

<file path=ppt/tags/tag3434.xml><?xml version="1.0" encoding="utf-8"?>
<p:tagLst xmlns:a="http://schemas.openxmlformats.org/drawingml/2006/main" xmlns:r="http://schemas.openxmlformats.org/officeDocument/2006/relationships" xmlns:p="http://schemas.openxmlformats.org/presentationml/2006/main">
  <p:tag name="ORIGINALHEIGHT" val="3.869068"/>
  <p:tag name="ORIGINALWIDTH" val="3.154781"/>
  <p:tag name="EMFCHILD" val="True"/>
</p:tagLst>
</file>

<file path=ppt/tags/tag3435.xml><?xml version="1.0" encoding="utf-8"?>
<p:tagLst xmlns:a="http://schemas.openxmlformats.org/drawingml/2006/main" xmlns:r="http://schemas.openxmlformats.org/officeDocument/2006/relationships" xmlns:p="http://schemas.openxmlformats.org/presentationml/2006/main">
  <p:tag name="ORIGINALHEIGHT" val="2.500001"/>
  <p:tag name="ORIGINALWIDTH" val="1.130971"/>
  <p:tag name="EMFCHILD" val="True"/>
</p:tagLst>
</file>

<file path=ppt/tags/tag3436.xml><?xml version="1.0" encoding="utf-8"?>
<p:tagLst xmlns:a="http://schemas.openxmlformats.org/drawingml/2006/main" xmlns:r="http://schemas.openxmlformats.org/officeDocument/2006/relationships" xmlns:p="http://schemas.openxmlformats.org/presentationml/2006/main">
  <p:tag name="ORIGINALHEIGHT" val="1.250019"/>
  <p:tag name="ORIGINALWIDTH" val="2.976191"/>
  <p:tag name="EMFCHILD" val="True"/>
</p:tagLst>
</file>

<file path=ppt/tags/tag3437.xml><?xml version="1.0" encoding="utf-8"?>
<p:tagLst xmlns:a="http://schemas.openxmlformats.org/drawingml/2006/main" xmlns:r="http://schemas.openxmlformats.org/officeDocument/2006/relationships" xmlns:p="http://schemas.openxmlformats.org/presentationml/2006/main">
  <p:tag name="ORIGINALHEIGHT" val="3.869068"/>
  <p:tag name="ORIGINALWIDTH" val="3.214286"/>
  <p:tag name="EMFCHILD" val="True"/>
</p:tagLst>
</file>

<file path=ppt/tags/tag3438.xml><?xml version="1.0" encoding="utf-8"?>
<p:tagLst xmlns:a="http://schemas.openxmlformats.org/drawingml/2006/main" xmlns:r="http://schemas.openxmlformats.org/officeDocument/2006/relationships" xmlns:p="http://schemas.openxmlformats.org/presentationml/2006/main">
  <p:tag name="ORIGINALHEIGHT" val="2.559544"/>
  <p:tag name="ORIGINALWIDTH" val="1.428571"/>
  <p:tag name="EMFCHILD" val="True"/>
</p:tagLst>
</file>

<file path=ppt/tags/tag3439.xml><?xml version="1.0" encoding="utf-8"?>
<p:tagLst xmlns:a="http://schemas.openxmlformats.org/drawingml/2006/main" xmlns:r="http://schemas.openxmlformats.org/officeDocument/2006/relationships" xmlns:p="http://schemas.openxmlformats.org/presentationml/2006/main">
  <p:tag name="ORIGINALHEIGHT" val="1.250019"/>
  <p:tag name="ORIGINALWIDTH" val="2.916686"/>
  <p:tag name="EMFCHILD" val="True"/>
</p:tagLst>
</file>

<file path=ppt/tags/tag344.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440.xml><?xml version="1.0" encoding="utf-8"?>
<p:tagLst xmlns:a="http://schemas.openxmlformats.org/drawingml/2006/main" xmlns:r="http://schemas.openxmlformats.org/officeDocument/2006/relationships" xmlns:p="http://schemas.openxmlformats.org/presentationml/2006/main">
  <p:tag name="ORIGINALHEIGHT" val="3.690478"/>
  <p:tag name="ORIGINALWIDTH" val="1.904762"/>
  <p:tag name="EMFCHILD" val="True"/>
</p:tagLst>
</file>

<file path=ppt/tags/tag3441.xml><?xml version="1.0" encoding="utf-8"?>
<p:tagLst xmlns:a="http://schemas.openxmlformats.org/drawingml/2006/main" xmlns:r="http://schemas.openxmlformats.org/officeDocument/2006/relationships" xmlns:p="http://schemas.openxmlformats.org/presentationml/2006/main">
  <p:tag name="ORIGINALHEIGHT" val="3.571425"/>
  <p:tag name="ORIGINALWIDTH" val="2.559542"/>
  <p:tag name="LATEXADDIN" val="\documentclass{article}&#10;\usepackage[T1]{fontenc}&#10;\usepackage[utf8]{inputenc}&#10;\usepackage{amsmath,amssymb}&#10;\usepackage{lmodern}&#10;\pagestyle{empty}&#10;\begin{document}&#10;$\Xi(0)=0$, $\Xi''(0)=0$, $\Xi(L)=0$, $\Xi''(L)=0$&#10;\end{document}&#10;"/>
  <p:tag name="IGUANATEXSIZE" val="21"/>
  <p:tag name="IGUANATEXCURSOR" val="212"/>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442.xml><?xml version="1.0" encoding="utf-8"?>
<p:tagLst xmlns:a="http://schemas.openxmlformats.org/drawingml/2006/main" xmlns:r="http://schemas.openxmlformats.org/officeDocument/2006/relationships" xmlns:p="http://schemas.openxmlformats.org/presentationml/2006/main">
  <p:tag name="ORIGINALHEIGHT" val="5.357138"/>
  <p:tag name="ORIGINALWIDTH" val="1.011923"/>
  <p:tag name="EMFCHILD" val="True"/>
</p:tagLst>
</file>

<file path=ppt/tags/tag3443.xml><?xml version="1.0" encoding="utf-8"?>
<p:tagLst xmlns:a="http://schemas.openxmlformats.org/drawingml/2006/main" xmlns:r="http://schemas.openxmlformats.org/officeDocument/2006/relationships" xmlns:p="http://schemas.openxmlformats.org/presentationml/2006/main">
  <p:tag name="ORIGINALHEIGHT" val="3.630968"/>
  <p:tag name="ORIGINALWIDTH" val="1.845256"/>
  <p:tag name="EMFCHILD" val="True"/>
</p:tagLst>
</file>

<file path=ppt/tags/tag3444.xml><?xml version="1.0" encoding="utf-8"?>
<p:tagLst xmlns:a="http://schemas.openxmlformats.org/drawingml/2006/main" xmlns:r="http://schemas.openxmlformats.org/officeDocument/2006/relationships" xmlns:p="http://schemas.openxmlformats.org/presentationml/2006/main">
  <p:tag name="ORIGINALHEIGHT" val="5.357138"/>
  <p:tag name="ORIGINALWIDTH" val="1.071428"/>
  <p:tag name="EMFCHILD" val="True"/>
</p:tagLst>
</file>

<file path=ppt/tags/tag3445.xml><?xml version="1.0" encoding="utf-8"?>
<p:tagLst xmlns:a="http://schemas.openxmlformats.org/drawingml/2006/main" xmlns:r="http://schemas.openxmlformats.org/officeDocument/2006/relationships" xmlns:p="http://schemas.openxmlformats.org/presentationml/2006/main">
  <p:tag name="ORIGINALHEIGHT" val="1.250018"/>
  <p:tag name="ORIGINALWIDTH" val="2.97619"/>
  <p:tag name="EMFCHILD" val="True"/>
</p:tagLst>
</file>

<file path=ppt/tags/tag3446.xml><?xml version="1.0" encoding="utf-8"?>
<p:tagLst xmlns:a="http://schemas.openxmlformats.org/drawingml/2006/main" xmlns:r="http://schemas.openxmlformats.org/officeDocument/2006/relationships" xmlns:p="http://schemas.openxmlformats.org/presentationml/2006/main">
  <p:tag name="ORIGINALHEIGHT" val="3.630968"/>
  <p:tag name="ORIGINALWIDTH" val="1.904761"/>
  <p:tag name="EMFCHILD" val="True"/>
</p:tagLst>
</file>

<file path=ppt/tags/tag3447.xml><?xml version="1.0" encoding="utf-8"?>
<p:tagLst xmlns:a="http://schemas.openxmlformats.org/drawingml/2006/main" xmlns:r="http://schemas.openxmlformats.org/officeDocument/2006/relationships" xmlns:p="http://schemas.openxmlformats.org/presentationml/2006/main">
  <p:tag name="ORIGINALHEIGHT" val="1.547618"/>
  <p:tag name="ORIGINALWIDTH" val="0.5357329"/>
  <p:tag name="EMFCHILD" val="True"/>
</p:tagLst>
</file>

<file path=ppt/tags/tag3448.xml><?xml version="1.0" encoding="utf-8"?>
<p:tagLst xmlns:a="http://schemas.openxmlformats.org/drawingml/2006/main" xmlns:r="http://schemas.openxmlformats.org/officeDocument/2006/relationships" xmlns:p="http://schemas.openxmlformats.org/presentationml/2006/main">
  <p:tag name="ORIGINALHEIGHT" val="3.571425"/>
  <p:tag name="ORIGINALWIDTH" val="2.559542"/>
  <p:tag name="EMFCHILD" val="True"/>
</p:tagLst>
</file>

<file path=ppt/tags/tag3449.xml><?xml version="1.0" encoding="utf-8"?>
<p:tagLst xmlns:a="http://schemas.openxmlformats.org/drawingml/2006/main" xmlns:r="http://schemas.openxmlformats.org/officeDocument/2006/relationships" xmlns:p="http://schemas.openxmlformats.org/presentationml/2006/main">
  <p:tag name="ORIGINALHEIGHT" val="1.90476"/>
  <p:tag name="ORIGINALWIDTH" val="0.773828"/>
  <p:tag name="EMFCHILD" val="True"/>
</p:tagLst>
</file>

<file path=ppt/tags/tag345.xml><?xml version="1.0" encoding="utf-8"?>
<p:tagLst xmlns:a="http://schemas.openxmlformats.org/drawingml/2006/main" xmlns:r="http://schemas.openxmlformats.org/officeDocument/2006/relationships" xmlns:p="http://schemas.openxmlformats.org/presentationml/2006/main">
  <p:tag name="ORIGINALHEIGHT" val="4.702399"/>
  <p:tag name="ORIGINALWIDTH" val="1.071428"/>
  <p:tag name="EMFCHILD" val="True"/>
</p:tagLst>
</file>

<file path=ppt/tags/tag3450.xml><?xml version="1.0" encoding="utf-8"?>
<p:tagLst xmlns:a="http://schemas.openxmlformats.org/drawingml/2006/main" xmlns:r="http://schemas.openxmlformats.org/officeDocument/2006/relationships" xmlns:p="http://schemas.openxmlformats.org/presentationml/2006/main">
  <p:tag name="ORIGINALHEIGHT" val="1.90476"/>
  <p:tag name="ORIGINALWIDTH" val="0.773828"/>
  <p:tag name="EMFCHILD" val="True"/>
</p:tagLst>
</file>

<file path=ppt/tags/tag3451.xml><?xml version="1.0" encoding="utf-8"?>
<p:tagLst xmlns:a="http://schemas.openxmlformats.org/drawingml/2006/main" xmlns:r="http://schemas.openxmlformats.org/officeDocument/2006/relationships" xmlns:p="http://schemas.openxmlformats.org/presentationml/2006/main">
  <p:tag name="ORIGINALHEIGHT" val="5.357138"/>
  <p:tag name="ORIGINALWIDTH" val="1.011923"/>
  <p:tag name="EMFCHILD" val="True"/>
</p:tagLst>
</file>

<file path=ppt/tags/tag3452.xml><?xml version="1.0" encoding="utf-8"?>
<p:tagLst xmlns:a="http://schemas.openxmlformats.org/drawingml/2006/main" xmlns:r="http://schemas.openxmlformats.org/officeDocument/2006/relationships" xmlns:p="http://schemas.openxmlformats.org/presentationml/2006/main">
  <p:tag name="ORIGINALHEIGHT" val="3.630968"/>
  <p:tag name="ORIGINALWIDTH" val="1.845256"/>
  <p:tag name="EMFCHILD" val="True"/>
</p:tagLst>
</file>

<file path=ppt/tags/tag3453.xml><?xml version="1.0" encoding="utf-8"?>
<p:tagLst xmlns:a="http://schemas.openxmlformats.org/drawingml/2006/main" xmlns:r="http://schemas.openxmlformats.org/officeDocument/2006/relationships" xmlns:p="http://schemas.openxmlformats.org/presentationml/2006/main">
  <p:tag name="ORIGINALHEIGHT" val="5.357138"/>
  <p:tag name="ORIGINALWIDTH" val="1.071428"/>
  <p:tag name="EMFCHILD" val="True"/>
</p:tagLst>
</file>

<file path=ppt/tags/tag3454.xml><?xml version="1.0" encoding="utf-8"?>
<p:tagLst xmlns:a="http://schemas.openxmlformats.org/drawingml/2006/main" xmlns:r="http://schemas.openxmlformats.org/officeDocument/2006/relationships" xmlns:p="http://schemas.openxmlformats.org/presentationml/2006/main">
  <p:tag name="ORIGINALHEIGHT" val="1.250018"/>
  <p:tag name="ORIGINALWIDTH" val="2.97619"/>
  <p:tag name="EMFCHILD" val="True"/>
</p:tagLst>
</file>

<file path=ppt/tags/tag3455.xml><?xml version="1.0" encoding="utf-8"?>
<p:tagLst xmlns:a="http://schemas.openxmlformats.org/drawingml/2006/main" xmlns:r="http://schemas.openxmlformats.org/officeDocument/2006/relationships" xmlns:p="http://schemas.openxmlformats.org/presentationml/2006/main">
  <p:tag name="ORIGINALHEIGHT" val="3.630968"/>
  <p:tag name="ORIGINALWIDTH" val="1.904761"/>
  <p:tag name="EMFCHILD" val="True"/>
</p:tagLst>
</file>

<file path=ppt/tags/tag3456.xml><?xml version="1.0" encoding="utf-8"?>
<p:tagLst xmlns:a="http://schemas.openxmlformats.org/drawingml/2006/main" xmlns:r="http://schemas.openxmlformats.org/officeDocument/2006/relationships" xmlns:p="http://schemas.openxmlformats.org/presentationml/2006/main">
  <p:tag name="ORIGINALHEIGHT" val="1.547618"/>
  <p:tag name="ORIGINALWIDTH" val="0.5357329"/>
  <p:tag name="EMFCHILD" val="True"/>
</p:tagLst>
</file>

<file path=ppt/tags/tag3457.xml><?xml version="1.0" encoding="utf-8"?>
<p:tagLst xmlns:a="http://schemas.openxmlformats.org/drawingml/2006/main" xmlns:r="http://schemas.openxmlformats.org/officeDocument/2006/relationships" xmlns:p="http://schemas.openxmlformats.org/presentationml/2006/main">
  <p:tag name="ORIGINALHEIGHT" val="3.571425"/>
  <p:tag name="ORIGINALWIDTH" val="2.559542"/>
  <p:tag name="EMFCHILD" val="True"/>
</p:tagLst>
</file>

<file path=ppt/tags/tag3458.xml><?xml version="1.0" encoding="utf-8"?>
<p:tagLst xmlns:a="http://schemas.openxmlformats.org/drawingml/2006/main" xmlns:r="http://schemas.openxmlformats.org/officeDocument/2006/relationships" xmlns:p="http://schemas.openxmlformats.org/presentationml/2006/main">
  <p:tag name="ORIGINALHEIGHT" val="5.357138"/>
  <p:tag name="ORIGINALWIDTH" val="1.011923"/>
  <p:tag name="EMFCHILD" val="True"/>
</p:tagLst>
</file>

<file path=ppt/tags/tag3459.xml><?xml version="1.0" encoding="utf-8"?>
<p:tagLst xmlns:a="http://schemas.openxmlformats.org/drawingml/2006/main" xmlns:r="http://schemas.openxmlformats.org/officeDocument/2006/relationships" xmlns:p="http://schemas.openxmlformats.org/presentationml/2006/main">
  <p:tag name="ORIGINALHEIGHT" val="3.630968"/>
  <p:tag name="ORIGINALWIDTH" val="2.738094"/>
  <p:tag name="EMFCHILD" val="True"/>
</p:tagLst>
</file>

<file path=ppt/tags/tag346.xml><?xml version="1.0" encoding="utf-8"?>
<p:tagLst xmlns:a="http://schemas.openxmlformats.org/drawingml/2006/main" xmlns:r="http://schemas.openxmlformats.org/officeDocument/2006/relationships" xmlns:p="http://schemas.openxmlformats.org/presentationml/2006/main">
  <p:tag name="ORIGINALHEIGHT" val="2.261905"/>
  <p:tag name="ORIGINALWIDTH" val="1.428571"/>
  <p:tag name="EMFCHILD" val="True"/>
</p:tagLst>
</file>

<file path=ppt/tags/tag3460.xml><?xml version="1.0" encoding="utf-8"?>
<p:tagLst xmlns:a="http://schemas.openxmlformats.org/drawingml/2006/main" xmlns:r="http://schemas.openxmlformats.org/officeDocument/2006/relationships" xmlns:p="http://schemas.openxmlformats.org/presentationml/2006/main">
  <p:tag name="ORIGINALHEIGHT" val="5.357138"/>
  <p:tag name="ORIGINALWIDTH" val="1.011923"/>
  <p:tag name="EMFCHILD" val="True"/>
</p:tagLst>
</file>

<file path=ppt/tags/tag3461.xml><?xml version="1.0" encoding="utf-8"?>
<p:tagLst xmlns:a="http://schemas.openxmlformats.org/drawingml/2006/main" xmlns:r="http://schemas.openxmlformats.org/officeDocument/2006/relationships" xmlns:p="http://schemas.openxmlformats.org/presentationml/2006/main">
  <p:tag name="ORIGINALHEIGHT" val="1.250018"/>
  <p:tag name="ORIGINALWIDTH" val="2.916685"/>
  <p:tag name="EMFCHILD" val="True"/>
</p:tagLst>
</file>

<file path=ppt/tags/tag3462.xml><?xml version="1.0" encoding="utf-8"?>
<p:tagLst xmlns:a="http://schemas.openxmlformats.org/drawingml/2006/main" xmlns:r="http://schemas.openxmlformats.org/officeDocument/2006/relationships" xmlns:p="http://schemas.openxmlformats.org/presentationml/2006/main">
  <p:tag name="ORIGINALHEIGHT" val="3.630968"/>
  <p:tag name="ORIGINALWIDTH" val="1.904761"/>
  <p:tag name="EMFCHILD" val="True"/>
</p:tagLst>
</file>

<file path=ppt/tags/tag3463.xml><?xml version="1.0" encoding="utf-8"?>
<p:tagLst xmlns:a="http://schemas.openxmlformats.org/drawingml/2006/main" xmlns:r="http://schemas.openxmlformats.org/officeDocument/2006/relationships" xmlns:p="http://schemas.openxmlformats.org/presentationml/2006/main">
  <p:tag name="ORIGINALHEIGHT" val="1.547618"/>
  <p:tag name="ORIGINALWIDTH" val="0.5357329"/>
  <p:tag name="EMFCHILD" val="True"/>
</p:tagLst>
</file>

<file path=ppt/tags/tag3464.xml><?xml version="1.0" encoding="utf-8"?>
<p:tagLst xmlns:a="http://schemas.openxmlformats.org/drawingml/2006/main" xmlns:r="http://schemas.openxmlformats.org/officeDocument/2006/relationships" xmlns:p="http://schemas.openxmlformats.org/presentationml/2006/main">
  <p:tag name="ORIGINALHEIGHT" val="3.571425"/>
  <p:tag name="ORIGINALWIDTH" val="2.559542"/>
  <p:tag name="EMFCHILD" val="True"/>
</p:tagLst>
</file>

<file path=ppt/tags/tag3465.xml><?xml version="1.0" encoding="utf-8"?>
<p:tagLst xmlns:a="http://schemas.openxmlformats.org/drawingml/2006/main" xmlns:r="http://schemas.openxmlformats.org/officeDocument/2006/relationships" xmlns:p="http://schemas.openxmlformats.org/presentationml/2006/main">
  <p:tag name="ORIGINALHEIGHT" val="1.90476"/>
  <p:tag name="ORIGINALWIDTH" val="0.773828"/>
  <p:tag name="EMFCHILD" val="True"/>
</p:tagLst>
</file>

<file path=ppt/tags/tag3466.xml><?xml version="1.0" encoding="utf-8"?>
<p:tagLst xmlns:a="http://schemas.openxmlformats.org/drawingml/2006/main" xmlns:r="http://schemas.openxmlformats.org/officeDocument/2006/relationships" xmlns:p="http://schemas.openxmlformats.org/presentationml/2006/main">
  <p:tag name="ORIGINALHEIGHT" val="1.90476"/>
  <p:tag name="ORIGINALWIDTH" val="0.8333331"/>
  <p:tag name="EMFCHILD" val="True"/>
</p:tagLst>
</file>

<file path=ppt/tags/tag3467.xml><?xml version="1.0" encoding="utf-8"?>
<p:tagLst xmlns:a="http://schemas.openxmlformats.org/drawingml/2006/main" xmlns:r="http://schemas.openxmlformats.org/officeDocument/2006/relationships" xmlns:p="http://schemas.openxmlformats.org/presentationml/2006/main">
  <p:tag name="ORIGINALHEIGHT" val="5.357138"/>
  <p:tag name="ORIGINALWIDTH" val="1.071428"/>
  <p:tag name="EMFCHILD" val="True"/>
</p:tagLst>
</file>

<file path=ppt/tags/tag3468.xml><?xml version="1.0" encoding="utf-8"?>
<p:tagLst xmlns:a="http://schemas.openxmlformats.org/drawingml/2006/main" xmlns:r="http://schemas.openxmlformats.org/officeDocument/2006/relationships" xmlns:p="http://schemas.openxmlformats.org/presentationml/2006/main">
  <p:tag name="ORIGINALHEIGHT" val="3.630968"/>
  <p:tag name="ORIGINALWIDTH" val="2.67859"/>
  <p:tag name="EMFCHILD" val="True"/>
</p:tagLst>
</file>

<file path=ppt/tags/tag3469.xml><?xml version="1.0" encoding="utf-8"?>
<p:tagLst xmlns:a="http://schemas.openxmlformats.org/drawingml/2006/main" xmlns:r="http://schemas.openxmlformats.org/officeDocument/2006/relationships" xmlns:p="http://schemas.openxmlformats.org/presentationml/2006/main">
  <p:tag name="ORIGINALHEIGHT" val="5.357138"/>
  <p:tag name="ORIGINALWIDTH" val="1.071428"/>
  <p:tag name="EMFCHILD" val="True"/>
</p:tagLst>
</file>

<file path=ppt/tags/tag347.xml><?xml version="1.0" encoding="utf-8"?>
<p:tagLst xmlns:a="http://schemas.openxmlformats.org/drawingml/2006/main" xmlns:r="http://schemas.openxmlformats.org/officeDocument/2006/relationships" xmlns:p="http://schemas.openxmlformats.org/presentationml/2006/main">
  <p:tag name="ORIGINALHEIGHT" val="4.702399"/>
  <p:tag name="ORIGINALWIDTH" val="1.607161"/>
  <p:tag name="EMFCHILD" val="True"/>
</p:tagLst>
</file>

<file path=ppt/tags/tag3470.xml><?xml version="1.0" encoding="utf-8"?>
<p:tagLst xmlns:a="http://schemas.openxmlformats.org/drawingml/2006/main" xmlns:r="http://schemas.openxmlformats.org/officeDocument/2006/relationships" xmlns:p="http://schemas.openxmlformats.org/presentationml/2006/main">
  <p:tag name="ORIGINALHEIGHT" val="1.250018"/>
  <p:tag name="ORIGINALWIDTH" val="2.97619"/>
  <p:tag name="EMFCHILD" val="True"/>
</p:tagLst>
</file>

<file path=ppt/tags/tag3471.xml><?xml version="1.0" encoding="utf-8"?>
<p:tagLst xmlns:a="http://schemas.openxmlformats.org/drawingml/2006/main" xmlns:r="http://schemas.openxmlformats.org/officeDocument/2006/relationships" xmlns:p="http://schemas.openxmlformats.org/presentationml/2006/main">
  <p:tag name="ORIGINALHEIGHT" val="3.630968"/>
  <p:tag name="ORIGINALWIDTH" val="1.845256"/>
  <p:tag name="EMFCHILD" val="True"/>
</p:tagLst>
</file>

<file path=ppt/tags/tag3472.xml><?xml version="1.0" encoding="utf-8"?>
<p:tagLst xmlns:a="http://schemas.openxmlformats.org/drawingml/2006/main" xmlns:r="http://schemas.openxmlformats.org/officeDocument/2006/relationships" xmlns:p="http://schemas.openxmlformats.org/presentationml/2006/main">
  <p:tag name="ORIGINALHEIGHT" val="6.726207"/>
  <p:tag name="ORIGINALWIDTH" val="100.9524"/>
  <p:tag name="LATEXADDIN" val="\documentclass{article}&#10;\usepackage[T1]{fontenc}&#10;\usepackage[utf8]{inputenc}&#10;\usepackage{amsmath,amssymb}&#10;\usepackage{lmodern}&#10;\pagestyle{empty}&#10;\begin{document}&#10;$\Xi(0)=0$, $\Xi'(0)=0$, $\Xi(L)=0$, $\Xi'(L)=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Lst>
</file>

<file path=ppt/tags/tag3473.xml><?xml version="1.0" encoding="utf-8"?>
<p:tagLst xmlns:a="http://schemas.openxmlformats.org/drawingml/2006/main" xmlns:r="http://schemas.openxmlformats.org/officeDocument/2006/relationships" xmlns:p="http://schemas.openxmlformats.org/presentationml/2006/main">
  <p:tag name="ORIGINALHEIGHT" val="6.011916"/>
  <p:tag name="ORIGINALWIDTH" val="64.10715"/>
  <p:tag name="LATEXADDIN" val="\documentclass{article}&#10;\usepackage[T1]{fontenc}&#10;\usepackage[utf8]{inputenc}&#10;\usepackage{amsmath,amssymb}&#10;\usepackage{lmodern}&#10;\pagestyle{empty}&#10;\begin{document}&#10;$C_1+C_3=0$, $C_2+C_4=0$&#10;\end{document}&#10;"/>
  <p:tag name="IGUANATEXSIZE" val="21"/>
  <p:tag name="IGUANATEXCURSOR" val="186"/>
  <p:tag name="TRANSPARENCY" val="True"/>
  <p:tag name="FILENAME" val=""/>
  <p:tag name="LATEXENGINEID" val="1"/>
  <p:tag name="TEMPFOLDER" val="D:\temp\"/>
  <p:tag name="LATEXFORMHEIGHT" val="312"/>
  <p:tag name="LATEXFORMWIDTH" val="384"/>
  <p:tag name="LATEXFORMWRAP" val="True"/>
  <p:tag name="BITMAPVECTOR" val="1"/>
</p:tagLst>
</file>

<file path=ppt/tags/tag3474.xml><?xml version="1.0" encoding="utf-8"?>
<p:tagLst xmlns:a="http://schemas.openxmlformats.org/drawingml/2006/main" xmlns:r="http://schemas.openxmlformats.org/officeDocument/2006/relationships" xmlns:p="http://schemas.openxmlformats.org/presentationml/2006/main">
  <p:tag name="ORIGINALHEIGHT" val="14.40477"/>
  <p:tag name="ORIGINALWIDTH" val="135.3572"/>
  <p:tag name="LATEXADDIN" val="\documentclass{article}&#10;\usepackage[T1]{fontenc}&#10;\usepackage[utf8]{inputenc}&#10;\usepackage{amsmath,amssymb}&#10;\usepackage{lmodern}&#10;\pagestyle{empty}&#10;\begin{document}&#10;\[&#10;\boldsymbol{K}\begin{pmatrix}C_1\\C_2\end{pmatrix}=0,\quad&#10;\boldsymbol{K}=\begin{bmatrix}&#10;\cos\lambda-\cosh\lambda &amp; \sin\lambda -\sinh\lambda\\&#10;-\sin\lambda -\sinh\lambda &amp; \cos\lambda-\cosh\lambda&#10;\end{bmatrix}&#10;\]&#10;\end{document}&#10;"/>
  <p:tag name="IGUANATEXSIZE" val="21"/>
  <p:tag name="IGUANATEXCURSOR" val="217"/>
  <p:tag name="TRANSPARENCY" val="True"/>
  <p:tag name="FILENAME" val=""/>
  <p:tag name="LATEXENGINEID" val="1"/>
  <p:tag name="TEMPFOLDER" val="D:\temp\"/>
  <p:tag name="LATEXFORMHEIGHT" val="312"/>
  <p:tag name="LATEXFORMWIDTH" val="384"/>
  <p:tag name="LATEXFORMWRAP" val="True"/>
  <p:tag name="BITMAPVECTOR" val="1"/>
</p:tagLst>
</file>

<file path=ppt/tags/tag3475.xml><?xml version="1.0" encoding="utf-8"?>
<p:tagLst xmlns:a="http://schemas.openxmlformats.org/drawingml/2006/main" xmlns:r="http://schemas.openxmlformats.org/officeDocument/2006/relationships" xmlns:p="http://schemas.openxmlformats.org/presentationml/2006/main">
  <p:tag name="ORIGINALHEIGHT" val="6.666675"/>
  <p:tag name="ORIGINALWIDTH" val="80.47623"/>
  <p:tag name="LATEXADDIN" val="\documentclass{article}&#10;\usepackage[T1]{fontenc}&#10;\usepackage[utf8]{inputenc}&#10;\usepackage{amsmath,amssymb}&#10;\usepackage{lmodern}&#10;\pagestyle{empty}&#10;\begin{document}&#10;\[&#10;\det\boldsymbol{K}=2(1-\cos\lambda\cdot\cosh\lambda)=0&#10;\]&#10;\end{document}&#10;"/>
  <p:tag name="IGUANATEXSIZE" val="21"/>
  <p:tag name="IGUANATEXCURSOR" val="222"/>
  <p:tag name="TRANSPARENCY" val="True"/>
  <p:tag name="FILENAME" val=""/>
  <p:tag name="LATEXENGINEID" val="1"/>
  <p:tag name="TEMPFOLDER" val="D:\temp\"/>
  <p:tag name="LATEXFORMHEIGHT" val="312"/>
  <p:tag name="LATEXFORMWIDTH" val="384"/>
  <p:tag name="LATEXFORMWRAP" val="True"/>
  <p:tag name="BITMAPVECTOR" val="1"/>
</p:tagLst>
</file>

<file path=ppt/tags/tag3476.xml><?xml version="1.0" encoding="utf-8"?>
<p:tagLst xmlns:a="http://schemas.openxmlformats.org/drawingml/2006/main" xmlns:r="http://schemas.openxmlformats.org/officeDocument/2006/relationships" xmlns:p="http://schemas.openxmlformats.org/presentationml/2006/main">
  <p:tag name="ORIGINALHEIGHT" val="56.36901"/>
  <p:tag name="ORIGINALWIDTH" val="154.6429"/>
  <p:tag name="LATEXADDIN" val="\documentclass{article}&#10;\usepackage[T1]{fontenc}&#10;\usepackage[utf8]{inputenc}&#10;\usepackage{amsmath,amssymb}&#10;\usepackage{lmodern}&#10;\pagestyle{empty}&#10;\begin{document}&#10;\begin{align*}&#10;&amp;&#10;u(x,t)=\sum_{i=1}^{\infty}A_i\left[&#10;(\sin\lambda_i-\sinh\lambda_i)\left\{&#10;\cos\left(\frac{\lambda_i}{L}x\right)&#10;-&#10;\cosh\left(\frac{\lambda_i}{L}x\right)&#10;\right\}&#10;\right.\\&#10;&amp;\left.\quad\mbox{}&#10;-(\cos\lambda_i-\cosh\lambda_i)\left\{&#10;\sin\left(\frac{\lambda_i}{L}x\right)&#10;-&#10;\sinh\left(\frac{\lambda_i}{L}x\right)&#10;\right\}\right]&#10;\\&#10;&amp;\qquad\qquad\qquad&#10;\cdot\cos\left(\frac{\alpha \lambda_i^2}{L^2}t+\varphi_i\right),\\&#10;&amp;\lambda_i = \mbox{$i$-th positive solution of }\cos\lambda\cdot\cosh\lambda=1&#10;\end{align*}&#10;\end{document}&#10;"/>
  <p:tag name="IGUANATEXSIZE" val="21"/>
  <p:tag name="IGUANATEXCURSOR" val="642"/>
  <p:tag name="TRANSPARENCY" val="True"/>
  <p:tag name="FILENAME" val=""/>
  <p:tag name="LATEXENGINEID" val="1"/>
  <p:tag name="TEMPFOLDER" val="D:\temp\"/>
  <p:tag name="LATEXFORMHEIGHT" val="312"/>
  <p:tag name="LATEXFORMWIDTH" val="384"/>
  <p:tag name="LATEXFORMWRAP" val="True"/>
  <p:tag name="BITMAPVECTOR" val="1"/>
</p:tagLst>
</file>

<file path=ppt/tags/tag3477.xml><?xml version="1.0" encoding="utf-8"?>
<p:tagLst xmlns:a="http://schemas.openxmlformats.org/drawingml/2006/main" xmlns:r="http://schemas.openxmlformats.org/officeDocument/2006/relationships" xmlns:p="http://schemas.openxmlformats.org/presentationml/2006/main">
  <p:tag name="ORIGINALHEIGHT" val="2.559504"/>
  <p:tag name="ORIGINALWIDTH" val="2.916686"/>
  <p:tag name="LATEXADDIN" val="\documentclass{article}&#10;\usepackage[T1]{fontenc}&#10;\usepackage[utf8]{inputenc}&#10;\usepackage{amsmath,amssymb}&#10;\usepackage{lmodern}&#10;\pagestyle{empty}&#10;\begin{document}&#10;\begin{align*}&#10;&amp;&#10;u(x,t)=\sum_{i=1}^{\infty}A_i\left[&#10;(\sin\lambda_i-\sinh\lambda_i)\left\{&#10;\cos\left(\frac{\lambda_i}{L}x\right)&#10;-&#10;\cosh\left(\frac{\lambda_i}{L}x\right)&#10;\right\}&#10;\right.\\&#10;&amp;\left.\quad\mbox{}&#10;-(\cos\lambda_i-\cosh\lambda_i)\left\{&#10;\sin\left(\frac{\lambda_i}{L}x\right)&#10;-&#10;\sinh\left(\frac{\lambda_i}{L}x\right)&#10;\right\}\right]&#10;\\&#10;&amp;\qquad\qquad\qquad&#10;\cdot\cos\left(\frac{\alpha \lambda_i^2}{L^2}t+\varphi_i\right),\\&#10;&amp;\lambda_i = \mbox{$i$-th positive solution of }\cos\lambda\cdot\cosh\lambda=1&#10;\end{align*}&#10;\end{document}&#10;"/>
  <p:tag name="IGUANATEXSIZE" val="21"/>
  <p:tag name="IGUANATEXCURSOR" val="64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478.xml><?xml version="1.0" encoding="utf-8"?>
<p:tagLst xmlns:a="http://schemas.openxmlformats.org/drawingml/2006/main" xmlns:r="http://schemas.openxmlformats.org/officeDocument/2006/relationships" xmlns:p="http://schemas.openxmlformats.org/presentationml/2006/main">
  <p:tag name="ORIGINALHEIGHT" val="5.714284"/>
  <p:tag name="ORIGINALWIDTH" val="1.369066"/>
  <p:tag name="EMFCHILD" val="True"/>
</p:tagLst>
</file>

<file path=ppt/tags/tag3479.xml><?xml version="1.0" encoding="utf-8"?>
<p:tagLst xmlns:a="http://schemas.openxmlformats.org/drawingml/2006/main" xmlns:r="http://schemas.openxmlformats.org/officeDocument/2006/relationships" xmlns:p="http://schemas.openxmlformats.org/presentationml/2006/main">
  <p:tag name="ORIGINALHEIGHT" val="2.559504"/>
  <p:tag name="ORIGINALWIDTH" val="2.797638"/>
  <p:tag name="EMFCHILD" val="True"/>
</p:tagLst>
</file>

<file path=ppt/tags/tag348.xml><?xml version="1.0" encoding="utf-8"?>
<p:tagLst xmlns:a="http://schemas.openxmlformats.org/drawingml/2006/main" xmlns:r="http://schemas.openxmlformats.org/officeDocument/2006/relationships" xmlns:p="http://schemas.openxmlformats.org/presentationml/2006/main">
  <p:tag name="ORIGINALHEIGHT" val="2.142857"/>
  <p:tag name="ORIGINALWIDTH" val="1.488114"/>
  <p:tag name="EMFCHILD" val="True"/>
</p:tagLst>
</file>

<file path=ppt/tags/tag3480.xml><?xml version="1.0" encoding="utf-8"?>
<p:tagLst xmlns:a="http://schemas.openxmlformats.org/drawingml/2006/main" xmlns:r="http://schemas.openxmlformats.org/officeDocument/2006/relationships" xmlns:p="http://schemas.openxmlformats.org/presentationml/2006/main">
  <p:tag name="ORIGINALHEIGHT" val="1.666666"/>
  <p:tag name="ORIGINALWIDTH" val="0.6547807"/>
  <p:tag name="EMFCHILD" val="True"/>
</p:tagLst>
</file>

<file path=ppt/tags/tag3481.xml><?xml version="1.0" encoding="utf-8"?>
<p:tagLst xmlns:a="http://schemas.openxmlformats.org/drawingml/2006/main" xmlns:r="http://schemas.openxmlformats.org/officeDocument/2006/relationships" xmlns:p="http://schemas.openxmlformats.org/presentationml/2006/main">
  <p:tag name="ORIGINALHEIGHT" val="3.630933"/>
  <p:tag name="ORIGINALWIDTH" val="1.726209"/>
  <p:tag name="EMFCHILD" val="True"/>
</p:tagLst>
</file>

<file path=ppt/tags/tag3482.xml><?xml version="1.0" encoding="utf-8"?>
<p:tagLst xmlns:a="http://schemas.openxmlformats.org/drawingml/2006/main" xmlns:r="http://schemas.openxmlformats.org/officeDocument/2006/relationships" xmlns:p="http://schemas.openxmlformats.org/presentationml/2006/main">
  <p:tag name="ORIGINALHEIGHT" val="5.714284"/>
  <p:tag name="ORIGINALWIDTH" val="1.309524"/>
  <p:tag name="EMFCHILD" val="True"/>
</p:tagLst>
</file>

<file path=ppt/tags/tag3483.xml><?xml version="1.0" encoding="utf-8"?>
<p:tagLst xmlns:a="http://schemas.openxmlformats.org/drawingml/2006/main" xmlns:r="http://schemas.openxmlformats.org/officeDocument/2006/relationships" xmlns:p="http://schemas.openxmlformats.org/presentationml/2006/main">
  <p:tag name="ORIGINALHEIGHT" val="1.309523"/>
  <p:tag name="ORIGINALWIDTH" val="3.750019"/>
  <p:tag name="EMFCHILD" val="True"/>
</p:tagLst>
</file>

<file path=ppt/tags/tag3484.xml><?xml version="1.0" encoding="utf-8"?>
<p:tagLst xmlns:a="http://schemas.openxmlformats.org/drawingml/2006/main" xmlns:r="http://schemas.openxmlformats.org/officeDocument/2006/relationships" xmlns:p="http://schemas.openxmlformats.org/presentationml/2006/main">
  <p:tag name="ORIGINALHEIGHT" val="1.785714"/>
  <p:tag name="ORIGINALWIDTH" val="3.928572"/>
  <p:tag name="EMFCHILD" val="True"/>
</p:tagLst>
</file>

<file path=ppt/tags/tag3485.xml><?xml version="1.0" encoding="utf-8"?>
<p:tagLst xmlns:a="http://schemas.openxmlformats.org/drawingml/2006/main" xmlns:r="http://schemas.openxmlformats.org/officeDocument/2006/relationships" xmlns:p="http://schemas.openxmlformats.org/presentationml/2006/main">
  <p:tag name="ORIGINALHEIGHT" val="7.976188"/>
  <p:tag name="ORIGINALWIDTH" val="7.5"/>
  <p:tag name="EMFCHILD" val="True"/>
</p:tagLst>
</file>

<file path=ppt/tags/tag3486.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487.xml><?xml version="1.0" encoding="utf-8"?>
<p:tagLst xmlns:a="http://schemas.openxmlformats.org/drawingml/2006/main" xmlns:r="http://schemas.openxmlformats.org/officeDocument/2006/relationships" xmlns:p="http://schemas.openxmlformats.org/presentationml/2006/main">
  <p:tag name="ORIGINALHEIGHT" val="1.071428"/>
  <p:tag name="ORIGINALWIDTH" val="2.916686"/>
  <p:tag name="EMFCHILD" val="True"/>
</p:tagLst>
</file>

<file path=ppt/tags/tag3488.xml><?xml version="1.0" encoding="utf-8"?>
<p:tagLst xmlns:a="http://schemas.openxmlformats.org/drawingml/2006/main" xmlns:r="http://schemas.openxmlformats.org/officeDocument/2006/relationships" xmlns:p="http://schemas.openxmlformats.org/presentationml/2006/main">
  <p:tag name="ORIGINALHEIGHT" val="2.678552"/>
  <p:tag name="ORIGINALWIDTH" val="1.428571"/>
  <p:tag name="EMFCHILD" val="True"/>
</p:tagLst>
</file>

<file path=ppt/tags/tag3489.xml><?xml version="1.0" encoding="utf-8"?>
<p:tagLst xmlns:a="http://schemas.openxmlformats.org/drawingml/2006/main" xmlns:r="http://schemas.openxmlformats.org/officeDocument/2006/relationships" xmlns:p="http://schemas.openxmlformats.org/presentationml/2006/main">
  <p:tag name="ORIGINALHEIGHT" val="4.107123"/>
  <p:tag name="ORIGINALWIDTH" val="3.869066"/>
  <p:tag name="EMFCHILD" val="True"/>
</p:tagLst>
</file>

<file path=ppt/tags/tag349.xml><?xml version="1.0" encoding="utf-8"?>
<p:tagLst xmlns:a="http://schemas.openxmlformats.org/drawingml/2006/main" xmlns:r="http://schemas.openxmlformats.org/officeDocument/2006/relationships" xmlns:p="http://schemas.openxmlformats.org/presentationml/2006/main">
  <p:tag name="ORIGINALHEIGHT" val="3.095238"/>
  <p:tag name="ORIGINALWIDTH" val="0.9523808"/>
  <p:tag name="EMFCHILD" val="True"/>
</p:tagLst>
</file>

<file path=ppt/tags/tag3490.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491.xml><?xml version="1.0" encoding="utf-8"?>
<p:tagLst xmlns:a="http://schemas.openxmlformats.org/drawingml/2006/main" xmlns:r="http://schemas.openxmlformats.org/officeDocument/2006/relationships" xmlns:p="http://schemas.openxmlformats.org/presentationml/2006/main">
  <p:tag name="ORIGINALHEIGHT" val="13.69047"/>
  <p:tag name="ORIGINALWIDTH" val="1.488114"/>
  <p:tag name="EMFCHILD" val="True"/>
</p:tagLst>
</file>

<file path=ppt/tags/tag3492.xml><?xml version="1.0" encoding="utf-8"?>
<p:tagLst xmlns:a="http://schemas.openxmlformats.org/drawingml/2006/main" xmlns:r="http://schemas.openxmlformats.org/officeDocument/2006/relationships" xmlns:p="http://schemas.openxmlformats.org/presentationml/2006/main">
  <p:tag name="ORIGINALHEIGHT" val="5.714284"/>
  <p:tag name="ORIGINALWIDTH" val="1.309524"/>
  <p:tag name="EMFCHILD" val="True"/>
</p:tagLst>
</file>

<file path=ppt/tags/tag3493.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494.xml><?xml version="1.0" encoding="utf-8"?>
<p:tagLst xmlns:a="http://schemas.openxmlformats.org/drawingml/2006/main" xmlns:r="http://schemas.openxmlformats.org/officeDocument/2006/relationships" xmlns:p="http://schemas.openxmlformats.org/presentationml/2006/main">
  <p:tag name="ORIGINALHEIGHT" val="3.74998"/>
  <p:tag name="ORIGINALWIDTH" val="1.190476"/>
  <p:tag name="EMFCHILD" val="True"/>
</p:tagLst>
</file>

<file path=ppt/tags/tag3495.xml><?xml version="1.0" encoding="utf-8"?>
<p:tagLst xmlns:a="http://schemas.openxmlformats.org/drawingml/2006/main" xmlns:r="http://schemas.openxmlformats.org/officeDocument/2006/relationships" xmlns:p="http://schemas.openxmlformats.org/presentationml/2006/main">
  <p:tag name="ORIGINALHEIGHT" val="2.499999"/>
  <p:tag name="ORIGINALWIDTH" val="2.857143"/>
  <p:tag name="EMFCHILD" val="True"/>
</p:tagLst>
</file>

<file path=ppt/tags/tag3496.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497.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498.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3499.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xml><?xml version="1.0" encoding="utf-8"?>
<p:tagLst xmlns:a="http://schemas.openxmlformats.org/drawingml/2006/main" xmlns:r="http://schemas.openxmlformats.org/officeDocument/2006/relationships" xmlns:p="http://schemas.openxmlformats.org/presentationml/2006/main">
  <p:tag name="ORIGINALHEIGHT" val="2.13711"/>
  <p:tag name="ORIGINALWIDTH" val="2.862916"/>
  <p:tag name="EMFCHILD" val="True"/>
</p:tagLst>
</file>

<file path=ppt/tags/tag350.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3500.xml><?xml version="1.0" encoding="utf-8"?>
<p:tagLst xmlns:a="http://schemas.openxmlformats.org/drawingml/2006/main" xmlns:r="http://schemas.openxmlformats.org/officeDocument/2006/relationships" xmlns:p="http://schemas.openxmlformats.org/presentationml/2006/main">
  <p:tag name="ORIGINALHEIGHT" val="3.74998"/>
  <p:tag name="ORIGINALWIDTH" val="1.190476"/>
  <p:tag name="EMFCHILD" val="True"/>
</p:tagLst>
</file>

<file path=ppt/tags/tag3501.xml><?xml version="1.0" encoding="utf-8"?>
<p:tagLst xmlns:a="http://schemas.openxmlformats.org/drawingml/2006/main" xmlns:r="http://schemas.openxmlformats.org/officeDocument/2006/relationships" xmlns:p="http://schemas.openxmlformats.org/presentationml/2006/main">
  <p:tag name="ORIGINALHEIGHT" val="2.499999"/>
  <p:tag name="ORIGINALWIDTH" val="2.857143"/>
  <p:tag name="EMFCHILD" val="True"/>
</p:tagLst>
</file>

<file path=ppt/tags/tag3502.xml><?xml version="1.0" encoding="utf-8"?>
<p:tagLst xmlns:a="http://schemas.openxmlformats.org/drawingml/2006/main" xmlns:r="http://schemas.openxmlformats.org/officeDocument/2006/relationships" xmlns:p="http://schemas.openxmlformats.org/presentationml/2006/main">
  <p:tag name="ORIGINALHEIGHT" val="3.92857"/>
  <p:tag name="ORIGINALWIDTH" val="2.857143"/>
  <p:tag name="EMFCHILD" val="True"/>
</p:tagLst>
</file>

<file path=ppt/tags/tag3503.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504.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05.xml><?xml version="1.0" encoding="utf-8"?>
<p:tagLst xmlns:a="http://schemas.openxmlformats.org/drawingml/2006/main" xmlns:r="http://schemas.openxmlformats.org/officeDocument/2006/relationships" xmlns:p="http://schemas.openxmlformats.org/presentationml/2006/main">
  <p:tag name="ORIGINALHEIGHT" val="5.714284"/>
  <p:tag name="ORIGINALWIDTH" val="1.309524"/>
  <p:tag name="EMFCHILD" val="True"/>
</p:tagLst>
</file>

<file path=ppt/tags/tag3506.xml><?xml version="1.0" encoding="utf-8"?>
<p:tagLst xmlns:a="http://schemas.openxmlformats.org/drawingml/2006/main" xmlns:r="http://schemas.openxmlformats.org/officeDocument/2006/relationships" xmlns:p="http://schemas.openxmlformats.org/presentationml/2006/main">
  <p:tag name="ORIGINALHEIGHT" val="13.69047"/>
  <p:tag name="ORIGINALWIDTH" val="2.738095"/>
  <p:tag name="EMFCHILD" val="True"/>
</p:tagLst>
</file>

<file path=ppt/tags/tag3507.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508.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09.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1.xml><?xml version="1.0" encoding="utf-8"?>
<p:tagLst xmlns:a="http://schemas.openxmlformats.org/drawingml/2006/main" xmlns:r="http://schemas.openxmlformats.org/officeDocument/2006/relationships" xmlns:p="http://schemas.openxmlformats.org/presentationml/2006/main">
  <p:tag name="ORIGINALHEIGHT" val="2.97619"/>
  <p:tag name="ORIGINALWIDTH" val="1.369066"/>
  <p:tag name="EMFCHILD" val="True"/>
</p:tagLst>
</file>

<file path=ppt/tags/tag3510.xml><?xml version="1.0" encoding="utf-8"?>
<p:tagLst xmlns:a="http://schemas.openxmlformats.org/drawingml/2006/main" xmlns:r="http://schemas.openxmlformats.org/officeDocument/2006/relationships" xmlns:p="http://schemas.openxmlformats.org/presentationml/2006/main">
  <p:tag name="ORIGINALHEIGHT" val="13.69047"/>
  <p:tag name="ORIGINALWIDTH" val="2.797638"/>
  <p:tag name="EMFCHILD" val="True"/>
</p:tagLst>
</file>

<file path=ppt/tags/tag3511.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512.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13.xml><?xml version="1.0" encoding="utf-8"?>
<p:tagLst xmlns:a="http://schemas.openxmlformats.org/drawingml/2006/main" xmlns:r="http://schemas.openxmlformats.org/officeDocument/2006/relationships" xmlns:p="http://schemas.openxmlformats.org/presentationml/2006/main">
  <p:tag name="ORIGINALHEIGHT" val="0.2380952"/>
  <p:tag name="ORIGINALWIDTH" val="5.17859"/>
  <p:tag name="EMFCHILD" val="True"/>
</p:tagLst>
</file>

<file path=ppt/tags/tag3514.xml><?xml version="1.0" encoding="utf-8"?>
<p:tagLst xmlns:a="http://schemas.openxmlformats.org/drawingml/2006/main" xmlns:r="http://schemas.openxmlformats.org/officeDocument/2006/relationships" xmlns:p="http://schemas.openxmlformats.org/presentationml/2006/main">
  <p:tag name="ORIGINALHEIGHT" val="3.92857"/>
  <p:tag name="ORIGINALWIDTH" val="3.392876"/>
  <p:tag name="EMFCHILD" val="True"/>
</p:tagLst>
</file>

<file path=ppt/tags/tag3515.xml><?xml version="1.0" encoding="utf-8"?>
<p:tagLst xmlns:a="http://schemas.openxmlformats.org/drawingml/2006/main" xmlns:r="http://schemas.openxmlformats.org/officeDocument/2006/relationships" xmlns:p="http://schemas.openxmlformats.org/presentationml/2006/main">
  <p:tag name="ORIGINALHEIGHT" val="2.559504"/>
  <p:tag name="ORIGINALWIDTH" val="2.797638"/>
  <p:tag name="EMFCHILD" val="True"/>
</p:tagLst>
</file>

<file path=ppt/tags/tag3516.xml><?xml version="1.0" encoding="utf-8"?>
<p:tagLst xmlns:a="http://schemas.openxmlformats.org/drawingml/2006/main" xmlns:r="http://schemas.openxmlformats.org/officeDocument/2006/relationships" xmlns:p="http://schemas.openxmlformats.org/presentationml/2006/main">
  <p:tag name="ORIGINALHEIGHT" val="13.69047"/>
  <p:tag name="ORIGINALWIDTH" val="2.797638"/>
  <p:tag name="EMFCHILD" val="True"/>
</p:tagLst>
</file>

<file path=ppt/tags/tag3517.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3518.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519.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2.xml><?xml version="1.0" encoding="utf-8"?>
<p:tagLst xmlns:a="http://schemas.openxmlformats.org/drawingml/2006/main" xmlns:r="http://schemas.openxmlformats.org/officeDocument/2006/relationships" xmlns:p="http://schemas.openxmlformats.org/presentationml/2006/main">
  <p:tag name="ORIGINALHEIGHT" val="11.48812"/>
  <p:tag name="ORIGINALWIDTH" val="2.2024"/>
  <p:tag name="LATEXADDIN" val="\documentclass{article}&#10;\usepackage[T1]{fontenc}&#10;\usepackage[utf8]{inputenc}&#10;\usepackage{amsmath,amssymb}&#10;\usepackage{lmodern}&#10;\pagestyle{empty}&#10;\begin{document}&#10;\[&#10;\begin{pmatrix} u \\ v \end{pmatrix}&#10;=&#10;\begin{bmatrix}&#10;\cos t &amp; \sin t\\&#10;-\sin t &amp; \cos t&#10;\end{bmatrix}&#10;\begin{pmatrix} x \\ y \end{pmatrix}&#10;\]&#10;&#10;&#10;\end{document}&#10;"/>
  <p:tag name="IGUANATEXSIZE" val="21"/>
  <p:tag name="IGUANATEXCURSOR" val="309"/>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520.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21.xml><?xml version="1.0" encoding="utf-8"?>
<p:tagLst xmlns:a="http://schemas.openxmlformats.org/drawingml/2006/main" xmlns:r="http://schemas.openxmlformats.org/officeDocument/2006/relationships" xmlns:p="http://schemas.openxmlformats.org/presentationml/2006/main">
  <p:tag name="ORIGINALHEIGHT" val="3.92857"/>
  <p:tag name="ORIGINALWIDTH" val="2.857143"/>
  <p:tag name="EMFCHILD" val="True"/>
</p:tagLst>
</file>

<file path=ppt/tags/tag3522.xml><?xml version="1.0" encoding="utf-8"?>
<p:tagLst xmlns:a="http://schemas.openxmlformats.org/drawingml/2006/main" xmlns:r="http://schemas.openxmlformats.org/officeDocument/2006/relationships" xmlns:p="http://schemas.openxmlformats.org/presentationml/2006/main">
  <p:tag name="ORIGINALHEIGHT" val="13.69047"/>
  <p:tag name="ORIGINALWIDTH" val="2.738095"/>
  <p:tag name="EMFCHILD" val="True"/>
</p:tagLst>
</file>

<file path=ppt/tags/tag3523.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524.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25.xml><?xml version="1.0" encoding="utf-8"?>
<p:tagLst xmlns:a="http://schemas.openxmlformats.org/drawingml/2006/main" xmlns:r="http://schemas.openxmlformats.org/officeDocument/2006/relationships" xmlns:p="http://schemas.openxmlformats.org/presentationml/2006/main">
  <p:tag name="ORIGINALHEIGHT" val="0.2380952"/>
  <p:tag name="ORIGINALWIDTH" val="5.17859"/>
  <p:tag name="EMFCHILD" val="True"/>
</p:tagLst>
</file>

<file path=ppt/tags/tag3526.xml><?xml version="1.0" encoding="utf-8"?>
<p:tagLst xmlns:a="http://schemas.openxmlformats.org/drawingml/2006/main" xmlns:r="http://schemas.openxmlformats.org/officeDocument/2006/relationships" xmlns:p="http://schemas.openxmlformats.org/presentationml/2006/main">
  <p:tag name="ORIGINALHEIGHT" val="3.92857"/>
  <p:tag name="ORIGINALWIDTH" val="3.452381"/>
  <p:tag name="EMFCHILD" val="True"/>
</p:tagLst>
</file>

<file path=ppt/tags/tag3527.xml><?xml version="1.0" encoding="utf-8"?>
<p:tagLst xmlns:a="http://schemas.openxmlformats.org/drawingml/2006/main" xmlns:r="http://schemas.openxmlformats.org/officeDocument/2006/relationships" xmlns:p="http://schemas.openxmlformats.org/presentationml/2006/main">
  <p:tag name="ORIGINALHEIGHT" val="2.559504"/>
  <p:tag name="ORIGINALWIDTH" val="2.857143"/>
  <p:tag name="EMFCHILD" val="True"/>
</p:tagLst>
</file>

<file path=ppt/tags/tag3528.xml><?xml version="1.0" encoding="utf-8"?>
<p:tagLst xmlns:a="http://schemas.openxmlformats.org/drawingml/2006/main" xmlns:r="http://schemas.openxmlformats.org/officeDocument/2006/relationships" xmlns:p="http://schemas.openxmlformats.org/presentationml/2006/main">
  <p:tag name="ORIGINALHEIGHT" val="13.69047"/>
  <p:tag name="ORIGINALWIDTH" val="2.797638"/>
  <p:tag name="EMFCHILD" val="True"/>
</p:tagLst>
</file>

<file path=ppt/tags/tag3529.xml><?xml version="1.0" encoding="utf-8"?>
<p:tagLst xmlns:a="http://schemas.openxmlformats.org/drawingml/2006/main" xmlns:r="http://schemas.openxmlformats.org/officeDocument/2006/relationships" xmlns:p="http://schemas.openxmlformats.org/presentationml/2006/main">
  <p:tag name="ORIGINALHEIGHT" val="13.69047"/>
  <p:tag name="ORIGINALWIDTH" val="2.797638"/>
  <p:tag name="EMFCHILD" val="True"/>
</p:tagLst>
</file>

<file path=ppt/tags/tag353.xml><?xml version="1.0" encoding="utf-8"?>
<p:tagLst xmlns:a="http://schemas.openxmlformats.org/drawingml/2006/main" xmlns:r="http://schemas.openxmlformats.org/officeDocument/2006/relationships" xmlns:p="http://schemas.openxmlformats.org/presentationml/2006/main">
  <p:tag name="ORIGINALHEIGHT" val="2.142858"/>
  <p:tag name="ORIGINALWIDTH" val="2.321448"/>
  <p:tag name="EMFCHILD" val="True"/>
</p:tagLst>
</file>

<file path=ppt/tags/tag3530.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3531.xml><?xml version="1.0" encoding="utf-8"?>
<p:tagLst xmlns:a="http://schemas.openxmlformats.org/drawingml/2006/main" xmlns:r="http://schemas.openxmlformats.org/officeDocument/2006/relationships" xmlns:p="http://schemas.openxmlformats.org/presentationml/2006/main">
  <p:tag name="ORIGINALHEIGHT" val="5.714284"/>
  <p:tag name="ORIGINALWIDTH" val="1.369066"/>
  <p:tag name="EMFCHILD" val="True"/>
</p:tagLst>
</file>

<file path=ppt/tags/tag3532.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533.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34.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35.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536.xml><?xml version="1.0" encoding="utf-8"?>
<p:tagLst xmlns:a="http://schemas.openxmlformats.org/drawingml/2006/main" xmlns:r="http://schemas.openxmlformats.org/officeDocument/2006/relationships" xmlns:p="http://schemas.openxmlformats.org/presentationml/2006/main">
  <p:tag name="ORIGINALHEIGHT" val="2.678552"/>
  <p:tag name="ORIGINALWIDTH" val="1.250019"/>
  <p:tag name="EMFCHILD" val="True"/>
</p:tagLst>
</file>

<file path=ppt/tags/tag3537.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3538.xml><?xml version="1.0" encoding="utf-8"?>
<p:tagLst xmlns:a="http://schemas.openxmlformats.org/drawingml/2006/main" xmlns:r="http://schemas.openxmlformats.org/officeDocument/2006/relationships" xmlns:p="http://schemas.openxmlformats.org/presentationml/2006/main">
  <p:tag name="ORIGINALHEIGHT" val="2.619047"/>
  <p:tag name="ORIGINALWIDTH" val="2.2024"/>
  <p:tag name="EMFCHILD" val="True"/>
</p:tagLst>
</file>

<file path=ppt/tags/tag3539.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4.xml><?xml version="1.0" encoding="utf-8"?>
<p:tagLst xmlns:a="http://schemas.openxmlformats.org/drawingml/2006/main" xmlns:r="http://schemas.openxmlformats.org/officeDocument/2006/relationships" xmlns:p="http://schemas.openxmlformats.org/presentationml/2006/main">
  <p:tag name="ORIGINALHEIGHT" val="2.2024"/>
  <p:tag name="ORIGINALWIDTH" val="1.964305"/>
  <p:tag name="EMFCHILD" val="True"/>
</p:tagLst>
</file>

<file path=ppt/tags/tag3540.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41.xml><?xml version="1.0" encoding="utf-8"?>
<p:tagLst xmlns:a="http://schemas.openxmlformats.org/drawingml/2006/main" xmlns:r="http://schemas.openxmlformats.org/officeDocument/2006/relationships" xmlns:p="http://schemas.openxmlformats.org/presentationml/2006/main">
  <p:tag name="ORIGINALHEIGHT" val="3.92857"/>
  <p:tag name="ORIGINALWIDTH" val="2.857143"/>
  <p:tag name="EMFCHILD" val="True"/>
</p:tagLst>
</file>

<file path=ppt/tags/tag3542.xml><?xml version="1.0" encoding="utf-8"?>
<p:tagLst xmlns:a="http://schemas.openxmlformats.org/drawingml/2006/main" xmlns:r="http://schemas.openxmlformats.org/officeDocument/2006/relationships" xmlns:p="http://schemas.openxmlformats.org/presentationml/2006/main">
  <p:tag name="ORIGINALHEIGHT" val="3.988075"/>
  <p:tag name="ORIGINALWIDTH" val="2.797638"/>
  <p:tag name="EMFCHILD" val="True"/>
</p:tagLst>
</file>

<file path=ppt/tags/tag3543.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44.xml><?xml version="1.0" encoding="utf-8"?>
<p:tagLst xmlns:a="http://schemas.openxmlformats.org/drawingml/2006/main" xmlns:r="http://schemas.openxmlformats.org/officeDocument/2006/relationships" xmlns:p="http://schemas.openxmlformats.org/presentationml/2006/main">
  <p:tag name="ORIGINALHEIGHT" val="5.714284"/>
  <p:tag name="ORIGINALWIDTH" val="1.309524"/>
  <p:tag name="EMFCHILD" val="True"/>
</p:tagLst>
</file>

<file path=ppt/tags/tag3545.xml><?xml version="1.0" encoding="utf-8"?>
<p:tagLst xmlns:a="http://schemas.openxmlformats.org/drawingml/2006/main" xmlns:r="http://schemas.openxmlformats.org/officeDocument/2006/relationships" xmlns:p="http://schemas.openxmlformats.org/presentationml/2006/main">
  <p:tag name="ORIGINALHEIGHT" val="13.63093"/>
  <p:tag name="ORIGINALWIDTH" val="2.738095"/>
  <p:tag name="EMFCHILD" val="True"/>
</p:tagLst>
</file>

<file path=ppt/tags/tag3546.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47.xml><?xml version="1.0" encoding="utf-8"?>
<p:tagLst xmlns:a="http://schemas.openxmlformats.org/drawingml/2006/main" xmlns:r="http://schemas.openxmlformats.org/officeDocument/2006/relationships" xmlns:p="http://schemas.openxmlformats.org/presentationml/2006/main">
  <p:tag name="ORIGINALHEIGHT" val="3.74998"/>
  <p:tag name="ORIGINALWIDTH" val="1.250019"/>
  <p:tag name="EMFCHILD" val="True"/>
</p:tagLst>
</file>

<file path=ppt/tags/tag3548.xml><?xml version="1.0" encoding="utf-8"?>
<p:tagLst xmlns:a="http://schemas.openxmlformats.org/drawingml/2006/main" xmlns:r="http://schemas.openxmlformats.org/officeDocument/2006/relationships" xmlns:p="http://schemas.openxmlformats.org/presentationml/2006/main">
  <p:tag name="ORIGINALHEIGHT" val="2.499999"/>
  <p:tag name="ORIGINALWIDTH" val="2.797638"/>
  <p:tag name="EMFCHILD" val="True"/>
</p:tagLst>
</file>

<file path=ppt/tags/tag3549.xml><?xml version="1.0" encoding="utf-8"?>
<p:tagLst xmlns:a="http://schemas.openxmlformats.org/drawingml/2006/main" xmlns:r="http://schemas.openxmlformats.org/officeDocument/2006/relationships" xmlns:p="http://schemas.openxmlformats.org/presentationml/2006/main">
  <p:tag name="ORIGINALHEIGHT" val="13.63093"/>
  <p:tag name="ORIGINALWIDTH" val="2.738095"/>
  <p:tag name="EMFCHILD" val="True"/>
</p:tagLst>
</file>

<file path=ppt/tags/tag355.xml><?xml version="1.0" encoding="utf-8"?>
<p:tagLst xmlns:a="http://schemas.openxmlformats.org/drawingml/2006/main" xmlns:r="http://schemas.openxmlformats.org/officeDocument/2006/relationships" xmlns:p="http://schemas.openxmlformats.org/presentationml/2006/main">
  <p:tag name="ORIGINALHEIGHT" val="11.48812"/>
  <p:tag name="ORIGINALWIDTH" val="2.2024"/>
  <p:tag name="EMFCHILD" val="True"/>
</p:tagLst>
</file>

<file path=ppt/tags/tag3550.xml><?xml version="1.0" encoding="utf-8"?>
<p:tagLst xmlns:a="http://schemas.openxmlformats.org/drawingml/2006/main" xmlns:r="http://schemas.openxmlformats.org/officeDocument/2006/relationships" xmlns:p="http://schemas.openxmlformats.org/presentationml/2006/main">
  <p:tag name="ORIGINALHEIGHT" val="4.047618"/>
  <p:tag name="ORIGINALWIDTH" val="2.797638"/>
  <p:tag name="EMFCHILD" val="True"/>
</p:tagLst>
</file>

<file path=ppt/tags/tag3551.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52.xml><?xml version="1.0" encoding="utf-8"?>
<p:tagLst xmlns:a="http://schemas.openxmlformats.org/drawingml/2006/main" xmlns:r="http://schemas.openxmlformats.org/officeDocument/2006/relationships" xmlns:p="http://schemas.openxmlformats.org/presentationml/2006/main">
  <p:tag name="ORIGINALHEIGHT" val="0.2380952"/>
  <p:tag name="ORIGINALWIDTH" val="5.17859"/>
  <p:tag name="EMFCHILD" val="True"/>
</p:tagLst>
</file>

<file path=ppt/tags/tag3553.xml><?xml version="1.0" encoding="utf-8"?>
<p:tagLst xmlns:a="http://schemas.openxmlformats.org/drawingml/2006/main" xmlns:r="http://schemas.openxmlformats.org/officeDocument/2006/relationships" xmlns:p="http://schemas.openxmlformats.org/presentationml/2006/main">
  <p:tag name="ORIGINALHEIGHT" val="3.92857"/>
  <p:tag name="ORIGINALWIDTH" val="3.392876"/>
  <p:tag name="EMFCHILD" val="True"/>
</p:tagLst>
</file>

<file path=ppt/tags/tag3554.xml><?xml version="1.0" encoding="utf-8"?>
<p:tagLst xmlns:a="http://schemas.openxmlformats.org/drawingml/2006/main" xmlns:r="http://schemas.openxmlformats.org/officeDocument/2006/relationships" xmlns:p="http://schemas.openxmlformats.org/presentationml/2006/main">
  <p:tag name="ORIGINALHEIGHT" val="2.559504"/>
  <p:tag name="ORIGINALWIDTH" val="2.857143"/>
  <p:tag name="EMFCHILD" val="True"/>
</p:tagLst>
</file>

<file path=ppt/tags/tag3555.xml><?xml version="1.0" encoding="utf-8"?>
<p:tagLst xmlns:a="http://schemas.openxmlformats.org/drawingml/2006/main" xmlns:r="http://schemas.openxmlformats.org/officeDocument/2006/relationships" xmlns:p="http://schemas.openxmlformats.org/presentationml/2006/main">
  <p:tag name="ORIGINALHEIGHT" val="13.63093"/>
  <p:tag name="ORIGINALWIDTH" val="2.797638"/>
  <p:tag name="EMFCHILD" val="True"/>
</p:tagLst>
</file>

<file path=ppt/tags/tag3556.xml><?xml version="1.0" encoding="utf-8"?>
<p:tagLst xmlns:a="http://schemas.openxmlformats.org/drawingml/2006/main" xmlns:r="http://schemas.openxmlformats.org/officeDocument/2006/relationships" xmlns:p="http://schemas.openxmlformats.org/presentationml/2006/main">
  <p:tag name="ORIGINALHEIGHT" val="0.2380952"/>
  <p:tag name="ORIGINALWIDTH" val="3.452381"/>
  <p:tag name="EMFCHILD" val="True"/>
</p:tagLst>
</file>

<file path=ppt/tags/tag3557.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58.xml><?xml version="1.0" encoding="utf-8"?>
<p:tagLst xmlns:a="http://schemas.openxmlformats.org/drawingml/2006/main" xmlns:r="http://schemas.openxmlformats.org/officeDocument/2006/relationships" xmlns:p="http://schemas.openxmlformats.org/presentationml/2006/main">
  <p:tag name="ORIGINALHEIGHT" val="3.74998"/>
  <p:tag name="ORIGINALWIDTH" val="1.250019"/>
  <p:tag name="EMFCHILD" val="True"/>
</p:tagLst>
</file>

<file path=ppt/tags/tag3559.xml><?xml version="1.0" encoding="utf-8"?>
<p:tagLst xmlns:a="http://schemas.openxmlformats.org/drawingml/2006/main" xmlns:r="http://schemas.openxmlformats.org/officeDocument/2006/relationships" xmlns:p="http://schemas.openxmlformats.org/presentationml/2006/main">
  <p:tag name="ORIGINALHEIGHT" val="2.499999"/>
  <p:tag name="ORIGINALWIDTH" val="2.857143"/>
  <p:tag name="EMFCHILD" val="True"/>
</p:tagLst>
</file>

<file path=ppt/tags/tag356.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1"/>
  <p:tag name="EMFCHILD" val="True"/>
</p:tagLst>
</file>

<file path=ppt/tags/tag3560.xml><?xml version="1.0" encoding="utf-8"?>
<p:tagLst xmlns:a="http://schemas.openxmlformats.org/drawingml/2006/main" xmlns:r="http://schemas.openxmlformats.org/officeDocument/2006/relationships" xmlns:p="http://schemas.openxmlformats.org/presentationml/2006/main">
  <p:tag name="ORIGINALHEIGHT" val="3.92857"/>
  <p:tag name="ORIGINALWIDTH" val="2.857143"/>
  <p:tag name="EMFCHILD" val="True"/>
</p:tagLst>
</file>

<file path=ppt/tags/tag3561.xml><?xml version="1.0" encoding="utf-8"?>
<p:tagLst xmlns:a="http://schemas.openxmlformats.org/drawingml/2006/main" xmlns:r="http://schemas.openxmlformats.org/officeDocument/2006/relationships" xmlns:p="http://schemas.openxmlformats.org/presentationml/2006/main">
  <p:tag name="ORIGINALHEIGHT" val="13.63093"/>
  <p:tag name="ORIGINALWIDTH" val="2.797638"/>
  <p:tag name="EMFCHILD" val="True"/>
</p:tagLst>
</file>

<file path=ppt/tags/tag3562.xml><?xml version="1.0" encoding="utf-8"?>
<p:tagLst xmlns:a="http://schemas.openxmlformats.org/drawingml/2006/main" xmlns:r="http://schemas.openxmlformats.org/officeDocument/2006/relationships" xmlns:p="http://schemas.openxmlformats.org/presentationml/2006/main">
  <p:tag name="ORIGINALHEIGHT" val="4.047618"/>
  <p:tag name="ORIGINALWIDTH" val="2.797638"/>
  <p:tag name="EMFCHILD" val="True"/>
</p:tagLst>
</file>

<file path=ppt/tags/tag3563.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64.xml><?xml version="1.0" encoding="utf-8"?>
<p:tagLst xmlns:a="http://schemas.openxmlformats.org/drawingml/2006/main" xmlns:r="http://schemas.openxmlformats.org/officeDocument/2006/relationships" xmlns:p="http://schemas.openxmlformats.org/presentationml/2006/main">
  <p:tag name="ORIGINALHEIGHT" val="0.2380952"/>
  <p:tag name="ORIGINALWIDTH" val="5.17859"/>
  <p:tag name="EMFCHILD" val="True"/>
</p:tagLst>
</file>

<file path=ppt/tags/tag3565.xml><?xml version="1.0" encoding="utf-8"?>
<p:tagLst xmlns:a="http://schemas.openxmlformats.org/drawingml/2006/main" xmlns:r="http://schemas.openxmlformats.org/officeDocument/2006/relationships" xmlns:p="http://schemas.openxmlformats.org/presentationml/2006/main">
  <p:tag name="ORIGINALHEIGHT" val="3.92857"/>
  <p:tag name="ORIGINALWIDTH" val="3.392876"/>
  <p:tag name="EMFCHILD" val="True"/>
</p:tagLst>
</file>

<file path=ppt/tags/tag3566.xml><?xml version="1.0" encoding="utf-8"?>
<p:tagLst xmlns:a="http://schemas.openxmlformats.org/drawingml/2006/main" xmlns:r="http://schemas.openxmlformats.org/officeDocument/2006/relationships" xmlns:p="http://schemas.openxmlformats.org/presentationml/2006/main">
  <p:tag name="ORIGINALHEIGHT" val="2.559504"/>
  <p:tag name="ORIGINALWIDTH" val="2.797638"/>
  <p:tag name="EMFCHILD" val="True"/>
</p:tagLst>
</file>

<file path=ppt/tags/tag3567.xml><?xml version="1.0" encoding="utf-8"?>
<p:tagLst xmlns:a="http://schemas.openxmlformats.org/drawingml/2006/main" xmlns:r="http://schemas.openxmlformats.org/officeDocument/2006/relationships" xmlns:p="http://schemas.openxmlformats.org/presentationml/2006/main">
  <p:tag name="ORIGINALHEIGHT" val="13.63093"/>
  <p:tag name="ORIGINALWIDTH" val="2.797638"/>
  <p:tag name="EMFCHILD" val="True"/>
</p:tagLst>
</file>

<file path=ppt/tags/tag3568.xml><?xml version="1.0" encoding="utf-8"?>
<p:tagLst xmlns:a="http://schemas.openxmlformats.org/drawingml/2006/main" xmlns:r="http://schemas.openxmlformats.org/officeDocument/2006/relationships" xmlns:p="http://schemas.openxmlformats.org/presentationml/2006/main">
  <p:tag name="ORIGINALHEIGHT" val="13.63093"/>
  <p:tag name="ORIGINALWIDTH" val="2.738095"/>
  <p:tag name="EMFCHILD" val="True"/>
</p:tagLst>
</file>

<file path=ppt/tags/tag3569.xml><?xml version="1.0" encoding="utf-8"?>
<p:tagLst xmlns:a="http://schemas.openxmlformats.org/drawingml/2006/main" xmlns:r="http://schemas.openxmlformats.org/officeDocument/2006/relationships" xmlns:p="http://schemas.openxmlformats.org/presentationml/2006/main">
  <p:tag name="ORIGINALHEIGHT" val="13.63093"/>
  <p:tag name="ORIGINALWIDTH" val="1.488114"/>
  <p:tag name="EMFCHILD" val="True"/>
</p:tagLst>
</file>

<file path=ppt/tags/tag357.xml><?xml version="1.0" encoding="utf-8"?>
<p:tagLst xmlns:a="http://schemas.openxmlformats.org/drawingml/2006/main" xmlns:r="http://schemas.openxmlformats.org/officeDocument/2006/relationships" xmlns:p="http://schemas.openxmlformats.org/presentationml/2006/main">
  <p:tag name="ORIGINALHEIGHT" val="11.48812"/>
  <p:tag name="ORIGINALWIDTH" val="1.190476"/>
  <p:tag name="EMFCHILD" val="True"/>
</p:tagLst>
</file>

<file path=ppt/tags/tag3570.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3571.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572.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73.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74.xml><?xml version="1.0" encoding="utf-8"?>
<p:tagLst xmlns:a="http://schemas.openxmlformats.org/drawingml/2006/main" xmlns:r="http://schemas.openxmlformats.org/officeDocument/2006/relationships" xmlns:p="http://schemas.openxmlformats.org/presentationml/2006/main">
  <p:tag name="ORIGINALHEIGHT" val="13.63093"/>
  <p:tag name="ORIGINALWIDTH" val="2.797638"/>
  <p:tag name="EMFCHILD" val="True"/>
</p:tagLst>
</file>

<file path=ppt/tags/tag3575.xml><?xml version="1.0" encoding="utf-8"?>
<p:tagLst xmlns:a="http://schemas.openxmlformats.org/drawingml/2006/main" xmlns:r="http://schemas.openxmlformats.org/officeDocument/2006/relationships" xmlns:p="http://schemas.openxmlformats.org/presentationml/2006/main">
  <p:tag name="ORIGINALHEIGHT" val="2.559504"/>
  <p:tag name="ORIGINALWIDTH" val="3.154781"/>
  <p:tag name="EMFCHILD" val="True"/>
</p:tagLst>
</file>

<file path=ppt/tags/tag3576.xml><?xml version="1.0" encoding="utf-8"?>
<p:tagLst xmlns:a="http://schemas.openxmlformats.org/drawingml/2006/main" xmlns:r="http://schemas.openxmlformats.org/officeDocument/2006/relationships" xmlns:p="http://schemas.openxmlformats.org/presentationml/2006/main">
  <p:tag name="ORIGINALHEIGHT" val="4.047618"/>
  <p:tag name="ORIGINALWIDTH" val="2.797638"/>
  <p:tag name="EMFCHILD" val="True"/>
</p:tagLst>
</file>

<file path=ppt/tags/tag3577.xml><?xml version="1.0" encoding="utf-8"?>
<p:tagLst xmlns:a="http://schemas.openxmlformats.org/drawingml/2006/main" xmlns:r="http://schemas.openxmlformats.org/officeDocument/2006/relationships" xmlns:p="http://schemas.openxmlformats.org/presentationml/2006/main">
  <p:tag name="ORIGINALHEIGHT" val="2.619047"/>
  <p:tag name="ORIGINALWIDTH" val="1.785714"/>
  <p:tag name="EMFCHILD" val="True"/>
</p:tagLst>
</file>

<file path=ppt/tags/tag3578.xml><?xml version="1.0" encoding="utf-8"?>
<p:tagLst xmlns:a="http://schemas.openxmlformats.org/drawingml/2006/main" xmlns:r="http://schemas.openxmlformats.org/officeDocument/2006/relationships" xmlns:p="http://schemas.openxmlformats.org/presentationml/2006/main">
  <p:tag name="ORIGINALHEIGHT" val="2.738094"/>
  <p:tag name="ORIGINALWIDTH" val="1.190476"/>
  <p:tag name="EMFCHILD" val="True"/>
</p:tagLst>
</file>

<file path=ppt/tags/tag3579.xml><?xml version="1.0" encoding="utf-8"?>
<p:tagLst xmlns:a="http://schemas.openxmlformats.org/drawingml/2006/main" xmlns:r="http://schemas.openxmlformats.org/officeDocument/2006/relationships" xmlns:p="http://schemas.openxmlformats.org/presentationml/2006/main">
  <p:tag name="ORIGINALHEIGHT" val="0.2380952"/>
  <p:tag name="ORIGINALWIDTH" val="9.464305"/>
  <p:tag name="EMFCHILD" val="True"/>
</p:tagLst>
</file>

<file path=ppt/tags/tag358.xml><?xml version="1.0" encoding="utf-8"?>
<p:tagLst xmlns:a="http://schemas.openxmlformats.org/drawingml/2006/main" xmlns:r="http://schemas.openxmlformats.org/officeDocument/2006/relationships" xmlns:p="http://schemas.openxmlformats.org/presentationml/2006/main">
  <p:tag name="ORIGINALHEIGHT" val="2.2024"/>
  <p:tag name="ORIGINALWIDTH" val="1.666667"/>
  <p:tag name="EMFCHILD" val="True"/>
</p:tagLst>
</file>

<file path=ppt/tags/tag3580.xml><?xml version="1.0" encoding="utf-8"?>
<p:tagLst xmlns:a="http://schemas.openxmlformats.org/drawingml/2006/main" xmlns:r="http://schemas.openxmlformats.org/officeDocument/2006/relationships" xmlns:p="http://schemas.openxmlformats.org/presentationml/2006/main">
  <p:tag name="ORIGINALHEIGHT" val="3.869028"/>
  <p:tag name="ORIGINALWIDTH" val="3.452381"/>
  <p:tag name="EMFCHILD" val="True"/>
</p:tagLst>
</file>

<file path=ppt/tags/tag3581.xml><?xml version="1.0" encoding="utf-8"?>
<p:tagLst xmlns:a="http://schemas.openxmlformats.org/drawingml/2006/main" xmlns:r="http://schemas.openxmlformats.org/officeDocument/2006/relationships" xmlns:p="http://schemas.openxmlformats.org/presentationml/2006/main">
  <p:tag name="ORIGINALHEIGHT" val="2.678552"/>
  <p:tag name="ORIGINALWIDTH" val="1.785714"/>
  <p:tag name="EMFCHILD" val="True"/>
</p:tagLst>
</file>

<file path=ppt/tags/tag3582.xml><?xml version="1.0" encoding="utf-8"?>
<p:tagLst xmlns:a="http://schemas.openxmlformats.org/drawingml/2006/main" xmlns:r="http://schemas.openxmlformats.org/officeDocument/2006/relationships" xmlns:p="http://schemas.openxmlformats.org/presentationml/2006/main">
  <p:tag name="ORIGINALHEIGHT" val="3.630933"/>
  <p:tag name="ORIGINALWIDTH" val="1.726209"/>
  <p:tag name="EMFCHILD" val="True"/>
</p:tagLst>
</file>

<file path=ppt/tags/tag3583.xml><?xml version="1.0" encoding="utf-8"?>
<p:tagLst xmlns:a="http://schemas.openxmlformats.org/drawingml/2006/main" xmlns:r="http://schemas.openxmlformats.org/officeDocument/2006/relationships" xmlns:p="http://schemas.openxmlformats.org/presentationml/2006/main">
  <p:tag name="ORIGINALHEIGHT" val="3.809523"/>
  <p:tag name="ORIGINALWIDTH" val="3.750019"/>
  <p:tag name="EMFCHILD" val="True"/>
</p:tagLst>
</file>

<file path=ppt/tags/tag3584.xml><?xml version="1.0" encoding="utf-8"?>
<p:tagLst xmlns:a="http://schemas.openxmlformats.org/drawingml/2006/main" xmlns:r="http://schemas.openxmlformats.org/officeDocument/2006/relationships" xmlns:p="http://schemas.openxmlformats.org/presentationml/2006/main">
  <p:tag name="ORIGINALHEIGHT" val="3.74998"/>
  <p:tag name="ORIGINALWIDTH" val="3.214286"/>
  <p:tag name="EMFCHILD" val="True"/>
</p:tagLst>
</file>

<file path=ppt/tags/tag3585.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86.xml><?xml version="1.0" encoding="utf-8"?>
<p:tagLst xmlns:a="http://schemas.openxmlformats.org/drawingml/2006/main" xmlns:r="http://schemas.openxmlformats.org/officeDocument/2006/relationships" xmlns:p="http://schemas.openxmlformats.org/presentationml/2006/main">
  <p:tag name="ORIGINALHEIGHT" val="13.63093"/>
  <p:tag name="ORIGINALWIDTH" val="2.797638"/>
  <p:tag name="EMFCHILD" val="True"/>
</p:tagLst>
</file>

<file path=ppt/tags/tag3587.xml><?xml version="1.0" encoding="utf-8"?>
<p:tagLst xmlns:a="http://schemas.openxmlformats.org/drawingml/2006/main" xmlns:r="http://schemas.openxmlformats.org/officeDocument/2006/relationships" xmlns:p="http://schemas.openxmlformats.org/presentationml/2006/main">
  <p:tag name="ORIGINALHEIGHT" val="1.666666"/>
  <p:tag name="ORIGINALWIDTH" val="0.6547807"/>
  <p:tag name="EMFCHILD" val="True"/>
</p:tagLst>
</file>

<file path=ppt/tags/tag3588.xml><?xml version="1.0" encoding="utf-8"?>
<p:tagLst xmlns:a="http://schemas.openxmlformats.org/drawingml/2006/main" xmlns:r="http://schemas.openxmlformats.org/officeDocument/2006/relationships" xmlns:p="http://schemas.openxmlformats.org/presentationml/2006/main">
  <p:tag name="ORIGINALHEIGHT" val="4.047618"/>
  <p:tag name="ORIGINALWIDTH" val="2.797638"/>
  <p:tag name="EMFCHILD" val="True"/>
</p:tagLst>
</file>

<file path=ppt/tags/tag3589.xml><?xml version="1.0" encoding="utf-8"?>
<p:tagLst xmlns:a="http://schemas.openxmlformats.org/drawingml/2006/main" xmlns:r="http://schemas.openxmlformats.org/officeDocument/2006/relationships" xmlns:p="http://schemas.openxmlformats.org/presentationml/2006/main">
  <p:tag name="ORIGINALHEIGHT" val="2.678552"/>
  <p:tag name="ORIGINALWIDTH" val="1.190476"/>
  <p:tag name="EMFCHILD" val="True"/>
</p:tagLst>
</file>

<file path=ppt/tags/tag359.xml><?xml version="1.0" encoding="utf-8"?>
<p:tagLst xmlns:a="http://schemas.openxmlformats.org/drawingml/2006/main" xmlns:r="http://schemas.openxmlformats.org/officeDocument/2006/relationships" xmlns:p="http://schemas.openxmlformats.org/presentationml/2006/main">
  <p:tag name="ORIGINALHEIGHT" val="2.2024"/>
  <p:tag name="ORIGINALWIDTH" val="1.964305"/>
  <p:tag name="EMFCHILD" val="True"/>
</p:tagLst>
</file>

<file path=ppt/tags/tag3590.xml><?xml version="1.0" encoding="utf-8"?>
<p:tagLst xmlns:a="http://schemas.openxmlformats.org/drawingml/2006/main" xmlns:r="http://schemas.openxmlformats.org/officeDocument/2006/relationships" xmlns:p="http://schemas.openxmlformats.org/presentationml/2006/main">
  <p:tag name="ORIGINALHEIGHT" val="1.309523"/>
  <p:tag name="ORIGINALWIDTH" val="3.750019"/>
  <p:tag name="EMFCHILD" val="True"/>
</p:tagLst>
</file>

<file path=ppt/tags/tag3591.xml><?xml version="1.0" encoding="utf-8"?>
<p:tagLst xmlns:a="http://schemas.openxmlformats.org/drawingml/2006/main" xmlns:r="http://schemas.openxmlformats.org/officeDocument/2006/relationships" xmlns:p="http://schemas.openxmlformats.org/presentationml/2006/main">
  <p:tag name="ORIGINALHEIGHT" val="3.809523"/>
  <p:tag name="ORIGINALWIDTH" val="1.488114"/>
  <p:tag name="EMFCHILD" val="True"/>
</p:tagLst>
</file>

<file path=ppt/tags/tag3592.xml><?xml version="1.0" encoding="utf-8"?>
<p:tagLst xmlns:a="http://schemas.openxmlformats.org/drawingml/2006/main" xmlns:r="http://schemas.openxmlformats.org/officeDocument/2006/relationships" xmlns:p="http://schemas.openxmlformats.org/presentationml/2006/main">
  <p:tag name="ORIGINALHEIGHT" val="0.3571427"/>
  <p:tag name="ORIGINALWIDTH" val="1.488114"/>
  <p:tag name="EMFCHILD" val="True"/>
</p:tagLst>
</file>

<file path=ppt/tags/tag3593.xml><?xml version="1.0" encoding="utf-8"?>
<p:tagLst xmlns:a="http://schemas.openxmlformats.org/drawingml/2006/main" xmlns:r="http://schemas.openxmlformats.org/officeDocument/2006/relationships" xmlns:p="http://schemas.openxmlformats.org/presentationml/2006/main">
  <p:tag name="ORIGINALHEIGHT" val="3.571428"/>
  <p:tag name="ORIGINALWIDTH" val="1.726209"/>
  <p:tag name="EMFCHILD" val="True"/>
</p:tagLst>
</file>

<file path=ppt/tags/tag3594.xml><?xml version="1.0" encoding="utf-8"?>
<p:tagLst xmlns:a="http://schemas.openxmlformats.org/drawingml/2006/main" xmlns:r="http://schemas.openxmlformats.org/officeDocument/2006/relationships" xmlns:p="http://schemas.openxmlformats.org/presentationml/2006/main">
  <p:tag name="ORIGINALHEIGHT" val="3.988075"/>
  <p:tag name="ORIGINALWIDTH" val="2.857143"/>
  <p:tag name="EMFCHILD" val="True"/>
</p:tagLst>
</file>

<file path=ppt/tags/tag3595.xml><?xml version="1.0" encoding="utf-8"?>
<p:tagLst xmlns:a="http://schemas.openxmlformats.org/drawingml/2006/main" xmlns:r="http://schemas.openxmlformats.org/officeDocument/2006/relationships" xmlns:p="http://schemas.openxmlformats.org/presentationml/2006/main">
  <p:tag name="ORIGINALHEIGHT" val="3.571428"/>
  <p:tag name="ORIGINALWIDTH" val="2.797638"/>
  <p:tag name="EMFCHILD" val="True"/>
</p:tagLst>
</file>

<file path=ppt/tags/tag3596.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597.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598.xml><?xml version="1.0" encoding="utf-8"?>
<p:tagLst xmlns:a="http://schemas.openxmlformats.org/drawingml/2006/main" xmlns:r="http://schemas.openxmlformats.org/officeDocument/2006/relationships" xmlns:p="http://schemas.openxmlformats.org/presentationml/2006/main">
  <p:tag name="ORIGINALHEIGHT" val="3.74998"/>
  <p:tag name="ORIGINALWIDTH" val="1.190476"/>
  <p:tag name="EMFCHILD" val="True"/>
</p:tagLst>
</file>

<file path=ppt/tags/tag3599.xml><?xml version="1.0" encoding="utf-8"?>
<p:tagLst xmlns:a="http://schemas.openxmlformats.org/drawingml/2006/main" xmlns:r="http://schemas.openxmlformats.org/officeDocument/2006/relationships" xmlns:p="http://schemas.openxmlformats.org/presentationml/2006/main">
  <p:tag name="ORIGINALHEIGHT" val="3.571428"/>
  <p:tag name="ORIGINALWIDTH" val="1.726209"/>
  <p:tag name="EMFCHILD" val="True"/>
</p:tagLst>
</file>

<file path=ppt/tags/tag36.xml><?xml version="1.0" encoding="utf-8"?>
<p:tagLst xmlns:a="http://schemas.openxmlformats.org/drawingml/2006/main" xmlns:r="http://schemas.openxmlformats.org/officeDocument/2006/relationships" xmlns:p="http://schemas.openxmlformats.org/presentationml/2006/main">
  <p:tag name="ORIGINALHEIGHT" val="4.274194"/>
  <p:tag name="ORIGINALWIDTH" val="2.016129"/>
  <p:tag name="EMFCHILD" val="True"/>
</p:tagLst>
</file>

<file path=ppt/tags/tag360.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3600.xml><?xml version="1.0" encoding="utf-8"?>
<p:tagLst xmlns:a="http://schemas.openxmlformats.org/drawingml/2006/main" xmlns:r="http://schemas.openxmlformats.org/officeDocument/2006/relationships" xmlns:p="http://schemas.openxmlformats.org/presentationml/2006/main">
  <p:tag name="ORIGINALHEIGHT" val="3.74998"/>
  <p:tag name="ORIGINALWIDTH" val="1.190476"/>
  <p:tag name="EMFCHILD" val="True"/>
</p:tagLst>
</file>

<file path=ppt/tags/tag3601.xml><?xml version="1.0" encoding="utf-8"?>
<p:tagLst xmlns:a="http://schemas.openxmlformats.org/drawingml/2006/main" xmlns:r="http://schemas.openxmlformats.org/officeDocument/2006/relationships" xmlns:p="http://schemas.openxmlformats.org/presentationml/2006/main">
  <p:tag name="ORIGINALHEIGHT" val="2.499999"/>
  <p:tag name="ORIGINALWIDTH" val="2.797638"/>
  <p:tag name="EMFCHILD" val="True"/>
</p:tagLst>
</file>

<file path=ppt/tags/tag3602.xml><?xml version="1.0" encoding="utf-8"?>
<p:tagLst xmlns:a="http://schemas.openxmlformats.org/drawingml/2006/main" xmlns:r="http://schemas.openxmlformats.org/officeDocument/2006/relationships" xmlns:p="http://schemas.openxmlformats.org/presentationml/2006/main">
  <p:tag name="ORIGINALHEIGHT" val="2.619047"/>
  <p:tag name="ORIGINALWIDTH" val="2.2024"/>
  <p:tag name="EMFCHILD" val="True"/>
</p:tagLst>
</file>

<file path=ppt/tags/tag3603.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604.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605.xml><?xml version="1.0" encoding="utf-8"?>
<p:tagLst xmlns:a="http://schemas.openxmlformats.org/drawingml/2006/main" xmlns:r="http://schemas.openxmlformats.org/officeDocument/2006/relationships" xmlns:p="http://schemas.openxmlformats.org/presentationml/2006/main">
  <p:tag name="ORIGINALHEIGHT" val="3.988075"/>
  <p:tag name="ORIGINALWIDTH" val="1.250019"/>
  <p:tag name="EMFCHILD" val="True"/>
</p:tagLst>
</file>

<file path=ppt/tags/tag3606.xml><?xml version="1.0" encoding="utf-8"?>
<p:tagLst xmlns:a="http://schemas.openxmlformats.org/drawingml/2006/main" xmlns:r="http://schemas.openxmlformats.org/officeDocument/2006/relationships" xmlns:p="http://schemas.openxmlformats.org/presentationml/2006/main">
  <p:tag name="ORIGINALHEIGHT" val="2.559504"/>
  <p:tag name="ORIGINALWIDTH" val="2.857143"/>
  <p:tag name="EMFCHILD" val="True"/>
</p:tagLst>
</file>

<file path=ppt/tags/tag3607.xml><?xml version="1.0" encoding="utf-8"?>
<p:tagLst xmlns:a="http://schemas.openxmlformats.org/drawingml/2006/main" xmlns:r="http://schemas.openxmlformats.org/officeDocument/2006/relationships" xmlns:p="http://schemas.openxmlformats.org/presentationml/2006/main">
  <p:tag name="ORIGINALHEIGHT" val="3.571428"/>
  <p:tag name="ORIGINALWIDTH" val="1.785714"/>
  <p:tag name="EMFCHILD" val="True"/>
</p:tagLst>
</file>

<file path=ppt/tags/tag3608.xml><?xml version="1.0" encoding="utf-8"?>
<p:tagLst xmlns:a="http://schemas.openxmlformats.org/drawingml/2006/main" xmlns:r="http://schemas.openxmlformats.org/officeDocument/2006/relationships" xmlns:p="http://schemas.openxmlformats.org/presentationml/2006/main">
  <p:tag name="ORIGINALHEIGHT" val="3.74998"/>
  <p:tag name="ORIGINALWIDTH" val="1.190476"/>
  <p:tag name="EMFCHILD" val="True"/>
</p:tagLst>
</file>

<file path=ppt/tags/tag3609.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61.xml><?xml version="1.0" encoding="utf-8"?>
<p:tagLst xmlns:a="http://schemas.openxmlformats.org/drawingml/2006/main" xmlns:r="http://schemas.openxmlformats.org/officeDocument/2006/relationships" xmlns:p="http://schemas.openxmlformats.org/presentationml/2006/main">
  <p:tag name="ORIGINALHEIGHT" val="3.035734"/>
  <p:tag name="ORIGINALWIDTH" val="1.369066"/>
  <p:tag name="EMFCHILD" val="True"/>
</p:tagLst>
</file>

<file path=ppt/tags/tag3610.xml><?xml version="1.0" encoding="utf-8"?>
<p:tagLst xmlns:a="http://schemas.openxmlformats.org/drawingml/2006/main" xmlns:r="http://schemas.openxmlformats.org/officeDocument/2006/relationships" xmlns:p="http://schemas.openxmlformats.org/presentationml/2006/main">
  <p:tag name="ORIGINALHEIGHT" val="2.499999"/>
  <p:tag name="ORIGINALWIDTH" val="2.797638"/>
  <p:tag name="EMFCHILD" val="True"/>
</p:tagLst>
</file>

<file path=ppt/tags/tag3611.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612.xml><?xml version="1.0" encoding="utf-8"?>
<p:tagLst xmlns:a="http://schemas.openxmlformats.org/drawingml/2006/main" xmlns:r="http://schemas.openxmlformats.org/officeDocument/2006/relationships" xmlns:p="http://schemas.openxmlformats.org/presentationml/2006/main">
  <p:tag name="ORIGINALHEIGHT" val="3.988075"/>
  <p:tag name="ORIGINALWIDTH" val="1.785714"/>
  <p:tag name="EMFCHILD" val="True"/>
</p:tagLst>
</file>

<file path=ppt/tags/tag3613.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614.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615.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616.xml><?xml version="1.0" encoding="utf-8"?>
<p:tagLst xmlns:a="http://schemas.openxmlformats.org/drawingml/2006/main" xmlns:r="http://schemas.openxmlformats.org/officeDocument/2006/relationships" xmlns:p="http://schemas.openxmlformats.org/presentationml/2006/main">
  <p:tag name="ORIGINALHEIGHT" val="4.047618"/>
  <p:tag name="ORIGINALWIDTH" val="2.797638"/>
  <p:tag name="EMFCHILD" val="True"/>
</p:tagLst>
</file>

<file path=ppt/tags/tag3617.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3618.xml><?xml version="1.0" encoding="utf-8"?>
<p:tagLst xmlns:a="http://schemas.openxmlformats.org/drawingml/2006/main" xmlns:r="http://schemas.openxmlformats.org/officeDocument/2006/relationships" xmlns:p="http://schemas.openxmlformats.org/presentationml/2006/main">
  <p:tag name="ORIGINALHEIGHT" val="2.619047"/>
  <p:tag name="ORIGINALWIDTH" val="2.142857"/>
  <p:tag name="EMFCHILD" val="True"/>
</p:tagLst>
</file>

<file path=ppt/tags/tag3619.xml><?xml version="1.0" encoding="utf-8"?>
<p:tagLst xmlns:a="http://schemas.openxmlformats.org/drawingml/2006/main" xmlns:r="http://schemas.openxmlformats.org/officeDocument/2006/relationships" xmlns:p="http://schemas.openxmlformats.org/presentationml/2006/main">
  <p:tag name="ORIGINALHEIGHT" val="2.619047"/>
  <p:tag name="ORIGINALWIDTH" val="2.5"/>
  <p:tag name="EMFCHILD" val="True"/>
</p:tagLst>
</file>

<file path=ppt/tags/tag362.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3620.xml><?xml version="1.0" encoding="utf-8"?>
<p:tagLst xmlns:a="http://schemas.openxmlformats.org/drawingml/2006/main" xmlns:r="http://schemas.openxmlformats.org/officeDocument/2006/relationships" xmlns:p="http://schemas.openxmlformats.org/presentationml/2006/main">
  <p:tag name="ORIGINALHEIGHT" val="2.619047"/>
  <p:tag name="ORIGINALWIDTH" val="1.845257"/>
  <p:tag name="EMFCHILD" val="True"/>
</p:tagLst>
</file>

<file path=ppt/tags/tag3621.xml><?xml version="1.0" encoding="utf-8"?>
<p:tagLst xmlns:a="http://schemas.openxmlformats.org/drawingml/2006/main" xmlns:r="http://schemas.openxmlformats.org/officeDocument/2006/relationships" xmlns:p="http://schemas.openxmlformats.org/presentationml/2006/main">
  <p:tag name="ORIGINALHEIGHT" val="3.988075"/>
  <p:tag name="ORIGINALWIDTH" val="2.857143"/>
  <p:tag name="EMFCHILD" val="True"/>
</p:tagLst>
</file>

<file path=ppt/tags/tag3622.xml><?xml version="1.0" encoding="utf-8"?>
<p:tagLst xmlns:a="http://schemas.openxmlformats.org/drawingml/2006/main" xmlns:r="http://schemas.openxmlformats.org/officeDocument/2006/relationships" xmlns:p="http://schemas.openxmlformats.org/presentationml/2006/main">
  <p:tag name="ORIGINALHEIGHT" val="4.047618"/>
  <p:tag name="ORIGINALWIDTH" val="2.857143"/>
  <p:tag name="EMFCHILD" val="True"/>
</p:tagLst>
</file>

<file path=ppt/tags/tag3623.xml><?xml version="1.0" encoding="utf-8"?>
<p:tagLst xmlns:a="http://schemas.openxmlformats.org/drawingml/2006/main" xmlns:r="http://schemas.openxmlformats.org/officeDocument/2006/relationships" xmlns:p="http://schemas.openxmlformats.org/presentationml/2006/main">
  <p:tag name="ORIGINALHEIGHT" val="1.309523"/>
  <p:tag name="ORIGINALWIDTH" val="3.750019"/>
  <p:tag name="EMFCHILD" val="True"/>
</p:tagLst>
</file>

<file path=ppt/tags/tag3624.xml><?xml version="1.0" encoding="utf-8"?>
<p:tagLst xmlns:a="http://schemas.openxmlformats.org/drawingml/2006/main" xmlns:r="http://schemas.openxmlformats.org/officeDocument/2006/relationships" xmlns:p="http://schemas.openxmlformats.org/presentationml/2006/main">
  <p:tag name="ORIGINALHEIGHT" val="3.809523"/>
  <p:tag name="ORIGINALWIDTH" val="1.845257"/>
  <p:tag name="EMFCHILD" val="True"/>
</p:tagLst>
</file>

<file path=ppt/tags/tag3625.xml><?xml version="1.0" encoding="utf-8"?>
<p:tagLst xmlns:a="http://schemas.openxmlformats.org/drawingml/2006/main" xmlns:r="http://schemas.openxmlformats.org/officeDocument/2006/relationships" xmlns:p="http://schemas.openxmlformats.org/presentationml/2006/main">
  <p:tag name="ORIGINALHEIGHT" val="4.702405"/>
  <p:tag name="ORIGINALWIDTH" val="2.857143"/>
  <p:tag name="LATEXADDIN" val="\documentclass{article}&#10;\usepackage[T1]{fontenc}&#10;\usepackage[utf8]{inputenc}&#10;\usepackage{amsmath,amssymb}&#10;\usepackage{lmodern}&#10;\pagestyle{empty}&#10;\begin{document}&#10;\[&#10;\det\boldsymbol{K}=2(1-\cos\lambda\cdot\cosh\lambda)=0&#10;\]&#10;\end{document}&#10;"/>
  <p:tag name="IGUANATEXSIZE" val="21"/>
  <p:tag name="IGUANATEXCURSOR" val="222"/>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626.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3627.xml><?xml version="1.0" encoding="utf-8"?>
<p:tagLst xmlns:a="http://schemas.openxmlformats.org/drawingml/2006/main" xmlns:r="http://schemas.openxmlformats.org/officeDocument/2006/relationships" xmlns:p="http://schemas.openxmlformats.org/presentationml/2006/main">
  <p:tag name="ORIGINALHEIGHT" val="4.166672"/>
  <p:tag name="ORIGINALWIDTH" val="1.726209"/>
  <p:tag name="EMFCHILD" val="True"/>
</p:tagLst>
</file>

<file path=ppt/tags/tag3628.xml><?xml version="1.0" encoding="utf-8"?>
<p:tagLst xmlns:a="http://schemas.openxmlformats.org/drawingml/2006/main" xmlns:r="http://schemas.openxmlformats.org/officeDocument/2006/relationships" xmlns:p="http://schemas.openxmlformats.org/presentationml/2006/main">
  <p:tag name="ORIGINALHEIGHT" val="4.583358"/>
  <p:tag name="ORIGINALWIDTH" val="5.476191"/>
  <p:tag name="EMFCHILD" val="True"/>
</p:tagLst>
</file>

<file path=ppt/tags/tag3629.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9"/>
  <p:tag name="EMFCHILD" val="True"/>
</p:tagLst>
</file>

<file path=ppt/tags/tag363.xml><?xml version="1.0" encoding="utf-8"?>
<p:tagLst xmlns:a="http://schemas.openxmlformats.org/drawingml/2006/main" xmlns:r="http://schemas.openxmlformats.org/officeDocument/2006/relationships" xmlns:p="http://schemas.openxmlformats.org/presentationml/2006/main">
  <p:tag name="ORIGINALHEIGHT" val="3.095239"/>
  <p:tag name="ORIGINALWIDTH" val="0.952381"/>
  <p:tag name="EMFCHILD" val="True"/>
</p:tagLst>
</file>

<file path=ppt/tags/tag3630.xml><?xml version="1.0" encoding="utf-8"?>
<p:tagLst xmlns:a="http://schemas.openxmlformats.org/drawingml/2006/main" xmlns:r="http://schemas.openxmlformats.org/officeDocument/2006/relationships" xmlns:p="http://schemas.openxmlformats.org/presentationml/2006/main">
  <p:tag name="ORIGINALHEIGHT" val="4.46431"/>
  <p:tag name="ORIGINALWIDTH" val="2.261905"/>
  <p:tag name="EMFCHILD" val="True"/>
</p:tagLst>
</file>

<file path=ppt/tags/tag3631.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632.xml><?xml version="1.0" encoding="utf-8"?>
<p:tagLst xmlns:a="http://schemas.openxmlformats.org/drawingml/2006/main" xmlns:r="http://schemas.openxmlformats.org/officeDocument/2006/relationships" xmlns:p="http://schemas.openxmlformats.org/presentationml/2006/main">
  <p:tag name="ORIGINALHEIGHT" val="4.46431"/>
  <p:tag name="ORIGINALWIDTH" val="1.845257"/>
  <p:tag name="EMFCHILD" val="True"/>
</p:tagLst>
</file>

<file path=ppt/tags/tag3633.xml><?xml version="1.0" encoding="utf-8"?>
<p:tagLst xmlns:a="http://schemas.openxmlformats.org/drawingml/2006/main" xmlns:r="http://schemas.openxmlformats.org/officeDocument/2006/relationships" xmlns:p="http://schemas.openxmlformats.org/presentationml/2006/main">
  <p:tag name="ORIGINALHEIGHT" val="0.2380956"/>
  <p:tag name="ORIGINALWIDTH" val="3.452381"/>
  <p:tag name="EMFCHILD" val="True"/>
</p:tagLst>
</file>

<file path=ppt/tags/tag3634.xml><?xml version="1.0" encoding="utf-8"?>
<p:tagLst xmlns:a="http://schemas.openxmlformats.org/drawingml/2006/main" xmlns:r="http://schemas.openxmlformats.org/officeDocument/2006/relationships" xmlns:p="http://schemas.openxmlformats.org/presentationml/2006/main">
  <p:tag name="ORIGINALHEIGHT" val="3.035737"/>
  <p:tag name="ORIGINALWIDTH" val="2.142857"/>
  <p:tag name="EMFCHILD" val="True"/>
</p:tagLst>
</file>

<file path=ppt/tags/tag3635.xml><?xml version="1.0" encoding="utf-8"?>
<p:tagLst xmlns:a="http://schemas.openxmlformats.org/drawingml/2006/main" xmlns:r="http://schemas.openxmlformats.org/officeDocument/2006/relationships" xmlns:p="http://schemas.openxmlformats.org/presentationml/2006/main">
  <p:tag name="ORIGINALHEIGHT" val="3.035737"/>
  <p:tag name="ORIGINALWIDTH" val="2.5"/>
  <p:tag name="EMFCHILD" val="True"/>
</p:tagLst>
</file>

<file path=ppt/tags/tag3636.xml><?xml version="1.0" encoding="utf-8"?>
<p:tagLst xmlns:a="http://schemas.openxmlformats.org/drawingml/2006/main" xmlns:r="http://schemas.openxmlformats.org/officeDocument/2006/relationships" xmlns:p="http://schemas.openxmlformats.org/presentationml/2006/main">
  <p:tag name="ORIGINALHEIGHT" val="3.035737"/>
  <p:tag name="ORIGINALWIDTH" val="1.845257"/>
  <p:tag name="EMFCHILD" val="True"/>
</p:tagLst>
</file>

<file path=ppt/tags/tag3637.xml><?xml version="1.0" encoding="utf-8"?>
<p:tagLst xmlns:a="http://schemas.openxmlformats.org/drawingml/2006/main" xmlns:r="http://schemas.openxmlformats.org/officeDocument/2006/relationships" xmlns:p="http://schemas.openxmlformats.org/presentationml/2006/main">
  <p:tag name="ORIGINALHEIGHT" val="4.702405"/>
  <p:tag name="ORIGINALWIDTH" val="2.797638"/>
  <p:tag name="EMFCHILD" val="True"/>
</p:tagLst>
</file>

<file path=ppt/tags/tag3638.xml><?xml version="1.0" encoding="utf-8"?>
<p:tagLst xmlns:a="http://schemas.openxmlformats.org/drawingml/2006/main" xmlns:r="http://schemas.openxmlformats.org/officeDocument/2006/relationships" xmlns:p="http://schemas.openxmlformats.org/presentationml/2006/main">
  <p:tag name="ORIGINALHEIGHT" val="0.7142866"/>
  <p:tag name="ORIGINALWIDTH" val="0.5952381"/>
  <p:tag name="EMFCHILD" val="True"/>
</p:tagLst>
</file>

<file path=ppt/tags/tag3639.xml><?xml version="1.0" encoding="utf-8"?>
<p:tagLst xmlns:a="http://schemas.openxmlformats.org/drawingml/2006/main" xmlns:r="http://schemas.openxmlformats.org/officeDocument/2006/relationships" xmlns:p="http://schemas.openxmlformats.org/presentationml/2006/main">
  <p:tag name="ORIGINALHEIGHT" val="3.035737"/>
  <p:tag name="ORIGINALWIDTH" val="2.2024"/>
  <p:tag name="EMFCHILD" val="True"/>
</p:tagLst>
</file>

<file path=ppt/tags/tag364.xml><?xml version="1.0" encoding="utf-8"?>
<p:tagLst xmlns:a="http://schemas.openxmlformats.org/drawingml/2006/main" xmlns:r="http://schemas.openxmlformats.org/officeDocument/2006/relationships" xmlns:p="http://schemas.openxmlformats.org/presentationml/2006/main">
  <p:tag name="ORIGINALHEIGHT" val="2.083353"/>
  <p:tag name="ORIGINALWIDTH" val="2.261905"/>
  <p:tag name="EMFCHILD" val="True"/>
</p:tagLst>
</file>

<file path=ppt/tags/tag3640.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3"/>
  <p:tag name="EMFCHILD" val="True"/>
</p:tagLst>
</file>

<file path=ppt/tags/tag3641.xml><?xml version="1.0" encoding="utf-8"?>
<p:tagLst xmlns:a="http://schemas.openxmlformats.org/drawingml/2006/main" xmlns:r="http://schemas.openxmlformats.org/officeDocument/2006/relationships" xmlns:p="http://schemas.openxmlformats.org/presentationml/2006/main">
  <p:tag name="ORIGINALHEIGHT" val="3.035737"/>
  <p:tag name="ORIGINALWIDTH" val="1.904762"/>
  <p:tag name="EMFCHILD" val="True"/>
</p:tagLst>
</file>

<file path=ppt/tags/tag3642.xml><?xml version="1.0" encoding="utf-8"?>
<p:tagLst xmlns:a="http://schemas.openxmlformats.org/drawingml/2006/main" xmlns:r="http://schemas.openxmlformats.org/officeDocument/2006/relationships" xmlns:p="http://schemas.openxmlformats.org/presentationml/2006/main">
  <p:tag name="ORIGINALHEIGHT" val="4.642863"/>
  <p:tag name="ORIGINALWIDTH" val="2.857143"/>
  <p:tag name="EMFCHILD" val="True"/>
</p:tagLst>
</file>

<file path=ppt/tags/tag3643.xml><?xml version="1.0" encoding="utf-8"?>
<p:tagLst xmlns:a="http://schemas.openxmlformats.org/drawingml/2006/main" xmlns:r="http://schemas.openxmlformats.org/officeDocument/2006/relationships" xmlns:p="http://schemas.openxmlformats.org/presentationml/2006/main">
  <p:tag name="ORIGINALHEIGHT" val="4.702405"/>
  <p:tag name="ORIGINALWIDTH" val="2.797638"/>
  <p:tag name="EMFCHILD" val="True"/>
</p:tagLst>
</file>

<file path=ppt/tags/tag3644.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4"/>
  <p:tag name="EMFCHILD" val="True"/>
</p:tagLst>
</file>

<file path=ppt/tags/tag3645.xml><?xml version="1.0" encoding="utf-8"?>
<p:tagLst xmlns:a="http://schemas.openxmlformats.org/drawingml/2006/main" xmlns:r="http://schemas.openxmlformats.org/officeDocument/2006/relationships" xmlns:p="http://schemas.openxmlformats.org/presentationml/2006/main">
  <p:tag name="ORIGINALHEIGHT" val="1.547621"/>
  <p:tag name="ORIGINALWIDTH" val="3.809524"/>
  <p:tag name="EMFCHILD" val="True"/>
</p:tagLst>
</file>

<file path=ppt/tags/tag3646.xml><?xml version="1.0" encoding="utf-8"?>
<p:tagLst xmlns:a="http://schemas.openxmlformats.org/drawingml/2006/main" xmlns:r="http://schemas.openxmlformats.org/officeDocument/2006/relationships" xmlns:p="http://schemas.openxmlformats.org/presentationml/2006/main">
  <p:tag name="ORIGINALHEIGHT" val="4.583358"/>
  <p:tag name="ORIGINALWIDTH" val="2.440495"/>
  <p:tag name="EMFCHILD" val="True"/>
</p:tagLst>
</file>

<file path=ppt/tags/tag3647.xml><?xml version="1.0" encoding="utf-8"?>
<p:tagLst xmlns:a="http://schemas.openxmlformats.org/drawingml/2006/main" xmlns:r="http://schemas.openxmlformats.org/officeDocument/2006/relationships" xmlns:p="http://schemas.openxmlformats.org/presentationml/2006/main">
  <p:tag name="ORIGINALHEIGHT" val="4.107162"/>
  <p:tag name="ORIGINALWIDTH" val="5.476191"/>
  <p:tag name="LATEXADDIN" val="\documentclass{article}&#10;\usepackage[T1]{fontenc}&#10;\usepackage[utf8]{inputenc}&#10;\usepackage{amsmath,amssymb}&#10;\usepackage{lmodern}&#10;\pagestyle{empty}&#10;\begin{document}&#10;\[&#10;\boldsymbol{K}\begin{pmatrix}C_1\\C_2\end{pmatrix}=0,\quad&#10;\boldsymbol{K}=\begin{bmatrix}&#10;\cos\lambda-\cosh\lambda &amp; \sin\lambda -\sinh\lambda\\&#10;-\sin\lambda -\sinh\lambda &amp; \cos\lambda-\cosh\lambda&#10;\end{bmatrix}&#10;\]&#10;\end{document}&#10;"/>
  <p:tag name="IGUANATEXSIZE" val="21"/>
  <p:tag name="IGUANATEXCURSOR" val="21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648.xml><?xml version="1.0" encoding="utf-8"?>
<p:tagLst xmlns:a="http://schemas.openxmlformats.org/drawingml/2006/main" xmlns:r="http://schemas.openxmlformats.org/officeDocument/2006/relationships" xmlns:p="http://schemas.openxmlformats.org/presentationml/2006/main">
  <p:tag name="ORIGINALHEIGHT" val="14.40477"/>
  <p:tag name="ORIGINALWIDTH" val="2.797638"/>
  <p:tag name="EMFCHILD" val="True"/>
</p:tagLst>
</file>

<file path=ppt/tags/tag3649.xml><?xml version="1.0" encoding="utf-8"?>
<p:tagLst xmlns:a="http://schemas.openxmlformats.org/drawingml/2006/main" xmlns:r="http://schemas.openxmlformats.org/officeDocument/2006/relationships" xmlns:p="http://schemas.openxmlformats.org/presentationml/2006/main">
  <p:tag name="ORIGINALHEIGHT" val="4.404763"/>
  <p:tag name="ORIGINALWIDTH" val="3.988114"/>
  <p:tag name="EMFCHILD" val="True"/>
</p:tagLst>
</file>

<file path=ppt/tags/tag365.xml><?xml version="1.0" encoding="utf-8"?>
<p:tagLst xmlns:a="http://schemas.openxmlformats.org/drawingml/2006/main" xmlns:r="http://schemas.openxmlformats.org/officeDocument/2006/relationships" xmlns:p="http://schemas.openxmlformats.org/presentationml/2006/main">
  <p:tag name="ORIGINALHEIGHT" val="3.035734"/>
  <p:tag name="ORIGINALWIDTH" val="1.369066"/>
  <p:tag name="EMFCHILD" val="True"/>
</p:tagLst>
</file>

<file path=ppt/tags/tag3650.xml><?xml version="1.0" encoding="utf-8"?>
<p:tagLst xmlns:a="http://schemas.openxmlformats.org/drawingml/2006/main" xmlns:r="http://schemas.openxmlformats.org/officeDocument/2006/relationships" xmlns:p="http://schemas.openxmlformats.org/presentationml/2006/main">
  <p:tag name="ORIGINALHEIGHT" val="2.797639"/>
  <p:tag name="ORIGINALWIDTH" val="1.488114"/>
  <p:tag name="EMFCHILD" val="True"/>
</p:tagLst>
</file>

<file path=ppt/tags/tag3651.xml><?xml version="1.0" encoding="utf-8"?>
<p:tagLst xmlns:a="http://schemas.openxmlformats.org/drawingml/2006/main" xmlns:r="http://schemas.openxmlformats.org/officeDocument/2006/relationships" xmlns:p="http://schemas.openxmlformats.org/presentationml/2006/main">
  <p:tag name="ORIGINALHEIGHT" val="4.345258"/>
  <p:tag name="ORIGINALWIDTH" val="3.988114"/>
  <p:tag name="EMFCHILD" val="True"/>
</p:tagLst>
</file>

<file path=ppt/tags/tag3652.xml><?xml version="1.0" encoding="utf-8"?>
<p:tagLst xmlns:a="http://schemas.openxmlformats.org/drawingml/2006/main" xmlns:r="http://schemas.openxmlformats.org/officeDocument/2006/relationships" xmlns:p="http://schemas.openxmlformats.org/presentationml/2006/main">
  <p:tag name="ORIGINALHEIGHT" val="2.797639"/>
  <p:tag name="ORIGINALWIDTH" val="1.785714"/>
  <p:tag name="EMFCHILD" val="True"/>
</p:tagLst>
</file>

<file path=ppt/tags/tag3653.xml><?xml version="1.0" encoding="utf-8"?>
<p:tagLst xmlns:a="http://schemas.openxmlformats.org/drawingml/2006/main" xmlns:r="http://schemas.openxmlformats.org/officeDocument/2006/relationships" xmlns:p="http://schemas.openxmlformats.org/presentationml/2006/main">
  <p:tag name="ORIGINALHEIGHT" val="14.40477"/>
  <p:tag name="ORIGINALWIDTH" val="2.797638"/>
  <p:tag name="EMFCHILD" val="True"/>
</p:tagLst>
</file>

<file path=ppt/tags/tag3654.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4"/>
  <p:tag name="EMFCHILD" val="True"/>
</p:tagLst>
</file>

<file path=ppt/tags/tag3655.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3656.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3657.xml><?xml version="1.0" encoding="utf-8"?>
<p:tagLst xmlns:a="http://schemas.openxmlformats.org/drawingml/2006/main" xmlns:r="http://schemas.openxmlformats.org/officeDocument/2006/relationships" xmlns:p="http://schemas.openxmlformats.org/presentationml/2006/main">
  <p:tag name="ORIGINALHEIGHT" val="4.107162"/>
  <p:tag name="ORIGINALWIDTH" val="5.476191"/>
  <p:tag name="EMFCHILD" val="True"/>
</p:tagLst>
</file>

<file path=ppt/tags/tag3658.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3659.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366.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5"/>
  <p:tag name="EMFCHILD" val="True"/>
</p:tagLst>
</file>

<file path=ppt/tags/tag3660.xml><?xml version="1.0" encoding="utf-8"?>
<p:tagLst xmlns:a="http://schemas.openxmlformats.org/drawingml/2006/main" xmlns:r="http://schemas.openxmlformats.org/officeDocument/2006/relationships" xmlns:p="http://schemas.openxmlformats.org/presentationml/2006/main">
  <p:tag name="ORIGINALHEIGHT" val="2.738096"/>
  <p:tag name="ORIGINALWIDTH" val="2.142857"/>
  <p:tag name="EMFCHILD" val="True"/>
</p:tagLst>
</file>

<file path=ppt/tags/tag3661.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662.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63.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64.xml><?xml version="1.0" encoding="utf-8"?>
<p:tagLst xmlns:a="http://schemas.openxmlformats.org/drawingml/2006/main" xmlns:r="http://schemas.openxmlformats.org/officeDocument/2006/relationships" xmlns:p="http://schemas.openxmlformats.org/presentationml/2006/main">
  <p:tag name="ORIGINALHEIGHT" val="0.2380953"/>
  <p:tag name="ORIGINALWIDTH" val="3.511924"/>
  <p:tag name="EMFCHILD" val="True"/>
</p:tagLst>
</file>

<file path=ppt/tags/tag3665.xml><?xml version="1.0" encoding="utf-8"?>
<p:tagLst xmlns:a="http://schemas.openxmlformats.org/drawingml/2006/main" xmlns:r="http://schemas.openxmlformats.org/officeDocument/2006/relationships" xmlns:p="http://schemas.openxmlformats.org/presentationml/2006/main">
  <p:tag name="ORIGINALHEIGHT" val="2.738096"/>
  <p:tag name="ORIGINALWIDTH" val="2.142857"/>
  <p:tag name="EMFCHILD" val="True"/>
</p:tagLst>
</file>

<file path=ppt/tags/tag3666.xml><?xml version="1.0" encoding="utf-8"?>
<p:tagLst xmlns:a="http://schemas.openxmlformats.org/drawingml/2006/main" xmlns:r="http://schemas.openxmlformats.org/officeDocument/2006/relationships" xmlns:p="http://schemas.openxmlformats.org/presentationml/2006/main">
  <p:tag name="ORIGINALHEIGHT" val="2.738096"/>
  <p:tag name="ORIGINALWIDTH" val="2.559543"/>
  <p:tag name="EMFCHILD" val="True"/>
</p:tagLst>
</file>

<file path=ppt/tags/tag3667.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68.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669.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7.xml><?xml version="1.0" encoding="utf-8"?>
<p:tagLst xmlns:a="http://schemas.openxmlformats.org/drawingml/2006/main" xmlns:r="http://schemas.openxmlformats.org/officeDocument/2006/relationships" xmlns:p="http://schemas.openxmlformats.org/presentationml/2006/main">
  <p:tag name="ORIGINALHEIGHT" val="2.2024"/>
  <p:tag name="ORIGINALWIDTH" val="1.488114"/>
  <p:tag name="EMFCHILD" val="True"/>
</p:tagLst>
</file>

<file path=ppt/tags/tag3670.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71.xml><?xml version="1.0" encoding="utf-8"?>
<p:tagLst xmlns:a="http://schemas.openxmlformats.org/drawingml/2006/main" xmlns:r="http://schemas.openxmlformats.org/officeDocument/2006/relationships" xmlns:p="http://schemas.openxmlformats.org/presentationml/2006/main">
  <p:tag name="ORIGINALHEIGHT" val="3.988115"/>
  <p:tag name="ORIGINALWIDTH" val="1.250019"/>
  <p:tag name="EMFCHILD" val="True"/>
</p:tagLst>
</file>

<file path=ppt/tags/tag3672.xml><?xml version="1.0" encoding="utf-8"?>
<p:tagLst xmlns:a="http://schemas.openxmlformats.org/drawingml/2006/main" xmlns:r="http://schemas.openxmlformats.org/officeDocument/2006/relationships" xmlns:p="http://schemas.openxmlformats.org/presentationml/2006/main">
  <p:tag name="ORIGINALHEIGHT" val="2.678591"/>
  <p:tag name="ORIGINALWIDTH" val="2.797638"/>
  <p:tag name="EMFCHILD" val="True"/>
</p:tagLst>
</file>

<file path=ppt/tags/tag3673.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74.xml><?xml version="1.0" encoding="utf-8"?>
<p:tagLst xmlns:a="http://schemas.openxmlformats.org/drawingml/2006/main" xmlns:r="http://schemas.openxmlformats.org/officeDocument/2006/relationships" xmlns:p="http://schemas.openxmlformats.org/presentationml/2006/main">
  <p:tag name="ORIGINALHEIGHT" val="0.2380953"/>
  <p:tag name="ORIGINALWIDTH" val="3.511924"/>
  <p:tag name="EMFCHILD" val="True"/>
</p:tagLst>
</file>

<file path=ppt/tags/tag3675.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76.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677.xml><?xml version="1.0" encoding="utf-8"?>
<p:tagLst xmlns:a="http://schemas.openxmlformats.org/drawingml/2006/main" xmlns:r="http://schemas.openxmlformats.org/officeDocument/2006/relationships" xmlns:p="http://schemas.openxmlformats.org/presentationml/2006/main">
  <p:tag name="ORIGINALHEIGHT" val="2.678591"/>
  <p:tag name="ORIGINALWIDTH" val="2.797638"/>
  <p:tag name="EMFCHILD" val="True"/>
</p:tagLst>
</file>

<file path=ppt/tags/tag3678.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679.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8.xml><?xml version="1.0" encoding="utf-8"?>
<p:tagLst xmlns:a="http://schemas.openxmlformats.org/drawingml/2006/main" xmlns:r="http://schemas.openxmlformats.org/officeDocument/2006/relationships" xmlns:p="http://schemas.openxmlformats.org/presentationml/2006/main">
  <p:tag name="ORIGINALHEIGHT" val="3.154782"/>
  <p:tag name="ORIGINALWIDTH" val="0.952381"/>
  <p:tag name="EMFCHILD" val="True"/>
</p:tagLst>
</file>

<file path=ppt/tags/tag3680.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681.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82.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683.xml><?xml version="1.0" encoding="utf-8"?>
<p:tagLst xmlns:a="http://schemas.openxmlformats.org/drawingml/2006/main" xmlns:r="http://schemas.openxmlformats.org/officeDocument/2006/relationships" xmlns:p="http://schemas.openxmlformats.org/presentationml/2006/main">
  <p:tag name="ORIGINALHEIGHT" val="2.678591"/>
  <p:tag name="ORIGINALWIDTH" val="2.857143"/>
  <p:tag name="EMFCHILD" val="True"/>
</p:tagLst>
</file>

<file path=ppt/tags/tag3684.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85.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686.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87.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688.xml><?xml version="1.0" encoding="utf-8"?>
<p:tagLst xmlns:a="http://schemas.openxmlformats.org/drawingml/2006/main" xmlns:r="http://schemas.openxmlformats.org/officeDocument/2006/relationships" xmlns:p="http://schemas.openxmlformats.org/presentationml/2006/main">
  <p:tag name="ORIGINALHEIGHT" val="2.678591"/>
  <p:tag name="ORIGINALWIDTH" val="2.857143"/>
  <p:tag name="EMFCHILD" val="True"/>
</p:tagLst>
</file>

<file path=ppt/tags/tag3689.xml><?xml version="1.0" encoding="utf-8"?>
<p:tagLst xmlns:a="http://schemas.openxmlformats.org/drawingml/2006/main" xmlns:r="http://schemas.openxmlformats.org/officeDocument/2006/relationships" xmlns:p="http://schemas.openxmlformats.org/presentationml/2006/main">
  <p:tag name="ORIGINALHEIGHT" val="4.166668"/>
  <p:tag name="ORIGINALWIDTH" val="2.797638"/>
  <p:tag name="EMFCHILD" val="True"/>
</p:tagLst>
</file>

<file path=ppt/tags/tag369.xml><?xml version="1.0" encoding="utf-8"?>
<p:tagLst xmlns:a="http://schemas.openxmlformats.org/drawingml/2006/main" xmlns:r="http://schemas.openxmlformats.org/officeDocument/2006/relationships" xmlns:p="http://schemas.openxmlformats.org/presentationml/2006/main">
  <p:tag name="ORIGINALHEIGHT" val="2.142858"/>
  <p:tag name="ORIGINALWIDTH" val="2.2024"/>
  <p:tag name="EMFCHILD" val="True"/>
</p:tagLst>
</file>

<file path=ppt/tags/tag3690.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91.xml><?xml version="1.0" encoding="utf-8"?>
<p:tagLst xmlns:a="http://schemas.openxmlformats.org/drawingml/2006/main" xmlns:r="http://schemas.openxmlformats.org/officeDocument/2006/relationships" xmlns:p="http://schemas.openxmlformats.org/presentationml/2006/main">
  <p:tag name="ORIGINALHEIGHT" val="2.738096"/>
  <p:tag name="ORIGINALWIDTH" val="2.142857"/>
  <p:tag name="EMFCHILD" val="True"/>
</p:tagLst>
</file>

<file path=ppt/tags/tag3692.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693.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94.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695.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696.xml><?xml version="1.0" encoding="utf-8"?>
<p:tagLst xmlns:a="http://schemas.openxmlformats.org/drawingml/2006/main" xmlns:r="http://schemas.openxmlformats.org/officeDocument/2006/relationships" xmlns:p="http://schemas.openxmlformats.org/presentationml/2006/main">
  <p:tag name="ORIGINALHEIGHT" val="2.738096"/>
  <p:tag name="ORIGINALWIDTH" val="2.2024"/>
  <p:tag name="EMFCHILD" val="True"/>
</p:tagLst>
</file>

<file path=ppt/tags/tag3697.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698.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699.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7.xml><?xml version="1.0" encoding="utf-8"?>
<p:tagLst xmlns:a="http://schemas.openxmlformats.org/drawingml/2006/main" xmlns:r="http://schemas.openxmlformats.org/officeDocument/2006/relationships" xmlns:p="http://schemas.openxmlformats.org/presentationml/2006/main">
  <p:tag name="ORIGINALHEIGHT" val="4.475819"/>
  <p:tag name="ORIGINALWIDTH" val="4.354839"/>
  <p:tag name="EMFCHILD" val="True"/>
</p:tagLst>
</file>

<file path=ppt/tags/tag370.xml><?xml version="1.0" encoding="utf-8"?>
<p:tagLst xmlns:a="http://schemas.openxmlformats.org/drawingml/2006/main" xmlns:r="http://schemas.openxmlformats.org/officeDocument/2006/relationships" xmlns:p="http://schemas.openxmlformats.org/presentationml/2006/main">
  <p:tag name="ORIGINALHEIGHT" val="3.035734"/>
  <p:tag name="ORIGINALWIDTH" val="1.369066"/>
  <p:tag name="EMFCHILD" val="True"/>
</p:tagLst>
</file>

<file path=ppt/tags/tag3700.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701.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3702.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LATEXADDIN" val="\documentclass{article}&#10;\usepackage[T1]{fontenc}&#10;\usepackage[utf8]{inputenc}&#10;\usepackage{amsmath,amssymb}&#10;\usepackage{lmodern}&#10;\pagestyle{empty}&#10;\begin{document}&#10;$C_1+C_3=0$, $C_2+C_4=0$&#10;\end{document}&#10;"/>
  <p:tag name="IGUANATEXSIZE" val="21"/>
  <p:tag name="IGUANATEXCURSOR" val="18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703.xml><?xml version="1.0" encoding="utf-8"?>
<p:tagLst xmlns:a="http://schemas.openxmlformats.org/drawingml/2006/main" xmlns:r="http://schemas.openxmlformats.org/officeDocument/2006/relationships" xmlns:p="http://schemas.openxmlformats.org/presentationml/2006/main">
  <p:tag name="ORIGINALHEIGHT" val="3.095234"/>
  <p:tag name="ORIGINALWIDTH" val="1.428571"/>
  <p:tag name="EMFCHILD" val="True"/>
</p:tagLst>
</file>

<file path=ppt/tags/tag3704.xml><?xml version="1.0" encoding="utf-8"?>
<p:tagLst xmlns:a="http://schemas.openxmlformats.org/drawingml/2006/main" xmlns:r="http://schemas.openxmlformats.org/officeDocument/2006/relationships" xmlns:p="http://schemas.openxmlformats.org/presentationml/2006/main">
  <p:tag name="ORIGINALHEIGHT" val="4.464298"/>
  <p:tag name="ORIGINALWIDTH" val="3.809523"/>
  <p:tag name="EMFCHILD" val="True"/>
</p:tagLst>
</file>

<file path=ppt/tags/tag3705.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706.xml><?xml version="1.0" encoding="utf-8"?>
<p:tagLst xmlns:a="http://schemas.openxmlformats.org/drawingml/2006/main" xmlns:r="http://schemas.openxmlformats.org/officeDocument/2006/relationships" xmlns:p="http://schemas.openxmlformats.org/presentationml/2006/main">
  <p:tag name="ORIGINALHEIGHT" val="3.214282"/>
  <p:tag name="ORIGINALWIDTH" val="1.845256"/>
  <p:tag name="EMFCHILD" val="True"/>
</p:tagLst>
</file>

<file path=ppt/tags/tag3707.xml><?xml version="1.0" encoding="utf-8"?>
<p:tagLst xmlns:a="http://schemas.openxmlformats.org/drawingml/2006/main" xmlns:r="http://schemas.openxmlformats.org/officeDocument/2006/relationships" xmlns:p="http://schemas.openxmlformats.org/presentationml/2006/main">
  <p:tag name="ORIGINALHEIGHT" val="1.547617"/>
  <p:tag name="ORIGINALWIDTH" val="3.809523"/>
  <p:tag name="EMFCHILD" val="True"/>
</p:tagLst>
</file>

<file path=ppt/tags/tag3708.xml><?xml version="1.0" encoding="utf-8"?>
<p:tagLst xmlns:a="http://schemas.openxmlformats.org/drawingml/2006/main" xmlns:r="http://schemas.openxmlformats.org/officeDocument/2006/relationships" xmlns:p="http://schemas.openxmlformats.org/presentationml/2006/main">
  <p:tag name="ORIGINALHEIGHT" val="4.642851"/>
  <p:tag name="ORIGINALWIDTH" val="2.380952"/>
  <p:tag name="EMFCHILD" val="True"/>
</p:tagLst>
</file>

<file path=ppt/tags/tag3709.xml><?xml version="1.0" encoding="utf-8"?>
<p:tagLst xmlns:a="http://schemas.openxmlformats.org/drawingml/2006/main" xmlns:r="http://schemas.openxmlformats.org/officeDocument/2006/relationships" xmlns:p="http://schemas.openxmlformats.org/presentationml/2006/main">
  <p:tag name="ORIGINALHEIGHT" val="2.023807"/>
  <p:tag name="ORIGINALWIDTH" val="0.7142855"/>
  <p:tag name="EMFCHILD" val="True"/>
</p:tagLst>
</file>

<file path=ppt/tags/tag371.xml><?xml version="1.0" encoding="utf-8"?>
<p:tagLst xmlns:a="http://schemas.openxmlformats.org/drawingml/2006/main" xmlns:r="http://schemas.openxmlformats.org/officeDocument/2006/relationships" xmlns:p="http://schemas.openxmlformats.org/presentationml/2006/main">
  <p:tag name="ORIGINALHEIGHT" val="2.2024"/>
  <p:tag name="ORIGINALWIDTH" val="1.666667"/>
  <p:tag name="EMFCHILD" val="True"/>
</p:tagLst>
</file>

<file path=ppt/tags/tag3710.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711.xml><?xml version="1.0" encoding="utf-8"?>
<p:tagLst xmlns:a="http://schemas.openxmlformats.org/drawingml/2006/main" xmlns:r="http://schemas.openxmlformats.org/officeDocument/2006/relationships" xmlns:p="http://schemas.openxmlformats.org/presentationml/2006/main">
  <p:tag name="ORIGINALHEIGHT" val="3.095234"/>
  <p:tag name="ORIGINALWIDTH" val="1.726209"/>
  <p:tag name="EMFCHILD" val="True"/>
</p:tagLst>
</file>

<file path=ppt/tags/tag3712.xml><?xml version="1.0" encoding="utf-8"?>
<p:tagLst xmlns:a="http://schemas.openxmlformats.org/drawingml/2006/main" xmlns:r="http://schemas.openxmlformats.org/officeDocument/2006/relationships" xmlns:p="http://schemas.openxmlformats.org/presentationml/2006/main">
  <p:tag name="ORIGINALHEIGHT" val="4.464298"/>
  <p:tag name="ORIGINALWIDTH" val="3.809523"/>
  <p:tag name="EMFCHILD" val="True"/>
</p:tagLst>
</file>

<file path=ppt/tags/tag3713.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714.xml><?xml version="1.0" encoding="utf-8"?>
<p:tagLst xmlns:a="http://schemas.openxmlformats.org/drawingml/2006/main" xmlns:r="http://schemas.openxmlformats.org/officeDocument/2006/relationships" xmlns:p="http://schemas.openxmlformats.org/presentationml/2006/main">
  <p:tag name="ORIGINALHEIGHT" val="3.154777"/>
  <p:tag name="ORIGINALWIDTH" val="1.964304"/>
  <p:tag name="EMFCHILD" val="True"/>
</p:tagLst>
</file>

<file path=ppt/tags/tag3715.xml><?xml version="1.0" encoding="utf-8"?>
<p:tagLst xmlns:a="http://schemas.openxmlformats.org/drawingml/2006/main" xmlns:r="http://schemas.openxmlformats.org/officeDocument/2006/relationships" xmlns:p="http://schemas.openxmlformats.org/presentationml/2006/main">
  <p:tag name="ORIGINALHEIGHT" val="1.547617"/>
  <p:tag name="ORIGINALWIDTH" val="3.809523"/>
  <p:tag name="EMFCHILD" val="True"/>
</p:tagLst>
</file>

<file path=ppt/tags/tag3716.xml><?xml version="1.0" encoding="utf-8"?>
<p:tagLst xmlns:a="http://schemas.openxmlformats.org/drawingml/2006/main" xmlns:r="http://schemas.openxmlformats.org/officeDocument/2006/relationships" xmlns:p="http://schemas.openxmlformats.org/presentationml/2006/main">
  <p:tag name="ORIGINALHEIGHT" val="4.642851"/>
  <p:tag name="ORIGINALWIDTH" val="2.380952"/>
  <p:tag name="EMFCHILD" val="True"/>
</p:tagLst>
</file>

<file path=ppt/tags/tag3717.xml><?xml version="1.0" encoding="utf-8"?>
<p:tagLst xmlns:a="http://schemas.openxmlformats.org/drawingml/2006/main" xmlns:r="http://schemas.openxmlformats.org/officeDocument/2006/relationships" xmlns:p="http://schemas.openxmlformats.org/presentationml/2006/main">
  <p:tag name="ORIGINALHEIGHT" val="4.523808"/>
  <p:tag name="ORIGINALWIDTH" val="3.333333"/>
  <p:tag name="LATEXADDIN" val="\documentclass{article}&#10;\usepackage[T1]{fontenc}&#10;\usepackage[utf8]{inputenc}&#10;\usepackage{amsmath,amssymb}&#10;\usepackage{lmodern}&#10;\pagestyle{empty}&#10;\begin{document}&#10;$\Xi(0)=0$, $\Xi'(0)=0$, $\Xi(L)=0$, $\Xi'(L)=0$&#10;\end{document}&#10;"/>
  <p:tag name="IGUANATEXSIZE" val="21"/>
  <p:tag name="IGUANATEXCURSOR" val="21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718.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19.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3"/>
  <p:tag name="EMFCHILD" val="True"/>
</p:tagLst>
</file>

<file path=ppt/tags/tag372.xml><?xml version="1.0" encoding="utf-8"?>
<p:tagLst xmlns:a="http://schemas.openxmlformats.org/drawingml/2006/main" xmlns:r="http://schemas.openxmlformats.org/officeDocument/2006/relationships" xmlns:p="http://schemas.openxmlformats.org/presentationml/2006/main">
  <p:tag name="ORIGINALHEIGHT" val="2.2024"/>
  <p:tag name="ORIGINALWIDTH" val="1.964305"/>
  <p:tag name="EMFCHILD" val="True"/>
</p:tagLst>
</file>

<file path=ppt/tags/tag3720.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21.xml><?xml version="1.0" encoding="utf-8"?>
<p:tagLst xmlns:a="http://schemas.openxmlformats.org/drawingml/2006/main" xmlns:r="http://schemas.openxmlformats.org/officeDocument/2006/relationships" xmlns:p="http://schemas.openxmlformats.org/presentationml/2006/main">
  <p:tag name="ORIGINALHEIGHT" val="1.547619"/>
  <p:tag name="ORIGINALWIDTH" val="3.809524"/>
  <p:tag name="EMFCHILD" val="True"/>
</p:tagLst>
</file>

<file path=ppt/tags/tag3722.xml><?xml version="1.0" encoding="utf-8"?>
<p:tagLst xmlns:a="http://schemas.openxmlformats.org/drawingml/2006/main" xmlns:r="http://schemas.openxmlformats.org/officeDocument/2006/relationships" xmlns:p="http://schemas.openxmlformats.org/presentationml/2006/main">
  <p:tag name="ORIGINALHEIGHT" val="4.583351"/>
  <p:tag name="ORIGINALWIDTH" val="2.440495"/>
  <p:tag name="EMFCHILD" val="True"/>
</p:tagLst>
</file>

<file path=ppt/tags/tag3723.xml><?xml version="1.0" encoding="utf-8"?>
<p:tagLst xmlns:a="http://schemas.openxmlformats.org/drawingml/2006/main" xmlns:r="http://schemas.openxmlformats.org/officeDocument/2006/relationships" xmlns:p="http://schemas.openxmlformats.org/presentationml/2006/main">
  <p:tag name="ORIGINALHEIGHT" val="2.023809"/>
  <p:tag name="ORIGINALWIDTH" val="0.6547807"/>
  <p:tag name="EMFCHILD" val="True"/>
</p:tagLst>
</file>

<file path=ppt/tags/tag3724.xml><?xml version="1.0" encoding="utf-8"?>
<p:tagLst xmlns:a="http://schemas.openxmlformats.org/drawingml/2006/main" xmlns:r="http://schemas.openxmlformats.org/officeDocument/2006/relationships" xmlns:p="http://schemas.openxmlformats.org/presentationml/2006/main">
  <p:tag name="ORIGINALHEIGHT" val="4.523808"/>
  <p:tag name="ORIGINALWIDTH" val="3.273829"/>
  <p:tag name="EMFCHILD" val="True"/>
</p:tagLst>
</file>

<file path=ppt/tags/tag3725.xml><?xml version="1.0" encoding="utf-8"?>
<p:tagLst xmlns:a="http://schemas.openxmlformats.org/drawingml/2006/main" xmlns:r="http://schemas.openxmlformats.org/officeDocument/2006/relationships" xmlns:p="http://schemas.openxmlformats.org/presentationml/2006/main">
  <p:tag name="ORIGINALHEIGHT" val="2.440494"/>
  <p:tag name="ORIGINALWIDTH" val="0.952381"/>
  <p:tag name="EMFCHILD" val="True"/>
</p:tagLst>
</file>

<file path=ppt/tags/tag3726.xml><?xml version="1.0" encoding="utf-8"?>
<p:tagLst xmlns:a="http://schemas.openxmlformats.org/drawingml/2006/main" xmlns:r="http://schemas.openxmlformats.org/officeDocument/2006/relationships" xmlns:p="http://schemas.openxmlformats.org/presentationml/2006/main">
  <p:tag name="ORIGINALHEIGHT" val="6.726207"/>
  <p:tag name="ORIGINALWIDTH" val="1.369066"/>
  <p:tag name="EMFCHILD" val="True"/>
</p:tagLst>
</file>

<file path=ppt/tags/tag3727.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3"/>
  <p:tag name="EMFCHILD" val="True"/>
</p:tagLst>
</file>

<file path=ppt/tags/tag3728.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29.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3.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3730.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3"/>
  <p:tag name="EMFCHILD" val="True"/>
</p:tagLst>
</file>

<file path=ppt/tags/tag3731.xml><?xml version="1.0" encoding="utf-8"?>
<p:tagLst xmlns:a="http://schemas.openxmlformats.org/drawingml/2006/main" xmlns:r="http://schemas.openxmlformats.org/officeDocument/2006/relationships" xmlns:p="http://schemas.openxmlformats.org/presentationml/2006/main">
  <p:tag name="ORIGINALHEIGHT" val="2.023809"/>
  <p:tag name="ORIGINALWIDTH" val="0.6547807"/>
  <p:tag name="EMFCHILD" val="True"/>
</p:tagLst>
</file>

<file path=ppt/tags/tag3732.xml><?xml version="1.0" encoding="utf-8"?>
<p:tagLst xmlns:a="http://schemas.openxmlformats.org/drawingml/2006/main" xmlns:r="http://schemas.openxmlformats.org/officeDocument/2006/relationships" xmlns:p="http://schemas.openxmlformats.org/presentationml/2006/main">
  <p:tag name="ORIGINALHEIGHT" val="4.523808"/>
  <p:tag name="ORIGINALWIDTH" val="3.333333"/>
  <p:tag name="EMFCHILD" val="True"/>
</p:tagLst>
</file>

<file path=ppt/tags/tag3733.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34.xml><?xml version="1.0" encoding="utf-8"?>
<p:tagLst xmlns:a="http://schemas.openxmlformats.org/drawingml/2006/main" xmlns:r="http://schemas.openxmlformats.org/officeDocument/2006/relationships" xmlns:p="http://schemas.openxmlformats.org/presentationml/2006/main">
  <p:tag name="ORIGINALHEIGHT" val="4.583351"/>
  <p:tag name="ORIGINALWIDTH" val="3.452381"/>
  <p:tag name="EMFCHILD" val="True"/>
</p:tagLst>
</file>

<file path=ppt/tags/tag3735.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36.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37.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3"/>
  <p:tag name="EMFCHILD" val="True"/>
</p:tagLst>
</file>

<file path=ppt/tags/tag3738.xml><?xml version="1.0" encoding="utf-8"?>
<p:tagLst xmlns:a="http://schemas.openxmlformats.org/drawingml/2006/main" xmlns:r="http://schemas.openxmlformats.org/officeDocument/2006/relationships" xmlns:p="http://schemas.openxmlformats.org/presentationml/2006/main">
  <p:tag name="ORIGINALHEIGHT" val="2.023809"/>
  <p:tag name="ORIGINALWIDTH" val="0.6547807"/>
  <p:tag name="EMFCHILD" val="True"/>
</p:tagLst>
</file>

<file path=ppt/tags/tag3739.xml><?xml version="1.0" encoding="utf-8"?>
<p:tagLst xmlns:a="http://schemas.openxmlformats.org/drawingml/2006/main" xmlns:r="http://schemas.openxmlformats.org/officeDocument/2006/relationships" xmlns:p="http://schemas.openxmlformats.org/presentationml/2006/main">
  <p:tag name="ORIGINALHEIGHT" val="4.523808"/>
  <p:tag name="ORIGINALWIDTH" val="3.273829"/>
  <p:tag name="EMFCHILD" val="True"/>
</p:tagLst>
</file>

<file path=ppt/tags/tag374.xml><?xml version="1.0" encoding="utf-8"?>
<p:tagLst xmlns:a="http://schemas.openxmlformats.org/drawingml/2006/main" xmlns:r="http://schemas.openxmlformats.org/officeDocument/2006/relationships" xmlns:p="http://schemas.openxmlformats.org/presentationml/2006/main">
  <p:tag name="ORIGINALHEIGHT" val="3.035734"/>
  <p:tag name="ORIGINALWIDTH" val="1.369066"/>
  <p:tag name="EMFCHILD" val="True"/>
</p:tagLst>
</file>

<file path=ppt/tags/tag3740.xml><?xml version="1.0" encoding="utf-8"?>
<p:tagLst xmlns:a="http://schemas.openxmlformats.org/drawingml/2006/main" xmlns:r="http://schemas.openxmlformats.org/officeDocument/2006/relationships" xmlns:p="http://schemas.openxmlformats.org/presentationml/2006/main">
  <p:tag name="ORIGINALHEIGHT" val="2.440494"/>
  <p:tag name="ORIGINALWIDTH" val="0.952381"/>
  <p:tag name="EMFCHILD" val="True"/>
</p:tagLst>
</file>

<file path=ppt/tags/tag3741.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42.xml><?xml version="1.0" encoding="utf-8"?>
<p:tagLst xmlns:a="http://schemas.openxmlformats.org/drawingml/2006/main" xmlns:r="http://schemas.openxmlformats.org/officeDocument/2006/relationships" xmlns:p="http://schemas.openxmlformats.org/presentationml/2006/main">
  <p:tag name="ORIGINALHEIGHT" val="4.583351"/>
  <p:tag name="ORIGINALWIDTH" val="3.452381"/>
  <p:tag name="EMFCHILD" val="True"/>
</p:tagLst>
</file>

<file path=ppt/tags/tag3743.xml><?xml version="1.0" encoding="utf-8"?>
<p:tagLst xmlns:a="http://schemas.openxmlformats.org/drawingml/2006/main" xmlns:r="http://schemas.openxmlformats.org/officeDocument/2006/relationships" xmlns:p="http://schemas.openxmlformats.org/presentationml/2006/main">
  <p:tag name="ORIGINALHEIGHT" val="6.726207"/>
  <p:tag name="ORIGINALWIDTH" val="1.309524"/>
  <p:tag name="EMFCHILD" val="True"/>
</p:tagLst>
</file>

<file path=ppt/tags/tag3744.xml><?xml version="1.0" encoding="utf-8"?>
<p:tagLst xmlns:a="http://schemas.openxmlformats.org/drawingml/2006/main" xmlns:r="http://schemas.openxmlformats.org/officeDocument/2006/relationships" xmlns:p="http://schemas.openxmlformats.org/presentationml/2006/main">
  <p:tag name="ORIGINALHEIGHT" val="1.547619"/>
  <p:tag name="ORIGINALWIDTH" val="3.809524"/>
  <p:tag name="EMFCHILD" val="True"/>
</p:tagLst>
</file>

<file path=ppt/tags/tag3745.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3"/>
  <p:tag name="EMFCHILD" val="True"/>
</p:tagLst>
</file>

<file path=ppt/tags/tag3746.xml><?xml version="1.0" encoding="utf-8"?>
<p:tagLst xmlns:a="http://schemas.openxmlformats.org/drawingml/2006/main" xmlns:r="http://schemas.openxmlformats.org/officeDocument/2006/relationships" xmlns:p="http://schemas.openxmlformats.org/presentationml/2006/main">
  <p:tag name="ORIGINALHEIGHT" val="5.059543"/>
  <p:tag name="ORIGINALWIDTH" val="41.19048"/>
  <p:tag name="LATEXADDIN" val="\documentclass{article}&#10;\usepackage[T1]{fontenc}&#10;\usepackage[utf8]{inputenc}&#10;\usepackage{amsmath,amssymb}&#10;\usepackage{lmodern}&#10;\pagestyle{empty}&#10;\begin{document}&#10;$\cos\lambda\cdot\cosh\lambda=1$&#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Lst>
</file>

<file path=ppt/tags/tag3747.xml><?xml version="1.0" encoding="utf-8"?>
<p:tagLst xmlns:a="http://schemas.openxmlformats.org/drawingml/2006/main" xmlns:r="http://schemas.openxmlformats.org/officeDocument/2006/relationships" xmlns:p="http://schemas.openxmlformats.org/presentationml/2006/main">
  <p:tag name="ORIGINALHEIGHT" val="5.952379"/>
  <p:tag name="ORIGINALWIDTH" val="150.8929"/>
  <p:tag name="LATEXADDIN" val="\documentclass{article}&#10;\usepackage[T1]{fontenc}&#10;\usepackage[utf8]{inputenc}&#10;\usepackage{amsmath,amssymb}&#10;\usepackage{lmodern}&#10;\pagestyle{empty}&#10;\begin{document}&#10;$\lambda_1=4.73004$, $\lambda_2=7.85320$, $\lambda_3=10.99561$, $\lambda_4=14.13717$,\ldots&#10;\end{document}&#10;"/>
  <p:tag name="IGUANATEXSIZE" val="21"/>
  <p:tag name="IGUANATEXCURSOR" val="245"/>
  <p:tag name="TRANSPARENCY" val="True"/>
  <p:tag name="FILENAME" val=""/>
  <p:tag name="LATEXENGINEID" val="1"/>
  <p:tag name="TEMPFOLDER" val="D:\temp\"/>
  <p:tag name="LATEXFORMHEIGHT" val="312"/>
  <p:tag name="LATEXFORMWIDTH" val="384"/>
  <p:tag name="LATEXFORMWRAP" val="True"/>
  <p:tag name="BITMAPVECTOR" val="1"/>
</p:tagLst>
</file>

<file path=ppt/tags/tag3748.xml><?xml version="1.0" encoding="utf-8"?>
<p:tagLst xmlns:a="http://schemas.openxmlformats.org/drawingml/2006/main" xmlns:r="http://schemas.openxmlformats.org/officeDocument/2006/relationships" xmlns:p="http://schemas.openxmlformats.org/presentationml/2006/main">
  <p:tag name="ORIGINALHEIGHT" val="4.702398"/>
  <p:tag name="ORIGINALWIDTH" val="2.797638"/>
  <p:tag name="LATEXADDIN" val="\documentclass{article}&#10;\usepackage[T1]{fontenc}&#10;\usepackage[utf8]{inputenc}&#10;\usepackage{amsmath,amssymb}&#10;\usepackage{lmodern}&#10;\pagestyle{empty}&#10;\begin{document}&#10;$\lambda_1=4.73004$, $\lambda_2=7.85320$, $\lambda_3=10.99561$, $\lambda_4=14.13717$,\ldots&#10;\end{document}&#10;"/>
  <p:tag name="IGUANATEXSIZE" val="21"/>
  <p:tag name="IGUANATEXCURSOR" val="245"/>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749.xml><?xml version="1.0" encoding="utf-8"?>
<p:tagLst xmlns:a="http://schemas.openxmlformats.org/drawingml/2006/main" xmlns:r="http://schemas.openxmlformats.org/officeDocument/2006/relationships" xmlns:p="http://schemas.openxmlformats.org/presentationml/2006/main">
  <p:tag name="ORIGINALHEIGHT" val="3.15478"/>
  <p:tag name="ORIGINALWIDTH" val="1.428571"/>
  <p:tag name="EMFCHILD" val="True"/>
</p:tagLst>
</file>

<file path=ppt/tags/tag375.xml><?xml version="1.0" encoding="utf-8"?>
<p:tagLst xmlns:a="http://schemas.openxmlformats.org/drawingml/2006/main" xmlns:r="http://schemas.openxmlformats.org/officeDocument/2006/relationships" xmlns:p="http://schemas.openxmlformats.org/presentationml/2006/main">
  <p:tag name="ORIGINALHEIGHT" val="11.48812"/>
  <p:tag name="ORIGINALWIDTH" val="1.130971"/>
  <p:tag name="EMFCHILD" val="True"/>
</p:tagLst>
</file>

<file path=ppt/tags/tag3750.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51.xml><?xml version="1.0" encoding="utf-8"?>
<p:tagLst xmlns:a="http://schemas.openxmlformats.org/drawingml/2006/main" xmlns:r="http://schemas.openxmlformats.org/officeDocument/2006/relationships" xmlns:p="http://schemas.openxmlformats.org/presentationml/2006/main">
  <p:tag name="ORIGINALHEIGHT" val="4.523808"/>
  <p:tag name="ORIGINALWIDTH" val="2.5"/>
  <p:tag name="EMFCHILD" val="True"/>
</p:tagLst>
</file>

<file path=ppt/tags/tag3752.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53.xml><?xml version="1.0" encoding="utf-8"?>
<p:tagLst xmlns:a="http://schemas.openxmlformats.org/drawingml/2006/main" xmlns:r="http://schemas.openxmlformats.org/officeDocument/2006/relationships" xmlns:p="http://schemas.openxmlformats.org/presentationml/2006/main">
  <p:tag name="ORIGINALHEIGHT" val="4.642856"/>
  <p:tag name="ORIGINALWIDTH" val="2.380952"/>
  <p:tag name="EMFCHILD" val="True"/>
</p:tagLst>
</file>

<file path=ppt/tags/tag3754.xml><?xml version="1.0" encoding="utf-8"?>
<p:tagLst xmlns:a="http://schemas.openxmlformats.org/drawingml/2006/main" xmlns:r="http://schemas.openxmlformats.org/officeDocument/2006/relationships" xmlns:p="http://schemas.openxmlformats.org/presentationml/2006/main">
  <p:tag name="ORIGINALHEIGHT" val="4.583351"/>
  <p:tag name="ORIGINALWIDTH" val="2.321447"/>
  <p:tag name="EMFCHILD" val="True"/>
</p:tagLst>
</file>

<file path=ppt/tags/tag3755.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56.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57.xml><?xml version="1.0" encoding="utf-8"?>
<p:tagLst xmlns:a="http://schemas.openxmlformats.org/drawingml/2006/main" xmlns:r="http://schemas.openxmlformats.org/officeDocument/2006/relationships" xmlns:p="http://schemas.openxmlformats.org/presentationml/2006/main">
  <p:tag name="ORIGINALHEIGHT" val="4.523808"/>
  <p:tag name="ORIGINALWIDTH" val="2.5"/>
  <p:tag name="EMFCHILD" val="True"/>
</p:tagLst>
</file>

<file path=ppt/tags/tag3758.xml><?xml version="1.0" encoding="utf-8"?>
<p:tagLst xmlns:a="http://schemas.openxmlformats.org/drawingml/2006/main" xmlns:r="http://schemas.openxmlformats.org/officeDocument/2006/relationships" xmlns:p="http://schemas.openxmlformats.org/presentationml/2006/main">
  <p:tag name="ORIGINALHEIGHT" val="2.023809"/>
  <p:tag name="ORIGINALWIDTH" val="0.6547806"/>
  <p:tag name="EMFCHILD" val="True"/>
</p:tagLst>
</file>

<file path=ppt/tags/tag3759.xml><?xml version="1.0" encoding="utf-8"?>
<p:tagLst xmlns:a="http://schemas.openxmlformats.org/drawingml/2006/main" xmlns:r="http://schemas.openxmlformats.org/officeDocument/2006/relationships" xmlns:p="http://schemas.openxmlformats.org/presentationml/2006/main">
  <p:tag name="ORIGINALHEIGHT" val="4.702398"/>
  <p:tag name="ORIGINALWIDTH" val="2.797638"/>
  <p:tag name="EMFCHILD" val="True"/>
</p:tagLst>
</file>

<file path=ppt/tags/tag376.xml><?xml version="1.0" encoding="utf-8"?>
<p:tagLst xmlns:a="http://schemas.openxmlformats.org/drawingml/2006/main" xmlns:r="http://schemas.openxmlformats.org/officeDocument/2006/relationships" xmlns:p="http://schemas.openxmlformats.org/presentationml/2006/main">
  <p:tag name="ORIGINALHEIGHT" val="11.48812"/>
  <p:tag name="ORIGINALWIDTH" val="2.2024"/>
  <p:tag name="EMFCHILD" val="True"/>
</p:tagLst>
</file>

<file path=ppt/tags/tag3760.xml><?xml version="1.0" encoding="utf-8"?>
<p:tagLst xmlns:a="http://schemas.openxmlformats.org/drawingml/2006/main" xmlns:r="http://schemas.openxmlformats.org/officeDocument/2006/relationships" xmlns:p="http://schemas.openxmlformats.org/presentationml/2006/main">
  <p:tag name="ORIGINALHEIGHT" val="3.15478"/>
  <p:tag name="ORIGINALWIDTH" val="1.785714"/>
  <p:tag name="EMFCHILD" val="True"/>
</p:tagLst>
</file>

<file path=ppt/tags/tag3761.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62.xml><?xml version="1.0" encoding="utf-8"?>
<p:tagLst xmlns:a="http://schemas.openxmlformats.org/drawingml/2006/main" xmlns:r="http://schemas.openxmlformats.org/officeDocument/2006/relationships" xmlns:p="http://schemas.openxmlformats.org/presentationml/2006/main">
  <p:tag name="ORIGINALHEIGHT" val="4.642856"/>
  <p:tag name="ORIGINALWIDTH" val="2.380952"/>
  <p:tag name="EMFCHILD" val="True"/>
</p:tagLst>
</file>

<file path=ppt/tags/tag3763.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64.xml><?xml version="1.0" encoding="utf-8"?>
<p:tagLst xmlns:a="http://schemas.openxmlformats.org/drawingml/2006/main" xmlns:r="http://schemas.openxmlformats.org/officeDocument/2006/relationships" xmlns:p="http://schemas.openxmlformats.org/presentationml/2006/main">
  <p:tag name="ORIGINALHEIGHT" val="4.583351"/>
  <p:tag name="ORIGINALWIDTH" val="2.321447"/>
  <p:tag name="EMFCHILD" val="True"/>
</p:tagLst>
</file>

<file path=ppt/tags/tag3765.xml><?xml version="1.0" encoding="utf-8"?>
<p:tagLst xmlns:a="http://schemas.openxmlformats.org/drawingml/2006/main" xmlns:r="http://schemas.openxmlformats.org/officeDocument/2006/relationships" xmlns:p="http://schemas.openxmlformats.org/presentationml/2006/main">
  <p:tag name="ORIGINALHEIGHT" val="4.583351"/>
  <p:tag name="ORIGINALWIDTH" val="2.261905"/>
  <p:tag name="EMFCHILD" val="True"/>
</p:tagLst>
</file>

<file path=ppt/tags/tag3766.xml><?xml version="1.0" encoding="utf-8"?>
<p:tagLst xmlns:a="http://schemas.openxmlformats.org/drawingml/2006/main" xmlns:r="http://schemas.openxmlformats.org/officeDocument/2006/relationships" xmlns:p="http://schemas.openxmlformats.org/presentationml/2006/main">
  <p:tag name="ORIGINALHEIGHT" val="4.583351"/>
  <p:tag name="ORIGINALWIDTH" val="2.321447"/>
  <p:tag name="EMFCHILD" val="True"/>
</p:tagLst>
</file>

<file path=ppt/tags/tag3767.xml><?xml version="1.0" encoding="utf-8"?>
<p:tagLst xmlns:a="http://schemas.openxmlformats.org/drawingml/2006/main" xmlns:r="http://schemas.openxmlformats.org/officeDocument/2006/relationships" xmlns:p="http://schemas.openxmlformats.org/presentationml/2006/main">
  <p:tag name="ORIGINALHEIGHT" val="4.464303"/>
  <p:tag name="ORIGINALWIDTH" val="2.261905"/>
  <p:tag name="EMFCHILD" val="True"/>
</p:tagLst>
</file>

<file path=ppt/tags/tag3768.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69.xml><?xml version="1.0" encoding="utf-8"?>
<p:tagLst xmlns:a="http://schemas.openxmlformats.org/drawingml/2006/main" xmlns:r="http://schemas.openxmlformats.org/officeDocument/2006/relationships" xmlns:p="http://schemas.openxmlformats.org/presentationml/2006/main">
  <p:tag name="ORIGINALHEIGHT" val="2.023809"/>
  <p:tag name="ORIGINALWIDTH" val="0.7142857"/>
  <p:tag name="EMFCHILD" val="True"/>
</p:tagLst>
</file>

<file path=ppt/tags/tag377.xml><?xml version="1.0" encoding="utf-8"?>
<p:tagLst xmlns:a="http://schemas.openxmlformats.org/drawingml/2006/main" xmlns:r="http://schemas.openxmlformats.org/officeDocument/2006/relationships" xmlns:p="http://schemas.openxmlformats.org/presentationml/2006/main">
  <p:tag name="ORIGINALHEIGHT" val="2.142858"/>
  <p:tag name="ORIGINALWIDTH" val="2.2024"/>
  <p:tag name="EMFCHILD" val="True"/>
</p:tagLst>
</file>

<file path=ppt/tags/tag3770.xml><?xml version="1.0" encoding="utf-8"?>
<p:tagLst xmlns:a="http://schemas.openxmlformats.org/drawingml/2006/main" xmlns:r="http://schemas.openxmlformats.org/officeDocument/2006/relationships" xmlns:p="http://schemas.openxmlformats.org/presentationml/2006/main">
  <p:tag name="ORIGINALHEIGHT" val="4.702398"/>
  <p:tag name="ORIGINALWIDTH" val="2.797638"/>
  <p:tag name="EMFCHILD" val="True"/>
</p:tagLst>
</file>

<file path=ppt/tags/tag3771.xml><?xml version="1.0" encoding="utf-8"?>
<p:tagLst xmlns:a="http://schemas.openxmlformats.org/drawingml/2006/main" xmlns:r="http://schemas.openxmlformats.org/officeDocument/2006/relationships" xmlns:p="http://schemas.openxmlformats.org/presentationml/2006/main">
  <p:tag name="ORIGINALHEIGHT" val="3.214285"/>
  <p:tag name="ORIGINALWIDTH" val="1.845257"/>
  <p:tag name="EMFCHILD" val="True"/>
</p:tagLst>
</file>

<file path=ppt/tags/tag3772.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73.xml><?xml version="1.0" encoding="utf-8"?>
<p:tagLst xmlns:a="http://schemas.openxmlformats.org/drawingml/2006/main" xmlns:r="http://schemas.openxmlformats.org/officeDocument/2006/relationships" xmlns:p="http://schemas.openxmlformats.org/presentationml/2006/main">
  <p:tag name="ORIGINALHEIGHT" val="4.464303"/>
  <p:tag name="ORIGINALWIDTH" val="1.904762"/>
  <p:tag name="EMFCHILD" val="True"/>
</p:tagLst>
</file>

<file path=ppt/tags/tag3774.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75.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76.xml><?xml version="1.0" encoding="utf-8"?>
<p:tagLst xmlns:a="http://schemas.openxmlformats.org/drawingml/2006/main" xmlns:r="http://schemas.openxmlformats.org/officeDocument/2006/relationships" xmlns:p="http://schemas.openxmlformats.org/presentationml/2006/main">
  <p:tag name="ORIGINALHEIGHT" val="4.583351"/>
  <p:tag name="ORIGINALWIDTH" val="2.321447"/>
  <p:tag name="EMFCHILD" val="True"/>
</p:tagLst>
</file>

<file path=ppt/tags/tag3777.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78.xml><?xml version="1.0" encoding="utf-8"?>
<p:tagLst xmlns:a="http://schemas.openxmlformats.org/drawingml/2006/main" xmlns:r="http://schemas.openxmlformats.org/officeDocument/2006/relationships" xmlns:p="http://schemas.openxmlformats.org/presentationml/2006/main">
  <p:tag name="ORIGINALHEIGHT" val="4.583351"/>
  <p:tag name="ORIGINALWIDTH" val="2.261905"/>
  <p:tag name="EMFCHILD" val="True"/>
</p:tagLst>
</file>

<file path=ppt/tags/tag3779.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8.xml><?xml version="1.0" encoding="utf-8"?>
<p:tagLst xmlns:a="http://schemas.openxmlformats.org/drawingml/2006/main" xmlns:r="http://schemas.openxmlformats.org/officeDocument/2006/relationships" xmlns:p="http://schemas.openxmlformats.org/presentationml/2006/main">
  <p:tag name="ORIGINALHEIGHT" val="3.095239"/>
  <p:tag name="ORIGINALWIDTH" val="2.02381"/>
  <p:tag name="EMFCHILD" val="True"/>
</p:tagLst>
</file>

<file path=ppt/tags/tag3780.xml><?xml version="1.0" encoding="utf-8"?>
<p:tagLst xmlns:a="http://schemas.openxmlformats.org/drawingml/2006/main" xmlns:r="http://schemas.openxmlformats.org/officeDocument/2006/relationships" xmlns:p="http://schemas.openxmlformats.org/presentationml/2006/main">
  <p:tag name="ORIGINALHEIGHT" val="4.464303"/>
  <p:tag name="ORIGINALWIDTH" val="1.904762"/>
  <p:tag name="EMFCHILD" val="True"/>
</p:tagLst>
</file>

<file path=ppt/tags/tag3781.xml><?xml version="1.0" encoding="utf-8"?>
<p:tagLst xmlns:a="http://schemas.openxmlformats.org/drawingml/2006/main" xmlns:r="http://schemas.openxmlformats.org/officeDocument/2006/relationships" xmlns:p="http://schemas.openxmlformats.org/presentationml/2006/main">
  <p:tag name="ORIGINALHEIGHT" val="2.023809"/>
  <p:tag name="ORIGINALWIDTH" val="0.6547806"/>
  <p:tag name="EMFCHILD" val="True"/>
</p:tagLst>
</file>

<file path=ppt/tags/tag3782.xml><?xml version="1.0" encoding="utf-8"?>
<p:tagLst xmlns:a="http://schemas.openxmlformats.org/drawingml/2006/main" xmlns:r="http://schemas.openxmlformats.org/officeDocument/2006/relationships" xmlns:p="http://schemas.openxmlformats.org/presentationml/2006/main">
  <p:tag name="ORIGINALHEIGHT" val="4.702398"/>
  <p:tag name="ORIGINALWIDTH" val="2.797638"/>
  <p:tag name="EMFCHILD" val="True"/>
</p:tagLst>
</file>

<file path=ppt/tags/tag3783.xml><?xml version="1.0" encoding="utf-8"?>
<p:tagLst xmlns:a="http://schemas.openxmlformats.org/drawingml/2006/main" xmlns:r="http://schemas.openxmlformats.org/officeDocument/2006/relationships" xmlns:p="http://schemas.openxmlformats.org/presentationml/2006/main">
  <p:tag name="ORIGINALHEIGHT" val="3.15478"/>
  <p:tag name="ORIGINALWIDTH" val="1.964304"/>
  <p:tag name="EMFCHILD" val="True"/>
</p:tagLst>
</file>

<file path=ppt/tags/tag3784.xml><?xml version="1.0" encoding="utf-8"?>
<p:tagLst xmlns:a="http://schemas.openxmlformats.org/drawingml/2006/main" xmlns:r="http://schemas.openxmlformats.org/officeDocument/2006/relationships" xmlns:p="http://schemas.openxmlformats.org/presentationml/2006/main">
  <p:tag name="ORIGINALHEIGHT" val="1.547619"/>
  <p:tag name="ORIGINALWIDTH" val="3.750019"/>
  <p:tag name="EMFCHILD" val="True"/>
</p:tagLst>
</file>

<file path=ppt/tags/tag3785.xml><?xml version="1.0" encoding="utf-8"?>
<p:tagLst xmlns:a="http://schemas.openxmlformats.org/drawingml/2006/main" xmlns:r="http://schemas.openxmlformats.org/officeDocument/2006/relationships" xmlns:p="http://schemas.openxmlformats.org/presentationml/2006/main">
  <p:tag name="ORIGINALHEIGHT" val="4.464303"/>
  <p:tag name="ORIGINALWIDTH" val="1.904762"/>
  <p:tag name="EMFCHILD" val="True"/>
</p:tagLst>
</file>

<file path=ppt/tags/tag3786.xml><?xml version="1.0" encoding="utf-8"?>
<p:tagLst xmlns:a="http://schemas.openxmlformats.org/drawingml/2006/main" xmlns:r="http://schemas.openxmlformats.org/officeDocument/2006/relationships" xmlns:p="http://schemas.openxmlformats.org/presentationml/2006/main">
  <p:tag name="ORIGINALHEIGHT" val="4.523808"/>
  <p:tag name="ORIGINALWIDTH" val="2.5"/>
  <p:tag name="EMFCHILD" val="True"/>
</p:tagLst>
</file>

<file path=ppt/tags/tag3787.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88.xml><?xml version="1.0" encoding="utf-8"?>
<p:tagLst xmlns:a="http://schemas.openxmlformats.org/drawingml/2006/main" xmlns:r="http://schemas.openxmlformats.org/officeDocument/2006/relationships" xmlns:p="http://schemas.openxmlformats.org/presentationml/2006/main">
  <p:tag name="ORIGINALHEIGHT" val="4.464303"/>
  <p:tag name="ORIGINALWIDTH" val="1.904762"/>
  <p:tag name="EMFCHILD" val="True"/>
</p:tagLst>
</file>

<file path=ppt/tags/tag3789.xml><?xml version="1.0" encoding="utf-8"?>
<p:tagLst xmlns:a="http://schemas.openxmlformats.org/drawingml/2006/main" xmlns:r="http://schemas.openxmlformats.org/officeDocument/2006/relationships" xmlns:p="http://schemas.openxmlformats.org/presentationml/2006/main">
  <p:tag name="ORIGINALHEIGHT" val="4.583351"/>
  <p:tag name="ORIGINALWIDTH" val="2.380952"/>
  <p:tag name="EMFCHILD" val="True"/>
</p:tagLst>
</file>

<file path=ppt/tags/tag379.xml><?xml version="1.0" encoding="utf-8"?>
<p:tagLst xmlns:a="http://schemas.openxmlformats.org/drawingml/2006/main" xmlns:r="http://schemas.openxmlformats.org/officeDocument/2006/relationships" xmlns:p="http://schemas.openxmlformats.org/presentationml/2006/main">
  <p:tag name="ORIGINALHEIGHT" val="11.48812"/>
  <p:tag name="ORIGINALWIDTH" val="2.2024"/>
  <p:tag name="EMFCHILD" val="True"/>
</p:tagLst>
</file>

<file path=ppt/tags/tag3790.xml><?xml version="1.0" encoding="utf-8"?>
<p:tagLst xmlns:a="http://schemas.openxmlformats.org/drawingml/2006/main" xmlns:r="http://schemas.openxmlformats.org/officeDocument/2006/relationships" xmlns:p="http://schemas.openxmlformats.org/presentationml/2006/main">
  <p:tag name="ORIGINALHEIGHT" val="4.642856"/>
  <p:tag name="ORIGINALWIDTH" val="2.440495"/>
  <p:tag name="EMFCHILD" val="True"/>
</p:tagLst>
</file>

<file path=ppt/tags/tag3791.xml><?xml version="1.0" encoding="utf-8"?>
<p:tagLst xmlns:a="http://schemas.openxmlformats.org/drawingml/2006/main" xmlns:r="http://schemas.openxmlformats.org/officeDocument/2006/relationships" xmlns:p="http://schemas.openxmlformats.org/presentationml/2006/main">
  <p:tag name="ORIGINALHEIGHT" val="4.464303"/>
  <p:tag name="ORIGINALWIDTH" val="1.845257"/>
  <p:tag name="EMFCHILD" val="True"/>
</p:tagLst>
</file>

<file path=ppt/tags/tag3792.xml><?xml version="1.0" encoding="utf-8"?>
<p:tagLst xmlns:a="http://schemas.openxmlformats.org/drawingml/2006/main" xmlns:r="http://schemas.openxmlformats.org/officeDocument/2006/relationships" xmlns:p="http://schemas.openxmlformats.org/presentationml/2006/main">
  <p:tag name="ORIGINALHEIGHT" val="4.642856"/>
  <p:tag name="ORIGINALWIDTH" val="2.440495"/>
  <p:tag name="EMFCHILD" val="True"/>
</p:tagLst>
</file>

<file path=ppt/tags/tag3793.xml><?xml version="1.0" encoding="utf-8"?>
<p:tagLst xmlns:a="http://schemas.openxmlformats.org/drawingml/2006/main" xmlns:r="http://schemas.openxmlformats.org/officeDocument/2006/relationships" xmlns:p="http://schemas.openxmlformats.org/presentationml/2006/main">
  <p:tag name="ORIGINALHEIGHT" val="2.023809"/>
  <p:tag name="ORIGINALWIDTH" val="0.7142857"/>
  <p:tag name="EMFCHILD" val="True"/>
</p:tagLst>
</file>

<file path=ppt/tags/tag3794.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95.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96.xml><?xml version="1.0" encoding="utf-8"?>
<p:tagLst xmlns:a="http://schemas.openxmlformats.org/drawingml/2006/main" xmlns:r="http://schemas.openxmlformats.org/officeDocument/2006/relationships" xmlns:p="http://schemas.openxmlformats.org/presentationml/2006/main">
  <p:tag name="ORIGINALHEIGHT" val="0.7142855"/>
  <p:tag name="ORIGINALWIDTH" val="0.595238"/>
  <p:tag name="EMFCHILD" val="True"/>
</p:tagLst>
</file>

<file path=ppt/tags/tag3797.xml><?xml version="1.0" encoding="utf-8"?>
<p:tagLst xmlns:a="http://schemas.openxmlformats.org/drawingml/2006/main" xmlns:r="http://schemas.openxmlformats.org/officeDocument/2006/relationships" xmlns:p="http://schemas.openxmlformats.org/presentationml/2006/main">
  <p:tag name="ORIGINALHEIGHT" val="3.273829"/>
  <p:tag name="ORIGINALWIDTH" val="2.2024"/>
  <p:tag name="LATEXADDIN" val="\documentclass{article}&#10;\usepackage[T1]{fontenc}&#10;\usepackage[utf8]{inputenc}&#10;\usepackage{amsmath,amssymb}&#10;\usepackage{lmodern}&#10;\pagestyle{empty}&#10;\begin{document}&#10;$\cos\lambda\cdot\cosh\lambda=1$&#10;\end{document}&#10;"/>
  <p:tag name="IGUANATEXSIZE" val="21"/>
  <p:tag name="IGUANATEXCURSOR" val="19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798.xml><?xml version="1.0" encoding="utf-8"?>
<p:tagLst xmlns:a="http://schemas.openxmlformats.org/drawingml/2006/main" xmlns:r="http://schemas.openxmlformats.org/officeDocument/2006/relationships" xmlns:p="http://schemas.openxmlformats.org/presentationml/2006/main">
  <p:tag name="ORIGINALHEIGHT" val="3.273829"/>
  <p:tag name="ORIGINALWIDTH" val="2.5"/>
  <p:tag name="EMFCHILD" val="True"/>
</p:tagLst>
</file>

<file path=ppt/tags/tag3799.xml><?xml version="1.0" encoding="utf-8"?>
<p:tagLst xmlns:a="http://schemas.openxmlformats.org/drawingml/2006/main" xmlns:r="http://schemas.openxmlformats.org/officeDocument/2006/relationships" xmlns:p="http://schemas.openxmlformats.org/presentationml/2006/main">
  <p:tag name="ORIGINALHEIGHT" val="3.273829"/>
  <p:tag name="ORIGINALWIDTH" val="1.904762"/>
  <p:tag name="EMFCHILD" val="True"/>
</p:tagLst>
</file>

<file path=ppt/tags/tag38.xml><?xml version="1.0" encoding="utf-8"?>
<p:tagLst xmlns:a="http://schemas.openxmlformats.org/drawingml/2006/main" xmlns:r="http://schemas.openxmlformats.org/officeDocument/2006/relationships" xmlns:p="http://schemas.openxmlformats.org/presentationml/2006/main">
  <p:tag name="ORIGINALHEIGHT" val="6.008078"/>
  <p:tag name="ORIGINALWIDTH" val="3.467742"/>
  <p:tag name="EMFCHILD" val="True"/>
</p:tagLst>
</file>

<file path=ppt/tags/tag380.xml><?xml version="1.0" encoding="utf-8"?>
<p:tagLst xmlns:a="http://schemas.openxmlformats.org/drawingml/2006/main" xmlns:r="http://schemas.openxmlformats.org/officeDocument/2006/relationships" xmlns:p="http://schemas.openxmlformats.org/presentationml/2006/main">
  <p:tag name="ORIGINALHEIGHT" val="21.30952"/>
  <p:tag name="ORIGINALWIDTH" val="43.9286"/>
  <p:tag name="LATEXADDIN" val="\documentclass{article}&#10;\usepackage[T1]{fontenc}&#10;\usepackage[utf8]{inputenc}&#10;\usepackage{amsmath,amssymb}&#10;\usepackage{lmodern}&#10;\pagestyle{empty}&#10;\begin{document}&#10;\[&#10;\left\{&#10;\begin{aligned}&#10;\dot{x} &amp; = \epsilon\left(x-\frac{1}{3}x^3 - z\right)\\&#10;\dot{z} &amp; = \frac{x}{\epsilon}&#10;\end{aligned}&#10;\right.&#10;\]&#10;\end{document}&#10;"/>
  <p:tag name="IGUANATEXSIZE" val="21"/>
  <p:tag name="IGUANATEXCURSOR" val="300"/>
  <p:tag name="TRANSPARENCY" val="True"/>
  <p:tag name="FILENAME" val=""/>
  <p:tag name="LATEXENGINEID" val="0"/>
  <p:tag name="TEMPFOLDER" val="e:\temp\"/>
  <p:tag name="LATEXFORMHEIGHT" val="312"/>
  <p:tag name="LATEXFORMWIDTH" val="384"/>
  <p:tag name="LATEXFORMWRAP" val="True"/>
  <p:tag name="BITMAPVECTOR" val="1"/>
</p:tagLst>
</file>

<file path=ppt/tags/tag3800.xml><?xml version="1.0" encoding="utf-8"?>
<p:tagLst xmlns:a="http://schemas.openxmlformats.org/drawingml/2006/main" xmlns:r="http://schemas.openxmlformats.org/officeDocument/2006/relationships" xmlns:p="http://schemas.openxmlformats.org/presentationml/2006/main">
  <p:tag name="ORIGINALHEIGHT" val="5.059543"/>
  <p:tag name="ORIGINALWIDTH" val="2.857143"/>
  <p:tag name="EMFCHILD" val="True"/>
</p:tagLst>
</file>

<file path=ppt/tags/tag3801.xml><?xml version="1.0" encoding="utf-8"?>
<p:tagLst xmlns:a="http://schemas.openxmlformats.org/drawingml/2006/main" xmlns:r="http://schemas.openxmlformats.org/officeDocument/2006/relationships" xmlns:p="http://schemas.openxmlformats.org/presentationml/2006/main">
  <p:tag name="ORIGINALHEIGHT" val="0.7738284"/>
  <p:tag name="ORIGINALWIDTH" val="0.5952381"/>
  <p:tag name="EMFCHILD" val="True"/>
</p:tagLst>
</file>

<file path=ppt/tags/tag3802.xml><?xml version="1.0" encoding="utf-8"?>
<p:tagLst xmlns:a="http://schemas.openxmlformats.org/drawingml/2006/main" xmlns:r="http://schemas.openxmlformats.org/officeDocument/2006/relationships" xmlns:p="http://schemas.openxmlformats.org/presentationml/2006/main">
  <p:tag name="ORIGINALHEIGHT" val="3.273829"/>
  <p:tag name="ORIGINALWIDTH" val="2.2024"/>
  <p:tag name="EMFCHILD" val="True"/>
</p:tagLst>
</file>

<file path=ppt/tags/tag3803.xml><?xml version="1.0" encoding="utf-8"?>
<p:tagLst xmlns:a="http://schemas.openxmlformats.org/drawingml/2006/main" xmlns:r="http://schemas.openxmlformats.org/officeDocument/2006/relationships" xmlns:p="http://schemas.openxmlformats.org/presentationml/2006/main">
  <p:tag name="ORIGINALHEIGHT" val="3.273829"/>
  <p:tag name="ORIGINALWIDTH" val="2.559543"/>
  <p:tag name="EMFCHILD" val="True"/>
</p:tagLst>
</file>

<file path=ppt/tags/tag3804.xml><?xml version="1.0" encoding="utf-8"?>
<p:tagLst xmlns:a="http://schemas.openxmlformats.org/drawingml/2006/main" xmlns:r="http://schemas.openxmlformats.org/officeDocument/2006/relationships" xmlns:p="http://schemas.openxmlformats.org/presentationml/2006/main">
  <p:tag name="ORIGINALHEIGHT" val="3.273829"/>
  <p:tag name="ORIGINALWIDTH" val="1.845257"/>
  <p:tag name="EMFCHILD" val="True"/>
</p:tagLst>
</file>

<file path=ppt/tags/tag3805.xml><?xml version="1.0" encoding="utf-8"?>
<p:tagLst xmlns:a="http://schemas.openxmlformats.org/drawingml/2006/main" xmlns:r="http://schemas.openxmlformats.org/officeDocument/2006/relationships" xmlns:p="http://schemas.openxmlformats.org/presentationml/2006/main">
  <p:tag name="ORIGINALHEIGHT" val="5.000001"/>
  <p:tag name="ORIGINALWIDTH" val="2.857143"/>
  <p:tag name="EMFCHILD" val="True"/>
</p:tagLst>
</file>

<file path=ppt/tags/tag3806.xml><?xml version="1.0" encoding="utf-8"?>
<p:tagLst xmlns:a="http://schemas.openxmlformats.org/drawingml/2006/main" xmlns:r="http://schemas.openxmlformats.org/officeDocument/2006/relationships" xmlns:p="http://schemas.openxmlformats.org/presentationml/2006/main">
  <p:tag name="ORIGINALHEIGHT" val="5.059543"/>
  <p:tag name="ORIGINALWIDTH" val="2.857143"/>
  <p:tag name="EMFCHILD" val="True"/>
</p:tagLst>
</file>

<file path=ppt/tags/tag3807.xml><?xml version="1.0" encoding="utf-8"?>
<p:tagLst xmlns:a="http://schemas.openxmlformats.org/drawingml/2006/main" xmlns:r="http://schemas.openxmlformats.org/officeDocument/2006/relationships" xmlns:p="http://schemas.openxmlformats.org/presentationml/2006/main">
  <p:tag name="ORIGINALHEIGHT" val="1.72621"/>
  <p:tag name="ORIGINALWIDTH" val="3.809524"/>
  <p:tag name="EMFCHILD" val="True"/>
</p:tagLst>
</file>

<file path=ppt/tags/tag3808.xml><?xml version="1.0" encoding="utf-8"?>
<p:tagLst xmlns:a="http://schemas.openxmlformats.org/drawingml/2006/main" xmlns:r="http://schemas.openxmlformats.org/officeDocument/2006/relationships" xmlns:p="http://schemas.openxmlformats.org/presentationml/2006/main">
  <p:tag name="ORIGINALHEIGHT" val="4.821448"/>
  <p:tag name="ORIGINALWIDTH" val="1.904762"/>
  <p:tag name="EMFCHILD" val="True"/>
</p:tagLst>
</file>

<file path=ppt/tags/tag3809.xml><?xml version="1.0" encoding="utf-8"?>
<p:tagLst xmlns:a="http://schemas.openxmlformats.org/drawingml/2006/main" xmlns:r="http://schemas.openxmlformats.org/officeDocument/2006/relationships" xmlns:p="http://schemas.openxmlformats.org/presentationml/2006/main">
  <p:tag name="ORIGINALHEIGHT" val="6.726202"/>
  <p:tag name="ORIGINALWIDTH" val="106.25"/>
  <p:tag name="LATEXADDIN" val="\documentclass{article}&#10;\usepackage[T1]{fontenc}&#10;\usepackage[utf8]{inputenc}&#10;\usepackage{amsmath,amssymb}&#10;\usepackage{lmodern}&#10;\pagestyle{empty}&#10;\begin{document}&#10;$\Xi(0)=0$, $\Xi'(0)=0$, $\Xi''(L)=0$, $\Xi'''(L)=0$&#10;\end{document}&#10;"/>
  <p:tag name="IGUANATEXSIZE" val="21"/>
  <p:tag name="IGUANATEXCURSOR" val="207"/>
  <p:tag name="TRANSPARENCY" val="True"/>
  <p:tag name="FILENAME" val=""/>
  <p:tag name="LATEXENGINEID" val="1"/>
  <p:tag name="TEMPFOLDER" val="D:\temp\"/>
  <p:tag name="LATEXFORMHEIGHT" val="312"/>
  <p:tag name="LATEXFORMWIDTH" val="384"/>
  <p:tag name="LATEXFORMWRAP" val="True"/>
  <p:tag name="BITMAPVECTOR" val="1"/>
</p:tagLst>
</file>

<file path=ppt/tags/tag381.xml><?xml version="1.0" encoding="utf-8"?>
<p:tagLst xmlns:a="http://schemas.openxmlformats.org/drawingml/2006/main" xmlns:r="http://schemas.openxmlformats.org/officeDocument/2006/relationships" xmlns:p="http://schemas.openxmlformats.org/presentationml/2006/main">
  <p:tag name="ORIGINALHEIGHT" val="5.238102"/>
  <p:tag name="ORIGINALWIDTH" val="17.5"/>
  <p:tag name="LATEXADDIN" val="\documentclass{article}&#10;\usepackage[T1]{fontenc}&#10;\usepackage[utf8]{inputenc}&#10;\usepackage{amsmath,amssymb}&#10;\usepackage{lmodern}&#10;\pagestyle{empty}&#10;\begin{document}&#10;$\lvert z \rvert &gt; 2/3$&#10;\end{document}&#10;"/>
  <p:tag name="IGUANATEXSIZE" val="21"/>
  <p:tag name="IGUANATEXCURSOR" val="185"/>
  <p:tag name="TRANSPARENCY" val="True"/>
  <p:tag name="FILENAME" val=""/>
  <p:tag name="LATEXENGINEID" val="1"/>
  <p:tag name="TEMPFOLDER" val="e:\temp\"/>
  <p:tag name="LATEXFORMHEIGHT" val="312"/>
  <p:tag name="LATEXFORMWIDTH" val="384"/>
  <p:tag name="LATEXFORMWRAP" val="True"/>
  <p:tag name="BITMAPVECTOR" val="1"/>
</p:tagLst>
</file>

<file path=ppt/tags/tag3810.xml><?xml version="1.0" encoding="utf-8"?>
<p:tagLst xmlns:a="http://schemas.openxmlformats.org/drawingml/2006/main" xmlns:r="http://schemas.openxmlformats.org/officeDocument/2006/relationships" xmlns:p="http://schemas.openxmlformats.org/presentationml/2006/main">
  <p:tag name="ORIGINALHEIGHT" val="6.011916"/>
  <p:tag name="ORIGINALWIDTH" val="64.10715"/>
  <p:tag name="LATEXADDIN" val="\documentclass{article}&#10;\usepackage[T1]{fontenc}&#10;\usepackage[utf8]{inputenc}&#10;\usepackage{amsmath,amssymb}&#10;\usepackage{lmodern}&#10;\pagestyle{empty}&#10;\begin{document}&#10;$C_1+C_3=0$, $C_2+C_4=0$&#10;\end{document}&#10;"/>
  <p:tag name="IGUANATEXSIZE" val="21"/>
  <p:tag name="IGUANATEXCURSOR" val="186"/>
  <p:tag name="TRANSPARENCY" val="True"/>
  <p:tag name="FILENAME" val=""/>
  <p:tag name="LATEXENGINEID" val="1"/>
  <p:tag name="TEMPFOLDER" val="D:\temp\"/>
  <p:tag name="LATEXFORMHEIGHT" val="312"/>
  <p:tag name="LATEXFORMWIDTH" val="384"/>
  <p:tag name="LATEXFORMWRAP" val="True"/>
  <p:tag name="BITMAPVECTOR" val="1"/>
</p:tagLst>
</file>

<file path=ppt/tags/tag3811.xml><?xml version="1.0" encoding="utf-8"?>
<p:tagLst xmlns:a="http://schemas.openxmlformats.org/drawingml/2006/main" xmlns:r="http://schemas.openxmlformats.org/officeDocument/2006/relationships" xmlns:p="http://schemas.openxmlformats.org/presentationml/2006/main">
  <p:tag name="ORIGINALHEIGHT" val="14.40477"/>
  <p:tag name="ORIGINALWIDTH" val="141.5477"/>
  <p:tag name="LATEXADDIN" val="\documentclass{article}&#10;\usepackage[T1]{fontenc}&#10;\usepackage[utf8]{inputenc}&#10;\usepackage{amsmath,amssymb}&#10;\usepackage{lmodern}&#10;\pagestyle{empty}&#10;\begin{document}&#10;\[&#10;\boldsymbol{K}\begin{pmatrix}C_1\\C_2\end{pmatrix}=0,\quad&#10;\boldsymbol{K}=\begin{bmatrix}&#10;-\cos\lambda-\cosh\lambda &amp; -\sin\lambda -\sinh\lambda\\&#10;\sin\lambda -\sinh\lambda &amp; -\cos\lambda-\cosh\lambda&#10;\end{bmatrix}&#10;\]&#10;\end{document}&#10;"/>
  <p:tag name="IGUANATEXSIZE" val="21"/>
  <p:tag name="IGUANATEXCURSOR" val="341"/>
  <p:tag name="TRANSPARENCY" val="True"/>
  <p:tag name="FILENAME" val=""/>
  <p:tag name="LATEXENGINEID" val="1"/>
  <p:tag name="TEMPFOLDER" val="D:\temp\"/>
  <p:tag name="LATEXFORMHEIGHT" val="312"/>
  <p:tag name="LATEXFORMWIDTH" val="384"/>
  <p:tag name="LATEXFORMWRAP" val="True"/>
  <p:tag name="BITMAPVECTOR" val="1"/>
</p:tagLst>
</file>

<file path=ppt/tags/tag3812.xml><?xml version="1.0" encoding="utf-8"?>
<p:tagLst xmlns:a="http://schemas.openxmlformats.org/drawingml/2006/main" xmlns:r="http://schemas.openxmlformats.org/officeDocument/2006/relationships" xmlns:p="http://schemas.openxmlformats.org/presentationml/2006/main">
  <p:tag name="OUTPUTDPI" val="1200"/>
  <p:tag name="ORIGINALHEIGHT" val="124.5174"/>
  <p:tag name="ORIGINALWIDTH" val="1762.746"/>
  <p:tag name="LATEXADDIN" val="\documentclass{article}&#10;\usepackage[T1]{fontenc}&#10;\usepackage[utf8]{inputenc}&#10;\usepackage{amsmath,amssymb}&#10;\usepackage{lmodern}&#10;\pagestyle{empty}&#10;\begin{document}&#10;\[&#10;\det\boldsymbol{K}=2(\cos\lambda\cdot\cosh\lambda+1)=0&#10;\]&#10;\end{document}&#10;"/>
  <p:tag name="IGUANATEXSIZE" val="21"/>
  <p:tag name="IGUANATEXCURSOR" val="216"/>
  <p:tag name="TRANSPARENCY" val="True"/>
  <p:tag name="FILENAME" val=""/>
  <p:tag name="LATEXENGINEID" val="1"/>
  <p:tag name="TEMPFOLDER" val="D:\temp\"/>
  <p:tag name="LATEXFORMHEIGHT" val="312"/>
  <p:tag name="LATEXFORMWIDTH" val="384"/>
  <p:tag name="LATEXFORMWRAP" val="True"/>
  <p:tag name="BITMAPVECTOR" val="0"/>
</p:tagLst>
</file>

<file path=ppt/tags/tag3813.xml><?xml version="1.0" encoding="utf-8"?>
<p:tagLst xmlns:a="http://schemas.openxmlformats.org/drawingml/2006/main" xmlns:r="http://schemas.openxmlformats.org/officeDocument/2006/relationships" xmlns:p="http://schemas.openxmlformats.org/presentationml/2006/main">
  <p:tag name="OUTPUTDPI" val="1200"/>
  <p:tag name="ORIGINALHEIGHT" val="1234.672"/>
  <p:tag name="ORIGINALWIDTH" val="3405.475"/>
  <p:tag name="LATEXADDIN" val="\documentclass{article}&#10;\usepackage[T1]{fontenc}&#10;\usepackage[utf8]{inputenc}&#10;\usepackage{amsmath,amssymb}&#10;\usepackage{lmodern}&#10;\pagestyle{empty}&#10;\begin{document}&#10;\begin{align*}&#10;&amp;&#10;u(x,t)=\sum_{i=1}^{\infty}A_i\left[&#10;(\sin\lambda_i+\sinh\lambda_i)\left\{&#10;\cos\left(\frac{\lambda_i}{L}x\right)&#10;-&#10;\cosh\left(\frac{\lambda_i}{L}x\right)&#10;\right\}&#10;\right.\\&#10;&amp;\left.\quad\mbox{}&#10;-(\cos\lambda_i+\cosh\lambda_i)\left\{&#10;\sin\left(\frac{\lambda_i}{L}x\right)&#10;-&#10;\sinh\left(\frac{\lambda_i}{L}x\right)&#10;\right\}\right]&#10;\\&#10;&amp;\qquad\qquad\qquad&#10;\cdot\cos\left(\frac{\alpha \lambda_i^2}{L^2}t+\varphi_i\right),\\&#10;&amp;\lambda_i = \mbox{$i$-th positive solution of }\cos\lambda\cdot\cosh\lambda=-1&#10;\end{align*}&#10;\end{document}&#10;"/>
  <p:tag name="IGUANATEXSIZE" val="21"/>
  <p:tag name="IGUANATEXCURSOR" val="673"/>
  <p:tag name="TRANSPARENCY" val="True"/>
  <p:tag name="FILENAME" val=""/>
  <p:tag name="LATEXENGINEID" val="1"/>
  <p:tag name="TEMPFOLDER" val="D:\temp\"/>
  <p:tag name="LATEXFORMHEIGHT" val="312"/>
  <p:tag name="LATEXFORMWIDTH" val="384"/>
  <p:tag name="LATEXFORMWRAP" val="True"/>
  <p:tag name="BITMAPVECTOR" val="0"/>
</p:tagLst>
</file>

<file path=ppt/tags/tag3814.xml><?xml version="1.0" encoding="utf-8"?>
<p:tagLst xmlns:a="http://schemas.openxmlformats.org/drawingml/2006/main" xmlns:r="http://schemas.openxmlformats.org/officeDocument/2006/relationships" xmlns:p="http://schemas.openxmlformats.org/presentationml/2006/main">
  <p:tag name="ORIGINALHEIGHT" val="4.107162"/>
  <p:tag name="ORIGINALWIDTH" val="5.416686"/>
  <p:tag name="LATEXADDIN" val="\documentclass{article}&#10;\usepackage[T1]{fontenc}&#10;\usepackage[utf8]{inputenc}&#10;\usepackage{amsmath,amssymb}&#10;\usepackage{lmodern}&#10;\pagestyle{empty}&#10;\begin{document}&#10;\[&#10;\boldsymbol{K}\begin{pmatrix}C_1\\C_2\end{pmatrix}=0,\quad&#10;\boldsymbol{K}=\begin{bmatrix}&#10;-\cos\lambda-\cosh\lambda &amp; -\sin\lambda -\sinh\lambda\\&#10;\sin\lambda -\sinh\lambda &amp; -\cos\lambda-\cosh\lambda&#10;\end{bmatrix}&#10;\]&#10;\end{document}&#10;"/>
  <p:tag name="IGUANATEXSIZE" val="21"/>
  <p:tag name="IGUANATEXCURSOR" val="34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815.xml><?xml version="1.0" encoding="utf-8"?>
<p:tagLst xmlns:a="http://schemas.openxmlformats.org/drawingml/2006/main" xmlns:r="http://schemas.openxmlformats.org/officeDocument/2006/relationships" xmlns:p="http://schemas.openxmlformats.org/presentationml/2006/main">
  <p:tag name="ORIGINALHEIGHT" val="14.40477"/>
  <p:tag name="ORIGINALWIDTH" val="2.797638"/>
  <p:tag name="EMFCHILD" val="True"/>
</p:tagLst>
</file>

<file path=ppt/tags/tag3816.xml><?xml version="1.0" encoding="utf-8"?>
<p:tagLst xmlns:a="http://schemas.openxmlformats.org/drawingml/2006/main" xmlns:r="http://schemas.openxmlformats.org/officeDocument/2006/relationships" xmlns:p="http://schemas.openxmlformats.org/presentationml/2006/main">
  <p:tag name="ORIGINALHEIGHT" val="4.404763"/>
  <p:tag name="ORIGINALWIDTH" val="4.047619"/>
  <p:tag name="EMFCHILD" val="True"/>
</p:tagLst>
</file>

<file path=ppt/tags/tag3817.xml><?xml version="1.0" encoding="utf-8"?>
<p:tagLst xmlns:a="http://schemas.openxmlformats.org/drawingml/2006/main" xmlns:r="http://schemas.openxmlformats.org/officeDocument/2006/relationships" xmlns:p="http://schemas.openxmlformats.org/presentationml/2006/main">
  <p:tag name="ORIGINALHEIGHT" val="2.797639"/>
  <p:tag name="ORIGINALWIDTH" val="1.428571"/>
  <p:tag name="EMFCHILD" val="True"/>
</p:tagLst>
</file>

<file path=ppt/tags/tag3818.xml><?xml version="1.0" encoding="utf-8"?>
<p:tagLst xmlns:a="http://schemas.openxmlformats.org/drawingml/2006/main" xmlns:r="http://schemas.openxmlformats.org/officeDocument/2006/relationships" xmlns:p="http://schemas.openxmlformats.org/presentationml/2006/main">
  <p:tag name="ORIGINALHEIGHT" val="4.345258"/>
  <p:tag name="ORIGINALWIDTH" val="4.047619"/>
  <p:tag name="EMFCHILD" val="True"/>
</p:tagLst>
</file>

<file path=ppt/tags/tag3819.xml><?xml version="1.0" encoding="utf-8"?>
<p:tagLst xmlns:a="http://schemas.openxmlformats.org/drawingml/2006/main" xmlns:r="http://schemas.openxmlformats.org/officeDocument/2006/relationships" xmlns:p="http://schemas.openxmlformats.org/presentationml/2006/main">
  <p:tag name="ORIGINALHEIGHT" val="2.797639"/>
  <p:tag name="ORIGINALWIDTH" val="1.785714"/>
  <p:tag name="EMFCHILD" val="True"/>
</p:tagLst>
</file>

<file path=ppt/tags/tag382.xml><?xml version="1.0" encoding="utf-8"?>
<p:tagLst xmlns:a="http://schemas.openxmlformats.org/drawingml/2006/main" xmlns:r="http://schemas.openxmlformats.org/officeDocument/2006/relationships" xmlns:p="http://schemas.openxmlformats.org/presentationml/2006/main">
  <p:tag name="ORIGINALHEIGHT" val="5.238102"/>
  <p:tag name="ORIGINALWIDTH" val="17.5"/>
  <p:tag name="LATEXADDIN" val="\documentclass{article}&#10;\usepackage[T1]{fontenc}&#10;\usepackage[utf8]{inputenc}&#10;\usepackage{amsmath,amssymb}&#10;\usepackage{lmodern}&#10;\pagestyle{empty}&#10;\begin{document}&#10;$\lvert z \rvert &lt; 2/3$&#10;\end{document}&#10;"/>
  <p:tag name="IGUANATEXSIZE" val="21"/>
  <p:tag name="IGUANATEXCURSOR" val="180"/>
  <p:tag name="TRANSPARENCY" val="True"/>
  <p:tag name="FILENAME" val=""/>
  <p:tag name="LATEXENGINEID" val="1"/>
  <p:tag name="TEMPFOLDER" val="e:\temp\"/>
  <p:tag name="LATEXFORMHEIGHT" val="312"/>
  <p:tag name="LATEXFORMWIDTH" val="384"/>
  <p:tag name="LATEXFORMWRAP" val="True"/>
  <p:tag name="BITMAPVECTOR" val="1"/>
</p:tagLst>
</file>

<file path=ppt/tags/tag3820.xml><?xml version="1.0" encoding="utf-8"?>
<p:tagLst xmlns:a="http://schemas.openxmlformats.org/drawingml/2006/main" xmlns:r="http://schemas.openxmlformats.org/officeDocument/2006/relationships" xmlns:p="http://schemas.openxmlformats.org/presentationml/2006/main">
  <p:tag name="ORIGINALHEIGHT" val="14.40477"/>
  <p:tag name="ORIGINALWIDTH" val="2.797638"/>
  <p:tag name="EMFCHILD" val="True"/>
</p:tagLst>
</file>

<file path=ppt/tags/tag3821.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3822.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3823.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3824.xml><?xml version="1.0" encoding="utf-8"?>
<p:tagLst xmlns:a="http://schemas.openxmlformats.org/drawingml/2006/main" xmlns:r="http://schemas.openxmlformats.org/officeDocument/2006/relationships" xmlns:p="http://schemas.openxmlformats.org/presentationml/2006/main">
  <p:tag name="ORIGINALHEIGHT" val="4.107162"/>
  <p:tag name="ORIGINALWIDTH" val="5.416686"/>
  <p:tag name="EMFCHILD" val="True"/>
</p:tagLst>
</file>

<file path=ppt/tags/tag3825.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3826.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3827.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28.xml><?xml version="1.0" encoding="utf-8"?>
<p:tagLst xmlns:a="http://schemas.openxmlformats.org/drawingml/2006/main" xmlns:r="http://schemas.openxmlformats.org/officeDocument/2006/relationships" xmlns:p="http://schemas.openxmlformats.org/presentationml/2006/main">
  <p:tag name="ORIGINALHEIGHT" val="2.738096"/>
  <p:tag name="ORIGINALWIDTH" val="2.2024"/>
  <p:tag name="EMFCHILD" val="True"/>
</p:tagLst>
</file>

<file path=ppt/tags/tag3829.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83.xml><?xml version="1.0" encoding="utf-8"?>
<p:tagLst xmlns:a="http://schemas.openxmlformats.org/drawingml/2006/main" xmlns:r="http://schemas.openxmlformats.org/officeDocument/2006/relationships" xmlns:p="http://schemas.openxmlformats.org/presentationml/2006/main">
  <p:tag name="ORIGINALHEIGHT" val="10.65475"/>
  <p:tag name="ORIGINALWIDTH" val="28.51188"/>
  <p:tag name="LATEXADDIN" val="\documentclass{article}&#10;\usepackage[T1]{fontenc}&#10;\usepackage[utf8]{inputenc}&#10;\usepackage{amsmath,amssymb}&#10;\usepackage{lmodern}&#10;\pagestyle{empty}&#10;\begin{document}&#10;\begin{align*}&#10;x&gt;0 &amp;\rightarrow \dot{z}&gt;0\\&#10;x&lt;0 &amp;\rightarrow \dot{z}&lt;0&#10;\end{align*}&#10;\end{document}&#10;"/>
  <p:tag name="IGUANATEXSIZE" val="21"/>
  <p:tag name="IGUANATEXCURSOR" val="232"/>
  <p:tag name="TRANSPARENCY" val="True"/>
  <p:tag name="FILENAME" val=""/>
  <p:tag name="LATEXENGINEID" val="1"/>
  <p:tag name="TEMPFOLDER" val="e:\temp\"/>
  <p:tag name="LATEXFORMHEIGHT" val="312"/>
  <p:tag name="LATEXFORMWIDTH" val="384"/>
  <p:tag name="LATEXFORMWRAP" val="True"/>
  <p:tag name="BITMAPVECTOR" val="1"/>
</p:tagLst>
</file>

<file path=ppt/tags/tag3830.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31.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32.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33.xml><?xml version="1.0" encoding="utf-8"?>
<p:tagLst xmlns:a="http://schemas.openxmlformats.org/drawingml/2006/main" xmlns:r="http://schemas.openxmlformats.org/officeDocument/2006/relationships" xmlns:p="http://schemas.openxmlformats.org/presentationml/2006/main">
  <p:tag name="ORIGINALHEIGHT" val="2.738096"/>
  <p:tag name="ORIGINALWIDTH" val="2.142857"/>
  <p:tag name="EMFCHILD" val="True"/>
</p:tagLst>
</file>

<file path=ppt/tags/tag3834.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835.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36.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837.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38.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39.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4.xml><?xml version="1.0" encoding="utf-8"?>
<p:tagLst xmlns:a="http://schemas.openxmlformats.org/drawingml/2006/main" xmlns:r="http://schemas.openxmlformats.org/officeDocument/2006/relationships" xmlns:p="http://schemas.openxmlformats.org/presentationml/2006/main">
  <p:tag name="ORIGINALHEIGHT" val="5.59527"/>
  <p:tag name="ORIGINALWIDTH" val="25.23813"/>
  <p:tag name="LATEXADDIN" val="\documentclass{article}&#10;\usepackage[T1]{fontenc}&#10;\usepackage[utf8]{inputenc}&#10;\usepackage{amsmath,amssymb}&#10;\usepackage{lmodern}&#10;\pagestyle{empty}&#10;\begin{document}&#10;$z=x-x^3/3$&#10;\end{document}&#10;"/>
  <p:tag name="IGUANATEXSIZE" val="21"/>
  <p:tag name="IGUANATEXCURSOR" val="173"/>
  <p:tag name="TRANSPARENCY" val="True"/>
  <p:tag name="FILENAME" val=""/>
  <p:tag name="LATEXENGINEID" val="1"/>
  <p:tag name="TEMPFOLDER" val="e:\temp\"/>
  <p:tag name="LATEXFORMHEIGHT" val="312"/>
  <p:tag name="LATEXFORMWIDTH" val="384"/>
  <p:tag name="LATEXFORMWRAP" val="True"/>
  <p:tag name="BITMAPVECTOR" val="1"/>
</p:tagLst>
</file>

<file path=ppt/tags/tag3840.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841.xml><?xml version="1.0" encoding="utf-8"?>
<p:tagLst xmlns:a="http://schemas.openxmlformats.org/drawingml/2006/main" xmlns:r="http://schemas.openxmlformats.org/officeDocument/2006/relationships" xmlns:p="http://schemas.openxmlformats.org/presentationml/2006/main">
  <p:tag name="ORIGINALHEIGHT" val="2.678591"/>
  <p:tag name="ORIGINALWIDTH" val="2.857143"/>
  <p:tag name="EMFCHILD" val="True"/>
</p:tagLst>
</file>

<file path=ppt/tags/tag3842.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43.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44.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45.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846.xml><?xml version="1.0" encoding="utf-8"?>
<p:tagLst xmlns:a="http://schemas.openxmlformats.org/drawingml/2006/main" xmlns:r="http://schemas.openxmlformats.org/officeDocument/2006/relationships" xmlns:p="http://schemas.openxmlformats.org/presentationml/2006/main">
  <p:tag name="ORIGINALHEIGHT" val="2.678591"/>
  <p:tag name="ORIGINALWIDTH" val="2.857143"/>
  <p:tag name="EMFCHILD" val="True"/>
</p:tagLst>
</file>

<file path=ppt/tags/tag3847.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848.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49.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5.xml><?xml version="1.0" encoding="utf-8"?>
<p:tagLst xmlns:a="http://schemas.openxmlformats.org/drawingml/2006/main" xmlns:r="http://schemas.openxmlformats.org/officeDocument/2006/relationships" xmlns:p="http://schemas.openxmlformats.org/presentationml/2006/main">
  <p:tag name="ORIGINALHEIGHT" val="2.38095"/>
  <p:tag name="ORIGINALWIDTH" val="1.964304"/>
  <p:tag name="LATEXADDIN" val="\documentclass{article}&#10;\usepackage[T1]{fontenc}&#10;\usepackage[utf8]{inputenc}&#10;\usepackage{amsmath,amssymb}&#10;\usepackage{lmodern}&#10;\pagestyle{empty}&#10;\begin{document}&#10;$z=x-x^3/3$&#10;\end{document}&#10;"/>
  <p:tag name="IGUANATEXSIZE" val="21"/>
  <p:tag name="IGUANATEXCURSOR" val="173"/>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850.xml><?xml version="1.0" encoding="utf-8"?>
<p:tagLst xmlns:a="http://schemas.openxmlformats.org/drawingml/2006/main" xmlns:r="http://schemas.openxmlformats.org/officeDocument/2006/relationships" xmlns:p="http://schemas.openxmlformats.org/presentationml/2006/main">
  <p:tag name="ORIGINALHEIGHT" val="3.988115"/>
  <p:tag name="ORIGINALWIDTH" val="1.190476"/>
  <p:tag name="EMFCHILD" val="True"/>
</p:tagLst>
</file>

<file path=ppt/tags/tag3851.xml><?xml version="1.0" encoding="utf-8"?>
<p:tagLst xmlns:a="http://schemas.openxmlformats.org/drawingml/2006/main" xmlns:r="http://schemas.openxmlformats.org/officeDocument/2006/relationships" xmlns:p="http://schemas.openxmlformats.org/presentationml/2006/main">
  <p:tag name="ORIGINALHEIGHT" val="2.678591"/>
  <p:tag name="ORIGINALWIDTH" val="2.797638"/>
  <p:tag name="EMFCHILD" val="True"/>
</p:tagLst>
</file>

<file path=ppt/tags/tag3852.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53.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54.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55.xml><?xml version="1.0" encoding="utf-8"?>
<p:tagLst xmlns:a="http://schemas.openxmlformats.org/drawingml/2006/main" xmlns:r="http://schemas.openxmlformats.org/officeDocument/2006/relationships" xmlns:p="http://schemas.openxmlformats.org/presentationml/2006/main">
  <p:tag name="ORIGINALHEIGHT" val="3.988115"/>
  <p:tag name="ORIGINALWIDTH" val="1.250019"/>
  <p:tag name="EMFCHILD" val="True"/>
</p:tagLst>
</file>

<file path=ppt/tags/tag3856.xml><?xml version="1.0" encoding="utf-8"?>
<p:tagLst xmlns:a="http://schemas.openxmlformats.org/drawingml/2006/main" xmlns:r="http://schemas.openxmlformats.org/officeDocument/2006/relationships" xmlns:p="http://schemas.openxmlformats.org/presentationml/2006/main">
  <p:tag name="ORIGINALHEIGHT" val="2.678591"/>
  <p:tag name="ORIGINALWIDTH" val="2.797638"/>
  <p:tag name="EMFCHILD" val="True"/>
</p:tagLst>
</file>

<file path=ppt/tags/tag3857.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858.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59.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6.xml><?xml version="1.0" encoding="utf-8"?>
<p:tagLst xmlns:a="http://schemas.openxmlformats.org/drawingml/2006/main" xmlns:r="http://schemas.openxmlformats.org/officeDocument/2006/relationships" xmlns:p="http://schemas.openxmlformats.org/presentationml/2006/main">
  <p:tag name="ORIGINALHEIGHT" val="1.190475"/>
  <p:tag name="ORIGINALWIDTH" val="3.035733"/>
  <p:tag name="EMFCHILD" val="True"/>
</p:tagLst>
</file>

<file path=ppt/tags/tag3860.xml><?xml version="1.0" encoding="utf-8"?>
<p:tagLst xmlns:a="http://schemas.openxmlformats.org/drawingml/2006/main" xmlns:r="http://schemas.openxmlformats.org/officeDocument/2006/relationships" xmlns:p="http://schemas.openxmlformats.org/presentationml/2006/main">
  <p:tag name="ORIGINALHEIGHT" val="2.738096"/>
  <p:tag name="ORIGINALWIDTH" val="2.142857"/>
  <p:tag name="EMFCHILD" val="True"/>
</p:tagLst>
</file>

<file path=ppt/tags/tag3861.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862.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63.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64.xml><?xml version="1.0" encoding="utf-8"?>
<p:tagLst xmlns:a="http://schemas.openxmlformats.org/drawingml/2006/main" xmlns:r="http://schemas.openxmlformats.org/officeDocument/2006/relationships" xmlns:p="http://schemas.openxmlformats.org/presentationml/2006/main">
  <p:tag name="ORIGINALHEIGHT" val="0.2380953"/>
  <p:tag name="ORIGINALWIDTH" val="3.452381"/>
  <p:tag name="EMFCHILD" val="True"/>
</p:tagLst>
</file>

<file path=ppt/tags/tag3865.xml><?xml version="1.0" encoding="utf-8"?>
<p:tagLst xmlns:a="http://schemas.openxmlformats.org/drawingml/2006/main" xmlns:r="http://schemas.openxmlformats.org/officeDocument/2006/relationships" xmlns:p="http://schemas.openxmlformats.org/presentationml/2006/main">
  <p:tag name="ORIGINALHEIGHT" val="2.738096"/>
  <p:tag name="ORIGINALWIDTH" val="2.2024"/>
  <p:tag name="EMFCHILD" val="True"/>
</p:tagLst>
</file>

<file path=ppt/tags/tag3866.xml><?xml version="1.0" encoding="utf-8"?>
<p:tagLst xmlns:a="http://schemas.openxmlformats.org/drawingml/2006/main" xmlns:r="http://schemas.openxmlformats.org/officeDocument/2006/relationships" xmlns:p="http://schemas.openxmlformats.org/presentationml/2006/main">
  <p:tag name="ORIGINALHEIGHT" val="2.738096"/>
  <p:tag name="ORIGINALWIDTH" val="2.5"/>
  <p:tag name="EMFCHILD" val="True"/>
</p:tagLst>
</file>

<file path=ppt/tags/tag3867.xml><?xml version="1.0" encoding="utf-8"?>
<p:tagLst xmlns:a="http://schemas.openxmlformats.org/drawingml/2006/main" xmlns:r="http://schemas.openxmlformats.org/officeDocument/2006/relationships" xmlns:p="http://schemas.openxmlformats.org/presentationml/2006/main">
  <p:tag name="ORIGINALHEIGHT" val="2.738096"/>
  <p:tag name="ORIGINALWIDTH" val="1.845257"/>
  <p:tag name="EMFCHILD" val="True"/>
</p:tagLst>
</file>

<file path=ppt/tags/tag3868.xml><?xml version="1.0" encoding="utf-8"?>
<p:tagLst xmlns:a="http://schemas.openxmlformats.org/drawingml/2006/main" xmlns:r="http://schemas.openxmlformats.org/officeDocument/2006/relationships" xmlns:p="http://schemas.openxmlformats.org/presentationml/2006/main">
  <p:tag name="ORIGINALHEIGHT" val="4.166668"/>
  <p:tag name="ORIGINALWIDTH" val="2.857143"/>
  <p:tag name="EMFCHILD" val="True"/>
</p:tagLst>
</file>

<file path=ppt/tags/tag3869.xml><?xml version="1.0" encoding="utf-8"?>
<p:tagLst xmlns:a="http://schemas.openxmlformats.org/drawingml/2006/main" xmlns:r="http://schemas.openxmlformats.org/officeDocument/2006/relationships" xmlns:p="http://schemas.openxmlformats.org/presentationml/2006/main">
  <p:tag name="ORIGINALHEIGHT" val="4.22621"/>
  <p:tag name="ORIGINALWIDTH" val="2.797638"/>
  <p:tag name="EMFCHILD" val="True"/>
</p:tagLst>
</file>

<file path=ppt/tags/tag387.xml><?xml version="1.0" encoding="utf-8"?>
<p:tagLst xmlns:a="http://schemas.openxmlformats.org/drawingml/2006/main" xmlns:r="http://schemas.openxmlformats.org/officeDocument/2006/relationships" xmlns:p="http://schemas.openxmlformats.org/presentationml/2006/main">
  <p:tag name="ORIGINALHEIGHT" val="2.38095"/>
  <p:tag name="ORIGINALWIDTH" val="2.261904"/>
  <p:tag name="EMFCHILD" val="True"/>
</p:tagLst>
</file>

<file path=ppt/tags/tag3870.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3871.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LATEXADDIN" val="\documentclass{article}&#10;\usepackage[T1]{fontenc}&#10;\usepackage[utf8]{inputenc}&#10;\usepackage{amsmath,amssymb}&#10;\usepackage{lmodern}&#10;\pagestyle{empty}&#10;\begin{document}&#10;$C_1+C_3=0$, $C_2+C_4=0$&#10;\end{document}&#10;"/>
  <p:tag name="IGUANATEXSIZE" val="21"/>
  <p:tag name="IGUANATEXCURSOR" val="18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872.xml><?xml version="1.0" encoding="utf-8"?>
<p:tagLst xmlns:a="http://schemas.openxmlformats.org/drawingml/2006/main" xmlns:r="http://schemas.openxmlformats.org/officeDocument/2006/relationships" xmlns:p="http://schemas.openxmlformats.org/presentationml/2006/main">
  <p:tag name="ORIGINALHEIGHT" val="3.095234"/>
  <p:tag name="ORIGINALWIDTH" val="1.428571"/>
  <p:tag name="EMFCHILD" val="True"/>
</p:tagLst>
</file>

<file path=ppt/tags/tag3873.xml><?xml version="1.0" encoding="utf-8"?>
<p:tagLst xmlns:a="http://schemas.openxmlformats.org/drawingml/2006/main" xmlns:r="http://schemas.openxmlformats.org/officeDocument/2006/relationships" xmlns:p="http://schemas.openxmlformats.org/presentationml/2006/main">
  <p:tag name="ORIGINALHEIGHT" val="4.464298"/>
  <p:tag name="ORIGINALWIDTH" val="3.809523"/>
  <p:tag name="EMFCHILD" val="True"/>
</p:tagLst>
</file>

<file path=ppt/tags/tag3874.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875.xml><?xml version="1.0" encoding="utf-8"?>
<p:tagLst xmlns:a="http://schemas.openxmlformats.org/drawingml/2006/main" xmlns:r="http://schemas.openxmlformats.org/officeDocument/2006/relationships" xmlns:p="http://schemas.openxmlformats.org/presentationml/2006/main">
  <p:tag name="ORIGINALHEIGHT" val="3.214282"/>
  <p:tag name="ORIGINALWIDTH" val="1.845256"/>
  <p:tag name="EMFCHILD" val="True"/>
</p:tagLst>
</file>

<file path=ppt/tags/tag3876.xml><?xml version="1.0" encoding="utf-8"?>
<p:tagLst xmlns:a="http://schemas.openxmlformats.org/drawingml/2006/main" xmlns:r="http://schemas.openxmlformats.org/officeDocument/2006/relationships" xmlns:p="http://schemas.openxmlformats.org/presentationml/2006/main">
  <p:tag name="ORIGINALHEIGHT" val="1.547617"/>
  <p:tag name="ORIGINALWIDTH" val="3.809523"/>
  <p:tag name="EMFCHILD" val="True"/>
</p:tagLst>
</file>

<file path=ppt/tags/tag3877.xml><?xml version="1.0" encoding="utf-8"?>
<p:tagLst xmlns:a="http://schemas.openxmlformats.org/drawingml/2006/main" xmlns:r="http://schemas.openxmlformats.org/officeDocument/2006/relationships" xmlns:p="http://schemas.openxmlformats.org/presentationml/2006/main">
  <p:tag name="ORIGINALHEIGHT" val="4.642851"/>
  <p:tag name="ORIGINALWIDTH" val="2.380952"/>
  <p:tag name="EMFCHILD" val="True"/>
</p:tagLst>
</file>

<file path=ppt/tags/tag3878.xml><?xml version="1.0" encoding="utf-8"?>
<p:tagLst xmlns:a="http://schemas.openxmlformats.org/drawingml/2006/main" xmlns:r="http://schemas.openxmlformats.org/officeDocument/2006/relationships" xmlns:p="http://schemas.openxmlformats.org/presentationml/2006/main">
  <p:tag name="ORIGINALHEIGHT" val="2.023807"/>
  <p:tag name="ORIGINALWIDTH" val="0.7142855"/>
  <p:tag name="EMFCHILD" val="True"/>
</p:tagLst>
</file>

<file path=ppt/tags/tag3879.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88.xml><?xml version="1.0" encoding="utf-8"?>
<p:tagLst xmlns:a="http://schemas.openxmlformats.org/drawingml/2006/main" xmlns:r="http://schemas.openxmlformats.org/officeDocument/2006/relationships" xmlns:p="http://schemas.openxmlformats.org/presentationml/2006/main">
  <p:tag name="ORIGINALHEIGHT" val="0.238095"/>
  <p:tag name="ORIGINALWIDTH" val="2.738095"/>
  <p:tag name="EMFCHILD" val="True"/>
</p:tagLst>
</file>

<file path=ppt/tags/tag3880.xml><?xml version="1.0" encoding="utf-8"?>
<p:tagLst xmlns:a="http://schemas.openxmlformats.org/drawingml/2006/main" xmlns:r="http://schemas.openxmlformats.org/officeDocument/2006/relationships" xmlns:p="http://schemas.openxmlformats.org/presentationml/2006/main">
  <p:tag name="ORIGINALHEIGHT" val="3.095234"/>
  <p:tag name="ORIGINALWIDTH" val="1.726209"/>
  <p:tag name="EMFCHILD" val="True"/>
</p:tagLst>
</file>

<file path=ppt/tags/tag3881.xml><?xml version="1.0" encoding="utf-8"?>
<p:tagLst xmlns:a="http://schemas.openxmlformats.org/drawingml/2006/main" xmlns:r="http://schemas.openxmlformats.org/officeDocument/2006/relationships" xmlns:p="http://schemas.openxmlformats.org/presentationml/2006/main">
  <p:tag name="ORIGINALHEIGHT" val="4.464298"/>
  <p:tag name="ORIGINALWIDTH" val="3.809523"/>
  <p:tag name="EMFCHILD" val="True"/>
</p:tagLst>
</file>

<file path=ppt/tags/tag3882.xml><?xml version="1.0" encoding="utf-8"?>
<p:tagLst xmlns:a="http://schemas.openxmlformats.org/drawingml/2006/main" xmlns:r="http://schemas.openxmlformats.org/officeDocument/2006/relationships" xmlns:p="http://schemas.openxmlformats.org/presentationml/2006/main">
  <p:tag name="ORIGINALHEIGHT" val="4.880946"/>
  <p:tag name="ORIGINALWIDTH" val="4.047618"/>
  <p:tag name="EMFCHILD" val="True"/>
</p:tagLst>
</file>

<file path=ppt/tags/tag3883.xml><?xml version="1.0" encoding="utf-8"?>
<p:tagLst xmlns:a="http://schemas.openxmlformats.org/drawingml/2006/main" xmlns:r="http://schemas.openxmlformats.org/officeDocument/2006/relationships" xmlns:p="http://schemas.openxmlformats.org/presentationml/2006/main">
  <p:tag name="ORIGINALHEIGHT" val="3.154777"/>
  <p:tag name="ORIGINALWIDTH" val="1.964304"/>
  <p:tag name="EMFCHILD" val="True"/>
</p:tagLst>
</file>

<file path=ppt/tags/tag3884.xml><?xml version="1.0" encoding="utf-8"?>
<p:tagLst xmlns:a="http://schemas.openxmlformats.org/drawingml/2006/main" xmlns:r="http://schemas.openxmlformats.org/officeDocument/2006/relationships" xmlns:p="http://schemas.openxmlformats.org/presentationml/2006/main">
  <p:tag name="ORIGINALHEIGHT" val="1.547617"/>
  <p:tag name="ORIGINALWIDTH" val="3.809523"/>
  <p:tag name="EMFCHILD" val="True"/>
</p:tagLst>
</file>

<file path=ppt/tags/tag3885.xml><?xml version="1.0" encoding="utf-8"?>
<p:tagLst xmlns:a="http://schemas.openxmlformats.org/drawingml/2006/main" xmlns:r="http://schemas.openxmlformats.org/officeDocument/2006/relationships" xmlns:p="http://schemas.openxmlformats.org/presentationml/2006/main">
  <p:tag name="ORIGINALHEIGHT" val="4.642851"/>
  <p:tag name="ORIGINALWIDTH" val="2.380952"/>
  <p:tag name="EMFCHILD" val="True"/>
</p:tagLst>
</file>

<file path=ppt/tags/tag3886.xml><?xml version="1.0" encoding="utf-8"?>
<p:tagLst xmlns:a="http://schemas.openxmlformats.org/drawingml/2006/main" xmlns:r="http://schemas.openxmlformats.org/officeDocument/2006/relationships" xmlns:p="http://schemas.openxmlformats.org/presentationml/2006/main">
  <p:tag name="ORIGINALHEIGHT" val="4.523805"/>
  <p:tag name="ORIGINALWIDTH" val="3.333333"/>
  <p:tag name="LATEXADDIN" val="\documentclass{article}&#10;\usepackage[T1]{fontenc}&#10;\usepackage[utf8]{inputenc}&#10;\usepackage{amsmath,amssymb}&#10;\usepackage{lmodern}&#10;\pagestyle{empty}&#10;\begin{document}&#10;$\Xi(0)=0$, $\Xi'(0)=0$, $\Xi''(L)=0$, $\Xi'''(L)=0$&#10;\end{document}&#10;"/>
  <p:tag name="IGUANATEXSIZE" val="21"/>
  <p:tag name="IGUANATEXCURSOR" val="20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887.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888.xml><?xml version="1.0" encoding="utf-8"?>
<p:tagLst xmlns:a="http://schemas.openxmlformats.org/drawingml/2006/main" xmlns:r="http://schemas.openxmlformats.org/officeDocument/2006/relationships" xmlns:p="http://schemas.openxmlformats.org/presentationml/2006/main">
  <p:tag name="ORIGINALHEIGHT" val="4.583347"/>
  <p:tag name="ORIGINALWIDTH" val="2.380953"/>
  <p:tag name="EMFCHILD" val="True"/>
</p:tagLst>
</file>

<file path=ppt/tags/tag3889.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89.xml><?xml version="1.0" encoding="utf-8"?>
<p:tagLst xmlns:a="http://schemas.openxmlformats.org/drawingml/2006/main" xmlns:r="http://schemas.openxmlformats.org/officeDocument/2006/relationships" xmlns:p="http://schemas.openxmlformats.org/presentationml/2006/main">
  <p:tag name="ORIGINALHEIGHT" val="2.38095"/>
  <p:tag name="ORIGINALWIDTH" val="2.261904"/>
  <p:tag name="EMFCHILD" val="True"/>
</p:tagLst>
</file>

<file path=ppt/tags/tag3890.xml><?xml version="1.0" encoding="utf-8"?>
<p:tagLst xmlns:a="http://schemas.openxmlformats.org/drawingml/2006/main" xmlns:r="http://schemas.openxmlformats.org/officeDocument/2006/relationships" xmlns:p="http://schemas.openxmlformats.org/presentationml/2006/main">
  <p:tag name="ORIGINALHEIGHT" val="1.547618"/>
  <p:tag name="ORIGINALWIDTH" val="3.750019"/>
  <p:tag name="EMFCHILD" val="True"/>
</p:tagLst>
</file>

<file path=ppt/tags/tag3891.xml><?xml version="1.0" encoding="utf-8"?>
<p:tagLst xmlns:a="http://schemas.openxmlformats.org/drawingml/2006/main" xmlns:r="http://schemas.openxmlformats.org/officeDocument/2006/relationships" xmlns:p="http://schemas.openxmlformats.org/presentationml/2006/main">
  <p:tag name="ORIGINALHEIGHT" val="4.583347"/>
  <p:tag name="ORIGINALWIDTH" val="2.380953"/>
  <p:tag name="EMFCHILD" val="True"/>
</p:tagLst>
</file>

<file path=ppt/tags/tag3892.xml><?xml version="1.0" encoding="utf-8"?>
<p:tagLst xmlns:a="http://schemas.openxmlformats.org/drawingml/2006/main" xmlns:r="http://schemas.openxmlformats.org/officeDocument/2006/relationships" xmlns:p="http://schemas.openxmlformats.org/presentationml/2006/main">
  <p:tag name="ORIGINALHEIGHT" val="2.023808"/>
  <p:tag name="ORIGINALWIDTH" val="0.6547807"/>
  <p:tag name="EMFCHILD" val="True"/>
</p:tagLst>
</file>

<file path=ppt/tags/tag3893.xml><?xml version="1.0" encoding="utf-8"?>
<p:tagLst xmlns:a="http://schemas.openxmlformats.org/drawingml/2006/main" xmlns:r="http://schemas.openxmlformats.org/officeDocument/2006/relationships" xmlns:p="http://schemas.openxmlformats.org/presentationml/2006/main">
  <p:tag name="ORIGINALHEIGHT" val="4.523805"/>
  <p:tag name="ORIGINALWIDTH" val="3.273829"/>
  <p:tag name="EMFCHILD" val="True"/>
</p:tagLst>
</file>

<file path=ppt/tags/tag3894.xml><?xml version="1.0" encoding="utf-8"?>
<p:tagLst xmlns:a="http://schemas.openxmlformats.org/drawingml/2006/main" xmlns:r="http://schemas.openxmlformats.org/officeDocument/2006/relationships" xmlns:p="http://schemas.openxmlformats.org/presentationml/2006/main">
  <p:tag name="ORIGINALHEIGHT" val="2.440493"/>
  <p:tag name="ORIGINALWIDTH" val="1.011924"/>
  <p:tag name="EMFCHILD" val="True"/>
</p:tagLst>
</file>

<file path=ppt/tags/tag3895.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896.xml><?xml version="1.0" encoding="utf-8"?>
<p:tagLst xmlns:a="http://schemas.openxmlformats.org/drawingml/2006/main" xmlns:r="http://schemas.openxmlformats.org/officeDocument/2006/relationships" xmlns:p="http://schemas.openxmlformats.org/presentationml/2006/main">
  <p:tag name="ORIGINALHEIGHT" val="4.583347"/>
  <p:tag name="ORIGINALWIDTH" val="2.380953"/>
  <p:tag name="EMFCHILD" val="True"/>
</p:tagLst>
</file>

<file path=ppt/tags/tag3897.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898.xml><?xml version="1.0" encoding="utf-8"?>
<p:tagLst xmlns:a="http://schemas.openxmlformats.org/drawingml/2006/main" xmlns:r="http://schemas.openxmlformats.org/officeDocument/2006/relationships" xmlns:p="http://schemas.openxmlformats.org/presentationml/2006/main">
  <p:tag name="ORIGINALHEIGHT" val="1.547618"/>
  <p:tag name="ORIGINALWIDTH" val="3.750019"/>
  <p:tag name="EMFCHILD" val="True"/>
</p:tagLst>
</file>

<file path=ppt/tags/tag3899.xml><?xml version="1.0" encoding="utf-8"?>
<p:tagLst xmlns:a="http://schemas.openxmlformats.org/drawingml/2006/main" xmlns:r="http://schemas.openxmlformats.org/officeDocument/2006/relationships" xmlns:p="http://schemas.openxmlformats.org/presentationml/2006/main">
  <p:tag name="ORIGINALHEIGHT" val="4.583347"/>
  <p:tag name="ORIGINALWIDTH" val="2.380953"/>
  <p:tag name="EMFCHILD" val="True"/>
</p:tagLst>
</file>

<file path=ppt/tags/tag39.xml><?xml version="1.0" encoding="utf-8"?>
<p:tagLst xmlns:a="http://schemas.openxmlformats.org/drawingml/2006/main" xmlns:r="http://schemas.openxmlformats.org/officeDocument/2006/relationships" xmlns:p="http://schemas.openxmlformats.org/presentationml/2006/main">
  <p:tag name="ORIGINALHEIGHT" val="6.653239"/>
  <p:tag name="ORIGINALWIDTH" val="1.532258"/>
  <p:tag name="EMFCHILD" val="True"/>
</p:tagLst>
</file>

<file path=ppt/tags/tag390.xml><?xml version="1.0" encoding="utf-8"?>
<p:tagLst xmlns:a="http://schemas.openxmlformats.org/drawingml/2006/main" xmlns:r="http://schemas.openxmlformats.org/officeDocument/2006/relationships" xmlns:p="http://schemas.openxmlformats.org/presentationml/2006/main">
  <p:tag name="ORIGINALHEIGHT" val="2.499997"/>
  <p:tag name="ORIGINALWIDTH" val="1.488114"/>
  <p:tag name="EMFCHILD" val="True"/>
</p:tagLst>
</file>

<file path=ppt/tags/tag3900.xml><?xml version="1.0" encoding="utf-8"?>
<p:tagLst xmlns:a="http://schemas.openxmlformats.org/drawingml/2006/main" xmlns:r="http://schemas.openxmlformats.org/officeDocument/2006/relationships" xmlns:p="http://schemas.openxmlformats.org/presentationml/2006/main">
  <p:tag name="ORIGINALHEIGHT" val="2.023808"/>
  <p:tag name="ORIGINALWIDTH" val="0.6547807"/>
  <p:tag name="EMFCHILD" val="True"/>
</p:tagLst>
</file>

<file path=ppt/tags/tag3901.xml><?xml version="1.0" encoding="utf-8"?>
<p:tagLst xmlns:a="http://schemas.openxmlformats.org/drawingml/2006/main" xmlns:r="http://schemas.openxmlformats.org/officeDocument/2006/relationships" xmlns:p="http://schemas.openxmlformats.org/presentationml/2006/main">
  <p:tag name="ORIGINALHEIGHT" val="4.523805"/>
  <p:tag name="ORIGINALWIDTH" val="3.273829"/>
  <p:tag name="EMFCHILD" val="True"/>
</p:tagLst>
</file>

<file path=ppt/tags/tag3902.xml><?xml version="1.0" encoding="utf-8"?>
<p:tagLst xmlns:a="http://schemas.openxmlformats.org/drawingml/2006/main" xmlns:r="http://schemas.openxmlformats.org/officeDocument/2006/relationships" xmlns:p="http://schemas.openxmlformats.org/presentationml/2006/main">
  <p:tag name="ORIGINALHEIGHT" val="2.440493"/>
  <p:tag name="ORIGINALWIDTH" val="0.952381"/>
  <p:tag name="EMFCHILD" val="True"/>
</p:tagLst>
</file>

<file path=ppt/tags/tag3903.xml><?xml version="1.0" encoding="utf-8"?>
<p:tagLst xmlns:a="http://schemas.openxmlformats.org/drawingml/2006/main" xmlns:r="http://schemas.openxmlformats.org/officeDocument/2006/relationships" xmlns:p="http://schemas.openxmlformats.org/presentationml/2006/main">
  <p:tag name="ORIGINALHEIGHT" val="2.440493"/>
  <p:tag name="ORIGINALWIDTH" val="0.952381"/>
  <p:tag name="EMFCHILD" val="True"/>
</p:tagLst>
</file>

<file path=ppt/tags/tag3904.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905.xml><?xml version="1.0" encoding="utf-8"?>
<p:tagLst xmlns:a="http://schemas.openxmlformats.org/drawingml/2006/main" xmlns:r="http://schemas.openxmlformats.org/officeDocument/2006/relationships" xmlns:p="http://schemas.openxmlformats.org/presentationml/2006/main">
  <p:tag name="ORIGINALHEIGHT" val="4.583347"/>
  <p:tag name="ORIGINALWIDTH" val="3.392876"/>
  <p:tag name="EMFCHILD" val="True"/>
</p:tagLst>
</file>

<file path=ppt/tags/tag3906.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907.xml><?xml version="1.0" encoding="utf-8"?>
<p:tagLst xmlns:a="http://schemas.openxmlformats.org/drawingml/2006/main" xmlns:r="http://schemas.openxmlformats.org/officeDocument/2006/relationships" xmlns:p="http://schemas.openxmlformats.org/presentationml/2006/main">
  <p:tag name="ORIGINALHEIGHT" val="1.547618"/>
  <p:tag name="ORIGINALWIDTH" val="3.750019"/>
  <p:tag name="EMFCHILD" val="True"/>
</p:tagLst>
</file>

<file path=ppt/tags/tag3908.xml><?xml version="1.0" encoding="utf-8"?>
<p:tagLst xmlns:a="http://schemas.openxmlformats.org/drawingml/2006/main" xmlns:r="http://schemas.openxmlformats.org/officeDocument/2006/relationships" xmlns:p="http://schemas.openxmlformats.org/presentationml/2006/main">
  <p:tag name="ORIGINALHEIGHT" val="4.583347"/>
  <p:tag name="ORIGINALWIDTH" val="2.440495"/>
  <p:tag name="EMFCHILD" val="True"/>
</p:tagLst>
</file>

<file path=ppt/tags/tag3909.xml><?xml version="1.0" encoding="utf-8"?>
<p:tagLst xmlns:a="http://schemas.openxmlformats.org/drawingml/2006/main" xmlns:r="http://schemas.openxmlformats.org/officeDocument/2006/relationships" xmlns:p="http://schemas.openxmlformats.org/presentationml/2006/main">
  <p:tag name="ORIGINALHEIGHT" val="2.023808"/>
  <p:tag name="ORIGINALWIDTH" val="0.7142857"/>
  <p:tag name="EMFCHILD" val="True"/>
</p:tagLst>
</file>

<file path=ppt/tags/tag391.xml><?xml version="1.0" encoding="utf-8"?>
<p:tagLst xmlns:a="http://schemas.openxmlformats.org/drawingml/2006/main" xmlns:r="http://schemas.openxmlformats.org/officeDocument/2006/relationships" xmlns:p="http://schemas.openxmlformats.org/presentationml/2006/main">
  <p:tag name="ORIGINALHEIGHT" val="5.178585"/>
  <p:tag name="ORIGINALWIDTH" val="1.726209"/>
  <p:tag name="EMFCHILD" val="True"/>
</p:tagLst>
</file>

<file path=ppt/tags/tag3910.xml><?xml version="1.0" encoding="utf-8"?>
<p:tagLst xmlns:a="http://schemas.openxmlformats.org/drawingml/2006/main" xmlns:r="http://schemas.openxmlformats.org/officeDocument/2006/relationships" xmlns:p="http://schemas.openxmlformats.org/presentationml/2006/main">
  <p:tag name="ORIGINALHEIGHT" val="4.523805"/>
  <p:tag name="ORIGINALWIDTH" val="3.333333"/>
  <p:tag name="EMFCHILD" val="True"/>
</p:tagLst>
</file>

<file path=ppt/tags/tag3911.xml><?xml version="1.0" encoding="utf-8"?>
<p:tagLst xmlns:a="http://schemas.openxmlformats.org/drawingml/2006/main" xmlns:r="http://schemas.openxmlformats.org/officeDocument/2006/relationships" xmlns:p="http://schemas.openxmlformats.org/presentationml/2006/main">
  <p:tag name="ORIGINALHEIGHT" val="2.440493"/>
  <p:tag name="ORIGINALWIDTH" val="1.011924"/>
  <p:tag name="EMFCHILD" val="True"/>
</p:tagLst>
</file>

<file path=ppt/tags/tag3912.xml><?xml version="1.0" encoding="utf-8"?>
<p:tagLst xmlns:a="http://schemas.openxmlformats.org/drawingml/2006/main" xmlns:r="http://schemas.openxmlformats.org/officeDocument/2006/relationships" xmlns:p="http://schemas.openxmlformats.org/presentationml/2006/main">
  <p:tag name="ORIGINALHEIGHT" val="2.440493"/>
  <p:tag name="ORIGINALWIDTH" val="1.011924"/>
  <p:tag name="EMFCHILD" val="True"/>
</p:tagLst>
</file>

<file path=ppt/tags/tag3913.xml><?xml version="1.0" encoding="utf-8"?>
<p:tagLst xmlns:a="http://schemas.openxmlformats.org/drawingml/2006/main" xmlns:r="http://schemas.openxmlformats.org/officeDocument/2006/relationships" xmlns:p="http://schemas.openxmlformats.org/presentationml/2006/main">
  <p:tag name="ORIGINALHEIGHT" val="2.440493"/>
  <p:tag name="ORIGINALWIDTH" val="1.011924"/>
  <p:tag name="EMFCHILD" val="True"/>
</p:tagLst>
</file>

<file path=ppt/tags/tag3914.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915.xml><?xml version="1.0" encoding="utf-8"?>
<p:tagLst xmlns:a="http://schemas.openxmlformats.org/drawingml/2006/main" xmlns:r="http://schemas.openxmlformats.org/officeDocument/2006/relationships" xmlns:p="http://schemas.openxmlformats.org/presentationml/2006/main">
  <p:tag name="ORIGINALHEIGHT" val="4.583347"/>
  <p:tag name="ORIGINALWIDTH" val="3.452381"/>
  <p:tag name="EMFCHILD" val="True"/>
</p:tagLst>
</file>

<file path=ppt/tags/tag3916.xml><?xml version="1.0" encoding="utf-8"?>
<p:tagLst xmlns:a="http://schemas.openxmlformats.org/drawingml/2006/main" xmlns:r="http://schemas.openxmlformats.org/officeDocument/2006/relationships" xmlns:p="http://schemas.openxmlformats.org/presentationml/2006/main">
  <p:tag name="ORIGINALHEIGHT" val="6.726202"/>
  <p:tag name="ORIGINALWIDTH" val="1.309524"/>
  <p:tag name="EMFCHILD" val="True"/>
</p:tagLst>
</file>

<file path=ppt/tags/tag3917.xml><?xml version="1.0" encoding="utf-8"?>
<p:tagLst xmlns:a="http://schemas.openxmlformats.org/drawingml/2006/main" xmlns:r="http://schemas.openxmlformats.org/officeDocument/2006/relationships" xmlns:p="http://schemas.openxmlformats.org/presentationml/2006/main">
  <p:tag name="ORIGINALHEIGHT" val="1.547618"/>
  <p:tag name="ORIGINALWIDTH" val="3.750019"/>
  <p:tag name="EMFCHILD" val="True"/>
</p:tagLst>
</file>

<file path=ppt/tags/tag3918.xml><?xml version="1.0" encoding="utf-8"?>
<p:tagLst xmlns:a="http://schemas.openxmlformats.org/drawingml/2006/main" xmlns:r="http://schemas.openxmlformats.org/officeDocument/2006/relationships" xmlns:p="http://schemas.openxmlformats.org/presentationml/2006/main">
  <p:tag name="ORIGINALHEIGHT" val="4.583347"/>
  <p:tag name="ORIGINALWIDTH" val="2.380953"/>
  <p:tag name="EMFCHILD" val="True"/>
</p:tagLst>
</file>

<file path=ppt/tags/tag3919.xml><?xml version="1.0" encoding="utf-8"?>
<p:tagLst xmlns:a="http://schemas.openxmlformats.org/drawingml/2006/main" xmlns:r="http://schemas.openxmlformats.org/officeDocument/2006/relationships" xmlns:p="http://schemas.openxmlformats.org/presentationml/2006/main">
  <p:tag name="ORIGINALHEIGHT" val="5.059532"/>
  <p:tag name="ORIGINALWIDTH" val="45.89287"/>
  <p:tag name="LATEXADDIN" val="\documentclass{article}&#10;\usepackage[T1]{fontenc}&#10;\usepackage[utf8]{inputenc}&#10;\usepackage{amsmath,amssymb}&#10;\usepackage{lmodern}&#10;\pagestyle{empty}&#10;\begin{document}&#10;$\cos\lambda\cdot\cosh\lambda=-1$&#10;\end{document}&#10;"/>
  <p:tag name="IGUANATEXSIZE" val="21"/>
  <p:tag name="IGUANATEXCURSOR" val="193"/>
  <p:tag name="TRANSPARENCY" val="True"/>
  <p:tag name="FILENAME" val=""/>
  <p:tag name="LATEXENGINEID" val="1"/>
  <p:tag name="TEMPFOLDER" val="D:\temp\"/>
  <p:tag name="LATEXFORMHEIGHT" val="312"/>
  <p:tag name="LATEXFORMWIDTH" val="384"/>
  <p:tag name="LATEXFORMWRAP" val="True"/>
  <p:tag name="BITMAPVECTOR" val="1"/>
</p:tagLst>
</file>

<file path=ppt/tags/tag392.xml><?xml version="1.0" encoding="utf-8"?>
<p:tagLst xmlns:a="http://schemas.openxmlformats.org/drawingml/2006/main" xmlns:r="http://schemas.openxmlformats.org/officeDocument/2006/relationships" xmlns:p="http://schemas.openxmlformats.org/presentationml/2006/main">
  <p:tag name="ORIGINALHEIGHT" val="3.571425"/>
  <p:tag name="ORIGINALWIDTH" val="1.845256"/>
  <p:tag name="EMFCHILD" val="True"/>
</p:tagLst>
</file>

<file path=ppt/tags/tag3920.xml><?xml version="1.0" encoding="utf-8"?>
<p:tagLst xmlns:a="http://schemas.openxmlformats.org/drawingml/2006/main" xmlns:r="http://schemas.openxmlformats.org/officeDocument/2006/relationships" xmlns:p="http://schemas.openxmlformats.org/presentationml/2006/main">
  <p:tag name="ORIGINALHEIGHT" val="5.952387"/>
  <p:tag name="ORIGINALWIDTH" val="148.0952"/>
  <p:tag name="LATEXADDIN" val="\documentclass{article}&#10;\usepackage[T1]{fontenc}&#10;\usepackage[utf8]{inputenc}&#10;\usepackage{amsmath,amssymb}&#10;\usepackage{lmodern}&#10;\pagestyle{empty}&#10;\begin{document}&#10;$\lambda_1=1.87510$, $\lambda_2=4.69409$, $\lambda_3=7.85476$, $\lambda_4=10.99554$,\ldots&#10;\end{document}&#10;"/>
  <p:tag name="IGUANATEXSIZE" val="21"/>
  <p:tag name="IGUANATEXCURSOR" val="244"/>
  <p:tag name="TRANSPARENCY" val="True"/>
  <p:tag name="FILENAME" val=""/>
  <p:tag name="LATEXENGINEID" val="1"/>
  <p:tag name="TEMPFOLDER" val="D:\temp\"/>
  <p:tag name="LATEXFORMHEIGHT" val="312"/>
  <p:tag name="LATEXFORMWIDTH" val="384"/>
  <p:tag name="LATEXFORMWRAP" val="True"/>
  <p:tag name="BITMAPVECTOR" val="1"/>
</p:tagLst>
</file>

<file path=ppt/tags/tag3921.xml><?xml version="1.0" encoding="utf-8"?>
<p:tagLst xmlns:a="http://schemas.openxmlformats.org/drawingml/2006/main" xmlns:r="http://schemas.openxmlformats.org/officeDocument/2006/relationships" xmlns:p="http://schemas.openxmlformats.org/presentationml/2006/main">
  <p:tag name="ORIGINALHEIGHT" val="4.702404"/>
  <p:tag name="ORIGINALWIDTH" val="2.797637"/>
  <p:tag name="LATEXADDIN" val="\documentclass{article}&#10;\usepackage[T1]{fontenc}&#10;\usepackage[utf8]{inputenc}&#10;\usepackage{amsmath,amssymb}&#10;\usepackage{lmodern}&#10;\pagestyle{empty}&#10;\begin{document}&#10;$\lambda_1=1.87510$, $\lambda_2=4.69409$, $\lambda_3=7.85476$, $\lambda_4=10.99554$,\ldots&#10;\end{document}&#10;"/>
  <p:tag name="IGUANATEXSIZE" val="21"/>
  <p:tag name="IGUANATEXCURSOR" val="24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922.xml><?xml version="1.0" encoding="utf-8"?>
<p:tagLst xmlns:a="http://schemas.openxmlformats.org/drawingml/2006/main" xmlns:r="http://schemas.openxmlformats.org/officeDocument/2006/relationships" xmlns:p="http://schemas.openxmlformats.org/presentationml/2006/main">
  <p:tag name="ORIGINALHEIGHT" val="3.154784"/>
  <p:tag name="ORIGINALWIDTH" val="1.428571"/>
  <p:tag name="EMFCHILD" val="True"/>
</p:tagLst>
</file>

<file path=ppt/tags/tag3923.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8"/>
  <p:tag name="EMFCHILD" val="True"/>
</p:tagLst>
</file>

<file path=ppt/tags/tag3924.xml><?xml version="1.0" encoding="utf-8"?>
<p:tagLst xmlns:a="http://schemas.openxmlformats.org/drawingml/2006/main" xmlns:r="http://schemas.openxmlformats.org/officeDocument/2006/relationships" xmlns:p="http://schemas.openxmlformats.org/presentationml/2006/main">
  <p:tag name="ORIGINALHEIGHT" val="4.464309"/>
  <p:tag name="ORIGINALWIDTH" val="1.845256"/>
  <p:tag name="EMFCHILD" val="True"/>
</p:tagLst>
</file>

<file path=ppt/tags/tag3925.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26.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27.xml><?xml version="1.0" encoding="utf-8"?>
<p:tagLst xmlns:a="http://schemas.openxmlformats.org/drawingml/2006/main" xmlns:r="http://schemas.openxmlformats.org/officeDocument/2006/relationships" xmlns:p="http://schemas.openxmlformats.org/presentationml/2006/main">
  <p:tag name="ORIGINALHEIGHT" val="4.642862"/>
  <p:tag name="ORIGINALWIDTH" val="2.440495"/>
  <p:tag name="EMFCHILD" val="True"/>
</p:tagLst>
</file>

<file path=ppt/tags/tag3928.xml><?xml version="1.0" encoding="utf-8"?>
<p:tagLst xmlns:a="http://schemas.openxmlformats.org/drawingml/2006/main" xmlns:r="http://schemas.openxmlformats.org/officeDocument/2006/relationships" xmlns:p="http://schemas.openxmlformats.org/presentationml/2006/main">
  <p:tag name="ORIGINALHEIGHT" val="4.583357"/>
  <p:tag name="ORIGINALWIDTH" val="2.261904"/>
  <p:tag name="EMFCHILD" val="True"/>
</p:tagLst>
</file>

<file path=ppt/tags/tag3929.xml><?xml version="1.0" encoding="utf-8"?>
<p:tagLst xmlns:a="http://schemas.openxmlformats.org/drawingml/2006/main" xmlns:r="http://schemas.openxmlformats.org/officeDocument/2006/relationships" xmlns:p="http://schemas.openxmlformats.org/presentationml/2006/main">
  <p:tag name="ORIGINALHEIGHT" val="4.464309"/>
  <p:tag name="ORIGINALWIDTH" val="1.904762"/>
  <p:tag name="EMFCHILD" val="True"/>
</p:tagLst>
</file>

<file path=ppt/tags/tag393.xml><?xml version="1.0" encoding="utf-8"?>
<p:tagLst xmlns:a="http://schemas.openxmlformats.org/drawingml/2006/main" xmlns:r="http://schemas.openxmlformats.org/officeDocument/2006/relationships" xmlns:p="http://schemas.openxmlformats.org/presentationml/2006/main">
  <p:tag name="ORIGINALHEIGHT" val="2.202363"/>
  <p:tag name="ORIGINALWIDTH" val="2.321409"/>
  <p:tag name="LATEXADDIN" val="\documentclass{article}&#10;\usepackage[T1]{fontenc}&#10;\usepackage[utf8]{inputenc}&#10;\usepackage{amsmath,amssymb}&#10;\usepackage{lmodern}&#10;\pagestyle{empty}&#10;\begin{document}&#10;\begin{align*}&#10;x&gt;0 &amp;\rightarrow \dot{z}&gt;0\\&#10;x&lt;0 &amp;\rightarrow \dot{z}&lt;0&#10;\end{align*}&#10;\end{document}&#10;"/>
  <p:tag name="IGUANATEXSIZE" val="21"/>
  <p:tag name="IGUANATEXCURSOR" val="232"/>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3930.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31.xml><?xml version="1.0" encoding="utf-8"?>
<p:tagLst xmlns:a="http://schemas.openxmlformats.org/drawingml/2006/main" xmlns:r="http://schemas.openxmlformats.org/officeDocument/2006/relationships" xmlns:p="http://schemas.openxmlformats.org/presentationml/2006/main">
  <p:tag name="ORIGINALHEIGHT" val="2.023812"/>
  <p:tag name="ORIGINALWIDTH" val="0.6547805"/>
  <p:tag name="EMFCHILD" val="True"/>
</p:tagLst>
</file>

<file path=ppt/tags/tag3932.xml><?xml version="1.0" encoding="utf-8"?>
<p:tagLst xmlns:a="http://schemas.openxmlformats.org/drawingml/2006/main" xmlns:r="http://schemas.openxmlformats.org/officeDocument/2006/relationships" xmlns:p="http://schemas.openxmlformats.org/presentationml/2006/main">
  <p:tag name="ORIGINALHEIGHT" val="4.702404"/>
  <p:tag name="ORIGINALWIDTH" val="2.797637"/>
  <p:tag name="EMFCHILD" val="True"/>
</p:tagLst>
</file>

<file path=ppt/tags/tag3933.xml><?xml version="1.0" encoding="utf-8"?>
<p:tagLst xmlns:a="http://schemas.openxmlformats.org/drawingml/2006/main" xmlns:r="http://schemas.openxmlformats.org/officeDocument/2006/relationships" xmlns:p="http://schemas.openxmlformats.org/presentationml/2006/main">
  <p:tag name="ORIGINALHEIGHT" val="3.154784"/>
  <p:tag name="ORIGINALWIDTH" val="1.785714"/>
  <p:tag name="EMFCHILD" val="True"/>
</p:tagLst>
</file>

<file path=ppt/tags/tag3934.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8"/>
  <p:tag name="EMFCHILD" val="True"/>
</p:tagLst>
</file>

<file path=ppt/tags/tag3935.xml><?xml version="1.0" encoding="utf-8"?>
<p:tagLst xmlns:a="http://schemas.openxmlformats.org/drawingml/2006/main" xmlns:r="http://schemas.openxmlformats.org/officeDocument/2006/relationships" xmlns:p="http://schemas.openxmlformats.org/presentationml/2006/main">
  <p:tag name="ORIGINALHEIGHT" val="4.523814"/>
  <p:tag name="ORIGINALWIDTH" val="2.5"/>
  <p:tag name="EMFCHILD" val="True"/>
</p:tagLst>
</file>

<file path=ppt/tags/tag3936.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37.xml><?xml version="1.0" encoding="utf-8"?>
<p:tagLst xmlns:a="http://schemas.openxmlformats.org/drawingml/2006/main" xmlns:r="http://schemas.openxmlformats.org/officeDocument/2006/relationships" xmlns:p="http://schemas.openxmlformats.org/presentationml/2006/main">
  <p:tag name="ORIGINALHEIGHT" val="4.583357"/>
  <p:tag name="ORIGINALWIDTH" val="2.321447"/>
  <p:tag name="EMFCHILD" val="True"/>
</p:tagLst>
</file>

<file path=ppt/tags/tag3938.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39.xml><?xml version="1.0" encoding="utf-8"?>
<p:tagLst xmlns:a="http://schemas.openxmlformats.org/drawingml/2006/main" xmlns:r="http://schemas.openxmlformats.org/officeDocument/2006/relationships" xmlns:p="http://schemas.openxmlformats.org/presentationml/2006/main">
  <p:tag name="ORIGINALHEIGHT" val="4.523814"/>
  <p:tag name="ORIGINALWIDTH" val="2.5"/>
  <p:tag name="EMFCHILD" val="True"/>
</p:tagLst>
</file>

<file path=ppt/tags/tag394.xml><?xml version="1.0" encoding="utf-8"?>
<p:tagLst xmlns:a="http://schemas.openxmlformats.org/drawingml/2006/main" xmlns:r="http://schemas.openxmlformats.org/officeDocument/2006/relationships" xmlns:p="http://schemas.openxmlformats.org/presentationml/2006/main">
  <p:tag name="ORIGINALHEIGHT" val="2.797601"/>
  <p:tag name="ORIGINALWIDTH" val="2.797599"/>
  <p:tag name="EMFCHILD" val="True"/>
</p:tagLst>
</file>

<file path=ppt/tags/tag3940.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41.xml><?xml version="1.0" encoding="utf-8"?>
<p:tagLst xmlns:a="http://schemas.openxmlformats.org/drawingml/2006/main" xmlns:r="http://schemas.openxmlformats.org/officeDocument/2006/relationships" xmlns:p="http://schemas.openxmlformats.org/presentationml/2006/main">
  <p:tag name="ORIGINALHEIGHT" val="4.583357"/>
  <p:tag name="ORIGINALWIDTH" val="2.321447"/>
  <p:tag name="EMFCHILD" val="True"/>
</p:tagLst>
</file>

<file path=ppt/tags/tag3942.xml><?xml version="1.0" encoding="utf-8"?>
<p:tagLst xmlns:a="http://schemas.openxmlformats.org/drawingml/2006/main" xmlns:r="http://schemas.openxmlformats.org/officeDocument/2006/relationships" xmlns:p="http://schemas.openxmlformats.org/presentationml/2006/main">
  <p:tag name="ORIGINALHEIGHT" val="2.023812"/>
  <p:tag name="ORIGINALWIDTH" val="0.7142856"/>
  <p:tag name="EMFCHILD" val="True"/>
</p:tagLst>
</file>

<file path=ppt/tags/tag3943.xml><?xml version="1.0" encoding="utf-8"?>
<p:tagLst xmlns:a="http://schemas.openxmlformats.org/drawingml/2006/main" xmlns:r="http://schemas.openxmlformats.org/officeDocument/2006/relationships" xmlns:p="http://schemas.openxmlformats.org/presentationml/2006/main">
  <p:tag name="ORIGINALHEIGHT" val="4.702404"/>
  <p:tag name="ORIGINALWIDTH" val="2.797637"/>
  <p:tag name="EMFCHILD" val="True"/>
</p:tagLst>
</file>

<file path=ppt/tags/tag3944.xml><?xml version="1.0" encoding="utf-8"?>
<p:tagLst xmlns:a="http://schemas.openxmlformats.org/drawingml/2006/main" xmlns:r="http://schemas.openxmlformats.org/officeDocument/2006/relationships" xmlns:p="http://schemas.openxmlformats.org/presentationml/2006/main">
  <p:tag name="ORIGINALHEIGHT" val="3.214289"/>
  <p:tag name="ORIGINALWIDTH" val="1.845256"/>
  <p:tag name="EMFCHILD" val="True"/>
</p:tagLst>
</file>

<file path=ppt/tags/tag3945.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8"/>
  <p:tag name="EMFCHILD" val="True"/>
</p:tagLst>
</file>

<file path=ppt/tags/tag3946.xml><?xml version="1.0" encoding="utf-8"?>
<p:tagLst xmlns:a="http://schemas.openxmlformats.org/drawingml/2006/main" xmlns:r="http://schemas.openxmlformats.org/officeDocument/2006/relationships" xmlns:p="http://schemas.openxmlformats.org/presentationml/2006/main">
  <p:tag name="ORIGINALHEIGHT" val="4.642862"/>
  <p:tag name="ORIGINALWIDTH" val="2.440495"/>
  <p:tag name="EMFCHILD" val="True"/>
</p:tagLst>
</file>

<file path=ppt/tags/tag3947.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48.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49.xml><?xml version="1.0" encoding="utf-8"?>
<p:tagLst xmlns:a="http://schemas.openxmlformats.org/drawingml/2006/main" xmlns:r="http://schemas.openxmlformats.org/officeDocument/2006/relationships" xmlns:p="http://schemas.openxmlformats.org/presentationml/2006/main">
  <p:tag name="ORIGINALHEIGHT" val="4.583357"/>
  <p:tag name="ORIGINALWIDTH" val="2.261904"/>
  <p:tag name="EMFCHILD" val="True"/>
</p:tagLst>
</file>

<file path=ppt/tags/tag395.xml><?xml version="1.0" encoding="utf-8"?>
<p:tagLst xmlns:a="http://schemas.openxmlformats.org/drawingml/2006/main" xmlns:r="http://schemas.openxmlformats.org/officeDocument/2006/relationships" xmlns:p="http://schemas.openxmlformats.org/presentationml/2006/main">
  <p:tag name="ORIGINALHEIGHT" val="3.333334"/>
  <p:tag name="ORIGINALWIDTH" val="1.964266"/>
  <p:tag name="EMFCHILD" val="True"/>
</p:tagLst>
</file>

<file path=ppt/tags/tag3950.xml><?xml version="1.0" encoding="utf-8"?>
<p:tagLst xmlns:a="http://schemas.openxmlformats.org/drawingml/2006/main" xmlns:r="http://schemas.openxmlformats.org/officeDocument/2006/relationships" xmlns:p="http://schemas.openxmlformats.org/presentationml/2006/main">
  <p:tag name="ORIGINALHEIGHT" val="4.523814"/>
  <p:tag name="ORIGINALWIDTH" val="2.5"/>
  <p:tag name="EMFCHILD" val="True"/>
</p:tagLst>
</file>

<file path=ppt/tags/tag3951.xml><?xml version="1.0" encoding="utf-8"?>
<p:tagLst xmlns:a="http://schemas.openxmlformats.org/drawingml/2006/main" xmlns:r="http://schemas.openxmlformats.org/officeDocument/2006/relationships" xmlns:p="http://schemas.openxmlformats.org/presentationml/2006/main">
  <p:tag name="ORIGINALHEIGHT" val="4.642862"/>
  <p:tag name="ORIGINALWIDTH" val="2.440495"/>
  <p:tag name="EMFCHILD" val="True"/>
</p:tagLst>
</file>

<file path=ppt/tags/tag3952.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53.xml><?xml version="1.0" encoding="utf-8"?>
<p:tagLst xmlns:a="http://schemas.openxmlformats.org/drawingml/2006/main" xmlns:r="http://schemas.openxmlformats.org/officeDocument/2006/relationships" xmlns:p="http://schemas.openxmlformats.org/presentationml/2006/main">
  <p:tag name="ORIGINALHEIGHT" val="2.023812"/>
  <p:tag name="ORIGINALWIDTH" val="0.6547805"/>
  <p:tag name="EMFCHILD" val="True"/>
</p:tagLst>
</file>

<file path=ppt/tags/tag3954.xml><?xml version="1.0" encoding="utf-8"?>
<p:tagLst xmlns:a="http://schemas.openxmlformats.org/drawingml/2006/main" xmlns:r="http://schemas.openxmlformats.org/officeDocument/2006/relationships" xmlns:p="http://schemas.openxmlformats.org/presentationml/2006/main">
  <p:tag name="ORIGINALHEIGHT" val="4.702404"/>
  <p:tag name="ORIGINALWIDTH" val="2.797637"/>
  <p:tag name="EMFCHILD" val="True"/>
</p:tagLst>
</file>

<file path=ppt/tags/tag3955.xml><?xml version="1.0" encoding="utf-8"?>
<p:tagLst xmlns:a="http://schemas.openxmlformats.org/drawingml/2006/main" xmlns:r="http://schemas.openxmlformats.org/officeDocument/2006/relationships" xmlns:p="http://schemas.openxmlformats.org/presentationml/2006/main">
  <p:tag name="ORIGINALHEIGHT" val="3.154784"/>
  <p:tag name="ORIGINALWIDTH" val="1.904762"/>
  <p:tag name="EMFCHILD" val="True"/>
</p:tagLst>
</file>

<file path=ppt/tags/tag3956.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8"/>
  <p:tag name="EMFCHILD" val="True"/>
</p:tagLst>
</file>

<file path=ppt/tags/tag3957.xml><?xml version="1.0" encoding="utf-8"?>
<p:tagLst xmlns:a="http://schemas.openxmlformats.org/drawingml/2006/main" xmlns:r="http://schemas.openxmlformats.org/officeDocument/2006/relationships" xmlns:p="http://schemas.openxmlformats.org/presentationml/2006/main">
  <p:tag name="ORIGINALHEIGHT" val="4.464309"/>
  <p:tag name="ORIGINALWIDTH" val="1.845256"/>
  <p:tag name="EMFCHILD" val="True"/>
</p:tagLst>
</file>

<file path=ppt/tags/tag3958.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59.xml><?xml version="1.0" encoding="utf-8"?>
<p:tagLst xmlns:a="http://schemas.openxmlformats.org/drawingml/2006/main" xmlns:r="http://schemas.openxmlformats.org/officeDocument/2006/relationships" xmlns:p="http://schemas.openxmlformats.org/presentationml/2006/main">
  <p:tag name="ORIGINALHEIGHT" val="0.7142865"/>
  <p:tag name="ORIGINALWIDTH" val="0.5357329"/>
  <p:tag name="EMFCHILD" val="True"/>
</p:tagLst>
</file>

<file path=ppt/tags/tag396.xml><?xml version="1.0" encoding="utf-8"?>
<p:tagLst xmlns:a="http://schemas.openxmlformats.org/drawingml/2006/main" xmlns:r="http://schemas.openxmlformats.org/officeDocument/2006/relationships" xmlns:p="http://schemas.openxmlformats.org/presentationml/2006/main">
  <p:tag name="ORIGINALHEIGHT" val="2.559506"/>
  <p:tag name="ORIGINALWIDTH" val="4.047618"/>
  <p:tag name="EMFCHILD" val="True"/>
</p:tagLst>
</file>

<file path=ppt/tags/tag3960.xml><?xml version="1.0" encoding="utf-8"?>
<p:tagLst xmlns:a="http://schemas.openxmlformats.org/drawingml/2006/main" xmlns:r="http://schemas.openxmlformats.org/officeDocument/2006/relationships" xmlns:p="http://schemas.openxmlformats.org/presentationml/2006/main">
  <p:tag name="ORIGINALHEIGHT" val="4.583357"/>
  <p:tag name="ORIGINALWIDTH" val="2.321447"/>
  <p:tag name="EMFCHILD" val="True"/>
</p:tagLst>
</file>

<file path=ppt/tags/tag3961.xml><?xml version="1.0" encoding="utf-8"?>
<p:tagLst xmlns:a="http://schemas.openxmlformats.org/drawingml/2006/main" xmlns:r="http://schemas.openxmlformats.org/officeDocument/2006/relationships" xmlns:p="http://schemas.openxmlformats.org/presentationml/2006/main">
  <p:tag name="ORIGINALHEIGHT" val="4.583357"/>
  <p:tag name="ORIGINALWIDTH" val="2.380952"/>
  <p:tag name="EMFCHILD" val="True"/>
</p:tagLst>
</file>

<file path=ppt/tags/tag3962.xml><?xml version="1.0" encoding="utf-8"?>
<p:tagLst xmlns:a="http://schemas.openxmlformats.org/drawingml/2006/main" xmlns:r="http://schemas.openxmlformats.org/officeDocument/2006/relationships" xmlns:p="http://schemas.openxmlformats.org/presentationml/2006/main">
  <p:tag name="ORIGINALHEIGHT" val="4.583357"/>
  <p:tag name="ORIGINALWIDTH" val="2.261904"/>
  <p:tag name="EMFCHILD" val="True"/>
</p:tagLst>
</file>

<file path=ppt/tags/tag3963.xml><?xml version="1.0" encoding="utf-8"?>
<p:tagLst xmlns:a="http://schemas.openxmlformats.org/drawingml/2006/main" xmlns:r="http://schemas.openxmlformats.org/officeDocument/2006/relationships" xmlns:p="http://schemas.openxmlformats.org/presentationml/2006/main">
  <p:tag name="ORIGINALHEIGHT" val="4.583357"/>
  <p:tag name="ORIGINALWIDTH" val="2.261904"/>
  <p:tag name="EMFCHILD" val="True"/>
</p:tagLst>
</file>

<file path=ppt/tags/tag3964.xml><?xml version="1.0" encoding="utf-8"?>
<p:tagLst xmlns:a="http://schemas.openxmlformats.org/drawingml/2006/main" xmlns:r="http://schemas.openxmlformats.org/officeDocument/2006/relationships" xmlns:p="http://schemas.openxmlformats.org/presentationml/2006/main">
  <p:tag name="ORIGINALHEIGHT" val="4.523814"/>
  <p:tag name="ORIGINALWIDTH" val="2.5"/>
  <p:tag name="EMFCHILD" val="True"/>
</p:tagLst>
</file>

<file path=ppt/tags/tag3965.xml><?xml version="1.0" encoding="utf-8"?>
<p:tagLst xmlns:a="http://schemas.openxmlformats.org/drawingml/2006/main" xmlns:r="http://schemas.openxmlformats.org/officeDocument/2006/relationships" xmlns:p="http://schemas.openxmlformats.org/presentationml/2006/main">
  <p:tag name="ORIGINALHEIGHT" val="2.023812"/>
  <p:tag name="ORIGINALWIDTH" val="0.6547805"/>
  <p:tag name="EMFCHILD" val="True"/>
</p:tagLst>
</file>

<file path=ppt/tags/tag3966.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67.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68.xml><?xml version="1.0" encoding="utf-8"?>
<p:tagLst xmlns:a="http://schemas.openxmlformats.org/drawingml/2006/main" xmlns:r="http://schemas.openxmlformats.org/officeDocument/2006/relationships" xmlns:p="http://schemas.openxmlformats.org/presentationml/2006/main">
  <p:tag name="ORIGINALHEIGHT" val="0.7142865"/>
  <p:tag name="ORIGINALWIDTH" val="0.595238"/>
  <p:tag name="EMFCHILD" val="True"/>
</p:tagLst>
</file>

<file path=ppt/tags/tag3969.xml><?xml version="1.0" encoding="utf-8"?>
<p:tagLst xmlns:a="http://schemas.openxmlformats.org/drawingml/2006/main" xmlns:r="http://schemas.openxmlformats.org/officeDocument/2006/relationships" xmlns:p="http://schemas.openxmlformats.org/presentationml/2006/main">
  <p:tag name="ORIGINALHEIGHT" val="3.273821"/>
  <p:tag name="ORIGINALWIDTH" val="2.202399"/>
  <p:tag name="LATEXADDIN" val="\documentclass{article}&#10;\usepackage[T1]{fontenc}&#10;\usepackage[utf8]{inputenc}&#10;\usepackage{amsmath,amssymb}&#10;\usepackage{lmodern}&#10;\pagestyle{empty}&#10;\begin{document}&#10;$\cos\lambda\cdot\cosh\lambda=-1$&#10;\end{document}&#10;"/>
  <p:tag name="IGUANATEXSIZE" val="21"/>
  <p:tag name="IGUANATEXCURSOR" val="19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397.xml><?xml version="1.0" encoding="utf-8"?>
<p:tagLst xmlns:a="http://schemas.openxmlformats.org/drawingml/2006/main" xmlns:r="http://schemas.openxmlformats.org/officeDocument/2006/relationships" xmlns:p="http://schemas.openxmlformats.org/presentationml/2006/main">
  <p:tag name="ORIGINALHEIGHT" val="0.4761906"/>
  <p:tag name="ORIGINALWIDTH" val="0.4761903"/>
  <p:tag name="EMFCHILD" val="True"/>
</p:tagLst>
</file>

<file path=ppt/tags/tag3970.xml><?xml version="1.0" encoding="utf-8"?>
<p:tagLst xmlns:a="http://schemas.openxmlformats.org/drawingml/2006/main" xmlns:r="http://schemas.openxmlformats.org/officeDocument/2006/relationships" xmlns:p="http://schemas.openxmlformats.org/presentationml/2006/main">
  <p:tag name="ORIGINALHEIGHT" val="3.273821"/>
  <p:tag name="ORIGINALWIDTH" val="2.559542"/>
  <p:tag name="EMFCHILD" val="True"/>
</p:tagLst>
</file>

<file path=ppt/tags/tag3971.xml><?xml version="1.0" encoding="utf-8"?>
<p:tagLst xmlns:a="http://schemas.openxmlformats.org/drawingml/2006/main" xmlns:r="http://schemas.openxmlformats.org/officeDocument/2006/relationships" xmlns:p="http://schemas.openxmlformats.org/presentationml/2006/main">
  <p:tag name="ORIGINALHEIGHT" val="3.273821"/>
  <p:tag name="ORIGINALWIDTH" val="1.904762"/>
  <p:tag name="EMFCHILD" val="True"/>
</p:tagLst>
</file>

<file path=ppt/tags/tag3972.xml><?xml version="1.0" encoding="utf-8"?>
<p:tagLst xmlns:a="http://schemas.openxmlformats.org/drawingml/2006/main" xmlns:r="http://schemas.openxmlformats.org/officeDocument/2006/relationships" xmlns:p="http://schemas.openxmlformats.org/presentationml/2006/main">
  <p:tag name="ORIGINALHEIGHT" val="5.059532"/>
  <p:tag name="ORIGINALWIDTH" val="2.857142"/>
  <p:tag name="EMFCHILD" val="True"/>
</p:tagLst>
</file>

<file path=ppt/tags/tag3973.xml><?xml version="1.0" encoding="utf-8"?>
<p:tagLst xmlns:a="http://schemas.openxmlformats.org/drawingml/2006/main" xmlns:r="http://schemas.openxmlformats.org/officeDocument/2006/relationships" xmlns:p="http://schemas.openxmlformats.org/presentationml/2006/main">
  <p:tag name="ORIGINALHEIGHT" val="0.7738266"/>
  <p:tag name="ORIGINALWIDTH" val="0.6547805"/>
  <p:tag name="EMFCHILD" val="True"/>
</p:tagLst>
</file>

<file path=ppt/tags/tag3974.xml><?xml version="1.0" encoding="utf-8"?>
<p:tagLst xmlns:a="http://schemas.openxmlformats.org/drawingml/2006/main" xmlns:r="http://schemas.openxmlformats.org/officeDocument/2006/relationships" xmlns:p="http://schemas.openxmlformats.org/presentationml/2006/main">
  <p:tag name="ORIGINALHEIGHT" val="3.273821"/>
  <p:tag name="ORIGINALWIDTH" val="2.202399"/>
  <p:tag name="EMFCHILD" val="True"/>
</p:tagLst>
</file>

<file path=ppt/tags/tag3975.xml><?xml version="1.0" encoding="utf-8"?>
<p:tagLst xmlns:a="http://schemas.openxmlformats.org/drawingml/2006/main" xmlns:r="http://schemas.openxmlformats.org/officeDocument/2006/relationships" xmlns:p="http://schemas.openxmlformats.org/presentationml/2006/main">
  <p:tag name="ORIGINALHEIGHT" val="3.273821"/>
  <p:tag name="ORIGINALWIDTH" val="2.559542"/>
  <p:tag name="EMFCHILD" val="True"/>
</p:tagLst>
</file>

<file path=ppt/tags/tag3976.xml><?xml version="1.0" encoding="utf-8"?>
<p:tagLst xmlns:a="http://schemas.openxmlformats.org/drawingml/2006/main" xmlns:r="http://schemas.openxmlformats.org/officeDocument/2006/relationships" xmlns:p="http://schemas.openxmlformats.org/presentationml/2006/main">
  <p:tag name="ORIGINALHEIGHT" val="3.273821"/>
  <p:tag name="ORIGINALWIDTH" val="1.904762"/>
  <p:tag name="EMFCHILD" val="True"/>
</p:tagLst>
</file>

<file path=ppt/tags/tag3977.xml><?xml version="1.0" encoding="utf-8"?>
<p:tagLst xmlns:a="http://schemas.openxmlformats.org/drawingml/2006/main" xmlns:r="http://schemas.openxmlformats.org/officeDocument/2006/relationships" xmlns:p="http://schemas.openxmlformats.org/presentationml/2006/main">
  <p:tag name="ORIGINALHEIGHT" val="4.99999"/>
  <p:tag name="ORIGINALWIDTH" val="2.916685"/>
  <p:tag name="EMFCHILD" val="True"/>
</p:tagLst>
</file>

<file path=ppt/tags/tag3978.xml><?xml version="1.0" encoding="utf-8"?>
<p:tagLst xmlns:a="http://schemas.openxmlformats.org/drawingml/2006/main" xmlns:r="http://schemas.openxmlformats.org/officeDocument/2006/relationships" xmlns:p="http://schemas.openxmlformats.org/presentationml/2006/main">
  <p:tag name="ORIGINALHEIGHT" val="5.059532"/>
  <p:tag name="ORIGINALWIDTH" val="2.857142"/>
  <p:tag name="EMFCHILD" val="True"/>
</p:tagLst>
</file>

<file path=ppt/tags/tag3979.xml><?xml version="1.0" encoding="utf-8"?>
<p:tagLst xmlns:a="http://schemas.openxmlformats.org/drawingml/2006/main" xmlns:r="http://schemas.openxmlformats.org/officeDocument/2006/relationships" xmlns:p="http://schemas.openxmlformats.org/presentationml/2006/main">
  <p:tag name="ORIGINALHEIGHT" val="1.726206"/>
  <p:tag name="ORIGINALWIDTH" val="3.809523"/>
  <p:tag name="EMFCHILD" val="True"/>
</p:tagLst>
</file>

<file path=ppt/tags/tag398.xml><?xml version="1.0" encoding="utf-8"?>
<p:tagLst xmlns:a="http://schemas.openxmlformats.org/drawingml/2006/main" xmlns:r="http://schemas.openxmlformats.org/officeDocument/2006/relationships" xmlns:p="http://schemas.openxmlformats.org/presentationml/2006/main">
  <p:tag name="ORIGINALHEIGHT" val="2.202363"/>
  <p:tag name="ORIGINALWIDTH" val="1.964266"/>
  <p:tag name="EMFCHILD" val="True"/>
</p:tagLst>
</file>

<file path=ppt/tags/tag3980.xml><?xml version="1.0" encoding="utf-8"?>
<p:tagLst xmlns:a="http://schemas.openxmlformats.org/drawingml/2006/main" xmlns:r="http://schemas.openxmlformats.org/officeDocument/2006/relationships" xmlns:p="http://schemas.openxmlformats.org/presentationml/2006/main">
  <p:tag name="ORIGINALHEIGHT" val="0.2976372"/>
  <p:tag name="ORIGINALWIDTH" val="3.511923"/>
  <p:tag name="EMFCHILD" val="True"/>
</p:tagLst>
</file>

<file path=ppt/tags/tag3981.xml><?xml version="1.0" encoding="utf-8"?>
<p:tagLst xmlns:a="http://schemas.openxmlformats.org/drawingml/2006/main" xmlns:r="http://schemas.openxmlformats.org/officeDocument/2006/relationships" xmlns:p="http://schemas.openxmlformats.org/presentationml/2006/main">
  <p:tag name="ORIGINALHEIGHT" val="4.821437"/>
  <p:tag name="ORIGINALWIDTH" val="1.904762"/>
  <p:tag name="EMFCHILD" val="True"/>
</p:tagLst>
</file>

<file path=ppt/tags/tag3982.xml><?xml version="1.0" encoding="utf-8"?>
<p:tagLst xmlns:a="http://schemas.openxmlformats.org/drawingml/2006/main" xmlns:r="http://schemas.openxmlformats.org/officeDocument/2006/relationships" xmlns:p="http://schemas.openxmlformats.org/presentationml/2006/main">
  <p:tag name="ORIGINALHEIGHT" val="27.55954"/>
  <p:tag name="ORIGINALWIDTH" val="111.6071"/>
  <p:tag name="LATEXADDIN" val="\documentclass{article}&#10;\usepackage{amsmath,amssymb}&#10;%\usepackage{mathptmx}&#10;\pagestyle{empty}&#10;\begin{document}&#10;\begin{align*}&#10;\Delta W(x,\delta x) &amp;= &#10;\int_{(0,\dotsc,0)}^{(\delta x_1,\dotsc,\delta x_n)}(f_1(x+p)^T,\dotsc,f_n(x+p)^T)\,dp\\&#10;&amp;=&#10;\sum_{i=1}^n\frac{\partial \Delta W}{\partial \delta x_i}(x,0)\delta x_i+O(\delta x^2)&#10;\end{align*}&#10;&#10;&#10;\end{document}&#10;"/>
  <p:tag name="IGUANATEXSIZE" val="21"/>
  <p:tag name="IGUANATEXCURSOR" val="228"/>
  <p:tag name="TRANSPARENCY" val="True"/>
  <p:tag name="FILENAME" val=""/>
  <p:tag name="LATEXENGINEID" val="0"/>
  <p:tag name="TEMPFOLDER" val="e:\temp\"/>
  <p:tag name="LATEXFORMHEIGHT" val="312"/>
  <p:tag name="LATEXFORMWIDTH" val="384"/>
  <p:tag name="LATEXFORMWRAP" val="True"/>
  <p:tag name="BITMAPVECTOR" val="1"/>
</p:tagLst>
</file>

<file path=ppt/tags/tag3983.xml><?xml version="1.0" encoding="utf-8"?>
<p:tagLst xmlns:a="http://schemas.openxmlformats.org/drawingml/2006/main" xmlns:r="http://schemas.openxmlformats.org/officeDocument/2006/relationships" xmlns:p="http://schemas.openxmlformats.org/presentationml/2006/main">
  <p:tag name="ORIGINALHEIGHT" val="3.273829"/>
  <p:tag name="ORIGINALWIDTH" val="3.333333"/>
  <p:tag name="LATEXADDIN" val="\documentclass{article}&#10;\usepackage{amsmath,amssymb}&#10;%\usepackage{mathptmx}&#10;\pagestyle{empty}&#10;\begin{document}&#10;\begin{align*}&#10;\Delta W(x,\delta x) &amp;= &#10;\int_{(0,\dotsc,0)}^{(\delta x_1,\dotsc,\delta x_n)}(f_1(x+p)^T,\dotsc,f_n(x+p)^T)\,dp\\&#10;&amp;=&#10;\sum_{i=1}^n\frac{\partial \Delta W}{\partial \delta x_i}(x,0)\delta x_i+O(\delta x^2)&#10;\end{align*}&#10;&#10;&#10;\end{document}&#10;"/>
  <p:tag name="IGUANATEXSIZE" val="21"/>
  <p:tag name="IGUANATEXCURSOR" val="228"/>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3984.xml><?xml version="1.0" encoding="utf-8"?>
<p:tagLst xmlns:a="http://schemas.openxmlformats.org/drawingml/2006/main" xmlns:r="http://schemas.openxmlformats.org/officeDocument/2006/relationships" xmlns:p="http://schemas.openxmlformats.org/presentationml/2006/main">
  <p:tag name="ORIGINALHEIGHT" val="3.273829"/>
  <p:tag name="ORIGINALWIDTH" val="4.464303"/>
  <p:tag name="EMFCHILD" val="True"/>
</p:tagLst>
</file>

<file path=ppt/tags/tag3985.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3986.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3987.xml><?xml version="1.0" encoding="utf-8"?>
<p:tagLst xmlns:a="http://schemas.openxmlformats.org/drawingml/2006/main" xmlns:r="http://schemas.openxmlformats.org/officeDocument/2006/relationships" xmlns:p="http://schemas.openxmlformats.org/presentationml/2006/main">
  <p:tag name="ORIGINALHEIGHT" val="1.369066"/>
  <p:tag name="ORIGINALWIDTH" val="0.4761904"/>
  <p:tag name="EMFCHILD" val="True"/>
</p:tagLst>
</file>

<file path=ppt/tags/tag3988.xml><?xml version="1.0" encoding="utf-8"?>
<p:tagLst xmlns:a="http://schemas.openxmlformats.org/drawingml/2006/main" xmlns:r="http://schemas.openxmlformats.org/officeDocument/2006/relationships" xmlns:p="http://schemas.openxmlformats.org/presentationml/2006/main">
  <p:tag name="ORIGINALHEIGHT" val="3.333333"/>
  <p:tag name="ORIGINALWIDTH" val="1.785714"/>
  <p:tag name="EMFCHILD" val="True"/>
</p:tagLst>
</file>

<file path=ppt/tags/tag3989.xml><?xml version="1.0" encoding="utf-8"?>
<p:tagLst xmlns:a="http://schemas.openxmlformats.org/drawingml/2006/main" xmlns:r="http://schemas.openxmlformats.org/officeDocument/2006/relationships" xmlns:p="http://schemas.openxmlformats.org/presentationml/2006/main">
  <p:tag name="ORIGINALHEIGHT" val="2.083352"/>
  <p:tag name="ORIGINALWIDTH" val="2.202399"/>
  <p:tag name="EMFCHILD" val="True"/>
</p:tagLst>
</file>

<file path=ppt/tags/tag399.xml><?xml version="1.0" encoding="utf-8"?>
<p:tagLst xmlns:a="http://schemas.openxmlformats.org/drawingml/2006/main" xmlns:r="http://schemas.openxmlformats.org/officeDocument/2006/relationships" xmlns:p="http://schemas.openxmlformats.org/presentationml/2006/main">
  <p:tag name="ORIGINALHEIGHT" val="2.797601"/>
  <p:tag name="ORIGINALWIDTH" val="2.797599"/>
  <p:tag name="EMFCHILD" val="True"/>
</p:tagLst>
</file>

<file path=ppt/tags/tag3990.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3991.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3992.xml><?xml version="1.0" encoding="utf-8"?>
<p:tagLst xmlns:a="http://schemas.openxmlformats.org/drawingml/2006/main" xmlns:r="http://schemas.openxmlformats.org/officeDocument/2006/relationships" xmlns:p="http://schemas.openxmlformats.org/presentationml/2006/main">
  <p:tag name="ORIGINALHEIGHT" val="10.2381"/>
  <p:tag name="ORIGINALWIDTH" val="3.988113"/>
  <p:tag name="EMFCHILD" val="True"/>
</p:tagLst>
</file>

<file path=ppt/tags/tag3993.xml><?xml version="1.0" encoding="utf-8"?>
<p:tagLst xmlns:a="http://schemas.openxmlformats.org/drawingml/2006/main" xmlns:r="http://schemas.openxmlformats.org/officeDocument/2006/relationships" xmlns:p="http://schemas.openxmlformats.org/presentationml/2006/main">
  <p:tag name="ORIGINALHEIGHT" val="3.214286"/>
  <p:tag name="ORIGINALWIDTH" val="0.8333332"/>
  <p:tag name="EMFCHILD" val="True"/>
</p:tagLst>
</file>

<file path=ppt/tags/tag3994.xml><?xml version="1.0" encoding="utf-8"?>
<p:tagLst xmlns:a="http://schemas.openxmlformats.org/drawingml/2006/main" xmlns:r="http://schemas.openxmlformats.org/officeDocument/2006/relationships" xmlns:p="http://schemas.openxmlformats.org/presentationml/2006/main">
  <p:tag name="ORIGINALHEIGHT" val="2.321448"/>
  <p:tag name="ORIGINALWIDTH" val="1.369066"/>
  <p:tag name="EMFCHILD" val="True"/>
</p:tagLst>
</file>

<file path=ppt/tags/tag3995.xml><?xml version="1.0" encoding="utf-8"?>
<p:tagLst xmlns:a="http://schemas.openxmlformats.org/drawingml/2006/main" xmlns:r="http://schemas.openxmlformats.org/officeDocument/2006/relationships" xmlns:p="http://schemas.openxmlformats.org/presentationml/2006/main">
  <p:tag name="ORIGINALHEIGHT" val="1.428571"/>
  <p:tag name="ORIGINALWIDTH" val="1.666666"/>
  <p:tag name="EMFCHILD" val="True"/>
</p:tagLst>
</file>

<file path=ppt/tags/tag3996.xml><?xml version="1.0" encoding="utf-8"?>
<p:tagLst xmlns:a="http://schemas.openxmlformats.org/drawingml/2006/main" xmlns:r="http://schemas.openxmlformats.org/officeDocument/2006/relationships" xmlns:p="http://schemas.openxmlformats.org/presentationml/2006/main">
  <p:tag name="ORIGINALHEIGHT" val="1.547619"/>
  <p:tag name="ORIGINALWIDTH" val="0.8928757"/>
  <p:tag name="EMFCHILD" val="True"/>
</p:tagLst>
</file>

<file path=ppt/tags/tag3997.xml><?xml version="1.0" encoding="utf-8"?>
<p:tagLst xmlns:a="http://schemas.openxmlformats.org/drawingml/2006/main" xmlns:r="http://schemas.openxmlformats.org/officeDocument/2006/relationships" xmlns:p="http://schemas.openxmlformats.org/presentationml/2006/main">
  <p:tag name="ORIGINALHEIGHT" val="1.011924"/>
  <p:tag name="ORIGINALWIDTH" val="0.3571428"/>
  <p:tag name="EMFCHILD" val="True"/>
</p:tagLst>
</file>

<file path=ppt/tags/tag3998.xml><?xml version="1.0" encoding="utf-8"?>
<p:tagLst xmlns:a="http://schemas.openxmlformats.org/drawingml/2006/main" xmlns:r="http://schemas.openxmlformats.org/officeDocument/2006/relationships" xmlns:p="http://schemas.openxmlformats.org/presentationml/2006/main">
  <p:tag name="ORIGINALHEIGHT" val="0.4166854"/>
  <p:tag name="ORIGINALWIDTH" val="0.3571428"/>
  <p:tag name="EMFCHILD" val="True"/>
</p:tagLst>
</file>

<file path=ppt/tags/tag3999.xml><?xml version="1.0" encoding="utf-8"?>
<p:tagLst xmlns:a="http://schemas.openxmlformats.org/drawingml/2006/main" xmlns:r="http://schemas.openxmlformats.org/officeDocument/2006/relationships" xmlns:p="http://schemas.openxmlformats.org/presentationml/2006/main">
  <p:tag name="ORIGINALHEIGHT" val="0.4166854"/>
  <p:tag name="ORIGINALWIDTH" val="0.3571428"/>
  <p:tag name="EMFCHILD" val="True"/>
</p:tagLst>
</file>

<file path=ppt/tags/tag4.xml><?xml version="1.0" encoding="utf-8"?>
<p:tagLst xmlns:a="http://schemas.openxmlformats.org/drawingml/2006/main" xmlns:r="http://schemas.openxmlformats.org/officeDocument/2006/relationships" xmlns:p="http://schemas.openxmlformats.org/presentationml/2006/main">
  <p:tag name="ORIGINALHEIGHT" val="4.233884"/>
  <p:tag name="ORIGINALWIDTH" val="2.016129"/>
  <p:tag name="EMFCHILD" val="True"/>
</p:tagLst>
</file>

<file path=ppt/tags/tag40.xml><?xml version="1.0" encoding="utf-8"?>
<p:tagLst xmlns:a="http://schemas.openxmlformats.org/drawingml/2006/main" xmlns:r="http://schemas.openxmlformats.org/officeDocument/2006/relationships" xmlns:p="http://schemas.openxmlformats.org/presentationml/2006/main">
  <p:tag name="ORIGINALHEIGHT" val="4.758065"/>
  <p:tag name="ORIGINALWIDTH" val="4.516129"/>
  <p:tag name="EMFCHILD" val="True"/>
</p:tagLst>
</file>

<file path=ppt/tags/tag400.xml><?xml version="1.0" encoding="utf-8"?>
<p:tagLst xmlns:a="http://schemas.openxmlformats.org/drawingml/2006/main" xmlns:r="http://schemas.openxmlformats.org/officeDocument/2006/relationships" xmlns:p="http://schemas.openxmlformats.org/presentationml/2006/main">
  <p:tag name="ORIGINALHEIGHT" val="3.333334"/>
  <p:tag name="ORIGINALWIDTH" val="1.964266"/>
  <p:tag name="EMFCHILD" val="True"/>
</p:tagLst>
</file>

<file path=ppt/tags/tag4000.xml><?xml version="1.0" encoding="utf-8"?>
<p:tagLst xmlns:a="http://schemas.openxmlformats.org/drawingml/2006/main" xmlns:r="http://schemas.openxmlformats.org/officeDocument/2006/relationships" xmlns:p="http://schemas.openxmlformats.org/presentationml/2006/main">
  <p:tag name="ORIGINALHEIGHT" val="0.4166854"/>
  <p:tag name="ORIGINALWIDTH" val="0.3571428"/>
  <p:tag name="EMFCHILD" val="True"/>
</p:tagLst>
</file>

<file path=ppt/tags/tag4001.xml><?xml version="1.0" encoding="utf-8"?>
<p:tagLst xmlns:a="http://schemas.openxmlformats.org/drawingml/2006/main" xmlns:r="http://schemas.openxmlformats.org/officeDocument/2006/relationships" xmlns:p="http://schemas.openxmlformats.org/presentationml/2006/main">
  <p:tag name="ORIGINALHEIGHT" val="1.011924"/>
  <p:tag name="ORIGINALWIDTH" val="0.3571428"/>
  <p:tag name="EMFCHILD" val="True"/>
</p:tagLst>
</file>

<file path=ppt/tags/tag4002.xml><?xml version="1.0" encoding="utf-8"?>
<p:tagLst xmlns:a="http://schemas.openxmlformats.org/drawingml/2006/main" xmlns:r="http://schemas.openxmlformats.org/officeDocument/2006/relationships" xmlns:p="http://schemas.openxmlformats.org/presentationml/2006/main">
  <p:tag name="ORIGINALHEIGHT" val="2.321448"/>
  <p:tag name="ORIGINALWIDTH" val="1.369066"/>
  <p:tag name="EMFCHILD" val="True"/>
</p:tagLst>
</file>

<file path=ppt/tags/tag4003.xml><?xml version="1.0" encoding="utf-8"?>
<p:tagLst xmlns:a="http://schemas.openxmlformats.org/drawingml/2006/main" xmlns:r="http://schemas.openxmlformats.org/officeDocument/2006/relationships" xmlns:p="http://schemas.openxmlformats.org/presentationml/2006/main">
  <p:tag name="ORIGINALHEIGHT" val="1.428571"/>
  <p:tag name="ORIGINALWIDTH" val="1.666666"/>
  <p:tag name="EMFCHILD" val="True"/>
</p:tagLst>
</file>

<file path=ppt/tags/tag4004.xml><?xml version="1.0" encoding="utf-8"?>
<p:tagLst xmlns:a="http://schemas.openxmlformats.org/drawingml/2006/main" xmlns:r="http://schemas.openxmlformats.org/officeDocument/2006/relationships" xmlns:p="http://schemas.openxmlformats.org/presentationml/2006/main">
  <p:tag name="ORIGINALHEIGHT" val="1.071429"/>
  <p:tag name="ORIGINALWIDTH" val="1.547619"/>
  <p:tag name="EMFCHILD" val="True"/>
</p:tagLst>
</file>

<file path=ppt/tags/tag4005.xml><?xml version="1.0" encoding="utf-8"?>
<p:tagLst xmlns:a="http://schemas.openxmlformats.org/drawingml/2006/main" xmlns:r="http://schemas.openxmlformats.org/officeDocument/2006/relationships" xmlns:p="http://schemas.openxmlformats.org/presentationml/2006/main">
  <p:tag name="ORIGINALHEIGHT" val="3.214286"/>
  <p:tag name="ORIGINALWIDTH" val="0.8333332"/>
  <p:tag name="EMFCHILD" val="True"/>
</p:tagLst>
</file>

<file path=ppt/tags/tag4006.xml><?xml version="1.0" encoding="utf-8"?>
<p:tagLst xmlns:a="http://schemas.openxmlformats.org/drawingml/2006/main" xmlns:r="http://schemas.openxmlformats.org/officeDocument/2006/relationships" xmlns:p="http://schemas.openxmlformats.org/presentationml/2006/main">
  <p:tag name="ORIGINALHEIGHT" val="3.273829"/>
  <p:tag name="ORIGINALWIDTH" val="0.7738281"/>
  <p:tag name="EMFCHILD" val="True"/>
</p:tagLst>
</file>

<file path=ppt/tags/tag4007.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4008.xml><?xml version="1.0" encoding="utf-8"?>
<p:tagLst xmlns:a="http://schemas.openxmlformats.org/drawingml/2006/main" xmlns:r="http://schemas.openxmlformats.org/officeDocument/2006/relationships" xmlns:p="http://schemas.openxmlformats.org/presentationml/2006/main">
  <p:tag name="ORIGINALHEIGHT" val="1.011924"/>
  <p:tag name="ORIGINALWIDTH" val="0.4166853"/>
  <p:tag name="EMFCHILD" val="True"/>
</p:tagLst>
</file>

<file path=ppt/tags/tag4009.xml><?xml version="1.0" encoding="utf-8"?>
<p:tagLst xmlns:a="http://schemas.openxmlformats.org/drawingml/2006/main" xmlns:r="http://schemas.openxmlformats.org/officeDocument/2006/relationships" xmlns:p="http://schemas.openxmlformats.org/presentationml/2006/main">
  <p:tag name="ORIGINALHEIGHT" val="0.3571429"/>
  <p:tag name="ORIGINALWIDTH" val="0.3571428"/>
  <p:tag name="EMFCHILD" val="True"/>
</p:tagLst>
</file>

<file path=ppt/tags/tag401.xml><?xml version="1.0" encoding="utf-8"?>
<p:tagLst xmlns:a="http://schemas.openxmlformats.org/drawingml/2006/main" xmlns:r="http://schemas.openxmlformats.org/officeDocument/2006/relationships" xmlns:p="http://schemas.openxmlformats.org/presentationml/2006/main">
  <p:tag name="ORIGINALHEIGHT" val="2.142858"/>
  <p:tag name="ORIGINALWIDTH" val="2.321409"/>
  <p:tag name="EMFCHILD" val="True"/>
</p:tagLst>
</file>

<file path=ppt/tags/tag4010.xml><?xml version="1.0" encoding="utf-8"?>
<p:tagLst xmlns:a="http://schemas.openxmlformats.org/drawingml/2006/main" xmlns:r="http://schemas.openxmlformats.org/officeDocument/2006/relationships" xmlns:p="http://schemas.openxmlformats.org/presentationml/2006/main">
  <p:tag name="ORIGINALHEIGHT" val="0.3571429"/>
  <p:tag name="ORIGINALWIDTH" val="0.3571428"/>
  <p:tag name="EMFCHILD" val="True"/>
</p:tagLst>
</file>

<file path=ppt/tags/tag4011.xml><?xml version="1.0" encoding="utf-8"?>
<p:tagLst xmlns:a="http://schemas.openxmlformats.org/drawingml/2006/main" xmlns:r="http://schemas.openxmlformats.org/officeDocument/2006/relationships" xmlns:p="http://schemas.openxmlformats.org/presentationml/2006/main">
  <p:tag name="ORIGINALHEIGHT" val="0.3571429"/>
  <p:tag name="ORIGINALWIDTH" val="0.3571428"/>
  <p:tag name="EMFCHILD" val="True"/>
</p:tagLst>
</file>

<file path=ppt/tags/tag4012.xml><?xml version="1.0" encoding="utf-8"?>
<p:tagLst xmlns:a="http://schemas.openxmlformats.org/drawingml/2006/main" xmlns:r="http://schemas.openxmlformats.org/officeDocument/2006/relationships" xmlns:p="http://schemas.openxmlformats.org/presentationml/2006/main">
  <p:tag name="ORIGINALHEIGHT" val="1.011924"/>
  <p:tag name="ORIGINALWIDTH" val="0.4166853"/>
  <p:tag name="EMFCHILD" val="True"/>
</p:tagLst>
</file>

<file path=ppt/tags/tag4013.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4014.xml><?xml version="1.0" encoding="utf-8"?>
<p:tagLst xmlns:a="http://schemas.openxmlformats.org/drawingml/2006/main" xmlns:r="http://schemas.openxmlformats.org/officeDocument/2006/relationships" xmlns:p="http://schemas.openxmlformats.org/presentationml/2006/main">
  <p:tag name="ORIGINALHEIGHT" val="3.273829"/>
  <p:tag name="ORIGINALWIDTH" val="0.8333332"/>
  <p:tag name="EMFCHILD" val="True"/>
</p:tagLst>
</file>

<file path=ppt/tags/tag4015.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4016.xml><?xml version="1.0" encoding="utf-8"?>
<p:tagLst xmlns:a="http://schemas.openxmlformats.org/drawingml/2006/main" xmlns:r="http://schemas.openxmlformats.org/officeDocument/2006/relationships" xmlns:p="http://schemas.openxmlformats.org/presentationml/2006/main">
  <p:tag name="ORIGINALHEIGHT" val="4.226209"/>
  <p:tag name="ORIGINALWIDTH" val="2.202399"/>
  <p:tag name="EMFCHILD" val="True"/>
</p:tagLst>
</file>

<file path=ppt/tags/tag4017.xml><?xml version="1.0" encoding="utf-8"?>
<p:tagLst xmlns:a="http://schemas.openxmlformats.org/drawingml/2006/main" xmlns:r="http://schemas.openxmlformats.org/officeDocument/2006/relationships" xmlns:p="http://schemas.openxmlformats.org/presentationml/2006/main">
  <p:tag name="ORIGINALHEIGHT" val="2.142857"/>
  <p:tag name="ORIGINALWIDTH" val="1.130971"/>
  <p:tag name="EMFCHILD" val="True"/>
</p:tagLst>
</file>

<file path=ppt/tags/tag4018.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19.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402.xml><?xml version="1.0" encoding="utf-8"?>
<p:tagLst xmlns:a="http://schemas.openxmlformats.org/drawingml/2006/main" xmlns:r="http://schemas.openxmlformats.org/officeDocument/2006/relationships" xmlns:p="http://schemas.openxmlformats.org/presentationml/2006/main">
  <p:tag name="ORIGINALHEIGHT" val="2.797601"/>
  <p:tag name="ORIGINALWIDTH" val="2.797599"/>
  <p:tag name="EMFCHILD" val="True"/>
</p:tagLst>
</file>

<file path=ppt/tags/tag4020.xml><?xml version="1.0" encoding="utf-8"?>
<p:tagLst xmlns:a="http://schemas.openxmlformats.org/drawingml/2006/main" xmlns:r="http://schemas.openxmlformats.org/officeDocument/2006/relationships" xmlns:p="http://schemas.openxmlformats.org/presentationml/2006/main">
  <p:tag name="ORIGINALHEIGHT" val="3.095238"/>
  <p:tag name="ORIGINALWIDTH" val="2.916685"/>
  <p:tag name="EMFCHILD" val="True"/>
</p:tagLst>
</file>

<file path=ppt/tags/tag4021.xml><?xml version="1.0" encoding="utf-8"?>
<p:tagLst xmlns:a="http://schemas.openxmlformats.org/drawingml/2006/main" xmlns:r="http://schemas.openxmlformats.org/officeDocument/2006/relationships" xmlns:p="http://schemas.openxmlformats.org/presentationml/2006/main">
  <p:tag name="ORIGINALHEIGHT" val="2.916686"/>
  <p:tag name="ORIGINALWIDTH" val="2.321447"/>
  <p:tag name="EMFCHILD" val="True"/>
</p:tagLst>
</file>

<file path=ppt/tags/tag4022.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23.xml><?xml version="1.0" encoding="utf-8"?>
<p:tagLst xmlns:a="http://schemas.openxmlformats.org/drawingml/2006/main" xmlns:r="http://schemas.openxmlformats.org/officeDocument/2006/relationships" xmlns:p="http://schemas.openxmlformats.org/presentationml/2006/main">
  <p:tag name="ORIGINALHEIGHT" val="2.2024"/>
  <p:tag name="ORIGINALWIDTH" val="2.380952"/>
  <p:tag name="EMFCHILD" val="True"/>
</p:tagLst>
</file>

<file path=ppt/tags/tag4024.xml><?xml version="1.0" encoding="utf-8"?>
<p:tagLst xmlns:a="http://schemas.openxmlformats.org/drawingml/2006/main" xmlns:r="http://schemas.openxmlformats.org/officeDocument/2006/relationships" xmlns:p="http://schemas.openxmlformats.org/presentationml/2006/main">
  <p:tag name="ORIGINALHEIGHT" val="1.369066"/>
  <p:tag name="ORIGINALWIDTH" val="0.4761904"/>
  <p:tag name="EMFCHILD" val="True"/>
</p:tagLst>
</file>

<file path=ppt/tags/tag4025.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4026.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4027.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4028.xml><?xml version="1.0" encoding="utf-8"?>
<p:tagLst xmlns:a="http://schemas.openxmlformats.org/drawingml/2006/main" xmlns:r="http://schemas.openxmlformats.org/officeDocument/2006/relationships" xmlns:p="http://schemas.openxmlformats.org/presentationml/2006/main">
  <p:tag name="ORIGINALHEIGHT" val="1.369066"/>
  <p:tag name="ORIGINALWIDTH" val="0.5357329"/>
  <p:tag name="EMFCHILD" val="True"/>
</p:tagLst>
</file>

<file path=ppt/tags/tag4029.xml><?xml version="1.0" encoding="utf-8"?>
<p:tagLst xmlns:a="http://schemas.openxmlformats.org/drawingml/2006/main" xmlns:r="http://schemas.openxmlformats.org/officeDocument/2006/relationships" xmlns:p="http://schemas.openxmlformats.org/presentationml/2006/main">
  <p:tag name="ORIGINALHEIGHT" val="4.226209"/>
  <p:tag name="ORIGINALWIDTH" val="2.202399"/>
  <p:tag name="EMFCHILD" val="True"/>
</p:tagLst>
</file>

<file path=ppt/tags/tag403.xml><?xml version="1.0" encoding="utf-8"?>
<p:tagLst xmlns:a="http://schemas.openxmlformats.org/drawingml/2006/main" xmlns:r="http://schemas.openxmlformats.org/officeDocument/2006/relationships" xmlns:p="http://schemas.openxmlformats.org/presentationml/2006/main">
  <p:tag name="ORIGINALHEIGHT" val="3.333334"/>
  <p:tag name="ORIGINALWIDTH" val="1.964266"/>
  <p:tag name="EMFCHILD" val="True"/>
</p:tagLst>
</file>

<file path=ppt/tags/tag4030.xml><?xml version="1.0" encoding="utf-8"?>
<p:tagLst xmlns:a="http://schemas.openxmlformats.org/drawingml/2006/main" xmlns:r="http://schemas.openxmlformats.org/officeDocument/2006/relationships" xmlns:p="http://schemas.openxmlformats.org/presentationml/2006/main">
  <p:tag name="ORIGINALHEIGHT" val="1.428571"/>
  <p:tag name="ORIGINALWIDTH" val="1.904762"/>
  <p:tag name="EMFCHILD" val="True"/>
</p:tagLst>
</file>

<file path=ppt/tags/tag4031.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32.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4033.xml><?xml version="1.0" encoding="utf-8"?>
<p:tagLst xmlns:a="http://schemas.openxmlformats.org/drawingml/2006/main" xmlns:r="http://schemas.openxmlformats.org/officeDocument/2006/relationships" xmlns:p="http://schemas.openxmlformats.org/presentationml/2006/main">
  <p:tag name="ORIGINALHEIGHT" val="3.095238"/>
  <p:tag name="ORIGINALWIDTH" val="2.97619"/>
  <p:tag name="EMFCHILD" val="True"/>
</p:tagLst>
</file>

<file path=ppt/tags/tag4034.xml><?xml version="1.0" encoding="utf-8"?>
<p:tagLst xmlns:a="http://schemas.openxmlformats.org/drawingml/2006/main" xmlns:r="http://schemas.openxmlformats.org/officeDocument/2006/relationships" xmlns:p="http://schemas.openxmlformats.org/presentationml/2006/main">
  <p:tag name="ORIGINALHEIGHT" val="2.916686"/>
  <p:tag name="ORIGINALWIDTH" val="2.321447"/>
  <p:tag name="EMFCHILD" val="True"/>
</p:tagLst>
</file>

<file path=ppt/tags/tag4035.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36.xml><?xml version="1.0" encoding="utf-8"?>
<p:tagLst xmlns:a="http://schemas.openxmlformats.org/drawingml/2006/main" xmlns:r="http://schemas.openxmlformats.org/officeDocument/2006/relationships" xmlns:p="http://schemas.openxmlformats.org/presentationml/2006/main">
  <p:tag name="ORIGINALHEIGHT" val="2.2024"/>
  <p:tag name="ORIGINALWIDTH" val="2.380952"/>
  <p:tag name="EMFCHILD" val="True"/>
</p:tagLst>
</file>

<file path=ppt/tags/tag4037.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4038.xml><?xml version="1.0" encoding="utf-8"?>
<p:tagLst xmlns:a="http://schemas.openxmlformats.org/drawingml/2006/main" xmlns:r="http://schemas.openxmlformats.org/officeDocument/2006/relationships" xmlns:p="http://schemas.openxmlformats.org/presentationml/2006/main">
  <p:tag name="ORIGINALHEIGHT" val="3.273829"/>
  <p:tag name="ORIGINALWIDTH" val="2.142857"/>
  <p:tag name="EMFCHILD" val="True"/>
</p:tagLst>
</file>

<file path=ppt/tags/tag4039.xml><?xml version="1.0" encoding="utf-8"?>
<p:tagLst xmlns:a="http://schemas.openxmlformats.org/drawingml/2006/main" xmlns:r="http://schemas.openxmlformats.org/officeDocument/2006/relationships" xmlns:p="http://schemas.openxmlformats.org/presentationml/2006/main">
  <p:tag name="ORIGINALHEIGHT" val="2.916686"/>
  <p:tag name="ORIGINALWIDTH" val="2.321447"/>
  <p:tag name="EMFCHILD" val="True"/>
</p:tagLst>
</file>

<file path=ppt/tags/tag404.xml><?xml version="1.0" encoding="utf-8"?>
<p:tagLst xmlns:a="http://schemas.openxmlformats.org/drawingml/2006/main" xmlns:r="http://schemas.openxmlformats.org/officeDocument/2006/relationships" xmlns:p="http://schemas.openxmlformats.org/presentationml/2006/main">
  <p:tag name="ORIGINALHEIGHT" val="2.500001"/>
  <p:tag name="ORIGINALWIDTH" val="4.047618"/>
  <p:tag name="EMFCHILD" val="True"/>
</p:tagLst>
</file>

<file path=ppt/tags/tag4040.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4041.xml><?xml version="1.0" encoding="utf-8"?>
<p:tagLst xmlns:a="http://schemas.openxmlformats.org/drawingml/2006/main" xmlns:r="http://schemas.openxmlformats.org/officeDocument/2006/relationships" xmlns:p="http://schemas.openxmlformats.org/presentationml/2006/main">
  <p:tag name="ORIGINALHEIGHT" val="1.488114"/>
  <p:tag name="ORIGINALWIDTH" val="1.904762"/>
  <p:tag name="EMFCHILD" val="True"/>
</p:tagLst>
</file>

<file path=ppt/tags/tag4042.xml><?xml version="1.0" encoding="utf-8"?>
<p:tagLst xmlns:a="http://schemas.openxmlformats.org/drawingml/2006/main" xmlns:r="http://schemas.openxmlformats.org/officeDocument/2006/relationships" xmlns:p="http://schemas.openxmlformats.org/presentationml/2006/main">
  <p:tag name="ORIGINALHEIGHT" val="6.488114"/>
  <p:tag name="ORIGINALWIDTH" val="5.95238"/>
  <p:tag name="EMFCHILD" val="True"/>
</p:tagLst>
</file>

<file path=ppt/tags/tag4043.xml><?xml version="1.0" encoding="utf-8"?>
<p:tagLst xmlns:a="http://schemas.openxmlformats.org/drawingml/2006/main" xmlns:r="http://schemas.openxmlformats.org/officeDocument/2006/relationships" xmlns:p="http://schemas.openxmlformats.org/presentationml/2006/main">
  <p:tag name="ORIGINALHEIGHT" val="2.142857"/>
  <p:tag name="ORIGINALWIDTH" val="0.9523808"/>
  <p:tag name="EMFCHILD" val="True"/>
</p:tagLst>
</file>

<file path=ppt/tags/tag4044.xml><?xml version="1.0" encoding="utf-8"?>
<p:tagLst xmlns:a="http://schemas.openxmlformats.org/drawingml/2006/main" xmlns:r="http://schemas.openxmlformats.org/officeDocument/2006/relationships" xmlns:p="http://schemas.openxmlformats.org/presentationml/2006/main">
  <p:tag name="ORIGINALHEIGHT" val="0.8928759"/>
  <p:tag name="ORIGINALWIDTH" val="2.261904"/>
  <p:tag name="EMFCHILD" val="True"/>
</p:tagLst>
</file>

<file path=ppt/tags/tag4045.xml><?xml version="1.0" encoding="utf-8"?>
<p:tagLst xmlns:a="http://schemas.openxmlformats.org/drawingml/2006/main" xmlns:r="http://schemas.openxmlformats.org/officeDocument/2006/relationships" xmlns:p="http://schemas.openxmlformats.org/presentationml/2006/main">
  <p:tag name="ORIGINALHEIGHT" val="2.142857"/>
  <p:tag name="ORIGINALWIDTH" val="1.130971"/>
  <p:tag name="EMFCHILD" val="True"/>
</p:tagLst>
</file>

<file path=ppt/tags/tag4046.xml><?xml version="1.0" encoding="utf-8"?>
<p:tagLst xmlns:a="http://schemas.openxmlformats.org/drawingml/2006/main" xmlns:r="http://schemas.openxmlformats.org/officeDocument/2006/relationships" xmlns:p="http://schemas.openxmlformats.org/presentationml/2006/main">
  <p:tag name="ORIGINALHEIGHT" val="3.392876"/>
  <p:tag name="ORIGINALWIDTH" val="2.321447"/>
  <p:tag name="EMFCHILD" val="True"/>
</p:tagLst>
</file>

<file path=ppt/tags/tag4047.xml><?xml version="1.0" encoding="utf-8"?>
<p:tagLst xmlns:a="http://schemas.openxmlformats.org/drawingml/2006/main" xmlns:r="http://schemas.openxmlformats.org/officeDocument/2006/relationships" xmlns:p="http://schemas.openxmlformats.org/presentationml/2006/main">
  <p:tag name="ORIGINALHEIGHT" val="3.273829"/>
  <p:tag name="ORIGINALWIDTH" val="3.273828"/>
  <p:tag name="EMFCHILD" val="True"/>
</p:tagLst>
</file>

<file path=ppt/tags/tag4048.xml><?xml version="1.0" encoding="utf-8"?>
<p:tagLst xmlns:a="http://schemas.openxmlformats.org/drawingml/2006/main" xmlns:r="http://schemas.openxmlformats.org/officeDocument/2006/relationships" xmlns:p="http://schemas.openxmlformats.org/presentationml/2006/main">
  <p:tag name="ORIGINALHEIGHT" val="3.273829"/>
  <p:tag name="ORIGINALWIDTH" val="4.464303"/>
  <p:tag name="EMFCHILD" val="True"/>
</p:tagLst>
</file>

<file path=ppt/tags/tag4049.xml><?xml version="1.0" encoding="utf-8"?>
<p:tagLst xmlns:a="http://schemas.openxmlformats.org/drawingml/2006/main" xmlns:r="http://schemas.openxmlformats.org/officeDocument/2006/relationships" xmlns:p="http://schemas.openxmlformats.org/presentationml/2006/main">
  <p:tag name="ORIGINALHEIGHT" val="0.1785902"/>
  <p:tag name="ORIGINALWIDTH" val="11.13097"/>
  <p:tag name="EMFCHILD" val="True"/>
</p:tagLst>
</file>

<file path=ppt/tags/tag405.xml><?xml version="1.0" encoding="utf-8"?>
<p:tagLst xmlns:a="http://schemas.openxmlformats.org/drawingml/2006/main" xmlns:r="http://schemas.openxmlformats.org/officeDocument/2006/relationships" xmlns:p="http://schemas.openxmlformats.org/presentationml/2006/main">
  <p:tag name="ORIGINALHEIGHT" val="0.5356957"/>
  <p:tag name="ORIGINALWIDTH" val="0.4761903"/>
  <p:tag name="EMFCHILD" val="True"/>
</p:tagLst>
</file>

<file path=ppt/tags/tag4050.xml><?xml version="1.0" encoding="utf-8"?>
<p:tagLst xmlns:a="http://schemas.openxmlformats.org/drawingml/2006/main" xmlns:r="http://schemas.openxmlformats.org/officeDocument/2006/relationships" xmlns:p="http://schemas.openxmlformats.org/presentationml/2006/main">
  <p:tag name="ORIGINALHEIGHT" val="3.392876"/>
  <p:tag name="ORIGINALWIDTH" val="2.321447"/>
  <p:tag name="EMFCHILD" val="True"/>
</p:tagLst>
</file>

<file path=ppt/tags/tag4051.xml><?xml version="1.0" encoding="utf-8"?>
<p:tagLst xmlns:a="http://schemas.openxmlformats.org/drawingml/2006/main" xmlns:r="http://schemas.openxmlformats.org/officeDocument/2006/relationships" xmlns:p="http://schemas.openxmlformats.org/presentationml/2006/main">
  <p:tag name="ORIGINALHEIGHT" val="3.333333"/>
  <p:tag name="ORIGINALWIDTH" val="1.845256"/>
  <p:tag name="EMFCHILD" val="True"/>
</p:tagLst>
</file>

<file path=ppt/tags/tag4052.xml><?xml version="1.0" encoding="utf-8"?>
<p:tagLst xmlns:a="http://schemas.openxmlformats.org/drawingml/2006/main" xmlns:r="http://schemas.openxmlformats.org/officeDocument/2006/relationships" xmlns:p="http://schemas.openxmlformats.org/presentationml/2006/main">
  <p:tag name="ORIGINALHEIGHT" val="2.083352"/>
  <p:tag name="ORIGINALWIDTH" val="2.202399"/>
  <p:tag name="EMFCHILD" val="True"/>
</p:tagLst>
</file>

<file path=ppt/tags/tag4053.xml><?xml version="1.0" encoding="utf-8"?>
<p:tagLst xmlns:a="http://schemas.openxmlformats.org/drawingml/2006/main" xmlns:r="http://schemas.openxmlformats.org/officeDocument/2006/relationships" xmlns:p="http://schemas.openxmlformats.org/presentationml/2006/main">
  <p:tag name="ORIGINALHEIGHT" val="2.2024"/>
  <p:tag name="ORIGINALWIDTH" val="0.9523808"/>
  <p:tag name="EMFCHILD" val="True"/>
</p:tagLst>
</file>

<file path=ppt/tags/tag4054.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4055.xml><?xml version="1.0" encoding="utf-8"?>
<p:tagLst xmlns:a="http://schemas.openxmlformats.org/drawingml/2006/main" xmlns:r="http://schemas.openxmlformats.org/officeDocument/2006/relationships" xmlns:p="http://schemas.openxmlformats.org/presentationml/2006/main">
  <p:tag name="ORIGINALHEIGHT" val="2.083352"/>
  <p:tag name="ORIGINALWIDTH" val="2.202399"/>
  <p:tag name="EMFCHILD" val="True"/>
</p:tagLst>
</file>

<file path=ppt/tags/tag4056.xml><?xml version="1.0" encoding="utf-8"?>
<p:tagLst xmlns:a="http://schemas.openxmlformats.org/drawingml/2006/main" xmlns:r="http://schemas.openxmlformats.org/officeDocument/2006/relationships" xmlns:p="http://schemas.openxmlformats.org/presentationml/2006/main">
  <p:tag name="ORIGINALHEIGHT" val="1.369066"/>
  <p:tag name="ORIGINALWIDTH" val="0.4761904"/>
  <p:tag name="EMFCHILD" val="True"/>
</p:tagLst>
</file>

<file path=ppt/tags/tag4057.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4058.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59.xml><?xml version="1.0" encoding="utf-8"?>
<p:tagLst xmlns:a="http://schemas.openxmlformats.org/drawingml/2006/main" xmlns:r="http://schemas.openxmlformats.org/officeDocument/2006/relationships" xmlns:p="http://schemas.openxmlformats.org/presentationml/2006/main">
  <p:tag name="ORIGINALHEIGHT" val="3.333333"/>
  <p:tag name="ORIGINALWIDTH" val="1.845256"/>
  <p:tag name="EMFCHILD" val="True"/>
</p:tagLst>
</file>

<file path=ppt/tags/tag406.xml><?xml version="1.0" encoding="utf-8"?>
<p:tagLst xmlns:a="http://schemas.openxmlformats.org/drawingml/2006/main" xmlns:r="http://schemas.openxmlformats.org/officeDocument/2006/relationships" xmlns:p="http://schemas.openxmlformats.org/presentationml/2006/main">
  <p:tag name="ORIGINALHEIGHT" val="2.142858"/>
  <p:tag name="ORIGINALWIDTH" val="1.964266"/>
  <p:tag name="EMFCHILD" val="True"/>
</p:tagLst>
</file>

<file path=ppt/tags/tag4060.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4061.xml><?xml version="1.0" encoding="utf-8"?>
<p:tagLst xmlns:a="http://schemas.openxmlformats.org/drawingml/2006/main" xmlns:r="http://schemas.openxmlformats.org/officeDocument/2006/relationships" xmlns:p="http://schemas.openxmlformats.org/presentationml/2006/main">
  <p:tag name="ORIGINALHEIGHT" val="2.142857"/>
  <p:tag name="ORIGINALWIDTH" val="0.9523808"/>
  <p:tag name="EMFCHILD" val="True"/>
</p:tagLst>
</file>

<file path=ppt/tags/tag4062.xml><?xml version="1.0" encoding="utf-8"?>
<p:tagLst xmlns:a="http://schemas.openxmlformats.org/drawingml/2006/main" xmlns:r="http://schemas.openxmlformats.org/officeDocument/2006/relationships" xmlns:p="http://schemas.openxmlformats.org/presentationml/2006/main">
  <p:tag name="ORIGINALHEIGHT" val="3.095238"/>
  <p:tag name="ORIGINALWIDTH" val="2.916685"/>
  <p:tag name="EMFCHILD" val="True"/>
</p:tagLst>
</file>

<file path=ppt/tags/tag4063.xml><?xml version="1.0" encoding="utf-8"?>
<p:tagLst xmlns:a="http://schemas.openxmlformats.org/drawingml/2006/main" xmlns:r="http://schemas.openxmlformats.org/officeDocument/2006/relationships" xmlns:p="http://schemas.openxmlformats.org/presentationml/2006/main">
  <p:tag name="ORIGINALHEIGHT" val="3.392876"/>
  <p:tag name="ORIGINALWIDTH" val="3.095237"/>
  <p:tag name="EMFCHILD" val="True"/>
</p:tagLst>
</file>

<file path=ppt/tags/tag4064.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4065.xml><?xml version="1.0" encoding="utf-8"?>
<p:tagLst xmlns:a="http://schemas.openxmlformats.org/drawingml/2006/main" xmlns:r="http://schemas.openxmlformats.org/officeDocument/2006/relationships" xmlns:p="http://schemas.openxmlformats.org/presentationml/2006/main">
  <p:tag name="ORIGINALHEIGHT" val="3.333333"/>
  <p:tag name="ORIGINALWIDTH" val="1.785714"/>
  <p:tag name="EMFCHILD" val="True"/>
</p:tagLst>
</file>

<file path=ppt/tags/tag4066.xml><?xml version="1.0" encoding="utf-8"?>
<p:tagLst xmlns:a="http://schemas.openxmlformats.org/drawingml/2006/main" xmlns:r="http://schemas.openxmlformats.org/officeDocument/2006/relationships" xmlns:p="http://schemas.openxmlformats.org/presentationml/2006/main">
  <p:tag name="ORIGINALHEIGHT" val="2.083352"/>
  <p:tag name="ORIGINALWIDTH" val="2.202399"/>
  <p:tag name="EMFCHILD" val="True"/>
</p:tagLst>
</file>

<file path=ppt/tags/tag4067.xml><?xml version="1.0" encoding="utf-8"?>
<p:tagLst xmlns:a="http://schemas.openxmlformats.org/drawingml/2006/main" xmlns:r="http://schemas.openxmlformats.org/officeDocument/2006/relationships" xmlns:p="http://schemas.openxmlformats.org/presentationml/2006/main">
  <p:tag name="ORIGINALHEIGHT" val="2.142857"/>
  <p:tag name="ORIGINALWIDTH" val="1.369066"/>
  <p:tag name="EMFCHILD" val="True"/>
</p:tagLst>
</file>

<file path=ppt/tags/tag4068.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8"/>
  <p:tag name="EMFCHILD" val="True"/>
</p:tagLst>
</file>

<file path=ppt/tags/tag4069.xml><?xml version="1.0" encoding="utf-8"?>
<p:tagLst xmlns:a="http://schemas.openxmlformats.org/drawingml/2006/main" xmlns:r="http://schemas.openxmlformats.org/officeDocument/2006/relationships" xmlns:p="http://schemas.openxmlformats.org/presentationml/2006/main">
  <p:tag name="ORIGINALHEIGHT" val="16.07143"/>
  <p:tag name="ORIGINALWIDTH" val="66.7262"/>
  <p:tag name="LATEXADDIN" val="\documentclass{article}&#10;\usepackage[T1]{fontenc}&#10;\usepackage[utf8]{inputenc}&#10;\usepackage{amsmath,amssymb}&#10;\usepackage{lmodern}&#10;\pagestyle{empty}&#10;\begin{document}&#10;\begin{align*}&#10;    &amp;m\ddot{X}-2m\omega\dot{Y}-m\omega^2X=0\\&#10;    &amp;m\ddot{Y}+2m\omega\dot{X}-m\omega^2Y=0&#10;\end{align*}&#10;\end{document}&#10;"/>
  <p:tag name="IGUANATEXSIZE" val="21"/>
  <p:tag name="IGUANATEXCURSOR" val="279"/>
  <p:tag name="TRANSPARENCY" val="True"/>
  <p:tag name="FILENAME" val=""/>
  <p:tag name="LATEXENGINEID" val="1"/>
  <p:tag name="TEMPFOLDER" val="D:\temp\"/>
  <p:tag name="LATEXFORMHEIGHT" val="312"/>
  <p:tag name="LATEXFORMWIDTH" val="384"/>
  <p:tag name="LATEXFORMWRAP" val="True"/>
  <p:tag name="BITMAPVECTOR" val="1"/>
</p:tagLst>
</file>

<file path=ppt/tags/tag407.xml><?xml version="1.0" encoding="utf-8"?>
<p:tagLst xmlns:a="http://schemas.openxmlformats.org/drawingml/2006/main" xmlns:r="http://schemas.openxmlformats.org/officeDocument/2006/relationships" xmlns:p="http://schemas.openxmlformats.org/presentationml/2006/main">
  <p:tag name="ORIGINALHEIGHT" val="2.797601"/>
  <p:tag name="ORIGINALWIDTH" val="2.797599"/>
  <p:tag name="EMFCHILD" val="True"/>
</p:tagLst>
</file>

<file path=ppt/tags/tag4070.xml><?xml version="1.0" encoding="utf-8"?>
<p:tagLst xmlns:a="http://schemas.openxmlformats.org/drawingml/2006/main" xmlns:r="http://schemas.openxmlformats.org/officeDocument/2006/relationships" xmlns:p="http://schemas.openxmlformats.org/presentationml/2006/main">
  <p:tag name="ORIGINALHEIGHT" val="2.738095"/>
  <p:tag name="ORIGINALWIDTH" val="4.642857"/>
  <p:tag name="LATEXADDIN" val="\documentclass{article}&#10;\usepackage[T1]{fontenc}&#10;\usepackage[utf8]{inputenc}&#10;\usepackage{amsmath,amssymb}&#10;\usepackage{lmodern}&#10;\pagestyle{empty}&#10;\begin{document}&#10;\begin{align*}&#10;    &amp;m\ddot{X}-2m\omega\dot{Y}-m\omega^2X=0\\&#10;    &amp;m\ddot{Y}+2m\omega\dot{X}-m\omega^2Y=0&#10;\end{align*}&#10;\end{document}&#10;"/>
  <p:tag name="IGUANATEXSIZE" val="21"/>
  <p:tag name="IGUANATEXCURSOR" val="27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4071.xml><?xml version="1.0" encoding="utf-8"?>
<p:tagLst xmlns:a="http://schemas.openxmlformats.org/drawingml/2006/main" xmlns:r="http://schemas.openxmlformats.org/officeDocument/2006/relationships" xmlns:p="http://schemas.openxmlformats.org/presentationml/2006/main">
  <p:tag name="ORIGINALHEIGHT" val="0.595238"/>
  <p:tag name="ORIGINALWIDTH" val="1.547619"/>
  <p:tag name="EMFCHILD" val="True"/>
</p:tagLst>
</file>

<file path=ppt/tags/tag4072.xml><?xml version="1.0" encoding="utf-8"?>
<p:tagLst xmlns:a="http://schemas.openxmlformats.org/drawingml/2006/main" xmlns:r="http://schemas.openxmlformats.org/officeDocument/2006/relationships" xmlns:p="http://schemas.openxmlformats.org/presentationml/2006/main">
  <p:tag name="ORIGINALHEIGHT" val="4.166666"/>
  <p:tag name="ORIGINALWIDTH" val="4.702399"/>
  <p:tag name="EMFCHILD" val="True"/>
</p:tagLst>
</file>

<file path=ppt/tags/tag4073.xml><?xml version="1.0" encoding="utf-8"?>
<p:tagLst xmlns:a="http://schemas.openxmlformats.org/drawingml/2006/main" xmlns:r="http://schemas.openxmlformats.org/officeDocument/2006/relationships" xmlns:p="http://schemas.openxmlformats.org/presentationml/2006/main">
  <p:tag name="ORIGINALHEIGHT" val="0.2976378"/>
  <p:tag name="ORIGINALWIDTH" val="3.452381"/>
  <p:tag name="EMFCHILD" val="True"/>
</p:tagLst>
</file>

<file path=ppt/tags/tag4074.xml><?xml version="1.0" encoding="utf-8"?>
<p:tagLst xmlns:a="http://schemas.openxmlformats.org/drawingml/2006/main" xmlns:r="http://schemas.openxmlformats.org/officeDocument/2006/relationships" xmlns:p="http://schemas.openxmlformats.org/presentationml/2006/main">
  <p:tag name="ORIGINALHEIGHT" val="4.047618"/>
  <p:tag name="ORIGINALWIDTH" val="2.261905"/>
  <p:tag name="EMFCHILD" val="True"/>
</p:tagLst>
</file>

<file path=ppt/tags/tag4075.xml><?xml version="1.0" encoding="utf-8"?>
<p:tagLst xmlns:a="http://schemas.openxmlformats.org/drawingml/2006/main" xmlns:r="http://schemas.openxmlformats.org/officeDocument/2006/relationships" xmlns:p="http://schemas.openxmlformats.org/presentationml/2006/main">
  <p:tag name="ORIGINALHEIGHT" val="2.738095"/>
  <p:tag name="ORIGINALWIDTH" val="4.642857"/>
  <p:tag name="EMFCHILD" val="True"/>
</p:tagLst>
</file>

<file path=ppt/tags/tag4076.xml><?xml version="1.0" encoding="utf-8"?>
<p:tagLst xmlns:a="http://schemas.openxmlformats.org/drawingml/2006/main" xmlns:r="http://schemas.openxmlformats.org/officeDocument/2006/relationships" xmlns:p="http://schemas.openxmlformats.org/presentationml/2006/main">
  <p:tag name="ORIGINALHEIGHT" val="2.738095"/>
  <p:tag name="ORIGINALWIDTH" val="3.392876"/>
  <p:tag name="EMFCHILD" val="True"/>
</p:tagLst>
</file>

<file path=ppt/tags/tag4077.xml><?xml version="1.0" encoding="utf-8"?>
<p:tagLst xmlns:a="http://schemas.openxmlformats.org/drawingml/2006/main" xmlns:r="http://schemas.openxmlformats.org/officeDocument/2006/relationships" xmlns:p="http://schemas.openxmlformats.org/presentationml/2006/main">
  <p:tag name="ORIGINALHEIGHT" val="0.6547805"/>
  <p:tag name="ORIGINALWIDTH" val="0.6547806"/>
  <p:tag name="EMFCHILD" val="True"/>
</p:tagLst>
</file>

<file path=ppt/tags/tag4078.xml><?xml version="1.0" encoding="utf-8"?>
<p:tagLst xmlns:a="http://schemas.openxmlformats.org/drawingml/2006/main" xmlns:r="http://schemas.openxmlformats.org/officeDocument/2006/relationships" xmlns:p="http://schemas.openxmlformats.org/presentationml/2006/main">
  <p:tag name="ORIGINALHEIGHT" val="4.166666"/>
  <p:tag name="ORIGINALWIDTH" val="4.107161"/>
  <p:tag name="EMFCHILD" val="True"/>
</p:tagLst>
</file>

<file path=ppt/tags/tag4079.xml><?xml version="1.0" encoding="utf-8"?>
<p:tagLst xmlns:a="http://schemas.openxmlformats.org/drawingml/2006/main" xmlns:r="http://schemas.openxmlformats.org/officeDocument/2006/relationships" xmlns:p="http://schemas.openxmlformats.org/presentationml/2006/main">
  <p:tag name="ORIGINALHEIGHT" val="0.2976378"/>
  <p:tag name="ORIGINALWIDTH" val="3.511923"/>
  <p:tag name="EMFCHILD" val="True"/>
</p:tagLst>
</file>

<file path=ppt/tags/tag408.xml><?xml version="1.0" encoding="utf-8"?>
<p:tagLst xmlns:a="http://schemas.openxmlformats.org/drawingml/2006/main" xmlns:r="http://schemas.openxmlformats.org/officeDocument/2006/relationships" xmlns:p="http://schemas.openxmlformats.org/presentationml/2006/main">
  <p:tag name="ORIGINALHEIGHT" val="3.333334"/>
  <p:tag name="ORIGINALWIDTH" val="1.964266"/>
  <p:tag name="EMFCHILD" val="True"/>
</p:tagLst>
</file>

<file path=ppt/tags/tag4080.xml><?xml version="1.0" encoding="utf-8"?>
<p:tagLst xmlns:a="http://schemas.openxmlformats.org/drawingml/2006/main" xmlns:r="http://schemas.openxmlformats.org/officeDocument/2006/relationships" xmlns:p="http://schemas.openxmlformats.org/presentationml/2006/main">
  <p:tag name="ORIGINALHEIGHT" val="2.738095"/>
  <p:tag name="ORIGINALWIDTH" val="4.642857"/>
  <p:tag name="EMFCHILD" val="True"/>
</p:tagLst>
</file>

<file path=ppt/tags/tag4081.xml><?xml version="1.0" encoding="utf-8"?>
<p:tagLst xmlns:a="http://schemas.openxmlformats.org/drawingml/2006/main" xmlns:r="http://schemas.openxmlformats.org/officeDocument/2006/relationships" xmlns:p="http://schemas.openxmlformats.org/presentationml/2006/main">
  <p:tag name="ORIGINALHEIGHT" val="2.738095"/>
  <p:tag name="ORIGINALWIDTH" val="3.392876"/>
  <p:tag name="EMFCHILD" val="True"/>
</p:tagLst>
</file>

<file path=ppt/tags/tag4082.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4083.xml><?xml version="1.0" encoding="utf-8"?>
<p:tagLst xmlns:a="http://schemas.openxmlformats.org/drawingml/2006/main" xmlns:r="http://schemas.openxmlformats.org/officeDocument/2006/relationships" xmlns:p="http://schemas.openxmlformats.org/presentationml/2006/main">
  <p:tag name="ORIGINALHEIGHT" val="4.166666"/>
  <p:tag name="ORIGINALWIDTH" val="4.702399"/>
  <p:tag name="EMFCHILD" val="True"/>
</p:tagLst>
</file>

<file path=ppt/tags/tag4084.xml><?xml version="1.0" encoding="utf-8"?>
<p:tagLst xmlns:a="http://schemas.openxmlformats.org/drawingml/2006/main" xmlns:r="http://schemas.openxmlformats.org/officeDocument/2006/relationships" xmlns:p="http://schemas.openxmlformats.org/presentationml/2006/main">
  <p:tag name="ORIGINALHEIGHT" val="1.369066"/>
  <p:tag name="ORIGINALWIDTH" val="3.809524"/>
  <p:tag name="EMFCHILD" val="True"/>
</p:tagLst>
</file>

<file path=ppt/tags/tag4085.xml><?xml version="1.0" encoding="utf-8"?>
<p:tagLst xmlns:a="http://schemas.openxmlformats.org/drawingml/2006/main" xmlns:r="http://schemas.openxmlformats.org/officeDocument/2006/relationships" xmlns:p="http://schemas.openxmlformats.org/presentationml/2006/main">
  <p:tag name="ORIGINALHEIGHT" val="4.226208"/>
  <p:tag name="ORIGINALWIDTH" val="2.380952"/>
  <p:tag name="EMFCHILD" val="True"/>
</p:tagLst>
</file>

<file path=ppt/tags/tag4086.xml><?xml version="1.0" encoding="utf-8"?>
<p:tagLst xmlns:a="http://schemas.openxmlformats.org/drawingml/2006/main" xmlns:r="http://schemas.openxmlformats.org/officeDocument/2006/relationships" xmlns:p="http://schemas.openxmlformats.org/presentationml/2006/main">
  <p:tag name="ORIGINALHEIGHT" val="2.797637"/>
  <p:tag name="ORIGINALWIDTH" val="4.642857"/>
  <p:tag name="EMFCHILD" val="True"/>
</p:tagLst>
</file>

<file path=ppt/tags/tag4087.xml><?xml version="1.0" encoding="utf-8"?>
<p:tagLst xmlns:a="http://schemas.openxmlformats.org/drawingml/2006/main" xmlns:r="http://schemas.openxmlformats.org/officeDocument/2006/relationships" xmlns:p="http://schemas.openxmlformats.org/presentationml/2006/main">
  <p:tag name="ORIGINALHEIGHT" val="0.595238"/>
  <p:tag name="ORIGINALWIDTH" val="1.547619"/>
  <p:tag name="EMFCHILD" val="True"/>
</p:tagLst>
</file>

<file path=ppt/tags/tag4088.xml><?xml version="1.0" encoding="utf-8"?>
<p:tagLst xmlns:a="http://schemas.openxmlformats.org/drawingml/2006/main" xmlns:r="http://schemas.openxmlformats.org/officeDocument/2006/relationships" xmlns:p="http://schemas.openxmlformats.org/presentationml/2006/main">
  <p:tag name="ORIGINALHEIGHT" val="4.166666"/>
  <p:tag name="ORIGINALWIDTH" val="4.166667"/>
  <p:tag name="EMFCHILD" val="True"/>
</p:tagLst>
</file>

<file path=ppt/tags/tag4089.xml><?xml version="1.0" encoding="utf-8"?>
<p:tagLst xmlns:a="http://schemas.openxmlformats.org/drawingml/2006/main" xmlns:r="http://schemas.openxmlformats.org/officeDocument/2006/relationships" xmlns:p="http://schemas.openxmlformats.org/presentationml/2006/main">
  <p:tag name="ORIGINALHEIGHT" val="4.047618"/>
  <p:tag name="ORIGINALWIDTH" val="3.809524"/>
  <p:tag name="EMFCHILD" val="True"/>
</p:tagLst>
</file>

<file path=ppt/tags/tag409.xml><?xml version="1.0" encoding="utf-8"?>
<p:tagLst xmlns:a="http://schemas.openxmlformats.org/drawingml/2006/main" xmlns:r="http://schemas.openxmlformats.org/officeDocument/2006/relationships" xmlns:p="http://schemas.openxmlformats.org/presentationml/2006/main">
  <p:tag name="ORIGINALHEIGHT" val="5.238102"/>
  <p:tag name="ORIGINALWIDTH" val="0.2380952"/>
  <p:tag name="LATEXADDIN" val="\documentclass{article}&#10;\usepackage[T1]{fontenc}&#10;\usepackage[utf8]{inputenc}&#10;\usepackage{amsmath,amssymb}&#10;\usepackage{lmodern}&#10;\pagestyle{empty}&#10;\begin{document}&#10;$\lvert z \rvert &lt; 2/3$&#10;\end{document}&#10;"/>
  <p:tag name="IGUANATEXSIZE" val="21"/>
  <p:tag name="IGUANATEXCURSOR" val="180"/>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4090.xml><?xml version="1.0" encoding="utf-8"?>
<p:tagLst xmlns:a="http://schemas.openxmlformats.org/drawingml/2006/main" xmlns:r="http://schemas.openxmlformats.org/officeDocument/2006/relationships" xmlns:p="http://schemas.openxmlformats.org/presentationml/2006/main">
  <p:tag name="ORIGINALHEIGHT" val="4.107161"/>
  <p:tag name="ORIGINALWIDTH" val="2.261905"/>
  <p:tag name="EMFCHILD" val="True"/>
</p:tagLst>
</file>

<file path=ppt/tags/tag4091.xml><?xml version="1.0" encoding="utf-8"?>
<p:tagLst xmlns:a="http://schemas.openxmlformats.org/drawingml/2006/main" xmlns:r="http://schemas.openxmlformats.org/officeDocument/2006/relationships" xmlns:p="http://schemas.openxmlformats.org/presentationml/2006/main">
  <p:tag name="ORIGINALHEIGHT" val="2.797637"/>
  <p:tag name="ORIGINALWIDTH" val="4.642857"/>
  <p:tag name="EMFCHILD" val="True"/>
</p:tagLst>
</file>

<file path=ppt/tags/tag4092.xml><?xml version="1.0" encoding="utf-8"?>
<p:tagLst xmlns:a="http://schemas.openxmlformats.org/drawingml/2006/main" xmlns:r="http://schemas.openxmlformats.org/officeDocument/2006/relationships" xmlns:p="http://schemas.openxmlformats.org/presentationml/2006/main">
  <p:tag name="ORIGINALHEIGHT" val="2.797637"/>
  <p:tag name="ORIGINALWIDTH" val="3.333333"/>
  <p:tag name="EMFCHILD" val="True"/>
</p:tagLst>
</file>

<file path=ppt/tags/tag4093.xml><?xml version="1.0" encoding="utf-8"?>
<p:tagLst xmlns:a="http://schemas.openxmlformats.org/drawingml/2006/main" xmlns:r="http://schemas.openxmlformats.org/officeDocument/2006/relationships" xmlns:p="http://schemas.openxmlformats.org/presentationml/2006/main">
  <p:tag name="ORIGINALHEIGHT" val="0.6547805"/>
  <p:tag name="ORIGINALWIDTH" val="0.6547806"/>
  <p:tag name="EMFCHILD" val="True"/>
</p:tagLst>
</file>

<file path=ppt/tags/tag4094.xml><?xml version="1.0" encoding="utf-8"?>
<p:tagLst xmlns:a="http://schemas.openxmlformats.org/drawingml/2006/main" xmlns:r="http://schemas.openxmlformats.org/officeDocument/2006/relationships" xmlns:p="http://schemas.openxmlformats.org/presentationml/2006/main">
  <p:tag name="ORIGINALHEIGHT" val="4.166666"/>
  <p:tag name="ORIGINALWIDTH" val="4.702399"/>
  <p:tag name="EMFCHILD" val="True"/>
</p:tagLst>
</file>

<file path=ppt/tags/tag4095.xml><?xml version="1.0" encoding="utf-8"?>
<p:tagLst xmlns:a="http://schemas.openxmlformats.org/drawingml/2006/main" xmlns:r="http://schemas.openxmlformats.org/officeDocument/2006/relationships" xmlns:p="http://schemas.openxmlformats.org/presentationml/2006/main">
  <p:tag name="ORIGINALHEIGHT" val="0.2380952"/>
  <p:tag name="ORIGINALWIDTH" val="3.511923"/>
  <p:tag name="EMFCHILD" val="True"/>
</p:tagLst>
</file>

<file path=ppt/tags/tag4096.xml><?xml version="1.0" encoding="utf-8"?>
<p:tagLst xmlns:a="http://schemas.openxmlformats.org/drawingml/2006/main" xmlns:r="http://schemas.openxmlformats.org/officeDocument/2006/relationships" xmlns:p="http://schemas.openxmlformats.org/presentationml/2006/main">
  <p:tag name="ORIGINALHEIGHT" val="2.797637"/>
  <p:tag name="ORIGINALWIDTH" val="4.642857"/>
  <p:tag name="EMFCHILD" val="True"/>
</p:tagLst>
</file>

<file path=ppt/tags/tag4097.xml><?xml version="1.0" encoding="utf-8"?>
<p:tagLst xmlns:a="http://schemas.openxmlformats.org/drawingml/2006/main" xmlns:r="http://schemas.openxmlformats.org/officeDocument/2006/relationships" xmlns:p="http://schemas.openxmlformats.org/presentationml/2006/main">
  <p:tag name="ORIGINALHEIGHT" val="2.797637"/>
  <p:tag name="ORIGINALWIDTH" val="3.392876"/>
  <p:tag name="EMFCHILD" val="True"/>
</p:tagLst>
</file>

<file path=ppt/tags/tag4098.xml><?xml version="1.0" encoding="utf-8"?>
<p:tagLst xmlns:a="http://schemas.openxmlformats.org/drawingml/2006/main" xmlns:r="http://schemas.openxmlformats.org/officeDocument/2006/relationships" xmlns:p="http://schemas.openxmlformats.org/presentationml/2006/main">
  <p:tag name="ORIGINALHEIGHT" val="2.797637"/>
  <p:tag name="ORIGINALWIDTH" val="1.785714"/>
  <p:tag name="EMFCHILD" val="True"/>
</p:tagLst>
</file>

<file path=ppt/tags/tag4099.xml><?xml version="1.0" encoding="utf-8"?>
<p:tagLst xmlns:a="http://schemas.openxmlformats.org/drawingml/2006/main" xmlns:r="http://schemas.openxmlformats.org/officeDocument/2006/relationships" xmlns:p="http://schemas.openxmlformats.org/presentationml/2006/main">
  <p:tag name="ORIGINALHEIGHT" val="4.166666"/>
  <p:tag name="ORIGINALWIDTH" val="4.166667"/>
  <p:tag name="EMFCHILD" val="True"/>
</p:tagLst>
</file>

<file path=ppt/tags/tag41.xml><?xml version="1.0" encoding="utf-8"?>
<p:tagLst xmlns:a="http://schemas.openxmlformats.org/drawingml/2006/main" xmlns:r="http://schemas.openxmlformats.org/officeDocument/2006/relationships" xmlns:p="http://schemas.openxmlformats.org/presentationml/2006/main">
  <p:tag name="ORIGINALHEIGHT" val="1.572593"/>
  <p:tag name="ORIGINALWIDTH" val="4.395174"/>
  <p:tag name="EMFCHILD" val="True"/>
</p:tagLst>
</file>

<file path=ppt/tags/tag410.xml><?xml version="1.0" encoding="utf-8"?>
<p:tagLst xmlns:a="http://schemas.openxmlformats.org/drawingml/2006/main" xmlns:r="http://schemas.openxmlformats.org/officeDocument/2006/relationships" xmlns:p="http://schemas.openxmlformats.org/presentationml/2006/main">
  <p:tag name="ORIGINALHEIGHT" val="2.380955"/>
  <p:tag name="ORIGINALWIDTH" val="2.023809"/>
  <p:tag name="EMFCHILD" val="True"/>
</p:tagLst>
</file>

<file path=ppt/tags/tag4100.xml><?xml version="1.0" encoding="utf-8"?>
<p:tagLst xmlns:a="http://schemas.openxmlformats.org/drawingml/2006/main" xmlns:r="http://schemas.openxmlformats.org/officeDocument/2006/relationships" xmlns:p="http://schemas.openxmlformats.org/presentationml/2006/main">
  <p:tag name="ORIGINALHEIGHT" val="1.428571"/>
  <p:tag name="ORIGINALWIDTH" val="3.809524"/>
  <p:tag name="EMFCHILD" val="True"/>
</p:tagLst>
</file>

<file path=ppt/tags/tag4101.xml><?xml version="1.0" encoding="utf-8"?>
<p:tagLst xmlns:a="http://schemas.openxmlformats.org/drawingml/2006/main" xmlns:r="http://schemas.openxmlformats.org/officeDocument/2006/relationships" xmlns:p="http://schemas.openxmlformats.org/presentationml/2006/main">
  <p:tag name="ORIGINALHEIGHT" val="4.226208"/>
  <p:tag name="ORIGINALWIDTH" val="2.380952"/>
  <p:tag name="EMFCHILD" val="True"/>
</p:tagLst>
</file>

<file path=ppt/tags/tag4102.xml><?xml version="1.0" encoding="utf-8"?>
<p:tagLst xmlns:a="http://schemas.openxmlformats.org/drawingml/2006/main" xmlns:r="http://schemas.openxmlformats.org/officeDocument/2006/relationships" xmlns:p="http://schemas.openxmlformats.org/presentationml/2006/main">
  <p:tag name="ORIGINALHEIGHT" val="18.02421"/>
  <p:tag name="ORIGINALWIDTH" val="52.82256"/>
  <p:tag name="LATEXADDIN" val="\documentclass{article}&#10;\usepackage{amsmath,amssymb}&#10;%\usepackage{mathptmx}&#10;\pagestyle{empty}&#10;\begin{document}&#10;\begin{align*}&#10;p_i=\left(&#10;\frac{\partial L(q,\dot{q})}{\partial \dot{q}_i}&#10;\right)^T&#10;\end{align*}&#10;\end{document}&#10;"/>
  <p:tag name="IGUANATEXSIZE" val="31"/>
  <p:tag name="IGUANATEXCURSOR" val="193"/>
  <p:tag name="TRANSPARENCY" val="True"/>
  <p:tag name="FILENAME" val=""/>
  <p:tag name="LATEXENGINEID" val="0"/>
  <p:tag name="TEMPFOLDER" val="e:\temp\"/>
  <p:tag name="LATEXFORMHEIGHT" val="312"/>
  <p:tag name="LATEXFORMWIDTH" val="384"/>
  <p:tag name="LATEXFORMWRAP" val="True"/>
  <p:tag name="BITMAPVECTOR" val="1"/>
</p:tagLst>
</file>

<file path=ppt/tags/tag4103.xml><?xml version="1.0" encoding="utf-8"?>
<p:tagLst xmlns:a="http://schemas.openxmlformats.org/drawingml/2006/main" xmlns:r="http://schemas.openxmlformats.org/officeDocument/2006/relationships" xmlns:p="http://schemas.openxmlformats.org/presentationml/2006/main">
  <p:tag name="ORIGINALHEIGHT" val="4.354839"/>
  <p:tag name="ORIGINALWIDTH" val="3.508052"/>
  <p:tag name="LATEXADDIN" val="\documentclass{article}&#10;\usepackage{amsmath,amssymb}&#10;%\usepackage{mathptmx}&#10;\pagestyle{empty}&#10;\begin{document}&#10;\begin{align*}&#10;p_i=\left(&#10;\frac{\partial L(q,\dot{q})}{\partial \dot{q}_i}&#10;\right)^T&#10;\end{align*}&#10;\end{document}&#10;"/>
  <p:tag name="IGUANATEXSIZE" val="31"/>
  <p:tag name="IGUANATEXCURSOR" val="193"/>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4104.xml><?xml version="1.0" encoding="utf-8"?>
<p:tagLst xmlns:a="http://schemas.openxmlformats.org/drawingml/2006/main" xmlns:r="http://schemas.openxmlformats.org/officeDocument/2006/relationships" xmlns:p="http://schemas.openxmlformats.org/presentationml/2006/main">
  <p:tag name="ORIGINALHEIGHT" val="3.225806"/>
  <p:tag name="ORIGINALWIDTH" val="1.411278"/>
  <p:tag name="EMFCHILD" val="True"/>
</p:tagLst>
</file>

<file path=ppt/tags/tag4105.xml><?xml version="1.0" encoding="utf-8"?>
<p:tagLst xmlns:a="http://schemas.openxmlformats.org/drawingml/2006/main" xmlns:r="http://schemas.openxmlformats.org/officeDocument/2006/relationships" xmlns:p="http://schemas.openxmlformats.org/presentationml/2006/main">
  <p:tag name="ORIGINALHEIGHT" val="1.612903"/>
  <p:tag name="ORIGINALWIDTH" val="4.395149"/>
  <p:tag name="EMFCHILD" val="True"/>
</p:tagLst>
</file>

<file path=ppt/tags/tag4106.xml><?xml version="1.0" encoding="utf-8"?>
<p:tagLst xmlns:a="http://schemas.openxmlformats.org/drawingml/2006/main" xmlns:r="http://schemas.openxmlformats.org/officeDocument/2006/relationships" xmlns:p="http://schemas.openxmlformats.org/presentationml/2006/main">
  <p:tag name="ORIGINALHEIGHT" val="16.45161"/>
  <p:tag name="ORIGINALWIDTH" val="3.266117"/>
  <p:tag name="EMFCHILD" val="True"/>
</p:tagLst>
</file>

<file path=ppt/tags/tag4107.xml><?xml version="1.0" encoding="utf-8"?>
<p:tagLst xmlns:a="http://schemas.openxmlformats.org/drawingml/2006/main" xmlns:r="http://schemas.openxmlformats.org/officeDocument/2006/relationships" xmlns:p="http://schemas.openxmlformats.org/presentationml/2006/main">
  <p:tag name="ORIGINALHEIGHT" val="5.080645"/>
  <p:tag name="ORIGINALWIDTH" val="3.508052"/>
  <p:tag name="EMFCHILD" val="True"/>
</p:tagLst>
</file>

<file path=ppt/tags/tag4108.xml><?xml version="1.0" encoding="utf-8"?>
<p:tagLst xmlns:a="http://schemas.openxmlformats.org/drawingml/2006/main" xmlns:r="http://schemas.openxmlformats.org/officeDocument/2006/relationships" xmlns:p="http://schemas.openxmlformats.org/presentationml/2006/main">
  <p:tag name="ORIGINALHEIGHT" val="4.67742"/>
  <p:tag name="ORIGINALWIDTH" val="4.032258"/>
  <p:tag name="EMFCHILD" val="True"/>
</p:tagLst>
</file>

<file path=ppt/tags/tag4109.xml><?xml version="1.0" encoding="utf-8"?>
<p:tagLst xmlns:a="http://schemas.openxmlformats.org/drawingml/2006/main" xmlns:r="http://schemas.openxmlformats.org/officeDocument/2006/relationships" xmlns:p="http://schemas.openxmlformats.org/presentationml/2006/main">
  <p:tag name="ORIGINALHEIGHT" val="6.854839"/>
  <p:tag name="ORIGINALWIDTH" val="1.572568"/>
  <p:tag name="EMFCHILD" val="True"/>
</p:tagLst>
</file>

<file path=ppt/tags/tag411.xml><?xml version="1.0" encoding="utf-8"?>
<p:tagLst xmlns:a="http://schemas.openxmlformats.org/drawingml/2006/main" xmlns:r="http://schemas.openxmlformats.org/officeDocument/2006/relationships" xmlns:p="http://schemas.openxmlformats.org/presentationml/2006/main">
  <p:tag name="ORIGINALHEIGHT" val="5.238102"/>
  <p:tag name="ORIGINALWIDTH" val="0.1785902"/>
  <p:tag name="EMFCHILD" val="True"/>
</p:tagLst>
</file>

<file path=ppt/tags/tag4110.xml><?xml version="1.0" encoding="utf-8"?>
<p:tagLst xmlns:a="http://schemas.openxmlformats.org/drawingml/2006/main" xmlns:r="http://schemas.openxmlformats.org/officeDocument/2006/relationships" xmlns:p="http://schemas.openxmlformats.org/presentationml/2006/main">
  <p:tag name="ORIGINALHEIGHT" val="4.354839"/>
  <p:tag name="ORIGINALWIDTH" val="2.741935"/>
  <p:tag name="EMFCHILD" val="True"/>
</p:tagLst>
</file>

<file path=ppt/tags/tag4111.xml><?xml version="1.0" encoding="utf-8"?>
<p:tagLst xmlns:a="http://schemas.openxmlformats.org/drawingml/2006/main" xmlns:r="http://schemas.openxmlformats.org/officeDocument/2006/relationships" xmlns:p="http://schemas.openxmlformats.org/presentationml/2006/main">
  <p:tag name="ORIGINALHEIGHT" val="2.016129"/>
  <p:tag name="ORIGINALWIDTH" val="0.7661164"/>
  <p:tag name="EMFCHILD" val="True"/>
</p:tagLst>
</file>

<file path=ppt/tags/tag4112.xml><?xml version="1.0" encoding="utf-8"?>
<p:tagLst xmlns:a="http://schemas.openxmlformats.org/drawingml/2006/main" xmlns:r="http://schemas.openxmlformats.org/officeDocument/2006/relationships" xmlns:p="http://schemas.openxmlformats.org/presentationml/2006/main">
  <p:tag name="ORIGINALHEIGHT" val="0.7258065"/>
  <p:tag name="ORIGINALWIDTH" val="0.6854712"/>
  <p:tag name="EMFCHILD" val="True"/>
</p:tagLst>
</file>

<file path=ppt/tags/tag4113.xml><?xml version="1.0" encoding="utf-8"?>
<p:tagLst xmlns:a="http://schemas.openxmlformats.org/drawingml/2006/main" xmlns:r="http://schemas.openxmlformats.org/officeDocument/2006/relationships" xmlns:p="http://schemas.openxmlformats.org/presentationml/2006/main">
  <p:tag name="ORIGINALHEIGHT" val="4.354839"/>
  <p:tag name="ORIGINALWIDTH" val="2.7016"/>
  <p:tag name="EMFCHILD" val="True"/>
</p:tagLst>
</file>

<file path=ppt/tags/tag4114.xml><?xml version="1.0" encoding="utf-8"?>
<p:tagLst xmlns:a="http://schemas.openxmlformats.org/drawingml/2006/main" xmlns:r="http://schemas.openxmlformats.org/officeDocument/2006/relationships" xmlns:p="http://schemas.openxmlformats.org/presentationml/2006/main">
  <p:tag name="ORIGINALHEIGHT" val="6.854839"/>
  <p:tag name="ORIGINALWIDTH" val="1.532258"/>
  <p:tag name="EMFCHILD" val="True"/>
</p:tagLst>
</file>

<file path=ppt/tags/tag4115.xml><?xml version="1.0" encoding="utf-8"?>
<p:tagLst xmlns:a="http://schemas.openxmlformats.org/drawingml/2006/main" xmlns:r="http://schemas.openxmlformats.org/officeDocument/2006/relationships" xmlns:p="http://schemas.openxmlformats.org/presentationml/2006/main">
  <p:tag name="ORIGINALHEIGHT" val="5.040335"/>
  <p:tag name="ORIGINALWIDTH" val="3.508052"/>
  <p:tag name="EMFCHILD" val="True"/>
</p:tagLst>
</file>

<file path=ppt/tags/tag4116.xml><?xml version="1.0" encoding="utf-8"?>
<p:tagLst xmlns:a="http://schemas.openxmlformats.org/drawingml/2006/main" xmlns:r="http://schemas.openxmlformats.org/officeDocument/2006/relationships" xmlns:p="http://schemas.openxmlformats.org/presentationml/2006/main">
  <p:tag name="ORIGINALHEIGHT" val="0.7258065"/>
  <p:tag name="ORIGINALWIDTH" val="0.7258065"/>
  <p:tag name="EMFCHILD" val="True"/>
</p:tagLst>
</file>

<file path=ppt/tags/tag4117.xml><?xml version="1.0" encoding="utf-8"?>
<p:tagLst xmlns:a="http://schemas.openxmlformats.org/drawingml/2006/main" xmlns:r="http://schemas.openxmlformats.org/officeDocument/2006/relationships" xmlns:p="http://schemas.openxmlformats.org/presentationml/2006/main">
  <p:tag name="ORIGINALHEIGHT" val="4.354839"/>
  <p:tag name="ORIGINALWIDTH" val="2.741935"/>
  <p:tag name="EMFCHILD" val="True"/>
</p:tagLst>
</file>

<file path=ppt/tags/tag4118.xml><?xml version="1.0" encoding="utf-8"?>
<p:tagLst xmlns:a="http://schemas.openxmlformats.org/drawingml/2006/main" xmlns:r="http://schemas.openxmlformats.org/officeDocument/2006/relationships" xmlns:p="http://schemas.openxmlformats.org/presentationml/2006/main">
  <p:tag name="ORIGINALHEIGHT" val="3.266142"/>
  <p:tag name="ORIGINALWIDTH" val="1.411278"/>
  <p:tag name="EMFCHILD" val="True"/>
</p:tagLst>
</file>

<file path=ppt/tags/tag4119.xml><?xml version="1.0" encoding="utf-8"?>
<p:tagLst xmlns:a="http://schemas.openxmlformats.org/drawingml/2006/main" xmlns:r="http://schemas.openxmlformats.org/officeDocument/2006/relationships" xmlns:p="http://schemas.openxmlformats.org/presentationml/2006/main">
  <p:tag name="ORIGINALHEIGHT" val="16.45161"/>
  <p:tag name="ORIGINALWIDTH" val="3.266117"/>
  <p:tag name="EMFCHILD" val="True"/>
</p:tagLst>
</file>

<file path=ppt/tags/tag412.xml><?xml version="1.0" encoding="utf-8"?>
<p:tagLst xmlns:a="http://schemas.openxmlformats.org/drawingml/2006/main" xmlns:r="http://schemas.openxmlformats.org/officeDocument/2006/relationships" xmlns:p="http://schemas.openxmlformats.org/presentationml/2006/main">
  <p:tag name="ORIGINALHEIGHT" val="3.095242"/>
  <p:tag name="ORIGINALWIDTH" val="2.857143"/>
  <p:tag name="EMFCHILD" val="True"/>
</p:tagLst>
</file>

<file path=ppt/tags/tag4120.xml><?xml version="1.0" encoding="utf-8"?>
<p:tagLst xmlns:a="http://schemas.openxmlformats.org/drawingml/2006/main" xmlns:r="http://schemas.openxmlformats.org/officeDocument/2006/relationships" xmlns:p="http://schemas.openxmlformats.org/presentationml/2006/main">
  <p:tag name="ORIGINALHEIGHT" val="3.266142"/>
  <p:tag name="ORIGINALWIDTH" val="3.508052"/>
  <p:tag name="EMFCHILD" val="True"/>
</p:tagLst>
</file>

<file path=ppt/tags/tag4121.xml><?xml version="1.0" encoding="utf-8"?>
<p:tagLst xmlns:a="http://schemas.openxmlformats.org/drawingml/2006/main" xmlns:r="http://schemas.openxmlformats.org/officeDocument/2006/relationships" xmlns:p="http://schemas.openxmlformats.org/presentationml/2006/main">
  <p:tag name="ORIGINALHEIGHT" val="0.2822708"/>
  <p:tag name="ORIGINALWIDTH" val="22.9839"/>
  <p:tag name="EMFCHILD" val="True"/>
</p:tagLst>
</file>

<file path=ppt/tags/tag413.xml><?xml version="1.0" encoding="utf-8"?>
<p:tagLst xmlns:a="http://schemas.openxmlformats.org/drawingml/2006/main" xmlns:r="http://schemas.openxmlformats.org/officeDocument/2006/relationships" xmlns:p="http://schemas.openxmlformats.org/presentationml/2006/main">
  <p:tag name="ORIGINALHEIGHT" val="3.511928"/>
  <p:tag name="ORIGINALWIDTH" val="1.845257"/>
  <p:tag name="EMFCHILD" val="True"/>
</p:tagLst>
</file>

<file path=ppt/tags/tag414.xml><?xml version="1.0" encoding="utf-8"?>
<p:tagLst xmlns:a="http://schemas.openxmlformats.org/drawingml/2006/main" xmlns:r="http://schemas.openxmlformats.org/officeDocument/2006/relationships" xmlns:p="http://schemas.openxmlformats.org/presentationml/2006/main">
  <p:tag name="ORIGINALHEIGHT" val="5.238102"/>
  <p:tag name="ORIGINALWIDTH" val="1.845257"/>
  <p:tag name="EMFCHILD" val="True"/>
</p:tagLst>
</file>

<file path=ppt/tags/tag415.xml><?xml version="1.0" encoding="utf-8"?>
<p:tagLst xmlns:a="http://schemas.openxmlformats.org/drawingml/2006/main" xmlns:r="http://schemas.openxmlformats.org/officeDocument/2006/relationships" xmlns:p="http://schemas.openxmlformats.org/presentationml/2006/main">
  <p:tag name="ORIGINALHEIGHT" val="3.630976"/>
  <p:tag name="ORIGINALWIDTH" val="1.904762"/>
  <p:tag name="EMFCHILD" val="True"/>
</p:tagLst>
</file>

<file path=ppt/tags/tag416.xml><?xml version="1.0" encoding="utf-8"?>
<p:tagLst xmlns:a="http://schemas.openxmlformats.org/drawingml/2006/main" xmlns:r="http://schemas.openxmlformats.org/officeDocument/2006/relationships" xmlns:p="http://schemas.openxmlformats.org/presentationml/2006/main">
  <p:tag name="ORIGINALHEIGHT" val="5.238102"/>
  <p:tag name="ORIGINALWIDTH" val="0.2380952"/>
  <p:tag name="LATEXADDIN" val="\documentclass{article}&#10;\usepackage[T1]{fontenc}&#10;\usepackage[utf8]{inputenc}&#10;\usepackage{amsmath,amssymb}&#10;\usepackage{lmodern}&#10;\pagestyle{empty}&#10;\begin{document}&#10;$\lvert z \rvert &gt; 2/3$&#10;\end{document}&#10;"/>
  <p:tag name="IGUANATEXSIZE" val="21"/>
  <p:tag name="IGUANATEXCURSOR" val="185"/>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417.xml><?xml version="1.0" encoding="utf-8"?>
<p:tagLst xmlns:a="http://schemas.openxmlformats.org/drawingml/2006/main" xmlns:r="http://schemas.openxmlformats.org/officeDocument/2006/relationships" xmlns:p="http://schemas.openxmlformats.org/presentationml/2006/main">
  <p:tag name="ORIGINALHEIGHT" val="2.380955"/>
  <p:tag name="ORIGINALWIDTH" val="2.023809"/>
  <p:tag name="EMFCHILD" val="True"/>
</p:tagLst>
</file>

<file path=ppt/tags/tag418.xml><?xml version="1.0" encoding="utf-8"?>
<p:tagLst xmlns:a="http://schemas.openxmlformats.org/drawingml/2006/main" xmlns:r="http://schemas.openxmlformats.org/officeDocument/2006/relationships" xmlns:p="http://schemas.openxmlformats.org/presentationml/2006/main">
  <p:tag name="ORIGINALHEIGHT" val="5.238102"/>
  <p:tag name="ORIGINALWIDTH" val="0.1785902"/>
  <p:tag name="EMFCHILD" val="True"/>
</p:tagLst>
</file>

<file path=ppt/tags/tag419.xml><?xml version="1.0" encoding="utf-8"?>
<p:tagLst xmlns:a="http://schemas.openxmlformats.org/drawingml/2006/main" xmlns:r="http://schemas.openxmlformats.org/officeDocument/2006/relationships" xmlns:p="http://schemas.openxmlformats.org/presentationml/2006/main">
  <p:tag name="ORIGINALHEIGHT" val="3.095242"/>
  <p:tag name="ORIGINALWIDTH" val="2.857143"/>
  <p:tag name="EMFCHILD" val="True"/>
</p:tagLst>
</file>

<file path=ppt/tags/tag42.xml><?xml version="1.0" encoding="utf-8"?>
<p:tagLst xmlns:a="http://schemas.openxmlformats.org/drawingml/2006/main" xmlns:r="http://schemas.openxmlformats.org/officeDocument/2006/relationships" xmlns:p="http://schemas.openxmlformats.org/presentationml/2006/main">
  <p:tag name="ORIGINALHEIGHT" val="12.01613"/>
  <p:tag name="ORIGINALWIDTH" val="6.008078"/>
  <p:tag name="EMFCHILD" val="True"/>
</p:tagLst>
</file>

<file path=ppt/tags/tag420.xml><?xml version="1.0" encoding="utf-8"?>
<p:tagLst xmlns:a="http://schemas.openxmlformats.org/drawingml/2006/main" xmlns:r="http://schemas.openxmlformats.org/officeDocument/2006/relationships" xmlns:p="http://schemas.openxmlformats.org/presentationml/2006/main">
  <p:tag name="ORIGINALHEIGHT" val="3.511928"/>
  <p:tag name="ORIGINALWIDTH" val="1.845257"/>
  <p:tag name="EMFCHILD" val="True"/>
</p:tagLst>
</file>

<file path=ppt/tags/tag421.xml><?xml version="1.0" encoding="utf-8"?>
<p:tagLst xmlns:a="http://schemas.openxmlformats.org/drawingml/2006/main" xmlns:r="http://schemas.openxmlformats.org/officeDocument/2006/relationships" xmlns:p="http://schemas.openxmlformats.org/presentationml/2006/main">
  <p:tag name="ORIGINALHEIGHT" val="5.238102"/>
  <p:tag name="ORIGINALWIDTH" val="1.845257"/>
  <p:tag name="EMFCHILD" val="True"/>
</p:tagLst>
</file>

<file path=ppt/tags/tag422.xml><?xml version="1.0" encoding="utf-8"?>
<p:tagLst xmlns:a="http://schemas.openxmlformats.org/drawingml/2006/main" xmlns:r="http://schemas.openxmlformats.org/officeDocument/2006/relationships" xmlns:p="http://schemas.openxmlformats.org/presentationml/2006/main">
  <p:tag name="ORIGINALHEIGHT" val="3.630976"/>
  <p:tag name="ORIGINALWIDTH" val="1.904762"/>
  <p:tag name="EMFCHILD" val="True"/>
</p:tagLst>
</file>

<file path=ppt/tags/tag423.xml><?xml version="1.0" encoding="utf-8"?>
<p:tagLst xmlns:a="http://schemas.openxmlformats.org/drawingml/2006/main" xmlns:r="http://schemas.openxmlformats.org/officeDocument/2006/relationships" xmlns:p="http://schemas.openxmlformats.org/presentationml/2006/main">
  <p:tag name="ORIGINALHEIGHT" val="4.226209"/>
  <p:tag name="ORIGINALWIDTH" val="1.547619"/>
  <p:tag name="LATEXADDIN" val="\documentclass{article}&#10;\usepackage[T1]{fontenc}&#10;\usepackage[utf8]{inputenc}&#10;\usepackage{amsmath,amssymb}&#10;\usepackage{lmodern}&#10;\pagestyle{empty}&#10;\begin{document}&#10;\[&#10;\left\{&#10;\begin{aligned}&#10;\dot{x} &amp; = \epsilon\left(x-\frac{1}{3}x^3 - z\right)\\&#10;\dot{z} &amp; = \frac{x}{\epsilon}&#10;\end{aligned}&#10;\right.&#10;\]&#10;\end{document}&#10;"/>
  <p:tag name="IGUANATEXSIZE" val="21"/>
  <p:tag name="IGUANATEXCURSOR" val="300"/>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424.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29"/>
  <p:tag name="EMFCHILD" val="True"/>
</p:tagLst>
</file>

<file path=ppt/tags/tag425.xml><?xml version="1.0" encoding="utf-8"?>
<p:tagLst xmlns:a="http://schemas.openxmlformats.org/drawingml/2006/main" xmlns:r="http://schemas.openxmlformats.org/officeDocument/2006/relationships" xmlns:p="http://schemas.openxmlformats.org/presentationml/2006/main">
  <p:tag name="ORIGINALHEIGHT" val="8.452381"/>
  <p:tag name="ORIGINALWIDTH" val="1.488114"/>
  <p:tag name="EMFCHILD" val="True"/>
</p:tagLst>
</file>

<file path=ppt/tags/tag426.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29"/>
  <p:tag name="EMFCHILD" val="True"/>
</p:tagLst>
</file>

<file path=ppt/tags/tag427.xml><?xml version="1.0" encoding="utf-8"?>
<p:tagLst xmlns:a="http://schemas.openxmlformats.org/drawingml/2006/main" xmlns:r="http://schemas.openxmlformats.org/officeDocument/2006/relationships" xmlns:p="http://schemas.openxmlformats.org/presentationml/2006/main">
  <p:tag name="ORIGINALHEIGHT" val="4.226209"/>
  <p:tag name="ORIGINALWIDTH" val="1.547619"/>
  <p:tag name="EMFCHILD" val="True"/>
</p:tagLst>
</file>

<file path=ppt/tags/tag428.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429.xml><?xml version="1.0" encoding="utf-8"?>
<p:tagLst xmlns:a="http://schemas.openxmlformats.org/drawingml/2006/main" xmlns:r="http://schemas.openxmlformats.org/officeDocument/2006/relationships" xmlns:p="http://schemas.openxmlformats.org/presentationml/2006/main">
  <p:tag name="ORIGINALHEIGHT" val="2.142857"/>
  <p:tag name="ORIGINALWIDTH" val="2.202399"/>
  <p:tag name="EMFCHILD" val="True"/>
</p:tagLst>
</file>

<file path=ppt/tags/tag43.xml><?xml version="1.0" encoding="utf-8"?>
<p:tagLst xmlns:a="http://schemas.openxmlformats.org/drawingml/2006/main" xmlns:r="http://schemas.openxmlformats.org/officeDocument/2006/relationships" xmlns:p="http://schemas.openxmlformats.org/presentationml/2006/main">
  <p:tag name="ORIGINALHEIGHT" val="4.83871"/>
  <p:tag name="ORIGINALWIDTH" val="4.63711"/>
  <p:tag name="EMFCHILD" val="True"/>
</p:tagLst>
</file>

<file path=ppt/tags/tag430.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431.xml><?xml version="1.0" encoding="utf-8"?>
<p:tagLst xmlns:a="http://schemas.openxmlformats.org/drawingml/2006/main" xmlns:r="http://schemas.openxmlformats.org/officeDocument/2006/relationships" xmlns:p="http://schemas.openxmlformats.org/presentationml/2006/main">
  <p:tag name="ORIGINALHEIGHT" val="2.083352"/>
  <p:tag name="ORIGINALWIDTH" val="1.488114"/>
  <p:tag name="EMFCHILD" val="True"/>
</p:tagLst>
</file>

<file path=ppt/tags/tag432.xml><?xml version="1.0" encoding="utf-8"?>
<p:tagLst xmlns:a="http://schemas.openxmlformats.org/drawingml/2006/main" xmlns:r="http://schemas.openxmlformats.org/officeDocument/2006/relationships" xmlns:p="http://schemas.openxmlformats.org/presentationml/2006/main">
  <p:tag name="ORIGINALHEIGHT" val="11.13097"/>
  <p:tag name="ORIGINALWIDTH" val="2.202399"/>
  <p:tag name="EMFCHILD" val="True"/>
</p:tagLst>
</file>

<file path=ppt/tags/tag433.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434.xml><?xml version="1.0" encoding="utf-8"?>
<p:tagLst xmlns:a="http://schemas.openxmlformats.org/drawingml/2006/main" xmlns:r="http://schemas.openxmlformats.org/officeDocument/2006/relationships" xmlns:p="http://schemas.openxmlformats.org/presentationml/2006/main">
  <p:tag name="ORIGINALHEIGHT" val="0.1785902"/>
  <p:tag name="ORIGINALWIDTH" val="2.797637"/>
  <p:tag name="EMFCHILD" val="True"/>
</p:tagLst>
</file>

<file path=ppt/tags/tag435.xml><?xml version="1.0" encoding="utf-8"?>
<p:tagLst xmlns:a="http://schemas.openxmlformats.org/drawingml/2006/main" xmlns:r="http://schemas.openxmlformats.org/officeDocument/2006/relationships" xmlns:p="http://schemas.openxmlformats.org/presentationml/2006/main">
  <p:tag name="ORIGINALHEIGHT" val="3.095238"/>
  <p:tag name="ORIGINALWIDTH" val="1.488114"/>
  <p:tag name="EMFCHILD" val="True"/>
</p:tagLst>
</file>

<file path=ppt/tags/tag436.xml><?xml version="1.0" encoding="utf-8"?>
<p:tagLst xmlns:a="http://schemas.openxmlformats.org/drawingml/2006/main" xmlns:r="http://schemas.openxmlformats.org/officeDocument/2006/relationships" xmlns:p="http://schemas.openxmlformats.org/presentationml/2006/main">
  <p:tag name="ORIGINALHEIGHT" val="0.1785902"/>
  <p:tag name="ORIGINALWIDTH" val="2.261904"/>
  <p:tag name="EMFCHILD" val="True"/>
</p:tagLst>
</file>

<file path=ppt/tags/tag437.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438.xml><?xml version="1.0" encoding="utf-8"?>
<p:tagLst xmlns:a="http://schemas.openxmlformats.org/drawingml/2006/main" xmlns:r="http://schemas.openxmlformats.org/officeDocument/2006/relationships" xmlns:p="http://schemas.openxmlformats.org/presentationml/2006/main">
  <p:tag name="ORIGINALHEIGHT" val="2.142857"/>
  <p:tag name="ORIGINALWIDTH" val="2.261904"/>
  <p:tag name="EMFCHILD" val="True"/>
</p:tagLst>
</file>

<file path=ppt/tags/tag439.xml><?xml version="1.0" encoding="utf-8"?>
<p:tagLst xmlns:a="http://schemas.openxmlformats.org/drawingml/2006/main" xmlns:r="http://schemas.openxmlformats.org/officeDocument/2006/relationships" xmlns:p="http://schemas.openxmlformats.org/presentationml/2006/main">
  <p:tag name="ORIGINALHEIGHT" val="2.2024"/>
  <p:tag name="ORIGINALWIDTH" val="1.428571"/>
  <p:tag name="EMFCHILD" val="True"/>
</p:tagLst>
</file>

<file path=ppt/tags/tag44.xml><?xml version="1.0" encoding="utf-8"?>
<p:tagLst xmlns:a="http://schemas.openxmlformats.org/drawingml/2006/main" xmlns:r="http://schemas.openxmlformats.org/officeDocument/2006/relationships" xmlns:p="http://schemas.openxmlformats.org/presentationml/2006/main">
  <p:tag name="ORIGINALHEIGHT" val="3.145161"/>
  <p:tag name="ORIGINALWIDTH" val="2.056464"/>
  <p:tag name="EMFCHILD" val="True"/>
</p:tagLst>
</file>

<file path=ppt/tags/tag440.xml><?xml version="1.0" encoding="utf-8"?>
<p:tagLst xmlns:a="http://schemas.openxmlformats.org/drawingml/2006/main" xmlns:r="http://schemas.openxmlformats.org/officeDocument/2006/relationships" xmlns:p="http://schemas.openxmlformats.org/presentationml/2006/main">
  <p:tag name="ORIGINALHEIGHT" val="0.1785902"/>
  <p:tag name="ORIGINALWIDTH" val="2.797637"/>
  <p:tag name="EMFCHILD" val="True"/>
</p:tagLst>
</file>

<file path=ppt/tags/tag441.xml><?xml version="1.0" encoding="utf-8"?>
<p:tagLst xmlns:a="http://schemas.openxmlformats.org/drawingml/2006/main" xmlns:r="http://schemas.openxmlformats.org/officeDocument/2006/relationships" xmlns:p="http://schemas.openxmlformats.org/presentationml/2006/main">
  <p:tag name="ORIGINALHEIGHT" val="2.142857"/>
  <p:tag name="ORIGINALWIDTH" val="1.904762"/>
  <p:tag name="EMFCHILD" val="True"/>
</p:tagLst>
</file>

<file path=ppt/tags/tag442.xml><?xml version="1.0" encoding="utf-8"?>
<p:tagLst xmlns:a="http://schemas.openxmlformats.org/drawingml/2006/main" xmlns:r="http://schemas.openxmlformats.org/officeDocument/2006/relationships" xmlns:p="http://schemas.openxmlformats.org/presentationml/2006/main">
  <p:tag name="ORIGINALHEIGHT" val="11.13097"/>
  <p:tag name="ORIGINALWIDTH" val="2.202399"/>
  <p:tag name="EMFCHILD" val="True"/>
</p:tagLst>
</file>

<file path=ppt/tags/tag443.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4"/>
  <p:tag name="EMFCHILD" val="True"/>
</p:tagLst>
</file>

<file path=ppt/tags/tag444.xml><?xml version="1.0" encoding="utf-8"?>
<p:tagLst xmlns:a="http://schemas.openxmlformats.org/drawingml/2006/main" xmlns:r="http://schemas.openxmlformats.org/officeDocument/2006/relationships" xmlns:p="http://schemas.openxmlformats.org/presentationml/2006/main">
  <p:tag name="ORIGINALHEIGHT" val="2.083352"/>
  <p:tag name="ORIGINALWIDTH" val="1.964304"/>
  <p:tag name="EMFCHILD" val="True"/>
</p:tagLst>
</file>

<file path=ppt/tags/tag445.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
  <p:tag name="EMFCHILD" val="True"/>
</p:tagLst>
</file>

<file path=ppt/tags/tag446.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4"/>
  <p:tag name="EMFCHILD" val="True"/>
</p:tagLst>
</file>

<file path=ppt/tags/tag447.xml><?xml version="1.0" encoding="utf-8"?>
<p:tagLst xmlns:a="http://schemas.openxmlformats.org/drawingml/2006/main" xmlns:r="http://schemas.openxmlformats.org/officeDocument/2006/relationships" xmlns:p="http://schemas.openxmlformats.org/presentationml/2006/main">
  <p:tag name="ORIGINALHEIGHT" val="0.1785902"/>
  <p:tag name="ORIGINALWIDTH" val="2.559542"/>
  <p:tag name="EMFCHILD" val="True"/>
</p:tagLst>
</file>

<file path=ppt/tags/tag448.xml><?xml version="1.0" encoding="utf-8"?>
<p:tagLst xmlns:a="http://schemas.openxmlformats.org/drawingml/2006/main" xmlns:r="http://schemas.openxmlformats.org/officeDocument/2006/relationships" xmlns:p="http://schemas.openxmlformats.org/presentationml/2006/main">
  <p:tag name="ORIGINALHEIGHT" val="2.02381"/>
  <p:tag name="ORIGINALWIDTH" val="1.488114"/>
  <p:tag name="EMFCHILD" val="True"/>
</p:tagLst>
</file>

<file path=ppt/tags/tag449.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5.xml><?xml version="1.0" encoding="utf-8"?>
<p:tagLst xmlns:a="http://schemas.openxmlformats.org/drawingml/2006/main" xmlns:r="http://schemas.openxmlformats.org/officeDocument/2006/relationships" xmlns:p="http://schemas.openxmlformats.org/presentationml/2006/main">
  <p:tag name="ORIGINALHEIGHT" val="3.145161"/>
  <p:tag name="ORIGINALWIDTH" val="1.693548"/>
  <p:tag name="EMFCHILD" val="True"/>
</p:tagLst>
</file>

<file path=ppt/tags/tag450.xml><?xml version="1.0" encoding="utf-8"?>
<p:tagLst xmlns:a="http://schemas.openxmlformats.org/drawingml/2006/main" xmlns:r="http://schemas.openxmlformats.org/officeDocument/2006/relationships" xmlns:p="http://schemas.openxmlformats.org/presentationml/2006/main">
  <p:tag name="ORIGINALHEIGHT" val="4.488665"/>
  <p:tag name="ORIGINALWIDTH" val="3.97726"/>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Lst>
</file>

<file path=ppt/tags/tag451.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52.xml><?xml version="1.0" encoding="utf-8"?>
<p:tagLst xmlns:a="http://schemas.openxmlformats.org/drawingml/2006/main" xmlns:r="http://schemas.openxmlformats.org/officeDocument/2006/relationships" xmlns:p="http://schemas.openxmlformats.org/presentationml/2006/main">
  <p:tag name="ORIGINALHEIGHT" val="0.6818198"/>
  <p:tag name="ORIGINALWIDTH" val="0.8522879"/>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453.xml><?xml version="1.0" encoding="utf-8"?>
<p:tagLst xmlns:a="http://schemas.openxmlformats.org/drawingml/2006/main" xmlns:r="http://schemas.openxmlformats.org/officeDocument/2006/relationships" xmlns:p="http://schemas.openxmlformats.org/presentationml/2006/main">
  <p:tag name="ORIGINALHEIGHT" val="3.068189"/>
  <p:tag name="ORIGINALWIDTH" val="3.97726"/>
  <p:tag name="EMFCHILD" val="True"/>
</p:tagLst>
</file>

<file path=ppt/tags/tag454.xml><?xml version="1.0" encoding="utf-8"?>
<p:tagLst xmlns:a="http://schemas.openxmlformats.org/drawingml/2006/main" xmlns:r="http://schemas.openxmlformats.org/officeDocument/2006/relationships" xmlns:p="http://schemas.openxmlformats.org/presentationml/2006/main">
  <p:tag name="ORIGINALHEIGHT" val="4.488665"/>
  <p:tag name="ORIGINALWIDTH" val="3.97726"/>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Lst>
</file>

<file path=ppt/tags/tag455.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56.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57.xml><?xml version="1.0" encoding="utf-8"?>
<p:tagLst xmlns:a="http://schemas.openxmlformats.org/drawingml/2006/main" xmlns:r="http://schemas.openxmlformats.org/officeDocument/2006/relationships" xmlns:p="http://schemas.openxmlformats.org/presentationml/2006/main">
  <p:tag name="ORIGINALHEIGHT" val="0.6818198"/>
  <p:tag name="ORIGINALWIDTH" val="0.8522879"/>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458.xml><?xml version="1.0" encoding="utf-8"?>
<p:tagLst xmlns:a="http://schemas.openxmlformats.org/drawingml/2006/main" xmlns:r="http://schemas.openxmlformats.org/officeDocument/2006/relationships" xmlns:p="http://schemas.openxmlformats.org/presentationml/2006/main">
  <p:tag name="ORIGINALHEIGHT" val="3.068189"/>
  <p:tag name="ORIGINALWIDTH" val="3.97726"/>
  <p:tag name="EMFCHILD" val="True"/>
</p:tagLst>
</file>

<file path=ppt/tags/tag459.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6.xml><?xml version="1.0" encoding="utf-8"?>
<p:tagLst xmlns:a="http://schemas.openxmlformats.org/drawingml/2006/main" xmlns:r="http://schemas.openxmlformats.org/officeDocument/2006/relationships" xmlns:p="http://schemas.openxmlformats.org/presentationml/2006/main">
  <p:tag name="ORIGINALHEIGHT" val="4.435484"/>
  <p:tag name="ORIGINALWIDTH" val="4.395174"/>
  <p:tag name="EMFCHILD" val="True"/>
</p:tagLst>
</file>

<file path=ppt/tags/tag460.xml><?xml version="1.0" encoding="utf-8"?>
<p:tagLst xmlns:a="http://schemas.openxmlformats.org/drawingml/2006/main" xmlns:r="http://schemas.openxmlformats.org/officeDocument/2006/relationships" xmlns:p="http://schemas.openxmlformats.org/presentationml/2006/main">
  <p:tag name="ORIGINALHEIGHT" val="4.488665"/>
  <p:tag name="ORIGINALWIDTH" val="3.97726"/>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Lst>
</file>

<file path=ppt/tags/tag461.xml><?xml version="1.0" encoding="utf-8"?>
<p:tagLst xmlns:a="http://schemas.openxmlformats.org/drawingml/2006/main" xmlns:r="http://schemas.openxmlformats.org/officeDocument/2006/relationships" xmlns:p="http://schemas.openxmlformats.org/presentationml/2006/main">
  <p:tag name="ORIGINALHEIGHT" val="3.238663"/>
  <p:tag name="ORIGINALWIDTH" val="3.977273"/>
  <p:tag name="LATEXADDIN" val="\documentclass{article}&#10;\usepackage[T1]{fontenc}&#10;\usepackage[utf8]{inputenc}&#10;\usepackage{amsmath,amssymb}&#10;\usepackage{lmodern}&#10;\pagestyle{empty}&#10;\begin{document}&#10;$x$&#10;\end{document}&#10;"/>
  <p:tag name="IGUANATEXSIZE" val="22"/>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462.xml><?xml version="1.0" encoding="utf-8"?>
<p:tagLst xmlns:a="http://schemas.openxmlformats.org/drawingml/2006/main" xmlns:r="http://schemas.openxmlformats.org/officeDocument/2006/relationships" xmlns:p="http://schemas.openxmlformats.org/presentationml/2006/main">
  <p:tag name="ORIGINALHEIGHT" val="0.6818198"/>
  <p:tag name="ORIGINALWIDTH" val="0.8522879"/>
  <p:tag name="LATEXADDIN" val="\documentclass{article}&#10;\usepackage[T1]{fontenc}&#10;\usepackage[utf8]{inputenc}&#10;\usepackage{amsmath,amssymb}&#10;\usepackage{lmodern}&#10;\pagestyle{empty}&#10;\begin{document}&#10;$\dot{x}$&#10;\end{document}&#10;"/>
  <p:tag name="IGUANATEXSIZE" val="22"/>
  <p:tag name="IGUANATEXCURSOR" val="171"/>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463.xml><?xml version="1.0" encoding="utf-8"?>
<p:tagLst xmlns:a="http://schemas.openxmlformats.org/drawingml/2006/main" xmlns:r="http://schemas.openxmlformats.org/officeDocument/2006/relationships" xmlns:p="http://schemas.openxmlformats.org/presentationml/2006/main">
  <p:tag name="ORIGINALHEIGHT" val="3.068189"/>
  <p:tag name="ORIGINALWIDTH" val="3.97726"/>
  <p:tag name="EMFCHILD" val="True"/>
</p:tagLst>
</file>

<file path=ppt/tags/tag464.xml><?xml version="1.0" encoding="utf-8"?>
<p:tagLst xmlns:a="http://schemas.openxmlformats.org/drawingml/2006/main" xmlns:r="http://schemas.openxmlformats.org/officeDocument/2006/relationships" xmlns:p="http://schemas.openxmlformats.org/presentationml/2006/main">
  <p:tag name="ORIGINALHEIGHT" val="4.583345"/>
  <p:tag name="ORIGINALWIDTH" val="4.464313"/>
  <p:tag name="LATEXADDIN" val="\documentclass{article}&#10;\usepackage[T1]{fontenc}&#10;\usepackage[utf8]{inputenc}&#10;\usepackage{amsmath,amssymb}&#10;\usepackage{lmodern}&#10;\pagestyle{empty}&#10;\begin{document}&#10;$i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Lst>
</file>

<file path=ppt/tags/tag465.xml><?xml version="1.0" encoding="utf-8"?>
<p:tagLst xmlns:a="http://schemas.openxmlformats.org/drawingml/2006/main" xmlns:r="http://schemas.openxmlformats.org/officeDocument/2006/relationships" xmlns:p="http://schemas.openxmlformats.org/presentationml/2006/main">
  <p:tag name="ORIGINALHEIGHT" val="4.940491"/>
  <p:tag name="ORIGINALWIDTH" val="4.047658"/>
  <p:tag name="LATEXADDIN" val="\documentclass{article}&#10;\usepackage[T1]{fontenc}&#10;\usepackage[utf8]{inputenc}&#10;\usepackage{amsmath,amssymb}&#10;\usepackage{lmodern}&#10;\pagestyle{empty}&#10;\begin{document}&#10;$I_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Lst>
</file>

<file path=ppt/tags/tag466.xml><?xml version="1.0" encoding="utf-8"?>
<p:tagLst xmlns:a="http://schemas.openxmlformats.org/drawingml/2006/main" xmlns:r="http://schemas.openxmlformats.org/officeDocument/2006/relationships" xmlns:p="http://schemas.openxmlformats.org/presentationml/2006/main">
  <p:tag name="ORIGINALHEIGHT" val="4.940498"/>
  <p:tag name="ORIGINALWIDTH" val="5.297627"/>
  <p:tag name="LATEXADDIN" val="\documentclass{article}&#10;\usepackage[T1]{fontenc}&#10;\usepackage[utf8]{inputenc}&#10;\usepackage{amsmath,amssymb}&#10;\usepackage{lmodern}&#10;\pagestyle{empty}&#10;\begin{document}&#10;$E_0$&#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Lst>
</file>

<file path=ppt/tags/tag467.xml><?xml version="1.0" encoding="utf-8"?>
<p:tagLst xmlns:a="http://schemas.openxmlformats.org/drawingml/2006/main" xmlns:r="http://schemas.openxmlformats.org/officeDocument/2006/relationships" xmlns:p="http://schemas.openxmlformats.org/presentationml/2006/main">
  <p:tag name="ORIGINALHEIGHT" val="3.452391"/>
  <p:tag name="ORIGINALWIDTH" val="5.297641"/>
  <p:tag name="LATEXADDIN" val="\documentclass{article}&#10;\usepackage[T1]{fontenc}&#10;\usepackage[utf8]{inputenc}&#10;\usepackage{amsmath,amssymb}&#10;\usepackage{lmodern}&#10;\pagestyle{empty}&#10;\begin{document}&#10;$v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Lst>
</file>

<file path=ppt/tags/tag468.xml><?xml version="1.0" encoding="utf-8"?>
<p:tagLst xmlns:a="http://schemas.openxmlformats.org/drawingml/2006/main" xmlns:r="http://schemas.openxmlformats.org/officeDocument/2006/relationships" xmlns:p="http://schemas.openxmlformats.org/presentationml/2006/main">
  <p:tag name="ORIGINALHEIGHT" val="5.535727"/>
  <p:tag name="ORIGINALWIDTH" val="70.77385"/>
  <p:tag name="LATEXADDIN" val="\documentclass{article}&#10;\usepackage[T1]{fontenc}&#10;\usepackage[utf8]{inputenc}&#10;\usepackage{amsmath,amssymb}&#10;\usepackage{lmodern}&#10;\pagestyle{empty}&#10;\begin{document}&#10;$i_T=\gamma(v_T-E_0)^3-\alpha(v_T-E_0)+I_0$&#10;\end{document}&#10;"/>
  <p:tag name="IGUANATEXSIZE" val="21"/>
  <p:tag name="IGUANATEXCURSOR" val="205"/>
  <p:tag name="TRANSPARENCY" val="True"/>
  <p:tag name="FILENAME" val=""/>
  <p:tag name="LATEXENGINEID" val="1"/>
  <p:tag name="TEMPFOLDER" val="e:\temp\"/>
  <p:tag name="LATEXFORMHEIGHT" val="312"/>
  <p:tag name="LATEXFORMWIDTH" val="384"/>
  <p:tag name="LATEXFORMWRAP" val="True"/>
  <p:tag name="BITMAPVECTOR" val="1"/>
</p:tagLst>
</file>

<file path=ppt/tags/tag469.xml><?xml version="1.0" encoding="utf-8"?>
<p:tagLst xmlns:a="http://schemas.openxmlformats.org/drawingml/2006/main" xmlns:r="http://schemas.openxmlformats.org/officeDocument/2006/relationships" xmlns:p="http://schemas.openxmlformats.org/presentationml/2006/main">
  <p:tag name="ORIGINALHEIGHT" val="4.583345"/>
  <p:tag name="ORIGINALWIDTH" val="4.702398"/>
  <p:tag name="LATEXADDIN" val="\documentclass{article}&#10;\usepackage[T1]{fontenc}&#10;\usepackage[utf8]{inputenc}&#10;\usepackage{amsmath,amssymb}&#10;\usepackage{lmodern}&#10;\pagestyle{empty}&#10;\begin{document}&#10;$i_L$&#10;\end{document}&#10;"/>
  <p:tag name="IGUANATEXSIZE" val="21"/>
  <p:tag name="IGUANATEXCURSOR" val="166"/>
  <p:tag name="TRANSPARENCY" val="True"/>
  <p:tag name="FILENAME" val=""/>
  <p:tag name="LATEXENGINEID" val="1"/>
  <p:tag name="TEMPFOLDER" val="e:\temp\"/>
  <p:tag name="LATEXFORMHEIGHT" val="312"/>
  <p:tag name="LATEXFORMWIDTH" val="384"/>
  <p:tag name="LATEXFORMWRAP" val="True"/>
  <p:tag name="BITMAPVECTOR" val="1"/>
</p:tagLst>
</file>

<file path=ppt/tags/tag47.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470.xml><?xml version="1.0" encoding="utf-8"?>
<p:tagLst xmlns:a="http://schemas.openxmlformats.org/drawingml/2006/main" xmlns:r="http://schemas.openxmlformats.org/officeDocument/2006/relationships" xmlns:p="http://schemas.openxmlformats.org/presentationml/2006/main">
  <p:tag name="ORIGINALHEIGHT" val="3.80952"/>
  <p:tag name="ORIGINALWIDTH" val="3.630979"/>
  <p:tag name="LATEXADDIN" val="\documentclass{article}&#10;\usepackage[T1]{fontenc}&#10;\usepackage[utf8]{inputenc}&#10;\usepackage{amsmath,amssymb}&#10;\usepackage{lmodern}&#10;\pagestyle{empty}&#10;\begin{document}&#10;$L$&#10;\end{document}&#10;"/>
  <p:tag name="IGUANATEXSIZE" val="21"/>
  <p:tag name="IGUANATEXCURSOR" val="165"/>
  <p:tag name="TRANSPARENCY" val="True"/>
  <p:tag name="FILENAME" val=""/>
  <p:tag name="LATEXENGINEID" val="1"/>
  <p:tag name="TEMPFOLDER" val="e:\temp\"/>
  <p:tag name="LATEXFORMHEIGHT" val="312"/>
  <p:tag name="LATEXFORMWIDTH" val="384"/>
  <p:tag name="LATEXFORMWRAP" val="True"/>
  <p:tag name="BITMAPVECTOR" val="1"/>
</p:tagLst>
</file>

<file path=ppt/tags/tag471.xml><?xml version="1.0" encoding="utf-8"?>
<p:tagLst xmlns:a="http://schemas.openxmlformats.org/drawingml/2006/main" xmlns:r="http://schemas.openxmlformats.org/officeDocument/2006/relationships" xmlns:p="http://schemas.openxmlformats.org/presentationml/2006/main">
  <p:tag name="OUTPUTDPI" val="1200"/>
  <p:tag name="ORIGINALHEIGHT" val="90.73866"/>
  <p:tag name="ORIGINALWIDTH" val="89.23882"/>
  <p:tag name="LATEXADDIN" val="\documentclass{article}&#10;\usepackage[T1]{fontenc}&#10;\usepackage[utf8]{inputenc}&#10;\usepackage{amsmath,amssymb}&#10;\usepackage{lmodern}&#10;\pagestyle{empty}&#10;\begin{document}&#10;$C$&#10;\end{document}&#10;"/>
  <p:tag name="IGUANATEXSIZE" val="21"/>
  <p:tag name="IGUANATEXCURSOR" val="165"/>
  <p:tag name="TRANSPARENCY" val="True"/>
  <p:tag name="FILENAME" val=""/>
  <p:tag name="LATEXENGINEID" val="0"/>
  <p:tag name="TEMPFOLDER" val="e:\temp\"/>
  <p:tag name="LATEXFORMHEIGHT" val="312"/>
  <p:tag name="LATEXFORMWIDTH" val="384"/>
  <p:tag name="LATEXFORMWRAP" val="True"/>
  <p:tag name="BITMAPVECTOR" val="0"/>
</p:tagLst>
</file>

<file path=ppt/tags/tag472.xml><?xml version="1.0" encoding="utf-8"?>
<p:tagLst xmlns:a="http://schemas.openxmlformats.org/drawingml/2006/main" xmlns:r="http://schemas.openxmlformats.org/officeDocument/2006/relationships" xmlns:p="http://schemas.openxmlformats.org/presentationml/2006/main">
  <p:tag name="ORIGINALHEIGHT" val="10.53573"/>
  <p:tag name="ORIGINALWIDTH" val="23.80952"/>
  <p:tag name="LATEXADDIN" val="\documentclass{article}&#10;\usepackage[T1]{fontenc}&#10;\usepackage[utf8]{inputenc}&#10;\usepackage{amsmath,amssymb}&#10;\usepackage{lmodern}&#10;\pagestyle{empty}&#10;\begin{document}&#10;\noindent&#10;$V$\\&#10;$(=v_T-E_0)$&#10;\end{document}&#10;"/>
  <p:tag name="IGUANATEXSIZE" val="21"/>
  <p:tag name="IGUANATEXCURSOR" val="171"/>
  <p:tag name="TRANSPARENCY" val="True"/>
  <p:tag name="FILENAME" val=""/>
  <p:tag name="LATEXENGINEID" val="1"/>
  <p:tag name="TEMPFOLDER" val="e:\temp\"/>
  <p:tag name="LATEXFORMHEIGHT" val="312"/>
  <p:tag name="LATEXFORMWIDTH" val="384"/>
  <p:tag name="LATEXFORMWRAP" val="True"/>
  <p:tag name="BITMAPVECTOR" val="1"/>
</p:tagLst>
</file>

<file path=ppt/tags/tag473.xml><?xml version="1.0" encoding="utf-8"?>
<p:tagLst xmlns:a="http://schemas.openxmlformats.org/drawingml/2006/main" xmlns:r="http://schemas.openxmlformats.org/officeDocument/2006/relationships" xmlns:p="http://schemas.openxmlformats.org/presentationml/2006/main">
  <p:tag name="ORIGINALHEIGHT" val="12.61905"/>
  <p:tag name="ORIGINALWIDTH" val="36.48812"/>
  <p:tag name="LATEXADDIN" val="\documentclass{article}&#10;\usepackage[T1]{fontenc}&#10;\usepackage[utf8]{inputenc}&#10;\usepackage{amsmath,amssymb}&#10;\usepackage{lmodern}&#10;\pagestyle{empty}&#10;\begin{document}&#10;\begin{align*}&#10;&amp;C\dot{V}+i_T+i_L=I_0\\&#10;&amp;L\,\dot{i}_L = V&#10;\end{align*}&#10;\end{document}&#10;"/>
  <p:tag name="IGUANATEXSIZE" val="21"/>
  <p:tag name="IGUANATEXCURSOR" val="205"/>
  <p:tag name="TRANSPARENCY" val="True"/>
  <p:tag name="FILENAME" val=""/>
  <p:tag name="LATEXENGINEID" val="0"/>
  <p:tag name="TEMPFOLDER" val="e:\temp\"/>
  <p:tag name="LATEXFORMHEIGHT" val="312"/>
  <p:tag name="LATEXFORMWIDTH" val="384"/>
  <p:tag name="LATEXFORMWRAP" val="True"/>
  <p:tag name="BITMAPVECTOR" val="1"/>
</p:tagLst>
</file>

<file path=ppt/tags/tag474.xml><?xml version="1.0" encoding="utf-8"?>
<p:tagLst xmlns:a="http://schemas.openxmlformats.org/drawingml/2006/main" xmlns:r="http://schemas.openxmlformats.org/officeDocument/2006/relationships" xmlns:p="http://schemas.openxmlformats.org/presentationml/2006/main">
  <p:tag name="ORIGINALHEIGHT" val="10.23813"/>
  <p:tag name="ORIGINALWIDTH" val="63.80955"/>
  <p:tag name="LATEXADDIN" val="\documentclass{article}&#10;\usepackage[T1]{fontenc}&#10;\usepackage[utf8]{inputenc}&#10;\usepackage{amsmath,amssymb}&#10;\usepackage{lmodern}&#10;\pagestyle{empty}&#10;\begin{document}&#10;\[&#10;\ddot{V}-\frac{1}{C}(\alpha-3\gamma V^2)\dot{V}+\frac{1}{LC}V=0&#10;\]&#10;\end{document}&#10;"/>
  <p:tag name="IGUANATEXSIZE" val="21"/>
  <p:tag name="IGUANATEXCURSOR" val="228"/>
  <p:tag name="TRANSPARENCY" val="True"/>
  <p:tag name="FILENAME" val=""/>
  <p:tag name="LATEXENGINEID" val="1"/>
  <p:tag name="TEMPFOLDER" val="e:\temp\"/>
  <p:tag name="LATEXFORMHEIGHT" val="312"/>
  <p:tag name="LATEXFORMWIDTH" val="384"/>
  <p:tag name="LATEXFORMWRAP" val="True"/>
  <p:tag name="BITMAPVECTOR" val="1"/>
</p:tagLst>
</file>

<file path=ppt/tags/tag475.xml><?xml version="1.0" encoding="utf-8"?>
<p:tagLst xmlns:a="http://schemas.openxmlformats.org/drawingml/2006/main" xmlns:r="http://schemas.openxmlformats.org/officeDocument/2006/relationships" xmlns:p="http://schemas.openxmlformats.org/presentationml/2006/main">
  <p:tag name="ORIGINALHEIGHT" val="4.583345"/>
  <p:tag name="ORIGINALWIDTH" val="4.464313"/>
  <p:tag name="LATEXADDIN" val="\documentclass{article}&#10;\usepackage[T1]{fontenc}&#10;\usepackage[utf8]{inputenc}&#10;\usepackage{amsmath,amssymb}&#10;\usepackage{lmodern}&#10;\pagestyle{empty}&#10;\begin{document}&#10;$i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Lst>
</file>

<file path=ppt/tags/tag476.xml><?xml version="1.0" encoding="utf-8"?>
<p:tagLst xmlns:a="http://schemas.openxmlformats.org/drawingml/2006/main" xmlns:r="http://schemas.openxmlformats.org/officeDocument/2006/relationships" xmlns:p="http://schemas.openxmlformats.org/presentationml/2006/main">
  <p:tag name="ORIGINALHEIGHT" val="4.940491"/>
  <p:tag name="ORIGINALWIDTH" val="4.047658"/>
  <p:tag name="LATEXADDIN" val="\documentclass{article}&#10;\usepackage[T1]{fontenc}&#10;\usepackage[utf8]{inputenc}&#10;\usepackage{amsmath,amssymb}&#10;\usepackage{lmodern}&#10;\pagestyle{empty}&#10;\begin{document}&#10;$I_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Lst>
</file>

<file path=ppt/tags/tag477.xml><?xml version="1.0" encoding="utf-8"?>
<p:tagLst xmlns:a="http://schemas.openxmlformats.org/drawingml/2006/main" xmlns:r="http://schemas.openxmlformats.org/officeDocument/2006/relationships" xmlns:p="http://schemas.openxmlformats.org/presentationml/2006/main">
  <p:tag name="ORIGINALHEIGHT" val="4.940498"/>
  <p:tag name="ORIGINALWIDTH" val="5.297627"/>
  <p:tag name="LATEXADDIN" val="\documentclass{article}&#10;\usepackage[T1]{fontenc}&#10;\usepackage[utf8]{inputenc}&#10;\usepackage{amsmath,amssymb}&#10;\usepackage{lmodern}&#10;\pagestyle{empty}&#10;\begin{document}&#10;$E_0$&#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Lst>
</file>

<file path=ppt/tags/tag478.xml><?xml version="1.0" encoding="utf-8"?>
<p:tagLst xmlns:a="http://schemas.openxmlformats.org/drawingml/2006/main" xmlns:r="http://schemas.openxmlformats.org/officeDocument/2006/relationships" xmlns:p="http://schemas.openxmlformats.org/presentationml/2006/main">
  <p:tag name="ORIGINALHEIGHT" val="3.988117"/>
  <p:tag name="ORIGINALWIDTH" val="3.630964"/>
  <p:tag name="LATEXADDIN" val="\documentclass{article}&#10;\usepackage[T1]{fontenc}&#10;\usepackage[utf8]{inputenc}&#10;\usepackage{amsmath,amssymb}&#10;\usepackage{lmodern}&#10;\pagestyle{empty}&#10;\begin{document}&#10;$E_0$&#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479.xml><?xml version="1.0" encoding="utf-8"?>
<p:tagLst xmlns:a="http://schemas.openxmlformats.org/drawingml/2006/main" xmlns:r="http://schemas.openxmlformats.org/officeDocument/2006/relationships" xmlns:p="http://schemas.openxmlformats.org/presentationml/2006/main">
  <p:tag name="ORIGINALHEIGHT" val="2.79764"/>
  <p:tag name="ORIGINALWIDTH" val="1.607159"/>
  <p:tag name="EMFCHILD" val="True"/>
</p:tagLst>
</file>

<file path=ppt/tags/tag48.xml><?xml version="1.0" encoding="utf-8"?>
<p:tagLst xmlns:a="http://schemas.openxmlformats.org/drawingml/2006/main" xmlns:r="http://schemas.openxmlformats.org/officeDocument/2006/relationships" xmlns:p="http://schemas.openxmlformats.org/presentationml/2006/main">
  <p:tag name="ORIGINALHEIGHT" val="3.145161"/>
  <p:tag name="ORIGINALWIDTH" val="2.056464"/>
  <p:tag name="EMFCHILD" val="True"/>
</p:tagLst>
</file>

<file path=ppt/tags/tag480.xml><?xml version="1.0" encoding="utf-8"?>
<p:tagLst xmlns:a="http://schemas.openxmlformats.org/drawingml/2006/main" xmlns:r="http://schemas.openxmlformats.org/officeDocument/2006/relationships" xmlns:p="http://schemas.openxmlformats.org/presentationml/2006/main">
  <p:tag name="ORIGINALHEIGHT" val="3.988111"/>
  <p:tag name="ORIGINALWIDTH" val="2.440496"/>
  <p:tag name="LATEXADDIN" val="\documentclass{article}&#10;\usepackage[T1]{fontenc}&#10;\usepackage[utf8]{inputenc}&#10;\usepackage{amsmath,amssymb}&#10;\usepackage{lmodern}&#10;\pagestyle{empty}&#10;\begin{document}&#10;$I_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481.xml><?xml version="1.0" encoding="utf-8"?>
<p:tagLst xmlns:a="http://schemas.openxmlformats.org/drawingml/2006/main" xmlns:r="http://schemas.openxmlformats.org/officeDocument/2006/relationships" xmlns:p="http://schemas.openxmlformats.org/presentationml/2006/main">
  <p:tag name="ORIGINALHEIGHT" val="2.797636"/>
  <p:tag name="ORIGINALWIDTH" val="1.72621"/>
  <p:tag name="EMFCHILD" val="True"/>
</p:tagLst>
</file>

<file path=ppt/tags/tag482.xml><?xml version="1.0" encoding="utf-8"?>
<p:tagLst xmlns:a="http://schemas.openxmlformats.org/drawingml/2006/main" xmlns:r="http://schemas.openxmlformats.org/officeDocument/2006/relationships" xmlns:p="http://schemas.openxmlformats.org/presentationml/2006/main">
  <p:tag name="ORIGINALHEIGHT" val="3.750013"/>
  <p:tag name="ORIGINALWIDTH" val="1.309526"/>
  <p:tag name="LATEXADDIN" val="\documentclass{article}&#10;\usepackage[T1]{fontenc}&#10;\usepackage[utf8]{inputenc}&#10;\usepackage{amsmath,amssymb}&#10;\usepackage{lmodern}&#10;\pagestyle{empty}&#10;\begin{document}&#10;$i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483.xml><?xml version="1.0" encoding="utf-8"?>
<p:tagLst xmlns:a="http://schemas.openxmlformats.org/drawingml/2006/main" xmlns:r="http://schemas.openxmlformats.org/officeDocument/2006/relationships" xmlns:p="http://schemas.openxmlformats.org/presentationml/2006/main">
  <p:tag name="ORIGINALHEIGHT" val="2.678586"/>
  <p:tag name="ORIGINALWIDTH" val="2.678595"/>
  <p:tag name="EMFCHILD" val="True"/>
</p:tagLst>
</file>

<file path=ppt/tags/tag484.xml><?xml version="1.0" encoding="utf-8"?>
<p:tagLst xmlns:a="http://schemas.openxmlformats.org/drawingml/2006/main" xmlns:r="http://schemas.openxmlformats.org/officeDocument/2006/relationships" xmlns:p="http://schemas.openxmlformats.org/presentationml/2006/main">
  <p:tag name="ORIGINALHEIGHT" val="0.4761904"/>
  <p:tag name="ORIGINALWIDTH" val="1.250019"/>
  <p:tag name="LATEXADDIN" val="\documentclass{article}&#10;\usepackage[T1]{fontenc}&#10;\usepackage[utf8]{inputenc}&#10;\usepackage{amsmath,amssymb}&#10;\usepackage{lmodern}&#10;\pagestyle{empty}&#10;\begin{document}&#10;\[&#10;\ddot{V}-\frac{1}{C}(\alpha-3\gamma V^2)\dot{V}+\frac{1}{LC}V=0&#10;\]&#10;\end{document}&#10;"/>
  <p:tag name="IGUANATEXSIZE" val="21"/>
  <p:tag name="IGUANATEXCURSOR" val="228"/>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485.xml><?xml version="1.0" encoding="utf-8"?>
<p:tagLst xmlns:a="http://schemas.openxmlformats.org/drawingml/2006/main" xmlns:r="http://schemas.openxmlformats.org/officeDocument/2006/relationships" xmlns:p="http://schemas.openxmlformats.org/presentationml/2006/main">
  <p:tag name="ORIGINALHEIGHT" val="3.511923"/>
  <p:tag name="ORIGINALWIDTH" val="3.214287"/>
  <p:tag name="EMFCHILD" val="True"/>
</p:tagLst>
</file>

<file path=ppt/tags/tag486.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6"/>
  <p:tag name="EMFCHILD" val="True"/>
</p:tagLst>
</file>

<file path=ppt/tags/tag487.xml><?xml version="1.0" encoding="utf-8"?>
<p:tagLst xmlns:a="http://schemas.openxmlformats.org/drawingml/2006/main" xmlns:r="http://schemas.openxmlformats.org/officeDocument/2006/relationships" xmlns:p="http://schemas.openxmlformats.org/presentationml/2006/main">
  <p:tag name="ORIGINALHEIGHT" val="3.333333"/>
  <p:tag name="ORIGINALWIDTH" val="1.488115"/>
  <p:tag name="EMFCHILD" val="True"/>
</p:tagLst>
</file>

<file path=ppt/tags/tag488.xml><?xml version="1.0" encoding="utf-8"?>
<p:tagLst xmlns:a="http://schemas.openxmlformats.org/drawingml/2006/main" xmlns:r="http://schemas.openxmlformats.org/officeDocument/2006/relationships" xmlns:p="http://schemas.openxmlformats.org/presentationml/2006/main">
  <p:tag name="ORIGINALHEIGHT" val="0.1785902"/>
  <p:tag name="ORIGINALWIDTH" val="3.511925"/>
  <p:tag name="EMFCHILD" val="True"/>
</p:tagLst>
</file>

<file path=ppt/tags/tag489.xml><?xml version="1.0" encoding="utf-8"?>
<p:tagLst xmlns:a="http://schemas.openxmlformats.org/drawingml/2006/main" xmlns:r="http://schemas.openxmlformats.org/officeDocument/2006/relationships" xmlns:p="http://schemas.openxmlformats.org/presentationml/2006/main">
  <p:tag name="ORIGINALHEIGHT" val="3.630971"/>
  <p:tag name="ORIGINALWIDTH" val="3.154782"/>
  <p:tag name="EMFCHILD" val="True"/>
</p:tagLst>
</file>

<file path=ppt/tags/tag49.xml><?xml version="1.0" encoding="utf-8"?>
<p:tagLst xmlns:a="http://schemas.openxmlformats.org/drawingml/2006/main" xmlns:r="http://schemas.openxmlformats.org/officeDocument/2006/relationships" xmlns:p="http://schemas.openxmlformats.org/presentationml/2006/main">
  <p:tag name="ORIGINALHEIGHT" val="3.145161"/>
  <p:tag name="ORIGINALWIDTH" val="2.056464"/>
  <p:tag name="EMFCHILD" val="True"/>
</p:tagLst>
</file>

<file path=ppt/tags/tag490.xml><?xml version="1.0" encoding="utf-8"?>
<p:tagLst xmlns:a="http://schemas.openxmlformats.org/drawingml/2006/main" xmlns:r="http://schemas.openxmlformats.org/officeDocument/2006/relationships" xmlns:p="http://schemas.openxmlformats.org/presentationml/2006/main">
  <p:tag name="ORIGINALHEIGHT" val="5"/>
  <p:tag name="ORIGINALWIDTH" val="1.071429"/>
  <p:tag name="EMFCHILD" val="True"/>
</p:tagLst>
</file>

<file path=ppt/tags/tag491.xml><?xml version="1.0" encoding="utf-8"?>
<p:tagLst xmlns:a="http://schemas.openxmlformats.org/drawingml/2006/main" xmlns:r="http://schemas.openxmlformats.org/officeDocument/2006/relationships" xmlns:p="http://schemas.openxmlformats.org/presentationml/2006/main">
  <p:tag name="ORIGINALHEIGHT" val="2.261905"/>
  <p:tag name="ORIGINALWIDTH" val="2.500001"/>
  <p:tag name="EMFCHILD" val="True"/>
</p:tagLst>
</file>

<file path=ppt/tags/tag492.xml><?xml version="1.0" encoding="utf-8"?>
<p:tagLst xmlns:a="http://schemas.openxmlformats.org/drawingml/2006/main" xmlns:r="http://schemas.openxmlformats.org/officeDocument/2006/relationships" xmlns:p="http://schemas.openxmlformats.org/presentationml/2006/main">
  <p:tag name="ORIGINALHEIGHT" val="0.1785902"/>
  <p:tag name="ORIGINALWIDTH" val="2.738096"/>
  <p:tag name="EMFCHILD" val="True"/>
</p:tagLst>
</file>

<file path=ppt/tags/tag493.xml><?xml version="1.0" encoding="utf-8"?>
<p:tagLst xmlns:a="http://schemas.openxmlformats.org/drawingml/2006/main" xmlns:r="http://schemas.openxmlformats.org/officeDocument/2006/relationships" xmlns:p="http://schemas.openxmlformats.org/presentationml/2006/main">
  <p:tag name="ORIGINALHEIGHT" val="3.392876"/>
  <p:tag name="ORIGINALWIDTH" val="1.845258"/>
  <p:tag name="EMFCHILD" val="True"/>
</p:tagLst>
</file>

<file path=ppt/tags/tag494.xml><?xml version="1.0" encoding="utf-8"?>
<p:tagLst xmlns:a="http://schemas.openxmlformats.org/drawingml/2006/main" xmlns:r="http://schemas.openxmlformats.org/officeDocument/2006/relationships" xmlns:p="http://schemas.openxmlformats.org/presentationml/2006/main">
  <p:tag name="ORIGINALHEIGHT" val="3.333333"/>
  <p:tag name="ORIGINALWIDTH" val="2.321448"/>
  <p:tag name="EMFCHILD" val="True"/>
</p:tagLst>
</file>

<file path=ppt/tags/tag495.xml><?xml version="1.0" encoding="utf-8"?>
<p:tagLst xmlns:a="http://schemas.openxmlformats.org/drawingml/2006/main" xmlns:r="http://schemas.openxmlformats.org/officeDocument/2006/relationships" xmlns:p="http://schemas.openxmlformats.org/presentationml/2006/main">
  <p:tag name="ORIGINALHEIGHT" val="3.511923"/>
  <p:tag name="ORIGINALWIDTH" val="3.214287"/>
  <p:tag name="EMFCHILD" val="True"/>
</p:tagLst>
</file>

<file path=ppt/tags/tag496.xml><?xml version="1.0" encoding="utf-8"?>
<p:tagLst xmlns:a="http://schemas.openxmlformats.org/drawingml/2006/main" xmlns:r="http://schemas.openxmlformats.org/officeDocument/2006/relationships" xmlns:p="http://schemas.openxmlformats.org/presentationml/2006/main">
  <p:tag name="ORIGINALHEIGHT" val="2.321447"/>
  <p:tag name="ORIGINALWIDTH" val="1.369067"/>
  <p:tag name="EMFCHILD" val="True"/>
</p:tagLst>
</file>

<file path=ppt/tags/tag497.xml><?xml version="1.0" encoding="utf-8"?>
<p:tagLst xmlns:a="http://schemas.openxmlformats.org/drawingml/2006/main" xmlns:r="http://schemas.openxmlformats.org/officeDocument/2006/relationships" xmlns:p="http://schemas.openxmlformats.org/presentationml/2006/main">
  <p:tag name="ORIGINALHEIGHT" val="5"/>
  <p:tag name="ORIGINALWIDTH" val="1.071429"/>
  <p:tag name="EMFCHILD" val="True"/>
</p:tagLst>
</file>

<file path=ppt/tags/tag498.xml><?xml version="1.0" encoding="utf-8"?>
<p:tagLst xmlns:a="http://schemas.openxmlformats.org/drawingml/2006/main" xmlns:r="http://schemas.openxmlformats.org/officeDocument/2006/relationships" xmlns:p="http://schemas.openxmlformats.org/presentationml/2006/main">
  <p:tag name="ORIGINALHEIGHT" val="0.535733"/>
  <p:tag name="ORIGINALWIDTH" val="0.4761907"/>
  <p:tag name="EMFCHILD" val="True"/>
</p:tagLst>
</file>

<file path=ppt/tags/tag499.xml><?xml version="1.0" encoding="utf-8"?>
<p:tagLst xmlns:a="http://schemas.openxmlformats.org/drawingml/2006/main" xmlns:r="http://schemas.openxmlformats.org/officeDocument/2006/relationships" xmlns:p="http://schemas.openxmlformats.org/presentationml/2006/main">
  <p:tag name="ORIGINALHEIGHT" val="3.511923"/>
  <p:tag name="ORIGINALWIDTH" val="3.214287"/>
  <p:tag name="EMFCHILD" val="True"/>
</p:tagLst>
</file>

<file path=ppt/tags/tag5.xml><?xml version="1.0" encoding="utf-8"?>
<p:tagLst xmlns:a="http://schemas.openxmlformats.org/drawingml/2006/main" xmlns:r="http://schemas.openxmlformats.org/officeDocument/2006/relationships" xmlns:p="http://schemas.openxmlformats.org/presentationml/2006/main">
  <p:tag name="ORIGINALHEIGHT" val="6.693549"/>
  <p:tag name="ORIGINALWIDTH" val="1.532258"/>
  <p:tag name="EMFCHILD" val="True"/>
</p:tagLst>
</file>

<file path=ppt/tags/tag50.xml><?xml version="1.0" encoding="utf-8"?>
<p:tagLst xmlns:a="http://schemas.openxmlformats.org/drawingml/2006/main" xmlns:r="http://schemas.openxmlformats.org/officeDocument/2006/relationships" xmlns:p="http://schemas.openxmlformats.org/presentationml/2006/main">
  <p:tag name="ORIGINALHEIGHT" val="6.008078"/>
  <p:tag name="ORIGINALWIDTH" val="3.467742"/>
  <p:tag name="EMFCHILD" val="True"/>
</p:tagLst>
</file>

<file path=ppt/tags/tag500.xml><?xml version="1.0" encoding="utf-8"?>
<p:tagLst xmlns:a="http://schemas.openxmlformats.org/drawingml/2006/main" xmlns:r="http://schemas.openxmlformats.org/officeDocument/2006/relationships" xmlns:p="http://schemas.openxmlformats.org/presentationml/2006/main">
  <p:tag name="ORIGINALHEIGHT" val="3.273828"/>
  <p:tag name="ORIGINALWIDTH" val="2.916687"/>
  <p:tag name="EMFCHILD" val="True"/>
</p:tagLst>
</file>

<file path=ppt/tags/tag501.xml><?xml version="1.0" encoding="utf-8"?>
<p:tagLst xmlns:a="http://schemas.openxmlformats.org/drawingml/2006/main" xmlns:r="http://schemas.openxmlformats.org/officeDocument/2006/relationships" xmlns:p="http://schemas.openxmlformats.org/presentationml/2006/main">
  <p:tag name="ORIGINALHEIGHT" val="3.333333"/>
  <p:tag name="ORIGINALWIDTH" val="1.488115"/>
  <p:tag name="EMFCHILD" val="True"/>
</p:tagLst>
</file>

<file path=ppt/tags/tag502.xml><?xml version="1.0" encoding="utf-8"?>
<p:tagLst xmlns:a="http://schemas.openxmlformats.org/drawingml/2006/main" xmlns:r="http://schemas.openxmlformats.org/officeDocument/2006/relationships" xmlns:p="http://schemas.openxmlformats.org/presentationml/2006/main">
  <p:tag name="ORIGINALHEIGHT" val="0.1785902"/>
  <p:tag name="ORIGINALWIDTH" val="6.547622"/>
  <p:tag name="EMFCHILD" val="True"/>
</p:tagLst>
</file>

<file path=ppt/tags/tag503.xml><?xml version="1.0" encoding="utf-8"?>
<p:tagLst xmlns:a="http://schemas.openxmlformats.org/drawingml/2006/main" xmlns:r="http://schemas.openxmlformats.org/officeDocument/2006/relationships" xmlns:p="http://schemas.openxmlformats.org/presentationml/2006/main">
  <p:tag name="ORIGINALHEIGHT" val="3.392876"/>
  <p:tag name="ORIGINALWIDTH" val="2.738096"/>
  <p:tag name="EMFCHILD" val="True"/>
</p:tagLst>
</file>

<file path=ppt/tags/tag504.xml><?xml version="1.0" encoding="utf-8"?>
<p:tagLst xmlns:a="http://schemas.openxmlformats.org/drawingml/2006/main" xmlns:r="http://schemas.openxmlformats.org/officeDocument/2006/relationships" xmlns:p="http://schemas.openxmlformats.org/presentationml/2006/main">
  <p:tag name="ORIGINALHEIGHT" val="3.630971"/>
  <p:tag name="ORIGINALWIDTH" val="3.154782"/>
  <p:tag name="EMFCHILD" val="True"/>
</p:tagLst>
</file>

<file path=ppt/tags/tag505.xml><?xml version="1.0" encoding="utf-8"?>
<p:tagLst xmlns:a="http://schemas.openxmlformats.org/drawingml/2006/main" xmlns:r="http://schemas.openxmlformats.org/officeDocument/2006/relationships" xmlns:p="http://schemas.openxmlformats.org/presentationml/2006/main">
  <p:tag name="ORIGINALHEIGHT" val="3.511923"/>
  <p:tag name="ORIGINALWIDTH" val="3.214287"/>
  <p:tag name="EMFCHILD" val="True"/>
</p:tagLst>
</file>

<file path=ppt/tags/tag506.xml><?xml version="1.0" encoding="utf-8"?>
<p:tagLst xmlns:a="http://schemas.openxmlformats.org/drawingml/2006/main" xmlns:r="http://schemas.openxmlformats.org/officeDocument/2006/relationships" xmlns:p="http://schemas.openxmlformats.org/presentationml/2006/main">
  <p:tag name="ORIGINALHEIGHT" val="1.130971"/>
  <p:tag name="ORIGINALWIDTH" val="2.976192"/>
  <p:tag name="EMFCHILD" val="True"/>
</p:tagLst>
</file>

<file path=ppt/tags/tag507.xml><?xml version="1.0" encoding="utf-8"?>
<p:tagLst xmlns:a="http://schemas.openxmlformats.org/drawingml/2006/main" xmlns:r="http://schemas.openxmlformats.org/officeDocument/2006/relationships" xmlns:p="http://schemas.openxmlformats.org/presentationml/2006/main">
  <p:tag name="ORIGINALHEIGHT" val="3.392876"/>
  <p:tag name="ORIGINALWIDTH" val="1.904763"/>
  <p:tag name="EMFCHILD" val="True"/>
</p:tagLst>
</file>

<file path=ppt/tags/tag508.xml><?xml version="1.0" encoding="utf-8"?>
<p:tagLst xmlns:a="http://schemas.openxmlformats.org/drawingml/2006/main" xmlns:r="http://schemas.openxmlformats.org/officeDocument/2006/relationships" xmlns:p="http://schemas.openxmlformats.org/presentationml/2006/main">
  <p:tag name="ORIGINALHEIGHT" val="3.452381"/>
  <p:tag name="ORIGINALWIDTH" val="3.214287"/>
  <p:tag name="LATEXADDIN" val="\documentclass{article}&#10;\usepackage[T1]{fontenc}&#10;\usepackage[utf8]{inputenc}&#10;\usepackage{amsmath,amssymb}&#10;\usepackage{lmodern}&#10;\pagestyle{empty}&#10;\begin{document}&#10;\begin{align*}&#10;&amp;C\dot{V}+i_T+i_L=I_0\\&#10;&amp;L\,\dot{i}_L = V&#10;\end{align*}&#10;\end{document}&#10;"/>
  <p:tag name="IGUANATEXSIZE" val="21"/>
  <p:tag name="IGUANATEXCURSOR" val="205"/>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509.xml><?xml version="1.0" encoding="utf-8"?>
<p:tagLst xmlns:a="http://schemas.openxmlformats.org/drawingml/2006/main" xmlns:r="http://schemas.openxmlformats.org/officeDocument/2006/relationships" xmlns:p="http://schemas.openxmlformats.org/presentationml/2006/main">
  <p:tag name="ORIGINALHEIGHT" val="0.4761905"/>
  <p:tag name="ORIGINALWIDTH" val="0.5357332"/>
  <p:tag name="EMFCHILD" val="True"/>
</p:tagLst>
</file>

<file path=ppt/tags/tag51.xml><?xml version="1.0" encoding="utf-8"?>
<p:tagLst xmlns:a="http://schemas.openxmlformats.org/drawingml/2006/main" xmlns:r="http://schemas.openxmlformats.org/officeDocument/2006/relationships" xmlns:p="http://schemas.openxmlformats.org/presentationml/2006/main">
  <p:tag name="ORIGINALHEIGHT" val="1.572593"/>
  <p:tag name="ORIGINALWIDTH" val="4.395174"/>
  <p:tag name="EMFCHILD" val="True"/>
</p:tagLst>
</file>

<file path=ppt/tags/tag510.xml><?xml version="1.0" encoding="utf-8"?>
<p:tagLst xmlns:a="http://schemas.openxmlformats.org/drawingml/2006/main" xmlns:r="http://schemas.openxmlformats.org/officeDocument/2006/relationships" xmlns:p="http://schemas.openxmlformats.org/presentationml/2006/main">
  <p:tag name="ORIGINALHEIGHT" val="3.333333"/>
  <p:tag name="ORIGINALWIDTH" val="3.273829"/>
  <p:tag name="EMFCHILD" val="True"/>
</p:tagLst>
</file>

<file path=ppt/tags/tag511.xml><?xml version="1.0" encoding="utf-8"?>
<p:tagLst xmlns:a="http://schemas.openxmlformats.org/drawingml/2006/main" xmlns:r="http://schemas.openxmlformats.org/officeDocument/2006/relationships" xmlns:p="http://schemas.openxmlformats.org/presentationml/2006/main">
  <p:tag name="ORIGINALHEIGHT" val="3.154781"/>
  <p:tag name="ORIGINALWIDTH" val="3.035734"/>
  <p:tag name="EMFCHILD" val="True"/>
</p:tagLst>
</file>

<file path=ppt/tags/tag512.xml><?xml version="1.0" encoding="utf-8"?>
<p:tagLst xmlns:a="http://schemas.openxmlformats.org/drawingml/2006/main" xmlns:r="http://schemas.openxmlformats.org/officeDocument/2006/relationships" xmlns:p="http://schemas.openxmlformats.org/presentationml/2006/main">
  <p:tag name="ORIGINALHEIGHT" val="3.154781"/>
  <p:tag name="ORIGINALWIDTH" val="1.190477"/>
  <p:tag name="EMFCHILD" val="True"/>
</p:tagLst>
</file>

<file path=ppt/tags/tag513.xml><?xml version="1.0" encoding="utf-8"?>
<p:tagLst xmlns:a="http://schemas.openxmlformats.org/drawingml/2006/main" xmlns:r="http://schemas.openxmlformats.org/officeDocument/2006/relationships" xmlns:p="http://schemas.openxmlformats.org/presentationml/2006/main">
  <p:tag name="ORIGINALHEIGHT" val="2.261905"/>
  <p:tag name="ORIGINALWIDTH" val="2.380953"/>
  <p:tag name="EMFCHILD" val="True"/>
</p:tagLst>
</file>

<file path=ppt/tags/tag514.xml><?xml version="1.0" encoding="utf-8"?>
<p:tagLst xmlns:a="http://schemas.openxmlformats.org/drawingml/2006/main" xmlns:r="http://schemas.openxmlformats.org/officeDocument/2006/relationships" xmlns:p="http://schemas.openxmlformats.org/presentationml/2006/main">
  <p:tag name="ORIGINALHEIGHT" val="3.154781"/>
  <p:tag name="ORIGINALWIDTH" val="2.976191"/>
  <p:tag name="EMFCHILD" val="True"/>
</p:tagLst>
</file>

<file path=ppt/tags/tag515.xml><?xml version="1.0" encoding="utf-8"?>
<p:tagLst xmlns:a="http://schemas.openxmlformats.org/drawingml/2006/main" xmlns:r="http://schemas.openxmlformats.org/officeDocument/2006/relationships" xmlns:p="http://schemas.openxmlformats.org/presentationml/2006/main">
  <p:tag name="ORIGINALHEIGHT" val="3.154781"/>
  <p:tag name="ORIGINALWIDTH" val="1.190477"/>
  <p:tag name="EMFCHILD" val="True"/>
</p:tagLst>
</file>

<file path=ppt/tags/tag516.xml><?xml version="1.0" encoding="utf-8"?>
<p:tagLst xmlns:a="http://schemas.openxmlformats.org/drawingml/2006/main" xmlns:r="http://schemas.openxmlformats.org/officeDocument/2006/relationships" xmlns:p="http://schemas.openxmlformats.org/presentationml/2006/main">
  <p:tag name="ORIGINALHEIGHT" val="2.261905"/>
  <p:tag name="ORIGINALWIDTH" val="2.02381"/>
  <p:tag name="EMFCHILD" val="True"/>
</p:tagLst>
</file>

<file path=ppt/tags/tag517.xml><?xml version="1.0" encoding="utf-8"?>
<p:tagLst xmlns:a="http://schemas.openxmlformats.org/drawingml/2006/main" xmlns:r="http://schemas.openxmlformats.org/officeDocument/2006/relationships" xmlns:p="http://schemas.openxmlformats.org/presentationml/2006/main">
  <p:tag name="ORIGINALHEIGHT" val="1.130971"/>
  <p:tag name="ORIGINALWIDTH" val="3.035734"/>
  <p:tag name="EMFCHILD" val="True"/>
</p:tagLst>
</file>

<file path=ppt/tags/tag518.xml><?xml version="1.0" encoding="utf-8"?>
<p:tagLst xmlns:a="http://schemas.openxmlformats.org/drawingml/2006/main" xmlns:r="http://schemas.openxmlformats.org/officeDocument/2006/relationships" xmlns:p="http://schemas.openxmlformats.org/presentationml/2006/main">
  <p:tag name="ORIGINALHEIGHT" val="3.214286"/>
  <p:tag name="ORIGINALWIDTH" val="2.083353"/>
  <p:tag name="EMFCHILD" val="True"/>
</p:tagLst>
</file>

<file path=ppt/tags/tag519.xml><?xml version="1.0" encoding="utf-8"?>
<p:tagLst xmlns:a="http://schemas.openxmlformats.org/drawingml/2006/main" xmlns:r="http://schemas.openxmlformats.org/officeDocument/2006/relationships" xmlns:p="http://schemas.openxmlformats.org/presentationml/2006/main">
  <p:tag name="ORIGINALHEIGHT" val="2.261905"/>
  <p:tag name="ORIGINALWIDTH" val="1.488114"/>
  <p:tag name="EMFCHILD" val="True"/>
</p:tagLst>
</file>

<file path=ppt/tags/tag52.xml><?xml version="1.0" encoding="utf-8"?>
<p:tagLst xmlns:a="http://schemas.openxmlformats.org/drawingml/2006/main" xmlns:r="http://schemas.openxmlformats.org/officeDocument/2006/relationships" xmlns:p="http://schemas.openxmlformats.org/presentationml/2006/main">
  <p:tag name="ORIGINALHEIGHT" val="3.064516"/>
  <p:tag name="ORIGINALWIDTH" val="2.983871"/>
  <p:tag name="EMFCHILD" val="True"/>
</p:tagLst>
</file>

<file path=ppt/tags/tag520.xml><?xml version="1.0" encoding="utf-8"?>
<p:tagLst xmlns:a="http://schemas.openxmlformats.org/drawingml/2006/main" xmlns:r="http://schemas.openxmlformats.org/officeDocument/2006/relationships" xmlns:p="http://schemas.openxmlformats.org/presentationml/2006/main">
  <p:tag name="ORIGINALHEIGHT" val="3.214286"/>
  <p:tag name="ORIGINALWIDTH" val="2.738096"/>
  <p:tag name="EMFCHILD" val="True"/>
</p:tagLst>
</file>

<file path=ppt/tags/tag521.xml><?xml version="1.0" encoding="utf-8"?>
<p:tagLst xmlns:a="http://schemas.openxmlformats.org/drawingml/2006/main" xmlns:r="http://schemas.openxmlformats.org/officeDocument/2006/relationships" xmlns:p="http://schemas.openxmlformats.org/presentationml/2006/main">
  <p:tag name="ORIGINALHEIGHT" val="0.4761905"/>
  <p:tag name="ORIGINALWIDTH" val="0.4761906"/>
  <p:tag name="EMFCHILD" val="True"/>
</p:tagLst>
</file>

<file path=ppt/tags/tag522.xml><?xml version="1.0" encoding="utf-8"?>
<p:tagLst xmlns:a="http://schemas.openxmlformats.org/drawingml/2006/main" xmlns:r="http://schemas.openxmlformats.org/officeDocument/2006/relationships" xmlns:p="http://schemas.openxmlformats.org/presentationml/2006/main">
  <p:tag name="ORIGINALHEIGHT" val="3.154781"/>
  <p:tag name="ORIGINALWIDTH" val="1.190477"/>
  <p:tag name="EMFCHILD" val="True"/>
</p:tagLst>
</file>

<file path=ppt/tags/tag523.xml><?xml version="1.0" encoding="utf-8"?>
<p:tagLst xmlns:a="http://schemas.openxmlformats.org/drawingml/2006/main" xmlns:r="http://schemas.openxmlformats.org/officeDocument/2006/relationships" xmlns:p="http://schemas.openxmlformats.org/presentationml/2006/main">
  <p:tag name="ORIGINALHEIGHT" val="2.261905"/>
  <p:tag name="ORIGINALWIDTH" val="2.02381"/>
  <p:tag name="EMFCHILD" val="True"/>
</p:tagLst>
</file>

<file path=ppt/tags/tag524.xml><?xml version="1.0" encoding="utf-8"?>
<p:tagLst xmlns:a="http://schemas.openxmlformats.org/drawingml/2006/main" xmlns:r="http://schemas.openxmlformats.org/officeDocument/2006/relationships" xmlns:p="http://schemas.openxmlformats.org/presentationml/2006/main">
  <p:tag name="ORIGINALHEIGHT" val="1.130971"/>
  <p:tag name="ORIGINALWIDTH" val="3.035734"/>
  <p:tag name="EMFCHILD" val="True"/>
</p:tagLst>
</file>

<file path=ppt/tags/tag525.xml><?xml version="1.0" encoding="utf-8"?>
<p:tagLst xmlns:a="http://schemas.openxmlformats.org/drawingml/2006/main" xmlns:r="http://schemas.openxmlformats.org/officeDocument/2006/relationships" xmlns:p="http://schemas.openxmlformats.org/presentationml/2006/main">
  <p:tag name="ORIGINALHEIGHT" val="3.333333"/>
  <p:tag name="ORIGINALWIDTH" val="3.273829"/>
  <p:tag name="EMFCHILD" val="True"/>
</p:tagLst>
</file>

<file path=ppt/tags/tag526.xml><?xml version="1.0" encoding="utf-8"?>
<p:tagLst xmlns:a="http://schemas.openxmlformats.org/drawingml/2006/main" xmlns:r="http://schemas.openxmlformats.org/officeDocument/2006/relationships" xmlns:p="http://schemas.openxmlformats.org/presentationml/2006/main">
  <p:tag name="ORIGINALHEIGHT" val="3.452381"/>
  <p:tag name="ORIGINALWIDTH" val="3.273828"/>
  <p:tag name="LATEXADDIN" val="\documentclass{article}&#10;\usepackage[T1]{fontenc}&#10;\usepackage[utf8]{inputenc}&#10;\usepackage{amsmath,amssymb}&#10;\usepackage{lmodern}&#10;\pagestyle{empty}&#10;\begin{document}&#10;\noindent&#10;$V$\\&#10;$(=v_T-E_0)$&#10;\end{document}&#10;"/>
  <p:tag name="IGUANATEXSIZE" val="21"/>
  <p:tag name="IGUANATEXCURSOR" val="171"/>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27.xml><?xml version="1.0" encoding="utf-8"?>
<p:tagLst xmlns:a="http://schemas.openxmlformats.org/drawingml/2006/main" xmlns:r="http://schemas.openxmlformats.org/officeDocument/2006/relationships" xmlns:p="http://schemas.openxmlformats.org/presentationml/2006/main">
  <p:tag name="ORIGINALHEIGHT" val="4.940495"/>
  <p:tag name="ORIGINALWIDTH" val="1.011923"/>
  <p:tag name="EMFCHILD" val="True"/>
</p:tagLst>
</file>

<file path=ppt/tags/tag528.xml><?xml version="1.0" encoding="utf-8"?>
<p:tagLst xmlns:a="http://schemas.openxmlformats.org/drawingml/2006/main" xmlns:r="http://schemas.openxmlformats.org/officeDocument/2006/relationships" xmlns:p="http://schemas.openxmlformats.org/presentationml/2006/main">
  <p:tag name="ORIGINALHEIGHT" val="1.190476"/>
  <p:tag name="ORIGINALWIDTH" val="3.035733"/>
  <p:tag name="EMFCHILD" val="True"/>
</p:tagLst>
</file>

<file path=ppt/tags/tag529.xml><?xml version="1.0" encoding="utf-8"?>
<p:tagLst xmlns:a="http://schemas.openxmlformats.org/drawingml/2006/main" xmlns:r="http://schemas.openxmlformats.org/officeDocument/2006/relationships" xmlns:p="http://schemas.openxmlformats.org/presentationml/2006/main">
  <p:tag name="ORIGINALHEIGHT" val="2.261905"/>
  <p:tag name="ORIGINALWIDTH" val="2.023809"/>
  <p:tag name="EMFCHILD" val="True"/>
</p:tagLst>
</file>

<file path=ppt/tags/tag53.xml><?xml version="1.0" encoding="utf-8"?>
<p:tagLst xmlns:a="http://schemas.openxmlformats.org/drawingml/2006/main" xmlns:r="http://schemas.openxmlformats.org/officeDocument/2006/relationships" xmlns:p="http://schemas.openxmlformats.org/presentationml/2006/main">
  <p:tag name="ORIGINALHEIGHT" val="2.943561"/>
  <p:tag name="ORIGINALWIDTH" val="2.217755"/>
  <p:tag name="EMFCHILD" val="True"/>
</p:tagLst>
</file>

<file path=ppt/tags/tag530.xml><?xml version="1.0" encoding="utf-8"?>
<p:tagLst xmlns:a="http://schemas.openxmlformats.org/drawingml/2006/main" xmlns:r="http://schemas.openxmlformats.org/officeDocument/2006/relationships" xmlns:p="http://schemas.openxmlformats.org/presentationml/2006/main">
  <p:tag name="ORIGINALHEIGHT" val="2.321447"/>
  <p:tag name="ORIGINALWIDTH" val="2.380952"/>
  <p:tag name="EMFCHILD" val="True"/>
</p:tagLst>
</file>

<file path=ppt/tags/tag531.xml><?xml version="1.0" encoding="utf-8"?>
<p:tagLst xmlns:a="http://schemas.openxmlformats.org/drawingml/2006/main" xmlns:r="http://schemas.openxmlformats.org/officeDocument/2006/relationships" xmlns:p="http://schemas.openxmlformats.org/presentationml/2006/main">
  <p:tag name="ORIGINALHEIGHT" val="0.2380952"/>
  <p:tag name="ORIGINALWIDTH" val="2.797638"/>
  <p:tag name="EMFCHILD" val="True"/>
</p:tagLst>
</file>

<file path=ppt/tags/tag532.xml><?xml version="1.0" encoding="utf-8"?>
<p:tagLst xmlns:a="http://schemas.openxmlformats.org/drawingml/2006/main" xmlns:r="http://schemas.openxmlformats.org/officeDocument/2006/relationships" xmlns:p="http://schemas.openxmlformats.org/presentationml/2006/main">
  <p:tag name="ORIGINALHEIGHT" val="3.333333"/>
  <p:tag name="ORIGINALWIDTH" val="3.273828"/>
  <p:tag name="EMFCHILD" val="True"/>
</p:tagLst>
</file>

<file path=ppt/tags/tag533.xml><?xml version="1.0" encoding="utf-8"?>
<p:tagLst xmlns:a="http://schemas.openxmlformats.org/drawingml/2006/main" xmlns:r="http://schemas.openxmlformats.org/officeDocument/2006/relationships" xmlns:p="http://schemas.openxmlformats.org/presentationml/2006/main">
  <p:tag name="ORIGINALHEIGHT" val="2.380952"/>
  <p:tag name="ORIGINALWIDTH" val="1.488114"/>
  <p:tag name="EMFCHILD" val="True"/>
</p:tagLst>
</file>

<file path=ppt/tags/tag534.xml><?xml version="1.0" encoding="utf-8"?>
<p:tagLst xmlns:a="http://schemas.openxmlformats.org/drawingml/2006/main" xmlns:r="http://schemas.openxmlformats.org/officeDocument/2006/relationships" xmlns:p="http://schemas.openxmlformats.org/presentationml/2006/main">
  <p:tag name="ORIGINALHEIGHT" val="4.940495"/>
  <p:tag name="ORIGINALWIDTH" val="1.071429"/>
  <p:tag name="EMFCHILD" val="True"/>
</p:tagLst>
</file>

<file path=ppt/tags/tag535.xml><?xml version="1.0" encoding="utf-8"?>
<p:tagLst xmlns:a="http://schemas.openxmlformats.org/drawingml/2006/main" xmlns:r="http://schemas.openxmlformats.org/officeDocument/2006/relationships" xmlns:p="http://schemas.openxmlformats.org/presentationml/2006/main">
  <p:tag name="ORIGINALHEIGHT" val="3.750013"/>
  <p:tag name="ORIGINALWIDTH" val="1.488113"/>
  <p:tag name="LATEXADDIN" val="\documentclass{article}&#10;\usepackage[T1]{fontenc}&#10;\usepackage[utf8]{inputenc}&#10;\usepackage{amsmath,amssymb}&#10;\usepackage{lmodern}&#10;\pagestyle{empty}&#10;\begin{document}&#10;$i_L$&#10;\end{document}&#10;"/>
  <p:tag name="IGUANATEXSIZE" val="21"/>
  <p:tag name="IGUANATEXCURSOR" val="166"/>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36.xml><?xml version="1.0" encoding="utf-8"?>
<p:tagLst xmlns:a="http://schemas.openxmlformats.org/drawingml/2006/main" xmlns:r="http://schemas.openxmlformats.org/officeDocument/2006/relationships" xmlns:p="http://schemas.openxmlformats.org/presentationml/2006/main">
  <p:tag name="ORIGINALHEIGHT" val="2.738091"/>
  <p:tag name="ORIGINALWIDTH" val="2.619046"/>
  <p:tag name="EMFCHILD" val="True"/>
</p:tagLst>
</file>

<file path=ppt/tags/tag537.xml><?xml version="1.0" encoding="utf-8"?>
<p:tagLst xmlns:a="http://schemas.openxmlformats.org/drawingml/2006/main" xmlns:r="http://schemas.openxmlformats.org/officeDocument/2006/relationships" xmlns:p="http://schemas.openxmlformats.org/presentationml/2006/main">
  <p:tag name="ORIGINALHEIGHT" val="3.452377"/>
  <p:tag name="ORIGINALWIDTH" val="1.190477"/>
  <p:tag name="LATEXADDIN" val="\documentclass{article}&#10;\usepackage[T1]{fontenc}&#10;\usepackage[utf8]{inputenc}&#10;\usepackage{amsmath,amssymb}&#10;\usepackage{lmodern}&#10;\pagestyle{empty}&#10;\begin{document}&#10;$i_T=\gamma(v_T-E_0)^3-\alpha(v_T-E_0)+I_0$&#10;\end{document}&#10;"/>
  <p:tag name="IGUANATEXSIZE" val="21"/>
  <p:tag name="IGUANATEXCURSOR" val="205"/>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38.xml><?xml version="1.0" encoding="utf-8"?>
<p:tagLst xmlns:a="http://schemas.openxmlformats.org/drawingml/2006/main" xmlns:r="http://schemas.openxmlformats.org/officeDocument/2006/relationships" xmlns:p="http://schemas.openxmlformats.org/presentationml/2006/main">
  <p:tag name="ORIGINALHEIGHT" val="2.440492"/>
  <p:tag name="ORIGINALWIDTH" val="2.380953"/>
  <p:tag name="EMFCHILD" val="True"/>
</p:tagLst>
</file>

<file path=ppt/tags/tag539.xml><?xml version="1.0" encoding="utf-8"?>
<p:tagLst xmlns:a="http://schemas.openxmlformats.org/drawingml/2006/main" xmlns:r="http://schemas.openxmlformats.org/officeDocument/2006/relationships" xmlns:p="http://schemas.openxmlformats.org/presentationml/2006/main">
  <p:tag name="ORIGINALHEIGHT" val="1.190475"/>
  <p:tag name="ORIGINALWIDTH" val="2.976191"/>
  <p:tag name="EMFCHILD" val="True"/>
</p:tagLst>
</file>

<file path=ppt/tags/tag54.xml><?xml version="1.0" encoding="utf-8"?>
<p:tagLst xmlns:a="http://schemas.openxmlformats.org/drawingml/2006/main" xmlns:r="http://schemas.openxmlformats.org/officeDocument/2006/relationships" xmlns:p="http://schemas.openxmlformats.org/presentationml/2006/main">
  <p:tag name="ORIGINALHEIGHT" val="4.395174"/>
  <p:tag name="ORIGINALWIDTH" val="2.983871"/>
  <p:tag name="EMFCHILD" val="True"/>
</p:tagLst>
</file>

<file path=ppt/tags/tag540.xml><?xml version="1.0" encoding="utf-8"?>
<p:tagLst xmlns:a="http://schemas.openxmlformats.org/drawingml/2006/main" xmlns:r="http://schemas.openxmlformats.org/officeDocument/2006/relationships" xmlns:p="http://schemas.openxmlformats.org/presentationml/2006/main">
  <p:tag name="ORIGINALHEIGHT" val="3.392872"/>
  <p:tag name="ORIGINALWIDTH" val="2.380953"/>
  <p:tag name="EMFCHILD" val="True"/>
</p:tagLst>
</file>

<file path=ppt/tags/tag541.xml><?xml version="1.0" encoding="utf-8"?>
<p:tagLst xmlns:a="http://schemas.openxmlformats.org/drawingml/2006/main" xmlns:r="http://schemas.openxmlformats.org/officeDocument/2006/relationships" xmlns:p="http://schemas.openxmlformats.org/presentationml/2006/main">
  <p:tag name="ORIGINALHEIGHT" val="5.119042"/>
  <p:tag name="ORIGINALWIDTH" val="1.071429"/>
  <p:tag name="EMFCHILD" val="True"/>
</p:tagLst>
</file>

<file path=ppt/tags/tag542.xml><?xml version="1.0" encoding="utf-8"?>
<p:tagLst xmlns:a="http://schemas.openxmlformats.org/drawingml/2006/main" xmlns:r="http://schemas.openxmlformats.org/officeDocument/2006/relationships" xmlns:p="http://schemas.openxmlformats.org/presentationml/2006/main">
  <p:tag name="ORIGINALHEIGHT" val="2.321445"/>
  <p:tag name="ORIGINALWIDTH" val="1.964305"/>
  <p:tag name="EMFCHILD" val="True"/>
</p:tagLst>
</file>

<file path=ppt/tags/tag543.xml><?xml version="1.0" encoding="utf-8"?>
<p:tagLst xmlns:a="http://schemas.openxmlformats.org/drawingml/2006/main" xmlns:r="http://schemas.openxmlformats.org/officeDocument/2006/relationships" xmlns:p="http://schemas.openxmlformats.org/presentationml/2006/main">
  <p:tag name="ORIGINALHEIGHT" val="2.440492"/>
  <p:tag name="ORIGINALWIDTH" val="2.321448"/>
  <p:tag name="EMFCHILD" val="True"/>
</p:tagLst>
</file>

<file path=ppt/tags/tag544.xml><?xml version="1.0" encoding="utf-8"?>
<p:tagLst xmlns:a="http://schemas.openxmlformats.org/drawingml/2006/main" xmlns:r="http://schemas.openxmlformats.org/officeDocument/2006/relationships" xmlns:p="http://schemas.openxmlformats.org/presentationml/2006/main">
  <p:tag name="ORIGINALHEIGHT" val="0.17859"/>
  <p:tag name="ORIGINALWIDTH" val="2.738096"/>
  <p:tag name="EMFCHILD" val="True"/>
</p:tagLst>
</file>

<file path=ppt/tags/tag545.xml><?xml version="1.0" encoding="utf-8"?>
<p:tagLst xmlns:a="http://schemas.openxmlformats.org/drawingml/2006/main" xmlns:r="http://schemas.openxmlformats.org/officeDocument/2006/relationships" xmlns:p="http://schemas.openxmlformats.org/presentationml/2006/main">
  <p:tag name="ORIGINALHEIGHT" val="3.452377"/>
  <p:tag name="ORIGINALWIDTH" val="3.273829"/>
  <p:tag name="EMFCHILD" val="True"/>
</p:tagLst>
</file>

<file path=ppt/tags/tag546.xml><?xml version="1.0" encoding="utf-8"?>
<p:tagLst xmlns:a="http://schemas.openxmlformats.org/drawingml/2006/main" xmlns:r="http://schemas.openxmlformats.org/officeDocument/2006/relationships" xmlns:p="http://schemas.openxmlformats.org/presentationml/2006/main">
  <p:tag name="ORIGINALHEIGHT" val="2.440492"/>
  <p:tag name="ORIGINALWIDTH" val="1.488114"/>
  <p:tag name="EMFCHILD" val="True"/>
</p:tagLst>
</file>

<file path=ppt/tags/tag547.xml><?xml version="1.0" encoding="utf-8"?>
<p:tagLst xmlns:a="http://schemas.openxmlformats.org/drawingml/2006/main" xmlns:r="http://schemas.openxmlformats.org/officeDocument/2006/relationships" xmlns:p="http://schemas.openxmlformats.org/presentationml/2006/main">
  <p:tag name="ORIGINALHEIGHT" val="5.119042"/>
  <p:tag name="ORIGINALWIDTH" val="1.011924"/>
  <p:tag name="EMFCHILD" val="True"/>
</p:tagLst>
</file>

<file path=ppt/tags/tag548.xml><?xml version="1.0" encoding="utf-8"?>
<p:tagLst xmlns:a="http://schemas.openxmlformats.org/drawingml/2006/main" xmlns:r="http://schemas.openxmlformats.org/officeDocument/2006/relationships" xmlns:p="http://schemas.openxmlformats.org/presentationml/2006/main">
  <p:tag name="ORIGINALHEIGHT" val="2.440492"/>
  <p:tag name="ORIGINALWIDTH" val="1.488114"/>
  <p:tag name="EMFCHILD" val="True"/>
</p:tagLst>
</file>

<file path=ppt/tags/tag549.xml><?xml version="1.0" encoding="utf-8"?>
<p:tagLst xmlns:a="http://schemas.openxmlformats.org/drawingml/2006/main" xmlns:r="http://schemas.openxmlformats.org/officeDocument/2006/relationships" xmlns:p="http://schemas.openxmlformats.org/presentationml/2006/main">
  <p:tag name="ORIGINALHEIGHT" val="0.17859"/>
  <p:tag name="ORIGINALWIDTH" val="2.738096"/>
  <p:tag name="EMFCHILD" val="True"/>
</p:tagLst>
</file>

<file path=ppt/tags/tag55.xml><?xml version="1.0" encoding="utf-8"?>
<p:tagLst xmlns:a="http://schemas.openxmlformats.org/drawingml/2006/main" xmlns:r="http://schemas.openxmlformats.org/officeDocument/2006/relationships" xmlns:p="http://schemas.openxmlformats.org/presentationml/2006/main">
  <p:tag name="ORIGINALHEIGHT" val="6.653239"/>
  <p:tag name="ORIGINALWIDTH" val="1.491948"/>
  <p:tag name="EMFCHILD" val="True"/>
</p:tagLst>
</file>

<file path=ppt/tags/tag550.xml><?xml version="1.0" encoding="utf-8"?>
<p:tagLst xmlns:a="http://schemas.openxmlformats.org/drawingml/2006/main" xmlns:r="http://schemas.openxmlformats.org/officeDocument/2006/relationships" xmlns:p="http://schemas.openxmlformats.org/presentationml/2006/main">
  <p:tag name="ORIGINALHEIGHT" val="2.321445"/>
  <p:tag name="ORIGINALWIDTH" val="2.559543"/>
  <p:tag name="EMFCHILD" val="True"/>
</p:tagLst>
</file>

<file path=ppt/tags/tag551.xml><?xml version="1.0" encoding="utf-8"?>
<p:tagLst xmlns:a="http://schemas.openxmlformats.org/drawingml/2006/main" xmlns:r="http://schemas.openxmlformats.org/officeDocument/2006/relationships" xmlns:p="http://schemas.openxmlformats.org/presentationml/2006/main">
  <p:tag name="ORIGINALHEIGHT" val="5.119042"/>
  <p:tag name="ORIGINALWIDTH" val="1.071429"/>
  <p:tag name="EMFCHILD" val="True"/>
</p:tagLst>
</file>

<file path=ppt/tags/tag552.xml><?xml version="1.0" encoding="utf-8"?>
<p:tagLst xmlns:a="http://schemas.openxmlformats.org/drawingml/2006/main" xmlns:r="http://schemas.openxmlformats.org/officeDocument/2006/relationships" xmlns:p="http://schemas.openxmlformats.org/presentationml/2006/main">
  <p:tag name="ORIGINALHEIGHT" val="2.321445"/>
  <p:tag name="ORIGINALWIDTH" val="1.964305"/>
  <p:tag name="EMFCHILD" val="True"/>
</p:tagLst>
</file>

<file path=ppt/tags/tag553.xml><?xml version="1.0" encoding="utf-8"?>
<p:tagLst xmlns:a="http://schemas.openxmlformats.org/drawingml/2006/main" xmlns:r="http://schemas.openxmlformats.org/officeDocument/2006/relationships" xmlns:p="http://schemas.openxmlformats.org/presentationml/2006/main">
  <p:tag name="ORIGINALHEIGHT" val="2.440492"/>
  <p:tag name="ORIGINALWIDTH" val="2.321448"/>
  <p:tag name="EMFCHILD" val="True"/>
</p:tagLst>
</file>

<file path=ppt/tags/tag554.xml><?xml version="1.0" encoding="utf-8"?>
<p:tagLst xmlns:a="http://schemas.openxmlformats.org/drawingml/2006/main" xmlns:r="http://schemas.openxmlformats.org/officeDocument/2006/relationships" xmlns:p="http://schemas.openxmlformats.org/presentationml/2006/main">
  <p:tag name="ORIGINALHEIGHT" val="0.17859"/>
  <p:tag name="ORIGINALWIDTH" val="2.738096"/>
  <p:tag name="EMFCHILD" val="True"/>
</p:tagLst>
</file>

<file path=ppt/tags/tag555.xml><?xml version="1.0" encoding="utf-8"?>
<p:tagLst xmlns:a="http://schemas.openxmlformats.org/drawingml/2006/main" xmlns:r="http://schemas.openxmlformats.org/officeDocument/2006/relationships" xmlns:p="http://schemas.openxmlformats.org/presentationml/2006/main">
  <p:tag name="ORIGINALHEIGHT" val="3.452377"/>
  <p:tag name="ORIGINALWIDTH" val="3.273829"/>
  <p:tag name="EMFCHILD" val="True"/>
</p:tagLst>
</file>

<file path=ppt/tags/tag556.xml><?xml version="1.0" encoding="utf-8"?>
<p:tagLst xmlns:a="http://schemas.openxmlformats.org/drawingml/2006/main" xmlns:r="http://schemas.openxmlformats.org/officeDocument/2006/relationships" xmlns:p="http://schemas.openxmlformats.org/presentationml/2006/main">
  <p:tag name="ORIGINALHEIGHT" val="2.440492"/>
  <p:tag name="ORIGINALWIDTH" val="1.488114"/>
  <p:tag name="EMFCHILD" val="True"/>
</p:tagLst>
</file>

<file path=ppt/tags/tag557.xml><?xml version="1.0" encoding="utf-8"?>
<p:tagLst xmlns:a="http://schemas.openxmlformats.org/drawingml/2006/main" xmlns:r="http://schemas.openxmlformats.org/officeDocument/2006/relationships" xmlns:p="http://schemas.openxmlformats.org/presentationml/2006/main">
  <p:tag name="ORIGINALHEIGHT" val="5.119042"/>
  <p:tag name="ORIGINALWIDTH" val="1.011924"/>
  <p:tag name="EMFCHILD" val="True"/>
</p:tagLst>
</file>

<file path=ppt/tags/tag558.xml><?xml version="1.0" encoding="utf-8"?>
<p:tagLst xmlns:a="http://schemas.openxmlformats.org/drawingml/2006/main" xmlns:r="http://schemas.openxmlformats.org/officeDocument/2006/relationships" xmlns:p="http://schemas.openxmlformats.org/presentationml/2006/main">
  <p:tag name="ORIGINALHEIGHT" val="3.392872"/>
  <p:tag name="ORIGINALWIDTH" val="2.976191"/>
  <p:tag name="EMFCHILD" val="True"/>
</p:tagLst>
</file>

<file path=ppt/tags/tag559.xml><?xml version="1.0" encoding="utf-8"?>
<p:tagLst xmlns:a="http://schemas.openxmlformats.org/drawingml/2006/main" xmlns:r="http://schemas.openxmlformats.org/officeDocument/2006/relationships" xmlns:p="http://schemas.openxmlformats.org/presentationml/2006/main">
  <p:tag name="ORIGINALHEIGHT" val="3.51192"/>
  <p:tag name="ORIGINALWIDTH" val="2.083353"/>
  <p:tag name="EMFCHILD" val="True"/>
</p:tagLst>
</file>

<file path=ppt/tags/tag56.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560.xml><?xml version="1.0" encoding="utf-8"?>
<p:tagLst xmlns:a="http://schemas.openxmlformats.org/drawingml/2006/main" xmlns:r="http://schemas.openxmlformats.org/officeDocument/2006/relationships" xmlns:p="http://schemas.openxmlformats.org/presentationml/2006/main">
  <p:tag name="ORIGINALHEIGHT" val="2.440492"/>
  <p:tag name="ORIGINALWIDTH" val="1.488114"/>
  <p:tag name="EMFCHILD" val="True"/>
</p:tagLst>
</file>

<file path=ppt/tags/tag561.xml><?xml version="1.0" encoding="utf-8"?>
<p:tagLst xmlns:a="http://schemas.openxmlformats.org/drawingml/2006/main" xmlns:r="http://schemas.openxmlformats.org/officeDocument/2006/relationships" xmlns:p="http://schemas.openxmlformats.org/presentationml/2006/main">
  <p:tag name="ORIGINALHEIGHT" val="2.619055"/>
  <p:tag name="ORIGINALWIDTH" val="2.321449"/>
  <p:tag name="LATEXADDIN" val="\documentclass{article}&#10;\usepackage[T1]{fontenc}&#10;\usepackage[utf8]{inputenc}&#10;\usepackage{amsmath,amssymb}&#10;\usepackage{lmodern}&#10;\pagestyle{empty}&#10;\begin{document}&#10;$v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62.xml><?xml version="1.0" encoding="utf-8"?>
<p:tagLst xmlns:a="http://schemas.openxmlformats.org/drawingml/2006/main" xmlns:r="http://schemas.openxmlformats.org/officeDocument/2006/relationships" xmlns:p="http://schemas.openxmlformats.org/presentationml/2006/main">
  <p:tag name="ORIGINALHEIGHT" val="2.738103"/>
  <p:tag name="ORIGINALWIDTH" val="2.738097"/>
  <p:tag name="EMFCHILD" val="True"/>
</p:tagLst>
</file>

<file path=ppt/tags/tag563.xml><?xml version="1.0" encoding="utf-8"?>
<p:tagLst xmlns:a="http://schemas.openxmlformats.org/drawingml/2006/main" xmlns:r="http://schemas.openxmlformats.org/officeDocument/2006/relationships" xmlns:p="http://schemas.openxmlformats.org/presentationml/2006/main">
  <p:tag name="ORIGINALHEIGHT" val="3.988117"/>
  <p:tag name="ORIGINALWIDTH" val="3.630964"/>
  <p:tag name="LATEXADDIN" val="\documentclass{article}&#10;\usepackage[T1]{fontenc}&#10;\usepackage[utf8]{inputenc}&#10;\usepackage{amsmath,amssymb}&#10;\usepackage{lmodern}&#10;\pagestyle{empty}&#10;\begin{document}&#10;$E_0$&#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64.xml><?xml version="1.0" encoding="utf-8"?>
<p:tagLst xmlns:a="http://schemas.openxmlformats.org/drawingml/2006/main" xmlns:r="http://schemas.openxmlformats.org/officeDocument/2006/relationships" xmlns:p="http://schemas.openxmlformats.org/presentationml/2006/main">
  <p:tag name="ORIGINALHEIGHT" val="2.79764"/>
  <p:tag name="ORIGINALWIDTH" val="1.607159"/>
  <p:tag name="EMFCHILD" val="True"/>
</p:tagLst>
</file>

<file path=ppt/tags/tag565.xml><?xml version="1.0" encoding="utf-8"?>
<p:tagLst xmlns:a="http://schemas.openxmlformats.org/drawingml/2006/main" xmlns:r="http://schemas.openxmlformats.org/officeDocument/2006/relationships" xmlns:p="http://schemas.openxmlformats.org/presentationml/2006/main">
  <p:tag name="ORIGINALHEIGHT" val="3.988111"/>
  <p:tag name="ORIGINALWIDTH" val="2.440496"/>
  <p:tag name="LATEXADDIN" val="\documentclass{article}&#10;\usepackage[T1]{fontenc}&#10;\usepackage[utf8]{inputenc}&#10;\usepackage{amsmath,amssymb}&#10;\usepackage{lmodern}&#10;\pagestyle{empty}&#10;\begin{document}&#10;$I_0$&#10;\end{document}&#10;"/>
  <p:tag name="IGUANATEXSIZE" val="21"/>
  <p:tag name="IGUANATEXCURSOR" val="167"/>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566.xml><?xml version="1.0" encoding="utf-8"?>
<p:tagLst xmlns:a="http://schemas.openxmlformats.org/drawingml/2006/main" xmlns:r="http://schemas.openxmlformats.org/officeDocument/2006/relationships" xmlns:p="http://schemas.openxmlformats.org/presentationml/2006/main">
  <p:tag name="ORIGINALHEIGHT" val="2.797636"/>
  <p:tag name="ORIGINALWIDTH" val="1.72621"/>
  <p:tag name="EMFCHILD" val="True"/>
</p:tagLst>
</file>

<file path=ppt/tags/tag567.xml><?xml version="1.0" encoding="utf-8"?>
<p:tagLst xmlns:a="http://schemas.openxmlformats.org/drawingml/2006/main" xmlns:r="http://schemas.openxmlformats.org/officeDocument/2006/relationships" xmlns:p="http://schemas.openxmlformats.org/presentationml/2006/main">
  <p:tag name="ORIGINALHEIGHT" val="3.750013"/>
  <p:tag name="ORIGINALWIDTH" val="1.309526"/>
  <p:tag name="LATEXADDIN" val="\documentclass{article}&#10;\usepackage[T1]{fontenc}&#10;\usepackage[utf8]{inputenc}&#10;\usepackage{amsmath,amssymb}&#10;\usepackage{lmodern}&#10;\pagestyle{empty}&#10;\begin{document}&#10;$i_T$&#10;\end{document}&#10;"/>
  <p:tag name="IGUANATEXSIZE" val="21"/>
  <p:tag name="IGUANATEXCURSOR" val="167"/>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68.xml><?xml version="1.0" encoding="utf-8"?>
<p:tagLst xmlns:a="http://schemas.openxmlformats.org/drawingml/2006/main" xmlns:r="http://schemas.openxmlformats.org/officeDocument/2006/relationships" xmlns:p="http://schemas.openxmlformats.org/presentationml/2006/main">
  <p:tag name="ORIGINALHEIGHT" val="2.678586"/>
  <p:tag name="ORIGINALWIDTH" val="2.678595"/>
  <p:tag name="EMFCHILD" val="True"/>
</p:tagLst>
</file>

<file path=ppt/tags/tag569.xml><?xml version="1.0" encoding="utf-8"?>
<p:tagLst xmlns:a="http://schemas.openxmlformats.org/drawingml/2006/main" xmlns:r="http://schemas.openxmlformats.org/officeDocument/2006/relationships" xmlns:p="http://schemas.openxmlformats.org/presentationml/2006/main">
  <p:tag name="ORIGINALHEIGHT" val="5.238102"/>
  <p:tag name="ORIGINALWIDTH" val="41.48807"/>
  <p:tag name="LATEXADDIN" val="\documentclass{article}&#10;\usepackage[T1]{fontenc}&#10;\usepackage[utf8]{inputenc}&#10;\usepackage{amsmath,amssymb}&#10;\usepackage{lmodern}&#10;\pagestyle{empty}&#10;\begin{document}&#10;$\ddot{x}+f(x)\dot{x}+g(x)=0$&#10;\end{document}&#10;"/>
  <p:tag name="IGUANATEXSIZE" val="21"/>
  <p:tag name="IGUANATEXCURSOR" val="191"/>
  <p:tag name="TRANSPARENCY" val="True"/>
  <p:tag name="FILENAME" val=""/>
  <p:tag name="LATEXENGINEID" val="1"/>
  <p:tag name="TEMPFOLDER" val="e:\temp\"/>
  <p:tag name="LATEXFORMHEIGHT" val="312"/>
  <p:tag name="LATEXFORMWIDTH" val="384"/>
  <p:tag name="LATEXFORMWRAP" val="True"/>
  <p:tag name="BITMAPVECTOR" val="1"/>
</p:tagLst>
</file>

<file path=ppt/tags/tag57.xml><?xml version="1.0" encoding="utf-8"?>
<p:tagLst xmlns:a="http://schemas.openxmlformats.org/drawingml/2006/main" xmlns:r="http://schemas.openxmlformats.org/officeDocument/2006/relationships" xmlns:p="http://schemas.openxmlformats.org/presentationml/2006/main">
  <p:tag name="ORIGINALHEIGHT" val="3.145161"/>
  <p:tag name="ORIGINALWIDTH" val="1.693548"/>
  <p:tag name="EMFCHILD" val="True"/>
</p:tagLst>
</file>

<file path=ppt/tags/tag570.xml><?xml version="1.0" encoding="utf-8"?>
<p:tagLst xmlns:a="http://schemas.openxmlformats.org/drawingml/2006/main" xmlns:r="http://schemas.openxmlformats.org/officeDocument/2006/relationships" xmlns:p="http://schemas.openxmlformats.org/presentationml/2006/main">
  <p:tag name="ORIGINALHEIGHT" val="5.238102"/>
  <p:tag name="ORIGINALWIDTH" val="8.750023"/>
  <p:tag name="LATEXADDIN" val="\documentclass{article}&#10;\usepackage[T1]{fontenc}&#10;\usepackage[utf8]{inputenc}&#10;\usepackage{amsmath,amssymb}&#10;\usepackage{lmodern}&#10;\pagestyle{empty}&#10;\begin{document}&#10;$f(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Lst>
</file>

<file path=ppt/tags/tag571.xml><?xml version="1.0" encoding="utf-8"?>
<p:tagLst xmlns:a="http://schemas.openxmlformats.org/drawingml/2006/main" xmlns:r="http://schemas.openxmlformats.org/officeDocument/2006/relationships" xmlns:p="http://schemas.openxmlformats.org/presentationml/2006/main">
  <p:tag name="ORIGINALHEIGHT" val="5.238102"/>
  <p:tag name="ORIGINALWIDTH" val="8.750025"/>
  <p:tag name="LATEXADDIN" val="\documentclass{article}&#10;\usepackage[T1]{fontenc}&#10;\usepackage[utf8]{inputenc}&#10;\usepackage{amsmath,amssymb}&#10;\usepackage{lmodern}&#10;\pagestyle{empty}&#10;\begin{document}&#10;$g(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Lst>
</file>

<file path=ppt/tags/tag572.xml><?xml version="1.0" encoding="utf-8"?>
<p:tagLst xmlns:a="http://schemas.openxmlformats.org/drawingml/2006/main" xmlns:r="http://schemas.openxmlformats.org/officeDocument/2006/relationships" xmlns:p="http://schemas.openxmlformats.org/presentationml/2006/main">
  <p:tag name="ORIGINALHEIGHT" val="2.559538"/>
  <p:tag name="ORIGINALWIDTH" val="3.09524"/>
  <p:tag name="LATEXADDIN" val="\documentclass{article}&#10;\usepackage[T1]{fontenc}&#10;\usepackage[utf8]{inputenc}&#10;\usepackage{amsmath,amssymb}&#10;\usepackage{lmodern}&#10;\pagestyle{empty}&#10;\begin{document}&#10;$x$&#10;\end{document}&#10;"/>
  <p:tag name="IGUANATEXSIZE" val="21"/>
  <p:tag name="IGUANATEXCURSOR" val="164"/>
  <p:tag name="TRANSPARENCY" val="True"/>
  <p:tag name="FILENAME" val=""/>
  <p:tag name="LATEXENGINEID" val="1"/>
  <p:tag name="TEMPFOLDER" val="e:\temp\"/>
  <p:tag name="LATEXFORMHEIGHT" val="312"/>
  <p:tag name="LATEXFORMWIDTH" val="384"/>
  <p:tag name="LATEXFORMWRAP" val="True"/>
  <p:tag name="BITMAPVECTOR" val="1"/>
</p:tagLst>
</file>

<file path=ppt/tags/tag573.xml><?xml version="1.0" encoding="utf-8"?>
<p:tagLst xmlns:a="http://schemas.openxmlformats.org/drawingml/2006/main" xmlns:r="http://schemas.openxmlformats.org/officeDocument/2006/relationships" xmlns:p="http://schemas.openxmlformats.org/presentationml/2006/main">
  <p:tag name="ORIGINALHEIGHT" val="5.238102"/>
  <p:tag name="ORIGINALWIDTH" val="8.809566"/>
  <p:tag name="LATEXADDIN" val="\documentclass{article}&#10;\usepackage[T1]{fontenc}&#10;\usepackage[utf8]{inputenc}&#10;\usepackage{amsmath,amssymb}&#10;\usepackage{lmodern}&#10;\pagestyle{empty}&#10;\begin{document}&#10;$g(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Lst>
</file>

<file path=ppt/tags/tag574.xml><?xml version="1.0" encoding="utf-8"?>
<p:tagLst xmlns:a="http://schemas.openxmlformats.org/drawingml/2006/main" xmlns:r="http://schemas.openxmlformats.org/officeDocument/2006/relationships" xmlns:p="http://schemas.openxmlformats.org/presentationml/2006/main">
  <p:tag name="ORIGINALHEIGHT" val="2.559538"/>
  <p:tag name="ORIGINALWIDTH" val="2.619051"/>
  <p:tag name="LATEXADDIN" val="\documentclass{article}&#10;\usepackage[T1]{fontenc}&#10;\usepackage[utf8]{inputenc}&#10;\usepackage{amsmath,amssymb}&#10;\usepackage{lmodern}&#10;\pagestyle{empty}&#10;\begin{document}&#10;$a$&#10;\end{document}&#10;"/>
  <p:tag name="IGUANATEXSIZE" val="21"/>
  <p:tag name="IGUANATEXCURSOR" val="165"/>
  <p:tag name="TRANSPARENCY" val="True"/>
  <p:tag name="FILENAME" val=""/>
  <p:tag name="LATEXENGINEID" val="1"/>
  <p:tag name="TEMPFOLDER" val="e:\temp\"/>
  <p:tag name="LATEXFORMHEIGHT" val="312"/>
  <p:tag name="LATEXFORMWIDTH" val="384"/>
  <p:tag name="LATEXFORMWRAP" val="True"/>
  <p:tag name="BITMAPVECTOR" val="1"/>
</p:tagLst>
</file>

<file path=ppt/tags/tag575.xml><?xml version="1.0" encoding="utf-8"?>
<p:tagLst xmlns:a="http://schemas.openxmlformats.org/drawingml/2006/main" xmlns:r="http://schemas.openxmlformats.org/officeDocument/2006/relationships" xmlns:p="http://schemas.openxmlformats.org/presentationml/2006/main">
  <p:tag name="ORIGINALHEIGHT" val="14.52381"/>
  <p:tag name="ORIGINALWIDTH" val="46.36906"/>
  <p:tag name="LATEXADDIN" val="\documentclass{article}&#10;\usepackage[T1]{fontenc}&#10;\usepackage[utf8]{inputenc}&#10;\usepackage{amsmath,amssymb}&#10;\usepackage{lmodern}&#10;\pagestyle{empty}&#10;\begin{document}&#10;\[&#10;F(x) = \int_0^xf(s)\,ds&#10;\]&#10;\end{document}&#10;"/>
  <p:tag name="IGUANATEXSIZE" val="21"/>
  <p:tag name="IGUANATEXCURSOR" val="183"/>
  <p:tag name="TRANSPARENCY" val="True"/>
  <p:tag name="FILENAME" val=""/>
  <p:tag name="LATEXENGINEID" val="1"/>
  <p:tag name="TEMPFOLDER" val="D:\temp\"/>
  <p:tag name="LATEXFORMHEIGHT" val="312"/>
  <p:tag name="LATEXFORMWIDTH" val="384"/>
  <p:tag name="LATEXFORMWRAP" val="True"/>
  <p:tag name="BITMAPVECTOR" val="1"/>
</p:tagLst>
</file>

<file path=ppt/tags/tag576.xml><?xml version="1.0" encoding="utf-8"?>
<p:tagLst xmlns:a="http://schemas.openxmlformats.org/drawingml/2006/main" xmlns:r="http://schemas.openxmlformats.org/officeDocument/2006/relationships" xmlns:p="http://schemas.openxmlformats.org/presentationml/2006/main">
  <p:tag name="ORIGINALHEIGHT" val="18.57143"/>
  <p:tag name="ORIGINALWIDTH" val="63.27383"/>
  <p:tag name="LATEXADDIN" val="\documentclass{article}&#10;\usepackage[T1]{fontenc}&#10;\usepackage[utf8]{inputenc}&#10;\usepackage{amsmath,amssymb}&#10;\usepackage{lmodern}&#10;\pagestyle{empty}&#10;\begin{document}&#10;\begin{align*}&#10;&amp; F(x) &lt;0\quad (0&lt;x&lt;a)\\&#10;&amp; F(a) = 0\\&#10;&amp; F(x)&gt;0~\textrm{and}~f(x)\geq 0\quad (x&gt;a)&#10;\end{align*}&#10;\end{document}&#10;"/>
  <p:tag name="IGUANATEXSIZE" val="21"/>
  <p:tag name="IGUANATEXCURSOR" val="271"/>
  <p:tag name="TRANSPARENCY" val="True"/>
  <p:tag name="FILENAME" val=""/>
  <p:tag name="LATEXENGINEID" val="1"/>
  <p:tag name="TEMPFOLDER" val="e:\temp\"/>
  <p:tag name="LATEXFORMHEIGHT" val="312"/>
  <p:tag name="LATEXFORMWIDTH" val="384"/>
  <p:tag name="LATEXFORMWRAP" val="True"/>
  <p:tag name="BITMAPVECTOR" val="1"/>
</p:tagLst>
</file>

<file path=ppt/tags/tag577.xml><?xml version="1.0" encoding="utf-8"?>
<p:tagLst xmlns:a="http://schemas.openxmlformats.org/drawingml/2006/main" xmlns:r="http://schemas.openxmlformats.org/officeDocument/2006/relationships" xmlns:p="http://schemas.openxmlformats.org/presentationml/2006/main">
  <p:tag name="ORIGINALHEIGHT" val="3.154781"/>
  <p:tag name="ORIGINALWIDTH" val="3.214286"/>
  <p:tag name="LATEXADDIN" val="\documentclass{article}&#10;\usepackage[T1]{fontenc}&#10;\usepackage[utf8]{inputenc}&#10;\usepackage{amsmath,amssymb}&#10;\usepackage{lmodern}&#10;\pagestyle{empty}&#10;\begin{document}&#10;\begin{align*}&#10;&amp; F(x) &lt;0\quad (0&lt;x&lt;a)\\&#10;&amp; F(a) = 0\\&#10;&amp; F(x)&gt;0~\textrm{and}~f(x)\geq 0\quad (x&gt;a)&#10;\end{align*}&#10;\end{document}&#10;"/>
  <p:tag name="IGUANATEXSIZE" val="21"/>
  <p:tag name="IGUANATEXCURSOR" val="271"/>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578.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79.xml><?xml version="1.0" encoding="utf-8"?>
<p:tagLst xmlns:a="http://schemas.openxmlformats.org/drawingml/2006/main" xmlns:r="http://schemas.openxmlformats.org/officeDocument/2006/relationships" xmlns:p="http://schemas.openxmlformats.org/presentationml/2006/main">
  <p:tag name="ORIGINALHEIGHT" val="2.083352"/>
  <p:tag name="ORIGINALWIDTH" val="2.2024"/>
  <p:tag name="EMFCHILD" val="True"/>
</p:tagLst>
</file>

<file path=ppt/tags/tag58.xml><?xml version="1.0" encoding="utf-8"?>
<p:tagLst xmlns:a="http://schemas.openxmlformats.org/drawingml/2006/main" xmlns:r="http://schemas.openxmlformats.org/officeDocument/2006/relationships" xmlns:p="http://schemas.openxmlformats.org/presentationml/2006/main">
  <p:tag name="ORIGINALHEIGHT" val="2.016129"/>
  <p:tag name="ORIGINALWIDTH" val="0.7661418"/>
  <p:tag name="EMFCHILD" val="True"/>
</p:tagLst>
</file>

<file path=ppt/tags/tag580.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81.xml><?xml version="1.0" encoding="utf-8"?>
<p:tagLst xmlns:a="http://schemas.openxmlformats.org/drawingml/2006/main" xmlns:r="http://schemas.openxmlformats.org/officeDocument/2006/relationships" xmlns:p="http://schemas.openxmlformats.org/presentationml/2006/main">
  <p:tag name="ORIGINALHEIGHT" val="2.738095"/>
  <p:tag name="ORIGINALWIDTH" val="2.738095"/>
  <p:tag name="EMFCHILD" val="True"/>
</p:tagLst>
</file>

<file path=ppt/tags/tag582.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583.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84.xml><?xml version="1.0" encoding="utf-8"?>
<p:tagLst xmlns:a="http://schemas.openxmlformats.org/drawingml/2006/main" xmlns:r="http://schemas.openxmlformats.org/officeDocument/2006/relationships" xmlns:p="http://schemas.openxmlformats.org/presentationml/2006/main">
  <p:tag name="ORIGINALHEIGHT" val="3.214286"/>
  <p:tag name="ORIGINALWIDTH" val="1.845257"/>
  <p:tag name="EMFCHILD" val="True"/>
</p:tagLst>
</file>

<file path=ppt/tags/tag585.xml><?xml version="1.0" encoding="utf-8"?>
<p:tagLst xmlns:a="http://schemas.openxmlformats.org/drawingml/2006/main" xmlns:r="http://schemas.openxmlformats.org/officeDocument/2006/relationships" xmlns:p="http://schemas.openxmlformats.org/presentationml/2006/main">
  <p:tag name="ORIGINALHEIGHT" val="2.738095"/>
  <p:tag name="ORIGINALWIDTH" val="2.738095"/>
  <p:tag name="EMFCHILD" val="True"/>
</p:tagLst>
</file>

<file path=ppt/tags/tag586.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5"/>
  <p:tag name="EMFCHILD" val="True"/>
</p:tagLst>
</file>

<file path=ppt/tags/tag587.xml><?xml version="1.0" encoding="utf-8"?>
<p:tagLst xmlns:a="http://schemas.openxmlformats.org/drawingml/2006/main" xmlns:r="http://schemas.openxmlformats.org/officeDocument/2006/relationships" xmlns:p="http://schemas.openxmlformats.org/presentationml/2006/main">
  <p:tag name="ORIGINALHEIGHT" val="2.738095"/>
  <p:tag name="ORIGINALWIDTH" val="2.797638"/>
  <p:tag name="EMFCHILD" val="True"/>
</p:tagLst>
</file>

<file path=ppt/tags/tag588.xml><?xml version="1.0" encoding="utf-8"?>
<p:tagLst xmlns:a="http://schemas.openxmlformats.org/drawingml/2006/main" xmlns:r="http://schemas.openxmlformats.org/officeDocument/2006/relationships" xmlns:p="http://schemas.openxmlformats.org/presentationml/2006/main">
  <p:tag name="ORIGINALHEIGHT" val="2.083352"/>
  <p:tag name="ORIGINALWIDTH" val="2.023809"/>
  <p:tag name="EMFCHILD" val="True"/>
</p:tagLst>
</file>

<file path=ppt/tags/tag589.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9.xml><?xml version="1.0" encoding="utf-8"?>
<p:tagLst xmlns:a="http://schemas.openxmlformats.org/drawingml/2006/main" xmlns:r="http://schemas.openxmlformats.org/officeDocument/2006/relationships" xmlns:p="http://schemas.openxmlformats.org/presentationml/2006/main">
  <p:tag name="ORIGINALHEIGHT" val="0.2822708"/>
  <p:tag name="ORIGINALWIDTH" val="3.991948"/>
  <p:tag name="EMFCHILD" val="True"/>
</p:tagLst>
</file>

<file path=ppt/tags/tag590.xml><?xml version="1.0" encoding="utf-8"?>
<p:tagLst xmlns:a="http://schemas.openxmlformats.org/drawingml/2006/main" xmlns:r="http://schemas.openxmlformats.org/officeDocument/2006/relationships" xmlns:p="http://schemas.openxmlformats.org/presentationml/2006/main">
  <p:tag name="ORIGINALHEIGHT" val="3.154781"/>
  <p:tag name="ORIGINALWIDTH" val="3.214286"/>
  <p:tag name="EMFCHILD" val="True"/>
</p:tagLst>
</file>

<file path=ppt/tags/tag591.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92.xml><?xml version="1.0" encoding="utf-8"?>
<p:tagLst xmlns:a="http://schemas.openxmlformats.org/drawingml/2006/main" xmlns:r="http://schemas.openxmlformats.org/officeDocument/2006/relationships" xmlns:p="http://schemas.openxmlformats.org/presentationml/2006/main">
  <p:tag name="ORIGINALHEIGHT" val="2.083352"/>
  <p:tag name="ORIGINALWIDTH" val="2.083352"/>
  <p:tag name="EMFCHILD" val="True"/>
</p:tagLst>
</file>

<file path=ppt/tags/tag593.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94.xml><?xml version="1.0" encoding="utf-8"?>
<p:tagLst xmlns:a="http://schemas.openxmlformats.org/drawingml/2006/main" xmlns:r="http://schemas.openxmlformats.org/officeDocument/2006/relationships" xmlns:p="http://schemas.openxmlformats.org/presentationml/2006/main">
  <p:tag name="ORIGINALHEIGHT" val="1.071429"/>
  <p:tag name="ORIGINALWIDTH" val="2.97619"/>
  <p:tag name="EMFCHILD" val="True"/>
</p:tagLst>
</file>

<file path=ppt/tags/tag595.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596.xml><?xml version="1.0" encoding="utf-8"?>
<p:tagLst xmlns:a="http://schemas.openxmlformats.org/drawingml/2006/main" xmlns:r="http://schemas.openxmlformats.org/officeDocument/2006/relationships" xmlns:p="http://schemas.openxmlformats.org/presentationml/2006/main">
  <p:tag name="ORIGINALHEIGHT" val="3.154781"/>
  <p:tag name="ORIGINALWIDTH" val="3.214286"/>
  <p:tag name="EMFCHILD" val="True"/>
</p:tagLst>
</file>

<file path=ppt/tags/tag597.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598.xml><?xml version="1.0" encoding="utf-8"?>
<p:tagLst xmlns:a="http://schemas.openxmlformats.org/drawingml/2006/main" xmlns:r="http://schemas.openxmlformats.org/officeDocument/2006/relationships" xmlns:p="http://schemas.openxmlformats.org/presentationml/2006/main">
  <p:tag name="ORIGINALHEIGHT" val="2.083352"/>
  <p:tag name="ORIGINALWIDTH" val="2.2024"/>
  <p:tag name="EMFCHILD" val="True"/>
</p:tagLst>
</file>

<file path=ppt/tags/tag599.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6.xml><?xml version="1.0" encoding="utf-8"?>
<p:tagLst xmlns:a="http://schemas.openxmlformats.org/drawingml/2006/main" xmlns:r="http://schemas.openxmlformats.org/officeDocument/2006/relationships" xmlns:p="http://schemas.openxmlformats.org/presentationml/2006/main">
  <p:tag name="ORIGINALHEIGHT" val="1.572593"/>
  <p:tag name="ORIGINALWIDTH" val="4.354839"/>
  <p:tag name="EMFCHILD" val="True"/>
</p:tagLst>
</file>

<file path=ppt/tags/tag60.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600.xml><?xml version="1.0" encoding="utf-8"?>
<p:tagLst xmlns:a="http://schemas.openxmlformats.org/drawingml/2006/main" xmlns:r="http://schemas.openxmlformats.org/officeDocument/2006/relationships" xmlns:p="http://schemas.openxmlformats.org/presentationml/2006/main">
  <p:tag name="ORIGINALHEIGHT" val="2.738095"/>
  <p:tag name="ORIGINALWIDTH" val="2.738095"/>
  <p:tag name="EMFCHILD" val="True"/>
</p:tagLst>
</file>

<file path=ppt/tags/tag601.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602.xml><?xml version="1.0" encoding="utf-8"?>
<p:tagLst xmlns:a="http://schemas.openxmlformats.org/drawingml/2006/main" xmlns:r="http://schemas.openxmlformats.org/officeDocument/2006/relationships" xmlns:p="http://schemas.openxmlformats.org/presentationml/2006/main">
  <p:tag name="ORIGINALHEIGHT" val="2.083352"/>
  <p:tag name="ORIGINALWIDTH" val="2.023809"/>
  <p:tag name="EMFCHILD" val="True"/>
</p:tagLst>
</file>

<file path=ppt/tags/tag603.xml><?xml version="1.0" encoding="utf-8"?>
<p:tagLst xmlns:a="http://schemas.openxmlformats.org/drawingml/2006/main" xmlns:r="http://schemas.openxmlformats.org/officeDocument/2006/relationships" xmlns:p="http://schemas.openxmlformats.org/presentationml/2006/main">
  <p:tag name="ORIGINALHEIGHT" val="2.02381"/>
  <p:tag name="ORIGINALWIDTH" val="2.261905"/>
  <p:tag name="EMFCHILD" val="True"/>
</p:tagLst>
</file>

<file path=ppt/tags/tag604.xml><?xml version="1.0" encoding="utf-8"?>
<p:tagLst xmlns:a="http://schemas.openxmlformats.org/drawingml/2006/main" xmlns:r="http://schemas.openxmlformats.org/officeDocument/2006/relationships" xmlns:p="http://schemas.openxmlformats.org/presentationml/2006/main">
  <p:tag name="ORIGINALHEIGHT" val="3.273829"/>
  <p:tag name="ORIGINALWIDTH" val="2.261905"/>
  <p:tag name="EMFCHILD" val="True"/>
</p:tagLst>
</file>

<file path=ppt/tags/tag605.xml><?xml version="1.0" encoding="utf-8"?>
<p:tagLst xmlns:a="http://schemas.openxmlformats.org/drawingml/2006/main" xmlns:r="http://schemas.openxmlformats.org/officeDocument/2006/relationships" xmlns:p="http://schemas.openxmlformats.org/presentationml/2006/main">
  <p:tag name="ORIGINALHEIGHT" val="4.226209"/>
  <p:tag name="ORIGINALWIDTH" val="2.2024"/>
  <p:tag name="EMFCHILD" val="True"/>
</p:tagLst>
</file>

<file path=ppt/tags/tag606.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9"/>
  <p:tag name="EMFCHILD" val="True"/>
</p:tagLst>
</file>

<file path=ppt/tags/tag607.xml><?xml version="1.0" encoding="utf-8"?>
<p:tagLst xmlns:a="http://schemas.openxmlformats.org/drawingml/2006/main" xmlns:r="http://schemas.openxmlformats.org/officeDocument/2006/relationships" xmlns:p="http://schemas.openxmlformats.org/presentationml/2006/main">
  <p:tag name="ORIGINALHEIGHT" val="2.083352"/>
  <p:tag name="ORIGINALWIDTH" val="2.261905"/>
  <p:tag name="EMFCHILD" val="True"/>
</p:tagLst>
</file>

<file path=ppt/tags/tag608.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609.xml><?xml version="1.0" encoding="utf-8"?>
<p:tagLst xmlns:a="http://schemas.openxmlformats.org/drawingml/2006/main" xmlns:r="http://schemas.openxmlformats.org/officeDocument/2006/relationships" xmlns:p="http://schemas.openxmlformats.org/presentationml/2006/main">
  <p:tag name="ORIGINALHEIGHT" val="3.571429"/>
  <p:tag name="ORIGINALWIDTH" val="2.738095"/>
  <p:tag name="EMFCHILD" val="True"/>
</p:tagLst>
</file>

<file path=ppt/tags/tag61.xml><?xml version="1.0" encoding="utf-8"?>
<p:tagLst xmlns:a="http://schemas.openxmlformats.org/drawingml/2006/main" xmlns:r="http://schemas.openxmlformats.org/officeDocument/2006/relationships" xmlns:p="http://schemas.openxmlformats.org/presentationml/2006/main">
  <p:tag name="ORIGINALHEIGHT" val="3.145161"/>
  <p:tag name="ORIGINALWIDTH" val="2.056464"/>
  <p:tag name="EMFCHILD" val="True"/>
</p:tagLst>
</file>

<file path=ppt/tags/tag610.xml><?xml version="1.0" encoding="utf-8"?>
<p:tagLst xmlns:a="http://schemas.openxmlformats.org/drawingml/2006/main" xmlns:r="http://schemas.openxmlformats.org/officeDocument/2006/relationships" xmlns:p="http://schemas.openxmlformats.org/presentationml/2006/main">
  <p:tag name="ORIGINALHEIGHT" val="3.214286"/>
  <p:tag name="ORIGINALWIDTH" val="1.904762"/>
  <p:tag name="EMFCHILD" val="True"/>
</p:tagLst>
</file>

<file path=ppt/tags/tag611.xml><?xml version="1.0" encoding="utf-8"?>
<p:tagLst xmlns:a="http://schemas.openxmlformats.org/drawingml/2006/main" xmlns:r="http://schemas.openxmlformats.org/officeDocument/2006/relationships" xmlns:p="http://schemas.openxmlformats.org/presentationml/2006/main">
  <p:tag name="ORIGINALHEIGHT" val="4.642858"/>
  <p:tag name="ORIGINALWIDTH" val="1.011923"/>
  <p:tag name="EMFCHILD" val="True"/>
</p:tagLst>
</file>

<file path=ppt/tags/tag612.xml><?xml version="1.0" encoding="utf-8"?>
<p:tagLst xmlns:a="http://schemas.openxmlformats.org/drawingml/2006/main" xmlns:r="http://schemas.openxmlformats.org/officeDocument/2006/relationships" xmlns:p="http://schemas.openxmlformats.org/presentationml/2006/main">
  <p:tag name="ORIGINALHEIGHT" val="2.083352"/>
  <p:tag name="ORIGINALWIDTH" val="2.2024"/>
  <p:tag name="EMFCHILD" val="True"/>
</p:tagLst>
</file>

<file path=ppt/tags/tag613.xml><?xml version="1.0" encoding="utf-8"?>
<p:tagLst xmlns:a="http://schemas.openxmlformats.org/drawingml/2006/main" xmlns:r="http://schemas.openxmlformats.org/officeDocument/2006/relationships" xmlns:p="http://schemas.openxmlformats.org/presentationml/2006/main">
  <p:tag name="ORIGINALHEIGHT" val="2.738095"/>
  <p:tag name="ORIGINALWIDTH" val="2.738095"/>
  <p:tag name="EMFCHILD" val="True"/>
</p:tagLst>
</file>

<file path=ppt/tags/tag614.xml><?xml version="1.0" encoding="utf-8"?>
<p:tagLst xmlns:a="http://schemas.openxmlformats.org/drawingml/2006/main" xmlns:r="http://schemas.openxmlformats.org/officeDocument/2006/relationships" xmlns:p="http://schemas.openxmlformats.org/presentationml/2006/main">
  <p:tag name="ORIGINALHEIGHT" val="2.083352"/>
  <p:tag name="ORIGINALWIDTH" val="2.083352"/>
  <p:tag name="EMFCHILD" val="True"/>
</p:tagLst>
</file>

<file path=ppt/tags/tag615.xml><?xml version="1.0" encoding="utf-8"?>
<p:tagLst xmlns:a="http://schemas.openxmlformats.org/drawingml/2006/main" xmlns:r="http://schemas.openxmlformats.org/officeDocument/2006/relationships" xmlns:p="http://schemas.openxmlformats.org/presentationml/2006/main">
  <p:tag name="ORIGINALHEIGHT" val="4.642858"/>
  <p:tag name="ORIGINALWIDTH" val="1.071429"/>
  <p:tag name="EMFCHILD" val="True"/>
</p:tagLst>
</file>

<file path=ppt/tags/tag616.xml><?xml version="1.0" encoding="utf-8"?>
<p:tagLst xmlns:a="http://schemas.openxmlformats.org/drawingml/2006/main" xmlns:r="http://schemas.openxmlformats.org/officeDocument/2006/relationships" xmlns:p="http://schemas.openxmlformats.org/presentationml/2006/main">
  <p:tag name="ORIGINALHEIGHT" val="4.226209"/>
  <p:tag name="ORIGINALWIDTH" val="4.107161"/>
  <p:tag name="LATEXADDIN" val="\documentclass{article}&#10;\usepackage[T1]{fontenc}&#10;\usepackage[utf8]{inputenc}&#10;\usepackage{amsmath,amssymb}&#10;\usepackage{lmodern}&#10;\pagestyle{empty}&#10;\begin{document}&#10;\[&#10;F(x) = \int_0^xf(s)\,ds&#10;\]&#10;\end{document}&#10;"/>
  <p:tag name="IGUANATEXSIZE" val="21"/>
  <p:tag name="IGUANATEXCURSOR" val="183"/>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617.xml><?xml version="1.0" encoding="utf-8"?>
<p:tagLst xmlns:a="http://schemas.openxmlformats.org/drawingml/2006/main" xmlns:r="http://schemas.openxmlformats.org/officeDocument/2006/relationships" xmlns:p="http://schemas.openxmlformats.org/presentationml/2006/main">
  <p:tag name="ORIGINALHEIGHT" val="6.190476"/>
  <p:tag name="ORIGINALWIDTH" val="1.309524"/>
  <p:tag name="EMFCHILD" val="True"/>
</p:tagLst>
</file>

<file path=ppt/tags/tag618.xml><?xml version="1.0" encoding="utf-8"?>
<p:tagLst xmlns:a="http://schemas.openxmlformats.org/drawingml/2006/main" xmlns:r="http://schemas.openxmlformats.org/officeDocument/2006/relationships" xmlns:p="http://schemas.openxmlformats.org/presentationml/2006/main">
  <p:tag name="ORIGINALHEIGHT" val="2.797638"/>
  <p:tag name="ORIGINALWIDTH" val="2.916685"/>
  <p:tag name="EMFCHILD" val="True"/>
</p:tagLst>
</file>

<file path=ppt/tags/tag619.xml><?xml version="1.0" encoding="utf-8"?>
<p:tagLst xmlns:a="http://schemas.openxmlformats.org/drawingml/2006/main" xmlns:r="http://schemas.openxmlformats.org/officeDocument/2006/relationships" xmlns:p="http://schemas.openxmlformats.org/presentationml/2006/main">
  <p:tag name="ORIGINALHEIGHT" val="6.190476"/>
  <p:tag name="ORIGINALWIDTH" val="1.369066"/>
  <p:tag name="EMFCHILD" val="True"/>
</p:tagLst>
</file>

<file path=ppt/tags/tag62.xml><?xml version="1.0" encoding="utf-8"?>
<p:tagLst xmlns:a="http://schemas.openxmlformats.org/drawingml/2006/main" xmlns:r="http://schemas.openxmlformats.org/officeDocument/2006/relationships" xmlns:p="http://schemas.openxmlformats.org/presentationml/2006/main">
  <p:tag name="ORIGINALHEIGHT" val="6.653239"/>
  <p:tag name="ORIGINALWIDTH" val="1.491948"/>
  <p:tag name="EMFCHILD" val="True"/>
</p:tagLst>
</file>

<file path=ppt/tags/tag620.xml><?xml version="1.0" encoding="utf-8"?>
<p:tagLst xmlns:a="http://schemas.openxmlformats.org/drawingml/2006/main" xmlns:r="http://schemas.openxmlformats.org/officeDocument/2006/relationships" xmlns:p="http://schemas.openxmlformats.org/presentationml/2006/main">
  <p:tag name="ORIGINALHEIGHT" val="1.488114"/>
  <p:tag name="ORIGINALWIDTH" val="3.809524"/>
  <p:tag name="EMFCHILD" val="True"/>
</p:tagLst>
</file>

<file path=ppt/tags/tag621.xml><?xml version="1.0" encoding="utf-8"?>
<p:tagLst xmlns:a="http://schemas.openxmlformats.org/drawingml/2006/main" xmlns:r="http://schemas.openxmlformats.org/officeDocument/2006/relationships" xmlns:p="http://schemas.openxmlformats.org/presentationml/2006/main">
  <p:tag name="ORIGINALHEIGHT" val="13.75002"/>
  <p:tag name="ORIGINALWIDTH" val="5.119047"/>
  <p:tag name="EMFCHILD" val="True"/>
</p:tagLst>
</file>

<file path=ppt/tags/tag622.xml><?xml version="1.0" encoding="utf-8"?>
<p:tagLst xmlns:a="http://schemas.openxmlformats.org/drawingml/2006/main" xmlns:r="http://schemas.openxmlformats.org/officeDocument/2006/relationships" xmlns:p="http://schemas.openxmlformats.org/presentationml/2006/main">
  <p:tag name="ORIGINALHEIGHT" val="1.964305"/>
  <p:tag name="ORIGINALWIDTH" val="2.2024"/>
  <p:tag name="EMFCHILD" val="True"/>
</p:tagLst>
</file>

<file path=ppt/tags/tag623.xml><?xml version="1.0" encoding="utf-8"?>
<p:tagLst xmlns:a="http://schemas.openxmlformats.org/drawingml/2006/main" xmlns:r="http://schemas.openxmlformats.org/officeDocument/2006/relationships" xmlns:p="http://schemas.openxmlformats.org/presentationml/2006/main">
  <p:tag name="ORIGINALHEIGHT" val="2.976191"/>
  <p:tag name="ORIGINALWIDTH" val="1.845257"/>
  <p:tag name="EMFCHILD" val="True"/>
</p:tagLst>
</file>

<file path=ppt/tags/tag624.xml><?xml version="1.0" encoding="utf-8"?>
<p:tagLst xmlns:a="http://schemas.openxmlformats.org/drawingml/2006/main" xmlns:r="http://schemas.openxmlformats.org/officeDocument/2006/relationships" xmlns:p="http://schemas.openxmlformats.org/presentationml/2006/main">
  <p:tag name="ORIGINALHEIGHT" val="5.654781"/>
  <p:tag name="ORIGINALWIDTH" val="2.857143"/>
  <p:tag name="EMFCHILD" val="True"/>
</p:tagLst>
</file>

<file path=ppt/tags/tag625.xml><?xml version="1.0" encoding="utf-8"?>
<p:tagLst xmlns:a="http://schemas.openxmlformats.org/drawingml/2006/main" xmlns:r="http://schemas.openxmlformats.org/officeDocument/2006/relationships" xmlns:p="http://schemas.openxmlformats.org/presentationml/2006/main">
  <p:tag name="ORIGINALHEIGHT" val="6.190476"/>
  <p:tag name="ORIGINALWIDTH" val="1.369066"/>
  <p:tag name="EMFCHILD" val="True"/>
</p:tagLst>
</file>

<file path=ppt/tags/tag626.xml><?xml version="1.0" encoding="utf-8"?>
<p:tagLst xmlns:a="http://schemas.openxmlformats.org/drawingml/2006/main" xmlns:r="http://schemas.openxmlformats.org/officeDocument/2006/relationships" xmlns:p="http://schemas.openxmlformats.org/presentationml/2006/main">
  <p:tag name="ORIGINALHEIGHT" val="2.797638"/>
  <p:tag name="ORIGINALWIDTH" val="2.142857"/>
  <p:tag name="EMFCHILD" val="True"/>
</p:tagLst>
</file>

<file path=ppt/tags/tag627.xml><?xml version="1.0" encoding="utf-8"?>
<p:tagLst xmlns:a="http://schemas.openxmlformats.org/drawingml/2006/main" xmlns:r="http://schemas.openxmlformats.org/officeDocument/2006/relationships" xmlns:p="http://schemas.openxmlformats.org/presentationml/2006/main">
  <p:tag name="ORIGINALHEIGHT" val="6.190476"/>
  <p:tag name="ORIGINALWIDTH" val="1.369066"/>
  <p:tag name="EMFCHILD" val="True"/>
</p:tagLst>
</file>

<file path=ppt/tags/tag628.xml><?xml version="1.0" encoding="utf-8"?>
<p:tagLst xmlns:a="http://schemas.openxmlformats.org/drawingml/2006/main" xmlns:r="http://schemas.openxmlformats.org/officeDocument/2006/relationships" xmlns:p="http://schemas.openxmlformats.org/presentationml/2006/main">
  <p:tag name="ORIGINALHEIGHT" val="4.345257"/>
  <p:tag name="ORIGINALWIDTH" val="2.738095"/>
  <p:tag name="EMFCHILD" val="True"/>
</p:tagLst>
</file>

<file path=ppt/tags/tag629.xml><?xml version="1.0" encoding="utf-8"?>
<p:tagLst xmlns:a="http://schemas.openxmlformats.org/drawingml/2006/main" xmlns:r="http://schemas.openxmlformats.org/officeDocument/2006/relationships" xmlns:p="http://schemas.openxmlformats.org/presentationml/2006/main">
  <p:tag name="ORIGINALHEIGHT" val="2.797638"/>
  <p:tag name="ORIGINALWIDTH" val="2.142857"/>
  <p:tag name="EMFCHILD" val="True"/>
</p:tagLst>
</file>

<file path=ppt/tags/tag63.xml><?xml version="1.0" encoding="utf-8"?>
<p:tagLst xmlns:a="http://schemas.openxmlformats.org/drawingml/2006/main" xmlns:r="http://schemas.openxmlformats.org/officeDocument/2006/relationships" xmlns:p="http://schemas.openxmlformats.org/presentationml/2006/main">
  <p:tag name="ORIGINALHEIGHT" val="16.00808"/>
  <p:tag name="ORIGINALWIDTH" val="3.225806"/>
  <p:tag name="EMFCHILD" val="True"/>
</p:tagLst>
</file>

<file path=ppt/tags/tag630.xml><?xml version="1.0" encoding="utf-8"?>
<p:tagLst xmlns:a="http://schemas.openxmlformats.org/drawingml/2006/main" xmlns:r="http://schemas.openxmlformats.org/officeDocument/2006/relationships" xmlns:p="http://schemas.openxmlformats.org/presentationml/2006/main">
  <p:tag name="ORIGINALHEIGHT" val="3.39288"/>
  <p:tag name="ORIGINALWIDTH" val="2.321449"/>
  <p:tag name="LATEXADDIN" val="\documentclass{article}&#10;\usepackage[T1]{fontenc}&#10;\usepackage[utf8]{inputenc}&#10;\usepackage{amsmath,amssymb}&#10;\usepackage{lmodern}&#10;\pagestyle{empty}&#10;\begin{document}&#10;$g(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631.xml><?xml version="1.0" encoding="utf-8"?>
<p:tagLst xmlns:a="http://schemas.openxmlformats.org/drawingml/2006/main" xmlns:r="http://schemas.openxmlformats.org/officeDocument/2006/relationships" xmlns:p="http://schemas.openxmlformats.org/presentationml/2006/main">
  <p:tag name="ORIGINALHEIGHT" val="5.238102"/>
  <p:tag name="ORIGINALWIDTH" val="1.190477"/>
  <p:tag name="EMFCHILD" val="True"/>
</p:tagLst>
</file>

<file path=ppt/tags/tag632.xml><?xml version="1.0" encoding="utf-8"?>
<p:tagLst xmlns:a="http://schemas.openxmlformats.org/drawingml/2006/main" xmlns:r="http://schemas.openxmlformats.org/officeDocument/2006/relationships" xmlns:p="http://schemas.openxmlformats.org/presentationml/2006/main">
  <p:tag name="ORIGINALHEIGHT" val="2.380955"/>
  <p:tag name="ORIGINALWIDTH" val="2.500001"/>
  <p:tag name="EMFCHILD" val="True"/>
</p:tagLst>
</file>

<file path=ppt/tags/tag633.xml><?xml version="1.0" encoding="utf-8"?>
<p:tagLst xmlns:a="http://schemas.openxmlformats.org/drawingml/2006/main" xmlns:r="http://schemas.openxmlformats.org/officeDocument/2006/relationships" xmlns:p="http://schemas.openxmlformats.org/presentationml/2006/main">
  <p:tag name="ORIGINALHEIGHT" val="5.238102"/>
  <p:tag name="ORIGINALWIDTH" val="1.130972"/>
  <p:tag name="EMFCHILD" val="True"/>
</p:tagLst>
</file>

<file path=ppt/tags/tag634.xml><?xml version="1.0" encoding="utf-8"?>
<p:tagLst xmlns:a="http://schemas.openxmlformats.org/drawingml/2006/main" xmlns:r="http://schemas.openxmlformats.org/officeDocument/2006/relationships" xmlns:p="http://schemas.openxmlformats.org/presentationml/2006/main">
  <p:tag name="ORIGINALHEIGHT" val="3.39288"/>
  <p:tag name="ORIGINALWIDTH" val="2.261906"/>
  <p:tag name="LATEXADDIN" val="\documentclass{article}&#10;\usepackage[T1]{fontenc}&#10;\usepackage[utf8]{inputenc}&#10;\usepackage{amsmath,amssymb}&#10;\usepackage{lmodern}&#10;\pagestyle{empty}&#10;\begin{document}&#10;$g(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635.xml><?xml version="1.0" encoding="utf-8"?>
<p:tagLst xmlns:a="http://schemas.openxmlformats.org/drawingml/2006/main" xmlns:r="http://schemas.openxmlformats.org/officeDocument/2006/relationships" xmlns:p="http://schemas.openxmlformats.org/presentationml/2006/main">
  <p:tag name="ORIGINALHEIGHT" val="5.238102"/>
  <p:tag name="ORIGINALWIDTH" val="1.190477"/>
  <p:tag name="EMFCHILD" val="True"/>
</p:tagLst>
</file>

<file path=ppt/tags/tag636.xml><?xml version="1.0" encoding="utf-8"?>
<p:tagLst xmlns:a="http://schemas.openxmlformats.org/drawingml/2006/main" xmlns:r="http://schemas.openxmlformats.org/officeDocument/2006/relationships" xmlns:p="http://schemas.openxmlformats.org/presentationml/2006/main">
  <p:tag name="ORIGINALHEIGHT" val="2.380955"/>
  <p:tag name="ORIGINALWIDTH" val="2.500001"/>
  <p:tag name="EMFCHILD" val="True"/>
</p:tagLst>
</file>

<file path=ppt/tags/tag637.xml><?xml version="1.0" encoding="utf-8"?>
<p:tagLst xmlns:a="http://schemas.openxmlformats.org/drawingml/2006/main" xmlns:r="http://schemas.openxmlformats.org/officeDocument/2006/relationships" xmlns:p="http://schemas.openxmlformats.org/presentationml/2006/main">
  <p:tag name="ORIGINALHEIGHT" val="5.238102"/>
  <p:tag name="ORIGINALWIDTH" val="1.130972"/>
  <p:tag name="EMFCHILD" val="True"/>
</p:tagLst>
</file>

<file path=ppt/tags/tag638.xml><?xml version="1.0" encoding="utf-8"?>
<p:tagLst xmlns:a="http://schemas.openxmlformats.org/drawingml/2006/main" xmlns:r="http://schemas.openxmlformats.org/officeDocument/2006/relationships" xmlns:p="http://schemas.openxmlformats.org/presentationml/2006/main">
  <p:tag name="ORIGINALHEIGHT" val="4.761911"/>
  <p:tag name="ORIGINALWIDTH" val="2.440496"/>
  <p:tag name="LATEXADDIN" val="\documentclass{article}&#10;\usepackage[T1]{fontenc}&#10;\usepackage[utf8]{inputenc}&#10;\usepackage{amsmath,amssymb}&#10;\usepackage{lmodern}&#10;\pagestyle{empty}&#10;\begin{document}&#10;$f(x)$&#10;\end{document}&#10;"/>
  <p:tag name="IGUANATEXSIZE" val="21"/>
  <p:tag name="IGUANATEXCURSOR" val="168"/>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639.xml><?xml version="1.0" encoding="utf-8"?>
<p:tagLst xmlns:a="http://schemas.openxmlformats.org/drawingml/2006/main" xmlns:r="http://schemas.openxmlformats.org/officeDocument/2006/relationships" xmlns:p="http://schemas.openxmlformats.org/presentationml/2006/main">
  <p:tag name="ORIGINALHEIGHT" val="5.238102"/>
  <p:tag name="ORIGINALWIDTH" val="1.130972"/>
  <p:tag name="EMFCHILD" val="True"/>
</p:tagLst>
</file>

<file path=ppt/tags/tag64.xml><?xml version="1.0" encoding="utf-8"?>
<p:tagLst xmlns:a="http://schemas.openxmlformats.org/drawingml/2006/main" xmlns:r="http://schemas.openxmlformats.org/officeDocument/2006/relationships" xmlns:p="http://schemas.openxmlformats.org/presentationml/2006/main">
  <p:tag name="ORIGINALHEIGHT" val="1.572593"/>
  <p:tag name="ORIGINALWIDTH" val="4.354839"/>
  <p:tag name="EMFCHILD" val="True"/>
</p:tagLst>
</file>

<file path=ppt/tags/tag640.xml><?xml version="1.0" encoding="utf-8"?>
<p:tagLst xmlns:a="http://schemas.openxmlformats.org/drawingml/2006/main" xmlns:r="http://schemas.openxmlformats.org/officeDocument/2006/relationships" xmlns:p="http://schemas.openxmlformats.org/presentationml/2006/main">
  <p:tag name="ORIGINALHEIGHT" val="2.380955"/>
  <p:tag name="ORIGINALWIDTH" val="2.380953"/>
  <p:tag name="EMFCHILD" val="True"/>
</p:tagLst>
</file>

<file path=ppt/tags/tag641.xml><?xml version="1.0" encoding="utf-8"?>
<p:tagLst xmlns:a="http://schemas.openxmlformats.org/drawingml/2006/main" xmlns:r="http://schemas.openxmlformats.org/officeDocument/2006/relationships" xmlns:p="http://schemas.openxmlformats.org/presentationml/2006/main">
  <p:tag name="ORIGINALHEIGHT" val="5.238102"/>
  <p:tag name="ORIGINALWIDTH" val="1.130972"/>
  <p:tag name="EMFCHILD" val="True"/>
</p:tagLst>
</file>

<file path=ppt/tags/tag642.xml><?xml version="1.0" encoding="utf-8"?>
<p:tagLst xmlns:a="http://schemas.openxmlformats.org/drawingml/2006/main" xmlns:r="http://schemas.openxmlformats.org/officeDocument/2006/relationships" xmlns:p="http://schemas.openxmlformats.org/presentationml/2006/main">
  <p:tag name="ORIGINALHEIGHT" val="0.4761911"/>
  <p:tag name="ORIGINALWIDTH" val="1.249981"/>
  <p:tag name="LATEXADDIN" val="\documentclass{article}&#10;\usepackage[T1]{fontenc}&#10;\usepackage[utf8]{inputenc}&#10;\usepackage{amsmath,amssymb}&#10;\usepackage{lmodern}&#10;\pagestyle{empty}&#10;\begin{document}&#10;$\ddot{x}+f(x)\dot{x}+g(x)=0$&#10;\end{document}&#10;"/>
  <p:tag name="IGUANATEXSIZE" val="21"/>
  <p:tag name="IGUANATEXCURSOR" val="191"/>
  <p:tag name="TRANSPARENCY" val="True"/>
  <p:tag name="FILENAME" val=""/>
  <p:tag name="LATEXENGINEID" val="1"/>
  <p:tag name="TEMPFOLDER" val="e:\temp\"/>
  <p:tag name="LATEXFORMHEIGHT" val="312"/>
  <p:tag name="LATEXFORMWIDTH" val="384"/>
  <p:tag name="LATEXFORMWRAP" val="True"/>
  <p:tag name="BITMAPVECTOR" val="1"/>
  <p:tag name="EMFCHILD" val="True"/>
</p:tagLst>
</file>

<file path=ppt/tags/tag643.xml><?xml version="1.0" encoding="utf-8"?>
<p:tagLst xmlns:a="http://schemas.openxmlformats.org/drawingml/2006/main" xmlns:r="http://schemas.openxmlformats.org/officeDocument/2006/relationships" xmlns:p="http://schemas.openxmlformats.org/presentationml/2006/main">
  <p:tag name="ORIGINALHEIGHT" val="2.380955"/>
  <p:tag name="ORIGINALWIDTH" val="2.261904"/>
  <p:tag name="EMFCHILD" val="True"/>
</p:tagLst>
</file>

<file path=ppt/tags/tag644.xml><?xml version="1.0" encoding="utf-8"?>
<p:tagLst xmlns:a="http://schemas.openxmlformats.org/drawingml/2006/main" xmlns:r="http://schemas.openxmlformats.org/officeDocument/2006/relationships" xmlns:p="http://schemas.openxmlformats.org/presentationml/2006/main">
  <p:tag name="ORIGINALHEIGHT" val="3.511928"/>
  <p:tag name="ORIGINALWIDTH" val="2.97619"/>
  <p:tag name="EMFCHILD" val="True"/>
</p:tagLst>
</file>

<file path=ppt/tags/tag645.xml><?xml version="1.0" encoding="utf-8"?>
<p:tagLst xmlns:a="http://schemas.openxmlformats.org/drawingml/2006/main" xmlns:r="http://schemas.openxmlformats.org/officeDocument/2006/relationships" xmlns:p="http://schemas.openxmlformats.org/presentationml/2006/main">
  <p:tag name="ORIGINALHEIGHT" val="4.761911"/>
  <p:tag name="ORIGINALWIDTH" val="2.261904"/>
  <p:tag name="EMFCHILD" val="True"/>
</p:tagLst>
</file>

<file path=ppt/tags/tag646.xml><?xml version="1.0" encoding="utf-8"?>
<p:tagLst xmlns:a="http://schemas.openxmlformats.org/drawingml/2006/main" xmlns:r="http://schemas.openxmlformats.org/officeDocument/2006/relationships" xmlns:p="http://schemas.openxmlformats.org/presentationml/2006/main">
  <p:tag name="ORIGINALHEIGHT" val="5.238102"/>
  <p:tag name="ORIGINALWIDTH" val="1.011886"/>
  <p:tag name="EMFCHILD" val="True"/>
</p:tagLst>
</file>

<file path=ppt/tags/tag647.xml><?xml version="1.0" encoding="utf-8"?>
<p:tagLst xmlns:a="http://schemas.openxmlformats.org/drawingml/2006/main" xmlns:r="http://schemas.openxmlformats.org/officeDocument/2006/relationships" xmlns:p="http://schemas.openxmlformats.org/presentationml/2006/main">
  <p:tag name="ORIGINALHEIGHT" val="2.380955"/>
  <p:tag name="ORIGINALWIDTH" val="2.261904"/>
  <p:tag name="EMFCHILD" val="True"/>
</p:tagLst>
</file>

<file path=ppt/tags/tag648.xml><?xml version="1.0" encoding="utf-8"?>
<p:tagLst xmlns:a="http://schemas.openxmlformats.org/drawingml/2006/main" xmlns:r="http://schemas.openxmlformats.org/officeDocument/2006/relationships" xmlns:p="http://schemas.openxmlformats.org/presentationml/2006/main">
  <p:tag name="ORIGINALHEIGHT" val="5.238102"/>
  <p:tag name="ORIGINALWIDTH" val="1.071428"/>
  <p:tag name="EMFCHILD" val="True"/>
</p:tagLst>
</file>

<file path=ppt/tags/tag649.xml><?xml version="1.0" encoding="utf-8"?>
<p:tagLst xmlns:a="http://schemas.openxmlformats.org/drawingml/2006/main" xmlns:r="http://schemas.openxmlformats.org/officeDocument/2006/relationships" xmlns:p="http://schemas.openxmlformats.org/presentationml/2006/main">
  <p:tag name="ORIGINALHEIGHT" val="0.5357337"/>
  <p:tag name="ORIGINALWIDTH" val="0.4761904"/>
  <p:tag name="EMFCHILD" val="True"/>
</p:tagLst>
</file>

<file path=ppt/tags/tag65.xml><?xml version="1.0" encoding="utf-8"?>
<p:tagLst xmlns:a="http://schemas.openxmlformats.org/drawingml/2006/main" xmlns:r="http://schemas.openxmlformats.org/officeDocument/2006/relationships" xmlns:p="http://schemas.openxmlformats.org/presentationml/2006/main">
  <p:tag name="ORIGINALHEIGHT" val="4.193549"/>
  <p:tag name="ORIGINALWIDTH" val="2.056464"/>
  <p:tag name="EMFCHILD" val="True"/>
</p:tagLst>
</file>

<file path=ppt/tags/tag650.xml><?xml version="1.0" encoding="utf-8"?>
<p:tagLst xmlns:a="http://schemas.openxmlformats.org/drawingml/2006/main" xmlns:r="http://schemas.openxmlformats.org/officeDocument/2006/relationships" xmlns:p="http://schemas.openxmlformats.org/presentationml/2006/main">
  <p:tag name="ORIGINALHEIGHT" val="2.380955"/>
  <p:tag name="ORIGINALWIDTH" val="2.261904"/>
  <p:tag name="EMFCHILD" val="True"/>
</p:tagLst>
</file>

<file path=ppt/tags/tag651.xml><?xml version="1.0" encoding="utf-8"?>
<p:tagLst xmlns:a="http://schemas.openxmlformats.org/drawingml/2006/main" xmlns:r="http://schemas.openxmlformats.org/officeDocument/2006/relationships" xmlns:p="http://schemas.openxmlformats.org/presentationml/2006/main">
  <p:tag name="ORIGINALHEIGHT" val="3.511928"/>
  <p:tag name="ORIGINALWIDTH" val="3.035695"/>
  <p:tag name="EMFCHILD" val="True"/>
</p:tagLst>
</file>

<file path=ppt/tags/tag652.xml><?xml version="1.0" encoding="utf-8"?>
<p:tagLst xmlns:a="http://schemas.openxmlformats.org/drawingml/2006/main" xmlns:r="http://schemas.openxmlformats.org/officeDocument/2006/relationships" xmlns:p="http://schemas.openxmlformats.org/presentationml/2006/main">
  <p:tag name="ORIGINALHEIGHT" val="3.39288"/>
  <p:tag name="ORIGINALWIDTH" val="2.083314"/>
  <p:tag name="EMFCHILD" val="True"/>
</p:tagLst>
</file>

<file path=ppt/tags/tag653.xml><?xml version="1.0" encoding="utf-8"?>
<p:tagLst xmlns:a="http://schemas.openxmlformats.org/drawingml/2006/main" xmlns:r="http://schemas.openxmlformats.org/officeDocument/2006/relationships" xmlns:p="http://schemas.openxmlformats.org/presentationml/2006/main">
  <p:tag name="ORIGINALHEIGHT" val="5.238102"/>
  <p:tag name="ORIGINALWIDTH" val="1.011886"/>
  <p:tag name="EMFCHILD" val="True"/>
</p:tagLst>
</file>

<file path=ppt/tags/tag654.xml><?xml version="1.0" encoding="utf-8"?>
<p:tagLst xmlns:a="http://schemas.openxmlformats.org/drawingml/2006/main" xmlns:r="http://schemas.openxmlformats.org/officeDocument/2006/relationships" xmlns:p="http://schemas.openxmlformats.org/presentationml/2006/main">
  <p:tag name="ORIGINALHEIGHT" val="2.380955"/>
  <p:tag name="ORIGINALWIDTH" val="2.261904"/>
  <p:tag name="EMFCHILD" val="True"/>
</p:tagLst>
</file>

<file path=ppt/tags/tag655.xml><?xml version="1.0" encoding="utf-8"?>
<p:tagLst xmlns:a="http://schemas.openxmlformats.org/drawingml/2006/main" xmlns:r="http://schemas.openxmlformats.org/officeDocument/2006/relationships" xmlns:p="http://schemas.openxmlformats.org/presentationml/2006/main">
  <p:tag name="ORIGINALHEIGHT" val="5.238102"/>
  <p:tag name="ORIGINALWIDTH" val="1.071428"/>
  <p:tag name="EMFCHILD" val="True"/>
</p:tagLst>
</file>

<file path=ppt/tags/tag656.xml><?xml version="1.0" encoding="utf-8"?>
<p:tagLst xmlns:a="http://schemas.openxmlformats.org/drawingml/2006/main" xmlns:r="http://schemas.openxmlformats.org/officeDocument/2006/relationships" xmlns:p="http://schemas.openxmlformats.org/presentationml/2006/main">
  <p:tag name="ORIGINALHEIGHT" val="1.25002"/>
  <p:tag name="ORIGINALWIDTH" val="3.035695"/>
  <p:tag name="EMFCHILD" val="True"/>
</p:tagLst>
</file>

<file path=ppt/tags/tag657.xml><?xml version="1.0" encoding="utf-8"?>
<p:tagLst xmlns:a="http://schemas.openxmlformats.org/drawingml/2006/main" xmlns:r="http://schemas.openxmlformats.org/officeDocument/2006/relationships" xmlns:p="http://schemas.openxmlformats.org/presentationml/2006/main">
  <p:tag name="ORIGINALHEIGHT" val="3.630976"/>
  <p:tag name="ORIGINALWIDTH" val="1.904762"/>
  <p:tag name="EMFCHILD" val="True"/>
</p:tagLst>
</file>

<file path=ppt/tags/tag658.xml><?xml version="1.0" encoding="utf-8"?>
<p:tagLst xmlns:a="http://schemas.openxmlformats.org/drawingml/2006/main" xmlns:r="http://schemas.openxmlformats.org/officeDocument/2006/relationships" xmlns:p="http://schemas.openxmlformats.org/presentationml/2006/main">
  <p:tag name="ORIGINALHEIGHT" val="14.46431"/>
  <p:tag name="ORIGINALWIDTH" val="125.9524"/>
  <p:tag name="LATEXADDIN" val="\documentclass{article}&#10;\usepackage[T1]{fontenc}&#10;\usepackage[utf8]{inputenc}&#10;\usepackage{amsmath,amssymb}&#10;\usepackage{lmodern}&#10;\pagestyle{empty}&#10;\begin{document}&#10;\begin{align*}&#10;&amp;\boldsymbol{z}_{2i-1}=&#10;\begin{pmatrix}&#10;\boldsymbol{p}_i\\&#10;j \omega_{i}\boldsymbol{p}_i&#10;\end{pmatrix},\ &#10;\boldsymbol{z}_{2i}=&#10;\begin{pmatrix}&#10;\boldsymbol{p}_i\\&#10;-j \omega_{i}\boldsymbol{p}_i&#10;\end{pmatrix},\quad i=1,\dots,n&#10;\end{align*}&#10;\end{document}&#10;"/>
  <p:tag name="IGUANATEXSIZE" val="21"/>
  <p:tag name="IGUANATEXCURSOR" val="399"/>
  <p:tag name="TRANSPARENCY" val="True"/>
  <p:tag name="FILENAME" val=""/>
  <p:tag name="LATEXENGINEID" val="1"/>
  <p:tag name="TEMPFOLDER" val="D:\temp\"/>
  <p:tag name="LATEXFORMHEIGHT" val="312"/>
  <p:tag name="LATEXFORMWIDTH" val="384"/>
  <p:tag name="LATEXFORMWRAP" val="True"/>
  <p:tag name="BITMAPVECTOR" val="1"/>
</p:tagLst>
</file>

<file path=ppt/tags/tag659.xml><?xml version="1.0" encoding="utf-8"?>
<p:tagLst xmlns:a="http://schemas.openxmlformats.org/drawingml/2006/main" xmlns:r="http://schemas.openxmlformats.org/officeDocument/2006/relationships" xmlns:p="http://schemas.openxmlformats.org/presentationml/2006/main">
  <p:tag name="ORIGINALHEIGHT" val="2.738096"/>
  <p:tag name="ORIGINALWIDTH" val="2.797638"/>
  <p:tag name="LATEXADDIN" val="\documentclass{article}&#10;\usepackage[T1]{fontenc}&#10;\usepackage[utf8]{inputenc}&#10;\usepackage{amsmath,amssymb}&#10;\usepackage{lmodern}&#10;\pagestyle{empty}&#10;\begin{document}&#10;\begin{align*}&#10;&amp;\boldsymbol{z}_{2i-1}=&#10;\begin{pmatrix}&#10;\boldsymbol{p}_i\\&#10;j \omega_{i}\boldsymbol{p}_i&#10;\end{pmatrix},\ &#10;\boldsymbol{z}_{2i}=&#10;\begin{pmatrix}&#10;\boldsymbol{p}_i\\&#10;-j \omega_{i}\boldsymbol{p}_i&#10;\end{pmatrix},\quad i=1,\dots,n&#10;\end{align*}&#10;\end{document}&#10;"/>
  <p:tag name="IGUANATEXSIZE" val="21"/>
  <p:tag name="IGUANATEXCURSOR" val="399"/>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66.xml><?xml version="1.0" encoding="utf-8"?>
<p:tagLst xmlns:a="http://schemas.openxmlformats.org/drawingml/2006/main" xmlns:r="http://schemas.openxmlformats.org/officeDocument/2006/relationships" xmlns:p="http://schemas.openxmlformats.org/presentationml/2006/main">
  <p:tag name="ORIGINALHEIGHT" val="3.064516"/>
  <p:tag name="ORIGINALWIDTH" val="2.943561"/>
  <p:tag name="EMFCHILD" val="True"/>
</p:tagLst>
</file>

<file path=ppt/tags/tag660.xml><?xml version="1.0" encoding="utf-8"?>
<p:tagLst xmlns:a="http://schemas.openxmlformats.org/drawingml/2006/main" xmlns:r="http://schemas.openxmlformats.org/officeDocument/2006/relationships" xmlns:p="http://schemas.openxmlformats.org/presentationml/2006/main">
  <p:tag name="ORIGINALHEIGHT" val="2.738096"/>
  <p:tag name="ORIGINALWIDTH" val="1.785714"/>
  <p:tag name="EMFCHILD" val="True"/>
</p:tagLst>
</file>

<file path=ppt/tags/tag661.xml><?xml version="1.0" encoding="utf-8"?>
<p:tagLst xmlns:a="http://schemas.openxmlformats.org/drawingml/2006/main" xmlns:r="http://schemas.openxmlformats.org/officeDocument/2006/relationships" xmlns:p="http://schemas.openxmlformats.org/presentationml/2006/main">
  <p:tag name="ORIGINALHEIGHT" val="2.797639"/>
  <p:tag name="ORIGINALWIDTH" val="1.190476"/>
  <p:tag name="EMFCHILD" val="True"/>
</p:tagLst>
</file>

<file path=ppt/tags/tag662.xml><?xml version="1.0" encoding="utf-8"?>
<p:tagLst xmlns:a="http://schemas.openxmlformats.org/drawingml/2006/main" xmlns:r="http://schemas.openxmlformats.org/officeDocument/2006/relationships" xmlns:p="http://schemas.openxmlformats.org/presentationml/2006/main">
  <p:tag name="ORIGINALHEIGHT" val="0.2380953"/>
  <p:tag name="ORIGINALWIDTH" val="2.67859"/>
  <p:tag name="EMFCHILD" val="True"/>
</p:tagLst>
</file>

<file path=ppt/tags/tag663.xml><?xml version="1.0" encoding="utf-8"?>
<p:tagLst xmlns:a="http://schemas.openxmlformats.org/drawingml/2006/main" xmlns:r="http://schemas.openxmlformats.org/officeDocument/2006/relationships" xmlns:p="http://schemas.openxmlformats.org/presentationml/2006/main">
  <p:tag name="ORIGINALHEIGHT" val="2.738096"/>
  <p:tag name="ORIGINALWIDTH" val="1.488114"/>
  <p:tag name="EMFCHILD" val="True"/>
</p:tagLst>
</file>

<file path=ppt/tags/tag664.xml><?xml version="1.0" encoding="utf-8"?>
<p:tagLst xmlns:a="http://schemas.openxmlformats.org/drawingml/2006/main" xmlns:r="http://schemas.openxmlformats.org/officeDocument/2006/relationships" xmlns:p="http://schemas.openxmlformats.org/presentationml/2006/main">
  <p:tag name="ORIGINALHEIGHT" val="1.428572"/>
  <p:tag name="ORIGINALWIDTH" val="3.809524"/>
  <p:tag name="EMFCHILD" val="True"/>
</p:tagLst>
</file>

<file path=ppt/tags/tag665.xml><?xml version="1.0" encoding="utf-8"?>
<p:tagLst xmlns:a="http://schemas.openxmlformats.org/drawingml/2006/main" xmlns:r="http://schemas.openxmlformats.org/officeDocument/2006/relationships" xmlns:p="http://schemas.openxmlformats.org/presentationml/2006/main">
  <p:tag name="ORIGINALHEIGHT" val="14.46431"/>
  <p:tag name="ORIGINALWIDTH" val="2.797638"/>
  <p:tag name="EMFCHILD" val="True"/>
</p:tagLst>
</file>

<file path=ppt/tags/tag666.xml><?xml version="1.0" encoding="utf-8"?>
<p:tagLst xmlns:a="http://schemas.openxmlformats.org/drawingml/2006/main" xmlns:r="http://schemas.openxmlformats.org/officeDocument/2006/relationships" xmlns:p="http://schemas.openxmlformats.org/presentationml/2006/main">
  <p:tag name="ORIGINALHEIGHT" val="3.869067"/>
  <p:tag name="ORIGINALWIDTH" val="3.452381"/>
  <p:tag name="EMFCHILD" val="True"/>
</p:tagLst>
</file>

<file path=ppt/tags/tag667.xml><?xml version="1.0" encoding="utf-8"?>
<p:tagLst xmlns:a="http://schemas.openxmlformats.org/drawingml/2006/main" xmlns:r="http://schemas.openxmlformats.org/officeDocument/2006/relationships" xmlns:p="http://schemas.openxmlformats.org/presentationml/2006/main">
  <p:tag name="ORIGINALHEIGHT" val="2.797639"/>
  <p:tag name="ORIGINALWIDTH" val="1.190476"/>
  <p:tag name="EMFCHILD" val="True"/>
</p:tagLst>
</file>

<file path=ppt/tags/tag668.xml><?xml version="1.0" encoding="utf-8"?>
<p:tagLst xmlns:a="http://schemas.openxmlformats.org/drawingml/2006/main" xmlns:r="http://schemas.openxmlformats.org/officeDocument/2006/relationships" xmlns:p="http://schemas.openxmlformats.org/presentationml/2006/main">
  <p:tag name="ORIGINALHEIGHT" val="5.238097"/>
  <p:tag name="ORIGINALWIDTH" val="2.321448"/>
  <p:tag name="EMFCHILD" val="True"/>
</p:tagLst>
</file>

<file path=ppt/tags/tag669.xml><?xml version="1.0" encoding="utf-8"?>
<p:tagLst xmlns:a="http://schemas.openxmlformats.org/drawingml/2006/main" xmlns:r="http://schemas.openxmlformats.org/officeDocument/2006/relationships" xmlns:p="http://schemas.openxmlformats.org/presentationml/2006/main">
  <p:tag name="ORIGINALHEIGHT" val="2.738096"/>
  <p:tag name="ORIGINALWIDTH" val="3.333333"/>
  <p:tag name="EMFCHILD" val="True"/>
</p:tagLst>
</file>

<file path=ppt/tags/tag67.xml><?xml version="1.0" encoding="utf-8"?>
<p:tagLst xmlns:a="http://schemas.openxmlformats.org/drawingml/2006/main" xmlns:r="http://schemas.openxmlformats.org/officeDocument/2006/relationships" xmlns:p="http://schemas.openxmlformats.org/presentationml/2006/main">
  <p:tag name="ORIGINALHEIGHT" val="2.943561"/>
  <p:tag name="ORIGINALWIDTH" val="3.306452"/>
  <p:tag name="EMFCHILD" val="True"/>
</p:tagLst>
</file>

<file path=ppt/tags/tag670.xml><?xml version="1.0" encoding="utf-8"?>
<p:tagLst xmlns:a="http://schemas.openxmlformats.org/drawingml/2006/main" xmlns:r="http://schemas.openxmlformats.org/officeDocument/2006/relationships" xmlns:p="http://schemas.openxmlformats.org/presentationml/2006/main">
  <p:tag name="ORIGINALHEIGHT" val="2.857144"/>
  <p:tag name="ORIGINALWIDTH" val="1.190476"/>
  <p:tag name="EMFCHILD" val="True"/>
</p:tagLst>
</file>

<file path=ppt/tags/tag671.xml><?xml version="1.0" encoding="utf-8"?>
<p:tagLst xmlns:a="http://schemas.openxmlformats.org/drawingml/2006/main" xmlns:r="http://schemas.openxmlformats.org/officeDocument/2006/relationships" xmlns:p="http://schemas.openxmlformats.org/presentationml/2006/main">
  <p:tag name="ORIGINALHEIGHT" val="3.928572"/>
  <p:tag name="ORIGINALWIDTH" val="3.392876"/>
  <p:tag name="EMFCHILD" val="True"/>
</p:tagLst>
</file>

<file path=ppt/tags/tag672.xml><?xml version="1.0" encoding="utf-8"?>
<p:tagLst xmlns:a="http://schemas.openxmlformats.org/drawingml/2006/main" xmlns:r="http://schemas.openxmlformats.org/officeDocument/2006/relationships" xmlns:p="http://schemas.openxmlformats.org/presentationml/2006/main">
  <p:tag name="ORIGINALHEIGHT" val="2.797639"/>
  <p:tag name="ORIGINALWIDTH" val="1.190476"/>
  <p:tag name="EMFCHILD" val="True"/>
</p:tagLst>
</file>

<file path=ppt/tags/tag673.xml><?xml version="1.0" encoding="utf-8"?>
<p:tagLst xmlns:a="http://schemas.openxmlformats.org/drawingml/2006/main" xmlns:r="http://schemas.openxmlformats.org/officeDocument/2006/relationships" xmlns:p="http://schemas.openxmlformats.org/presentationml/2006/main">
  <p:tag name="ORIGINALHEIGHT" val="14.46431"/>
  <p:tag name="ORIGINALWIDTH" val="2.797638"/>
  <p:tag name="EMFCHILD" val="True"/>
</p:tagLst>
</file>

<file path=ppt/tags/tag674.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675.xml><?xml version="1.0" encoding="utf-8"?>
<p:tagLst xmlns:a="http://schemas.openxmlformats.org/drawingml/2006/main" xmlns:r="http://schemas.openxmlformats.org/officeDocument/2006/relationships" xmlns:p="http://schemas.openxmlformats.org/presentationml/2006/main">
  <p:tag name="ORIGINALHEIGHT" val="2.738096"/>
  <p:tag name="ORIGINALWIDTH" val="2.797638"/>
  <p:tag name="EMFCHILD" val="True"/>
</p:tagLst>
</file>

<file path=ppt/tags/tag676.xml><?xml version="1.0" encoding="utf-8"?>
<p:tagLst xmlns:a="http://schemas.openxmlformats.org/drawingml/2006/main" xmlns:r="http://schemas.openxmlformats.org/officeDocument/2006/relationships" xmlns:p="http://schemas.openxmlformats.org/presentationml/2006/main">
  <p:tag name="ORIGINALHEIGHT" val="2.738096"/>
  <p:tag name="ORIGINALWIDTH" val="1.726209"/>
  <p:tag name="EMFCHILD" val="True"/>
</p:tagLst>
</file>

<file path=ppt/tags/tag677.xml><?xml version="1.0" encoding="utf-8"?>
<p:tagLst xmlns:a="http://schemas.openxmlformats.org/drawingml/2006/main" xmlns:r="http://schemas.openxmlformats.org/officeDocument/2006/relationships" xmlns:p="http://schemas.openxmlformats.org/presentationml/2006/main">
  <p:tag name="ORIGINALHEIGHT" val="2.797639"/>
  <p:tag name="ORIGINALWIDTH" val="1.250019"/>
  <p:tag name="EMFCHILD" val="True"/>
</p:tagLst>
</file>

<file path=ppt/tags/tag678.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679.xml><?xml version="1.0" encoding="utf-8"?>
<p:tagLst xmlns:a="http://schemas.openxmlformats.org/drawingml/2006/main" xmlns:r="http://schemas.openxmlformats.org/officeDocument/2006/relationships" xmlns:p="http://schemas.openxmlformats.org/presentationml/2006/main">
  <p:tag name="ORIGINALHEIGHT" val="14.46431"/>
  <p:tag name="ORIGINALWIDTH" val="2.797638"/>
  <p:tag name="EMFCHILD" val="True"/>
</p:tagLst>
</file>

<file path=ppt/tags/tag68.xml><?xml version="1.0" encoding="utf-8"?>
<p:tagLst xmlns:a="http://schemas.openxmlformats.org/drawingml/2006/main" xmlns:r="http://schemas.openxmlformats.org/officeDocument/2006/relationships" xmlns:p="http://schemas.openxmlformats.org/presentationml/2006/main">
  <p:tag name="ORIGINALHEIGHT" val="0.2419355"/>
  <p:tag name="ORIGINALWIDTH" val="3.145161"/>
  <p:tag name="EMFCHILD" val="True"/>
</p:tagLst>
</file>

<file path=ppt/tags/tag680.xml><?xml version="1.0" encoding="utf-8"?>
<p:tagLst xmlns:a="http://schemas.openxmlformats.org/drawingml/2006/main" xmlns:r="http://schemas.openxmlformats.org/officeDocument/2006/relationships" xmlns:p="http://schemas.openxmlformats.org/presentationml/2006/main">
  <p:tag name="ORIGINALHEIGHT" val="3.869067"/>
  <p:tag name="ORIGINALWIDTH" val="3.392876"/>
  <p:tag name="EMFCHILD" val="True"/>
</p:tagLst>
</file>

<file path=ppt/tags/tag681.xml><?xml version="1.0" encoding="utf-8"?>
<p:tagLst xmlns:a="http://schemas.openxmlformats.org/drawingml/2006/main" xmlns:r="http://schemas.openxmlformats.org/officeDocument/2006/relationships" xmlns:p="http://schemas.openxmlformats.org/presentationml/2006/main">
  <p:tag name="ORIGINALHEIGHT" val="2.797639"/>
  <p:tag name="ORIGINALWIDTH" val="1.250019"/>
  <p:tag name="EMFCHILD" val="True"/>
</p:tagLst>
</file>

<file path=ppt/tags/tag682.xml><?xml version="1.0" encoding="utf-8"?>
<p:tagLst xmlns:a="http://schemas.openxmlformats.org/drawingml/2006/main" xmlns:r="http://schemas.openxmlformats.org/officeDocument/2006/relationships" xmlns:p="http://schemas.openxmlformats.org/presentationml/2006/main">
  <p:tag name="ORIGINALHEIGHT" val="0.2380953"/>
  <p:tag name="ORIGINALWIDTH" val="3.511924"/>
  <p:tag name="EMFCHILD" val="True"/>
</p:tagLst>
</file>

<file path=ppt/tags/tag683.xml><?xml version="1.0" encoding="utf-8"?>
<p:tagLst xmlns:a="http://schemas.openxmlformats.org/drawingml/2006/main" xmlns:r="http://schemas.openxmlformats.org/officeDocument/2006/relationships" xmlns:p="http://schemas.openxmlformats.org/presentationml/2006/main">
  <p:tag name="ORIGINALHEIGHT" val="5.238097"/>
  <p:tag name="ORIGINALWIDTH" val="2.321448"/>
  <p:tag name="EMFCHILD" val="True"/>
</p:tagLst>
</file>

<file path=ppt/tags/tag684.xml><?xml version="1.0" encoding="utf-8"?>
<p:tagLst xmlns:a="http://schemas.openxmlformats.org/drawingml/2006/main" xmlns:r="http://schemas.openxmlformats.org/officeDocument/2006/relationships" xmlns:p="http://schemas.openxmlformats.org/presentationml/2006/main">
  <p:tag name="ORIGINALHEIGHT" val="2.738096"/>
  <p:tag name="ORIGINALWIDTH" val="3.333333"/>
  <p:tag name="EMFCHILD" val="True"/>
</p:tagLst>
</file>

<file path=ppt/tags/tag685.xml><?xml version="1.0" encoding="utf-8"?>
<p:tagLst xmlns:a="http://schemas.openxmlformats.org/drawingml/2006/main" xmlns:r="http://schemas.openxmlformats.org/officeDocument/2006/relationships" xmlns:p="http://schemas.openxmlformats.org/presentationml/2006/main">
  <p:tag name="ORIGINALHEIGHT" val="2.857144"/>
  <p:tag name="ORIGINALWIDTH" val="1.190476"/>
  <p:tag name="EMFCHILD" val="True"/>
</p:tagLst>
</file>

<file path=ppt/tags/tag686.xml><?xml version="1.0" encoding="utf-8"?>
<p:tagLst xmlns:a="http://schemas.openxmlformats.org/drawingml/2006/main" xmlns:r="http://schemas.openxmlformats.org/officeDocument/2006/relationships" xmlns:p="http://schemas.openxmlformats.org/presentationml/2006/main">
  <p:tag name="ORIGINALHEIGHT" val="3.928572"/>
  <p:tag name="ORIGINALWIDTH" val="3.392876"/>
  <p:tag name="EMFCHILD" val="True"/>
</p:tagLst>
</file>

<file path=ppt/tags/tag687.xml><?xml version="1.0" encoding="utf-8"?>
<p:tagLst xmlns:a="http://schemas.openxmlformats.org/drawingml/2006/main" xmlns:r="http://schemas.openxmlformats.org/officeDocument/2006/relationships" xmlns:p="http://schemas.openxmlformats.org/presentationml/2006/main">
  <p:tag name="ORIGINALHEIGHT" val="2.797639"/>
  <p:tag name="ORIGINALWIDTH" val="1.190476"/>
  <p:tag name="EMFCHILD" val="True"/>
</p:tagLst>
</file>

<file path=ppt/tags/tag688.xml><?xml version="1.0" encoding="utf-8"?>
<p:tagLst xmlns:a="http://schemas.openxmlformats.org/drawingml/2006/main" xmlns:r="http://schemas.openxmlformats.org/officeDocument/2006/relationships" xmlns:p="http://schemas.openxmlformats.org/presentationml/2006/main">
  <p:tag name="ORIGINALHEIGHT" val="14.46431"/>
  <p:tag name="ORIGINALWIDTH" val="2.797638"/>
  <p:tag name="EMFCHILD" val="True"/>
</p:tagLst>
</file>

<file path=ppt/tags/tag689.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69.xml><?xml version="1.0" encoding="utf-8"?>
<p:tagLst xmlns:a="http://schemas.openxmlformats.org/drawingml/2006/main" xmlns:r="http://schemas.openxmlformats.org/officeDocument/2006/relationships" xmlns:p="http://schemas.openxmlformats.org/presentationml/2006/main">
  <p:tag name="ORIGINALHEIGHT" val="3.145161"/>
  <p:tag name="ORIGINALWIDTH" val="1.693548"/>
  <p:tag name="EMFCHILD" val="True"/>
</p:tagLst>
</file>

<file path=ppt/tags/tag690.xml><?xml version="1.0" encoding="utf-8"?>
<p:tagLst xmlns:a="http://schemas.openxmlformats.org/drawingml/2006/main" xmlns:r="http://schemas.openxmlformats.org/officeDocument/2006/relationships" xmlns:p="http://schemas.openxmlformats.org/presentationml/2006/main">
  <p:tag name="ORIGINALHEIGHT" val="4.04762"/>
  <p:tag name="ORIGINALWIDTH" val="1.488114"/>
  <p:tag name="EMFCHILD" val="True"/>
</p:tagLst>
</file>

<file path=ppt/tags/tag691.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692.xml><?xml version="1.0" encoding="utf-8"?>
<p:tagLst xmlns:a="http://schemas.openxmlformats.org/drawingml/2006/main" xmlns:r="http://schemas.openxmlformats.org/officeDocument/2006/relationships" xmlns:p="http://schemas.openxmlformats.org/presentationml/2006/main">
  <p:tag name="ORIGINALHEIGHT" val="3.988115"/>
  <p:tag name="ORIGINALWIDTH" val="1.904762"/>
  <p:tag name="EMFCHILD" val="True"/>
</p:tagLst>
</file>

<file path=ppt/tags/tag693.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694.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695.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696.xml><?xml version="1.0" encoding="utf-8"?>
<p:tagLst xmlns:a="http://schemas.openxmlformats.org/drawingml/2006/main" xmlns:r="http://schemas.openxmlformats.org/officeDocument/2006/relationships" xmlns:p="http://schemas.openxmlformats.org/presentationml/2006/main">
  <p:tag name="ORIGINALHEIGHT" val="0.5952383"/>
  <p:tag name="ORIGINALWIDTH" val="0.5952381"/>
  <p:tag name="EMFCHILD" val="True"/>
</p:tagLst>
</file>

<file path=ppt/tags/tag697.xml><?xml version="1.0" encoding="utf-8"?>
<p:tagLst xmlns:a="http://schemas.openxmlformats.org/drawingml/2006/main" xmlns:r="http://schemas.openxmlformats.org/officeDocument/2006/relationships" xmlns:p="http://schemas.openxmlformats.org/presentationml/2006/main">
  <p:tag name="ORIGINALHEIGHT" val="1.785715"/>
  <p:tag name="ORIGINALWIDTH" val="0.6547807"/>
  <p:tag name="EMFCHILD" val="True"/>
</p:tagLst>
</file>

<file path=ppt/tags/tag698.xml><?xml version="1.0" encoding="utf-8"?>
<p:tagLst xmlns:a="http://schemas.openxmlformats.org/drawingml/2006/main" xmlns:r="http://schemas.openxmlformats.org/officeDocument/2006/relationships" xmlns:p="http://schemas.openxmlformats.org/presentationml/2006/main">
  <p:tag name="ORIGINALHEIGHT" val="2.738096"/>
  <p:tag name="ORIGINALWIDTH" val="3.095238"/>
  <p:tag name="EMFCHILD" val="True"/>
</p:tagLst>
</file>

<file path=ppt/tags/tag699.xml><?xml version="1.0" encoding="utf-8"?>
<p:tagLst xmlns:a="http://schemas.openxmlformats.org/drawingml/2006/main" xmlns:r="http://schemas.openxmlformats.org/officeDocument/2006/relationships" xmlns:p="http://schemas.openxmlformats.org/presentationml/2006/main">
  <p:tag name="ORIGINALHEIGHT" val="15.71429"/>
  <p:tag name="ORIGINALWIDTH" val="124.762"/>
  <p:tag name="LATEXADDIN" val="\documentclass{article}&#10;\usepackage[T1]{fontenc}&#10;\usepackage[utf8]{inputenc}&#10;\usepackage{amsmath,amssymb}&#10;\usepackage{lmodern}&#10;\pagestyle{empty}&#10;\begin{document}&#10;\begin{align*}&#10;&amp;\boldsymbol{w}=&#10;\begin{bmatrix}&#10;\boldsymbol{p}_1 &amp; 0 &amp; \boldsymbol{p}_2 &amp; 0 &amp; \cdots &amp; \boldsymbol{p}_n &amp; 0\\&#10;0 &amp; \omega_{1}\boldsymbol{p}_1 &amp; 0 &amp; \omega_{2}\boldsymbol{p}_2 &amp; \cdots &amp; 0 &amp; \omega_{n}\boldsymbol{p}_n&#10;\end{bmatrix}^{-1}&#10;\boldsymbol{z}&#10;\end{align*}&#10;\end{document}&#10;"/>
  <p:tag name="IGUANATEXSIZE" val="21"/>
  <p:tag name="IGUANATEXCURSOR" val="424"/>
  <p:tag name="TRANSPARENCY" val="True"/>
  <p:tag name="FILENAME" val=""/>
  <p:tag name="LATEXENGINEID" val="1"/>
  <p:tag name="TEMPFOLDER" val="D:\temp\"/>
  <p:tag name="LATEXFORMHEIGHT" val="312"/>
  <p:tag name="LATEXFORMWIDTH" val="384"/>
  <p:tag name="LATEXFORMWRAP" val="True"/>
  <p:tag name="BITMAPVECTOR" val="1"/>
</p:tagLst>
</file>

<file path=ppt/tags/tag7.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70.xml><?xml version="1.0" encoding="utf-8"?>
<p:tagLst xmlns:a="http://schemas.openxmlformats.org/drawingml/2006/main" xmlns:r="http://schemas.openxmlformats.org/officeDocument/2006/relationships" xmlns:p="http://schemas.openxmlformats.org/presentationml/2006/main">
  <p:tag name="ORIGINALHEIGHT" val="0.2419355"/>
  <p:tag name="ORIGINALWIDTH" val="4.032258"/>
  <p:tag name="EMFCHILD" val="True"/>
</p:tagLst>
</file>

<file path=ppt/tags/tag700.xml><?xml version="1.0" encoding="utf-8"?>
<p:tagLst xmlns:a="http://schemas.openxmlformats.org/drawingml/2006/main" xmlns:r="http://schemas.openxmlformats.org/officeDocument/2006/relationships" xmlns:p="http://schemas.openxmlformats.org/presentationml/2006/main">
  <p:tag name="ORIGINALHEIGHT" val="32.16963"/>
  <p:tag name="ORIGINALWIDTH" val="58.71304"/>
  <p:tag name="LATEXADDIN" val="\documentclass{article}&#10;\usepackage[T1]{fontenc}&#10;\usepackage[utf8]{inputenc}&#10;\usepackage{amsmath,amssymb}&#10;\usepackage{lmodern}&#10;\pagestyle{empty}&#10;\begin{document}&#10;\begin{align*}&#10;&amp;\dot{\boldsymbol{w}}=&#10;\begin{bmatrix}&#10;\boldsymbol{\Omega}_1 &amp; &amp; \boldsymbol{O}\\&#10;&amp;\ddots &amp;\\&#10;\boldsymbol{O} &amp;&amp; \boldsymbol{\Omega}_n&#10;\end{bmatrix}\boldsymbol{w}\\&#10;&amp;&#10;\boldsymbol{\Omega}_i=\begin{bmatrix}&#10;0 &amp; -\omega_i\\&#10;\omega_i &amp; 0&#10;\end{bmatrix},\ i=1,\ldots,n&#10;\end{align*}&#10;&#10;\end{document}&#10;"/>
  <p:tag name="IGUANATEXSIZE" val="21"/>
  <p:tag name="IGUANATEXCURSOR" val="386"/>
  <p:tag name="TRANSPARENCY" val="True"/>
  <p:tag name="FILENAME" val=""/>
  <p:tag name="LATEXENGINEID" val="0"/>
  <p:tag name="TEMPFOLDER" val="e:\temp\"/>
  <p:tag name="LATEXFORMHEIGHT" val="312"/>
  <p:tag name="LATEXFORMWIDTH" val="384"/>
  <p:tag name="LATEXFORMWRAP" val="True"/>
  <p:tag name="BITMAPVECTOR" val="1"/>
</p:tagLst>
</file>

<file path=ppt/tags/tag701.xml><?xml version="1.0" encoding="utf-8"?>
<p:tagLst xmlns:a="http://schemas.openxmlformats.org/drawingml/2006/main" xmlns:r="http://schemas.openxmlformats.org/officeDocument/2006/relationships" xmlns:p="http://schemas.openxmlformats.org/presentationml/2006/main">
  <p:tag name="OUTPUTDPI" val="1200"/>
  <p:tag name="ORIGINALHEIGHT" val="755.9055"/>
  <p:tag name="ORIGINALWIDTH" val="1596.55"/>
  <p:tag name="LATEXADDIN" val="\documentclass{article}&#10;\usepackage[T1]{fontenc}&#10;\usepackage[utf8]{inputenc}&#10;\usepackage{amsmath,amssymb}&#10;\usepackage{lmodern}&#10;\pagestyle{empty}&#10;\begin{document}&#10;\begin{align*}&#10;&amp;&#10;\boldsymbol{x} = \sum_{i=1}^n a_i \cos(\omega_i t + \phi_i)\boldsymbol{p}_i&#10;\\&#10;&amp;&#10;\dot{\boldsymbol{x}} = -\sum_{i=1}^n a_i\omega_i \sin(\omega_i t + \phi_i)\boldsymbol{p}_i&#10;\end{align*}&#10;\end{document}&#10;"/>
  <p:tag name="IGUANATEXSIZE" val="21"/>
  <p:tag name="IGUANATEXCURSOR" val="365"/>
  <p:tag name="TRANSPARENCY" val="True"/>
  <p:tag name="FILENAME" val=""/>
  <p:tag name="LATEXENGINEID" val="0"/>
  <p:tag name="TEMPFOLDER" val="e:\temp\"/>
  <p:tag name="LATEXFORMHEIGHT" val="312"/>
  <p:tag name="LATEXFORMWIDTH" val="384"/>
  <p:tag name="LATEXFORMWRAP" val="True"/>
  <p:tag name="BITMAPVECTOR" val="0"/>
</p:tagLst>
</file>

<file path=ppt/tags/tag702.xml><?xml version="1.0" encoding="utf-8"?>
<p:tagLst xmlns:a="http://schemas.openxmlformats.org/drawingml/2006/main" xmlns:r="http://schemas.openxmlformats.org/officeDocument/2006/relationships" xmlns:p="http://schemas.openxmlformats.org/presentationml/2006/main">
  <p:tag name="ORIGINALHEIGHT" val="0.4650456"/>
  <p:tag name="ORIGINALWIDTH" val="0.4810353"/>
  <p:tag name="LATEXADDIN" val="\documentclass{article}&#10;\usepackage[T1]{fontenc}&#10;\usepackage[utf8]{inputenc}&#10;\usepackage{amsmath,amssymb}&#10;\usepackage{lmodern}&#10;\pagestyle{empty}&#10;\begin{document}&#10;\begin{align*}&#10;&amp;\dot{\boldsymbol{w}}=&#10;\begin{bmatrix}&#10;\boldsymbol{\Omega}_1 &amp; &amp; \boldsymbol{O}\\&#10;&amp;\ddots &amp;\\&#10;\boldsymbol{O} &amp;&amp; \boldsymbol{\Omega}_n&#10;\end{bmatrix}\boldsymbol{w}\\&#10;&amp;&#10;\boldsymbol{\Omega}_i=\begin{bmatrix}&#10;0 &amp; -\omega_i\\&#10;\omega_i &amp; 0&#10;\end{bmatrix},\ i=1,\ldots,n&#10;\end{align*}&#10;&#10;\end{document}&#10;"/>
  <p:tag name="IGUANATEXSIZE" val="21"/>
  <p:tag name="IGUANATEXCURSOR" val="386"/>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703.xml><?xml version="1.0" encoding="utf-8"?>
<p:tagLst xmlns:a="http://schemas.openxmlformats.org/drawingml/2006/main" xmlns:r="http://schemas.openxmlformats.org/officeDocument/2006/relationships" xmlns:p="http://schemas.openxmlformats.org/presentationml/2006/main">
  <p:tag name="ORIGINALHEIGHT" val="2.106353"/>
  <p:tag name="ORIGINALWIDTH" val="3.420696"/>
  <p:tag name="EMFCHILD" val="True"/>
</p:tagLst>
</file>

<file path=ppt/tags/tag704.xml><?xml version="1.0" encoding="utf-8"?>
<p:tagLst xmlns:a="http://schemas.openxmlformats.org/drawingml/2006/main" xmlns:r="http://schemas.openxmlformats.org/officeDocument/2006/relationships" xmlns:p="http://schemas.openxmlformats.org/presentationml/2006/main">
  <p:tag name="ORIGINALHEIGHT" val="1.066858"/>
  <p:tag name="ORIGINALWIDTH" val="2.966393"/>
  <p:tag name="EMFCHILD" val="True"/>
</p:tagLst>
</file>

<file path=ppt/tags/tag705.xml><?xml version="1.0" encoding="utf-8"?>
<p:tagLst xmlns:a="http://schemas.openxmlformats.org/drawingml/2006/main" xmlns:r="http://schemas.openxmlformats.org/officeDocument/2006/relationships" xmlns:p="http://schemas.openxmlformats.org/presentationml/2006/main">
  <p:tag name="ORIGINALHEIGHT" val="8.233898"/>
  <p:tag name="ORIGINALWIDTH" val="1.496554"/>
  <p:tag name="EMFCHILD" val="True"/>
</p:tagLst>
</file>

<file path=ppt/tags/tag706.xml><?xml version="1.0" encoding="utf-8"?>
<p:tagLst xmlns:a="http://schemas.openxmlformats.org/drawingml/2006/main" xmlns:r="http://schemas.openxmlformats.org/officeDocument/2006/relationships" xmlns:p="http://schemas.openxmlformats.org/presentationml/2006/main">
  <p:tag name="ORIGINALHEIGHT" val="2.762875"/>
  <p:tag name="ORIGINALWIDTH" val="0.3206902"/>
  <p:tag name="EMFCHILD" val="True"/>
</p:tagLst>
</file>

<file path=ppt/tags/tag707.xml><?xml version="1.0" encoding="utf-8"?>
<p:tagLst xmlns:a="http://schemas.openxmlformats.org/drawingml/2006/main" xmlns:r="http://schemas.openxmlformats.org/officeDocument/2006/relationships" xmlns:p="http://schemas.openxmlformats.org/presentationml/2006/main">
  <p:tag name="ORIGINALHEIGHT" val="8.233898"/>
  <p:tag name="ORIGINALWIDTH" val="1.496554"/>
  <p:tag name="EMFCHILD" val="True"/>
</p:tagLst>
</file>

<file path=ppt/tags/tag708.xml><?xml version="1.0" encoding="utf-8"?>
<p:tagLst xmlns:a="http://schemas.openxmlformats.org/drawingml/2006/main" xmlns:r="http://schemas.openxmlformats.org/officeDocument/2006/relationships" xmlns:p="http://schemas.openxmlformats.org/presentationml/2006/main">
  <p:tag name="ORIGINALHEIGHT" val="3.200557"/>
  <p:tag name="ORIGINALWIDTH" val="3.260351"/>
  <p:tag name="EMFCHILD" val="True"/>
</p:tagLst>
</file>

<file path=ppt/tags/tag709.xml><?xml version="1.0" encoding="utf-8"?>
<p:tagLst xmlns:a="http://schemas.openxmlformats.org/drawingml/2006/main" xmlns:r="http://schemas.openxmlformats.org/officeDocument/2006/relationships" xmlns:p="http://schemas.openxmlformats.org/presentationml/2006/main">
  <p:tag name="ORIGINALHEIGHT" val="2.106353"/>
  <p:tag name="ORIGINALWIDTH" val="1.149148"/>
  <p:tag name="EMFCHILD" val="True"/>
</p:tagLst>
</file>

<file path=ppt/tags/tag71.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710.xml><?xml version="1.0" encoding="utf-8"?>
<p:tagLst xmlns:a="http://schemas.openxmlformats.org/drawingml/2006/main" xmlns:r="http://schemas.openxmlformats.org/officeDocument/2006/relationships" xmlns:p="http://schemas.openxmlformats.org/presentationml/2006/main">
  <p:tag name="ORIGINALHEIGHT" val="3.309978"/>
  <p:tag name="ORIGINALWIDTH" val="3.39398"/>
  <p:tag name="EMFCHILD" val="True"/>
</p:tagLst>
</file>

<file path=ppt/tags/tag711.xml><?xml version="1.0" encoding="utf-8"?>
<p:tagLst xmlns:a="http://schemas.openxmlformats.org/drawingml/2006/main" xmlns:r="http://schemas.openxmlformats.org/officeDocument/2006/relationships" xmlns:p="http://schemas.openxmlformats.org/presentationml/2006/main">
  <p:tag name="ORIGINALHEIGHT" val="0.4923921"/>
  <p:tag name="ORIGINALWIDTH" val="0.4543196"/>
  <p:tag name="EMFCHILD" val="True"/>
</p:tagLst>
</file>

<file path=ppt/tags/tag712.xml><?xml version="1.0" encoding="utf-8"?>
<p:tagLst xmlns:a="http://schemas.openxmlformats.org/drawingml/2006/main" xmlns:r="http://schemas.openxmlformats.org/officeDocument/2006/relationships" xmlns:p="http://schemas.openxmlformats.org/presentationml/2006/main">
  <p:tag name="ORIGINALHEIGHT" val="0.4923921"/>
  <p:tag name="ORIGINALWIDTH" val="0.4543196"/>
  <p:tag name="EMFCHILD" val="True"/>
</p:tagLst>
</file>

<file path=ppt/tags/tag713.xml><?xml version="1.0" encoding="utf-8"?>
<p:tagLst xmlns:a="http://schemas.openxmlformats.org/drawingml/2006/main" xmlns:r="http://schemas.openxmlformats.org/officeDocument/2006/relationships" xmlns:p="http://schemas.openxmlformats.org/presentationml/2006/main">
  <p:tag name="ORIGINALHEIGHT" val="0.4923921"/>
  <p:tag name="ORIGINALWIDTH" val="0.4543196"/>
  <p:tag name="EMFCHILD" val="True"/>
</p:tagLst>
</file>

<file path=ppt/tags/tag714.xml><?xml version="1.0" encoding="utf-8"?>
<p:tagLst xmlns:a="http://schemas.openxmlformats.org/drawingml/2006/main" xmlns:r="http://schemas.openxmlformats.org/officeDocument/2006/relationships" xmlns:p="http://schemas.openxmlformats.org/presentationml/2006/main">
  <p:tag name="ORIGINALHEIGHT" val="3.282614"/>
  <p:tag name="ORIGINALWIDTH" val="3.39398"/>
  <p:tag name="EMFCHILD" val="True"/>
</p:tagLst>
</file>

<file path=ppt/tags/tag715.xml><?xml version="1.0" encoding="utf-8"?>
<p:tagLst xmlns:a="http://schemas.openxmlformats.org/drawingml/2006/main" xmlns:r="http://schemas.openxmlformats.org/officeDocument/2006/relationships" xmlns:p="http://schemas.openxmlformats.org/presentationml/2006/main">
  <p:tag name="ORIGINALHEIGHT" val="3.200557"/>
  <p:tag name="ORIGINALWIDTH" val="3.260351"/>
  <p:tag name="EMFCHILD" val="True"/>
</p:tagLst>
</file>

<file path=ppt/tags/tag716.xml><?xml version="1.0" encoding="utf-8"?>
<p:tagLst xmlns:a="http://schemas.openxmlformats.org/drawingml/2006/main" xmlns:r="http://schemas.openxmlformats.org/officeDocument/2006/relationships" xmlns:p="http://schemas.openxmlformats.org/presentationml/2006/main">
  <p:tag name="ORIGINALHEIGHT" val="1.44983"/>
  <p:tag name="ORIGINALWIDTH" val="1.924141"/>
  <p:tag name="EMFCHILD" val="True"/>
</p:tagLst>
</file>

<file path=ppt/tags/tag717.xml><?xml version="1.0" encoding="utf-8"?>
<p:tagLst xmlns:a="http://schemas.openxmlformats.org/drawingml/2006/main" xmlns:r="http://schemas.openxmlformats.org/officeDocument/2006/relationships" xmlns:p="http://schemas.openxmlformats.org/presentationml/2006/main">
  <p:tag name="ORIGINALHEIGHT" val="8.233898"/>
  <p:tag name="ORIGINALWIDTH" val="1.496554"/>
  <p:tag name="EMFCHILD" val="True"/>
</p:tagLst>
</file>

<file path=ppt/tags/tag718.xml><?xml version="1.0" encoding="utf-8"?>
<p:tagLst xmlns:a="http://schemas.openxmlformats.org/drawingml/2006/main" xmlns:r="http://schemas.openxmlformats.org/officeDocument/2006/relationships" xmlns:p="http://schemas.openxmlformats.org/presentationml/2006/main">
  <p:tag name="ORIGINALHEIGHT" val="2.762875"/>
  <p:tag name="ORIGINALWIDTH" val="0.3206902"/>
  <p:tag name="EMFCHILD" val="True"/>
</p:tagLst>
</file>

<file path=ppt/tags/tag719.xml><?xml version="1.0" encoding="utf-8"?>
<p:tagLst xmlns:a="http://schemas.openxmlformats.org/drawingml/2006/main" xmlns:r="http://schemas.openxmlformats.org/officeDocument/2006/relationships" xmlns:p="http://schemas.openxmlformats.org/presentationml/2006/main">
  <p:tag name="ORIGINALHEIGHT" val="8.233898"/>
  <p:tag name="ORIGINALWIDTH" val="1.496554"/>
  <p:tag name="EMFCHILD" val="True"/>
</p:tagLst>
</file>

<file path=ppt/tags/tag72.xml><?xml version="1.0" encoding="utf-8"?>
<p:tagLst xmlns:a="http://schemas.openxmlformats.org/drawingml/2006/main" xmlns:r="http://schemas.openxmlformats.org/officeDocument/2006/relationships" xmlns:p="http://schemas.openxmlformats.org/presentationml/2006/main">
  <p:tag name="ORIGINALHEIGHT" val="3.145161"/>
  <p:tag name="ORIGINALWIDTH" val="2.056464"/>
  <p:tag name="EMFCHILD" val="True"/>
</p:tagLst>
</file>

<file path=ppt/tags/tag720.xml><?xml version="1.0" encoding="utf-8"?>
<p:tagLst xmlns:a="http://schemas.openxmlformats.org/drawingml/2006/main" xmlns:r="http://schemas.openxmlformats.org/officeDocument/2006/relationships" xmlns:p="http://schemas.openxmlformats.org/presentationml/2006/main">
  <p:tag name="ORIGINALHEIGHT" val="2.106353"/>
  <p:tag name="ORIGINALWIDTH" val="3.420696"/>
  <p:tag name="EMFCHILD" val="True"/>
</p:tagLst>
</file>

<file path=ppt/tags/tag721.xml><?xml version="1.0" encoding="utf-8"?>
<p:tagLst xmlns:a="http://schemas.openxmlformats.org/drawingml/2006/main" xmlns:r="http://schemas.openxmlformats.org/officeDocument/2006/relationships" xmlns:p="http://schemas.openxmlformats.org/presentationml/2006/main">
  <p:tag name="ORIGINALHEIGHT" val="3.200557"/>
  <p:tag name="ORIGINALWIDTH" val="3.260351"/>
  <p:tag name="EMFCHILD" val="True"/>
</p:tagLst>
</file>

<file path=ppt/tags/tag722.xml><?xml version="1.0" encoding="utf-8"?>
<p:tagLst xmlns:a="http://schemas.openxmlformats.org/drawingml/2006/main" xmlns:r="http://schemas.openxmlformats.org/officeDocument/2006/relationships" xmlns:p="http://schemas.openxmlformats.org/presentationml/2006/main">
  <p:tag name="ORIGINALHEIGHT" val="2.133699"/>
  <p:tag name="ORIGINALWIDTH" val="0.9620706"/>
  <p:tag name="EMFCHILD" val="True"/>
</p:tagLst>
</file>

<file path=ppt/tags/tag723.xml><?xml version="1.0" encoding="utf-8"?>
<p:tagLst xmlns:a="http://schemas.openxmlformats.org/drawingml/2006/main" xmlns:r="http://schemas.openxmlformats.org/officeDocument/2006/relationships" xmlns:p="http://schemas.openxmlformats.org/presentationml/2006/main">
  <p:tag name="ORIGINALHEIGHT" val="1.066858"/>
  <p:tag name="ORIGINALWIDTH" val="2.993109"/>
  <p:tag name="EMFCHILD" val="True"/>
</p:tagLst>
</file>

<file path=ppt/tags/tag724.xml><?xml version="1.0" encoding="utf-8"?>
<p:tagLst xmlns:a="http://schemas.openxmlformats.org/drawingml/2006/main" xmlns:r="http://schemas.openxmlformats.org/officeDocument/2006/relationships" xmlns:p="http://schemas.openxmlformats.org/presentationml/2006/main">
  <p:tag name="ORIGINALHEIGHT" val="10.96941"/>
  <p:tag name="ORIGINALWIDTH" val="1.175864"/>
  <p:tag name="EMFCHILD" val="True"/>
</p:tagLst>
</file>

<file path=ppt/tags/tag725.xml><?xml version="1.0" encoding="utf-8"?>
<p:tagLst xmlns:a="http://schemas.openxmlformats.org/drawingml/2006/main" xmlns:r="http://schemas.openxmlformats.org/officeDocument/2006/relationships" xmlns:p="http://schemas.openxmlformats.org/presentationml/2006/main">
  <p:tag name="ORIGINALHEIGHT" val="3.145847"/>
  <p:tag name="ORIGINALWIDTH" val="1.870693"/>
  <p:tag name="EMFCHILD" val="True"/>
</p:tagLst>
</file>

<file path=ppt/tags/tag726.xml><?xml version="1.0" encoding="utf-8"?>
<p:tagLst xmlns:a="http://schemas.openxmlformats.org/drawingml/2006/main" xmlns:r="http://schemas.openxmlformats.org/officeDocument/2006/relationships" xmlns:p="http://schemas.openxmlformats.org/presentationml/2006/main">
  <p:tag name="ORIGINALHEIGHT" val="0.1914944"/>
  <p:tag name="ORIGINALWIDTH" val="2.725867"/>
  <p:tag name="EMFCHILD" val="True"/>
</p:tagLst>
</file>

<file path=ppt/tags/tag727.xml><?xml version="1.0" encoding="utf-8"?>
<p:tagLst xmlns:a="http://schemas.openxmlformats.org/drawingml/2006/main" xmlns:r="http://schemas.openxmlformats.org/officeDocument/2006/relationships" xmlns:p="http://schemas.openxmlformats.org/presentationml/2006/main">
  <p:tag name="ORIGINALHEIGHT" val="2.078989"/>
  <p:tag name="ORIGINALWIDTH" val="2.645703"/>
  <p:tag name="EMFCHILD" val="True"/>
</p:tagLst>
</file>

<file path=ppt/tags/tag728.xml><?xml version="1.0" encoding="utf-8"?>
<p:tagLst xmlns:a="http://schemas.openxmlformats.org/drawingml/2006/main" xmlns:r="http://schemas.openxmlformats.org/officeDocument/2006/relationships" xmlns:p="http://schemas.openxmlformats.org/presentationml/2006/main">
  <p:tag name="ORIGINALHEIGHT" val="2.133699"/>
  <p:tag name="ORIGINALWIDTH" val="0.9620706"/>
  <p:tag name="EMFCHILD" val="True"/>
</p:tagLst>
</file>

<file path=ppt/tags/tag729.xml><?xml version="1.0" encoding="utf-8"?>
<p:tagLst xmlns:a="http://schemas.openxmlformats.org/drawingml/2006/main" xmlns:r="http://schemas.openxmlformats.org/officeDocument/2006/relationships" xmlns:p="http://schemas.openxmlformats.org/presentationml/2006/main">
  <p:tag name="ORIGINALHEIGHT" val="2.078989"/>
  <p:tag name="ORIGINALWIDTH" val="2.645703"/>
  <p:tag name="EMFCHILD" val="True"/>
</p:tagLst>
</file>

<file path=ppt/tags/tag73.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730.xml><?xml version="1.0" encoding="utf-8"?>
<p:tagLst xmlns:a="http://schemas.openxmlformats.org/drawingml/2006/main" xmlns:r="http://schemas.openxmlformats.org/officeDocument/2006/relationships" xmlns:p="http://schemas.openxmlformats.org/presentationml/2006/main">
  <p:tag name="ORIGINALHEIGHT" val="2.133699"/>
  <p:tag name="ORIGINALWIDTH" val="0.9353549"/>
  <p:tag name="EMFCHILD" val="True"/>
</p:tagLst>
</file>

<file path=ppt/tags/tag731.xml><?xml version="1.0" encoding="utf-8"?>
<p:tagLst xmlns:a="http://schemas.openxmlformats.org/drawingml/2006/main" xmlns:r="http://schemas.openxmlformats.org/officeDocument/2006/relationships" xmlns:p="http://schemas.openxmlformats.org/presentationml/2006/main">
  <p:tag name="ORIGINALHEIGHT" val="3.145847"/>
  <p:tag name="ORIGINALWIDTH" val="1.897426"/>
  <p:tag name="EMFCHILD" val="True"/>
</p:tagLst>
</file>

<file path=ppt/tags/tag732.xml><?xml version="1.0" encoding="utf-8"?>
<p:tagLst xmlns:a="http://schemas.openxmlformats.org/drawingml/2006/main" xmlns:r="http://schemas.openxmlformats.org/officeDocument/2006/relationships" xmlns:p="http://schemas.openxmlformats.org/presentationml/2006/main">
  <p:tag name="ORIGINALHEIGHT" val="10.96941"/>
  <p:tag name="ORIGINALWIDTH" val="1.175864"/>
  <p:tag name="EMFCHILD" val="True"/>
</p:tagLst>
</file>

<file path=ppt/tags/tag733.xml><?xml version="1.0" encoding="utf-8"?>
<p:tagLst xmlns:a="http://schemas.openxmlformats.org/drawingml/2006/main" xmlns:r="http://schemas.openxmlformats.org/officeDocument/2006/relationships" xmlns:p="http://schemas.openxmlformats.org/presentationml/2006/main">
  <p:tag name="ORIGINALHEIGHT" val="1.367756"/>
  <p:tag name="ORIGINALWIDTH" val="0.5344837"/>
  <p:tag name="EMFCHILD" val="True"/>
</p:tagLst>
</file>

<file path=ppt/tags/tag734.xml><?xml version="1.0" encoding="utf-8"?>
<p:tagLst xmlns:a="http://schemas.openxmlformats.org/drawingml/2006/main" xmlns:r="http://schemas.openxmlformats.org/officeDocument/2006/relationships" xmlns:p="http://schemas.openxmlformats.org/presentationml/2006/main">
  <p:tag name="ORIGINALHEIGHT" val="3.063773"/>
  <p:tag name="ORIGINALWIDTH" val="1.175864"/>
  <p:tag name="EMFCHILD" val="True"/>
</p:tagLst>
</file>

<file path=ppt/tags/tag735.xml><?xml version="1.0" encoding="utf-8"?>
<p:tagLst xmlns:a="http://schemas.openxmlformats.org/drawingml/2006/main" xmlns:r="http://schemas.openxmlformats.org/officeDocument/2006/relationships" xmlns:p="http://schemas.openxmlformats.org/presentationml/2006/main">
  <p:tag name="ORIGINALHEIGHT" val="1.066858"/>
  <p:tag name="ORIGINALWIDTH" val="2.993109"/>
  <p:tag name="EMFCHILD" val="True"/>
</p:tagLst>
</file>

<file path=ppt/tags/tag736.xml><?xml version="1.0" encoding="utf-8"?>
<p:tagLst xmlns:a="http://schemas.openxmlformats.org/drawingml/2006/main" xmlns:r="http://schemas.openxmlformats.org/officeDocument/2006/relationships" xmlns:p="http://schemas.openxmlformats.org/presentationml/2006/main">
  <p:tag name="ORIGINALHEIGHT" val="3.036427"/>
  <p:tag name="ORIGINALWIDTH" val="1.469839"/>
  <p:tag name="EMFCHILD" val="True"/>
</p:tagLst>
</file>

<file path=ppt/tags/tag737.xml><?xml version="1.0" encoding="utf-8"?>
<p:tagLst xmlns:a="http://schemas.openxmlformats.org/drawingml/2006/main" xmlns:r="http://schemas.openxmlformats.org/officeDocument/2006/relationships" xmlns:p="http://schemas.openxmlformats.org/presentationml/2006/main">
  <p:tag name="ORIGINALHEIGHT" val="1.367756"/>
  <p:tag name="ORIGINALWIDTH" val="0.5077679"/>
  <p:tag name="EMFCHILD" val="True"/>
</p:tagLst>
</file>

<file path=ppt/tags/tag738.xml><?xml version="1.0" encoding="utf-8"?>
<p:tagLst xmlns:a="http://schemas.openxmlformats.org/drawingml/2006/main" xmlns:r="http://schemas.openxmlformats.org/officeDocument/2006/relationships" xmlns:p="http://schemas.openxmlformats.org/presentationml/2006/main">
  <p:tag name="ORIGINALHEIGHT" val="0.4650456"/>
  <p:tag name="ORIGINALWIDTH" val="0.4810353"/>
  <p:tag name="EMFCHILD" val="True"/>
</p:tagLst>
</file>

<file path=ppt/tags/tag739.xml><?xml version="1.0" encoding="utf-8"?>
<p:tagLst xmlns:a="http://schemas.openxmlformats.org/drawingml/2006/main" xmlns:r="http://schemas.openxmlformats.org/officeDocument/2006/relationships" xmlns:p="http://schemas.openxmlformats.org/presentationml/2006/main">
  <p:tag name="ORIGINALHEIGHT" val="0.4650456"/>
  <p:tag name="ORIGINALWIDTH" val="0.4543196"/>
  <p:tag name="EMFCHILD" val="True"/>
</p:tagLst>
</file>

<file path=ppt/tags/tag74.xml><?xml version="1.0" encoding="utf-8"?>
<p:tagLst xmlns:a="http://schemas.openxmlformats.org/drawingml/2006/main" xmlns:r="http://schemas.openxmlformats.org/officeDocument/2006/relationships" xmlns:p="http://schemas.openxmlformats.org/presentationml/2006/main">
  <p:tag name="ORIGINALHEIGHT" val="3.104851"/>
  <p:tag name="ORIGINALWIDTH" val="1.693548"/>
  <p:tag name="EMFCHILD" val="True"/>
</p:tagLst>
</file>

<file path=ppt/tags/tag740.xml><?xml version="1.0" encoding="utf-8"?>
<p:tagLst xmlns:a="http://schemas.openxmlformats.org/drawingml/2006/main" xmlns:r="http://schemas.openxmlformats.org/officeDocument/2006/relationships" xmlns:p="http://schemas.openxmlformats.org/presentationml/2006/main">
  <p:tag name="ORIGINALHEIGHT" val="0.4650456"/>
  <p:tag name="ORIGINALWIDTH" val="0.4810353"/>
  <p:tag name="EMFCHILD" val="True"/>
</p:tagLst>
</file>

<file path=ppt/tags/tag741.xml><?xml version="1.0" encoding="utf-8"?>
<p:tagLst xmlns:a="http://schemas.openxmlformats.org/drawingml/2006/main" xmlns:r="http://schemas.openxmlformats.org/officeDocument/2006/relationships" xmlns:p="http://schemas.openxmlformats.org/presentationml/2006/main">
  <p:tag name="ORIGINALHEIGHT" val="1.367756"/>
  <p:tag name="ORIGINALWIDTH" val="0.5344837"/>
  <p:tag name="EMFCHILD" val="True"/>
</p:tagLst>
</file>

<file path=ppt/tags/tag742.xml><?xml version="1.0" encoding="utf-8"?>
<p:tagLst xmlns:a="http://schemas.openxmlformats.org/drawingml/2006/main" xmlns:r="http://schemas.openxmlformats.org/officeDocument/2006/relationships" xmlns:p="http://schemas.openxmlformats.org/presentationml/2006/main">
  <p:tag name="ORIGINALHEIGHT" val="2.078989"/>
  <p:tag name="ORIGINALWIDTH" val="2.431909"/>
  <p:tag name="EMFCHILD" val="True"/>
</p:tagLst>
</file>

<file path=ppt/tags/tag743.xml><?xml version="1.0" encoding="utf-8"?>
<p:tagLst xmlns:a="http://schemas.openxmlformats.org/drawingml/2006/main" xmlns:r="http://schemas.openxmlformats.org/officeDocument/2006/relationships" xmlns:p="http://schemas.openxmlformats.org/presentationml/2006/main">
  <p:tag name="ORIGINALHEIGHT" val="2.797639"/>
  <p:tag name="ORIGINALWIDTH" val="4.285715"/>
  <p:tag name="LATEXADDIN" val="\documentclass{article}&#10;\usepackage[T1]{fontenc}&#10;\usepackage[utf8]{inputenc}&#10;\usepackage{amsmath,amssymb}&#10;\usepackage{lmodern}&#10;\pagestyle{empty}&#10;\begin{document}&#10;\begin{align*}&#10;&amp;\boldsymbol{w}=&#10;\begin{bmatrix}&#10;\boldsymbol{p}_1 &amp; 0 &amp; \boldsymbol{p}_2 &amp; 0 &amp; \cdots &amp; \boldsymbol{p}_n &amp; 0\\&#10;0 &amp; \omega_{1}\boldsymbol{p}_1 &amp; 0 &amp; \omega_{2}\boldsymbol{p}_2 &amp; \cdots &amp; 0 &amp; \omega_{n}\boldsymbol{p}_n&#10;\end{bmatrix}^{-1}&#10;\boldsymbol{z}&#10;\end{align*}&#10;\end{document}&#10;"/>
  <p:tag name="IGUANATEXSIZE" val="21"/>
  <p:tag name="IGUANATEXCURSOR" val="424"/>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744.xml><?xml version="1.0" encoding="utf-8"?>
<p:tagLst xmlns:a="http://schemas.openxmlformats.org/drawingml/2006/main" xmlns:r="http://schemas.openxmlformats.org/officeDocument/2006/relationships" xmlns:p="http://schemas.openxmlformats.org/presentationml/2006/main">
  <p:tag name="ORIGINALHEIGHT" val="1.428572"/>
  <p:tag name="ORIGINALWIDTH" val="3.750019"/>
  <p:tag name="EMFCHILD" val="True"/>
</p:tagLst>
</file>

<file path=ppt/tags/tag745.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746.xml><?xml version="1.0" encoding="utf-8"?>
<p:tagLst xmlns:a="http://schemas.openxmlformats.org/drawingml/2006/main" xmlns:r="http://schemas.openxmlformats.org/officeDocument/2006/relationships" xmlns:p="http://schemas.openxmlformats.org/presentationml/2006/main">
  <p:tag name="ORIGINALHEIGHT" val="3.869068"/>
  <p:tag name="ORIGINALWIDTH" val="3.392876"/>
  <p:tag name="EMFCHILD" val="True"/>
</p:tagLst>
</file>

<file path=ppt/tags/tag747.xml><?xml version="1.0" encoding="utf-8"?>
<p:tagLst xmlns:a="http://schemas.openxmlformats.org/drawingml/2006/main" xmlns:r="http://schemas.openxmlformats.org/officeDocument/2006/relationships" xmlns:p="http://schemas.openxmlformats.org/presentationml/2006/main">
  <p:tag name="ORIGINALHEIGHT" val="2.797639"/>
  <p:tag name="ORIGINALWIDTH" val="1.428571"/>
  <p:tag name="EMFCHILD" val="True"/>
</p:tagLst>
</file>

<file path=ppt/tags/tag748.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49.xml><?xml version="1.0" encoding="utf-8"?>
<p:tagLst xmlns:a="http://schemas.openxmlformats.org/drawingml/2006/main" xmlns:r="http://schemas.openxmlformats.org/officeDocument/2006/relationships" xmlns:p="http://schemas.openxmlformats.org/presentationml/2006/main">
  <p:tag name="ORIGINALHEIGHT" val="3.869068"/>
  <p:tag name="ORIGINALWIDTH" val="3.392876"/>
  <p:tag name="EMFCHILD" val="True"/>
</p:tagLst>
</file>

<file path=ppt/tags/tag75.xml><?xml version="1.0" encoding="utf-8"?>
<p:tagLst xmlns:a="http://schemas.openxmlformats.org/drawingml/2006/main" xmlns:r="http://schemas.openxmlformats.org/officeDocument/2006/relationships" xmlns:p="http://schemas.openxmlformats.org/presentationml/2006/main">
  <p:tag name="ORIGINALHEIGHT" val="6.653239"/>
  <p:tag name="ORIGINALWIDTH" val="1.532258"/>
  <p:tag name="EMFCHILD" val="True"/>
</p:tagLst>
</file>

<file path=ppt/tags/tag750.xml><?xml version="1.0" encoding="utf-8"?>
<p:tagLst xmlns:a="http://schemas.openxmlformats.org/drawingml/2006/main" xmlns:r="http://schemas.openxmlformats.org/officeDocument/2006/relationships" xmlns:p="http://schemas.openxmlformats.org/presentationml/2006/main">
  <p:tag name="ORIGINALHEIGHT" val="2.797639"/>
  <p:tag name="ORIGINALWIDTH" val="1.785714"/>
  <p:tag name="EMFCHILD" val="True"/>
</p:tagLst>
</file>

<file path=ppt/tags/tag751.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52.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53.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54.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55.xml><?xml version="1.0" encoding="utf-8"?>
<p:tagLst xmlns:a="http://schemas.openxmlformats.org/drawingml/2006/main" xmlns:r="http://schemas.openxmlformats.org/officeDocument/2006/relationships" xmlns:p="http://schemas.openxmlformats.org/presentationml/2006/main">
  <p:tag name="ORIGINALHEIGHT" val="3.869068"/>
  <p:tag name="ORIGINALWIDTH" val="3.392876"/>
  <p:tag name="EMFCHILD" val="True"/>
</p:tagLst>
</file>

<file path=ppt/tags/tag756.xml><?xml version="1.0" encoding="utf-8"?>
<p:tagLst xmlns:a="http://schemas.openxmlformats.org/drawingml/2006/main" xmlns:r="http://schemas.openxmlformats.org/officeDocument/2006/relationships" xmlns:p="http://schemas.openxmlformats.org/presentationml/2006/main">
  <p:tag name="ORIGINALHEIGHT" val="1.904763"/>
  <p:tag name="ORIGINALWIDTH" val="2.440495"/>
  <p:tag name="EMFCHILD" val="True"/>
</p:tagLst>
</file>

<file path=ppt/tags/tag757.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58.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59.xml><?xml version="1.0" encoding="utf-8"?>
<p:tagLst xmlns:a="http://schemas.openxmlformats.org/drawingml/2006/main" xmlns:r="http://schemas.openxmlformats.org/officeDocument/2006/relationships" xmlns:p="http://schemas.openxmlformats.org/presentationml/2006/main">
  <p:tag name="ORIGINALHEIGHT" val="2.738096"/>
  <p:tag name="ORIGINALWIDTH" val="3.333333"/>
  <p:tag name="EMFCHILD" val="True"/>
</p:tagLst>
</file>

<file path=ppt/tags/tag76.xml><?xml version="1.0" encoding="utf-8"?>
<p:tagLst xmlns:a="http://schemas.openxmlformats.org/drawingml/2006/main" xmlns:r="http://schemas.openxmlformats.org/officeDocument/2006/relationships" xmlns:p="http://schemas.openxmlformats.org/presentationml/2006/main">
  <p:tag name="ORIGINALHEIGHT" val="4.475819"/>
  <p:tag name="ORIGINALWIDTH" val="1.411303"/>
  <p:tag name="EMFCHILD" val="True"/>
</p:tagLst>
</file>

<file path=ppt/tags/tag760.xml><?xml version="1.0" encoding="utf-8"?>
<p:tagLst xmlns:a="http://schemas.openxmlformats.org/drawingml/2006/main" xmlns:r="http://schemas.openxmlformats.org/officeDocument/2006/relationships" xmlns:p="http://schemas.openxmlformats.org/presentationml/2006/main">
  <p:tag name="ORIGINALHEIGHT" val="2.797639"/>
  <p:tag name="ORIGINALWIDTH" val="1.428571"/>
  <p:tag name="EMFCHILD" val="True"/>
</p:tagLst>
</file>

<file path=ppt/tags/tag761.xml><?xml version="1.0" encoding="utf-8"?>
<p:tagLst xmlns:a="http://schemas.openxmlformats.org/drawingml/2006/main" xmlns:r="http://schemas.openxmlformats.org/officeDocument/2006/relationships" xmlns:p="http://schemas.openxmlformats.org/presentationml/2006/main">
  <p:tag name="ORIGINALHEIGHT" val="3.928573"/>
  <p:tag name="ORIGINALWIDTH" val="3.392876"/>
  <p:tag name="EMFCHILD" val="True"/>
</p:tagLst>
</file>

<file path=ppt/tags/tag762.xml><?xml version="1.0" encoding="utf-8"?>
<p:tagLst xmlns:a="http://schemas.openxmlformats.org/drawingml/2006/main" xmlns:r="http://schemas.openxmlformats.org/officeDocument/2006/relationships" xmlns:p="http://schemas.openxmlformats.org/presentationml/2006/main">
  <p:tag name="ORIGINALHEIGHT" val="2.797639"/>
  <p:tag name="ORIGINALWIDTH" val="1.428571"/>
  <p:tag name="EMFCHILD" val="True"/>
</p:tagLst>
</file>

<file path=ppt/tags/tag763.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64.xml><?xml version="1.0" encoding="utf-8"?>
<p:tagLst xmlns:a="http://schemas.openxmlformats.org/drawingml/2006/main" xmlns:r="http://schemas.openxmlformats.org/officeDocument/2006/relationships" xmlns:p="http://schemas.openxmlformats.org/presentationml/2006/main">
  <p:tag name="ORIGINALHEIGHT" val="2.738096"/>
  <p:tag name="ORIGINALWIDTH" val="3.333333"/>
  <p:tag name="EMFCHILD" val="True"/>
</p:tagLst>
</file>

<file path=ppt/tags/tag765.xml><?xml version="1.0" encoding="utf-8"?>
<p:tagLst xmlns:a="http://schemas.openxmlformats.org/drawingml/2006/main" xmlns:r="http://schemas.openxmlformats.org/officeDocument/2006/relationships" xmlns:p="http://schemas.openxmlformats.org/presentationml/2006/main">
  <p:tag name="ORIGINALHEIGHT" val="2.797639"/>
  <p:tag name="ORIGINALWIDTH" val="1.726209"/>
  <p:tag name="EMFCHILD" val="True"/>
</p:tagLst>
</file>

<file path=ppt/tags/tag766.xml><?xml version="1.0" encoding="utf-8"?>
<p:tagLst xmlns:a="http://schemas.openxmlformats.org/drawingml/2006/main" xmlns:r="http://schemas.openxmlformats.org/officeDocument/2006/relationships" xmlns:p="http://schemas.openxmlformats.org/presentationml/2006/main">
  <p:tag name="ORIGINALHEIGHT" val="3.928573"/>
  <p:tag name="ORIGINALWIDTH" val="3.333333"/>
  <p:tag name="EMFCHILD" val="True"/>
</p:tagLst>
</file>

<file path=ppt/tags/tag767.xml><?xml version="1.0" encoding="utf-8"?>
<p:tagLst xmlns:a="http://schemas.openxmlformats.org/drawingml/2006/main" xmlns:r="http://schemas.openxmlformats.org/officeDocument/2006/relationships" xmlns:p="http://schemas.openxmlformats.org/presentationml/2006/main">
  <p:tag name="ORIGINALHEIGHT" val="2.797639"/>
  <p:tag name="ORIGINALWIDTH" val="1.726209"/>
  <p:tag name="EMFCHILD" val="True"/>
</p:tagLst>
</file>

<file path=ppt/tags/tag768.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69.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7.xml><?xml version="1.0" encoding="utf-8"?>
<p:tagLst xmlns:a="http://schemas.openxmlformats.org/drawingml/2006/main" xmlns:r="http://schemas.openxmlformats.org/officeDocument/2006/relationships" xmlns:p="http://schemas.openxmlformats.org/presentationml/2006/main">
  <p:tag name="ORIGINALHEIGHT" val="4.717755"/>
  <p:tag name="ORIGINALWIDTH" val="2.096774"/>
  <p:tag name="EMFCHILD" val="True"/>
</p:tagLst>
</file>

<file path=ppt/tags/tag770.xml><?xml version="1.0" encoding="utf-8"?>
<p:tagLst xmlns:a="http://schemas.openxmlformats.org/drawingml/2006/main" xmlns:r="http://schemas.openxmlformats.org/officeDocument/2006/relationships" xmlns:p="http://schemas.openxmlformats.org/presentationml/2006/main">
  <p:tag name="ORIGINALHEIGHT" val="0.6547809"/>
  <p:tag name="ORIGINALWIDTH" val="0.5952381"/>
  <p:tag name="EMFCHILD" val="True"/>
</p:tagLst>
</file>

<file path=ppt/tags/tag771.xml><?xml version="1.0" encoding="utf-8"?>
<p:tagLst xmlns:a="http://schemas.openxmlformats.org/drawingml/2006/main" xmlns:r="http://schemas.openxmlformats.org/officeDocument/2006/relationships" xmlns:p="http://schemas.openxmlformats.org/presentationml/2006/main">
  <p:tag name="ORIGINALHEIGHT" val="4.166668"/>
  <p:tag name="ORIGINALWIDTH" val="2.380953"/>
  <p:tag name="EMFCHILD" val="True"/>
</p:tagLst>
</file>

<file path=ppt/tags/tag772.xml><?xml version="1.0" encoding="utf-8"?>
<p:tagLst xmlns:a="http://schemas.openxmlformats.org/drawingml/2006/main" xmlns:r="http://schemas.openxmlformats.org/officeDocument/2006/relationships" xmlns:p="http://schemas.openxmlformats.org/presentationml/2006/main">
  <p:tag name="ORIGINALHEIGHT" val="2.738096"/>
  <p:tag name="ORIGINALWIDTH" val="3.333333"/>
  <p:tag name="EMFCHILD" val="True"/>
</p:tagLst>
</file>

<file path=ppt/tags/tag773.xml><?xml version="1.0" encoding="utf-8"?>
<p:tagLst xmlns:a="http://schemas.openxmlformats.org/drawingml/2006/main" xmlns:r="http://schemas.openxmlformats.org/officeDocument/2006/relationships" xmlns:p="http://schemas.openxmlformats.org/presentationml/2006/main">
  <p:tag name="ORIGINALHEIGHT" val="1.904763"/>
  <p:tag name="ORIGINALWIDTH" val="2.380953"/>
  <p:tag name="EMFCHILD" val="True"/>
</p:tagLst>
</file>

<file path=ppt/tags/tag774.xml><?xml version="1.0" encoding="utf-8"?>
<p:tagLst xmlns:a="http://schemas.openxmlformats.org/drawingml/2006/main" xmlns:r="http://schemas.openxmlformats.org/officeDocument/2006/relationships" xmlns:p="http://schemas.openxmlformats.org/presentationml/2006/main">
  <p:tag name="ORIGINALHEIGHT" val="3.928573"/>
  <p:tag name="ORIGINALWIDTH" val="3.392876"/>
  <p:tag name="EMFCHILD" val="True"/>
</p:tagLst>
</file>

<file path=ppt/tags/tag775.xml><?xml version="1.0" encoding="utf-8"?>
<p:tagLst xmlns:a="http://schemas.openxmlformats.org/drawingml/2006/main" xmlns:r="http://schemas.openxmlformats.org/officeDocument/2006/relationships" xmlns:p="http://schemas.openxmlformats.org/presentationml/2006/main">
  <p:tag name="ORIGINALHEIGHT" val="1.904763"/>
  <p:tag name="ORIGINALWIDTH" val="2.440495"/>
  <p:tag name="EMFCHILD" val="True"/>
</p:tagLst>
</file>

<file path=ppt/tags/tag776.xml><?xml version="1.0" encoding="utf-8"?>
<p:tagLst xmlns:a="http://schemas.openxmlformats.org/drawingml/2006/main" xmlns:r="http://schemas.openxmlformats.org/officeDocument/2006/relationships" xmlns:p="http://schemas.openxmlformats.org/presentationml/2006/main">
  <p:tag name="ORIGINALHEIGHT" val="14.40477"/>
  <p:tag name="ORIGINALWIDTH" val="1.488114"/>
  <p:tag name="EMFCHILD" val="True"/>
</p:tagLst>
</file>

<file path=ppt/tags/tag777.xml><?xml version="1.0" encoding="utf-8"?>
<p:tagLst xmlns:a="http://schemas.openxmlformats.org/drawingml/2006/main" xmlns:r="http://schemas.openxmlformats.org/officeDocument/2006/relationships" xmlns:p="http://schemas.openxmlformats.org/presentationml/2006/main">
  <p:tag name="ORIGINALHEIGHT" val="0.2380953"/>
  <p:tag name="ORIGINALWIDTH" val="2.67859"/>
  <p:tag name="EMFCHILD" val="True"/>
</p:tagLst>
</file>

<file path=ppt/tags/tag778.xml><?xml version="1.0" encoding="utf-8"?>
<p:tagLst xmlns:a="http://schemas.openxmlformats.org/drawingml/2006/main" xmlns:r="http://schemas.openxmlformats.org/officeDocument/2006/relationships" xmlns:p="http://schemas.openxmlformats.org/presentationml/2006/main">
  <p:tag name="ORIGINALHEIGHT" val="2.797639"/>
  <p:tag name="ORIGINALWIDTH" val="1.428571"/>
  <p:tag name="EMFCHILD" val="True"/>
</p:tagLst>
</file>

<file path=ppt/tags/tag779.xml><?xml version="1.0" encoding="utf-8"?>
<p:tagLst xmlns:a="http://schemas.openxmlformats.org/drawingml/2006/main" xmlns:r="http://schemas.openxmlformats.org/officeDocument/2006/relationships" xmlns:p="http://schemas.openxmlformats.org/presentationml/2006/main">
  <p:tag name="ORIGINALHEIGHT" val="2.738096"/>
  <p:tag name="ORIGINALWIDTH" val="2.797638"/>
  <p:tag name="EMFCHILD" val="True"/>
</p:tagLst>
</file>

<file path=ppt/tags/tag78.xml><?xml version="1.0" encoding="utf-8"?>
<p:tagLst xmlns:a="http://schemas.openxmlformats.org/drawingml/2006/main" xmlns:r="http://schemas.openxmlformats.org/officeDocument/2006/relationships" xmlns:p="http://schemas.openxmlformats.org/presentationml/2006/main">
  <p:tag name="ORIGINALHEIGHT" val="4.83871"/>
  <p:tag name="ORIGINALWIDTH" val="4.67742"/>
  <p:tag name="EMFCHILD" val="True"/>
</p:tagLst>
</file>

<file path=ppt/tags/tag780.xml><?xml version="1.0" encoding="utf-8"?>
<p:tagLst xmlns:a="http://schemas.openxmlformats.org/drawingml/2006/main" xmlns:r="http://schemas.openxmlformats.org/officeDocument/2006/relationships" xmlns:p="http://schemas.openxmlformats.org/presentationml/2006/main">
  <p:tag name="ORIGINALHEIGHT" val="25.89283"/>
  <p:tag name="ORIGINALWIDTH" val="136.25"/>
  <p:tag name="LATEXADDIN" val="\documentclass{article}&#10;\usepackage[T1]{fontenc}&#10;\usepackage[utf8]{inputenc}&#10;\usepackage{amsmath,amssymb}&#10;\usepackage{lmodern}&#10;\usepackage{xcolor}&#10;\pagestyle{empty}&#10;\begin{document}&#10;\begin{align*}&#10;&amp;&#10;x_{\textcolor{cyan}{j}}(t) = \sum_{i=1}^{\textcolor{red}{n}} a_i p_{i,\textcolor{cyan}{j}} \cos(\omega_i t +\varphi_i),\ j=1,\dots,n&#10;\\&#10;&amp; \boldsymbol{x}=(x_i,\dots,x_n)^{\top},\quad&#10;\boldsymbol{p}_i=(p_{i,1},\dots,p_{i,n})^{\top}\ (i=1,\dots,n)&#10;\end{align*}&#10;\end{document}&#10;"/>
  <p:tag name="IGUANATEXSIZE" val="21"/>
  <p:tag name="IGUANATEXCURSOR" val="217"/>
  <p:tag name="TRANSPARENCY" val="True"/>
  <p:tag name="FILENAME" val=""/>
  <p:tag name="LATEXENGINEID" val="1"/>
  <p:tag name="TEMPFOLDER" val="D:\temp\"/>
  <p:tag name="LATEXFORMHEIGHT" val="312"/>
  <p:tag name="LATEXFORMWIDTH" val="384"/>
  <p:tag name="LATEXFORMWRAP" val="True"/>
  <p:tag name="BITMAPVECTOR" val="1"/>
</p:tagLst>
</file>

<file path=ppt/tags/tag781.xml><?xml version="1.0" encoding="utf-8"?>
<p:tagLst xmlns:a="http://schemas.openxmlformats.org/drawingml/2006/main" xmlns:r="http://schemas.openxmlformats.org/officeDocument/2006/relationships" xmlns:p="http://schemas.openxmlformats.org/presentationml/2006/main">
  <p:tag name="OUTPUTDPI" val="1200"/>
  <p:tag name="ORIGINALHEIGHT" val="341.9572"/>
  <p:tag name="ORIGINALWIDTH" val="1730.034"/>
  <p:tag name="LATEXADDIN" val="\documentclass{article}&#10;\usepackage[T1]{fontenc}&#10;\usepackage[utf8]{inputenc}&#10;\usepackage{amsmath,amssymb}&#10;\usepackage{lmodern}&#10;\usepackage{xcolor}&#10;\pagestyle{empty}&#10;\begin{document}&#10;\[&#10;u(\textcolor{cyan}{\xi},t) = \sum_{i=1}^{\textcolor{red}{\infty}} a_i p(\textcolor{cyan}{\xi})\cos(\omega_i t +\varphi_i)&#10;\]&#10;\end{document}&#10;"/>
  <p:tag name="IGUANATEXSIZE" val="21"/>
  <p:tag name="IGUANATEXCURSOR" val="146"/>
  <p:tag name="TRANSPARENCY" val="True"/>
  <p:tag name="FILENAME" val=""/>
  <p:tag name="LATEXENGINEID" val="0"/>
  <p:tag name="TEMPFOLDER" val="D:\temp\"/>
  <p:tag name="LATEXFORMHEIGHT" val="312"/>
  <p:tag name="LATEXFORMWIDTH" val="384"/>
  <p:tag name="LATEXFORMWRAP" val="True"/>
  <p:tag name="BITMAPVECTOR" val="0"/>
</p:tagLst>
</file>

<file path=ppt/tags/tag782.xml><?xml version="1.0" encoding="utf-8"?>
<p:tagLst xmlns:a="http://schemas.openxmlformats.org/drawingml/2006/main" xmlns:r="http://schemas.openxmlformats.org/officeDocument/2006/relationships" xmlns:p="http://schemas.openxmlformats.org/presentationml/2006/main">
  <p:tag name="ORIGINALHEIGHT" val="2.619047"/>
  <p:tag name="ORIGINALWIDTH" val="2.797638"/>
  <p:tag name="LATEXADDIN" val="\documentclass{article}&#10;\usepackage[T1]{fontenc}&#10;\usepackage[utf8]{inputenc}&#10;\usepackage{amsmath,amssymb}&#10;\usepackage{lmodern}&#10;\usepackage{xcolor}&#10;\pagestyle{empty}&#10;\begin{document}&#10;\begin{align*}&#10;&amp;&#10;x_{\textcolor{cyan}{j}}(t) = \sum_{i=1}^{\textcolor{red}{n}} a_i p_{i,\textcolor{cyan}{j}} \cos(\omega_i t +\varphi_i),\ j=1,\dots,n&#10;\\&#10;&amp; \boldsymbol{x}=(x_i,\dots,x_n)^{\top},\quad&#10;\boldsymbol{p}_i=(p_{i,1},\dots,p_{i,n})^{\top}\ (i=1,\dots,n)&#10;\end{align*}&#10;\end{document}&#10;"/>
  <p:tag name="IGUANATEXSIZE" val="21"/>
  <p:tag name="IGUANATEXCURSOR" val="21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783.xml><?xml version="1.0" encoding="utf-8"?>
<p:tagLst xmlns:a="http://schemas.openxmlformats.org/drawingml/2006/main" xmlns:r="http://schemas.openxmlformats.org/officeDocument/2006/relationships" xmlns:p="http://schemas.openxmlformats.org/presentationml/2006/main">
  <p:tag name="ORIGINALHEIGHT" val="3.571428"/>
  <p:tag name="ORIGINALWIDTH" val="1.726209"/>
  <p:tag name="EMFCHILD" val="True"/>
</p:tagLst>
</file>

<file path=ppt/tags/tag784.xml><?xml version="1.0" encoding="utf-8"?>
<p:tagLst xmlns:a="http://schemas.openxmlformats.org/drawingml/2006/main" xmlns:r="http://schemas.openxmlformats.org/officeDocument/2006/relationships" xmlns:p="http://schemas.openxmlformats.org/presentationml/2006/main">
  <p:tag name="ORIGINALHEIGHT" val="5.892837"/>
  <p:tag name="ORIGINALWIDTH" val="1.369066"/>
  <p:tag name="EMFCHILD" val="True"/>
</p:tagLst>
</file>

<file path=ppt/tags/tag785.xml><?xml version="1.0" encoding="utf-8"?>
<p:tagLst xmlns:a="http://schemas.openxmlformats.org/drawingml/2006/main" xmlns:r="http://schemas.openxmlformats.org/officeDocument/2006/relationships" xmlns:p="http://schemas.openxmlformats.org/presentationml/2006/main">
  <p:tag name="ORIGINALHEIGHT" val="3.690475"/>
  <p:tag name="ORIGINALWIDTH" val="1.726209"/>
  <p:tag name="EMFCHILD" val="True"/>
</p:tagLst>
</file>

<file path=ppt/tags/tag786.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787.xml><?xml version="1.0" encoding="utf-8"?>
<p:tagLst xmlns:a="http://schemas.openxmlformats.org/drawingml/2006/main" xmlns:r="http://schemas.openxmlformats.org/officeDocument/2006/relationships" xmlns:p="http://schemas.openxmlformats.org/presentationml/2006/main">
  <p:tag name="ORIGINALHEIGHT" val="1.369028"/>
  <p:tag name="ORIGINALWIDTH" val="3.750019"/>
  <p:tag name="EMFCHILD" val="True"/>
</p:tagLst>
</file>

<file path=ppt/tags/tag788.xml><?xml version="1.0" encoding="utf-8"?>
<p:tagLst xmlns:a="http://schemas.openxmlformats.org/drawingml/2006/main" xmlns:r="http://schemas.openxmlformats.org/officeDocument/2006/relationships" xmlns:p="http://schemas.openxmlformats.org/presentationml/2006/main">
  <p:tag name="ORIGINALHEIGHT" val="1.845219"/>
  <p:tag name="ORIGINALWIDTH" val="2.440495"/>
  <p:tag name="EMFCHILD" val="True"/>
</p:tagLst>
</file>

<file path=ppt/tags/tag789.xml><?xml version="1.0" encoding="utf-8"?>
<p:tagLst xmlns:a="http://schemas.openxmlformats.org/drawingml/2006/main" xmlns:r="http://schemas.openxmlformats.org/officeDocument/2006/relationships" xmlns:p="http://schemas.openxmlformats.org/presentationml/2006/main">
  <p:tag name="ORIGINALHEIGHT" val="8.214283"/>
  <p:tag name="ORIGINALWIDTH" val="7.559543"/>
  <p:tag name="EMFCHILD" val="True"/>
</p:tagLst>
</file>

<file path=ppt/tags/tag79.xml><?xml version="1.0" encoding="utf-8"?>
<p:tagLst xmlns:a="http://schemas.openxmlformats.org/drawingml/2006/main" xmlns:r="http://schemas.openxmlformats.org/officeDocument/2006/relationships" xmlns:p="http://schemas.openxmlformats.org/presentationml/2006/main">
  <p:tag name="ORIGINALHEIGHT" val="3.145161"/>
  <p:tag name="ORIGINALWIDTH" val="1.693548"/>
  <p:tag name="EMFCHILD" val="True"/>
</p:tagLst>
</file>

<file path=ppt/tags/tag790.xml><?xml version="1.0" encoding="utf-8"?>
<p:tagLst xmlns:a="http://schemas.openxmlformats.org/drawingml/2006/main" xmlns:r="http://schemas.openxmlformats.org/officeDocument/2006/relationships" xmlns:p="http://schemas.openxmlformats.org/presentationml/2006/main">
  <p:tag name="ORIGINALHEIGHT" val="2.738094"/>
  <p:tag name="ORIGINALWIDTH" val="1.190476"/>
  <p:tag name="EMFCHILD" val="True"/>
</p:tagLst>
</file>

<file path=ppt/tags/tag791.xml><?xml version="1.0" encoding="utf-8"?>
<p:tagLst xmlns:a="http://schemas.openxmlformats.org/drawingml/2006/main" xmlns:r="http://schemas.openxmlformats.org/officeDocument/2006/relationships" xmlns:p="http://schemas.openxmlformats.org/presentationml/2006/main">
  <p:tag name="ORIGINALHEIGHT" val="1.071428"/>
  <p:tag name="ORIGINALWIDTH" val="2.857143"/>
  <p:tag name="EMFCHILD" val="True"/>
</p:tagLst>
</file>

<file path=ppt/tags/tag792.xml><?xml version="1.0" encoding="utf-8"?>
<p:tagLst xmlns:a="http://schemas.openxmlformats.org/drawingml/2006/main" xmlns:r="http://schemas.openxmlformats.org/officeDocument/2006/relationships" xmlns:p="http://schemas.openxmlformats.org/presentationml/2006/main">
  <p:tag name="ORIGINALHEIGHT" val="2.678552"/>
  <p:tag name="ORIGINALWIDTH" val="1.488114"/>
  <p:tag name="EMFCHILD" val="True"/>
</p:tagLst>
</file>

<file path=ppt/tags/tag793.xml><?xml version="1.0" encoding="utf-8"?>
<p:tagLst xmlns:a="http://schemas.openxmlformats.org/drawingml/2006/main" xmlns:r="http://schemas.openxmlformats.org/officeDocument/2006/relationships" xmlns:p="http://schemas.openxmlformats.org/presentationml/2006/main">
  <p:tag name="ORIGINALHEIGHT" val="2.619047"/>
  <p:tag name="ORIGINALWIDTH" val="2.559543"/>
  <p:tag name="EMFCHILD" val="True"/>
</p:tagLst>
</file>

<file path=ppt/tags/tag794.xml><?xml version="1.0" encoding="utf-8"?>
<p:tagLst xmlns:a="http://schemas.openxmlformats.org/drawingml/2006/main" xmlns:r="http://schemas.openxmlformats.org/officeDocument/2006/relationships" xmlns:p="http://schemas.openxmlformats.org/presentationml/2006/main">
  <p:tag name="ORIGINALHEIGHT" val="2.797599"/>
  <p:tag name="ORIGINALWIDTH" val="1.190476"/>
  <p:tag name="EMFCHILD" val="True"/>
</p:tagLst>
</file>

<file path=ppt/tags/tag795.xml><?xml version="1.0" encoding="utf-8"?>
<p:tagLst xmlns:a="http://schemas.openxmlformats.org/drawingml/2006/main" xmlns:r="http://schemas.openxmlformats.org/officeDocument/2006/relationships" xmlns:p="http://schemas.openxmlformats.org/presentationml/2006/main">
  <p:tag name="ORIGINALHEIGHT" val="3.690475"/>
  <p:tag name="ORIGINALWIDTH" val="2.916686"/>
  <p:tag name="EMFCHILD" val="True"/>
</p:tagLst>
</file>

<file path=ppt/tags/tag796.xml><?xml version="1.0" encoding="utf-8"?>
<p:tagLst xmlns:a="http://schemas.openxmlformats.org/drawingml/2006/main" xmlns:r="http://schemas.openxmlformats.org/officeDocument/2006/relationships" xmlns:p="http://schemas.openxmlformats.org/presentationml/2006/main">
  <p:tag name="ORIGINALHEIGHT" val="2.797599"/>
  <p:tag name="ORIGINALWIDTH" val="1.190476"/>
  <p:tag name="EMFCHILD" val="True"/>
</p:tagLst>
</file>

<file path=ppt/tags/tag797.xml><?xml version="1.0" encoding="utf-8"?>
<p:tagLst xmlns:a="http://schemas.openxmlformats.org/drawingml/2006/main" xmlns:r="http://schemas.openxmlformats.org/officeDocument/2006/relationships" xmlns:p="http://schemas.openxmlformats.org/presentationml/2006/main">
  <p:tag name="ORIGINALHEIGHT" val="1.249981"/>
  <p:tag name="ORIGINALWIDTH" val="0.4761905"/>
  <p:tag name="EMFCHILD" val="True"/>
</p:tagLst>
</file>

<file path=ppt/tags/tag798.xml><?xml version="1.0" encoding="utf-8"?>
<p:tagLst xmlns:a="http://schemas.openxmlformats.org/drawingml/2006/main" xmlns:r="http://schemas.openxmlformats.org/officeDocument/2006/relationships" xmlns:p="http://schemas.openxmlformats.org/presentationml/2006/main">
  <p:tag name="ORIGINALHEIGHT" val="3.571428"/>
  <p:tag name="ORIGINALWIDTH" val="1.726209"/>
  <p:tag name="EMFCHILD" val="True"/>
</p:tagLst>
</file>

<file path=ppt/tags/tag799.xml><?xml version="1.0" encoding="utf-8"?>
<p:tagLst xmlns:a="http://schemas.openxmlformats.org/drawingml/2006/main" xmlns:r="http://schemas.openxmlformats.org/officeDocument/2006/relationships" xmlns:p="http://schemas.openxmlformats.org/presentationml/2006/main">
  <p:tag name="ORIGINALHEIGHT" val="2.678552"/>
  <p:tag name="ORIGINALWIDTH" val="2.142857"/>
  <p:tag name="EMFCHILD" val="True"/>
</p:tagLst>
</file>

<file path=ppt/tags/tag8.xml><?xml version="1.0" encoding="utf-8"?>
<p:tagLst xmlns:a="http://schemas.openxmlformats.org/drawingml/2006/main" xmlns:r="http://schemas.openxmlformats.org/officeDocument/2006/relationships" xmlns:p="http://schemas.openxmlformats.org/presentationml/2006/main">
  <p:tag name="ORIGINALHEIGHT" val="3.104851"/>
  <p:tag name="ORIGINALWIDTH" val="1.693548"/>
  <p:tag name="EMFCHILD" val="True"/>
</p:tagLst>
</file>

<file path=ppt/tags/tag80.xml><?xml version="1.0" encoding="utf-8"?>
<p:tagLst xmlns:a="http://schemas.openxmlformats.org/drawingml/2006/main" xmlns:r="http://schemas.openxmlformats.org/officeDocument/2006/relationships" xmlns:p="http://schemas.openxmlformats.org/presentationml/2006/main">
  <p:tag name="ORIGINALHEIGHT" val="3.830658"/>
  <p:tag name="ORIGINALWIDTH" val="4.032258"/>
  <p:tag name="EMFCHILD" val="True"/>
</p:tagLst>
</file>

<file path=ppt/tags/tag800.xml><?xml version="1.0" encoding="utf-8"?>
<p:tagLst xmlns:a="http://schemas.openxmlformats.org/drawingml/2006/main" xmlns:r="http://schemas.openxmlformats.org/officeDocument/2006/relationships" xmlns:p="http://schemas.openxmlformats.org/presentationml/2006/main">
  <p:tag name="ORIGINALHEIGHT" val="2.678552"/>
  <p:tag name="ORIGINALWIDTH" val="2.5"/>
  <p:tag name="EMFCHILD" val="True"/>
</p:tagLst>
</file>

<file path=ppt/tags/tag801.xml><?xml version="1.0" encoding="utf-8"?>
<p:tagLst xmlns:a="http://schemas.openxmlformats.org/drawingml/2006/main" xmlns:r="http://schemas.openxmlformats.org/officeDocument/2006/relationships" xmlns:p="http://schemas.openxmlformats.org/presentationml/2006/main">
  <p:tag name="ORIGINALHEIGHT" val="2.678552"/>
  <p:tag name="ORIGINALWIDTH" val="1.845257"/>
  <p:tag name="EMFCHILD" val="True"/>
</p:tagLst>
</file>

<file path=ppt/tags/tag802.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03.xml><?xml version="1.0" encoding="utf-8"?>
<p:tagLst xmlns:a="http://schemas.openxmlformats.org/drawingml/2006/main" xmlns:r="http://schemas.openxmlformats.org/officeDocument/2006/relationships" xmlns:p="http://schemas.openxmlformats.org/presentationml/2006/main">
  <p:tag name="ORIGINALHEIGHT" val="2.619047"/>
  <p:tag name="ORIGINALWIDTH" val="3.333333"/>
  <p:tag name="EMFCHILD" val="True"/>
</p:tagLst>
</file>

<file path=ppt/tags/tag804.xml><?xml version="1.0" encoding="utf-8"?>
<p:tagLst xmlns:a="http://schemas.openxmlformats.org/drawingml/2006/main" xmlns:r="http://schemas.openxmlformats.org/officeDocument/2006/relationships" xmlns:p="http://schemas.openxmlformats.org/presentationml/2006/main">
  <p:tag name="ORIGINALHEIGHT" val="2.797599"/>
  <p:tag name="ORIGINALWIDTH" val="1.190476"/>
  <p:tag name="EMFCHILD" val="True"/>
</p:tagLst>
</file>

<file path=ppt/tags/tag805.xml><?xml version="1.0" encoding="utf-8"?>
<p:tagLst xmlns:a="http://schemas.openxmlformats.org/drawingml/2006/main" xmlns:r="http://schemas.openxmlformats.org/officeDocument/2006/relationships" xmlns:p="http://schemas.openxmlformats.org/presentationml/2006/main">
  <p:tag name="ORIGINALHEIGHT" val="3.690475"/>
  <p:tag name="ORIGINALWIDTH" val="1.726209"/>
  <p:tag name="EMFCHILD" val="True"/>
</p:tagLst>
</file>

<file path=ppt/tags/tag806.xml><?xml version="1.0" encoding="utf-8"?>
<p:tagLst xmlns:a="http://schemas.openxmlformats.org/drawingml/2006/main" xmlns:r="http://schemas.openxmlformats.org/officeDocument/2006/relationships" xmlns:p="http://schemas.openxmlformats.org/presentationml/2006/main">
  <p:tag name="ORIGINALHEIGHT" val="3.869028"/>
  <p:tag name="ORIGINALWIDTH" val="3.750019"/>
  <p:tag name="EMFCHILD" val="True"/>
</p:tagLst>
</file>

<file path=ppt/tags/tag807.xml><?xml version="1.0" encoding="utf-8"?>
<p:tagLst xmlns:a="http://schemas.openxmlformats.org/drawingml/2006/main" xmlns:r="http://schemas.openxmlformats.org/officeDocument/2006/relationships" xmlns:p="http://schemas.openxmlformats.org/presentationml/2006/main">
  <p:tag name="ORIGINALHEIGHT" val="3.869028"/>
  <p:tag name="ORIGINALWIDTH" val="3.214286"/>
  <p:tag name="EMFCHILD" val="True"/>
</p:tagLst>
</file>

<file path=ppt/tags/tag808.xml><?xml version="1.0" encoding="utf-8"?>
<p:tagLst xmlns:a="http://schemas.openxmlformats.org/drawingml/2006/main" xmlns:r="http://schemas.openxmlformats.org/officeDocument/2006/relationships" xmlns:p="http://schemas.openxmlformats.org/presentationml/2006/main">
  <p:tag name="ORIGINALHEIGHT" val="2.797599"/>
  <p:tag name="ORIGINALWIDTH" val="1.190476"/>
  <p:tag name="EMFCHILD" val="True"/>
</p:tagLst>
</file>

<file path=ppt/tags/tag809.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1.xml><?xml version="1.0" encoding="utf-8"?>
<p:tagLst xmlns:a="http://schemas.openxmlformats.org/drawingml/2006/main" xmlns:r="http://schemas.openxmlformats.org/officeDocument/2006/relationships" xmlns:p="http://schemas.openxmlformats.org/presentationml/2006/main">
  <p:tag name="ORIGINALHEIGHT" val="4.556464"/>
  <p:tag name="ORIGINALWIDTH" val="2.782271"/>
  <p:tag name="EMFCHILD" val="True"/>
</p:tagLst>
</file>

<file path=ppt/tags/tag810.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11.xml><?xml version="1.0" encoding="utf-8"?>
<p:tagLst xmlns:a="http://schemas.openxmlformats.org/drawingml/2006/main" xmlns:r="http://schemas.openxmlformats.org/officeDocument/2006/relationships" xmlns:p="http://schemas.openxmlformats.org/presentationml/2006/main">
  <p:tag name="ORIGINALHEIGHT" val="5.059504"/>
  <p:tag name="ORIGINALWIDTH" val="2.261905"/>
  <p:tag name="EMFCHILD" val="True"/>
</p:tagLst>
</file>

<file path=ppt/tags/tag812.xml><?xml version="1.0" encoding="utf-8"?>
<p:tagLst xmlns:a="http://schemas.openxmlformats.org/drawingml/2006/main" xmlns:r="http://schemas.openxmlformats.org/officeDocument/2006/relationships" xmlns:p="http://schemas.openxmlformats.org/presentationml/2006/main">
  <p:tag name="ORIGINALHEIGHT" val="1.369028"/>
  <p:tag name="ORIGINALWIDTH" val="3.750019"/>
  <p:tag name="EMFCHILD" val="True"/>
</p:tagLst>
</file>

<file path=ppt/tags/tag813.xml><?xml version="1.0" encoding="utf-8"?>
<p:tagLst xmlns:a="http://schemas.openxmlformats.org/drawingml/2006/main" xmlns:r="http://schemas.openxmlformats.org/officeDocument/2006/relationships" xmlns:p="http://schemas.openxmlformats.org/presentationml/2006/main">
  <p:tag name="ORIGINALHEIGHT" val="3.869028"/>
  <p:tag name="ORIGINALWIDTH" val="1.845257"/>
  <p:tag name="EMFCHILD" val="True"/>
</p:tagLst>
</file>

<file path=ppt/tags/tag814.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15.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16.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17.xml><?xml version="1.0" encoding="utf-8"?>
<p:tagLst xmlns:a="http://schemas.openxmlformats.org/drawingml/2006/main" xmlns:r="http://schemas.openxmlformats.org/officeDocument/2006/relationships" xmlns:p="http://schemas.openxmlformats.org/presentationml/2006/main">
  <p:tag name="ORIGINALHEIGHT" val="0.5952379"/>
  <p:tag name="ORIGINALWIDTH" val="0.6547807"/>
  <p:tag name="EMFCHILD" val="True"/>
</p:tagLst>
</file>

<file path=ppt/tags/tag818.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19.xml><?xml version="1.0" encoding="utf-8"?>
<p:tagLst xmlns:a="http://schemas.openxmlformats.org/drawingml/2006/main" xmlns:r="http://schemas.openxmlformats.org/officeDocument/2006/relationships" xmlns:p="http://schemas.openxmlformats.org/presentationml/2006/main">
  <p:tag name="ORIGINALHEIGHT" val="2.619047"/>
  <p:tag name="ORIGINALWIDTH" val="3.095238"/>
  <p:tag name="EMFCHILD" val="True"/>
</p:tagLst>
</file>

<file path=ppt/tags/tag82.xml><?xml version="1.0" encoding="utf-8"?>
<p:tagLst xmlns:a="http://schemas.openxmlformats.org/drawingml/2006/main" xmlns:r="http://schemas.openxmlformats.org/officeDocument/2006/relationships" xmlns:p="http://schemas.openxmlformats.org/presentationml/2006/main">
  <p:tag name="ORIGINALHEIGHT" val="6.653239"/>
  <p:tag name="ORIGINALWIDTH" val="1.532258"/>
  <p:tag name="EMFCHILD" val="True"/>
</p:tagLst>
</file>

<file path=ppt/tags/tag820.xml><?xml version="1.0" encoding="utf-8"?>
<p:tagLst xmlns:a="http://schemas.openxmlformats.org/drawingml/2006/main" xmlns:r="http://schemas.openxmlformats.org/officeDocument/2006/relationships" xmlns:p="http://schemas.openxmlformats.org/presentationml/2006/main">
  <p:tag name="ORIGINALHEIGHT" val="2.738094"/>
  <p:tag name="ORIGINALWIDTH" val="3.214286"/>
  <p:tag name="EMFCHILD" val="True"/>
</p:tagLst>
</file>

<file path=ppt/tags/tag821.xml><?xml version="1.0" encoding="utf-8"?>
<p:tagLst xmlns:a="http://schemas.openxmlformats.org/drawingml/2006/main" xmlns:r="http://schemas.openxmlformats.org/officeDocument/2006/relationships" xmlns:p="http://schemas.openxmlformats.org/presentationml/2006/main">
  <p:tag name="ORIGINALHEIGHT" val="1.369028"/>
  <p:tag name="ORIGINALWIDTH" val="3.750019"/>
  <p:tag name="EMFCHILD" val="True"/>
</p:tagLst>
</file>

<file path=ppt/tags/tag822.xml><?xml version="1.0" encoding="utf-8"?>
<p:tagLst xmlns:a="http://schemas.openxmlformats.org/drawingml/2006/main" xmlns:r="http://schemas.openxmlformats.org/officeDocument/2006/relationships" xmlns:p="http://schemas.openxmlformats.org/presentationml/2006/main">
  <p:tag name="ORIGINALHEIGHT" val="5.892837"/>
  <p:tag name="ORIGINALWIDTH" val="1.369066"/>
  <p:tag name="EMFCHILD" val="True"/>
</p:tagLst>
</file>

<file path=ppt/tags/tag823.xml><?xml version="1.0" encoding="utf-8"?>
<p:tagLst xmlns:a="http://schemas.openxmlformats.org/drawingml/2006/main" xmlns:r="http://schemas.openxmlformats.org/officeDocument/2006/relationships" xmlns:p="http://schemas.openxmlformats.org/presentationml/2006/main">
  <p:tag name="ORIGINALHEIGHT" val="2.678552"/>
  <p:tag name="ORIGINALWIDTH" val="2.797638"/>
  <p:tag name="EMFCHILD" val="True"/>
</p:tagLst>
</file>

<file path=ppt/tags/tag824.xml><?xml version="1.0" encoding="utf-8"?>
<p:tagLst xmlns:a="http://schemas.openxmlformats.org/drawingml/2006/main" xmlns:r="http://schemas.openxmlformats.org/officeDocument/2006/relationships" xmlns:p="http://schemas.openxmlformats.org/presentationml/2006/main">
  <p:tag name="ORIGINALHEIGHT" val="2.738094"/>
  <p:tag name="ORIGINALWIDTH" val="1.250019"/>
  <p:tag name="EMFCHILD" val="True"/>
</p:tagLst>
</file>

<file path=ppt/tags/tag825.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26.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27.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28.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29.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3.xml><?xml version="1.0" encoding="utf-8"?>
<p:tagLst xmlns:a="http://schemas.openxmlformats.org/drawingml/2006/main" xmlns:r="http://schemas.openxmlformats.org/officeDocument/2006/relationships" xmlns:p="http://schemas.openxmlformats.org/presentationml/2006/main">
  <p:tag name="ORIGINALHEIGHT" val="16.00808"/>
  <p:tag name="ORIGINALWIDTH" val="3.225806"/>
  <p:tag name="EMFCHILD" val="True"/>
</p:tagLst>
</file>

<file path=ppt/tags/tag830.xml><?xml version="1.0" encoding="utf-8"?>
<p:tagLst xmlns:a="http://schemas.openxmlformats.org/drawingml/2006/main" xmlns:r="http://schemas.openxmlformats.org/officeDocument/2006/relationships" xmlns:p="http://schemas.openxmlformats.org/presentationml/2006/main">
  <p:tag name="ORIGINALHEIGHT" val="2.678552"/>
  <p:tag name="ORIGINALWIDTH" val="2.797638"/>
  <p:tag name="EMFCHILD" val="True"/>
</p:tagLst>
</file>

<file path=ppt/tags/tag831.xml><?xml version="1.0" encoding="utf-8"?>
<p:tagLst xmlns:a="http://schemas.openxmlformats.org/drawingml/2006/main" xmlns:r="http://schemas.openxmlformats.org/officeDocument/2006/relationships" xmlns:p="http://schemas.openxmlformats.org/presentationml/2006/main">
  <p:tag name="ORIGINALHEIGHT" val="1.845219"/>
  <p:tag name="ORIGINALWIDTH" val="2.440495"/>
  <p:tag name="EMFCHILD" val="True"/>
</p:tagLst>
</file>

<file path=ppt/tags/tag832.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33.xml><?xml version="1.0" encoding="utf-8"?>
<p:tagLst xmlns:a="http://schemas.openxmlformats.org/drawingml/2006/main" xmlns:r="http://schemas.openxmlformats.org/officeDocument/2006/relationships" xmlns:p="http://schemas.openxmlformats.org/presentationml/2006/main">
  <p:tag name="ORIGINALHEIGHT" val="2.797599"/>
  <p:tag name="ORIGINALWIDTH" val="2.916686"/>
  <p:tag name="EMFCHILD" val="True"/>
</p:tagLst>
</file>

<file path=ppt/tags/tag834.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35.xml><?xml version="1.0" encoding="utf-8"?>
<p:tagLst xmlns:a="http://schemas.openxmlformats.org/drawingml/2006/main" xmlns:r="http://schemas.openxmlformats.org/officeDocument/2006/relationships" xmlns:p="http://schemas.openxmlformats.org/presentationml/2006/main">
  <p:tag name="ORIGINALHEIGHT" val="3.809523"/>
  <p:tag name="ORIGINALWIDTH" val="3.392876"/>
  <p:tag name="EMFCHILD" val="True"/>
</p:tagLst>
</file>

<file path=ppt/tags/tag836.xml><?xml version="1.0" encoding="utf-8"?>
<p:tagLst xmlns:a="http://schemas.openxmlformats.org/drawingml/2006/main" xmlns:r="http://schemas.openxmlformats.org/officeDocument/2006/relationships" xmlns:p="http://schemas.openxmlformats.org/presentationml/2006/main">
  <p:tag name="ORIGINALHEIGHT" val="2.797599"/>
  <p:tag name="ORIGINALWIDTH" val="1.250019"/>
  <p:tag name="EMFCHILD" val="True"/>
</p:tagLst>
</file>

<file path=ppt/tags/tag837.xml><?xml version="1.0" encoding="utf-8"?>
<p:tagLst xmlns:a="http://schemas.openxmlformats.org/drawingml/2006/main" xmlns:r="http://schemas.openxmlformats.org/officeDocument/2006/relationships" xmlns:p="http://schemas.openxmlformats.org/presentationml/2006/main">
  <p:tag name="ORIGINALHEIGHT" val="1.369028"/>
  <p:tag name="ORIGINALWIDTH" val="3.750019"/>
  <p:tag name="EMFCHILD" val="True"/>
</p:tagLst>
</file>

<file path=ppt/tags/tag838.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39.xml><?xml version="1.0" encoding="utf-8"?>
<p:tagLst xmlns:a="http://schemas.openxmlformats.org/drawingml/2006/main" xmlns:r="http://schemas.openxmlformats.org/officeDocument/2006/relationships" xmlns:p="http://schemas.openxmlformats.org/presentationml/2006/main">
  <p:tag name="ORIGINALHEIGHT" val="3.74998"/>
  <p:tag name="ORIGINALWIDTH" val="2.916686"/>
  <p:tag name="EMFCHILD" val="True"/>
</p:tagLst>
</file>

<file path=ppt/tags/tag84.xml><?xml version="1.0" encoding="utf-8"?>
<p:tagLst xmlns:a="http://schemas.openxmlformats.org/drawingml/2006/main" xmlns:r="http://schemas.openxmlformats.org/officeDocument/2006/relationships" xmlns:p="http://schemas.openxmlformats.org/presentationml/2006/main">
  <p:tag name="ORIGINALHEIGHT" val="0.2822962"/>
  <p:tag name="ORIGINALWIDTH" val="24.3952"/>
  <p:tag name="EMFCHILD" val="True"/>
</p:tagLst>
</file>

<file path=ppt/tags/tag840.xml><?xml version="1.0" encoding="utf-8"?>
<p:tagLst xmlns:a="http://schemas.openxmlformats.org/drawingml/2006/main" xmlns:r="http://schemas.openxmlformats.org/officeDocument/2006/relationships" xmlns:p="http://schemas.openxmlformats.org/presentationml/2006/main">
  <p:tag name="ORIGINALHEIGHT" val="2.738094"/>
  <p:tag name="ORIGINALWIDTH" val="1.190476"/>
  <p:tag name="EMFCHILD" val="True"/>
</p:tagLst>
</file>

<file path=ppt/tags/tag841.xml><?xml version="1.0" encoding="utf-8"?>
<p:tagLst xmlns:a="http://schemas.openxmlformats.org/drawingml/2006/main" xmlns:r="http://schemas.openxmlformats.org/officeDocument/2006/relationships" xmlns:p="http://schemas.openxmlformats.org/presentationml/2006/main">
  <p:tag name="ORIGINALHEIGHT" val="1.249981"/>
  <p:tag name="ORIGINALWIDTH" val="0.4761905"/>
  <p:tag name="EMFCHILD" val="True"/>
</p:tagLst>
</file>

<file path=ppt/tags/tag842.xml><?xml version="1.0" encoding="utf-8"?>
<p:tagLst xmlns:a="http://schemas.openxmlformats.org/drawingml/2006/main" xmlns:r="http://schemas.openxmlformats.org/officeDocument/2006/relationships" xmlns:p="http://schemas.openxmlformats.org/presentationml/2006/main">
  <p:tag name="ORIGINALHEIGHT" val="2.738094"/>
  <p:tag name="ORIGINALWIDTH" val="1.428571"/>
  <p:tag name="EMFCHILD" val="True"/>
</p:tagLst>
</file>

<file path=ppt/tags/tag843.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44.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45.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46.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47.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48.xml><?xml version="1.0" encoding="utf-8"?>
<p:tagLst xmlns:a="http://schemas.openxmlformats.org/drawingml/2006/main" xmlns:r="http://schemas.openxmlformats.org/officeDocument/2006/relationships" xmlns:p="http://schemas.openxmlformats.org/presentationml/2006/main">
  <p:tag name="ORIGINALHEIGHT" val="3.74998"/>
  <p:tag name="ORIGINALWIDTH" val="2.976191"/>
  <p:tag name="EMFCHILD" val="True"/>
</p:tagLst>
</file>

<file path=ppt/tags/tag849.xml><?xml version="1.0" encoding="utf-8"?>
<p:tagLst xmlns:a="http://schemas.openxmlformats.org/drawingml/2006/main" xmlns:r="http://schemas.openxmlformats.org/officeDocument/2006/relationships" xmlns:p="http://schemas.openxmlformats.org/presentationml/2006/main">
  <p:tag name="ORIGINALHEIGHT" val="2.738094"/>
  <p:tag name="ORIGINALWIDTH" val="1.250019"/>
  <p:tag name="EMFCHILD" val="True"/>
</p:tagLst>
</file>

<file path=ppt/tags/tag85.xml><?xml version="1.0" encoding="utf-8"?>
<p:tagLst xmlns:a="http://schemas.openxmlformats.org/drawingml/2006/main" xmlns:r="http://schemas.openxmlformats.org/officeDocument/2006/relationships" xmlns:p="http://schemas.openxmlformats.org/presentationml/2006/main">
  <p:tag name="ORIGINALHEIGHT" val="0.2822962"/>
  <p:tag name="ORIGINALWIDTH" val="12.82261"/>
  <p:tag name="EMFCHILD" val="True"/>
</p:tagLst>
</file>

<file path=ppt/tags/tag850.xml><?xml version="1.0" encoding="utf-8"?>
<p:tagLst xmlns:a="http://schemas.openxmlformats.org/drawingml/2006/main" xmlns:r="http://schemas.openxmlformats.org/officeDocument/2006/relationships" xmlns:p="http://schemas.openxmlformats.org/presentationml/2006/main">
  <p:tag name="ORIGINALHEIGHT" val="1.249981"/>
  <p:tag name="ORIGINALWIDTH" val="0.4761905"/>
  <p:tag name="EMFCHILD" val="True"/>
</p:tagLst>
</file>

<file path=ppt/tags/tag851.xml><?xml version="1.0" encoding="utf-8"?>
<p:tagLst xmlns:a="http://schemas.openxmlformats.org/drawingml/2006/main" xmlns:r="http://schemas.openxmlformats.org/officeDocument/2006/relationships" xmlns:p="http://schemas.openxmlformats.org/presentationml/2006/main">
  <p:tag name="ORIGINALHEIGHT" val="1.845219"/>
  <p:tag name="ORIGINALWIDTH" val="2.440495"/>
  <p:tag name="EMFCHILD" val="True"/>
</p:tagLst>
</file>

<file path=ppt/tags/tag852.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53.xml><?xml version="1.0" encoding="utf-8"?>
<p:tagLst xmlns:a="http://schemas.openxmlformats.org/drawingml/2006/main" xmlns:r="http://schemas.openxmlformats.org/officeDocument/2006/relationships" xmlns:p="http://schemas.openxmlformats.org/presentationml/2006/main">
  <p:tag name="ORIGINALHEIGHT" val="2.797599"/>
  <p:tag name="ORIGINALWIDTH" val="2.916686"/>
  <p:tag name="EMFCHILD" val="True"/>
</p:tagLst>
</file>

<file path=ppt/tags/tag854.xml><?xml version="1.0" encoding="utf-8"?>
<p:tagLst xmlns:a="http://schemas.openxmlformats.org/drawingml/2006/main" xmlns:r="http://schemas.openxmlformats.org/officeDocument/2006/relationships" xmlns:p="http://schemas.openxmlformats.org/presentationml/2006/main">
  <p:tag name="ORIGINALHEIGHT" val="5.892837"/>
  <p:tag name="ORIGINALWIDTH" val="1.309524"/>
  <p:tag name="EMFCHILD" val="True"/>
</p:tagLst>
</file>

<file path=ppt/tags/tag855.xml><?xml version="1.0" encoding="utf-8"?>
<p:tagLst xmlns:a="http://schemas.openxmlformats.org/drawingml/2006/main" xmlns:r="http://schemas.openxmlformats.org/officeDocument/2006/relationships" xmlns:p="http://schemas.openxmlformats.org/presentationml/2006/main">
  <p:tag name="ORIGINALHEIGHT" val="3.92857"/>
  <p:tag name="ORIGINALWIDTH" val="1.488114"/>
  <p:tag name="EMFCHILD" val="True"/>
</p:tagLst>
</file>

<file path=ppt/tags/tag856.xml><?xml version="1.0" encoding="utf-8"?>
<p:tagLst xmlns:a="http://schemas.openxmlformats.org/drawingml/2006/main" xmlns:r="http://schemas.openxmlformats.org/officeDocument/2006/relationships" xmlns:p="http://schemas.openxmlformats.org/presentationml/2006/main">
  <p:tag name="ORIGINALHEIGHT" val="1.369028"/>
  <p:tag name="ORIGINALWIDTH" val="3.750019"/>
  <p:tag name="EMFCHILD" val="True"/>
</p:tagLst>
</file>

<file path=ppt/tags/tag857.xml><?xml version="1.0" encoding="utf-8"?>
<p:tagLst xmlns:a="http://schemas.openxmlformats.org/drawingml/2006/main" xmlns:r="http://schemas.openxmlformats.org/officeDocument/2006/relationships" xmlns:p="http://schemas.openxmlformats.org/presentationml/2006/main">
  <p:tag name="ORIGINALHEIGHT" val="3.869028"/>
  <p:tag name="ORIGINALWIDTH" val="1.845257"/>
  <p:tag name="EMFCHILD" val="True"/>
</p:tagLst>
</file>

<file path=ppt/tags/tag858.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59.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6.xml><?xml version="1.0" encoding="utf-8"?>
<p:tagLst xmlns:a="http://schemas.openxmlformats.org/drawingml/2006/main" xmlns:r="http://schemas.openxmlformats.org/officeDocument/2006/relationships" xmlns:p="http://schemas.openxmlformats.org/presentationml/2006/main">
  <p:tag name="OUTPUTDPI" val="1200"/>
  <p:tag name="ORIGINALHEIGHT" val="361.4548"/>
  <p:tag name="ORIGINALWIDTH" val="1504.312"/>
  <p:tag name="LATEXADDIN" val="\documentclass{article}&#10;\usepackage{amsmath,amssymb}&#10;%\usepackage{mathptmx}&#10;\pagestyle{empty}&#10;\begin{document}&#10;\begin{align*}&#10;&amp;&#10;x(t)=Ae^{-\zeta\omega_n t}\cos(\omega_d t +\phi)\\&#10;&amp;&#10;\omega_d=\omega_n\sqrt{1-\zeta^2}&#10;\end{align*}&#10;\end{document}&#10;"/>
  <p:tag name="IGUANATEXSIZE" val="21"/>
  <p:tag name="IGUANATEXCURSOR" val="110"/>
  <p:tag name="TRANSPARENCY" val="True"/>
  <p:tag name="FILENAME" val=""/>
  <p:tag name="LATEXENGINEID" val="0"/>
  <p:tag name="TEMPFOLDER" val="e:\temp\"/>
  <p:tag name="LATEXFORMHEIGHT" val="312"/>
  <p:tag name="LATEXFORMWIDTH" val="384"/>
  <p:tag name="LATEXFORMWRAP" val="True"/>
  <p:tag name="BITMAPVECTOR" val="0"/>
</p:tagLst>
</file>

<file path=ppt/tags/tag860.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61.xml><?xml version="1.0" encoding="utf-8"?>
<p:tagLst xmlns:a="http://schemas.openxmlformats.org/drawingml/2006/main" xmlns:r="http://schemas.openxmlformats.org/officeDocument/2006/relationships" xmlns:p="http://schemas.openxmlformats.org/presentationml/2006/main">
  <p:tag name="ORIGINALHEIGHT" val="0.5952379"/>
  <p:tag name="ORIGINALWIDTH" val="0.5952381"/>
  <p:tag name="EMFCHILD" val="True"/>
</p:tagLst>
</file>

<file path=ppt/tags/tag862.xml><?xml version="1.0" encoding="utf-8"?>
<p:tagLst xmlns:a="http://schemas.openxmlformats.org/drawingml/2006/main" xmlns:r="http://schemas.openxmlformats.org/officeDocument/2006/relationships" xmlns:p="http://schemas.openxmlformats.org/presentationml/2006/main">
  <p:tag name="ORIGINALHEIGHT" val="1.726171"/>
  <p:tag name="ORIGINALWIDTH" val="0.6547807"/>
  <p:tag name="EMFCHILD" val="True"/>
</p:tagLst>
</file>

<file path=ppt/tags/tag863.xml><?xml version="1.0" encoding="utf-8"?>
<p:tagLst xmlns:a="http://schemas.openxmlformats.org/drawingml/2006/main" xmlns:r="http://schemas.openxmlformats.org/officeDocument/2006/relationships" xmlns:p="http://schemas.openxmlformats.org/presentationml/2006/main">
  <p:tag name="ORIGINALHEIGHT" val="2.678552"/>
  <p:tag name="ORIGINALWIDTH" val="3.035733"/>
  <p:tag name="EMFCHILD" val="True"/>
</p:tagLst>
</file>

<file path=ppt/tags/tag864.xml><?xml version="1.0" encoding="utf-8"?>
<p:tagLst xmlns:a="http://schemas.openxmlformats.org/drawingml/2006/main" xmlns:r="http://schemas.openxmlformats.org/officeDocument/2006/relationships" xmlns:p="http://schemas.openxmlformats.org/presentationml/2006/main">
  <p:tag name="ORIGINALHEIGHT" val="5.892837"/>
  <p:tag name="ORIGINALWIDTH" val="1.369066"/>
  <p:tag name="EMFCHILD" val="True"/>
</p:tagLst>
</file>

<file path=ppt/tags/tag865.xml><?xml version="1.0" encoding="utf-8"?>
<p:tagLst xmlns:a="http://schemas.openxmlformats.org/drawingml/2006/main" xmlns:r="http://schemas.openxmlformats.org/officeDocument/2006/relationships" xmlns:p="http://schemas.openxmlformats.org/presentationml/2006/main">
  <p:tag name="ORIGINALHEIGHT" val="4.642868"/>
  <p:tag name="ORIGINALWIDTH" val="4.761899"/>
  <p:tag name="LATEXADDIN" val="\documentclass{article}&#10;\usepackage[T1]{fontenc}&#10;\usepackage[utf8]{inputenc}&#10;\usepackage{amsmath,amssymb}&#10;\usepackage{lmodern}&#10;\pagestyle{empty}&#10;\begin{document}&#10;$T$&#10;\end{document}&#10;"/>
  <p:tag name="IGUANATEXSIZE" val="21"/>
  <p:tag name="IGUANATEXCURSOR" val="165"/>
  <p:tag name="TRANSPARENCY" val="True"/>
  <p:tag name="FILENAME" val=""/>
  <p:tag name="LATEXENGINEID" val="1"/>
  <p:tag name="TEMPFOLDER" val="D:\temp\"/>
  <p:tag name="LATEXFORMHEIGHT" val="312"/>
  <p:tag name="LATEXFORMWIDTH" val="384"/>
  <p:tag name="LATEXFORMWRAP" val="True"/>
  <p:tag name="BITMAPVECTOR" val="1"/>
</p:tagLst>
</file>

<file path=ppt/tags/tag866.xml><?xml version="1.0" encoding="utf-8"?>
<p:tagLst xmlns:a="http://schemas.openxmlformats.org/drawingml/2006/main" xmlns:r="http://schemas.openxmlformats.org/officeDocument/2006/relationships" xmlns:p="http://schemas.openxmlformats.org/presentationml/2006/main">
  <p:tag name="ORIGINALHEIGHT" val="4.642868"/>
  <p:tag name="ORIGINALWIDTH" val="4.761899"/>
  <p:tag name="LATEXADDIN" val="\documentclass{article}&#10;\usepackage[T1]{fontenc}&#10;\usepackage[utf8]{inputenc}&#10;\usepackage{amsmath,amssymb}&#10;\usepackage{lmodern}&#10;\pagestyle{empty}&#10;\begin{document}&#10;$T$&#10;\end{document}&#10;"/>
  <p:tag name="IGUANATEXSIZE" val="21"/>
  <p:tag name="IGUANATEXCURSOR" val="165"/>
  <p:tag name="TRANSPARENCY" val="True"/>
  <p:tag name="FILENAME" val=""/>
  <p:tag name="LATEXENGINEID" val="1"/>
  <p:tag name="TEMPFOLDER" val="D:\temp\"/>
  <p:tag name="LATEXFORMHEIGHT" val="312"/>
  <p:tag name="LATEXFORMWIDTH" val="384"/>
  <p:tag name="LATEXFORMWRAP" val="True"/>
  <p:tag name="BITMAPVECTOR" val="1"/>
</p:tagLst>
</file>

<file path=ppt/tags/tag867.xml><?xml version="1.0" encoding="utf-8"?>
<p:tagLst xmlns:a="http://schemas.openxmlformats.org/drawingml/2006/main" xmlns:r="http://schemas.openxmlformats.org/officeDocument/2006/relationships" xmlns:p="http://schemas.openxmlformats.org/presentationml/2006/main">
  <p:tag name="ORIGINALHEIGHT" val="3.214287"/>
  <p:tag name="ORIGINALWIDTH" val="3.928572"/>
  <p:tag name="LATEXADDIN" val="\documentclass{article}&#10;\usepackage[T1]{fontenc}&#10;\usepackage[utf8]{inputenc}&#10;\usepackage{amsmath,amssymb}&#10;\usepackage{lmodern}&#10;\pagestyle{empty}&#10;\begin{document}&#10;$x$&#10;\end{document}&#10;"/>
  <p:tag name="IGUANATEXSIZE" val="21"/>
  <p:tag name="IGUANATEXCURSOR" val="165"/>
  <p:tag name="TRANSPARENCY" val="True"/>
  <p:tag name="FILENAME" val=""/>
  <p:tag name="LATEXENGINEID" val="0"/>
  <p:tag name="TEMPFOLDER" val="D:\temp\"/>
  <p:tag name="LATEXFORMHEIGHT" val="312"/>
  <p:tag name="LATEXFORMWIDTH" val="384"/>
  <p:tag name="LATEXFORMWRAP" val="True"/>
  <p:tag name="BITMAPVECTOR" val="1"/>
</p:tagLst>
</file>

<file path=ppt/tags/tag868.xml><?xml version="1.0" encoding="utf-8"?>
<p:tagLst xmlns:a="http://schemas.openxmlformats.org/drawingml/2006/main" xmlns:r="http://schemas.openxmlformats.org/officeDocument/2006/relationships" xmlns:p="http://schemas.openxmlformats.org/presentationml/2006/main">
  <p:tag name="ORIGINALHEIGHT" val="5.476229"/>
  <p:tag name="ORIGINALWIDTH" val="16.48811"/>
  <p:tag name="LATEXADDIN" val="\documentclass{article}&#10;\usepackage[T1]{fontenc}&#10;\usepackage[utf8]{inputenc}&#10;\usepackage{amsmath,amssymb}&#10;\usepackage{lmodern}&#10;\pagestyle{empty}&#10;\begin{document}&#10;$x+\delta x$&#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Lst>
</file>

<file path=ppt/tags/tag869.xml><?xml version="1.0" encoding="utf-8"?>
<p:tagLst xmlns:a="http://schemas.openxmlformats.org/drawingml/2006/main" xmlns:r="http://schemas.openxmlformats.org/officeDocument/2006/relationships" xmlns:p="http://schemas.openxmlformats.org/presentationml/2006/main">
  <p:tag name="ORIGINALHEIGHT" val="6.66667"/>
  <p:tag name="ORIGINALWIDTH" val="15.65478"/>
  <p:tag name="LATEXADDIN" val="\documentclass{article}&#10;\usepackage[T1]{fontenc}&#10;\usepackage[utf8]{inputenc}&#10;\usepackage{amsmath,amssymb}&#10;\usepackage{lmodern}&#10;\pagestyle{empty}&#10;\begin{document}&#10;$u(x,t)$&#10;\end{document}&#10;"/>
  <p:tag name="IGUANATEXSIZE" val="21"/>
  <p:tag name="IGUANATEXCURSOR" val="170"/>
  <p:tag name="TRANSPARENCY" val="True"/>
  <p:tag name="FILENAME" val=""/>
  <p:tag name="LATEXENGINEID" val="0"/>
  <p:tag name="TEMPFOLDER" val="D:\temp\"/>
  <p:tag name="LATEXFORMHEIGHT" val="312"/>
  <p:tag name="LATEXFORMWIDTH" val="384"/>
  <p:tag name="LATEXFORMWRAP" val="True"/>
  <p:tag name="BITMAPVECTOR" val="1"/>
</p:tagLst>
</file>

<file path=ppt/tags/tag87.xml><?xml version="1.0" encoding="utf-8"?>
<p:tagLst xmlns:a="http://schemas.openxmlformats.org/drawingml/2006/main" xmlns:r="http://schemas.openxmlformats.org/officeDocument/2006/relationships" xmlns:p="http://schemas.openxmlformats.org/presentationml/2006/main">
  <p:tag name="ORIGINALHEIGHT" val="6.011928"/>
  <p:tag name="ORIGINALWIDTH" val="61.6667"/>
  <p:tag name="LATEXADDIN" val="\documentclass{article}&#10;\usepackage[T1]{fontenc}&#10;\usepackage[utf8]{inputenc}&#10;\usepackage{amsmath,amssymb}&#10;\usepackage{lmodern}&#10;\pagestyle{empty}&#10;\begin{document}&#10;\[&#10;\ddot{x}-\epsilon(1-x^2)\dot{x}+x=0\quad (\epsilon&gt;0)&#10;\]&#10;&#10;\end{document}&#10;"/>
  <p:tag name="IGUANATEXSIZE" val="21"/>
  <p:tag name="IGUANATEXCURSOR" val="218"/>
  <p:tag name="TRANSPARENCY" val="True"/>
  <p:tag name="FILENAME" val=""/>
  <p:tag name="LATEXENGINEID" val="1"/>
  <p:tag name="TEMPFOLDER" val="e:\temp\"/>
  <p:tag name="LATEXFORMHEIGHT" val="312"/>
  <p:tag name="LATEXFORMWIDTH" val="384"/>
  <p:tag name="LATEXFORMWRAP" val="True"/>
  <p:tag name="BITMAPVECTOR" val="1"/>
</p:tagLst>
</file>

<file path=ppt/tags/tag870.xml><?xml version="1.0" encoding="utf-8"?>
<p:tagLst xmlns:a="http://schemas.openxmlformats.org/drawingml/2006/main" xmlns:r="http://schemas.openxmlformats.org/officeDocument/2006/relationships" xmlns:p="http://schemas.openxmlformats.org/presentationml/2006/main">
  <p:tag name="ORIGINALHEIGHT" val="12.79764"/>
  <p:tag name="ORIGINALWIDTH" val="28.15475"/>
  <p:tag name="LATEXADDIN" val="\documentclass{article}&#10;\usepackage[T1]{fontenc}&#10;\usepackage[utf8]{inputenc}&#10;\usepackage{amsmath,amssymb}&#10;\usepackage{lmodern}&#10;\pagestyle{empty}&#10;\begin{document}&#10;\[&#10;-T\frac{\partial u}{\partial x}(x,t)&#10;\]&#10;\end{document}&#10;"/>
  <p:tag name="IGUANATEXSIZE" val="21"/>
  <p:tag name="IGUANATEXCURSOR" val="166"/>
  <p:tag name="TRANSPARENCY" val="True"/>
  <p:tag name="FILENAME" val=""/>
  <p:tag name="LATEXENGINEID" val="1"/>
  <p:tag name="TEMPFOLDER" val="D:\temp\"/>
  <p:tag name="LATEXFORMHEIGHT" val="312"/>
  <p:tag name="LATEXFORMWIDTH" val="384"/>
  <p:tag name="LATEXFORMWRAP" val="True"/>
  <p:tag name="BITMAPVECTOR" val="1"/>
</p:tagLst>
</file>

<file path=ppt/tags/tag871.xml><?xml version="1.0" encoding="utf-8"?>
<p:tagLst xmlns:a="http://schemas.openxmlformats.org/drawingml/2006/main" xmlns:r="http://schemas.openxmlformats.org/officeDocument/2006/relationships" xmlns:p="http://schemas.openxmlformats.org/presentationml/2006/main">
  <p:tag name="OUTPUTDPI" val="1200"/>
  <p:tag name="ORIGINALHEIGHT" val="611.3353"/>
  <p:tag name="ORIGINALWIDTH" val="2037.284"/>
  <p:tag name="LATEXADDIN" val="\documentclass{article}&#10;\usepackage[T1]{fontenc}&#10;\usepackage[utf8]{inputenc}&#10;\usepackage{amsmath,amssymb}&#10;\usepackage{lmodern}&#10;\pagestyle{empty}&#10;\begin{document}&#10;\begin{align*}&#10;&amp;T\frac{\partial u}{\partial x}(x+\delta x,t)&#10;=\\&#10;&amp; T\left\{&#10;\frac{\partial u}{\partial x}(x,t)&#10;+&#10;\frac{\partial^2 u}{\partial x^2}(x,t)\delta x&#10;+O(\delta x^2)&#10;\right\}&#10;\end{align*}&#10;\end{document}&#10;"/>
  <p:tag name="IGUANATEXSIZE" val="21"/>
  <p:tag name="IGUANATEXCURSOR" val="358"/>
  <p:tag name="TRANSPARENCY" val="True"/>
  <p:tag name="FILENAME" val=""/>
  <p:tag name="LATEXENGINEID" val="1"/>
  <p:tag name="TEMPFOLDER" val="D:\temp\"/>
  <p:tag name="LATEXFORMHEIGHT" val="312"/>
  <p:tag name="LATEXFORMWIDTH" val="384"/>
  <p:tag name="LATEXFORMWRAP" val="True"/>
  <p:tag name="BITMAPVECTOR" val="0"/>
</p:tagLst>
</file>

<file path=ppt/tags/tag872.xml><?xml version="1.0" encoding="utf-8"?>
<p:tagLst xmlns:a="http://schemas.openxmlformats.org/drawingml/2006/main" xmlns:r="http://schemas.openxmlformats.org/officeDocument/2006/relationships" xmlns:p="http://schemas.openxmlformats.org/presentationml/2006/main">
  <p:tag name="ORIGINALHEIGHT" val="0.2380953"/>
  <p:tag name="ORIGINALWIDTH" val="3.511886"/>
  <p:tag name="LATEXADDIN" val="\documentclass{article}&#10;\usepackage[T1]{fontenc}&#10;\usepackage[utf8]{inputenc}&#10;\usepackage{amsmath,amssymb}&#10;\usepackage{lmodern}&#10;\pagestyle{empty}&#10;\begin{document}&#10;\[&#10;-T\frac{\partial u}{\partial x}(x,t)&#10;\]&#10;\end{document}&#10;"/>
  <p:tag name="IGUANATEXSIZE" val="21"/>
  <p:tag name="IGUANATEXCURSOR" val="16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873.xml><?xml version="1.0" encoding="utf-8"?>
<p:tagLst xmlns:a="http://schemas.openxmlformats.org/drawingml/2006/main" xmlns:r="http://schemas.openxmlformats.org/officeDocument/2006/relationships" xmlns:p="http://schemas.openxmlformats.org/presentationml/2006/main">
  <p:tag name="ORIGINALHEIGHT" val="4.107162"/>
  <p:tag name="ORIGINALWIDTH" val="3.928572"/>
  <p:tag name="EMFCHILD" val="True"/>
</p:tagLst>
</file>

<file path=ppt/tags/tag874.xml><?xml version="1.0" encoding="utf-8"?>
<p:tagLst xmlns:a="http://schemas.openxmlformats.org/drawingml/2006/main" xmlns:r="http://schemas.openxmlformats.org/officeDocument/2006/relationships" xmlns:p="http://schemas.openxmlformats.org/presentationml/2006/main">
  <p:tag name="ORIGINALHEIGHT" val="4.464304"/>
  <p:tag name="ORIGINALWIDTH" val="3.035696"/>
  <p:tag name="EMFCHILD" val="True"/>
</p:tagLst>
</file>

<file path=ppt/tags/tag875.xml><?xml version="1.0" encoding="utf-8"?>
<p:tagLst xmlns:a="http://schemas.openxmlformats.org/drawingml/2006/main" xmlns:r="http://schemas.openxmlformats.org/officeDocument/2006/relationships" xmlns:p="http://schemas.openxmlformats.org/presentationml/2006/main">
  <p:tag name="ORIGINALHEIGHT" val="2.738095"/>
  <p:tag name="ORIGINALWIDTH" val="2.976191"/>
  <p:tag name="EMFCHILD" val="True"/>
</p:tagLst>
</file>

<file path=ppt/tags/tag876.xml><?xml version="1.0" encoding="utf-8"?>
<p:tagLst xmlns:a="http://schemas.openxmlformats.org/drawingml/2006/main" xmlns:r="http://schemas.openxmlformats.org/officeDocument/2006/relationships" xmlns:p="http://schemas.openxmlformats.org/presentationml/2006/main">
  <p:tag name="ORIGINALHEIGHT" val="0.2380953"/>
  <p:tag name="ORIGINALWIDTH" val="6.726172"/>
  <p:tag name="EMFCHILD" val="True"/>
</p:tagLst>
</file>

<file path=ppt/tags/tag877.xml><?xml version="1.0" encoding="utf-8"?>
<p:tagLst xmlns:a="http://schemas.openxmlformats.org/drawingml/2006/main" xmlns:r="http://schemas.openxmlformats.org/officeDocument/2006/relationships" xmlns:p="http://schemas.openxmlformats.org/presentationml/2006/main">
  <p:tag name="ORIGINALHEIGHT" val="4.52381"/>
  <p:tag name="ORIGINALWIDTH" val="3.035696"/>
  <p:tag name="EMFCHILD" val="True"/>
</p:tagLst>
</file>

<file path=ppt/tags/tag878.xml><?xml version="1.0" encoding="utf-8"?>
<p:tagLst xmlns:a="http://schemas.openxmlformats.org/drawingml/2006/main" xmlns:r="http://schemas.openxmlformats.org/officeDocument/2006/relationships" xmlns:p="http://schemas.openxmlformats.org/presentationml/2006/main">
  <p:tag name="ORIGINALHEIGHT" val="2.797638"/>
  <p:tag name="ORIGINALWIDTH" val="2.916648"/>
  <p:tag name="EMFCHILD" val="True"/>
</p:tagLst>
</file>

<file path=ppt/tags/tag879.xml><?xml version="1.0" encoding="utf-8"?>
<p:tagLst xmlns:a="http://schemas.openxmlformats.org/drawingml/2006/main" xmlns:r="http://schemas.openxmlformats.org/officeDocument/2006/relationships" xmlns:p="http://schemas.openxmlformats.org/presentationml/2006/main">
  <p:tag name="ORIGINALHEIGHT" val="6.071429"/>
  <p:tag name="ORIGINALWIDTH" val="1.369029"/>
  <p:tag name="EMFCHILD" val="True"/>
</p:tagLst>
</file>

<file path=ppt/tags/tag88.xml><?xml version="1.0" encoding="utf-8"?>
<p:tagLst xmlns:a="http://schemas.openxmlformats.org/drawingml/2006/main" xmlns:r="http://schemas.openxmlformats.org/officeDocument/2006/relationships" xmlns:p="http://schemas.openxmlformats.org/presentationml/2006/main">
  <p:tag name="ORIGINALHEIGHT" val="6.30957"/>
  <p:tag name="ORIGINALWIDTH" val="58.92855"/>
  <p:tag name="LATEXADDIN" val="\documentclass{article}&#10;\usepackage[T1]{fontenc}&#10;\usepackage[utf8]{inputenc}&#10;\usepackage{amsmath,amssymb}&#10;\usepackage{lmodern}&#10;\pagestyle{empty}&#10;\begin{document}&#10;$\tau=t/\sqrt{k}$, $\bar{\epsilon}=\epsilon\sqrt{k}$, $\bar{x}=x/\sqrt{a}$&#10;\end{document}&#10;"/>
  <p:tag name="IGUANATEXSIZE" val="21"/>
  <p:tag name="IGUANATEXCURSOR" val="236"/>
  <p:tag name="TRANSPARENCY" val="True"/>
  <p:tag name="FILENAME" val=""/>
  <p:tag name="LATEXENGINEID" val="0"/>
  <p:tag name="TEMPFOLDER" val="e:\temp\"/>
  <p:tag name="LATEXFORMHEIGHT" val="312"/>
  <p:tag name="LATEXFORMWIDTH" val="384"/>
  <p:tag name="LATEXFORMWRAP" val="True"/>
  <p:tag name="BITMAPVECTOR" val="1"/>
</p:tagLst>
</file>

<file path=ppt/tags/tag880.xml><?xml version="1.0" encoding="utf-8"?>
<p:tagLst xmlns:a="http://schemas.openxmlformats.org/drawingml/2006/main" xmlns:r="http://schemas.openxmlformats.org/officeDocument/2006/relationships" xmlns:p="http://schemas.openxmlformats.org/presentationml/2006/main">
  <p:tag name="ORIGINALHEIGHT" val="2.738095"/>
  <p:tag name="ORIGINALWIDTH" val="2.857143"/>
  <p:tag name="EMFCHILD" val="True"/>
</p:tagLst>
</file>

<file path=ppt/tags/tag881.xml><?xml version="1.0" encoding="utf-8"?>
<p:tagLst xmlns:a="http://schemas.openxmlformats.org/drawingml/2006/main" xmlns:r="http://schemas.openxmlformats.org/officeDocument/2006/relationships" xmlns:p="http://schemas.openxmlformats.org/presentationml/2006/main">
  <p:tag name="ORIGINALHEIGHT" val="1.785714"/>
  <p:tag name="ORIGINALWIDTH" val="0.6547432"/>
  <p:tag name="EMFCHILD" val="True"/>
</p:tagLst>
</file>

<file path=ppt/tags/tag882.xml><?xml version="1.0" encoding="utf-8"?>
<p:tagLst xmlns:a="http://schemas.openxmlformats.org/drawingml/2006/main" xmlns:r="http://schemas.openxmlformats.org/officeDocument/2006/relationships" xmlns:p="http://schemas.openxmlformats.org/presentationml/2006/main">
  <p:tag name="ORIGINALHEIGHT" val="3.869066"/>
  <p:tag name="ORIGINALWIDTH" val="1.785714"/>
  <p:tag name="EMFCHILD" val="True"/>
</p:tagLst>
</file>

<file path=ppt/tags/tag883.xml><?xml version="1.0" encoding="utf-8"?>
<p:tagLst xmlns:a="http://schemas.openxmlformats.org/drawingml/2006/main" xmlns:r="http://schemas.openxmlformats.org/officeDocument/2006/relationships" xmlns:p="http://schemas.openxmlformats.org/presentationml/2006/main">
  <p:tag name="ORIGINALHEIGHT" val="6.071429"/>
  <p:tag name="ORIGINALWIDTH" val="1.369029"/>
  <p:tag name="EMFCHILD" val="True"/>
</p:tagLst>
</file>

<file path=ppt/tags/tag884.xml><?xml version="1.0" encoding="utf-8"?>
<p:tagLst xmlns:a="http://schemas.openxmlformats.org/drawingml/2006/main" xmlns:r="http://schemas.openxmlformats.org/officeDocument/2006/relationships" xmlns:p="http://schemas.openxmlformats.org/presentationml/2006/main">
  <p:tag name="ORIGINALHEIGHT" val="3.035735"/>
  <p:tag name="ORIGINALWIDTH" val="3.095238"/>
  <p:tag name="LATEXADDIN" val="\documentclass{article}&#10;\usepackage[T1]{fontenc}&#10;\usepackage[utf8]{inputenc}&#10;\usepackage{amsmath,amssymb}&#10;\usepackage{lmodern}&#10;\pagestyle{empty}&#10;\begin{document}&#10;$u(x,t)$&#10;\end{document}&#10;"/>
  <p:tag name="IGUANATEXSIZE" val="21"/>
  <p:tag name="IGUANATEXCURSOR" val="170"/>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885.xml><?xml version="1.0" encoding="utf-8"?>
<p:tagLst xmlns:a="http://schemas.openxmlformats.org/drawingml/2006/main" xmlns:r="http://schemas.openxmlformats.org/officeDocument/2006/relationships" xmlns:p="http://schemas.openxmlformats.org/presentationml/2006/main">
  <p:tag name="ORIGINALHEIGHT" val="6.66667"/>
  <p:tag name="ORIGINALWIDTH" val="1.369066"/>
  <p:tag name="EMFCHILD" val="True"/>
</p:tagLst>
</file>

<file path=ppt/tags/tag886.xml><?xml version="1.0" encoding="utf-8"?>
<p:tagLst xmlns:a="http://schemas.openxmlformats.org/drawingml/2006/main" xmlns:r="http://schemas.openxmlformats.org/officeDocument/2006/relationships" xmlns:p="http://schemas.openxmlformats.org/presentationml/2006/main">
  <p:tag name="ORIGINALHEIGHT" val="3.035735"/>
  <p:tag name="ORIGINALWIDTH" val="3.035733"/>
  <p:tag name="EMFCHILD" val="True"/>
</p:tagLst>
</file>

<file path=ppt/tags/tag887.xml><?xml version="1.0" encoding="utf-8"?>
<p:tagLst xmlns:a="http://schemas.openxmlformats.org/drawingml/2006/main" xmlns:r="http://schemas.openxmlformats.org/officeDocument/2006/relationships" xmlns:p="http://schemas.openxmlformats.org/presentationml/2006/main">
  <p:tag name="ORIGINALHEIGHT" val="1.964306"/>
  <p:tag name="ORIGINALWIDTH" val="0.7142857"/>
  <p:tag name="EMFCHILD" val="True"/>
</p:tagLst>
</file>

<file path=ppt/tags/tag888.xml><?xml version="1.0" encoding="utf-8"?>
<p:tagLst xmlns:a="http://schemas.openxmlformats.org/drawingml/2006/main" xmlns:r="http://schemas.openxmlformats.org/officeDocument/2006/relationships" xmlns:p="http://schemas.openxmlformats.org/presentationml/2006/main">
  <p:tag name="ORIGINALHEIGHT" val="4.226211"/>
  <p:tag name="ORIGINALWIDTH" val="1.845257"/>
  <p:tag name="EMFCHILD" val="True"/>
</p:tagLst>
</file>

<file path=ppt/tags/tag889.xml><?xml version="1.0" encoding="utf-8"?>
<p:tagLst xmlns:a="http://schemas.openxmlformats.org/drawingml/2006/main" xmlns:r="http://schemas.openxmlformats.org/officeDocument/2006/relationships" xmlns:p="http://schemas.openxmlformats.org/presentationml/2006/main">
  <p:tag name="ORIGINALHEIGHT" val="6.66667"/>
  <p:tag name="ORIGINALWIDTH" val="1.369066"/>
  <p:tag name="EMFCHILD" val="True"/>
</p:tagLst>
</file>

<file path=ppt/tags/tag89.xml><?xml version="1.0" encoding="utf-8"?>
<p:tagLst xmlns:a="http://schemas.openxmlformats.org/drawingml/2006/main" xmlns:r="http://schemas.openxmlformats.org/officeDocument/2006/relationships" xmlns:p="http://schemas.openxmlformats.org/presentationml/2006/main">
  <p:tag name="ORIGINALHEIGHT" val="6.011928"/>
  <p:tag name="ORIGINALWIDTH" val="38.51188"/>
  <p:tag name="LATEXADDIN" val="\documentclass{article}&#10;\usepackage[T1]{fontenc}&#10;\usepackage[utf8]{inputenc}&#10;\usepackage{amsmath,amssymb}&#10;\usepackage{lmodern}&#10;\pagestyle{empty}&#10;\begin{document}&#10;\[&#10;y = \epsilon(x-x^3/3)-\dot{x}&#10;\]&#10;&#10;\end{document}&#10;"/>
  <p:tag name="IGUANATEXSIZE" val="21"/>
  <p:tag name="IGUANATEXCURSOR" val="194"/>
  <p:tag name="TRANSPARENCY" val="True"/>
  <p:tag name="FILENAME" val=""/>
  <p:tag name="LATEXENGINEID" val="1"/>
  <p:tag name="TEMPFOLDER" val="e:\temp\"/>
  <p:tag name="LATEXFORMHEIGHT" val="312"/>
  <p:tag name="LATEXFORMWIDTH" val="384"/>
  <p:tag name="LATEXFORMWRAP" val="True"/>
  <p:tag name="BITMAPVECTOR" val="1"/>
</p:tagLst>
</file>

<file path=ppt/tags/tag890.xml><?xml version="1.0" encoding="utf-8"?>
<p:tagLst xmlns:a="http://schemas.openxmlformats.org/drawingml/2006/main" xmlns:r="http://schemas.openxmlformats.org/officeDocument/2006/relationships" xmlns:p="http://schemas.openxmlformats.org/presentationml/2006/main">
  <p:tag name="ORIGINALHEIGHT" val="3.154781"/>
  <p:tag name="ORIGINALWIDTH" val="2.916686"/>
  <p:tag name="LATEXADDIN" val="\documentclass{article}&#10;\usepackage[T1]{fontenc}&#10;\usepackage[utf8]{inputenc}&#10;\usepackage{amsmath,amssymb}&#10;\usepackage{lmodern}&#10;\pagestyle{empty}&#10;\begin{document}&#10;$x+\delta x$&#10;\end{document}&#10;"/>
  <p:tag name="IGUANATEXSIZE" val="21"/>
  <p:tag name="IGUANATEXCURSOR" val="174"/>
  <p:tag name="TRANSPARENCY" val="True"/>
  <p:tag name="FILENAME" val=""/>
  <p:tag name="LATEXENGINEID" val="0"/>
  <p:tag name="TEMPFOLDER" val="D:\temp\"/>
  <p:tag name="LATEXFORMHEIGHT" val="312"/>
  <p:tag name="LATEXFORMWIDTH" val="384"/>
  <p:tag name="LATEXFORMWRAP" val="True"/>
  <p:tag name="BITMAPVECTOR" val="1"/>
  <p:tag name="EMFCHILD" val="True"/>
</p:tagLst>
</file>

<file path=ppt/tags/tag891.xml><?xml version="1.0" encoding="utf-8"?>
<p:tagLst xmlns:a="http://schemas.openxmlformats.org/drawingml/2006/main" xmlns:r="http://schemas.openxmlformats.org/officeDocument/2006/relationships" xmlns:p="http://schemas.openxmlformats.org/presentationml/2006/main">
  <p:tag name="ORIGINALHEIGHT" val="4.583353"/>
  <p:tag name="ORIGINALWIDTH" val="3.928572"/>
  <p:tag name="EMFCHILD" val="True"/>
</p:tagLst>
</file>

<file path=ppt/tags/tag892.xml><?xml version="1.0" encoding="utf-8"?>
<p:tagLst xmlns:a="http://schemas.openxmlformats.org/drawingml/2006/main" xmlns:r="http://schemas.openxmlformats.org/officeDocument/2006/relationships" xmlns:p="http://schemas.openxmlformats.org/presentationml/2006/main">
  <p:tag name="ORIGINALHEIGHT" val="5.000001"/>
  <p:tag name="ORIGINALWIDTH" val="2.440495"/>
  <p:tag name="EMFCHILD" val="True"/>
</p:tagLst>
</file>

<file path=ppt/tags/tag893.xml><?xml version="1.0" encoding="utf-8"?>
<p:tagLst xmlns:a="http://schemas.openxmlformats.org/drawingml/2006/main" xmlns:r="http://schemas.openxmlformats.org/officeDocument/2006/relationships" xmlns:p="http://schemas.openxmlformats.org/presentationml/2006/main">
  <p:tag name="ORIGINALHEIGHT" val="3.154781"/>
  <p:tag name="ORIGINALWIDTH" val="2.976191"/>
  <p:tag name="EMFCHILD" val="True"/>
</p:tagLst>
</file>

<file path=ppt/tags/tag894.xml><?xml version="1.0" encoding="utf-8"?>
<p:tagLst xmlns:a="http://schemas.openxmlformats.org/drawingml/2006/main" xmlns:r="http://schemas.openxmlformats.org/officeDocument/2006/relationships" xmlns:p="http://schemas.openxmlformats.org/presentationml/2006/main">
  <p:tag name="ORIGINALHEIGHT" val="6.428613"/>
  <p:tag name="ORIGINALWIDTH" val="9.523821"/>
  <p:tag name="LATEXADDIN" val="\documentclass{article}&#10;\usepackage[T1]{fontenc}&#10;\usepackage[utf8]{inputenc}&#10;\usepackage{amsmath,amssymb}&#10;\usepackage{lmodern}&#10;\pagestyle{empty}&#10;\begin{document}&#10;$\rho \delta x$&#10;\end{document}&#10;"/>
  <p:tag name="IGUANATEXSIZE" val="21"/>
  <p:tag name="IGUANATEXCURSOR" val="177"/>
  <p:tag name="TRANSPARENCY" val="True"/>
  <p:tag name="FILENAME" val=""/>
  <p:tag name="LATEXENGINEID" val="1"/>
  <p:tag name="TEMPFOLDER" val="D:\temp\"/>
  <p:tag name="LATEXFORMHEIGHT" val="312"/>
  <p:tag name="LATEXFORMWIDTH" val="384"/>
  <p:tag name="LATEXFORMWRAP" val="True"/>
  <p:tag name="BITMAPVECTOR" val="1"/>
</p:tagLst>
</file>

<file path=ppt/tags/tag895.xml><?xml version="1.0" encoding="utf-8"?>
<p:tagLst xmlns:a="http://schemas.openxmlformats.org/drawingml/2006/main" xmlns:r="http://schemas.openxmlformats.org/officeDocument/2006/relationships" xmlns:p="http://schemas.openxmlformats.org/presentationml/2006/main">
  <p:tag name="OUTPUTDPI" val="1200"/>
  <p:tag name="ORIGINALHEIGHT" val="304.5425"/>
  <p:tag name="ORIGINALWIDTH" val="1386.944"/>
  <p:tag name="LATEXADDIN" val="\documentclass{article}&#10;\usepackage[T1]{fontenc}&#10;\usepackage[utf8]{inputenc}&#10;\usepackage{amsmath,amssymb}&#10;\usepackage{lmodern}&#10;\pagestyle{empty}&#10;\begin{document}&#10;\[&#10;T\delta x\left\{&#10;\frac{\partial^2 u}{\partial x^2}(x,t)+O(\delta x)&#10;\right\}&#10;\]&#10;\end{document}&#10;"/>
  <p:tag name="IGUANATEXSIZE" val="21"/>
  <p:tag name="IGUANATEXCURSOR" val="232"/>
  <p:tag name="TRANSPARENCY" val="True"/>
  <p:tag name="FILENAME" val=""/>
  <p:tag name="LATEXENGINEID" val="1"/>
  <p:tag name="TEMPFOLDER" val="D:\temp\"/>
  <p:tag name="LATEXFORMHEIGHT" val="312"/>
  <p:tag name="LATEXFORMWIDTH" val="384"/>
  <p:tag name="LATEXFORMWRAP" val="True"/>
  <p:tag name="BITMAPVECTOR" val="0"/>
</p:tagLst>
</file>

<file path=ppt/tags/tag896.xml><?xml version="1.0" encoding="utf-8"?>
<p:tagLst xmlns:a="http://schemas.openxmlformats.org/drawingml/2006/main" xmlns:r="http://schemas.openxmlformats.org/officeDocument/2006/relationships" xmlns:p="http://schemas.openxmlformats.org/presentationml/2006/main">
  <p:tag name="ORIGINALHEIGHT" val="15.11904"/>
  <p:tag name="ORIGINALWIDTH" val="102.0238"/>
  <p:tag name="LATEXADDIN" val="\documentclass{article}&#10;\usepackage[T1]{fontenc}&#10;\usepackage[utf8]{inputenc}&#10;\usepackage{amsmath,amssymb}&#10;\usepackage{lmodern}&#10;\pagestyle{empty}&#10;\begin{document}&#10;\[&#10;\rho\delta x \frac{\partial^2 u}{\partial t^2}(x,t)&#10;=T\delta x\left\{&#10;\frac{\partial^2 u}{\partial x^2}(x,t) + O(\delta x)&#10;\right\}&#10;\]&#10;\end{document}&#10;"/>
  <p:tag name="IGUANATEXSIZE" val="21"/>
  <p:tag name="IGUANATEXCURSOR" val="246"/>
  <p:tag name="TRANSPARENCY" val="True"/>
  <p:tag name="FILENAME" val=""/>
  <p:tag name="LATEXENGINEID" val="1"/>
  <p:tag name="TEMPFOLDER" val="D:\temp\"/>
  <p:tag name="LATEXFORMHEIGHT" val="312"/>
  <p:tag name="LATEXFORMWIDTH" val="384"/>
  <p:tag name="LATEXFORMWRAP" val="True"/>
  <p:tag name="BITMAPVECTOR" val="1"/>
</p:tagLst>
</file>

<file path=ppt/tags/tag897.xml><?xml version="1.0" encoding="utf-8"?>
<p:tagLst xmlns:a="http://schemas.openxmlformats.org/drawingml/2006/main" xmlns:r="http://schemas.openxmlformats.org/officeDocument/2006/relationships" xmlns:p="http://schemas.openxmlformats.org/presentationml/2006/main">
  <p:tag name="ORIGINALHEIGHT" val="18.15479"/>
  <p:tag name="ORIGINALWIDTH" val="74.04763"/>
  <p:tag name="LATEXADDIN" val="\documentclass{article}&#10;\usepackage[T1]{fontenc}&#10;\usepackage[utf8]{inputenc}&#10;\usepackage{amsmath,amssymb}&#10;\usepackage{lmodern}&#10;\pagestyle{empty}&#10;\begin{document}&#10;\[&#10;\frac{\partial^2 u}{\partial t^2}=c^2\frac{\partial^2 u}{\partial x^2}\qquad \left(c=\sqrt{\frac{T}{\rho}}\right)&#10;\]&#10;\end{document}&#10;"/>
  <p:tag name="IGUANATEXSIZE" val="21"/>
  <p:tag name="IGUANATEXCURSOR" val="277"/>
  <p:tag name="TRANSPARENCY" val="True"/>
  <p:tag name="FILENAME" val=""/>
  <p:tag name="LATEXENGINEID" val="1"/>
  <p:tag name="TEMPFOLDER" val="D:\temp\"/>
  <p:tag name="LATEXFORMHEIGHT" val="312"/>
  <p:tag name="LATEXFORMWIDTH" val="384"/>
  <p:tag name="LATEXFORMWRAP" val="True"/>
  <p:tag name="BITMAPVECTOR" val="1"/>
</p:tagLst>
</file>

<file path=ppt/tags/tag898.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LATEXADDIN" val="\documentclass{article}&#10;\usepackage[T1]{fontenc}&#10;\usepackage[utf8]{inputenc}&#10;\usepackage{amsmath,amssymb}&#10;\usepackage{lmodern}&#10;\pagestyle{empty}&#10;\begin{document}&#10;\[&#10;\frac{\partial^2 u}{\partial t^2}=c^2\frac{\partial^2 u}{\partial x^2}\qquad \left(c=\sqrt{\frac{T}{\rho}}\right)&#10;\]&#10;\end{document}&#10;"/>
  <p:tag name="IGUANATEXSIZE" val="21"/>
  <p:tag name="IGUANATEXCURSOR" val="27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899.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9.xml><?xml version="1.0" encoding="utf-8"?>
<p:tagLst xmlns:a="http://schemas.openxmlformats.org/drawingml/2006/main" xmlns:r="http://schemas.openxmlformats.org/officeDocument/2006/relationships" xmlns:p="http://schemas.openxmlformats.org/presentationml/2006/main">
  <p:tag name="ORIGINALHEIGHT" val="3.064516"/>
  <p:tag name="ORIGINALWIDTH" val="2.5"/>
  <p:tag name="EMFCHILD" val="True"/>
</p:tagLst>
</file>

<file path=ppt/tags/tag90.xml><?xml version="1.0" encoding="utf-8"?>
<p:tagLst xmlns:a="http://schemas.openxmlformats.org/drawingml/2006/main" xmlns:r="http://schemas.openxmlformats.org/officeDocument/2006/relationships" xmlns:p="http://schemas.openxmlformats.org/presentationml/2006/main">
  <p:tag name="ORIGINALHEIGHT" val="19.46427"/>
  <p:tag name="ORIGINALWIDTH" val="44.76193"/>
  <p:tag name="LATEXADDIN" val="\documentclass{article}&#10;\usepackage[T1]{fontenc}&#10;\usepackage[utf8]{inputenc}&#10;\usepackage{amsmath,amssymb}&#10;\usepackage{lmodern}&#10;\pagestyle{empty}&#10;\begin{document}&#10;\[&#10;\left\{&#10;\begin{aligned}&#10;&amp;\dot{x}=\epsilon\left(x-\frac{1}{3}x^3\right)-y\\&#10;&amp;\dot{y}=x&#10;\end{aligned}&#10;\right.&#10;\]&#10;&#10;\end{document}&#10;"/>
  <p:tag name="IGUANATEXSIZE" val="21"/>
  <p:tag name="IGUANATEXCURSOR" val="264"/>
  <p:tag name="TRANSPARENCY" val="True"/>
  <p:tag name="FILENAME" val=""/>
  <p:tag name="LATEXENGINEID" val="0"/>
  <p:tag name="TEMPFOLDER" val="e:\temp\"/>
  <p:tag name="LATEXFORMHEIGHT" val="312"/>
  <p:tag name="LATEXFORMWIDTH" val="384"/>
  <p:tag name="LATEXFORMWRAP" val="True"/>
  <p:tag name="BITMAPVECTOR" val="1"/>
</p:tagLst>
</file>

<file path=ppt/tags/tag900.xml><?xml version="1.0" encoding="utf-8"?>
<p:tagLst xmlns:a="http://schemas.openxmlformats.org/drawingml/2006/main" xmlns:r="http://schemas.openxmlformats.org/officeDocument/2006/relationships" xmlns:p="http://schemas.openxmlformats.org/presentationml/2006/main">
  <p:tag name="ORIGINALHEIGHT" val="2.678592"/>
  <p:tag name="ORIGINALWIDTH" val="2.916685"/>
  <p:tag name="EMFCHILD" val="True"/>
</p:tagLst>
</file>

<file path=ppt/tags/tag901.xml><?xml version="1.0" encoding="utf-8"?>
<p:tagLst xmlns:a="http://schemas.openxmlformats.org/drawingml/2006/main" xmlns:r="http://schemas.openxmlformats.org/officeDocument/2006/relationships" xmlns:p="http://schemas.openxmlformats.org/presentationml/2006/main">
  <p:tag name="ORIGINALHEIGHT" val="0.2380954"/>
  <p:tag name="ORIGINALWIDTH" val="9.166664"/>
  <p:tag name="EMFCHILD" val="True"/>
</p:tagLst>
</file>

<file path=ppt/tags/tag902.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903.xml><?xml version="1.0" encoding="utf-8"?>
<p:tagLst xmlns:a="http://schemas.openxmlformats.org/drawingml/2006/main" xmlns:r="http://schemas.openxmlformats.org/officeDocument/2006/relationships" xmlns:p="http://schemas.openxmlformats.org/presentationml/2006/main">
  <p:tag name="ORIGINALHEIGHT" val="3.750021"/>
  <p:tag name="ORIGINALWIDTH" val="1.785714"/>
  <p:tag name="EMFCHILD" val="True"/>
</p:tagLst>
</file>

<file path=ppt/tags/tag904.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905.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8"/>
  <p:tag name="EMFCHILD" val="True"/>
</p:tagLst>
</file>

<file path=ppt/tags/tag906.xml><?xml version="1.0" encoding="utf-8"?>
<p:tagLst xmlns:a="http://schemas.openxmlformats.org/drawingml/2006/main" xmlns:r="http://schemas.openxmlformats.org/officeDocument/2006/relationships" xmlns:p="http://schemas.openxmlformats.org/presentationml/2006/main">
  <p:tag name="ORIGINALHEIGHT" val="2.678592"/>
  <p:tag name="ORIGINALWIDTH" val="2.202399"/>
  <p:tag name="EMFCHILD" val="True"/>
</p:tagLst>
</file>

<file path=ppt/tags/tag907.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908.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909.xml><?xml version="1.0" encoding="utf-8"?>
<p:tagLst xmlns:a="http://schemas.openxmlformats.org/drawingml/2006/main" xmlns:r="http://schemas.openxmlformats.org/officeDocument/2006/relationships" xmlns:p="http://schemas.openxmlformats.org/presentationml/2006/main">
  <p:tag name="ORIGINALHEIGHT" val="2.738097"/>
  <p:tag name="ORIGINALWIDTH" val="1.785714"/>
  <p:tag name="EMFCHILD" val="True"/>
</p:tagLst>
</file>

<file path=ppt/tags/tag91.xml><?xml version="1.0" encoding="utf-8"?>
<p:tagLst xmlns:a="http://schemas.openxmlformats.org/drawingml/2006/main" xmlns:r="http://schemas.openxmlformats.org/officeDocument/2006/relationships" xmlns:p="http://schemas.openxmlformats.org/presentationml/2006/main">
  <p:tag name="ORIGINALHEIGHT" val="10.65475"/>
  <p:tag name="ORIGINALWIDTH" val="57.20242"/>
  <p:tag name="LATEXADDIN" val="\documentclass{article}&#10;\usepackage[T1]{fontenc}&#10;\usepackage[utf8]{inputenc}&#10;\usepackage{amsmath,amssymb}&#10;\usepackage{lmodern}&#10;\pagestyle{empty}&#10;\begin{document}&#10;\[&#10;\frac{d^2\bar{x}}{d\tau^2}-\bar{\epsilon}(1-a\bar{x}^2)\frac{d\bar{x}}{d\tau}+k\bar{x}=0&#10;\]&#10;&#10;&#10;\end{document}&#10;"/>
  <p:tag name="IGUANATEXSIZE" val="21"/>
  <p:tag name="IGUANATEXCURSOR" val="192"/>
  <p:tag name="TRANSPARENCY" val="True"/>
  <p:tag name="FILENAME" val=""/>
  <p:tag name="LATEXENGINEID" val="1"/>
  <p:tag name="TEMPFOLDER" val="e:\temp\"/>
  <p:tag name="LATEXFORMHEIGHT" val="312"/>
  <p:tag name="LATEXFORMWIDTH" val="384"/>
  <p:tag name="LATEXFORMWRAP" val="True"/>
  <p:tag name="BITMAPVECTOR" val="1"/>
</p:tagLst>
</file>

<file path=ppt/tags/tag910.xml><?xml version="1.0" encoding="utf-8"?>
<p:tagLst xmlns:a="http://schemas.openxmlformats.org/drawingml/2006/main" xmlns:r="http://schemas.openxmlformats.org/officeDocument/2006/relationships" xmlns:p="http://schemas.openxmlformats.org/presentationml/2006/main">
  <p:tag name="ORIGINALHEIGHT" val="2.678592"/>
  <p:tag name="ORIGINALWIDTH" val="2.97619"/>
  <p:tag name="EMFCHILD" val="True"/>
</p:tagLst>
</file>

<file path=ppt/tags/tag911.xml><?xml version="1.0" encoding="utf-8"?>
<p:tagLst xmlns:a="http://schemas.openxmlformats.org/drawingml/2006/main" xmlns:r="http://schemas.openxmlformats.org/officeDocument/2006/relationships" xmlns:p="http://schemas.openxmlformats.org/presentationml/2006/main">
  <p:tag name="ORIGINALHEIGHT" val="0.2380954"/>
  <p:tag name="ORIGINALWIDTH" val="9.10716"/>
  <p:tag name="EMFCHILD" val="True"/>
</p:tagLst>
</file>

<file path=ppt/tags/tag912.xml><?xml version="1.0" encoding="utf-8"?>
<p:tagLst xmlns:a="http://schemas.openxmlformats.org/drawingml/2006/main" xmlns:r="http://schemas.openxmlformats.org/officeDocument/2006/relationships" xmlns:p="http://schemas.openxmlformats.org/presentationml/2006/main">
  <p:tag name="ORIGINALHEIGHT" val="4.345259"/>
  <p:tag name="ORIGINALWIDTH" val="2.97619"/>
  <p:tag name="EMFCHILD" val="True"/>
</p:tagLst>
</file>

<file path=ppt/tags/tag913.xml><?xml version="1.0" encoding="utf-8"?>
<p:tagLst xmlns:a="http://schemas.openxmlformats.org/drawingml/2006/main" xmlns:r="http://schemas.openxmlformats.org/officeDocument/2006/relationships" xmlns:p="http://schemas.openxmlformats.org/presentationml/2006/main">
  <p:tag name="ORIGINALHEIGHT" val="2.619049"/>
  <p:tag name="ORIGINALWIDTH" val="2.797637"/>
  <p:tag name="EMFCHILD" val="True"/>
</p:tagLst>
</file>

<file path=ppt/tags/tag914.xml><?xml version="1.0" encoding="utf-8"?>
<p:tagLst xmlns:a="http://schemas.openxmlformats.org/drawingml/2006/main" xmlns:r="http://schemas.openxmlformats.org/officeDocument/2006/relationships" xmlns:p="http://schemas.openxmlformats.org/presentationml/2006/main">
  <p:tag name="ORIGINALHEIGHT" val="2.738097"/>
  <p:tag name="ORIGINALWIDTH" val="1.726209"/>
  <p:tag name="EMFCHILD" val="True"/>
</p:tagLst>
</file>

<file path=ppt/tags/tag915.xml><?xml version="1.0" encoding="utf-8"?>
<p:tagLst xmlns:a="http://schemas.openxmlformats.org/drawingml/2006/main" xmlns:r="http://schemas.openxmlformats.org/officeDocument/2006/relationships" xmlns:p="http://schemas.openxmlformats.org/presentationml/2006/main">
  <p:tag name="ORIGINALHEIGHT" val="17.6786"/>
  <p:tag name="ORIGINALWIDTH" val="2.97619"/>
  <p:tag name="EMFCHILD" val="True"/>
</p:tagLst>
</file>

<file path=ppt/tags/tag916.xml><?xml version="1.0" encoding="utf-8"?>
<p:tagLst xmlns:a="http://schemas.openxmlformats.org/drawingml/2006/main" xmlns:r="http://schemas.openxmlformats.org/officeDocument/2006/relationships" xmlns:p="http://schemas.openxmlformats.org/presentationml/2006/main">
  <p:tag name="ORIGINALHEIGHT" val="2.678592"/>
  <p:tag name="ORIGINALWIDTH" val="2.202399"/>
  <p:tag name="EMFCHILD" val="True"/>
</p:tagLst>
</file>

<file path=ppt/tags/tag917.xml><?xml version="1.0" encoding="utf-8"?>
<p:tagLst xmlns:a="http://schemas.openxmlformats.org/drawingml/2006/main" xmlns:r="http://schemas.openxmlformats.org/officeDocument/2006/relationships" xmlns:p="http://schemas.openxmlformats.org/presentationml/2006/main">
  <p:tag name="ORIGINALHEIGHT" val="1.369067"/>
  <p:tag name="ORIGINALWIDTH" val="3.750018"/>
  <p:tag name="EMFCHILD" val="True"/>
</p:tagLst>
</file>

<file path=ppt/tags/tag918.xml><?xml version="1.0" encoding="utf-8"?>
<p:tagLst xmlns:a="http://schemas.openxmlformats.org/drawingml/2006/main" xmlns:r="http://schemas.openxmlformats.org/officeDocument/2006/relationships" xmlns:p="http://schemas.openxmlformats.org/presentationml/2006/main">
  <p:tag name="ORIGINALHEIGHT" val="17.6786"/>
  <p:tag name="ORIGINALWIDTH" val="5.178588"/>
  <p:tag name="EMFCHILD" val="True"/>
</p:tagLst>
</file>

<file path=ppt/tags/tag919.xml><?xml version="1.0" encoding="utf-8"?>
<p:tagLst xmlns:a="http://schemas.openxmlformats.org/drawingml/2006/main" xmlns:r="http://schemas.openxmlformats.org/officeDocument/2006/relationships" xmlns:p="http://schemas.openxmlformats.org/presentationml/2006/main">
  <p:tag name="ORIGINALHEIGHT" val="0.2380954"/>
  <p:tag name="ORIGINALWIDTH" val="5.476189"/>
  <p:tag name="EMFCHILD" val="True"/>
</p:tagLst>
</file>

<file path=ppt/tags/tag92.xml><?xml version="1.0" encoding="utf-8"?>
<p:tagLst xmlns:a="http://schemas.openxmlformats.org/drawingml/2006/main" xmlns:r="http://schemas.openxmlformats.org/officeDocument/2006/relationships" xmlns:p="http://schemas.openxmlformats.org/presentationml/2006/main">
  <p:tag name="ORIGINALHEIGHT" val="5.535732"/>
  <p:tag name="ORIGINALWIDTH" val="37.26194"/>
  <p:tag name="LATEXADDIN" val="\documentclass{article}&#10;\usepackage[T1]{fontenc}&#10;\usepackage[utf8]{inputenc}&#10;\usepackage{amsmath,amssymb}&#10;\usepackage{lmodern}&#10;\pagestyle{empty}&#10;\begin{document}&#10;$z = x -x^3/3 -\dot{x}/\epsilon$&#10;\end{document}&#10;"/>
  <p:tag name="IGUANATEXSIZE" val="21"/>
  <p:tag name="IGUANATEXCURSOR" val="193"/>
  <p:tag name="TRANSPARENCY" val="True"/>
  <p:tag name="FILENAME" val=""/>
  <p:tag name="LATEXENGINEID" val="0"/>
  <p:tag name="TEMPFOLDER" val="e:\temp\"/>
  <p:tag name="LATEXFORMHEIGHT" val="312"/>
  <p:tag name="LATEXFORMWIDTH" val="384"/>
  <p:tag name="LATEXFORMWRAP" val="True"/>
  <p:tag name="BITMAPVECTOR" val="1"/>
</p:tagLst>
</file>

<file path=ppt/tags/tag920.xml><?xml version="1.0" encoding="utf-8"?>
<p:tagLst xmlns:a="http://schemas.openxmlformats.org/drawingml/2006/main" xmlns:r="http://schemas.openxmlformats.org/officeDocument/2006/relationships" xmlns:p="http://schemas.openxmlformats.org/presentationml/2006/main">
  <p:tag name="ORIGINALHEIGHT" val="3.988116"/>
  <p:tag name="ORIGINALWIDTH" val="3.869065"/>
  <p:tag name="EMFCHILD" val="True"/>
</p:tagLst>
</file>

<file path=ppt/tags/tag921.xml><?xml version="1.0" encoding="utf-8"?>
<p:tagLst xmlns:a="http://schemas.openxmlformats.org/drawingml/2006/main" xmlns:r="http://schemas.openxmlformats.org/officeDocument/2006/relationships" xmlns:p="http://schemas.openxmlformats.org/presentationml/2006/main">
  <p:tag name="ORIGINALHEIGHT" val="0.2380954"/>
  <p:tag name="ORIGINALWIDTH" val="4.10716"/>
  <p:tag name="EMFCHILD" val="True"/>
</p:tagLst>
</file>

<file path=ppt/tags/tag922.xml><?xml version="1.0" encoding="utf-8"?>
<p:tagLst xmlns:a="http://schemas.openxmlformats.org/drawingml/2006/main" xmlns:r="http://schemas.openxmlformats.org/officeDocument/2006/relationships" xmlns:p="http://schemas.openxmlformats.org/presentationml/2006/main">
  <p:tag name="ORIGINALHEIGHT" val="3.869068"/>
  <p:tag name="ORIGINALWIDTH" val="2.738094"/>
  <p:tag name="EMFCHILD" val="True"/>
</p:tagLst>
</file>

<file path=ppt/tags/tag923.xml><?xml version="1.0" encoding="utf-8"?>
<p:tagLst xmlns:a="http://schemas.openxmlformats.org/drawingml/2006/main" xmlns:r="http://schemas.openxmlformats.org/officeDocument/2006/relationships" xmlns:p="http://schemas.openxmlformats.org/presentationml/2006/main">
  <p:tag name="ORIGINALHEIGHT" val="17.6786"/>
  <p:tag name="ORIGINALWIDTH" val="2.916685"/>
  <p:tag name="EMFCHILD" val="True"/>
</p:tagLst>
</file>

<file path=ppt/tags/tag924.xml><?xml version="1.0" encoding="utf-8"?>
<p:tagLst xmlns:a="http://schemas.openxmlformats.org/drawingml/2006/main" xmlns:r="http://schemas.openxmlformats.org/officeDocument/2006/relationships" xmlns:p="http://schemas.openxmlformats.org/presentationml/2006/main">
  <p:tag name="ORIGINALHEIGHT" val="4.047618"/>
  <p:tag name="ORIGINALWIDTH" val="2.67859"/>
  <p:tag name="LATEXADDIN" val="\documentclass{article}&#10;\usepackage[T1]{fontenc}&#10;\usepackage[utf8]{inputenc}&#10;\usepackage{amsmath,amssymb}&#10;\usepackage{lmodern}&#10;\pagestyle{empty}&#10;\begin{document}&#10;\[&#10;\rho\delta x \frac{\partial^2 u}{\partial t^2}(x,t)&#10;=T\delta x\left\{&#10;\frac{\partial^2 u}{\partial x^2}(x,t) + O(\delta x)&#10;\right\}&#10;\]&#10;\end{document}&#10;"/>
  <p:tag name="IGUANATEXSIZE" val="21"/>
  <p:tag name="IGUANATEXCURSOR" val="246"/>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925.xml><?xml version="1.0" encoding="utf-8"?>
<p:tagLst xmlns:a="http://schemas.openxmlformats.org/drawingml/2006/main" xmlns:r="http://schemas.openxmlformats.org/officeDocument/2006/relationships" xmlns:p="http://schemas.openxmlformats.org/presentationml/2006/main">
  <p:tag name="ORIGINALHEIGHT" val="4.404761"/>
  <p:tag name="ORIGINALWIDTH" val="2.321447"/>
  <p:tag name="EMFCHILD" val="True"/>
</p:tagLst>
</file>

<file path=ppt/tags/tag926.xml><?xml version="1.0" encoding="utf-8"?>
<p:tagLst xmlns:a="http://schemas.openxmlformats.org/drawingml/2006/main" xmlns:r="http://schemas.openxmlformats.org/officeDocument/2006/relationships" xmlns:p="http://schemas.openxmlformats.org/presentationml/2006/main">
  <p:tag name="ORIGINALHEIGHT" val="2.738094"/>
  <p:tag name="ORIGINALWIDTH" val="2.797637"/>
  <p:tag name="EMFCHILD" val="True"/>
</p:tagLst>
</file>

<file path=ppt/tags/tag927.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928.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929.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2"/>
  <p:tag name="EMFCHILD" val="True"/>
</p:tagLst>
</file>

<file path=ppt/tags/tag93.xml><?xml version="1.0" encoding="utf-8"?>
<p:tagLst xmlns:a="http://schemas.openxmlformats.org/drawingml/2006/main" xmlns:r="http://schemas.openxmlformats.org/officeDocument/2006/relationships" xmlns:p="http://schemas.openxmlformats.org/presentationml/2006/main">
  <p:tag name="ORIGINALHEIGHT" val="21.30952"/>
  <p:tag name="ORIGINALWIDTH" val="43.9286"/>
  <p:tag name="LATEXADDIN" val="\documentclass{article}&#10;\usepackage[T1]{fontenc}&#10;\usepackage[utf8]{inputenc}&#10;\usepackage{amsmath,amssymb}&#10;\usepackage{lmodern}&#10;\pagestyle{empty}&#10;\begin{document}&#10;\[&#10;\left\{&#10;\begin{aligned}&#10;\dot{x} &amp; = \epsilon\left(x-\frac{1}{3}x^3 - z\right)\\&#10;\dot{z} &amp; = \frac{x}{\epsilon}&#10;\end{aligned}&#10;\right.&#10;\]&#10;\end{document}&#10;"/>
  <p:tag name="IGUANATEXSIZE" val="21"/>
  <p:tag name="IGUANATEXCURSOR" val="300"/>
  <p:tag name="TRANSPARENCY" val="True"/>
  <p:tag name="FILENAME" val=""/>
  <p:tag name="LATEXENGINEID" val="0"/>
  <p:tag name="TEMPFOLDER" val="e:\temp\"/>
  <p:tag name="LATEXFORMHEIGHT" val="312"/>
  <p:tag name="LATEXFORMWIDTH" val="384"/>
  <p:tag name="LATEXFORMWRAP" val="True"/>
  <p:tag name="BITMAPVECTOR" val="1"/>
</p:tagLst>
</file>

<file path=ppt/tags/tag930.xml><?xml version="1.0" encoding="utf-8"?>
<p:tagLst xmlns:a="http://schemas.openxmlformats.org/drawingml/2006/main" xmlns:r="http://schemas.openxmlformats.org/officeDocument/2006/relationships" xmlns:p="http://schemas.openxmlformats.org/presentationml/2006/main">
  <p:tag name="ORIGINALHEIGHT" val="0.2976377"/>
  <p:tag name="ORIGINALWIDTH" val="9.047616"/>
  <p:tag name="EMFCHILD" val="True"/>
</p:tagLst>
</file>

<file path=ppt/tags/tag931.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932.xml><?xml version="1.0" encoding="utf-8"?>
<p:tagLst xmlns:a="http://schemas.openxmlformats.org/drawingml/2006/main" xmlns:r="http://schemas.openxmlformats.org/officeDocument/2006/relationships" xmlns:p="http://schemas.openxmlformats.org/presentationml/2006/main">
  <p:tag name="ORIGINALHEIGHT" val="3.92857"/>
  <p:tag name="ORIGINALWIDTH" val="1.785714"/>
  <p:tag name="EMFCHILD" val="True"/>
</p:tagLst>
</file>

<file path=ppt/tags/tag933.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934.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35.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936.xml><?xml version="1.0" encoding="utf-8"?>
<p:tagLst xmlns:a="http://schemas.openxmlformats.org/drawingml/2006/main" xmlns:r="http://schemas.openxmlformats.org/officeDocument/2006/relationships" xmlns:p="http://schemas.openxmlformats.org/presentationml/2006/main">
  <p:tag name="ORIGINALHEIGHT" val="1.845256"/>
  <p:tag name="ORIGINALWIDTH" val="0.6547804"/>
  <p:tag name="EMFCHILD" val="True"/>
</p:tagLst>
</file>

<file path=ppt/tags/tag937.xml><?xml version="1.0" encoding="utf-8"?>
<p:tagLst xmlns:a="http://schemas.openxmlformats.org/drawingml/2006/main" xmlns:r="http://schemas.openxmlformats.org/officeDocument/2006/relationships" xmlns:p="http://schemas.openxmlformats.org/presentationml/2006/main">
  <p:tag name="ORIGINALHEIGHT" val="3.869065"/>
  <p:tag name="ORIGINALWIDTH" val="1.785714"/>
  <p:tag name="EMFCHILD" val="True"/>
</p:tagLst>
</file>

<file path=ppt/tags/tag938.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39.xml><?xml version="1.0" encoding="utf-8"?>
<p:tagLst xmlns:a="http://schemas.openxmlformats.org/drawingml/2006/main" xmlns:r="http://schemas.openxmlformats.org/officeDocument/2006/relationships" xmlns:p="http://schemas.openxmlformats.org/presentationml/2006/main">
  <p:tag name="ORIGINALHEIGHT" val="1.488114"/>
  <p:tag name="ORIGINALWIDTH" val="3.750018"/>
  <p:tag name="EMFCHILD" val="True"/>
</p:tagLst>
</file>

<file path=ppt/tags/tag94.xml><?xml version="1.0" encoding="utf-8"?>
<p:tagLst xmlns:a="http://schemas.openxmlformats.org/drawingml/2006/main" xmlns:r="http://schemas.openxmlformats.org/officeDocument/2006/relationships" xmlns:p="http://schemas.openxmlformats.org/presentationml/2006/main">
  <p:tag name="OUTPUTDPI" val="1200"/>
  <p:tag name="ORIGINALHEIGHT" val="123.7346"/>
  <p:tag name="ORIGINALWIDTH" val="344.9568"/>
  <p:tag name="LATEXADDIN" val="\documentclass{article}&#10;\usepackage[T1]{fontenc}&#10;\usepackage[utf8]{inputenc}&#10;\usepackage{amsmath,amssymb}&#10;\usepackage{lmodern}&#10;\pagestyle{empty}&#10;\begin{document}&#10;$\lvert x \rvert = 1$&#10;\end{document}&#10;"/>
  <p:tag name="IGUANATEXSIZE" val="21"/>
  <p:tag name="IGUANATEXCURSOR" val="183"/>
  <p:tag name="TRANSPARENCY" val="True"/>
  <p:tag name="FILENAME" val=""/>
  <p:tag name="LATEXENGINEID" val="0"/>
  <p:tag name="TEMPFOLDER" val="e:\temp\"/>
  <p:tag name="LATEXFORMHEIGHT" val="312"/>
  <p:tag name="LATEXFORMWIDTH" val="384"/>
  <p:tag name="LATEXFORMWRAP" val="True"/>
  <p:tag name="BITMAPVECTOR" val="0"/>
</p:tagLst>
</file>

<file path=ppt/tags/tag940.xml><?xml version="1.0" encoding="utf-8"?>
<p:tagLst xmlns:a="http://schemas.openxmlformats.org/drawingml/2006/main" xmlns:r="http://schemas.openxmlformats.org/officeDocument/2006/relationships" xmlns:p="http://schemas.openxmlformats.org/presentationml/2006/main">
  <p:tag name="ORIGINALHEIGHT" val="4.166666"/>
  <p:tag name="ORIGINALWIDTH" val="3.869065"/>
  <p:tag name="EMFCHILD" val="True"/>
</p:tagLst>
</file>

<file path=ppt/tags/tag941.xml><?xml version="1.0" encoding="utf-8"?>
<p:tagLst xmlns:a="http://schemas.openxmlformats.org/drawingml/2006/main" xmlns:r="http://schemas.openxmlformats.org/officeDocument/2006/relationships" xmlns:p="http://schemas.openxmlformats.org/presentationml/2006/main">
  <p:tag name="ORIGINALHEIGHT" val="4.404761"/>
  <p:tag name="ORIGINALWIDTH" val="2.321447"/>
  <p:tag name="EMFCHILD" val="True"/>
</p:tagLst>
</file>

<file path=ppt/tags/tag942.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943.xml><?xml version="1.0" encoding="utf-8"?>
<p:tagLst xmlns:a="http://schemas.openxmlformats.org/drawingml/2006/main" xmlns:r="http://schemas.openxmlformats.org/officeDocument/2006/relationships" xmlns:p="http://schemas.openxmlformats.org/presentationml/2006/main">
  <p:tag name="ORIGINALHEIGHT" val="14.7619"/>
  <p:tag name="ORIGINALWIDTH" val="2.797637"/>
  <p:tag name="EMFCHILD" val="True"/>
</p:tagLst>
</file>

<file path=ppt/tags/tag944.xml><?xml version="1.0" encoding="utf-8"?>
<p:tagLst xmlns:a="http://schemas.openxmlformats.org/drawingml/2006/main" xmlns:r="http://schemas.openxmlformats.org/officeDocument/2006/relationships" xmlns:p="http://schemas.openxmlformats.org/presentationml/2006/main">
  <p:tag name="ORIGINALHEIGHT" val="4.583351"/>
  <p:tag name="ORIGINALWIDTH" val="2.97619"/>
  <p:tag name="EMFCHILD" val="True"/>
</p:tagLst>
</file>

<file path=ppt/tags/tag945.xml><?xml version="1.0" encoding="utf-8"?>
<p:tagLst xmlns:a="http://schemas.openxmlformats.org/drawingml/2006/main" xmlns:r="http://schemas.openxmlformats.org/officeDocument/2006/relationships" xmlns:p="http://schemas.openxmlformats.org/presentationml/2006/main">
  <p:tag name="ORIGINALHEIGHT" val="2.857142"/>
  <p:tag name="ORIGINALWIDTH" val="1.785714"/>
  <p:tag name="EMFCHILD" val="True"/>
</p:tagLst>
</file>

<file path=ppt/tags/tag946.xml><?xml version="1.0" encoding="utf-8"?>
<p:tagLst xmlns:a="http://schemas.openxmlformats.org/drawingml/2006/main" xmlns:r="http://schemas.openxmlformats.org/officeDocument/2006/relationships" xmlns:p="http://schemas.openxmlformats.org/presentationml/2006/main">
  <p:tag name="ORIGINALHEIGHT" val="2.797637"/>
  <p:tag name="ORIGINALWIDTH" val="2.857142"/>
  <p:tag name="EMFCHILD" val="True"/>
</p:tagLst>
</file>

<file path=ppt/tags/tag947.xml><?xml version="1.0" encoding="utf-8"?>
<p:tagLst xmlns:a="http://schemas.openxmlformats.org/drawingml/2006/main" xmlns:r="http://schemas.openxmlformats.org/officeDocument/2006/relationships" xmlns:p="http://schemas.openxmlformats.org/presentationml/2006/main">
  <p:tag name="ORIGINALHEIGHT" val="0.2976377"/>
  <p:tag name="ORIGINALWIDTH" val="9.047616"/>
  <p:tag name="EMFCHILD" val="True"/>
</p:tagLst>
</file>

<file path=ppt/tags/tag948.xml><?xml version="1.0" encoding="utf-8"?>
<p:tagLst xmlns:a="http://schemas.openxmlformats.org/drawingml/2006/main" xmlns:r="http://schemas.openxmlformats.org/officeDocument/2006/relationships" xmlns:p="http://schemas.openxmlformats.org/presentationml/2006/main">
  <p:tag name="ORIGINALHEIGHT" val="4.523808"/>
  <p:tag name="ORIGINALWIDTH" val="2.97619"/>
  <p:tag name="EMFCHILD" val="True"/>
</p:tagLst>
</file>

<file path=ppt/tags/tag949.xml><?xml version="1.0" encoding="utf-8"?>
<p:tagLst xmlns:a="http://schemas.openxmlformats.org/drawingml/2006/main" xmlns:r="http://schemas.openxmlformats.org/officeDocument/2006/relationships" xmlns:p="http://schemas.openxmlformats.org/presentationml/2006/main">
  <p:tag name="ORIGINALHEIGHT" val="2.797637"/>
  <p:tag name="ORIGINALWIDTH" val="2.797637"/>
  <p:tag name="EMFCHILD" val="True"/>
</p:tagLst>
</file>

<file path=ppt/tags/tag95.xml><?xml version="1.0" encoding="utf-8"?>
<p:tagLst xmlns:a="http://schemas.openxmlformats.org/drawingml/2006/main" xmlns:r="http://schemas.openxmlformats.org/officeDocument/2006/relationships" xmlns:p="http://schemas.openxmlformats.org/presentationml/2006/main">
  <p:tag name="ORIGINALHEIGHT" val="4.226209"/>
  <p:tag name="ORIGINALWIDTH" val="1.547619"/>
  <p:tag name="LATEXADDIN" val="\documentclass{article}&#10;\usepackage[T1]{fontenc}&#10;\usepackage[utf8]{inputenc}&#10;\usepackage{amsmath,amssymb}&#10;\usepackage{lmodern}&#10;\pagestyle{empty}&#10;\begin{document}&#10;\[&#10;\left\{&#10;\begin{aligned}&#10;\dot{x} &amp; = \epsilon\left(x-\frac{1}{3}x^3 - z\right)\\&#10;\dot{z} &amp; = \frac{x}{\epsilon}&#10;\end{aligned}&#10;\right.&#10;\]&#10;\end{document}&#10;"/>
  <p:tag name="IGUANATEXSIZE" val="21"/>
  <p:tag name="IGUANATEXCURSOR" val="300"/>
  <p:tag name="TRANSPARENCY" val="True"/>
  <p:tag name="FILENAME" val=""/>
  <p:tag name="LATEXENGINEID" val="0"/>
  <p:tag name="TEMPFOLDER" val="e:\temp\"/>
  <p:tag name="LATEXFORMHEIGHT" val="312"/>
  <p:tag name="LATEXFORMWIDTH" val="384"/>
  <p:tag name="LATEXFORMWRAP" val="True"/>
  <p:tag name="BITMAPVECTOR" val="1"/>
  <p:tag name="EMFCHILD" val="True"/>
</p:tagLst>
</file>

<file path=ppt/tags/tag950.xml><?xml version="1.0" encoding="utf-8"?>
<p:tagLst xmlns:a="http://schemas.openxmlformats.org/drawingml/2006/main" xmlns:r="http://schemas.openxmlformats.org/officeDocument/2006/relationships" xmlns:p="http://schemas.openxmlformats.org/presentationml/2006/main">
  <p:tag name="ORIGINALHEIGHT" val="2.857142"/>
  <p:tag name="ORIGINALWIDTH" val="1.726209"/>
  <p:tag name="EMFCHILD" val="True"/>
</p:tagLst>
</file>

<file path=ppt/tags/tag951.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52.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953.xml><?xml version="1.0" encoding="utf-8"?>
<p:tagLst xmlns:a="http://schemas.openxmlformats.org/drawingml/2006/main" xmlns:r="http://schemas.openxmlformats.org/officeDocument/2006/relationships" xmlns:p="http://schemas.openxmlformats.org/presentationml/2006/main">
  <p:tag name="ORIGINALHEIGHT" val="1.845256"/>
  <p:tag name="ORIGINALWIDTH" val="0.6547804"/>
  <p:tag name="EMFCHILD" val="True"/>
</p:tagLst>
</file>

<file path=ppt/tags/tag954.xml><?xml version="1.0" encoding="utf-8"?>
<p:tagLst xmlns:a="http://schemas.openxmlformats.org/drawingml/2006/main" xmlns:r="http://schemas.openxmlformats.org/officeDocument/2006/relationships" xmlns:p="http://schemas.openxmlformats.org/presentationml/2006/main">
  <p:tag name="ORIGINALHEIGHT" val="3.869065"/>
  <p:tag name="ORIGINALWIDTH" val="1.785714"/>
  <p:tag name="EMFCHILD" val="True"/>
</p:tagLst>
</file>

<file path=ppt/tags/tag955.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56.xml><?xml version="1.0" encoding="utf-8"?>
<p:tagLst xmlns:a="http://schemas.openxmlformats.org/drawingml/2006/main" xmlns:r="http://schemas.openxmlformats.org/officeDocument/2006/relationships" xmlns:p="http://schemas.openxmlformats.org/presentationml/2006/main">
  <p:tag name="ORIGINALHEIGHT" val="4.10716"/>
  <p:tag name="ORIGINALWIDTH" val="3.750018"/>
  <p:tag name="EMFCHILD" val="True"/>
</p:tagLst>
</file>

<file path=ppt/tags/tag957.xml><?xml version="1.0" encoding="utf-8"?>
<p:tagLst xmlns:a="http://schemas.openxmlformats.org/drawingml/2006/main" xmlns:r="http://schemas.openxmlformats.org/officeDocument/2006/relationships" xmlns:p="http://schemas.openxmlformats.org/presentationml/2006/main">
  <p:tag name="ORIGINALHEIGHT" val="4.523808"/>
  <p:tag name="ORIGINALWIDTH" val="3.92857"/>
  <p:tag name="EMFCHILD" val="True"/>
</p:tagLst>
</file>

<file path=ppt/tags/tag958.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59.xml><?xml version="1.0" encoding="utf-8"?>
<p:tagLst xmlns:a="http://schemas.openxmlformats.org/drawingml/2006/main" xmlns:r="http://schemas.openxmlformats.org/officeDocument/2006/relationships" xmlns:p="http://schemas.openxmlformats.org/presentationml/2006/main">
  <p:tag name="ORIGINALHEIGHT" val="4.404761"/>
  <p:tag name="ORIGINALWIDTH" val="2.321447"/>
  <p:tag name="EMFCHILD" val="True"/>
</p:tagLst>
</file>

<file path=ppt/tags/tag96.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29"/>
  <p:tag name="EMFCHILD" val="True"/>
</p:tagLst>
</file>

<file path=ppt/tags/tag960.xml><?xml version="1.0" encoding="utf-8"?>
<p:tagLst xmlns:a="http://schemas.openxmlformats.org/drawingml/2006/main" xmlns:r="http://schemas.openxmlformats.org/officeDocument/2006/relationships" xmlns:p="http://schemas.openxmlformats.org/presentationml/2006/main">
  <p:tag name="ORIGINALHEIGHT" val="2.738094"/>
  <p:tag name="ORIGINALWIDTH" val="2.857142"/>
  <p:tag name="EMFCHILD" val="True"/>
</p:tagLst>
</file>

<file path=ppt/tags/tag961.xml><?xml version="1.0" encoding="utf-8"?>
<p:tagLst xmlns:a="http://schemas.openxmlformats.org/drawingml/2006/main" xmlns:r="http://schemas.openxmlformats.org/officeDocument/2006/relationships" xmlns:p="http://schemas.openxmlformats.org/presentationml/2006/main">
  <p:tag name="ORIGINALHEIGHT" val="6.130969"/>
  <p:tag name="ORIGINALWIDTH" val="1.309523"/>
  <p:tag name="EMFCHILD" val="True"/>
</p:tagLst>
</file>

<file path=ppt/tags/tag962.xml><?xml version="1.0" encoding="utf-8"?>
<p:tagLst xmlns:a="http://schemas.openxmlformats.org/drawingml/2006/main" xmlns:r="http://schemas.openxmlformats.org/officeDocument/2006/relationships" xmlns:p="http://schemas.openxmlformats.org/presentationml/2006/main">
  <p:tag name="ORIGINALHEIGHT" val="14.7619"/>
  <p:tag name="ORIGINALWIDTH" val="2.797637"/>
  <p:tag name="EMFCHILD" val="True"/>
</p:tagLst>
</file>

<file path=ppt/tags/tag963.xml><?xml version="1.0" encoding="utf-8"?>
<p:tagLst xmlns:a="http://schemas.openxmlformats.org/drawingml/2006/main" xmlns:r="http://schemas.openxmlformats.org/officeDocument/2006/relationships" xmlns:p="http://schemas.openxmlformats.org/presentationml/2006/main">
  <p:tag name="ORIGINALHEIGHT" val="4.583355"/>
  <p:tag name="ORIGINALWIDTH" val="2.976194"/>
  <p:tag name="LATEXADDIN" val="\documentclass{article}&#10;\usepackage[T1]{fontenc}&#10;\usepackage[utf8]{inputenc}&#10;\usepackage{amsmath,amssymb}&#10;\usepackage{lmodern}&#10;\pagestyle{empty}&#10;\begin{document}&#10;$\rho \delta x$&#10;\end{document}&#10;"/>
  <p:tag name="IGUANATEXSIZE" val="21"/>
  <p:tag name="IGUANATEXCURSOR" val="177"/>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964.xml><?xml version="1.0" encoding="utf-8"?>
<p:tagLst xmlns:a="http://schemas.openxmlformats.org/drawingml/2006/main" xmlns:r="http://schemas.openxmlformats.org/officeDocument/2006/relationships" xmlns:p="http://schemas.openxmlformats.org/presentationml/2006/main">
  <p:tag name="ORIGINALHEIGHT" val="5.000003"/>
  <p:tag name="ORIGINALWIDTH" val="2.619051"/>
  <p:tag name="EMFCHILD" val="True"/>
</p:tagLst>
</file>

<file path=ppt/tags/tag965.xml><?xml version="1.0" encoding="utf-8"?>
<p:tagLst xmlns:a="http://schemas.openxmlformats.org/drawingml/2006/main" xmlns:r="http://schemas.openxmlformats.org/officeDocument/2006/relationships" xmlns:p="http://schemas.openxmlformats.org/presentationml/2006/main">
  <p:tag name="ORIGINALHEIGHT" val="3.154783"/>
  <p:tag name="ORIGINALWIDTH" val="3.214289"/>
  <p:tag name="EMFCHILD" val="True"/>
</p:tagLst>
</file>

<file path=ppt/tags/tag966.xml><?xml version="1.0" encoding="utf-8"?>
<p:tagLst xmlns:a="http://schemas.openxmlformats.org/drawingml/2006/main" xmlns:r="http://schemas.openxmlformats.org/officeDocument/2006/relationships" xmlns:p="http://schemas.openxmlformats.org/presentationml/2006/main">
  <p:tag name="ORIGINALHEIGHT" val="18.15479"/>
  <p:tag name="ORIGINALWIDTH" val="74.04763"/>
  <p:tag name="LATEXADDIN" val="\documentclass{article}&#10;\usepackage[T1]{fontenc}&#10;\usepackage[utf8]{inputenc}&#10;\usepackage{amsmath,amssymb}&#10;\usepackage{lmodern}&#10;\pagestyle{empty}&#10;\begin{document}&#10;\[&#10;\frac{\partial^2 u}{\partial t^2}=c^2\frac{\partial^2 u}{\partial x^2}\qquad \left(c=\sqrt{\frac{T}{\rho}}\right)&#10;\]&#10;\end{document}&#10;"/>
  <p:tag name="IGUANATEXSIZE" val="21"/>
  <p:tag name="IGUANATEXCURSOR" val="277"/>
  <p:tag name="TRANSPARENCY" val="True"/>
  <p:tag name="FILENAME" val=""/>
  <p:tag name="LATEXENGINEID" val="1"/>
  <p:tag name="TEMPFOLDER" val="D:\temp\"/>
  <p:tag name="LATEXFORMHEIGHT" val="312"/>
  <p:tag name="LATEXFORMWIDTH" val="384"/>
  <p:tag name="LATEXFORMWRAP" val="True"/>
  <p:tag name="BITMAPVECTOR" val="1"/>
</p:tagLst>
</file>

<file path=ppt/tags/tag967.xml><?xml version="1.0" encoding="utf-8"?>
<p:tagLst xmlns:a="http://schemas.openxmlformats.org/drawingml/2006/main" xmlns:r="http://schemas.openxmlformats.org/officeDocument/2006/relationships" xmlns:p="http://schemas.openxmlformats.org/presentationml/2006/main">
  <p:tag name="ORIGINALHEIGHT" val="6.666675"/>
  <p:tag name="ORIGINALWIDTH" val="90.83334"/>
  <p:tag name="LATEXADDIN" val="\documentclass{article}&#10;\usepackage[T1]{fontenc}&#10;\usepackage[utf8]{inputenc}&#10;\usepackage{amsmath,amssymb}&#10;\usepackage{lmodern}&#10;\usepackage{xcolor}&#10;\pagestyle{empty}&#10;\begin{document}&#10;\[&#10;u(x,t) = \textcolor{red}{u_{\mathrm{fwd}}(x-ct)}+&#10;\textcolor{blue}{u_{\mathrm{back}}(x+ct)}&#10;\]&#10;\end{document}&#10;"/>
  <p:tag name="IGUANATEXSIZE" val="21"/>
  <p:tag name="IGUANATEXCURSOR" val="279"/>
  <p:tag name="TRANSPARENCY" val="True"/>
  <p:tag name="FILENAME" val=""/>
  <p:tag name="LATEXENGINEID" val="1"/>
  <p:tag name="TEMPFOLDER" val="D:\temp\"/>
  <p:tag name="LATEXFORMHEIGHT" val="312"/>
  <p:tag name="LATEXFORMWIDTH" val="384"/>
  <p:tag name="LATEXFORMWRAP" val="True"/>
  <p:tag name="BITMAPVECTOR" val="1"/>
</p:tagLst>
</file>

<file path=ppt/tags/tag968.xml><?xml version="1.0" encoding="utf-8"?>
<p:tagLst xmlns:a="http://schemas.openxmlformats.org/drawingml/2006/main" xmlns:r="http://schemas.openxmlformats.org/officeDocument/2006/relationships" xmlns:p="http://schemas.openxmlformats.org/presentationml/2006/main">
  <p:tag name="ORIGINALHEIGHT" val="7.500047"/>
  <p:tag name="ORIGINALWIDTH" val="78.39285"/>
  <p:tag name="LATEXADDIN" val="\documentclass{article}&#10;\usepackage[T1]{fontenc}&#10;\usepackage[utf8]{inputenc}&#10;\usepackage{amsmath,amssymb}&#10;\usepackage{lmodern}&#10;\pagestyle{empty}&#10;\begin{document}&#10;$c^2\{u''_{\mathrm{fwd}}(x-ct)+u''_{\mathrm{back}}(x+ct)\}$&#10;\end{document}&#10;"/>
  <p:tag name="IGUANATEXSIZE" val="21"/>
  <p:tag name="IGUANATEXCURSOR" val="221"/>
  <p:tag name="TRANSPARENCY" val="True"/>
  <p:tag name="FILENAME" val=""/>
  <p:tag name="LATEXENGINEID" val="1"/>
  <p:tag name="TEMPFOLDER" val="D:\temp\"/>
  <p:tag name="LATEXFORMHEIGHT" val="312"/>
  <p:tag name="LATEXFORMWIDTH" val="384"/>
  <p:tag name="LATEXFORMWRAP" val="True"/>
  <p:tag name="BITMAPVECTOR" val="1"/>
</p:tagLst>
</file>

<file path=ppt/tags/tag969.xml><?xml version="1.0" encoding="utf-8"?>
<p:tagLst xmlns:a="http://schemas.openxmlformats.org/drawingml/2006/main" xmlns:r="http://schemas.openxmlformats.org/officeDocument/2006/relationships" xmlns:p="http://schemas.openxmlformats.org/presentationml/2006/main">
  <p:tag name="ORIGINALHEIGHT" val="6.666675"/>
  <p:tag name="ORIGINALWIDTH" val="97.32142"/>
  <p:tag name="LATEXADDIN" val="\documentclass{article}&#10;\usepackage[T1]{fontenc}&#10;\usepackage[utf8]{inputenc}&#10;\usepackage{amsmath,amssymb}&#10;\usepackage{lmodern}&#10;\pagestyle{empty}&#10;\begin{document}&#10;$\cos(x-ct)+\cos(x+ct)=2\cos x\cos ct$&#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Lst>
</file>

<file path=ppt/tags/tag97.xml><?xml version="1.0" encoding="utf-8"?>
<p:tagLst xmlns:a="http://schemas.openxmlformats.org/drawingml/2006/main" xmlns:r="http://schemas.openxmlformats.org/officeDocument/2006/relationships" xmlns:p="http://schemas.openxmlformats.org/presentationml/2006/main">
  <p:tag name="ORIGINALHEIGHT" val="8.452381"/>
  <p:tag name="ORIGINALWIDTH" val="1.488114"/>
  <p:tag name="EMFCHILD" val="True"/>
</p:tagLst>
</file>

<file path=ppt/tags/tag970.xml><?xml version="1.0" encoding="utf-8"?>
<p:tagLst xmlns:a="http://schemas.openxmlformats.org/drawingml/2006/main" xmlns:r="http://schemas.openxmlformats.org/officeDocument/2006/relationships" xmlns:p="http://schemas.openxmlformats.org/presentationml/2006/main">
  <p:tag name="ORIGINALHEIGHT" val="3.035737"/>
  <p:tag name="ORIGINALWIDTH" val="2.202399"/>
  <p:tag name="LATEXADDIN" val="\documentclass{article}&#10;\usepackage[T1]{fontenc}&#10;\usepackage[utf8]{inputenc}&#10;\usepackage{amsmath,amssymb}&#10;\usepackage{lmodern}&#10;\pagestyle{empty}&#10;\begin{document}&#10;$\cos(x-ct)+\cos(x+ct)=2\cos x\cos ct$&#10;\end{document}&#10;"/>
  <p:tag name="IGUANATEXSIZE" val="21"/>
  <p:tag name="IGUANATEXCURSOR" val="200"/>
  <p:tag name="TRANSPARENCY" val="True"/>
  <p:tag name="FILENAME" val=""/>
  <p:tag name="LATEXENGINEID" val="1"/>
  <p:tag name="TEMPFOLDER" val="D:\temp\"/>
  <p:tag name="LATEXFORMHEIGHT" val="312"/>
  <p:tag name="LATEXFORMWIDTH" val="384"/>
  <p:tag name="LATEXFORMWRAP" val="True"/>
  <p:tag name="BITMAPVECTOR" val="1"/>
  <p:tag name="EMFCHILD" val="True"/>
</p:tagLst>
</file>

<file path=ppt/tags/tag971.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2"/>
  <p:tag name="EMFCHILD" val="True"/>
</p:tagLst>
</file>

<file path=ppt/tags/tag972.xml><?xml version="1.0" encoding="utf-8"?>
<p:tagLst xmlns:a="http://schemas.openxmlformats.org/drawingml/2006/main" xmlns:r="http://schemas.openxmlformats.org/officeDocument/2006/relationships" xmlns:p="http://schemas.openxmlformats.org/presentationml/2006/main">
  <p:tag name="ORIGINALHEIGHT" val="3.035737"/>
  <p:tag name="ORIGINALWIDTH" val="1.904761"/>
  <p:tag name="EMFCHILD" val="True"/>
</p:tagLst>
</file>

<file path=ppt/tags/tag973.xml><?xml version="1.0" encoding="utf-8"?>
<p:tagLst xmlns:a="http://schemas.openxmlformats.org/drawingml/2006/main" xmlns:r="http://schemas.openxmlformats.org/officeDocument/2006/relationships" xmlns:p="http://schemas.openxmlformats.org/presentationml/2006/main">
  <p:tag name="ORIGINALHEIGHT" val="6.666675"/>
  <p:tag name="ORIGINALWIDTH" val="1.369066"/>
  <p:tag name="EMFCHILD" val="True"/>
</p:tagLst>
</file>

<file path=ppt/tags/tag974.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2"/>
  <p:tag name="EMFCHILD" val="True"/>
</p:tagLst>
</file>

<file path=ppt/tags/tag975.xml><?xml version="1.0" encoding="utf-8"?>
<p:tagLst xmlns:a="http://schemas.openxmlformats.org/drawingml/2006/main" xmlns:r="http://schemas.openxmlformats.org/officeDocument/2006/relationships" xmlns:p="http://schemas.openxmlformats.org/presentationml/2006/main">
  <p:tag name="ORIGINALHEIGHT" val="0.2976382"/>
  <p:tag name="ORIGINALWIDTH" val="3.45238"/>
  <p:tag name="EMFCHILD" val="True"/>
</p:tagLst>
</file>

<file path=ppt/tags/tag976.xml><?xml version="1.0" encoding="utf-8"?>
<p:tagLst xmlns:a="http://schemas.openxmlformats.org/drawingml/2006/main" xmlns:r="http://schemas.openxmlformats.org/officeDocument/2006/relationships" xmlns:p="http://schemas.openxmlformats.org/presentationml/2006/main">
  <p:tag name="ORIGINALHEIGHT" val="3.035737"/>
  <p:tag name="ORIGINALWIDTH" val="2.261904"/>
  <p:tag name="EMFCHILD" val="True"/>
</p:tagLst>
</file>

<file path=ppt/tags/tag977.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ags/tag978.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979.xml><?xml version="1.0" encoding="utf-8"?>
<p:tagLst xmlns:a="http://schemas.openxmlformats.org/drawingml/2006/main" xmlns:r="http://schemas.openxmlformats.org/officeDocument/2006/relationships" xmlns:p="http://schemas.openxmlformats.org/presentationml/2006/main">
  <p:tag name="ORIGINALHEIGHT" val="4.46431"/>
  <p:tag name="ORIGINALWIDTH" val="3.809523"/>
  <p:tag name="EMFCHILD" val="True"/>
</p:tagLst>
</file>

<file path=ppt/tags/tag98.xml><?xml version="1.0" encoding="utf-8"?>
<p:tagLst xmlns:a="http://schemas.openxmlformats.org/drawingml/2006/main" xmlns:r="http://schemas.openxmlformats.org/officeDocument/2006/relationships" xmlns:p="http://schemas.openxmlformats.org/presentationml/2006/main">
  <p:tag name="ORIGINALHEIGHT" val="1.488114"/>
  <p:tag name="ORIGINALWIDTH" val="0.5357329"/>
  <p:tag name="EMFCHILD" val="True"/>
</p:tagLst>
</file>

<file path=ppt/tags/tag980.xml><?xml version="1.0" encoding="utf-8"?>
<p:tagLst xmlns:a="http://schemas.openxmlformats.org/drawingml/2006/main" xmlns:r="http://schemas.openxmlformats.org/officeDocument/2006/relationships" xmlns:p="http://schemas.openxmlformats.org/presentationml/2006/main">
  <p:tag name="ORIGINALHEIGHT" val="3.035737"/>
  <p:tag name="ORIGINALWIDTH" val="2.202399"/>
  <p:tag name="EMFCHILD" val="True"/>
</p:tagLst>
</file>

<file path=ppt/tags/tag981.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2"/>
  <p:tag name="EMFCHILD" val="True"/>
</p:tagLst>
</file>

<file path=ppt/tags/tag982.xml><?xml version="1.0" encoding="utf-8"?>
<p:tagLst xmlns:a="http://schemas.openxmlformats.org/drawingml/2006/main" xmlns:r="http://schemas.openxmlformats.org/officeDocument/2006/relationships" xmlns:p="http://schemas.openxmlformats.org/presentationml/2006/main">
  <p:tag name="ORIGINALHEIGHT" val="3.035737"/>
  <p:tag name="ORIGINALWIDTH" val="1.845256"/>
  <p:tag name="EMFCHILD" val="True"/>
</p:tagLst>
</file>

<file path=ppt/tags/tag983.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984.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2"/>
  <p:tag name="EMFCHILD" val="True"/>
</p:tagLst>
</file>

<file path=ppt/tags/tag985.xml><?xml version="1.0" encoding="utf-8"?>
<p:tagLst xmlns:a="http://schemas.openxmlformats.org/drawingml/2006/main" xmlns:r="http://schemas.openxmlformats.org/officeDocument/2006/relationships" xmlns:p="http://schemas.openxmlformats.org/presentationml/2006/main">
  <p:tag name="ORIGINALHEIGHT" val="4.46431"/>
  <p:tag name="ORIGINALWIDTH" val="3.750018"/>
  <p:tag name="EMFCHILD" val="True"/>
</p:tagLst>
</file>

<file path=ppt/tags/tag986.xml><?xml version="1.0" encoding="utf-8"?>
<p:tagLst xmlns:a="http://schemas.openxmlformats.org/drawingml/2006/main" xmlns:r="http://schemas.openxmlformats.org/officeDocument/2006/relationships" xmlns:p="http://schemas.openxmlformats.org/presentationml/2006/main">
  <p:tag name="ORIGINALHEIGHT" val="3.035737"/>
  <p:tag name="ORIGINALWIDTH" val="2.202399"/>
  <p:tag name="EMFCHILD" val="True"/>
</p:tagLst>
</file>

<file path=ppt/tags/tag987.xml><?xml version="1.0" encoding="utf-8"?>
<p:tagLst xmlns:a="http://schemas.openxmlformats.org/drawingml/2006/main" xmlns:r="http://schemas.openxmlformats.org/officeDocument/2006/relationships" xmlns:p="http://schemas.openxmlformats.org/presentationml/2006/main">
  <p:tag name="ORIGINALHEIGHT" val="4.226214"/>
  <p:tag name="ORIGINALWIDTH" val="1.785714"/>
  <p:tag name="EMFCHILD" val="True"/>
</p:tagLst>
</file>

<file path=ppt/tags/tag988.xml><?xml version="1.0" encoding="utf-8"?>
<p:tagLst xmlns:a="http://schemas.openxmlformats.org/drawingml/2006/main" xmlns:r="http://schemas.openxmlformats.org/officeDocument/2006/relationships" xmlns:p="http://schemas.openxmlformats.org/presentationml/2006/main">
  <p:tag name="ORIGINALHEIGHT" val="6.666675"/>
  <p:tag name="ORIGINALWIDTH" val="1.309523"/>
  <p:tag name="EMFCHILD" val="True"/>
</p:tagLst>
</file>

<file path=ppt/tags/tag989.xml><?xml version="1.0" encoding="utf-8"?>
<p:tagLst xmlns:a="http://schemas.openxmlformats.org/drawingml/2006/main" xmlns:r="http://schemas.openxmlformats.org/officeDocument/2006/relationships" xmlns:p="http://schemas.openxmlformats.org/presentationml/2006/main">
  <p:tag name="ORIGINALHEIGHT" val="1.547621"/>
  <p:tag name="ORIGINALWIDTH" val="3.750018"/>
  <p:tag name="EMFCHILD" val="True"/>
</p:tagLst>
</file>

<file path=ppt/tags/tag99.xml><?xml version="1.0" encoding="utf-8"?>
<p:tagLst xmlns:a="http://schemas.openxmlformats.org/drawingml/2006/main" xmlns:r="http://schemas.openxmlformats.org/officeDocument/2006/relationships" xmlns:p="http://schemas.openxmlformats.org/presentationml/2006/main">
  <p:tag name="ORIGINALHEIGHT" val="4.226209"/>
  <p:tag name="ORIGINALWIDTH" val="1.547619"/>
  <p:tag name="EMFCHILD" val="True"/>
</p:tagLst>
</file>

<file path=ppt/tags/tag990.xml><?xml version="1.0" encoding="utf-8"?>
<p:tagLst xmlns:a="http://schemas.openxmlformats.org/drawingml/2006/main" xmlns:r="http://schemas.openxmlformats.org/officeDocument/2006/relationships" xmlns:p="http://schemas.openxmlformats.org/presentationml/2006/main">
  <p:tag name="ORIGINALHEIGHT" val="4.46431"/>
  <p:tag name="ORIGINALWIDTH" val="2.261904"/>
  <p:tag name="EMFCHILD" val="True"/>
</p:tagLst>
</file>

<file path=ppt/tags/tag991.xml><?xml version="1.0" encoding="utf-8"?>
<p:tagLst xmlns:a="http://schemas.openxmlformats.org/drawingml/2006/main" xmlns:r="http://schemas.openxmlformats.org/officeDocument/2006/relationships" xmlns:p="http://schemas.openxmlformats.org/presentationml/2006/main">
  <p:tag name="ORIGINALHEIGHT" val="3.035737"/>
  <p:tag name="ORIGINALWIDTH" val="2.142857"/>
  <p:tag name="EMFCHILD" val="True"/>
</p:tagLst>
</file>

<file path=ppt/tags/tag992.xml><?xml version="1.0" encoding="utf-8"?>
<p:tagLst xmlns:a="http://schemas.openxmlformats.org/drawingml/2006/main" xmlns:r="http://schemas.openxmlformats.org/officeDocument/2006/relationships" xmlns:p="http://schemas.openxmlformats.org/presentationml/2006/main">
  <p:tag name="ORIGINALHEIGHT" val="3.035737"/>
  <p:tag name="ORIGINALWIDTH" val="2.499999"/>
  <p:tag name="EMFCHILD" val="True"/>
</p:tagLst>
</file>

<file path=ppt/tags/tag993.xml><?xml version="1.0" encoding="utf-8"?>
<p:tagLst xmlns:a="http://schemas.openxmlformats.org/drawingml/2006/main" xmlns:r="http://schemas.openxmlformats.org/officeDocument/2006/relationships" xmlns:p="http://schemas.openxmlformats.org/presentationml/2006/main">
  <p:tag name="ORIGINALHEIGHT" val="3.035737"/>
  <p:tag name="ORIGINALWIDTH" val="1.845256"/>
  <p:tag name="EMFCHILD" val="True"/>
</p:tagLst>
</file>

<file path=ppt/tags/tag994.xml><?xml version="1.0" encoding="utf-8"?>
<p:tagLst xmlns:a="http://schemas.openxmlformats.org/drawingml/2006/main" xmlns:r="http://schemas.openxmlformats.org/officeDocument/2006/relationships" xmlns:p="http://schemas.openxmlformats.org/presentationml/2006/main">
  <p:tag name="ORIGINALHEIGHT" val="3.035737"/>
  <p:tag name="ORIGINALWIDTH" val="2.857142"/>
  <p:tag name="EMFCHILD" val="True"/>
</p:tagLst>
</file>

<file path=ppt/tags/tag995.xml><?xml version="1.0" encoding="utf-8"?>
<p:tagLst xmlns:a="http://schemas.openxmlformats.org/drawingml/2006/main" xmlns:r="http://schemas.openxmlformats.org/officeDocument/2006/relationships" xmlns:p="http://schemas.openxmlformats.org/presentationml/2006/main">
  <p:tag name="ORIGINALHEIGHT" val="3.035737"/>
  <p:tag name="ORIGINALWIDTH" val="2.202399"/>
  <p:tag name="EMFCHILD" val="True"/>
</p:tagLst>
</file>

<file path=ppt/tags/tag996.xml><?xml version="1.0" encoding="utf-8"?>
<p:tagLst xmlns:a="http://schemas.openxmlformats.org/drawingml/2006/main" xmlns:r="http://schemas.openxmlformats.org/officeDocument/2006/relationships" xmlns:p="http://schemas.openxmlformats.org/presentationml/2006/main">
  <p:tag name="ORIGINALHEIGHT" val="3.035737"/>
  <p:tag name="ORIGINALWIDTH" val="2.559542"/>
  <p:tag name="EMFCHILD" val="True"/>
</p:tagLst>
</file>

<file path=ppt/tags/tag997.xml><?xml version="1.0" encoding="utf-8"?>
<p:tagLst xmlns:a="http://schemas.openxmlformats.org/drawingml/2006/main" xmlns:r="http://schemas.openxmlformats.org/officeDocument/2006/relationships" xmlns:p="http://schemas.openxmlformats.org/presentationml/2006/main">
  <p:tag name="ORIGINALHEIGHT" val="3.035737"/>
  <p:tag name="ORIGINALWIDTH" val="1.845256"/>
  <p:tag name="EMFCHILD" val="True"/>
</p:tagLst>
</file>

<file path=ppt/tags/tag998.xml><?xml version="1.0" encoding="utf-8"?>
<p:tagLst xmlns:a="http://schemas.openxmlformats.org/drawingml/2006/main" xmlns:r="http://schemas.openxmlformats.org/officeDocument/2006/relationships" xmlns:p="http://schemas.openxmlformats.org/presentationml/2006/main">
  <p:tag name="ORIGINALHEIGHT" val="3.035737"/>
  <p:tag name="ORIGINALWIDTH" val="2.202399"/>
  <p:tag name="EMFCHILD" val="True"/>
</p:tagLst>
</file>

<file path=ppt/tags/tag999.xml><?xml version="1.0" encoding="utf-8"?>
<p:tagLst xmlns:a="http://schemas.openxmlformats.org/drawingml/2006/main" xmlns:r="http://schemas.openxmlformats.org/officeDocument/2006/relationships" xmlns:p="http://schemas.openxmlformats.org/presentationml/2006/main">
  <p:tag name="ORIGINALHEIGHT" val="4.226214"/>
  <p:tag name="ORIGINALWIDTH" val="1.726209"/>
  <p:tag name="EMFCHILD" val="True"/>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アース">
  <a:themeElements>
    <a:clrScheme name="アース">
      <a:dk1>
        <a:sysClr val="windowText" lastClr="000000"/>
      </a:dk1>
      <a:lt1>
        <a:sysClr val="window" lastClr="FFFFFF"/>
      </a:lt1>
      <a:dk2>
        <a:srgbClr val="464653"/>
      </a:dk2>
      <a:lt2>
        <a:srgbClr val="DDE9EC"/>
      </a:lt2>
      <a:accent1>
        <a:srgbClr val="727CA3"/>
      </a:accent1>
      <a:accent2>
        <a:srgbClr val="9FB8CD"/>
      </a:accent2>
      <a:accent3>
        <a:srgbClr val="D2DA7A"/>
      </a:accent3>
      <a:accent4>
        <a:srgbClr val="FADA7A"/>
      </a:accent4>
      <a:accent5>
        <a:srgbClr val="B88472"/>
      </a:accent5>
      <a:accent6>
        <a:srgbClr val="8E736A"/>
      </a:accent6>
      <a:hlink>
        <a:srgbClr val="B292CA"/>
      </a:hlink>
      <a:folHlink>
        <a:srgbClr val="6B5680"/>
      </a:folHlink>
    </a:clrScheme>
    <a:fontScheme name="アース">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アース">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3000" dir="5400000" rotWithShape="0">
              <a:srgbClr val="000000">
                <a:alpha val="40000"/>
              </a:srgbClr>
            </a:outerShdw>
          </a:effectLst>
          <a:scene3d>
            <a:camera prst="orthographicFront" fov="0">
              <a:rot lat="0" lon="0" rev="0"/>
            </a:camera>
            <a:lightRig rig="balanced" dir="t">
              <a:rot lat="0" lon="0" rev="0"/>
            </a:lightRig>
          </a:scene3d>
          <a:sp3d prstMaterial="matte">
            <a:bevelT w="0" h="0"/>
            <a:contourClr>
              <a:schemeClr val="phClr">
                <a:tint val="100000"/>
                <a:shade val="100000"/>
                <a:hueMod val="100000"/>
                <a:satMod val="100000"/>
              </a:schemeClr>
            </a:contourClr>
          </a:sp3d>
        </a:effectStyle>
        <a:effectStyle>
          <a:effectLst>
            <a:outerShdw blurRad="50800" dist="25400" dir="5400000" rotWithShape="0">
              <a:srgbClr val="000000">
                <a:alpha val="50000"/>
              </a:srgbClr>
            </a:outerShdw>
          </a:effectLst>
          <a:scene3d>
            <a:camera prst="orthographicFront" fov="0">
              <a:rot lat="0" lon="0" rev="0"/>
            </a:camera>
            <a:lightRig rig="soft" dir="t">
              <a:rot lat="0" lon="0" rev="2700000"/>
            </a:lightRig>
          </a:scene3d>
          <a:sp3d prstMaterial="matte">
            <a:bevelT w="50800" h="50800"/>
            <a:contourClr>
              <a:schemeClr val="phClr"/>
            </a:contourClr>
          </a:sp3d>
        </a:effectStyle>
      </a:effectStyleLst>
      <a:bgFillStyleLst>
        <a:solidFill>
          <a:schemeClr val="phClr"/>
        </a:solidFill>
        <a:gradFill rotWithShape="1">
          <a:gsLst>
            <a:gs pos="0">
              <a:schemeClr val="phClr">
                <a:shade val="60000"/>
                <a:satMod val="300000"/>
              </a:schemeClr>
            </a:gs>
            <a:gs pos="30000">
              <a:schemeClr val="phClr">
                <a:shade val="80000"/>
                <a:satMod val="230000"/>
              </a:schemeClr>
            </a:gs>
            <a:gs pos="100000">
              <a:schemeClr val="phClr">
                <a:tint val="97000"/>
                <a:satMod val="220000"/>
              </a:schemeClr>
            </a:gs>
          </a:gsLst>
          <a:lin ang="16200000" scaled="1"/>
        </a:gradFill>
        <a:blipFill>
          <a:blip xmlns:r="http://schemas.openxmlformats.org/officeDocument/2006/relationships" r:embed="rId1">
            <a:duotone>
              <a:schemeClr val="phClr">
                <a:shade val="6000"/>
                <a:satMod val="120000"/>
              </a:schemeClr>
              <a:schemeClr val="phClr">
                <a:tint val="90000"/>
              </a:schemeClr>
            </a:duotone>
          </a:blip>
          <a:tile tx="0" ty="0" sx="35000" sy="40000" flip="x" algn="tl"/>
        </a:blip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Origin</Template>
  <TotalTime>10603</TotalTime>
  <Words>5446</Words>
  <Application>Microsoft Office PowerPoint</Application>
  <PresentationFormat>画面に合わせる (4:3)</PresentationFormat>
  <Paragraphs>1504</Paragraphs>
  <Slides>113</Slides>
  <Notes>2</Notes>
  <HiddenSlides>0</HiddenSlides>
  <MMClips>0</MMClips>
  <ScaleCrop>false</ScaleCrop>
  <HeadingPairs>
    <vt:vector size="6" baseType="variant">
      <vt:variant>
        <vt:lpstr>使用されているフォント</vt:lpstr>
      </vt:variant>
      <vt:variant>
        <vt:i4>16</vt:i4>
      </vt:variant>
      <vt:variant>
        <vt:lpstr>テーマ</vt:lpstr>
      </vt:variant>
      <vt:variant>
        <vt:i4>1</vt:i4>
      </vt:variant>
      <vt:variant>
        <vt:lpstr>スライド タイトル</vt:lpstr>
      </vt:variant>
      <vt:variant>
        <vt:i4>113</vt:i4>
      </vt:variant>
    </vt:vector>
  </HeadingPairs>
  <TitlesOfParts>
    <vt:vector size="130" baseType="lpstr">
      <vt:lpstr>ＭＳ Ｐゴシック</vt:lpstr>
      <vt:lpstr>小塚ゴシック Pro H</vt:lpstr>
      <vt:lpstr>Arial</vt:lpstr>
      <vt:lpstr>Bookman Old Style</vt:lpstr>
      <vt:lpstr>Calibri</vt:lpstr>
      <vt:lpstr>Cambria Math</vt:lpstr>
      <vt:lpstr>cmmi10</vt:lpstr>
      <vt:lpstr>cmmib10</vt:lpstr>
      <vt:lpstr>cmr10</vt:lpstr>
      <vt:lpstr>cmr7</vt:lpstr>
      <vt:lpstr>cmsy10</vt:lpstr>
      <vt:lpstr>Gill Sans MT</vt:lpstr>
      <vt:lpstr>Latin Modern Math</vt:lpstr>
      <vt:lpstr>Times New Roman</vt:lpstr>
      <vt:lpstr>Wingdings</vt:lpstr>
      <vt:lpstr>Wingdings 3</vt:lpstr>
      <vt:lpstr>アース</vt:lpstr>
      <vt:lpstr>メカトロニクス基礎 (振動学・解析力学)</vt:lpstr>
      <vt:lpstr>本講義資料</vt:lpstr>
      <vt:lpstr>振動学</vt:lpstr>
      <vt:lpstr>振動学 = 物の振動を扱います</vt:lpstr>
      <vt:lpstr>基本的な運動方程式</vt:lpstr>
      <vt:lpstr>2階線形常微分方程式の解 (1)</vt:lpstr>
      <vt:lpstr>2階線形常微分方程式の解 (2)</vt:lpstr>
      <vt:lpstr>無減衰の場合 (調和振動子)</vt:lpstr>
      <vt:lpstr>調和振動子の相図 (Phase portrait)</vt:lpstr>
      <vt:lpstr>減衰振動</vt:lpstr>
      <vt:lpstr>重力が働く場合</vt:lpstr>
      <vt:lpstr>さまざまな１自由度振動系 (1)</vt:lpstr>
      <vt:lpstr>さまざまな１自由度振動系 (2)</vt:lpstr>
      <vt:lpstr>さまざまな１自由度振動系 (3)</vt:lpstr>
      <vt:lpstr>2質点系</vt:lpstr>
      <vt:lpstr>LCR回路も同じ式 (1)</vt:lpstr>
      <vt:lpstr>LCR回路も同じ式 (2)</vt:lpstr>
      <vt:lpstr>単振り子系</vt:lpstr>
      <vt:lpstr>強制振動とは</vt:lpstr>
      <vt:lpstr>強制振動の解を簡単に求める</vt:lpstr>
      <vt:lpstr>定常振動項だけに着目</vt:lpstr>
      <vt:lpstr>余談</vt:lpstr>
      <vt:lpstr>ゲイン線図</vt:lpstr>
      <vt:lpstr>強制振動系のゲイン線図(1)</vt:lpstr>
      <vt:lpstr>強制振動系のゲイン線図(2)</vt:lpstr>
      <vt:lpstr>基台への力の伝達</vt:lpstr>
      <vt:lpstr>力の伝達率のゲイン線図</vt:lpstr>
      <vt:lpstr>基台が振動する場合(強制変位振動)</vt:lpstr>
      <vt:lpstr>不釣合い円盤を有する弾性軸の回転(1)</vt:lpstr>
      <vt:lpstr>不釣合い円盤を有する弾性軸の回転(2)</vt:lpstr>
      <vt:lpstr>不釣合い円盤を有する弾性軸の回転(3)</vt:lpstr>
      <vt:lpstr>ファン・デル・ポール方程式 (1)</vt:lpstr>
      <vt:lpstr>ファン・デル・ポール方程式 (2)</vt:lpstr>
      <vt:lpstr>ファン・デル・ポール方程式 (3)</vt:lpstr>
      <vt:lpstr>ファン・デル・ポール方程式 (4)</vt:lpstr>
      <vt:lpstr>ファン・デル・ポール方程式 (5)</vt:lpstr>
      <vt:lpstr>ファン・デル・ポール方程式 (6)</vt:lpstr>
      <vt:lpstr>ファン・デル・ポール方程式 (7)</vt:lpstr>
      <vt:lpstr>リエナールの定理 (Liénard’s Theorem)</vt:lpstr>
      <vt:lpstr>連成振動(1)</vt:lpstr>
      <vt:lpstr>連成振動(2)</vt:lpstr>
      <vt:lpstr>連成振動(3)</vt:lpstr>
      <vt:lpstr>モード解析(1)</vt:lpstr>
      <vt:lpstr>モード解析(2)</vt:lpstr>
      <vt:lpstr>偏微分方程式で表現されるシステム</vt:lpstr>
      <vt:lpstr>弦の振動方程式 (1)</vt:lpstr>
      <vt:lpstr>弦の振動方程式 (2)</vt:lpstr>
      <vt:lpstr>なぜ波動方程式とよばれるのか</vt:lpstr>
      <vt:lpstr>弦の振動の境界条件と変数分離</vt:lpstr>
      <vt:lpstr>弦の振動の解を求める (1)</vt:lpstr>
      <vt:lpstr>弦の振動の解を求める (2)</vt:lpstr>
      <vt:lpstr>弦の基準モード</vt:lpstr>
      <vt:lpstr>吊り下げた鎖の振動 (1)</vt:lpstr>
      <vt:lpstr>吊り下げた鎖の振動 (2)</vt:lpstr>
      <vt:lpstr>吊り下げた鎖の振動 (3)</vt:lpstr>
      <vt:lpstr>棒を伝わる縦波</vt:lpstr>
      <vt:lpstr>縦波の境界条件</vt:lpstr>
      <vt:lpstr>固定端・自由端のときの固有振動波形</vt:lpstr>
      <vt:lpstr>膜の振動</vt:lpstr>
      <vt:lpstr>長方形膜の振動 (1)</vt:lpstr>
      <vt:lpstr>長方形膜の振動 (2)</vt:lpstr>
      <vt:lpstr>長方形膜の振動 (3)</vt:lpstr>
      <vt:lpstr>長方形膜の振動 (3)</vt:lpstr>
      <vt:lpstr>円形膜の振動 (1)</vt:lpstr>
      <vt:lpstr>円形膜の振動 (2)</vt:lpstr>
      <vt:lpstr>円形膜の振動 (3)</vt:lpstr>
      <vt:lpstr>円形膜の振動 (4)</vt:lpstr>
      <vt:lpstr>円形膜の振動 (4)</vt:lpstr>
      <vt:lpstr>梁の振動の方程式 (1)</vt:lpstr>
      <vt:lpstr>梁の振動の方程式 (1)</vt:lpstr>
      <vt:lpstr>梁の振動－変数分離</vt:lpstr>
      <vt:lpstr>梁の境界条件</vt:lpstr>
      <vt:lpstr>単純支持梁の振動解</vt:lpstr>
      <vt:lpstr>両端固定梁の振動解 (1)</vt:lpstr>
      <vt:lpstr>両端固定梁の振動解 (2)</vt:lpstr>
      <vt:lpstr>先端質量無し片持ち梁の振動解 (1)</vt:lpstr>
      <vt:lpstr>先端質量無し片持ち梁の振動解 (2)</vt:lpstr>
      <vt:lpstr>解析力学</vt:lpstr>
      <vt:lpstr>仮想仕事の原理(1)</vt:lpstr>
      <vt:lpstr>仮想仕事の原理(2)</vt:lpstr>
      <vt:lpstr>厳密な仕事量で見てみると</vt:lpstr>
      <vt:lpstr>拘束力がある場合(1)</vt:lpstr>
      <vt:lpstr>拘束力がある場合(2)</vt:lpstr>
      <vt:lpstr>内部エネルギーで考えた仮想仕事の原理</vt:lpstr>
      <vt:lpstr>動的な場合 ― ダランベールの原理</vt:lpstr>
      <vt:lpstr>変分</vt:lpstr>
      <vt:lpstr>運動エネルギーとの関係</vt:lpstr>
      <vt:lpstr>ダランベールの原理の書き換え</vt:lpstr>
      <vt:lpstr>最小作用の原理から運動方程式を導く</vt:lpstr>
      <vt:lpstr>オイラー・ラグランジュ方程式に関する注意</vt:lpstr>
      <vt:lpstr>一般化座標・一般化速度</vt:lpstr>
      <vt:lpstr>E-L方程式の例 ― 単純な連成振動</vt:lpstr>
      <vt:lpstr>等速直線運動を回転座標で見る</vt:lpstr>
      <vt:lpstr>時不変な座標変換では(1)</vt:lpstr>
      <vt:lpstr>時不変な座標変換では(2)</vt:lpstr>
      <vt:lpstr>例題 － バネ付きの振子</vt:lpstr>
      <vt:lpstr>ジャイロ効果(1)</vt:lpstr>
      <vt:lpstr>ジャイロ効果(2)</vt:lpstr>
      <vt:lpstr>3リンクのロボットアーム(1)</vt:lpstr>
      <vt:lpstr>3リンクのロボットアーム(2)</vt:lpstr>
      <vt:lpstr>3リンクのロボットアーム(3)</vt:lpstr>
      <vt:lpstr>3リンクのロボットアーム(4)</vt:lpstr>
      <vt:lpstr>一般化運動量</vt:lpstr>
      <vt:lpstr>座標変換</vt:lpstr>
      <vt:lpstr>ハミルトニアン</vt:lpstr>
      <vt:lpstr>ルジャンドル変換</vt:lpstr>
      <vt:lpstr>正準方程式</vt:lpstr>
      <vt:lpstr>エネルギー保存則</vt:lpstr>
      <vt:lpstr>保存量</vt:lpstr>
      <vt:lpstr>時空の変換と対称性</vt:lpstr>
      <vt:lpstr>対称性を持つならば(1)</vt:lpstr>
      <vt:lpstr>対称性を持つならば(2)</vt:lpstr>
      <vt:lpstr>ネーターの定理</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メカトロニクス概論 (振動学・解析力学)</dc:title>
  <dc:creator>yuhyama</dc:creator>
  <cp:lastModifiedBy>山下 裕</cp:lastModifiedBy>
  <cp:revision>648</cp:revision>
  <cp:lastPrinted>2019-04-24T00:33:48Z</cp:lastPrinted>
  <dcterms:created xsi:type="dcterms:W3CDTF">2011-05-24T08:21:46Z</dcterms:created>
  <dcterms:modified xsi:type="dcterms:W3CDTF">2020-05-20T16:02:05Z</dcterms:modified>
  <cp:contentStatus/>
</cp:coreProperties>
</file>